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notesSlides/notesSlide2.xml" ContentType="application/vnd.openxmlformats-officedocument.presentationml.notesSlid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notesSlides/notesSlide3.xml" ContentType="application/vnd.openxmlformats-officedocument.presentationml.notesSlide+xml"/>
  <Override PartName="/ppt/charts/chart3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3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3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3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3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40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41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42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43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44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45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4.xml" ContentType="application/vnd.openxmlformats-officedocument.presentationml.notesSlide+xml"/>
  <Override PartName="/ppt/charts/chart46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47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48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49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50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5.xml" ContentType="application/vnd.openxmlformats-officedocument.presentationml.notesSlide+xml"/>
  <Override PartName="/ppt/charts/chart51.xml" ContentType="application/vnd.openxmlformats-officedocument.drawingml.chart+xml"/>
  <Override PartName="/ppt/notesSlides/notesSlide6.xml" ContentType="application/vnd.openxmlformats-officedocument.presentationml.notesSlide+xml"/>
  <Override PartName="/ppt/charts/chart52.xml" ContentType="application/vnd.openxmlformats-officedocument.drawingml.chart+xml"/>
  <Override PartName="/ppt/notesSlides/notesSlide7.xml" ContentType="application/vnd.openxmlformats-officedocument.presentationml.notesSlide+xml"/>
  <Override PartName="/ppt/charts/chart53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54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8.xml" ContentType="application/vnd.openxmlformats-officedocument.presentationml.notesSlide+xml"/>
  <Override PartName="/ppt/charts/chart55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56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57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58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59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60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61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62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63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64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65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66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67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68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69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notesSlides/notesSlide9.xml" ContentType="application/vnd.openxmlformats-officedocument.presentationml.notesSlide+xml"/>
  <Override PartName="/ppt/charts/chart70.xml" ContentType="application/vnd.openxmlformats-officedocument.drawingml.chart+xml"/>
  <Override PartName="/ppt/notesSlides/notesSlide10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chart73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74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75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76.xml" ContentType="application/vnd.openxmlformats-officedocument.drawingml.chart+xml"/>
  <Override PartName="/ppt/charts/chart77.xml" ContentType="application/vnd.openxmlformats-officedocument.drawingml.chart+xml"/>
  <Override PartName="/ppt/charts/chart78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79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80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81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82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83.xml" ContentType="application/vnd.openxmlformats-officedocument.drawingml.chart+xml"/>
  <Override PartName="/ppt/charts/chart84.xml" ContentType="application/vnd.openxmlformats-officedocument.drawingml.chart+xml"/>
  <Override PartName="/ppt/charts/chart85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86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87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88.xml" ContentType="application/vnd.openxmlformats-officedocument.drawingml.chart+xml"/>
  <Override PartName="/ppt/charts/chart89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90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91.xml" ContentType="application/vnd.openxmlformats-officedocument.drawingml.chart+xml"/>
  <Override PartName="/ppt/charts/chart92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93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94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95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96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97.xml" ContentType="application/vnd.openxmlformats-officedocument.drawingml.chart+xml"/>
  <Override PartName="/ppt/charts/chart98.xml" ContentType="application/vnd.openxmlformats-officedocument.drawingml.chart+xml"/>
  <Override PartName="/ppt/charts/chart99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100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101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102.xml" ContentType="application/vnd.openxmlformats-officedocument.drawingml.chart+xml"/>
  <Override PartName="/ppt/charts/chart103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104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105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106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107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108.xml" ContentType="application/vnd.openxmlformats-officedocument.drawingml.chart+xml"/>
  <Override PartName="/ppt/charts/chart109.xml" ContentType="application/vnd.openxmlformats-officedocument.drawingml.chart+xml"/>
  <Override PartName="/ppt/charts/chart110.xml" ContentType="application/vnd.openxmlformats-officedocument.drawingml.chart+xml"/>
  <Override PartName="/ppt/charts/chart111.xml" ContentType="application/vnd.openxmlformats-officedocument.drawingml.chart+xml"/>
  <Override PartName="/ppt/charts/chart11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11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11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11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11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11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11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11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2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21.xml" ContentType="application/vnd.openxmlformats-officedocument.drawingml.chart+xml"/>
  <Override PartName="/ppt/charts/chart12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867" r:id="rId2"/>
  </p:sldMasterIdLst>
  <p:notesMasterIdLst>
    <p:notesMasterId r:id="rId51"/>
  </p:notesMasterIdLst>
  <p:handoutMasterIdLst>
    <p:handoutMasterId r:id="rId52"/>
  </p:handoutMasterIdLst>
  <p:sldIdLst>
    <p:sldId id="933" r:id="rId3"/>
    <p:sldId id="934" r:id="rId4"/>
    <p:sldId id="1030" r:id="rId5"/>
    <p:sldId id="1031" r:id="rId6"/>
    <p:sldId id="1032" r:id="rId7"/>
    <p:sldId id="1033" r:id="rId8"/>
    <p:sldId id="1034" r:id="rId9"/>
    <p:sldId id="1041" r:id="rId10"/>
    <p:sldId id="1035" r:id="rId11"/>
    <p:sldId id="1036" r:id="rId12"/>
    <p:sldId id="1050" r:id="rId13"/>
    <p:sldId id="946" r:id="rId14"/>
    <p:sldId id="1042" r:id="rId15"/>
    <p:sldId id="1043" r:id="rId16"/>
    <p:sldId id="953" r:id="rId17"/>
    <p:sldId id="954" r:id="rId18"/>
    <p:sldId id="1056" r:id="rId19"/>
    <p:sldId id="1058" r:id="rId20"/>
    <p:sldId id="957" r:id="rId21"/>
    <p:sldId id="958" r:id="rId22"/>
    <p:sldId id="1051" r:id="rId23"/>
    <p:sldId id="1052" r:id="rId24"/>
    <p:sldId id="1053" r:id="rId25"/>
    <p:sldId id="1054" r:id="rId26"/>
    <p:sldId id="1059" r:id="rId27"/>
    <p:sldId id="1060" r:id="rId28"/>
    <p:sldId id="1055" r:id="rId29"/>
    <p:sldId id="936" r:id="rId30"/>
    <p:sldId id="965" r:id="rId31"/>
    <p:sldId id="966" r:id="rId32"/>
    <p:sldId id="945" r:id="rId33"/>
    <p:sldId id="1061" r:id="rId34"/>
    <p:sldId id="1062" r:id="rId35"/>
    <p:sldId id="1063" r:id="rId36"/>
    <p:sldId id="1064" r:id="rId37"/>
    <p:sldId id="1065" r:id="rId38"/>
    <p:sldId id="1066" r:id="rId39"/>
    <p:sldId id="1067" r:id="rId40"/>
    <p:sldId id="1068" r:id="rId41"/>
    <p:sldId id="1073" r:id="rId42"/>
    <p:sldId id="1074" r:id="rId43"/>
    <p:sldId id="1075" r:id="rId44"/>
    <p:sldId id="1069" r:id="rId45"/>
    <p:sldId id="1070" r:id="rId46"/>
    <p:sldId id="1071" r:id="rId47"/>
    <p:sldId id="1072" r:id="rId48"/>
    <p:sldId id="952" r:id="rId49"/>
    <p:sldId id="1049" r:id="rId50"/>
  </p:sldIdLst>
  <p:sldSz cx="9144000" cy="6858000" type="screen4x3"/>
  <p:notesSz cx="7010400" cy="9296400"/>
  <p:defaultTextStyle>
    <a:defPPr>
      <a:defRPr lang="es-A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974" userDrawn="1">
          <p15:clr>
            <a:srgbClr val="A4A3A4"/>
          </p15:clr>
        </p15:guide>
        <p15:guide id="3" orient="horz" pos="3793" userDrawn="1">
          <p15:clr>
            <a:srgbClr val="A4A3A4"/>
          </p15:clr>
        </p15:guide>
        <p15:guide id="6" orient="horz" pos="210" userDrawn="1">
          <p15:clr>
            <a:srgbClr val="A4A3A4"/>
          </p15:clr>
        </p15:guide>
        <p15:guide id="7" pos="340" userDrawn="1">
          <p15:clr>
            <a:srgbClr val="A4A3A4"/>
          </p15:clr>
        </p15:guide>
        <p15:guide id="8" pos="5420">
          <p15:clr>
            <a:srgbClr val="A4A3A4"/>
          </p15:clr>
        </p15:guide>
        <p15:guide id="9" pos="3016" userDrawn="1">
          <p15:clr>
            <a:srgbClr val="A4A3A4"/>
          </p15:clr>
        </p15:guide>
        <p15:guide id="10" pos="1837" userDrawn="1">
          <p15:clr>
            <a:srgbClr val="A4A3A4"/>
          </p15:clr>
        </p15:guide>
        <p15:guide id="11" pos="4216">
          <p15:clr>
            <a:srgbClr val="A4A3A4"/>
          </p15:clr>
        </p15:guide>
        <p15:guide id="12" orient="horz" pos="1525">
          <p15:clr>
            <a:srgbClr val="A4A3A4"/>
          </p15:clr>
        </p15:guide>
        <p15:guide id="13" pos="2971">
          <p15:clr>
            <a:srgbClr val="A4A3A4"/>
          </p15:clr>
        </p15:guide>
        <p15:guide id="14" orient="horz" pos="2795">
          <p15:clr>
            <a:srgbClr val="A4A3A4"/>
          </p15:clr>
        </p15:guide>
        <p15:guide id="15" orient="horz" pos="315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56" userDrawn="1">
          <p15:clr>
            <a:srgbClr val="A4A3A4"/>
          </p15:clr>
        </p15:guide>
        <p15:guide id="2" pos="2170" userDrawn="1">
          <p15:clr>
            <a:srgbClr val="A4A3A4"/>
          </p15:clr>
        </p15:guide>
        <p15:guide id="3" orient="horz" pos="3127">
          <p15:clr>
            <a:srgbClr val="A4A3A4"/>
          </p15:clr>
        </p15:guide>
        <p15:guide id="4" pos="2141">
          <p15:clr>
            <a:srgbClr val="A4A3A4"/>
          </p15:clr>
        </p15:guide>
        <p15:guide id="5" orient="horz" pos="2955">
          <p15:clr>
            <a:srgbClr val="A4A3A4"/>
          </p15:clr>
        </p15:guide>
        <p15:guide id="6" orient="horz" pos="2928">
          <p15:clr>
            <a:srgbClr val="A4A3A4"/>
          </p15:clr>
        </p15:guide>
        <p15:guide id="7" pos="2238">
          <p15:clr>
            <a:srgbClr val="A4A3A4"/>
          </p15:clr>
        </p15:guide>
        <p15:guide id="8" pos="2208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Violeta Bendersky" initials="VB" lastIdx="32" clrIdx="0"/>
  <p:cmAuthor id="2" name="Natalia Oliari" initials="NO" lastIdx="12" clrIdx="1"/>
  <p:cmAuthor id="3" name="Anel Vasquez Cieza" initials="AVC" lastIdx="1" clrIdx="2"/>
  <p:cmAuthor id="4" name="Coty" initials="C" lastIdx="14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FBFBF"/>
    <a:srgbClr val="EF4130"/>
    <a:srgbClr val="1E7DAD"/>
    <a:srgbClr val="A6A6A6"/>
    <a:srgbClr val="FFFFFF"/>
    <a:srgbClr val="D3D3D3"/>
    <a:srgbClr val="FFF334"/>
    <a:srgbClr val="F5F5F5"/>
    <a:srgbClr val="E0861A"/>
    <a:srgbClr val="251F3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8A107856-5554-42FB-B03E-39F5DBC370BA}" styleName="Estilo medio 4 - Énfasis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8799B23B-EC83-4686-B30A-512413B5E67A}" styleName="Estilo claro 3 - Acento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1E171933-4619-4E11-9A3F-F7608DF75F80}" styleName="Estilo medio 1 - Énfasis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5DA37D80-6434-44D0-A028-1B22A696006F}" styleName="Estilo claro 3 - Acento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ED083AE6-46FA-4A59-8FB0-9F97EB10719F}" styleName="Estilo claro 3 - Acento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1FECB4D8-DB02-4DC6-A0A2-4F2EBAE1DC90}" styleName="Estilo medio 1 - Énfasis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9DCAF9ED-07DC-4A11-8D7F-57B35C25682E}" styleName="Estilo medio 1 - Énfasis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FABFCF23-3B69-468F-B69F-88F6DE6A72F2}" styleName="Estilo medio 1 - Énfasis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7E9639D4-E3E2-4D34-9284-5A2195B3D0D7}" styleName="Estilo clar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435" autoAdjust="0"/>
    <p:restoredTop sz="94291" autoAdjust="0"/>
  </p:normalViewPr>
  <p:slideViewPr>
    <p:cSldViewPr>
      <p:cViewPr varScale="1">
        <p:scale>
          <a:sx n="72" d="100"/>
          <a:sy n="72" d="100"/>
        </p:scale>
        <p:origin x="1452" y="66"/>
      </p:cViewPr>
      <p:guideLst>
        <p:guide orient="horz" pos="3974"/>
        <p:guide orient="horz" pos="3793"/>
        <p:guide orient="horz" pos="210"/>
        <p:guide pos="340"/>
        <p:guide pos="5420"/>
        <p:guide pos="3016"/>
        <p:guide pos="1837"/>
        <p:guide pos="4216"/>
        <p:guide orient="horz" pos="1525"/>
        <p:guide pos="2971"/>
        <p:guide orient="horz" pos="2795"/>
        <p:guide orient="horz" pos="3158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4494"/>
    </p:cViewPr>
  </p:sorterViewPr>
  <p:notesViewPr>
    <p:cSldViewPr>
      <p:cViewPr varScale="1">
        <p:scale>
          <a:sx n="45" d="100"/>
          <a:sy n="45" d="100"/>
        </p:scale>
        <p:origin x="-2309" y="-72"/>
      </p:cViewPr>
      <p:guideLst>
        <p:guide orient="horz" pos="3156"/>
        <p:guide pos="2170"/>
        <p:guide orient="horz" pos="3127"/>
        <p:guide pos="2141"/>
        <p:guide orient="horz" pos="2955"/>
        <p:guide orient="horz" pos="2928"/>
        <p:guide pos="2238"/>
        <p:guide pos="2208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commentAuthors" Target="commentAuthors.xml"/><Relationship Id="rId5" Type="http://schemas.openxmlformats.org/officeDocument/2006/relationships/slide" Target="slides/slide3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1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1.xlsx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1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7.xlsx"/></Relationships>
</file>

<file path=ppt/charts/_rels/chart1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8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9.xlsx"/></Relationships>
</file>

<file path=ppt/charts/_rels/chart1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0.xlsx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0.xlsx"/></Relationships>
</file>

<file path=ppt/charts/_rels/chart1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9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5.xlsx"/></Relationships>
</file>

<file path=ppt/charts/_rels/chart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6.xlsx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2.xlsx"/></Relationships>
</file>

<file path=ppt/charts/_rels/chart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7.xlsx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6.xlsx"/></Relationships>
</file>

<file path=ppt/charts/_rels/chart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7.xlsx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3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Work</c:v>
                </c:pt>
                <c:pt idx="1">
                  <c:v>politics</c:v>
                </c:pt>
                <c:pt idx="2">
                  <c:v>Home</c:v>
                </c:pt>
                <c:pt idx="3">
                  <c:v>Arts</c:v>
                </c:pt>
                <c:pt idx="4">
                  <c:v>Sports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0.56000000000000005</c:v>
                </c:pt>
                <c:pt idx="1">
                  <c:v>0.47</c:v>
                </c:pt>
                <c:pt idx="2">
                  <c:v>0.64</c:v>
                </c:pt>
                <c:pt idx="3">
                  <c:v>0.59</c:v>
                </c:pt>
                <c:pt idx="4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70-4F73-A46E-B918DD295AA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3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Work</c:v>
                </c:pt>
                <c:pt idx="1">
                  <c:v>politics</c:v>
                </c:pt>
                <c:pt idx="2">
                  <c:v>Home</c:v>
                </c:pt>
                <c:pt idx="3">
                  <c:v>Arts</c:v>
                </c:pt>
                <c:pt idx="4">
                  <c:v>Sports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0.36</c:v>
                </c:pt>
                <c:pt idx="1">
                  <c:v>0.43</c:v>
                </c:pt>
                <c:pt idx="2">
                  <c:v>0.3</c:v>
                </c:pt>
                <c:pt idx="3">
                  <c:v>0.26</c:v>
                </c:pt>
                <c:pt idx="4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70-4F73-A46E-B918DD295AA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9"/>
        <c:overlap val="100"/>
        <c:axId val="130034176"/>
        <c:axId val="88750272"/>
      </c:barChart>
      <c:catAx>
        <c:axId val="1300341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88750272"/>
        <c:crosses val="autoZero"/>
        <c:auto val="1"/>
        <c:lblAlgn val="ctr"/>
        <c:lblOffset val="100"/>
        <c:noMultiLvlLbl val="0"/>
      </c:catAx>
      <c:valAx>
        <c:axId val="88750272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00341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437323371656994"/>
          <c:y val="0.16253617260504019"/>
          <c:w val="0.68562676628343"/>
          <c:h val="0.619914302909304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3-7BF4-49D2-95E8-2BAD61EA151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8BC-48F6-83D2-5D01B78BF098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8BC-48F6-83D2-5D01B78BF09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2024</c:v>
                </c:pt>
                <c:pt idx="1">
                  <c:v>2021</c:v>
                </c:pt>
                <c:pt idx="2">
                  <c:v>2020</c:v>
                </c:pt>
                <c:pt idx="3">
                  <c:v>2019</c:v>
                </c:pt>
              </c:numCache>
            </c:numRef>
          </c:cat>
          <c:val>
            <c:numRef>
              <c:f>Hoja1!$B$2:$B$5</c:f>
              <c:numCache>
                <c:formatCode>General</c:formatCode>
                <c:ptCount val="4"/>
                <c:pt idx="0">
                  <c:v>34</c:v>
                </c:pt>
                <c:pt idx="1">
                  <c:v>40</c:v>
                </c:pt>
                <c:pt idx="2">
                  <c:v>40</c:v>
                </c:pt>
                <c:pt idx="3">
                  <c:v>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8BC-48F6-83D2-5D01B78BF0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30491904"/>
        <c:axId val="131400832"/>
      </c:barChart>
      <c:catAx>
        <c:axId val="13049190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31400832"/>
        <c:crosses val="autoZero"/>
        <c:auto val="1"/>
        <c:lblAlgn val="ctr"/>
        <c:lblOffset val="100"/>
        <c:noMultiLvlLbl val="0"/>
      </c:catAx>
      <c:valAx>
        <c:axId val="1314008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304919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4.4804738688590216E-2"/>
          <c:w val="0.98754762910572302"/>
          <c:h val="0.9192246370474914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CAMBIAR AQUÍ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5FE-4FAD-86FF-EBCF77AB46D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TTB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25FE-4FAD-86FF-EBCF77AB46DF}"/>
              </c:ext>
            </c:extLst>
          </c:dPt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5FE-4FAD-86FF-EBCF77AB46D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rgbClr val="1E7DA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5FE-4FAD-86FF-EBCF77AB46DF}"/>
              </c:ext>
            </c:extLst>
          </c:dPt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5FE-4FAD-86FF-EBCF77AB46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2"/>
        <c:overlap val="100"/>
        <c:axId val="128946560"/>
        <c:axId val="128948096"/>
      </c:barChart>
      <c:catAx>
        <c:axId val="1289465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8948096"/>
        <c:crosses val="autoZero"/>
        <c:auto val="1"/>
        <c:lblAlgn val="ctr"/>
        <c:lblOffset val="100"/>
        <c:noMultiLvlLbl val="0"/>
      </c:catAx>
      <c:valAx>
        <c:axId val="1289480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28946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9968807034344313E-2"/>
          <c:y val="7.7057963364095844E-2"/>
          <c:w val="0.86006238593131135"/>
          <c:h val="0.92294203663590413"/>
        </c:manualLayout>
      </c:layout>
      <c:barChart>
        <c:barDir val="col"/>
        <c:grouping val="percentStacked"/>
        <c:varyColors val="0"/>
        <c:ser>
          <c:idx val="0"/>
          <c:order val="0"/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Sheet1!$B$2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7C7-498A-A46F-ED4CAC48C239}"/>
            </c:ext>
          </c:extLst>
        </c:ser>
        <c:ser>
          <c:idx val="1"/>
          <c:order val="1"/>
          <c:spPr>
            <a:solidFill>
              <a:srgbClr val="7F7F7F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7C7-498A-A46F-ED4CAC48C239}"/>
              </c:ext>
            </c:extLst>
          </c:dPt>
          <c:val>
            <c:numRef>
              <c:f>Sheet1!$C$2</c:f>
              <c:numCache>
                <c:formatCode>0%</c:formatCode>
                <c:ptCount val="1"/>
                <c:pt idx="0">
                  <c:v>0.26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7C7-498A-A46F-ED4CAC48C239}"/>
            </c:ext>
          </c:extLst>
        </c:ser>
        <c:ser>
          <c:idx val="2"/>
          <c:order val="2"/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57C7-498A-A46F-ED4CAC48C239}"/>
              </c:ext>
            </c:extLst>
          </c:dPt>
          <c:val>
            <c:numRef>
              <c:f>Sheet1!$D$2</c:f>
              <c:numCache>
                <c:formatCode>0%</c:formatCode>
                <c:ptCount val="1"/>
                <c:pt idx="0">
                  <c:v>0.71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7C7-498A-A46F-ED4CAC48C239}"/>
            </c:ext>
          </c:extLst>
        </c:ser>
        <c:ser>
          <c:idx val="3"/>
          <c:order val="3"/>
          <c:spPr>
            <a:solidFill>
              <a:srgbClr val="1E7DAD"/>
            </a:solidFill>
            <a:ln>
              <a:noFill/>
            </a:ln>
            <a:effectLst/>
          </c:spPr>
          <c:invertIfNegative val="0"/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7C7-498A-A46F-ED4CAC48C2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7"/>
        <c:overlap val="100"/>
        <c:axId val="131462656"/>
        <c:axId val="131464192"/>
      </c:barChart>
      <c:catAx>
        <c:axId val="1314626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1464192"/>
        <c:crosses val="autoZero"/>
        <c:auto val="1"/>
        <c:lblAlgn val="ctr"/>
        <c:lblOffset val="100"/>
        <c:noMultiLvlLbl val="0"/>
      </c:catAx>
      <c:valAx>
        <c:axId val="13146419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31462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3435660961046701E-2"/>
          <c:y val="1.6415013170232261E-2"/>
          <c:w val="0.94184282150024601"/>
          <c:h val="0.8727082210061750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SI</c:v>
                </c:pt>
              </c:strCache>
            </c:strRef>
          </c:tx>
          <c:spPr>
            <a:solidFill>
              <a:srgbClr val="1E7DAD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18-34</c:v>
                </c:pt>
                <c:pt idx="1">
                  <c:v>65+</c:v>
                </c:pt>
                <c:pt idx="3">
                  <c:v>18-34</c:v>
                </c:pt>
                <c:pt idx="4">
                  <c:v>65+</c:v>
                </c:pt>
              </c:strCache>
            </c:strRef>
          </c:cat>
          <c:val>
            <c:numRef>
              <c:f>Hoja1!$B$2:$B$6</c:f>
              <c:numCache>
                <c:formatCode>0%</c:formatCode>
                <c:ptCount val="5"/>
                <c:pt idx="0">
                  <c:v>0.46</c:v>
                </c:pt>
                <c:pt idx="1">
                  <c:v>0.49</c:v>
                </c:pt>
                <c:pt idx="3">
                  <c:v>0.71</c:v>
                </c:pt>
                <c:pt idx="4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3A-44DA-92AC-86B67F652F00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18-34</c:v>
                </c:pt>
                <c:pt idx="1">
                  <c:v>65+</c:v>
                </c:pt>
                <c:pt idx="3">
                  <c:v>18-34</c:v>
                </c:pt>
                <c:pt idx="4">
                  <c:v>65+</c:v>
                </c:pt>
              </c:strCache>
            </c:strRef>
          </c:cat>
          <c:val>
            <c:numRef>
              <c:f>Hoja1!$C$2:$C$6</c:f>
              <c:numCache>
                <c:formatCode>0%</c:formatCode>
                <c:ptCount val="5"/>
                <c:pt idx="0">
                  <c:v>0.5</c:v>
                </c:pt>
                <c:pt idx="1">
                  <c:v>0.44</c:v>
                </c:pt>
                <c:pt idx="3">
                  <c:v>0.25</c:v>
                </c:pt>
                <c:pt idx="4">
                  <c:v>0.26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F3A-44DA-92AC-86B67F652F00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18-34</c:v>
                </c:pt>
                <c:pt idx="1">
                  <c:v>65+</c:v>
                </c:pt>
                <c:pt idx="3">
                  <c:v>18-34</c:v>
                </c:pt>
                <c:pt idx="4">
                  <c:v>65+</c:v>
                </c:pt>
              </c:strCache>
            </c:strRef>
          </c:cat>
          <c:val>
            <c:numRef>
              <c:f>Hoja1!$D$2:$D$6</c:f>
              <c:numCache>
                <c:formatCode>0%</c:formatCode>
                <c:ptCount val="5"/>
                <c:pt idx="0">
                  <c:v>0.04</c:v>
                </c:pt>
                <c:pt idx="1">
                  <c:v>7.0000000000000007E-2</c:v>
                </c:pt>
                <c:pt idx="3">
                  <c:v>0.04</c:v>
                </c:pt>
                <c:pt idx="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F3A-44DA-92AC-86B67F652F0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"/>
        <c:overlap val="100"/>
        <c:axId val="389439488"/>
        <c:axId val="387747200"/>
      </c:barChart>
      <c:catAx>
        <c:axId val="38943948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>
                <a:solidFill>
                  <a:schemeClr val="tx1"/>
                </a:solidFill>
              </a:defRPr>
            </a:pPr>
            <a:endParaRPr lang="en-US"/>
          </a:p>
        </c:txPr>
        <c:crossAx val="387747200"/>
        <c:crosses val="autoZero"/>
        <c:auto val="1"/>
        <c:lblAlgn val="ctr"/>
        <c:lblOffset val="0"/>
        <c:noMultiLvlLbl val="0"/>
      </c:catAx>
      <c:valAx>
        <c:axId val="38774720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3894394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bg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MENA</a:t>
            </a:r>
          </a:p>
        </c:rich>
      </c:tx>
      <c:layout>
        <c:manualLayout>
          <c:xMode val="edge"/>
          <c:yMode val="edge"/>
          <c:x val="0.42695685376097742"/>
          <c:y val="0.582794019656838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1E7DAD"/>
            </a:solidFill>
          </c:spPr>
          <c:dPt>
            <c:idx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E82-4F6E-B373-619AF2DB4193}"/>
              </c:ext>
            </c:extLst>
          </c:dPt>
          <c:dPt>
            <c:idx val="1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E82-4F6E-B373-619AF2DB4193}"/>
              </c:ext>
            </c:extLst>
          </c:dPt>
          <c:dPt>
            <c:idx val="2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E82-4F6E-B373-619AF2DB4193}"/>
              </c:ext>
            </c:extLst>
          </c:dPt>
          <c:dPt>
            <c:idx val="3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E82-4F6E-B373-619AF2DB4193}"/>
              </c:ext>
            </c:extLst>
          </c:dPt>
          <c:dPt>
            <c:idx val="4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E82-4F6E-B373-619AF2DB41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TBT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0.71</c:v>
                </c:pt>
                <c:pt idx="1">
                  <c:v>0.23</c:v>
                </c:pt>
                <c:pt idx="2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E82-4F6E-B373-619AF2DB41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Africa</a:t>
            </a:r>
          </a:p>
        </c:rich>
      </c:tx>
      <c:layout>
        <c:manualLayout>
          <c:xMode val="edge"/>
          <c:yMode val="edge"/>
          <c:x val="0.44474751813669333"/>
          <c:y val="0.588083041812427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EF4130"/>
            </a:solidFill>
          </c:spPr>
          <c:dPt>
            <c:idx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035-4697-A2DC-23AC6EABEA38}"/>
              </c:ext>
            </c:extLst>
          </c:dPt>
          <c:dPt>
            <c:idx val="1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035-4697-A2DC-23AC6EABEA38}"/>
              </c:ext>
            </c:extLst>
          </c:dPt>
          <c:dPt>
            <c:idx val="2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035-4697-A2DC-23AC6EABEA38}"/>
              </c:ext>
            </c:extLst>
          </c:dPt>
          <c:dPt>
            <c:idx val="3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035-4697-A2DC-23AC6EABEA38}"/>
              </c:ext>
            </c:extLst>
          </c:dPt>
          <c:dPt>
            <c:idx val="4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035-4697-A2DC-23AC6EABEA3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0.63</c:v>
                </c:pt>
                <c:pt idx="1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035-4697-A2DC-23AC6EABEA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APAC</a:t>
            </a:r>
          </a:p>
        </c:rich>
      </c:tx>
      <c:layout>
        <c:manualLayout>
          <c:xMode val="edge"/>
          <c:yMode val="edge"/>
          <c:x val="0.44655832378770527"/>
          <c:y val="0.5838822255538896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164-4FDB-8C12-CD33290D805F}"/>
              </c:ext>
            </c:extLst>
          </c:dPt>
          <c:dPt>
            <c:idx val="1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164-4FDB-8C12-CD33290D805F}"/>
              </c:ext>
            </c:extLst>
          </c:dPt>
          <c:dPt>
            <c:idx val="2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164-4FDB-8C12-CD33290D805F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164-4FDB-8C12-CD33290D805F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164-4FDB-8C12-CD33290D805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0.71</c:v>
                </c:pt>
                <c:pt idx="1">
                  <c:v>0.25</c:v>
                </c:pt>
                <c:pt idx="2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164-4FDB-8C12-CD33290D80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Americas</a:t>
            </a:r>
          </a:p>
        </c:rich>
      </c:tx>
      <c:layout>
        <c:manualLayout>
          <c:xMode val="edge"/>
          <c:yMode val="edge"/>
          <c:x val="0.37602453405377778"/>
          <c:y val="0.584970045838829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Porcentajes</c:v>
                </c:pt>
              </c:strCache>
            </c:strRef>
          </c:tx>
          <c:spPr>
            <a:solidFill>
              <a:srgbClr val="1E7DAD"/>
            </a:solidFill>
          </c:spPr>
          <c:dPt>
            <c:idx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CAB-4306-889E-428ECE77C8ED}"/>
              </c:ext>
            </c:extLst>
          </c:dPt>
          <c:dPt>
            <c:idx val="1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CAB-4306-889E-428ECE77C8ED}"/>
              </c:ext>
            </c:extLst>
          </c:dPt>
          <c:dPt>
            <c:idx val="2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CAB-4306-889E-428ECE77C8ED}"/>
              </c:ext>
            </c:extLst>
          </c:dPt>
          <c:dPt>
            <c:idx val="3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CAB-4306-889E-428ECE77C8ED}"/>
              </c:ext>
            </c:extLst>
          </c:dPt>
          <c:dPt>
            <c:idx val="4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7CAB-4306-889E-428ECE77C8E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0.41</c:v>
                </c:pt>
                <c:pt idx="1">
                  <c:v>0.55000000000000004</c:v>
                </c:pt>
                <c:pt idx="2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CAB-4306-889E-428ECE77C8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Europe</a:t>
            </a:r>
          </a:p>
        </c:rich>
      </c:tx>
      <c:layout>
        <c:manualLayout>
          <c:xMode val="edge"/>
          <c:yMode val="edge"/>
          <c:x val="0.43018423062237493"/>
          <c:y val="0.5955480593036814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543-4697-B155-79639F593D77}"/>
              </c:ext>
            </c:extLst>
          </c:dPt>
          <c:dPt>
            <c:idx val="1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543-4697-B155-79639F593D77}"/>
              </c:ext>
            </c:extLst>
          </c:dPt>
          <c:dPt>
            <c:idx val="2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543-4697-B155-79639F593D77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543-4697-B155-79639F593D77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543-4697-B155-79639F593D7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0.61</c:v>
                </c:pt>
                <c:pt idx="1">
                  <c:v>0.33</c:v>
                </c:pt>
                <c:pt idx="2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543-4697-B155-79639F593D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99129265092109"/>
          <c:y val="3.3530000766499403E-2"/>
          <c:w val="0.79396577417959113"/>
          <c:h val="0.9432545726543348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Si</c:v>
                </c:pt>
              </c:strCache>
            </c:strRef>
          </c:tx>
          <c:spPr>
            <a:solidFill>
              <a:srgbClr val="1E7DAD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Sheet1!$A$2:$A$21</c:f>
              <c:strCache>
                <c:ptCount val="20"/>
                <c:pt idx="0">
                  <c:v>Laos</c:v>
                </c:pt>
                <c:pt idx="1">
                  <c:v>Japan</c:v>
                </c:pt>
                <c:pt idx="2">
                  <c:v>Ivory Coast</c:v>
                </c:pt>
                <c:pt idx="3">
                  <c:v>Italy</c:v>
                </c:pt>
                <c:pt idx="4">
                  <c:v>Ireland</c:v>
                </c:pt>
                <c:pt idx="5">
                  <c:v>Iran</c:v>
                </c:pt>
                <c:pt idx="6">
                  <c:v>Indonesia</c:v>
                </c:pt>
                <c:pt idx="7">
                  <c:v>India</c:v>
                </c:pt>
                <c:pt idx="8">
                  <c:v>Hong Kong</c:v>
                </c:pt>
                <c:pt idx="9">
                  <c:v>Greece</c:v>
                </c:pt>
                <c:pt idx="10">
                  <c:v>Germany</c:v>
                </c:pt>
                <c:pt idx="11">
                  <c:v>France</c:v>
                </c:pt>
                <c:pt idx="12">
                  <c:v>Finland</c:v>
                </c:pt>
                <c:pt idx="13">
                  <c:v>Ecuador</c:v>
                </c:pt>
                <c:pt idx="14">
                  <c:v>Croatia</c:v>
                </c:pt>
                <c:pt idx="15">
                  <c:v>Chile</c:v>
                </c:pt>
                <c:pt idx="16">
                  <c:v>Canada</c:v>
                </c:pt>
                <c:pt idx="17">
                  <c:v>Brazil</c:v>
                </c:pt>
                <c:pt idx="18">
                  <c:v>Belgium</c:v>
                </c:pt>
                <c:pt idx="19">
                  <c:v>Argentina</c:v>
                </c:pt>
              </c:strCache>
            </c:strRef>
          </c:cat>
          <c:val>
            <c:numRef>
              <c:f>Sheet1!$B$2:$B$21</c:f>
              <c:numCache>
                <c:formatCode>0%</c:formatCode>
                <c:ptCount val="20"/>
                <c:pt idx="0">
                  <c:v>0.68</c:v>
                </c:pt>
                <c:pt idx="1">
                  <c:v>0.45</c:v>
                </c:pt>
                <c:pt idx="2">
                  <c:v>0.56000000000000005</c:v>
                </c:pt>
                <c:pt idx="3">
                  <c:v>0.32</c:v>
                </c:pt>
                <c:pt idx="4">
                  <c:v>0.34</c:v>
                </c:pt>
                <c:pt idx="5">
                  <c:v>0.6</c:v>
                </c:pt>
                <c:pt idx="6">
                  <c:v>0.67</c:v>
                </c:pt>
                <c:pt idx="7">
                  <c:v>0.59</c:v>
                </c:pt>
                <c:pt idx="8">
                  <c:v>0.67</c:v>
                </c:pt>
                <c:pt idx="9">
                  <c:v>0.36</c:v>
                </c:pt>
                <c:pt idx="10">
                  <c:v>0.48</c:v>
                </c:pt>
                <c:pt idx="11">
                  <c:v>0.32</c:v>
                </c:pt>
                <c:pt idx="12">
                  <c:v>0.6</c:v>
                </c:pt>
                <c:pt idx="13">
                  <c:v>0.23</c:v>
                </c:pt>
                <c:pt idx="14">
                  <c:v>0.61</c:v>
                </c:pt>
                <c:pt idx="15">
                  <c:v>0.13</c:v>
                </c:pt>
                <c:pt idx="16">
                  <c:v>0.5</c:v>
                </c:pt>
                <c:pt idx="17">
                  <c:v>0.28000000000000003</c:v>
                </c:pt>
                <c:pt idx="18">
                  <c:v>0.38</c:v>
                </c:pt>
                <c:pt idx="19">
                  <c:v>0.26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1C-4274-889E-D310F6C7836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Sheet1!$A$2:$A$21</c:f>
              <c:strCache>
                <c:ptCount val="20"/>
                <c:pt idx="0">
                  <c:v>Laos</c:v>
                </c:pt>
                <c:pt idx="1">
                  <c:v>Japan</c:v>
                </c:pt>
                <c:pt idx="2">
                  <c:v>Ivory Coast</c:v>
                </c:pt>
                <c:pt idx="3">
                  <c:v>Italy</c:v>
                </c:pt>
                <c:pt idx="4">
                  <c:v>Ireland</c:v>
                </c:pt>
                <c:pt idx="5">
                  <c:v>Iran</c:v>
                </c:pt>
                <c:pt idx="6">
                  <c:v>Indonesia</c:v>
                </c:pt>
                <c:pt idx="7">
                  <c:v>India</c:v>
                </c:pt>
                <c:pt idx="8">
                  <c:v>Hong Kong</c:v>
                </c:pt>
                <c:pt idx="9">
                  <c:v>Greece</c:v>
                </c:pt>
                <c:pt idx="10">
                  <c:v>Germany</c:v>
                </c:pt>
                <c:pt idx="11">
                  <c:v>France</c:v>
                </c:pt>
                <c:pt idx="12">
                  <c:v>Finland</c:v>
                </c:pt>
                <c:pt idx="13">
                  <c:v>Ecuador</c:v>
                </c:pt>
                <c:pt idx="14">
                  <c:v>Croatia</c:v>
                </c:pt>
                <c:pt idx="15">
                  <c:v>Chile</c:v>
                </c:pt>
                <c:pt idx="16">
                  <c:v>Canada</c:v>
                </c:pt>
                <c:pt idx="17">
                  <c:v>Brazil</c:v>
                </c:pt>
                <c:pt idx="18">
                  <c:v>Belgium</c:v>
                </c:pt>
                <c:pt idx="19">
                  <c:v>Argentina</c:v>
                </c:pt>
              </c:strCache>
            </c:strRef>
          </c:cat>
          <c:val>
            <c:numRef>
              <c:f>Sheet1!$C$2:$C$21</c:f>
              <c:numCache>
                <c:formatCode>0%</c:formatCode>
                <c:ptCount val="20"/>
                <c:pt idx="0">
                  <c:v>0.32</c:v>
                </c:pt>
                <c:pt idx="1">
                  <c:v>0.33</c:v>
                </c:pt>
                <c:pt idx="2">
                  <c:v>0.43</c:v>
                </c:pt>
                <c:pt idx="3">
                  <c:v>0.63</c:v>
                </c:pt>
                <c:pt idx="4">
                  <c:v>0.57999999999999996</c:v>
                </c:pt>
                <c:pt idx="5">
                  <c:v>0.36</c:v>
                </c:pt>
                <c:pt idx="6">
                  <c:v>0.3</c:v>
                </c:pt>
                <c:pt idx="7">
                  <c:v>0.4</c:v>
                </c:pt>
                <c:pt idx="8">
                  <c:v>0.27</c:v>
                </c:pt>
                <c:pt idx="9">
                  <c:v>0.62</c:v>
                </c:pt>
                <c:pt idx="10">
                  <c:v>0.46</c:v>
                </c:pt>
                <c:pt idx="11">
                  <c:v>0.54</c:v>
                </c:pt>
                <c:pt idx="12">
                  <c:v>0.28000000000000003</c:v>
                </c:pt>
                <c:pt idx="13">
                  <c:v>0.75</c:v>
                </c:pt>
                <c:pt idx="14">
                  <c:v>0.35</c:v>
                </c:pt>
                <c:pt idx="15">
                  <c:v>0.83</c:v>
                </c:pt>
                <c:pt idx="16">
                  <c:v>0.4</c:v>
                </c:pt>
                <c:pt idx="17">
                  <c:v>0.71</c:v>
                </c:pt>
                <c:pt idx="18">
                  <c:v>0.55000000000000004</c:v>
                </c:pt>
                <c:pt idx="19">
                  <c:v>0.69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31C-4274-889E-D310F6C7836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Sheet1!$A$2:$A$21</c:f>
              <c:strCache>
                <c:ptCount val="20"/>
                <c:pt idx="0">
                  <c:v>Laos</c:v>
                </c:pt>
                <c:pt idx="1">
                  <c:v>Japan</c:v>
                </c:pt>
                <c:pt idx="2">
                  <c:v>Ivory Coast</c:v>
                </c:pt>
                <c:pt idx="3">
                  <c:v>Italy</c:v>
                </c:pt>
                <c:pt idx="4">
                  <c:v>Ireland</c:v>
                </c:pt>
                <c:pt idx="5">
                  <c:v>Iran</c:v>
                </c:pt>
                <c:pt idx="6">
                  <c:v>Indonesia</c:v>
                </c:pt>
                <c:pt idx="7">
                  <c:v>India</c:v>
                </c:pt>
                <c:pt idx="8">
                  <c:v>Hong Kong</c:v>
                </c:pt>
                <c:pt idx="9">
                  <c:v>Greece</c:v>
                </c:pt>
                <c:pt idx="10">
                  <c:v>Germany</c:v>
                </c:pt>
                <c:pt idx="11">
                  <c:v>France</c:v>
                </c:pt>
                <c:pt idx="12">
                  <c:v>Finland</c:v>
                </c:pt>
                <c:pt idx="13">
                  <c:v>Ecuador</c:v>
                </c:pt>
                <c:pt idx="14">
                  <c:v>Croatia</c:v>
                </c:pt>
                <c:pt idx="15">
                  <c:v>Chile</c:v>
                </c:pt>
                <c:pt idx="16">
                  <c:v>Canada</c:v>
                </c:pt>
                <c:pt idx="17">
                  <c:v>Brazil</c:v>
                </c:pt>
                <c:pt idx="18">
                  <c:v>Belgium</c:v>
                </c:pt>
                <c:pt idx="19">
                  <c:v>Argentina</c:v>
                </c:pt>
              </c:strCache>
            </c:strRef>
          </c:cat>
          <c:val>
            <c:numRef>
              <c:f>Sheet1!$D$2:$D$21</c:f>
              <c:numCache>
                <c:formatCode>0%</c:formatCode>
                <c:ptCount val="20"/>
                <c:pt idx="1">
                  <c:v>0.22</c:v>
                </c:pt>
                <c:pt idx="2">
                  <c:v>0.01</c:v>
                </c:pt>
                <c:pt idx="3">
                  <c:v>0.05</c:v>
                </c:pt>
                <c:pt idx="4">
                  <c:v>0.08</c:v>
                </c:pt>
                <c:pt idx="5">
                  <c:v>0.04</c:v>
                </c:pt>
                <c:pt idx="6">
                  <c:v>0.03</c:v>
                </c:pt>
                <c:pt idx="7">
                  <c:v>0.01</c:v>
                </c:pt>
                <c:pt idx="8">
                  <c:v>0.06</c:v>
                </c:pt>
                <c:pt idx="9">
                  <c:v>0.02</c:v>
                </c:pt>
                <c:pt idx="10">
                  <c:v>0.06</c:v>
                </c:pt>
                <c:pt idx="11">
                  <c:v>0.14000000000000001</c:v>
                </c:pt>
                <c:pt idx="12">
                  <c:v>0.12</c:v>
                </c:pt>
                <c:pt idx="13">
                  <c:v>0.02</c:v>
                </c:pt>
                <c:pt idx="14">
                  <c:v>0.04</c:v>
                </c:pt>
                <c:pt idx="15">
                  <c:v>0.04</c:v>
                </c:pt>
                <c:pt idx="16">
                  <c:v>0.1</c:v>
                </c:pt>
                <c:pt idx="17">
                  <c:v>0.01</c:v>
                </c:pt>
                <c:pt idx="18">
                  <c:v>7.0000000000000007E-2</c:v>
                </c:pt>
                <c:pt idx="1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4A7-42C1-A95F-841F4558751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40"/>
        <c:overlap val="100"/>
        <c:axId val="389488640"/>
        <c:axId val="387751232"/>
      </c:barChart>
      <c:catAx>
        <c:axId val="389488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/>
                </a:solidFill>
                <a:latin typeface="Calibri Light" panose="020F0302020204030204" pitchFamily="34" charset="0"/>
              </a:defRPr>
            </a:pPr>
            <a:endParaRPr lang="en-US"/>
          </a:p>
        </c:txPr>
        <c:crossAx val="387751232"/>
        <c:crosses val="autoZero"/>
        <c:auto val="1"/>
        <c:lblAlgn val="ctr"/>
        <c:lblOffset val="100"/>
        <c:noMultiLvlLbl val="0"/>
      </c:catAx>
      <c:valAx>
        <c:axId val="38775123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894886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bg1"/>
          </a:solidFill>
        </a:defRPr>
      </a:pPr>
      <a:endParaRPr lang="en-US"/>
    </a:p>
  </c:txPr>
  <c:externalData r:id="rId1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DK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5DD-43CD-91DB-D36061E3371B}"/>
              </c:ext>
            </c:extLst>
          </c:dPt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Sheet1!$A$2:$A$21</c:f>
              <c:strCache>
                <c:ptCount val="20"/>
                <c:pt idx="0">
                  <c:v>Laos</c:v>
                </c:pt>
                <c:pt idx="1">
                  <c:v>Japan</c:v>
                </c:pt>
                <c:pt idx="2">
                  <c:v>Ivory Coast</c:v>
                </c:pt>
                <c:pt idx="3">
                  <c:v>Italy</c:v>
                </c:pt>
                <c:pt idx="4">
                  <c:v>Ireland</c:v>
                </c:pt>
                <c:pt idx="5">
                  <c:v>Iran</c:v>
                </c:pt>
                <c:pt idx="6">
                  <c:v>Indonesia</c:v>
                </c:pt>
                <c:pt idx="7">
                  <c:v>India</c:v>
                </c:pt>
                <c:pt idx="8">
                  <c:v>Hong Kong</c:v>
                </c:pt>
                <c:pt idx="9">
                  <c:v>Greece</c:v>
                </c:pt>
                <c:pt idx="10">
                  <c:v>Germany</c:v>
                </c:pt>
                <c:pt idx="11">
                  <c:v>France</c:v>
                </c:pt>
                <c:pt idx="12">
                  <c:v>Finland</c:v>
                </c:pt>
                <c:pt idx="13">
                  <c:v>Ecuador</c:v>
                </c:pt>
                <c:pt idx="14">
                  <c:v>Croatia</c:v>
                </c:pt>
                <c:pt idx="15">
                  <c:v>Chile</c:v>
                </c:pt>
                <c:pt idx="16">
                  <c:v>Canada</c:v>
                </c:pt>
                <c:pt idx="17">
                  <c:v>Brazil</c:v>
                </c:pt>
                <c:pt idx="18">
                  <c:v>Belgium</c:v>
                </c:pt>
                <c:pt idx="19">
                  <c:v>Argentina</c:v>
                </c:pt>
              </c:strCache>
            </c:strRef>
          </c:cat>
          <c:val>
            <c:numRef>
              <c:f>Sheet1!$B$2:$B$21</c:f>
              <c:numCache>
                <c:formatCode>0%</c:formatCode>
                <c:ptCount val="20"/>
                <c:pt idx="0">
                  <c:v>0.01</c:v>
                </c:pt>
                <c:pt idx="1">
                  <c:v>0.15</c:v>
                </c:pt>
                <c:pt idx="2">
                  <c:v>0.01</c:v>
                </c:pt>
                <c:pt idx="3">
                  <c:v>0.05</c:v>
                </c:pt>
                <c:pt idx="4">
                  <c:v>0.02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0.08</c:v>
                </c:pt>
                <c:pt idx="9">
                  <c:v>0.03</c:v>
                </c:pt>
                <c:pt idx="10">
                  <c:v>0.04</c:v>
                </c:pt>
                <c:pt idx="11">
                  <c:v>0.1</c:v>
                </c:pt>
                <c:pt idx="12">
                  <c:v>0.06</c:v>
                </c:pt>
                <c:pt idx="14">
                  <c:v>0.04</c:v>
                </c:pt>
                <c:pt idx="15">
                  <c:v>0.04</c:v>
                </c:pt>
                <c:pt idx="16">
                  <c:v>0.03</c:v>
                </c:pt>
                <c:pt idx="17">
                  <c:v>0.01</c:v>
                </c:pt>
                <c:pt idx="18">
                  <c:v>0.05</c:v>
                </c:pt>
                <c:pt idx="1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0F4-49C2-9A56-0E1C1C2A7FB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Sheet1!$A$2:$A$21</c:f>
              <c:strCache>
                <c:ptCount val="20"/>
                <c:pt idx="0">
                  <c:v>Laos</c:v>
                </c:pt>
                <c:pt idx="1">
                  <c:v>Japan</c:v>
                </c:pt>
                <c:pt idx="2">
                  <c:v>Ivory Coast</c:v>
                </c:pt>
                <c:pt idx="3">
                  <c:v>Italy</c:v>
                </c:pt>
                <c:pt idx="4">
                  <c:v>Ireland</c:v>
                </c:pt>
                <c:pt idx="5">
                  <c:v>Iran</c:v>
                </c:pt>
                <c:pt idx="6">
                  <c:v>Indonesia</c:v>
                </c:pt>
                <c:pt idx="7">
                  <c:v>India</c:v>
                </c:pt>
                <c:pt idx="8">
                  <c:v>Hong Kong</c:v>
                </c:pt>
                <c:pt idx="9">
                  <c:v>Greece</c:v>
                </c:pt>
                <c:pt idx="10">
                  <c:v>Germany</c:v>
                </c:pt>
                <c:pt idx="11">
                  <c:v>France</c:v>
                </c:pt>
                <c:pt idx="12">
                  <c:v>Finland</c:v>
                </c:pt>
                <c:pt idx="13">
                  <c:v>Ecuador</c:v>
                </c:pt>
                <c:pt idx="14">
                  <c:v>Croatia</c:v>
                </c:pt>
                <c:pt idx="15">
                  <c:v>Chile</c:v>
                </c:pt>
                <c:pt idx="16">
                  <c:v>Canada</c:v>
                </c:pt>
                <c:pt idx="17">
                  <c:v>Brazil</c:v>
                </c:pt>
                <c:pt idx="18">
                  <c:v>Belgium</c:v>
                </c:pt>
                <c:pt idx="19">
                  <c:v>Argentina</c:v>
                </c:pt>
              </c:strCache>
            </c:strRef>
          </c:cat>
          <c:val>
            <c:numRef>
              <c:f>Sheet1!$C$2:$C$21</c:f>
              <c:numCache>
                <c:formatCode>0%</c:formatCode>
                <c:ptCount val="20"/>
                <c:pt idx="0">
                  <c:v>0.15</c:v>
                </c:pt>
                <c:pt idx="1">
                  <c:v>0.15</c:v>
                </c:pt>
                <c:pt idx="2">
                  <c:v>0.18</c:v>
                </c:pt>
                <c:pt idx="3">
                  <c:v>0.3</c:v>
                </c:pt>
                <c:pt idx="4">
                  <c:v>0.28000000000000003</c:v>
                </c:pt>
                <c:pt idx="5">
                  <c:v>0.24</c:v>
                </c:pt>
                <c:pt idx="6">
                  <c:v>0.08</c:v>
                </c:pt>
                <c:pt idx="7">
                  <c:v>0.16</c:v>
                </c:pt>
                <c:pt idx="8">
                  <c:v>0.15</c:v>
                </c:pt>
                <c:pt idx="9">
                  <c:v>0.23</c:v>
                </c:pt>
                <c:pt idx="10">
                  <c:v>0.23</c:v>
                </c:pt>
                <c:pt idx="11">
                  <c:v>0.28000000000000003</c:v>
                </c:pt>
                <c:pt idx="12">
                  <c:v>0.17</c:v>
                </c:pt>
                <c:pt idx="13">
                  <c:v>0.69</c:v>
                </c:pt>
                <c:pt idx="14">
                  <c:v>0.12</c:v>
                </c:pt>
                <c:pt idx="15">
                  <c:v>0.67</c:v>
                </c:pt>
                <c:pt idx="16">
                  <c:v>0.17</c:v>
                </c:pt>
                <c:pt idx="17">
                  <c:v>0.56999999999999995</c:v>
                </c:pt>
                <c:pt idx="18">
                  <c:v>0.27</c:v>
                </c:pt>
                <c:pt idx="19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F4-49C2-9A56-0E1C1C2A7FB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SI2</c:v>
                </c:pt>
              </c:strCache>
            </c:strRef>
          </c:tx>
          <c:spPr>
            <a:solidFill>
              <a:srgbClr val="1E7DAD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Sheet1!$A$2:$A$21</c:f>
              <c:strCache>
                <c:ptCount val="20"/>
                <c:pt idx="0">
                  <c:v>Laos</c:v>
                </c:pt>
                <c:pt idx="1">
                  <c:v>Japan</c:v>
                </c:pt>
                <c:pt idx="2">
                  <c:v>Ivory Coast</c:v>
                </c:pt>
                <c:pt idx="3">
                  <c:v>Italy</c:v>
                </c:pt>
                <c:pt idx="4">
                  <c:v>Ireland</c:v>
                </c:pt>
                <c:pt idx="5">
                  <c:v>Iran</c:v>
                </c:pt>
                <c:pt idx="6">
                  <c:v>Indonesia</c:v>
                </c:pt>
                <c:pt idx="7">
                  <c:v>India</c:v>
                </c:pt>
                <c:pt idx="8">
                  <c:v>Hong Kong</c:v>
                </c:pt>
                <c:pt idx="9">
                  <c:v>Greece</c:v>
                </c:pt>
                <c:pt idx="10">
                  <c:v>Germany</c:v>
                </c:pt>
                <c:pt idx="11">
                  <c:v>France</c:v>
                </c:pt>
                <c:pt idx="12">
                  <c:v>Finland</c:v>
                </c:pt>
                <c:pt idx="13">
                  <c:v>Ecuador</c:v>
                </c:pt>
                <c:pt idx="14">
                  <c:v>Croatia</c:v>
                </c:pt>
                <c:pt idx="15">
                  <c:v>Chile</c:v>
                </c:pt>
                <c:pt idx="16">
                  <c:v>Canada</c:v>
                </c:pt>
                <c:pt idx="17">
                  <c:v>Brazil</c:v>
                </c:pt>
                <c:pt idx="18">
                  <c:v>Belgium</c:v>
                </c:pt>
                <c:pt idx="19">
                  <c:v>Argentina</c:v>
                </c:pt>
              </c:strCache>
            </c:strRef>
          </c:cat>
          <c:val>
            <c:numRef>
              <c:f>Sheet1!$D$2:$D$21</c:f>
              <c:numCache>
                <c:formatCode>0%</c:formatCode>
                <c:ptCount val="20"/>
                <c:pt idx="0">
                  <c:v>0.84</c:v>
                </c:pt>
                <c:pt idx="1">
                  <c:v>0.7</c:v>
                </c:pt>
                <c:pt idx="2">
                  <c:v>0.81</c:v>
                </c:pt>
                <c:pt idx="3">
                  <c:v>0.65</c:v>
                </c:pt>
                <c:pt idx="4">
                  <c:v>0.7</c:v>
                </c:pt>
                <c:pt idx="5">
                  <c:v>0.75</c:v>
                </c:pt>
                <c:pt idx="6">
                  <c:v>0.9</c:v>
                </c:pt>
                <c:pt idx="7">
                  <c:v>0.83</c:v>
                </c:pt>
                <c:pt idx="8">
                  <c:v>0.77</c:v>
                </c:pt>
                <c:pt idx="9">
                  <c:v>0.74</c:v>
                </c:pt>
                <c:pt idx="10">
                  <c:v>0.73</c:v>
                </c:pt>
                <c:pt idx="11">
                  <c:v>0.62</c:v>
                </c:pt>
                <c:pt idx="12">
                  <c:v>0.77</c:v>
                </c:pt>
                <c:pt idx="13">
                  <c:v>0.31</c:v>
                </c:pt>
                <c:pt idx="14">
                  <c:v>0.84</c:v>
                </c:pt>
                <c:pt idx="15">
                  <c:v>0.28999999999999998</c:v>
                </c:pt>
                <c:pt idx="16">
                  <c:v>0.8</c:v>
                </c:pt>
                <c:pt idx="17">
                  <c:v>0.42</c:v>
                </c:pt>
                <c:pt idx="18">
                  <c:v>0.68</c:v>
                </c:pt>
                <c:pt idx="19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5DD-43CD-91DB-D36061E3371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40"/>
        <c:overlap val="100"/>
        <c:axId val="389958144"/>
        <c:axId val="381215872"/>
      </c:barChart>
      <c:catAx>
        <c:axId val="389958144"/>
        <c:scaling>
          <c:orientation val="minMax"/>
        </c:scaling>
        <c:delete val="1"/>
        <c:axPos val="r"/>
        <c:numFmt formatCode="General" sourceLinked="1"/>
        <c:majorTickMark val="none"/>
        <c:minorTickMark val="none"/>
        <c:tickLblPos val="nextTo"/>
        <c:crossAx val="381215872"/>
        <c:crosses val="autoZero"/>
        <c:auto val="1"/>
        <c:lblAlgn val="ctr"/>
        <c:lblOffset val="100"/>
        <c:noMultiLvlLbl val="0"/>
      </c:catAx>
      <c:valAx>
        <c:axId val="381215872"/>
        <c:scaling>
          <c:orientation val="maxMin"/>
        </c:scaling>
        <c:delete val="1"/>
        <c:axPos val="b"/>
        <c:numFmt formatCode="0%" sourceLinked="1"/>
        <c:majorTickMark val="none"/>
        <c:minorTickMark val="none"/>
        <c:tickLblPos val="nextTo"/>
        <c:crossAx val="3899581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bg1"/>
          </a:solidFill>
        </a:defRPr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1803330035975997E-2"/>
          <c:y val="8.3116378748432501E-3"/>
          <c:w val="0.38222860065227515"/>
          <c:h val="0.83998689656475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1-1EAF-47E7-AD79-331259C92B9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1EAF-47E7-AD79-331259C92B9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1EAF-47E7-AD79-331259C92B9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1EAF-47E7-AD79-331259C92B9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2024</c:v>
                </c:pt>
                <c:pt idx="1">
                  <c:v>2021</c:v>
                </c:pt>
                <c:pt idx="2">
                  <c:v>2020</c:v>
                </c:pt>
                <c:pt idx="3">
                  <c:v>2019</c:v>
                </c:pt>
              </c:numCache>
            </c:numRef>
          </c:cat>
          <c:val>
            <c:numRef>
              <c:f>Hoja1!$B$2:$B$5</c:f>
              <c:numCache>
                <c:formatCode>General</c:formatCode>
                <c:ptCount val="4"/>
                <c:pt idx="0">
                  <c:v>13</c:v>
                </c:pt>
                <c:pt idx="1">
                  <c:v>7</c:v>
                </c:pt>
                <c:pt idx="2">
                  <c:v>8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EAF-47E7-AD79-331259C92B9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30294272"/>
        <c:axId val="88746816"/>
      </c:barChart>
      <c:catAx>
        <c:axId val="13029427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88746816"/>
        <c:crosses val="autoZero"/>
        <c:auto val="1"/>
        <c:lblAlgn val="ctr"/>
        <c:lblOffset val="100"/>
        <c:noMultiLvlLbl val="0"/>
      </c:catAx>
      <c:valAx>
        <c:axId val="88746816"/>
        <c:scaling>
          <c:orientation val="minMax"/>
          <c:max val="50"/>
        </c:scaling>
        <c:delete val="1"/>
        <c:axPos val="b"/>
        <c:numFmt formatCode="General" sourceLinked="1"/>
        <c:majorTickMark val="out"/>
        <c:minorTickMark val="none"/>
        <c:tickLblPos val="nextTo"/>
        <c:crossAx val="1302942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SI</c:v>
                </c:pt>
              </c:strCache>
            </c:strRef>
          </c:tx>
          <c:spPr>
            <a:solidFill>
              <a:srgbClr val="1E7DAD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Sheet1!$A$2:$A$20</c:f>
              <c:strCache>
                <c:ptCount val="19"/>
                <c:pt idx="0">
                  <c:v>Vietnam</c:v>
                </c:pt>
                <c:pt idx="1">
                  <c:v>United States</c:v>
                </c:pt>
                <c:pt idx="2">
                  <c:v>United Kingdom</c:v>
                </c:pt>
                <c:pt idx="3">
                  <c:v>Turkey</c:v>
                </c:pt>
                <c:pt idx="4">
                  <c:v>Sweden</c:v>
                </c:pt>
                <c:pt idx="5">
                  <c:v>Spain</c:v>
                </c:pt>
                <c:pt idx="6">
                  <c:v>South Korea</c:v>
                </c:pt>
                <c:pt idx="7">
                  <c:v>Slovenia</c:v>
                </c:pt>
                <c:pt idx="8">
                  <c:v>Serbia</c:v>
                </c:pt>
                <c:pt idx="9">
                  <c:v>Poland</c:v>
                </c:pt>
                <c:pt idx="10">
                  <c:v>Philippines</c:v>
                </c:pt>
                <c:pt idx="11">
                  <c:v>Peru</c:v>
                </c:pt>
                <c:pt idx="12">
                  <c:v>Paraguay</c:v>
                </c:pt>
                <c:pt idx="13">
                  <c:v>Palestinian T.</c:v>
                </c:pt>
                <c:pt idx="14">
                  <c:v>Pakistan</c:v>
                </c:pt>
                <c:pt idx="15">
                  <c:v>Nigeria</c:v>
                </c:pt>
                <c:pt idx="16">
                  <c:v>Netherlands</c:v>
                </c:pt>
                <c:pt idx="17">
                  <c:v>Mexico</c:v>
                </c:pt>
                <c:pt idx="18">
                  <c:v>Malaysia</c:v>
                </c:pt>
              </c:strCache>
            </c:strRef>
          </c:cat>
          <c:val>
            <c:numRef>
              <c:f>Sheet1!$B$2:$B$20</c:f>
              <c:numCache>
                <c:formatCode>0%</c:formatCode>
                <c:ptCount val="19"/>
                <c:pt idx="0">
                  <c:v>0.91</c:v>
                </c:pt>
                <c:pt idx="1">
                  <c:v>0.51</c:v>
                </c:pt>
                <c:pt idx="2">
                  <c:v>0.45</c:v>
                </c:pt>
                <c:pt idx="3">
                  <c:v>0.61</c:v>
                </c:pt>
                <c:pt idx="4">
                  <c:v>0.6</c:v>
                </c:pt>
                <c:pt idx="5">
                  <c:v>0.52</c:v>
                </c:pt>
                <c:pt idx="6">
                  <c:v>0.46</c:v>
                </c:pt>
                <c:pt idx="7">
                  <c:v>0.7</c:v>
                </c:pt>
                <c:pt idx="8">
                  <c:v>0.37</c:v>
                </c:pt>
                <c:pt idx="9">
                  <c:v>0.43</c:v>
                </c:pt>
                <c:pt idx="10">
                  <c:v>0.84</c:v>
                </c:pt>
                <c:pt idx="11">
                  <c:v>0.34</c:v>
                </c:pt>
                <c:pt idx="12">
                  <c:v>0.35</c:v>
                </c:pt>
                <c:pt idx="13">
                  <c:v>0.75</c:v>
                </c:pt>
                <c:pt idx="14">
                  <c:v>0.51</c:v>
                </c:pt>
                <c:pt idx="15">
                  <c:v>0.5</c:v>
                </c:pt>
                <c:pt idx="16">
                  <c:v>0.61</c:v>
                </c:pt>
                <c:pt idx="17">
                  <c:v>0.16</c:v>
                </c:pt>
                <c:pt idx="18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B0-41B6-9376-E02BB292B71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Sheet1!$A$2:$A$20</c:f>
              <c:strCache>
                <c:ptCount val="19"/>
                <c:pt idx="0">
                  <c:v>Vietnam</c:v>
                </c:pt>
                <c:pt idx="1">
                  <c:v>United States</c:v>
                </c:pt>
                <c:pt idx="2">
                  <c:v>United Kingdom</c:v>
                </c:pt>
                <c:pt idx="3">
                  <c:v>Turkey</c:v>
                </c:pt>
                <c:pt idx="4">
                  <c:v>Sweden</c:v>
                </c:pt>
                <c:pt idx="5">
                  <c:v>Spain</c:v>
                </c:pt>
                <c:pt idx="6">
                  <c:v>South Korea</c:v>
                </c:pt>
                <c:pt idx="7">
                  <c:v>Slovenia</c:v>
                </c:pt>
                <c:pt idx="8">
                  <c:v>Serbia</c:v>
                </c:pt>
                <c:pt idx="9">
                  <c:v>Poland</c:v>
                </c:pt>
                <c:pt idx="10">
                  <c:v>Philippines</c:v>
                </c:pt>
                <c:pt idx="11">
                  <c:v>Peru</c:v>
                </c:pt>
                <c:pt idx="12">
                  <c:v>Paraguay</c:v>
                </c:pt>
                <c:pt idx="13">
                  <c:v>Palestinian T.</c:v>
                </c:pt>
                <c:pt idx="14">
                  <c:v>Pakistan</c:v>
                </c:pt>
                <c:pt idx="15">
                  <c:v>Nigeria</c:v>
                </c:pt>
                <c:pt idx="16">
                  <c:v>Netherlands</c:v>
                </c:pt>
                <c:pt idx="17">
                  <c:v>Mexico</c:v>
                </c:pt>
                <c:pt idx="18">
                  <c:v>Malaysia</c:v>
                </c:pt>
              </c:strCache>
            </c:strRef>
          </c:cat>
          <c:val>
            <c:numRef>
              <c:f>Sheet1!$C$2:$C$20</c:f>
              <c:numCache>
                <c:formatCode>0%</c:formatCode>
                <c:ptCount val="19"/>
                <c:pt idx="0">
                  <c:v>0.09</c:v>
                </c:pt>
                <c:pt idx="1">
                  <c:v>0.4</c:v>
                </c:pt>
                <c:pt idx="2">
                  <c:v>0.5</c:v>
                </c:pt>
                <c:pt idx="3">
                  <c:v>0.34</c:v>
                </c:pt>
                <c:pt idx="4">
                  <c:v>0.37</c:v>
                </c:pt>
                <c:pt idx="5">
                  <c:v>0.43</c:v>
                </c:pt>
                <c:pt idx="6">
                  <c:v>0.51</c:v>
                </c:pt>
                <c:pt idx="7">
                  <c:v>0.22</c:v>
                </c:pt>
                <c:pt idx="8">
                  <c:v>0.55000000000000004</c:v>
                </c:pt>
                <c:pt idx="9">
                  <c:v>0.41</c:v>
                </c:pt>
                <c:pt idx="10">
                  <c:v>0.15</c:v>
                </c:pt>
                <c:pt idx="11">
                  <c:v>0.64</c:v>
                </c:pt>
                <c:pt idx="12">
                  <c:v>0.65</c:v>
                </c:pt>
                <c:pt idx="14">
                  <c:v>0.47</c:v>
                </c:pt>
                <c:pt idx="15">
                  <c:v>0.5</c:v>
                </c:pt>
                <c:pt idx="16">
                  <c:v>0.28999999999999998</c:v>
                </c:pt>
                <c:pt idx="17">
                  <c:v>0.81</c:v>
                </c:pt>
                <c:pt idx="18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B0-41B6-9376-E02BB292B71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DK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Sheet1!$A$2:$A$20</c:f>
              <c:strCache>
                <c:ptCount val="19"/>
                <c:pt idx="0">
                  <c:v>Vietnam</c:v>
                </c:pt>
                <c:pt idx="1">
                  <c:v>United States</c:v>
                </c:pt>
                <c:pt idx="2">
                  <c:v>United Kingdom</c:v>
                </c:pt>
                <c:pt idx="3">
                  <c:v>Turkey</c:v>
                </c:pt>
                <c:pt idx="4">
                  <c:v>Sweden</c:v>
                </c:pt>
                <c:pt idx="5">
                  <c:v>Spain</c:v>
                </c:pt>
                <c:pt idx="6">
                  <c:v>South Korea</c:v>
                </c:pt>
                <c:pt idx="7">
                  <c:v>Slovenia</c:v>
                </c:pt>
                <c:pt idx="8">
                  <c:v>Serbia</c:v>
                </c:pt>
                <c:pt idx="9">
                  <c:v>Poland</c:v>
                </c:pt>
                <c:pt idx="10">
                  <c:v>Philippines</c:v>
                </c:pt>
                <c:pt idx="11">
                  <c:v>Peru</c:v>
                </c:pt>
                <c:pt idx="12">
                  <c:v>Paraguay</c:v>
                </c:pt>
                <c:pt idx="13">
                  <c:v>Palestinian T.</c:v>
                </c:pt>
                <c:pt idx="14">
                  <c:v>Pakistan</c:v>
                </c:pt>
                <c:pt idx="15">
                  <c:v>Nigeria</c:v>
                </c:pt>
                <c:pt idx="16">
                  <c:v>Netherlands</c:v>
                </c:pt>
                <c:pt idx="17">
                  <c:v>Mexico</c:v>
                </c:pt>
                <c:pt idx="18">
                  <c:v>Malaysia</c:v>
                </c:pt>
              </c:strCache>
            </c:strRef>
          </c:cat>
          <c:val>
            <c:numRef>
              <c:f>Sheet1!$D$2:$D$20</c:f>
              <c:numCache>
                <c:formatCode>0%</c:formatCode>
                <c:ptCount val="19"/>
                <c:pt idx="1">
                  <c:v>0.09</c:v>
                </c:pt>
                <c:pt idx="2">
                  <c:v>0.05</c:v>
                </c:pt>
                <c:pt idx="3">
                  <c:v>0.05</c:v>
                </c:pt>
                <c:pt idx="4">
                  <c:v>0.03</c:v>
                </c:pt>
                <c:pt idx="5">
                  <c:v>0.05</c:v>
                </c:pt>
                <c:pt idx="6">
                  <c:v>0.03</c:v>
                </c:pt>
                <c:pt idx="7">
                  <c:v>0.08</c:v>
                </c:pt>
                <c:pt idx="8">
                  <c:v>0.08</c:v>
                </c:pt>
                <c:pt idx="9">
                  <c:v>0.16</c:v>
                </c:pt>
                <c:pt idx="10">
                  <c:v>0.01</c:v>
                </c:pt>
                <c:pt idx="11">
                  <c:v>0.02</c:v>
                </c:pt>
                <c:pt idx="13">
                  <c:v>0.25</c:v>
                </c:pt>
                <c:pt idx="14">
                  <c:v>0.02</c:v>
                </c:pt>
                <c:pt idx="16">
                  <c:v>0.1</c:v>
                </c:pt>
                <c:pt idx="17">
                  <c:v>0.03</c:v>
                </c:pt>
                <c:pt idx="18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0F3-4194-A596-849C11E4F3D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40"/>
        <c:overlap val="100"/>
        <c:axId val="389488640"/>
        <c:axId val="387751232"/>
      </c:barChart>
      <c:catAx>
        <c:axId val="389488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/>
                </a:solidFill>
                <a:latin typeface="Calibri Light" panose="020F0302020204030204" pitchFamily="34" charset="0"/>
              </a:defRPr>
            </a:pPr>
            <a:endParaRPr lang="en-US"/>
          </a:p>
        </c:txPr>
        <c:crossAx val="387751232"/>
        <c:crosses val="autoZero"/>
        <c:auto val="1"/>
        <c:lblAlgn val="ctr"/>
        <c:lblOffset val="100"/>
        <c:noMultiLvlLbl val="0"/>
      </c:catAx>
      <c:valAx>
        <c:axId val="38775123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894886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bg1"/>
          </a:solidFill>
        </a:defRPr>
      </a:pPr>
      <a:endParaRPr lang="en-US"/>
    </a:p>
  </c:txPr>
  <c:externalData r:id="rId1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DK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Sheet1!$A$2:$A$20</c:f>
              <c:strCache>
                <c:ptCount val="19"/>
                <c:pt idx="0">
                  <c:v>Vietnam</c:v>
                </c:pt>
                <c:pt idx="1">
                  <c:v>United States</c:v>
                </c:pt>
                <c:pt idx="2">
                  <c:v>United Kingdom</c:v>
                </c:pt>
                <c:pt idx="3">
                  <c:v>Turkey</c:v>
                </c:pt>
                <c:pt idx="4">
                  <c:v>Sweden</c:v>
                </c:pt>
                <c:pt idx="5">
                  <c:v>Spain</c:v>
                </c:pt>
                <c:pt idx="6">
                  <c:v>South Korea</c:v>
                </c:pt>
                <c:pt idx="7">
                  <c:v>Slovenia</c:v>
                </c:pt>
                <c:pt idx="8">
                  <c:v>Serbia</c:v>
                </c:pt>
                <c:pt idx="9">
                  <c:v>Poland</c:v>
                </c:pt>
                <c:pt idx="10">
                  <c:v>Philippines</c:v>
                </c:pt>
                <c:pt idx="11">
                  <c:v>Peru</c:v>
                </c:pt>
                <c:pt idx="12">
                  <c:v>Paraguay</c:v>
                </c:pt>
                <c:pt idx="13">
                  <c:v>Palestinian T.</c:v>
                </c:pt>
                <c:pt idx="14">
                  <c:v>Pakistan</c:v>
                </c:pt>
                <c:pt idx="15">
                  <c:v>Nigeria</c:v>
                </c:pt>
                <c:pt idx="16">
                  <c:v>Netherlands</c:v>
                </c:pt>
                <c:pt idx="17">
                  <c:v>Mexico</c:v>
                </c:pt>
                <c:pt idx="18">
                  <c:v>Malaysia</c:v>
                </c:pt>
              </c:strCache>
            </c:strRef>
          </c:cat>
          <c:val>
            <c:numRef>
              <c:f>Sheet1!$B$2:$B$20</c:f>
              <c:numCache>
                <c:formatCode>0%</c:formatCode>
                <c:ptCount val="19"/>
                <c:pt idx="1">
                  <c:v>7.0000000000000007E-2</c:v>
                </c:pt>
                <c:pt idx="2">
                  <c:v>0.03</c:v>
                </c:pt>
                <c:pt idx="3">
                  <c:v>0.02</c:v>
                </c:pt>
                <c:pt idx="4">
                  <c:v>0.02</c:v>
                </c:pt>
                <c:pt idx="5">
                  <c:v>0.03</c:v>
                </c:pt>
                <c:pt idx="6">
                  <c:v>0.02</c:v>
                </c:pt>
                <c:pt idx="7">
                  <c:v>0.04</c:v>
                </c:pt>
                <c:pt idx="8">
                  <c:v>0.04</c:v>
                </c:pt>
                <c:pt idx="9">
                  <c:v>0.13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0.12</c:v>
                </c:pt>
                <c:pt idx="1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1BB-4740-AFE6-1DBDFD51025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Sheet1!$A$2:$A$20</c:f>
              <c:strCache>
                <c:ptCount val="19"/>
                <c:pt idx="0">
                  <c:v>Vietnam</c:v>
                </c:pt>
                <c:pt idx="1">
                  <c:v>United States</c:v>
                </c:pt>
                <c:pt idx="2">
                  <c:v>United Kingdom</c:v>
                </c:pt>
                <c:pt idx="3">
                  <c:v>Turkey</c:v>
                </c:pt>
                <c:pt idx="4">
                  <c:v>Sweden</c:v>
                </c:pt>
                <c:pt idx="5">
                  <c:v>Spain</c:v>
                </c:pt>
                <c:pt idx="6">
                  <c:v>South Korea</c:v>
                </c:pt>
                <c:pt idx="7">
                  <c:v>Slovenia</c:v>
                </c:pt>
                <c:pt idx="8">
                  <c:v>Serbia</c:v>
                </c:pt>
                <c:pt idx="9">
                  <c:v>Poland</c:v>
                </c:pt>
                <c:pt idx="10">
                  <c:v>Philippines</c:v>
                </c:pt>
                <c:pt idx="11">
                  <c:v>Peru</c:v>
                </c:pt>
                <c:pt idx="12">
                  <c:v>Paraguay</c:v>
                </c:pt>
                <c:pt idx="13">
                  <c:v>Palestinian T.</c:v>
                </c:pt>
                <c:pt idx="14">
                  <c:v>Pakistan</c:v>
                </c:pt>
                <c:pt idx="15">
                  <c:v>Nigeria</c:v>
                </c:pt>
                <c:pt idx="16">
                  <c:v>Netherlands</c:v>
                </c:pt>
                <c:pt idx="17">
                  <c:v>Mexico</c:v>
                </c:pt>
                <c:pt idx="18">
                  <c:v>Malaysia</c:v>
                </c:pt>
              </c:strCache>
            </c:strRef>
          </c:cat>
          <c:val>
            <c:numRef>
              <c:f>Sheet1!$C$2:$C$20</c:f>
              <c:numCache>
                <c:formatCode>0%</c:formatCode>
                <c:ptCount val="19"/>
                <c:pt idx="0">
                  <c:v>0.04</c:v>
                </c:pt>
                <c:pt idx="1">
                  <c:v>0.17</c:v>
                </c:pt>
                <c:pt idx="2">
                  <c:v>0.21</c:v>
                </c:pt>
                <c:pt idx="3">
                  <c:v>0.22</c:v>
                </c:pt>
                <c:pt idx="4">
                  <c:v>0.14000000000000001</c:v>
                </c:pt>
                <c:pt idx="5">
                  <c:v>0.21</c:v>
                </c:pt>
                <c:pt idx="6">
                  <c:v>0.13</c:v>
                </c:pt>
                <c:pt idx="7">
                  <c:v>0.12</c:v>
                </c:pt>
                <c:pt idx="8">
                  <c:v>0.21</c:v>
                </c:pt>
                <c:pt idx="9">
                  <c:v>0.18</c:v>
                </c:pt>
                <c:pt idx="10">
                  <c:v>0.17</c:v>
                </c:pt>
                <c:pt idx="11">
                  <c:v>0.47</c:v>
                </c:pt>
                <c:pt idx="12">
                  <c:v>0.44</c:v>
                </c:pt>
                <c:pt idx="14">
                  <c:v>0.28999999999999998</c:v>
                </c:pt>
                <c:pt idx="15">
                  <c:v>0.5</c:v>
                </c:pt>
                <c:pt idx="16">
                  <c:v>0.13</c:v>
                </c:pt>
                <c:pt idx="17">
                  <c:v>0.72</c:v>
                </c:pt>
                <c:pt idx="18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4A6-422B-8E51-8C7E6780618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SI</c:v>
                </c:pt>
              </c:strCache>
            </c:strRef>
          </c:tx>
          <c:spPr>
            <a:solidFill>
              <a:srgbClr val="1E7DAD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Sheet1!$A$2:$A$20</c:f>
              <c:strCache>
                <c:ptCount val="19"/>
                <c:pt idx="0">
                  <c:v>Vietnam</c:v>
                </c:pt>
                <c:pt idx="1">
                  <c:v>United States</c:v>
                </c:pt>
                <c:pt idx="2">
                  <c:v>United Kingdom</c:v>
                </c:pt>
                <c:pt idx="3">
                  <c:v>Turkey</c:v>
                </c:pt>
                <c:pt idx="4">
                  <c:v>Sweden</c:v>
                </c:pt>
                <c:pt idx="5">
                  <c:v>Spain</c:v>
                </c:pt>
                <c:pt idx="6">
                  <c:v>South Korea</c:v>
                </c:pt>
                <c:pt idx="7">
                  <c:v>Slovenia</c:v>
                </c:pt>
                <c:pt idx="8">
                  <c:v>Serbia</c:v>
                </c:pt>
                <c:pt idx="9">
                  <c:v>Poland</c:v>
                </c:pt>
                <c:pt idx="10">
                  <c:v>Philippines</c:v>
                </c:pt>
                <c:pt idx="11">
                  <c:v>Peru</c:v>
                </c:pt>
                <c:pt idx="12">
                  <c:v>Paraguay</c:v>
                </c:pt>
                <c:pt idx="13">
                  <c:v>Palestinian T.</c:v>
                </c:pt>
                <c:pt idx="14">
                  <c:v>Pakistan</c:v>
                </c:pt>
                <c:pt idx="15">
                  <c:v>Nigeria</c:v>
                </c:pt>
                <c:pt idx="16">
                  <c:v>Netherlands</c:v>
                </c:pt>
                <c:pt idx="17">
                  <c:v>Mexico</c:v>
                </c:pt>
                <c:pt idx="18">
                  <c:v>Malaysia</c:v>
                </c:pt>
              </c:strCache>
            </c:strRef>
          </c:cat>
          <c:val>
            <c:numRef>
              <c:f>Sheet1!$D$2:$D$20</c:f>
              <c:numCache>
                <c:formatCode>0%</c:formatCode>
                <c:ptCount val="19"/>
                <c:pt idx="0">
                  <c:v>0.96</c:v>
                </c:pt>
                <c:pt idx="1">
                  <c:v>0.76</c:v>
                </c:pt>
                <c:pt idx="2">
                  <c:v>0.76</c:v>
                </c:pt>
                <c:pt idx="3">
                  <c:v>0.76</c:v>
                </c:pt>
                <c:pt idx="4">
                  <c:v>0.84</c:v>
                </c:pt>
                <c:pt idx="5">
                  <c:v>0.76</c:v>
                </c:pt>
                <c:pt idx="6">
                  <c:v>0.85</c:v>
                </c:pt>
                <c:pt idx="7">
                  <c:v>0.84</c:v>
                </c:pt>
                <c:pt idx="8">
                  <c:v>0.75</c:v>
                </c:pt>
                <c:pt idx="9">
                  <c:v>0.69</c:v>
                </c:pt>
                <c:pt idx="10">
                  <c:v>0.81</c:v>
                </c:pt>
                <c:pt idx="11">
                  <c:v>0.52</c:v>
                </c:pt>
                <c:pt idx="12">
                  <c:v>0.55000000000000004</c:v>
                </c:pt>
                <c:pt idx="13">
                  <c:v>0.88</c:v>
                </c:pt>
                <c:pt idx="14">
                  <c:v>0.71</c:v>
                </c:pt>
                <c:pt idx="15">
                  <c:v>0.5</c:v>
                </c:pt>
                <c:pt idx="16">
                  <c:v>0.82</c:v>
                </c:pt>
                <c:pt idx="17">
                  <c:v>0.28000000000000003</c:v>
                </c:pt>
                <c:pt idx="18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4A6-422B-8E51-8C7E6780618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40"/>
        <c:overlap val="100"/>
        <c:axId val="389958144"/>
        <c:axId val="381215872"/>
      </c:barChart>
      <c:catAx>
        <c:axId val="389958144"/>
        <c:scaling>
          <c:orientation val="minMax"/>
        </c:scaling>
        <c:delete val="1"/>
        <c:axPos val="r"/>
        <c:numFmt formatCode="General" sourceLinked="1"/>
        <c:majorTickMark val="none"/>
        <c:minorTickMark val="none"/>
        <c:tickLblPos val="nextTo"/>
        <c:crossAx val="381215872"/>
        <c:crosses val="autoZero"/>
        <c:auto val="1"/>
        <c:lblAlgn val="ctr"/>
        <c:lblOffset val="100"/>
        <c:noMultiLvlLbl val="0"/>
      </c:catAx>
      <c:valAx>
        <c:axId val="381215872"/>
        <c:scaling>
          <c:orientation val="maxMin"/>
        </c:scaling>
        <c:delete val="1"/>
        <c:axPos val="b"/>
        <c:numFmt formatCode="0%" sourceLinked="1"/>
        <c:majorTickMark val="none"/>
        <c:minorTickMark val="none"/>
        <c:tickLblPos val="nextTo"/>
        <c:crossAx val="3899581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bg1"/>
          </a:solidFill>
        </a:defRPr>
      </a:pPr>
      <a:endParaRPr lang="en-US"/>
    </a:p>
  </c:txPr>
  <c:externalData r:id="rId1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707540106852527E-2"/>
          <c:y val="4.0439209765157323E-2"/>
          <c:w val="0.9258491978629495"/>
          <c:h val="0.86397720351719809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Si</c:v>
                </c:pt>
              </c:strCache>
            </c:strRef>
          </c:tx>
          <c:spPr>
            <a:solidFill>
              <a:srgbClr val="1E7DA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0.51</c:v>
                </c:pt>
                <c:pt idx="1">
                  <c:v>0.49</c:v>
                </c:pt>
                <c:pt idx="2">
                  <c:v>0.44</c:v>
                </c:pt>
                <c:pt idx="3">
                  <c:v>0.42</c:v>
                </c:pt>
                <c:pt idx="4">
                  <c:v>0.52</c:v>
                </c:pt>
                <c:pt idx="5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0EF-4BF2-91C5-6A81585D37E5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Hoja1!$C$2:$C$7</c:f>
              <c:numCache>
                <c:formatCode>0%</c:formatCode>
                <c:ptCount val="6"/>
                <c:pt idx="0">
                  <c:v>0.45</c:v>
                </c:pt>
                <c:pt idx="1">
                  <c:v>0.46</c:v>
                </c:pt>
                <c:pt idx="2">
                  <c:v>0.52</c:v>
                </c:pt>
                <c:pt idx="3">
                  <c:v>0.53</c:v>
                </c:pt>
                <c:pt idx="4">
                  <c:v>0.41</c:v>
                </c:pt>
                <c:pt idx="5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0EF-4BF2-91C5-6A81585D37E5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</c:v>
                </c:pt>
              </c:strCache>
            </c:strRef>
          </c:tx>
          <c:spPr>
            <a:solidFill>
              <a:srgbClr val="A6A6A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0EF-4BF2-91C5-6A81585D37E5}"/>
              </c:ext>
            </c:extLst>
          </c:dPt>
          <c:dPt>
            <c:idx val="1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0EF-4BF2-91C5-6A81585D37E5}"/>
              </c:ext>
            </c:extLst>
          </c:dPt>
          <c:dPt>
            <c:idx val="2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0EF-4BF2-91C5-6A81585D37E5}"/>
              </c:ext>
            </c:extLst>
          </c:dPt>
          <c:dPt>
            <c:idx val="3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0EF-4BF2-91C5-6A81585D37E5}"/>
              </c:ext>
            </c:extLst>
          </c:dPt>
          <c:dPt>
            <c:idx val="4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00EF-4BF2-91C5-6A81585D37E5}"/>
              </c:ext>
            </c:extLst>
          </c:dPt>
          <c:dPt>
            <c:idx val="5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00EF-4BF2-91C5-6A81585D37E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Hoja1!$D$2:$D$7</c:f>
              <c:numCache>
                <c:formatCode>0%</c:formatCode>
                <c:ptCount val="6"/>
                <c:pt idx="0">
                  <c:v>0.04</c:v>
                </c:pt>
                <c:pt idx="1">
                  <c:v>0.05</c:v>
                </c:pt>
                <c:pt idx="2">
                  <c:v>0.04</c:v>
                </c:pt>
                <c:pt idx="3">
                  <c:v>0.05</c:v>
                </c:pt>
                <c:pt idx="4">
                  <c:v>7.0000000000000007E-2</c:v>
                </c:pt>
                <c:pt idx="5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00EF-4BF2-91C5-6A81585D37E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553152"/>
        <c:axId val="213554688"/>
      </c:barChart>
      <c:catAx>
        <c:axId val="213553152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554688"/>
        <c:crosses val="autoZero"/>
        <c:auto val="1"/>
        <c:lblAlgn val="ctr"/>
        <c:lblOffset val="100"/>
        <c:noMultiLvlLbl val="0"/>
      </c:catAx>
      <c:valAx>
        <c:axId val="21355468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553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Si</c:v>
                </c:pt>
              </c:strCache>
            </c:strRef>
          </c:tx>
          <c:spPr>
            <a:solidFill>
              <a:srgbClr val="1E7DA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Hoja1!$B$2:$B$6</c:f>
              <c:numCache>
                <c:formatCode>0%</c:formatCode>
                <c:ptCount val="5"/>
                <c:pt idx="0">
                  <c:v>0.59</c:v>
                </c:pt>
                <c:pt idx="1">
                  <c:v>0.48</c:v>
                </c:pt>
                <c:pt idx="2">
                  <c:v>0.5</c:v>
                </c:pt>
                <c:pt idx="3">
                  <c:v>0.48</c:v>
                </c:pt>
                <c:pt idx="4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10C-4562-8D32-19B66CB3B06F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Hoja1!$C$2:$C$6</c:f>
              <c:numCache>
                <c:formatCode>0%</c:formatCode>
                <c:ptCount val="5"/>
                <c:pt idx="0">
                  <c:v>0.38</c:v>
                </c:pt>
                <c:pt idx="1">
                  <c:v>0.46</c:v>
                </c:pt>
                <c:pt idx="2">
                  <c:v>0.44</c:v>
                </c:pt>
                <c:pt idx="3">
                  <c:v>0.46</c:v>
                </c:pt>
                <c:pt idx="4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10C-4562-8D32-19B66CB3B06F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</c:v>
                </c:pt>
              </c:strCache>
            </c:strRef>
          </c:tx>
          <c:spPr>
            <a:solidFill>
              <a:srgbClr val="A6A6A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Hoja1!$D$2:$D$6</c:f>
              <c:numCache>
                <c:formatCode>0%</c:formatCode>
                <c:ptCount val="5"/>
                <c:pt idx="0">
                  <c:v>0.03</c:v>
                </c:pt>
                <c:pt idx="1">
                  <c:v>0.06</c:v>
                </c:pt>
                <c:pt idx="2">
                  <c:v>0.06</c:v>
                </c:pt>
                <c:pt idx="3">
                  <c:v>0.06</c:v>
                </c:pt>
                <c:pt idx="4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10C-4562-8D32-19B66CB3B06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609856"/>
        <c:axId val="213611648"/>
      </c:barChart>
      <c:catAx>
        <c:axId val="213609856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611648"/>
        <c:crosses val="autoZero"/>
        <c:auto val="1"/>
        <c:lblAlgn val="ctr"/>
        <c:lblOffset val="100"/>
        <c:noMultiLvlLbl val="0"/>
      </c:catAx>
      <c:valAx>
        <c:axId val="21361164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609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4.7745207084765734E-2"/>
          <c:w val="0.95769230769230773"/>
          <c:h val="0.7901477308674106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Si</c:v>
                </c:pt>
              </c:strCache>
            </c:strRef>
          </c:tx>
          <c:spPr>
            <a:solidFill>
              <a:srgbClr val="1E7DA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0.43</c:v>
                </c:pt>
                <c:pt idx="1">
                  <c:v>0.48</c:v>
                </c:pt>
                <c:pt idx="2">
                  <c:v>0.51</c:v>
                </c:pt>
                <c:pt idx="3">
                  <c:v>0.51</c:v>
                </c:pt>
                <c:pt idx="4">
                  <c:v>0.49</c:v>
                </c:pt>
                <c:pt idx="5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839-4817-8C63-066F5465F0E9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Hoja1!$C$2:$C$7</c:f>
              <c:numCache>
                <c:formatCode>0%</c:formatCode>
                <c:ptCount val="6"/>
                <c:pt idx="0">
                  <c:v>0.52</c:v>
                </c:pt>
                <c:pt idx="1">
                  <c:v>0.48</c:v>
                </c:pt>
                <c:pt idx="2">
                  <c:v>0.44</c:v>
                </c:pt>
                <c:pt idx="3">
                  <c:v>0.44</c:v>
                </c:pt>
                <c:pt idx="4">
                  <c:v>0.43</c:v>
                </c:pt>
                <c:pt idx="5">
                  <c:v>0.43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839-4817-8C63-066F5465F0E9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</c:v>
                </c:pt>
              </c:strCache>
            </c:strRef>
          </c:tx>
          <c:spPr>
            <a:solidFill>
              <a:srgbClr val="A6A6A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839-4817-8C63-066F5465F0E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839-4817-8C63-066F5465F0E9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9839-4817-8C63-066F5465F0E9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9839-4817-8C63-066F5465F0E9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9839-4817-8C63-066F5465F0E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3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Hoja1!$D$2:$D$7</c:f>
              <c:numCache>
                <c:formatCode>0%</c:formatCode>
                <c:ptCount val="6"/>
                <c:pt idx="0">
                  <c:v>0.05</c:v>
                </c:pt>
                <c:pt idx="1">
                  <c:v>0.04</c:v>
                </c:pt>
                <c:pt idx="2">
                  <c:v>0.05</c:v>
                </c:pt>
                <c:pt idx="3">
                  <c:v>0.05</c:v>
                </c:pt>
                <c:pt idx="4">
                  <c:v>0.08</c:v>
                </c:pt>
                <c:pt idx="5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839-4817-8C63-066F5465F0E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33136384"/>
        <c:axId val="133137920"/>
      </c:barChart>
      <c:catAx>
        <c:axId val="1331363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noFill/>
          <a:ln w="9525" cap="flat" cmpd="sng" algn="ctr">
            <a:noFill/>
            <a:prstDash val="solid"/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33137920"/>
        <c:crosses val="autoZero"/>
        <c:auto val="1"/>
        <c:lblAlgn val="ctr"/>
        <c:lblOffset val="100"/>
        <c:noMultiLvlLbl val="0"/>
      </c:catAx>
      <c:valAx>
        <c:axId val="133137920"/>
        <c:scaling>
          <c:orientation val="minMax"/>
          <c:max val="1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133136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APAC</a:t>
            </a:r>
          </a:p>
        </c:rich>
      </c:tx>
      <c:layout>
        <c:manualLayout>
          <c:xMode val="edge"/>
          <c:yMode val="edge"/>
          <c:x val="0.44655832378770527"/>
          <c:y val="0.5838822255538896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APAC</a:t>
            </a:r>
          </a:p>
        </c:rich>
      </c:tx>
      <c:layout>
        <c:manualLayout>
          <c:xMode val="edge"/>
          <c:yMode val="edge"/>
          <c:x val="0.44655832378770527"/>
          <c:y val="0.5838822255538896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1E4-4ADF-A8CC-A89660438F10}"/>
              </c:ext>
            </c:extLst>
          </c:dPt>
          <c:dPt>
            <c:idx val="1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1E4-4ADF-A8CC-A89660438F10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1E4-4ADF-A8CC-A89660438F10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1E4-4ADF-A8CC-A89660438F10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1E4-4ADF-A8CC-A89660438F1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0.6</c:v>
                </c:pt>
                <c:pt idx="1">
                  <c:v>0.35</c:v>
                </c:pt>
                <c:pt idx="2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1E4-4ADF-A8CC-A89660438F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MENA</a:t>
            </a:r>
          </a:p>
        </c:rich>
      </c:tx>
      <c:layout>
        <c:manualLayout>
          <c:xMode val="edge"/>
          <c:yMode val="edge"/>
          <c:x val="0.42695685376097742"/>
          <c:y val="0.582794019656838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F6E-427C-A810-6A488E277E57}"/>
              </c:ext>
            </c:extLst>
          </c:dPt>
          <c:dPt>
            <c:idx val="1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F6E-427C-A810-6A488E277E57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F6E-427C-A810-6A488E277E57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F6E-427C-A810-6A488E277E57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F6E-427C-A810-6A488E277E5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TBT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0.63</c:v>
                </c:pt>
                <c:pt idx="1">
                  <c:v>0.28000000000000003</c:v>
                </c:pt>
                <c:pt idx="2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F6E-427C-A810-6A488E277E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Africa</a:t>
            </a:r>
          </a:p>
        </c:rich>
      </c:tx>
      <c:layout>
        <c:manualLayout>
          <c:xMode val="edge"/>
          <c:yMode val="edge"/>
          <c:x val="0.44474751813669333"/>
          <c:y val="0.588083041812427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3D-458B-B962-CB47D46D817A}"/>
              </c:ext>
            </c:extLst>
          </c:dPt>
          <c:dPt>
            <c:idx val="1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63D-458B-B962-CB47D46D817A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63D-458B-B962-CB47D46D817A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63D-458B-B962-CB47D46D817A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63D-458B-B962-CB47D46D817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0.53</c:v>
                </c:pt>
                <c:pt idx="1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63D-458B-B962-CB47D46D81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Americas</a:t>
            </a:r>
          </a:p>
        </c:rich>
      </c:tx>
      <c:layout>
        <c:manualLayout>
          <c:xMode val="edge"/>
          <c:yMode val="edge"/>
          <c:x val="0.37602453405377778"/>
          <c:y val="0.584970045838829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Porcentajes</c:v>
                </c:pt>
              </c:strCache>
            </c:strRef>
          </c:tx>
          <c:dPt>
            <c:idx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861-48D5-858F-ED2A13BB492B}"/>
              </c:ext>
            </c:extLst>
          </c:dPt>
          <c:dPt>
            <c:idx val="1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861-48D5-858F-ED2A13BB492B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861-48D5-858F-ED2A13BB492B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861-48D5-858F-ED2A13BB492B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861-48D5-858F-ED2A13BB492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0.32</c:v>
                </c:pt>
                <c:pt idx="1">
                  <c:v>0.64</c:v>
                </c:pt>
                <c:pt idx="2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861-48D5-858F-ED2A13BB49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3571445003441874"/>
          <c:y val="0.10263048470680887"/>
          <c:w val="0.50583526072422713"/>
          <c:h val="0.7947390305863822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25D-4E19-AEFC-EF55451442E8}"/>
              </c:ext>
            </c:extLst>
          </c:dPt>
          <c:dPt>
            <c:idx val="1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25D-4E19-AEFC-EF55451442E8}"/>
              </c:ext>
            </c:extLst>
          </c:dPt>
          <c:dPt>
            <c:idx val="2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25D-4E19-AEFC-EF55451442E8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25D-4E19-AEFC-EF55451442E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2024</c:v>
                </c:pt>
                <c:pt idx="1">
                  <c:v>2021</c:v>
                </c:pt>
                <c:pt idx="2">
                  <c:v>2020</c:v>
                </c:pt>
                <c:pt idx="3">
                  <c:v>2019</c:v>
                </c:pt>
              </c:numCache>
            </c:numRef>
          </c:cat>
          <c:val>
            <c:numRef>
              <c:f>Hoja1!$B$2:$B$5</c:f>
              <c:numCache>
                <c:formatCode>0</c:formatCode>
                <c:ptCount val="4"/>
                <c:pt idx="0">
                  <c:v>28</c:v>
                </c:pt>
                <c:pt idx="1">
                  <c:v>26</c:v>
                </c:pt>
                <c:pt idx="2">
                  <c:v>26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25D-4E19-AEFC-EF55451442E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30490880"/>
        <c:axId val="102867520"/>
      </c:barChart>
      <c:catAx>
        <c:axId val="13049088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2867520"/>
        <c:crosses val="autoZero"/>
        <c:auto val="1"/>
        <c:lblAlgn val="ctr"/>
        <c:lblOffset val="100"/>
        <c:noMultiLvlLbl val="0"/>
      </c:catAx>
      <c:valAx>
        <c:axId val="102867520"/>
        <c:scaling>
          <c:orientation val="minMax"/>
          <c:max val="50"/>
        </c:scaling>
        <c:delete val="1"/>
        <c:axPos val="b"/>
        <c:numFmt formatCode="0" sourceLinked="1"/>
        <c:majorTickMark val="out"/>
        <c:minorTickMark val="none"/>
        <c:tickLblPos val="nextTo"/>
        <c:crossAx val="130490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Europe</a:t>
            </a:r>
          </a:p>
        </c:rich>
      </c:tx>
      <c:layout>
        <c:manualLayout>
          <c:xMode val="edge"/>
          <c:yMode val="edge"/>
          <c:x val="0.43018423062237493"/>
          <c:y val="0.5955480593036814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21D-4D5B-AC61-14D198552095}"/>
              </c:ext>
            </c:extLst>
          </c:dPt>
          <c:dPt>
            <c:idx val="1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21D-4D5B-AC61-14D198552095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21D-4D5B-AC61-14D198552095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21D-4D5B-AC61-14D198552095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21D-4D5B-AC61-14D19855209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0.47</c:v>
                </c:pt>
                <c:pt idx="1">
                  <c:v>0.45</c:v>
                </c:pt>
                <c:pt idx="2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21D-4D5B-AC61-14D1985520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8.6538454986488864E-3"/>
          <c:w val="0.95769230769230773"/>
          <c:h val="0.9826923090027022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YES</c:v>
                </c:pt>
              </c:strCache>
            </c:strRef>
          </c:tx>
          <c:spPr>
            <a:solidFill>
              <a:srgbClr val="1E7DAD"/>
            </a:solidFill>
          </c:spPr>
          <c:invertIfNegative val="0"/>
          <c:dLbls>
            <c:dLbl>
              <c:idx val="0"/>
              <c:spPr/>
              <c:txPr>
                <a:bodyPr/>
                <a:lstStyle/>
                <a:p>
                  <a:pPr>
                    <a:defRPr sz="1050">
                      <a:solidFill>
                        <a:schemeClr val="bg1"/>
                      </a:solidFill>
                      <a:latin typeface="Calibri Light" panose="020F0302020204030204" pitchFamily="34" charset="0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525-4521-9B41-0BFDD319092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chemeClr val="bg1"/>
                    </a:solidFill>
                    <a:latin typeface="Calibri Light" panose="020F030202020403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Hoja1!$A$2:$A$16</c:f>
              <c:strCache>
                <c:ptCount val="15"/>
                <c:pt idx="0">
                  <c:v>15. Ivory Coast</c:v>
                </c:pt>
                <c:pt idx="1">
                  <c:v>14. India</c:v>
                </c:pt>
                <c:pt idx="2">
                  <c:v>13. Finland</c:v>
                </c:pt>
                <c:pt idx="3">
                  <c:v>12. Iran</c:v>
                </c:pt>
                <c:pt idx="4">
                  <c:v>11. Sweden</c:v>
                </c:pt>
                <c:pt idx="5">
                  <c:v>10. Turkey</c:v>
                </c:pt>
                <c:pt idx="6">
                  <c:v>9. Croatia</c:v>
                </c:pt>
                <c:pt idx="7">
                  <c:v>8. Netherlands</c:v>
                </c:pt>
                <c:pt idx="8">
                  <c:v>7. Indonesia</c:v>
                </c:pt>
                <c:pt idx="9">
                  <c:v>6. Hong Kong</c:v>
                </c:pt>
                <c:pt idx="10">
                  <c:v>5. Laos</c:v>
                </c:pt>
                <c:pt idx="11">
                  <c:v>4. Slovenia</c:v>
                </c:pt>
                <c:pt idx="12">
                  <c:v>3. Palestinian T.</c:v>
                </c:pt>
                <c:pt idx="13">
                  <c:v>2. Philippines</c:v>
                </c:pt>
                <c:pt idx="14">
                  <c:v>1. Vietnam</c:v>
                </c:pt>
              </c:strCache>
            </c:strRef>
          </c:cat>
          <c:val>
            <c:numRef>
              <c:f>Hoja1!$B$2:$B$16</c:f>
              <c:numCache>
                <c:formatCode>0%</c:formatCode>
                <c:ptCount val="15"/>
                <c:pt idx="0">
                  <c:v>0.56000000000000005</c:v>
                </c:pt>
                <c:pt idx="1">
                  <c:v>0.59</c:v>
                </c:pt>
                <c:pt idx="2">
                  <c:v>0.6</c:v>
                </c:pt>
                <c:pt idx="3">
                  <c:v>0.6</c:v>
                </c:pt>
                <c:pt idx="4">
                  <c:v>0.6</c:v>
                </c:pt>
                <c:pt idx="5">
                  <c:v>0.61</c:v>
                </c:pt>
                <c:pt idx="6">
                  <c:v>0.61</c:v>
                </c:pt>
                <c:pt idx="7">
                  <c:v>0.61</c:v>
                </c:pt>
                <c:pt idx="8">
                  <c:v>0.67</c:v>
                </c:pt>
                <c:pt idx="9">
                  <c:v>0.67</c:v>
                </c:pt>
                <c:pt idx="10">
                  <c:v>0.68</c:v>
                </c:pt>
                <c:pt idx="11">
                  <c:v>0.7</c:v>
                </c:pt>
                <c:pt idx="12">
                  <c:v>0.75</c:v>
                </c:pt>
                <c:pt idx="13">
                  <c:v>0.84</c:v>
                </c:pt>
                <c:pt idx="14">
                  <c:v>0.91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525-4521-9B41-0BFDD319092D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Ivory Coast</c:v>
                </c:pt>
                <c:pt idx="1">
                  <c:v>14. India</c:v>
                </c:pt>
                <c:pt idx="2">
                  <c:v>13. Finland</c:v>
                </c:pt>
                <c:pt idx="3">
                  <c:v>12. Iran</c:v>
                </c:pt>
                <c:pt idx="4">
                  <c:v>11. Sweden</c:v>
                </c:pt>
                <c:pt idx="5">
                  <c:v>10. Turkey</c:v>
                </c:pt>
                <c:pt idx="6">
                  <c:v>9. Croatia</c:v>
                </c:pt>
                <c:pt idx="7">
                  <c:v>8. Netherlands</c:v>
                </c:pt>
                <c:pt idx="8">
                  <c:v>7. Indonesia</c:v>
                </c:pt>
                <c:pt idx="9">
                  <c:v>6. Hong Kong</c:v>
                </c:pt>
                <c:pt idx="10">
                  <c:v>5. Laos</c:v>
                </c:pt>
                <c:pt idx="11">
                  <c:v>4. Slovenia</c:v>
                </c:pt>
                <c:pt idx="12">
                  <c:v>3. Palestinian T.</c:v>
                </c:pt>
                <c:pt idx="13">
                  <c:v>2. Philippines</c:v>
                </c:pt>
                <c:pt idx="14">
                  <c:v>1. Vietnam</c:v>
                </c:pt>
              </c:strCache>
            </c:strRef>
          </c:cat>
          <c:val>
            <c:numRef>
              <c:f>Hoja1!$C$2:$C$16</c:f>
              <c:numCache>
                <c:formatCode>0%</c:formatCode>
                <c:ptCount val="15"/>
                <c:pt idx="0">
                  <c:v>0.43</c:v>
                </c:pt>
                <c:pt idx="1">
                  <c:v>0.4</c:v>
                </c:pt>
                <c:pt idx="2">
                  <c:v>0.28000000000000003</c:v>
                </c:pt>
                <c:pt idx="3">
                  <c:v>0.36</c:v>
                </c:pt>
                <c:pt idx="4">
                  <c:v>0.37</c:v>
                </c:pt>
                <c:pt idx="5">
                  <c:v>0.34</c:v>
                </c:pt>
                <c:pt idx="6">
                  <c:v>0.35</c:v>
                </c:pt>
                <c:pt idx="7">
                  <c:v>0.28999999999999998</c:v>
                </c:pt>
                <c:pt idx="8">
                  <c:v>0.3</c:v>
                </c:pt>
                <c:pt idx="9">
                  <c:v>0.27</c:v>
                </c:pt>
                <c:pt idx="10">
                  <c:v>0.32</c:v>
                </c:pt>
                <c:pt idx="11">
                  <c:v>0.22</c:v>
                </c:pt>
                <c:pt idx="13">
                  <c:v>0.15</c:v>
                </c:pt>
                <c:pt idx="14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525-4521-9B41-0BFDD319092D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DK/NR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Ivory Coast</c:v>
                </c:pt>
                <c:pt idx="1">
                  <c:v>14. India</c:v>
                </c:pt>
                <c:pt idx="2">
                  <c:v>13. Finland</c:v>
                </c:pt>
                <c:pt idx="3">
                  <c:v>12. Iran</c:v>
                </c:pt>
                <c:pt idx="4">
                  <c:v>11. Sweden</c:v>
                </c:pt>
                <c:pt idx="5">
                  <c:v>10. Turkey</c:v>
                </c:pt>
                <c:pt idx="6">
                  <c:v>9. Croatia</c:v>
                </c:pt>
                <c:pt idx="7">
                  <c:v>8. Netherlands</c:v>
                </c:pt>
                <c:pt idx="8">
                  <c:v>7. Indonesia</c:v>
                </c:pt>
                <c:pt idx="9">
                  <c:v>6. Hong Kong</c:v>
                </c:pt>
                <c:pt idx="10">
                  <c:v>5. Laos</c:v>
                </c:pt>
                <c:pt idx="11">
                  <c:v>4. Slovenia</c:v>
                </c:pt>
                <c:pt idx="12">
                  <c:v>3. Palestinian T.</c:v>
                </c:pt>
                <c:pt idx="13">
                  <c:v>2. Philippines</c:v>
                </c:pt>
                <c:pt idx="14">
                  <c:v>1. Vietnam</c:v>
                </c:pt>
              </c:strCache>
            </c:strRef>
          </c:cat>
          <c:val>
            <c:numRef>
              <c:f>Hoja1!$D$2:$D$16</c:f>
              <c:numCache>
                <c:formatCode>0%</c:formatCode>
                <c:ptCount val="15"/>
                <c:pt idx="0">
                  <c:v>0.01</c:v>
                </c:pt>
                <c:pt idx="1">
                  <c:v>0.01</c:v>
                </c:pt>
                <c:pt idx="2">
                  <c:v>0.12</c:v>
                </c:pt>
                <c:pt idx="3">
                  <c:v>0.04</c:v>
                </c:pt>
                <c:pt idx="4">
                  <c:v>0.03</c:v>
                </c:pt>
                <c:pt idx="5">
                  <c:v>0.05</c:v>
                </c:pt>
                <c:pt idx="6">
                  <c:v>0.04</c:v>
                </c:pt>
                <c:pt idx="7">
                  <c:v>0.1</c:v>
                </c:pt>
                <c:pt idx="8">
                  <c:v>0.03</c:v>
                </c:pt>
                <c:pt idx="9">
                  <c:v>0.06</c:v>
                </c:pt>
                <c:pt idx="11">
                  <c:v>0.08</c:v>
                </c:pt>
                <c:pt idx="12">
                  <c:v>0.25</c:v>
                </c:pt>
                <c:pt idx="13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525-4521-9B41-0BFDD319092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87513856"/>
        <c:axId val="388483328"/>
      </c:barChart>
      <c:catAx>
        <c:axId val="38751385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 algn="r">
              <a:defRPr sz="1050">
                <a:latin typeface="Calibri Light" panose="020F0302020204030204" pitchFamily="34" charset="0"/>
              </a:defRPr>
            </a:pPr>
            <a:endParaRPr lang="en-US"/>
          </a:p>
        </c:txPr>
        <c:crossAx val="388483328"/>
        <c:crosses val="autoZero"/>
        <c:auto val="1"/>
        <c:lblAlgn val="ctr"/>
        <c:lblOffset val="100"/>
        <c:noMultiLvlLbl val="0"/>
      </c:catAx>
      <c:valAx>
        <c:axId val="388483328"/>
        <c:scaling>
          <c:orientation val="minMax"/>
          <c:max val="1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387513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8.6538454986488864E-3"/>
          <c:w val="0.95769230769230773"/>
          <c:h val="0.9826923090027022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YES</c:v>
                </c:pt>
              </c:strCache>
            </c:strRef>
          </c:tx>
          <c:spPr>
            <a:solidFill>
              <a:srgbClr val="1E7DAD"/>
            </a:solidFill>
          </c:spPr>
          <c:invertIfNegative val="0"/>
          <c:dLbls>
            <c:dLbl>
              <c:idx val="0"/>
              <c:spPr/>
              <c:txPr>
                <a:bodyPr/>
                <a:lstStyle/>
                <a:p>
                  <a:pPr>
                    <a:defRPr sz="1050">
                      <a:solidFill>
                        <a:schemeClr val="bg1"/>
                      </a:solidFill>
                      <a:latin typeface="Calibri Light" panose="020F0302020204030204" pitchFamily="34" charset="0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247-4D1C-8132-71E04BD74E4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chemeClr val="bg1"/>
                    </a:solidFill>
                    <a:latin typeface="Calibri Light" panose="020F030202020403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Hoja1!$A$2:$A$16</c:f>
              <c:strCache>
                <c:ptCount val="15"/>
                <c:pt idx="0">
                  <c:v>15. South Korea</c:v>
                </c:pt>
                <c:pt idx="1">
                  <c:v>14. France</c:v>
                </c:pt>
                <c:pt idx="2">
                  <c:v>13. Serbia</c:v>
                </c:pt>
                <c:pt idx="3">
                  <c:v>12. Belgium</c:v>
                </c:pt>
                <c:pt idx="4">
                  <c:v>11. Malaysia</c:v>
                </c:pt>
                <c:pt idx="5">
                  <c:v>10. Ireland</c:v>
                </c:pt>
                <c:pt idx="6">
                  <c:v>9. Greece</c:v>
                </c:pt>
                <c:pt idx="7">
                  <c:v>8. Italy</c:v>
                </c:pt>
                <c:pt idx="8">
                  <c:v>7. Peru</c:v>
                </c:pt>
                <c:pt idx="9">
                  <c:v>6. Paraguay</c:v>
                </c:pt>
                <c:pt idx="10">
                  <c:v>5. Argentina</c:v>
                </c:pt>
                <c:pt idx="11">
                  <c:v>4. Brazil</c:v>
                </c:pt>
                <c:pt idx="12">
                  <c:v>3. Ecuador</c:v>
                </c:pt>
                <c:pt idx="13">
                  <c:v>2. Mexico</c:v>
                </c:pt>
                <c:pt idx="14">
                  <c:v>1. Chile</c:v>
                </c:pt>
              </c:strCache>
            </c:strRef>
          </c:cat>
          <c:val>
            <c:numRef>
              <c:f>Hoja1!$B$2:$B$16</c:f>
              <c:numCache>
                <c:formatCode>0%</c:formatCode>
                <c:ptCount val="15"/>
                <c:pt idx="0">
                  <c:v>0.46</c:v>
                </c:pt>
                <c:pt idx="1">
                  <c:v>0.32</c:v>
                </c:pt>
                <c:pt idx="2">
                  <c:v>0.38</c:v>
                </c:pt>
                <c:pt idx="3">
                  <c:v>0.38</c:v>
                </c:pt>
                <c:pt idx="4">
                  <c:v>0.42</c:v>
                </c:pt>
                <c:pt idx="5">
                  <c:v>0.34</c:v>
                </c:pt>
                <c:pt idx="6">
                  <c:v>0.36</c:v>
                </c:pt>
                <c:pt idx="7">
                  <c:v>0.32</c:v>
                </c:pt>
                <c:pt idx="8">
                  <c:v>0.34</c:v>
                </c:pt>
                <c:pt idx="9">
                  <c:v>0.35</c:v>
                </c:pt>
                <c:pt idx="10">
                  <c:v>0.27</c:v>
                </c:pt>
                <c:pt idx="11">
                  <c:v>0.28000000000000003</c:v>
                </c:pt>
                <c:pt idx="12">
                  <c:v>0.23</c:v>
                </c:pt>
                <c:pt idx="13">
                  <c:v>0.16</c:v>
                </c:pt>
                <c:pt idx="14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247-4D1C-8132-71E04BD74E41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South Korea</c:v>
                </c:pt>
                <c:pt idx="1">
                  <c:v>14. France</c:v>
                </c:pt>
                <c:pt idx="2">
                  <c:v>13. Serbia</c:v>
                </c:pt>
                <c:pt idx="3">
                  <c:v>12. Belgium</c:v>
                </c:pt>
                <c:pt idx="4">
                  <c:v>11. Malaysia</c:v>
                </c:pt>
                <c:pt idx="5">
                  <c:v>10. Ireland</c:v>
                </c:pt>
                <c:pt idx="6">
                  <c:v>9. Greece</c:v>
                </c:pt>
                <c:pt idx="7">
                  <c:v>8. Italy</c:v>
                </c:pt>
                <c:pt idx="8">
                  <c:v>7. Peru</c:v>
                </c:pt>
                <c:pt idx="9">
                  <c:v>6. Paraguay</c:v>
                </c:pt>
                <c:pt idx="10">
                  <c:v>5. Argentina</c:v>
                </c:pt>
                <c:pt idx="11">
                  <c:v>4. Brazil</c:v>
                </c:pt>
                <c:pt idx="12">
                  <c:v>3. Ecuador</c:v>
                </c:pt>
                <c:pt idx="13">
                  <c:v>2. Mexico</c:v>
                </c:pt>
                <c:pt idx="14">
                  <c:v>1. Chile</c:v>
                </c:pt>
              </c:strCache>
            </c:strRef>
          </c:cat>
          <c:val>
            <c:numRef>
              <c:f>Hoja1!$C$2:$C$16</c:f>
              <c:numCache>
                <c:formatCode>0%</c:formatCode>
                <c:ptCount val="15"/>
                <c:pt idx="0">
                  <c:v>0.51</c:v>
                </c:pt>
                <c:pt idx="1">
                  <c:v>0.54</c:v>
                </c:pt>
                <c:pt idx="2">
                  <c:v>0.55000000000000004</c:v>
                </c:pt>
                <c:pt idx="3">
                  <c:v>0.55000000000000004</c:v>
                </c:pt>
                <c:pt idx="4">
                  <c:v>0.56000000000000005</c:v>
                </c:pt>
                <c:pt idx="5">
                  <c:v>0.57999999999999996</c:v>
                </c:pt>
                <c:pt idx="6">
                  <c:v>0.62</c:v>
                </c:pt>
                <c:pt idx="7">
                  <c:v>0.63</c:v>
                </c:pt>
                <c:pt idx="8">
                  <c:v>0.64</c:v>
                </c:pt>
                <c:pt idx="9">
                  <c:v>0.65</c:v>
                </c:pt>
                <c:pt idx="10">
                  <c:v>0.69</c:v>
                </c:pt>
                <c:pt idx="11">
                  <c:v>0.71</c:v>
                </c:pt>
                <c:pt idx="12">
                  <c:v>0.75</c:v>
                </c:pt>
                <c:pt idx="13">
                  <c:v>0.81</c:v>
                </c:pt>
                <c:pt idx="14">
                  <c:v>0.83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247-4D1C-8132-71E04BD74E41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DK/NR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South Korea</c:v>
                </c:pt>
                <c:pt idx="1">
                  <c:v>14. France</c:v>
                </c:pt>
                <c:pt idx="2">
                  <c:v>13. Serbia</c:v>
                </c:pt>
                <c:pt idx="3">
                  <c:v>12. Belgium</c:v>
                </c:pt>
                <c:pt idx="4">
                  <c:v>11. Malaysia</c:v>
                </c:pt>
                <c:pt idx="5">
                  <c:v>10. Ireland</c:v>
                </c:pt>
                <c:pt idx="6">
                  <c:v>9. Greece</c:v>
                </c:pt>
                <c:pt idx="7">
                  <c:v>8. Italy</c:v>
                </c:pt>
                <c:pt idx="8">
                  <c:v>7. Peru</c:v>
                </c:pt>
                <c:pt idx="9">
                  <c:v>6. Paraguay</c:v>
                </c:pt>
                <c:pt idx="10">
                  <c:v>5. Argentina</c:v>
                </c:pt>
                <c:pt idx="11">
                  <c:v>4. Brazil</c:v>
                </c:pt>
                <c:pt idx="12">
                  <c:v>3. Ecuador</c:v>
                </c:pt>
                <c:pt idx="13">
                  <c:v>2. Mexico</c:v>
                </c:pt>
                <c:pt idx="14">
                  <c:v>1. Chile</c:v>
                </c:pt>
              </c:strCache>
            </c:strRef>
          </c:cat>
          <c:val>
            <c:numRef>
              <c:f>Hoja1!$D$2:$D$16</c:f>
              <c:numCache>
                <c:formatCode>0%</c:formatCode>
                <c:ptCount val="15"/>
                <c:pt idx="0">
                  <c:v>0.04</c:v>
                </c:pt>
                <c:pt idx="1">
                  <c:v>0.14000000000000001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0.02</c:v>
                </c:pt>
                <c:pt idx="5">
                  <c:v>7.0000000000000007E-2</c:v>
                </c:pt>
                <c:pt idx="6">
                  <c:v>0.02</c:v>
                </c:pt>
                <c:pt idx="7">
                  <c:v>0.05</c:v>
                </c:pt>
                <c:pt idx="8">
                  <c:v>0.02</c:v>
                </c:pt>
                <c:pt idx="10">
                  <c:v>0.05</c:v>
                </c:pt>
                <c:pt idx="11">
                  <c:v>0.01</c:v>
                </c:pt>
                <c:pt idx="12">
                  <c:v>0.02</c:v>
                </c:pt>
                <c:pt idx="13">
                  <c:v>0.04</c:v>
                </c:pt>
                <c:pt idx="1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247-4D1C-8132-71E04BD74E41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87513856"/>
        <c:axId val="388483328"/>
      </c:barChart>
      <c:catAx>
        <c:axId val="38751385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 algn="r">
              <a:defRPr sz="1050">
                <a:latin typeface="Calibri Light" panose="020F0302020204030204" pitchFamily="34" charset="0"/>
              </a:defRPr>
            </a:pPr>
            <a:endParaRPr lang="en-US"/>
          </a:p>
        </c:txPr>
        <c:crossAx val="388483328"/>
        <c:crosses val="autoZero"/>
        <c:auto val="1"/>
        <c:lblAlgn val="ctr"/>
        <c:lblOffset val="100"/>
        <c:noMultiLvlLbl val="0"/>
      </c:catAx>
      <c:valAx>
        <c:axId val="388483328"/>
        <c:scaling>
          <c:orientation val="minMax"/>
          <c:max val="1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387513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1-07DE-410E-B797-968D101E3FAD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7DE-410E-B797-968D101E3FAD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7DE-410E-B797-968D101E3FAD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7DE-410E-B797-968D101E3FA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Hoja1!$B$2</c:f>
              <c:numCache>
                <c:formatCode>0</c:formatCode>
                <c:ptCount val="1"/>
                <c:pt idx="0">
                  <c:v>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7DE-410E-B797-968D101E3F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30490880"/>
        <c:axId val="102867520"/>
      </c:barChart>
      <c:catAx>
        <c:axId val="13049088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02867520"/>
        <c:crosses val="autoZero"/>
        <c:auto val="1"/>
        <c:lblAlgn val="ctr"/>
        <c:lblOffset val="100"/>
        <c:noMultiLvlLbl val="0"/>
      </c:catAx>
      <c:valAx>
        <c:axId val="102867520"/>
        <c:scaling>
          <c:orientation val="minMax"/>
          <c:max val="50"/>
        </c:scaling>
        <c:delete val="1"/>
        <c:axPos val="b"/>
        <c:numFmt formatCode="0" sourceLinked="1"/>
        <c:majorTickMark val="out"/>
        <c:minorTickMark val="none"/>
        <c:tickLblPos val="nextTo"/>
        <c:crossAx val="1304908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3E0B-4E9D-8CE1-DCEA0713F818}"/>
              </c:ext>
            </c:extLst>
          </c:dPt>
          <c:dPt>
            <c:idx val="1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3-3E0B-4E9D-8CE1-DCEA0713F818}"/>
              </c:ext>
            </c:extLst>
          </c:dPt>
          <c:dPt>
            <c:idx val="2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5-3E0B-4E9D-8CE1-DCEA0713F818}"/>
              </c:ext>
            </c:extLst>
          </c:dPt>
          <c:dPt>
            <c:idx val="3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7-3E0B-4E9D-8CE1-DCEA0713F81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Hoja1!$B$2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3E0B-4E9D-8CE1-DCEA0713F8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30490880"/>
        <c:axId val="102867520"/>
      </c:barChart>
      <c:catAx>
        <c:axId val="13049088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02867520"/>
        <c:crosses val="autoZero"/>
        <c:auto val="1"/>
        <c:lblAlgn val="ctr"/>
        <c:lblOffset val="100"/>
        <c:noMultiLvlLbl val="0"/>
      </c:catAx>
      <c:valAx>
        <c:axId val="102867520"/>
        <c:scaling>
          <c:orientation val="minMax"/>
          <c:max val="50"/>
        </c:scaling>
        <c:delete val="1"/>
        <c:axPos val="b"/>
        <c:numFmt formatCode="General" sourceLinked="1"/>
        <c:majorTickMark val="out"/>
        <c:minorTickMark val="none"/>
        <c:tickLblPos val="nextTo"/>
        <c:crossAx val="1304908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437323371656994"/>
          <c:y val="0.16253617260504019"/>
          <c:w val="0.68562676628343"/>
          <c:h val="0.619914302909304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7AF-4FD1-B910-C9EBB6AD58B2}"/>
              </c:ext>
            </c:extLst>
          </c:dPt>
          <c:dPt>
            <c:idx val="2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2-07AF-4FD1-B910-C9EBB6AD58B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Hoja1!$B$2</c:f>
              <c:numCache>
                <c:formatCode>General</c:formatCode>
                <c:ptCount val="1"/>
                <c:pt idx="0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7AF-4FD1-B910-C9EBB6AD58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30491904"/>
        <c:axId val="131400832"/>
      </c:barChart>
      <c:catAx>
        <c:axId val="13049190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31400832"/>
        <c:crosses val="autoZero"/>
        <c:auto val="1"/>
        <c:lblAlgn val="ctr"/>
        <c:lblOffset val="100"/>
        <c:noMultiLvlLbl val="0"/>
      </c:catAx>
      <c:valAx>
        <c:axId val="1314008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304919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6.3351163151239245E-2"/>
          <c:w val="1"/>
          <c:h val="0.8695955634448677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A6A-4D3B-ADF8-D3C13E82F490}"/>
              </c:ext>
            </c:extLst>
          </c:dPt>
          <c:dPt>
            <c:idx val="1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3-1A6A-4D3B-ADF8-D3C13E82F490}"/>
              </c:ext>
            </c:extLst>
          </c:dPt>
          <c:dPt>
            <c:idx val="2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5-1A6A-4D3B-ADF8-D3C13E82F490}"/>
              </c:ext>
            </c:extLst>
          </c:dPt>
          <c:dPt>
            <c:idx val="3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7-1A6A-4D3B-ADF8-D3C13E82F49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Hoja1!$B$2</c:f>
              <c:numCache>
                <c:formatCode>General</c:formatCode>
                <c:ptCount val="1"/>
                <c:pt idx="0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A6A-4D3B-ADF8-D3C13E82F49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30405888"/>
        <c:axId val="130611968"/>
      </c:barChart>
      <c:catAx>
        <c:axId val="13040588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30611968"/>
        <c:crosses val="autoZero"/>
        <c:auto val="1"/>
        <c:lblAlgn val="ctr"/>
        <c:lblOffset val="100"/>
        <c:noMultiLvlLbl val="0"/>
      </c:catAx>
      <c:valAx>
        <c:axId val="130611968"/>
        <c:scaling>
          <c:orientation val="minMax"/>
          <c:max val="60"/>
        </c:scaling>
        <c:delete val="1"/>
        <c:axPos val="b"/>
        <c:numFmt formatCode="General" sourceLinked="1"/>
        <c:majorTickMark val="out"/>
        <c:minorTickMark val="none"/>
        <c:tickLblPos val="nextTo"/>
        <c:crossAx val="130405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7503668484199676"/>
          <c:y val="0.15392358791952196"/>
          <c:w val="0.6249633151580033"/>
          <c:h val="0.6110237519119237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9F7-44B5-9FE5-FF17209A8505}"/>
              </c:ext>
            </c:extLst>
          </c:dPt>
          <c:dPt>
            <c:idx val="1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3-A9F7-44B5-9FE5-FF17209A8505}"/>
              </c:ext>
            </c:extLst>
          </c:dPt>
          <c:dPt>
            <c:idx val="2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5-A9F7-44B5-9FE5-FF17209A8505}"/>
              </c:ext>
            </c:extLst>
          </c:dPt>
          <c:dPt>
            <c:idx val="3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7-A9F7-44B5-9FE5-FF17209A850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Hoja1!$B$2</c:f>
              <c:numCache>
                <c:formatCode>General</c:formatCode>
                <c:ptCount val="1"/>
                <c:pt idx="0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9F7-44B5-9FE5-FF17209A85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30296320"/>
        <c:axId val="102870976"/>
      </c:barChart>
      <c:catAx>
        <c:axId val="13029632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02870976"/>
        <c:crosses val="autoZero"/>
        <c:auto val="1"/>
        <c:lblAlgn val="ctr"/>
        <c:lblOffset val="100"/>
        <c:noMultiLvlLbl val="0"/>
      </c:catAx>
      <c:valAx>
        <c:axId val="1028709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302963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437323371656994"/>
          <c:y val="0.16253617260504019"/>
          <c:w val="0.41493324646529395"/>
          <c:h val="0.619914302909304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D5C9-4042-B619-70F515C47105}"/>
              </c:ext>
            </c:extLst>
          </c:dPt>
          <c:dPt>
            <c:idx val="2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2-D5C9-4042-B619-70F515C4710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Hoja1!$B$2</c:f>
              <c:numCache>
                <c:formatCode>General</c:formatCode>
                <c:ptCount val="1"/>
                <c:pt idx="0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5C9-4042-B619-70F515C471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30491904"/>
        <c:axId val="131400832"/>
      </c:barChart>
      <c:catAx>
        <c:axId val="13049190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31400832"/>
        <c:crosses val="autoZero"/>
        <c:auto val="1"/>
        <c:lblAlgn val="ctr"/>
        <c:lblOffset val="100"/>
        <c:noMultiLvlLbl val="0"/>
      </c:catAx>
      <c:valAx>
        <c:axId val="1314008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304919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234567901234571E-2"/>
          <c:y val="3.3453065134099617E-2"/>
          <c:w val="0.82753086419753086"/>
          <c:h val="0.93917624521072796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18-24</c:v>
                </c:pt>
                <c:pt idx="1">
                  <c:v>25-34</c:v>
                </c:pt>
                <c:pt idx="2">
                  <c:v>35-44</c:v>
                </c:pt>
                <c:pt idx="3">
                  <c:v>45-54</c:v>
                </c:pt>
                <c:pt idx="4">
                  <c:v>55-64</c:v>
                </c:pt>
                <c:pt idx="5">
                  <c:v>65+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0.67</c:v>
                </c:pt>
                <c:pt idx="1">
                  <c:v>0.67</c:v>
                </c:pt>
                <c:pt idx="2">
                  <c:v>0.67</c:v>
                </c:pt>
                <c:pt idx="3">
                  <c:v>0.66</c:v>
                </c:pt>
                <c:pt idx="4">
                  <c:v>0.68</c:v>
                </c:pt>
                <c:pt idx="5">
                  <c:v>0.68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58D-4FBC-90AB-06C4EFB0717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18-24</c:v>
                </c:pt>
                <c:pt idx="1">
                  <c:v>25-34</c:v>
                </c:pt>
                <c:pt idx="2">
                  <c:v>35-44</c:v>
                </c:pt>
                <c:pt idx="3">
                  <c:v>45-54</c:v>
                </c:pt>
                <c:pt idx="4">
                  <c:v>55-64</c:v>
                </c:pt>
                <c:pt idx="5">
                  <c:v>65+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0.27</c:v>
                </c:pt>
                <c:pt idx="1">
                  <c:v>0.28000000000000003</c:v>
                </c:pt>
                <c:pt idx="2">
                  <c:v>0.27</c:v>
                </c:pt>
                <c:pt idx="3">
                  <c:v>0.28000000000000003</c:v>
                </c:pt>
                <c:pt idx="4">
                  <c:v>0.26</c:v>
                </c:pt>
                <c:pt idx="5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58D-4FBC-90AB-06C4EFB0717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1486208"/>
        <c:axId val="131404288"/>
      </c:barChart>
      <c:catAx>
        <c:axId val="1314862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1404288"/>
        <c:crosses val="autoZero"/>
        <c:auto val="1"/>
        <c:lblAlgn val="ctr"/>
        <c:lblOffset val="100"/>
        <c:noMultiLvlLbl val="0"/>
      </c:catAx>
      <c:valAx>
        <c:axId val="131404288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14862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3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Work</c:v>
                </c:pt>
                <c:pt idx="1">
                  <c:v>politics</c:v>
                </c:pt>
                <c:pt idx="2">
                  <c:v>Home</c:v>
                </c:pt>
                <c:pt idx="3">
                  <c:v>Arts</c:v>
                </c:pt>
                <c:pt idx="4">
                  <c:v>Sports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0.65</c:v>
                </c:pt>
                <c:pt idx="1">
                  <c:v>0.56999999999999995</c:v>
                </c:pt>
                <c:pt idx="2">
                  <c:v>0.7</c:v>
                </c:pt>
                <c:pt idx="3">
                  <c:v>0.64</c:v>
                </c:pt>
                <c:pt idx="4">
                  <c:v>0.62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D05-49D0-9CD6-85D2F415E79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3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Work</c:v>
                </c:pt>
                <c:pt idx="1">
                  <c:v>politics</c:v>
                </c:pt>
                <c:pt idx="2">
                  <c:v>Home</c:v>
                </c:pt>
                <c:pt idx="3">
                  <c:v>Arts</c:v>
                </c:pt>
                <c:pt idx="4">
                  <c:v>Sports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0.28999999999999998</c:v>
                </c:pt>
                <c:pt idx="1">
                  <c:v>0.36</c:v>
                </c:pt>
                <c:pt idx="2">
                  <c:v>0.24</c:v>
                </c:pt>
                <c:pt idx="3">
                  <c:v>0.24</c:v>
                </c:pt>
                <c:pt idx="4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D05-49D0-9CD6-85D2F415E79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9"/>
        <c:overlap val="100"/>
        <c:axId val="130034176"/>
        <c:axId val="88750272"/>
      </c:barChart>
      <c:catAx>
        <c:axId val="1300341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88750272"/>
        <c:crosses val="autoZero"/>
        <c:auto val="1"/>
        <c:lblAlgn val="ctr"/>
        <c:lblOffset val="100"/>
        <c:noMultiLvlLbl val="0"/>
      </c:catAx>
      <c:valAx>
        <c:axId val="88750272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00341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234567901234571E-2"/>
          <c:y val="3.3453065134099617E-2"/>
          <c:w val="0.82753086419753086"/>
          <c:h val="0.93917624521072796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18-24</c:v>
                </c:pt>
                <c:pt idx="1">
                  <c:v>25-34</c:v>
                </c:pt>
                <c:pt idx="2">
                  <c:v>35-44</c:v>
                </c:pt>
                <c:pt idx="3">
                  <c:v>45-54</c:v>
                </c:pt>
                <c:pt idx="4">
                  <c:v>55-64</c:v>
                </c:pt>
                <c:pt idx="5">
                  <c:v>65+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0.54</c:v>
                </c:pt>
                <c:pt idx="1">
                  <c:v>0.51</c:v>
                </c:pt>
                <c:pt idx="2">
                  <c:v>0.52</c:v>
                </c:pt>
                <c:pt idx="3">
                  <c:v>0.51800000000000002</c:v>
                </c:pt>
                <c:pt idx="4">
                  <c:v>0.53</c:v>
                </c:pt>
                <c:pt idx="5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9FE-4109-BB38-ABB9EA062EE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18-24</c:v>
                </c:pt>
                <c:pt idx="1">
                  <c:v>25-34</c:v>
                </c:pt>
                <c:pt idx="2">
                  <c:v>35-44</c:v>
                </c:pt>
                <c:pt idx="3">
                  <c:v>45-54</c:v>
                </c:pt>
                <c:pt idx="4">
                  <c:v>55-64</c:v>
                </c:pt>
                <c:pt idx="5">
                  <c:v>65+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0.38</c:v>
                </c:pt>
                <c:pt idx="1">
                  <c:v>0.4</c:v>
                </c:pt>
                <c:pt idx="2">
                  <c:v>0.39</c:v>
                </c:pt>
                <c:pt idx="3">
                  <c:v>0.39</c:v>
                </c:pt>
                <c:pt idx="4">
                  <c:v>0.39</c:v>
                </c:pt>
                <c:pt idx="5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9FE-4109-BB38-ABB9EA062EE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1486720"/>
        <c:axId val="131406016"/>
      </c:barChart>
      <c:catAx>
        <c:axId val="1314867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1406016"/>
        <c:crosses val="autoZero"/>
        <c:auto val="1"/>
        <c:lblAlgn val="ctr"/>
        <c:lblOffset val="100"/>
        <c:noMultiLvlLbl val="0"/>
      </c:catAx>
      <c:valAx>
        <c:axId val="131406016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1486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18-24</c:v>
                </c:pt>
                <c:pt idx="1">
                  <c:v>25-34</c:v>
                </c:pt>
                <c:pt idx="2">
                  <c:v>35-44</c:v>
                </c:pt>
                <c:pt idx="3">
                  <c:v>45-54</c:v>
                </c:pt>
                <c:pt idx="4">
                  <c:v>55-64</c:v>
                </c:pt>
                <c:pt idx="5">
                  <c:v>65+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0.64</c:v>
                </c:pt>
                <c:pt idx="1">
                  <c:v>0.63</c:v>
                </c:pt>
                <c:pt idx="2">
                  <c:v>0.61</c:v>
                </c:pt>
                <c:pt idx="3">
                  <c:v>0.61</c:v>
                </c:pt>
                <c:pt idx="4">
                  <c:v>0.59</c:v>
                </c:pt>
                <c:pt idx="5">
                  <c:v>0.53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B08-4CF2-A3F1-51FC597A7CF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18-24</c:v>
                </c:pt>
                <c:pt idx="1">
                  <c:v>25-34</c:v>
                </c:pt>
                <c:pt idx="2">
                  <c:v>35-44</c:v>
                </c:pt>
                <c:pt idx="3">
                  <c:v>45-54</c:v>
                </c:pt>
                <c:pt idx="4">
                  <c:v>55-64</c:v>
                </c:pt>
                <c:pt idx="5">
                  <c:v>65+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0.28999999999999998</c:v>
                </c:pt>
                <c:pt idx="1">
                  <c:v>0.31</c:v>
                </c:pt>
                <c:pt idx="2">
                  <c:v>0.32</c:v>
                </c:pt>
                <c:pt idx="3">
                  <c:v>0.32</c:v>
                </c:pt>
                <c:pt idx="4">
                  <c:v>0.33</c:v>
                </c:pt>
                <c:pt idx="5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08-4CF2-A3F1-51FC597A7CF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1659264"/>
        <c:axId val="131678208"/>
      </c:barChart>
      <c:catAx>
        <c:axId val="1316592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1678208"/>
        <c:crosses val="autoZero"/>
        <c:auto val="1"/>
        <c:lblAlgn val="ctr"/>
        <c:lblOffset val="100"/>
        <c:noMultiLvlLbl val="0"/>
      </c:catAx>
      <c:valAx>
        <c:axId val="131678208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16592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8.2565011820330964E-2"/>
          <c:y val="3.3422891690212619E-2"/>
          <c:w val="0.83486997635933802"/>
          <c:h val="0.93923395593869718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18-24</c:v>
                </c:pt>
                <c:pt idx="1">
                  <c:v>25-34</c:v>
                </c:pt>
                <c:pt idx="2">
                  <c:v>35-44</c:v>
                </c:pt>
                <c:pt idx="3">
                  <c:v>45-54</c:v>
                </c:pt>
                <c:pt idx="4">
                  <c:v>55-64</c:v>
                </c:pt>
                <c:pt idx="5">
                  <c:v>65+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0.64</c:v>
                </c:pt>
                <c:pt idx="1">
                  <c:v>0.6</c:v>
                </c:pt>
                <c:pt idx="2">
                  <c:v>0.6</c:v>
                </c:pt>
                <c:pt idx="3">
                  <c:v>0.6</c:v>
                </c:pt>
                <c:pt idx="4">
                  <c:v>0.64</c:v>
                </c:pt>
                <c:pt idx="5">
                  <c:v>0.66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E1-4388-9254-3455E691053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18-24</c:v>
                </c:pt>
                <c:pt idx="1">
                  <c:v>25-34</c:v>
                </c:pt>
                <c:pt idx="2">
                  <c:v>35-44</c:v>
                </c:pt>
                <c:pt idx="3">
                  <c:v>45-54</c:v>
                </c:pt>
                <c:pt idx="4">
                  <c:v>55-64</c:v>
                </c:pt>
                <c:pt idx="5">
                  <c:v>65+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0.25</c:v>
                </c:pt>
                <c:pt idx="1">
                  <c:v>0.28000000000000003</c:v>
                </c:pt>
                <c:pt idx="2">
                  <c:v>0.26</c:v>
                </c:pt>
                <c:pt idx="3">
                  <c:v>0.26</c:v>
                </c:pt>
                <c:pt idx="4">
                  <c:v>0.23</c:v>
                </c:pt>
                <c:pt idx="5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E1-4388-9254-3455E691053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1659264"/>
        <c:axId val="131678208"/>
      </c:barChart>
      <c:catAx>
        <c:axId val="1316592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1678208"/>
        <c:crosses val="autoZero"/>
        <c:auto val="1"/>
        <c:lblAlgn val="ctr"/>
        <c:lblOffset val="100"/>
        <c:noMultiLvlLbl val="0"/>
      </c:catAx>
      <c:valAx>
        <c:axId val="131678208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16592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18-24</c:v>
                </c:pt>
                <c:pt idx="1">
                  <c:v>25-34</c:v>
                </c:pt>
                <c:pt idx="2">
                  <c:v>35-44</c:v>
                </c:pt>
                <c:pt idx="3">
                  <c:v>45-54</c:v>
                </c:pt>
                <c:pt idx="4">
                  <c:v>55-64</c:v>
                </c:pt>
                <c:pt idx="5">
                  <c:v>65+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0.61</c:v>
                </c:pt>
                <c:pt idx="1">
                  <c:v>0.57999999999999996</c:v>
                </c:pt>
                <c:pt idx="2">
                  <c:v>0.57999999999999996</c:v>
                </c:pt>
                <c:pt idx="3">
                  <c:v>0.57999999999999996</c:v>
                </c:pt>
                <c:pt idx="4">
                  <c:v>0.57999999999999996</c:v>
                </c:pt>
                <c:pt idx="5">
                  <c:v>0.59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A3-49E7-9B01-5ADDF54A6F9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18-24</c:v>
                </c:pt>
                <c:pt idx="1">
                  <c:v>25-34</c:v>
                </c:pt>
                <c:pt idx="2">
                  <c:v>35-44</c:v>
                </c:pt>
                <c:pt idx="3">
                  <c:v>45-54</c:v>
                </c:pt>
                <c:pt idx="4">
                  <c:v>55-64</c:v>
                </c:pt>
                <c:pt idx="5">
                  <c:v>65+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0.33</c:v>
                </c:pt>
                <c:pt idx="1">
                  <c:v>0.34</c:v>
                </c:pt>
                <c:pt idx="2">
                  <c:v>0.33</c:v>
                </c:pt>
                <c:pt idx="3">
                  <c:v>0.33</c:v>
                </c:pt>
                <c:pt idx="4">
                  <c:v>0.33</c:v>
                </c:pt>
                <c:pt idx="5">
                  <c:v>0.32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A3-49E7-9B01-5ADDF54A6F9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1659264"/>
        <c:axId val="131678208"/>
      </c:barChart>
      <c:catAx>
        <c:axId val="1316592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1678208"/>
        <c:crosses val="autoZero"/>
        <c:auto val="1"/>
        <c:lblAlgn val="ctr"/>
        <c:lblOffset val="100"/>
        <c:noMultiLvlLbl val="0"/>
      </c:catAx>
      <c:valAx>
        <c:axId val="131678208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16592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Completed Primary</c:v>
                </c:pt>
                <c:pt idx="2">
                  <c:v>Completed Secondary</c:v>
                </c:pt>
                <c:pt idx="3">
                  <c:v>Completed High level</c:v>
                </c:pt>
                <c:pt idx="4">
                  <c:v>Master PHD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0.59</c:v>
                </c:pt>
                <c:pt idx="1">
                  <c:v>0.59</c:v>
                </c:pt>
                <c:pt idx="2">
                  <c:v>0.67</c:v>
                </c:pt>
                <c:pt idx="3">
                  <c:v>0.7</c:v>
                </c:pt>
                <c:pt idx="4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DA-4C46-825F-BB39E9D7989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Completed Primary</c:v>
                </c:pt>
                <c:pt idx="2">
                  <c:v>Completed Secondary</c:v>
                </c:pt>
                <c:pt idx="3">
                  <c:v>Completed High level</c:v>
                </c:pt>
                <c:pt idx="4">
                  <c:v>Master PHD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0.34</c:v>
                </c:pt>
                <c:pt idx="1">
                  <c:v>0.33</c:v>
                </c:pt>
                <c:pt idx="2">
                  <c:v>0.26</c:v>
                </c:pt>
                <c:pt idx="3">
                  <c:v>0.25</c:v>
                </c:pt>
                <c:pt idx="4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6DA-4C46-825F-BB39E9D7989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1999232"/>
        <c:axId val="131401984"/>
      </c:barChart>
      <c:catAx>
        <c:axId val="1319992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1401984"/>
        <c:crosses val="autoZero"/>
        <c:auto val="1"/>
        <c:lblAlgn val="ctr"/>
        <c:lblOffset val="100"/>
        <c:noMultiLvlLbl val="0"/>
      </c:catAx>
      <c:valAx>
        <c:axId val="131401984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19992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Completed Primary</c:v>
                </c:pt>
                <c:pt idx="2">
                  <c:v>Completed Secondary</c:v>
                </c:pt>
                <c:pt idx="3">
                  <c:v>Complited High level</c:v>
                </c:pt>
                <c:pt idx="4">
                  <c:v>Master PHD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0.5</c:v>
                </c:pt>
                <c:pt idx="1">
                  <c:v>0.47</c:v>
                </c:pt>
                <c:pt idx="2">
                  <c:v>0.53</c:v>
                </c:pt>
                <c:pt idx="3">
                  <c:v>0.52</c:v>
                </c:pt>
                <c:pt idx="4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A8-4A56-9190-E93815814C5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Completed Primary</c:v>
                </c:pt>
                <c:pt idx="2">
                  <c:v>Completed Secondary</c:v>
                </c:pt>
                <c:pt idx="3">
                  <c:v>Complited High level</c:v>
                </c:pt>
                <c:pt idx="4">
                  <c:v>Master PHD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0.37</c:v>
                </c:pt>
                <c:pt idx="1">
                  <c:v>0.4</c:v>
                </c:pt>
                <c:pt idx="2">
                  <c:v>0.38</c:v>
                </c:pt>
                <c:pt idx="3">
                  <c:v>0.42</c:v>
                </c:pt>
                <c:pt idx="4">
                  <c:v>0.42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7A8-4A56-9190-E93815814C5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2434432"/>
        <c:axId val="131682816"/>
      </c:barChart>
      <c:catAx>
        <c:axId val="1324344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1682816"/>
        <c:crosses val="autoZero"/>
        <c:auto val="1"/>
        <c:lblAlgn val="ctr"/>
        <c:lblOffset val="100"/>
        <c:noMultiLvlLbl val="0"/>
      </c:catAx>
      <c:valAx>
        <c:axId val="131682816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24344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Completed Primary</c:v>
                </c:pt>
                <c:pt idx="2">
                  <c:v>Completed Secondary</c:v>
                </c:pt>
                <c:pt idx="3">
                  <c:v>Complited High level</c:v>
                </c:pt>
                <c:pt idx="4">
                  <c:v>Master PHD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0.57999999999999996</c:v>
                </c:pt>
                <c:pt idx="1">
                  <c:v>0.53</c:v>
                </c:pt>
                <c:pt idx="2">
                  <c:v>0.6</c:v>
                </c:pt>
                <c:pt idx="3">
                  <c:v>0.63</c:v>
                </c:pt>
                <c:pt idx="4">
                  <c:v>0.64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470-4896-AB71-CEC2EBEDD1B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Completed Primary</c:v>
                </c:pt>
                <c:pt idx="2">
                  <c:v>Completed Secondary</c:v>
                </c:pt>
                <c:pt idx="3">
                  <c:v>Complited High level</c:v>
                </c:pt>
                <c:pt idx="4">
                  <c:v>Master PHD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0.33</c:v>
                </c:pt>
                <c:pt idx="1">
                  <c:v>0.36</c:v>
                </c:pt>
                <c:pt idx="2">
                  <c:v>0.32</c:v>
                </c:pt>
                <c:pt idx="3">
                  <c:v>0.31</c:v>
                </c:pt>
                <c:pt idx="4">
                  <c:v>0.32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470-4896-AB71-CEC2EBEDD1B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2001280"/>
        <c:axId val="131684544"/>
      </c:barChart>
      <c:catAx>
        <c:axId val="1320012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1684544"/>
        <c:crosses val="autoZero"/>
        <c:auto val="1"/>
        <c:lblAlgn val="ctr"/>
        <c:lblOffset val="100"/>
        <c:noMultiLvlLbl val="0"/>
      </c:catAx>
      <c:valAx>
        <c:axId val="131684544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20012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Completed Primary</c:v>
                </c:pt>
                <c:pt idx="2">
                  <c:v>Completed Secondary</c:v>
                </c:pt>
                <c:pt idx="3">
                  <c:v>Complited High level</c:v>
                </c:pt>
                <c:pt idx="4">
                  <c:v>Master PHD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0.5</c:v>
                </c:pt>
                <c:pt idx="1">
                  <c:v>0.51</c:v>
                </c:pt>
                <c:pt idx="2">
                  <c:v>0.61</c:v>
                </c:pt>
                <c:pt idx="3">
                  <c:v>0.66</c:v>
                </c:pt>
                <c:pt idx="4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37-4609-9F92-2DB34F0C55B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Completed Primary</c:v>
                </c:pt>
                <c:pt idx="2">
                  <c:v>Completed Secondary</c:v>
                </c:pt>
                <c:pt idx="3">
                  <c:v>Complited High level</c:v>
                </c:pt>
                <c:pt idx="4">
                  <c:v>Master PHD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0.32</c:v>
                </c:pt>
                <c:pt idx="1">
                  <c:v>0.32</c:v>
                </c:pt>
                <c:pt idx="2">
                  <c:v>0.25</c:v>
                </c:pt>
                <c:pt idx="3">
                  <c:v>0.23</c:v>
                </c:pt>
                <c:pt idx="4">
                  <c:v>0.26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837-4609-9F92-2DB34F0C55B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2001280"/>
        <c:axId val="131684544"/>
      </c:barChart>
      <c:catAx>
        <c:axId val="1320012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1684544"/>
        <c:crosses val="autoZero"/>
        <c:auto val="1"/>
        <c:lblAlgn val="ctr"/>
        <c:lblOffset val="100"/>
        <c:noMultiLvlLbl val="0"/>
      </c:catAx>
      <c:valAx>
        <c:axId val="131684544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20012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Completed Primary</c:v>
                </c:pt>
                <c:pt idx="2">
                  <c:v>Completed Secondary</c:v>
                </c:pt>
                <c:pt idx="3">
                  <c:v>Complited High level</c:v>
                </c:pt>
                <c:pt idx="4">
                  <c:v>Master PHD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0.56000000000000005</c:v>
                </c:pt>
                <c:pt idx="1">
                  <c:v>0.52</c:v>
                </c:pt>
                <c:pt idx="2">
                  <c:v>0.59</c:v>
                </c:pt>
                <c:pt idx="3">
                  <c:v>0.6</c:v>
                </c:pt>
                <c:pt idx="4">
                  <c:v>0.59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DF-4CFA-B5D6-99AF514FAD1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Completed Primary</c:v>
                </c:pt>
                <c:pt idx="2">
                  <c:v>Completed Secondary</c:v>
                </c:pt>
                <c:pt idx="3">
                  <c:v>Complited High level</c:v>
                </c:pt>
                <c:pt idx="4">
                  <c:v>Master PHD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0.3</c:v>
                </c:pt>
                <c:pt idx="1">
                  <c:v>0.37</c:v>
                </c:pt>
                <c:pt idx="2">
                  <c:v>0.32</c:v>
                </c:pt>
                <c:pt idx="3">
                  <c:v>0.33</c:v>
                </c:pt>
                <c:pt idx="4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ADF-4CFA-B5D6-99AF514FAD1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2001280"/>
        <c:axId val="131684544"/>
      </c:barChart>
      <c:catAx>
        <c:axId val="1320012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1684544"/>
        <c:crosses val="autoZero"/>
        <c:auto val="1"/>
        <c:lblAlgn val="ctr"/>
        <c:lblOffset val="100"/>
        <c:noMultiLvlLbl val="0"/>
      </c:catAx>
      <c:valAx>
        <c:axId val="131684544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20012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Working full </c:v>
                </c:pt>
                <c:pt idx="1">
                  <c:v>Working 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Retired/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0.7</c:v>
                </c:pt>
                <c:pt idx="1">
                  <c:v>0.67</c:v>
                </c:pt>
                <c:pt idx="2">
                  <c:v>0.57999999999999996</c:v>
                </c:pt>
                <c:pt idx="3">
                  <c:v>0.66</c:v>
                </c:pt>
                <c:pt idx="4">
                  <c:v>0.63</c:v>
                </c:pt>
                <c:pt idx="5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459-4603-9BE9-C072D0BEBE7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Working full </c:v>
                </c:pt>
                <c:pt idx="1">
                  <c:v>Working 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Retired/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0.26</c:v>
                </c:pt>
                <c:pt idx="1">
                  <c:v>0.27</c:v>
                </c:pt>
                <c:pt idx="2">
                  <c:v>0.33</c:v>
                </c:pt>
                <c:pt idx="3">
                  <c:v>0.28000000000000003</c:v>
                </c:pt>
                <c:pt idx="4">
                  <c:v>0.3</c:v>
                </c:pt>
                <c:pt idx="5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459-4603-9BE9-C072D0BEBE7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0963968"/>
        <c:axId val="130550016"/>
      </c:barChart>
      <c:catAx>
        <c:axId val="1309639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0550016"/>
        <c:crosses val="autoZero"/>
        <c:auto val="1"/>
        <c:lblAlgn val="ctr"/>
        <c:lblOffset val="100"/>
        <c:noMultiLvlLbl val="0"/>
      </c:catAx>
      <c:valAx>
        <c:axId val="130550016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09639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3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Work</c:v>
                </c:pt>
                <c:pt idx="1">
                  <c:v>politics</c:v>
                </c:pt>
                <c:pt idx="2">
                  <c:v>Home</c:v>
                </c:pt>
                <c:pt idx="3">
                  <c:v>Arts</c:v>
                </c:pt>
                <c:pt idx="4">
                  <c:v>Sports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0.6</c:v>
                </c:pt>
                <c:pt idx="1">
                  <c:v>0.52</c:v>
                </c:pt>
                <c:pt idx="2">
                  <c:v>0.67</c:v>
                </c:pt>
                <c:pt idx="3">
                  <c:v>0.62</c:v>
                </c:pt>
                <c:pt idx="4">
                  <c:v>0.59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BD7-40DC-8906-9F633FF21DD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3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Work</c:v>
                </c:pt>
                <c:pt idx="1">
                  <c:v>politics</c:v>
                </c:pt>
                <c:pt idx="2">
                  <c:v>Home</c:v>
                </c:pt>
                <c:pt idx="3">
                  <c:v>Arts</c:v>
                </c:pt>
                <c:pt idx="4">
                  <c:v>Sports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0.32</c:v>
                </c:pt>
                <c:pt idx="1">
                  <c:v>0.39</c:v>
                </c:pt>
                <c:pt idx="2">
                  <c:v>0.27</c:v>
                </c:pt>
                <c:pt idx="3">
                  <c:v>0.25</c:v>
                </c:pt>
                <c:pt idx="4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BD7-40DC-8906-9F633FF21DD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9"/>
        <c:overlap val="100"/>
        <c:axId val="130034176"/>
        <c:axId val="88750272"/>
      </c:barChart>
      <c:catAx>
        <c:axId val="1300341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88750272"/>
        <c:crosses val="autoZero"/>
        <c:auto val="1"/>
        <c:lblAlgn val="ctr"/>
        <c:lblOffset val="100"/>
        <c:noMultiLvlLbl val="0"/>
      </c:catAx>
      <c:valAx>
        <c:axId val="88750272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00341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Working full </c:v>
                </c:pt>
                <c:pt idx="1">
                  <c:v>Working 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Retired/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0.54</c:v>
                </c:pt>
                <c:pt idx="1">
                  <c:v>0.5</c:v>
                </c:pt>
                <c:pt idx="2">
                  <c:v>0.47</c:v>
                </c:pt>
                <c:pt idx="3">
                  <c:v>0.54</c:v>
                </c:pt>
                <c:pt idx="4">
                  <c:v>0.47</c:v>
                </c:pt>
                <c:pt idx="5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AC9-4B04-BC38-A43EEFDC681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Working full </c:v>
                </c:pt>
                <c:pt idx="1">
                  <c:v>Working 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Retired/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0.4</c:v>
                </c:pt>
                <c:pt idx="1">
                  <c:v>0.4</c:v>
                </c:pt>
                <c:pt idx="2">
                  <c:v>0.42</c:v>
                </c:pt>
                <c:pt idx="3">
                  <c:v>0.39</c:v>
                </c:pt>
                <c:pt idx="4">
                  <c:v>0.4</c:v>
                </c:pt>
                <c:pt idx="5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AC9-4B04-BC38-A43EEFDC681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0964480"/>
        <c:axId val="130551744"/>
      </c:barChart>
      <c:catAx>
        <c:axId val="1309644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0551744"/>
        <c:crosses val="autoZero"/>
        <c:auto val="1"/>
        <c:lblAlgn val="ctr"/>
        <c:lblOffset val="100"/>
        <c:noMultiLvlLbl val="0"/>
      </c:catAx>
      <c:valAx>
        <c:axId val="130551744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0964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Working full </c:v>
                </c:pt>
                <c:pt idx="1">
                  <c:v>Working 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Retired/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0.65</c:v>
                </c:pt>
                <c:pt idx="1">
                  <c:v>0.63</c:v>
                </c:pt>
                <c:pt idx="2">
                  <c:v>0.5</c:v>
                </c:pt>
                <c:pt idx="3">
                  <c:v>0.61</c:v>
                </c:pt>
                <c:pt idx="4">
                  <c:v>0.53</c:v>
                </c:pt>
                <c:pt idx="5">
                  <c:v>0.53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664-46EB-B758-9AC80E860C8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Working full </c:v>
                </c:pt>
                <c:pt idx="1">
                  <c:v>Working 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Retired/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0.31</c:v>
                </c:pt>
                <c:pt idx="1">
                  <c:v>0.3</c:v>
                </c:pt>
                <c:pt idx="2">
                  <c:v>0.39</c:v>
                </c:pt>
                <c:pt idx="3">
                  <c:v>0.31</c:v>
                </c:pt>
                <c:pt idx="4">
                  <c:v>0.34</c:v>
                </c:pt>
                <c:pt idx="5">
                  <c:v>0.34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664-46EB-B758-9AC80E860C8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1104256"/>
        <c:axId val="130553472"/>
      </c:barChart>
      <c:catAx>
        <c:axId val="1311042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0553472"/>
        <c:crosses val="autoZero"/>
        <c:auto val="1"/>
        <c:lblAlgn val="ctr"/>
        <c:lblOffset val="100"/>
        <c:noMultiLvlLbl val="0"/>
      </c:catAx>
      <c:valAx>
        <c:axId val="130553472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11042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479099368307E-2"/>
          <c:y val="4.8460774199025919E-2"/>
          <c:w val="0.86388904180126336"/>
          <c:h val="0.9030784516019482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Working full </c:v>
                </c:pt>
                <c:pt idx="1">
                  <c:v>Working 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Retired/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0.64</c:v>
                </c:pt>
                <c:pt idx="1">
                  <c:v>0.59</c:v>
                </c:pt>
                <c:pt idx="2">
                  <c:v>0.54</c:v>
                </c:pt>
                <c:pt idx="3">
                  <c:v>0.65</c:v>
                </c:pt>
                <c:pt idx="4">
                  <c:v>0.56000000000000005</c:v>
                </c:pt>
                <c:pt idx="5">
                  <c:v>0.66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86E-4015-9412-32876B44ECA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Working full </c:v>
                </c:pt>
                <c:pt idx="1">
                  <c:v>Working 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Retired/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0.26</c:v>
                </c:pt>
                <c:pt idx="1">
                  <c:v>0.25</c:v>
                </c:pt>
                <c:pt idx="2">
                  <c:v>0.31</c:v>
                </c:pt>
                <c:pt idx="3">
                  <c:v>0.23</c:v>
                </c:pt>
                <c:pt idx="4">
                  <c:v>0.28999999999999998</c:v>
                </c:pt>
                <c:pt idx="5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86E-4015-9412-32876B44ECA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1104256"/>
        <c:axId val="130553472"/>
      </c:barChart>
      <c:catAx>
        <c:axId val="1311042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0553472"/>
        <c:crosses val="autoZero"/>
        <c:auto val="1"/>
        <c:lblAlgn val="ctr"/>
        <c:lblOffset val="100"/>
        <c:noMultiLvlLbl val="0"/>
      </c:catAx>
      <c:valAx>
        <c:axId val="130553472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11042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055479099368307E-2"/>
          <c:y val="4.5431975811586797E-2"/>
          <c:w val="0.86388904180126336"/>
          <c:h val="0.906107249989387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Working full </c:v>
                </c:pt>
                <c:pt idx="1">
                  <c:v>Working 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Retired/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0.61</c:v>
                </c:pt>
                <c:pt idx="1">
                  <c:v>0.56000000000000005</c:v>
                </c:pt>
                <c:pt idx="2">
                  <c:v>0.55000000000000004</c:v>
                </c:pt>
                <c:pt idx="3">
                  <c:v>0.59</c:v>
                </c:pt>
                <c:pt idx="4">
                  <c:v>0.55000000000000004</c:v>
                </c:pt>
                <c:pt idx="5">
                  <c:v>0.59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A8-4D34-B10F-C1A136FFD09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Working full </c:v>
                </c:pt>
                <c:pt idx="1">
                  <c:v>Working 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Retired/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0.33</c:v>
                </c:pt>
                <c:pt idx="1">
                  <c:v>0.35</c:v>
                </c:pt>
                <c:pt idx="2">
                  <c:v>0.35</c:v>
                </c:pt>
                <c:pt idx="3">
                  <c:v>0.34</c:v>
                </c:pt>
                <c:pt idx="4">
                  <c:v>0.33</c:v>
                </c:pt>
                <c:pt idx="5">
                  <c:v>0.31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A8-4D34-B10F-C1A136FFD09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80"/>
        <c:overlap val="100"/>
        <c:axId val="131104256"/>
        <c:axId val="130553472"/>
      </c:barChart>
      <c:catAx>
        <c:axId val="1311042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0553472"/>
        <c:crosses val="autoZero"/>
        <c:auto val="1"/>
        <c:lblAlgn val="ctr"/>
        <c:lblOffset val="100"/>
        <c:noMultiLvlLbl val="0"/>
      </c:catAx>
      <c:valAx>
        <c:axId val="130553472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311042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EL PRIMERO RESALTA</c:v>
                </c:pt>
              </c:strCache>
            </c:strRef>
          </c:tx>
          <c:spPr>
            <a:solidFill>
              <a:srgbClr val="D71920"/>
            </a:solidFill>
          </c:spPr>
          <c:dPt>
            <c:idx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E25-47E2-B9F0-D179FEBD8A70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E25-47E2-B9F0-D179FEBD8A70}"/>
              </c:ext>
            </c:extLst>
          </c:dPt>
          <c:dPt>
            <c:idx val="2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E25-47E2-B9F0-D179FEBD8A70}"/>
              </c:ext>
            </c:extLst>
          </c:dPt>
          <c:dPt>
            <c:idx val="3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E25-47E2-B9F0-D179FEBD8A70}"/>
              </c:ext>
            </c:extLst>
          </c:dPt>
          <c:dPt>
            <c:idx val="4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E25-47E2-B9F0-D179FEBD8A70}"/>
              </c:ext>
            </c:extLst>
          </c:dPt>
          <c:dPt>
            <c:idx val="5"/>
            <c:bubble3D val="0"/>
            <c:spPr>
              <a:solidFill>
                <a:srgbClr val="D7192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EE25-47E2-B9F0-D179FEBD8A7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6350" cap="flat" cmpd="sng" algn="ctr">
                  <a:solidFill>
                    <a:schemeClr val="tx1"/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Hoja1!$A$2:$A$7</c:f>
              <c:strCache>
                <c:ptCount val="5"/>
                <c:pt idx="0">
                  <c:v>en blanco</c:v>
                </c:pt>
                <c:pt idx="1">
                  <c:v>BTB</c:v>
                </c:pt>
                <c:pt idx="4">
                  <c:v>TTB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1</c:v>
                </c:pt>
                <c:pt idx="1">
                  <c:v>0.125</c:v>
                </c:pt>
                <c:pt idx="2">
                  <c:v>0.39300000000000002</c:v>
                </c:pt>
                <c:pt idx="3">
                  <c:v>0.43</c:v>
                </c:pt>
                <c:pt idx="4">
                  <c:v>5.1999999999999998E-2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EE25-47E2-B9F0-D179FEBD8A7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88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EL PRIMERO RESALTA</c:v>
                </c:pt>
              </c:strCache>
            </c:strRef>
          </c:tx>
          <c:spPr>
            <a:solidFill>
              <a:srgbClr val="D71920"/>
            </a:solidFill>
          </c:spPr>
          <c:dPt>
            <c:idx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E41-49E1-B4D4-F4566C0578F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E41-49E1-B4D4-F4566C0578F2}"/>
              </c:ext>
            </c:extLst>
          </c:dPt>
          <c:dPt>
            <c:idx val="2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E41-49E1-B4D4-F4566C0578F2}"/>
              </c:ext>
            </c:extLst>
          </c:dPt>
          <c:dPt>
            <c:idx val="3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E41-49E1-B4D4-F4566C0578F2}"/>
              </c:ext>
            </c:extLst>
          </c:dPt>
          <c:dPt>
            <c:idx val="4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9E41-49E1-B4D4-F4566C0578F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6350" cap="flat" cmpd="sng" algn="ctr">
                  <a:solidFill>
                    <a:schemeClr val="tx1"/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Hoja1!$A$2:$A$6</c:f>
              <c:strCache>
                <c:ptCount val="5"/>
                <c:pt idx="0">
                  <c:v>en blanco</c:v>
                </c:pt>
                <c:pt idx="1">
                  <c:v>BTB</c:v>
                </c:pt>
                <c:pt idx="4">
                  <c:v>TTB</c:v>
                </c:pt>
              </c:strCache>
            </c:strRef>
          </c:cat>
          <c:val>
            <c:numRef>
              <c:f>Hoja1!$B$2:$B$6</c:f>
              <c:numCache>
                <c:formatCode>0%</c:formatCode>
                <c:ptCount val="5"/>
                <c:pt idx="0">
                  <c:v>1</c:v>
                </c:pt>
                <c:pt idx="1">
                  <c:v>0.13</c:v>
                </c:pt>
                <c:pt idx="2">
                  <c:v>0.39</c:v>
                </c:pt>
                <c:pt idx="3">
                  <c:v>0.44</c:v>
                </c:pt>
                <c:pt idx="4">
                  <c:v>3.9E-2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E41-49E1-B4D4-F4566C0578F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88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CAMBIAR AQUÍ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5.7000000000000002E-2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380-42B8-BC4C-2DEEF9B2B79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BTB</c:v>
                </c:pt>
              </c:strCache>
            </c:strRef>
          </c:tx>
          <c:spPr>
            <a:solidFill>
              <a:srgbClr val="D2467B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A380-42B8-BC4C-2DEEF9B2B79B}"/>
              </c:ext>
            </c:extLst>
          </c:dPt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0.52500000000000002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380-42B8-BC4C-2DEEF9B2B79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TTB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A380-42B8-BC4C-2DEEF9B2B79B}"/>
              </c:ext>
            </c:extLst>
          </c:dPt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A380-42B8-BC4C-2DEEF9B2B79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Sheet1!$E$2</c:f>
              <c:numCache>
                <c:formatCode>0%</c:formatCode>
                <c:ptCount val="1"/>
                <c:pt idx="0">
                  <c:v>8.7999999999999995E-2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A380-42B8-BC4C-2DEEF9B2B7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8946560"/>
        <c:axId val="128948096"/>
      </c:barChart>
      <c:catAx>
        <c:axId val="1289465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8948096"/>
        <c:crosses val="autoZero"/>
        <c:auto val="1"/>
        <c:lblAlgn val="ctr"/>
        <c:lblOffset val="100"/>
        <c:noMultiLvlLbl val="0"/>
      </c:catAx>
      <c:valAx>
        <c:axId val="1289480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28946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CAMBIAR AQUÍ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hombre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4.5999999999999999E-2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EC-4412-BCAA-B49D2DEDC6F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 CAMBIAR</c:v>
                </c:pt>
              </c:strCache>
            </c:strRef>
          </c:tx>
          <c:spPr>
            <a:solidFill>
              <a:srgbClr val="D2467B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9EC-4412-BCAA-B49D2DEDC6F5}"/>
              </c:ext>
            </c:extLst>
          </c:dPt>
          <c:cat>
            <c:strRef>
              <c:f>Sheet1!$A$2</c:f>
              <c:strCache>
                <c:ptCount val="1"/>
                <c:pt idx="0">
                  <c:v>hombre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0.33900000000000002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EC-4412-BCAA-B49D2DEDC6F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69EC-4412-BCAA-B49D2DEDC6F5}"/>
              </c:ext>
            </c:extLst>
          </c:dPt>
          <c:cat>
            <c:strRef>
              <c:f>Sheet1!$A$2</c:f>
              <c:strCache>
                <c:ptCount val="1"/>
                <c:pt idx="0">
                  <c:v>hombre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0.45400000000000001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9EC-4412-BCAA-B49D2DEDC6F5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hombre</c:v>
                </c:pt>
              </c:strCache>
            </c:strRef>
          </c:cat>
          <c:val>
            <c:numRef>
              <c:f>Sheet1!$E$2</c:f>
              <c:numCache>
                <c:formatCode>0%</c:formatCode>
                <c:ptCount val="1"/>
                <c:pt idx="0">
                  <c:v>0.161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9EC-4412-BCAA-B49D2DEDC6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31462656"/>
        <c:axId val="131464192"/>
      </c:barChart>
      <c:catAx>
        <c:axId val="1314626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1464192"/>
        <c:crosses val="autoZero"/>
        <c:auto val="1"/>
        <c:lblAlgn val="ctr"/>
        <c:lblOffset val="100"/>
        <c:noMultiLvlLbl val="0"/>
      </c:catAx>
      <c:valAx>
        <c:axId val="13146419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31462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CAMBIAR AQUÍ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8A2-4E7E-A755-45EF5CEE530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BTB</c:v>
                </c:pt>
              </c:strCache>
            </c:strRef>
          </c:tx>
          <c:spPr>
            <a:solidFill>
              <a:srgbClr val="D2467B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8A2-4E7E-A755-45EF5CEE530B}"/>
              </c:ext>
            </c:extLst>
          </c:dPt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8A2-4E7E-A755-45EF5CEE530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TTB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8A2-4E7E-A755-45EF5CEE530B}"/>
              </c:ext>
            </c:extLst>
          </c:dPt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8A2-4E7E-A755-45EF5CEE530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Sheet1!$E$2</c:f>
              <c:numCache>
                <c:formatCode>0%</c:formatCode>
                <c:ptCount val="1"/>
                <c:pt idx="0">
                  <c:v>8.7999999999999995E-2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8A2-4E7E-A755-45EF5CEE53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8946560"/>
        <c:axId val="128948096"/>
      </c:barChart>
      <c:catAx>
        <c:axId val="1289465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8948096"/>
        <c:crosses val="autoZero"/>
        <c:auto val="1"/>
        <c:lblAlgn val="ctr"/>
        <c:lblOffset val="100"/>
        <c:noMultiLvlLbl val="0"/>
      </c:catAx>
      <c:valAx>
        <c:axId val="1289480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28946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CAMBIAR AQUÍ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hombre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AA-4FBB-9684-BCF4654B3A6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 CAMBIAR</c:v>
                </c:pt>
              </c:strCache>
            </c:strRef>
          </c:tx>
          <c:spPr>
            <a:solidFill>
              <a:srgbClr val="D2467B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DAA-4FBB-9684-BCF4654B3A63}"/>
              </c:ext>
            </c:extLst>
          </c:dPt>
          <c:cat>
            <c:strRef>
              <c:f>Sheet1!$A$2</c:f>
              <c:strCache>
                <c:ptCount val="1"/>
                <c:pt idx="0">
                  <c:v>hombre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0.33900000000000002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DAA-4FBB-9684-BCF4654B3A6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2DAA-4FBB-9684-BCF4654B3A63}"/>
              </c:ext>
            </c:extLst>
          </c:dPt>
          <c:cat>
            <c:strRef>
              <c:f>Sheet1!$A$2</c:f>
              <c:strCache>
                <c:ptCount val="1"/>
                <c:pt idx="0">
                  <c:v>hombre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0.45400000000000001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2DAA-4FBB-9684-BCF4654B3A6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hombre</c:v>
                </c:pt>
              </c:strCache>
            </c:strRef>
          </c:cat>
          <c:val>
            <c:numRef>
              <c:f>Sheet1!$E$2</c:f>
              <c:numCache>
                <c:formatCode>0%</c:formatCode>
                <c:ptCount val="1"/>
                <c:pt idx="0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DAA-4FBB-9684-BCF4654B3A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31462656"/>
        <c:axId val="131464192"/>
      </c:barChart>
      <c:catAx>
        <c:axId val="1314626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1464192"/>
        <c:crosses val="autoZero"/>
        <c:auto val="1"/>
        <c:lblAlgn val="ctr"/>
        <c:lblOffset val="100"/>
        <c:noMultiLvlLbl val="0"/>
      </c:catAx>
      <c:valAx>
        <c:axId val="13146419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31462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3-9AFA-49D0-B652-23B3C4644C68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8093-4D6C-80A2-24DE28CBC496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8093-4D6C-80A2-24DE28CBC496}"/>
              </c:ext>
            </c:extLst>
          </c:dPt>
          <c:dLbls>
            <c:dLbl>
              <c:idx val="3"/>
              <c:layout>
                <c:manualLayout>
                  <c:x val="-0.185409990107928"/>
                  <c:y val="-2.2145629406083466E-17"/>
                </c:manualLayout>
              </c:layout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1050">
                        <a:solidFill>
                          <a:srgbClr val="FF0000"/>
                        </a:solidFill>
                      </a:defRPr>
                    </a:pPr>
                    <a:fld id="{6519A1F9-CD5B-4825-BF02-0C4B74F9D0CA}" type="VALUE">
                      <a:rPr lang="en-US" sz="1050" b="1">
                        <a:solidFill>
                          <a:srgbClr val="FF0000"/>
                        </a:solidFill>
                      </a:rPr>
                      <a:pPr>
                        <a:defRPr sz="1050">
                          <a:solidFill>
                            <a:srgbClr val="FF0000"/>
                          </a:solidFill>
                        </a:defRPr>
                      </a:pPr>
                      <a:t>[VALORE]</a:t>
                    </a:fld>
                    <a:endParaRPr lang="en-GB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670D-4DF4-8AB7-C5685B8A1F1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2024</c:v>
                </c:pt>
                <c:pt idx="1">
                  <c:v>2021</c:v>
                </c:pt>
                <c:pt idx="2">
                  <c:v>2020</c:v>
                </c:pt>
                <c:pt idx="3">
                  <c:v>2019</c:v>
                </c:pt>
              </c:numCache>
            </c:numRef>
          </c:cat>
          <c:val>
            <c:numRef>
              <c:f>Hoja1!$B$2:$B$5</c:f>
              <c:numCache>
                <c:formatCode>General</c:formatCode>
                <c:ptCount val="4"/>
                <c:pt idx="0">
                  <c:v>4</c:v>
                </c:pt>
                <c:pt idx="1">
                  <c:v>0</c:v>
                </c:pt>
                <c:pt idx="2">
                  <c:v>0</c:v>
                </c:pt>
                <c:pt idx="3">
                  <c:v>-7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093-4D6C-80A2-24DE28CBC49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30492928"/>
        <c:axId val="102874432"/>
      </c:barChart>
      <c:catAx>
        <c:axId val="1304929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02874432"/>
        <c:crosses val="autoZero"/>
        <c:auto val="1"/>
        <c:lblAlgn val="ctr"/>
        <c:lblOffset val="100"/>
        <c:noMultiLvlLbl val="0"/>
      </c:catAx>
      <c:valAx>
        <c:axId val="102874432"/>
        <c:scaling>
          <c:orientation val="minMax"/>
          <c:max val="50"/>
        </c:scaling>
        <c:delete val="1"/>
        <c:axPos val="b"/>
        <c:numFmt formatCode="General" sourceLinked="1"/>
        <c:majorTickMark val="out"/>
        <c:minorTickMark val="none"/>
        <c:tickLblPos val="nextTo"/>
        <c:crossAx val="1304929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4.7745207084765734E-2"/>
          <c:w val="0.95769230769230773"/>
          <c:h val="0.79014773086741064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TTB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598257269029803E-3"/>
                  <c:y val="-2.178356028553137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381-4F98-9B91-D9DDEAC3BCF0}"/>
                </c:ext>
              </c:extLst>
            </c:dLbl>
            <c:dLbl>
              <c:idx val="1"/>
              <c:layout>
                <c:manualLayout>
                  <c:x val="6.3196514538059606E-3"/>
                  <c:y val="-5.1662310532218552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381-4F98-9B91-D9DDEAC3BCF0}"/>
                </c:ext>
              </c:extLst>
            </c:dLbl>
            <c:dLbl>
              <c:idx val="2"/>
              <c:layout>
                <c:manualLayout>
                  <c:x val="-6.0459657609246579E-3"/>
                  <c:y val="-5.166231053221967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381-4F98-9B91-D9DDEAC3BCF0}"/>
                </c:ext>
              </c:extLst>
            </c:dLbl>
            <c:dLbl>
              <c:idx val="4"/>
              <c:layout>
                <c:manualLayout>
                  <c:x val="0"/>
                  <c:y val="-2.5833561970224255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381-4F98-9B91-D9DDEAC3BC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7.0000000000000007E-2</c:v>
                </c:pt>
                <c:pt idx="1">
                  <c:v>0.05</c:v>
                </c:pt>
                <c:pt idx="2">
                  <c:v>0.05</c:v>
                </c:pt>
                <c:pt idx="3">
                  <c:v>5.8000000000000003E-2</c:v>
                </c:pt>
                <c:pt idx="4">
                  <c:v>0.05</c:v>
                </c:pt>
                <c:pt idx="5">
                  <c:v>4.8000000000000001E-2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381-4F98-9B91-D9DDEAC3BCF0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rgbClr val="D2467B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2.8861629168516916E-3"/>
                  <c:y val="-1.3948196179731844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381-4F98-9B91-D9DDEAC3BCF0}"/>
                </c:ext>
              </c:extLst>
            </c:dLbl>
            <c:dLbl>
              <c:idx val="1"/>
              <c:layout>
                <c:manualLayout>
                  <c:x val="0"/>
                  <c:y val="-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381-4F98-9B91-D9DDEAC3BCF0}"/>
                </c:ext>
              </c:extLst>
            </c:dLbl>
            <c:dLbl>
              <c:idx val="2"/>
              <c:layout>
                <c:manualLayout>
                  <c:x val="-2.8861629168517445E-3"/>
                  <c:y val="-3.4870490449329605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381-4F98-9B91-D9DDEAC3BCF0}"/>
                </c:ext>
              </c:extLst>
            </c:dLbl>
            <c:dLbl>
              <c:idx val="3"/>
              <c:layout>
                <c:manualLayout>
                  <c:x val="0"/>
                  <c:y val="-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7381-4F98-9B91-D9DDEAC3BCF0}"/>
                </c:ext>
              </c:extLst>
            </c:dLbl>
            <c:dLbl>
              <c:idx val="4"/>
              <c:layout>
                <c:manualLayout>
                  <c:x val="-2.8861629168515858E-3"/>
                  <c:y val="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381-4F98-9B91-D9DDEAC3BC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Hoja1!$C$2:$C$7</c:f>
              <c:numCache>
                <c:formatCode>0%</c:formatCode>
                <c:ptCount val="6"/>
                <c:pt idx="0">
                  <c:v>0.441</c:v>
                </c:pt>
                <c:pt idx="1">
                  <c:v>0.48799999999999999</c:v>
                </c:pt>
                <c:pt idx="2">
                  <c:v>0.52800000000000002</c:v>
                </c:pt>
                <c:pt idx="3">
                  <c:v>0.52200000000000002</c:v>
                </c:pt>
                <c:pt idx="4">
                  <c:v>0.57399999999999995</c:v>
                </c:pt>
                <c:pt idx="5">
                  <c:v>0.63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381-4F98-9B91-D9DDEAC3BCF0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BTB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Hoja1!$D$2:$D$7</c:f>
              <c:numCache>
                <c:formatCode>0%</c:formatCode>
                <c:ptCount val="6"/>
                <c:pt idx="0">
                  <c:v>0.35699999999999998</c:v>
                </c:pt>
                <c:pt idx="1">
                  <c:v>0.34699999999999998</c:v>
                </c:pt>
                <c:pt idx="2">
                  <c:v>0.33600000000000002</c:v>
                </c:pt>
                <c:pt idx="3">
                  <c:v>0.33400000000000002</c:v>
                </c:pt>
                <c:pt idx="4">
                  <c:v>0.309</c:v>
                </c:pt>
                <c:pt idx="5">
                  <c:v>0.28299999999999997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7381-4F98-9B91-D9DDEAC3BCF0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7381-4F98-9B91-D9DDEAC3BCF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7381-4F98-9B91-D9DDEAC3BCF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7381-4F98-9B91-D9DDEAC3BCF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7381-4F98-9B91-D9DDEAC3BCF0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7381-4F98-9B91-D9DDEAC3BCF0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7381-4F98-9B91-D9DDEAC3BCF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Hoja1!$E$2:$E$7</c:f>
              <c:numCache>
                <c:formatCode>0%</c:formatCode>
                <c:ptCount val="6"/>
                <c:pt idx="0">
                  <c:v>0.13200000000000001</c:v>
                </c:pt>
                <c:pt idx="1">
                  <c:v>0.107</c:v>
                </c:pt>
                <c:pt idx="2">
                  <c:v>8.2000000000000003E-2</c:v>
                </c:pt>
                <c:pt idx="3">
                  <c:v>8.6999999999999994E-2</c:v>
                </c:pt>
                <c:pt idx="4">
                  <c:v>6.7000000000000004E-2</c:v>
                </c:pt>
                <c:pt idx="5">
                  <c:v>3.9E-2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8-7381-4F98-9B91-D9DDEAC3BCF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33136384"/>
        <c:axId val="133137920"/>
      </c:barChart>
      <c:catAx>
        <c:axId val="1331363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noFill/>
          <a:ln w="6350" cap="flat" cmpd="sng" algn="ctr">
            <a:noFill/>
            <a:prstDash val="solid"/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33137920"/>
        <c:crosses val="autoZero"/>
        <c:auto val="1"/>
        <c:lblAlgn val="ctr"/>
        <c:lblOffset val="100"/>
        <c:noMultiLvlLbl val="0"/>
      </c:catAx>
      <c:valAx>
        <c:axId val="133137920"/>
        <c:scaling>
          <c:orientation val="minMax"/>
          <c:max val="1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133136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0.10887544343523319"/>
          <c:w val="0.95769230769230773"/>
          <c:h val="0.72901763151434651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TTB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598257269029803E-3"/>
                  <c:y val="-2.178356028553137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CD0-4C91-9B65-2557542040AE}"/>
                </c:ext>
              </c:extLst>
            </c:dLbl>
            <c:dLbl>
              <c:idx val="1"/>
              <c:layout>
                <c:manualLayout>
                  <c:x val="6.3196514538059606E-3"/>
                  <c:y val="-5.1662310532218552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CD0-4C91-9B65-2557542040AE}"/>
                </c:ext>
              </c:extLst>
            </c:dLbl>
            <c:dLbl>
              <c:idx val="2"/>
              <c:layout>
                <c:manualLayout>
                  <c:x val="-6.0459657609246579E-3"/>
                  <c:y val="-5.166231053221967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CD0-4C91-9B65-2557542040AE}"/>
                </c:ext>
              </c:extLst>
            </c:dLbl>
            <c:dLbl>
              <c:idx val="4"/>
              <c:layout>
                <c:manualLayout>
                  <c:x val="0"/>
                  <c:y val="-2.5833561970224255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CD0-4C91-9B65-2557542040A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0.06</c:v>
                </c:pt>
                <c:pt idx="1">
                  <c:v>0.03</c:v>
                </c:pt>
                <c:pt idx="2">
                  <c:v>0.04</c:v>
                </c:pt>
                <c:pt idx="3">
                  <c:v>0.04</c:v>
                </c:pt>
                <c:pt idx="4">
                  <c:v>0.04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CD0-4C91-9B65-2557542040AE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rgbClr val="D2467B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2.8861629168516916E-3"/>
                  <c:y val="-1.3948196179731844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0CD0-4C91-9B65-2557542040AE}"/>
                </c:ext>
              </c:extLst>
            </c:dLbl>
            <c:dLbl>
              <c:idx val="1"/>
              <c:layout>
                <c:manualLayout>
                  <c:x val="0"/>
                  <c:y val="-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0CD0-4C91-9B65-2557542040AE}"/>
                </c:ext>
              </c:extLst>
            </c:dLbl>
            <c:dLbl>
              <c:idx val="2"/>
              <c:layout>
                <c:manualLayout>
                  <c:x val="-2.8861629168517445E-3"/>
                  <c:y val="-3.4870490449329605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0CD0-4C91-9B65-2557542040AE}"/>
                </c:ext>
              </c:extLst>
            </c:dLbl>
            <c:dLbl>
              <c:idx val="3"/>
              <c:layout>
                <c:manualLayout>
                  <c:x val="0"/>
                  <c:y val="-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0CD0-4C91-9B65-2557542040AE}"/>
                </c:ext>
              </c:extLst>
            </c:dLbl>
            <c:dLbl>
              <c:idx val="4"/>
              <c:layout>
                <c:manualLayout>
                  <c:x val="-2.8861629168515858E-3"/>
                  <c:y val="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0CD0-4C91-9B65-2557542040A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Hoja1!$C$2:$C$7</c:f>
              <c:numCache>
                <c:formatCode>0%</c:formatCode>
                <c:ptCount val="6"/>
                <c:pt idx="0">
                  <c:v>0.46</c:v>
                </c:pt>
                <c:pt idx="1">
                  <c:v>0.52</c:v>
                </c:pt>
                <c:pt idx="2">
                  <c:v>0.5</c:v>
                </c:pt>
                <c:pt idx="3">
                  <c:v>0.54</c:v>
                </c:pt>
                <c:pt idx="4">
                  <c:v>0.57999999999999996</c:v>
                </c:pt>
                <c:pt idx="5">
                  <c:v>0.64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CD0-4C91-9B65-2557542040AE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BTB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Hoja1!$D$2:$D$7</c:f>
              <c:numCache>
                <c:formatCode>0%</c:formatCode>
                <c:ptCount val="6"/>
                <c:pt idx="0">
                  <c:v>0.36</c:v>
                </c:pt>
                <c:pt idx="1">
                  <c:v>0.33</c:v>
                </c:pt>
                <c:pt idx="2">
                  <c:v>0.35</c:v>
                </c:pt>
                <c:pt idx="3">
                  <c:v>0.34</c:v>
                </c:pt>
                <c:pt idx="4">
                  <c:v>0.31</c:v>
                </c:pt>
                <c:pt idx="5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0CD0-4C91-9B65-2557542040AE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0CD0-4C91-9B65-2557542040A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0CD0-4C91-9B65-2557542040A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0CD0-4C91-9B65-2557542040A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0CD0-4C91-9B65-2557542040AE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0CD0-4C91-9B65-2557542040AE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0CD0-4C91-9B65-2557542040A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Hoja1!$E$2:$E$7</c:f>
              <c:numCache>
                <c:formatCode>0%</c:formatCode>
                <c:ptCount val="6"/>
                <c:pt idx="0">
                  <c:v>0.12</c:v>
                </c:pt>
                <c:pt idx="1">
                  <c:v>0.12</c:v>
                </c:pt>
                <c:pt idx="2">
                  <c:v>0.11</c:v>
                </c:pt>
                <c:pt idx="3">
                  <c:v>0.08</c:v>
                </c:pt>
                <c:pt idx="4">
                  <c:v>7.0000000000000007E-2</c:v>
                </c:pt>
                <c:pt idx="5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8-0CD0-4C91-9B65-2557542040A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33136384"/>
        <c:axId val="133137920"/>
      </c:barChart>
      <c:catAx>
        <c:axId val="1331363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noFill/>
          <a:ln w="6350" cap="flat" cmpd="sng" algn="ctr">
            <a:noFill/>
            <a:prstDash val="solid"/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33137920"/>
        <c:crosses val="autoZero"/>
        <c:auto val="1"/>
        <c:lblAlgn val="ctr"/>
        <c:lblOffset val="100"/>
        <c:noMultiLvlLbl val="0"/>
      </c:catAx>
      <c:valAx>
        <c:axId val="133137920"/>
        <c:scaling>
          <c:orientation val="minMax"/>
          <c:max val="1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133136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Hoja1!$B$2:$B$6</c:f>
              <c:numCache>
                <c:formatCode>0%</c:formatCode>
                <c:ptCount val="5"/>
                <c:pt idx="0">
                  <c:v>0.188</c:v>
                </c:pt>
                <c:pt idx="1">
                  <c:v>0.13600000000000001</c:v>
                </c:pt>
                <c:pt idx="2">
                  <c:v>7.0000000000000007E-2</c:v>
                </c:pt>
                <c:pt idx="3">
                  <c:v>8.6999999999999994E-2</c:v>
                </c:pt>
                <c:pt idx="4">
                  <c:v>9.7000000000000003E-2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C1-4B2F-B4CC-BED8BEAC324B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Hoja1!$C$2:$C$6</c:f>
              <c:numCache>
                <c:formatCode>0%</c:formatCode>
                <c:ptCount val="5"/>
                <c:pt idx="0">
                  <c:v>0.35899999999999999</c:v>
                </c:pt>
                <c:pt idx="1">
                  <c:v>0.309</c:v>
                </c:pt>
                <c:pt idx="2">
                  <c:v>0.34599999999999997</c:v>
                </c:pt>
                <c:pt idx="3">
                  <c:v>0.33</c:v>
                </c:pt>
                <c:pt idx="4">
                  <c:v>0.33300000000000002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FC1-4B2F-B4CC-BED8BEAC324B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rgbClr val="D2467B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Hoja1!$D$2:$D$6</c:f>
              <c:numCache>
                <c:formatCode>0%</c:formatCode>
                <c:ptCount val="5"/>
                <c:pt idx="0">
                  <c:v>0.34699999999999998</c:v>
                </c:pt>
                <c:pt idx="1">
                  <c:v>0.48899999999999999</c:v>
                </c:pt>
                <c:pt idx="2">
                  <c:v>0.50800000000000001</c:v>
                </c:pt>
                <c:pt idx="3">
                  <c:v>0.53900000000000003</c:v>
                </c:pt>
                <c:pt idx="4">
                  <c:v>0.53600000000000003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FC1-4B2F-B4CC-BED8BEAC324B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NO CAMBIAR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7B7-493C-B8BD-544C49AAB820}"/>
              </c:ext>
            </c:extLst>
          </c:dPt>
          <c:dPt>
            <c:idx val="1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7B7-493C-B8BD-544C49AAB820}"/>
              </c:ext>
            </c:extLst>
          </c:dPt>
          <c:dPt>
            <c:idx val="2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7B7-493C-B8BD-544C49AAB820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7B7-493C-B8BD-544C49AAB820}"/>
              </c:ext>
            </c:extLst>
          </c:dPt>
          <c:dPt>
            <c:idx val="4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7B7-493C-B8BD-544C49AAB820}"/>
              </c:ext>
            </c:extLst>
          </c:dPt>
          <c:dLbls>
            <c:dLbl>
              <c:idx val="1"/>
              <c:layout>
                <c:manualLayout>
                  <c:x val="-6.9536707579254736E-3"/>
                  <c:y val="-7.477595769987129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F7B7-493C-B8BD-544C49AAB8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Hoja1!$E$2:$E$6</c:f>
              <c:numCache>
                <c:formatCode>0%</c:formatCode>
                <c:ptCount val="5"/>
                <c:pt idx="0">
                  <c:v>0.1</c:v>
                </c:pt>
                <c:pt idx="1">
                  <c:v>6.6000000000000003E-2</c:v>
                </c:pt>
                <c:pt idx="2">
                  <c:v>7.0000000000000007E-2</c:v>
                </c:pt>
                <c:pt idx="3">
                  <c:v>4.3999999999999997E-2</c:v>
                </c:pt>
                <c:pt idx="4">
                  <c:v>3.3000000000000002E-2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B7-493C-B8BD-544C49AAB82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609856"/>
        <c:axId val="213611648"/>
      </c:barChart>
      <c:catAx>
        <c:axId val="213609856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611648"/>
        <c:crosses val="autoZero"/>
        <c:auto val="1"/>
        <c:lblAlgn val="ctr"/>
        <c:lblOffset val="100"/>
        <c:noMultiLvlLbl val="0"/>
      </c:catAx>
      <c:valAx>
        <c:axId val="21361164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609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2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Hoja1!$B$2:$B$6</c:f>
              <c:numCache>
                <c:formatCode>0%</c:formatCode>
                <c:ptCount val="5"/>
                <c:pt idx="0">
                  <c:v>0.21</c:v>
                </c:pt>
                <c:pt idx="1">
                  <c:v>0.16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4D-409E-A6B5-1D90C6DB51A9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Hoja1!$C$2:$C$6</c:f>
              <c:numCache>
                <c:formatCode>0%</c:formatCode>
                <c:ptCount val="5"/>
                <c:pt idx="0">
                  <c:v>0.42</c:v>
                </c:pt>
                <c:pt idx="1">
                  <c:v>0.35</c:v>
                </c:pt>
                <c:pt idx="2">
                  <c:v>0.35</c:v>
                </c:pt>
                <c:pt idx="3">
                  <c:v>0.31</c:v>
                </c:pt>
                <c:pt idx="4">
                  <c:v>0.32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4D-409E-A6B5-1D90C6DB51A9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rgbClr val="D2467B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Hoja1!$D$2:$D$6</c:f>
              <c:numCache>
                <c:formatCode>0%</c:formatCode>
                <c:ptCount val="5"/>
                <c:pt idx="0">
                  <c:v>0.31</c:v>
                </c:pt>
                <c:pt idx="1">
                  <c:v>0.44</c:v>
                </c:pt>
                <c:pt idx="2">
                  <c:v>0.51</c:v>
                </c:pt>
                <c:pt idx="3">
                  <c:v>0.57999999999999996</c:v>
                </c:pt>
                <c:pt idx="4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F4D-409E-A6B5-1D90C6DB51A9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NO CAMBIAR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F4D-409E-A6B5-1D90C6DB51A9}"/>
              </c:ext>
            </c:extLst>
          </c:dPt>
          <c:dPt>
            <c:idx val="1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4F4D-409E-A6B5-1D90C6DB51A9}"/>
              </c:ext>
            </c:extLst>
          </c:dPt>
          <c:dPt>
            <c:idx val="2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4F4D-409E-A6B5-1D90C6DB51A9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4F4D-409E-A6B5-1D90C6DB51A9}"/>
              </c:ext>
            </c:extLst>
          </c:dPt>
          <c:dPt>
            <c:idx val="4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4F4D-409E-A6B5-1D90C6DB51A9}"/>
              </c:ext>
            </c:extLst>
          </c:dPt>
          <c:dLbls>
            <c:dLbl>
              <c:idx val="1"/>
              <c:layout>
                <c:manualLayout>
                  <c:x val="-6.9536707579254736E-3"/>
                  <c:y val="-7.477595769987129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4F4D-409E-A6B5-1D90C6DB51A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Hoja1!$E$2:$E$6</c:f>
              <c:numCache>
                <c:formatCode>0%</c:formatCode>
                <c:ptCount val="5"/>
                <c:pt idx="0">
                  <c:v>0.06</c:v>
                </c:pt>
                <c:pt idx="1">
                  <c:v>0.05</c:v>
                </c:pt>
                <c:pt idx="2">
                  <c:v>0.05</c:v>
                </c:pt>
                <c:pt idx="3">
                  <c:v>0.04</c:v>
                </c:pt>
                <c:pt idx="4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4F4D-409E-A6B5-1D90C6DB51A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609856"/>
        <c:axId val="213611648"/>
      </c:barChart>
      <c:catAx>
        <c:axId val="213609856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611648"/>
        <c:crosses val="autoZero"/>
        <c:auto val="1"/>
        <c:lblAlgn val="ctr"/>
        <c:lblOffset val="100"/>
        <c:noMultiLvlLbl val="0"/>
      </c:catAx>
      <c:valAx>
        <c:axId val="21361164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609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2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TTB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5"/>
              <c:layout>
                <c:manualLayout>
                  <c:x val="2.0222946037377419E-2"/>
                  <c:y val="2.8947179516097566E-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57D9-42C1-AAD6-C86C1FCBF24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0.1</c:v>
                </c:pt>
                <c:pt idx="1">
                  <c:v>0.09</c:v>
                </c:pt>
                <c:pt idx="2">
                  <c:v>7.0000000000000007E-2</c:v>
                </c:pt>
                <c:pt idx="3">
                  <c:v>0.10100000000000001</c:v>
                </c:pt>
                <c:pt idx="4">
                  <c:v>0.10100000000000001</c:v>
                </c:pt>
                <c:pt idx="5">
                  <c:v>3.3000000000000002E-2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5C-4F3E-A8E8-B181133B3340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BTB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Hoja1!$C$2:$C$7</c:f>
              <c:numCache>
                <c:formatCode>0%</c:formatCode>
                <c:ptCount val="6"/>
                <c:pt idx="0">
                  <c:v>0.34699999999999998</c:v>
                </c:pt>
                <c:pt idx="1">
                  <c:v>0.34</c:v>
                </c:pt>
                <c:pt idx="2">
                  <c:v>0.26200000000000001</c:v>
                </c:pt>
                <c:pt idx="3">
                  <c:v>0.34799999999999998</c:v>
                </c:pt>
                <c:pt idx="4">
                  <c:v>0.38700000000000001</c:v>
                </c:pt>
                <c:pt idx="5">
                  <c:v>0.28899999999999998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5C-4F3E-A8E8-B181133B3340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rgbClr val="D2467B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52F-4B1C-B628-EF1E9D2F3BCC}"/>
              </c:ext>
            </c:extLst>
          </c:dPt>
          <c:dPt>
            <c:idx val="1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52F-4B1C-B628-EF1E9D2F3BCC}"/>
              </c:ext>
            </c:extLst>
          </c:dPt>
          <c:dPt>
            <c:idx val="2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25C-4F3E-A8E8-B181133B3340}"/>
              </c:ext>
            </c:extLst>
          </c:dPt>
          <c:dPt>
            <c:idx val="3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52F-4B1C-B628-EF1E9D2F3BCC}"/>
              </c:ext>
            </c:extLst>
          </c:dPt>
          <c:dPt>
            <c:idx val="4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A52F-4B1C-B628-EF1E9D2F3BCC}"/>
              </c:ext>
            </c:extLst>
          </c:dPt>
          <c:dPt>
            <c:idx val="5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52F-4B1C-B628-EF1E9D2F3BC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Hoja1!$D$2:$D$7</c:f>
              <c:numCache>
                <c:formatCode>0%</c:formatCode>
                <c:ptCount val="6"/>
                <c:pt idx="0">
                  <c:v>0.50900000000000001</c:v>
                </c:pt>
                <c:pt idx="1">
                  <c:v>0.5121</c:v>
                </c:pt>
                <c:pt idx="2">
                  <c:v>0.56599999999999995</c:v>
                </c:pt>
                <c:pt idx="3">
                  <c:v>0.47</c:v>
                </c:pt>
                <c:pt idx="4">
                  <c:v>0.443</c:v>
                </c:pt>
                <c:pt idx="5">
                  <c:v>0.63600000000000001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25C-4F3E-A8E8-B181133B3340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A08-4582-9225-3D169438D6B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ctr"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Hoja1!$E$2:$E$7</c:f>
              <c:numCache>
                <c:formatCode>0%</c:formatCode>
                <c:ptCount val="6"/>
                <c:pt idx="0">
                  <c:v>4.1000000000000002E-2</c:v>
                </c:pt>
                <c:pt idx="1">
                  <c:v>6.4000000000000001E-2</c:v>
                </c:pt>
                <c:pt idx="2">
                  <c:v>9.8000000000000004E-2</c:v>
                </c:pt>
                <c:pt idx="3">
                  <c:v>8.4000000000000005E-2</c:v>
                </c:pt>
                <c:pt idx="4">
                  <c:v>6.9000000000000006E-2</c:v>
                </c:pt>
                <c:pt idx="5">
                  <c:v>4.2000000000000003E-2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2F-4B1C-B628-EF1E9D2F3BC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553152"/>
        <c:axId val="213554688"/>
      </c:barChart>
      <c:catAx>
        <c:axId val="213553152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554688"/>
        <c:crosses val="autoZero"/>
        <c:auto val="1"/>
        <c:lblAlgn val="ctr"/>
        <c:lblOffset val="100"/>
        <c:noMultiLvlLbl val="0"/>
      </c:catAx>
      <c:valAx>
        <c:axId val="21355468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553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2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TTB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5"/>
              <c:layout>
                <c:manualLayout>
                  <c:x val="2.0222946037377419E-2"/>
                  <c:y val="2.8947179516097566E-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18D-44F7-8D89-B9A63B17AA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0.1</c:v>
                </c:pt>
                <c:pt idx="1">
                  <c:v>0.08</c:v>
                </c:pt>
                <c:pt idx="2">
                  <c:v>0.14000000000000001</c:v>
                </c:pt>
                <c:pt idx="3">
                  <c:v>0.08</c:v>
                </c:pt>
                <c:pt idx="4">
                  <c:v>0.11</c:v>
                </c:pt>
                <c:pt idx="5">
                  <c:v>3.3000000000000002E-2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18D-44F7-8D89-B9A63B17AA10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BTB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Hoja1!$C$2:$C$7</c:f>
              <c:numCache>
                <c:formatCode>0%</c:formatCode>
                <c:ptCount val="6"/>
                <c:pt idx="0">
                  <c:v>0.34</c:v>
                </c:pt>
                <c:pt idx="1">
                  <c:v>0.34</c:v>
                </c:pt>
                <c:pt idx="2">
                  <c:v>0.31</c:v>
                </c:pt>
                <c:pt idx="3">
                  <c:v>0.34</c:v>
                </c:pt>
                <c:pt idx="4">
                  <c:v>0.37</c:v>
                </c:pt>
                <c:pt idx="5">
                  <c:v>0.28000000000000003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18D-44F7-8D89-B9A63B17AA10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rgbClr val="D2467B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C18D-44F7-8D89-B9A63B17AA10}"/>
              </c:ext>
            </c:extLst>
          </c:dPt>
          <c:dPt>
            <c:idx val="1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18D-44F7-8D89-B9A63B17AA10}"/>
              </c:ext>
            </c:extLst>
          </c:dPt>
          <c:dPt>
            <c:idx val="2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18D-44F7-8D89-B9A63B17AA10}"/>
              </c:ext>
            </c:extLst>
          </c:dPt>
          <c:dPt>
            <c:idx val="3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C18D-44F7-8D89-B9A63B17AA10}"/>
              </c:ext>
            </c:extLst>
          </c:dPt>
          <c:dPt>
            <c:idx val="4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C18D-44F7-8D89-B9A63B17AA10}"/>
              </c:ext>
            </c:extLst>
          </c:dPt>
          <c:dPt>
            <c:idx val="5"/>
            <c:invertIfNegative val="0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C18D-44F7-8D89-B9A63B17AA1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Hoja1!$D$2:$D$7</c:f>
              <c:numCache>
                <c:formatCode>0%</c:formatCode>
                <c:ptCount val="6"/>
                <c:pt idx="0">
                  <c:v>0.53</c:v>
                </c:pt>
                <c:pt idx="1">
                  <c:v>0.53</c:v>
                </c:pt>
                <c:pt idx="2">
                  <c:v>0.5</c:v>
                </c:pt>
                <c:pt idx="3">
                  <c:v>0.54</c:v>
                </c:pt>
                <c:pt idx="4">
                  <c:v>0.46</c:v>
                </c:pt>
                <c:pt idx="5">
                  <c:v>0.64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C18D-44F7-8D89-B9A63B17AA10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layout>
                <c:manualLayout>
                  <c:x val="6.740982012459016E-3"/>
                  <c:y val="-1.102858591870235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C18D-44F7-8D89-B9A63B17AA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Hoja1!$E$2:$E$7</c:f>
              <c:numCache>
                <c:formatCode>0%</c:formatCode>
                <c:ptCount val="6"/>
                <c:pt idx="0">
                  <c:v>0.03</c:v>
                </c:pt>
                <c:pt idx="1">
                  <c:v>0.05</c:v>
                </c:pt>
                <c:pt idx="2">
                  <c:v>0.05</c:v>
                </c:pt>
                <c:pt idx="3">
                  <c:v>0.04</c:v>
                </c:pt>
                <c:pt idx="4">
                  <c:v>0.06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C18D-44F7-8D89-B9A63B17AA1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553152"/>
        <c:axId val="213554688"/>
      </c:barChart>
      <c:catAx>
        <c:axId val="213553152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554688"/>
        <c:crosses val="autoZero"/>
        <c:auto val="1"/>
        <c:lblAlgn val="ctr"/>
        <c:lblOffset val="100"/>
        <c:noMultiLvlLbl val="0"/>
      </c:catAx>
      <c:valAx>
        <c:axId val="21355468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553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2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MENA</a:t>
            </a:r>
          </a:p>
        </c:rich>
      </c:tx>
      <c:layout>
        <c:manualLayout>
          <c:xMode val="edge"/>
          <c:yMode val="edge"/>
          <c:x val="0.42695685376097742"/>
          <c:y val="0.582794019656838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022-4162-93E3-E2170538A09A}"/>
              </c:ext>
            </c:extLst>
          </c:dPt>
          <c:dPt>
            <c:idx val="1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022-4162-93E3-E2170538A09A}"/>
              </c:ext>
            </c:extLst>
          </c:dPt>
          <c:dPt>
            <c:idx val="2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022-4162-93E3-E2170538A09A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022-4162-93E3-E2170538A09A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022-4162-93E3-E2170538A0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TBT</c:v>
                </c:pt>
                <c:pt idx="3">
                  <c:v>BBT</c:v>
                </c:pt>
              </c:strCache>
            </c:strRef>
          </c:cat>
          <c:val>
            <c:numRef>
              <c:f>Sheet1!$B$2:$B$5</c:f>
              <c:numCache>
                <c:formatCode>###0%</c:formatCode>
                <c:ptCount val="4"/>
                <c:pt idx="0">
                  <c:v>0.11</c:v>
                </c:pt>
                <c:pt idx="1">
                  <c:v>0.25</c:v>
                </c:pt>
                <c:pt idx="2">
                  <c:v>0.59</c:v>
                </c:pt>
                <c:pt idx="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022-4162-93E3-E2170538A0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Africa</a:t>
            </a:r>
          </a:p>
        </c:rich>
      </c:tx>
      <c:layout>
        <c:manualLayout>
          <c:xMode val="edge"/>
          <c:yMode val="edge"/>
          <c:x val="0.44474751813669333"/>
          <c:y val="0.588083041812427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E98-46D4-8E38-363033482508}"/>
              </c:ext>
            </c:extLst>
          </c:dPt>
          <c:dPt>
            <c:idx val="1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E98-46D4-8E38-363033482508}"/>
              </c:ext>
            </c:extLst>
          </c:dPt>
          <c:dPt>
            <c:idx val="2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E98-46D4-8E38-363033482508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E98-46D4-8E38-36303348250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E98-46D4-8E38-3630334825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TTB</c:v>
                </c:pt>
                <c:pt idx="3">
                  <c:v>BTB</c:v>
                </c:pt>
              </c:strCache>
            </c:strRef>
          </c:cat>
          <c:val>
            <c:numRef>
              <c:f>Sheet1!$B$2:$B$5</c:f>
              <c:numCache>
                <c:formatCode>###0%</c:formatCode>
                <c:ptCount val="4"/>
                <c:pt idx="0">
                  <c:v>0.28000000000000003</c:v>
                </c:pt>
                <c:pt idx="1">
                  <c:v>0.41</c:v>
                </c:pt>
                <c:pt idx="2">
                  <c:v>0.3</c:v>
                </c:pt>
                <c:pt idx="3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E98-46D4-8E38-3630334825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APAC</a:t>
            </a:r>
          </a:p>
        </c:rich>
      </c:tx>
      <c:layout>
        <c:manualLayout>
          <c:xMode val="edge"/>
          <c:yMode val="edge"/>
          <c:x val="0.44655832378770527"/>
          <c:y val="0.5838822255538896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ED3-4E6D-AAAE-804E1B15D787}"/>
              </c:ext>
            </c:extLst>
          </c:dPt>
          <c:dPt>
            <c:idx val="1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ED3-4E6D-AAAE-804E1B15D787}"/>
              </c:ext>
            </c:extLst>
          </c:dPt>
          <c:dPt>
            <c:idx val="2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ED3-4E6D-AAAE-804E1B15D787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ED3-4E6D-AAAE-804E1B15D787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ED3-4E6D-AAAE-804E1B15D78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TTB</c:v>
                </c:pt>
                <c:pt idx="3">
                  <c:v>BTB</c:v>
                </c:pt>
              </c:strCache>
            </c:strRef>
          </c:cat>
          <c:val>
            <c:numRef>
              <c:f>Sheet1!$B$2:$B$5</c:f>
              <c:numCache>
                <c:formatCode>###0%</c:formatCode>
                <c:ptCount val="4"/>
                <c:pt idx="0">
                  <c:v>0.16</c:v>
                </c:pt>
                <c:pt idx="1">
                  <c:v>0.43</c:v>
                </c:pt>
                <c:pt idx="2">
                  <c:v>0.37</c:v>
                </c:pt>
                <c:pt idx="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ED3-4E6D-AAAE-804E1B15D7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Americas</a:t>
            </a:r>
          </a:p>
        </c:rich>
      </c:tx>
      <c:layout>
        <c:manualLayout>
          <c:xMode val="edge"/>
          <c:yMode val="edge"/>
          <c:x val="0.37602453405377778"/>
          <c:y val="0.584970045838829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Porcentajes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CD5-49D9-9D4A-D439A847AD6A}"/>
              </c:ext>
            </c:extLst>
          </c:dPt>
          <c:dPt>
            <c:idx val="1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CD5-49D9-9D4A-D439A847AD6A}"/>
              </c:ext>
            </c:extLst>
          </c:dPt>
          <c:dPt>
            <c:idx val="2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CD5-49D9-9D4A-D439A847AD6A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CD5-49D9-9D4A-D439A847AD6A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CD5-49D9-9D4A-D439A847AD6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TTB</c:v>
                </c:pt>
                <c:pt idx="3">
                  <c:v>BTB</c:v>
                </c:pt>
              </c:strCache>
            </c:strRef>
          </c:cat>
          <c:val>
            <c:numRef>
              <c:f>Sheet1!$B$2:$B$5</c:f>
              <c:numCache>
                <c:formatCode>###0%</c:formatCode>
                <c:ptCount val="4"/>
                <c:pt idx="0">
                  <c:v>0.08</c:v>
                </c:pt>
                <c:pt idx="1">
                  <c:v>0.34</c:v>
                </c:pt>
                <c:pt idx="2">
                  <c:v>0.54</c:v>
                </c:pt>
                <c:pt idx="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CD5-49D9-9D4A-D439A847AD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6.3351163151239245E-2"/>
          <c:w val="1"/>
          <c:h val="0.8695955634448677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1-9EAD-426F-8730-CED3FDA302A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EAD-426F-8730-CED3FDA302AA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9EAD-426F-8730-CED3FDA302AA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CFB1-4A60-B1BD-3B60F8B0CCB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2024</c:v>
                </c:pt>
                <c:pt idx="1">
                  <c:v>2021</c:v>
                </c:pt>
                <c:pt idx="2">
                  <c:v>2020</c:v>
                </c:pt>
                <c:pt idx="3">
                  <c:v>2019</c:v>
                </c:pt>
              </c:numCache>
            </c:numRef>
          </c:cat>
          <c:val>
            <c:numRef>
              <c:f>Hoja1!$B$2:$B$5</c:f>
              <c:numCache>
                <c:formatCode>General</c:formatCode>
                <c:ptCount val="4"/>
                <c:pt idx="0">
                  <c:v>40</c:v>
                </c:pt>
                <c:pt idx="1">
                  <c:v>45</c:v>
                </c:pt>
                <c:pt idx="2">
                  <c:v>47</c:v>
                </c:pt>
                <c:pt idx="3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9EAD-426F-8730-CED3FDA302A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30405888"/>
        <c:axId val="130611968"/>
      </c:barChart>
      <c:catAx>
        <c:axId val="13040588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30611968"/>
        <c:crosses val="autoZero"/>
        <c:auto val="1"/>
        <c:lblAlgn val="ctr"/>
        <c:lblOffset val="100"/>
        <c:noMultiLvlLbl val="0"/>
      </c:catAx>
      <c:valAx>
        <c:axId val="130611968"/>
        <c:scaling>
          <c:orientation val="minMax"/>
          <c:max val="60"/>
        </c:scaling>
        <c:delete val="1"/>
        <c:axPos val="b"/>
        <c:numFmt formatCode="General" sourceLinked="1"/>
        <c:majorTickMark val="out"/>
        <c:minorTickMark val="none"/>
        <c:tickLblPos val="nextTo"/>
        <c:crossAx val="130405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Europe</a:t>
            </a:r>
          </a:p>
        </c:rich>
      </c:tx>
      <c:layout>
        <c:manualLayout>
          <c:xMode val="edge"/>
          <c:yMode val="edge"/>
          <c:x val="0.43018423062237493"/>
          <c:y val="0.5955480593036814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087-4987-89D6-EA3FD5DB0D76}"/>
              </c:ext>
            </c:extLst>
          </c:dPt>
          <c:dPt>
            <c:idx val="1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087-4987-89D6-EA3FD5DB0D76}"/>
              </c:ext>
            </c:extLst>
          </c:dPt>
          <c:dPt>
            <c:idx val="2"/>
            <c:bubble3D val="0"/>
            <c:spPr>
              <a:solidFill>
                <a:srgbClr val="D2467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087-4987-89D6-EA3FD5DB0D76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087-4987-89D6-EA3FD5DB0D76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087-4987-89D6-EA3FD5DB0D76}"/>
              </c:ext>
            </c:extLst>
          </c:dPt>
          <c:dLbls>
            <c:dLbl>
              <c:idx val="3"/>
              <c:layout>
                <c:manualLayout>
                  <c:x val="2.4245895379915887E-2"/>
                  <c:y val="1.057804431117774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2087-4987-89D6-EA3FD5DB0D7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TTB</c:v>
                </c:pt>
                <c:pt idx="3">
                  <c:v>BTB</c:v>
                </c:pt>
              </c:strCache>
            </c:strRef>
          </c:cat>
          <c:val>
            <c:numRef>
              <c:f>Sheet1!$B$2:$B$5</c:f>
              <c:numCache>
                <c:formatCode>###0%</c:formatCode>
                <c:ptCount val="4"/>
                <c:pt idx="0">
                  <c:v>0.03</c:v>
                </c:pt>
                <c:pt idx="1">
                  <c:v>0.26</c:v>
                </c:pt>
                <c:pt idx="2">
                  <c:v>0.66</c:v>
                </c:pt>
                <c:pt idx="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087-4987-89D6-EA3FD5DB0D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8.6538454986488864E-3"/>
          <c:w val="0.95769230769230773"/>
          <c:h val="0.9826923090027022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WOMEN HAVE MORE OPPORTUNITIES</c:v>
                </c:pt>
              </c:strCache>
            </c:strRef>
          </c:tx>
          <c:spPr>
            <a:solidFill>
              <a:srgbClr val="33A3DC"/>
            </a:solidFill>
          </c:spPr>
          <c:invertIfNegative val="0"/>
          <c:dLbls>
            <c:dLbl>
              <c:idx val="0"/>
              <c:spPr/>
              <c:txPr>
                <a:bodyPr/>
                <a:lstStyle/>
                <a:p>
                  <a:pPr>
                    <a:defRPr sz="1050">
                      <a:solidFill>
                        <a:schemeClr val="bg1"/>
                      </a:solidFill>
                      <a:latin typeface="Calibri Light" panose="020F0302020204030204" pitchFamily="34" charset="0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C84-4CE8-9276-8DE99B0F509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chemeClr val="bg1"/>
                    </a:solidFill>
                    <a:latin typeface="Calibri Light" panose="020F030202020403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Hoja1!$A$2:$A$16</c:f>
              <c:strCache>
                <c:ptCount val="15"/>
                <c:pt idx="0">
                  <c:v>15. Argentina</c:v>
                </c:pt>
                <c:pt idx="1">
                  <c:v>14. Ecuador</c:v>
                </c:pt>
                <c:pt idx="2">
                  <c:v>13. Vietnam</c:v>
                </c:pt>
                <c:pt idx="3">
                  <c:v>12. Paraguay</c:v>
                </c:pt>
                <c:pt idx="4">
                  <c:v>11. Hong Kong</c:v>
                </c:pt>
                <c:pt idx="5">
                  <c:v>10. Peru</c:v>
                </c:pt>
                <c:pt idx="6">
                  <c:v>9. Pakistan</c:v>
                </c:pt>
                <c:pt idx="7">
                  <c:v>8. Laos</c:v>
                </c:pt>
                <c:pt idx="8">
                  <c:v>7. Indonesia</c:v>
                </c:pt>
                <c:pt idx="9">
                  <c:v>6. Malaysia</c:v>
                </c:pt>
                <c:pt idx="10">
                  <c:v>5. Nigeria</c:v>
                </c:pt>
                <c:pt idx="11">
                  <c:v>4. Turkey</c:v>
                </c:pt>
                <c:pt idx="12">
                  <c:v>3. India</c:v>
                </c:pt>
                <c:pt idx="13">
                  <c:v>2. Philippines</c:v>
                </c:pt>
                <c:pt idx="14">
                  <c:v>1. Ivory Coast</c:v>
                </c:pt>
              </c:strCache>
            </c:strRef>
          </c:cat>
          <c:val>
            <c:numRef>
              <c:f>Hoja1!$B$2:$B$16</c:f>
              <c:numCache>
                <c:formatCode>0%</c:formatCode>
                <c:ptCount val="15"/>
                <c:pt idx="0">
                  <c:v>0.11</c:v>
                </c:pt>
                <c:pt idx="1">
                  <c:v>0.11</c:v>
                </c:pt>
                <c:pt idx="2">
                  <c:v>0.12</c:v>
                </c:pt>
                <c:pt idx="3">
                  <c:v>0.12</c:v>
                </c:pt>
                <c:pt idx="4">
                  <c:v>0.13</c:v>
                </c:pt>
                <c:pt idx="5">
                  <c:v>0.14000000000000001</c:v>
                </c:pt>
                <c:pt idx="6">
                  <c:v>0.16</c:v>
                </c:pt>
                <c:pt idx="7">
                  <c:v>0.17</c:v>
                </c:pt>
                <c:pt idx="8">
                  <c:v>0.18</c:v>
                </c:pt>
                <c:pt idx="9">
                  <c:v>0.19</c:v>
                </c:pt>
                <c:pt idx="10">
                  <c:v>0.19</c:v>
                </c:pt>
                <c:pt idx="11">
                  <c:v>0.21</c:v>
                </c:pt>
                <c:pt idx="12">
                  <c:v>0.27</c:v>
                </c:pt>
                <c:pt idx="13">
                  <c:v>0.3</c:v>
                </c:pt>
                <c:pt idx="14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C84-4CE8-9276-8DE99B0F5098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WOMEN HAVE SAME OPPORTUNITIES</c:v>
                </c:pt>
              </c:strCache>
            </c:strRef>
          </c:tx>
          <c:spPr>
            <a:solidFill>
              <a:srgbClr val="85C8EA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Argentina</c:v>
                </c:pt>
                <c:pt idx="1">
                  <c:v>14. Ecuador</c:v>
                </c:pt>
                <c:pt idx="2">
                  <c:v>13. Vietnam</c:v>
                </c:pt>
                <c:pt idx="3">
                  <c:v>12. Paraguay</c:v>
                </c:pt>
                <c:pt idx="4">
                  <c:v>11. Hong Kong</c:v>
                </c:pt>
                <c:pt idx="5">
                  <c:v>10. Peru</c:v>
                </c:pt>
                <c:pt idx="6">
                  <c:v>9. Pakistan</c:v>
                </c:pt>
                <c:pt idx="7">
                  <c:v>8. Laos</c:v>
                </c:pt>
                <c:pt idx="8">
                  <c:v>7. Indonesia</c:v>
                </c:pt>
                <c:pt idx="9">
                  <c:v>6. Malaysia</c:v>
                </c:pt>
                <c:pt idx="10">
                  <c:v>5. Nigeria</c:v>
                </c:pt>
                <c:pt idx="11">
                  <c:v>4. Turkey</c:v>
                </c:pt>
                <c:pt idx="12">
                  <c:v>3. India</c:v>
                </c:pt>
                <c:pt idx="13">
                  <c:v>2. Philippines</c:v>
                </c:pt>
                <c:pt idx="14">
                  <c:v>1. Ivory Coast</c:v>
                </c:pt>
              </c:strCache>
            </c:strRef>
          </c:cat>
          <c:val>
            <c:numRef>
              <c:f>Hoja1!$C$2:$C$16</c:f>
              <c:numCache>
                <c:formatCode>0%</c:formatCode>
                <c:ptCount val="15"/>
                <c:pt idx="0">
                  <c:v>0.36</c:v>
                </c:pt>
                <c:pt idx="1">
                  <c:v>0.45</c:v>
                </c:pt>
                <c:pt idx="2">
                  <c:v>0.67</c:v>
                </c:pt>
                <c:pt idx="3">
                  <c:v>0.46</c:v>
                </c:pt>
                <c:pt idx="4">
                  <c:v>0.63</c:v>
                </c:pt>
                <c:pt idx="5">
                  <c:v>0.44</c:v>
                </c:pt>
                <c:pt idx="6">
                  <c:v>0.3</c:v>
                </c:pt>
                <c:pt idx="7">
                  <c:v>0.53</c:v>
                </c:pt>
                <c:pt idx="8">
                  <c:v>0.65</c:v>
                </c:pt>
                <c:pt idx="9">
                  <c:v>0.47</c:v>
                </c:pt>
                <c:pt idx="10">
                  <c:v>0.47</c:v>
                </c:pt>
                <c:pt idx="11">
                  <c:v>0.21</c:v>
                </c:pt>
                <c:pt idx="12">
                  <c:v>0.43</c:v>
                </c:pt>
                <c:pt idx="13">
                  <c:v>0.54</c:v>
                </c:pt>
                <c:pt idx="14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C84-4CE8-9276-8DE99B0F5098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WOMEN HAVE LESS OPPORTUNITIES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dLbl>
              <c:idx val="8"/>
              <c:layout>
                <c:manualLayout>
                  <c:x val="-2.8756561642542571E-2"/>
                  <c:y val="-4.8779263424027418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321-4D03-9FB4-77F741730267}"/>
                </c:ext>
              </c:extLst>
            </c:dLbl>
            <c:dLbl>
              <c:idx val="13"/>
              <c:layout>
                <c:manualLayout>
                  <c:x val="-3.687397397043493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3321-4D03-9FB4-77F74173026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Argentina</c:v>
                </c:pt>
                <c:pt idx="1">
                  <c:v>14. Ecuador</c:v>
                </c:pt>
                <c:pt idx="2">
                  <c:v>13. Vietnam</c:v>
                </c:pt>
                <c:pt idx="3">
                  <c:v>12. Paraguay</c:v>
                </c:pt>
                <c:pt idx="4">
                  <c:v>11. Hong Kong</c:v>
                </c:pt>
                <c:pt idx="5">
                  <c:v>10. Peru</c:v>
                </c:pt>
                <c:pt idx="6">
                  <c:v>9. Pakistan</c:v>
                </c:pt>
                <c:pt idx="7">
                  <c:v>8. Laos</c:v>
                </c:pt>
                <c:pt idx="8">
                  <c:v>7. Indonesia</c:v>
                </c:pt>
                <c:pt idx="9">
                  <c:v>6. Malaysia</c:v>
                </c:pt>
                <c:pt idx="10">
                  <c:v>5. Nigeria</c:v>
                </c:pt>
                <c:pt idx="11">
                  <c:v>4. Turkey</c:v>
                </c:pt>
                <c:pt idx="12">
                  <c:v>3. India</c:v>
                </c:pt>
                <c:pt idx="13">
                  <c:v>2. Philippines</c:v>
                </c:pt>
                <c:pt idx="14">
                  <c:v>1. Ivory Coast</c:v>
                </c:pt>
              </c:strCache>
            </c:strRef>
          </c:cat>
          <c:val>
            <c:numRef>
              <c:f>Hoja1!$D$2:$D$16</c:f>
              <c:numCache>
                <c:formatCode>0%</c:formatCode>
                <c:ptCount val="15"/>
                <c:pt idx="0">
                  <c:v>0.48</c:v>
                </c:pt>
                <c:pt idx="1">
                  <c:v>0.44</c:v>
                </c:pt>
                <c:pt idx="2">
                  <c:v>0.21</c:v>
                </c:pt>
                <c:pt idx="3">
                  <c:v>0.42</c:v>
                </c:pt>
                <c:pt idx="4">
                  <c:v>0.23</c:v>
                </c:pt>
                <c:pt idx="5">
                  <c:v>0.39</c:v>
                </c:pt>
                <c:pt idx="6">
                  <c:v>0.49</c:v>
                </c:pt>
                <c:pt idx="7">
                  <c:v>0.28999999999999998</c:v>
                </c:pt>
                <c:pt idx="8">
                  <c:v>0.13</c:v>
                </c:pt>
                <c:pt idx="9">
                  <c:v>0.32</c:v>
                </c:pt>
                <c:pt idx="10">
                  <c:v>0.34</c:v>
                </c:pt>
                <c:pt idx="11">
                  <c:v>0.55000000000000004</c:v>
                </c:pt>
                <c:pt idx="12">
                  <c:v>0.28999999999999998</c:v>
                </c:pt>
                <c:pt idx="13">
                  <c:v>0.14000000000000001</c:v>
                </c:pt>
                <c:pt idx="14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C84-4CE8-9276-8DE99B0F5098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DK/NR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Argentina</c:v>
                </c:pt>
                <c:pt idx="1">
                  <c:v>14. Ecuador</c:v>
                </c:pt>
                <c:pt idx="2">
                  <c:v>13. Vietnam</c:v>
                </c:pt>
                <c:pt idx="3">
                  <c:v>12. Paraguay</c:v>
                </c:pt>
                <c:pt idx="4">
                  <c:v>11. Hong Kong</c:v>
                </c:pt>
                <c:pt idx="5">
                  <c:v>10. Peru</c:v>
                </c:pt>
                <c:pt idx="6">
                  <c:v>9. Pakistan</c:v>
                </c:pt>
                <c:pt idx="7">
                  <c:v>8. Laos</c:v>
                </c:pt>
                <c:pt idx="8">
                  <c:v>7. Indonesia</c:v>
                </c:pt>
                <c:pt idx="9">
                  <c:v>6. Malaysia</c:v>
                </c:pt>
                <c:pt idx="10">
                  <c:v>5. Nigeria</c:v>
                </c:pt>
                <c:pt idx="11">
                  <c:v>4. Turkey</c:v>
                </c:pt>
                <c:pt idx="12">
                  <c:v>3. India</c:v>
                </c:pt>
                <c:pt idx="13">
                  <c:v>2. Philippines</c:v>
                </c:pt>
                <c:pt idx="14">
                  <c:v>1. Ivory Coast</c:v>
                </c:pt>
              </c:strCache>
            </c:strRef>
          </c:cat>
          <c:val>
            <c:numRef>
              <c:f>Hoja1!$E$2:$E$16</c:f>
              <c:numCache>
                <c:formatCode>General</c:formatCode>
                <c:ptCount val="15"/>
                <c:pt idx="0" formatCode="0%">
                  <c:v>0.05</c:v>
                </c:pt>
                <c:pt idx="4" formatCode="0%">
                  <c:v>0.01</c:v>
                </c:pt>
                <c:pt idx="5" formatCode="0%">
                  <c:v>0.03</c:v>
                </c:pt>
                <c:pt idx="6" formatCode="0%">
                  <c:v>0.05</c:v>
                </c:pt>
                <c:pt idx="7" formatCode="0%">
                  <c:v>0.01</c:v>
                </c:pt>
                <c:pt idx="8" formatCode="0%">
                  <c:v>0.04</c:v>
                </c:pt>
                <c:pt idx="9" formatCode="0%">
                  <c:v>0.02</c:v>
                </c:pt>
                <c:pt idx="11" formatCode="0%">
                  <c:v>0.03</c:v>
                </c:pt>
                <c:pt idx="12" formatCode="0%">
                  <c:v>0.01</c:v>
                </c:pt>
                <c:pt idx="13" formatCode="0%">
                  <c:v>0.02</c:v>
                </c:pt>
                <c:pt idx="14" formatCode="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C84-4CE8-9276-8DE99B0F5098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87513856"/>
        <c:axId val="388483328"/>
      </c:barChart>
      <c:catAx>
        <c:axId val="38751385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 algn="r">
              <a:defRPr sz="1050">
                <a:latin typeface="Calibri Light" panose="020F0302020204030204" pitchFamily="34" charset="0"/>
              </a:defRPr>
            </a:pPr>
            <a:endParaRPr lang="en-US"/>
          </a:p>
        </c:txPr>
        <c:crossAx val="388483328"/>
        <c:crosses val="autoZero"/>
        <c:auto val="1"/>
        <c:lblAlgn val="ctr"/>
        <c:lblOffset val="100"/>
        <c:noMultiLvlLbl val="0"/>
      </c:catAx>
      <c:valAx>
        <c:axId val="388483328"/>
        <c:scaling>
          <c:orientation val="minMax"/>
          <c:max val="1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387513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8.6538454986488864E-3"/>
          <c:w val="0.95769230769230773"/>
          <c:h val="0.9826923090027022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WOMEN HAVE MORE OPPORTUNITIES</c:v>
                </c:pt>
              </c:strCache>
            </c:strRef>
          </c:tx>
          <c:spPr>
            <a:solidFill>
              <a:srgbClr val="33A3DC"/>
            </a:solidFill>
          </c:spPr>
          <c:invertIfNegative val="0"/>
          <c:dLbls>
            <c:dLbl>
              <c:idx val="0"/>
              <c:layout>
                <c:manualLayout>
                  <c:x val="1.6600081170475643E-2"/>
                  <c:y val="-2.6607178323404179E-3"/>
                </c:manualLayout>
              </c:layout>
              <c:spPr/>
              <c:txPr>
                <a:bodyPr/>
                <a:lstStyle/>
                <a:p>
                  <a:pPr>
                    <a:defRPr sz="1000">
                      <a:solidFill>
                        <a:schemeClr val="bg1"/>
                      </a:solidFill>
                      <a:latin typeface="Calibri Light" panose="020F0302020204030204" pitchFamily="34" charset="0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C5B-45DD-913D-5735D52EE315}"/>
                </c:ext>
              </c:extLst>
            </c:dLbl>
            <c:dLbl>
              <c:idx val="1"/>
              <c:layout>
                <c:manualLayout>
                  <c:x val="2.0750101463094594E-2"/>
                  <c:y val="2.6607178323403203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097B-4968-A9B8-D55D60C112E4}"/>
                </c:ext>
              </c:extLst>
            </c:dLbl>
            <c:dLbl>
              <c:idx val="3"/>
              <c:layout>
                <c:manualLayout>
                  <c:x val="2.4900121755713468E-2"/>
                  <c:y val="-9.7558526848054837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097B-4968-A9B8-D55D60C112E4}"/>
                </c:ext>
              </c:extLst>
            </c:dLbl>
            <c:dLbl>
              <c:idx val="5"/>
              <c:layout>
                <c:manualLayout>
                  <c:x val="1.6600081170475643E-2"/>
                  <c:y val="-9.7558526848054837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097B-4968-A9B8-D55D60C112E4}"/>
                </c:ext>
              </c:extLst>
            </c:dLbl>
            <c:dLbl>
              <c:idx val="6"/>
              <c:layout>
                <c:manualLayout>
                  <c:x val="1.6600081170475605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097B-4968-A9B8-D55D60C112E4}"/>
                </c:ext>
              </c:extLst>
            </c:dLbl>
            <c:dLbl>
              <c:idx val="7"/>
              <c:layout>
                <c:manualLayout>
                  <c:x val="2.075010146309459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097B-4968-A9B8-D55D60C112E4}"/>
                </c:ext>
              </c:extLst>
            </c:dLbl>
            <c:dLbl>
              <c:idx val="8"/>
              <c:layout>
                <c:manualLayout>
                  <c:x val="2.075010146309455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097B-4968-A9B8-D55D60C112E4}"/>
                </c:ext>
              </c:extLst>
            </c:dLbl>
            <c:dLbl>
              <c:idx val="9"/>
              <c:layout>
                <c:manualLayout>
                  <c:x val="1.6600081170475643E-2"/>
                  <c:y val="-4.8779263424027418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097B-4968-A9B8-D55D60C112E4}"/>
                </c:ext>
              </c:extLst>
            </c:dLbl>
            <c:dLbl>
              <c:idx val="10"/>
              <c:layout>
                <c:manualLayout>
                  <c:x val="1.245006087785673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097B-4968-A9B8-D55D60C112E4}"/>
                </c:ext>
              </c:extLst>
            </c:dLbl>
            <c:dLbl>
              <c:idx val="11"/>
              <c:layout>
                <c:manualLayout>
                  <c:x val="2.4900121755713468E-2"/>
                  <c:y val="-2.6607178323404422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097B-4968-A9B8-D55D60C112E4}"/>
                </c:ext>
              </c:extLst>
            </c:dLbl>
            <c:dLbl>
              <c:idx val="12"/>
              <c:layout>
                <c:manualLayout>
                  <c:x val="2.490012175571343E-2"/>
                  <c:y val="-2.6607178323404422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097B-4968-A9B8-D55D60C112E4}"/>
                </c:ext>
              </c:extLst>
            </c:dLbl>
            <c:dLbl>
              <c:idx val="13"/>
              <c:layout>
                <c:manualLayout>
                  <c:x val="2.490012175571346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097B-4968-A9B8-D55D60C112E4}"/>
                </c:ext>
              </c:extLst>
            </c:dLbl>
            <c:dLbl>
              <c:idx val="14"/>
              <c:layout>
                <c:manualLayout>
                  <c:x val="2.9050142048332377E-2"/>
                  <c:y val="5.3214356646808297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097B-4968-A9B8-D55D60C112E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/>
                    </a:solidFill>
                    <a:latin typeface="Calibri Light" panose="020F030202020403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Hoja1!$A$2:$A$16</c:f>
              <c:strCache>
                <c:ptCount val="15"/>
                <c:pt idx="0">
                  <c:v>15. Ireland</c:v>
                </c:pt>
                <c:pt idx="1">
                  <c:v>14. Finland</c:v>
                </c:pt>
                <c:pt idx="2">
                  <c:v>13. Iran</c:v>
                </c:pt>
                <c:pt idx="3">
                  <c:v>12. Sweden</c:v>
                </c:pt>
                <c:pt idx="4">
                  <c:v>11. South Korea</c:v>
                </c:pt>
                <c:pt idx="5">
                  <c:v>10. Brazil</c:v>
                </c:pt>
                <c:pt idx="6">
                  <c:v>9. Serbia</c:v>
                </c:pt>
                <c:pt idx="7">
                  <c:v>8. Slovenia</c:v>
                </c:pt>
                <c:pt idx="8">
                  <c:v>7. Japan</c:v>
                </c:pt>
                <c:pt idx="9">
                  <c:v>6. Chile</c:v>
                </c:pt>
                <c:pt idx="10">
                  <c:v>5. Greece</c:v>
                </c:pt>
                <c:pt idx="11">
                  <c:v>4. Germany</c:v>
                </c:pt>
                <c:pt idx="12">
                  <c:v>3. France</c:v>
                </c:pt>
                <c:pt idx="13">
                  <c:v>2. Italy</c:v>
                </c:pt>
                <c:pt idx="14">
                  <c:v>1. Croatia</c:v>
                </c:pt>
              </c:strCache>
            </c:strRef>
          </c:cat>
          <c:val>
            <c:numRef>
              <c:f>Hoja1!$B$2:$B$16</c:f>
              <c:numCache>
                <c:formatCode>0%</c:formatCode>
                <c:ptCount val="15"/>
                <c:pt idx="0">
                  <c:v>0.04</c:v>
                </c:pt>
                <c:pt idx="1">
                  <c:v>0.02</c:v>
                </c:pt>
                <c:pt idx="2">
                  <c:v>0.1</c:v>
                </c:pt>
                <c:pt idx="3">
                  <c:v>0.02</c:v>
                </c:pt>
                <c:pt idx="4">
                  <c:v>0.08</c:v>
                </c:pt>
                <c:pt idx="5">
                  <c:v>0.05</c:v>
                </c:pt>
                <c:pt idx="6">
                  <c:v>0.01</c:v>
                </c:pt>
                <c:pt idx="7">
                  <c:v>0.02</c:v>
                </c:pt>
                <c:pt idx="8">
                  <c:v>0.03</c:v>
                </c:pt>
                <c:pt idx="9">
                  <c:v>0.04</c:v>
                </c:pt>
                <c:pt idx="10">
                  <c:v>0.05</c:v>
                </c:pt>
                <c:pt idx="11">
                  <c:v>0.02</c:v>
                </c:pt>
                <c:pt idx="12">
                  <c:v>0.03</c:v>
                </c:pt>
                <c:pt idx="13">
                  <c:v>0.02</c:v>
                </c:pt>
                <c:pt idx="14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C5B-45DD-913D-5735D52EE315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WOMEN HAVE SAME OPPORTUNITIES</c:v>
                </c:pt>
              </c:strCache>
            </c:strRef>
          </c:tx>
          <c:spPr>
            <a:solidFill>
              <a:srgbClr val="85C8EA"/>
            </a:solidFill>
          </c:spPr>
          <c:invertIfNegative val="0"/>
          <c:dLbls>
            <c:dLbl>
              <c:idx val="5"/>
              <c:layout>
                <c:manualLayout>
                  <c:x val="2.675521350383925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097B-4968-A9B8-D55D60C112E4}"/>
                </c:ext>
              </c:extLst>
            </c:dLbl>
            <c:dLbl>
              <c:idx val="7"/>
              <c:layout>
                <c:manualLayout>
                  <c:x val="2.837208755170369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097B-4968-A9B8-D55D60C112E4}"/>
                </c:ext>
              </c:extLst>
            </c:dLbl>
            <c:dLbl>
              <c:idx val="8"/>
              <c:layout>
                <c:manualLayout>
                  <c:x val="4.1888409548837241E-2"/>
                  <c:y val="-4.8779263424027418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097B-4968-A9B8-D55D60C112E4}"/>
                </c:ext>
              </c:extLst>
            </c:dLbl>
            <c:dLbl>
              <c:idx val="9"/>
              <c:layout>
                <c:manualLayout>
                  <c:x val="5.1373983490108244E-2"/>
                  <c:y val="-4.8779263424027418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097B-4968-A9B8-D55D60C112E4}"/>
                </c:ext>
              </c:extLst>
            </c:dLbl>
            <c:dLbl>
              <c:idx val="10"/>
              <c:layout>
                <c:manualLayout>
                  <c:x val="4.578060574611148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97B-4968-A9B8-D55D60C112E4}"/>
                </c:ext>
              </c:extLst>
            </c:dLbl>
            <c:dLbl>
              <c:idx val="11"/>
              <c:layout>
                <c:manualLayout>
                  <c:x val="7.1348978800912094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97B-4968-A9B8-D55D60C112E4}"/>
                </c:ext>
              </c:extLst>
            </c:dLbl>
            <c:dLbl>
              <c:idx val="12"/>
              <c:layout>
                <c:manualLayout>
                  <c:x val="7.0299056344204566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97B-4968-A9B8-D55D60C112E4}"/>
                </c:ext>
              </c:extLst>
            </c:dLbl>
            <c:dLbl>
              <c:idx val="13"/>
              <c:layout>
                <c:manualLayout>
                  <c:x val="6.5614435012316077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97B-4968-A9B8-D55D60C112E4}"/>
                </c:ext>
              </c:extLst>
            </c:dLbl>
            <c:dLbl>
              <c:idx val="14"/>
              <c:layout>
                <c:manualLayout>
                  <c:x val="7.0801470218212648E-2"/>
                  <c:y val="2.6607178323404179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noAutofit/>
                </a:bodyPr>
                <a:lstStyle/>
                <a:p>
                  <a:pPr>
                    <a:defRPr sz="1050"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02020765786579"/>
                      <c:h val="3.1449684778263744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097B-4968-A9B8-D55D60C112E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Ireland</c:v>
                </c:pt>
                <c:pt idx="1">
                  <c:v>14. Finland</c:v>
                </c:pt>
                <c:pt idx="2">
                  <c:v>13. Iran</c:v>
                </c:pt>
                <c:pt idx="3">
                  <c:v>12. Sweden</c:v>
                </c:pt>
                <c:pt idx="4">
                  <c:v>11. South Korea</c:v>
                </c:pt>
                <c:pt idx="5">
                  <c:v>10. Brazil</c:v>
                </c:pt>
                <c:pt idx="6">
                  <c:v>9. Serbia</c:v>
                </c:pt>
                <c:pt idx="7">
                  <c:v>8. Slovenia</c:v>
                </c:pt>
                <c:pt idx="8">
                  <c:v>7. Japan</c:v>
                </c:pt>
                <c:pt idx="9">
                  <c:v>6. Chile</c:v>
                </c:pt>
                <c:pt idx="10">
                  <c:v>5. Greece</c:v>
                </c:pt>
                <c:pt idx="11">
                  <c:v>4. Germany</c:v>
                </c:pt>
                <c:pt idx="12">
                  <c:v>3. France</c:v>
                </c:pt>
                <c:pt idx="13">
                  <c:v>2. Italy</c:v>
                </c:pt>
                <c:pt idx="14">
                  <c:v>1. Croatia</c:v>
                </c:pt>
              </c:strCache>
            </c:strRef>
          </c:cat>
          <c:val>
            <c:numRef>
              <c:f>Hoja1!$C$2:$C$16</c:f>
              <c:numCache>
                <c:formatCode>0%</c:formatCode>
                <c:ptCount val="15"/>
                <c:pt idx="0">
                  <c:v>0.28999999999999998</c:v>
                </c:pt>
                <c:pt idx="1">
                  <c:v>0.33</c:v>
                </c:pt>
                <c:pt idx="2">
                  <c:v>0.23</c:v>
                </c:pt>
                <c:pt idx="3">
                  <c:v>0.27</c:v>
                </c:pt>
                <c:pt idx="4">
                  <c:v>0.19</c:v>
                </c:pt>
                <c:pt idx="5">
                  <c:v>0.23</c:v>
                </c:pt>
                <c:pt idx="6">
                  <c:v>0.24</c:v>
                </c:pt>
                <c:pt idx="7">
                  <c:v>0.21</c:v>
                </c:pt>
                <c:pt idx="8">
                  <c:v>0.08</c:v>
                </c:pt>
                <c:pt idx="9">
                  <c:v>0.19</c:v>
                </c:pt>
                <c:pt idx="10">
                  <c:v>0.2</c:v>
                </c:pt>
                <c:pt idx="11">
                  <c:v>0.2</c:v>
                </c:pt>
                <c:pt idx="12">
                  <c:v>0.16</c:v>
                </c:pt>
                <c:pt idx="13">
                  <c:v>0.16</c:v>
                </c:pt>
                <c:pt idx="14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C5B-45DD-913D-5735D52EE315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WOMEN HAVE LESS OPPORTUNITIES</c:v>
                </c:pt>
              </c:strCache>
            </c:strRef>
          </c:tx>
          <c:spPr>
            <a:solidFill>
              <a:srgbClr val="D2467B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Ireland</c:v>
                </c:pt>
                <c:pt idx="1">
                  <c:v>14. Finland</c:v>
                </c:pt>
                <c:pt idx="2">
                  <c:v>13. Iran</c:v>
                </c:pt>
                <c:pt idx="3">
                  <c:v>12. Sweden</c:v>
                </c:pt>
                <c:pt idx="4">
                  <c:v>11. South Korea</c:v>
                </c:pt>
                <c:pt idx="5">
                  <c:v>10. Brazil</c:v>
                </c:pt>
                <c:pt idx="6">
                  <c:v>9. Serbia</c:v>
                </c:pt>
                <c:pt idx="7">
                  <c:v>8. Slovenia</c:v>
                </c:pt>
                <c:pt idx="8">
                  <c:v>7. Japan</c:v>
                </c:pt>
                <c:pt idx="9">
                  <c:v>6. Chile</c:v>
                </c:pt>
                <c:pt idx="10">
                  <c:v>5. Greece</c:v>
                </c:pt>
                <c:pt idx="11">
                  <c:v>4. Germany</c:v>
                </c:pt>
                <c:pt idx="12">
                  <c:v>3. France</c:v>
                </c:pt>
                <c:pt idx="13">
                  <c:v>2. Italy</c:v>
                </c:pt>
                <c:pt idx="14">
                  <c:v>1. Croatia</c:v>
                </c:pt>
              </c:strCache>
            </c:strRef>
          </c:cat>
          <c:val>
            <c:numRef>
              <c:f>Hoja1!$D$2:$D$16</c:f>
              <c:numCache>
                <c:formatCode>0%</c:formatCode>
                <c:ptCount val="15"/>
                <c:pt idx="0">
                  <c:v>0.6</c:v>
                </c:pt>
                <c:pt idx="1">
                  <c:v>0.62</c:v>
                </c:pt>
                <c:pt idx="2">
                  <c:v>0.65</c:v>
                </c:pt>
                <c:pt idx="3">
                  <c:v>0.68</c:v>
                </c:pt>
                <c:pt idx="4">
                  <c:v>0.68</c:v>
                </c:pt>
                <c:pt idx="5">
                  <c:v>0.71</c:v>
                </c:pt>
                <c:pt idx="6">
                  <c:v>0.71</c:v>
                </c:pt>
                <c:pt idx="7">
                  <c:v>0.73</c:v>
                </c:pt>
                <c:pt idx="8">
                  <c:v>0.73</c:v>
                </c:pt>
                <c:pt idx="9">
                  <c:v>0.73</c:v>
                </c:pt>
                <c:pt idx="10">
                  <c:v>0.74</c:v>
                </c:pt>
                <c:pt idx="11">
                  <c:v>0.75</c:v>
                </c:pt>
                <c:pt idx="12">
                  <c:v>0.75</c:v>
                </c:pt>
                <c:pt idx="13">
                  <c:v>0.8</c:v>
                </c:pt>
                <c:pt idx="14">
                  <c:v>0.81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C5B-45DD-913D-5735D52EE315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DK/NR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Ireland</c:v>
                </c:pt>
                <c:pt idx="1">
                  <c:v>14. Finland</c:v>
                </c:pt>
                <c:pt idx="2">
                  <c:v>13. Iran</c:v>
                </c:pt>
                <c:pt idx="3">
                  <c:v>12. Sweden</c:v>
                </c:pt>
                <c:pt idx="4">
                  <c:v>11. South Korea</c:v>
                </c:pt>
                <c:pt idx="5">
                  <c:v>10. Brazil</c:v>
                </c:pt>
                <c:pt idx="6">
                  <c:v>9. Serbia</c:v>
                </c:pt>
                <c:pt idx="7">
                  <c:v>8. Slovenia</c:v>
                </c:pt>
                <c:pt idx="8">
                  <c:v>7. Japan</c:v>
                </c:pt>
                <c:pt idx="9">
                  <c:v>6. Chile</c:v>
                </c:pt>
                <c:pt idx="10">
                  <c:v>5. Greece</c:v>
                </c:pt>
                <c:pt idx="11">
                  <c:v>4. Germany</c:v>
                </c:pt>
                <c:pt idx="12">
                  <c:v>3. France</c:v>
                </c:pt>
                <c:pt idx="13">
                  <c:v>2. Italy</c:v>
                </c:pt>
                <c:pt idx="14">
                  <c:v>1. Croatia</c:v>
                </c:pt>
              </c:strCache>
            </c:strRef>
          </c:cat>
          <c:val>
            <c:numRef>
              <c:f>Hoja1!$E$2:$E$16</c:f>
              <c:numCache>
                <c:formatCode>0%</c:formatCode>
                <c:ptCount val="15"/>
                <c:pt idx="0">
                  <c:v>7.0000000000000007E-2</c:v>
                </c:pt>
                <c:pt idx="1">
                  <c:v>0.03</c:v>
                </c:pt>
                <c:pt idx="2">
                  <c:v>0.02</c:v>
                </c:pt>
                <c:pt idx="3">
                  <c:v>0.03</c:v>
                </c:pt>
                <c:pt idx="4">
                  <c:v>0.05</c:v>
                </c:pt>
                <c:pt idx="5">
                  <c:v>0.01</c:v>
                </c:pt>
                <c:pt idx="6">
                  <c:v>0.04</c:v>
                </c:pt>
                <c:pt idx="7">
                  <c:v>0.04</c:v>
                </c:pt>
                <c:pt idx="8">
                  <c:v>0.16</c:v>
                </c:pt>
                <c:pt idx="9">
                  <c:v>0.04</c:v>
                </c:pt>
                <c:pt idx="10">
                  <c:v>0.01</c:v>
                </c:pt>
                <c:pt idx="11">
                  <c:v>0.03</c:v>
                </c:pt>
                <c:pt idx="12">
                  <c:v>0.06</c:v>
                </c:pt>
                <c:pt idx="13">
                  <c:v>0.02</c:v>
                </c:pt>
                <c:pt idx="14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C5B-45DD-913D-5735D52EE315}"/>
            </c:ext>
          </c:extLst>
        </c:ser>
        <c:dLbls>
          <c:dLblPos val="inBase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87513856"/>
        <c:axId val="388483328"/>
      </c:barChart>
      <c:catAx>
        <c:axId val="38751385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 algn="r">
              <a:defRPr sz="1050">
                <a:latin typeface="Calibri Light" panose="020F0302020204030204" pitchFamily="34" charset="0"/>
              </a:defRPr>
            </a:pPr>
            <a:endParaRPr lang="en-US"/>
          </a:p>
        </c:txPr>
        <c:crossAx val="388483328"/>
        <c:crosses val="autoZero"/>
        <c:auto val="1"/>
        <c:lblAlgn val="ctr"/>
        <c:lblOffset val="100"/>
        <c:noMultiLvlLbl val="0"/>
      </c:catAx>
      <c:valAx>
        <c:axId val="388483328"/>
        <c:scaling>
          <c:orientation val="minMax"/>
          <c:max val="1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387513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EL PRIMERO RESALTA</c:v>
                </c:pt>
              </c:strCache>
            </c:strRef>
          </c:tx>
          <c:dPt>
            <c:idx val="0"/>
            <c:bubble3D val="0"/>
            <c:spPr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920-45A5-A07B-939AE3D1C9CC}"/>
              </c:ext>
            </c:extLst>
          </c:dPt>
          <c:dPt>
            <c:idx val="1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920-45A5-A07B-939AE3D1C9CC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920-45A5-A07B-939AE3D1C9CC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920-45A5-A07B-939AE3D1C9C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Hoja1!$A$2:$A$5</c:f>
              <c:strCache>
                <c:ptCount val="4"/>
                <c:pt idx="0">
                  <c:v>Higher</c:v>
                </c:pt>
                <c:pt idx="1">
                  <c:v>Equal</c:v>
                </c:pt>
                <c:pt idx="2">
                  <c:v>Lower</c:v>
                </c:pt>
                <c:pt idx="3">
                  <c:v>Don´t work</c:v>
                </c:pt>
              </c:strCache>
            </c:strRef>
          </c:cat>
          <c:val>
            <c:numRef>
              <c:f>Hoja1!$B$2:$B$5</c:f>
              <c:numCache>
                <c:formatCode>0%</c:formatCode>
                <c:ptCount val="4"/>
                <c:pt idx="0">
                  <c:v>7.0000000000000007E-2</c:v>
                </c:pt>
                <c:pt idx="1">
                  <c:v>0.41</c:v>
                </c:pt>
                <c:pt idx="2">
                  <c:v>0.33</c:v>
                </c:pt>
                <c:pt idx="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920-45A5-A07B-939AE3D1C9C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EL PRIMERO RESALTA</c:v>
                </c:pt>
              </c:strCache>
            </c:strRef>
          </c:tx>
          <c:dPt>
            <c:idx val="0"/>
            <c:bubble3D val="0"/>
            <c:spPr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1A0-49B6-8339-FC83C809365C}"/>
              </c:ext>
            </c:extLst>
          </c:dPt>
          <c:dPt>
            <c:idx val="1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1A0-49B6-8339-FC83C809365C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1A0-49B6-8339-FC83C809365C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1A0-49B6-8339-FC83C809365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Hoja1!$A$2:$A$5</c:f>
              <c:strCache>
                <c:ptCount val="4"/>
                <c:pt idx="0">
                  <c:v>Higher</c:v>
                </c:pt>
                <c:pt idx="1">
                  <c:v>Equal</c:v>
                </c:pt>
                <c:pt idx="2">
                  <c:v>Lower</c:v>
                </c:pt>
                <c:pt idx="3">
                  <c:v>Don´t work</c:v>
                </c:pt>
              </c:strCache>
            </c:strRef>
          </c:cat>
          <c:val>
            <c:numRef>
              <c:f>Hoja1!$B$2:$B$5</c:f>
              <c:numCache>
                <c:formatCode>0%</c:formatCode>
                <c:ptCount val="4"/>
                <c:pt idx="0">
                  <c:v>6.0999999999999999E-2</c:v>
                </c:pt>
                <c:pt idx="1">
                  <c:v>0.44700000000000001</c:v>
                </c:pt>
                <c:pt idx="2">
                  <c:v>0.27900000000000003</c:v>
                </c:pt>
                <c:pt idx="3">
                  <c:v>0.13900000000000001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1A0-49B6-8339-FC83C809365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4.7745207084765734E-2"/>
          <c:w val="0.95769230769230773"/>
          <c:h val="0.79014773086741064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Living Comfortably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3228093890167504E-17"/>
                  <c:y val="-2.7896392359463815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129-4E6E-B706-2883F6763B94}"/>
                </c:ext>
              </c:extLst>
            </c:dLbl>
            <c:dLbl>
              <c:idx val="1"/>
              <c:layout>
                <c:manualLayout>
                  <c:x val="0"/>
                  <c:y val="-1.507320003794386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129-4E6E-B706-2883F6763B94}"/>
                </c:ext>
              </c:extLst>
            </c:dLbl>
            <c:dLbl>
              <c:idx val="2"/>
              <c:layout>
                <c:manualLayout>
                  <c:x val="-6.0391885614665261E-3"/>
                  <c:y val="-1.687447958936307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129-4E6E-B706-2883F6763B94}"/>
                </c:ext>
              </c:extLst>
            </c:dLbl>
            <c:dLbl>
              <c:idx val="4"/>
              <c:layout>
                <c:manualLayout>
                  <c:x val="0"/>
                  <c:y val="-2.0922294269597765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129-4E6E-B706-2883F6763B9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0.18099999999999999</c:v>
                </c:pt>
                <c:pt idx="1">
                  <c:v>0.105</c:v>
                </c:pt>
                <c:pt idx="2">
                  <c:v>9.8000000000000004E-2</c:v>
                </c:pt>
                <c:pt idx="3">
                  <c:v>0.13700000000000001</c:v>
                </c:pt>
                <c:pt idx="4">
                  <c:v>0.23300000000000001</c:v>
                </c:pt>
                <c:pt idx="5">
                  <c:v>0.40899999999999997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129-4E6E-B706-2883F6763B94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2.8861629168516916E-3"/>
                  <c:y val="-1.3948196179731844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129-4E6E-B706-2883F6763B94}"/>
                </c:ext>
              </c:extLst>
            </c:dLbl>
            <c:dLbl>
              <c:idx val="1"/>
              <c:layout>
                <c:manualLayout>
                  <c:x val="0"/>
                  <c:y val="-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129-4E6E-B706-2883F6763B94}"/>
                </c:ext>
              </c:extLst>
            </c:dLbl>
            <c:dLbl>
              <c:idx val="2"/>
              <c:layout>
                <c:manualLayout>
                  <c:x val="-2.8861629168517445E-3"/>
                  <c:y val="-3.4870490449329605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129-4E6E-B706-2883F6763B94}"/>
                </c:ext>
              </c:extLst>
            </c:dLbl>
            <c:dLbl>
              <c:idx val="3"/>
              <c:layout>
                <c:manualLayout>
                  <c:x val="0"/>
                  <c:y val="-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129-4E6E-B706-2883F6763B94}"/>
                </c:ext>
              </c:extLst>
            </c:dLbl>
            <c:dLbl>
              <c:idx val="4"/>
              <c:layout>
                <c:manualLayout>
                  <c:x val="-2.8861629168515858E-3"/>
                  <c:y val="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129-4E6E-B706-2883F6763B9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Hoja1!$C$2:$C$7</c:f>
              <c:numCache>
                <c:formatCode>0%</c:formatCode>
                <c:ptCount val="6"/>
                <c:pt idx="0">
                  <c:v>0.25</c:v>
                </c:pt>
                <c:pt idx="1">
                  <c:v>0.32400000000000001</c:v>
                </c:pt>
                <c:pt idx="2">
                  <c:v>0.35399999999999998</c:v>
                </c:pt>
                <c:pt idx="3">
                  <c:v>0.33800000000000002</c:v>
                </c:pt>
                <c:pt idx="4">
                  <c:v>0.33200000000000002</c:v>
                </c:pt>
                <c:pt idx="5">
                  <c:v>0.309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129-4E6E-B706-2883F6763B94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Neither comfortable nor struggling</c:v>
                </c:pt>
              </c:strCache>
            </c:strRef>
          </c:tx>
          <c:spPr>
            <a:solidFill>
              <a:srgbClr val="7668AA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B-1129-4E6E-B706-2883F6763B9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1129-4E6E-B706-2883F6763B94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D-1129-4E6E-B706-2883F6763B94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1129-4E6E-B706-2883F6763B94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F-1129-4E6E-B706-2883F6763B94}"/>
              </c:ext>
            </c:extLst>
          </c:dPt>
          <c:dLbls>
            <c:dLbl>
              <c:idx val="4"/>
              <c:layout>
                <c:manualLayout>
                  <c:x val="0"/>
                  <c:y val="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1129-4E6E-B706-2883F6763B9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3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Hoja1!$D$2:$D$7</c:f>
              <c:numCache>
                <c:formatCode>0%</c:formatCode>
                <c:ptCount val="6"/>
                <c:pt idx="0">
                  <c:v>0.42399999999999999</c:v>
                </c:pt>
                <c:pt idx="1">
                  <c:v>0.45200000000000001</c:v>
                </c:pt>
                <c:pt idx="2">
                  <c:v>0.42</c:v>
                </c:pt>
                <c:pt idx="3">
                  <c:v>0.40400000000000003</c:v>
                </c:pt>
                <c:pt idx="4">
                  <c:v>0.32500000000000001</c:v>
                </c:pt>
                <c:pt idx="5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1129-4E6E-B706-2883F6763B94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Struggling financially to make ends meet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3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Hoja1!$E$2:$E$7</c:f>
              <c:numCache>
                <c:formatCode>0%</c:formatCode>
                <c:ptCount val="6"/>
                <c:pt idx="0">
                  <c:v>7.4999999999999997E-2</c:v>
                </c:pt>
                <c:pt idx="1">
                  <c:v>5.3999999999999999E-2</c:v>
                </c:pt>
                <c:pt idx="2">
                  <c:v>5.6000000000000001E-2</c:v>
                </c:pt>
                <c:pt idx="3">
                  <c:v>4.8000000000000001E-2</c:v>
                </c:pt>
                <c:pt idx="4">
                  <c:v>4.1000000000000002E-2</c:v>
                </c:pt>
                <c:pt idx="5">
                  <c:v>3.6999999999999998E-2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DFC-4EF6-9C69-1389CA41EAEC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33136384"/>
        <c:axId val="133137920"/>
      </c:barChart>
      <c:catAx>
        <c:axId val="1331363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noFill/>
          <a:ln w="9525" cap="flat" cmpd="sng" algn="ctr">
            <a:noFill/>
            <a:prstDash val="solid"/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33137920"/>
        <c:crosses val="autoZero"/>
        <c:auto val="1"/>
        <c:lblAlgn val="ctr"/>
        <c:lblOffset val="100"/>
        <c:noMultiLvlLbl val="0"/>
      </c:catAx>
      <c:valAx>
        <c:axId val="133137920"/>
        <c:scaling>
          <c:orientation val="minMax"/>
          <c:max val="1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133136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Sheet1!$B$2</c:f>
              <c:numCache>
                <c:formatCode>0%</c:formatCode>
                <c:ptCount val="1"/>
                <c:pt idx="0">
                  <c:v>0.17899999999999999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B2-4F25-B02E-27640747C302}"/>
            </c:ext>
          </c:extLst>
        </c:ser>
        <c:ser>
          <c:idx val="1"/>
          <c:order val="1"/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DB2-4F25-B02E-27640747C302}"/>
              </c:ext>
            </c:extLst>
          </c:dPt>
          <c:val>
            <c:numRef>
              <c:f>Sheet1!$C$2</c:f>
              <c:numCache>
                <c:formatCode>0%</c:formatCode>
                <c:ptCount val="1"/>
                <c:pt idx="0">
                  <c:v>0.31900000000000001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DB2-4F25-B02E-27640747C302}"/>
            </c:ext>
          </c:extLst>
        </c:ser>
        <c:ser>
          <c:idx val="2"/>
          <c:order val="2"/>
          <c:spPr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CDB2-4F25-B02E-27640747C302}"/>
              </c:ext>
            </c:extLst>
          </c:dPt>
          <c:val>
            <c:numRef>
              <c:f>Sheet1!$D$2</c:f>
              <c:numCache>
                <c:formatCode>0%</c:formatCode>
                <c:ptCount val="1"/>
                <c:pt idx="0">
                  <c:v>0.38200000000000001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DB2-4F25-B02E-27640747C302}"/>
            </c:ext>
          </c:extLst>
        </c:ser>
        <c:ser>
          <c:idx val="3"/>
          <c:order val="3"/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Sheet1!$E$2</c:f>
              <c:numCache>
                <c:formatCode>0%</c:formatCode>
                <c:ptCount val="1"/>
                <c:pt idx="0">
                  <c:v>5.2999999999999999E-2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DB2-4F25-B02E-27640747C3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8946560"/>
        <c:axId val="128948096"/>
      </c:barChart>
      <c:catAx>
        <c:axId val="1289465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8948096"/>
        <c:crosses val="autoZero"/>
        <c:auto val="1"/>
        <c:lblAlgn val="ctr"/>
        <c:lblOffset val="100"/>
        <c:noMultiLvlLbl val="0"/>
      </c:catAx>
      <c:valAx>
        <c:axId val="1289480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28946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Sheet1!$B$2</c:f>
              <c:numCache>
                <c:formatCode>0%</c:formatCode>
                <c:ptCount val="1"/>
                <c:pt idx="0">
                  <c:v>9.9000000000000005E-2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2B-4E21-A2EE-058E269EF2D6}"/>
            </c:ext>
          </c:extLst>
        </c:ser>
        <c:ser>
          <c:idx val="1"/>
          <c:order val="1"/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F2B-4E21-A2EE-058E269EF2D6}"/>
              </c:ext>
            </c:extLst>
          </c:dPt>
          <c:val>
            <c:numRef>
              <c:f>Sheet1!$C$2</c:f>
              <c:numCache>
                <c:formatCode>0%</c:formatCode>
                <c:ptCount val="1"/>
                <c:pt idx="0">
                  <c:v>0.23899999999999999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2B-4E21-A2EE-058E269EF2D6}"/>
            </c:ext>
          </c:extLst>
        </c:ser>
        <c:ser>
          <c:idx val="2"/>
          <c:order val="2"/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5F2B-4E21-A2EE-058E269EF2D6}"/>
              </c:ext>
            </c:extLst>
          </c:dPt>
          <c:val>
            <c:numRef>
              <c:f>Sheet1!$D$2</c:f>
              <c:numCache>
                <c:formatCode>0%</c:formatCode>
                <c:ptCount val="1"/>
                <c:pt idx="0">
                  <c:v>0.51200000000000001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2B-4E21-A2EE-058E269EF2D6}"/>
            </c:ext>
          </c:extLst>
        </c:ser>
        <c:ser>
          <c:idx val="3"/>
          <c:order val="3"/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Sheet1!$E$2</c:f>
              <c:numCache>
                <c:formatCode>0%</c:formatCode>
                <c:ptCount val="1"/>
                <c:pt idx="0">
                  <c:v>6.9000000000000006E-2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2B-4E21-A2EE-058E269EF2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31462656"/>
        <c:axId val="131464192"/>
      </c:barChart>
      <c:catAx>
        <c:axId val="1314626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1464192"/>
        <c:crosses val="autoZero"/>
        <c:auto val="1"/>
        <c:lblAlgn val="ctr"/>
        <c:lblOffset val="100"/>
        <c:noMultiLvlLbl val="0"/>
      </c:catAx>
      <c:valAx>
        <c:axId val="13146419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31462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4.7745207084765734E-2"/>
          <c:w val="0.95769230769230773"/>
          <c:h val="0.79014773086741064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Living Comfortably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3228093890167504E-17"/>
                  <c:y val="-2.7896392359463815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F16-44F4-85FF-26CF431EDF58}"/>
                </c:ext>
              </c:extLst>
            </c:dLbl>
            <c:dLbl>
              <c:idx val="1"/>
              <c:layout>
                <c:manualLayout>
                  <c:x val="0"/>
                  <c:y val="-1.507320003794386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F16-44F4-85FF-26CF431EDF58}"/>
                </c:ext>
              </c:extLst>
            </c:dLbl>
            <c:dLbl>
              <c:idx val="2"/>
              <c:layout>
                <c:manualLayout>
                  <c:x val="-6.0391885614665261E-3"/>
                  <c:y val="-1.687447958936307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F16-44F4-85FF-26CF431EDF58}"/>
                </c:ext>
              </c:extLst>
            </c:dLbl>
            <c:dLbl>
              <c:idx val="4"/>
              <c:layout>
                <c:manualLayout>
                  <c:x val="0"/>
                  <c:y val="-2.0922294269597765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F16-44F4-85FF-26CF431EDF5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0.16</c:v>
                </c:pt>
                <c:pt idx="1">
                  <c:v>0.11</c:v>
                </c:pt>
                <c:pt idx="2">
                  <c:v>0.12</c:v>
                </c:pt>
                <c:pt idx="3">
                  <c:v>0.12</c:v>
                </c:pt>
                <c:pt idx="4">
                  <c:v>0.18</c:v>
                </c:pt>
                <c:pt idx="5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F16-44F4-85FF-26CF431EDF58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2.8861629168516916E-3"/>
                  <c:y val="-1.3948196179731844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0F16-44F4-85FF-26CF431EDF58}"/>
                </c:ext>
              </c:extLst>
            </c:dLbl>
            <c:dLbl>
              <c:idx val="1"/>
              <c:layout>
                <c:manualLayout>
                  <c:x val="0"/>
                  <c:y val="-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0F16-44F4-85FF-26CF431EDF58}"/>
                </c:ext>
              </c:extLst>
            </c:dLbl>
            <c:dLbl>
              <c:idx val="2"/>
              <c:layout>
                <c:manualLayout>
                  <c:x val="-2.8861629168517445E-3"/>
                  <c:y val="-3.4870490449329605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0F16-44F4-85FF-26CF431EDF58}"/>
                </c:ext>
              </c:extLst>
            </c:dLbl>
            <c:dLbl>
              <c:idx val="3"/>
              <c:layout>
                <c:manualLayout>
                  <c:x val="0"/>
                  <c:y val="-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0F16-44F4-85FF-26CF431EDF58}"/>
                </c:ext>
              </c:extLst>
            </c:dLbl>
            <c:dLbl>
              <c:idx val="4"/>
              <c:layout>
                <c:manualLayout>
                  <c:x val="-2.8861629168515858E-3"/>
                  <c:y val="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0F16-44F4-85FF-26CF431EDF5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3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Hoja1!$C$2:$C$7</c:f>
              <c:numCache>
                <c:formatCode>0%</c:formatCode>
                <c:ptCount val="6"/>
                <c:pt idx="0">
                  <c:v>0.32</c:v>
                </c:pt>
                <c:pt idx="1">
                  <c:v>0.37</c:v>
                </c:pt>
                <c:pt idx="2">
                  <c:v>0.38</c:v>
                </c:pt>
                <c:pt idx="3">
                  <c:v>0.42</c:v>
                </c:pt>
                <c:pt idx="4">
                  <c:v>0.41</c:v>
                </c:pt>
                <c:pt idx="5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F16-44F4-85FF-26CF431EDF58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Neither comfortable nor struggling</c:v>
                </c:pt>
              </c:strCache>
            </c:strRef>
          </c:tx>
          <c:spPr>
            <a:solidFill>
              <a:srgbClr val="7668AA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B-0F16-44F4-85FF-26CF431EDF58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0F16-44F4-85FF-26CF431EDF58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D-0F16-44F4-85FF-26CF431EDF58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0F16-44F4-85FF-26CF431EDF58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F-0F16-44F4-85FF-26CF431EDF58}"/>
              </c:ext>
            </c:extLst>
          </c:dPt>
          <c:dLbls>
            <c:dLbl>
              <c:idx val="4"/>
              <c:layout>
                <c:manualLayout>
                  <c:x val="0"/>
                  <c:y val="2.789639235946368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0F16-44F4-85FF-26CF431EDF5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3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Hoja1!$D$2:$D$7</c:f>
              <c:numCache>
                <c:formatCode>0%</c:formatCode>
                <c:ptCount val="6"/>
                <c:pt idx="0">
                  <c:v>0.37</c:v>
                </c:pt>
                <c:pt idx="1">
                  <c:v>0.4</c:v>
                </c:pt>
                <c:pt idx="2">
                  <c:v>0.39</c:v>
                </c:pt>
                <c:pt idx="3">
                  <c:v>0.34</c:v>
                </c:pt>
                <c:pt idx="4">
                  <c:v>0.32</c:v>
                </c:pt>
                <c:pt idx="5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0F16-44F4-85FF-26CF431EDF58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Struggling financially to make ends meet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3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Hoja1!$E$2:$E$7</c:f>
              <c:numCache>
                <c:formatCode>0%</c:formatCode>
                <c:ptCount val="6"/>
                <c:pt idx="0">
                  <c:v>0.09</c:v>
                </c:pt>
                <c:pt idx="1">
                  <c:v>7.0000000000000007E-2</c:v>
                </c:pt>
                <c:pt idx="2">
                  <c:v>0.06</c:v>
                </c:pt>
                <c:pt idx="3">
                  <c:v>0.05</c:v>
                </c:pt>
                <c:pt idx="4">
                  <c:v>0.04</c:v>
                </c:pt>
                <c:pt idx="5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0F16-44F4-85FF-26CF431EDF58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33136384"/>
        <c:axId val="133137920"/>
      </c:barChart>
      <c:catAx>
        <c:axId val="1331363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noFill/>
          <a:ln w="9525" cap="flat" cmpd="sng" algn="ctr">
            <a:noFill/>
            <a:prstDash val="solid"/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133137920"/>
        <c:crosses val="autoZero"/>
        <c:auto val="1"/>
        <c:lblAlgn val="ctr"/>
        <c:lblOffset val="100"/>
        <c:noMultiLvlLbl val="0"/>
      </c:catAx>
      <c:valAx>
        <c:axId val="133137920"/>
        <c:scaling>
          <c:orientation val="minMax"/>
          <c:max val="1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133136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Sheet1!$B$2</c:f>
              <c:numCache>
                <c:formatCode>0%</c:formatCode>
                <c:ptCount val="1"/>
                <c:pt idx="0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02-4D62-BC99-8339E84CE454}"/>
            </c:ext>
          </c:extLst>
        </c:ser>
        <c:ser>
          <c:idx val="1"/>
          <c:order val="1"/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802-4D62-BC99-8339E84CE454}"/>
              </c:ext>
            </c:extLst>
          </c:dPt>
          <c:val>
            <c:numRef>
              <c:f>Sheet1!$C$2</c:f>
              <c:numCache>
                <c:formatCode>0%</c:formatCode>
                <c:ptCount val="1"/>
                <c:pt idx="0">
                  <c:v>0.38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802-4D62-BC99-8339E84CE454}"/>
            </c:ext>
          </c:extLst>
        </c:ser>
        <c:ser>
          <c:idx val="2"/>
          <c:order val="2"/>
          <c:spPr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802-4D62-BC99-8339E84CE454}"/>
              </c:ext>
            </c:extLst>
          </c:dPt>
          <c:val>
            <c:numRef>
              <c:f>Sheet1!$D$2</c:f>
              <c:numCache>
                <c:formatCode>0%</c:formatCode>
                <c:ptCount val="1"/>
                <c:pt idx="0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802-4D62-BC99-8339E84CE454}"/>
            </c:ext>
          </c:extLst>
        </c:ser>
        <c:ser>
          <c:idx val="3"/>
          <c:order val="3"/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Sheet1!$E$2</c:f>
              <c:numCache>
                <c:formatCode>0%</c:formatCode>
                <c:ptCount val="1"/>
                <c:pt idx="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802-4D62-BC99-8339E84CE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8946560"/>
        <c:axId val="128948096"/>
      </c:barChart>
      <c:catAx>
        <c:axId val="1289465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8948096"/>
        <c:crosses val="autoZero"/>
        <c:auto val="1"/>
        <c:lblAlgn val="ctr"/>
        <c:lblOffset val="100"/>
        <c:noMultiLvlLbl val="0"/>
      </c:catAx>
      <c:valAx>
        <c:axId val="1289480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28946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1-A2B7-417E-A4BD-5E3CD1EA93A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2B7-417E-A4BD-5E3CD1EA93A4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2B7-417E-A4BD-5E3CD1EA93A4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D97E-48CA-86B9-14A5DA2CC94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2024</c:v>
                </c:pt>
                <c:pt idx="1">
                  <c:v>2021</c:v>
                </c:pt>
                <c:pt idx="2">
                  <c:v>2020</c:v>
                </c:pt>
                <c:pt idx="3">
                  <c:v>2019</c:v>
                </c:pt>
              </c:numCache>
            </c:numRef>
          </c:cat>
          <c:val>
            <c:numRef>
              <c:f>Hoja1!$B$2:$B$5</c:f>
              <c:numCache>
                <c:formatCode>General</c:formatCode>
                <c:ptCount val="4"/>
                <c:pt idx="0">
                  <c:v>36</c:v>
                </c:pt>
                <c:pt idx="1">
                  <c:v>35</c:v>
                </c:pt>
                <c:pt idx="2">
                  <c:v>35</c:v>
                </c:pt>
                <c:pt idx="3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A2B7-417E-A4BD-5E3CD1EA93A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30490880"/>
        <c:axId val="102867520"/>
      </c:barChart>
      <c:catAx>
        <c:axId val="13049088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02867520"/>
        <c:crosses val="autoZero"/>
        <c:auto val="1"/>
        <c:lblAlgn val="ctr"/>
        <c:lblOffset val="100"/>
        <c:noMultiLvlLbl val="0"/>
      </c:catAx>
      <c:valAx>
        <c:axId val="102867520"/>
        <c:scaling>
          <c:orientation val="minMax"/>
          <c:max val="50"/>
        </c:scaling>
        <c:delete val="1"/>
        <c:axPos val="b"/>
        <c:numFmt formatCode="General" sourceLinked="1"/>
        <c:majorTickMark val="out"/>
        <c:minorTickMark val="none"/>
        <c:tickLblPos val="nextTo"/>
        <c:crossAx val="1304908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Sheet1!$B$2</c:f>
              <c:numCache>
                <c:formatCode>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57-4F19-9F7E-EF39B0292844}"/>
            </c:ext>
          </c:extLst>
        </c:ser>
        <c:ser>
          <c:idx val="1"/>
          <c:order val="1"/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157-4F19-9F7E-EF39B0292844}"/>
              </c:ext>
            </c:extLst>
          </c:dPt>
          <c:val>
            <c:numRef>
              <c:f>Sheet1!$C$2</c:f>
              <c:numCache>
                <c:formatCode>0%</c:formatCode>
                <c:ptCount val="1"/>
                <c:pt idx="0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157-4F19-9F7E-EF39B0292844}"/>
            </c:ext>
          </c:extLst>
        </c:ser>
        <c:ser>
          <c:idx val="2"/>
          <c:order val="2"/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5157-4F19-9F7E-EF39B0292844}"/>
              </c:ext>
            </c:extLst>
          </c:dPt>
          <c:val>
            <c:numRef>
              <c:f>Sheet1!$D$2</c:f>
              <c:numCache>
                <c:formatCode>0%</c:formatCode>
                <c:ptCount val="1"/>
                <c:pt idx="0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157-4F19-9F7E-EF39B0292844}"/>
            </c:ext>
          </c:extLst>
        </c:ser>
        <c:ser>
          <c:idx val="3"/>
          <c:order val="3"/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Sheet1!$E$2</c:f>
              <c:numCache>
                <c:formatCode>0%</c:formatCode>
                <c:ptCount val="1"/>
                <c:pt idx="0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157-4F19-9F7E-EF39B02928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31462656"/>
        <c:axId val="131464192"/>
      </c:barChart>
      <c:catAx>
        <c:axId val="1314626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1464192"/>
        <c:crosses val="autoZero"/>
        <c:auto val="1"/>
        <c:lblAlgn val="ctr"/>
        <c:lblOffset val="100"/>
        <c:noMultiLvlLbl val="0"/>
      </c:catAx>
      <c:valAx>
        <c:axId val="13146419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31462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Hoja1!$B$2:$B$6</c:f>
              <c:numCache>
                <c:formatCode>0%</c:formatCode>
                <c:ptCount val="5"/>
                <c:pt idx="0">
                  <c:v>0.10100000000000001</c:v>
                </c:pt>
                <c:pt idx="1">
                  <c:v>4.4999999999999998E-2</c:v>
                </c:pt>
                <c:pt idx="2">
                  <c:v>4.8000000000000001E-2</c:v>
                </c:pt>
                <c:pt idx="3">
                  <c:v>4.8000000000000001E-2</c:v>
                </c:pt>
                <c:pt idx="4">
                  <c:v>9.0999999999999998E-2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C1-4B2F-B4CC-BED8BEAC324B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rgbClr val="7668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Hoja1!$C$2:$C$6</c:f>
              <c:numCache>
                <c:formatCode>0%</c:formatCode>
                <c:ptCount val="5"/>
                <c:pt idx="0">
                  <c:v>0.29899999999999999</c:v>
                </c:pt>
                <c:pt idx="1">
                  <c:v>0.27900000000000003</c:v>
                </c:pt>
                <c:pt idx="2">
                  <c:v>0.36199999999999999</c:v>
                </c:pt>
                <c:pt idx="3">
                  <c:v>0.42399999999999999</c:v>
                </c:pt>
                <c:pt idx="4">
                  <c:v>0.49199999999999999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FC1-4B2F-B4CC-BED8BEAC324B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Hoja1!$D$2:$D$6</c:f>
              <c:numCache>
                <c:formatCode>0%</c:formatCode>
                <c:ptCount val="5"/>
                <c:pt idx="0">
                  <c:v>0.24199999999999999</c:v>
                </c:pt>
                <c:pt idx="1">
                  <c:v>0.31900000000000001</c:v>
                </c:pt>
                <c:pt idx="2">
                  <c:v>0.29199999999999998</c:v>
                </c:pt>
                <c:pt idx="3">
                  <c:v>0.33700000000000002</c:v>
                </c:pt>
                <c:pt idx="4">
                  <c:v>0.29199999999999998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FC1-4B2F-B4CC-BED8BEAC324B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NO CAMBIAR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7B7-493C-B8BD-544C49AAB820}"/>
              </c:ext>
            </c:extLst>
          </c:dPt>
          <c:dPt>
            <c:idx val="1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7B7-493C-B8BD-544C49AAB820}"/>
              </c:ext>
            </c:extLst>
          </c:dPt>
          <c:dPt>
            <c:idx val="2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7B7-493C-B8BD-544C49AAB820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7B7-493C-B8BD-544C49AAB820}"/>
              </c:ext>
            </c:extLst>
          </c:dPt>
          <c:dPt>
            <c:idx val="4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7B7-493C-B8BD-544C49AAB820}"/>
              </c:ext>
            </c:extLst>
          </c:dPt>
          <c:dLbls>
            <c:dLbl>
              <c:idx val="1"/>
              <c:layout>
                <c:manualLayout>
                  <c:x val="-6.9536707579254736E-3"/>
                  <c:y val="-7.477595769987129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F7B7-493C-B8BD-544C49AAB8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Hoja1!$E$2:$E$6</c:f>
              <c:numCache>
                <c:formatCode>0%</c:formatCode>
                <c:ptCount val="5"/>
                <c:pt idx="0">
                  <c:v>0.26600000000000001</c:v>
                </c:pt>
                <c:pt idx="1">
                  <c:v>0.28299999999999997</c:v>
                </c:pt>
                <c:pt idx="2">
                  <c:v>0.223</c:v>
                </c:pt>
                <c:pt idx="3">
                  <c:v>0.13400000000000001</c:v>
                </c:pt>
                <c:pt idx="4">
                  <c:v>6.5000000000000002E-2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B7-493C-B8BD-544C49AAB82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609856"/>
        <c:axId val="213611648"/>
      </c:barChart>
      <c:catAx>
        <c:axId val="213609856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611648"/>
        <c:crosses val="autoZero"/>
        <c:auto val="1"/>
        <c:lblAlgn val="ctr"/>
        <c:lblOffset val="100"/>
        <c:noMultiLvlLbl val="0"/>
      </c:catAx>
      <c:valAx>
        <c:axId val="21361164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609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8245189168590106E-2"/>
          <c:y val="4.1128395963116925E-2"/>
          <c:w val="0.90264860938904334"/>
          <c:h val="0.91774320807376619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Hoja1!$B$2:$B$6</c:f>
              <c:numCache>
                <c:formatCode>0%</c:formatCode>
                <c:ptCount val="5"/>
                <c:pt idx="0">
                  <c:v>0.1</c:v>
                </c:pt>
                <c:pt idx="1">
                  <c:v>0.08</c:v>
                </c:pt>
                <c:pt idx="2">
                  <c:v>0.05</c:v>
                </c:pt>
                <c:pt idx="3">
                  <c:v>0.05</c:v>
                </c:pt>
                <c:pt idx="4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30-40D8-836F-BE91033959B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rgbClr val="7668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Hoja1!$C$2:$C$6</c:f>
              <c:numCache>
                <c:formatCode>0%</c:formatCode>
                <c:ptCount val="5"/>
                <c:pt idx="0">
                  <c:v>0.34</c:v>
                </c:pt>
                <c:pt idx="1">
                  <c:v>0.31</c:v>
                </c:pt>
                <c:pt idx="2">
                  <c:v>0.33</c:v>
                </c:pt>
                <c:pt idx="3">
                  <c:v>0.38</c:v>
                </c:pt>
                <c:pt idx="4">
                  <c:v>0.43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930-40D8-836F-BE91033959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Hoja1!$D$2:$D$6</c:f>
              <c:numCache>
                <c:formatCode>0%</c:formatCode>
                <c:ptCount val="5"/>
                <c:pt idx="0">
                  <c:v>0.28999999999999998</c:v>
                </c:pt>
                <c:pt idx="1">
                  <c:v>0.35</c:v>
                </c:pt>
                <c:pt idx="2">
                  <c:v>0.36</c:v>
                </c:pt>
                <c:pt idx="3">
                  <c:v>0.39</c:v>
                </c:pt>
                <c:pt idx="4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930-40D8-836F-BE91033959BC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NO CAMBIAR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1930-40D8-836F-BE91033959BC}"/>
              </c:ext>
            </c:extLst>
          </c:dPt>
          <c:dPt>
            <c:idx val="1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1930-40D8-836F-BE91033959BC}"/>
              </c:ext>
            </c:extLst>
          </c:dPt>
          <c:dPt>
            <c:idx val="2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1930-40D8-836F-BE91033959BC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1930-40D8-836F-BE91033959BC}"/>
              </c:ext>
            </c:extLst>
          </c:dPt>
          <c:dPt>
            <c:idx val="4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1930-40D8-836F-BE91033959BC}"/>
              </c:ext>
            </c:extLst>
          </c:dPt>
          <c:dLbls>
            <c:dLbl>
              <c:idx val="1"/>
              <c:layout>
                <c:manualLayout>
                  <c:x val="-6.9536707579254736E-3"/>
                  <c:y val="-7.477595769987129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930-40D8-836F-BE91033959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Hoja1!$E$2:$E$6</c:f>
              <c:numCache>
                <c:formatCode>0%</c:formatCode>
                <c:ptCount val="5"/>
                <c:pt idx="0">
                  <c:v>0.22</c:v>
                </c:pt>
                <c:pt idx="1">
                  <c:v>0.2</c:v>
                </c:pt>
                <c:pt idx="2">
                  <c:v>0.2</c:v>
                </c:pt>
                <c:pt idx="3">
                  <c:v>0.12</c:v>
                </c:pt>
                <c:pt idx="4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1930-40D8-836F-BE91033959B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609856"/>
        <c:axId val="213611648"/>
      </c:barChart>
      <c:catAx>
        <c:axId val="213609856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611648"/>
        <c:crosses val="autoZero"/>
        <c:auto val="1"/>
        <c:lblAlgn val="ctr"/>
        <c:lblOffset val="100"/>
        <c:noMultiLvlLbl val="0"/>
      </c:catAx>
      <c:valAx>
        <c:axId val="21361164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609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TTB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layout>
                <c:manualLayout>
                  <c:x val="2.0222946037377416E-2"/>
                  <c:y val="2.8947179502617984E-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3983-4796-89D6-274983BDDE95}"/>
                </c:ext>
              </c:extLst>
            </c:dLbl>
            <c:dLbl>
              <c:idx val="4"/>
              <c:layout>
                <c:manualLayout>
                  <c:x val="1.6852455031147847E-2"/>
                  <c:y val="-3.67629179683248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3983-4796-89D6-274983BDDE95}"/>
                </c:ext>
              </c:extLst>
            </c:dLbl>
            <c:dLbl>
              <c:idx val="5"/>
              <c:layout>
                <c:manualLayout>
                  <c:x val="1.011147301868871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3983-4796-89D6-274983BDDE9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6.7000000000000004E-2</c:v>
                </c:pt>
                <c:pt idx="1">
                  <c:v>0.06</c:v>
                </c:pt>
                <c:pt idx="2">
                  <c:v>0.03</c:v>
                </c:pt>
                <c:pt idx="3">
                  <c:v>6.7000000000000004E-2</c:v>
                </c:pt>
                <c:pt idx="4">
                  <c:v>3.1E-2</c:v>
                </c:pt>
                <c:pt idx="5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5C-4F3E-A8E8-B181133B3340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BTB</c:v>
                </c:pt>
              </c:strCache>
            </c:strRef>
          </c:tx>
          <c:spPr>
            <a:solidFill>
              <a:srgbClr val="7668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Hoja1!$C$2:$C$7</c:f>
              <c:numCache>
                <c:formatCode>0%</c:formatCode>
                <c:ptCount val="6"/>
                <c:pt idx="0">
                  <c:v>0.50600000000000001</c:v>
                </c:pt>
                <c:pt idx="1">
                  <c:v>0.48299999999999998</c:v>
                </c:pt>
                <c:pt idx="2">
                  <c:v>0.25900000000000001</c:v>
                </c:pt>
                <c:pt idx="3">
                  <c:v>0.34300000000000003</c:v>
                </c:pt>
                <c:pt idx="4">
                  <c:v>0.25600000000000001</c:v>
                </c:pt>
                <c:pt idx="5">
                  <c:v>0.192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5C-4F3E-A8E8-B181133B3340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52F-4B1C-B628-EF1E9D2F3BCC}"/>
              </c:ext>
            </c:extLst>
          </c:dPt>
          <c:dPt>
            <c:idx val="1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52F-4B1C-B628-EF1E9D2F3BCC}"/>
              </c:ext>
            </c:extLst>
          </c:dPt>
          <c:dPt>
            <c:idx val="2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25C-4F3E-A8E8-B181133B3340}"/>
              </c:ext>
            </c:extLst>
          </c:dPt>
          <c:dPt>
            <c:idx val="3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52F-4B1C-B628-EF1E9D2F3BCC}"/>
              </c:ext>
            </c:extLst>
          </c:dPt>
          <c:dPt>
            <c:idx val="4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A52F-4B1C-B628-EF1E9D2F3BCC}"/>
              </c:ext>
            </c:extLst>
          </c:dPt>
          <c:dPt>
            <c:idx val="5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52F-4B1C-B628-EF1E9D2F3BC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Hoja1!$D$2:$D$7</c:f>
              <c:numCache>
                <c:formatCode>0%</c:formatCode>
                <c:ptCount val="6"/>
                <c:pt idx="0">
                  <c:v>0.35299999999999998</c:v>
                </c:pt>
                <c:pt idx="1">
                  <c:v>0.34399999999999997</c:v>
                </c:pt>
                <c:pt idx="2">
                  <c:v>0.28599999999999998</c:v>
                </c:pt>
                <c:pt idx="3">
                  <c:v>0.22900000000000001</c:v>
                </c:pt>
                <c:pt idx="4">
                  <c:v>0.217</c:v>
                </c:pt>
                <c:pt idx="5">
                  <c:v>0.32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25C-4F3E-A8E8-B181133B3340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A08-4582-9225-3D169438D6B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Hoja1!$E$2:$E$7</c:f>
              <c:numCache>
                <c:formatCode>0%</c:formatCode>
                <c:ptCount val="6"/>
                <c:pt idx="0">
                  <c:v>1.4E-2</c:v>
                </c:pt>
                <c:pt idx="1">
                  <c:v>2.5999999999999999E-2</c:v>
                </c:pt>
                <c:pt idx="2">
                  <c:v>0.34200000000000003</c:v>
                </c:pt>
                <c:pt idx="3">
                  <c:v>0.28299999999999997</c:v>
                </c:pt>
                <c:pt idx="4">
                  <c:v>0.441</c:v>
                </c:pt>
                <c:pt idx="5">
                  <c:v>0.40200000000000002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2F-4B1C-B628-EF1E9D2F3BC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553152"/>
        <c:axId val="213554688"/>
      </c:barChart>
      <c:catAx>
        <c:axId val="213553152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554688"/>
        <c:crosses val="autoZero"/>
        <c:auto val="1"/>
        <c:lblAlgn val="ctr"/>
        <c:lblOffset val="100"/>
        <c:noMultiLvlLbl val="0"/>
      </c:catAx>
      <c:valAx>
        <c:axId val="21355468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553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TTB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1.011147301868871E-2"/>
                  <c:y val="3.67629179683248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6FD6-4E41-AE25-5A53A04B7728}"/>
                </c:ext>
              </c:extLst>
            </c:dLbl>
            <c:dLbl>
              <c:idx val="5"/>
              <c:layout>
                <c:manualLayout>
                  <c:x val="1.0111473018688706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6FD6-4E41-AE25-5A53A04B77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7.0000000000000007E-2</c:v>
                </c:pt>
                <c:pt idx="1">
                  <c:v>0.06</c:v>
                </c:pt>
                <c:pt idx="2">
                  <c:v>0.06</c:v>
                </c:pt>
                <c:pt idx="3">
                  <c:v>0.06</c:v>
                </c:pt>
                <c:pt idx="4">
                  <c:v>0.04</c:v>
                </c:pt>
                <c:pt idx="5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D7C-4E5D-8C73-8FBEDF682A22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BTB</c:v>
                </c:pt>
              </c:strCache>
            </c:strRef>
          </c:tx>
          <c:spPr>
            <a:solidFill>
              <a:srgbClr val="7668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Hoja1!$C$2:$C$7</c:f>
              <c:numCache>
                <c:formatCode>0%</c:formatCode>
                <c:ptCount val="6"/>
                <c:pt idx="0">
                  <c:v>0.46</c:v>
                </c:pt>
                <c:pt idx="1">
                  <c:v>0.43</c:v>
                </c:pt>
                <c:pt idx="2">
                  <c:v>0.27</c:v>
                </c:pt>
                <c:pt idx="3">
                  <c:v>0.35</c:v>
                </c:pt>
                <c:pt idx="4">
                  <c:v>0.25</c:v>
                </c:pt>
                <c:pt idx="5">
                  <c:v>0.192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D7C-4E5D-8C73-8FBEDF682A22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D7C-4E5D-8C73-8FBEDF682A22}"/>
              </c:ext>
            </c:extLst>
          </c:dPt>
          <c:dPt>
            <c:idx val="1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D7C-4E5D-8C73-8FBEDF682A22}"/>
              </c:ext>
            </c:extLst>
          </c:dPt>
          <c:dPt>
            <c:idx val="2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D7C-4E5D-8C73-8FBEDF682A22}"/>
              </c:ext>
            </c:extLst>
          </c:dPt>
          <c:dPt>
            <c:idx val="3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D7C-4E5D-8C73-8FBEDF682A22}"/>
              </c:ext>
            </c:extLst>
          </c:dPt>
          <c:dPt>
            <c:idx val="4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0D7C-4E5D-8C73-8FBEDF682A22}"/>
              </c:ext>
            </c:extLst>
          </c:dPt>
          <c:dPt>
            <c:idx val="5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0D7C-4E5D-8C73-8FBEDF682A2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Hoja1!$D$2:$D$7</c:f>
              <c:numCache>
                <c:formatCode>0%</c:formatCode>
                <c:ptCount val="6"/>
                <c:pt idx="0">
                  <c:v>0.41</c:v>
                </c:pt>
                <c:pt idx="1">
                  <c:v>0.42</c:v>
                </c:pt>
                <c:pt idx="2">
                  <c:v>0.35</c:v>
                </c:pt>
                <c:pt idx="3">
                  <c:v>0.33</c:v>
                </c:pt>
                <c:pt idx="4">
                  <c:v>0.28999999999999998</c:v>
                </c:pt>
                <c:pt idx="5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0D7C-4E5D-8C73-8FBEDF682A22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0D7C-4E5D-8C73-8FBEDF682A2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Hoja1!$E$2:$E$7</c:f>
              <c:numCache>
                <c:formatCode>0%</c:formatCode>
                <c:ptCount val="6"/>
                <c:pt idx="0">
                  <c:v>1.4E-2</c:v>
                </c:pt>
                <c:pt idx="1">
                  <c:v>0.01</c:v>
                </c:pt>
                <c:pt idx="2">
                  <c:v>0.25</c:v>
                </c:pt>
                <c:pt idx="3">
                  <c:v>0.2</c:v>
                </c:pt>
                <c:pt idx="4">
                  <c:v>0.37</c:v>
                </c:pt>
                <c:pt idx="5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0D7C-4E5D-8C73-8FBEDF682A2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553152"/>
        <c:axId val="213554688"/>
      </c:barChart>
      <c:catAx>
        <c:axId val="213553152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554688"/>
        <c:crosses val="autoZero"/>
        <c:auto val="1"/>
        <c:lblAlgn val="ctr"/>
        <c:lblOffset val="100"/>
        <c:noMultiLvlLbl val="0"/>
      </c:catAx>
      <c:valAx>
        <c:axId val="21355468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553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MENA</a:t>
            </a:r>
          </a:p>
        </c:rich>
      </c:tx>
      <c:layout>
        <c:manualLayout>
          <c:xMode val="edge"/>
          <c:yMode val="edge"/>
          <c:x val="0.42695685376097742"/>
          <c:y val="0.582794019656838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022-4162-93E3-E2170538A09A}"/>
              </c:ext>
            </c:extLst>
          </c:dPt>
          <c:dPt>
            <c:idx val="1"/>
            <c:bubble3D val="0"/>
            <c:spPr>
              <a:solidFill>
                <a:srgbClr val="7668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022-4162-93E3-E2170538A09A}"/>
              </c:ext>
            </c:extLst>
          </c:dPt>
          <c:dPt>
            <c:idx val="2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022-4162-93E3-E2170538A09A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022-4162-93E3-E2170538A09A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022-4162-93E3-E2170538A0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1"/>
                <c:pt idx="0">
                  <c:v>TBT</c:v>
                </c:pt>
              </c:strCache>
            </c:strRef>
          </c:cat>
          <c:val>
            <c:numRef>
              <c:f>Sheet1!$B$2:$B$5</c:f>
              <c:numCache>
                <c:formatCode>###0%</c:formatCode>
                <c:ptCount val="4"/>
                <c:pt idx="0">
                  <c:v>0.04</c:v>
                </c:pt>
                <c:pt idx="1">
                  <c:v>0.19</c:v>
                </c:pt>
                <c:pt idx="2">
                  <c:v>0.25</c:v>
                </c:pt>
                <c:pt idx="3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022-4162-93E3-E2170538A0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Africa</a:t>
            </a:r>
          </a:p>
        </c:rich>
      </c:tx>
      <c:layout>
        <c:manualLayout>
          <c:xMode val="edge"/>
          <c:yMode val="edge"/>
          <c:x val="0.44474751813669333"/>
          <c:y val="0.588083041812427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E98-46D4-8E38-363033482508}"/>
              </c:ext>
            </c:extLst>
          </c:dPt>
          <c:dPt>
            <c:idx val="1"/>
            <c:bubble3D val="0"/>
            <c:spPr>
              <a:solidFill>
                <a:srgbClr val="7668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E98-46D4-8E38-363033482508}"/>
              </c:ext>
            </c:extLst>
          </c:dPt>
          <c:dPt>
            <c:idx val="2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E98-46D4-8E38-363033482508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E98-46D4-8E38-36303348250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E98-46D4-8E38-3630334825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Sheet1!$B$2:$B$5</c:f>
              <c:numCache>
                <c:formatCode>###0%</c:formatCode>
                <c:ptCount val="4"/>
                <c:pt idx="0">
                  <c:v>0.24</c:v>
                </c:pt>
                <c:pt idx="1">
                  <c:v>0.33</c:v>
                </c:pt>
                <c:pt idx="2">
                  <c:v>0.38</c:v>
                </c:pt>
                <c:pt idx="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E98-46D4-8E38-3630334825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APAC</a:t>
            </a:r>
          </a:p>
        </c:rich>
      </c:tx>
      <c:layout>
        <c:manualLayout>
          <c:xMode val="edge"/>
          <c:yMode val="edge"/>
          <c:x val="0.44655832378770527"/>
          <c:y val="0.5838822255538896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ED3-4E6D-AAAE-804E1B15D787}"/>
              </c:ext>
            </c:extLst>
          </c:dPt>
          <c:dPt>
            <c:idx val="1"/>
            <c:bubble3D val="0"/>
            <c:spPr>
              <a:solidFill>
                <a:srgbClr val="7668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ED3-4E6D-AAAE-804E1B15D787}"/>
              </c:ext>
            </c:extLst>
          </c:dPt>
          <c:dPt>
            <c:idx val="2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ED3-4E6D-AAAE-804E1B15D787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ED3-4E6D-AAAE-804E1B15D787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ED3-4E6D-AAAE-804E1B15D78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Sheet1!$B$2:$B$5</c:f>
              <c:numCache>
                <c:formatCode>###0%</c:formatCode>
                <c:ptCount val="4"/>
                <c:pt idx="0">
                  <c:v>0.08</c:v>
                </c:pt>
                <c:pt idx="1">
                  <c:v>0.45</c:v>
                </c:pt>
                <c:pt idx="2">
                  <c:v>0.3</c:v>
                </c:pt>
                <c:pt idx="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ED3-4E6D-AAAE-804E1B15D7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Americas</a:t>
            </a:r>
          </a:p>
        </c:rich>
      </c:tx>
      <c:layout>
        <c:manualLayout>
          <c:xMode val="edge"/>
          <c:yMode val="edge"/>
          <c:x val="0.37602453405377778"/>
          <c:y val="0.584970045838829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Porcentajes</c:v>
                </c:pt>
              </c:strCache>
            </c:strRef>
          </c:tx>
          <c:dPt>
            <c:idx val="0"/>
            <c:bubble3D val="0"/>
            <c:spPr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CD5-49D9-9D4A-D439A847AD6A}"/>
              </c:ext>
            </c:extLst>
          </c:dPt>
          <c:dPt>
            <c:idx val="1"/>
            <c:bubble3D val="0"/>
            <c:spPr>
              <a:solidFill>
                <a:srgbClr val="7668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CD5-49D9-9D4A-D439A847AD6A}"/>
              </c:ext>
            </c:extLst>
          </c:dPt>
          <c:dPt>
            <c:idx val="2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CD5-49D9-9D4A-D439A847AD6A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CD5-49D9-9D4A-D439A847AD6A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CD5-49D9-9D4A-D439A847AD6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Sheet1!$B$2:$B$5</c:f>
              <c:numCache>
                <c:formatCode>###0%</c:formatCode>
                <c:ptCount val="4"/>
                <c:pt idx="0">
                  <c:v>0.04</c:v>
                </c:pt>
                <c:pt idx="1">
                  <c:v>0.35</c:v>
                </c:pt>
                <c:pt idx="2">
                  <c:v>0.42</c:v>
                </c:pt>
                <c:pt idx="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CD5-49D9-9D4A-D439A847AD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Europe</a:t>
            </a:r>
          </a:p>
        </c:rich>
      </c:tx>
      <c:layout>
        <c:manualLayout>
          <c:xMode val="edge"/>
          <c:yMode val="edge"/>
          <c:x val="0.43018423062237493"/>
          <c:y val="0.5955480593036814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087-4987-89D6-EA3FD5DB0D76}"/>
              </c:ext>
            </c:extLst>
          </c:dPt>
          <c:dPt>
            <c:idx val="1"/>
            <c:bubble3D val="0"/>
            <c:spPr>
              <a:solidFill>
                <a:srgbClr val="7668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087-4987-89D6-EA3FD5DB0D76}"/>
              </c:ext>
            </c:extLst>
          </c:dPt>
          <c:dPt>
            <c:idx val="2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087-4987-89D6-EA3FD5DB0D76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087-4987-89D6-EA3FD5DB0D76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087-4987-89D6-EA3FD5DB0D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Sheet1!$B$2:$B$5</c:f>
              <c:numCache>
                <c:formatCode>###0%</c:formatCode>
                <c:ptCount val="4"/>
                <c:pt idx="0">
                  <c:v>0.04</c:v>
                </c:pt>
                <c:pt idx="1">
                  <c:v>0.31</c:v>
                </c:pt>
                <c:pt idx="2">
                  <c:v>0.42</c:v>
                </c:pt>
                <c:pt idx="3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087-4987-89D6-EA3FD5DB0D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3571445003441874"/>
          <c:y val="0.10442392675823881"/>
          <c:w val="0.40470253884717544"/>
          <c:h val="0.7911521464835223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1-46B2-4D73-AD90-E5195D07D3EE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46B2-4D73-AD90-E5195D07D3EE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46B2-4D73-AD90-E5195D07D3EE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81C8-4E52-AB94-52D9ABD5714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2024</c:v>
                </c:pt>
                <c:pt idx="1">
                  <c:v>2021</c:v>
                </c:pt>
                <c:pt idx="2">
                  <c:v>2020</c:v>
                </c:pt>
                <c:pt idx="3">
                  <c:v>2019</c:v>
                </c:pt>
              </c:numCache>
            </c:numRef>
          </c:cat>
          <c:val>
            <c:numRef>
              <c:f>Hoja1!$B$2:$B$5</c:f>
              <c:numCache>
                <c:formatCode>General</c:formatCode>
                <c:ptCount val="4"/>
                <c:pt idx="0">
                  <c:v>21</c:v>
                </c:pt>
                <c:pt idx="1">
                  <c:v>13</c:v>
                </c:pt>
                <c:pt idx="2">
                  <c:v>17</c:v>
                </c:pt>
                <c:pt idx="3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6B2-4D73-AD90-E5195D07D3E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30452992"/>
        <c:axId val="102869248"/>
      </c:barChart>
      <c:catAx>
        <c:axId val="13045299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02869248"/>
        <c:crosses val="autoZero"/>
        <c:auto val="1"/>
        <c:lblAlgn val="ctr"/>
        <c:lblOffset val="100"/>
        <c:noMultiLvlLbl val="0"/>
      </c:catAx>
      <c:valAx>
        <c:axId val="102869248"/>
        <c:scaling>
          <c:orientation val="minMax"/>
          <c:max val="50"/>
        </c:scaling>
        <c:delete val="1"/>
        <c:axPos val="b"/>
        <c:numFmt formatCode="General" sourceLinked="1"/>
        <c:majorTickMark val="out"/>
        <c:minorTickMark val="none"/>
        <c:tickLblPos val="nextTo"/>
        <c:crossAx val="1304529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8.6538454986488864E-3"/>
          <c:w val="0.95769230769230773"/>
          <c:h val="0.9826923090027022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Higher</c:v>
                </c:pt>
              </c:strCache>
            </c:strRef>
          </c:tx>
          <c:spPr>
            <a:solidFill>
              <a:srgbClr val="251F38"/>
            </a:solidFill>
          </c:spPr>
          <c:invertIfNegative val="0"/>
          <c:dLbls>
            <c:dLbl>
              <c:idx val="0"/>
              <c:spPr/>
              <c:txPr>
                <a:bodyPr/>
                <a:lstStyle/>
                <a:p>
                  <a:pPr>
                    <a:defRPr sz="1050">
                      <a:solidFill>
                        <a:schemeClr val="bg1"/>
                      </a:solidFill>
                      <a:latin typeface="Calibri Light" panose="020F0302020204030204" pitchFamily="34" charset="0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75C-4E84-9A41-086DC8E1B15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chemeClr val="bg1"/>
                    </a:solidFill>
                    <a:latin typeface="Calibri Light" panose="020F030202020403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Hoja1!$A$2:$A$17</c:f>
              <c:strCache>
                <c:ptCount val="16"/>
                <c:pt idx="0">
                  <c:v>16. Brazil</c:v>
                </c:pt>
                <c:pt idx="1">
                  <c:v>15. Argentina</c:v>
                </c:pt>
                <c:pt idx="2">
                  <c:v>14. Vietnam</c:v>
                </c:pt>
                <c:pt idx="3">
                  <c:v>13. Turkey</c:v>
                </c:pt>
                <c:pt idx="4">
                  <c:v>12. Ecuador</c:v>
                </c:pt>
                <c:pt idx="5">
                  <c:v>11. Peru</c:v>
                </c:pt>
                <c:pt idx="6">
                  <c:v>10. Paraguay</c:v>
                </c:pt>
                <c:pt idx="7">
                  <c:v>9. Philippines</c:v>
                </c:pt>
                <c:pt idx="8">
                  <c:v>8. Hong Kong</c:v>
                </c:pt>
                <c:pt idx="9">
                  <c:v>7. Indonesia</c:v>
                </c:pt>
                <c:pt idx="10">
                  <c:v>6. Laos</c:v>
                </c:pt>
                <c:pt idx="11">
                  <c:v>5. India</c:v>
                </c:pt>
                <c:pt idx="12">
                  <c:v>4. Malaysia</c:v>
                </c:pt>
                <c:pt idx="13">
                  <c:v>3. Ivory Coast</c:v>
                </c:pt>
                <c:pt idx="14">
                  <c:v>2. Nigeria</c:v>
                </c:pt>
                <c:pt idx="15">
                  <c:v>1. Finland</c:v>
                </c:pt>
              </c:strCache>
            </c:strRef>
          </c:cat>
          <c:val>
            <c:numRef>
              <c:f>Hoja1!$B$2:$B$17</c:f>
              <c:numCache>
                <c:formatCode>0%</c:formatCode>
                <c:ptCount val="16"/>
                <c:pt idx="0">
                  <c:v>0.04</c:v>
                </c:pt>
                <c:pt idx="1">
                  <c:v>0.04</c:v>
                </c:pt>
                <c:pt idx="2">
                  <c:v>0.05</c:v>
                </c:pt>
                <c:pt idx="3">
                  <c:v>7.0000000000000007E-2</c:v>
                </c:pt>
                <c:pt idx="4">
                  <c:v>7.0000000000000007E-2</c:v>
                </c:pt>
                <c:pt idx="5">
                  <c:v>0.08</c:v>
                </c:pt>
                <c:pt idx="6">
                  <c:v>0.08</c:v>
                </c:pt>
                <c:pt idx="7">
                  <c:v>0.08</c:v>
                </c:pt>
                <c:pt idx="8">
                  <c:v>0.08</c:v>
                </c:pt>
                <c:pt idx="9">
                  <c:v>0.09</c:v>
                </c:pt>
                <c:pt idx="10">
                  <c:v>0.12</c:v>
                </c:pt>
                <c:pt idx="11">
                  <c:v>0.16</c:v>
                </c:pt>
                <c:pt idx="12">
                  <c:v>0.16</c:v>
                </c:pt>
                <c:pt idx="13">
                  <c:v>0.18</c:v>
                </c:pt>
                <c:pt idx="14">
                  <c:v>0.28000000000000003</c:v>
                </c:pt>
                <c:pt idx="15">
                  <c:v>0.28999999999999998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5C-4E84-9A41-086DC8E1B152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Equal</c:v>
                </c:pt>
              </c:strCache>
            </c:strRef>
          </c:tx>
          <c:spPr>
            <a:solidFill>
              <a:srgbClr val="7668AA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Hoja1!$A$2:$A$17</c:f>
              <c:strCache>
                <c:ptCount val="16"/>
                <c:pt idx="0">
                  <c:v>16. Brazil</c:v>
                </c:pt>
                <c:pt idx="1">
                  <c:v>15. Argentina</c:v>
                </c:pt>
                <c:pt idx="2">
                  <c:v>14. Vietnam</c:v>
                </c:pt>
                <c:pt idx="3">
                  <c:v>13. Turkey</c:v>
                </c:pt>
                <c:pt idx="4">
                  <c:v>12. Ecuador</c:v>
                </c:pt>
                <c:pt idx="5">
                  <c:v>11. Peru</c:v>
                </c:pt>
                <c:pt idx="6">
                  <c:v>10. Paraguay</c:v>
                </c:pt>
                <c:pt idx="7">
                  <c:v>9. Philippines</c:v>
                </c:pt>
                <c:pt idx="8">
                  <c:v>8. Hong Kong</c:v>
                </c:pt>
                <c:pt idx="9">
                  <c:v>7. Indonesia</c:v>
                </c:pt>
                <c:pt idx="10">
                  <c:v>6. Laos</c:v>
                </c:pt>
                <c:pt idx="11">
                  <c:v>5. India</c:v>
                </c:pt>
                <c:pt idx="12">
                  <c:v>4. Malaysia</c:v>
                </c:pt>
                <c:pt idx="13">
                  <c:v>3. Ivory Coast</c:v>
                </c:pt>
                <c:pt idx="14">
                  <c:v>2. Nigeria</c:v>
                </c:pt>
                <c:pt idx="15">
                  <c:v>1. Finland</c:v>
                </c:pt>
              </c:strCache>
            </c:strRef>
          </c:cat>
          <c:val>
            <c:numRef>
              <c:f>Hoja1!$C$2:$C$17</c:f>
              <c:numCache>
                <c:formatCode>0%</c:formatCode>
                <c:ptCount val="16"/>
                <c:pt idx="0">
                  <c:v>0.34</c:v>
                </c:pt>
                <c:pt idx="1">
                  <c:v>0.35</c:v>
                </c:pt>
                <c:pt idx="2">
                  <c:v>0.69</c:v>
                </c:pt>
                <c:pt idx="3">
                  <c:v>0.31</c:v>
                </c:pt>
                <c:pt idx="4">
                  <c:v>0.49</c:v>
                </c:pt>
                <c:pt idx="5">
                  <c:v>0.39</c:v>
                </c:pt>
                <c:pt idx="6">
                  <c:v>0.59</c:v>
                </c:pt>
                <c:pt idx="7">
                  <c:v>0.6</c:v>
                </c:pt>
                <c:pt idx="8">
                  <c:v>0.56999999999999995</c:v>
                </c:pt>
                <c:pt idx="9">
                  <c:v>0.51</c:v>
                </c:pt>
                <c:pt idx="10">
                  <c:v>0.5</c:v>
                </c:pt>
                <c:pt idx="11">
                  <c:v>0.53</c:v>
                </c:pt>
                <c:pt idx="12">
                  <c:v>0.5</c:v>
                </c:pt>
                <c:pt idx="13">
                  <c:v>0.35</c:v>
                </c:pt>
                <c:pt idx="14">
                  <c:v>0.32</c:v>
                </c:pt>
                <c:pt idx="15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75C-4E84-9A41-086DC8E1B152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Lower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Hoja1!$A$2:$A$17</c:f>
              <c:strCache>
                <c:ptCount val="16"/>
                <c:pt idx="0">
                  <c:v>16. Brazil</c:v>
                </c:pt>
                <c:pt idx="1">
                  <c:v>15. Argentina</c:v>
                </c:pt>
                <c:pt idx="2">
                  <c:v>14. Vietnam</c:v>
                </c:pt>
                <c:pt idx="3">
                  <c:v>13. Turkey</c:v>
                </c:pt>
                <c:pt idx="4">
                  <c:v>12. Ecuador</c:v>
                </c:pt>
                <c:pt idx="5">
                  <c:v>11. Peru</c:v>
                </c:pt>
                <c:pt idx="6">
                  <c:v>10. Paraguay</c:v>
                </c:pt>
                <c:pt idx="7">
                  <c:v>9. Philippines</c:v>
                </c:pt>
                <c:pt idx="8">
                  <c:v>8. Hong Kong</c:v>
                </c:pt>
                <c:pt idx="9">
                  <c:v>7. Indonesia</c:v>
                </c:pt>
                <c:pt idx="10">
                  <c:v>6. Laos</c:v>
                </c:pt>
                <c:pt idx="11">
                  <c:v>5. India</c:v>
                </c:pt>
                <c:pt idx="12">
                  <c:v>4. Malaysia</c:v>
                </c:pt>
                <c:pt idx="13">
                  <c:v>3. Ivory Coast</c:v>
                </c:pt>
                <c:pt idx="14">
                  <c:v>2. Nigeria</c:v>
                </c:pt>
                <c:pt idx="15">
                  <c:v>1. Finland</c:v>
                </c:pt>
              </c:strCache>
            </c:strRef>
          </c:cat>
          <c:val>
            <c:numRef>
              <c:f>Hoja1!$D$2:$D$17</c:f>
              <c:numCache>
                <c:formatCode>0%</c:formatCode>
                <c:ptCount val="16"/>
                <c:pt idx="0">
                  <c:v>0.48</c:v>
                </c:pt>
                <c:pt idx="1">
                  <c:v>0.45</c:v>
                </c:pt>
                <c:pt idx="2">
                  <c:v>0.17</c:v>
                </c:pt>
                <c:pt idx="3">
                  <c:v>0.4</c:v>
                </c:pt>
                <c:pt idx="4">
                  <c:v>0.38</c:v>
                </c:pt>
                <c:pt idx="5">
                  <c:v>0.41</c:v>
                </c:pt>
                <c:pt idx="6">
                  <c:v>0.22</c:v>
                </c:pt>
                <c:pt idx="7">
                  <c:v>0.23</c:v>
                </c:pt>
                <c:pt idx="8">
                  <c:v>0.27</c:v>
                </c:pt>
                <c:pt idx="9">
                  <c:v>0.21</c:v>
                </c:pt>
                <c:pt idx="10">
                  <c:v>0.35</c:v>
                </c:pt>
                <c:pt idx="11">
                  <c:v>0.27</c:v>
                </c:pt>
                <c:pt idx="12">
                  <c:v>0.26</c:v>
                </c:pt>
                <c:pt idx="13">
                  <c:v>0.36</c:v>
                </c:pt>
                <c:pt idx="14">
                  <c:v>0.4</c:v>
                </c:pt>
                <c:pt idx="15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75C-4E84-9A41-086DC8E1B152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Don´t work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Hoja1!$A$2:$A$17</c:f>
              <c:strCache>
                <c:ptCount val="16"/>
                <c:pt idx="0">
                  <c:v>16. Brazil</c:v>
                </c:pt>
                <c:pt idx="1">
                  <c:v>15. Argentina</c:v>
                </c:pt>
                <c:pt idx="2">
                  <c:v>14. Vietnam</c:v>
                </c:pt>
                <c:pt idx="3">
                  <c:v>13. Turkey</c:v>
                </c:pt>
                <c:pt idx="4">
                  <c:v>12. Ecuador</c:v>
                </c:pt>
                <c:pt idx="5">
                  <c:v>11. Peru</c:v>
                </c:pt>
                <c:pt idx="6">
                  <c:v>10. Paraguay</c:v>
                </c:pt>
                <c:pt idx="7">
                  <c:v>9. Philippines</c:v>
                </c:pt>
                <c:pt idx="8">
                  <c:v>8. Hong Kong</c:v>
                </c:pt>
                <c:pt idx="9">
                  <c:v>7. Indonesia</c:v>
                </c:pt>
                <c:pt idx="10">
                  <c:v>6. Laos</c:v>
                </c:pt>
                <c:pt idx="11">
                  <c:v>5. India</c:v>
                </c:pt>
                <c:pt idx="12">
                  <c:v>4. Malaysia</c:v>
                </c:pt>
                <c:pt idx="13">
                  <c:v>3. Ivory Coast</c:v>
                </c:pt>
                <c:pt idx="14">
                  <c:v>2. Nigeria</c:v>
                </c:pt>
                <c:pt idx="15">
                  <c:v>1. Finland</c:v>
                </c:pt>
              </c:strCache>
            </c:strRef>
          </c:cat>
          <c:val>
            <c:numRef>
              <c:f>Hoja1!$E$2:$E$17</c:f>
              <c:numCache>
                <c:formatCode>0%</c:formatCode>
                <c:ptCount val="16"/>
                <c:pt idx="0">
                  <c:v>0.1</c:v>
                </c:pt>
                <c:pt idx="1">
                  <c:v>0.08</c:v>
                </c:pt>
                <c:pt idx="2">
                  <c:v>7.0000000000000007E-2</c:v>
                </c:pt>
                <c:pt idx="3">
                  <c:v>0.13</c:v>
                </c:pt>
                <c:pt idx="4">
                  <c:v>0.04</c:v>
                </c:pt>
                <c:pt idx="5">
                  <c:v>0.08</c:v>
                </c:pt>
                <c:pt idx="6">
                  <c:v>0.05</c:v>
                </c:pt>
                <c:pt idx="7">
                  <c:v>7.0000000000000007E-2</c:v>
                </c:pt>
                <c:pt idx="8">
                  <c:v>0.01</c:v>
                </c:pt>
                <c:pt idx="9">
                  <c:v>0.16</c:v>
                </c:pt>
                <c:pt idx="10">
                  <c:v>0.01</c:v>
                </c:pt>
                <c:pt idx="11">
                  <c:v>0.03</c:v>
                </c:pt>
                <c:pt idx="12">
                  <c:v>0.06</c:v>
                </c:pt>
                <c:pt idx="13">
                  <c:v>0.08</c:v>
                </c:pt>
                <c:pt idx="15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5C-4E84-9A41-086DC8E1B152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387513856"/>
        <c:axId val="388483328"/>
      </c:barChart>
      <c:catAx>
        <c:axId val="38751385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 algn="r">
              <a:defRPr sz="1050">
                <a:latin typeface="Calibri Light" panose="020F0302020204030204" pitchFamily="34" charset="0"/>
              </a:defRPr>
            </a:pPr>
            <a:endParaRPr lang="en-US"/>
          </a:p>
        </c:txPr>
        <c:crossAx val="388483328"/>
        <c:crosses val="autoZero"/>
        <c:auto val="1"/>
        <c:lblAlgn val="ctr"/>
        <c:lblOffset val="100"/>
        <c:noMultiLvlLbl val="0"/>
      </c:catAx>
      <c:valAx>
        <c:axId val="388483328"/>
        <c:scaling>
          <c:orientation val="minMax"/>
          <c:max val="1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387513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8.6538454986488864E-3"/>
          <c:w val="0.95769230769230773"/>
          <c:h val="0.9826923090027022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Higher</c:v>
                </c:pt>
              </c:strCache>
            </c:strRef>
          </c:tx>
          <c:spPr>
            <a:solidFill>
              <a:srgbClr val="251F38"/>
            </a:solidFill>
          </c:spPr>
          <c:invertIfNegative val="0"/>
          <c:dLbls>
            <c:dLbl>
              <c:idx val="0"/>
              <c:spPr/>
              <c:txPr>
                <a:bodyPr/>
                <a:lstStyle/>
                <a:p>
                  <a:pPr>
                    <a:defRPr sz="1050">
                      <a:solidFill>
                        <a:schemeClr val="bg1"/>
                      </a:solidFill>
                      <a:latin typeface="Calibri Light" panose="020F0302020204030204" pitchFamily="34" charset="0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3D7-45BE-BDFE-A832E33D5A8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chemeClr val="bg1"/>
                    </a:solidFill>
                    <a:latin typeface="Calibri Light" panose="020F030202020403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Hoja1!$A$2:$A$16</c:f>
              <c:strCache>
                <c:ptCount val="15"/>
                <c:pt idx="0">
                  <c:v>15. Netherlands</c:v>
                </c:pt>
                <c:pt idx="1">
                  <c:v>14. Ireland</c:v>
                </c:pt>
                <c:pt idx="2">
                  <c:v>13. Poland</c:v>
                </c:pt>
                <c:pt idx="3">
                  <c:v>12. Argentina</c:v>
                </c:pt>
                <c:pt idx="4">
                  <c:v>11. Slovenia</c:v>
                </c:pt>
                <c:pt idx="5">
                  <c:v>10. Italy</c:v>
                </c:pt>
                <c:pt idx="6">
                  <c:v>9. Greece</c:v>
                </c:pt>
                <c:pt idx="7">
                  <c:v>8. Spain</c:v>
                </c:pt>
                <c:pt idx="8">
                  <c:v>7. Brazil</c:v>
                </c:pt>
                <c:pt idx="9">
                  <c:v>6. Belgium</c:v>
                </c:pt>
                <c:pt idx="10">
                  <c:v>5. France</c:v>
                </c:pt>
                <c:pt idx="11">
                  <c:v>4. Croatia</c:v>
                </c:pt>
                <c:pt idx="12">
                  <c:v>3. South Korea</c:v>
                </c:pt>
                <c:pt idx="13">
                  <c:v>2. Chile</c:v>
                </c:pt>
                <c:pt idx="14">
                  <c:v>1. Germany</c:v>
                </c:pt>
              </c:strCache>
            </c:strRef>
          </c:cat>
          <c:val>
            <c:numRef>
              <c:f>Hoja1!$B$2:$B$16</c:f>
              <c:numCache>
                <c:formatCode>0%</c:formatCode>
                <c:ptCount val="15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0.04</c:v>
                </c:pt>
                <c:pt idx="4">
                  <c:v>0.02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0.04</c:v>
                </c:pt>
                <c:pt idx="10">
                  <c:v>0.01</c:v>
                </c:pt>
                <c:pt idx="12">
                  <c:v>0.01</c:v>
                </c:pt>
                <c:pt idx="13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3D7-45BE-BDFE-A832E33D5A8D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Equal</c:v>
                </c:pt>
              </c:strCache>
            </c:strRef>
          </c:tx>
          <c:spPr>
            <a:solidFill>
              <a:srgbClr val="7668AA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Netherlands</c:v>
                </c:pt>
                <c:pt idx="1">
                  <c:v>14. Ireland</c:v>
                </c:pt>
                <c:pt idx="2">
                  <c:v>13. Poland</c:v>
                </c:pt>
                <c:pt idx="3">
                  <c:v>12. Argentina</c:v>
                </c:pt>
                <c:pt idx="4">
                  <c:v>11. Slovenia</c:v>
                </c:pt>
                <c:pt idx="5">
                  <c:v>10. Italy</c:v>
                </c:pt>
                <c:pt idx="6">
                  <c:v>9. Greece</c:v>
                </c:pt>
                <c:pt idx="7">
                  <c:v>8. Spain</c:v>
                </c:pt>
                <c:pt idx="8">
                  <c:v>7. Brazil</c:v>
                </c:pt>
                <c:pt idx="9">
                  <c:v>6. Belgium</c:v>
                </c:pt>
                <c:pt idx="10">
                  <c:v>5. France</c:v>
                </c:pt>
                <c:pt idx="11">
                  <c:v>4. Croatia</c:v>
                </c:pt>
                <c:pt idx="12">
                  <c:v>3. South Korea</c:v>
                </c:pt>
                <c:pt idx="13">
                  <c:v>2. Chile</c:v>
                </c:pt>
                <c:pt idx="14">
                  <c:v>1. Germany</c:v>
                </c:pt>
              </c:strCache>
            </c:strRef>
          </c:cat>
          <c:val>
            <c:numRef>
              <c:f>Hoja1!$C$2:$C$16</c:f>
              <c:numCache>
                <c:formatCode>0%</c:formatCode>
                <c:ptCount val="15"/>
                <c:pt idx="0">
                  <c:v>0.28999999999999998</c:v>
                </c:pt>
                <c:pt idx="1">
                  <c:v>0.3</c:v>
                </c:pt>
                <c:pt idx="2">
                  <c:v>0.27</c:v>
                </c:pt>
                <c:pt idx="3">
                  <c:v>0.35</c:v>
                </c:pt>
                <c:pt idx="4">
                  <c:v>0.35</c:v>
                </c:pt>
                <c:pt idx="5">
                  <c:v>0.28999999999999998</c:v>
                </c:pt>
                <c:pt idx="6">
                  <c:v>0.39</c:v>
                </c:pt>
                <c:pt idx="7">
                  <c:v>0.34</c:v>
                </c:pt>
                <c:pt idx="8">
                  <c:v>0.34</c:v>
                </c:pt>
                <c:pt idx="9">
                  <c:v>0.35</c:v>
                </c:pt>
                <c:pt idx="10">
                  <c:v>0.23</c:v>
                </c:pt>
                <c:pt idx="11">
                  <c:v>0.31</c:v>
                </c:pt>
                <c:pt idx="12">
                  <c:v>0.28999999999999998</c:v>
                </c:pt>
                <c:pt idx="13">
                  <c:v>0.2</c:v>
                </c:pt>
                <c:pt idx="14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3D7-45BE-BDFE-A832E33D5A8D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Lower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Netherlands</c:v>
                </c:pt>
                <c:pt idx="1">
                  <c:v>14. Ireland</c:v>
                </c:pt>
                <c:pt idx="2">
                  <c:v>13. Poland</c:v>
                </c:pt>
                <c:pt idx="3">
                  <c:v>12. Argentina</c:v>
                </c:pt>
                <c:pt idx="4">
                  <c:v>11. Slovenia</c:v>
                </c:pt>
                <c:pt idx="5">
                  <c:v>10. Italy</c:v>
                </c:pt>
                <c:pt idx="6">
                  <c:v>9. Greece</c:v>
                </c:pt>
                <c:pt idx="7">
                  <c:v>8. Spain</c:v>
                </c:pt>
                <c:pt idx="8">
                  <c:v>7. Brazil</c:v>
                </c:pt>
                <c:pt idx="9">
                  <c:v>6. Belgium</c:v>
                </c:pt>
                <c:pt idx="10">
                  <c:v>5. France</c:v>
                </c:pt>
                <c:pt idx="11">
                  <c:v>4. Croatia</c:v>
                </c:pt>
                <c:pt idx="12">
                  <c:v>3. South Korea</c:v>
                </c:pt>
                <c:pt idx="13">
                  <c:v>2. Chile</c:v>
                </c:pt>
                <c:pt idx="14">
                  <c:v>1. Germany</c:v>
                </c:pt>
              </c:strCache>
            </c:strRef>
          </c:cat>
          <c:val>
            <c:numRef>
              <c:f>Hoja1!$D$2:$D$16</c:f>
              <c:numCache>
                <c:formatCode>0%</c:formatCode>
                <c:ptCount val="15"/>
                <c:pt idx="0">
                  <c:v>0.42</c:v>
                </c:pt>
                <c:pt idx="1">
                  <c:v>0.42</c:v>
                </c:pt>
                <c:pt idx="2">
                  <c:v>0.44</c:v>
                </c:pt>
                <c:pt idx="3">
                  <c:v>0.45</c:v>
                </c:pt>
                <c:pt idx="4">
                  <c:v>0.46</c:v>
                </c:pt>
                <c:pt idx="5">
                  <c:v>0.47</c:v>
                </c:pt>
                <c:pt idx="6">
                  <c:v>0.48</c:v>
                </c:pt>
                <c:pt idx="7">
                  <c:v>0.48</c:v>
                </c:pt>
                <c:pt idx="8">
                  <c:v>0.48</c:v>
                </c:pt>
                <c:pt idx="9">
                  <c:v>0.5</c:v>
                </c:pt>
                <c:pt idx="10">
                  <c:v>0.5</c:v>
                </c:pt>
                <c:pt idx="11">
                  <c:v>0.51</c:v>
                </c:pt>
                <c:pt idx="12">
                  <c:v>0.55000000000000004</c:v>
                </c:pt>
                <c:pt idx="13">
                  <c:v>0.59</c:v>
                </c:pt>
                <c:pt idx="14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3D7-45BE-BDFE-A832E33D5A8D}"/>
            </c:ext>
          </c:extLst>
        </c:ser>
        <c:ser>
          <c:idx val="3"/>
          <c:order val="3"/>
          <c:tx>
            <c:strRef>
              <c:f>Hoja1!$E$1</c:f>
              <c:strCache>
                <c:ptCount val="1"/>
                <c:pt idx="0">
                  <c:v>Don´t work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Netherlands</c:v>
                </c:pt>
                <c:pt idx="1">
                  <c:v>14. Ireland</c:v>
                </c:pt>
                <c:pt idx="2">
                  <c:v>13. Poland</c:v>
                </c:pt>
                <c:pt idx="3">
                  <c:v>12. Argentina</c:v>
                </c:pt>
                <c:pt idx="4">
                  <c:v>11. Slovenia</c:v>
                </c:pt>
                <c:pt idx="5">
                  <c:v>10. Italy</c:v>
                </c:pt>
                <c:pt idx="6">
                  <c:v>9. Greece</c:v>
                </c:pt>
                <c:pt idx="7">
                  <c:v>8. Spain</c:v>
                </c:pt>
                <c:pt idx="8">
                  <c:v>7. Brazil</c:v>
                </c:pt>
                <c:pt idx="9">
                  <c:v>6. Belgium</c:v>
                </c:pt>
                <c:pt idx="10">
                  <c:v>5. France</c:v>
                </c:pt>
                <c:pt idx="11">
                  <c:v>4. Croatia</c:v>
                </c:pt>
                <c:pt idx="12">
                  <c:v>3. South Korea</c:v>
                </c:pt>
                <c:pt idx="13">
                  <c:v>2. Chile</c:v>
                </c:pt>
                <c:pt idx="14">
                  <c:v>1. Germany</c:v>
                </c:pt>
              </c:strCache>
            </c:strRef>
          </c:cat>
          <c:val>
            <c:numRef>
              <c:f>Hoja1!$E$2:$E$16</c:f>
              <c:numCache>
                <c:formatCode>0%</c:formatCode>
                <c:ptCount val="15"/>
                <c:pt idx="0">
                  <c:v>0.18</c:v>
                </c:pt>
                <c:pt idx="1">
                  <c:v>0.18</c:v>
                </c:pt>
                <c:pt idx="2">
                  <c:v>0.19</c:v>
                </c:pt>
                <c:pt idx="3">
                  <c:v>0.08</c:v>
                </c:pt>
                <c:pt idx="4">
                  <c:v>0.1</c:v>
                </c:pt>
                <c:pt idx="5">
                  <c:v>0.15</c:v>
                </c:pt>
                <c:pt idx="6">
                  <c:v>7.0000000000000007E-2</c:v>
                </c:pt>
                <c:pt idx="7">
                  <c:v>0.13</c:v>
                </c:pt>
                <c:pt idx="8">
                  <c:v>0.1</c:v>
                </c:pt>
                <c:pt idx="10">
                  <c:v>0.2</c:v>
                </c:pt>
                <c:pt idx="11">
                  <c:v>0.16</c:v>
                </c:pt>
                <c:pt idx="12">
                  <c:v>0.11</c:v>
                </c:pt>
                <c:pt idx="13">
                  <c:v>0.13</c:v>
                </c:pt>
                <c:pt idx="14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3D7-45BE-BDFE-A832E33D5A8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387513856"/>
        <c:axId val="388483328"/>
      </c:barChart>
      <c:catAx>
        <c:axId val="38751385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 algn="r">
              <a:defRPr sz="1050">
                <a:latin typeface="Calibri Light" panose="020F0302020204030204" pitchFamily="34" charset="0"/>
              </a:defRPr>
            </a:pPr>
            <a:endParaRPr lang="en-US"/>
          </a:p>
        </c:txPr>
        <c:crossAx val="388483328"/>
        <c:crosses val="autoZero"/>
        <c:auto val="1"/>
        <c:lblAlgn val="ctr"/>
        <c:lblOffset val="100"/>
        <c:noMultiLvlLbl val="0"/>
      </c:catAx>
      <c:valAx>
        <c:axId val="388483328"/>
        <c:scaling>
          <c:orientation val="minMax"/>
          <c:max val="1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387513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188201668141482"/>
          <c:y val="3.3651298357180712E-2"/>
          <c:w val="0.75749064442478009"/>
          <c:h val="0.93269740328563855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High level</c:v>
                </c:pt>
                <c:pt idx="4">
                  <c:v>Master PhD</c:v>
                </c:pt>
                <c:pt idx="5">
                  <c:v>Refused/Dk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0.27</c:v>
                </c:pt>
                <c:pt idx="1">
                  <c:v>0.23</c:v>
                </c:pt>
                <c:pt idx="2">
                  <c:v>0.21</c:v>
                </c:pt>
                <c:pt idx="3">
                  <c:v>0.19</c:v>
                </c:pt>
                <c:pt idx="4">
                  <c:v>0.15</c:v>
                </c:pt>
                <c:pt idx="5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434-4633-B062-E0E241F8E7E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High level</c:v>
                </c:pt>
                <c:pt idx="4">
                  <c:v>Master PhD</c:v>
                </c:pt>
                <c:pt idx="5">
                  <c:v>Refused/Dk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0.69</c:v>
                </c:pt>
                <c:pt idx="1">
                  <c:v>0.74</c:v>
                </c:pt>
                <c:pt idx="2">
                  <c:v>0.76</c:v>
                </c:pt>
                <c:pt idx="3">
                  <c:v>0.77</c:v>
                </c:pt>
                <c:pt idx="4">
                  <c:v>0.82</c:v>
                </c:pt>
                <c:pt idx="5">
                  <c:v>0.89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434-4633-B062-E0E241F8E7E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High level</c:v>
                </c:pt>
                <c:pt idx="4">
                  <c:v>Master PhD</c:v>
                </c:pt>
                <c:pt idx="5">
                  <c:v>Refused/Dk</c:v>
                </c:pt>
              </c:strCache>
            </c:strRef>
          </c:cat>
          <c:val>
            <c:numRef>
              <c:f>Sheet1!$D$2:$D$7</c:f>
              <c:numCache>
                <c:formatCode>0%</c:formatCode>
                <c:ptCount val="6"/>
                <c:pt idx="0">
                  <c:v>0.04</c:v>
                </c:pt>
                <c:pt idx="1">
                  <c:v>0.03</c:v>
                </c:pt>
                <c:pt idx="2">
                  <c:v>0.03</c:v>
                </c:pt>
                <c:pt idx="3">
                  <c:v>0.04</c:v>
                </c:pt>
                <c:pt idx="4">
                  <c:v>0.03</c:v>
                </c:pt>
                <c:pt idx="5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434-4633-B062-E0E241F8E7E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93570304"/>
        <c:axId val="132186112"/>
      </c:barChart>
      <c:catAx>
        <c:axId val="1935703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2186112"/>
        <c:crosses val="autoZero"/>
        <c:auto val="1"/>
        <c:lblAlgn val="ctr"/>
        <c:lblOffset val="100"/>
        <c:noMultiLvlLbl val="0"/>
      </c:catAx>
      <c:valAx>
        <c:axId val="132186112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935703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EL PRIMERO RESALTA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C57-47B0-9EB7-D31E09C9573A}"/>
              </c:ext>
            </c:extLst>
          </c:dPt>
          <c:dPt>
            <c:idx val="1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C57-47B0-9EB7-D31E09C9573A}"/>
              </c:ext>
            </c:extLst>
          </c:dPt>
          <c:dPt>
            <c:idx val="2"/>
            <c:bubble3D val="0"/>
            <c:spPr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C57-47B0-9EB7-D31E09C9573A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C57-47B0-9EB7-D31E09C957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Hoja1!$A$2:$A$4</c:f>
              <c:strCache>
                <c:ptCount val="3"/>
                <c:pt idx="0">
                  <c:v>yes</c:v>
                </c:pt>
                <c:pt idx="1">
                  <c:v>no</c:v>
                </c:pt>
                <c:pt idx="2">
                  <c:v>dn</c:v>
                </c:pt>
              </c:strCache>
            </c:strRef>
          </c:cat>
          <c:val>
            <c:numRef>
              <c:f>Hoja1!$B$2:$B$4</c:f>
              <c:numCache>
                <c:formatCode>0%</c:formatCode>
                <c:ptCount val="3"/>
                <c:pt idx="0">
                  <c:v>0.18</c:v>
                </c:pt>
                <c:pt idx="1">
                  <c:v>0.79</c:v>
                </c:pt>
                <c:pt idx="2">
                  <c:v>2.7E-2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C57-47B0-9EB7-D31E09C9573A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CAMBIAR AQUÍ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2.7E-2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E6-42BE-A286-59249A7987A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TTB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2DE6-42BE-A286-59249A7987A0}"/>
              </c:ext>
            </c:extLst>
          </c:dPt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DE6-42BE-A286-59249A7987A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DE6-42BE-A286-59249A7987A0}"/>
              </c:ext>
            </c:extLst>
          </c:dPt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DE6-42BE-A286-59249A7987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8946560"/>
        <c:axId val="128948096"/>
      </c:barChart>
      <c:catAx>
        <c:axId val="1289465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8948096"/>
        <c:crosses val="autoZero"/>
        <c:auto val="1"/>
        <c:lblAlgn val="ctr"/>
        <c:lblOffset val="100"/>
        <c:noMultiLvlLbl val="0"/>
      </c:catAx>
      <c:valAx>
        <c:axId val="1289480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28946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2690408313316005E-2"/>
          <c:y val="4.6234778018457504E-2"/>
          <c:w val="0.86006238593131135"/>
          <c:h val="0.88441305495385625"/>
        </c:manualLayout>
      </c:layout>
      <c:barChart>
        <c:barDir val="col"/>
        <c:grouping val="percentStacked"/>
        <c:varyColors val="0"/>
        <c:ser>
          <c:idx val="0"/>
          <c:order val="0"/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Sheet1!$B$2</c:f>
              <c:numCache>
                <c:formatCode>0%</c:formatCode>
                <c:ptCount val="1"/>
                <c:pt idx="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53-49EB-B72A-649624814448}"/>
            </c:ext>
          </c:extLst>
        </c:ser>
        <c:ser>
          <c:idx val="1"/>
          <c:order val="1"/>
          <c:spPr>
            <a:solidFill>
              <a:srgbClr val="7668AA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553-49EB-B72A-649624814448}"/>
              </c:ext>
            </c:extLst>
          </c:dPt>
          <c:val>
            <c:numRef>
              <c:f>Sheet1!$C$2</c:f>
              <c:numCache>
                <c:formatCode>0%</c:formatCode>
                <c:ptCount val="1"/>
                <c:pt idx="0">
                  <c:v>0.81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553-49EB-B72A-649624814448}"/>
            </c:ext>
          </c:extLst>
        </c:ser>
        <c:ser>
          <c:idx val="2"/>
          <c:order val="2"/>
          <c:spPr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553-49EB-B72A-649624814448}"/>
              </c:ext>
            </c:extLst>
          </c:dPt>
          <c:val>
            <c:numRef>
              <c:f>Sheet1!$D$2</c:f>
              <c:numCache>
                <c:formatCode>0%</c:formatCode>
                <c:ptCount val="1"/>
                <c:pt idx="0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A553-49EB-B72A-6496248144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31462656"/>
        <c:axId val="131464192"/>
      </c:barChart>
      <c:catAx>
        <c:axId val="1314626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1464192"/>
        <c:crosses val="autoZero"/>
        <c:auto val="1"/>
        <c:lblAlgn val="ctr"/>
        <c:lblOffset val="100"/>
        <c:noMultiLvlLbl val="0"/>
      </c:catAx>
      <c:valAx>
        <c:axId val="13146419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31462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188201668141482"/>
          <c:y val="3.3651298357180712E-2"/>
          <c:w val="0.75749064442478009"/>
          <c:h val="0.93269740328563855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High level</c:v>
                </c:pt>
                <c:pt idx="4">
                  <c:v>Master PhD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0.17</c:v>
                </c:pt>
                <c:pt idx="1">
                  <c:v>0.21</c:v>
                </c:pt>
                <c:pt idx="2">
                  <c:v>0.18</c:v>
                </c:pt>
                <c:pt idx="3">
                  <c:v>0.19</c:v>
                </c:pt>
                <c:pt idx="4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FA-4BC5-8040-9D597B5E6A2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High level</c:v>
                </c:pt>
                <c:pt idx="4">
                  <c:v>Master PhD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0.79</c:v>
                </c:pt>
                <c:pt idx="1">
                  <c:v>0.76</c:v>
                </c:pt>
                <c:pt idx="2">
                  <c:v>0.79</c:v>
                </c:pt>
                <c:pt idx="3">
                  <c:v>0.78</c:v>
                </c:pt>
                <c:pt idx="4">
                  <c:v>0.73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3FA-4BC5-8040-9D597B5E6A2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dLbls>
            <c:dLbl>
              <c:idx val="1"/>
              <c:layout>
                <c:manualLayout>
                  <c:x val="-1.3727187108405866E-2"/>
                  <c:y val="-6.177773734293455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75B-4E57-9695-8ABF4F000E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High level</c:v>
                </c:pt>
                <c:pt idx="4">
                  <c:v>Master PhD</c:v>
                </c:pt>
              </c:strCache>
            </c:strRef>
          </c:cat>
          <c:val>
            <c:numRef>
              <c:f>Sheet1!$D$2:$D$6</c:f>
              <c:numCache>
                <c:formatCode>0%</c:formatCode>
                <c:ptCount val="5"/>
                <c:pt idx="0">
                  <c:v>3.7999999999999999E-2</c:v>
                </c:pt>
                <c:pt idx="1">
                  <c:v>0.03</c:v>
                </c:pt>
                <c:pt idx="2">
                  <c:v>0.03</c:v>
                </c:pt>
                <c:pt idx="3">
                  <c:v>0.03</c:v>
                </c:pt>
                <c:pt idx="4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75B-4E57-9695-8ABF4F000EB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93570304"/>
        <c:axId val="132186112"/>
      </c:barChart>
      <c:catAx>
        <c:axId val="1935703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2186112"/>
        <c:crosses val="autoZero"/>
        <c:auto val="1"/>
        <c:lblAlgn val="ctr"/>
        <c:lblOffset val="100"/>
        <c:noMultiLvlLbl val="0"/>
      </c:catAx>
      <c:valAx>
        <c:axId val="132186112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935703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188201668141482"/>
          <c:y val="3.3651298357180712E-2"/>
          <c:w val="0.75749064442478009"/>
          <c:h val="0.93269740328563855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Full</c:v>
                </c:pt>
                <c:pt idx="1">
                  <c:v>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0.22</c:v>
                </c:pt>
                <c:pt idx="1">
                  <c:v>0.21</c:v>
                </c:pt>
                <c:pt idx="2">
                  <c:v>0.27</c:v>
                </c:pt>
                <c:pt idx="3">
                  <c:v>0.23</c:v>
                </c:pt>
                <c:pt idx="4">
                  <c:v>0.16</c:v>
                </c:pt>
                <c:pt idx="5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49B-4CE7-A909-F38F8B5C3DA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Full</c:v>
                </c:pt>
                <c:pt idx="1">
                  <c:v>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0.76</c:v>
                </c:pt>
                <c:pt idx="1">
                  <c:v>0.76</c:v>
                </c:pt>
                <c:pt idx="2">
                  <c:v>0.69</c:v>
                </c:pt>
                <c:pt idx="3">
                  <c:v>0.74</c:v>
                </c:pt>
                <c:pt idx="4">
                  <c:v>0.8</c:v>
                </c:pt>
                <c:pt idx="5">
                  <c:v>0.89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49B-4CE7-A909-F38F8B5C3DA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dLbls>
            <c:dLbl>
              <c:idx val="3"/>
              <c:layout>
                <c:manualLayout>
                  <c:x val="-1.8302916144541322E-2"/>
                  <c:y val="-1.283558463166683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85C-4437-913A-873C8913763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Full</c:v>
                </c:pt>
                <c:pt idx="1">
                  <c:v>Part-time</c:v>
                </c:pt>
                <c:pt idx="2">
                  <c:v>Unemployed</c:v>
                </c:pt>
                <c:pt idx="3">
                  <c:v>Student</c:v>
                </c:pt>
                <c:pt idx="4">
                  <c:v>Housewife</c:v>
                </c:pt>
                <c:pt idx="5">
                  <c:v>Retired</c:v>
                </c:pt>
              </c:strCache>
            </c:strRef>
          </c:cat>
          <c:val>
            <c:numRef>
              <c:f>Sheet1!$D$2:$D$7</c:f>
              <c:numCache>
                <c:formatCode>0%</c:formatCode>
                <c:ptCount val="6"/>
                <c:pt idx="0">
                  <c:v>0.02</c:v>
                </c:pt>
                <c:pt idx="1">
                  <c:v>0.03</c:v>
                </c:pt>
                <c:pt idx="2">
                  <c:v>0.04</c:v>
                </c:pt>
                <c:pt idx="3">
                  <c:v>0.03</c:v>
                </c:pt>
                <c:pt idx="4">
                  <c:v>0.04</c:v>
                </c:pt>
                <c:pt idx="5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85C-4437-913A-873C8913763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93570304"/>
        <c:axId val="132186112"/>
      </c:barChart>
      <c:catAx>
        <c:axId val="1935703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2186112"/>
        <c:crosses val="autoZero"/>
        <c:auto val="1"/>
        <c:lblAlgn val="ctr"/>
        <c:lblOffset val="100"/>
        <c:noMultiLvlLbl val="0"/>
      </c:catAx>
      <c:valAx>
        <c:axId val="132186112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935703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MENA</a:t>
            </a:r>
          </a:p>
        </c:rich>
      </c:tx>
      <c:layout>
        <c:manualLayout>
          <c:xMode val="edge"/>
          <c:yMode val="edge"/>
          <c:x val="0.42695685376097742"/>
          <c:y val="0.582794019656838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022-4162-93E3-E2170538A09A}"/>
              </c:ext>
            </c:extLst>
          </c:dPt>
          <c:dPt>
            <c:idx val="1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022-4162-93E3-E2170538A09A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022-4162-93E3-E2170538A09A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022-4162-93E3-E2170538A09A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022-4162-93E3-E2170538A0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TBT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0.27</c:v>
                </c:pt>
                <c:pt idx="1">
                  <c:v>0.71</c:v>
                </c:pt>
                <c:pt idx="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022-4162-93E3-E2170538A0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Africa</a:t>
            </a:r>
          </a:p>
        </c:rich>
      </c:tx>
      <c:layout>
        <c:manualLayout>
          <c:xMode val="edge"/>
          <c:yMode val="edge"/>
          <c:x val="0.44474751813669333"/>
          <c:y val="0.588083041812427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E98-46D4-8E38-363033482508}"/>
              </c:ext>
            </c:extLst>
          </c:dPt>
          <c:dPt>
            <c:idx val="1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E98-46D4-8E38-363033482508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E98-46D4-8E38-363033482508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E98-46D4-8E38-36303348250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E98-46D4-8E38-3630334825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0.49</c:v>
                </c:pt>
                <c:pt idx="1">
                  <c:v>0.51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E98-46D4-8E38-3630334825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762180336597877"/>
          <c:y val="0.1702417036826693"/>
          <c:w val="0.76294456801804489"/>
          <c:h val="0.6110237519119237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1-091F-402B-86C9-4FE761AD25D3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91F-402B-86C9-4FE761AD25D3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91F-402B-86C9-4FE761AD25D3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6EBF-4494-BAB6-10FD16F5679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2024</c:v>
                </c:pt>
                <c:pt idx="1">
                  <c:v>2021</c:v>
                </c:pt>
                <c:pt idx="2">
                  <c:v>2020</c:v>
                </c:pt>
                <c:pt idx="3">
                  <c:v>2019</c:v>
                </c:pt>
              </c:numCache>
            </c:numRef>
          </c:cat>
          <c:val>
            <c:numRef>
              <c:f>Hoja1!$B$2:$B$5</c:f>
              <c:numCache>
                <c:formatCode>General</c:formatCode>
                <c:ptCount val="4"/>
                <c:pt idx="0">
                  <c:v>46</c:v>
                </c:pt>
                <c:pt idx="1">
                  <c:v>51</c:v>
                </c:pt>
                <c:pt idx="2">
                  <c:v>53</c:v>
                </c:pt>
                <c:pt idx="3">
                  <c:v>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091F-402B-86C9-4FE761AD25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30296320"/>
        <c:axId val="102870976"/>
      </c:barChart>
      <c:catAx>
        <c:axId val="13029632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02870976"/>
        <c:crosses val="autoZero"/>
        <c:auto val="1"/>
        <c:lblAlgn val="ctr"/>
        <c:lblOffset val="100"/>
        <c:noMultiLvlLbl val="0"/>
      </c:catAx>
      <c:valAx>
        <c:axId val="1028709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302963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APAC</a:t>
            </a:r>
          </a:p>
        </c:rich>
      </c:tx>
      <c:layout>
        <c:manualLayout>
          <c:xMode val="edge"/>
          <c:yMode val="edge"/>
          <c:x val="0.44655832378770527"/>
          <c:y val="0.5838822255538896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ED3-4E6D-AAAE-804E1B15D787}"/>
              </c:ext>
            </c:extLst>
          </c:dPt>
          <c:dPt>
            <c:idx val="1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ED3-4E6D-AAAE-804E1B15D787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ED3-4E6D-AAAE-804E1B15D787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ED3-4E6D-AAAE-804E1B15D787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ED3-4E6D-AAAE-804E1B15D78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0.15</c:v>
                </c:pt>
                <c:pt idx="1">
                  <c:v>0.82</c:v>
                </c:pt>
                <c:pt idx="2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ED3-4E6D-AAAE-804E1B15D7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Americas</a:t>
            </a:r>
          </a:p>
        </c:rich>
      </c:tx>
      <c:layout>
        <c:manualLayout>
          <c:xMode val="edge"/>
          <c:yMode val="edge"/>
          <c:x val="0.37602453405377778"/>
          <c:y val="0.584970045838829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Porcentajes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CD5-49D9-9D4A-D439A847AD6A}"/>
              </c:ext>
            </c:extLst>
          </c:dPt>
          <c:dPt>
            <c:idx val="1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CD5-49D9-9D4A-D439A847AD6A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CD5-49D9-9D4A-D439A847AD6A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CD5-49D9-9D4A-D439A847AD6A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CD5-49D9-9D4A-D439A847AD6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0.24</c:v>
                </c:pt>
                <c:pt idx="1">
                  <c:v>0.73</c:v>
                </c:pt>
                <c:pt idx="2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CD5-49D9-9D4A-D439A847AD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Europe</a:t>
            </a:r>
          </a:p>
        </c:rich>
      </c:tx>
      <c:layout>
        <c:manualLayout>
          <c:xMode val="edge"/>
          <c:yMode val="edge"/>
          <c:x val="0.43018423062237493"/>
          <c:y val="0.5955480593036814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087-4987-89D6-EA3FD5DB0D76}"/>
              </c:ext>
            </c:extLst>
          </c:dPt>
          <c:dPt>
            <c:idx val="1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087-4987-89D6-EA3FD5DB0D76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087-4987-89D6-EA3FD5DB0D76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087-4987-89D6-EA3FD5DB0D76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087-4987-89D6-EA3FD5DB0D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0.16</c:v>
                </c:pt>
                <c:pt idx="1">
                  <c:v>0.81</c:v>
                </c:pt>
                <c:pt idx="2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087-4987-89D6-EA3FD5DB0D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8.6538454986488864E-3"/>
          <c:w val="0.95769230769230773"/>
          <c:h val="0.9826923090027022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YES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dLbl>
              <c:idx val="0"/>
              <c:spPr/>
              <c:txPr>
                <a:bodyPr/>
                <a:lstStyle/>
                <a:p>
                  <a:pPr>
                    <a:defRPr sz="1050">
                      <a:solidFill>
                        <a:schemeClr val="bg1"/>
                      </a:solidFill>
                      <a:latin typeface="Calibri Light" panose="020F0302020204030204" pitchFamily="34" charset="0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68F-4B6D-A808-8DCF5EAAF3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chemeClr val="bg1"/>
                    </a:solidFill>
                    <a:latin typeface="Calibri Light" panose="020F030202020403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Hoja1!$A$2:$A$17</c:f>
              <c:strCache>
                <c:ptCount val="16"/>
                <c:pt idx="0">
                  <c:v>16. Ecuador</c:v>
                </c:pt>
                <c:pt idx="1">
                  <c:v>15. Paraguay</c:v>
                </c:pt>
                <c:pt idx="2">
                  <c:v>14. Italy</c:v>
                </c:pt>
                <c:pt idx="3">
                  <c:v>13. Slovenia</c:v>
                </c:pt>
                <c:pt idx="4">
                  <c:v>12. Serbia</c:v>
                </c:pt>
                <c:pt idx="5">
                  <c:v>11. Malaysia</c:v>
                </c:pt>
                <c:pt idx="6">
                  <c:v>10. South Korea</c:v>
                </c:pt>
                <c:pt idx="7">
                  <c:v>9. Chile</c:v>
                </c:pt>
                <c:pt idx="8">
                  <c:v>8. India</c:v>
                </c:pt>
                <c:pt idx="9">
                  <c:v>7. Croatia</c:v>
                </c:pt>
                <c:pt idx="10">
                  <c:v>6. Mexico</c:v>
                </c:pt>
                <c:pt idx="11">
                  <c:v>5. Brazil</c:v>
                </c:pt>
                <c:pt idx="12">
                  <c:v>4. Greece</c:v>
                </c:pt>
                <c:pt idx="13">
                  <c:v>3. Iran</c:v>
                </c:pt>
                <c:pt idx="14">
                  <c:v>2. Argentina</c:v>
                </c:pt>
                <c:pt idx="15">
                  <c:v>1. Nigeria</c:v>
                </c:pt>
              </c:strCache>
            </c:strRef>
          </c:cat>
          <c:val>
            <c:numRef>
              <c:f>Hoja1!$B$2:$B$17</c:f>
              <c:numCache>
                <c:formatCode>0%</c:formatCode>
                <c:ptCount val="16"/>
                <c:pt idx="0">
                  <c:v>0.18</c:v>
                </c:pt>
                <c:pt idx="1">
                  <c:v>0.18</c:v>
                </c:pt>
                <c:pt idx="2">
                  <c:v>0.2</c:v>
                </c:pt>
                <c:pt idx="3">
                  <c:v>0.2</c:v>
                </c:pt>
                <c:pt idx="4">
                  <c:v>0.22</c:v>
                </c:pt>
                <c:pt idx="5">
                  <c:v>0.23</c:v>
                </c:pt>
                <c:pt idx="6">
                  <c:v>0.25</c:v>
                </c:pt>
                <c:pt idx="7">
                  <c:v>0.25</c:v>
                </c:pt>
                <c:pt idx="8">
                  <c:v>0.26</c:v>
                </c:pt>
                <c:pt idx="9">
                  <c:v>0.26</c:v>
                </c:pt>
                <c:pt idx="10">
                  <c:v>0.3</c:v>
                </c:pt>
                <c:pt idx="11">
                  <c:v>0.3</c:v>
                </c:pt>
                <c:pt idx="12">
                  <c:v>0.31</c:v>
                </c:pt>
                <c:pt idx="13">
                  <c:v>0.4</c:v>
                </c:pt>
                <c:pt idx="14">
                  <c:v>0.44</c:v>
                </c:pt>
                <c:pt idx="15">
                  <c:v>0.74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68F-4B6D-A808-8DCF5EAAF346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7668AA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Hoja1!$A$2:$A$17</c:f>
              <c:strCache>
                <c:ptCount val="16"/>
                <c:pt idx="0">
                  <c:v>16. Ecuador</c:v>
                </c:pt>
                <c:pt idx="1">
                  <c:v>15. Paraguay</c:v>
                </c:pt>
                <c:pt idx="2">
                  <c:v>14. Italy</c:v>
                </c:pt>
                <c:pt idx="3">
                  <c:v>13. Slovenia</c:v>
                </c:pt>
                <c:pt idx="4">
                  <c:v>12. Serbia</c:v>
                </c:pt>
                <c:pt idx="5">
                  <c:v>11. Malaysia</c:v>
                </c:pt>
                <c:pt idx="6">
                  <c:v>10. South Korea</c:v>
                </c:pt>
                <c:pt idx="7">
                  <c:v>9. Chile</c:v>
                </c:pt>
                <c:pt idx="8">
                  <c:v>8. India</c:v>
                </c:pt>
                <c:pt idx="9">
                  <c:v>7. Croatia</c:v>
                </c:pt>
                <c:pt idx="10">
                  <c:v>6. Mexico</c:v>
                </c:pt>
                <c:pt idx="11">
                  <c:v>5. Brazil</c:v>
                </c:pt>
                <c:pt idx="12">
                  <c:v>4. Greece</c:v>
                </c:pt>
                <c:pt idx="13">
                  <c:v>3. Iran</c:v>
                </c:pt>
                <c:pt idx="14">
                  <c:v>2. Argentina</c:v>
                </c:pt>
                <c:pt idx="15">
                  <c:v>1. Nigeria</c:v>
                </c:pt>
              </c:strCache>
            </c:strRef>
          </c:cat>
          <c:val>
            <c:numRef>
              <c:f>Hoja1!$C$2:$C$17</c:f>
              <c:numCache>
                <c:formatCode>0%</c:formatCode>
                <c:ptCount val="16"/>
                <c:pt idx="0">
                  <c:v>0.79</c:v>
                </c:pt>
                <c:pt idx="1">
                  <c:v>0.82</c:v>
                </c:pt>
                <c:pt idx="2">
                  <c:v>0.74</c:v>
                </c:pt>
                <c:pt idx="3">
                  <c:v>0.76</c:v>
                </c:pt>
                <c:pt idx="4">
                  <c:v>0.71</c:v>
                </c:pt>
                <c:pt idx="5">
                  <c:v>0.75</c:v>
                </c:pt>
                <c:pt idx="6">
                  <c:v>0.72</c:v>
                </c:pt>
                <c:pt idx="7">
                  <c:v>0.7</c:v>
                </c:pt>
                <c:pt idx="8">
                  <c:v>0.73</c:v>
                </c:pt>
                <c:pt idx="9">
                  <c:v>0.7</c:v>
                </c:pt>
                <c:pt idx="10">
                  <c:v>0.65</c:v>
                </c:pt>
                <c:pt idx="11">
                  <c:v>0.67</c:v>
                </c:pt>
                <c:pt idx="12">
                  <c:v>0.65</c:v>
                </c:pt>
                <c:pt idx="13">
                  <c:v>0.6</c:v>
                </c:pt>
                <c:pt idx="14">
                  <c:v>0.54</c:v>
                </c:pt>
                <c:pt idx="15">
                  <c:v>0.26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68F-4B6D-A808-8DCF5EAAF346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DK/NR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Hoja1!$A$2:$A$17</c:f>
              <c:strCache>
                <c:ptCount val="16"/>
                <c:pt idx="0">
                  <c:v>16. Ecuador</c:v>
                </c:pt>
                <c:pt idx="1">
                  <c:v>15. Paraguay</c:v>
                </c:pt>
                <c:pt idx="2">
                  <c:v>14. Italy</c:v>
                </c:pt>
                <c:pt idx="3">
                  <c:v>13. Slovenia</c:v>
                </c:pt>
                <c:pt idx="4">
                  <c:v>12. Serbia</c:v>
                </c:pt>
                <c:pt idx="5">
                  <c:v>11. Malaysia</c:v>
                </c:pt>
                <c:pt idx="6">
                  <c:v>10. South Korea</c:v>
                </c:pt>
                <c:pt idx="7">
                  <c:v>9. Chile</c:v>
                </c:pt>
                <c:pt idx="8">
                  <c:v>8. India</c:v>
                </c:pt>
                <c:pt idx="9">
                  <c:v>7. Croatia</c:v>
                </c:pt>
                <c:pt idx="10">
                  <c:v>6. Mexico</c:v>
                </c:pt>
                <c:pt idx="11">
                  <c:v>5. Brazil</c:v>
                </c:pt>
                <c:pt idx="12">
                  <c:v>4. Greece</c:v>
                </c:pt>
                <c:pt idx="13">
                  <c:v>3. Iran</c:v>
                </c:pt>
                <c:pt idx="14">
                  <c:v>2. Argentina</c:v>
                </c:pt>
                <c:pt idx="15">
                  <c:v>1. Nigeria</c:v>
                </c:pt>
              </c:strCache>
            </c:strRef>
          </c:cat>
          <c:val>
            <c:numRef>
              <c:f>Hoja1!$D$2:$D$17</c:f>
              <c:numCache>
                <c:formatCode>General</c:formatCode>
                <c:ptCount val="16"/>
                <c:pt idx="0" formatCode="0%">
                  <c:v>0.03</c:v>
                </c:pt>
                <c:pt idx="2" formatCode="0%">
                  <c:v>0.06</c:v>
                </c:pt>
                <c:pt idx="3" formatCode="0%">
                  <c:v>0.04</c:v>
                </c:pt>
                <c:pt idx="4" formatCode="0%">
                  <c:v>7.0000000000000007E-2</c:v>
                </c:pt>
                <c:pt idx="5" formatCode="0%">
                  <c:v>0.02</c:v>
                </c:pt>
                <c:pt idx="6" formatCode="0%">
                  <c:v>0.03</c:v>
                </c:pt>
                <c:pt idx="7" formatCode="0%">
                  <c:v>0.05</c:v>
                </c:pt>
                <c:pt idx="8" formatCode="0%">
                  <c:v>0.01</c:v>
                </c:pt>
                <c:pt idx="9" formatCode="0%">
                  <c:v>0.04</c:v>
                </c:pt>
                <c:pt idx="10" formatCode="0%">
                  <c:v>0.05</c:v>
                </c:pt>
                <c:pt idx="11" formatCode="0%">
                  <c:v>0.03</c:v>
                </c:pt>
                <c:pt idx="12" formatCode="0%">
                  <c:v>0.04</c:v>
                </c:pt>
                <c:pt idx="14" formatCode="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68F-4B6D-A808-8DCF5EAAF34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87513856"/>
        <c:axId val="388483328"/>
      </c:barChart>
      <c:catAx>
        <c:axId val="38751385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 algn="r">
              <a:defRPr sz="1050">
                <a:latin typeface="Calibri Light" panose="020F0302020204030204" pitchFamily="34" charset="0"/>
              </a:defRPr>
            </a:pPr>
            <a:endParaRPr lang="en-US"/>
          </a:p>
        </c:txPr>
        <c:crossAx val="388483328"/>
        <c:crosses val="autoZero"/>
        <c:auto val="1"/>
        <c:lblAlgn val="ctr"/>
        <c:lblOffset val="100"/>
        <c:noMultiLvlLbl val="0"/>
      </c:catAx>
      <c:valAx>
        <c:axId val="388483328"/>
        <c:scaling>
          <c:orientation val="minMax"/>
          <c:max val="1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387513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8.6538454986488864E-3"/>
          <c:w val="0.95769230769230773"/>
          <c:h val="0.9826923090027022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YES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dLbl>
              <c:idx val="0"/>
              <c:spPr/>
              <c:txPr>
                <a:bodyPr/>
                <a:lstStyle/>
                <a:p>
                  <a:pPr>
                    <a:defRPr sz="1050">
                      <a:solidFill>
                        <a:schemeClr val="bg1"/>
                      </a:solidFill>
                      <a:latin typeface="Calibri Light" panose="020F0302020204030204" pitchFamily="34" charset="0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E95-4D5B-9DF0-919D614EC17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chemeClr val="bg1"/>
                    </a:solidFill>
                    <a:latin typeface="Calibri Light" panose="020F030202020403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Hoja1!$A$2:$A$17</c:f>
              <c:strCache>
                <c:ptCount val="16"/>
                <c:pt idx="0">
                  <c:v>16. France</c:v>
                </c:pt>
                <c:pt idx="1">
                  <c:v>15. Paraguay</c:v>
                </c:pt>
                <c:pt idx="2">
                  <c:v>14. United Kingdom</c:v>
                </c:pt>
                <c:pt idx="3">
                  <c:v>13. Peru</c:v>
                </c:pt>
                <c:pt idx="4">
                  <c:v>12. Canada</c:v>
                </c:pt>
                <c:pt idx="5">
                  <c:v>11. Ivory Coast</c:v>
                </c:pt>
                <c:pt idx="6">
                  <c:v>10. Germany</c:v>
                </c:pt>
                <c:pt idx="7">
                  <c:v>9. Spain</c:v>
                </c:pt>
                <c:pt idx="8">
                  <c:v>8. Netherlands</c:v>
                </c:pt>
                <c:pt idx="9">
                  <c:v>7. Turkey</c:v>
                </c:pt>
                <c:pt idx="10">
                  <c:v>6. Ireland</c:v>
                </c:pt>
                <c:pt idx="11">
                  <c:v>5. Sweden</c:v>
                </c:pt>
                <c:pt idx="12">
                  <c:v>4. Laos</c:v>
                </c:pt>
                <c:pt idx="13">
                  <c:v>3. Indonesia</c:v>
                </c:pt>
                <c:pt idx="14">
                  <c:v>2. Philippines</c:v>
                </c:pt>
                <c:pt idx="15">
                  <c:v>1. Vietnam</c:v>
                </c:pt>
              </c:strCache>
            </c:strRef>
          </c:cat>
          <c:val>
            <c:numRef>
              <c:f>Hoja1!$B$2:$B$17</c:f>
              <c:numCache>
                <c:formatCode>0%</c:formatCode>
                <c:ptCount val="16"/>
                <c:pt idx="0">
                  <c:v>0.15</c:v>
                </c:pt>
                <c:pt idx="1">
                  <c:v>0.18</c:v>
                </c:pt>
                <c:pt idx="2">
                  <c:v>0.14000000000000001</c:v>
                </c:pt>
                <c:pt idx="3">
                  <c:v>0.16</c:v>
                </c:pt>
                <c:pt idx="4">
                  <c:v>0.14000000000000001</c:v>
                </c:pt>
                <c:pt idx="5">
                  <c:v>0.15</c:v>
                </c:pt>
                <c:pt idx="6">
                  <c:v>0.12</c:v>
                </c:pt>
                <c:pt idx="7">
                  <c:v>0.11</c:v>
                </c:pt>
                <c:pt idx="8">
                  <c:v>0.12</c:v>
                </c:pt>
                <c:pt idx="9">
                  <c:v>0.13</c:v>
                </c:pt>
                <c:pt idx="10">
                  <c:v>0.12</c:v>
                </c:pt>
                <c:pt idx="11">
                  <c:v>0.1</c:v>
                </c:pt>
                <c:pt idx="12">
                  <c:v>0.09</c:v>
                </c:pt>
                <c:pt idx="13">
                  <c:v>0.03</c:v>
                </c:pt>
                <c:pt idx="14">
                  <c:v>7.0000000000000007E-2</c:v>
                </c:pt>
                <c:pt idx="15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E95-4D5B-9DF0-919D614EC175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7668AA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Hoja1!$A$2:$A$17</c:f>
              <c:strCache>
                <c:ptCount val="16"/>
                <c:pt idx="0">
                  <c:v>16. France</c:v>
                </c:pt>
                <c:pt idx="1">
                  <c:v>15. Paraguay</c:v>
                </c:pt>
                <c:pt idx="2">
                  <c:v>14. United Kingdom</c:v>
                </c:pt>
                <c:pt idx="3">
                  <c:v>13. Peru</c:v>
                </c:pt>
                <c:pt idx="4">
                  <c:v>12. Canada</c:v>
                </c:pt>
                <c:pt idx="5">
                  <c:v>11. Ivory Coast</c:v>
                </c:pt>
                <c:pt idx="6">
                  <c:v>10. Germany</c:v>
                </c:pt>
                <c:pt idx="7">
                  <c:v>9. Spain</c:v>
                </c:pt>
                <c:pt idx="8">
                  <c:v>8. Netherlands</c:v>
                </c:pt>
                <c:pt idx="9">
                  <c:v>7. Turkey</c:v>
                </c:pt>
                <c:pt idx="10">
                  <c:v>6. Ireland</c:v>
                </c:pt>
                <c:pt idx="11">
                  <c:v>5. Sweden</c:v>
                </c:pt>
                <c:pt idx="12">
                  <c:v>4. Laos</c:v>
                </c:pt>
                <c:pt idx="13">
                  <c:v>3. Indonesia</c:v>
                </c:pt>
                <c:pt idx="14">
                  <c:v>2. Philippines</c:v>
                </c:pt>
                <c:pt idx="15">
                  <c:v>1. Vietnam</c:v>
                </c:pt>
              </c:strCache>
            </c:strRef>
          </c:cat>
          <c:val>
            <c:numRef>
              <c:f>Hoja1!$C$2:$C$17</c:f>
              <c:numCache>
                <c:formatCode>0%</c:formatCode>
                <c:ptCount val="16"/>
                <c:pt idx="0">
                  <c:v>0.82</c:v>
                </c:pt>
                <c:pt idx="1">
                  <c:v>0.82</c:v>
                </c:pt>
                <c:pt idx="2">
                  <c:v>0.82</c:v>
                </c:pt>
                <c:pt idx="3">
                  <c:v>0.83</c:v>
                </c:pt>
                <c:pt idx="4">
                  <c:v>0.83</c:v>
                </c:pt>
                <c:pt idx="5">
                  <c:v>0.84</c:v>
                </c:pt>
                <c:pt idx="6">
                  <c:v>0.84</c:v>
                </c:pt>
                <c:pt idx="7">
                  <c:v>0.85</c:v>
                </c:pt>
                <c:pt idx="8">
                  <c:v>0.85</c:v>
                </c:pt>
                <c:pt idx="9">
                  <c:v>0.86</c:v>
                </c:pt>
                <c:pt idx="10">
                  <c:v>0.87</c:v>
                </c:pt>
                <c:pt idx="11">
                  <c:v>0.89</c:v>
                </c:pt>
                <c:pt idx="12">
                  <c:v>0.9</c:v>
                </c:pt>
                <c:pt idx="13">
                  <c:v>0.92</c:v>
                </c:pt>
                <c:pt idx="14">
                  <c:v>0.93</c:v>
                </c:pt>
                <c:pt idx="15">
                  <c:v>0.97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E95-4D5B-9DF0-919D614EC175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DK/NR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Hoja1!$A$2:$A$17</c:f>
              <c:strCache>
                <c:ptCount val="16"/>
                <c:pt idx="0">
                  <c:v>16. France</c:v>
                </c:pt>
                <c:pt idx="1">
                  <c:v>15. Paraguay</c:v>
                </c:pt>
                <c:pt idx="2">
                  <c:v>14. United Kingdom</c:v>
                </c:pt>
                <c:pt idx="3">
                  <c:v>13. Peru</c:v>
                </c:pt>
                <c:pt idx="4">
                  <c:v>12. Canada</c:v>
                </c:pt>
                <c:pt idx="5">
                  <c:v>11. Ivory Coast</c:v>
                </c:pt>
                <c:pt idx="6">
                  <c:v>10. Germany</c:v>
                </c:pt>
                <c:pt idx="7">
                  <c:v>9. Spain</c:v>
                </c:pt>
                <c:pt idx="8">
                  <c:v>8. Netherlands</c:v>
                </c:pt>
                <c:pt idx="9">
                  <c:v>7. Turkey</c:v>
                </c:pt>
                <c:pt idx="10">
                  <c:v>6. Ireland</c:v>
                </c:pt>
                <c:pt idx="11">
                  <c:v>5. Sweden</c:v>
                </c:pt>
                <c:pt idx="12">
                  <c:v>4. Laos</c:v>
                </c:pt>
                <c:pt idx="13">
                  <c:v>3. Indonesia</c:v>
                </c:pt>
                <c:pt idx="14">
                  <c:v>2. Philippines</c:v>
                </c:pt>
                <c:pt idx="15">
                  <c:v>1. Vietnam</c:v>
                </c:pt>
              </c:strCache>
            </c:strRef>
          </c:cat>
          <c:val>
            <c:numRef>
              <c:f>Hoja1!$D$2:$D$17</c:f>
              <c:numCache>
                <c:formatCode>General</c:formatCode>
                <c:ptCount val="16"/>
                <c:pt idx="0" formatCode="0%">
                  <c:v>0.03</c:v>
                </c:pt>
                <c:pt idx="2" formatCode="0%">
                  <c:v>0.04</c:v>
                </c:pt>
                <c:pt idx="3" formatCode="0%">
                  <c:v>0.01</c:v>
                </c:pt>
                <c:pt idx="4" formatCode="0%">
                  <c:v>0.03</c:v>
                </c:pt>
                <c:pt idx="5" formatCode="0%">
                  <c:v>0.01</c:v>
                </c:pt>
                <c:pt idx="6" formatCode="0%">
                  <c:v>0.04</c:v>
                </c:pt>
                <c:pt idx="7" formatCode="0%">
                  <c:v>0.04</c:v>
                </c:pt>
                <c:pt idx="8" formatCode="0%">
                  <c:v>0.03</c:v>
                </c:pt>
                <c:pt idx="9" formatCode="0%">
                  <c:v>0.01</c:v>
                </c:pt>
                <c:pt idx="10" formatCode="0%">
                  <c:v>0.01</c:v>
                </c:pt>
                <c:pt idx="11" formatCode="0%">
                  <c:v>0.01</c:v>
                </c:pt>
                <c:pt idx="12" formatCode="0%">
                  <c:v>0.01</c:v>
                </c:pt>
                <c:pt idx="13" formatCode="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E95-4D5B-9DF0-919D614EC17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87513856"/>
        <c:axId val="388483328"/>
      </c:barChart>
      <c:catAx>
        <c:axId val="38751385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 algn="r">
              <a:defRPr sz="1050">
                <a:latin typeface="Calibri Light" panose="020F0302020204030204" pitchFamily="34" charset="0"/>
              </a:defRPr>
            </a:pPr>
            <a:endParaRPr lang="en-US"/>
          </a:p>
        </c:txPr>
        <c:crossAx val="388483328"/>
        <c:crosses val="autoZero"/>
        <c:auto val="1"/>
        <c:lblAlgn val="ctr"/>
        <c:lblOffset val="100"/>
        <c:noMultiLvlLbl val="0"/>
      </c:catAx>
      <c:valAx>
        <c:axId val="388483328"/>
        <c:scaling>
          <c:orientation val="minMax"/>
          <c:max val="1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387513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398046084692853E-2"/>
          <c:y val="6.7059427516954415E-2"/>
          <c:w val="0.8519547846721901"/>
          <c:h val="0.87955956214704456"/>
        </c:manualLayout>
      </c:layout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EL PRIMERO RESALTA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C57-47B0-9EB7-D31E09C9573A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C57-47B0-9EB7-D31E09C9573A}"/>
              </c:ext>
            </c:extLst>
          </c:dPt>
          <c:dPt>
            <c:idx val="2"/>
            <c:bubble3D val="0"/>
            <c:spPr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C57-47B0-9EB7-D31E09C9573A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C57-47B0-9EB7-D31E09C957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Hoja1!$A$2:$A$4</c:f>
              <c:strCache>
                <c:ptCount val="3"/>
                <c:pt idx="0">
                  <c:v>yes</c:v>
                </c:pt>
                <c:pt idx="1">
                  <c:v>no</c:v>
                </c:pt>
                <c:pt idx="2">
                  <c:v>dn</c:v>
                </c:pt>
              </c:strCache>
            </c:strRef>
          </c:cat>
          <c:val>
            <c:numRef>
              <c:f>Hoja1!$B$2:$B$4</c:f>
              <c:numCache>
                <c:formatCode>0%</c:formatCode>
                <c:ptCount val="3"/>
                <c:pt idx="0">
                  <c:v>7.0000000000000007E-2</c:v>
                </c:pt>
                <c:pt idx="1">
                  <c:v>0.91</c:v>
                </c:pt>
                <c:pt idx="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C57-47B0-9EB7-D31E09C9573A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CAMBIAR AQUÍ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E6-42BE-A286-59249A7987A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TTB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2DE6-42BE-A286-59249A7987A0}"/>
              </c:ext>
            </c:extLst>
          </c:dPt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DE6-42BE-A286-59249A7987A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Columna2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DE6-42BE-A286-59249A7987A0}"/>
              </c:ext>
            </c:extLst>
          </c:dPt>
          <c:cat>
            <c:strRef>
              <c:f>Sheet1!$A$2</c:f>
              <c:strCache>
                <c:ptCount val="1"/>
                <c:pt idx="0">
                  <c:v>mujer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DE6-42BE-A286-59249A7987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28946560"/>
        <c:axId val="128948096"/>
      </c:barChart>
      <c:catAx>
        <c:axId val="1289465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8948096"/>
        <c:crosses val="autoZero"/>
        <c:auto val="1"/>
        <c:lblAlgn val="ctr"/>
        <c:lblOffset val="100"/>
        <c:noMultiLvlLbl val="0"/>
      </c:catAx>
      <c:valAx>
        <c:axId val="1289480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28946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6683630400626845E-2"/>
          <c:y val="9.212972504048917E-3"/>
          <c:w val="0.88715077932201614"/>
          <c:h val="0.91305752861216805"/>
        </c:manualLayout>
      </c:layout>
      <c:barChart>
        <c:barDir val="col"/>
        <c:grouping val="percentStacked"/>
        <c:varyColors val="0"/>
        <c:ser>
          <c:idx val="0"/>
          <c:order val="0"/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Sheet1!$B$2</c:f>
              <c:numCache>
                <c:formatCode>0%</c:formatCode>
                <c:ptCount val="1"/>
                <c:pt idx="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013-4539-9091-76F90DA10348}"/>
            </c:ext>
          </c:extLst>
        </c:ser>
        <c:ser>
          <c:idx val="1"/>
          <c:order val="1"/>
          <c:spPr>
            <a:solidFill>
              <a:srgbClr val="E0861A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013-4539-9091-76F90DA10348}"/>
              </c:ext>
            </c:extLst>
          </c:dPt>
          <c:val>
            <c:numRef>
              <c:f>Sheet1!$C$2</c:f>
              <c:numCache>
                <c:formatCode>0%</c:formatCode>
                <c:ptCount val="1"/>
                <c:pt idx="0">
                  <c:v>0.94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013-4539-9091-76F90DA10348}"/>
            </c:ext>
          </c:extLst>
        </c:ser>
        <c:ser>
          <c:idx val="2"/>
          <c:order val="2"/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D013-4539-9091-76F90DA10348}"/>
              </c:ext>
            </c:extLst>
          </c:dPt>
          <c:val>
            <c:numRef>
              <c:f>Sheet1!$D$2</c:f>
              <c:numCache>
                <c:formatCode>0%</c:formatCode>
                <c:ptCount val="1"/>
                <c:pt idx="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013-4539-9091-76F90DA10348}"/>
            </c:ext>
          </c:extLst>
        </c:ser>
        <c:ser>
          <c:idx val="3"/>
          <c:order val="3"/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val>
            <c:numRef>
              <c:f>Sheet1!$E$2</c:f>
              <c:numCache>
                <c:formatCode>0%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6-D013-4539-9091-76F90DA103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31462656"/>
        <c:axId val="131464192"/>
      </c:barChart>
      <c:catAx>
        <c:axId val="1314626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1464192"/>
        <c:crosses val="autoZero"/>
        <c:auto val="1"/>
        <c:lblAlgn val="ctr"/>
        <c:lblOffset val="100"/>
        <c:noMultiLvlLbl val="0"/>
      </c:catAx>
      <c:valAx>
        <c:axId val="13146419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31462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1195255560657514E-2"/>
          <c:y val="2.8059551645977034E-2"/>
          <c:w val="0.95368257153600944"/>
          <c:h val="0.8797147305206889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SI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18-34</c:v>
                </c:pt>
                <c:pt idx="1">
                  <c:v>65+</c:v>
                </c:pt>
                <c:pt idx="3">
                  <c:v>18-34</c:v>
                </c:pt>
                <c:pt idx="4">
                  <c:v>65+</c:v>
                </c:pt>
              </c:strCache>
            </c:strRef>
          </c:cat>
          <c:val>
            <c:numRef>
              <c:f>Hoja1!$B$2:$B$6</c:f>
              <c:numCache>
                <c:formatCode>0%</c:formatCode>
                <c:ptCount val="5"/>
                <c:pt idx="0">
                  <c:v>0.16</c:v>
                </c:pt>
                <c:pt idx="1">
                  <c:v>0.06</c:v>
                </c:pt>
                <c:pt idx="3">
                  <c:v>7.0000000000000007E-2</c:v>
                </c:pt>
                <c:pt idx="4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DA0-40A3-B2C5-CEC51FCE3D4E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0861A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18-34</c:v>
                </c:pt>
                <c:pt idx="1">
                  <c:v>65+</c:v>
                </c:pt>
                <c:pt idx="3">
                  <c:v>18-34</c:v>
                </c:pt>
                <c:pt idx="4">
                  <c:v>65+</c:v>
                </c:pt>
              </c:strCache>
            </c:strRef>
          </c:cat>
          <c:val>
            <c:numRef>
              <c:f>Hoja1!$C$2:$C$6</c:f>
              <c:numCache>
                <c:formatCode>0%</c:formatCode>
                <c:ptCount val="5"/>
                <c:pt idx="0">
                  <c:v>0.82</c:v>
                </c:pt>
                <c:pt idx="1">
                  <c:v>0.92</c:v>
                </c:pt>
                <c:pt idx="3">
                  <c:v>0.9</c:v>
                </c:pt>
                <c:pt idx="4">
                  <c:v>0.95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DA0-40A3-B2C5-CEC51FCE3D4E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18-34</c:v>
                </c:pt>
                <c:pt idx="1">
                  <c:v>65+</c:v>
                </c:pt>
                <c:pt idx="3">
                  <c:v>18-34</c:v>
                </c:pt>
                <c:pt idx="4">
                  <c:v>65+</c:v>
                </c:pt>
              </c:strCache>
            </c:strRef>
          </c:cat>
          <c:val>
            <c:numRef>
              <c:f>Hoja1!$D$2:$D$6</c:f>
              <c:numCache>
                <c:formatCode>0%</c:formatCode>
                <c:ptCount val="5"/>
                <c:pt idx="0">
                  <c:v>0.02</c:v>
                </c:pt>
                <c:pt idx="1">
                  <c:v>0.02</c:v>
                </c:pt>
                <c:pt idx="3">
                  <c:v>0.03</c:v>
                </c:pt>
                <c:pt idx="4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DA0-40A3-B2C5-CEC51FCE3D4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"/>
        <c:overlap val="100"/>
        <c:axId val="389439488"/>
        <c:axId val="387747200"/>
      </c:barChart>
      <c:catAx>
        <c:axId val="38943948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>
                <a:solidFill>
                  <a:schemeClr val="tx1"/>
                </a:solidFill>
              </a:defRPr>
            </a:pPr>
            <a:endParaRPr lang="en-US"/>
          </a:p>
        </c:txPr>
        <c:crossAx val="387747200"/>
        <c:crosses val="autoZero"/>
        <c:auto val="1"/>
        <c:lblAlgn val="ctr"/>
        <c:lblOffset val="0"/>
        <c:noMultiLvlLbl val="0"/>
      </c:catAx>
      <c:valAx>
        <c:axId val="38774720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3894394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bg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SI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Hoja1!$B$2:$B$6</c:f>
              <c:numCache>
                <c:formatCode>0%</c:formatCode>
                <c:ptCount val="5"/>
                <c:pt idx="0">
                  <c:v>7.0000000000000007E-2</c:v>
                </c:pt>
                <c:pt idx="1">
                  <c:v>0.08</c:v>
                </c:pt>
                <c:pt idx="2">
                  <c:v>0.09</c:v>
                </c:pt>
                <c:pt idx="3">
                  <c:v>0.11</c:v>
                </c:pt>
                <c:pt idx="4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3B-4570-A4E0-7FA22079DFA6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0861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Hoja1!$C$2:$C$6</c:f>
              <c:numCache>
                <c:formatCode>0%</c:formatCode>
                <c:ptCount val="5"/>
                <c:pt idx="0">
                  <c:v>0.91</c:v>
                </c:pt>
                <c:pt idx="1">
                  <c:v>0.9</c:v>
                </c:pt>
                <c:pt idx="2">
                  <c:v>0.89</c:v>
                </c:pt>
                <c:pt idx="3">
                  <c:v>0.88</c:v>
                </c:pt>
                <c:pt idx="4">
                  <c:v>0.86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3B-4570-A4E0-7FA22079DFA6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</c:v>
                </c:pt>
              </c:strCache>
            </c:strRef>
          </c:tx>
          <c:spPr>
            <a:solidFill>
              <a:srgbClr val="A6A6A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Hoja1!$A$2:$A$6</c:f>
              <c:strCache>
                <c:ptCount val="5"/>
                <c:pt idx="0">
                  <c:v>Non</c:v>
                </c:pt>
                <c:pt idx="1">
                  <c:v>Primary</c:v>
                </c:pt>
                <c:pt idx="2">
                  <c:v>Secondary</c:v>
                </c:pt>
                <c:pt idx="3">
                  <c:v>High</c:v>
                </c:pt>
                <c:pt idx="4">
                  <c:v>Master</c:v>
                </c:pt>
              </c:strCache>
            </c:strRef>
          </c:cat>
          <c:val>
            <c:numRef>
              <c:f>Hoja1!$D$2:$D$6</c:f>
              <c:numCache>
                <c:formatCode>0%</c:formatCode>
                <c:ptCount val="5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0E3B-4570-A4E0-7FA22079DFA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609856"/>
        <c:axId val="213611648"/>
      </c:barChart>
      <c:catAx>
        <c:axId val="213609856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611648"/>
        <c:crosses val="autoZero"/>
        <c:auto val="1"/>
        <c:lblAlgn val="ctr"/>
        <c:lblOffset val="100"/>
        <c:noMultiLvlLbl val="0"/>
      </c:catAx>
      <c:valAx>
        <c:axId val="21361164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609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198444227524158"/>
          <c:y val="0.10544056722043721"/>
          <c:w val="0.56782668573547324"/>
          <c:h val="0.7891188655591255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2467B"/>
              </a:solidFill>
            </c:spPr>
            <c:extLst>
              <c:ext xmlns:c16="http://schemas.microsoft.com/office/drawing/2014/chart" uri="{C3380CC4-5D6E-409C-BE32-E72D297353CC}">
                <c16:uniqueId val="{00000003-E88A-4FA3-AA27-0CBBA091E65D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BED-40DF-97A6-3B02DEF13994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DBED-40DF-97A6-3B02DEF1399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Hoja1!$A$2:$A$5</c:f>
              <c:numCache>
                <c:formatCode>General</c:formatCode>
                <c:ptCount val="4"/>
                <c:pt idx="0">
                  <c:v>2024</c:v>
                </c:pt>
                <c:pt idx="1">
                  <c:v>2021</c:v>
                </c:pt>
                <c:pt idx="2">
                  <c:v>2020</c:v>
                </c:pt>
                <c:pt idx="3">
                  <c:v>2019</c:v>
                </c:pt>
              </c:numCache>
            </c:numRef>
          </c:cat>
          <c:val>
            <c:numRef>
              <c:f>Hoja1!$B$2:$B$5</c:f>
              <c:numCache>
                <c:formatCode>General</c:formatCode>
                <c:ptCount val="4"/>
                <c:pt idx="0">
                  <c:v>20</c:v>
                </c:pt>
                <c:pt idx="1">
                  <c:v>18</c:v>
                </c:pt>
                <c:pt idx="2">
                  <c:v>18</c:v>
                </c:pt>
                <c:pt idx="3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BED-40DF-97A6-3B02DEF139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30449408"/>
        <c:axId val="102872704"/>
      </c:barChart>
      <c:catAx>
        <c:axId val="13044940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02872704"/>
        <c:crosses val="autoZero"/>
        <c:auto val="1"/>
        <c:lblAlgn val="ctr"/>
        <c:lblOffset val="100"/>
        <c:noMultiLvlLbl val="0"/>
      </c:catAx>
      <c:valAx>
        <c:axId val="102872704"/>
        <c:scaling>
          <c:orientation val="minMax"/>
          <c:max val="50"/>
        </c:scaling>
        <c:delete val="1"/>
        <c:axPos val="b"/>
        <c:numFmt formatCode="General" sourceLinked="1"/>
        <c:majorTickMark val="out"/>
        <c:minorTickMark val="none"/>
        <c:tickLblPos val="nextTo"/>
        <c:crossAx val="130449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707540106852527E-2"/>
          <c:y val="4.0439209765157323E-2"/>
          <c:w val="0.9258491978629495"/>
          <c:h val="0.91176899687602042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SI</c:v>
                </c:pt>
              </c:strCache>
            </c:strRef>
          </c:tx>
          <c:spPr>
            <a:solidFill>
              <a:srgbClr val="EF413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2.4233681382426573E-2"/>
                  <c:y val="6.069292201055101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2A2-47F5-9D99-9F0F3C1B5CE3}"/>
                </c:ext>
              </c:extLst>
            </c:dLbl>
            <c:dLbl>
              <c:idx val="5"/>
              <c:layout>
                <c:manualLayout>
                  <c:x val="1.8819838798314708E-2"/>
                  <c:y val="9.5579404741025207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2A2-47F5-9D99-9F0F3C1B5CE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Hoja1!$B$2:$B$7</c:f>
              <c:numCache>
                <c:formatCode>0%</c:formatCode>
                <c:ptCount val="6"/>
                <c:pt idx="0">
                  <c:v>0.12</c:v>
                </c:pt>
                <c:pt idx="1">
                  <c:v>0.11</c:v>
                </c:pt>
                <c:pt idx="2">
                  <c:v>0.14000000000000001</c:v>
                </c:pt>
                <c:pt idx="3">
                  <c:v>0.17</c:v>
                </c:pt>
                <c:pt idx="4">
                  <c:v>0.04</c:v>
                </c:pt>
                <c:pt idx="5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A2-47F5-9D99-9F0F3C1B5CE3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0861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Hoja1!$C$2:$C$7</c:f>
              <c:numCache>
                <c:formatCode>0%</c:formatCode>
                <c:ptCount val="6"/>
                <c:pt idx="0">
                  <c:v>0.87</c:v>
                </c:pt>
                <c:pt idx="1">
                  <c:v>0.88</c:v>
                </c:pt>
                <c:pt idx="2">
                  <c:v>0.84</c:v>
                </c:pt>
                <c:pt idx="3">
                  <c:v>0.8</c:v>
                </c:pt>
                <c:pt idx="4">
                  <c:v>0.94</c:v>
                </c:pt>
                <c:pt idx="5">
                  <c:v>0.97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2A2-47F5-9D99-9F0F3C1B5CE3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</c:v>
                </c:pt>
              </c:strCache>
            </c:strRef>
          </c:tx>
          <c:spPr>
            <a:solidFill>
              <a:srgbClr val="A6A6A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shade val="95000"/>
                          <a:satMod val="10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Full</c:v>
                </c:pt>
                <c:pt idx="1">
                  <c:v>Part </c:v>
                </c:pt>
                <c:pt idx="2">
                  <c:v>unen</c:v>
                </c:pt>
                <c:pt idx="3">
                  <c:v>stud</c:v>
                </c:pt>
                <c:pt idx="4">
                  <c:v>house</c:v>
                </c:pt>
                <c:pt idx="5">
                  <c:v>retird</c:v>
                </c:pt>
              </c:strCache>
            </c:strRef>
          </c:cat>
          <c:val>
            <c:numRef>
              <c:f>Hoja1!$D$2:$D$7</c:f>
              <c:numCache>
                <c:formatCode>0%</c:formatCode>
                <c:ptCount val="6"/>
                <c:pt idx="0">
                  <c:v>0.01</c:v>
                </c:pt>
                <c:pt idx="1">
                  <c:v>0.01</c:v>
                </c:pt>
                <c:pt idx="2">
                  <c:v>0.02</c:v>
                </c:pt>
                <c:pt idx="3">
                  <c:v>0.03</c:v>
                </c:pt>
                <c:pt idx="4">
                  <c:v>0.02</c:v>
                </c:pt>
                <c:pt idx="5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2A2-47F5-9D99-9F0F3C1B5CE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5"/>
        <c:overlap val="100"/>
        <c:axId val="213553152"/>
        <c:axId val="213554688"/>
      </c:barChart>
      <c:catAx>
        <c:axId val="213553152"/>
        <c:scaling>
          <c:orientation val="maxMin"/>
        </c:scaling>
        <c:delete val="1"/>
        <c:axPos val="l"/>
        <c:numFmt formatCode="General" sourceLinked="0"/>
        <c:majorTickMark val="none"/>
        <c:minorTickMark val="none"/>
        <c:tickLblPos val="none"/>
        <c:crossAx val="213554688"/>
        <c:crosses val="autoZero"/>
        <c:auto val="1"/>
        <c:lblAlgn val="ctr"/>
        <c:lblOffset val="100"/>
        <c:noMultiLvlLbl val="0"/>
      </c:catAx>
      <c:valAx>
        <c:axId val="213554688"/>
        <c:scaling>
          <c:orientation val="minMax"/>
          <c:max val="1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213553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 b="1">
          <a:solidFill>
            <a:schemeClr val="bg1"/>
          </a:solidFill>
        </a:defRPr>
      </a:pPr>
      <a:endParaRPr lang="en-US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730514143688772"/>
          <c:y val="3.3651298357180712E-2"/>
          <c:w val="0.82206752400784688"/>
          <c:h val="0.93269740328563855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Si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dLbl>
              <c:idx val="0"/>
              <c:layout>
                <c:manualLayout>
                  <c:x val="1.3676512080201077E-2"/>
                  <c:y val="-5.6066677706021967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93D-41BA-B7EC-03658BDA49EB}"/>
                </c:ext>
              </c:extLst>
            </c:dLbl>
            <c:dLbl>
              <c:idx val="4"/>
              <c:layout>
                <c:manualLayout>
                  <c:x val="2.5830744891563413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BFD-4777-96AB-04F6E6935D36}"/>
                </c:ext>
              </c:extLst>
            </c:dLbl>
            <c:dLbl>
              <c:idx val="5"/>
              <c:layout>
                <c:manualLayout>
                  <c:x val="2.5830744891563413E-2"/>
                  <c:y val="9.9580368327866365E-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BFD-4777-96AB-04F6E6935D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0.19</c:v>
                </c:pt>
                <c:pt idx="1">
                  <c:v>0.14000000000000001</c:v>
                </c:pt>
                <c:pt idx="2">
                  <c:v>0.1</c:v>
                </c:pt>
                <c:pt idx="3">
                  <c:v>7.0000000000000007E-2</c:v>
                </c:pt>
                <c:pt idx="4">
                  <c:v>0.04</c:v>
                </c:pt>
                <c:pt idx="5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93D-41BA-B7EC-03658BDA49E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0.78</c:v>
                </c:pt>
                <c:pt idx="1">
                  <c:v>0.84</c:v>
                </c:pt>
                <c:pt idx="2">
                  <c:v>0.88</c:v>
                </c:pt>
                <c:pt idx="3">
                  <c:v>0.92</c:v>
                </c:pt>
                <c:pt idx="4">
                  <c:v>0.94</c:v>
                </c:pt>
                <c:pt idx="5">
                  <c:v>0.97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93D-41BA-B7EC-03658BDA49E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DK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Sheet1!$A$2:$A$7</c:f>
              <c:strCache>
                <c:ptCount val="6"/>
                <c:pt idx="0">
                  <c:v>18 to 24</c:v>
                </c:pt>
                <c:pt idx="1">
                  <c:v>25 to 34</c:v>
                </c:pt>
                <c:pt idx="2">
                  <c:v>35 to 44</c:v>
                </c:pt>
                <c:pt idx="3">
                  <c:v>45 to 54</c:v>
                </c:pt>
                <c:pt idx="4">
                  <c:v>55 to 64</c:v>
                </c:pt>
                <c:pt idx="5">
                  <c:v>65+</c:v>
                </c:pt>
              </c:strCache>
            </c:strRef>
          </c:cat>
          <c:val>
            <c:numRef>
              <c:f>Sheet1!$D$2:$D$7</c:f>
              <c:numCache>
                <c:formatCode>0%</c:formatCode>
                <c:ptCount val="6"/>
                <c:pt idx="0">
                  <c:v>0.03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0.02</c:v>
                </c:pt>
                <c:pt idx="5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93D-41BA-B7EC-03658BDA49E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93570304"/>
        <c:axId val="132186112"/>
      </c:barChart>
      <c:catAx>
        <c:axId val="1935703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2186112"/>
        <c:crosses val="autoZero"/>
        <c:auto val="1"/>
        <c:lblAlgn val="ctr"/>
        <c:lblOffset val="100"/>
        <c:noMultiLvlLbl val="0"/>
      </c:catAx>
      <c:valAx>
        <c:axId val="132186112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1935703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Calibri Light" panose="020F0302020204030204" pitchFamily="34" charset="0"/>
        </a:defRPr>
      </a:pPr>
      <a:endParaRPr lang="en-US"/>
    </a:p>
  </c:txPr>
  <c:externalData r:id="rId1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MENA</a:t>
            </a:r>
          </a:p>
        </c:rich>
      </c:tx>
      <c:layout>
        <c:manualLayout>
          <c:xMode val="edge"/>
          <c:yMode val="edge"/>
          <c:x val="0.42695685376097742"/>
          <c:y val="0.582794019656838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FB2-4F1B-B6FC-D98B07F39201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FB2-4F1B-B6FC-D98B07F39201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FB2-4F1B-B6FC-D98B07F39201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FB2-4F1B-B6FC-D98B07F39201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FB2-4F1B-B6FC-D98B07F3920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TBT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0.04</c:v>
                </c:pt>
                <c:pt idx="1">
                  <c:v>0.94</c:v>
                </c:pt>
                <c:pt idx="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5FB2-4F1B-B6FC-D98B07F392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Africa</a:t>
            </a:r>
          </a:p>
        </c:rich>
      </c:tx>
      <c:layout>
        <c:manualLayout>
          <c:xMode val="edge"/>
          <c:yMode val="edge"/>
          <c:x val="0.44474751813669333"/>
          <c:y val="0.588083041812427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9C8-4546-A986-DC089B5EE9C7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9C8-4546-A986-DC089B5EE9C7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9C8-4546-A986-DC089B5EE9C7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9C8-4546-A986-DC089B5EE9C7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9C8-4546-A986-DC089B5EE9C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0.28000000000000003</c:v>
                </c:pt>
                <c:pt idx="1">
                  <c:v>0.71</c:v>
                </c:pt>
                <c:pt idx="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9C8-4546-A986-DC089B5EE9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APAC</a:t>
            </a:r>
          </a:p>
        </c:rich>
      </c:tx>
      <c:layout>
        <c:manualLayout>
          <c:xMode val="edge"/>
          <c:yMode val="edge"/>
          <c:x val="0.44655832378770527"/>
          <c:y val="0.5838822255538896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829-4192-9D47-B1183D055EA5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829-4192-9D47-B1183D055EA5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829-4192-9D47-B1183D055EA5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829-4192-9D47-B1183D055EA5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829-4192-9D47-B1183D055EA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0.08</c:v>
                </c:pt>
                <c:pt idx="1">
                  <c:v>0.9</c:v>
                </c:pt>
                <c:pt idx="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829-4192-9D47-B1183D055E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Americas</a:t>
            </a:r>
          </a:p>
        </c:rich>
      </c:tx>
      <c:layout>
        <c:manualLayout>
          <c:xMode val="edge"/>
          <c:yMode val="edge"/>
          <c:x val="0.37602453405377778"/>
          <c:y val="0.584970045838829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Porcentajes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53A-4B04-9203-72EBC81953C6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53A-4B04-9203-72EBC81953C6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53A-4B04-9203-72EBC81953C6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53A-4B04-9203-72EBC81953C6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53A-4B04-9203-72EBC81953C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0.13</c:v>
                </c:pt>
                <c:pt idx="1">
                  <c:v>0.85</c:v>
                </c:pt>
                <c:pt idx="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53A-4B04-9203-72EBC81953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>
                <a:solidFill>
                  <a:schemeClr val="tx1"/>
                </a:solidFill>
              </a:rPr>
              <a:t>Europe</a:t>
            </a:r>
          </a:p>
        </c:rich>
      </c:tx>
      <c:layout>
        <c:manualLayout>
          <c:xMode val="edge"/>
          <c:yMode val="edge"/>
          <c:x val="0.43018423062237493"/>
          <c:y val="0.5955480593036814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307870092518718"/>
          <c:y val="0.25658267366328513"/>
          <c:w val="0.73427229927504045"/>
          <c:h val="0.743417052523268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CDD-49ED-80E5-64A9A8EDABCB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CDD-49ED-80E5-64A9A8EDABCB}"/>
              </c:ext>
            </c:extLst>
          </c:dPt>
          <c:dPt>
            <c:idx val="2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CDD-49ED-80E5-64A9A8EDABCB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CDD-49ED-80E5-64A9A8EDABCB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CDD-49ED-80E5-64A9A8EDABC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1"/>
                <c:pt idx="0">
                  <c:v>TTB</c:v>
                </c:pt>
              </c:strCache>
            </c:strRef>
          </c:cat>
          <c:val>
            <c:numRef>
              <c:f>Sheet1!$B$2:$B$4</c:f>
              <c:numCache>
                <c:formatCode>###0%</c:formatCode>
                <c:ptCount val="3"/>
                <c:pt idx="0">
                  <c:v>0.08</c:v>
                </c:pt>
                <c:pt idx="1">
                  <c:v>0.91</c:v>
                </c:pt>
                <c:pt idx="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CDD-49ED-80E5-64A9A8EDAB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4"/>
        <c:holeSize val="66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000" b="1"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8.6538454986488864E-3"/>
          <c:w val="0.95769230769230773"/>
          <c:h val="0.9826923090027022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YES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dLbl>
              <c:idx val="0"/>
              <c:spPr/>
              <c:txPr>
                <a:bodyPr/>
                <a:lstStyle/>
                <a:p>
                  <a:pPr>
                    <a:defRPr sz="1050">
                      <a:solidFill>
                        <a:schemeClr val="bg1"/>
                      </a:solidFill>
                      <a:latin typeface="Calibri Light" panose="020F0302020204030204" pitchFamily="34" charset="0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401-49D5-928E-984E2F11FDB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chemeClr val="bg1"/>
                    </a:solidFill>
                    <a:latin typeface="Calibri Light" panose="020F030202020403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Hoja1!$A$2:$A$16</c:f>
              <c:strCache>
                <c:ptCount val="15"/>
                <c:pt idx="0">
                  <c:v>15. Hong Kong</c:v>
                </c:pt>
                <c:pt idx="1">
                  <c:v>14. United States</c:v>
                </c:pt>
                <c:pt idx="2">
                  <c:v>13. South Korea</c:v>
                </c:pt>
                <c:pt idx="3">
                  <c:v>12. Greece</c:v>
                </c:pt>
                <c:pt idx="4">
                  <c:v>11. Paraguay</c:v>
                </c:pt>
                <c:pt idx="5">
                  <c:v>10. Belgium</c:v>
                </c:pt>
                <c:pt idx="6">
                  <c:v>9. Argentina</c:v>
                </c:pt>
                <c:pt idx="7">
                  <c:v>8. Chile</c:v>
                </c:pt>
                <c:pt idx="8">
                  <c:v>7. India</c:v>
                </c:pt>
                <c:pt idx="9">
                  <c:v>6. Finland</c:v>
                </c:pt>
                <c:pt idx="10">
                  <c:v>5. Ecuador</c:v>
                </c:pt>
                <c:pt idx="11">
                  <c:v>4. Malaysia</c:v>
                </c:pt>
                <c:pt idx="12">
                  <c:v>3. Brazil</c:v>
                </c:pt>
                <c:pt idx="13">
                  <c:v>2. Mexico</c:v>
                </c:pt>
                <c:pt idx="14">
                  <c:v>1. Nigeria</c:v>
                </c:pt>
              </c:strCache>
            </c:strRef>
          </c:cat>
          <c:val>
            <c:numRef>
              <c:f>Hoja1!$B$2:$B$16</c:f>
              <c:numCache>
                <c:formatCode>0%</c:formatCode>
                <c:ptCount val="15"/>
                <c:pt idx="0">
                  <c:v>0.1</c:v>
                </c:pt>
                <c:pt idx="1">
                  <c:v>0.1</c:v>
                </c:pt>
                <c:pt idx="2">
                  <c:v>0.11</c:v>
                </c:pt>
                <c:pt idx="3">
                  <c:v>0.11</c:v>
                </c:pt>
                <c:pt idx="4">
                  <c:v>0.12</c:v>
                </c:pt>
                <c:pt idx="5">
                  <c:v>0.12</c:v>
                </c:pt>
                <c:pt idx="6">
                  <c:v>0.12</c:v>
                </c:pt>
                <c:pt idx="7">
                  <c:v>0.13</c:v>
                </c:pt>
                <c:pt idx="8">
                  <c:v>0.13</c:v>
                </c:pt>
                <c:pt idx="9">
                  <c:v>0.14000000000000001</c:v>
                </c:pt>
                <c:pt idx="10">
                  <c:v>0.16</c:v>
                </c:pt>
                <c:pt idx="11">
                  <c:v>0.18</c:v>
                </c:pt>
                <c:pt idx="12">
                  <c:v>0.2</c:v>
                </c:pt>
                <c:pt idx="13">
                  <c:v>0.25</c:v>
                </c:pt>
                <c:pt idx="14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401-49D5-928E-984E2F11FDB2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0861A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Hong Kong</c:v>
                </c:pt>
                <c:pt idx="1">
                  <c:v>14. United States</c:v>
                </c:pt>
                <c:pt idx="2">
                  <c:v>13. South Korea</c:v>
                </c:pt>
                <c:pt idx="3">
                  <c:v>12. Greece</c:v>
                </c:pt>
                <c:pt idx="4">
                  <c:v>11. Paraguay</c:v>
                </c:pt>
                <c:pt idx="5">
                  <c:v>10. Belgium</c:v>
                </c:pt>
                <c:pt idx="6">
                  <c:v>9. Argentina</c:v>
                </c:pt>
                <c:pt idx="7">
                  <c:v>8. Chile</c:v>
                </c:pt>
                <c:pt idx="8">
                  <c:v>7. India</c:v>
                </c:pt>
                <c:pt idx="9">
                  <c:v>6. Finland</c:v>
                </c:pt>
                <c:pt idx="10">
                  <c:v>5. Ecuador</c:v>
                </c:pt>
                <c:pt idx="11">
                  <c:v>4. Malaysia</c:v>
                </c:pt>
                <c:pt idx="12">
                  <c:v>3. Brazil</c:v>
                </c:pt>
                <c:pt idx="13">
                  <c:v>2. Mexico</c:v>
                </c:pt>
                <c:pt idx="14">
                  <c:v>1. Nigeria</c:v>
                </c:pt>
              </c:strCache>
            </c:strRef>
          </c:cat>
          <c:val>
            <c:numRef>
              <c:f>Hoja1!$C$2:$C$16</c:f>
              <c:numCache>
                <c:formatCode>0%</c:formatCode>
                <c:ptCount val="15"/>
                <c:pt idx="0">
                  <c:v>0.88</c:v>
                </c:pt>
                <c:pt idx="1">
                  <c:v>0.89</c:v>
                </c:pt>
                <c:pt idx="2">
                  <c:v>0.88</c:v>
                </c:pt>
                <c:pt idx="3">
                  <c:v>0.88</c:v>
                </c:pt>
                <c:pt idx="4">
                  <c:v>0.88</c:v>
                </c:pt>
                <c:pt idx="5">
                  <c:v>0.86</c:v>
                </c:pt>
                <c:pt idx="6">
                  <c:v>0.85</c:v>
                </c:pt>
                <c:pt idx="7">
                  <c:v>0.85</c:v>
                </c:pt>
                <c:pt idx="8">
                  <c:v>0.86</c:v>
                </c:pt>
                <c:pt idx="9">
                  <c:v>0.85</c:v>
                </c:pt>
                <c:pt idx="10">
                  <c:v>0.82</c:v>
                </c:pt>
                <c:pt idx="11">
                  <c:v>0.82</c:v>
                </c:pt>
                <c:pt idx="12">
                  <c:v>0.77</c:v>
                </c:pt>
                <c:pt idx="13">
                  <c:v>0.68</c:v>
                </c:pt>
                <c:pt idx="14">
                  <c:v>0.53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401-49D5-928E-984E2F11FDB2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DK/NR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Hoja1!$A$2:$A$16</c:f>
              <c:strCache>
                <c:ptCount val="15"/>
                <c:pt idx="0">
                  <c:v>15. Hong Kong</c:v>
                </c:pt>
                <c:pt idx="1">
                  <c:v>14. United States</c:v>
                </c:pt>
                <c:pt idx="2">
                  <c:v>13. South Korea</c:v>
                </c:pt>
                <c:pt idx="3">
                  <c:v>12. Greece</c:v>
                </c:pt>
                <c:pt idx="4">
                  <c:v>11. Paraguay</c:v>
                </c:pt>
                <c:pt idx="5">
                  <c:v>10. Belgium</c:v>
                </c:pt>
                <c:pt idx="6">
                  <c:v>9. Argentina</c:v>
                </c:pt>
                <c:pt idx="7">
                  <c:v>8. Chile</c:v>
                </c:pt>
                <c:pt idx="8">
                  <c:v>7. India</c:v>
                </c:pt>
                <c:pt idx="9">
                  <c:v>6. Finland</c:v>
                </c:pt>
                <c:pt idx="10">
                  <c:v>5. Ecuador</c:v>
                </c:pt>
                <c:pt idx="11">
                  <c:v>4. Malaysia</c:v>
                </c:pt>
                <c:pt idx="12">
                  <c:v>3. Brazil</c:v>
                </c:pt>
                <c:pt idx="13">
                  <c:v>2. Mexico</c:v>
                </c:pt>
                <c:pt idx="14">
                  <c:v>1. Nigeria</c:v>
                </c:pt>
              </c:strCache>
            </c:strRef>
          </c:cat>
          <c:val>
            <c:numRef>
              <c:f>Hoja1!$D$2:$D$16</c:f>
              <c:numCache>
                <c:formatCode>0%</c:formatCode>
                <c:ptCount val="15"/>
                <c:pt idx="0">
                  <c:v>0.02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5">
                  <c:v>0.02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  <c:pt idx="10">
                  <c:v>0.02</c:v>
                </c:pt>
                <c:pt idx="12">
                  <c:v>0.03</c:v>
                </c:pt>
                <c:pt idx="13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401-49D5-928E-984E2F11FDB2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87513856"/>
        <c:axId val="388483328"/>
      </c:barChart>
      <c:catAx>
        <c:axId val="38751385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 algn="r">
              <a:defRPr sz="1050">
                <a:latin typeface="Calibri Light" panose="020F0302020204030204" pitchFamily="34" charset="0"/>
              </a:defRPr>
            </a:pPr>
            <a:endParaRPr lang="en-US"/>
          </a:p>
        </c:txPr>
        <c:crossAx val="388483328"/>
        <c:crosses val="autoZero"/>
        <c:auto val="1"/>
        <c:lblAlgn val="ctr"/>
        <c:lblOffset val="100"/>
        <c:noMultiLvlLbl val="0"/>
      </c:catAx>
      <c:valAx>
        <c:axId val="388483328"/>
        <c:scaling>
          <c:orientation val="minMax"/>
          <c:max val="1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387513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153846153846155E-2"/>
          <c:y val="8.6538454986488864E-3"/>
          <c:w val="0.95769230769230773"/>
          <c:h val="0.9826923090027022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YES</c:v>
                </c:pt>
              </c:strCache>
            </c:strRef>
          </c:tx>
          <c:spPr>
            <a:solidFill>
              <a:srgbClr val="EF4130"/>
            </a:solidFill>
          </c:spPr>
          <c:invertIfNegative val="0"/>
          <c:dLbls>
            <c:dLbl>
              <c:idx val="0"/>
              <c:layout>
                <c:manualLayout>
                  <c:x val="1.3462464634529419E-2"/>
                  <c:y val="0"/>
                </c:manualLayout>
              </c:layout>
              <c:spPr/>
              <c:txPr>
                <a:bodyPr/>
                <a:lstStyle/>
                <a:p>
                  <a:pPr>
                    <a:defRPr sz="1050">
                      <a:solidFill>
                        <a:schemeClr val="bg1"/>
                      </a:solidFill>
                      <a:latin typeface="Calibri Light" panose="020F0302020204030204" pitchFamily="34" charset="0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574-4795-B419-F6E0E83C7CB9}"/>
                </c:ext>
              </c:extLst>
            </c:dLbl>
            <c:dLbl>
              <c:idx val="1"/>
              <c:layout>
                <c:manualLayout>
                  <c:x val="1.7949952846039143E-2"/>
                  <c:y val="5.3214356646808358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E065-469E-83C5-FAD1D38AE86F}"/>
                </c:ext>
              </c:extLst>
            </c:dLbl>
            <c:dLbl>
              <c:idx val="2"/>
              <c:layout>
                <c:manualLayout>
                  <c:x val="1.7949952846039185E-2"/>
                  <c:y val="9.7558526848054837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E065-469E-83C5-FAD1D38AE86F}"/>
                </c:ext>
              </c:extLst>
            </c:dLbl>
            <c:dLbl>
              <c:idx val="3"/>
              <c:layout>
                <c:manualLayout>
                  <c:x val="1.7949952846039185E-2"/>
                  <c:y val="-9.7558526848054837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E065-469E-83C5-FAD1D38AE86F}"/>
                </c:ext>
              </c:extLst>
            </c:dLbl>
            <c:dLbl>
              <c:idx val="5"/>
              <c:layout>
                <c:manualLayout>
                  <c:x val="1.3462464634529419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E065-469E-83C5-FAD1D38AE86F}"/>
                </c:ext>
              </c:extLst>
            </c:dLbl>
            <c:dLbl>
              <c:idx val="6"/>
              <c:layout>
                <c:manualLayout>
                  <c:x val="1.7949952846039185E-2"/>
                  <c:y val="-2.6607178323404179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E065-469E-83C5-FAD1D38AE86F}"/>
                </c:ext>
              </c:extLst>
            </c:dLbl>
            <c:dLbl>
              <c:idx val="7"/>
              <c:layout>
                <c:manualLayout>
                  <c:x val="8.9749764230195716E-3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E065-469E-83C5-FAD1D38AE86F}"/>
                </c:ext>
              </c:extLst>
            </c:dLbl>
            <c:dLbl>
              <c:idx val="8"/>
              <c:layout>
                <c:manualLayout>
                  <c:x val="8.9749764230195716E-3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E065-469E-83C5-FAD1D38AE86F}"/>
                </c:ext>
              </c:extLst>
            </c:dLbl>
            <c:dLbl>
              <c:idx val="9"/>
              <c:layout>
                <c:manualLayout>
                  <c:x val="8.9749764230195716E-3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065-469E-83C5-FAD1D38AE86F}"/>
                </c:ext>
              </c:extLst>
            </c:dLbl>
            <c:dLbl>
              <c:idx val="10"/>
              <c:layout>
                <c:manualLayout>
                  <c:x val="8.9749764230195716E-3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065-469E-83C5-FAD1D38AE86F}"/>
                </c:ext>
              </c:extLst>
            </c:dLbl>
            <c:dLbl>
              <c:idx val="11"/>
              <c:layout>
                <c:manualLayout>
                  <c:x val="1.3462464634529419E-2"/>
                  <c:y val="2.6607178323404179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065-469E-83C5-FAD1D38AE86F}"/>
                </c:ext>
              </c:extLst>
            </c:dLbl>
            <c:dLbl>
              <c:idx val="12"/>
              <c:layout>
                <c:manualLayout>
                  <c:x val="1.7949952846039268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065-469E-83C5-FAD1D38AE86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>
                    <a:solidFill>
                      <a:schemeClr val="bg1"/>
                    </a:solidFill>
                    <a:latin typeface="Calibri Light" panose="020F030202020403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Hoja1!$A$2:$A$15</c:f>
              <c:strCache>
                <c:ptCount val="14"/>
                <c:pt idx="0">
                  <c:v>14. Indonesia</c:v>
                </c:pt>
                <c:pt idx="1">
                  <c:v>13. Palestinian T.</c:v>
                </c:pt>
                <c:pt idx="2">
                  <c:v>12. Canada</c:v>
                </c:pt>
                <c:pt idx="3">
                  <c:v>11. Croatia</c:v>
                </c:pt>
                <c:pt idx="4">
                  <c:v>10. Turkey</c:v>
                </c:pt>
                <c:pt idx="5">
                  <c:v>9. France</c:v>
                </c:pt>
                <c:pt idx="6">
                  <c:v>8. Spain</c:v>
                </c:pt>
                <c:pt idx="7">
                  <c:v>7. Slovenia</c:v>
                </c:pt>
                <c:pt idx="8">
                  <c:v>6. Ivory Coast</c:v>
                </c:pt>
                <c:pt idx="9">
                  <c:v>5. Iran</c:v>
                </c:pt>
                <c:pt idx="10">
                  <c:v>4. Serbia</c:v>
                </c:pt>
                <c:pt idx="11">
                  <c:v>3. Philippines</c:v>
                </c:pt>
                <c:pt idx="12">
                  <c:v>2. Laos</c:v>
                </c:pt>
                <c:pt idx="13">
                  <c:v>1. Vietnam</c:v>
                </c:pt>
              </c:strCache>
            </c:strRef>
          </c:cat>
          <c:val>
            <c:numRef>
              <c:f>Hoja1!$B$2:$B$15</c:f>
              <c:numCache>
                <c:formatCode>General</c:formatCode>
                <c:ptCount val="14"/>
                <c:pt idx="0" formatCode="0%">
                  <c:v>0.03</c:v>
                </c:pt>
                <c:pt idx="2" formatCode="0%">
                  <c:v>7.0000000000000007E-2</c:v>
                </c:pt>
                <c:pt idx="3" formatCode="0%">
                  <c:v>0.06</c:v>
                </c:pt>
                <c:pt idx="4" formatCode="0%">
                  <c:v>7.0000000000000007E-2</c:v>
                </c:pt>
                <c:pt idx="5" formatCode="0%">
                  <c:v>0.05</c:v>
                </c:pt>
                <c:pt idx="6" formatCode="0%">
                  <c:v>0.05</c:v>
                </c:pt>
                <c:pt idx="7" formatCode="0%">
                  <c:v>0.04</c:v>
                </c:pt>
                <c:pt idx="8" formatCode="0%">
                  <c:v>0.04</c:v>
                </c:pt>
                <c:pt idx="9" formatCode="0%">
                  <c:v>0.04</c:v>
                </c:pt>
                <c:pt idx="10" formatCode="0%">
                  <c:v>0.04</c:v>
                </c:pt>
                <c:pt idx="11" formatCode="0%">
                  <c:v>0.03</c:v>
                </c:pt>
                <c:pt idx="12" formatCode="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74-4795-B419-F6E0E83C7CB9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NO</c:v>
                </c:pt>
              </c:strCache>
            </c:strRef>
          </c:tx>
          <c:spPr>
            <a:solidFill>
              <a:srgbClr val="E0861A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Hoja1!$A$2:$A$15</c:f>
              <c:strCache>
                <c:ptCount val="14"/>
                <c:pt idx="0">
                  <c:v>14. Indonesia</c:v>
                </c:pt>
                <c:pt idx="1">
                  <c:v>13. Palestinian T.</c:v>
                </c:pt>
                <c:pt idx="2">
                  <c:v>12. Canada</c:v>
                </c:pt>
                <c:pt idx="3">
                  <c:v>11. Croatia</c:v>
                </c:pt>
                <c:pt idx="4">
                  <c:v>10. Turkey</c:v>
                </c:pt>
                <c:pt idx="5">
                  <c:v>9. France</c:v>
                </c:pt>
                <c:pt idx="6">
                  <c:v>8. Spain</c:v>
                </c:pt>
                <c:pt idx="7">
                  <c:v>7. Slovenia</c:v>
                </c:pt>
                <c:pt idx="8">
                  <c:v>6. Ivory Coast</c:v>
                </c:pt>
                <c:pt idx="9">
                  <c:v>5. Iran</c:v>
                </c:pt>
                <c:pt idx="10">
                  <c:v>4. Serbia</c:v>
                </c:pt>
                <c:pt idx="11">
                  <c:v>3. Philippines</c:v>
                </c:pt>
                <c:pt idx="12">
                  <c:v>2. Laos</c:v>
                </c:pt>
                <c:pt idx="13">
                  <c:v>1. Vietnam</c:v>
                </c:pt>
              </c:strCache>
            </c:strRef>
          </c:cat>
          <c:val>
            <c:numRef>
              <c:f>Hoja1!$C$2:$C$15</c:f>
              <c:numCache>
                <c:formatCode>0%</c:formatCode>
                <c:ptCount val="14"/>
                <c:pt idx="0">
                  <c:v>0.92</c:v>
                </c:pt>
                <c:pt idx="1">
                  <c:v>0.92</c:v>
                </c:pt>
                <c:pt idx="2">
                  <c:v>0.92</c:v>
                </c:pt>
                <c:pt idx="3">
                  <c:v>0.93</c:v>
                </c:pt>
                <c:pt idx="4">
                  <c:v>0.93</c:v>
                </c:pt>
                <c:pt idx="5">
                  <c:v>0.94</c:v>
                </c:pt>
                <c:pt idx="6">
                  <c:v>0.95</c:v>
                </c:pt>
                <c:pt idx="7">
                  <c:v>0.95</c:v>
                </c:pt>
                <c:pt idx="8">
                  <c:v>0.95</c:v>
                </c:pt>
                <c:pt idx="9">
                  <c:v>0.95</c:v>
                </c:pt>
                <c:pt idx="10">
                  <c:v>0.96</c:v>
                </c:pt>
                <c:pt idx="11">
                  <c:v>0.97</c:v>
                </c:pt>
                <c:pt idx="12">
                  <c:v>0.98</c:v>
                </c:pt>
                <c:pt idx="1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74-4795-B419-F6E0E83C7CB9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DK/NR</c:v>
                </c:pt>
              </c:strCache>
            </c:strRef>
          </c:tx>
          <c:spPr>
            <a:solidFill>
              <a:srgbClr val="A6A6A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5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Hoja1!$A$2:$A$15</c:f>
              <c:strCache>
                <c:ptCount val="14"/>
                <c:pt idx="0">
                  <c:v>14. Indonesia</c:v>
                </c:pt>
                <c:pt idx="1">
                  <c:v>13. Palestinian T.</c:v>
                </c:pt>
                <c:pt idx="2">
                  <c:v>12. Canada</c:v>
                </c:pt>
                <c:pt idx="3">
                  <c:v>11. Croatia</c:v>
                </c:pt>
                <c:pt idx="4">
                  <c:v>10. Turkey</c:v>
                </c:pt>
                <c:pt idx="5">
                  <c:v>9. France</c:v>
                </c:pt>
                <c:pt idx="6">
                  <c:v>8. Spain</c:v>
                </c:pt>
                <c:pt idx="7">
                  <c:v>7. Slovenia</c:v>
                </c:pt>
                <c:pt idx="8">
                  <c:v>6. Ivory Coast</c:v>
                </c:pt>
                <c:pt idx="9">
                  <c:v>5. Iran</c:v>
                </c:pt>
                <c:pt idx="10">
                  <c:v>4. Serbia</c:v>
                </c:pt>
                <c:pt idx="11">
                  <c:v>3. Philippines</c:v>
                </c:pt>
                <c:pt idx="12">
                  <c:v>2. Laos</c:v>
                </c:pt>
                <c:pt idx="13">
                  <c:v>1. Vietnam</c:v>
                </c:pt>
              </c:strCache>
            </c:strRef>
          </c:cat>
          <c:val>
            <c:numRef>
              <c:f>Hoja1!$D$2:$D$15</c:f>
              <c:numCache>
                <c:formatCode>0%</c:formatCode>
                <c:ptCount val="14"/>
                <c:pt idx="0">
                  <c:v>0.05</c:v>
                </c:pt>
                <c:pt idx="1">
                  <c:v>0.08</c:v>
                </c:pt>
                <c:pt idx="2">
                  <c:v>0.01</c:v>
                </c:pt>
                <c:pt idx="3">
                  <c:v>0.01</c:v>
                </c:pt>
                <c:pt idx="5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574-4795-B419-F6E0E83C7CB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87513856"/>
        <c:axId val="388483328"/>
      </c:barChart>
      <c:catAx>
        <c:axId val="38751385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 algn="r">
              <a:defRPr sz="1050">
                <a:latin typeface="Calibri Light" panose="020F0302020204030204" pitchFamily="34" charset="0"/>
              </a:defRPr>
            </a:pPr>
            <a:endParaRPr lang="en-US"/>
          </a:p>
        </c:txPr>
        <c:crossAx val="388483328"/>
        <c:crosses val="autoZero"/>
        <c:auto val="1"/>
        <c:lblAlgn val="ctr"/>
        <c:lblOffset val="100"/>
        <c:noMultiLvlLbl val="0"/>
      </c:catAx>
      <c:valAx>
        <c:axId val="388483328"/>
        <c:scaling>
          <c:orientation val="minMax"/>
          <c:max val="1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387513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EL PRIMERO RESALTA</c:v>
                </c:pt>
              </c:strCache>
            </c:strRef>
          </c:tx>
          <c:dPt>
            <c:idx val="0"/>
            <c:bubble3D val="0"/>
            <c:spPr>
              <a:solidFill>
                <a:srgbClr val="1E7DA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46-49EB-9B00-FD11F99EC35C}"/>
              </c:ext>
            </c:extLst>
          </c:dPt>
          <c:dPt>
            <c:idx val="1"/>
            <c:bubble3D val="0"/>
            <c:spPr>
              <a:solidFill>
                <a:srgbClr val="EF413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46-49EB-9B00-FD11F99EC35C}"/>
              </c:ext>
            </c:extLst>
          </c:dPt>
          <c:dPt>
            <c:idx val="2"/>
            <c:bubble3D val="0"/>
            <c:spPr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D46-49EB-9B00-FD11F99EC35C}"/>
              </c:ext>
            </c:extLst>
          </c:dPt>
          <c:dPt>
            <c:idx val="3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D46-49EB-9B00-FD11F99EC35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shade val="95000"/>
                      <a:satMod val="10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Hoja1!$A$2:$A$4</c:f>
              <c:strCache>
                <c:ptCount val="3"/>
                <c:pt idx="0">
                  <c:v>yes</c:v>
                </c:pt>
                <c:pt idx="1">
                  <c:v>no</c:v>
                </c:pt>
                <c:pt idx="2">
                  <c:v>dn</c:v>
                </c:pt>
              </c:strCache>
            </c:strRef>
          </c:cat>
          <c:val>
            <c:numRef>
              <c:f>Hoja1!$B$2:$B$4</c:f>
              <c:numCache>
                <c:formatCode>0%</c:formatCode>
                <c:ptCount val="3"/>
                <c:pt idx="0">
                  <c:v>0.59</c:v>
                </c:pt>
                <c:pt idx="1">
                  <c:v>0.36</c:v>
                </c:pt>
                <c:pt idx="2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D46-49EB-9B00-FD11F99EC35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2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3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7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5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7.xml><?xml version="1.0" encoding="utf-8"?>
<cs:chartStyle xmlns:cs="http://schemas.microsoft.com/office/drawing/2012/chartStyle" xmlns:a="http://schemas.openxmlformats.org/drawingml/2006/main" id="105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7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encabezado"/>
          <p:cNvSpPr>
            <a:spLocks noGrp="1"/>
          </p:cNvSpPr>
          <p:nvPr>
            <p:ph type="hdr" sz="quarter"/>
          </p:nvPr>
        </p:nvSpPr>
        <p:spPr>
          <a:xfrm>
            <a:off x="2" y="1"/>
            <a:ext cx="3037841" cy="464820"/>
          </a:xfrm>
          <a:prstGeom prst="rect">
            <a:avLst/>
          </a:prstGeom>
        </p:spPr>
        <p:txBody>
          <a:bodyPr vert="horz" lIns="95573" tIns="47786" rIns="95573" bIns="47786" rtlCol="0"/>
          <a:lstStyle>
            <a:lvl1pPr algn="l">
              <a:defRPr sz="1300"/>
            </a:lvl1pPr>
          </a:lstStyle>
          <a:p>
            <a:endParaRPr lang="es-AR"/>
          </a:p>
        </p:txBody>
      </p:sp>
      <p:sp>
        <p:nvSpPr>
          <p:cNvPr id="3" name="2 Marcador de fecha"/>
          <p:cNvSpPr>
            <a:spLocks noGrp="1"/>
          </p:cNvSpPr>
          <p:nvPr>
            <p:ph type="dt" sz="quarter" idx="1"/>
          </p:nvPr>
        </p:nvSpPr>
        <p:spPr>
          <a:xfrm>
            <a:off x="3970941" y="1"/>
            <a:ext cx="3037841" cy="464820"/>
          </a:xfrm>
          <a:prstGeom prst="rect">
            <a:avLst/>
          </a:prstGeom>
        </p:spPr>
        <p:txBody>
          <a:bodyPr vert="horz" lIns="95573" tIns="47786" rIns="95573" bIns="47786" rtlCol="0"/>
          <a:lstStyle>
            <a:lvl1pPr algn="r">
              <a:defRPr sz="1300"/>
            </a:lvl1pPr>
          </a:lstStyle>
          <a:p>
            <a:fld id="{107391F5-3DB4-40DE-A667-0B97ED5F30C0}" type="datetimeFigureOut">
              <a:rPr lang="es-AR" smtClean="0"/>
              <a:pPr/>
              <a:t>21/2/2024</a:t>
            </a:fld>
            <a:endParaRPr lang="es-AR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2"/>
          </p:nvPr>
        </p:nvSpPr>
        <p:spPr>
          <a:xfrm>
            <a:off x="2" y="8829967"/>
            <a:ext cx="3037841" cy="464820"/>
          </a:xfrm>
          <a:prstGeom prst="rect">
            <a:avLst/>
          </a:prstGeom>
        </p:spPr>
        <p:txBody>
          <a:bodyPr vert="horz" lIns="95573" tIns="47786" rIns="95573" bIns="47786" rtlCol="0" anchor="b"/>
          <a:lstStyle>
            <a:lvl1pPr algn="l">
              <a:defRPr sz="1300"/>
            </a:lvl1pPr>
          </a:lstStyle>
          <a:p>
            <a:endParaRPr lang="es-AR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3"/>
          </p:nvPr>
        </p:nvSpPr>
        <p:spPr>
          <a:xfrm>
            <a:off x="3970941" y="8829967"/>
            <a:ext cx="3037841" cy="464820"/>
          </a:xfrm>
          <a:prstGeom prst="rect">
            <a:avLst/>
          </a:prstGeom>
        </p:spPr>
        <p:txBody>
          <a:bodyPr vert="horz" lIns="95573" tIns="47786" rIns="95573" bIns="47786" rtlCol="0" anchor="b"/>
          <a:lstStyle>
            <a:lvl1pPr algn="r">
              <a:defRPr sz="1300"/>
            </a:lvl1pPr>
          </a:lstStyle>
          <a:p>
            <a:fld id="{321DC47C-C936-48A6-AB8A-F8B67F9997E7}" type="slidenum">
              <a:rPr lang="es-AR" smtClean="0"/>
              <a:pPr/>
              <a:t>‹N›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7385477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encabezado"/>
          <p:cNvSpPr>
            <a:spLocks noGrp="1"/>
          </p:cNvSpPr>
          <p:nvPr>
            <p:ph type="hdr" sz="quarter"/>
          </p:nvPr>
        </p:nvSpPr>
        <p:spPr>
          <a:xfrm>
            <a:off x="2" y="1"/>
            <a:ext cx="3037841" cy="464820"/>
          </a:xfrm>
          <a:prstGeom prst="rect">
            <a:avLst/>
          </a:prstGeom>
        </p:spPr>
        <p:txBody>
          <a:bodyPr vert="horz" lIns="95573" tIns="47786" rIns="95573" bIns="47786" rtlCol="0"/>
          <a:lstStyle>
            <a:lvl1pPr algn="l">
              <a:defRPr sz="1300"/>
            </a:lvl1pPr>
          </a:lstStyle>
          <a:p>
            <a:endParaRPr lang="es-AR"/>
          </a:p>
        </p:txBody>
      </p:sp>
      <p:sp>
        <p:nvSpPr>
          <p:cNvPr id="3" name="2 Marcador de fecha"/>
          <p:cNvSpPr>
            <a:spLocks noGrp="1"/>
          </p:cNvSpPr>
          <p:nvPr>
            <p:ph type="dt" idx="1"/>
          </p:nvPr>
        </p:nvSpPr>
        <p:spPr>
          <a:xfrm>
            <a:off x="3970941" y="1"/>
            <a:ext cx="3037841" cy="464820"/>
          </a:xfrm>
          <a:prstGeom prst="rect">
            <a:avLst/>
          </a:prstGeom>
        </p:spPr>
        <p:txBody>
          <a:bodyPr vert="horz" lIns="95573" tIns="47786" rIns="95573" bIns="47786" rtlCol="0"/>
          <a:lstStyle>
            <a:lvl1pPr algn="r">
              <a:defRPr sz="1300"/>
            </a:lvl1pPr>
          </a:lstStyle>
          <a:p>
            <a:fld id="{C70EE32C-68CF-4E85-BDCE-F5114208E9AC}" type="datetimeFigureOut">
              <a:rPr lang="es-AR" smtClean="0"/>
              <a:pPr/>
              <a:t>21/2/2024</a:t>
            </a:fld>
            <a:endParaRPr lang="es-AR"/>
          </a:p>
        </p:txBody>
      </p:sp>
      <p:sp>
        <p:nvSpPr>
          <p:cNvPr id="4" name="3 Marcador de imagen de diapositiva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573" tIns="47786" rIns="95573" bIns="47786" rtlCol="0" anchor="ctr"/>
          <a:lstStyle/>
          <a:p>
            <a:endParaRPr lang="es-AR"/>
          </a:p>
        </p:txBody>
      </p:sp>
      <p:sp>
        <p:nvSpPr>
          <p:cNvPr id="5" name="4 Marcador de notas"/>
          <p:cNvSpPr>
            <a:spLocks noGrp="1"/>
          </p:cNvSpPr>
          <p:nvPr>
            <p:ph type="body" sz="quarter" idx="3"/>
          </p:nvPr>
        </p:nvSpPr>
        <p:spPr>
          <a:xfrm>
            <a:off x="701041" y="4415791"/>
            <a:ext cx="5608320" cy="4183380"/>
          </a:xfrm>
          <a:prstGeom prst="rect">
            <a:avLst/>
          </a:prstGeom>
        </p:spPr>
        <p:txBody>
          <a:bodyPr vert="horz" lIns="95573" tIns="47786" rIns="95573" bIns="47786" rtlCol="0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4"/>
          </p:nvPr>
        </p:nvSpPr>
        <p:spPr>
          <a:xfrm>
            <a:off x="2" y="8829967"/>
            <a:ext cx="3037841" cy="464820"/>
          </a:xfrm>
          <a:prstGeom prst="rect">
            <a:avLst/>
          </a:prstGeom>
        </p:spPr>
        <p:txBody>
          <a:bodyPr vert="horz" lIns="95573" tIns="47786" rIns="95573" bIns="47786" rtlCol="0" anchor="b"/>
          <a:lstStyle>
            <a:lvl1pPr algn="l">
              <a:defRPr sz="1300"/>
            </a:lvl1pPr>
          </a:lstStyle>
          <a:p>
            <a:endParaRPr lang="es-AR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5"/>
          </p:nvPr>
        </p:nvSpPr>
        <p:spPr>
          <a:xfrm>
            <a:off x="3970941" y="8829967"/>
            <a:ext cx="3037841" cy="464820"/>
          </a:xfrm>
          <a:prstGeom prst="rect">
            <a:avLst/>
          </a:prstGeom>
        </p:spPr>
        <p:txBody>
          <a:bodyPr vert="horz" lIns="95573" tIns="47786" rIns="95573" bIns="47786" rtlCol="0" anchor="b"/>
          <a:lstStyle>
            <a:lvl1pPr algn="r">
              <a:defRPr sz="1300"/>
            </a:lvl1pPr>
          </a:lstStyle>
          <a:p>
            <a:fld id="{14EE6BC4-9D6B-45D8-825B-87887386E229}" type="slidenum">
              <a:rPr lang="es-AR" smtClean="0"/>
              <a:pPr/>
              <a:t>‹N›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2588280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EE6BC4-9D6B-45D8-825B-87887386E229}" type="slidenum">
              <a:rPr lang="es-AR" smtClean="0"/>
              <a:pPr/>
              <a:t>3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397185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EE6BC4-9D6B-45D8-825B-87887386E229}" type="slidenum">
              <a:rPr lang="es-AR" smtClean="0"/>
              <a:pPr/>
              <a:t>26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3413212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EE6BC4-9D6B-45D8-825B-87887386E229}" type="slidenum">
              <a:rPr lang="es-AR" smtClean="0"/>
              <a:pPr/>
              <a:t>4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5510075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EE6BC4-9D6B-45D8-825B-87887386E229}" type="slidenum">
              <a:rPr lang="es-AR" smtClean="0"/>
              <a:pPr/>
              <a:t>9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3608850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EE6BC4-9D6B-45D8-825B-87887386E229}" type="slidenum">
              <a:rPr lang="es-AR" smtClean="0"/>
              <a:pPr/>
              <a:t>16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9326331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EE6BC4-9D6B-45D8-825B-87887386E229}" type="slidenum">
              <a:rPr lang="es-AR" smtClean="0"/>
              <a:pPr/>
              <a:t>17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4770470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EE6BC4-9D6B-45D8-825B-87887386E229}" type="slidenum">
              <a:rPr lang="es-AR" smtClean="0"/>
              <a:pPr/>
              <a:t>18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35980104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EE6BC4-9D6B-45D8-825B-87887386E229}" type="slidenum">
              <a:rPr lang="es-AR" smtClean="0"/>
              <a:pPr/>
              <a:t>20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2425089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EE6BC4-9D6B-45D8-825B-87887386E229}" type="slidenum">
              <a:rPr lang="es-AR" smtClean="0"/>
              <a:pPr/>
              <a:t>21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920733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EE6BC4-9D6B-45D8-825B-87887386E229}" type="slidenum">
              <a:rPr lang="es-AR" smtClean="0"/>
              <a:pPr/>
              <a:t>25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8467963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12537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341483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20700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10356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518906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874900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548346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45509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18838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15065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90946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08547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9.xml"/><Relationship Id="rId7" Type="http://schemas.openxmlformats.org/officeDocument/2006/relationships/theme" Target="../theme/theme2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5" Type="http://schemas.openxmlformats.org/officeDocument/2006/relationships/slideLayout" Target="../slideLayouts/slideLayout11.xml"/><Relationship Id="rId4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Rectángulo"/>
          <p:cNvSpPr/>
          <p:nvPr/>
        </p:nvSpPr>
        <p:spPr>
          <a:xfrm rot="18900000">
            <a:off x="8661921" y="6102497"/>
            <a:ext cx="288032" cy="288032"/>
          </a:xfrm>
          <a:prstGeom prst="rect">
            <a:avLst/>
          </a:prstGeom>
          <a:solidFill>
            <a:schemeClr val="accent5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8" name="7 CuadroTexto"/>
          <p:cNvSpPr txBox="1"/>
          <p:nvPr/>
        </p:nvSpPr>
        <p:spPr>
          <a:xfrm>
            <a:off x="8498656" y="6093296"/>
            <a:ext cx="60984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6C3CF45B-E7DE-4A72-8499-E4A2281FB54C}" type="slidenum">
              <a:rPr lang="es-AR" sz="1400" b="1" smtClean="0">
                <a:solidFill>
                  <a:schemeClr val="bg1"/>
                </a:solidFill>
                <a:latin typeface="Arial" pitchFamily="34" charset="0"/>
                <a:ea typeface="Verdana" pitchFamily="34" charset="0"/>
                <a:cs typeface="Arial" pitchFamily="34" charset="0"/>
              </a:rPr>
              <a:pPr algn="ctr"/>
              <a:t>‹N›</a:t>
            </a:fld>
            <a:endParaRPr lang="es-AR" sz="1400" b="1" dirty="0">
              <a:solidFill>
                <a:schemeClr val="bg1"/>
              </a:solidFill>
              <a:latin typeface="Arial" pitchFamily="34" charset="0"/>
              <a:ea typeface="Verdana" pitchFamily="34" charset="0"/>
              <a:cs typeface="Arial" pitchFamily="34" charset="0"/>
            </a:endParaRPr>
          </a:p>
        </p:txBody>
      </p:sp>
      <p:cxnSp>
        <p:nvCxnSpPr>
          <p:cNvPr id="9" name="8 Conector recto"/>
          <p:cNvCxnSpPr/>
          <p:nvPr/>
        </p:nvCxnSpPr>
        <p:spPr>
          <a:xfrm>
            <a:off x="1002426" y="6246513"/>
            <a:ext cx="7595474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Imagem 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" y="6146329"/>
            <a:ext cx="1800200" cy="5534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87679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3" r:id="rId4"/>
    <p:sldLayoutId id="2147483654" r:id="rId5"/>
    <p:sldLayoutId id="2147483752" r:id="rId6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A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Rectángulo"/>
          <p:cNvSpPr/>
          <p:nvPr/>
        </p:nvSpPr>
        <p:spPr>
          <a:xfrm rot="18900000">
            <a:off x="8661921" y="6102497"/>
            <a:ext cx="288032" cy="288032"/>
          </a:xfrm>
          <a:prstGeom prst="rect">
            <a:avLst/>
          </a:prstGeom>
          <a:solidFill>
            <a:schemeClr val="accent5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AR">
              <a:solidFill>
                <a:prstClr val="black"/>
              </a:solidFill>
            </a:endParaRPr>
          </a:p>
        </p:txBody>
      </p:sp>
      <p:sp>
        <p:nvSpPr>
          <p:cNvPr id="8" name="7 CuadroTexto"/>
          <p:cNvSpPr txBox="1"/>
          <p:nvPr/>
        </p:nvSpPr>
        <p:spPr>
          <a:xfrm>
            <a:off x="8498656" y="6093296"/>
            <a:ext cx="60984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6C3CF45B-E7DE-4A72-8499-E4A2281FB54C}" type="slidenum">
              <a:rPr lang="es-AR" sz="1400" b="1" smtClean="0">
                <a:solidFill>
                  <a:prstClr val="white"/>
                </a:solidFill>
                <a:latin typeface="Arial" pitchFamily="34" charset="0"/>
                <a:ea typeface="Verdana" pitchFamily="34" charset="0"/>
                <a:cs typeface="Arial" pitchFamily="34" charset="0"/>
              </a:rPr>
              <a:pPr algn="ctr"/>
              <a:t>‹N›</a:t>
            </a:fld>
            <a:endParaRPr lang="es-AR" sz="1400" b="1" dirty="0">
              <a:solidFill>
                <a:prstClr val="white"/>
              </a:solidFill>
              <a:latin typeface="Arial" pitchFamily="34" charset="0"/>
              <a:ea typeface="Verdana" pitchFamily="34" charset="0"/>
              <a:cs typeface="Arial" pitchFamily="34" charset="0"/>
            </a:endParaRPr>
          </a:p>
        </p:txBody>
      </p:sp>
      <p:cxnSp>
        <p:nvCxnSpPr>
          <p:cNvPr id="9" name="8 Conector recto"/>
          <p:cNvCxnSpPr/>
          <p:nvPr/>
        </p:nvCxnSpPr>
        <p:spPr>
          <a:xfrm>
            <a:off x="1002426" y="6246513"/>
            <a:ext cx="7595474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Imagem 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" y="6146329"/>
            <a:ext cx="1800200" cy="5534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3286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8" r:id="rId1"/>
    <p:sldLayoutId id="2147483869" r:id="rId2"/>
    <p:sldLayoutId id="2147483870" r:id="rId3"/>
    <p:sldLayoutId id="2147483871" r:id="rId4"/>
    <p:sldLayoutId id="2147483872" r:id="rId5"/>
    <p:sldLayoutId id="2147483873" r:id="rId6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A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7" Type="http://schemas.microsoft.com/office/2007/relationships/hdphoto" Target="../media/hdphoto4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microsoft.com/office/2007/relationships/hdphoto" Target="../media/hdphoto2.wdp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4.wdp"/><Relationship Id="rId3" Type="http://schemas.openxmlformats.org/officeDocument/2006/relationships/chart" Target="../charts/chart35.xml"/><Relationship Id="rId7" Type="http://schemas.openxmlformats.org/officeDocument/2006/relationships/chart" Target="../charts/chart39.xml"/><Relationship Id="rId12" Type="http://schemas.openxmlformats.org/officeDocument/2006/relationships/image" Target="../media/image8.png"/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8.xml"/><Relationship Id="rId11" Type="http://schemas.microsoft.com/office/2007/relationships/hdphoto" Target="../media/hdphoto2.wdp"/><Relationship Id="rId5" Type="http://schemas.openxmlformats.org/officeDocument/2006/relationships/chart" Target="../charts/chart37.xml"/><Relationship Id="rId10" Type="http://schemas.openxmlformats.org/officeDocument/2006/relationships/image" Target="../media/image6.png"/><Relationship Id="rId4" Type="http://schemas.openxmlformats.org/officeDocument/2006/relationships/chart" Target="../charts/chart36.xml"/><Relationship Id="rId9" Type="http://schemas.microsoft.com/office/2007/relationships/hdphoto" Target="../media/hdphoto3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2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6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chart" Target="../charts/chart4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6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chart" Target="../charts/chart4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0.xml"/><Relationship Id="rId3" Type="http://schemas.openxmlformats.org/officeDocument/2006/relationships/image" Target="../media/image16.png"/><Relationship Id="rId7" Type="http://schemas.openxmlformats.org/officeDocument/2006/relationships/chart" Target="../charts/chart49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10" Type="http://schemas.microsoft.com/office/2007/relationships/hdphoto" Target="../media/hdphoto1.wdp"/><Relationship Id="rId4" Type="http://schemas.openxmlformats.org/officeDocument/2006/relationships/chart" Target="../charts/chart46.xml"/><Relationship Id="rId9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1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chart" Target="../charts/chart53.xml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7.png"/><Relationship Id="rId10" Type="http://schemas.microsoft.com/office/2007/relationships/hdphoto" Target="../media/hdphoto4.wdp"/><Relationship Id="rId4" Type="http://schemas.openxmlformats.org/officeDocument/2006/relationships/chart" Target="../charts/chart54.xml"/><Relationship Id="rId9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0.xml"/><Relationship Id="rId13" Type="http://schemas.openxmlformats.org/officeDocument/2006/relationships/image" Target="../media/image8.png"/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12" Type="http://schemas.microsoft.com/office/2007/relationships/hdphoto" Target="../media/hdphoto2.wdp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11" Type="http://schemas.openxmlformats.org/officeDocument/2006/relationships/image" Target="../media/image6.png"/><Relationship Id="rId5" Type="http://schemas.openxmlformats.org/officeDocument/2006/relationships/chart" Target="../charts/chart57.xml"/><Relationship Id="rId10" Type="http://schemas.microsoft.com/office/2007/relationships/hdphoto" Target="../media/hdphoto3.wdp"/><Relationship Id="rId4" Type="http://schemas.openxmlformats.org/officeDocument/2006/relationships/chart" Target="../charts/chart56.xml"/><Relationship Id="rId9" Type="http://schemas.openxmlformats.org/officeDocument/2006/relationships/image" Target="../media/image7.png"/><Relationship Id="rId14" Type="http://schemas.microsoft.com/office/2007/relationships/hdphoto" Target="../media/hdphoto4.wdp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chart" Target="../charts/chart61.xml"/><Relationship Id="rId1" Type="http://schemas.openxmlformats.org/officeDocument/2006/relationships/slideLayout" Target="../slideLayouts/slideLayout6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chart" Target="../charts/chart6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chart" Target="../charts/chart63.xml"/><Relationship Id="rId1" Type="http://schemas.openxmlformats.org/officeDocument/2006/relationships/slideLayout" Target="../slideLayouts/slideLayout6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chart" Target="../charts/chart6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chart" Target="../charts/chart65.xml"/><Relationship Id="rId7" Type="http://schemas.openxmlformats.org/officeDocument/2006/relationships/chart" Target="../charts/chart69.xml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68.xml"/><Relationship Id="rId5" Type="http://schemas.openxmlformats.org/officeDocument/2006/relationships/chart" Target="../charts/chart67.xml"/><Relationship Id="rId4" Type="http://schemas.openxmlformats.org/officeDocument/2006/relationships/chart" Target="../charts/chart66.xml"/><Relationship Id="rId9" Type="http://schemas.microsoft.com/office/2007/relationships/hdphoto" Target="../media/hdphoto1.wdp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0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chart" Target="../charts/chart73.xml"/><Relationship Id="rId7" Type="http://schemas.microsoft.com/office/2007/relationships/hdphoto" Target="../media/hdphoto1.wdp"/><Relationship Id="rId2" Type="http://schemas.openxmlformats.org/officeDocument/2006/relationships/chart" Target="../charts/chart7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chart" Target="../charts/chart75.xml"/><Relationship Id="rId4" Type="http://schemas.openxmlformats.org/officeDocument/2006/relationships/chart" Target="../charts/chart74.xml"/><Relationship Id="rId9" Type="http://schemas.microsoft.com/office/2007/relationships/hdphoto" Target="../media/hdphoto3.wdp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7" Type="http://schemas.microsoft.com/office/2007/relationships/hdphoto" Target="../media/hdphoto1.wdp"/><Relationship Id="rId2" Type="http://schemas.openxmlformats.org/officeDocument/2006/relationships/chart" Target="../charts/chart7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4.wdp"/><Relationship Id="rId3" Type="http://schemas.openxmlformats.org/officeDocument/2006/relationships/chart" Target="../charts/chart1.xml"/><Relationship Id="rId7" Type="http://schemas.microsoft.com/office/2007/relationships/hdphoto" Target="../media/hdphoto1.wdp"/><Relationship Id="rId12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microsoft.com/office/2007/relationships/hdphoto" Target="../media/hdphoto3.wdp"/><Relationship Id="rId5" Type="http://schemas.openxmlformats.org/officeDocument/2006/relationships/chart" Target="../charts/chart3.xml"/><Relationship Id="rId10" Type="http://schemas.openxmlformats.org/officeDocument/2006/relationships/image" Target="../media/image7.png"/><Relationship Id="rId4" Type="http://schemas.openxmlformats.org/officeDocument/2006/relationships/chart" Target="../charts/chart2.xml"/><Relationship Id="rId9" Type="http://schemas.microsoft.com/office/2007/relationships/hdphoto" Target="../media/hdphoto2.wdp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chart" Target="../charts/chart78.xml"/><Relationship Id="rId7" Type="http://schemas.openxmlformats.org/officeDocument/2006/relationships/chart" Target="../charts/chart82.xml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81.xml"/><Relationship Id="rId5" Type="http://schemas.openxmlformats.org/officeDocument/2006/relationships/chart" Target="../charts/chart80.xml"/><Relationship Id="rId4" Type="http://schemas.openxmlformats.org/officeDocument/2006/relationships/chart" Target="../charts/chart79.xml"/><Relationship Id="rId9" Type="http://schemas.microsoft.com/office/2007/relationships/hdphoto" Target="../media/hdphoto1.wdp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hart" Target="../charts/chart83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hart" Target="../charts/chart84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chart" Target="../charts/chart86.xml"/><Relationship Id="rId7" Type="http://schemas.microsoft.com/office/2007/relationships/hdphoto" Target="../media/hdphoto3.wdp"/><Relationship Id="rId2" Type="http://schemas.openxmlformats.org/officeDocument/2006/relationships/chart" Target="../charts/chart8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microsoft.com/office/2007/relationships/hdphoto" Target="../media/hdphoto4.wdp"/><Relationship Id="rId5" Type="http://schemas.openxmlformats.org/officeDocument/2006/relationships/chart" Target="../charts/chart88.xml"/><Relationship Id="rId10" Type="http://schemas.openxmlformats.org/officeDocument/2006/relationships/image" Target="../media/image8.png"/><Relationship Id="rId4" Type="http://schemas.openxmlformats.org/officeDocument/2006/relationships/chart" Target="../charts/chart87.xml"/><Relationship Id="rId9" Type="http://schemas.microsoft.com/office/2007/relationships/hdphoto" Target="../media/hdphoto2.wdp"/></Relationships>
</file>

<file path=ppt/slides/_rels/slide3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14.png"/><Relationship Id="rId7" Type="http://schemas.openxmlformats.org/officeDocument/2006/relationships/image" Target="../media/image5.png"/><Relationship Id="rId2" Type="http://schemas.openxmlformats.org/officeDocument/2006/relationships/chart" Target="../charts/chart8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1.xml"/><Relationship Id="rId5" Type="http://schemas.openxmlformats.org/officeDocument/2006/relationships/chart" Target="../charts/chart90.xml"/><Relationship Id="rId4" Type="http://schemas.openxmlformats.org/officeDocument/2006/relationships/image" Target="../media/image15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chart" Target="../charts/chart92.xml"/><Relationship Id="rId7" Type="http://schemas.openxmlformats.org/officeDocument/2006/relationships/chart" Target="../charts/chart96.xml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5.xml"/><Relationship Id="rId5" Type="http://schemas.openxmlformats.org/officeDocument/2006/relationships/chart" Target="../charts/chart94.xml"/><Relationship Id="rId4" Type="http://schemas.openxmlformats.org/officeDocument/2006/relationships/chart" Target="../charts/chart93.xml"/><Relationship Id="rId9" Type="http://schemas.microsoft.com/office/2007/relationships/hdphoto" Target="../media/hdphoto1.wdp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hart" Target="../charts/chart97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hart" Target="../charts/chart98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chart" Target="../charts/chart100.xml"/><Relationship Id="rId7" Type="http://schemas.microsoft.com/office/2007/relationships/hdphoto" Target="../media/hdphoto3.wdp"/><Relationship Id="rId2" Type="http://schemas.openxmlformats.org/officeDocument/2006/relationships/chart" Target="../charts/chart9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.png"/><Relationship Id="rId11" Type="http://schemas.microsoft.com/office/2007/relationships/hdphoto" Target="../media/hdphoto4.wdp"/><Relationship Id="rId5" Type="http://schemas.openxmlformats.org/officeDocument/2006/relationships/chart" Target="../charts/chart102.xml"/><Relationship Id="rId10" Type="http://schemas.openxmlformats.org/officeDocument/2006/relationships/image" Target="../media/image8.png"/><Relationship Id="rId4" Type="http://schemas.openxmlformats.org/officeDocument/2006/relationships/chart" Target="../charts/chart101.xml"/><Relationship Id="rId9" Type="http://schemas.microsoft.com/office/2007/relationships/hdphoto" Target="../media/hdphoto2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.xml"/><Relationship Id="rId13" Type="http://schemas.openxmlformats.org/officeDocument/2006/relationships/chart" Target="../charts/chart14.xml"/><Relationship Id="rId18" Type="http://schemas.openxmlformats.org/officeDocument/2006/relationships/image" Target="../media/image5.png"/><Relationship Id="rId3" Type="http://schemas.openxmlformats.org/officeDocument/2006/relationships/chart" Target="../charts/chart4.xml"/><Relationship Id="rId21" Type="http://schemas.microsoft.com/office/2007/relationships/hdphoto" Target="../media/hdphoto2.wdp"/><Relationship Id="rId7" Type="http://schemas.openxmlformats.org/officeDocument/2006/relationships/chart" Target="../charts/chart8.xml"/><Relationship Id="rId12" Type="http://schemas.openxmlformats.org/officeDocument/2006/relationships/chart" Target="../charts/chart13.xml"/><Relationship Id="rId17" Type="http://schemas.openxmlformats.org/officeDocument/2006/relationships/chart" Target="../charts/chart18.xml"/><Relationship Id="rId25" Type="http://schemas.microsoft.com/office/2007/relationships/hdphoto" Target="../media/hdphoto4.wdp"/><Relationship Id="rId2" Type="http://schemas.openxmlformats.org/officeDocument/2006/relationships/notesSlide" Target="../notesSlides/notesSlide2.xml"/><Relationship Id="rId16" Type="http://schemas.openxmlformats.org/officeDocument/2006/relationships/chart" Target="../charts/chart17.xml"/><Relationship Id="rId20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7.xml"/><Relationship Id="rId11" Type="http://schemas.openxmlformats.org/officeDocument/2006/relationships/chart" Target="../charts/chart12.xml"/><Relationship Id="rId24" Type="http://schemas.openxmlformats.org/officeDocument/2006/relationships/image" Target="../media/image8.png"/><Relationship Id="rId5" Type="http://schemas.openxmlformats.org/officeDocument/2006/relationships/chart" Target="../charts/chart6.xml"/><Relationship Id="rId15" Type="http://schemas.openxmlformats.org/officeDocument/2006/relationships/chart" Target="../charts/chart16.xml"/><Relationship Id="rId23" Type="http://schemas.microsoft.com/office/2007/relationships/hdphoto" Target="../media/hdphoto3.wdp"/><Relationship Id="rId10" Type="http://schemas.openxmlformats.org/officeDocument/2006/relationships/chart" Target="../charts/chart11.xml"/><Relationship Id="rId19" Type="http://schemas.microsoft.com/office/2007/relationships/hdphoto" Target="../media/hdphoto1.wdp"/><Relationship Id="rId4" Type="http://schemas.openxmlformats.org/officeDocument/2006/relationships/chart" Target="../charts/chart5.xml"/><Relationship Id="rId9" Type="http://schemas.openxmlformats.org/officeDocument/2006/relationships/chart" Target="../charts/chart10.xml"/><Relationship Id="rId14" Type="http://schemas.openxmlformats.org/officeDocument/2006/relationships/chart" Target="../charts/chart15.xml"/><Relationship Id="rId22" Type="http://schemas.openxmlformats.org/officeDocument/2006/relationships/image" Target="../media/image7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4.wdp"/><Relationship Id="rId3" Type="http://schemas.openxmlformats.org/officeDocument/2006/relationships/chart" Target="../charts/chart103.xml"/><Relationship Id="rId7" Type="http://schemas.openxmlformats.org/officeDocument/2006/relationships/chart" Target="../charts/chart107.xml"/><Relationship Id="rId12" Type="http://schemas.openxmlformats.org/officeDocument/2006/relationships/image" Target="../media/image8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106.xml"/><Relationship Id="rId11" Type="http://schemas.microsoft.com/office/2007/relationships/hdphoto" Target="../media/hdphoto2.wdp"/><Relationship Id="rId5" Type="http://schemas.openxmlformats.org/officeDocument/2006/relationships/chart" Target="../charts/chart105.xml"/><Relationship Id="rId10" Type="http://schemas.openxmlformats.org/officeDocument/2006/relationships/image" Target="../media/image6.png"/><Relationship Id="rId4" Type="http://schemas.openxmlformats.org/officeDocument/2006/relationships/chart" Target="../charts/chart104.xml"/><Relationship Id="rId9" Type="http://schemas.microsoft.com/office/2007/relationships/hdphoto" Target="../media/hdphoto3.wdp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chart" Target="../charts/chart109.xml"/><Relationship Id="rId7" Type="http://schemas.microsoft.com/office/2007/relationships/hdphoto" Target="../media/hdphoto2.wdp"/><Relationship Id="rId2" Type="http://schemas.openxmlformats.org/officeDocument/2006/relationships/chart" Target="../charts/chart10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microsoft.com/office/2007/relationships/hdphoto" Target="../media/hdphoto3.wdp"/><Relationship Id="rId4" Type="http://schemas.openxmlformats.org/officeDocument/2006/relationships/image" Target="../media/image7.png"/><Relationship Id="rId9" Type="http://schemas.microsoft.com/office/2007/relationships/hdphoto" Target="../media/hdphoto1.wdp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chart" Target="../charts/chart111.xml"/><Relationship Id="rId7" Type="http://schemas.microsoft.com/office/2007/relationships/hdphoto" Target="../media/hdphoto2.wdp"/><Relationship Id="rId2" Type="http://schemas.openxmlformats.org/officeDocument/2006/relationships/chart" Target="../charts/chart11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microsoft.com/office/2007/relationships/hdphoto" Target="../media/hdphoto3.wdp"/><Relationship Id="rId4" Type="http://schemas.openxmlformats.org/officeDocument/2006/relationships/image" Target="../media/image7.png"/><Relationship Id="rId9" Type="http://schemas.microsoft.com/office/2007/relationships/hdphoto" Target="../media/hdphoto1.wdp"/></Relationships>
</file>

<file path=ppt/slides/_rels/slide43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chart" Target="../charts/chart113.xml"/><Relationship Id="rId7" Type="http://schemas.openxmlformats.org/officeDocument/2006/relationships/image" Target="../media/image5.png"/><Relationship Id="rId2" Type="http://schemas.openxmlformats.org/officeDocument/2006/relationships/chart" Target="../charts/chart112.xml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114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0.xml"/><Relationship Id="rId3" Type="http://schemas.openxmlformats.org/officeDocument/2006/relationships/chart" Target="../charts/chart115.xml"/><Relationship Id="rId7" Type="http://schemas.openxmlformats.org/officeDocument/2006/relationships/chart" Target="../charts/chart119.xml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118.xml"/><Relationship Id="rId5" Type="http://schemas.openxmlformats.org/officeDocument/2006/relationships/chart" Target="../charts/chart117.xml"/><Relationship Id="rId10" Type="http://schemas.microsoft.com/office/2007/relationships/hdphoto" Target="../media/hdphoto1.wdp"/><Relationship Id="rId4" Type="http://schemas.openxmlformats.org/officeDocument/2006/relationships/chart" Target="../charts/chart116.xml"/><Relationship Id="rId9" Type="http://schemas.openxmlformats.org/officeDocument/2006/relationships/image" Target="../media/image5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hart" Target="../charts/chart121.xml"/><Relationship Id="rId1" Type="http://schemas.openxmlformats.org/officeDocument/2006/relationships/slideLayout" Target="../slideLayouts/slideLayout6.xml"/><Relationship Id="rId4" Type="http://schemas.microsoft.com/office/2007/relationships/hdphoto" Target="../media/hdphoto1.wdp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chart" Target="../charts/chart122.xml"/><Relationship Id="rId1" Type="http://schemas.openxmlformats.org/officeDocument/2006/relationships/slideLayout" Target="../slideLayouts/slideLayout6.xml"/><Relationship Id="rId4" Type="http://schemas.microsoft.com/office/2007/relationships/hdphoto" Target="../media/hdphoto9.wdp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3.xml"/><Relationship Id="rId13" Type="http://schemas.openxmlformats.org/officeDocument/2006/relationships/image" Target="../media/image8.png"/><Relationship Id="rId3" Type="http://schemas.openxmlformats.org/officeDocument/2006/relationships/chart" Target="../charts/chart20.xml"/><Relationship Id="rId7" Type="http://schemas.openxmlformats.org/officeDocument/2006/relationships/chart" Target="../charts/chart22.xml"/><Relationship Id="rId12" Type="http://schemas.microsoft.com/office/2007/relationships/hdphoto" Target="../media/hdphoto2.wdp"/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Relationship Id="rId6" Type="http://schemas.microsoft.com/office/2007/relationships/hdphoto" Target="../media/hdphoto5.wdp"/><Relationship Id="rId11" Type="http://schemas.openxmlformats.org/officeDocument/2006/relationships/image" Target="../media/image6.png"/><Relationship Id="rId5" Type="http://schemas.openxmlformats.org/officeDocument/2006/relationships/image" Target="../media/image9.png"/><Relationship Id="rId10" Type="http://schemas.microsoft.com/office/2007/relationships/hdphoto" Target="../media/hdphoto3.wdp"/><Relationship Id="rId4" Type="http://schemas.openxmlformats.org/officeDocument/2006/relationships/chart" Target="../charts/chart21.xml"/><Relationship Id="rId9" Type="http://schemas.openxmlformats.org/officeDocument/2006/relationships/image" Target="../media/image7.png"/><Relationship Id="rId14" Type="http://schemas.microsoft.com/office/2007/relationships/hdphoto" Target="../media/hdphoto4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8.xml"/><Relationship Id="rId13" Type="http://schemas.openxmlformats.org/officeDocument/2006/relationships/image" Target="../media/image8.png"/><Relationship Id="rId3" Type="http://schemas.openxmlformats.org/officeDocument/2006/relationships/chart" Target="../charts/chart25.xml"/><Relationship Id="rId7" Type="http://schemas.openxmlformats.org/officeDocument/2006/relationships/chart" Target="../charts/chart27.xml"/><Relationship Id="rId12" Type="http://schemas.microsoft.com/office/2007/relationships/hdphoto" Target="../media/hdphoto2.wdp"/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2.xml"/><Relationship Id="rId6" Type="http://schemas.microsoft.com/office/2007/relationships/hdphoto" Target="../media/hdphoto6.wdp"/><Relationship Id="rId11" Type="http://schemas.openxmlformats.org/officeDocument/2006/relationships/image" Target="../media/image6.png"/><Relationship Id="rId5" Type="http://schemas.openxmlformats.org/officeDocument/2006/relationships/image" Target="../media/image10.png"/><Relationship Id="rId10" Type="http://schemas.microsoft.com/office/2007/relationships/hdphoto" Target="../media/hdphoto3.wdp"/><Relationship Id="rId4" Type="http://schemas.openxmlformats.org/officeDocument/2006/relationships/chart" Target="../charts/chart26.xml"/><Relationship Id="rId9" Type="http://schemas.openxmlformats.org/officeDocument/2006/relationships/image" Target="../media/image7.png"/><Relationship Id="rId14" Type="http://schemas.microsoft.com/office/2007/relationships/hdphoto" Target="../media/hdphoto4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3.xml"/><Relationship Id="rId13" Type="http://schemas.openxmlformats.org/officeDocument/2006/relationships/image" Target="../media/image8.png"/><Relationship Id="rId3" Type="http://schemas.openxmlformats.org/officeDocument/2006/relationships/chart" Target="../charts/chart30.xml"/><Relationship Id="rId7" Type="http://schemas.openxmlformats.org/officeDocument/2006/relationships/chart" Target="../charts/chart32.xml"/><Relationship Id="rId12" Type="http://schemas.microsoft.com/office/2007/relationships/hdphoto" Target="../media/hdphoto2.wdp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2.xml"/><Relationship Id="rId6" Type="http://schemas.microsoft.com/office/2007/relationships/hdphoto" Target="../media/hdphoto7.wdp"/><Relationship Id="rId11" Type="http://schemas.openxmlformats.org/officeDocument/2006/relationships/image" Target="../media/image6.png"/><Relationship Id="rId5" Type="http://schemas.openxmlformats.org/officeDocument/2006/relationships/image" Target="../media/image11.png"/><Relationship Id="rId10" Type="http://schemas.microsoft.com/office/2007/relationships/hdphoto" Target="../media/hdphoto3.wdp"/><Relationship Id="rId4" Type="http://schemas.openxmlformats.org/officeDocument/2006/relationships/chart" Target="../charts/chart31.xml"/><Relationship Id="rId9" Type="http://schemas.openxmlformats.org/officeDocument/2006/relationships/image" Target="../media/image7.png"/><Relationship Id="rId14" Type="http://schemas.microsoft.com/office/2007/relationships/hdphoto" Target="../media/hdphoto4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microsoft.com/office/2007/relationships/hdphoto" Target="../media/hdphoto8.wdp"/><Relationship Id="rId7" Type="http://schemas.microsoft.com/office/2007/relationships/hdphoto" Target="../media/hdphoto2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microsoft.com/office/2007/relationships/hdphoto" Target="../media/hdphoto3.wdp"/><Relationship Id="rId4" Type="http://schemas.openxmlformats.org/officeDocument/2006/relationships/image" Target="../media/image7.png"/><Relationship Id="rId9" Type="http://schemas.microsoft.com/office/2007/relationships/hdphoto" Target="../media/hdphoto4.wdp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1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7.png"/><Relationship Id="rId10" Type="http://schemas.microsoft.com/office/2007/relationships/hdphoto" Target="../media/hdphoto4.wdp"/><Relationship Id="rId4" Type="http://schemas.microsoft.com/office/2007/relationships/hdphoto" Target="../media/hdphoto8.wdp"/><Relationship Id="rId9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27 Imagen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578" y="280696"/>
            <a:ext cx="3011010" cy="926790"/>
          </a:xfrm>
          <a:prstGeom prst="rect">
            <a:avLst/>
          </a:prstGeom>
        </p:spPr>
      </p:pic>
      <p:sp>
        <p:nvSpPr>
          <p:cNvPr id="29" name="28 Rectángulo"/>
          <p:cNvSpPr/>
          <p:nvPr/>
        </p:nvSpPr>
        <p:spPr>
          <a:xfrm>
            <a:off x="939856" y="1388462"/>
            <a:ext cx="726428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  <a:cs typeface="Arial" panose="020B0604020202020204" pitchFamily="34" charset="0"/>
              </a:rPr>
              <a:t>Gender Equality</a:t>
            </a:r>
          </a:p>
          <a:p>
            <a:pPr algn="ctr"/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  <a:cs typeface="Arial" panose="020B0604020202020204" pitchFamily="34" charset="0"/>
              </a:rPr>
              <a:t>WWS 2024</a:t>
            </a:r>
            <a:endParaRPr lang="es-AR" sz="1400" dirty="0">
              <a:solidFill>
                <a:schemeClr val="tx1">
                  <a:lumMod val="65000"/>
                  <a:lumOff val="35000"/>
                </a:schemeClr>
              </a:solidFill>
              <a:latin typeface="Calibri light (Títulos)"/>
            </a:endParaRPr>
          </a:p>
        </p:txBody>
      </p:sp>
      <p:sp>
        <p:nvSpPr>
          <p:cNvPr id="2" name="1 Rectángulo"/>
          <p:cNvSpPr/>
          <p:nvPr/>
        </p:nvSpPr>
        <p:spPr>
          <a:xfrm>
            <a:off x="0" y="6056893"/>
            <a:ext cx="9144000" cy="8011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026" name="Picture 2" descr="Concepto de igualdad de género. carácter de hombre y mujer en la balanza por la igualdad de género.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57" t="4400" r="13595" b="4700"/>
          <a:stretch/>
        </p:blipFill>
        <p:spPr bwMode="auto">
          <a:xfrm>
            <a:off x="3176845" y="2420888"/>
            <a:ext cx="3051339" cy="37918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41063638"/>
      </p:ext>
    </p:extLst>
  </p:cSld>
  <p:clrMapOvr>
    <a:masterClrMapping/>
  </p:clrMapOvr>
  <p:transition spd="slow">
    <p:push dir="d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TextBox 24"/>
          <p:cNvSpPr txBox="1"/>
          <p:nvPr/>
        </p:nvSpPr>
        <p:spPr>
          <a:xfrm>
            <a:off x="5983907" y="5098621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POLITICS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197" name="19 Rectángulo"/>
          <p:cNvSpPr/>
          <p:nvPr/>
        </p:nvSpPr>
        <p:spPr>
          <a:xfrm>
            <a:off x="0" y="2743663"/>
            <a:ext cx="2470744" cy="942168"/>
          </a:xfrm>
          <a:prstGeom prst="rect">
            <a:avLst/>
          </a:prstGeom>
          <a:solidFill>
            <a:schemeClr val="accent6">
              <a:lumMod val="75000"/>
              <a:alpha val="27843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1" name="CuadroTexto 45"/>
          <p:cNvSpPr txBox="1"/>
          <p:nvPr/>
        </p:nvSpPr>
        <p:spPr>
          <a:xfrm>
            <a:off x="2894916" y="1320629"/>
            <a:ext cx="756938" cy="3539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700" b="1" dirty="0"/>
              <a:t>MENA</a:t>
            </a:r>
            <a:endParaRPr lang="en-US" sz="1700" b="1" dirty="0"/>
          </a:p>
        </p:txBody>
      </p:sp>
      <p:sp>
        <p:nvSpPr>
          <p:cNvPr id="91" name="673 Rectángulo redondeado"/>
          <p:cNvSpPr/>
          <p:nvPr/>
        </p:nvSpPr>
        <p:spPr>
          <a:xfrm>
            <a:off x="2741998" y="1546166"/>
            <a:ext cx="1181930" cy="442674"/>
          </a:xfrm>
          <a:prstGeom prst="round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b="1" dirty="0"/>
              <a:t>Middle East and North of Africa</a:t>
            </a:r>
          </a:p>
        </p:txBody>
      </p:sp>
      <p:grpSp>
        <p:nvGrpSpPr>
          <p:cNvPr id="4" name="3 Grupo"/>
          <p:cNvGrpSpPr/>
          <p:nvPr/>
        </p:nvGrpSpPr>
        <p:grpSpPr>
          <a:xfrm>
            <a:off x="360105" y="1860959"/>
            <a:ext cx="5525728" cy="3395340"/>
            <a:chOff x="707833" y="2692535"/>
            <a:chExt cx="5177999" cy="2563763"/>
          </a:xfrm>
        </p:grpSpPr>
        <p:sp>
          <p:nvSpPr>
            <p:cNvPr id="103" name="Shape 25805">
              <a:extLst>
                <a:ext uri="{FF2B5EF4-FFF2-40B4-BE49-F238E27FC236}">
                  <a16:creationId xmlns:a16="http://schemas.microsoft.com/office/drawing/2014/main" id="{8F9AB177-4536-6943-B9E0-84958DC5F95D}"/>
                </a:ext>
              </a:extLst>
            </p:cNvPr>
            <p:cNvSpPr/>
            <p:nvPr/>
          </p:nvSpPr>
          <p:spPr>
            <a:xfrm>
              <a:off x="707833" y="2692535"/>
              <a:ext cx="2283158" cy="1357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65" extrusionOk="0">
                  <a:moveTo>
                    <a:pt x="13469" y="3580"/>
                  </a:moveTo>
                  <a:cubicBezTo>
                    <a:pt x="13690" y="3383"/>
                    <a:pt x="13241" y="3198"/>
                    <a:pt x="13219" y="3654"/>
                  </a:cubicBezTo>
                  <a:cubicBezTo>
                    <a:pt x="13301" y="3647"/>
                    <a:pt x="13395" y="3646"/>
                    <a:pt x="13469" y="3580"/>
                  </a:cubicBezTo>
                  <a:cubicBezTo>
                    <a:pt x="13488" y="3563"/>
                    <a:pt x="13429" y="3616"/>
                    <a:pt x="13469" y="3580"/>
                  </a:cubicBezTo>
                  <a:close/>
                  <a:moveTo>
                    <a:pt x="11812" y="960"/>
                  </a:moveTo>
                  <a:cubicBezTo>
                    <a:pt x="11873" y="975"/>
                    <a:pt x="12398" y="1247"/>
                    <a:pt x="12369" y="928"/>
                  </a:cubicBezTo>
                  <a:cubicBezTo>
                    <a:pt x="12352" y="748"/>
                    <a:pt x="11916" y="805"/>
                    <a:pt x="11875" y="809"/>
                  </a:cubicBezTo>
                  <a:cubicBezTo>
                    <a:pt x="11884" y="836"/>
                    <a:pt x="11971" y="855"/>
                    <a:pt x="11950" y="900"/>
                  </a:cubicBezTo>
                  <a:cubicBezTo>
                    <a:pt x="11906" y="934"/>
                    <a:pt x="11860" y="954"/>
                    <a:pt x="11812" y="960"/>
                  </a:cubicBezTo>
                  <a:cubicBezTo>
                    <a:pt x="11855" y="970"/>
                    <a:pt x="11846" y="935"/>
                    <a:pt x="11812" y="960"/>
                  </a:cubicBezTo>
                  <a:close/>
                  <a:moveTo>
                    <a:pt x="11540" y="1517"/>
                  </a:moveTo>
                  <a:cubicBezTo>
                    <a:pt x="11523" y="1533"/>
                    <a:pt x="11515" y="1556"/>
                    <a:pt x="11513" y="1586"/>
                  </a:cubicBezTo>
                  <a:cubicBezTo>
                    <a:pt x="11538" y="1636"/>
                    <a:pt x="11761" y="1589"/>
                    <a:pt x="11799" y="1596"/>
                  </a:cubicBezTo>
                  <a:cubicBezTo>
                    <a:pt x="11765" y="1635"/>
                    <a:pt x="11679" y="1642"/>
                    <a:pt x="11690" y="1736"/>
                  </a:cubicBezTo>
                  <a:cubicBezTo>
                    <a:pt x="11831" y="1761"/>
                    <a:pt x="11923" y="1736"/>
                    <a:pt x="12042" y="1625"/>
                  </a:cubicBezTo>
                  <a:cubicBezTo>
                    <a:pt x="12061" y="1607"/>
                    <a:pt x="12223" y="1391"/>
                    <a:pt x="12222" y="1391"/>
                  </a:cubicBezTo>
                  <a:cubicBezTo>
                    <a:pt x="12126" y="1354"/>
                    <a:pt x="11952" y="1272"/>
                    <a:pt x="11858" y="1369"/>
                  </a:cubicBezTo>
                  <a:cubicBezTo>
                    <a:pt x="11884" y="1388"/>
                    <a:pt x="11887" y="1414"/>
                    <a:pt x="11867" y="1446"/>
                  </a:cubicBezTo>
                  <a:cubicBezTo>
                    <a:pt x="11799" y="1500"/>
                    <a:pt x="11752" y="1289"/>
                    <a:pt x="11704" y="1540"/>
                  </a:cubicBezTo>
                  <a:cubicBezTo>
                    <a:pt x="11678" y="1531"/>
                    <a:pt x="11511" y="1089"/>
                    <a:pt x="11476" y="1479"/>
                  </a:cubicBezTo>
                  <a:cubicBezTo>
                    <a:pt x="11501" y="1477"/>
                    <a:pt x="11546" y="1464"/>
                    <a:pt x="11540" y="1517"/>
                  </a:cubicBezTo>
                  <a:cubicBezTo>
                    <a:pt x="11536" y="1546"/>
                    <a:pt x="11546" y="1464"/>
                    <a:pt x="11540" y="1517"/>
                  </a:cubicBezTo>
                  <a:close/>
                  <a:moveTo>
                    <a:pt x="12343" y="1561"/>
                  </a:moveTo>
                  <a:cubicBezTo>
                    <a:pt x="12265" y="1570"/>
                    <a:pt x="12133" y="1594"/>
                    <a:pt x="12080" y="1710"/>
                  </a:cubicBezTo>
                  <a:cubicBezTo>
                    <a:pt x="12161" y="1774"/>
                    <a:pt x="12265" y="1833"/>
                    <a:pt x="12355" y="1780"/>
                  </a:cubicBezTo>
                  <a:cubicBezTo>
                    <a:pt x="12461" y="1718"/>
                    <a:pt x="12469" y="1547"/>
                    <a:pt x="12343" y="1561"/>
                  </a:cubicBezTo>
                  <a:cubicBezTo>
                    <a:pt x="12307" y="1565"/>
                    <a:pt x="12374" y="1558"/>
                    <a:pt x="12343" y="1561"/>
                  </a:cubicBezTo>
                  <a:close/>
                  <a:moveTo>
                    <a:pt x="12410" y="1343"/>
                  </a:moveTo>
                  <a:cubicBezTo>
                    <a:pt x="12467" y="1514"/>
                    <a:pt x="12652" y="1308"/>
                    <a:pt x="12689" y="1408"/>
                  </a:cubicBezTo>
                  <a:cubicBezTo>
                    <a:pt x="12756" y="1588"/>
                    <a:pt x="12564" y="1588"/>
                    <a:pt x="12560" y="1740"/>
                  </a:cubicBezTo>
                  <a:cubicBezTo>
                    <a:pt x="12559" y="1806"/>
                    <a:pt x="12970" y="1815"/>
                    <a:pt x="12882" y="1823"/>
                  </a:cubicBezTo>
                  <a:cubicBezTo>
                    <a:pt x="13030" y="1809"/>
                    <a:pt x="13368" y="1722"/>
                    <a:pt x="13506" y="1791"/>
                  </a:cubicBezTo>
                  <a:cubicBezTo>
                    <a:pt x="13589" y="1831"/>
                    <a:pt x="13984" y="1801"/>
                    <a:pt x="13919" y="1685"/>
                  </a:cubicBezTo>
                  <a:cubicBezTo>
                    <a:pt x="13920" y="1684"/>
                    <a:pt x="14003" y="1641"/>
                    <a:pt x="13980" y="1596"/>
                  </a:cubicBezTo>
                  <a:cubicBezTo>
                    <a:pt x="13771" y="1178"/>
                    <a:pt x="13157" y="1950"/>
                    <a:pt x="12958" y="1442"/>
                  </a:cubicBezTo>
                  <a:cubicBezTo>
                    <a:pt x="12992" y="1431"/>
                    <a:pt x="13058" y="1449"/>
                    <a:pt x="13081" y="1404"/>
                  </a:cubicBezTo>
                  <a:cubicBezTo>
                    <a:pt x="12885" y="1396"/>
                    <a:pt x="12527" y="1042"/>
                    <a:pt x="12348" y="1306"/>
                  </a:cubicBezTo>
                  <a:cubicBezTo>
                    <a:pt x="12378" y="1305"/>
                    <a:pt x="12395" y="1296"/>
                    <a:pt x="12410" y="1343"/>
                  </a:cubicBezTo>
                  <a:cubicBezTo>
                    <a:pt x="12442" y="1437"/>
                    <a:pt x="12395" y="1296"/>
                    <a:pt x="12410" y="1343"/>
                  </a:cubicBezTo>
                  <a:close/>
                  <a:moveTo>
                    <a:pt x="12979" y="817"/>
                  </a:moveTo>
                  <a:cubicBezTo>
                    <a:pt x="13039" y="880"/>
                    <a:pt x="13140" y="853"/>
                    <a:pt x="13207" y="852"/>
                  </a:cubicBezTo>
                  <a:cubicBezTo>
                    <a:pt x="13084" y="883"/>
                    <a:pt x="12938" y="1062"/>
                    <a:pt x="13163" y="1076"/>
                  </a:cubicBezTo>
                  <a:cubicBezTo>
                    <a:pt x="13377" y="1089"/>
                    <a:pt x="13572" y="1002"/>
                    <a:pt x="13782" y="958"/>
                  </a:cubicBezTo>
                  <a:cubicBezTo>
                    <a:pt x="13737" y="967"/>
                    <a:pt x="13584" y="986"/>
                    <a:pt x="13559" y="1099"/>
                  </a:cubicBezTo>
                  <a:cubicBezTo>
                    <a:pt x="13580" y="1003"/>
                    <a:pt x="13857" y="1306"/>
                    <a:pt x="13649" y="1256"/>
                  </a:cubicBezTo>
                  <a:cubicBezTo>
                    <a:pt x="13603" y="1244"/>
                    <a:pt x="13628" y="1137"/>
                    <a:pt x="13533" y="1140"/>
                  </a:cubicBezTo>
                  <a:cubicBezTo>
                    <a:pt x="13468" y="1141"/>
                    <a:pt x="13398" y="1300"/>
                    <a:pt x="13427" y="1300"/>
                  </a:cubicBezTo>
                  <a:cubicBezTo>
                    <a:pt x="13372" y="1300"/>
                    <a:pt x="13151" y="1319"/>
                    <a:pt x="13130" y="1438"/>
                  </a:cubicBezTo>
                  <a:cubicBezTo>
                    <a:pt x="13122" y="1478"/>
                    <a:pt x="13969" y="1488"/>
                    <a:pt x="13968" y="1499"/>
                  </a:cubicBezTo>
                  <a:cubicBezTo>
                    <a:pt x="13938" y="1648"/>
                    <a:pt x="14311" y="1463"/>
                    <a:pt x="14398" y="1368"/>
                  </a:cubicBezTo>
                  <a:cubicBezTo>
                    <a:pt x="14357" y="1353"/>
                    <a:pt x="14292" y="1384"/>
                    <a:pt x="14260" y="1341"/>
                  </a:cubicBezTo>
                  <a:cubicBezTo>
                    <a:pt x="14328" y="1202"/>
                    <a:pt x="14429" y="1318"/>
                    <a:pt x="14487" y="1150"/>
                  </a:cubicBezTo>
                  <a:cubicBezTo>
                    <a:pt x="14506" y="1095"/>
                    <a:pt x="14889" y="1042"/>
                    <a:pt x="14959" y="976"/>
                  </a:cubicBezTo>
                  <a:cubicBezTo>
                    <a:pt x="14946" y="967"/>
                    <a:pt x="14932" y="942"/>
                    <a:pt x="14913" y="938"/>
                  </a:cubicBezTo>
                  <a:cubicBezTo>
                    <a:pt x="15062" y="776"/>
                    <a:pt x="15306" y="784"/>
                    <a:pt x="15473" y="712"/>
                  </a:cubicBezTo>
                  <a:cubicBezTo>
                    <a:pt x="15689" y="619"/>
                    <a:pt x="15909" y="518"/>
                    <a:pt x="16130" y="463"/>
                  </a:cubicBezTo>
                  <a:cubicBezTo>
                    <a:pt x="16193" y="447"/>
                    <a:pt x="16764" y="265"/>
                    <a:pt x="16765" y="236"/>
                  </a:cubicBezTo>
                  <a:cubicBezTo>
                    <a:pt x="16780" y="-66"/>
                    <a:pt x="13963" y="274"/>
                    <a:pt x="13714" y="383"/>
                  </a:cubicBezTo>
                  <a:cubicBezTo>
                    <a:pt x="13768" y="359"/>
                    <a:pt x="13968" y="567"/>
                    <a:pt x="14046" y="575"/>
                  </a:cubicBezTo>
                  <a:cubicBezTo>
                    <a:pt x="14043" y="577"/>
                    <a:pt x="14036" y="582"/>
                    <a:pt x="14032" y="585"/>
                  </a:cubicBezTo>
                  <a:cubicBezTo>
                    <a:pt x="14084" y="583"/>
                    <a:pt x="14144" y="588"/>
                    <a:pt x="14191" y="615"/>
                  </a:cubicBezTo>
                  <a:cubicBezTo>
                    <a:pt x="14055" y="618"/>
                    <a:pt x="13967" y="761"/>
                    <a:pt x="13851" y="771"/>
                  </a:cubicBezTo>
                  <a:cubicBezTo>
                    <a:pt x="13991" y="759"/>
                    <a:pt x="13756" y="604"/>
                    <a:pt x="13742" y="599"/>
                  </a:cubicBezTo>
                  <a:cubicBezTo>
                    <a:pt x="13560" y="535"/>
                    <a:pt x="13514" y="377"/>
                    <a:pt x="13306" y="485"/>
                  </a:cubicBezTo>
                  <a:cubicBezTo>
                    <a:pt x="13258" y="510"/>
                    <a:pt x="12851" y="682"/>
                    <a:pt x="12979" y="817"/>
                  </a:cubicBezTo>
                  <a:cubicBezTo>
                    <a:pt x="13039" y="880"/>
                    <a:pt x="12960" y="797"/>
                    <a:pt x="12979" y="817"/>
                  </a:cubicBezTo>
                  <a:close/>
                  <a:moveTo>
                    <a:pt x="9956" y="1618"/>
                  </a:moveTo>
                  <a:cubicBezTo>
                    <a:pt x="9927" y="1633"/>
                    <a:pt x="9879" y="1633"/>
                    <a:pt x="9868" y="1692"/>
                  </a:cubicBezTo>
                  <a:cubicBezTo>
                    <a:pt x="10060" y="1776"/>
                    <a:pt x="10254" y="1701"/>
                    <a:pt x="10449" y="1719"/>
                  </a:cubicBezTo>
                  <a:cubicBezTo>
                    <a:pt x="10414" y="1846"/>
                    <a:pt x="10163" y="1702"/>
                    <a:pt x="10102" y="1839"/>
                  </a:cubicBezTo>
                  <a:cubicBezTo>
                    <a:pt x="10212" y="2004"/>
                    <a:pt x="11297" y="1629"/>
                    <a:pt x="11264" y="1523"/>
                  </a:cubicBezTo>
                  <a:cubicBezTo>
                    <a:pt x="11241" y="1448"/>
                    <a:pt x="11154" y="1519"/>
                    <a:pt x="11121" y="1520"/>
                  </a:cubicBezTo>
                  <a:cubicBezTo>
                    <a:pt x="11011" y="1524"/>
                    <a:pt x="11109" y="1406"/>
                    <a:pt x="11112" y="1336"/>
                  </a:cubicBezTo>
                  <a:cubicBezTo>
                    <a:pt x="11026" y="1349"/>
                    <a:pt x="10944" y="1421"/>
                    <a:pt x="10859" y="1426"/>
                  </a:cubicBezTo>
                  <a:cubicBezTo>
                    <a:pt x="10881" y="1445"/>
                    <a:pt x="10896" y="1473"/>
                    <a:pt x="10905" y="1509"/>
                  </a:cubicBezTo>
                  <a:cubicBezTo>
                    <a:pt x="10875" y="1530"/>
                    <a:pt x="10842" y="1541"/>
                    <a:pt x="10809" y="1541"/>
                  </a:cubicBezTo>
                  <a:cubicBezTo>
                    <a:pt x="10841" y="1552"/>
                    <a:pt x="10868" y="1578"/>
                    <a:pt x="10889" y="1621"/>
                  </a:cubicBezTo>
                  <a:cubicBezTo>
                    <a:pt x="10849" y="1635"/>
                    <a:pt x="10644" y="1653"/>
                    <a:pt x="10590" y="1617"/>
                  </a:cubicBezTo>
                  <a:cubicBezTo>
                    <a:pt x="10607" y="1602"/>
                    <a:pt x="10622" y="1580"/>
                    <a:pt x="10634" y="1552"/>
                  </a:cubicBezTo>
                  <a:cubicBezTo>
                    <a:pt x="10580" y="1475"/>
                    <a:pt x="10519" y="1438"/>
                    <a:pt x="10450" y="1441"/>
                  </a:cubicBezTo>
                  <a:cubicBezTo>
                    <a:pt x="10531" y="1424"/>
                    <a:pt x="10345" y="1416"/>
                    <a:pt x="10317" y="1424"/>
                  </a:cubicBezTo>
                  <a:cubicBezTo>
                    <a:pt x="10190" y="1463"/>
                    <a:pt x="10078" y="1555"/>
                    <a:pt x="9956" y="1618"/>
                  </a:cubicBezTo>
                  <a:cubicBezTo>
                    <a:pt x="9927" y="1633"/>
                    <a:pt x="9966" y="1613"/>
                    <a:pt x="9956" y="1618"/>
                  </a:cubicBezTo>
                  <a:close/>
                  <a:moveTo>
                    <a:pt x="9929" y="1543"/>
                  </a:moveTo>
                  <a:cubicBezTo>
                    <a:pt x="9974" y="1525"/>
                    <a:pt x="10014" y="1494"/>
                    <a:pt x="10050" y="1451"/>
                  </a:cubicBezTo>
                  <a:cubicBezTo>
                    <a:pt x="10045" y="1424"/>
                    <a:pt x="9794" y="1559"/>
                    <a:pt x="9801" y="1595"/>
                  </a:cubicBezTo>
                  <a:cubicBezTo>
                    <a:pt x="9845" y="1591"/>
                    <a:pt x="9888" y="1574"/>
                    <a:pt x="9929" y="1543"/>
                  </a:cubicBezTo>
                  <a:cubicBezTo>
                    <a:pt x="9998" y="1504"/>
                    <a:pt x="9860" y="1583"/>
                    <a:pt x="9929" y="1543"/>
                  </a:cubicBezTo>
                  <a:close/>
                  <a:moveTo>
                    <a:pt x="8458" y="2722"/>
                  </a:moveTo>
                  <a:cubicBezTo>
                    <a:pt x="8713" y="2649"/>
                    <a:pt x="8960" y="2539"/>
                    <a:pt x="9190" y="2343"/>
                  </a:cubicBezTo>
                  <a:cubicBezTo>
                    <a:pt x="9189" y="2344"/>
                    <a:pt x="9188" y="2345"/>
                    <a:pt x="9187" y="2346"/>
                  </a:cubicBezTo>
                  <a:cubicBezTo>
                    <a:pt x="9193" y="2361"/>
                    <a:pt x="9203" y="2377"/>
                    <a:pt x="9208" y="2394"/>
                  </a:cubicBezTo>
                  <a:cubicBezTo>
                    <a:pt x="9114" y="2398"/>
                    <a:pt x="9036" y="2443"/>
                    <a:pt x="8963" y="2542"/>
                  </a:cubicBezTo>
                  <a:cubicBezTo>
                    <a:pt x="9074" y="2554"/>
                    <a:pt x="9184" y="2585"/>
                    <a:pt x="9297" y="2599"/>
                  </a:cubicBezTo>
                  <a:cubicBezTo>
                    <a:pt x="9255" y="2594"/>
                    <a:pt x="8938" y="2715"/>
                    <a:pt x="8936" y="2706"/>
                  </a:cubicBezTo>
                  <a:cubicBezTo>
                    <a:pt x="8936" y="2741"/>
                    <a:pt x="8942" y="2774"/>
                    <a:pt x="8956" y="2805"/>
                  </a:cubicBezTo>
                  <a:cubicBezTo>
                    <a:pt x="9103" y="2745"/>
                    <a:pt x="9448" y="2691"/>
                    <a:pt x="9582" y="2849"/>
                  </a:cubicBezTo>
                  <a:cubicBezTo>
                    <a:pt x="9551" y="2913"/>
                    <a:pt x="8856" y="2882"/>
                    <a:pt x="8862" y="2949"/>
                  </a:cubicBezTo>
                  <a:cubicBezTo>
                    <a:pt x="8874" y="3177"/>
                    <a:pt x="9180" y="3102"/>
                    <a:pt x="9149" y="3199"/>
                  </a:cubicBezTo>
                  <a:cubicBezTo>
                    <a:pt x="9065" y="3472"/>
                    <a:pt x="9738" y="3231"/>
                    <a:pt x="9834" y="3203"/>
                  </a:cubicBezTo>
                  <a:cubicBezTo>
                    <a:pt x="9865" y="3194"/>
                    <a:pt x="10026" y="3043"/>
                    <a:pt x="10058" y="3095"/>
                  </a:cubicBezTo>
                  <a:cubicBezTo>
                    <a:pt x="10131" y="3210"/>
                    <a:pt x="10234" y="3208"/>
                    <a:pt x="10328" y="3224"/>
                  </a:cubicBezTo>
                  <a:cubicBezTo>
                    <a:pt x="10400" y="3254"/>
                    <a:pt x="10469" y="3241"/>
                    <a:pt x="10535" y="3183"/>
                  </a:cubicBezTo>
                  <a:cubicBezTo>
                    <a:pt x="10533" y="3091"/>
                    <a:pt x="10553" y="3026"/>
                    <a:pt x="10596" y="2990"/>
                  </a:cubicBezTo>
                  <a:cubicBezTo>
                    <a:pt x="10666" y="2990"/>
                    <a:pt x="10750" y="3100"/>
                    <a:pt x="10786" y="2926"/>
                  </a:cubicBezTo>
                  <a:cubicBezTo>
                    <a:pt x="10764" y="2916"/>
                    <a:pt x="10516" y="2683"/>
                    <a:pt x="10523" y="2679"/>
                  </a:cubicBezTo>
                  <a:cubicBezTo>
                    <a:pt x="10641" y="2630"/>
                    <a:pt x="10784" y="2190"/>
                    <a:pt x="10609" y="2151"/>
                  </a:cubicBezTo>
                  <a:cubicBezTo>
                    <a:pt x="10498" y="2126"/>
                    <a:pt x="10454" y="2148"/>
                    <a:pt x="10396" y="2332"/>
                  </a:cubicBezTo>
                  <a:cubicBezTo>
                    <a:pt x="10338" y="2519"/>
                    <a:pt x="10278" y="2435"/>
                    <a:pt x="10222" y="2522"/>
                  </a:cubicBezTo>
                  <a:cubicBezTo>
                    <a:pt x="10476" y="2095"/>
                    <a:pt x="10069" y="2345"/>
                    <a:pt x="10009" y="2333"/>
                  </a:cubicBezTo>
                  <a:cubicBezTo>
                    <a:pt x="10021" y="2307"/>
                    <a:pt x="10032" y="2281"/>
                    <a:pt x="10044" y="2255"/>
                  </a:cubicBezTo>
                  <a:cubicBezTo>
                    <a:pt x="10057" y="2163"/>
                    <a:pt x="9691" y="2285"/>
                    <a:pt x="9691" y="2285"/>
                  </a:cubicBezTo>
                  <a:cubicBezTo>
                    <a:pt x="9712" y="2219"/>
                    <a:pt x="9831" y="2217"/>
                    <a:pt x="9823" y="2128"/>
                  </a:cubicBezTo>
                  <a:cubicBezTo>
                    <a:pt x="9715" y="2115"/>
                    <a:pt x="9720" y="1894"/>
                    <a:pt x="9581" y="1939"/>
                  </a:cubicBezTo>
                  <a:cubicBezTo>
                    <a:pt x="9442" y="1983"/>
                    <a:pt x="9346" y="1886"/>
                    <a:pt x="9211" y="1897"/>
                  </a:cubicBezTo>
                  <a:cubicBezTo>
                    <a:pt x="9072" y="1909"/>
                    <a:pt x="8936" y="1863"/>
                    <a:pt x="8874" y="2049"/>
                  </a:cubicBezTo>
                  <a:cubicBezTo>
                    <a:pt x="8829" y="2186"/>
                    <a:pt x="8709" y="2205"/>
                    <a:pt x="8630" y="2247"/>
                  </a:cubicBezTo>
                  <a:cubicBezTo>
                    <a:pt x="8639" y="2268"/>
                    <a:pt x="8634" y="2283"/>
                    <a:pt x="8637" y="2305"/>
                  </a:cubicBezTo>
                  <a:cubicBezTo>
                    <a:pt x="8541" y="2315"/>
                    <a:pt x="8399" y="2404"/>
                    <a:pt x="8326" y="2501"/>
                  </a:cubicBezTo>
                  <a:cubicBezTo>
                    <a:pt x="8414" y="2519"/>
                    <a:pt x="8476" y="2553"/>
                    <a:pt x="8458" y="2722"/>
                  </a:cubicBezTo>
                  <a:cubicBezTo>
                    <a:pt x="8561" y="2693"/>
                    <a:pt x="8476" y="2553"/>
                    <a:pt x="8458" y="2722"/>
                  </a:cubicBezTo>
                  <a:close/>
                  <a:moveTo>
                    <a:pt x="10788" y="2920"/>
                  </a:moveTo>
                  <a:cubicBezTo>
                    <a:pt x="10788" y="2922"/>
                    <a:pt x="10787" y="2924"/>
                    <a:pt x="10786" y="2926"/>
                  </a:cubicBezTo>
                  <a:cubicBezTo>
                    <a:pt x="10787" y="2926"/>
                    <a:pt x="10788" y="2927"/>
                    <a:pt x="10788" y="2927"/>
                  </a:cubicBezTo>
                  <a:lnTo>
                    <a:pt x="10788" y="2920"/>
                  </a:lnTo>
                  <a:cubicBezTo>
                    <a:pt x="10788" y="2922"/>
                    <a:pt x="10788" y="2920"/>
                    <a:pt x="10788" y="2920"/>
                  </a:cubicBezTo>
                  <a:close/>
                  <a:moveTo>
                    <a:pt x="14845" y="3703"/>
                  </a:moveTo>
                  <a:cubicBezTo>
                    <a:pt x="14830" y="3644"/>
                    <a:pt x="14818" y="3583"/>
                    <a:pt x="14809" y="3521"/>
                  </a:cubicBezTo>
                  <a:cubicBezTo>
                    <a:pt x="14759" y="3396"/>
                    <a:pt x="14636" y="3491"/>
                    <a:pt x="14569" y="3423"/>
                  </a:cubicBezTo>
                  <a:cubicBezTo>
                    <a:pt x="14417" y="3268"/>
                    <a:pt x="14634" y="3177"/>
                    <a:pt x="14687" y="3172"/>
                  </a:cubicBezTo>
                  <a:cubicBezTo>
                    <a:pt x="14685" y="3065"/>
                    <a:pt x="14562" y="3082"/>
                    <a:pt x="14562" y="3077"/>
                  </a:cubicBezTo>
                  <a:cubicBezTo>
                    <a:pt x="14566" y="2987"/>
                    <a:pt x="14661" y="3020"/>
                    <a:pt x="14691" y="3017"/>
                  </a:cubicBezTo>
                  <a:cubicBezTo>
                    <a:pt x="14715" y="2752"/>
                    <a:pt x="14458" y="2797"/>
                    <a:pt x="14398" y="2674"/>
                  </a:cubicBezTo>
                  <a:cubicBezTo>
                    <a:pt x="14297" y="2466"/>
                    <a:pt x="14274" y="2638"/>
                    <a:pt x="14138" y="2603"/>
                  </a:cubicBezTo>
                  <a:cubicBezTo>
                    <a:pt x="14105" y="2594"/>
                    <a:pt x="14091" y="2278"/>
                    <a:pt x="13930" y="2278"/>
                  </a:cubicBezTo>
                  <a:cubicBezTo>
                    <a:pt x="14160" y="2286"/>
                    <a:pt x="13539" y="1693"/>
                    <a:pt x="13605" y="2213"/>
                  </a:cubicBezTo>
                  <a:cubicBezTo>
                    <a:pt x="13613" y="2280"/>
                    <a:pt x="13730" y="2294"/>
                    <a:pt x="13757" y="2284"/>
                  </a:cubicBezTo>
                  <a:cubicBezTo>
                    <a:pt x="13706" y="2303"/>
                    <a:pt x="13443" y="2317"/>
                    <a:pt x="13420" y="2417"/>
                  </a:cubicBezTo>
                  <a:cubicBezTo>
                    <a:pt x="13454" y="2272"/>
                    <a:pt x="13709" y="1960"/>
                    <a:pt x="13401" y="2025"/>
                  </a:cubicBezTo>
                  <a:cubicBezTo>
                    <a:pt x="13347" y="2036"/>
                    <a:pt x="12807" y="2150"/>
                    <a:pt x="12973" y="2372"/>
                  </a:cubicBezTo>
                  <a:cubicBezTo>
                    <a:pt x="12938" y="2360"/>
                    <a:pt x="12807" y="2406"/>
                    <a:pt x="12832" y="2524"/>
                  </a:cubicBezTo>
                  <a:cubicBezTo>
                    <a:pt x="12710" y="2551"/>
                    <a:pt x="12996" y="2011"/>
                    <a:pt x="13152" y="2009"/>
                  </a:cubicBezTo>
                  <a:cubicBezTo>
                    <a:pt x="12916" y="2012"/>
                    <a:pt x="12718" y="2051"/>
                    <a:pt x="12507" y="2247"/>
                  </a:cubicBezTo>
                  <a:cubicBezTo>
                    <a:pt x="12356" y="2388"/>
                    <a:pt x="12233" y="2628"/>
                    <a:pt x="12496" y="2640"/>
                  </a:cubicBezTo>
                  <a:cubicBezTo>
                    <a:pt x="12501" y="2651"/>
                    <a:pt x="12507" y="2672"/>
                    <a:pt x="12508" y="2684"/>
                  </a:cubicBezTo>
                  <a:cubicBezTo>
                    <a:pt x="12039" y="2720"/>
                    <a:pt x="12531" y="2917"/>
                    <a:pt x="12735" y="2949"/>
                  </a:cubicBezTo>
                  <a:cubicBezTo>
                    <a:pt x="12874" y="2971"/>
                    <a:pt x="13393" y="3167"/>
                    <a:pt x="13399" y="2806"/>
                  </a:cubicBezTo>
                  <a:cubicBezTo>
                    <a:pt x="13466" y="2814"/>
                    <a:pt x="13468" y="2945"/>
                    <a:pt x="13483" y="3002"/>
                  </a:cubicBezTo>
                  <a:cubicBezTo>
                    <a:pt x="13510" y="2983"/>
                    <a:pt x="13523" y="2978"/>
                    <a:pt x="13552" y="3004"/>
                  </a:cubicBezTo>
                  <a:cubicBezTo>
                    <a:pt x="13544" y="3015"/>
                    <a:pt x="13540" y="3024"/>
                    <a:pt x="13526" y="3022"/>
                  </a:cubicBezTo>
                  <a:cubicBezTo>
                    <a:pt x="13583" y="3103"/>
                    <a:pt x="13975" y="3558"/>
                    <a:pt x="13787" y="3676"/>
                  </a:cubicBezTo>
                  <a:cubicBezTo>
                    <a:pt x="13689" y="3737"/>
                    <a:pt x="13620" y="3857"/>
                    <a:pt x="13513" y="3899"/>
                  </a:cubicBezTo>
                  <a:cubicBezTo>
                    <a:pt x="13386" y="3949"/>
                    <a:pt x="13559" y="4129"/>
                    <a:pt x="13451" y="4130"/>
                  </a:cubicBezTo>
                  <a:cubicBezTo>
                    <a:pt x="13251" y="4132"/>
                    <a:pt x="13070" y="4129"/>
                    <a:pt x="12906" y="4244"/>
                  </a:cubicBezTo>
                  <a:cubicBezTo>
                    <a:pt x="12617" y="4449"/>
                    <a:pt x="13323" y="4431"/>
                    <a:pt x="13292" y="4325"/>
                  </a:cubicBezTo>
                  <a:cubicBezTo>
                    <a:pt x="13296" y="4354"/>
                    <a:pt x="13301" y="4384"/>
                    <a:pt x="13305" y="4414"/>
                  </a:cubicBezTo>
                  <a:cubicBezTo>
                    <a:pt x="13334" y="4386"/>
                    <a:pt x="13513" y="4535"/>
                    <a:pt x="13543" y="4612"/>
                  </a:cubicBezTo>
                  <a:cubicBezTo>
                    <a:pt x="13561" y="4658"/>
                    <a:pt x="13446" y="4615"/>
                    <a:pt x="13484" y="4762"/>
                  </a:cubicBezTo>
                  <a:cubicBezTo>
                    <a:pt x="13504" y="4844"/>
                    <a:pt x="13682" y="4932"/>
                    <a:pt x="13705" y="4822"/>
                  </a:cubicBezTo>
                  <a:cubicBezTo>
                    <a:pt x="13671" y="4983"/>
                    <a:pt x="13904" y="5050"/>
                    <a:pt x="13968" y="5073"/>
                  </a:cubicBezTo>
                  <a:cubicBezTo>
                    <a:pt x="14189" y="5151"/>
                    <a:pt x="13892" y="4680"/>
                    <a:pt x="13879" y="4622"/>
                  </a:cubicBezTo>
                  <a:cubicBezTo>
                    <a:pt x="14050" y="4744"/>
                    <a:pt x="14339" y="5017"/>
                    <a:pt x="14391" y="4535"/>
                  </a:cubicBezTo>
                  <a:cubicBezTo>
                    <a:pt x="14398" y="4469"/>
                    <a:pt x="14359" y="4290"/>
                    <a:pt x="14325" y="4275"/>
                  </a:cubicBezTo>
                  <a:cubicBezTo>
                    <a:pt x="14117" y="4185"/>
                    <a:pt x="14320" y="4031"/>
                    <a:pt x="14265" y="3892"/>
                  </a:cubicBezTo>
                  <a:cubicBezTo>
                    <a:pt x="14331" y="3906"/>
                    <a:pt x="14429" y="3807"/>
                    <a:pt x="14451" y="3995"/>
                  </a:cubicBezTo>
                  <a:cubicBezTo>
                    <a:pt x="14473" y="3993"/>
                    <a:pt x="14497" y="3999"/>
                    <a:pt x="14519" y="4006"/>
                  </a:cubicBezTo>
                  <a:cubicBezTo>
                    <a:pt x="14394" y="4217"/>
                    <a:pt x="14802" y="4398"/>
                    <a:pt x="14726" y="4048"/>
                  </a:cubicBezTo>
                  <a:cubicBezTo>
                    <a:pt x="14755" y="4180"/>
                    <a:pt x="14950" y="3962"/>
                    <a:pt x="14989" y="3922"/>
                  </a:cubicBezTo>
                  <a:cubicBezTo>
                    <a:pt x="15173" y="3728"/>
                    <a:pt x="14884" y="3767"/>
                    <a:pt x="14845" y="3703"/>
                  </a:cubicBezTo>
                  <a:cubicBezTo>
                    <a:pt x="14822" y="3666"/>
                    <a:pt x="14895" y="3785"/>
                    <a:pt x="14845" y="3703"/>
                  </a:cubicBezTo>
                  <a:close/>
                  <a:moveTo>
                    <a:pt x="14709" y="9160"/>
                  </a:moveTo>
                  <a:cubicBezTo>
                    <a:pt x="14617" y="9033"/>
                    <a:pt x="14757" y="8993"/>
                    <a:pt x="14735" y="8951"/>
                  </a:cubicBezTo>
                  <a:cubicBezTo>
                    <a:pt x="14705" y="8936"/>
                    <a:pt x="14678" y="8912"/>
                    <a:pt x="14654" y="8877"/>
                  </a:cubicBezTo>
                  <a:cubicBezTo>
                    <a:pt x="14645" y="8834"/>
                    <a:pt x="14712" y="8712"/>
                    <a:pt x="14720" y="8737"/>
                  </a:cubicBezTo>
                  <a:cubicBezTo>
                    <a:pt x="14673" y="8602"/>
                    <a:pt x="14427" y="8759"/>
                    <a:pt x="14423" y="8631"/>
                  </a:cubicBezTo>
                  <a:cubicBezTo>
                    <a:pt x="14420" y="8551"/>
                    <a:pt x="14494" y="8592"/>
                    <a:pt x="14491" y="8520"/>
                  </a:cubicBezTo>
                  <a:cubicBezTo>
                    <a:pt x="14489" y="8427"/>
                    <a:pt x="14265" y="8564"/>
                    <a:pt x="14263" y="8596"/>
                  </a:cubicBezTo>
                  <a:cubicBezTo>
                    <a:pt x="14276" y="8366"/>
                    <a:pt x="14607" y="8284"/>
                    <a:pt x="14588" y="8067"/>
                  </a:cubicBezTo>
                  <a:cubicBezTo>
                    <a:pt x="14565" y="8063"/>
                    <a:pt x="14543" y="8064"/>
                    <a:pt x="14521" y="8070"/>
                  </a:cubicBezTo>
                  <a:cubicBezTo>
                    <a:pt x="14776" y="7847"/>
                    <a:pt x="14659" y="7551"/>
                    <a:pt x="14538" y="7316"/>
                  </a:cubicBezTo>
                  <a:cubicBezTo>
                    <a:pt x="14743" y="7252"/>
                    <a:pt x="14251" y="6972"/>
                    <a:pt x="14256" y="6975"/>
                  </a:cubicBezTo>
                  <a:cubicBezTo>
                    <a:pt x="14276" y="6839"/>
                    <a:pt x="14185" y="6792"/>
                    <a:pt x="14146" y="6708"/>
                  </a:cubicBezTo>
                  <a:cubicBezTo>
                    <a:pt x="14293" y="6548"/>
                    <a:pt x="14221" y="6508"/>
                    <a:pt x="14189" y="6241"/>
                  </a:cubicBezTo>
                  <a:cubicBezTo>
                    <a:pt x="14155" y="6035"/>
                    <a:pt x="14161" y="5747"/>
                    <a:pt x="14078" y="5572"/>
                  </a:cubicBezTo>
                  <a:cubicBezTo>
                    <a:pt x="14009" y="5430"/>
                    <a:pt x="13720" y="5958"/>
                    <a:pt x="13655" y="6014"/>
                  </a:cubicBezTo>
                  <a:cubicBezTo>
                    <a:pt x="13467" y="6177"/>
                    <a:pt x="13538" y="5901"/>
                    <a:pt x="13365" y="5914"/>
                  </a:cubicBezTo>
                  <a:cubicBezTo>
                    <a:pt x="13393" y="5777"/>
                    <a:pt x="13582" y="5311"/>
                    <a:pt x="13382" y="5311"/>
                  </a:cubicBezTo>
                  <a:cubicBezTo>
                    <a:pt x="13337" y="5205"/>
                    <a:pt x="13181" y="4950"/>
                    <a:pt x="13074" y="4950"/>
                  </a:cubicBezTo>
                  <a:cubicBezTo>
                    <a:pt x="12932" y="4950"/>
                    <a:pt x="12559" y="4824"/>
                    <a:pt x="12498" y="5066"/>
                  </a:cubicBezTo>
                  <a:cubicBezTo>
                    <a:pt x="12436" y="5312"/>
                    <a:pt x="12366" y="5348"/>
                    <a:pt x="12232" y="5505"/>
                  </a:cubicBezTo>
                  <a:cubicBezTo>
                    <a:pt x="12278" y="5508"/>
                    <a:pt x="12342" y="5589"/>
                    <a:pt x="12376" y="5589"/>
                  </a:cubicBezTo>
                  <a:cubicBezTo>
                    <a:pt x="12386" y="5589"/>
                    <a:pt x="12082" y="5973"/>
                    <a:pt x="12079" y="5992"/>
                  </a:cubicBezTo>
                  <a:cubicBezTo>
                    <a:pt x="12065" y="6088"/>
                    <a:pt x="12148" y="6179"/>
                    <a:pt x="12170" y="6244"/>
                  </a:cubicBezTo>
                  <a:cubicBezTo>
                    <a:pt x="12230" y="6420"/>
                    <a:pt x="12126" y="6638"/>
                    <a:pt x="12052" y="6744"/>
                  </a:cubicBezTo>
                  <a:cubicBezTo>
                    <a:pt x="11913" y="6941"/>
                    <a:pt x="11636" y="6905"/>
                    <a:pt x="11529" y="7118"/>
                  </a:cubicBezTo>
                  <a:cubicBezTo>
                    <a:pt x="11488" y="7201"/>
                    <a:pt x="11474" y="7527"/>
                    <a:pt x="11462" y="7635"/>
                  </a:cubicBezTo>
                  <a:cubicBezTo>
                    <a:pt x="11441" y="7818"/>
                    <a:pt x="11395" y="7837"/>
                    <a:pt x="11343" y="7990"/>
                  </a:cubicBezTo>
                  <a:cubicBezTo>
                    <a:pt x="11289" y="7895"/>
                    <a:pt x="11238" y="8061"/>
                    <a:pt x="11184" y="8067"/>
                  </a:cubicBezTo>
                  <a:cubicBezTo>
                    <a:pt x="11057" y="8067"/>
                    <a:pt x="11066" y="7164"/>
                    <a:pt x="11251" y="7164"/>
                  </a:cubicBezTo>
                  <a:lnTo>
                    <a:pt x="11266" y="7164"/>
                  </a:lnTo>
                  <a:lnTo>
                    <a:pt x="11283" y="7016"/>
                  </a:lnTo>
                  <a:cubicBezTo>
                    <a:pt x="11094" y="6863"/>
                    <a:pt x="10853" y="6979"/>
                    <a:pt x="10681" y="6719"/>
                  </a:cubicBezTo>
                  <a:cubicBezTo>
                    <a:pt x="10511" y="6465"/>
                    <a:pt x="10435" y="6343"/>
                    <a:pt x="10189" y="6421"/>
                  </a:cubicBezTo>
                  <a:lnTo>
                    <a:pt x="10260" y="5959"/>
                  </a:lnTo>
                  <a:lnTo>
                    <a:pt x="10095" y="5959"/>
                  </a:lnTo>
                  <a:cubicBezTo>
                    <a:pt x="10151" y="5660"/>
                    <a:pt x="10333" y="5500"/>
                    <a:pt x="10477" y="5337"/>
                  </a:cubicBezTo>
                  <a:cubicBezTo>
                    <a:pt x="10523" y="5292"/>
                    <a:pt x="10894" y="4998"/>
                    <a:pt x="10896" y="4941"/>
                  </a:cubicBezTo>
                  <a:cubicBezTo>
                    <a:pt x="10959" y="4928"/>
                    <a:pt x="11163" y="4901"/>
                    <a:pt x="11122" y="4713"/>
                  </a:cubicBezTo>
                  <a:cubicBezTo>
                    <a:pt x="11227" y="4726"/>
                    <a:pt x="11873" y="4466"/>
                    <a:pt x="11831" y="4221"/>
                  </a:cubicBezTo>
                  <a:cubicBezTo>
                    <a:pt x="11864" y="4202"/>
                    <a:pt x="11899" y="4192"/>
                    <a:pt x="11931" y="4166"/>
                  </a:cubicBezTo>
                  <a:cubicBezTo>
                    <a:pt x="11885" y="4242"/>
                    <a:pt x="11632" y="4531"/>
                    <a:pt x="11610" y="4604"/>
                  </a:cubicBezTo>
                  <a:cubicBezTo>
                    <a:pt x="11666" y="4619"/>
                    <a:pt x="11731" y="4582"/>
                    <a:pt x="11790" y="4586"/>
                  </a:cubicBezTo>
                  <a:cubicBezTo>
                    <a:pt x="11799" y="4643"/>
                    <a:pt x="11765" y="4669"/>
                    <a:pt x="11764" y="4719"/>
                  </a:cubicBezTo>
                  <a:cubicBezTo>
                    <a:pt x="11882" y="4755"/>
                    <a:pt x="12100" y="4427"/>
                    <a:pt x="12194" y="4524"/>
                  </a:cubicBezTo>
                  <a:cubicBezTo>
                    <a:pt x="12189" y="4519"/>
                    <a:pt x="12517" y="4797"/>
                    <a:pt x="12468" y="4545"/>
                  </a:cubicBezTo>
                  <a:cubicBezTo>
                    <a:pt x="12458" y="4494"/>
                    <a:pt x="12362" y="4471"/>
                    <a:pt x="12346" y="4511"/>
                  </a:cubicBezTo>
                  <a:cubicBezTo>
                    <a:pt x="12443" y="4268"/>
                    <a:pt x="12176" y="4299"/>
                    <a:pt x="12160" y="4129"/>
                  </a:cubicBezTo>
                  <a:cubicBezTo>
                    <a:pt x="12135" y="4142"/>
                    <a:pt x="12110" y="4155"/>
                    <a:pt x="12086" y="4168"/>
                  </a:cubicBezTo>
                  <a:cubicBezTo>
                    <a:pt x="12088" y="4122"/>
                    <a:pt x="12095" y="4077"/>
                    <a:pt x="12108" y="4035"/>
                  </a:cubicBezTo>
                  <a:cubicBezTo>
                    <a:pt x="12091" y="4025"/>
                    <a:pt x="12073" y="4026"/>
                    <a:pt x="12055" y="4033"/>
                  </a:cubicBezTo>
                  <a:cubicBezTo>
                    <a:pt x="12064" y="4008"/>
                    <a:pt x="12065" y="3982"/>
                    <a:pt x="12058" y="3954"/>
                  </a:cubicBezTo>
                  <a:cubicBezTo>
                    <a:pt x="12123" y="3937"/>
                    <a:pt x="12112" y="4012"/>
                    <a:pt x="12172" y="4034"/>
                  </a:cubicBezTo>
                  <a:cubicBezTo>
                    <a:pt x="12209" y="4153"/>
                    <a:pt x="12359" y="4254"/>
                    <a:pt x="12315" y="4049"/>
                  </a:cubicBezTo>
                  <a:cubicBezTo>
                    <a:pt x="12331" y="4043"/>
                    <a:pt x="12343" y="4028"/>
                    <a:pt x="12350" y="4004"/>
                  </a:cubicBezTo>
                  <a:cubicBezTo>
                    <a:pt x="12448" y="4054"/>
                    <a:pt x="12868" y="3767"/>
                    <a:pt x="12772" y="3542"/>
                  </a:cubicBezTo>
                  <a:lnTo>
                    <a:pt x="12798" y="3528"/>
                  </a:lnTo>
                  <a:cubicBezTo>
                    <a:pt x="12795" y="3501"/>
                    <a:pt x="12790" y="3469"/>
                    <a:pt x="12782" y="3445"/>
                  </a:cubicBezTo>
                  <a:cubicBezTo>
                    <a:pt x="12837" y="3455"/>
                    <a:pt x="12967" y="3438"/>
                    <a:pt x="12958" y="3307"/>
                  </a:cubicBezTo>
                  <a:cubicBezTo>
                    <a:pt x="12957" y="3286"/>
                    <a:pt x="12912" y="3085"/>
                    <a:pt x="12912" y="3127"/>
                  </a:cubicBezTo>
                  <a:cubicBezTo>
                    <a:pt x="12847" y="2986"/>
                    <a:pt x="12622" y="2945"/>
                    <a:pt x="12525" y="3031"/>
                  </a:cubicBezTo>
                  <a:cubicBezTo>
                    <a:pt x="12489" y="3062"/>
                    <a:pt x="12429" y="3255"/>
                    <a:pt x="12447" y="3255"/>
                  </a:cubicBezTo>
                  <a:cubicBezTo>
                    <a:pt x="12403" y="3310"/>
                    <a:pt x="12326" y="3392"/>
                    <a:pt x="12276" y="3456"/>
                  </a:cubicBezTo>
                  <a:cubicBezTo>
                    <a:pt x="12218" y="3448"/>
                    <a:pt x="12089" y="3491"/>
                    <a:pt x="12104" y="3620"/>
                  </a:cubicBezTo>
                  <a:cubicBezTo>
                    <a:pt x="11972" y="3754"/>
                    <a:pt x="12055" y="3511"/>
                    <a:pt x="12053" y="3550"/>
                  </a:cubicBezTo>
                  <a:cubicBezTo>
                    <a:pt x="12194" y="3550"/>
                    <a:pt x="12175" y="2901"/>
                    <a:pt x="11880" y="3290"/>
                  </a:cubicBezTo>
                  <a:cubicBezTo>
                    <a:pt x="11885" y="3266"/>
                    <a:pt x="11886" y="3242"/>
                    <a:pt x="11883" y="3218"/>
                  </a:cubicBezTo>
                  <a:cubicBezTo>
                    <a:pt x="11937" y="3192"/>
                    <a:pt x="11962" y="3160"/>
                    <a:pt x="11962" y="3116"/>
                  </a:cubicBezTo>
                  <a:cubicBezTo>
                    <a:pt x="11960" y="3072"/>
                    <a:pt x="11940" y="3025"/>
                    <a:pt x="11890" y="3023"/>
                  </a:cubicBezTo>
                  <a:cubicBezTo>
                    <a:pt x="11973" y="2946"/>
                    <a:pt x="11928" y="2887"/>
                    <a:pt x="11897" y="2792"/>
                  </a:cubicBezTo>
                  <a:cubicBezTo>
                    <a:pt x="11923" y="2686"/>
                    <a:pt x="11966" y="2648"/>
                    <a:pt x="11896" y="2538"/>
                  </a:cubicBezTo>
                  <a:cubicBezTo>
                    <a:pt x="12155" y="2423"/>
                    <a:pt x="12414" y="2194"/>
                    <a:pt x="12683" y="2064"/>
                  </a:cubicBezTo>
                  <a:cubicBezTo>
                    <a:pt x="12497" y="1923"/>
                    <a:pt x="12275" y="1832"/>
                    <a:pt x="12074" y="1942"/>
                  </a:cubicBezTo>
                  <a:cubicBezTo>
                    <a:pt x="11870" y="2053"/>
                    <a:pt x="11809" y="2410"/>
                    <a:pt x="11617" y="2516"/>
                  </a:cubicBezTo>
                  <a:cubicBezTo>
                    <a:pt x="11637" y="2485"/>
                    <a:pt x="11711" y="2388"/>
                    <a:pt x="11713" y="2336"/>
                  </a:cubicBezTo>
                  <a:cubicBezTo>
                    <a:pt x="11702" y="2340"/>
                    <a:pt x="11686" y="2329"/>
                    <a:pt x="11677" y="2329"/>
                  </a:cubicBezTo>
                  <a:cubicBezTo>
                    <a:pt x="11686" y="2307"/>
                    <a:pt x="11682" y="2293"/>
                    <a:pt x="11685" y="2269"/>
                  </a:cubicBezTo>
                  <a:cubicBezTo>
                    <a:pt x="11662" y="2273"/>
                    <a:pt x="11644" y="2265"/>
                    <a:pt x="11630" y="2243"/>
                  </a:cubicBezTo>
                  <a:cubicBezTo>
                    <a:pt x="11658" y="2212"/>
                    <a:pt x="11851" y="2141"/>
                    <a:pt x="11835" y="2053"/>
                  </a:cubicBezTo>
                  <a:cubicBezTo>
                    <a:pt x="11814" y="1936"/>
                    <a:pt x="11510" y="2066"/>
                    <a:pt x="11468" y="2073"/>
                  </a:cubicBezTo>
                  <a:cubicBezTo>
                    <a:pt x="11212" y="2115"/>
                    <a:pt x="11441" y="2211"/>
                    <a:pt x="11298" y="2321"/>
                  </a:cubicBezTo>
                  <a:cubicBezTo>
                    <a:pt x="11252" y="2357"/>
                    <a:pt x="11067" y="2097"/>
                    <a:pt x="11074" y="2352"/>
                  </a:cubicBezTo>
                  <a:cubicBezTo>
                    <a:pt x="11077" y="2447"/>
                    <a:pt x="11215" y="2513"/>
                    <a:pt x="11244" y="2664"/>
                  </a:cubicBezTo>
                  <a:cubicBezTo>
                    <a:pt x="11346" y="2689"/>
                    <a:pt x="11433" y="2586"/>
                    <a:pt x="11533" y="2565"/>
                  </a:cubicBezTo>
                  <a:cubicBezTo>
                    <a:pt x="11355" y="2678"/>
                    <a:pt x="11253" y="2955"/>
                    <a:pt x="11404" y="3165"/>
                  </a:cubicBezTo>
                  <a:cubicBezTo>
                    <a:pt x="11351" y="3210"/>
                    <a:pt x="11314" y="3245"/>
                    <a:pt x="11310" y="3351"/>
                  </a:cubicBezTo>
                  <a:lnTo>
                    <a:pt x="11336" y="3364"/>
                  </a:lnTo>
                  <a:cubicBezTo>
                    <a:pt x="11179" y="3430"/>
                    <a:pt x="11147" y="3493"/>
                    <a:pt x="11033" y="3630"/>
                  </a:cubicBezTo>
                  <a:cubicBezTo>
                    <a:pt x="11033" y="3630"/>
                    <a:pt x="11033" y="3630"/>
                    <a:pt x="11033" y="3630"/>
                  </a:cubicBezTo>
                  <a:cubicBezTo>
                    <a:pt x="11061" y="3545"/>
                    <a:pt x="11117" y="3452"/>
                    <a:pt x="11050" y="3363"/>
                  </a:cubicBezTo>
                  <a:cubicBezTo>
                    <a:pt x="11125" y="3368"/>
                    <a:pt x="11195" y="3337"/>
                    <a:pt x="11259" y="3272"/>
                  </a:cubicBezTo>
                  <a:cubicBezTo>
                    <a:pt x="11272" y="3258"/>
                    <a:pt x="11117" y="3018"/>
                    <a:pt x="11091" y="3018"/>
                  </a:cubicBezTo>
                  <a:cubicBezTo>
                    <a:pt x="11053" y="3018"/>
                    <a:pt x="10830" y="3190"/>
                    <a:pt x="10806" y="3256"/>
                  </a:cubicBezTo>
                  <a:cubicBezTo>
                    <a:pt x="10845" y="3272"/>
                    <a:pt x="10884" y="3290"/>
                    <a:pt x="10923" y="3309"/>
                  </a:cubicBezTo>
                  <a:cubicBezTo>
                    <a:pt x="10787" y="3310"/>
                    <a:pt x="10724" y="3477"/>
                    <a:pt x="10581" y="3471"/>
                  </a:cubicBezTo>
                  <a:cubicBezTo>
                    <a:pt x="10453" y="3498"/>
                    <a:pt x="10173" y="3554"/>
                    <a:pt x="10078" y="3374"/>
                  </a:cubicBezTo>
                  <a:cubicBezTo>
                    <a:pt x="10185" y="3130"/>
                    <a:pt x="9473" y="3169"/>
                    <a:pt x="9617" y="3516"/>
                  </a:cubicBezTo>
                  <a:cubicBezTo>
                    <a:pt x="9529" y="3631"/>
                    <a:pt x="9460" y="3480"/>
                    <a:pt x="9368" y="3462"/>
                  </a:cubicBezTo>
                  <a:cubicBezTo>
                    <a:pt x="9213" y="3481"/>
                    <a:pt x="9060" y="3554"/>
                    <a:pt x="8904" y="3532"/>
                  </a:cubicBezTo>
                  <a:cubicBezTo>
                    <a:pt x="9137" y="3401"/>
                    <a:pt x="9054" y="3181"/>
                    <a:pt x="8833" y="3214"/>
                  </a:cubicBezTo>
                  <a:cubicBezTo>
                    <a:pt x="8716" y="3230"/>
                    <a:pt x="8605" y="3153"/>
                    <a:pt x="8498" y="3083"/>
                  </a:cubicBezTo>
                  <a:cubicBezTo>
                    <a:pt x="8301" y="2955"/>
                    <a:pt x="8276" y="3049"/>
                    <a:pt x="8098" y="3063"/>
                  </a:cubicBezTo>
                  <a:cubicBezTo>
                    <a:pt x="8243" y="2744"/>
                    <a:pt x="7844" y="3070"/>
                    <a:pt x="7824" y="3072"/>
                  </a:cubicBezTo>
                  <a:cubicBezTo>
                    <a:pt x="7802" y="3026"/>
                    <a:pt x="7857" y="2925"/>
                    <a:pt x="7822" y="2862"/>
                  </a:cubicBezTo>
                  <a:cubicBezTo>
                    <a:pt x="7765" y="2758"/>
                    <a:pt x="7615" y="2889"/>
                    <a:pt x="7553" y="2920"/>
                  </a:cubicBezTo>
                  <a:cubicBezTo>
                    <a:pt x="7482" y="2703"/>
                    <a:pt x="7200" y="3025"/>
                    <a:pt x="7120" y="3025"/>
                  </a:cubicBezTo>
                  <a:cubicBezTo>
                    <a:pt x="7038" y="3025"/>
                    <a:pt x="6962" y="3004"/>
                    <a:pt x="6879" y="3011"/>
                  </a:cubicBezTo>
                  <a:cubicBezTo>
                    <a:pt x="6761" y="3020"/>
                    <a:pt x="6643" y="3147"/>
                    <a:pt x="6540" y="3158"/>
                  </a:cubicBezTo>
                  <a:cubicBezTo>
                    <a:pt x="6435" y="3288"/>
                    <a:pt x="6241" y="2969"/>
                    <a:pt x="6102" y="3002"/>
                  </a:cubicBezTo>
                  <a:cubicBezTo>
                    <a:pt x="5987" y="2699"/>
                    <a:pt x="5301" y="2658"/>
                    <a:pt x="5108" y="2660"/>
                  </a:cubicBezTo>
                  <a:lnTo>
                    <a:pt x="5166" y="2595"/>
                  </a:lnTo>
                  <a:cubicBezTo>
                    <a:pt x="4385" y="2334"/>
                    <a:pt x="3526" y="2801"/>
                    <a:pt x="2781" y="3187"/>
                  </a:cubicBezTo>
                  <a:cubicBezTo>
                    <a:pt x="2790" y="3245"/>
                    <a:pt x="2794" y="3305"/>
                    <a:pt x="2794" y="3364"/>
                  </a:cubicBezTo>
                  <a:cubicBezTo>
                    <a:pt x="2821" y="3360"/>
                    <a:pt x="2846" y="3381"/>
                    <a:pt x="2861" y="3411"/>
                  </a:cubicBezTo>
                  <a:cubicBezTo>
                    <a:pt x="2895" y="3481"/>
                    <a:pt x="2847" y="3560"/>
                    <a:pt x="2808" y="3586"/>
                  </a:cubicBezTo>
                  <a:cubicBezTo>
                    <a:pt x="2807" y="3616"/>
                    <a:pt x="2818" y="3636"/>
                    <a:pt x="2843" y="3646"/>
                  </a:cubicBezTo>
                  <a:cubicBezTo>
                    <a:pt x="2669" y="3610"/>
                    <a:pt x="2511" y="3697"/>
                    <a:pt x="2346" y="3775"/>
                  </a:cubicBezTo>
                  <a:cubicBezTo>
                    <a:pt x="2313" y="3790"/>
                    <a:pt x="1788" y="3962"/>
                    <a:pt x="2020" y="4078"/>
                  </a:cubicBezTo>
                  <a:cubicBezTo>
                    <a:pt x="1791" y="4457"/>
                    <a:pt x="2405" y="4349"/>
                    <a:pt x="2510" y="4285"/>
                  </a:cubicBezTo>
                  <a:cubicBezTo>
                    <a:pt x="2433" y="4611"/>
                    <a:pt x="1900" y="4586"/>
                    <a:pt x="1737" y="4688"/>
                  </a:cubicBezTo>
                  <a:cubicBezTo>
                    <a:pt x="1610" y="4807"/>
                    <a:pt x="1325" y="4847"/>
                    <a:pt x="1294" y="5135"/>
                  </a:cubicBezTo>
                  <a:cubicBezTo>
                    <a:pt x="1271" y="5347"/>
                    <a:pt x="1078" y="5786"/>
                    <a:pt x="1423" y="5569"/>
                  </a:cubicBezTo>
                  <a:cubicBezTo>
                    <a:pt x="1382" y="5665"/>
                    <a:pt x="1288" y="5766"/>
                    <a:pt x="1232" y="5830"/>
                  </a:cubicBezTo>
                  <a:lnTo>
                    <a:pt x="1247" y="5941"/>
                  </a:lnTo>
                  <a:cubicBezTo>
                    <a:pt x="1305" y="5949"/>
                    <a:pt x="1373" y="5942"/>
                    <a:pt x="1427" y="5909"/>
                  </a:cubicBezTo>
                  <a:cubicBezTo>
                    <a:pt x="1582" y="5813"/>
                    <a:pt x="1505" y="5986"/>
                    <a:pt x="1616" y="6015"/>
                  </a:cubicBezTo>
                  <a:cubicBezTo>
                    <a:pt x="1625" y="6015"/>
                    <a:pt x="1632" y="6012"/>
                    <a:pt x="1639" y="6008"/>
                  </a:cubicBezTo>
                  <a:cubicBezTo>
                    <a:pt x="1268" y="6350"/>
                    <a:pt x="877" y="6521"/>
                    <a:pt x="478" y="6743"/>
                  </a:cubicBezTo>
                  <a:cubicBezTo>
                    <a:pt x="343" y="6818"/>
                    <a:pt x="175" y="6809"/>
                    <a:pt x="54" y="6949"/>
                  </a:cubicBezTo>
                  <a:cubicBezTo>
                    <a:pt x="-154" y="7190"/>
                    <a:pt x="297" y="7025"/>
                    <a:pt x="344" y="7001"/>
                  </a:cubicBezTo>
                  <a:cubicBezTo>
                    <a:pt x="703" y="6820"/>
                    <a:pt x="1068" y="6689"/>
                    <a:pt x="1424" y="6508"/>
                  </a:cubicBezTo>
                  <a:cubicBezTo>
                    <a:pt x="1621" y="6408"/>
                    <a:pt x="2420" y="6068"/>
                    <a:pt x="2420" y="5738"/>
                  </a:cubicBezTo>
                  <a:cubicBezTo>
                    <a:pt x="2564" y="5669"/>
                    <a:pt x="2545" y="5757"/>
                    <a:pt x="2664" y="5770"/>
                  </a:cubicBezTo>
                  <a:cubicBezTo>
                    <a:pt x="2775" y="5884"/>
                    <a:pt x="2982" y="5669"/>
                    <a:pt x="3099" y="5636"/>
                  </a:cubicBezTo>
                  <a:cubicBezTo>
                    <a:pt x="3270" y="5586"/>
                    <a:pt x="3354" y="5471"/>
                    <a:pt x="3497" y="5332"/>
                  </a:cubicBezTo>
                  <a:cubicBezTo>
                    <a:pt x="3592" y="5239"/>
                    <a:pt x="3675" y="5420"/>
                    <a:pt x="3762" y="5453"/>
                  </a:cubicBezTo>
                  <a:cubicBezTo>
                    <a:pt x="3787" y="5623"/>
                    <a:pt x="4109" y="5610"/>
                    <a:pt x="4206" y="5651"/>
                  </a:cubicBezTo>
                  <a:cubicBezTo>
                    <a:pt x="4425" y="5745"/>
                    <a:pt x="4511" y="6181"/>
                    <a:pt x="4283" y="6388"/>
                  </a:cubicBezTo>
                  <a:cubicBezTo>
                    <a:pt x="4312" y="6399"/>
                    <a:pt x="4341" y="6409"/>
                    <a:pt x="4370" y="6418"/>
                  </a:cubicBezTo>
                  <a:cubicBezTo>
                    <a:pt x="4406" y="6521"/>
                    <a:pt x="4318" y="6634"/>
                    <a:pt x="4422" y="6661"/>
                  </a:cubicBezTo>
                  <a:cubicBezTo>
                    <a:pt x="4430" y="6629"/>
                    <a:pt x="4441" y="6599"/>
                    <a:pt x="4455" y="6573"/>
                  </a:cubicBezTo>
                  <a:cubicBezTo>
                    <a:pt x="4440" y="6630"/>
                    <a:pt x="4444" y="6678"/>
                    <a:pt x="4466" y="6718"/>
                  </a:cubicBezTo>
                  <a:cubicBezTo>
                    <a:pt x="4402" y="6900"/>
                    <a:pt x="4481" y="7268"/>
                    <a:pt x="4600" y="6983"/>
                  </a:cubicBezTo>
                  <a:cubicBezTo>
                    <a:pt x="4616" y="7025"/>
                    <a:pt x="4647" y="7029"/>
                    <a:pt x="4668" y="7000"/>
                  </a:cubicBezTo>
                  <a:cubicBezTo>
                    <a:pt x="4695" y="7165"/>
                    <a:pt x="4383" y="7512"/>
                    <a:pt x="4572" y="7612"/>
                  </a:cubicBezTo>
                  <a:cubicBezTo>
                    <a:pt x="4561" y="7639"/>
                    <a:pt x="4537" y="8189"/>
                    <a:pt x="4549" y="8218"/>
                  </a:cubicBezTo>
                  <a:cubicBezTo>
                    <a:pt x="4218" y="8052"/>
                    <a:pt x="4499" y="8766"/>
                    <a:pt x="4612" y="8908"/>
                  </a:cubicBezTo>
                  <a:cubicBezTo>
                    <a:pt x="4469" y="9248"/>
                    <a:pt x="4405" y="9703"/>
                    <a:pt x="4249" y="10060"/>
                  </a:cubicBezTo>
                  <a:cubicBezTo>
                    <a:pt x="4231" y="10103"/>
                    <a:pt x="3863" y="10724"/>
                    <a:pt x="3931" y="10838"/>
                  </a:cubicBezTo>
                  <a:cubicBezTo>
                    <a:pt x="3904" y="10875"/>
                    <a:pt x="3884" y="11006"/>
                    <a:pt x="3866" y="11057"/>
                  </a:cubicBezTo>
                  <a:lnTo>
                    <a:pt x="3907" y="11057"/>
                  </a:lnTo>
                  <a:cubicBezTo>
                    <a:pt x="3683" y="11057"/>
                    <a:pt x="3673" y="12226"/>
                    <a:pt x="3784" y="12411"/>
                  </a:cubicBezTo>
                  <a:cubicBezTo>
                    <a:pt x="3713" y="12506"/>
                    <a:pt x="3776" y="12866"/>
                    <a:pt x="3821" y="12952"/>
                  </a:cubicBezTo>
                  <a:cubicBezTo>
                    <a:pt x="3779" y="13102"/>
                    <a:pt x="3952" y="13349"/>
                    <a:pt x="4063" y="13322"/>
                  </a:cubicBezTo>
                  <a:cubicBezTo>
                    <a:pt x="4060" y="13338"/>
                    <a:pt x="4058" y="13354"/>
                    <a:pt x="4057" y="13370"/>
                  </a:cubicBezTo>
                  <a:lnTo>
                    <a:pt x="4087" y="13380"/>
                  </a:lnTo>
                  <a:lnTo>
                    <a:pt x="4093" y="13414"/>
                  </a:lnTo>
                  <a:cubicBezTo>
                    <a:pt x="4290" y="13490"/>
                    <a:pt x="4102" y="14174"/>
                    <a:pt x="4227" y="14378"/>
                  </a:cubicBezTo>
                  <a:cubicBezTo>
                    <a:pt x="4190" y="14488"/>
                    <a:pt x="4544" y="15231"/>
                    <a:pt x="4228" y="15052"/>
                  </a:cubicBezTo>
                  <a:cubicBezTo>
                    <a:pt x="4228" y="15090"/>
                    <a:pt x="4220" y="15124"/>
                    <a:pt x="4204" y="15151"/>
                  </a:cubicBezTo>
                  <a:cubicBezTo>
                    <a:pt x="4266" y="15264"/>
                    <a:pt x="4305" y="15363"/>
                    <a:pt x="4335" y="15505"/>
                  </a:cubicBezTo>
                  <a:lnTo>
                    <a:pt x="4346" y="15505"/>
                  </a:lnTo>
                  <a:cubicBezTo>
                    <a:pt x="4387" y="15457"/>
                    <a:pt x="4394" y="15543"/>
                    <a:pt x="4468" y="15503"/>
                  </a:cubicBezTo>
                  <a:cubicBezTo>
                    <a:pt x="4571" y="15800"/>
                    <a:pt x="4536" y="15834"/>
                    <a:pt x="4468" y="16154"/>
                  </a:cubicBezTo>
                  <a:cubicBezTo>
                    <a:pt x="4643" y="16085"/>
                    <a:pt x="4765" y="16495"/>
                    <a:pt x="4806" y="16709"/>
                  </a:cubicBezTo>
                  <a:cubicBezTo>
                    <a:pt x="5029" y="16623"/>
                    <a:pt x="4935" y="16305"/>
                    <a:pt x="4856" y="16081"/>
                  </a:cubicBezTo>
                  <a:lnTo>
                    <a:pt x="4819" y="16090"/>
                  </a:lnTo>
                  <a:cubicBezTo>
                    <a:pt x="4853" y="16027"/>
                    <a:pt x="4845" y="15950"/>
                    <a:pt x="4813" y="15895"/>
                  </a:cubicBezTo>
                  <a:lnTo>
                    <a:pt x="4799" y="15901"/>
                  </a:lnTo>
                  <a:cubicBezTo>
                    <a:pt x="4773" y="15687"/>
                    <a:pt x="4711" y="15463"/>
                    <a:pt x="4695" y="15267"/>
                  </a:cubicBezTo>
                  <a:cubicBezTo>
                    <a:pt x="4682" y="15104"/>
                    <a:pt x="4607" y="15059"/>
                    <a:pt x="4654" y="14857"/>
                  </a:cubicBezTo>
                  <a:cubicBezTo>
                    <a:pt x="4643" y="14858"/>
                    <a:pt x="4632" y="14860"/>
                    <a:pt x="4621" y="14862"/>
                  </a:cubicBezTo>
                  <a:cubicBezTo>
                    <a:pt x="4621" y="14691"/>
                    <a:pt x="4335" y="14165"/>
                    <a:pt x="4542" y="14004"/>
                  </a:cubicBezTo>
                  <a:cubicBezTo>
                    <a:pt x="4568" y="14048"/>
                    <a:pt x="4597" y="14053"/>
                    <a:pt x="4633" y="14051"/>
                  </a:cubicBezTo>
                  <a:cubicBezTo>
                    <a:pt x="4649" y="14091"/>
                    <a:pt x="4668" y="14112"/>
                    <a:pt x="4694" y="14132"/>
                  </a:cubicBezTo>
                  <a:cubicBezTo>
                    <a:pt x="4606" y="14386"/>
                    <a:pt x="4732" y="15046"/>
                    <a:pt x="4888" y="15146"/>
                  </a:cubicBezTo>
                  <a:cubicBezTo>
                    <a:pt x="4868" y="15243"/>
                    <a:pt x="4898" y="15358"/>
                    <a:pt x="4958" y="15388"/>
                  </a:cubicBezTo>
                  <a:cubicBezTo>
                    <a:pt x="4954" y="15472"/>
                    <a:pt x="4978" y="15520"/>
                    <a:pt x="5030" y="15518"/>
                  </a:cubicBezTo>
                  <a:cubicBezTo>
                    <a:pt x="5042" y="15595"/>
                    <a:pt x="4993" y="15742"/>
                    <a:pt x="4986" y="15835"/>
                  </a:cubicBezTo>
                  <a:cubicBezTo>
                    <a:pt x="5221" y="15896"/>
                    <a:pt x="5644" y="17047"/>
                    <a:pt x="5374" y="17327"/>
                  </a:cubicBezTo>
                  <a:lnTo>
                    <a:pt x="5386" y="17327"/>
                  </a:lnTo>
                  <a:cubicBezTo>
                    <a:pt x="5363" y="17683"/>
                    <a:pt x="5700" y="18230"/>
                    <a:pt x="5921" y="18189"/>
                  </a:cubicBezTo>
                  <a:cubicBezTo>
                    <a:pt x="6093" y="18316"/>
                    <a:pt x="6360" y="18812"/>
                    <a:pt x="6568" y="18812"/>
                  </a:cubicBezTo>
                  <a:cubicBezTo>
                    <a:pt x="6707" y="18812"/>
                    <a:pt x="6794" y="18936"/>
                    <a:pt x="6933" y="18803"/>
                  </a:cubicBezTo>
                  <a:cubicBezTo>
                    <a:pt x="7112" y="18634"/>
                    <a:pt x="7225" y="18901"/>
                    <a:pt x="7338" y="19138"/>
                  </a:cubicBezTo>
                  <a:lnTo>
                    <a:pt x="7320" y="19233"/>
                  </a:lnTo>
                  <a:cubicBezTo>
                    <a:pt x="7452" y="19457"/>
                    <a:pt x="7609" y="19414"/>
                    <a:pt x="7752" y="19578"/>
                  </a:cubicBezTo>
                  <a:lnTo>
                    <a:pt x="7747" y="19554"/>
                  </a:lnTo>
                  <a:cubicBezTo>
                    <a:pt x="7831" y="19616"/>
                    <a:pt x="7966" y="19734"/>
                    <a:pt x="8058" y="19655"/>
                  </a:cubicBezTo>
                  <a:cubicBezTo>
                    <a:pt x="8068" y="19696"/>
                    <a:pt x="8082" y="19732"/>
                    <a:pt x="8102" y="19765"/>
                  </a:cubicBezTo>
                  <a:cubicBezTo>
                    <a:pt x="8201" y="19848"/>
                    <a:pt x="8249" y="20070"/>
                    <a:pt x="8332" y="20197"/>
                  </a:cubicBezTo>
                  <a:cubicBezTo>
                    <a:pt x="8328" y="20204"/>
                    <a:pt x="8318" y="20232"/>
                    <a:pt x="8307" y="20232"/>
                  </a:cubicBezTo>
                  <a:cubicBezTo>
                    <a:pt x="8248" y="20232"/>
                    <a:pt x="8242" y="20374"/>
                    <a:pt x="8290" y="20404"/>
                  </a:cubicBezTo>
                  <a:cubicBezTo>
                    <a:pt x="8224" y="20558"/>
                    <a:pt x="8335" y="20723"/>
                    <a:pt x="8404" y="20797"/>
                  </a:cubicBezTo>
                  <a:lnTo>
                    <a:pt x="8421" y="20768"/>
                  </a:lnTo>
                  <a:lnTo>
                    <a:pt x="8440" y="20786"/>
                  </a:lnTo>
                  <a:cubicBezTo>
                    <a:pt x="8440" y="20786"/>
                    <a:pt x="8460" y="20734"/>
                    <a:pt x="8463" y="20726"/>
                  </a:cubicBezTo>
                  <a:cubicBezTo>
                    <a:pt x="8481" y="20791"/>
                    <a:pt x="8506" y="20812"/>
                    <a:pt x="8544" y="20833"/>
                  </a:cubicBezTo>
                  <a:cubicBezTo>
                    <a:pt x="8631" y="20882"/>
                    <a:pt x="8572" y="21016"/>
                    <a:pt x="8625" y="21113"/>
                  </a:cubicBezTo>
                  <a:cubicBezTo>
                    <a:pt x="8670" y="21195"/>
                    <a:pt x="8728" y="21169"/>
                    <a:pt x="8774" y="21125"/>
                  </a:cubicBezTo>
                  <a:cubicBezTo>
                    <a:pt x="8819" y="21180"/>
                    <a:pt x="8955" y="21104"/>
                    <a:pt x="8977" y="21190"/>
                  </a:cubicBezTo>
                  <a:cubicBezTo>
                    <a:pt x="8994" y="21268"/>
                    <a:pt x="9007" y="21360"/>
                    <a:pt x="9074" y="21327"/>
                  </a:cubicBezTo>
                  <a:cubicBezTo>
                    <a:pt x="9087" y="21499"/>
                    <a:pt x="9387" y="21534"/>
                    <a:pt x="9242" y="21147"/>
                  </a:cubicBezTo>
                  <a:cubicBezTo>
                    <a:pt x="9322" y="21112"/>
                    <a:pt x="9334" y="20930"/>
                    <a:pt x="9399" y="20930"/>
                  </a:cubicBezTo>
                  <a:cubicBezTo>
                    <a:pt x="9476" y="20930"/>
                    <a:pt x="9464" y="21056"/>
                    <a:pt x="9512" y="21099"/>
                  </a:cubicBezTo>
                  <a:cubicBezTo>
                    <a:pt x="9489" y="21140"/>
                    <a:pt x="9481" y="21184"/>
                    <a:pt x="9489" y="21232"/>
                  </a:cubicBezTo>
                  <a:cubicBezTo>
                    <a:pt x="9530" y="21294"/>
                    <a:pt x="9567" y="21378"/>
                    <a:pt x="9594" y="21465"/>
                  </a:cubicBezTo>
                  <a:cubicBezTo>
                    <a:pt x="9613" y="21444"/>
                    <a:pt x="9635" y="21429"/>
                    <a:pt x="9658" y="21420"/>
                  </a:cubicBezTo>
                  <a:cubicBezTo>
                    <a:pt x="9651" y="21406"/>
                    <a:pt x="9651" y="21393"/>
                    <a:pt x="9656" y="21381"/>
                  </a:cubicBezTo>
                  <a:lnTo>
                    <a:pt x="9663" y="21393"/>
                  </a:lnTo>
                  <a:cubicBezTo>
                    <a:pt x="9703" y="21371"/>
                    <a:pt x="9728" y="21327"/>
                    <a:pt x="9733" y="21262"/>
                  </a:cubicBezTo>
                  <a:lnTo>
                    <a:pt x="9788" y="21239"/>
                  </a:lnTo>
                  <a:lnTo>
                    <a:pt x="9727" y="21036"/>
                  </a:lnTo>
                  <a:lnTo>
                    <a:pt x="9751" y="20983"/>
                  </a:lnTo>
                  <a:cubicBezTo>
                    <a:pt x="9690" y="20841"/>
                    <a:pt x="9591" y="20668"/>
                    <a:pt x="9478" y="20685"/>
                  </a:cubicBezTo>
                  <a:cubicBezTo>
                    <a:pt x="9386" y="20387"/>
                    <a:pt x="9023" y="21216"/>
                    <a:pt x="8905" y="20641"/>
                  </a:cubicBezTo>
                  <a:lnTo>
                    <a:pt x="8820" y="20643"/>
                  </a:lnTo>
                  <a:cubicBezTo>
                    <a:pt x="8820" y="20643"/>
                    <a:pt x="8682" y="20417"/>
                    <a:pt x="8717" y="20417"/>
                  </a:cubicBezTo>
                  <a:cubicBezTo>
                    <a:pt x="8717" y="20417"/>
                    <a:pt x="8717" y="20417"/>
                    <a:pt x="8717" y="20417"/>
                  </a:cubicBezTo>
                  <a:cubicBezTo>
                    <a:pt x="8719" y="20417"/>
                    <a:pt x="8885" y="19093"/>
                    <a:pt x="8901" y="18934"/>
                  </a:cubicBezTo>
                  <a:cubicBezTo>
                    <a:pt x="8865" y="18931"/>
                    <a:pt x="8824" y="18936"/>
                    <a:pt x="8790" y="18958"/>
                  </a:cubicBezTo>
                  <a:cubicBezTo>
                    <a:pt x="8665" y="18803"/>
                    <a:pt x="8556" y="18836"/>
                    <a:pt x="8451" y="18742"/>
                  </a:cubicBezTo>
                  <a:cubicBezTo>
                    <a:pt x="8417" y="18712"/>
                    <a:pt x="8071" y="18740"/>
                    <a:pt x="8035" y="18773"/>
                  </a:cubicBezTo>
                  <a:cubicBezTo>
                    <a:pt x="8032" y="18768"/>
                    <a:pt x="8029" y="18763"/>
                    <a:pt x="8025" y="18757"/>
                  </a:cubicBezTo>
                  <a:cubicBezTo>
                    <a:pt x="8109" y="18574"/>
                    <a:pt x="8142" y="18312"/>
                    <a:pt x="8200" y="18110"/>
                  </a:cubicBezTo>
                  <a:cubicBezTo>
                    <a:pt x="8274" y="17968"/>
                    <a:pt x="8508" y="16969"/>
                    <a:pt x="8384" y="16969"/>
                  </a:cubicBezTo>
                  <a:cubicBezTo>
                    <a:pt x="8284" y="16969"/>
                    <a:pt x="8160" y="16997"/>
                    <a:pt x="8055" y="17030"/>
                  </a:cubicBezTo>
                  <a:cubicBezTo>
                    <a:pt x="7708" y="17115"/>
                    <a:pt x="7858" y="17667"/>
                    <a:pt x="7599" y="17812"/>
                  </a:cubicBezTo>
                  <a:cubicBezTo>
                    <a:pt x="7601" y="17840"/>
                    <a:pt x="7595" y="17864"/>
                    <a:pt x="7583" y="17884"/>
                  </a:cubicBezTo>
                  <a:lnTo>
                    <a:pt x="7589" y="17850"/>
                  </a:lnTo>
                  <a:cubicBezTo>
                    <a:pt x="7313" y="17803"/>
                    <a:pt x="7206" y="18092"/>
                    <a:pt x="6955" y="17842"/>
                  </a:cubicBezTo>
                  <a:cubicBezTo>
                    <a:pt x="6928" y="17797"/>
                    <a:pt x="6940" y="17716"/>
                    <a:pt x="6902" y="17678"/>
                  </a:cubicBezTo>
                  <a:cubicBezTo>
                    <a:pt x="6909" y="17285"/>
                    <a:pt x="6745" y="17009"/>
                    <a:pt x="6787" y="16567"/>
                  </a:cubicBezTo>
                  <a:cubicBezTo>
                    <a:pt x="6799" y="16444"/>
                    <a:pt x="6795" y="15988"/>
                    <a:pt x="6892" y="15936"/>
                  </a:cubicBezTo>
                  <a:cubicBezTo>
                    <a:pt x="6964" y="15896"/>
                    <a:pt x="6970" y="15802"/>
                    <a:pt x="6989" y="15695"/>
                  </a:cubicBezTo>
                  <a:cubicBezTo>
                    <a:pt x="6960" y="15291"/>
                    <a:pt x="7099" y="15132"/>
                    <a:pt x="7297" y="14954"/>
                  </a:cubicBezTo>
                  <a:cubicBezTo>
                    <a:pt x="7407" y="14847"/>
                    <a:pt x="7530" y="14681"/>
                    <a:pt x="7658" y="14647"/>
                  </a:cubicBezTo>
                  <a:cubicBezTo>
                    <a:pt x="7726" y="14629"/>
                    <a:pt x="7890" y="14823"/>
                    <a:pt x="7918" y="14651"/>
                  </a:cubicBezTo>
                  <a:cubicBezTo>
                    <a:pt x="7929" y="14662"/>
                    <a:pt x="7940" y="14672"/>
                    <a:pt x="7951" y="14683"/>
                  </a:cubicBezTo>
                  <a:cubicBezTo>
                    <a:pt x="7964" y="14784"/>
                    <a:pt x="8062" y="14913"/>
                    <a:pt x="8119" y="14804"/>
                  </a:cubicBezTo>
                  <a:cubicBezTo>
                    <a:pt x="8158" y="14847"/>
                    <a:pt x="8205" y="14840"/>
                    <a:pt x="8218" y="14755"/>
                  </a:cubicBezTo>
                  <a:cubicBezTo>
                    <a:pt x="8226" y="14760"/>
                    <a:pt x="8233" y="14769"/>
                    <a:pt x="8237" y="14776"/>
                  </a:cubicBezTo>
                  <a:cubicBezTo>
                    <a:pt x="8243" y="14815"/>
                    <a:pt x="8236" y="14869"/>
                    <a:pt x="8238" y="14910"/>
                  </a:cubicBezTo>
                  <a:cubicBezTo>
                    <a:pt x="8321" y="14897"/>
                    <a:pt x="8431" y="14728"/>
                    <a:pt x="8309" y="14652"/>
                  </a:cubicBezTo>
                  <a:cubicBezTo>
                    <a:pt x="8336" y="14621"/>
                    <a:pt x="8354" y="14568"/>
                    <a:pt x="8341" y="14512"/>
                  </a:cubicBezTo>
                  <a:cubicBezTo>
                    <a:pt x="8478" y="14435"/>
                    <a:pt x="8881" y="14341"/>
                    <a:pt x="8891" y="14660"/>
                  </a:cubicBezTo>
                  <a:cubicBezTo>
                    <a:pt x="8953" y="14668"/>
                    <a:pt x="9017" y="14668"/>
                    <a:pt x="9071" y="14607"/>
                  </a:cubicBezTo>
                  <a:cubicBezTo>
                    <a:pt x="9213" y="14442"/>
                    <a:pt x="9157" y="14782"/>
                    <a:pt x="9269" y="14825"/>
                  </a:cubicBezTo>
                  <a:cubicBezTo>
                    <a:pt x="9274" y="14919"/>
                    <a:pt x="9158" y="15202"/>
                    <a:pt x="9231" y="15255"/>
                  </a:cubicBezTo>
                  <a:cubicBezTo>
                    <a:pt x="9194" y="15363"/>
                    <a:pt x="9245" y="15521"/>
                    <a:pt x="9291" y="15598"/>
                  </a:cubicBezTo>
                  <a:cubicBezTo>
                    <a:pt x="9303" y="15683"/>
                    <a:pt x="9312" y="15745"/>
                    <a:pt x="9294" y="15822"/>
                  </a:cubicBezTo>
                  <a:cubicBezTo>
                    <a:pt x="9320" y="15840"/>
                    <a:pt x="9347" y="15858"/>
                    <a:pt x="9373" y="15876"/>
                  </a:cubicBezTo>
                  <a:cubicBezTo>
                    <a:pt x="9376" y="15876"/>
                    <a:pt x="9389" y="16042"/>
                    <a:pt x="9392" y="16062"/>
                  </a:cubicBezTo>
                  <a:cubicBezTo>
                    <a:pt x="9891" y="16160"/>
                    <a:pt x="9504" y="14453"/>
                    <a:pt x="9669" y="14135"/>
                  </a:cubicBezTo>
                  <a:cubicBezTo>
                    <a:pt x="9801" y="13882"/>
                    <a:pt x="9965" y="13656"/>
                    <a:pt x="10125" y="13464"/>
                  </a:cubicBezTo>
                  <a:cubicBezTo>
                    <a:pt x="10212" y="13386"/>
                    <a:pt x="10656" y="13027"/>
                    <a:pt x="10592" y="12952"/>
                  </a:cubicBezTo>
                  <a:cubicBezTo>
                    <a:pt x="10811" y="12978"/>
                    <a:pt x="10712" y="12540"/>
                    <a:pt x="10767" y="12391"/>
                  </a:cubicBezTo>
                  <a:cubicBezTo>
                    <a:pt x="10824" y="12240"/>
                    <a:pt x="11053" y="12010"/>
                    <a:pt x="10986" y="11786"/>
                  </a:cubicBezTo>
                  <a:cubicBezTo>
                    <a:pt x="11080" y="11837"/>
                    <a:pt x="11274" y="11508"/>
                    <a:pt x="11267" y="11344"/>
                  </a:cubicBezTo>
                  <a:cubicBezTo>
                    <a:pt x="11357" y="11366"/>
                    <a:pt x="11513" y="11281"/>
                    <a:pt x="11556" y="11158"/>
                  </a:cubicBezTo>
                  <a:lnTo>
                    <a:pt x="11547" y="11137"/>
                  </a:lnTo>
                  <a:cubicBezTo>
                    <a:pt x="11604" y="11130"/>
                    <a:pt x="11673" y="11149"/>
                    <a:pt x="11708" y="11051"/>
                  </a:cubicBezTo>
                  <a:cubicBezTo>
                    <a:pt x="11862" y="11256"/>
                    <a:pt x="12051" y="10796"/>
                    <a:pt x="11864" y="10786"/>
                  </a:cubicBezTo>
                  <a:cubicBezTo>
                    <a:pt x="11862" y="10777"/>
                    <a:pt x="11858" y="10768"/>
                    <a:pt x="11853" y="10760"/>
                  </a:cubicBezTo>
                  <a:cubicBezTo>
                    <a:pt x="11890" y="10730"/>
                    <a:pt x="11924" y="10692"/>
                    <a:pt x="11955" y="10645"/>
                  </a:cubicBezTo>
                  <a:lnTo>
                    <a:pt x="11897" y="10613"/>
                  </a:lnTo>
                  <a:cubicBezTo>
                    <a:pt x="11984" y="10395"/>
                    <a:pt x="12164" y="10420"/>
                    <a:pt x="12245" y="10219"/>
                  </a:cubicBezTo>
                  <a:cubicBezTo>
                    <a:pt x="12330" y="10329"/>
                    <a:pt x="12661" y="10004"/>
                    <a:pt x="12737" y="9969"/>
                  </a:cubicBezTo>
                  <a:cubicBezTo>
                    <a:pt x="12664" y="10028"/>
                    <a:pt x="12408" y="10465"/>
                    <a:pt x="12631" y="10503"/>
                  </a:cubicBezTo>
                  <a:cubicBezTo>
                    <a:pt x="12789" y="10529"/>
                    <a:pt x="13042" y="10150"/>
                    <a:pt x="13212" y="10091"/>
                  </a:cubicBezTo>
                  <a:cubicBezTo>
                    <a:pt x="13387" y="9998"/>
                    <a:pt x="13656" y="9885"/>
                    <a:pt x="13625" y="9596"/>
                  </a:cubicBezTo>
                  <a:cubicBezTo>
                    <a:pt x="13619" y="9547"/>
                    <a:pt x="13631" y="9416"/>
                    <a:pt x="13642" y="9372"/>
                  </a:cubicBezTo>
                  <a:cubicBezTo>
                    <a:pt x="13542" y="9340"/>
                    <a:pt x="13492" y="9469"/>
                    <a:pt x="13428" y="9577"/>
                  </a:cubicBezTo>
                  <a:cubicBezTo>
                    <a:pt x="13210" y="9948"/>
                    <a:pt x="13126" y="9598"/>
                    <a:pt x="13005" y="9382"/>
                  </a:cubicBezTo>
                  <a:cubicBezTo>
                    <a:pt x="13043" y="9332"/>
                    <a:pt x="13094" y="9211"/>
                    <a:pt x="13035" y="9143"/>
                  </a:cubicBezTo>
                  <a:cubicBezTo>
                    <a:pt x="13114" y="9113"/>
                    <a:pt x="13246" y="8984"/>
                    <a:pt x="13198" y="8817"/>
                  </a:cubicBezTo>
                  <a:cubicBezTo>
                    <a:pt x="13133" y="8591"/>
                    <a:pt x="12921" y="8699"/>
                    <a:pt x="12820" y="8748"/>
                  </a:cubicBezTo>
                  <a:cubicBezTo>
                    <a:pt x="13042" y="8483"/>
                    <a:pt x="13227" y="8473"/>
                    <a:pt x="13514" y="8498"/>
                  </a:cubicBezTo>
                  <a:cubicBezTo>
                    <a:pt x="13879" y="8530"/>
                    <a:pt x="14067" y="8267"/>
                    <a:pt x="14414" y="8134"/>
                  </a:cubicBezTo>
                  <a:cubicBezTo>
                    <a:pt x="14179" y="8347"/>
                    <a:pt x="14080" y="8871"/>
                    <a:pt x="13864" y="9071"/>
                  </a:cubicBezTo>
                  <a:cubicBezTo>
                    <a:pt x="13717" y="9206"/>
                    <a:pt x="14405" y="9317"/>
                    <a:pt x="14423" y="9210"/>
                  </a:cubicBezTo>
                  <a:cubicBezTo>
                    <a:pt x="14405" y="9314"/>
                    <a:pt x="14297" y="9379"/>
                    <a:pt x="14243" y="9402"/>
                  </a:cubicBezTo>
                  <a:cubicBezTo>
                    <a:pt x="14313" y="9418"/>
                    <a:pt x="14553" y="9162"/>
                    <a:pt x="14568" y="9200"/>
                  </a:cubicBezTo>
                  <a:cubicBezTo>
                    <a:pt x="14597" y="9273"/>
                    <a:pt x="14503" y="9384"/>
                    <a:pt x="14488" y="9436"/>
                  </a:cubicBezTo>
                  <a:cubicBezTo>
                    <a:pt x="14575" y="9436"/>
                    <a:pt x="14865" y="9376"/>
                    <a:pt x="14709" y="9160"/>
                  </a:cubicBezTo>
                  <a:cubicBezTo>
                    <a:pt x="14686" y="9129"/>
                    <a:pt x="14726" y="9185"/>
                    <a:pt x="14709" y="9160"/>
                  </a:cubicBezTo>
                  <a:close/>
                  <a:moveTo>
                    <a:pt x="9292" y="15807"/>
                  </a:moveTo>
                  <a:cubicBezTo>
                    <a:pt x="9294" y="15804"/>
                    <a:pt x="9294" y="15801"/>
                    <a:pt x="9294" y="15797"/>
                  </a:cubicBezTo>
                  <a:lnTo>
                    <a:pt x="9292" y="15807"/>
                  </a:lnTo>
                  <a:cubicBezTo>
                    <a:pt x="9292" y="15807"/>
                    <a:pt x="9292" y="15807"/>
                    <a:pt x="9292" y="15807"/>
                  </a:cubicBezTo>
                  <a:close/>
                  <a:moveTo>
                    <a:pt x="10369" y="17468"/>
                  </a:moveTo>
                  <a:cubicBezTo>
                    <a:pt x="10335" y="17379"/>
                    <a:pt x="10167" y="17362"/>
                    <a:pt x="10156" y="17309"/>
                  </a:cubicBezTo>
                  <a:cubicBezTo>
                    <a:pt x="10131" y="17189"/>
                    <a:pt x="9829" y="16896"/>
                    <a:pt x="9715" y="16827"/>
                  </a:cubicBezTo>
                  <a:cubicBezTo>
                    <a:pt x="9533" y="16717"/>
                    <a:pt x="9375" y="16548"/>
                    <a:pt x="9156" y="16596"/>
                  </a:cubicBezTo>
                  <a:cubicBezTo>
                    <a:pt x="9072" y="16614"/>
                    <a:pt x="8717" y="16808"/>
                    <a:pt x="8728" y="16994"/>
                  </a:cubicBezTo>
                  <a:cubicBezTo>
                    <a:pt x="8730" y="17027"/>
                    <a:pt x="9190" y="16568"/>
                    <a:pt x="9247" y="16760"/>
                  </a:cubicBezTo>
                  <a:cubicBezTo>
                    <a:pt x="9236" y="16814"/>
                    <a:pt x="9210" y="16831"/>
                    <a:pt x="9167" y="16810"/>
                  </a:cubicBezTo>
                  <a:cubicBezTo>
                    <a:pt x="9239" y="16755"/>
                    <a:pt x="9536" y="17035"/>
                    <a:pt x="9629" y="17047"/>
                  </a:cubicBezTo>
                  <a:cubicBezTo>
                    <a:pt x="9753" y="17062"/>
                    <a:pt x="9684" y="17348"/>
                    <a:pt x="9814" y="17335"/>
                  </a:cubicBezTo>
                  <a:cubicBezTo>
                    <a:pt x="9981" y="17317"/>
                    <a:pt x="9882" y="17476"/>
                    <a:pt x="9811" y="17585"/>
                  </a:cubicBezTo>
                  <a:cubicBezTo>
                    <a:pt x="9811" y="17585"/>
                    <a:pt x="9811" y="17585"/>
                    <a:pt x="9811" y="17585"/>
                  </a:cubicBezTo>
                  <a:cubicBezTo>
                    <a:pt x="9811" y="17585"/>
                    <a:pt x="9811" y="17585"/>
                    <a:pt x="9811" y="17586"/>
                  </a:cubicBezTo>
                  <a:cubicBezTo>
                    <a:pt x="9831" y="17583"/>
                    <a:pt x="10404" y="17558"/>
                    <a:pt x="10369" y="17468"/>
                  </a:cubicBezTo>
                  <a:cubicBezTo>
                    <a:pt x="10361" y="17446"/>
                    <a:pt x="10394" y="17532"/>
                    <a:pt x="10369" y="17468"/>
                  </a:cubicBezTo>
                  <a:close/>
                  <a:moveTo>
                    <a:pt x="20788" y="376"/>
                  </a:moveTo>
                  <a:cubicBezTo>
                    <a:pt x="20661" y="393"/>
                    <a:pt x="20521" y="488"/>
                    <a:pt x="20397" y="482"/>
                  </a:cubicBezTo>
                  <a:cubicBezTo>
                    <a:pt x="20438" y="401"/>
                    <a:pt x="20552" y="165"/>
                    <a:pt x="20633" y="174"/>
                  </a:cubicBezTo>
                  <a:cubicBezTo>
                    <a:pt x="20175" y="121"/>
                    <a:pt x="19751" y="-20"/>
                    <a:pt x="19284" y="2"/>
                  </a:cubicBezTo>
                  <a:cubicBezTo>
                    <a:pt x="19105" y="10"/>
                    <a:pt x="18902" y="130"/>
                    <a:pt x="18728" y="59"/>
                  </a:cubicBezTo>
                  <a:cubicBezTo>
                    <a:pt x="18578" y="-2"/>
                    <a:pt x="18252" y="-5"/>
                    <a:pt x="18116" y="136"/>
                  </a:cubicBezTo>
                  <a:cubicBezTo>
                    <a:pt x="18175" y="75"/>
                    <a:pt x="18298" y="279"/>
                    <a:pt x="18361" y="285"/>
                  </a:cubicBezTo>
                  <a:cubicBezTo>
                    <a:pt x="18166" y="285"/>
                    <a:pt x="17974" y="110"/>
                    <a:pt x="17776" y="149"/>
                  </a:cubicBezTo>
                  <a:cubicBezTo>
                    <a:pt x="17789" y="245"/>
                    <a:pt x="17791" y="210"/>
                    <a:pt x="17833" y="259"/>
                  </a:cubicBezTo>
                  <a:cubicBezTo>
                    <a:pt x="17695" y="308"/>
                    <a:pt x="17442" y="191"/>
                    <a:pt x="17296" y="183"/>
                  </a:cubicBezTo>
                  <a:cubicBezTo>
                    <a:pt x="17097" y="171"/>
                    <a:pt x="16902" y="273"/>
                    <a:pt x="16703" y="270"/>
                  </a:cubicBezTo>
                  <a:cubicBezTo>
                    <a:pt x="16707" y="477"/>
                    <a:pt x="16045" y="464"/>
                    <a:pt x="15922" y="611"/>
                  </a:cubicBezTo>
                  <a:cubicBezTo>
                    <a:pt x="15984" y="642"/>
                    <a:pt x="16050" y="632"/>
                    <a:pt x="16114" y="633"/>
                  </a:cubicBezTo>
                  <a:cubicBezTo>
                    <a:pt x="16093" y="927"/>
                    <a:pt x="15244" y="969"/>
                    <a:pt x="15099" y="1007"/>
                  </a:cubicBezTo>
                  <a:cubicBezTo>
                    <a:pt x="15125" y="1148"/>
                    <a:pt x="15349" y="1197"/>
                    <a:pt x="15414" y="1212"/>
                  </a:cubicBezTo>
                  <a:cubicBezTo>
                    <a:pt x="15335" y="1285"/>
                    <a:pt x="15187" y="1268"/>
                    <a:pt x="15096" y="1309"/>
                  </a:cubicBezTo>
                  <a:cubicBezTo>
                    <a:pt x="15139" y="1389"/>
                    <a:pt x="15278" y="1390"/>
                    <a:pt x="15337" y="1395"/>
                  </a:cubicBezTo>
                  <a:cubicBezTo>
                    <a:pt x="15292" y="1423"/>
                    <a:pt x="15237" y="1423"/>
                    <a:pt x="15198" y="1474"/>
                  </a:cubicBezTo>
                  <a:cubicBezTo>
                    <a:pt x="15433" y="1544"/>
                    <a:pt x="15645" y="1461"/>
                    <a:pt x="15880" y="1474"/>
                  </a:cubicBezTo>
                  <a:cubicBezTo>
                    <a:pt x="15992" y="1480"/>
                    <a:pt x="16131" y="1500"/>
                    <a:pt x="16237" y="1562"/>
                  </a:cubicBezTo>
                  <a:cubicBezTo>
                    <a:pt x="16344" y="1623"/>
                    <a:pt x="16226" y="1664"/>
                    <a:pt x="16247" y="1717"/>
                  </a:cubicBezTo>
                  <a:cubicBezTo>
                    <a:pt x="16266" y="1765"/>
                    <a:pt x="16487" y="1880"/>
                    <a:pt x="16313" y="1959"/>
                  </a:cubicBezTo>
                  <a:cubicBezTo>
                    <a:pt x="16559" y="1847"/>
                    <a:pt x="16204" y="2758"/>
                    <a:pt x="16179" y="2583"/>
                  </a:cubicBezTo>
                  <a:cubicBezTo>
                    <a:pt x="16203" y="2748"/>
                    <a:pt x="16427" y="2568"/>
                    <a:pt x="16494" y="2630"/>
                  </a:cubicBezTo>
                  <a:cubicBezTo>
                    <a:pt x="16482" y="2669"/>
                    <a:pt x="16425" y="2638"/>
                    <a:pt x="16428" y="2695"/>
                  </a:cubicBezTo>
                  <a:cubicBezTo>
                    <a:pt x="16522" y="2661"/>
                    <a:pt x="16598" y="2870"/>
                    <a:pt x="16593" y="2871"/>
                  </a:cubicBezTo>
                  <a:cubicBezTo>
                    <a:pt x="16581" y="2874"/>
                    <a:pt x="16213" y="2799"/>
                    <a:pt x="16214" y="2802"/>
                  </a:cubicBezTo>
                  <a:cubicBezTo>
                    <a:pt x="16229" y="2835"/>
                    <a:pt x="16243" y="2868"/>
                    <a:pt x="16257" y="2900"/>
                  </a:cubicBezTo>
                  <a:cubicBezTo>
                    <a:pt x="16172" y="2904"/>
                    <a:pt x="16137" y="2977"/>
                    <a:pt x="16095" y="3092"/>
                  </a:cubicBezTo>
                  <a:cubicBezTo>
                    <a:pt x="16186" y="3140"/>
                    <a:pt x="16346" y="3277"/>
                    <a:pt x="16419" y="3092"/>
                  </a:cubicBezTo>
                  <a:cubicBezTo>
                    <a:pt x="16494" y="2902"/>
                    <a:pt x="16546" y="3028"/>
                    <a:pt x="16502" y="3209"/>
                  </a:cubicBezTo>
                  <a:cubicBezTo>
                    <a:pt x="16498" y="3224"/>
                    <a:pt x="15861" y="3720"/>
                    <a:pt x="16084" y="3791"/>
                  </a:cubicBezTo>
                  <a:cubicBezTo>
                    <a:pt x="16081" y="3912"/>
                    <a:pt x="15909" y="3871"/>
                    <a:pt x="15990" y="4074"/>
                  </a:cubicBezTo>
                  <a:cubicBezTo>
                    <a:pt x="16072" y="4282"/>
                    <a:pt x="15977" y="4328"/>
                    <a:pt x="16012" y="4522"/>
                  </a:cubicBezTo>
                  <a:cubicBezTo>
                    <a:pt x="16059" y="4791"/>
                    <a:pt x="16218" y="5190"/>
                    <a:pt x="16217" y="5459"/>
                  </a:cubicBezTo>
                  <a:cubicBezTo>
                    <a:pt x="16477" y="5346"/>
                    <a:pt x="16693" y="5934"/>
                    <a:pt x="16874" y="5492"/>
                  </a:cubicBezTo>
                  <a:cubicBezTo>
                    <a:pt x="16944" y="5323"/>
                    <a:pt x="17078" y="4978"/>
                    <a:pt x="17178" y="4863"/>
                  </a:cubicBezTo>
                  <a:cubicBezTo>
                    <a:pt x="17207" y="4830"/>
                    <a:pt x="17468" y="4537"/>
                    <a:pt x="17336" y="4506"/>
                  </a:cubicBezTo>
                  <a:cubicBezTo>
                    <a:pt x="17352" y="4429"/>
                    <a:pt x="17466" y="4461"/>
                    <a:pt x="17462" y="4414"/>
                  </a:cubicBezTo>
                  <a:cubicBezTo>
                    <a:pt x="17446" y="4185"/>
                    <a:pt x="17478" y="4318"/>
                    <a:pt x="17603" y="4179"/>
                  </a:cubicBezTo>
                  <a:cubicBezTo>
                    <a:pt x="17832" y="3924"/>
                    <a:pt x="18176" y="4100"/>
                    <a:pt x="18404" y="3748"/>
                  </a:cubicBezTo>
                  <a:cubicBezTo>
                    <a:pt x="18623" y="3408"/>
                    <a:pt x="18719" y="3579"/>
                    <a:pt x="18976" y="3474"/>
                  </a:cubicBezTo>
                  <a:cubicBezTo>
                    <a:pt x="19132" y="3410"/>
                    <a:pt x="19315" y="3416"/>
                    <a:pt x="19459" y="3294"/>
                  </a:cubicBezTo>
                  <a:cubicBezTo>
                    <a:pt x="19583" y="3189"/>
                    <a:pt x="19779" y="3004"/>
                    <a:pt x="19921" y="2998"/>
                  </a:cubicBezTo>
                  <a:cubicBezTo>
                    <a:pt x="19863" y="3000"/>
                    <a:pt x="19502" y="2839"/>
                    <a:pt x="19465" y="2948"/>
                  </a:cubicBezTo>
                  <a:cubicBezTo>
                    <a:pt x="19535" y="2744"/>
                    <a:pt x="19616" y="2666"/>
                    <a:pt x="19736" y="2808"/>
                  </a:cubicBezTo>
                  <a:cubicBezTo>
                    <a:pt x="19799" y="2882"/>
                    <a:pt x="20006" y="3044"/>
                    <a:pt x="20008" y="2762"/>
                  </a:cubicBezTo>
                  <a:cubicBezTo>
                    <a:pt x="20009" y="2563"/>
                    <a:pt x="19750" y="2306"/>
                    <a:pt x="19652" y="2240"/>
                  </a:cubicBezTo>
                  <a:cubicBezTo>
                    <a:pt x="19743" y="2177"/>
                    <a:pt x="20272" y="2315"/>
                    <a:pt x="20290" y="2066"/>
                  </a:cubicBezTo>
                  <a:cubicBezTo>
                    <a:pt x="20246" y="2069"/>
                    <a:pt x="20204" y="2042"/>
                    <a:pt x="20162" y="2024"/>
                  </a:cubicBezTo>
                  <a:cubicBezTo>
                    <a:pt x="20196" y="2013"/>
                    <a:pt x="20461" y="2053"/>
                    <a:pt x="20445" y="1920"/>
                  </a:cubicBezTo>
                  <a:cubicBezTo>
                    <a:pt x="20434" y="1826"/>
                    <a:pt x="20316" y="1823"/>
                    <a:pt x="20426" y="1726"/>
                  </a:cubicBezTo>
                  <a:cubicBezTo>
                    <a:pt x="20595" y="1578"/>
                    <a:pt x="20285" y="1472"/>
                    <a:pt x="20249" y="1409"/>
                  </a:cubicBezTo>
                  <a:cubicBezTo>
                    <a:pt x="20284" y="1409"/>
                    <a:pt x="20770" y="1373"/>
                    <a:pt x="20655" y="1204"/>
                  </a:cubicBezTo>
                  <a:cubicBezTo>
                    <a:pt x="20592" y="1111"/>
                    <a:pt x="20396" y="1087"/>
                    <a:pt x="20327" y="1171"/>
                  </a:cubicBezTo>
                  <a:cubicBezTo>
                    <a:pt x="20607" y="695"/>
                    <a:pt x="21060" y="526"/>
                    <a:pt x="21446" y="368"/>
                  </a:cubicBezTo>
                  <a:cubicBezTo>
                    <a:pt x="21259" y="170"/>
                    <a:pt x="20985" y="351"/>
                    <a:pt x="20788" y="376"/>
                  </a:cubicBezTo>
                  <a:cubicBezTo>
                    <a:pt x="20727" y="384"/>
                    <a:pt x="20985" y="351"/>
                    <a:pt x="20788" y="376"/>
                  </a:cubicBezTo>
                  <a:close/>
                  <a:moveTo>
                    <a:pt x="11250" y="17854"/>
                  </a:moveTo>
                  <a:cubicBezTo>
                    <a:pt x="11353" y="18121"/>
                    <a:pt x="10932" y="18149"/>
                    <a:pt x="10851" y="18066"/>
                  </a:cubicBezTo>
                  <a:cubicBezTo>
                    <a:pt x="10834" y="18070"/>
                    <a:pt x="10772" y="18267"/>
                    <a:pt x="10762" y="18295"/>
                  </a:cubicBezTo>
                  <a:lnTo>
                    <a:pt x="10744" y="18285"/>
                  </a:lnTo>
                  <a:lnTo>
                    <a:pt x="10730" y="18323"/>
                  </a:lnTo>
                  <a:cubicBezTo>
                    <a:pt x="10688" y="18281"/>
                    <a:pt x="10661" y="18211"/>
                    <a:pt x="10659" y="18127"/>
                  </a:cubicBezTo>
                  <a:cubicBezTo>
                    <a:pt x="10636" y="18121"/>
                    <a:pt x="10482" y="18109"/>
                    <a:pt x="10449" y="18132"/>
                  </a:cubicBezTo>
                  <a:cubicBezTo>
                    <a:pt x="10400" y="18160"/>
                    <a:pt x="10250" y="18170"/>
                    <a:pt x="10272" y="17972"/>
                  </a:cubicBezTo>
                  <a:cubicBezTo>
                    <a:pt x="10299" y="17723"/>
                    <a:pt x="10501" y="18031"/>
                    <a:pt x="10576" y="17927"/>
                  </a:cubicBezTo>
                  <a:cubicBezTo>
                    <a:pt x="10576" y="17927"/>
                    <a:pt x="10576" y="17927"/>
                    <a:pt x="10576" y="17927"/>
                  </a:cubicBezTo>
                  <a:cubicBezTo>
                    <a:pt x="10555" y="17927"/>
                    <a:pt x="10562" y="17743"/>
                    <a:pt x="10562" y="17738"/>
                  </a:cubicBezTo>
                  <a:lnTo>
                    <a:pt x="10412" y="17627"/>
                  </a:lnTo>
                  <a:cubicBezTo>
                    <a:pt x="10499" y="17485"/>
                    <a:pt x="10669" y="17484"/>
                    <a:pt x="10776" y="17484"/>
                  </a:cubicBezTo>
                  <a:cubicBezTo>
                    <a:pt x="10837" y="17484"/>
                    <a:pt x="10950" y="17493"/>
                    <a:pt x="11001" y="17546"/>
                  </a:cubicBezTo>
                  <a:cubicBezTo>
                    <a:pt x="11036" y="17584"/>
                    <a:pt x="11222" y="17784"/>
                    <a:pt x="11250" y="17854"/>
                  </a:cubicBezTo>
                  <a:cubicBezTo>
                    <a:pt x="11273" y="17915"/>
                    <a:pt x="11228" y="17798"/>
                    <a:pt x="11250" y="1785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sz="1899" dirty="0">
                <a:latin typeface="Lato Light" panose="020F0502020204030203" pitchFamily="34" charset="0"/>
              </a:endParaRPr>
            </a:p>
          </p:txBody>
        </p:sp>
        <p:sp>
          <p:nvSpPr>
            <p:cNvPr id="104" name="Shape 25806">
              <a:extLst>
                <a:ext uri="{FF2B5EF4-FFF2-40B4-BE49-F238E27FC236}">
                  <a16:creationId xmlns:a16="http://schemas.microsoft.com/office/drawing/2014/main" id="{D215E9F5-E47E-7A4A-A1C6-1B3472EE9E01}"/>
                </a:ext>
              </a:extLst>
            </p:cNvPr>
            <p:cNvSpPr/>
            <p:nvPr/>
          </p:nvSpPr>
          <p:spPr>
            <a:xfrm>
              <a:off x="1663908" y="3947122"/>
              <a:ext cx="803416" cy="1309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346" extrusionOk="0">
                  <a:moveTo>
                    <a:pt x="14907" y="13611"/>
                  </a:moveTo>
                  <a:cubicBezTo>
                    <a:pt x="14908" y="13576"/>
                    <a:pt x="14915" y="13542"/>
                    <a:pt x="14927" y="13508"/>
                  </a:cubicBezTo>
                  <a:cubicBezTo>
                    <a:pt x="14945" y="13527"/>
                    <a:pt x="14935" y="13561"/>
                    <a:pt x="14907" y="13611"/>
                  </a:cubicBezTo>
                  <a:cubicBezTo>
                    <a:pt x="14911" y="13596"/>
                    <a:pt x="14935" y="13561"/>
                    <a:pt x="14907" y="13611"/>
                  </a:cubicBezTo>
                  <a:close/>
                  <a:moveTo>
                    <a:pt x="13846" y="3906"/>
                  </a:moveTo>
                  <a:cubicBezTo>
                    <a:pt x="13745" y="4068"/>
                    <a:pt x="13727" y="4129"/>
                    <a:pt x="13495" y="4231"/>
                  </a:cubicBezTo>
                  <a:cubicBezTo>
                    <a:pt x="13568" y="4090"/>
                    <a:pt x="13714" y="3995"/>
                    <a:pt x="13864" y="3877"/>
                  </a:cubicBezTo>
                  <a:lnTo>
                    <a:pt x="13846" y="3906"/>
                  </a:lnTo>
                  <a:cubicBezTo>
                    <a:pt x="13827" y="3937"/>
                    <a:pt x="13846" y="3906"/>
                    <a:pt x="13846" y="3906"/>
                  </a:cubicBezTo>
                  <a:close/>
                  <a:moveTo>
                    <a:pt x="12475" y="14778"/>
                  </a:moveTo>
                  <a:cubicBezTo>
                    <a:pt x="12516" y="14778"/>
                    <a:pt x="12564" y="14776"/>
                    <a:pt x="12595" y="14795"/>
                  </a:cubicBezTo>
                  <a:cubicBezTo>
                    <a:pt x="12555" y="14785"/>
                    <a:pt x="12514" y="14778"/>
                    <a:pt x="12475" y="14778"/>
                  </a:cubicBezTo>
                  <a:cubicBezTo>
                    <a:pt x="12476" y="14778"/>
                    <a:pt x="12514" y="14778"/>
                    <a:pt x="12475" y="14778"/>
                  </a:cubicBezTo>
                  <a:close/>
                  <a:moveTo>
                    <a:pt x="7113" y="17141"/>
                  </a:moveTo>
                  <a:cubicBezTo>
                    <a:pt x="7109" y="17139"/>
                    <a:pt x="7101" y="17127"/>
                    <a:pt x="7096" y="17118"/>
                  </a:cubicBezTo>
                  <a:cubicBezTo>
                    <a:pt x="7113" y="17112"/>
                    <a:pt x="7129" y="17104"/>
                    <a:pt x="7143" y="17096"/>
                  </a:cubicBezTo>
                  <a:cubicBezTo>
                    <a:pt x="7135" y="17114"/>
                    <a:pt x="7137" y="17132"/>
                    <a:pt x="7149" y="17150"/>
                  </a:cubicBezTo>
                  <a:lnTo>
                    <a:pt x="7113" y="17141"/>
                  </a:lnTo>
                  <a:cubicBezTo>
                    <a:pt x="7109" y="17139"/>
                    <a:pt x="7113" y="17141"/>
                    <a:pt x="7113" y="17141"/>
                  </a:cubicBezTo>
                  <a:close/>
                  <a:moveTo>
                    <a:pt x="4271" y="153"/>
                  </a:moveTo>
                  <a:cubicBezTo>
                    <a:pt x="4271" y="153"/>
                    <a:pt x="4274" y="153"/>
                    <a:pt x="4271" y="153"/>
                  </a:cubicBezTo>
                  <a:cubicBezTo>
                    <a:pt x="4271" y="153"/>
                    <a:pt x="4271" y="153"/>
                    <a:pt x="4271" y="153"/>
                  </a:cubicBezTo>
                  <a:close/>
                  <a:moveTo>
                    <a:pt x="21083" y="5876"/>
                  </a:moveTo>
                  <a:cubicBezTo>
                    <a:pt x="20878" y="5351"/>
                    <a:pt x="20177" y="5444"/>
                    <a:pt x="19555" y="5083"/>
                  </a:cubicBezTo>
                  <a:cubicBezTo>
                    <a:pt x="19066" y="4799"/>
                    <a:pt x="18685" y="4740"/>
                    <a:pt x="18023" y="4717"/>
                  </a:cubicBezTo>
                  <a:cubicBezTo>
                    <a:pt x="17537" y="4700"/>
                    <a:pt x="17283" y="4482"/>
                    <a:pt x="16812" y="4685"/>
                  </a:cubicBezTo>
                  <a:cubicBezTo>
                    <a:pt x="16950" y="4215"/>
                    <a:pt x="15462" y="3995"/>
                    <a:pt x="14945" y="4103"/>
                  </a:cubicBezTo>
                  <a:cubicBezTo>
                    <a:pt x="14955" y="4083"/>
                    <a:pt x="15053" y="3900"/>
                    <a:pt x="15053" y="3900"/>
                  </a:cubicBezTo>
                  <a:cubicBezTo>
                    <a:pt x="14663" y="3887"/>
                    <a:pt x="14273" y="3873"/>
                    <a:pt x="13883" y="3862"/>
                  </a:cubicBezTo>
                  <a:cubicBezTo>
                    <a:pt x="14117" y="3655"/>
                    <a:pt x="14501" y="3533"/>
                    <a:pt x="14274" y="3246"/>
                  </a:cubicBezTo>
                  <a:cubicBezTo>
                    <a:pt x="13791" y="3298"/>
                    <a:pt x="13738" y="2329"/>
                    <a:pt x="13421" y="2513"/>
                  </a:cubicBezTo>
                  <a:cubicBezTo>
                    <a:pt x="13222" y="2341"/>
                    <a:pt x="12877" y="2206"/>
                    <a:pt x="12575" y="2135"/>
                  </a:cubicBezTo>
                  <a:cubicBezTo>
                    <a:pt x="12586" y="2119"/>
                    <a:pt x="12595" y="2102"/>
                    <a:pt x="12600" y="2085"/>
                  </a:cubicBezTo>
                  <a:cubicBezTo>
                    <a:pt x="12472" y="2018"/>
                    <a:pt x="11718" y="1855"/>
                    <a:pt x="11552" y="2009"/>
                  </a:cubicBezTo>
                  <a:cubicBezTo>
                    <a:pt x="11407" y="1950"/>
                    <a:pt x="11152" y="1951"/>
                    <a:pt x="10982" y="1957"/>
                  </a:cubicBezTo>
                  <a:lnTo>
                    <a:pt x="10971" y="1915"/>
                  </a:lnTo>
                  <a:lnTo>
                    <a:pt x="10942" y="1935"/>
                  </a:lnTo>
                  <a:cubicBezTo>
                    <a:pt x="10847" y="1887"/>
                    <a:pt x="10590" y="1730"/>
                    <a:pt x="10461" y="1730"/>
                  </a:cubicBezTo>
                  <a:cubicBezTo>
                    <a:pt x="10603" y="1730"/>
                    <a:pt x="10202" y="1408"/>
                    <a:pt x="10132" y="1370"/>
                  </a:cubicBezTo>
                  <a:cubicBezTo>
                    <a:pt x="10175" y="1376"/>
                    <a:pt x="10205" y="1380"/>
                    <a:pt x="10205" y="1380"/>
                  </a:cubicBezTo>
                  <a:cubicBezTo>
                    <a:pt x="9946" y="1224"/>
                    <a:pt x="9692" y="1045"/>
                    <a:pt x="9292" y="1115"/>
                  </a:cubicBezTo>
                  <a:cubicBezTo>
                    <a:pt x="9308" y="1100"/>
                    <a:pt x="9312" y="1069"/>
                    <a:pt x="9318" y="1047"/>
                  </a:cubicBezTo>
                  <a:cubicBezTo>
                    <a:pt x="9756" y="901"/>
                    <a:pt x="8958" y="655"/>
                    <a:pt x="8719" y="691"/>
                  </a:cubicBezTo>
                  <a:cubicBezTo>
                    <a:pt x="8697" y="649"/>
                    <a:pt x="8672" y="637"/>
                    <a:pt x="8622" y="605"/>
                  </a:cubicBezTo>
                  <a:cubicBezTo>
                    <a:pt x="8595" y="615"/>
                    <a:pt x="8857" y="603"/>
                    <a:pt x="8946" y="583"/>
                  </a:cubicBezTo>
                  <a:lnTo>
                    <a:pt x="8946" y="424"/>
                  </a:lnTo>
                  <a:cubicBezTo>
                    <a:pt x="8584" y="419"/>
                    <a:pt x="8041" y="370"/>
                    <a:pt x="7753" y="527"/>
                  </a:cubicBezTo>
                  <a:cubicBezTo>
                    <a:pt x="7325" y="761"/>
                    <a:pt x="7238" y="462"/>
                    <a:pt x="6865" y="462"/>
                  </a:cubicBezTo>
                  <a:cubicBezTo>
                    <a:pt x="6651" y="462"/>
                    <a:pt x="6162" y="582"/>
                    <a:pt x="6100" y="423"/>
                  </a:cubicBezTo>
                  <a:cubicBezTo>
                    <a:pt x="6035" y="257"/>
                    <a:pt x="5794" y="173"/>
                    <a:pt x="5530" y="201"/>
                  </a:cubicBezTo>
                  <a:cubicBezTo>
                    <a:pt x="5798" y="201"/>
                    <a:pt x="4516" y="-254"/>
                    <a:pt x="5126" y="246"/>
                  </a:cubicBezTo>
                  <a:cubicBezTo>
                    <a:pt x="4964" y="310"/>
                    <a:pt x="4729" y="281"/>
                    <a:pt x="4573" y="365"/>
                  </a:cubicBezTo>
                  <a:cubicBezTo>
                    <a:pt x="4569" y="357"/>
                    <a:pt x="4565" y="351"/>
                    <a:pt x="4561" y="344"/>
                  </a:cubicBezTo>
                  <a:cubicBezTo>
                    <a:pt x="4686" y="310"/>
                    <a:pt x="4802" y="265"/>
                    <a:pt x="4906" y="212"/>
                  </a:cubicBezTo>
                  <a:cubicBezTo>
                    <a:pt x="4915" y="-229"/>
                    <a:pt x="4397" y="153"/>
                    <a:pt x="4270" y="153"/>
                  </a:cubicBezTo>
                  <a:cubicBezTo>
                    <a:pt x="4167" y="164"/>
                    <a:pt x="3359" y="353"/>
                    <a:pt x="3319" y="417"/>
                  </a:cubicBezTo>
                  <a:lnTo>
                    <a:pt x="3145" y="383"/>
                  </a:lnTo>
                  <a:cubicBezTo>
                    <a:pt x="2836" y="502"/>
                    <a:pt x="2710" y="657"/>
                    <a:pt x="2597" y="861"/>
                  </a:cubicBezTo>
                  <a:lnTo>
                    <a:pt x="2632" y="881"/>
                  </a:lnTo>
                  <a:lnTo>
                    <a:pt x="2609" y="891"/>
                  </a:lnTo>
                  <a:cubicBezTo>
                    <a:pt x="2609" y="891"/>
                    <a:pt x="2630" y="919"/>
                    <a:pt x="2631" y="920"/>
                  </a:cubicBezTo>
                  <a:cubicBezTo>
                    <a:pt x="2441" y="925"/>
                    <a:pt x="2439" y="994"/>
                    <a:pt x="2367" y="1082"/>
                  </a:cubicBezTo>
                  <a:cubicBezTo>
                    <a:pt x="2327" y="1132"/>
                    <a:pt x="2134" y="1188"/>
                    <a:pt x="2046" y="1216"/>
                  </a:cubicBezTo>
                  <a:cubicBezTo>
                    <a:pt x="2006" y="1191"/>
                    <a:pt x="1971" y="1160"/>
                    <a:pt x="1938" y="1132"/>
                  </a:cubicBezTo>
                  <a:lnTo>
                    <a:pt x="1757" y="1278"/>
                  </a:lnTo>
                  <a:lnTo>
                    <a:pt x="1868" y="1415"/>
                  </a:lnTo>
                  <a:lnTo>
                    <a:pt x="1840" y="1419"/>
                  </a:lnTo>
                  <a:lnTo>
                    <a:pt x="1824" y="1473"/>
                  </a:lnTo>
                  <a:lnTo>
                    <a:pt x="1805" y="1460"/>
                  </a:lnTo>
                  <a:cubicBezTo>
                    <a:pt x="1758" y="1481"/>
                    <a:pt x="1709" y="1500"/>
                    <a:pt x="1658" y="1517"/>
                  </a:cubicBezTo>
                  <a:cubicBezTo>
                    <a:pt x="1549" y="1674"/>
                    <a:pt x="1707" y="1979"/>
                    <a:pt x="1798" y="2121"/>
                  </a:cubicBezTo>
                  <a:lnTo>
                    <a:pt x="1623" y="2198"/>
                  </a:lnTo>
                  <a:cubicBezTo>
                    <a:pt x="1623" y="2198"/>
                    <a:pt x="1757" y="2274"/>
                    <a:pt x="1768" y="2279"/>
                  </a:cubicBezTo>
                  <a:cubicBezTo>
                    <a:pt x="1773" y="2424"/>
                    <a:pt x="1650" y="2661"/>
                    <a:pt x="1803" y="2773"/>
                  </a:cubicBezTo>
                  <a:cubicBezTo>
                    <a:pt x="1723" y="2851"/>
                    <a:pt x="1540" y="2983"/>
                    <a:pt x="1532" y="3078"/>
                  </a:cubicBezTo>
                  <a:cubicBezTo>
                    <a:pt x="1139" y="3076"/>
                    <a:pt x="1182" y="3360"/>
                    <a:pt x="947" y="3451"/>
                  </a:cubicBezTo>
                  <a:cubicBezTo>
                    <a:pt x="945" y="3436"/>
                    <a:pt x="951" y="3434"/>
                    <a:pt x="966" y="3447"/>
                  </a:cubicBezTo>
                  <a:cubicBezTo>
                    <a:pt x="608" y="3513"/>
                    <a:pt x="413" y="3554"/>
                    <a:pt x="434" y="3830"/>
                  </a:cubicBezTo>
                  <a:cubicBezTo>
                    <a:pt x="410" y="3843"/>
                    <a:pt x="192" y="4024"/>
                    <a:pt x="245" y="4024"/>
                  </a:cubicBezTo>
                  <a:lnTo>
                    <a:pt x="236" y="4024"/>
                  </a:lnTo>
                  <a:cubicBezTo>
                    <a:pt x="54" y="4141"/>
                    <a:pt x="48" y="4311"/>
                    <a:pt x="120" y="4482"/>
                  </a:cubicBezTo>
                  <a:cubicBezTo>
                    <a:pt x="-250" y="4580"/>
                    <a:pt x="355" y="4716"/>
                    <a:pt x="355" y="4730"/>
                  </a:cubicBezTo>
                  <a:cubicBezTo>
                    <a:pt x="361" y="4790"/>
                    <a:pt x="347" y="4826"/>
                    <a:pt x="446" y="4867"/>
                  </a:cubicBezTo>
                  <a:cubicBezTo>
                    <a:pt x="418" y="4880"/>
                    <a:pt x="385" y="4889"/>
                    <a:pt x="354" y="4898"/>
                  </a:cubicBezTo>
                  <a:lnTo>
                    <a:pt x="401" y="5044"/>
                  </a:lnTo>
                  <a:cubicBezTo>
                    <a:pt x="360" y="5065"/>
                    <a:pt x="295" y="5073"/>
                    <a:pt x="243" y="5074"/>
                  </a:cubicBezTo>
                  <a:cubicBezTo>
                    <a:pt x="-96" y="5327"/>
                    <a:pt x="100" y="5478"/>
                    <a:pt x="253" y="5724"/>
                  </a:cubicBezTo>
                  <a:cubicBezTo>
                    <a:pt x="-131" y="5758"/>
                    <a:pt x="906" y="6336"/>
                    <a:pt x="977" y="6405"/>
                  </a:cubicBezTo>
                  <a:cubicBezTo>
                    <a:pt x="1473" y="6884"/>
                    <a:pt x="1943" y="7410"/>
                    <a:pt x="2366" y="7917"/>
                  </a:cubicBezTo>
                  <a:cubicBezTo>
                    <a:pt x="2792" y="8429"/>
                    <a:pt x="2834" y="8747"/>
                    <a:pt x="3754" y="9047"/>
                  </a:cubicBezTo>
                  <a:cubicBezTo>
                    <a:pt x="4138" y="9172"/>
                    <a:pt x="4518" y="9326"/>
                    <a:pt x="4908" y="9441"/>
                  </a:cubicBezTo>
                  <a:cubicBezTo>
                    <a:pt x="5168" y="9517"/>
                    <a:pt x="5201" y="9759"/>
                    <a:pt x="5520" y="9800"/>
                  </a:cubicBezTo>
                  <a:cubicBezTo>
                    <a:pt x="5673" y="10251"/>
                    <a:pt x="5783" y="10655"/>
                    <a:pt x="5791" y="11117"/>
                  </a:cubicBezTo>
                  <a:cubicBezTo>
                    <a:pt x="5711" y="11122"/>
                    <a:pt x="5913" y="12338"/>
                    <a:pt x="5907" y="12464"/>
                  </a:cubicBezTo>
                  <a:cubicBezTo>
                    <a:pt x="5882" y="13059"/>
                    <a:pt x="5883" y="13548"/>
                    <a:pt x="6193" y="14121"/>
                  </a:cubicBezTo>
                  <a:lnTo>
                    <a:pt x="6225" y="14132"/>
                  </a:lnTo>
                  <a:cubicBezTo>
                    <a:pt x="6430" y="14543"/>
                    <a:pt x="6291" y="15161"/>
                    <a:pt x="6165" y="15567"/>
                  </a:cubicBezTo>
                  <a:lnTo>
                    <a:pt x="5959" y="15469"/>
                  </a:lnTo>
                  <a:cubicBezTo>
                    <a:pt x="6052" y="15704"/>
                    <a:pt x="6153" y="16040"/>
                    <a:pt x="6421" y="16224"/>
                  </a:cubicBezTo>
                  <a:cubicBezTo>
                    <a:pt x="6507" y="16420"/>
                    <a:pt x="6366" y="16837"/>
                    <a:pt x="6657" y="17019"/>
                  </a:cubicBezTo>
                  <a:lnTo>
                    <a:pt x="6608" y="17029"/>
                  </a:lnTo>
                  <a:cubicBezTo>
                    <a:pt x="6637" y="17135"/>
                    <a:pt x="6673" y="17242"/>
                    <a:pt x="6698" y="17348"/>
                  </a:cubicBezTo>
                  <a:cubicBezTo>
                    <a:pt x="6724" y="17460"/>
                    <a:pt x="6961" y="17753"/>
                    <a:pt x="7204" y="17552"/>
                  </a:cubicBezTo>
                  <a:cubicBezTo>
                    <a:pt x="7368" y="17415"/>
                    <a:pt x="7130" y="17379"/>
                    <a:pt x="7104" y="17271"/>
                  </a:cubicBezTo>
                  <a:cubicBezTo>
                    <a:pt x="7153" y="17247"/>
                    <a:pt x="7205" y="17224"/>
                    <a:pt x="7258" y="17204"/>
                  </a:cubicBezTo>
                  <a:cubicBezTo>
                    <a:pt x="7266" y="17207"/>
                    <a:pt x="7274" y="17209"/>
                    <a:pt x="7283" y="17212"/>
                  </a:cubicBezTo>
                  <a:cubicBezTo>
                    <a:pt x="7428" y="17330"/>
                    <a:pt x="7359" y="17669"/>
                    <a:pt x="7457" y="17825"/>
                  </a:cubicBezTo>
                  <a:cubicBezTo>
                    <a:pt x="7064" y="17733"/>
                    <a:pt x="6781" y="17992"/>
                    <a:pt x="7244" y="18037"/>
                  </a:cubicBezTo>
                  <a:cubicBezTo>
                    <a:pt x="7249" y="18089"/>
                    <a:pt x="7372" y="18164"/>
                    <a:pt x="7414" y="18219"/>
                  </a:cubicBezTo>
                  <a:cubicBezTo>
                    <a:pt x="7100" y="18171"/>
                    <a:pt x="6990" y="18391"/>
                    <a:pt x="6948" y="18541"/>
                  </a:cubicBezTo>
                  <a:cubicBezTo>
                    <a:pt x="6858" y="18867"/>
                    <a:pt x="7590" y="18545"/>
                    <a:pt x="7695" y="18694"/>
                  </a:cubicBezTo>
                  <a:cubicBezTo>
                    <a:pt x="7722" y="18862"/>
                    <a:pt x="7638" y="18904"/>
                    <a:pt x="7476" y="18960"/>
                  </a:cubicBezTo>
                  <a:cubicBezTo>
                    <a:pt x="7193" y="19058"/>
                    <a:pt x="7547" y="19380"/>
                    <a:pt x="7676" y="19483"/>
                  </a:cubicBezTo>
                  <a:cubicBezTo>
                    <a:pt x="7806" y="19585"/>
                    <a:pt x="8719" y="19925"/>
                    <a:pt x="8709" y="20034"/>
                  </a:cubicBezTo>
                  <a:cubicBezTo>
                    <a:pt x="8675" y="20055"/>
                    <a:pt x="8539" y="20057"/>
                    <a:pt x="8495" y="20060"/>
                  </a:cubicBezTo>
                  <a:cubicBezTo>
                    <a:pt x="8668" y="20215"/>
                    <a:pt x="8970" y="20245"/>
                    <a:pt x="9155" y="20402"/>
                  </a:cubicBezTo>
                  <a:cubicBezTo>
                    <a:pt x="9472" y="20673"/>
                    <a:pt x="9686" y="20866"/>
                    <a:pt x="10256" y="20922"/>
                  </a:cubicBezTo>
                  <a:cubicBezTo>
                    <a:pt x="10224" y="21093"/>
                    <a:pt x="10989" y="21099"/>
                    <a:pt x="11173" y="21106"/>
                  </a:cubicBezTo>
                  <a:cubicBezTo>
                    <a:pt x="11320" y="21272"/>
                    <a:pt x="11860" y="21266"/>
                    <a:pt x="12121" y="21346"/>
                  </a:cubicBezTo>
                  <a:cubicBezTo>
                    <a:pt x="12171" y="21325"/>
                    <a:pt x="12226" y="21311"/>
                    <a:pt x="12286" y="21303"/>
                  </a:cubicBezTo>
                  <a:cubicBezTo>
                    <a:pt x="12279" y="21275"/>
                    <a:pt x="12265" y="21249"/>
                    <a:pt x="12243" y="21224"/>
                  </a:cubicBezTo>
                  <a:cubicBezTo>
                    <a:pt x="12367" y="21226"/>
                    <a:pt x="12609" y="21245"/>
                    <a:pt x="12688" y="21175"/>
                  </a:cubicBezTo>
                  <a:cubicBezTo>
                    <a:pt x="13408" y="21075"/>
                    <a:pt x="12856" y="20944"/>
                    <a:pt x="12432" y="20879"/>
                  </a:cubicBezTo>
                  <a:cubicBezTo>
                    <a:pt x="12038" y="20820"/>
                    <a:pt x="11669" y="20556"/>
                    <a:pt x="11367" y="20396"/>
                  </a:cubicBezTo>
                  <a:lnTo>
                    <a:pt x="11371" y="20394"/>
                  </a:lnTo>
                  <a:cubicBezTo>
                    <a:pt x="11287" y="20307"/>
                    <a:pt x="11160" y="20275"/>
                    <a:pt x="11013" y="20336"/>
                  </a:cubicBezTo>
                  <a:cubicBezTo>
                    <a:pt x="10986" y="20329"/>
                    <a:pt x="10938" y="20310"/>
                    <a:pt x="10929" y="20303"/>
                  </a:cubicBezTo>
                  <a:cubicBezTo>
                    <a:pt x="10926" y="20288"/>
                    <a:pt x="10923" y="20273"/>
                    <a:pt x="10922" y="20258"/>
                  </a:cubicBezTo>
                  <a:lnTo>
                    <a:pt x="11154" y="20296"/>
                  </a:lnTo>
                  <a:lnTo>
                    <a:pt x="11240" y="20191"/>
                  </a:lnTo>
                  <a:cubicBezTo>
                    <a:pt x="10960" y="20056"/>
                    <a:pt x="10729" y="19885"/>
                    <a:pt x="10600" y="19679"/>
                  </a:cubicBezTo>
                  <a:cubicBezTo>
                    <a:pt x="11043" y="19491"/>
                    <a:pt x="10850" y="19267"/>
                    <a:pt x="11190" y="19008"/>
                  </a:cubicBezTo>
                  <a:cubicBezTo>
                    <a:pt x="11610" y="18689"/>
                    <a:pt x="10881" y="18589"/>
                    <a:pt x="10564" y="18488"/>
                  </a:cubicBezTo>
                  <a:cubicBezTo>
                    <a:pt x="9933" y="18287"/>
                    <a:pt x="10482" y="18110"/>
                    <a:pt x="10762" y="17956"/>
                  </a:cubicBezTo>
                  <a:cubicBezTo>
                    <a:pt x="11082" y="17780"/>
                    <a:pt x="10532" y="17572"/>
                    <a:pt x="10925" y="17461"/>
                  </a:cubicBezTo>
                  <a:cubicBezTo>
                    <a:pt x="11053" y="17363"/>
                    <a:pt x="11542" y="17241"/>
                    <a:pt x="11132" y="17081"/>
                  </a:cubicBezTo>
                  <a:cubicBezTo>
                    <a:pt x="10719" y="16920"/>
                    <a:pt x="10542" y="17195"/>
                    <a:pt x="10370" y="16756"/>
                  </a:cubicBezTo>
                  <a:cubicBezTo>
                    <a:pt x="10280" y="16736"/>
                    <a:pt x="10698" y="16839"/>
                    <a:pt x="10701" y="16840"/>
                  </a:cubicBezTo>
                  <a:cubicBezTo>
                    <a:pt x="10852" y="16881"/>
                    <a:pt x="11044" y="16917"/>
                    <a:pt x="11208" y="16879"/>
                  </a:cubicBezTo>
                  <a:cubicBezTo>
                    <a:pt x="11677" y="16774"/>
                    <a:pt x="11296" y="16620"/>
                    <a:pt x="11327" y="16476"/>
                  </a:cubicBezTo>
                  <a:lnTo>
                    <a:pt x="11391" y="16465"/>
                  </a:lnTo>
                  <a:cubicBezTo>
                    <a:pt x="11399" y="16341"/>
                    <a:pt x="11312" y="16265"/>
                    <a:pt x="11208" y="16169"/>
                  </a:cubicBezTo>
                  <a:cubicBezTo>
                    <a:pt x="11664" y="16259"/>
                    <a:pt x="12455" y="16159"/>
                    <a:pt x="12835" y="15994"/>
                  </a:cubicBezTo>
                  <a:cubicBezTo>
                    <a:pt x="13028" y="15910"/>
                    <a:pt x="13154" y="15698"/>
                    <a:pt x="13228" y="15565"/>
                  </a:cubicBezTo>
                  <a:cubicBezTo>
                    <a:pt x="13402" y="15253"/>
                    <a:pt x="12911" y="15333"/>
                    <a:pt x="12834" y="15144"/>
                  </a:cubicBezTo>
                  <a:cubicBezTo>
                    <a:pt x="12802" y="15022"/>
                    <a:pt x="12963" y="14987"/>
                    <a:pt x="12778" y="14873"/>
                  </a:cubicBezTo>
                  <a:cubicBezTo>
                    <a:pt x="13254" y="14989"/>
                    <a:pt x="14069" y="14954"/>
                    <a:pt x="14075" y="14543"/>
                  </a:cubicBezTo>
                  <a:cubicBezTo>
                    <a:pt x="14715" y="14565"/>
                    <a:pt x="14622" y="13934"/>
                    <a:pt x="14861" y="13689"/>
                  </a:cubicBezTo>
                  <a:cubicBezTo>
                    <a:pt x="14826" y="13753"/>
                    <a:pt x="14779" y="13815"/>
                    <a:pt x="14699" y="13862"/>
                  </a:cubicBezTo>
                  <a:lnTo>
                    <a:pt x="14810" y="13932"/>
                  </a:lnTo>
                  <a:lnTo>
                    <a:pt x="14823" y="13925"/>
                  </a:lnTo>
                  <a:lnTo>
                    <a:pt x="14866" y="13945"/>
                  </a:lnTo>
                  <a:cubicBezTo>
                    <a:pt x="15391" y="13663"/>
                    <a:pt x="15253" y="13268"/>
                    <a:pt x="15713" y="12979"/>
                  </a:cubicBezTo>
                  <a:cubicBezTo>
                    <a:pt x="16218" y="12660"/>
                    <a:pt x="15525" y="12151"/>
                    <a:pt x="15954" y="11777"/>
                  </a:cubicBezTo>
                  <a:cubicBezTo>
                    <a:pt x="16313" y="11463"/>
                    <a:pt x="17360" y="11121"/>
                    <a:pt x="17972" y="11165"/>
                  </a:cubicBezTo>
                  <a:cubicBezTo>
                    <a:pt x="18474" y="11201"/>
                    <a:pt x="18489" y="10927"/>
                    <a:pt x="18940" y="10851"/>
                  </a:cubicBezTo>
                  <a:cubicBezTo>
                    <a:pt x="18679" y="10613"/>
                    <a:pt x="19041" y="10505"/>
                    <a:pt x="19136" y="10300"/>
                  </a:cubicBezTo>
                  <a:cubicBezTo>
                    <a:pt x="19263" y="10026"/>
                    <a:pt x="19440" y="9737"/>
                    <a:pt x="19532" y="9473"/>
                  </a:cubicBezTo>
                  <a:cubicBezTo>
                    <a:pt x="19677" y="9053"/>
                    <a:pt x="19187" y="8394"/>
                    <a:pt x="19505" y="8013"/>
                  </a:cubicBezTo>
                  <a:cubicBezTo>
                    <a:pt x="20005" y="8053"/>
                    <a:pt x="20030" y="7526"/>
                    <a:pt x="20245" y="7340"/>
                  </a:cubicBezTo>
                  <a:cubicBezTo>
                    <a:pt x="20849" y="6817"/>
                    <a:pt x="21350" y="6573"/>
                    <a:pt x="21083" y="5876"/>
                  </a:cubicBezTo>
                  <a:cubicBezTo>
                    <a:pt x="21071" y="5847"/>
                    <a:pt x="21253" y="6319"/>
                    <a:pt x="21083" y="587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sz="1899" dirty="0">
                <a:latin typeface="Lato Light" panose="020F0502020204030203" pitchFamily="34" charset="0"/>
              </a:endParaRPr>
            </a:p>
          </p:txBody>
        </p:sp>
        <p:sp>
          <p:nvSpPr>
            <p:cNvPr id="105" name="Shape 25807">
              <a:extLst>
                <a:ext uri="{FF2B5EF4-FFF2-40B4-BE49-F238E27FC236}">
                  <a16:creationId xmlns:a16="http://schemas.microsoft.com/office/drawing/2014/main" id="{7718ED6E-B2C6-6C43-B029-46FE8082CB66}"/>
                </a:ext>
              </a:extLst>
            </p:cNvPr>
            <p:cNvSpPr/>
            <p:nvPr/>
          </p:nvSpPr>
          <p:spPr>
            <a:xfrm>
              <a:off x="2752235" y="3472256"/>
              <a:ext cx="1177786" cy="1389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36" extrusionOk="0">
                  <a:moveTo>
                    <a:pt x="21150" y="15574"/>
                  </a:moveTo>
                  <a:cubicBezTo>
                    <a:pt x="21261" y="15717"/>
                    <a:pt x="21093" y="15952"/>
                    <a:pt x="20924" y="15784"/>
                  </a:cubicBezTo>
                  <a:cubicBezTo>
                    <a:pt x="20982" y="16021"/>
                    <a:pt x="20891" y="16384"/>
                    <a:pt x="20777" y="16596"/>
                  </a:cubicBezTo>
                  <a:cubicBezTo>
                    <a:pt x="20505" y="17107"/>
                    <a:pt x="20399" y="17680"/>
                    <a:pt x="20142" y="18190"/>
                  </a:cubicBezTo>
                  <a:cubicBezTo>
                    <a:pt x="20021" y="18451"/>
                    <a:pt x="19581" y="18883"/>
                    <a:pt x="19210" y="18697"/>
                  </a:cubicBezTo>
                  <a:cubicBezTo>
                    <a:pt x="19055" y="18620"/>
                    <a:pt x="18983" y="18564"/>
                    <a:pt x="18916" y="18429"/>
                  </a:cubicBezTo>
                  <a:cubicBezTo>
                    <a:pt x="18874" y="18346"/>
                    <a:pt x="18895" y="18082"/>
                    <a:pt x="18885" y="18073"/>
                  </a:cubicBezTo>
                  <a:cubicBezTo>
                    <a:pt x="18630" y="17743"/>
                    <a:pt x="18882" y="17612"/>
                    <a:pt x="18985" y="17344"/>
                  </a:cubicBezTo>
                  <a:cubicBezTo>
                    <a:pt x="19114" y="17002"/>
                    <a:pt x="19115" y="16913"/>
                    <a:pt x="19087" y="16545"/>
                  </a:cubicBezTo>
                  <a:cubicBezTo>
                    <a:pt x="19035" y="16414"/>
                    <a:pt x="19148" y="15981"/>
                    <a:pt x="19273" y="15913"/>
                  </a:cubicBezTo>
                  <a:cubicBezTo>
                    <a:pt x="19479" y="15800"/>
                    <a:pt x="19740" y="15772"/>
                    <a:pt x="19957" y="15653"/>
                  </a:cubicBezTo>
                  <a:cubicBezTo>
                    <a:pt x="20082" y="15574"/>
                    <a:pt x="20117" y="15501"/>
                    <a:pt x="20239" y="15479"/>
                  </a:cubicBezTo>
                  <a:cubicBezTo>
                    <a:pt x="20387" y="15448"/>
                    <a:pt x="20295" y="14983"/>
                    <a:pt x="20473" y="15143"/>
                  </a:cubicBezTo>
                  <a:cubicBezTo>
                    <a:pt x="20533" y="15027"/>
                    <a:pt x="20661" y="14865"/>
                    <a:pt x="20739" y="14731"/>
                  </a:cubicBezTo>
                  <a:cubicBezTo>
                    <a:pt x="20722" y="14552"/>
                    <a:pt x="20909" y="14739"/>
                    <a:pt x="20929" y="14819"/>
                  </a:cubicBezTo>
                  <a:cubicBezTo>
                    <a:pt x="20973" y="14985"/>
                    <a:pt x="21061" y="15461"/>
                    <a:pt x="21150" y="15574"/>
                  </a:cubicBezTo>
                  <a:cubicBezTo>
                    <a:pt x="21173" y="15603"/>
                    <a:pt x="21138" y="15559"/>
                    <a:pt x="21150" y="15574"/>
                  </a:cubicBezTo>
                  <a:close/>
                  <a:moveTo>
                    <a:pt x="21449" y="7942"/>
                  </a:moveTo>
                  <a:cubicBezTo>
                    <a:pt x="21344" y="7731"/>
                    <a:pt x="21600" y="7533"/>
                    <a:pt x="21152" y="7539"/>
                  </a:cubicBezTo>
                  <a:cubicBezTo>
                    <a:pt x="21008" y="7541"/>
                    <a:pt x="20754" y="7739"/>
                    <a:pt x="20526" y="7739"/>
                  </a:cubicBezTo>
                  <a:cubicBezTo>
                    <a:pt x="20244" y="7739"/>
                    <a:pt x="20016" y="7865"/>
                    <a:pt x="19729" y="7865"/>
                  </a:cubicBezTo>
                  <a:cubicBezTo>
                    <a:pt x="19565" y="7865"/>
                    <a:pt x="19469" y="8014"/>
                    <a:pt x="19302" y="7993"/>
                  </a:cubicBezTo>
                  <a:cubicBezTo>
                    <a:pt x="19093" y="7930"/>
                    <a:pt x="19070" y="7669"/>
                    <a:pt x="18908" y="7605"/>
                  </a:cubicBezTo>
                  <a:cubicBezTo>
                    <a:pt x="19001" y="7551"/>
                    <a:pt x="19025" y="7458"/>
                    <a:pt x="18981" y="7374"/>
                  </a:cubicBezTo>
                  <a:cubicBezTo>
                    <a:pt x="19062" y="7284"/>
                    <a:pt x="18938" y="7312"/>
                    <a:pt x="18896" y="7232"/>
                  </a:cubicBezTo>
                  <a:cubicBezTo>
                    <a:pt x="18780" y="7074"/>
                    <a:pt x="18298" y="6560"/>
                    <a:pt x="18034" y="6598"/>
                  </a:cubicBezTo>
                  <a:cubicBezTo>
                    <a:pt x="17984" y="6467"/>
                    <a:pt x="17855" y="6463"/>
                    <a:pt x="17803" y="6343"/>
                  </a:cubicBezTo>
                  <a:cubicBezTo>
                    <a:pt x="17753" y="6232"/>
                    <a:pt x="17703" y="5708"/>
                    <a:pt x="17456" y="5708"/>
                  </a:cubicBezTo>
                  <a:lnTo>
                    <a:pt x="17456" y="5708"/>
                  </a:lnTo>
                  <a:cubicBezTo>
                    <a:pt x="17148" y="5708"/>
                    <a:pt x="17061" y="5095"/>
                    <a:pt x="17029" y="4927"/>
                  </a:cubicBezTo>
                  <a:lnTo>
                    <a:pt x="17085" y="4930"/>
                  </a:lnTo>
                  <a:cubicBezTo>
                    <a:pt x="16985" y="4575"/>
                    <a:pt x="16629" y="4445"/>
                    <a:pt x="16480" y="4141"/>
                  </a:cubicBezTo>
                  <a:lnTo>
                    <a:pt x="16435" y="4152"/>
                  </a:lnTo>
                  <a:cubicBezTo>
                    <a:pt x="16428" y="4118"/>
                    <a:pt x="16411" y="4085"/>
                    <a:pt x="16410" y="4050"/>
                  </a:cubicBezTo>
                  <a:cubicBezTo>
                    <a:pt x="16418" y="4049"/>
                    <a:pt x="16577" y="4040"/>
                    <a:pt x="16577" y="4040"/>
                  </a:cubicBezTo>
                  <a:cubicBezTo>
                    <a:pt x="16561" y="4019"/>
                    <a:pt x="16373" y="3888"/>
                    <a:pt x="16373" y="3877"/>
                  </a:cubicBezTo>
                  <a:cubicBezTo>
                    <a:pt x="16140" y="3556"/>
                    <a:pt x="15927" y="3229"/>
                    <a:pt x="15764" y="2884"/>
                  </a:cubicBezTo>
                  <a:cubicBezTo>
                    <a:pt x="15810" y="2908"/>
                    <a:pt x="15860" y="2921"/>
                    <a:pt x="15913" y="2924"/>
                  </a:cubicBezTo>
                  <a:cubicBezTo>
                    <a:pt x="16212" y="2508"/>
                    <a:pt x="16034" y="2139"/>
                    <a:pt x="15828" y="1728"/>
                  </a:cubicBezTo>
                  <a:cubicBezTo>
                    <a:pt x="15663" y="1776"/>
                    <a:pt x="15487" y="1765"/>
                    <a:pt x="15320" y="1792"/>
                  </a:cubicBezTo>
                  <a:cubicBezTo>
                    <a:pt x="15262" y="1792"/>
                    <a:pt x="15004" y="1673"/>
                    <a:pt x="14939" y="1652"/>
                  </a:cubicBezTo>
                  <a:cubicBezTo>
                    <a:pt x="14877" y="1646"/>
                    <a:pt x="14703" y="1675"/>
                    <a:pt x="14673" y="1666"/>
                  </a:cubicBezTo>
                  <a:cubicBezTo>
                    <a:pt x="14649" y="1666"/>
                    <a:pt x="14604" y="1640"/>
                    <a:pt x="14583" y="1631"/>
                  </a:cubicBezTo>
                  <a:cubicBezTo>
                    <a:pt x="14579" y="1638"/>
                    <a:pt x="14541" y="1746"/>
                    <a:pt x="14548" y="1746"/>
                  </a:cubicBezTo>
                  <a:cubicBezTo>
                    <a:pt x="14314" y="1775"/>
                    <a:pt x="14213" y="1915"/>
                    <a:pt x="13949" y="1776"/>
                  </a:cubicBezTo>
                  <a:cubicBezTo>
                    <a:pt x="13737" y="1662"/>
                    <a:pt x="13370" y="1599"/>
                    <a:pt x="13126" y="1666"/>
                  </a:cubicBezTo>
                  <a:cubicBezTo>
                    <a:pt x="13114" y="1631"/>
                    <a:pt x="12362" y="1325"/>
                    <a:pt x="12311" y="1315"/>
                  </a:cubicBezTo>
                  <a:cubicBezTo>
                    <a:pt x="12058" y="1263"/>
                    <a:pt x="11585" y="1295"/>
                    <a:pt x="11468" y="1561"/>
                  </a:cubicBezTo>
                  <a:cubicBezTo>
                    <a:pt x="11405" y="1704"/>
                    <a:pt x="11546" y="1817"/>
                    <a:pt x="11493" y="1940"/>
                  </a:cubicBezTo>
                  <a:cubicBezTo>
                    <a:pt x="11411" y="2129"/>
                    <a:pt x="10260" y="1753"/>
                    <a:pt x="10229" y="1583"/>
                  </a:cubicBezTo>
                  <a:cubicBezTo>
                    <a:pt x="10181" y="1321"/>
                    <a:pt x="9285" y="1213"/>
                    <a:pt x="9029" y="1193"/>
                  </a:cubicBezTo>
                  <a:cubicBezTo>
                    <a:pt x="9018" y="1125"/>
                    <a:pt x="8978" y="1083"/>
                    <a:pt x="8892" y="1075"/>
                  </a:cubicBezTo>
                  <a:lnTo>
                    <a:pt x="8892" y="1071"/>
                  </a:lnTo>
                  <a:cubicBezTo>
                    <a:pt x="8848" y="1075"/>
                    <a:pt x="8690" y="1054"/>
                    <a:pt x="8710" y="986"/>
                  </a:cubicBezTo>
                  <a:cubicBezTo>
                    <a:pt x="8710" y="964"/>
                    <a:pt x="8994" y="767"/>
                    <a:pt x="9016" y="679"/>
                  </a:cubicBezTo>
                  <a:cubicBezTo>
                    <a:pt x="9056" y="517"/>
                    <a:pt x="8891" y="519"/>
                    <a:pt x="8901" y="450"/>
                  </a:cubicBezTo>
                  <a:cubicBezTo>
                    <a:pt x="8820" y="389"/>
                    <a:pt x="9205" y="-90"/>
                    <a:pt x="8780" y="124"/>
                  </a:cubicBezTo>
                  <a:cubicBezTo>
                    <a:pt x="8738" y="-14"/>
                    <a:pt x="7966" y="-25"/>
                    <a:pt x="7786" y="33"/>
                  </a:cubicBezTo>
                  <a:cubicBezTo>
                    <a:pt x="7755" y="33"/>
                    <a:pt x="7236" y="45"/>
                    <a:pt x="7284" y="112"/>
                  </a:cubicBezTo>
                  <a:cubicBezTo>
                    <a:pt x="6980" y="-39"/>
                    <a:pt x="6476" y="127"/>
                    <a:pt x="6182" y="191"/>
                  </a:cubicBezTo>
                  <a:cubicBezTo>
                    <a:pt x="5782" y="191"/>
                    <a:pt x="5357" y="466"/>
                    <a:pt x="4985" y="577"/>
                  </a:cubicBezTo>
                  <a:cubicBezTo>
                    <a:pt x="4968" y="561"/>
                    <a:pt x="4957" y="544"/>
                    <a:pt x="4950" y="523"/>
                  </a:cubicBezTo>
                  <a:lnTo>
                    <a:pt x="4918" y="529"/>
                  </a:lnTo>
                  <a:lnTo>
                    <a:pt x="4905" y="496"/>
                  </a:lnTo>
                  <a:cubicBezTo>
                    <a:pt x="4737" y="581"/>
                    <a:pt x="4445" y="574"/>
                    <a:pt x="4277" y="480"/>
                  </a:cubicBezTo>
                  <a:cubicBezTo>
                    <a:pt x="4282" y="423"/>
                    <a:pt x="4286" y="367"/>
                    <a:pt x="4279" y="311"/>
                  </a:cubicBezTo>
                  <a:cubicBezTo>
                    <a:pt x="3839" y="327"/>
                    <a:pt x="3931" y="706"/>
                    <a:pt x="3692" y="913"/>
                  </a:cubicBezTo>
                  <a:cubicBezTo>
                    <a:pt x="3463" y="1112"/>
                    <a:pt x="3139" y="1114"/>
                    <a:pt x="2935" y="1363"/>
                  </a:cubicBezTo>
                  <a:cubicBezTo>
                    <a:pt x="2899" y="1537"/>
                    <a:pt x="2704" y="1647"/>
                    <a:pt x="2717" y="1829"/>
                  </a:cubicBezTo>
                  <a:cubicBezTo>
                    <a:pt x="2734" y="2071"/>
                    <a:pt x="2718" y="2224"/>
                    <a:pt x="2488" y="2389"/>
                  </a:cubicBezTo>
                  <a:cubicBezTo>
                    <a:pt x="2217" y="2584"/>
                    <a:pt x="1913" y="2731"/>
                    <a:pt x="1546" y="2719"/>
                  </a:cubicBezTo>
                  <a:cubicBezTo>
                    <a:pt x="1507" y="2976"/>
                    <a:pt x="1199" y="3017"/>
                    <a:pt x="1132" y="3212"/>
                  </a:cubicBezTo>
                  <a:cubicBezTo>
                    <a:pt x="1025" y="3521"/>
                    <a:pt x="918" y="3677"/>
                    <a:pt x="641" y="3906"/>
                  </a:cubicBezTo>
                  <a:lnTo>
                    <a:pt x="670" y="3942"/>
                  </a:lnTo>
                  <a:cubicBezTo>
                    <a:pt x="508" y="4166"/>
                    <a:pt x="173" y="4557"/>
                    <a:pt x="339" y="4803"/>
                  </a:cubicBezTo>
                  <a:lnTo>
                    <a:pt x="391" y="4803"/>
                  </a:lnTo>
                  <a:cubicBezTo>
                    <a:pt x="467" y="4803"/>
                    <a:pt x="416" y="5040"/>
                    <a:pt x="558" y="5026"/>
                  </a:cubicBezTo>
                  <a:cubicBezTo>
                    <a:pt x="575" y="5060"/>
                    <a:pt x="612" y="5269"/>
                    <a:pt x="543" y="5269"/>
                  </a:cubicBezTo>
                  <a:lnTo>
                    <a:pt x="456" y="5299"/>
                  </a:lnTo>
                  <a:cubicBezTo>
                    <a:pt x="764" y="5604"/>
                    <a:pt x="582" y="5896"/>
                    <a:pt x="452" y="6228"/>
                  </a:cubicBezTo>
                  <a:cubicBezTo>
                    <a:pt x="401" y="6220"/>
                    <a:pt x="345" y="6229"/>
                    <a:pt x="297" y="6251"/>
                  </a:cubicBezTo>
                  <a:cubicBezTo>
                    <a:pt x="430" y="6424"/>
                    <a:pt x="154" y="6618"/>
                    <a:pt x="0" y="6730"/>
                  </a:cubicBezTo>
                  <a:cubicBezTo>
                    <a:pt x="249" y="6752"/>
                    <a:pt x="299" y="6978"/>
                    <a:pt x="276" y="7155"/>
                  </a:cubicBezTo>
                  <a:lnTo>
                    <a:pt x="307" y="7155"/>
                  </a:lnTo>
                  <a:cubicBezTo>
                    <a:pt x="294" y="7155"/>
                    <a:pt x="281" y="7155"/>
                    <a:pt x="268" y="7155"/>
                  </a:cubicBezTo>
                  <a:cubicBezTo>
                    <a:pt x="265" y="7167"/>
                    <a:pt x="258" y="7174"/>
                    <a:pt x="247" y="7177"/>
                  </a:cubicBezTo>
                  <a:cubicBezTo>
                    <a:pt x="206" y="7341"/>
                    <a:pt x="390" y="7647"/>
                    <a:pt x="654" y="7597"/>
                  </a:cubicBezTo>
                  <a:cubicBezTo>
                    <a:pt x="662" y="7714"/>
                    <a:pt x="780" y="7762"/>
                    <a:pt x="802" y="7878"/>
                  </a:cubicBezTo>
                  <a:cubicBezTo>
                    <a:pt x="873" y="7889"/>
                    <a:pt x="913" y="7864"/>
                    <a:pt x="946" y="7814"/>
                  </a:cubicBezTo>
                  <a:cubicBezTo>
                    <a:pt x="1016" y="8004"/>
                    <a:pt x="1264" y="8051"/>
                    <a:pt x="1309" y="8201"/>
                  </a:cubicBezTo>
                  <a:cubicBezTo>
                    <a:pt x="1426" y="8354"/>
                    <a:pt x="1416" y="8441"/>
                    <a:pt x="1473" y="8622"/>
                  </a:cubicBezTo>
                  <a:lnTo>
                    <a:pt x="1520" y="8622"/>
                  </a:lnTo>
                  <a:cubicBezTo>
                    <a:pt x="1569" y="8710"/>
                    <a:pt x="1975" y="9160"/>
                    <a:pt x="2133" y="9105"/>
                  </a:cubicBezTo>
                  <a:cubicBezTo>
                    <a:pt x="2414" y="9356"/>
                    <a:pt x="2674" y="9574"/>
                    <a:pt x="3086" y="9750"/>
                  </a:cubicBezTo>
                  <a:cubicBezTo>
                    <a:pt x="3082" y="9812"/>
                    <a:pt x="3079" y="9875"/>
                    <a:pt x="3077" y="9937"/>
                  </a:cubicBezTo>
                  <a:cubicBezTo>
                    <a:pt x="3152" y="9898"/>
                    <a:pt x="3229" y="9859"/>
                    <a:pt x="3307" y="9824"/>
                  </a:cubicBezTo>
                  <a:lnTo>
                    <a:pt x="3321" y="9829"/>
                  </a:lnTo>
                  <a:lnTo>
                    <a:pt x="3322" y="9817"/>
                  </a:lnTo>
                  <a:cubicBezTo>
                    <a:pt x="3580" y="9701"/>
                    <a:pt x="3830" y="9612"/>
                    <a:pt x="4125" y="9621"/>
                  </a:cubicBezTo>
                  <a:cubicBezTo>
                    <a:pt x="4261" y="9626"/>
                    <a:pt x="4581" y="9721"/>
                    <a:pt x="4686" y="9617"/>
                  </a:cubicBezTo>
                  <a:cubicBezTo>
                    <a:pt x="4748" y="9641"/>
                    <a:pt x="4808" y="9667"/>
                    <a:pt x="4866" y="9695"/>
                  </a:cubicBezTo>
                  <a:cubicBezTo>
                    <a:pt x="5080" y="9574"/>
                    <a:pt x="5871" y="9431"/>
                    <a:pt x="5918" y="9296"/>
                  </a:cubicBezTo>
                  <a:cubicBezTo>
                    <a:pt x="5972" y="9317"/>
                    <a:pt x="5995" y="9339"/>
                    <a:pt x="6016" y="9264"/>
                  </a:cubicBezTo>
                  <a:cubicBezTo>
                    <a:pt x="6022" y="9261"/>
                    <a:pt x="6045" y="9250"/>
                    <a:pt x="6080" y="9241"/>
                  </a:cubicBezTo>
                  <a:cubicBezTo>
                    <a:pt x="6162" y="9312"/>
                    <a:pt x="6375" y="9249"/>
                    <a:pt x="6476" y="9223"/>
                  </a:cubicBezTo>
                  <a:lnTo>
                    <a:pt x="6476" y="9214"/>
                  </a:lnTo>
                  <a:cubicBezTo>
                    <a:pt x="7144" y="9195"/>
                    <a:pt x="6984" y="9378"/>
                    <a:pt x="7304" y="9739"/>
                  </a:cubicBezTo>
                  <a:cubicBezTo>
                    <a:pt x="7475" y="9932"/>
                    <a:pt x="7980" y="9814"/>
                    <a:pt x="8200" y="9773"/>
                  </a:cubicBezTo>
                  <a:cubicBezTo>
                    <a:pt x="8223" y="9858"/>
                    <a:pt x="8315" y="9945"/>
                    <a:pt x="8426" y="9941"/>
                  </a:cubicBezTo>
                  <a:cubicBezTo>
                    <a:pt x="8418" y="9986"/>
                    <a:pt x="8482" y="10342"/>
                    <a:pt x="8493" y="10381"/>
                  </a:cubicBezTo>
                  <a:lnTo>
                    <a:pt x="8473" y="10381"/>
                  </a:lnTo>
                  <a:cubicBezTo>
                    <a:pt x="8451" y="10590"/>
                    <a:pt x="8231" y="10752"/>
                    <a:pt x="8455" y="10846"/>
                  </a:cubicBezTo>
                  <a:cubicBezTo>
                    <a:pt x="8424" y="11002"/>
                    <a:pt x="8415" y="11164"/>
                    <a:pt x="8205" y="11187"/>
                  </a:cubicBezTo>
                  <a:cubicBezTo>
                    <a:pt x="8322" y="11607"/>
                    <a:pt x="8608" y="11836"/>
                    <a:pt x="8916" y="12161"/>
                  </a:cubicBezTo>
                  <a:cubicBezTo>
                    <a:pt x="8896" y="12195"/>
                    <a:pt x="8883" y="12228"/>
                    <a:pt x="8856" y="12259"/>
                  </a:cubicBezTo>
                  <a:cubicBezTo>
                    <a:pt x="9007" y="12382"/>
                    <a:pt x="9103" y="12537"/>
                    <a:pt x="9233" y="12666"/>
                  </a:cubicBezTo>
                  <a:lnTo>
                    <a:pt x="9303" y="12614"/>
                  </a:lnTo>
                  <a:cubicBezTo>
                    <a:pt x="9334" y="12654"/>
                    <a:pt x="9303" y="12657"/>
                    <a:pt x="9301" y="12701"/>
                  </a:cubicBezTo>
                  <a:lnTo>
                    <a:pt x="9265" y="12704"/>
                  </a:lnTo>
                  <a:cubicBezTo>
                    <a:pt x="9269" y="12865"/>
                    <a:pt x="9736" y="13608"/>
                    <a:pt x="9628" y="13713"/>
                  </a:cubicBezTo>
                  <a:cubicBezTo>
                    <a:pt x="9399" y="13830"/>
                    <a:pt x="9559" y="14066"/>
                    <a:pt x="9672" y="14224"/>
                  </a:cubicBezTo>
                  <a:cubicBezTo>
                    <a:pt x="9958" y="14623"/>
                    <a:pt x="9535" y="14683"/>
                    <a:pt x="9477" y="14929"/>
                  </a:cubicBezTo>
                  <a:cubicBezTo>
                    <a:pt x="9422" y="15139"/>
                    <a:pt x="9270" y="15661"/>
                    <a:pt x="9117" y="15801"/>
                  </a:cubicBezTo>
                  <a:cubicBezTo>
                    <a:pt x="9132" y="15821"/>
                    <a:pt x="9142" y="15843"/>
                    <a:pt x="9148" y="15865"/>
                  </a:cubicBezTo>
                  <a:lnTo>
                    <a:pt x="9127" y="15871"/>
                  </a:lnTo>
                  <a:cubicBezTo>
                    <a:pt x="9147" y="15972"/>
                    <a:pt x="9127" y="16088"/>
                    <a:pt x="9127" y="16190"/>
                  </a:cubicBezTo>
                  <a:lnTo>
                    <a:pt x="9117" y="16197"/>
                  </a:lnTo>
                  <a:cubicBezTo>
                    <a:pt x="9045" y="16880"/>
                    <a:pt x="10051" y="17437"/>
                    <a:pt x="9956" y="18137"/>
                  </a:cubicBezTo>
                  <a:cubicBezTo>
                    <a:pt x="9907" y="18501"/>
                    <a:pt x="10103" y="19517"/>
                    <a:pt x="10608" y="19648"/>
                  </a:cubicBezTo>
                  <a:cubicBezTo>
                    <a:pt x="10711" y="19738"/>
                    <a:pt x="11215" y="20660"/>
                    <a:pt x="11120" y="20764"/>
                  </a:cubicBezTo>
                  <a:cubicBezTo>
                    <a:pt x="10785" y="20848"/>
                    <a:pt x="11116" y="20987"/>
                    <a:pt x="11144" y="21115"/>
                  </a:cubicBezTo>
                  <a:cubicBezTo>
                    <a:pt x="10968" y="21510"/>
                    <a:pt x="11967" y="21476"/>
                    <a:pt x="12221" y="21354"/>
                  </a:cubicBezTo>
                  <a:cubicBezTo>
                    <a:pt x="12519" y="21209"/>
                    <a:pt x="12813" y="21294"/>
                    <a:pt x="13150" y="21319"/>
                  </a:cubicBezTo>
                  <a:cubicBezTo>
                    <a:pt x="13150" y="21319"/>
                    <a:pt x="13164" y="21264"/>
                    <a:pt x="13165" y="21262"/>
                  </a:cubicBezTo>
                  <a:cubicBezTo>
                    <a:pt x="13768" y="21285"/>
                    <a:pt x="14233" y="20805"/>
                    <a:pt x="14641" y="20497"/>
                  </a:cubicBezTo>
                  <a:cubicBezTo>
                    <a:pt x="14854" y="20335"/>
                    <a:pt x="14941" y="20135"/>
                    <a:pt x="15093" y="19938"/>
                  </a:cubicBezTo>
                  <a:cubicBezTo>
                    <a:pt x="15177" y="19827"/>
                    <a:pt x="15387" y="19750"/>
                    <a:pt x="15454" y="19635"/>
                  </a:cubicBezTo>
                  <a:cubicBezTo>
                    <a:pt x="15552" y="19463"/>
                    <a:pt x="15640" y="19307"/>
                    <a:pt x="15688" y="19094"/>
                  </a:cubicBezTo>
                  <a:lnTo>
                    <a:pt x="15697" y="19094"/>
                  </a:lnTo>
                  <a:cubicBezTo>
                    <a:pt x="15716" y="18996"/>
                    <a:pt x="15724" y="18898"/>
                    <a:pt x="15722" y="18799"/>
                  </a:cubicBezTo>
                  <a:lnTo>
                    <a:pt x="15659" y="18795"/>
                  </a:lnTo>
                  <a:cubicBezTo>
                    <a:pt x="15712" y="18611"/>
                    <a:pt x="15867" y="18624"/>
                    <a:pt x="16053" y="18537"/>
                  </a:cubicBezTo>
                  <a:cubicBezTo>
                    <a:pt x="16371" y="18385"/>
                    <a:pt x="16454" y="18365"/>
                    <a:pt x="16521" y="18076"/>
                  </a:cubicBezTo>
                  <a:cubicBezTo>
                    <a:pt x="16544" y="17824"/>
                    <a:pt x="16568" y="17645"/>
                    <a:pt x="16480" y="17400"/>
                  </a:cubicBezTo>
                  <a:cubicBezTo>
                    <a:pt x="16325" y="16977"/>
                    <a:pt x="16456" y="16954"/>
                    <a:pt x="16829" y="16691"/>
                  </a:cubicBezTo>
                  <a:cubicBezTo>
                    <a:pt x="17122" y="16484"/>
                    <a:pt x="17222" y="16348"/>
                    <a:pt x="17594" y="16182"/>
                  </a:cubicBezTo>
                  <a:cubicBezTo>
                    <a:pt x="17872" y="16057"/>
                    <a:pt x="18450" y="15634"/>
                    <a:pt x="18274" y="15310"/>
                  </a:cubicBezTo>
                  <a:cubicBezTo>
                    <a:pt x="18221" y="15211"/>
                    <a:pt x="18282" y="14088"/>
                    <a:pt x="18165" y="14103"/>
                  </a:cubicBezTo>
                  <a:cubicBezTo>
                    <a:pt x="18141" y="14052"/>
                    <a:pt x="18023" y="13987"/>
                    <a:pt x="17958" y="13987"/>
                  </a:cubicBezTo>
                  <a:cubicBezTo>
                    <a:pt x="17817" y="13835"/>
                    <a:pt x="17931" y="13505"/>
                    <a:pt x="17832" y="13353"/>
                  </a:cubicBezTo>
                  <a:cubicBezTo>
                    <a:pt x="17796" y="13301"/>
                    <a:pt x="17878" y="13216"/>
                    <a:pt x="17887" y="13166"/>
                  </a:cubicBezTo>
                  <a:cubicBezTo>
                    <a:pt x="17915" y="13016"/>
                    <a:pt x="17749" y="13031"/>
                    <a:pt x="17690" y="12936"/>
                  </a:cubicBezTo>
                  <a:cubicBezTo>
                    <a:pt x="17639" y="12798"/>
                    <a:pt x="17991" y="12016"/>
                    <a:pt x="18132" y="11894"/>
                  </a:cubicBezTo>
                  <a:cubicBezTo>
                    <a:pt x="18256" y="11861"/>
                    <a:pt x="18334" y="11800"/>
                    <a:pt x="18421" y="11719"/>
                  </a:cubicBezTo>
                  <a:lnTo>
                    <a:pt x="18439" y="11748"/>
                  </a:lnTo>
                  <a:cubicBezTo>
                    <a:pt x="18933" y="11102"/>
                    <a:pt x="19669" y="10727"/>
                    <a:pt x="20222" y="10146"/>
                  </a:cubicBezTo>
                  <a:cubicBezTo>
                    <a:pt x="20487" y="9868"/>
                    <a:pt x="20746" y="9587"/>
                    <a:pt x="20861" y="9234"/>
                  </a:cubicBezTo>
                  <a:cubicBezTo>
                    <a:pt x="20916" y="9067"/>
                    <a:pt x="21026" y="8908"/>
                    <a:pt x="21115" y="8753"/>
                  </a:cubicBezTo>
                  <a:cubicBezTo>
                    <a:pt x="21241" y="8534"/>
                    <a:pt x="21257" y="8322"/>
                    <a:pt x="21357" y="8120"/>
                  </a:cubicBezTo>
                  <a:cubicBezTo>
                    <a:pt x="21369" y="8126"/>
                    <a:pt x="21377" y="8136"/>
                    <a:pt x="21381" y="8150"/>
                  </a:cubicBezTo>
                  <a:cubicBezTo>
                    <a:pt x="21416" y="8150"/>
                    <a:pt x="21450" y="8149"/>
                    <a:pt x="21485" y="8146"/>
                  </a:cubicBezTo>
                  <a:cubicBezTo>
                    <a:pt x="21506" y="8073"/>
                    <a:pt x="21488" y="8022"/>
                    <a:pt x="21449" y="7942"/>
                  </a:cubicBezTo>
                  <a:cubicBezTo>
                    <a:pt x="21441" y="7926"/>
                    <a:pt x="21477" y="7998"/>
                    <a:pt x="21449" y="79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sz="1899" dirty="0">
                <a:latin typeface="Lato Light" panose="020F0502020204030203" pitchFamily="34" charset="0"/>
              </a:endParaRPr>
            </a:p>
          </p:txBody>
        </p:sp>
        <p:sp>
          <p:nvSpPr>
            <p:cNvPr id="106" name="Shape 25808">
              <a:extLst>
                <a:ext uri="{FF2B5EF4-FFF2-40B4-BE49-F238E27FC236}">
                  <a16:creationId xmlns:a16="http://schemas.microsoft.com/office/drawing/2014/main" id="{AC2514B9-56DB-6949-B7DF-EC4C5380A1AA}"/>
                </a:ext>
              </a:extLst>
            </p:cNvPr>
            <p:cNvSpPr/>
            <p:nvPr/>
          </p:nvSpPr>
          <p:spPr>
            <a:xfrm>
              <a:off x="3446219" y="2721848"/>
              <a:ext cx="2097059" cy="1655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35" extrusionOk="0">
                  <a:moveTo>
                    <a:pt x="16904" y="15081"/>
                  </a:moveTo>
                  <a:cubicBezTo>
                    <a:pt x="16878" y="15144"/>
                    <a:pt x="16987" y="15511"/>
                    <a:pt x="17048" y="15519"/>
                  </a:cubicBezTo>
                  <a:cubicBezTo>
                    <a:pt x="17083" y="15524"/>
                    <a:pt x="17047" y="15382"/>
                    <a:pt x="17101" y="15439"/>
                  </a:cubicBezTo>
                  <a:cubicBezTo>
                    <a:pt x="17151" y="15490"/>
                    <a:pt x="17019" y="15711"/>
                    <a:pt x="17203" y="15682"/>
                  </a:cubicBezTo>
                  <a:cubicBezTo>
                    <a:pt x="17259" y="15674"/>
                    <a:pt x="17432" y="15703"/>
                    <a:pt x="17464" y="15758"/>
                  </a:cubicBezTo>
                  <a:cubicBezTo>
                    <a:pt x="17452" y="15727"/>
                    <a:pt x="17442" y="15696"/>
                    <a:pt x="17435" y="15663"/>
                  </a:cubicBezTo>
                  <a:cubicBezTo>
                    <a:pt x="17516" y="15683"/>
                    <a:pt x="17654" y="15992"/>
                    <a:pt x="17725" y="15946"/>
                  </a:cubicBezTo>
                  <a:cubicBezTo>
                    <a:pt x="17786" y="15905"/>
                    <a:pt x="17633" y="15755"/>
                    <a:pt x="17633" y="15702"/>
                  </a:cubicBezTo>
                  <a:cubicBezTo>
                    <a:pt x="17660" y="15714"/>
                    <a:pt x="17766" y="15737"/>
                    <a:pt x="17745" y="15652"/>
                  </a:cubicBezTo>
                  <a:cubicBezTo>
                    <a:pt x="17729" y="15587"/>
                    <a:pt x="17567" y="15597"/>
                    <a:pt x="17540" y="15580"/>
                  </a:cubicBezTo>
                  <a:cubicBezTo>
                    <a:pt x="17349" y="15455"/>
                    <a:pt x="17283" y="15635"/>
                    <a:pt x="17202" y="15310"/>
                  </a:cubicBezTo>
                  <a:cubicBezTo>
                    <a:pt x="17153" y="15112"/>
                    <a:pt x="17295" y="15098"/>
                    <a:pt x="17324" y="14930"/>
                  </a:cubicBezTo>
                  <a:cubicBezTo>
                    <a:pt x="17333" y="14883"/>
                    <a:pt x="17282" y="14574"/>
                    <a:pt x="17261" y="14508"/>
                  </a:cubicBezTo>
                  <a:cubicBezTo>
                    <a:pt x="17172" y="14517"/>
                    <a:pt x="16955" y="14428"/>
                    <a:pt x="16945" y="14587"/>
                  </a:cubicBezTo>
                  <a:cubicBezTo>
                    <a:pt x="16940" y="14669"/>
                    <a:pt x="17033" y="15040"/>
                    <a:pt x="16988" y="15085"/>
                  </a:cubicBezTo>
                  <a:cubicBezTo>
                    <a:pt x="16958" y="15115"/>
                    <a:pt x="16927" y="15024"/>
                    <a:pt x="16904" y="15081"/>
                  </a:cubicBezTo>
                  <a:close/>
                  <a:moveTo>
                    <a:pt x="16904" y="15081"/>
                  </a:moveTo>
                  <a:cubicBezTo>
                    <a:pt x="16926" y="15025"/>
                    <a:pt x="16888" y="15121"/>
                    <a:pt x="16904" y="15081"/>
                  </a:cubicBezTo>
                  <a:cubicBezTo>
                    <a:pt x="16904" y="15081"/>
                    <a:pt x="16904" y="15081"/>
                    <a:pt x="16904" y="15081"/>
                  </a:cubicBezTo>
                  <a:close/>
                  <a:moveTo>
                    <a:pt x="17709" y="16709"/>
                  </a:moveTo>
                  <a:cubicBezTo>
                    <a:pt x="17708" y="16802"/>
                    <a:pt x="17805" y="16839"/>
                    <a:pt x="17834" y="16746"/>
                  </a:cubicBezTo>
                  <a:cubicBezTo>
                    <a:pt x="17843" y="16718"/>
                    <a:pt x="17726" y="16544"/>
                    <a:pt x="17722" y="16461"/>
                  </a:cubicBezTo>
                  <a:cubicBezTo>
                    <a:pt x="17724" y="16510"/>
                    <a:pt x="17344" y="16224"/>
                    <a:pt x="17341" y="16255"/>
                  </a:cubicBezTo>
                  <a:cubicBezTo>
                    <a:pt x="17337" y="16305"/>
                    <a:pt x="17337" y="16436"/>
                    <a:pt x="17350" y="16498"/>
                  </a:cubicBezTo>
                  <a:cubicBezTo>
                    <a:pt x="17373" y="16614"/>
                    <a:pt x="17515" y="16528"/>
                    <a:pt x="17520" y="16668"/>
                  </a:cubicBezTo>
                  <a:cubicBezTo>
                    <a:pt x="17522" y="16697"/>
                    <a:pt x="17426" y="16700"/>
                    <a:pt x="17444" y="16766"/>
                  </a:cubicBezTo>
                  <a:cubicBezTo>
                    <a:pt x="17455" y="16807"/>
                    <a:pt x="17578" y="16963"/>
                    <a:pt x="17612" y="16917"/>
                  </a:cubicBezTo>
                  <a:cubicBezTo>
                    <a:pt x="17662" y="16850"/>
                    <a:pt x="17544" y="16759"/>
                    <a:pt x="17614" y="16682"/>
                  </a:cubicBezTo>
                  <a:cubicBezTo>
                    <a:pt x="17616" y="16704"/>
                    <a:pt x="17611" y="16808"/>
                    <a:pt x="17633" y="16819"/>
                  </a:cubicBezTo>
                  <a:cubicBezTo>
                    <a:pt x="17628" y="16817"/>
                    <a:pt x="17623" y="16814"/>
                    <a:pt x="17634" y="16819"/>
                  </a:cubicBezTo>
                  <a:cubicBezTo>
                    <a:pt x="17645" y="16824"/>
                    <a:pt x="17640" y="16822"/>
                    <a:pt x="17634" y="16819"/>
                  </a:cubicBezTo>
                  <a:cubicBezTo>
                    <a:pt x="17657" y="16828"/>
                    <a:pt x="17680" y="16724"/>
                    <a:pt x="17709" y="16709"/>
                  </a:cubicBezTo>
                  <a:close/>
                  <a:moveTo>
                    <a:pt x="17710" y="15961"/>
                  </a:moveTo>
                  <a:cubicBezTo>
                    <a:pt x="17692" y="16058"/>
                    <a:pt x="17961" y="16228"/>
                    <a:pt x="17733" y="16237"/>
                  </a:cubicBezTo>
                  <a:cubicBezTo>
                    <a:pt x="17725" y="16290"/>
                    <a:pt x="17863" y="16620"/>
                    <a:pt x="17917" y="16605"/>
                  </a:cubicBezTo>
                  <a:cubicBezTo>
                    <a:pt x="17920" y="16528"/>
                    <a:pt x="17845" y="16422"/>
                    <a:pt x="17860" y="16351"/>
                  </a:cubicBezTo>
                  <a:cubicBezTo>
                    <a:pt x="17876" y="16273"/>
                    <a:pt x="17948" y="16350"/>
                    <a:pt x="17980" y="16311"/>
                  </a:cubicBezTo>
                  <a:cubicBezTo>
                    <a:pt x="17973" y="16319"/>
                    <a:pt x="17965" y="16329"/>
                    <a:pt x="17980" y="16310"/>
                  </a:cubicBezTo>
                  <a:cubicBezTo>
                    <a:pt x="17991" y="16297"/>
                    <a:pt x="17986" y="16303"/>
                    <a:pt x="17980" y="16310"/>
                  </a:cubicBezTo>
                  <a:cubicBezTo>
                    <a:pt x="18077" y="16188"/>
                    <a:pt x="17806" y="15955"/>
                    <a:pt x="17710" y="15961"/>
                  </a:cubicBezTo>
                  <a:close/>
                  <a:moveTo>
                    <a:pt x="18167" y="17453"/>
                  </a:moveTo>
                  <a:cubicBezTo>
                    <a:pt x="18167" y="17440"/>
                    <a:pt x="18167" y="17446"/>
                    <a:pt x="18167" y="17453"/>
                  </a:cubicBezTo>
                  <a:cubicBezTo>
                    <a:pt x="18167" y="17453"/>
                    <a:pt x="18167" y="17453"/>
                    <a:pt x="18167" y="17453"/>
                  </a:cubicBezTo>
                  <a:close/>
                  <a:moveTo>
                    <a:pt x="18083" y="17581"/>
                  </a:moveTo>
                  <a:cubicBezTo>
                    <a:pt x="18118" y="17811"/>
                    <a:pt x="18000" y="17620"/>
                    <a:pt x="18003" y="17620"/>
                  </a:cubicBezTo>
                  <a:cubicBezTo>
                    <a:pt x="17800" y="17636"/>
                    <a:pt x="17817" y="17533"/>
                    <a:pt x="17813" y="17287"/>
                  </a:cubicBezTo>
                  <a:cubicBezTo>
                    <a:pt x="17810" y="17128"/>
                    <a:pt x="17608" y="17239"/>
                    <a:pt x="17535" y="17194"/>
                  </a:cubicBezTo>
                  <a:cubicBezTo>
                    <a:pt x="17492" y="17167"/>
                    <a:pt x="17488" y="17406"/>
                    <a:pt x="17436" y="17391"/>
                  </a:cubicBezTo>
                  <a:cubicBezTo>
                    <a:pt x="17357" y="17368"/>
                    <a:pt x="17569" y="16871"/>
                    <a:pt x="17719" y="16991"/>
                  </a:cubicBezTo>
                  <a:cubicBezTo>
                    <a:pt x="17721" y="16992"/>
                    <a:pt x="17793" y="17215"/>
                    <a:pt x="17812" y="17062"/>
                  </a:cubicBezTo>
                  <a:cubicBezTo>
                    <a:pt x="17825" y="16959"/>
                    <a:pt x="17826" y="16988"/>
                    <a:pt x="17894" y="16996"/>
                  </a:cubicBezTo>
                  <a:cubicBezTo>
                    <a:pt x="17909" y="16893"/>
                    <a:pt x="17880" y="16906"/>
                    <a:pt x="17983" y="16886"/>
                  </a:cubicBezTo>
                  <a:cubicBezTo>
                    <a:pt x="18091" y="16865"/>
                    <a:pt x="17957" y="16726"/>
                    <a:pt x="18000" y="16693"/>
                  </a:cubicBezTo>
                  <a:cubicBezTo>
                    <a:pt x="18101" y="16614"/>
                    <a:pt x="18130" y="16965"/>
                    <a:pt x="18133" y="16978"/>
                  </a:cubicBezTo>
                  <a:cubicBezTo>
                    <a:pt x="18131" y="16970"/>
                    <a:pt x="18211" y="17160"/>
                    <a:pt x="18200" y="17128"/>
                  </a:cubicBezTo>
                  <a:cubicBezTo>
                    <a:pt x="18258" y="17300"/>
                    <a:pt x="18153" y="17341"/>
                    <a:pt x="18174" y="17494"/>
                  </a:cubicBezTo>
                  <a:lnTo>
                    <a:pt x="18168" y="17460"/>
                  </a:lnTo>
                  <a:cubicBezTo>
                    <a:pt x="18167" y="17449"/>
                    <a:pt x="18120" y="17319"/>
                    <a:pt x="18100" y="17304"/>
                  </a:cubicBezTo>
                  <a:cubicBezTo>
                    <a:pt x="17981" y="17215"/>
                    <a:pt x="18085" y="17594"/>
                    <a:pt x="18083" y="17581"/>
                  </a:cubicBezTo>
                  <a:close/>
                  <a:moveTo>
                    <a:pt x="18592" y="19309"/>
                  </a:moveTo>
                  <a:cubicBezTo>
                    <a:pt x="18592" y="19309"/>
                    <a:pt x="18587" y="19307"/>
                    <a:pt x="18585" y="19305"/>
                  </a:cubicBezTo>
                  <a:cubicBezTo>
                    <a:pt x="18586" y="19306"/>
                    <a:pt x="18588" y="19307"/>
                    <a:pt x="18592" y="19309"/>
                  </a:cubicBezTo>
                  <a:close/>
                  <a:moveTo>
                    <a:pt x="18592" y="19309"/>
                  </a:moveTo>
                  <a:lnTo>
                    <a:pt x="18598" y="19309"/>
                  </a:lnTo>
                  <a:cubicBezTo>
                    <a:pt x="18615" y="19134"/>
                    <a:pt x="18425" y="19063"/>
                    <a:pt x="18628" y="18989"/>
                  </a:cubicBezTo>
                  <a:cubicBezTo>
                    <a:pt x="18655" y="18947"/>
                    <a:pt x="18648" y="18911"/>
                    <a:pt x="18607" y="18881"/>
                  </a:cubicBezTo>
                  <a:cubicBezTo>
                    <a:pt x="18642" y="18813"/>
                    <a:pt x="18683" y="18803"/>
                    <a:pt x="18669" y="18696"/>
                  </a:cubicBezTo>
                  <a:cubicBezTo>
                    <a:pt x="18643" y="18690"/>
                    <a:pt x="18459" y="18728"/>
                    <a:pt x="18561" y="18611"/>
                  </a:cubicBezTo>
                  <a:cubicBezTo>
                    <a:pt x="18564" y="18608"/>
                    <a:pt x="18724" y="18381"/>
                    <a:pt x="18601" y="18449"/>
                  </a:cubicBezTo>
                  <a:cubicBezTo>
                    <a:pt x="18400" y="18560"/>
                    <a:pt x="18393" y="19197"/>
                    <a:pt x="18592" y="19309"/>
                  </a:cubicBezTo>
                  <a:close/>
                  <a:moveTo>
                    <a:pt x="18103" y="19991"/>
                  </a:moveTo>
                  <a:cubicBezTo>
                    <a:pt x="18100" y="19960"/>
                    <a:pt x="18096" y="19927"/>
                    <a:pt x="18103" y="19992"/>
                  </a:cubicBezTo>
                  <a:cubicBezTo>
                    <a:pt x="18109" y="20049"/>
                    <a:pt x="18106" y="20022"/>
                    <a:pt x="18103" y="19992"/>
                  </a:cubicBezTo>
                  <a:cubicBezTo>
                    <a:pt x="18116" y="20110"/>
                    <a:pt x="18306" y="20161"/>
                    <a:pt x="18306" y="20039"/>
                  </a:cubicBezTo>
                  <a:lnTo>
                    <a:pt x="18306" y="20017"/>
                  </a:lnTo>
                  <a:cubicBezTo>
                    <a:pt x="18306" y="19930"/>
                    <a:pt x="18091" y="19867"/>
                    <a:pt x="18103" y="19991"/>
                  </a:cubicBezTo>
                  <a:close/>
                  <a:moveTo>
                    <a:pt x="18904" y="19884"/>
                  </a:moveTo>
                  <a:cubicBezTo>
                    <a:pt x="18917" y="19893"/>
                    <a:pt x="18937" y="19906"/>
                    <a:pt x="18903" y="19884"/>
                  </a:cubicBezTo>
                  <a:cubicBezTo>
                    <a:pt x="18890" y="19876"/>
                    <a:pt x="18895" y="19879"/>
                    <a:pt x="18902" y="19883"/>
                  </a:cubicBezTo>
                  <a:cubicBezTo>
                    <a:pt x="18853" y="19853"/>
                    <a:pt x="18538" y="19779"/>
                    <a:pt x="18518" y="19896"/>
                  </a:cubicBezTo>
                  <a:cubicBezTo>
                    <a:pt x="18509" y="19950"/>
                    <a:pt x="18935" y="20067"/>
                    <a:pt x="18988" y="20089"/>
                  </a:cubicBezTo>
                  <a:cubicBezTo>
                    <a:pt x="19014" y="20004"/>
                    <a:pt x="18985" y="19937"/>
                    <a:pt x="18904" y="19884"/>
                  </a:cubicBezTo>
                  <a:close/>
                  <a:moveTo>
                    <a:pt x="16263" y="21201"/>
                  </a:moveTo>
                  <a:cubicBezTo>
                    <a:pt x="16276" y="21209"/>
                    <a:pt x="16293" y="21218"/>
                    <a:pt x="16262" y="21201"/>
                  </a:cubicBezTo>
                  <a:cubicBezTo>
                    <a:pt x="16243" y="21190"/>
                    <a:pt x="16250" y="21195"/>
                    <a:pt x="16261" y="21200"/>
                  </a:cubicBezTo>
                  <a:cubicBezTo>
                    <a:pt x="16178" y="21156"/>
                    <a:pt x="15894" y="21117"/>
                    <a:pt x="15839" y="21038"/>
                  </a:cubicBezTo>
                  <a:cubicBezTo>
                    <a:pt x="15766" y="20931"/>
                    <a:pt x="16060" y="20952"/>
                    <a:pt x="16033" y="20890"/>
                  </a:cubicBezTo>
                  <a:cubicBezTo>
                    <a:pt x="16015" y="20847"/>
                    <a:pt x="15631" y="20892"/>
                    <a:pt x="15548" y="20827"/>
                  </a:cubicBezTo>
                  <a:cubicBezTo>
                    <a:pt x="15431" y="20733"/>
                    <a:pt x="15383" y="20954"/>
                    <a:pt x="15185" y="20881"/>
                  </a:cubicBezTo>
                  <a:cubicBezTo>
                    <a:pt x="15030" y="20824"/>
                    <a:pt x="14638" y="20421"/>
                    <a:pt x="14549" y="20854"/>
                  </a:cubicBezTo>
                  <a:cubicBezTo>
                    <a:pt x="14678" y="20857"/>
                    <a:pt x="14825" y="21025"/>
                    <a:pt x="14961" y="21071"/>
                  </a:cubicBezTo>
                  <a:cubicBezTo>
                    <a:pt x="15189" y="21147"/>
                    <a:pt x="15472" y="21216"/>
                    <a:pt x="15706" y="21244"/>
                  </a:cubicBezTo>
                  <a:cubicBezTo>
                    <a:pt x="15768" y="21252"/>
                    <a:pt x="16095" y="21365"/>
                    <a:pt x="16116" y="21306"/>
                  </a:cubicBezTo>
                  <a:cubicBezTo>
                    <a:pt x="16108" y="21329"/>
                    <a:pt x="16443" y="21301"/>
                    <a:pt x="16263" y="21201"/>
                  </a:cubicBezTo>
                  <a:close/>
                  <a:moveTo>
                    <a:pt x="14587" y="20535"/>
                  </a:moveTo>
                  <a:cubicBezTo>
                    <a:pt x="14613" y="20480"/>
                    <a:pt x="14595" y="20518"/>
                    <a:pt x="14587" y="20535"/>
                  </a:cubicBezTo>
                  <a:cubicBezTo>
                    <a:pt x="14615" y="20477"/>
                    <a:pt x="14667" y="19955"/>
                    <a:pt x="14646" y="19893"/>
                  </a:cubicBezTo>
                  <a:cubicBezTo>
                    <a:pt x="14672" y="19912"/>
                    <a:pt x="14704" y="19916"/>
                    <a:pt x="14725" y="19942"/>
                  </a:cubicBezTo>
                  <a:cubicBezTo>
                    <a:pt x="14719" y="19826"/>
                    <a:pt x="14724" y="19684"/>
                    <a:pt x="14625" y="19570"/>
                  </a:cubicBezTo>
                  <a:cubicBezTo>
                    <a:pt x="14582" y="19521"/>
                    <a:pt x="14466" y="19573"/>
                    <a:pt x="14476" y="19656"/>
                  </a:cubicBezTo>
                  <a:cubicBezTo>
                    <a:pt x="14484" y="19728"/>
                    <a:pt x="14595" y="19726"/>
                    <a:pt x="14612" y="19833"/>
                  </a:cubicBezTo>
                  <a:cubicBezTo>
                    <a:pt x="14544" y="19734"/>
                    <a:pt x="14504" y="19734"/>
                    <a:pt x="14410" y="19686"/>
                  </a:cubicBezTo>
                  <a:cubicBezTo>
                    <a:pt x="14334" y="19438"/>
                    <a:pt x="14184" y="19343"/>
                    <a:pt x="14241" y="19116"/>
                  </a:cubicBezTo>
                  <a:cubicBezTo>
                    <a:pt x="14265" y="19025"/>
                    <a:pt x="13866" y="18581"/>
                    <a:pt x="13773" y="18564"/>
                  </a:cubicBezTo>
                  <a:cubicBezTo>
                    <a:pt x="13610" y="18532"/>
                    <a:pt x="13314" y="18143"/>
                    <a:pt x="13239" y="17978"/>
                  </a:cubicBezTo>
                  <a:cubicBezTo>
                    <a:pt x="13175" y="17835"/>
                    <a:pt x="12614" y="17619"/>
                    <a:pt x="12740" y="17868"/>
                  </a:cubicBezTo>
                  <a:cubicBezTo>
                    <a:pt x="12804" y="17994"/>
                    <a:pt x="12911" y="18099"/>
                    <a:pt x="12993" y="18204"/>
                  </a:cubicBezTo>
                  <a:cubicBezTo>
                    <a:pt x="13074" y="18306"/>
                    <a:pt x="13143" y="18547"/>
                    <a:pt x="13247" y="18604"/>
                  </a:cubicBezTo>
                  <a:cubicBezTo>
                    <a:pt x="13343" y="18657"/>
                    <a:pt x="13391" y="18728"/>
                    <a:pt x="13410" y="18867"/>
                  </a:cubicBezTo>
                  <a:cubicBezTo>
                    <a:pt x="13435" y="19052"/>
                    <a:pt x="13571" y="19187"/>
                    <a:pt x="13642" y="19345"/>
                  </a:cubicBezTo>
                  <a:cubicBezTo>
                    <a:pt x="13726" y="19532"/>
                    <a:pt x="13738" y="19854"/>
                    <a:pt x="13898" y="19967"/>
                  </a:cubicBezTo>
                  <a:cubicBezTo>
                    <a:pt x="13999" y="20039"/>
                    <a:pt x="14049" y="20239"/>
                    <a:pt x="14159" y="20332"/>
                  </a:cubicBezTo>
                  <a:cubicBezTo>
                    <a:pt x="14218" y="20381"/>
                    <a:pt x="14320" y="20591"/>
                    <a:pt x="14373" y="20604"/>
                  </a:cubicBezTo>
                  <a:cubicBezTo>
                    <a:pt x="14369" y="20571"/>
                    <a:pt x="14355" y="20530"/>
                    <a:pt x="14378" y="20503"/>
                  </a:cubicBezTo>
                  <a:cubicBezTo>
                    <a:pt x="14413" y="20525"/>
                    <a:pt x="14560" y="20593"/>
                    <a:pt x="14587" y="20535"/>
                  </a:cubicBezTo>
                  <a:cubicBezTo>
                    <a:pt x="14584" y="20542"/>
                    <a:pt x="14582" y="20546"/>
                    <a:pt x="14587" y="20535"/>
                  </a:cubicBezTo>
                  <a:close/>
                  <a:moveTo>
                    <a:pt x="18008" y="18723"/>
                  </a:moveTo>
                  <a:cubicBezTo>
                    <a:pt x="17983" y="18750"/>
                    <a:pt x="17963" y="18782"/>
                    <a:pt x="17947" y="18819"/>
                  </a:cubicBezTo>
                  <a:cubicBezTo>
                    <a:pt x="17734" y="19148"/>
                    <a:pt x="17442" y="18778"/>
                    <a:pt x="17197" y="18912"/>
                  </a:cubicBezTo>
                  <a:cubicBezTo>
                    <a:pt x="17066" y="18984"/>
                    <a:pt x="16845" y="19897"/>
                    <a:pt x="16936" y="20034"/>
                  </a:cubicBezTo>
                  <a:cubicBezTo>
                    <a:pt x="16988" y="20112"/>
                    <a:pt x="17002" y="20686"/>
                    <a:pt x="17101" y="20570"/>
                  </a:cubicBezTo>
                  <a:cubicBezTo>
                    <a:pt x="17213" y="20440"/>
                    <a:pt x="17177" y="20077"/>
                    <a:pt x="17157" y="19905"/>
                  </a:cubicBezTo>
                  <a:cubicBezTo>
                    <a:pt x="17424" y="19728"/>
                    <a:pt x="17188" y="20552"/>
                    <a:pt x="17558" y="20246"/>
                  </a:cubicBezTo>
                  <a:cubicBezTo>
                    <a:pt x="17629" y="20187"/>
                    <a:pt x="17419" y="19764"/>
                    <a:pt x="17386" y="19700"/>
                  </a:cubicBezTo>
                  <a:cubicBezTo>
                    <a:pt x="17326" y="19586"/>
                    <a:pt x="17694" y="19451"/>
                    <a:pt x="17705" y="19360"/>
                  </a:cubicBezTo>
                  <a:cubicBezTo>
                    <a:pt x="17715" y="19275"/>
                    <a:pt x="16935" y="19751"/>
                    <a:pt x="17124" y="19135"/>
                  </a:cubicBezTo>
                  <a:cubicBezTo>
                    <a:pt x="17171" y="18983"/>
                    <a:pt x="17519" y="19053"/>
                    <a:pt x="17608" y="19065"/>
                  </a:cubicBezTo>
                  <a:cubicBezTo>
                    <a:pt x="17718" y="19079"/>
                    <a:pt x="17835" y="19134"/>
                    <a:pt x="17920" y="19006"/>
                  </a:cubicBezTo>
                  <a:cubicBezTo>
                    <a:pt x="17927" y="18996"/>
                    <a:pt x="18090" y="18686"/>
                    <a:pt x="18008" y="18723"/>
                  </a:cubicBezTo>
                  <a:close/>
                  <a:moveTo>
                    <a:pt x="16704" y="13082"/>
                  </a:moveTo>
                  <a:cubicBezTo>
                    <a:pt x="16613" y="13312"/>
                    <a:pt x="16783" y="13423"/>
                    <a:pt x="16840" y="13609"/>
                  </a:cubicBezTo>
                  <a:cubicBezTo>
                    <a:pt x="16841" y="13609"/>
                    <a:pt x="16850" y="13609"/>
                    <a:pt x="16852" y="13609"/>
                  </a:cubicBezTo>
                  <a:cubicBezTo>
                    <a:pt x="16855" y="13521"/>
                    <a:pt x="17025" y="12818"/>
                    <a:pt x="16888" y="12816"/>
                  </a:cubicBezTo>
                  <a:cubicBezTo>
                    <a:pt x="16888" y="12816"/>
                    <a:pt x="16888" y="12816"/>
                    <a:pt x="16888" y="12816"/>
                  </a:cubicBezTo>
                  <a:cubicBezTo>
                    <a:pt x="16848" y="12816"/>
                    <a:pt x="16878" y="12816"/>
                    <a:pt x="16888" y="12816"/>
                  </a:cubicBezTo>
                  <a:cubicBezTo>
                    <a:pt x="16771" y="12816"/>
                    <a:pt x="16747" y="12972"/>
                    <a:pt x="16704" y="13082"/>
                  </a:cubicBezTo>
                  <a:close/>
                  <a:moveTo>
                    <a:pt x="17712" y="10844"/>
                  </a:moveTo>
                  <a:cubicBezTo>
                    <a:pt x="17703" y="10863"/>
                    <a:pt x="17708" y="10853"/>
                    <a:pt x="17712" y="10844"/>
                  </a:cubicBezTo>
                  <a:cubicBezTo>
                    <a:pt x="17692" y="10887"/>
                    <a:pt x="17822" y="11096"/>
                    <a:pt x="17838" y="11109"/>
                  </a:cubicBezTo>
                  <a:cubicBezTo>
                    <a:pt x="17849" y="11118"/>
                    <a:pt x="17865" y="11124"/>
                    <a:pt x="17877" y="11126"/>
                  </a:cubicBezTo>
                  <a:cubicBezTo>
                    <a:pt x="17878" y="11096"/>
                    <a:pt x="17839" y="10886"/>
                    <a:pt x="17827" y="10899"/>
                  </a:cubicBezTo>
                  <a:cubicBezTo>
                    <a:pt x="17897" y="10821"/>
                    <a:pt x="17903" y="11539"/>
                    <a:pt x="18077" y="11380"/>
                  </a:cubicBezTo>
                  <a:cubicBezTo>
                    <a:pt x="18170" y="11297"/>
                    <a:pt x="18111" y="11168"/>
                    <a:pt x="18118" y="11055"/>
                  </a:cubicBezTo>
                  <a:cubicBezTo>
                    <a:pt x="18128" y="10876"/>
                    <a:pt x="18099" y="10972"/>
                    <a:pt x="18021" y="10859"/>
                  </a:cubicBezTo>
                  <a:cubicBezTo>
                    <a:pt x="18036" y="10845"/>
                    <a:pt x="17825" y="10607"/>
                    <a:pt x="17712" y="10844"/>
                  </a:cubicBezTo>
                  <a:cubicBezTo>
                    <a:pt x="17714" y="10841"/>
                    <a:pt x="17715" y="10839"/>
                    <a:pt x="17716" y="10837"/>
                  </a:cubicBezTo>
                  <a:cubicBezTo>
                    <a:pt x="17715" y="10838"/>
                    <a:pt x="17714" y="10841"/>
                    <a:pt x="17712" y="10844"/>
                  </a:cubicBezTo>
                  <a:close/>
                  <a:moveTo>
                    <a:pt x="18155" y="10981"/>
                  </a:moveTo>
                  <a:cubicBezTo>
                    <a:pt x="18156" y="10983"/>
                    <a:pt x="18156" y="10984"/>
                    <a:pt x="18157" y="10986"/>
                  </a:cubicBezTo>
                  <a:lnTo>
                    <a:pt x="18157" y="10980"/>
                  </a:lnTo>
                  <a:cubicBezTo>
                    <a:pt x="18156" y="10981"/>
                    <a:pt x="18156" y="10981"/>
                    <a:pt x="18155" y="10981"/>
                  </a:cubicBezTo>
                  <a:close/>
                  <a:moveTo>
                    <a:pt x="18494" y="10870"/>
                  </a:moveTo>
                  <a:cubicBezTo>
                    <a:pt x="18495" y="10871"/>
                    <a:pt x="18495" y="10871"/>
                    <a:pt x="18494" y="10870"/>
                  </a:cubicBezTo>
                  <a:cubicBezTo>
                    <a:pt x="18471" y="10838"/>
                    <a:pt x="18547" y="10731"/>
                    <a:pt x="18554" y="10729"/>
                  </a:cubicBezTo>
                  <a:cubicBezTo>
                    <a:pt x="18453" y="10479"/>
                    <a:pt x="18199" y="10696"/>
                    <a:pt x="18150" y="10851"/>
                  </a:cubicBezTo>
                  <a:cubicBezTo>
                    <a:pt x="18209" y="10805"/>
                    <a:pt x="18269" y="11010"/>
                    <a:pt x="18342" y="10999"/>
                  </a:cubicBezTo>
                  <a:cubicBezTo>
                    <a:pt x="18354" y="10871"/>
                    <a:pt x="18377" y="10711"/>
                    <a:pt x="18494" y="10870"/>
                  </a:cubicBezTo>
                  <a:close/>
                  <a:moveTo>
                    <a:pt x="18925" y="10455"/>
                  </a:moveTo>
                  <a:cubicBezTo>
                    <a:pt x="19074" y="10535"/>
                    <a:pt x="18998" y="10353"/>
                    <a:pt x="19082" y="10331"/>
                  </a:cubicBezTo>
                  <a:cubicBezTo>
                    <a:pt x="19143" y="10315"/>
                    <a:pt x="19102" y="10429"/>
                    <a:pt x="19140" y="10453"/>
                  </a:cubicBezTo>
                  <a:cubicBezTo>
                    <a:pt x="19161" y="10466"/>
                    <a:pt x="19182" y="10192"/>
                    <a:pt x="19268" y="10229"/>
                  </a:cubicBezTo>
                  <a:cubicBezTo>
                    <a:pt x="19270" y="10283"/>
                    <a:pt x="19281" y="10332"/>
                    <a:pt x="19303" y="10378"/>
                  </a:cubicBezTo>
                  <a:cubicBezTo>
                    <a:pt x="19331" y="10411"/>
                    <a:pt x="19368" y="10180"/>
                    <a:pt x="19390" y="10163"/>
                  </a:cubicBezTo>
                  <a:cubicBezTo>
                    <a:pt x="19189" y="10042"/>
                    <a:pt x="19220" y="9561"/>
                    <a:pt x="19213" y="9410"/>
                  </a:cubicBezTo>
                  <a:cubicBezTo>
                    <a:pt x="19203" y="9250"/>
                    <a:pt x="18945" y="8663"/>
                    <a:pt x="18789" y="8793"/>
                  </a:cubicBezTo>
                  <a:cubicBezTo>
                    <a:pt x="18688" y="8878"/>
                    <a:pt x="18903" y="9380"/>
                    <a:pt x="18921" y="9513"/>
                  </a:cubicBezTo>
                  <a:cubicBezTo>
                    <a:pt x="18942" y="9666"/>
                    <a:pt x="18831" y="9812"/>
                    <a:pt x="18747" y="9883"/>
                  </a:cubicBezTo>
                  <a:cubicBezTo>
                    <a:pt x="18578" y="10022"/>
                    <a:pt x="18681" y="9752"/>
                    <a:pt x="18616" y="9737"/>
                  </a:cubicBezTo>
                  <a:cubicBezTo>
                    <a:pt x="18570" y="9727"/>
                    <a:pt x="18579" y="10013"/>
                    <a:pt x="18565" y="10058"/>
                  </a:cubicBezTo>
                  <a:cubicBezTo>
                    <a:pt x="18497" y="10271"/>
                    <a:pt x="18631" y="10204"/>
                    <a:pt x="18427" y="10176"/>
                  </a:cubicBezTo>
                  <a:cubicBezTo>
                    <a:pt x="18351" y="10166"/>
                    <a:pt x="18089" y="10234"/>
                    <a:pt x="18044" y="10303"/>
                  </a:cubicBezTo>
                  <a:cubicBezTo>
                    <a:pt x="18047" y="10299"/>
                    <a:pt x="17883" y="10560"/>
                    <a:pt x="17858" y="10523"/>
                  </a:cubicBezTo>
                  <a:cubicBezTo>
                    <a:pt x="17899" y="10754"/>
                    <a:pt x="18464" y="10422"/>
                    <a:pt x="18580" y="10472"/>
                  </a:cubicBezTo>
                  <a:cubicBezTo>
                    <a:pt x="18585" y="10596"/>
                    <a:pt x="18609" y="10680"/>
                    <a:pt x="18703" y="10735"/>
                  </a:cubicBezTo>
                  <a:cubicBezTo>
                    <a:pt x="18753" y="10764"/>
                    <a:pt x="18816" y="10592"/>
                    <a:pt x="18840" y="10543"/>
                  </a:cubicBezTo>
                  <a:cubicBezTo>
                    <a:pt x="18865" y="10494"/>
                    <a:pt x="18720" y="10465"/>
                    <a:pt x="18769" y="10389"/>
                  </a:cubicBezTo>
                  <a:cubicBezTo>
                    <a:pt x="18797" y="10347"/>
                    <a:pt x="18905" y="10444"/>
                    <a:pt x="18925" y="10455"/>
                  </a:cubicBezTo>
                  <a:close/>
                  <a:moveTo>
                    <a:pt x="19160" y="8116"/>
                  </a:moveTo>
                  <a:lnTo>
                    <a:pt x="19146" y="8111"/>
                  </a:lnTo>
                  <a:cubicBezTo>
                    <a:pt x="19036" y="8151"/>
                    <a:pt x="19089" y="8247"/>
                    <a:pt x="18906" y="8142"/>
                  </a:cubicBezTo>
                  <a:cubicBezTo>
                    <a:pt x="18847" y="8108"/>
                    <a:pt x="18485" y="7762"/>
                    <a:pt x="18443" y="7857"/>
                  </a:cubicBezTo>
                  <a:cubicBezTo>
                    <a:pt x="18479" y="7928"/>
                    <a:pt x="18697" y="8296"/>
                    <a:pt x="18646" y="8380"/>
                  </a:cubicBezTo>
                  <a:cubicBezTo>
                    <a:pt x="18629" y="8381"/>
                    <a:pt x="18520" y="8340"/>
                    <a:pt x="18499" y="8358"/>
                  </a:cubicBezTo>
                  <a:cubicBezTo>
                    <a:pt x="18498" y="8393"/>
                    <a:pt x="18522" y="8403"/>
                    <a:pt x="18547" y="8410"/>
                  </a:cubicBezTo>
                  <a:cubicBezTo>
                    <a:pt x="18531" y="8460"/>
                    <a:pt x="18513" y="8509"/>
                    <a:pt x="18493" y="8557"/>
                  </a:cubicBezTo>
                  <a:cubicBezTo>
                    <a:pt x="18527" y="8619"/>
                    <a:pt x="18568" y="8674"/>
                    <a:pt x="18615" y="8721"/>
                  </a:cubicBezTo>
                  <a:cubicBezTo>
                    <a:pt x="18661" y="8865"/>
                    <a:pt x="18800" y="8728"/>
                    <a:pt x="18795" y="8712"/>
                  </a:cubicBezTo>
                  <a:cubicBezTo>
                    <a:pt x="18774" y="8635"/>
                    <a:pt x="18622" y="8687"/>
                    <a:pt x="18587" y="8598"/>
                  </a:cubicBezTo>
                  <a:cubicBezTo>
                    <a:pt x="18565" y="8543"/>
                    <a:pt x="18779" y="8529"/>
                    <a:pt x="18804" y="8536"/>
                  </a:cubicBezTo>
                  <a:cubicBezTo>
                    <a:pt x="18831" y="8543"/>
                    <a:pt x="19142" y="8756"/>
                    <a:pt x="19097" y="8609"/>
                  </a:cubicBezTo>
                  <a:cubicBezTo>
                    <a:pt x="19047" y="8447"/>
                    <a:pt x="19219" y="8414"/>
                    <a:pt x="19316" y="8366"/>
                  </a:cubicBezTo>
                  <a:cubicBezTo>
                    <a:pt x="19247" y="8378"/>
                    <a:pt x="19154" y="8192"/>
                    <a:pt x="19160" y="8116"/>
                  </a:cubicBezTo>
                  <a:close/>
                  <a:moveTo>
                    <a:pt x="17646" y="6274"/>
                  </a:moveTo>
                  <a:cubicBezTo>
                    <a:pt x="17799" y="6419"/>
                    <a:pt x="17943" y="6645"/>
                    <a:pt x="18027" y="6862"/>
                  </a:cubicBezTo>
                  <a:cubicBezTo>
                    <a:pt x="18080" y="6997"/>
                    <a:pt x="18171" y="7189"/>
                    <a:pt x="18248" y="7303"/>
                  </a:cubicBezTo>
                  <a:cubicBezTo>
                    <a:pt x="18298" y="7378"/>
                    <a:pt x="18389" y="7663"/>
                    <a:pt x="18474" y="7676"/>
                  </a:cubicBezTo>
                  <a:cubicBezTo>
                    <a:pt x="18421" y="7470"/>
                    <a:pt x="18534" y="7473"/>
                    <a:pt x="18607" y="7547"/>
                  </a:cubicBezTo>
                  <a:cubicBezTo>
                    <a:pt x="18461" y="7353"/>
                    <a:pt x="18082" y="7060"/>
                    <a:pt x="18198" y="6858"/>
                  </a:cubicBezTo>
                  <a:cubicBezTo>
                    <a:pt x="18255" y="6759"/>
                    <a:pt x="18499" y="7018"/>
                    <a:pt x="18519" y="7049"/>
                  </a:cubicBezTo>
                  <a:cubicBezTo>
                    <a:pt x="18357" y="6801"/>
                    <a:pt x="18126" y="6627"/>
                    <a:pt x="17961" y="6378"/>
                  </a:cubicBezTo>
                  <a:cubicBezTo>
                    <a:pt x="17806" y="6144"/>
                    <a:pt x="17586" y="5734"/>
                    <a:pt x="17350" y="5619"/>
                  </a:cubicBezTo>
                  <a:cubicBezTo>
                    <a:pt x="17325" y="5663"/>
                    <a:pt x="17472" y="5827"/>
                    <a:pt x="17478" y="5878"/>
                  </a:cubicBezTo>
                  <a:cubicBezTo>
                    <a:pt x="17465" y="5877"/>
                    <a:pt x="17376" y="5743"/>
                    <a:pt x="17378" y="5856"/>
                  </a:cubicBezTo>
                  <a:cubicBezTo>
                    <a:pt x="17378" y="5852"/>
                    <a:pt x="17378" y="5849"/>
                    <a:pt x="17378" y="5857"/>
                  </a:cubicBezTo>
                  <a:cubicBezTo>
                    <a:pt x="17378" y="5869"/>
                    <a:pt x="17378" y="5863"/>
                    <a:pt x="17378" y="5857"/>
                  </a:cubicBezTo>
                  <a:cubicBezTo>
                    <a:pt x="17381" y="5928"/>
                    <a:pt x="17603" y="6232"/>
                    <a:pt x="17646" y="6274"/>
                  </a:cubicBezTo>
                  <a:close/>
                  <a:moveTo>
                    <a:pt x="18607" y="7547"/>
                  </a:moveTo>
                  <a:cubicBezTo>
                    <a:pt x="18635" y="7584"/>
                    <a:pt x="18654" y="7616"/>
                    <a:pt x="18660" y="7644"/>
                  </a:cubicBezTo>
                  <a:cubicBezTo>
                    <a:pt x="18653" y="7607"/>
                    <a:pt x="18633" y="7573"/>
                    <a:pt x="18607" y="7547"/>
                  </a:cubicBezTo>
                  <a:close/>
                  <a:moveTo>
                    <a:pt x="12796" y="1135"/>
                  </a:moveTo>
                  <a:cubicBezTo>
                    <a:pt x="12751" y="1122"/>
                    <a:pt x="12895" y="1166"/>
                    <a:pt x="12796" y="1135"/>
                  </a:cubicBezTo>
                  <a:cubicBezTo>
                    <a:pt x="12796" y="1135"/>
                    <a:pt x="12796" y="1135"/>
                    <a:pt x="12796" y="1135"/>
                  </a:cubicBezTo>
                  <a:close/>
                  <a:moveTo>
                    <a:pt x="12796" y="1135"/>
                  </a:moveTo>
                  <a:cubicBezTo>
                    <a:pt x="12907" y="1169"/>
                    <a:pt x="13566" y="1269"/>
                    <a:pt x="13631" y="1102"/>
                  </a:cubicBezTo>
                  <a:cubicBezTo>
                    <a:pt x="13663" y="1018"/>
                    <a:pt x="12743" y="910"/>
                    <a:pt x="12645" y="914"/>
                  </a:cubicBezTo>
                  <a:cubicBezTo>
                    <a:pt x="12600" y="1062"/>
                    <a:pt x="12710" y="1110"/>
                    <a:pt x="12796" y="1135"/>
                  </a:cubicBezTo>
                  <a:close/>
                  <a:moveTo>
                    <a:pt x="6624" y="191"/>
                  </a:moveTo>
                  <a:cubicBezTo>
                    <a:pt x="6624" y="192"/>
                    <a:pt x="6625" y="195"/>
                    <a:pt x="6626" y="199"/>
                  </a:cubicBezTo>
                  <a:cubicBezTo>
                    <a:pt x="6626" y="196"/>
                    <a:pt x="6625" y="194"/>
                    <a:pt x="6624" y="191"/>
                  </a:cubicBezTo>
                  <a:cubicBezTo>
                    <a:pt x="6624" y="191"/>
                    <a:pt x="6624" y="191"/>
                    <a:pt x="6624" y="191"/>
                  </a:cubicBezTo>
                  <a:close/>
                  <a:moveTo>
                    <a:pt x="6637" y="229"/>
                  </a:moveTo>
                  <a:cubicBezTo>
                    <a:pt x="6645" y="251"/>
                    <a:pt x="6651" y="268"/>
                    <a:pt x="6637" y="229"/>
                  </a:cubicBezTo>
                  <a:cubicBezTo>
                    <a:pt x="6637" y="229"/>
                    <a:pt x="6637" y="229"/>
                    <a:pt x="6637" y="229"/>
                  </a:cubicBezTo>
                  <a:close/>
                  <a:moveTo>
                    <a:pt x="6637" y="229"/>
                  </a:moveTo>
                  <a:cubicBezTo>
                    <a:pt x="6637" y="228"/>
                    <a:pt x="6636" y="225"/>
                    <a:pt x="6635" y="224"/>
                  </a:cubicBezTo>
                  <a:cubicBezTo>
                    <a:pt x="6636" y="225"/>
                    <a:pt x="6637" y="227"/>
                    <a:pt x="6637" y="229"/>
                  </a:cubicBezTo>
                  <a:close/>
                  <a:moveTo>
                    <a:pt x="6626" y="199"/>
                  </a:moveTo>
                  <a:cubicBezTo>
                    <a:pt x="6629" y="205"/>
                    <a:pt x="6632" y="215"/>
                    <a:pt x="6635" y="224"/>
                  </a:cubicBezTo>
                  <a:cubicBezTo>
                    <a:pt x="6633" y="217"/>
                    <a:pt x="6630" y="209"/>
                    <a:pt x="6626" y="199"/>
                  </a:cubicBezTo>
                  <a:close/>
                  <a:moveTo>
                    <a:pt x="6639" y="191"/>
                  </a:moveTo>
                  <a:cubicBezTo>
                    <a:pt x="6700" y="344"/>
                    <a:pt x="6882" y="206"/>
                    <a:pt x="6974" y="224"/>
                  </a:cubicBezTo>
                  <a:cubicBezTo>
                    <a:pt x="6891" y="274"/>
                    <a:pt x="7101" y="361"/>
                    <a:pt x="7127" y="364"/>
                  </a:cubicBezTo>
                  <a:cubicBezTo>
                    <a:pt x="7319" y="388"/>
                    <a:pt x="7515" y="426"/>
                    <a:pt x="7709" y="415"/>
                  </a:cubicBezTo>
                  <a:cubicBezTo>
                    <a:pt x="7714" y="407"/>
                    <a:pt x="7716" y="403"/>
                    <a:pt x="7718" y="393"/>
                  </a:cubicBezTo>
                  <a:cubicBezTo>
                    <a:pt x="7615" y="349"/>
                    <a:pt x="7588" y="217"/>
                    <a:pt x="7471" y="203"/>
                  </a:cubicBezTo>
                  <a:cubicBezTo>
                    <a:pt x="7304" y="184"/>
                    <a:pt x="7240" y="132"/>
                    <a:pt x="7094" y="42"/>
                  </a:cubicBezTo>
                  <a:cubicBezTo>
                    <a:pt x="7017" y="-6"/>
                    <a:pt x="6518" y="-65"/>
                    <a:pt x="6639" y="191"/>
                  </a:cubicBezTo>
                  <a:cubicBezTo>
                    <a:pt x="6639" y="191"/>
                    <a:pt x="6639" y="191"/>
                    <a:pt x="6639" y="191"/>
                  </a:cubicBezTo>
                  <a:close/>
                  <a:moveTo>
                    <a:pt x="3049" y="1821"/>
                  </a:moveTo>
                  <a:cubicBezTo>
                    <a:pt x="3097" y="1824"/>
                    <a:pt x="3068" y="1822"/>
                    <a:pt x="3049" y="1821"/>
                  </a:cubicBezTo>
                  <a:cubicBezTo>
                    <a:pt x="3259" y="1833"/>
                    <a:pt x="3444" y="2105"/>
                    <a:pt x="3693" y="1983"/>
                  </a:cubicBezTo>
                  <a:cubicBezTo>
                    <a:pt x="3695" y="1975"/>
                    <a:pt x="3695" y="1959"/>
                    <a:pt x="3693" y="1951"/>
                  </a:cubicBezTo>
                  <a:cubicBezTo>
                    <a:pt x="3378" y="1819"/>
                    <a:pt x="3267" y="1534"/>
                    <a:pt x="3575" y="1251"/>
                  </a:cubicBezTo>
                  <a:cubicBezTo>
                    <a:pt x="3878" y="973"/>
                    <a:pt x="4250" y="1072"/>
                    <a:pt x="4563" y="873"/>
                  </a:cubicBezTo>
                  <a:cubicBezTo>
                    <a:pt x="4434" y="627"/>
                    <a:pt x="4069" y="857"/>
                    <a:pt x="3881" y="855"/>
                  </a:cubicBezTo>
                  <a:cubicBezTo>
                    <a:pt x="3631" y="853"/>
                    <a:pt x="3298" y="977"/>
                    <a:pt x="3102" y="1185"/>
                  </a:cubicBezTo>
                  <a:cubicBezTo>
                    <a:pt x="3040" y="1251"/>
                    <a:pt x="3027" y="1414"/>
                    <a:pt x="3008" y="1500"/>
                  </a:cubicBezTo>
                  <a:cubicBezTo>
                    <a:pt x="2968" y="1677"/>
                    <a:pt x="2751" y="1804"/>
                    <a:pt x="3049" y="1821"/>
                  </a:cubicBezTo>
                  <a:close/>
                  <a:moveTo>
                    <a:pt x="10216" y="16862"/>
                  </a:moveTo>
                  <a:cubicBezTo>
                    <a:pt x="10007" y="16414"/>
                    <a:pt x="9990" y="17186"/>
                    <a:pt x="10036" y="17376"/>
                  </a:cubicBezTo>
                  <a:cubicBezTo>
                    <a:pt x="10092" y="17606"/>
                    <a:pt x="10129" y="17705"/>
                    <a:pt x="10318" y="17537"/>
                  </a:cubicBezTo>
                  <a:cubicBezTo>
                    <a:pt x="10499" y="17376"/>
                    <a:pt x="10291" y="17023"/>
                    <a:pt x="10216" y="16863"/>
                  </a:cubicBezTo>
                  <a:cubicBezTo>
                    <a:pt x="10225" y="16883"/>
                    <a:pt x="10244" y="16922"/>
                    <a:pt x="10216" y="16862"/>
                  </a:cubicBezTo>
                  <a:close/>
                  <a:moveTo>
                    <a:pt x="10216" y="16862"/>
                  </a:moveTo>
                  <a:cubicBezTo>
                    <a:pt x="10216" y="16862"/>
                    <a:pt x="10216" y="16862"/>
                    <a:pt x="10216" y="16863"/>
                  </a:cubicBezTo>
                  <a:cubicBezTo>
                    <a:pt x="10211" y="16852"/>
                    <a:pt x="10209" y="16847"/>
                    <a:pt x="10216" y="16862"/>
                  </a:cubicBezTo>
                  <a:close/>
                  <a:moveTo>
                    <a:pt x="17680" y="20444"/>
                  </a:moveTo>
                  <a:cubicBezTo>
                    <a:pt x="17677" y="20432"/>
                    <a:pt x="17678" y="20435"/>
                    <a:pt x="17679" y="20439"/>
                  </a:cubicBezTo>
                  <a:cubicBezTo>
                    <a:pt x="17647" y="20338"/>
                    <a:pt x="17562" y="20187"/>
                    <a:pt x="17562" y="20438"/>
                  </a:cubicBezTo>
                  <a:cubicBezTo>
                    <a:pt x="17562" y="20640"/>
                    <a:pt x="17719" y="20588"/>
                    <a:pt x="17681" y="20445"/>
                  </a:cubicBezTo>
                  <a:cubicBezTo>
                    <a:pt x="17681" y="20446"/>
                    <a:pt x="17681" y="20446"/>
                    <a:pt x="17680" y="20444"/>
                  </a:cubicBezTo>
                  <a:close/>
                  <a:moveTo>
                    <a:pt x="20845" y="19801"/>
                  </a:moveTo>
                  <a:cubicBezTo>
                    <a:pt x="20845" y="19756"/>
                    <a:pt x="20831" y="19752"/>
                    <a:pt x="20720" y="19722"/>
                  </a:cubicBezTo>
                  <a:cubicBezTo>
                    <a:pt x="20484" y="19667"/>
                    <a:pt x="20309" y="19366"/>
                    <a:pt x="20078" y="19540"/>
                  </a:cubicBezTo>
                  <a:lnTo>
                    <a:pt x="20083" y="19581"/>
                  </a:lnTo>
                  <a:lnTo>
                    <a:pt x="20066" y="19592"/>
                  </a:lnTo>
                  <a:cubicBezTo>
                    <a:pt x="20073" y="19603"/>
                    <a:pt x="20078" y="19616"/>
                    <a:pt x="20080" y="19629"/>
                  </a:cubicBezTo>
                  <a:cubicBezTo>
                    <a:pt x="19967" y="19665"/>
                    <a:pt x="19867" y="19933"/>
                    <a:pt x="19784" y="19933"/>
                  </a:cubicBezTo>
                  <a:cubicBezTo>
                    <a:pt x="19806" y="19933"/>
                    <a:pt x="19649" y="19674"/>
                    <a:pt x="19649" y="19726"/>
                  </a:cubicBezTo>
                  <a:cubicBezTo>
                    <a:pt x="19591" y="19599"/>
                    <a:pt x="19738" y="19263"/>
                    <a:pt x="19533" y="19263"/>
                  </a:cubicBezTo>
                  <a:cubicBezTo>
                    <a:pt x="19510" y="19243"/>
                    <a:pt x="19395" y="19210"/>
                    <a:pt x="19371" y="19200"/>
                  </a:cubicBezTo>
                  <a:cubicBezTo>
                    <a:pt x="19228" y="19141"/>
                    <a:pt x="19205" y="19326"/>
                    <a:pt x="19144" y="19326"/>
                  </a:cubicBezTo>
                  <a:cubicBezTo>
                    <a:pt x="19123" y="19314"/>
                    <a:pt x="19057" y="19299"/>
                    <a:pt x="19047" y="19341"/>
                  </a:cubicBezTo>
                  <a:cubicBezTo>
                    <a:pt x="18878" y="19223"/>
                    <a:pt x="19194" y="19742"/>
                    <a:pt x="19275" y="19766"/>
                  </a:cubicBezTo>
                  <a:cubicBezTo>
                    <a:pt x="19141" y="19798"/>
                    <a:pt x="19298" y="20026"/>
                    <a:pt x="19315" y="20115"/>
                  </a:cubicBezTo>
                  <a:cubicBezTo>
                    <a:pt x="19376" y="20426"/>
                    <a:pt x="19468" y="20101"/>
                    <a:pt x="19519" y="20101"/>
                  </a:cubicBezTo>
                  <a:cubicBezTo>
                    <a:pt x="19605" y="20101"/>
                    <a:pt x="19914" y="20363"/>
                    <a:pt x="20018" y="20411"/>
                  </a:cubicBezTo>
                  <a:cubicBezTo>
                    <a:pt x="20127" y="20461"/>
                    <a:pt x="20181" y="20479"/>
                    <a:pt x="20248" y="20607"/>
                  </a:cubicBezTo>
                  <a:cubicBezTo>
                    <a:pt x="20277" y="20661"/>
                    <a:pt x="20274" y="20778"/>
                    <a:pt x="20326" y="20815"/>
                  </a:cubicBezTo>
                  <a:cubicBezTo>
                    <a:pt x="20319" y="20858"/>
                    <a:pt x="20311" y="20886"/>
                    <a:pt x="20321" y="20928"/>
                  </a:cubicBezTo>
                  <a:cubicBezTo>
                    <a:pt x="20186" y="20961"/>
                    <a:pt x="20099" y="21117"/>
                    <a:pt x="20109" y="21286"/>
                  </a:cubicBezTo>
                  <a:cubicBezTo>
                    <a:pt x="20228" y="21294"/>
                    <a:pt x="20372" y="21234"/>
                    <a:pt x="20433" y="21234"/>
                  </a:cubicBezTo>
                  <a:lnTo>
                    <a:pt x="20433" y="21233"/>
                  </a:lnTo>
                  <a:cubicBezTo>
                    <a:pt x="20433" y="21142"/>
                    <a:pt x="20719" y="21510"/>
                    <a:pt x="20736" y="21535"/>
                  </a:cubicBezTo>
                  <a:cubicBezTo>
                    <a:pt x="20771" y="21316"/>
                    <a:pt x="20771" y="21081"/>
                    <a:pt x="20799" y="20857"/>
                  </a:cubicBezTo>
                  <a:lnTo>
                    <a:pt x="20771" y="20809"/>
                  </a:lnTo>
                  <a:cubicBezTo>
                    <a:pt x="20895" y="20557"/>
                    <a:pt x="20831" y="20091"/>
                    <a:pt x="20845" y="19801"/>
                  </a:cubicBezTo>
                  <a:close/>
                  <a:moveTo>
                    <a:pt x="21482" y="3136"/>
                  </a:moveTo>
                  <a:cubicBezTo>
                    <a:pt x="21484" y="3136"/>
                    <a:pt x="21512" y="3136"/>
                    <a:pt x="21512" y="3136"/>
                  </a:cubicBezTo>
                  <a:cubicBezTo>
                    <a:pt x="21524" y="3110"/>
                    <a:pt x="21544" y="3089"/>
                    <a:pt x="21567" y="3075"/>
                  </a:cubicBezTo>
                  <a:cubicBezTo>
                    <a:pt x="21432" y="2793"/>
                    <a:pt x="21025" y="2732"/>
                    <a:pt x="20788" y="2699"/>
                  </a:cubicBezTo>
                  <a:cubicBezTo>
                    <a:pt x="20424" y="2699"/>
                    <a:pt x="20032" y="2429"/>
                    <a:pt x="19669" y="2355"/>
                  </a:cubicBezTo>
                  <a:cubicBezTo>
                    <a:pt x="19252" y="2271"/>
                    <a:pt x="18850" y="2097"/>
                    <a:pt x="18423" y="2086"/>
                  </a:cubicBezTo>
                  <a:cubicBezTo>
                    <a:pt x="18281" y="2082"/>
                    <a:pt x="18025" y="1964"/>
                    <a:pt x="17928" y="2085"/>
                  </a:cubicBezTo>
                  <a:cubicBezTo>
                    <a:pt x="17787" y="1963"/>
                    <a:pt x="17753" y="2111"/>
                    <a:pt x="17640" y="2116"/>
                  </a:cubicBezTo>
                  <a:cubicBezTo>
                    <a:pt x="17589" y="2193"/>
                    <a:pt x="17369" y="2124"/>
                    <a:pt x="17309" y="2114"/>
                  </a:cubicBezTo>
                  <a:cubicBezTo>
                    <a:pt x="17131" y="2085"/>
                    <a:pt x="16946" y="2126"/>
                    <a:pt x="16770" y="2090"/>
                  </a:cubicBezTo>
                  <a:cubicBezTo>
                    <a:pt x="16661" y="2068"/>
                    <a:pt x="16615" y="1921"/>
                    <a:pt x="16498" y="1897"/>
                  </a:cubicBezTo>
                  <a:cubicBezTo>
                    <a:pt x="16256" y="1847"/>
                    <a:pt x="15932" y="1733"/>
                    <a:pt x="15687" y="1852"/>
                  </a:cubicBezTo>
                  <a:cubicBezTo>
                    <a:pt x="15505" y="1940"/>
                    <a:pt x="15223" y="1766"/>
                    <a:pt x="15033" y="1732"/>
                  </a:cubicBezTo>
                  <a:cubicBezTo>
                    <a:pt x="15028" y="1585"/>
                    <a:pt x="14601" y="1491"/>
                    <a:pt x="14524" y="1604"/>
                  </a:cubicBezTo>
                  <a:cubicBezTo>
                    <a:pt x="14389" y="1489"/>
                    <a:pt x="14096" y="1512"/>
                    <a:pt x="13941" y="1503"/>
                  </a:cubicBezTo>
                  <a:lnTo>
                    <a:pt x="13941" y="1502"/>
                  </a:lnTo>
                  <a:cubicBezTo>
                    <a:pt x="13859" y="1397"/>
                    <a:pt x="13713" y="1363"/>
                    <a:pt x="13601" y="1377"/>
                  </a:cubicBezTo>
                  <a:cubicBezTo>
                    <a:pt x="13463" y="1395"/>
                    <a:pt x="13552" y="1500"/>
                    <a:pt x="13642" y="1496"/>
                  </a:cubicBezTo>
                  <a:cubicBezTo>
                    <a:pt x="13538" y="1516"/>
                    <a:pt x="13426" y="1657"/>
                    <a:pt x="13589" y="1732"/>
                  </a:cubicBezTo>
                  <a:cubicBezTo>
                    <a:pt x="13432" y="1749"/>
                    <a:pt x="13289" y="1736"/>
                    <a:pt x="13132" y="1770"/>
                  </a:cubicBezTo>
                  <a:cubicBezTo>
                    <a:pt x="13010" y="1796"/>
                    <a:pt x="12688" y="1530"/>
                    <a:pt x="12823" y="1894"/>
                  </a:cubicBezTo>
                  <a:cubicBezTo>
                    <a:pt x="12699" y="1866"/>
                    <a:pt x="12578" y="1803"/>
                    <a:pt x="12462" y="1744"/>
                  </a:cubicBezTo>
                  <a:lnTo>
                    <a:pt x="12468" y="1739"/>
                  </a:lnTo>
                  <a:lnTo>
                    <a:pt x="12445" y="1651"/>
                  </a:lnTo>
                  <a:cubicBezTo>
                    <a:pt x="12201" y="1356"/>
                    <a:pt x="11570" y="1196"/>
                    <a:pt x="11249" y="1384"/>
                  </a:cubicBezTo>
                  <a:cubicBezTo>
                    <a:pt x="11292" y="1402"/>
                    <a:pt x="11339" y="1419"/>
                    <a:pt x="11379" y="1446"/>
                  </a:cubicBezTo>
                  <a:cubicBezTo>
                    <a:pt x="11235" y="1453"/>
                    <a:pt x="11040" y="1498"/>
                    <a:pt x="10902" y="1435"/>
                  </a:cubicBezTo>
                  <a:cubicBezTo>
                    <a:pt x="10924" y="1410"/>
                    <a:pt x="10943" y="1372"/>
                    <a:pt x="10960" y="1341"/>
                  </a:cubicBezTo>
                  <a:cubicBezTo>
                    <a:pt x="10707" y="1338"/>
                    <a:pt x="10460" y="1329"/>
                    <a:pt x="10209" y="1352"/>
                  </a:cubicBezTo>
                  <a:cubicBezTo>
                    <a:pt x="10151" y="1292"/>
                    <a:pt x="10082" y="1254"/>
                    <a:pt x="10017" y="1207"/>
                  </a:cubicBezTo>
                  <a:cubicBezTo>
                    <a:pt x="10017" y="1207"/>
                    <a:pt x="10014" y="1302"/>
                    <a:pt x="10014" y="1302"/>
                  </a:cubicBezTo>
                  <a:cubicBezTo>
                    <a:pt x="9917" y="1297"/>
                    <a:pt x="9781" y="1215"/>
                    <a:pt x="9686" y="1274"/>
                  </a:cubicBezTo>
                  <a:cubicBezTo>
                    <a:pt x="10299" y="771"/>
                    <a:pt x="9202" y="741"/>
                    <a:pt x="8912" y="764"/>
                  </a:cubicBezTo>
                  <a:cubicBezTo>
                    <a:pt x="8912" y="763"/>
                    <a:pt x="8942" y="682"/>
                    <a:pt x="8942" y="682"/>
                  </a:cubicBezTo>
                  <a:cubicBezTo>
                    <a:pt x="8857" y="692"/>
                    <a:pt x="8774" y="674"/>
                    <a:pt x="8690" y="667"/>
                  </a:cubicBezTo>
                  <a:cubicBezTo>
                    <a:pt x="8692" y="666"/>
                    <a:pt x="8711" y="652"/>
                    <a:pt x="8711" y="652"/>
                  </a:cubicBezTo>
                  <a:lnTo>
                    <a:pt x="8680" y="562"/>
                  </a:lnTo>
                  <a:cubicBezTo>
                    <a:pt x="8568" y="569"/>
                    <a:pt x="8454" y="542"/>
                    <a:pt x="8339" y="545"/>
                  </a:cubicBezTo>
                  <a:cubicBezTo>
                    <a:pt x="8372" y="543"/>
                    <a:pt x="8389" y="524"/>
                    <a:pt x="8390" y="487"/>
                  </a:cubicBezTo>
                  <a:cubicBezTo>
                    <a:pt x="8348" y="373"/>
                    <a:pt x="8029" y="432"/>
                    <a:pt x="7984" y="380"/>
                  </a:cubicBezTo>
                  <a:cubicBezTo>
                    <a:pt x="7880" y="261"/>
                    <a:pt x="7809" y="457"/>
                    <a:pt x="7733" y="455"/>
                  </a:cubicBezTo>
                  <a:cubicBezTo>
                    <a:pt x="7767" y="710"/>
                    <a:pt x="8058" y="574"/>
                    <a:pt x="8203" y="565"/>
                  </a:cubicBezTo>
                  <a:cubicBezTo>
                    <a:pt x="8141" y="586"/>
                    <a:pt x="8043" y="670"/>
                    <a:pt x="8093" y="768"/>
                  </a:cubicBezTo>
                  <a:cubicBezTo>
                    <a:pt x="8012" y="760"/>
                    <a:pt x="7931" y="780"/>
                    <a:pt x="7859" y="828"/>
                  </a:cubicBezTo>
                  <a:lnTo>
                    <a:pt x="7899" y="850"/>
                  </a:lnTo>
                  <a:cubicBezTo>
                    <a:pt x="7761" y="924"/>
                    <a:pt x="7599" y="792"/>
                    <a:pt x="7453" y="841"/>
                  </a:cubicBezTo>
                  <a:cubicBezTo>
                    <a:pt x="7359" y="872"/>
                    <a:pt x="7267" y="899"/>
                    <a:pt x="7171" y="911"/>
                  </a:cubicBezTo>
                  <a:cubicBezTo>
                    <a:pt x="6973" y="936"/>
                    <a:pt x="6832" y="1042"/>
                    <a:pt x="6697" y="1218"/>
                  </a:cubicBezTo>
                  <a:lnTo>
                    <a:pt x="6715" y="1300"/>
                  </a:lnTo>
                  <a:cubicBezTo>
                    <a:pt x="6595" y="1317"/>
                    <a:pt x="5933" y="1282"/>
                    <a:pt x="6309" y="1601"/>
                  </a:cubicBezTo>
                  <a:cubicBezTo>
                    <a:pt x="6139" y="1560"/>
                    <a:pt x="5956" y="1546"/>
                    <a:pt x="5807" y="1683"/>
                  </a:cubicBezTo>
                  <a:cubicBezTo>
                    <a:pt x="5762" y="1559"/>
                    <a:pt x="5703" y="1466"/>
                    <a:pt x="5588" y="1483"/>
                  </a:cubicBezTo>
                  <a:lnTo>
                    <a:pt x="5593" y="1581"/>
                  </a:lnTo>
                  <a:lnTo>
                    <a:pt x="5611" y="1582"/>
                  </a:lnTo>
                  <a:cubicBezTo>
                    <a:pt x="5618" y="1583"/>
                    <a:pt x="5633" y="1606"/>
                    <a:pt x="5635" y="1626"/>
                  </a:cubicBezTo>
                  <a:cubicBezTo>
                    <a:pt x="5565" y="1686"/>
                    <a:pt x="5488" y="1670"/>
                    <a:pt x="5467" y="1800"/>
                  </a:cubicBezTo>
                  <a:cubicBezTo>
                    <a:pt x="5452" y="1798"/>
                    <a:pt x="5437" y="1795"/>
                    <a:pt x="5422" y="1791"/>
                  </a:cubicBezTo>
                  <a:cubicBezTo>
                    <a:pt x="5363" y="1613"/>
                    <a:pt x="5452" y="1463"/>
                    <a:pt x="5208" y="1445"/>
                  </a:cubicBezTo>
                  <a:cubicBezTo>
                    <a:pt x="5135" y="1440"/>
                    <a:pt x="5060" y="1440"/>
                    <a:pt x="4988" y="1440"/>
                  </a:cubicBezTo>
                  <a:cubicBezTo>
                    <a:pt x="4835" y="1440"/>
                    <a:pt x="4896" y="1580"/>
                    <a:pt x="4862" y="1697"/>
                  </a:cubicBezTo>
                  <a:cubicBezTo>
                    <a:pt x="4835" y="1790"/>
                    <a:pt x="4726" y="1733"/>
                    <a:pt x="4708" y="1846"/>
                  </a:cubicBezTo>
                  <a:cubicBezTo>
                    <a:pt x="4689" y="1970"/>
                    <a:pt x="4799" y="1948"/>
                    <a:pt x="4812" y="1996"/>
                  </a:cubicBezTo>
                  <a:cubicBezTo>
                    <a:pt x="4844" y="2077"/>
                    <a:pt x="4824" y="2151"/>
                    <a:pt x="4867" y="2245"/>
                  </a:cubicBezTo>
                  <a:cubicBezTo>
                    <a:pt x="4713" y="2182"/>
                    <a:pt x="4560" y="2145"/>
                    <a:pt x="4400" y="2112"/>
                  </a:cubicBezTo>
                  <a:cubicBezTo>
                    <a:pt x="4221" y="2086"/>
                    <a:pt x="4015" y="1954"/>
                    <a:pt x="3841" y="1954"/>
                  </a:cubicBezTo>
                  <a:cubicBezTo>
                    <a:pt x="3573" y="1954"/>
                    <a:pt x="4110" y="2290"/>
                    <a:pt x="4127" y="2309"/>
                  </a:cubicBezTo>
                  <a:cubicBezTo>
                    <a:pt x="4105" y="2315"/>
                    <a:pt x="4083" y="2320"/>
                    <a:pt x="4060" y="2324"/>
                  </a:cubicBezTo>
                  <a:lnTo>
                    <a:pt x="4065" y="2298"/>
                  </a:lnTo>
                  <a:cubicBezTo>
                    <a:pt x="3852" y="2201"/>
                    <a:pt x="3571" y="2399"/>
                    <a:pt x="3372" y="2425"/>
                  </a:cubicBezTo>
                  <a:cubicBezTo>
                    <a:pt x="3370" y="2381"/>
                    <a:pt x="3421" y="2299"/>
                    <a:pt x="3432" y="2250"/>
                  </a:cubicBezTo>
                  <a:cubicBezTo>
                    <a:pt x="3242" y="2226"/>
                    <a:pt x="3075" y="2344"/>
                    <a:pt x="2898" y="2413"/>
                  </a:cubicBezTo>
                  <a:cubicBezTo>
                    <a:pt x="2804" y="2450"/>
                    <a:pt x="2559" y="2500"/>
                    <a:pt x="2574" y="2674"/>
                  </a:cubicBezTo>
                  <a:cubicBezTo>
                    <a:pt x="2584" y="2801"/>
                    <a:pt x="2315" y="2630"/>
                    <a:pt x="2302" y="2618"/>
                  </a:cubicBezTo>
                  <a:cubicBezTo>
                    <a:pt x="2377" y="2566"/>
                    <a:pt x="2604" y="2549"/>
                    <a:pt x="2395" y="2412"/>
                  </a:cubicBezTo>
                  <a:cubicBezTo>
                    <a:pt x="2245" y="2314"/>
                    <a:pt x="2091" y="2321"/>
                    <a:pt x="1929" y="2318"/>
                  </a:cubicBezTo>
                  <a:cubicBezTo>
                    <a:pt x="1937" y="2433"/>
                    <a:pt x="1993" y="2432"/>
                    <a:pt x="2055" y="2493"/>
                  </a:cubicBezTo>
                  <a:cubicBezTo>
                    <a:pt x="2046" y="2478"/>
                    <a:pt x="2074" y="2893"/>
                    <a:pt x="2169" y="2758"/>
                  </a:cubicBezTo>
                  <a:cubicBezTo>
                    <a:pt x="2163" y="2794"/>
                    <a:pt x="2158" y="2830"/>
                    <a:pt x="2156" y="2867"/>
                  </a:cubicBezTo>
                  <a:cubicBezTo>
                    <a:pt x="1969" y="2739"/>
                    <a:pt x="1862" y="2828"/>
                    <a:pt x="1686" y="2928"/>
                  </a:cubicBezTo>
                  <a:cubicBezTo>
                    <a:pt x="1500" y="3032"/>
                    <a:pt x="1637" y="3097"/>
                    <a:pt x="1707" y="3188"/>
                  </a:cubicBezTo>
                  <a:cubicBezTo>
                    <a:pt x="1680" y="3244"/>
                    <a:pt x="1425" y="3107"/>
                    <a:pt x="1395" y="3091"/>
                  </a:cubicBezTo>
                  <a:cubicBezTo>
                    <a:pt x="1324" y="3053"/>
                    <a:pt x="1217" y="3102"/>
                    <a:pt x="1148" y="3140"/>
                  </a:cubicBezTo>
                  <a:cubicBezTo>
                    <a:pt x="1225" y="3269"/>
                    <a:pt x="1313" y="3308"/>
                    <a:pt x="1425" y="3357"/>
                  </a:cubicBezTo>
                  <a:cubicBezTo>
                    <a:pt x="1277" y="3479"/>
                    <a:pt x="1067" y="3145"/>
                    <a:pt x="988" y="3080"/>
                  </a:cubicBezTo>
                  <a:cubicBezTo>
                    <a:pt x="1015" y="3019"/>
                    <a:pt x="1044" y="2956"/>
                    <a:pt x="990" y="2892"/>
                  </a:cubicBezTo>
                  <a:cubicBezTo>
                    <a:pt x="1164" y="2934"/>
                    <a:pt x="2149" y="3013"/>
                    <a:pt x="1702" y="2525"/>
                  </a:cubicBezTo>
                  <a:cubicBezTo>
                    <a:pt x="1515" y="2321"/>
                    <a:pt x="920" y="2139"/>
                    <a:pt x="679" y="2180"/>
                  </a:cubicBezTo>
                  <a:cubicBezTo>
                    <a:pt x="673" y="2165"/>
                    <a:pt x="662" y="2161"/>
                    <a:pt x="647" y="2169"/>
                  </a:cubicBezTo>
                  <a:cubicBezTo>
                    <a:pt x="682" y="2169"/>
                    <a:pt x="559" y="2063"/>
                    <a:pt x="524" y="2055"/>
                  </a:cubicBezTo>
                  <a:cubicBezTo>
                    <a:pt x="469" y="2042"/>
                    <a:pt x="389" y="2064"/>
                    <a:pt x="328" y="2064"/>
                  </a:cubicBezTo>
                  <a:cubicBezTo>
                    <a:pt x="303" y="2062"/>
                    <a:pt x="285" y="2082"/>
                    <a:pt x="285" y="2118"/>
                  </a:cubicBezTo>
                  <a:cubicBezTo>
                    <a:pt x="266" y="2111"/>
                    <a:pt x="247" y="2104"/>
                    <a:pt x="228" y="2096"/>
                  </a:cubicBezTo>
                  <a:lnTo>
                    <a:pt x="222" y="2118"/>
                  </a:lnTo>
                  <a:lnTo>
                    <a:pt x="216" y="2112"/>
                  </a:lnTo>
                  <a:cubicBezTo>
                    <a:pt x="127" y="2182"/>
                    <a:pt x="72" y="2289"/>
                    <a:pt x="1" y="2385"/>
                  </a:cubicBezTo>
                  <a:cubicBezTo>
                    <a:pt x="38" y="2448"/>
                    <a:pt x="247" y="2553"/>
                    <a:pt x="193" y="2625"/>
                  </a:cubicBezTo>
                  <a:cubicBezTo>
                    <a:pt x="81" y="2777"/>
                    <a:pt x="241" y="2837"/>
                    <a:pt x="293" y="2954"/>
                  </a:cubicBezTo>
                  <a:cubicBezTo>
                    <a:pt x="170" y="3047"/>
                    <a:pt x="319" y="3299"/>
                    <a:pt x="399" y="3343"/>
                  </a:cubicBezTo>
                  <a:cubicBezTo>
                    <a:pt x="293" y="3475"/>
                    <a:pt x="513" y="3547"/>
                    <a:pt x="565" y="3597"/>
                  </a:cubicBezTo>
                  <a:cubicBezTo>
                    <a:pt x="607" y="3637"/>
                    <a:pt x="411" y="3845"/>
                    <a:pt x="390" y="3866"/>
                  </a:cubicBezTo>
                  <a:cubicBezTo>
                    <a:pt x="245" y="4011"/>
                    <a:pt x="119" y="4126"/>
                    <a:pt x="0" y="4306"/>
                  </a:cubicBezTo>
                  <a:cubicBezTo>
                    <a:pt x="85" y="4284"/>
                    <a:pt x="190" y="4172"/>
                    <a:pt x="266" y="4167"/>
                  </a:cubicBezTo>
                  <a:cubicBezTo>
                    <a:pt x="283" y="4197"/>
                    <a:pt x="302" y="4226"/>
                    <a:pt x="323" y="4253"/>
                  </a:cubicBezTo>
                  <a:cubicBezTo>
                    <a:pt x="222" y="4199"/>
                    <a:pt x="162" y="4293"/>
                    <a:pt x="201" y="4411"/>
                  </a:cubicBezTo>
                  <a:cubicBezTo>
                    <a:pt x="162" y="4553"/>
                    <a:pt x="82" y="4589"/>
                    <a:pt x="175" y="4758"/>
                  </a:cubicBezTo>
                  <a:cubicBezTo>
                    <a:pt x="78" y="4850"/>
                    <a:pt x="345" y="5225"/>
                    <a:pt x="406" y="5296"/>
                  </a:cubicBezTo>
                  <a:cubicBezTo>
                    <a:pt x="430" y="5300"/>
                    <a:pt x="451" y="5290"/>
                    <a:pt x="470" y="5265"/>
                  </a:cubicBezTo>
                  <a:cubicBezTo>
                    <a:pt x="470" y="5264"/>
                    <a:pt x="471" y="5244"/>
                    <a:pt x="471" y="5244"/>
                  </a:cubicBezTo>
                  <a:cubicBezTo>
                    <a:pt x="468" y="5227"/>
                    <a:pt x="693" y="5374"/>
                    <a:pt x="723" y="5409"/>
                  </a:cubicBezTo>
                  <a:cubicBezTo>
                    <a:pt x="683" y="5491"/>
                    <a:pt x="819" y="5677"/>
                    <a:pt x="881" y="5677"/>
                  </a:cubicBezTo>
                  <a:cubicBezTo>
                    <a:pt x="881" y="5776"/>
                    <a:pt x="983" y="5725"/>
                    <a:pt x="1012" y="5801"/>
                  </a:cubicBezTo>
                  <a:cubicBezTo>
                    <a:pt x="1013" y="5803"/>
                    <a:pt x="840" y="5849"/>
                    <a:pt x="814" y="5864"/>
                  </a:cubicBezTo>
                  <a:cubicBezTo>
                    <a:pt x="850" y="5933"/>
                    <a:pt x="902" y="6106"/>
                    <a:pt x="948" y="6152"/>
                  </a:cubicBezTo>
                  <a:cubicBezTo>
                    <a:pt x="1062" y="6265"/>
                    <a:pt x="1164" y="6069"/>
                    <a:pt x="1293" y="6203"/>
                  </a:cubicBezTo>
                  <a:cubicBezTo>
                    <a:pt x="1286" y="6211"/>
                    <a:pt x="1265" y="6237"/>
                    <a:pt x="1265" y="6237"/>
                  </a:cubicBezTo>
                  <a:cubicBezTo>
                    <a:pt x="1317" y="6354"/>
                    <a:pt x="1446" y="6350"/>
                    <a:pt x="1481" y="6450"/>
                  </a:cubicBezTo>
                  <a:cubicBezTo>
                    <a:pt x="1563" y="6681"/>
                    <a:pt x="1653" y="6696"/>
                    <a:pt x="1848" y="6592"/>
                  </a:cubicBezTo>
                  <a:cubicBezTo>
                    <a:pt x="1905" y="6655"/>
                    <a:pt x="1926" y="6720"/>
                    <a:pt x="2004" y="6723"/>
                  </a:cubicBezTo>
                  <a:lnTo>
                    <a:pt x="2009" y="6693"/>
                  </a:lnTo>
                  <a:cubicBezTo>
                    <a:pt x="2095" y="6686"/>
                    <a:pt x="2174" y="6765"/>
                    <a:pt x="2257" y="6780"/>
                  </a:cubicBezTo>
                  <a:cubicBezTo>
                    <a:pt x="2237" y="6906"/>
                    <a:pt x="2273" y="6983"/>
                    <a:pt x="2267" y="7093"/>
                  </a:cubicBezTo>
                  <a:cubicBezTo>
                    <a:pt x="2263" y="7128"/>
                    <a:pt x="2226" y="7132"/>
                    <a:pt x="2204" y="7126"/>
                  </a:cubicBezTo>
                  <a:lnTo>
                    <a:pt x="2204" y="7098"/>
                  </a:lnTo>
                  <a:cubicBezTo>
                    <a:pt x="2092" y="7098"/>
                    <a:pt x="1997" y="7275"/>
                    <a:pt x="2085" y="7391"/>
                  </a:cubicBezTo>
                  <a:cubicBezTo>
                    <a:pt x="2053" y="7403"/>
                    <a:pt x="2020" y="7412"/>
                    <a:pt x="1986" y="7420"/>
                  </a:cubicBezTo>
                  <a:cubicBezTo>
                    <a:pt x="1976" y="7486"/>
                    <a:pt x="2003" y="7524"/>
                    <a:pt x="2047" y="7561"/>
                  </a:cubicBezTo>
                  <a:cubicBezTo>
                    <a:pt x="2027" y="7581"/>
                    <a:pt x="2018" y="7606"/>
                    <a:pt x="2021" y="7635"/>
                  </a:cubicBezTo>
                  <a:cubicBezTo>
                    <a:pt x="2021" y="7661"/>
                    <a:pt x="1989" y="7660"/>
                    <a:pt x="1990" y="7711"/>
                  </a:cubicBezTo>
                  <a:cubicBezTo>
                    <a:pt x="1945" y="7720"/>
                    <a:pt x="1898" y="7715"/>
                    <a:pt x="1853" y="7703"/>
                  </a:cubicBezTo>
                  <a:cubicBezTo>
                    <a:pt x="1856" y="7754"/>
                    <a:pt x="1852" y="7802"/>
                    <a:pt x="1841" y="7849"/>
                  </a:cubicBezTo>
                  <a:cubicBezTo>
                    <a:pt x="2028" y="7973"/>
                    <a:pt x="2205" y="8066"/>
                    <a:pt x="2363" y="8238"/>
                  </a:cubicBezTo>
                  <a:cubicBezTo>
                    <a:pt x="2296" y="8346"/>
                    <a:pt x="2888" y="8477"/>
                    <a:pt x="2736" y="8789"/>
                  </a:cubicBezTo>
                  <a:cubicBezTo>
                    <a:pt x="2487" y="8980"/>
                    <a:pt x="2231" y="8785"/>
                    <a:pt x="1999" y="8788"/>
                  </a:cubicBezTo>
                  <a:cubicBezTo>
                    <a:pt x="1930" y="8781"/>
                    <a:pt x="1954" y="8678"/>
                    <a:pt x="1835" y="8708"/>
                  </a:cubicBezTo>
                  <a:cubicBezTo>
                    <a:pt x="1704" y="8534"/>
                    <a:pt x="1349" y="8634"/>
                    <a:pt x="1224" y="8736"/>
                  </a:cubicBezTo>
                  <a:cubicBezTo>
                    <a:pt x="1102" y="8835"/>
                    <a:pt x="682" y="8887"/>
                    <a:pt x="661" y="8607"/>
                  </a:cubicBezTo>
                  <a:cubicBezTo>
                    <a:pt x="631" y="8603"/>
                    <a:pt x="588" y="8600"/>
                    <a:pt x="561" y="8615"/>
                  </a:cubicBezTo>
                  <a:cubicBezTo>
                    <a:pt x="559" y="8612"/>
                    <a:pt x="535" y="8572"/>
                    <a:pt x="535" y="8572"/>
                  </a:cubicBezTo>
                  <a:cubicBezTo>
                    <a:pt x="414" y="8571"/>
                    <a:pt x="318" y="8636"/>
                    <a:pt x="375" y="8778"/>
                  </a:cubicBezTo>
                  <a:cubicBezTo>
                    <a:pt x="343" y="8806"/>
                    <a:pt x="256" y="9007"/>
                    <a:pt x="329" y="9043"/>
                  </a:cubicBezTo>
                  <a:cubicBezTo>
                    <a:pt x="249" y="9165"/>
                    <a:pt x="305" y="9330"/>
                    <a:pt x="421" y="9335"/>
                  </a:cubicBezTo>
                  <a:cubicBezTo>
                    <a:pt x="437" y="9593"/>
                    <a:pt x="540" y="10027"/>
                    <a:pt x="785" y="10022"/>
                  </a:cubicBezTo>
                  <a:cubicBezTo>
                    <a:pt x="850" y="10027"/>
                    <a:pt x="1167" y="10311"/>
                    <a:pt x="1169" y="10017"/>
                  </a:cubicBezTo>
                  <a:cubicBezTo>
                    <a:pt x="1171" y="9906"/>
                    <a:pt x="1447" y="10181"/>
                    <a:pt x="1452" y="10184"/>
                  </a:cubicBezTo>
                  <a:cubicBezTo>
                    <a:pt x="1603" y="10274"/>
                    <a:pt x="1696" y="10029"/>
                    <a:pt x="1800" y="10012"/>
                  </a:cubicBezTo>
                  <a:cubicBezTo>
                    <a:pt x="1854" y="10012"/>
                    <a:pt x="1899" y="10096"/>
                    <a:pt x="1959" y="10058"/>
                  </a:cubicBezTo>
                  <a:cubicBezTo>
                    <a:pt x="1947" y="10128"/>
                    <a:pt x="1993" y="10195"/>
                    <a:pt x="1984" y="10276"/>
                  </a:cubicBezTo>
                  <a:cubicBezTo>
                    <a:pt x="1984" y="10276"/>
                    <a:pt x="2022" y="10292"/>
                    <a:pt x="2025" y="10293"/>
                  </a:cubicBezTo>
                  <a:cubicBezTo>
                    <a:pt x="2030" y="10351"/>
                    <a:pt x="2017" y="10414"/>
                    <a:pt x="2045" y="10467"/>
                  </a:cubicBezTo>
                  <a:cubicBezTo>
                    <a:pt x="1964" y="10561"/>
                    <a:pt x="1951" y="10674"/>
                    <a:pt x="1927" y="10801"/>
                  </a:cubicBezTo>
                  <a:cubicBezTo>
                    <a:pt x="1848" y="10835"/>
                    <a:pt x="1834" y="11184"/>
                    <a:pt x="1763" y="11286"/>
                  </a:cubicBezTo>
                  <a:cubicBezTo>
                    <a:pt x="1769" y="11302"/>
                    <a:pt x="2052" y="12076"/>
                    <a:pt x="1847" y="12076"/>
                  </a:cubicBezTo>
                  <a:cubicBezTo>
                    <a:pt x="1847" y="12076"/>
                    <a:pt x="1847" y="12076"/>
                    <a:pt x="1847" y="12076"/>
                  </a:cubicBezTo>
                  <a:lnTo>
                    <a:pt x="1837" y="12090"/>
                  </a:lnTo>
                  <a:cubicBezTo>
                    <a:pt x="1850" y="12113"/>
                    <a:pt x="1854" y="12139"/>
                    <a:pt x="1849" y="12168"/>
                  </a:cubicBezTo>
                  <a:lnTo>
                    <a:pt x="1968" y="12175"/>
                  </a:lnTo>
                  <a:cubicBezTo>
                    <a:pt x="2045" y="12306"/>
                    <a:pt x="2361" y="12799"/>
                    <a:pt x="2334" y="12928"/>
                  </a:cubicBezTo>
                  <a:cubicBezTo>
                    <a:pt x="2299" y="13089"/>
                    <a:pt x="2510" y="13140"/>
                    <a:pt x="2556" y="13229"/>
                  </a:cubicBezTo>
                  <a:cubicBezTo>
                    <a:pt x="2628" y="13365"/>
                    <a:pt x="2637" y="13466"/>
                    <a:pt x="2665" y="13606"/>
                  </a:cubicBezTo>
                  <a:cubicBezTo>
                    <a:pt x="2622" y="13995"/>
                    <a:pt x="2974" y="14177"/>
                    <a:pt x="3079" y="14465"/>
                  </a:cubicBezTo>
                  <a:cubicBezTo>
                    <a:pt x="3147" y="14644"/>
                    <a:pt x="3352" y="14818"/>
                    <a:pt x="3369" y="15010"/>
                  </a:cubicBezTo>
                  <a:cubicBezTo>
                    <a:pt x="3389" y="15237"/>
                    <a:pt x="3410" y="15717"/>
                    <a:pt x="3527" y="15914"/>
                  </a:cubicBezTo>
                  <a:cubicBezTo>
                    <a:pt x="3685" y="16178"/>
                    <a:pt x="3909" y="15819"/>
                    <a:pt x="4050" y="15819"/>
                  </a:cubicBezTo>
                  <a:cubicBezTo>
                    <a:pt x="4318" y="15819"/>
                    <a:pt x="4521" y="15540"/>
                    <a:pt x="4746" y="15429"/>
                  </a:cubicBezTo>
                  <a:cubicBezTo>
                    <a:pt x="4904" y="15350"/>
                    <a:pt x="5142" y="15358"/>
                    <a:pt x="5113" y="15092"/>
                  </a:cubicBezTo>
                  <a:cubicBezTo>
                    <a:pt x="5108" y="15051"/>
                    <a:pt x="5191" y="15049"/>
                    <a:pt x="5224" y="15056"/>
                  </a:cubicBezTo>
                  <a:cubicBezTo>
                    <a:pt x="5227" y="15026"/>
                    <a:pt x="5232" y="14996"/>
                    <a:pt x="5238" y="14967"/>
                  </a:cubicBezTo>
                  <a:cubicBezTo>
                    <a:pt x="5244" y="14974"/>
                    <a:pt x="5256" y="14987"/>
                    <a:pt x="5262" y="14995"/>
                  </a:cubicBezTo>
                  <a:cubicBezTo>
                    <a:pt x="5385" y="14964"/>
                    <a:pt x="5690" y="14881"/>
                    <a:pt x="5666" y="14697"/>
                  </a:cubicBezTo>
                  <a:cubicBezTo>
                    <a:pt x="5680" y="14778"/>
                    <a:pt x="5943" y="14440"/>
                    <a:pt x="5924" y="14454"/>
                  </a:cubicBezTo>
                  <a:cubicBezTo>
                    <a:pt x="5959" y="14436"/>
                    <a:pt x="6024" y="14445"/>
                    <a:pt x="6061" y="14446"/>
                  </a:cubicBezTo>
                  <a:lnTo>
                    <a:pt x="6064" y="14398"/>
                  </a:lnTo>
                  <a:lnTo>
                    <a:pt x="6088" y="14378"/>
                  </a:lnTo>
                  <a:cubicBezTo>
                    <a:pt x="6071" y="14281"/>
                    <a:pt x="6052" y="14106"/>
                    <a:pt x="6092" y="14014"/>
                  </a:cubicBezTo>
                  <a:cubicBezTo>
                    <a:pt x="6217" y="14121"/>
                    <a:pt x="6399" y="13516"/>
                    <a:pt x="6416" y="13402"/>
                  </a:cubicBezTo>
                  <a:cubicBezTo>
                    <a:pt x="6337" y="13408"/>
                    <a:pt x="6330" y="13381"/>
                    <a:pt x="6268" y="13333"/>
                  </a:cubicBezTo>
                  <a:cubicBezTo>
                    <a:pt x="6116" y="13110"/>
                    <a:pt x="6087" y="13191"/>
                    <a:pt x="5900" y="13054"/>
                  </a:cubicBezTo>
                  <a:cubicBezTo>
                    <a:pt x="5695" y="12901"/>
                    <a:pt x="5769" y="12651"/>
                    <a:pt x="5663" y="12468"/>
                  </a:cubicBezTo>
                  <a:cubicBezTo>
                    <a:pt x="5681" y="12448"/>
                    <a:pt x="5685" y="12420"/>
                    <a:pt x="5677" y="12383"/>
                  </a:cubicBezTo>
                  <a:cubicBezTo>
                    <a:pt x="5773" y="12362"/>
                    <a:pt x="5783" y="12641"/>
                    <a:pt x="5830" y="12702"/>
                  </a:cubicBezTo>
                  <a:cubicBezTo>
                    <a:pt x="5907" y="12800"/>
                    <a:pt x="6096" y="12798"/>
                    <a:pt x="6204" y="12813"/>
                  </a:cubicBezTo>
                  <a:cubicBezTo>
                    <a:pt x="6343" y="12843"/>
                    <a:pt x="6560" y="12984"/>
                    <a:pt x="6684" y="12921"/>
                  </a:cubicBezTo>
                  <a:cubicBezTo>
                    <a:pt x="6904" y="12809"/>
                    <a:pt x="7142" y="12917"/>
                    <a:pt x="7377" y="12831"/>
                  </a:cubicBezTo>
                  <a:cubicBezTo>
                    <a:pt x="7381" y="12857"/>
                    <a:pt x="7392" y="12874"/>
                    <a:pt x="7409" y="12884"/>
                  </a:cubicBezTo>
                  <a:cubicBezTo>
                    <a:pt x="7402" y="12977"/>
                    <a:pt x="7445" y="12999"/>
                    <a:pt x="7507" y="12996"/>
                  </a:cubicBezTo>
                  <a:cubicBezTo>
                    <a:pt x="7525" y="13107"/>
                    <a:pt x="7595" y="13302"/>
                    <a:pt x="7708" y="13243"/>
                  </a:cubicBezTo>
                  <a:cubicBezTo>
                    <a:pt x="7799" y="13358"/>
                    <a:pt x="7948" y="13516"/>
                    <a:pt x="8082" y="13456"/>
                  </a:cubicBezTo>
                  <a:cubicBezTo>
                    <a:pt x="8040" y="13536"/>
                    <a:pt x="7899" y="13395"/>
                    <a:pt x="7863" y="13512"/>
                  </a:cubicBezTo>
                  <a:cubicBezTo>
                    <a:pt x="7838" y="13591"/>
                    <a:pt x="7985" y="13734"/>
                    <a:pt x="8024" y="13785"/>
                  </a:cubicBezTo>
                  <a:cubicBezTo>
                    <a:pt x="8174" y="13978"/>
                    <a:pt x="8328" y="14099"/>
                    <a:pt x="8506" y="13859"/>
                  </a:cubicBezTo>
                  <a:cubicBezTo>
                    <a:pt x="8506" y="13859"/>
                    <a:pt x="8511" y="13822"/>
                    <a:pt x="8511" y="13821"/>
                  </a:cubicBezTo>
                  <a:cubicBezTo>
                    <a:pt x="8597" y="14372"/>
                    <a:pt x="8658" y="15060"/>
                    <a:pt x="8944" y="15536"/>
                  </a:cubicBezTo>
                  <a:cubicBezTo>
                    <a:pt x="9051" y="15713"/>
                    <a:pt x="9457" y="17441"/>
                    <a:pt x="9713" y="17105"/>
                  </a:cubicBezTo>
                  <a:cubicBezTo>
                    <a:pt x="9784" y="17012"/>
                    <a:pt x="9781" y="16935"/>
                    <a:pt x="9870" y="16876"/>
                  </a:cubicBezTo>
                  <a:cubicBezTo>
                    <a:pt x="9961" y="16816"/>
                    <a:pt x="9845" y="16697"/>
                    <a:pt x="9968" y="16619"/>
                  </a:cubicBezTo>
                  <a:cubicBezTo>
                    <a:pt x="9997" y="16525"/>
                    <a:pt x="10045" y="16545"/>
                    <a:pt x="10043" y="16402"/>
                  </a:cubicBezTo>
                  <a:cubicBezTo>
                    <a:pt x="10042" y="16315"/>
                    <a:pt x="9996" y="16229"/>
                    <a:pt x="10027" y="16148"/>
                  </a:cubicBezTo>
                  <a:cubicBezTo>
                    <a:pt x="10149" y="15836"/>
                    <a:pt x="9994" y="15606"/>
                    <a:pt x="10014" y="15300"/>
                  </a:cubicBezTo>
                  <a:cubicBezTo>
                    <a:pt x="10017" y="15254"/>
                    <a:pt x="10218" y="15132"/>
                    <a:pt x="10207" y="15132"/>
                  </a:cubicBezTo>
                  <a:cubicBezTo>
                    <a:pt x="10321" y="15132"/>
                    <a:pt x="10494" y="14748"/>
                    <a:pt x="10602" y="14634"/>
                  </a:cubicBezTo>
                  <a:cubicBezTo>
                    <a:pt x="10691" y="14538"/>
                    <a:pt x="10737" y="14284"/>
                    <a:pt x="10862" y="14259"/>
                  </a:cubicBezTo>
                  <a:cubicBezTo>
                    <a:pt x="10992" y="14233"/>
                    <a:pt x="11028" y="14088"/>
                    <a:pt x="11120" y="13995"/>
                  </a:cubicBezTo>
                  <a:cubicBezTo>
                    <a:pt x="10889" y="13710"/>
                    <a:pt x="11322" y="13817"/>
                    <a:pt x="11401" y="13792"/>
                  </a:cubicBezTo>
                  <a:lnTo>
                    <a:pt x="11405" y="13809"/>
                  </a:lnTo>
                  <a:cubicBezTo>
                    <a:pt x="11513" y="13796"/>
                    <a:pt x="11840" y="13734"/>
                    <a:pt x="11758" y="13509"/>
                  </a:cubicBezTo>
                  <a:cubicBezTo>
                    <a:pt x="11915" y="13567"/>
                    <a:pt x="11804" y="13766"/>
                    <a:pt x="11804" y="13858"/>
                  </a:cubicBezTo>
                  <a:cubicBezTo>
                    <a:pt x="11855" y="13932"/>
                    <a:pt x="11916" y="14007"/>
                    <a:pt x="11963" y="14088"/>
                  </a:cubicBezTo>
                  <a:cubicBezTo>
                    <a:pt x="12025" y="14193"/>
                    <a:pt x="12122" y="14206"/>
                    <a:pt x="12170" y="14271"/>
                  </a:cubicBezTo>
                  <a:cubicBezTo>
                    <a:pt x="12116" y="14362"/>
                    <a:pt x="12121" y="14561"/>
                    <a:pt x="12259" y="14543"/>
                  </a:cubicBezTo>
                  <a:lnTo>
                    <a:pt x="12265" y="14517"/>
                  </a:lnTo>
                  <a:cubicBezTo>
                    <a:pt x="12405" y="14547"/>
                    <a:pt x="12309" y="15318"/>
                    <a:pt x="12423" y="15210"/>
                  </a:cubicBezTo>
                  <a:cubicBezTo>
                    <a:pt x="12494" y="15441"/>
                    <a:pt x="12802" y="15118"/>
                    <a:pt x="12844" y="14997"/>
                  </a:cubicBezTo>
                  <a:cubicBezTo>
                    <a:pt x="12856" y="15037"/>
                    <a:pt x="12878" y="15060"/>
                    <a:pt x="12911" y="15067"/>
                  </a:cubicBezTo>
                  <a:cubicBezTo>
                    <a:pt x="12902" y="15223"/>
                    <a:pt x="13012" y="15781"/>
                    <a:pt x="13143" y="15859"/>
                  </a:cubicBezTo>
                  <a:lnTo>
                    <a:pt x="13144" y="15854"/>
                  </a:lnTo>
                  <a:cubicBezTo>
                    <a:pt x="13197" y="16052"/>
                    <a:pt x="13142" y="16636"/>
                    <a:pt x="13250" y="16730"/>
                  </a:cubicBezTo>
                  <a:cubicBezTo>
                    <a:pt x="13233" y="16829"/>
                    <a:pt x="13157" y="17177"/>
                    <a:pt x="13261" y="17253"/>
                  </a:cubicBezTo>
                  <a:cubicBezTo>
                    <a:pt x="13268" y="17259"/>
                    <a:pt x="13275" y="17264"/>
                    <a:pt x="13282" y="17267"/>
                  </a:cubicBezTo>
                  <a:cubicBezTo>
                    <a:pt x="13318" y="17267"/>
                    <a:pt x="13328" y="17221"/>
                    <a:pt x="13335" y="17183"/>
                  </a:cubicBezTo>
                  <a:cubicBezTo>
                    <a:pt x="13489" y="17447"/>
                    <a:pt x="13664" y="17696"/>
                    <a:pt x="13664" y="18046"/>
                  </a:cubicBezTo>
                  <a:cubicBezTo>
                    <a:pt x="13665" y="18236"/>
                    <a:pt x="13986" y="18792"/>
                    <a:pt x="14143" y="18792"/>
                  </a:cubicBezTo>
                  <a:lnTo>
                    <a:pt x="14108" y="18792"/>
                  </a:lnTo>
                  <a:lnTo>
                    <a:pt x="14340" y="18993"/>
                  </a:lnTo>
                  <a:cubicBezTo>
                    <a:pt x="14381" y="18801"/>
                    <a:pt x="14438" y="18554"/>
                    <a:pt x="14266" y="18407"/>
                  </a:cubicBezTo>
                  <a:cubicBezTo>
                    <a:pt x="14222" y="18370"/>
                    <a:pt x="14205" y="18151"/>
                    <a:pt x="14226" y="18088"/>
                  </a:cubicBezTo>
                  <a:cubicBezTo>
                    <a:pt x="14290" y="17896"/>
                    <a:pt x="14071" y="17539"/>
                    <a:pt x="13928" y="17499"/>
                  </a:cubicBezTo>
                  <a:cubicBezTo>
                    <a:pt x="13881" y="17415"/>
                    <a:pt x="13661" y="17373"/>
                    <a:pt x="13645" y="17259"/>
                  </a:cubicBezTo>
                  <a:cubicBezTo>
                    <a:pt x="13745" y="17168"/>
                    <a:pt x="13574" y="16889"/>
                    <a:pt x="13559" y="16792"/>
                  </a:cubicBezTo>
                  <a:cubicBezTo>
                    <a:pt x="13529" y="16788"/>
                    <a:pt x="13501" y="16791"/>
                    <a:pt x="13472" y="16803"/>
                  </a:cubicBezTo>
                  <a:cubicBezTo>
                    <a:pt x="13429" y="16495"/>
                    <a:pt x="13632" y="16145"/>
                    <a:pt x="13549" y="15846"/>
                  </a:cubicBezTo>
                  <a:cubicBezTo>
                    <a:pt x="13573" y="15845"/>
                    <a:pt x="13595" y="15843"/>
                    <a:pt x="13619" y="15840"/>
                  </a:cubicBezTo>
                  <a:cubicBezTo>
                    <a:pt x="13609" y="16099"/>
                    <a:pt x="13684" y="15951"/>
                    <a:pt x="13779" y="16047"/>
                  </a:cubicBezTo>
                  <a:cubicBezTo>
                    <a:pt x="13864" y="16023"/>
                    <a:pt x="13870" y="16267"/>
                    <a:pt x="13976" y="16189"/>
                  </a:cubicBezTo>
                  <a:cubicBezTo>
                    <a:pt x="14020" y="16272"/>
                    <a:pt x="14042" y="16563"/>
                    <a:pt x="14148" y="16421"/>
                  </a:cubicBezTo>
                  <a:cubicBezTo>
                    <a:pt x="14160" y="16430"/>
                    <a:pt x="14169" y="16479"/>
                    <a:pt x="14172" y="16497"/>
                  </a:cubicBezTo>
                  <a:cubicBezTo>
                    <a:pt x="14248" y="16535"/>
                    <a:pt x="14324" y="16665"/>
                    <a:pt x="14393" y="16675"/>
                  </a:cubicBezTo>
                  <a:cubicBezTo>
                    <a:pt x="14349" y="16802"/>
                    <a:pt x="14378" y="16936"/>
                    <a:pt x="14328" y="17065"/>
                  </a:cubicBezTo>
                  <a:cubicBezTo>
                    <a:pt x="14423" y="17103"/>
                    <a:pt x="14649" y="16942"/>
                    <a:pt x="14681" y="16817"/>
                  </a:cubicBezTo>
                  <a:cubicBezTo>
                    <a:pt x="14747" y="16823"/>
                    <a:pt x="14771" y="16679"/>
                    <a:pt x="14777" y="16616"/>
                  </a:cubicBezTo>
                  <a:lnTo>
                    <a:pt x="14795" y="16636"/>
                  </a:lnTo>
                  <a:cubicBezTo>
                    <a:pt x="14920" y="16540"/>
                    <a:pt x="15138" y="16456"/>
                    <a:pt x="15162" y="16247"/>
                  </a:cubicBezTo>
                  <a:cubicBezTo>
                    <a:pt x="15186" y="16037"/>
                    <a:pt x="15149" y="15872"/>
                    <a:pt x="15136" y="15668"/>
                  </a:cubicBezTo>
                  <a:cubicBezTo>
                    <a:pt x="15108" y="15228"/>
                    <a:pt x="14762" y="15014"/>
                    <a:pt x="14564" y="14711"/>
                  </a:cubicBezTo>
                  <a:cubicBezTo>
                    <a:pt x="14528" y="14587"/>
                    <a:pt x="14270" y="14343"/>
                    <a:pt x="14428" y="14189"/>
                  </a:cubicBezTo>
                  <a:cubicBezTo>
                    <a:pt x="14501" y="14117"/>
                    <a:pt x="14517" y="14012"/>
                    <a:pt x="14591" y="13938"/>
                  </a:cubicBezTo>
                  <a:cubicBezTo>
                    <a:pt x="14638" y="13892"/>
                    <a:pt x="14715" y="13816"/>
                    <a:pt x="14743" y="13760"/>
                  </a:cubicBezTo>
                  <a:cubicBezTo>
                    <a:pt x="14780" y="13785"/>
                    <a:pt x="14880" y="13924"/>
                    <a:pt x="14917" y="13797"/>
                  </a:cubicBezTo>
                  <a:cubicBezTo>
                    <a:pt x="14919" y="13798"/>
                    <a:pt x="14921" y="13800"/>
                    <a:pt x="14924" y="13802"/>
                  </a:cubicBezTo>
                  <a:cubicBezTo>
                    <a:pt x="14874" y="13903"/>
                    <a:pt x="14944" y="14050"/>
                    <a:pt x="15003" y="14121"/>
                  </a:cubicBezTo>
                  <a:cubicBezTo>
                    <a:pt x="14696" y="14139"/>
                    <a:pt x="14934" y="14721"/>
                    <a:pt x="15063" y="14532"/>
                  </a:cubicBezTo>
                  <a:cubicBezTo>
                    <a:pt x="15168" y="14522"/>
                    <a:pt x="15172" y="14273"/>
                    <a:pt x="15207" y="14188"/>
                  </a:cubicBezTo>
                  <a:cubicBezTo>
                    <a:pt x="15207" y="14093"/>
                    <a:pt x="15157" y="14104"/>
                    <a:pt x="15102" y="14115"/>
                  </a:cubicBezTo>
                  <a:cubicBezTo>
                    <a:pt x="15199" y="14030"/>
                    <a:pt x="15118" y="14016"/>
                    <a:pt x="15104" y="13913"/>
                  </a:cubicBezTo>
                  <a:cubicBezTo>
                    <a:pt x="15092" y="13820"/>
                    <a:pt x="15241" y="13850"/>
                    <a:pt x="15282" y="13822"/>
                  </a:cubicBezTo>
                  <a:cubicBezTo>
                    <a:pt x="15359" y="13767"/>
                    <a:pt x="15439" y="13745"/>
                    <a:pt x="15523" y="13688"/>
                  </a:cubicBezTo>
                  <a:cubicBezTo>
                    <a:pt x="15526" y="13681"/>
                    <a:pt x="15528" y="13675"/>
                    <a:pt x="15529" y="13668"/>
                  </a:cubicBezTo>
                  <a:cubicBezTo>
                    <a:pt x="15564" y="13634"/>
                    <a:pt x="15623" y="13651"/>
                    <a:pt x="15631" y="13574"/>
                  </a:cubicBezTo>
                  <a:cubicBezTo>
                    <a:pt x="15690" y="13627"/>
                    <a:pt x="16074" y="13471"/>
                    <a:pt x="16095" y="13390"/>
                  </a:cubicBezTo>
                  <a:cubicBezTo>
                    <a:pt x="16114" y="13308"/>
                    <a:pt x="16263" y="13203"/>
                    <a:pt x="16314" y="13153"/>
                  </a:cubicBezTo>
                  <a:cubicBezTo>
                    <a:pt x="16369" y="13097"/>
                    <a:pt x="16451" y="12820"/>
                    <a:pt x="16493" y="12794"/>
                  </a:cubicBezTo>
                  <a:lnTo>
                    <a:pt x="16510" y="12781"/>
                  </a:lnTo>
                  <a:cubicBezTo>
                    <a:pt x="16523" y="12573"/>
                    <a:pt x="16584" y="12331"/>
                    <a:pt x="16643" y="12135"/>
                  </a:cubicBezTo>
                  <a:cubicBezTo>
                    <a:pt x="16777" y="12226"/>
                    <a:pt x="16741" y="11976"/>
                    <a:pt x="16718" y="11897"/>
                  </a:cubicBezTo>
                  <a:lnTo>
                    <a:pt x="16759" y="11906"/>
                  </a:lnTo>
                  <a:cubicBezTo>
                    <a:pt x="16726" y="11747"/>
                    <a:pt x="16728" y="11491"/>
                    <a:pt x="16531" y="11506"/>
                  </a:cubicBezTo>
                  <a:cubicBezTo>
                    <a:pt x="16589" y="11423"/>
                    <a:pt x="16734" y="11436"/>
                    <a:pt x="16572" y="11272"/>
                  </a:cubicBezTo>
                  <a:lnTo>
                    <a:pt x="16584" y="11278"/>
                  </a:lnTo>
                  <a:cubicBezTo>
                    <a:pt x="16598" y="11049"/>
                    <a:pt x="16383" y="11061"/>
                    <a:pt x="16346" y="10916"/>
                  </a:cubicBezTo>
                  <a:cubicBezTo>
                    <a:pt x="16216" y="10747"/>
                    <a:pt x="16131" y="10449"/>
                    <a:pt x="15922" y="10393"/>
                  </a:cubicBezTo>
                  <a:cubicBezTo>
                    <a:pt x="15951" y="10281"/>
                    <a:pt x="15996" y="10050"/>
                    <a:pt x="16094" y="10009"/>
                  </a:cubicBezTo>
                  <a:cubicBezTo>
                    <a:pt x="16162" y="9981"/>
                    <a:pt x="16172" y="9976"/>
                    <a:pt x="16241" y="9976"/>
                  </a:cubicBezTo>
                  <a:cubicBezTo>
                    <a:pt x="16389" y="9976"/>
                    <a:pt x="16257" y="9717"/>
                    <a:pt x="16138" y="9717"/>
                  </a:cubicBezTo>
                  <a:cubicBezTo>
                    <a:pt x="16041" y="9717"/>
                    <a:pt x="15947" y="9596"/>
                    <a:pt x="15855" y="9645"/>
                  </a:cubicBezTo>
                  <a:cubicBezTo>
                    <a:pt x="15815" y="9666"/>
                    <a:pt x="15657" y="9959"/>
                    <a:pt x="15665" y="9700"/>
                  </a:cubicBezTo>
                  <a:cubicBezTo>
                    <a:pt x="15671" y="9442"/>
                    <a:pt x="15348" y="9696"/>
                    <a:pt x="15343" y="9394"/>
                  </a:cubicBezTo>
                  <a:cubicBezTo>
                    <a:pt x="15385" y="9432"/>
                    <a:pt x="15449" y="9421"/>
                    <a:pt x="15498" y="9408"/>
                  </a:cubicBezTo>
                  <a:cubicBezTo>
                    <a:pt x="15515" y="9403"/>
                    <a:pt x="15696" y="9022"/>
                    <a:pt x="15716" y="8978"/>
                  </a:cubicBezTo>
                  <a:cubicBezTo>
                    <a:pt x="15802" y="8780"/>
                    <a:pt x="15869" y="9340"/>
                    <a:pt x="15873" y="9343"/>
                  </a:cubicBezTo>
                  <a:cubicBezTo>
                    <a:pt x="15724" y="9412"/>
                    <a:pt x="15962" y="9649"/>
                    <a:pt x="16042" y="9398"/>
                  </a:cubicBezTo>
                  <a:cubicBezTo>
                    <a:pt x="16080" y="9281"/>
                    <a:pt x="16134" y="9226"/>
                    <a:pt x="16255" y="9232"/>
                  </a:cubicBezTo>
                  <a:cubicBezTo>
                    <a:pt x="16563" y="9232"/>
                    <a:pt x="16381" y="9707"/>
                    <a:pt x="16600" y="9725"/>
                  </a:cubicBezTo>
                  <a:cubicBezTo>
                    <a:pt x="16602" y="9756"/>
                    <a:pt x="16619" y="9789"/>
                    <a:pt x="16637" y="9811"/>
                  </a:cubicBezTo>
                  <a:cubicBezTo>
                    <a:pt x="16663" y="9798"/>
                    <a:pt x="16698" y="9771"/>
                    <a:pt x="16709" y="9740"/>
                  </a:cubicBezTo>
                  <a:cubicBezTo>
                    <a:pt x="16725" y="9749"/>
                    <a:pt x="16741" y="9758"/>
                    <a:pt x="16757" y="9767"/>
                  </a:cubicBezTo>
                  <a:cubicBezTo>
                    <a:pt x="16769" y="9767"/>
                    <a:pt x="16778" y="9762"/>
                    <a:pt x="16785" y="9756"/>
                  </a:cubicBezTo>
                  <a:cubicBezTo>
                    <a:pt x="16797" y="9780"/>
                    <a:pt x="16820" y="9802"/>
                    <a:pt x="16840" y="9817"/>
                  </a:cubicBezTo>
                  <a:cubicBezTo>
                    <a:pt x="16852" y="9804"/>
                    <a:pt x="16864" y="9788"/>
                    <a:pt x="16873" y="9771"/>
                  </a:cubicBezTo>
                  <a:cubicBezTo>
                    <a:pt x="16891" y="9805"/>
                    <a:pt x="16902" y="9828"/>
                    <a:pt x="16908" y="9843"/>
                  </a:cubicBezTo>
                  <a:cubicBezTo>
                    <a:pt x="16847" y="9895"/>
                    <a:pt x="17004" y="10307"/>
                    <a:pt x="17021" y="10410"/>
                  </a:cubicBezTo>
                  <a:cubicBezTo>
                    <a:pt x="17070" y="10691"/>
                    <a:pt x="17304" y="10518"/>
                    <a:pt x="17449" y="10518"/>
                  </a:cubicBezTo>
                  <a:cubicBezTo>
                    <a:pt x="17808" y="10215"/>
                    <a:pt x="17261" y="9613"/>
                    <a:pt x="17080" y="9402"/>
                  </a:cubicBezTo>
                  <a:lnTo>
                    <a:pt x="17048" y="9438"/>
                  </a:lnTo>
                  <a:cubicBezTo>
                    <a:pt x="16837" y="9231"/>
                    <a:pt x="16887" y="9348"/>
                    <a:pt x="17005" y="9091"/>
                  </a:cubicBezTo>
                  <a:cubicBezTo>
                    <a:pt x="17099" y="8895"/>
                    <a:pt x="16986" y="8839"/>
                    <a:pt x="17044" y="8633"/>
                  </a:cubicBezTo>
                  <a:cubicBezTo>
                    <a:pt x="17065" y="8626"/>
                    <a:pt x="17115" y="8634"/>
                    <a:pt x="17137" y="8636"/>
                  </a:cubicBezTo>
                  <a:cubicBezTo>
                    <a:pt x="17110" y="8586"/>
                    <a:pt x="17077" y="8532"/>
                    <a:pt x="17040" y="8493"/>
                  </a:cubicBezTo>
                  <a:cubicBezTo>
                    <a:pt x="17041" y="8492"/>
                    <a:pt x="17041" y="8490"/>
                    <a:pt x="17042" y="8488"/>
                  </a:cubicBezTo>
                  <a:cubicBezTo>
                    <a:pt x="17064" y="8487"/>
                    <a:pt x="17086" y="8479"/>
                    <a:pt x="17106" y="8468"/>
                  </a:cubicBezTo>
                  <a:cubicBezTo>
                    <a:pt x="17136" y="8432"/>
                    <a:pt x="17150" y="8393"/>
                    <a:pt x="17159" y="8342"/>
                  </a:cubicBezTo>
                  <a:cubicBezTo>
                    <a:pt x="17315" y="8418"/>
                    <a:pt x="17705" y="8619"/>
                    <a:pt x="17671" y="8117"/>
                  </a:cubicBezTo>
                  <a:cubicBezTo>
                    <a:pt x="17658" y="7925"/>
                    <a:pt x="17808" y="7735"/>
                    <a:pt x="17792" y="7535"/>
                  </a:cubicBezTo>
                  <a:cubicBezTo>
                    <a:pt x="17781" y="7389"/>
                    <a:pt x="17861" y="7091"/>
                    <a:pt x="17823" y="6968"/>
                  </a:cubicBezTo>
                  <a:cubicBezTo>
                    <a:pt x="17754" y="6743"/>
                    <a:pt x="17595" y="6575"/>
                    <a:pt x="17533" y="6355"/>
                  </a:cubicBezTo>
                  <a:cubicBezTo>
                    <a:pt x="17482" y="6176"/>
                    <a:pt x="17477" y="6076"/>
                    <a:pt x="17371" y="5930"/>
                  </a:cubicBezTo>
                  <a:cubicBezTo>
                    <a:pt x="17206" y="5696"/>
                    <a:pt x="16964" y="5566"/>
                    <a:pt x="16701" y="5550"/>
                  </a:cubicBezTo>
                  <a:lnTo>
                    <a:pt x="16702" y="5599"/>
                  </a:lnTo>
                  <a:lnTo>
                    <a:pt x="16682" y="5620"/>
                  </a:lnTo>
                  <a:cubicBezTo>
                    <a:pt x="16715" y="5661"/>
                    <a:pt x="16696" y="5689"/>
                    <a:pt x="16705" y="5735"/>
                  </a:cubicBezTo>
                  <a:cubicBezTo>
                    <a:pt x="16705" y="5735"/>
                    <a:pt x="16701" y="5738"/>
                    <a:pt x="16686" y="5738"/>
                  </a:cubicBezTo>
                  <a:cubicBezTo>
                    <a:pt x="16699" y="5604"/>
                    <a:pt x="16597" y="5649"/>
                    <a:pt x="16543" y="5672"/>
                  </a:cubicBezTo>
                  <a:cubicBezTo>
                    <a:pt x="16464" y="5655"/>
                    <a:pt x="16474" y="5478"/>
                    <a:pt x="16362" y="5478"/>
                  </a:cubicBezTo>
                  <a:cubicBezTo>
                    <a:pt x="16292" y="5478"/>
                    <a:pt x="16248" y="5504"/>
                    <a:pt x="16175" y="5453"/>
                  </a:cubicBezTo>
                  <a:cubicBezTo>
                    <a:pt x="16188" y="5307"/>
                    <a:pt x="16331" y="5234"/>
                    <a:pt x="16320" y="5059"/>
                  </a:cubicBezTo>
                  <a:cubicBezTo>
                    <a:pt x="16316" y="4984"/>
                    <a:pt x="16399" y="4871"/>
                    <a:pt x="16438" y="4830"/>
                  </a:cubicBezTo>
                  <a:cubicBezTo>
                    <a:pt x="16438" y="4780"/>
                    <a:pt x="16419" y="4738"/>
                    <a:pt x="16403" y="4694"/>
                  </a:cubicBezTo>
                  <a:cubicBezTo>
                    <a:pt x="16485" y="4410"/>
                    <a:pt x="16622" y="4513"/>
                    <a:pt x="16822" y="4502"/>
                  </a:cubicBezTo>
                  <a:cubicBezTo>
                    <a:pt x="17017" y="4491"/>
                    <a:pt x="17229" y="4512"/>
                    <a:pt x="17432" y="4486"/>
                  </a:cubicBezTo>
                  <a:cubicBezTo>
                    <a:pt x="17432" y="4486"/>
                    <a:pt x="17380" y="4399"/>
                    <a:pt x="17380" y="4399"/>
                  </a:cubicBezTo>
                  <a:cubicBezTo>
                    <a:pt x="17472" y="4395"/>
                    <a:pt x="17591" y="4417"/>
                    <a:pt x="17675" y="4457"/>
                  </a:cubicBezTo>
                  <a:lnTo>
                    <a:pt x="17587" y="4479"/>
                  </a:lnTo>
                  <a:cubicBezTo>
                    <a:pt x="17820" y="4694"/>
                    <a:pt x="18012" y="4482"/>
                    <a:pt x="18255" y="4567"/>
                  </a:cubicBezTo>
                  <a:lnTo>
                    <a:pt x="18310" y="4498"/>
                  </a:lnTo>
                  <a:cubicBezTo>
                    <a:pt x="18234" y="4374"/>
                    <a:pt x="18125" y="4427"/>
                    <a:pt x="18045" y="4339"/>
                  </a:cubicBezTo>
                  <a:cubicBezTo>
                    <a:pt x="18017" y="4297"/>
                    <a:pt x="18066" y="4003"/>
                    <a:pt x="18073" y="3947"/>
                  </a:cubicBezTo>
                  <a:cubicBezTo>
                    <a:pt x="18187" y="3913"/>
                    <a:pt x="18309" y="3913"/>
                    <a:pt x="18421" y="3949"/>
                  </a:cubicBezTo>
                  <a:cubicBezTo>
                    <a:pt x="18458" y="3949"/>
                    <a:pt x="18515" y="4111"/>
                    <a:pt x="18527" y="4157"/>
                  </a:cubicBezTo>
                  <a:cubicBezTo>
                    <a:pt x="18550" y="4152"/>
                    <a:pt x="18576" y="4143"/>
                    <a:pt x="18595" y="4129"/>
                  </a:cubicBezTo>
                  <a:cubicBezTo>
                    <a:pt x="18617" y="4170"/>
                    <a:pt x="18639" y="4210"/>
                    <a:pt x="18664" y="4248"/>
                  </a:cubicBezTo>
                  <a:cubicBezTo>
                    <a:pt x="18693" y="4222"/>
                    <a:pt x="18724" y="4201"/>
                    <a:pt x="18757" y="4186"/>
                  </a:cubicBezTo>
                  <a:cubicBezTo>
                    <a:pt x="18758" y="4038"/>
                    <a:pt x="18825" y="3956"/>
                    <a:pt x="18932" y="4040"/>
                  </a:cubicBezTo>
                  <a:cubicBezTo>
                    <a:pt x="18932" y="4003"/>
                    <a:pt x="18933" y="3962"/>
                    <a:pt x="18927" y="3925"/>
                  </a:cubicBezTo>
                  <a:cubicBezTo>
                    <a:pt x="18949" y="3962"/>
                    <a:pt x="18974" y="4040"/>
                    <a:pt x="19016" y="4044"/>
                  </a:cubicBezTo>
                  <a:cubicBezTo>
                    <a:pt x="19020" y="4065"/>
                    <a:pt x="19027" y="4085"/>
                    <a:pt x="19036" y="4104"/>
                  </a:cubicBezTo>
                  <a:cubicBezTo>
                    <a:pt x="18991" y="4134"/>
                    <a:pt x="18948" y="4163"/>
                    <a:pt x="18913" y="4209"/>
                  </a:cubicBezTo>
                  <a:lnTo>
                    <a:pt x="18933" y="4227"/>
                  </a:lnTo>
                  <a:lnTo>
                    <a:pt x="18922" y="4242"/>
                  </a:lnTo>
                  <a:cubicBezTo>
                    <a:pt x="18933" y="4251"/>
                    <a:pt x="18941" y="4262"/>
                    <a:pt x="18947" y="4276"/>
                  </a:cubicBezTo>
                  <a:cubicBezTo>
                    <a:pt x="18922" y="4461"/>
                    <a:pt x="18945" y="4782"/>
                    <a:pt x="18746" y="4754"/>
                  </a:cubicBezTo>
                  <a:cubicBezTo>
                    <a:pt x="18747" y="4788"/>
                    <a:pt x="18744" y="4821"/>
                    <a:pt x="18739" y="4854"/>
                  </a:cubicBezTo>
                  <a:cubicBezTo>
                    <a:pt x="18836" y="5008"/>
                    <a:pt x="18864" y="5224"/>
                    <a:pt x="18983" y="5396"/>
                  </a:cubicBezTo>
                  <a:cubicBezTo>
                    <a:pt x="19126" y="5602"/>
                    <a:pt x="19308" y="5753"/>
                    <a:pt x="19457" y="5949"/>
                  </a:cubicBezTo>
                  <a:cubicBezTo>
                    <a:pt x="19532" y="6048"/>
                    <a:pt x="19836" y="6469"/>
                    <a:pt x="19960" y="6469"/>
                  </a:cubicBezTo>
                  <a:cubicBezTo>
                    <a:pt x="20212" y="6469"/>
                    <a:pt x="19956" y="6018"/>
                    <a:pt x="19950" y="5979"/>
                  </a:cubicBezTo>
                  <a:cubicBezTo>
                    <a:pt x="19977" y="5936"/>
                    <a:pt x="20168" y="5982"/>
                    <a:pt x="20211" y="5985"/>
                  </a:cubicBezTo>
                  <a:cubicBezTo>
                    <a:pt x="20174" y="5942"/>
                    <a:pt x="19926" y="5707"/>
                    <a:pt x="19968" y="5649"/>
                  </a:cubicBezTo>
                  <a:cubicBezTo>
                    <a:pt x="19982" y="5630"/>
                    <a:pt x="20101" y="5654"/>
                    <a:pt x="20126" y="5664"/>
                  </a:cubicBezTo>
                  <a:cubicBezTo>
                    <a:pt x="20192" y="5412"/>
                    <a:pt x="19863" y="5420"/>
                    <a:pt x="19903" y="5247"/>
                  </a:cubicBezTo>
                  <a:cubicBezTo>
                    <a:pt x="19934" y="5260"/>
                    <a:pt x="19968" y="5294"/>
                    <a:pt x="19997" y="5315"/>
                  </a:cubicBezTo>
                  <a:cubicBezTo>
                    <a:pt x="20147" y="5117"/>
                    <a:pt x="19645" y="4785"/>
                    <a:pt x="19523" y="4756"/>
                  </a:cubicBezTo>
                  <a:cubicBezTo>
                    <a:pt x="19467" y="4748"/>
                    <a:pt x="19432" y="4643"/>
                    <a:pt x="19443" y="4586"/>
                  </a:cubicBezTo>
                  <a:cubicBezTo>
                    <a:pt x="19470" y="4445"/>
                    <a:pt x="19324" y="4420"/>
                    <a:pt x="19334" y="4366"/>
                  </a:cubicBezTo>
                  <a:cubicBezTo>
                    <a:pt x="19351" y="4272"/>
                    <a:pt x="19470" y="4429"/>
                    <a:pt x="19504" y="4429"/>
                  </a:cubicBezTo>
                  <a:cubicBezTo>
                    <a:pt x="19583" y="4429"/>
                    <a:pt x="19522" y="4292"/>
                    <a:pt x="19560" y="4279"/>
                  </a:cubicBezTo>
                  <a:cubicBezTo>
                    <a:pt x="19779" y="4468"/>
                    <a:pt x="19644" y="4227"/>
                    <a:pt x="19830" y="4227"/>
                  </a:cubicBezTo>
                  <a:cubicBezTo>
                    <a:pt x="19974" y="4180"/>
                    <a:pt x="20153" y="4358"/>
                    <a:pt x="20275" y="4424"/>
                  </a:cubicBezTo>
                  <a:cubicBezTo>
                    <a:pt x="20286" y="4362"/>
                    <a:pt x="20280" y="4286"/>
                    <a:pt x="20244" y="4238"/>
                  </a:cubicBezTo>
                  <a:cubicBezTo>
                    <a:pt x="20487" y="4009"/>
                    <a:pt x="20524" y="3674"/>
                    <a:pt x="20914" y="3862"/>
                  </a:cubicBezTo>
                  <a:cubicBezTo>
                    <a:pt x="20928" y="3840"/>
                    <a:pt x="20946" y="3835"/>
                    <a:pt x="20968" y="3843"/>
                  </a:cubicBezTo>
                  <a:cubicBezTo>
                    <a:pt x="20980" y="3602"/>
                    <a:pt x="20494" y="3359"/>
                    <a:pt x="20326" y="3322"/>
                  </a:cubicBezTo>
                  <a:cubicBezTo>
                    <a:pt x="20400" y="3299"/>
                    <a:pt x="20509" y="3221"/>
                    <a:pt x="20442" y="3106"/>
                  </a:cubicBezTo>
                  <a:cubicBezTo>
                    <a:pt x="20615" y="3209"/>
                    <a:pt x="20796" y="3130"/>
                    <a:pt x="20975" y="3259"/>
                  </a:cubicBezTo>
                  <a:cubicBezTo>
                    <a:pt x="21042" y="3307"/>
                    <a:pt x="21600" y="3507"/>
                    <a:pt x="21591" y="3334"/>
                  </a:cubicBezTo>
                  <a:cubicBezTo>
                    <a:pt x="21518" y="3261"/>
                    <a:pt x="21537" y="3195"/>
                    <a:pt x="21482" y="3136"/>
                  </a:cubicBezTo>
                  <a:close/>
                  <a:moveTo>
                    <a:pt x="16994" y="18909"/>
                  </a:moveTo>
                  <a:cubicBezTo>
                    <a:pt x="16992" y="18916"/>
                    <a:pt x="16986" y="18936"/>
                    <a:pt x="16994" y="18908"/>
                  </a:cubicBezTo>
                  <a:cubicBezTo>
                    <a:pt x="16995" y="18905"/>
                    <a:pt x="16995" y="18906"/>
                    <a:pt x="16994" y="18908"/>
                  </a:cubicBezTo>
                  <a:cubicBezTo>
                    <a:pt x="17025" y="18802"/>
                    <a:pt x="16849" y="18703"/>
                    <a:pt x="16797" y="18645"/>
                  </a:cubicBezTo>
                  <a:cubicBezTo>
                    <a:pt x="16910" y="18509"/>
                    <a:pt x="16724" y="18432"/>
                    <a:pt x="16738" y="18304"/>
                  </a:cubicBezTo>
                  <a:lnTo>
                    <a:pt x="16754" y="18340"/>
                  </a:lnTo>
                  <a:lnTo>
                    <a:pt x="16768" y="18257"/>
                  </a:lnTo>
                  <a:lnTo>
                    <a:pt x="16776" y="18259"/>
                  </a:lnTo>
                  <a:cubicBezTo>
                    <a:pt x="16763" y="18110"/>
                    <a:pt x="16888" y="18117"/>
                    <a:pt x="16947" y="18016"/>
                  </a:cubicBezTo>
                  <a:cubicBezTo>
                    <a:pt x="16932" y="18006"/>
                    <a:pt x="16894" y="17954"/>
                    <a:pt x="16878" y="17954"/>
                  </a:cubicBezTo>
                  <a:cubicBezTo>
                    <a:pt x="17187" y="17954"/>
                    <a:pt x="16910" y="17614"/>
                    <a:pt x="16748" y="17594"/>
                  </a:cubicBezTo>
                  <a:cubicBezTo>
                    <a:pt x="16760" y="17529"/>
                    <a:pt x="16681" y="17426"/>
                    <a:pt x="16659" y="17362"/>
                  </a:cubicBezTo>
                  <a:cubicBezTo>
                    <a:pt x="16473" y="17255"/>
                    <a:pt x="16458" y="17581"/>
                    <a:pt x="16392" y="17697"/>
                  </a:cubicBezTo>
                  <a:lnTo>
                    <a:pt x="16408" y="17712"/>
                  </a:lnTo>
                  <a:cubicBezTo>
                    <a:pt x="16350" y="17704"/>
                    <a:pt x="16222" y="17768"/>
                    <a:pt x="16295" y="17866"/>
                  </a:cubicBezTo>
                  <a:cubicBezTo>
                    <a:pt x="16216" y="17940"/>
                    <a:pt x="16061" y="17932"/>
                    <a:pt x="16023" y="18049"/>
                  </a:cubicBezTo>
                  <a:cubicBezTo>
                    <a:pt x="15957" y="18251"/>
                    <a:pt x="15876" y="18304"/>
                    <a:pt x="15732" y="18363"/>
                  </a:cubicBezTo>
                  <a:cubicBezTo>
                    <a:pt x="15609" y="18415"/>
                    <a:pt x="15571" y="18696"/>
                    <a:pt x="15535" y="18708"/>
                  </a:cubicBezTo>
                  <a:cubicBezTo>
                    <a:pt x="15508" y="18708"/>
                    <a:pt x="15366" y="18659"/>
                    <a:pt x="15367" y="18626"/>
                  </a:cubicBezTo>
                  <a:lnTo>
                    <a:pt x="15369" y="18534"/>
                  </a:lnTo>
                  <a:lnTo>
                    <a:pt x="15311" y="18575"/>
                  </a:lnTo>
                  <a:lnTo>
                    <a:pt x="15306" y="18562"/>
                  </a:lnTo>
                  <a:cubicBezTo>
                    <a:pt x="15117" y="18677"/>
                    <a:pt x="15108" y="18934"/>
                    <a:pt x="15200" y="19136"/>
                  </a:cubicBezTo>
                  <a:cubicBezTo>
                    <a:pt x="15161" y="19181"/>
                    <a:pt x="15164" y="19258"/>
                    <a:pt x="15203" y="19303"/>
                  </a:cubicBezTo>
                  <a:cubicBezTo>
                    <a:pt x="15195" y="19335"/>
                    <a:pt x="15210" y="19374"/>
                    <a:pt x="15235" y="19385"/>
                  </a:cubicBezTo>
                  <a:cubicBezTo>
                    <a:pt x="15225" y="19424"/>
                    <a:pt x="15232" y="19455"/>
                    <a:pt x="15254" y="19479"/>
                  </a:cubicBezTo>
                  <a:cubicBezTo>
                    <a:pt x="15285" y="19481"/>
                    <a:pt x="15311" y="19464"/>
                    <a:pt x="15340" y="19452"/>
                  </a:cubicBezTo>
                  <a:cubicBezTo>
                    <a:pt x="15350" y="19468"/>
                    <a:pt x="15353" y="19488"/>
                    <a:pt x="15347" y="19511"/>
                  </a:cubicBezTo>
                  <a:cubicBezTo>
                    <a:pt x="15325" y="19540"/>
                    <a:pt x="15350" y="19890"/>
                    <a:pt x="15399" y="19920"/>
                  </a:cubicBezTo>
                  <a:cubicBezTo>
                    <a:pt x="15473" y="19966"/>
                    <a:pt x="15568" y="19928"/>
                    <a:pt x="15643" y="19918"/>
                  </a:cubicBezTo>
                  <a:cubicBezTo>
                    <a:pt x="15630" y="20115"/>
                    <a:pt x="15842" y="20079"/>
                    <a:pt x="15913" y="19951"/>
                  </a:cubicBezTo>
                  <a:cubicBezTo>
                    <a:pt x="15943" y="20003"/>
                    <a:pt x="16038" y="20088"/>
                    <a:pt x="16085" y="20029"/>
                  </a:cubicBezTo>
                  <a:cubicBezTo>
                    <a:pt x="16181" y="20173"/>
                    <a:pt x="16201" y="20238"/>
                    <a:pt x="16389" y="20115"/>
                  </a:cubicBezTo>
                  <a:cubicBezTo>
                    <a:pt x="16410" y="20270"/>
                    <a:pt x="16541" y="20049"/>
                    <a:pt x="16499" y="19901"/>
                  </a:cubicBezTo>
                  <a:cubicBezTo>
                    <a:pt x="16526" y="19881"/>
                    <a:pt x="16539" y="19851"/>
                    <a:pt x="16538" y="19809"/>
                  </a:cubicBezTo>
                  <a:lnTo>
                    <a:pt x="16562" y="19798"/>
                  </a:lnTo>
                  <a:cubicBezTo>
                    <a:pt x="16568" y="19733"/>
                    <a:pt x="16573" y="19601"/>
                    <a:pt x="16539" y="19554"/>
                  </a:cubicBezTo>
                  <a:cubicBezTo>
                    <a:pt x="16562" y="19523"/>
                    <a:pt x="16574" y="19505"/>
                    <a:pt x="16597" y="19520"/>
                  </a:cubicBezTo>
                  <a:cubicBezTo>
                    <a:pt x="16644" y="19442"/>
                    <a:pt x="16806" y="19309"/>
                    <a:pt x="16741" y="19205"/>
                  </a:cubicBezTo>
                  <a:cubicBezTo>
                    <a:pt x="16704" y="19144"/>
                    <a:pt x="16767" y="18984"/>
                    <a:pt x="16806" y="18955"/>
                  </a:cubicBezTo>
                  <a:cubicBezTo>
                    <a:pt x="16858" y="18955"/>
                    <a:pt x="16966" y="19000"/>
                    <a:pt x="16994" y="18909"/>
                  </a:cubicBezTo>
                  <a:close/>
                  <a:moveTo>
                    <a:pt x="17082" y="15769"/>
                  </a:moveTo>
                  <a:cubicBezTo>
                    <a:pt x="17065" y="15769"/>
                    <a:pt x="17051" y="15769"/>
                    <a:pt x="17082" y="15769"/>
                  </a:cubicBezTo>
                  <a:cubicBezTo>
                    <a:pt x="17137" y="15769"/>
                    <a:pt x="17106" y="15769"/>
                    <a:pt x="17083" y="15769"/>
                  </a:cubicBezTo>
                  <a:cubicBezTo>
                    <a:pt x="17275" y="15768"/>
                    <a:pt x="17243" y="16089"/>
                    <a:pt x="17193" y="16059"/>
                  </a:cubicBezTo>
                  <a:cubicBezTo>
                    <a:pt x="17151" y="16034"/>
                    <a:pt x="17029" y="15770"/>
                    <a:pt x="17082" y="1576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1899" dirty="0">
                <a:latin typeface="Lato Light" panose="020F0502020204030203" pitchFamily="34" charset="0"/>
              </a:endParaRPr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2096E6CF-923C-BA4C-8707-53699E7F7264}"/>
                </a:ext>
              </a:extLst>
            </p:cNvPr>
            <p:cNvSpPr/>
            <p:nvPr/>
          </p:nvSpPr>
          <p:spPr>
            <a:xfrm>
              <a:off x="4924214" y="4238294"/>
              <a:ext cx="961618" cy="845646"/>
            </a:xfrm>
            <a:custGeom>
              <a:avLst/>
              <a:gdLst>
                <a:gd name="connsiteX0" fmla="*/ 1254647 w 2563648"/>
                <a:gd name="connsiteY0" fmla="*/ 1973181 h 2254468"/>
                <a:gd name="connsiteX1" fmla="*/ 1100918 w 2563648"/>
                <a:gd name="connsiteY1" fmla="*/ 2110498 h 2254468"/>
                <a:gd name="connsiteX2" fmla="*/ 1097167 w 2563648"/>
                <a:gd name="connsiteY2" fmla="*/ 2008130 h 2254468"/>
                <a:gd name="connsiteX3" fmla="*/ 1215722 w 2563648"/>
                <a:gd name="connsiteY3" fmla="*/ 1984400 h 2254468"/>
                <a:gd name="connsiteX4" fmla="*/ 1215722 w 2563648"/>
                <a:gd name="connsiteY4" fmla="*/ 1984400 h 2254468"/>
                <a:gd name="connsiteX5" fmla="*/ 1254647 w 2563648"/>
                <a:gd name="connsiteY5" fmla="*/ 1973181 h 2254468"/>
                <a:gd name="connsiteX6" fmla="*/ 2407625 w 2563648"/>
                <a:gd name="connsiteY6" fmla="*/ 1581175 h 2254468"/>
                <a:gd name="connsiteX7" fmla="*/ 2413892 w 2563648"/>
                <a:gd name="connsiteY7" fmla="*/ 1589369 h 2254468"/>
                <a:gd name="connsiteX8" fmla="*/ 2422377 w 2563648"/>
                <a:gd name="connsiteY8" fmla="*/ 1609918 h 2254468"/>
                <a:gd name="connsiteX9" fmla="*/ 2451009 w 2563648"/>
                <a:gd name="connsiteY9" fmla="*/ 1640795 h 2254468"/>
                <a:gd name="connsiteX10" fmla="*/ 2433953 w 2563648"/>
                <a:gd name="connsiteY10" fmla="*/ 1690339 h 2254468"/>
                <a:gd name="connsiteX11" fmla="*/ 2432923 w 2563648"/>
                <a:gd name="connsiteY11" fmla="*/ 1712679 h 2254468"/>
                <a:gd name="connsiteX12" fmla="*/ 2450709 w 2563648"/>
                <a:gd name="connsiteY12" fmla="*/ 1715193 h 2254468"/>
                <a:gd name="connsiteX13" fmla="*/ 2450709 w 2563648"/>
                <a:gd name="connsiteY13" fmla="*/ 1715193 h 2254468"/>
                <a:gd name="connsiteX14" fmla="*/ 2459852 w 2563648"/>
                <a:gd name="connsiteY14" fmla="*/ 1693415 h 2254468"/>
                <a:gd name="connsiteX15" fmla="*/ 2466992 w 2563648"/>
                <a:gd name="connsiteY15" fmla="*/ 1714868 h 2254468"/>
                <a:gd name="connsiteX16" fmla="*/ 2457134 w 2563648"/>
                <a:gd name="connsiteY16" fmla="*/ 1745003 h 2254468"/>
                <a:gd name="connsiteX17" fmla="*/ 2472945 w 2563648"/>
                <a:gd name="connsiteY17" fmla="*/ 1767867 h 2254468"/>
                <a:gd name="connsiteX18" fmla="*/ 2521480 w 2563648"/>
                <a:gd name="connsiteY18" fmla="*/ 1764792 h 2254468"/>
                <a:gd name="connsiteX19" fmla="*/ 2563648 w 2563648"/>
                <a:gd name="connsiteY19" fmla="*/ 1761048 h 2254468"/>
                <a:gd name="connsiteX20" fmla="*/ 2538450 w 2563648"/>
                <a:gd name="connsiteY20" fmla="*/ 1788940 h 2254468"/>
                <a:gd name="connsiteX21" fmla="*/ 2509289 w 2563648"/>
                <a:gd name="connsiteY21" fmla="*/ 1816453 h 2254468"/>
                <a:gd name="connsiteX22" fmla="*/ 2440764 w 2563648"/>
                <a:gd name="connsiteY22" fmla="*/ 1846968 h 2254468"/>
                <a:gd name="connsiteX23" fmla="*/ 2429804 w 2563648"/>
                <a:gd name="connsiteY23" fmla="*/ 1855832 h 2254468"/>
                <a:gd name="connsiteX24" fmla="*/ 2427271 w 2563648"/>
                <a:gd name="connsiteY24" fmla="*/ 1870357 h 2254468"/>
                <a:gd name="connsiteX25" fmla="*/ 2401043 w 2563648"/>
                <a:gd name="connsiteY25" fmla="*/ 1890471 h 2254468"/>
                <a:gd name="connsiteX26" fmla="*/ 2374257 w 2563648"/>
                <a:gd name="connsiteY26" fmla="*/ 1914710 h 2254468"/>
                <a:gd name="connsiteX27" fmla="*/ 2338328 w 2563648"/>
                <a:gd name="connsiteY27" fmla="*/ 1935765 h 2254468"/>
                <a:gd name="connsiteX28" fmla="*/ 2284012 w 2563648"/>
                <a:gd name="connsiteY28" fmla="*/ 1967637 h 2254468"/>
                <a:gd name="connsiteX29" fmla="*/ 2257154 w 2563648"/>
                <a:gd name="connsiteY29" fmla="*/ 1957580 h 2254468"/>
                <a:gd name="connsiteX30" fmla="*/ 2260238 w 2563648"/>
                <a:gd name="connsiteY30" fmla="*/ 1951438 h 2254468"/>
                <a:gd name="connsiteX31" fmla="*/ 2244492 w 2563648"/>
                <a:gd name="connsiteY31" fmla="*/ 1965247 h 2254468"/>
                <a:gd name="connsiteX32" fmla="*/ 2234610 w 2563648"/>
                <a:gd name="connsiteY32" fmla="*/ 1983211 h 2254468"/>
                <a:gd name="connsiteX33" fmla="*/ 2227094 w 2563648"/>
                <a:gd name="connsiteY33" fmla="*/ 1992705 h 2254468"/>
                <a:gd name="connsiteX34" fmla="*/ 2184531 w 2563648"/>
                <a:gd name="connsiteY34" fmla="*/ 2022455 h 2254468"/>
                <a:gd name="connsiteX35" fmla="*/ 2098341 w 2563648"/>
                <a:gd name="connsiteY35" fmla="*/ 2082682 h 2254468"/>
                <a:gd name="connsiteX36" fmla="*/ 2106464 w 2563648"/>
                <a:gd name="connsiteY36" fmla="*/ 2092424 h 2254468"/>
                <a:gd name="connsiteX37" fmla="*/ 2097404 w 2563648"/>
                <a:gd name="connsiteY37" fmla="*/ 2101485 h 2254468"/>
                <a:gd name="connsiteX38" fmla="*/ 2076907 w 2563648"/>
                <a:gd name="connsiteY38" fmla="*/ 2104840 h 2254468"/>
                <a:gd name="connsiteX39" fmla="*/ 2047097 w 2563648"/>
                <a:gd name="connsiteY39" fmla="*/ 2112417 h 2254468"/>
                <a:gd name="connsiteX40" fmla="*/ 1998359 w 2563648"/>
                <a:gd name="connsiteY40" fmla="*/ 2131235 h 2254468"/>
                <a:gd name="connsiteX41" fmla="*/ 1955846 w 2563648"/>
                <a:gd name="connsiteY41" fmla="*/ 2172768 h 2254468"/>
                <a:gd name="connsiteX42" fmla="*/ 1844351 w 2563648"/>
                <a:gd name="connsiteY42" fmla="*/ 2244561 h 2254468"/>
                <a:gd name="connsiteX43" fmla="*/ 1786351 w 2563648"/>
                <a:gd name="connsiteY43" fmla="*/ 2251535 h 2254468"/>
                <a:gd name="connsiteX44" fmla="*/ 1763475 w 2563648"/>
                <a:gd name="connsiteY44" fmla="*/ 2239350 h 2254468"/>
                <a:gd name="connsiteX45" fmla="*/ 1763475 w 2563648"/>
                <a:gd name="connsiteY45" fmla="*/ 2228480 h 2254468"/>
                <a:gd name="connsiteX46" fmla="*/ 1713699 w 2563648"/>
                <a:gd name="connsiteY46" fmla="*/ 2230305 h 2254468"/>
                <a:gd name="connsiteX47" fmla="*/ 1725921 w 2563648"/>
                <a:gd name="connsiteY47" fmla="*/ 2214966 h 2254468"/>
                <a:gd name="connsiteX48" fmla="*/ 1751227 w 2563648"/>
                <a:gd name="connsiteY48" fmla="*/ 2194926 h 2254468"/>
                <a:gd name="connsiteX49" fmla="*/ 1786907 w 2563648"/>
                <a:gd name="connsiteY49" fmla="*/ 2172397 h 2254468"/>
                <a:gd name="connsiteX50" fmla="*/ 1830787 w 2563648"/>
                <a:gd name="connsiteY50" fmla="*/ 2146002 h 2254468"/>
                <a:gd name="connsiteX51" fmla="*/ 1865759 w 2563648"/>
                <a:gd name="connsiteY51" fmla="*/ 2124370 h 2254468"/>
                <a:gd name="connsiteX52" fmla="*/ 1905893 w 2563648"/>
                <a:gd name="connsiteY52" fmla="*/ 2109355 h 2254468"/>
                <a:gd name="connsiteX53" fmla="*/ 1999169 w 2563648"/>
                <a:gd name="connsiteY53" fmla="*/ 2069292 h 2254468"/>
                <a:gd name="connsiteX54" fmla="*/ 2031509 w 2563648"/>
                <a:gd name="connsiteY54" fmla="*/ 2052855 h 2254468"/>
                <a:gd name="connsiteX55" fmla="*/ 2058864 w 2563648"/>
                <a:gd name="connsiteY55" fmla="*/ 2040469 h 2254468"/>
                <a:gd name="connsiteX56" fmla="*/ 2072150 w 2563648"/>
                <a:gd name="connsiteY56" fmla="*/ 2029753 h 2254468"/>
                <a:gd name="connsiteX57" fmla="*/ 2095304 w 2563648"/>
                <a:gd name="connsiteY57" fmla="*/ 2003328 h 2254468"/>
                <a:gd name="connsiteX58" fmla="*/ 2126885 w 2563648"/>
                <a:gd name="connsiteY58" fmla="*/ 1986922 h 2254468"/>
                <a:gd name="connsiteX59" fmla="*/ 2154088 w 2563648"/>
                <a:gd name="connsiteY59" fmla="*/ 1967980 h 2254468"/>
                <a:gd name="connsiteX60" fmla="*/ 2172587 w 2563648"/>
                <a:gd name="connsiteY60" fmla="*/ 1943425 h 2254468"/>
                <a:gd name="connsiteX61" fmla="*/ 2213252 w 2563648"/>
                <a:gd name="connsiteY61" fmla="*/ 1923308 h 2254468"/>
                <a:gd name="connsiteX62" fmla="*/ 2203257 w 2563648"/>
                <a:gd name="connsiteY62" fmla="*/ 1964995 h 2254468"/>
                <a:gd name="connsiteX63" fmla="*/ 2235445 w 2563648"/>
                <a:gd name="connsiteY63" fmla="*/ 1951033 h 2254468"/>
                <a:gd name="connsiteX64" fmla="*/ 2248582 w 2563648"/>
                <a:gd name="connsiteY64" fmla="*/ 1945743 h 2254468"/>
                <a:gd name="connsiteX65" fmla="*/ 2260269 w 2563648"/>
                <a:gd name="connsiteY65" fmla="*/ 1951376 h 2254468"/>
                <a:gd name="connsiteX66" fmla="*/ 2261068 w 2563648"/>
                <a:gd name="connsiteY66" fmla="*/ 1949785 h 2254468"/>
                <a:gd name="connsiteX67" fmla="*/ 2294257 w 2563648"/>
                <a:gd name="connsiteY67" fmla="*/ 1927680 h 2254468"/>
                <a:gd name="connsiteX68" fmla="*/ 2324806 w 2563648"/>
                <a:gd name="connsiteY68" fmla="*/ 1893076 h 2254468"/>
                <a:gd name="connsiteX69" fmla="*/ 2292368 w 2563648"/>
                <a:gd name="connsiteY69" fmla="*/ 1847186 h 2254468"/>
                <a:gd name="connsiteX70" fmla="*/ 2332862 w 2563648"/>
                <a:gd name="connsiteY70" fmla="*/ 1827198 h 2254468"/>
                <a:gd name="connsiteX71" fmla="*/ 2373012 w 2563648"/>
                <a:gd name="connsiteY71" fmla="*/ 1790297 h 2254468"/>
                <a:gd name="connsiteX72" fmla="*/ 2401902 w 2563648"/>
                <a:gd name="connsiteY72" fmla="*/ 1669031 h 2254468"/>
                <a:gd name="connsiteX73" fmla="*/ 2402360 w 2563648"/>
                <a:gd name="connsiteY73" fmla="*/ 1615815 h 2254468"/>
                <a:gd name="connsiteX74" fmla="*/ 2402288 w 2563648"/>
                <a:gd name="connsiteY74" fmla="*/ 1585299 h 2254468"/>
                <a:gd name="connsiteX75" fmla="*/ 2407625 w 2563648"/>
                <a:gd name="connsiteY75" fmla="*/ 1581175 h 2254468"/>
                <a:gd name="connsiteX76" fmla="*/ 34707 w 2563648"/>
                <a:gd name="connsiteY76" fmla="*/ 1200693 h 2254468"/>
                <a:gd name="connsiteX77" fmla="*/ 34750 w 2563648"/>
                <a:gd name="connsiteY77" fmla="*/ 1200774 h 2254468"/>
                <a:gd name="connsiteX78" fmla="*/ 34787 w 2563648"/>
                <a:gd name="connsiteY78" fmla="*/ 1200930 h 2254468"/>
                <a:gd name="connsiteX79" fmla="*/ 31385 w 2563648"/>
                <a:gd name="connsiteY79" fmla="*/ 1194453 h 2254468"/>
                <a:gd name="connsiteX80" fmla="*/ 33938 w 2563648"/>
                <a:gd name="connsiteY80" fmla="*/ 1198421 h 2254468"/>
                <a:gd name="connsiteX81" fmla="*/ 34707 w 2563648"/>
                <a:gd name="connsiteY81" fmla="*/ 1200693 h 2254468"/>
                <a:gd name="connsiteX82" fmla="*/ 1790091 w 2563648"/>
                <a:gd name="connsiteY82" fmla="*/ 1149658 h 2254468"/>
                <a:gd name="connsiteX83" fmla="*/ 1791805 w 2563648"/>
                <a:gd name="connsiteY83" fmla="*/ 1153148 h 2254468"/>
                <a:gd name="connsiteX84" fmla="*/ 1790091 w 2563648"/>
                <a:gd name="connsiteY84" fmla="*/ 1149658 h 2254468"/>
                <a:gd name="connsiteX85" fmla="*/ 105467 w 2563648"/>
                <a:gd name="connsiteY85" fmla="*/ 1010569 h 2254468"/>
                <a:gd name="connsiteX86" fmla="*/ 112048 w 2563648"/>
                <a:gd name="connsiteY86" fmla="*/ 1010569 h 2254468"/>
                <a:gd name="connsiteX87" fmla="*/ 105917 w 2563648"/>
                <a:gd name="connsiteY87" fmla="*/ 1014918 h 2254468"/>
                <a:gd name="connsiteX88" fmla="*/ 105623 w 2563648"/>
                <a:gd name="connsiteY88" fmla="*/ 1013386 h 2254468"/>
                <a:gd name="connsiteX89" fmla="*/ 105140 w 2563648"/>
                <a:gd name="connsiteY89" fmla="*/ 1004675 h 2254468"/>
                <a:gd name="connsiteX90" fmla="*/ 105467 w 2563648"/>
                <a:gd name="connsiteY90" fmla="*/ 1010569 h 2254468"/>
                <a:gd name="connsiteX91" fmla="*/ 104920 w 2563648"/>
                <a:gd name="connsiteY91" fmla="*/ 1010569 h 2254468"/>
                <a:gd name="connsiteX92" fmla="*/ 105140 w 2563648"/>
                <a:gd name="connsiteY92" fmla="*/ 1004675 h 2254468"/>
                <a:gd name="connsiteX93" fmla="*/ 1478044 w 2563648"/>
                <a:gd name="connsiteY93" fmla="*/ 444587 h 2254468"/>
                <a:gd name="connsiteX94" fmla="*/ 1493634 w 2563648"/>
                <a:gd name="connsiteY94" fmla="*/ 498235 h 2254468"/>
                <a:gd name="connsiteX95" fmla="*/ 1508547 w 2563648"/>
                <a:gd name="connsiteY95" fmla="*/ 603680 h 2254468"/>
                <a:gd name="connsiteX96" fmla="*/ 1548035 w 2563648"/>
                <a:gd name="connsiteY96" fmla="*/ 613311 h 2254468"/>
                <a:gd name="connsiteX97" fmla="*/ 1593056 w 2563648"/>
                <a:gd name="connsiteY97" fmla="*/ 865805 h 2254468"/>
                <a:gd name="connsiteX98" fmla="*/ 1680097 w 2563648"/>
                <a:gd name="connsiteY98" fmla="*/ 934910 h 2254468"/>
                <a:gd name="connsiteX99" fmla="*/ 1709173 w 2563648"/>
                <a:gd name="connsiteY99" fmla="*/ 1034696 h 2254468"/>
                <a:gd name="connsiteX100" fmla="*/ 1713300 w 2563648"/>
                <a:gd name="connsiteY100" fmla="*/ 1017122 h 2254468"/>
                <a:gd name="connsiteX101" fmla="*/ 1742376 w 2563648"/>
                <a:gd name="connsiteY101" fmla="*/ 1090398 h 2254468"/>
                <a:gd name="connsiteX102" fmla="*/ 1791805 w 2563648"/>
                <a:gd name="connsiteY102" fmla="*/ 1153148 h 2254468"/>
                <a:gd name="connsiteX103" fmla="*/ 1788241 w 2563648"/>
                <a:gd name="connsiteY103" fmla="*/ 1275771 h 2254468"/>
                <a:gd name="connsiteX104" fmla="*/ 1790023 w 2563648"/>
                <a:gd name="connsiteY104" fmla="*/ 1346664 h 2254468"/>
                <a:gd name="connsiteX105" fmla="*/ 1717145 w 2563648"/>
                <a:gd name="connsiteY105" fmla="*/ 1464024 h 2254468"/>
                <a:gd name="connsiteX106" fmla="*/ 1635920 w 2563648"/>
                <a:gd name="connsiteY106" fmla="*/ 1564207 h 2254468"/>
                <a:gd name="connsiteX107" fmla="*/ 1427416 w 2563648"/>
                <a:gd name="connsiteY107" fmla="*/ 1798530 h 2254468"/>
                <a:gd name="connsiteX108" fmla="*/ 1310736 w 2563648"/>
                <a:gd name="connsiteY108" fmla="*/ 1840232 h 2254468"/>
                <a:gd name="connsiteX109" fmla="*/ 1225008 w 2563648"/>
                <a:gd name="connsiteY109" fmla="*/ 1888884 h 2254468"/>
                <a:gd name="connsiteX110" fmla="*/ 1201091 w 2563648"/>
                <a:gd name="connsiteY110" fmla="*/ 1835863 h 2254468"/>
                <a:gd name="connsiteX111" fmla="*/ 1114612 w 2563648"/>
                <a:gd name="connsiteY111" fmla="*/ 1874487 h 2254468"/>
                <a:gd name="connsiteX112" fmla="*/ 1012471 w 2563648"/>
                <a:gd name="connsiteY112" fmla="*/ 1832587 h 2254468"/>
                <a:gd name="connsiteX113" fmla="*/ 1016316 w 2563648"/>
                <a:gd name="connsiteY113" fmla="*/ 1729425 h 2254468"/>
                <a:gd name="connsiteX114" fmla="*/ 971295 w 2563648"/>
                <a:gd name="connsiteY114" fmla="*/ 1709468 h 2254468"/>
                <a:gd name="connsiteX115" fmla="*/ 994650 w 2563648"/>
                <a:gd name="connsiteY115" fmla="*/ 1640660 h 2254468"/>
                <a:gd name="connsiteX116" fmla="*/ 918583 w 2563648"/>
                <a:gd name="connsiteY116" fmla="*/ 1693283 h 2254468"/>
                <a:gd name="connsiteX117" fmla="*/ 980206 w 2563648"/>
                <a:gd name="connsiteY117" fmla="*/ 1626362 h 2254468"/>
                <a:gd name="connsiteX118" fmla="*/ 1012189 w 2563648"/>
                <a:gd name="connsiteY118" fmla="*/ 1563115 h 2254468"/>
                <a:gd name="connsiteX119" fmla="*/ 871780 w 2563648"/>
                <a:gd name="connsiteY119" fmla="*/ 1677496 h 2254468"/>
                <a:gd name="connsiteX120" fmla="*/ 864370 w 2563648"/>
                <a:gd name="connsiteY120" fmla="*/ 1587540 h 2254468"/>
                <a:gd name="connsiteX121" fmla="*/ 848050 w 2563648"/>
                <a:gd name="connsiteY121" fmla="*/ 1539583 h 2254468"/>
                <a:gd name="connsiteX122" fmla="*/ 672936 w 2563648"/>
                <a:gd name="connsiteY122" fmla="*/ 1504435 h 2254468"/>
                <a:gd name="connsiteX123" fmla="*/ 436951 w 2563648"/>
                <a:gd name="connsiteY123" fmla="*/ 1567980 h 2254468"/>
                <a:gd name="connsiteX124" fmla="*/ 351598 w 2563648"/>
                <a:gd name="connsiteY124" fmla="*/ 1622192 h 2254468"/>
                <a:gd name="connsiteX125" fmla="*/ 242234 w 2563648"/>
                <a:gd name="connsiteY125" fmla="*/ 1619511 h 2254468"/>
                <a:gd name="connsiteX126" fmla="*/ 71998 w 2563648"/>
                <a:gd name="connsiteY126" fmla="*/ 1682858 h 2254468"/>
                <a:gd name="connsiteX127" fmla="*/ 715 w 2563648"/>
                <a:gd name="connsiteY127" fmla="*/ 1616136 h 2254468"/>
                <a:gd name="connsiteX128" fmla="*/ 43016 w 2563648"/>
                <a:gd name="connsiteY128" fmla="*/ 1583767 h 2254468"/>
                <a:gd name="connsiteX129" fmla="*/ 60086 w 2563648"/>
                <a:gd name="connsiteY129" fmla="*/ 1453598 h 2254468"/>
                <a:gd name="connsiteX130" fmla="*/ 60086 w 2563648"/>
                <a:gd name="connsiteY130" fmla="*/ 1346962 h 2254468"/>
                <a:gd name="connsiteX131" fmla="*/ 38429 w 2563648"/>
                <a:gd name="connsiteY131" fmla="*/ 1216258 h 2254468"/>
                <a:gd name="connsiteX132" fmla="*/ 34787 w 2563648"/>
                <a:gd name="connsiteY132" fmla="*/ 1200930 h 2254468"/>
                <a:gd name="connsiteX133" fmla="*/ 36685 w 2563648"/>
                <a:gd name="connsiteY133" fmla="*/ 1206541 h 2254468"/>
                <a:gd name="connsiteX134" fmla="*/ 43672 w 2563648"/>
                <a:gd name="connsiteY134" fmla="*/ 1220566 h 2254468"/>
                <a:gd name="connsiteX135" fmla="*/ 48174 w 2563648"/>
                <a:gd name="connsiteY135" fmla="*/ 1198027 h 2254468"/>
                <a:gd name="connsiteX136" fmla="*/ 76969 w 2563648"/>
                <a:gd name="connsiteY136" fmla="*/ 1231091 h 2254468"/>
                <a:gd name="connsiteX137" fmla="*/ 80346 w 2563648"/>
                <a:gd name="connsiteY137" fmla="*/ 1093376 h 2254468"/>
                <a:gd name="connsiteX138" fmla="*/ 96899 w 2563648"/>
                <a:gd name="connsiteY138" fmla="*/ 1021316 h 2254468"/>
                <a:gd name="connsiteX139" fmla="*/ 105917 w 2563648"/>
                <a:gd name="connsiteY139" fmla="*/ 1014918 h 2254468"/>
                <a:gd name="connsiteX140" fmla="*/ 108006 w 2563648"/>
                <a:gd name="connsiteY140" fmla="*/ 1025802 h 2254468"/>
                <a:gd name="connsiteX141" fmla="*/ 113924 w 2563648"/>
                <a:gd name="connsiteY141" fmla="*/ 1031022 h 2254468"/>
                <a:gd name="connsiteX142" fmla="*/ 220474 w 2563648"/>
                <a:gd name="connsiteY142" fmla="*/ 949506 h 2254468"/>
                <a:gd name="connsiteX143" fmla="*/ 301324 w 2563648"/>
                <a:gd name="connsiteY143" fmla="*/ 931733 h 2254468"/>
                <a:gd name="connsiteX144" fmla="*/ 358351 w 2563648"/>
                <a:gd name="connsiteY144" fmla="*/ 906811 h 2254468"/>
                <a:gd name="connsiteX145" fmla="*/ 483472 w 2563648"/>
                <a:gd name="connsiteY145" fmla="*/ 835918 h 2254468"/>
                <a:gd name="connsiteX146" fmla="*/ 554756 w 2563648"/>
                <a:gd name="connsiteY146" fmla="*/ 726303 h 2254468"/>
                <a:gd name="connsiteX147" fmla="*/ 575484 w 2563648"/>
                <a:gd name="connsiteY147" fmla="*/ 776940 h 2254468"/>
                <a:gd name="connsiteX148" fmla="*/ 582331 w 2563648"/>
                <a:gd name="connsiteY148" fmla="*/ 748146 h 2254468"/>
                <a:gd name="connsiteX149" fmla="*/ 603154 w 2563648"/>
                <a:gd name="connsiteY149" fmla="*/ 715778 h 2254468"/>
                <a:gd name="connsiteX150" fmla="*/ 642266 w 2563648"/>
                <a:gd name="connsiteY150" fmla="*/ 665935 h 2254468"/>
                <a:gd name="connsiteX151" fmla="*/ 803498 w 2563648"/>
                <a:gd name="connsiteY151" fmla="*/ 648261 h 2254468"/>
                <a:gd name="connsiteX152" fmla="*/ 873656 w 2563648"/>
                <a:gd name="connsiteY152" fmla="*/ 635254 h 2254468"/>
                <a:gd name="connsiteX153" fmla="*/ 942407 w 2563648"/>
                <a:gd name="connsiteY153" fmla="*/ 517199 h 2254468"/>
                <a:gd name="connsiteX154" fmla="*/ 992586 w 2563648"/>
                <a:gd name="connsiteY154" fmla="*/ 466264 h 2254468"/>
                <a:gd name="connsiteX155" fmla="*/ 1025790 w 2563648"/>
                <a:gd name="connsiteY155" fmla="*/ 460505 h 2254468"/>
                <a:gd name="connsiteX156" fmla="*/ 1074562 w 2563648"/>
                <a:gd name="connsiteY156" fmla="*/ 492079 h 2254468"/>
                <a:gd name="connsiteX157" fmla="*/ 1136654 w 2563648"/>
                <a:gd name="connsiteY157" fmla="*/ 513029 h 2254468"/>
                <a:gd name="connsiteX158" fmla="*/ 1209344 w 2563648"/>
                <a:gd name="connsiteY158" fmla="*/ 510547 h 2254468"/>
                <a:gd name="connsiteX159" fmla="*/ 1161134 w 2563648"/>
                <a:gd name="connsiteY159" fmla="*/ 585510 h 2254468"/>
                <a:gd name="connsiteX160" fmla="*/ 1159071 w 2563648"/>
                <a:gd name="connsiteY160" fmla="*/ 679537 h 2254468"/>
                <a:gd name="connsiteX161" fmla="*/ 1244799 w 2563648"/>
                <a:gd name="connsiteY161" fmla="*/ 738218 h 2254468"/>
                <a:gd name="connsiteX162" fmla="*/ 1348347 w 2563648"/>
                <a:gd name="connsiteY162" fmla="*/ 782997 h 2254468"/>
                <a:gd name="connsiteX163" fmla="*/ 1410158 w 2563648"/>
                <a:gd name="connsiteY163" fmla="*/ 597028 h 2254468"/>
                <a:gd name="connsiteX164" fmla="*/ 1436701 w 2563648"/>
                <a:gd name="connsiteY164" fmla="*/ 500618 h 2254468"/>
                <a:gd name="connsiteX165" fmla="*/ 1478044 w 2563648"/>
                <a:gd name="connsiteY165" fmla="*/ 444587 h 2254468"/>
                <a:gd name="connsiteX166" fmla="*/ 1818349 w 2563648"/>
                <a:gd name="connsiteY166" fmla="*/ 190834 h 2254468"/>
                <a:gd name="connsiteX167" fmla="*/ 1818349 w 2563648"/>
                <a:gd name="connsiteY167" fmla="*/ 190834 h 2254468"/>
                <a:gd name="connsiteX168" fmla="*/ 1864590 w 2563648"/>
                <a:gd name="connsiteY168" fmla="*/ 18964 h 2254468"/>
                <a:gd name="connsiteX169" fmla="*/ 1967951 w 2563648"/>
                <a:gd name="connsiteY169" fmla="*/ 139800 h 2254468"/>
                <a:gd name="connsiteX170" fmla="*/ 1959322 w 2563648"/>
                <a:gd name="connsiteY170" fmla="*/ 114481 h 2254468"/>
                <a:gd name="connsiteX171" fmla="*/ 1818349 w 2563648"/>
                <a:gd name="connsiteY171" fmla="*/ 190834 h 2254468"/>
                <a:gd name="connsiteX172" fmla="*/ 1769576 w 2563648"/>
                <a:gd name="connsiteY172" fmla="*/ 163728 h 2254468"/>
                <a:gd name="connsiteX173" fmla="*/ 1911111 w 2563648"/>
                <a:gd name="connsiteY173" fmla="*/ 134835 h 2254468"/>
                <a:gd name="connsiteX174" fmla="*/ 1956132 w 2563648"/>
                <a:gd name="connsiteY174" fmla="*/ 104949 h 2254468"/>
                <a:gd name="connsiteX175" fmla="*/ 1864590 w 2563648"/>
                <a:gd name="connsiteY175" fmla="*/ 18964 h 2254468"/>
                <a:gd name="connsiteX176" fmla="*/ 1431636 w 2563648"/>
                <a:gd name="connsiteY176" fmla="*/ 0 h 2254468"/>
                <a:gd name="connsiteX177" fmla="*/ 1611908 w 2563648"/>
                <a:gd name="connsiteY177" fmla="*/ 76949 h 2254468"/>
                <a:gd name="connsiteX178" fmla="*/ 1665090 w 2563648"/>
                <a:gd name="connsiteY178" fmla="*/ 147048 h 2254468"/>
                <a:gd name="connsiteX179" fmla="*/ 1752693 w 2563648"/>
                <a:gd name="connsiteY179" fmla="*/ 228962 h 2254468"/>
                <a:gd name="connsiteX180" fmla="*/ 1711799 w 2563648"/>
                <a:gd name="connsiteY180" fmla="*/ 230947 h 2254468"/>
                <a:gd name="connsiteX181" fmla="*/ 1775298 w 2563648"/>
                <a:gd name="connsiteY181" fmla="*/ 328450 h 2254468"/>
                <a:gd name="connsiteX182" fmla="*/ 1800434 w 2563648"/>
                <a:gd name="connsiteY182" fmla="*/ 356350 h 2254468"/>
                <a:gd name="connsiteX183" fmla="*/ 1838046 w 2563648"/>
                <a:gd name="connsiteY183" fmla="*/ 434888 h 2254468"/>
                <a:gd name="connsiteX184" fmla="*/ 1677002 w 2563648"/>
                <a:gd name="connsiteY184" fmla="*/ 354662 h 2254468"/>
                <a:gd name="connsiteX185" fmla="*/ 1530870 w 2563648"/>
                <a:gd name="connsiteY185" fmla="*/ 309088 h 2254468"/>
                <a:gd name="connsiteX186" fmla="*/ 1411752 w 2563648"/>
                <a:gd name="connsiteY186" fmla="*/ 347017 h 2254468"/>
                <a:gd name="connsiteX187" fmla="*/ 1407719 w 2563648"/>
                <a:gd name="connsiteY187" fmla="*/ 220621 h 2254468"/>
                <a:gd name="connsiteX188" fmla="*/ 1431636 w 2563648"/>
                <a:gd name="connsiteY188" fmla="*/ 0 h 225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2563648" h="2254468">
                  <a:moveTo>
                    <a:pt x="1254647" y="1973181"/>
                  </a:moveTo>
                  <a:cubicBezTo>
                    <a:pt x="1234669" y="1970897"/>
                    <a:pt x="1171452" y="2144654"/>
                    <a:pt x="1100918" y="2110498"/>
                  </a:cubicBezTo>
                  <a:cubicBezTo>
                    <a:pt x="1069216" y="2095207"/>
                    <a:pt x="1093134" y="2031761"/>
                    <a:pt x="1097167" y="2008130"/>
                  </a:cubicBezTo>
                  <a:cubicBezTo>
                    <a:pt x="1108141" y="1945280"/>
                    <a:pt x="1172671" y="1989563"/>
                    <a:pt x="1215722" y="1984400"/>
                  </a:cubicBezTo>
                  <a:cubicBezTo>
                    <a:pt x="1203623" y="1985890"/>
                    <a:pt x="1229416" y="1982812"/>
                    <a:pt x="1215722" y="1984400"/>
                  </a:cubicBezTo>
                  <a:cubicBezTo>
                    <a:pt x="1228291" y="1979237"/>
                    <a:pt x="1241234" y="1975464"/>
                    <a:pt x="1254647" y="1973181"/>
                  </a:cubicBezTo>
                  <a:close/>
                  <a:moveTo>
                    <a:pt x="2407625" y="1581175"/>
                  </a:moveTo>
                  <a:cubicBezTo>
                    <a:pt x="2415638" y="1580252"/>
                    <a:pt x="2413993" y="1583002"/>
                    <a:pt x="2413892" y="1589369"/>
                  </a:cubicBezTo>
                  <a:cubicBezTo>
                    <a:pt x="2413735" y="1597907"/>
                    <a:pt x="2414536" y="1605070"/>
                    <a:pt x="2422377" y="1609918"/>
                  </a:cubicBezTo>
                  <a:cubicBezTo>
                    <a:pt x="2436171" y="1618437"/>
                    <a:pt x="2451224" y="1621096"/>
                    <a:pt x="2451009" y="1640795"/>
                  </a:cubicBezTo>
                  <a:cubicBezTo>
                    <a:pt x="2450795" y="1659100"/>
                    <a:pt x="2441151" y="1674241"/>
                    <a:pt x="2433953" y="1690339"/>
                  </a:cubicBezTo>
                  <a:cubicBezTo>
                    <a:pt x="2430734" y="1697557"/>
                    <a:pt x="2428373" y="1705462"/>
                    <a:pt x="2432923" y="1712679"/>
                  </a:cubicBezTo>
                  <a:cubicBezTo>
                    <a:pt x="2437101" y="1719281"/>
                    <a:pt x="2445128" y="1721524"/>
                    <a:pt x="2450709" y="1715193"/>
                  </a:cubicBezTo>
                  <a:cubicBezTo>
                    <a:pt x="2441465" y="1725666"/>
                    <a:pt x="2454544" y="1710906"/>
                    <a:pt x="2450709" y="1715193"/>
                  </a:cubicBezTo>
                  <a:cubicBezTo>
                    <a:pt x="2455316" y="1710020"/>
                    <a:pt x="2460525" y="1700578"/>
                    <a:pt x="2459852" y="1693415"/>
                  </a:cubicBezTo>
                  <a:cubicBezTo>
                    <a:pt x="2470069" y="1690376"/>
                    <a:pt x="2467865" y="1709170"/>
                    <a:pt x="2466992" y="1714868"/>
                  </a:cubicBezTo>
                  <a:cubicBezTo>
                    <a:pt x="2465361" y="1725685"/>
                    <a:pt x="2459738" y="1734620"/>
                    <a:pt x="2457134" y="1745003"/>
                  </a:cubicBezTo>
                  <a:cubicBezTo>
                    <a:pt x="2454386" y="1756110"/>
                    <a:pt x="2464231" y="1763399"/>
                    <a:pt x="2472945" y="1767867"/>
                  </a:cubicBezTo>
                  <a:cubicBezTo>
                    <a:pt x="2490788" y="1777020"/>
                    <a:pt x="2504839" y="1774614"/>
                    <a:pt x="2521480" y="1764792"/>
                  </a:cubicBezTo>
                  <a:cubicBezTo>
                    <a:pt x="2535073" y="1756779"/>
                    <a:pt x="2549897" y="1748259"/>
                    <a:pt x="2563648" y="1761048"/>
                  </a:cubicBezTo>
                  <a:cubicBezTo>
                    <a:pt x="2553117" y="1767994"/>
                    <a:pt x="2546134" y="1779245"/>
                    <a:pt x="2538450" y="1788940"/>
                  </a:cubicBezTo>
                  <a:cubicBezTo>
                    <a:pt x="2530165" y="1799432"/>
                    <a:pt x="2520078" y="1808621"/>
                    <a:pt x="2509289" y="1816453"/>
                  </a:cubicBezTo>
                  <a:cubicBezTo>
                    <a:pt x="2488370" y="1831647"/>
                    <a:pt x="2463902" y="1836441"/>
                    <a:pt x="2440764" y="1846968"/>
                  </a:cubicBezTo>
                  <a:cubicBezTo>
                    <a:pt x="2436629" y="1848832"/>
                    <a:pt x="2431077" y="1850821"/>
                    <a:pt x="2429804" y="1855832"/>
                  </a:cubicBezTo>
                  <a:cubicBezTo>
                    <a:pt x="2428530" y="1860824"/>
                    <a:pt x="2431020" y="1865961"/>
                    <a:pt x="2427271" y="1870357"/>
                  </a:cubicBezTo>
                  <a:cubicBezTo>
                    <a:pt x="2420603" y="1878153"/>
                    <a:pt x="2408756" y="1883200"/>
                    <a:pt x="2401043" y="1890471"/>
                  </a:cubicBezTo>
                  <a:cubicBezTo>
                    <a:pt x="2392272" y="1898738"/>
                    <a:pt x="2384001" y="1907583"/>
                    <a:pt x="2374257" y="1914710"/>
                  </a:cubicBezTo>
                  <a:cubicBezTo>
                    <a:pt x="2363096" y="1922832"/>
                    <a:pt x="2350061" y="1928457"/>
                    <a:pt x="2338328" y="1935765"/>
                  </a:cubicBezTo>
                  <a:cubicBezTo>
                    <a:pt x="2320742" y="1946745"/>
                    <a:pt x="2303042" y="1959208"/>
                    <a:pt x="2284012" y="1967637"/>
                  </a:cubicBezTo>
                  <a:cubicBezTo>
                    <a:pt x="2276528" y="1970966"/>
                    <a:pt x="2259930" y="1967058"/>
                    <a:pt x="2257154" y="1957580"/>
                  </a:cubicBezTo>
                  <a:lnTo>
                    <a:pt x="2260238" y="1951438"/>
                  </a:lnTo>
                  <a:lnTo>
                    <a:pt x="2244492" y="1965247"/>
                  </a:lnTo>
                  <a:cubicBezTo>
                    <a:pt x="2240228" y="1969836"/>
                    <a:pt x="2236951" y="1975109"/>
                    <a:pt x="2234610" y="1983211"/>
                  </a:cubicBezTo>
                  <a:cubicBezTo>
                    <a:pt x="2233041" y="1988638"/>
                    <a:pt x="2231295" y="1989767"/>
                    <a:pt x="2227094" y="1992705"/>
                  </a:cubicBezTo>
                  <a:cubicBezTo>
                    <a:pt x="2212873" y="2002616"/>
                    <a:pt x="2198727" y="2012528"/>
                    <a:pt x="2184531" y="2022455"/>
                  </a:cubicBezTo>
                  <a:cubicBezTo>
                    <a:pt x="2155784" y="2042510"/>
                    <a:pt x="2127062" y="2062596"/>
                    <a:pt x="2098341" y="2082682"/>
                  </a:cubicBezTo>
                  <a:cubicBezTo>
                    <a:pt x="2098543" y="2082543"/>
                    <a:pt x="2105679" y="2091496"/>
                    <a:pt x="2106464" y="2092424"/>
                  </a:cubicBezTo>
                  <a:cubicBezTo>
                    <a:pt x="2109602" y="2096181"/>
                    <a:pt x="2099505" y="2100542"/>
                    <a:pt x="2097404" y="2101485"/>
                  </a:cubicBezTo>
                  <a:cubicBezTo>
                    <a:pt x="2090876" y="2104392"/>
                    <a:pt x="2083967" y="2104284"/>
                    <a:pt x="2076907" y="2104840"/>
                  </a:cubicBezTo>
                  <a:cubicBezTo>
                    <a:pt x="2066481" y="2105737"/>
                    <a:pt x="2056941" y="2109093"/>
                    <a:pt x="2047097" y="2112417"/>
                  </a:cubicBezTo>
                  <a:cubicBezTo>
                    <a:pt x="2031383" y="2117752"/>
                    <a:pt x="2011391" y="2120303"/>
                    <a:pt x="1998359" y="2131235"/>
                  </a:cubicBezTo>
                  <a:cubicBezTo>
                    <a:pt x="1983277" y="2143915"/>
                    <a:pt x="1971080" y="2160027"/>
                    <a:pt x="1955846" y="2172768"/>
                  </a:cubicBezTo>
                  <a:cubicBezTo>
                    <a:pt x="1921456" y="2201498"/>
                    <a:pt x="1883220" y="2222790"/>
                    <a:pt x="1844351" y="2244561"/>
                  </a:cubicBezTo>
                  <a:cubicBezTo>
                    <a:pt x="1826839" y="2254349"/>
                    <a:pt x="1805988" y="2257303"/>
                    <a:pt x="1786351" y="2251535"/>
                  </a:cubicBezTo>
                  <a:cubicBezTo>
                    <a:pt x="1777975" y="2249076"/>
                    <a:pt x="1770535" y="2244407"/>
                    <a:pt x="1763475" y="2239350"/>
                  </a:cubicBezTo>
                  <a:cubicBezTo>
                    <a:pt x="1762285" y="2236969"/>
                    <a:pt x="1763475" y="2231233"/>
                    <a:pt x="1763475" y="2228480"/>
                  </a:cubicBezTo>
                  <a:cubicBezTo>
                    <a:pt x="1745786" y="2231588"/>
                    <a:pt x="1731742" y="2231449"/>
                    <a:pt x="1713699" y="2230305"/>
                  </a:cubicBezTo>
                  <a:cubicBezTo>
                    <a:pt x="1714332" y="2230336"/>
                    <a:pt x="1722480" y="2216404"/>
                    <a:pt x="1725921" y="2214966"/>
                  </a:cubicBezTo>
                  <a:cubicBezTo>
                    <a:pt x="1737663" y="2210064"/>
                    <a:pt x="1742699" y="2203833"/>
                    <a:pt x="1751227" y="2194926"/>
                  </a:cubicBezTo>
                  <a:cubicBezTo>
                    <a:pt x="1760868" y="2184860"/>
                    <a:pt x="1775140" y="2179510"/>
                    <a:pt x="1786907" y="2172397"/>
                  </a:cubicBezTo>
                  <a:cubicBezTo>
                    <a:pt x="1801509" y="2163537"/>
                    <a:pt x="1816110" y="2154754"/>
                    <a:pt x="1830787" y="2146002"/>
                  </a:cubicBezTo>
                  <a:cubicBezTo>
                    <a:pt x="1842605" y="2138982"/>
                    <a:pt x="1854397" y="2132101"/>
                    <a:pt x="1865759" y="2124370"/>
                  </a:cubicBezTo>
                  <a:cubicBezTo>
                    <a:pt x="1877830" y="2116190"/>
                    <a:pt x="1892431" y="2114180"/>
                    <a:pt x="1905893" y="2109355"/>
                  </a:cubicBezTo>
                  <a:cubicBezTo>
                    <a:pt x="1937576" y="2098037"/>
                    <a:pt x="1968296" y="2082651"/>
                    <a:pt x="1999169" y="2069292"/>
                  </a:cubicBezTo>
                  <a:cubicBezTo>
                    <a:pt x="2010303" y="2064483"/>
                    <a:pt x="2021007" y="2058931"/>
                    <a:pt x="2031509" y="2052855"/>
                  </a:cubicBezTo>
                  <a:cubicBezTo>
                    <a:pt x="2040012" y="2047937"/>
                    <a:pt x="2051020" y="2045912"/>
                    <a:pt x="2058864" y="2040469"/>
                  </a:cubicBezTo>
                  <a:cubicBezTo>
                    <a:pt x="2063394" y="2037315"/>
                    <a:pt x="2067974" y="2032784"/>
                    <a:pt x="2072150" y="2029753"/>
                  </a:cubicBezTo>
                  <a:cubicBezTo>
                    <a:pt x="2081690" y="2022888"/>
                    <a:pt x="2086776" y="2011167"/>
                    <a:pt x="2095304" y="2003328"/>
                  </a:cubicBezTo>
                  <a:cubicBezTo>
                    <a:pt x="2103933" y="1995333"/>
                    <a:pt x="2115827" y="1990555"/>
                    <a:pt x="2126885" y="1986922"/>
                  </a:cubicBezTo>
                  <a:cubicBezTo>
                    <a:pt x="2137868" y="1983303"/>
                    <a:pt x="2145206" y="1975433"/>
                    <a:pt x="2154088" y="1967980"/>
                  </a:cubicBezTo>
                  <a:cubicBezTo>
                    <a:pt x="2162262" y="1961083"/>
                    <a:pt x="2163097" y="1949780"/>
                    <a:pt x="2172587" y="1943425"/>
                  </a:cubicBezTo>
                  <a:cubicBezTo>
                    <a:pt x="2184936" y="1935152"/>
                    <a:pt x="2199840" y="1929740"/>
                    <a:pt x="2213252" y="1923308"/>
                  </a:cubicBezTo>
                  <a:cubicBezTo>
                    <a:pt x="2209937" y="1937209"/>
                    <a:pt x="2206597" y="1951095"/>
                    <a:pt x="2203257" y="1964995"/>
                  </a:cubicBezTo>
                  <a:cubicBezTo>
                    <a:pt x="2214011" y="1960341"/>
                    <a:pt x="2224716" y="1955671"/>
                    <a:pt x="2235445" y="1951033"/>
                  </a:cubicBezTo>
                  <a:cubicBezTo>
                    <a:pt x="2241949" y="1948195"/>
                    <a:pt x="2245384" y="1946058"/>
                    <a:pt x="2248582" y="1945743"/>
                  </a:cubicBezTo>
                  <a:lnTo>
                    <a:pt x="2260269" y="1951376"/>
                  </a:lnTo>
                  <a:lnTo>
                    <a:pt x="2261068" y="1949785"/>
                  </a:lnTo>
                  <a:cubicBezTo>
                    <a:pt x="2269813" y="1941165"/>
                    <a:pt x="2290007" y="1931003"/>
                    <a:pt x="2294257" y="1927680"/>
                  </a:cubicBezTo>
                  <a:cubicBezTo>
                    <a:pt x="2305332" y="1919033"/>
                    <a:pt x="2324420" y="1909374"/>
                    <a:pt x="2324806" y="1893076"/>
                  </a:cubicBezTo>
                  <a:cubicBezTo>
                    <a:pt x="2325321" y="1873848"/>
                    <a:pt x="2288648" y="1865383"/>
                    <a:pt x="2292368" y="1847186"/>
                  </a:cubicBezTo>
                  <a:cubicBezTo>
                    <a:pt x="2295330" y="1833004"/>
                    <a:pt x="2322746" y="1832588"/>
                    <a:pt x="2332862" y="1827198"/>
                  </a:cubicBezTo>
                  <a:cubicBezTo>
                    <a:pt x="2350104" y="1817991"/>
                    <a:pt x="2359619" y="1803900"/>
                    <a:pt x="2373012" y="1790297"/>
                  </a:cubicBezTo>
                  <a:cubicBezTo>
                    <a:pt x="2406638" y="1756073"/>
                    <a:pt x="2408212" y="1714090"/>
                    <a:pt x="2401902" y="1669031"/>
                  </a:cubicBezTo>
                  <a:cubicBezTo>
                    <a:pt x="2399655" y="1653095"/>
                    <a:pt x="2390741" y="1628657"/>
                    <a:pt x="2402360" y="1615815"/>
                  </a:cubicBezTo>
                  <a:cubicBezTo>
                    <a:pt x="2408384" y="1609122"/>
                    <a:pt x="2403333" y="1593276"/>
                    <a:pt x="2402288" y="1585299"/>
                  </a:cubicBezTo>
                  <a:cubicBezTo>
                    <a:pt x="2401701" y="1580741"/>
                    <a:pt x="2401043" y="1581971"/>
                    <a:pt x="2407625" y="1581175"/>
                  </a:cubicBezTo>
                  <a:close/>
                  <a:moveTo>
                    <a:pt x="34707" y="1200693"/>
                  </a:moveTo>
                  <a:lnTo>
                    <a:pt x="34750" y="1200774"/>
                  </a:lnTo>
                  <a:lnTo>
                    <a:pt x="34787" y="1200930"/>
                  </a:lnTo>
                  <a:close/>
                  <a:moveTo>
                    <a:pt x="31385" y="1194453"/>
                  </a:moveTo>
                  <a:cubicBezTo>
                    <a:pt x="32229" y="1194676"/>
                    <a:pt x="33068" y="1196203"/>
                    <a:pt x="33938" y="1198421"/>
                  </a:cubicBezTo>
                  <a:lnTo>
                    <a:pt x="34707" y="1200693"/>
                  </a:lnTo>
                  <a:close/>
                  <a:moveTo>
                    <a:pt x="1790091" y="1149658"/>
                  </a:moveTo>
                  <a:cubicBezTo>
                    <a:pt x="1790346" y="1150151"/>
                    <a:pt x="1795112" y="1159776"/>
                    <a:pt x="1791805" y="1153148"/>
                  </a:cubicBezTo>
                  <a:cubicBezTo>
                    <a:pt x="1790422" y="1150343"/>
                    <a:pt x="1790006" y="1149493"/>
                    <a:pt x="1790091" y="1149658"/>
                  </a:cubicBezTo>
                  <a:close/>
                  <a:moveTo>
                    <a:pt x="105467" y="1010569"/>
                  </a:moveTo>
                  <a:lnTo>
                    <a:pt x="112048" y="1010569"/>
                  </a:lnTo>
                  <a:lnTo>
                    <a:pt x="105917" y="1014918"/>
                  </a:lnTo>
                  <a:lnTo>
                    <a:pt x="105623" y="1013386"/>
                  </a:lnTo>
                  <a:close/>
                  <a:moveTo>
                    <a:pt x="105140" y="1004675"/>
                  </a:moveTo>
                  <a:lnTo>
                    <a:pt x="105467" y="1010569"/>
                  </a:lnTo>
                  <a:lnTo>
                    <a:pt x="104920" y="1010569"/>
                  </a:lnTo>
                  <a:cubicBezTo>
                    <a:pt x="105131" y="1004959"/>
                    <a:pt x="105113" y="1003600"/>
                    <a:pt x="105140" y="1004675"/>
                  </a:cubicBezTo>
                  <a:close/>
                  <a:moveTo>
                    <a:pt x="1478044" y="444587"/>
                  </a:moveTo>
                  <a:cubicBezTo>
                    <a:pt x="1483293" y="447704"/>
                    <a:pt x="1487831" y="463273"/>
                    <a:pt x="1493634" y="498235"/>
                  </a:cubicBezTo>
                  <a:cubicBezTo>
                    <a:pt x="1499356" y="533284"/>
                    <a:pt x="1502826" y="568730"/>
                    <a:pt x="1508547" y="603680"/>
                  </a:cubicBezTo>
                  <a:cubicBezTo>
                    <a:pt x="1515113" y="643793"/>
                    <a:pt x="1526368" y="611524"/>
                    <a:pt x="1548035" y="613311"/>
                  </a:cubicBezTo>
                  <a:cubicBezTo>
                    <a:pt x="1600841" y="617382"/>
                    <a:pt x="1566794" y="831748"/>
                    <a:pt x="1593056" y="865805"/>
                  </a:cubicBezTo>
                  <a:cubicBezTo>
                    <a:pt x="1606844" y="883776"/>
                    <a:pt x="1691540" y="900953"/>
                    <a:pt x="1680097" y="934910"/>
                  </a:cubicBezTo>
                  <a:cubicBezTo>
                    <a:pt x="1674657" y="950697"/>
                    <a:pt x="1711518" y="1032214"/>
                    <a:pt x="1709173" y="1034696"/>
                  </a:cubicBezTo>
                  <a:cubicBezTo>
                    <a:pt x="1710580" y="1028838"/>
                    <a:pt x="1711893" y="1022980"/>
                    <a:pt x="1713300" y="1017122"/>
                  </a:cubicBezTo>
                  <a:cubicBezTo>
                    <a:pt x="1754757" y="1015533"/>
                    <a:pt x="1737030" y="1069050"/>
                    <a:pt x="1742376" y="1090398"/>
                  </a:cubicBezTo>
                  <a:cubicBezTo>
                    <a:pt x="1749598" y="1119092"/>
                    <a:pt x="1779800" y="1128822"/>
                    <a:pt x="1791805" y="1153148"/>
                  </a:cubicBezTo>
                  <a:cubicBezTo>
                    <a:pt x="1809345" y="1188595"/>
                    <a:pt x="1812159" y="1242112"/>
                    <a:pt x="1788241" y="1275771"/>
                  </a:cubicBezTo>
                  <a:cubicBezTo>
                    <a:pt x="1780175" y="1287189"/>
                    <a:pt x="1791618" y="1331075"/>
                    <a:pt x="1790023" y="1346664"/>
                  </a:cubicBezTo>
                  <a:cubicBezTo>
                    <a:pt x="1785240" y="1391741"/>
                    <a:pt x="1723711" y="1418946"/>
                    <a:pt x="1717145" y="1464024"/>
                  </a:cubicBezTo>
                  <a:cubicBezTo>
                    <a:pt x="1712080" y="1498974"/>
                    <a:pt x="1664996" y="1546633"/>
                    <a:pt x="1635920" y="1564207"/>
                  </a:cubicBezTo>
                  <a:cubicBezTo>
                    <a:pt x="1548128" y="1617526"/>
                    <a:pt x="1491571" y="1721382"/>
                    <a:pt x="1427416" y="1798530"/>
                  </a:cubicBezTo>
                  <a:cubicBezTo>
                    <a:pt x="1398246" y="1833580"/>
                    <a:pt x="1351067" y="1822956"/>
                    <a:pt x="1310736" y="1840232"/>
                  </a:cubicBezTo>
                  <a:cubicBezTo>
                    <a:pt x="1295729" y="1846686"/>
                    <a:pt x="1237201" y="1890075"/>
                    <a:pt x="1225008" y="1888884"/>
                  </a:cubicBezTo>
                  <a:cubicBezTo>
                    <a:pt x="1198746" y="1886600"/>
                    <a:pt x="1203529" y="1845594"/>
                    <a:pt x="1201091" y="1835863"/>
                  </a:cubicBezTo>
                  <a:cubicBezTo>
                    <a:pt x="1199308" y="1828714"/>
                    <a:pt x="1124930" y="1876274"/>
                    <a:pt x="1114612" y="1874487"/>
                  </a:cubicBezTo>
                  <a:cubicBezTo>
                    <a:pt x="1087881" y="1869820"/>
                    <a:pt x="1035356" y="1848473"/>
                    <a:pt x="1012471" y="1832587"/>
                  </a:cubicBezTo>
                  <a:cubicBezTo>
                    <a:pt x="978330" y="1808658"/>
                    <a:pt x="1024664" y="1760900"/>
                    <a:pt x="1016316" y="1729425"/>
                  </a:cubicBezTo>
                  <a:cubicBezTo>
                    <a:pt x="1010970" y="1708673"/>
                    <a:pt x="972139" y="1715425"/>
                    <a:pt x="971295" y="1709468"/>
                  </a:cubicBezTo>
                  <a:cubicBezTo>
                    <a:pt x="970170" y="1701624"/>
                    <a:pt x="1025696" y="1654461"/>
                    <a:pt x="994650" y="1640660"/>
                  </a:cubicBezTo>
                  <a:cubicBezTo>
                    <a:pt x="998964" y="1642546"/>
                    <a:pt x="940156" y="1694773"/>
                    <a:pt x="918583" y="1693283"/>
                  </a:cubicBezTo>
                  <a:cubicBezTo>
                    <a:pt x="935091" y="1669255"/>
                    <a:pt x="960978" y="1653965"/>
                    <a:pt x="980206" y="1626362"/>
                  </a:cubicBezTo>
                  <a:cubicBezTo>
                    <a:pt x="995119" y="1605114"/>
                    <a:pt x="1001028" y="1582178"/>
                    <a:pt x="1012189" y="1563115"/>
                  </a:cubicBezTo>
                  <a:cubicBezTo>
                    <a:pt x="983113" y="1613157"/>
                    <a:pt x="913987" y="1639369"/>
                    <a:pt x="871780" y="1677496"/>
                  </a:cubicBezTo>
                  <a:cubicBezTo>
                    <a:pt x="870467" y="1658532"/>
                    <a:pt x="879189" y="1605114"/>
                    <a:pt x="864370" y="1587540"/>
                  </a:cubicBezTo>
                  <a:cubicBezTo>
                    <a:pt x="853865" y="1574930"/>
                    <a:pt x="858367" y="1544151"/>
                    <a:pt x="848050" y="1539583"/>
                  </a:cubicBezTo>
                  <a:cubicBezTo>
                    <a:pt x="790085" y="1513867"/>
                    <a:pt x="735591" y="1501059"/>
                    <a:pt x="672936" y="1504435"/>
                  </a:cubicBezTo>
                  <a:cubicBezTo>
                    <a:pt x="593774" y="1508506"/>
                    <a:pt x="514424" y="1554278"/>
                    <a:pt x="436951" y="1567980"/>
                  </a:cubicBezTo>
                  <a:cubicBezTo>
                    <a:pt x="398120" y="1574930"/>
                    <a:pt x="394181" y="1620604"/>
                    <a:pt x="351598" y="1622192"/>
                  </a:cubicBezTo>
                  <a:cubicBezTo>
                    <a:pt x="315300" y="1623682"/>
                    <a:pt x="278626" y="1617923"/>
                    <a:pt x="242234" y="1619511"/>
                  </a:cubicBezTo>
                  <a:cubicBezTo>
                    <a:pt x="183425" y="1621994"/>
                    <a:pt x="134746" y="1676106"/>
                    <a:pt x="71998" y="1682858"/>
                  </a:cubicBezTo>
                  <a:cubicBezTo>
                    <a:pt x="47987" y="1685440"/>
                    <a:pt x="-6883" y="1641554"/>
                    <a:pt x="715" y="1616136"/>
                  </a:cubicBezTo>
                  <a:cubicBezTo>
                    <a:pt x="5310" y="1601044"/>
                    <a:pt x="31385" y="1606504"/>
                    <a:pt x="43016" y="1583767"/>
                  </a:cubicBezTo>
                  <a:cubicBezTo>
                    <a:pt x="67777" y="1535810"/>
                    <a:pt x="70122" y="1504038"/>
                    <a:pt x="60086" y="1453598"/>
                  </a:cubicBezTo>
                  <a:cubicBezTo>
                    <a:pt x="52676" y="1416861"/>
                    <a:pt x="72842" y="1384890"/>
                    <a:pt x="60086" y="1346962"/>
                  </a:cubicBezTo>
                  <a:cubicBezTo>
                    <a:pt x="54740" y="1331249"/>
                    <a:pt x="46017" y="1254548"/>
                    <a:pt x="38429" y="1216258"/>
                  </a:cubicBezTo>
                  <a:lnTo>
                    <a:pt x="34787" y="1200930"/>
                  </a:lnTo>
                  <a:lnTo>
                    <a:pt x="36685" y="1206541"/>
                  </a:lnTo>
                  <a:cubicBezTo>
                    <a:pt x="38631" y="1212523"/>
                    <a:pt x="40859" y="1218828"/>
                    <a:pt x="43672" y="1220566"/>
                  </a:cubicBezTo>
                  <a:cubicBezTo>
                    <a:pt x="51551" y="1225431"/>
                    <a:pt x="48268" y="1197630"/>
                    <a:pt x="48174" y="1198027"/>
                  </a:cubicBezTo>
                  <a:cubicBezTo>
                    <a:pt x="50332" y="1187503"/>
                    <a:pt x="65620" y="1244693"/>
                    <a:pt x="76969" y="1231091"/>
                  </a:cubicBezTo>
                  <a:cubicBezTo>
                    <a:pt x="108390" y="1193261"/>
                    <a:pt x="33918" y="1141532"/>
                    <a:pt x="80346" y="1093376"/>
                  </a:cubicBezTo>
                  <a:cubicBezTo>
                    <a:pt x="91601" y="1081685"/>
                    <a:pt x="87398" y="1040952"/>
                    <a:pt x="96899" y="1021316"/>
                  </a:cubicBezTo>
                  <a:lnTo>
                    <a:pt x="105917" y="1014918"/>
                  </a:lnTo>
                  <a:lnTo>
                    <a:pt x="108006" y="1025802"/>
                  </a:lnTo>
                  <a:cubicBezTo>
                    <a:pt x="109299" y="1029347"/>
                    <a:pt x="111181" y="1031692"/>
                    <a:pt x="113924" y="1031022"/>
                  </a:cubicBezTo>
                  <a:cubicBezTo>
                    <a:pt x="142156" y="1023874"/>
                    <a:pt x="194587" y="968172"/>
                    <a:pt x="220474" y="949506"/>
                  </a:cubicBezTo>
                  <a:cubicBezTo>
                    <a:pt x="245142" y="931832"/>
                    <a:pt x="272436" y="945931"/>
                    <a:pt x="301324" y="931733"/>
                  </a:cubicBezTo>
                  <a:cubicBezTo>
                    <a:pt x="311079" y="926967"/>
                    <a:pt x="347565" y="906017"/>
                    <a:pt x="358351" y="906811"/>
                  </a:cubicBezTo>
                  <a:cubicBezTo>
                    <a:pt x="438264" y="912471"/>
                    <a:pt x="440421" y="876131"/>
                    <a:pt x="483472" y="835918"/>
                  </a:cubicBezTo>
                  <a:cubicBezTo>
                    <a:pt x="488537" y="831153"/>
                    <a:pt x="550910" y="718658"/>
                    <a:pt x="554756" y="726303"/>
                  </a:cubicBezTo>
                  <a:cubicBezTo>
                    <a:pt x="561415" y="743381"/>
                    <a:pt x="567887" y="760260"/>
                    <a:pt x="575484" y="776940"/>
                  </a:cubicBezTo>
                  <a:cubicBezTo>
                    <a:pt x="577829" y="767409"/>
                    <a:pt x="580080" y="757778"/>
                    <a:pt x="582331" y="748146"/>
                  </a:cubicBezTo>
                  <a:cubicBezTo>
                    <a:pt x="594900" y="773862"/>
                    <a:pt x="556913" y="702672"/>
                    <a:pt x="603154" y="715778"/>
                  </a:cubicBezTo>
                  <a:cubicBezTo>
                    <a:pt x="634106" y="724516"/>
                    <a:pt x="616285" y="679835"/>
                    <a:pt x="642266" y="665935"/>
                  </a:cubicBezTo>
                  <a:cubicBezTo>
                    <a:pt x="675469" y="648162"/>
                    <a:pt x="800215" y="519681"/>
                    <a:pt x="803498" y="648261"/>
                  </a:cubicBezTo>
                  <a:cubicBezTo>
                    <a:pt x="803498" y="634956"/>
                    <a:pt x="879002" y="651141"/>
                    <a:pt x="873656" y="635254"/>
                  </a:cubicBezTo>
                  <a:cubicBezTo>
                    <a:pt x="860993" y="597226"/>
                    <a:pt x="906484" y="541029"/>
                    <a:pt x="942407" y="517199"/>
                  </a:cubicBezTo>
                  <a:cubicBezTo>
                    <a:pt x="979737" y="492575"/>
                    <a:pt x="1058711" y="519781"/>
                    <a:pt x="992586" y="466264"/>
                  </a:cubicBezTo>
                  <a:cubicBezTo>
                    <a:pt x="983488" y="458916"/>
                    <a:pt x="1013784" y="448391"/>
                    <a:pt x="1025790" y="460505"/>
                  </a:cubicBezTo>
                  <a:cubicBezTo>
                    <a:pt x="1039765" y="474306"/>
                    <a:pt x="1055991" y="484831"/>
                    <a:pt x="1074562" y="492079"/>
                  </a:cubicBezTo>
                  <a:cubicBezTo>
                    <a:pt x="1079346" y="494362"/>
                    <a:pt x="1132433" y="513923"/>
                    <a:pt x="1136654" y="513029"/>
                  </a:cubicBezTo>
                  <a:cubicBezTo>
                    <a:pt x="1164042" y="506774"/>
                    <a:pt x="1185427" y="479171"/>
                    <a:pt x="1209344" y="510547"/>
                  </a:cubicBezTo>
                  <a:cubicBezTo>
                    <a:pt x="1223226" y="528915"/>
                    <a:pt x="1161134" y="561681"/>
                    <a:pt x="1161134" y="585510"/>
                  </a:cubicBezTo>
                  <a:cubicBezTo>
                    <a:pt x="1161134" y="634063"/>
                    <a:pt x="1117051" y="631581"/>
                    <a:pt x="1159071" y="679537"/>
                  </a:cubicBezTo>
                  <a:cubicBezTo>
                    <a:pt x="1172014" y="694332"/>
                    <a:pt x="1226790" y="729282"/>
                    <a:pt x="1244799" y="738218"/>
                  </a:cubicBezTo>
                  <a:cubicBezTo>
                    <a:pt x="1281097" y="756288"/>
                    <a:pt x="1298730" y="807025"/>
                    <a:pt x="1348347" y="782997"/>
                  </a:cubicBezTo>
                  <a:cubicBezTo>
                    <a:pt x="1401341" y="757380"/>
                    <a:pt x="1405468" y="645580"/>
                    <a:pt x="1410158" y="597028"/>
                  </a:cubicBezTo>
                  <a:cubicBezTo>
                    <a:pt x="1412408" y="573397"/>
                    <a:pt x="1424133" y="518986"/>
                    <a:pt x="1436701" y="500618"/>
                  </a:cubicBezTo>
                  <a:cubicBezTo>
                    <a:pt x="1458567" y="468783"/>
                    <a:pt x="1469294" y="439392"/>
                    <a:pt x="1478044" y="444587"/>
                  </a:cubicBezTo>
                  <a:close/>
                  <a:moveTo>
                    <a:pt x="1818349" y="190834"/>
                  </a:moveTo>
                  <a:cubicBezTo>
                    <a:pt x="1810752" y="187856"/>
                    <a:pt x="1842079" y="200068"/>
                    <a:pt x="1818349" y="190834"/>
                  </a:cubicBezTo>
                  <a:close/>
                  <a:moveTo>
                    <a:pt x="1864590" y="18964"/>
                  </a:moveTo>
                  <a:cubicBezTo>
                    <a:pt x="1893853" y="32269"/>
                    <a:pt x="2019068" y="94524"/>
                    <a:pt x="1967951" y="139800"/>
                  </a:cubicBezTo>
                  <a:cubicBezTo>
                    <a:pt x="1961479" y="133147"/>
                    <a:pt x="1958571" y="124708"/>
                    <a:pt x="1959322" y="114481"/>
                  </a:cubicBezTo>
                  <a:cubicBezTo>
                    <a:pt x="1960916" y="167204"/>
                    <a:pt x="1858493" y="206423"/>
                    <a:pt x="1818349" y="190834"/>
                  </a:cubicBezTo>
                  <a:cubicBezTo>
                    <a:pt x="1810752" y="187856"/>
                    <a:pt x="1766481" y="172466"/>
                    <a:pt x="1769576" y="163728"/>
                  </a:cubicBezTo>
                  <a:cubicBezTo>
                    <a:pt x="1828760" y="158367"/>
                    <a:pt x="1859712" y="157275"/>
                    <a:pt x="1911111" y="134835"/>
                  </a:cubicBezTo>
                  <a:cubicBezTo>
                    <a:pt x="1919928" y="130963"/>
                    <a:pt x="1923961" y="58382"/>
                    <a:pt x="1956132" y="104949"/>
                  </a:cubicBezTo>
                  <a:cubicBezTo>
                    <a:pt x="1939062" y="59673"/>
                    <a:pt x="1881848" y="59971"/>
                    <a:pt x="1864590" y="18964"/>
                  </a:cubicBezTo>
                  <a:close/>
                  <a:moveTo>
                    <a:pt x="1431636" y="0"/>
                  </a:moveTo>
                  <a:cubicBezTo>
                    <a:pt x="1459587" y="3376"/>
                    <a:pt x="1606187" y="51035"/>
                    <a:pt x="1611908" y="76949"/>
                  </a:cubicBezTo>
                  <a:cubicBezTo>
                    <a:pt x="1635638" y="70396"/>
                    <a:pt x="1677283" y="125303"/>
                    <a:pt x="1665090" y="147048"/>
                  </a:cubicBezTo>
                  <a:cubicBezTo>
                    <a:pt x="1703639" y="143175"/>
                    <a:pt x="1762917" y="187955"/>
                    <a:pt x="1752693" y="228962"/>
                  </a:cubicBezTo>
                  <a:cubicBezTo>
                    <a:pt x="1739093" y="230947"/>
                    <a:pt x="1725118" y="228664"/>
                    <a:pt x="1711799" y="230947"/>
                  </a:cubicBezTo>
                  <a:cubicBezTo>
                    <a:pt x="1716958" y="245444"/>
                    <a:pt x="1769670" y="327060"/>
                    <a:pt x="1775298" y="328450"/>
                  </a:cubicBezTo>
                  <a:cubicBezTo>
                    <a:pt x="1792556" y="326464"/>
                    <a:pt x="1809439" y="335003"/>
                    <a:pt x="1800434" y="356350"/>
                  </a:cubicBezTo>
                  <a:cubicBezTo>
                    <a:pt x="1826509" y="356747"/>
                    <a:pt x="1893197" y="434888"/>
                    <a:pt x="1838046" y="434888"/>
                  </a:cubicBezTo>
                  <a:cubicBezTo>
                    <a:pt x="1788054" y="434888"/>
                    <a:pt x="1700825" y="391796"/>
                    <a:pt x="1677002" y="354662"/>
                  </a:cubicBezTo>
                  <a:cubicBezTo>
                    <a:pt x="1632262" y="298663"/>
                    <a:pt x="1604405" y="257756"/>
                    <a:pt x="1530870" y="309088"/>
                  </a:cubicBezTo>
                  <a:cubicBezTo>
                    <a:pt x="1561541" y="370548"/>
                    <a:pt x="1444768" y="367570"/>
                    <a:pt x="1411752" y="347017"/>
                  </a:cubicBezTo>
                  <a:cubicBezTo>
                    <a:pt x="1419537" y="314847"/>
                    <a:pt x="1434919" y="244054"/>
                    <a:pt x="1407719" y="220621"/>
                  </a:cubicBezTo>
                  <a:cubicBezTo>
                    <a:pt x="1444674" y="166906"/>
                    <a:pt x="1427603" y="64141"/>
                    <a:pt x="1431636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1899" dirty="0">
                <a:latin typeface="Lato Light" panose="020F0502020204030203" pitchFamily="34" charset="0"/>
              </a:endParaRPr>
            </a:p>
          </p:txBody>
        </p:sp>
        <p:sp>
          <p:nvSpPr>
            <p:cNvPr id="108" name="Shape 25814">
              <a:extLst>
                <a:ext uri="{FF2B5EF4-FFF2-40B4-BE49-F238E27FC236}">
                  <a16:creationId xmlns:a16="http://schemas.microsoft.com/office/drawing/2014/main" id="{ED3BF679-42FB-EF44-BF21-7610E14EC3AF}"/>
                </a:ext>
              </a:extLst>
            </p:cNvPr>
            <p:cNvSpPr/>
            <p:nvPr/>
          </p:nvSpPr>
          <p:spPr>
            <a:xfrm>
              <a:off x="2779326" y="2721848"/>
              <a:ext cx="893493" cy="802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64" extrusionOk="0">
                  <a:moveTo>
                    <a:pt x="3010" y="6585"/>
                  </a:moveTo>
                  <a:cubicBezTo>
                    <a:pt x="2435" y="7097"/>
                    <a:pt x="992" y="7348"/>
                    <a:pt x="363" y="6890"/>
                  </a:cubicBezTo>
                  <a:cubicBezTo>
                    <a:pt x="444" y="6750"/>
                    <a:pt x="713" y="6786"/>
                    <a:pt x="499" y="6579"/>
                  </a:cubicBezTo>
                  <a:cubicBezTo>
                    <a:pt x="464" y="6545"/>
                    <a:pt x="118" y="6445"/>
                    <a:pt x="106" y="6460"/>
                  </a:cubicBezTo>
                  <a:cubicBezTo>
                    <a:pt x="240" y="6289"/>
                    <a:pt x="512" y="6444"/>
                    <a:pt x="654" y="6279"/>
                  </a:cubicBezTo>
                  <a:cubicBezTo>
                    <a:pt x="796" y="6113"/>
                    <a:pt x="-14" y="6151"/>
                    <a:pt x="0" y="6157"/>
                  </a:cubicBezTo>
                  <a:cubicBezTo>
                    <a:pt x="226" y="5657"/>
                    <a:pt x="953" y="5687"/>
                    <a:pt x="954" y="6266"/>
                  </a:cubicBezTo>
                  <a:cubicBezTo>
                    <a:pt x="1102" y="6190"/>
                    <a:pt x="1215" y="6074"/>
                    <a:pt x="1294" y="5918"/>
                  </a:cubicBezTo>
                  <a:cubicBezTo>
                    <a:pt x="1537" y="5893"/>
                    <a:pt x="2370" y="6107"/>
                    <a:pt x="2491" y="5816"/>
                  </a:cubicBezTo>
                  <a:cubicBezTo>
                    <a:pt x="2514" y="5759"/>
                    <a:pt x="3682" y="5987"/>
                    <a:pt x="3010" y="6585"/>
                  </a:cubicBezTo>
                  <a:cubicBezTo>
                    <a:pt x="2843" y="6734"/>
                    <a:pt x="3142" y="6468"/>
                    <a:pt x="3010" y="6585"/>
                  </a:cubicBezTo>
                  <a:close/>
                  <a:moveTo>
                    <a:pt x="11005" y="300"/>
                  </a:moveTo>
                  <a:cubicBezTo>
                    <a:pt x="11317" y="195"/>
                    <a:pt x="11825" y="280"/>
                    <a:pt x="12088" y="495"/>
                  </a:cubicBezTo>
                  <a:cubicBezTo>
                    <a:pt x="12051" y="428"/>
                    <a:pt x="12017" y="355"/>
                    <a:pt x="12030" y="274"/>
                  </a:cubicBezTo>
                  <a:cubicBezTo>
                    <a:pt x="12514" y="182"/>
                    <a:pt x="14125" y="719"/>
                    <a:pt x="14503" y="1064"/>
                  </a:cubicBezTo>
                  <a:cubicBezTo>
                    <a:pt x="14355" y="1090"/>
                    <a:pt x="13593" y="1487"/>
                    <a:pt x="13494" y="1113"/>
                  </a:cubicBezTo>
                  <a:cubicBezTo>
                    <a:pt x="13514" y="1074"/>
                    <a:pt x="13535" y="1036"/>
                    <a:pt x="13555" y="997"/>
                  </a:cubicBezTo>
                  <a:cubicBezTo>
                    <a:pt x="13092" y="666"/>
                    <a:pt x="12573" y="887"/>
                    <a:pt x="12439" y="1482"/>
                  </a:cubicBezTo>
                  <a:cubicBezTo>
                    <a:pt x="12305" y="1656"/>
                    <a:pt x="11018" y="988"/>
                    <a:pt x="11664" y="897"/>
                  </a:cubicBezTo>
                  <a:cubicBezTo>
                    <a:pt x="11583" y="891"/>
                    <a:pt x="10294" y="541"/>
                    <a:pt x="11005" y="300"/>
                  </a:cubicBezTo>
                  <a:cubicBezTo>
                    <a:pt x="11317" y="195"/>
                    <a:pt x="10790" y="373"/>
                    <a:pt x="11005" y="300"/>
                  </a:cubicBezTo>
                  <a:close/>
                  <a:moveTo>
                    <a:pt x="13416" y="415"/>
                  </a:moveTo>
                  <a:cubicBezTo>
                    <a:pt x="13177" y="380"/>
                    <a:pt x="12943" y="324"/>
                    <a:pt x="12720" y="200"/>
                  </a:cubicBezTo>
                  <a:cubicBezTo>
                    <a:pt x="13106" y="-111"/>
                    <a:pt x="14518" y="-25"/>
                    <a:pt x="14908" y="222"/>
                  </a:cubicBezTo>
                  <a:cubicBezTo>
                    <a:pt x="14603" y="635"/>
                    <a:pt x="13826" y="474"/>
                    <a:pt x="13416" y="415"/>
                  </a:cubicBezTo>
                  <a:cubicBezTo>
                    <a:pt x="13177" y="380"/>
                    <a:pt x="13560" y="435"/>
                    <a:pt x="13416" y="415"/>
                  </a:cubicBezTo>
                  <a:close/>
                  <a:moveTo>
                    <a:pt x="17057" y="21008"/>
                  </a:moveTo>
                  <a:cubicBezTo>
                    <a:pt x="17044" y="21058"/>
                    <a:pt x="17025" y="21102"/>
                    <a:pt x="16998" y="21143"/>
                  </a:cubicBezTo>
                  <a:cubicBezTo>
                    <a:pt x="16638" y="21123"/>
                    <a:pt x="16355" y="21046"/>
                    <a:pt x="15994" y="21031"/>
                  </a:cubicBezTo>
                  <a:cubicBezTo>
                    <a:pt x="15992" y="20975"/>
                    <a:pt x="15985" y="20922"/>
                    <a:pt x="15986" y="20864"/>
                  </a:cubicBezTo>
                  <a:cubicBezTo>
                    <a:pt x="16167" y="20818"/>
                    <a:pt x="16655" y="20912"/>
                    <a:pt x="16834" y="20976"/>
                  </a:cubicBezTo>
                  <a:cubicBezTo>
                    <a:pt x="16831" y="20995"/>
                    <a:pt x="16840" y="21021"/>
                    <a:pt x="16837" y="21040"/>
                  </a:cubicBezTo>
                  <a:cubicBezTo>
                    <a:pt x="16925" y="21067"/>
                    <a:pt x="16976" y="21002"/>
                    <a:pt x="17057" y="21008"/>
                  </a:cubicBezTo>
                  <a:cubicBezTo>
                    <a:pt x="17069" y="21052"/>
                    <a:pt x="16976" y="21002"/>
                    <a:pt x="17057" y="21008"/>
                  </a:cubicBezTo>
                  <a:close/>
                  <a:moveTo>
                    <a:pt x="15035" y="9329"/>
                  </a:moveTo>
                  <a:cubicBezTo>
                    <a:pt x="15040" y="9332"/>
                    <a:pt x="15043" y="9336"/>
                    <a:pt x="15046" y="9340"/>
                  </a:cubicBezTo>
                  <a:cubicBezTo>
                    <a:pt x="15083" y="9411"/>
                    <a:pt x="14747" y="9586"/>
                    <a:pt x="14719" y="9588"/>
                  </a:cubicBezTo>
                  <a:cubicBezTo>
                    <a:pt x="14509" y="9606"/>
                    <a:pt x="14814" y="9185"/>
                    <a:pt x="15035" y="9329"/>
                  </a:cubicBezTo>
                  <a:cubicBezTo>
                    <a:pt x="15040" y="9332"/>
                    <a:pt x="15025" y="9323"/>
                    <a:pt x="15035" y="9329"/>
                  </a:cubicBezTo>
                  <a:close/>
                  <a:moveTo>
                    <a:pt x="10464" y="17106"/>
                  </a:moveTo>
                  <a:lnTo>
                    <a:pt x="10453" y="17083"/>
                  </a:lnTo>
                  <a:cubicBezTo>
                    <a:pt x="10426" y="17405"/>
                    <a:pt x="10539" y="17595"/>
                    <a:pt x="10345" y="17882"/>
                  </a:cubicBezTo>
                  <a:cubicBezTo>
                    <a:pt x="9796" y="17382"/>
                    <a:pt x="10473" y="17289"/>
                    <a:pt x="10464" y="17106"/>
                  </a:cubicBezTo>
                  <a:cubicBezTo>
                    <a:pt x="10464" y="17106"/>
                    <a:pt x="10457" y="16967"/>
                    <a:pt x="10464" y="17106"/>
                  </a:cubicBezTo>
                  <a:close/>
                  <a:moveTo>
                    <a:pt x="10564" y="18237"/>
                  </a:moveTo>
                  <a:cubicBezTo>
                    <a:pt x="10602" y="18346"/>
                    <a:pt x="10551" y="18790"/>
                    <a:pt x="10530" y="18920"/>
                  </a:cubicBezTo>
                  <a:cubicBezTo>
                    <a:pt x="10485" y="19203"/>
                    <a:pt x="10300" y="18856"/>
                    <a:pt x="10290" y="19078"/>
                  </a:cubicBezTo>
                  <a:cubicBezTo>
                    <a:pt x="10271" y="19507"/>
                    <a:pt x="9961" y="18146"/>
                    <a:pt x="9970" y="18150"/>
                  </a:cubicBezTo>
                  <a:cubicBezTo>
                    <a:pt x="10234" y="18257"/>
                    <a:pt x="10411" y="17796"/>
                    <a:pt x="10564" y="18237"/>
                  </a:cubicBezTo>
                  <a:cubicBezTo>
                    <a:pt x="10578" y="18276"/>
                    <a:pt x="10539" y="18164"/>
                    <a:pt x="10564" y="18237"/>
                  </a:cubicBezTo>
                  <a:close/>
                  <a:moveTo>
                    <a:pt x="5029" y="10651"/>
                  </a:moveTo>
                  <a:cubicBezTo>
                    <a:pt x="5077" y="10532"/>
                    <a:pt x="5345" y="10601"/>
                    <a:pt x="5317" y="10393"/>
                  </a:cubicBezTo>
                  <a:cubicBezTo>
                    <a:pt x="5309" y="10405"/>
                    <a:pt x="5301" y="10411"/>
                    <a:pt x="5295" y="10424"/>
                  </a:cubicBezTo>
                  <a:cubicBezTo>
                    <a:pt x="5232" y="10439"/>
                    <a:pt x="5176" y="10423"/>
                    <a:pt x="5111" y="10424"/>
                  </a:cubicBezTo>
                  <a:cubicBezTo>
                    <a:pt x="5102" y="10395"/>
                    <a:pt x="5323" y="9733"/>
                    <a:pt x="5376" y="9698"/>
                  </a:cubicBezTo>
                  <a:cubicBezTo>
                    <a:pt x="5467" y="9638"/>
                    <a:pt x="5548" y="9315"/>
                    <a:pt x="5670" y="9337"/>
                  </a:cubicBezTo>
                  <a:cubicBezTo>
                    <a:pt x="5754" y="9352"/>
                    <a:pt x="6274" y="9294"/>
                    <a:pt x="6258" y="9415"/>
                  </a:cubicBezTo>
                  <a:cubicBezTo>
                    <a:pt x="6253" y="9452"/>
                    <a:pt x="5825" y="9767"/>
                    <a:pt x="5928" y="9811"/>
                  </a:cubicBezTo>
                  <a:cubicBezTo>
                    <a:pt x="5995" y="9839"/>
                    <a:pt x="6642" y="9635"/>
                    <a:pt x="6636" y="9850"/>
                  </a:cubicBezTo>
                  <a:cubicBezTo>
                    <a:pt x="6630" y="10107"/>
                    <a:pt x="6142" y="10320"/>
                    <a:pt x="6302" y="10517"/>
                  </a:cubicBezTo>
                  <a:cubicBezTo>
                    <a:pt x="6401" y="10638"/>
                    <a:pt x="6622" y="10658"/>
                    <a:pt x="6653" y="10846"/>
                  </a:cubicBezTo>
                  <a:cubicBezTo>
                    <a:pt x="6671" y="10958"/>
                    <a:pt x="6675" y="11181"/>
                    <a:pt x="6785" y="11246"/>
                  </a:cubicBezTo>
                  <a:cubicBezTo>
                    <a:pt x="7128" y="11447"/>
                    <a:pt x="7055" y="11926"/>
                    <a:pt x="7226" y="12079"/>
                  </a:cubicBezTo>
                  <a:cubicBezTo>
                    <a:pt x="7345" y="12186"/>
                    <a:pt x="7646" y="11861"/>
                    <a:pt x="7721" y="12232"/>
                  </a:cubicBezTo>
                  <a:cubicBezTo>
                    <a:pt x="7759" y="12416"/>
                    <a:pt x="7449" y="12755"/>
                    <a:pt x="7292" y="12788"/>
                  </a:cubicBezTo>
                  <a:cubicBezTo>
                    <a:pt x="7264" y="12782"/>
                    <a:pt x="7615" y="12821"/>
                    <a:pt x="7617" y="12880"/>
                  </a:cubicBezTo>
                  <a:cubicBezTo>
                    <a:pt x="7622" y="13056"/>
                    <a:pt x="6316" y="13296"/>
                    <a:pt x="6190" y="13215"/>
                  </a:cubicBezTo>
                  <a:cubicBezTo>
                    <a:pt x="5876" y="13016"/>
                    <a:pt x="5422" y="13624"/>
                    <a:pt x="4985" y="13472"/>
                  </a:cubicBezTo>
                  <a:cubicBezTo>
                    <a:pt x="5239" y="13140"/>
                    <a:pt x="5940" y="13044"/>
                    <a:pt x="6110" y="12742"/>
                  </a:cubicBezTo>
                  <a:cubicBezTo>
                    <a:pt x="5925" y="12832"/>
                    <a:pt x="5802" y="12692"/>
                    <a:pt x="5782" y="12693"/>
                  </a:cubicBezTo>
                  <a:cubicBezTo>
                    <a:pt x="5654" y="12701"/>
                    <a:pt x="5527" y="12674"/>
                    <a:pt x="5405" y="12714"/>
                  </a:cubicBezTo>
                  <a:cubicBezTo>
                    <a:pt x="5071" y="12824"/>
                    <a:pt x="5664" y="12288"/>
                    <a:pt x="5650" y="12311"/>
                  </a:cubicBezTo>
                  <a:cubicBezTo>
                    <a:pt x="5754" y="12141"/>
                    <a:pt x="5455" y="11802"/>
                    <a:pt x="5686" y="11851"/>
                  </a:cubicBezTo>
                  <a:cubicBezTo>
                    <a:pt x="5913" y="11898"/>
                    <a:pt x="6249" y="11772"/>
                    <a:pt x="6176" y="11451"/>
                  </a:cubicBezTo>
                  <a:cubicBezTo>
                    <a:pt x="5978" y="11400"/>
                    <a:pt x="5859" y="11364"/>
                    <a:pt x="6069" y="11081"/>
                  </a:cubicBezTo>
                  <a:cubicBezTo>
                    <a:pt x="5935" y="11261"/>
                    <a:pt x="5499" y="11034"/>
                    <a:pt x="5491" y="11228"/>
                  </a:cubicBezTo>
                  <a:cubicBezTo>
                    <a:pt x="5230" y="11183"/>
                    <a:pt x="5585" y="10919"/>
                    <a:pt x="5602" y="10890"/>
                  </a:cubicBezTo>
                  <a:cubicBezTo>
                    <a:pt x="5707" y="10710"/>
                    <a:pt x="5363" y="10523"/>
                    <a:pt x="5390" y="10718"/>
                  </a:cubicBezTo>
                  <a:cubicBezTo>
                    <a:pt x="5581" y="10787"/>
                    <a:pt x="5302" y="10864"/>
                    <a:pt x="5290" y="10905"/>
                  </a:cubicBezTo>
                  <a:cubicBezTo>
                    <a:pt x="5166" y="10939"/>
                    <a:pt x="5297" y="10688"/>
                    <a:pt x="5272" y="10646"/>
                  </a:cubicBezTo>
                  <a:cubicBezTo>
                    <a:pt x="5255" y="10619"/>
                    <a:pt x="4940" y="10871"/>
                    <a:pt x="5029" y="10651"/>
                  </a:cubicBezTo>
                  <a:cubicBezTo>
                    <a:pt x="5047" y="10606"/>
                    <a:pt x="5016" y="10683"/>
                    <a:pt x="5029" y="10651"/>
                  </a:cubicBezTo>
                  <a:close/>
                  <a:moveTo>
                    <a:pt x="19919" y="20951"/>
                  </a:moveTo>
                  <a:cubicBezTo>
                    <a:pt x="19993" y="20920"/>
                    <a:pt x="20069" y="20888"/>
                    <a:pt x="20137" y="20844"/>
                  </a:cubicBezTo>
                  <a:cubicBezTo>
                    <a:pt x="20138" y="20843"/>
                    <a:pt x="19724" y="21347"/>
                    <a:pt x="19988" y="21347"/>
                  </a:cubicBezTo>
                  <a:cubicBezTo>
                    <a:pt x="19707" y="21325"/>
                    <a:pt x="19367" y="21489"/>
                    <a:pt x="19252" y="21103"/>
                  </a:cubicBezTo>
                  <a:cubicBezTo>
                    <a:pt x="19317" y="21150"/>
                    <a:pt x="19414" y="21101"/>
                    <a:pt x="19487" y="21094"/>
                  </a:cubicBezTo>
                  <a:cubicBezTo>
                    <a:pt x="19505" y="21064"/>
                    <a:pt x="19515" y="21012"/>
                    <a:pt x="19515" y="20976"/>
                  </a:cubicBezTo>
                  <a:cubicBezTo>
                    <a:pt x="19659" y="20996"/>
                    <a:pt x="19780" y="21008"/>
                    <a:pt x="19919" y="20951"/>
                  </a:cubicBezTo>
                  <a:cubicBezTo>
                    <a:pt x="19993" y="20920"/>
                    <a:pt x="19780" y="21008"/>
                    <a:pt x="19919" y="20951"/>
                  </a:cubicBezTo>
                  <a:close/>
                  <a:moveTo>
                    <a:pt x="3448" y="12512"/>
                  </a:moveTo>
                  <a:lnTo>
                    <a:pt x="3439" y="12467"/>
                  </a:lnTo>
                  <a:cubicBezTo>
                    <a:pt x="3441" y="12484"/>
                    <a:pt x="3910" y="11973"/>
                    <a:pt x="3927" y="11961"/>
                  </a:cubicBezTo>
                  <a:cubicBezTo>
                    <a:pt x="3801" y="11949"/>
                    <a:pt x="3649" y="11911"/>
                    <a:pt x="3652" y="11769"/>
                  </a:cubicBezTo>
                  <a:lnTo>
                    <a:pt x="3653" y="11732"/>
                  </a:lnTo>
                  <a:cubicBezTo>
                    <a:pt x="3638" y="11187"/>
                    <a:pt x="4036" y="11537"/>
                    <a:pt x="4296" y="11292"/>
                  </a:cubicBezTo>
                  <a:cubicBezTo>
                    <a:pt x="4019" y="11229"/>
                    <a:pt x="4821" y="10776"/>
                    <a:pt x="5082" y="10841"/>
                  </a:cubicBezTo>
                  <a:cubicBezTo>
                    <a:pt x="5103" y="10873"/>
                    <a:pt x="5214" y="11022"/>
                    <a:pt x="5230" y="11072"/>
                  </a:cubicBezTo>
                  <a:cubicBezTo>
                    <a:pt x="5337" y="11212"/>
                    <a:pt x="5329" y="11337"/>
                    <a:pt x="5207" y="11445"/>
                  </a:cubicBezTo>
                  <a:cubicBezTo>
                    <a:pt x="4948" y="11696"/>
                    <a:pt x="5225" y="11803"/>
                    <a:pt x="5096" y="12165"/>
                  </a:cubicBezTo>
                  <a:cubicBezTo>
                    <a:pt x="4944" y="12594"/>
                    <a:pt x="3961" y="12830"/>
                    <a:pt x="3623" y="12797"/>
                  </a:cubicBezTo>
                  <a:lnTo>
                    <a:pt x="3629" y="12759"/>
                  </a:lnTo>
                  <a:cubicBezTo>
                    <a:pt x="3593" y="12765"/>
                    <a:pt x="3565" y="12764"/>
                    <a:pt x="3528" y="12766"/>
                  </a:cubicBezTo>
                  <a:cubicBezTo>
                    <a:pt x="3509" y="12734"/>
                    <a:pt x="3505" y="12702"/>
                    <a:pt x="3523" y="12678"/>
                  </a:cubicBezTo>
                  <a:cubicBezTo>
                    <a:pt x="3435" y="12635"/>
                    <a:pt x="3431" y="12581"/>
                    <a:pt x="3510" y="12516"/>
                  </a:cubicBezTo>
                  <a:cubicBezTo>
                    <a:pt x="3502" y="12515"/>
                    <a:pt x="3448" y="12512"/>
                    <a:pt x="3448" y="12512"/>
                  </a:cubicBezTo>
                  <a:cubicBezTo>
                    <a:pt x="3448" y="12512"/>
                    <a:pt x="3448" y="12512"/>
                    <a:pt x="3448" y="12512"/>
                  </a:cubicBezTo>
                  <a:close/>
                  <a:moveTo>
                    <a:pt x="11104" y="9151"/>
                  </a:moveTo>
                  <a:cubicBezTo>
                    <a:pt x="11102" y="9148"/>
                    <a:pt x="11098" y="9146"/>
                    <a:pt x="11094" y="9143"/>
                  </a:cubicBezTo>
                  <a:cubicBezTo>
                    <a:pt x="11097" y="9141"/>
                    <a:pt x="11101" y="9138"/>
                    <a:pt x="11105" y="9135"/>
                  </a:cubicBezTo>
                  <a:cubicBezTo>
                    <a:pt x="11105" y="9140"/>
                    <a:pt x="11105" y="9147"/>
                    <a:pt x="11104" y="9151"/>
                  </a:cubicBezTo>
                  <a:cubicBezTo>
                    <a:pt x="11102" y="9148"/>
                    <a:pt x="11105" y="9147"/>
                    <a:pt x="11104" y="9151"/>
                  </a:cubicBezTo>
                  <a:close/>
                  <a:moveTo>
                    <a:pt x="21399" y="14198"/>
                  </a:moveTo>
                  <a:cubicBezTo>
                    <a:pt x="21409" y="14173"/>
                    <a:pt x="21499" y="14149"/>
                    <a:pt x="21520" y="14142"/>
                  </a:cubicBezTo>
                  <a:lnTo>
                    <a:pt x="21423" y="14087"/>
                  </a:lnTo>
                  <a:cubicBezTo>
                    <a:pt x="21320" y="14027"/>
                    <a:pt x="21586" y="13723"/>
                    <a:pt x="21296" y="13692"/>
                  </a:cubicBezTo>
                  <a:cubicBezTo>
                    <a:pt x="21112" y="13672"/>
                    <a:pt x="20805" y="13386"/>
                    <a:pt x="20627" y="13557"/>
                  </a:cubicBezTo>
                  <a:cubicBezTo>
                    <a:pt x="20375" y="13291"/>
                    <a:pt x="20136" y="13280"/>
                    <a:pt x="19764" y="13317"/>
                  </a:cubicBezTo>
                  <a:cubicBezTo>
                    <a:pt x="19859" y="13317"/>
                    <a:pt x="19308" y="12896"/>
                    <a:pt x="19323" y="12913"/>
                  </a:cubicBezTo>
                  <a:cubicBezTo>
                    <a:pt x="19229" y="12913"/>
                    <a:pt x="19162" y="12594"/>
                    <a:pt x="19105" y="12495"/>
                  </a:cubicBezTo>
                  <a:cubicBezTo>
                    <a:pt x="18878" y="12097"/>
                    <a:pt x="18551" y="12640"/>
                    <a:pt x="18342" y="12454"/>
                  </a:cubicBezTo>
                  <a:cubicBezTo>
                    <a:pt x="18213" y="12393"/>
                    <a:pt x="18189" y="12168"/>
                    <a:pt x="18086" y="12043"/>
                  </a:cubicBezTo>
                  <a:cubicBezTo>
                    <a:pt x="18386" y="11994"/>
                    <a:pt x="18733" y="11639"/>
                    <a:pt x="18199" y="11620"/>
                  </a:cubicBezTo>
                  <a:cubicBezTo>
                    <a:pt x="18172" y="11530"/>
                    <a:pt x="17896" y="11200"/>
                    <a:pt x="17799" y="11143"/>
                  </a:cubicBezTo>
                  <a:cubicBezTo>
                    <a:pt x="17967" y="10775"/>
                    <a:pt x="17329" y="10571"/>
                    <a:pt x="17149" y="10533"/>
                  </a:cubicBezTo>
                  <a:cubicBezTo>
                    <a:pt x="16689" y="10533"/>
                    <a:pt x="16796" y="10101"/>
                    <a:pt x="16546" y="9833"/>
                  </a:cubicBezTo>
                  <a:cubicBezTo>
                    <a:pt x="16590" y="9843"/>
                    <a:pt x="16633" y="9860"/>
                    <a:pt x="16674" y="9878"/>
                  </a:cubicBezTo>
                  <a:lnTo>
                    <a:pt x="16626" y="9776"/>
                  </a:lnTo>
                  <a:cubicBezTo>
                    <a:pt x="16769" y="9537"/>
                    <a:pt x="16634" y="9167"/>
                    <a:pt x="16725" y="8824"/>
                  </a:cubicBezTo>
                  <a:cubicBezTo>
                    <a:pt x="16306" y="8876"/>
                    <a:pt x="15803" y="8638"/>
                    <a:pt x="15397" y="8843"/>
                  </a:cubicBezTo>
                  <a:cubicBezTo>
                    <a:pt x="14990" y="9046"/>
                    <a:pt x="15218" y="9655"/>
                    <a:pt x="15490" y="9475"/>
                  </a:cubicBezTo>
                  <a:cubicBezTo>
                    <a:pt x="15446" y="9559"/>
                    <a:pt x="15400" y="9612"/>
                    <a:pt x="15302" y="9624"/>
                  </a:cubicBezTo>
                  <a:cubicBezTo>
                    <a:pt x="15527" y="10138"/>
                    <a:pt x="15043" y="10023"/>
                    <a:pt x="14840" y="9709"/>
                  </a:cubicBezTo>
                  <a:lnTo>
                    <a:pt x="14842" y="9700"/>
                  </a:lnTo>
                  <a:cubicBezTo>
                    <a:pt x="14833" y="9734"/>
                    <a:pt x="14822" y="9767"/>
                    <a:pt x="14810" y="9799"/>
                  </a:cubicBezTo>
                  <a:cubicBezTo>
                    <a:pt x="14723" y="9791"/>
                    <a:pt x="14635" y="9776"/>
                    <a:pt x="14548" y="9751"/>
                  </a:cubicBezTo>
                  <a:cubicBezTo>
                    <a:pt x="14418" y="9770"/>
                    <a:pt x="14357" y="9921"/>
                    <a:pt x="14366" y="10048"/>
                  </a:cubicBezTo>
                  <a:lnTo>
                    <a:pt x="14272" y="10101"/>
                  </a:lnTo>
                  <a:cubicBezTo>
                    <a:pt x="14229" y="10390"/>
                    <a:pt x="14291" y="10708"/>
                    <a:pt x="14374" y="10979"/>
                  </a:cubicBezTo>
                  <a:cubicBezTo>
                    <a:pt x="14374" y="10980"/>
                    <a:pt x="14706" y="11039"/>
                    <a:pt x="14271" y="10982"/>
                  </a:cubicBezTo>
                  <a:cubicBezTo>
                    <a:pt x="14155" y="10964"/>
                    <a:pt x="14030" y="11072"/>
                    <a:pt x="14169" y="11177"/>
                  </a:cubicBezTo>
                  <a:cubicBezTo>
                    <a:pt x="14151" y="11181"/>
                    <a:pt x="14133" y="11186"/>
                    <a:pt x="14115" y="11190"/>
                  </a:cubicBezTo>
                  <a:cubicBezTo>
                    <a:pt x="14118" y="11235"/>
                    <a:pt x="14112" y="11279"/>
                    <a:pt x="14095" y="11321"/>
                  </a:cubicBezTo>
                  <a:cubicBezTo>
                    <a:pt x="14319" y="11407"/>
                    <a:pt x="14597" y="11381"/>
                    <a:pt x="14839" y="11383"/>
                  </a:cubicBezTo>
                  <a:lnTo>
                    <a:pt x="14792" y="11431"/>
                  </a:lnTo>
                  <a:cubicBezTo>
                    <a:pt x="14873" y="11397"/>
                    <a:pt x="15020" y="11368"/>
                    <a:pt x="15097" y="11423"/>
                  </a:cubicBezTo>
                  <a:cubicBezTo>
                    <a:pt x="14771" y="11469"/>
                    <a:pt x="14345" y="11485"/>
                    <a:pt x="14023" y="11419"/>
                  </a:cubicBezTo>
                  <a:cubicBezTo>
                    <a:pt x="13755" y="11424"/>
                    <a:pt x="13655" y="11208"/>
                    <a:pt x="13442" y="11208"/>
                  </a:cubicBezTo>
                  <a:cubicBezTo>
                    <a:pt x="13013" y="11208"/>
                    <a:pt x="12497" y="11570"/>
                    <a:pt x="12077" y="11683"/>
                  </a:cubicBezTo>
                  <a:cubicBezTo>
                    <a:pt x="12021" y="11598"/>
                    <a:pt x="11938" y="11539"/>
                    <a:pt x="11850" y="11498"/>
                  </a:cubicBezTo>
                  <a:cubicBezTo>
                    <a:pt x="11906" y="11380"/>
                    <a:pt x="11866" y="11334"/>
                    <a:pt x="11769" y="11310"/>
                  </a:cubicBezTo>
                  <a:lnTo>
                    <a:pt x="11748" y="11359"/>
                  </a:lnTo>
                  <a:cubicBezTo>
                    <a:pt x="11689" y="11359"/>
                    <a:pt x="11635" y="11383"/>
                    <a:pt x="11585" y="11434"/>
                  </a:cubicBezTo>
                  <a:cubicBezTo>
                    <a:pt x="11468" y="11434"/>
                    <a:pt x="11068" y="11450"/>
                    <a:pt x="10966" y="11574"/>
                  </a:cubicBezTo>
                  <a:cubicBezTo>
                    <a:pt x="11003" y="11493"/>
                    <a:pt x="11068" y="11431"/>
                    <a:pt x="11053" y="11329"/>
                  </a:cubicBezTo>
                  <a:cubicBezTo>
                    <a:pt x="11360" y="11511"/>
                    <a:pt x="11588" y="10834"/>
                    <a:pt x="11473" y="10674"/>
                  </a:cubicBezTo>
                  <a:cubicBezTo>
                    <a:pt x="11548" y="11455"/>
                    <a:pt x="12215" y="10595"/>
                    <a:pt x="12459" y="10590"/>
                  </a:cubicBezTo>
                  <a:cubicBezTo>
                    <a:pt x="12794" y="10584"/>
                    <a:pt x="12838" y="10062"/>
                    <a:pt x="12863" y="9783"/>
                  </a:cubicBezTo>
                  <a:cubicBezTo>
                    <a:pt x="12881" y="9580"/>
                    <a:pt x="13458" y="9031"/>
                    <a:pt x="13427" y="8990"/>
                  </a:cubicBezTo>
                  <a:cubicBezTo>
                    <a:pt x="13815" y="8727"/>
                    <a:pt x="12477" y="8225"/>
                    <a:pt x="13133" y="7551"/>
                  </a:cubicBezTo>
                  <a:cubicBezTo>
                    <a:pt x="13342" y="7340"/>
                    <a:pt x="13527" y="7230"/>
                    <a:pt x="13796" y="7110"/>
                  </a:cubicBezTo>
                  <a:cubicBezTo>
                    <a:pt x="13875" y="7074"/>
                    <a:pt x="14210" y="6821"/>
                    <a:pt x="14230" y="6703"/>
                  </a:cubicBezTo>
                  <a:cubicBezTo>
                    <a:pt x="14239" y="6653"/>
                    <a:pt x="14134" y="6487"/>
                    <a:pt x="14081" y="6528"/>
                  </a:cubicBezTo>
                  <a:cubicBezTo>
                    <a:pt x="14339" y="5989"/>
                    <a:pt x="15221" y="5978"/>
                    <a:pt x="15459" y="6484"/>
                  </a:cubicBezTo>
                  <a:cubicBezTo>
                    <a:pt x="15284" y="6479"/>
                    <a:pt x="14555" y="7035"/>
                    <a:pt x="14534" y="7238"/>
                  </a:cubicBezTo>
                  <a:cubicBezTo>
                    <a:pt x="14055" y="7196"/>
                    <a:pt x="14378" y="8563"/>
                    <a:pt x="14576" y="8615"/>
                  </a:cubicBezTo>
                  <a:cubicBezTo>
                    <a:pt x="14918" y="8705"/>
                    <a:pt x="14912" y="8954"/>
                    <a:pt x="15299" y="8832"/>
                  </a:cubicBezTo>
                  <a:cubicBezTo>
                    <a:pt x="16051" y="8597"/>
                    <a:pt x="16518" y="8623"/>
                    <a:pt x="17126" y="8089"/>
                  </a:cubicBezTo>
                  <a:cubicBezTo>
                    <a:pt x="17989" y="7332"/>
                    <a:pt x="17131" y="7189"/>
                    <a:pt x="16960" y="6564"/>
                  </a:cubicBezTo>
                  <a:cubicBezTo>
                    <a:pt x="16891" y="6310"/>
                    <a:pt x="16962" y="6056"/>
                    <a:pt x="16770" y="5802"/>
                  </a:cubicBezTo>
                  <a:cubicBezTo>
                    <a:pt x="16593" y="5570"/>
                    <a:pt x="16691" y="5715"/>
                    <a:pt x="16751" y="5394"/>
                  </a:cubicBezTo>
                  <a:cubicBezTo>
                    <a:pt x="16807" y="5092"/>
                    <a:pt x="16443" y="5099"/>
                    <a:pt x="16319" y="4939"/>
                  </a:cubicBezTo>
                  <a:cubicBezTo>
                    <a:pt x="16366" y="4885"/>
                    <a:pt x="16402" y="4805"/>
                    <a:pt x="16433" y="4739"/>
                  </a:cubicBezTo>
                  <a:cubicBezTo>
                    <a:pt x="16397" y="4728"/>
                    <a:pt x="16370" y="4705"/>
                    <a:pt x="16352" y="4670"/>
                  </a:cubicBezTo>
                  <a:cubicBezTo>
                    <a:pt x="16486" y="4552"/>
                    <a:pt x="16818" y="4457"/>
                    <a:pt x="16818" y="4297"/>
                  </a:cubicBezTo>
                  <a:lnTo>
                    <a:pt x="16777" y="4292"/>
                  </a:lnTo>
                  <a:lnTo>
                    <a:pt x="16781" y="4239"/>
                  </a:lnTo>
                  <a:cubicBezTo>
                    <a:pt x="16681" y="4213"/>
                    <a:pt x="16582" y="4186"/>
                    <a:pt x="16483" y="4156"/>
                  </a:cubicBezTo>
                  <a:cubicBezTo>
                    <a:pt x="16600" y="4125"/>
                    <a:pt x="16712" y="4098"/>
                    <a:pt x="16819" y="4044"/>
                  </a:cubicBezTo>
                  <a:lnTo>
                    <a:pt x="16812" y="4008"/>
                  </a:lnTo>
                  <a:cubicBezTo>
                    <a:pt x="16788" y="3879"/>
                    <a:pt x="16102" y="3767"/>
                    <a:pt x="16024" y="3831"/>
                  </a:cubicBezTo>
                  <a:cubicBezTo>
                    <a:pt x="16035" y="3485"/>
                    <a:pt x="15559" y="3828"/>
                    <a:pt x="15481" y="3933"/>
                  </a:cubicBezTo>
                  <a:cubicBezTo>
                    <a:pt x="15481" y="3810"/>
                    <a:pt x="15465" y="3728"/>
                    <a:pt x="15353" y="3712"/>
                  </a:cubicBezTo>
                  <a:cubicBezTo>
                    <a:pt x="15350" y="3712"/>
                    <a:pt x="15455" y="3766"/>
                    <a:pt x="15313" y="3766"/>
                  </a:cubicBezTo>
                  <a:lnTo>
                    <a:pt x="15313" y="3708"/>
                  </a:lnTo>
                  <a:cubicBezTo>
                    <a:pt x="14920" y="3686"/>
                    <a:pt x="14462" y="3793"/>
                    <a:pt x="14080" y="3879"/>
                  </a:cubicBezTo>
                  <a:lnTo>
                    <a:pt x="14055" y="3979"/>
                  </a:lnTo>
                  <a:cubicBezTo>
                    <a:pt x="14083" y="3996"/>
                    <a:pt x="14112" y="4012"/>
                    <a:pt x="14141" y="4027"/>
                  </a:cubicBezTo>
                  <a:cubicBezTo>
                    <a:pt x="14126" y="4044"/>
                    <a:pt x="13707" y="4059"/>
                    <a:pt x="13848" y="4178"/>
                  </a:cubicBezTo>
                  <a:cubicBezTo>
                    <a:pt x="13839" y="4188"/>
                    <a:pt x="13730" y="4250"/>
                    <a:pt x="13705" y="4250"/>
                  </a:cubicBezTo>
                  <a:cubicBezTo>
                    <a:pt x="13546" y="4221"/>
                    <a:pt x="13373" y="4049"/>
                    <a:pt x="13215" y="4159"/>
                  </a:cubicBezTo>
                  <a:cubicBezTo>
                    <a:pt x="13149" y="4204"/>
                    <a:pt x="12175" y="4604"/>
                    <a:pt x="12746" y="4666"/>
                  </a:cubicBezTo>
                  <a:cubicBezTo>
                    <a:pt x="12622" y="4865"/>
                    <a:pt x="12457" y="4653"/>
                    <a:pt x="12460" y="4524"/>
                  </a:cubicBezTo>
                  <a:cubicBezTo>
                    <a:pt x="12221" y="4504"/>
                    <a:pt x="11580" y="4848"/>
                    <a:pt x="11551" y="5086"/>
                  </a:cubicBezTo>
                  <a:cubicBezTo>
                    <a:pt x="11780" y="5070"/>
                    <a:pt x="12010" y="5019"/>
                    <a:pt x="12238" y="4987"/>
                  </a:cubicBezTo>
                  <a:cubicBezTo>
                    <a:pt x="11896" y="5054"/>
                    <a:pt x="11014" y="6216"/>
                    <a:pt x="10964" y="6583"/>
                  </a:cubicBezTo>
                  <a:cubicBezTo>
                    <a:pt x="10736" y="6624"/>
                    <a:pt x="10558" y="6970"/>
                    <a:pt x="10381" y="6977"/>
                  </a:cubicBezTo>
                  <a:cubicBezTo>
                    <a:pt x="10180" y="6977"/>
                    <a:pt x="10128" y="6767"/>
                    <a:pt x="10029" y="7058"/>
                  </a:cubicBezTo>
                  <a:cubicBezTo>
                    <a:pt x="9982" y="7191"/>
                    <a:pt x="9499" y="7414"/>
                    <a:pt x="9402" y="7408"/>
                  </a:cubicBezTo>
                  <a:cubicBezTo>
                    <a:pt x="9414" y="7463"/>
                    <a:pt x="9398" y="7484"/>
                    <a:pt x="9354" y="7470"/>
                  </a:cubicBezTo>
                  <a:cubicBezTo>
                    <a:pt x="9353" y="7486"/>
                    <a:pt x="9333" y="7546"/>
                    <a:pt x="9329" y="7554"/>
                  </a:cubicBezTo>
                  <a:cubicBezTo>
                    <a:pt x="9181" y="7675"/>
                    <a:pt x="8893" y="7604"/>
                    <a:pt x="8949" y="7955"/>
                  </a:cubicBezTo>
                  <a:cubicBezTo>
                    <a:pt x="8986" y="8192"/>
                    <a:pt x="8876" y="8784"/>
                    <a:pt x="8991" y="8987"/>
                  </a:cubicBezTo>
                  <a:cubicBezTo>
                    <a:pt x="9205" y="9365"/>
                    <a:pt x="9340" y="9782"/>
                    <a:pt x="9892" y="9648"/>
                  </a:cubicBezTo>
                  <a:cubicBezTo>
                    <a:pt x="10114" y="9595"/>
                    <a:pt x="10749" y="9192"/>
                    <a:pt x="10777" y="8955"/>
                  </a:cubicBezTo>
                  <a:cubicBezTo>
                    <a:pt x="10817" y="9053"/>
                    <a:pt x="10800" y="9070"/>
                    <a:pt x="10918" y="9140"/>
                  </a:cubicBezTo>
                  <a:cubicBezTo>
                    <a:pt x="10889" y="9162"/>
                    <a:pt x="10862" y="9182"/>
                    <a:pt x="10829" y="9197"/>
                  </a:cubicBezTo>
                  <a:cubicBezTo>
                    <a:pt x="11004" y="9640"/>
                    <a:pt x="11181" y="10022"/>
                    <a:pt x="11497" y="10369"/>
                  </a:cubicBezTo>
                  <a:cubicBezTo>
                    <a:pt x="11390" y="10425"/>
                    <a:pt x="11363" y="10548"/>
                    <a:pt x="11450" y="10649"/>
                  </a:cubicBezTo>
                  <a:cubicBezTo>
                    <a:pt x="11391" y="10614"/>
                    <a:pt x="11149" y="10769"/>
                    <a:pt x="11098" y="10800"/>
                  </a:cubicBezTo>
                  <a:cubicBezTo>
                    <a:pt x="10812" y="10969"/>
                    <a:pt x="11257" y="11023"/>
                    <a:pt x="11209" y="11174"/>
                  </a:cubicBezTo>
                  <a:cubicBezTo>
                    <a:pt x="11154" y="11353"/>
                    <a:pt x="10994" y="11044"/>
                    <a:pt x="11012" y="11359"/>
                  </a:cubicBezTo>
                  <a:cubicBezTo>
                    <a:pt x="10937" y="11384"/>
                    <a:pt x="10752" y="11439"/>
                    <a:pt x="10683" y="11373"/>
                  </a:cubicBezTo>
                  <a:cubicBezTo>
                    <a:pt x="10699" y="11309"/>
                    <a:pt x="10743" y="11117"/>
                    <a:pt x="10714" y="11059"/>
                  </a:cubicBezTo>
                  <a:cubicBezTo>
                    <a:pt x="10772" y="11086"/>
                    <a:pt x="10965" y="11220"/>
                    <a:pt x="10955" y="11230"/>
                  </a:cubicBezTo>
                  <a:cubicBezTo>
                    <a:pt x="11264" y="10919"/>
                    <a:pt x="10514" y="10683"/>
                    <a:pt x="10674" y="11018"/>
                  </a:cubicBezTo>
                  <a:cubicBezTo>
                    <a:pt x="10644" y="11008"/>
                    <a:pt x="10613" y="11003"/>
                    <a:pt x="10583" y="11002"/>
                  </a:cubicBezTo>
                  <a:cubicBezTo>
                    <a:pt x="10613" y="10960"/>
                    <a:pt x="10785" y="10573"/>
                    <a:pt x="10785" y="10566"/>
                  </a:cubicBezTo>
                  <a:cubicBezTo>
                    <a:pt x="10800" y="10576"/>
                    <a:pt x="10821" y="10590"/>
                    <a:pt x="10853" y="10592"/>
                  </a:cubicBezTo>
                  <a:cubicBezTo>
                    <a:pt x="10863" y="10592"/>
                    <a:pt x="10848" y="9927"/>
                    <a:pt x="10934" y="9698"/>
                  </a:cubicBezTo>
                  <a:cubicBezTo>
                    <a:pt x="10675" y="9764"/>
                    <a:pt x="10420" y="9916"/>
                    <a:pt x="10181" y="10042"/>
                  </a:cubicBezTo>
                  <a:cubicBezTo>
                    <a:pt x="9963" y="10157"/>
                    <a:pt x="9886" y="10826"/>
                    <a:pt x="10149" y="10909"/>
                  </a:cubicBezTo>
                  <a:cubicBezTo>
                    <a:pt x="10138" y="10964"/>
                    <a:pt x="10090" y="11008"/>
                    <a:pt x="10090" y="11067"/>
                  </a:cubicBezTo>
                  <a:cubicBezTo>
                    <a:pt x="10053" y="11050"/>
                    <a:pt x="10016" y="11033"/>
                    <a:pt x="9978" y="11019"/>
                  </a:cubicBezTo>
                  <a:cubicBezTo>
                    <a:pt x="10028" y="11079"/>
                    <a:pt x="10066" y="11359"/>
                    <a:pt x="10163" y="11359"/>
                  </a:cubicBezTo>
                  <a:cubicBezTo>
                    <a:pt x="10073" y="11359"/>
                    <a:pt x="10093" y="11378"/>
                    <a:pt x="10048" y="11394"/>
                  </a:cubicBezTo>
                  <a:cubicBezTo>
                    <a:pt x="10043" y="11379"/>
                    <a:pt x="10156" y="11600"/>
                    <a:pt x="10151" y="11616"/>
                  </a:cubicBezTo>
                  <a:cubicBezTo>
                    <a:pt x="10064" y="11619"/>
                    <a:pt x="9974" y="11681"/>
                    <a:pt x="10004" y="11789"/>
                  </a:cubicBezTo>
                  <a:cubicBezTo>
                    <a:pt x="9806" y="11773"/>
                    <a:pt x="8782" y="11721"/>
                    <a:pt x="9003" y="12226"/>
                  </a:cubicBezTo>
                  <a:cubicBezTo>
                    <a:pt x="8695" y="11907"/>
                    <a:pt x="8967" y="11872"/>
                    <a:pt x="8720" y="12293"/>
                  </a:cubicBezTo>
                  <a:cubicBezTo>
                    <a:pt x="8561" y="12563"/>
                    <a:pt x="8330" y="12770"/>
                    <a:pt x="8088" y="12915"/>
                  </a:cubicBezTo>
                  <a:lnTo>
                    <a:pt x="8082" y="12908"/>
                  </a:lnTo>
                  <a:cubicBezTo>
                    <a:pt x="7634" y="12869"/>
                    <a:pt x="7779" y="13179"/>
                    <a:pt x="7606" y="13396"/>
                  </a:cubicBezTo>
                  <a:cubicBezTo>
                    <a:pt x="7588" y="13419"/>
                    <a:pt x="7002" y="13803"/>
                    <a:pt x="7051" y="13801"/>
                  </a:cubicBezTo>
                  <a:cubicBezTo>
                    <a:pt x="6841" y="13801"/>
                    <a:pt x="6602" y="13612"/>
                    <a:pt x="6400" y="13559"/>
                  </a:cubicBezTo>
                  <a:cubicBezTo>
                    <a:pt x="6489" y="14164"/>
                    <a:pt x="6519" y="13881"/>
                    <a:pt x="6154" y="14145"/>
                  </a:cubicBezTo>
                  <a:cubicBezTo>
                    <a:pt x="5934" y="14026"/>
                    <a:pt x="5898" y="14077"/>
                    <a:pt x="5673" y="14077"/>
                  </a:cubicBezTo>
                  <a:cubicBezTo>
                    <a:pt x="5381" y="14162"/>
                    <a:pt x="5116" y="14590"/>
                    <a:pt x="5629" y="14617"/>
                  </a:cubicBezTo>
                  <a:cubicBezTo>
                    <a:pt x="5897" y="14801"/>
                    <a:pt x="6092" y="14655"/>
                    <a:pt x="6255" y="15020"/>
                  </a:cubicBezTo>
                  <a:cubicBezTo>
                    <a:pt x="6320" y="15168"/>
                    <a:pt x="6390" y="15262"/>
                    <a:pt x="6508" y="15350"/>
                  </a:cubicBezTo>
                  <a:cubicBezTo>
                    <a:pt x="6728" y="15390"/>
                    <a:pt x="6465" y="16646"/>
                    <a:pt x="6350" y="16730"/>
                  </a:cubicBezTo>
                  <a:cubicBezTo>
                    <a:pt x="6365" y="16739"/>
                    <a:pt x="5826" y="16663"/>
                    <a:pt x="5785" y="16667"/>
                  </a:cubicBezTo>
                  <a:cubicBezTo>
                    <a:pt x="5650" y="16689"/>
                    <a:pt x="5391" y="16822"/>
                    <a:pt x="5281" y="16822"/>
                  </a:cubicBezTo>
                  <a:cubicBezTo>
                    <a:pt x="5108" y="16822"/>
                    <a:pt x="3913" y="16170"/>
                    <a:pt x="3821" y="16687"/>
                  </a:cubicBezTo>
                  <a:cubicBezTo>
                    <a:pt x="3737" y="16815"/>
                    <a:pt x="3377" y="16828"/>
                    <a:pt x="3449" y="17021"/>
                  </a:cubicBezTo>
                  <a:cubicBezTo>
                    <a:pt x="3530" y="17238"/>
                    <a:pt x="3616" y="17337"/>
                    <a:pt x="3535" y="17599"/>
                  </a:cubicBezTo>
                  <a:cubicBezTo>
                    <a:pt x="3600" y="17542"/>
                    <a:pt x="3710" y="17444"/>
                    <a:pt x="3784" y="17425"/>
                  </a:cubicBezTo>
                  <a:cubicBezTo>
                    <a:pt x="3784" y="17438"/>
                    <a:pt x="3787" y="17450"/>
                    <a:pt x="3789" y="17462"/>
                  </a:cubicBezTo>
                  <a:cubicBezTo>
                    <a:pt x="3726" y="17490"/>
                    <a:pt x="3651" y="17551"/>
                    <a:pt x="3593" y="17601"/>
                  </a:cubicBezTo>
                  <a:cubicBezTo>
                    <a:pt x="3653" y="18066"/>
                    <a:pt x="3066" y="19278"/>
                    <a:pt x="3496" y="19389"/>
                  </a:cubicBezTo>
                  <a:cubicBezTo>
                    <a:pt x="3578" y="19503"/>
                    <a:pt x="3431" y="20005"/>
                    <a:pt x="3411" y="20118"/>
                  </a:cubicBezTo>
                  <a:cubicBezTo>
                    <a:pt x="3635" y="20121"/>
                    <a:pt x="3877" y="20136"/>
                    <a:pt x="4087" y="20055"/>
                  </a:cubicBezTo>
                  <a:cubicBezTo>
                    <a:pt x="4100" y="20019"/>
                    <a:pt x="4106" y="19981"/>
                    <a:pt x="4104" y="19942"/>
                  </a:cubicBezTo>
                  <a:cubicBezTo>
                    <a:pt x="4297" y="19997"/>
                    <a:pt x="4530" y="20799"/>
                    <a:pt x="4764" y="20513"/>
                  </a:cubicBezTo>
                  <a:cubicBezTo>
                    <a:pt x="4977" y="20254"/>
                    <a:pt x="5179" y="20132"/>
                    <a:pt x="5537" y="20162"/>
                  </a:cubicBezTo>
                  <a:cubicBezTo>
                    <a:pt x="5614" y="20159"/>
                    <a:pt x="5904" y="20198"/>
                    <a:pt x="5920" y="20206"/>
                  </a:cubicBezTo>
                  <a:cubicBezTo>
                    <a:pt x="6029" y="20263"/>
                    <a:pt x="6288" y="19747"/>
                    <a:pt x="6500" y="19720"/>
                  </a:cubicBezTo>
                  <a:cubicBezTo>
                    <a:pt x="6516" y="19542"/>
                    <a:pt x="6994" y="19064"/>
                    <a:pt x="6943" y="19014"/>
                  </a:cubicBezTo>
                  <a:cubicBezTo>
                    <a:pt x="6523" y="18603"/>
                    <a:pt x="7185" y="18457"/>
                    <a:pt x="7212" y="18069"/>
                  </a:cubicBezTo>
                  <a:cubicBezTo>
                    <a:pt x="7226" y="17872"/>
                    <a:pt x="8104" y="17676"/>
                    <a:pt x="8191" y="17252"/>
                  </a:cubicBezTo>
                  <a:cubicBezTo>
                    <a:pt x="7967" y="16762"/>
                    <a:pt x="8592" y="16828"/>
                    <a:pt x="8806" y="16828"/>
                  </a:cubicBezTo>
                  <a:cubicBezTo>
                    <a:pt x="9295" y="16828"/>
                    <a:pt x="9285" y="17028"/>
                    <a:pt x="9719" y="16681"/>
                  </a:cubicBezTo>
                  <a:cubicBezTo>
                    <a:pt x="10053" y="16798"/>
                    <a:pt x="10062" y="16395"/>
                    <a:pt x="10290" y="16395"/>
                  </a:cubicBezTo>
                  <a:cubicBezTo>
                    <a:pt x="10831" y="16420"/>
                    <a:pt x="10690" y="16988"/>
                    <a:pt x="11024" y="17234"/>
                  </a:cubicBezTo>
                  <a:cubicBezTo>
                    <a:pt x="11260" y="17408"/>
                    <a:pt x="11458" y="17785"/>
                    <a:pt x="11701" y="17900"/>
                  </a:cubicBezTo>
                  <a:cubicBezTo>
                    <a:pt x="11758" y="17927"/>
                    <a:pt x="12171" y="18115"/>
                    <a:pt x="12175" y="18125"/>
                  </a:cubicBezTo>
                  <a:cubicBezTo>
                    <a:pt x="12200" y="18189"/>
                    <a:pt x="12697" y="18605"/>
                    <a:pt x="12766" y="18619"/>
                  </a:cubicBezTo>
                  <a:cubicBezTo>
                    <a:pt x="12961" y="18658"/>
                    <a:pt x="13173" y="19418"/>
                    <a:pt x="12855" y="19436"/>
                  </a:cubicBezTo>
                  <a:cubicBezTo>
                    <a:pt x="12711" y="19427"/>
                    <a:pt x="12614" y="19631"/>
                    <a:pt x="12536" y="19631"/>
                  </a:cubicBezTo>
                  <a:cubicBezTo>
                    <a:pt x="12338" y="19631"/>
                    <a:pt x="11750" y="19355"/>
                    <a:pt x="11649" y="19598"/>
                  </a:cubicBezTo>
                  <a:cubicBezTo>
                    <a:pt x="11548" y="19838"/>
                    <a:pt x="12500" y="20365"/>
                    <a:pt x="12643" y="20365"/>
                  </a:cubicBezTo>
                  <a:cubicBezTo>
                    <a:pt x="12872" y="20365"/>
                    <a:pt x="12768" y="19773"/>
                    <a:pt x="12861" y="19652"/>
                  </a:cubicBezTo>
                  <a:cubicBezTo>
                    <a:pt x="12937" y="19784"/>
                    <a:pt x="13907" y="18987"/>
                    <a:pt x="13268" y="18723"/>
                  </a:cubicBezTo>
                  <a:cubicBezTo>
                    <a:pt x="13262" y="18582"/>
                    <a:pt x="13314" y="18477"/>
                    <a:pt x="13424" y="18409"/>
                  </a:cubicBezTo>
                  <a:cubicBezTo>
                    <a:pt x="13567" y="18409"/>
                    <a:pt x="13727" y="18623"/>
                    <a:pt x="13787" y="18743"/>
                  </a:cubicBezTo>
                  <a:cubicBezTo>
                    <a:pt x="14586" y="18482"/>
                    <a:pt x="13011" y="17868"/>
                    <a:pt x="13024" y="17811"/>
                  </a:cubicBezTo>
                  <a:cubicBezTo>
                    <a:pt x="13147" y="17540"/>
                    <a:pt x="12981" y="17586"/>
                    <a:pt x="12787" y="17586"/>
                  </a:cubicBezTo>
                  <a:cubicBezTo>
                    <a:pt x="12361" y="17586"/>
                    <a:pt x="12347" y="17113"/>
                    <a:pt x="12152" y="16852"/>
                  </a:cubicBezTo>
                  <a:cubicBezTo>
                    <a:pt x="11986" y="16631"/>
                    <a:pt x="11693" y="16567"/>
                    <a:pt x="11625" y="16266"/>
                  </a:cubicBezTo>
                  <a:cubicBezTo>
                    <a:pt x="11495" y="15947"/>
                    <a:pt x="11716" y="15939"/>
                    <a:pt x="11865" y="15798"/>
                  </a:cubicBezTo>
                  <a:cubicBezTo>
                    <a:pt x="11841" y="15934"/>
                    <a:pt x="11936" y="16125"/>
                    <a:pt x="12008" y="16225"/>
                  </a:cubicBezTo>
                  <a:cubicBezTo>
                    <a:pt x="12087" y="16161"/>
                    <a:pt x="12165" y="16158"/>
                    <a:pt x="12238" y="16230"/>
                  </a:cubicBezTo>
                  <a:cubicBezTo>
                    <a:pt x="12254" y="16203"/>
                    <a:pt x="12301" y="16084"/>
                    <a:pt x="12329" y="16084"/>
                  </a:cubicBezTo>
                  <a:cubicBezTo>
                    <a:pt x="12326" y="16084"/>
                    <a:pt x="12736" y="16816"/>
                    <a:pt x="12978" y="16874"/>
                  </a:cubicBezTo>
                  <a:cubicBezTo>
                    <a:pt x="13227" y="16935"/>
                    <a:pt x="13439" y="17177"/>
                    <a:pt x="13668" y="17310"/>
                  </a:cubicBezTo>
                  <a:lnTo>
                    <a:pt x="13669" y="17307"/>
                  </a:lnTo>
                  <a:cubicBezTo>
                    <a:pt x="13733" y="17355"/>
                    <a:pt x="13798" y="17401"/>
                    <a:pt x="13864" y="17445"/>
                  </a:cubicBezTo>
                  <a:cubicBezTo>
                    <a:pt x="13864" y="17445"/>
                    <a:pt x="13885" y="17398"/>
                    <a:pt x="13900" y="17364"/>
                  </a:cubicBezTo>
                  <a:cubicBezTo>
                    <a:pt x="13996" y="17452"/>
                    <a:pt x="14062" y="17548"/>
                    <a:pt x="14179" y="17579"/>
                  </a:cubicBezTo>
                  <a:cubicBezTo>
                    <a:pt x="14188" y="18042"/>
                    <a:pt x="14082" y="18142"/>
                    <a:pt x="14348" y="18508"/>
                  </a:cubicBezTo>
                  <a:cubicBezTo>
                    <a:pt x="14118" y="18572"/>
                    <a:pt x="14350" y="18860"/>
                    <a:pt x="14440" y="18766"/>
                  </a:cubicBezTo>
                  <a:cubicBezTo>
                    <a:pt x="14548" y="18913"/>
                    <a:pt x="14606" y="19070"/>
                    <a:pt x="14601" y="19267"/>
                  </a:cubicBezTo>
                  <a:cubicBezTo>
                    <a:pt x="14744" y="19281"/>
                    <a:pt x="14884" y="19339"/>
                    <a:pt x="15005" y="19427"/>
                  </a:cubicBezTo>
                  <a:cubicBezTo>
                    <a:pt x="14917" y="19488"/>
                    <a:pt x="14849" y="19566"/>
                    <a:pt x="14799" y="19661"/>
                  </a:cubicBezTo>
                  <a:cubicBezTo>
                    <a:pt x="15088" y="19884"/>
                    <a:pt x="14876" y="20093"/>
                    <a:pt x="15189" y="20301"/>
                  </a:cubicBezTo>
                  <a:cubicBezTo>
                    <a:pt x="15191" y="20250"/>
                    <a:pt x="15226" y="20114"/>
                    <a:pt x="15288" y="20127"/>
                  </a:cubicBezTo>
                  <a:cubicBezTo>
                    <a:pt x="15355" y="20187"/>
                    <a:pt x="15355" y="20379"/>
                    <a:pt x="15421" y="20470"/>
                  </a:cubicBezTo>
                  <a:cubicBezTo>
                    <a:pt x="15434" y="20425"/>
                    <a:pt x="15471" y="20268"/>
                    <a:pt x="15516" y="20268"/>
                  </a:cubicBezTo>
                  <a:cubicBezTo>
                    <a:pt x="15547" y="20268"/>
                    <a:pt x="15717" y="20454"/>
                    <a:pt x="15743" y="20497"/>
                  </a:cubicBezTo>
                  <a:cubicBezTo>
                    <a:pt x="15738" y="20305"/>
                    <a:pt x="15706" y="20091"/>
                    <a:pt x="15617" y="19924"/>
                  </a:cubicBezTo>
                  <a:cubicBezTo>
                    <a:pt x="15719" y="19942"/>
                    <a:pt x="15823" y="19903"/>
                    <a:pt x="15832" y="19775"/>
                  </a:cubicBezTo>
                  <a:cubicBezTo>
                    <a:pt x="15922" y="19798"/>
                    <a:pt x="16115" y="19795"/>
                    <a:pt x="16041" y="19632"/>
                  </a:cubicBezTo>
                  <a:cubicBezTo>
                    <a:pt x="16106" y="19623"/>
                    <a:pt x="16168" y="19588"/>
                    <a:pt x="16210" y="19533"/>
                  </a:cubicBezTo>
                  <a:cubicBezTo>
                    <a:pt x="16138" y="19390"/>
                    <a:pt x="15206" y="18490"/>
                    <a:pt x="15434" y="18346"/>
                  </a:cubicBezTo>
                  <a:cubicBezTo>
                    <a:pt x="15434" y="18538"/>
                    <a:pt x="16064" y="18478"/>
                    <a:pt x="15848" y="18241"/>
                  </a:cubicBezTo>
                  <a:cubicBezTo>
                    <a:pt x="16147" y="18267"/>
                    <a:pt x="16258" y="18137"/>
                    <a:pt x="16617" y="18242"/>
                  </a:cubicBezTo>
                  <a:cubicBezTo>
                    <a:pt x="16734" y="18192"/>
                    <a:pt x="16850" y="18068"/>
                    <a:pt x="16906" y="17901"/>
                  </a:cubicBezTo>
                  <a:cubicBezTo>
                    <a:pt x="16903" y="17828"/>
                    <a:pt x="16902" y="17625"/>
                    <a:pt x="16866" y="17758"/>
                  </a:cubicBezTo>
                  <a:cubicBezTo>
                    <a:pt x="16932" y="17767"/>
                    <a:pt x="16992" y="17749"/>
                    <a:pt x="17046" y="17705"/>
                  </a:cubicBezTo>
                  <a:lnTo>
                    <a:pt x="16983" y="17599"/>
                  </a:lnTo>
                  <a:cubicBezTo>
                    <a:pt x="17041" y="17536"/>
                    <a:pt x="17165" y="17507"/>
                    <a:pt x="17236" y="17493"/>
                  </a:cubicBezTo>
                  <a:cubicBezTo>
                    <a:pt x="17318" y="17587"/>
                    <a:pt x="17416" y="17601"/>
                    <a:pt x="17530" y="17550"/>
                  </a:cubicBezTo>
                  <a:cubicBezTo>
                    <a:pt x="17577" y="17423"/>
                    <a:pt x="17512" y="17280"/>
                    <a:pt x="17384" y="17221"/>
                  </a:cubicBezTo>
                  <a:cubicBezTo>
                    <a:pt x="17687" y="16967"/>
                    <a:pt x="17565" y="16430"/>
                    <a:pt x="17781" y="16125"/>
                  </a:cubicBezTo>
                  <a:cubicBezTo>
                    <a:pt x="17837" y="16046"/>
                    <a:pt x="18329" y="15957"/>
                    <a:pt x="17971" y="15701"/>
                  </a:cubicBezTo>
                  <a:cubicBezTo>
                    <a:pt x="18121" y="15585"/>
                    <a:pt x="18165" y="15400"/>
                    <a:pt x="18293" y="15287"/>
                  </a:cubicBezTo>
                  <a:cubicBezTo>
                    <a:pt x="18372" y="15279"/>
                    <a:pt x="18564" y="15290"/>
                    <a:pt x="18635" y="15243"/>
                  </a:cubicBezTo>
                  <a:cubicBezTo>
                    <a:pt x="18639" y="15249"/>
                    <a:pt x="18650" y="15264"/>
                    <a:pt x="18652" y="15266"/>
                  </a:cubicBezTo>
                  <a:cubicBezTo>
                    <a:pt x="18287" y="15517"/>
                    <a:pt x="19128" y="15507"/>
                    <a:pt x="19226" y="15549"/>
                  </a:cubicBezTo>
                  <a:cubicBezTo>
                    <a:pt x="19228" y="15542"/>
                    <a:pt x="18587" y="15928"/>
                    <a:pt x="18950" y="15928"/>
                  </a:cubicBezTo>
                  <a:cubicBezTo>
                    <a:pt x="19011" y="15928"/>
                    <a:pt x="19283" y="15953"/>
                    <a:pt x="19298" y="16033"/>
                  </a:cubicBezTo>
                  <a:cubicBezTo>
                    <a:pt x="19302" y="16103"/>
                    <a:pt x="19240" y="16207"/>
                    <a:pt x="19205" y="16258"/>
                  </a:cubicBezTo>
                  <a:cubicBezTo>
                    <a:pt x="19386" y="16473"/>
                    <a:pt x="20060" y="16208"/>
                    <a:pt x="20085" y="16168"/>
                  </a:cubicBezTo>
                  <a:cubicBezTo>
                    <a:pt x="20101" y="16142"/>
                    <a:pt x="20747" y="15587"/>
                    <a:pt x="20176" y="15813"/>
                  </a:cubicBezTo>
                  <a:cubicBezTo>
                    <a:pt x="19948" y="15902"/>
                    <a:pt x="19869" y="15644"/>
                    <a:pt x="19761" y="15477"/>
                  </a:cubicBezTo>
                  <a:cubicBezTo>
                    <a:pt x="19950" y="15446"/>
                    <a:pt x="20140" y="15270"/>
                    <a:pt x="20317" y="15219"/>
                  </a:cubicBezTo>
                  <a:cubicBezTo>
                    <a:pt x="20455" y="15239"/>
                    <a:pt x="21096" y="15033"/>
                    <a:pt x="20948" y="14830"/>
                  </a:cubicBezTo>
                  <a:cubicBezTo>
                    <a:pt x="21018" y="14787"/>
                    <a:pt x="21111" y="14689"/>
                    <a:pt x="21196" y="14689"/>
                  </a:cubicBezTo>
                  <a:cubicBezTo>
                    <a:pt x="21540" y="14453"/>
                    <a:pt x="21283" y="14523"/>
                    <a:pt x="21399" y="14198"/>
                  </a:cubicBezTo>
                  <a:cubicBezTo>
                    <a:pt x="21401" y="14194"/>
                    <a:pt x="21392" y="14218"/>
                    <a:pt x="21399" y="1419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sz="1899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27" name="Shape 25832">
            <a:extLst>
              <a:ext uri="{FF2B5EF4-FFF2-40B4-BE49-F238E27FC236}">
                <a16:creationId xmlns:a16="http://schemas.microsoft.com/office/drawing/2014/main" id="{2D93B4E4-C43B-B948-BD61-621140A5815D}"/>
              </a:ext>
            </a:extLst>
          </p:cNvPr>
          <p:cNvSpPr/>
          <p:nvPr/>
        </p:nvSpPr>
        <p:spPr>
          <a:xfrm rot="10800000" flipH="1" flipV="1">
            <a:off x="4401331" y="2972571"/>
            <a:ext cx="725869" cy="4016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7421" extrusionOk="0">
                <a:moveTo>
                  <a:pt x="0" y="0"/>
                </a:moveTo>
                <a:cubicBezTo>
                  <a:pt x="5937" y="16332"/>
                  <a:pt x="13937" y="21600"/>
                  <a:pt x="21287" y="14018"/>
                </a:cubicBezTo>
                <a:cubicBezTo>
                  <a:pt x="21392" y="13910"/>
                  <a:pt x="21496" y="13800"/>
                  <a:pt x="21600" y="13687"/>
                </a:cubicBezTo>
              </a:path>
            </a:pathLst>
          </a:custGeom>
          <a:noFill/>
          <a:ln w="38100" cap="flat">
            <a:solidFill>
              <a:schemeClr val="bg1">
                <a:lumMod val="50000"/>
              </a:schemeClr>
            </a:solidFill>
            <a:prstDash val="solid"/>
            <a:miter lim="400000"/>
            <a:tailEnd type="triangle" w="med" len="med"/>
          </a:ln>
          <a:effectLst/>
        </p:spPr>
        <p:txBody>
          <a:bodyPr wrap="square" lIns="26796" tIns="26796" rIns="26796" bIns="26796" numCol="1" anchor="ctr">
            <a:noAutofit/>
          </a:bodyPr>
          <a:lstStyle/>
          <a:p>
            <a:endParaRPr sz="1899" dirty="0">
              <a:latin typeface="Lato Light" panose="020F0502020204030203" pitchFamily="34" charset="0"/>
            </a:endParaRPr>
          </a:p>
        </p:txBody>
      </p:sp>
      <p:sp>
        <p:nvSpPr>
          <p:cNvPr id="28" name="Shape 25833">
            <a:extLst>
              <a:ext uri="{FF2B5EF4-FFF2-40B4-BE49-F238E27FC236}">
                <a16:creationId xmlns:a16="http://schemas.microsoft.com/office/drawing/2014/main" id="{355D91B9-7F13-844C-A5A9-22E1AFB717C5}"/>
              </a:ext>
            </a:extLst>
          </p:cNvPr>
          <p:cNvSpPr/>
          <p:nvPr/>
        </p:nvSpPr>
        <p:spPr>
          <a:xfrm>
            <a:off x="4256445" y="2837703"/>
            <a:ext cx="164209" cy="164209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1899" dirty="0">
              <a:latin typeface="Lato Light" panose="020F0502020204030203" pitchFamily="34" charset="0"/>
            </a:endParaRPr>
          </a:p>
        </p:txBody>
      </p:sp>
      <p:sp>
        <p:nvSpPr>
          <p:cNvPr id="29" name="Shape 25835">
            <a:extLst>
              <a:ext uri="{FF2B5EF4-FFF2-40B4-BE49-F238E27FC236}">
                <a16:creationId xmlns:a16="http://schemas.microsoft.com/office/drawing/2014/main" id="{BD591EDB-C53B-0948-B62F-681D241D50A7}"/>
              </a:ext>
            </a:extLst>
          </p:cNvPr>
          <p:cNvSpPr/>
          <p:nvPr/>
        </p:nvSpPr>
        <p:spPr>
          <a:xfrm rot="7931052" flipH="1" flipV="1">
            <a:off x="3338557" y="1760755"/>
            <a:ext cx="1747754" cy="7905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970" extrusionOk="0">
                <a:moveTo>
                  <a:pt x="0" y="0"/>
                </a:moveTo>
                <a:cubicBezTo>
                  <a:pt x="1193" y="5667"/>
                  <a:pt x="3212" y="10390"/>
                  <a:pt x="5737" y="13799"/>
                </a:cubicBezTo>
                <a:cubicBezTo>
                  <a:pt x="10115" y="19710"/>
                  <a:pt x="15856" y="21600"/>
                  <a:pt x="21321" y="18484"/>
                </a:cubicBezTo>
                <a:cubicBezTo>
                  <a:pt x="21414" y="18431"/>
                  <a:pt x="21507" y="18376"/>
                  <a:pt x="21600" y="18320"/>
                </a:cubicBezTo>
              </a:path>
            </a:pathLst>
          </a:custGeom>
          <a:noFill/>
          <a:ln w="38100" cap="flat">
            <a:solidFill>
              <a:schemeClr val="bg1">
                <a:lumMod val="50000"/>
              </a:schemeClr>
            </a:solidFill>
            <a:prstDash val="solid"/>
            <a:miter lim="400000"/>
            <a:tailEnd type="triangle" w="med" len="med"/>
          </a:ln>
          <a:effectLst/>
        </p:spPr>
        <p:txBody>
          <a:bodyPr wrap="square" lIns="26796" tIns="26796" rIns="26796" bIns="26796" numCol="1" anchor="ctr">
            <a:noAutofit/>
          </a:bodyPr>
          <a:lstStyle/>
          <a:p>
            <a:endParaRPr sz="1899" dirty="0">
              <a:latin typeface="Lato Light" panose="020F0502020204030203" pitchFamily="34" charset="0"/>
            </a:endParaRPr>
          </a:p>
        </p:txBody>
      </p:sp>
      <p:sp>
        <p:nvSpPr>
          <p:cNvPr id="30" name="Shape 25836">
            <a:extLst>
              <a:ext uri="{FF2B5EF4-FFF2-40B4-BE49-F238E27FC236}">
                <a16:creationId xmlns:a16="http://schemas.microsoft.com/office/drawing/2014/main" id="{5FE12477-A56B-C748-8E01-21CB3D8ADCCC}"/>
              </a:ext>
            </a:extLst>
          </p:cNvPr>
          <p:cNvSpPr/>
          <p:nvPr/>
        </p:nvSpPr>
        <p:spPr>
          <a:xfrm>
            <a:off x="3203848" y="2420888"/>
            <a:ext cx="164209" cy="164209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1899" dirty="0">
              <a:latin typeface="Lato Light" panose="020F0502020204030203" pitchFamily="34" charset="0"/>
            </a:endParaRPr>
          </a:p>
        </p:txBody>
      </p:sp>
      <p:sp>
        <p:nvSpPr>
          <p:cNvPr id="33" name="Shape 25829">
            <a:extLst>
              <a:ext uri="{FF2B5EF4-FFF2-40B4-BE49-F238E27FC236}">
                <a16:creationId xmlns:a16="http://schemas.microsoft.com/office/drawing/2014/main" id="{2EE7E89D-319D-B44E-A1FC-5EFF1C3BB010}"/>
              </a:ext>
            </a:extLst>
          </p:cNvPr>
          <p:cNvSpPr/>
          <p:nvPr/>
        </p:nvSpPr>
        <p:spPr>
          <a:xfrm rot="1866883">
            <a:off x="3279418" y="4518353"/>
            <a:ext cx="1750703" cy="1861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7068" extrusionOk="0">
                <a:moveTo>
                  <a:pt x="0" y="0"/>
                </a:moveTo>
                <a:cubicBezTo>
                  <a:pt x="6313" y="17032"/>
                  <a:pt x="14191" y="21600"/>
                  <a:pt x="21432" y="12425"/>
                </a:cubicBezTo>
                <a:cubicBezTo>
                  <a:pt x="21488" y="12354"/>
                  <a:pt x="21544" y="12283"/>
                  <a:pt x="21600" y="12210"/>
                </a:cubicBezTo>
              </a:path>
            </a:pathLst>
          </a:custGeom>
          <a:noFill/>
          <a:ln w="38100" cap="flat">
            <a:solidFill>
              <a:schemeClr val="bg1">
                <a:lumMod val="50000"/>
              </a:schemeClr>
            </a:solidFill>
            <a:prstDash val="solid"/>
            <a:miter lim="400000"/>
            <a:tailEnd type="triangle" w="med" len="med"/>
          </a:ln>
          <a:effectLst/>
        </p:spPr>
        <p:txBody>
          <a:bodyPr wrap="square" lIns="26796" tIns="26796" rIns="26796" bIns="26796" numCol="1" anchor="ctr">
            <a:noAutofit/>
          </a:bodyPr>
          <a:lstStyle/>
          <a:p>
            <a:endParaRPr sz="1899" dirty="0">
              <a:latin typeface="Lato Light" panose="020F0502020204030203" pitchFamily="34" charset="0"/>
            </a:endParaRPr>
          </a:p>
        </p:txBody>
      </p:sp>
      <p:sp>
        <p:nvSpPr>
          <p:cNvPr id="34" name="Shape 25830">
            <a:extLst>
              <a:ext uri="{FF2B5EF4-FFF2-40B4-BE49-F238E27FC236}">
                <a16:creationId xmlns:a16="http://schemas.microsoft.com/office/drawing/2014/main" id="{7EE4739B-F24A-E341-B532-FBB83F19C637}"/>
              </a:ext>
            </a:extLst>
          </p:cNvPr>
          <p:cNvSpPr/>
          <p:nvPr/>
        </p:nvSpPr>
        <p:spPr>
          <a:xfrm>
            <a:off x="3327671" y="3912863"/>
            <a:ext cx="164209" cy="164209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1899" dirty="0">
              <a:latin typeface="Lato Light" panose="020F0502020204030203" pitchFamily="34" charset="0"/>
            </a:endParaRPr>
          </a:p>
        </p:txBody>
      </p:sp>
      <p:sp>
        <p:nvSpPr>
          <p:cNvPr id="35" name="CuadroTexto 2"/>
          <p:cNvSpPr txBox="1"/>
          <p:nvPr/>
        </p:nvSpPr>
        <p:spPr>
          <a:xfrm>
            <a:off x="4968169" y="1355354"/>
            <a:ext cx="933974" cy="3539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700" b="1" dirty="0"/>
              <a:t>EUROPE</a:t>
            </a:r>
            <a:endParaRPr lang="en-US" sz="1700" b="1" dirty="0"/>
          </a:p>
        </p:txBody>
      </p:sp>
      <p:cxnSp>
        <p:nvCxnSpPr>
          <p:cNvPr id="36" name="10 Conector recto">
            <a:extLst>
              <a:ext uri="{FF2B5EF4-FFF2-40B4-BE49-F238E27FC236}">
                <a16:creationId xmlns:a16="http://schemas.microsoft.com/office/drawing/2014/main" id="{D27107B2-B76C-4CC4-8895-CBC584D3B375}"/>
              </a:ext>
            </a:extLst>
          </p:cNvPr>
          <p:cNvCxnSpPr/>
          <p:nvPr/>
        </p:nvCxnSpPr>
        <p:spPr>
          <a:xfrm flipH="1">
            <a:off x="6009078" y="1049532"/>
            <a:ext cx="7834" cy="134077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11 Conector recto">
            <a:extLst>
              <a:ext uri="{FF2B5EF4-FFF2-40B4-BE49-F238E27FC236}">
                <a16:creationId xmlns:a16="http://schemas.microsoft.com/office/drawing/2014/main" id="{F02989D0-E339-4DB0-AD82-C97B3CB1EEFE}"/>
              </a:ext>
            </a:extLst>
          </p:cNvPr>
          <p:cNvCxnSpPr/>
          <p:nvPr/>
        </p:nvCxnSpPr>
        <p:spPr>
          <a:xfrm>
            <a:off x="5807760" y="1519336"/>
            <a:ext cx="212941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CuadroTexto 42"/>
          <p:cNvSpPr txBox="1"/>
          <p:nvPr/>
        </p:nvSpPr>
        <p:spPr>
          <a:xfrm>
            <a:off x="5137142" y="3076218"/>
            <a:ext cx="661015" cy="3539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700" b="1" dirty="0"/>
              <a:t>APAC</a:t>
            </a:r>
            <a:endParaRPr lang="en-US" sz="1700" b="1" dirty="0"/>
          </a:p>
        </p:txBody>
      </p:sp>
      <p:cxnSp>
        <p:nvCxnSpPr>
          <p:cNvPr id="39" name="10 Conector recto">
            <a:extLst>
              <a:ext uri="{FF2B5EF4-FFF2-40B4-BE49-F238E27FC236}">
                <a16:creationId xmlns:a16="http://schemas.microsoft.com/office/drawing/2014/main" id="{D27107B2-B76C-4CC4-8895-CBC584D3B375}"/>
              </a:ext>
            </a:extLst>
          </p:cNvPr>
          <p:cNvCxnSpPr/>
          <p:nvPr/>
        </p:nvCxnSpPr>
        <p:spPr>
          <a:xfrm flipH="1">
            <a:off x="6000777" y="2840193"/>
            <a:ext cx="12234" cy="1352501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1 Conector recto">
            <a:extLst>
              <a:ext uri="{FF2B5EF4-FFF2-40B4-BE49-F238E27FC236}">
                <a16:creationId xmlns:a16="http://schemas.microsoft.com/office/drawing/2014/main" id="{F02989D0-E339-4DB0-AD82-C97B3CB1EEFE}"/>
              </a:ext>
            </a:extLst>
          </p:cNvPr>
          <p:cNvCxnSpPr/>
          <p:nvPr/>
        </p:nvCxnSpPr>
        <p:spPr>
          <a:xfrm>
            <a:off x="5780249" y="3209947"/>
            <a:ext cx="212941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CuadroTexto 48"/>
          <p:cNvSpPr txBox="1"/>
          <p:nvPr/>
        </p:nvSpPr>
        <p:spPr>
          <a:xfrm>
            <a:off x="4957430" y="4972144"/>
            <a:ext cx="843501" cy="3539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700" b="1" dirty="0"/>
              <a:t>AFRICA</a:t>
            </a:r>
            <a:endParaRPr lang="en-US" sz="1700" b="1" dirty="0"/>
          </a:p>
        </p:txBody>
      </p:sp>
      <p:cxnSp>
        <p:nvCxnSpPr>
          <p:cNvPr id="46" name="11 Conector recto">
            <a:extLst>
              <a:ext uri="{FF2B5EF4-FFF2-40B4-BE49-F238E27FC236}">
                <a16:creationId xmlns:a16="http://schemas.microsoft.com/office/drawing/2014/main" id="{F02989D0-E339-4DB0-AD82-C97B3CB1EEFE}"/>
              </a:ext>
            </a:extLst>
          </p:cNvPr>
          <p:cNvCxnSpPr/>
          <p:nvPr/>
        </p:nvCxnSpPr>
        <p:spPr>
          <a:xfrm>
            <a:off x="5768744" y="5174444"/>
            <a:ext cx="212941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673 Rectángulo redondeado"/>
          <p:cNvSpPr/>
          <p:nvPr/>
        </p:nvSpPr>
        <p:spPr>
          <a:xfrm>
            <a:off x="5003781" y="3322120"/>
            <a:ext cx="892562" cy="272415"/>
          </a:xfrm>
          <a:prstGeom prst="round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b="1" dirty="0"/>
              <a:t>Asia Pacific</a:t>
            </a:r>
          </a:p>
        </p:txBody>
      </p:sp>
      <p:sp>
        <p:nvSpPr>
          <p:cNvPr id="92" name="Shape 25829">
            <a:extLst>
              <a:ext uri="{FF2B5EF4-FFF2-40B4-BE49-F238E27FC236}">
                <a16:creationId xmlns:a16="http://schemas.microsoft.com/office/drawing/2014/main" id="{2EE7E89D-319D-B44E-A1FC-5EFF1C3BB010}"/>
              </a:ext>
            </a:extLst>
          </p:cNvPr>
          <p:cNvSpPr/>
          <p:nvPr/>
        </p:nvSpPr>
        <p:spPr>
          <a:xfrm rot="4778194" flipH="1">
            <a:off x="2406920" y="2328351"/>
            <a:ext cx="1392524" cy="3686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7068" extrusionOk="0">
                <a:moveTo>
                  <a:pt x="0" y="0"/>
                </a:moveTo>
                <a:cubicBezTo>
                  <a:pt x="6313" y="17032"/>
                  <a:pt x="14191" y="21600"/>
                  <a:pt x="21432" y="12425"/>
                </a:cubicBezTo>
                <a:cubicBezTo>
                  <a:pt x="21488" y="12354"/>
                  <a:pt x="21544" y="12283"/>
                  <a:pt x="21600" y="12210"/>
                </a:cubicBezTo>
              </a:path>
            </a:pathLst>
          </a:custGeom>
          <a:noFill/>
          <a:ln w="38100" cap="flat">
            <a:solidFill>
              <a:schemeClr val="bg1">
                <a:lumMod val="50000"/>
              </a:schemeClr>
            </a:solidFill>
            <a:prstDash val="solid"/>
            <a:miter lim="400000"/>
            <a:tailEnd type="triangle" w="med" len="med"/>
          </a:ln>
          <a:effectLst/>
        </p:spPr>
        <p:txBody>
          <a:bodyPr wrap="square" lIns="26796" tIns="26796" rIns="26796" bIns="26796" numCol="1" anchor="ctr">
            <a:noAutofit/>
          </a:bodyPr>
          <a:lstStyle/>
          <a:p>
            <a:endParaRPr sz="1899" dirty="0">
              <a:latin typeface="Lato Light" panose="020F0502020204030203" pitchFamily="34" charset="0"/>
            </a:endParaRPr>
          </a:p>
        </p:txBody>
      </p:sp>
      <p:sp>
        <p:nvSpPr>
          <p:cNvPr id="93" name="Shape 25830">
            <a:extLst>
              <a:ext uri="{FF2B5EF4-FFF2-40B4-BE49-F238E27FC236}">
                <a16:creationId xmlns:a16="http://schemas.microsoft.com/office/drawing/2014/main" id="{7EE4739B-F24A-E341-B532-FBB83F19C637}"/>
              </a:ext>
            </a:extLst>
          </p:cNvPr>
          <p:cNvSpPr/>
          <p:nvPr/>
        </p:nvSpPr>
        <p:spPr>
          <a:xfrm>
            <a:off x="3312410" y="3082335"/>
            <a:ext cx="164209" cy="164209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1899" dirty="0">
              <a:latin typeface="Lato Light" panose="020F0502020204030203" pitchFamily="34" charset="0"/>
            </a:endParaRPr>
          </a:p>
        </p:txBody>
      </p:sp>
      <p:sp>
        <p:nvSpPr>
          <p:cNvPr id="31" name="Shape 25838">
            <a:extLst>
              <a:ext uri="{FF2B5EF4-FFF2-40B4-BE49-F238E27FC236}">
                <a16:creationId xmlns:a16="http://schemas.microsoft.com/office/drawing/2014/main" id="{5BD1D1C9-22FF-2D40-A5EE-30A8617488AE}"/>
              </a:ext>
            </a:extLst>
          </p:cNvPr>
          <p:cNvSpPr/>
          <p:nvPr/>
        </p:nvSpPr>
        <p:spPr>
          <a:xfrm rot="6297344">
            <a:off x="552407" y="3858327"/>
            <a:ext cx="986513" cy="8121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7545" extrusionOk="0">
                <a:moveTo>
                  <a:pt x="0" y="0"/>
                </a:moveTo>
                <a:cubicBezTo>
                  <a:pt x="5779" y="16074"/>
                  <a:pt x="13937" y="21600"/>
                  <a:pt x="21417" y="14508"/>
                </a:cubicBezTo>
                <a:cubicBezTo>
                  <a:pt x="21478" y="14450"/>
                  <a:pt x="21539" y="14391"/>
                  <a:pt x="21600" y="14332"/>
                </a:cubicBezTo>
              </a:path>
            </a:pathLst>
          </a:custGeom>
          <a:noFill/>
          <a:ln w="38100" cap="flat">
            <a:solidFill>
              <a:schemeClr val="bg1">
                <a:lumMod val="50000"/>
              </a:schemeClr>
            </a:solidFill>
            <a:prstDash val="solid"/>
            <a:miter lim="400000"/>
            <a:tailEnd type="triangle" w="med" len="med"/>
          </a:ln>
          <a:effectLst/>
        </p:spPr>
        <p:txBody>
          <a:bodyPr wrap="square" lIns="26796" tIns="26796" rIns="26796" bIns="26796" numCol="1" anchor="ctr">
            <a:noAutofit/>
          </a:bodyPr>
          <a:lstStyle/>
          <a:p>
            <a:endParaRPr sz="1899" dirty="0">
              <a:latin typeface="Lato Light" panose="020F0502020204030203" pitchFamily="34" charset="0"/>
            </a:endParaRPr>
          </a:p>
        </p:txBody>
      </p:sp>
      <p:sp>
        <p:nvSpPr>
          <p:cNvPr id="32" name="Shape 25839">
            <a:extLst>
              <a:ext uri="{FF2B5EF4-FFF2-40B4-BE49-F238E27FC236}">
                <a16:creationId xmlns:a16="http://schemas.microsoft.com/office/drawing/2014/main" id="{78692331-B368-0E4D-A1AF-F140AD76E732}"/>
              </a:ext>
            </a:extLst>
          </p:cNvPr>
          <p:cNvSpPr/>
          <p:nvPr/>
        </p:nvSpPr>
        <p:spPr>
          <a:xfrm>
            <a:off x="1501386" y="3770680"/>
            <a:ext cx="164209" cy="164209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1899" dirty="0">
              <a:latin typeface="Lato Light" panose="020F0502020204030203" pitchFamily="34" charset="0"/>
            </a:endParaRPr>
          </a:p>
        </p:txBody>
      </p:sp>
      <p:sp>
        <p:nvSpPr>
          <p:cNvPr id="47" name="CuadroTexto 51"/>
          <p:cNvSpPr txBox="1"/>
          <p:nvPr/>
        </p:nvSpPr>
        <p:spPr>
          <a:xfrm>
            <a:off x="16934" y="4721084"/>
            <a:ext cx="1143262" cy="3539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700" b="1" dirty="0"/>
              <a:t>AMERICAS</a:t>
            </a:r>
            <a:endParaRPr lang="en-US" sz="1700" b="1" dirty="0"/>
          </a:p>
        </p:txBody>
      </p:sp>
      <p:cxnSp>
        <p:nvCxnSpPr>
          <p:cNvPr id="49" name="11 Conector recto">
            <a:extLst>
              <a:ext uri="{FF2B5EF4-FFF2-40B4-BE49-F238E27FC236}">
                <a16:creationId xmlns:a16="http://schemas.microsoft.com/office/drawing/2014/main" id="{F02989D0-E339-4DB0-AD82-C97B3CB1EEFE}"/>
              </a:ext>
            </a:extLst>
          </p:cNvPr>
          <p:cNvCxnSpPr/>
          <p:nvPr/>
        </p:nvCxnSpPr>
        <p:spPr>
          <a:xfrm>
            <a:off x="960435" y="4734936"/>
            <a:ext cx="212941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50 Rectángulo redondeado"/>
          <p:cNvSpPr/>
          <p:nvPr/>
        </p:nvSpPr>
        <p:spPr>
          <a:xfrm>
            <a:off x="1589637" y="1136300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33%</a:t>
            </a:r>
          </a:p>
        </p:txBody>
      </p:sp>
      <p:sp>
        <p:nvSpPr>
          <p:cNvPr id="89" name="50 Rectángulo redondeado"/>
          <p:cNvSpPr/>
          <p:nvPr/>
        </p:nvSpPr>
        <p:spPr>
          <a:xfrm>
            <a:off x="1584290" y="865263"/>
            <a:ext cx="540000" cy="216000"/>
          </a:xfrm>
          <a:prstGeom prst="round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BTB</a:t>
            </a:r>
            <a:endParaRPr lang="es-PE" sz="1400" dirty="0"/>
          </a:p>
        </p:txBody>
      </p:sp>
      <p:sp>
        <p:nvSpPr>
          <p:cNvPr id="98" name="50 Rectángulo redondeado"/>
          <p:cNvSpPr/>
          <p:nvPr/>
        </p:nvSpPr>
        <p:spPr>
          <a:xfrm>
            <a:off x="976468" y="1135293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63%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9" name="50 Rectángulo redondeado"/>
          <p:cNvSpPr/>
          <p:nvPr/>
        </p:nvSpPr>
        <p:spPr>
          <a:xfrm>
            <a:off x="974083" y="865262"/>
            <a:ext cx="540000" cy="216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TTB</a:t>
            </a:r>
            <a:endParaRPr lang="es-PE" sz="1400" dirty="0"/>
          </a:p>
        </p:txBody>
      </p:sp>
      <p:sp>
        <p:nvSpPr>
          <p:cNvPr id="154" name="20 CuadroTexto"/>
          <p:cNvSpPr txBox="1"/>
          <p:nvPr/>
        </p:nvSpPr>
        <p:spPr>
          <a:xfrm>
            <a:off x="964755" y="2808555"/>
            <a:ext cx="235803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050" dirty="0" err="1"/>
              <a:t>Definitely</a:t>
            </a:r>
            <a:r>
              <a:rPr lang="es-PE" sz="1050" dirty="0"/>
              <a:t> </a:t>
            </a:r>
            <a:r>
              <a:rPr lang="es-PE" sz="1050" dirty="0" err="1"/>
              <a:t>achieved</a:t>
            </a:r>
            <a:r>
              <a:rPr lang="es-PE" sz="1050" dirty="0"/>
              <a:t>/</a:t>
            </a:r>
          </a:p>
          <a:p>
            <a:r>
              <a:rPr lang="es-PE" sz="1050" dirty="0"/>
              <a:t>To </a:t>
            </a:r>
            <a:r>
              <a:rPr lang="es-PE" sz="1050" dirty="0" err="1"/>
              <a:t>some</a:t>
            </a:r>
            <a:r>
              <a:rPr lang="es-PE" sz="1050" dirty="0"/>
              <a:t> </a:t>
            </a:r>
            <a:r>
              <a:rPr lang="es-PE" sz="1050" dirty="0" err="1"/>
              <a:t>extent</a:t>
            </a:r>
            <a:r>
              <a:rPr lang="es-PE" sz="1050" dirty="0"/>
              <a:t> </a:t>
            </a:r>
            <a:r>
              <a:rPr lang="es-PE" sz="1050" dirty="0" err="1"/>
              <a:t>achieved</a:t>
            </a:r>
            <a:endParaRPr lang="es-PE" sz="1050" dirty="0"/>
          </a:p>
        </p:txBody>
      </p:sp>
      <p:sp>
        <p:nvSpPr>
          <p:cNvPr id="155" name="21 CuadroTexto"/>
          <p:cNvSpPr txBox="1"/>
          <p:nvPr/>
        </p:nvSpPr>
        <p:spPr>
          <a:xfrm>
            <a:off x="985441" y="3237424"/>
            <a:ext cx="235803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050" dirty="0" err="1"/>
              <a:t>Not</a:t>
            </a:r>
            <a:r>
              <a:rPr lang="es-PE" sz="1050" dirty="0"/>
              <a:t> </a:t>
            </a:r>
            <a:r>
              <a:rPr lang="es-PE" sz="1050" dirty="0" err="1"/>
              <a:t>really</a:t>
            </a:r>
            <a:r>
              <a:rPr lang="es-PE" sz="1050" dirty="0"/>
              <a:t> </a:t>
            </a:r>
            <a:r>
              <a:rPr lang="es-PE" sz="1050" dirty="0" err="1"/>
              <a:t>achieved</a:t>
            </a:r>
            <a:r>
              <a:rPr lang="es-PE" sz="1050" dirty="0"/>
              <a:t>/</a:t>
            </a:r>
          </a:p>
          <a:p>
            <a:r>
              <a:rPr lang="es-PE" sz="1050" dirty="0" err="1"/>
              <a:t>Not</a:t>
            </a:r>
            <a:r>
              <a:rPr lang="es-PE" sz="1050" dirty="0"/>
              <a:t> at </a:t>
            </a:r>
            <a:r>
              <a:rPr lang="es-PE" sz="1050" dirty="0" err="1"/>
              <a:t>all</a:t>
            </a:r>
            <a:r>
              <a:rPr lang="es-PE" sz="1050" dirty="0"/>
              <a:t> </a:t>
            </a:r>
            <a:r>
              <a:rPr lang="es-PE" sz="1050" dirty="0" err="1"/>
              <a:t>achieved</a:t>
            </a:r>
            <a:endParaRPr lang="es-PE" sz="1050" dirty="0"/>
          </a:p>
        </p:txBody>
      </p:sp>
      <p:sp>
        <p:nvSpPr>
          <p:cNvPr id="159" name="TextBox 24"/>
          <p:cNvSpPr txBox="1"/>
          <p:nvPr/>
        </p:nvSpPr>
        <p:spPr>
          <a:xfrm>
            <a:off x="2107148" y="817735"/>
            <a:ext cx="71466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>
                <a:latin typeface="Calibri Light" panose="020F0302020204030204" pitchFamily="34" charset="0"/>
                <a:ea typeface="Roboto Light" charset="0"/>
                <a:cs typeface="Calibri Light"/>
              </a:rPr>
              <a:t>Net Index</a:t>
            </a:r>
            <a:endParaRPr lang="en-US" sz="1200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graphicFrame>
        <p:nvGraphicFramePr>
          <p:cNvPr id="199" name="4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4068644"/>
              </p:ext>
            </p:extLst>
          </p:nvPr>
        </p:nvGraphicFramePr>
        <p:xfrm>
          <a:off x="5875164" y="87979"/>
          <a:ext cx="3301599" cy="518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15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63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37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s-PE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By region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At work, at politics,</a:t>
                      </a:r>
                      <a:r>
                        <a:rPr lang="en-US" sz="1200" b="0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at home, arts,</a:t>
                      </a:r>
                      <a:r>
                        <a:rPr lang="en-US" sz="1200" b="0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 sports</a:t>
                      </a:r>
                      <a:endParaRPr lang="es-PE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Verdana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PE" sz="1600" b="1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01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316763" y="638699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Q5. To what extent has gender equality achieved in your country in the following fields?</a:t>
            </a:r>
          </a:p>
        </p:txBody>
      </p:sp>
      <p:sp>
        <p:nvSpPr>
          <p:cNvPr id="97" name="50 Rectángulo redondeado"/>
          <p:cNvSpPr/>
          <p:nvPr/>
        </p:nvSpPr>
        <p:spPr>
          <a:xfrm>
            <a:off x="1585927" y="1410915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45%</a:t>
            </a:r>
          </a:p>
        </p:txBody>
      </p:sp>
      <p:sp>
        <p:nvSpPr>
          <p:cNvPr id="101" name="50 Rectángulo redondeado"/>
          <p:cNvSpPr/>
          <p:nvPr/>
        </p:nvSpPr>
        <p:spPr>
          <a:xfrm>
            <a:off x="976469" y="1415364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48%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17" name="50 Rectángulo redondeado"/>
          <p:cNvSpPr/>
          <p:nvPr/>
        </p:nvSpPr>
        <p:spPr>
          <a:xfrm>
            <a:off x="1585927" y="1697100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31%</a:t>
            </a:r>
          </a:p>
        </p:txBody>
      </p:sp>
      <p:sp>
        <p:nvSpPr>
          <p:cNvPr id="119" name="50 Rectángulo redondeado"/>
          <p:cNvSpPr/>
          <p:nvPr/>
        </p:nvSpPr>
        <p:spPr>
          <a:xfrm>
            <a:off x="976468" y="1694863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66%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2249446"/>
              </p:ext>
            </p:extLst>
          </p:nvPr>
        </p:nvGraphicFramePr>
        <p:xfrm>
          <a:off x="2190522" y="1062055"/>
          <a:ext cx="350436" cy="13815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0436">
                  <a:extLst>
                    <a:ext uri="{9D8B030D-6E8A-4147-A177-3AD203B41FA5}">
                      <a16:colId xmlns:a16="http://schemas.microsoft.com/office/drawing/2014/main" val="357769217"/>
                    </a:ext>
                  </a:extLst>
                </a:gridCol>
              </a:tblGrid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es-PE" sz="12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2756038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110115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834700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8949011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99696"/>
                  </a:ext>
                </a:extLst>
              </a:tr>
            </a:tbl>
          </a:graphicData>
        </a:graphic>
      </p:graphicFrame>
      <p:sp>
        <p:nvSpPr>
          <p:cNvPr id="152" name="TextBox 24"/>
          <p:cNvSpPr txBox="1"/>
          <p:nvPr/>
        </p:nvSpPr>
        <p:spPr>
          <a:xfrm>
            <a:off x="7870562" y="760486"/>
            <a:ext cx="6943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>
                <a:latin typeface="Calibri Light" panose="020F0302020204030204" pitchFamily="34" charset="0"/>
                <a:ea typeface="Roboto Light" charset="0"/>
                <a:cs typeface="Calibri Light"/>
              </a:rPr>
              <a:t>Net Index</a:t>
            </a:r>
            <a:endParaRPr lang="en-US" sz="1200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12" name="TextBox 24"/>
          <p:cNvSpPr txBox="1"/>
          <p:nvPr/>
        </p:nvSpPr>
        <p:spPr>
          <a:xfrm>
            <a:off x="7830262" y="2601055"/>
            <a:ext cx="77702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>
                <a:latin typeface="Calibri Light" panose="020F0302020204030204" pitchFamily="34" charset="0"/>
                <a:ea typeface="Roboto Light" charset="0"/>
                <a:cs typeface="Calibri Light"/>
              </a:rPr>
              <a:t>Net Index</a:t>
            </a:r>
            <a:endParaRPr lang="en-US" sz="1200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27" name="TextBox 24"/>
          <p:cNvSpPr txBox="1"/>
          <p:nvPr/>
        </p:nvSpPr>
        <p:spPr>
          <a:xfrm>
            <a:off x="7858857" y="4510627"/>
            <a:ext cx="69689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>
                <a:latin typeface="Calibri Light" panose="020F0302020204030204" pitchFamily="34" charset="0"/>
                <a:ea typeface="Roboto Light" charset="0"/>
                <a:cs typeface="Calibri Light"/>
              </a:rPr>
              <a:t>Net Index</a:t>
            </a:r>
            <a:endParaRPr lang="en-US" sz="1200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cxnSp>
        <p:nvCxnSpPr>
          <p:cNvPr id="42" name="10 Conector recto">
            <a:extLst>
              <a:ext uri="{FF2B5EF4-FFF2-40B4-BE49-F238E27FC236}">
                <a16:creationId xmlns:a16="http://schemas.microsoft.com/office/drawing/2014/main" id="{D27107B2-B76C-4CC4-8895-CBC584D3B375}"/>
              </a:ext>
            </a:extLst>
          </p:cNvPr>
          <p:cNvCxnSpPr/>
          <p:nvPr/>
        </p:nvCxnSpPr>
        <p:spPr>
          <a:xfrm flipH="1">
            <a:off x="2609209" y="1081572"/>
            <a:ext cx="10962" cy="1400822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11 Conector recto">
            <a:extLst>
              <a:ext uri="{FF2B5EF4-FFF2-40B4-BE49-F238E27FC236}">
                <a16:creationId xmlns:a16="http://schemas.microsoft.com/office/drawing/2014/main" id="{F02989D0-E339-4DB0-AD82-C97B3CB1EEFE}"/>
              </a:ext>
            </a:extLst>
          </p:cNvPr>
          <p:cNvCxnSpPr/>
          <p:nvPr/>
        </p:nvCxnSpPr>
        <p:spPr>
          <a:xfrm>
            <a:off x="2630867" y="1700808"/>
            <a:ext cx="212941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5" name="50 Rectángulo redondeado"/>
          <p:cNvSpPr/>
          <p:nvPr/>
        </p:nvSpPr>
        <p:spPr>
          <a:xfrm>
            <a:off x="438160" y="2948317"/>
            <a:ext cx="548204" cy="179703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TTB</a:t>
            </a:r>
            <a:endParaRPr lang="es-PE" sz="1400" dirty="0"/>
          </a:p>
        </p:txBody>
      </p:sp>
      <p:sp>
        <p:nvSpPr>
          <p:cNvPr id="266" name="50 Rectángulo redondeado"/>
          <p:cNvSpPr/>
          <p:nvPr/>
        </p:nvSpPr>
        <p:spPr>
          <a:xfrm>
            <a:off x="452024" y="3379204"/>
            <a:ext cx="516192" cy="179703"/>
          </a:xfrm>
          <a:prstGeom prst="round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BTB</a:t>
            </a:r>
            <a:endParaRPr lang="es-PE" sz="1400" dirty="0"/>
          </a:p>
        </p:txBody>
      </p:sp>
      <p:sp>
        <p:nvSpPr>
          <p:cNvPr id="121" name="50 Rectángulo redondeado"/>
          <p:cNvSpPr/>
          <p:nvPr/>
        </p:nvSpPr>
        <p:spPr>
          <a:xfrm>
            <a:off x="1581449" y="1977690"/>
            <a:ext cx="539397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32%</a:t>
            </a:r>
          </a:p>
        </p:txBody>
      </p:sp>
      <p:sp>
        <p:nvSpPr>
          <p:cNvPr id="122" name="50 Rectángulo redondeado"/>
          <p:cNvSpPr/>
          <p:nvPr/>
        </p:nvSpPr>
        <p:spPr>
          <a:xfrm>
            <a:off x="972857" y="1977690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61%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26" name="50 Rectángulo redondeado"/>
          <p:cNvSpPr/>
          <p:nvPr/>
        </p:nvSpPr>
        <p:spPr>
          <a:xfrm>
            <a:off x="1585309" y="2255810"/>
            <a:ext cx="539397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39%</a:t>
            </a:r>
          </a:p>
        </p:txBody>
      </p:sp>
      <p:sp>
        <p:nvSpPr>
          <p:cNvPr id="127" name="50 Rectángulo redondeado"/>
          <p:cNvSpPr/>
          <p:nvPr/>
        </p:nvSpPr>
        <p:spPr>
          <a:xfrm>
            <a:off x="979059" y="2256562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56%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44" name="50 Rectángulo redondeado"/>
          <p:cNvSpPr/>
          <p:nvPr/>
        </p:nvSpPr>
        <p:spPr>
          <a:xfrm>
            <a:off x="7330562" y="759058"/>
            <a:ext cx="540000" cy="216000"/>
          </a:xfrm>
          <a:prstGeom prst="round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BTB</a:t>
            </a:r>
            <a:endParaRPr lang="es-PE" sz="1400" dirty="0"/>
          </a:p>
        </p:txBody>
      </p:sp>
      <p:sp>
        <p:nvSpPr>
          <p:cNvPr id="145" name="50 Rectángulo redondeado"/>
          <p:cNvSpPr/>
          <p:nvPr/>
        </p:nvSpPr>
        <p:spPr>
          <a:xfrm>
            <a:off x="6720355" y="759057"/>
            <a:ext cx="540000" cy="216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TTB</a:t>
            </a:r>
            <a:endParaRPr lang="es-PE" sz="1400" dirty="0"/>
          </a:p>
        </p:txBody>
      </p:sp>
      <p:sp>
        <p:nvSpPr>
          <p:cNvPr id="153" name="50 Rectángulo redondeado"/>
          <p:cNvSpPr/>
          <p:nvPr/>
        </p:nvSpPr>
        <p:spPr>
          <a:xfrm>
            <a:off x="7333283" y="2616784"/>
            <a:ext cx="540000" cy="216000"/>
          </a:xfrm>
          <a:prstGeom prst="round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BTB</a:t>
            </a:r>
            <a:endParaRPr lang="es-PE" sz="1400" dirty="0"/>
          </a:p>
        </p:txBody>
      </p:sp>
      <p:sp>
        <p:nvSpPr>
          <p:cNvPr id="157" name="50 Rectángulo redondeado"/>
          <p:cNvSpPr/>
          <p:nvPr/>
        </p:nvSpPr>
        <p:spPr>
          <a:xfrm>
            <a:off x="6723076" y="2616783"/>
            <a:ext cx="540000" cy="216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TTB</a:t>
            </a:r>
            <a:endParaRPr lang="es-PE" sz="1400" dirty="0"/>
          </a:p>
        </p:txBody>
      </p:sp>
      <p:sp>
        <p:nvSpPr>
          <p:cNvPr id="158" name="50 Rectángulo redondeado"/>
          <p:cNvSpPr/>
          <p:nvPr/>
        </p:nvSpPr>
        <p:spPr>
          <a:xfrm>
            <a:off x="7303634" y="4472082"/>
            <a:ext cx="540000" cy="216000"/>
          </a:xfrm>
          <a:prstGeom prst="round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BTB</a:t>
            </a:r>
            <a:endParaRPr lang="es-PE" sz="1400" dirty="0"/>
          </a:p>
        </p:txBody>
      </p:sp>
      <p:sp>
        <p:nvSpPr>
          <p:cNvPr id="161" name="50 Rectángulo redondeado"/>
          <p:cNvSpPr/>
          <p:nvPr/>
        </p:nvSpPr>
        <p:spPr>
          <a:xfrm>
            <a:off x="6693427" y="4472081"/>
            <a:ext cx="540000" cy="216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TTB</a:t>
            </a:r>
            <a:endParaRPr lang="es-PE" sz="1400" dirty="0"/>
          </a:p>
        </p:txBody>
      </p:sp>
      <p:sp>
        <p:nvSpPr>
          <p:cNvPr id="165" name="TextBox 24"/>
          <p:cNvSpPr txBox="1"/>
          <p:nvPr/>
        </p:nvSpPr>
        <p:spPr>
          <a:xfrm>
            <a:off x="312039" y="1141000"/>
            <a:ext cx="66368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WORK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166" name="TextBox 24"/>
          <p:cNvSpPr txBox="1"/>
          <p:nvPr/>
        </p:nvSpPr>
        <p:spPr>
          <a:xfrm>
            <a:off x="246033" y="1439255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POLITICS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167" name="TextBox 24"/>
          <p:cNvSpPr txBox="1"/>
          <p:nvPr/>
        </p:nvSpPr>
        <p:spPr>
          <a:xfrm>
            <a:off x="294123" y="1705846"/>
            <a:ext cx="68159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HOME*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168" name="TextBox 24"/>
          <p:cNvSpPr txBox="1"/>
          <p:nvPr/>
        </p:nvSpPr>
        <p:spPr>
          <a:xfrm>
            <a:off x="403099" y="1964235"/>
            <a:ext cx="5717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ARTS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169" name="TextBox 24"/>
          <p:cNvSpPr txBox="1"/>
          <p:nvPr/>
        </p:nvSpPr>
        <p:spPr>
          <a:xfrm>
            <a:off x="415989" y="2236127"/>
            <a:ext cx="5658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SPORTS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170" name="50 Rectángulo redondeado"/>
          <p:cNvSpPr/>
          <p:nvPr/>
        </p:nvSpPr>
        <p:spPr>
          <a:xfrm>
            <a:off x="7349495" y="1039002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35%</a:t>
            </a:r>
          </a:p>
        </p:txBody>
      </p:sp>
      <p:sp>
        <p:nvSpPr>
          <p:cNvPr id="171" name="50 Rectángulo redondeado"/>
          <p:cNvSpPr/>
          <p:nvPr/>
        </p:nvSpPr>
        <p:spPr>
          <a:xfrm>
            <a:off x="6736326" y="1037995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57%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2" name="50 Rectángulo redondeado"/>
          <p:cNvSpPr/>
          <p:nvPr/>
        </p:nvSpPr>
        <p:spPr>
          <a:xfrm>
            <a:off x="7345785" y="1313617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38%</a:t>
            </a:r>
          </a:p>
        </p:txBody>
      </p:sp>
      <p:sp>
        <p:nvSpPr>
          <p:cNvPr id="173" name="50 Rectángulo redondeado"/>
          <p:cNvSpPr/>
          <p:nvPr/>
        </p:nvSpPr>
        <p:spPr>
          <a:xfrm>
            <a:off x="6736327" y="1318066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53%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4" name="50 Rectángulo redondeado"/>
          <p:cNvSpPr/>
          <p:nvPr/>
        </p:nvSpPr>
        <p:spPr>
          <a:xfrm>
            <a:off x="7345785" y="1599802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25%</a:t>
            </a:r>
          </a:p>
        </p:txBody>
      </p:sp>
      <p:sp>
        <p:nvSpPr>
          <p:cNvPr id="175" name="50 Rectángulo redondeado"/>
          <p:cNvSpPr/>
          <p:nvPr/>
        </p:nvSpPr>
        <p:spPr>
          <a:xfrm>
            <a:off x="6736326" y="1597565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68%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6" name="50 Rectángulo redondeado"/>
          <p:cNvSpPr/>
          <p:nvPr/>
        </p:nvSpPr>
        <p:spPr>
          <a:xfrm>
            <a:off x="7341307" y="1880392"/>
            <a:ext cx="539397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21%</a:t>
            </a:r>
          </a:p>
        </p:txBody>
      </p:sp>
      <p:sp>
        <p:nvSpPr>
          <p:cNvPr id="177" name="50 Rectángulo redondeado"/>
          <p:cNvSpPr/>
          <p:nvPr/>
        </p:nvSpPr>
        <p:spPr>
          <a:xfrm>
            <a:off x="6732715" y="1880392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63%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8" name="50 Rectángulo redondeado"/>
          <p:cNvSpPr/>
          <p:nvPr/>
        </p:nvSpPr>
        <p:spPr>
          <a:xfrm>
            <a:off x="7345167" y="2158512"/>
            <a:ext cx="539397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35%</a:t>
            </a:r>
          </a:p>
        </p:txBody>
      </p:sp>
      <p:sp>
        <p:nvSpPr>
          <p:cNvPr id="179" name="50 Rectángulo redondeado"/>
          <p:cNvSpPr/>
          <p:nvPr/>
        </p:nvSpPr>
        <p:spPr>
          <a:xfrm>
            <a:off x="6738917" y="2159264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57%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0" name="TextBox 24"/>
          <p:cNvSpPr txBox="1"/>
          <p:nvPr/>
        </p:nvSpPr>
        <p:spPr>
          <a:xfrm>
            <a:off x="6071897" y="1043702"/>
            <a:ext cx="66368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WORK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181" name="TextBox 24"/>
          <p:cNvSpPr txBox="1"/>
          <p:nvPr/>
        </p:nvSpPr>
        <p:spPr>
          <a:xfrm>
            <a:off x="6005891" y="1341957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POLITICS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182" name="TextBox 24"/>
          <p:cNvSpPr txBox="1"/>
          <p:nvPr/>
        </p:nvSpPr>
        <p:spPr>
          <a:xfrm>
            <a:off x="6053981" y="1608548"/>
            <a:ext cx="68159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HOME*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183" name="TextBox 24"/>
          <p:cNvSpPr txBox="1"/>
          <p:nvPr/>
        </p:nvSpPr>
        <p:spPr>
          <a:xfrm>
            <a:off x="6162957" y="1866937"/>
            <a:ext cx="5717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ARTS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184" name="TextBox 24"/>
          <p:cNvSpPr txBox="1"/>
          <p:nvPr/>
        </p:nvSpPr>
        <p:spPr>
          <a:xfrm>
            <a:off x="6175847" y="2138829"/>
            <a:ext cx="5658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SPORTS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graphicFrame>
        <p:nvGraphicFramePr>
          <p:cNvPr id="185" name="Tabla 1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1654858"/>
              </p:ext>
            </p:extLst>
          </p:nvPr>
        </p:nvGraphicFramePr>
        <p:xfrm>
          <a:off x="8012073" y="1016273"/>
          <a:ext cx="350436" cy="13785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0436">
                  <a:extLst>
                    <a:ext uri="{9D8B030D-6E8A-4147-A177-3AD203B41FA5}">
                      <a16:colId xmlns:a16="http://schemas.microsoft.com/office/drawing/2014/main" val="357769217"/>
                    </a:ext>
                  </a:extLst>
                </a:gridCol>
              </a:tblGrid>
              <a:tr h="275717">
                <a:tc>
                  <a:txBody>
                    <a:bodyPr/>
                    <a:lstStyle/>
                    <a:p>
                      <a:pPr algn="ctr"/>
                      <a:r>
                        <a:rPr lang="es-ES" sz="120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es-PE" sz="12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2756038"/>
                  </a:ext>
                </a:extLst>
              </a:tr>
              <a:tr h="275717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110115"/>
                  </a:ext>
                </a:extLst>
              </a:tr>
              <a:tr h="275717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834700"/>
                  </a:ext>
                </a:extLst>
              </a:tr>
              <a:tr h="275717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42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8949011"/>
                  </a:ext>
                </a:extLst>
              </a:tr>
              <a:tr h="275717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99696"/>
                  </a:ext>
                </a:extLst>
              </a:tr>
            </a:tbl>
          </a:graphicData>
        </a:graphic>
      </p:graphicFrame>
      <p:graphicFrame>
        <p:nvGraphicFramePr>
          <p:cNvPr id="186" name="Tabla 1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1976981"/>
              </p:ext>
            </p:extLst>
          </p:nvPr>
        </p:nvGraphicFramePr>
        <p:xfrm>
          <a:off x="8013135" y="2866411"/>
          <a:ext cx="350436" cy="13815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0436">
                  <a:extLst>
                    <a:ext uri="{9D8B030D-6E8A-4147-A177-3AD203B41FA5}">
                      <a16:colId xmlns:a16="http://schemas.microsoft.com/office/drawing/2014/main" val="357769217"/>
                    </a:ext>
                  </a:extLst>
                </a:gridCol>
              </a:tblGrid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dirty="0">
                          <a:solidFill>
                            <a:schemeClr val="tx1"/>
                          </a:solidFill>
                        </a:rPr>
                        <a:t>41</a:t>
                      </a:r>
                      <a:endParaRPr lang="es-PE" sz="12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2756038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110115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46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834700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38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8949011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99696"/>
                  </a:ext>
                </a:extLst>
              </a:tr>
            </a:tbl>
          </a:graphicData>
        </a:graphic>
      </p:graphicFrame>
      <p:sp>
        <p:nvSpPr>
          <p:cNvPr id="187" name="50 Rectángulo redondeado"/>
          <p:cNvSpPr/>
          <p:nvPr/>
        </p:nvSpPr>
        <p:spPr>
          <a:xfrm>
            <a:off x="7331624" y="2903480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27%</a:t>
            </a:r>
          </a:p>
        </p:txBody>
      </p:sp>
      <p:sp>
        <p:nvSpPr>
          <p:cNvPr id="188" name="50 Rectángulo redondeado"/>
          <p:cNvSpPr/>
          <p:nvPr/>
        </p:nvSpPr>
        <p:spPr>
          <a:xfrm>
            <a:off x="6718455" y="2902473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68%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9" name="50 Rectángulo redondeado"/>
          <p:cNvSpPr/>
          <p:nvPr/>
        </p:nvSpPr>
        <p:spPr>
          <a:xfrm>
            <a:off x="7327914" y="3178095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41%</a:t>
            </a:r>
          </a:p>
        </p:txBody>
      </p:sp>
      <p:sp>
        <p:nvSpPr>
          <p:cNvPr id="190" name="50 Rectángulo redondeado"/>
          <p:cNvSpPr/>
          <p:nvPr/>
        </p:nvSpPr>
        <p:spPr>
          <a:xfrm>
            <a:off x="6718456" y="3182544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51%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91" name="50 Rectángulo redondeado"/>
          <p:cNvSpPr/>
          <p:nvPr/>
        </p:nvSpPr>
        <p:spPr>
          <a:xfrm>
            <a:off x="7327914" y="3464280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25%</a:t>
            </a:r>
          </a:p>
        </p:txBody>
      </p:sp>
      <p:sp>
        <p:nvSpPr>
          <p:cNvPr id="192" name="50 Rectángulo redondeado"/>
          <p:cNvSpPr/>
          <p:nvPr/>
        </p:nvSpPr>
        <p:spPr>
          <a:xfrm>
            <a:off x="6718455" y="3462043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71%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93" name="50 Rectángulo redondeado"/>
          <p:cNvSpPr/>
          <p:nvPr/>
        </p:nvSpPr>
        <p:spPr>
          <a:xfrm>
            <a:off x="7323436" y="3744870"/>
            <a:ext cx="539397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26%</a:t>
            </a:r>
          </a:p>
        </p:txBody>
      </p:sp>
      <p:sp>
        <p:nvSpPr>
          <p:cNvPr id="194" name="50 Rectángulo redondeado"/>
          <p:cNvSpPr/>
          <p:nvPr/>
        </p:nvSpPr>
        <p:spPr>
          <a:xfrm>
            <a:off x="6714844" y="3744870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64%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95" name="50 Rectángulo redondeado"/>
          <p:cNvSpPr/>
          <p:nvPr/>
        </p:nvSpPr>
        <p:spPr>
          <a:xfrm>
            <a:off x="7327296" y="4022990"/>
            <a:ext cx="539397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29%</a:t>
            </a:r>
          </a:p>
        </p:txBody>
      </p:sp>
      <p:sp>
        <p:nvSpPr>
          <p:cNvPr id="196" name="50 Rectángulo redondeado"/>
          <p:cNvSpPr/>
          <p:nvPr/>
        </p:nvSpPr>
        <p:spPr>
          <a:xfrm>
            <a:off x="6721046" y="4023742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64%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07" name="TextBox 24"/>
          <p:cNvSpPr txBox="1"/>
          <p:nvPr/>
        </p:nvSpPr>
        <p:spPr>
          <a:xfrm>
            <a:off x="6054026" y="2908180"/>
            <a:ext cx="66368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WORK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21" name="TextBox 24"/>
          <p:cNvSpPr txBox="1"/>
          <p:nvPr/>
        </p:nvSpPr>
        <p:spPr>
          <a:xfrm>
            <a:off x="5988020" y="3206435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POLITICS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22" name="TextBox 24"/>
          <p:cNvSpPr txBox="1"/>
          <p:nvPr/>
        </p:nvSpPr>
        <p:spPr>
          <a:xfrm>
            <a:off x="6036110" y="3473026"/>
            <a:ext cx="68159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HOME*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36" name="TextBox 24"/>
          <p:cNvSpPr txBox="1"/>
          <p:nvPr/>
        </p:nvSpPr>
        <p:spPr>
          <a:xfrm>
            <a:off x="6145086" y="3731415"/>
            <a:ext cx="5717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ARTS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37" name="TextBox 24"/>
          <p:cNvSpPr txBox="1"/>
          <p:nvPr/>
        </p:nvSpPr>
        <p:spPr>
          <a:xfrm>
            <a:off x="6157976" y="4003307"/>
            <a:ext cx="5658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SPORTS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cxnSp>
        <p:nvCxnSpPr>
          <p:cNvPr id="238" name="10 Conector recto">
            <a:extLst>
              <a:ext uri="{FF2B5EF4-FFF2-40B4-BE49-F238E27FC236}">
                <a16:creationId xmlns:a16="http://schemas.microsoft.com/office/drawing/2014/main" id="{D27107B2-B76C-4CC4-8895-CBC584D3B375}"/>
              </a:ext>
            </a:extLst>
          </p:cNvPr>
          <p:cNvCxnSpPr/>
          <p:nvPr/>
        </p:nvCxnSpPr>
        <p:spPr>
          <a:xfrm flipH="1">
            <a:off x="6009864" y="4689163"/>
            <a:ext cx="6533" cy="1381421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0" name="Tabla 2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3357725"/>
              </p:ext>
            </p:extLst>
          </p:nvPr>
        </p:nvGraphicFramePr>
        <p:xfrm>
          <a:off x="7910156" y="4775832"/>
          <a:ext cx="483920" cy="13815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3920">
                  <a:extLst>
                    <a:ext uri="{9D8B030D-6E8A-4147-A177-3AD203B41FA5}">
                      <a16:colId xmlns:a16="http://schemas.microsoft.com/office/drawing/2014/main" val="357769217"/>
                    </a:ext>
                  </a:extLst>
                </a:gridCol>
              </a:tblGrid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es-PE" sz="12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2756038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110115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D2467B"/>
                          </a:solidFill>
                        </a:rPr>
                        <a:t>--12</a:t>
                      </a:r>
                      <a:endParaRPr lang="es-PE" sz="1200" b="1" dirty="0">
                        <a:solidFill>
                          <a:srgbClr val="D2467B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834700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8949011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99696"/>
                  </a:ext>
                </a:extLst>
              </a:tr>
            </a:tbl>
          </a:graphicData>
        </a:graphic>
      </p:graphicFrame>
      <p:sp>
        <p:nvSpPr>
          <p:cNvPr id="241" name="50 Rectángulo redondeado"/>
          <p:cNvSpPr/>
          <p:nvPr/>
        </p:nvSpPr>
        <p:spPr>
          <a:xfrm>
            <a:off x="7327511" y="4795666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45%</a:t>
            </a:r>
          </a:p>
        </p:txBody>
      </p:sp>
      <p:sp>
        <p:nvSpPr>
          <p:cNvPr id="242" name="50 Rectángulo redondeado"/>
          <p:cNvSpPr/>
          <p:nvPr/>
        </p:nvSpPr>
        <p:spPr>
          <a:xfrm>
            <a:off x="6714342" y="4794659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51%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43" name="50 Rectángulo redondeado"/>
          <p:cNvSpPr/>
          <p:nvPr/>
        </p:nvSpPr>
        <p:spPr>
          <a:xfrm>
            <a:off x="7323801" y="5070281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39%</a:t>
            </a:r>
          </a:p>
        </p:txBody>
      </p:sp>
      <p:sp>
        <p:nvSpPr>
          <p:cNvPr id="244" name="50 Rectángulo redondeado"/>
          <p:cNvSpPr/>
          <p:nvPr/>
        </p:nvSpPr>
        <p:spPr>
          <a:xfrm>
            <a:off x="6714343" y="5074730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58%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45" name="50 Rectángulo redondeado"/>
          <p:cNvSpPr/>
          <p:nvPr/>
        </p:nvSpPr>
        <p:spPr>
          <a:xfrm>
            <a:off x="7323801" y="5356466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55%</a:t>
            </a:r>
          </a:p>
        </p:txBody>
      </p:sp>
      <p:sp>
        <p:nvSpPr>
          <p:cNvPr id="246" name="50 Rectángulo redondeado"/>
          <p:cNvSpPr/>
          <p:nvPr/>
        </p:nvSpPr>
        <p:spPr>
          <a:xfrm>
            <a:off x="6714342" y="5354229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43%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47" name="50 Rectángulo redondeado"/>
          <p:cNvSpPr/>
          <p:nvPr/>
        </p:nvSpPr>
        <p:spPr>
          <a:xfrm>
            <a:off x="7319323" y="5637056"/>
            <a:ext cx="539397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41%</a:t>
            </a:r>
          </a:p>
        </p:txBody>
      </p:sp>
      <p:sp>
        <p:nvSpPr>
          <p:cNvPr id="248" name="50 Rectángulo redondeado"/>
          <p:cNvSpPr/>
          <p:nvPr/>
        </p:nvSpPr>
        <p:spPr>
          <a:xfrm>
            <a:off x="6710731" y="5637056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51%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49" name="50 Rectángulo redondeado"/>
          <p:cNvSpPr/>
          <p:nvPr/>
        </p:nvSpPr>
        <p:spPr>
          <a:xfrm>
            <a:off x="7323183" y="5915176"/>
            <a:ext cx="539397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36%</a:t>
            </a:r>
          </a:p>
        </p:txBody>
      </p:sp>
      <p:sp>
        <p:nvSpPr>
          <p:cNvPr id="250" name="50 Rectángulo redondeado"/>
          <p:cNvSpPr/>
          <p:nvPr/>
        </p:nvSpPr>
        <p:spPr>
          <a:xfrm>
            <a:off x="6716933" y="5915928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58%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51" name="TextBox 24"/>
          <p:cNvSpPr txBox="1"/>
          <p:nvPr/>
        </p:nvSpPr>
        <p:spPr>
          <a:xfrm>
            <a:off x="6049913" y="4800366"/>
            <a:ext cx="66368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WORK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67" name="TextBox 24"/>
          <p:cNvSpPr txBox="1"/>
          <p:nvPr/>
        </p:nvSpPr>
        <p:spPr>
          <a:xfrm>
            <a:off x="6031997" y="5365212"/>
            <a:ext cx="68159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HOME*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68" name="TextBox 24"/>
          <p:cNvSpPr txBox="1"/>
          <p:nvPr/>
        </p:nvSpPr>
        <p:spPr>
          <a:xfrm>
            <a:off x="6140973" y="5623601"/>
            <a:ext cx="5717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ARTS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69" name="TextBox 24"/>
          <p:cNvSpPr txBox="1"/>
          <p:nvPr/>
        </p:nvSpPr>
        <p:spPr>
          <a:xfrm>
            <a:off x="6153863" y="5895493"/>
            <a:ext cx="5658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SPORTS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cxnSp>
        <p:nvCxnSpPr>
          <p:cNvPr id="271" name="10 Conector recto">
            <a:extLst>
              <a:ext uri="{FF2B5EF4-FFF2-40B4-BE49-F238E27FC236}">
                <a16:creationId xmlns:a16="http://schemas.microsoft.com/office/drawing/2014/main" id="{D27107B2-B76C-4CC4-8895-CBC584D3B375}"/>
              </a:ext>
            </a:extLst>
          </p:cNvPr>
          <p:cNvCxnSpPr/>
          <p:nvPr/>
        </p:nvCxnSpPr>
        <p:spPr>
          <a:xfrm flipH="1">
            <a:off x="1173174" y="4280148"/>
            <a:ext cx="7834" cy="134077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50 Rectángulo redondeado"/>
          <p:cNvSpPr/>
          <p:nvPr/>
        </p:nvSpPr>
        <p:spPr>
          <a:xfrm>
            <a:off x="2531510" y="4271725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30%</a:t>
            </a:r>
          </a:p>
        </p:txBody>
      </p:sp>
      <p:sp>
        <p:nvSpPr>
          <p:cNvPr id="273" name="50 Rectángulo redondeado"/>
          <p:cNvSpPr/>
          <p:nvPr/>
        </p:nvSpPr>
        <p:spPr>
          <a:xfrm>
            <a:off x="2526163" y="4000688"/>
            <a:ext cx="540000" cy="216000"/>
          </a:xfrm>
          <a:prstGeom prst="round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BTB</a:t>
            </a:r>
            <a:endParaRPr lang="es-PE" sz="1400" dirty="0"/>
          </a:p>
        </p:txBody>
      </p:sp>
      <p:sp>
        <p:nvSpPr>
          <p:cNvPr id="274" name="50 Rectángulo redondeado"/>
          <p:cNvSpPr/>
          <p:nvPr/>
        </p:nvSpPr>
        <p:spPr>
          <a:xfrm>
            <a:off x="1918341" y="4270718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61%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75" name="50 Rectángulo redondeado"/>
          <p:cNvSpPr/>
          <p:nvPr/>
        </p:nvSpPr>
        <p:spPr>
          <a:xfrm>
            <a:off x="1915956" y="4000687"/>
            <a:ext cx="540000" cy="216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/>
              <a:t>TTB</a:t>
            </a:r>
            <a:endParaRPr lang="es-PE" sz="1400" dirty="0"/>
          </a:p>
        </p:txBody>
      </p:sp>
      <p:sp>
        <p:nvSpPr>
          <p:cNvPr id="276" name="50 Rectángulo redondeado"/>
          <p:cNvSpPr/>
          <p:nvPr/>
        </p:nvSpPr>
        <p:spPr>
          <a:xfrm>
            <a:off x="2527800" y="4546340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38%</a:t>
            </a:r>
          </a:p>
        </p:txBody>
      </p:sp>
      <p:sp>
        <p:nvSpPr>
          <p:cNvPr id="277" name="50 Rectángulo redondeado"/>
          <p:cNvSpPr/>
          <p:nvPr/>
        </p:nvSpPr>
        <p:spPr>
          <a:xfrm>
            <a:off x="1918342" y="4550789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51%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78" name="50 Rectángulo redondeado"/>
          <p:cNvSpPr/>
          <p:nvPr/>
        </p:nvSpPr>
        <p:spPr>
          <a:xfrm>
            <a:off x="2527800" y="4832525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22%</a:t>
            </a:r>
          </a:p>
        </p:txBody>
      </p:sp>
      <p:sp>
        <p:nvSpPr>
          <p:cNvPr id="279" name="50 Rectángulo redondeado"/>
          <p:cNvSpPr/>
          <p:nvPr/>
        </p:nvSpPr>
        <p:spPr>
          <a:xfrm>
            <a:off x="1918341" y="4830288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69%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aphicFrame>
        <p:nvGraphicFramePr>
          <p:cNvPr id="280" name="Tabla 2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4374291"/>
              </p:ext>
            </p:extLst>
          </p:nvPr>
        </p:nvGraphicFramePr>
        <p:xfrm>
          <a:off x="3194627" y="4239742"/>
          <a:ext cx="350436" cy="13815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0436">
                  <a:extLst>
                    <a:ext uri="{9D8B030D-6E8A-4147-A177-3AD203B41FA5}">
                      <a16:colId xmlns:a16="http://schemas.microsoft.com/office/drawing/2014/main" val="357769217"/>
                    </a:ext>
                  </a:extLst>
                </a:gridCol>
              </a:tblGrid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dirty="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es-PE" sz="12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2756038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110115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47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834700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38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8949011"/>
                  </a:ext>
                </a:extLst>
              </a:tr>
              <a:tr h="276308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es-PE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99696"/>
                  </a:ext>
                </a:extLst>
              </a:tr>
            </a:tbl>
          </a:graphicData>
        </a:graphic>
      </p:graphicFrame>
      <p:sp>
        <p:nvSpPr>
          <p:cNvPr id="283" name="50 Rectángulo redondeado"/>
          <p:cNvSpPr/>
          <p:nvPr/>
        </p:nvSpPr>
        <p:spPr>
          <a:xfrm>
            <a:off x="2523322" y="5113115"/>
            <a:ext cx="539397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24%</a:t>
            </a:r>
          </a:p>
        </p:txBody>
      </p:sp>
      <p:sp>
        <p:nvSpPr>
          <p:cNvPr id="284" name="50 Rectángulo redondeado"/>
          <p:cNvSpPr/>
          <p:nvPr/>
        </p:nvSpPr>
        <p:spPr>
          <a:xfrm>
            <a:off x="1914730" y="5113115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62%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85" name="50 Rectángulo redondeado"/>
          <p:cNvSpPr/>
          <p:nvPr/>
        </p:nvSpPr>
        <p:spPr>
          <a:xfrm>
            <a:off x="2527182" y="5391235"/>
            <a:ext cx="539397" cy="216000"/>
          </a:xfrm>
          <a:prstGeom prst="roundRect">
            <a:avLst/>
          </a:prstGeom>
          <a:solidFill>
            <a:schemeClr val="bg1"/>
          </a:solidFill>
          <a:ln w="3175">
            <a:solidFill>
              <a:srgbClr val="D246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rgbClr val="D2467B"/>
                </a:solidFill>
              </a:rPr>
              <a:t>33%</a:t>
            </a:r>
          </a:p>
        </p:txBody>
      </p:sp>
      <p:sp>
        <p:nvSpPr>
          <p:cNvPr id="286" name="50 Rectángulo redondeado"/>
          <p:cNvSpPr/>
          <p:nvPr/>
        </p:nvSpPr>
        <p:spPr>
          <a:xfrm>
            <a:off x="1920932" y="5391987"/>
            <a:ext cx="540000" cy="216000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57%</a:t>
            </a:r>
            <a:endParaRPr lang="es-PE" sz="14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87" name="TextBox 24"/>
          <p:cNvSpPr txBox="1"/>
          <p:nvPr/>
        </p:nvSpPr>
        <p:spPr>
          <a:xfrm>
            <a:off x="1253912" y="4276425"/>
            <a:ext cx="66368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WORK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88" name="TextBox 24"/>
          <p:cNvSpPr txBox="1"/>
          <p:nvPr/>
        </p:nvSpPr>
        <p:spPr>
          <a:xfrm>
            <a:off x="1187906" y="4574680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POLITICS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89" name="TextBox 24"/>
          <p:cNvSpPr txBox="1"/>
          <p:nvPr/>
        </p:nvSpPr>
        <p:spPr>
          <a:xfrm>
            <a:off x="1235996" y="4841271"/>
            <a:ext cx="68159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AT HOME*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90" name="TextBox 24"/>
          <p:cNvSpPr txBox="1"/>
          <p:nvPr/>
        </p:nvSpPr>
        <p:spPr>
          <a:xfrm>
            <a:off x="1344972" y="5099660"/>
            <a:ext cx="5717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ARTS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291" name="TextBox 24"/>
          <p:cNvSpPr txBox="1"/>
          <p:nvPr/>
        </p:nvSpPr>
        <p:spPr>
          <a:xfrm>
            <a:off x="1357862" y="5371552"/>
            <a:ext cx="5658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SPORTS</a:t>
            </a:r>
            <a:endParaRPr lang="en-US" sz="1100" b="1" dirty="0">
              <a:latin typeface="Calibri Light" panose="020F0302020204030204" pitchFamily="34" charset="0"/>
              <a:ea typeface="Roboto Light" charset="0"/>
              <a:cs typeface="Calibri Light"/>
            </a:endParaRPr>
          </a:p>
        </p:txBody>
      </p:sp>
      <p:sp>
        <p:nvSpPr>
          <p:cNvPr id="140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417652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Level of achievement in Gender Equality - 2024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 – Net Index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141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50484" y="5849604"/>
            <a:ext cx="5004748" cy="600164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Source: WIN 2024. Base: </a:t>
            </a:r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33866 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The percentages of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Dk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/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Nr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have not been plotted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.</a:t>
            </a:r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 *Base: 33386 cases. No data in Paraguay 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  <a:p>
            <a:endParaRPr lang="en-US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</p:txBody>
      </p:sp>
      <p:pic>
        <p:nvPicPr>
          <p:cNvPr id="14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2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3131840" y="433999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146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3388518" y="404664"/>
            <a:ext cx="204370" cy="508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3082026" y="406392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62161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5 CuadroTexto"/>
          <p:cNvSpPr txBox="1"/>
          <p:nvPr/>
        </p:nvSpPr>
        <p:spPr>
          <a:xfrm>
            <a:off x="5580112" y="4046675"/>
            <a:ext cx="321326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AR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Job opportunities and career</a:t>
            </a:r>
          </a:p>
        </p:txBody>
      </p:sp>
      <p:pic>
        <p:nvPicPr>
          <p:cNvPr id="1026" name="Picture 2" descr="Vector gratuito persona de negocios plana orgánica meditand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908720"/>
            <a:ext cx="4707615" cy="4707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2070151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238473"/>
            <a:ext cx="62837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Q6. In your Country, do you think women have the same opportunities, more opportunities or less opportunities than men in job opportunities and career??</a:t>
            </a:r>
          </a:p>
        </p:txBody>
      </p:sp>
      <p:sp>
        <p:nvSpPr>
          <p:cNvPr id="57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graphicFrame>
        <p:nvGraphicFramePr>
          <p:cNvPr id="14" name="14 Gráfico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8561913"/>
              </p:ext>
            </p:extLst>
          </p:nvPr>
        </p:nvGraphicFramePr>
        <p:xfrm>
          <a:off x="833840" y="3053618"/>
          <a:ext cx="2651021" cy="26260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6" name="14 Gráfico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4320590"/>
              </p:ext>
            </p:extLst>
          </p:nvPr>
        </p:nvGraphicFramePr>
        <p:xfrm>
          <a:off x="725841" y="1007905"/>
          <a:ext cx="2820685" cy="25013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847559" y="2168248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2024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18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732861" y="4345359"/>
            <a:ext cx="9669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2022/2023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pSp>
        <p:nvGrpSpPr>
          <p:cNvPr id="39" name="69 Grupo"/>
          <p:cNvGrpSpPr/>
          <p:nvPr/>
        </p:nvGrpSpPr>
        <p:grpSpPr>
          <a:xfrm>
            <a:off x="4529401" y="3253350"/>
            <a:ext cx="1996605" cy="1724275"/>
            <a:chOff x="4206415" y="339686"/>
            <a:chExt cx="2897996" cy="2502720"/>
          </a:xfrm>
        </p:grpSpPr>
        <p:grpSp>
          <p:nvGrpSpPr>
            <p:cNvPr id="40" name="70 Grupo"/>
            <p:cNvGrpSpPr/>
            <p:nvPr/>
          </p:nvGrpSpPr>
          <p:grpSpPr>
            <a:xfrm>
              <a:off x="4206415" y="339686"/>
              <a:ext cx="2897996" cy="2502720"/>
              <a:chOff x="986302" y="3276300"/>
              <a:chExt cx="4176712" cy="3607023"/>
            </a:xfrm>
          </p:grpSpPr>
          <p:graphicFrame>
            <p:nvGraphicFramePr>
              <p:cNvPr id="42" name="Chart 3"/>
              <p:cNvGraphicFramePr/>
              <p:nvPr>
                <p:extLst>
                  <p:ext uri="{D42A27DB-BD31-4B8C-83A1-F6EECF244321}">
                    <p14:modId xmlns:p14="http://schemas.microsoft.com/office/powerpoint/2010/main" val="1287246477"/>
                  </p:ext>
                </p:extLst>
              </p:nvPr>
            </p:nvGraphicFramePr>
            <p:xfrm>
              <a:off x="986302" y="3368218"/>
              <a:ext cx="4176712" cy="3424772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4"/>
              </a:graphicData>
            </a:graphic>
          </p:graphicFrame>
          <p:sp>
            <p:nvSpPr>
              <p:cNvPr id="43" name="Freeform 6"/>
              <p:cNvSpPr/>
              <p:nvPr/>
            </p:nvSpPr>
            <p:spPr>
              <a:xfrm>
                <a:off x="2130678" y="3276300"/>
                <a:ext cx="1828799" cy="3607023"/>
              </a:xfrm>
              <a:custGeom>
                <a:avLst/>
                <a:gdLst>
                  <a:gd name="connsiteX0" fmla="*/ 727461 w 1828800"/>
                  <a:gd name="connsiteY0" fmla="*/ 959420 h 3781425"/>
                  <a:gd name="connsiteX1" fmla="*/ 668427 w 1828800"/>
                  <a:gd name="connsiteY1" fmla="*/ 969259 h 3781425"/>
                  <a:gd name="connsiteX2" fmla="*/ 612673 w 1828800"/>
                  <a:gd name="connsiteY2" fmla="*/ 988935 h 3781425"/>
                  <a:gd name="connsiteX3" fmla="*/ 563479 w 1828800"/>
                  <a:gd name="connsiteY3" fmla="*/ 1021730 h 3781425"/>
                  <a:gd name="connsiteX4" fmla="*/ 520844 w 1828800"/>
                  <a:gd name="connsiteY4" fmla="*/ 1064363 h 3781425"/>
                  <a:gd name="connsiteX5" fmla="*/ 484768 w 1828800"/>
                  <a:gd name="connsiteY5" fmla="*/ 1113555 h 3781425"/>
                  <a:gd name="connsiteX6" fmla="*/ 461810 w 1828800"/>
                  <a:gd name="connsiteY6" fmla="*/ 1159468 h 3781425"/>
                  <a:gd name="connsiteX7" fmla="*/ 248634 w 1828800"/>
                  <a:gd name="connsiteY7" fmla="*/ 1871112 h 3781425"/>
                  <a:gd name="connsiteX8" fmla="*/ 242074 w 1828800"/>
                  <a:gd name="connsiteY8" fmla="*/ 1913745 h 3781425"/>
                  <a:gd name="connsiteX9" fmla="*/ 245354 w 1828800"/>
                  <a:gd name="connsiteY9" fmla="*/ 1956378 h 3781425"/>
                  <a:gd name="connsiteX10" fmla="*/ 268311 w 1828800"/>
                  <a:gd name="connsiteY10" fmla="*/ 1985893 h 3781425"/>
                  <a:gd name="connsiteX11" fmla="*/ 297828 w 1828800"/>
                  <a:gd name="connsiteY11" fmla="*/ 2008849 h 3781425"/>
                  <a:gd name="connsiteX12" fmla="*/ 327345 w 1828800"/>
                  <a:gd name="connsiteY12" fmla="*/ 2015408 h 3781425"/>
                  <a:gd name="connsiteX13" fmla="*/ 369980 w 1828800"/>
                  <a:gd name="connsiteY13" fmla="*/ 2015408 h 3781425"/>
                  <a:gd name="connsiteX14" fmla="*/ 402777 w 1828800"/>
                  <a:gd name="connsiteY14" fmla="*/ 1992452 h 3781425"/>
                  <a:gd name="connsiteX15" fmla="*/ 432293 w 1828800"/>
                  <a:gd name="connsiteY15" fmla="*/ 1956378 h 3781425"/>
                  <a:gd name="connsiteX16" fmla="*/ 622512 w 1828800"/>
                  <a:gd name="connsiteY16" fmla="*/ 1300485 h 3781425"/>
                  <a:gd name="connsiteX17" fmla="*/ 674987 w 1828800"/>
                  <a:gd name="connsiteY17" fmla="*/ 1300485 h 3781425"/>
                  <a:gd name="connsiteX18" fmla="*/ 356862 w 1828800"/>
                  <a:gd name="connsiteY18" fmla="*/ 2415503 h 3781425"/>
                  <a:gd name="connsiteX19" fmla="*/ 658588 w 1828800"/>
                  <a:gd name="connsiteY19" fmla="*/ 2415503 h 3781425"/>
                  <a:gd name="connsiteX20" fmla="*/ 658588 w 1828800"/>
                  <a:gd name="connsiteY20" fmla="*/ 3291120 h 3781425"/>
                  <a:gd name="connsiteX21" fmla="*/ 674987 w 1828800"/>
                  <a:gd name="connsiteY21" fmla="*/ 3333753 h 3781425"/>
                  <a:gd name="connsiteX22" fmla="*/ 704503 w 1828800"/>
                  <a:gd name="connsiteY22" fmla="*/ 3356709 h 3781425"/>
                  <a:gd name="connsiteX23" fmla="*/ 740579 w 1828800"/>
                  <a:gd name="connsiteY23" fmla="*/ 3369827 h 3781425"/>
                  <a:gd name="connsiteX24" fmla="*/ 786494 w 1828800"/>
                  <a:gd name="connsiteY24" fmla="*/ 3369827 h 3781425"/>
                  <a:gd name="connsiteX25" fmla="*/ 825850 w 1828800"/>
                  <a:gd name="connsiteY25" fmla="*/ 3359989 h 3781425"/>
                  <a:gd name="connsiteX26" fmla="*/ 852087 w 1828800"/>
                  <a:gd name="connsiteY26" fmla="*/ 3337032 h 3781425"/>
                  <a:gd name="connsiteX27" fmla="*/ 871765 w 1828800"/>
                  <a:gd name="connsiteY27" fmla="*/ 3310797 h 3781425"/>
                  <a:gd name="connsiteX28" fmla="*/ 878324 w 1828800"/>
                  <a:gd name="connsiteY28" fmla="*/ 3274723 h 3781425"/>
                  <a:gd name="connsiteX29" fmla="*/ 878324 w 1828800"/>
                  <a:gd name="connsiteY29" fmla="*/ 2415503 h 3781425"/>
                  <a:gd name="connsiteX30" fmla="*/ 947197 w 1828800"/>
                  <a:gd name="connsiteY30" fmla="*/ 2415503 h 3781425"/>
                  <a:gd name="connsiteX31" fmla="*/ 947197 w 1828800"/>
                  <a:gd name="connsiteY31" fmla="*/ 3264884 h 3781425"/>
                  <a:gd name="connsiteX32" fmla="*/ 953756 w 1828800"/>
                  <a:gd name="connsiteY32" fmla="*/ 3310797 h 3781425"/>
                  <a:gd name="connsiteX33" fmla="*/ 970154 w 1828800"/>
                  <a:gd name="connsiteY33" fmla="*/ 3340312 h 3781425"/>
                  <a:gd name="connsiteX34" fmla="*/ 1002950 w 1828800"/>
                  <a:gd name="connsiteY34" fmla="*/ 3359989 h 3781425"/>
                  <a:gd name="connsiteX35" fmla="*/ 1032467 w 1828800"/>
                  <a:gd name="connsiteY35" fmla="*/ 3369827 h 3781425"/>
                  <a:gd name="connsiteX36" fmla="*/ 1088221 w 1828800"/>
                  <a:gd name="connsiteY36" fmla="*/ 3369827 h 3781425"/>
                  <a:gd name="connsiteX37" fmla="*/ 1127577 w 1828800"/>
                  <a:gd name="connsiteY37" fmla="*/ 3353430 h 3781425"/>
                  <a:gd name="connsiteX38" fmla="*/ 1150534 w 1828800"/>
                  <a:gd name="connsiteY38" fmla="*/ 3327194 h 3781425"/>
                  <a:gd name="connsiteX39" fmla="*/ 1166932 w 1828800"/>
                  <a:gd name="connsiteY39" fmla="*/ 3291120 h 3781425"/>
                  <a:gd name="connsiteX40" fmla="*/ 1170212 w 1828800"/>
                  <a:gd name="connsiteY40" fmla="*/ 3264884 h 3781425"/>
                  <a:gd name="connsiteX41" fmla="*/ 1170212 w 1828800"/>
                  <a:gd name="connsiteY41" fmla="*/ 2415503 h 3781425"/>
                  <a:gd name="connsiteX42" fmla="*/ 1471939 w 1828800"/>
                  <a:gd name="connsiteY42" fmla="*/ 2415503 h 3781425"/>
                  <a:gd name="connsiteX43" fmla="*/ 1147255 w 1828800"/>
                  <a:gd name="connsiteY43" fmla="*/ 1300485 h 3781425"/>
                  <a:gd name="connsiteX44" fmla="*/ 1203008 w 1828800"/>
                  <a:gd name="connsiteY44" fmla="*/ 1300485 h 3781425"/>
                  <a:gd name="connsiteX45" fmla="*/ 1396507 w 1828800"/>
                  <a:gd name="connsiteY45" fmla="*/ 1956378 h 3781425"/>
                  <a:gd name="connsiteX46" fmla="*/ 1419465 w 1828800"/>
                  <a:gd name="connsiteY46" fmla="*/ 1989172 h 3781425"/>
                  <a:gd name="connsiteX47" fmla="*/ 1455541 w 1828800"/>
                  <a:gd name="connsiteY47" fmla="*/ 2012129 h 3781425"/>
                  <a:gd name="connsiteX48" fmla="*/ 1488337 w 1828800"/>
                  <a:gd name="connsiteY48" fmla="*/ 2018687 h 3781425"/>
                  <a:gd name="connsiteX49" fmla="*/ 1527693 w 1828800"/>
                  <a:gd name="connsiteY49" fmla="*/ 2015408 h 3781425"/>
                  <a:gd name="connsiteX50" fmla="*/ 1557209 w 1828800"/>
                  <a:gd name="connsiteY50" fmla="*/ 1992452 h 3781425"/>
                  <a:gd name="connsiteX51" fmla="*/ 1576887 w 1828800"/>
                  <a:gd name="connsiteY51" fmla="*/ 1959657 h 3781425"/>
                  <a:gd name="connsiteX52" fmla="*/ 1586726 w 1828800"/>
                  <a:gd name="connsiteY52" fmla="*/ 1923583 h 3781425"/>
                  <a:gd name="connsiteX53" fmla="*/ 1586726 w 1828800"/>
                  <a:gd name="connsiteY53" fmla="*/ 1887509 h 3781425"/>
                  <a:gd name="connsiteX54" fmla="*/ 1393227 w 1828800"/>
                  <a:gd name="connsiteY54" fmla="*/ 1231616 h 3781425"/>
                  <a:gd name="connsiteX55" fmla="*/ 1370270 w 1828800"/>
                  <a:gd name="connsiteY55" fmla="*/ 1159468 h 3781425"/>
                  <a:gd name="connsiteX56" fmla="*/ 1344033 w 1828800"/>
                  <a:gd name="connsiteY56" fmla="*/ 1110276 h 3781425"/>
                  <a:gd name="connsiteX57" fmla="*/ 1301398 w 1828800"/>
                  <a:gd name="connsiteY57" fmla="*/ 1057804 h 3781425"/>
                  <a:gd name="connsiteX58" fmla="*/ 1268601 w 1828800"/>
                  <a:gd name="connsiteY58" fmla="*/ 1028289 h 3781425"/>
                  <a:gd name="connsiteX59" fmla="*/ 1216127 w 1828800"/>
                  <a:gd name="connsiteY59" fmla="*/ 992215 h 3781425"/>
                  <a:gd name="connsiteX60" fmla="*/ 1166932 w 1828800"/>
                  <a:gd name="connsiteY60" fmla="*/ 972538 h 3781425"/>
                  <a:gd name="connsiteX61" fmla="*/ 1124297 w 1828800"/>
                  <a:gd name="connsiteY61" fmla="*/ 959420 h 3781425"/>
                  <a:gd name="connsiteX62" fmla="*/ 909415 w 1828800"/>
                  <a:gd name="connsiteY62" fmla="*/ 411597 h 3781425"/>
                  <a:gd name="connsiteX63" fmla="*/ 670366 w 1828800"/>
                  <a:gd name="connsiteY63" fmla="*/ 644053 h 3781425"/>
                  <a:gd name="connsiteX64" fmla="*/ 909415 w 1828800"/>
                  <a:gd name="connsiteY64" fmla="*/ 879737 h 3781425"/>
                  <a:gd name="connsiteX65" fmla="*/ 1148463 w 1828800"/>
                  <a:gd name="connsiteY65" fmla="*/ 644053 h 3781425"/>
                  <a:gd name="connsiteX66" fmla="*/ 1078741 w 1828800"/>
                  <a:gd name="connsiteY66" fmla="*/ 479396 h 3781425"/>
                  <a:gd name="connsiteX67" fmla="*/ 909415 w 1828800"/>
                  <a:gd name="connsiteY67" fmla="*/ 411597 h 3781425"/>
                  <a:gd name="connsiteX68" fmla="*/ 0 w 1828800"/>
                  <a:gd name="connsiteY68" fmla="*/ 0 h 3781425"/>
                  <a:gd name="connsiteX69" fmla="*/ 1828800 w 1828800"/>
                  <a:gd name="connsiteY69" fmla="*/ 0 h 3781425"/>
                  <a:gd name="connsiteX70" fmla="*/ 1828800 w 1828800"/>
                  <a:gd name="connsiteY70" fmla="*/ 3781425 h 3781425"/>
                  <a:gd name="connsiteX71" fmla="*/ 0 w 1828800"/>
                  <a:gd name="connsiteY71" fmla="*/ 3781425 h 378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828800" h="3781425">
                    <a:moveTo>
                      <a:pt x="727461" y="959420"/>
                    </a:moveTo>
                    <a:lnTo>
                      <a:pt x="668427" y="969259"/>
                    </a:lnTo>
                    <a:lnTo>
                      <a:pt x="612673" y="988935"/>
                    </a:lnTo>
                    <a:lnTo>
                      <a:pt x="563479" y="1021730"/>
                    </a:lnTo>
                    <a:lnTo>
                      <a:pt x="520844" y="1064363"/>
                    </a:lnTo>
                    <a:lnTo>
                      <a:pt x="484768" y="1113555"/>
                    </a:lnTo>
                    <a:lnTo>
                      <a:pt x="461810" y="1159468"/>
                    </a:lnTo>
                    <a:lnTo>
                      <a:pt x="248634" y="1871112"/>
                    </a:lnTo>
                    <a:lnTo>
                      <a:pt x="242074" y="1913745"/>
                    </a:lnTo>
                    <a:lnTo>
                      <a:pt x="245354" y="1956378"/>
                    </a:lnTo>
                    <a:lnTo>
                      <a:pt x="268311" y="1985893"/>
                    </a:lnTo>
                    <a:lnTo>
                      <a:pt x="297828" y="2008849"/>
                    </a:lnTo>
                    <a:lnTo>
                      <a:pt x="327345" y="2015408"/>
                    </a:lnTo>
                    <a:lnTo>
                      <a:pt x="369980" y="2015408"/>
                    </a:lnTo>
                    <a:lnTo>
                      <a:pt x="402777" y="1992452"/>
                    </a:lnTo>
                    <a:lnTo>
                      <a:pt x="432293" y="1956378"/>
                    </a:lnTo>
                    <a:lnTo>
                      <a:pt x="622512" y="1300485"/>
                    </a:lnTo>
                    <a:lnTo>
                      <a:pt x="674987" y="1300485"/>
                    </a:lnTo>
                    <a:lnTo>
                      <a:pt x="356862" y="2415503"/>
                    </a:lnTo>
                    <a:lnTo>
                      <a:pt x="658588" y="2415503"/>
                    </a:lnTo>
                    <a:lnTo>
                      <a:pt x="658588" y="3291120"/>
                    </a:lnTo>
                    <a:lnTo>
                      <a:pt x="674987" y="3333753"/>
                    </a:lnTo>
                    <a:lnTo>
                      <a:pt x="704503" y="3356709"/>
                    </a:lnTo>
                    <a:lnTo>
                      <a:pt x="740579" y="3369827"/>
                    </a:lnTo>
                    <a:lnTo>
                      <a:pt x="786494" y="3369827"/>
                    </a:lnTo>
                    <a:lnTo>
                      <a:pt x="825850" y="3359989"/>
                    </a:lnTo>
                    <a:lnTo>
                      <a:pt x="852087" y="3337032"/>
                    </a:lnTo>
                    <a:lnTo>
                      <a:pt x="871765" y="3310797"/>
                    </a:lnTo>
                    <a:lnTo>
                      <a:pt x="878324" y="3274723"/>
                    </a:lnTo>
                    <a:lnTo>
                      <a:pt x="878324" y="2415503"/>
                    </a:lnTo>
                    <a:lnTo>
                      <a:pt x="947197" y="2415503"/>
                    </a:lnTo>
                    <a:lnTo>
                      <a:pt x="947197" y="3264884"/>
                    </a:lnTo>
                    <a:lnTo>
                      <a:pt x="953756" y="3310797"/>
                    </a:lnTo>
                    <a:lnTo>
                      <a:pt x="970154" y="3340312"/>
                    </a:lnTo>
                    <a:lnTo>
                      <a:pt x="1002950" y="3359989"/>
                    </a:lnTo>
                    <a:lnTo>
                      <a:pt x="1032467" y="3369827"/>
                    </a:lnTo>
                    <a:lnTo>
                      <a:pt x="1088221" y="3369827"/>
                    </a:lnTo>
                    <a:lnTo>
                      <a:pt x="1127577" y="3353430"/>
                    </a:lnTo>
                    <a:lnTo>
                      <a:pt x="1150534" y="3327194"/>
                    </a:lnTo>
                    <a:lnTo>
                      <a:pt x="1166932" y="3291120"/>
                    </a:lnTo>
                    <a:lnTo>
                      <a:pt x="1170212" y="3264884"/>
                    </a:lnTo>
                    <a:lnTo>
                      <a:pt x="1170212" y="2415503"/>
                    </a:lnTo>
                    <a:lnTo>
                      <a:pt x="1471939" y="2415503"/>
                    </a:lnTo>
                    <a:lnTo>
                      <a:pt x="1147255" y="1300485"/>
                    </a:lnTo>
                    <a:lnTo>
                      <a:pt x="1203008" y="1300485"/>
                    </a:lnTo>
                    <a:lnTo>
                      <a:pt x="1396507" y="1956378"/>
                    </a:lnTo>
                    <a:lnTo>
                      <a:pt x="1419465" y="1989172"/>
                    </a:lnTo>
                    <a:lnTo>
                      <a:pt x="1455541" y="2012129"/>
                    </a:lnTo>
                    <a:lnTo>
                      <a:pt x="1488337" y="2018687"/>
                    </a:lnTo>
                    <a:lnTo>
                      <a:pt x="1527693" y="2015408"/>
                    </a:lnTo>
                    <a:lnTo>
                      <a:pt x="1557209" y="1992452"/>
                    </a:lnTo>
                    <a:lnTo>
                      <a:pt x="1576887" y="1959657"/>
                    </a:lnTo>
                    <a:lnTo>
                      <a:pt x="1586726" y="1923583"/>
                    </a:lnTo>
                    <a:lnTo>
                      <a:pt x="1586726" y="1887509"/>
                    </a:lnTo>
                    <a:lnTo>
                      <a:pt x="1393227" y="1231616"/>
                    </a:lnTo>
                    <a:lnTo>
                      <a:pt x="1370270" y="1159468"/>
                    </a:lnTo>
                    <a:lnTo>
                      <a:pt x="1344033" y="1110276"/>
                    </a:lnTo>
                    <a:lnTo>
                      <a:pt x="1301398" y="1057804"/>
                    </a:lnTo>
                    <a:lnTo>
                      <a:pt x="1268601" y="1028289"/>
                    </a:lnTo>
                    <a:lnTo>
                      <a:pt x="1216127" y="992215"/>
                    </a:lnTo>
                    <a:lnTo>
                      <a:pt x="1166932" y="972538"/>
                    </a:lnTo>
                    <a:lnTo>
                      <a:pt x="1124297" y="959420"/>
                    </a:lnTo>
                    <a:close/>
                    <a:moveTo>
                      <a:pt x="909415" y="411597"/>
                    </a:moveTo>
                    <a:cubicBezTo>
                      <a:pt x="776610" y="411597"/>
                      <a:pt x="670366" y="514911"/>
                      <a:pt x="670366" y="644053"/>
                    </a:cubicBezTo>
                    <a:cubicBezTo>
                      <a:pt x="670366" y="776423"/>
                      <a:pt x="776610" y="879737"/>
                      <a:pt x="909415" y="879737"/>
                    </a:cubicBezTo>
                    <a:cubicBezTo>
                      <a:pt x="1038899" y="879737"/>
                      <a:pt x="1148463" y="776423"/>
                      <a:pt x="1148463" y="644053"/>
                    </a:cubicBezTo>
                    <a:cubicBezTo>
                      <a:pt x="1148463" y="582710"/>
                      <a:pt x="1121902" y="524596"/>
                      <a:pt x="1078741" y="479396"/>
                    </a:cubicBezTo>
                    <a:cubicBezTo>
                      <a:pt x="1032259" y="434197"/>
                      <a:pt x="972497" y="411597"/>
                      <a:pt x="909415" y="411597"/>
                    </a:cubicBezTo>
                    <a:close/>
                    <a:moveTo>
                      <a:pt x="0" y="0"/>
                    </a:moveTo>
                    <a:lnTo>
                      <a:pt x="1828800" y="0"/>
                    </a:lnTo>
                    <a:lnTo>
                      <a:pt x="1828800" y="3781425"/>
                    </a:lnTo>
                    <a:lnTo>
                      <a:pt x="0" y="378142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 Light" panose="020F0302020204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1" name="71 Rectángulo"/>
            <p:cNvSpPr/>
            <p:nvPr/>
          </p:nvSpPr>
          <p:spPr>
            <a:xfrm>
              <a:off x="4422107" y="1807256"/>
              <a:ext cx="268130" cy="42439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33A3D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44" name="75 Grupo"/>
          <p:cNvGrpSpPr/>
          <p:nvPr/>
        </p:nvGrpSpPr>
        <p:grpSpPr>
          <a:xfrm>
            <a:off x="6577847" y="3297290"/>
            <a:ext cx="2026601" cy="1680335"/>
            <a:chOff x="1146307" y="4022360"/>
            <a:chExt cx="1996604" cy="1713734"/>
          </a:xfrm>
        </p:grpSpPr>
        <p:graphicFrame>
          <p:nvGraphicFramePr>
            <p:cNvPr id="45" name="Chart 3"/>
            <p:cNvGraphicFramePr/>
            <p:nvPr>
              <p:extLst>
                <p:ext uri="{D42A27DB-BD31-4B8C-83A1-F6EECF244321}">
                  <p14:modId xmlns:p14="http://schemas.microsoft.com/office/powerpoint/2010/main" val="1712237342"/>
                </p:ext>
              </p:extLst>
            </p:nvPr>
          </p:nvGraphicFramePr>
          <p:xfrm>
            <a:off x="1146307" y="4055171"/>
            <a:ext cx="1996604" cy="16481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46" name="Freeform 7"/>
            <p:cNvSpPr/>
            <p:nvPr/>
          </p:nvSpPr>
          <p:spPr>
            <a:xfrm>
              <a:off x="1721224" y="4022360"/>
              <a:ext cx="810117" cy="1713734"/>
            </a:xfrm>
            <a:custGeom>
              <a:avLst/>
              <a:gdLst>
                <a:gd name="connsiteX0" fmla="*/ 1188369 w 1828800"/>
                <a:gd name="connsiteY0" fmla="*/ 949460 h 3781425"/>
                <a:gd name="connsiteX1" fmla="*/ 637132 w 1828800"/>
                <a:gd name="connsiteY1" fmla="*/ 952753 h 3781425"/>
                <a:gd name="connsiteX2" fmla="*/ 564514 w 1828800"/>
                <a:gd name="connsiteY2" fmla="*/ 962633 h 3781425"/>
                <a:gd name="connsiteX3" fmla="*/ 501799 w 1828800"/>
                <a:gd name="connsiteY3" fmla="*/ 988978 h 3781425"/>
                <a:gd name="connsiteX4" fmla="*/ 462189 w 1828800"/>
                <a:gd name="connsiteY4" fmla="*/ 1018616 h 3781425"/>
                <a:gd name="connsiteX5" fmla="*/ 432481 w 1828800"/>
                <a:gd name="connsiteY5" fmla="*/ 1051547 h 3781425"/>
                <a:gd name="connsiteX6" fmla="*/ 402774 w 1828800"/>
                <a:gd name="connsiteY6" fmla="*/ 1084478 h 3781425"/>
                <a:gd name="connsiteX7" fmla="*/ 373067 w 1828800"/>
                <a:gd name="connsiteY7" fmla="*/ 1140462 h 3781425"/>
                <a:gd name="connsiteX8" fmla="*/ 356563 w 1828800"/>
                <a:gd name="connsiteY8" fmla="*/ 1193152 h 3781425"/>
                <a:gd name="connsiteX9" fmla="*/ 349961 w 1828800"/>
                <a:gd name="connsiteY9" fmla="*/ 1245842 h 3781425"/>
                <a:gd name="connsiteX10" fmla="*/ 346660 w 1828800"/>
                <a:gd name="connsiteY10" fmla="*/ 2026313 h 3781425"/>
                <a:gd name="connsiteX11" fmla="*/ 356563 w 1828800"/>
                <a:gd name="connsiteY11" fmla="*/ 2069123 h 3781425"/>
                <a:gd name="connsiteX12" fmla="*/ 376368 w 1828800"/>
                <a:gd name="connsiteY12" fmla="*/ 2098762 h 3781425"/>
                <a:gd name="connsiteX13" fmla="*/ 406075 w 1828800"/>
                <a:gd name="connsiteY13" fmla="*/ 2121814 h 3781425"/>
                <a:gd name="connsiteX14" fmla="*/ 439083 w 1828800"/>
                <a:gd name="connsiteY14" fmla="*/ 2128400 h 3781425"/>
                <a:gd name="connsiteX15" fmla="*/ 478693 w 1828800"/>
                <a:gd name="connsiteY15" fmla="*/ 2128400 h 3781425"/>
                <a:gd name="connsiteX16" fmla="*/ 521604 w 1828800"/>
                <a:gd name="connsiteY16" fmla="*/ 2111934 h 3781425"/>
                <a:gd name="connsiteX17" fmla="*/ 541408 w 1828800"/>
                <a:gd name="connsiteY17" fmla="*/ 2082296 h 3781425"/>
                <a:gd name="connsiteX18" fmla="*/ 557913 w 1828800"/>
                <a:gd name="connsiteY18" fmla="*/ 2052658 h 3781425"/>
                <a:gd name="connsiteX19" fmla="*/ 557913 w 1828800"/>
                <a:gd name="connsiteY19" fmla="*/ 1331463 h 3781425"/>
                <a:gd name="connsiteX20" fmla="*/ 610726 w 1828800"/>
                <a:gd name="connsiteY20" fmla="*/ 1331463 h 3781425"/>
                <a:gd name="connsiteX21" fmla="*/ 610726 w 1828800"/>
                <a:gd name="connsiteY21" fmla="*/ 3264529 h 3781425"/>
                <a:gd name="connsiteX22" fmla="*/ 627230 w 1828800"/>
                <a:gd name="connsiteY22" fmla="*/ 3317219 h 3781425"/>
                <a:gd name="connsiteX23" fmla="*/ 647035 w 1828800"/>
                <a:gd name="connsiteY23" fmla="*/ 3340271 h 3781425"/>
                <a:gd name="connsiteX24" fmla="*/ 676742 w 1828800"/>
                <a:gd name="connsiteY24" fmla="*/ 3363322 h 3781425"/>
                <a:gd name="connsiteX25" fmla="*/ 699848 w 1828800"/>
                <a:gd name="connsiteY25" fmla="*/ 3373202 h 3781425"/>
                <a:gd name="connsiteX26" fmla="*/ 739457 w 1828800"/>
                <a:gd name="connsiteY26" fmla="*/ 3379788 h 3781425"/>
                <a:gd name="connsiteX27" fmla="*/ 782368 w 1828800"/>
                <a:gd name="connsiteY27" fmla="*/ 3379788 h 3781425"/>
                <a:gd name="connsiteX28" fmla="*/ 821978 w 1828800"/>
                <a:gd name="connsiteY28" fmla="*/ 3366616 h 3781425"/>
                <a:gd name="connsiteX29" fmla="*/ 851685 w 1828800"/>
                <a:gd name="connsiteY29" fmla="*/ 3340271 h 3781425"/>
                <a:gd name="connsiteX30" fmla="*/ 874791 w 1828800"/>
                <a:gd name="connsiteY30" fmla="*/ 3313926 h 3781425"/>
                <a:gd name="connsiteX31" fmla="*/ 887994 w 1828800"/>
                <a:gd name="connsiteY31" fmla="*/ 3277701 h 3781425"/>
                <a:gd name="connsiteX32" fmla="*/ 891295 w 1828800"/>
                <a:gd name="connsiteY32" fmla="*/ 3244770 h 3781425"/>
                <a:gd name="connsiteX33" fmla="*/ 887994 w 1828800"/>
                <a:gd name="connsiteY33" fmla="*/ 2118520 h 3781425"/>
                <a:gd name="connsiteX34" fmla="*/ 940807 w 1828800"/>
                <a:gd name="connsiteY34" fmla="*/ 2121814 h 3781425"/>
                <a:gd name="connsiteX35" fmla="*/ 940807 w 1828800"/>
                <a:gd name="connsiteY35" fmla="*/ 3244770 h 3781425"/>
                <a:gd name="connsiteX36" fmla="*/ 947409 w 1828800"/>
                <a:gd name="connsiteY36" fmla="*/ 3290874 h 3781425"/>
                <a:gd name="connsiteX37" fmla="*/ 960612 w 1828800"/>
                <a:gd name="connsiteY37" fmla="*/ 3320512 h 3781425"/>
                <a:gd name="connsiteX38" fmla="*/ 980417 w 1828800"/>
                <a:gd name="connsiteY38" fmla="*/ 3343564 h 3781425"/>
                <a:gd name="connsiteX39" fmla="*/ 1010124 w 1828800"/>
                <a:gd name="connsiteY39" fmla="*/ 3366616 h 3781425"/>
                <a:gd name="connsiteX40" fmla="*/ 1046433 w 1828800"/>
                <a:gd name="connsiteY40" fmla="*/ 3379788 h 3781425"/>
                <a:gd name="connsiteX41" fmla="*/ 1079442 w 1828800"/>
                <a:gd name="connsiteY41" fmla="*/ 3379788 h 3781425"/>
                <a:gd name="connsiteX42" fmla="*/ 1119051 w 1828800"/>
                <a:gd name="connsiteY42" fmla="*/ 3379788 h 3781425"/>
                <a:gd name="connsiteX43" fmla="*/ 1152060 w 1828800"/>
                <a:gd name="connsiteY43" fmla="*/ 3366616 h 3781425"/>
                <a:gd name="connsiteX44" fmla="*/ 1175165 w 1828800"/>
                <a:gd name="connsiteY44" fmla="*/ 3350150 h 3781425"/>
                <a:gd name="connsiteX45" fmla="*/ 1194970 w 1828800"/>
                <a:gd name="connsiteY45" fmla="*/ 3327098 h 3781425"/>
                <a:gd name="connsiteX46" fmla="*/ 1211474 w 1828800"/>
                <a:gd name="connsiteY46" fmla="*/ 3297460 h 3781425"/>
                <a:gd name="connsiteX47" fmla="*/ 1221377 w 1828800"/>
                <a:gd name="connsiteY47" fmla="*/ 3257942 h 3781425"/>
                <a:gd name="connsiteX48" fmla="*/ 1221377 w 1828800"/>
                <a:gd name="connsiteY48" fmla="*/ 1334756 h 3781425"/>
                <a:gd name="connsiteX49" fmla="*/ 1270889 w 1828800"/>
                <a:gd name="connsiteY49" fmla="*/ 1334756 h 3781425"/>
                <a:gd name="connsiteX50" fmla="*/ 1267588 w 1828800"/>
                <a:gd name="connsiteY50" fmla="*/ 2029606 h 3781425"/>
                <a:gd name="connsiteX51" fmla="*/ 1280791 w 1828800"/>
                <a:gd name="connsiteY51" fmla="*/ 2075710 h 3781425"/>
                <a:gd name="connsiteX52" fmla="*/ 1303897 w 1828800"/>
                <a:gd name="connsiteY52" fmla="*/ 2105348 h 3781425"/>
                <a:gd name="connsiteX53" fmla="*/ 1330304 w 1828800"/>
                <a:gd name="connsiteY53" fmla="*/ 2121814 h 3781425"/>
                <a:gd name="connsiteX54" fmla="*/ 1360011 w 1828800"/>
                <a:gd name="connsiteY54" fmla="*/ 2128400 h 3781425"/>
                <a:gd name="connsiteX55" fmla="*/ 1396320 w 1828800"/>
                <a:gd name="connsiteY55" fmla="*/ 2128400 h 3781425"/>
                <a:gd name="connsiteX56" fmla="*/ 1429328 w 1828800"/>
                <a:gd name="connsiteY56" fmla="*/ 2121814 h 3781425"/>
                <a:gd name="connsiteX57" fmla="*/ 1449133 w 1828800"/>
                <a:gd name="connsiteY57" fmla="*/ 2098762 h 3781425"/>
                <a:gd name="connsiteX58" fmla="*/ 1472239 w 1828800"/>
                <a:gd name="connsiteY58" fmla="*/ 2072417 h 3781425"/>
                <a:gd name="connsiteX59" fmla="*/ 1482141 w 1828800"/>
                <a:gd name="connsiteY59" fmla="*/ 2029606 h 3781425"/>
                <a:gd name="connsiteX60" fmla="*/ 1482141 w 1828800"/>
                <a:gd name="connsiteY60" fmla="*/ 1259014 h 3781425"/>
                <a:gd name="connsiteX61" fmla="*/ 1472239 w 1828800"/>
                <a:gd name="connsiteY61" fmla="*/ 1186565 h 3781425"/>
                <a:gd name="connsiteX62" fmla="*/ 1452434 w 1828800"/>
                <a:gd name="connsiteY62" fmla="*/ 1137168 h 3781425"/>
                <a:gd name="connsiteX63" fmla="*/ 1416125 w 1828800"/>
                <a:gd name="connsiteY63" fmla="*/ 1071306 h 3781425"/>
                <a:gd name="connsiteX64" fmla="*/ 1379816 w 1828800"/>
                <a:gd name="connsiteY64" fmla="*/ 1031788 h 3781425"/>
                <a:gd name="connsiteX65" fmla="*/ 1333604 w 1828800"/>
                <a:gd name="connsiteY65" fmla="*/ 995564 h 3781425"/>
                <a:gd name="connsiteX66" fmla="*/ 1290694 w 1828800"/>
                <a:gd name="connsiteY66" fmla="*/ 972512 h 3781425"/>
                <a:gd name="connsiteX67" fmla="*/ 1231279 w 1828800"/>
                <a:gd name="connsiteY67" fmla="*/ 952753 h 3781425"/>
                <a:gd name="connsiteX68" fmla="*/ 914398 w 1828800"/>
                <a:gd name="connsiteY68" fmla="*/ 401637 h 3781425"/>
                <a:gd name="connsiteX69" fmla="*/ 675349 w 1828800"/>
                <a:gd name="connsiteY69" fmla="*/ 640685 h 3781425"/>
                <a:gd name="connsiteX70" fmla="*/ 914398 w 1828800"/>
                <a:gd name="connsiteY70" fmla="*/ 879734 h 3781425"/>
                <a:gd name="connsiteX71" fmla="*/ 1153446 w 1828800"/>
                <a:gd name="connsiteY71" fmla="*/ 640685 h 3781425"/>
                <a:gd name="connsiteX72" fmla="*/ 1084679 w 1828800"/>
                <a:gd name="connsiteY72" fmla="*/ 470404 h 3781425"/>
                <a:gd name="connsiteX73" fmla="*/ 914398 w 1828800"/>
                <a:gd name="connsiteY73" fmla="*/ 401637 h 3781425"/>
                <a:gd name="connsiteX74" fmla="*/ 0 w 1828800"/>
                <a:gd name="connsiteY74" fmla="*/ 0 h 3781425"/>
                <a:gd name="connsiteX75" fmla="*/ 1828800 w 1828800"/>
                <a:gd name="connsiteY75" fmla="*/ 0 h 3781425"/>
                <a:gd name="connsiteX76" fmla="*/ 1828800 w 1828800"/>
                <a:gd name="connsiteY76" fmla="*/ 3781425 h 3781425"/>
                <a:gd name="connsiteX77" fmla="*/ 0 w 1828800"/>
                <a:gd name="connsiteY77" fmla="*/ 3781425 h 378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28800" h="3781425">
                  <a:moveTo>
                    <a:pt x="1188369" y="949460"/>
                  </a:moveTo>
                  <a:lnTo>
                    <a:pt x="637132" y="952753"/>
                  </a:lnTo>
                  <a:lnTo>
                    <a:pt x="564514" y="962633"/>
                  </a:lnTo>
                  <a:lnTo>
                    <a:pt x="501799" y="988978"/>
                  </a:lnTo>
                  <a:lnTo>
                    <a:pt x="462189" y="1018616"/>
                  </a:lnTo>
                  <a:lnTo>
                    <a:pt x="432481" y="1051547"/>
                  </a:lnTo>
                  <a:lnTo>
                    <a:pt x="402774" y="1084478"/>
                  </a:lnTo>
                  <a:lnTo>
                    <a:pt x="373067" y="1140462"/>
                  </a:lnTo>
                  <a:lnTo>
                    <a:pt x="356563" y="1193152"/>
                  </a:lnTo>
                  <a:lnTo>
                    <a:pt x="349961" y="1245842"/>
                  </a:lnTo>
                  <a:lnTo>
                    <a:pt x="346660" y="2026313"/>
                  </a:lnTo>
                  <a:lnTo>
                    <a:pt x="356563" y="2069123"/>
                  </a:lnTo>
                  <a:lnTo>
                    <a:pt x="376368" y="2098762"/>
                  </a:lnTo>
                  <a:lnTo>
                    <a:pt x="406075" y="2121814"/>
                  </a:lnTo>
                  <a:lnTo>
                    <a:pt x="439083" y="2128400"/>
                  </a:lnTo>
                  <a:lnTo>
                    <a:pt x="478693" y="2128400"/>
                  </a:lnTo>
                  <a:lnTo>
                    <a:pt x="521604" y="2111934"/>
                  </a:lnTo>
                  <a:lnTo>
                    <a:pt x="541408" y="2082296"/>
                  </a:lnTo>
                  <a:lnTo>
                    <a:pt x="557913" y="2052658"/>
                  </a:lnTo>
                  <a:lnTo>
                    <a:pt x="557913" y="1331463"/>
                  </a:lnTo>
                  <a:lnTo>
                    <a:pt x="610726" y="1331463"/>
                  </a:lnTo>
                  <a:lnTo>
                    <a:pt x="610726" y="3264529"/>
                  </a:lnTo>
                  <a:lnTo>
                    <a:pt x="627230" y="3317219"/>
                  </a:lnTo>
                  <a:lnTo>
                    <a:pt x="647035" y="3340271"/>
                  </a:lnTo>
                  <a:lnTo>
                    <a:pt x="676742" y="3363322"/>
                  </a:lnTo>
                  <a:lnTo>
                    <a:pt x="699848" y="3373202"/>
                  </a:lnTo>
                  <a:lnTo>
                    <a:pt x="739457" y="3379788"/>
                  </a:lnTo>
                  <a:lnTo>
                    <a:pt x="782368" y="3379788"/>
                  </a:lnTo>
                  <a:lnTo>
                    <a:pt x="821978" y="3366616"/>
                  </a:lnTo>
                  <a:lnTo>
                    <a:pt x="851685" y="3340271"/>
                  </a:lnTo>
                  <a:lnTo>
                    <a:pt x="874791" y="3313926"/>
                  </a:lnTo>
                  <a:lnTo>
                    <a:pt x="887994" y="3277701"/>
                  </a:lnTo>
                  <a:lnTo>
                    <a:pt x="891295" y="3244770"/>
                  </a:lnTo>
                  <a:lnTo>
                    <a:pt x="887994" y="2118520"/>
                  </a:lnTo>
                  <a:lnTo>
                    <a:pt x="940807" y="2121814"/>
                  </a:lnTo>
                  <a:lnTo>
                    <a:pt x="940807" y="3244770"/>
                  </a:lnTo>
                  <a:lnTo>
                    <a:pt x="947409" y="3290874"/>
                  </a:lnTo>
                  <a:lnTo>
                    <a:pt x="960612" y="3320512"/>
                  </a:lnTo>
                  <a:lnTo>
                    <a:pt x="980417" y="3343564"/>
                  </a:lnTo>
                  <a:lnTo>
                    <a:pt x="1010124" y="3366616"/>
                  </a:lnTo>
                  <a:lnTo>
                    <a:pt x="1046433" y="3379788"/>
                  </a:lnTo>
                  <a:lnTo>
                    <a:pt x="1079442" y="3379788"/>
                  </a:lnTo>
                  <a:lnTo>
                    <a:pt x="1119051" y="3379788"/>
                  </a:lnTo>
                  <a:lnTo>
                    <a:pt x="1152060" y="3366616"/>
                  </a:lnTo>
                  <a:lnTo>
                    <a:pt x="1175165" y="3350150"/>
                  </a:lnTo>
                  <a:lnTo>
                    <a:pt x="1194970" y="3327098"/>
                  </a:lnTo>
                  <a:lnTo>
                    <a:pt x="1211474" y="3297460"/>
                  </a:lnTo>
                  <a:lnTo>
                    <a:pt x="1221377" y="3257942"/>
                  </a:lnTo>
                  <a:lnTo>
                    <a:pt x="1221377" y="1334756"/>
                  </a:lnTo>
                  <a:lnTo>
                    <a:pt x="1270889" y="1334756"/>
                  </a:lnTo>
                  <a:lnTo>
                    <a:pt x="1267588" y="2029606"/>
                  </a:lnTo>
                  <a:lnTo>
                    <a:pt x="1280791" y="2075710"/>
                  </a:lnTo>
                  <a:lnTo>
                    <a:pt x="1303897" y="2105348"/>
                  </a:lnTo>
                  <a:lnTo>
                    <a:pt x="1330304" y="2121814"/>
                  </a:lnTo>
                  <a:lnTo>
                    <a:pt x="1360011" y="2128400"/>
                  </a:lnTo>
                  <a:lnTo>
                    <a:pt x="1396320" y="2128400"/>
                  </a:lnTo>
                  <a:lnTo>
                    <a:pt x="1429328" y="2121814"/>
                  </a:lnTo>
                  <a:lnTo>
                    <a:pt x="1449133" y="2098762"/>
                  </a:lnTo>
                  <a:lnTo>
                    <a:pt x="1472239" y="2072417"/>
                  </a:lnTo>
                  <a:lnTo>
                    <a:pt x="1482141" y="2029606"/>
                  </a:lnTo>
                  <a:lnTo>
                    <a:pt x="1482141" y="1259014"/>
                  </a:lnTo>
                  <a:lnTo>
                    <a:pt x="1472239" y="1186565"/>
                  </a:lnTo>
                  <a:lnTo>
                    <a:pt x="1452434" y="1137168"/>
                  </a:lnTo>
                  <a:lnTo>
                    <a:pt x="1416125" y="1071306"/>
                  </a:lnTo>
                  <a:lnTo>
                    <a:pt x="1379816" y="1031788"/>
                  </a:lnTo>
                  <a:lnTo>
                    <a:pt x="1333604" y="995564"/>
                  </a:lnTo>
                  <a:lnTo>
                    <a:pt x="1290694" y="972512"/>
                  </a:lnTo>
                  <a:lnTo>
                    <a:pt x="1231279" y="952753"/>
                  </a:lnTo>
                  <a:close/>
                  <a:moveTo>
                    <a:pt x="914398" y="401637"/>
                  </a:moveTo>
                  <a:cubicBezTo>
                    <a:pt x="783412" y="401637"/>
                    <a:pt x="675349" y="506425"/>
                    <a:pt x="675349" y="640685"/>
                  </a:cubicBezTo>
                  <a:cubicBezTo>
                    <a:pt x="675349" y="771671"/>
                    <a:pt x="783412" y="879734"/>
                    <a:pt x="914398" y="879734"/>
                  </a:cubicBezTo>
                  <a:cubicBezTo>
                    <a:pt x="1048658" y="879734"/>
                    <a:pt x="1153446" y="771671"/>
                    <a:pt x="1153446" y="640685"/>
                  </a:cubicBezTo>
                  <a:cubicBezTo>
                    <a:pt x="1153446" y="575193"/>
                    <a:pt x="1130524" y="516249"/>
                    <a:pt x="1084679" y="470404"/>
                  </a:cubicBezTo>
                  <a:cubicBezTo>
                    <a:pt x="1038834" y="424559"/>
                    <a:pt x="979890" y="401637"/>
                    <a:pt x="914398" y="401637"/>
                  </a:cubicBezTo>
                  <a:close/>
                  <a:moveTo>
                    <a:pt x="0" y="0"/>
                  </a:moveTo>
                  <a:lnTo>
                    <a:pt x="1828800" y="0"/>
                  </a:lnTo>
                  <a:lnTo>
                    <a:pt x="1828800" y="3781425"/>
                  </a:lnTo>
                  <a:lnTo>
                    <a:pt x="0" y="37814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47" name="71 Rectángulo"/>
          <p:cNvSpPr/>
          <p:nvPr/>
        </p:nvSpPr>
        <p:spPr>
          <a:xfrm>
            <a:off x="4484872" y="3747894"/>
            <a:ext cx="4459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33%</a:t>
            </a:r>
          </a:p>
        </p:txBody>
      </p:sp>
      <p:sp>
        <p:nvSpPr>
          <p:cNvPr id="48" name="71 Rectángulo"/>
          <p:cNvSpPr/>
          <p:nvPr/>
        </p:nvSpPr>
        <p:spPr>
          <a:xfrm>
            <a:off x="4535027" y="4563793"/>
            <a:ext cx="3690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chemeClr val="bg1">
                    <a:lumMod val="65000"/>
                  </a:schemeClr>
                </a:solidFill>
                <a:latin typeface="Calibri Light" panose="020F0302020204030204" pitchFamily="34" charset="0"/>
              </a:rPr>
              <a:t>6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</a:rPr>
              <a:t>%</a:t>
            </a:r>
          </a:p>
        </p:txBody>
      </p:sp>
      <p:sp>
        <p:nvSpPr>
          <p:cNvPr id="49" name="71 Rectángulo"/>
          <p:cNvSpPr/>
          <p:nvPr/>
        </p:nvSpPr>
        <p:spPr>
          <a:xfrm>
            <a:off x="4482292" y="4204016"/>
            <a:ext cx="4459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D2467B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52%</a:t>
            </a:r>
          </a:p>
        </p:txBody>
      </p:sp>
      <p:sp>
        <p:nvSpPr>
          <p:cNvPr id="50" name="71 Rectángulo"/>
          <p:cNvSpPr/>
          <p:nvPr/>
        </p:nvSpPr>
        <p:spPr>
          <a:xfrm>
            <a:off x="4525615" y="3395318"/>
            <a:ext cx="3690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9%</a:t>
            </a:r>
          </a:p>
        </p:txBody>
      </p:sp>
      <p:sp>
        <p:nvSpPr>
          <p:cNvPr id="51" name="71 Rectángulo"/>
          <p:cNvSpPr/>
          <p:nvPr/>
        </p:nvSpPr>
        <p:spPr>
          <a:xfrm>
            <a:off x="6680376" y="3747894"/>
            <a:ext cx="4459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45%</a:t>
            </a:r>
          </a:p>
        </p:txBody>
      </p:sp>
      <p:sp>
        <p:nvSpPr>
          <p:cNvPr id="52" name="71 Rectángulo"/>
          <p:cNvSpPr/>
          <p:nvPr/>
        </p:nvSpPr>
        <p:spPr>
          <a:xfrm>
            <a:off x="6730532" y="4563793"/>
            <a:ext cx="3690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noProof="0" dirty="0">
                <a:solidFill>
                  <a:schemeClr val="bg1">
                    <a:lumMod val="65000"/>
                  </a:schemeClr>
                </a:solidFill>
                <a:latin typeface="Calibri Light" panose="020F0302020204030204" pitchFamily="34" charset="0"/>
              </a:rPr>
              <a:t>5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</a:rPr>
              <a:t>%</a:t>
            </a:r>
          </a:p>
        </p:txBody>
      </p:sp>
      <p:sp>
        <p:nvSpPr>
          <p:cNvPr id="53" name="71 Rectángulo"/>
          <p:cNvSpPr/>
          <p:nvPr/>
        </p:nvSpPr>
        <p:spPr>
          <a:xfrm>
            <a:off x="6677796" y="4204016"/>
            <a:ext cx="4459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D2467B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34%</a:t>
            </a:r>
          </a:p>
        </p:txBody>
      </p:sp>
      <p:sp>
        <p:nvSpPr>
          <p:cNvPr id="55" name="71 Rectángulo"/>
          <p:cNvSpPr/>
          <p:nvPr/>
        </p:nvSpPr>
        <p:spPr>
          <a:xfrm>
            <a:off x="6682648" y="3395318"/>
            <a:ext cx="4459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16%</a:t>
            </a:r>
          </a:p>
        </p:txBody>
      </p:sp>
      <p:sp>
        <p:nvSpPr>
          <p:cNvPr id="24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39009" y="5814269"/>
            <a:ext cx="456851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Base: 33866 cases. 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Base: 28201 cases</a:t>
            </a:r>
          </a:p>
        </p:txBody>
      </p:sp>
      <p:grpSp>
        <p:nvGrpSpPr>
          <p:cNvPr id="33" name="69 Grupo"/>
          <p:cNvGrpSpPr/>
          <p:nvPr/>
        </p:nvGrpSpPr>
        <p:grpSpPr>
          <a:xfrm>
            <a:off x="4682086" y="1021454"/>
            <a:ext cx="1996605" cy="1724275"/>
            <a:chOff x="4206415" y="339686"/>
            <a:chExt cx="2897996" cy="2502720"/>
          </a:xfrm>
        </p:grpSpPr>
        <p:grpSp>
          <p:nvGrpSpPr>
            <p:cNvPr id="35" name="70 Grupo"/>
            <p:cNvGrpSpPr/>
            <p:nvPr/>
          </p:nvGrpSpPr>
          <p:grpSpPr>
            <a:xfrm>
              <a:off x="4206415" y="339686"/>
              <a:ext cx="2897996" cy="2502720"/>
              <a:chOff x="986302" y="3276300"/>
              <a:chExt cx="4176712" cy="3607023"/>
            </a:xfrm>
          </p:grpSpPr>
          <p:graphicFrame>
            <p:nvGraphicFramePr>
              <p:cNvPr id="37" name="Chart 3"/>
              <p:cNvGraphicFramePr/>
              <p:nvPr>
                <p:extLst>
                  <p:ext uri="{D42A27DB-BD31-4B8C-83A1-F6EECF244321}">
                    <p14:modId xmlns:p14="http://schemas.microsoft.com/office/powerpoint/2010/main" val="2635301960"/>
                  </p:ext>
                </p:extLst>
              </p:nvPr>
            </p:nvGraphicFramePr>
            <p:xfrm>
              <a:off x="986302" y="3368218"/>
              <a:ext cx="4176712" cy="3424771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6"/>
              </a:graphicData>
            </a:graphic>
          </p:graphicFrame>
          <p:sp>
            <p:nvSpPr>
              <p:cNvPr id="38" name="Freeform 6"/>
              <p:cNvSpPr/>
              <p:nvPr/>
            </p:nvSpPr>
            <p:spPr>
              <a:xfrm>
                <a:off x="2130678" y="3276300"/>
                <a:ext cx="1828799" cy="3607023"/>
              </a:xfrm>
              <a:custGeom>
                <a:avLst/>
                <a:gdLst>
                  <a:gd name="connsiteX0" fmla="*/ 727461 w 1828800"/>
                  <a:gd name="connsiteY0" fmla="*/ 959420 h 3781425"/>
                  <a:gd name="connsiteX1" fmla="*/ 668427 w 1828800"/>
                  <a:gd name="connsiteY1" fmla="*/ 969259 h 3781425"/>
                  <a:gd name="connsiteX2" fmla="*/ 612673 w 1828800"/>
                  <a:gd name="connsiteY2" fmla="*/ 988935 h 3781425"/>
                  <a:gd name="connsiteX3" fmla="*/ 563479 w 1828800"/>
                  <a:gd name="connsiteY3" fmla="*/ 1021730 h 3781425"/>
                  <a:gd name="connsiteX4" fmla="*/ 520844 w 1828800"/>
                  <a:gd name="connsiteY4" fmla="*/ 1064363 h 3781425"/>
                  <a:gd name="connsiteX5" fmla="*/ 484768 w 1828800"/>
                  <a:gd name="connsiteY5" fmla="*/ 1113555 h 3781425"/>
                  <a:gd name="connsiteX6" fmla="*/ 461810 w 1828800"/>
                  <a:gd name="connsiteY6" fmla="*/ 1159468 h 3781425"/>
                  <a:gd name="connsiteX7" fmla="*/ 248634 w 1828800"/>
                  <a:gd name="connsiteY7" fmla="*/ 1871112 h 3781425"/>
                  <a:gd name="connsiteX8" fmla="*/ 242074 w 1828800"/>
                  <a:gd name="connsiteY8" fmla="*/ 1913745 h 3781425"/>
                  <a:gd name="connsiteX9" fmla="*/ 245354 w 1828800"/>
                  <a:gd name="connsiteY9" fmla="*/ 1956378 h 3781425"/>
                  <a:gd name="connsiteX10" fmla="*/ 268311 w 1828800"/>
                  <a:gd name="connsiteY10" fmla="*/ 1985893 h 3781425"/>
                  <a:gd name="connsiteX11" fmla="*/ 297828 w 1828800"/>
                  <a:gd name="connsiteY11" fmla="*/ 2008849 h 3781425"/>
                  <a:gd name="connsiteX12" fmla="*/ 327345 w 1828800"/>
                  <a:gd name="connsiteY12" fmla="*/ 2015408 h 3781425"/>
                  <a:gd name="connsiteX13" fmla="*/ 369980 w 1828800"/>
                  <a:gd name="connsiteY13" fmla="*/ 2015408 h 3781425"/>
                  <a:gd name="connsiteX14" fmla="*/ 402777 w 1828800"/>
                  <a:gd name="connsiteY14" fmla="*/ 1992452 h 3781425"/>
                  <a:gd name="connsiteX15" fmla="*/ 432293 w 1828800"/>
                  <a:gd name="connsiteY15" fmla="*/ 1956378 h 3781425"/>
                  <a:gd name="connsiteX16" fmla="*/ 622512 w 1828800"/>
                  <a:gd name="connsiteY16" fmla="*/ 1300485 h 3781425"/>
                  <a:gd name="connsiteX17" fmla="*/ 674987 w 1828800"/>
                  <a:gd name="connsiteY17" fmla="*/ 1300485 h 3781425"/>
                  <a:gd name="connsiteX18" fmla="*/ 356862 w 1828800"/>
                  <a:gd name="connsiteY18" fmla="*/ 2415503 h 3781425"/>
                  <a:gd name="connsiteX19" fmla="*/ 658588 w 1828800"/>
                  <a:gd name="connsiteY19" fmla="*/ 2415503 h 3781425"/>
                  <a:gd name="connsiteX20" fmla="*/ 658588 w 1828800"/>
                  <a:gd name="connsiteY20" fmla="*/ 3291120 h 3781425"/>
                  <a:gd name="connsiteX21" fmla="*/ 674987 w 1828800"/>
                  <a:gd name="connsiteY21" fmla="*/ 3333753 h 3781425"/>
                  <a:gd name="connsiteX22" fmla="*/ 704503 w 1828800"/>
                  <a:gd name="connsiteY22" fmla="*/ 3356709 h 3781425"/>
                  <a:gd name="connsiteX23" fmla="*/ 740579 w 1828800"/>
                  <a:gd name="connsiteY23" fmla="*/ 3369827 h 3781425"/>
                  <a:gd name="connsiteX24" fmla="*/ 786494 w 1828800"/>
                  <a:gd name="connsiteY24" fmla="*/ 3369827 h 3781425"/>
                  <a:gd name="connsiteX25" fmla="*/ 825850 w 1828800"/>
                  <a:gd name="connsiteY25" fmla="*/ 3359989 h 3781425"/>
                  <a:gd name="connsiteX26" fmla="*/ 852087 w 1828800"/>
                  <a:gd name="connsiteY26" fmla="*/ 3337032 h 3781425"/>
                  <a:gd name="connsiteX27" fmla="*/ 871765 w 1828800"/>
                  <a:gd name="connsiteY27" fmla="*/ 3310797 h 3781425"/>
                  <a:gd name="connsiteX28" fmla="*/ 878324 w 1828800"/>
                  <a:gd name="connsiteY28" fmla="*/ 3274723 h 3781425"/>
                  <a:gd name="connsiteX29" fmla="*/ 878324 w 1828800"/>
                  <a:gd name="connsiteY29" fmla="*/ 2415503 h 3781425"/>
                  <a:gd name="connsiteX30" fmla="*/ 947197 w 1828800"/>
                  <a:gd name="connsiteY30" fmla="*/ 2415503 h 3781425"/>
                  <a:gd name="connsiteX31" fmla="*/ 947197 w 1828800"/>
                  <a:gd name="connsiteY31" fmla="*/ 3264884 h 3781425"/>
                  <a:gd name="connsiteX32" fmla="*/ 953756 w 1828800"/>
                  <a:gd name="connsiteY32" fmla="*/ 3310797 h 3781425"/>
                  <a:gd name="connsiteX33" fmla="*/ 970154 w 1828800"/>
                  <a:gd name="connsiteY33" fmla="*/ 3340312 h 3781425"/>
                  <a:gd name="connsiteX34" fmla="*/ 1002950 w 1828800"/>
                  <a:gd name="connsiteY34" fmla="*/ 3359989 h 3781425"/>
                  <a:gd name="connsiteX35" fmla="*/ 1032467 w 1828800"/>
                  <a:gd name="connsiteY35" fmla="*/ 3369827 h 3781425"/>
                  <a:gd name="connsiteX36" fmla="*/ 1088221 w 1828800"/>
                  <a:gd name="connsiteY36" fmla="*/ 3369827 h 3781425"/>
                  <a:gd name="connsiteX37" fmla="*/ 1127577 w 1828800"/>
                  <a:gd name="connsiteY37" fmla="*/ 3353430 h 3781425"/>
                  <a:gd name="connsiteX38" fmla="*/ 1150534 w 1828800"/>
                  <a:gd name="connsiteY38" fmla="*/ 3327194 h 3781425"/>
                  <a:gd name="connsiteX39" fmla="*/ 1166932 w 1828800"/>
                  <a:gd name="connsiteY39" fmla="*/ 3291120 h 3781425"/>
                  <a:gd name="connsiteX40" fmla="*/ 1170212 w 1828800"/>
                  <a:gd name="connsiteY40" fmla="*/ 3264884 h 3781425"/>
                  <a:gd name="connsiteX41" fmla="*/ 1170212 w 1828800"/>
                  <a:gd name="connsiteY41" fmla="*/ 2415503 h 3781425"/>
                  <a:gd name="connsiteX42" fmla="*/ 1471939 w 1828800"/>
                  <a:gd name="connsiteY42" fmla="*/ 2415503 h 3781425"/>
                  <a:gd name="connsiteX43" fmla="*/ 1147255 w 1828800"/>
                  <a:gd name="connsiteY43" fmla="*/ 1300485 h 3781425"/>
                  <a:gd name="connsiteX44" fmla="*/ 1203008 w 1828800"/>
                  <a:gd name="connsiteY44" fmla="*/ 1300485 h 3781425"/>
                  <a:gd name="connsiteX45" fmla="*/ 1396507 w 1828800"/>
                  <a:gd name="connsiteY45" fmla="*/ 1956378 h 3781425"/>
                  <a:gd name="connsiteX46" fmla="*/ 1419465 w 1828800"/>
                  <a:gd name="connsiteY46" fmla="*/ 1989172 h 3781425"/>
                  <a:gd name="connsiteX47" fmla="*/ 1455541 w 1828800"/>
                  <a:gd name="connsiteY47" fmla="*/ 2012129 h 3781425"/>
                  <a:gd name="connsiteX48" fmla="*/ 1488337 w 1828800"/>
                  <a:gd name="connsiteY48" fmla="*/ 2018687 h 3781425"/>
                  <a:gd name="connsiteX49" fmla="*/ 1527693 w 1828800"/>
                  <a:gd name="connsiteY49" fmla="*/ 2015408 h 3781425"/>
                  <a:gd name="connsiteX50" fmla="*/ 1557209 w 1828800"/>
                  <a:gd name="connsiteY50" fmla="*/ 1992452 h 3781425"/>
                  <a:gd name="connsiteX51" fmla="*/ 1576887 w 1828800"/>
                  <a:gd name="connsiteY51" fmla="*/ 1959657 h 3781425"/>
                  <a:gd name="connsiteX52" fmla="*/ 1586726 w 1828800"/>
                  <a:gd name="connsiteY52" fmla="*/ 1923583 h 3781425"/>
                  <a:gd name="connsiteX53" fmla="*/ 1586726 w 1828800"/>
                  <a:gd name="connsiteY53" fmla="*/ 1887509 h 3781425"/>
                  <a:gd name="connsiteX54" fmla="*/ 1393227 w 1828800"/>
                  <a:gd name="connsiteY54" fmla="*/ 1231616 h 3781425"/>
                  <a:gd name="connsiteX55" fmla="*/ 1370270 w 1828800"/>
                  <a:gd name="connsiteY55" fmla="*/ 1159468 h 3781425"/>
                  <a:gd name="connsiteX56" fmla="*/ 1344033 w 1828800"/>
                  <a:gd name="connsiteY56" fmla="*/ 1110276 h 3781425"/>
                  <a:gd name="connsiteX57" fmla="*/ 1301398 w 1828800"/>
                  <a:gd name="connsiteY57" fmla="*/ 1057804 h 3781425"/>
                  <a:gd name="connsiteX58" fmla="*/ 1268601 w 1828800"/>
                  <a:gd name="connsiteY58" fmla="*/ 1028289 h 3781425"/>
                  <a:gd name="connsiteX59" fmla="*/ 1216127 w 1828800"/>
                  <a:gd name="connsiteY59" fmla="*/ 992215 h 3781425"/>
                  <a:gd name="connsiteX60" fmla="*/ 1166932 w 1828800"/>
                  <a:gd name="connsiteY60" fmla="*/ 972538 h 3781425"/>
                  <a:gd name="connsiteX61" fmla="*/ 1124297 w 1828800"/>
                  <a:gd name="connsiteY61" fmla="*/ 959420 h 3781425"/>
                  <a:gd name="connsiteX62" fmla="*/ 909415 w 1828800"/>
                  <a:gd name="connsiteY62" fmla="*/ 411597 h 3781425"/>
                  <a:gd name="connsiteX63" fmla="*/ 670366 w 1828800"/>
                  <a:gd name="connsiteY63" fmla="*/ 644053 h 3781425"/>
                  <a:gd name="connsiteX64" fmla="*/ 909415 w 1828800"/>
                  <a:gd name="connsiteY64" fmla="*/ 879737 h 3781425"/>
                  <a:gd name="connsiteX65" fmla="*/ 1148463 w 1828800"/>
                  <a:gd name="connsiteY65" fmla="*/ 644053 h 3781425"/>
                  <a:gd name="connsiteX66" fmla="*/ 1078741 w 1828800"/>
                  <a:gd name="connsiteY66" fmla="*/ 479396 h 3781425"/>
                  <a:gd name="connsiteX67" fmla="*/ 909415 w 1828800"/>
                  <a:gd name="connsiteY67" fmla="*/ 411597 h 3781425"/>
                  <a:gd name="connsiteX68" fmla="*/ 0 w 1828800"/>
                  <a:gd name="connsiteY68" fmla="*/ 0 h 3781425"/>
                  <a:gd name="connsiteX69" fmla="*/ 1828800 w 1828800"/>
                  <a:gd name="connsiteY69" fmla="*/ 0 h 3781425"/>
                  <a:gd name="connsiteX70" fmla="*/ 1828800 w 1828800"/>
                  <a:gd name="connsiteY70" fmla="*/ 3781425 h 3781425"/>
                  <a:gd name="connsiteX71" fmla="*/ 0 w 1828800"/>
                  <a:gd name="connsiteY71" fmla="*/ 3781425 h 378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828800" h="3781425">
                    <a:moveTo>
                      <a:pt x="727461" y="959420"/>
                    </a:moveTo>
                    <a:lnTo>
                      <a:pt x="668427" y="969259"/>
                    </a:lnTo>
                    <a:lnTo>
                      <a:pt x="612673" y="988935"/>
                    </a:lnTo>
                    <a:lnTo>
                      <a:pt x="563479" y="1021730"/>
                    </a:lnTo>
                    <a:lnTo>
                      <a:pt x="520844" y="1064363"/>
                    </a:lnTo>
                    <a:lnTo>
                      <a:pt x="484768" y="1113555"/>
                    </a:lnTo>
                    <a:lnTo>
                      <a:pt x="461810" y="1159468"/>
                    </a:lnTo>
                    <a:lnTo>
                      <a:pt x="248634" y="1871112"/>
                    </a:lnTo>
                    <a:lnTo>
                      <a:pt x="242074" y="1913745"/>
                    </a:lnTo>
                    <a:lnTo>
                      <a:pt x="245354" y="1956378"/>
                    </a:lnTo>
                    <a:lnTo>
                      <a:pt x="268311" y="1985893"/>
                    </a:lnTo>
                    <a:lnTo>
                      <a:pt x="297828" y="2008849"/>
                    </a:lnTo>
                    <a:lnTo>
                      <a:pt x="327345" y="2015408"/>
                    </a:lnTo>
                    <a:lnTo>
                      <a:pt x="369980" y="2015408"/>
                    </a:lnTo>
                    <a:lnTo>
                      <a:pt x="402777" y="1992452"/>
                    </a:lnTo>
                    <a:lnTo>
                      <a:pt x="432293" y="1956378"/>
                    </a:lnTo>
                    <a:lnTo>
                      <a:pt x="622512" y="1300485"/>
                    </a:lnTo>
                    <a:lnTo>
                      <a:pt x="674987" y="1300485"/>
                    </a:lnTo>
                    <a:lnTo>
                      <a:pt x="356862" y="2415503"/>
                    </a:lnTo>
                    <a:lnTo>
                      <a:pt x="658588" y="2415503"/>
                    </a:lnTo>
                    <a:lnTo>
                      <a:pt x="658588" y="3291120"/>
                    </a:lnTo>
                    <a:lnTo>
                      <a:pt x="674987" y="3333753"/>
                    </a:lnTo>
                    <a:lnTo>
                      <a:pt x="704503" y="3356709"/>
                    </a:lnTo>
                    <a:lnTo>
                      <a:pt x="740579" y="3369827"/>
                    </a:lnTo>
                    <a:lnTo>
                      <a:pt x="786494" y="3369827"/>
                    </a:lnTo>
                    <a:lnTo>
                      <a:pt x="825850" y="3359989"/>
                    </a:lnTo>
                    <a:lnTo>
                      <a:pt x="852087" y="3337032"/>
                    </a:lnTo>
                    <a:lnTo>
                      <a:pt x="871765" y="3310797"/>
                    </a:lnTo>
                    <a:lnTo>
                      <a:pt x="878324" y="3274723"/>
                    </a:lnTo>
                    <a:lnTo>
                      <a:pt x="878324" y="2415503"/>
                    </a:lnTo>
                    <a:lnTo>
                      <a:pt x="947197" y="2415503"/>
                    </a:lnTo>
                    <a:lnTo>
                      <a:pt x="947197" y="3264884"/>
                    </a:lnTo>
                    <a:lnTo>
                      <a:pt x="953756" y="3310797"/>
                    </a:lnTo>
                    <a:lnTo>
                      <a:pt x="970154" y="3340312"/>
                    </a:lnTo>
                    <a:lnTo>
                      <a:pt x="1002950" y="3359989"/>
                    </a:lnTo>
                    <a:lnTo>
                      <a:pt x="1032467" y="3369827"/>
                    </a:lnTo>
                    <a:lnTo>
                      <a:pt x="1088221" y="3369827"/>
                    </a:lnTo>
                    <a:lnTo>
                      <a:pt x="1127577" y="3353430"/>
                    </a:lnTo>
                    <a:lnTo>
                      <a:pt x="1150534" y="3327194"/>
                    </a:lnTo>
                    <a:lnTo>
                      <a:pt x="1166932" y="3291120"/>
                    </a:lnTo>
                    <a:lnTo>
                      <a:pt x="1170212" y="3264884"/>
                    </a:lnTo>
                    <a:lnTo>
                      <a:pt x="1170212" y="2415503"/>
                    </a:lnTo>
                    <a:lnTo>
                      <a:pt x="1471939" y="2415503"/>
                    </a:lnTo>
                    <a:lnTo>
                      <a:pt x="1147255" y="1300485"/>
                    </a:lnTo>
                    <a:lnTo>
                      <a:pt x="1203008" y="1300485"/>
                    </a:lnTo>
                    <a:lnTo>
                      <a:pt x="1396507" y="1956378"/>
                    </a:lnTo>
                    <a:lnTo>
                      <a:pt x="1419465" y="1989172"/>
                    </a:lnTo>
                    <a:lnTo>
                      <a:pt x="1455541" y="2012129"/>
                    </a:lnTo>
                    <a:lnTo>
                      <a:pt x="1488337" y="2018687"/>
                    </a:lnTo>
                    <a:lnTo>
                      <a:pt x="1527693" y="2015408"/>
                    </a:lnTo>
                    <a:lnTo>
                      <a:pt x="1557209" y="1992452"/>
                    </a:lnTo>
                    <a:lnTo>
                      <a:pt x="1576887" y="1959657"/>
                    </a:lnTo>
                    <a:lnTo>
                      <a:pt x="1586726" y="1923583"/>
                    </a:lnTo>
                    <a:lnTo>
                      <a:pt x="1586726" y="1887509"/>
                    </a:lnTo>
                    <a:lnTo>
                      <a:pt x="1393227" y="1231616"/>
                    </a:lnTo>
                    <a:lnTo>
                      <a:pt x="1370270" y="1159468"/>
                    </a:lnTo>
                    <a:lnTo>
                      <a:pt x="1344033" y="1110276"/>
                    </a:lnTo>
                    <a:lnTo>
                      <a:pt x="1301398" y="1057804"/>
                    </a:lnTo>
                    <a:lnTo>
                      <a:pt x="1268601" y="1028289"/>
                    </a:lnTo>
                    <a:lnTo>
                      <a:pt x="1216127" y="992215"/>
                    </a:lnTo>
                    <a:lnTo>
                      <a:pt x="1166932" y="972538"/>
                    </a:lnTo>
                    <a:lnTo>
                      <a:pt x="1124297" y="959420"/>
                    </a:lnTo>
                    <a:close/>
                    <a:moveTo>
                      <a:pt x="909415" y="411597"/>
                    </a:moveTo>
                    <a:cubicBezTo>
                      <a:pt x="776610" y="411597"/>
                      <a:pt x="670366" y="514911"/>
                      <a:pt x="670366" y="644053"/>
                    </a:cubicBezTo>
                    <a:cubicBezTo>
                      <a:pt x="670366" y="776423"/>
                      <a:pt x="776610" y="879737"/>
                      <a:pt x="909415" y="879737"/>
                    </a:cubicBezTo>
                    <a:cubicBezTo>
                      <a:pt x="1038899" y="879737"/>
                      <a:pt x="1148463" y="776423"/>
                      <a:pt x="1148463" y="644053"/>
                    </a:cubicBezTo>
                    <a:cubicBezTo>
                      <a:pt x="1148463" y="582710"/>
                      <a:pt x="1121902" y="524596"/>
                      <a:pt x="1078741" y="479396"/>
                    </a:cubicBezTo>
                    <a:cubicBezTo>
                      <a:pt x="1032259" y="434197"/>
                      <a:pt x="972497" y="411597"/>
                      <a:pt x="909415" y="411597"/>
                    </a:cubicBezTo>
                    <a:close/>
                    <a:moveTo>
                      <a:pt x="0" y="0"/>
                    </a:moveTo>
                    <a:lnTo>
                      <a:pt x="1828800" y="0"/>
                    </a:lnTo>
                    <a:lnTo>
                      <a:pt x="1828800" y="3781425"/>
                    </a:lnTo>
                    <a:lnTo>
                      <a:pt x="0" y="378142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 Light" panose="020F0302020204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6" name="71 Rectángulo"/>
            <p:cNvSpPr/>
            <p:nvPr/>
          </p:nvSpPr>
          <p:spPr>
            <a:xfrm>
              <a:off x="4422107" y="1807256"/>
              <a:ext cx="268130" cy="42439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33A3D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60" name="75 Grupo"/>
          <p:cNvGrpSpPr/>
          <p:nvPr/>
        </p:nvGrpSpPr>
        <p:grpSpPr>
          <a:xfrm>
            <a:off x="6730532" y="1065394"/>
            <a:ext cx="2026601" cy="1680335"/>
            <a:chOff x="1146307" y="4022359"/>
            <a:chExt cx="1996604" cy="1713734"/>
          </a:xfrm>
        </p:grpSpPr>
        <p:graphicFrame>
          <p:nvGraphicFramePr>
            <p:cNvPr id="61" name="Chart 3"/>
            <p:cNvGraphicFramePr/>
            <p:nvPr>
              <p:extLst>
                <p:ext uri="{D42A27DB-BD31-4B8C-83A1-F6EECF244321}">
                  <p14:modId xmlns:p14="http://schemas.microsoft.com/office/powerpoint/2010/main" val="4220988277"/>
                </p:ext>
              </p:extLst>
            </p:nvPr>
          </p:nvGraphicFramePr>
          <p:xfrm>
            <a:off x="1146307" y="4055170"/>
            <a:ext cx="1996604" cy="16481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62" name="Freeform 7"/>
            <p:cNvSpPr/>
            <p:nvPr/>
          </p:nvSpPr>
          <p:spPr>
            <a:xfrm>
              <a:off x="1721224" y="4022359"/>
              <a:ext cx="810117" cy="1713734"/>
            </a:xfrm>
            <a:custGeom>
              <a:avLst/>
              <a:gdLst>
                <a:gd name="connsiteX0" fmla="*/ 1188369 w 1828800"/>
                <a:gd name="connsiteY0" fmla="*/ 949460 h 3781425"/>
                <a:gd name="connsiteX1" fmla="*/ 637132 w 1828800"/>
                <a:gd name="connsiteY1" fmla="*/ 952753 h 3781425"/>
                <a:gd name="connsiteX2" fmla="*/ 564514 w 1828800"/>
                <a:gd name="connsiteY2" fmla="*/ 962633 h 3781425"/>
                <a:gd name="connsiteX3" fmla="*/ 501799 w 1828800"/>
                <a:gd name="connsiteY3" fmla="*/ 988978 h 3781425"/>
                <a:gd name="connsiteX4" fmla="*/ 462189 w 1828800"/>
                <a:gd name="connsiteY4" fmla="*/ 1018616 h 3781425"/>
                <a:gd name="connsiteX5" fmla="*/ 432481 w 1828800"/>
                <a:gd name="connsiteY5" fmla="*/ 1051547 h 3781425"/>
                <a:gd name="connsiteX6" fmla="*/ 402774 w 1828800"/>
                <a:gd name="connsiteY6" fmla="*/ 1084478 h 3781425"/>
                <a:gd name="connsiteX7" fmla="*/ 373067 w 1828800"/>
                <a:gd name="connsiteY7" fmla="*/ 1140462 h 3781425"/>
                <a:gd name="connsiteX8" fmla="*/ 356563 w 1828800"/>
                <a:gd name="connsiteY8" fmla="*/ 1193152 h 3781425"/>
                <a:gd name="connsiteX9" fmla="*/ 349961 w 1828800"/>
                <a:gd name="connsiteY9" fmla="*/ 1245842 h 3781425"/>
                <a:gd name="connsiteX10" fmla="*/ 346660 w 1828800"/>
                <a:gd name="connsiteY10" fmla="*/ 2026313 h 3781425"/>
                <a:gd name="connsiteX11" fmla="*/ 356563 w 1828800"/>
                <a:gd name="connsiteY11" fmla="*/ 2069123 h 3781425"/>
                <a:gd name="connsiteX12" fmla="*/ 376368 w 1828800"/>
                <a:gd name="connsiteY12" fmla="*/ 2098762 h 3781425"/>
                <a:gd name="connsiteX13" fmla="*/ 406075 w 1828800"/>
                <a:gd name="connsiteY13" fmla="*/ 2121814 h 3781425"/>
                <a:gd name="connsiteX14" fmla="*/ 439083 w 1828800"/>
                <a:gd name="connsiteY14" fmla="*/ 2128400 h 3781425"/>
                <a:gd name="connsiteX15" fmla="*/ 478693 w 1828800"/>
                <a:gd name="connsiteY15" fmla="*/ 2128400 h 3781425"/>
                <a:gd name="connsiteX16" fmla="*/ 521604 w 1828800"/>
                <a:gd name="connsiteY16" fmla="*/ 2111934 h 3781425"/>
                <a:gd name="connsiteX17" fmla="*/ 541408 w 1828800"/>
                <a:gd name="connsiteY17" fmla="*/ 2082296 h 3781425"/>
                <a:gd name="connsiteX18" fmla="*/ 557913 w 1828800"/>
                <a:gd name="connsiteY18" fmla="*/ 2052658 h 3781425"/>
                <a:gd name="connsiteX19" fmla="*/ 557913 w 1828800"/>
                <a:gd name="connsiteY19" fmla="*/ 1331463 h 3781425"/>
                <a:gd name="connsiteX20" fmla="*/ 610726 w 1828800"/>
                <a:gd name="connsiteY20" fmla="*/ 1331463 h 3781425"/>
                <a:gd name="connsiteX21" fmla="*/ 610726 w 1828800"/>
                <a:gd name="connsiteY21" fmla="*/ 3264529 h 3781425"/>
                <a:gd name="connsiteX22" fmla="*/ 627230 w 1828800"/>
                <a:gd name="connsiteY22" fmla="*/ 3317219 h 3781425"/>
                <a:gd name="connsiteX23" fmla="*/ 647035 w 1828800"/>
                <a:gd name="connsiteY23" fmla="*/ 3340271 h 3781425"/>
                <a:gd name="connsiteX24" fmla="*/ 676742 w 1828800"/>
                <a:gd name="connsiteY24" fmla="*/ 3363322 h 3781425"/>
                <a:gd name="connsiteX25" fmla="*/ 699848 w 1828800"/>
                <a:gd name="connsiteY25" fmla="*/ 3373202 h 3781425"/>
                <a:gd name="connsiteX26" fmla="*/ 739457 w 1828800"/>
                <a:gd name="connsiteY26" fmla="*/ 3379788 h 3781425"/>
                <a:gd name="connsiteX27" fmla="*/ 782368 w 1828800"/>
                <a:gd name="connsiteY27" fmla="*/ 3379788 h 3781425"/>
                <a:gd name="connsiteX28" fmla="*/ 821978 w 1828800"/>
                <a:gd name="connsiteY28" fmla="*/ 3366616 h 3781425"/>
                <a:gd name="connsiteX29" fmla="*/ 851685 w 1828800"/>
                <a:gd name="connsiteY29" fmla="*/ 3340271 h 3781425"/>
                <a:gd name="connsiteX30" fmla="*/ 874791 w 1828800"/>
                <a:gd name="connsiteY30" fmla="*/ 3313926 h 3781425"/>
                <a:gd name="connsiteX31" fmla="*/ 887994 w 1828800"/>
                <a:gd name="connsiteY31" fmla="*/ 3277701 h 3781425"/>
                <a:gd name="connsiteX32" fmla="*/ 891295 w 1828800"/>
                <a:gd name="connsiteY32" fmla="*/ 3244770 h 3781425"/>
                <a:gd name="connsiteX33" fmla="*/ 887994 w 1828800"/>
                <a:gd name="connsiteY33" fmla="*/ 2118520 h 3781425"/>
                <a:gd name="connsiteX34" fmla="*/ 940807 w 1828800"/>
                <a:gd name="connsiteY34" fmla="*/ 2121814 h 3781425"/>
                <a:gd name="connsiteX35" fmla="*/ 940807 w 1828800"/>
                <a:gd name="connsiteY35" fmla="*/ 3244770 h 3781425"/>
                <a:gd name="connsiteX36" fmla="*/ 947409 w 1828800"/>
                <a:gd name="connsiteY36" fmla="*/ 3290874 h 3781425"/>
                <a:gd name="connsiteX37" fmla="*/ 960612 w 1828800"/>
                <a:gd name="connsiteY37" fmla="*/ 3320512 h 3781425"/>
                <a:gd name="connsiteX38" fmla="*/ 980417 w 1828800"/>
                <a:gd name="connsiteY38" fmla="*/ 3343564 h 3781425"/>
                <a:gd name="connsiteX39" fmla="*/ 1010124 w 1828800"/>
                <a:gd name="connsiteY39" fmla="*/ 3366616 h 3781425"/>
                <a:gd name="connsiteX40" fmla="*/ 1046433 w 1828800"/>
                <a:gd name="connsiteY40" fmla="*/ 3379788 h 3781425"/>
                <a:gd name="connsiteX41" fmla="*/ 1079442 w 1828800"/>
                <a:gd name="connsiteY41" fmla="*/ 3379788 h 3781425"/>
                <a:gd name="connsiteX42" fmla="*/ 1119051 w 1828800"/>
                <a:gd name="connsiteY42" fmla="*/ 3379788 h 3781425"/>
                <a:gd name="connsiteX43" fmla="*/ 1152060 w 1828800"/>
                <a:gd name="connsiteY43" fmla="*/ 3366616 h 3781425"/>
                <a:gd name="connsiteX44" fmla="*/ 1175165 w 1828800"/>
                <a:gd name="connsiteY44" fmla="*/ 3350150 h 3781425"/>
                <a:gd name="connsiteX45" fmla="*/ 1194970 w 1828800"/>
                <a:gd name="connsiteY45" fmla="*/ 3327098 h 3781425"/>
                <a:gd name="connsiteX46" fmla="*/ 1211474 w 1828800"/>
                <a:gd name="connsiteY46" fmla="*/ 3297460 h 3781425"/>
                <a:gd name="connsiteX47" fmla="*/ 1221377 w 1828800"/>
                <a:gd name="connsiteY47" fmla="*/ 3257942 h 3781425"/>
                <a:gd name="connsiteX48" fmla="*/ 1221377 w 1828800"/>
                <a:gd name="connsiteY48" fmla="*/ 1334756 h 3781425"/>
                <a:gd name="connsiteX49" fmla="*/ 1270889 w 1828800"/>
                <a:gd name="connsiteY49" fmla="*/ 1334756 h 3781425"/>
                <a:gd name="connsiteX50" fmla="*/ 1267588 w 1828800"/>
                <a:gd name="connsiteY50" fmla="*/ 2029606 h 3781425"/>
                <a:gd name="connsiteX51" fmla="*/ 1280791 w 1828800"/>
                <a:gd name="connsiteY51" fmla="*/ 2075710 h 3781425"/>
                <a:gd name="connsiteX52" fmla="*/ 1303897 w 1828800"/>
                <a:gd name="connsiteY52" fmla="*/ 2105348 h 3781425"/>
                <a:gd name="connsiteX53" fmla="*/ 1330304 w 1828800"/>
                <a:gd name="connsiteY53" fmla="*/ 2121814 h 3781425"/>
                <a:gd name="connsiteX54" fmla="*/ 1360011 w 1828800"/>
                <a:gd name="connsiteY54" fmla="*/ 2128400 h 3781425"/>
                <a:gd name="connsiteX55" fmla="*/ 1396320 w 1828800"/>
                <a:gd name="connsiteY55" fmla="*/ 2128400 h 3781425"/>
                <a:gd name="connsiteX56" fmla="*/ 1429328 w 1828800"/>
                <a:gd name="connsiteY56" fmla="*/ 2121814 h 3781425"/>
                <a:gd name="connsiteX57" fmla="*/ 1449133 w 1828800"/>
                <a:gd name="connsiteY57" fmla="*/ 2098762 h 3781425"/>
                <a:gd name="connsiteX58" fmla="*/ 1472239 w 1828800"/>
                <a:gd name="connsiteY58" fmla="*/ 2072417 h 3781425"/>
                <a:gd name="connsiteX59" fmla="*/ 1482141 w 1828800"/>
                <a:gd name="connsiteY59" fmla="*/ 2029606 h 3781425"/>
                <a:gd name="connsiteX60" fmla="*/ 1482141 w 1828800"/>
                <a:gd name="connsiteY60" fmla="*/ 1259014 h 3781425"/>
                <a:gd name="connsiteX61" fmla="*/ 1472239 w 1828800"/>
                <a:gd name="connsiteY61" fmla="*/ 1186565 h 3781425"/>
                <a:gd name="connsiteX62" fmla="*/ 1452434 w 1828800"/>
                <a:gd name="connsiteY62" fmla="*/ 1137168 h 3781425"/>
                <a:gd name="connsiteX63" fmla="*/ 1416125 w 1828800"/>
                <a:gd name="connsiteY63" fmla="*/ 1071306 h 3781425"/>
                <a:gd name="connsiteX64" fmla="*/ 1379816 w 1828800"/>
                <a:gd name="connsiteY64" fmla="*/ 1031788 h 3781425"/>
                <a:gd name="connsiteX65" fmla="*/ 1333604 w 1828800"/>
                <a:gd name="connsiteY65" fmla="*/ 995564 h 3781425"/>
                <a:gd name="connsiteX66" fmla="*/ 1290694 w 1828800"/>
                <a:gd name="connsiteY66" fmla="*/ 972512 h 3781425"/>
                <a:gd name="connsiteX67" fmla="*/ 1231279 w 1828800"/>
                <a:gd name="connsiteY67" fmla="*/ 952753 h 3781425"/>
                <a:gd name="connsiteX68" fmla="*/ 914398 w 1828800"/>
                <a:gd name="connsiteY68" fmla="*/ 401637 h 3781425"/>
                <a:gd name="connsiteX69" fmla="*/ 675349 w 1828800"/>
                <a:gd name="connsiteY69" fmla="*/ 640685 h 3781425"/>
                <a:gd name="connsiteX70" fmla="*/ 914398 w 1828800"/>
                <a:gd name="connsiteY70" fmla="*/ 879734 h 3781425"/>
                <a:gd name="connsiteX71" fmla="*/ 1153446 w 1828800"/>
                <a:gd name="connsiteY71" fmla="*/ 640685 h 3781425"/>
                <a:gd name="connsiteX72" fmla="*/ 1084679 w 1828800"/>
                <a:gd name="connsiteY72" fmla="*/ 470404 h 3781425"/>
                <a:gd name="connsiteX73" fmla="*/ 914398 w 1828800"/>
                <a:gd name="connsiteY73" fmla="*/ 401637 h 3781425"/>
                <a:gd name="connsiteX74" fmla="*/ 0 w 1828800"/>
                <a:gd name="connsiteY74" fmla="*/ 0 h 3781425"/>
                <a:gd name="connsiteX75" fmla="*/ 1828800 w 1828800"/>
                <a:gd name="connsiteY75" fmla="*/ 0 h 3781425"/>
                <a:gd name="connsiteX76" fmla="*/ 1828800 w 1828800"/>
                <a:gd name="connsiteY76" fmla="*/ 3781425 h 3781425"/>
                <a:gd name="connsiteX77" fmla="*/ 0 w 1828800"/>
                <a:gd name="connsiteY77" fmla="*/ 3781425 h 378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28800" h="3781425">
                  <a:moveTo>
                    <a:pt x="1188369" y="949460"/>
                  </a:moveTo>
                  <a:lnTo>
                    <a:pt x="637132" y="952753"/>
                  </a:lnTo>
                  <a:lnTo>
                    <a:pt x="564514" y="962633"/>
                  </a:lnTo>
                  <a:lnTo>
                    <a:pt x="501799" y="988978"/>
                  </a:lnTo>
                  <a:lnTo>
                    <a:pt x="462189" y="1018616"/>
                  </a:lnTo>
                  <a:lnTo>
                    <a:pt x="432481" y="1051547"/>
                  </a:lnTo>
                  <a:lnTo>
                    <a:pt x="402774" y="1084478"/>
                  </a:lnTo>
                  <a:lnTo>
                    <a:pt x="373067" y="1140462"/>
                  </a:lnTo>
                  <a:lnTo>
                    <a:pt x="356563" y="1193152"/>
                  </a:lnTo>
                  <a:lnTo>
                    <a:pt x="349961" y="1245842"/>
                  </a:lnTo>
                  <a:lnTo>
                    <a:pt x="346660" y="2026313"/>
                  </a:lnTo>
                  <a:lnTo>
                    <a:pt x="356563" y="2069123"/>
                  </a:lnTo>
                  <a:lnTo>
                    <a:pt x="376368" y="2098762"/>
                  </a:lnTo>
                  <a:lnTo>
                    <a:pt x="406075" y="2121814"/>
                  </a:lnTo>
                  <a:lnTo>
                    <a:pt x="439083" y="2128400"/>
                  </a:lnTo>
                  <a:lnTo>
                    <a:pt x="478693" y="2128400"/>
                  </a:lnTo>
                  <a:lnTo>
                    <a:pt x="521604" y="2111934"/>
                  </a:lnTo>
                  <a:lnTo>
                    <a:pt x="541408" y="2082296"/>
                  </a:lnTo>
                  <a:lnTo>
                    <a:pt x="557913" y="2052658"/>
                  </a:lnTo>
                  <a:lnTo>
                    <a:pt x="557913" y="1331463"/>
                  </a:lnTo>
                  <a:lnTo>
                    <a:pt x="610726" y="1331463"/>
                  </a:lnTo>
                  <a:lnTo>
                    <a:pt x="610726" y="3264529"/>
                  </a:lnTo>
                  <a:lnTo>
                    <a:pt x="627230" y="3317219"/>
                  </a:lnTo>
                  <a:lnTo>
                    <a:pt x="647035" y="3340271"/>
                  </a:lnTo>
                  <a:lnTo>
                    <a:pt x="676742" y="3363322"/>
                  </a:lnTo>
                  <a:lnTo>
                    <a:pt x="699848" y="3373202"/>
                  </a:lnTo>
                  <a:lnTo>
                    <a:pt x="739457" y="3379788"/>
                  </a:lnTo>
                  <a:lnTo>
                    <a:pt x="782368" y="3379788"/>
                  </a:lnTo>
                  <a:lnTo>
                    <a:pt x="821978" y="3366616"/>
                  </a:lnTo>
                  <a:lnTo>
                    <a:pt x="851685" y="3340271"/>
                  </a:lnTo>
                  <a:lnTo>
                    <a:pt x="874791" y="3313926"/>
                  </a:lnTo>
                  <a:lnTo>
                    <a:pt x="887994" y="3277701"/>
                  </a:lnTo>
                  <a:lnTo>
                    <a:pt x="891295" y="3244770"/>
                  </a:lnTo>
                  <a:lnTo>
                    <a:pt x="887994" y="2118520"/>
                  </a:lnTo>
                  <a:lnTo>
                    <a:pt x="940807" y="2121814"/>
                  </a:lnTo>
                  <a:lnTo>
                    <a:pt x="940807" y="3244770"/>
                  </a:lnTo>
                  <a:lnTo>
                    <a:pt x="947409" y="3290874"/>
                  </a:lnTo>
                  <a:lnTo>
                    <a:pt x="960612" y="3320512"/>
                  </a:lnTo>
                  <a:lnTo>
                    <a:pt x="980417" y="3343564"/>
                  </a:lnTo>
                  <a:lnTo>
                    <a:pt x="1010124" y="3366616"/>
                  </a:lnTo>
                  <a:lnTo>
                    <a:pt x="1046433" y="3379788"/>
                  </a:lnTo>
                  <a:lnTo>
                    <a:pt x="1079442" y="3379788"/>
                  </a:lnTo>
                  <a:lnTo>
                    <a:pt x="1119051" y="3379788"/>
                  </a:lnTo>
                  <a:lnTo>
                    <a:pt x="1152060" y="3366616"/>
                  </a:lnTo>
                  <a:lnTo>
                    <a:pt x="1175165" y="3350150"/>
                  </a:lnTo>
                  <a:lnTo>
                    <a:pt x="1194970" y="3327098"/>
                  </a:lnTo>
                  <a:lnTo>
                    <a:pt x="1211474" y="3297460"/>
                  </a:lnTo>
                  <a:lnTo>
                    <a:pt x="1221377" y="3257942"/>
                  </a:lnTo>
                  <a:lnTo>
                    <a:pt x="1221377" y="1334756"/>
                  </a:lnTo>
                  <a:lnTo>
                    <a:pt x="1270889" y="1334756"/>
                  </a:lnTo>
                  <a:lnTo>
                    <a:pt x="1267588" y="2029606"/>
                  </a:lnTo>
                  <a:lnTo>
                    <a:pt x="1280791" y="2075710"/>
                  </a:lnTo>
                  <a:lnTo>
                    <a:pt x="1303897" y="2105348"/>
                  </a:lnTo>
                  <a:lnTo>
                    <a:pt x="1330304" y="2121814"/>
                  </a:lnTo>
                  <a:lnTo>
                    <a:pt x="1360011" y="2128400"/>
                  </a:lnTo>
                  <a:lnTo>
                    <a:pt x="1396320" y="2128400"/>
                  </a:lnTo>
                  <a:lnTo>
                    <a:pt x="1429328" y="2121814"/>
                  </a:lnTo>
                  <a:lnTo>
                    <a:pt x="1449133" y="2098762"/>
                  </a:lnTo>
                  <a:lnTo>
                    <a:pt x="1472239" y="2072417"/>
                  </a:lnTo>
                  <a:lnTo>
                    <a:pt x="1482141" y="2029606"/>
                  </a:lnTo>
                  <a:lnTo>
                    <a:pt x="1482141" y="1259014"/>
                  </a:lnTo>
                  <a:lnTo>
                    <a:pt x="1472239" y="1186565"/>
                  </a:lnTo>
                  <a:lnTo>
                    <a:pt x="1452434" y="1137168"/>
                  </a:lnTo>
                  <a:lnTo>
                    <a:pt x="1416125" y="1071306"/>
                  </a:lnTo>
                  <a:lnTo>
                    <a:pt x="1379816" y="1031788"/>
                  </a:lnTo>
                  <a:lnTo>
                    <a:pt x="1333604" y="995564"/>
                  </a:lnTo>
                  <a:lnTo>
                    <a:pt x="1290694" y="972512"/>
                  </a:lnTo>
                  <a:lnTo>
                    <a:pt x="1231279" y="952753"/>
                  </a:lnTo>
                  <a:close/>
                  <a:moveTo>
                    <a:pt x="914398" y="401637"/>
                  </a:moveTo>
                  <a:cubicBezTo>
                    <a:pt x="783412" y="401637"/>
                    <a:pt x="675349" y="506425"/>
                    <a:pt x="675349" y="640685"/>
                  </a:cubicBezTo>
                  <a:cubicBezTo>
                    <a:pt x="675349" y="771671"/>
                    <a:pt x="783412" y="879734"/>
                    <a:pt x="914398" y="879734"/>
                  </a:cubicBezTo>
                  <a:cubicBezTo>
                    <a:pt x="1048658" y="879734"/>
                    <a:pt x="1153446" y="771671"/>
                    <a:pt x="1153446" y="640685"/>
                  </a:cubicBezTo>
                  <a:cubicBezTo>
                    <a:pt x="1153446" y="575193"/>
                    <a:pt x="1130524" y="516249"/>
                    <a:pt x="1084679" y="470404"/>
                  </a:cubicBezTo>
                  <a:cubicBezTo>
                    <a:pt x="1038834" y="424559"/>
                    <a:pt x="979890" y="401637"/>
                    <a:pt x="914398" y="401637"/>
                  </a:cubicBezTo>
                  <a:close/>
                  <a:moveTo>
                    <a:pt x="0" y="0"/>
                  </a:moveTo>
                  <a:lnTo>
                    <a:pt x="1828800" y="0"/>
                  </a:lnTo>
                  <a:lnTo>
                    <a:pt x="1828800" y="3781425"/>
                  </a:lnTo>
                  <a:lnTo>
                    <a:pt x="0" y="37814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63" name="71 Rectángulo"/>
          <p:cNvSpPr/>
          <p:nvPr/>
        </p:nvSpPr>
        <p:spPr>
          <a:xfrm>
            <a:off x="4637557" y="1515998"/>
            <a:ext cx="4459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33%</a:t>
            </a:r>
          </a:p>
        </p:txBody>
      </p:sp>
      <p:sp>
        <p:nvSpPr>
          <p:cNvPr id="64" name="71 Rectángulo"/>
          <p:cNvSpPr/>
          <p:nvPr/>
        </p:nvSpPr>
        <p:spPr>
          <a:xfrm>
            <a:off x="4687713" y="2331897"/>
            <a:ext cx="3690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4%</a:t>
            </a:r>
          </a:p>
        </p:txBody>
      </p:sp>
      <p:sp>
        <p:nvSpPr>
          <p:cNvPr id="65" name="71 Rectángulo"/>
          <p:cNvSpPr/>
          <p:nvPr/>
        </p:nvSpPr>
        <p:spPr>
          <a:xfrm>
            <a:off x="4634977" y="1972120"/>
            <a:ext cx="4459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D2467B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54%</a:t>
            </a:r>
          </a:p>
        </p:txBody>
      </p:sp>
      <p:sp>
        <p:nvSpPr>
          <p:cNvPr id="66" name="71 Rectángulo"/>
          <p:cNvSpPr/>
          <p:nvPr/>
        </p:nvSpPr>
        <p:spPr>
          <a:xfrm>
            <a:off x="4678301" y="1163422"/>
            <a:ext cx="3690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9%</a:t>
            </a:r>
          </a:p>
        </p:txBody>
      </p:sp>
      <p:sp>
        <p:nvSpPr>
          <p:cNvPr id="67" name="71 Rectángulo"/>
          <p:cNvSpPr/>
          <p:nvPr/>
        </p:nvSpPr>
        <p:spPr>
          <a:xfrm>
            <a:off x="6833060" y="1515998"/>
            <a:ext cx="4459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45%</a:t>
            </a:r>
          </a:p>
        </p:txBody>
      </p:sp>
      <p:sp>
        <p:nvSpPr>
          <p:cNvPr id="68" name="71 Rectángulo"/>
          <p:cNvSpPr/>
          <p:nvPr/>
        </p:nvSpPr>
        <p:spPr>
          <a:xfrm>
            <a:off x="6883216" y="2331897"/>
            <a:ext cx="3690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chemeClr val="bg1">
                    <a:lumMod val="65000"/>
                  </a:schemeClr>
                </a:solidFill>
                <a:latin typeface="Calibri Light" panose="020F0302020204030204" pitchFamily="34" charset="0"/>
              </a:rPr>
              <a:t>4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%</a:t>
            </a:r>
          </a:p>
        </p:txBody>
      </p:sp>
      <p:sp>
        <p:nvSpPr>
          <p:cNvPr id="69" name="71 Rectángulo"/>
          <p:cNvSpPr/>
          <p:nvPr/>
        </p:nvSpPr>
        <p:spPr>
          <a:xfrm>
            <a:off x="6830480" y="1972120"/>
            <a:ext cx="4459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D2467B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34%</a:t>
            </a:r>
          </a:p>
        </p:txBody>
      </p:sp>
      <p:sp>
        <p:nvSpPr>
          <p:cNvPr id="70" name="71 Rectángulo"/>
          <p:cNvSpPr/>
          <p:nvPr/>
        </p:nvSpPr>
        <p:spPr>
          <a:xfrm>
            <a:off x="6835332" y="1163422"/>
            <a:ext cx="4459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17%</a:t>
            </a:r>
          </a:p>
        </p:txBody>
      </p:sp>
      <p:sp>
        <p:nvSpPr>
          <p:cNvPr id="7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 rot="16200000">
            <a:off x="219577" y="3038229"/>
            <a:ext cx="5718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7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6125349" y="3054613"/>
            <a:ext cx="9669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2022/2023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75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6337988" y="85909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2024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cxnSp>
        <p:nvCxnSpPr>
          <p:cNvPr id="77" name="10 Conector recto">
            <a:extLst>
              <a:ext uri="{FF2B5EF4-FFF2-40B4-BE49-F238E27FC236}">
                <a16:creationId xmlns:a16="http://schemas.microsoft.com/office/drawing/2014/main" id="{D27107B2-B76C-4CC4-8895-CBC584D3B375}"/>
              </a:ext>
            </a:extLst>
          </p:cNvPr>
          <p:cNvCxnSpPr/>
          <p:nvPr/>
        </p:nvCxnSpPr>
        <p:spPr>
          <a:xfrm>
            <a:off x="3920254" y="1228496"/>
            <a:ext cx="3674" cy="3725681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Job opportunities and career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graphicFrame>
        <p:nvGraphicFramePr>
          <p:cNvPr id="56" name="Tabla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4564444"/>
              </p:ext>
            </p:extLst>
          </p:nvPr>
        </p:nvGraphicFramePr>
        <p:xfrm>
          <a:off x="967863" y="5144020"/>
          <a:ext cx="7211672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2918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3740968810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4254017259"/>
                    </a:ext>
                  </a:extLst>
                </a:gridCol>
              </a:tblGrid>
              <a:tr h="404031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MORE OPPORTUNITIES</a:t>
                      </a:r>
                      <a:endParaRPr lang="es-ES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SAME OPPORTUNITIES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/>
                          </a:solidFill>
                          <a:latin typeface="+mn-lt"/>
                        </a:rPr>
                        <a:t>WOMEN</a:t>
                      </a:r>
                      <a:r>
                        <a:rPr lang="es-PE" sz="1200" b="1" baseline="0" dirty="0">
                          <a:solidFill>
                            <a:schemeClr val="bg1"/>
                          </a:solidFill>
                          <a:latin typeface="+mn-lt"/>
                        </a:rPr>
                        <a:t> HAVE LESS OPPORTUNITIES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246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cxnSp>
        <p:nvCxnSpPr>
          <p:cNvPr id="59" name="Conector recto 58"/>
          <p:cNvCxnSpPr/>
          <p:nvPr/>
        </p:nvCxnSpPr>
        <p:spPr>
          <a:xfrm flipV="1">
            <a:off x="467544" y="2924944"/>
            <a:ext cx="7843525" cy="37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 rot="16200000">
            <a:off x="3726831" y="2736090"/>
            <a:ext cx="992323" cy="55399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gender</a:t>
            </a:r>
          </a:p>
          <a:p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pic>
        <p:nvPicPr>
          <p:cNvPr id="7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071392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79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43400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80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8400078" y="260648"/>
            <a:ext cx="210765" cy="5248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2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51702" y="265402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12541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238473"/>
            <a:ext cx="62837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Q6. In your Country, do you think women have the same opportunities, more opportunities or less opportunities than men in job opportunities and career??</a:t>
            </a:r>
          </a:p>
        </p:txBody>
      </p:sp>
      <p:sp>
        <p:nvSpPr>
          <p:cNvPr id="57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graphicFrame>
        <p:nvGraphicFramePr>
          <p:cNvPr id="19" name="Tab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3765483"/>
              </p:ext>
            </p:extLst>
          </p:nvPr>
        </p:nvGraphicFramePr>
        <p:xfrm>
          <a:off x="1057034" y="4696962"/>
          <a:ext cx="7211672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2918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3740968810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4254017259"/>
                    </a:ext>
                  </a:extLst>
                </a:gridCol>
              </a:tblGrid>
              <a:tr h="404031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MORE OPPORTUNITIES</a:t>
                      </a:r>
                      <a:endParaRPr lang="es-ES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SAME OPPORTUNITIES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/>
                          </a:solidFill>
                          <a:latin typeface="+mn-lt"/>
                        </a:rPr>
                        <a:t>WOMEN</a:t>
                      </a:r>
                      <a:r>
                        <a:rPr lang="es-PE" sz="1200" b="1" baseline="0" dirty="0">
                          <a:solidFill>
                            <a:schemeClr val="bg1"/>
                          </a:solidFill>
                          <a:latin typeface="+mn-lt"/>
                        </a:rPr>
                        <a:t> HAVE LESS OPPORTUNITIES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246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56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 rot="16200000">
            <a:off x="-125984" y="2762012"/>
            <a:ext cx="12287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age group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aphicFrame>
        <p:nvGraphicFramePr>
          <p:cNvPr id="59" name="33 Gráfico"/>
          <p:cNvGraphicFramePr/>
          <p:nvPr>
            <p:extLst>
              <p:ext uri="{D42A27DB-BD31-4B8C-83A1-F6EECF244321}">
                <p14:modId xmlns:p14="http://schemas.microsoft.com/office/powerpoint/2010/main" val="1352351450"/>
              </p:ext>
            </p:extLst>
          </p:nvPr>
        </p:nvGraphicFramePr>
        <p:xfrm>
          <a:off x="4855738" y="2018338"/>
          <a:ext cx="3632991" cy="20775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39009" y="5781985"/>
            <a:ext cx="456851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 cases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13872 cases.</a:t>
            </a:r>
          </a:p>
        </p:txBody>
      </p:sp>
      <p:graphicFrame>
        <p:nvGraphicFramePr>
          <p:cNvPr id="35" name="33 Gráfico"/>
          <p:cNvGraphicFramePr/>
          <p:nvPr>
            <p:extLst>
              <p:ext uri="{D42A27DB-BD31-4B8C-83A1-F6EECF244321}">
                <p14:modId xmlns:p14="http://schemas.microsoft.com/office/powerpoint/2010/main" val="4155093190"/>
              </p:ext>
            </p:extLst>
          </p:nvPr>
        </p:nvGraphicFramePr>
        <p:xfrm>
          <a:off x="939009" y="1848042"/>
          <a:ext cx="3635380" cy="21664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Job opportunities and career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20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5491030" y="1338769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2022/2023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21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743267" y="1362254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2024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pic>
        <p:nvPicPr>
          <p:cNvPr id="2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4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3245394" y="1198435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4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149057" y="1198435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75073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Conector recto 7"/>
          <p:cNvCxnSpPr/>
          <p:nvPr/>
        </p:nvCxnSpPr>
        <p:spPr>
          <a:xfrm>
            <a:off x="1551016" y="6256619"/>
            <a:ext cx="7225935" cy="0"/>
          </a:xfrm>
          <a:prstGeom prst="line">
            <a:avLst/>
          </a:prstGeom>
          <a:ln>
            <a:solidFill>
              <a:srgbClr val="96969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4" name="1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498109"/>
              </p:ext>
            </p:extLst>
          </p:nvPr>
        </p:nvGraphicFramePr>
        <p:xfrm>
          <a:off x="4814971" y="1441004"/>
          <a:ext cx="4111427" cy="320340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11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62506"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No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/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Only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basic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8914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Primary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196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Secondary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School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0010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 University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80014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n-US" sz="12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Higher level of education (Masters, PHD, etc.)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5" name="14 Gráfico"/>
          <p:cNvGraphicFramePr/>
          <p:nvPr>
            <p:extLst>
              <p:ext uri="{D42A27DB-BD31-4B8C-83A1-F6EECF244321}">
                <p14:modId xmlns:p14="http://schemas.microsoft.com/office/powerpoint/2010/main" val="1027278870"/>
              </p:ext>
            </p:extLst>
          </p:nvPr>
        </p:nvGraphicFramePr>
        <p:xfrm>
          <a:off x="4693520" y="1616496"/>
          <a:ext cx="3652747" cy="3396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7" name="17 Grupo"/>
          <p:cNvGrpSpPr/>
          <p:nvPr/>
        </p:nvGrpSpPr>
        <p:grpSpPr>
          <a:xfrm>
            <a:off x="378407" y="809671"/>
            <a:ext cx="526208" cy="526208"/>
            <a:chOff x="2087108" y="618179"/>
            <a:chExt cx="869113" cy="869113"/>
          </a:xfrm>
          <a:solidFill>
            <a:schemeClr val="accent2"/>
          </a:solidFill>
        </p:grpSpPr>
        <p:sp>
          <p:nvSpPr>
            <p:cNvPr id="58" name="18 Lágrima"/>
            <p:cNvSpPr/>
            <p:nvPr/>
          </p:nvSpPr>
          <p:spPr>
            <a:xfrm rot="7948615">
              <a:off x="2087108" y="618179"/>
              <a:ext cx="869113" cy="869113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latin typeface="Calibri Light" panose="020F0302020204030204" pitchFamily="34" charset="0"/>
              </a:endParaRPr>
            </a:p>
          </p:txBody>
        </p:sp>
        <p:pic>
          <p:nvPicPr>
            <p:cNvPr id="66" name="19 Imagen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70205" y="845671"/>
              <a:ext cx="502918" cy="502918"/>
            </a:xfrm>
            <a:prstGeom prst="rect">
              <a:avLst/>
            </a:prstGeom>
            <a:grpFill/>
          </p:spPr>
        </p:pic>
      </p:grpSp>
      <p:sp>
        <p:nvSpPr>
          <p:cNvPr id="29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18801" y="5791059"/>
            <a:ext cx="490949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</a:t>
            </a:r>
            <a:r>
              <a:rPr lang="en-US" sz="1100" dirty="0"/>
              <a:t>:</a:t>
            </a:r>
            <a:r>
              <a:rPr lang="en-US" sz="1100" dirty="0">
                <a:solidFill>
                  <a:schemeClr val="accent5"/>
                </a:solidFill>
              </a:rPr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16593 cases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13872 cases.</a:t>
            </a:r>
          </a:p>
        </p:txBody>
      </p:sp>
      <p:sp>
        <p:nvSpPr>
          <p:cNvPr id="35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20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238473"/>
            <a:ext cx="62837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Q6. In your Country, do you think women have the same opportunities, more opportunities or less opportunities than men in job opportunities and career??</a:t>
            </a:r>
          </a:p>
        </p:txBody>
      </p:sp>
      <p:graphicFrame>
        <p:nvGraphicFramePr>
          <p:cNvPr id="21" name="Tabla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6203483"/>
              </p:ext>
            </p:extLst>
          </p:nvPr>
        </p:nvGraphicFramePr>
        <p:xfrm>
          <a:off x="967863" y="5144020"/>
          <a:ext cx="7211672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2918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3740968810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4254017259"/>
                    </a:ext>
                  </a:extLst>
                </a:gridCol>
              </a:tblGrid>
              <a:tr h="404031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MORE OPPORTUNITIES</a:t>
                      </a:r>
                      <a:endParaRPr lang="es-ES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SAME OPPORTUNITIES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/>
                          </a:solidFill>
                          <a:latin typeface="+mn-lt"/>
                        </a:rPr>
                        <a:t>WOMEN</a:t>
                      </a:r>
                      <a:r>
                        <a:rPr lang="es-PE" sz="1200" b="1" baseline="0" dirty="0">
                          <a:solidFill>
                            <a:schemeClr val="bg1"/>
                          </a:solidFill>
                          <a:latin typeface="+mn-lt"/>
                        </a:rPr>
                        <a:t> HAVE LESS OPPORTUNITIES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246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2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 rot="16200000">
            <a:off x="-197767" y="2979706"/>
            <a:ext cx="16456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education level</a:t>
            </a:r>
            <a:endParaRPr lang="es-PE" sz="1600" dirty="0">
              <a:latin typeface="Calibri Light" panose="020F0302020204030204" pitchFamily="34" charset="0"/>
            </a:endParaRPr>
          </a:p>
        </p:txBody>
      </p:sp>
      <p:graphicFrame>
        <p:nvGraphicFramePr>
          <p:cNvPr id="26" name="1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3263125"/>
              </p:ext>
            </p:extLst>
          </p:nvPr>
        </p:nvGraphicFramePr>
        <p:xfrm>
          <a:off x="1013236" y="1425678"/>
          <a:ext cx="4111427" cy="320340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11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62506"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No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/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Only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basic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8914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Primary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196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Secondary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School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0010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 University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80014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n-US" sz="12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Higher level of education (Masters, PHD, etc.)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7" name="14 Gráfico"/>
          <p:cNvGraphicFramePr/>
          <p:nvPr>
            <p:extLst>
              <p:ext uri="{D42A27DB-BD31-4B8C-83A1-F6EECF244321}">
                <p14:modId xmlns:p14="http://schemas.microsoft.com/office/powerpoint/2010/main" val="1590057654"/>
              </p:ext>
            </p:extLst>
          </p:nvPr>
        </p:nvGraphicFramePr>
        <p:xfrm>
          <a:off x="891785" y="1601170"/>
          <a:ext cx="3652747" cy="3396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Job opportunities and career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31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5434253" y="1102132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2022/2023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3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686490" y="1125617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2024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pic>
        <p:nvPicPr>
          <p:cNvPr id="3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3188617" y="96179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092280" y="96179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3062674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Conector recto 7"/>
          <p:cNvCxnSpPr/>
          <p:nvPr/>
        </p:nvCxnSpPr>
        <p:spPr>
          <a:xfrm>
            <a:off x="1551016" y="6256619"/>
            <a:ext cx="7225935" cy="0"/>
          </a:xfrm>
          <a:prstGeom prst="line">
            <a:avLst/>
          </a:prstGeom>
          <a:ln>
            <a:solidFill>
              <a:srgbClr val="96969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2" name="1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6548944"/>
              </p:ext>
            </p:extLst>
          </p:nvPr>
        </p:nvGraphicFramePr>
        <p:xfrm>
          <a:off x="5122093" y="1416594"/>
          <a:ext cx="3404954" cy="32315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049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91813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full (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include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self-employed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Part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-time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Unemployed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Student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8905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Housewife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Retired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/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Disabled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3" name="16 Gráfico"/>
          <p:cNvGraphicFramePr/>
          <p:nvPr>
            <p:extLst>
              <p:ext uri="{D42A27DB-BD31-4B8C-83A1-F6EECF244321}">
                <p14:modId xmlns:p14="http://schemas.microsoft.com/office/powerpoint/2010/main" val="1726721394"/>
              </p:ext>
            </p:extLst>
          </p:nvPr>
        </p:nvGraphicFramePr>
        <p:xfrm>
          <a:off x="4992051" y="1536280"/>
          <a:ext cx="3767997" cy="3454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2" name="20 Lágrima"/>
          <p:cNvSpPr/>
          <p:nvPr/>
        </p:nvSpPr>
        <p:spPr>
          <a:xfrm rot="7948615">
            <a:off x="354388" y="873325"/>
            <a:ext cx="526208" cy="526208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latin typeface="Calibri Light" panose="020F0302020204030204" pitchFamily="34" charset="0"/>
            </a:endParaRPr>
          </a:p>
        </p:txBody>
      </p:sp>
      <p:pic>
        <p:nvPicPr>
          <p:cNvPr id="94" name="22 Imagen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939" y="970275"/>
            <a:ext cx="343267" cy="343267"/>
          </a:xfrm>
          <a:prstGeom prst="rect">
            <a:avLst/>
          </a:prstGeom>
        </p:spPr>
      </p:pic>
      <p:sp>
        <p:nvSpPr>
          <p:cNvPr id="35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20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238473"/>
            <a:ext cx="62837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Q6. In your Country, do you think women have the same opportunities, more opportunities or less opportunities than men in job opportunities and career??</a:t>
            </a:r>
          </a:p>
        </p:txBody>
      </p:sp>
      <p:graphicFrame>
        <p:nvGraphicFramePr>
          <p:cNvPr id="21" name="Tabla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9516614"/>
              </p:ext>
            </p:extLst>
          </p:nvPr>
        </p:nvGraphicFramePr>
        <p:xfrm>
          <a:off x="1182064" y="5075922"/>
          <a:ext cx="7211672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2918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3740968810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802918">
                  <a:extLst>
                    <a:ext uri="{9D8B030D-6E8A-4147-A177-3AD203B41FA5}">
                      <a16:colId xmlns:a16="http://schemas.microsoft.com/office/drawing/2014/main" val="4254017259"/>
                    </a:ext>
                  </a:extLst>
                </a:gridCol>
              </a:tblGrid>
              <a:tr h="404031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MORE OPPORTUNITIES</a:t>
                      </a:r>
                      <a:endParaRPr lang="es-ES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SAME OPPORTUNITIES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/>
                          </a:solidFill>
                          <a:latin typeface="+mn-lt"/>
                        </a:rPr>
                        <a:t>WOMEN</a:t>
                      </a:r>
                      <a:r>
                        <a:rPr lang="es-PE" sz="1200" b="1" baseline="0" dirty="0">
                          <a:solidFill>
                            <a:schemeClr val="bg1"/>
                          </a:solidFill>
                          <a:latin typeface="+mn-lt"/>
                        </a:rPr>
                        <a:t> HAVE LESS OPPORTUNITIES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246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bg1"/>
                          </a:solidFill>
                          <a:latin typeface="+mn-lt"/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22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89217" y="5791059"/>
            <a:ext cx="490949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base; 16593 cases.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13872 cases.</a:t>
            </a:r>
          </a:p>
        </p:txBody>
      </p:sp>
      <p:sp>
        <p:nvSpPr>
          <p:cNvPr id="23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 rot="16200000">
            <a:off x="-120533" y="2863107"/>
            <a:ext cx="14492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employment</a:t>
            </a:r>
            <a:endParaRPr lang="es-PE" sz="1600" dirty="0">
              <a:latin typeface="Calibri Light" panose="020F0302020204030204" pitchFamily="34" charset="0"/>
            </a:endParaRPr>
          </a:p>
        </p:txBody>
      </p:sp>
      <p:graphicFrame>
        <p:nvGraphicFramePr>
          <p:cNvPr id="26" name="1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1460091"/>
              </p:ext>
            </p:extLst>
          </p:nvPr>
        </p:nvGraphicFramePr>
        <p:xfrm>
          <a:off x="1032737" y="1417598"/>
          <a:ext cx="3404954" cy="32315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049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91813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full (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include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self-employed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Part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-time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Unemployed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Student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8905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Housewife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Retired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/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Disabled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7" name="16 Gráfico"/>
          <p:cNvGraphicFramePr/>
          <p:nvPr>
            <p:extLst>
              <p:ext uri="{D42A27DB-BD31-4B8C-83A1-F6EECF244321}">
                <p14:modId xmlns:p14="http://schemas.microsoft.com/office/powerpoint/2010/main" val="1679952393"/>
              </p:ext>
            </p:extLst>
          </p:nvPr>
        </p:nvGraphicFramePr>
        <p:xfrm>
          <a:off x="902695" y="1537284"/>
          <a:ext cx="3767997" cy="3454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Job opportunities and career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31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5563038" y="1102132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2022/2023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3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815275" y="1125617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2024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pic>
        <p:nvPicPr>
          <p:cNvPr id="3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3317402" y="96179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221065" y="96179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897459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Conector recto 7"/>
          <p:cNvCxnSpPr/>
          <p:nvPr/>
        </p:nvCxnSpPr>
        <p:spPr>
          <a:xfrm>
            <a:off x="1551016" y="6256619"/>
            <a:ext cx="7225935" cy="0"/>
          </a:xfrm>
          <a:prstGeom prst="line">
            <a:avLst/>
          </a:prstGeom>
          <a:ln>
            <a:solidFill>
              <a:srgbClr val="96969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81" name="Picture 3">
            <a:extLst>
              <a:ext uri="{FF2B5EF4-FFF2-40B4-BE49-F238E27FC236}">
                <a16:creationId xmlns:a16="http://schemas.microsoft.com/office/drawing/2014/main" id="{26893A23-3ADF-4AFB-B592-EDE13AB6FB9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9612" y="1444622"/>
            <a:ext cx="8194175" cy="4437647"/>
          </a:xfrm>
          <a:prstGeom prst="rect">
            <a:avLst/>
          </a:prstGeom>
        </p:spPr>
      </p:pic>
      <p:graphicFrame>
        <p:nvGraphicFramePr>
          <p:cNvPr id="1182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25585628"/>
              </p:ext>
            </p:extLst>
          </p:nvPr>
        </p:nvGraphicFramePr>
        <p:xfrm>
          <a:off x="4965267" y="2185847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183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93649642"/>
              </p:ext>
            </p:extLst>
          </p:nvPr>
        </p:nvGraphicFramePr>
        <p:xfrm>
          <a:off x="3249215" y="3257948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84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0548828"/>
              </p:ext>
            </p:extLst>
          </p:nvPr>
        </p:nvGraphicFramePr>
        <p:xfrm>
          <a:off x="6732239" y="3044872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85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17658308"/>
              </p:ext>
            </p:extLst>
          </p:nvPr>
        </p:nvGraphicFramePr>
        <p:xfrm>
          <a:off x="94418" y="2415481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186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69076441"/>
              </p:ext>
            </p:extLst>
          </p:nvPr>
        </p:nvGraphicFramePr>
        <p:xfrm>
          <a:off x="3343772" y="835697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188" name="3 CuadroTexto"/>
          <p:cNvSpPr txBox="1"/>
          <p:nvPr/>
        </p:nvSpPr>
        <p:spPr>
          <a:xfrm>
            <a:off x="1061786" y="3627581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89" name="3 CuadroTexto"/>
          <p:cNvSpPr txBox="1"/>
          <p:nvPr/>
        </p:nvSpPr>
        <p:spPr>
          <a:xfrm>
            <a:off x="4281319" y="204734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90" name="3 CuadroTexto"/>
          <p:cNvSpPr txBox="1"/>
          <p:nvPr/>
        </p:nvSpPr>
        <p:spPr>
          <a:xfrm>
            <a:off x="4181049" y="4503651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91" name="3 CuadroTexto"/>
          <p:cNvSpPr txBox="1"/>
          <p:nvPr/>
        </p:nvSpPr>
        <p:spPr>
          <a:xfrm>
            <a:off x="5879205" y="338644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92" name="3 CuadroTexto"/>
          <p:cNvSpPr txBox="1"/>
          <p:nvPr/>
        </p:nvSpPr>
        <p:spPr>
          <a:xfrm>
            <a:off x="7664073" y="424547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93" name="19 CuadroTexto"/>
          <p:cNvSpPr txBox="1"/>
          <p:nvPr/>
        </p:nvSpPr>
        <p:spPr>
          <a:xfrm>
            <a:off x="84555" y="4780650"/>
            <a:ext cx="22605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200" b="1" dirty="0"/>
              <a:t>2022/2023 | </a:t>
            </a:r>
            <a:r>
              <a:rPr lang="es-PE" sz="1200" b="1" dirty="0">
                <a:solidFill>
                  <a:schemeClr val="accent2">
                    <a:lumMod val="75000"/>
                  </a:schemeClr>
                </a:solidFill>
              </a:rPr>
              <a:t>7%   </a:t>
            </a:r>
            <a:r>
              <a:rPr lang="es-PE" sz="1200" b="1" dirty="0">
                <a:solidFill>
                  <a:schemeClr val="accent2"/>
                </a:solidFill>
              </a:rPr>
              <a:t>33%   </a:t>
            </a:r>
            <a:r>
              <a:rPr lang="es-PE" sz="1200" b="1" dirty="0">
                <a:solidFill>
                  <a:srgbClr val="D2467B"/>
                </a:solidFill>
              </a:rPr>
              <a:t>57%</a:t>
            </a:r>
            <a:r>
              <a:rPr lang="es-PE" sz="1200" b="1" dirty="0">
                <a:solidFill>
                  <a:srgbClr val="FF0000"/>
                </a:solidFill>
              </a:rPr>
              <a:t>   </a:t>
            </a:r>
            <a:r>
              <a:rPr lang="es-PE" sz="1200" b="1" dirty="0">
                <a:solidFill>
                  <a:schemeClr val="bg1">
                    <a:lumMod val="50000"/>
                  </a:schemeClr>
                </a:solidFill>
              </a:rPr>
              <a:t>3%</a:t>
            </a:r>
          </a:p>
        </p:txBody>
      </p:sp>
      <p:sp>
        <p:nvSpPr>
          <p:cNvPr id="29" name="19 CuadroTexto"/>
          <p:cNvSpPr txBox="1"/>
          <p:nvPr/>
        </p:nvSpPr>
        <p:spPr>
          <a:xfrm>
            <a:off x="2907297" y="5503496"/>
            <a:ext cx="24176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200" b="1" dirty="0"/>
              <a:t>2022/2023 | </a:t>
            </a:r>
            <a:r>
              <a:rPr lang="es-PE" sz="1200" b="1" dirty="0">
                <a:solidFill>
                  <a:schemeClr val="accent2">
                    <a:lumMod val="75000"/>
                  </a:schemeClr>
                </a:solidFill>
              </a:rPr>
              <a:t>18%   </a:t>
            </a:r>
            <a:r>
              <a:rPr lang="es-PE" sz="1200" b="1" dirty="0">
                <a:solidFill>
                  <a:schemeClr val="accent2"/>
                </a:solidFill>
              </a:rPr>
              <a:t>23%   </a:t>
            </a:r>
            <a:r>
              <a:rPr lang="es-PE" sz="1200" b="1" dirty="0">
                <a:solidFill>
                  <a:srgbClr val="D2467B"/>
                </a:solidFill>
              </a:rPr>
              <a:t>31%</a:t>
            </a:r>
            <a:r>
              <a:rPr lang="es-PE" sz="1200" b="1" dirty="0">
                <a:solidFill>
                  <a:srgbClr val="FF0000"/>
                </a:solidFill>
              </a:rPr>
              <a:t>   </a:t>
            </a:r>
            <a:r>
              <a:rPr lang="es-PE" sz="1200" b="1" dirty="0">
                <a:solidFill>
                  <a:schemeClr val="bg1">
                    <a:lumMod val="50000"/>
                  </a:schemeClr>
                </a:solidFill>
              </a:rPr>
              <a:t>28%</a:t>
            </a:r>
          </a:p>
        </p:txBody>
      </p:sp>
      <p:sp>
        <p:nvSpPr>
          <p:cNvPr id="30" name="19 CuadroTexto"/>
          <p:cNvSpPr txBox="1"/>
          <p:nvPr/>
        </p:nvSpPr>
        <p:spPr>
          <a:xfrm>
            <a:off x="6721349" y="5382149"/>
            <a:ext cx="23391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200" b="1" dirty="0"/>
              <a:t>2022/2023 | </a:t>
            </a:r>
            <a:r>
              <a:rPr lang="es-PE" sz="1200" b="1" dirty="0">
                <a:solidFill>
                  <a:schemeClr val="accent2">
                    <a:lumMod val="75000"/>
                  </a:schemeClr>
                </a:solidFill>
              </a:rPr>
              <a:t>15%   </a:t>
            </a:r>
            <a:r>
              <a:rPr lang="es-PE" sz="1200" b="1" dirty="0">
                <a:solidFill>
                  <a:schemeClr val="accent2"/>
                </a:solidFill>
              </a:rPr>
              <a:t>45%   </a:t>
            </a:r>
            <a:r>
              <a:rPr lang="es-PE" sz="1200" b="1" dirty="0">
                <a:solidFill>
                  <a:srgbClr val="D2467B"/>
                </a:solidFill>
              </a:rPr>
              <a:t>36%</a:t>
            </a:r>
            <a:r>
              <a:rPr lang="es-PE" sz="1200" b="1" dirty="0">
                <a:solidFill>
                  <a:srgbClr val="FF0000"/>
                </a:solidFill>
              </a:rPr>
              <a:t>   </a:t>
            </a:r>
            <a:r>
              <a:rPr lang="es-PE" sz="1200" b="1" dirty="0">
                <a:solidFill>
                  <a:schemeClr val="bg1">
                    <a:lumMod val="50000"/>
                  </a:schemeClr>
                </a:solidFill>
              </a:rPr>
              <a:t>4%</a:t>
            </a:r>
          </a:p>
        </p:txBody>
      </p:sp>
      <p:sp>
        <p:nvSpPr>
          <p:cNvPr id="31" name="19 CuadroTexto"/>
          <p:cNvSpPr txBox="1"/>
          <p:nvPr/>
        </p:nvSpPr>
        <p:spPr>
          <a:xfrm>
            <a:off x="4408721" y="1323275"/>
            <a:ext cx="22605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200" b="1" dirty="0"/>
              <a:t>2022/2023 | </a:t>
            </a:r>
            <a:r>
              <a:rPr lang="es-PE" sz="1200" b="1" dirty="0">
                <a:solidFill>
                  <a:schemeClr val="accent2">
                    <a:lumMod val="75000"/>
                  </a:schemeClr>
                </a:solidFill>
              </a:rPr>
              <a:t>3%   </a:t>
            </a:r>
            <a:r>
              <a:rPr lang="es-PE" sz="1200" b="1" dirty="0">
                <a:solidFill>
                  <a:schemeClr val="accent2"/>
                </a:solidFill>
              </a:rPr>
              <a:t>26%   </a:t>
            </a:r>
            <a:r>
              <a:rPr lang="es-PE" sz="1200" b="1" dirty="0">
                <a:solidFill>
                  <a:srgbClr val="D2467B"/>
                </a:solidFill>
              </a:rPr>
              <a:t>67%</a:t>
            </a:r>
            <a:r>
              <a:rPr lang="es-PE" sz="1200" b="1" dirty="0">
                <a:solidFill>
                  <a:srgbClr val="FF0000"/>
                </a:solidFill>
              </a:rPr>
              <a:t>   </a:t>
            </a:r>
            <a:r>
              <a:rPr lang="es-PE" sz="1200" b="1" dirty="0">
                <a:solidFill>
                  <a:schemeClr val="bg1">
                    <a:lumMod val="50000"/>
                  </a:schemeClr>
                </a:solidFill>
              </a:rPr>
              <a:t>4%</a:t>
            </a:r>
          </a:p>
        </p:txBody>
      </p:sp>
      <p:sp>
        <p:nvSpPr>
          <p:cNvPr id="32" name="19 CuadroTexto"/>
          <p:cNvSpPr txBox="1"/>
          <p:nvPr/>
        </p:nvSpPr>
        <p:spPr>
          <a:xfrm>
            <a:off x="5499726" y="2562078"/>
            <a:ext cx="23391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PE" sz="1200" b="1" dirty="0"/>
              <a:t>2022/2023 | </a:t>
            </a:r>
            <a:r>
              <a:rPr lang="es-PE" sz="1200" b="1" dirty="0">
                <a:solidFill>
                  <a:schemeClr val="accent2">
                    <a:lumMod val="75000"/>
                  </a:schemeClr>
                </a:solidFill>
              </a:rPr>
              <a:t>19%   </a:t>
            </a:r>
            <a:r>
              <a:rPr lang="es-PE" sz="1200" b="1" dirty="0">
                <a:solidFill>
                  <a:schemeClr val="accent2"/>
                </a:solidFill>
              </a:rPr>
              <a:t>33%   </a:t>
            </a:r>
            <a:r>
              <a:rPr lang="es-PE" sz="1200" b="1" dirty="0">
                <a:solidFill>
                  <a:srgbClr val="D2467B"/>
                </a:solidFill>
              </a:rPr>
              <a:t>46%</a:t>
            </a:r>
            <a:r>
              <a:rPr lang="es-PE" sz="1200" b="1" dirty="0">
                <a:solidFill>
                  <a:srgbClr val="FF0000"/>
                </a:solidFill>
              </a:rPr>
              <a:t>   </a:t>
            </a:r>
            <a:r>
              <a:rPr lang="es-PE" sz="1200" b="1" dirty="0">
                <a:solidFill>
                  <a:schemeClr val="bg1">
                    <a:lumMod val="50000"/>
                  </a:schemeClr>
                </a:solidFill>
              </a:rPr>
              <a:t>2%</a:t>
            </a:r>
          </a:p>
        </p:txBody>
      </p:sp>
      <p:sp>
        <p:nvSpPr>
          <p:cNvPr id="40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41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94645" y="5840494"/>
            <a:ext cx="45150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</a:t>
            </a:r>
            <a:r>
              <a:rPr lang="en-US" sz="1100" dirty="0"/>
              <a:t>:</a:t>
            </a:r>
            <a:r>
              <a:rPr lang="en-US" sz="1100" dirty="0">
                <a:solidFill>
                  <a:schemeClr val="accent5"/>
                </a:solidFill>
              </a:rPr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16593 cases,</a:t>
            </a:r>
            <a:r>
              <a:rPr lang="en-US" sz="1100" dirty="0"/>
              <a:t> 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13872 cases.</a:t>
            </a:r>
          </a:p>
        </p:txBody>
      </p:sp>
      <p:sp>
        <p:nvSpPr>
          <p:cNvPr id="24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238473"/>
            <a:ext cx="628379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Q6. In your Country, do you think women have the same opportunities, more opportunities or less opportunities than men in job opportunities and career??</a:t>
            </a:r>
          </a:p>
        </p:txBody>
      </p:sp>
      <p:sp>
        <p:nvSpPr>
          <p:cNvPr id="26" name="3 CuadroTexto"/>
          <p:cNvSpPr txBox="1"/>
          <p:nvPr/>
        </p:nvSpPr>
        <p:spPr>
          <a:xfrm>
            <a:off x="539552" y="911042"/>
            <a:ext cx="2592376" cy="861774"/>
          </a:xfrm>
          <a:prstGeom prst="rect">
            <a:avLst/>
          </a:prstGeom>
          <a:solidFill>
            <a:srgbClr val="F5F5F5"/>
          </a:solidFill>
        </p:spPr>
        <p:txBody>
          <a:bodyPr wrap="none" rtlCol="0">
            <a:spAutoFit/>
          </a:bodyPr>
          <a:lstStyle/>
          <a:p>
            <a:pPr algn="ctr"/>
            <a:r>
              <a:rPr lang="es-ES" sz="1400" b="1" dirty="0"/>
              <a:t>Global - </a:t>
            </a:r>
            <a:r>
              <a:rPr lang="es-ES" sz="1400" b="1" dirty="0" err="1"/>
              <a:t>Female</a:t>
            </a:r>
            <a:endParaRPr lang="es-ES" sz="1400" b="1" dirty="0"/>
          </a:p>
          <a:p>
            <a:pPr algn="ctr"/>
            <a:endParaRPr lang="es-ES" sz="800" b="1" dirty="0"/>
          </a:p>
          <a:p>
            <a:pPr algn="ctr"/>
            <a:r>
              <a:rPr lang="es-PE" sz="1400" b="1" dirty="0"/>
              <a:t>2024 | </a:t>
            </a:r>
            <a:r>
              <a:rPr lang="es-PE" sz="1400" b="1" dirty="0">
                <a:solidFill>
                  <a:schemeClr val="accent2">
                    <a:lumMod val="75000"/>
                  </a:schemeClr>
                </a:solidFill>
              </a:rPr>
              <a:t>9%  </a:t>
            </a:r>
            <a:r>
              <a:rPr lang="es-PE" sz="1400" b="1" dirty="0">
                <a:solidFill>
                  <a:schemeClr val="accent2"/>
                </a:solidFill>
              </a:rPr>
              <a:t>33%  </a:t>
            </a:r>
            <a:r>
              <a:rPr lang="es-PE" sz="1400" b="1" dirty="0">
                <a:solidFill>
                  <a:srgbClr val="D2467B"/>
                </a:solidFill>
              </a:rPr>
              <a:t>54%</a:t>
            </a:r>
            <a:r>
              <a:rPr lang="es-PE" sz="1400" b="1" dirty="0">
                <a:solidFill>
                  <a:srgbClr val="FF0000"/>
                </a:solidFill>
              </a:rPr>
              <a:t>   </a:t>
            </a:r>
            <a:r>
              <a:rPr lang="es-PE" sz="1400" b="1" dirty="0">
                <a:solidFill>
                  <a:schemeClr val="bg1">
                    <a:lumMod val="50000"/>
                  </a:schemeClr>
                </a:solidFill>
              </a:rPr>
              <a:t>4%</a:t>
            </a:r>
          </a:p>
          <a:p>
            <a:pPr algn="ctr"/>
            <a:r>
              <a:rPr lang="es-PE" sz="1400" b="1" dirty="0"/>
              <a:t>2022/2023 | </a:t>
            </a:r>
            <a:r>
              <a:rPr lang="es-PE" sz="1400" b="1" dirty="0">
                <a:solidFill>
                  <a:schemeClr val="accent2">
                    <a:lumMod val="75000"/>
                  </a:schemeClr>
                </a:solidFill>
              </a:rPr>
              <a:t>9%   </a:t>
            </a:r>
            <a:r>
              <a:rPr lang="es-PE" sz="1400" b="1" dirty="0">
                <a:solidFill>
                  <a:schemeClr val="accent2"/>
                </a:solidFill>
              </a:rPr>
              <a:t>33%   </a:t>
            </a:r>
            <a:r>
              <a:rPr lang="es-PE" sz="1400" b="1" dirty="0">
                <a:solidFill>
                  <a:srgbClr val="D2467B"/>
                </a:solidFill>
              </a:rPr>
              <a:t>52%   </a:t>
            </a:r>
            <a:r>
              <a:rPr lang="es-PE" sz="1400" b="1" dirty="0">
                <a:solidFill>
                  <a:schemeClr val="bg1">
                    <a:lumMod val="50000"/>
                  </a:schemeClr>
                </a:solidFill>
              </a:rPr>
              <a:t>6%</a:t>
            </a:r>
            <a:endParaRPr lang="es-ES" sz="1400" b="1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3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Job opportunities and career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graphicFrame>
        <p:nvGraphicFramePr>
          <p:cNvPr id="35" name="Tabla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1278819"/>
              </p:ext>
            </p:extLst>
          </p:nvPr>
        </p:nvGraphicFramePr>
        <p:xfrm>
          <a:off x="3748957" y="282535"/>
          <a:ext cx="4946568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6642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236642">
                  <a:extLst>
                    <a:ext uri="{9D8B030D-6E8A-4147-A177-3AD203B41FA5}">
                      <a16:colId xmlns:a16="http://schemas.microsoft.com/office/drawing/2014/main" val="3740968810"/>
                    </a:ext>
                  </a:extLst>
                </a:gridCol>
                <a:gridCol w="1236642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236642">
                  <a:extLst>
                    <a:ext uri="{9D8B030D-6E8A-4147-A177-3AD203B41FA5}">
                      <a16:colId xmlns:a16="http://schemas.microsoft.com/office/drawing/2014/main" val="4254017259"/>
                    </a:ext>
                  </a:extLst>
                </a:gridCol>
              </a:tblGrid>
              <a:tr h="404031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MORE OPPORTUNITIES</a:t>
                      </a:r>
                      <a:endParaRPr lang="es-ES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A3D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SAME OPPORTUNITIES</a:t>
                      </a:r>
                      <a:endParaRPr lang="es-PE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1" dirty="0">
                          <a:solidFill>
                            <a:schemeClr val="bg1"/>
                          </a:solidFill>
                          <a:latin typeface="+mn-lt"/>
                        </a:rPr>
                        <a:t>WOMEN</a:t>
                      </a:r>
                      <a:r>
                        <a:rPr lang="es-PE" sz="1100" b="1" baseline="0" dirty="0">
                          <a:solidFill>
                            <a:schemeClr val="bg1"/>
                          </a:solidFill>
                          <a:latin typeface="+mn-lt"/>
                        </a:rPr>
                        <a:t> HAVE LESS OPPORTUNITIES</a:t>
                      </a:r>
                      <a:endParaRPr lang="es-PE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246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+mn-lt"/>
                        </a:rPr>
                        <a:t>DK/NR</a:t>
                      </a:r>
                      <a:endParaRPr lang="es-PE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pic>
        <p:nvPicPr>
          <p:cNvPr id="27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396529" y="385734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0036519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" name="Rectángulo 1125"/>
          <p:cNvSpPr/>
          <p:nvPr/>
        </p:nvSpPr>
        <p:spPr>
          <a:xfrm>
            <a:off x="3186814" y="947317"/>
            <a:ext cx="87919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PE" sz="1200" b="1" dirty="0">
                <a:solidFill>
                  <a:prstClr val="black"/>
                </a:solidFill>
              </a:rPr>
              <a:t>2022/</a:t>
            </a:r>
          </a:p>
          <a:p>
            <a:pPr algn="ctr"/>
            <a:r>
              <a:rPr lang="es-PE" sz="1200" b="1" dirty="0">
                <a:solidFill>
                  <a:prstClr val="black"/>
                </a:solidFill>
              </a:rPr>
              <a:t>2023 </a:t>
            </a:r>
            <a:endParaRPr lang="es-PE" dirty="0"/>
          </a:p>
        </p:txBody>
      </p:sp>
      <p:graphicFrame>
        <p:nvGraphicFramePr>
          <p:cNvPr id="1128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3388094"/>
              </p:ext>
            </p:extLst>
          </p:nvPr>
        </p:nvGraphicFramePr>
        <p:xfrm>
          <a:off x="745404" y="853483"/>
          <a:ext cx="2537980" cy="487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379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Women have more opportunities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Top 15</a:t>
                      </a:r>
                      <a:endParaRPr lang="es-PE" sz="1400" b="0" dirty="0">
                        <a:latin typeface="Calibri Light" panose="020F03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34" name="Rectángulo 1133"/>
          <p:cNvSpPr/>
          <p:nvPr/>
        </p:nvSpPr>
        <p:spPr>
          <a:xfrm>
            <a:off x="3399428" y="1369340"/>
            <a:ext cx="453970" cy="480131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70000"/>
              </a:lnSpc>
            </a:pPr>
            <a:r>
              <a:rPr lang="es-PE" sz="1200" b="1" dirty="0">
                <a:solidFill>
                  <a:srgbClr val="33A3DC">
                    <a:lumMod val="75000"/>
                  </a:srgbClr>
                </a:solidFill>
              </a:rPr>
              <a:t>25%</a:t>
            </a:r>
            <a:endParaRPr lang="es-ES" sz="1400" b="1" dirty="0">
              <a:solidFill>
                <a:srgbClr val="33A3DC">
                  <a:lumMod val="75000"/>
                </a:srgbClr>
              </a:solidFill>
            </a:endParaRP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23%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26%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20%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17%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20%</a:t>
            </a:r>
          </a:p>
          <a:p>
            <a:pPr>
              <a:lnSpc>
                <a:spcPct val="170000"/>
              </a:lnSpc>
            </a:pPr>
            <a:endParaRPr lang="es-ES" sz="1200" b="1" dirty="0">
              <a:solidFill>
                <a:srgbClr val="33A3DC">
                  <a:lumMod val="75000"/>
                </a:srgbClr>
              </a:solidFill>
            </a:endParaRPr>
          </a:p>
          <a:p>
            <a:pPr>
              <a:lnSpc>
                <a:spcPct val="170000"/>
              </a:lnSpc>
            </a:pPr>
            <a:endParaRPr lang="es-ES" sz="1200" b="1" dirty="0">
              <a:solidFill>
                <a:srgbClr val="33A3DC">
                  <a:lumMod val="75000"/>
                </a:srgbClr>
              </a:solidFill>
            </a:endParaRP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24%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8%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12%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9%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10%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10%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33A3DC">
                    <a:lumMod val="75000"/>
                  </a:srgbClr>
                </a:solidFill>
              </a:rPr>
              <a:t>10%</a:t>
            </a:r>
            <a:endParaRPr lang="es-PE" sz="1200" b="1" dirty="0">
              <a:solidFill>
                <a:srgbClr val="33A3DC">
                  <a:lumMod val="75000"/>
                </a:srgbClr>
              </a:solidFill>
            </a:endParaRPr>
          </a:p>
        </p:txBody>
      </p:sp>
      <p:graphicFrame>
        <p:nvGraphicFramePr>
          <p:cNvPr id="1135" name="Tabla 1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5310993"/>
              </p:ext>
            </p:extLst>
          </p:nvPr>
        </p:nvGraphicFramePr>
        <p:xfrm>
          <a:off x="3748957" y="282535"/>
          <a:ext cx="4946568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6642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236642">
                  <a:extLst>
                    <a:ext uri="{9D8B030D-6E8A-4147-A177-3AD203B41FA5}">
                      <a16:colId xmlns:a16="http://schemas.microsoft.com/office/drawing/2014/main" val="3740968810"/>
                    </a:ext>
                  </a:extLst>
                </a:gridCol>
                <a:gridCol w="1236642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236642">
                  <a:extLst>
                    <a:ext uri="{9D8B030D-6E8A-4147-A177-3AD203B41FA5}">
                      <a16:colId xmlns:a16="http://schemas.microsoft.com/office/drawing/2014/main" val="4254017259"/>
                    </a:ext>
                  </a:extLst>
                </a:gridCol>
              </a:tblGrid>
              <a:tr h="404031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MORE OPPORTUNITIES</a:t>
                      </a:r>
                      <a:endParaRPr lang="es-ES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A3D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SAME OPPORTUNITIES</a:t>
                      </a:r>
                      <a:endParaRPr lang="es-PE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1" dirty="0">
                          <a:solidFill>
                            <a:schemeClr val="bg1"/>
                          </a:solidFill>
                          <a:latin typeface="+mn-lt"/>
                        </a:rPr>
                        <a:t>WOMEN</a:t>
                      </a:r>
                      <a:r>
                        <a:rPr lang="es-PE" sz="1100" b="1" baseline="0" dirty="0">
                          <a:solidFill>
                            <a:schemeClr val="bg1"/>
                          </a:solidFill>
                          <a:latin typeface="+mn-lt"/>
                        </a:rPr>
                        <a:t> HAVE LESS OPPORTUNITIES</a:t>
                      </a:r>
                      <a:endParaRPr lang="es-PE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246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+mn-lt"/>
                        </a:rPr>
                        <a:t>DK/NR</a:t>
                      </a:r>
                      <a:endParaRPr lang="es-PE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1165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5286201" y="5589240"/>
            <a:ext cx="326221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 cases.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13872 cases.</a:t>
            </a:r>
          </a:p>
        </p:txBody>
      </p:sp>
      <p:sp>
        <p:nvSpPr>
          <p:cNvPr id="1167" name="56 Rectángulo"/>
          <p:cNvSpPr/>
          <p:nvPr/>
        </p:nvSpPr>
        <p:spPr>
          <a:xfrm>
            <a:off x="1975266" y="6618159"/>
            <a:ext cx="600946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1168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238473"/>
            <a:ext cx="592104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Q6. In your Country, do you think women have the same opportunities, more opportunities or less opportunities than men in job opportunities and career??</a:t>
            </a:r>
          </a:p>
        </p:txBody>
      </p:sp>
      <p:sp>
        <p:nvSpPr>
          <p:cNvPr id="1169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Job opportunities and career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graphicFrame>
        <p:nvGraphicFramePr>
          <p:cNvPr id="1166" name="43 Gráfico"/>
          <p:cNvGraphicFramePr/>
          <p:nvPr>
            <p:extLst>
              <p:ext uri="{D42A27DB-BD31-4B8C-83A1-F6EECF244321}">
                <p14:modId xmlns:p14="http://schemas.microsoft.com/office/powerpoint/2010/main" val="3660641103"/>
              </p:ext>
            </p:extLst>
          </p:nvPr>
        </p:nvGraphicFramePr>
        <p:xfrm>
          <a:off x="260217" y="1349247"/>
          <a:ext cx="3082879" cy="47731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112" name="Grupo 1111"/>
          <p:cNvGrpSpPr/>
          <p:nvPr/>
        </p:nvGrpSpPr>
        <p:grpSpPr>
          <a:xfrm>
            <a:off x="3969442" y="1901500"/>
            <a:ext cx="5026664" cy="3312368"/>
            <a:chOff x="3891640" y="2132856"/>
            <a:chExt cx="5026664" cy="3312368"/>
          </a:xfrm>
        </p:grpSpPr>
        <p:grpSp>
          <p:nvGrpSpPr>
            <p:cNvPr id="5" name="Group 1107"/>
            <p:cNvGrpSpPr>
              <a:grpSpLocks noChangeAspect="1"/>
            </p:cNvGrpSpPr>
            <p:nvPr/>
          </p:nvGrpSpPr>
          <p:grpSpPr bwMode="auto">
            <a:xfrm>
              <a:off x="7834095" y="4628775"/>
              <a:ext cx="916761" cy="816449"/>
              <a:chOff x="4133" y="2396"/>
              <a:chExt cx="709" cy="482"/>
            </a:xfrm>
            <a:solidFill>
              <a:srgbClr val="BFBFBF"/>
            </a:solidFill>
          </p:grpSpPr>
          <p:sp>
            <p:nvSpPr>
              <p:cNvPr id="1105" name="Freeform 1108"/>
              <p:cNvSpPr>
                <a:spLocks/>
              </p:cNvSpPr>
              <p:nvPr/>
            </p:nvSpPr>
            <p:spPr bwMode="auto">
              <a:xfrm>
                <a:off x="4438" y="2396"/>
                <a:ext cx="98" cy="82"/>
              </a:xfrm>
              <a:custGeom>
                <a:avLst/>
                <a:gdLst>
                  <a:gd name="T0" fmla="*/ 20 w 103"/>
                  <a:gd name="T1" fmla="*/ 66 h 86"/>
                  <a:gd name="T2" fmla="*/ 23 w 103"/>
                  <a:gd name="T3" fmla="*/ 63 h 86"/>
                  <a:gd name="T4" fmla="*/ 26 w 103"/>
                  <a:gd name="T5" fmla="*/ 60 h 86"/>
                  <a:gd name="T6" fmla="*/ 29 w 103"/>
                  <a:gd name="T7" fmla="*/ 55 h 86"/>
                  <a:gd name="T8" fmla="*/ 35 w 103"/>
                  <a:gd name="T9" fmla="*/ 53 h 86"/>
                  <a:gd name="T10" fmla="*/ 55 w 103"/>
                  <a:gd name="T11" fmla="*/ 60 h 86"/>
                  <a:gd name="T12" fmla="*/ 64 w 103"/>
                  <a:gd name="T13" fmla="*/ 70 h 86"/>
                  <a:gd name="T14" fmla="*/ 78 w 103"/>
                  <a:gd name="T15" fmla="*/ 82 h 86"/>
                  <a:gd name="T16" fmla="*/ 81 w 103"/>
                  <a:gd name="T17" fmla="*/ 82 h 86"/>
                  <a:gd name="T18" fmla="*/ 92 w 103"/>
                  <a:gd name="T19" fmla="*/ 84 h 86"/>
                  <a:gd name="T20" fmla="*/ 102 w 103"/>
                  <a:gd name="T21" fmla="*/ 86 h 86"/>
                  <a:gd name="T22" fmla="*/ 102 w 103"/>
                  <a:gd name="T23" fmla="*/ 86 h 86"/>
                  <a:gd name="T24" fmla="*/ 103 w 103"/>
                  <a:gd name="T25" fmla="*/ 86 h 86"/>
                  <a:gd name="T26" fmla="*/ 100 w 103"/>
                  <a:gd name="T27" fmla="*/ 83 h 86"/>
                  <a:gd name="T28" fmla="*/ 90 w 103"/>
                  <a:gd name="T29" fmla="*/ 74 h 86"/>
                  <a:gd name="T30" fmla="*/ 87 w 103"/>
                  <a:gd name="T31" fmla="*/ 73 h 86"/>
                  <a:gd name="T32" fmla="*/ 80 w 103"/>
                  <a:gd name="T33" fmla="*/ 70 h 86"/>
                  <a:gd name="T34" fmla="*/ 75 w 103"/>
                  <a:gd name="T35" fmla="*/ 61 h 86"/>
                  <a:gd name="T36" fmla="*/ 72 w 103"/>
                  <a:gd name="T37" fmla="*/ 55 h 86"/>
                  <a:gd name="T38" fmla="*/ 65 w 103"/>
                  <a:gd name="T39" fmla="*/ 45 h 86"/>
                  <a:gd name="T40" fmla="*/ 70 w 103"/>
                  <a:gd name="T41" fmla="*/ 42 h 86"/>
                  <a:gd name="T42" fmla="*/ 71 w 103"/>
                  <a:gd name="T43" fmla="*/ 42 h 86"/>
                  <a:gd name="T44" fmla="*/ 74 w 103"/>
                  <a:gd name="T45" fmla="*/ 41 h 86"/>
                  <a:gd name="T46" fmla="*/ 71 w 103"/>
                  <a:gd name="T47" fmla="*/ 38 h 86"/>
                  <a:gd name="T48" fmla="*/ 62 w 103"/>
                  <a:gd name="T49" fmla="*/ 34 h 86"/>
                  <a:gd name="T50" fmla="*/ 48 w 103"/>
                  <a:gd name="T51" fmla="*/ 24 h 86"/>
                  <a:gd name="T52" fmla="*/ 6 w 103"/>
                  <a:gd name="T53" fmla="*/ 2 h 86"/>
                  <a:gd name="T54" fmla="*/ 0 w 103"/>
                  <a:gd name="T55" fmla="*/ 0 h 86"/>
                  <a:gd name="T56" fmla="*/ 0 w 103"/>
                  <a:gd name="T57" fmla="*/ 68 h 86"/>
                  <a:gd name="T58" fmla="*/ 10 w 103"/>
                  <a:gd name="T59" fmla="*/ 71 h 86"/>
                  <a:gd name="T60" fmla="*/ 20 w 103"/>
                  <a:gd name="T61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3" h="86">
                    <a:moveTo>
                      <a:pt x="20" y="66"/>
                    </a:moveTo>
                    <a:cubicBezTo>
                      <a:pt x="20" y="65"/>
                      <a:pt x="21" y="63"/>
                      <a:pt x="23" y="63"/>
                    </a:cubicBezTo>
                    <a:cubicBezTo>
                      <a:pt x="24" y="63"/>
                      <a:pt x="25" y="61"/>
                      <a:pt x="26" y="60"/>
                    </a:cubicBezTo>
                    <a:cubicBezTo>
                      <a:pt x="26" y="58"/>
                      <a:pt x="27" y="57"/>
                      <a:pt x="29" y="55"/>
                    </a:cubicBezTo>
                    <a:cubicBezTo>
                      <a:pt x="30" y="54"/>
                      <a:pt x="32" y="53"/>
                      <a:pt x="35" y="53"/>
                    </a:cubicBezTo>
                    <a:cubicBezTo>
                      <a:pt x="41" y="53"/>
                      <a:pt x="50" y="56"/>
                      <a:pt x="55" y="60"/>
                    </a:cubicBezTo>
                    <a:cubicBezTo>
                      <a:pt x="58" y="63"/>
                      <a:pt x="61" y="66"/>
                      <a:pt x="64" y="70"/>
                    </a:cubicBezTo>
                    <a:cubicBezTo>
                      <a:pt x="69" y="76"/>
                      <a:pt x="74" y="83"/>
                      <a:pt x="78" y="82"/>
                    </a:cubicBezTo>
                    <a:cubicBezTo>
                      <a:pt x="79" y="82"/>
                      <a:pt x="80" y="82"/>
                      <a:pt x="81" y="82"/>
                    </a:cubicBezTo>
                    <a:cubicBezTo>
                      <a:pt x="85" y="82"/>
                      <a:pt x="89" y="83"/>
                      <a:pt x="92" y="84"/>
                    </a:cubicBezTo>
                    <a:cubicBezTo>
                      <a:pt x="96" y="85"/>
                      <a:pt x="99" y="86"/>
                      <a:pt x="102" y="86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03" y="85"/>
                      <a:pt x="101" y="84"/>
                      <a:pt x="100" y="83"/>
                    </a:cubicBezTo>
                    <a:cubicBezTo>
                      <a:pt x="100" y="83"/>
                      <a:pt x="90" y="79"/>
                      <a:pt x="90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5" y="72"/>
                      <a:pt x="82" y="71"/>
                      <a:pt x="80" y="70"/>
                    </a:cubicBezTo>
                    <a:cubicBezTo>
                      <a:pt x="77" y="68"/>
                      <a:pt x="76" y="64"/>
                      <a:pt x="75" y="61"/>
                    </a:cubicBezTo>
                    <a:cubicBezTo>
                      <a:pt x="75" y="58"/>
                      <a:pt x="74" y="56"/>
                      <a:pt x="72" y="55"/>
                    </a:cubicBezTo>
                    <a:cubicBezTo>
                      <a:pt x="68" y="53"/>
                      <a:pt x="65" y="49"/>
                      <a:pt x="65" y="45"/>
                    </a:cubicBezTo>
                    <a:cubicBezTo>
                      <a:pt x="66" y="44"/>
                      <a:pt x="66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3" y="42"/>
                      <a:pt x="74" y="42"/>
                      <a:pt x="74" y="41"/>
                    </a:cubicBezTo>
                    <a:cubicBezTo>
                      <a:pt x="74" y="41"/>
                      <a:pt x="74" y="40"/>
                      <a:pt x="71" y="38"/>
                    </a:cubicBezTo>
                    <a:cubicBezTo>
                      <a:pt x="70" y="37"/>
                      <a:pt x="66" y="35"/>
                      <a:pt x="62" y="34"/>
                    </a:cubicBezTo>
                    <a:cubicBezTo>
                      <a:pt x="56" y="32"/>
                      <a:pt x="49" y="30"/>
                      <a:pt x="48" y="24"/>
                    </a:cubicBezTo>
                    <a:cubicBezTo>
                      <a:pt x="48" y="20"/>
                      <a:pt x="21" y="5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" y="69"/>
                      <a:pt x="6" y="70"/>
                      <a:pt x="10" y="71"/>
                    </a:cubicBezTo>
                    <a:cubicBezTo>
                      <a:pt x="18" y="71"/>
                      <a:pt x="19" y="68"/>
                      <a:pt x="20" y="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6" name="Freeform 1109"/>
              <p:cNvSpPr>
                <a:spLocks/>
              </p:cNvSpPr>
              <p:nvPr/>
            </p:nvSpPr>
            <p:spPr bwMode="auto">
              <a:xfrm>
                <a:off x="4133" y="2483"/>
                <a:ext cx="437" cy="328"/>
              </a:xfrm>
              <a:custGeom>
                <a:avLst/>
                <a:gdLst>
                  <a:gd name="T0" fmla="*/ 452 w 456"/>
                  <a:gd name="T1" fmla="*/ 176 h 342"/>
                  <a:gd name="T2" fmla="*/ 430 w 456"/>
                  <a:gd name="T3" fmla="*/ 154 h 342"/>
                  <a:gd name="T4" fmla="*/ 423 w 456"/>
                  <a:gd name="T5" fmla="*/ 138 h 342"/>
                  <a:gd name="T6" fmla="*/ 415 w 456"/>
                  <a:gd name="T7" fmla="*/ 138 h 342"/>
                  <a:gd name="T8" fmla="*/ 377 w 456"/>
                  <a:gd name="T9" fmla="*/ 99 h 342"/>
                  <a:gd name="T10" fmla="*/ 363 w 456"/>
                  <a:gd name="T11" fmla="*/ 63 h 342"/>
                  <a:gd name="T12" fmla="*/ 352 w 456"/>
                  <a:gd name="T13" fmla="*/ 42 h 342"/>
                  <a:gd name="T14" fmla="*/ 333 w 456"/>
                  <a:gd name="T15" fmla="*/ 3 h 342"/>
                  <a:gd name="T16" fmla="*/ 323 w 456"/>
                  <a:gd name="T17" fmla="*/ 29 h 342"/>
                  <a:gd name="T18" fmla="*/ 317 w 456"/>
                  <a:gd name="T19" fmla="*/ 70 h 342"/>
                  <a:gd name="T20" fmla="*/ 284 w 456"/>
                  <a:gd name="T21" fmla="*/ 70 h 342"/>
                  <a:gd name="T22" fmla="*/ 254 w 456"/>
                  <a:gd name="T23" fmla="*/ 49 h 342"/>
                  <a:gd name="T24" fmla="*/ 254 w 456"/>
                  <a:gd name="T25" fmla="*/ 32 h 342"/>
                  <a:gd name="T26" fmla="*/ 266 w 456"/>
                  <a:gd name="T27" fmla="*/ 17 h 342"/>
                  <a:gd name="T28" fmla="*/ 261 w 456"/>
                  <a:gd name="T29" fmla="*/ 20 h 342"/>
                  <a:gd name="T30" fmla="*/ 249 w 456"/>
                  <a:gd name="T31" fmla="*/ 18 h 342"/>
                  <a:gd name="T32" fmla="*/ 206 w 456"/>
                  <a:gd name="T33" fmla="*/ 17 h 342"/>
                  <a:gd name="T34" fmla="*/ 196 w 456"/>
                  <a:gd name="T35" fmla="*/ 24 h 342"/>
                  <a:gd name="T36" fmla="*/ 188 w 456"/>
                  <a:gd name="T37" fmla="*/ 45 h 342"/>
                  <a:gd name="T38" fmla="*/ 175 w 456"/>
                  <a:gd name="T39" fmla="*/ 51 h 342"/>
                  <a:gd name="T40" fmla="*/ 162 w 456"/>
                  <a:gd name="T41" fmla="*/ 41 h 342"/>
                  <a:gd name="T42" fmla="*/ 146 w 456"/>
                  <a:gd name="T43" fmla="*/ 42 h 342"/>
                  <a:gd name="T44" fmla="*/ 136 w 456"/>
                  <a:gd name="T45" fmla="*/ 45 h 342"/>
                  <a:gd name="T46" fmla="*/ 128 w 456"/>
                  <a:gd name="T47" fmla="*/ 62 h 342"/>
                  <a:gd name="T48" fmla="*/ 122 w 456"/>
                  <a:gd name="T49" fmla="*/ 69 h 342"/>
                  <a:gd name="T50" fmla="*/ 110 w 456"/>
                  <a:gd name="T51" fmla="*/ 68 h 342"/>
                  <a:gd name="T52" fmla="*/ 73 w 456"/>
                  <a:gd name="T53" fmla="*/ 107 h 342"/>
                  <a:gd name="T54" fmla="*/ 46 w 456"/>
                  <a:gd name="T55" fmla="*/ 117 h 342"/>
                  <a:gd name="T56" fmla="*/ 15 w 456"/>
                  <a:gd name="T57" fmla="*/ 131 h 342"/>
                  <a:gd name="T58" fmla="*/ 8 w 456"/>
                  <a:gd name="T59" fmla="*/ 132 h 342"/>
                  <a:gd name="T60" fmla="*/ 11 w 456"/>
                  <a:gd name="T61" fmla="*/ 182 h 342"/>
                  <a:gd name="T62" fmla="*/ 4 w 456"/>
                  <a:gd name="T63" fmla="*/ 186 h 342"/>
                  <a:gd name="T64" fmla="*/ 30 w 456"/>
                  <a:gd name="T65" fmla="*/ 255 h 342"/>
                  <a:gd name="T66" fmla="*/ 23 w 456"/>
                  <a:gd name="T67" fmla="*/ 279 h 342"/>
                  <a:gd name="T68" fmla="*/ 53 w 456"/>
                  <a:gd name="T69" fmla="*/ 289 h 342"/>
                  <a:gd name="T70" fmla="*/ 84 w 456"/>
                  <a:gd name="T71" fmla="*/ 274 h 342"/>
                  <a:gd name="T72" fmla="*/ 136 w 456"/>
                  <a:gd name="T73" fmla="*/ 258 h 342"/>
                  <a:gd name="T74" fmla="*/ 202 w 456"/>
                  <a:gd name="T75" fmla="*/ 244 h 342"/>
                  <a:gd name="T76" fmla="*/ 229 w 456"/>
                  <a:gd name="T77" fmla="*/ 252 h 342"/>
                  <a:gd name="T78" fmla="*/ 239 w 456"/>
                  <a:gd name="T79" fmla="*/ 266 h 342"/>
                  <a:gd name="T80" fmla="*/ 253 w 456"/>
                  <a:gd name="T81" fmla="*/ 288 h 342"/>
                  <a:gd name="T82" fmla="*/ 281 w 456"/>
                  <a:gd name="T83" fmla="*/ 263 h 342"/>
                  <a:gd name="T84" fmla="*/ 276 w 456"/>
                  <a:gd name="T85" fmla="*/ 289 h 342"/>
                  <a:gd name="T86" fmla="*/ 287 w 456"/>
                  <a:gd name="T87" fmla="*/ 296 h 342"/>
                  <a:gd name="T88" fmla="*/ 303 w 456"/>
                  <a:gd name="T89" fmla="*/ 314 h 342"/>
                  <a:gd name="T90" fmla="*/ 344 w 456"/>
                  <a:gd name="T91" fmla="*/ 339 h 342"/>
                  <a:gd name="T92" fmla="*/ 364 w 456"/>
                  <a:gd name="T93" fmla="*/ 331 h 342"/>
                  <a:gd name="T94" fmla="*/ 381 w 456"/>
                  <a:gd name="T95" fmla="*/ 337 h 342"/>
                  <a:gd name="T96" fmla="*/ 417 w 456"/>
                  <a:gd name="T97" fmla="*/ 303 h 342"/>
                  <a:gd name="T98" fmla="*/ 448 w 456"/>
                  <a:gd name="T99" fmla="*/ 246 h 342"/>
                  <a:gd name="T100" fmla="*/ 455 w 456"/>
                  <a:gd name="T101" fmla="*/ 20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6" h="342">
                    <a:moveTo>
                      <a:pt x="456" y="201"/>
                    </a:moveTo>
                    <a:cubicBezTo>
                      <a:pt x="456" y="201"/>
                      <a:pt x="455" y="198"/>
                      <a:pt x="455" y="197"/>
                    </a:cubicBezTo>
                    <a:cubicBezTo>
                      <a:pt x="454" y="197"/>
                      <a:pt x="454" y="197"/>
                      <a:pt x="454" y="197"/>
                    </a:cubicBezTo>
                    <a:cubicBezTo>
                      <a:pt x="453" y="197"/>
                      <a:pt x="453" y="196"/>
                      <a:pt x="452" y="196"/>
                    </a:cubicBezTo>
                    <a:cubicBezTo>
                      <a:pt x="450" y="193"/>
                      <a:pt x="451" y="180"/>
                      <a:pt x="452" y="176"/>
                    </a:cubicBezTo>
                    <a:cubicBezTo>
                      <a:pt x="451" y="176"/>
                      <a:pt x="450" y="176"/>
                      <a:pt x="450" y="176"/>
                    </a:cubicBezTo>
                    <a:cubicBezTo>
                      <a:pt x="445" y="176"/>
                      <a:pt x="443" y="168"/>
                      <a:pt x="442" y="165"/>
                    </a:cubicBezTo>
                    <a:cubicBezTo>
                      <a:pt x="441" y="163"/>
                      <a:pt x="438" y="158"/>
                      <a:pt x="436" y="158"/>
                    </a:cubicBezTo>
                    <a:cubicBezTo>
                      <a:pt x="435" y="158"/>
                      <a:pt x="435" y="159"/>
                      <a:pt x="434" y="159"/>
                    </a:cubicBezTo>
                    <a:cubicBezTo>
                      <a:pt x="431" y="159"/>
                      <a:pt x="430" y="156"/>
                      <a:pt x="430" y="154"/>
                    </a:cubicBezTo>
                    <a:cubicBezTo>
                      <a:pt x="430" y="154"/>
                      <a:pt x="430" y="153"/>
                      <a:pt x="430" y="153"/>
                    </a:cubicBezTo>
                    <a:cubicBezTo>
                      <a:pt x="429" y="153"/>
                      <a:pt x="429" y="153"/>
                      <a:pt x="429" y="153"/>
                    </a:cubicBezTo>
                    <a:cubicBezTo>
                      <a:pt x="427" y="153"/>
                      <a:pt x="426" y="153"/>
                      <a:pt x="425" y="152"/>
                    </a:cubicBezTo>
                    <a:cubicBezTo>
                      <a:pt x="423" y="149"/>
                      <a:pt x="423" y="142"/>
                      <a:pt x="423" y="139"/>
                    </a:cubicBezTo>
                    <a:cubicBezTo>
                      <a:pt x="423" y="139"/>
                      <a:pt x="423" y="139"/>
                      <a:pt x="423" y="138"/>
                    </a:cubicBezTo>
                    <a:cubicBezTo>
                      <a:pt x="423" y="138"/>
                      <a:pt x="423" y="138"/>
                      <a:pt x="422" y="138"/>
                    </a:cubicBezTo>
                    <a:cubicBezTo>
                      <a:pt x="421" y="138"/>
                      <a:pt x="420" y="138"/>
                      <a:pt x="419" y="137"/>
                    </a:cubicBezTo>
                    <a:cubicBezTo>
                      <a:pt x="419" y="137"/>
                      <a:pt x="419" y="136"/>
                      <a:pt x="419" y="136"/>
                    </a:cubicBezTo>
                    <a:cubicBezTo>
                      <a:pt x="419" y="136"/>
                      <a:pt x="418" y="137"/>
                      <a:pt x="417" y="137"/>
                    </a:cubicBezTo>
                    <a:cubicBezTo>
                      <a:pt x="416" y="137"/>
                      <a:pt x="416" y="138"/>
                      <a:pt x="415" y="138"/>
                    </a:cubicBezTo>
                    <a:cubicBezTo>
                      <a:pt x="414" y="139"/>
                      <a:pt x="412" y="138"/>
                      <a:pt x="411" y="137"/>
                    </a:cubicBezTo>
                    <a:cubicBezTo>
                      <a:pt x="409" y="134"/>
                      <a:pt x="409" y="130"/>
                      <a:pt x="410" y="128"/>
                    </a:cubicBezTo>
                    <a:cubicBezTo>
                      <a:pt x="410" y="126"/>
                      <a:pt x="409" y="124"/>
                      <a:pt x="406" y="122"/>
                    </a:cubicBezTo>
                    <a:cubicBezTo>
                      <a:pt x="402" y="118"/>
                      <a:pt x="401" y="115"/>
                      <a:pt x="402" y="112"/>
                    </a:cubicBezTo>
                    <a:cubicBezTo>
                      <a:pt x="400" y="109"/>
                      <a:pt x="382" y="100"/>
                      <a:pt x="377" y="99"/>
                    </a:cubicBezTo>
                    <a:cubicBezTo>
                      <a:pt x="373" y="98"/>
                      <a:pt x="373" y="94"/>
                      <a:pt x="373" y="92"/>
                    </a:cubicBezTo>
                    <a:cubicBezTo>
                      <a:pt x="373" y="91"/>
                      <a:pt x="374" y="91"/>
                      <a:pt x="373" y="90"/>
                    </a:cubicBezTo>
                    <a:cubicBezTo>
                      <a:pt x="371" y="88"/>
                      <a:pt x="370" y="80"/>
                      <a:pt x="370" y="75"/>
                    </a:cubicBezTo>
                    <a:cubicBezTo>
                      <a:pt x="370" y="73"/>
                      <a:pt x="369" y="72"/>
                      <a:pt x="367" y="70"/>
                    </a:cubicBezTo>
                    <a:cubicBezTo>
                      <a:pt x="365" y="68"/>
                      <a:pt x="363" y="66"/>
                      <a:pt x="363" y="63"/>
                    </a:cubicBezTo>
                    <a:cubicBezTo>
                      <a:pt x="364" y="61"/>
                      <a:pt x="363" y="60"/>
                      <a:pt x="363" y="58"/>
                    </a:cubicBezTo>
                    <a:cubicBezTo>
                      <a:pt x="362" y="55"/>
                      <a:pt x="362" y="52"/>
                      <a:pt x="362" y="49"/>
                    </a:cubicBezTo>
                    <a:cubicBezTo>
                      <a:pt x="362" y="48"/>
                      <a:pt x="361" y="47"/>
                      <a:pt x="358" y="45"/>
                    </a:cubicBezTo>
                    <a:cubicBezTo>
                      <a:pt x="357" y="44"/>
                      <a:pt x="355" y="43"/>
                      <a:pt x="355" y="41"/>
                    </a:cubicBezTo>
                    <a:cubicBezTo>
                      <a:pt x="354" y="42"/>
                      <a:pt x="353" y="42"/>
                      <a:pt x="352" y="42"/>
                    </a:cubicBezTo>
                    <a:cubicBezTo>
                      <a:pt x="351" y="42"/>
                      <a:pt x="349" y="43"/>
                      <a:pt x="348" y="43"/>
                    </a:cubicBezTo>
                    <a:cubicBezTo>
                      <a:pt x="346" y="43"/>
                      <a:pt x="345" y="43"/>
                      <a:pt x="344" y="41"/>
                    </a:cubicBezTo>
                    <a:cubicBezTo>
                      <a:pt x="342" y="39"/>
                      <a:pt x="342" y="34"/>
                      <a:pt x="342" y="29"/>
                    </a:cubicBezTo>
                    <a:cubicBezTo>
                      <a:pt x="343" y="24"/>
                      <a:pt x="340" y="15"/>
                      <a:pt x="338" y="13"/>
                    </a:cubicBezTo>
                    <a:cubicBezTo>
                      <a:pt x="335" y="11"/>
                      <a:pt x="334" y="7"/>
                      <a:pt x="333" y="3"/>
                    </a:cubicBezTo>
                    <a:cubicBezTo>
                      <a:pt x="333" y="2"/>
                      <a:pt x="333" y="1"/>
                      <a:pt x="332" y="0"/>
                    </a:cubicBezTo>
                    <a:cubicBezTo>
                      <a:pt x="331" y="1"/>
                      <a:pt x="328" y="4"/>
                      <a:pt x="328" y="6"/>
                    </a:cubicBezTo>
                    <a:cubicBezTo>
                      <a:pt x="328" y="10"/>
                      <a:pt x="327" y="14"/>
                      <a:pt x="325" y="17"/>
                    </a:cubicBezTo>
                    <a:cubicBezTo>
                      <a:pt x="324" y="17"/>
                      <a:pt x="325" y="19"/>
                      <a:pt x="325" y="20"/>
                    </a:cubicBezTo>
                    <a:cubicBezTo>
                      <a:pt x="325" y="23"/>
                      <a:pt x="326" y="27"/>
                      <a:pt x="323" y="29"/>
                    </a:cubicBezTo>
                    <a:cubicBezTo>
                      <a:pt x="322" y="30"/>
                      <a:pt x="322" y="36"/>
                      <a:pt x="323" y="39"/>
                    </a:cubicBezTo>
                    <a:cubicBezTo>
                      <a:pt x="323" y="42"/>
                      <a:pt x="323" y="45"/>
                      <a:pt x="323" y="48"/>
                    </a:cubicBezTo>
                    <a:cubicBezTo>
                      <a:pt x="323" y="49"/>
                      <a:pt x="323" y="51"/>
                      <a:pt x="322" y="52"/>
                    </a:cubicBezTo>
                    <a:cubicBezTo>
                      <a:pt x="322" y="57"/>
                      <a:pt x="322" y="62"/>
                      <a:pt x="319" y="66"/>
                    </a:cubicBezTo>
                    <a:cubicBezTo>
                      <a:pt x="318" y="67"/>
                      <a:pt x="318" y="69"/>
                      <a:pt x="317" y="70"/>
                    </a:cubicBezTo>
                    <a:cubicBezTo>
                      <a:pt x="315" y="74"/>
                      <a:pt x="313" y="78"/>
                      <a:pt x="309" y="80"/>
                    </a:cubicBezTo>
                    <a:cubicBezTo>
                      <a:pt x="304" y="82"/>
                      <a:pt x="297" y="80"/>
                      <a:pt x="294" y="76"/>
                    </a:cubicBezTo>
                    <a:cubicBezTo>
                      <a:pt x="293" y="75"/>
                      <a:pt x="292" y="74"/>
                      <a:pt x="292" y="72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1" y="70"/>
                      <a:pt x="287" y="69"/>
                      <a:pt x="284" y="70"/>
                    </a:cubicBezTo>
                    <a:cubicBezTo>
                      <a:pt x="281" y="70"/>
                      <a:pt x="279" y="68"/>
                      <a:pt x="277" y="65"/>
                    </a:cubicBezTo>
                    <a:cubicBezTo>
                      <a:pt x="275" y="64"/>
                      <a:pt x="274" y="62"/>
                      <a:pt x="272" y="60"/>
                    </a:cubicBezTo>
                    <a:cubicBezTo>
                      <a:pt x="270" y="59"/>
                      <a:pt x="268" y="59"/>
                      <a:pt x="266" y="59"/>
                    </a:cubicBezTo>
                    <a:cubicBezTo>
                      <a:pt x="263" y="59"/>
                      <a:pt x="261" y="59"/>
                      <a:pt x="260" y="56"/>
                    </a:cubicBezTo>
                    <a:cubicBezTo>
                      <a:pt x="258" y="52"/>
                      <a:pt x="257" y="51"/>
                      <a:pt x="254" y="49"/>
                    </a:cubicBezTo>
                    <a:cubicBezTo>
                      <a:pt x="253" y="48"/>
                      <a:pt x="253" y="48"/>
                      <a:pt x="253" y="48"/>
                    </a:cubicBezTo>
                    <a:cubicBezTo>
                      <a:pt x="251" y="47"/>
                      <a:pt x="250" y="46"/>
                      <a:pt x="250" y="44"/>
                    </a:cubicBezTo>
                    <a:cubicBezTo>
                      <a:pt x="250" y="42"/>
                      <a:pt x="251" y="41"/>
                      <a:pt x="253" y="40"/>
                    </a:cubicBezTo>
                    <a:cubicBezTo>
                      <a:pt x="254" y="39"/>
                      <a:pt x="254" y="39"/>
                      <a:pt x="254" y="39"/>
                    </a:cubicBezTo>
                    <a:cubicBezTo>
                      <a:pt x="256" y="38"/>
                      <a:pt x="257" y="36"/>
                      <a:pt x="254" y="32"/>
                    </a:cubicBezTo>
                    <a:cubicBezTo>
                      <a:pt x="254" y="32"/>
                      <a:pt x="253" y="31"/>
                      <a:pt x="254" y="29"/>
                    </a:cubicBezTo>
                    <a:cubicBezTo>
                      <a:pt x="254" y="27"/>
                      <a:pt x="256" y="27"/>
                      <a:pt x="258" y="26"/>
                    </a:cubicBezTo>
                    <a:cubicBezTo>
                      <a:pt x="259" y="26"/>
                      <a:pt x="261" y="25"/>
                      <a:pt x="262" y="24"/>
                    </a:cubicBezTo>
                    <a:cubicBezTo>
                      <a:pt x="264" y="24"/>
                      <a:pt x="264" y="23"/>
                      <a:pt x="264" y="22"/>
                    </a:cubicBezTo>
                    <a:cubicBezTo>
                      <a:pt x="264" y="21"/>
                      <a:pt x="263" y="18"/>
                      <a:pt x="266" y="17"/>
                    </a:cubicBezTo>
                    <a:cubicBezTo>
                      <a:pt x="267" y="17"/>
                      <a:pt x="267" y="16"/>
                      <a:pt x="267" y="16"/>
                    </a:cubicBezTo>
                    <a:cubicBezTo>
                      <a:pt x="267" y="16"/>
                      <a:pt x="266" y="15"/>
                      <a:pt x="264" y="15"/>
                    </a:cubicBezTo>
                    <a:cubicBezTo>
                      <a:pt x="264" y="15"/>
                      <a:pt x="264" y="15"/>
                      <a:pt x="264" y="15"/>
                    </a:cubicBezTo>
                    <a:cubicBezTo>
                      <a:pt x="264" y="15"/>
                      <a:pt x="263" y="16"/>
                      <a:pt x="263" y="16"/>
                    </a:cubicBezTo>
                    <a:cubicBezTo>
                      <a:pt x="263" y="17"/>
                      <a:pt x="263" y="19"/>
                      <a:pt x="261" y="20"/>
                    </a:cubicBezTo>
                    <a:cubicBezTo>
                      <a:pt x="260" y="20"/>
                      <a:pt x="260" y="20"/>
                      <a:pt x="260" y="20"/>
                    </a:cubicBezTo>
                    <a:cubicBezTo>
                      <a:pt x="258" y="20"/>
                      <a:pt x="257" y="18"/>
                      <a:pt x="256" y="15"/>
                    </a:cubicBezTo>
                    <a:cubicBezTo>
                      <a:pt x="256" y="15"/>
                      <a:pt x="256" y="15"/>
                      <a:pt x="256" y="14"/>
                    </a:cubicBezTo>
                    <a:cubicBezTo>
                      <a:pt x="256" y="14"/>
                      <a:pt x="256" y="14"/>
                      <a:pt x="256" y="15"/>
                    </a:cubicBezTo>
                    <a:cubicBezTo>
                      <a:pt x="254" y="16"/>
                      <a:pt x="252" y="18"/>
                      <a:pt x="249" y="18"/>
                    </a:cubicBezTo>
                    <a:cubicBezTo>
                      <a:pt x="248" y="18"/>
                      <a:pt x="247" y="17"/>
                      <a:pt x="246" y="16"/>
                    </a:cubicBezTo>
                    <a:cubicBezTo>
                      <a:pt x="245" y="14"/>
                      <a:pt x="234" y="12"/>
                      <a:pt x="225" y="10"/>
                    </a:cubicBezTo>
                    <a:cubicBezTo>
                      <a:pt x="224" y="10"/>
                      <a:pt x="223" y="10"/>
                      <a:pt x="221" y="9"/>
                    </a:cubicBezTo>
                    <a:cubicBezTo>
                      <a:pt x="222" y="10"/>
                      <a:pt x="222" y="11"/>
                      <a:pt x="222" y="12"/>
                    </a:cubicBezTo>
                    <a:cubicBezTo>
                      <a:pt x="220" y="16"/>
                      <a:pt x="209" y="17"/>
                      <a:pt x="206" y="17"/>
                    </a:cubicBezTo>
                    <a:cubicBezTo>
                      <a:pt x="205" y="17"/>
                      <a:pt x="203" y="17"/>
                      <a:pt x="202" y="17"/>
                    </a:cubicBezTo>
                    <a:cubicBezTo>
                      <a:pt x="202" y="17"/>
                      <a:pt x="202" y="18"/>
                      <a:pt x="202" y="19"/>
                    </a:cubicBezTo>
                    <a:cubicBezTo>
                      <a:pt x="201" y="20"/>
                      <a:pt x="200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20"/>
                      <a:pt x="197" y="22"/>
                      <a:pt x="196" y="24"/>
                    </a:cubicBezTo>
                    <a:cubicBezTo>
                      <a:pt x="195" y="26"/>
                      <a:pt x="194" y="28"/>
                      <a:pt x="192" y="30"/>
                    </a:cubicBezTo>
                    <a:cubicBezTo>
                      <a:pt x="191" y="31"/>
                      <a:pt x="191" y="32"/>
                      <a:pt x="191" y="33"/>
                    </a:cubicBezTo>
                    <a:cubicBezTo>
                      <a:pt x="190" y="35"/>
                      <a:pt x="190" y="36"/>
                      <a:pt x="187" y="38"/>
                    </a:cubicBezTo>
                    <a:cubicBezTo>
                      <a:pt x="186" y="39"/>
                      <a:pt x="186" y="39"/>
                      <a:pt x="186" y="40"/>
                    </a:cubicBezTo>
                    <a:cubicBezTo>
                      <a:pt x="186" y="41"/>
                      <a:pt x="186" y="42"/>
                      <a:pt x="188" y="45"/>
                    </a:cubicBezTo>
                    <a:cubicBezTo>
                      <a:pt x="190" y="47"/>
                      <a:pt x="191" y="48"/>
                      <a:pt x="190" y="50"/>
                    </a:cubicBezTo>
                    <a:cubicBezTo>
                      <a:pt x="189" y="53"/>
                      <a:pt x="183" y="52"/>
                      <a:pt x="180" y="49"/>
                    </a:cubicBezTo>
                    <a:cubicBezTo>
                      <a:pt x="178" y="47"/>
                      <a:pt x="177" y="46"/>
                      <a:pt x="176" y="46"/>
                    </a:cubicBezTo>
                    <a:cubicBezTo>
                      <a:pt x="176" y="46"/>
                      <a:pt x="176" y="47"/>
                      <a:pt x="176" y="48"/>
                    </a:cubicBezTo>
                    <a:cubicBezTo>
                      <a:pt x="176" y="49"/>
                      <a:pt x="175" y="50"/>
                      <a:pt x="175" y="51"/>
                    </a:cubicBezTo>
                    <a:cubicBezTo>
                      <a:pt x="174" y="52"/>
                      <a:pt x="171" y="52"/>
                      <a:pt x="170" y="50"/>
                    </a:cubicBezTo>
                    <a:cubicBezTo>
                      <a:pt x="168" y="49"/>
                      <a:pt x="168" y="47"/>
                      <a:pt x="168" y="45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8" y="44"/>
                      <a:pt x="167" y="44"/>
                      <a:pt x="167" y="44"/>
                    </a:cubicBezTo>
                    <a:cubicBezTo>
                      <a:pt x="165" y="43"/>
                      <a:pt x="163" y="43"/>
                      <a:pt x="162" y="41"/>
                    </a:cubicBezTo>
                    <a:cubicBezTo>
                      <a:pt x="161" y="39"/>
                      <a:pt x="157" y="35"/>
                      <a:pt x="155" y="35"/>
                    </a:cubicBezTo>
                    <a:cubicBezTo>
                      <a:pt x="154" y="35"/>
                      <a:pt x="153" y="35"/>
                      <a:pt x="153" y="36"/>
                    </a:cubicBezTo>
                    <a:cubicBezTo>
                      <a:pt x="152" y="37"/>
                      <a:pt x="150" y="39"/>
                      <a:pt x="148" y="39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9"/>
                      <a:pt x="146" y="40"/>
                      <a:pt x="146" y="42"/>
                    </a:cubicBezTo>
                    <a:cubicBezTo>
                      <a:pt x="147" y="43"/>
                      <a:pt x="146" y="44"/>
                      <a:pt x="146" y="44"/>
                    </a:cubicBezTo>
                    <a:cubicBezTo>
                      <a:pt x="145" y="45"/>
                      <a:pt x="145" y="45"/>
                      <a:pt x="143" y="45"/>
                    </a:cubicBezTo>
                    <a:cubicBezTo>
                      <a:pt x="142" y="45"/>
                      <a:pt x="141" y="45"/>
                      <a:pt x="140" y="45"/>
                    </a:cubicBezTo>
                    <a:cubicBezTo>
                      <a:pt x="139" y="44"/>
                      <a:pt x="137" y="44"/>
                      <a:pt x="136" y="44"/>
                    </a:cubicBezTo>
                    <a:cubicBezTo>
                      <a:pt x="136" y="44"/>
                      <a:pt x="136" y="45"/>
                      <a:pt x="136" y="45"/>
                    </a:cubicBezTo>
                    <a:cubicBezTo>
                      <a:pt x="136" y="46"/>
                      <a:pt x="137" y="47"/>
                      <a:pt x="136" y="48"/>
                    </a:cubicBezTo>
                    <a:cubicBezTo>
                      <a:pt x="135" y="49"/>
                      <a:pt x="135" y="49"/>
                      <a:pt x="134" y="49"/>
                    </a:cubicBezTo>
                    <a:cubicBezTo>
                      <a:pt x="134" y="49"/>
                      <a:pt x="134" y="50"/>
                      <a:pt x="133" y="50"/>
                    </a:cubicBezTo>
                    <a:cubicBezTo>
                      <a:pt x="133" y="51"/>
                      <a:pt x="131" y="53"/>
                      <a:pt x="128" y="53"/>
                    </a:cubicBezTo>
                    <a:cubicBezTo>
                      <a:pt x="128" y="53"/>
                      <a:pt x="127" y="56"/>
                      <a:pt x="128" y="62"/>
                    </a:cubicBezTo>
                    <a:cubicBezTo>
                      <a:pt x="128" y="62"/>
                      <a:pt x="128" y="63"/>
                      <a:pt x="127" y="64"/>
                    </a:cubicBezTo>
                    <a:cubicBezTo>
                      <a:pt x="126" y="66"/>
                      <a:pt x="124" y="65"/>
                      <a:pt x="122" y="64"/>
                    </a:cubicBezTo>
                    <a:cubicBezTo>
                      <a:pt x="121" y="64"/>
                      <a:pt x="120" y="63"/>
                      <a:pt x="119" y="63"/>
                    </a:cubicBezTo>
                    <a:cubicBezTo>
                      <a:pt x="119" y="63"/>
                      <a:pt x="119" y="64"/>
                      <a:pt x="120" y="64"/>
                    </a:cubicBezTo>
                    <a:cubicBezTo>
                      <a:pt x="120" y="66"/>
                      <a:pt x="121" y="67"/>
                      <a:pt x="122" y="69"/>
                    </a:cubicBezTo>
                    <a:cubicBezTo>
                      <a:pt x="123" y="74"/>
                      <a:pt x="120" y="75"/>
                      <a:pt x="119" y="76"/>
                    </a:cubicBezTo>
                    <a:cubicBezTo>
                      <a:pt x="118" y="76"/>
                      <a:pt x="118" y="77"/>
                      <a:pt x="118" y="77"/>
                    </a:cubicBezTo>
                    <a:cubicBezTo>
                      <a:pt x="117" y="77"/>
                      <a:pt x="116" y="78"/>
                      <a:pt x="116" y="78"/>
                    </a:cubicBezTo>
                    <a:cubicBezTo>
                      <a:pt x="114" y="78"/>
                      <a:pt x="112" y="76"/>
                      <a:pt x="111" y="73"/>
                    </a:cubicBezTo>
                    <a:cubicBezTo>
                      <a:pt x="110" y="72"/>
                      <a:pt x="110" y="70"/>
                      <a:pt x="110" y="68"/>
                    </a:cubicBezTo>
                    <a:cubicBezTo>
                      <a:pt x="109" y="68"/>
                      <a:pt x="107" y="70"/>
                      <a:pt x="104" y="73"/>
                    </a:cubicBezTo>
                    <a:cubicBezTo>
                      <a:pt x="103" y="75"/>
                      <a:pt x="103" y="77"/>
                      <a:pt x="104" y="80"/>
                    </a:cubicBezTo>
                    <a:cubicBezTo>
                      <a:pt x="105" y="83"/>
                      <a:pt x="106" y="85"/>
                      <a:pt x="103" y="86"/>
                    </a:cubicBezTo>
                    <a:cubicBezTo>
                      <a:pt x="102" y="87"/>
                      <a:pt x="93" y="96"/>
                      <a:pt x="88" y="102"/>
                    </a:cubicBezTo>
                    <a:cubicBezTo>
                      <a:pt x="84" y="106"/>
                      <a:pt x="78" y="107"/>
                      <a:pt x="73" y="107"/>
                    </a:cubicBezTo>
                    <a:cubicBezTo>
                      <a:pt x="71" y="107"/>
                      <a:pt x="68" y="107"/>
                      <a:pt x="67" y="108"/>
                    </a:cubicBezTo>
                    <a:cubicBezTo>
                      <a:pt x="65" y="110"/>
                      <a:pt x="63" y="110"/>
                      <a:pt x="61" y="110"/>
                    </a:cubicBezTo>
                    <a:cubicBezTo>
                      <a:pt x="59" y="110"/>
                      <a:pt x="58" y="110"/>
                      <a:pt x="57" y="111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2" y="115"/>
                      <a:pt x="49" y="117"/>
                      <a:pt x="46" y="117"/>
                    </a:cubicBezTo>
                    <a:cubicBezTo>
                      <a:pt x="44" y="117"/>
                      <a:pt x="43" y="116"/>
                      <a:pt x="43" y="115"/>
                    </a:cubicBezTo>
                    <a:cubicBezTo>
                      <a:pt x="43" y="115"/>
                      <a:pt x="42" y="115"/>
                      <a:pt x="42" y="115"/>
                    </a:cubicBezTo>
                    <a:cubicBezTo>
                      <a:pt x="39" y="115"/>
                      <a:pt x="35" y="117"/>
                      <a:pt x="33" y="119"/>
                    </a:cubicBezTo>
                    <a:cubicBezTo>
                      <a:pt x="29" y="123"/>
                      <a:pt x="22" y="127"/>
                      <a:pt x="17" y="127"/>
                    </a:cubicBezTo>
                    <a:cubicBezTo>
                      <a:pt x="16" y="127"/>
                      <a:pt x="15" y="129"/>
                      <a:pt x="15" y="131"/>
                    </a:cubicBezTo>
                    <a:cubicBezTo>
                      <a:pt x="14" y="133"/>
                      <a:pt x="13" y="134"/>
                      <a:pt x="12" y="135"/>
                    </a:cubicBezTo>
                    <a:cubicBezTo>
                      <a:pt x="12" y="136"/>
                      <a:pt x="11" y="136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8" y="134"/>
                      <a:pt x="8" y="133"/>
                      <a:pt x="8" y="132"/>
                    </a:cubicBezTo>
                    <a:cubicBezTo>
                      <a:pt x="7" y="133"/>
                      <a:pt x="7" y="134"/>
                      <a:pt x="6" y="136"/>
                    </a:cubicBezTo>
                    <a:cubicBezTo>
                      <a:pt x="6" y="137"/>
                      <a:pt x="6" y="138"/>
                      <a:pt x="7" y="140"/>
                    </a:cubicBezTo>
                    <a:cubicBezTo>
                      <a:pt x="8" y="142"/>
                      <a:pt x="9" y="145"/>
                      <a:pt x="6" y="149"/>
                    </a:cubicBezTo>
                    <a:cubicBezTo>
                      <a:pt x="2" y="155"/>
                      <a:pt x="0" y="159"/>
                      <a:pt x="4" y="164"/>
                    </a:cubicBezTo>
                    <a:cubicBezTo>
                      <a:pt x="10" y="172"/>
                      <a:pt x="13" y="177"/>
                      <a:pt x="11" y="182"/>
                    </a:cubicBezTo>
                    <a:cubicBezTo>
                      <a:pt x="10" y="183"/>
                      <a:pt x="9" y="183"/>
                      <a:pt x="8" y="183"/>
                    </a:cubicBezTo>
                    <a:cubicBezTo>
                      <a:pt x="8" y="183"/>
                      <a:pt x="8" y="183"/>
                      <a:pt x="8" y="183"/>
                    </a:cubicBezTo>
                    <a:cubicBezTo>
                      <a:pt x="8" y="184"/>
                      <a:pt x="7" y="184"/>
                      <a:pt x="7" y="184"/>
                    </a:cubicBezTo>
                    <a:cubicBezTo>
                      <a:pt x="6" y="185"/>
                      <a:pt x="5" y="186"/>
                      <a:pt x="3" y="185"/>
                    </a:cubicBezTo>
                    <a:cubicBezTo>
                      <a:pt x="3" y="185"/>
                      <a:pt x="4" y="185"/>
                      <a:pt x="4" y="186"/>
                    </a:cubicBezTo>
                    <a:cubicBezTo>
                      <a:pt x="7" y="192"/>
                      <a:pt x="11" y="198"/>
                      <a:pt x="11" y="202"/>
                    </a:cubicBezTo>
                    <a:cubicBezTo>
                      <a:pt x="11" y="204"/>
                      <a:pt x="13" y="207"/>
                      <a:pt x="15" y="210"/>
                    </a:cubicBezTo>
                    <a:cubicBezTo>
                      <a:pt x="18" y="214"/>
                      <a:pt x="21" y="218"/>
                      <a:pt x="21" y="224"/>
                    </a:cubicBezTo>
                    <a:cubicBezTo>
                      <a:pt x="20" y="231"/>
                      <a:pt x="28" y="244"/>
                      <a:pt x="30" y="248"/>
                    </a:cubicBezTo>
                    <a:cubicBezTo>
                      <a:pt x="32" y="250"/>
                      <a:pt x="31" y="252"/>
                      <a:pt x="30" y="255"/>
                    </a:cubicBezTo>
                    <a:cubicBezTo>
                      <a:pt x="29" y="258"/>
                      <a:pt x="28" y="261"/>
                      <a:pt x="28" y="264"/>
                    </a:cubicBezTo>
                    <a:cubicBezTo>
                      <a:pt x="29" y="268"/>
                      <a:pt x="28" y="271"/>
                      <a:pt x="26" y="273"/>
                    </a:cubicBezTo>
                    <a:cubicBezTo>
                      <a:pt x="25" y="275"/>
                      <a:pt x="22" y="276"/>
                      <a:pt x="20" y="276"/>
                    </a:cubicBezTo>
                    <a:cubicBezTo>
                      <a:pt x="19" y="276"/>
                      <a:pt x="19" y="276"/>
                      <a:pt x="20" y="277"/>
                    </a:cubicBezTo>
                    <a:cubicBezTo>
                      <a:pt x="21" y="278"/>
                      <a:pt x="22" y="279"/>
                      <a:pt x="23" y="279"/>
                    </a:cubicBezTo>
                    <a:cubicBezTo>
                      <a:pt x="26" y="280"/>
                      <a:pt x="28" y="281"/>
                      <a:pt x="29" y="283"/>
                    </a:cubicBezTo>
                    <a:cubicBezTo>
                      <a:pt x="29" y="284"/>
                      <a:pt x="30" y="285"/>
                      <a:pt x="32" y="287"/>
                    </a:cubicBezTo>
                    <a:cubicBezTo>
                      <a:pt x="34" y="288"/>
                      <a:pt x="38" y="289"/>
                      <a:pt x="44" y="289"/>
                    </a:cubicBezTo>
                    <a:cubicBezTo>
                      <a:pt x="46" y="289"/>
                      <a:pt x="48" y="289"/>
                      <a:pt x="50" y="289"/>
                    </a:cubicBezTo>
                    <a:cubicBezTo>
                      <a:pt x="51" y="289"/>
                      <a:pt x="52" y="289"/>
                      <a:pt x="53" y="289"/>
                    </a:cubicBezTo>
                    <a:cubicBezTo>
                      <a:pt x="54" y="289"/>
                      <a:pt x="55" y="288"/>
                      <a:pt x="56" y="286"/>
                    </a:cubicBezTo>
                    <a:cubicBezTo>
                      <a:pt x="58" y="284"/>
                      <a:pt x="60" y="282"/>
                      <a:pt x="64" y="282"/>
                    </a:cubicBezTo>
                    <a:cubicBezTo>
                      <a:pt x="67" y="282"/>
                      <a:pt x="68" y="281"/>
                      <a:pt x="69" y="279"/>
                    </a:cubicBezTo>
                    <a:cubicBezTo>
                      <a:pt x="69" y="279"/>
                      <a:pt x="70" y="278"/>
                      <a:pt x="71" y="277"/>
                    </a:cubicBezTo>
                    <a:cubicBezTo>
                      <a:pt x="72" y="275"/>
                      <a:pt x="76" y="274"/>
                      <a:pt x="84" y="274"/>
                    </a:cubicBezTo>
                    <a:cubicBezTo>
                      <a:pt x="89" y="274"/>
                      <a:pt x="94" y="274"/>
                      <a:pt x="99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2" y="275"/>
                      <a:pt x="118" y="273"/>
                      <a:pt x="120" y="267"/>
                    </a:cubicBezTo>
                    <a:cubicBezTo>
                      <a:pt x="122" y="264"/>
                      <a:pt x="126" y="262"/>
                      <a:pt x="130" y="261"/>
                    </a:cubicBezTo>
                    <a:cubicBezTo>
                      <a:pt x="132" y="260"/>
                      <a:pt x="135" y="259"/>
                      <a:pt x="136" y="258"/>
                    </a:cubicBezTo>
                    <a:cubicBezTo>
                      <a:pt x="140" y="254"/>
                      <a:pt x="143" y="254"/>
                      <a:pt x="154" y="254"/>
                    </a:cubicBezTo>
                    <a:cubicBezTo>
                      <a:pt x="161" y="255"/>
                      <a:pt x="168" y="251"/>
                      <a:pt x="174" y="249"/>
                    </a:cubicBezTo>
                    <a:cubicBezTo>
                      <a:pt x="176" y="248"/>
                      <a:pt x="177" y="248"/>
                      <a:pt x="178" y="247"/>
                    </a:cubicBezTo>
                    <a:cubicBezTo>
                      <a:pt x="182" y="245"/>
                      <a:pt x="187" y="245"/>
                      <a:pt x="193" y="245"/>
                    </a:cubicBezTo>
                    <a:cubicBezTo>
                      <a:pt x="196" y="245"/>
                      <a:pt x="200" y="245"/>
                      <a:pt x="202" y="244"/>
                    </a:cubicBezTo>
                    <a:cubicBezTo>
                      <a:pt x="203" y="244"/>
                      <a:pt x="203" y="244"/>
                      <a:pt x="204" y="244"/>
                    </a:cubicBezTo>
                    <a:cubicBezTo>
                      <a:pt x="207" y="244"/>
                      <a:pt x="209" y="246"/>
                      <a:pt x="211" y="248"/>
                    </a:cubicBezTo>
                    <a:cubicBezTo>
                      <a:pt x="212" y="249"/>
                      <a:pt x="214" y="251"/>
                      <a:pt x="216" y="251"/>
                    </a:cubicBezTo>
                    <a:cubicBezTo>
                      <a:pt x="221" y="250"/>
                      <a:pt x="224" y="251"/>
                      <a:pt x="226" y="252"/>
                    </a:cubicBezTo>
                    <a:cubicBezTo>
                      <a:pt x="227" y="252"/>
                      <a:pt x="228" y="252"/>
                      <a:pt x="229" y="252"/>
                    </a:cubicBezTo>
                    <a:cubicBezTo>
                      <a:pt x="230" y="252"/>
                      <a:pt x="230" y="252"/>
                      <a:pt x="230" y="252"/>
                    </a:cubicBezTo>
                    <a:cubicBezTo>
                      <a:pt x="232" y="252"/>
                      <a:pt x="234" y="254"/>
                      <a:pt x="234" y="254"/>
                    </a:cubicBezTo>
                    <a:cubicBezTo>
                      <a:pt x="235" y="255"/>
                      <a:pt x="236" y="255"/>
                      <a:pt x="237" y="256"/>
                    </a:cubicBezTo>
                    <a:cubicBezTo>
                      <a:pt x="239" y="256"/>
                      <a:pt x="240" y="258"/>
                      <a:pt x="240" y="259"/>
                    </a:cubicBezTo>
                    <a:cubicBezTo>
                      <a:pt x="241" y="260"/>
                      <a:pt x="241" y="263"/>
                      <a:pt x="239" y="266"/>
                    </a:cubicBezTo>
                    <a:cubicBezTo>
                      <a:pt x="239" y="266"/>
                      <a:pt x="240" y="266"/>
                      <a:pt x="240" y="267"/>
                    </a:cubicBezTo>
                    <a:cubicBezTo>
                      <a:pt x="243" y="268"/>
                      <a:pt x="246" y="269"/>
                      <a:pt x="249" y="273"/>
                    </a:cubicBezTo>
                    <a:cubicBezTo>
                      <a:pt x="252" y="277"/>
                      <a:pt x="251" y="280"/>
                      <a:pt x="251" y="282"/>
                    </a:cubicBezTo>
                    <a:cubicBezTo>
                      <a:pt x="251" y="283"/>
                      <a:pt x="251" y="284"/>
                      <a:pt x="251" y="286"/>
                    </a:cubicBezTo>
                    <a:cubicBezTo>
                      <a:pt x="252" y="287"/>
                      <a:pt x="253" y="288"/>
                      <a:pt x="253" y="288"/>
                    </a:cubicBezTo>
                    <a:cubicBezTo>
                      <a:pt x="253" y="288"/>
                      <a:pt x="255" y="286"/>
                      <a:pt x="257" y="282"/>
                    </a:cubicBezTo>
                    <a:cubicBezTo>
                      <a:pt x="260" y="278"/>
                      <a:pt x="263" y="277"/>
                      <a:pt x="266" y="277"/>
                    </a:cubicBezTo>
                    <a:cubicBezTo>
                      <a:pt x="268" y="276"/>
                      <a:pt x="268" y="276"/>
                      <a:pt x="268" y="275"/>
                    </a:cubicBezTo>
                    <a:cubicBezTo>
                      <a:pt x="269" y="269"/>
                      <a:pt x="273" y="262"/>
                      <a:pt x="278" y="262"/>
                    </a:cubicBezTo>
                    <a:cubicBezTo>
                      <a:pt x="279" y="262"/>
                      <a:pt x="280" y="263"/>
                      <a:pt x="281" y="263"/>
                    </a:cubicBezTo>
                    <a:cubicBezTo>
                      <a:pt x="284" y="266"/>
                      <a:pt x="282" y="269"/>
                      <a:pt x="281" y="271"/>
                    </a:cubicBezTo>
                    <a:cubicBezTo>
                      <a:pt x="280" y="273"/>
                      <a:pt x="278" y="276"/>
                      <a:pt x="277" y="281"/>
                    </a:cubicBezTo>
                    <a:cubicBezTo>
                      <a:pt x="276" y="288"/>
                      <a:pt x="274" y="290"/>
                      <a:pt x="271" y="290"/>
                    </a:cubicBezTo>
                    <a:cubicBezTo>
                      <a:pt x="272" y="291"/>
                      <a:pt x="272" y="291"/>
                      <a:pt x="273" y="291"/>
                    </a:cubicBezTo>
                    <a:cubicBezTo>
                      <a:pt x="274" y="291"/>
                      <a:pt x="276" y="290"/>
                      <a:pt x="276" y="289"/>
                    </a:cubicBezTo>
                    <a:cubicBezTo>
                      <a:pt x="276" y="282"/>
                      <a:pt x="279" y="280"/>
                      <a:pt x="281" y="280"/>
                    </a:cubicBezTo>
                    <a:cubicBezTo>
                      <a:pt x="283" y="280"/>
                      <a:pt x="284" y="282"/>
                      <a:pt x="286" y="284"/>
                    </a:cubicBezTo>
                    <a:cubicBezTo>
                      <a:pt x="290" y="289"/>
                      <a:pt x="287" y="293"/>
                      <a:pt x="286" y="295"/>
                    </a:cubicBezTo>
                    <a:cubicBezTo>
                      <a:pt x="286" y="296"/>
                      <a:pt x="285" y="296"/>
                      <a:pt x="285" y="297"/>
                    </a:cubicBezTo>
                    <a:cubicBezTo>
                      <a:pt x="286" y="297"/>
                      <a:pt x="287" y="296"/>
                      <a:pt x="287" y="296"/>
                    </a:cubicBezTo>
                    <a:cubicBezTo>
                      <a:pt x="289" y="296"/>
                      <a:pt x="290" y="295"/>
                      <a:pt x="291" y="295"/>
                    </a:cubicBezTo>
                    <a:cubicBezTo>
                      <a:pt x="292" y="295"/>
                      <a:pt x="292" y="295"/>
                      <a:pt x="292" y="295"/>
                    </a:cubicBezTo>
                    <a:cubicBezTo>
                      <a:pt x="295" y="296"/>
                      <a:pt x="297" y="299"/>
                      <a:pt x="299" y="301"/>
                    </a:cubicBezTo>
                    <a:cubicBezTo>
                      <a:pt x="301" y="304"/>
                      <a:pt x="304" y="309"/>
                      <a:pt x="303" y="313"/>
                    </a:cubicBezTo>
                    <a:cubicBezTo>
                      <a:pt x="303" y="314"/>
                      <a:pt x="303" y="314"/>
                      <a:pt x="303" y="314"/>
                    </a:cubicBezTo>
                    <a:cubicBezTo>
                      <a:pt x="302" y="319"/>
                      <a:pt x="301" y="322"/>
                      <a:pt x="308" y="326"/>
                    </a:cubicBezTo>
                    <a:cubicBezTo>
                      <a:pt x="311" y="327"/>
                      <a:pt x="313" y="329"/>
                      <a:pt x="314" y="329"/>
                    </a:cubicBezTo>
                    <a:cubicBezTo>
                      <a:pt x="315" y="330"/>
                      <a:pt x="315" y="330"/>
                      <a:pt x="318" y="330"/>
                    </a:cubicBezTo>
                    <a:cubicBezTo>
                      <a:pt x="325" y="330"/>
                      <a:pt x="339" y="336"/>
                      <a:pt x="342" y="339"/>
                    </a:cubicBezTo>
                    <a:cubicBezTo>
                      <a:pt x="343" y="339"/>
                      <a:pt x="343" y="339"/>
                      <a:pt x="344" y="339"/>
                    </a:cubicBezTo>
                    <a:cubicBezTo>
                      <a:pt x="347" y="339"/>
                      <a:pt x="352" y="336"/>
                      <a:pt x="353" y="332"/>
                    </a:cubicBezTo>
                    <a:cubicBezTo>
                      <a:pt x="354" y="329"/>
                      <a:pt x="356" y="327"/>
                      <a:pt x="358" y="327"/>
                    </a:cubicBezTo>
                    <a:cubicBezTo>
                      <a:pt x="360" y="327"/>
                      <a:pt x="362" y="329"/>
                      <a:pt x="363" y="331"/>
                    </a:cubicBezTo>
                    <a:cubicBezTo>
                      <a:pt x="363" y="331"/>
                      <a:pt x="363" y="331"/>
                      <a:pt x="363" y="331"/>
                    </a:cubicBezTo>
                    <a:cubicBezTo>
                      <a:pt x="363" y="331"/>
                      <a:pt x="364" y="331"/>
                      <a:pt x="364" y="331"/>
                    </a:cubicBezTo>
                    <a:cubicBezTo>
                      <a:pt x="365" y="331"/>
                      <a:pt x="366" y="332"/>
                      <a:pt x="367" y="335"/>
                    </a:cubicBezTo>
                    <a:cubicBezTo>
                      <a:pt x="367" y="336"/>
                      <a:pt x="369" y="336"/>
                      <a:pt x="370" y="337"/>
                    </a:cubicBezTo>
                    <a:cubicBezTo>
                      <a:pt x="372" y="338"/>
                      <a:pt x="373" y="339"/>
                      <a:pt x="374" y="341"/>
                    </a:cubicBezTo>
                    <a:cubicBezTo>
                      <a:pt x="375" y="341"/>
                      <a:pt x="375" y="341"/>
                      <a:pt x="375" y="342"/>
                    </a:cubicBezTo>
                    <a:cubicBezTo>
                      <a:pt x="376" y="339"/>
                      <a:pt x="378" y="338"/>
                      <a:pt x="381" y="337"/>
                    </a:cubicBezTo>
                    <a:cubicBezTo>
                      <a:pt x="383" y="336"/>
                      <a:pt x="385" y="334"/>
                      <a:pt x="388" y="331"/>
                    </a:cubicBezTo>
                    <a:cubicBezTo>
                      <a:pt x="389" y="331"/>
                      <a:pt x="390" y="330"/>
                      <a:pt x="391" y="329"/>
                    </a:cubicBezTo>
                    <a:cubicBezTo>
                      <a:pt x="395" y="325"/>
                      <a:pt x="411" y="325"/>
                      <a:pt x="415" y="324"/>
                    </a:cubicBezTo>
                    <a:cubicBezTo>
                      <a:pt x="415" y="322"/>
                      <a:pt x="416" y="315"/>
                      <a:pt x="417" y="310"/>
                    </a:cubicBezTo>
                    <a:cubicBezTo>
                      <a:pt x="417" y="308"/>
                      <a:pt x="417" y="305"/>
                      <a:pt x="417" y="303"/>
                    </a:cubicBezTo>
                    <a:cubicBezTo>
                      <a:pt x="418" y="299"/>
                      <a:pt x="420" y="296"/>
                      <a:pt x="422" y="294"/>
                    </a:cubicBezTo>
                    <a:cubicBezTo>
                      <a:pt x="424" y="292"/>
                      <a:pt x="425" y="290"/>
                      <a:pt x="426" y="286"/>
                    </a:cubicBezTo>
                    <a:cubicBezTo>
                      <a:pt x="427" y="278"/>
                      <a:pt x="436" y="261"/>
                      <a:pt x="439" y="260"/>
                    </a:cubicBezTo>
                    <a:cubicBezTo>
                      <a:pt x="440" y="260"/>
                      <a:pt x="444" y="258"/>
                      <a:pt x="445" y="254"/>
                    </a:cubicBezTo>
                    <a:cubicBezTo>
                      <a:pt x="445" y="252"/>
                      <a:pt x="446" y="249"/>
                      <a:pt x="448" y="246"/>
                    </a:cubicBezTo>
                    <a:cubicBezTo>
                      <a:pt x="449" y="244"/>
                      <a:pt x="451" y="241"/>
                      <a:pt x="451" y="239"/>
                    </a:cubicBezTo>
                    <a:cubicBezTo>
                      <a:pt x="451" y="235"/>
                      <a:pt x="452" y="231"/>
                      <a:pt x="453" y="229"/>
                    </a:cubicBezTo>
                    <a:cubicBezTo>
                      <a:pt x="453" y="227"/>
                      <a:pt x="453" y="225"/>
                      <a:pt x="453" y="225"/>
                    </a:cubicBezTo>
                    <a:cubicBezTo>
                      <a:pt x="453" y="222"/>
                      <a:pt x="451" y="216"/>
                      <a:pt x="455" y="212"/>
                    </a:cubicBezTo>
                    <a:cubicBezTo>
                      <a:pt x="456" y="210"/>
                      <a:pt x="456" y="209"/>
                      <a:pt x="455" y="207"/>
                    </a:cubicBezTo>
                    <a:cubicBezTo>
                      <a:pt x="455" y="205"/>
                      <a:pt x="454" y="203"/>
                      <a:pt x="456" y="20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7" name="Freeform 1110"/>
              <p:cNvSpPr>
                <a:spLocks/>
              </p:cNvSpPr>
              <p:nvPr/>
            </p:nvSpPr>
            <p:spPr bwMode="auto">
              <a:xfrm>
                <a:off x="4477" y="2837"/>
                <a:ext cx="35" cy="36"/>
              </a:xfrm>
              <a:custGeom>
                <a:avLst/>
                <a:gdLst>
                  <a:gd name="T0" fmla="*/ 27 w 37"/>
                  <a:gd name="T1" fmla="*/ 3 h 37"/>
                  <a:gd name="T2" fmla="*/ 17 w 37"/>
                  <a:gd name="T3" fmla="*/ 6 h 37"/>
                  <a:gd name="T4" fmla="*/ 3 w 37"/>
                  <a:gd name="T5" fmla="*/ 2 h 37"/>
                  <a:gd name="T6" fmla="*/ 0 w 37"/>
                  <a:gd name="T7" fmla="*/ 1 h 37"/>
                  <a:gd name="T8" fmla="*/ 2 w 37"/>
                  <a:gd name="T9" fmla="*/ 5 h 37"/>
                  <a:gd name="T10" fmla="*/ 4 w 37"/>
                  <a:gd name="T11" fmla="*/ 22 h 37"/>
                  <a:gd name="T12" fmla="*/ 5 w 37"/>
                  <a:gd name="T13" fmla="*/ 24 h 37"/>
                  <a:gd name="T14" fmla="*/ 18 w 37"/>
                  <a:gd name="T15" fmla="*/ 36 h 37"/>
                  <a:gd name="T16" fmla="*/ 20 w 37"/>
                  <a:gd name="T17" fmla="*/ 35 h 37"/>
                  <a:gd name="T18" fmla="*/ 24 w 37"/>
                  <a:gd name="T19" fmla="*/ 32 h 37"/>
                  <a:gd name="T20" fmla="*/ 24 w 37"/>
                  <a:gd name="T21" fmla="*/ 32 h 37"/>
                  <a:gd name="T22" fmla="*/ 25 w 37"/>
                  <a:gd name="T23" fmla="*/ 30 h 37"/>
                  <a:gd name="T24" fmla="*/ 25 w 37"/>
                  <a:gd name="T25" fmla="*/ 28 h 37"/>
                  <a:gd name="T26" fmla="*/ 27 w 37"/>
                  <a:gd name="T27" fmla="*/ 25 h 37"/>
                  <a:gd name="T28" fmla="*/ 30 w 37"/>
                  <a:gd name="T29" fmla="*/ 26 h 37"/>
                  <a:gd name="T30" fmla="*/ 32 w 37"/>
                  <a:gd name="T31" fmla="*/ 27 h 37"/>
                  <a:gd name="T32" fmla="*/ 32 w 37"/>
                  <a:gd name="T33" fmla="*/ 23 h 37"/>
                  <a:gd name="T34" fmla="*/ 34 w 37"/>
                  <a:gd name="T35" fmla="*/ 16 h 37"/>
                  <a:gd name="T36" fmla="*/ 36 w 37"/>
                  <a:gd name="T37" fmla="*/ 15 h 37"/>
                  <a:gd name="T38" fmla="*/ 34 w 37"/>
                  <a:gd name="T39" fmla="*/ 0 h 37"/>
                  <a:gd name="T40" fmla="*/ 27 w 37"/>
                  <a:gd name="T4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7">
                    <a:moveTo>
                      <a:pt x="27" y="3"/>
                    </a:moveTo>
                    <a:cubicBezTo>
                      <a:pt x="23" y="4"/>
                      <a:pt x="20" y="5"/>
                      <a:pt x="17" y="6"/>
                    </a:cubicBezTo>
                    <a:cubicBezTo>
                      <a:pt x="13" y="6"/>
                      <a:pt x="7" y="4"/>
                      <a:pt x="3" y="2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2"/>
                      <a:pt x="7" y="18"/>
                      <a:pt x="4" y="22"/>
                    </a:cubicBezTo>
                    <a:cubicBezTo>
                      <a:pt x="4" y="22"/>
                      <a:pt x="4" y="23"/>
                      <a:pt x="5" y="24"/>
                    </a:cubicBezTo>
                    <a:cubicBezTo>
                      <a:pt x="7" y="29"/>
                      <a:pt x="15" y="36"/>
                      <a:pt x="18" y="36"/>
                    </a:cubicBezTo>
                    <a:cubicBezTo>
                      <a:pt x="19" y="36"/>
                      <a:pt x="19" y="37"/>
                      <a:pt x="20" y="35"/>
                    </a:cubicBezTo>
                    <a:cubicBezTo>
                      <a:pt x="20" y="34"/>
                      <a:pt x="21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1"/>
                      <a:pt x="25" y="30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5" y="26"/>
                      <a:pt x="26" y="25"/>
                      <a:pt x="27" y="25"/>
                    </a:cubicBezTo>
                    <a:cubicBezTo>
                      <a:pt x="28" y="25"/>
                      <a:pt x="29" y="26"/>
                      <a:pt x="30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2" y="25"/>
                      <a:pt x="32" y="23"/>
                    </a:cubicBezTo>
                    <a:cubicBezTo>
                      <a:pt x="32" y="20"/>
                      <a:pt x="32" y="18"/>
                      <a:pt x="34" y="16"/>
                    </a:cubicBezTo>
                    <a:cubicBezTo>
                      <a:pt x="34" y="15"/>
                      <a:pt x="35" y="15"/>
                      <a:pt x="36" y="15"/>
                    </a:cubicBezTo>
                    <a:cubicBezTo>
                      <a:pt x="37" y="13"/>
                      <a:pt x="36" y="7"/>
                      <a:pt x="34" y="0"/>
                    </a:cubicBezTo>
                    <a:cubicBezTo>
                      <a:pt x="32" y="0"/>
                      <a:pt x="29" y="2"/>
                      <a:pt x="2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8" name="Freeform 1111"/>
              <p:cNvSpPr>
                <a:spLocks/>
              </p:cNvSpPr>
              <p:nvPr/>
            </p:nvSpPr>
            <p:spPr bwMode="auto">
              <a:xfrm>
                <a:off x="4786" y="2727"/>
                <a:ext cx="16" cy="24"/>
              </a:xfrm>
              <a:custGeom>
                <a:avLst/>
                <a:gdLst>
                  <a:gd name="T0" fmla="*/ 15 w 17"/>
                  <a:gd name="T1" fmla="*/ 15 h 25"/>
                  <a:gd name="T2" fmla="*/ 12 w 17"/>
                  <a:gd name="T3" fmla="*/ 8 h 25"/>
                  <a:gd name="T4" fmla="*/ 0 w 17"/>
                  <a:gd name="T5" fmla="*/ 0 h 25"/>
                  <a:gd name="T6" fmla="*/ 5 w 17"/>
                  <a:gd name="T7" fmla="*/ 9 h 25"/>
                  <a:gd name="T8" fmla="*/ 8 w 17"/>
                  <a:gd name="T9" fmla="*/ 12 h 25"/>
                  <a:gd name="T10" fmla="*/ 13 w 17"/>
                  <a:gd name="T11" fmla="*/ 18 h 25"/>
                  <a:gd name="T12" fmla="*/ 17 w 17"/>
                  <a:gd name="T13" fmla="*/ 25 h 25"/>
                  <a:gd name="T14" fmla="*/ 16 w 17"/>
                  <a:gd name="T15" fmla="*/ 19 h 25"/>
                  <a:gd name="T16" fmla="*/ 15 w 17"/>
                  <a:gd name="T1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15" y="15"/>
                    </a:moveTo>
                    <a:cubicBezTo>
                      <a:pt x="13" y="14"/>
                      <a:pt x="12" y="12"/>
                      <a:pt x="12" y="8"/>
                    </a:cubicBezTo>
                    <a:cubicBezTo>
                      <a:pt x="12" y="4"/>
                      <a:pt x="4" y="0"/>
                      <a:pt x="0" y="0"/>
                    </a:cubicBezTo>
                    <a:cubicBezTo>
                      <a:pt x="0" y="2"/>
                      <a:pt x="2" y="6"/>
                      <a:pt x="5" y="9"/>
                    </a:cubicBezTo>
                    <a:cubicBezTo>
                      <a:pt x="6" y="10"/>
                      <a:pt x="7" y="11"/>
                      <a:pt x="8" y="12"/>
                    </a:cubicBezTo>
                    <a:cubicBezTo>
                      <a:pt x="11" y="14"/>
                      <a:pt x="13" y="16"/>
                      <a:pt x="13" y="18"/>
                    </a:cubicBezTo>
                    <a:cubicBezTo>
                      <a:pt x="13" y="19"/>
                      <a:pt x="15" y="23"/>
                      <a:pt x="17" y="25"/>
                    </a:cubicBezTo>
                    <a:cubicBezTo>
                      <a:pt x="17" y="23"/>
                      <a:pt x="16" y="21"/>
                      <a:pt x="16" y="19"/>
                    </a:cubicBezTo>
                    <a:cubicBezTo>
                      <a:pt x="16" y="17"/>
                      <a:pt x="16" y="16"/>
                      <a:pt x="15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9" name="Freeform 1112"/>
              <p:cNvSpPr>
                <a:spLocks/>
              </p:cNvSpPr>
              <p:nvPr/>
            </p:nvSpPr>
            <p:spPr bwMode="auto">
              <a:xfrm>
                <a:off x="4793" y="2751"/>
                <a:ext cx="49" cy="59"/>
              </a:xfrm>
              <a:custGeom>
                <a:avLst/>
                <a:gdLst>
                  <a:gd name="T0" fmla="*/ 50 w 51"/>
                  <a:gd name="T1" fmla="*/ 12 h 61"/>
                  <a:gd name="T2" fmla="*/ 44 w 51"/>
                  <a:gd name="T3" fmla="*/ 15 h 61"/>
                  <a:gd name="T4" fmla="*/ 40 w 51"/>
                  <a:gd name="T5" fmla="*/ 18 h 61"/>
                  <a:gd name="T6" fmla="*/ 35 w 51"/>
                  <a:gd name="T7" fmla="*/ 16 h 61"/>
                  <a:gd name="T8" fmla="*/ 31 w 51"/>
                  <a:gd name="T9" fmla="*/ 15 h 61"/>
                  <a:gd name="T10" fmla="*/ 22 w 51"/>
                  <a:gd name="T11" fmla="*/ 6 h 61"/>
                  <a:gd name="T12" fmla="*/ 20 w 51"/>
                  <a:gd name="T13" fmla="*/ 0 h 61"/>
                  <a:gd name="T14" fmla="*/ 21 w 51"/>
                  <a:gd name="T15" fmla="*/ 5 h 61"/>
                  <a:gd name="T16" fmla="*/ 18 w 51"/>
                  <a:gd name="T17" fmla="*/ 6 h 61"/>
                  <a:gd name="T18" fmla="*/ 15 w 51"/>
                  <a:gd name="T19" fmla="*/ 4 h 61"/>
                  <a:gd name="T20" fmla="*/ 14 w 51"/>
                  <a:gd name="T21" fmla="*/ 3 h 61"/>
                  <a:gd name="T22" fmla="*/ 13 w 51"/>
                  <a:gd name="T23" fmla="*/ 3 h 61"/>
                  <a:gd name="T24" fmla="*/ 12 w 51"/>
                  <a:gd name="T25" fmla="*/ 10 h 61"/>
                  <a:gd name="T26" fmla="*/ 10 w 51"/>
                  <a:gd name="T27" fmla="*/ 19 h 61"/>
                  <a:gd name="T28" fmla="*/ 4 w 51"/>
                  <a:gd name="T29" fmla="*/ 28 h 61"/>
                  <a:gd name="T30" fmla="*/ 0 w 51"/>
                  <a:gd name="T31" fmla="*/ 30 h 61"/>
                  <a:gd name="T32" fmla="*/ 0 w 51"/>
                  <a:gd name="T33" fmla="*/ 31 h 61"/>
                  <a:gd name="T34" fmla="*/ 8 w 51"/>
                  <a:gd name="T35" fmla="*/ 37 h 61"/>
                  <a:gd name="T36" fmla="*/ 15 w 51"/>
                  <a:gd name="T37" fmla="*/ 41 h 61"/>
                  <a:gd name="T38" fmla="*/ 14 w 51"/>
                  <a:gd name="T39" fmla="*/ 56 h 61"/>
                  <a:gd name="T40" fmla="*/ 13 w 51"/>
                  <a:gd name="T41" fmla="*/ 60 h 61"/>
                  <a:gd name="T42" fmla="*/ 17 w 51"/>
                  <a:gd name="T43" fmla="*/ 61 h 61"/>
                  <a:gd name="T44" fmla="*/ 20 w 51"/>
                  <a:gd name="T45" fmla="*/ 60 h 61"/>
                  <a:gd name="T46" fmla="*/ 27 w 51"/>
                  <a:gd name="T47" fmla="*/ 51 h 61"/>
                  <a:gd name="T48" fmla="*/ 32 w 51"/>
                  <a:gd name="T49" fmla="*/ 43 h 61"/>
                  <a:gd name="T50" fmla="*/ 34 w 51"/>
                  <a:gd name="T51" fmla="*/ 37 h 61"/>
                  <a:gd name="T52" fmla="*/ 35 w 51"/>
                  <a:gd name="T53" fmla="*/ 32 h 61"/>
                  <a:gd name="T54" fmla="*/ 43 w 51"/>
                  <a:gd name="T55" fmla="*/ 28 h 61"/>
                  <a:gd name="T56" fmla="*/ 44 w 51"/>
                  <a:gd name="T57" fmla="*/ 28 h 61"/>
                  <a:gd name="T58" fmla="*/ 44 w 51"/>
                  <a:gd name="T59" fmla="*/ 27 h 61"/>
                  <a:gd name="T60" fmla="*/ 49 w 51"/>
                  <a:gd name="T61" fmla="*/ 22 h 61"/>
                  <a:gd name="T62" fmla="*/ 50 w 51"/>
                  <a:gd name="T63" fmla="*/ 19 h 61"/>
                  <a:gd name="T64" fmla="*/ 51 w 51"/>
                  <a:gd name="T65" fmla="*/ 13 h 61"/>
                  <a:gd name="T66" fmla="*/ 51 w 51"/>
                  <a:gd name="T67" fmla="*/ 13 h 61"/>
                  <a:gd name="T68" fmla="*/ 50 w 51"/>
                  <a:gd name="T69" fmla="*/ 1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61">
                    <a:moveTo>
                      <a:pt x="50" y="12"/>
                    </a:moveTo>
                    <a:cubicBezTo>
                      <a:pt x="48" y="12"/>
                      <a:pt x="44" y="14"/>
                      <a:pt x="44" y="15"/>
                    </a:cubicBezTo>
                    <a:cubicBezTo>
                      <a:pt x="43" y="17"/>
                      <a:pt x="41" y="18"/>
                      <a:pt x="40" y="18"/>
                    </a:cubicBezTo>
                    <a:cubicBezTo>
                      <a:pt x="38" y="18"/>
                      <a:pt x="36" y="17"/>
                      <a:pt x="35" y="16"/>
                    </a:cubicBezTo>
                    <a:cubicBezTo>
                      <a:pt x="34" y="16"/>
                      <a:pt x="32" y="15"/>
                      <a:pt x="31" y="15"/>
                    </a:cubicBezTo>
                    <a:cubicBezTo>
                      <a:pt x="26" y="15"/>
                      <a:pt x="22" y="11"/>
                      <a:pt x="22" y="6"/>
                    </a:cubicBezTo>
                    <a:cubicBezTo>
                      <a:pt x="22" y="4"/>
                      <a:pt x="22" y="1"/>
                      <a:pt x="20" y="0"/>
                    </a:cubicBezTo>
                    <a:cubicBezTo>
                      <a:pt x="21" y="1"/>
                      <a:pt x="22" y="3"/>
                      <a:pt x="21" y="5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5"/>
                      <a:pt x="15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5"/>
                      <a:pt x="12" y="8"/>
                      <a:pt x="12" y="10"/>
                    </a:cubicBezTo>
                    <a:cubicBezTo>
                      <a:pt x="11" y="13"/>
                      <a:pt x="10" y="16"/>
                      <a:pt x="10" y="19"/>
                    </a:cubicBezTo>
                    <a:cubicBezTo>
                      <a:pt x="10" y="24"/>
                      <a:pt x="7" y="26"/>
                      <a:pt x="4" y="28"/>
                    </a:cubicBezTo>
                    <a:cubicBezTo>
                      <a:pt x="3" y="28"/>
                      <a:pt x="2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5" y="35"/>
                      <a:pt x="8" y="37"/>
                    </a:cubicBezTo>
                    <a:cubicBezTo>
                      <a:pt x="11" y="38"/>
                      <a:pt x="13" y="40"/>
                      <a:pt x="15" y="41"/>
                    </a:cubicBezTo>
                    <a:cubicBezTo>
                      <a:pt x="20" y="45"/>
                      <a:pt x="16" y="52"/>
                      <a:pt x="14" y="56"/>
                    </a:cubicBezTo>
                    <a:cubicBezTo>
                      <a:pt x="14" y="57"/>
                      <a:pt x="13" y="59"/>
                      <a:pt x="13" y="60"/>
                    </a:cubicBezTo>
                    <a:cubicBezTo>
                      <a:pt x="13" y="60"/>
                      <a:pt x="14" y="61"/>
                      <a:pt x="17" y="61"/>
                    </a:cubicBezTo>
                    <a:cubicBezTo>
                      <a:pt x="18" y="61"/>
                      <a:pt x="19" y="61"/>
                      <a:pt x="20" y="60"/>
                    </a:cubicBezTo>
                    <a:cubicBezTo>
                      <a:pt x="23" y="60"/>
                      <a:pt x="25" y="55"/>
                      <a:pt x="27" y="51"/>
                    </a:cubicBezTo>
                    <a:cubicBezTo>
                      <a:pt x="29" y="48"/>
                      <a:pt x="30" y="45"/>
                      <a:pt x="32" y="43"/>
                    </a:cubicBezTo>
                    <a:cubicBezTo>
                      <a:pt x="34" y="42"/>
                      <a:pt x="34" y="40"/>
                      <a:pt x="34" y="37"/>
                    </a:cubicBezTo>
                    <a:cubicBezTo>
                      <a:pt x="34" y="35"/>
                      <a:pt x="34" y="33"/>
                      <a:pt x="35" y="32"/>
                    </a:cubicBezTo>
                    <a:cubicBezTo>
                      <a:pt x="38" y="28"/>
                      <a:pt x="41" y="28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7"/>
                      <a:pt x="44" y="27"/>
                    </a:cubicBezTo>
                    <a:cubicBezTo>
                      <a:pt x="45" y="25"/>
                      <a:pt x="46" y="22"/>
                      <a:pt x="49" y="22"/>
                    </a:cubicBezTo>
                    <a:cubicBezTo>
                      <a:pt x="50" y="21"/>
                      <a:pt x="50" y="20"/>
                      <a:pt x="50" y="19"/>
                    </a:cubicBezTo>
                    <a:cubicBezTo>
                      <a:pt x="50" y="17"/>
                      <a:pt x="50" y="15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2"/>
                      <a:pt x="5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0" name="Freeform 1113"/>
              <p:cNvSpPr>
                <a:spLocks/>
              </p:cNvSpPr>
              <p:nvPr/>
            </p:nvSpPr>
            <p:spPr bwMode="auto">
              <a:xfrm>
                <a:off x="4715" y="2803"/>
                <a:ext cx="79" cy="75"/>
              </a:xfrm>
              <a:custGeom>
                <a:avLst/>
                <a:gdLst>
                  <a:gd name="T0" fmla="*/ 82 w 83"/>
                  <a:gd name="T1" fmla="*/ 4 h 78"/>
                  <a:gd name="T2" fmla="*/ 82 w 83"/>
                  <a:gd name="T3" fmla="*/ 2 h 78"/>
                  <a:gd name="T4" fmla="*/ 78 w 83"/>
                  <a:gd name="T5" fmla="*/ 3 h 78"/>
                  <a:gd name="T6" fmla="*/ 75 w 83"/>
                  <a:gd name="T7" fmla="*/ 5 h 78"/>
                  <a:gd name="T8" fmla="*/ 73 w 83"/>
                  <a:gd name="T9" fmla="*/ 5 h 78"/>
                  <a:gd name="T10" fmla="*/ 68 w 83"/>
                  <a:gd name="T11" fmla="*/ 2 h 78"/>
                  <a:gd name="T12" fmla="*/ 65 w 83"/>
                  <a:gd name="T13" fmla="*/ 0 h 78"/>
                  <a:gd name="T14" fmla="*/ 64 w 83"/>
                  <a:gd name="T15" fmla="*/ 0 h 78"/>
                  <a:gd name="T16" fmla="*/ 62 w 83"/>
                  <a:gd name="T17" fmla="*/ 3 h 78"/>
                  <a:gd name="T18" fmla="*/ 59 w 83"/>
                  <a:gd name="T19" fmla="*/ 10 h 78"/>
                  <a:gd name="T20" fmla="*/ 55 w 83"/>
                  <a:gd name="T21" fmla="*/ 16 h 78"/>
                  <a:gd name="T22" fmla="*/ 50 w 83"/>
                  <a:gd name="T23" fmla="*/ 25 h 78"/>
                  <a:gd name="T24" fmla="*/ 29 w 83"/>
                  <a:gd name="T25" fmla="*/ 39 h 78"/>
                  <a:gd name="T26" fmla="*/ 19 w 83"/>
                  <a:gd name="T27" fmla="*/ 46 h 78"/>
                  <a:gd name="T28" fmla="*/ 11 w 83"/>
                  <a:gd name="T29" fmla="*/ 53 h 78"/>
                  <a:gd name="T30" fmla="*/ 5 w 83"/>
                  <a:gd name="T31" fmla="*/ 58 h 78"/>
                  <a:gd name="T32" fmla="*/ 3 w 83"/>
                  <a:gd name="T33" fmla="*/ 63 h 78"/>
                  <a:gd name="T34" fmla="*/ 2 w 83"/>
                  <a:gd name="T35" fmla="*/ 69 h 78"/>
                  <a:gd name="T36" fmla="*/ 6 w 83"/>
                  <a:gd name="T37" fmla="*/ 71 h 78"/>
                  <a:gd name="T38" fmla="*/ 12 w 83"/>
                  <a:gd name="T39" fmla="*/ 73 h 78"/>
                  <a:gd name="T40" fmla="*/ 15 w 83"/>
                  <a:gd name="T41" fmla="*/ 75 h 78"/>
                  <a:gd name="T42" fmla="*/ 20 w 83"/>
                  <a:gd name="T43" fmla="*/ 77 h 78"/>
                  <a:gd name="T44" fmla="*/ 23 w 83"/>
                  <a:gd name="T45" fmla="*/ 78 h 78"/>
                  <a:gd name="T46" fmla="*/ 38 w 83"/>
                  <a:gd name="T47" fmla="*/ 72 h 78"/>
                  <a:gd name="T48" fmla="*/ 43 w 83"/>
                  <a:gd name="T49" fmla="*/ 63 h 78"/>
                  <a:gd name="T50" fmla="*/ 45 w 83"/>
                  <a:gd name="T51" fmla="*/ 59 h 78"/>
                  <a:gd name="T52" fmla="*/ 48 w 83"/>
                  <a:gd name="T53" fmla="*/ 53 h 78"/>
                  <a:gd name="T54" fmla="*/ 50 w 83"/>
                  <a:gd name="T55" fmla="*/ 48 h 78"/>
                  <a:gd name="T56" fmla="*/ 51 w 83"/>
                  <a:gd name="T57" fmla="*/ 47 h 78"/>
                  <a:gd name="T58" fmla="*/ 65 w 83"/>
                  <a:gd name="T59" fmla="*/ 39 h 78"/>
                  <a:gd name="T60" fmla="*/ 68 w 83"/>
                  <a:gd name="T61" fmla="*/ 39 h 78"/>
                  <a:gd name="T62" fmla="*/ 66 w 83"/>
                  <a:gd name="T63" fmla="*/ 35 h 78"/>
                  <a:gd name="T64" fmla="*/ 71 w 83"/>
                  <a:gd name="T65" fmla="*/ 29 h 78"/>
                  <a:gd name="T66" fmla="*/ 74 w 83"/>
                  <a:gd name="T67" fmla="*/ 24 h 78"/>
                  <a:gd name="T68" fmla="*/ 79 w 83"/>
                  <a:gd name="T69" fmla="*/ 15 h 78"/>
                  <a:gd name="T70" fmla="*/ 83 w 83"/>
                  <a:gd name="T71" fmla="*/ 11 h 78"/>
                  <a:gd name="T72" fmla="*/ 82 w 83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" h="78">
                    <a:moveTo>
                      <a:pt x="82" y="4"/>
                    </a:moveTo>
                    <a:cubicBezTo>
                      <a:pt x="83" y="3"/>
                      <a:pt x="83" y="3"/>
                      <a:pt x="82" y="2"/>
                    </a:cubicBezTo>
                    <a:cubicBezTo>
                      <a:pt x="81" y="1"/>
                      <a:pt x="80" y="2"/>
                      <a:pt x="78" y="3"/>
                    </a:cubicBezTo>
                    <a:cubicBezTo>
                      <a:pt x="77" y="4"/>
                      <a:pt x="76" y="4"/>
                      <a:pt x="75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1" y="5"/>
                      <a:pt x="69" y="4"/>
                      <a:pt x="68" y="2"/>
                    </a:cubicBezTo>
                    <a:cubicBezTo>
                      <a:pt x="67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63" y="2"/>
                      <a:pt x="63" y="2"/>
                      <a:pt x="62" y="3"/>
                    </a:cubicBezTo>
                    <a:cubicBezTo>
                      <a:pt x="62" y="5"/>
                      <a:pt x="62" y="7"/>
                      <a:pt x="59" y="10"/>
                    </a:cubicBezTo>
                    <a:cubicBezTo>
                      <a:pt x="56" y="12"/>
                      <a:pt x="56" y="13"/>
                      <a:pt x="55" y="16"/>
                    </a:cubicBezTo>
                    <a:cubicBezTo>
                      <a:pt x="54" y="18"/>
                      <a:pt x="53" y="21"/>
                      <a:pt x="50" y="25"/>
                    </a:cubicBezTo>
                    <a:cubicBezTo>
                      <a:pt x="46" y="31"/>
                      <a:pt x="37" y="36"/>
                      <a:pt x="29" y="39"/>
                    </a:cubicBezTo>
                    <a:cubicBezTo>
                      <a:pt x="25" y="42"/>
                      <a:pt x="20" y="44"/>
                      <a:pt x="19" y="46"/>
                    </a:cubicBezTo>
                    <a:cubicBezTo>
                      <a:pt x="17" y="49"/>
                      <a:pt x="14" y="51"/>
                      <a:pt x="11" y="53"/>
                    </a:cubicBezTo>
                    <a:cubicBezTo>
                      <a:pt x="8" y="55"/>
                      <a:pt x="5" y="57"/>
                      <a:pt x="5" y="58"/>
                    </a:cubicBezTo>
                    <a:cubicBezTo>
                      <a:pt x="5" y="60"/>
                      <a:pt x="4" y="62"/>
                      <a:pt x="3" y="63"/>
                    </a:cubicBezTo>
                    <a:cubicBezTo>
                      <a:pt x="1" y="66"/>
                      <a:pt x="0" y="67"/>
                      <a:pt x="2" y="69"/>
                    </a:cubicBezTo>
                    <a:cubicBezTo>
                      <a:pt x="3" y="71"/>
                      <a:pt x="4" y="71"/>
                      <a:pt x="6" y="71"/>
                    </a:cubicBezTo>
                    <a:cubicBezTo>
                      <a:pt x="7" y="71"/>
                      <a:pt x="10" y="71"/>
                      <a:pt x="12" y="73"/>
                    </a:cubicBezTo>
                    <a:cubicBezTo>
                      <a:pt x="13" y="75"/>
                      <a:pt x="14" y="75"/>
                      <a:pt x="15" y="75"/>
                    </a:cubicBezTo>
                    <a:cubicBezTo>
                      <a:pt x="16" y="75"/>
                      <a:pt x="19" y="75"/>
                      <a:pt x="20" y="77"/>
                    </a:cubicBezTo>
                    <a:cubicBezTo>
                      <a:pt x="20" y="77"/>
                      <a:pt x="21" y="78"/>
                      <a:pt x="23" y="78"/>
                    </a:cubicBezTo>
                    <a:cubicBezTo>
                      <a:pt x="27" y="78"/>
                      <a:pt x="33" y="76"/>
                      <a:pt x="38" y="72"/>
                    </a:cubicBezTo>
                    <a:cubicBezTo>
                      <a:pt x="42" y="68"/>
                      <a:pt x="42" y="65"/>
                      <a:pt x="43" y="63"/>
                    </a:cubicBezTo>
                    <a:cubicBezTo>
                      <a:pt x="43" y="62"/>
                      <a:pt x="43" y="60"/>
                      <a:pt x="45" y="59"/>
                    </a:cubicBezTo>
                    <a:cubicBezTo>
                      <a:pt x="47" y="58"/>
                      <a:pt x="48" y="55"/>
                      <a:pt x="48" y="53"/>
                    </a:cubicBezTo>
                    <a:cubicBezTo>
                      <a:pt x="49" y="51"/>
                      <a:pt x="50" y="49"/>
                      <a:pt x="50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3" y="43"/>
                      <a:pt x="5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7" y="38"/>
                      <a:pt x="67" y="37"/>
                      <a:pt x="66" y="35"/>
                    </a:cubicBezTo>
                    <a:cubicBezTo>
                      <a:pt x="66" y="32"/>
                      <a:pt x="69" y="30"/>
                      <a:pt x="71" y="29"/>
                    </a:cubicBezTo>
                    <a:cubicBezTo>
                      <a:pt x="73" y="27"/>
                      <a:pt x="74" y="26"/>
                      <a:pt x="74" y="24"/>
                    </a:cubicBezTo>
                    <a:cubicBezTo>
                      <a:pt x="74" y="21"/>
                      <a:pt x="77" y="18"/>
                      <a:pt x="79" y="15"/>
                    </a:cubicBezTo>
                    <a:cubicBezTo>
                      <a:pt x="81" y="14"/>
                      <a:pt x="83" y="12"/>
                      <a:pt x="83" y="11"/>
                    </a:cubicBezTo>
                    <a:cubicBezTo>
                      <a:pt x="81" y="8"/>
                      <a:pt x="82" y="6"/>
                      <a:pt x="8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" name="Group 1116"/>
            <p:cNvGrpSpPr>
              <a:grpSpLocks noChangeAspect="1"/>
            </p:cNvGrpSpPr>
            <p:nvPr/>
          </p:nvGrpSpPr>
          <p:grpSpPr bwMode="auto">
            <a:xfrm>
              <a:off x="6656785" y="2586819"/>
              <a:ext cx="2261519" cy="2152927"/>
              <a:chOff x="3564" y="1150"/>
              <a:chExt cx="1749" cy="1271"/>
            </a:xfrm>
            <a:solidFill>
              <a:srgbClr val="BFBFBF"/>
            </a:solidFill>
          </p:grpSpPr>
          <p:sp>
            <p:nvSpPr>
              <p:cNvPr id="1063" name="Freeform 1117"/>
              <p:cNvSpPr>
                <a:spLocks/>
              </p:cNvSpPr>
              <p:nvPr/>
            </p:nvSpPr>
            <p:spPr bwMode="auto">
              <a:xfrm>
                <a:off x="4621" y="1886"/>
                <a:ext cx="35" cy="45"/>
              </a:xfrm>
              <a:custGeom>
                <a:avLst/>
                <a:gdLst>
                  <a:gd name="T0" fmla="*/ 4 w 36"/>
                  <a:gd name="T1" fmla="*/ 10 h 47"/>
                  <a:gd name="T2" fmla="*/ 8 w 36"/>
                  <a:gd name="T3" fmla="*/ 15 h 47"/>
                  <a:gd name="T4" fmla="*/ 2 w 36"/>
                  <a:gd name="T5" fmla="*/ 19 h 47"/>
                  <a:gd name="T6" fmla="*/ 4 w 36"/>
                  <a:gd name="T7" fmla="*/ 27 h 47"/>
                  <a:gd name="T8" fmla="*/ 2 w 36"/>
                  <a:gd name="T9" fmla="*/ 37 h 47"/>
                  <a:gd name="T10" fmla="*/ 0 w 36"/>
                  <a:gd name="T11" fmla="*/ 40 h 47"/>
                  <a:gd name="T12" fmla="*/ 2 w 36"/>
                  <a:gd name="T13" fmla="*/ 46 h 47"/>
                  <a:gd name="T14" fmla="*/ 2 w 36"/>
                  <a:gd name="T15" fmla="*/ 47 h 47"/>
                  <a:gd name="T16" fmla="*/ 2 w 36"/>
                  <a:gd name="T17" fmla="*/ 47 h 47"/>
                  <a:gd name="T18" fmla="*/ 20 w 36"/>
                  <a:gd name="T19" fmla="*/ 40 h 47"/>
                  <a:gd name="T20" fmla="*/ 30 w 36"/>
                  <a:gd name="T21" fmla="*/ 35 h 47"/>
                  <a:gd name="T22" fmla="*/ 33 w 36"/>
                  <a:gd name="T23" fmla="*/ 35 h 47"/>
                  <a:gd name="T24" fmla="*/ 33 w 36"/>
                  <a:gd name="T25" fmla="*/ 35 h 47"/>
                  <a:gd name="T26" fmla="*/ 36 w 36"/>
                  <a:gd name="T27" fmla="*/ 34 h 47"/>
                  <a:gd name="T28" fmla="*/ 36 w 36"/>
                  <a:gd name="T29" fmla="*/ 33 h 47"/>
                  <a:gd name="T30" fmla="*/ 32 w 36"/>
                  <a:gd name="T31" fmla="*/ 16 h 47"/>
                  <a:gd name="T32" fmla="*/ 22 w 36"/>
                  <a:gd name="T33" fmla="*/ 0 h 47"/>
                  <a:gd name="T34" fmla="*/ 22 w 36"/>
                  <a:gd name="T35" fmla="*/ 0 h 47"/>
                  <a:gd name="T36" fmla="*/ 22 w 36"/>
                  <a:gd name="T37" fmla="*/ 0 h 47"/>
                  <a:gd name="T38" fmla="*/ 21 w 36"/>
                  <a:gd name="T39" fmla="*/ 0 h 47"/>
                  <a:gd name="T40" fmla="*/ 20 w 36"/>
                  <a:gd name="T41" fmla="*/ 1 h 47"/>
                  <a:gd name="T42" fmla="*/ 19 w 36"/>
                  <a:gd name="T43" fmla="*/ 1 h 47"/>
                  <a:gd name="T44" fmla="*/ 19 w 36"/>
                  <a:gd name="T45" fmla="*/ 1 h 47"/>
                  <a:gd name="T46" fmla="*/ 17 w 36"/>
                  <a:gd name="T47" fmla="*/ 1 h 47"/>
                  <a:gd name="T48" fmla="*/ 8 w 36"/>
                  <a:gd name="T49" fmla="*/ 3 h 47"/>
                  <a:gd name="T50" fmla="*/ 5 w 36"/>
                  <a:gd name="T51" fmla="*/ 5 h 47"/>
                  <a:gd name="T52" fmla="*/ 3 w 36"/>
                  <a:gd name="T53" fmla="*/ 7 h 47"/>
                  <a:gd name="T54" fmla="*/ 2 w 36"/>
                  <a:gd name="T55" fmla="*/ 7 h 47"/>
                  <a:gd name="T56" fmla="*/ 3 w 36"/>
                  <a:gd name="T57" fmla="*/ 8 h 47"/>
                  <a:gd name="T58" fmla="*/ 4 w 36"/>
                  <a:gd name="T5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7">
                    <a:moveTo>
                      <a:pt x="4" y="10"/>
                    </a:moveTo>
                    <a:cubicBezTo>
                      <a:pt x="6" y="11"/>
                      <a:pt x="8" y="13"/>
                      <a:pt x="8" y="15"/>
                    </a:cubicBezTo>
                    <a:cubicBezTo>
                      <a:pt x="8" y="18"/>
                      <a:pt x="5" y="20"/>
                      <a:pt x="2" y="19"/>
                    </a:cubicBezTo>
                    <a:cubicBezTo>
                      <a:pt x="2" y="20"/>
                      <a:pt x="2" y="23"/>
                      <a:pt x="4" y="27"/>
                    </a:cubicBezTo>
                    <a:cubicBezTo>
                      <a:pt x="6" y="30"/>
                      <a:pt x="4" y="35"/>
                      <a:pt x="2" y="37"/>
                    </a:cubicBezTo>
                    <a:cubicBezTo>
                      <a:pt x="1" y="38"/>
                      <a:pt x="0" y="40"/>
                      <a:pt x="0" y="40"/>
                    </a:cubicBezTo>
                    <a:cubicBezTo>
                      <a:pt x="2" y="42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6" y="47"/>
                      <a:pt x="16" y="45"/>
                      <a:pt x="20" y="40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1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5" y="35"/>
                      <a:pt x="36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4" y="30"/>
                      <a:pt x="32" y="24"/>
                      <a:pt x="32" y="16"/>
                    </a:cubicBezTo>
                    <a:cubicBezTo>
                      <a:pt x="33" y="13"/>
                      <a:pt x="29" y="7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0" y="1"/>
                      <a:pt x="8" y="2"/>
                      <a:pt x="8" y="3"/>
                    </a:cubicBezTo>
                    <a:cubicBezTo>
                      <a:pt x="7" y="4"/>
                      <a:pt x="6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4" name="Freeform 1118"/>
              <p:cNvSpPr>
                <a:spLocks/>
              </p:cNvSpPr>
              <p:nvPr/>
            </p:nvSpPr>
            <p:spPr bwMode="auto">
              <a:xfrm>
                <a:off x="4217" y="2032"/>
                <a:ext cx="39" cy="47"/>
              </a:xfrm>
              <a:custGeom>
                <a:avLst/>
                <a:gdLst>
                  <a:gd name="T0" fmla="*/ 29 w 40"/>
                  <a:gd name="T1" fmla="*/ 36 h 49"/>
                  <a:gd name="T2" fmla="*/ 28 w 40"/>
                  <a:gd name="T3" fmla="*/ 34 h 49"/>
                  <a:gd name="T4" fmla="*/ 28 w 40"/>
                  <a:gd name="T5" fmla="*/ 34 h 49"/>
                  <a:gd name="T6" fmla="*/ 28 w 40"/>
                  <a:gd name="T7" fmla="*/ 32 h 49"/>
                  <a:gd name="T8" fmla="*/ 28 w 40"/>
                  <a:gd name="T9" fmla="*/ 32 h 49"/>
                  <a:gd name="T10" fmla="*/ 28 w 40"/>
                  <a:gd name="T11" fmla="*/ 30 h 49"/>
                  <a:gd name="T12" fmla="*/ 33 w 40"/>
                  <a:gd name="T13" fmla="*/ 23 h 49"/>
                  <a:gd name="T14" fmla="*/ 40 w 40"/>
                  <a:gd name="T15" fmla="*/ 14 h 49"/>
                  <a:gd name="T16" fmla="*/ 34 w 40"/>
                  <a:gd name="T17" fmla="*/ 13 h 49"/>
                  <a:gd name="T18" fmla="*/ 21 w 40"/>
                  <a:gd name="T19" fmla="*/ 14 h 49"/>
                  <a:gd name="T20" fmla="*/ 21 w 40"/>
                  <a:gd name="T21" fmla="*/ 14 h 49"/>
                  <a:gd name="T22" fmla="*/ 20 w 40"/>
                  <a:gd name="T23" fmla="*/ 13 h 49"/>
                  <a:gd name="T24" fmla="*/ 14 w 40"/>
                  <a:gd name="T25" fmla="*/ 6 h 49"/>
                  <a:gd name="T26" fmla="*/ 8 w 40"/>
                  <a:gd name="T27" fmla="*/ 2 h 49"/>
                  <a:gd name="T28" fmla="*/ 3 w 40"/>
                  <a:gd name="T29" fmla="*/ 0 h 49"/>
                  <a:gd name="T30" fmla="*/ 2 w 40"/>
                  <a:gd name="T31" fmla="*/ 0 h 49"/>
                  <a:gd name="T32" fmla="*/ 0 w 40"/>
                  <a:gd name="T33" fmla="*/ 1 h 49"/>
                  <a:gd name="T34" fmla="*/ 0 w 40"/>
                  <a:gd name="T35" fmla="*/ 2 h 49"/>
                  <a:gd name="T36" fmla="*/ 3 w 40"/>
                  <a:gd name="T37" fmla="*/ 4 h 49"/>
                  <a:gd name="T38" fmla="*/ 8 w 40"/>
                  <a:gd name="T39" fmla="*/ 10 h 49"/>
                  <a:gd name="T40" fmla="*/ 3 w 40"/>
                  <a:gd name="T41" fmla="*/ 14 h 49"/>
                  <a:gd name="T42" fmla="*/ 2 w 40"/>
                  <a:gd name="T43" fmla="*/ 14 h 49"/>
                  <a:gd name="T44" fmla="*/ 5 w 40"/>
                  <a:gd name="T45" fmla="*/ 30 h 49"/>
                  <a:gd name="T46" fmla="*/ 5 w 40"/>
                  <a:gd name="T47" fmla="*/ 32 h 49"/>
                  <a:gd name="T48" fmla="*/ 5 w 40"/>
                  <a:gd name="T49" fmla="*/ 33 h 49"/>
                  <a:gd name="T50" fmla="*/ 6 w 40"/>
                  <a:gd name="T51" fmla="*/ 34 h 49"/>
                  <a:gd name="T52" fmla="*/ 6 w 40"/>
                  <a:gd name="T53" fmla="*/ 35 h 49"/>
                  <a:gd name="T54" fmla="*/ 6 w 40"/>
                  <a:gd name="T55" fmla="*/ 36 h 49"/>
                  <a:gd name="T56" fmla="*/ 7 w 40"/>
                  <a:gd name="T57" fmla="*/ 37 h 49"/>
                  <a:gd name="T58" fmla="*/ 7 w 40"/>
                  <a:gd name="T59" fmla="*/ 39 h 49"/>
                  <a:gd name="T60" fmla="*/ 7 w 40"/>
                  <a:gd name="T61" fmla="*/ 40 h 49"/>
                  <a:gd name="T62" fmla="*/ 8 w 40"/>
                  <a:gd name="T63" fmla="*/ 42 h 49"/>
                  <a:gd name="T64" fmla="*/ 8 w 40"/>
                  <a:gd name="T65" fmla="*/ 43 h 49"/>
                  <a:gd name="T66" fmla="*/ 8 w 40"/>
                  <a:gd name="T67" fmla="*/ 45 h 49"/>
                  <a:gd name="T68" fmla="*/ 8 w 40"/>
                  <a:gd name="T69" fmla="*/ 46 h 49"/>
                  <a:gd name="T70" fmla="*/ 8 w 40"/>
                  <a:gd name="T71" fmla="*/ 48 h 49"/>
                  <a:gd name="T72" fmla="*/ 9 w 40"/>
                  <a:gd name="T73" fmla="*/ 49 h 49"/>
                  <a:gd name="T74" fmla="*/ 9 w 40"/>
                  <a:gd name="T75" fmla="*/ 49 h 49"/>
                  <a:gd name="T76" fmla="*/ 9 w 40"/>
                  <a:gd name="T77" fmla="*/ 49 h 49"/>
                  <a:gd name="T78" fmla="*/ 14 w 40"/>
                  <a:gd name="T79" fmla="*/ 48 h 49"/>
                  <a:gd name="T80" fmla="*/ 21 w 40"/>
                  <a:gd name="T81" fmla="*/ 45 h 49"/>
                  <a:gd name="T82" fmla="*/ 30 w 40"/>
                  <a:gd name="T83" fmla="*/ 38 h 49"/>
                  <a:gd name="T84" fmla="*/ 30 w 40"/>
                  <a:gd name="T85" fmla="*/ 37 h 49"/>
                  <a:gd name="T86" fmla="*/ 29 w 40"/>
                  <a:gd name="T87" fmla="*/ 36 h 49"/>
                  <a:gd name="T88" fmla="*/ 29 w 40"/>
                  <a:gd name="T89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49">
                    <a:moveTo>
                      <a:pt x="29" y="36"/>
                    </a:move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6"/>
                      <a:pt x="30" y="23"/>
                      <a:pt x="33" y="23"/>
                    </a:cubicBezTo>
                    <a:cubicBezTo>
                      <a:pt x="36" y="23"/>
                      <a:pt x="40" y="16"/>
                      <a:pt x="40" y="14"/>
                    </a:cubicBezTo>
                    <a:cubicBezTo>
                      <a:pt x="39" y="13"/>
                      <a:pt x="36" y="13"/>
                      <a:pt x="34" y="13"/>
                    </a:cubicBezTo>
                    <a:cubicBezTo>
                      <a:pt x="30" y="13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4" y="11"/>
                      <a:pt x="14" y="6"/>
                    </a:cubicBezTo>
                    <a:cubicBezTo>
                      <a:pt x="14" y="4"/>
                      <a:pt x="13" y="2"/>
                      <a:pt x="8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4"/>
                    </a:cubicBezTo>
                    <a:cubicBezTo>
                      <a:pt x="5" y="5"/>
                      <a:pt x="9" y="7"/>
                      <a:pt x="8" y="10"/>
                    </a:cubicBezTo>
                    <a:cubicBezTo>
                      <a:pt x="7" y="13"/>
                      <a:pt x="5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1" y="18"/>
                      <a:pt x="3" y="26"/>
                      <a:pt x="5" y="30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5"/>
                      <a:pt x="6" y="36"/>
                      <a:pt x="6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1"/>
                      <a:pt x="8" y="41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1" y="48"/>
                      <a:pt x="12" y="48"/>
                      <a:pt x="14" y="48"/>
                    </a:cubicBezTo>
                    <a:cubicBezTo>
                      <a:pt x="19" y="48"/>
                      <a:pt x="21" y="47"/>
                      <a:pt x="21" y="45"/>
                    </a:cubicBezTo>
                    <a:cubicBezTo>
                      <a:pt x="22" y="40"/>
                      <a:pt x="26" y="37"/>
                      <a:pt x="30" y="38"/>
                    </a:cubicBezTo>
                    <a:cubicBezTo>
                      <a:pt x="30" y="38"/>
                      <a:pt x="30" y="38"/>
                      <a:pt x="30" y="37"/>
                    </a:cubicBezTo>
                    <a:cubicBezTo>
                      <a:pt x="29" y="37"/>
                      <a:pt x="29" y="3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5" name="Freeform 1119"/>
              <p:cNvSpPr>
                <a:spLocks/>
              </p:cNvSpPr>
              <p:nvPr/>
            </p:nvSpPr>
            <p:spPr bwMode="auto">
              <a:xfrm>
                <a:off x="4248" y="2063"/>
                <a:ext cx="10" cy="25"/>
              </a:xfrm>
              <a:custGeom>
                <a:avLst/>
                <a:gdLst>
                  <a:gd name="T0" fmla="*/ 10 w 11"/>
                  <a:gd name="T1" fmla="*/ 14 h 26"/>
                  <a:gd name="T2" fmla="*/ 10 w 11"/>
                  <a:gd name="T3" fmla="*/ 11 h 26"/>
                  <a:gd name="T4" fmla="*/ 10 w 11"/>
                  <a:gd name="T5" fmla="*/ 9 h 26"/>
                  <a:gd name="T6" fmla="*/ 8 w 11"/>
                  <a:gd name="T7" fmla="*/ 2 h 26"/>
                  <a:gd name="T8" fmla="*/ 8 w 11"/>
                  <a:gd name="T9" fmla="*/ 0 h 26"/>
                  <a:gd name="T10" fmla="*/ 7 w 11"/>
                  <a:gd name="T11" fmla="*/ 1 h 26"/>
                  <a:gd name="T12" fmla="*/ 1 w 11"/>
                  <a:gd name="T13" fmla="*/ 7 h 26"/>
                  <a:gd name="T14" fmla="*/ 0 w 11"/>
                  <a:gd name="T15" fmla="*/ 7 h 26"/>
                  <a:gd name="T16" fmla="*/ 6 w 11"/>
                  <a:gd name="T17" fmla="*/ 23 h 26"/>
                  <a:gd name="T18" fmla="*/ 7 w 11"/>
                  <a:gd name="T19" fmla="*/ 26 h 26"/>
                  <a:gd name="T20" fmla="*/ 8 w 11"/>
                  <a:gd name="T21" fmla="*/ 25 h 26"/>
                  <a:gd name="T22" fmla="*/ 8 w 11"/>
                  <a:gd name="T23" fmla="*/ 24 h 26"/>
                  <a:gd name="T24" fmla="*/ 11 w 11"/>
                  <a:gd name="T25" fmla="*/ 18 h 26"/>
                  <a:gd name="T26" fmla="*/ 10 w 11"/>
                  <a:gd name="T27" fmla="*/ 15 h 26"/>
                  <a:gd name="T28" fmla="*/ 10 w 11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6">
                    <a:moveTo>
                      <a:pt x="10" y="14"/>
                    </a:moveTo>
                    <a:cubicBezTo>
                      <a:pt x="10" y="13"/>
                      <a:pt x="10" y="12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7"/>
                      <a:pt x="9" y="4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4"/>
                      <a:pt x="4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1"/>
                      <a:pt x="6" y="19"/>
                      <a:pt x="6" y="23"/>
                    </a:cubicBezTo>
                    <a:cubicBezTo>
                      <a:pt x="6" y="24"/>
                      <a:pt x="6" y="25"/>
                      <a:pt x="7" y="26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2"/>
                      <a:pt x="10" y="20"/>
                      <a:pt x="11" y="18"/>
                    </a:cubicBezTo>
                    <a:cubicBezTo>
                      <a:pt x="11" y="17"/>
                      <a:pt x="11" y="16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6" name="Freeform 1120"/>
              <p:cNvSpPr>
                <a:spLocks/>
              </p:cNvSpPr>
              <p:nvPr/>
            </p:nvSpPr>
            <p:spPr bwMode="auto">
              <a:xfrm>
                <a:off x="4008" y="1922"/>
                <a:ext cx="294" cy="311"/>
              </a:xfrm>
              <a:custGeom>
                <a:avLst/>
                <a:gdLst>
                  <a:gd name="T0" fmla="*/ 267 w 308"/>
                  <a:gd name="T1" fmla="*/ 152 h 326"/>
                  <a:gd name="T2" fmla="*/ 280 w 308"/>
                  <a:gd name="T3" fmla="*/ 137 h 326"/>
                  <a:gd name="T4" fmla="*/ 293 w 308"/>
                  <a:gd name="T5" fmla="*/ 104 h 326"/>
                  <a:gd name="T6" fmla="*/ 307 w 308"/>
                  <a:gd name="T7" fmla="*/ 93 h 326"/>
                  <a:gd name="T8" fmla="*/ 304 w 308"/>
                  <a:gd name="T9" fmla="*/ 90 h 326"/>
                  <a:gd name="T10" fmla="*/ 300 w 308"/>
                  <a:gd name="T11" fmla="*/ 83 h 326"/>
                  <a:gd name="T12" fmla="*/ 276 w 308"/>
                  <a:gd name="T13" fmla="*/ 85 h 326"/>
                  <a:gd name="T14" fmla="*/ 261 w 308"/>
                  <a:gd name="T15" fmla="*/ 97 h 326"/>
                  <a:gd name="T16" fmla="*/ 258 w 308"/>
                  <a:gd name="T17" fmla="*/ 98 h 326"/>
                  <a:gd name="T18" fmla="*/ 258 w 308"/>
                  <a:gd name="T19" fmla="*/ 108 h 326"/>
                  <a:gd name="T20" fmla="*/ 242 w 308"/>
                  <a:gd name="T21" fmla="*/ 110 h 326"/>
                  <a:gd name="T22" fmla="*/ 227 w 308"/>
                  <a:gd name="T23" fmla="*/ 107 h 326"/>
                  <a:gd name="T24" fmla="*/ 224 w 308"/>
                  <a:gd name="T25" fmla="*/ 107 h 326"/>
                  <a:gd name="T26" fmla="*/ 222 w 308"/>
                  <a:gd name="T27" fmla="*/ 104 h 326"/>
                  <a:gd name="T28" fmla="*/ 222 w 308"/>
                  <a:gd name="T29" fmla="*/ 102 h 326"/>
                  <a:gd name="T30" fmla="*/ 221 w 308"/>
                  <a:gd name="T31" fmla="*/ 94 h 326"/>
                  <a:gd name="T32" fmla="*/ 218 w 308"/>
                  <a:gd name="T33" fmla="*/ 101 h 326"/>
                  <a:gd name="T34" fmla="*/ 188 w 308"/>
                  <a:gd name="T35" fmla="*/ 110 h 326"/>
                  <a:gd name="T36" fmla="*/ 162 w 308"/>
                  <a:gd name="T37" fmla="*/ 102 h 326"/>
                  <a:gd name="T38" fmla="*/ 136 w 308"/>
                  <a:gd name="T39" fmla="*/ 88 h 326"/>
                  <a:gd name="T40" fmla="*/ 135 w 308"/>
                  <a:gd name="T41" fmla="*/ 68 h 326"/>
                  <a:gd name="T42" fmla="*/ 136 w 308"/>
                  <a:gd name="T43" fmla="*/ 66 h 326"/>
                  <a:gd name="T44" fmla="*/ 132 w 308"/>
                  <a:gd name="T45" fmla="*/ 62 h 326"/>
                  <a:gd name="T46" fmla="*/ 112 w 308"/>
                  <a:gd name="T47" fmla="*/ 41 h 326"/>
                  <a:gd name="T48" fmla="*/ 121 w 308"/>
                  <a:gd name="T49" fmla="*/ 32 h 326"/>
                  <a:gd name="T50" fmla="*/ 116 w 308"/>
                  <a:gd name="T51" fmla="*/ 16 h 326"/>
                  <a:gd name="T52" fmla="*/ 116 w 308"/>
                  <a:gd name="T53" fmla="*/ 13 h 326"/>
                  <a:gd name="T54" fmla="*/ 106 w 308"/>
                  <a:gd name="T55" fmla="*/ 1 h 326"/>
                  <a:gd name="T56" fmla="*/ 102 w 308"/>
                  <a:gd name="T57" fmla="*/ 1 h 326"/>
                  <a:gd name="T58" fmla="*/ 97 w 308"/>
                  <a:gd name="T59" fmla="*/ 8 h 326"/>
                  <a:gd name="T60" fmla="*/ 83 w 308"/>
                  <a:gd name="T61" fmla="*/ 13 h 326"/>
                  <a:gd name="T62" fmla="*/ 64 w 308"/>
                  <a:gd name="T63" fmla="*/ 11 h 326"/>
                  <a:gd name="T64" fmla="*/ 67 w 308"/>
                  <a:gd name="T65" fmla="*/ 27 h 326"/>
                  <a:gd name="T66" fmla="*/ 79 w 308"/>
                  <a:gd name="T67" fmla="*/ 38 h 326"/>
                  <a:gd name="T68" fmla="*/ 68 w 308"/>
                  <a:gd name="T69" fmla="*/ 59 h 326"/>
                  <a:gd name="T70" fmla="*/ 53 w 308"/>
                  <a:gd name="T71" fmla="*/ 82 h 326"/>
                  <a:gd name="T72" fmla="*/ 36 w 308"/>
                  <a:gd name="T73" fmla="*/ 97 h 326"/>
                  <a:gd name="T74" fmla="*/ 23 w 308"/>
                  <a:gd name="T75" fmla="*/ 97 h 326"/>
                  <a:gd name="T76" fmla="*/ 21 w 308"/>
                  <a:gd name="T77" fmla="*/ 113 h 326"/>
                  <a:gd name="T78" fmla="*/ 8 w 308"/>
                  <a:gd name="T79" fmla="*/ 140 h 326"/>
                  <a:gd name="T80" fmla="*/ 2 w 308"/>
                  <a:gd name="T81" fmla="*/ 148 h 326"/>
                  <a:gd name="T82" fmla="*/ 9 w 308"/>
                  <a:gd name="T83" fmla="*/ 162 h 326"/>
                  <a:gd name="T84" fmla="*/ 43 w 308"/>
                  <a:gd name="T85" fmla="*/ 161 h 326"/>
                  <a:gd name="T86" fmla="*/ 50 w 308"/>
                  <a:gd name="T87" fmla="*/ 198 h 326"/>
                  <a:gd name="T88" fmla="*/ 73 w 308"/>
                  <a:gd name="T89" fmla="*/ 270 h 326"/>
                  <a:gd name="T90" fmla="*/ 106 w 308"/>
                  <a:gd name="T91" fmla="*/ 320 h 326"/>
                  <a:gd name="T92" fmla="*/ 127 w 308"/>
                  <a:gd name="T93" fmla="*/ 279 h 326"/>
                  <a:gd name="T94" fmla="*/ 145 w 308"/>
                  <a:gd name="T95" fmla="*/ 229 h 326"/>
                  <a:gd name="T96" fmla="*/ 198 w 308"/>
                  <a:gd name="T97" fmla="*/ 185 h 326"/>
                  <a:gd name="T98" fmla="*/ 224 w 308"/>
                  <a:gd name="T99" fmla="*/ 165 h 326"/>
                  <a:gd name="T100" fmla="*/ 223 w 308"/>
                  <a:gd name="T101" fmla="*/ 159 h 326"/>
                  <a:gd name="T102" fmla="*/ 221 w 308"/>
                  <a:gd name="T103" fmla="*/ 152 h 326"/>
                  <a:gd name="T104" fmla="*/ 217 w 308"/>
                  <a:gd name="T105" fmla="*/ 130 h 326"/>
                  <a:gd name="T106" fmla="*/ 216 w 308"/>
                  <a:gd name="T107" fmla="*/ 115 h 326"/>
                  <a:gd name="T108" fmla="*/ 240 w 308"/>
                  <a:gd name="T109" fmla="*/ 126 h 326"/>
                  <a:gd name="T110" fmla="*/ 252 w 308"/>
                  <a:gd name="T111" fmla="*/ 151 h 326"/>
                  <a:gd name="T112" fmla="*/ 265 w 308"/>
                  <a:gd name="T113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326">
                    <a:moveTo>
                      <a:pt x="265" y="162"/>
                    </a:moveTo>
                    <a:cubicBezTo>
                      <a:pt x="266" y="161"/>
                      <a:pt x="266" y="161"/>
                      <a:pt x="266" y="161"/>
                    </a:cubicBezTo>
                    <a:cubicBezTo>
                      <a:pt x="266" y="161"/>
                      <a:pt x="266" y="160"/>
                      <a:pt x="266" y="160"/>
                    </a:cubicBezTo>
                    <a:cubicBezTo>
                      <a:pt x="266" y="160"/>
                      <a:pt x="266" y="159"/>
                      <a:pt x="266" y="159"/>
                    </a:cubicBezTo>
                    <a:cubicBezTo>
                      <a:pt x="266" y="156"/>
                      <a:pt x="266" y="154"/>
                      <a:pt x="267" y="152"/>
                    </a:cubicBezTo>
                    <a:cubicBezTo>
                      <a:pt x="268" y="151"/>
                      <a:pt x="268" y="148"/>
                      <a:pt x="268" y="146"/>
                    </a:cubicBezTo>
                    <a:cubicBezTo>
                      <a:pt x="268" y="143"/>
                      <a:pt x="269" y="140"/>
                      <a:pt x="271" y="140"/>
                    </a:cubicBezTo>
                    <a:cubicBezTo>
                      <a:pt x="272" y="140"/>
                      <a:pt x="272" y="140"/>
                      <a:pt x="274" y="141"/>
                    </a:cubicBezTo>
                    <a:cubicBezTo>
                      <a:pt x="275" y="141"/>
                      <a:pt x="277" y="141"/>
                      <a:pt x="278" y="141"/>
                    </a:cubicBezTo>
                    <a:cubicBezTo>
                      <a:pt x="278" y="140"/>
                      <a:pt x="279" y="139"/>
                      <a:pt x="280" y="137"/>
                    </a:cubicBezTo>
                    <a:cubicBezTo>
                      <a:pt x="281" y="134"/>
                      <a:pt x="282" y="131"/>
                      <a:pt x="282" y="129"/>
                    </a:cubicBezTo>
                    <a:cubicBezTo>
                      <a:pt x="281" y="126"/>
                      <a:pt x="283" y="124"/>
                      <a:pt x="284" y="121"/>
                    </a:cubicBezTo>
                    <a:cubicBezTo>
                      <a:pt x="284" y="119"/>
                      <a:pt x="285" y="117"/>
                      <a:pt x="285" y="115"/>
                    </a:cubicBezTo>
                    <a:cubicBezTo>
                      <a:pt x="285" y="110"/>
                      <a:pt x="288" y="108"/>
                      <a:pt x="291" y="106"/>
                    </a:cubicBezTo>
                    <a:cubicBezTo>
                      <a:pt x="292" y="106"/>
                      <a:pt x="293" y="105"/>
                      <a:pt x="293" y="104"/>
                    </a:cubicBezTo>
                    <a:cubicBezTo>
                      <a:pt x="295" y="103"/>
                      <a:pt x="300" y="99"/>
                      <a:pt x="303" y="99"/>
                    </a:cubicBezTo>
                    <a:cubicBezTo>
                      <a:pt x="304" y="99"/>
                      <a:pt x="305" y="100"/>
                      <a:pt x="306" y="101"/>
                    </a:cubicBezTo>
                    <a:cubicBezTo>
                      <a:pt x="306" y="101"/>
                      <a:pt x="306" y="101"/>
                      <a:pt x="306" y="102"/>
                    </a:cubicBezTo>
                    <a:cubicBezTo>
                      <a:pt x="305" y="99"/>
                      <a:pt x="305" y="97"/>
                      <a:pt x="305" y="95"/>
                    </a:cubicBezTo>
                    <a:cubicBezTo>
                      <a:pt x="305" y="94"/>
                      <a:pt x="306" y="93"/>
                      <a:pt x="307" y="93"/>
                    </a:cubicBezTo>
                    <a:cubicBezTo>
                      <a:pt x="307" y="93"/>
                      <a:pt x="307" y="92"/>
                      <a:pt x="308" y="92"/>
                    </a:cubicBezTo>
                    <a:cubicBezTo>
                      <a:pt x="308" y="92"/>
                      <a:pt x="308" y="92"/>
                      <a:pt x="308" y="92"/>
                    </a:cubicBezTo>
                    <a:cubicBezTo>
                      <a:pt x="308" y="92"/>
                      <a:pt x="308" y="91"/>
                      <a:pt x="308" y="91"/>
                    </a:cubicBezTo>
                    <a:cubicBezTo>
                      <a:pt x="308" y="91"/>
                      <a:pt x="308" y="91"/>
                      <a:pt x="308" y="91"/>
                    </a:cubicBezTo>
                    <a:cubicBezTo>
                      <a:pt x="304" y="90"/>
                      <a:pt x="304" y="90"/>
                      <a:pt x="304" y="90"/>
                    </a:cubicBezTo>
                    <a:cubicBezTo>
                      <a:pt x="306" y="90"/>
                      <a:pt x="306" y="90"/>
                      <a:pt x="306" y="90"/>
                    </a:cubicBezTo>
                    <a:cubicBezTo>
                      <a:pt x="305" y="89"/>
                      <a:pt x="304" y="89"/>
                      <a:pt x="303" y="88"/>
                    </a:cubicBezTo>
                    <a:cubicBezTo>
                      <a:pt x="303" y="88"/>
                      <a:pt x="303" y="88"/>
                      <a:pt x="303" y="88"/>
                    </a:cubicBezTo>
                    <a:cubicBezTo>
                      <a:pt x="303" y="87"/>
                      <a:pt x="302" y="87"/>
                      <a:pt x="302" y="86"/>
                    </a:cubicBezTo>
                    <a:cubicBezTo>
                      <a:pt x="302" y="85"/>
                      <a:pt x="301" y="84"/>
                      <a:pt x="300" y="83"/>
                    </a:cubicBezTo>
                    <a:cubicBezTo>
                      <a:pt x="299" y="82"/>
                      <a:pt x="298" y="80"/>
                      <a:pt x="298" y="79"/>
                    </a:cubicBezTo>
                    <a:cubicBezTo>
                      <a:pt x="297" y="79"/>
                      <a:pt x="296" y="80"/>
                      <a:pt x="295" y="80"/>
                    </a:cubicBezTo>
                    <a:cubicBezTo>
                      <a:pt x="293" y="82"/>
                      <a:pt x="291" y="81"/>
                      <a:pt x="289" y="81"/>
                    </a:cubicBezTo>
                    <a:cubicBezTo>
                      <a:pt x="286" y="80"/>
                      <a:pt x="284" y="80"/>
                      <a:pt x="281" y="81"/>
                    </a:cubicBezTo>
                    <a:cubicBezTo>
                      <a:pt x="279" y="82"/>
                      <a:pt x="277" y="84"/>
                      <a:pt x="276" y="85"/>
                    </a:cubicBezTo>
                    <a:cubicBezTo>
                      <a:pt x="274" y="87"/>
                      <a:pt x="273" y="88"/>
                      <a:pt x="270" y="87"/>
                    </a:cubicBezTo>
                    <a:cubicBezTo>
                      <a:pt x="270" y="87"/>
                      <a:pt x="270" y="88"/>
                      <a:pt x="270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6" y="93"/>
                      <a:pt x="266" y="93"/>
                    </a:cubicBezTo>
                    <a:cubicBezTo>
                      <a:pt x="264" y="95"/>
                      <a:pt x="263" y="97"/>
                      <a:pt x="261" y="97"/>
                    </a:cubicBezTo>
                    <a:cubicBezTo>
                      <a:pt x="261" y="97"/>
                      <a:pt x="261" y="97"/>
                      <a:pt x="261" y="97"/>
                    </a:cubicBezTo>
                    <a:cubicBezTo>
                      <a:pt x="260" y="97"/>
                      <a:pt x="260" y="97"/>
                      <a:pt x="259" y="97"/>
                    </a:cubicBezTo>
                    <a:cubicBezTo>
                      <a:pt x="259" y="97"/>
                      <a:pt x="259" y="97"/>
                      <a:pt x="259" y="97"/>
                    </a:cubicBezTo>
                    <a:cubicBezTo>
                      <a:pt x="259" y="98"/>
                      <a:pt x="258" y="98"/>
                      <a:pt x="258" y="98"/>
                    </a:cubicBezTo>
                    <a:cubicBezTo>
                      <a:pt x="258" y="98"/>
                      <a:pt x="258" y="98"/>
                      <a:pt x="258" y="98"/>
                    </a:cubicBezTo>
                    <a:cubicBezTo>
                      <a:pt x="258" y="99"/>
                      <a:pt x="258" y="100"/>
                      <a:pt x="259" y="101"/>
                    </a:cubicBezTo>
                    <a:cubicBezTo>
                      <a:pt x="259" y="101"/>
                      <a:pt x="259" y="101"/>
                      <a:pt x="259" y="102"/>
                    </a:cubicBezTo>
                    <a:cubicBezTo>
                      <a:pt x="259" y="102"/>
                      <a:pt x="259" y="102"/>
                      <a:pt x="259" y="102"/>
                    </a:cubicBezTo>
                    <a:cubicBezTo>
                      <a:pt x="259" y="102"/>
                      <a:pt x="259" y="103"/>
                      <a:pt x="259" y="103"/>
                    </a:cubicBezTo>
                    <a:cubicBezTo>
                      <a:pt x="259" y="105"/>
                      <a:pt x="259" y="106"/>
                      <a:pt x="258" y="108"/>
                    </a:cubicBezTo>
                    <a:cubicBezTo>
                      <a:pt x="257" y="110"/>
                      <a:pt x="254" y="111"/>
                      <a:pt x="251" y="110"/>
                    </a:cubicBezTo>
                    <a:cubicBezTo>
                      <a:pt x="249" y="110"/>
                      <a:pt x="247" y="110"/>
                      <a:pt x="246" y="110"/>
                    </a:cubicBezTo>
                    <a:cubicBezTo>
                      <a:pt x="245" y="110"/>
                      <a:pt x="244" y="110"/>
                      <a:pt x="243" y="110"/>
                    </a:cubicBezTo>
                    <a:cubicBezTo>
                      <a:pt x="243" y="110"/>
                      <a:pt x="243" y="111"/>
                      <a:pt x="243" y="111"/>
                    </a:cubicBezTo>
                    <a:cubicBezTo>
                      <a:pt x="243" y="111"/>
                      <a:pt x="242" y="110"/>
                      <a:pt x="242" y="110"/>
                    </a:cubicBezTo>
                    <a:cubicBezTo>
                      <a:pt x="242" y="110"/>
                      <a:pt x="242" y="110"/>
                      <a:pt x="241" y="110"/>
                    </a:cubicBezTo>
                    <a:cubicBezTo>
                      <a:pt x="240" y="110"/>
                      <a:pt x="239" y="110"/>
                      <a:pt x="238" y="110"/>
                    </a:cubicBezTo>
                    <a:cubicBezTo>
                      <a:pt x="237" y="109"/>
                      <a:pt x="236" y="109"/>
                      <a:pt x="235" y="109"/>
                    </a:cubicBezTo>
                    <a:cubicBezTo>
                      <a:pt x="233" y="110"/>
                      <a:pt x="230" y="109"/>
                      <a:pt x="229" y="108"/>
                    </a:cubicBezTo>
                    <a:cubicBezTo>
                      <a:pt x="228" y="108"/>
                      <a:pt x="228" y="108"/>
                      <a:pt x="227" y="107"/>
                    </a:cubicBezTo>
                    <a:cubicBezTo>
                      <a:pt x="227" y="108"/>
                      <a:pt x="227" y="108"/>
                      <a:pt x="227" y="108"/>
                    </a:cubicBezTo>
                    <a:cubicBezTo>
                      <a:pt x="226" y="108"/>
                      <a:pt x="226" y="107"/>
                      <a:pt x="226" y="107"/>
                    </a:cubicBezTo>
                    <a:cubicBezTo>
                      <a:pt x="226" y="107"/>
                      <a:pt x="225" y="107"/>
                      <a:pt x="225" y="107"/>
                    </a:cubicBezTo>
                    <a:cubicBezTo>
                      <a:pt x="225" y="107"/>
                      <a:pt x="225" y="107"/>
                      <a:pt x="224" y="107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4" y="106"/>
                      <a:pt x="224" y="106"/>
                      <a:pt x="224" y="106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2"/>
                      <a:pt x="222" y="102"/>
                    </a:cubicBezTo>
                    <a:cubicBezTo>
                      <a:pt x="222" y="102"/>
                      <a:pt x="222" y="102"/>
                      <a:pt x="222" y="102"/>
                    </a:cubicBezTo>
                    <a:cubicBezTo>
                      <a:pt x="221" y="101"/>
                      <a:pt x="221" y="101"/>
                      <a:pt x="221" y="100"/>
                    </a:cubicBezTo>
                    <a:cubicBezTo>
                      <a:pt x="221" y="100"/>
                      <a:pt x="221" y="100"/>
                      <a:pt x="221" y="100"/>
                    </a:cubicBezTo>
                    <a:cubicBezTo>
                      <a:pt x="221" y="99"/>
                      <a:pt x="221" y="98"/>
                      <a:pt x="222" y="97"/>
                    </a:cubicBezTo>
                    <a:cubicBezTo>
                      <a:pt x="222" y="97"/>
                      <a:pt x="222" y="97"/>
                      <a:pt x="222" y="97"/>
                    </a:cubicBezTo>
                    <a:cubicBezTo>
                      <a:pt x="222" y="96"/>
                      <a:pt x="221" y="95"/>
                      <a:pt x="221" y="94"/>
                    </a:cubicBezTo>
                    <a:cubicBezTo>
                      <a:pt x="220" y="95"/>
                      <a:pt x="219" y="95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7"/>
                      <a:pt x="217" y="97"/>
                      <a:pt x="217" y="98"/>
                    </a:cubicBezTo>
                    <a:cubicBezTo>
                      <a:pt x="217" y="99"/>
                      <a:pt x="218" y="100"/>
                      <a:pt x="218" y="101"/>
                    </a:cubicBezTo>
                    <a:cubicBezTo>
                      <a:pt x="218" y="104"/>
                      <a:pt x="219" y="108"/>
                      <a:pt x="216" y="111"/>
                    </a:cubicBezTo>
                    <a:cubicBezTo>
                      <a:pt x="214" y="113"/>
                      <a:pt x="206" y="114"/>
                      <a:pt x="202" y="114"/>
                    </a:cubicBezTo>
                    <a:cubicBezTo>
                      <a:pt x="201" y="114"/>
                      <a:pt x="200" y="114"/>
                      <a:pt x="199" y="114"/>
                    </a:cubicBezTo>
                    <a:cubicBezTo>
                      <a:pt x="196" y="114"/>
                      <a:pt x="195" y="113"/>
                      <a:pt x="194" y="112"/>
                    </a:cubicBezTo>
                    <a:cubicBezTo>
                      <a:pt x="193" y="112"/>
                      <a:pt x="190" y="111"/>
                      <a:pt x="188" y="110"/>
                    </a:cubicBezTo>
                    <a:cubicBezTo>
                      <a:pt x="183" y="109"/>
                      <a:pt x="179" y="108"/>
                      <a:pt x="179" y="105"/>
                    </a:cubicBezTo>
                    <a:cubicBezTo>
                      <a:pt x="178" y="104"/>
                      <a:pt x="176" y="101"/>
                      <a:pt x="175" y="101"/>
                    </a:cubicBezTo>
                    <a:cubicBezTo>
                      <a:pt x="174" y="101"/>
                      <a:pt x="172" y="101"/>
                      <a:pt x="171" y="102"/>
                    </a:cubicBezTo>
                    <a:cubicBezTo>
                      <a:pt x="168" y="103"/>
                      <a:pt x="164" y="104"/>
                      <a:pt x="163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1" y="101"/>
                      <a:pt x="158" y="99"/>
                      <a:pt x="156" y="98"/>
                    </a:cubicBezTo>
                    <a:cubicBezTo>
                      <a:pt x="155" y="98"/>
                      <a:pt x="155" y="97"/>
                      <a:pt x="154" y="97"/>
                    </a:cubicBezTo>
                    <a:cubicBezTo>
                      <a:pt x="152" y="97"/>
                      <a:pt x="145" y="95"/>
                      <a:pt x="144" y="92"/>
                    </a:cubicBezTo>
                    <a:cubicBezTo>
                      <a:pt x="144" y="91"/>
                      <a:pt x="142" y="91"/>
                      <a:pt x="141" y="90"/>
                    </a:cubicBezTo>
                    <a:cubicBezTo>
                      <a:pt x="139" y="90"/>
                      <a:pt x="137" y="89"/>
                      <a:pt x="136" y="88"/>
                    </a:cubicBezTo>
                    <a:cubicBezTo>
                      <a:pt x="135" y="87"/>
                      <a:pt x="134" y="87"/>
                      <a:pt x="134" y="86"/>
                    </a:cubicBezTo>
                    <a:cubicBezTo>
                      <a:pt x="132" y="86"/>
                      <a:pt x="129" y="85"/>
                      <a:pt x="129" y="82"/>
                    </a:cubicBezTo>
                    <a:cubicBezTo>
                      <a:pt x="129" y="81"/>
                      <a:pt x="130" y="79"/>
                      <a:pt x="130" y="78"/>
                    </a:cubicBezTo>
                    <a:cubicBezTo>
                      <a:pt x="131" y="76"/>
                      <a:pt x="131" y="75"/>
                      <a:pt x="131" y="73"/>
                    </a:cubicBezTo>
                    <a:cubicBezTo>
                      <a:pt x="131" y="71"/>
                      <a:pt x="133" y="69"/>
                      <a:pt x="135" y="68"/>
                    </a:cubicBezTo>
                    <a:cubicBezTo>
                      <a:pt x="135" y="67"/>
                      <a:pt x="135" y="67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6" y="67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5" y="65"/>
                      <a:pt x="135" y="6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4" y="64"/>
                      <a:pt x="133" y="64"/>
                      <a:pt x="132" y="63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31" y="61"/>
                      <a:pt x="128" y="58"/>
                      <a:pt x="127" y="58"/>
                    </a:cubicBezTo>
                    <a:cubicBezTo>
                      <a:pt x="124" y="58"/>
                      <a:pt x="122" y="55"/>
                      <a:pt x="120" y="54"/>
                    </a:cubicBezTo>
                    <a:cubicBezTo>
                      <a:pt x="119" y="52"/>
                      <a:pt x="118" y="51"/>
                      <a:pt x="117" y="51"/>
                    </a:cubicBezTo>
                    <a:cubicBezTo>
                      <a:pt x="114" y="51"/>
                      <a:pt x="113" y="47"/>
                      <a:pt x="113" y="44"/>
                    </a:cubicBezTo>
                    <a:cubicBezTo>
                      <a:pt x="113" y="43"/>
                      <a:pt x="112" y="42"/>
                      <a:pt x="112" y="41"/>
                    </a:cubicBezTo>
                    <a:cubicBezTo>
                      <a:pt x="110" y="39"/>
                      <a:pt x="110" y="36"/>
                      <a:pt x="111" y="35"/>
                    </a:cubicBezTo>
                    <a:cubicBezTo>
                      <a:pt x="112" y="32"/>
                      <a:pt x="115" y="32"/>
                      <a:pt x="118" y="34"/>
                    </a:cubicBezTo>
                    <a:cubicBezTo>
                      <a:pt x="118" y="34"/>
                      <a:pt x="119" y="34"/>
                      <a:pt x="119" y="34"/>
                    </a:cubicBezTo>
                    <a:cubicBezTo>
                      <a:pt x="120" y="34"/>
                      <a:pt x="121" y="34"/>
                      <a:pt x="121" y="33"/>
                    </a:cubicBezTo>
                    <a:cubicBezTo>
                      <a:pt x="121" y="33"/>
                      <a:pt x="122" y="33"/>
                      <a:pt x="121" y="32"/>
                    </a:cubicBezTo>
                    <a:cubicBezTo>
                      <a:pt x="120" y="31"/>
                      <a:pt x="119" y="29"/>
                      <a:pt x="118" y="28"/>
                    </a:cubicBezTo>
                    <a:cubicBezTo>
                      <a:pt x="116" y="25"/>
                      <a:pt x="115" y="23"/>
                      <a:pt x="115" y="21"/>
                    </a:cubicBezTo>
                    <a:cubicBezTo>
                      <a:pt x="115" y="21"/>
                      <a:pt x="115" y="20"/>
                      <a:pt x="115" y="18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4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5" y="13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1" y="10"/>
                      <a:pt x="109" y="7"/>
                      <a:pt x="108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1"/>
                      <a:pt x="105" y="0"/>
                      <a:pt x="105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1"/>
                      <a:pt x="102" y="1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3"/>
                      <a:pt x="100" y="4"/>
                      <a:pt x="100" y="5"/>
                    </a:cubicBezTo>
                    <a:cubicBezTo>
                      <a:pt x="98" y="7"/>
                      <a:pt x="98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8"/>
                      <a:pt x="95" y="9"/>
                      <a:pt x="94" y="9"/>
                    </a:cubicBezTo>
                    <a:cubicBezTo>
                      <a:pt x="91" y="10"/>
                      <a:pt x="88" y="11"/>
                      <a:pt x="86" y="12"/>
                    </a:cubicBezTo>
                    <a:cubicBezTo>
                      <a:pt x="85" y="13"/>
                      <a:pt x="84" y="13"/>
                      <a:pt x="83" y="13"/>
                    </a:cubicBezTo>
                    <a:cubicBezTo>
                      <a:pt x="81" y="13"/>
                      <a:pt x="79" y="13"/>
                      <a:pt x="77" y="12"/>
                    </a:cubicBezTo>
                    <a:cubicBezTo>
                      <a:pt x="76" y="12"/>
                      <a:pt x="76" y="12"/>
                      <a:pt x="75" y="11"/>
                    </a:cubicBezTo>
                    <a:cubicBezTo>
                      <a:pt x="73" y="11"/>
                      <a:pt x="71" y="10"/>
                      <a:pt x="70" y="10"/>
                    </a:cubicBezTo>
                    <a:cubicBezTo>
                      <a:pt x="69" y="10"/>
                      <a:pt x="69" y="10"/>
                      <a:pt x="68" y="10"/>
                    </a:cubicBezTo>
                    <a:cubicBezTo>
                      <a:pt x="66" y="10"/>
                      <a:pt x="65" y="11"/>
                      <a:pt x="64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3"/>
                      <a:pt x="65" y="14"/>
                      <a:pt x="66" y="16"/>
                    </a:cubicBezTo>
                    <a:cubicBezTo>
                      <a:pt x="66" y="18"/>
                      <a:pt x="66" y="21"/>
                      <a:pt x="66" y="23"/>
                    </a:cubicBezTo>
                    <a:cubicBezTo>
                      <a:pt x="66" y="23"/>
                      <a:pt x="66" y="24"/>
                      <a:pt x="66" y="24"/>
                    </a:cubicBezTo>
                    <a:cubicBezTo>
                      <a:pt x="66" y="25"/>
                      <a:pt x="67" y="26"/>
                      <a:pt x="67" y="27"/>
                    </a:cubicBezTo>
                    <a:cubicBezTo>
                      <a:pt x="68" y="31"/>
                      <a:pt x="70" y="33"/>
                      <a:pt x="70" y="33"/>
                    </a:cubicBezTo>
                    <a:cubicBezTo>
                      <a:pt x="72" y="33"/>
                      <a:pt x="73" y="33"/>
                      <a:pt x="75" y="34"/>
                    </a:cubicBezTo>
                    <a:cubicBezTo>
                      <a:pt x="77" y="35"/>
                      <a:pt x="79" y="37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9"/>
                      <a:pt x="79" y="41"/>
                      <a:pt x="78" y="41"/>
                    </a:cubicBezTo>
                    <a:cubicBezTo>
                      <a:pt x="78" y="42"/>
                      <a:pt x="77" y="42"/>
                      <a:pt x="77" y="42"/>
                    </a:cubicBezTo>
                    <a:cubicBezTo>
                      <a:pt x="74" y="43"/>
                      <a:pt x="73" y="46"/>
                      <a:pt x="72" y="49"/>
                    </a:cubicBezTo>
                    <a:cubicBezTo>
                      <a:pt x="72" y="50"/>
                      <a:pt x="72" y="51"/>
                      <a:pt x="72" y="52"/>
                    </a:cubicBezTo>
                    <a:cubicBezTo>
                      <a:pt x="72" y="54"/>
                      <a:pt x="72" y="58"/>
                      <a:pt x="68" y="59"/>
                    </a:cubicBezTo>
                    <a:cubicBezTo>
                      <a:pt x="66" y="59"/>
                      <a:pt x="65" y="60"/>
                      <a:pt x="65" y="63"/>
                    </a:cubicBezTo>
                    <a:cubicBezTo>
                      <a:pt x="65" y="68"/>
                      <a:pt x="61" y="69"/>
                      <a:pt x="59" y="69"/>
                    </a:cubicBezTo>
                    <a:cubicBezTo>
                      <a:pt x="59" y="70"/>
                      <a:pt x="58" y="70"/>
                      <a:pt x="58" y="70"/>
                    </a:cubicBezTo>
                    <a:cubicBezTo>
                      <a:pt x="58" y="70"/>
                      <a:pt x="57" y="72"/>
                      <a:pt x="57" y="73"/>
                    </a:cubicBezTo>
                    <a:cubicBezTo>
                      <a:pt x="55" y="79"/>
                      <a:pt x="54" y="81"/>
                      <a:pt x="53" y="82"/>
                    </a:cubicBezTo>
                    <a:cubicBezTo>
                      <a:pt x="52" y="83"/>
                      <a:pt x="51" y="83"/>
                      <a:pt x="49" y="84"/>
                    </a:cubicBezTo>
                    <a:cubicBezTo>
                      <a:pt x="47" y="84"/>
                      <a:pt x="44" y="85"/>
                      <a:pt x="44" y="87"/>
                    </a:cubicBezTo>
                    <a:cubicBezTo>
                      <a:pt x="44" y="91"/>
                      <a:pt x="40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5" y="97"/>
                      <a:pt x="35" y="97"/>
                      <a:pt x="34" y="96"/>
                    </a:cubicBezTo>
                    <a:cubicBezTo>
                      <a:pt x="33" y="96"/>
                      <a:pt x="32" y="96"/>
                      <a:pt x="31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7"/>
                      <a:pt x="29" y="98"/>
                      <a:pt x="27" y="98"/>
                    </a:cubicBezTo>
                    <a:cubicBezTo>
                      <a:pt x="26" y="98"/>
                      <a:pt x="24" y="98"/>
                      <a:pt x="23" y="97"/>
                    </a:cubicBezTo>
                    <a:cubicBezTo>
                      <a:pt x="22" y="97"/>
                      <a:pt x="22" y="96"/>
                      <a:pt x="21" y="96"/>
                    </a:cubicBezTo>
                    <a:cubicBezTo>
                      <a:pt x="21" y="96"/>
                      <a:pt x="21" y="97"/>
                      <a:pt x="20" y="97"/>
                    </a:cubicBezTo>
                    <a:cubicBezTo>
                      <a:pt x="16" y="101"/>
                      <a:pt x="14" y="104"/>
                      <a:pt x="14" y="105"/>
                    </a:cubicBezTo>
                    <a:cubicBezTo>
                      <a:pt x="14" y="106"/>
                      <a:pt x="15" y="106"/>
                      <a:pt x="16" y="107"/>
                    </a:cubicBezTo>
                    <a:cubicBezTo>
                      <a:pt x="18" y="108"/>
                      <a:pt x="21" y="110"/>
                      <a:pt x="21" y="113"/>
                    </a:cubicBezTo>
                    <a:cubicBezTo>
                      <a:pt x="20" y="117"/>
                      <a:pt x="23" y="121"/>
                      <a:pt x="25" y="123"/>
                    </a:cubicBezTo>
                    <a:cubicBezTo>
                      <a:pt x="27" y="125"/>
                      <a:pt x="32" y="132"/>
                      <a:pt x="29" y="136"/>
                    </a:cubicBezTo>
                    <a:cubicBezTo>
                      <a:pt x="27" y="139"/>
                      <a:pt x="24" y="140"/>
                      <a:pt x="19" y="139"/>
                    </a:cubicBezTo>
                    <a:cubicBezTo>
                      <a:pt x="18" y="139"/>
                      <a:pt x="17" y="139"/>
                      <a:pt x="16" y="139"/>
                    </a:cubicBezTo>
                    <a:cubicBezTo>
                      <a:pt x="15" y="140"/>
                      <a:pt x="12" y="140"/>
                      <a:pt x="8" y="140"/>
                    </a:cubicBezTo>
                    <a:cubicBezTo>
                      <a:pt x="8" y="139"/>
                      <a:pt x="7" y="139"/>
                      <a:pt x="7" y="139"/>
                    </a:cubicBezTo>
                    <a:cubicBezTo>
                      <a:pt x="4" y="139"/>
                      <a:pt x="3" y="141"/>
                      <a:pt x="2" y="143"/>
                    </a:cubicBezTo>
                    <a:cubicBezTo>
                      <a:pt x="1" y="144"/>
                      <a:pt x="1" y="144"/>
                      <a:pt x="1" y="145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1" y="146"/>
                      <a:pt x="2" y="147"/>
                      <a:pt x="2" y="148"/>
                    </a:cubicBezTo>
                    <a:cubicBezTo>
                      <a:pt x="4" y="150"/>
                      <a:pt x="6" y="152"/>
                      <a:pt x="9" y="153"/>
                    </a:cubicBezTo>
                    <a:cubicBezTo>
                      <a:pt x="11" y="154"/>
                      <a:pt x="14" y="153"/>
                      <a:pt x="16" y="153"/>
                    </a:cubicBezTo>
                    <a:cubicBezTo>
                      <a:pt x="17" y="152"/>
                      <a:pt x="18" y="152"/>
                      <a:pt x="19" y="152"/>
                    </a:cubicBezTo>
                    <a:cubicBezTo>
                      <a:pt x="21" y="152"/>
                      <a:pt x="22" y="153"/>
                      <a:pt x="22" y="156"/>
                    </a:cubicBezTo>
                    <a:cubicBezTo>
                      <a:pt x="22" y="161"/>
                      <a:pt x="15" y="161"/>
                      <a:pt x="9" y="162"/>
                    </a:cubicBezTo>
                    <a:cubicBezTo>
                      <a:pt x="9" y="162"/>
                      <a:pt x="8" y="162"/>
                      <a:pt x="7" y="162"/>
                    </a:cubicBezTo>
                    <a:cubicBezTo>
                      <a:pt x="11" y="167"/>
                      <a:pt x="23" y="180"/>
                      <a:pt x="28" y="179"/>
                    </a:cubicBezTo>
                    <a:cubicBezTo>
                      <a:pt x="34" y="178"/>
                      <a:pt x="38" y="172"/>
                      <a:pt x="39" y="170"/>
                    </a:cubicBezTo>
                    <a:cubicBezTo>
                      <a:pt x="38" y="169"/>
                      <a:pt x="37" y="168"/>
                      <a:pt x="38" y="166"/>
                    </a:cubicBezTo>
                    <a:cubicBezTo>
                      <a:pt x="38" y="164"/>
                      <a:pt x="41" y="161"/>
                      <a:pt x="43" y="161"/>
                    </a:cubicBezTo>
                    <a:cubicBezTo>
                      <a:pt x="44" y="161"/>
                      <a:pt x="44" y="161"/>
                      <a:pt x="45" y="161"/>
                    </a:cubicBezTo>
                    <a:cubicBezTo>
                      <a:pt x="47" y="162"/>
                      <a:pt x="47" y="165"/>
                      <a:pt x="47" y="168"/>
                    </a:cubicBezTo>
                    <a:cubicBezTo>
                      <a:pt x="47" y="170"/>
                      <a:pt x="47" y="173"/>
                      <a:pt x="48" y="173"/>
                    </a:cubicBezTo>
                    <a:cubicBezTo>
                      <a:pt x="52" y="176"/>
                      <a:pt x="50" y="181"/>
                      <a:pt x="49" y="186"/>
                    </a:cubicBezTo>
                    <a:cubicBezTo>
                      <a:pt x="48" y="188"/>
                      <a:pt x="49" y="193"/>
                      <a:pt x="50" y="198"/>
                    </a:cubicBezTo>
                    <a:cubicBezTo>
                      <a:pt x="50" y="200"/>
                      <a:pt x="51" y="202"/>
                      <a:pt x="51" y="204"/>
                    </a:cubicBezTo>
                    <a:cubicBezTo>
                      <a:pt x="51" y="206"/>
                      <a:pt x="52" y="209"/>
                      <a:pt x="53" y="212"/>
                    </a:cubicBezTo>
                    <a:cubicBezTo>
                      <a:pt x="54" y="216"/>
                      <a:pt x="55" y="220"/>
                      <a:pt x="56" y="224"/>
                    </a:cubicBezTo>
                    <a:cubicBezTo>
                      <a:pt x="57" y="232"/>
                      <a:pt x="62" y="245"/>
                      <a:pt x="66" y="254"/>
                    </a:cubicBezTo>
                    <a:cubicBezTo>
                      <a:pt x="69" y="258"/>
                      <a:pt x="71" y="265"/>
                      <a:pt x="73" y="270"/>
                    </a:cubicBezTo>
                    <a:cubicBezTo>
                      <a:pt x="74" y="276"/>
                      <a:pt x="76" y="281"/>
                      <a:pt x="77" y="283"/>
                    </a:cubicBezTo>
                    <a:cubicBezTo>
                      <a:pt x="80" y="286"/>
                      <a:pt x="88" y="299"/>
                      <a:pt x="88" y="307"/>
                    </a:cubicBezTo>
                    <a:cubicBezTo>
                      <a:pt x="88" y="314"/>
                      <a:pt x="96" y="324"/>
                      <a:pt x="98" y="326"/>
                    </a:cubicBezTo>
                    <a:cubicBezTo>
                      <a:pt x="99" y="326"/>
                      <a:pt x="99" y="326"/>
                      <a:pt x="99" y="326"/>
                    </a:cubicBezTo>
                    <a:cubicBezTo>
                      <a:pt x="101" y="326"/>
                      <a:pt x="105" y="323"/>
                      <a:pt x="106" y="320"/>
                    </a:cubicBezTo>
                    <a:cubicBezTo>
                      <a:pt x="107" y="317"/>
                      <a:pt x="110" y="315"/>
                      <a:pt x="112" y="313"/>
                    </a:cubicBezTo>
                    <a:cubicBezTo>
                      <a:pt x="114" y="312"/>
                      <a:pt x="116" y="311"/>
                      <a:pt x="116" y="310"/>
                    </a:cubicBezTo>
                    <a:cubicBezTo>
                      <a:pt x="117" y="307"/>
                      <a:pt x="117" y="301"/>
                      <a:pt x="122" y="300"/>
                    </a:cubicBezTo>
                    <a:cubicBezTo>
                      <a:pt x="123" y="300"/>
                      <a:pt x="124" y="299"/>
                      <a:pt x="124" y="294"/>
                    </a:cubicBezTo>
                    <a:cubicBezTo>
                      <a:pt x="124" y="290"/>
                      <a:pt x="124" y="283"/>
                      <a:pt x="127" y="279"/>
                    </a:cubicBezTo>
                    <a:cubicBezTo>
                      <a:pt x="130" y="275"/>
                      <a:pt x="130" y="266"/>
                      <a:pt x="129" y="262"/>
                    </a:cubicBezTo>
                    <a:cubicBezTo>
                      <a:pt x="127" y="258"/>
                      <a:pt x="128" y="251"/>
                      <a:pt x="130" y="247"/>
                    </a:cubicBezTo>
                    <a:cubicBezTo>
                      <a:pt x="130" y="245"/>
                      <a:pt x="130" y="244"/>
                      <a:pt x="131" y="243"/>
                    </a:cubicBezTo>
                    <a:cubicBezTo>
                      <a:pt x="131" y="240"/>
                      <a:pt x="132" y="236"/>
                      <a:pt x="135" y="236"/>
                    </a:cubicBezTo>
                    <a:cubicBezTo>
                      <a:pt x="138" y="236"/>
                      <a:pt x="142" y="233"/>
                      <a:pt x="145" y="229"/>
                    </a:cubicBezTo>
                    <a:cubicBezTo>
                      <a:pt x="148" y="226"/>
                      <a:pt x="153" y="222"/>
                      <a:pt x="158" y="219"/>
                    </a:cubicBezTo>
                    <a:cubicBezTo>
                      <a:pt x="160" y="217"/>
                      <a:pt x="162" y="216"/>
                      <a:pt x="163" y="215"/>
                    </a:cubicBezTo>
                    <a:cubicBezTo>
                      <a:pt x="167" y="212"/>
                      <a:pt x="177" y="202"/>
                      <a:pt x="180" y="197"/>
                    </a:cubicBezTo>
                    <a:cubicBezTo>
                      <a:pt x="183" y="194"/>
                      <a:pt x="187" y="192"/>
                      <a:pt x="191" y="190"/>
                    </a:cubicBezTo>
                    <a:cubicBezTo>
                      <a:pt x="193" y="188"/>
                      <a:pt x="196" y="187"/>
                      <a:pt x="198" y="185"/>
                    </a:cubicBezTo>
                    <a:cubicBezTo>
                      <a:pt x="200" y="183"/>
                      <a:pt x="200" y="181"/>
                      <a:pt x="200" y="179"/>
                    </a:cubicBezTo>
                    <a:cubicBezTo>
                      <a:pt x="200" y="177"/>
                      <a:pt x="201" y="176"/>
                      <a:pt x="201" y="175"/>
                    </a:cubicBezTo>
                    <a:cubicBezTo>
                      <a:pt x="202" y="167"/>
                      <a:pt x="223" y="166"/>
                      <a:pt x="223" y="166"/>
                    </a:cubicBezTo>
                    <a:cubicBezTo>
                      <a:pt x="223" y="166"/>
                      <a:pt x="223" y="166"/>
                      <a:pt x="224" y="166"/>
                    </a:cubicBezTo>
                    <a:cubicBezTo>
                      <a:pt x="224" y="166"/>
                      <a:pt x="224" y="166"/>
                      <a:pt x="224" y="165"/>
                    </a:cubicBezTo>
                    <a:cubicBezTo>
                      <a:pt x="224" y="165"/>
                      <a:pt x="224" y="165"/>
                      <a:pt x="224" y="164"/>
                    </a:cubicBezTo>
                    <a:cubicBezTo>
                      <a:pt x="223" y="164"/>
                      <a:pt x="223" y="163"/>
                      <a:pt x="223" y="163"/>
                    </a:cubicBezTo>
                    <a:cubicBezTo>
                      <a:pt x="223" y="162"/>
                      <a:pt x="223" y="162"/>
                      <a:pt x="223" y="161"/>
                    </a:cubicBezTo>
                    <a:cubicBezTo>
                      <a:pt x="223" y="161"/>
                      <a:pt x="223" y="160"/>
                      <a:pt x="223" y="160"/>
                    </a:cubicBezTo>
                    <a:cubicBezTo>
                      <a:pt x="223" y="160"/>
                      <a:pt x="223" y="159"/>
                      <a:pt x="223" y="159"/>
                    </a:cubicBezTo>
                    <a:cubicBezTo>
                      <a:pt x="223" y="158"/>
                      <a:pt x="223" y="158"/>
                      <a:pt x="222" y="157"/>
                    </a:cubicBezTo>
                    <a:cubicBezTo>
                      <a:pt x="222" y="157"/>
                      <a:pt x="222" y="156"/>
                      <a:pt x="222" y="156"/>
                    </a:cubicBezTo>
                    <a:cubicBezTo>
                      <a:pt x="222" y="156"/>
                      <a:pt x="222" y="155"/>
                      <a:pt x="222" y="155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3"/>
                      <a:pt x="221" y="153"/>
                      <a:pt x="221" y="152"/>
                    </a:cubicBezTo>
                    <a:cubicBezTo>
                      <a:pt x="221" y="152"/>
                      <a:pt x="221" y="152"/>
                      <a:pt x="221" y="151"/>
                    </a:cubicBezTo>
                    <a:cubicBezTo>
                      <a:pt x="221" y="151"/>
                      <a:pt x="221" y="150"/>
                      <a:pt x="221" y="150"/>
                    </a:cubicBezTo>
                    <a:cubicBezTo>
                      <a:pt x="221" y="150"/>
                      <a:pt x="221" y="150"/>
                      <a:pt x="220" y="150"/>
                    </a:cubicBezTo>
                    <a:cubicBezTo>
                      <a:pt x="220" y="149"/>
                      <a:pt x="220" y="148"/>
                      <a:pt x="220" y="148"/>
                    </a:cubicBezTo>
                    <a:cubicBezTo>
                      <a:pt x="218" y="143"/>
                      <a:pt x="216" y="134"/>
                      <a:pt x="217" y="130"/>
                    </a:cubicBezTo>
                    <a:cubicBezTo>
                      <a:pt x="218" y="127"/>
                      <a:pt x="220" y="127"/>
                      <a:pt x="221" y="126"/>
                    </a:cubicBezTo>
                    <a:cubicBezTo>
                      <a:pt x="223" y="126"/>
                      <a:pt x="223" y="126"/>
                      <a:pt x="223" y="125"/>
                    </a:cubicBezTo>
                    <a:cubicBezTo>
                      <a:pt x="223" y="125"/>
                      <a:pt x="221" y="124"/>
                      <a:pt x="220" y="124"/>
                    </a:cubicBezTo>
                    <a:cubicBezTo>
                      <a:pt x="218" y="123"/>
                      <a:pt x="216" y="121"/>
                      <a:pt x="215" y="119"/>
                    </a:cubicBezTo>
                    <a:cubicBezTo>
                      <a:pt x="215" y="118"/>
                      <a:pt x="215" y="116"/>
                      <a:pt x="216" y="115"/>
                    </a:cubicBezTo>
                    <a:cubicBezTo>
                      <a:pt x="217" y="113"/>
                      <a:pt x="219" y="112"/>
                      <a:pt x="221" y="112"/>
                    </a:cubicBezTo>
                    <a:cubicBezTo>
                      <a:pt x="222" y="112"/>
                      <a:pt x="223" y="112"/>
                      <a:pt x="224" y="113"/>
                    </a:cubicBezTo>
                    <a:cubicBezTo>
                      <a:pt x="225" y="114"/>
                      <a:pt x="226" y="114"/>
                      <a:pt x="227" y="114"/>
                    </a:cubicBezTo>
                    <a:cubicBezTo>
                      <a:pt x="233" y="114"/>
                      <a:pt x="237" y="117"/>
                      <a:pt x="237" y="122"/>
                    </a:cubicBezTo>
                    <a:cubicBezTo>
                      <a:pt x="237" y="123"/>
                      <a:pt x="239" y="125"/>
                      <a:pt x="240" y="126"/>
                    </a:cubicBezTo>
                    <a:cubicBezTo>
                      <a:pt x="242" y="125"/>
                      <a:pt x="249" y="125"/>
                      <a:pt x="253" y="125"/>
                    </a:cubicBezTo>
                    <a:cubicBezTo>
                      <a:pt x="257" y="125"/>
                      <a:pt x="263" y="125"/>
                      <a:pt x="263" y="130"/>
                    </a:cubicBezTo>
                    <a:cubicBezTo>
                      <a:pt x="263" y="133"/>
                      <a:pt x="258" y="143"/>
                      <a:pt x="252" y="143"/>
                    </a:cubicBezTo>
                    <a:cubicBezTo>
                      <a:pt x="252" y="143"/>
                      <a:pt x="251" y="144"/>
                      <a:pt x="251" y="146"/>
                    </a:cubicBezTo>
                    <a:cubicBezTo>
                      <a:pt x="251" y="149"/>
                      <a:pt x="251" y="151"/>
                      <a:pt x="252" y="151"/>
                    </a:cubicBezTo>
                    <a:cubicBezTo>
                      <a:pt x="252" y="151"/>
                      <a:pt x="254" y="149"/>
                      <a:pt x="255" y="148"/>
                    </a:cubicBezTo>
                    <a:cubicBezTo>
                      <a:pt x="255" y="147"/>
                      <a:pt x="255" y="147"/>
                      <a:pt x="255" y="147"/>
                    </a:cubicBezTo>
                    <a:cubicBezTo>
                      <a:pt x="256" y="145"/>
                      <a:pt x="258" y="142"/>
                      <a:pt x="260" y="142"/>
                    </a:cubicBezTo>
                    <a:cubicBezTo>
                      <a:pt x="262" y="142"/>
                      <a:pt x="263" y="146"/>
                      <a:pt x="265" y="157"/>
                    </a:cubicBezTo>
                    <a:cubicBezTo>
                      <a:pt x="265" y="158"/>
                      <a:pt x="265" y="160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7" name="Freeform 1121"/>
              <p:cNvSpPr>
                <a:spLocks/>
              </p:cNvSpPr>
              <p:nvPr/>
            </p:nvSpPr>
            <p:spPr bwMode="auto">
              <a:xfrm>
                <a:off x="4021" y="1823"/>
                <a:ext cx="112" cy="46"/>
              </a:xfrm>
              <a:custGeom>
                <a:avLst/>
                <a:gdLst>
                  <a:gd name="T0" fmla="*/ 117 w 118"/>
                  <a:gd name="T1" fmla="*/ 12 h 48"/>
                  <a:gd name="T2" fmla="*/ 116 w 118"/>
                  <a:gd name="T3" fmla="*/ 12 h 48"/>
                  <a:gd name="T4" fmla="*/ 109 w 118"/>
                  <a:gd name="T5" fmla="*/ 9 h 48"/>
                  <a:gd name="T6" fmla="*/ 105 w 118"/>
                  <a:gd name="T7" fmla="*/ 7 h 48"/>
                  <a:gd name="T8" fmla="*/ 77 w 118"/>
                  <a:gd name="T9" fmla="*/ 4 h 48"/>
                  <a:gd name="T10" fmla="*/ 56 w 118"/>
                  <a:gd name="T11" fmla="*/ 1 h 48"/>
                  <a:gd name="T12" fmla="*/ 53 w 118"/>
                  <a:gd name="T13" fmla="*/ 0 h 48"/>
                  <a:gd name="T14" fmla="*/ 41 w 118"/>
                  <a:gd name="T15" fmla="*/ 9 h 48"/>
                  <a:gd name="T16" fmla="*/ 25 w 118"/>
                  <a:gd name="T17" fmla="*/ 5 h 48"/>
                  <a:gd name="T18" fmla="*/ 13 w 118"/>
                  <a:gd name="T19" fmla="*/ 15 h 48"/>
                  <a:gd name="T20" fmla="*/ 12 w 118"/>
                  <a:gd name="T21" fmla="*/ 16 h 48"/>
                  <a:gd name="T22" fmla="*/ 11 w 118"/>
                  <a:gd name="T23" fmla="*/ 18 h 48"/>
                  <a:gd name="T24" fmla="*/ 14 w 118"/>
                  <a:gd name="T25" fmla="*/ 22 h 48"/>
                  <a:gd name="T26" fmla="*/ 20 w 118"/>
                  <a:gd name="T27" fmla="*/ 22 h 48"/>
                  <a:gd name="T28" fmla="*/ 39 w 118"/>
                  <a:gd name="T29" fmla="*/ 28 h 48"/>
                  <a:gd name="T30" fmla="*/ 38 w 118"/>
                  <a:gd name="T31" fmla="*/ 35 h 48"/>
                  <a:gd name="T32" fmla="*/ 29 w 118"/>
                  <a:gd name="T33" fmla="*/ 39 h 48"/>
                  <a:gd name="T34" fmla="*/ 23 w 118"/>
                  <a:gd name="T35" fmla="*/ 39 h 48"/>
                  <a:gd name="T36" fmla="*/ 22 w 118"/>
                  <a:gd name="T37" fmla="*/ 40 h 48"/>
                  <a:gd name="T38" fmla="*/ 20 w 118"/>
                  <a:gd name="T39" fmla="*/ 40 h 48"/>
                  <a:gd name="T40" fmla="*/ 17 w 118"/>
                  <a:gd name="T41" fmla="*/ 41 h 48"/>
                  <a:gd name="T42" fmla="*/ 10 w 118"/>
                  <a:gd name="T43" fmla="*/ 41 h 48"/>
                  <a:gd name="T44" fmla="*/ 9 w 118"/>
                  <a:gd name="T45" fmla="*/ 41 h 48"/>
                  <a:gd name="T46" fmla="*/ 5 w 118"/>
                  <a:gd name="T47" fmla="*/ 42 h 48"/>
                  <a:gd name="T48" fmla="*/ 5 w 118"/>
                  <a:gd name="T49" fmla="*/ 41 h 48"/>
                  <a:gd name="T50" fmla="*/ 5 w 118"/>
                  <a:gd name="T51" fmla="*/ 41 h 48"/>
                  <a:gd name="T52" fmla="*/ 3 w 118"/>
                  <a:gd name="T53" fmla="*/ 45 h 48"/>
                  <a:gd name="T54" fmla="*/ 14 w 118"/>
                  <a:gd name="T55" fmla="*/ 46 h 48"/>
                  <a:gd name="T56" fmla="*/ 18 w 118"/>
                  <a:gd name="T57" fmla="*/ 46 h 48"/>
                  <a:gd name="T58" fmla="*/ 28 w 118"/>
                  <a:gd name="T59" fmla="*/ 48 h 48"/>
                  <a:gd name="T60" fmla="*/ 31 w 118"/>
                  <a:gd name="T61" fmla="*/ 47 h 48"/>
                  <a:gd name="T62" fmla="*/ 34 w 118"/>
                  <a:gd name="T63" fmla="*/ 48 h 48"/>
                  <a:gd name="T64" fmla="*/ 37 w 118"/>
                  <a:gd name="T65" fmla="*/ 48 h 48"/>
                  <a:gd name="T66" fmla="*/ 39 w 118"/>
                  <a:gd name="T67" fmla="*/ 48 h 48"/>
                  <a:gd name="T68" fmla="*/ 40 w 118"/>
                  <a:gd name="T69" fmla="*/ 48 h 48"/>
                  <a:gd name="T70" fmla="*/ 42 w 118"/>
                  <a:gd name="T71" fmla="*/ 47 h 48"/>
                  <a:gd name="T72" fmla="*/ 44 w 118"/>
                  <a:gd name="T73" fmla="*/ 47 h 48"/>
                  <a:gd name="T74" fmla="*/ 46 w 118"/>
                  <a:gd name="T75" fmla="*/ 47 h 48"/>
                  <a:gd name="T76" fmla="*/ 47 w 118"/>
                  <a:gd name="T77" fmla="*/ 47 h 48"/>
                  <a:gd name="T78" fmla="*/ 47 w 118"/>
                  <a:gd name="T79" fmla="*/ 45 h 48"/>
                  <a:gd name="T80" fmla="*/ 47 w 118"/>
                  <a:gd name="T81" fmla="*/ 44 h 48"/>
                  <a:gd name="T82" fmla="*/ 47 w 118"/>
                  <a:gd name="T83" fmla="*/ 43 h 48"/>
                  <a:gd name="T84" fmla="*/ 54 w 118"/>
                  <a:gd name="T85" fmla="*/ 38 h 48"/>
                  <a:gd name="T86" fmla="*/ 61 w 118"/>
                  <a:gd name="T87" fmla="*/ 34 h 48"/>
                  <a:gd name="T88" fmla="*/ 68 w 118"/>
                  <a:gd name="T89" fmla="*/ 32 h 48"/>
                  <a:gd name="T90" fmla="*/ 73 w 118"/>
                  <a:gd name="T91" fmla="*/ 35 h 48"/>
                  <a:gd name="T92" fmla="*/ 76 w 118"/>
                  <a:gd name="T93" fmla="*/ 33 h 48"/>
                  <a:gd name="T94" fmla="*/ 90 w 118"/>
                  <a:gd name="T95" fmla="*/ 27 h 48"/>
                  <a:gd name="T96" fmla="*/ 99 w 118"/>
                  <a:gd name="T97" fmla="*/ 23 h 48"/>
                  <a:gd name="T98" fmla="*/ 108 w 118"/>
                  <a:gd name="T99" fmla="*/ 17 h 48"/>
                  <a:gd name="T100" fmla="*/ 110 w 118"/>
                  <a:gd name="T101" fmla="*/ 16 h 48"/>
                  <a:gd name="T102" fmla="*/ 111 w 118"/>
                  <a:gd name="T103" fmla="*/ 15 h 48"/>
                  <a:gd name="T104" fmla="*/ 113 w 118"/>
                  <a:gd name="T105" fmla="*/ 14 h 48"/>
                  <a:gd name="T106" fmla="*/ 114 w 118"/>
                  <a:gd name="T107" fmla="*/ 14 h 48"/>
                  <a:gd name="T108" fmla="*/ 118 w 118"/>
                  <a:gd name="T109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48">
                    <a:moveTo>
                      <a:pt x="118" y="12"/>
                    </a:move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3" y="12"/>
                      <a:pt x="111" y="11"/>
                      <a:pt x="109" y="9"/>
                    </a:cubicBezTo>
                    <a:cubicBezTo>
                      <a:pt x="107" y="7"/>
                      <a:pt x="106" y="7"/>
                      <a:pt x="106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3" y="7"/>
                      <a:pt x="101" y="7"/>
                      <a:pt x="100" y="7"/>
                    </a:cubicBezTo>
                    <a:cubicBezTo>
                      <a:pt x="96" y="6"/>
                      <a:pt x="85" y="4"/>
                      <a:pt x="77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68" y="6"/>
                      <a:pt x="60" y="3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3" y="0"/>
                    </a:cubicBezTo>
                    <a:cubicBezTo>
                      <a:pt x="50" y="0"/>
                      <a:pt x="47" y="2"/>
                      <a:pt x="46" y="3"/>
                    </a:cubicBezTo>
                    <a:cubicBezTo>
                      <a:pt x="46" y="7"/>
                      <a:pt x="44" y="9"/>
                      <a:pt x="41" y="9"/>
                    </a:cubicBezTo>
                    <a:cubicBezTo>
                      <a:pt x="39" y="9"/>
                      <a:pt x="37" y="8"/>
                      <a:pt x="34" y="7"/>
                    </a:cubicBezTo>
                    <a:cubicBezTo>
                      <a:pt x="31" y="5"/>
                      <a:pt x="28" y="5"/>
                      <a:pt x="25" y="5"/>
                    </a:cubicBezTo>
                    <a:cubicBezTo>
                      <a:pt x="22" y="5"/>
                      <a:pt x="21" y="5"/>
                      <a:pt x="21" y="6"/>
                    </a:cubicBezTo>
                    <a:cubicBezTo>
                      <a:pt x="21" y="10"/>
                      <a:pt x="15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1" y="18"/>
                    </a:cubicBezTo>
                    <a:cubicBezTo>
                      <a:pt x="12" y="19"/>
                      <a:pt x="13" y="20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3"/>
                      <a:pt x="17" y="23"/>
                    </a:cubicBezTo>
                    <a:cubicBezTo>
                      <a:pt x="19" y="23"/>
                      <a:pt x="20" y="22"/>
                      <a:pt x="20" y="22"/>
                    </a:cubicBezTo>
                    <a:cubicBezTo>
                      <a:pt x="20" y="21"/>
                      <a:pt x="21" y="20"/>
                      <a:pt x="23" y="20"/>
                    </a:cubicBezTo>
                    <a:cubicBezTo>
                      <a:pt x="27" y="20"/>
                      <a:pt x="34" y="25"/>
                      <a:pt x="39" y="28"/>
                    </a:cubicBezTo>
                    <a:cubicBezTo>
                      <a:pt x="40" y="29"/>
                      <a:pt x="41" y="31"/>
                      <a:pt x="41" y="32"/>
                    </a:cubicBezTo>
                    <a:cubicBezTo>
                      <a:pt x="41" y="34"/>
                      <a:pt x="39" y="34"/>
                      <a:pt x="38" y="35"/>
                    </a:cubicBezTo>
                    <a:cubicBezTo>
                      <a:pt x="36" y="35"/>
                      <a:pt x="35" y="35"/>
                      <a:pt x="34" y="36"/>
                    </a:cubicBezTo>
                    <a:cubicBezTo>
                      <a:pt x="34" y="38"/>
                      <a:pt x="32" y="39"/>
                      <a:pt x="29" y="39"/>
                    </a:cubicBezTo>
                    <a:cubicBezTo>
                      <a:pt x="28" y="39"/>
                      <a:pt x="26" y="39"/>
                      <a:pt x="25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4" y="41"/>
                      <a:pt x="11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41"/>
                      <a:pt x="1" y="43"/>
                      <a:pt x="0" y="45"/>
                    </a:cubicBezTo>
                    <a:cubicBezTo>
                      <a:pt x="1" y="45"/>
                      <a:pt x="2" y="45"/>
                      <a:pt x="3" y="45"/>
                    </a:cubicBezTo>
                    <a:cubicBezTo>
                      <a:pt x="5" y="45"/>
                      <a:pt x="6" y="44"/>
                      <a:pt x="8" y="44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21" y="45"/>
                      <a:pt x="24" y="45"/>
                      <a:pt x="25" y="47"/>
                    </a:cubicBezTo>
                    <a:cubicBezTo>
                      <a:pt x="25" y="47"/>
                      <a:pt x="26" y="48"/>
                      <a:pt x="28" y="48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0" y="47"/>
                      <a:pt x="30" y="47"/>
                      <a:pt x="31" y="47"/>
                    </a:cubicBezTo>
                    <a:cubicBezTo>
                      <a:pt x="32" y="47"/>
                      <a:pt x="33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8" y="48"/>
                      <a:pt x="38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7" y="39"/>
                      <a:pt x="51" y="39"/>
                      <a:pt x="52" y="39"/>
                    </a:cubicBezTo>
                    <a:cubicBezTo>
                      <a:pt x="53" y="38"/>
                      <a:pt x="53" y="38"/>
                      <a:pt x="54" y="38"/>
                    </a:cubicBezTo>
                    <a:cubicBezTo>
                      <a:pt x="55" y="38"/>
                      <a:pt x="55" y="37"/>
                      <a:pt x="56" y="37"/>
                    </a:cubicBezTo>
                    <a:cubicBezTo>
                      <a:pt x="57" y="35"/>
                      <a:pt x="59" y="34"/>
                      <a:pt x="61" y="34"/>
                    </a:cubicBezTo>
                    <a:cubicBezTo>
                      <a:pt x="61" y="34"/>
                      <a:pt x="62" y="34"/>
                      <a:pt x="63" y="33"/>
                    </a:cubicBezTo>
                    <a:cubicBezTo>
                      <a:pt x="64" y="32"/>
                      <a:pt x="66" y="31"/>
                      <a:pt x="68" y="32"/>
                    </a:cubicBezTo>
                    <a:cubicBezTo>
                      <a:pt x="69" y="32"/>
                      <a:pt x="70" y="33"/>
                      <a:pt x="71" y="34"/>
                    </a:cubicBezTo>
                    <a:cubicBezTo>
                      <a:pt x="71" y="34"/>
                      <a:pt x="72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5" y="33"/>
                      <a:pt x="76" y="33"/>
                    </a:cubicBezTo>
                    <a:cubicBezTo>
                      <a:pt x="77" y="33"/>
                      <a:pt x="78" y="33"/>
                      <a:pt x="80" y="30"/>
                    </a:cubicBezTo>
                    <a:cubicBezTo>
                      <a:pt x="83" y="27"/>
                      <a:pt x="86" y="26"/>
                      <a:pt x="90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6" y="27"/>
                      <a:pt x="97" y="25"/>
                      <a:pt x="99" y="23"/>
                    </a:cubicBezTo>
                    <a:cubicBezTo>
                      <a:pt x="100" y="20"/>
                      <a:pt x="102" y="19"/>
                      <a:pt x="105" y="19"/>
                    </a:cubicBezTo>
                    <a:cubicBezTo>
                      <a:pt x="106" y="18"/>
                      <a:pt x="107" y="18"/>
                      <a:pt x="108" y="17"/>
                    </a:cubicBezTo>
                    <a:cubicBezTo>
                      <a:pt x="108" y="17"/>
                      <a:pt x="109" y="17"/>
                      <a:pt x="109" y="16"/>
                    </a:cubicBezTo>
                    <a:cubicBezTo>
                      <a:pt x="109" y="16"/>
                      <a:pt x="110" y="16"/>
                      <a:pt x="110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12" y="15"/>
                      <a:pt x="112" y="15"/>
                    </a:cubicBezTo>
                    <a:cubicBezTo>
                      <a:pt x="112" y="15"/>
                      <a:pt x="112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6" y="13"/>
                      <a:pt x="117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8" name="Freeform 1122"/>
              <p:cNvSpPr>
                <a:spLocks/>
              </p:cNvSpPr>
              <p:nvPr/>
            </p:nvSpPr>
            <p:spPr bwMode="auto">
              <a:xfrm>
                <a:off x="4113" y="1917"/>
                <a:ext cx="21" cy="19"/>
              </a:xfrm>
              <a:custGeom>
                <a:avLst/>
                <a:gdLst>
                  <a:gd name="T0" fmla="*/ 1 w 22"/>
                  <a:gd name="T1" fmla="*/ 6 h 20"/>
                  <a:gd name="T2" fmla="*/ 1 w 22"/>
                  <a:gd name="T3" fmla="*/ 6 h 20"/>
                  <a:gd name="T4" fmla="*/ 1 w 22"/>
                  <a:gd name="T5" fmla="*/ 8 h 20"/>
                  <a:gd name="T6" fmla="*/ 1 w 22"/>
                  <a:gd name="T7" fmla="*/ 8 h 20"/>
                  <a:gd name="T8" fmla="*/ 5 w 22"/>
                  <a:gd name="T9" fmla="*/ 13 h 20"/>
                  <a:gd name="T10" fmla="*/ 7 w 22"/>
                  <a:gd name="T11" fmla="*/ 14 h 20"/>
                  <a:gd name="T12" fmla="*/ 8 w 22"/>
                  <a:gd name="T13" fmla="*/ 15 h 20"/>
                  <a:gd name="T14" fmla="*/ 9 w 22"/>
                  <a:gd name="T15" fmla="*/ 15 h 20"/>
                  <a:gd name="T16" fmla="*/ 9 w 22"/>
                  <a:gd name="T17" fmla="*/ 17 h 20"/>
                  <a:gd name="T18" fmla="*/ 9 w 22"/>
                  <a:gd name="T19" fmla="*/ 17 h 20"/>
                  <a:gd name="T20" fmla="*/ 10 w 22"/>
                  <a:gd name="T21" fmla="*/ 18 h 20"/>
                  <a:gd name="T22" fmla="*/ 10 w 22"/>
                  <a:gd name="T23" fmla="*/ 19 h 20"/>
                  <a:gd name="T24" fmla="*/ 10 w 22"/>
                  <a:gd name="T25" fmla="*/ 20 h 20"/>
                  <a:gd name="T26" fmla="*/ 10 w 22"/>
                  <a:gd name="T27" fmla="*/ 20 h 20"/>
                  <a:gd name="T28" fmla="*/ 10 w 22"/>
                  <a:gd name="T29" fmla="*/ 20 h 20"/>
                  <a:gd name="T30" fmla="*/ 11 w 22"/>
                  <a:gd name="T31" fmla="*/ 20 h 20"/>
                  <a:gd name="T32" fmla="*/ 11 w 22"/>
                  <a:gd name="T33" fmla="*/ 20 h 20"/>
                  <a:gd name="T34" fmla="*/ 12 w 22"/>
                  <a:gd name="T35" fmla="*/ 20 h 20"/>
                  <a:gd name="T36" fmla="*/ 22 w 22"/>
                  <a:gd name="T37" fmla="*/ 8 h 20"/>
                  <a:gd name="T38" fmla="*/ 10 w 22"/>
                  <a:gd name="T39" fmla="*/ 0 h 20"/>
                  <a:gd name="T40" fmla="*/ 10 w 22"/>
                  <a:gd name="T41" fmla="*/ 0 h 20"/>
                  <a:gd name="T42" fmla="*/ 9 w 22"/>
                  <a:gd name="T43" fmla="*/ 0 h 20"/>
                  <a:gd name="T44" fmla="*/ 8 w 22"/>
                  <a:gd name="T45" fmla="*/ 0 h 20"/>
                  <a:gd name="T46" fmla="*/ 7 w 22"/>
                  <a:gd name="T47" fmla="*/ 0 h 20"/>
                  <a:gd name="T48" fmla="*/ 7 w 22"/>
                  <a:gd name="T49" fmla="*/ 0 h 20"/>
                  <a:gd name="T50" fmla="*/ 6 w 22"/>
                  <a:gd name="T51" fmla="*/ 1 h 20"/>
                  <a:gd name="T52" fmla="*/ 5 w 22"/>
                  <a:gd name="T53" fmla="*/ 1 h 20"/>
                  <a:gd name="T54" fmla="*/ 4 w 22"/>
                  <a:gd name="T55" fmla="*/ 2 h 20"/>
                  <a:gd name="T56" fmla="*/ 3 w 22"/>
                  <a:gd name="T57" fmla="*/ 2 h 20"/>
                  <a:gd name="T58" fmla="*/ 3 w 22"/>
                  <a:gd name="T59" fmla="*/ 2 h 20"/>
                  <a:gd name="T60" fmla="*/ 2 w 22"/>
                  <a:gd name="T61" fmla="*/ 3 h 20"/>
                  <a:gd name="T62" fmla="*/ 1 w 22"/>
                  <a:gd name="T63" fmla="*/ 3 h 20"/>
                  <a:gd name="T64" fmla="*/ 1 w 22"/>
                  <a:gd name="T65" fmla="*/ 4 h 20"/>
                  <a:gd name="T66" fmla="*/ 0 w 22"/>
                  <a:gd name="T67" fmla="*/ 4 h 20"/>
                  <a:gd name="T68" fmla="*/ 0 w 22"/>
                  <a:gd name="T69" fmla="*/ 5 h 20"/>
                  <a:gd name="T70" fmla="*/ 0 w 22"/>
                  <a:gd name="T71" fmla="*/ 5 h 20"/>
                  <a:gd name="T72" fmla="*/ 0 w 22"/>
                  <a:gd name="T73" fmla="*/ 5 h 20"/>
                  <a:gd name="T74" fmla="*/ 1 w 22"/>
                  <a:gd name="T7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0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11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19"/>
                      <a:pt x="21" y="11"/>
                      <a:pt x="22" y="8"/>
                    </a:cubicBezTo>
                    <a:cubicBezTo>
                      <a:pt x="21" y="6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9" name="Freeform 1123"/>
              <p:cNvSpPr>
                <a:spLocks/>
              </p:cNvSpPr>
              <p:nvPr/>
            </p:nvSpPr>
            <p:spPr bwMode="auto">
              <a:xfrm>
                <a:off x="4600" y="1827"/>
                <a:ext cx="66" cy="65"/>
              </a:xfrm>
              <a:custGeom>
                <a:avLst/>
                <a:gdLst>
                  <a:gd name="T0" fmla="*/ 11 w 69"/>
                  <a:gd name="T1" fmla="*/ 46 h 68"/>
                  <a:gd name="T2" fmla="*/ 7 w 69"/>
                  <a:gd name="T3" fmla="*/ 58 h 68"/>
                  <a:gd name="T4" fmla="*/ 4 w 69"/>
                  <a:gd name="T5" fmla="*/ 60 h 68"/>
                  <a:gd name="T6" fmla="*/ 4 w 69"/>
                  <a:gd name="T7" fmla="*/ 61 h 68"/>
                  <a:gd name="T8" fmla="*/ 5 w 69"/>
                  <a:gd name="T9" fmla="*/ 62 h 68"/>
                  <a:gd name="T10" fmla="*/ 7 w 69"/>
                  <a:gd name="T11" fmla="*/ 66 h 68"/>
                  <a:gd name="T12" fmla="*/ 9 w 69"/>
                  <a:gd name="T13" fmla="*/ 68 h 68"/>
                  <a:gd name="T14" fmla="*/ 9 w 69"/>
                  <a:gd name="T15" fmla="*/ 68 h 68"/>
                  <a:gd name="T16" fmla="*/ 14 w 69"/>
                  <a:gd name="T17" fmla="*/ 65 h 68"/>
                  <a:gd name="T18" fmla="*/ 16 w 69"/>
                  <a:gd name="T19" fmla="*/ 65 h 68"/>
                  <a:gd name="T20" fmla="*/ 22 w 69"/>
                  <a:gd name="T21" fmla="*/ 66 h 68"/>
                  <a:gd name="T22" fmla="*/ 22 w 69"/>
                  <a:gd name="T23" fmla="*/ 66 h 68"/>
                  <a:gd name="T24" fmla="*/ 25 w 69"/>
                  <a:gd name="T25" fmla="*/ 64 h 68"/>
                  <a:gd name="T26" fmla="*/ 27 w 69"/>
                  <a:gd name="T27" fmla="*/ 62 h 68"/>
                  <a:gd name="T28" fmla="*/ 39 w 69"/>
                  <a:gd name="T29" fmla="*/ 59 h 68"/>
                  <a:gd name="T30" fmla="*/ 40 w 69"/>
                  <a:gd name="T31" fmla="*/ 59 h 68"/>
                  <a:gd name="T32" fmla="*/ 41 w 69"/>
                  <a:gd name="T33" fmla="*/ 59 h 68"/>
                  <a:gd name="T34" fmla="*/ 41 w 69"/>
                  <a:gd name="T35" fmla="*/ 59 h 68"/>
                  <a:gd name="T36" fmla="*/ 42 w 69"/>
                  <a:gd name="T37" fmla="*/ 59 h 68"/>
                  <a:gd name="T38" fmla="*/ 34 w 69"/>
                  <a:gd name="T39" fmla="*/ 51 h 68"/>
                  <a:gd name="T40" fmla="*/ 31 w 69"/>
                  <a:gd name="T41" fmla="*/ 45 h 68"/>
                  <a:gd name="T42" fmla="*/ 37 w 69"/>
                  <a:gd name="T43" fmla="*/ 38 h 68"/>
                  <a:gd name="T44" fmla="*/ 51 w 69"/>
                  <a:gd name="T45" fmla="*/ 29 h 68"/>
                  <a:gd name="T46" fmla="*/ 57 w 69"/>
                  <a:gd name="T47" fmla="*/ 26 h 68"/>
                  <a:gd name="T48" fmla="*/ 58 w 69"/>
                  <a:gd name="T49" fmla="*/ 21 h 68"/>
                  <a:gd name="T50" fmla="*/ 60 w 69"/>
                  <a:gd name="T51" fmla="*/ 13 h 68"/>
                  <a:gd name="T52" fmla="*/ 69 w 69"/>
                  <a:gd name="T53" fmla="*/ 4 h 68"/>
                  <a:gd name="T54" fmla="*/ 69 w 69"/>
                  <a:gd name="T55" fmla="*/ 3 h 68"/>
                  <a:gd name="T56" fmla="*/ 64 w 69"/>
                  <a:gd name="T57" fmla="*/ 1 h 68"/>
                  <a:gd name="T58" fmla="*/ 62 w 69"/>
                  <a:gd name="T59" fmla="*/ 0 h 68"/>
                  <a:gd name="T60" fmla="*/ 60 w 69"/>
                  <a:gd name="T61" fmla="*/ 3 h 68"/>
                  <a:gd name="T62" fmla="*/ 55 w 69"/>
                  <a:gd name="T63" fmla="*/ 8 h 68"/>
                  <a:gd name="T64" fmla="*/ 53 w 69"/>
                  <a:gd name="T65" fmla="*/ 10 h 68"/>
                  <a:gd name="T66" fmla="*/ 47 w 69"/>
                  <a:gd name="T67" fmla="*/ 14 h 68"/>
                  <a:gd name="T68" fmla="*/ 47 w 69"/>
                  <a:gd name="T69" fmla="*/ 14 h 68"/>
                  <a:gd name="T70" fmla="*/ 44 w 69"/>
                  <a:gd name="T71" fmla="*/ 15 h 68"/>
                  <a:gd name="T72" fmla="*/ 44 w 69"/>
                  <a:gd name="T73" fmla="*/ 16 h 68"/>
                  <a:gd name="T74" fmla="*/ 45 w 69"/>
                  <a:gd name="T75" fmla="*/ 19 h 68"/>
                  <a:gd name="T76" fmla="*/ 41 w 69"/>
                  <a:gd name="T77" fmla="*/ 21 h 68"/>
                  <a:gd name="T78" fmla="*/ 38 w 69"/>
                  <a:gd name="T79" fmla="*/ 21 h 68"/>
                  <a:gd name="T80" fmla="*/ 35 w 69"/>
                  <a:gd name="T81" fmla="*/ 21 h 68"/>
                  <a:gd name="T82" fmla="*/ 30 w 69"/>
                  <a:gd name="T83" fmla="*/ 19 h 68"/>
                  <a:gd name="T84" fmla="*/ 28 w 69"/>
                  <a:gd name="T85" fmla="*/ 18 h 68"/>
                  <a:gd name="T86" fmla="*/ 24 w 69"/>
                  <a:gd name="T87" fmla="*/ 22 h 68"/>
                  <a:gd name="T88" fmla="*/ 23 w 69"/>
                  <a:gd name="T89" fmla="*/ 25 h 68"/>
                  <a:gd name="T90" fmla="*/ 4 w 69"/>
                  <a:gd name="T91" fmla="*/ 36 h 68"/>
                  <a:gd name="T92" fmla="*/ 1 w 69"/>
                  <a:gd name="T93" fmla="*/ 37 h 68"/>
                  <a:gd name="T94" fmla="*/ 1 w 69"/>
                  <a:gd name="T95" fmla="*/ 37 h 68"/>
                  <a:gd name="T96" fmla="*/ 1 w 69"/>
                  <a:gd name="T97" fmla="*/ 37 h 68"/>
                  <a:gd name="T98" fmla="*/ 0 w 69"/>
                  <a:gd name="T99" fmla="*/ 38 h 68"/>
                  <a:gd name="T100" fmla="*/ 0 w 69"/>
                  <a:gd name="T101" fmla="*/ 38 h 68"/>
                  <a:gd name="T102" fmla="*/ 0 w 69"/>
                  <a:gd name="T103" fmla="*/ 38 h 68"/>
                  <a:gd name="T104" fmla="*/ 0 w 69"/>
                  <a:gd name="T105" fmla="*/ 38 h 68"/>
                  <a:gd name="T106" fmla="*/ 0 w 69"/>
                  <a:gd name="T107" fmla="*/ 39 h 68"/>
                  <a:gd name="T108" fmla="*/ 0 w 69"/>
                  <a:gd name="T109" fmla="*/ 39 h 68"/>
                  <a:gd name="T110" fmla="*/ 11 w 69"/>
                  <a:gd name="T111" fmla="*/ 4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68">
                    <a:moveTo>
                      <a:pt x="11" y="46"/>
                    </a:moveTo>
                    <a:cubicBezTo>
                      <a:pt x="15" y="50"/>
                      <a:pt x="10" y="54"/>
                      <a:pt x="7" y="58"/>
                    </a:cubicBezTo>
                    <a:cubicBezTo>
                      <a:pt x="6" y="58"/>
                      <a:pt x="5" y="59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5" y="62"/>
                    </a:cubicBezTo>
                    <a:cubicBezTo>
                      <a:pt x="5" y="62"/>
                      <a:pt x="7" y="64"/>
                      <a:pt x="7" y="66"/>
                    </a:cubicBezTo>
                    <a:cubicBezTo>
                      <a:pt x="7" y="67"/>
                      <a:pt x="8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0" y="65"/>
                      <a:pt x="12" y="65"/>
                      <a:pt x="14" y="65"/>
                    </a:cubicBezTo>
                    <a:cubicBezTo>
                      <a:pt x="15" y="65"/>
                      <a:pt x="16" y="65"/>
                      <a:pt x="16" y="65"/>
                    </a:cubicBezTo>
                    <a:cubicBezTo>
                      <a:pt x="18" y="65"/>
                      <a:pt x="21" y="65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4" y="64"/>
                      <a:pt x="25" y="64"/>
                    </a:cubicBezTo>
                    <a:cubicBezTo>
                      <a:pt x="26" y="63"/>
                      <a:pt x="27" y="62"/>
                      <a:pt x="27" y="62"/>
                    </a:cubicBezTo>
                    <a:cubicBezTo>
                      <a:pt x="29" y="60"/>
                      <a:pt x="33" y="59"/>
                      <a:pt x="39" y="59"/>
                    </a:cubicBezTo>
                    <a:cubicBezTo>
                      <a:pt x="39" y="59"/>
                      <a:pt x="40" y="59"/>
                      <a:pt x="40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38" y="55"/>
                      <a:pt x="35" y="52"/>
                      <a:pt x="34" y="51"/>
                    </a:cubicBezTo>
                    <a:cubicBezTo>
                      <a:pt x="32" y="50"/>
                      <a:pt x="30" y="48"/>
                      <a:pt x="31" y="45"/>
                    </a:cubicBezTo>
                    <a:cubicBezTo>
                      <a:pt x="31" y="41"/>
                      <a:pt x="34" y="38"/>
                      <a:pt x="37" y="38"/>
                    </a:cubicBezTo>
                    <a:cubicBezTo>
                      <a:pt x="40" y="37"/>
                      <a:pt x="47" y="32"/>
                      <a:pt x="51" y="29"/>
                    </a:cubicBezTo>
                    <a:cubicBezTo>
                      <a:pt x="54" y="28"/>
                      <a:pt x="55" y="26"/>
                      <a:pt x="57" y="26"/>
                    </a:cubicBezTo>
                    <a:cubicBezTo>
                      <a:pt x="57" y="25"/>
                      <a:pt x="58" y="24"/>
                      <a:pt x="58" y="21"/>
                    </a:cubicBezTo>
                    <a:cubicBezTo>
                      <a:pt x="58" y="19"/>
                      <a:pt x="58" y="16"/>
                      <a:pt x="60" y="13"/>
                    </a:cubicBezTo>
                    <a:cubicBezTo>
                      <a:pt x="61" y="11"/>
                      <a:pt x="65" y="7"/>
                      <a:pt x="69" y="4"/>
                    </a:cubicBezTo>
                    <a:cubicBezTo>
                      <a:pt x="69" y="4"/>
                      <a:pt x="69" y="3"/>
                      <a:pt x="69" y="3"/>
                    </a:cubicBezTo>
                    <a:cubicBezTo>
                      <a:pt x="67" y="3"/>
                      <a:pt x="65" y="2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61" y="0"/>
                      <a:pt x="61" y="2"/>
                      <a:pt x="60" y="3"/>
                    </a:cubicBezTo>
                    <a:cubicBezTo>
                      <a:pt x="59" y="5"/>
                      <a:pt x="58" y="8"/>
                      <a:pt x="55" y="8"/>
                    </a:cubicBezTo>
                    <a:cubicBezTo>
                      <a:pt x="55" y="8"/>
                      <a:pt x="54" y="9"/>
                      <a:pt x="53" y="10"/>
                    </a:cubicBezTo>
                    <a:cubicBezTo>
                      <a:pt x="52" y="11"/>
                      <a:pt x="51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5" y="15"/>
                      <a:pt x="44" y="15"/>
                    </a:cubicBezTo>
                    <a:cubicBezTo>
                      <a:pt x="44" y="15"/>
                      <a:pt x="44" y="15"/>
                      <a:pt x="44" y="16"/>
                    </a:cubicBezTo>
                    <a:cubicBezTo>
                      <a:pt x="45" y="16"/>
                      <a:pt x="46" y="18"/>
                      <a:pt x="45" y="19"/>
                    </a:cubicBezTo>
                    <a:cubicBezTo>
                      <a:pt x="44" y="21"/>
                      <a:pt x="42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2" y="21"/>
                      <a:pt x="31" y="20"/>
                      <a:pt x="30" y="19"/>
                    </a:cubicBezTo>
                    <a:cubicBezTo>
                      <a:pt x="29" y="18"/>
                      <a:pt x="29" y="18"/>
                      <a:pt x="28" y="18"/>
                    </a:cubicBezTo>
                    <a:cubicBezTo>
                      <a:pt x="27" y="18"/>
                      <a:pt x="25" y="21"/>
                      <a:pt x="24" y="22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1" y="28"/>
                      <a:pt x="13" y="32"/>
                      <a:pt x="4" y="36"/>
                    </a:cubicBezTo>
                    <a:cubicBezTo>
                      <a:pt x="3" y="36"/>
                      <a:pt x="2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0"/>
                      <a:pt x="9" y="43"/>
                      <a:pt x="11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0" name="Freeform 1124"/>
              <p:cNvSpPr>
                <a:spLocks/>
              </p:cNvSpPr>
              <p:nvPr/>
            </p:nvSpPr>
            <p:spPr bwMode="auto">
              <a:xfrm>
                <a:off x="4256" y="2007"/>
                <a:ext cx="85" cy="194"/>
              </a:xfrm>
              <a:custGeom>
                <a:avLst/>
                <a:gdLst>
                  <a:gd name="T0" fmla="*/ 84 w 89"/>
                  <a:gd name="T1" fmla="*/ 92 h 204"/>
                  <a:gd name="T2" fmla="*/ 86 w 89"/>
                  <a:gd name="T3" fmla="*/ 90 h 204"/>
                  <a:gd name="T4" fmla="*/ 87 w 89"/>
                  <a:gd name="T5" fmla="*/ 89 h 204"/>
                  <a:gd name="T6" fmla="*/ 88 w 89"/>
                  <a:gd name="T7" fmla="*/ 86 h 204"/>
                  <a:gd name="T8" fmla="*/ 89 w 89"/>
                  <a:gd name="T9" fmla="*/ 84 h 204"/>
                  <a:gd name="T10" fmla="*/ 85 w 89"/>
                  <a:gd name="T11" fmla="*/ 85 h 204"/>
                  <a:gd name="T12" fmla="*/ 83 w 89"/>
                  <a:gd name="T13" fmla="*/ 84 h 204"/>
                  <a:gd name="T14" fmla="*/ 76 w 89"/>
                  <a:gd name="T15" fmla="*/ 77 h 204"/>
                  <a:gd name="T16" fmla="*/ 74 w 89"/>
                  <a:gd name="T17" fmla="*/ 67 h 204"/>
                  <a:gd name="T18" fmla="*/ 67 w 89"/>
                  <a:gd name="T19" fmla="*/ 61 h 204"/>
                  <a:gd name="T20" fmla="*/ 59 w 89"/>
                  <a:gd name="T21" fmla="*/ 53 h 204"/>
                  <a:gd name="T22" fmla="*/ 54 w 89"/>
                  <a:gd name="T23" fmla="*/ 47 h 204"/>
                  <a:gd name="T24" fmla="*/ 66 w 89"/>
                  <a:gd name="T25" fmla="*/ 14 h 204"/>
                  <a:gd name="T26" fmla="*/ 56 w 89"/>
                  <a:gd name="T27" fmla="*/ 0 h 204"/>
                  <a:gd name="T28" fmla="*/ 54 w 89"/>
                  <a:gd name="T29" fmla="*/ 1 h 204"/>
                  <a:gd name="T30" fmla="*/ 53 w 89"/>
                  <a:gd name="T31" fmla="*/ 3 h 204"/>
                  <a:gd name="T32" fmla="*/ 51 w 89"/>
                  <a:gd name="T33" fmla="*/ 6 h 204"/>
                  <a:gd name="T34" fmla="*/ 52 w 89"/>
                  <a:gd name="T35" fmla="*/ 12 h 204"/>
                  <a:gd name="T36" fmla="*/ 43 w 89"/>
                  <a:gd name="T37" fmla="*/ 14 h 204"/>
                  <a:gd name="T38" fmla="*/ 30 w 89"/>
                  <a:gd name="T39" fmla="*/ 26 h 204"/>
                  <a:gd name="T40" fmla="*/ 24 w 89"/>
                  <a:gd name="T41" fmla="*/ 49 h 204"/>
                  <a:gd name="T42" fmla="*/ 20 w 89"/>
                  <a:gd name="T43" fmla="*/ 56 h 204"/>
                  <a:gd name="T44" fmla="*/ 13 w 89"/>
                  <a:gd name="T45" fmla="*/ 57 h 204"/>
                  <a:gd name="T46" fmla="*/ 11 w 89"/>
                  <a:gd name="T47" fmla="*/ 72 h 204"/>
                  <a:gd name="T48" fmla="*/ 10 w 89"/>
                  <a:gd name="T49" fmla="*/ 74 h 204"/>
                  <a:gd name="T50" fmla="*/ 10 w 89"/>
                  <a:gd name="T51" fmla="*/ 76 h 204"/>
                  <a:gd name="T52" fmla="*/ 9 w 89"/>
                  <a:gd name="T53" fmla="*/ 77 h 204"/>
                  <a:gd name="T54" fmla="*/ 8 w 89"/>
                  <a:gd name="T55" fmla="*/ 78 h 204"/>
                  <a:gd name="T56" fmla="*/ 7 w 89"/>
                  <a:gd name="T57" fmla="*/ 78 h 204"/>
                  <a:gd name="T58" fmla="*/ 4 w 89"/>
                  <a:gd name="T59" fmla="*/ 85 h 204"/>
                  <a:gd name="T60" fmla="*/ 4 w 89"/>
                  <a:gd name="T61" fmla="*/ 86 h 204"/>
                  <a:gd name="T62" fmla="*/ 3 w 89"/>
                  <a:gd name="T63" fmla="*/ 87 h 204"/>
                  <a:gd name="T64" fmla="*/ 1 w 89"/>
                  <a:gd name="T65" fmla="*/ 88 h 204"/>
                  <a:gd name="T66" fmla="*/ 9 w 89"/>
                  <a:gd name="T67" fmla="*/ 97 h 204"/>
                  <a:gd name="T68" fmla="*/ 21 w 89"/>
                  <a:gd name="T69" fmla="*/ 142 h 204"/>
                  <a:gd name="T70" fmla="*/ 34 w 89"/>
                  <a:gd name="T71" fmla="*/ 144 h 204"/>
                  <a:gd name="T72" fmla="*/ 46 w 89"/>
                  <a:gd name="T73" fmla="*/ 130 h 204"/>
                  <a:gd name="T74" fmla="*/ 57 w 89"/>
                  <a:gd name="T75" fmla="*/ 150 h 204"/>
                  <a:gd name="T76" fmla="*/ 67 w 89"/>
                  <a:gd name="T77" fmla="*/ 193 h 204"/>
                  <a:gd name="T78" fmla="*/ 71 w 89"/>
                  <a:gd name="T79" fmla="*/ 198 h 204"/>
                  <a:gd name="T80" fmla="*/ 73 w 89"/>
                  <a:gd name="T81" fmla="*/ 194 h 204"/>
                  <a:gd name="T82" fmla="*/ 70 w 89"/>
                  <a:gd name="T83" fmla="*/ 182 h 204"/>
                  <a:gd name="T84" fmla="*/ 62 w 89"/>
                  <a:gd name="T85" fmla="*/ 155 h 204"/>
                  <a:gd name="T86" fmla="*/ 64 w 89"/>
                  <a:gd name="T87" fmla="*/ 146 h 204"/>
                  <a:gd name="T88" fmla="*/ 65 w 89"/>
                  <a:gd name="T89" fmla="*/ 145 h 204"/>
                  <a:gd name="T90" fmla="*/ 53 w 89"/>
                  <a:gd name="T91" fmla="*/ 125 h 204"/>
                  <a:gd name="T92" fmla="*/ 64 w 89"/>
                  <a:gd name="T93" fmla="*/ 102 h 204"/>
                  <a:gd name="T94" fmla="*/ 77 w 89"/>
                  <a:gd name="T95" fmla="*/ 96 h 204"/>
                  <a:gd name="T96" fmla="*/ 81 w 89"/>
                  <a:gd name="T97" fmla="*/ 9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204">
                    <a:moveTo>
                      <a:pt x="81" y="93"/>
                    </a:move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4" y="92"/>
                      <a:pt x="84" y="92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6" y="91"/>
                      <a:pt x="86" y="90"/>
                    </a:cubicBezTo>
                    <a:cubicBezTo>
                      <a:pt x="86" y="90"/>
                      <a:pt x="86" y="90"/>
                      <a:pt x="86" y="90"/>
                    </a:cubicBezTo>
                    <a:cubicBezTo>
                      <a:pt x="86" y="90"/>
                      <a:pt x="86" y="90"/>
                      <a:pt x="86" y="89"/>
                    </a:cubicBezTo>
                    <a:cubicBezTo>
                      <a:pt x="86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88" y="86"/>
                      <a:pt x="88" y="86"/>
                      <a:pt x="88" y="85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8" y="84"/>
                      <a:pt x="88" y="85"/>
                    </a:cubicBezTo>
                    <a:cubicBezTo>
                      <a:pt x="88" y="85"/>
                      <a:pt x="87" y="85"/>
                      <a:pt x="87" y="85"/>
                    </a:cubicBezTo>
                    <a:cubicBezTo>
                      <a:pt x="87" y="85"/>
                      <a:pt x="86" y="85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4" y="85"/>
                      <a:pt x="84" y="84"/>
                      <a:pt x="83" y="84"/>
                    </a:cubicBezTo>
                    <a:cubicBezTo>
                      <a:pt x="83" y="84"/>
                      <a:pt x="83" y="84"/>
                      <a:pt x="83" y="84"/>
                    </a:cubicBezTo>
                    <a:cubicBezTo>
                      <a:pt x="82" y="84"/>
                      <a:pt x="82" y="83"/>
                      <a:pt x="81" y="83"/>
                    </a:cubicBezTo>
                    <a:cubicBezTo>
                      <a:pt x="80" y="82"/>
                      <a:pt x="80" y="80"/>
                      <a:pt x="80" y="78"/>
                    </a:cubicBezTo>
                    <a:cubicBezTo>
                      <a:pt x="80" y="77"/>
                      <a:pt x="77" y="77"/>
                      <a:pt x="76" y="77"/>
                    </a:cubicBezTo>
                    <a:cubicBezTo>
                      <a:pt x="75" y="77"/>
                      <a:pt x="74" y="77"/>
                      <a:pt x="73" y="76"/>
                    </a:cubicBezTo>
                    <a:cubicBezTo>
                      <a:pt x="72" y="74"/>
                      <a:pt x="73" y="71"/>
                      <a:pt x="74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6"/>
                      <a:pt x="74" y="66"/>
                    </a:cubicBezTo>
                    <a:cubicBezTo>
                      <a:pt x="74" y="65"/>
                      <a:pt x="73" y="65"/>
                      <a:pt x="72" y="65"/>
                    </a:cubicBezTo>
                    <a:cubicBezTo>
                      <a:pt x="70" y="65"/>
                      <a:pt x="68" y="64"/>
                      <a:pt x="67" y="61"/>
                    </a:cubicBezTo>
                    <a:cubicBezTo>
                      <a:pt x="66" y="59"/>
                      <a:pt x="65" y="56"/>
                      <a:pt x="66" y="54"/>
                    </a:cubicBezTo>
                    <a:cubicBezTo>
                      <a:pt x="65" y="53"/>
                      <a:pt x="64" y="53"/>
                      <a:pt x="62" y="53"/>
                    </a:cubicBezTo>
                    <a:cubicBezTo>
                      <a:pt x="61" y="53"/>
                      <a:pt x="59" y="53"/>
                      <a:pt x="59" y="53"/>
                    </a:cubicBezTo>
                    <a:cubicBezTo>
                      <a:pt x="57" y="54"/>
                      <a:pt x="56" y="54"/>
                      <a:pt x="55" y="53"/>
                    </a:cubicBezTo>
                    <a:cubicBezTo>
                      <a:pt x="54" y="52"/>
                      <a:pt x="54" y="51"/>
                      <a:pt x="54" y="49"/>
                    </a:cubicBezTo>
                    <a:cubicBezTo>
                      <a:pt x="54" y="48"/>
                      <a:pt x="54" y="47"/>
                      <a:pt x="54" y="47"/>
                    </a:cubicBezTo>
                    <a:cubicBezTo>
                      <a:pt x="52" y="42"/>
                      <a:pt x="61" y="32"/>
                      <a:pt x="64" y="29"/>
                    </a:cubicBezTo>
                    <a:cubicBezTo>
                      <a:pt x="67" y="26"/>
                      <a:pt x="66" y="22"/>
                      <a:pt x="66" y="18"/>
                    </a:cubicBezTo>
                    <a:cubicBezTo>
                      <a:pt x="66" y="17"/>
                      <a:pt x="66" y="15"/>
                      <a:pt x="66" y="14"/>
                    </a:cubicBezTo>
                    <a:cubicBezTo>
                      <a:pt x="66" y="10"/>
                      <a:pt x="65" y="10"/>
                      <a:pt x="63" y="10"/>
                    </a:cubicBezTo>
                    <a:cubicBezTo>
                      <a:pt x="59" y="10"/>
                      <a:pt x="59" y="5"/>
                      <a:pt x="59" y="2"/>
                    </a:cubicBezTo>
                    <a:cubicBezTo>
                      <a:pt x="59" y="1"/>
                      <a:pt x="57" y="0"/>
                      <a:pt x="56" y="0"/>
                    </a:cubicBezTo>
                    <a:cubicBezTo>
                      <a:pt x="55" y="0"/>
                      <a:pt x="55" y="0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3" y="1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4"/>
                      <a:pt x="52" y="4"/>
                    </a:cubicBezTo>
                    <a:cubicBezTo>
                      <a:pt x="52" y="4"/>
                      <a:pt x="52" y="4"/>
                      <a:pt x="52" y="5"/>
                    </a:cubicBezTo>
                    <a:cubicBezTo>
                      <a:pt x="52" y="5"/>
                      <a:pt x="52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50" y="7"/>
                      <a:pt x="50" y="9"/>
                      <a:pt x="52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1" y="17"/>
                      <a:pt x="49" y="17"/>
                    </a:cubicBezTo>
                    <a:cubicBezTo>
                      <a:pt x="48" y="17"/>
                      <a:pt x="45" y="16"/>
                      <a:pt x="43" y="14"/>
                    </a:cubicBezTo>
                    <a:cubicBezTo>
                      <a:pt x="42" y="15"/>
                      <a:pt x="40" y="16"/>
                      <a:pt x="37" y="18"/>
                    </a:cubicBezTo>
                    <a:cubicBezTo>
                      <a:pt x="36" y="19"/>
                      <a:pt x="35" y="20"/>
                      <a:pt x="34" y="20"/>
                    </a:cubicBezTo>
                    <a:cubicBezTo>
                      <a:pt x="32" y="22"/>
                      <a:pt x="30" y="23"/>
                      <a:pt x="30" y="26"/>
                    </a:cubicBezTo>
                    <a:cubicBezTo>
                      <a:pt x="30" y="29"/>
                      <a:pt x="29" y="31"/>
                      <a:pt x="28" y="33"/>
                    </a:cubicBezTo>
                    <a:cubicBezTo>
                      <a:pt x="27" y="36"/>
                      <a:pt x="27" y="38"/>
                      <a:pt x="27" y="39"/>
                    </a:cubicBezTo>
                    <a:cubicBezTo>
                      <a:pt x="28" y="42"/>
                      <a:pt x="26" y="46"/>
                      <a:pt x="24" y="49"/>
                    </a:cubicBezTo>
                    <a:cubicBezTo>
                      <a:pt x="24" y="51"/>
                      <a:pt x="23" y="53"/>
                      <a:pt x="23" y="53"/>
                    </a:cubicBezTo>
                    <a:cubicBezTo>
                      <a:pt x="23" y="54"/>
                      <a:pt x="23" y="55"/>
                      <a:pt x="22" y="55"/>
                    </a:cubicBezTo>
                    <a:cubicBezTo>
                      <a:pt x="22" y="56"/>
                      <a:pt x="20" y="56"/>
                      <a:pt x="20" y="56"/>
                    </a:cubicBezTo>
                    <a:cubicBezTo>
                      <a:pt x="18" y="56"/>
                      <a:pt x="16" y="56"/>
                      <a:pt x="14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3" y="56"/>
                      <a:pt x="13" y="57"/>
                      <a:pt x="13" y="57"/>
                    </a:cubicBezTo>
                    <a:cubicBezTo>
                      <a:pt x="13" y="60"/>
                      <a:pt x="13" y="63"/>
                      <a:pt x="12" y="65"/>
                    </a:cubicBezTo>
                    <a:cubicBezTo>
                      <a:pt x="11" y="66"/>
                      <a:pt x="11" y="69"/>
                      <a:pt x="11" y="70"/>
                    </a:cubicBezTo>
                    <a:cubicBezTo>
                      <a:pt x="11" y="71"/>
                      <a:pt x="11" y="71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0" y="76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8"/>
                      <a:pt x="9" y="78"/>
                      <a:pt x="8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8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6" y="80"/>
                      <a:pt x="4" y="83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8"/>
                      <a:pt x="1" y="88"/>
                    </a:cubicBezTo>
                    <a:cubicBezTo>
                      <a:pt x="1" y="88"/>
                      <a:pt x="1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" y="92"/>
                      <a:pt x="6" y="96"/>
                      <a:pt x="9" y="97"/>
                    </a:cubicBezTo>
                    <a:cubicBezTo>
                      <a:pt x="15" y="99"/>
                      <a:pt x="19" y="108"/>
                      <a:pt x="23" y="121"/>
                    </a:cubicBezTo>
                    <a:cubicBezTo>
                      <a:pt x="25" y="129"/>
                      <a:pt x="24" y="137"/>
                      <a:pt x="21" y="141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1" y="143"/>
                      <a:pt x="22" y="143"/>
                      <a:pt x="23" y="143"/>
                    </a:cubicBezTo>
                    <a:cubicBezTo>
                      <a:pt x="24" y="144"/>
                      <a:pt x="24" y="144"/>
                      <a:pt x="25" y="144"/>
                    </a:cubicBezTo>
                    <a:cubicBezTo>
                      <a:pt x="29" y="146"/>
                      <a:pt x="32" y="146"/>
                      <a:pt x="34" y="144"/>
                    </a:cubicBezTo>
                    <a:cubicBezTo>
                      <a:pt x="35" y="142"/>
                      <a:pt x="36" y="141"/>
                      <a:pt x="38" y="139"/>
                    </a:cubicBezTo>
                    <a:cubicBezTo>
                      <a:pt x="40" y="137"/>
                      <a:pt x="42" y="135"/>
                      <a:pt x="43" y="133"/>
                    </a:cubicBezTo>
                    <a:cubicBezTo>
                      <a:pt x="43" y="131"/>
                      <a:pt x="45" y="130"/>
                      <a:pt x="46" y="130"/>
                    </a:cubicBezTo>
                    <a:cubicBezTo>
                      <a:pt x="47" y="130"/>
                      <a:pt x="49" y="132"/>
                      <a:pt x="50" y="134"/>
                    </a:cubicBezTo>
                    <a:cubicBezTo>
                      <a:pt x="51" y="135"/>
                      <a:pt x="51" y="136"/>
                      <a:pt x="52" y="137"/>
                    </a:cubicBezTo>
                    <a:cubicBezTo>
                      <a:pt x="55" y="139"/>
                      <a:pt x="57" y="144"/>
                      <a:pt x="57" y="150"/>
                    </a:cubicBezTo>
                    <a:cubicBezTo>
                      <a:pt x="57" y="153"/>
                      <a:pt x="57" y="153"/>
                      <a:pt x="57" y="153"/>
                    </a:cubicBezTo>
                    <a:cubicBezTo>
                      <a:pt x="58" y="158"/>
                      <a:pt x="59" y="170"/>
                      <a:pt x="62" y="173"/>
                    </a:cubicBezTo>
                    <a:cubicBezTo>
                      <a:pt x="68" y="179"/>
                      <a:pt x="69" y="190"/>
                      <a:pt x="67" y="193"/>
                    </a:cubicBezTo>
                    <a:cubicBezTo>
                      <a:pt x="67" y="195"/>
                      <a:pt x="67" y="197"/>
                      <a:pt x="68" y="199"/>
                    </a:cubicBezTo>
                    <a:cubicBezTo>
                      <a:pt x="68" y="200"/>
                      <a:pt x="69" y="202"/>
                      <a:pt x="69" y="204"/>
                    </a:cubicBezTo>
                    <a:cubicBezTo>
                      <a:pt x="70" y="202"/>
                      <a:pt x="70" y="200"/>
                      <a:pt x="71" y="198"/>
                    </a:cubicBezTo>
                    <a:cubicBezTo>
                      <a:pt x="71" y="198"/>
                      <a:pt x="71" y="198"/>
                      <a:pt x="71" y="197"/>
                    </a:cubicBezTo>
                    <a:cubicBezTo>
                      <a:pt x="72" y="197"/>
                      <a:pt x="72" y="196"/>
                      <a:pt x="72" y="195"/>
                    </a:cubicBezTo>
                    <a:cubicBezTo>
                      <a:pt x="72" y="194"/>
                      <a:pt x="73" y="194"/>
                      <a:pt x="73" y="194"/>
                    </a:cubicBezTo>
                    <a:cubicBezTo>
                      <a:pt x="73" y="193"/>
                      <a:pt x="73" y="192"/>
                      <a:pt x="74" y="190"/>
                    </a:cubicBezTo>
                    <a:cubicBezTo>
                      <a:pt x="74" y="189"/>
                      <a:pt x="73" y="188"/>
                      <a:pt x="72" y="187"/>
                    </a:cubicBezTo>
                    <a:cubicBezTo>
                      <a:pt x="71" y="186"/>
                      <a:pt x="70" y="184"/>
                      <a:pt x="70" y="182"/>
                    </a:cubicBezTo>
                    <a:cubicBezTo>
                      <a:pt x="70" y="179"/>
                      <a:pt x="70" y="173"/>
                      <a:pt x="66" y="170"/>
                    </a:cubicBezTo>
                    <a:cubicBezTo>
                      <a:pt x="63" y="167"/>
                      <a:pt x="61" y="162"/>
                      <a:pt x="61" y="159"/>
                    </a:cubicBezTo>
                    <a:cubicBezTo>
                      <a:pt x="61" y="157"/>
                      <a:pt x="61" y="156"/>
                      <a:pt x="62" y="155"/>
                    </a:cubicBezTo>
                    <a:cubicBezTo>
                      <a:pt x="63" y="154"/>
                      <a:pt x="63" y="152"/>
                      <a:pt x="63" y="150"/>
                    </a:cubicBezTo>
                    <a:cubicBezTo>
                      <a:pt x="63" y="149"/>
                      <a:pt x="63" y="148"/>
                      <a:pt x="64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5" y="146"/>
                      <a:pt x="65" y="146"/>
                      <a:pt x="65" y="145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3" y="143"/>
                      <a:pt x="63" y="141"/>
                      <a:pt x="63" y="139"/>
                    </a:cubicBezTo>
                    <a:cubicBezTo>
                      <a:pt x="63" y="138"/>
                      <a:pt x="63" y="137"/>
                      <a:pt x="63" y="137"/>
                    </a:cubicBezTo>
                    <a:cubicBezTo>
                      <a:pt x="60" y="136"/>
                      <a:pt x="53" y="128"/>
                      <a:pt x="53" y="125"/>
                    </a:cubicBezTo>
                    <a:cubicBezTo>
                      <a:pt x="53" y="123"/>
                      <a:pt x="54" y="115"/>
                      <a:pt x="55" y="108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3"/>
                      <a:pt x="61" y="102"/>
                      <a:pt x="64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2"/>
                      <a:pt x="70" y="101"/>
                      <a:pt x="70" y="100"/>
                    </a:cubicBezTo>
                    <a:cubicBezTo>
                      <a:pt x="72" y="98"/>
                      <a:pt x="75" y="97"/>
                      <a:pt x="77" y="96"/>
                    </a:cubicBezTo>
                    <a:cubicBezTo>
                      <a:pt x="79" y="95"/>
                      <a:pt x="80" y="95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lnTo>
                      <a:pt x="81" y="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1" name="Freeform 1125"/>
              <p:cNvSpPr>
                <a:spLocks/>
              </p:cNvSpPr>
              <p:nvPr/>
            </p:nvSpPr>
            <p:spPr bwMode="auto">
              <a:xfrm>
                <a:off x="4361" y="2067"/>
                <a:ext cx="73" cy="159"/>
              </a:xfrm>
              <a:custGeom>
                <a:avLst/>
                <a:gdLst>
                  <a:gd name="T0" fmla="*/ 1 w 77"/>
                  <a:gd name="T1" fmla="*/ 11 h 167"/>
                  <a:gd name="T2" fmla="*/ 2 w 77"/>
                  <a:gd name="T3" fmla="*/ 12 h 167"/>
                  <a:gd name="T4" fmla="*/ 3 w 77"/>
                  <a:gd name="T5" fmla="*/ 14 h 167"/>
                  <a:gd name="T6" fmla="*/ 8 w 77"/>
                  <a:gd name="T7" fmla="*/ 23 h 167"/>
                  <a:gd name="T8" fmla="*/ 9 w 77"/>
                  <a:gd name="T9" fmla="*/ 24 h 167"/>
                  <a:gd name="T10" fmla="*/ 9 w 77"/>
                  <a:gd name="T11" fmla="*/ 24 h 167"/>
                  <a:gd name="T12" fmla="*/ 10 w 77"/>
                  <a:gd name="T13" fmla="*/ 25 h 167"/>
                  <a:gd name="T14" fmla="*/ 14 w 77"/>
                  <a:gd name="T15" fmla="*/ 26 h 167"/>
                  <a:gd name="T16" fmla="*/ 20 w 77"/>
                  <a:gd name="T17" fmla="*/ 25 h 167"/>
                  <a:gd name="T18" fmla="*/ 27 w 77"/>
                  <a:gd name="T19" fmla="*/ 34 h 167"/>
                  <a:gd name="T20" fmla="*/ 23 w 77"/>
                  <a:gd name="T21" fmla="*/ 43 h 167"/>
                  <a:gd name="T22" fmla="*/ 26 w 77"/>
                  <a:gd name="T23" fmla="*/ 48 h 167"/>
                  <a:gd name="T24" fmla="*/ 35 w 77"/>
                  <a:gd name="T25" fmla="*/ 59 h 167"/>
                  <a:gd name="T26" fmla="*/ 42 w 77"/>
                  <a:gd name="T27" fmla="*/ 68 h 167"/>
                  <a:gd name="T28" fmla="*/ 53 w 77"/>
                  <a:gd name="T29" fmla="*/ 81 h 167"/>
                  <a:gd name="T30" fmla="*/ 59 w 77"/>
                  <a:gd name="T31" fmla="*/ 97 h 167"/>
                  <a:gd name="T32" fmla="*/ 59 w 77"/>
                  <a:gd name="T33" fmla="*/ 104 h 167"/>
                  <a:gd name="T34" fmla="*/ 59 w 77"/>
                  <a:gd name="T35" fmla="*/ 107 h 167"/>
                  <a:gd name="T36" fmla="*/ 60 w 77"/>
                  <a:gd name="T37" fmla="*/ 110 h 167"/>
                  <a:gd name="T38" fmla="*/ 62 w 77"/>
                  <a:gd name="T39" fmla="*/ 114 h 167"/>
                  <a:gd name="T40" fmla="*/ 54 w 77"/>
                  <a:gd name="T41" fmla="*/ 129 h 167"/>
                  <a:gd name="T42" fmla="*/ 46 w 77"/>
                  <a:gd name="T43" fmla="*/ 137 h 167"/>
                  <a:gd name="T44" fmla="*/ 42 w 77"/>
                  <a:gd name="T45" fmla="*/ 136 h 167"/>
                  <a:gd name="T46" fmla="*/ 43 w 77"/>
                  <a:gd name="T47" fmla="*/ 139 h 167"/>
                  <a:gd name="T48" fmla="*/ 41 w 77"/>
                  <a:gd name="T49" fmla="*/ 147 h 167"/>
                  <a:gd name="T50" fmla="*/ 32 w 77"/>
                  <a:gd name="T51" fmla="*/ 146 h 167"/>
                  <a:gd name="T52" fmla="*/ 31 w 77"/>
                  <a:gd name="T53" fmla="*/ 147 h 167"/>
                  <a:gd name="T54" fmla="*/ 30 w 77"/>
                  <a:gd name="T55" fmla="*/ 148 h 167"/>
                  <a:gd name="T56" fmla="*/ 29 w 77"/>
                  <a:gd name="T57" fmla="*/ 149 h 167"/>
                  <a:gd name="T58" fmla="*/ 26 w 77"/>
                  <a:gd name="T59" fmla="*/ 150 h 167"/>
                  <a:gd name="T60" fmla="*/ 29 w 77"/>
                  <a:gd name="T61" fmla="*/ 152 h 167"/>
                  <a:gd name="T62" fmla="*/ 29 w 77"/>
                  <a:gd name="T63" fmla="*/ 158 h 167"/>
                  <a:gd name="T64" fmla="*/ 29 w 77"/>
                  <a:gd name="T65" fmla="*/ 167 h 167"/>
                  <a:gd name="T66" fmla="*/ 40 w 77"/>
                  <a:gd name="T67" fmla="*/ 158 h 167"/>
                  <a:gd name="T68" fmla="*/ 40 w 77"/>
                  <a:gd name="T69" fmla="*/ 158 h 167"/>
                  <a:gd name="T70" fmla="*/ 44 w 77"/>
                  <a:gd name="T71" fmla="*/ 152 h 167"/>
                  <a:gd name="T72" fmla="*/ 49 w 77"/>
                  <a:gd name="T73" fmla="*/ 146 h 167"/>
                  <a:gd name="T74" fmla="*/ 53 w 77"/>
                  <a:gd name="T75" fmla="*/ 147 h 167"/>
                  <a:gd name="T76" fmla="*/ 67 w 77"/>
                  <a:gd name="T77" fmla="*/ 140 h 167"/>
                  <a:gd name="T78" fmla="*/ 75 w 77"/>
                  <a:gd name="T79" fmla="*/ 126 h 167"/>
                  <a:gd name="T80" fmla="*/ 73 w 77"/>
                  <a:gd name="T81" fmla="*/ 100 h 167"/>
                  <a:gd name="T82" fmla="*/ 64 w 77"/>
                  <a:gd name="T83" fmla="*/ 84 h 167"/>
                  <a:gd name="T84" fmla="*/ 45 w 77"/>
                  <a:gd name="T85" fmla="*/ 69 h 167"/>
                  <a:gd name="T86" fmla="*/ 40 w 77"/>
                  <a:gd name="T87" fmla="*/ 60 h 167"/>
                  <a:gd name="T88" fmla="*/ 42 w 77"/>
                  <a:gd name="T89" fmla="*/ 36 h 167"/>
                  <a:gd name="T90" fmla="*/ 46 w 77"/>
                  <a:gd name="T91" fmla="*/ 26 h 167"/>
                  <a:gd name="T92" fmla="*/ 57 w 77"/>
                  <a:gd name="T93" fmla="*/ 20 h 167"/>
                  <a:gd name="T94" fmla="*/ 56 w 77"/>
                  <a:gd name="T95" fmla="*/ 20 h 167"/>
                  <a:gd name="T96" fmla="*/ 54 w 77"/>
                  <a:gd name="T97" fmla="*/ 19 h 167"/>
                  <a:gd name="T98" fmla="*/ 52 w 77"/>
                  <a:gd name="T99" fmla="*/ 17 h 167"/>
                  <a:gd name="T100" fmla="*/ 50 w 77"/>
                  <a:gd name="T101" fmla="*/ 16 h 167"/>
                  <a:gd name="T102" fmla="*/ 48 w 77"/>
                  <a:gd name="T103" fmla="*/ 14 h 167"/>
                  <a:gd name="T104" fmla="*/ 46 w 77"/>
                  <a:gd name="T105" fmla="*/ 13 h 167"/>
                  <a:gd name="T106" fmla="*/ 45 w 77"/>
                  <a:gd name="T107" fmla="*/ 11 h 167"/>
                  <a:gd name="T108" fmla="*/ 45 w 77"/>
                  <a:gd name="T109" fmla="*/ 7 h 167"/>
                  <a:gd name="T110" fmla="*/ 46 w 77"/>
                  <a:gd name="T111" fmla="*/ 6 h 167"/>
                  <a:gd name="T112" fmla="*/ 33 w 77"/>
                  <a:gd name="T113" fmla="*/ 0 h 167"/>
                  <a:gd name="T114" fmla="*/ 27 w 77"/>
                  <a:gd name="T115" fmla="*/ 5 h 167"/>
                  <a:gd name="T116" fmla="*/ 22 w 77"/>
                  <a:gd name="T117" fmla="*/ 7 h 167"/>
                  <a:gd name="T118" fmla="*/ 11 w 77"/>
                  <a:gd name="T119" fmla="*/ 7 h 167"/>
                  <a:gd name="T120" fmla="*/ 6 w 77"/>
                  <a:gd name="T121" fmla="*/ 8 h 167"/>
                  <a:gd name="T122" fmla="*/ 1 w 77"/>
                  <a:gd name="T123" fmla="*/ 7 h 167"/>
                  <a:gd name="T124" fmla="*/ 0 w 77"/>
                  <a:gd name="T125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167">
                    <a:moveTo>
                      <a:pt x="0" y="10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4" y="16"/>
                      <a:pt x="5" y="17"/>
                    </a:cubicBezTo>
                    <a:cubicBezTo>
                      <a:pt x="6" y="18"/>
                      <a:pt x="8" y="20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6" y="25"/>
                      <a:pt x="18" y="25"/>
                      <a:pt x="20" y="25"/>
                    </a:cubicBezTo>
                    <a:cubicBezTo>
                      <a:pt x="23" y="25"/>
                      <a:pt x="25" y="27"/>
                      <a:pt x="25" y="30"/>
                    </a:cubicBezTo>
                    <a:cubicBezTo>
                      <a:pt x="26" y="32"/>
                      <a:pt x="26" y="33"/>
                      <a:pt x="27" y="34"/>
                    </a:cubicBezTo>
                    <a:cubicBezTo>
                      <a:pt x="28" y="35"/>
                      <a:pt x="29" y="36"/>
                      <a:pt x="29" y="39"/>
                    </a:cubicBezTo>
                    <a:cubicBezTo>
                      <a:pt x="29" y="42"/>
                      <a:pt x="26" y="43"/>
                      <a:pt x="23" y="43"/>
                    </a:cubicBezTo>
                    <a:cubicBezTo>
                      <a:pt x="22" y="43"/>
                      <a:pt x="21" y="44"/>
                      <a:pt x="20" y="44"/>
                    </a:cubicBezTo>
                    <a:cubicBezTo>
                      <a:pt x="21" y="45"/>
                      <a:pt x="24" y="47"/>
                      <a:pt x="26" y="48"/>
                    </a:cubicBezTo>
                    <a:cubicBezTo>
                      <a:pt x="30" y="50"/>
                      <a:pt x="33" y="52"/>
                      <a:pt x="33" y="54"/>
                    </a:cubicBezTo>
                    <a:cubicBezTo>
                      <a:pt x="33" y="55"/>
                      <a:pt x="34" y="57"/>
                      <a:pt x="35" y="59"/>
                    </a:cubicBezTo>
                    <a:cubicBezTo>
                      <a:pt x="36" y="60"/>
                      <a:pt x="37" y="62"/>
                      <a:pt x="38" y="64"/>
                    </a:cubicBezTo>
                    <a:cubicBezTo>
                      <a:pt x="39" y="65"/>
                      <a:pt x="40" y="67"/>
                      <a:pt x="42" y="68"/>
                    </a:cubicBezTo>
                    <a:cubicBezTo>
                      <a:pt x="44" y="71"/>
                      <a:pt x="47" y="73"/>
                      <a:pt x="47" y="76"/>
                    </a:cubicBezTo>
                    <a:cubicBezTo>
                      <a:pt x="48" y="78"/>
                      <a:pt x="51" y="80"/>
                      <a:pt x="53" y="81"/>
                    </a:cubicBezTo>
                    <a:cubicBezTo>
                      <a:pt x="54" y="82"/>
                      <a:pt x="55" y="83"/>
                      <a:pt x="56" y="84"/>
                    </a:cubicBezTo>
                    <a:cubicBezTo>
                      <a:pt x="59" y="87"/>
                      <a:pt x="60" y="93"/>
                      <a:pt x="59" y="97"/>
                    </a:cubicBezTo>
                    <a:cubicBezTo>
                      <a:pt x="59" y="98"/>
                      <a:pt x="59" y="99"/>
                      <a:pt x="59" y="101"/>
                    </a:cubicBezTo>
                    <a:cubicBezTo>
                      <a:pt x="59" y="102"/>
                      <a:pt x="59" y="103"/>
                      <a:pt x="59" y="104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9" y="105"/>
                      <a:pt x="59" y="106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2"/>
                      <a:pt x="62" y="113"/>
                      <a:pt x="62" y="114"/>
                    </a:cubicBezTo>
                    <a:cubicBezTo>
                      <a:pt x="66" y="120"/>
                      <a:pt x="61" y="124"/>
                      <a:pt x="57" y="127"/>
                    </a:cubicBezTo>
                    <a:cubicBezTo>
                      <a:pt x="56" y="127"/>
                      <a:pt x="55" y="128"/>
                      <a:pt x="54" y="129"/>
                    </a:cubicBezTo>
                    <a:cubicBezTo>
                      <a:pt x="54" y="130"/>
                      <a:pt x="53" y="131"/>
                      <a:pt x="53" y="132"/>
                    </a:cubicBezTo>
                    <a:cubicBezTo>
                      <a:pt x="52" y="134"/>
                      <a:pt x="51" y="137"/>
                      <a:pt x="46" y="137"/>
                    </a:cubicBezTo>
                    <a:cubicBezTo>
                      <a:pt x="45" y="137"/>
                      <a:pt x="44" y="137"/>
                      <a:pt x="42" y="136"/>
                    </a:cubicBezTo>
                    <a:cubicBezTo>
                      <a:pt x="42" y="136"/>
                      <a:pt x="42" y="136"/>
                      <a:pt x="42" y="136"/>
                    </a:cubicBezTo>
                    <a:cubicBezTo>
                      <a:pt x="42" y="137"/>
                      <a:pt x="42" y="138"/>
                      <a:pt x="43" y="138"/>
                    </a:cubicBezTo>
                    <a:cubicBezTo>
                      <a:pt x="43" y="138"/>
                      <a:pt x="43" y="139"/>
                      <a:pt x="43" y="139"/>
                    </a:cubicBezTo>
                    <a:cubicBezTo>
                      <a:pt x="44" y="141"/>
                      <a:pt x="45" y="143"/>
                      <a:pt x="44" y="145"/>
                    </a:cubicBezTo>
                    <a:cubicBezTo>
                      <a:pt x="44" y="146"/>
                      <a:pt x="43" y="147"/>
                      <a:pt x="41" y="147"/>
                    </a:cubicBezTo>
                    <a:cubicBezTo>
                      <a:pt x="39" y="147"/>
                      <a:pt x="37" y="147"/>
                      <a:pt x="35" y="146"/>
                    </a:cubicBezTo>
                    <a:cubicBezTo>
                      <a:pt x="34" y="146"/>
                      <a:pt x="33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1" y="146"/>
                      <a:pt x="31" y="147"/>
                      <a:pt x="31" y="147"/>
                    </a:cubicBezTo>
                    <a:cubicBezTo>
                      <a:pt x="31" y="147"/>
                      <a:pt x="31" y="147"/>
                      <a:pt x="30" y="148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30" y="148"/>
                      <a:pt x="29" y="148"/>
                      <a:pt x="29" y="149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49"/>
                      <a:pt x="27" y="150"/>
                      <a:pt x="27" y="150"/>
                    </a:cubicBezTo>
                    <a:cubicBezTo>
                      <a:pt x="27" y="150"/>
                      <a:pt x="26" y="150"/>
                      <a:pt x="26" y="150"/>
                    </a:cubicBezTo>
                    <a:cubicBezTo>
                      <a:pt x="27" y="151"/>
                      <a:pt x="27" y="151"/>
                      <a:pt x="28" y="151"/>
                    </a:cubicBezTo>
                    <a:cubicBezTo>
                      <a:pt x="29" y="152"/>
                      <a:pt x="29" y="152"/>
                      <a:pt x="29" y="152"/>
                    </a:cubicBezTo>
                    <a:cubicBezTo>
                      <a:pt x="30" y="153"/>
                      <a:pt x="30" y="153"/>
                      <a:pt x="31" y="154"/>
                    </a:cubicBezTo>
                    <a:cubicBezTo>
                      <a:pt x="31" y="156"/>
                      <a:pt x="30" y="157"/>
                      <a:pt x="29" y="158"/>
                    </a:cubicBezTo>
                    <a:cubicBezTo>
                      <a:pt x="28" y="160"/>
                      <a:pt x="27" y="161"/>
                      <a:pt x="27" y="163"/>
                    </a:cubicBezTo>
                    <a:cubicBezTo>
                      <a:pt x="27" y="166"/>
                      <a:pt x="28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30" y="164"/>
                      <a:pt x="37" y="159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4"/>
                      <a:pt x="42" y="154"/>
                      <a:pt x="43" y="154"/>
                    </a:cubicBezTo>
                    <a:cubicBezTo>
                      <a:pt x="43" y="154"/>
                      <a:pt x="43" y="153"/>
                      <a:pt x="44" y="152"/>
                    </a:cubicBezTo>
                    <a:cubicBezTo>
                      <a:pt x="44" y="151"/>
                      <a:pt x="44" y="150"/>
                      <a:pt x="44" y="149"/>
                    </a:cubicBezTo>
                    <a:cubicBezTo>
                      <a:pt x="46" y="147"/>
                      <a:pt x="48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7"/>
                      <a:pt x="53" y="147"/>
                    </a:cubicBezTo>
                    <a:cubicBezTo>
                      <a:pt x="53" y="147"/>
                      <a:pt x="53" y="147"/>
                      <a:pt x="53" y="147"/>
                    </a:cubicBezTo>
                    <a:cubicBezTo>
                      <a:pt x="57" y="147"/>
                      <a:pt x="62" y="143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73" y="136"/>
                      <a:pt x="73" y="136"/>
                      <a:pt x="75" y="126"/>
                    </a:cubicBezTo>
                    <a:cubicBezTo>
                      <a:pt x="77" y="119"/>
                      <a:pt x="75" y="110"/>
                      <a:pt x="74" y="105"/>
                    </a:cubicBezTo>
                    <a:cubicBezTo>
                      <a:pt x="73" y="103"/>
                      <a:pt x="73" y="101"/>
                      <a:pt x="73" y="100"/>
                    </a:cubicBezTo>
                    <a:cubicBezTo>
                      <a:pt x="73" y="98"/>
                      <a:pt x="66" y="85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2" y="84"/>
                      <a:pt x="57" y="81"/>
                      <a:pt x="47" y="70"/>
                    </a:cubicBezTo>
                    <a:cubicBezTo>
                      <a:pt x="46" y="70"/>
                      <a:pt x="45" y="69"/>
                      <a:pt x="45" y="69"/>
                    </a:cubicBezTo>
                    <a:cubicBezTo>
                      <a:pt x="43" y="67"/>
                      <a:pt x="43" y="66"/>
                      <a:pt x="42" y="64"/>
                    </a:cubicBezTo>
                    <a:cubicBezTo>
                      <a:pt x="42" y="63"/>
                      <a:pt x="41" y="61"/>
                      <a:pt x="40" y="60"/>
                    </a:cubicBezTo>
                    <a:cubicBezTo>
                      <a:pt x="36" y="56"/>
                      <a:pt x="35" y="49"/>
                      <a:pt x="36" y="43"/>
                    </a:cubicBezTo>
                    <a:cubicBezTo>
                      <a:pt x="37" y="39"/>
                      <a:pt x="39" y="37"/>
                      <a:pt x="42" y="36"/>
                    </a:cubicBezTo>
                    <a:cubicBezTo>
                      <a:pt x="43" y="35"/>
                      <a:pt x="44" y="34"/>
                      <a:pt x="44" y="33"/>
                    </a:cubicBezTo>
                    <a:cubicBezTo>
                      <a:pt x="44" y="30"/>
                      <a:pt x="45" y="28"/>
                      <a:pt x="46" y="26"/>
                    </a:cubicBezTo>
                    <a:cubicBezTo>
                      <a:pt x="47" y="25"/>
                      <a:pt x="48" y="25"/>
                      <a:pt x="50" y="25"/>
                    </a:cubicBezTo>
                    <a:cubicBezTo>
                      <a:pt x="53" y="24"/>
                      <a:pt x="56" y="22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6" y="20"/>
                      <a:pt x="56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5" y="19"/>
                      <a:pt x="55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1" y="17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5"/>
                      <a:pt x="48" y="15"/>
                      <a:pt x="48" y="14"/>
                    </a:cubicBezTo>
                    <a:cubicBezTo>
                      <a:pt x="48" y="14"/>
                      <a:pt x="48" y="14"/>
                      <a:pt x="47" y="14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2"/>
                      <a:pt x="45" y="11"/>
                      <a:pt x="45" y="11"/>
                    </a:cubicBezTo>
                    <a:cubicBezTo>
                      <a:pt x="45" y="11"/>
                      <a:pt x="45" y="10"/>
                      <a:pt x="45" y="10"/>
                    </a:cubicBezTo>
                    <a:cubicBezTo>
                      <a:pt x="45" y="9"/>
                      <a:pt x="45" y="8"/>
                      <a:pt x="45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5" y="5"/>
                      <a:pt x="43" y="5"/>
                    </a:cubicBezTo>
                    <a:cubicBezTo>
                      <a:pt x="37" y="4"/>
                      <a:pt x="35" y="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28" y="3"/>
                      <a:pt x="27" y="5"/>
                    </a:cubicBezTo>
                    <a:cubicBezTo>
                      <a:pt x="26" y="6"/>
                      <a:pt x="25" y="7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1" y="6"/>
                      <a:pt x="20" y="6"/>
                      <a:pt x="19" y="7"/>
                    </a:cubicBezTo>
                    <a:cubicBezTo>
                      <a:pt x="16" y="8"/>
                      <a:pt x="13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8"/>
                      <a:pt x="8" y="8"/>
                      <a:pt x="6" y="8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2" name="Freeform 1126"/>
              <p:cNvSpPr>
                <a:spLocks/>
              </p:cNvSpPr>
              <p:nvPr/>
            </p:nvSpPr>
            <p:spPr bwMode="auto">
              <a:xfrm>
                <a:off x="4340" y="2077"/>
                <a:ext cx="73" cy="91"/>
              </a:xfrm>
              <a:custGeom>
                <a:avLst/>
                <a:gdLst>
                  <a:gd name="T0" fmla="*/ 16 w 77"/>
                  <a:gd name="T1" fmla="*/ 0 h 95"/>
                  <a:gd name="T2" fmla="*/ 14 w 77"/>
                  <a:gd name="T3" fmla="*/ 0 h 95"/>
                  <a:gd name="T4" fmla="*/ 14 w 77"/>
                  <a:gd name="T5" fmla="*/ 2 h 95"/>
                  <a:gd name="T6" fmla="*/ 11 w 77"/>
                  <a:gd name="T7" fmla="*/ 14 h 95"/>
                  <a:gd name="T8" fmla="*/ 6 w 77"/>
                  <a:gd name="T9" fmla="*/ 10 h 95"/>
                  <a:gd name="T10" fmla="*/ 5 w 77"/>
                  <a:gd name="T11" fmla="*/ 12 h 95"/>
                  <a:gd name="T12" fmla="*/ 4 w 77"/>
                  <a:gd name="T13" fmla="*/ 14 h 95"/>
                  <a:gd name="T14" fmla="*/ 3 w 77"/>
                  <a:gd name="T15" fmla="*/ 15 h 95"/>
                  <a:gd name="T16" fmla="*/ 2 w 77"/>
                  <a:gd name="T17" fmla="*/ 18 h 95"/>
                  <a:gd name="T18" fmla="*/ 2 w 77"/>
                  <a:gd name="T19" fmla="*/ 19 h 95"/>
                  <a:gd name="T20" fmla="*/ 1 w 77"/>
                  <a:gd name="T21" fmla="*/ 20 h 95"/>
                  <a:gd name="T22" fmla="*/ 0 w 77"/>
                  <a:gd name="T23" fmla="*/ 20 h 95"/>
                  <a:gd name="T24" fmla="*/ 0 w 77"/>
                  <a:gd name="T25" fmla="*/ 20 h 95"/>
                  <a:gd name="T26" fmla="*/ 1 w 77"/>
                  <a:gd name="T27" fmla="*/ 25 h 95"/>
                  <a:gd name="T28" fmla="*/ 3 w 77"/>
                  <a:gd name="T29" fmla="*/ 30 h 95"/>
                  <a:gd name="T30" fmla="*/ 6 w 77"/>
                  <a:gd name="T31" fmla="*/ 30 h 95"/>
                  <a:gd name="T32" fmla="*/ 7 w 77"/>
                  <a:gd name="T33" fmla="*/ 30 h 95"/>
                  <a:gd name="T34" fmla="*/ 8 w 77"/>
                  <a:gd name="T35" fmla="*/ 31 h 95"/>
                  <a:gd name="T36" fmla="*/ 9 w 77"/>
                  <a:gd name="T37" fmla="*/ 41 h 95"/>
                  <a:gd name="T38" fmla="*/ 8 w 77"/>
                  <a:gd name="T39" fmla="*/ 47 h 95"/>
                  <a:gd name="T40" fmla="*/ 5 w 77"/>
                  <a:gd name="T41" fmla="*/ 53 h 95"/>
                  <a:gd name="T42" fmla="*/ 5 w 77"/>
                  <a:gd name="T43" fmla="*/ 54 h 95"/>
                  <a:gd name="T44" fmla="*/ 12 w 77"/>
                  <a:gd name="T45" fmla="*/ 49 h 95"/>
                  <a:gd name="T46" fmla="*/ 24 w 77"/>
                  <a:gd name="T47" fmla="*/ 49 h 95"/>
                  <a:gd name="T48" fmla="*/ 34 w 77"/>
                  <a:gd name="T49" fmla="*/ 44 h 95"/>
                  <a:gd name="T50" fmla="*/ 41 w 77"/>
                  <a:gd name="T51" fmla="*/ 46 h 95"/>
                  <a:gd name="T52" fmla="*/ 49 w 77"/>
                  <a:gd name="T53" fmla="*/ 54 h 95"/>
                  <a:gd name="T54" fmla="*/ 49 w 77"/>
                  <a:gd name="T55" fmla="*/ 67 h 95"/>
                  <a:gd name="T56" fmla="*/ 58 w 77"/>
                  <a:gd name="T57" fmla="*/ 85 h 95"/>
                  <a:gd name="T58" fmla="*/ 59 w 77"/>
                  <a:gd name="T59" fmla="*/ 87 h 95"/>
                  <a:gd name="T60" fmla="*/ 59 w 77"/>
                  <a:gd name="T61" fmla="*/ 89 h 95"/>
                  <a:gd name="T62" fmla="*/ 59 w 77"/>
                  <a:gd name="T63" fmla="*/ 91 h 95"/>
                  <a:gd name="T64" fmla="*/ 58 w 77"/>
                  <a:gd name="T65" fmla="*/ 93 h 95"/>
                  <a:gd name="T66" fmla="*/ 58 w 77"/>
                  <a:gd name="T67" fmla="*/ 93 h 95"/>
                  <a:gd name="T68" fmla="*/ 61 w 77"/>
                  <a:gd name="T69" fmla="*/ 94 h 95"/>
                  <a:gd name="T70" fmla="*/ 71 w 77"/>
                  <a:gd name="T71" fmla="*/ 90 h 95"/>
                  <a:gd name="T72" fmla="*/ 74 w 77"/>
                  <a:gd name="T73" fmla="*/ 90 h 95"/>
                  <a:gd name="T74" fmla="*/ 75 w 77"/>
                  <a:gd name="T75" fmla="*/ 90 h 95"/>
                  <a:gd name="T76" fmla="*/ 76 w 77"/>
                  <a:gd name="T77" fmla="*/ 89 h 95"/>
                  <a:gd name="T78" fmla="*/ 77 w 77"/>
                  <a:gd name="T79" fmla="*/ 89 h 95"/>
                  <a:gd name="T80" fmla="*/ 77 w 77"/>
                  <a:gd name="T81" fmla="*/ 87 h 95"/>
                  <a:gd name="T82" fmla="*/ 77 w 77"/>
                  <a:gd name="T83" fmla="*/ 85 h 95"/>
                  <a:gd name="T84" fmla="*/ 77 w 77"/>
                  <a:gd name="T85" fmla="*/ 82 h 95"/>
                  <a:gd name="T86" fmla="*/ 75 w 77"/>
                  <a:gd name="T87" fmla="*/ 76 h 95"/>
                  <a:gd name="T88" fmla="*/ 66 w 77"/>
                  <a:gd name="T89" fmla="*/ 66 h 95"/>
                  <a:gd name="T90" fmla="*/ 56 w 77"/>
                  <a:gd name="T91" fmla="*/ 54 h 95"/>
                  <a:gd name="T92" fmla="*/ 51 w 77"/>
                  <a:gd name="T93" fmla="*/ 43 h 95"/>
                  <a:gd name="T94" fmla="*/ 39 w 77"/>
                  <a:gd name="T95" fmla="*/ 32 h 95"/>
                  <a:gd name="T96" fmla="*/ 47 w 77"/>
                  <a:gd name="T97" fmla="*/ 28 h 95"/>
                  <a:gd name="T98" fmla="*/ 43 w 77"/>
                  <a:gd name="T99" fmla="*/ 19 h 95"/>
                  <a:gd name="T100" fmla="*/ 39 w 77"/>
                  <a:gd name="T101" fmla="*/ 19 h 95"/>
                  <a:gd name="T102" fmla="*/ 37 w 77"/>
                  <a:gd name="T103" fmla="*/ 19 h 95"/>
                  <a:gd name="T104" fmla="*/ 32 w 77"/>
                  <a:gd name="T105" fmla="*/ 19 h 95"/>
                  <a:gd name="T106" fmla="*/ 30 w 77"/>
                  <a:gd name="T107" fmla="*/ 17 h 95"/>
                  <a:gd name="T108" fmla="*/ 30 w 77"/>
                  <a:gd name="T109" fmla="*/ 17 h 95"/>
                  <a:gd name="T110" fmla="*/ 28 w 77"/>
                  <a:gd name="T111" fmla="*/ 16 h 95"/>
                  <a:gd name="T112" fmla="*/ 27 w 77"/>
                  <a:gd name="T113" fmla="*/ 14 h 95"/>
                  <a:gd name="T114" fmla="*/ 26 w 77"/>
                  <a:gd name="T115" fmla="*/ 12 h 95"/>
                  <a:gd name="T116" fmla="*/ 21 w 77"/>
                  <a:gd name="T117" fmla="*/ 3 h 95"/>
                  <a:gd name="T118" fmla="*/ 20 w 77"/>
                  <a:gd name="T119" fmla="*/ 2 h 95"/>
                  <a:gd name="T120" fmla="*/ 19 w 77"/>
                  <a:gd name="T121" fmla="*/ 1 h 95"/>
                  <a:gd name="T122" fmla="*/ 18 w 77"/>
                  <a:gd name="T123" fmla="*/ 0 h 95"/>
                  <a:gd name="T124" fmla="*/ 18 w 77"/>
                  <a:gd name="T12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9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4"/>
                      <a:pt x="17" y="9"/>
                      <a:pt x="15" y="12"/>
                    </a:cubicBezTo>
                    <a:cubicBezTo>
                      <a:pt x="15" y="14"/>
                      <a:pt x="13" y="15"/>
                      <a:pt x="11" y="14"/>
                    </a:cubicBezTo>
                    <a:cubicBezTo>
                      <a:pt x="9" y="14"/>
                      <a:pt x="7" y="12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2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9" y="42"/>
                      <a:pt x="8" y="44"/>
                      <a:pt x="8" y="45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9"/>
                      <a:pt x="7" y="50"/>
                      <a:pt x="6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9" y="51"/>
                      <a:pt x="10" y="50"/>
                    </a:cubicBezTo>
                    <a:cubicBezTo>
                      <a:pt x="11" y="50"/>
                      <a:pt x="12" y="49"/>
                      <a:pt x="12" y="49"/>
                    </a:cubicBezTo>
                    <a:cubicBezTo>
                      <a:pt x="17" y="45"/>
                      <a:pt x="21" y="46"/>
                      <a:pt x="23" y="49"/>
                    </a:cubicBezTo>
                    <a:cubicBezTo>
                      <a:pt x="23" y="49"/>
                      <a:pt x="23" y="49"/>
                      <a:pt x="24" y="49"/>
                    </a:cubicBezTo>
                    <a:cubicBezTo>
                      <a:pt x="25" y="49"/>
                      <a:pt x="27" y="48"/>
                      <a:pt x="27" y="47"/>
                    </a:cubicBezTo>
                    <a:cubicBezTo>
                      <a:pt x="28" y="45"/>
                      <a:pt x="31" y="44"/>
                      <a:pt x="34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8" y="44"/>
                      <a:pt x="40" y="45"/>
                      <a:pt x="41" y="46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4" y="50"/>
                      <a:pt x="46" y="52"/>
                      <a:pt x="49" y="54"/>
                    </a:cubicBezTo>
                    <a:cubicBezTo>
                      <a:pt x="52" y="56"/>
                      <a:pt x="51" y="60"/>
                      <a:pt x="50" y="63"/>
                    </a:cubicBezTo>
                    <a:cubicBezTo>
                      <a:pt x="50" y="64"/>
                      <a:pt x="49" y="66"/>
                      <a:pt x="49" y="67"/>
                    </a:cubicBezTo>
                    <a:cubicBezTo>
                      <a:pt x="53" y="69"/>
                      <a:pt x="59" y="75"/>
                      <a:pt x="58" y="81"/>
                    </a:cubicBezTo>
                    <a:cubicBezTo>
                      <a:pt x="58" y="83"/>
                      <a:pt x="58" y="84"/>
                      <a:pt x="58" y="85"/>
                    </a:cubicBezTo>
                    <a:cubicBezTo>
                      <a:pt x="59" y="86"/>
                      <a:pt x="59" y="86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8"/>
                      <a:pt x="59" y="88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90"/>
                      <a:pt x="59" y="90"/>
                      <a:pt x="59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8" y="92"/>
                      <a:pt x="58" y="92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4"/>
                      <a:pt x="60" y="94"/>
                      <a:pt x="61" y="95"/>
                    </a:cubicBezTo>
                    <a:cubicBezTo>
                      <a:pt x="61" y="95"/>
                      <a:pt x="61" y="94"/>
                      <a:pt x="61" y="94"/>
                    </a:cubicBezTo>
                    <a:cubicBezTo>
                      <a:pt x="61" y="91"/>
                      <a:pt x="63" y="89"/>
                      <a:pt x="67" y="89"/>
                    </a:cubicBezTo>
                    <a:cubicBezTo>
                      <a:pt x="68" y="89"/>
                      <a:pt x="70" y="89"/>
                      <a:pt x="71" y="90"/>
                    </a:cubicBezTo>
                    <a:cubicBezTo>
                      <a:pt x="72" y="90"/>
                      <a:pt x="72" y="90"/>
                      <a:pt x="73" y="90"/>
                    </a:cubicBezTo>
                    <a:cubicBezTo>
                      <a:pt x="73" y="90"/>
                      <a:pt x="73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5" y="90"/>
                      <a:pt x="76" y="90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7" y="89"/>
                      <a:pt x="77" y="89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7" y="88"/>
                      <a:pt x="77" y="88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6"/>
                      <a:pt x="77" y="86"/>
                      <a:pt x="77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7" y="84"/>
                      <a:pt x="77" y="83"/>
                      <a:pt x="77" y="82"/>
                    </a:cubicBezTo>
                    <a:cubicBezTo>
                      <a:pt x="77" y="80"/>
                      <a:pt x="77" y="78"/>
                      <a:pt x="76" y="77"/>
                    </a:cubicBezTo>
                    <a:cubicBezTo>
                      <a:pt x="76" y="76"/>
                      <a:pt x="76" y="76"/>
                      <a:pt x="75" y="76"/>
                    </a:cubicBezTo>
                    <a:cubicBezTo>
                      <a:pt x="75" y="75"/>
                      <a:pt x="74" y="74"/>
                      <a:pt x="73" y="74"/>
                    </a:cubicBezTo>
                    <a:cubicBezTo>
                      <a:pt x="70" y="72"/>
                      <a:pt x="67" y="70"/>
                      <a:pt x="66" y="66"/>
                    </a:cubicBezTo>
                    <a:cubicBezTo>
                      <a:pt x="65" y="64"/>
                      <a:pt x="63" y="62"/>
                      <a:pt x="61" y="60"/>
                    </a:cubicBezTo>
                    <a:cubicBezTo>
                      <a:pt x="59" y="58"/>
                      <a:pt x="57" y="56"/>
                      <a:pt x="56" y="54"/>
                    </a:cubicBezTo>
                    <a:cubicBezTo>
                      <a:pt x="56" y="53"/>
                      <a:pt x="55" y="51"/>
                      <a:pt x="54" y="50"/>
                    </a:cubicBezTo>
                    <a:cubicBezTo>
                      <a:pt x="52" y="48"/>
                      <a:pt x="51" y="46"/>
                      <a:pt x="51" y="43"/>
                    </a:cubicBezTo>
                    <a:cubicBezTo>
                      <a:pt x="50" y="43"/>
                      <a:pt x="48" y="42"/>
                      <a:pt x="46" y="41"/>
                    </a:cubicBezTo>
                    <a:cubicBezTo>
                      <a:pt x="42" y="38"/>
                      <a:pt x="37" y="36"/>
                      <a:pt x="39" y="32"/>
                    </a:cubicBezTo>
                    <a:cubicBezTo>
                      <a:pt x="40" y="29"/>
                      <a:pt x="43" y="29"/>
                      <a:pt x="45" y="28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4"/>
                      <a:pt x="44" y="22"/>
                      <a:pt x="43" y="19"/>
                    </a:cubicBezTo>
                    <a:cubicBezTo>
                      <a:pt x="43" y="18"/>
                      <a:pt x="43" y="18"/>
                      <a:pt x="42" y="18"/>
                    </a:cubicBezTo>
                    <a:cubicBezTo>
                      <a:pt x="41" y="18"/>
                      <a:pt x="39" y="18"/>
                      <a:pt x="39" y="19"/>
                    </a:cubicBezTo>
                    <a:cubicBezTo>
                      <a:pt x="38" y="19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5" y="19"/>
                      <a:pt x="34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8"/>
                      <a:pt x="31" y="18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1"/>
                      <a:pt x="25" y="10"/>
                      <a:pt x="24" y="9"/>
                    </a:cubicBezTo>
                    <a:cubicBezTo>
                      <a:pt x="22" y="7"/>
                      <a:pt x="21" y="6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3" name="Freeform 1127"/>
              <p:cNvSpPr>
                <a:spLocks/>
              </p:cNvSpPr>
              <p:nvPr/>
            </p:nvSpPr>
            <p:spPr bwMode="auto">
              <a:xfrm>
                <a:off x="4310" y="2098"/>
                <a:ext cx="82" cy="159"/>
              </a:xfrm>
              <a:custGeom>
                <a:avLst/>
                <a:gdLst>
                  <a:gd name="T0" fmla="*/ 86 w 86"/>
                  <a:gd name="T1" fmla="*/ 67 h 166"/>
                  <a:gd name="T2" fmla="*/ 86 w 86"/>
                  <a:gd name="T3" fmla="*/ 66 h 166"/>
                  <a:gd name="T4" fmla="*/ 85 w 86"/>
                  <a:gd name="T5" fmla="*/ 59 h 166"/>
                  <a:gd name="T6" fmla="*/ 77 w 86"/>
                  <a:gd name="T7" fmla="*/ 40 h 166"/>
                  <a:gd name="T8" fmla="*/ 70 w 86"/>
                  <a:gd name="T9" fmla="*/ 28 h 166"/>
                  <a:gd name="T10" fmla="*/ 65 w 86"/>
                  <a:gd name="T11" fmla="*/ 26 h 166"/>
                  <a:gd name="T12" fmla="*/ 55 w 86"/>
                  <a:gd name="T13" fmla="*/ 31 h 166"/>
                  <a:gd name="T14" fmla="*/ 49 w 86"/>
                  <a:gd name="T15" fmla="*/ 28 h 166"/>
                  <a:gd name="T16" fmla="*/ 44 w 86"/>
                  <a:gd name="T17" fmla="*/ 31 h 166"/>
                  <a:gd name="T18" fmla="*/ 32 w 86"/>
                  <a:gd name="T19" fmla="*/ 33 h 166"/>
                  <a:gd name="T20" fmla="*/ 34 w 86"/>
                  <a:gd name="T21" fmla="*/ 27 h 166"/>
                  <a:gd name="T22" fmla="*/ 35 w 86"/>
                  <a:gd name="T23" fmla="*/ 23 h 166"/>
                  <a:gd name="T24" fmla="*/ 36 w 86"/>
                  <a:gd name="T25" fmla="*/ 12 h 166"/>
                  <a:gd name="T26" fmla="*/ 34 w 86"/>
                  <a:gd name="T27" fmla="*/ 11 h 166"/>
                  <a:gd name="T28" fmla="*/ 28 w 86"/>
                  <a:gd name="T29" fmla="*/ 3 h 166"/>
                  <a:gd name="T30" fmla="*/ 28 w 86"/>
                  <a:gd name="T31" fmla="*/ 1 h 166"/>
                  <a:gd name="T32" fmla="*/ 27 w 86"/>
                  <a:gd name="T33" fmla="*/ 0 h 166"/>
                  <a:gd name="T34" fmla="*/ 26 w 86"/>
                  <a:gd name="T35" fmla="*/ 1 h 166"/>
                  <a:gd name="T36" fmla="*/ 25 w 86"/>
                  <a:gd name="T37" fmla="*/ 2 h 166"/>
                  <a:gd name="T38" fmla="*/ 24 w 86"/>
                  <a:gd name="T39" fmla="*/ 3 h 166"/>
                  <a:gd name="T40" fmla="*/ 17 w 86"/>
                  <a:gd name="T41" fmla="*/ 6 h 166"/>
                  <a:gd name="T42" fmla="*/ 7 w 86"/>
                  <a:gd name="T43" fmla="*/ 10 h 166"/>
                  <a:gd name="T44" fmla="*/ 2 w 86"/>
                  <a:gd name="T45" fmla="*/ 12 h 166"/>
                  <a:gd name="T46" fmla="*/ 7 w 86"/>
                  <a:gd name="T47" fmla="*/ 38 h 166"/>
                  <a:gd name="T48" fmla="*/ 10 w 86"/>
                  <a:gd name="T49" fmla="*/ 45 h 166"/>
                  <a:gd name="T50" fmla="*/ 10 w 86"/>
                  <a:gd name="T51" fmla="*/ 54 h 166"/>
                  <a:gd name="T52" fmla="*/ 8 w 86"/>
                  <a:gd name="T53" fmla="*/ 62 h 166"/>
                  <a:gd name="T54" fmla="*/ 12 w 86"/>
                  <a:gd name="T55" fmla="*/ 71 h 166"/>
                  <a:gd name="T56" fmla="*/ 18 w 86"/>
                  <a:gd name="T57" fmla="*/ 89 h 166"/>
                  <a:gd name="T58" fmla="*/ 21 w 86"/>
                  <a:gd name="T59" fmla="*/ 95 h 166"/>
                  <a:gd name="T60" fmla="*/ 20 w 86"/>
                  <a:gd name="T61" fmla="*/ 98 h 166"/>
                  <a:gd name="T62" fmla="*/ 19 w 86"/>
                  <a:gd name="T63" fmla="*/ 101 h 166"/>
                  <a:gd name="T64" fmla="*/ 18 w 86"/>
                  <a:gd name="T65" fmla="*/ 104 h 166"/>
                  <a:gd name="T66" fmla="*/ 17 w 86"/>
                  <a:gd name="T67" fmla="*/ 107 h 166"/>
                  <a:gd name="T68" fmla="*/ 14 w 86"/>
                  <a:gd name="T69" fmla="*/ 112 h 166"/>
                  <a:gd name="T70" fmla="*/ 12 w 86"/>
                  <a:gd name="T71" fmla="*/ 114 h 166"/>
                  <a:gd name="T72" fmla="*/ 11 w 86"/>
                  <a:gd name="T73" fmla="*/ 115 h 166"/>
                  <a:gd name="T74" fmla="*/ 8 w 86"/>
                  <a:gd name="T75" fmla="*/ 130 h 166"/>
                  <a:gd name="T76" fmla="*/ 23 w 86"/>
                  <a:gd name="T77" fmla="*/ 153 h 166"/>
                  <a:gd name="T78" fmla="*/ 32 w 86"/>
                  <a:gd name="T79" fmla="*/ 158 h 166"/>
                  <a:gd name="T80" fmla="*/ 36 w 86"/>
                  <a:gd name="T81" fmla="*/ 160 h 166"/>
                  <a:gd name="T82" fmla="*/ 41 w 86"/>
                  <a:gd name="T83" fmla="*/ 166 h 166"/>
                  <a:gd name="T84" fmla="*/ 45 w 86"/>
                  <a:gd name="T85" fmla="*/ 165 h 166"/>
                  <a:gd name="T86" fmla="*/ 45 w 86"/>
                  <a:gd name="T87" fmla="*/ 164 h 166"/>
                  <a:gd name="T88" fmla="*/ 46 w 86"/>
                  <a:gd name="T89" fmla="*/ 163 h 166"/>
                  <a:gd name="T90" fmla="*/ 30 w 86"/>
                  <a:gd name="T91" fmla="*/ 154 h 166"/>
                  <a:gd name="T92" fmla="*/ 25 w 86"/>
                  <a:gd name="T93" fmla="*/ 138 h 166"/>
                  <a:gd name="T94" fmla="*/ 19 w 86"/>
                  <a:gd name="T95" fmla="*/ 130 h 166"/>
                  <a:gd name="T96" fmla="*/ 15 w 86"/>
                  <a:gd name="T97" fmla="*/ 114 h 166"/>
                  <a:gd name="T98" fmla="*/ 19 w 86"/>
                  <a:gd name="T99" fmla="*/ 100 h 166"/>
                  <a:gd name="T100" fmla="*/ 23 w 86"/>
                  <a:gd name="T101" fmla="*/ 83 h 166"/>
                  <a:gd name="T102" fmla="*/ 36 w 86"/>
                  <a:gd name="T103" fmla="*/ 83 h 166"/>
                  <a:gd name="T104" fmla="*/ 43 w 86"/>
                  <a:gd name="T105" fmla="*/ 88 h 166"/>
                  <a:gd name="T106" fmla="*/ 54 w 86"/>
                  <a:gd name="T107" fmla="*/ 94 h 166"/>
                  <a:gd name="T108" fmla="*/ 53 w 86"/>
                  <a:gd name="T109" fmla="*/ 93 h 166"/>
                  <a:gd name="T110" fmla="*/ 51 w 86"/>
                  <a:gd name="T111" fmla="*/ 85 h 166"/>
                  <a:gd name="T112" fmla="*/ 70 w 86"/>
                  <a:gd name="T113" fmla="*/ 68 h 166"/>
                  <a:gd name="T114" fmla="*/ 76 w 86"/>
                  <a:gd name="T115" fmla="*/ 68 h 166"/>
                  <a:gd name="T116" fmla="*/ 82 w 86"/>
                  <a:gd name="T117" fmla="*/ 68 h 166"/>
                  <a:gd name="T118" fmla="*/ 83 w 86"/>
                  <a:gd name="T119" fmla="*/ 68 h 166"/>
                  <a:gd name="T120" fmla="*/ 84 w 86"/>
                  <a:gd name="T121" fmla="*/ 68 h 166"/>
                  <a:gd name="T122" fmla="*/ 85 w 86"/>
                  <a:gd name="T123" fmla="*/ 6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66">
                    <a:moveTo>
                      <a:pt x="86" y="68"/>
                    </a:move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6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5" y="62"/>
                      <a:pt x="85" y="61"/>
                      <a:pt x="85" y="59"/>
                    </a:cubicBezTo>
                    <a:cubicBezTo>
                      <a:pt x="86" y="54"/>
                      <a:pt x="81" y="50"/>
                      <a:pt x="79" y="49"/>
                    </a:cubicBezTo>
                    <a:cubicBezTo>
                      <a:pt x="76" y="48"/>
                      <a:pt x="76" y="44"/>
                      <a:pt x="77" y="40"/>
                    </a:cubicBezTo>
                    <a:cubicBezTo>
                      <a:pt x="77" y="39"/>
                      <a:pt x="78" y="36"/>
                      <a:pt x="78" y="35"/>
                    </a:cubicBezTo>
                    <a:cubicBezTo>
                      <a:pt x="74" y="33"/>
                      <a:pt x="72" y="31"/>
                      <a:pt x="70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6"/>
                      <a:pt x="67" y="26"/>
                      <a:pt x="65" y="26"/>
                    </a:cubicBezTo>
                    <a:cubicBezTo>
                      <a:pt x="63" y="26"/>
                      <a:pt x="62" y="26"/>
                      <a:pt x="62" y="27"/>
                    </a:cubicBezTo>
                    <a:cubicBezTo>
                      <a:pt x="61" y="29"/>
                      <a:pt x="57" y="31"/>
                      <a:pt x="55" y="31"/>
                    </a:cubicBezTo>
                    <a:cubicBezTo>
                      <a:pt x="53" y="31"/>
                      <a:pt x="52" y="30"/>
                      <a:pt x="51" y="29"/>
                    </a:cubicBezTo>
                    <a:cubicBezTo>
                      <a:pt x="51" y="28"/>
                      <a:pt x="50" y="28"/>
                      <a:pt x="49" y="28"/>
                    </a:cubicBezTo>
                    <a:cubicBezTo>
                      <a:pt x="49" y="28"/>
                      <a:pt x="47" y="29"/>
                      <a:pt x="46" y="30"/>
                    </a:cubicBezTo>
                    <a:cubicBezTo>
                      <a:pt x="45" y="30"/>
                      <a:pt x="44" y="31"/>
                      <a:pt x="44" y="31"/>
                    </a:cubicBezTo>
                    <a:cubicBezTo>
                      <a:pt x="41" y="34"/>
                      <a:pt x="38" y="36"/>
                      <a:pt x="36" y="36"/>
                    </a:cubicBezTo>
                    <a:cubicBezTo>
                      <a:pt x="35" y="36"/>
                      <a:pt x="33" y="36"/>
                      <a:pt x="32" y="33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2" y="29"/>
                      <a:pt x="33" y="27"/>
                      <a:pt x="34" y="27"/>
                    </a:cubicBezTo>
                    <a:cubicBezTo>
                      <a:pt x="34" y="26"/>
                      <a:pt x="35" y="25"/>
                      <a:pt x="35" y="25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1"/>
                      <a:pt x="36" y="20"/>
                      <a:pt x="36" y="18"/>
                    </a:cubicBezTo>
                    <a:cubicBezTo>
                      <a:pt x="37" y="16"/>
                      <a:pt x="37" y="14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2" y="12"/>
                      <a:pt x="30" y="11"/>
                      <a:pt x="29" y="9"/>
                    </a:cubicBezTo>
                    <a:cubicBezTo>
                      <a:pt x="28" y="7"/>
                      <a:pt x="28" y="5"/>
                      <a:pt x="28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4"/>
                    </a:cubicBezTo>
                    <a:cubicBezTo>
                      <a:pt x="20" y="4"/>
                      <a:pt x="18" y="5"/>
                      <a:pt x="17" y="6"/>
                    </a:cubicBezTo>
                    <a:cubicBezTo>
                      <a:pt x="16" y="9"/>
                      <a:pt x="13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3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22"/>
                      <a:pt x="0" y="28"/>
                      <a:pt x="0" y="29"/>
                    </a:cubicBezTo>
                    <a:cubicBezTo>
                      <a:pt x="1" y="31"/>
                      <a:pt x="6" y="37"/>
                      <a:pt x="7" y="38"/>
                    </a:cubicBezTo>
                    <a:cubicBezTo>
                      <a:pt x="10" y="38"/>
                      <a:pt x="10" y="41"/>
                      <a:pt x="10" y="43"/>
                    </a:cubicBezTo>
                    <a:cubicBezTo>
                      <a:pt x="10" y="43"/>
                      <a:pt x="10" y="45"/>
                      <a:pt x="10" y="45"/>
                    </a:cubicBezTo>
                    <a:cubicBezTo>
                      <a:pt x="12" y="46"/>
                      <a:pt x="13" y="48"/>
                      <a:pt x="12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6"/>
                      <a:pt x="10" y="60"/>
                      <a:pt x="8" y="62"/>
                    </a:cubicBezTo>
                    <a:cubicBezTo>
                      <a:pt x="8" y="62"/>
                      <a:pt x="8" y="62"/>
                      <a:pt x="8" y="63"/>
                    </a:cubicBezTo>
                    <a:cubicBezTo>
                      <a:pt x="8" y="65"/>
                      <a:pt x="9" y="68"/>
                      <a:pt x="12" y="71"/>
                    </a:cubicBezTo>
                    <a:cubicBezTo>
                      <a:pt x="17" y="75"/>
                      <a:pt x="17" y="82"/>
                      <a:pt x="17" y="86"/>
                    </a:cubicBezTo>
                    <a:cubicBezTo>
                      <a:pt x="17" y="87"/>
                      <a:pt x="18" y="88"/>
                      <a:pt x="18" y="89"/>
                    </a:cubicBezTo>
                    <a:cubicBezTo>
                      <a:pt x="19" y="90"/>
                      <a:pt x="21" y="92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0" y="96"/>
                      <a:pt x="20" y="97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9"/>
                      <a:pt x="19" y="100"/>
                      <a:pt x="19" y="100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5"/>
                      <a:pt x="17" y="106"/>
                      <a:pt x="17" y="107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6" y="109"/>
                      <a:pt x="15" y="110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3" y="113"/>
                      <a:pt x="13" y="113"/>
                      <a:pt x="13" y="114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2" y="114"/>
                      <a:pt x="11" y="115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6"/>
                      <a:pt x="10" y="118"/>
                      <a:pt x="10" y="119"/>
                    </a:cubicBezTo>
                    <a:cubicBezTo>
                      <a:pt x="9" y="123"/>
                      <a:pt x="9" y="127"/>
                      <a:pt x="8" y="130"/>
                    </a:cubicBezTo>
                    <a:cubicBezTo>
                      <a:pt x="7" y="132"/>
                      <a:pt x="6" y="137"/>
                      <a:pt x="7" y="138"/>
                    </a:cubicBezTo>
                    <a:cubicBezTo>
                      <a:pt x="10" y="138"/>
                      <a:pt x="15" y="143"/>
                      <a:pt x="23" y="153"/>
                    </a:cubicBezTo>
                    <a:cubicBezTo>
                      <a:pt x="24" y="154"/>
                      <a:pt x="25" y="156"/>
                      <a:pt x="26" y="158"/>
                    </a:cubicBezTo>
                    <a:cubicBezTo>
                      <a:pt x="28" y="158"/>
                      <a:pt x="30" y="158"/>
                      <a:pt x="32" y="158"/>
                    </a:cubicBezTo>
                    <a:cubicBezTo>
                      <a:pt x="32" y="158"/>
                      <a:pt x="33" y="159"/>
                      <a:pt x="33" y="159"/>
                    </a:cubicBezTo>
                    <a:cubicBezTo>
                      <a:pt x="34" y="159"/>
                      <a:pt x="35" y="160"/>
                      <a:pt x="36" y="160"/>
                    </a:cubicBezTo>
                    <a:cubicBezTo>
                      <a:pt x="38" y="162"/>
                      <a:pt x="39" y="164"/>
                      <a:pt x="39" y="166"/>
                    </a:cubicBezTo>
                    <a:cubicBezTo>
                      <a:pt x="39" y="166"/>
                      <a:pt x="40" y="166"/>
                      <a:pt x="41" y="166"/>
                    </a:cubicBezTo>
                    <a:cubicBezTo>
                      <a:pt x="42" y="166"/>
                      <a:pt x="44" y="166"/>
                      <a:pt x="44" y="166"/>
                    </a:cubicBezTo>
                    <a:cubicBezTo>
                      <a:pt x="44" y="166"/>
                      <a:pt x="45" y="166"/>
                      <a:pt x="45" y="165"/>
                    </a:cubicBezTo>
                    <a:cubicBezTo>
                      <a:pt x="45" y="165"/>
                      <a:pt x="45" y="165"/>
                      <a:pt x="45" y="165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4" y="161"/>
                      <a:pt x="39" y="158"/>
                      <a:pt x="36" y="158"/>
                    </a:cubicBezTo>
                    <a:cubicBezTo>
                      <a:pt x="34" y="158"/>
                      <a:pt x="32" y="156"/>
                      <a:pt x="30" y="154"/>
                    </a:cubicBezTo>
                    <a:cubicBezTo>
                      <a:pt x="27" y="151"/>
                      <a:pt x="26" y="146"/>
                      <a:pt x="26" y="143"/>
                    </a:cubicBezTo>
                    <a:cubicBezTo>
                      <a:pt x="27" y="141"/>
                      <a:pt x="26" y="140"/>
                      <a:pt x="25" y="138"/>
                    </a:cubicBezTo>
                    <a:cubicBezTo>
                      <a:pt x="23" y="137"/>
                      <a:pt x="22" y="135"/>
                      <a:pt x="22" y="133"/>
                    </a:cubicBezTo>
                    <a:cubicBezTo>
                      <a:pt x="22" y="132"/>
                      <a:pt x="22" y="131"/>
                      <a:pt x="19" y="130"/>
                    </a:cubicBezTo>
                    <a:cubicBezTo>
                      <a:pt x="18" y="130"/>
                      <a:pt x="17" y="130"/>
                      <a:pt x="16" y="129"/>
                    </a:cubicBezTo>
                    <a:cubicBezTo>
                      <a:pt x="12" y="127"/>
                      <a:pt x="14" y="120"/>
                      <a:pt x="15" y="114"/>
                    </a:cubicBezTo>
                    <a:cubicBezTo>
                      <a:pt x="16" y="112"/>
                      <a:pt x="16" y="110"/>
                      <a:pt x="16" y="109"/>
                    </a:cubicBezTo>
                    <a:cubicBezTo>
                      <a:pt x="17" y="107"/>
                      <a:pt x="18" y="104"/>
                      <a:pt x="19" y="100"/>
                    </a:cubicBezTo>
                    <a:cubicBezTo>
                      <a:pt x="21" y="96"/>
                      <a:pt x="24" y="89"/>
                      <a:pt x="23" y="87"/>
                    </a:cubicBezTo>
                    <a:cubicBezTo>
                      <a:pt x="22" y="86"/>
                      <a:pt x="22" y="84"/>
                      <a:pt x="23" y="83"/>
                    </a:cubicBezTo>
                    <a:cubicBezTo>
                      <a:pt x="24" y="80"/>
                      <a:pt x="28" y="79"/>
                      <a:pt x="30" y="79"/>
                    </a:cubicBezTo>
                    <a:cubicBezTo>
                      <a:pt x="33" y="79"/>
                      <a:pt x="35" y="80"/>
                      <a:pt x="36" y="83"/>
                    </a:cubicBezTo>
                    <a:cubicBezTo>
                      <a:pt x="37" y="88"/>
                      <a:pt x="38" y="88"/>
                      <a:pt x="42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7" y="88"/>
                      <a:pt x="49" y="90"/>
                      <a:pt x="51" y="92"/>
                    </a:cubicBezTo>
                    <a:cubicBezTo>
                      <a:pt x="52" y="93"/>
                      <a:pt x="53" y="94"/>
                      <a:pt x="54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4"/>
                      <a:pt x="54" y="94"/>
                      <a:pt x="53" y="93"/>
                    </a:cubicBezTo>
                    <a:cubicBezTo>
                      <a:pt x="53" y="92"/>
                      <a:pt x="52" y="91"/>
                      <a:pt x="52" y="88"/>
                    </a:cubicBezTo>
                    <a:cubicBezTo>
                      <a:pt x="52" y="87"/>
                      <a:pt x="52" y="86"/>
                      <a:pt x="51" y="85"/>
                    </a:cubicBezTo>
                    <a:cubicBezTo>
                      <a:pt x="50" y="83"/>
                      <a:pt x="49" y="81"/>
                      <a:pt x="52" y="77"/>
                    </a:cubicBezTo>
                    <a:cubicBezTo>
                      <a:pt x="57" y="70"/>
                      <a:pt x="65" y="67"/>
                      <a:pt x="70" y="68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2" y="69"/>
                      <a:pt x="74" y="68"/>
                      <a:pt x="76" y="68"/>
                    </a:cubicBezTo>
                    <a:cubicBezTo>
                      <a:pt x="78" y="68"/>
                      <a:pt x="79" y="68"/>
                      <a:pt x="81" y="68"/>
                    </a:cubicBezTo>
                    <a:cubicBezTo>
                      <a:pt x="81" y="68"/>
                      <a:pt x="81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5" y="68"/>
                      <a:pt x="85" y="68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6" y="68"/>
                      <a:pt x="86" y="68"/>
                      <a:pt x="86" y="6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4" name="Freeform 1128"/>
              <p:cNvSpPr>
                <a:spLocks/>
              </p:cNvSpPr>
              <p:nvPr/>
            </p:nvSpPr>
            <p:spPr bwMode="auto">
              <a:xfrm>
                <a:off x="4440" y="2251"/>
                <a:ext cx="100" cy="60"/>
              </a:xfrm>
              <a:custGeom>
                <a:avLst/>
                <a:gdLst>
                  <a:gd name="T0" fmla="*/ 94 w 105"/>
                  <a:gd name="T1" fmla="*/ 19 h 63"/>
                  <a:gd name="T2" fmla="*/ 105 w 105"/>
                  <a:gd name="T3" fmla="*/ 16 h 63"/>
                  <a:gd name="T4" fmla="*/ 99 w 105"/>
                  <a:gd name="T5" fmla="*/ 12 h 63"/>
                  <a:gd name="T6" fmla="*/ 90 w 105"/>
                  <a:gd name="T7" fmla="*/ 11 h 63"/>
                  <a:gd name="T8" fmla="*/ 78 w 105"/>
                  <a:gd name="T9" fmla="*/ 0 h 63"/>
                  <a:gd name="T10" fmla="*/ 68 w 105"/>
                  <a:gd name="T11" fmla="*/ 14 h 63"/>
                  <a:gd name="T12" fmla="*/ 63 w 105"/>
                  <a:gd name="T13" fmla="*/ 21 h 63"/>
                  <a:gd name="T14" fmla="*/ 64 w 105"/>
                  <a:gd name="T15" fmla="*/ 24 h 63"/>
                  <a:gd name="T16" fmla="*/ 64 w 105"/>
                  <a:gd name="T17" fmla="*/ 25 h 63"/>
                  <a:gd name="T18" fmla="*/ 64 w 105"/>
                  <a:gd name="T19" fmla="*/ 27 h 63"/>
                  <a:gd name="T20" fmla="*/ 63 w 105"/>
                  <a:gd name="T21" fmla="*/ 28 h 63"/>
                  <a:gd name="T22" fmla="*/ 61 w 105"/>
                  <a:gd name="T23" fmla="*/ 29 h 63"/>
                  <a:gd name="T24" fmla="*/ 54 w 105"/>
                  <a:gd name="T25" fmla="*/ 32 h 63"/>
                  <a:gd name="T26" fmla="*/ 53 w 105"/>
                  <a:gd name="T27" fmla="*/ 31 h 63"/>
                  <a:gd name="T28" fmla="*/ 52 w 105"/>
                  <a:gd name="T29" fmla="*/ 31 h 63"/>
                  <a:gd name="T30" fmla="*/ 51 w 105"/>
                  <a:gd name="T31" fmla="*/ 30 h 63"/>
                  <a:gd name="T32" fmla="*/ 50 w 105"/>
                  <a:gd name="T33" fmla="*/ 30 h 63"/>
                  <a:gd name="T34" fmla="*/ 49 w 105"/>
                  <a:gd name="T35" fmla="*/ 28 h 63"/>
                  <a:gd name="T36" fmla="*/ 48 w 105"/>
                  <a:gd name="T37" fmla="*/ 27 h 63"/>
                  <a:gd name="T38" fmla="*/ 47 w 105"/>
                  <a:gd name="T39" fmla="*/ 25 h 63"/>
                  <a:gd name="T40" fmla="*/ 39 w 105"/>
                  <a:gd name="T41" fmla="*/ 38 h 63"/>
                  <a:gd name="T42" fmla="*/ 21 w 105"/>
                  <a:gd name="T43" fmla="*/ 44 h 63"/>
                  <a:gd name="T44" fmla="*/ 16 w 105"/>
                  <a:gd name="T45" fmla="*/ 57 h 63"/>
                  <a:gd name="T46" fmla="*/ 3 w 105"/>
                  <a:gd name="T47" fmla="*/ 57 h 63"/>
                  <a:gd name="T48" fmla="*/ 0 w 105"/>
                  <a:gd name="T49" fmla="*/ 56 h 63"/>
                  <a:gd name="T50" fmla="*/ 0 w 105"/>
                  <a:gd name="T51" fmla="*/ 56 h 63"/>
                  <a:gd name="T52" fmla="*/ 1 w 105"/>
                  <a:gd name="T53" fmla="*/ 57 h 63"/>
                  <a:gd name="T54" fmla="*/ 1 w 105"/>
                  <a:gd name="T55" fmla="*/ 57 h 63"/>
                  <a:gd name="T56" fmla="*/ 6 w 105"/>
                  <a:gd name="T57" fmla="*/ 60 h 63"/>
                  <a:gd name="T58" fmla="*/ 7 w 105"/>
                  <a:gd name="T59" fmla="*/ 62 h 63"/>
                  <a:gd name="T60" fmla="*/ 8 w 105"/>
                  <a:gd name="T61" fmla="*/ 62 h 63"/>
                  <a:gd name="T62" fmla="*/ 10 w 105"/>
                  <a:gd name="T63" fmla="*/ 62 h 63"/>
                  <a:gd name="T64" fmla="*/ 17 w 105"/>
                  <a:gd name="T65" fmla="*/ 61 h 63"/>
                  <a:gd name="T66" fmla="*/ 24 w 105"/>
                  <a:gd name="T67" fmla="*/ 61 h 63"/>
                  <a:gd name="T68" fmla="*/ 36 w 105"/>
                  <a:gd name="T69" fmla="*/ 56 h 63"/>
                  <a:gd name="T70" fmla="*/ 43 w 105"/>
                  <a:gd name="T71" fmla="*/ 59 h 63"/>
                  <a:gd name="T72" fmla="*/ 43 w 105"/>
                  <a:gd name="T73" fmla="*/ 59 h 63"/>
                  <a:gd name="T74" fmla="*/ 52 w 105"/>
                  <a:gd name="T75" fmla="*/ 56 h 63"/>
                  <a:gd name="T76" fmla="*/ 57 w 105"/>
                  <a:gd name="T77" fmla="*/ 46 h 63"/>
                  <a:gd name="T78" fmla="*/ 62 w 105"/>
                  <a:gd name="T79" fmla="*/ 38 h 63"/>
                  <a:gd name="T80" fmla="*/ 66 w 105"/>
                  <a:gd name="T81" fmla="*/ 27 h 63"/>
                  <a:gd name="T82" fmla="*/ 84 w 105"/>
                  <a:gd name="T83" fmla="*/ 24 h 63"/>
                  <a:gd name="T84" fmla="*/ 85 w 105"/>
                  <a:gd name="T85" fmla="*/ 24 h 63"/>
                  <a:gd name="T86" fmla="*/ 87 w 105"/>
                  <a:gd name="T87" fmla="*/ 24 h 63"/>
                  <a:gd name="T88" fmla="*/ 89 w 105"/>
                  <a:gd name="T89" fmla="*/ 25 h 63"/>
                  <a:gd name="T90" fmla="*/ 95 w 105"/>
                  <a:gd name="T91" fmla="*/ 2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5" h="63">
                    <a:moveTo>
                      <a:pt x="95" y="22"/>
                    </a:moveTo>
                    <a:cubicBezTo>
                      <a:pt x="93" y="21"/>
                      <a:pt x="94" y="20"/>
                      <a:pt x="94" y="19"/>
                    </a:cubicBezTo>
                    <a:cubicBezTo>
                      <a:pt x="94" y="17"/>
                      <a:pt x="96" y="17"/>
                      <a:pt x="99" y="17"/>
                    </a:cubicBezTo>
                    <a:cubicBezTo>
                      <a:pt x="100" y="17"/>
                      <a:pt x="104" y="17"/>
                      <a:pt x="105" y="16"/>
                    </a:cubicBezTo>
                    <a:cubicBezTo>
                      <a:pt x="105" y="15"/>
                      <a:pt x="105" y="15"/>
                      <a:pt x="104" y="14"/>
                    </a:cubicBezTo>
                    <a:cubicBezTo>
                      <a:pt x="103" y="12"/>
                      <a:pt x="100" y="11"/>
                      <a:pt x="99" y="12"/>
                    </a:cubicBezTo>
                    <a:cubicBezTo>
                      <a:pt x="98" y="12"/>
                      <a:pt x="97" y="12"/>
                      <a:pt x="96" y="12"/>
                    </a:cubicBezTo>
                    <a:cubicBezTo>
                      <a:pt x="94" y="12"/>
                      <a:pt x="92" y="12"/>
                      <a:pt x="90" y="11"/>
                    </a:cubicBezTo>
                    <a:cubicBezTo>
                      <a:pt x="87" y="10"/>
                      <a:pt x="87" y="8"/>
                      <a:pt x="87" y="7"/>
                    </a:cubicBezTo>
                    <a:cubicBezTo>
                      <a:pt x="87" y="5"/>
                      <a:pt x="81" y="0"/>
                      <a:pt x="78" y="0"/>
                    </a:cubicBezTo>
                    <a:cubicBezTo>
                      <a:pt x="76" y="0"/>
                      <a:pt x="72" y="7"/>
                      <a:pt x="71" y="10"/>
                    </a:cubicBezTo>
                    <a:cubicBezTo>
                      <a:pt x="71" y="12"/>
                      <a:pt x="69" y="13"/>
                      <a:pt x="68" y="14"/>
                    </a:cubicBezTo>
                    <a:cubicBezTo>
                      <a:pt x="66" y="15"/>
                      <a:pt x="65" y="16"/>
                      <a:pt x="65" y="17"/>
                    </a:cubicBezTo>
                    <a:cubicBezTo>
                      <a:pt x="66" y="18"/>
                      <a:pt x="65" y="20"/>
                      <a:pt x="63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4" y="23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8"/>
                      <a:pt x="63" y="28"/>
                    </a:cubicBezTo>
                    <a:cubicBezTo>
                      <a:pt x="63" y="29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8" y="30"/>
                      <a:pt x="56" y="32"/>
                      <a:pt x="54" y="32"/>
                    </a:cubicBezTo>
                    <a:cubicBezTo>
                      <a:pt x="54" y="32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0" y="30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49" y="28"/>
                    </a:cubicBezTo>
                    <a:cubicBezTo>
                      <a:pt x="49" y="28"/>
                      <a:pt x="49" y="28"/>
                      <a:pt x="49" y="27"/>
                    </a:cubicBezTo>
                    <a:cubicBezTo>
                      <a:pt x="49" y="27"/>
                      <a:pt x="48" y="27"/>
                      <a:pt x="48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5" y="26"/>
                      <a:pt x="40" y="32"/>
                      <a:pt x="39" y="38"/>
                    </a:cubicBezTo>
                    <a:cubicBezTo>
                      <a:pt x="38" y="44"/>
                      <a:pt x="33" y="44"/>
                      <a:pt x="27" y="44"/>
                    </a:cubicBezTo>
                    <a:cubicBezTo>
                      <a:pt x="25" y="44"/>
                      <a:pt x="23" y="44"/>
                      <a:pt x="21" y="44"/>
                    </a:cubicBezTo>
                    <a:cubicBezTo>
                      <a:pt x="17" y="45"/>
                      <a:pt x="17" y="47"/>
                      <a:pt x="17" y="52"/>
                    </a:cubicBezTo>
                    <a:cubicBezTo>
                      <a:pt x="16" y="54"/>
                      <a:pt x="16" y="56"/>
                      <a:pt x="16" y="57"/>
                    </a:cubicBezTo>
                    <a:cubicBezTo>
                      <a:pt x="15" y="58"/>
                      <a:pt x="14" y="60"/>
                      <a:pt x="12" y="60"/>
                    </a:cubicBezTo>
                    <a:cubicBezTo>
                      <a:pt x="9" y="60"/>
                      <a:pt x="6" y="58"/>
                      <a:pt x="3" y="57"/>
                    </a:cubicBezTo>
                    <a:cubicBezTo>
                      <a:pt x="2" y="56"/>
                      <a:pt x="1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8"/>
                      <a:pt x="1" y="58"/>
                    </a:cubicBezTo>
                    <a:cubicBezTo>
                      <a:pt x="3" y="58"/>
                      <a:pt x="4" y="59"/>
                      <a:pt x="6" y="60"/>
                    </a:cubicBezTo>
                    <a:cubicBezTo>
                      <a:pt x="6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1"/>
                      <a:pt x="15" y="61"/>
                      <a:pt x="17" y="61"/>
                    </a:cubicBezTo>
                    <a:cubicBezTo>
                      <a:pt x="18" y="61"/>
                      <a:pt x="19" y="61"/>
                      <a:pt x="20" y="61"/>
                    </a:cubicBezTo>
                    <a:cubicBezTo>
                      <a:pt x="21" y="61"/>
                      <a:pt x="23" y="61"/>
                      <a:pt x="24" y="61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9" y="58"/>
                      <a:pt x="31" y="56"/>
                      <a:pt x="36" y="56"/>
                    </a:cubicBezTo>
                    <a:cubicBezTo>
                      <a:pt x="40" y="56"/>
                      <a:pt x="41" y="58"/>
                      <a:pt x="42" y="59"/>
                    </a:cubicBezTo>
                    <a:cubicBezTo>
                      <a:pt x="42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6" y="58"/>
                    </a:cubicBezTo>
                    <a:cubicBezTo>
                      <a:pt x="48" y="57"/>
                      <a:pt x="50" y="57"/>
                      <a:pt x="52" y="56"/>
                    </a:cubicBezTo>
                    <a:cubicBezTo>
                      <a:pt x="55" y="56"/>
                      <a:pt x="55" y="56"/>
                      <a:pt x="54" y="54"/>
                    </a:cubicBezTo>
                    <a:cubicBezTo>
                      <a:pt x="54" y="50"/>
                      <a:pt x="56" y="48"/>
                      <a:pt x="57" y="46"/>
                    </a:cubicBezTo>
                    <a:cubicBezTo>
                      <a:pt x="57" y="45"/>
                      <a:pt x="58" y="45"/>
                      <a:pt x="58" y="43"/>
                    </a:cubicBezTo>
                    <a:cubicBezTo>
                      <a:pt x="57" y="40"/>
                      <a:pt x="60" y="39"/>
                      <a:pt x="62" y="38"/>
                    </a:cubicBezTo>
                    <a:cubicBezTo>
                      <a:pt x="63" y="37"/>
                      <a:pt x="65" y="37"/>
                      <a:pt x="64" y="33"/>
                    </a:cubicBezTo>
                    <a:cubicBezTo>
                      <a:pt x="64" y="31"/>
                      <a:pt x="65" y="29"/>
                      <a:pt x="66" y="27"/>
                    </a:cubicBezTo>
                    <a:cubicBezTo>
                      <a:pt x="70" y="23"/>
                      <a:pt x="77" y="23"/>
                      <a:pt x="82" y="24"/>
                    </a:cubicBezTo>
                    <a:cubicBezTo>
                      <a:pt x="83" y="24"/>
                      <a:pt x="83" y="24"/>
                      <a:pt x="84" y="24"/>
                    </a:cubicBezTo>
                    <a:cubicBezTo>
                      <a:pt x="84" y="24"/>
                      <a:pt x="84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8" y="25"/>
                    </a:cubicBezTo>
                    <a:cubicBezTo>
                      <a:pt x="88" y="25"/>
                      <a:pt x="88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1" y="24"/>
                      <a:pt x="94" y="23"/>
                      <a:pt x="95" y="22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5" name="Freeform 1129"/>
              <p:cNvSpPr>
                <a:spLocks/>
              </p:cNvSpPr>
              <p:nvPr/>
            </p:nvSpPr>
            <p:spPr bwMode="auto">
              <a:xfrm>
                <a:off x="4337" y="2253"/>
                <a:ext cx="40" cy="53"/>
              </a:xfrm>
              <a:custGeom>
                <a:avLst/>
                <a:gdLst>
                  <a:gd name="T0" fmla="*/ 9 w 42"/>
                  <a:gd name="T1" fmla="*/ 29 h 56"/>
                  <a:gd name="T2" fmla="*/ 13 w 42"/>
                  <a:gd name="T3" fmla="*/ 36 h 56"/>
                  <a:gd name="T4" fmla="*/ 20 w 42"/>
                  <a:gd name="T5" fmla="*/ 43 h 56"/>
                  <a:gd name="T6" fmla="*/ 23 w 42"/>
                  <a:gd name="T7" fmla="*/ 45 h 56"/>
                  <a:gd name="T8" fmla="*/ 42 w 42"/>
                  <a:gd name="T9" fmla="*/ 56 h 56"/>
                  <a:gd name="T10" fmla="*/ 35 w 42"/>
                  <a:gd name="T11" fmla="*/ 43 h 56"/>
                  <a:gd name="T12" fmla="*/ 33 w 42"/>
                  <a:gd name="T13" fmla="*/ 28 h 56"/>
                  <a:gd name="T14" fmla="*/ 34 w 42"/>
                  <a:gd name="T15" fmla="*/ 20 h 56"/>
                  <a:gd name="T16" fmla="*/ 31 w 42"/>
                  <a:gd name="T17" fmla="*/ 15 h 56"/>
                  <a:gd name="T18" fmla="*/ 26 w 42"/>
                  <a:gd name="T19" fmla="*/ 9 h 56"/>
                  <a:gd name="T20" fmla="*/ 24 w 42"/>
                  <a:gd name="T21" fmla="*/ 7 h 56"/>
                  <a:gd name="T22" fmla="*/ 20 w 42"/>
                  <a:gd name="T23" fmla="*/ 4 h 56"/>
                  <a:gd name="T24" fmla="*/ 20 w 42"/>
                  <a:gd name="T25" fmla="*/ 5 h 56"/>
                  <a:gd name="T26" fmla="*/ 20 w 42"/>
                  <a:gd name="T27" fmla="*/ 5 h 56"/>
                  <a:gd name="T28" fmla="*/ 18 w 42"/>
                  <a:gd name="T29" fmla="*/ 8 h 56"/>
                  <a:gd name="T30" fmla="*/ 13 w 42"/>
                  <a:gd name="T31" fmla="*/ 8 h 56"/>
                  <a:gd name="T32" fmla="*/ 11 w 42"/>
                  <a:gd name="T33" fmla="*/ 8 h 56"/>
                  <a:gd name="T34" fmla="*/ 10 w 42"/>
                  <a:gd name="T35" fmla="*/ 8 h 56"/>
                  <a:gd name="T36" fmla="*/ 10 w 42"/>
                  <a:gd name="T37" fmla="*/ 8 h 56"/>
                  <a:gd name="T38" fmla="*/ 9 w 42"/>
                  <a:gd name="T39" fmla="*/ 8 h 56"/>
                  <a:gd name="T40" fmla="*/ 8 w 42"/>
                  <a:gd name="T41" fmla="*/ 7 h 56"/>
                  <a:gd name="T42" fmla="*/ 7 w 42"/>
                  <a:gd name="T43" fmla="*/ 7 h 56"/>
                  <a:gd name="T44" fmla="*/ 7 w 42"/>
                  <a:gd name="T45" fmla="*/ 6 h 56"/>
                  <a:gd name="T46" fmla="*/ 7 w 42"/>
                  <a:gd name="T47" fmla="*/ 5 h 56"/>
                  <a:gd name="T48" fmla="*/ 3 w 42"/>
                  <a:gd name="T49" fmla="*/ 0 h 56"/>
                  <a:gd name="T50" fmla="*/ 0 w 42"/>
                  <a:gd name="T51" fmla="*/ 0 h 56"/>
                  <a:gd name="T52" fmla="*/ 0 w 42"/>
                  <a:gd name="T53" fmla="*/ 0 h 56"/>
                  <a:gd name="T54" fmla="*/ 2 w 42"/>
                  <a:gd name="T55" fmla="*/ 15 h 56"/>
                  <a:gd name="T56" fmla="*/ 9 w 42"/>
                  <a:gd name="T5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56">
                    <a:moveTo>
                      <a:pt x="9" y="29"/>
                    </a:moveTo>
                    <a:cubicBezTo>
                      <a:pt x="11" y="32"/>
                      <a:pt x="13" y="34"/>
                      <a:pt x="13" y="36"/>
                    </a:cubicBezTo>
                    <a:cubicBezTo>
                      <a:pt x="14" y="39"/>
                      <a:pt x="16" y="40"/>
                      <a:pt x="20" y="43"/>
                    </a:cubicBezTo>
                    <a:cubicBezTo>
                      <a:pt x="21" y="44"/>
                      <a:pt x="22" y="45"/>
                      <a:pt x="23" y="45"/>
                    </a:cubicBezTo>
                    <a:cubicBezTo>
                      <a:pt x="30" y="50"/>
                      <a:pt x="39" y="55"/>
                      <a:pt x="42" y="56"/>
                    </a:cubicBezTo>
                    <a:cubicBezTo>
                      <a:pt x="42" y="53"/>
                      <a:pt x="38" y="47"/>
                      <a:pt x="35" y="43"/>
                    </a:cubicBezTo>
                    <a:cubicBezTo>
                      <a:pt x="32" y="40"/>
                      <a:pt x="33" y="34"/>
                      <a:pt x="33" y="28"/>
                    </a:cubicBezTo>
                    <a:cubicBezTo>
                      <a:pt x="34" y="25"/>
                      <a:pt x="34" y="23"/>
                      <a:pt x="34" y="20"/>
                    </a:cubicBezTo>
                    <a:cubicBezTo>
                      <a:pt x="34" y="17"/>
                      <a:pt x="33" y="16"/>
                      <a:pt x="31" y="15"/>
                    </a:cubicBezTo>
                    <a:cubicBezTo>
                      <a:pt x="29" y="13"/>
                      <a:pt x="27" y="12"/>
                      <a:pt x="26" y="9"/>
                    </a:cubicBezTo>
                    <a:cubicBezTo>
                      <a:pt x="25" y="7"/>
                      <a:pt x="25" y="7"/>
                      <a:pt x="24" y="7"/>
                    </a:cubicBezTo>
                    <a:cubicBezTo>
                      <a:pt x="23" y="7"/>
                      <a:pt x="21" y="6"/>
                      <a:pt x="20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8"/>
                      <a:pt x="18" y="8"/>
                    </a:cubicBezTo>
                    <a:cubicBezTo>
                      <a:pt x="17" y="8"/>
                      <a:pt x="15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ubicBezTo>
                      <a:pt x="2" y="19"/>
                      <a:pt x="6" y="24"/>
                      <a:pt x="9" y="29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6" name="Freeform 1130"/>
              <p:cNvSpPr>
                <a:spLocks/>
              </p:cNvSpPr>
              <p:nvPr/>
            </p:nvSpPr>
            <p:spPr bwMode="auto">
              <a:xfrm>
                <a:off x="4658" y="1944"/>
                <a:ext cx="23" cy="28"/>
              </a:xfrm>
              <a:custGeom>
                <a:avLst/>
                <a:gdLst>
                  <a:gd name="T0" fmla="*/ 1 w 24"/>
                  <a:gd name="T1" fmla="*/ 10 h 30"/>
                  <a:gd name="T2" fmla="*/ 4 w 24"/>
                  <a:gd name="T3" fmla="*/ 6 h 30"/>
                  <a:gd name="T4" fmla="*/ 6 w 24"/>
                  <a:gd name="T5" fmla="*/ 4 h 30"/>
                  <a:gd name="T6" fmla="*/ 9 w 24"/>
                  <a:gd name="T7" fmla="*/ 6 h 30"/>
                  <a:gd name="T8" fmla="*/ 9 w 24"/>
                  <a:gd name="T9" fmla="*/ 19 h 30"/>
                  <a:gd name="T10" fmla="*/ 9 w 24"/>
                  <a:gd name="T11" fmla="*/ 29 h 30"/>
                  <a:gd name="T12" fmla="*/ 11 w 24"/>
                  <a:gd name="T13" fmla="*/ 30 h 30"/>
                  <a:gd name="T14" fmla="*/ 11 w 24"/>
                  <a:gd name="T15" fmla="*/ 30 h 30"/>
                  <a:gd name="T16" fmla="*/ 16 w 24"/>
                  <a:gd name="T17" fmla="*/ 22 h 30"/>
                  <a:gd name="T18" fmla="*/ 23 w 24"/>
                  <a:gd name="T19" fmla="*/ 12 h 30"/>
                  <a:gd name="T20" fmla="*/ 24 w 24"/>
                  <a:gd name="T21" fmla="*/ 10 h 30"/>
                  <a:gd name="T22" fmla="*/ 23 w 24"/>
                  <a:gd name="T23" fmla="*/ 10 h 30"/>
                  <a:gd name="T24" fmla="*/ 20 w 24"/>
                  <a:gd name="T25" fmla="*/ 6 h 30"/>
                  <a:gd name="T26" fmla="*/ 17 w 24"/>
                  <a:gd name="T27" fmla="*/ 4 h 30"/>
                  <a:gd name="T28" fmla="*/ 12 w 24"/>
                  <a:gd name="T29" fmla="*/ 0 h 30"/>
                  <a:gd name="T30" fmla="*/ 5 w 24"/>
                  <a:gd name="T31" fmla="*/ 4 h 30"/>
                  <a:gd name="T32" fmla="*/ 4 w 24"/>
                  <a:gd name="T33" fmla="*/ 5 h 30"/>
                  <a:gd name="T34" fmla="*/ 1 w 24"/>
                  <a:gd name="T35" fmla="*/ 9 h 30"/>
                  <a:gd name="T36" fmla="*/ 1 w 24"/>
                  <a:gd name="T3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30">
                    <a:moveTo>
                      <a:pt x="1" y="10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4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6"/>
                    </a:cubicBezTo>
                    <a:cubicBezTo>
                      <a:pt x="10" y="8"/>
                      <a:pt x="11" y="14"/>
                      <a:pt x="9" y="19"/>
                    </a:cubicBezTo>
                    <a:cubicBezTo>
                      <a:pt x="7" y="22"/>
                      <a:pt x="8" y="26"/>
                      <a:pt x="9" y="29"/>
                    </a:cubicBezTo>
                    <a:cubicBezTo>
                      <a:pt x="10" y="29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5" y="25"/>
                      <a:pt x="16" y="22"/>
                    </a:cubicBezTo>
                    <a:cubicBezTo>
                      <a:pt x="18" y="18"/>
                      <a:pt x="20" y="14"/>
                      <a:pt x="23" y="12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2" y="9"/>
                      <a:pt x="20" y="8"/>
                      <a:pt x="20" y="6"/>
                    </a:cubicBezTo>
                    <a:cubicBezTo>
                      <a:pt x="20" y="5"/>
                      <a:pt x="18" y="5"/>
                      <a:pt x="17" y="4"/>
                    </a:cubicBezTo>
                    <a:cubicBezTo>
                      <a:pt x="15" y="4"/>
                      <a:pt x="13" y="3"/>
                      <a:pt x="12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7" name="Freeform 1131"/>
              <p:cNvSpPr>
                <a:spLocks/>
              </p:cNvSpPr>
              <p:nvPr/>
            </p:nvSpPr>
            <p:spPr bwMode="auto">
              <a:xfrm>
                <a:off x="4672" y="1850"/>
                <a:ext cx="118" cy="92"/>
              </a:xfrm>
              <a:custGeom>
                <a:avLst/>
                <a:gdLst>
                  <a:gd name="T0" fmla="*/ 7 w 123"/>
                  <a:gd name="T1" fmla="*/ 91 h 96"/>
                  <a:gd name="T2" fmla="*/ 11 w 123"/>
                  <a:gd name="T3" fmla="*/ 90 h 96"/>
                  <a:gd name="T4" fmla="*/ 41 w 123"/>
                  <a:gd name="T5" fmla="*/ 82 h 96"/>
                  <a:gd name="T6" fmla="*/ 42 w 123"/>
                  <a:gd name="T7" fmla="*/ 82 h 96"/>
                  <a:gd name="T8" fmla="*/ 48 w 123"/>
                  <a:gd name="T9" fmla="*/ 84 h 96"/>
                  <a:gd name="T10" fmla="*/ 49 w 123"/>
                  <a:gd name="T11" fmla="*/ 90 h 96"/>
                  <a:gd name="T12" fmla="*/ 48 w 123"/>
                  <a:gd name="T13" fmla="*/ 94 h 96"/>
                  <a:gd name="T14" fmla="*/ 51 w 123"/>
                  <a:gd name="T15" fmla="*/ 96 h 96"/>
                  <a:gd name="T16" fmla="*/ 58 w 123"/>
                  <a:gd name="T17" fmla="*/ 92 h 96"/>
                  <a:gd name="T18" fmla="*/ 62 w 123"/>
                  <a:gd name="T19" fmla="*/ 88 h 96"/>
                  <a:gd name="T20" fmla="*/ 63 w 123"/>
                  <a:gd name="T21" fmla="*/ 88 h 96"/>
                  <a:gd name="T22" fmla="*/ 62 w 123"/>
                  <a:gd name="T23" fmla="*/ 87 h 96"/>
                  <a:gd name="T24" fmla="*/ 60 w 123"/>
                  <a:gd name="T25" fmla="*/ 83 h 96"/>
                  <a:gd name="T26" fmla="*/ 64 w 123"/>
                  <a:gd name="T27" fmla="*/ 80 h 96"/>
                  <a:gd name="T28" fmla="*/ 68 w 123"/>
                  <a:gd name="T29" fmla="*/ 83 h 96"/>
                  <a:gd name="T30" fmla="*/ 73 w 123"/>
                  <a:gd name="T31" fmla="*/ 85 h 96"/>
                  <a:gd name="T32" fmla="*/ 79 w 123"/>
                  <a:gd name="T33" fmla="*/ 82 h 96"/>
                  <a:gd name="T34" fmla="*/ 84 w 123"/>
                  <a:gd name="T35" fmla="*/ 79 h 96"/>
                  <a:gd name="T36" fmla="*/ 87 w 123"/>
                  <a:gd name="T37" fmla="*/ 81 h 96"/>
                  <a:gd name="T38" fmla="*/ 89 w 123"/>
                  <a:gd name="T39" fmla="*/ 82 h 96"/>
                  <a:gd name="T40" fmla="*/ 93 w 123"/>
                  <a:gd name="T41" fmla="*/ 77 h 96"/>
                  <a:gd name="T42" fmla="*/ 96 w 123"/>
                  <a:gd name="T43" fmla="*/ 74 h 96"/>
                  <a:gd name="T44" fmla="*/ 98 w 123"/>
                  <a:gd name="T45" fmla="*/ 77 h 96"/>
                  <a:gd name="T46" fmla="*/ 99 w 123"/>
                  <a:gd name="T47" fmla="*/ 77 h 96"/>
                  <a:gd name="T48" fmla="*/ 105 w 123"/>
                  <a:gd name="T49" fmla="*/ 74 h 96"/>
                  <a:gd name="T50" fmla="*/ 107 w 123"/>
                  <a:gd name="T51" fmla="*/ 67 h 96"/>
                  <a:gd name="T52" fmla="*/ 108 w 123"/>
                  <a:gd name="T53" fmla="*/ 58 h 96"/>
                  <a:gd name="T54" fmla="*/ 111 w 123"/>
                  <a:gd name="T55" fmla="*/ 43 h 96"/>
                  <a:gd name="T56" fmla="*/ 117 w 123"/>
                  <a:gd name="T57" fmla="*/ 31 h 96"/>
                  <a:gd name="T58" fmla="*/ 121 w 123"/>
                  <a:gd name="T59" fmla="*/ 28 h 96"/>
                  <a:gd name="T60" fmla="*/ 118 w 123"/>
                  <a:gd name="T61" fmla="*/ 11 h 96"/>
                  <a:gd name="T62" fmla="*/ 115 w 123"/>
                  <a:gd name="T63" fmla="*/ 0 h 96"/>
                  <a:gd name="T64" fmla="*/ 115 w 123"/>
                  <a:gd name="T65" fmla="*/ 0 h 96"/>
                  <a:gd name="T66" fmla="*/ 107 w 123"/>
                  <a:gd name="T67" fmla="*/ 4 h 96"/>
                  <a:gd name="T68" fmla="*/ 104 w 123"/>
                  <a:gd name="T69" fmla="*/ 6 h 96"/>
                  <a:gd name="T70" fmla="*/ 101 w 123"/>
                  <a:gd name="T71" fmla="*/ 12 h 96"/>
                  <a:gd name="T72" fmla="*/ 102 w 123"/>
                  <a:gd name="T73" fmla="*/ 17 h 96"/>
                  <a:gd name="T74" fmla="*/ 101 w 123"/>
                  <a:gd name="T75" fmla="*/ 27 h 96"/>
                  <a:gd name="T76" fmla="*/ 97 w 123"/>
                  <a:gd name="T77" fmla="*/ 34 h 96"/>
                  <a:gd name="T78" fmla="*/ 93 w 123"/>
                  <a:gd name="T79" fmla="*/ 42 h 96"/>
                  <a:gd name="T80" fmla="*/ 90 w 123"/>
                  <a:gd name="T81" fmla="*/ 45 h 96"/>
                  <a:gd name="T82" fmla="*/ 85 w 123"/>
                  <a:gd name="T83" fmla="*/ 51 h 96"/>
                  <a:gd name="T84" fmla="*/ 79 w 123"/>
                  <a:gd name="T85" fmla="*/ 55 h 96"/>
                  <a:gd name="T86" fmla="*/ 69 w 123"/>
                  <a:gd name="T87" fmla="*/ 54 h 96"/>
                  <a:gd name="T88" fmla="*/ 68 w 123"/>
                  <a:gd name="T89" fmla="*/ 51 h 96"/>
                  <a:gd name="T90" fmla="*/ 64 w 123"/>
                  <a:gd name="T91" fmla="*/ 58 h 96"/>
                  <a:gd name="T92" fmla="*/ 59 w 123"/>
                  <a:gd name="T93" fmla="*/ 68 h 96"/>
                  <a:gd name="T94" fmla="*/ 57 w 123"/>
                  <a:gd name="T95" fmla="*/ 69 h 96"/>
                  <a:gd name="T96" fmla="*/ 57 w 123"/>
                  <a:gd name="T97" fmla="*/ 72 h 96"/>
                  <a:gd name="T98" fmla="*/ 51 w 123"/>
                  <a:gd name="T99" fmla="*/ 75 h 96"/>
                  <a:gd name="T100" fmla="*/ 47 w 123"/>
                  <a:gd name="T101" fmla="*/ 74 h 96"/>
                  <a:gd name="T102" fmla="*/ 46 w 123"/>
                  <a:gd name="T103" fmla="*/ 72 h 96"/>
                  <a:gd name="T104" fmla="*/ 35 w 123"/>
                  <a:gd name="T105" fmla="*/ 75 h 96"/>
                  <a:gd name="T106" fmla="*/ 25 w 123"/>
                  <a:gd name="T107" fmla="*/ 76 h 96"/>
                  <a:gd name="T108" fmla="*/ 19 w 123"/>
                  <a:gd name="T109" fmla="*/ 76 h 96"/>
                  <a:gd name="T110" fmla="*/ 19 w 123"/>
                  <a:gd name="T111" fmla="*/ 77 h 96"/>
                  <a:gd name="T112" fmla="*/ 1 w 123"/>
                  <a:gd name="T113" fmla="*/ 90 h 96"/>
                  <a:gd name="T114" fmla="*/ 0 w 123"/>
                  <a:gd name="T115" fmla="*/ 91 h 96"/>
                  <a:gd name="T116" fmla="*/ 0 w 123"/>
                  <a:gd name="T117" fmla="*/ 92 h 96"/>
                  <a:gd name="T118" fmla="*/ 7 w 123"/>
                  <a:gd name="T119" fmla="*/ 9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96">
                    <a:moveTo>
                      <a:pt x="7" y="91"/>
                    </a:moveTo>
                    <a:cubicBezTo>
                      <a:pt x="9" y="91"/>
                      <a:pt x="11" y="91"/>
                      <a:pt x="11" y="90"/>
                    </a:cubicBezTo>
                    <a:cubicBezTo>
                      <a:pt x="14" y="86"/>
                      <a:pt x="33" y="83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4" y="82"/>
                      <a:pt x="47" y="82"/>
                      <a:pt x="48" y="84"/>
                    </a:cubicBezTo>
                    <a:cubicBezTo>
                      <a:pt x="50" y="86"/>
                      <a:pt x="49" y="88"/>
                      <a:pt x="49" y="90"/>
                    </a:cubicBezTo>
                    <a:cubicBezTo>
                      <a:pt x="48" y="91"/>
                      <a:pt x="48" y="93"/>
                      <a:pt x="48" y="94"/>
                    </a:cubicBezTo>
                    <a:cubicBezTo>
                      <a:pt x="48" y="94"/>
                      <a:pt x="48" y="96"/>
                      <a:pt x="51" y="96"/>
                    </a:cubicBezTo>
                    <a:cubicBezTo>
                      <a:pt x="53" y="96"/>
                      <a:pt x="56" y="95"/>
                      <a:pt x="58" y="92"/>
                    </a:cubicBezTo>
                    <a:cubicBezTo>
                      <a:pt x="59" y="90"/>
                      <a:pt x="61" y="89"/>
                      <a:pt x="62" y="88"/>
                    </a:cubicBezTo>
                    <a:cubicBezTo>
                      <a:pt x="62" y="88"/>
                      <a:pt x="62" y="88"/>
                      <a:pt x="63" y="88"/>
                    </a:cubicBezTo>
                    <a:cubicBezTo>
                      <a:pt x="63" y="88"/>
                      <a:pt x="62" y="88"/>
                      <a:pt x="62" y="87"/>
                    </a:cubicBezTo>
                    <a:cubicBezTo>
                      <a:pt x="60" y="86"/>
                      <a:pt x="60" y="84"/>
                      <a:pt x="60" y="83"/>
                    </a:cubicBezTo>
                    <a:cubicBezTo>
                      <a:pt x="61" y="81"/>
                      <a:pt x="62" y="80"/>
                      <a:pt x="64" y="80"/>
                    </a:cubicBezTo>
                    <a:cubicBezTo>
                      <a:pt x="65" y="80"/>
                      <a:pt x="67" y="81"/>
                      <a:pt x="68" y="83"/>
                    </a:cubicBezTo>
                    <a:cubicBezTo>
                      <a:pt x="69" y="84"/>
                      <a:pt x="71" y="85"/>
                      <a:pt x="73" y="85"/>
                    </a:cubicBezTo>
                    <a:cubicBezTo>
                      <a:pt x="76" y="85"/>
                      <a:pt x="78" y="84"/>
                      <a:pt x="79" y="82"/>
                    </a:cubicBezTo>
                    <a:cubicBezTo>
                      <a:pt x="80" y="81"/>
                      <a:pt x="82" y="79"/>
                      <a:pt x="84" y="79"/>
                    </a:cubicBezTo>
                    <a:cubicBezTo>
                      <a:pt x="85" y="79"/>
                      <a:pt x="86" y="80"/>
                      <a:pt x="87" y="81"/>
                    </a:cubicBezTo>
                    <a:cubicBezTo>
                      <a:pt x="88" y="81"/>
                      <a:pt x="88" y="82"/>
                      <a:pt x="89" y="82"/>
                    </a:cubicBezTo>
                    <a:cubicBezTo>
                      <a:pt x="90" y="82"/>
                      <a:pt x="92" y="79"/>
                      <a:pt x="93" y="77"/>
                    </a:cubicBezTo>
                    <a:cubicBezTo>
                      <a:pt x="94" y="76"/>
                      <a:pt x="94" y="74"/>
                      <a:pt x="96" y="74"/>
                    </a:cubicBezTo>
                    <a:cubicBezTo>
                      <a:pt x="96" y="74"/>
                      <a:pt x="98" y="75"/>
                      <a:pt x="98" y="77"/>
                    </a:cubicBezTo>
                    <a:cubicBezTo>
                      <a:pt x="98" y="77"/>
                      <a:pt x="98" y="77"/>
                      <a:pt x="99" y="77"/>
                    </a:cubicBezTo>
                    <a:cubicBezTo>
                      <a:pt x="101" y="77"/>
                      <a:pt x="103" y="76"/>
                      <a:pt x="105" y="74"/>
                    </a:cubicBezTo>
                    <a:cubicBezTo>
                      <a:pt x="107" y="72"/>
                      <a:pt x="107" y="70"/>
                      <a:pt x="107" y="67"/>
                    </a:cubicBezTo>
                    <a:cubicBezTo>
                      <a:pt x="107" y="64"/>
                      <a:pt x="107" y="61"/>
                      <a:pt x="108" y="58"/>
                    </a:cubicBezTo>
                    <a:cubicBezTo>
                      <a:pt x="111" y="55"/>
                      <a:pt x="113" y="47"/>
                      <a:pt x="111" y="43"/>
                    </a:cubicBezTo>
                    <a:cubicBezTo>
                      <a:pt x="108" y="38"/>
                      <a:pt x="113" y="34"/>
                      <a:pt x="117" y="31"/>
                    </a:cubicBezTo>
                    <a:cubicBezTo>
                      <a:pt x="119" y="30"/>
                      <a:pt x="120" y="29"/>
                      <a:pt x="121" y="28"/>
                    </a:cubicBezTo>
                    <a:cubicBezTo>
                      <a:pt x="123" y="27"/>
                      <a:pt x="120" y="16"/>
                      <a:pt x="118" y="11"/>
                    </a:cubicBezTo>
                    <a:cubicBezTo>
                      <a:pt x="117" y="6"/>
                      <a:pt x="116" y="2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09" y="2"/>
                      <a:pt x="107" y="4"/>
                    </a:cubicBezTo>
                    <a:cubicBezTo>
                      <a:pt x="106" y="5"/>
                      <a:pt x="105" y="5"/>
                      <a:pt x="104" y="6"/>
                    </a:cubicBezTo>
                    <a:cubicBezTo>
                      <a:pt x="103" y="6"/>
                      <a:pt x="102" y="9"/>
                      <a:pt x="101" y="12"/>
                    </a:cubicBezTo>
                    <a:cubicBezTo>
                      <a:pt x="101" y="15"/>
                      <a:pt x="101" y="17"/>
                      <a:pt x="102" y="17"/>
                    </a:cubicBezTo>
                    <a:cubicBezTo>
                      <a:pt x="106" y="20"/>
                      <a:pt x="103" y="24"/>
                      <a:pt x="101" y="27"/>
                    </a:cubicBezTo>
                    <a:cubicBezTo>
                      <a:pt x="99" y="29"/>
                      <a:pt x="97" y="31"/>
                      <a:pt x="97" y="34"/>
                    </a:cubicBezTo>
                    <a:cubicBezTo>
                      <a:pt x="98" y="38"/>
                      <a:pt x="95" y="41"/>
                      <a:pt x="93" y="42"/>
                    </a:cubicBezTo>
                    <a:cubicBezTo>
                      <a:pt x="92" y="43"/>
                      <a:pt x="91" y="44"/>
                      <a:pt x="90" y="45"/>
                    </a:cubicBezTo>
                    <a:cubicBezTo>
                      <a:pt x="90" y="49"/>
                      <a:pt x="87" y="50"/>
                      <a:pt x="85" y="51"/>
                    </a:cubicBezTo>
                    <a:cubicBezTo>
                      <a:pt x="83" y="52"/>
                      <a:pt x="81" y="53"/>
                      <a:pt x="79" y="55"/>
                    </a:cubicBezTo>
                    <a:cubicBezTo>
                      <a:pt x="75" y="57"/>
                      <a:pt x="71" y="57"/>
                      <a:pt x="69" y="54"/>
                    </a:cubicBezTo>
                    <a:cubicBezTo>
                      <a:pt x="69" y="53"/>
                      <a:pt x="69" y="52"/>
                      <a:pt x="68" y="51"/>
                    </a:cubicBezTo>
                    <a:cubicBezTo>
                      <a:pt x="67" y="53"/>
                      <a:pt x="64" y="55"/>
                      <a:pt x="64" y="58"/>
                    </a:cubicBezTo>
                    <a:cubicBezTo>
                      <a:pt x="65" y="63"/>
                      <a:pt x="61" y="66"/>
                      <a:pt x="59" y="68"/>
                    </a:cubicBezTo>
                    <a:cubicBezTo>
                      <a:pt x="58" y="68"/>
                      <a:pt x="58" y="68"/>
                      <a:pt x="57" y="69"/>
                    </a:cubicBezTo>
                    <a:cubicBezTo>
                      <a:pt x="58" y="70"/>
                      <a:pt x="58" y="71"/>
                      <a:pt x="57" y="72"/>
                    </a:cubicBezTo>
                    <a:cubicBezTo>
                      <a:pt x="56" y="75"/>
                      <a:pt x="53" y="75"/>
                      <a:pt x="51" y="75"/>
                    </a:cubicBezTo>
                    <a:cubicBezTo>
                      <a:pt x="49" y="75"/>
                      <a:pt x="48" y="75"/>
                      <a:pt x="47" y="74"/>
                    </a:cubicBezTo>
                    <a:cubicBezTo>
                      <a:pt x="47" y="74"/>
                      <a:pt x="46" y="73"/>
                      <a:pt x="46" y="72"/>
                    </a:cubicBezTo>
                    <a:cubicBezTo>
                      <a:pt x="45" y="72"/>
                      <a:pt x="42" y="73"/>
                      <a:pt x="35" y="75"/>
                    </a:cubicBezTo>
                    <a:cubicBezTo>
                      <a:pt x="32" y="77"/>
                      <a:pt x="28" y="76"/>
                      <a:pt x="25" y="76"/>
                    </a:cubicBezTo>
                    <a:cubicBezTo>
                      <a:pt x="22" y="75"/>
                      <a:pt x="21" y="75"/>
                      <a:pt x="19" y="76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4" y="81"/>
                      <a:pt x="7" y="89"/>
                      <a:pt x="1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2" y="91"/>
                      <a:pt x="5" y="91"/>
                      <a:pt x="7" y="9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8" name="Freeform 1132"/>
              <p:cNvSpPr>
                <a:spLocks/>
              </p:cNvSpPr>
              <p:nvPr/>
            </p:nvSpPr>
            <p:spPr bwMode="auto">
              <a:xfrm>
                <a:off x="4774" y="1795"/>
                <a:ext cx="58" cy="41"/>
              </a:xfrm>
              <a:custGeom>
                <a:avLst/>
                <a:gdLst>
                  <a:gd name="T0" fmla="*/ 1 w 60"/>
                  <a:gd name="T1" fmla="*/ 33 h 43"/>
                  <a:gd name="T2" fmla="*/ 0 w 60"/>
                  <a:gd name="T3" fmla="*/ 37 h 43"/>
                  <a:gd name="T4" fmla="*/ 3 w 60"/>
                  <a:gd name="T5" fmla="*/ 37 h 43"/>
                  <a:gd name="T6" fmla="*/ 8 w 60"/>
                  <a:gd name="T7" fmla="*/ 37 h 43"/>
                  <a:gd name="T8" fmla="*/ 13 w 60"/>
                  <a:gd name="T9" fmla="*/ 36 h 43"/>
                  <a:gd name="T10" fmla="*/ 27 w 60"/>
                  <a:gd name="T11" fmla="*/ 41 h 43"/>
                  <a:gd name="T12" fmla="*/ 30 w 60"/>
                  <a:gd name="T13" fmla="*/ 43 h 43"/>
                  <a:gd name="T14" fmla="*/ 31 w 60"/>
                  <a:gd name="T15" fmla="*/ 40 h 43"/>
                  <a:gd name="T16" fmla="*/ 49 w 60"/>
                  <a:gd name="T17" fmla="*/ 31 h 43"/>
                  <a:gd name="T18" fmla="*/ 55 w 60"/>
                  <a:gd name="T19" fmla="*/ 29 h 43"/>
                  <a:gd name="T20" fmla="*/ 54 w 60"/>
                  <a:gd name="T21" fmla="*/ 29 h 43"/>
                  <a:gd name="T22" fmla="*/ 53 w 60"/>
                  <a:gd name="T23" fmla="*/ 27 h 43"/>
                  <a:gd name="T24" fmla="*/ 60 w 60"/>
                  <a:gd name="T25" fmla="*/ 19 h 43"/>
                  <a:gd name="T26" fmla="*/ 56 w 60"/>
                  <a:gd name="T27" fmla="*/ 17 h 43"/>
                  <a:gd name="T28" fmla="*/ 55 w 60"/>
                  <a:gd name="T29" fmla="*/ 17 h 43"/>
                  <a:gd name="T30" fmla="*/ 52 w 60"/>
                  <a:gd name="T31" fmla="*/ 19 h 43"/>
                  <a:gd name="T32" fmla="*/ 46 w 60"/>
                  <a:gd name="T33" fmla="*/ 21 h 43"/>
                  <a:gd name="T34" fmla="*/ 45 w 60"/>
                  <a:gd name="T35" fmla="*/ 21 h 43"/>
                  <a:gd name="T36" fmla="*/ 20 w 60"/>
                  <a:gd name="T37" fmla="*/ 2 h 43"/>
                  <a:gd name="T38" fmla="*/ 15 w 60"/>
                  <a:gd name="T39" fmla="*/ 1 h 43"/>
                  <a:gd name="T40" fmla="*/ 16 w 60"/>
                  <a:gd name="T41" fmla="*/ 3 h 43"/>
                  <a:gd name="T42" fmla="*/ 16 w 60"/>
                  <a:gd name="T43" fmla="*/ 11 h 43"/>
                  <a:gd name="T44" fmla="*/ 15 w 60"/>
                  <a:gd name="T45" fmla="*/ 16 h 43"/>
                  <a:gd name="T46" fmla="*/ 13 w 60"/>
                  <a:gd name="T47" fmla="*/ 23 h 43"/>
                  <a:gd name="T48" fmla="*/ 12 w 60"/>
                  <a:gd name="T49" fmla="*/ 26 h 43"/>
                  <a:gd name="T50" fmla="*/ 11 w 60"/>
                  <a:gd name="T51" fmla="*/ 29 h 43"/>
                  <a:gd name="T52" fmla="*/ 4 w 60"/>
                  <a:gd name="T53" fmla="*/ 32 h 43"/>
                  <a:gd name="T54" fmla="*/ 1 w 60"/>
                  <a:gd name="T55" fmla="*/ 32 h 43"/>
                  <a:gd name="T56" fmla="*/ 1 w 60"/>
                  <a:gd name="T57" fmla="*/ 32 h 43"/>
                  <a:gd name="T58" fmla="*/ 1 w 60"/>
                  <a:gd name="T5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43">
                    <a:moveTo>
                      <a:pt x="1" y="33"/>
                    </a:moveTo>
                    <a:cubicBezTo>
                      <a:pt x="1" y="34"/>
                      <a:pt x="1" y="35"/>
                      <a:pt x="0" y="37"/>
                    </a:cubicBezTo>
                    <a:cubicBezTo>
                      <a:pt x="1" y="36"/>
                      <a:pt x="2" y="37"/>
                      <a:pt x="3" y="37"/>
                    </a:cubicBezTo>
                    <a:cubicBezTo>
                      <a:pt x="5" y="37"/>
                      <a:pt x="7" y="38"/>
                      <a:pt x="8" y="37"/>
                    </a:cubicBezTo>
                    <a:cubicBezTo>
                      <a:pt x="9" y="36"/>
                      <a:pt x="11" y="36"/>
                      <a:pt x="13" y="36"/>
                    </a:cubicBezTo>
                    <a:cubicBezTo>
                      <a:pt x="18" y="36"/>
                      <a:pt x="23" y="38"/>
                      <a:pt x="27" y="41"/>
                    </a:cubicBezTo>
                    <a:cubicBezTo>
                      <a:pt x="29" y="43"/>
                      <a:pt x="30" y="43"/>
                      <a:pt x="30" y="43"/>
                    </a:cubicBezTo>
                    <a:cubicBezTo>
                      <a:pt x="30" y="43"/>
                      <a:pt x="31" y="43"/>
                      <a:pt x="31" y="40"/>
                    </a:cubicBezTo>
                    <a:cubicBezTo>
                      <a:pt x="32" y="33"/>
                      <a:pt x="41" y="31"/>
                      <a:pt x="49" y="31"/>
                    </a:cubicBezTo>
                    <a:cubicBezTo>
                      <a:pt x="53" y="31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4" y="29"/>
                    </a:cubicBezTo>
                    <a:cubicBezTo>
                      <a:pt x="54" y="28"/>
                      <a:pt x="53" y="28"/>
                      <a:pt x="53" y="27"/>
                    </a:cubicBezTo>
                    <a:cubicBezTo>
                      <a:pt x="53" y="25"/>
                      <a:pt x="55" y="23"/>
                      <a:pt x="60" y="19"/>
                    </a:cubicBezTo>
                    <a:cubicBezTo>
                      <a:pt x="58" y="19"/>
                      <a:pt x="57" y="19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3" y="18"/>
                      <a:pt x="52" y="19"/>
                    </a:cubicBezTo>
                    <a:cubicBezTo>
                      <a:pt x="51" y="19"/>
                      <a:pt x="49" y="20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39" y="21"/>
                      <a:pt x="24" y="8"/>
                      <a:pt x="20" y="2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5" y="2"/>
                      <a:pt x="15" y="2"/>
                      <a:pt x="16" y="3"/>
                    </a:cubicBezTo>
                    <a:cubicBezTo>
                      <a:pt x="18" y="7"/>
                      <a:pt x="17" y="9"/>
                      <a:pt x="16" y="11"/>
                    </a:cubicBezTo>
                    <a:cubicBezTo>
                      <a:pt x="16" y="12"/>
                      <a:pt x="15" y="14"/>
                      <a:pt x="15" y="16"/>
                    </a:cubicBezTo>
                    <a:cubicBezTo>
                      <a:pt x="15" y="20"/>
                      <a:pt x="14" y="22"/>
                      <a:pt x="13" y="23"/>
                    </a:cubicBezTo>
                    <a:cubicBezTo>
                      <a:pt x="12" y="24"/>
                      <a:pt x="12" y="25"/>
                      <a:pt x="12" y="26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0" y="31"/>
                      <a:pt x="7" y="31"/>
                      <a:pt x="4" y="32"/>
                    </a:cubicBezTo>
                    <a:cubicBezTo>
                      <a:pt x="3" y="32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9" name="Freeform 1133"/>
              <p:cNvSpPr>
                <a:spLocks/>
              </p:cNvSpPr>
              <p:nvPr/>
            </p:nvSpPr>
            <p:spPr bwMode="auto">
              <a:xfrm>
                <a:off x="4688" y="1936"/>
                <a:ext cx="21" cy="16"/>
              </a:xfrm>
              <a:custGeom>
                <a:avLst/>
                <a:gdLst>
                  <a:gd name="T0" fmla="*/ 15 w 22"/>
                  <a:gd name="T1" fmla="*/ 1 h 17"/>
                  <a:gd name="T2" fmla="*/ 7 w 22"/>
                  <a:gd name="T3" fmla="*/ 5 h 17"/>
                  <a:gd name="T4" fmla="*/ 2 w 22"/>
                  <a:gd name="T5" fmla="*/ 6 h 17"/>
                  <a:gd name="T6" fmla="*/ 0 w 22"/>
                  <a:gd name="T7" fmla="*/ 11 h 17"/>
                  <a:gd name="T8" fmla="*/ 1 w 22"/>
                  <a:gd name="T9" fmla="*/ 17 h 17"/>
                  <a:gd name="T10" fmla="*/ 3 w 22"/>
                  <a:gd name="T11" fmla="*/ 17 h 17"/>
                  <a:gd name="T12" fmla="*/ 5 w 22"/>
                  <a:gd name="T13" fmla="*/ 15 h 17"/>
                  <a:gd name="T14" fmla="*/ 13 w 22"/>
                  <a:gd name="T15" fmla="*/ 9 h 17"/>
                  <a:gd name="T16" fmla="*/ 17 w 22"/>
                  <a:gd name="T17" fmla="*/ 10 h 17"/>
                  <a:gd name="T18" fmla="*/ 20 w 22"/>
                  <a:gd name="T19" fmla="*/ 8 h 17"/>
                  <a:gd name="T20" fmla="*/ 22 w 22"/>
                  <a:gd name="T21" fmla="*/ 2 h 17"/>
                  <a:gd name="T22" fmla="*/ 18 w 22"/>
                  <a:gd name="T23" fmla="*/ 0 h 17"/>
                  <a:gd name="T24" fmla="*/ 15 w 22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7">
                    <a:moveTo>
                      <a:pt x="15" y="1"/>
                    </a:moveTo>
                    <a:cubicBezTo>
                      <a:pt x="13" y="5"/>
                      <a:pt x="10" y="5"/>
                      <a:pt x="7" y="5"/>
                    </a:cubicBezTo>
                    <a:cubicBezTo>
                      <a:pt x="6" y="5"/>
                      <a:pt x="4" y="5"/>
                      <a:pt x="2" y="6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4"/>
                      <a:pt x="1" y="17"/>
                      <a:pt x="1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5" y="15"/>
                    </a:cubicBezTo>
                    <a:cubicBezTo>
                      <a:pt x="6" y="12"/>
                      <a:pt x="9" y="9"/>
                      <a:pt x="13" y="9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8" y="10"/>
                      <a:pt x="19" y="10"/>
                      <a:pt x="20" y="8"/>
                    </a:cubicBezTo>
                    <a:cubicBezTo>
                      <a:pt x="21" y="6"/>
                      <a:pt x="22" y="4"/>
                      <a:pt x="22" y="2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16" y="0"/>
                      <a:pt x="15" y="1"/>
                      <a:pt x="15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0" name="Freeform 1134"/>
              <p:cNvSpPr>
                <a:spLocks/>
              </p:cNvSpPr>
              <p:nvPr/>
            </p:nvSpPr>
            <p:spPr bwMode="auto">
              <a:xfrm>
                <a:off x="4068" y="1681"/>
                <a:ext cx="641" cy="415"/>
              </a:xfrm>
              <a:custGeom>
                <a:avLst/>
                <a:gdLst>
                  <a:gd name="T0" fmla="*/ 478 w 671"/>
                  <a:gd name="T1" fmla="*/ 83 h 435"/>
                  <a:gd name="T2" fmla="*/ 464 w 671"/>
                  <a:gd name="T3" fmla="*/ 113 h 435"/>
                  <a:gd name="T4" fmla="*/ 408 w 671"/>
                  <a:gd name="T5" fmla="*/ 147 h 435"/>
                  <a:gd name="T6" fmla="*/ 338 w 671"/>
                  <a:gd name="T7" fmla="*/ 171 h 435"/>
                  <a:gd name="T8" fmla="*/ 299 w 671"/>
                  <a:gd name="T9" fmla="*/ 162 h 435"/>
                  <a:gd name="T10" fmla="*/ 242 w 671"/>
                  <a:gd name="T11" fmla="*/ 157 h 435"/>
                  <a:gd name="T12" fmla="*/ 237 w 671"/>
                  <a:gd name="T13" fmla="*/ 155 h 435"/>
                  <a:gd name="T14" fmla="*/ 206 w 671"/>
                  <a:gd name="T15" fmla="*/ 124 h 435"/>
                  <a:gd name="T16" fmla="*/ 155 w 671"/>
                  <a:gd name="T17" fmla="*/ 73 h 435"/>
                  <a:gd name="T18" fmla="*/ 151 w 671"/>
                  <a:gd name="T19" fmla="*/ 68 h 435"/>
                  <a:gd name="T20" fmla="*/ 145 w 671"/>
                  <a:gd name="T21" fmla="*/ 63 h 435"/>
                  <a:gd name="T22" fmla="*/ 113 w 671"/>
                  <a:gd name="T23" fmla="*/ 96 h 435"/>
                  <a:gd name="T24" fmla="*/ 82 w 671"/>
                  <a:gd name="T25" fmla="*/ 121 h 435"/>
                  <a:gd name="T26" fmla="*/ 72 w 671"/>
                  <a:gd name="T27" fmla="*/ 159 h 435"/>
                  <a:gd name="T28" fmla="*/ 56 w 671"/>
                  <a:gd name="T29" fmla="*/ 171 h 435"/>
                  <a:gd name="T30" fmla="*/ 43 w 671"/>
                  <a:gd name="T31" fmla="*/ 180 h 435"/>
                  <a:gd name="T32" fmla="*/ 17 w 671"/>
                  <a:gd name="T33" fmla="*/ 185 h 435"/>
                  <a:gd name="T34" fmla="*/ 0 w 671"/>
                  <a:gd name="T35" fmla="*/ 198 h 435"/>
                  <a:gd name="T36" fmla="*/ 15 w 671"/>
                  <a:gd name="T37" fmla="*/ 229 h 435"/>
                  <a:gd name="T38" fmla="*/ 43 w 671"/>
                  <a:gd name="T39" fmla="*/ 248 h 435"/>
                  <a:gd name="T40" fmla="*/ 51 w 671"/>
                  <a:gd name="T41" fmla="*/ 244 h 435"/>
                  <a:gd name="T42" fmla="*/ 60 w 671"/>
                  <a:gd name="T43" fmla="*/ 271 h 435"/>
                  <a:gd name="T44" fmla="*/ 52 w 671"/>
                  <a:gd name="T45" fmla="*/ 291 h 435"/>
                  <a:gd name="T46" fmla="*/ 76 w 671"/>
                  <a:gd name="T47" fmla="*/ 315 h 435"/>
                  <a:gd name="T48" fmla="*/ 80 w 671"/>
                  <a:gd name="T49" fmla="*/ 316 h 435"/>
                  <a:gd name="T50" fmla="*/ 153 w 671"/>
                  <a:gd name="T51" fmla="*/ 345 h 435"/>
                  <a:gd name="T52" fmla="*/ 163 w 671"/>
                  <a:gd name="T53" fmla="*/ 348 h 435"/>
                  <a:gd name="T54" fmla="*/ 185 w 671"/>
                  <a:gd name="T55" fmla="*/ 343 h 435"/>
                  <a:gd name="T56" fmla="*/ 196 w 671"/>
                  <a:gd name="T57" fmla="*/ 345 h 435"/>
                  <a:gd name="T58" fmla="*/ 216 w 671"/>
                  <a:gd name="T59" fmla="*/ 330 h 435"/>
                  <a:gd name="T60" fmla="*/ 245 w 671"/>
                  <a:gd name="T61" fmla="*/ 338 h 435"/>
                  <a:gd name="T62" fmla="*/ 266 w 671"/>
                  <a:gd name="T63" fmla="*/ 359 h 435"/>
                  <a:gd name="T64" fmla="*/ 274 w 671"/>
                  <a:gd name="T65" fmla="*/ 410 h 435"/>
                  <a:gd name="T66" fmla="*/ 289 w 671"/>
                  <a:gd name="T67" fmla="*/ 420 h 435"/>
                  <a:gd name="T68" fmla="*/ 299 w 671"/>
                  <a:gd name="T69" fmla="*/ 411 h 435"/>
                  <a:gd name="T70" fmla="*/ 310 w 671"/>
                  <a:gd name="T71" fmla="*/ 408 h 435"/>
                  <a:gd name="T72" fmla="*/ 343 w 671"/>
                  <a:gd name="T73" fmla="*/ 402 h 435"/>
                  <a:gd name="T74" fmla="*/ 369 w 671"/>
                  <a:gd name="T75" fmla="*/ 422 h 435"/>
                  <a:gd name="T76" fmla="*/ 390 w 671"/>
                  <a:gd name="T77" fmla="*/ 429 h 435"/>
                  <a:gd name="T78" fmla="*/ 465 w 671"/>
                  <a:gd name="T79" fmla="*/ 403 h 435"/>
                  <a:gd name="T80" fmla="*/ 499 w 671"/>
                  <a:gd name="T81" fmla="*/ 373 h 435"/>
                  <a:gd name="T82" fmla="*/ 521 w 671"/>
                  <a:gd name="T83" fmla="*/ 333 h 435"/>
                  <a:gd name="T84" fmla="*/ 525 w 671"/>
                  <a:gd name="T85" fmla="*/ 308 h 435"/>
                  <a:gd name="T86" fmla="*/ 513 w 671"/>
                  <a:gd name="T87" fmla="*/ 283 h 435"/>
                  <a:gd name="T88" fmla="*/ 509 w 671"/>
                  <a:gd name="T89" fmla="*/ 241 h 435"/>
                  <a:gd name="T90" fmla="*/ 510 w 671"/>
                  <a:gd name="T91" fmla="*/ 226 h 435"/>
                  <a:gd name="T92" fmla="*/ 487 w 671"/>
                  <a:gd name="T93" fmla="*/ 201 h 435"/>
                  <a:gd name="T94" fmla="*/ 523 w 671"/>
                  <a:gd name="T95" fmla="*/ 201 h 435"/>
                  <a:gd name="T96" fmla="*/ 555 w 671"/>
                  <a:gd name="T97" fmla="*/ 187 h 435"/>
                  <a:gd name="T98" fmla="*/ 597 w 671"/>
                  <a:gd name="T99" fmla="*/ 166 h 435"/>
                  <a:gd name="T100" fmla="*/ 630 w 671"/>
                  <a:gd name="T101" fmla="*/ 152 h 435"/>
                  <a:gd name="T102" fmla="*/ 636 w 671"/>
                  <a:gd name="T103" fmla="*/ 121 h 435"/>
                  <a:gd name="T104" fmla="*/ 664 w 671"/>
                  <a:gd name="T105" fmla="*/ 102 h 435"/>
                  <a:gd name="T106" fmla="*/ 658 w 671"/>
                  <a:gd name="T107" fmla="*/ 81 h 435"/>
                  <a:gd name="T108" fmla="*/ 626 w 671"/>
                  <a:gd name="T109" fmla="*/ 70 h 435"/>
                  <a:gd name="T110" fmla="*/ 591 w 671"/>
                  <a:gd name="T111" fmla="*/ 49 h 435"/>
                  <a:gd name="T112" fmla="*/ 553 w 671"/>
                  <a:gd name="T113" fmla="*/ 2 h 435"/>
                  <a:gd name="T114" fmla="*/ 511 w 671"/>
                  <a:gd name="T115" fmla="*/ 8 h 435"/>
                  <a:gd name="T116" fmla="*/ 493 w 671"/>
                  <a:gd name="T117" fmla="*/ 53 h 435"/>
                  <a:gd name="T118" fmla="*/ 476 w 671"/>
                  <a:gd name="T119" fmla="*/ 59 h 435"/>
                  <a:gd name="T120" fmla="*/ 461 w 671"/>
                  <a:gd name="T121" fmla="*/ 71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1" h="435">
                    <a:moveTo>
                      <a:pt x="461" y="71"/>
                    </a:moveTo>
                    <a:cubicBezTo>
                      <a:pt x="461" y="77"/>
                      <a:pt x="461" y="77"/>
                      <a:pt x="461" y="77"/>
                    </a:cubicBezTo>
                    <a:cubicBezTo>
                      <a:pt x="459" y="78"/>
                      <a:pt x="459" y="78"/>
                      <a:pt x="459" y="78"/>
                    </a:cubicBezTo>
                    <a:cubicBezTo>
                      <a:pt x="459" y="78"/>
                      <a:pt x="458" y="78"/>
                      <a:pt x="458" y="79"/>
                    </a:cubicBezTo>
                    <a:cubicBezTo>
                      <a:pt x="458" y="79"/>
                      <a:pt x="458" y="79"/>
                      <a:pt x="459" y="80"/>
                    </a:cubicBezTo>
                    <a:cubicBezTo>
                      <a:pt x="460" y="82"/>
                      <a:pt x="461" y="82"/>
                      <a:pt x="461" y="82"/>
                    </a:cubicBezTo>
                    <a:cubicBezTo>
                      <a:pt x="462" y="82"/>
                      <a:pt x="462" y="82"/>
                      <a:pt x="463" y="81"/>
                    </a:cubicBezTo>
                    <a:cubicBezTo>
                      <a:pt x="464" y="81"/>
                      <a:pt x="466" y="80"/>
                      <a:pt x="469" y="80"/>
                    </a:cubicBezTo>
                    <a:cubicBezTo>
                      <a:pt x="472" y="80"/>
                      <a:pt x="475" y="82"/>
                      <a:pt x="477" y="82"/>
                    </a:cubicBezTo>
                    <a:cubicBezTo>
                      <a:pt x="477" y="83"/>
                      <a:pt x="478" y="83"/>
                      <a:pt x="478" y="83"/>
                    </a:cubicBezTo>
                    <a:cubicBezTo>
                      <a:pt x="479" y="80"/>
                      <a:pt x="483" y="78"/>
                      <a:pt x="486" y="78"/>
                    </a:cubicBezTo>
                    <a:cubicBezTo>
                      <a:pt x="488" y="78"/>
                      <a:pt x="491" y="79"/>
                      <a:pt x="492" y="81"/>
                    </a:cubicBezTo>
                    <a:cubicBezTo>
                      <a:pt x="493" y="83"/>
                      <a:pt x="496" y="85"/>
                      <a:pt x="498" y="86"/>
                    </a:cubicBezTo>
                    <a:cubicBezTo>
                      <a:pt x="503" y="91"/>
                      <a:pt x="508" y="95"/>
                      <a:pt x="507" y="98"/>
                    </a:cubicBezTo>
                    <a:cubicBezTo>
                      <a:pt x="507" y="100"/>
                      <a:pt x="506" y="102"/>
                      <a:pt x="500" y="102"/>
                    </a:cubicBezTo>
                    <a:cubicBezTo>
                      <a:pt x="498" y="102"/>
                      <a:pt x="496" y="102"/>
                      <a:pt x="493" y="101"/>
                    </a:cubicBezTo>
                    <a:cubicBezTo>
                      <a:pt x="491" y="100"/>
                      <a:pt x="489" y="101"/>
                      <a:pt x="486" y="102"/>
                    </a:cubicBezTo>
                    <a:cubicBezTo>
                      <a:pt x="484" y="103"/>
                      <a:pt x="481" y="104"/>
                      <a:pt x="479" y="104"/>
                    </a:cubicBezTo>
                    <a:cubicBezTo>
                      <a:pt x="476" y="104"/>
                      <a:pt x="471" y="105"/>
                      <a:pt x="467" y="109"/>
                    </a:cubicBezTo>
                    <a:cubicBezTo>
                      <a:pt x="465" y="111"/>
                      <a:pt x="465" y="112"/>
                      <a:pt x="464" y="113"/>
                    </a:cubicBezTo>
                    <a:cubicBezTo>
                      <a:pt x="462" y="116"/>
                      <a:pt x="461" y="119"/>
                      <a:pt x="455" y="119"/>
                    </a:cubicBezTo>
                    <a:cubicBezTo>
                      <a:pt x="454" y="119"/>
                      <a:pt x="453" y="119"/>
                      <a:pt x="452" y="120"/>
                    </a:cubicBezTo>
                    <a:cubicBezTo>
                      <a:pt x="448" y="120"/>
                      <a:pt x="445" y="120"/>
                      <a:pt x="440" y="124"/>
                    </a:cubicBezTo>
                    <a:cubicBezTo>
                      <a:pt x="436" y="126"/>
                      <a:pt x="432" y="128"/>
                      <a:pt x="428" y="128"/>
                    </a:cubicBezTo>
                    <a:cubicBezTo>
                      <a:pt x="424" y="128"/>
                      <a:pt x="420" y="126"/>
                      <a:pt x="419" y="126"/>
                    </a:cubicBezTo>
                    <a:cubicBezTo>
                      <a:pt x="419" y="125"/>
                      <a:pt x="417" y="125"/>
                      <a:pt x="416" y="125"/>
                    </a:cubicBezTo>
                    <a:cubicBezTo>
                      <a:pt x="414" y="125"/>
                      <a:pt x="412" y="126"/>
                      <a:pt x="411" y="128"/>
                    </a:cubicBezTo>
                    <a:cubicBezTo>
                      <a:pt x="410" y="129"/>
                      <a:pt x="411" y="130"/>
                      <a:pt x="412" y="132"/>
                    </a:cubicBezTo>
                    <a:cubicBezTo>
                      <a:pt x="413" y="134"/>
                      <a:pt x="415" y="137"/>
                      <a:pt x="414" y="140"/>
                    </a:cubicBezTo>
                    <a:cubicBezTo>
                      <a:pt x="414" y="144"/>
                      <a:pt x="411" y="146"/>
                      <a:pt x="408" y="147"/>
                    </a:cubicBezTo>
                    <a:cubicBezTo>
                      <a:pt x="405" y="148"/>
                      <a:pt x="402" y="149"/>
                      <a:pt x="400" y="152"/>
                    </a:cubicBezTo>
                    <a:cubicBezTo>
                      <a:pt x="394" y="159"/>
                      <a:pt x="383" y="162"/>
                      <a:pt x="378" y="161"/>
                    </a:cubicBezTo>
                    <a:cubicBezTo>
                      <a:pt x="377" y="161"/>
                      <a:pt x="376" y="161"/>
                      <a:pt x="375" y="161"/>
                    </a:cubicBezTo>
                    <a:cubicBezTo>
                      <a:pt x="373" y="160"/>
                      <a:pt x="369" y="160"/>
                      <a:pt x="365" y="160"/>
                    </a:cubicBezTo>
                    <a:cubicBezTo>
                      <a:pt x="360" y="160"/>
                      <a:pt x="357" y="160"/>
                      <a:pt x="354" y="162"/>
                    </a:cubicBezTo>
                    <a:cubicBezTo>
                      <a:pt x="350" y="164"/>
                      <a:pt x="346" y="166"/>
                      <a:pt x="343" y="168"/>
                    </a:cubicBezTo>
                    <a:cubicBezTo>
                      <a:pt x="343" y="168"/>
                      <a:pt x="342" y="169"/>
                      <a:pt x="341" y="169"/>
                    </a:cubicBezTo>
                    <a:cubicBezTo>
                      <a:pt x="341" y="170"/>
                      <a:pt x="340" y="170"/>
                      <a:pt x="339" y="170"/>
                    </a:cubicBezTo>
                    <a:cubicBezTo>
                      <a:pt x="339" y="170"/>
                      <a:pt x="339" y="171"/>
                      <a:pt x="339" y="171"/>
                    </a:cubicBezTo>
                    <a:cubicBezTo>
                      <a:pt x="338" y="171"/>
                      <a:pt x="338" y="171"/>
                      <a:pt x="338" y="171"/>
                    </a:cubicBezTo>
                    <a:cubicBezTo>
                      <a:pt x="337" y="172"/>
                      <a:pt x="337" y="172"/>
                      <a:pt x="336" y="172"/>
                    </a:cubicBezTo>
                    <a:cubicBezTo>
                      <a:pt x="336" y="172"/>
                      <a:pt x="336" y="172"/>
                      <a:pt x="335" y="172"/>
                    </a:cubicBezTo>
                    <a:cubicBezTo>
                      <a:pt x="335" y="172"/>
                      <a:pt x="334" y="172"/>
                      <a:pt x="334" y="172"/>
                    </a:cubicBezTo>
                    <a:cubicBezTo>
                      <a:pt x="334" y="172"/>
                      <a:pt x="334" y="172"/>
                      <a:pt x="334" y="172"/>
                    </a:cubicBezTo>
                    <a:cubicBezTo>
                      <a:pt x="333" y="172"/>
                      <a:pt x="333" y="172"/>
                      <a:pt x="333" y="172"/>
                    </a:cubicBezTo>
                    <a:cubicBezTo>
                      <a:pt x="331" y="172"/>
                      <a:pt x="329" y="171"/>
                      <a:pt x="328" y="169"/>
                    </a:cubicBezTo>
                    <a:cubicBezTo>
                      <a:pt x="327" y="168"/>
                      <a:pt x="327" y="168"/>
                      <a:pt x="325" y="168"/>
                    </a:cubicBezTo>
                    <a:cubicBezTo>
                      <a:pt x="319" y="169"/>
                      <a:pt x="316" y="167"/>
                      <a:pt x="312" y="165"/>
                    </a:cubicBezTo>
                    <a:cubicBezTo>
                      <a:pt x="311" y="164"/>
                      <a:pt x="310" y="164"/>
                      <a:pt x="309" y="164"/>
                    </a:cubicBezTo>
                    <a:cubicBezTo>
                      <a:pt x="306" y="164"/>
                      <a:pt x="304" y="165"/>
                      <a:pt x="299" y="162"/>
                    </a:cubicBezTo>
                    <a:cubicBezTo>
                      <a:pt x="295" y="159"/>
                      <a:pt x="289" y="158"/>
                      <a:pt x="284" y="158"/>
                    </a:cubicBezTo>
                    <a:cubicBezTo>
                      <a:pt x="283" y="158"/>
                      <a:pt x="281" y="158"/>
                      <a:pt x="280" y="158"/>
                    </a:cubicBezTo>
                    <a:cubicBezTo>
                      <a:pt x="278" y="157"/>
                      <a:pt x="272" y="157"/>
                      <a:pt x="267" y="157"/>
                    </a:cubicBezTo>
                    <a:cubicBezTo>
                      <a:pt x="262" y="157"/>
                      <a:pt x="256" y="157"/>
                      <a:pt x="253" y="157"/>
                    </a:cubicBezTo>
                    <a:cubicBezTo>
                      <a:pt x="251" y="157"/>
                      <a:pt x="249" y="157"/>
                      <a:pt x="246" y="157"/>
                    </a:cubicBezTo>
                    <a:cubicBezTo>
                      <a:pt x="245" y="157"/>
                      <a:pt x="244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39" y="157"/>
                      <a:pt x="239" y="157"/>
                      <a:pt x="239" y="157"/>
                    </a:cubicBezTo>
                    <a:cubicBezTo>
                      <a:pt x="239" y="156"/>
                      <a:pt x="239" y="156"/>
                      <a:pt x="239" y="156"/>
                    </a:cubicBezTo>
                    <a:cubicBezTo>
                      <a:pt x="239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7" y="155"/>
                    </a:cubicBezTo>
                    <a:cubicBezTo>
                      <a:pt x="237" y="155"/>
                      <a:pt x="237" y="155"/>
                      <a:pt x="237" y="155"/>
                    </a:cubicBezTo>
                    <a:cubicBezTo>
                      <a:pt x="237" y="155"/>
                      <a:pt x="237" y="154"/>
                      <a:pt x="237" y="154"/>
                    </a:cubicBezTo>
                    <a:cubicBezTo>
                      <a:pt x="237" y="153"/>
                      <a:pt x="236" y="152"/>
                      <a:pt x="235" y="151"/>
                    </a:cubicBezTo>
                    <a:cubicBezTo>
                      <a:pt x="233" y="149"/>
                      <a:pt x="231" y="147"/>
                      <a:pt x="230" y="142"/>
                    </a:cubicBezTo>
                    <a:cubicBezTo>
                      <a:pt x="229" y="136"/>
                      <a:pt x="226" y="135"/>
                      <a:pt x="223" y="134"/>
                    </a:cubicBezTo>
                    <a:cubicBezTo>
                      <a:pt x="221" y="134"/>
                      <a:pt x="219" y="132"/>
                      <a:pt x="218" y="131"/>
                    </a:cubicBezTo>
                    <a:cubicBezTo>
                      <a:pt x="217" y="130"/>
                      <a:pt x="217" y="130"/>
                      <a:pt x="216" y="129"/>
                    </a:cubicBezTo>
                    <a:cubicBezTo>
                      <a:pt x="215" y="129"/>
                      <a:pt x="214" y="128"/>
                      <a:pt x="213" y="127"/>
                    </a:cubicBezTo>
                    <a:cubicBezTo>
                      <a:pt x="212" y="126"/>
                      <a:pt x="210" y="124"/>
                      <a:pt x="208" y="124"/>
                    </a:cubicBezTo>
                    <a:cubicBezTo>
                      <a:pt x="207" y="124"/>
                      <a:pt x="207" y="124"/>
                      <a:pt x="206" y="124"/>
                    </a:cubicBezTo>
                    <a:cubicBezTo>
                      <a:pt x="200" y="124"/>
                      <a:pt x="184" y="122"/>
                      <a:pt x="181" y="117"/>
                    </a:cubicBezTo>
                    <a:cubicBezTo>
                      <a:pt x="179" y="114"/>
                      <a:pt x="180" y="111"/>
                      <a:pt x="182" y="110"/>
                    </a:cubicBezTo>
                    <a:cubicBezTo>
                      <a:pt x="182" y="109"/>
                      <a:pt x="183" y="108"/>
                      <a:pt x="183" y="107"/>
                    </a:cubicBezTo>
                    <a:cubicBezTo>
                      <a:pt x="183" y="105"/>
                      <a:pt x="183" y="103"/>
                      <a:pt x="184" y="101"/>
                    </a:cubicBezTo>
                    <a:cubicBezTo>
                      <a:pt x="184" y="100"/>
                      <a:pt x="185" y="98"/>
                      <a:pt x="184" y="97"/>
                    </a:cubicBezTo>
                    <a:cubicBezTo>
                      <a:pt x="182" y="96"/>
                      <a:pt x="178" y="91"/>
                      <a:pt x="178" y="87"/>
                    </a:cubicBezTo>
                    <a:cubicBezTo>
                      <a:pt x="177" y="85"/>
                      <a:pt x="173" y="81"/>
                      <a:pt x="170" y="81"/>
                    </a:cubicBezTo>
                    <a:cubicBezTo>
                      <a:pt x="165" y="81"/>
                      <a:pt x="162" y="78"/>
                      <a:pt x="159" y="75"/>
                    </a:cubicBezTo>
                    <a:cubicBezTo>
                      <a:pt x="158" y="74"/>
                      <a:pt x="157" y="74"/>
                      <a:pt x="156" y="74"/>
                    </a:cubicBezTo>
                    <a:cubicBezTo>
                      <a:pt x="156" y="73"/>
                      <a:pt x="156" y="73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3"/>
                      <a:pt x="155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3" y="71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53" y="71"/>
                      <a:pt x="153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9"/>
                    </a:cubicBezTo>
                    <a:cubicBezTo>
                      <a:pt x="152" y="69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1" y="67"/>
                      <a:pt x="151" y="67"/>
                      <a:pt x="151" y="67"/>
                    </a:cubicBezTo>
                    <a:cubicBezTo>
                      <a:pt x="151" y="67"/>
                      <a:pt x="150" y="66"/>
                      <a:pt x="150" y="66"/>
                    </a:cubicBezTo>
                    <a:cubicBezTo>
                      <a:pt x="150" y="66"/>
                      <a:pt x="150" y="65"/>
                      <a:pt x="150" y="65"/>
                    </a:cubicBezTo>
                    <a:cubicBezTo>
                      <a:pt x="150" y="65"/>
                      <a:pt x="150" y="64"/>
                      <a:pt x="150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8" y="63"/>
                      <a:pt x="148" y="63"/>
                      <a:pt x="147" y="63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6" y="63"/>
                      <a:pt x="146" y="63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4" y="63"/>
                      <a:pt x="144" y="64"/>
                      <a:pt x="144" y="64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71"/>
                      <a:pt x="140" y="75"/>
                      <a:pt x="135" y="75"/>
                    </a:cubicBezTo>
                    <a:cubicBezTo>
                      <a:pt x="133" y="75"/>
                      <a:pt x="130" y="77"/>
                      <a:pt x="130" y="82"/>
                    </a:cubicBezTo>
                    <a:cubicBezTo>
                      <a:pt x="130" y="84"/>
                      <a:pt x="131" y="85"/>
                      <a:pt x="131" y="86"/>
                    </a:cubicBezTo>
                    <a:cubicBezTo>
                      <a:pt x="132" y="88"/>
                      <a:pt x="133" y="89"/>
                      <a:pt x="131" y="92"/>
                    </a:cubicBezTo>
                    <a:cubicBezTo>
                      <a:pt x="129" y="94"/>
                      <a:pt x="124" y="97"/>
                      <a:pt x="120" y="97"/>
                    </a:cubicBezTo>
                    <a:cubicBezTo>
                      <a:pt x="120" y="97"/>
                      <a:pt x="119" y="97"/>
                      <a:pt x="118" y="96"/>
                    </a:cubicBezTo>
                    <a:cubicBezTo>
                      <a:pt x="117" y="96"/>
                      <a:pt x="115" y="96"/>
                      <a:pt x="113" y="96"/>
                    </a:cubicBezTo>
                    <a:cubicBezTo>
                      <a:pt x="111" y="96"/>
                      <a:pt x="110" y="96"/>
                      <a:pt x="108" y="95"/>
                    </a:cubicBezTo>
                    <a:cubicBezTo>
                      <a:pt x="107" y="95"/>
                      <a:pt x="105" y="94"/>
                      <a:pt x="104" y="94"/>
                    </a:cubicBezTo>
                    <a:cubicBezTo>
                      <a:pt x="104" y="94"/>
                      <a:pt x="103" y="93"/>
                      <a:pt x="103" y="93"/>
                    </a:cubicBezTo>
                    <a:cubicBezTo>
                      <a:pt x="103" y="93"/>
                      <a:pt x="103" y="94"/>
                      <a:pt x="103" y="94"/>
                    </a:cubicBezTo>
                    <a:cubicBezTo>
                      <a:pt x="102" y="96"/>
                      <a:pt x="101" y="99"/>
                      <a:pt x="100" y="103"/>
                    </a:cubicBezTo>
                    <a:cubicBezTo>
                      <a:pt x="98" y="106"/>
                      <a:pt x="96" y="112"/>
                      <a:pt x="96" y="114"/>
                    </a:cubicBezTo>
                    <a:cubicBezTo>
                      <a:pt x="97" y="116"/>
                      <a:pt x="99" y="118"/>
                      <a:pt x="98" y="120"/>
                    </a:cubicBezTo>
                    <a:cubicBezTo>
                      <a:pt x="98" y="121"/>
                      <a:pt x="97" y="122"/>
                      <a:pt x="94" y="122"/>
                    </a:cubicBezTo>
                    <a:cubicBezTo>
                      <a:pt x="89" y="122"/>
                      <a:pt x="86" y="122"/>
                      <a:pt x="85" y="120"/>
                    </a:cubicBezTo>
                    <a:cubicBezTo>
                      <a:pt x="84" y="120"/>
                      <a:pt x="83" y="121"/>
                      <a:pt x="82" y="121"/>
                    </a:cubicBezTo>
                    <a:cubicBezTo>
                      <a:pt x="80" y="122"/>
                      <a:pt x="78" y="123"/>
                      <a:pt x="76" y="123"/>
                    </a:cubicBezTo>
                    <a:cubicBezTo>
                      <a:pt x="75" y="123"/>
                      <a:pt x="72" y="123"/>
                      <a:pt x="71" y="124"/>
                    </a:cubicBezTo>
                    <a:cubicBezTo>
                      <a:pt x="73" y="126"/>
                      <a:pt x="73" y="130"/>
                      <a:pt x="73" y="135"/>
                    </a:cubicBezTo>
                    <a:cubicBezTo>
                      <a:pt x="73" y="135"/>
                      <a:pt x="75" y="137"/>
                      <a:pt x="75" y="139"/>
                    </a:cubicBezTo>
                    <a:cubicBezTo>
                      <a:pt x="77" y="143"/>
                      <a:pt x="79" y="146"/>
                      <a:pt x="78" y="148"/>
                    </a:cubicBezTo>
                    <a:cubicBezTo>
                      <a:pt x="77" y="149"/>
                      <a:pt x="76" y="150"/>
                      <a:pt x="75" y="152"/>
                    </a:cubicBezTo>
                    <a:cubicBezTo>
                      <a:pt x="73" y="153"/>
                      <a:pt x="72" y="155"/>
                      <a:pt x="72" y="156"/>
                    </a:cubicBezTo>
                    <a:cubicBezTo>
                      <a:pt x="72" y="157"/>
                      <a:pt x="72" y="157"/>
                      <a:pt x="72" y="158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4"/>
                      <a:pt x="70" y="164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69" y="165"/>
                      <a:pt x="69" y="165"/>
                      <a:pt x="69" y="165"/>
                    </a:cubicBezTo>
                    <a:cubicBezTo>
                      <a:pt x="67" y="166"/>
                      <a:pt x="63" y="168"/>
                      <a:pt x="60" y="169"/>
                    </a:cubicBezTo>
                    <a:cubicBezTo>
                      <a:pt x="59" y="170"/>
                      <a:pt x="58" y="171"/>
                      <a:pt x="56" y="171"/>
                    </a:cubicBezTo>
                    <a:cubicBezTo>
                      <a:pt x="54" y="172"/>
                      <a:pt x="53" y="172"/>
                      <a:pt x="52" y="174"/>
                    </a:cubicBezTo>
                    <a:cubicBezTo>
                      <a:pt x="52" y="175"/>
                      <a:pt x="51" y="176"/>
                      <a:pt x="49" y="178"/>
                    </a:cubicBezTo>
                    <a:cubicBezTo>
                      <a:pt x="49" y="178"/>
                      <a:pt x="49" y="178"/>
                      <a:pt x="49" y="178"/>
                    </a:cubicBezTo>
                    <a:cubicBezTo>
                      <a:pt x="49" y="178"/>
                      <a:pt x="48" y="178"/>
                      <a:pt x="48" y="178"/>
                    </a:cubicBezTo>
                    <a:cubicBezTo>
                      <a:pt x="48" y="178"/>
                      <a:pt x="48" y="178"/>
                      <a:pt x="48" y="179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7" y="179"/>
                      <a:pt x="46" y="179"/>
                      <a:pt x="46" y="179"/>
                    </a:cubicBezTo>
                    <a:cubicBezTo>
                      <a:pt x="46" y="179"/>
                      <a:pt x="46" y="179"/>
                      <a:pt x="45" y="180"/>
                    </a:cubicBezTo>
                    <a:cubicBezTo>
                      <a:pt x="45" y="180"/>
                      <a:pt x="45" y="180"/>
                      <a:pt x="44" y="180"/>
                    </a:cubicBezTo>
                    <a:cubicBezTo>
                      <a:pt x="44" y="180"/>
                      <a:pt x="44" y="180"/>
                      <a:pt x="43" y="180"/>
                    </a:cubicBezTo>
                    <a:cubicBezTo>
                      <a:pt x="43" y="180"/>
                      <a:pt x="43" y="180"/>
                      <a:pt x="43" y="180"/>
                    </a:cubicBezTo>
                    <a:cubicBezTo>
                      <a:pt x="42" y="180"/>
                      <a:pt x="42" y="180"/>
                      <a:pt x="41" y="180"/>
                    </a:cubicBezTo>
                    <a:cubicBezTo>
                      <a:pt x="40" y="180"/>
                      <a:pt x="40" y="180"/>
                      <a:pt x="40" y="180"/>
                    </a:cubicBezTo>
                    <a:cubicBezTo>
                      <a:pt x="39" y="179"/>
                      <a:pt x="38" y="179"/>
                      <a:pt x="37" y="179"/>
                    </a:cubicBezTo>
                    <a:cubicBezTo>
                      <a:pt x="36" y="179"/>
                      <a:pt x="35" y="179"/>
                      <a:pt x="33" y="182"/>
                    </a:cubicBezTo>
                    <a:cubicBezTo>
                      <a:pt x="30" y="185"/>
                      <a:pt x="29" y="185"/>
                      <a:pt x="27" y="186"/>
                    </a:cubicBezTo>
                    <a:cubicBezTo>
                      <a:pt x="27" y="186"/>
                      <a:pt x="26" y="186"/>
                      <a:pt x="26" y="187"/>
                    </a:cubicBezTo>
                    <a:cubicBezTo>
                      <a:pt x="25" y="187"/>
                      <a:pt x="24" y="188"/>
                      <a:pt x="23" y="188"/>
                    </a:cubicBezTo>
                    <a:cubicBezTo>
                      <a:pt x="21" y="188"/>
                      <a:pt x="19" y="187"/>
                      <a:pt x="18" y="186"/>
                    </a:cubicBezTo>
                    <a:cubicBezTo>
                      <a:pt x="18" y="185"/>
                      <a:pt x="17" y="185"/>
                      <a:pt x="17" y="185"/>
                    </a:cubicBezTo>
                    <a:cubicBezTo>
                      <a:pt x="16" y="185"/>
                      <a:pt x="15" y="185"/>
                      <a:pt x="15" y="186"/>
                    </a:cubicBezTo>
                    <a:cubicBezTo>
                      <a:pt x="13" y="186"/>
                      <a:pt x="12" y="187"/>
                      <a:pt x="11" y="187"/>
                    </a:cubicBezTo>
                    <a:cubicBezTo>
                      <a:pt x="10" y="187"/>
                      <a:pt x="9" y="188"/>
                      <a:pt x="9" y="188"/>
                    </a:cubicBezTo>
                    <a:cubicBezTo>
                      <a:pt x="8" y="189"/>
                      <a:pt x="7" y="191"/>
                      <a:pt x="5" y="191"/>
                    </a:cubicBezTo>
                    <a:cubicBezTo>
                      <a:pt x="4" y="191"/>
                      <a:pt x="3" y="191"/>
                      <a:pt x="3" y="192"/>
                    </a:cubicBezTo>
                    <a:cubicBezTo>
                      <a:pt x="2" y="192"/>
                      <a:pt x="2" y="192"/>
                      <a:pt x="1" y="192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1" y="193"/>
                      <a:pt x="1" y="194"/>
                      <a:pt x="1" y="195"/>
                    </a:cubicBezTo>
                    <a:cubicBezTo>
                      <a:pt x="1" y="195"/>
                      <a:pt x="1" y="195"/>
                      <a:pt x="1" y="196"/>
                    </a:cubicBezTo>
                    <a:cubicBezTo>
                      <a:pt x="1" y="196"/>
                      <a:pt x="0" y="197"/>
                      <a:pt x="0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1" y="206"/>
                      <a:pt x="1" y="206"/>
                      <a:pt x="1" y="206"/>
                    </a:cubicBezTo>
                    <a:cubicBezTo>
                      <a:pt x="5" y="207"/>
                      <a:pt x="10" y="210"/>
                      <a:pt x="12" y="213"/>
                    </a:cubicBezTo>
                    <a:cubicBezTo>
                      <a:pt x="12" y="213"/>
                      <a:pt x="12" y="214"/>
                      <a:pt x="12" y="214"/>
                    </a:cubicBezTo>
                    <a:cubicBezTo>
                      <a:pt x="13" y="215"/>
                      <a:pt x="13" y="215"/>
                      <a:pt x="13" y="216"/>
                    </a:cubicBezTo>
                    <a:cubicBezTo>
                      <a:pt x="13" y="216"/>
                      <a:pt x="13" y="216"/>
                      <a:pt x="13" y="216"/>
                    </a:cubicBezTo>
                    <a:cubicBezTo>
                      <a:pt x="13" y="216"/>
                      <a:pt x="13" y="217"/>
                      <a:pt x="13" y="217"/>
                    </a:cubicBezTo>
                    <a:cubicBezTo>
                      <a:pt x="13" y="221"/>
                      <a:pt x="14" y="226"/>
                      <a:pt x="14" y="228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6" y="230"/>
                      <a:pt x="17" y="231"/>
                      <a:pt x="18" y="232"/>
                    </a:cubicBezTo>
                    <a:cubicBezTo>
                      <a:pt x="23" y="235"/>
                      <a:pt x="25" y="236"/>
                      <a:pt x="25" y="238"/>
                    </a:cubicBezTo>
                    <a:cubicBezTo>
                      <a:pt x="25" y="239"/>
                      <a:pt x="25" y="243"/>
                      <a:pt x="29" y="245"/>
                    </a:cubicBezTo>
                    <a:cubicBezTo>
                      <a:pt x="30" y="245"/>
                      <a:pt x="32" y="246"/>
                      <a:pt x="33" y="246"/>
                    </a:cubicBezTo>
                    <a:cubicBezTo>
                      <a:pt x="33" y="247"/>
                      <a:pt x="33" y="247"/>
                      <a:pt x="34" y="247"/>
                    </a:cubicBezTo>
                    <a:cubicBezTo>
                      <a:pt x="34" y="247"/>
                      <a:pt x="35" y="248"/>
                      <a:pt x="36" y="248"/>
                    </a:cubicBezTo>
                    <a:cubicBezTo>
                      <a:pt x="36" y="248"/>
                      <a:pt x="36" y="248"/>
                      <a:pt x="36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9"/>
                      <a:pt x="44" y="249"/>
                    </a:cubicBezTo>
                    <a:cubicBezTo>
                      <a:pt x="44" y="249"/>
                      <a:pt x="45" y="249"/>
                      <a:pt x="45" y="248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46" y="247"/>
                      <a:pt x="46" y="247"/>
                      <a:pt x="46" y="247"/>
                    </a:cubicBezTo>
                    <a:cubicBezTo>
                      <a:pt x="47" y="247"/>
                      <a:pt x="47" y="247"/>
                      <a:pt x="47" y="246"/>
                    </a:cubicBezTo>
                    <a:cubicBezTo>
                      <a:pt x="47" y="246"/>
                      <a:pt x="48" y="246"/>
                      <a:pt x="49" y="245"/>
                    </a:cubicBezTo>
                    <a:cubicBezTo>
                      <a:pt x="49" y="245"/>
                      <a:pt x="49" y="245"/>
                      <a:pt x="49" y="245"/>
                    </a:cubicBezTo>
                    <a:cubicBezTo>
                      <a:pt x="50" y="245"/>
                      <a:pt x="50" y="245"/>
                      <a:pt x="51" y="244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52" y="244"/>
                      <a:pt x="52" y="244"/>
                      <a:pt x="53" y="243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54" y="243"/>
                      <a:pt x="54" y="243"/>
                      <a:pt x="55" y="243"/>
                    </a:cubicBezTo>
                    <a:cubicBezTo>
                      <a:pt x="55" y="243"/>
                      <a:pt x="55" y="243"/>
                      <a:pt x="55" y="243"/>
                    </a:cubicBezTo>
                    <a:cubicBezTo>
                      <a:pt x="56" y="243"/>
                      <a:pt x="57" y="243"/>
                      <a:pt x="57" y="243"/>
                    </a:cubicBezTo>
                    <a:cubicBezTo>
                      <a:pt x="58" y="243"/>
                      <a:pt x="58" y="243"/>
                      <a:pt x="58" y="243"/>
                    </a:cubicBezTo>
                    <a:cubicBezTo>
                      <a:pt x="62" y="243"/>
                      <a:pt x="69" y="248"/>
                      <a:pt x="71" y="252"/>
                    </a:cubicBezTo>
                    <a:cubicBezTo>
                      <a:pt x="72" y="254"/>
                      <a:pt x="73" y="255"/>
                      <a:pt x="72" y="256"/>
                    </a:cubicBezTo>
                    <a:cubicBezTo>
                      <a:pt x="71" y="259"/>
                      <a:pt x="64" y="270"/>
                      <a:pt x="60" y="271"/>
                    </a:cubicBezTo>
                    <a:cubicBezTo>
                      <a:pt x="59" y="271"/>
                      <a:pt x="58" y="271"/>
                      <a:pt x="58" y="271"/>
                    </a:cubicBezTo>
                    <a:cubicBezTo>
                      <a:pt x="57" y="271"/>
                      <a:pt x="57" y="271"/>
                      <a:pt x="57" y="271"/>
                    </a:cubicBezTo>
                    <a:cubicBezTo>
                      <a:pt x="57" y="271"/>
                      <a:pt x="56" y="271"/>
                      <a:pt x="56" y="271"/>
                    </a:cubicBezTo>
                    <a:cubicBezTo>
                      <a:pt x="56" y="272"/>
                      <a:pt x="56" y="273"/>
                      <a:pt x="56" y="273"/>
                    </a:cubicBezTo>
                    <a:cubicBezTo>
                      <a:pt x="56" y="274"/>
                      <a:pt x="57" y="276"/>
                      <a:pt x="58" y="277"/>
                    </a:cubicBezTo>
                    <a:cubicBezTo>
                      <a:pt x="59" y="279"/>
                      <a:pt x="61" y="280"/>
                      <a:pt x="62" y="282"/>
                    </a:cubicBezTo>
                    <a:cubicBezTo>
                      <a:pt x="63" y="284"/>
                      <a:pt x="63" y="286"/>
                      <a:pt x="62" y="287"/>
                    </a:cubicBezTo>
                    <a:cubicBezTo>
                      <a:pt x="60" y="290"/>
                      <a:pt x="55" y="291"/>
                      <a:pt x="52" y="289"/>
                    </a:cubicBezTo>
                    <a:cubicBezTo>
                      <a:pt x="52" y="289"/>
                      <a:pt x="52" y="289"/>
                      <a:pt x="52" y="289"/>
                    </a:cubicBezTo>
                    <a:cubicBezTo>
                      <a:pt x="52" y="289"/>
                      <a:pt x="52" y="290"/>
                      <a:pt x="52" y="291"/>
                    </a:cubicBezTo>
                    <a:cubicBezTo>
                      <a:pt x="53" y="292"/>
                      <a:pt x="53" y="294"/>
                      <a:pt x="54" y="296"/>
                    </a:cubicBezTo>
                    <a:cubicBezTo>
                      <a:pt x="54" y="297"/>
                      <a:pt x="54" y="299"/>
                      <a:pt x="55" y="299"/>
                    </a:cubicBezTo>
                    <a:cubicBezTo>
                      <a:pt x="57" y="299"/>
                      <a:pt x="59" y="301"/>
                      <a:pt x="60" y="303"/>
                    </a:cubicBezTo>
                    <a:cubicBezTo>
                      <a:pt x="61" y="304"/>
                      <a:pt x="63" y="306"/>
                      <a:pt x="64" y="306"/>
                    </a:cubicBezTo>
                    <a:cubicBezTo>
                      <a:pt x="68" y="306"/>
                      <a:pt x="71" y="310"/>
                      <a:pt x="72" y="312"/>
                    </a:cubicBezTo>
                    <a:cubicBezTo>
                      <a:pt x="73" y="312"/>
                      <a:pt x="73" y="313"/>
                      <a:pt x="73" y="313"/>
                    </a:cubicBezTo>
                    <a:cubicBezTo>
                      <a:pt x="73" y="313"/>
                      <a:pt x="74" y="313"/>
                      <a:pt x="74" y="313"/>
                    </a:cubicBezTo>
                    <a:cubicBezTo>
                      <a:pt x="74" y="314"/>
                      <a:pt x="75" y="314"/>
                      <a:pt x="75" y="314"/>
                    </a:cubicBezTo>
                    <a:cubicBezTo>
                      <a:pt x="75" y="314"/>
                      <a:pt x="75" y="314"/>
                      <a:pt x="75" y="314"/>
                    </a:cubicBezTo>
                    <a:cubicBezTo>
                      <a:pt x="75" y="315"/>
                      <a:pt x="76" y="315"/>
                      <a:pt x="76" y="315"/>
                    </a:cubicBezTo>
                    <a:cubicBezTo>
                      <a:pt x="76" y="315"/>
                      <a:pt x="76" y="316"/>
                      <a:pt x="76" y="316"/>
                    </a:cubicBezTo>
                    <a:cubicBezTo>
                      <a:pt x="77" y="316"/>
                      <a:pt x="77" y="316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8" y="317"/>
                      <a:pt x="78" y="317"/>
                      <a:pt x="78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1" y="315"/>
                      <a:pt x="82" y="314"/>
                      <a:pt x="85" y="314"/>
                    </a:cubicBezTo>
                    <a:cubicBezTo>
                      <a:pt x="87" y="314"/>
                      <a:pt x="90" y="315"/>
                      <a:pt x="93" y="317"/>
                    </a:cubicBezTo>
                    <a:cubicBezTo>
                      <a:pt x="94" y="319"/>
                      <a:pt x="100" y="323"/>
                      <a:pt x="105" y="326"/>
                    </a:cubicBezTo>
                    <a:cubicBezTo>
                      <a:pt x="109" y="329"/>
                      <a:pt x="113" y="332"/>
                      <a:pt x="115" y="334"/>
                    </a:cubicBezTo>
                    <a:cubicBezTo>
                      <a:pt x="120" y="338"/>
                      <a:pt x="132" y="342"/>
                      <a:pt x="136" y="342"/>
                    </a:cubicBezTo>
                    <a:cubicBezTo>
                      <a:pt x="136" y="342"/>
                      <a:pt x="136" y="342"/>
                      <a:pt x="136" y="342"/>
                    </a:cubicBezTo>
                    <a:cubicBezTo>
                      <a:pt x="138" y="342"/>
                      <a:pt x="140" y="343"/>
                      <a:pt x="142" y="343"/>
                    </a:cubicBezTo>
                    <a:cubicBezTo>
                      <a:pt x="145" y="344"/>
                      <a:pt x="147" y="345"/>
                      <a:pt x="150" y="345"/>
                    </a:cubicBezTo>
                    <a:cubicBezTo>
                      <a:pt x="151" y="345"/>
                      <a:pt x="151" y="345"/>
                      <a:pt x="151" y="345"/>
                    </a:cubicBezTo>
                    <a:cubicBezTo>
                      <a:pt x="152" y="345"/>
                      <a:pt x="152" y="345"/>
                      <a:pt x="153" y="345"/>
                    </a:cubicBezTo>
                    <a:cubicBezTo>
                      <a:pt x="153" y="345"/>
                      <a:pt x="153" y="344"/>
                      <a:pt x="154" y="344"/>
                    </a:cubicBezTo>
                    <a:cubicBezTo>
                      <a:pt x="154" y="344"/>
                      <a:pt x="155" y="344"/>
                      <a:pt x="155" y="343"/>
                    </a:cubicBezTo>
                    <a:cubicBezTo>
                      <a:pt x="156" y="342"/>
                      <a:pt x="157" y="341"/>
                      <a:pt x="158" y="341"/>
                    </a:cubicBezTo>
                    <a:cubicBezTo>
                      <a:pt x="159" y="341"/>
                      <a:pt x="160" y="342"/>
                      <a:pt x="161" y="343"/>
                    </a:cubicBezTo>
                    <a:cubicBezTo>
                      <a:pt x="161" y="343"/>
                      <a:pt x="161" y="344"/>
                      <a:pt x="162" y="344"/>
                    </a:cubicBezTo>
                    <a:cubicBezTo>
                      <a:pt x="162" y="344"/>
                      <a:pt x="162" y="345"/>
                      <a:pt x="162" y="345"/>
                    </a:cubicBezTo>
                    <a:cubicBezTo>
                      <a:pt x="162" y="345"/>
                      <a:pt x="162" y="346"/>
                      <a:pt x="162" y="346"/>
                    </a:cubicBezTo>
                    <a:cubicBezTo>
                      <a:pt x="162" y="346"/>
                      <a:pt x="162" y="346"/>
                      <a:pt x="162" y="346"/>
                    </a:cubicBezTo>
                    <a:cubicBezTo>
                      <a:pt x="163" y="347"/>
                      <a:pt x="163" y="347"/>
                      <a:pt x="163" y="348"/>
                    </a:cubicBezTo>
                    <a:cubicBezTo>
                      <a:pt x="163" y="348"/>
                      <a:pt x="163" y="348"/>
                      <a:pt x="163" y="348"/>
                    </a:cubicBezTo>
                    <a:cubicBezTo>
                      <a:pt x="163" y="347"/>
                      <a:pt x="164" y="346"/>
                      <a:pt x="164" y="346"/>
                    </a:cubicBezTo>
                    <a:cubicBezTo>
                      <a:pt x="164" y="346"/>
                      <a:pt x="164" y="346"/>
                      <a:pt x="164" y="346"/>
                    </a:cubicBezTo>
                    <a:cubicBezTo>
                      <a:pt x="165" y="345"/>
                      <a:pt x="165" y="345"/>
                      <a:pt x="166" y="344"/>
                    </a:cubicBezTo>
                    <a:cubicBezTo>
                      <a:pt x="166" y="344"/>
                      <a:pt x="166" y="344"/>
                      <a:pt x="166" y="344"/>
                    </a:cubicBezTo>
                    <a:cubicBezTo>
                      <a:pt x="166" y="344"/>
                      <a:pt x="167" y="343"/>
                      <a:pt x="167" y="343"/>
                    </a:cubicBezTo>
                    <a:cubicBezTo>
                      <a:pt x="167" y="343"/>
                      <a:pt x="167" y="343"/>
                      <a:pt x="167" y="343"/>
                    </a:cubicBezTo>
                    <a:cubicBezTo>
                      <a:pt x="168" y="343"/>
                      <a:pt x="168" y="343"/>
                      <a:pt x="169" y="343"/>
                    </a:cubicBezTo>
                    <a:cubicBezTo>
                      <a:pt x="169" y="342"/>
                      <a:pt x="170" y="342"/>
                      <a:pt x="170" y="342"/>
                    </a:cubicBezTo>
                    <a:cubicBezTo>
                      <a:pt x="173" y="339"/>
                      <a:pt x="176" y="340"/>
                      <a:pt x="182" y="343"/>
                    </a:cubicBezTo>
                    <a:cubicBezTo>
                      <a:pt x="183" y="343"/>
                      <a:pt x="184" y="343"/>
                      <a:pt x="185" y="343"/>
                    </a:cubicBezTo>
                    <a:cubicBezTo>
                      <a:pt x="186" y="343"/>
                      <a:pt x="187" y="343"/>
                      <a:pt x="187" y="343"/>
                    </a:cubicBezTo>
                    <a:cubicBezTo>
                      <a:pt x="188" y="343"/>
                      <a:pt x="189" y="343"/>
                      <a:pt x="189" y="343"/>
                    </a:cubicBezTo>
                    <a:cubicBezTo>
                      <a:pt x="189" y="343"/>
                      <a:pt x="190" y="343"/>
                      <a:pt x="190" y="343"/>
                    </a:cubicBezTo>
                    <a:cubicBezTo>
                      <a:pt x="190" y="343"/>
                      <a:pt x="191" y="344"/>
                      <a:pt x="191" y="344"/>
                    </a:cubicBezTo>
                    <a:cubicBezTo>
                      <a:pt x="191" y="344"/>
                      <a:pt x="192" y="344"/>
                      <a:pt x="192" y="344"/>
                    </a:cubicBezTo>
                    <a:cubicBezTo>
                      <a:pt x="192" y="344"/>
                      <a:pt x="193" y="345"/>
                      <a:pt x="193" y="345"/>
                    </a:cubicBezTo>
                    <a:cubicBezTo>
                      <a:pt x="193" y="345"/>
                      <a:pt x="193" y="345"/>
                      <a:pt x="194" y="345"/>
                    </a:cubicBezTo>
                    <a:cubicBezTo>
                      <a:pt x="194" y="346"/>
                      <a:pt x="194" y="346"/>
                      <a:pt x="194" y="346"/>
                    </a:cubicBezTo>
                    <a:cubicBezTo>
                      <a:pt x="195" y="346"/>
                      <a:pt x="195" y="346"/>
                      <a:pt x="195" y="346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7" y="345"/>
                      <a:pt x="198" y="345"/>
                      <a:pt x="198" y="345"/>
                    </a:cubicBezTo>
                    <a:cubicBezTo>
                      <a:pt x="198" y="345"/>
                      <a:pt x="199" y="343"/>
                      <a:pt x="200" y="343"/>
                    </a:cubicBezTo>
                    <a:cubicBezTo>
                      <a:pt x="200" y="342"/>
                      <a:pt x="201" y="341"/>
                      <a:pt x="202" y="341"/>
                    </a:cubicBezTo>
                    <a:cubicBezTo>
                      <a:pt x="202" y="340"/>
                      <a:pt x="203" y="339"/>
                      <a:pt x="203" y="339"/>
                    </a:cubicBezTo>
                    <a:cubicBezTo>
                      <a:pt x="204" y="337"/>
                      <a:pt x="205" y="335"/>
                      <a:pt x="208" y="336"/>
                    </a:cubicBezTo>
                    <a:cubicBezTo>
                      <a:pt x="208" y="336"/>
                      <a:pt x="208" y="335"/>
                      <a:pt x="208" y="335"/>
                    </a:cubicBezTo>
                    <a:cubicBezTo>
                      <a:pt x="209" y="335"/>
                      <a:pt x="210" y="335"/>
                      <a:pt x="210" y="334"/>
                    </a:cubicBezTo>
                    <a:cubicBezTo>
                      <a:pt x="211" y="333"/>
                      <a:pt x="213" y="332"/>
                      <a:pt x="215" y="331"/>
                    </a:cubicBezTo>
                    <a:cubicBezTo>
                      <a:pt x="215" y="330"/>
                      <a:pt x="216" y="330"/>
                      <a:pt x="216" y="330"/>
                    </a:cubicBezTo>
                    <a:cubicBezTo>
                      <a:pt x="220" y="328"/>
                      <a:pt x="224" y="328"/>
                      <a:pt x="227" y="329"/>
                    </a:cubicBezTo>
                    <a:cubicBezTo>
                      <a:pt x="228" y="329"/>
                      <a:pt x="229" y="329"/>
                      <a:pt x="230" y="329"/>
                    </a:cubicBezTo>
                    <a:cubicBezTo>
                      <a:pt x="232" y="328"/>
                      <a:pt x="234" y="327"/>
                      <a:pt x="235" y="327"/>
                    </a:cubicBezTo>
                    <a:cubicBezTo>
                      <a:pt x="237" y="327"/>
                      <a:pt x="239" y="328"/>
                      <a:pt x="239" y="330"/>
                    </a:cubicBezTo>
                    <a:cubicBezTo>
                      <a:pt x="239" y="330"/>
                      <a:pt x="240" y="332"/>
                      <a:pt x="240" y="333"/>
                    </a:cubicBezTo>
                    <a:cubicBezTo>
                      <a:pt x="241" y="334"/>
                      <a:pt x="242" y="335"/>
                      <a:pt x="243" y="337"/>
                    </a:cubicBezTo>
                    <a:cubicBezTo>
                      <a:pt x="243" y="337"/>
                      <a:pt x="243" y="337"/>
                      <a:pt x="243" y="337"/>
                    </a:cubicBezTo>
                    <a:cubicBezTo>
                      <a:pt x="244" y="338"/>
                      <a:pt x="244" y="338"/>
                      <a:pt x="244" y="338"/>
                    </a:cubicBezTo>
                    <a:cubicBezTo>
                      <a:pt x="244" y="338"/>
                      <a:pt x="244" y="338"/>
                      <a:pt x="245" y="338"/>
                    </a:cubicBezTo>
                    <a:cubicBezTo>
                      <a:pt x="245" y="338"/>
                      <a:pt x="245" y="338"/>
                      <a:pt x="245" y="338"/>
                    </a:cubicBezTo>
                    <a:cubicBezTo>
                      <a:pt x="245" y="338"/>
                      <a:pt x="246" y="338"/>
                      <a:pt x="246" y="339"/>
                    </a:cubicBezTo>
                    <a:cubicBezTo>
                      <a:pt x="246" y="339"/>
                      <a:pt x="246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8" y="339"/>
                      <a:pt x="248" y="338"/>
                      <a:pt x="248" y="338"/>
                    </a:cubicBezTo>
                    <a:cubicBezTo>
                      <a:pt x="249" y="338"/>
                      <a:pt x="251" y="337"/>
                      <a:pt x="252" y="337"/>
                    </a:cubicBezTo>
                    <a:cubicBezTo>
                      <a:pt x="255" y="337"/>
                      <a:pt x="259" y="340"/>
                      <a:pt x="259" y="343"/>
                    </a:cubicBezTo>
                    <a:cubicBezTo>
                      <a:pt x="259" y="347"/>
                      <a:pt x="259" y="347"/>
                      <a:pt x="260" y="347"/>
                    </a:cubicBezTo>
                    <a:cubicBezTo>
                      <a:pt x="263" y="347"/>
                      <a:pt x="266" y="348"/>
                      <a:pt x="266" y="355"/>
                    </a:cubicBezTo>
                    <a:cubicBezTo>
                      <a:pt x="266" y="356"/>
                      <a:pt x="266" y="357"/>
                      <a:pt x="266" y="359"/>
                    </a:cubicBezTo>
                    <a:cubicBezTo>
                      <a:pt x="266" y="363"/>
                      <a:pt x="267" y="368"/>
                      <a:pt x="263" y="373"/>
                    </a:cubicBezTo>
                    <a:cubicBezTo>
                      <a:pt x="258" y="378"/>
                      <a:pt x="254" y="385"/>
                      <a:pt x="254" y="387"/>
                    </a:cubicBezTo>
                    <a:cubicBezTo>
                      <a:pt x="254" y="388"/>
                      <a:pt x="254" y="389"/>
                      <a:pt x="254" y="390"/>
                    </a:cubicBezTo>
                    <a:cubicBezTo>
                      <a:pt x="255" y="390"/>
                      <a:pt x="257" y="390"/>
                      <a:pt x="258" y="390"/>
                    </a:cubicBezTo>
                    <a:cubicBezTo>
                      <a:pt x="260" y="390"/>
                      <a:pt x="265" y="391"/>
                      <a:pt x="266" y="393"/>
                    </a:cubicBezTo>
                    <a:cubicBezTo>
                      <a:pt x="266" y="394"/>
                      <a:pt x="266" y="395"/>
                      <a:pt x="266" y="396"/>
                    </a:cubicBezTo>
                    <a:cubicBezTo>
                      <a:pt x="266" y="396"/>
                      <a:pt x="266" y="399"/>
                      <a:pt x="267" y="401"/>
                    </a:cubicBezTo>
                    <a:cubicBezTo>
                      <a:pt x="267" y="402"/>
                      <a:pt x="268" y="402"/>
                      <a:pt x="268" y="402"/>
                    </a:cubicBezTo>
                    <a:cubicBezTo>
                      <a:pt x="270" y="402"/>
                      <a:pt x="272" y="403"/>
                      <a:pt x="273" y="405"/>
                    </a:cubicBezTo>
                    <a:cubicBezTo>
                      <a:pt x="274" y="406"/>
                      <a:pt x="275" y="407"/>
                      <a:pt x="274" y="410"/>
                    </a:cubicBezTo>
                    <a:cubicBezTo>
                      <a:pt x="274" y="410"/>
                      <a:pt x="274" y="410"/>
                      <a:pt x="274" y="410"/>
                    </a:cubicBezTo>
                    <a:cubicBezTo>
                      <a:pt x="273" y="411"/>
                      <a:pt x="273" y="411"/>
                      <a:pt x="273" y="411"/>
                    </a:cubicBezTo>
                    <a:cubicBezTo>
                      <a:pt x="273" y="412"/>
                      <a:pt x="272" y="414"/>
                      <a:pt x="272" y="414"/>
                    </a:cubicBezTo>
                    <a:cubicBezTo>
                      <a:pt x="275" y="414"/>
                      <a:pt x="278" y="415"/>
                      <a:pt x="279" y="416"/>
                    </a:cubicBezTo>
                    <a:cubicBezTo>
                      <a:pt x="280" y="417"/>
                      <a:pt x="280" y="418"/>
                      <a:pt x="280" y="420"/>
                    </a:cubicBezTo>
                    <a:cubicBezTo>
                      <a:pt x="280" y="420"/>
                      <a:pt x="280" y="421"/>
                      <a:pt x="280" y="421"/>
                    </a:cubicBezTo>
                    <a:cubicBezTo>
                      <a:pt x="281" y="422"/>
                      <a:pt x="282" y="422"/>
                      <a:pt x="282" y="422"/>
                    </a:cubicBezTo>
                    <a:cubicBezTo>
                      <a:pt x="283" y="422"/>
                      <a:pt x="284" y="422"/>
                      <a:pt x="284" y="421"/>
                    </a:cubicBezTo>
                    <a:cubicBezTo>
                      <a:pt x="285" y="421"/>
                      <a:pt x="286" y="421"/>
                      <a:pt x="286" y="421"/>
                    </a:cubicBezTo>
                    <a:cubicBezTo>
                      <a:pt x="287" y="420"/>
                      <a:pt x="288" y="420"/>
                      <a:pt x="289" y="420"/>
                    </a:cubicBezTo>
                    <a:cubicBezTo>
                      <a:pt x="290" y="420"/>
                      <a:pt x="290" y="420"/>
                      <a:pt x="290" y="420"/>
                    </a:cubicBezTo>
                    <a:cubicBezTo>
                      <a:pt x="290" y="420"/>
                      <a:pt x="290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3" y="421"/>
                      <a:pt x="293" y="422"/>
                      <a:pt x="294" y="423"/>
                    </a:cubicBezTo>
                    <a:cubicBezTo>
                      <a:pt x="295" y="424"/>
                      <a:pt x="295" y="425"/>
                      <a:pt x="296" y="425"/>
                    </a:cubicBezTo>
                    <a:cubicBezTo>
                      <a:pt x="296" y="424"/>
                      <a:pt x="295" y="421"/>
                      <a:pt x="295" y="420"/>
                    </a:cubicBezTo>
                    <a:cubicBezTo>
                      <a:pt x="293" y="418"/>
                      <a:pt x="294" y="415"/>
                      <a:pt x="295" y="413"/>
                    </a:cubicBezTo>
                    <a:cubicBezTo>
                      <a:pt x="295" y="411"/>
                      <a:pt x="297" y="411"/>
                      <a:pt x="298" y="411"/>
                    </a:cubicBezTo>
                    <a:cubicBezTo>
                      <a:pt x="298" y="411"/>
                      <a:pt x="299" y="411"/>
                      <a:pt x="299" y="411"/>
                    </a:cubicBezTo>
                    <a:cubicBezTo>
                      <a:pt x="300" y="411"/>
                      <a:pt x="301" y="411"/>
                      <a:pt x="301" y="411"/>
                    </a:cubicBezTo>
                    <a:cubicBezTo>
                      <a:pt x="301" y="411"/>
                      <a:pt x="301" y="411"/>
                      <a:pt x="302" y="411"/>
                    </a:cubicBezTo>
                    <a:cubicBezTo>
                      <a:pt x="302" y="410"/>
                      <a:pt x="302" y="410"/>
                      <a:pt x="303" y="410"/>
                    </a:cubicBezTo>
                    <a:cubicBezTo>
                      <a:pt x="303" y="410"/>
                      <a:pt x="303" y="410"/>
                      <a:pt x="303" y="410"/>
                    </a:cubicBezTo>
                    <a:cubicBezTo>
                      <a:pt x="303" y="410"/>
                      <a:pt x="304" y="409"/>
                      <a:pt x="304" y="409"/>
                    </a:cubicBezTo>
                    <a:cubicBezTo>
                      <a:pt x="304" y="409"/>
                      <a:pt x="304" y="409"/>
                      <a:pt x="304" y="409"/>
                    </a:cubicBezTo>
                    <a:cubicBezTo>
                      <a:pt x="304" y="409"/>
                      <a:pt x="304" y="408"/>
                      <a:pt x="305" y="408"/>
                    </a:cubicBezTo>
                    <a:cubicBezTo>
                      <a:pt x="305" y="408"/>
                      <a:pt x="305" y="408"/>
                      <a:pt x="306" y="407"/>
                    </a:cubicBezTo>
                    <a:cubicBezTo>
                      <a:pt x="306" y="407"/>
                      <a:pt x="307" y="407"/>
                      <a:pt x="307" y="407"/>
                    </a:cubicBezTo>
                    <a:cubicBezTo>
                      <a:pt x="308" y="407"/>
                      <a:pt x="310" y="408"/>
                      <a:pt x="310" y="408"/>
                    </a:cubicBezTo>
                    <a:cubicBezTo>
                      <a:pt x="311" y="408"/>
                      <a:pt x="312" y="408"/>
                      <a:pt x="312" y="408"/>
                    </a:cubicBezTo>
                    <a:cubicBezTo>
                      <a:pt x="313" y="407"/>
                      <a:pt x="314" y="406"/>
                      <a:pt x="316" y="406"/>
                    </a:cubicBezTo>
                    <a:cubicBezTo>
                      <a:pt x="317" y="406"/>
                      <a:pt x="318" y="407"/>
                      <a:pt x="319" y="407"/>
                    </a:cubicBezTo>
                    <a:cubicBezTo>
                      <a:pt x="320" y="408"/>
                      <a:pt x="322" y="408"/>
                      <a:pt x="323" y="407"/>
                    </a:cubicBezTo>
                    <a:cubicBezTo>
                      <a:pt x="325" y="406"/>
                      <a:pt x="328" y="406"/>
                      <a:pt x="329" y="407"/>
                    </a:cubicBezTo>
                    <a:cubicBezTo>
                      <a:pt x="329" y="407"/>
                      <a:pt x="329" y="407"/>
                      <a:pt x="330" y="407"/>
                    </a:cubicBezTo>
                    <a:cubicBezTo>
                      <a:pt x="330" y="407"/>
                      <a:pt x="330" y="407"/>
                      <a:pt x="330" y="407"/>
                    </a:cubicBezTo>
                    <a:cubicBezTo>
                      <a:pt x="331" y="404"/>
                      <a:pt x="337" y="400"/>
                      <a:pt x="340" y="400"/>
                    </a:cubicBezTo>
                    <a:cubicBezTo>
                      <a:pt x="341" y="400"/>
                      <a:pt x="341" y="400"/>
                      <a:pt x="342" y="401"/>
                    </a:cubicBezTo>
                    <a:cubicBezTo>
                      <a:pt x="342" y="401"/>
                      <a:pt x="342" y="401"/>
                      <a:pt x="343" y="402"/>
                    </a:cubicBezTo>
                    <a:cubicBezTo>
                      <a:pt x="344" y="403"/>
                      <a:pt x="345" y="404"/>
                      <a:pt x="350" y="405"/>
                    </a:cubicBezTo>
                    <a:cubicBezTo>
                      <a:pt x="352" y="405"/>
                      <a:pt x="354" y="406"/>
                      <a:pt x="355" y="408"/>
                    </a:cubicBezTo>
                    <a:cubicBezTo>
                      <a:pt x="356" y="409"/>
                      <a:pt x="356" y="411"/>
                      <a:pt x="355" y="412"/>
                    </a:cubicBezTo>
                    <a:cubicBezTo>
                      <a:pt x="355" y="413"/>
                      <a:pt x="355" y="413"/>
                      <a:pt x="355" y="414"/>
                    </a:cubicBezTo>
                    <a:cubicBezTo>
                      <a:pt x="355" y="415"/>
                      <a:pt x="362" y="420"/>
                      <a:pt x="364" y="420"/>
                    </a:cubicBezTo>
                    <a:cubicBezTo>
                      <a:pt x="365" y="420"/>
                      <a:pt x="365" y="420"/>
                      <a:pt x="365" y="421"/>
                    </a:cubicBezTo>
                    <a:cubicBezTo>
                      <a:pt x="365" y="421"/>
                      <a:pt x="365" y="421"/>
                      <a:pt x="366" y="421"/>
                    </a:cubicBezTo>
                    <a:cubicBezTo>
                      <a:pt x="366" y="421"/>
                      <a:pt x="366" y="421"/>
                      <a:pt x="367" y="422"/>
                    </a:cubicBezTo>
                    <a:cubicBezTo>
                      <a:pt x="367" y="422"/>
                      <a:pt x="367" y="422"/>
                      <a:pt x="367" y="422"/>
                    </a:cubicBezTo>
                    <a:cubicBezTo>
                      <a:pt x="367" y="422"/>
                      <a:pt x="368" y="422"/>
                      <a:pt x="369" y="422"/>
                    </a:cubicBezTo>
                    <a:cubicBezTo>
                      <a:pt x="370" y="422"/>
                      <a:pt x="370" y="422"/>
                      <a:pt x="370" y="422"/>
                    </a:cubicBezTo>
                    <a:cubicBezTo>
                      <a:pt x="371" y="422"/>
                      <a:pt x="371" y="421"/>
                      <a:pt x="371" y="421"/>
                    </a:cubicBezTo>
                    <a:cubicBezTo>
                      <a:pt x="372" y="419"/>
                      <a:pt x="374" y="418"/>
                      <a:pt x="376" y="418"/>
                    </a:cubicBezTo>
                    <a:cubicBezTo>
                      <a:pt x="378" y="418"/>
                      <a:pt x="380" y="419"/>
                      <a:pt x="381" y="421"/>
                    </a:cubicBezTo>
                    <a:cubicBezTo>
                      <a:pt x="381" y="422"/>
                      <a:pt x="382" y="422"/>
                      <a:pt x="382" y="422"/>
                    </a:cubicBezTo>
                    <a:cubicBezTo>
                      <a:pt x="382" y="422"/>
                      <a:pt x="383" y="422"/>
                      <a:pt x="384" y="421"/>
                    </a:cubicBezTo>
                    <a:cubicBezTo>
                      <a:pt x="385" y="420"/>
                      <a:pt x="386" y="420"/>
                      <a:pt x="387" y="420"/>
                    </a:cubicBezTo>
                    <a:cubicBezTo>
                      <a:pt x="389" y="420"/>
                      <a:pt x="391" y="421"/>
                      <a:pt x="391" y="423"/>
                    </a:cubicBezTo>
                    <a:cubicBezTo>
                      <a:pt x="392" y="424"/>
                      <a:pt x="392" y="427"/>
                      <a:pt x="390" y="429"/>
                    </a:cubicBezTo>
                    <a:cubicBezTo>
                      <a:pt x="390" y="429"/>
                      <a:pt x="390" y="429"/>
                      <a:pt x="390" y="429"/>
                    </a:cubicBezTo>
                    <a:cubicBezTo>
                      <a:pt x="390" y="431"/>
                      <a:pt x="391" y="434"/>
                      <a:pt x="392" y="435"/>
                    </a:cubicBezTo>
                    <a:cubicBezTo>
                      <a:pt x="393" y="435"/>
                      <a:pt x="393" y="434"/>
                      <a:pt x="392" y="433"/>
                    </a:cubicBezTo>
                    <a:cubicBezTo>
                      <a:pt x="391" y="428"/>
                      <a:pt x="398" y="424"/>
                      <a:pt x="409" y="421"/>
                    </a:cubicBezTo>
                    <a:cubicBezTo>
                      <a:pt x="419" y="417"/>
                      <a:pt x="429" y="411"/>
                      <a:pt x="430" y="409"/>
                    </a:cubicBezTo>
                    <a:cubicBezTo>
                      <a:pt x="430" y="408"/>
                      <a:pt x="431" y="407"/>
                      <a:pt x="433" y="407"/>
                    </a:cubicBezTo>
                    <a:cubicBezTo>
                      <a:pt x="433" y="407"/>
                      <a:pt x="434" y="408"/>
                      <a:pt x="436" y="408"/>
                    </a:cubicBezTo>
                    <a:cubicBezTo>
                      <a:pt x="438" y="409"/>
                      <a:pt x="441" y="409"/>
                      <a:pt x="442" y="408"/>
                    </a:cubicBezTo>
                    <a:cubicBezTo>
                      <a:pt x="445" y="406"/>
                      <a:pt x="454" y="405"/>
                      <a:pt x="461" y="405"/>
                    </a:cubicBezTo>
                    <a:cubicBezTo>
                      <a:pt x="462" y="405"/>
                      <a:pt x="462" y="405"/>
                      <a:pt x="462" y="405"/>
                    </a:cubicBezTo>
                    <a:cubicBezTo>
                      <a:pt x="463" y="405"/>
                      <a:pt x="464" y="405"/>
                      <a:pt x="465" y="403"/>
                    </a:cubicBezTo>
                    <a:cubicBezTo>
                      <a:pt x="465" y="402"/>
                      <a:pt x="466" y="401"/>
                      <a:pt x="468" y="400"/>
                    </a:cubicBezTo>
                    <a:cubicBezTo>
                      <a:pt x="469" y="399"/>
                      <a:pt x="470" y="398"/>
                      <a:pt x="470" y="397"/>
                    </a:cubicBezTo>
                    <a:cubicBezTo>
                      <a:pt x="472" y="396"/>
                      <a:pt x="472" y="395"/>
                      <a:pt x="475" y="394"/>
                    </a:cubicBezTo>
                    <a:cubicBezTo>
                      <a:pt x="479" y="393"/>
                      <a:pt x="480" y="390"/>
                      <a:pt x="480" y="389"/>
                    </a:cubicBezTo>
                    <a:cubicBezTo>
                      <a:pt x="480" y="387"/>
                      <a:pt x="483" y="386"/>
                      <a:pt x="485" y="385"/>
                    </a:cubicBezTo>
                    <a:cubicBezTo>
                      <a:pt x="486" y="384"/>
                      <a:pt x="488" y="384"/>
                      <a:pt x="488" y="384"/>
                    </a:cubicBezTo>
                    <a:cubicBezTo>
                      <a:pt x="488" y="382"/>
                      <a:pt x="490" y="381"/>
                      <a:pt x="492" y="380"/>
                    </a:cubicBezTo>
                    <a:cubicBezTo>
                      <a:pt x="492" y="380"/>
                      <a:pt x="494" y="379"/>
                      <a:pt x="494" y="379"/>
                    </a:cubicBezTo>
                    <a:cubicBezTo>
                      <a:pt x="494" y="376"/>
                      <a:pt x="496" y="375"/>
                      <a:pt x="497" y="374"/>
                    </a:cubicBezTo>
                    <a:cubicBezTo>
                      <a:pt x="498" y="374"/>
                      <a:pt x="499" y="374"/>
                      <a:pt x="499" y="373"/>
                    </a:cubicBezTo>
                    <a:cubicBezTo>
                      <a:pt x="499" y="373"/>
                      <a:pt x="499" y="371"/>
                      <a:pt x="499" y="370"/>
                    </a:cubicBezTo>
                    <a:cubicBezTo>
                      <a:pt x="499" y="368"/>
                      <a:pt x="498" y="365"/>
                      <a:pt x="501" y="364"/>
                    </a:cubicBezTo>
                    <a:cubicBezTo>
                      <a:pt x="500" y="364"/>
                      <a:pt x="500" y="363"/>
                      <a:pt x="500" y="363"/>
                    </a:cubicBezTo>
                    <a:cubicBezTo>
                      <a:pt x="499" y="362"/>
                      <a:pt x="499" y="362"/>
                      <a:pt x="499" y="361"/>
                    </a:cubicBezTo>
                    <a:cubicBezTo>
                      <a:pt x="498" y="360"/>
                      <a:pt x="499" y="359"/>
                      <a:pt x="499" y="359"/>
                    </a:cubicBezTo>
                    <a:cubicBezTo>
                      <a:pt x="500" y="358"/>
                      <a:pt x="501" y="357"/>
                      <a:pt x="503" y="356"/>
                    </a:cubicBezTo>
                    <a:cubicBezTo>
                      <a:pt x="505" y="356"/>
                      <a:pt x="506" y="356"/>
                      <a:pt x="507" y="355"/>
                    </a:cubicBezTo>
                    <a:cubicBezTo>
                      <a:pt x="510" y="353"/>
                      <a:pt x="511" y="351"/>
                      <a:pt x="512" y="348"/>
                    </a:cubicBezTo>
                    <a:cubicBezTo>
                      <a:pt x="512" y="344"/>
                      <a:pt x="518" y="341"/>
                      <a:pt x="520" y="340"/>
                    </a:cubicBezTo>
                    <a:cubicBezTo>
                      <a:pt x="521" y="340"/>
                      <a:pt x="522" y="337"/>
                      <a:pt x="521" y="333"/>
                    </a:cubicBezTo>
                    <a:cubicBezTo>
                      <a:pt x="521" y="331"/>
                      <a:pt x="522" y="329"/>
                      <a:pt x="523" y="329"/>
                    </a:cubicBezTo>
                    <a:cubicBezTo>
                      <a:pt x="522" y="328"/>
                      <a:pt x="522" y="327"/>
                      <a:pt x="522" y="326"/>
                    </a:cubicBezTo>
                    <a:cubicBezTo>
                      <a:pt x="523" y="325"/>
                      <a:pt x="523" y="324"/>
                      <a:pt x="525" y="323"/>
                    </a:cubicBezTo>
                    <a:cubicBezTo>
                      <a:pt x="523" y="323"/>
                      <a:pt x="522" y="321"/>
                      <a:pt x="521" y="320"/>
                    </a:cubicBezTo>
                    <a:cubicBezTo>
                      <a:pt x="520" y="320"/>
                      <a:pt x="520" y="320"/>
                      <a:pt x="520" y="320"/>
                    </a:cubicBezTo>
                    <a:cubicBezTo>
                      <a:pt x="519" y="320"/>
                      <a:pt x="518" y="321"/>
                      <a:pt x="517" y="321"/>
                    </a:cubicBezTo>
                    <a:cubicBezTo>
                      <a:pt x="515" y="321"/>
                      <a:pt x="512" y="319"/>
                      <a:pt x="512" y="317"/>
                    </a:cubicBezTo>
                    <a:cubicBezTo>
                      <a:pt x="511" y="316"/>
                      <a:pt x="512" y="314"/>
                      <a:pt x="514" y="314"/>
                    </a:cubicBezTo>
                    <a:cubicBezTo>
                      <a:pt x="516" y="313"/>
                      <a:pt x="519" y="312"/>
                      <a:pt x="521" y="310"/>
                    </a:cubicBezTo>
                    <a:cubicBezTo>
                      <a:pt x="523" y="310"/>
                      <a:pt x="524" y="309"/>
                      <a:pt x="525" y="308"/>
                    </a:cubicBezTo>
                    <a:cubicBezTo>
                      <a:pt x="524" y="307"/>
                      <a:pt x="521" y="306"/>
                      <a:pt x="520" y="306"/>
                    </a:cubicBezTo>
                    <a:cubicBezTo>
                      <a:pt x="520" y="306"/>
                      <a:pt x="520" y="306"/>
                      <a:pt x="520" y="306"/>
                    </a:cubicBezTo>
                    <a:cubicBezTo>
                      <a:pt x="517" y="306"/>
                      <a:pt x="515" y="303"/>
                      <a:pt x="513" y="301"/>
                    </a:cubicBezTo>
                    <a:cubicBezTo>
                      <a:pt x="512" y="300"/>
                      <a:pt x="511" y="298"/>
                      <a:pt x="510" y="298"/>
                    </a:cubicBezTo>
                    <a:cubicBezTo>
                      <a:pt x="507" y="298"/>
                      <a:pt x="507" y="297"/>
                      <a:pt x="507" y="296"/>
                    </a:cubicBezTo>
                    <a:cubicBezTo>
                      <a:pt x="507" y="293"/>
                      <a:pt x="511" y="293"/>
                      <a:pt x="512" y="293"/>
                    </a:cubicBezTo>
                    <a:cubicBezTo>
                      <a:pt x="514" y="293"/>
                      <a:pt x="516" y="293"/>
                      <a:pt x="517" y="294"/>
                    </a:cubicBezTo>
                    <a:cubicBezTo>
                      <a:pt x="520" y="296"/>
                      <a:pt x="522" y="297"/>
                      <a:pt x="524" y="297"/>
                    </a:cubicBezTo>
                    <a:cubicBezTo>
                      <a:pt x="523" y="295"/>
                      <a:pt x="520" y="292"/>
                      <a:pt x="515" y="289"/>
                    </a:cubicBezTo>
                    <a:cubicBezTo>
                      <a:pt x="513" y="287"/>
                      <a:pt x="513" y="284"/>
                      <a:pt x="513" y="283"/>
                    </a:cubicBezTo>
                    <a:cubicBezTo>
                      <a:pt x="513" y="282"/>
                      <a:pt x="513" y="282"/>
                      <a:pt x="513" y="282"/>
                    </a:cubicBezTo>
                    <a:cubicBezTo>
                      <a:pt x="511" y="280"/>
                      <a:pt x="507" y="270"/>
                      <a:pt x="506" y="267"/>
                    </a:cubicBezTo>
                    <a:cubicBezTo>
                      <a:pt x="505" y="266"/>
                      <a:pt x="503" y="265"/>
                      <a:pt x="501" y="264"/>
                    </a:cubicBezTo>
                    <a:cubicBezTo>
                      <a:pt x="499" y="263"/>
                      <a:pt x="497" y="262"/>
                      <a:pt x="496" y="261"/>
                    </a:cubicBezTo>
                    <a:cubicBezTo>
                      <a:pt x="495" y="259"/>
                      <a:pt x="495" y="257"/>
                      <a:pt x="495" y="255"/>
                    </a:cubicBezTo>
                    <a:cubicBezTo>
                      <a:pt x="496" y="252"/>
                      <a:pt x="499" y="249"/>
                      <a:pt x="502" y="247"/>
                    </a:cubicBezTo>
                    <a:cubicBezTo>
                      <a:pt x="504" y="247"/>
                      <a:pt x="504" y="245"/>
                      <a:pt x="505" y="244"/>
                    </a:cubicBezTo>
                    <a:cubicBezTo>
                      <a:pt x="505" y="243"/>
                      <a:pt x="506" y="241"/>
                      <a:pt x="508" y="241"/>
                    </a:cubicBezTo>
                    <a:cubicBezTo>
                      <a:pt x="508" y="241"/>
                      <a:pt x="508" y="241"/>
                      <a:pt x="508" y="241"/>
                    </a:cubicBezTo>
                    <a:cubicBezTo>
                      <a:pt x="509" y="241"/>
                      <a:pt x="509" y="241"/>
                      <a:pt x="509" y="241"/>
                    </a:cubicBezTo>
                    <a:cubicBezTo>
                      <a:pt x="510" y="241"/>
                      <a:pt x="511" y="241"/>
                      <a:pt x="512" y="238"/>
                    </a:cubicBezTo>
                    <a:cubicBezTo>
                      <a:pt x="514" y="235"/>
                      <a:pt x="517" y="235"/>
                      <a:pt x="518" y="234"/>
                    </a:cubicBezTo>
                    <a:cubicBezTo>
                      <a:pt x="519" y="234"/>
                      <a:pt x="519" y="234"/>
                      <a:pt x="520" y="234"/>
                    </a:cubicBezTo>
                    <a:cubicBezTo>
                      <a:pt x="521" y="233"/>
                      <a:pt x="524" y="232"/>
                      <a:pt x="527" y="231"/>
                    </a:cubicBezTo>
                    <a:cubicBezTo>
                      <a:pt x="529" y="231"/>
                      <a:pt x="532" y="231"/>
                      <a:pt x="533" y="230"/>
                    </a:cubicBezTo>
                    <a:cubicBezTo>
                      <a:pt x="533" y="230"/>
                      <a:pt x="533" y="229"/>
                      <a:pt x="532" y="228"/>
                    </a:cubicBezTo>
                    <a:cubicBezTo>
                      <a:pt x="531" y="227"/>
                      <a:pt x="529" y="226"/>
                      <a:pt x="528" y="226"/>
                    </a:cubicBezTo>
                    <a:cubicBezTo>
                      <a:pt x="527" y="227"/>
                      <a:pt x="526" y="227"/>
                      <a:pt x="525" y="227"/>
                    </a:cubicBezTo>
                    <a:cubicBezTo>
                      <a:pt x="521" y="227"/>
                      <a:pt x="517" y="225"/>
                      <a:pt x="515" y="221"/>
                    </a:cubicBezTo>
                    <a:cubicBezTo>
                      <a:pt x="514" y="221"/>
                      <a:pt x="511" y="224"/>
                      <a:pt x="510" y="226"/>
                    </a:cubicBezTo>
                    <a:cubicBezTo>
                      <a:pt x="507" y="228"/>
                      <a:pt x="505" y="230"/>
                      <a:pt x="502" y="232"/>
                    </a:cubicBezTo>
                    <a:cubicBezTo>
                      <a:pt x="499" y="233"/>
                      <a:pt x="496" y="232"/>
                      <a:pt x="494" y="229"/>
                    </a:cubicBezTo>
                    <a:cubicBezTo>
                      <a:pt x="492" y="226"/>
                      <a:pt x="491" y="223"/>
                      <a:pt x="493" y="220"/>
                    </a:cubicBezTo>
                    <a:cubicBezTo>
                      <a:pt x="493" y="219"/>
                      <a:pt x="493" y="219"/>
                      <a:pt x="493" y="219"/>
                    </a:cubicBezTo>
                    <a:cubicBezTo>
                      <a:pt x="493" y="219"/>
                      <a:pt x="492" y="219"/>
                      <a:pt x="488" y="219"/>
                    </a:cubicBezTo>
                    <a:cubicBezTo>
                      <a:pt x="486" y="219"/>
                      <a:pt x="485" y="219"/>
                      <a:pt x="483" y="219"/>
                    </a:cubicBezTo>
                    <a:cubicBezTo>
                      <a:pt x="483" y="219"/>
                      <a:pt x="483" y="219"/>
                      <a:pt x="483" y="219"/>
                    </a:cubicBezTo>
                    <a:cubicBezTo>
                      <a:pt x="479" y="219"/>
                      <a:pt x="476" y="216"/>
                      <a:pt x="476" y="212"/>
                    </a:cubicBezTo>
                    <a:cubicBezTo>
                      <a:pt x="476" y="208"/>
                      <a:pt x="478" y="201"/>
                      <a:pt x="482" y="201"/>
                    </a:cubicBezTo>
                    <a:cubicBezTo>
                      <a:pt x="484" y="201"/>
                      <a:pt x="486" y="201"/>
                      <a:pt x="487" y="201"/>
                    </a:cubicBezTo>
                    <a:cubicBezTo>
                      <a:pt x="488" y="201"/>
                      <a:pt x="490" y="202"/>
                      <a:pt x="491" y="202"/>
                    </a:cubicBezTo>
                    <a:cubicBezTo>
                      <a:pt x="492" y="202"/>
                      <a:pt x="494" y="201"/>
                      <a:pt x="495" y="198"/>
                    </a:cubicBezTo>
                    <a:cubicBezTo>
                      <a:pt x="496" y="193"/>
                      <a:pt x="499" y="192"/>
                      <a:pt x="502" y="192"/>
                    </a:cubicBezTo>
                    <a:cubicBezTo>
                      <a:pt x="504" y="191"/>
                      <a:pt x="506" y="191"/>
                      <a:pt x="508" y="188"/>
                    </a:cubicBezTo>
                    <a:cubicBezTo>
                      <a:pt x="512" y="184"/>
                      <a:pt x="518" y="178"/>
                      <a:pt x="524" y="178"/>
                    </a:cubicBezTo>
                    <a:cubicBezTo>
                      <a:pt x="526" y="178"/>
                      <a:pt x="528" y="179"/>
                      <a:pt x="530" y="180"/>
                    </a:cubicBezTo>
                    <a:cubicBezTo>
                      <a:pt x="532" y="182"/>
                      <a:pt x="532" y="183"/>
                      <a:pt x="532" y="184"/>
                    </a:cubicBezTo>
                    <a:cubicBezTo>
                      <a:pt x="533" y="188"/>
                      <a:pt x="530" y="191"/>
                      <a:pt x="527" y="194"/>
                    </a:cubicBezTo>
                    <a:cubicBezTo>
                      <a:pt x="525" y="195"/>
                      <a:pt x="524" y="197"/>
                      <a:pt x="523" y="198"/>
                    </a:cubicBezTo>
                    <a:cubicBezTo>
                      <a:pt x="523" y="199"/>
                      <a:pt x="523" y="200"/>
                      <a:pt x="523" y="201"/>
                    </a:cubicBezTo>
                    <a:cubicBezTo>
                      <a:pt x="523" y="202"/>
                      <a:pt x="523" y="204"/>
                      <a:pt x="522" y="206"/>
                    </a:cubicBezTo>
                    <a:cubicBezTo>
                      <a:pt x="523" y="206"/>
                      <a:pt x="525" y="205"/>
                      <a:pt x="526" y="204"/>
                    </a:cubicBezTo>
                    <a:cubicBezTo>
                      <a:pt x="534" y="199"/>
                      <a:pt x="541" y="195"/>
                      <a:pt x="548" y="192"/>
                    </a:cubicBezTo>
                    <a:cubicBezTo>
                      <a:pt x="549" y="192"/>
                      <a:pt x="551" y="191"/>
                      <a:pt x="552" y="191"/>
                    </a:cubicBezTo>
                    <a:cubicBezTo>
                      <a:pt x="552" y="191"/>
                      <a:pt x="552" y="191"/>
                      <a:pt x="553" y="191"/>
                    </a:cubicBezTo>
                    <a:cubicBezTo>
                      <a:pt x="553" y="191"/>
                      <a:pt x="553" y="190"/>
                      <a:pt x="553" y="190"/>
                    </a:cubicBezTo>
                    <a:cubicBezTo>
                      <a:pt x="553" y="190"/>
                      <a:pt x="553" y="189"/>
                      <a:pt x="554" y="189"/>
                    </a:cubicBezTo>
                    <a:cubicBezTo>
                      <a:pt x="554" y="189"/>
                      <a:pt x="554" y="189"/>
                      <a:pt x="554" y="189"/>
                    </a:cubicBezTo>
                    <a:cubicBezTo>
                      <a:pt x="554" y="188"/>
                      <a:pt x="554" y="188"/>
                      <a:pt x="555" y="188"/>
                    </a:cubicBezTo>
                    <a:cubicBezTo>
                      <a:pt x="555" y="188"/>
                      <a:pt x="555" y="188"/>
                      <a:pt x="555" y="187"/>
                    </a:cubicBezTo>
                    <a:cubicBezTo>
                      <a:pt x="555" y="187"/>
                      <a:pt x="556" y="187"/>
                      <a:pt x="556" y="187"/>
                    </a:cubicBezTo>
                    <a:cubicBezTo>
                      <a:pt x="557" y="186"/>
                      <a:pt x="558" y="186"/>
                      <a:pt x="559" y="185"/>
                    </a:cubicBezTo>
                    <a:cubicBezTo>
                      <a:pt x="564" y="183"/>
                      <a:pt x="575" y="178"/>
                      <a:pt x="576" y="176"/>
                    </a:cubicBezTo>
                    <a:cubicBezTo>
                      <a:pt x="577" y="175"/>
                      <a:pt x="577" y="174"/>
                      <a:pt x="578" y="173"/>
                    </a:cubicBezTo>
                    <a:cubicBezTo>
                      <a:pt x="580" y="170"/>
                      <a:pt x="582" y="167"/>
                      <a:pt x="585" y="167"/>
                    </a:cubicBezTo>
                    <a:cubicBezTo>
                      <a:pt x="587" y="167"/>
                      <a:pt x="588" y="168"/>
                      <a:pt x="589" y="169"/>
                    </a:cubicBezTo>
                    <a:cubicBezTo>
                      <a:pt x="590" y="169"/>
                      <a:pt x="591" y="170"/>
                      <a:pt x="592" y="170"/>
                    </a:cubicBezTo>
                    <a:cubicBezTo>
                      <a:pt x="594" y="170"/>
                      <a:pt x="595" y="170"/>
                      <a:pt x="596" y="170"/>
                    </a:cubicBezTo>
                    <a:cubicBezTo>
                      <a:pt x="596" y="170"/>
                      <a:pt x="597" y="170"/>
                      <a:pt x="598" y="170"/>
                    </a:cubicBezTo>
                    <a:cubicBezTo>
                      <a:pt x="597" y="169"/>
                      <a:pt x="596" y="167"/>
                      <a:pt x="597" y="166"/>
                    </a:cubicBezTo>
                    <a:cubicBezTo>
                      <a:pt x="598" y="164"/>
                      <a:pt x="600" y="164"/>
                      <a:pt x="603" y="163"/>
                    </a:cubicBezTo>
                    <a:cubicBezTo>
                      <a:pt x="604" y="163"/>
                      <a:pt x="604" y="163"/>
                      <a:pt x="604" y="163"/>
                    </a:cubicBezTo>
                    <a:cubicBezTo>
                      <a:pt x="606" y="163"/>
                      <a:pt x="606" y="162"/>
                      <a:pt x="607" y="161"/>
                    </a:cubicBezTo>
                    <a:cubicBezTo>
                      <a:pt x="608" y="159"/>
                      <a:pt x="609" y="157"/>
                      <a:pt x="612" y="157"/>
                    </a:cubicBezTo>
                    <a:cubicBezTo>
                      <a:pt x="612" y="157"/>
                      <a:pt x="613" y="155"/>
                      <a:pt x="613" y="154"/>
                    </a:cubicBezTo>
                    <a:cubicBezTo>
                      <a:pt x="614" y="152"/>
                      <a:pt x="615" y="149"/>
                      <a:pt x="619" y="149"/>
                    </a:cubicBezTo>
                    <a:cubicBezTo>
                      <a:pt x="621" y="149"/>
                      <a:pt x="622" y="150"/>
                      <a:pt x="624" y="151"/>
                    </a:cubicBezTo>
                    <a:cubicBezTo>
                      <a:pt x="625" y="152"/>
                      <a:pt x="626" y="153"/>
                      <a:pt x="627" y="152"/>
                    </a:cubicBezTo>
                    <a:cubicBezTo>
                      <a:pt x="628" y="152"/>
                      <a:pt x="629" y="152"/>
                      <a:pt x="629" y="152"/>
                    </a:cubicBezTo>
                    <a:cubicBezTo>
                      <a:pt x="629" y="152"/>
                      <a:pt x="630" y="152"/>
                      <a:pt x="630" y="152"/>
                    </a:cubicBezTo>
                    <a:cubicBezTo>
                      <a:pt x="630" y="152"/>
                      <a:pt x="630" y="152"/>
                      <a:pt x="631" y="153"/>
                    </a:cubicBezTo>
                    <a:cubicBezTo>
                      <a:pt x="631" y="152"/>
                      <a:pt x="631" y="152"/>
                      <a:pt x="632" y="152"/>
                    </a:cubicBezTo>
                    <a:cubicBezTo>
                      <a:pt x="632" y="152"/>
                      <a:pt x="632" y="152"/>
                      <a:pt x="632" y="151"/>
                    </a:cubicBezTo>
                    <a:cubicBezTo>
                      <a:pt x="632" y="150"/>
                      <a:pt x="632" y="149"/>
                      <a:pt x="632" y="148"/>
                    </a:cubicBezTo>
                    <a:cubicBezTo>
                      <a:pt x="632" y="146"/>
                      <a:pt x="632" y="144"/>
                      <a:pt x="631" y="143"/>
                    </a:cubicBezTo>
                    <a:cubicBezTo>
                      <a:pt x="630" y="140"/>
                      <a:pt x="630" y="137"/>
                      <a:pt x="630" y="136"/>
                    </a:cubicBezTo>
                    <a:cubicBezTo>
                      <a:pt x="631" y="135"/>
                      <a:pt x="631" y="134"/>
                      <a:pt x="630" y="133"/>
                    </a:cubicBezTo>
                    <a:cubicBezTo>
                      <a:pt x="630" y="132"/>
                      <a:pt x="629" y="127"/>
                      <a:pt x="631" y="124"/>
                    </a:cubicBezTo>
                    <a:cubicBezTo>
                      <a:pt x="632" y="123"/>
                      <a:pt x="633" y="123"/>
                      <a:pt x="634" y="123"/>
                    </a:cubicBezTo>
                    <a:cubicBezTo>
                      <a:pt x="634" y="123"/>
                      <a:pt x="636" y="121"/>
                      <a:pt x="636" y="121"/>
                    </a:cubicBezTo>
                    <a:cubicBezTo>
                      <a:pt x="638" y="119"/>
                      <a:pt x="640" y="118"/>
                      <a:pt x="642" y="118"/>
                    </a:cubicBezTo>
                    <a:cubicBezTo>
                      <a:pt x="643" y="118"/>
                      <a:pt x="644" y="118"/>
                      <a:pt x="645" y="119"/>
                    </a:cubicBezTo>
                    <a:cubicBezTo>
                      <a:pt x="646" y="120"/>
                      <a:pt x="648" y="120"/>
                      <a:pt x="650" y="120"/>
                    </a:cubicBezTo>
                    <a:cubicBezTo>
                      <a:pt x="650" y="120"/>
                      <a:pt x="650" y="120"/>
                      <a:pt x="650" y="120"/>
                    </a:cubicBezTo>
                    <a:cubicBezTo>
                      <a:pt x="651" y="120"/>
                      <a:pt x="651" y="120"/>
                      <a:pt x="652" y="120"/>
                    </a:cubicBezTo>
                    <a:cubicBezTo>
                      <a:pt x="651" y="118"/>
                      <a:pt x="653" y="117"/>
                      <a:pt x="654" y="115"/>
                    </a:cubicBezTo>
                    <a:cubicBezTo>
                      <a:pt x="656" y="114"/>
                      <a:pt x="657" y="114"/>
                      <a:pt x="657" y="113"/>
                    </a:cubicBezTo>
                    <a:cubicBezTo>
                      <a:pt x="657" y="110"/>
                      <a:pt x="659" y="108"/>
                      <a:pt x="661" y="107"/>
                    </a:cubicBezTo>
                    <a:cubicBezTo>
                      <a:pt x="662" y="106"/>
                      <a:pt x="663" y="105"/>
                      <a:pt x="663" y="104"/>
                    </a:cubicBezTo>
                    <a:cubicBezTo>
                      <a:pt x="664" y="103"/>
                      <a:pt x="664" y="103"/>
                      <a:pt x="664" y="102"/>
                    </a:cubicBezTo>
                    <a:cubicBezTo>
                      <a:pt x="665" y="97"/>
                      <a:pt x="666" y="93"/>
                      <a:pt x="668" y="90"/>
                    </a:cubicBezTo>
                    <a:cubicBezTo>
                      <a:pt x="669" y="89"/>
                      <a:pt x="670" y="89"/>
                      <a:pt x="670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0" y="87"/>
                      <a:pt x="670" y="87"/>
                    </a:cubicBezTo>
                    <a:cubicBezTo>
                      <a:pt x="670" y="86"/>
                      <a:pt x="669" y="84"/>
                      <a:pt x="669" y="80"/>
                    </a:cubicBezTo>
                    <a:cubicBezTo>
                      <a:pt x="669" y="80"/>
                      <a:pt x="669" y="79"/>
                      <a:pt x="669" y="79"/>
                    </a:cubicBezTo>
                    <a:cubicBezTo>
                      <a:pt x="668" y="79"/>
                      <a:pt x="668" y="79"/>
                      <a:pt x="667" y="79"/>
                    </a:cubicBezTo>
                    <a:cubicBezTo>
                      <a:pt x="666" y="79"/>
                      <a:pt x="664" y="79"/>
                      <a:pt x="663" y="80"/>
                    </a:cubicBezTo>
                    <a:cubicBezTo>
                      <a:pt x="662" y="81"/>
                      <a:pt x="660" y="81"/>
                      <a:pt x="658" y="81"/>
                    </a:cubicBezTo>
                    <a:cubicBezTo>
                      <a:pt x="656" y="81"/>
                      <a:pt x="654" y="82"/>
                      <a:pt x="653" y="83"/>
                    </a:cubicBezTo>
                    <a:cubicBezTo>
                      <a:pt x="651" y="86"/>
                      <a:pt x="649" y="87"/>
                      <a:pt x="647" y="87"/>
                    </a:cubicBezTo>
                    <a:cubicBezTo>
                      <a:pt x="646" y="87"/>
                      <a:pt x="646" y="87"/>
                      <a:pt x="645" y="87"/>
                    </a:cubicBezTo>
                    <a:cubicBezTo>
                      <a:pt x="644" y="86"/>
                      <a:pt x="643" y="86"/>
                      <a:pt x="641" y="87"/>
                    </a:cubicBezTo>
                    <a:cubicBezTo>
                      <a:pt x="641" y="87"/>
                      <a:pt x="640" y="87"/>
                      <a:pt x="639" y="87"/>
                    </a:cubicBezTo>
                    <a:cubicBezTo>
                      <a:pt x="636" y="87"/>
                      <a:pt x="631" y="86"/>
                      <a:pt x="629" y="83"/>
                    </a:cubicBezTo>
                    <a:cubicBezTo>
                      <a:pt x="628" y="82"/>
                      <a:pt x="628" y="81"/>
                      <a:pt x="628" y="80"/>
                    </a:cubicBezTo>
                    <a:cubicBezTo>
                      <a:pt x="628" y="79"/>
                      <a:pt x="628" y="78"/>
                      <a:pt x="627" y="77"/>
                    </a:cubicBezTo>
                    <a:cubicBezTo>
                      <a:pt x="627" y="76"/>
                      <a:pt x="627" y="76"/>
                      <a:pt x="627" y="75"/>
                    </a:cubicBezTo>
                    <a:cubicBezTo>
                      <a:pt x="626" y="74"/>
                      <a:pt x="626" y="72"/>
                      <a:pt x="626" y="70"/>
                    </a:cubicBezTo>
                    <a:cubicBezTo>
                      <a:pt x="626" y="70"/>
                      <a:pt x="625" y="70"/>
                      <a:pt x="624" y="70"/>
                    </a:cubicBezTo>
                    <a:cubicBezTo>
                      <a:pt x="622" y="69"/>
                      <a:pt x="620" y="69"/>
                      <a:pt x="618" y="67"/>
                    </a:cubicBezTo>
                    <a:cubicBezTo>
                      <a:pt x="618" y="66"/>
                      <a:pt x="617" y="65"/>
                      <a:pt x="616" y="65"/>
                    </a:cubicBezTo>
                    <a:cubicBezTo>
                      <a:pt x="613" y="63"/>
                      <a:pt x="610" y="62"/>
                      <a:pt x="609" y="62"/>
                    </a:cubicBezTo>
                    <a:cubicBezTo>
                      <a:pt x="609" y="62"/>
                      <a:pt x="609" y="62"/>
                      <a:pt x="609" y="62"/>
                    </a:cubicBezTo>
                    <a:cubicBezTo>
                      <a:pt x="608" y="62"/>
                      <a:pt x="608" y="62"/>
                      <a:pt x="608" y="62"/>
                    </a:cubicBezTo>
                    <a:cubicBezTo>
                      <a:pt x="607" y="62"/>
                      <a:pt x="606" y="62"/>
                      <a:pt x="604" y="61"/>
                    </a:cubicBezTo>
                    <a:cubicBezTo>
                      <a:pt x="603" y="60"/>
                      <a:pt x="600" y="58"/>
                      <a:pt x="597" y="58"/>
                    </a:cubicBezTo>
                    <a:cubicBezTo>
                      <a:pt x="595" y="58"/>
                      <a:pt x="593" y="57"/>
                      <a:pt x="592" y="56"/>
                    </a:cubicBezTo>
                    <a:cubicBezTo>
                      <a:pt x="590" y="54"/>
                      <a:pt x="591" y="51"/>
                      <a:pt x="591" y="49"/>
                    </a:cubicBezTo>
                    <a:cubicBezTo>
                      <a:pt x="591" y="49"/>
                      <a:pt x="590" y="45"/>
                      <a:pt x="589" y="44"/>
                    </a:cubicBezTo>
                    <a:cubicBezTo>
                      <a:pt x="587" y="41"/>
                      <a:pt x="586" y="39"/>
                      <a:pt x="585" y="37"/>
                    </a:cubicBezTo>
                    <a:cubicBezTo>
                      <a:pt x="585" y="36"/>
                      <a:pt x="585" y="35"/>
                      <a:pt x="584" y="34"/>
                    </a:cubicBezTo>
                    <a:cubicBezTo>
                      <a:pt x="582" y="32"/>
                      <a:pt x="580" y="29"/>
                      <a:pt x="579" y="23"/>
                    </a:cubicBezTo>
                    <a:cubicBezTo>
                      <a:pt x="578" y="19"/>
                      <a:pt x="577" y="18"/>
                      <a:pt x="575" y="17"/>
                    </a:cubicBezTo>
                    <a:cubicBezTo>
                      <a:pt x="574" y="16"/>
                      <a:pt x="573" y="15"/>
                      <a:pt x="573" y="12"/>
                    </a:cubicBezTo>
                    <a:cubicBezTo>
                      <a:pt x="574" y="11"/>
                      <a:pt x="572" y="10"/>
                      <a:pt x="570" y="8"/>
                    </a:cubicBezTo>
                    <a:cubicBezTo>
                      <a:pt x="569" y="7"/>
                      <a:pt x="567" y="7"/>
                      <a:pt x="566" y="5"/>
                    </a:cubicBezTo>
                    <a:cubicBezTo>
                      <a:pt x="566" y="5"/>
                      <a:pt x="564" y="5"/>
                      <a:pt x="562" y="4"/>
                    </a:cubicBezTo>
                    <a:cubicBezTo>
                      <a:pt x="559" y="4"/>
                      <a:pt x="556" y="3"/>
                      <a:pt x="553" y="2"/>
                    </a:cubicBezTo>
                    <a:cubicBezTo>
                      <a:pt x="551" y="1"/>
                      <a:pt x="550" y="1"/>
                      <a:pt x="548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5" y="1"/>
                      <a:pt x="543" y="1"/>
                      <a:pt x="541" y="0"/>
                    </a:cubicBezTo>
                    <a:cubicBezTo>
                      <a:pt x="539" y="0"/>
                      <a:pt x="534" y="0"/>
                      <a:pt x="530" y="1"/>
                    </a:cubicBezTo>
                    <a:cubicBezTo>
                      <a:pt x="529" y="1"/>
                      <a:pt x="529" y="1"/>
                      <a:pt x="528" y="1"/>
                    </a:cubicBezTo>
                    <a:cubicBezTo>
                      <a:pt x="527" y="1"/>
                      <a:pt x="525" y="2"/>
                      <a:pt x="525" y="2"/>
                    </a:cubicBezTo>
                    <a:cubicBezTo>
                      <a:pt x="525" y="2"/>
                      <a:pt x="525" y="2"/>
                      <a:pt x="524" y="2"/>
                    </a:cubicBezTo>
                    <a:cubicBezTo>
                      <a:pt x="524" y="1"/>
                      <a:pt x="523" y="1"/>
                      <a:pt x="522" y="1"/>
                    </a:cubicBezTo>
                    <a:cubicBezTo>
                      <a:pt x="517" y="1"/>
                      <a:pt x="514" y="3"/>
                      <a:pt x="512" y="5"/>
                    </a:cubicBezTo>
                    <a:cubicBezTo>
                      <a:pt x="511" y="7"/>
                      <a:pt x="511" y="8"/>
                      <a:pt x="511" y="8"/>
                    </a:cubicBezTo>
                    <a:cubicBezTo>
                      <a:pt x="511" y="8"/>
                      <a:pt x="511" y="8"/>
                      <a:pt x="511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3" y="8"/>
                      <a:pt x="513" y="8"/>
                    </a:cubicBezTo>
                    <a:cubicBezTo>
                      <a:pt x="515" y="9"/>
                      <a:pt x="516" y="14"/>
                      <a:pt x="517" y="18"/>
                    </a:cubicBezTo>
                    <a:cubicBezTo>
                      <a:pt x="518" y="21"/>
                      <a:pt x="513" y="25"/>
                      <a:pt x="511" y="26"/>
                    </a:cubicBezTo>
                    <a:cubicBezTo>
                      <a:pt x="510" y="26"/>
                      <a:pt x="506" y="33"/>
                      <a:pt x="505" y="35"/>
                    </a:cubicBezTo>
                    <a:cubicBezTo>
                      <a:pt x="505" y="36"/>
                      <a:pt x="504" y="38"/>
                      <a:pt x="502" y="40"/>
                    </a:cubicBezTo>
                    <a:cubicBezTo>
                      <a:pt x="501" y="42"/>
                      <a:pt x="500" y="45"/>
                      <a:pt x="500" y="46"/>
                    </a:cubicBezTo>
                    <a:cubicBezTo>
                      <a:pt x="500" y="47"/>
                      <a:pt x="500" y="48"/>
                      <a:pt x="499" y="50"/>
                    </a:cubicBezTo>
                    <a:cubicBezTo>
                      <a:pt x="498" y="52"/>
                      <a:pt x="495" y="53"/>
                      <a:pt x="493" y="53"/>
                    </a:cubicBezTo>
                    <a:cubicBezTo>
                      <a:pt x="492" y="53"/>
                      <a:pt x="489" y="55"/>
                      <a:pt x="487" y="56"/>
                    </a:cubicBezTo>
                    <a:cubicBezTo>
                      <a:pt x="487" y="57"/>
                      <a:pt x="487" y="57"/>
                      <a:pt x="486" y="57"/>
                    </a:cubicBezTo>
                    <a:cubicBezTo>
                      <a:pt x="485" y="58"/>
                      <a:pt x="484" y="59"/>
                      <a:pt x="483" y="59"/>
                    </a:cubicBezTo>
                    <a:cubicBezTo>
                      <a:pt x="482" y="59"/>
                      <a:pt x="481" y="59"/>
                      <a:pt x="481" y="59"/>
                    </a:cubicBezTo>
                    <a:cubicBezTo>
                      <a:pt x="480" y="59"/>
                      <a:pt x="480" y="59"/>
                      <a:pt x="480" y="59"/>
                    </a:cubicBezTo>
                    <a:cubicBezTo>
                      <a:pt x="479" y="59"/>
                      <a:pt x="479" y="59"/>
                      <a:pt x="479" y="59"/>
                    </a:cubicBezTo>
                    <a:cubicBezTo>
                      <a:pt x="479" y="59"/>
                      <a:pt x="479" y="59"/>
                      <a:pt x="478" y="59"/>
                    </a:cubicBezTo>
                    <a:cubicBezTo>
                      <a:pt x="478" y="59"/>
                      <a:pt x="478" y="59"/>
                      <a:pt x="478" y="59"/>
                    </a:cubicBezTo>
                    <a:cubicBezTo>
                      <a:pt x="477" y="59"/>
                      <a:pt x="477" y="59"/>
                      <a:pt x="477" y="59"/>
                    </a:cubicBezTo>
                    <a:cubicBezTo>
                      <a:pt x="476" y="59"/>
                      <a:pt x="476" y="59"/>
                      <a:pt x="476" y="59"/>
                    </a:cubicBezTo>
                    <a:cubicBezTo>
                      <a:pt x="476" y="58"/>
                      <a:pt x="475" y="58"/>
                      <a:pt x="475" y="58"/>
                    </a:cubicBezTo>
                    <a:cubicBezTo>
                      <a:pt x="475" y="58"/>
                      <a:pt x="474" y="58"/>
                      <a:pt x="474" y="58"/>
                    </a:cubicBezTo>
                    <a:cubicBezTo>
                      <a:pt x="474" y="58"/>
                      <a:pt x="473" y="58"/>
                      <a:pt x="473" y="58"/>
                    </a:cubicBezTo>
                    <a:cubicBezTo>
                      <a:pt x="473" y="58"/>
                      <a:pt x="473" y="57"/>
                      <a:pt x="472" y="57"/>
                    </a:cubicBezTo>
                    <a:cubicBezTo>
                      <a:pt x="472" y="57"/>
                      <a:pt x="472" y="57"/>
                      <a:pt x="472" y="57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1" y="56"/>
                      <a:pt x="470" y="56"/>
                      <a:pt x="470" y="56"/>
                    </a:cubicBezTo>
                    <a:cubicBezTo>
                      <a:pt x="470" y="56"/>
                      <a:pt x="470" y="56"/>
                      <a:pt x="470" y="55"/>
                    </a:cubicBezTo>
                    <a:cubicBezTo>
                      <a:pt x="470" y="55"/>
                      <a:pt x="469" y="55"/>
                      <a:pt x="469" y="55"/>
                    </a:cubicBezTo>
                    <a:lnTo>
                      <a:pt x="461" y="7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1" name="Freeform 1135"/>
              <p:cNvSpPr>
                <a:spLocks/>
              </p:cNvSpPr>
              <p:nvPr/>
            </p:nvSpPr>
            <p:spPr bwMode="auto">
              <a:xfrm>
                <a:off x="4429" y="2104"/>
                <a:ext cx="22" cy="16"/>
              </a:xfrm>
              <a:custGeom>
                <a:avLst/>
                <a:gdLst>
                  <a:gd name="T0" fmla="*/ 2 w 23"/>
                  <a:gd name="T1" fmla="*/ 6 h 17"/>
                  <a:gd name="T2" fmla="*/ 2 w 23"/>
                  <a:gd name="T3" fmla="*/ 13 h 17"/>
                  <a:gd name="T4" fmla="*/ 8 w 23"/>
                  <a:gd name="T5" fmla="*/ 17 h 17"/>
                  <a:gd name="T6" fmla="*/ 17 w 23"/>
                  <a:gd name="T7" fmla="*/ 13 h 17"/>
                  <a:gd name="T8" fmla="*/ 20 w 23"/>
                  <a:gd name="T9" fmla="*/ 5 h 17"/>
                  <a:gd name="T10" fmla="*/ 23 w 23"/>
                  <a:gd name="T11" fmla="*/ 0 h 17"/>
                  <a:gd name="T12" fmla="*/ 20 w 23"/>
                  <a:gd name="T13" fmla="*/ 0 h 17"/>
                  <a:gd name="T14" fmla="*/ 15 w 23"/>
                  <a:gd name="T15" fmla="*/ 0 h 17"/>
                  <a:gd name="T16" fmla="*/ 11 w 23"/>
                  <a:gd name="T17" fmla="*/ 1 h 17"/>
                  <a:gd name="T18" fmla="*/ 2 w 23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7">
                    <a:moveTo>
                      <a:pt x="2" y="6"/>
                    </a:moveTo>
                    <a:cubicBezTo>
                      <a:pt x="0" y="8"/>
                      <a:pt x="0" y="11"/>
                      <a:pt x="2" y="13"/>
                    </a:cubicBezTo>
                    <a:cubicBezTo>
                      <a:pt x="3" y="15"/>
                      <a:pt x="5" y="17"/>
                      <a:pt x="8" y="17"/>
                    </a:cubicBezTo>
                    <a:cubicBezTo>
                      <a:pt x="12" y="17"/>
                      <a:pt x="17" y="14"/>
                      <a:pt x="17" y="13"/>
                    </a:cubicBezTo>
                    <a:cubicBezTo>
                      <a:pt x="17" y="10"/>
                      <a:pt x="19" y="8"/>
                      <a:pt x="20" y="5"/>
                    </a:cubicBezTo>
                    <a:cubicBezTo>
                      <a:pt x="21" y="4"/>
                      <a:pt x="23" y="2"/>
                      <a:pt x="23" y="0"/>
                    </a:cubicBezTo>
                    <a:cubicBezTo>
                      <a:pt x="22" y="0"/>
                      <a:pt x="22" y="0"/>
                      <a:pt x="20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9" y="1"/>
                      <a:pt x="4" y="3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2" name="Freeform 1136"/>
              <p:cNvSpPr>
                <a:spLocks/>
              </p:cNvSpPr>
              <p:nvPr/>
            </p:nvSpPr>
            <p:spPr bwMode="auto">
              <a:xfrm>
                <a:off x="4553" y="2045"/>
                <a:ext cx="20" cy="30"/>
              </a:xfrm>
              <a:custGeom>
                <a:avLst/>
                <a:gdLst>
                  <a:gd name="T0" fmla="*/ 6 w 21"/>
                  <a:gd name="T1" fmla="*/ 32 h 32"/>
                  <a:gd name="T2" fmla="*/ 19 w 21"/>
                  <a:gd name="T3" fmla="*/ 1 h 32"/>
                  <a:gd name="T4" fmla="*/ 18 w 21"/>
                  <a:gd name="T5" fmla="*/ 0 h 32"/>
                  <a:gd name="T6" fmla="*/ 3 w 21"/>
                  <a:gd name="T7" fmla="*/ 16 h 32"/>
                  <a:gd name="T8" fmla="*/ 6 w 2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2">
                    <a:moveTo>
                      <a:pt x="6" y="32"/>
                    </a:moveTo>
                    <a:cubicBezTo>
                      <a:pt x="10" y="28"/>
                      <a:pt x="21" y="4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4" y="0"/>
                      <a:pt x="5" y="6"/>
                      <a:pt x="3" y="16"/>
                    </a:cubicBezTo>
                    <a:cubicBezTo>
                      <a:pt x="0" y="26"/>
                      <a:pt x="4" y="31"/>
                      <a:pt x="6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3" name="Freeform 1137"/>
              <p:cNvSpPr>
                <a:spLocks/>
              </p:cNvSpPr>
              <p:nvPr/>
            </p:nvSpPr>
            <p:spPr bwMode="auto">
              <a:xfrm>
                <a:off x="4573" y="2218"/>
                <a:ext cx="48" cy="44"/>
              </a:xfrm>
              <a:custGeom>
                <a:avLst/>
                <a:gdLst>
                  <a:gd name="T0" fmla="*/ 43 w 51"/>
                  <a:gd name="T1" fmla="*/ 0 h 46"/>
                  <a:gd name="T2" fmla="*/ 41 w 51"/>
                  <a:gd name="T3" fmla="*/ 1 h 46"/>
                  <a:gd name="T4" fmla="*/ 41 w 51"/>
                  <a:gd name="T5" fmla="*/ 2 h 46"/>
                  <a:gd name="T6" fmla="*/ 42 w 51"/>
                  <a:gd name="T7" fmla="*/ 6 h 46"/>
                  <a:gd name="T8" fmla="*/ 38 w 51"/>
                  <a:gd name="T9" fmla="*/ 8 h 46"/>
                  <a:gd name="T10" fmla="*/ 35 w 51"/>
                  <a:gd name="T11" fmla="*/ 9 h 46"/>
                  <a:gd name="T12" fmla="*/ 30 w 51"/>
                  <a:gd name="T13" fmla="*/ 14 h 46"/>
                  <a:gd name="T14" fmla="*/ 29 w 51"/>
                  <a:gd name="T15" fmla="*/ 14 h 46"/>
                  <a:gd name="T16" fmla="*/ 28 w 51"/>
                  <a:gd name="T17" fmla="*/ 17 h 46"/>
                  <a:gd name="T18" fmla="*/ 25 w 51"/>
                  <a:gd name="T19" fmla="*/ 18 h 46"/>
                  <a:gd name="T20" fmla="*/ 16 w 51"/>
                  <a:gd name="T21" fmla="*/ 13 h 46"/>
                  <a:gd name="T22" fmla="*/ 11 w 51"/>
                  <a:gd name="T23" fmla="*/ 16 h 46"/>
                  <a:gd name="T24" fmla="*/ 4 w 51"/>
                  <a:gd name="T25" fmla="*/ 21 h 46"/>
                  <a:gd name="T26" fmla="*/ 1 w 51"/>
                  <a:gd name="T27" fmla="*/ 25 h 46"/>
                  <a:gd name="T28" fmla="*/ 0 w 51"/>
                  <a:gd name="T29" fmla="*/ 29 h 46"/>
                  <a:gd name="T30" fmla="*/ 3 w 51"/>
                  <a:gd name="T31" fmla="*/ 27 h 46"/>
                  <a:gd name="T32" fmla="*/ 9 w 51"/>
                  <a:gd name="T33" fmla="*/ 24 h 46"/>
                  <a:gd name="T34" fmla="*/ 10 w 51"/>
                  <a:gd name="T35" fmla="*/ 24 h 46"/>
                  <a:gd name="T36" fmla="*/ 11 w 51"/>
                  <a:gd name="T37" fmla="*/ 23 h 46"/>
                  <a:gd name="T38" fmla="*/ 16 w 51"/>
                  <a:gd name="T39" fmla="*/ 20 h 46"/>
                  <a:gd name="T40" fmla="*/ 18 w 51"/>
                  <a:gd name="T41" fmla="*/ 21 h 46"/>
                  <a:gd name="T42" fmla="*/ 23 w 51"/>
                  <a:gd name="T43" fmla="*/ 31 h 46"/>
                  <a:gd name="T44" fmla="*/ 27 w 51"/>
                  <a:gd name="T45" fmla="*/ 40 h 46"/>
                  <a:gd name="T46" fmla="*/ 36 w 51"/>
                  <a:gd name="T47" fmla="*/ 44 h 46"/>
                  <a:gd name="T48" fmla="*/ 38 w 51"/>
                  <a:gd name="T49" fmla="*/ 46 h 46"/>
                  <a:gd name="T50" fmla="*/ 37 w 51"/>
                  <a:gd name="T51" fmla="*/ 40 h 46"/>
                  <a:gd name="T52" fmla="*/ 36 w 51"/>
                  <a:gd name="T53" fmla="*/ 33 h 46"/>
                  <a:gd name="T54" fmla="*/ 43 w 51"/>
                  <a:gd name="T55" fmla="*/ 29 h 46"/>
                  <a:gd name="T56" fmla="*/ 49 w 51"/>
                  <a:gd name="T57" fmla="*/ 27 h 46"/>
                  <a:gd name="T58" fmla="*/ 48 w 51"/>
                  <a:gd name="T59" fmla="*/ 15 h 46"/>
                  <a:gd name="T60" fmla="*/ 46 w 51"/>
                  <a:gd name="T61" fmla="*/ 4 h 46"/>
                  <a:gd name="T62" fmla="*/ 43 w 51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46">
                    <a:moveTo>
                      <a:pt x="43" y="0"/>
                    </a:moveTo>
                    <a:cubicBezTo>
                      <a:pt x="42" y="0"/>
                      <a:pt x="41" y="1"/>
                      <a:pt x="41" y="1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42" y="3"/>
                      <a:pt x="43" y="4"/>
                      <a:pt x="42" y="6"/>
                    </a:cubicBezTo>
                    <a:cubicBezTo>
                      <a:pt x="41" y="7"/>
                      <a:pt x="40" y="8"/>
                      <a:pt x="38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13"/>
                      <a:pt x="31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8" y="16"/>
                      <a:pt x="28" y="17"/>
                    </a:cubicBezTo>
                    <a:cubicBezTo>
                      <a:pt x="27" y="17"/>
                      <a:pt x="27" y="18"/>
                      <a:pt x="25" y="18"/>
                    </a:cubicBezTo>
                    <a:cubicBezTo>
                      <a:pt x="22" y="18"/>
                      <a:pt x="17" y="14"/>
                      <a:pt x="16" y="13"/>
                    </a:cubicBezTo>
                    <a:cubicBezTo>
                      <a:pt x="15" y="13"/>
                      <a:pt x="13" y="15"/>
                      <a:pt x="11" y="16"/>
                    </a:cubicBezTo>
                    <a:cubicBezTo>
                      <a:pt x="9" y="18"/>
                      <a:pt x="7" y="20"/>
                      <a:pt x="4" y="21"/>
                    </a:cubicBezTo>
                    <a:cubicBezTo>
                      <a:pt x="3" y="21"/>
                      <a:pt x="2" y="23"/>
                      <a:pt x="1" y="25"/>
                    </a:cubicBezTo>
                    <a:cubicBezTo>
                      <a:pt x="0" y="26"/>
                      <a:pt x="0" y="28"/>
                      <a:pt x="0" y="29"/>
                    </a:cubicBezTo>
                    <a:cubicBezTo>
                      <a:pt x="1" y="28"/>
                      <a:pt x="2" y="28"/>
                      <a:pt x="3" y="27"/>
                    </a:cubicBezTo>
                    <a:cubicBezTo>
                      <a:pt x="5" y="25"/>
                      <a:pt x="6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1" y="23"/>
                      <a:pt x="11" y="23"/>
                    </a:cubicBezTo>
                    <a:cubicBezTo>
                      <a:pt x="12" y="22"/>
                      <a:pt x="13" y="20"/>
                      <a:pt x="16" y="20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22" y="21"/>
                      <a:pt x="23" y="26"/>
                      <a:pt x="23" y="31"/>
                    </a:cubicBezTo>
                    <a:cubicBezTo>
                      <a:pt x="24" y="36"/>
                      <a:pt x="25" y="40"/>
                      <a:pt x="27" y="40"/>
                    </a:cubicBezTo>
                    <a:cubicBezTo>
                      <a:pt x="32" y="41"/>
                      <a:pt x="35" y="43"/>
                      <a:pt x="36" y="44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5"/>
                      <a:pt x="38" y="42"/>
                      <a:pt x="37" y="40"/>
                    </a:cubicBezTo>
                    <a:cubicBezTo>
                      <a:pt x="37" y="37"/>
                      <a:pt x="36" y="35"/>
                      <a:pt x="36" y="33"/>
                    </a:cubicBezTo>
                    <a:cubicBezTo>
                      <a:pt x="37" y="30"/>
                      <a:pt x="40" y="30"/>
                      <a:pt x="43" y="29"/>
                    </a:cubicBezTo>
                    <a:cubicBezTo>
                      <a:pt x="45" y="29"/>
                      <a:pt x="47" y="29"/>
                      <a:pt x="49" y="27"/>
                    </a:cubicBezTo>
                    <a:cubicBezTo>
                      <a:pt x="51" y="25"/>
                      <a:pt x="49" y="20"/>
                      <a:pt x="48" y="15"/>
                    </a:cubicBezTo>
                    <a:cubicBezTo>
                      <a:pt x="47" y="11"/>
                      <a:pt x="46" y="7"/>
                      <a:pt x="46" y="4"/>
                    </a:cubicBezTo>
                    <a:cubicBezTo>
                      <a:pt x="46" y="1"/>
                      <a:pt x="44" y="0"/>
                      <a:pt x="43" y="0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4" name="Freeform 1138"/>
              <p:cNvSpPr>
                <a:spLocks/>
              </p:cNvSpPr>
              <p:nvPr/>
            </p:nvSpPr>
            <p:spPr bwMode="auto">
              <a:xfrm>
                <a:off x="4551" y="2121"/>
                <a:ext cx="25" cy="49"/>
              </a:xfrm>
              <a:custGeom>
                <a:avLst/>
                <a:gdLst>
                  <a:gd name="T0" fmla="*/ 6 w 26"/>
                  <a:gd name="T1" fmla="*/ 40 h 51"/>
                  <a:gd name="T2" fmla="*/ 6 w 26"/>
                  <a:gd name="T3" fmla="*/ 49 h 51"/>
                  <a:gd name="T4" fmla="*/ 6 w 26"/>
                  <a:gd name="T5" fmla="*/ 50 h 51"/>
                  <a:gd name="T6" fmla="*/ 9 w 26"/>
                  <a:gd name="T7" fmla="*/ 51 h 51"/>
                  <a:gd name="T8" fmla="*/ 15 w 26"/>
                  <a:gd name="T9" fmla="*/ 50 h 51"/>
                  <a:gd name="T10" fmla="*/ 18 w 26"/>
                  <a:gd name="T11" fmla="*/ 49 h 51"/>
                  <a:gd name="T12" fmla="*/ 18 w 26"/>
                  <a:gd name="T13" fmla="*/ 46 h 51"/>
                  <a:gd name="T14" fmla="*/ 16 w 26"/>
                  <a:gd name="T15" fmla="*/ 40 h 51"/>
                  <a:gd name="T16" fmla="*/ 22 w 26"/>
                  <a:gd name="T17" fmla="*/ 24 h 51"/>
                  <a:gd name="T18" fmla="*/ 24 w 26"/>
                  <a:gd name="T19" fmla="*/ 22 h 51"/>
                  <a:gd name="T20" fmla="*/ 24 w 26"/>
                  <a:gd name="T21" fmla="*/ 11 h 51"/>
                  <a:gd name="T22" fmla="*/ 22 w 26"/>
                  <a:gd name="T23" fmla="*/ 4 h 51"/>
                  <a:gd name="T24" fmla="*/ 23 w 26"/>
                  <a:gd name="T25" fmla="*/ 3 h 51"/>
                  <a:gd name="T26" fmla="*/ 16 w 26"/>
                  <a:gd name="T27" fmla="*/ 2 h 51"/>
                  <a:gd name="T28" fmla="*/ 7 w 26"/>
                  <a:gd name="T29" fmla="*/ 1 h 51"/>
                  <a:gd name="T30" fmla="*/ 6 w 26"/>
                  <a:gd name="T31" fmla="*/ 16 h 51"/>
                  <a:gd name="T32" fmla="*/ 5 w 26"/>
                  <a:gd name="T33" fmla="*/ 27 h 51"/>
                  <a:gd name="T34" fmla="*/ 0 w 26"/>
                  <a:gd name="T35" fmla="*/ 27 h 51"/>
                  <a:gd name="T36" fmla="*/ 2 w 26"/>
                  <a:gd name="T37" fmla="*/ 38 h 51"/>
                  <a:gd name="T38" fmla="*/ 6 w 26"/>
                  <a:gd name="T39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51">
                    <a:moveTo>
                      <a:pt x="6" y="40"/>
                    </a:moveTo>
                    <a:cubicBezTo>
                      <a:pt x="7" y="42"/>
                      <a:pt x="7" y="45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7" y="51"/>
                      <a:pt x="8" y="51"/>
                      <a:pt x="9" y="51"/>
                    </a:cubicBezTo>
                    <a:cubicBezTo>
                      <a:pt x="11" y="51"/>
                      <a:pt x="13" y="51"/>
                      <a:pt x="15" y="50"/>
                    </a:cubicBezTo>
                    <a:cubicBezTo>
                      <a:pt x="16" y="50"/>
                      <a:pt x="17" y="49"/>
                      <a:pt x="18" y="49"/>
                    </a:cubicBezTo>
                    <a:cubicBezTo>
                      <a:pt x="18" y="48"/>
                      <a:pt x="18" y="47"/>
                      <a:pt x="18" y="46"/>
                    </a:cubicBezTo>
                    <a:cubicBezTo>
                      <a:pt x="17" y="44"/>
                      <a:pt x="17" y="42"/>
                      <a:pt x="16" y="40"/>
                    </a:cubicBezTo>
                    <a:cubicBezTo>
                      <a:pt x="11" y="35"/>
                      <a:pt x="17" y="29"/>
                      <a:pt x="22" y="24"/>
                    </a:cubicBezTo>
                    <a:cubicBezTo>
                      <a:pt x="22" y="23"/>
                      <a:pt x="23" y="22"/>
                      <a:pt x="24" y="22"/>
                    </a:cubicBezTo>
                    <a:cubicBezTo>
                      <a:pt x="26" y="19"/>
                      <a:pt x="25" y="15"/>
                      <a:pt x="24" y="11"/>
                    </a:cubicBezTo>
                    <a:cubicBezTo>
                      <a:pt x="23" y="8"/>
                      <a:pt x="22" y="6"/>
                      <a:pt x="22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1" y="3"/>
                      <a:pt x="19" y="3"/>
                      <a:pt x="16" y="2"/>
                    </a:cubicBezTo>
                    <a:cubicBezTo>
                      <a:pt x="13" y="1"/>
                      <a:pt x="9" y="0"/>
                      <a:pt x="7" y="1"/>
                    </a:cubicBezTo>
                    <a:cubicBezTo>
                      <a:pt x="6" y="2"/>
                      <a:pt x="6" y="12"/>
                      <a:pt x="6" y="16"/>
                    </a:cubicBezTo>
                    <a:cubicBezTo>
                      <a:pt x="6" y="23"/>
                      <a:pt x="7" y="26"/>
                      <a:pt x="5" y="27"/>
                    </a:cubicBezTo>
                    <a:cubicBezTo>
                      <a:pt x="4" y="28"/>
                      <a:pt x="1" y="28"/>
                      <a:pt x="0" y="27"/>
                    </a:cubicBezTo>
                    <a:cubicBezTo>
                      <a:pt x="0" y="30"/>
                      <a:pt x="1" y="36"/>
                      <a:pt x="2" y="38"/>
                    </a:cubicBezTo>
                    <a:cubicBezTo>
                      <a:pt x="3" y="38"/>
                      <a:pt x="5" y="39"/>
                      <a:pt x="6" y="40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5" name="Freeform 1139"/>
              <p:cNvSpPr>
                <a:spLocks/>
              </p:cNvSpPr>
              <p:nvPr/>
            </p:nvSpPr>
            <p:spPr bwMode="auto">
              <a:xfrm>
                <a:off x="4572" y="2169"/>
                <a:ext cx="38" cy="41"/>
              </a:xfrm>
              <a:custGeom>
                <a:avLst/>
                <a:gdLst>
                  <a:gd name="T0" fmla="*/ 4 w 40"/>
                  <a:gd name="T1" fmla="*/ 3 h 43"/>
                  <a:gd name="T2" fmla="*/ 19 w 40"/>
                  <a:gd name="T3" fmla="*/ 11 h 43"/>
                  <a:gd name="T4" fmla="*/ 20 w 40"/>
                  <a:gd name="T5" fmla="*/ 16 h 43"/>
                  <a:gd name="T6" fmla="*/ 20 w 40"/>
                  <a:gd name="T7" fmla="*/ 23 h 43"/>
                  <a:gd name="T8" fmla="*/ 23 w 40"/>
                  <a:gd name="T9" fmla="*/ 22 h 43"/>
                  <a:gd name="T10" fmla="*/ 28 w 40"/>
                  <a:gd name="T11" fmla="*/ 25 h 43"/>
                  <a:gd name="T12" fmla="*/ 27 w 40"/>
                  <a:gd name="T13" fmla="*/ 31 h 43"/>
                  <a:gd name="T14" fmla="*/ 30 w 40"/>
                  <a:gd name="T15" fmla="*/ 37 h 43"/>
                  <a:gd name="T16" fmla="*/ 33 w 40"/>
                  <a:gd name="T17" fmla="*/ 43 h 43"/>
                  <a:gd name="T18" fmla="*/ 33 w 40"/>
                  <a:gd name="T19" fmla="*/ 42 h 43"/>
                  <a:gd name="T20" fmla="*/ 37 w 40"/>
                  <a:gd name="T21" fmla="*/ 34 h 43"/>
                  <a:gd name="T22" fmla="*/ 39 w 40"/>
                  <a:gd name="T23" fmla="*/ 33 h 43"/>
                  <a:gd name="T24" fmla="*/ 37 w 40"/>
                  <a:gd name="T25" fmla="*/ 26 h 43"/>
                  <a:gd name="T26" fmla="*/ 35 w 40"/>
                  <a:gd name="T27" fmla="*/ 22 h 43"/>
                  <a:gd name="T28" fmla="*/ 29 w 40"/>
                  <a:gd name="T29" fmla="*/ 18 h 43"/>
                  <a:gd name="T30" fmla="*/ 22 w 40"/>
                  <a:gd name="T31" fmla="*/ 12 h 43"/>
                  <a:gd name="T32" fmla="*/ 19 w 40"/>
                  <a:gd name="T33" fmla="*/ 7 h 43"/>
                  <a:gd name="T34" fmla="*/ 15 w 40"/>
                  <a:gd name="T35" fmla="*/ 2 h 43"/>
                  <a:gd name="T36" fmla="*/ 7 w 40"/>
                  <a:gd name="T37" fmla="*/ 0 h 43"/>
                  <a:gd name="T38" fmla="*/ 2 w 40"/>
                  <a:gd name="T39" fmla="*/ 1 h 43"/>
                  <a:gd name="T40" fmla="*/ 0 w 40"/>
                  <a:gd name="T41" fmla="*/ 2 h 43"/>
                  <a:gd name="T42" fmla="*/ 1 w 40"/>
                  <a:gd name="T43" fmla="*/ 2 h 43"/>
                  <a:gd name="T44" fmla="*/ 4 w 40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3">
                    <a:moveTo>
                      <a:pt x="4" y="3"/>
                    </a:moveTo>
                    <a:cubicBezTo>
                      <a:pt x="9" y="2"/>
                      <a:pt x="16" y="7"/>
                      <a:pt x="19" y="11"/>
                    </a:cubicBezTo>
                    <a:cubicBezTo>
                      <a:pt x="20" y="13"/>
                      <a:pt x="20" y="15"/>
                      <a:pt x="20" y="16"/>
                    </a:cubicBezTo>
                    <a:cubicBezTo>
                      <a:pt x="19" y="18"/>
                      <a:pt x="19" y="22"/>
                      <a:pt x="20" y="23"/>
                    </a:cubicBezTo>
                    <a:cubicBezTo>
                      <a:pt x="21" y="23"/>
                      <a:pt x="22" y="22"/>
                      <a:pt x="23" y="22"/>
                    </a:cubicBezTo>
                    <a:cubicBezTo>
                      <a:pt x="25" y="22"/>
                      <a:pt x="27" y="23"/>
                      <a:pt x="28" y="25"/>
                    </a:cubicBezTo>
                    <a:cubicBezTo>
                      <a:pt x="29" y="27"/>
                      <a:pt x="29" y="29"/>
                      <a:pt x="27" y="31"/>
                    </a:cubicBezTo>
                    <a:cubicBezTo>
                      <a:pt x="27" y="33"/>
                      <a:pt x="27" y="34"/>
                      <a:pt x="30" y="37"/>
                    </a:cubicBezTo>
                    <a:cubicBezTo>
                      <a:pt x="31" y="39"/>
                      <a:pt x="32" y="41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37"/>
                      <a:pt x="34" y="36"/>
                      <a:pt x="37" y="34"/>
                    </a:cubicBezTo>
                    <a:cubicBezTo>
                      <a:pt x="37" y="34"/>
                      <a:pt x="38" y="34"/>
                      <a:pt x="39" y="33"/>
                    </a:cubicBezTo>
                    <a:cubicBezTo>
                      <a:pt x="40" y="32"/>
                      <a:pt x="40" y="31"/>
                      <a:pt x="37" y="26"/>
                    </a:cubicBezTo>
                    <a:cubicBezTo>
                      <a:pt x="37" y="24"/>
                      <a:pt x="36" y="23"/>
                      <a:pt x="35" y="22"/>
                    </a:cubicBezTo>
                    <a:cubicBezTo>
                      <a:pt x="34" y="20"/>
                      <a:pt x="32" y="19"/>
                      <a:pt x="29" y="18"/>
                    </a:cubicBezTo>
                    <a:cubicBezTo>
                      <a:pt x="26" y="17"/>
                      <a:pt x="22" y="16"/>
                      <a:pt x="22" y="12"/>
                    </a:cubicBezTo>
                    <a:cubicBezTo>
                      <a:pt x="22" y="10"/>
                      <a:pt x="21" y="9"/>
                      <a:pt x="19" y="7"/>
                    </a:cubicBezTo>
                    <a:cubicBezTo>
                      <a:pt x="17" y="6"/>
                      <a:pt x="15" y="4"/>
                      <a:pt x="15" y="2"/>
                    </a:cubicBezTo>
                    <a:cubicBezTo>
                      <a:pt x="14" y="2"/>
                      <a:pt x="11" y="0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4" y="3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6" name="Freeform 1140"/>
              <p:cNvSpPr>
                <a:spLocks/>
              </p:cNvSpPr>
              <p:nvPr/>
            </p:nvSpPr>
            <p:spPr bwMode="auto">
              <a:xfrm>
                <a:off x="4571" y="2195"/>
                <a:ext cx="20" cy="28"/>
              </a:xfrm>
              <a:custGeom>
                <a:avLst/>
                <a:gdLst>
                  <a:gd name="T0" fmla="*/ 19 w 21"/>
                  <a:gd name="T1" fmla="*/ 15 h 30"/>
                  <a:gd name="T2" fmla="*/ 18 w 21"/>
                  <a:gd name="T3" fmla="*/ 15 h 30"/>
                  <a:gd name="T4" fmla="*/ 17 w 21"/>
                  <a:gd name="T5" fmla="*/ 14 h 30"/>
                  <a:gd name="T6" fmla="*/ 17 w 21"/>
                  <a:gd name="T7" fmla="*/ 11 h 30"/>
                  <a:gd name="T8" fmla="*/ 15 w 21"/>
                  <a:gd name="T9" fmla="*/ 8 h 30"/>
                  <a:gd name="T10" fmla="*/ 2 w 21"/>
                  <a:gd name="T11" fmla="*/ 0 h 30"/>
                  <a:gd name="T12" fmla="*/ 1 w 21"/>
                  <a:gd name="T13" fmla="*/ 3 h 30"/>
                  <a:gd name="T14" fmla="*/ 2 w 21"/>
                  <a:gd name="T15" fmla="*/ 12 h 30"/>
                  <a:gd name="T16" fmla="*/ 3 w 21"/>
                  <a:gd name="T17" fmla="*/ 11 h 30"/>
                  <a:gd name="T18" fmla="*/ 6 w 21"/>
                  <a:gd name="T19" fmla="*/ 10 h 30"/>
                  <a:gd name="T20" fmla="*/ 9 w 21"/>
                  <a:gd name="T21" fmla="*/ 8 h 30"/>
                  <a:gd name="T22" fmla="*/ 11 w 21"/>
                  <a:gd name="T23" fmla="*/ 10 h 30"/>
                  <a:gd name="T24" fmla="*/ 11 w 21"/>
                  <a:gd name="T25" fmla="*/ 21 h 30"/>
                  <a:gd name="T26" fmla="*/ 10 w 21"/>
                  <a:gd name="T27" fmla="*/ 27 h 30"/>
                  <a:gd name="T28" fmla="*/ 11 w 21"/>
                  <a:gd name="T29" fmla="*/ 30 h 30"/>
                  <a:gd name="T30" fmla="*/ 12 w 21"/>
                  <a:gd name="T31" fmla="*/ 30 h 30"/>
                  <a:gd name="T32" fmla="*/ 15 w 21"/>
                  <a:gd name="T33" fmla="*/ 27 h 30"/>
                  <a:gd name="T34" fmla="*/ 21 w 21"/>
                  <a:gd name="T35" fmla="*/ 15 h 30"/>
                  <a:gd name="T36" fmla="*/ 21 w 21"/>
                  <a:gd name="T37" fmla="*/ 15 h 30"/>
                  <a:gd name="T38" fmla="*/ 19 w 21"/>
                  <a:gd name="T3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0">
                    <a:moveTo>
                      <a:pt x="19" y="15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7" y="12"/>
                      <a:pt x="17" y="11"/>
                    </a:cubicBezTo>
                    <a:cubicBezTo>
                      <a:pt x="17" y="11"/>
                      <a:pt x="16" y="10"/>
                      <a:pt x="15" y="8"/>
                    </a:cubicBezTo>
                    <a:cubicBezTo>
                      <a:pt x="11" y="4"/>
                      <a:pt x="5" y="0"/>
                      <a:pt x="2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2" y="12"/>
                      <a:pt x="3" y="11"/>
                      <a:pt x="3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10"/>
                    </a:cubicBezTo>
                    <a:cubicBezTo>
                      <a:pt x="12" y="12"/>
                      <a:pt x="14" y="18"/>
                      <a:pt x="11" y="21"/>
                    </a:cubicBezTo>
                    <a:cubicBezTo>
                      <a:pt x="9" y="22"/>
                      <a:pt x="9" y="25"/>
                      <a:pt x="10" y="27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29"/>
                      <a:pt x="15" y="27"/>
                    </a:cubicBezTo>
                    <a:cubicBezTo>
                      <a:pt x="18" y="23"/>
                      <a:pt x="21" y="17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19" y="15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7" name="Freeform 1141"/>
              <p:cNvSpPr>
                <a:spLocks/>
              </p:cNvSpPr>
              <p:nvPr/>
            </p:nvSpPr>
            <p:spPr bwMode="auto">
              <a:xfrm>
                <a:off x="4129" y="2220"/>
                <a:ext cx="20" cy="37"/>
              </a:xfrm>
              <a:custGeom>
                <a:avLst/>
                <a:gdLst>
                  <a:gd name="T0" fmla="*/ 4 w 20"/>
                  <a:gd name="T1" fmla="*/ 0 h 39"/>
                  <a:gd name="T2" fmla="*/ 3 w 20"/>
                  <a:gd name="T3" fmla="*/ 4 h 39"/>
                  <a:gd name="T4" fmla="*/ 1 w 20"/>
                  <a:gd name="T5" fmla="*/ 9 h 39"/>
                  <a:gd name="T6" fmla="*/ 1 w 20"/>
                  <a:gd name="T7" fmla="*/ 23 h 39"/>
                  <a:gd name="T8" fmla="*/ 1 w 20"/>
                  <a:gd name="T9" fmla="*/ 26 h 39"/>
                  <a:gd name="T10" fmla="*/ 5 w 20"/>
                  <a:gd name="T11" fmla="*/ 38 h 39"/>
                  <a:gd name="T12" fmla="*/ 8 w 20"/>
                  <a:gd name="T13" fmla="*/ 39 h 39"/>
                  <a:gd name="T14" fmla="*/ 20 w 20"/>
                  <a:gd name="T15" fmla="*/ 24 h 39"/>
                  <a:gd name="T16" fmla="*/ 4 w 20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4" y="0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2" y="5"/>
                      <a:pt x="2" y="7"/>
                      <a:pt x="1" y="9"/>
                    </a:cubicBezTo>
                    <a:cubicBezTo>
                      <a:pt x="0" y="13"/>
                      <a:pt x="0" y="17"/>
                      <a:pt x="1" y="23"/>
                    </a:cubicBezTo>
                    <a:cubicBezTo>
                      <a:pt x="1" y="24"/>
                      <a:pt x="1" y="25"/>
                      <a:pt x="1" y="26"/>
                    </a:cubicBezTo>
                    <a:cubicBezTo>
                      <a:pt x="1" y="31"/>
                      <a:pt x="2" y="36"/>
                      <a:pt x="5" y="38"/>
                    </a:cubicBezTo>
                    <a:cubicBezTo>
                      <a:pt x="6" y="39"/>
                      <a:pt x="7" y="39"/>
                      <a:pt x="8" y="39"/>
                    </a:cubicBezTo>
                    <a:cubicBezTo>
                      <a:pt x="12" y="39"/>
                      <a:pt x="19" y="31"/>
                      <a:pt x="20" y="24"/>
                    </a:cubicBezTo>
                    <a:cubicBezTo>
                      <a:pt x="20" y="16"/>
                      <a:pt x="7" y="2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8" name="Freeform 1142"/>
              <p:cNvSpPr>
                <a:spLocks noEditPoints="1"/>
              </p:cNvSpPr>
              <p:nvPr/>
            </p:nvSpPr>
            <p:spPr bwMode="auto">
              <a:xfrm>
                <a:off x="3770" y="1652"/>
                <a:ext cx="434" cy="200"/>
              </a:xfrm>
              <a:custGeom>
                <a:avLst/>
                <a:gdLst>
                  <a:gd name="T0" fmla="*/ 74 w 454"/>
                  <a:gd name="T1" fmla="*/ 126 h 209"/>
                  <a:gd name="T2" fmla="*/ 61 w 454"/>
                  <a:gd name="T3" fmla="*/ 149 h 209"/>
                  <a:gd name="T4" fmla="*/ 42 w 454"/>
                  <a:gd name="T5" fmla="*/ 160 h 209"/>
                  <a:gd name="T6" fmla="*/ 63 w 454"/>
                  <a:gd name="T7" fmla="*/ 181 h 209"/>
                  <a:gd name="T8" fmla="*/ 70 w 454"/>
                  <a:gd name="T9" fmla="*/ 194 h 209"/>
                  <a:gd name="T10" fmla="*/ 70 w 454"/>
                  <a:gd name="T11" fmla="*/ 190 h 209"/>
                  <a:gd name="T12" fmla="*/ 134 w 454"/>
                  <a:gd name="T13" fmla="*/ 140 h 209"/>
                  <a:gd name="T14" fmla="*/ 155 w 454"/>
                  <a:gd name="T15" fmla="*/ 140 h 209"/>
                  <a:gd name="T16" fmla="*/ 164 w 454"/>
                  <a:gd name="T17" fmla="*/ 159 h 209"/>
                  <a:gd name="T18" fmla="*/ 170 w 454"/>
                  <a:gd name="T19" fmla="*/ 165 h 209"/>
                  <a:gd name="T20" fmla="*/ 175 w 454"/>
                  <a:gd name="T21" fmla="*/ 171 h 209"/>
                  <a:gd name="T22" fmla="*/ 187 w 454"/>
                  <a:gd name="T23" fmla="*/ 169 h 209"/>
                  <a:gd name="T24" fmla="*/ 224 w 454"/>
                  <a:gd name="T25" fmla="*/ 186 h 209"/>
                  <a:gd name="T26" fmla="*/ 249 w 454"/>
                  <a:gd name="T27" fmla="*/ 209 h 209"/>
                  <a:gd name="T28" fmla="*/ 269 w 454"/>
                  <a:gd name="T29" fmla="*/ 196 h 209"/>
                  <a:gd name="T30" fmla="*/ 270 w 454"/>
                  <a:gd name="T31" fmla="*/ 194 h 209"/>
                  <a:gd name="T32" fmla="*/ 272 w 454"/>
                  <a:gd name="T33" fmla="*/ 191 h 209"/>
                  <a:gd name="T34" fmla="*/ 279 w 454"/>
                  <a:gd name="T35" fmla="*/ 184 h 209"/>
                  <a:gd name="T36" fmla="*/ 319 w 454"/>
                  <a:gd name="T37" fmla="*/ 176 h 209"/>
                  <a:gd name="T38" fmla="*/ 366 w 454"/>
                  <a:gd name="T39" fmla="*/ 182 h 209"/>
                  <a:gd name="T40" fmla="*/ 380 w 454"/>
                  <a:gd name="T41" fmla="*/ 186 h 209"/>
                  <a:gd name="T42" fmla="*/ 378 w 454"/>
                  <a:gd name="T43" fmla="*/ 154 h 209"/>
                  <a:gd name="T44" fmla="*/ 405 w 454"/>
                  <a:gd name="T45" fmla="*/ 147 h 209"/>
                  <a:gd name="T46" fmla="*/ 425 w 454"/>
                  <a:gd name="T47" fmla="*/ 122 h 209"/>
                  <a:gd name="T48" fmla="*/ 438 w 454"/>
                  <a:gd name="T49" fmla="*/ 111 h 209"/>
                  <a:gd name="T50" fmla="*/ 454 w 454"/>
                  <a:gd name="T51" fmla="*/ 90 h 209"/>
                  <a:gd name="T52" fmla="*/ 433 w 454"/>
                  <a:gd name="T53" fmla="*/ 82 h 209"/>
                  <a:gd name="T54" fmla="*/ 410 w 454"/>
                  <a:gd name="T55" fmla="*/ 70 h 209"/>
                  <a:gd name="T56" fmla="*/ 386 w 454"/>
                  <a:gd name="T57" fmla="*/ 66 h 209"/>
                  <a:gd name="T58" fmla="*/ 341 w 454"/>
                  <a:gd name="T59" fmla="*/ 20 h 209"/>
                  <a:gd name="T60" fmla="*/ 327 w 454"/>
                  <a:gd name="T61" fmla="*/ 22 h 209"/>
                  <a:gd name="T62" fmla="*/ 304 w 454"/>
                  <a:gd name="T63" fmla="*/ 26 h 209"/>
                  <a:gd name="T64" fmla="*/ 297 w 454"/>
                  <a:gd name="T65" fmla="*/ 21 h 209"/>
                  <a:gd name="T66" fmla="*/ 293 w 454"/>
                  <a:gd name="T67" fmla="*/ 16 h 209"/>
                  <a:gd name="T68" fmla="*/ 281 w 454"/>
                  <a:gd name="T69" fmla="*/ 12 h 209"/>
                  <a:gd name="T70" fmla="*/ 264 w 454"/>
                  <a:gd name="T71" fmla="*/ 0 h 209"/>
                  <a:gd name="T72" fmla="*/ 215 w 454"/>
                  <a:gd name="T73" fmla="*/ 13 h 209"/>
                  <a:gd name="T74" fmla="*/ 184 w 454"/>
                  <a:gd name="T75" fmla="*/ 20 h 209"/>
                  <a:gd name="T76" fmla="*/ 168 w 454"/>
                  <a:gd name="T77" fmla="*/ 21 h 209"/>
                  <a:gd name="T78" fmla="*/ 170 w 454"/>
                  <a:gd name="T79" fmla="*/ 37 h 209"/>
                  <a:gd name="T80" fmla="*/ 158 w 454"/>
                  <a:gd name="T81" fmla="*/ 52 h 209"/>
                  <a:gd name="T82" fmla="*/ 157 w 454"/>
                  <a:gd name="T83" fmla="*/ 70 h 209"/>
                  <a:gd name="T84" fmla="*/ 147 w 454"/>
                  <a:gd name="T85" fmla="*/ 72 h 209"/>
                  <a:gd name="T86" fmla="*/ 120 w 454"/>
                  <a:gd name="T87" fmla="*/ 66 h 209"/>
                  <a:gd name="T88" fmla="*/ 94 w 454"/>
                  <a:gd name="T89" fmla="*/ 68 h 209"/>
                  <a:gd name="T90" fmla="*/ 90 w 454"/>
                  <a:gd name="T91" fmla="*/ 71 h 209"/>
                  <a:gd name="T92" fmla="*/ 88 w 454"/>
                  <a:gd name="T93" fmla="*/ 69 h 209"/>
                  <a:gd name="T94" fmla="*/ 73 w 454"/>
                  <a:gd name="T95" fmla="*/ 59 h 209"/>
                  <a:gd name="T96" fmla="*/ 52 w 454"/>
                  <a:gd name="T97" fmla="*/ 57 h 209"/>
                  <a:gd name="T98" fmla="*/ 32 w 454"/>
                  <a:gd name="T99" fmla="*/ 66 h 209"/>
                  <a:gd name="T100" fmla="*/ 27 w 454"/>
                  <a:gd name="T101" fmla="*/ 79 h 209"/>
                  <a:gd name="T102" fmla="*/ 11 w 454"/>
                  <a:gd name="T103" fmla="*/ 75 h 209"/>
                  <a:gd name="T104" fmla="*/ 6 w 454"/>
                  <a:gd name="T105" fmla="*/ 90 h 209"/>
                  <a:gd name="T106" fmla="*/ 11 w 454"/>
                  <a:gd name="T107" fmla="*/ 109 h 209"/>
                  <a:gd name="T108" fmla="*/ 24 w 454"/>
                  <a:gd name="T109" fmla="*/ 128 h 209"/>
                  <a:gd name="T110" fmla="*/ 311 w 454"/>
                  <a:gd name="T111" fmla="*/ 132 h 209"/>
                  <a:gd name="T112" fmla="*/ 358 w 454"/>
                  <a:gd name="T113" fmla="*/ 135 h 209"/>
                  <a:gd name="T114" fmla="*/ 313 w 454"/>
                  <a:gd name="T115" fmla="*/ 154 h 209"/>
                  <a:gd name="T116" fmla="*/ 170 w 454"/>
                  <a:gd name="T117" fmla="*/ 13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4" h="209">
                    <a:moveTo>
                      <a:pt x="30" y="130"/>
                    </a:moveTo>
                    <a:cubicBezTo>
                      <a:pt x="35" y="126"/>
                      <a:pt x="43" y="121"/>
                      <a:pt x="51" y="121"/>
                    </a:cubicBezTo>
                    <a:cubicBezTo>
                      <a:pt x="52" y="121"/>
                      <a:pt x="54" y="122"/>
                      <a:pt x="55" y="122"/>
                    </a:cubicBezTo>
                    <a:cubicBezTo>
                      <a:pt x="58" y="123"/>
                      <a:pt x="61" y="123"/>
                      <a:pt x="63" y="123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8" y="123"/>
                      <a:pt x="71" y="123"/>
                      <a:pt x="74" y="126"/>
                    </a:cubicBezTo>
                    <a:cubicBezTo>
                      <a:pt x="76" y="130"/>
                      <a:pt x="76" y="134"/>
                      <a:pt x="75" y="138"/>
                    </a:cubicBezTo>
                    <a:cubicBezTo>
                      <a:pt x="75" y="140"/>
                      <a:pt x="75" y="142"/>
                      <a:pt x="75" y="143"/>
                    </a:cubicBezTo>
                    <a:cubicBezTo>
                      <a:pt x="76" y="144"/>
                      <a:pt x="76" y="146"/>
                      <a:pt x="75" y="147"/>
                    </a:cubicBezTo>
                    <a:cubicBezTo>
                      <a:pt x="74" y="148"/>
                      <a:pt x="71" y="149"/>
                      <a:pt x="67" y="149"/>
                    </a:cubicBezTo>
                    <a:cubicBezTo>
                      <a:pt x="65" y="149"/>
                      <a:pt x="64" y="149"/>
                      <a:pt x="62" y="149"/>
                    </a:cubicBezTo>
                    <a:cubicBezTo>
                      <a:pt x="62" y="149"/>
                      <a:pt x="61" y="149"/>
                      <a:pt x="61" y="149"/>
                    </a:cubicBezTo>
                    <a:cubicBezTo>
                      <a:pt x="56" y="149"/>
                      <a:pt x="52" y="150"/>
                      <a:pt x="50" y="151"/>
                    </a:cubicBezTo>
                    <a:cubicBezTo>
                      <a:pt x="51" y="152"/>
                      <a:pt x="51" y="152"/>
                      <a:pt x="51" y="152"/>
                    </a:cubicBezTo>
                    <a:cubicBezTo>
                      <a:pt x="52" y="155"/>
                      <a:pt x="53" y="158"/>
                      <a:pt x="52" y="160"/>
                    </a:cubicBezTo>
                    <a:cubicBezTo>
                      <a:pt x="51" y="162"/>
                      <a:pt x="49" y="162"/>
                      <a:pt x="46" y="160"/>
                    </a:cubicBezTo>
                    <a:cubicBezTo>
                      <a:pt x="44" y="159"/>
                      <a:pt x="42" y="159"/>
                      <a:pt x="42" y="160"/>
                    </a:cubicBezTo>
                    <a:cubicBezTo>
                      <a:pt x="42" y="160"/>
                      <a:pt x="42" y="160"/>
                      <a:pt x="42" y="160"/>
                    </a:cubicBezTo>
                    <a:cubicBezTo>
                      <a:pt x="46" y="160"/>
                      <a:pt x="52" y="165"/>
                      <a:pt x="52" y="169"/>
                    </a:cubicBezTo>
                    <a:cubicBezTo>
                      <a:pt x="52" y="174"/>
                      <a:pt x="53" y="176"/>
                      <a:pt x="53" y="176"/>
                    </a:cubicBezTo>
                    <a:cubicBezTo>
                      <a:pt x="53" y="176"/>
                      <a:pt x="54" y="176"/>
                      <a:pt x="54" y="176"/>
                    </a:cubicBezTo>
                    <a:cubicBezTo>
                      <a:pt x="56" y="176"/>
                      <a:pt x="57" y="177"/>
                      <a:pt x="58" y="179"/>
                    </a:cubicBezTo>
                    <a:cubicBezTo>
                      <a:pt x="59" y="180"/>
                      <a:pt x="60" y="181"/>
                      <a:pt x="61" y="181"/>
                    </a:cubicBezTo>
                    <a:cubicBezTo>
                      <a:pt x="62" y="181"/>
                      <a:pt x="62" y="181"/>
                      <a:pt x="63" y="181"/>
                    </a:cubicBezTo>
                    <a:cubicBezTo>
                      <a:pt x="66" y="181"/>
                      <a:pt x="69" y="182"/>
                      <a:pt x="70" y="184"/>
                    </a:cubicBezTo>
                    <a:cubicBezTo>
                      <a:pt x="70" y="185"/>
                      <a:pt x="71" y="187"/>
                      <a:pt x="68" y="190"/>
                    </a:cubicBezTo>
                    <a:cubicBezTo>
                      <a:pt x="68" y="190"/>
                      <a:pt x="67" y="192"/>
                      <a:pt x="68" y="193"/>
                    </a:cubicBezTo>
                    <a:cubicBezTo>
                      <a:pt x="68" y="195"/>
                      <a:pt x="68" y="197"/>
                      <a:pt x="69" y="198"/>
                    </a:cubicBezTo>
                    <a:cubicBezTo>
                      <a:pt x="69" y="197"/>
                      <a:pt x="69" y="195"/>
                      <a:pt x="70" y="194"/>
                    </a:cubicBezTo>
                    <a:cubicBezTo>
                      <a:pt x="70" y="194"/>
                      <a:pt x="70" y="194"/>
                      <a:pt x="70" y="194"/>
                    </a:cubicBezTo>
                    <a:cubicBezTo>
                      <a:pt x="70" y="193"/>
                      <a:pt x="70" y="193"/>
                      <a:pt x="69" y="193"/>
                    </a:cubicBezTo>
                    <a:cubicBezTo>
                      <a:pt x="69" y="193"/>
                      <a:pt x="69" y="193"/>
                      <a:pt x="69" y="192"/>
                    </a:cubicBezTo>
                    <a:cubicBezTo>
                      <a:pt x="69" y="192"/>
                      <a:pt x="69" y="192"/>
                      <a:pt x="70" y="192"/>
                    </a:cubicBezTo>
                    <a:cubicBezTo>
                      <a:pt x="70" y="192"/>
                      <a:pt x="70" y="191"/>
                      <a:pt x="70" y="191"/>
                    </a:cubicBezTo>
                    <a:cubicBezTo>
                      <a:pt x="70" y="191"/>
                      <a:pt x="70" y="191"/>
                      <a:pt x="70" y="191"/>
                    </a:cubicBezTo>
                    <a:cubicBezTo>
                      <a:pt x="70" y="190"/>
                      <a:pt x="70" y="190"/>
                      <a:pt x="70" y="190"/>
                    </a:cubicBezTo>
                    <a:cubicBezTo>
                      <a:pt x="72" y="187"/>
                      <a:pt x="78" y="186"/>
                      <a:pt x="83" y="186"/>
                    </a:cubicBezTo>
                    <a:cubicBezTo>
                      <a:pt x="88" y="186"/>
                      <a:pt x="95" y="193"/>
                      <a:pt x="99" y="198"/>
                    </a:cubicBezTo>
                    <a:cubicBezTo>
                      <a:pt x="100" y="200"/>
                      <a:pt x="102" y="200"/>
                      <a:pt x="103" y="19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0"/>
                    </a:cubicBezTo>
                    <a:cubicBezTo>
                      <a:pt x="136" y="137"/>
                      <a:pt x="139" y="137"/>
                      <a:pt x="140" y="137"/>
                    </a:cubicBezTo>
                    <a:cubicBezTo>
                      <a:pt x="142" y="137"/>
                      <a:pt x="144" y="138"/>
                      <a:pt x="146" y="139"/>
                    </a:cubicBezTo>
                    <a:cubicBezTo>
                      <a:pt x="146" y="137"/>
                      <a:pt x="148" y="134"/>
                      <a:pt x="151" y="134"/>
                    </a:cubicBezTo>
                    <a:cubicBezTo>
                      <a:pt x="151" y="134"/>
                      <a:pt x="151" y="134"/>
                      <a:pt x="151" y="134"/>
                    </a:cubicBezTo>
                    <a:cubicBezTo>
                      <a:pt x="153" y="134"/>
                      <a:pt x="154" y="135"/>
                      <a:pt x="154" y="136"/>
                    </a:cubicBezTo>
                    <a:cubicBezTo>
                      <a:pt x="155" y="137"/>
                      <a:pt x="155" y="139"/>
                      <a:pt x="155" y="140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6" y="141"/>
                      <a:pt x="157" y="142"/>
                      <a:pt x="158" y="144"/>
                    </a:cubicBezTo>
                    <a:cubicBezTo>
                      <a:pt x="160" y="147"/>
                      <a:pt x="163" y="152"/>
                      <a:pt x="162" y="157"/>
                    </a:cubicBezTo>
                    <a:cubicBezTo>
                      <a:pt x="162" y="157"/>
                      <a:pt x="162" y="157"/>
                      <a:pt x="162" y="157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8"/>
                      <a:pt x="164" y="159"/>
                      <a:pt x="164" y="159"/>
                    </a:cubicBezTo>
                    <a:cubicBezTo>
                      <a:pt x="164" y="159"/>
                      <a:pt x="165" y="159"/>
                      <a:pt x="165" y="160"/>
                    </a:cubicBezTo>
                    <a:cubicBezTo>
                      <a:pt x="165" y="160"/>
                      <a:pt x="166" y="160"/>
                      <a:pt x="166" y="161"/>
                    </a:cubicBezTo>
                    <a:cubicBezTo>
                      <a:pt x="166" y="161"/>
                      <a:pt x="167" y="161"/>
                      <a:pt x="167" y="162"/>
                    </a:cubicBezTo>
                    <a:cubicBezTo>
                      <a:pt x="167" y="162"/>
                      <a:pt x="168" y="162"/>
                      <a:pt x="168" y="163"/>
                    </a:cubicBezTo>
                    <a:cubicBezTo>
                      <a:pt x="168" y="163"/>
                      <a:pt x="169" y="163"/>
                      <a:pt x="169" y="164"/>
                    </a:cubicBezTo>
                    <a:cubicBezTo>
                      <a:pt x="169" y="164"/>
                      <a:pt x="170" y="165"/>
                      <a:pt x="170" y="165"/>
                    </a:cubicBezTo>
                    <a:cubicBezTo>
                      <a:pt x="170" y="165"/>
                      <a:pt x="170" y="166"/>
                      <a:pt x="171" y="166"/>
                    </a:cubicBezTo>
                    <a:cubicBezTo>
                      <a:pt x="171" y="166"/>
                      <a:pt x="171" y="167"/>
                      <a:pt x="172" y="167"/>
                    </a:cubicBezTo>
                    <a:cubicBezTo>
                      <a:pt x="172" y="167"/>
                      <a:pt x="172" y="168"/>
                      <a:pt x="172" y="168"/>
                    </a:cubicBezTo>
                    <a:cubicBezTo>
                      <a:pt x="173" y="168"/>
                      <a:pt x="173" y="169"/>
                      <a:pt x="173" y="169"/>
                    </a:cubicBezTo>
                    <a:cubicBezTo>
                      <a:pt x="173" y="169"/>
                      <a:pt x="174" y="169"/>
                      <a:pt x="174" y="170"/>
                    </a:cubicBezTo>
                    <a:cubicBezTo>
                      <a:pt x="174" y="170"/>
                      <a:pt x="174" y="171"/>
                      <a:pt x="175" y="171"/>
                    </a:cubicBezTo>
                    <a:cubicBezTo>
                      <a:pt x="175" y="171"/>
                      <a:pt x="175" y="171"/>
                      <a:pt x="175" y="171"/>
                    </a:cubicBezTo>
                    <a:cubicBezTo>
                      <a:pt x="177" y="171"/>
                      <a:pt x="179" y="170"/>
                      <a:pt x="181" y="170"/>
                    </a:cubicBezTo>
                    <a:cubicBezTo>
                      <a:pt x="182" y="170"/>
                      <a:pt x="183" y="170"/>
                      <a:pt x="184" y="169"/>
                    </a:cubicBezTo>
                    <a:cubicBezTo>
                      <a:pt x="184" y="169"/>
                      <a:pt x="184" y="169"/>
                      <a:pt x="185" y="169"/>
                    </a:cubicBezTo>
                    <a:cubicBezTo>
                      <a:pt x="185" y="169"/>
                      <a:pt x="186" y="169"/>
                      <a:pt x="186" y="169"/>
                    </a:cubicBezTo>
                    <a:cubicBezTo>
                      <a:pt x="186" y="169"/>
                      <a:pt x="187" y="169"/>
                      <a:pt x="187" y="169"/>
                    </a:cubicBezTo>
                    <a:cubicBezTo>
                      <a:pt x="187" y="169"/>
                      <a:pt x="187" y="169"/>
                      <a:pt x="187" y="169"/>
                    </a:cubicBezTo>
                    <a:cubicBezTo>
                      <a:pt x="187" y="169"/>
                      <a:pt x="188" y="169"/>
                      <a:pt x="188" y="169"/>
                    </a:cubicBezTo>
                    <a:cubicBezTo>
                      <a:pt x="189" y="170"/>
                      <a:pt x="196" y="170"/>
                      <a:pt x="210" y="170"/>
                    </a:cubicBezTo>
                    <a:cubicBezTo>
                      <a:pt x="213" y="170"/>
                      <a:pt x="215" y="172"/>
                      <a:pt x="216" y="174"/>
                    </a:cubicBezTo>
                    <a:cubicBezTo>
                      <a:pt x="217" y="175"/>
                      <a:pt x="219" y="177"/>
                      <a:pt x="220" y="177"/>
                    </a:cubicBezTo>
                    <a:cubicBezTo>
                      <a:pt x="224" y="178"/>
                      <a:pt x="224" y="183"/>
                      <a:pt x="224" y="186"/>
                    </a:cubicBezTo>
                    <a:cubicBezTo>
                      <a:pt x="224" y="187"/>
                      <a:pt x="224" y="188"/>
                      <a:pt x="224" y="189"/>
                    </a:cubicBezTo>
                    <a:cubicBezTo>
                      <a:pt x="224" y="191"/>
                      <a:pt x="225" y="193"/>
                      <a:pt x="227" y="194"/>
                    </a:cubicBezTo>
                    <a:cubicBezTo>
                      <a:pt x="228" y="196"/>
                      <a:pt x="230" y="199"/>
                      <a:pt x="230" y="201"/>
                    </a:cubicBezTo>
                    <a:cubicBezTo>
                      <a:pt x="230" y="202"/>
                      <a:pt x="235" y="201"/>
                      <a:pt x="238" y="202"/>
                    </a:cubicBezTo>
                    <a:cubicBezTo>
                      <a:pt x="239" y="202"/>
                      <a:pt x="241" y="202"/>
                      <a:pt x="242" y="203"/>
                    </a:cubicBezTo>
                    <a:cubicBezTo>
                      <a:pt x="245" y="204"/>
                      <a:pt x="249" y="205"/>
                      <a:pt x="249" y="209"/>
                    </a:cubicBezTo>
                    <a:cubicBezTo>
                      <a:pt x="250" y="209"/>
                      <a:pt x="250" y="208"/>
                      <a:pt x="250" y="208"/>
                    </a:cubicBezTo>
                    <a:cubicBezTo>
                      <a:pt x="251" y="208"/>
                      <a:pt x="251" y="208"/>
                      <a:pt x="251" y="207"/>
                    </a:cubicBezTo>
                    <a:cubicBezTo>
                      <a:pt x="251" y="203"/>
                      <a:pt x="258" y="199"/>
                      <a:pt x="263" y="197"/>
                    </a:cubicBezTo>
                    <a:cubicBezTo>
                      <a:pt x="265" y="197"/>
                      <a:pt x="266" y="196"/>
                      <a:pt x="266" y="196"/>
                    </a:cubicBezTo>
                    <a:cubicBezTo>
                      <a:pt x="267" y="196"/>
                      <a:pt x="267" y="196"/>
                      <a:pt x="267" y="196"/>
                    </a:cubicBezTo>
                    <a:cubicBezTo>
                      <a:pt x="268" y="196"/>
                      <a:pt x="268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70" y="196"/>
                      <a:pt x="270" y="196"/>
                    </a:cubicBezTo>
                    <a:cubicBezTo>
                      <a:pt x="270" y="196"/>
                      <a:pt x="270" y="195"/>
                      <a:pt x="270" y="195"/>
                    </a:cubicBezTo>
                    <a:cubicBezTo>
                      <a:pt x="270" y="195"/>
                      <a:pt x="270" y="195"/>
                      <a:pt x="270" y="194"/>
                    </a:cubicBezTo>
                    <a:cubicBezTo>
                      <a:pt x="270" y="194"/>
                      <a:pt x="270" y="194"/>
                      <a:pt x="270" y="194"/>
                    </a:cubicBezTo>
                    <a:cubicBezTo>
                      <a:pt x="271" y="194"/>
                      <a:pt x="271" y="193"/>
                      <a:pt x="271" y="193"/>
                    </a:cubicBezTo>
                    <a:cubicBezTo>
                      <a:pt x="271" y="193"/>
                      <a:pt x="271" y="193"/>
                      <a:pt x="271" y="193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2" y="192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3" y="191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5" y="189"/>
                      <a:pt x="279" y="186"/>
                      <a:pt x="279" y="184"/>
                    </a:cubicBezTo>
                    <a:cubicBezTo>
                      <a:pt x="279" y="183"/>
                      <a:pt x="280" y="180"/>
                      <a:pt x="287" y="180"/>
                    </a:cubicBezTo>
                    <a:cubicBezTo>
                      <a:pt x="290" y="180"/>
                      <a:pt x="294" y="181"/>
                      <a:pt x="297" y="182"/>
                    </a:cubicBezTo>
                    <a:cubicBezTo>
                      <a:pt x="300" y="184"/>
                      <a:pt x="302" y="184"/>
                      <a:pt x="303" y="184"/>
                    </a:cubicBezTo>
                    <a:cubicBezTo>
                      <a:pt x="304" y="184"/>
                      <a:pt x="304" y="184"/>
                      <a:pt x="304" y="182"/>
                    </a:cubicBezTo>
                    <a:cubicBezTo>
                      <a:pt x="305" y="178"/>
                      <a:pt x="310" y="175"/>
                      <a:pt x="315" y="175"/>
                    </a:cubicBezTo>
                    <a:cubicBezTo>
                      <a:pt x="316" y="175"/>
                      <a:pt x="318" y="175"/>
                      <a:pt x="319" y="176"/>
                    </a:cubicBezTo>
                    <a:cubicBezTo>
                      <a:pt x="320" y="176"/>
                      <a:pt x="320" y="176"/>
                      <a:pt x="320" y="176"/>
                    </a:cubicBezTo>
                    <a:cubicBezTo>
                      <a:pt x="322" y="178"/>
                      <a:pt x="328" y="180"/>
                      <a:pt x="331" y="180"/>
                    </a:cubicBezTo>
                    <a:cubicBezTo>
                      <a:pt x="332" y="180"/>
                      <a:pt x="332" y="180"/>
                      <a:pt x="332" y="180"/>
                    </a:cubicBezTo>
                    <a:cubicBezTo>
                      <a:pt x="333" y="180"/>
                      <a:pt x="335" y="179"/>
                      <a:pt x="339" y="179"/>
                    </a:cubicBezTo>
                    <a:cubicBezTo>
                      <a:pt x="347" y="179"/>
                      <a:pt x="359" y="181"/>
                      <a:pt x="363" y="182"/>
                    </a:cubicBezTo>
                    <a:cubicBezTo>
                      <a:pt x="364" y="182"/>
                      <a:pt x="365" y="182"/>
                      <a:pt x="366" y="182"/>
                    </a:cubicBezTo>
                    <a:cubicBezTo>
                      <a:pt x="369" y="181"/>
                      <a:pt x="372" y="182"/>
                      <a:pt x="374" y="185"/>
                    </a:cubicBezTo>
                    <a:cubicBezTo>
                      <a:pt x="376" y="187"/>
                      <a:pt x="376" y="187"/>
                      <a:pt x="377" y="187"/>
                    </a:cubicBezTo>
                    <a:cubicBezTo>
                      <a:pt x="378" y="187"/>
                      <a:pt x="378" y="187"/>
                      <a:pt x="378" y="187"/>
                    </a:cubicBezTo>
                    <a:cubicBezTo>
                      <a:pt x="379" y="187"/>
                      <a:pt x="379" y="187"/>
                      <a:pt x="380" y="187"/>
                    </a:cubicBezTo>
                    <a:cubicBezTo>
                      <a:pt x="380" y="187"/>
                      <a:pt x="380" y="187"/>
                      <a:pt x="380" y="187"/>
                    </a:cubicBezTo>
                    <a:cubicBezTo>
                      <a:pt x="380" y="187"/>
                      <a:pt x="380" y="186"/>
                      <a:pt x="380" y="186"/>
                    </a:cubicBezTo>
                    <a:cubicBezTo>
                      <a:pt x="380" y="183"/>
                      <a:pt x="382" y="181"/>
                      <a:pt x="384" y="179"/>
                    </a:cubicBezTo>
                    <a:cubicBezTo>
                      <a:pt x="385" y="178"/>
                      <a:pt x="386" y="177"/>
                      <a:pt x="386" y="176"/>
                    </a:cubicBezTo>
                    <a:cubicBezTo>
                      <a:pt x="386" y="176"/>
                      <a:pt x="385" y="172"/>
                      <a:pt x="384" y="171"/>
                    </a:cubicBezTo>
                    <a:cubicBezTo>
                      <a:pt x="382" y="168"/>
                      <a:pt x="381" y="166"/>
                      <a:pt x="381" y="165"/>
                    </a:cubicBezTo>
                    <a:cubicBezTo>
                      <a:pt x="381" y="158"/>
                      <a:pt x="380" y="157"/>
                      <a:pt x="380" y="157"/>
                    </a:cubicBezTo>
                    <a:cubicBezTo>
                      <a:pt x="379" y="156"/>
                      <a:pt x="378" y="155"/>
                      <a:pt x="378" y="154"/>
                    </a:cubicBezTo>
                    <a:cubicBezTo>
                      <a:pt x="379" y="151"/>
                      <a:pt x="385" y="148"/>
                      <a:pt x="387" y="148"/>
                    </a:cubicBezTo>
                    <a:cubicBezTo>
                      <a:pt x="389" y="149"/>
                      <a:pt x="391" y="148"/>
                      <a:pt x="392" y="147"/>
                    </a:cubicBezTo>
                    <a:cubicBezTo>
                      <a:pt x="394" y="147"/>
                      <a:pt x="395" y="146"/>
                      <a:pt x="397" y="146"/>
                    </a:cubicBezTo>
                    <a:cubicBezTo>
                      <a:pt x="398" y="146"/>
                      <a:pt x="399" y="147"/>
                      <a:pt x="399" y="147"/>
                    </a:cubicBezTo>
                    <a:cubicBezTo>
                      <a:pt x="400" y="148"/>
                      <a:pt x="402" y="148"/>
                      <a:pt x="406" y="148"/>
                    </a:cubicBezTo>
                    <a:cubicBezTo>
                      <a:pt x="406" y="148"/>
                      <a:pt x="405" y="147"/>
                      <a:pt x="405" y="147"/>
                    </a:cubicBezTo>
                    <a:cubicBezTo>
                      <a:pt x="403" y="145"/>
                      <a:pt x="404" y="141"/>
                      <a:pt x="408" y="131"/>
                    </a:cubicBezTo>
                    <a:cubicBezTo>
                      <a:pt x="409" y="128"/>
                      <a:pt x="411" y="125"/>
                      <a:pt x="411" y="123"/>
                    </a:cubicBezTo>
                    <a:cubicBezTo>
                      <a:pt x="412" y="120"/>
                      <a:pt x="413" y="119"/>
                      <a:pt x="415" y="119"/>
                    </a:cubicBezTo>
                    <a:cubicBezTo>
                      <a:pt x="416" y="119"/>
                      <a:pt x="417" y="120"/>
                      <a:pt x="418" y="120"/>
                    </a:cubicBezTo>
                    <a:cubicBezTo>
                      <a:pt x="419" y="121"/>
                      <a:pt x="420" y="121"/>
                      <a:pt x="421" y="122"/>
                    </a:cubicBezTo>
                    <a:cubicBezTo>
                      <a:pt x="422" y="122"/>
                      <a:pt x="424" y="122"/>
                      <a:pt x="425" y="122"/>
                    </a:cubicBezTo>
                    <a:cubicBezTo>
                      <a:pt x="428" y="122"/>
                      <a:pt x="430" y="122"/>
                      <a:pt x="432" y="123"/>
                    </a:cubicBezTo>
                    <a:cubicBezTo>
                      <a:pt x="432" y="123"/>
                      <a:pt x="432" y="123"/>
                      <a:pt x="432" y="123"/>
                    </a:cubicBezTo>
                    <a:cubicBezTo>
                      <a:pt x="433" y="123"/>
                      <a:pt x="433" y="123"/>
                      <a:pt x="434" y="123"/>
                    </a:cubicBezTo>
                    <a:cubicBezTo>
                      <a:pt x="436" y="122"/>
                      <a:pt x="439" y="121"/>
                      <a:pt x="440" y="119"/>
                    </a:cubicBezTo>
                    <a:cubicBezTo>
                      <a:pt x="440" y="119"/>
                      <a:pt x="440" y="119"/>
                      <a:pt x="440" y="118"/>
                    </a:cubicBezTo>
                    <a:cubicBezTo>
                      <a:pt x="439" y="117"/>
                      <a:pt x="438" y="115"/>
                      <a:pt x="438" y="111"/>
                    </a:cubicBezTo>
                    <a:cubicBezTo>
                      <a:pt x="438" y="104"/>
                      <a:pt x="443" y="101"/>
                      <a:pt x="447" y="101"/>
                    </a:cubicBezTo>
                    <a:cubicBezTo>
                      <a:pt x="450" y="101"/>
                      <a:pt x="450" y="98"/>
                      <a:pt x="450" y="97"/>
                    </a:cubicBezTo>
                    <a:cubicBezTo>
                      <a:pt x="450" y="96"/>
                      <a:pt x="450" y="96"/>
                      <a:pt x="450" y="95"/>
                    </a:cubicBezTo>
                    <a:cubicBezTo>
                      <a:pt x="451" y="94"/>
                      <a:pt x="452" y="93"/>
                      <a:pt x="452" y="92"/>
                    </a:cubicBezTo>
                    <a:cubicBezTo>
                      <a:pt x="453" y="91"/>
                      <a:pt x="453" y="91"/>
                      <a:pt x="454" y="90"/>
                    </a:cubicBezTo>
                    <a:cubicBezTo>
                      <a:pt x="454" y="90"/>
                      <a:pt x="454" y="90"/>
                      <a:pt x="454" y="90"/>
                    </a:cubicBezTo>
                    <a:cubicBezTo>
                      <a:pt x="453" y="89"/>
                      <a:pt x="453" y="89"/>
                      <a:pt x="453" y="88"/>
                    </a:cubicBezTo>
                    <a:cubicBezTo>
                      <a:pt x="453" y="88"/>
                      <a:pt x="453" y="88"/>
                      <a:pt x="453" y="88"/>
                    </a:cubicBezTo>
                    <a:cubicBezTo>
                      <a:pt x="452" y="87"/>
                      <a:pt x="452" y="87"/>
                      <a:pt x="452" y="86"/>
                    </a:cubicBezTo>
                    <a:cubicBezTo>
                      <a:pt x="452" y="86"/>
                      <a:pt x="451" y="86"/>
                      <a:pt x="451" y="87"/>
                    </a:cubicBezTo>
                    <a:cubicBezTo>
                      <a:pt x="449" y="88"/>
                      <a:pt x="443" y="89"/>
                      <a:pt x="441" y="89"/>
                    </a:cubicBezTo>
                    <a:cubicBezTo>
                      <a:pt x="438" y="89"/>
                      <a:pt x="433" y="85"/>
                      <a:pt x="433" y="82"/>
                    </a:cubicBezTo>
                    <a:cubicBezTo>
                      <a:pt x="433" y="80"/>
                      <a:pt x="433" y="80"/>
                      <a:pt x="433" y="80"/>
                    </a:cubicBezTo>
                    <a:cubicBezTo>
                      <a:pt x="430" y="80"/>
                      <a:pt x="426" y="79"/>
                      <a:pt x="424" y="73"/>
                    </a:cubicBezTo>
                    <a:cubicBezTo>
                      <a:pt x="423" y="70"/>
                      <a:pt x="421" y="69"/>
                      <a:pt x="419" y="69"/>
                    </a:cubicBezTo>
                    <a:cubicBezTo>
                      <a:pt x="419" y="68"/>
                      <a:pt x="418" y="68"/>
                      <a:pt x="417" y="68"/>
                    </a:cubicBezTo>
                    <a:cubicBezTo>
                      <a:pt x="417" y="68"/>
                      <a:pt x="417" y="68"/>
                      <a:pt x="417" y="68"/>
                    </a:cubicBezTo>
                    <a:cubicBezTo>
                      <a:pt x="416" y="68"/>
                      <a:pt x="412" y="69"/>
                      <a:pt x="410" y="70"/>
                    </a:cubicBezTo>
                    <a:cubicBezTo>
                      <a:pt x="409" y="70"/>
                      <a:pt x="409" y="71"/>
                      <a:pt x="408" y="71"/>
                    </a:cubicBezTo>
                    <a:cubicBezTo>
                      <a:pt x="405" y="72"/>
                      <a:pt x="402" y="71"/>
                      <a:pt x="399" y="70"/>
                    </a:cubicBezTo>
                    <a:cubicBezTo>
                      <a:pt x="398" y="70"/>
                      <a:pt x="397" y="70"/>
                      <a:pt x="396" y="69"/>
                    </a:cubicBezTo>
                    <a:cubicBezTo>
                      <a:pt x="393" y="69"/>
                      <a:pt x="392" y="67"/>
                      <a:pt x="390" y="65"/>
                    </a:cubicBezTo>
                    <a:cubicBezTo>
                      <a:pt x="390" y="64"/>
                      <a:pt x="389" y="63"/>
                      <a:pt x="388" y="63"/>
                    </a:cubicBezTo>
                    <a:cubicBezTo>
                      <a:pt x="387" y="63"/>
                      <a:pt x="386" y="65"/>
                      <a:pt x="386" y="66"/>
                    </a:cubicBezTo>
                    <a:cubicBezTo>
                      <a:pt x="385" y="68"/>
                      <a:pt x="383" y="70"/>
                      <a:pt x="381" y="70"/>
                    </a:cubicBezTo>
                    <a:cubicBezTo>
                      <a:pt x="378" y="70"/>
                      <a:pt x="377" y="67"/>
                      <a:pt x="373" y="60"/>
                    </a:cubicBezTo>
                    <a:cubicBezTo>
                      <a:pt x="371" y="56"/>
                      <a:pt x="369" y="52"/>
                      <a:pt x="367" y="49"/>
                    </a:cubicBezTo>
                    <a:cubicBezTo>
                      <a:pt x="366" y="46"/>
                      <a:pt x="366" y="46"/>
                      <a:pt x="366" y="46"/>
                    </a:cubicBezTo>
                    <a:cubicBezTo>
                      <a:pt x="361" y="39"/>
                      <a:pt x="354" y="28"/>
                      <a:pt x="348" y="26"/>
                    </a:cubicBezTo>
                    <a:cubicBezTo>
                      <a:pt x="344" y="24"/>
                      <a:pt x="342" y="22"/>
                      <a:pt x="341" y="20"/>
                    </a:cubicBezTo>
                    <a:cubicBezTo>
                      <a:pt x="341" y="19"/>
                      <a:pt x="341" y="17"/>
                      <a:pt x="342" y="15"/>
                    </a:cubicBezTo>
                    <a:cubicBezTo>
                      <a:pt x="342" y="15"/>
                      <a:pt x="342" y="15"/>
                      <a:pt x="342" y="15"/>
                    </a:cubicBezTo>
                    <a:cubicBezTo>
                      <a:pt x="341" y="15"/>
                      <a:pt x="339" y="16"/>
                      <a:pt x="339" y="16"/>
                    </a:cubicBezTo>
                    <a:cubicBezTo>
                      <a:pt x="338" y="17"/>
                      <a:pt x="337" y="17"/>
                      <a:pt x="336" y="18"/>
                    </a:cubicBezTo>
                    <a:cubicBezTo>
                      <a:pt x="333" y="20"/>
                      <a:pt x="331" y="22"/>
                      <a:pt x="328" y="22"/>
                    </a:cubicBezTo>
                    <a:cubicBezTo>
                      <a:pt x="328" y="22"/>
                      <a:pt x="327" y="22"/>
                      <a:pt x="327" y="22"/>
                    </a:cubicBezTo>
                    <a:cubicBezTo>
                      <a:pt x="326" y="23"/>
                      <a:pt x="325" y="24"/>
                      <a:pt x="324" y="24"/>
                    </a:cubicBezTo>
                    <a:cubicBezTo>
                      <a:pt x="321" y="26"/>
                      <a:pt x="317" y="28"/>
                      <a:pt x="315" y="27"/>
                    </a:cubicBezTo>
                    <a:cubicBezTo>
                      <a:pt x="314" y="27"/>
                      <a:pt x="313" y="27"/>
                      <a:pt x="312" y="28"/>
                    </a:cubicBezTo>
                    <a:cubicBezTo>
                      <a:pt x="311" y="29"/>
                      <a:pt x="310" y="30"/>
                      <a:pt x="308" y="30"/>
                    </a:cubicBezTo>
                    <a:cubicBezTo>
                      <a:pt x="307" y="30"/>
                      <a:pt x="306" y="29"/>
                      <a:pt x="305" y="29"/>
                    </a:cubicBezTo>
                    <a:cubicBezTo>
                      <a:pt x="304" y="28"/>
                      <a:pt x="304" y="26"/>
                      <a:pt x="304" y="26"/>
                    </a:cubicBezTo>
                    <a:cubicBezTo>
                      <a:pt x="304" y="24"/>
                      <a:pt x="305" y="23"/>
                      <a:pt x="307" y="21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3" y="20"/>
                      <a:pt x="302" y="20"/>
                      <a:pt x="301" y="19"/>
                    </a:cubicBezTo>
                    <a:cubicBezTo>
                      <a:pt x="301" y="20"/>
                      <a:pt x="301" y="20"/>
                      <a:pt x="301" y="20"/>
                    </a:cubicBezTo>
                    <a:cubicBezTo>
                      <a:pt x="300" y="21"/>
                      <a:pt x="299" y="22"/>
                      <a:pt x="298" y="22"/>
                    </a:cubicBezTo>
                    <a:cubicBezTo>
                      <a:pt x="298" y="22"/>
                      <a:pt x="298" y="22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5" y="20"/>
                      <a:pt x="294" y="19"/>
                      <a:pt x="294" y="18"/>
                    </a:cubicBezTo>
                    <a:cubicBezTo>
                      <a:pt x="294" y="17"/>
                      <a:pt x="294" y="16"/>
                      <a:pt x="293" y="16"/>
                    </a:cubicBezTo>
                    <a:cubicBezTo>
                      <a:pt x="292" y="18"/>
                      <a:pt x="287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2" y="19"/>
                      <a:pt x="281" y="19"/>
                      <a:pt x="280" y="18"/>
                    </a:cubicBezTo>
                    <a:cubicBezTo>
                      <a:pt x="278" y="16"/>
                      <a:pt x="280" y="14"/>
                      <a:pt x="280" y="13"/>
                    </a:cubicBezTo>
                    <a:cubicBezTo>
                      <a:pt x="281" y="12"/>
                      <a:pt x="281" y="12"/>
                      <a:pt x="281" y="12"/>
                    </a:cubicBezTo>
                    <a:cubicBezTo>
                      <a:pt x="281" y="11"/>
                      <a:pt x="280" y="10"/>
                      <a:pt x="280" y="9"/>
                    </a:cubicBezTo>
                    <a:cubicBezTo>
                      <a:pt x="279" y="8"/>
                      <a:pt x="279" y="6"/>
                      <a:pt x="279" y="4"/>
                    </a:cubicBezTo>
                    <a:cubicBezTo>
                      <a:pt x="279" y="3"/>
                      <a:pt x="279" y="3"/>
                      <a:pt x="279" y="3"/>
                    </a:cubicBezTo>
                    <a:cubicBezTo>
                      <a:pt x="278" y="2"/>
                      <a:pt x="276" y="1"/>
                      <a:pt x="275" y="1"/>
                    </a:cubicBezTo>
                    <a:cubicBezTo>
                      <a:pt x="275" y="1"/>
                      <a:pt x="274" y="1"/>
                      <a:pt x="274" y="1"/>
                    </a:cubicBezTo>
                    <a:cubicBezTo>
                      <a:pt x="271" y="2"/>
                      <a:pt x="267" y="1"/>
                      <a:pt x="264" y="0"/>
                    </a:cubicBezTo>
                    <a:cubicBezTo>
                      <a:pt x="264" y="0"/>
                      <a:pt x="264" y="0"/>
                      <a:pt x="262" y="0"/>
                    </a:cubicBezTo>
                    <a:cubicBezTo>
                      <a:pt x="258" y="0"/>
                      <a:pt x="253" y="1"/>
                      <a:pt x="253" y="2"/>
                    </a:cubicBezTo>
                    <a:cubicBezTo>
                      <a:pt x="252" y="5"/>
                      <a:pt x="248" y="6"/>
                      <a:pt x="239" y="8"/>
                    </a:cubicBezTo>
                    <a:cubicBezTo>
                      <a:pt x="238" y="8"/>
                      <a:pt x="236" y="9"/>
                      <a:pt x="235" y="9"/>
                    </a:cubicBezTo>
                    <a:cubicBezTo>
                      <a:pt x="232" y="10"/>
                      <a:pt x="223" y="11"/>
                      <a:pt x="219" y="12"/>
                    </a:cubicBezTo>
                    <a:cubicBezTo>
                      <a:pt x="217" y="12"/>
                      <a:pt x="216" y="13"/>
                      <a:pt x="215" y="13"/>
                    </a:cubicBezTo>
                    <a:cubicBezTo>
                      <a:pt x="212" y="14"/>
                      <a:pt x="210" y="15"/>
                      <a:pt x="207" y="15"/>
                    </a:cubicBezTo>
                    <a:cubicBezTo>
                      <a:pt x="200" y="15"/>
                      <a:pt x="194" y="17"/>
                      <a:pt x="191" y="19"/>
                    </a:cubicBezTo>
                    <a:cubicBezTo>
                      <a:pt x="191" y="19"/>
                      <a:pt x="190" y="19"/>
                      <a:pt x="189" y="20"/>
                    </a:cubicBezTo>
                    <a:cubicBezTo>
                      <a:pt x="187" y="20"/>
                      <a:pt x="186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3" y="20"/>
                      <a:pt x="182" y="20"/>
                      <a:pt x="181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9" y="20"/>
                      <a:pt x="178" y="20"/>
                      <a:pt x="177" y="20"/>
                    </a:cubicBezTo>
                    <a:cubicBezTo>
                      <a:pt x="176" y="21"/>
                      <a:pt x="174" y="21"/>
                      <a:pt x="173" y="21"/>
                    </a:cubicBezTo>
                    <a:cubicBezTo>
                      <a:pt x="172" y="21"/>
                      <a:pt x="171" y="21"/>
                      <a:pt x="171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2"/>
                      <a:pt x="168" y="26"/>
                      <a:pt x="169" y="27"/>
                    </a:cubicBezTo>
                    <a:cubicBezTo>
                      <a:pt x="170" y="28"/>
                      <a:pt x="173" y="29"/>
                      <a:pt x="174" y="30"/>
                    </a:cubicBezTo>
                    <a:cubicBezTo>
                      <a:pt x="177" y="31"/>
                      <a:pt x="179" y="31"/>
                      <a:pt x="179" y="33"/>
                    </a:cubicBezTo>
                    <a:cubicBezTo>
                      <a:pt x="180" y="34"/>
                      <a:pt x="180" y="34"/>
                      <a:pt x="180" y="34"/>
                    </a:cubicBezTo>
                    <a:cubicBezTo>
                      <a:pt x="179" y="35"/>
                      <a:pt x="179" y="35"/>
                      <a:pt x="179" y="35"/>
                    </a:cubicBezTo>
                    <a:cubicBezTo>
                      <a:pt x="178" y="36"/>
                      <a:pt x="176" y="37"/>
                      <a:pt x="170" y="37"/>
                    </a:cubicBezTo>
                    <a:cubicBezTo>
                      <a:pt x="168" y="37"/>
                      <a:pt x="167" y="37"/>
                      <a:pt x="166" y="37"/>
                    </a:cubicBezTo>
                    <a:cubicBezTo>
                      <a:pt x="165" y="37"/>
                      <a:pt x="165" y="38"/>
                      <a:pt x="165" y="38"/>
                    </a:cubicBezTo>
                    <a:cubicBezTo>
                      <a:pt x="164" y="39"/>
                      <a:pt x="164" y="41"/>
                      <a:pt x="165" y="43"/>
                    </a:cubicBezTo>
                    <a:cubicBezTo>
                      <a:pt x="166" y="44"/>
                      <a:pt x="166" y="45"/>
                      <a:pt x="165" y="46"/>
                    </a:cubicBezTo>
                    <a:cubicBezTo>
                      <a:pt x="164" y="49"/>
                      <a:pt x="159" y="51"/>
                      <a:pt x="157" y="51"/>
                    </a:cubicBezTo>
                    <a:cubicBezTo>
                      <a:pt x="157" y="51"/>
                      <a:pt x="157" y="52"/>
                      <a:pt x="158" y="52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61" y="53"/>
                      <a:pt x="163" y="54"/>
                      <a:pt x="165" y="55"/>
                    </a:cubicBezTo>
                    <a:cubicBezTo>
                      <a:pt x="166" y="55"/>
                      <a:pt x="167" y="56"/>
                      <a:pt x="167" y="56"/>
                    </a:cubicBezTo>
                    <a:cubicBezTo>
                      <a:pt x="171" y="56"/>
                      <a:pt x="172" y="59"/>
                      <a:pt x="172" y="66"/>
                    </a:cubicBezTo>
                    <a:cubicBezTo>
                      <a:pt x="172" y="68"/>
                      <a:pt x="171" y="72"/>
                      <a:pt x="163" y="72"/>
                    </a:cubicBezTo>
                    <a:cubicBezTo>
                      <a:pt x="160" y="72"/>
                      <a:pt x="158" y="71"/>
                      <a:pt x="157" y="70"/>
                    </a:cubicBezTo>
                    <a:cubicBezTo>
                      <a:pt x="156" y="69"/>
                      <a:pt x="155" y="69"/>
                      <a:pt x="155" y="68"/>
                    </a:cubicBezTo>
                    <a:cubicBezTo>
                      <a:pt x="155" y="69"/>
                      <a:pt x="155" y="69"/>
                      <a:pt x="154" y="70"/>
                    </a:cubicBezTo>
                    <a:cubicBezTo>
                      <a:pt x="154" y="71"/>
                      <a:pt x="153" y="73"/>
                      <a:pt x="152" y="74"/>
                    </a:cubicBezTo>
                    <a:cubicBezTo>
                      <a:pt x="151" y="74"/>
                      <a:pt x="151" y="74"/>
                      <a:pt x="150" y="74"/>
                    </a:cubicBezTo>
                    <a:cubicBezTo>
                      <a:pt x="150" y="74"/>
                      <a:pt x="150" y="74"/>
                      <a:pt x="149" y="74"/>
                    </a:cubicBezTo>
                    <a:cubicBezTo>
                      <a:pt x="148" y="73"/>
                      <a:pt x="148" y="73"/>
                      <a:pt x="147" y="72"/>
                    </a:cubicBezTo>
                    <a:cubicBezTo>
                      <a:pt x="146" y="71"/>
                      <a:pt x="146" y="70"/>
                      <a:pt x="145" y="70"/>
                    </a:cubicBezTo>
                    <a:cubicBezTo>
                      <a:pt x="143" y="70"/>
                      <a:pt x="138" y="70"/>
                      <a:pt x="136" y="66"/>
                    </a:cubicBezTo>
                    <a:cubicBezTo>
                      <a:pt x="136" y="65"/>
                      <a:pt x="135" y="64"/>
                      <a:pt x="133" y="64"/>
                    </a:cubicBezTo>
                    <a:cubicBezTo>
                      <a:pt x="131" y="64"/>
                      <a:pt x="129" y="65"/>
                      <a:pt x="128" y="66"/>
                    </a:cubicBezTo>
                    <a:cubicBezTo>
                      <a:pt x="127" y="67"/>
                      <a:pt x="126" y="68"/>
                      <a:pt x="124" y="68"/>
                    </a:cubicBezTo>
                    <a:cubicBezTo>
                      <a:pt x="122" y="68"/>
                      <a:pt x="121" y="67"/>
                      <a:pt x="120" y="66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8" y="65"/>
                    </a:cubicBezTo>
                    <a:cubicBezTo>
                      <a:pt x="115" y="65"/>
                      <a:pt x="112" y="67"/>
                      <a:pt x="111" y="68"/>
                    </a:cubicBezTo>
                    <a:cubicBezTo>
                      <a:pt x="110" y="70"/>
                      <a:pt x="108" y="72"/>
                      <a:pt x="104" y="72"/>
                    </a:cubicBezTo>
                    <a:cubicBezTo>
                      <a:pt x="102" y="72"/>
                      <a:pt x="100" y="71"/>
                      <a:pt x="98" y="70"/>
                    </a:cubicBezTo>
                    <a:cubicBezTo>
                      <a:pt x="96" y="69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72"/>
                      <a:pt x="92" y="72"/>
                      <a:pt x="92" y="72"/>
                    </a:cubicBezTo>
                    <a:cubicBezTo>
                      <a:pt x="91" y="72"/>
                      <a:pt x="91" y="72"/>
                      <a:pt x="91" y="72"/>
                    </a:cubicBezTo>
                    <a:cubicBezTo>
                      <a:pt x="91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8" y="70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8" y="68"/>
                      <a:pt x="87" y="67"/>
                      <a:pt x="87" y="67"/>
                    </a:cubicBezTo>
                    <a:cubicBezTo>
                      <a:pt x="87" y="67"/>
                      <a:pt x="86" y="66"/>
                      <a:pt x="85" y="65"/>
                    </a:cubicBezTo>
                    <a:cubicBezTo>
                      <a:pt x="84" y="64"/>
                      <a:pt x="81" y="62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8" y="60"/>
                      <a:pt x="75" y="59"/>
                      <a:pt x="73" y="59"/>
                    </a:cubicBezTo>
                    <a:cubicBezTo>
                      <a:pt x="69" y="58"/>
                      <a:pt x="66" y="58"/>
                      <a:pt x="65" y="55"/>
                    </a:cubicBezTo>
                    <a:cubicBezTo>
                      <a:pt x="65" y="55"/>
                      <a:pt x="64" y="55"/>
                      <a:pt x="63" y="55"/>
                    </a:cubicBezTo>
                    <a:cubicBezTo>
                      <a:pt x="62" y="55"/>
                      <a:pt x="61" y="55"/>
                      <a:pt x="61" y="56"/>
                    </a:cubicBezTo>
                    <a:cubicBezTo>
                      <a:pt x="60" y="58"/>
                      <a:pt x="58" y="59"/>
                      <a:pt x="57" y="59"/>
                    </a:cubicBezTo>
                    <a:cubicBezTo>
                      <a:pt x="55" y="59"/>
                      <a:pt x="54" y="58"/>
                      <a:pt x="53" y="57"/>
                    </a:cubicBezTo>
                    <a:cubicBezTo>
                      <a:pt x="53" y="57"/>
                      <a:pt x="52" y="57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0" y="57"/>
                      <a:pt x="47" y="58"/>
                      <a:pt x="46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4" y="60"/>
                      <a:pt x="43" y="60"/>
                    </a:cubicBezTo>
                    <a:cubicBezTo>
                      <a:pt x="39" y="63"/>
                      <a:pt x="35" y="65"/>
                      <a:pt x="32" y="65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9"/>
                      <a:pt x="29" y="70"/>
                    </a:cubicBezTo>
                    <a:cubicBezTo>
                      <a:pt x="28" y="70"/>
                      <a:pt x="28" y="70"/>
                      <a:pt x="27" y="70"/>
                    </a:cubicBezTo>
                    <a:cubicBezTo>
                      <a:pt x="26" y="71"/>
                      <a:pt x="25" y="71"/>
                      <a:pt x="25" y="71"/>
                    </a:cubicBezTo>
                    <a:cubicBezTo>
                      <a:pt x="25" y="72"/>
                      <a:pt x="25" y="73"/>
                      <a:pt x="25" y="74"/>
                    </a:cubicBezTo>
                    <a:cubicBezTo>
                      <a:pt x="25" y="74"/>
                      <a:pt x="26" y="75"/>
                      <a:pt x="26" y="75"/>
                    </a:cubicBezTo>
                    <a:cubicBezTo>
                      <a:pt x="26" y="76"/>
                      <a:pt x="27" y="78"/>
                      <a:pt x="27" y="79"/>
                    </a:cubicBezTo>
                    <a:cubicBezTo>
                      <a:pt x="27" y="80"/>
                      <a:pt x="26" y="80"/>
                      <a:pt x="26" y="81"/>
                    </a:cubicBezTo>
                    <a:cubicBezTo>
                      <a:pt x="26" y="82"/>
                      <a:pt x="25" y="83"/>
                      <a:pt x="23" y="83"/>
                    </a:cubicBezTo>
                    <a:cubicBezTo>
                      <a:pt x="22" y="84"/>
                      <a:pt x="22" y="84"/>
                      <a:pt x="21" y="84"/>
                    </a:cubicBezTo>
                    <a:cubicBezTo>
                      <a:pt x="18" y="84"/>
                      <a:pt x="17" y="81"/>
                      <a:pt x="15" y="79"/>
                    </a:cubicBezTo>
                    <a:cubicBezTo>
                      <a:pt x="14" y="78"/>
                      <a:pt x="13" y="76"/>
                      <a:pt x="12" y="76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0" y="75"/>
                      <a:pt x="9" y="76"/>
                      <a:pt x="9" y="78"/>
                    </a:cubicBezTo>
                    <a:cubicBezTo>
                      <a:pt x="9" y="81"/>
                      <a:pt x="7" y="82"/>
                      <a:pt x="5" y="83"/>
                    </a:cubicBezTo>
                    <a:cubicBezTo>
                      <a:pt x="4" y="84"/>
                      <a:pt x="3" y="85"/>
                      <a:pt x="3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7"/>
                      <a:pt x="3" y="87"/>
                      <a:pt x="4" y="87"/>
                    </a:cubicBezTo>
                    <a:cubicBezTo>
                      <a:pt x="5" y="88"/>
                      <a:pt x="6" y="89"/>
                      <a:pt x="6" y="90"/>
                    </a:cubicBezTo>
                    <a:cubicBezTo>
                      <a:pt x="6" y="93"/>
                      <a:pt x="4" y="94"/>
                      <a:pt x="1" y="96"/>
                    </a:cubicBezTo>
                    <a:cubicBezTo>
                      <a:pt x="1" y="96"/>
                      <a:pt x="0" y="99"/>
                      <a:pt x="0" y="100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3" y="101"/>
                      <a:pt x="7" y="102"/>
                      <a:pt x="6" y="106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8" y="109"/>
                      <a:pt x="9" y="109"/>
                      <a:pt x="11" y="109"/>
                    </a:cubicBezTo>
                    <a:cubicBezTo>
                      <a:pt x="12" y="109"/>
                      <a:pt x="12" y="109"/>
                      <a:pt x="13" y="109"/>
                    </a:cubicBezTo>
                    <a:cubicBezTo>
                      <a:pt x="13" y="109"/>
                      <a:pt x="14" y="109"/>
                      <a:pt x="14" y="109"/>
                    </a:cubicBezTo>
                    <a:cubicBezTo>
                      <a:pt x="17" y="109"/>
                      <a:pt x="18" y="111"/>
                      <a:pt x="20" y="113"/>
                    </a:cubicBezTo>
                    <a:cubicBezTo>
                      <a:pt x="21" y="115"/>
                      <a:pt x="22" y="116"/>
                      <a:pt x="23" y="118"/>
                    </a:cubicBezTo>
                    <a:cubicBezTo>
                      <a:pt x="26" y="121"/>
                      <a:pt x="27" y="123"/>
                      <a:pt x="27" y="125"/>
                    </a:cubicBezTo>
                    <a:cubicBezTo>
                      <a:pt x="26" y="127"/>
                      <a:pt x="25" y="127"/>
                      <a:pt x="24" y="128"/>
                    </a:cubicBezTo>
                    <a:cubicBezTo>
                      <a:pt x="24" y="128"/>
                      <a:pt x="25" y="129"/>
                      <a:pt x="26" y="129"/>
                    </a:cubicBezTo>
                    <a:cubicBezTo>
                      <a:pt x="27" y="129"/>
                      <a:pt x="27" y="130"/>
                      <a:pt x="28" y="130"/>
                    </a:cubicBezTo>
                    <a:cubicBezTo>
                      <a:pt x="28" y="130"/>
                      <a:pt x="28" y="130"/>
                      <a:pt x="29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0"/>
                      <a:pt x="30" y="130"/>
                      <a:pt x="30" y="130"/>
                    </a:cubicBezTo>
                    <a:close/>
                    <a:moveTo>
                      <a:pt x="311" y="132"/>
                    </a:moveTo>
                    <a:cubicBezTo>
                      <a:pt x="315" y="128"/>
                      <a:pt x="324" y="126"/>
                      <a:pt x="332" y="126"/>
                    </a:cubicBezTo>
                    <a:cubicBezTo>
                      <a:pt x="336" y="126"/>
                      <a:pt x="339" y="126"/>
                      <a:pt x="342" y="127"/>
                    </a:cubicBezTo>
                    <a:cubicBezTo>
                      <a:pt x="347" y="128"/>
                      <a:pt x="356" y="127"/>
                      <a:pt x="363" y="126"/>
                    </a:cubicBezTo>
                    <a:cubicBezTo>
                      <a:pt x="366" y="126"/>
                      <a:pt x="369" y="125"/>
                      <a:pt x="370" y="126"/>
                    </a:cubicBezTo>
                    <a:cubicBezTo>
                      <a:pt x="371" y="126"/>
                      <a:pt x="372" y="127"/>
                      <a:pt x="372" y="129"/>
                    </a:cubicBezTo>
                    <a:cubicBezTo>
                      <a:pt x="372" y="132"/>
                      <a:pt x="366" y="135"/>
                      <a:pt x="358" y="135"/>
                    </a:cubicBezTo>
                    <a:cubicBezTo>
                      <a:pt x="356" y="135"/>
                      <a:pt x="353" y="135"/>
                      <a:pt x="350" y="134"/>
                    </a:cubicBezTo>
                    <a:cubicBezTo>
                      <a:pt x="346" y="134"/>
                      <a:pt x="342" y="134"/>
                      <a:pt x="338" y="134"/>
                    </a:cubicBezTo>
                    <a:cubicBezTo>
                      <a:pt x="329" y="134"/>
                      <a:pt x="324" y="135"/>
                      <a:pt x="321" y="139"/>
                    </a:cubicBezTo>
                    <a:cubicBezTo>
                      <a:pt x="316" y="143"/>
                      <a:pt x="317" y="147"/>
                      <a:pt x="317" y="149"/>
                    </a:cubicBezTo>
                    <a:cubicBezTo>
                      <a:pt x="317" y="150"/>
                      <a:pt x="317" y="153"/>
                      <a:pt x="314" y="154"/>
                    </a:cubicBezTo>
                    <a:cubicBezTo>
                      <a:pt x="313" y="154"/>
                      <a:pt x="313" y="154"/>
                      <a:pt x="313" y="154"/>
                    </a:cubicBezTo>
                    <a:cubicBezTo>
                      <a:pt x="312" y="154"/>
                      <a:pt x="310" y="153"/>
                      <a:pt x="309" y="150"/>
                    </a:cubicBezTo>
                    <a:cubicBezTo>
                      <a:pt x="307" y="145"/>
                      <a:pt x="307" y="136"/>
                      <a:pt x="311" y="132"/>
                    </a:cubicBezTo>
                    <a:close/>
                    <a:moveTo>
                      <a:pt x="151" y="128"/>
                    </a:moveTo>
                    <a:cubicBezTo>
                      <a:pt x="152" y="127"/>
                      <a:pt x="153" y="127"/>
                      <a:pt x="156" y="127"/>
                    </a:cubicBezTo>
                    <a:cubicBezTo>
                      <a:pt x="159" y="127"/>
                      <a:pt x="169" y="128"/>
                      <a:pt x="170" y="132"/>
                    </a:cubicBezTo>
                    <a:cubicBezTo>
                      <a:pt x="171" y="133"/>
                      <a:pt x="171" y="134"/>
                      <a:pt x="170" y="135"/>
                    </a:cubicBezTo>
                    <a:cubicBezTo>
                      <a:pt x="169" y="136"/>
                      <a:pt x="168" y="137"/>
                      <a:pt x="166" y="137"/>
                    </a:cubicBezTo>
                    <a:cubicBezTo>
                      <a:pt x="163" y="137"/>
                      <a:pt x="152" y="134"/>
                      <a:pt x="151" y="131"/>
                    </a:cubicBezTo>
                    <a:cubicBezTo>
                      <a:pt x="151" y="130"/>
                      <a:pt x="151" y="129"/>
                      <a:pt x="151" y="1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9" name="Freeform 1143"/>
              <p:cNvSpPr>
                <a:spLocks/>
              </p:cNvSpPr>
              <p:nvPr/>
            </p:nvSpPr>
            <p:spPr bwMode="auto">
              <a:xfrm>
                <a:off x="4740" y="1272"/>
                <a:ext cx="83" cy="30"/>
              </a:xfrm>
              <a:custGeom>
                <a:avLst/>
                <a:gdLst>
                  <a:gd name="T0" fmla="*/ 3 w 87"/>
                  <a:gd name="T1" fmla="*/ 22 h 31"/>
                  <a:gd name="T2" fmla="*/ 11 w 87"/>
                  <a:gd name="T3" fmla="*/ 29 h 31"/>
                  <a:gd name="T4" fmla="*/ 12 w 87"/>
                  <a:gd name="T5" fmla="*/ 30 h 31"/>
                  <a:gd name="T6" fmla="*/ 14 w 87"/>
                  <a:gd name="T7" fmla="*/ 30 h 31"/>
                  <a:gd name="T8" fmla="*/ 25 w 87"/>
                  <a:gd name="T9" fmla="*/ 28 h 31"/>
                  <a:gd name="T10" fmla="*/ 27 w 87"/>
                  <a:gd name="T11" fmla="*/ 27 h 31"/>
                  <a:gd name="T12" fmla="*/ 33 w 87"/>
                  <a:gd name="T13" fmla="*/ 29 h 31"/>
                  <a:gd name="T14" fmla="*/ 37 w 87"/>
                  <a:gd name="T15" fmla="*/ 29 h 31"/>
                  <a:gd name="T16" fmla="*/ 48 w 87"/>
                  <a:gd name="T17" fmla="*/ 26 h 31"/>
                  <a:gd name="T18" fmla="*/ 53 w 87"/>
                  <a:gd name="T19" fmla="*/ 27 h 31"/>
                  <a:gd name="T20" fmla="*/ 58 w 87"/>
                  <a:gd name="T21" fmla="*/ 27 h 31"/>
                  <a:gd name="T22" fmla="*/ 59 w 87"/>
                  <a:gd name="T23" fmla="*/ 27 h 31"/>
                  <a:gd name="T24" fmla="*/ 57 w 87"/>
                  <a:gd name="T25" fmla="*/ 22 h 31"/>
                  <a:gd name="T26" fmla="*/ 55 w 87"/>
                  <a:gd name="T27" fmla="*/ 16 h 31"/>
                  <a:gd name="T28" fmla="*/ 60 w 87"/>
                  <a:gd name="T29" fmla="*/ 12 h 31"/>
                  <a:gd name="T30" fmla="*/ 65 w 87"/>
                  <a:gd name="T31" fmla="*/ 15 h 31"/>
                  <a:gd name="T32" fmla="*/ 65 w 87"/>
                  <a:gd name="T33" fmla="*/ 19 h 31"/>
                  <a:gd name="T34" fmla="*/ 65 w 87"/>
                  <a:gd name="T35" fmla="*/ 21 h 31"/>
                  <a:gd name="T36" fmla="*/ 78 w 87"/>
                  <a:gd name="T37" fmla="*/ 26 h 31"/>
                  <a:gd name="T38" fmla="*/ 82 w 87"/>
                  <a:gd name="T39" fmla="*/ 23 h 31"/>
                  <a:gd name="T40" fmla="*/ 85 w 87"/>
                  <a:gd name="T41" fmla="*/ 17 h 31"/>
                  <a:gd name="T42" fmla="*/ 87 w 87"/>
                  <a:gd name="T43" fmla="*/ 15 h 31"/>
                  <a:gd name="T44" fmla="*/ 82 w 87"/>
                  <a:gd name="T45" fmla="*/ 11 h 31"/>
                  <a:gd name="T46" fmla="*/ 69 w 87"/>
                  <a:gd name="T47" fmla="*/ 8 h 31"/>
                  <a:gd name="T48" fmla="*/ 58 w 87"/>
                  <a:gd name="T49" fmla="*/ 6 h 31"/>
                  <a:gd name="T50" fmla="*/ 50 w 87"/>
                  <a:gd name="T51" fmla="*/ 4 h 31"/>
                  <a:gd name="T52" fmla="*/ 44 w 87"/>
                  <a:gd name="T53" fmla="*/ 8 h 31"/>
                  <a:gd name="T54" fmla="*/ 41 w 87"/>
                  <a:gd name="T55" fmla="*/ 12 h 31"/>
                  <a:gd name="T56" fmla="*/ 30 w 87"/>
                  <a:gd name="T57" fmla="*/ 6 h 31"/>
                  <a:gd name="T58" fmla="*/ 20 w 87"/>
                  <a:gd name="T59" fmla="*/ 0 h 31"/>
                  <a:gd name="T60" fmla="*/ 20 w 87"/>
                  <a:gd name="T61" fmla="*/ 0 h 31"/>
                  <a:gd name="T62" fmla="*/ 1 w 87"/>
                  <a:gd name="T63" fmla="*/ 18 h 31"/>
                  <a:gd name="T64" fmla="*/ 3 w 87"/>
                  <a:gd name="T6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31">
                    <a:moveTo>
                      <a:pt x="3" y="22"/>
                    </a:moveTo>
                    <a:cubicBezTo>
                      <a:pt x="7" y="25"/>
                      <a:pt x="9" y="27"/>
                      <a:pt x="11" y="29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4" y="30"/>
                    </a:cubicBezTo>
                    <a:cubicBezTo>
                      <a:pt x="17" y="30"/>
                      <a:pt x="22" y="29"/>
                      <a:pt x="25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6"/>
                      <a:pt x="31" y="28"/>
                      <a:pt x="33" y="29"/>
                    </a:cubicBezTo>
                    <a:cubicBezTo>
                      <a:pt x="34" y="30"/>
                      <a:pt x="35" y="31"/>
                      <a:pt x="37" y="29"/>
                    </a:cubicBezTo>
                    <a:cubicBezTo>
                      <a:pt x="41" y="27"/>
                      <a:pt x="45" y="26"/>
                      <a:pt x="48" y="26"/>
                    </a:cubicBezTo>
                    <a:cubicBezTo>
                      <a:pt x="49" y="26"/>
                      <a:pt x="51" y="27"/>
                      <a:pt x="53" y="27"/>
                    </a:cubicBezTo>
                    <a:cubicBezTo>
                      <a:pt x="54" y="27"/>
                      <a:pt x="56" y="27"/>
                      <a:pt x="58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6"/>
                      <a:pt x="58" y="24"/>
                      <a:pt x="57" y="22"/>
                    </a:cubicBezTo>
                    <a:cubicBezTo>
                      <a:pt x="56" y="20"/>
                      <a:pt x="55" y="18"/>
                      <a:pt x="55" y="16"/>
                    </a:cubicBezTo>
                    <a:cubicBezTo>
                      <a:pt x="55" y="13"/>
                      <a:pt x="57" y="12"/>
                      <a:pt x="60" y="12"/>
                    </a:cubicBezTo>
                    <a:cubicBezTo>
                      <a:pt x="62" y="12"/>
                      <a:pt x="64" y="13"/>
                      <a:pt x="65" y="15"/>
                    </a:cubicBezTo>
                    <a:cubicBezTo>
                      <a:pt x="66" y="16"/>
                      <a:pt x="66" y="18"/>
                      <a:pt x="65" y="19"/>
                    </a:cubicBezTo>
                    <a:cubicBezTo>
                      <a:pt x="64" y="20"/>
                      <a:pt x="65" y="20"/>
                      <a:pt x="65" y="21"/>
                    </a:cubicBezTo>
                    <a:cubicBezTo>
                      <a:pt x="66" y="24"/>
                      <a:pt x="71" y="27"/>
                      <a:pt x="78" y="26"/>
                    </a:cubicBezTo>
                    <a:cubicBezTo>
                      <a:pt x="82" y="26"/>
                      <a:pt x="82" y="25"/>
                      <a:pt x="82" y="23"/>
                    </a:cubicBezTo>
                    <a:cubicBezTo>
                      <a:pt x="82" y="21"/>
                      <a:pt x="81" y="18"/>
                      <a:pt x="85" y="17"/>
                    </a:cubicBezTo>
                    <a:cubicBezTo>
                      <a:pt x="87" y="16"/>
                      <a:pt x="87" y="15"/>
                      <a:pt x="87" y="15"/>
                    </a:cubicBezTo>
                    <a:cubicBezTo>
                      <a:pt x="87" y="15"/>
                      <a:pt x="87" y="14"/>
                      <a:pt x="82" y="11"/>
                    </a:cubicBezTo>
                    <a:cubicBezTo>
                      <a:pt x="78" y="8"/>
                      <a:pt x="73" y="8"/>
                      <a:pt x="69" y="8"/>
                    </a:cubicBezTo>
                    <a:cubicBezTo>
                      <a:pt x="65" y="8"/>
                      <a:pt x="61" y="8"/>
                      <a:pt x="58" y="6"/>
                    </a:cubicBezTo>
                    <a:cubicBezTo>
                      <a:pt x="55" y="5"/>
                      <a:pt x="52" y="4"/>
                      <a:pt x="50" y="4"/>
                    </a:cubicBezTo>
                    <a:cubicBezTo>
                      <a:pt x="45" y="4"/>
                      <a:pt x="44" y="7"/>
                      <a:pt x="44" y="8"/>
                    </a:cubicBezTo>
                    <a:cubicBezTo>
                      <a:pt x="44" y="11"/>
                      <a:pt x="42" y="12"/>
                      <a:pt x="41" y="12"/>
                    </a:cubicBezTo>
                    <a:cubicBezTo>
                      <a:pt x="38" y="12"/>
                      <a:pt x="35" y="10"/>
                      <a:pt x="30" y="6"/>
                    </a:cubicBezTo>
                    <a:cubicBezTo>
                      <a:pt x="27" y="4"/>
                      <a:pt x="23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5" y="0"/>
                      <a:pt x="3" y="10"/>
                      <a:pt x="1" y="18"/>
                    </a:cubicBezTo>
                    <a:cubicBezTo>
                      <a:pt x="0" y="21"/>
                      <a:pt x="1" y="22"/>
                      <a:pt x="3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0" name="Freeform 1144"/>
              <p:cNvSpPr>
                <a:spLocks/>
              </p:cNvSpPr>
              <p:nvPr/>
            </p:nvSpPr>
            <p:spPr bwMode="auto">
              <a:xfrm>
                <a:off x="4332" y="1196"/>
                <a:ext cx="63" cy="32"/>
              </a:xfrm>
              <a:custGeom>
                <a:avLst/>
                <a:gdLst>
                  <a:gd name="T0" fmla="*/ 13 w 66"/>
                  <a:gd name="T1" fmla="*/ 33 h 34"/>
                  <a:gd name="T2" fmla="*/ 28 w 66"/>
                  <a:gd name="T3" fmla="*/ 31 h 34"/>
                  <a:gd name="T4" fmla="*/ 29 w 66"/>
                  <a:gd name="T5" fmla="*/ 31 h 34"/>
                  <a:gd name="T6" fmla="*/ 65 w 66"/>
                  <a:gd name="T7" fmla="*/ 19 h 34"/>
                  <a:gd name="T8" fmla="*/ 60 w 66"/>
                  <a:gd name="T9" fmla="*/ 16 h 34"/>
                  <a:gd name="T10" fmla="*/ 51 w 66"/>
                  <a:gd name="T11" fmla="*/ 11 h 34"/>
                  <a:gd name="T12" fmla="*/ 47 w 66"/>
                  <a:gd name="T13" fmla="*/ 10 h 34"/>
                  <a:gd name="T14" fmla="*/ 38 w 66"/>
                  <a:gd name="T15" fmla="*/ 14 h 34"/>
                  <a:gd name="T16" fmla="*/ 35 w 66"/>
                  <a:gd name="T17" fmla="*/ 17 h 34"/>
                  <a:gd name="T18" fmla="*/ 32 w 66"/>
                  <a:gd name="T19" fmla="*/ 15 h 34"/>
                  <a:gd name="T20" fmla="*/ 36 w 66"/>
                  <a:gd name="T21" fmla="*/ 6 h 34"/>
                  <a:gd name="T22" fmla="*/ 37 w 66"/>
                  <a:gd name="T23" fmla="*/ 3 h 34"/>
                  <a:gd name="T24" fmla="*/ 33 w 66"/>
                  <a:gd name="T25" fmla="*/ 0 h 34"/>
                  <a:gd name="T26" fmla="*/ 33 w 66"/>
                  <a:gd name="T27" fmla="*/ 0 h 34"/>
                  <a:gd name="T28" fmla="*/ 25 w 66"/>
                  <a:gd name="T29" fmla="*/ 4 h 34"/>
                  <a:gd name="T30" fmla="*/ 21 w 66"/>
                  <a:gd name="T31" fmla="*/ 5 h 34"/>
                  <a:gd name="T32" fmla="*/ 19 w 66"/>
                  <a:gd name="T33" fmla="*/ 10 h 34"/>
                  <a:gd name="T34" fmla="*/ 17 w 66"/>
                  <a:gd name="T35" fmla="*/ 13 h 34"/>
                  <a:gd name="T36" fmla="*/ 16 w 66"/>
                  <a:gd name="T37" fmla="*/ 16 h 34"/>
                  <a:gd name="T38" fmla="*/ 13 w 66"/>
                  <a:gd name="T39" fmla="*/ 17 h 34"/>
                  <a:gd name="T40" fmla="*/ 12 w 66"/>
                  <a:gd name="T41" fmla="*/ 17 h 34"/>
                  <a:gd name="T42" fmla="*/ 9 w 66"/>
                  <a:gd name="T43" fmla="*/ 20 h 34"/>
                  <a:gd name="T44" fmla="*/ 2 w 66"/>
                  <a:gd name="T45" fmla="*/ 31 h 34"/>
                  <a:gd name="T46" fmla="*/ 0 w 66"/>
                  <a:gd name="T47" fmla="*/ 34 h 34"/>
                  <a:gd name="T48" fmla="*/ 2 w 66"/>
                  <a:gd name="T49" fmla="*/ 34 h 34"/>
                  <a:gd name="T50" fmla="*/ 13 w 66"/>
                  <a:gd name="T5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34">
                    <a:moveTo>
                      <a:pt x="13" y="33"/>
                    </a:moveTo>
                    <a:cubicBezTo>
                      <a:pt x="18" y="32"/>
                      <a:pt x="23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41" y="31"/>
                      <a:pt x="64" y="23"/>
                      <a:pt x="65" y="19"/>
                    </a:cubicBezTo>
                    <a:cubicBezTo>
                      <a:pt x="66" y="18"/>
                      <a:pt x="64" y="17"/>
                      <a:pt x="60" y="16"/>
                    </a:cubicBezTo>
                    <a:cubicBezTo>
                      <a:pt x="57" y="15"/>
                      <a:pt x="53" y="14"/>
                      <a:pt x="51" y="11"/>
                    </a:cubicBezTo>
                    <a:cubicBezTo>
                      <a:pt x="50" y="10"/>
                      <a:pt x="49" y="10"/>
                      <a:pt x="47" y="10"/>
                    </a:cubicBezTo>
                    <a:cubicBezTo>
                      <a:pt x="44" y="10"/>
                      <a:pt x="39" y="12"/>
                      <a:pt x="38" y="14"/>
                    </a:cubicBezTo>
                    <a:cubicBezTo>
                      <a:pt x="37" y="17"/>
                      <a:pt x="35" y="17"/>
                      <a:pt x="35" y="17"/>
                    </a:cubicBezTo>
                    <a:cubicBezTo>
                      <a:pt x="33" y="17"/>
                      <a:pt x="32" y="16"/>
                      <a:pt x="32" y="15"/>
                    </a:cubicBezTo>
                    <a:cubicBezTo>
                      <a:pt x="31" y="13"/>
                      <a:pt x="33" y="9"/>
                      <a:pt x="36" y="6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4"/>
                      <a:pt x="28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7"/>
                      <a:pt x="20" y="9"/>
                      <a:pt x="19" y="10"/>
                    </a:cubicBezTo>
                    <a:cubicBezTo>
                      <a:pt x="18" y="11"/>
                      <a:pt x="17" y="12"/>
                      <a:pt x="17" y="13"/>
                    </a:cubicBezTo>
                    <a:cubicBezTo>
                      <a:pt x="17" y="14"/>
                      <a:pt x="17" y="15"/>
                      <a:pt x="16" y="16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7"/>
                      <a:pt x="9" y="17"/>
                      <a:pt x="9" y="20"/>
                    </a:cubicBezTo>
                    <a:cubicBezTo>
                      <a:pt x="9" y="25"/>
                      <a:pt x="5" y="28"/>
                      <a:pt x="2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4"/>
                      <a:pt x="2" y="34"/>
                    </a:cubicBezTo>
                    <a:cubicBezTo>
                      <a:pt x="5" y="34"/>
                      <a:pt x="9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1" name="Freeform 1145"/>
              <p:cNvSpPr>
                <a:spLocks/>
              </p:cNvSpPr>
              <p:nvPr/>
            </p:nvSpPr>
            <p:spPr bwMode="auto">
              <a:xfrm>
                <a:off x="4257" y="1150"/>
                <a:ext cx="53" cy="39"/>
              </a:xfrm>
              <a:custGeom>
                <a:avLst/>
                <a:gdLst>
                  <a:gd name="T0" fmla="*/ 9 w 56"/>
                  <a:gd name="T1" fmla="*/ 25 h 41"/>
                  <a:gd name="T2" fmla="*/ 14 w 56"/>
                  <a:gd name="T3" fmla="*/ 30 h 41"/>
                  <a:gd name="T4" fmla="*/ 6 w 56"/>
                  <a:gd name="T5" fmla="*/ 34 h 41"/>
                  <a:gd name="T6" fmla="*/ 0 w 56"/>
                  <a:gd name="T7" fmla="*/ 34 h 41"/>
                  <a:gd name="T8" fmla="*/ 2 w 56"/>
                  <a:gd name="T9" fmla="*/ 37 h 41"/>
                  <a:gd name="T10" fmla="*/ 8 w 56"/>
                  <a:gd name="T11" fmla="*/ 40 h 41"/>
                  <a:gd name="T12" fmla="*/ 18 w 56"/>
                  <a:gd name="T13" fmla="*/ 37 h 41"/>
                  <a:gd name="T14" fmla="*/ 19 w 56"/>
                  <a:gd name="T15" fmla="*/ 35 h 41"/>
                  <a:gd name="T16" fmla="*/ 45 w 56"/>
                  <a:gd name="T17" fmla="*/ 24 h 41"/>
                  <a:gd name="T18" fmla="*/ 52 w 56"/>
                  <a:gd name="T19" fmla="*/ 23 h 41"/>
                  <a:gd name="T20" fmla="*/ 52 w 56"/>
                  <a:gd name="T21" fmla="*/ 23 h 41"/>
                  <a:gd name="T22" fmla="*/ 52 w 56"/>
                  <a:gd name="T23" fmla="*/ 21 h 41"/>
                  <a:gd name="T24" fmla="*/ 51 w 56"/>
                  <a:gd name="T25" fmla="*/ 16 h 41"/>
                  <a:gd name="T26" fmla="*/ 55 w 56"/>
                  <a:gd name="T27" fmla="*/ 14 h 41"/>
                  <a:gd name="T28" fmla="*/ 56 w 56"/>
                  <a:gd name="T29" fmla="*/ 14 h 41"/>
                  <a:gd name="T30" fmla="*/ 50 w 56"/>
                  <a:gd name="T31" fmla="*/ 12 h 41"/>
                  <a:gd name="T32" fmla="*/ 42 w 56"/>
                  <a:gd name="T33" fmla="*/ 3 h 41"/>
                  <a:gd name="T34" fmla="*/ 41 w 56"/>
                  <a:gd name="T35" fmla="*/ 0 h 41"/>
                  <a:gd name="T36" fmla="*/ 38 w 56"/>
                  <a:gd name="T37" fmla="*/ 1 h 41"/>
                  <a:gd name="T38" fmla="*/ 26 w 56"/>
                  <a:gd name="T39" fmla="*/ 6 h 41"/>
                  <a:gd name="T40" fmla="*/ 14 w 56"/>
                  <a:gd name="T41" fmla="*/ 10 h 41"/>
                  <a:gd name="T42" fmla="*/ 14 w 56"/>
                  <a:gd name="T43" fmla="*/ 10 h 41"/>
                  <a:gd name="T44" fmla="*/ 17 w 56"/>
                  <a:gd name="T45" fmla="*/ 16 h 41"/>
                  <a:gd name="T46" fmla="*/ 8 w 56"/>
                  <a:gd name="T47" fmla="*/ 22 h 41"/>
                  <a:gd name="T48" fmla="*/ 8 w 56"/>
                  <a:gd name="T49" fmla="*/ 22 h 41"/>
                  <a:gd name="T50" fmla="*/ 6 w 56"/>
                  <a:gd name="T51" fmla="*/ 22 h 41"/>
                  <a:gd name="T52" fmla="*/ 9 w 56"/>
                  <a:gd name="T5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1">
                    <a:moveTo>
                      <a:pt x="9" y="25"/>
                    </a:moveTo>
                    <a:cubicBezTo>
                      <a:pt x="11" y="26"/>
                      <a:pt x="15" y="28"/>
                      <a:pt x="14" y="30"/>
                    </a:cubicBezTo>
                    <a:cubicBezTo>
                      <a:pt x="14" y="33"/>
                      <a:pt x="11" y="34"/>
                      <a:pt x="6" y="34"/>
                    </a:cubicBezTo>
                    <a:cubicBezTo>
                      <a:pt x="3" y="34"/>
                      <a:pt x="1" y="34"/>
                      <a:pt x="0" y="34"/>
                    </a:cubicBezTo>
                    <a:cubicBezTo>
                      <a:pt x="1" y="35"/>
                      <a:pt x="1" y="36"/>
                      <a:pt x="2" y="37"/>
                    </a:cubicBezTo>
                    <a:cubicBezTo>
                      <a:pt x="3" y="38"/>
                      <a:pt x="5" y="39"/>
                      <a:pt x="8" y="40"/>
                    </a:cubicBezTo>
                    <a:cubicBezTo>
                      <a:pt x="12" y="41"/>
                      <a:pt x="16" y="39"/>
                      <a:pt x="18" y="37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8" y="30"/>
                      <a:pt x="25" y="28"/>
                      <a:pt x="45" y="24"/>
                    </a:cubicBezTo>
                    <a:cubicBezTo>
                      <a:pt x="48" y="24"/>
                      <a:pt x="50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1" y="19"/>
                      <a:pt x="50" y="17"/>
                      <a:pt x="51" y="16"/>
                    </a:cubicBezTo>
                    <a:cubicBezTo>
                      <a:pt x="52" y="14"/>
                      <a:pt x="54" y="14"/>
                      <a:pt x="55" y="14"/>
                    </a:cubicBezTo>
                    <a:cubicBezTo>
                      <a:pt x="55" y="14"/>
                      <a:pt x="55" y="14"/>
                      <a:pt x="56" y="14"/>
                    </a:cubicBezTo>
                    <a:cubicBezTo>
                      <a:pt x="54" y="13"/>
                      <a:pt x="53" y="13"/>
                      <a:pt x="50" y="12"/>
                    </a:cubicBezTo>
                    <a:cubicBezTo>
                      <a:pt x="43" y="11"/>
                      <a:pt x="42" y="6"/>
                      <a:pt x="42" y="3"/>
                    </a:cubicBezTo>
                    <a:cubicBezTo>
                      <a:pt x="41" y="2"/>
                      <a:pt x="41" y="1"/>
                      <a:pt x="41" y="0"/>
                    </a:cubicBezTo>
                    <a:cubicBezTo>
                      <a:pt x="40" y="0"/>
                      <a:pt x="39" y="1"/>
                      <a:pt x="38" y="1"/>
                    </a:cubicBezTo>
                    <a:cubicBezTo>
                      <a:pt x="36" y="3"/>
                      <a:pt x="33" y="5"/>
                      <a:pt x="26" y="6"/>
                    </a:cubicBezTo>
                    <a:cubicBezTo>
                      <a:pt x="18" y="8"/>
                      <a:pt x="15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7" y="13"/>
                      <a:pt x="17" y="16"/>
                    </a:cubicBezTo>
                    <a:cubicBezTo>
                      <a:pt x="16" y="19"/>
                      <a:pt x="12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3"/>
                      <a:pt x="7" y="24"/>
                      <a:pt x="9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2" name="Freeform 1146"/>
              <p:cNvSpPr>
                <a:spLocks/>
              </p:cNvSpPr>
              <p:nvPr/>
            </p:nvSpPr>
            <p:spPr bwMode="auto">
              <a:xfrm>
                <a:off x="4276" y="1180"/>
                <a:ext cx="58" cy="28"/>
              </a:xfrm>
              <a:custGeom>
                <a:avLst/>
                <a:gdLst>
                  <a:gd name="T0" fmla="*/ 3 w 61"/>
                  <a:gd name="T1" fmla="*/ 12 h 30"/>
                  <a:gd name="T2" fmla="*/ 0 w 61"/>
                  <a:gd name="T3" fmla="*/ 14 h 30"/>
                  <a:gd name="T4" fmla="*/ 4 w 61"/>
                  <a:gd name="T5" fmla="*/ 16 h 30"/>
                  <a:gd name="T6" fmla="*/ 7 w 61"/>
                  <a:gd name="T7" fmla="*/ 16 h 30"/>
                  <a:gd name="T8" fmla="*/ 12 w 61"/>
                  <a:gd name="T9" fmla="*/ 20 h 30"/>
                  <a:gd name="T10" fmla="*/ 17 w 61"/>
                  <a:gd name="T11" fmla="*/ 24 h 30"/>
                  <a:gd name="T12" fmla="*/ 19 w 61"/>
                  <a:gd name="T13" fmla="*/ 23 h 30"/>
                  <a:gd name="T14" fmla="*/ 33 w 61"/>
                  <a:gd name="T15" fmla="*/ 27 h 30"/>
                  <a:gd name="T16" fmla="*/ 50 w 61"/>
                  <a:gd name="T17" fmla="*/ 30 h 30"/>
                  <a:gd name="T18" fmla="*/ 56 w 61"/>
                  <a:gd name="T19" fmla="*/ 27 h 30"/>
                  <a:gd name="T20" fmla="*/ 57 w 61"/>
                  <a:gd name="T21" fmla="*/ 26 h 30"/>
                  <a:gd name="T22" fmla="*/ 57 w 61"/>
                  <a:gd name="T23" fmla="*/ 26 h 30"/>
                  <a:gd name="T24" fmla="*/ 54 w 61"/>
                  <a:gd name="T25" fmla="*/ 24 h 30"/>
                  <a:gd name="T26" fmla="*/ 61 w 61"/>
                  <a:gd name="T27" fmla="*/ 10 h 30"/>
                  <a:gd name="T28" fmla="*/ 61 w 61"/>
                  <a:gd name="T29" fmla="*/ 8 h 30"/>
                  <a:gd name="T30" fmla="*/ 50 w 61"/>
                  <a:gd name="T31" fmla="*/ 3 h 30"/>
                  <a:gd name="T32" fmla="*/ 48 w 61"/>
                  <a:gd name="T33" fmla="*/ 4 h 30"/>
                  <a:gd name="T34" fmla="*/ 45 w 61"/>
                  <a:gd name="T35" fmla="*/ 8 h 30"/>
                  <a:gd name="T36" fmla="*/ 36 w 61"/>
                  <a:gd name="T37" fmla="*/ 0 h 30"/>
                  <a:gd name="T38" fmla="*/ 33 w 61"/>
                  <a:gd name="T39" fmla="*/ 0 h 30"/>
                  <a:gd name="T40" fmla="*/ 8 w 61"/>
                  <a:gd name="T41" fmla="*/ 6 h 30"/>
                  <a:gd name="T42" fmla="*/ 3 w 6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0">
                    <a:moveTo>
                      <a:pt x="3" y="12"/>
                    </a:moveTo>
                    <a:cubicBezTo>
                      <a:pt x="2" y="13"/>
                      <a:pt x="1" y="14"/>
                      <a:pt x="0" y="14"/>
                    </a:cubicBezTo>
                    <a:cubicBezTo>
                      <a:pt x="1" y="15"/>
                      <a:pt x="2" y="15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9" y="16"/>
                      <a:pt x="11" y="18"/>
                      <a:pt x="12" y="20"/>
                    </a:cubicBezTo>
                    <a:cubicBezTo>
                      <a:pt x="14" y="23"/>
                      <a:pt x="15" y="24"/>
                      <a:pt x="17" y="24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3" y="23"/>
                      <a:pt x="28" y="25"/>
                      <a:pt x="33" y="27"/>
                    </a:cubicBezTo>
                    <a:cubicBezTo>
                      <a:pt x="39" y="28"/>
                      <a:pt x="45" y="30"/>
                      <a:pt x="50" y="30"/>
                    </a:cubicBezTo>
                    <a:cubicBezTo>
                      <a:pt x="54" y="30"/>
                      <a:pt x="56" y="28"/>
                      <a:pt x="56" y="27"/>
                    </a:cubicBezTo>
                    <a:cubicBezTo>
                      <a:pt x="57" y="27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5" y="26"/>
                      <a:pt x="55" y="25"/>
                      <a:pt x="54" y="24"/>
                    </a:cubicBezTo>
                    <a:cubicBezTo>
                      <a:pt x="53" y="22"/>
                      <a:pt x="55" y="19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0" y="6"/>
                      <a:pt x="54" y="3"/>
                      <a:pt x="50" y="3"/>
                    </a:cubicBezTo>
                    <a:cubicBezTo>
                      <a:pt x="48" y="3"/>
                      <a:pt x="48" y="4"/>
                      <a:pt x="48" y="4"/>
                    </a:cubicBezTo>
                    <a:cubicBezTo>
                      <a:pt x="48" y="8"/>
                      <a:pt x="45" y="8"/>
                      <a:pt x="45" y="8"/>
                    </a:cubicBezTo>
                    <a:cubicBezTo>
                      <a:pt x="41" y="8"/>
                      <a:pt x="37" y="2"/>
                      <a:pt x="36" y="0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5" y="0"/>
                      <a:pt x="10" y="4"/>
                      <a:pt x="8" y="6"/>
                    </a:cubicBezTo>
                    <a:cubicBezTo>
                      <a:pt x="8" y="9"/>
                      <a:pt x="5" y="10"/>
                      <a:pt x="3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3" name="Freeform 1147"/>
              <p:cNvSpPr>
                <a:spLocks noEditPoints="1"/>
              </p:cNvSpPr>
              <p:nvPr/>
            </p:nvSpPr>
            <p:spPr bwMode="auto">
              <a:xfrm>
                <a:off x="3564" y="1238"/>
                <a:ext cx="1749" cy="606"/>
              </a:xfrm>
              <a:custGeom>
                <a:avLst/>
                <a:gdLst>
                  <a:gd name="T0" fmla="*/ 49 w 1831"/>
                  <a:gd name="T1" fmla="*/ 223 h 635"/>
                  <a:gd name="T2" fmla="*/ 53 w 1831"/>
                  <a:gd name="T3" fmla="*/ 179 h 635"/>
                  <a:gd name="T4" fmla="*/ 15 w 1831"/>
                  <a:gd name="T5" fmla="*/ 190 h 635"/>
                  <a:gd name="T6" fmla="*/ 32 w 1831"/>
                  <a:gd name="T7" fmla="*/ 275 h 635"/>
                  <a:gd name="T8" fmla="*/ 7 w 1831"/>
                  <a:gd name="T9" fmla="*/ 361 h 635"/>
                  <a:gd name="T10" fmla="*/ 1 w 1831"/>
                  <a:gd name="T11" fmla="*/ 391 h 635"/>
                  <a:gd name="T12" fmla="*/ 45 w 1831"/>
                  <a:gd name="T13" fmla="*/ 445 h 635"/>
                  <a:gd name="T14" fmla="*/ 75 w 1831"/>
                  <a:gd name="T15" fmla="*/ 484 h 635"/>
                  <a:gd name="T16" fmla="*/ 139 w 1831"/>
                  <a:gd name="T17" fmla="*/ 532 h 635"/>
                  <a:gd name="T18" fmla="*/ 136 w 1831"/>
                  <a:gd name="T19" fmla="*/ 603 h 635"/>
                  <a:gd name="T20" fmla="*/ 216 w 1831"/>
                  <a:gd name="T21" fmla="*/ 628 h 635"/>
                  <a:gd name="T22" fmla="*/ 236 w 1831"/>
                  <a:gd name="T23" fmla="*/ 554 h 635"/>
                  <a:gd name="T24" fmla="*/ 234 w 1831"/>
                  <a:gd name="T25" fmla="*/ 511 h 635"/>
                  <a:gd name="T26" fmla="*/ 320 w 1831"/>
                  <a:gd name="T27" fmla="*/ 502 h 635"/>
                  <a:gd name="T28" fmla="*/ 377 w 1831"/>
                  <a:gd name="T29" fmla="*/ 470 h 635"/>
                  <a:gd name="T30" fmla="*/ 501 w 1831"/>
                  <a:gd name="T31" fmla="*/ 446 h 635"/>
                  <a:gd name="T32" fmla="*/ 563 w 1831"/>
                  <a:gd name="T33" fmla="*/ 447 h 635"/>
                  <a:gd name="T34" fmla="*/ 672 w 1831"/>
                  <a:gd name="T35" fmla="*/ 520 h 635"/>
                  <a:gd name="T36" fmla="*/ 732 w 1831"/>
                  <a:gd name="T37" fmla="*/ 501 h 635"/>
                  <a:gd name="T38" fmla="*/ 822 w 1831"/>
                  <a:gd name="T39" fmla="*/ 490 h 635"/>
                  <a:gd name="T40" fmla="*/ 931 w 1831"/>
                  <a:gd name="T41" fmla="*/ 524 h 635"/>
                  <a:gd name="T42" fmla="*/ 1000 w 1831"/>
                  <a:gd name="T43" fmla="*/ 516 h 635"/>
                  <a:gd name="T44" fmla="*/ 1041 w 1831"/>
                  <a:gd name="T45" fmla="*/ 482 h 635"/>
                  <a:gd name="T46" fmla="*/ 1091 w 1831"/>
                  <a:gd name="T47" fmla="*/ 464 h 635"/>
                  <a:gd name="T48" fmla="*/ 1160 w 1831"/>
                  <a:gd name="T49" fmla="*/ 543 h 635"/>
                  <a:gd name="T50" fmla="*/ 1181 w 1831"/>
                  <a:gd name="T51" fmla="*/ 588 h 635"/>
                  <a:gd name="T52" fmla="*/ 1267 w 1831"/>
                  <a:gd name="T53" fmla="*/ 502 h 635"/>
                  <a:gd name="T54" fmla="*/ 1232 w 1831"/>
                  <a:gd name="T55" fmla="*/ 454 h 635"/>
                  <a:gd name="T56" fmla="*/ 1342 w 1831"/>
                  <a:gd name="T57" fmla="*/ 367 h 635"/>
                  <a:gd name="T58" fmla="*/ 1444 w 1831"/>
                  <a:gd name="T59" fmla="*/ 340 h 635"/>
                  <a:gd name="T60" fmla="*/ 1525 w 1831"/>
                  <a:gd name="T61" fmla="*/ 328 h 635"/>
                  <a:gd name="T62" fmla="*/ 1457 w 1831"/>
                  <a:gd name="T63" fmla="*/ 395 h 635"/>
                  <a:gd name="T64" fmla="*/ 1508 w 1831"/>
                  <a:gd name="T65" fmla="*/ 445 h 635"/>
                  <a:gd name="T66" fmla="*/ 1540 w 1831"/>
                  <a:gd name="T67" fmla="*/ 355 h 635"/>
                  <a:gd name="T68" fmla="*/ 1687 w 1831"/>
                  <a:gd name="T69" fmla="*/ 309 h 635"/>
                  <a:gd name="T70" fmla="*/ 1710 w 1831"/>
                  <a:gd name="T71" fmla="*/ 271 h 635"/>
                  <a:gd name="T72" fmla="*/ 1775 w 1831"/>
                  <a:gd name="T73" fmla="*/ 272 h 635"/>
                  <a:gd name="T74" fmla="*/ 1825 w 1831"/>
                  <a:gd name="T75" fmla="*/ 256 h 635"/>
                  <a:gd name="T76" fmla="*/ 1685 w 1831"/>
                  <a:gd name="T77" fmla="*/ 181 h 635"/>
                  <a:gd name="T78" fmla="*/ 1565 w 1831"/>
                  <a:gd name="T79" fmla="*/ 185 h 635"/>
                  <a:gd name="T80" fmla="*/ 1389 w 1831"/>
                  <a:gd name="T81" fmla="*/ 145 h 635"/>
                  <a:gd name="T82" fmla="*/ 1315 w 1831"/>
                  <a:gd name="T83" fmla="*/ 121 h 635"/>
                  <a:gd name="T84" fmla="*/ 1244 w 1831"/>
                  <a:gd name="T85" fmla="*/ 141 h 635"/>
                  <a:gd name="T86" fmla="*/ 1135 w 1831"/>
                  <a:gd name="T87" fmla="*/ 125 h 635"/>
                  <a:gd name="T88" fmla="*/ 1076 w 1831"/>
                  <a:gd name="T89" fmla="*/ 97 h 635"/>
                  <a:gd name="T90" fmla="*/ 957 w 1831"/>
                  <a:gd name="T91" fmla="*/ 95 h 635"/>
                  <a:gd name="T92" fmla="*/ 905 w 1831"/>
                  <a:gd name="T93" fmla="*/ 87 h 635"/>
                  <a:gd name="T94" fmla="*/ 949 w 1831"/>
                  <a:gd name="T95" fmla="*/ 27 h 635"/>
                  <a:gd name="T96" fmla="*/ 866 w 1831"/>
                  <a:gd name="T97" fmla="*/ 9 h 635"/>
                  <a:gd name="T98" fmla="*/ 781 w 1831"/>
                  <a:gd name="T99" fmla="*/ 40 h 635"/>
                  <a:gd name="T100" fmla="*/ 701 w 1831"/>
                  <a:gd name="T101" fmla="*/ 55 h 635"/>
                  <a:gd name="T102" fmla="*/ 654 w 1831"/>
                  <a:gd name="T103" fmla="*/ 93 h 635"/>
                  <a:gd name="T104" fmla="*/ 564 w 1831"/>
                  <a:gd name="T105" fmla="*/ 129 h 635"/>
                  <a:gd name="T106" fmla="*/ 523 w 1831"/>
                  <a:gd name="T107" fmla="*/ 140 h 635"/>
                  <a:gd name="T108" fmla="*/ 565 w 1831"/>
                  <a:gd name="T109" fmla="*/ 206 h 635"/>
                  <a:gd name="T110" fmla="*/ 483 w 1831"/>
                  <a:gd name="T111" fmla="*/ 235 h 635"/>
                  <a:gd name="T112" fmla="*/ 514 w 1831"/>
                  <a:gd name="T113" fmla="*/ 176 h 635"/>
                  <a:gd name="T114" fmla="*/ 454 w 1831"/>
                  <a:gd name="T115" fmla="*/ 170 h 635"/>
                  <a:gd name="T116" fmla="*/ 358 w 1831"/>
                  <a:gd name="T117" fmla="*/ 163 h 635"/>
                  <a:gd name="T118" fmla="*/ 294 w 1831"/>
                  <a:gd name="T119" fmla="*/ 206 h 635"/>
                  <a:gd name="T120" fmla="*/ 203 w 1831"/>
                  <a:gd name="T121" fmla="*/ 227 h 635"/>
                  <a:gd name="T122" fmla="*/ 185 w 1831"/>
                  <a:gd name="T123" fmla="*/ 245 h 635"/>
                  <a:gd name="T124" fmla="*/ 104 w 1831"/>
                  <a:gd name="T125" fmla="*/ 26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31" h="635">
                    <a:moveTo>
                      <a:pt x="104" y="268"/>
                    </a:moveTo>
                    <a:cubicBezTo>
                      <a:pt x="105" y="269"/>
                      <a:pt x="106" y="270"/>
                      <a:pt x="107" y="272"/>
                    </a:cubicBezTo>
                    <a:cubicBezTo>
                      <a:pt x="107" y="274"/>
                      <a:pt x="110" y="275"/>
                      <a:pt x="116" y="275"/>
                    </a:cubicBezTo>
                    <a:cubicBezTo>
                      <a:pt x="117" y="275"/>
                      <a:pt x="118" y="275"/>
                      <a:pt x="119" y="277"/>
                    </a:cubicBezTo>
                    <a:cubicBezTo>
                      <a:pt x="121" y="279"/>
                      <a:pt x="119" y="283"/>
                      <a:pt x="119" y="284"/>
                    </a:cubicBezTo>
                    <a:cubicBezTo>
                      <a:pt x="117" y="287"/>
                      <a:pt x="114" y="288"/>
                      <a:pt x="111" y="288"/>
                    </a:cubicBezTo>
                    <a:cubicBezTo>
                      <a:pt x="109" y="288"/>
                      <a:pt x="108" y="287"/>
                      <a:pt x="107" y="286"/>
                    </a:cubicBezTo>
                    <a:cubicBezTo>
                      <a:pt x="106" y="286"/>
                      <a:pt x="105" y="286"/>
                      <a:pt x="104" y="286"/>
                    </a:cubicBezTo>
                    <a:cubicBezTo>
                      <a:pt x="101" y="286"/>
                      <a:pt x="98" y="286"/>
                      <a:pt x="97" y="282"/>
                    </a:cubicBezTo>
                    <a:cubicBezTo>
                      <a:pt x="97" y="281"/>
                      <a:pt x="94" y="278"/>
                      <a:pt x="89" y="278"/>
                    </a:cubicBezTo>
                    <a:cubicBezTo>
                      <a:pt x="86" y="279"/>
                      <a:pt x="84" y="278"/>
                      <a:pt x="83" y="277"/>
                    </a:cubicBezTo>
                    <a:cubicBezTo>
                      <a:pt x="82" y="275"/>
                      <a:pt x="81" y="273"/>
                      <a:pt x="81" y="270"/>
                    </a:cubicBezTo>
                    <a:cubicBezTo>
                      <a:pt x="81" y="268"/>
                      <a:pt x="81" y="267"/>
                      <a:pt x="80" y="265"/>
                    </a:cubicBezTo>
                    <a:cubicBezTo>
                      <a:pt x="79" y="264"/>
                      <a:pt x="78" y="263"/>
                      <a:pt x="79" y="262"/>
                    </a:cubicBezTo>
                    <a:cubicBezTo>
                      <a:pt x="79" y="261"/>
                      <a:pt x="78" y="261"/>
                      <a:pt x="78" y="260"/>
                    </a:cubicBezTo>
                    <a:cubicBezTo>
                      <a:pt x="78" y="258"/>
                      <a:pt x="77" y="255"/>
                      <a:pt x="80" y="253"/>
                    </a:cubicBezTo>
                    <a:cubicBezTo>
                      <a:pt x="80" y="252"/>
                      <a:pt x="80" y="252"/>
                      <a:pt x="80" y="250"/>
                    </a:cubicBezTo>
                    <a:cubicBezTo>
                      <a:pt x="80" y="249"/>
                      <a:pt x="80" y="248"/>
                      <a:pt x="80" y="247"/>
                    </a:cubicBezTo>
                    <a:cubicBezTo>
                      <a:pt x="80" y="247"/>
                      <a:pt x="80" y="246"/>
                      <a:pt x="79" y="246"/>
                    </a:cubicBezTo>
                    <a:cubicBezTo>
                      <a:pt x="77" y="244"/>
                      <a:pt x="75" y="243"/>
                      <a:pt x="73" y="243"/>
                    </a:cubicBezTo>
                    <a:cubicBezTo>
                      <a:pt x="70" y="243"/>
                      <a:pt x="68" y="241"/>
                      <a:pt x="68" y="240"/>
                    </a:cubicBezTo>
                    <a:cubicBezTo>
                      <a:pt x="67" y="239"/>
                      <a:pt x="67" y="238"/>
                      <a:pt x="66" y="238"/>
                    </a:cubicBezTo>
                    <a:cubicBezTo>
                      <a:pt x="62" y="237"/>
                      <a:pt x="54" y="231"/>
                      <a:pt x="53" y="227"/>
                    </a:cubicBezTo>
                    <a:cubicBezTo>
                      <a:pt x="53" y="227"/>
                      <a:pt x="52" y="226"/>
                      <a:pt x="51" y="226"/>
                    </a:cubicBezTo>
                    <a:cubicBezTo>
                      <a:pt x="50" y="226"/>
                      <a:pt x="49" y="225"/>
                      <a:pt x="49" y="223"/>
                    </a:cubicBezTo>
                    <a:cubicBezTo>
                      <a:pt x="49" y="223"/>
                      <a:pt x="49" y="222"/>
                      <a:pt x="50" y="221"/>
                    </a:cubicBezTo>
                    <a:cubicBezTo>
                      <a:pt x="53" y="220"/>
                      <a:pt x="58" y="222"/>
                      <a:pt x="62" y="225"/>
                    </a:cubicBezTo>
                    <a:cubicBezTo>
                      <a:pt x="65" y="228"/>
                      <a:pt x="70" y="230"/>
                      <a:pt x="76" y="231"/>
                    </a:cubicBezTo>
                    <a:cubicBezTo>
                      <a:pt x="80" y="232"/>
                      <a:pt x="83" y="233"/>
                      <a:pt x="86" y="234"/>
                    </a:cubicBezTo>
                    <a:cubicBezTo>
                      <a:pt x="89" y="235"/>
                      <a:pt x="92" y="237"/>
                      <a:pt x="96" y="237"/>
                    </a:cubicBezTo>
                    <a:cubicBezTo>
                      <a:pt x="101" y="238"/>
                      <a:pt x="101" y="238"/>
                      <a:pt x="101" y="238"/>
                    </a:cubicBezTo>
                    <a:cubicBezTo>
                      <a:pt x="107" y="239"/>
                      <a:pt x="112" y="240"/>
                      <a:pt x="122" y="242"/>
                    </a:cubicBezTo>
                    <a:cubicBezTo>
                      <a:pt x="134" y="243"/>
                      <a:pt x="150" y="231"/>
                      <a:pt x="153" y="228"/>
                    </a:cubicBezTo>
                    <a:cubicBezTo>
                      <a:pt x="155" y="226"/>
                      <a:pt x="154" y="223"/>
                      <a:pt x="153" y="220"/>
                    </a:cubicBezTo>
                    <a:cubicBezTo>
                      <a:pt x="152" y="218"/>
                      <a:pt x="152" y="217"/>
                      <a:pt x="152" y="216"/>
                    </a:cubicBezTo>
                    <a:cubicBezTo>
                      <a:pt x="151" y="216"/>
                      <a:pt x="150" y="215"/>
                      <a:pt x="149" y="215"/>
                    </a:cubicBezTo>
                    <a:cubicBezTo>
                      <a:pt x="148" y="214"/>
                      <a:pt x="146" y="213"/>
                      <a:pt x="145" y="212"/>
                    </a:cubicBezTo>
                    <a:cubicBezTo>
                      <a:pt x="145" y="210"/>
                      <a:pt x="142" y="207"/>
                      <a:pt x="138" y="207"/>
                    </a:cubicBezTo>
                    <a:cubicBezTo>
                      <a:pt x="134" y="207"/>
                      <a:pt x="132" y="205"/>
                      <a:pt x="131" y="204"/>
                    </a:cubicBezTo>
                    <a:cubicBezTo>
                      <a:pt x="130" y="203"/>
                      <a:pt x="129" y="202"/>
                      <a:pt x="129" y="202"/>
                    </a:cubicBezTo>
                    <a:cubicBezTo>
                      <a:pt x="128" y="202"/>
                      <a:pt x="128" y="202"/>
                      <a:pt x="128" y="202"/>
                    </a:cubicBezTo>
                    <a:cubicBezTo>
                      <a:pt x="124" y="202"/>
                      <a:pt x="121" y="200"/>
                      <a:pt x="113" y="195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02" y="188"/>
                      <a:pt x="90" y="183"/>
                      <a:pt x="87" y="183"/>
                    </a:cubicBezTo>
                    <a:cubicBezTo>
                      <a:pt x="85" y="184"/>
                      <a:pt x="84" y="184"/>
                      <a:pt x="82" y="184"/>
                    </a:cubicBezTo>
                    <a:cubicBezTo>
                      <a:pt x="81" y="184"/>
                      <a:pt x="79" y="184"/>
                      <a:pt x="78" y="182"/>
                    </a:cubicBezTo>
                    <a:cubicBezTo>
                      <a:pt x="77" y="181"/>
                      <a:pt x="75" y="181"/>
                      <a:pt x="73" y="182"/>
                    </a:cubicBezTo>
                    <a:cubicBezTo>
                      <a:pt x="71" y="184"/>
                      <a:pt x="69" y="183"/>
                      <a:pt x="67" y="182"/>
                    </a:cubicBezTo>
                    <a:cubicBezTo>
                      <a:pt x="65" y="182"/>
                      <a:pt x="63" y="181"/>
                      <a:pt x="62" y="182"/>
                    </a:cubicBezTo>
                    <a:cubicBezTo>
                      <a:pt x="58" y="183"/>
                      <a:pt x="54" y="181"/>
                      <a:pt x="53" y="179"/>
                    </a:cubicBezTo>
                    <a:cubicBezTo>
                      <a:pt x="52" y="177"/>
                      <a:pt x="52" y="176"/>
                      <a:pt x="53" y="175"/>
                    </a:cubicBezTo>
                    <a:cubicBezTo>
                      <a:pt x="54" y="174"/>
                      <a:pt x="56" y="174"/>
                      <a:pt x="57" y="174"/>
                    </a:cubicBezTo>
                    <a:cubicBezTo>
                      <a:pt x="56" y="173"/>
                      <a:pt x="55" y="173"/>
                      <a:pt x="55" y="172"/>
                    </a:cubicBezTo>
                    <a:cubicBezTo>
                      <a:pt x="52" y="171"/>
                      <a:pt x="50" y="171"/>
                      <a:pt x="50" y="173"/>
                    </a:cubicBezTo>
                    <a:cubicBezTo>
                      <a:pt x="48" y="176"/>
                      <a:pt x="44" y="176"/>
                      <a:pt x="41" y="174"/>
                    </a:cubicBezTo>
                    <a:cubicBezTo>
                      <a:pt x="41" y="174"/>
                      <a:pt x="41" y="174"/>
                      <a:pt x="41" y="175"/>
                    </a:cubicBezTo>
                    <a:cubicBezTo>
                      <a:pt x="41" y="175"/>
                      <a:pt x="40" y="175"/>
                      <a:pt x="40" y="176"/>
                    </a:cubicBezTo>
                    <a:cubicBezTo>
                      <a:pt x="40" y="176"/>
                      <a:pt x="40" y="176"/>
                      <a:pt x="40" y="176"/>
                    </a:cubicBezTo>
                    <a:cubicBezTo>
                      <a:pt x="39" y="176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8" y="177"/>
                      <a:pt x="38" y="177"/>
                      <a:pt x="37" y="177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6" y="177"/>
                      <a:pt x="36" y="177"/>
                    </a:cubicBezTo>
                    <a:cubicBezTo>
                      <a:pt x="35" y="177"/>
                      <a:pt x="35" y="177"/>
                      <a:pt x="34" y="177"/>
                    </a:cubicBezTo>
                    <a:cubicBezTo>
                      <a:pt x="34" y="177"/>
                      <a:pt x="33" y="177"/>
                      <a:pt x="33" y="178"/>
                    </a:cubicBezTo>
                    <a:cubicBezTo>
                      <a:pt x="32" y="178"/>
                      <a:pt x="32" y="178"/>
                      <a:pt x="31" y="179"/>
                    </a:cubicBezTo>
                    <a:cubicBezTo>
                      <a:pt x="29" y="180"/>
                      <a:pt x="27" y="182"/>
                      <a:pt x="25" y="182"/>
                    </a:cubicBezTo>
                    <a:cubicBezTo>
                      <a:pt x="24" y="182"/>
                      <a:pt x="23" y="182"/>
                      <a:pt x="21" y="184"/>
                    </a:cubicBezTo>
                    <a:cubicBezTo>
                      <a:pt x="21" y="184"/>
                      <a:pt x="20" y="185"/>
                      <a:pt x="20" y="185"/>
                    </a:cubicBezTo>
                    <a:cubicBezTo>
                      <a:pt x="20" y="185"/>
                      <a:pt x="20" y="185"/>
                      <a:pt x="20" y="185"/>
                    </a:cubicBezTo>
                    <a:cubicBezTo>
                      <a:pt x="20" y="186"/>
                      <a:pt x="19" y="186"/>
                      <a:pt x="19" y="187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19" y="189"/>
                      <a:pt x="17" y="190"/>
                      <a:pt x="16" y="190"/>
                    </a:cubicBezTo>
                    <a:cubicBezTo>
                      <a:pt x="16" y="190"/>
                      <a:pt x="15" y="190"/>
                      <a:pt x="15" y="190"/>
                    </a:cubicBezTo>
                    <a:cubicBezTo>
                      <a:pt x="15" y="190"/>
                      <a:pt x="15" y="190"/>
                      <a:pt x="15" y="190"/>
                    </a:cubicBezTo>
                    <a:cubicBezTo>
                      <a:pt x="15" y="192"/>
                      <a:pt x="15" y="195"/>
                      <a:pt x="13" y="197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8"/>
                      <a:pt x="14" y="199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6" y="202"/>
                      <a:pt x="17" y="203"/>
                      <a:pt x="19" y="203"/>
                    </a:cubicBezTo>
                    <a:cubicBezTo>
                      <a:pt x="19" y="204"/>
                      <a:pt x="20" y="204"/>
                      <a:pt x="21" y="204"/>
                    </a:cubicBezTo>
                    <a:cubicBezTo>
                      <a:pt x="21" y="204"/>
                      <a:pt x="30" y="211"/>
                      <a:pt x="30" y="214"/>
                    </a:cubicBezTo>
                    <a:cubicBezTo>
                      <a:pt x="30" y="216"/>
                      <a:pt x="29" y="217"/>
                      <a:pt x="28" y="219"/>
                    </a:cubicBezTo>
                    <a:cubicBezTo>
                      <a:pt x="26" y="221"/>
                      <a:pt x="23" y="224"/>
                      <a:pt x="22" y="224"/>
                    </a:cubicBezTo>
                    <a:cubicBezTo>
                      <a:pt x="21" y="225"/>
                      <a:pt x="20" y="226"/>
                      <a:pt x="20" y="227"/>
                    </a:cubicBezTo>
                    <a:cubicBezTo>
                      <a:pt x="20" y="227"/>
                      <a:pt x="19" y="227"/>
                      <a:pt x="19" y="228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2" y="232"/>
                      <a:pt x="27" y="239"/>
                      <a:pt x="30" y="245"/>
                    </a:cubicBezTo>
                    <a:cubicBezTo>
                      <a:pt x="31" y="248"/>
                      <a:pt x="32" y="249"/>
                      <a:pt x="31" y="251"/>
                    </a:cubicBezTo>
                    <a:cubicBezTo>
                      <a:pt x="31" y="253"/>
                      <a:pt x="29" y="253"/>
                      <a:pt x="28" y="253"/>
                    </a:cubicBezTo>
                    <a:cubicBezTo>
                      <a:pt x="27" y="253"/>
                      <a:pt x="27" y="254"/>
                      <a:pt x="26" y="254"/>
                    </a:cubicBezTo>
                    <a:cubicBezTo>
                      <a:pt x="25" y="255"/>
                      <a:pt x="26" y="257"/>
                      <a:pt x="27" y="259"/>
                    </a:cubicBezTo>
                    <a:cubicBezTo>
                      <a:pt x="28" y="260"/>
                      <a:pt x="28" y="260"/>
                      <a:pt x="28" y="261"/>
                    </a:cubicBezTo>
                    <a:cubicBezTo>
                      <a:pt x="29" y="263"/>
                      <a:pt x="28" y="264"/>
                      <a:pt x="27" y="265"/>
                    </a:cubicBezTo>
                    <a:cubicBezTo>
                      <a:pt x="27" y="265"/>
                      <a:pt x="27" y="265"/>
                      <a:pt x="28" y="265"/>
                    </a:cubicBezTo>
                    <a:cubicBezTo>
                      <a:pt x="29" y="266"/>
                      <a:pt x="31" y="266"/>
                      <a:pt x="31" y="268"/>
                    </a:cubicBezTo>
                    <a:cubicBezTo>
                      <a:pt x="32" y="270"/>
                      <a:pt x="31" y="271"/>
                      <a:pt x="30" y="272"/>
                    </a:cubicBezTo>
                    <a:cubicBezTo>
                      <a:pt x="29" y="273"/>
                      <a:pt x="29" y="273"/>
                      <a:pt x="29" y="273"/>
                    </a:cubicBezTo>
                    <a:cubicBezTo>
                      <a:pt x="30" y="274"/>
                      <a:pt x="31" y="274"/>
                      <a:pt x="32" y="275"/>
                    </a:cubicBezTo>
                    <a:cubicBezTo>
                      <a:pt x="33" y="276"/>
                      <a:pt x="35" y="277"/>
                      <a:pt x="36" y="280"/>
                    </a:cubicBezTo>
                    <a:cubicBezTo>
                      <a:pt x="36" y="283"/>
                      <a:pt x="33" y="285"/>
                      <a:pt x="31" y="286"/>
                    </a:cubicBezTo>
                    <a:cubicBezTo>
                      <a:pt x="30" y="286"/>
                      <a:pt x="29" y="286"/>
                      <a:pt x="29" y="287"/>
                    </a:cubicBezTo>
                    <a:cubicBezTo>
                      <a:pt x="29" y="287"/>
                      <a:pt x="29" y="287"/>
                      <a:pt x="30" y="287"/>
                    </a:cubicBezTo>
                    <a:cubicBezTo>
                      <a:pt x="31" y="288"/>
                      <a:pt x="32" y="289"/>
                      <a:pt x="33" y="290"/>
                    </a:cubicBezTo>
                    <a:cubicBezTo>
                      <a:pt x="36" y="291"/>
                      <a:pt x="38" y="292"/>
                      <a:pt x="41" y="294"/>
                    </a:cubicBezTo>
                    <a:cubicBezTo>
                      <a:pt x="41" y="295"/>
                      <a:pt x="42" y="296"/>
                      <a:pt x="43" y="296"/>
                    </a:cubicBezTo>
                    <a:cubicBezTo>
                      <a:pt x="47" y="301"/>
                      <a:pt x="47" y="304"/>
                      <a:pt x="46" y="307"/>
                    </a:cubicBezTo>
                    <a:cubicBezTo>
                      <a:pt x="45" y="311"/>
                      <a:pt x="41" y="313"/>
                      <a:pt x="37" y="316"/>
                    </a:cubicBezTo>
                    <a:cubicBezTo>
                      <a:pt x="34" y="318"/>
                      <a:pt x="30" y="321"/>
                      <a:pt x="29" y="323"/>
                    </a:cubicBezTo>
                    <a:cubicBezTo>
                      <a:pt x="27" y="328"/>
                      <a:pt x="23" y="330"/>
                      <a:pt x="18" y="333"/>
                    </a:cubicBezTo>
                    <a:cubicBezTo>
                      <a:pt x="16" y="335"/>
                      <a:pt x="13" y="336"/>
                      <a:pt x="11" y="338"/>
                    </a:cubicBezTo>
                    <a:cubicBezTo>
                      <a:pt x="11" y="338"/>
                      <a:pt x="11" y="339"/>
                      <a:pt x="10" y="339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3" y="340"/>
                      <a:pt x="14" y="342"/>
                      <a:pt x="15" y="344"/>
                    </a:cubicBezTo>
                    <a:cubicBezTo>
                      <a:pt x="16" y="346"/>
                      <a:pt x="17" y="347"/>
                      <a:pt x="18" y="348"/>
                    </a:cubicBezTo>
                    <a:cubicBezTo>
                      <a:pt x="19" y="348"/>
                      <a:pt x="20" y="348"/>
                      <a:pt x="22" y="348"/>
                    </a:cubicBezTo>
                    <a:cubicBezTo>
                      <a:pt x="24" y="348"/>
                      <a:pt x="26" y="348"/>
                      <a:pt x="28" y="350"/>
                    </a:cubicBezTo>
                    <a:cubicBezTo>
                      <a:pt x="29" y="351"/>
                      <a:pt x="29" y="353"/>
                      <a:pt x="29" y="353"/>
                    </a:cubicBezTo>
                    <a:cubicBezTo>
                      <a:pt x="28" y="355"/>
                      <a:pt x="25" y="355"/>
                      <a:pt x="25" y="355"/>
                    </a:cubicBezTo>
                    <a:cubicBezTo>
                      <a:pt x="23" y="355"/>
                      <a:pt x="22" y="355"/>
                      <a:pt x="21" y="355"/>
                    </a:cubicBezTo>
                    <a:cubicBezTo>
                      <a:pt x="19" y="354"/>
                      <a:pt x="18" y="355"/>
                      <a:pt x="16" y="356"/>
                    </a:cubicBezTo>
                    <a:cubicBezTo>
                      <a:pt x="15" y="357"/>
                      <a:pt x="13" y="357"/>
                      <a:pt x="11" y="358"/>
                    </a:cubicBezTo>
                    <a:cubicBezTo>
                      <a:pt x="8" y="359"/>
                      <a:pt x="8" y="360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2"/>
                      <a:pt x="7" y="362"/>
                      <a:pt x="8" y="362"/>
                    </a:cubicBezTo>
                    <a:cubicBezTo>
                      <a:pt x="8" y="362"/>
                      <a:pt x="8" y="362"/>
                      <a:pt x="8" y="363"/>
                    </a:cubicBezTo>
                    <a:cubicBezTo>
                      <a:pt x="8" y="363"/>
                      <a:pt x="8" y="363"/>
                      <a:pt x="8" y="363"/>
                    </a:cubicBezTo>
                    <a:cubicBezTo>
                      <a:pt x="8" y="363"/>
                      <a:pt x="8" y="364"/>
                      <a:pt x="8" y="364"/>
                    </a:cubicBezTo>
                    <a:cubicBezTo>
                      <a:pt x="8" y="364"/>
                      <a:pt x="8" y="364"/>
                      <a:pt x="8" y="364"/>
                    </a:cubicBezTo>
                    <a:cubicBezTo>
                      <a:pt x="7" y="364"/>
                      <a:pt x="7" y="364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6" y="366"/>
                      <a:pt x="6" y="366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5" y="368"/>
                      <a:pt x="5" y="368"/>
                      <a:pt x="4" y="369"/>
                    </a:cubicBezTo>
                    <a:cubicBezTo>
                      <a:pt x="3" y="371"/>
                      <a:pt x="2" y="372"/>
                      <a:pt x="2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1" y="375"/>
                      <a:pt x="1" y="376"/>
                      <a:pt x="1" y="377"/>
                    </a:cubicBezTo>
                    <a:cubicBezTo>
                      <a:pt x="1" y="378"/>
                      <a:pt x="1" y="379"/>
                      <a:pt x="1" y="380"/>
                    </a:cubicBezTo>
                    <a:cubicBezTo>
                      <a:pt x="2" y="382"/>
                      <a:pt x="2" y="383"/>
                      <a:pt x="3" y="385"/>
                    </a:cubicBezTo>
                    <a:cubicBezTo>
                      <a:pt x="4" y="385"/>
                      <a:pt x="4" y="385"/>
                      <a:pt x="4" y="385"/>
                    </a:cubicBezTo>
                    <a:cubicBezTo>
                      <a:pt x="4" y="386"/>
                      <a:pt x="5" y="387"/>
                      <a:pt x="4" y="388"/>
                    </a:cubicBezTo>
                    <a:cubicBezTo>
                      <a:pt x="4" y="390"/>
                      <a:pt x="2" y="391"/>
                      <a:pt x="1" y="391"/>
                    </a:cubicBezTo>
                    <a:cubicBezTo>
                      <a:pt x="1" y="391"/>
                      <a:pt x="0" y="392"/>
                      <a:pt x="0" y="392"/>
                    </a:cubicBezTo>
                    <a:cubicBezTo>
                      <a:pt x="0" y="392"/>
                      <a:pt x="0" y="392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1" y="393"/>
                      <a:pt x="1" y="394"/>
                      <a:pt x="2" y="395"/>
                    </a:cubicBezTo>
                    <a:cubicBezTo>
                      <a:pt x="4" y="396"/>
                      <a:pt x="4" y="398"/>
                      <a:pt x="4" y="400"/>
                    </a:cubicBezTo>
                    <a:cubicBezTo>
                      <a:pt x="4" y="401"/>
                      <a:pt x="4" y="402"/>
                      <a:pt x="4" y="402"/>
                    </a:cubicBezTo>
                    <a:cubicBezTo>
                      <a:pt x="4" y="403"/>
                      <a:pt x="4" y="403"/>
                      <a:pt x="3" y="403"/>
                    </a:cubicBezTo>
                    <a:cubicBezTo>
                      <a:pt x="3" y="404"/>
                      <a:pt x="4" y="405"/>
                      <a:pt x="7" y="407"/>
                    </a:cubicBezTo>
                    <a:cubicBezTo>
                      <a:pt x="8" y="409"/>
                      <a:pt x="8" y="411"/>
                      <a:pt x="9" y="413"/>
                    </a:cubicBezTo>
                    <a:cubicBezTo>
                      <a:pt x="9" y="414"/>
                      <a:pt x="9" y="414"/>
                      <a:pt x="9" y="415"/>
                    </a:cubicBezTo>
                    <a:cubicBezTo>
                      <a:pt x="9" y="415"/>
                      <a:pt x="9" y="415"/>
                      <a:pt x="9" y="415"/>
                    </a:cubicBezTo>
                    <a:cubicBezTo>
                      <a:pt x="10" y="416"/>
                      <a:pt x="11" y="416"/>
                      <a:pt x="12" y="417"/>
                    </a:cubicBezTo>
                    <a:cubicBezTo>
                      <a:pt x="12" y="417"/>
                      <a:pt x="13" y="417"/>
                      <a:pt x="14" y="416"/>
                    </a:cubicBezTo>
                    <a:cubicBezTo>
                      <a:pt x="17" y="416"/>
                      <a:pt x="20" y="417"/>
                      <a:pt x="22" y="420"/>
                    </a:cubicBezTo>
                    <a:cubicBezTo>
                      <a:pt x="22" y="421"/>
                      <a:pt x="22" y="421"/>
                      <a:pt x="22" y="421"/>
                    </a:cubicBezTo>
                    <a:cubicBezTo>
                      <a:pt x="23" y="421"/>
                      <a:pt x="24" y="420"/>
                      <a:pt x="25" y="419"/>
                    </a:cubicBezTo>
                    <a:cubicBezTo>
                      <a:pt x="26" y="419"/>
                      <a:pt x="26" y="419"/>
                      <a:pt x="27" y="419"/>
                    </a:cubicBezTo>
                    <a:cubicBezTo>
                      <a:pt x="30" y="419"/>
                      <a:pt x="34" y="421"/>
                      <a:pt x="37" y="422"/>
                    </a:cubicBezTo>
                    <a:cubicBezTo>
                      <a:pt x="37" y="422"/>
                      <a:pt x="37" y="422"/>
                      <a:pt x="37" y="422"/>
                    </a:cubicBezTo>
                    <a:cubicBezTo>
                      <a:pt x="39" y="423"/>
                      <a:pt x="39" y="426"/>
                      <a:pt x="39" y="429"/>
                    </a:cubicBezTo>
                    <a:cubicBezTo>
                      <a:pt x="39" y="430"/>
                      <a:pt x="39" y="431"/>
                      <a:pt x="39" y="432"/>
                    </a:cubicBezTo>
                    <a:cubicBezTo>
                      <a:pt x="39" y="433"/>
                      <a:pt x="39" y="434"/>
                      <a:pt x="39" y="435"/>
                    </a:cubicBezTo>
                    <a:cubicBezTo>
                      <a:pt x="39" y="437"/>
                      <a:pt x="39" y="438"/>
                      <a:pt x="40" y="438"/>
                    </a:cubicBezTo>
                    <a:cubicBezTo>
                      <a:pt x="42" y="439"/>
                      <a:pt x="42" y="441"/>
                      <a:pt x="43" y="443"/>
                    </a:cubicBezTo>
                    <a:cubicBezTo>
                      <a:pt x="43" y="444"/>
                      <a:pt x="44" y="445"/>
                      <a:pt x="45" y="445"/>
                    </a:cubicBezTo>
                    <a:cubicBezTo>
                      <a:pt x="47" y="446"/>
                      <a:pt x="48" y="448"/>
                      <a:pt x="50" y="450"/>
                    </a:cubicBezTo>
                    <a:cubicBezTo>
                      <a:pt x="50" y="450"/>
                      <a:pt x="50" y="450"/>
                      <a:pt x="50" y="450"/>
                    </a:cubicBezTo>
                    <a:cubicBezTo>
                      <a:pt x="50" y="451"/>
                      <a:pt x="51" y="451"/>
                      <a:pt x="51" y="451"/>
                    </a:cubicBezTo>
                    <a:cubicBezTo>
                      <a:pt x="53" y="452"/>
                      <a:pt x="55" y="453"/>
                      <a:pt x="57" y="455"/>
                    </a:cubicBezTo>
                    <a:cubicBezTo>
                      <a:pt x="58" y="456"/>
                      <a:pt x="58" y="457"/>
                      <a:pt x="59" y="458"/>
                    </a:cubicBezTo>
                    <a:cubicBezTo>
                      <a:pt x="60" y="463"/>
                      <a:pt x="54" y="465"/>
                      <a:pt x="52" y="466"/>
                    </a:cubicBezTo>
                    <a:cubicBezTo>
                      <a:pt x="51" y="466"/>
                      <a:pt x="51" y="466"/>
                      <a:pt x="50" y="466"/>
                    </a:cubicBezTo>
                    <a:cubicBezTo>
                      <a:pt x="50" y="466"/>
                      <a:pt x="50" y="466"/>
                      <a:pt x="50" y="466"/>
                    </a:cubicBezTo>
                    <a:cubicBezTo>
                      <a:pt x="50" y="466"/>
                      <a:pt x="50" y="466"/>
                      <a:pt x="49" y="466"/>
                    </a:cubicBezTo>
                    <a:cubicBezTo>
                      <a:pt x="49" y="466"/>
                      <a:pt x="49" y="466"/>
                      <a:pt x="49" y="466"/>
                    </a:cubicBezTo>
                    <a:cubicBezTo>
                      <a:pt x="48" y="466"/>
                      <a:pt x="48" y="466"/>
                      <a:pt x="48" y="466"/>
                    </a:cubicBezTo>
                    <a:cubicBezTo>
                      <a:pt x="47" y="466"/>
                      <a:pt x="47" y="465"/>
                      <a:pt x="46" y="465"/>
                    </a:cubicBezTo>
                    <a:cubicBezTo>
                      <a:pt x="46" y="465"/>
                      <a:pt x="45" y="465"/>
                      <a:pt x="44" y="465"/>
                    </a:cubicBezTo>
                    <a:cubicBezTo>
                      <a:pt x="44" y="465"/>
                      <a:pt x="45" y="467"/>
                      <a:pt x="45" y="468"/>
                    </a:cubicBezTo>
                    <a:cubicBezTo>
                      <a:pt x="46" y="470"/>
                      <a:pt x="46" y="471"/>
                      <a:pt x="47" y="473"/>
                    </a:cubicBezTo>
                    <a:cubicBezTo>
                      <a:pt x="47" y="475"/>
                      <a:pt x="48" y="476"/>
                      <a:pt x="48" y="477"/>
                    </a:cubicBezTo>
                    <a:cubicBezTo>
                      <a:pt x="48" y="477"/>
                      <a:pt x="48" y="477"/>
                      <a:pt x="49" y="477"/>
                    </a:cubicBezTo>
                    <a:cubicBezTo>
                      <a:pt x="49" y="477"/>
                      <a:pt x="49" y="477"/>
                      <a:pt x="49" y="477"/>
                    </a:cubicBezTo>
                    <a:cubicBezTo>
                      <a:pt x="50" y="477"/>
                      <a:pt x="51" y="477"/>
                      <a:pt x="52" y="476"/>
                    </a:cubicBezTo>
                    <a:cubicBezTo>
                      <a:pt x="52" y="476"/>
                      <a:pt x="53" y="475"/>
                      <a:pt x="54" y="475"/>
                    </a:cubicBezTo>
                    <a:cubicBezTo>
                      <a:pt x="55" y="474"/>
                      <a:pt x="57" y="474"/>
                      <a:pt x="59" y="474"/>
                    </a:cubicBezTo>
                    <a:cubicBezTo>
                      <a:pt x="60" y="475"/>
                      <a:pt x="61" y="475"/>
                      <a:pt x="61" y="475"/>
                    </a:cubicBezTo>
                    <a:cubicBezTo>
                      <a:pt x="63" y="474"/>
                      <a:pt x="65" y="474"/>
                      <a:pt x="66" y="474"/>
                    </a:cubicBezTo>
                    <a:cubicBezTo>
                      <a:pt x="69" y="474"/>
                      <a:pt x="72" y="474"/>
                      <a:pt x="73" y="476"/>
                    </a:cubicBezTo>
                    <a:cubicBezTo>
                      <a:pt x="74" y="478"/>
                      <a:pt x="75" y="482"/>
                      <a:pt x="75" y="484"/>
                    </a:cubicBezTo>
                    <a:cubicBezTo>
                      <a:pt x="75" y="485"/>
                      <a:pt x="75" y="486"/>
                      <a:pt x="75" y="487"/>
                    </a:cubicBezTo>
                    <a:cubicBezTo>
                      <a:pt x="75" y="487"/>
                      <a:pt x="75" y="488"/>
                      <a:pt x="76" y="489"/>
                    </a:cubicBezTo>
                    <a:cubicBezTo>
                      <a:pt x="76" y="490"/>
                      <a:pt x="77" y="490"/>
                      <a:pt x="77" y="491"/>
                    </a:cubicBezTo>
                    <a:cubicBezTo>
                      <a:pt x="77" y="492"/>
                      <a:pt x="80" y="492"/>
                      <a:pt x="81" y="492"/>
                    </a:cubicBezTo>
                    <a:cubicBezTo>
                      <a:pt x="82" y="492"/>
                      <a:pt x="83" y="492"/>
                      <a:pt x="84" y="492"/>
                    </a:cubicBezTo>
                    <a:cubicBezTo>
                      <a:pt x="87" y="493"/>
                      <a:pt x="92" y="500"/>
                      <a:pt x="91" y="503"/>
                    </a:cubicBezTo>
                    <a:cubicBezTo>
                      <a:pt x="91" y="503"/>
                      <a:pt x="91" y="503"/>
                      <a:pt x="91" y="503"/>
                    </a:cubicBezTo>
                    <a:cubicBezTo>
                      <a:pt x="92" y="503"/>
                      <a:pt x="92" y="503"/>
                      <a:pt x="92" y="503"/>
                    </a:cubicBezTo>
                    <a:cubicBezTo>
                      <a:pt x="94" y="502"/>
                      <a:pt x="96" y="504"/>
                      <a:pt x="98" y="505"/>
                    </a:cubicBezTo>
                    <a:cubicBezTo>
                      <a:pt x="99" y="505"/>
                      <a:pt x="99" y="506"/>
                      <a:pt x="99" y="506"/>
                    </a:cubicBezTo>
                    <a:cubicBezTo>
                      <a:pt x="100" y="506"/>
                      <a:pt x="100" y="506"/>
                      <a:pt x="101" y="506"/>
                    </a:cubicBezTo>
                    <a:cubicBezTo>
                      <a:pt x="101" y="506"/>
                      <a:pt x="102" y="506"/>
                      <a:pt x="103" y="505"/>
                    </a:cubicBezTo>
                    <a:cubicBezTo>
                      <a:pt x="104" y="505"/>
                      <a:pt x="106" y="504"/>
                      <a:pt x="108" y="504"/>
                    </a:cubicBezTo>
                    <a:cubicBezTo>
                      <a:pt x="111" y="504"/>
                      <a:pt x="112" y="505"/>
                      <a:pt x="112" y="506"/>
                    </a:cubicBezTo>
                    <a:cubicBezTo>
                      <a:pt x="112" y="506"/>
                      <a:pt x="114" y="507"/>
                      <a:pt x="114" y="508"/>
                    </a:cubicBezTo>
                    <a:cubicBezTo>
                      <a:pt x="116" y="509"/>
                      <a:pt x="116" y="510"/>
                      <a:pt x="117" y="511"/>
                    </a:cubicBezTo>
                    <a:cubicBezTo>
                      <a:pt x="117" y="511"/>
                      <a:pt x="118" y="511"/>
                      <a:pt x="118" y="511"/>
                    </a:cubicBezTo>
                    <a:cubicBezTo>
                      <a:pt x="121" y="511"/>
                      <a:pt x="124" y="511"/>
                      <a:pt x="126" y="512"/>
                    </a:cubicBezTo>
                    <a:cubicBezTo>
                      <a:pt x="127" y="513"/>
                      <a:pt x="128" y="513"/>
                      <a:pt x="129" y="513"/>
                    </a:cubicBezTo>
                    <a:cubicBezTo>
                      <a:pt x="131" y="514"/>
                      <a:pt x="133" y="514"/>
                      <a:pt x="135" y="515"/>
                    </a:cubicBezTo>
                    <a:cubicBezTo>
                      <a:pt x="136" y="515"/>
                      <a:pt x="137" y="516"/>
                      <a:pt x="138" y="516"/>
                    </a:cubicBezTo>
                    <a:cubicBezTo>
                      <a:pt x="140" y="517"/>
                      <a:pt x="142" y="518"/>
                      <a:pt x="143" y="520"/>
                    </a:cubicBezTo>
                    <a:cubicBezTo>
                      <a:pt x="143" y="523"/>
                      <a:pt x="141" y="524"/>
                      <a:pt x="140" y="525"/>
                    </a:cubicBezTo>
                    <a:cubicBezTo>
                      <a:pt x="141" y="526"/>
                      <a:pt x="142" y="527"/>
                      <a:pt x="142" y="529"/>
                    </a:cubicBezTo>
                    <a:cubicBezTo>
                      <a:pt x="142" y="531"/>
                      <a:pt x="140" y="532"/>
                      <a:pt x="139" y="532"/>
                    </a:cubicBezTo>
                    <a:cubicBezTo>
                      <a:pt x="139" y="532"/>
                      <a:pt x="139" y="532"/>
                      <a:pt x="139" y="532"/>
                    </a:cubicBezTo>
                    <a:cubicBezTo>
                      <a:pt x="139" y="532"/>
                      <a:pt x="139" y="533"/>
                      <a:pt x="139" y="533"/>
                    </a:cubicBezTo>
                    <a:cubicBezTo>
                      <a:pt x="140" y="533"/>
                      <a:pt x="140" y="534"/>
                      <a:pt x="141" y="535"/>
                    </a:cubicBezTo>
                    <a:cubicBezTo>
                      <a:pt x="141" y="536"/>
                      <a:pt x="140" y="538"/>
                      <a:pt x="139" y="540"/>
                    </a:cubicBezTo>
                    <a:cubicBezTo>
                      <a:pt x="139" y="541"/>
                      <a:pt x="139" y="542"/>
                      <a:pt x="139" y="543"/>
                    </a:cubicBezTo>
                    <a:cubicBezTo>
                      <a:pt x="139" y="543"/>
                      <a:pt x="138" y="545"/>
                      <a:pt x="135" y="545"/>
                    </a:cubicBezTo>
                    <a:cubicBezTo>
                      <a:pt x="134" y="545"/>
                      <a:pt x="132" y="545"/>
                      <a:pt x="130" y="544"/>
                    </a:cubicBezTo>
                    <a:cubicBezTo>
                      <a:pt x="129" y="544"/>
                      <a:pt x="128" y="544"/>
                      <a:pt x="127" y="544"/>
                    </a:cubicBezTo>
                    <a:cubicBezTo>
                      <a:pt x="127" y="544"/>
                      <a:pt x="125" y="546"/>
                      <a:pt x="124" y="547"/>
                    </a:cubicBezTo>
                    <a:cubicBezTo>
                      <a:pt x="122" y="548"/>
                      <a:pt x="121" y="549"/>
                      <a:pt x="120" y="550"/>
                    </a:cubicBezTo>
                    <a:cubicBezTo>
                      <a:pt x="120" y="550"/>
                      <a:pt x="120" y="551"/>
                      <a:pt x="120" y="551"/>
                    </a:cubicBezTo>
                    <a:cubicBezTo>
                      <a:pt x="123" y="551"/>
                      <a:pt x="125" y="551"/>
                      <a:pt x="127" y="551"/>
                    </a:cubicBezTo>
                    <a:cubicBezTo>
                      <a:pt x="129" y="551"/>
                      <a:pt x="131" y="551"/>
                      <a:pt x="132" y="552"/>
                    </a:cubicBezTo>
                    <a:cubicBezTo>
                      <a:pt x="132" y="553"/>
                      <a:pt x="132" y="554"/>
                      <a:pt x="132" y="555"/>
                    </a:cubicBezTo>
                    <a:cubicBezTo>
                      <a:pt x="131" y="557"/>
                      <a:pt x="122" y="561"/>
                      <a:pt x="118" y="563"/>
                    </a:cubicBezTo>
                    <a:cubicBezTo>
                      <a:pt x="119" y="563"/>
                      <a:pt x="119" y="563"/>
                      <a:pt x="119" y="563"/>
                    </a:cubicBezTo>
                    <a:cubicBezTo>
                      <a:pt x="121" y="564"/>
                      <a:pt x="122" y="566"/>
                      <a:pt x="122" y="568"/>
                    </a:cubicBezTo>
                    <a:cubicBezTo>
                      <a:pt x="122" y="570"/>
                      <a:pt x="120" y="571"/>
                      <a:pt x="118" y="572"/>
                    </a:cubicBezTo>
                    <a:cubicBezTo>
                      <a:pt x="116" y="573"/>
                      <a:pt x="115" y="573"/>
                      <a:pt x="116" y="574"/>
                    </a:cubicBezTo>
                    <a:cubicBezTo>
                      <a:pt x="116" y="576"/>
                      <a:pt x="116" y="578"/>
                      <a:pt x="114" y="579"/>
                    </a:cubicBezTo>
                    <a:cubicBezTo>
                      <a:pt x="113" y="581"/>
                      <a:pt x="110" y="581"/>
                      <a:pt x="107" y="581"/>
                    </a:cubicBezTo>
                    <a:cubicBezTo>
                      <a:pt x="107" y="581"/>
                      <a:pt x="107" y="581"/>
                      <a:pt x="107" y="581"/>
                    </a:cubicBezTo>
                    <a:cubicBezTo>
                      <a:pt x="107" y="582"/>
                      <a:pt x="107" y="582"/>
                      <a:pt x="108" y="582"/>
                    </a:cubicBezTo>
                    <a:cubicBezTo>
                      <a:pt x="109" y="584"/>
                      <a:pt x="110" y="586"/>
                      <a:pt x="114" y="587"/>
                    </a:cubicBezTo>
                    <a:cubicBezTo>
                      <a:pt x="120" y="589"/>
                      <a:pt x="128" y="594"/>
                      <a:pt x="136" y="603"/>
                    </a:cubicBezTo>
                    <a:cubicBezTo>
                      <a:pt x="136" y="603"/>
                      <a:pt x="137" y="604"/>
                      <a:pt x="137" y="604"/>
                    </a:cubicBezTo>
                    <a:cubicBezTo>
                      <a:pt x="137" y="604"/>
                      <a:pt x="138" y="604"/>
                      <a:pt x="138" y="604"/>
                    </a:cubicBezTo>
                    <a:cubicBezTo>
                      <a:pt x="138" y="604"/>
                      <a:pt x="138" y="604"/>
                      <a:pt x="138" y="603"/>
                    </a:cubicBezTo>
                    <a:cubicBezTo>
                      <a:pt x="139" y="603"/>
                      <a:pt x="139" y="603"/>
                      <a:pt x="139" y="603"/>
                    </a:cubicBezTo>
                    <a:cubicBezTo>
                      <a:pt x="139" y="603"/>
                      <a:pt x="139" y="603"/>
                      <a:pt x="140" y="603"/>
                    </a:cubicBezTo>
                    <a:cubicBezTo>
                      <a:pt x="140" y="603"/>
                      <a:pt x="140" y="603"/>
                      <a:pt x="140" y="603"/>
                    </a:cubicBezTo>
                    <a:cubicBezTo>
                      <a:pt x="140" y="603"/>
                      <a:pt x="140" y="603"/>
                      <a:pt x="141" y="603"/>
                    </a:cubicBezTo>
                    <a:cubicBezTo>
                      <a:pt x="141" y="602"/>
                      <a:pt x="141" y="602"/>
                      <a:pt x="141" y="602"/>
                    </a:cubicBezTo>
                    <a:cubicBezTo>
                      <a:pt x="145" y="602"/>
                      <a:pt x="152" y="604"/>
                      <a:pt x="156" y="607"/>
                    </a:cubicBezTo>
                    <a:cubicBezTo>
                      <a:pt x="156" y="607"/>
                      <a:pt x="157" y="607"/>
                      <a:pt x="161" y="607"/>
                    </a:cubicBezTo>
                    <a:cubicBezTo>
                      <a:pt x="162" y="607"/>
                      <a:pt x="164" y="607"/>
                      <a:pt x="165" y="607"/>
                    </a:cubicBezTo>
                    <a:cubicBezTo>
                      <a:pt x="169" y="607"/>
                      <a:pt x="173" y="607"/>
                      <a:pt x="174" y="609"/>
                    </a:cubicBezTo>
                    <a:cubicBezTo>
                      <a:pt x="175" y="610"/>
                      <a:pt x="178" y="612"/>
                      <a:pt x="179" y="612"/>
                    </a:cubicBezTo>
                    <a:cubicBezTo>
                      <a:pt x="181" y="612"/>
                      <a:pt x="183" y="614"/>
                      <a:pt x="184" y="615"/>
                    </a:cubicBezTo>
                    <a:cubicBezTo>
                      <a:pt x="184" y="615"/>
                      <a:pt x="185" y="616"/>
                      <a:pt x="186" y="616"/>
                    </a:cubicBezTo>
                    <a:cubicBezTo>
                      <a:pt x="187" y="615"/>
                      <a:pt x="190" y="614"/>
                      <a:pt x="198" y="614"/>
                    </a:cubicBezTo>
                    <a:cubicBezTo>
                      <a:pt x="200" y="614"/>
                      <a:pt x="200" y="615"/>
                      <a:pt x="201" y="616"/>
                    </a:cubicBezTo>
                    <a:cubicBezTo>
                      <a:pt x="202" y="616"/>
                      <a:pt x="202" y="616"/>
                      <a:pt x="202" y="616"/>
                    </a:cubicBezTo>
                    <a:cubicBezTo>
                      <a:pt x="205" y="616"/>
                      <a:pt x="205" y="619"/>
                      <a:pt x="206" y="621"/>
                    </a:cubicBezTo>
                    <a:cubicBezTo>
                      <a:pt x="206" y="622"/>
                      <a:pt x="206" y="622"/>
                      <a:pt x="206" y="623"/>
                    </a:cubicBezTo>
                    <a:cubicBezTo>
                      <a:pt x="207" y="623"/>
                      <a:pt x="209" y="624"/>
                      <a:pt x="211" y="625"/>
                    </a:cubicBezTo>
                    <a:cubicBezTo>
                      <a:pt x="212" y="626"/>
                      <a:pt x="212" y="626"/>
                      <a:pt x="213" y="627"/>
                    </a:cubicBezTo>
                    <a:cubicBezTo>
                      <a:pt x="213" y="627"/>
                      <a:pt x="213" y="627"/>
                      <a:pt x="213" y="627"/>
                    </a:cubicBezTo>
                    <a:cubicBezTo>
                      <a:pt x="215" y="627"/>
                      <a:pt x="215" y="628"/>
                      <a:pt x="216" y="628"/>
                    </a:cubicBezTo>
                    <a:cubicBezTo>
                      <a:pt x="216" y="628"/>
                      <a:pt x="216" y="628"/>
                      <a:pt x="216" y="628"/>
                    </a:cubicBezTo>
                    <a:cubicBezTo>
                      <a:pt x="219" y="628"/>
                      <a:pt x="221" y="631"/>
                      <a:pt x="223" y="632"/>
                    </a:cubicBezTo>
                    <a:cubicBezTo>
                      <a:pt x="223" y="633"/>
                      <a:pt x="224" y="634"/>
                      <a:pt x="224" y="634"/>
                    </a:cubicBezTo>
                    <a:cubicBezTo>
                      <a:pt x="225" y="634"/>
                      <a:pt x="225" y="634"/>
                      <a:pt x="225" y="634"/>
                    </a:cubicBezTo>
                    <a:cubicBezTo>
                      <a:pt x="225" y="634"/>
                      <a:pt x="225" y="634"/>
                      <a:pt x="226" y="634"/>
                    </a:cubicBezTo>
                    <a:cubicBezTo>
                      <a:pt x="226" y="634"/>
                      <a:pt x="226" y="634"/>
                      <a:pt x="226" y="634"/>
                    </a:cubicBezTo>
                    <a:cubicBezTo>
                      <a:pt x="226" y="634"/>
                      <a:pt x="227" y="634"/>
                      <a:pt x="227" y="635"/>
                    </a:cubicBezTo>
                    <a:cubicBezTo>
                      <a:pt x="227" y="635"/>
                      <a:pt x="228" y="635"/>
                      <a:pt x="228" y="635"/>
                    </a:cubicBezTo>
                    <a:cubicBezTo>
                      <a:pt x="229" y="633"/>
                      <a:pt x="230" y="633"/>
                      <a:pt x="232" y="632"/>
                    </a:cubicBezTo>
                    <a:cubicBezTo>
                      <a:pt x="232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26" y="621"/>
                      <a:pt x="222" y="614"/>
                      <a:pt x="222" y="611"/>
                    </a:cubicBezTo>
                    <a:cubicBezTo>
                      <a:pt x="222" y="610"/>
                      <a:pt x="222" y="609"/>
                      <a:pt x="222" y="608"/>
                    </a:cubicBezTo>
                    <a:cubicBezTo>
                      <a:pt x="223" y="604"/>
                      <a:pt x="223" y="601"/>
                      <a:pt x="218" y="597"/>
                    </a:cubicBezTo>
                    <a:cubicBezTo>
                      <a:pt x="216" y="595"/>
                      <a:pt x="215" y="593"/>
                      <a:pt x="215" y="591"/>
                    </a:cubicBezTo>
                    <a:cubicBezTo>
                      <a:pt x="214" y="588"/>
                      <a:pt x="217" y="585"/>
                      <a:pt x="220" y="582"/>
                    </a:cubicBezTo>
                    <a:cubicBezTo>
                      <a:pt x="221" y="581"/>
                      <a:pt x="222" y="579"/>
                      <a:pt x="224" y="578"/>
                    </a:cubicBezTo>
                    <a:cubicBezTo>
                      <a:pt x="227" y="574"/>
                      <a:pt x="232" y="572"/>
                      <a:pt x="237" y="569"/>
                    </a:cubicBezTo>
                    <a:cubicBezTo>
                      <a:pt x="238" y="569"/>
                      <a:pt x="240" y="568"/>
                      <a:pt x="241" y="567"/>
                    </a:cubicBezTo>
                    <a:cubicBezTo>
                      <a:pt x="241" y="567"/>
                      <a:pt x="241" y="567"/>
                      <a:pt x="241" y="567"/>
                    </a:cubicBezTo>
                    <a:cubicBezTo>
                      <a:pt x="237" y="565"/>
                      <a:pt x="235" y="563"/>
                      <a:pt x="235" y="561"/>
                    </a:cubicBezTo>
                    <a:cubicBezTo>
                      <a:pt x="235" y="560"/>
                      <a:pt x="236" y="559"/>
                      <a:pt x="238" y="558"/>
                    </a:cubicBezTo>
                    <a:cubicBezTo>
                      <a:pt x="239" y="558"/>
                      <a:pt x="239" y="558"/>
                      <a:pt x="239" y="558"/>
                    </a:cubicBezTo>
                    <a:cubicBezTo>
                      <a:pt x="238" y="557"/>
                      <a:pt x="237" y="555"/>
                      <a:pt x="236" y="554"/>
                    </a:cubicBezTo>
                    <a:cubicBezTo>
                      <a:pt x="234" y="553"/>
                      <a:pt x="233" y="551"/>
                      <a:pt x="232" y="550"/>
                    </a:cubicBezTo>
                    <a:cubicBezTo>
                      <a:pt x="232" y="549"/>
                      <a:pt x="231" y="547"/>
                      <a:pt x="230" y="547"/>
                    </a:cubicBezTo>
                    <a:cubicBezTo>
                      <a:pt x="230" y="547"/>
                      <a:pt x="230" y="547"/>
                      <a:pt x="229" y="547"/>
                    </a:cubicBezTo>
                    <a:cubicBezTo>
                      <a:pt x="229" y="547"/>
                      <a:pt x="229" y="547"/>
                      <a:pt x="229" y="547"/>
                    </a:cubicBezTo>
                    <a:cubicBezTo>
                      <a:pt x="228" y="547"/>
                      <a:pt x="227" y="547"/>
                      <a:pt x="226" y="547"/>
                    </a:cubicBezTo>
                    <a:cubicBezTo>
                      <a:pt x="226" y="547"/>
                      <a:pt x="225" y="547"/>
                      <a:pt x="224" y="547"/>
                    </a:cubicBezTo>
                    <a:cubicBezTo>
                      <a:pt x="224" y="547"/>
                      <a:pt x="223" y="547"/>
                      <a:pt x="223" y="547"/>
                    </a:cubicBezTo>
                    <a:cubicBezTo>
                      <a:pt x="222" y="548"/>
                      <a:pt x="221" y="548"/>
                      <a:pt x="220" y="547"/>
                    </a:cubicBezTo>
                    <a:cubicBezTo>
                      <a:pt x="220" y="547"/>
                      <a:pt x="219" y="547"/>
                      <a:pt x="219" y="546"/>
                    </a:cubicBezTo>
                    <a:cubicBezTo>
                      <a:pt x="218" y="546"/>
                      <a:pt x="218" y="545"/>
                      <a:pt x="218" y="543"/>
                    </a:cubicBezTo>
                    <a:cubicBezTo>
                      <a:pt x="218" y="542"/>
                      <a:pt x="218" y="541"/>
                      <a:pt x="218" y="539"/>
                    </a:cubicBezTo>
                    <a:cubicBezTo>
                      <a:pt x="218" y="539"/>
                      <a:pt x="217" y="538"/>
                      <a:pt x="217" y="538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14" y="538"/>
                      <a:pt x="213" y="537"/>
                      <a:pt x="212" y="536"/>
                    </a:cubicBezTo>
                    <a:cubicBezTo>
                      <a:pt x="212" y="535"/>
                      <a:pt x="211" y="534"/>
                      <a:pt x="212" y="532"/>
                    </a:cubicBezTo>
                    <a:cubicBezTo>
                      <a:pt x="212" y="531"/>
                      <a:pt x="214" y="527"/>
                      <a:pt x="216" y="526"/>
                    </a:cubicBezTo>
                    <a:cubicBezTo>
                      <a:pt x="217" y="526"/>
                      <a:pt x="217" y="525"/>
                      <a:pt x="218" y="525"/>
                    </a:cubicBezTo>
                    <a:cubicBezTo>
                      <a:pt x="218" y="525"/>
                      <a:pt x="218" y="525"/>
                      <a:pt x="218" y="525"/>
                    </a:cubicBezTo>
                    <a:cubicBezTo>
                      <a:pt x="217" y="524"/>
                      <a:pt x="216" y="524"/>
                      <a:pt x="215" y="523"/>
                    </a:cubicBezTo>
                    <a:cubicBezTo>
                      <a:pt x="215" y="522"/>
                      <a:pt x="214" y="520"/>
                      <a:pt x="215" y="518"/>
                    </a:cubicBezTo>
                    <a:cubicBezTo>
                      <a:pt x="216" y="516"/>
                      <a:pt x="218" y="515"/>
                      <a:pt x="219" y="514"/>
                    </a:cubicBezTo>
                    <a:cubicBezTo>
                      <a:pt x="221" y="513"/>
                      <a:pt x="221" y="513"/>
                      <a:pt x="221" y="512"/>
                    </a:cubicBezTo>
                    <a:cubicBezTo>
                      <a:pt x="221" y="508"/>
                      <a:pt x="224" y="505"/>
                      <a:pt x="227" y="505"/>
                    </a:cubicBezTo>
                    <a:cubicBezTo>
                      <a:pt x="228" y="505"/>
                      <a:pt x="229" y="505"/>
                      <a:pt x="231" y="506"/>
                    </a:cubicBezTo>
                    <a:cubicBezTo>
                      <a:pt x="232" y="507"/>
                      <a:pt x="233" y="509"/>
                      <a:pt x="234" y="511"/>
                    </a:cubicBezTo>
                    <a:cubicBezTo>
                      <a:pt x="235" y="512"/>
                      <a:pt x="236" y="514"/>
                      <a:pt x="237" y="514"/>
                    </a:cubicBezTo>
                    <a:cubicBezTo>
                      <a:pt x="237" y="514"/>
                      <a:pt x="238" y="514"/>
                      <a:pt x="238" y="514"/>
                    </a:cubicBezTo>
                    <a:cubicBezTo>
                      <a:pt x="238" y="513"/>
                      <a:pt x="239" y="513"/>
                      <a:pt x="239" y="513"/>
                    </a:cubicBezTo>
                    <a:cubicBezTo>
                      <a:pt x="239" y="512"/>
                      <a:pt x="238" y="511"/>
                      <a:pt x="238" y="510"/>
                    </a:cubicBezTo>
                    <a:cubicBezTo>
                      <a:pt x="238" y="510"/>
                      <a:pt x="238" y="509"/>
                      <a:pt x="237" y="509"/>
                    </a:cubicBezTo>
                    <a:cubicBezTo>
                      <a:pt x="237" y="507"/>
                      <a:pt x="236" y="505"/>
                      <a:pt x="238" y="503"/>
                    </a:cubicBezTo>
                    <a:cubicBezTo>
                      <a:pt x="238" y="502"/>
                      <a:pt x="240" y="501"/>
                      <a:pt x="242" y="500"/>
                    </a:cubicBezTo>
                    <a:cubicBezTo>
                      <a:pt x="243" y="500"/>
                      <a:pt x="244" y="500"/>
                      <a:pt x="244" y="498"/>
                    </a:cubicBezTo>
                    <a:cubicBezTo>
                      <a:pt x="244" y="497"/>
                      <a:pt x="245" y="495"/>
                      <a:pt x="248" y="495"/>
                    </a:cubicBezTo>
                    <a:cubicBezTo>
                      <a:pt x="251" y="495"/>
                      <a:pt x="255" y="492"/>
                      <a:pt x="257" y="491"/>
                    </a:cubicBezTo>
                    <a:cubicBezTo>
                      <a:pt x="258" y="490"/>
                      <a:pt x="259" y="490"/>
                      <a:pt x="260" y="490"/>
                    </a:cubicBezTo>
                    <a:cubicBezTo>
                      <a:pt x="260" y="489"/>
                      <a:pt x="260" y="489"/>
                      <a:pt x="260" y="489"/>
                    </a:cubicBezTo>
                    <a:cubicBezTo>
                      <a:pt x="264" y="488"/>
                      <a:pt x="267" y="486"/>
                      <a:pt x="270" y="487"/>
                    </a:cubicBezTo>
                    <a:cubicBezTo>
                      <a:pt x="270" y="487"/>
                      <a:pt x="271" y="488"/>
                      <a:pt x="271" y="488"/>
                    </a:cubicBezTo>
                    <a:cubicBezTo>
                      <a:pt x="272" y="488"/>
                      <a:pt x="272" y="489"/>
                      <a:pt x="273" y="489"/>
                    </a:cubicBezTo>
                    <a:cubicBezTo>
                      <a:pt x="273" y="489"/>
                      <a:pt x="273" y="489"/>
                      <a:pt x="273" y="488"/>
                    </a:cubicBezTo>
                    <a:cubicBezTo>
                      <a:pt x="274" y="486"/>
                      <a:pt x="276" y="485"/>
                      <a:pt x="279" y="485"/>
                    </a:cubicBezTo>
                    <a:cubicBezTo>
                      <a:pt x="281" y="485"/>
                      <a:pt x="284" y="486"/>
                      <a:pt x="285" y="488"/>
                    </a:cubicBezTo>
                    <a:cubicBezTo>
                      <a:pt x="285" y="488"/>
                      <a:pt x="288" y="489"/>
                      <a:pt x="289" y="489"/>
                    </a:cubicBezTo>
                    <a:cubicBezTo>
                      <a:pt x="292" y="490"/>
                      <a:pt x="295" y="490"/>
                      <a:pt x="297" y="491"/>
                    </a:cubicBezTo>
                    <a:cubicBezTo>
                      <a:pt x="298" y="492"/>
                      <a:pt x="298" y="492"/>
                      <a:pt x="298" y="492"/>
                    </a:cubicBezTo>
                    <a:cubicBezTo>
                      <a:pt x="303" y="495"/>
                      <a:pt x="306" y="498"/>
                      <a:pt x="307" y="500"/>
                    </a:cubicBezTo>
                    <a:cubicBezTo>
                      <a:pt x="308" y="498"/>
                      <a:pt x="309" y="498"/>
                      <a:pt x="310" y="498"/>
                    </a:cubicBezTo>
                    <a:cubicBezTo>
                      <a:pt x="312" y="498"/>
                      <a:pt x="313" y="499"/>
                      <a:pt x="316" y="501"/>
                    </a:cubicBezTo>
                    <a:cubicBezTo>
                      <a:pt x="317" y="501"/>
                      <a:pt x="319" y="502"/>
                      <a:pt x="320" y="502"/>
                    </a:cubicBezTo>
                    <a:cubicBezTo>
                      <a:pt x="322" y="502"/>
                      <a:pt x="323" y="501"/>
                      <a:pt x="324" y="501"/>
                    </a:cubicBezTo>
                    <a:cubicBezTo>
                      <a:pt x="325" y="498"/>
                      <a:pt x="330" y="495"/>
                      <a:pt x="334" y="495"/>
                    </a:cubicBezTo>
                    <a:cubicBezTo>
                      <a:pt x="336" y="495"/>
                      <a:pt x="337" y="496"/>
                      <a:pt x="338" y="496"/>
                    </a:cubicBezTo>
                    <a:cubicBezTo>
                      <a:pt x="338" y="497"/>
                      <a:pt x="338" y="497"/>
                      <a:pt x="338" y="497"/>
                    </a:cubicBezTo>
                    <a:cubicBezTo>
                      <a:pt x="339" y="497"/>
                      <a:pt x="340" y="498"/>
                      <a:pt x="340" y="498"/>
                    </a:cubicBezTo>
                    <a:cubicBezTo>
                      <a:pt x="340" y="498"/>
                      <a:pt x="340" y="498"/>
                      <a:pt x="341" y="497"/>
                    </a:cubicBezTo>
                    <a:cubicBezTo>
                      <a:pt x="343" y="495"/>
                      <a:pt x="346" y="494"/>
                      <a:pt x="349" y="494"/>
                    </a:cubicBezTo>
                    <a:cubicBezTo>
                      <a:pt x="352" y="494"/>
                      <a:pt x="355" y="496"/>
                      <a:pt x="356" y="498"/>
                    </a:cubicBezTo>
                    <a:cubicBezTo>
                      <a:pt x="356" y="499"/>
                      <a:pt x="357" y="500"/>
                      <a:pt x="361" y="500"/>
                    </a:cubicBezTo>
                    <a:cubicBezTo>
                      <a:pt x="364" y="500"/>
                      <a:pt x="365" y="502"/>
                      <a:pt x="366" y="503"/>
                    </a:cubicBezTo>
                    <a:cubicBezTo>
                      <a:pt x="366" y="503"/>
                      <a:pt x="366" y="503"/>
                      <a:pt x="366" y="504"/>
                    </a:cubicBezTo>
                    <a:cubicBezTo>
                      <a:pt x="366" y="503"/>
                      <a:pt x="367" y="503"/>
                      <a:pt x="367" y="502"/>
                    </a:cubicBezTo>
                    <a:cubicBezTo>
                      <a:pt x="367" y="501"/>
                      <a:pt x="368" y="500"/>
                      <a:pt x="369" y="499"/>
                    </a:cubicBezTo>
                    <a:cubicBezTo>
                      <a:pt x="369" y="499"/>
                      <a:pt x="370" y="498"/>
                      <a:pt x="371" y="498"/>
                    </a:cubicBezTo>
                    <a:cubicBezTo>
                      <a:pt x="371" y="498"/>
                      <a:pt x="371" y="498"/>
                      <a:pt x="371" y="498"/>
                    </a:cubicBezTo>
                    <a:cubicBezTo>
                      <a:pt x="373" y="499"/>
                      <a:pt x="374" y="499"/>
                      <a:pt x="375" y="500"/>
                    </a:cubicBezTo>
                    <a:cubicBezTo>
                      <a:pt x="376" y="501"/>
                      <a:pt x="378" y="502"/>
                      <a:pt x="379" y="502"/>
                    </a:cubicBezTo>
                    <a:cubicBezTo>
                      <a:pt x="383" y="502"/>
                      <a:pt x="384" y="501"/>
                      <a:pt x="384" y="500"/>
                    </a:cubicBezTo>
                    <a:cubicBezTo>
                      <a:pt x="384" y="496"/>
                      <a:pt x="384" y="494"/>
                      <a:pt x="383" y="494"/>
                    </a:cubicBezTo>
                    <a:cubicBezTo>
                      <a:pt x="382" y="494"/>
                      <a:pt x="380" y="493"/>
                      <a:pt x="379" y="493"/>
                    </a:cubicBezTo>
                    <a:cubicBezTo>
                      <a:pt x="378" y="492"/>
                      <a:pt x="377" y="491"/>
                      <a:pt x="375" y="491"/>
                    </a:cubicBezTo>
                    <a:cubicBezTo>
                      <a:pt x="372" y="491"/>
                      <a:pt x="370" y="488"/>
                      <a:pt x="369" y="486"/>
                    </a:cubicBezTo>
                    <a:cubicBezTo>
                      <a:pt x="369" y="484"/>
                      <a:pt x="370" y="482"/>
                      <a:pt x="372" y="482"/>
                    </a:cubicBezTo>
                    <a:cubicBezTo>
                      <a:pt x="375" y="480"/>
                      <a:pt x="377" y="479"/>
                      <a:pt x="378" y="478"/>
                    </a:cubicBezTo>
                    <a:cubicBezTo>
                      <a:pt x="377" y="477"/>
                      <a:pt x="376" y="473"/>
                      <a:pt x="377" y="470"/>
                    </a:cubicBezTo>
                    <a:cubicBezTo>
                      <a:pt x="378" y="469"/>
                      <a:pt x="379" y="468"/>
                      <a:pt x="381" y="467"/>
                    </a:cubicBezTo>
                    <a:cubicBezTo>
                      <a:pt x="382" y="467"/>
                      <a:pt x="384" y="467"/>
                      <a:pt x="385" y="467"/>
                    </a:cubicBezTo>
                    <a:cubicBezTo>
                      <a:pt x="386" y="467"/>
                      <a:pt x="387" y="467"/>
                      <a:pt x="387" y="467"/>
                    </a:cubicBezTo>
                    <a:cubicBezTo>
                      <a:pt x="385" y="466"/>
                      <a:pt x="383" y="465"/>
                      <a:pt x="382" y="463"/>
                    </a:cubicBezTo>
                    <a:cubicBezTo>
                      <a:pt x="380" y="461"/>
                      <a:pt x="379" y="453"/>
                      <a:pt x="382" y="451"/>
                    </a:cubicBezTo>
                    <a:cubicBezTo>
                      <a:pt x="383" y="451"/>
                      <a:pt x="384" y="451"/>
                      <a:pt x="385" y="451"/>
                    </a:cubicBezTo>
                    <a:cubicBezTo>
                      <a:pt x="386" y="451"/>
                      <a:pt x="386" y="451"/>
                      <a:pt x="387" y="451"/>
                    </a:cubicBezTo>
                    <a:cubicBezTo>
                      <a:pt x="389" y="451"/>
                      <a:pt x="391" y="451"/>
                      <a:pt x="392" y="451"/>
                    </a:cubicBezTo>
                    <a:cubicBezTo>
                      <a:pt x="393" y="450"/>
                      <a:pt x="395" y="450"/>
                      <a:pt x="397" y="450"/>
                    </a:cubicBezTo>
                    <a:cubicBezTo>
                      <a:pt x="398" y="450"/>
                      <a:pt x="399" y="450"/>
                      <a:pt x="400" y="450"/>
                    </a:cubicBezTo>
                    <a:cubicBezTo>
                      <a:pt x="402" y="450"/>
                      <a:pt x="403" y="450"/>
                      <a:pt x="404" y="450"/>
                    </a:cubicBezTo>
                    <a:cubicBezTo>
                      <a:pt x="404" y="450"/>
                      <a:pt x="404" y="450"/>
                      <a:pt x="405" y="449"/>
                    </a:cubicBezTo>
                    <a:cubicBezTo>
                      <a:pt x="409" y="446"/>
                      <a:pt x="418" y="445"/>
                      <a:pt x="423" y="445"/>
                    </a:cubicBezTo>
                    <a:cubicBezTo>
                      <a:pt x="425" y="445"/>
                      <a:pt x="427" y="445"/>
                      <a:pt x="429" y="444"/>
                    </a:cubicBezTo>
                    <a:cubicBezTo>
                      <a:pt x="431" y="443"/>
                      <a:pt x="432" y="442"/>
                      <a:pt x="434" y="442"/>
                    </a:cubicBezTo>
                    <a:cubicBezTo>
                      <a:pt x="440" y="441"/>
                      <a:pt x="448" y="440"/>
                      <a:pt x="450" y="439"/>
                    </a:cubicBezTo>
                    <a:cubicBezTo>
                      <a:pt x="451" y="439"/>
                      <a:pt x="452" y="438"/>
                      <a:pt x="455" y="438"/>
                    </a:cubicBezTo>
                    <a:cubicBezTo>
                      <a:pt x="457" y="437"/>
                      <a:pt x="464" y="436"/>
                      <a:pt x="465" y="435"/>
                    </a:cubicBezTo>
                    <a:cubicBezTo>
                      <a:pt x="466" y="431"/>
                      <a:pt x="476" y="430"/>
                      <a:pt x="478" y="430"/>
                    </a:cubicBezTo>
                    <a:cubicBezTo>
                      <a:pt x="480" y="430"/>
                      <a:pt x="481" y="430"/>
                      <a:pt x="482" y="430"/>
                    </a:cubicBezTo>
                    <a:cubicBezTo>
                      <a:pt x="485" y="432"/>
                      <a:pt x="487" y="432"/>
                      <a:pt x="489" y="432"/>
                    </a:cubicBezTo>
                    <a:cubicBezTo>
                      <a:pt x="491" y="431"/>
                      <a:pt x="496" y="432"/>
                      <a:pt x="498" y="434"/>
                    </a:cubicBezTo>
                    <a:cubicBezTo>
                      <a:pt x="499" y="436"/>
                      <a:pt x="499" y="437"/>
                      <a:pt x="499" y="438"/>
                    </a:cubicBezTo>
                    <a:cubicBezTo>
                      <a:pt x="499" y="439"/>
                      <a:pt x="499" y="440"/>
                      <a:pt x="500" y="442"/>
                    </a:cubicBezTo>
                    <a:cubicBezTo>
                      <a:pt x="500" y="443"/>
                      <a:pt x="501" y="445"/>
                      <a:pt x="501" y="446"/>
                    </a:cubicBezTo>
                    <a:cubicBezTo>
                      <a:pt x="501" y="448"/>
                      <a:pt x="500" y="449"/>
                      <a:pt x="499" y="449"/>
                    </a:cubicBezTo>
                    <a:cubicBezTo>
                      <a:pt x="499" y="449"/>
                      <a:pt x="499" y="449"/>
                      <a:pt x="499" y="449"/>
                    </a:cubicBezTo>
                    <a:cubicBezTo>
                      <a:pt x="500" y="449"/>
                      <a:pt x="500" y="449"/>
                      <a:pt x="500" y="449"/>
                    </a:cubicBezTo>
                    <a:cubicBezTo>
                      <a:pt x="503" y="449"/>
                      <a:pt x="506" y="448"/>
                      <a:pt x="506" y="448"/>
                    </a:cubicBezTo>
                    <a:cubicBezTo>
                      <a:pt x="507" y="446"/>
                      <a:pt x="509" y="446"/>
                      <a:pt x="509" y="446"/>
                    </a:cubicBezTo>
                    <a:cubicBezTo>
                      <a:pt x="512" y="446"/>
                      <a:pt x="513" y="448"/>
                      <a:pt x="514" y="451"/>
                    </a:cubicBezTo>
                    <a:cubicBezTo>
                      <a:pt x="515" y="450"/>
                      <a:pt x="516" y="449"/>
                      <a:pt x="517" y="449"/>
                    </a:cubicBezTo>
                    <a:cubicBezTo>
                      <a:pt x="518" y="449"/>
                      <a:pt x="521" y="450"/>
                      <a:pt x="522" y="452"/>
                    </a:cubicBezTo>
                    <a:cubicBezTo>
                      <a:pt x="522" y="452"/>
                      <a:pt x="523" y="451"/>
                      <a:pt x="523" y="451"/>
                    </a:cubicBezTo>
                    <a:cubicBezTo>
                      <a:pt x="524" y="451"/>
                      <a:pt x="525" y="451"/>
                      <a:pt x="526" y="451"/>
                    </a:cubicBezTo>
                    <a:cubicBezTo>
                      <a:pt x="527" y="451"/>
                      <a:pt x="529" y="452"/>
                      <a:pt x="529" y="454"/>
                    </a:cubicBezTo>
                    <a:cubicBezTo>
                      <a:pt x="529" y="456"/>
                      <a:pt x="527" y="457"/>
                      <a:pt x="526" y="458"/>
                    </a:cubicBezTo>
                    <a:cubicBezTo>
                      <a:pt x="525" y="459"/>
                      <a:pt x="524" y="459"/>
                      <a:pt x="524" y="460"/>
                    </a:cubicBezTo>
                    <a:cubicBezTo>
                      <a:pt x="524" y="460"/>
                      <a:pt x="524" y="460"/>
                      <a:pt x="524" y="460"/>
                    </a:cubicBezTo>
                    <a:cubicBezTo>
                      <a:pt x="524" y="460"/>
                      <a:pt x="525" y="459"/>
                      <a:pt x="526" y="459"/>
                    </a:cubicBezTo>
                    <a:cubicBezTo>
                      <a:pt x="527" y="458"/>
                      <a:pt x="529" y="457"/>
                      <a:pt x="531" y="457"/>
                    </a:cubicBezTo>
                    <a:cubicBezTo>
                      <a:pt x="531" y="457"/>
                      <a:pt x="531" y="457"/>
                      <a:pt x="532" y="457"/>
                    </a:cubicBezTo>
                    <a:cubicBezTo>
                      <a:pt x="532" y="457"/>
                      <a:pt x="532" y="457"/>
                      <a:pt x="532" y="457"/>
                    </a:cubicBezTo>
                    <a:cubicBezTo>
                      <a:pt x="533" y="457"/>
                      <a:pt x="536" y="456"/>
                      <a:pt x="538" y="455"/>
                    </a:cubicBezTo>
                    <a:cubicBezTo>
                      <a:pt x="540" y="454"/>
                      <a:pt x="541" y="453"/>
                      <a:pt x="543" y="452"/>
                    </a:cubicBezTo>
                    <a:cubicBezTo>
                      <a:pt x="545" y="452"/>
                      <a:pt x="548" y="450"/>
                      <a:pt x="550" y="449"/>
                    </a:cubicBezTo>
                    <a:cubicBezTo>
                      <a:pt x="551" y="448"/>
                      <a:pt x="552" y="447"/>
                      <a:pt x="553" y="447"/>
                    </a:cubicBezTo>
                    <a:cubicBezTo>
                      <a:pt x="554" y="446"/>
                      <a:pt x="555" y="446"/>
                      <a:pt x="557" y="445"/>
                    </a:cubicBezTo>
                    <a:cubicBezTo>
                      <a:pt x="557" y="445"/>
                      <a:pt x="558" y="445"/>
                      <a:pt x="558" y="445"/>
                    </a:cubicBezTo>
                    <a:cubicBezTo>
                      <a:pt x="560" y="445"/>
                      <a:pt x="563" y="446"/>
                      <a:pt x="563" y="447"/>
                    </a:cubicBezTo>
                    <a:cubicBezTo>
                      <a:pt x="563" y="448"/>
                      <a:pt x="564" y="449"/>
                      <a:pt x="563" y="451"/>
                    </a:cubicBezTo>
                    <a:cubicBezTo>
                      <a:pt x="562" y="452"/>
                      <a:pt x="561" y="452"/>
                      <a:pt x="561" y="453"/>
                    </a:cubicBezTo>
                    <a:cubicBezTo>
                      <a:pt x="561" y="453"/>
                      <a:pt x="562" y="455"/>
                      <a:pt x="565" y="456"/>
                    </a:cubicBezTo>
                    <a:cubicBezTo>
                      <a:pt x="572" y="458"/>
                      <a:pt x="580" y="470"/>
                      <a:pt x="585" y="478"/>
                    </a:cubicBezTo>
                    <a:cubicBezTo>
                      <a:pt x="587" y="481"/>
                      <a:pt x="587" y="481"/>
                      <a:pt x="587" y="481"/>
                    </a:cubicBezTo>
                    <a:cubicBezTo>
                      <a:pt x="589" y="484"/>
                      <a:pt x="591" y="488"/>
                      <a:pt x="593" y="492"/>
                    </a:cubicBezTo>
                    <a:cubicBezTo>
                      <a:pt x="594" y="495"/>
                      <a:pt x="596" y="499"/>
                      <a:pt x="597" y="500"/>
                    </a:cubicBezTo>
                    <a:cubicBezTo>
                      <a:pt x="597" y="500"/>
                      <a:pt x="598" y="499"/>
                      <a:pt x="598" y="498"/>
                    </a:cubicBezTo>
                    <a:cubicBezTo>
                      <a:pt x="599" y="497"/>
                      <a:pt x="600" y="495"/>
                      <a:pt x="601" y="494"/>
                    </a:cubicBezTo>
                    <a:cubicBezTo>
                      <a:pt x="602" y="494"/>
                      <a:pt x="602" y="493"/>
                      <a:pt x="603" y="493"/>
                    </a:cubicBezTo>
                    <a:cubicBezTo>
                      <a:pt x="606" y="493"/>
                      <a:pt x="608" y="495"/>
                      <a:pt x="610" y="497"/>
                    </a:cubicBezTo>
                    <a:cubicBezTo>
                      <a:pt x="611" y="498"/>
                      <a:pt x="612" y="499"/>
                      <a:pt x="613" y="499"/>
                    </a:cubicBezTo>
                    <a:cubicBezTo>
                      <a:pt x="614" y="500"/>
                      <a:pt x="615" y="500"/>
                      <a:pt x="616" y="500"/>
                    </a:cubicBezTo>
                    <a:cubicBezTo>
                      <a:pt x="618" y="501"/>
                      <a:pt x="621" y="502"/>
                      <a:pt x="622" y="501"/>
                    </a:cubicBezTo>
                    <a:cubicBezTo>
                      <a:pt x="623" y="501"/>
                      <a:pt x="624" y="501"/>
                      <a:pt x="625" y="500"/>
                    </a:cubicBezTo>
                    <a:cubicBezTo>
                      <a:pt x="629" y="499"/>
                      <a:pt x="633" y="497"/>
                      <a:pt x="635" y="498"/>
                    </a:cubicBezTo>
                    <a:cubicBezTo>
                      <a:pt x="636" y="498"/>
                      <a:pt x="636" y="499"/>
                      <a:pt x="637" y="499"/>
                    </a:cubicBezTo>
                    <a:cubicBezTo>
                      <a:pt x="639" y="500"/>
                      <a:pt x="642" y="501"/>
                      <a:pt x="643" y="505"/>
                    </a:cubicBezTo>
                    <a:cubicBezTo>
                      <a:pt x="645" y="509"/>
                      <a:pt x="647" y="510"/>
                      <a:pt x="649" y="510"/>
                    </a:cubicBezTo>
                    <a:cubicBezTo>
                      <a:pt x="650" y="510"/>
                      <a:pt x="653" y="510"/>
                      <a:pt x="653" y="516"/>
                    </a:cubicBezTo>
                    <a:cubicBezTo>
                      <a:pt x="653" y="517"/>
                      <a:pt x="656" y="519"/>
                      <a:pt x="657" y="519"/>
                    </a:cubicBezTo>
                    <a:cubicBezTo>
                      <a:pt x="659" y="519"/>
                      <a:pt x="664" y="518"/>
                      <a:pt x="665" y="517"/>
                    </a:cubicBezTo>
                    <a:cubicBezTo>
                      <a:pt x="666" y="516"/>
                      <a:pt x="667" y="516"/>
                      <a:pt x="668" y="516"/>
                    </a:cubicBezTo>
                    <a:cubicBezTo>
                      <a:pt x="670" y="516"/>
                      <a:pt x="671" y="517"/>
                      <a:pt x="672" y="519"/>
                    </a:cubicBezTo>
                    <a:cubicBezTo>
                      <a:pt x="672" y="519"/>
                      <a:pt x="672" y="520"/>
                      <a:pt x="672" y="520"/>
                    </a:cubicBezTo>
                    <a:cubicBezTo>
                      <a:pt x="672" y="520"/>
                      <a:pt x="672" y="520"/>
                      <a:pt x="672" y="521"/>
                    </a:cubicBezTo>
                    <a:cubicBezTo>
                      <a:pt x="673" y="521"/>
                      <a:pt x="673" y="521"/>
                      <a:pt x="673" y="521"/>
                    </a:cubicBezTo>
                    <a:cubicBezTo>
                      <a:pt x="673" y="522"/>
                      <a:pt x="673" y="522"/>
                      <a:pt x="673" y="522"/>
                    </a:cubicBezTo>
                    <a:cubicBezTo>
                      <a:pt x="674" y="522"/>
                      <a:pt x="674" y="522"/>
                      <a:pt x="674" y="523"/>
                    </a:cubicBezTo>
                    <a:cubicBezTo>
                      <a:pt x="674" y="523"/>
                      <a:pt x="674" y="523"/>
                      <a:pt x="674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6" y="523"/>
                      <a:pt x="677" y="523"/>
                      <a:pt x="678" y="524"/>
                    </a:cubicBezTo>
                    <a:cubicBezTo>
                      <a:pt x="678" y="524"/>
                      <a:pt x="678" y="524"/>
                      <a:pt x="678" y="524"/>
                    </a:cubicBezTo>
                    <a:cubicBezTo>
                      <a:pt x="678" y="524"/>
                      <a:pt x="679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3"/>
                    </a:cubicBezTo>
                    <a:cubicBezTo>
                      <a:pt x="680" y="523"/>
                      <a:pt x="680" y="523"/>
                      <a:pt x="680" y="523"/>
                    </a:cubicBezTo>
                    <a:cubicBezTo>
                      <a:pt x="681" y="522"/>
                      <a:pt x="683" y="521"/>
                      <a:pt x="689" y="520"/>
                    </a:cubicBezTo>
                    <a:cubicBezTo>
                      <a:pt x="694" y="519"/>
                      <a:pt x="697" y="518"/>
                      <a:pt x="698" y="517"/>
                    </a:cubicBezTo>
                    <a:cubicBezTo>
                      <a:pt x="699" y="514"/>
                      <a:pt x="701" y="513"/>
                      <a:pt x="704" y="513"/>
                    </a:cubicBezTo>
                    <a:cubicBezTo>
                      <a:pt x="705" y="512"/>
                      <a:pt x="706" y="512"/>
                      <a:pt x="707" y="511"/>
                    </a:cubicBezTo>
                    <a:cubicBezTo>
                      <a:pt x="708" y="510"/>
                      <a:pt x="709" y="509"/>
                      <a:pt x="711" y="508"/>
                    </a:cubicBezTo>
                    <a:cubicBezTo>
                      <a:pt x="712" y="508"/>
                      <a:pt x="713" y="507"/>
                      <a:pt x="714" y="507"/>
                    </a:cubicBezTo>
                    <a:cubicBezTo>
                      <a:pt x="715" y="505"/>
                      <a:pt x="717" y="504"/>
                      <a:pt x="719" y="504"/>
                    </a:cubicBezTo>
                    <a:cubicBezTo>
                      <a:pt x="720" y="504"/>
                      <a:pt x="721" y="503"/>
                      <a:pt x="721" y="503"/>
                    </a:cubicBezTo>
                    <a:cubicBezTo>
                      <a:pt x="723" y="501"/>
                      <a:pt x="727" y="501"/>
                      <a:pt x="728" y="501"/>
                    </a:cubicBezTo>
                    <a:cubicBezTo>
                      <a:pt x="730" y="501"/>
                      <a:pt x="731" y="501"/>
                      <a:pt x="732" y="501"/>
                    </a:cubicBezTo>
                    <a:cubicBezTo>
                      <a:pt x="734" y="502"/>
                      <a:pt x="744" y="504"/>
                      <a:pt x="746" y="504"/>
                    </a:cubicBezTo>
                    <a:cubicBezTo>
                      <a:pt x="747" y="504"/>
                      <a:pt x="747" y="504"/>
                      <a:pt x="747" y="504"/>
                    </a:cubicBezTo>
                    <a:cubicBezTo>
                      <a:pt x="749" y="504"/>
                      <a:pt x="750" y="506"/>
                      <a:pt x="751" y="508"/>
                    </a:cubicBezTo>
                    <a:cubicBezTo>
                      <a:pt x="751" y="509"/>
                      <a:pt x="751" y="510"/>
                      <a:pt x="751" y="510"/>
                    </a:cubicBezTo>
                    <a:cubicBezTo>
                      <a:pt x="752" y="510"/>
                      <a:pt x="753" y="511"/>
                      <a:pt x="754" y="512"/>
                    </a:cubicBezTo>
                    <a:cubicBezTo>
                      <a:pt x="756" y="512"/>
                      <a:pt x="758" y="514"/>
                      <a:pt x="759" y="514"/>
                    </a:cubicBezTo>
                    <a:cubicBezTo>
                      <a:pt x="760" y="513"/>
                      <a:pt x="762" y="512"/>
                      <a:pt x="765" y="512"/>
                    </a:cubicBezTo>
                    <a:cubicBezTo>
                      <a:pt x="767" y="512"/>
                      <a:pt x="768" y="512"/>
                      <a:pt x="770" y="513"/>
                    </a:cubicBezTo>
                    <a:cubicBezTo>
                      <a:pt x="770" y="514"/>
                      <a:pt x="771" y="514"/>
                      <a:pt x="771" y="514"/>
                    </a:cubicBezTo>
                    <a:cubicBezTo>
                      <a:pt x="773" y="515"/>
                      <a:pt x="774" y="516"/>
                      <a:pt x="775" y="516"/>
                    </a:cubicBezTo>
                    <a:cubicBezTo>
                      <a:pt x="776" y="515"/>
                      <a:pt x="778" y="514"/>
                      <a:pt x="780" y="513"/>
                    </a:cubicBezTo>
                    <a:cubicBezTo>
                      <a:pt x="780" y="513"/>
                      <a:pt x="781" y="513"/>
                      <a:pt x="782" y="512"/>
                    </a:cubicBezTo>
                    <a:cubicBezTo>
                      <a:pt x="783" y="512"/>
                      <a:pt x="784" y="512"/>
                      <a:pt x="785" y="511"/>
                    </a:cubicBezTo>
                    <a:cubicBezTo>
                      <a:pt x="785" y="511"/>
                      <a:pt x="786" y="508"/>
                      <a:pt x="785" y="507"/>
                    </a:cubicBezTo>
                    <a:cubicBezTo>
                      <a:pt x="783" y="506"/>
                      <a:pt x="781" y="499"/>
                      <a:pt x="780" y="497"/>
                    </a:cubicBezTo>
                    <a:cubicBezTo>
                      <a:pt x="780" y="494"/>
                      <a:pt x="782" y="493"/>
                      <a:pt x="784" y="492"/>
                    </a:cubicBezTo>
                    <a:cubicBezTo>
                      <a:pt x="784" y="491"/>
                      <a:pt x="785" y="491"/>
                      <a:pt x="785" y="490"/>
                    </a:cubicBezTo>
                    <a:cubicBezTo>
                      <a:pt x="786" y="488"/>
                      <a:pt x="788" y="487"/>
                      <a:pt x="790" y="486"/>
                    </a:cubicBezTo>
                    <a:cubicBezTo>
                      <a:pt x="791" y="486"/>
                      <a:pt x="791" y="486"/>
                      <a:pt x="792" y="485"/>
                    </a:cubicBezTo>
                    <a:cubicBezTo>
                      <a:pt x="792" y="485"/>
                      <a:pt x="792" y="485"/>
                      <a:pt x="792" y="484"/>
                    </a:cubicBezTo>
                    <a:cubicBezTo>
                      <a:pt x="793" y="483"/>
                      <a:pt x="794" y="481"/>
                      <a:pt x="796" y="481"/>
                    </a:cubicBezTo>
                    <a:cubicBezTo>
                      <a:pt x="797" y="481"/>
                      <a:pt x="797" y="481"/>
                      <a:pt x="798" y="481"/>
                    </a:cubicBezTo>
                    <a:cubicBezTo>
                      <a:pt x="798" y="482"/>
                      <a:pt x="805" y="484"/>
                      <a:pt x="807" y="485"/>
                    </a:cubicBezTo>
                    <a:cubicBezTo>
                      <a:pt x="807" y="486"/>
                      <a:pt x="810" y="486"/>
                      <a:pt x="812" y="486"/>
                    </a:cubicBezTo>
                    <a:cubicBezTo>
                      <a:pt x="815" y="486"/>
                      <a:pt x="819" y="488"/>
                      <a:pt x="822" y="490"/>
                    </a:cubicBezTo>
                    <a:cubicBezTo>
                      <a:pt x="822" y="490"/>
                      <a:pt x="824" y="491"/>
                      <a:pt x="826" y="491"/>
                    </a:cubicBezTo>
                    <a:cubicBezTo>
                      <a:pt x="829" y="491"/>
                      <a:pt x="832" y="492"/>
                      <a:pt x="833" y="494"/>
                    </a:cubicBezTo>
                    <a:cubicBezTo>
                      <a:pt x="834" y="495"/>
                      <a:pt x="834" y="497"/>
                      <a:pt x="834" y="499"/>
                    </a:cubicBezTo>
                    <a:cubicBezTo>
                      <a:pt x="834" y="501"/>
                      <a:pt x="834" y="503"/>
                      <a:pt x="835" y="503"/>
                    </a:cubicBezTo>
                    <a:cubicBezTo>
                      <a:pt x="837" y="506"/>
                      <a:pt x="839" y="508"/>
                      <a:pt x="839" y="508"/>
                    </a:cubicBezTo>
                    <a:cubicBezTo>
                      <a:pt x="841" y="507"/>
                      <a:pt x="843" y="508"/>
                      <a:pt x="846" y="509"/>
                    </a:cubicBezTo>
                    <a:cubicBezTo>
                      <a:pt x="847" y="510"/>
                      <a:pt x="849" y="511"/>
                      <a:pt x="850" y="511"/>
                    </a:cubicBezTo>
                    <a:cubicBezTo>
                      <a:pt x="850" y="511"/>
                      <a:pt x="852" y="510"/>
                      <a:pt x="853" y="509"/>
                    </a:cubicBezTo>
                    <a:cubicBezTo>
                      <a:pt x="855" y="508"/>
                      <a:pt x="856" y="507"/>
                      <a:pt x="858" y="507"/>
                    </a:cubicBezTo>
                    <a:cubicBezTo>
                      <a:pt x="859" y="507"/>
                      <a:pt x="860" y="507"/>
                      <a:pt x="862" y="506"/>
                    </a:cubicBezTo>
                    <a:cubicBezTo>
                      <a:pt x="865" y="506"/>
                      <a:pt x="867" y="505"/>
                      <a:pt x="869" y="506"/>
                    </a:cubicBezTo>
                    <a:cubicBezTo>
                      <a:pt x="869" y="506"/>
                      <a:pt x="871" y="506"/>
                      <a:pt x="872" y="507"/>
                    </a:cubicBezTo>
                    <a:cubicBezTo>
                      <a:pt x="874" y="507"/>
                      <a:pt x="877" y="508"/>
                      <a:pt x="878" y="508"/>
                    </a:cubicBezTo>
                    <a:cubicBezTo>
                      <a:pt x="879" y="508"/>
                      <a:pt x="879" y="508"/>
                      <a:pt x="880" y="508"/>
                    </a:cubicBezTo>
                    <a:cubicBezTo>
                      <a:pt x="881" y="508"/>
                      <a:pt x="888" y="508"/>
                      <a:pt x="889" y="511"/>
                    </a:cubicBezTo>
                    <a:cubicBezTo>
                      <a:pt x="889" y="512"/>
                      <a:pt x="891" y="512"/>
                      <a:pt x="892" y="512"/>
                    </a:cubicBezTo>
                    <a:cubicBezTo>
                      <a:pt x="895" y="513"/>
                      <a:pt x="899" y="514"/>
                      <a:pt x="899" y="517"/>
                    </a:cubicBezTo>
                    <a:cubicBezTo>
                      <a:pt x="899" y="517"/>
                      <a:pt x="900" y="518"/>
                      <a:pt x="901" y="518"/>
                    </a:cubicBezTo>
                    <a:cubicBezTo>
                      <a:pt x="902" y="519"/>
                      <a:pt x="904" y="520"/>
                      <a:pt x="905" y="522"/>
                    </a:cubicBezTo>
                    <a:cubicBezTo>
                      <a:pt x="905" y="522"/>
                      <a:pt x="907" y="522"/>
                      <a:pt x="908" y="523"/>
                    </a:cubicBezTo>
                    <a:cubicBezTo>
                      <a:pt x="909" y="523"/>
                      <a:pt x="910" y="523"/>
                      <a:pt x="911" y="523"/>
                    </a:cubicBezTo>
                    <a:cubicBezTo>
                      <a:pt x="914" y="523"/>
                      <a:pt x="916" y="523"/>
                      <a:pt x="917" y="523"/>
                    </a:cubicBezTo>
                    <a:cubicBezTo>
                      <a:pt x="918" y="524"/>
                      <a:pt x="918" y="524"/>
                      <a:pt x="918" y="524"/>
                    </a:cubicBezTo>
                    <a:cubicBezTo>
                      <a:pt x="919" y="524"/>
                      <a:pt x="921" y="525"/>
                      <a:pt x="925" y="525"/>
                    </a:cubicBezTo>
                    <a:cubicBezTo>
                      <a:pt x="928" y="525"/>
                      <a:pt x="930" y="524"/>
                      <a:pt x="931" y="524"/>
                    </a:cubicBezTo>
                    <a:cubicBezTo>
                      <a:pt x="931" y="523"/>
                      <a:pt x="934" y="523"/>
                      <a:pt x="938" y="522"/>
                    </a:cubicBezTo>
                    <a:cubicBezTo>
                      <a:pt x="941" y="522"/>
                      <a:pt x="945" y="521"/>
                      <a:pt x="946" y="520"/>
                    </a:cubicBezTo>
                    <a:cubicBezTo>
                      <a:pt x="947" y="519"/>
                      <a:pt x="949" y="519"/>
                      <a:pt x="951" y="519"/>
                    </a:cubicBezTo>
                    <a:cubicBezTo>
                      <a:pt x="952" y="519"/>
                      <a:pt x="953" y="518"/>
                      <a:pt x="954" y="518"/>
                    </a:cubicBezTo>
                    <a:cubicBezTo>
                      <a:pt x="954" y="516"/>
                      <a:pt x="957" y="514"/>
                      <a:pt x="960" y="513"/>
                    </a:cubicBezTo>
                    <a:cubicBezTo>
                      <a:pt x="961" y="512"/>
                      <a:pt x="963" y="512"/>
                      <a:pt x="964" y="511"/>
                    </a:cubicBezTo>
                    <a:cubicBezTo>
                      <a:pt x="964" y="511"/>
                      <a:pt x="965" y="510"/>
                      <a:pt x="965" y="510"/>
                    </a:cubicBezTo>
                    <a:cubicBezTo>
                      <a:pt x="968" y="509"/>
                      <a:pt x="970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3" y="509"/>
                      <a:pt x="975" y="509"/>
                      <a:pt x="977" y="510"/>
                    </a:cubicBezTo>
                    <a:cubicBezTo>
                      <a:pt x="979" y="510"/>
                      <a:pt x="980" y="511"/>
                      <a:pt x="981" y="513"/>
                    </a:cubicBezTo>
                    <a:cubicBezTo>
                      <a:pt x="981" y="513"/>
                      <a:pt x="983" y="514"/>
                      <a:pt x="985" y="514"/>
                    </a:cubicBezTo>
                    <a:cubicBezTo>
                      <a:pt x="986" y="514"/>
                      <a:pt x="987" y="514"/>
                      <a:pt x="988" y="513"/>
                    </a:cubicBezTo>
                    <a:cubicBezTo>
                      <a:pt x="988" y="513"/>
                      <a:pt x="989" y="513"/>
                      <a:pt x="990" y="513"/>
                    </a:cubicBezTo>
                    <a:cubicBezTo>
                      <a:pt x="990" y="513"/>
                      <a:pt x="990" y="513"/>
                      <a:pt x="990" y="513"/>
                    </a:cubicBezTo>
                    <a:cubicBezTo>
                      <a:pt x="990" y="513"/>
                      <a:pt x="990" y="513"/>
                      <a:pt x="991" y="513"/>
                    </a:cubicBezTo>
                    <a:cubicBezTo>
                      <a:pt x="992" y="513"/>
                      <a:pt x="994" y="513"/>
                      <a:pt x="996" y="514"/>
                    </a:cubicBezTo>
                    <a:cubicBezTo>
                      <a:pt x="996" y="513"/>
                      <a:pt x="996" y="513"/>
                      <a:pt x="996" y="513"/>
                    </a:cubicBezTo>
                    <a:cubicBezTo>
                      <a:pt x="996" y="514"/>
                      <a:pt x="996" y="514"/>
                      <a:pt x="996" y="514"/>
                    </a:cubicBezTo>
                    <a:cubicBezTo>
                      <a:pt x="997" y="514"/>
                      <a:pt x="998" y="514"/>
                      <a:pt x="998" y="514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1" y="516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9"/>
                      <a:pt x="1005" y="519"/>
                      <a:pt x="1005" y="519"/>
                    </a:cubicBezTo>
                    <a:cubicBezTo>
                      <a:pt x="1005" y="519"/>
                      <a:pt x="1005" y="519"/>
                      <a:pt x="1005" y="519"/>
                    </a:cubicBezTo>
                    <a:cubicBezTo>
                      <a:pt x="1006" y="519"/>
                      <a:pt x="1007" y="519"/>
                      <a:pt x="1009" y="519"/>
                    </a:cubicBezTo>
                    <a:cubicBezTo>
                      <a:pt x="1009" y="519"/>
                      <a:pt x="1009" y="519"/>
                      <a:pt x="1009" y="519"/>
                    </a:cubicBezTo>
                    <a:cubicBezTo>
                      <a:pt x="1010" y="519"/>
                      <a:pt x="1012" y="518"/>
                      <a:pt x="1013" y="517"/>
                    </a:cubicBezTo>
                    <a:cubicBezTo>
                      <a:pt x="1017" y="515"/>
                      <a:pt x="1019" y="514"/>
                      <a:pt x="1020" y="513"/>
                    </a:cubicBezTo>
                    <a:cubicBezTo>
                      <a:pt x="1022" y="513"/>
                      <a:pt x="1023" y="512"/>
                      <a:pt x="1024" y="511"/>
                    </a:cubicBezTo>
                    <a:cubicBezTo>
                      <a:pt x="1024" y="511"/>
                      <a:pt x="1024" y="511"/>
                      <a:pt x="1024" y="511"/>
                    </a:cubicBezTo>
                    <a:cubicBezTo>
                      <a:pt x="1024" y="510"/>
                      <a:pt x="1024" y="510"/>
                      <a:pt x="1024" y="509"/>
                    </a:cubicBezTo>
                    <a:cubicBezTo>
                      <a:pt x="1024" y="507"/>
                      <a:pt x="1025" y="505"/>
                      <a:pt x="1027" y="502"/>
                    </a:cubicBezTo>
                    <a:cubicBezTo>
                      <a:pt x="1028" y="501"/>
                      <a:pt x="1028" y="500"/>
                      <a:pt x="1029" y="499"/>
                    </a:cubicBezTo>
                    <a:cubicBezTo>
                      <a:pt x="1029" y="499"/>
                      <a:pt x="1029" y="498"/>
                      <a:pt x="1029" y="498"/>
                    </a:cubicBezTo>
                    <a:cubicBezTo>
                      <a:pt x="1030" y="495"/>
                      <a:pt x="1035" y="487"/>
                      <a:pt x="1037" y="486"/>
                    </a:cubicBezTo>
                    <a:cubicBezTo>
                      <a:pt x="1039" y="486"/>
                      <a:pt x="1041" y="483"/>
                      <a:pt x="1041" y="482"/>
                    </a:cubicBezTo>
                    <a:cubicBezTo>
                      <a:pt x="1041" y="482"/>
                      <a:pt x="1041" y="481"/>
                      <a:pt x="1041" y="481"/>
                    </a:cubicBezTo>
                    <a:cubicBezTo>
                      <a:pt x="1041" y="481"/>
                      <a:pt x="1041" y="481"/>
                      <a:pt x="1041" y="480"/>
                    </a:cubicBezTo>
                    <a:cubicBezTo>
                      <a:pt x="1041" y="480"/>
                      <a:pt x="1041" y="480"/>
                      <a:pt x="1041" y="480"/>
                    </a:cubicBezTo>
                    <a:cubicBezTo>
                      <a:pt x="1040" y="479"/>
                      <a:pt x="1040" y="479"/>
                      <a:pt x="1040" y="479"/>
                    </a:cubicBezTo>
                    <a:cubicBezTo>
                      <a:pt x="1040" y="479"/>
                      <a:pt x="1040" y="479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8" y="476"/>
                      <a:pt x="1036" y="476"/>
                      <a:pt x="1035" y="474"/>
                    </a:cubicBezTo>
                    <a:cubicBezTo>
                      <a:pt x="1034" y="473"/>
                      <a:pt x="1035" y="470"/>
                      <a:pt x="1037" y="467"/>
                    </a:cubicBezTo>
                    <a:cubicBezTo>
                      <a:pt x="1040" y="463"/>
                      <a:pt x="1044" y="461"/>
                      <a:pt x="1050" y="461"/>
                    </a:cubicBezTo>
                    <a:cubicBezTo>
                      <a:pt x="1051" y="461"/>
                      <a:pt x="1052" y="461"/>
                      <a:pt x="1053" y="462"/>
                    </a:cubicBezTo>
                    <a:cubicBezTo>
                      <a:pt x="1053" y="462"/>
                      <a:pt x="1053" y="462"/>
                      <a:pt x="1053" y="462"/>
                    </a:cubicBezTo>
                    <a:cubicBezTo>
                      <a:pt x="1053" y="462"/>
                      <a:pt x="1054" y="461"/>
                      <a:pt x="1055" y="461"/>
                    </a:cubicBezTo>
                    <a:cubicBezTo>
                      <a:pt x="1059" y="461"/>
                      <a:pt x="1067" y="459"/>
                      <a:pt x="1070" y="460"/>
                    </a:cubicBezTo>
                    <a:cubicBezTo>
                      <a:pt x="1072" y="461"/>
                      <a:pt x="1073" y="461"/>
                      <a:pt x="1074" y="461"/>
                    </a:cubicBezTo>
                    <a:cubicBezTo>
                      <a:pt x="1076" y="461"/>
                      <a:pt x="1076" y="461"/>
                      <a:pt x="1076" y="461"/>
                    </a:cubicBezTo>
                    <a:cubicBezTo>
                      <a:pt x="1078" y="461"/>
                      <a:pt x="1080" y="461"/>
                      <a:pt x="1083" y="462"/>
                    </a:cubicBezTo>
                    <a:cubicBezTo>
                      <a:pt x="1085" y="464"/>
                      <a:pt x="1088" y="464"/>
                      <a:pt x="1091" y="464"/>
                    </a:cubicBezTo>
                    <a:cubicBezTo>
                      <a:pt x="1094" y="465"/>
                      <a:pt x="1096" y="465"/>
                      <a:pt x="1098" y="467"/>
                    </a:cubicBezTo>
                    <a:cubicBezTo>
                      <a:pt x="1098" y="468"/>
                      <a:pt x="1099" y="468"/>
                      <a:pt x="1100" y="469"/>
                    </a:cubicBezTo>
                    <a:cubicBezTo>
                      <a:pt x="1103" y="471"/>
                      <a:pt x="1106" y="473"/>
                      <a:pt x="1105" y="477"/>
                    </a:cubicBezTo>
                    <a:cubicBezTo>
                      <a:pt x="1105" y="477"/>
                      <a:pt x="1105" y="478"/>
                      <a:pt x="1105" y="478"/>
                    </a:cubicBezTo>
                    <a:cubicBezTo>
                      <a:pt x="1105" y="478"/>
                      <a:pt x="1106" y="478"/>
                      <a:pt x="1106" y="478"/>
                    </a:cubicBezTo>
                    <a:cubicBezTo>
                      <a:pt x="1107" y="479"/>
                      <a:pt x="1110" y="481"/>
                      <a:pt x="1111" y="487"/>
                    </a:cubicBezTo>
                    <a:cubicBezTo>
                      <a:pt x="1112" y="491"/>
                      <a:pt x="1113" y="493"/>
                      <a:pt x="1115" y="495"/>
                    </a:cubicBezTo>
                    <a:cubicBezTo>
                      <a:pt x="1116" y="496"/>
                      <a:pt x="1117" y="498"/>
                      <a:pt x="1117" y="500"/>
                    </a:cubicBezTo>
                    <a:cubicBezTo>
                      <a:pt x="1118" y="501"/>
                      <a:pt x="1119" y="504"/>
                      <a:pt x="1120" y="506"/>
                    </a:cubicBezTo>
                    <a:cubicBezTo>
                      <a:pt x="1122" y="510"/>
                      <a:pt x="1124" y="512"/>
                      <a:pt x="1123" y="514"/>
                    </a:cubicBezTo>
                    <a:cubicBezTo>
                      <a:pt x="1123" y="515"/>
                      <a:pt x="1122" y="517"/>
                      <a:pt x="1123" y="517"/>
                    </a:cubicBezTo>
                    <a:cubicBezTo>
                      <a:pt x="1123" y="518"/>
                      <a:pt x="1124" y="518"/>
                      <a:pt x="1126" y="518"/>
                    </a:cubicBezTo>
                    <a:cubicBezTo>
                      <a:pt x="1129" y="518"/>
                      <a:pt x="1132" y="520"/>
                      <a:pt x="1134" y="521"/>
                    </a:cubicBezTo>
                    <a:cubicBezTo>
                      <a:pt x="1135" y="522"/>
                      <a:pt x="1136" y="522"/>
                      <a:pt x="1136" y="522"/>
                    </a:cubicBezTo>
                    <a:cubicBezTo>
                      <a:pt x="1136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9" y="522"/>
                      <a:pt x="1143" y="524"/>
                      <a:pt x="1146" y="526"/>
                    </a:cubicBezTo>
                    <a:cubicBezTo>
                      <a:pt x="1147" y="526"/>
                      <a:pt x="1148" y="527"/>
                      <a:pt x="1149" y="528"/>
                    </a:cubicBezTo>
                    <a:cubicBezTo>
                      <a:pt x="1150" y="529"/>
                      <a:pt x="1152" y="529"/>
                      <a:pt x="1153" y="530"/>
                    </a:cubicBezTo>
                    <a:cubicBezTo>
                      <a:pt x="1154" y="530"/>
                      <a:pt x="1155" y="530"/>
                      <a:pt x="1155" y="531"/>
                    </a:cubicBezTo>
                    <a:cubicBezTo>
                      <a:pt x="1157" y="531"/>
                      <a:pt x="1158" y="532"/>
                      <a:pt x="1158" y="535"/>
                    </a:cubicBezTo>
                    <a:cubicBezTo>
                      <a:pt x="1158" y="535"/>
                      <a:pt x="1158" y="536"/>
                      <a:pt x="1158" y="537"/>
                    </a:cubicBezTo>
                    <a:cubicBezTo>
                      <a:pt x="1158" y="538"/>
                      <a:pt x="1159" y="538"/>
                      <a:pt x="1159" y="539"/>
                    </a:cubicBezTo>
                    <a:cubicBezTo>
                      <a:pt x="1159" y="540"/>
                      <a:pt x="1160" y="542"/>
                      <a:pt x="1160" y="543"/>
                    </a:cubicBezTo>
                    <a:cubicBezTo>
                      <a:pt x="1160" y="544"/>
                      <a:pt x="1160" y="544"/>
                      <a:pt x="1160" y="544"/>
                    </a:cubicBezTo>
                    <a:cubicBezTo>
                      <a:pt x="1160" y="545"/>
                      <a:pt x="1163" y="547"/>
                      <a:pt x="1167" y="547"/>
                    </a:cubicBezTo>
                    <a:cubicBezTo>
                      <a:pt x="1168" y="547"/>
                      <a:pt x="1168" y="547"/>
                      <a:pt x="1169" y="547"/>
                    </a:cubicBezTo>
                    <a:cubicBezTo>
                      <a:pt x="1170" y="546"/>
                      <a:pt x="1172" y="546"/>
                      <a:pt x="1173" y="547"/>
                    </a:cubicBezTo>
                    <a:cubicBezTo>
                      <a:pt x="1174" y="547"/>
                      <a:pt x="1175" y="547"/>
                      <a:pt x="1175" y="547"/>
                    </a:cubicBezTo>
                    <a:cubicBezTo>
                      <a:pt x="1176" y="547"/>
                      <a:pt x="1177" y="546"/>
                      <a:pt x="1177" y="545"/>
                    </a:cubicBezTo>
                    <a:cubicBezTo>
                      <a:pt x="1179" y="542"/>
                      <a:pt x="1183" y="541"/>
                      <a:pt x="1186" y="541"/>
                    </a:cubicBezTo>
                    <a:cubicBezTo>
                      <a:pt x="1187" y="541"/>
                      <a:pt x="1188" y="541"/>
                      <a:pt x="1189" y="541"/>
                    </a:cubicBezTo>
                    <a:cubicBezTo>
                      <a:pt x="1190" y="540"/>
                      <a:pt x="1193" y="539"/>
                      <a:pt x="1195" y="539"/>
                    </a:cubicBezTo>
                    <a:cubicBezTo>
                      <a:pt x="1197" y="539"/>
                      <a:pt x="1199" y="539"/>
                      <a:pt x="1200" y="540"/>
                    </a:cubicBezTo>
                    <a:cubicBezTo>
                      <a:pt x="1201" y="541"/>
                      <a:pt x="1201" y="543"/>
                      <a:pt x="1201" y="545"/>
                    </a:cubicBezTo>
                    <a:cubicBezTo>
                      <a:pt x="1201" y="547"/>
                      <a:pt x="1202" y="548"/>
                      <a:pt x="1202" y="550"/>
                    </a:cubicBezTo>
                    <a:cubicBezTo>
                      <a:pt x="1203" y="551"/>
                      <a:pt x="1204" y="554"/>
                      <a:pt x="1200" y="556"/>
                    </a:cubicBezTo>
                    <a:cubicBezTo>
                      <a:pt x="1198" y="557"/>
                      <a:pt x="1197" y="564"/>
                      <a:pt x="1196" y="567"/>
                    </a:cubicBezTo>
                    <a:cubicBezTo>
                      <a:pt x="1196" y="568"/>
                      <a:pt x="1195" y="568"/>
                      <a:pt x="1195" y="569"/>
                    </a:cubicBezTo>
                    <a:cubicBezTo>
                      <a:pt x="1195" y="571"/>
                      <a:pt x="1193" y="573"/>
                      <a:pt x="1191" y="574"/>
                    </a:cubicBezTo>
                    <a:cubicBezTo>
                      <a:pt x="1190" y="575"/>
                      <a:pt x="1189" y="576"/>
                      <a:pt x="1189" y="577"/>
                    </a:cubicBezTo>
                    <a:cubicBezTo>
                      <a:pt x="1188" y="580"/>
                      <a:pt x="1186" y="582"/>
                      <a:pt x="1185" y="583"/>
                    </a:cubicBezTo>
                    <a:cubicBezTo>
                      <a:pt x="1184" y="583"/>
                      <a:pt x="1183" y="584"/>
                      <a:pt x="1183" y="584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7"/>
                      <a:pt x="1182" y="587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0" y="588"/>
                    </a:cubicBezTo>
                    <a:cubicBezTo>
                      <a:pt x="1180" y="588"/>
                      <a:pt x="1180" y="588"/>
                      <a:pt x="1180" y="588"/>
                    </a:cubicBezTo>
                    <a:cubicBezTo>
                      <a:pt x="1179" y="588"/>
                      <a:pt x="1179" y="588"/>
                      <a:pt x="1178" y="588"/>
                    </a:cubicBezTo>
                    <a:cubicBezTo>
                      <a:pt x="1175" y="588"/>
                      <a:pt x="1172" y="587"/>
                      <a:pt x="1170" y="586"/>
                    </a:cubicBezTo>
                    <a:cubicBezTo>
                      <a:pt x="1169" y="586"/>
                      <a:pt x="1168" y="587"/>
                      <a:pt x="1167" y="588"/>
                    </a:cubicBezTo>
                    <a:cubicBezTo>
                      <a:pt x="1165" y="589"/>
                      <a:pt x="1164" y="591"/>
                      <a:pt x="1162" y="591"/>
                    </a:cubicBezTo>
                    <a:cubicBezTo>
                      <a:pt x="1162" y="591"/>
                      <a:pt x="1162" y="594"/>
                      <a:pt x="1162" y="596"/>
                    </a:cubicBezTo>
                    <a:cubicBezTo>
                      <a:pt x="1163" y="597"/>
                      <a:pt x="1163" y="599"/>
                      <a:pt x="1162" y="600"/>
                    </a:cubicBezTo>
                    <a:cubicBezTo>
                      <a:pt x="1162" y="602"/>
                      <a:pt x="1162" y="603"/>
                      <a:pt x="1163" y="605"/>
                    </a:cubicBezTo>
                    <a:cubicBezTo>
                      <a:pt x="1164" y="607"/>
                      <a:pt x="1164" y="609"/>
                      <a:pt x="1164" y="612"/>
                    </a:cubicBezTo>
                    <a:cubicBezTo>
                      <a:pt x="1164" y="612"/>
                      <a:pt x="1164" y="613"/>
                      <a:pt x="1164" y="613"/>
                    </a:cubicBezTo>
                    <a:cubicBezTo>
                      <a:pt x="1169" y="610"/>
                      <a:pt x="1171" y="610"/>
                      <a:pt x="1171" y="610"/>
                    </a:cubicBezTo>
                    <a:cubicBezTo>
                      <a:pt x="1174" y="610"/>
                      <a:pt x="1176" y="612"/>
                      <a:pt x="1179" y="614"/>
                    </a:cubicBezTo>
                    <a:cubicBezTo>
                      <a:pt x="1181" y="615"/>
                      <a:pt x="1183" y="617"/>
                      <a:pt x="1184" y="617"/>
                    </a:cubicBezTo>
                    <a:cubicBezTo>
                      <a:pt x="1188" y="617"/>
                      <a:pt x="1206" y="605"/>
                      <a:pt x="1208" y="602"/>
                    </a:cubicBezTo>
                    <a:cubicBezTo>
                      <a:pt x="1209" y="600"/>
                      <a:pt x="1212" y="596"/>
                      <a:pt x="1222" y="586"/>
                    </a:cubicBezTo>
                    <a:cubicBezTo>
                      <a:pt x="1224" y="584"/>
                      <a:pt x="1226" y="582"/>
                      <a:pt x="1227" y="581"/>
                    </a:cubicBezTo>
                    <a:cubicBezTo>
                      <a:pt x="1232" y="576"/>
                      <a:pt x="1240" y="567"/>
                      <a:pt x="1243" y="559"/>
                    </a:cubicBezTo>
                    <a:cubicBezTo>
                      <a:pt x="1244" y="556"/>
                      <a:pt x="1248" y="552"/>
                      <a:pt x="1251" y="549"/>
                    </a:cubicBezTo>
                    <a:cubicBezTo>
                      <a:pt x="1253" y="546"/>
                      <a:pt x="1255" y="544"/>
                      <a:pt x="1255" y="543"/>
                    </a:cubicBezTo>
                    <a:cubicBezTo>
                      <a:pt x="1256" y="542"/>
                      <a:pt x="1257" y="541"/>
                      <a:pt x="1257" y="540"/>
                    </a:cubicBezTo>
                    <a:cubicBezTo>
                      <a:pt x="1259" y="539"/>
                      <a:pt x="1260" y="537"/>
                      <a:pt x="1262" y="532"/>
                    </a:cubicBezTo>
                    <a:cubicBezTo>
                      <a:pt x="1264" y="527"/>
                      <a:pt x="1265" y="517"/>
                      <a:pt x="1266" y="511"/>
                    </a:cubicBezTo>
                    <a:cubicBezTo>
                      <a:pt x="1266" y="504"/>
                      <a:pt x="1267" y="503"/>
                      <a:pt x="1267" y="502"/>
                    </a:cubicBezTo>
                    <a:cubicBezTo>
                      <a:pt x="1268" y="501"/>
                      <a:pt x="1268" y="500"/>
                      <a:pt x="1268" y="500"/>
                    </a:cubicBezTo>
                    <a:cubicBezTo>
                      <a:pt x="1268" y="498"/>
                      <a:pt x="1268" y="496"/>
                      <a:pt x="1269" y="495"/>
                    </a:cubicBezTo>
                    <a:cubicBezTo>
                      <a:pt x="1270" y="494"/>
                      <a:pt x="1270" y="493"/>
                      <a:pt x="1270" y="493"/>
                    </a:cubicBezTo>
                    <a:cubicBezTo>
                      <a:pt x="1271" y="491"/>
                      <a:pt x="1271" y="489"/>
                      <a:pt x="1274" y="486"/>
                    </a:cubicBezTo>
                    <a:cubicBezTo>
                      <a:pt x="1276" y="484"/>
                      <a:pt x="1276" y="483"/>
                      <a:pt x="1275" y="481"/>
                    </a:cubicBezTo>
                    <a:cubicBezTo>
                      <a:pt x="1275" y="480"/>
                      <a:pt x="1275" y="478"/>
                      <a:pt x="1275" y="476"/>
                    </a:cubicBezTo>
                    <a:cubicBezTo>
                      <a:pt x="1275" y="475"/>
                      <a:pt x="1275" y="473"/>
                      <a:pt x="1275" y="473"/>
                    </a:cubicBezTo>
                    <a:cubicBezTo>
                      <a:pt x="1273" y="470"/>
                      <a:pt x="1274" y="468"/>
                      <a:pt x="1276" y="467"/>
                    </a:cubicBezTo>
                    <a:cubicBezTo>
                      <a:pt x="1275" y="467"/>
                      <a:pt x="1274" y="466"/>
                      <a:pt x="1273" y="465"/>
                    </a:cubicBezTo>
                    <a:cubicBezTo>
                      <a:pt x="1272" y="464"/>
                      <a:pt x="1272" y="464"/>
                      <a:pt x="1272" y="464"/>
                    </a:cubicBezTo>
                    <a:cubicBezTo>
                      <a:pt x="1269" y="463"/>
                      <a:pt x="1265" y="462"/>
                      <a:pt x="1265" y="458"/>
                    </a:cubicBezTo>
                    <a:cubicBezTo>
                      <a:pt x="1265" y="456"/>
                      <a:pt x="1261" y="453"/>
                      <a:pt x="1258" y="453"/>
                    </a:cubicBezTo>
                    <a:cubicBezTo>
                      <a:pt x="1258" y="453"/>
                      <a:pt x="1257" y="453"/>
                      <a:pt x="1257" y="453"/>
                    </a:cubicBezTo>
                    <a:cubicBezTo>
                      <a:pt x="1256" y="453"/>
                      <a:pt x="1254" y="453"/>
                      <a:pt x="1253" y="452"/>
                    </a:cubicBezTo>
                    <a:cubicBezTo>
                      <a:pt x="1252" y="452"/>
                      <a:pt x="1251" y="452"/>
                      <a:pt x="1250" y="452"/>
                    </a:cubicBezTo>
                    <a:cubicBezTo>
                      <a:pt x="1251" y="453"/>
                      <a:pt x="1250" y="454"/>
                      <a:pt x="1250" y="455"/>
                    </a:cubicBezTo>
                    <a:cubicBezTo>
                      <a:pt x="1249" y="457"/>
                      <a:pt x="1247" y="457"/>
                      <a:pt x="1246" y="457"/>
                    </a:cubicBezTo>
                    <a:cubicBezTo>
                      <a:pt x="1245" y="457"/>
                      <a:pt x="1244" y="458"/>
                      <a:pt x="1243" y="460"/>
                    </a:cubicBezTo>
                    <a:cubicBezTo>
                      <a:pt x="1243" y="460"/>
                      <a:pt x="1243" y="460"/>
                      <a:pt x="1243" y="460"/>
                    </a:cubicBezTo>
                    <a:cubicBezTo>
                      <a:pt x="1241" y="463"/>
                      <a:pt x="1238" y="464"/>
                      <a:pt x="1236" y="464"/>
                    </a:cubicBezTo>
                    <a:cubicBezTo>
                      <a:pt x="1233" y="464"/>
                      <a:pt x="1232" y="463"/>
                      <a:pt x="1232" y="462"/>
                    </a:cubicBezTo>
                    <a:cubicBezTo>
                      <a:pt x="1232" y="461"/>
                      <a:pt x="1232" y="460"/>
                      <a:pt x="1234" y="458"/>
                    </a:cubicBezTo>
                    <a:cubicBezTo>
                      <a:pt x="1234" y="458"/>
                      <a:pt x="1234" y="458"/>
                      <a:pt x="1234" y="458"/>
                    </a:cubicBezTo>
                    <a:cubicBezTo>
                      <a:pt x="1234" y="458"/>
                      <a:pt x="1234" y="457"/>
                      <a:pt x="1234" y="457"/>
                    </a:cubicBezTo>
                    <a:cubicBezTo>
                      <a:pt x="1233" y="457"/>
                      <a:pt x="1232" y="455"/>
                      <a:pt x="1232" y="454"/>
                    </a:cubicBezTo>
                    <a:cubicBezTo>
                      <a:pt x="1232" y="454"/>
                      <a:pt x="1232" y="454"/>
                      <a:pt x="1232" y="454"/>
                    </a:cubicBezTo>
                    <a:cubicBezTo>
                      <a:pt x="1231" y="456"/>
                      <a:pt x="1230" y="458"/>
                      <a:pt x="1227" y="459"/>
                    </a:cubicBezTo>
                    <a:cubicBezTo>
                      <a:pt x="1227" y="459"/>
                      <a:pt x="1227" y="459"/>
                      <a:pt x="1227" y="459"/>
                    </a:cubicBezTo>
                    <a:cubicBezTo>
                      <a:pt x="1226" y="459"/>
                      <a:pt x="1225" y="458"/>
                      <a:pt x="1224" y="457"/>
                    </a:cubicBezTo>
                    <a:cubicBezTo>
                      <a:pt x="1222" y="455"/>
                      <a:pt x="1223" y="449"/>
                      <a:pt x="1223" y="446"/>
                    </a:cubicBezTo>
                    <a:cubicBezTo>
                      <a:pt x="1223" y="446"/>
                      <a:pt x="1222" y="446"/>
                      <a:pt x="1221" y="446"/>
                    </a:cubicBezTo>
                    <a:cubicBezTo>
                      <a:pt x="1219" y="447"/>
                      <a:pt x="1216" y="447"/>
                      <a:pt x="1213" y="447"/>
                    </a:cubicBezTo>
                    <a:cubicBezTo>
                      <a:pt x="1208" y="446"/>
                      <a:pt x="1207" y="444"/>
                      <a:pt x="1206" y="443"/>
                    </a:cubicBezTo>
                    <a:cubicBezTo>
                      <a:pt x="1206" y="440"/>
                      <a:pt x="1208" y="437"/>
                      <a:pt x="1212" y="435"/>
                    </a:cubicBezTo>
                    <a:cubicBezTo>
                      <a:pt x="1215" y="433"/>
                      <a:pt x="1216" y="432"/>
                      <a:pt x="1217" y="431"/>
                    </a:cubicBezTo>
                    <a:cubicBezTo>
                      <a:pt x="1218" y="430"/>
                      <a:pt x="1218" y="428"/>
                      <a:pt x="1220" y="428"/>
                    </a:cubicBezTo>
                    <a:cubicBezTo>
                      <a:pt x="1222" y="427"/>
                      <a:pt x="1226" y="425"/>
                      <a:pt x="1229" y="422"/>
                    </a:cubicBezTo>
                    <a:cubicBezTo>
                      <a:pt x="1231" y="421"/>
                      <a:pt x="1233" y="420"/>
                      <a:pt x="1234" y="419"/>
                    </a:cubicBezTo>
                    <a:cubicBezTo>
                      <a:pt x="1238" y="417"/>
                      <a:pt x="1239" y="415"/>
                      <a:pt x="1240" y="412"/>
                    </a:cubicBezTo>
                    <a:cubicBezTo>
                      <a:pt x="1240" y="410"/>
                      <a:pt x="1243" y="408"/>
                      <a:pt x="1248" y="405"/>
                    </a:cubicBezTo>
                    <a:cubicBezTo>
                      <a:pt x="1250" y="403"/>
                      <a:pt x="1254" y="401"/>
                      <a:pt x="1256" y="399"/>
                    </a:cubicBezTo>
                    <a:cubicBezTo>
                      <a:pt x="1263" y="394"/>
                      <a:pt x="1267" y="390"/>
                      <a:pt x="1268" y="387"/>
                    </a:cubicBezTo>
                    <a:cubicBezTo>
                      <a:pt x="1269" y="385"/>
                      <a:pt x="1272" y="383"/>
                      <a:pt x="1276" y="381"/>
                    </a:cubicBezTo>
                    <a:cubicBezTo>
                      <a:pt x="1278" y="380"/>
                      <a:pt x="1280" y="378"/>
                      <a:pt x="1281" y="377"/>
                    </a:cubicBezTo>
                    <a:cubicBezTo>
                      <a:pt x="1281" y="373"/>
                      <a:pt x="1296" y="366"/>
                      <a:pt x="1303" y="364"/>
                    </a:cubicBezTo>
                    <a:cubicBezTo>
                      <a:pt x="1305" y="364"/>
                      <a:pt x="1308" y="364"/>
                      <a:pt x="1311" y="364"/>
                    </a:cubicBezTo>
                    <a:cubicBezTo>
                      <a:pt x="1318" y="364"/>
                      <a:pt x="1327" y="365"/>
                      <a:pt x="1330" y="368"/>
                    </a:cubicBezTo>
                    <a:cubicBezTo>
                      <a:pt x="1331" y="369"/>
                      <a:pt x="1331" y="369"/>
                      <a:pt x="1333" y="368"/>
                    </a:cubicBezTo>
                    <a:cubicBezTo>
                      <a:pt x="1334" y="366"/>
                      <a:pt x="1336" y="366"/>
                      <a:pt x="1337" y="366"/>
                    </a:cubicBezTo>
                    <a:cubicBezTo>
                      <a:pt x="1338" y="366"/>
                      <a:pt x="1340" y="366"/>
                      <a:pt x="1342" y="367"/>
                    </a:cubicBezTo>
                    <a:cubicBezTo>
                      <a:pt x="1345" y="367"/>
                      <a:pt x="1345" y="367"/>
                      <a:pt x="1345" y="367"/>
                    </a:cubicBezTo>
                    <a:cubicBezTo>
                      <a:pt x="1347" y="367"/>
                      <a:pt x="1349" y="367"/>
                      <a:pt x="1350" y="366"/>
                    </a:cubicBezTo>
                    <a:cubicBezTo>
                      <a:pt x="1352" y="366"/>
                      <a:pt x="1354" y="365"/>
                      <a:pt x="1356" y="366"/>
                    </a:cubicBezTo>
                    <a:cubicBezTo>
                      <a:pt x="1357" y="366"/>
                      <a:pt x="1359" y="366"/>
                      <a:pt x="1360" y="366"/>
                    </a:cubicBezTo>
                    <a:cubicBezTo>
                      <a:pt x="1361" y="366"/>
                      <a:pt x="1362" y="366"/>
                      <a:pt x="1363" y="364"/>
                    </a:cubicBezTo>
                    <a:cubicBezTo>
                      <a:pt x="1365" y="360"/>
                      <a:pt x="1370" y="360"/>
                      <a:pt x="1373" y="360"/>
                    </a:cubicBezTo>
                    <a:cubicBezTo>
                      <a:pt x="1376" y="360"/>
                      <a:pt x="1380" y="360"/>
                      <a:pt x="1382" y="361"/>
                    </a:cubicBezTo>
                    <a:cubicBezTo>
                      <a:pt x="1382" y="362"/>
                      <a:pt x="1382" y="362"/>
                      <a:pt x="1383" y="362"/>
                    </a:cubicBezTo>
                    <a:cubicBezTo>
                      <a:pt x="1385" y="364"/>
                      <a:pt x="1386" y="364"/>
                      <a:pt x="1388" y="363"/>
                    </a:cubicBezTo>
                    <a:cubicBezTo>
                      <a:pt x="1389" y="362"/>
                      <a:pt x="1390" y="362"/>
                      <a:pt x="1391" y="362"/>
                    </a:cubicBezTo>
                    <a:cubicBezTo>
                      <a:pt x="1393" y="362"/>
                      <a:pt x="1394" y="364"/>
                      <a:pt x="1395" y="365"/>
                    </a:cubicBezTo>
                    <a:cubicBezTo>
                      <a:pt x="1396" y="366"/>
                      <a:pt x="1396" y="367"/>
                      <a:pt x="1397" y="367"/>
                    </a:cubicBezTo>
                    <a:cubicBezTo>
                      <a:pt x="1400" y="367"/>
                      <a:pt x="1401" y="369"/>
                      <a:pt x="1401" y="370"/>
                    </a:cubicBezTo>
                    <a:cubicBezTo>
                      <a:pt x="1401" y="371"/>
                      <a:pt x="1400" y="372"/>
                      <a:pt x="1399" y="373"/>
                    </a:cubicBezTo>
                    <a:cubicBezTo>
                      <a:pt x="1400" y="373"/>
                      <a:pt x="1401" y="372"/>
                      <a:pt x="1402" y="372"/>
                    </a:cubicBezTo>
                    <a:cubicBezTo>
                      <a:pt x="1403" y="372"/>
                      <a:pt x="1403" y="372"/>
                      <a:pt x="1403" y="372"/>
                    </a:cubicBezTo>
                    <a:cubicBezTo>
                      <a:pt x="1404" y="373"/>
                      <a:pt x="1405" y="373"/>
                      <a:pt x="1406" y="373"/>
                    </a:cubicBezTo>
                    <a:cubicBezTo>
                      <a:pt x="1409" y="373"/>
                      <a:pt x="1411" y="372"/>
                      <a:pt x="1413" y="371"/>
                    </a:cubicBezTo>
                    <a:cubicBezTo>
                      <a:pt x="1416" y="369"/>
                      <a:pt x="1419" y="370"/>
                      <a:pt x="1420" y="371"/>
                    </a:cubicBezTo>
                    <a:cubicBezTo>
                      <a:pt x="1420" y="371"/>
                      <a:pt x="1421" y="371"/>
                      <a:pt x="1421" y="371"/>
                    </a:cubicBezTo>
                    <a:cubicBezTo>
                      <a:pt x="1423" y="369"/>
                      <a:pt x="1426" y="368"/>
                      <a:pt x="1428" y="368"/>
                    </a:cubicBezTo>
                    <a:cubicBezTo>
                      <a:pt x="1427" y="368"/>
                      <a:pt x="1425" y="367"/>
                      <a:pt x="1424" y="366"/>
                    </a:cubicBezTo>
                    <a:cubicBezTo>
                      <a:pt x="1423" y="363"/>
                      <a:pt x="1424" y="360"/>
                      <a:pt x="1427" y="355"/>
                    </a:cubicBezTo>
                    <a:cubicBezTo>
                      <a:pt x="1430" y="350"/>
                      <a:pt x="1435" y="347"/>
                      <a:pt x="1439" y="344"/>
                    </a:cubicBezTo>
                    <a:cubicBezTo>
                      <a:pt x="1441" y="343"/>
                      <a:pt x="1443" y="341"/>
                      <a:pt x="1444" y="340"/>
                    </a:cubicBezTo>
                    <a:cubicBezTo>
                      <a:pt x="1447" y="338"/>
                      <a:pt x="1449" y="337"/>
                      <a:pt x="1451" y="337"/>
                    </a:cubicBezTo>
                    <a:cubicBezTo>
                      <a:pt x="1451" y="337"/>
                      <a:pt x="1451" y="337"/>
                      <a:pt x="1452" y="337"/>
                    </a:cubicBezTo>
                    <a:cubicBezTo>
                      <a:pt x="1452" y="333"/>
                      <a:pt x="1454" y="325"/>
                      <a:pt x="1459" y="325"/>
                    </a:cubicBezTo>
                    <a:cubicBezTo>
                      <a:pt x="1460" y="325"/>
                      <a:pt x="1460" y="325"/>
                      <a:pt x="1460" y="325"/>
                    </a:cubicBezTo>
                    <a:cubicBezTo>
                      <a:pt x="1461" y="325"/>
                      <a:pt x="1462" y="325"/>
                      <a:pt x="1463" y="325"/>
                    </a:cubicBezTo>
                    <a:cubicBezTo>
                      <a:pt x="1465" y="325"/>
                      <a:pt x="1466" y="325"/>
                      <a:pt x="1468" y="325"/>
                    </a:cubicBezTo>
                    <a:cubicBezTo>
                      <a:pt x="1472" y="325"/>
                      <a:pt x="1475" y="324"/>
                      <a:pt x="1477" y="323"/>
                    </a:cubicBezTo>
                    <a:cubicBezTo>
                      <a:pt x="1479" y="322"/>
                      <a:pt x="1480" y="322"/>
                      <a:pt x="1481" y="322"/>
                    </a:cubicBezTo>
                    <a:cubicBezTo>
                      <a:pt x="1484" y="322"/>
                      <a:pt x="1485" y="324"/>
                      <a:pt x="1486" y="325"/>
                    </a:cubicBezTo>
                    <a:cubicBezTo>
                      <a:pt x="1486" y="326"/>
                      <a:pt x="1486" y="326"/>
                      <a:pt x="1486" y="326"/>
                    </a:cubicBezTo>
                    <a:cubicBezTo>
                      <a:pt x="1486" y="326"/>
                      <a:pt x="1487" y="325"/>
                      <a:pt x="1488" y="325"/>
                    </a:cubicBezTo>
                    <a:cubicBezTo>
                      <a:pt x="1489" y="324"/>
                      <a:pt x="1491" y="323"/>
                      <a:pt x="1493" y="323"/>
                    </a:cubicBezTo>
                    <a:cubicBezTo>
                      <a:pt x="1493" y="323"/>
                      <a:pt x="1494" y="323"/>
                      <a:pt x="1495" y="323"/>
                    </a:cubicBezTo>
                    <a:cubicBezTo>
                      <a:pt x="1496" y="324"/>
                      <a:pt x="1496" y="325"/>
                      <a:pt x="1496" y="325"/>
                    </a:cubicBezTo>
                    <a:cubicBezTo>
                      <a:pt x="1497" y="327"/>
                      <a:pt x="1495" y="329"/>
                      <a:pt x="1494" y="331"/>
                    </a:cubicBezTo>
                    <a:cubicBezTo>
                      <a:pt x="1492" y="332"/>
                      <a:pt x="1491" y="334"/>
                      <a:pt x="1490" y="336"/>
                    </a:cubicBezTo>
                    <a:cubicBezTo>
                      <a:pt x="1490" y="337"/>
                      <a:pt x="1490" y="337"/>
                      <a:pt x="1490" y="337"/>
                    </a:cubicBezTo>
                    <a:cubicBezTo>
                      <a:pt x="1490" y="337"/>
                      <a:pt x="1491" y="337"/>
                      <a:pt x="1492" y="337"/>
                    </a:cubicBezTo>
                    <a:cubicBezTo>
                      <a:pt x="1493" y="337"/>
                      <a:pt x="1494" y="337"/>
                      <a:pt x="1495" y="338"/>
                    </a:cubicBezTo>
                    <a:cubicBezTo>
                      <a:pt x="1497" y="339"/>
                      <a:pt x="1497" y="340"/>
                      <a:pt x="1497" y="340"/>
                    </a:cubicBezTo>
                    <a:cubicBezTo>
                      <a:pt x="1497" y="341"/>
                      <a:pt x="1497" y="342"/>
                      <a:pt x="1497" y="342"/>
                    </a:cubicBezTo>
                    <a:cubicBezTo>
                      <a:pt x="1499" y="341"/>
                      <a:pt x="1501" y="340"/>
                      <a:pt x="1504" y="337"/>
                    </a:cubicBezTo>
                    <a:cubicBezTo>
                      <a:pt x="1512" y="329"/>
                      <a:pt x="1518" y="328"/>
                      <a:pt x="1523" y="328"/>
                    </a:cubicBezTo>
                    <a:cubicBezTo>
                      <a:pt x="1523" y="328"/>
                      <a:pt x="1524" y="328"/>
                      <a:pt x="1524" y="328"/>
                    </a:cubicBezTo>
                    <a:cubicBezTo>
                      <a:pt x="1524" y="328"/>
                      <a:pt x="1524" y="328"/>
                      <a:pt x="1525" y="328"/>
                    </a:cubicBezTo>
                    <a:cubicBezTo>
                      <a:pt x="1525" y="327"/>
                      <a:pt x="1525" y="326"/>
                      <a:pt x="1525" y="325"/>
                    </a:cubicBezTo>
                    <a:cubicBezTo>
                      <a:pt x="1524" y="323"/>
                      <a:pt x="1524" y="321"/>
                      <a:pt x="1524" y="318"/>
                    </a:cubicBezTo>
                    <a:cubicBezTo>
                      <a:pt x="1525" y="312"/>
                      <a:pt x="1535" y="309"/>
                      <a:pt x="1541" y="309"/>
                    </a:cubicBezTo>
                    <a:cubicBezTo>
                      <a:pt x="1542" y="309"/>
                      <a:pt x="1545" y="309"/>
                      <a:pt x="1546" y="310"/>
                    </a:cubicBezTo>
                    <a:cubicBezTo>
                      <a:pt x="1550" y="311"/>
                      <a:pt x="1551" y="313"/>
                      <a:pt x="1551" y="315"/>
                    </a:cubicBezTo>
                    <a:cubicBezTo>
                      <a:pt x="1551" y="315"/>
                      <a:pt x="1550" y="317"/>
                      <a:pt x="1548" y="317"/>
                    </a:cubicBezTo>
                    <a:cubicBezTo>
                      <a:pt x="1547" y="317"/>
                      <a:pt x="1546" y="317"/>
                      <a:pt x="1545" y="316"/>
                    </a:cubicBezTo>
                    <a:cubicBezTo>
                      <a:pt x="1543" y="316"/>
                      <a:pt x="1542" y="316"/>
                      <a:pt x="1541" y="318"/>
                    </a:cubicBezTo>
                    <a:cubicBezTo>
                      <a:pt x="1540" y="319"/>
                      <a:pt x="1539" y="321"/>
                      <a:pt x="1539" y="323"/>
                    </a:cubicBezTo>
                    <a:cubicBezTo>
                      <a:pt x="1539" y="326"/>
                      <a:pt x="1538" y="328"/>
                      <a:pt x="1537" y="330"/>
                    </a:cubicBezTo>
                    <a:cubicBezTo>
                      <a:pt x="1537" y="330"/>
                      <a:pt x="1536" y="331"/>
                      <a:pt x="1536" y="331"/>
                    </a:cubicBezTo>
                    <a:cubicBezTo>
                      <a:pt x="1538" y="332"/>
                      <a:pt x="1538" y="333"/>
                      <a:pt x="1538" y="334"/>
                    </a:cubicBezTo>
                    <a:cubicBezTo>
                      <a:pt x="1537" y="335"/>
                      <a:pt x="1536" y="336"/>
                      <a:pt x="1535" y="337"/>
                    </a:cubicBezTo>
                    <a:cubicBezTo>
                      <a:pt x="1535" y="337"/>
                      <a:pt x="1534" y="338"/>
                      <a:pt x="1534" y="338"/>
                    </a:cubicBezTo>
                    <a:cubicBezTo>
                      <a:pt x="1534" y="338"/>
                      <a:pt x="1534" y="338"/>
                      <a:pt x="1534" y="338"/>
                    </a:cubicBezTo>
                    <a:cubicBezTo>
                      <a:pt x="1534" y="340"/>
                      <a:pt x="1533" y="343"/>
                      <a:pt x="1529" y="345"/>
                    </a:cubicBezTo>
                    <a:cubicBezTo>
                      <a:pt x="1528" y="345"/>
                      <a:pt x="1527" y="345"/>
                      <a:pt x="1526" y="345"/>
                    </a:cubicBezTo>
                    <a:cubicBezTo>
                      <a:pt x="1523" y="346"/>
                      <a:pt x="1516" y="347"/>
                      <a:pt x="1516" y="349"/>
                    </a:cubicBezTo>
                    <a:cubicBezTo>
                      <a:pt x="1515" y="353"/>
                      <a:pt x="1513" y="354"/>
                      <a:pt x="1511" y="356"/>
                    </a:cubicBezTo>
                    <a:cubicBezTo>
                      <a:pt x="1509" y="357"/>
                      <a:pt x="1507" y="358"/>
                      <a:pt x="1506" y="360"/>
                    </a:cubicBezTo>
                    <a:cubicBezTo>
                      <a:pt x="1505" y="363"/>
                      <a:pt x="1502" y="365"/>
                      <a:pt x="1498" y="368"/>
                    </a:cubicBezTo>
                    <a:cubicBezTo>
                      <a:pt x="1494" y="371"/>
                      <a:pt x="1489" y="374"/>
                      <a:pt x="1485" y="380"/>
                    </a:cubicBezTo>
                    <a:cubicBezTo>
                      <a:pt x="1480" y="387"/>
                      <a:pt x="1473" y="390"/>
                      <a:pt x="1469" y="391"/>
                    </a:cubicBezTo>
                    <a:cubicBezTo>
                      <a:pt x="1468" y="392"/>
                      <a:pt x="1467" y="392"/>
                      <a:pt x="1467" y="392"/>
                    </a:cubicBezTo>
                    <a:cubicBezTo>
                      <a:pt x="1466" y="395"/>
                      <a:pt x="1462" y="395"/>
                      <a:pt x="1457" y="395"/>
                    </a:cubicBezTo>
                    <a:cubicBezTo>
                      <a:pt x="1457" y="395"/>
                      <a:pt x="1456" y="395"/>
                      <a:pt x="1456" y="395"/>
                    </a:cubicBezTo>
                    <a:cubicBezTo>
                      <a:pt x="1456" y="396"/>
                      <a:pt x="1456" y="396"/>
                      <a:pt x="1456" y="396"/>
                    </a:cubicBezTo>
                    <a:cubicBezTo>
                      <a:pt x="1456" y="399"/>
                      <a:pt x="1457" y="404"/>
                      <a:pt x="1452" y="408"/>
                    </a:cubicBezTo>
                    <a:cubicBezTo>
                      <a:pt x="1446" y="415"/>
                      <a:pt x="1442" y="424"/>
                      <a:pt x="1442" y="433"/>
                    </a:cubicBezTo>
                    <a:cubicBezTo>
                      <a:pt x="1443" y="443"/>
                      <a:pt x="1446" y="469"/>
                      <a:pt x="1448" y="474"/>
                    </a:cubicBezTo>
                    <a:cubicBezTo>
                      <a:pt x="1450" y="476"/>
                      <a:pt x="1450" y="481"/>
                      <a:pt x="1451" y="485"/>
                    </a:cubicBezTo>
                    <a:cubicBezTo>
                      <a:pt x="1451" y="488"/>
                      <a:pt x="1451" y="492"/>
                      <a:pt x="1452" y="492"/>
                    </a:cubicBezTo>
                    <a:cubicBezTo>
                      <a:pt x="1453" y="494"/>
                      <a:pt x="1454" y="497"/>
                      <a:pt x="1454" y="498"/>
                    </a:cubicBezTo>
                    <a:cubicBezTo>
                      <a:pt x="1454" y="499"/>
                      <a:pt x="1454" y="499"/>
                      <a:pt x="1454" y="500"/>
                    </a:cubicBezTo>
                    <a:cubicBezTo>
                      <a:pt x="1455" y="499"/>
                      <a:pt x="1457" y="497"/>
                      <a:pt x="1459" y="495"/>
                    </a:cubicBezTo>
                    <a:cubicBezTo>
                      <a:pt x="1460" y="493"/>
                      <a:pt x="1462" y="492"/>
                      <a:pt x="1464" y="490"/>
                    </a:cubicBezTo>
                    <a:cubicBezTo>
                      <a:pt x="1466" y="489"/>
                      <a:pt x="1466" y="488"/>
                      <a:pt x="1467" y="487"/>
                    </a:cubicBezTo>
                    <a:cubicBezTo>
                      <a:pt x="1467" y="486"/>
                      <a:pt x="1468" y="485"/>
                      <a:pt x="1469" y="484"/>
                    </a:cubicBezTo>
                    <a:cubicBezTo>
                      <a:pt x="1470" y="483"/>
                      <a:pt x="1471" y="479"/>
                      <a:pt x="1471" y="477"/>
                    </a:cubicBezTo>
                    <a:cubicBezTo>
                      <a:pt x="1471" y="475"/>
                      <a:pt x="1471" y="474"/>
                      <a:pt x="1471" y="473"/>
                    </a:cubicBezTo>
                    <a:cubicBezTo>
                      <a:pt x="1472" y="471"/>
                      <a:pt x="1474" y="470"/>
                      <a:pt x="1476" y="469"/>
                    </a:cubicBezTo>
                    <a:cubicBezTo>
                      <a:pt x="1477" y="469"/>
                      <a:pt x="1479" y="468"/>
                      <a:pt x="1479" y="467"/>
                    </a:cubicBezTo>
                    <a:cubicBezTo>
                      <a:pt x="1481" y="465"/>
                      <a:pt x="1484" y="465"/>
                      <a:pt x="1486" y="465"/>
                    </a:cubicBezTo>
                    <a:cubicBezTo>
                      <a:pt x="1487" y="465"/>
                      <a:pt x="1487" y="465"/>
                      <a:pt x="1488" y="465"/>
                    </a:cubicBezTo>
                    <a:cubicBezTo>
                      <a:pt x="1488" y="464"/>
                      <a:pt x="1487" y="462"/>
                      <a:pt x="1487" y="460"/>
                    </a:cubicBezTo>
                    <a:cubicBezTo>
                      <a:pt x="1487" y="459"/>
                      <a:pt x="1486" y="459"/>
                      <a:pt x="1486" y="458"/>
                    </a:cubicBezTo>
                    <a:cubicBezTo>
                      <a:pt x="1485" y="454"/>
                      <a:pt x="1490" y="450"/>
                      <a:pt x="1495" y="447"/>
                    </a:cubicBezTo>
                    <a:cubicBezTo>
                      <a:pt x="1496" y="446"/>
                      <a:pt x="1497" y="446"/>
                      <a:pt x="1498" y="445"/>
                    </a:cubicBezTo>
                    <a:cubicBezTo>
                      <a:pt x="1500" y="444"/>
                      <a:pt x="1502" y="444"/>
                      <a:pt x="1505" y="444"/>
                    </a:cubicBezTo>
                    <a:cubicBezTo>
                      <a:pt x="1506" y="444"/>
                      <a:pt x="1507" y="445"/>
                      <a:pt x="1508" y="445"/>
                    </a:cubicBezTo>
                    <a:cubicBezTo>
                      <a:pt x="1509" y="445"/>
                      <a:pt x="1510" y="444"/>
                      <a:pt x="1511" y="443"/>
                    </a:cubicBezTo>
                    <a:cubicBezTo>
                      <a:pt x="1513" y="441"/>
                      <a:pt x="1512" y="439"/>
                      <a:pt x="1509" y="436"/>
                    </a:cubicBezTo>
                    <a:cubicBezTo>
                      <a:pt x="1509" y="435"/>
                      <a:pt x="1509" y="435"/>
                      <a:pt x="1509" y="435"/>
                    </a:cubicBezTo>
                    <a:cubicBezTo>
                      <a:pt x="1508" y="434"/>
                      <a:pt x="1508" y="432"/>
                      <a:pt x="1509" y="430"/>
                    </a:cubicBezTo>
                    <a:cubicBezTo>
                      <a:pt x="1510" y="426"/>
                      <a:pt x="1514" y="419"/>
                      <a:pt x="1518" y="418"/>
                    </a:cubicBezTo>
                    <a:cubicBezTo>
                      <a:pt x="1520" y="417"/>
                      <a:pt x="1522" y="418"/>
                      <a:pt x="1523" y="418"/>
                    </a:cubicBezTo>
                    <a:cubicBezTo>
                      <a:pt x="1523" y="418"/>
                      <a:pt x="1524" y="419"/>
                      <a:pt x="1524" y="419"/>
                    </a:cubicBezTo>
                    <a:cubicBezTo>
                      <a:pt x="1524" y="419"/>
                      <a:pt x="1525" y="419"/>
                      <a:pt x="1526" y="418"/>
                    </a:cubicBezTo>
                    <a:cubicBezTo>
                      <a:pt x="1526" y="418"/>
                      <a:pt x="1526" y="417"/>
                      <a:pt x="1526" y="417"/>
                    </a:cubicBezTo>
                    <a:cubicBezTo>
                      <a:pt x="1525" y="416"/>
                      <a:pt x="1523" y="414"/>
                      <a:pt x="1522" y="414"/>
                    </a:cubicBezTo>
                    <a:cubicBezTo>
                      <a:pt x="1521" y="414"/>
                      <a:pt x="1519" y="414"/>
                      <a:pt x="1518" y="411"/>
                    </a:cubicBezTo>
                    <a:cubicBezTo>
                      <a:pt x="1517" y="408"/>
                      <a:pt x="1518" y="401"/>
                      <a:pt x="1523" y="398"/>
                    </a:cubicBezTo>
                    <a:cubicBezTo>
                      <a:pt x="1524" y="397"/>
                      <a:pt x="1525" y="396"/>
                      <a:pt x="1525" y="396"/>
                    </a:cubicBezTo>
                    <a:cubicBezTo>
                      <a:pt x="1524" y="396"/>
                      <a:pt x="1524" y="395"/>
                      <a:pt x="1523" y="395"/>
                    </a:cubicBezTo>
                    <a:cubicBezTo>
                      <a:pt x="1522" y="395"/>
                      <a:pt x="1521" y="395"/>
                      <a:pt x="1520" y="395"/>
                    </a:cubicBezTo>
                    <a:cubicBezTo>
                      <a:pt x="1519" y="395"/>
                      <a:pt x="1518" y="396"/>
                      <a:pt x="1517" y="396"/>
                    </a:cubicBezTo>
                    <a:cubicBezTo>
                      <a:pt x="1517" y="396"/>
                      <a:pt x="1517" y="396"/>
                      <a:pt x="1517" y="396"/>
                    </a:cubicBezTo>
                    <a:cubicBezTo>
                      <a:pt x="1515" y="396"/>
                      <a:pt x="1513" y="395"/>
                      <a:pt x="1512" y="393"/>
                    </a:cubicBezTo>
                    <a:cubicBezTo>
                      <a:pt x="1511" y="390"/>
                      <a:pt x="1510" y="385"/>
                      <a:pt x="1514" y="381"/>
                    </a:cubicBezTo>
                    <a:cubicBezTo>
                      <a:pt x="1516" y="378"/>
                      <a:pt x="1518" y="377"/>
                      <a:pt x="1520" y="375"/>
                    </a:cubicBezTo>
                    <a:cubicBezTo>
                      <a:pt x="1522" y="374"/>
                      <a:pt x="1522" y="373"/>
                      <a:pt x="1523" y="372"/>
                    </a:cubicBezTo>
                    <a:cubicBezTo>
                      <a:pt x="1524" y="368"/>
                      <a:pt x="1527" y="363"/>
                      <a:pt x="1530" y="360"/>
                    </a:cubicBezTo>
                    <a:cubicBezTo>
                      <a:pt x="1530" y="358"/>
                      <a:pt x="1531" y="358"/>
                      <a:pt x="1532" y="357"/>
                    </a:cubicBezTo>
                    <a:cubicBezTo>
                      <a:pt x="1532" y="355"/>
                      <a:pt x="1534" y="355"/>
                      <a:pt x="1536" y="355"/>
                    </a:cubicBezTo>
                    <a:cubicBezTo>
                      <a:pt x="1537" y="355"/>
                      <a:pt x="1539" y="355"/>
                      <a:pt x="1540" y="355"/>
                    </a:cubicBezTo>
                    <a:cubicBezTo>
                      <a:pt x="1541" y="355"/>
                      <a:pt x="1542" y="355"/>
                      <a:pt x="1542" y="355"/>
                    </a:cubicBezTo>
                    <a:cubicBezTo>
                      <a:pt x="1543" y="355"/>
                      <a:pt x="1543" y="355"/>
                      <a:pt x="1543" y="355"/>
                    </a:cubicBezTo>
                    <a:cubicBezTo>
                      <a:pt x="1545" y="355"/>
                      <a:pt x="1546" y="357"/>
                      <a:pt x="1546" y="358"/>
                    </a:cubicBezTo>
                    <a:cubicBezTo>
                      <a:pt x="1547" y="357"/>
                      <a:pt x="1548" y="356"/>
                      <a:pt x="1549" y="354"/>
                    </a:cubicBezTo>
                    <a:cubicBezTo>
                      <a:pt x="1552" y="351"/>
                      <a:pt x="1555" y="347"/>
                      <a:pt x="1559" y="347"/>
                    </a:cubicBezTo>
                    <a:cubicBezTo>
                      <a:pt x="1560" y="347"/>
                      <a:pt x="1561" y="347"/>
                      <a:pt x="1562" y="348"/>
                    </a:cubicBezTo>
                    <a:cubicBezTo>
                      <a:pt x="1563" y="349"/>
                      <a:pt x="1563" y="352"/>
                      <a:pt x="1563" y="354"/>
                    </a:cubicBezTo>
                    <a:cubicBezTo>
                      <a:pt x="1563" y="355"/>
                      <a:pt x="1563" y="356"/>
                      <a:pt x="1563" y="357"/>
                    </a:cubicBezTo>
                    <a:cubicBezTo>
                      <a:pt x="1563" y="357"/>
                      <a:pt x="1564" y="356"/>
                      <a:pt x="1564" y="356"/>
                    </a:cubicBezTo>
                    <a:cubicBezTo>
                      <a:pt x="1566" y="355"/>
                      <a:pt x="1568" y="353"/>
                      <a:pt x="1570" y="351"/>
                    </a:cubicBezTo>
                    <a:cubicBezTo>
                      <a:pt x="1576" y="347"/>
                      <a:pt x="1585" y="347"/>
                      <a:pt x="1589" y="347"/>
                    </a:cubicBezTo>
                    <a:cubicBezTo>
                      <a:pt x="1594" y="347"/>
                      <a:pt x="1598" y="347"/>
                      <a:pt x="1601" y="348"/>
                    </a:cubicBezTo>
                    <a:cubicBezTo>
                      <a:pt x="1603" y="350"/>
                      <a:pt x="1605" y="352"/>
                      <a:pt x="1606" y="354"/>
                    </a:cubicBezTo>
                    <a:cubicBezTo>
                      <a:pt x="1607" y="354"/>
                      <a:pt x="1607" y="355"/>
                      <a:pt x="1608" y="355"/>
                    </a:cubicBezTo>
                    <a:cubicBezTo>
                      <a:pt x="1608" y="355"/>
                      <a:pt x="1608" y="355"/>
                      <a:pt x="1608" y="354"/>
                    </a:cubicBezTo>
                    <a:cubicBezTo>
                      <a:pt x="1609" y="352"/>
                      <a:pt x="1609" y="350"/>
                      <a:pt x="1612" y="349"/>
                    </a:cubicBezTo>
                    <a:cubicBezTo>
                      <a:pt x="1616" y="348"/>
                      <a:pt x="1622" y="344"/>
                      <a:pt x="1628" y="340"/>
                    </a:cubicBezTo>
                    <a:cubicBezTo>
                      <a:pt x="1630" y="338"/>
                      <a:pt x="1632" y="338"/>
                      <a:pt x="1633" y="337"/>
                    </a:cubicBezTo>
                    <a:cubicBezTo>
                      <a:pt x="1633" y="337"/>
                      <a:pt x="1633" y="337"/>
                      <a:pt x="1634" y="336"/>
                    </a:cubicBezTo>
                    <a:cubicBezTo>
                      <a:pt x="1636" y="333"/>
                      <a:pt x="1638" y="333"/>
                      <a:pt x="1639" y="333"/>
                    </a:cubicBezTo>
                    <a:cubicBezTo>
                      <a:pt x="1640" y="332"/>
                      <a:pt x="1640" y="332"/>
                      <a:pt x="1640" y="332"/>
                    </a:cubicBezTo>
                    <a:cubicBezTo>
                      <a:pt x="1642" y="328"/>
                      <a:pt x="1652" y="324"/>
                      <a:pt x="1661" y="322"/>
                    </a:cubicBezTo>
                    <a:cubicBezTo>
                      <a:pt x="1670" y="320"/>
                      <a:pt x="1681" y="315"/>
                      <a:pt x="1683" y="313"/>
                    </a:cubicBezTo>
                    <a:cubicBezTo>
                      <a:pt x="1683" y="312"/>
                      <a:pt x="1683" y="311"/>
                      <a:pt x="1683" y="310"/>
                    </a:cubicBezTo>
                    <a:cubicBezTo>
                      <a:pt x="1684" y="309"/>
                      <a:pt x="1686" y="309"/>
                      <a:pt x="1687" y="309"/>
                    </a:cubicBezTo>
                    <a:cubicBezTo>
                      <a:pt x="1689" y="309"/>
                      <a:pt x="1691" y="310"/>
                      <a:pt x="1691" y="311"/>
                    </a:cubicBezTo>
                    <a:cubicBezTo>
                      <a:pt x="1691" y="311"/>
                      <a:pt x="1693" y="311"/>
                      <a:pt x="1694" y="312"/>
                    </a:cubicBezTo>
                    <a:cubicBezTo>
                      <a:pt x="1696" y="312"/>
                      <a:pt x="1698" y="312"/>
                      <a:pt x="1700" y="312"/>
                    </a:cubicBezTo>
                    <a:cubicBezTo>
                      <a:pt x="1701" y="313"/>
                      <a:pt x="1702" y="313"/>
                      <a:pt x="1703" y="313"/>
                    </a:cubicBezTo>
                    <a:cubicBezTo>
                      <a:pt x="1704" y="314"/>
                      <a:pt x="1705" y="314"/>
                      <a:pt x="1706" y="314"/>
                    </a:cubicBezTo>
                    <a:cubicBezTo>
                      <a:pt x="1707" y="314"/>
                      <a:pt x="1708" y="314"/>
                      <a:pt x="1710" y="312"/>
                    </a:cubicBezTo>
                    <a:cubicBezTo>
                      <a:pt x="1712" y="310"/>
                      <a:pt x="1712" y="310"/>
                      <a:pt x="1711" y="308"/>
                    </a:cubicBezTo>
                    <a:cubicBezTo>
                      <a:pt x="1710" y="307"/>
                      <a:pt x="1709" y="306"/>
                      <a:pt x="1709" y="304"/>
                    </a:cubicBezTo>
                    <a:cubicBezTo>
                      <a:pt x="1709" y="303"/>
                      <a:pt x="1708" y="302"/>
                      <a:pt x="1707" y="301"/>
                    </a:cubicBezTo>
                    <a:cubicBezTo>
                      <a:pt x="1704" y="299"/>
                      <a:pt x="1702" y="296"/>
                      <a:pt x="1703" y="293"/>
                    </a:cubicBezTo>
                    <a:cubicBezTo>
                      <a:pt x="1703" y="291"/>
                      <a:pt x="1700" y="286"/>
                      <a:pt x="1698" y="285"/>
                    </a:cubicBezTo>
                    <a:cubicBezTo>
                      <a:pt x="1696" y="286"/>
                      <a:pt x="1693" y="285"/>
                      <a:pt x="1691" y="283"/>
                    </a:cubicBezTo>
                    <a:cubicBezTo>
                      <a:pt x="1689" y="282"/>
                      <a:pt x="1688" y="280"/>
                      <a:pt x="1688" y="279"/>
                    </a:cubicBezTo>
                    <a:cubicBezTo>
                      <a:pt x="1688" y="277"/>
                      <a:pt x="1688" y="277"/>
                      <a:pt x="1688" y="276"/>
                    </a:cubicBezTo>
                    <a:cubicBezTo>
                      <a:pt x="1688" y="276"/>
                      <a:pt x="1688" y="276"/>
                      <a:pt x="1688" y="276"/>
                    </a:cubicBezTo>
                    <a:cubicBezTo>
                      <a:pt x="1687" y="277"/>
                      <a:pt x="1685" y="278"/>
                      <a:pt x="1683" y="278"/>
                    </a:cubicBezTo>
                    <a:cubicBezTo>
                      <a:pt x="1679" y="278"/>
                      <a:pt x="1676" y="276"/>
                      <a:pt x="1676" y="273"/>
                    </a:cubicBezTo>
                    <a:cubicBezTo>
                      <a:pt x="1675" y="272"/>
                      <a:pt x="1675" y="271"/>
                      <a:pt x="1676" y="270"/>
                    </a:cubicBezTo>
                    <a:cubicBezTo>
                      <a:pt x="1677" y="268"/>
                      <a:pt x="1681" y="267"/>
                      <a:pt x="1684" y="267"/>
                    </a:cubicBezTo>
                    <a:cubicBezTo>
                      <a:pt x="1686" y="267"/>
                      <a:pt x="1688" y="267"/>
                      <a:pt x="1689" y="268"/>
                    </a:cubicBezTo>
                    <a:cubicBezTo>
                      <a:pt x="1693" y="269"/>
                      <a:pt x="1694" y="271"/>
                      <a:pt x="1695" y="272"/>
                    </a:cubicBezTo>
                    <a:cubicBezTo>
                      <a:pt x="1695" y="273"/>
                      <a:pt x="1695" y="273"/>
                      <a:pt x="1696" y="273"/>
                    </a:cubicBezTo>
                    <a:cubicBezTo>
                      <a:pt x="1696" y="274"/>
                      <a:pt x="1697" y="274"/>
                      <a:pt x="1699" y="274"/>
                    </a:cubicBezTo>
                    <a:cubicBezTo>
                      <a:pt x="1702" y="274"/>
                      <a:pt x="1705" y="273"/>
                      <a:pt x="1707" y="272"/>
                    </a:cubicBezTo>
                    <a:cubicBezTo>
                      <a:pt x="1707" y="272"/>
                      <a:pt x="1709" y="271"/>
                      <a:pt x="1710" y="271"/>
                    </a:cubicBezTo>
                    <a:cubicBezTo>
                      <a:pt x="1713" y="270"/>
                      <a:pt x="1720" y="267"/>
                      <a:pt x="1721" y="266"/>
                    </a:cubicBezTo>
                    <a:cubicBezTo>
                      <a:pt x="1721" y="265"/>
                      <a:pt x="1721" y="264"/>
                      <a:pt x="1721" y="264"/>
                    </a:cubicBezTo>
                    <a:cubicBezTo>
                      <a:pt x="1722" y="262"/>
                      <a:pt x="1722" y="260"/>
                      <a:pt x="1725" y="259"/>
                    </a:cubicBezTo>
                    <a:cubicBezTo>
                      <a:pt x="1725" y="259"/>
                      <a:pt x="1725" y="259"/>
                      <a:pt x="1725" y="259"/>
                    </a:cubicBezTo>
                    <a:cubicBezTo>
                      <a:pt x="1725" y="258"/>
                      <a:pt x="1724" y="257"/>
                      <a:pt x="1723" y="256"/>
                    </a:cubicBezTo>
                    <a:cubicBezTo>
                      <a:pt x="1720" y="255"/>
                      <a:pt x="1719" y="252"/>
                      <a:pt x="1720" y="250"/>
                    </a:cubicBezTo>
                    <a:cubicBezTo>
                      <a:pt x="1720" y="248"/>
                      <a:pt x="1722" y="247"/>
                      <a:pt x="1724" y="247"/>
                    </a:cubicBezTo>
                    <a:cubicBezTo>
                      <a:pt x="1725" y="247"/>
                      <a:pt x="1725" y="247"/>
                      <a:pt x="1725" y="246"/>
                    </a:cubicBezTo>
                    <a:cubicBezTo>
                      <a:pt x="1726" y="245"/>
                      <a:pt x="1726" y="243"/>
                      <a:pt x="1728" y="243"/>
                    </a:cubicBezTo>
                    <a:cubicBezTo>
                      <a:pt x="1729" y="243"/>
                      <a:pt x="1729" y="243"/>
                      <a:pt x="1729" y="243"/>
                    </a:cubicBezTo>
                    <a:cubicBezTo>
                      <a:pt x="1730" y="243"/>
                      <a:pt x="1730" y="243"/>
                      <a:pt x="1731" y="243"/>
                    </a:cubicBezTo>
                    <a:cubicBezTo>
                      <a:pt x="1731" y="243"/>
                      <a:pt x="1731" y="243"/>
                      <a:pt x="1732" y="243"/>
                    </a:cubicBezTo>
                    <a:cubicBezTo>
                      <a:pt x="1732" y="243"/>
                      <a:pt x="1733" y="243"/>
                      <a:pt x="1734" y="243"/>
                    </a:cubicBezTo>
                    <a:cubicBezTo>
                      <a:pt x="1735" y="242"/>
                      <a:pt x="1735" y="242"/>
                      <a:pt x="1736" y="242"/>
                    </a:cubicBezTo>
                    <a:cubicBezTo>
                      <a:pt x="1737" y="242"/>
                      <a:pt x="1737" y="242"/>
                      <a:pt x="1737" y="242"/>
                    </a:cubicBezTo>
                    <a:cubicBezTo>
                      <a:pt x="1738" y="243"/>
                      <a:pt x="1738" y="243"/>
                      <a:pt x="1738" y="243"/>
                    </a:cubicBezTo>
                    <a:cubicBezTo>
                      <a:pt x="1739" y="245"/>
                      <a:pt x="1738" y="247"/>
                      <a:pt x="1736" y="249"/>
                    </a:cubicBezTo>
                    <a:cubicBezTo>
                      <a:pt x="1736" y="250"/>
                      <a:pt x="1735" y="251"/>
                      <a:pt x="1735" y="252"/>
                    </a:cubicBezTo>
                    <a:cubicBezTo>
                      <a:pt x="1735" y="252"/>
                      <a:pt x="1735" y="253"/>
                      <a:pt x="1737" y="255"/>
                    </a:cubicBezTo>
                    <a:cubicBezTo>
                      <a:pt x="1738" y="256"/>
                      <a:pt x="1738" y="256"/>
                      <a:pt x="1739" y="257"/>
                    </a:cubicBezTo>
                    <a:cubicBezTo>
                      <a:pt x="1739" y="258"/>
                      <a:pt x="1741" y="258"/>
                      <a:pt x="1742" y="258"/>
                    </a:cubicBezTo>
                    <a:cubicBezTo>
                      <a:pt x="1745" y="258"/>
                      <a:pt x="1746" y="258"/>
                      <a:pt x="1748" y="257"/>
                    </a:cubicBezTo>
                    <a:cubicBezTo>
                      <a:pt x="1749" y="256"/>
                      <a:pt x="1750" y="256"/>
                      <a:pt x="1752" y="256"/>
                    </a:cubicBezTo>
                    <a:cubicBezTo>
                      <a:pt x="1757" y="256"/>
                      <a:pt x="1767" y="260"/>
                      <a:pt x="1768" y="264"/>
                    </a:cubicBezTo>
                    <a:cubicBezTo>
                      <a:pt x="1769" y="266"/>
                      <a:pt x="1770" y="270"/>
                      <a:pt x="1775" y="272"/>
                    </a:cubicBezTo>
                    <a:cubicBezTo>
                      <a:pt x="1778" y="273"/>
                      <a:pt x="1780" y="274"/>
                      <a:pt x="1782" y="274"/>
                    </a:cubicBezTo>
                    <a:cubicBezTo>
                      <a:pt x="1784" y="275"/>
                      <a:pt x="1786" y="275"/>
                      <a:pt x="1787" y="277"/>
                    </a:cubicBezTo>
                    <a:cubicBezTo>
                      <a:pt x="1788" y="279"/>
                      <a:pt x="1789" y="279"/>
                      <a:pt x="1790" y="279"/>
                    </a:cubicBezTo>
                    <a:cubicBezTo>
                      <a:pt x="1790" y="279"/>
                      <a:pt x="1791" y="279"/>
                      <a:pt x="1791" y="279"/>
                    </a:cubicBezTo>
                    <a:cubicBezTo>
                      <a:pt x="1793" y="279"/>
                      <a:pt x="1795" y="280"/>
                      <a:pt x="1796" y="280"/>
                    </a:cubicBezTo>
                    <a:cubicBezTo>
                      <a:pt x="1796" y="280"/>
                      <a:pt x="1797" y="281"/>
                      <a:pt x="1797" y="281"/>
                    </a:cubicBezTo>
                    <a:cubicBezTo>
                      <a:pt x="1799" y="279"/>
                      <a:pt x="1800" y="279"/>
                      <a:pt x="1802" y="279"/>
                    </a:cubicBezTo>
                    <a:cubicBezTo>
                      <a:pt x="1802" y="280"/>
                      <a:pt x="1802" y="280"/>
                      <a:pt x="1802" y="280"/>
                    </a:cubicBezTo>
                    <a:cubicBezTo>
                      <a:pt x="1802" y="280"/>
                      <a:pt x="1802" y="280"/>
                      <a:pt x="1803" y="280"/>
                    </a:cubicBezTo>
                    <a:cubicBezTo>
                      <a:pt x="1802" y="279"/>
                      <a:pt x="1802" y="279"/>
                      <a:pt x="1801" y="279"/>
                    </a:cubicBezTo>
                    <a:cubicBezTo>
                      <a:pt x="1800" y="278"/>
                      <a:pt x="1798" y="277"/>
                      <a:pt x="1798" y="275"/>
                    </a:cubicBezTo>
                    <a:cubicBezTo>
                      <a:pt x="1797" y="275"/>
                      <a:pt x="1797" y="274"/>
                      <a:pt x="1798" y="273"/>
                    </a:cubicBezTo>
                    <a:cubicBezTo>
                      <a:pt x="1799" y="272"/>
                      <a:pt x="1800" y="272"/>
                      <a:pt x="1800" y="272"/>
                    </a:cubicBezTo>
                    <a:cubicBezTo>
                      <a:pt x="1802" y="272"/>
                      <a:pt x="1802" y="272"/>
                      <a:pt x="1803" y="273"/>
                    </a:cubicBezTo>
                    <a:cubicBezTo>
                      <a:pt x="1803" y="273"/>
                      <a:pt x="1804" y="273"/>
                      <a:pt x="1804" y="273"/>
                    </a:cubicBezTo>
                    <a:cubicBezTo>
                      <a:pt x="1804" y="273"/>
                      <a:pt x="1804" y="273"/>
                      <a:pt x="1804" y="273"/>
                    </a:cubicBezTo>
                    <a:cubicBezTo>
                      <a:pt x="1804" y="272"/>
                      <a:pt x="1803" y="270"/>
                      <a:pt x="1805" y="269"/>
                    </a:cubicBezTo>
                    <a:cubicBezTo>
                      <a:pt x="1805" y="267"/>
                      <a:pt x="1805" y="262"/>
                      <a:pt x="1804" y="261"/>
                    </a:cubicBezTo>
                    <a:cubicBezTo>
                      <a:pt x="1802" y="260"/>
                      <a:pt x="1802" y="259"/>
                      <a:pt x="1802" y="258"/>
                    </a:cubicBezTo>
                    <a:cubicBezTo>
                      <a:pt x="1802" y="255"/>
                      <a:pt x="1806" y="254"/>
                      <a:pt x="1809" y="256"/>
                    </a:cubicBezTo>
                    <a:cubicBezTo>
                      <a:pt x="1811" y="257"/>
                      <a:pt x="1813" y="258"/>
                      <a:pt x="1816" y="258"/>
                    </a:cubicBezTo>
                    <a:cubicBezTo>
                      <a:pt x="1815" y="258"/>
                      <a:pt x="1815" y="257"/>
                      <a:pt x="1815" y="256"/>
                    </a:cubicBezTo>
                    <a:cubicBezTo>
                      <a:pt x="1815" y="255"/>
                      <a:pt x="1817" y="254"/>
                      <a:pt x="1819" y="254"/>
                    </a:cubicBezTo>
                    <a:cubicBezTo>
                      <a:pt x="1820" y="254"/>
                      <a:pt x="1821" y="254"/>
                      <a:pt x="1822" y="255"/>
                    </a:cubicBezTo>
                    <a:cubicBezTo>
                      <a:pt x="1823" y="256"/>
                      <a:pt x="1824" y="256"/>
                      <a:pt x="1825" y="256"/>
                    </a:cubicBezTo>
                    <a:cubicBezTo>
                      <a:pt x="1825" y="254"/>
                      <a:pt x="1828" y="249"/>
                      <a:pt x="1831" y="249"/>
                    </a:cubicBezTo>
                    <a:cubicBezTo>
                      <a:pt x="1827" y="246"/>
                      <a:pt x="1818" y="241"/>
                      <a:pt x="1816" y="237"/>
                    </a:cubicBezTo>
                    <a:cubicBezTo>
                      <a:pt x="1814" y="235"/>
                      <a:pt x="1808" y="233"/>
                      <a:pt x="1804" y="233"/>
                    </a:cubicBezTo>
                    <a:cubicBezTo>
                      <a:pt x="1804" y="233"/>
                      <a:pt x="1804" y="233"/>
                      <a:pt x="1803" y="233"/>
                    </a:cubicBezTo>
                    <a:cubicBezTo>
                      <a:pt x="1803" y="234"/>
                      <a:pt x="1802" y="235"/>
                      <a:pt x="1801" y="235"/>
                    </a:cubicBezTo>
                    <a:cubicBezTo>
                      <a:pt x="1799" y="235"/>
                      <a:pt x="1796" y="233"/>
                      <a:pt x="1795" y="231"/>
                    </a:cubicBezTo>
                    <a:cubicBezTo>
                      <a:pt x="1794" y="230"/>
                      <a:pt x="1792" y="230"/>
                      <a:pt x="1788" y="230"/>
                    </a:cubicBezTo>
                    <a:cubicBezTo>
                      <a:pt x="1787" y="230"/>
                      <a:pt x="1785" y="230"/>
                      <a:pt x="1785" y="230"/>
                    </a:cubicBezTo>
                    <a:cubicBezTo>
                      <a:pt x="1785" y="230"/>
                      <a:pt x="1785" y="230"/>
                      <a:pt x="1785" y="230"/>
                    </a:cubicBezTo>
                    <a:cubicBezTo>
                      <a:pt x="1786" y="231"/>
                      <a:pt x="1788" y="232"/>
                      <a:pt x="1789" y="233"/>
                    </a:cubicBezTo>
                    <a:cubicBezTo>
                      <a:pt x="1791" y="236"/>
                      <a:pt x="1789" y="238"/>
                      <a:pt x="1788" y="239"/>
                    </a:cubicBezTo>
                    <a:cubicBezTo>
                      <a:pt x="1787" y="240"/>
                      <a:pt x="1787" y="241"/>
                      <a:pt x="1787" y="241"/>
                    </a:cubicBezTo>
                    <a:cubicBezTo>
                      <a:pt x="1788" y="242"/>
                      <a:pt x="1788" y="243"/>
                      <a:pt x="1787" y="244"/>
                    </a:cubicBezTo>
                    <a:cubicBezTo>
                      <a:pt x="1786" y="245"/>
                      <a:pt x="1786" y="245"/>
                      <a:pt x="1786" y="245"/>
                    </a:cubicBezTo>
                    <a:cubicBezTo>
                      <a:pt x="1785" y="245"/>
                      <a:pt x="1785" y="245"/>
                      <a:pt x="1785" y="245"/>
                    </a:cubicBezTo>
                    <a:cubicBezTo>
                      <a:pt x="1784" y="245"/>
                      <a:pt x="1782" y="244"/>
                      <a:pt x="1777" y="240"/>
                    </a:cubicBezTo>
                    <a:cubicBezTo>
                      <a:pt x="1776" y="240"/>
                      <a:pt x="1774" y="238"/>
                      <a:pt x="1776" y="227"/>
                    </a:cubicBezTo>
                    <a:cubicBezTo>
                      <a:pt x="1776" y="226"/>
                      <a:pt x="1775" y="226"/>
                      <a:pt x="1775" y="226"/>
                    </a:cubicBezTo>
                    <a:cubicBezTo>
                      <a:pt x="1774" y="225"/>
                      <a:pt x="1772" y="224"/>
                      <a:pt x="1771" y="221"/>
                    </a:cubicBezTo>
                    <a:cubicBezTo>
                      <a:pt x="1771" y="220"/>
                      <a:pt x="1763" y="215"/>
                      <a:pt x="1751" y="210"/>
                    </a:cubicBezTo>
                    <a:cubicBezTo>
                      <a:pt x="1749" y="209"/>
                      <a:pt x="1748" y="209"/>
                      <a:pt x="1746" y="208"/>
                    </a:cubicBezTo>
                    <a:cubicBezTo>
                      <a:pt x="1741" y="206"/>
                      <a:pt x="1735" y="204"/>
                      <a:pt x="1733" y="201"/>
                    </a:cubicBezTo>
                    <a:cubicBezTo>
                      <a:pt x="1733" y="200"/>
                      <a:pt x="1729" y="199"/>
                      <a:pt x="1727" y="198"/>
                    </a:cubicBezTo>
                    <a:cubicBezTo>
                      <a:pt x="1723" y="197"/>
                      <a:pt x="1718" y="196"/>
                      <a:pt x="1716" y="193"/>
                    </a:cubicBezTo>
                    <a:cubicBezTo>
                      <a:pt x="1712" y="189"/>
                      <a:pt x="1693" y="181"/>
                      <a:pt x="1685" y="181"/>
                    </a:cubicBezTo>
                    <a:cubicBezTo>
                      <a:pt x="1680" y="180"/>
                      <a:pt x="1678" y="178"/>
                      <a:pt x="1677" y="177"/>
                    </a:cubicBezTo>
                    <a:cubicBezTo>
                      <a:pt x="1676" y="176"/>
                      <a:pt x="1676" y="176"/>
                      <a:pt x="1676" y="176"/>
                    </a:cubicBezTo>
                    <a:cubicBezTo>
                      <a:pt x="1674" y="177"/>
                      <a:pt x="1673" y="177"/>
                      <a:pt x="1670" y="177"/>
                    </a:cubicBezTo>
                    <a:cubicBezTo>
                      <a:pt x="1663" y="177"/>
                      <a:pt x="1653" y="176"/>
                      <a:pt x="1648" y="175"/>
                    </a:cubicBezTo>
                    <a:cubicBezTo>
                      <a:pt x="1646" y="175"/>
                      <a:pt x="1645" y="176"/>
                      <a:pt x="1644" y="176"/>
                    </a:cubicBezTo>
                    <a:cubicBezTo>
                      <a:pt x="1642" y="177"/>
                      <a:pt x="1640" y="178"/>
                      <a:pt x="1638" y="177"/>
                    </a:cubicBezTo>
                    <a:cubicBezTo>
                      <a:pt x="1633" y="175"/>
                      <a:pt x="1620" y="170"/>
                      <a:pt x="1615" y="170"/>
                    </a:cubicBezTo>
                    <a:cubicBezTo>
                      <a:pt x="1614" y="170"/>
                      <a:pt x="1614" y="171"/>
                      <a:pt x="1614" y="171"/>
                    </a:cubicBezTo>
                    <a:cubicBezTo>
                      <a:pt x="1613" y="171"/>
                      <a:pt x="1613" y="172"/>
                      <a:pt x="1613" y="174"/>
                    </a:cubicBezTo>
                    <a:cubicBezTo>
                      <a:pt x="1612" y="175"/>
                      <a:pt x="1612" y="177"/>
                      <a:pt x="1610" y="178"/>
                    </a:cubicBezTo>
                    <a:cubicBezTo>
                      <a:pt x="1611" y="179"/>
                      <a:pt x="1612" y="180"/>
                      <a:pt x="1616" y="184"/>
                    </a:cubicBezTo>
                    <a:cubicBezTo>
                      <a:pt x="1618" y="186"/>
                      <a:pt x="1619" y="189"/>
                      <a:pt x="1619" y="191"/>
                    </a:cubicBezTo>
                    <a:cubicBezTo>
                      <a:pt x="1619" y="194"/>
                      <a:pt x="1616" y="196"/>
                      <a:pt x="1612" y="198"/>
                    </a:cubicBezTo>
                    <a:cubicBezTo>
                      <a:pt x="1611" y="199"/>
                      <a:pt x="1610" y="199"/>
                      <a:pt x="1608" y="199"/>
                    </a:cubicBezTo>
                    <a:cubicBezTo>
                      <a:pt x="1603" y="199"/>
                      <a:pt x="1597" y="195"/>
                      <a:pt x="1594" y="192"/>
                    </a:cubicBezTo>
                    <a:cubicBezTo>
                      <a:pt x="1593" y="190"/>
                      <a:pt x="1592" y="190"/>
                      <a:pt x="1590" y="189"/>
                    </a:cubicBezTo>
                    <a:cubicBezTo>
                      <a:pt x="1588" y="189"/>
                      <a:pt x="1584" y="188"/>
                      <a:pt x="1583" y="184"/>
                    </a:cubicBezTo>
                    <a:cubicBezTo>
                      <a:pt x="1582" y="181"/>
                      <a:pt x="1583" y="179"/>
                      <a:pt x="1583" y="178"/>
                    </a:cubicBezTo>
                    <a:cubicBezTo>
                      <a:pt x="1585" y="176"/>
                      <a:pt x="1589" y="176"/>
                      <a:pt x="1592" y="179"/>
                    </a:cubicBezTo>
                    <a:cubicBezTo>
                      <a:pt x="1593" y="180"/>
                      <a:pt x="1596" y="179"/>
                      <a:pt x="1597" y="177"/>
                    </a:cubicBezTo>
                    <a:cubicBezTo>
                      <a:pt x="1597" y="177"/>
                      <a:pt x="1597" y="177"/>
                      <a:pt x="1596" y="176"/>
                    </a:cubicBezTo>
                    <a:cubicBezTo>
                      <a:pt x="1595" y="175"/>
                      <a:pt x="1589" y="173"/>
                      <a:pt x="1585" y="173"/>
                    </a:cubicBezTo>
                    <a:cubicBezTo>
                      <a:pt x="1582" y="173"/>
                      <a:pt x="1581" y="175"/>
                      <a:pt x="1578" y="178"/>
                    </a:cubicBezTo>
                    <a:cubicBezTo>
                      <a:pt x="1577" y="180"/>
                      <a:pt x="1575" y="182"/>
                      <a:pt x="1572" y="183"/>
                    </a:cubicBezTo>
                    <a:cubicBezTo>
                      <a:pt x="1570" y="184"/>
                      <a:pt x="1568" y="185"/>
                      <a:pt x="1565" y="185"/>
                    </a:cubicBezTo>
                    <a:cubicBezTo>
                      <a:pt x="1557" y="185"/>
                      <a:pt x="1544" y="182"/>
                      <a:pt x="1542" y="180"/>
                    </a:cubicBezTo>
                    <a:cubicBezTo>
                      <a:pt x="1542" y="180"/>
                      <a:pt x="1540" y="180"/>
                      <a:pt x="1535" y="180"/>
                    </a:cubicBezTo>
                    <a:cubicBezTo>
                      <a:pt x="1526" y="180"/>
                      <a:pt x="1512" y="181"/>
                      <a:pt x="1510" y="182"/>
                    </a:cubicBezTo>
                    <a:cubicBezTo>
                      <a:pt x="1509" y="183"/>
                      <a:pt x="1509" y="186"/>
                      <a:pt x="1509" y="187"/>
                    </a:cubicBezTo>
                    <a:cubicBezTo>
                      <a:pt x="1509" y="190"/>
                      <a:pt x="1509" y="192"/>
                      <a:pt x="1507" y="193"/>
                    </a:cubicBezTo>
                    <a:cubicBezTo>
                      <a:pt x="1507" y="193"/>
                      <a:pt x="1507" y="193"/>
                      <a:pt x="1507" y="193"/>
                    </a:cubicBezTo>
                    <a:cubicBezTo>
                      <a:pt x="1506" y="193"/>
                      <a:pt x="1506" y="193"/>
                      <a:pt x="1506" y="193"/>
                    </a:cubicBezTo>
                    <a:cubicBezTo>
                      <a:pt x="1504" y="193"/>
                      <a:pt x="1503" y="191"/>
                      <a:pt x="1503" y="187"/>
                    </a:cubicBezTo>
                    <a:cubicBezTo>
                      <a:pt x="1502" y="184"/>
                      <a:pt x="1502" y="181"/>
                      <a:pt x="1502" y="180"/>
                    </a:cubicBezTo>
                    <a:cubicBezTo>
                      <a:pt x="1501" y="180"/>
                      <a:pt x="1499" y="179"/>
                      <a:pt x="1495" y="179"/>
                    </a:cubicBezTo>
                    <a:cubicBezTo>
                      <a:pt x="1490" y="179"/>
                      <a:pt x="1487" y="179"/>
                      <a:pt x="1486" y="177"/>
                    </a:cubicBezTo>
                    <a:cubicBezTo>
                      <a:pt x="1486" y="176"/>
                      <a:pt x="1486" y="175"/>
                      <a:pt x="1487" y="173"/>
                    </a:cubicBezTo>
                    <a:cubicBezTo>
                      <a:pt x="1488" y="173"/>
                      <a:pt x="1487" y="173"/>
                      <a:pt x="1487" y="172"/>
                    </a:cubicBezTo>
                    <a:cubicBezTo>
                      <a:pt x="1487" y="171"/>
                      <a:pt x="1486" y="168"/>
                      <a:pt x="1490" y="166"/>
                    </a:cubicBezTo>
                    <a:cubicBezTo>
                      <a:pt x="1490" y="164"/>
                      <a:pt x="1482" y="158"/>
                      <a:pt x="1472" y="153"/>
                    </a:cubicBezTo>
                    <a:cubicBezTo>
                      <a:pt x="1468" y="152"/>
                      <a:pt x="1462" y="151"/>
                      <a:pt x="1454" y="151"/>
                    </a:cubicBezTo>
                    <a:cubicBezTo>
                      <a:pt x="1445" y="151"/>
                      <a:pt x="1434" y="152"/>
                      <a:pt x="1430" y="154"/>
                    </a:cubicBezTo>
                    <a:cubicBezTo>
                      <a:pt x="1426" y="155"/>
                      <a:pt x="1419" y="155"/>
                      <a:pt x="1412" y="155"/>
                    </a:cubicBezTo>
                    <a:cubicBezTo>
                      <a:pt x="1407" y="155"/>
                      <a:pt x="1407" y="155"/>
                      <a:pt x="1407" y="155"/>
                    </a:cubicBezTo>
                    <a:cubicBezTo>
                      <a:pt x="1406" y="155"/>
                      <a:pt x="1405" y="155"/>
                      <a:pt x="1404" y="155"/>
                    </a:cubicBezTo>
                    <a:cubicBezTo>
                      <a:pt x="1403" y="155"/>
                      <a:pt x="1403" y="155"/>
                      <a:pt x="1403" y="155"/>
                    </a:cubicBezTo>
                    <a:cubicBezTo>
                      <a:pt x="1401" y="155"/>
                      <a:pt x="1400" y="155"/>
                      <a:pt x="1399" y="154"/>
                    </a:cubicBezTo>
                    <a:cubicBezTo>
                      <a:pt x="1398" y="153"/>
                      <a:pt x="1398" y="151"/>
                      <a:pt x="1399" y="150"/>
                    </a:cubicBezTo>
                    <a:cubicBezTo>
                      <a:pt x="1399" y="149"/>
                      <a:pt x="1399" y="149"/>
                      <a:pt x="1399" y="149"/>
                    </a:cubicBezTo>
                    <a:cubicBezTo>
                      <a:pt x="1398" y="147"/>
                      <a:pt x="1392" y="145"/>
                      <a:pt x="1389" y="145"/>
                    </a:cubicBezTo>
                    <a:cubicBezTo>
                      <a:pt x="1388" y="145"/>
                      <a:pt x="1388" y="145"/>
                      <a:pt x="1388" y="145"/>
                    </a:cubicBezTo>
                    <a:cubicBezTo>
                      <a:pt x="1387" y="146"/>
                      <a:pt x="1386" y="147"/>
                      <a:pt x="1385" y="147"/>
                    </a:cubicBezTo>
                    <a:cubicBezTo>
                      <a:pt x="1384" y="147"/>
                      <a:pt x="1382" y="146"/>
                      <a:pt x="1381" y="145"/>
                    </a:cubicBezTo>
                    <a:cubicBezTo>
                      <a:pt x="1381" y="144"/>
                      <a:pt x="1380" y="143"/>
                      <a:pt x="1380" y="142"/>
                    </a:cubicBezTo>
                    <a:cubicBezTo>
                      <a:pt x="1379" y="141"/>
                      <a:pt x="1373" y="139"/>
                      <a:pt x="1369" y="139"/>
                    </a:cubicBezTo>
                    <a:cubicBezTo>
                      <a:pt x="1369" y="139"/>
                      <a:pt x="1369" y="139"/>
                      <a:pt x="1368" y="139"/>
                    </a:cubicBezTo>
                    <a:cubicBezTo>
                      <a:pt x="1366" y="140"/>
                      <a:pt x="1364" y="139"/>
                      <a:pt x="1362" y="137"/>
                    </a:cubicBezTo>
                    <a:cubicBezTo>
                      <a:pt x="1362" y="136"/>
                      <a:pt x="1362" y="134"/>
                      <a:pt x="1362" y="133"/>
                    </a:cubicBezTo>
                    <a:cubicBezTo>
                      <a:pt x="1363" y="133"/>
                      <a:pt x="1364" y="131"/>
                      <a:pt x="1367" y="131"/>
                    </a:cubicBezTo>
                    <a:cubicBezTo>
                      <a:pt x="1367" y="131"/>
                      <a:pt x="1368" y="131"/>
                      <a:pt x="1369" y="131"/>
                    </a:cubicBezTo>
                    <a:cubicBezTo>
                      <a:pt x="1370" y="131"/>
                      <a:pt x="1370" y="131"/>
                      <a:pt x="1371" y="131"/>
                    </a:cubicBezTo>
                    <a:cubicBezTo>
                      <a:pt x="1374" y="131"/>
                      <a:pt x="1374" y="131"/>
                      <a:pt x="1375" y="131"/>
                    </a:cubicBezTo>
                    <a:cubicBezTo>
                      <a:pt x="1375" y="131"/>
                      <a:pt x="1375" y="131"/>
                      <a:pt x="1374" y="130"/>
                    </a:cubicBezTo>
                    <a:cubicBezTo>
                      <a:pt x="1372" y="127"/>
                      <a:pt x="1355" y="125"/>
                      <a:pt x="1343" y="125"/>
                    </a:cubicBezTo>
                    <a:cubicBezTo>
                      <a:pt x="1341" y="125"/>
                      <a:pt x="1340" y="125"/>
                      <a:pt x="1340" y="125"/>
                    </a:cubicBezTo>
                    <a:cubicBezTo>
                      <a:pt x="1340" y="125"/>
                      <a:pt x="1340" y="126"/>
                      <a:pt x="1340" y="126"/>
                    </a:cubicBezTo>
                    <a:cubicBezTo>
                      <a:pt x="1339" y="128"/>
                      <a:pt x="1338" y="132"/>
                      <a:pt x="1334" y="136"/>
                    </a:cubicBezTo>
                    <a:cubicBezTo>
                      <a:pt x="1331" y="139"/>
                      <a:pt x="1328" y="139"/>
                      <a:pt x="1326" y="139"/>
                    </a:cubicBezTo>
                    <a:cubicBezTo>
                      <a:pt x="1323" y="139"/>
                      <a:pt x="1321" y="138"/>
                      <a:pt x="1320" y="136"/>
                    </a:cubicBezTo>
                    <a:cubicBezTo>
                      <a:pt x="1319" y="135"/>
                      <a:pt x="1319" y="134"/>
                      <a:pt x="1319" y="133"/>
                    </a:cubicBezTo>
                    <a:cubicBezTo>
                      <a:pt x="1320" y="130"/>
                      <a:pt x="1322" y="129"/>
                      <a:pt x="1325" y="128"/>
                    </a:cubicBezTo>
                    <a:cubicBezTo>
                      <a:pt x="1325" y="128"/>
                      <a:pt x="1326" y="128"/>
                      <a:pt x="1327" y="128"/>
                    </a:cubicBezTo>
                    <a:cubicBezTo>
                      <a:pt x="1326" y="128"/>
                      <a:pt x="1324" y="128"/>
                      <a:pt x="1323" y="127"/>
                    </a:cubicBezTo>
                    <a:cubicBezTo>
                      <a:pt x="1320" y="127"/>
                      <a:pt x="1317" y="127"/>
                      <a:pt x="1315" y="125"/>
                    </a:cubicBezTo>
                    <a:cubicBezTo>
                      <a:pt x="1315" y="124"/>
                      <a:pt x="1314" y="122"/>
                      <a:pt x="1315" y="121"/>
                    </a:cubicBezTo>
                    <a:cubicBezTo>
                      <a:pt x="1316" y="120"/>
                      <a:pt x="1317" y="119"/>
                      <a:pt x="1319" y="119"/>
                    </a:cubicBezTo>
                    <a:cubicBezTo>
                      <a:pt x="1319" y="118"/>
                      <a:pt x="1319" y="118"/>
                      <a:pt x="1319" y="118"/>
                    </a:cubicBezTo>
                    <a:cubicBezTo>
                      <a:pt x="1311" y="117"/>
                      <a:pt x="1299" y="115"/>
                      <a:pt x="1293" y="115"/>
                    </a:cubicBezTo>
                    <a:cubicBezTo>
                      <a:pt x="1287" y="116"/>
                      <a:pt x="1283" y="114"/>
                      <a:pt x="1280" y="113"/>
                    </a:cubicBezTo>
                    <a:cubicBezTo>
                      <a:pt x="1278" y="112"/>
                      <a:pt x="1277" y="112"/>
                      <a:pt x="1275" y="112"/>
                    </a:cubicBezTo>
                    <a:cubicBezTo>
                      <a:pt x="1274" y="112"/>
                      <a:pt x="1274" y="112"/>
                      <a:pt x="1274" y="112"/>
                    </a:cubicBezTo>
                    <a:cubicBezTo>
                      <a:pt x="1274" y="112"/>
                      <a:pt x="1274" y="113"/>
                      <a:pt x="1275" y="114"/>
                    </a:cubicBezTo>
                    <a:cubicBezTo>
                      <a:pt x="1276" y="115"/>
                      <a:pt x="1276" y="116"/>
                      <a:pt x="1275" y="117"/>
                    </a:cubicBezTo>
                    <a:cubicBezTo>
                      <a:pt x="1274" y="120"/>
                      <a:pt x="1268" y="121"/>
                      <a:pt x="1266" y="121"/>
                    </a:cubicBezTo>
                    <a:cubicBezTo>
                      <a:pt x="1265" y="121"/>
                      <a:pt x="1264" y="121"/>
                      <a:pt x="1263" y="120"/>
                    </a:cubicBezTo>
                    <a:cubicBezTo>
                      <a:pt x="1259" y="120"/>
                      <a:pt x="1255" y="122"/>
                      <a:pt x="1254" y="123"/>
                    </a:cubicBezTo>
                    <a:cubicBezTo>
                      <a:pt x="1254" y="123"/>
                      <a:pt x="1254" y="124"/>
                      <a:pt x="1254" y="124"/>
                    </a:cubicBezTo>
                    <a:cubicBezTo>
                      <a:pt x="1255" y="125"/>
                      <a:pt x="1255" y="125"/>
                      <a:pt x="1255" y="125"/>
                    </a:cubicBezTo>
                    <a:cubicBezTo>
                      <a:pt x="1256" y="125"/>
                      <a:pt x="1257" y="125"/>
                      <a:pt x="1257" y="124"/>
                    </a:cubicBezTo>
                    <a:cubicBezTo>
                      <a:pt x="1259" y="124"/>
                      <a:pt x="1261" y="123"/>
                      <a:pt x="1263" y="124"/>
                    </a:cubicBezTo>
                    <a:cubicBezTo>
                      <a:pt x="1264" y="124"/>
                      <a:pt x="1264" y="125"/>
                      <a:pt x="1264" y="126"/>
                    </a:cubicBezTo>
                    <a:cubicBezTo>
                      <a:pt x="1264" y="128"/>
                      <a:pt x="1263" y="129"/>
                      <a:pt x="1261" y="130"/>
                    </a:cubicBezTo>
                    <a:cubicBezTo>
                      <a:pt x="1261" y="130"/>
                      <a:pt x="1261" y="130"/>
                      <a:pt x="1261" y="130"/>
                    </a:cubicBezTo>
                    <a:cubicBezTo>
                      <a:pt x="1264" y="133"/>
                      <a:pt x="1264" y="136"/>
                      <a:pt x="1264" y="138"/>
                    </a:cubicBezTo>
                    <a:cubicBezTo>
                      <a:pt x="1264" y="139"/>
                      <a:pt x="1264" y="139"/>
                      <a:pt x="1264" y="139"/>
                    </a:cubicBezTo>
                    <a:cubicBezTo>
                      <a:pt x="1264" y="140"/>
                      <a:pt x="1264" y="141"/>
                      <a:pt x="1263" y="141"/>
                    </a:cubicBezTo>
                    <a:cubicBezTo>
                      <a:pt x="1262" y="143"/>
                      <a:pt x="1259" y="143"/>
                      <a:pt x="1258" y="143"/>
                    </a:cubicBezTo>
                    <a:cubicBezTo>
                      <a:pt x="1255" y="143"/>
                      <a:pt x="1253" y="142"/>
                      <a:pt x="1252" y="141"/>
                    </a:cubicBezTo>
                    <a:cubicBezTo>
                      <a:pt x="1251" y="139"/>
                      <a:pt x="1249" y="140"/>
                      <a:pt x="1247" y="140"/>
                    </a:cubicBezTo>
                    <a:cubicBezTo>
                      <a:pt x="1246" y="140"/>
                      <a:pt x="1245" y="141"/>
                      <a:pt x="1244" y="141"/>
                    </a:cubicBezTo>
                    <a:cubicBezTo>
                      <a:pt x="1245" y="141"/>
                      <a:pt x="1246" y="142"/>
                      <a:pt x="1246" y="144"/>
                    </a:cubicBezTo>
                    <a:cubicBezTo>
                      <a:pt x="1246" y="145"/>
                      <a:pt x="1245" y="147"/>
                      <a:pt x="1239" y="148"/>
                    </a:cubicBezTo>
                    <a:cubicBezTo>
                      <a:pt x="1234" y="148"/>
                      <a:pt x="1233" y="145"/>
                      <a:pt x="1232" y="143"/>
                    </a:cubicBezTo>
                    <a:cubicBezTo>
                      <a:pt x="1231" y="143"/>
                      <a:pt x="1231" y="142"/>
                      <a:pt x="1231" y="142"/>
                    </a:cubicBezTo>
                    <a:cubicBezTo>
                      <a:pt x="1230" y="142"/>
                      <a:pt x="1230" y="142"/>
                      <a:pt x="1229" y="142"/>
                    </a:cubicBezTo>
                    <a:cubicBezTo>
                      <a:pt x="1227" y="142"/>
                      <a:pt x="1224" y="142"/>
                      <a:pt x="1221" y="141"/>
                    </a:cubicBezTo>
                    <a:cubicBezTo>
                      <a:pt x="1218" y="140"/>
                      <a:pt x="1215" y="139"/>
                      <a:pt x="1213" y="139"/>
                    </a:cubicBezTo>
                    <a:cubicBezTo>
                      <a:pt x="1211" y="139"/>
                      <a:pt x="1210" y="140"/>
                      <a:pt x="1208" y="141"/>
                    </a:cubicBezTo>
                    <a:cubicBezTo>
                      <a:pt x="1206" y="142"/>
                      <a:pt x="1204" y="143"/>
                      <a:pt x="1200" y="144"/>
                    </a:cubicBezTo>
                    <a:cubicBezTo>
                      <a:pt x="1194" y="144"/>
                      <a:pt x="1184" y="140"/>
                      <a:pt x="1181" y="136"/>
                    </a:cubicBezTo>
                    <a:cubicBezTo>
                      <a:pt x="1181" y="136"/>
                      <a:pt x="1180" y="134"/>
                      <a:pt x="1180" y="134"/>
                    </a:cubicBezTo>
                    <a:cubicBezTo>
                      <a:pt x="1180" y="134"/>
                      <a:pt x="1179" y="135"/>
                      <a:pt x="1178" y="136"/>
                    </a:cubicBezTo>
                    <a:cubicBezTo>
                      <a:pt x="1177" y="137"/>
                      <a:pt x="1176" y="139"/>
                      <a:pt x="1176" y="141"/>
                    </a:cubicBezTo>
                    <a:cubicBezTo>
                      <a:pt x="1175" y="145"/>
                      <a:pt x="1174" y="148"/>
                      <a:pt x="1171" y="148"/>
                    </a:cubicBezTo>
                    <a:cubicBezTo>
                      <a:pt x="1170" y="148"/>
                      <a:pt x="1169" y="150"/>
                      <a:pt x="1168" y="151"/>
                    </a:cubicBezTo>
                    <a:cubicBezTo>
                      <a:pt x="1167" y="154"/>
                      <a:pt x="1166" y="156"/>
                      <a:pt x="1164" y="157"/>
                    </a:cubicBezTo>
                    <a:cubicBezTo>
                      <a:pt x="1163" y="157"/>
                      <a:pt x="1163" y="157"/>
                      <a:pt x="1162" y="157"/>
                    </a:cubicBezTo>
                    <a:cubicBezTo>
                      <a:pt x="1160" y="157"/>
                      <a:pt x="1159" y="156"/>
                      <a:pt x="1159" y="156"/>
                    </a:cubicBezTo>
                    <a:cubicBezTo>
                      <a:pt x="1158" y="155"/>
                      <a:pt x="1157" y="155"/>
                      <a:pt x="1157" y="155"/>
                    </a:cubicBezTo>
                    <a:cubicBezTo>
                      <a:pt x="1156" y="155"/>
                      <a:pt x="1156" y="155"/>
                      <a:pt x="1156" y="155"/>
                    </a:cubicBezTo>
                    <a:cubicBezTo>
                      <a:pt x="1151" y="155"/>
                      <a:pt x="1138" y="142"/>
                      <a:pt x="1137" y="138"/>
                    </a:cubicBezTo>
                    <a:cubicBezTo>
                      <a:pt x="1137" y="136"/>
                      <a:pt x="1130" y="129"/>
                      <a:pt x="1128" y="128"/>
                    </a:cubicBezTo>
                    <a:cubicBezTo>
                      <a:pt x="1126" y="127"/>
                      <a:pt x="1127" y="125"/>
                      <a:pt x="1127" y="125"/>
                    </a:cubicBezTo>
                    <a:cubicBezTo>
                      <a:pt x="1127" y="124"/>
                      <a:pt x="1127" y="123"/>
                      <a:pt x="1130" y="123"/>
                    </a:cubicBezTo>
                    <a:cubicBezTo>
                      <a:pt x="1132" y="123"/>
                      <a:pt x="1134" y="124"/>
                      <a:pt x="1135" y="125"/>
                    </a:cubicBezTo>
                    <a:cubicBezTo>
                      <a:pt x="1137" y="126"/>
                      <a:pt x="1139" y="126"/>
                      <a:pt x="1141" y="125"/>
                    </a:cubicBezTo>
                    <a:cubicBezTo>
                      <a:pt x="1141" y="125"/>
                      <a:pt x="1141" y="124"/>
                      <a:pt x="1141" y="123"/>
                    </a:cubicBezTo>
                    <a:cubicBezTo>
                      <a:pt x="1141" y="122"/>
                      <a:pt x="1140" y="121"/>
                      <a:pt x="1139" y="121"/>
                    </a:cubicBezTo>
                    <a:cubicBezTo>
                      <a:pt x="1136" y="121"/>
                      <a:pt x="1135" y="119"/>
                      <a:pt x="1135" y="118"/>
                    </a:cubicBezTo>
                    <a:cubicBezTo>
                      <a:pt x="1135" y="116"/>
                      <a:pt x="1136" y="115"/>
                      <a:pt x="1137" y="114"/>
                    </a:cubicBezTo>
                    <a:cubicBezTo>
                      <a:pt x="1137" y="113"/>
                      <a:pt x="1136" y="113"/>
                      <a:pt x="1136" y="112"/>
                    </a:cubicBezTo>
                    <a:cubicBezTo>
                      <a:pt x="1135" y="110"/>
                      <a:pt x="1134" y="109"/>
                      <a:pt x="1134" y="107"/>
                    </a:cubicBezTo>
                    <a:cubicBezTo>
                      <a:pt x="1135" y="106"/>
                      <a:pt x="1135" y="106"/>
                      <a:pt x="1136" y="105"/>
                    </a:cubicBezTo>
                    <a:cubicBezTo>
                      <a:pt x="1135" y="105"/>
                      <a:pt x="1135" y="105"/>
                      <a:pt x="1134" y="105"/>
                    </a:cubicBezTo>
                    <a:cubicBezTo>
                      <a:pt x="1131" y="105"/>
                      <a:pt x="1126" y="102"/>
                      <a:pt x="1125" y="99"/>
                    </a:cubicBezTo>
                    <a:cubicBezTo>
                      <a:pt x="1124" y="99"/>
                      <a:pt x="1122" y="98"/>
                      <a:pt x="1118" y="98"/>
                    </a:cubicBezTo>
                    <a:cubicBezTo>
                      <a:pt x="1116" y="98"/>
                      <a:pt x="1115" y="98"/>
                      <a:pt x="1114" y="99"/>
                    </a:cubicBezTo>
                    <a:cubicBezTo>
                      <a:pt x="1114" y="99"/>
                      <a:pt x="1114" y="100"/>
                      <a:pt x="1113" y="100"/>
                    </a:cubicBezTo>
                    <a:cubicBezTo>
                      <a:pt x="1113" y="101"/>
                      <a:pt x="1112" y="102"/>
                      <a:pt x="1110" y="102"/>
                    </a:cubicBezTo>
                    <a:cubicBezTo>
                      <a:pt x="1109" y="102"/>
                      <a:pt x="1107" y="101"/>
                      <a:pt x="1106" y="100"/>
                    </a:cubicBezTo>
                    <a:cubicBezTo>
                      <a:pt x="1106" y="99"/>
                      <a:pt x="1106" y="99"/>
                      <a:pt x="1106" y="98"/>
                    </a:cubicBezTo>
                    <a:cubicBezTo>
                      <a:pt x="1105" y="98"/>
                      <a:pt x="1104" y="98"/>
                      <a:pt x="1103" y="98"/>
                    </a:cubicBezTo>
                    <a:cubicBezTo>
                      <a:pt x="1100" y="97"/>
                      <a:pt x="1097" y="97"/>
                      <a:pt x="1094" y="96"/>
                    </a:cubicBezTo>
                    <a:cubicBezTo>
                      <a:pt x="1089" y="95"/>
                      <a:pt x="1087" y="92"/>
                      <a:pt x="1086" y="90"/>
                    </a:cubicBezTo>
                    <a:cubicBezTo>
                      <a:pt x="1085" y="90"/>
                      <a:pt x="1085" y="89"/>
                      <a:pt x="1085" y="89"/>
                    </a:cubicBezTo>
                    <a:cubicBezTo>
                      <a:pt x="1085" y="89"/>
                      <a:pt x="1085" y="90"/>
                      <a:pt x="1085" y="90"/>
                    </a:cubicBezTo>
                    <a:cubicBezTo>
                      <a:pt x="1084" y="92"/>
                      <a:pt x="1083" y="94"/>
                      <a:pt x="1081" y="94"/>
                    </a:cubicBezTo>
                    <a:cubicBezTo>
                      <a:pt x="1080" y="94"/>
                      <a:pt x="1079" y="94"/>
                      <a:pt x="1079" y="94"/>
                    </a:cubicBezTo>
                    <a:cubicBezTo>
                      <a:pt x="1078" y="93"/>
                      <a:pt x="1076" y="94"/>
                      <a:pt x="1076" y="95"/>
                    </a:cubicBezTo>
                    <a:cubicBezTo>
                      <a:pt x="1075" y="95"/>
                      <a:pt x="1075" y="96"/>
                      <a:pt x="1076" y="97"/>
                    </a:cubicBezTo>
                    <a:cubicBezTo>
                      <a:pt x="1077" y="100"/>
                      <a:pt x="1077" y="102"/>
                      <a:pt x="1076" y="104"/>
                    </a:cubicBezTo>
                    <a:cubicBezTo>
                      <a:pt x="1076" y="105"/>
                      <a:pt x="1076" y="106"/>
                      <a:pt x="1076" y="107"/>
                    </a:cubicBezTo>
                    <a:cubicBezTo>
                      <a:pt x="1075" y="110"/>
                      <a:pt x="1073" y="111"/>
                      <a:pt x="1072" y="111"/>
                    </a:cubicBezTo>
                    <a:cubicBezTo>
                      <a:pt x="1071" y="111"/>
                      <a:pt x="1070" y="110"/>
                      <a:pt x="1068" y="110"/>
                    </a:cubicBezTo>
                    <a:cubicBezTo>
                      <a:pt x="1068" y="109"/>
                      <a:pt x="1067" y="109"/>
                      <a:pt x="1066" y="109"/>
                    </a:cubicBezTo>
                    <a:cubicBezTo>
                      <a:pt x="1065" y="108"/>
                      <a:pt x="1065" y="109"/>
                      <a:pt x="1064" y="109"/>
                    </a:cubicBezTo>
                    <a:cubicBezTo>
                      <a:pt x="1063" y="110"/>
                      <a:pt x="1061" y="111"/>
                      <a:pt x="1058" y="111"/>
                    </a:cubicBezTo>
                    <a:cubicBezTo>
                      <a:pt x="1056" y="111"/>
                      <a:pt x="1055" y="111"/>
                      <a:pt x="1053" y="110"/>
                    </a:cubicBezTo>
                    <a:cubicBezTo>
                      <a:pt x="1049" y="109"/>
                      <a:pt x="1046" y="109"/>
                      <a:pt x="1043" y="109"/>
                    </a:cubicBezTo>
                    <a:cubicBezTo>
                      <a:pt x="1041" y="109"/>
                      <a:pt x="1038" y="109"/>
                      <a:pt x="1036" y="106"/>
                    </a:cubicBezTo>
                    <a:cubicBezTo>
                      <a:pt x="1036" y="106"/>
                      <a:pt x="1036" y="105"/>
                      <a:pt x="1035" y="105"/>
                    </a:cubicBezTo>
                    <a:cubicBezTo>
                      <a:pt x="1035" y="108"/>
                      <a:pt x="1030" y="108"/>
                      <a:pt x="1029" y="108"/>
                    </a:cubicBezTo>
                    <a:cubicBezTo>
                      <a:pt x="1025" y="108"/>
                      <a:pt x="1017" y="107"/>
                      <a:pt x="1016" y="103"/>
                    </a:cubicBezTo>
                    <a:cubicBezTo>
                      <a:pt x="1015" y="100"/>
                      <a:pt x="1016" y="98"/>
                      <a:pt x="1018" y="97"/>
                    </a:cubicBezTo>
                    <a:cubicBezTo>
                      <a:pt x="1016" y="97"/>
                      <a:pt x="1014" y="97"/>
                      <a:pt x="1012" y="97"/>
                    </a:cubicBezTo>
                    <a:cubicBezTo>
                      <a:pt x="1008" y="97"/>
                      <a:pt x="1005" y="96"/>
                      <a:pt x="1001" y="95"/>
                    </a:cubicBezTo>
                    <a:cubicBezTo>
                      <a:pt x="998" y="94"/>
                      <a:pt x="995" y="94"/>
                      <a:pt x="991" y="94"/>
                    </a:cubicBezTo>
                    <a:cubicBezTo>
                      <a:pt x="988" y="94"/>
                      <a:pt x="988" y="94"/>
                      <a:pt x="988" y="94"/>
                    </a:cubicBezTo>
                    <a:cubicBezTo>
                      <a:pt x="981" y="95"/>
                      <a:pt x="967" y="96"/>
                      <a:pt x="964" y="97"/>
                    </a:cubicBezTo>
                    <a:cubicBezTo>
                      <a:pt x="964" y="97"/>
                      <a:pt x="964" y="98"/>
                      <a:pt x="964" y="98"/>
                    </a:cubicBezTo>
                    <a:cubicBezTo>
                      <a:pt x="965" y="99"/>
                      <a:pt x="965" y="101"/>
                      <a:pt x="964" y="102"/>
                    </a:cubicBezTo>
                    <a:cubicBezTo>
                      <a:pt x="964" y="103"/>
                      <a:pt x="963" y="103"/>
                      <a:pt x="962" y="104"/>
                    </a:cubicBezTo>
                    <a:cubicBezTo>
                      <a:pt x="961" y="104"/>
                      <a:pt x="961" y="104"/>
                      <a:pt x="961" y="104"/>
                    </a:cubicBezTo>
                    <a:cubicBezTo>
                      <a:pt x="960" y="104"/>
                      <a:pt x="959" y="103"/>
                      <a:pt x="958" y="102"/>
                    </a:cubicBezTo>
                    <a:cubicBezTo>
                      <a:pt x="957" y="101"/>
                      <a:pt x="957" y="98"/>
                      <a:pt x="957" y="95"/>
                    </a:cubicBezTo>
                    <a:cubicBezTo>
                      <a:pt x="958" y="94"/>
                      <a:pt x="958" y="92"/>
                      <a:pt x="958" y="91"/>
                    </a:cubicBezTo>
                    <a:cubicBezTo>
                      <a:pt x="957" y="90"/>
                      <a:pt x="957" y="90"/>
                      <a:pt x="956" y="89"/>
                    </a:cubicBezTo>
                    <a:cubicBezTo>
                      <a:pt x="956" y="90"/>
                      <a:pt x="956" y="91"/>
                      <a:pt x="955" y="91"/>
                    </a:cubicBezTo>
                    <a:cubicBezTo>
                      <a:pt x="953" y="94"/>
                      <a:pt x="948" y="94"/>
                      <a:pt x="947" y="94"/>
                    </a:cubicBezTo>
                    <a:cubicBezTo>
                      <a:pt x="946" y="94"/>
                      <a:pt x="943" y="94"/>
                      <a:pt x="941" y="92"/>
                    </a:cubicBezTo>
                    <a:cubicBezTo>
                      <a:pt x="937" y="89"/>
                      <a:pt x="934" y="87"/>
                      <a:pt x="929" y="86"/>
                    </a:cubicBezTo>
                    <a:cubicBezTo>
                      <a:pt x="928" y="86"/>
                      <a:pt x="928" y="86"/>
                      <a:pt x="927" y="86"/>
                    </a:cubicBezTo>
                    <a:cubicBezTo>
                      <a:pt x="923" y="86"/>
                      <a:pt x="919" y="89"/>
                      <a:pt x="918" y="90"/>
                    </a:cubicBezTo>
                    <a:cubicBezTo>
                      <a:pt x="919" y="91"/>
                      <a:pt x="920" y="91"/>
                      <a:pt x="921" y="91"/>
                    </a:cubicBezTo>
                    <a:cubicBezTo>
                      <a:pt x="923" y="91"/>
                      <a:pt x="925" y="91"/>
                      <a:pt x="925" y="93"/>
                    </a:cubicBezTo>
                    <a:cubicBezTo>
                      <a:pt x="925" y="94"/>
                      <a:pt x="925" y="95"/>
                      <a:pt x="925" y="95"/>
                    </a:cubicBezTo>
                    <a:cubicBezTo>
                      <a:pt x="924" y="97"/>
                      <a:pt x="921" y="97"/>
                      <a:pt x="916" y="98"/>
                    </a:cubicBezTo>
                    <a:cubicBezTo>
                      <a:pt x="915" y="98"/>
                      <a:pt x="912" y="98"/>
                      <a:pt x="911" y="98"/>
                    </a:cubicBezTo>
                    <a:cubicBezTo>
                      <a:pt x="909" y="103"/>
                      <a:pt x="893" y="105"/>
                      <a:pt x="893" y="105"/>
                    </a:cubicBezTo>
                    <a:cubicBezTo>
                      <a:pt x="890" y="106"/>
                      <a:pt x="890" y="106"/>
                      <a:pt x="890" y="106"/>
                    </a:cubicBezTo>
                    <a:cubicBezTo>
                      <a:pt x="881" y="107"/>
                      <a:pt x="879" y="107"/>
                      <a:pt x="875" y="111"/>
                    </a:cubicBezTo>
                    <a:cubicBezTo>
                      <a:pt x="874" y="112"/>
                      <a:pt x="873" y="112"/>
                      <a:pt x="872" y="112"/>
                    </a:cubicBezTo>
                    <a:cubicBezTo>
                      <a:pt x="870" y="112"/>
                      <a:pt x="870" y="112"/>
                      <a:pt x="870" y="112"/>
                    </a:cubicBezTo>
                    <a:cubicBezTo>
                      <a:pt x="870" y="111"/>
                      <a:pt x="870" y="111"/>
                      <a:pt x="870" y="111"/>
                    </a:cubicBezTo>
                    <a:cubicBezTo>
                      <a:pt x="868" y="108"/>
                      <a:pt x="874" y="101"/>
                      <a:pt x="875" y="100"/>
                    </a:cubicBezTo>
                    <a:cubicBezTo>
                      <a:pt x="878" y="97"/>
                      <a:pt x="880" y="97"/>
                      <a:pt x="882" y="96"/>
                    </a:cubicBezTo>
                    <a:cubicBezTo>
                      <a:pt x="884" y="96"/>
                      <a:pt x="885" y="95"/>
                      <a:pt x="886" y="95"/>
                    </a:cubicBezTo>
                    <a:cubicBezTo>
                      <a:pt x="888" y="91"/>
                      <a:pt x="891" y="91"/>
                      <a:pt x="896" y="90"/>
                    </a:cubicBezTo>
                    <a:cubicBezTo>
                      <a:pt x="897" y="90"/>
                      <a:pt x="898" y="90"/>
                      <a:pt x="899" y="90"/>
                    </a:cubicBezTo>
                    <a:cubicBezTo>
                      <a:pt x="902" y="89"/>
                      <a:pt x="903" y="88"/>
                      <a:pt x="905" y="87"/>
                    </a:cubicBezTo>
                    <a:cubicBezTo>
                      <a:pt x="905" y="86"/>
                      <a:pt x="906" y="85"/>
                      <a:pt x="908" y="84"/>
                    </a:cubicBezTo>
                    <a:cubicBezTo>
                      <a:pt x="909" y="84"/>
                      <a:pt x="909" y="84"/>
                      <a:pt x="909" y="84"/>
                    </a:cubicBezTo>
                    <a:cubicBezTo>
                      <a:pt x="911" y="83"/>
                      <a:pt x="918" y="80"/>
                      <a:pt x="918" y="78"/>
                    </a:cubicBezTo>
                    <a:cubicBezTo>
                      <a:pt x="920" y="74"/>
                      <a:pt x="936" y="69"/>
                      <a:pt x="939" y="69"/>
                    </a:cubicBezTo>
                    <a:cubicBezTo>
                      <a:pt x="940" y="69"/>
                      <a:pt x="941" y="67"/>
                      <a:pt x="941" y="66"/>
                    </a:cubicBezTo>
                    <a:cubicBezTo>
                      <a:pt x="942" y="65"/>
                      <a:pt x="943" y="63"/>
                      <a:pt x="945" y="63"/>
                    </a:cubicBezTo>
                    <a:cubicBezTo>
                      <a:pt x="946" y="63"/>
                      <a:pt x="949" y="62"/>
                      <a:pt x="958" y="58"/>
                    </a:cubicBezTo>
                    <a:cubicBezTo>
                      <a:pt x="960" y="57"/>
                      <a:pt x="961" y="54"/>
                      <a:pt x="962" y="53"/>
                    </a:cubicBezTo>
                    <a:cubicBezTo>
                      <a:pt x="961" y="53"/>
                      <a:pt x="961" y="53"/>
                      <a:pt x="961" y="53"/>
                    </a:cubicBezTo>
                    <a:cubicBezTo>
                      <a:pt x="959" y="52"/>
                      <a:pt x="957" y="51"/>
                      <a:pt x="957" y="49"/>
                    </a:cubicBezTo>
                    <a:cubicBezTo>
                      <a:pt x="957" y="48"/>
                      <a:pt x="957" y="48"/>
                      <a:pt x="957" y="47"/>
                    </a:cubicBezTo>
                    <a:cubicBezTo>
                      <a:pt x="958" y="46"/>
                      <a:pt x="959" y="46"/>
                      <a:pt x="960" y="46"/>
                    </a:cubicBezTo>
                    <a:cubicBezTo>
                      <a:pt x="961" y="46"/>
                      <a:pt x="962" y="46"/>
                      <a:pt x="964" y="45"/>
                    </a:cubicBezTo>
                    <a:cubicBezTo>
                      <a:pt x="964" y="45"/>
                      <a:pt x="964" y="45"/>
                      <a:pt x="963" y="44"/>
                    </a:cubicBezTo>
                    <a:cubicBezTo>
                      <a:pt x="963" y="44"/>
                      <a:pt x="963" y="44"/>
                      <a:pt x="962" y="44"/>
                    </a:cubicBezTo>
                    <a:cubicBezTo>
                      <a:pt x="962" y="44"/>
                      <a:pt x="961" y="44"/>
                      <a:pt x="961" y="44"/>
                    </a:cubicBezTo>
                    <a:cubicBezTo>
                      <a:pt x="960" y="44"/>
                      <a:pt x="960" y="44"/>
                      <a:pt x="960" y="44"/>
                    </a:cubicBezTo>
                    <a:cubicBezTo>
                      <a:pt x="959" y="43"/>
                      <a:pt x="959" y="43"/>
                      <a:pt x="959" y="43"/>
                    </a:cubicBezTo>
                    <a:cubicBezTo>
                      <a:pt x="958" y="42"/>
                      <a:pt x="959" y="41"/>
                      <a:pt x="959" y="40"/>
                    </a:cubicBezTo>
                    <a:cubicBezTo>
                      <a:pt x="959" y="39"/>
                      <a:pt x="960" y="38"/>
                      <a:pt x="959" y="38"/>
                    </a:cubicBezTo>
                    <a:cubicBezTo>
                      <a:pt x="959" y="37"/>
                      <a:pt x="957" y="37"/>
                      <a:pt x="956" y="38"/>
                    </a:cubicBezTo>
                    <a:cubicBezTo>
                      <a:pt x="956" y="38"/>
                      <a:pt x="955" y="38"/>
                      <a:pt x="954" y="38"/>
                    </a:cubicBezTo>
                    <a:cubicBezTo>
                      <a:pt x="953" y="38"/>
                      <a:pt x="952" y="38"/>
                      <a:pt x="952" y="37"/>
                    </a:cubicBezTo>
                    <a:cubicBezTo>
                      <a:pt x="951" y="37"/>
                      <a:pt x="951" y="36"/>
                      <a:pt x="951" y="35"/>
                    </a:cubicBezTo>
                    <a:cubicBezTo>
                      <a:pt x="951" y="31"/>
                      <a:pt x="951" y="28"/>
                      <a:pt x="949" y="27"/>
                    </a:cubicBezTo>
                    <a:cubicBezTo>
                      <a:pt x="950" y="27"/>
                      <a:pt x="949" y="28"/>
                      <a:pt x="948" y="28"/>
                    </a:cubicBezTo>
                    <a:cubicBezTo>
                      <a:pt x="947" y="28"/>
                      <a:pt x="946" y="29"/>
                      <a:pt x="944" y="29"/>
                    </a:cubicBezTo>
                    <a:cubicBezTo>
                      <a:pt x="942" y="29"/>
                      <a:pt x="941" y="29"/>
                      <a:pt x="940" y="28"/>
                    </a:cubicBezTo>
                    <a:cubicBezTo>
                      <a:pt x="937" y="26"/>
                      <a:pt x="930" y="24"/>
                      <a:pt x="926" y="24"/>
                    </a:cubicBezTo>
                    <a:cubicBezTo>
                      <a:pt x="926" y="24"/>
                      <a:pt x="926" y="24"/>
                      <a:pt x="926" y="24"/>
                    </a:cubicBezTo>
                    <a:cubicBezTo>
                      <a:pt x="925" y="25"/>
                      <a:pt x="924" y="25"/>
                      <a:pt x="921" y="24"/>
                    </a:cubicBezTo>
                    <a:cubicBezTo>
                      <a:pt x="921" y="24"/>
                      <a:pt x="919" y="23"/>
                      <a:pt x="919" y="23"/>
                    </a:cubicBezTo>
                    <a:cubicBezTo>
                      <a:pt x="918" y="24"/>
                      <a:pt x="917" y="25"/>
                      <a:pt x="911" y="25"/>
                    </a:cubicBezTo>
                    <a:cubicBezTo>
                      <a:pt x="909" y="25"/>
                      <a:pt x="905" y="24"/>
                      <a:pt x="903" y="24"/>
                    </a:cubicBezTo>
                    <a:cubicBezTo>
                      <a:pt x="901" y="23"/>
                      <a:pt x="899" y="25"/>
                      <a:pt x="899" y="26"/>
                    </a:cubicBezTo>
                    <a:cubicBezTo>
                      <a:pt x="898" y="30"/>
                      <a:pt x="892" y="30"/>
                      <a:pt x="890" y="30"/>
                    </a:cubicBezTo>
                    <a:cubicBezTo>
                      <a:pt x="887" y="30"/>
                      <a:pt x="883" y="30"/>
                      <a:pt x="882" y="29"/>
                    </a:cubicBezTo>
                    <a:cubicBezTo>
                      <a:pt x="881" y="29"/>
                      <a:pt x="881" y="29"/>
                      <a:pt x="881" y="29"/>
                    </a:cubicBezTo>
                    <a:cubicBezTo>
                      <a:pt x="880" y="28"/>
                      <a:pt x="880" y="28"/>
                      <a:pt x="880" y="28"/>
                    </a:cubicBezTo>
                    <a:cubicBezTo>
                      <a:pt x="880" y="26"/>
                      <a:pt x="881" y="24"/>
                      <a:pt x="885" y="20"/>
                    </a:cubicBezTo>
                    <a:cubicBezTo>
                      <a:pt x="886" y="20"/>
                      <a:pt x="886" y="19"/>
                      <a:pt x="887" y="18"/>
                    </a:cubicBezTo>
                    <a:cubicBezTo>
                      <a:pt x="886" y="18"/>
                      <a:pt x="884" y="18"/>
                      <a:pt x="882" y="18"/>
                    </a:cubicBezTo>
                    <a:cubicBezTo>
                      <a:pt x="881" y="18"/>
                      <a:pt x="880" y="18"/>
                      <a:pt x="878" y="18"/>
                    </a:cubicBezTo>
                    <a:cubicBezTo>
                      <a:pt x="873" y="18"/>
                      <a:pt x="871" y="18"/>
                      <a:pt x="870" y="17"/>
                    </a:cubicBezTo>
                    <a:cubicBezTo>
                      <a:pt x="870" y="16"/>
                      <a:pt x="865" y="16"/>
                      <a:pt x="860" y="16"/>
                    </a:cubicBezTo>
                    <a:cubicBezTo>
                      <a:pt x="860" y="16"/>
                      <a:pt x="859" y="16"/>
                      <a:pt x="859" y="16"/>
                    </a:cubicBezTo>
                    <a:cubicBezTo>
                      <a:pt x="858" y="16"/>
                      <a:pt x="858" y="16"/>
                      <a:pt x="858" y="16"/>
                    </a:cubicBezTo>
                    <a:cubicBezTo>
                      <a:pt x="856" y="16"/>
                      <a:pt x="855" y="14"/>
                      <a:pt x="855" y="14"/>
                    </a:cubicBezTo>
                    <a:cubicBezTo>
                      <a:pt x="855" y="13"/>
                      <a:pt x="855" y="11"/>
                      <a:pt x="862" y="10"/>
                    </a:cubicBezTo>
                    <a:cubicBezTo>
                      <a:pt x="863" y="10"/>
                      <a:pt x="865" y="9"/>
                      <a:pt x="866" y="9"/>
                    </a:cubicBezTo>
                    <a:cubicBezTo>
                      <a:pt x="868" y="8"/>
                      <a:pt x="870" y="7"/>
                      <a:pt x="872" y="6"/>
                    </a:cubicBezTo>
                    <a:cubicBezTo>
                      <a:pt x="873" y="6"/>
                      <a:pt x="873" y="6"/>
                      <a:pt x="873" y="6"/>
                    </a:cubicBezTo>
                    <a:cubicBezTo>
                      <a:pt x="873" y="6"/>
                      <a:pt x="872" y="5"/>
                      <a:pt x="872" y="5"/>
                    </a:cubicBezTo>
                    <a:cubicBezTo>
                      <a:pt x="872" y="4"/>
                      <a:pt x="870" y="4"/>
                      <a:pt x="869" y="4"/>
                    </a:cubicBezTo>
                    <a:cubicBezTo>
                      <a:pt x="867" y="4"/>
                      <a:pt x="866" y="4"/>
                      <a:pt x="864" y="3"/>
                    </a:cubicBezTo>
                    <a:cubicBezTo>
                      <a:pt x="862" y="3"/>
                      <a:pt x="862" y="3"/>
                      <a:pt x="862" y="3"/>
                    </a:cubicBezTo>
                    <a:cubicBezTo>
                      <a:pt x="858" y="2"/>
                      <a:pt x="855" y="1"/>
                      <a:pt x="852" y="1"/>
                    </a:cubicBezTo>
                    <a:cubicBezTo>
                      <a:pt x="851" y="0"/>
                      <a:pt x="849" y="1"/>
                      <a:pt x="846" y="2"/>
                    </a:cubicBezTo>
                    <a:cubicBezTo>
                      <a:pt x="844" y="2"/>
                      <a:pt x="842" y="3"/>
                      <a:pt x="838" y="4"/>
                    </a:cubicBezTo>
                    <a:cubicBezTo>
                      <a:pt x="834" y="5"/>
                      <a:pt x="832" y="7"/>
                      <a:pt x="831" y="9"/>
                    </a:cubicBezTo>
                    <a:cubicBezTo>
                      <a:pt x="829" y="10"/>
                      <a:pt x="828" y="12"/>
                      <a:pt x="826" y="13"/>
                    </a:cubicBezTo>
                    <a:cubicBezTo>
                      <a:pt x="824" y="14"/>
                      <a:pt x="820" y="17"/>
                      <a:pt x="819" y="19"/>
                    </a:cubicBezTo>
                    <a:cubicBezTo>
                      <a:pt x="822" y="20"/>
                      <a:pt x="822" y="23"/>
                      <a:pt x="822" y="24"/>
                    </a:cubicBezTo>
                    <a:cubicBezTo>
                      <a:pt x="822" y="24"/>
                      <a:pt x="822" y="25"/>
                      <a:pt x="822" y="25"/>
                    </a:cubicBezTo>
                    <a:cubicBezTo>
                      <a:pt x="822" y="26"/>
                      <a:pt x="822" y="27"/>
                      <a:pt x="821" y="28"/>
                    </a:cubicBezTo>
                    <a:cubicBezTo>
                      <a:pt x="820" y="30"/>
                      <a:pt x="817" y="30"/>
                      <a:pt x="813" y="30"/>
                    </a:cubicBezTo>
                    <a:cubicBezTo>
                      <a:pt x="812" y="30"/>
                      <a:pt x="810" y="29"/>
                      <a:pt x="808" y="29"/>
                    </a:cubicBezTo>
                    <a:cubicBezTo>
                      <a:pt x="803" y="29"/>
                      <a:pt x="800" y="30"/>
                      <a:pt x="799" y="30"/>
                    </a:cubicBezTo>
                    <a:cubicBezTo>
                      <a:pt x="799" y="31"/>
                      <a:pt x="801" y="32"/>
                      <a:pt x="802" y="32"/>
                    </a:cubicBezTo>
                    <a:cubicBezTo>
                      <a:pt x="804" y="33"/>
                      <a:pt x="806" y="34"/>
                      <a:pt x="805" y="36"/>
                    </a:cubicBezTo>
                    <a:cubicBezTo>
                      <a:pt x="805" y="37"/>
                      <a:pt x="805" y="38"/>
                      <a:pt x="802" y="38"/>
                    </a:cubicBezTo>
                    <a:cubicBezTo>
                      <a:pt x="800" y="38"/>
                      <a:pt x="796" y="37"/>
                      <a:pt x="794" y="36"/>
                    </a:cubicBezTo>
                    <a:cubicBezTo>
                      <a:pt x="794" y="36"/>
                      <a:pt x="793" y="35"/>
                      <a:pt x="792" y="35"/>
                    </a:cubicBezTo>
                    <a:cubicBezTo>
                      <a:pt x="789" y="35"/>
                      <a:pt x="787" y="36"/>
                      <a:pt x="787" y="37"/>
                    </a:cubicBezTo>
                    <a:cubicBezTo>
                      <a:pt x="786" y="39"/>
                      <a:pt x="784" y="40"/>
                      <a:pt x="781" y="40"/>
                    </a:cubicBezTo>
                    <a:cubicBezTo>
                      <a:pt x="780" y="40"/>
                      <a:pt x="778" y="40"/>
                      <a:pt x="777" y="40"/>
                    </a:cubicBezTo>
                    <a:cubicBezTo>
                      <a:pt x="777" y="40"/>
                      <a:pt x="776" y="40"/>
                      <a:pt x="775" y="40"/>
                    </a:cubicBezTo>
                    <a:cubicBezTo>
                      <a:pt x="774" y="40"/>
                      <a:pt x="772" y="41"/>
                      <a:pt x="770" y="40"/>
                    </a:cubicBezTo>
                    <a:cubicBezTo>
                      <a:pt x="769" y="40"/>
                      <a:pt x="768" y="39"/>
                      <a:pt x="768" y="38"/>
                    </a:cubicBezTo>
                    <a:cubicBezTo>
                      <a:pt x="768" y="37"/>
                      <a:pt x="769" y="35"/>
                      <a:pt x="770" y="34"/>
                    </a:cubicBezTo>
                    <a:cubicBezTo>
                      <a:pt x="771" y="34"/>
                      <a:pt x="771" y="34"/>
                      <a:pt x="771" y="33"/>
                    </a:cubicBezTo>
                    <a:cubicBezTo>
                      <a:pt x="771" y="33"/>
                      <a:pt x="771" y="33"/>
                      <a:pt x="771" y="33"/>
                    </a:cubicBezTo>
                    <a:cubicBezTo>
                      <a:pt x="768" y="33"/>
                      <a:pt x="765" y="35"/>
                      <a:pt x="765" y="35"/>
                    </a:cubicBezTo>
                    <a:cubicBezTo>
                      <a:pt x="765" y="37"/>
                      <a:pt x="763" y="38"/>
                      <a:pt x="762" y="38"/>
                    </a:cubicBezTo>
                    <a:cubicBezTo>
                      <a:pt x="761" y="38"/>
                      <a:pt x="759" y="37"/>
                      <a:pt x="758" y="36"/>
                    </a:cubicBezTo>
                    <a:cubicBezTo>
                      <a:pt x="758" y="36"/>
                      <a:pt x="757" y="36"/>
                      <a:pt x="756" y="35"/>
                    </a:cubicBezTo>
                    <a:cubicBezTo>
                      <a:pt x="756" y="36"/>
                      <a:pt x="756" y="36"/>
                      <a:pt x="756" y="36"/>
                    </a:cubicBezTo>
                    <a:cubicBezTo>
                      <a:pt x="754" y="37"/>
                      <a:pt x="752" y="38"/>
                      <a:pt x="749" y="39"/>
                    </a:cubicBezTo>
                    <a:cubicBezTo>
                      <a:pt x="747" y="40"/>
                      <a:pt x="745" y="40"/>
                      <a:pt x="742" y="39"/>
                    </a:cubicBezTo>
                    <a:cubicBezTo>
                      <a:pt x="742" y="39"/>
                      <a:pt x="741" y="39"/>
                      <a:pt x="741" y="39"/>
                    </a:cubicBezTo>
                    <a:cubicBezTo>
                      <a:pt x="741" y="39"/>
                      <a:pt x="742" y="40"/>
                      <a:pt x="742" y="40"/>
                    </a:cubicBezTo>
                    <a:cubicBezTo>
                      <a:pt x="744" y="40"/>
                      <a:pt x="746" y="41"/>
                      <a:pt x="746" y="43"/>
                    </a:cubicBezTo>
                    <a:cubicBezTo>
                      <a:pt x="746" y="43"/>
                      <a:pt x="746" y="43"/>
                      <a:pt x="746" y="43"/>
                    </a:cubicBezTo>
                    <a:cubicBezTo>
                      <a:pt x="746" y="44"/>
                      <a:pt x="746" y="44"/>
                      <a:pt x="746" y="44"/>
                    </a:cubicBezTo>
                    <a:cubicBezTo>
                      <a:pt x="745" y="45"/>
                      <a:pt x="744" y="45"/>
                      <a:pt x="737" y="46"/>
                    </a:cubicBezTo>
                    <a:cubicBezTo>
                      <a:pt x="734" y="46"/>
                      <a:pt x="729" y="47"/>
                      <a:pt x="727" y="47"/>
                    </a:cubicBezTo>
                    <a:cubicBezTo>
                      <a:pt x="726" y="49"/>
                      <a:pt x="721" y="50"/>
                      <a:pt x="713" y="50"/>
                    </a:cubicBezTo>
                    <a:cubicBezTo>
                      <a:pt x="711" y="50"/>
                      <a:pt x="711" y="50"/>
                      <a:pt x="711" y="50"/>
                    </a:cubicBezTo>
                    <a:cubicBezTo>
                      <a:pt x="708" y="50"/>
                      <a:pt x="708" y="50"/>
                      <a:pt x="707" y="51"/>
                    </a:cubicBezTo>
                    <a:cubicBezTo>
                      <a:pt x="706" y="53"/>
                      <a:pt x="705" y="54"/>
                      <a:pt x="701" y="55"/>
                    </a:cubicBezTo>
                    <a:cubicBezTo>
                      <a:pt x="699" y="55"/>
                      <a:pt x="699" y="55"/>
                      <a:pt x="699" y="55"/>
                    </a:cubicBezTo>
                    <a:cubicBezTo>
                      <a:pt x="695" y="56"/>
                      <a:pt x="693" y="56"/>
                      <a:pt x="692" y="58"/>
                    </a:cubicBezTo>
                    <a:cubicBezTo>
                      <a:pt x="690" y="60"/>
                      <a:pt x="688" y="62"/>
                      <a:pt x="685" y="62"/>
                    </a:cubicBezTo>
                    <a:cubicBezTo>
                      <a:pt x="683" y="62"/>
                      <a:pt x="681" y="61"/>
                      <a:pt x="680" y="60"/>
                    </a:cubicBezTo>
                    <a:cubicBezTo>
                      <a:pt x="680" y="60"/>
                      <a:pt x="680" y="60"/>
                      <a:pt x="680" y="61"/>
                    </a:cubicBezTo>
                    <a:cubicBezTo>
                      <a:pt x="680" y="63"/>
                      <a:pt x="678" y="65"/>
                      <a:pt x="675" y="64"/>
                    </a:cubicBezTo>
                    <a:cubicBezTo>
                      <a:pt x="676" y="65"/>
                      <a:pt x="676" y="65"/>
                      <a:pt x="676" y="66"/>
                    </a:cubicBezTo>
                    <a:cubicBezTo>
                      <a:pt x="677" y="67"/>
                      <a:pt x="677" y="69"/>
                      <a:pt x="676" y="71"/>
                    </a:cubicBezTo>
                    <a:cubicBezTo>
                      <a:pt x="676" y="71"/>
                      <a:pt x="675" y="71"/>
                      <a:pt x="675" y="71"/>
                    </a:cubicBezTo>
                    <a:cubicBezTo>
                      <a:pt x="676" y="72"/>
                      <a:pt x="677" y="74"/>
                      <a:pt x="678" y="76"/>
                    </a:cubicBezTo>
                    <a:cubicBezTo>
                      <a:pt x="678" y="77"/>
                      <a:pt x="678" y="77"/>
                      <a:pt x="677" y="78"/>
                    </a:cubicBezTo>
                    <a:cubicBezTo>
                      <a:pt x="677" y="78"/>
                      <a:pt x="676" y="79"/>
                      <a:pt x="675" y="79"/>
                    </a:cubicBezTo>
                    <a:cubicBezTo>
                      <a:pt x="675" y="79"/>
                      <a:pt x="675" y="79"/>
                      <a:pt x="675" y="79"/>
                    </a:cubicBezTo>
                    <a:cubicBezTo>
                      <a:pt x="675" y="79"/>
                      <a:pt x="675" y="80"/>
                      <a:pt x="676" y="80"/>
                    </a:cubicBezTo>
                    <a:cubicBezTo>
                      <a:pt x="676" y="81"/>
                      <a:pt x="676" y="81"/>
                      <a:pt x="677" y="82"/>
                    </a:cubicBezTo>
                    <a:cubicBezTo>
                      <a:pt x="677" y="82"/>
                      <a:pt x="677" y="83"/>
                      <a:pt x="677" y="83"/>
                    </a:cubicBezTo>
                    <a:cubicBezTo>
                      <a:pt x="679" y="85"/>
                      <a:pt x="678" y="87"/>
                      <a:pt x="677" y="88"/>
                    </a:cubicBezTo>
                    <a:cubicBezTo>
                      <a:pt x="677" y="88"/>
                      <a:pt x="677" y="89"/>
                      <a:pt x="677" y="89"/>
                    </a:cubicBezTo>
                    <a:cubicBezTo>
                      <a:pt x="677" y="90"/>
                      <a:pt x="676" y="91"/>
                      <a:pt x="676" y="92"/>
                    </a:cubicBezTo>
                    <a:cubicBezTo>
                      <a:pt x="674" y="93"/>
                      <a:pt x="672" y="93"/>
                      <a:pt x="670" y="92"/>
                    </a:cubicBezTo>
                    <a:cubicBezTo>
                      <a:pt x="670" y="92"/>
                      <a:pt x="670" y="91"/>
                      <a:pt x="669" y="91"/>
                    </a:cubicBezTo>
                    <a:cubicBezTo>
                      <a:pt x="669" y="90"/>
                      <a:pt x="668" y="90"/>
                      <a:pt x="666" y="90"/>
                    </a:cubicBezTo>
                    <a:cubicBezTo>
                      <a:pt x="664" y="90"/>
                      <a:pt x="662" y="91"/>
                      <a:pt x="662" y="91"/>
                    </a:cubicBezTo>
                    <a:cubicBezTo>
                      <a:pt x="661" y="93"/>
                      <a:pt x="659" y="94"/>
                      <a:pt x="657" y="94"/>
                    </a:cubicBezTo>
                    <a:cubicBezTo>
                      <a:pt x="656" y="94"/>
                      <a:pt x="655" y="94"/>
                      <a:pt x="654" y="93"/>
                    </a:cubicBezTo>
                    <a:cubicBezTo>
                      <a:pt x="654" y="93"/>
                      <a:pt x="654" y="92"/>
                      <a:pt x="653" y="92"/>
                    </a:cubicBezTo>
                    <a:cubicBezTo>
                      <a:pt x="651" y="92"/>
                      <a:pt x="650" y="93"/>
                      <a:pt x="648" y="93"/>
                    </a:cubicBezTo>
                    <a:cubicBezTo>
                      <a:pt x="645" y="93"/>
                      <a:pt x="642" y="94"/>
                      <a:pt x="639" y="94"/>
                    </a:cubicBezTo>
                    <a:cubicBezTo>
                      <a:pt x="631" y="94"/>
                      <a:pt x="614" y="95"/>
                      <a:pt x="610" y="96"/>
                    </a:cubicBezTo>
                    <a:cubicBezTo>
                      <a:pt x="608" y="97"/>
                      <a:pt x="607" y="99"/>
                      <a:pt x="606" y="101"/>
                    </a:cubicBezTo>
                    <a:cubicBezTo>
                      <a:pt x="606" y="102"/>
                      <a:pt x="606" y="103"/>
                      <a:pt x="607" y="104"/>
                    </a:cubicBezTo>
                    <a:cubicBezTo>
                      <a:pt x="611" y="108"/>
                      <a:pt x="609" y="111"/>
                      <a:pt x="608" y="112"/>
                    </a:cubicBezTo>
                    <a:cubicBezTo>
                      <a:pt x="608" y="113"/>
                      <a:pt x="608" y="113"/>
                      <a:pt x="608" y="114"/>
                    </a:cubicBezTo>
                    <a:cubicBezTo>
                      <a:pt x="609" y="115"/>
                      <a:pt x="617" y="119"/>
                      <a:pt x="621" y="120"/>
                    </a:cubicBezTo>
                    <a:cubicBezTo>
                      <a:pt x="625" y="120"/>
                      <a:pt x="629" y="123"/>
                      <a:pt x="630" y="126"/>
                    </a:cubicBezTo>
                    <a:cubicBezTo>
                      <a:pt x="631" y="129"/>
                      <a:pt x="631" y="132"/>
                      <a:pt x="629" y="134"/>
                    </a:cubicBezTo>
                    <a:cubicBezTo>
                      <a:pt x="629" y="135"/>
                      <a:pt x="627" y="136"/>
                      <a:pt x="624" y="136"/>
                    </a:cubicBezTo>
                    <a:cubicBezTo>
                      <a:pt x="619" y="136"/>
                      <a:pt x="612" y="132"/>
                      <a:pt x="607" y="128"/>
                    </a:cubicBezTo>
                    <a:cubicBezTo>
                      <a:pt x="602" y="124"/>
                      <a:pt x="588" y="122"/>
                      <a:pt x="583" y="122"/>
                    </a:cubicBezTo>
                    <a:cubicBezTo>
                      <a:pt x="579" y="122"/>
                      <a:pt x="578" y="120"/>
                      <a:pt x="578" y="119"/>
                    </a:cubicBezTo>
                    <a:cubicBezTo>
                      <a:pt x="577" y="118"/>
                      <a:pt x="577" y="118"/>
                      <a:pt x="575" y="118"/>
                    </a:cubicBezTo>
                    <a:cubicBezTo>
                      <a:pt x="573" y="118"/>
                      <a:pt x="571" y="119"/>
                      <a:pt x="569" y="120"/>
                    </a:cubicBezTo>
                    <a:cubicBezTo>
                      <a:pt x="570" y="120"/>
                      <a:pt x="570" y="120"/>
                      <a:pt x="570" y="120"/>
                    </a:cubicBezTo>
                    <a:cubicBezTo>
                      <a:pt x="572" y="120"/>
                      <a:pt x="574" y="120"/>
                      <a:pt x="575" y="121"/>
                    </a:cubicBezTo>
                    <a:cubicBezTo>
                      <a:pt x="575" y="122"/>
                      <a:pt x="575" y="123"/>
                      <a:pt x="574" y="124"/>
                    </a:cubicBezTo>
                    <a:cubicBezTo>
                      <a:pt x="576" y="124"/>
                      <a:pt x="577" y="124"/>
                      <a:pt x="579" y="125"/>
                    </a:cubicBezTo>
                    <a:cubicBezTo>
                      <a:pt x="582" y="126"/>
                      <a:pt x="582" y="128"/>
                      <a:pt x="582" y="129"/>
                    </a:cubicBezTo>
                    <a:cubicBezTo>
                      <a:pt x="581" y="131"/>
                      <a:pt x="578" y="132"/>
                      <a:pt x="575" y="132"/>
                    </a:cubicBezTo>
                    <a:cubicBezTo>
                      <a:pt x="572" y="132"/>
                      <a:pt x="570" y="131"/>
                      <a:pt x="568" y="130"/>
                    </a:cubicBezTo>
                    <a:cubicBezTo>
                      <a:pt x="567" y="129"/>
                      <a:pt x="565" y="129"/>
                      <a:pt x="564" y="129"/>
                    </a:cubicBezTo>
                    <a:cubicBezTo>
                      <a:pt x="561" y="129"/>
                      <a:pt x="559" y="131"/>
                      <a:pt x="558" y="132"/>
                    </a:cubicBezTo>
                    <a:cubicBezTo>
                      <a:pt x="558" y="133"/>
                      <a:pt x="564" y="140"/>
                      <a:pt x="572" y="141"/>
                    </a:cubicBezTo>
                    <a:cubicBezTo>
                      <a:pt x="578" y="142"/>
                      <a:pt x="580" y="143"/>
                      <a:pt x="581" y="145"/>
                    </a:cubicBezTo>
                    <a:cubicBezTo>
                      <a:pt x="581" y="146"/>
                      <a:pt x="582" y="146"/>
                      <a:pt x="583" y="147"/>
                    </a:cubicBezTo>
                    <a:cubicBezTo>
                      <a:pt x="586" y="148"/>
                      <a:pt x="586" y="149"/>
                      <a:pt x="586" y="150"/>
                    </a:cubicBezTo>
                    <a:cubicBezTo>
                      <a:pt x="586" y="153"/>
                      <a:pt x="583" y="154"/>
                      <a:pt x="580" y="154"/>
                    </a:cubicBezTo>
                    <a:cubicBezTo>
                      <a:pt x="580" y="154"/>
                      <a:pt x="580" y="154"/>
                      <a:pt x="580" y="154"/>
                    </a:cubicBezTo>
                    <a:cubicBezTo>
                      <a:pt x="578" y="154"/>
                      <a:pt x="574" y="152"/>
                      <a:pt x="571" y="150"/>
                    </a:cubicBezTo>
                    <a:cubicBezTo>
                      <a:pt x="569" y="149"/>
                      <a:pt x="568" y="148"/>
                      <a:pt x="566" y="147"/>
                    </a:cubicBezTo>
                    <a:cubicBezTo>
                      <a:pt x="565" y="146"/>
                      <a:pt x="564" y="146"/>
                      <a:pt x="562" y="146"/>
                    </a:cubicBezTo>
                    <a:cubicBezTo>
                      <a:pt x="560" y="146"/>
                      <a:pt x="559" y="146"/>
                      <a:pt x="557" y="146"/>
                    </a:cubicBezTo>
                    <a:cubicBezTo>
                      <a:pt x="556" y="146"/>
                      <a:pt x="554" y="147"/>
                      <a:pt x="553" y="147"/>
                    </a:cubicBezTo>
                    <a:cubicBezTo>
                      <a:pt x="551" y="147"/>
                      <a:pt x="548" y="146"/>
                      <a:pt x="547" y="145"/>
                    </a:cubicBezTo>
                    <a:cubicBezTo>
                      <a:pt x="544" y="143"/>
                      <a:pt x="545" y="140"/>
                      <a:pt x="546" y="139"/>
                    </a:cubicBezTo>
                    <a:cubicBezTo>
                      <a:pt x="546" y="138"/>
                      <a:pt x="546" y="138"/>
                      <a:pt x="546" y="138"/>
                    </a:cubicBezTo>
                    <a:cubicBezTo>
                      <a:pt x="542" y="134"/>
                      <a:pt x="547" y="127"/>
                      <a:pt x="548" y="124"/>
                    </a:cubicBezTo>
                    <a:cubicBezTo>
                      <a:pt x="549" y="122"/>
                      <a:pt x="549" y="120"/>
                      <a:pt x="549" y="117"/>
                    </a:cubicBezTo>
                    <a:cubicBezTo>
                      <a:pt x="548" y="115"/>
                      <a:pt x="546" y="113"/>
                      <a:pt x="545" y="113"/>
                    </a:cubicBezTo>
                    <a:cubicBezTo>
                      <a:pt x="544" y="113"/>
                      <a:pt x="544" y="113"/>
                      <a:pt x="544" y="113"/>
                    </a:cubicBezTo>
                    <a:cubicBezTo>
                      <a:pt x="544" y="113"/>
                      <a:pt x="544" y="114"/>
                      <a:pt x="544" y="114"/>
                    </a:cubicBezTo>
                    <a:cubicBezTo>
                      <a:pt x="546" y="117"/>
                      <a:pt x="545" y="124"/>
                      <a:pt x="541" y="128"/>
                    </a:cubicBezTo>
                    <a:cubicBezTo>
                      <a:pt x="539" y="131"/>
                      <a:pt x="535" y="132"/>
                      <a:pt x="532" y="133"/>
                    </a:cubicBezTo>
                    <a:cubicBezTo>
                      <a:pt x="530" y="134"/>
                      <a:pt x="529" y="134"/>
                      <a:pt x="528" y="135"/>
                    </a:cubicBezTo>
                    <a:cubicBezTo>
                      <a:pt x="528" y="137"/>
                      <a:pt x="526" y="138"/>
                      <a:pt x="524" y="139"/>
                    </a:cubicBezTo>
                    <a:cubicBezTo>
                      <a:pt x="524" y="140"/>
                      <a:pt x="524" y="140"/>
                      <a:pt x="523" y="140"/>
                    </a:cubicBezTo>
                    <a:cubicBezTo>
                      <a:pt x="526" y="143"/>
                      <a:pt x="535" y="153"/>
                      <a:pt x="536" y="156"/>
                    </a:cubicBezTo>
                    <a:cubicBezTo>
                      <a:pt x="537" y="158"/>
                      <a:pt x="535" y="161"/>
                      <a:pt x="533" y="165"/>
                    </a:cubicBezTo>
                    <a:cubicBezTo>
                      <a:pt x="531" y="169"/>
                      <a:pt x="529" y="173"/>
                      <a:pt x="530" y="175"/>
                    </a:cubicBezTo>
                    <a:cubicBezTo>
                      <a:pt x="530" y="179"/>
                      <a:pt x="530" y="181"/>
                      <a:pt x="530" y="183"/>
                    </a:cubicBezTo>
                    <a:cubicBezTo>
                      <a:pt x="529" y="185"/>
                      <a:pt x="529" y="185"/>
                      <a:pt x="530" y="186"/>
                    </a:cubicBezTo>
                    <a:cubicBezTo>
                      <a:pt x="530" y="186"/>
                      <a:pt x="530" y="187"/>
                      <a:pt x="531" y="187"/>
                    </a:cubicBezTo>
                    <a:cubicBezTo>
                      <a:pt x="532" y="187"/>
                      <a:pt x="532" y="186"/>
                      <a:pt x="533" y="186"/>
                    </a:cubicBezTo>
                    <a:cubicBezTo>
                      <a:pt x="535" y="186"/>
                      <a:pt x="536" y="186"/>
                      <a:pt x="538" y="187"/>
                    </a:cubicBezTo>
                    <a:cubicBezTo>
                      <a:pt x="538" y="187"/>
                      <a:pt x="540" y="186"/>
                      <a:pt x="543" y="186"/>
                    </a:cubicBezTo>
                    <a:cubicBezTo>
                      <a:pt x="545" y="185"/>
                      <a:pt x="547" y="184"/>
                      <a:pt x="550" y="184"/>
                    </a:cubicBezTo>
                    <a:cubicBezTo>
                      <a:pt x="555" y="183"/>
                      <a:pt x="565" y="187"/>
                      <a:pt x="570" y="190"/>
                    </a:cubicBezTo>
                    <a:cubicBezTo>
                      <a:pt x="571" y="191"/>
                      <a:pt x="572" y="191"/>
                      <a:pt x="572" y="191"/>
                    </a:cubicBezTo>
                    <a:cubicBezTo>
                      <a:pt x="576" y="193"/>
                      <a:pt x="576" y="196"/>
                      <a:pt x="577" y="198"/>
                    </a:cubicBezTo>
                    <a:cubicBezTo>
                      <a:pt x="577" y="199"/>
                      <a:pt x="577" y="200"/>
                      <a:pt x="577" y="201"/>
                    </a:cubicBezTo>
                    <a:cubicBezTo>
                      <a:pt x="580" y="204"/>
                      <a:pt x="577" y="206"/>
                      <a:pt x="575" y="207"/>
                    </a:cubicBezTo>
                    <a:cubicBezTo>
                      <a:pt x="574" y="208"/>
                      <a:pt x="573" y="209"/>
                      <a:pt x="573" y="210"/>
                    </a:cubicBezTo>
                    <a:cubicBezTo>
                      <a:pt x="573" y="212"/>
                      <a:pt x="578" y="214"/>
                      <a:pt x="581" y="215"/>
                    </a:cubicBezTo>
                    <a:cubicBezTo>
                      <a:pt x="584" y="216"/>
                      <a:pt x="585" y="217"/>
                      <a:pt x="585" y="218"/>
                    </a:cubicBezTo>
                    <a:cubicBezTo>
                      <a:pt x="586" y="219"/>
                      <a:pt x="586" y="219"/>
                      <a:pt x="586" y="219"/>
                    </a:cubicBezTo>
                    <a:cubicBezTo>
                      <a:pt x="585" y="220"/>
                      <a:pt x="585" y="220"/>
                      <a:pt x="585" y="220"/>
                    </a:cubicBezTo>
                    <a:cubicBezTo>
                      <a:pt x="584" y="221"/>
                      <a:pt x="583" y="221"/>
                      <a:pt x="581" y="221"/>
                    </a:cubicBezTo>
                    <a:cubicBezTo>
                      <a:pt x="578" y="221"/>
                      <a:pt x="573" y="221"/>
                      <a:pt x="570" y="220"/>
                    </a:cubicBezTo>
                    <a:cubicBezTo>
                      <a:pt x="567" y="218"/>
                      <a:pt x="566" y="215"/>
                      <a:pt x="565" y="213"/>
                    </a:cubicBezTo>
                    <a:cubicBezTo>
                      <a:pt x="565" y="213"/>
                      <a:pt x="564" y="212"/>
                      <a:pt x="564" y="212"/>
                    </a:cubicBezTo>
                    <a:cubicBezTo>
                      <a:pt x="563" y="211"/>
                      <a:pt x="564" y="208"/>
                      <a:pt x="565" y="206"/>
                    </a:cubicBezTo>
                    <a:cubicBezTo>
                      <a:pt x="566" y="205"/>
                      <a:pt x="566" y="203"/>
                      <a:pt x="567" y="202"/>
                    </a:cubicBezTo>
                    <a:cubicBezTo>
                      <a:pt x="567" y="201"/>
                      <a:pt x="565" y="200"/>
                      <a:pt x="564" y="199"/>
                    </a:cubicBezTo>
                    <a:cubicBezTo>
                      <a:pt x="563" y="198"/>
                      <a:pt x="562" y="197"/>
                      <a:pt x="561" y="196"/>
                    </a:cubicBezTo>
                    <a:cubicBezTo>
                      <a:pt x="559" y="193"/>
                      <a:pt x="557" y="192"/>
                      <a:pt x="557" y="192"/>
                    </a:cubicBezTo>
                    <a:cubicBezTo>
                      <a:pt x="555" y="193"/>
                      <a:pt x="554" y="193"/>
                      <a:pt x="553" y="193"/>
                    </a:cubicBezTo>
                    <a:cubicBezTo>
                      <a:pt x="549" y="194"/>
                      <a:pt x="542" y="195"/>
                      <a:pt x="540" y="197"/>
                    </a:cubicBezTo>
                    <a:cubicBezTo>
                      <a:pt x="538" y="199"/>
                      <a:pt x="541" y="207"/>
                      <a:pt x="542" y="210"/>
                    </a:cubicBezTo>
                    <a:cubicBezTo>
                      <a:pt x="544" y="214"/>
                      <a:pt x="540" y="217"/>
                      <a:pt x="537" y="220"/>
                    </a:cubicBezTo>
                    <a:cubicBezTo>
                      <a:pt x="536" y="221"/>
                      <a:pt x="534" y="223"/>
                      <a:pt x="533" y="224"/>
                    </a:cubicBezTo>
                    <a:cubicBezTo>
                      <a:pt x="534" y="228"/>
                      <a:pt x="530" y="230"/>
                      <a:pt x="526" y="233"/>
                    </a:cubicBezTo>
                    <a:cubicBezTo>
                      <a:pt x="524" y="234"/>
                      <a:pt x="524" y="234"/>
                      <a:pt x="524" y="234"/>
                    </a:cubicBezTo>
                    <a:cubicBezTo>
                      <a:pt x="523" y="234"/>
                      <a:pt x="522" y="234"/>
                      <a:pt x="522" y="235"/>
                    </a:cubicBezTo>
                    <a:cubicBezTo>
                      <a:pt x="517" y="237"/>
                      <a:pt x="514" y="238"/>
                      <a:pt x="515" y="241"/>
                    </a:cubicBezTo>
                    <a:cubicBezTo>
                      <a:pt x="515" y="242"/>
                      <a:pt x="514" y="243"/>
                      <a:pt x="513" y="244"/>
                    </a:cubicBezTo>
                    <a:cubicBezTo>
                      <a:pt x="513" y="245"/>
                      <a:pt x="511" y="245"/>
                      <a:pt x="510" y="245"/>
                    </a:cubicBezTo>
                    <a:cubicBezTo>
                      <a:pt x="507" y="245"/>
                      <a:pt x="504" y="244"/>
                      <a:pt x="501" y="242"/>
                    </a:cubicBezTo>
                    <a:cubicBezTo>
                      <a:pt x="500" y="242"/>
                      <a:pt x="498" y="242"/>
                      <a:pt x="496" y="243"/>
                    </a:cubicBezTo>
                    <a:cubicBezTo>
                      <a:pt x="494" y="243"/>
                      <a:pt x="492" y="244"/>
                      <a:pt x="490" y="244"/>
                    </a:cubicBezTo>
                    <a:cubicBezTo>
                      <a:pt x="489" y="244"/>
                      <a:pt x="489" y="244"/>
                      <a:pt x="489" y="244"/>
                    </a:cubicBezTo>
                    <a:cubicBezTo>
                      <a:pt x="486" y="244"/>
                      <a:pt x="485" y="242"/>
                      <a:pt x="483" y="241"/>
                    </a:cubicBezTo>
                    <a:cubicBezTo>
                      <a:pt x="482" y="240"/>
                      <a:pt x="482" y="240"/>
                      <a:pt x="481" y="241"/>
                    </a:cubicBezTo>
                    <a:cubicBezTo>
                      <a:pt x="478" y="242"/>
                      <a:pt x="475" y="241"/>
                      <a:pt x="474" y="239"/>
                    </a:cubicBezTo>
                    <a:cubicBezTo>
                      <a:pt x="473" y="237"/>
                      <a:pt x="472" y="235"/>
                      <a:pt x="473" y="233"/>
                    </a:cubicBezTo>
                    <a:cubicBezTo>
                      <a:pt x="474" y="232"/>
                      <a:pt x="475" y="231"/>
                      <a:pt x="477" y="231"/>
                    </a:cubicBezTo>
                    <a:cubicBezTo>
                      <a:pt x="479" y="231"/>
                      <a:pt x="482" y="233"/>
                      <a:pt x="483" y="235"/>
                    </a:cubicBezTo>
                    <a:cubicBezTo>
                      <a:pt x="483" y="235"/>
                      <a:pt x="484" y="234"/>
                      <a:pt x="486" y="233"/>
                    </a:cubicBezTo>
                    <a:cubicBezTo>
                      <a:pt x="489" y="232"/>
                      <a:pt x="491" y="233"/>
                      <a:pt x="492" y="234"/>
                    </a:cubicBezTo>
                    <a:cubicBezTo>
                      <a:pt x="492" y="235"/>
                      <a:pt x="493" y="235"/>
                      <a:pt x="494" y="236"/>
                    </a:cubicBezTo>
                    <a:cubicBezTo>
                      <a:pt x="495" y="236"/>
                      <a:pt x="496" y="236"/>
                      <a:pt x="496" y="236"/>
                    </a:cubicBezTo>
                    <a:cubicBezTo>
                      <a:pt x="496" y="235"/>
                      <a:pt x="497" y="233"/>
                      <a:pt x="500" y="233"/>
                    </a:cubicBezTo>
                    <a:cubicBezTo>
                      <a:pt x="500" y="233"/>
                      <a:pt x="500" y="233"/>
                      <a:pt x="501" y="233"/>
                    </a:cubicBezTo>
                    <a:cubicBezTo>
                      <a:pt x="500" y="233"/>
                      <a:pt x="500" y="232"/>
                      <a:pt x="500" y="231"/>
                    </a:cubicBezTo>
                    <a:cubicBezTo>
                      <a:pt x="501" y="229"/>
                      <a:pt x="504" y="228"/>
                      <a:pt x="506" y="227"/>
                    </a:cubicBezTo>
                    <a:cubicBezTo>
                      <a:pt x="507" y="227"/>
                      <a:pt x="507" y="227"/>
                      <a:pt x="507" y="227"/>
                    </a:cubicBezTo>
                    <a:cubicBezTo>
                      <a:pt x="507" y="227"/>
                      <a:pt x="507" y="226"/>
                      <a:pt x="507" y="225"/>
                    </a:cubicBezTo>
                    <a:cubicBezTo>
                      <a:pt x="508" y="224"/>
                      <a:pt x="508" y="222"/>
                      <a:pt x="510" y="221"/>
                    </a:cubicBezTo>
                    <a:cubicBezTo>
                      <a:pt x="510" y="221"/>
                      <a:pt x="510" y="221"/>
                      <a:pt x="510" y="220"/>
                    </a:cubicBezTo>
                    <a:cubicBezTo>
                      <a:pt x="511" y="219"/>
                      <a:pt x="511" y="217"/>
                      <a:pt x="514" y="217"/>
                    </a:cubicBezTo>
                    <a:cubicBezTo>
                      <a:pt x="514" y="217"/>
                      <a:pt x="515" y="216"/>
                      <a:pt x="515" y="216"/>
                    </a:cubicBezTo>
                    <a:cubicBezTo>
                      <a:pt x="516" y="215"/>
                      <a:pt x="517" y="213"/>
                      <a:pt x="519" y="213"/>
                    </a:cubicBezTo>
                    <a:cubicBezTo>
                      <a:pt x="519" y="213"/>
                      <a:pt x="520" y="213"/>
                      <a:pt x="520" y="212"/>
                    </a:cubicBezTo>
                    <a:cubicBezTo>
                      <a:pt x="520" y="212"/>
                      <a:pt x="520" y="211"/>
                      <a:pt x="520" y="211"/>
                    </a:cubicBezTo>
                    <a:cubicBezTo>
                      <a:pt x="519" y="210"/>
                      <a:pt x="519" y="208"/>
                      <a:pt x="519" y="206"/>
                    </a:cubicBezTo>
                    <a:cubicBezTo>
                      <a:pt x="520" y="204"/>
                      <a:pt x="522" y="201"/>
                      <a:pt x="524" y="201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3" y="199"/>
                      <a:pt x="523" y="199"/>
                      <a:pt x="523" y="199"/>
                    </a:cubicBezTo>
                    <a:cubicBezTo>
                      <a:pt x="518" y="196"/>
                      <a:pt x="513" y="192"/>
                      <a:pt x="514" y="188"/>
                    </a:cubicBezTo>
                    <a:cubicBezTo>
                      <a:pt x="514" y="187"/>
                      <a:pt x="514" y="185"/>
                      <a:pt x="514" y="183"/>
                    </a:cubicBezTo>
                    <a:cubicBezTo>
                      <a:pt x="513" y="181"/>
                      <a:pt x="513" y="178"/>
                      <a:pt x="514" y="176"/>
                    </a:cubicBezTo>
                    <a:cubicBezTo>
                      <a:pt x="514" y="175"/>
                      <a:pt x="514" y="170"/>
                      <a:pt x="514" y="168"/>
                    </a:cubicBezTo>
                    <a:cubicBezTo>
                      <a:pt x="513" y="167"/>
                      <a:pt x="513" y="167"/>
                      <a:pt x="513" y="167"/>
                    </a:cubicBezTo>
                    <a:cubicBezTo>
                      <a:pt x="513" y="165"/>
                      <a:pt x="514" y="162"/>
                      <a:pt x="515" y="160"/>
                    </a:cubicBezTo>
                    <a:cubicBezTo>
                      <a:pt x="515" y="158"/>
                      <a:pt x="516" y="157"/>
                      <a:pt x="516" y="154"/>
                    </a:cubicBezTo>
                    <a:cubicBezTo>
                      <a:pt x="517" y="150"/>
                      <a:pt x="511" y="145"/>
                      <a:pt x="508" y="144"/>
                    </a:cubicBezTo>
                    <a:cubicBezTo>
                      <a:pt x="506" y="143"/>
                      <a:pt x="506" y="141"/>
                      <a:pt x="506" y="140"/>
                    </a:cubicBezTo>
                    <a:cubicBezTo>
                      <a:pt x="505" y="138"/>
                      <a:pt x="507" y="135"/>
                      <a:pt x="511" y="132"/>
                    </a:cubicBezTo>
                    <a:cubicBezTo>
                      <a:pt x="515" y="128"/>
                      <a:pt x="516" y="117"/>
                      <a:pt x="516" y="114"/>
                    </a:cubicBezTo>
                    <a:cubicBezTo>
                      <a:pt x="515" y="113"/>
                      <a:pt x="508" y="111"/>
                      <a:pt x="504" y="111"/>
                    </a:cubicBezTo>
                    <a:cubicBezTo>
                      <a:pt x="504" y="111"/>
                      <a:pt x="504" y="111"/>
                      <a:pt x="504" y="111"/>
                    </a:cubicBezTo>
                    <a:cubicBezTo>
                      <a:pt x="500" y="112"/>
                      <a:pt x="485" y="111"/>
                      <a:pt x="482" y="110"/>
                    </a:cubicBezTo>
                    <a:cubicBezTo>
                      <a:pt x="480" y="110"/>
                      <a:pt x="479" y="112"/>
                      <a:pt x="478" y="114"/>
                    </a:cubicBezTo>
                    <a:cubicBezTo>
                      <a:pt x="478" y="116"/>
                      <a:pt x="478" y="116"/>
                      <a:pt x="478" y="116"/>
                    </a:cubicBezTo>
                    <a:cubicBezTo>
                      <a:pt x="477" y="117"/>
                      <a:pt x="477" y="118"/>
                      <a:pt x="476" y="119"/>
                    </a:cubicBezTo>
                    <a:cubicBezTo>
                      <a:pt x="474" y="122"/>
                      <a:pt x="472" y="126"/>
                      <a:pt x="470" y="131"/>
                    </a:cubicBezTo>
                    <a:cubicBezTo>
                      <a:pt x="468" y="139"/>
                      <a:pt x="460" y="142"/>
                      <a:pt x="456" y="143"/>
                    </a:cubicBezTo>
                    <a:cubicBezTo>
                      <a:pt x="455" y="144"/>
                      <a:pt x="455" y="144"/>
                      <a:pt x="454" y="144"/>
                    </a:cubicBezTo>
                    <a:cubicBezTo>
                      <a:pt x="452" y="145"/>
                      <a:pt x="451" y="147"/>
                      <a:pt x="450" y="149"/>
                    </a:cubicBezTo>
                    <a:cubicBezTo>
                      <a:pt x="450" y="150"/>
                      <a:pt x="450" y="150"/>
                      <a:pt x="450" y="151"/>
                    </a:cubicBezTo>
                    <a:cubicBezTo>
                      <a:pt x="451" y="152"/>
                      <a:pt x="451" y="151"/>
                      <a:pt x="452" y="151"/>
                    </a:cubicBezTo>
                    <a:cubicBezTo>
                      <a:pt x="454" y="151"/>
                      <a:pt x="455" y="151"/>
                      <a:pt x="456" y="152"/>
                    </a:cubicBezTo>
                    <a:cubicBezTo>
                      <a:pt x="457" y="152"/>
                      <a:pt x="457" y="153"/>
                      <a:pt x="458" y="155"/>
                    </a:cubicBezTo>
                    <a:cubicBezTo>
                      <a:pt x="458" y="157"/>
                      <a:pt x="457" y="162"/>
                      <a:pt x="455" y="163"/>
                    </a:cubicBezTo>
                    <a:cubicBezTo>
                      <a:pt x="455" y="164"/>
                      <a:pt x="455" y="164"/>
                      <a:pt x="456" y="164"/>
                    </a:cubicBezTo>
                    <a:cubicBezTo>
                      <a:pt x="456" y="165"/>
                      <a:pt x="457" y="168"/>
                      <a:pt x="454" y="170"/>
                    </a:cubicBezTo>
                    <a:cubicBezTo>
                      <a:pt x="452" y="171"/>
                      <a:pt x="451" y="173"/>
                      <a:pt x="451" y="174"/>
                    </a:cubicBezTo>
                    <a:cubicBezTo>
                      <a:pt x="451" y="174"/>
                      <a:pt x="451" y="174"/>
                      <a:pt x="451" y="174"/>
                    </a:cubicBezTo>
                    <a:cubicBezTo>
                      <a:pt x="451" y="175"/>
                      <a:pt x="454" y="176"/>
                      <a:pt x="456" y="176"/>
                    </a:cubicBezTo>
                    <a:cubicBezTo>
                      <a:pt x="459" y="177"/>
                      <a:pt x="462" y="178"/>
                      <a:pt x="463" y="179"/>
                    </a:cubicBezTo>
                    <a:cubicBezTo>
                      <a:pt x="466" y="180"/>
                      <a:pt x="467" y="183"/>
                      <a:pt x="467" y="185"/>
                    </a:cubicBezTo>
                    <a:cubicBezTo>
                      <a:pt x="468" y="186"/>
                      <a:pt x="468" y="187"/>
                      <a:pt x="469" y="189"/>
                    </a:cubicBezTo>
                    <a:cubicBezTo>
                      <a:pt x="470" y="190"/>
                      <a:pt x="471" y="190"/>
                      <a:pt x="472" y="190"/>
                    </a:cubicBezTo>
                    <a:cubicBezTo>
                      <a:pt x="473" y="190"/>
                      <a:pt x="475" y="190"/>
                      <a:pt x="476" y="192"/>
                    </a:cubicBezTo>
                    <a:cubicBezTo>
                      <a:pt x="477" y="193"/>
                      <a:pt x="476" y="195"/>
                      <a:pt x="475" y="198"/>
                    </a:cubicBezTo>
                    <a:cubicBezTo>
                      <a:pt x="474" y="200"/>
                      <a:pt x="470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5" y="206"/>
                      <a:pt x="462" y="204"/>
                      <a:pt x="456" y="198"/>
                    </a:cubicBezTo>
                    <a:cubicBezTo>
                      <a:pt x="454" y="197"/>
                      <a:pt x="453" y="196"/>
                      <a:pt x="452" y="195"/>
                    </a:cubicBezTo>
                    <a:cubicBezTo>
                      <a:pt x="451" y="194"/>
                      <a:pt x="447" y="193"/>
                      <a:pt x="444" y="191"/>
                    </a:cubicBezTo>
                    <a:cubicBezTo>
                      <a:pt x="440" y="190"/>
                      <a:pt x="437" y="189"/>
                      <a:pt x="434" y="188"/>
                    </a:cubicBezTo>
                    <a:cubicBezTo>
                      <a:pt x="432" y="186"/>
                      <a:pt x="430" y="186"/>
                      <a:pt x="428" y="185"/>
                    </a:cubicBezTo>
                    <a:cubicBezTo>
                      <a:pt x="426" y="185"/>
                      <a:pt x="423" y="184"/>
                      <a:pt x="419" y="181"/>
                    </a:cubicBezTo>
                    <a:cubicBezTo>
                      <a:pt x="414" y="178"/>
                      <a:pt x="410" y="176"/>
                      <a:pt x="401" y="176"/>
                    </a:cubicBezTo>
                    <a:cubicBezTo>
                      <a:pt x="398" y="176"/>
                      <a:pt x="398" y="176"/>
                      <a:pt x="398" y="176"/>
                    </a:cubicBezTo>
                    <a:cubicBezTo>
                      <a:pt x="393" y="176"/>
                      <a:pt x="388" y="175"/>
                      <a:pt x="385" y="175"/>
                    </a:cubicBezTo>
                    <a:cubicBezTo>
                      <a:pt x="382" y="174"/>
                      <a:pt x="380" y="174"/>
                      <a:pt x="379" y="174"/>
                    </a:cubicBezTo>
                    <a:cubicBezTo>
                      <a:pt x="376" y="175"/>
                      <a:pt x="375" y="173"/>
                      <a:pt x="374" y="172"/>
                    </a:cubicBezTo>
                    <a:cubicBezTo>
                      <a:pt x="373" y="170"/>
                      <a:pt x="372" y="169"/>
                      <a:pt x="370" y="168"/>
                    </a:cubicBezTo>
                    <a:cubicBezTo>
                      <a:pt x="368" y="167"/>
                      <a:pt x="366" y="166"/>
                      <a:pt x="365" y="165"/>
                    </a:cubicBezTo>
                    <a:cubicBezTo>
                      <a:pt x="362" y="164"/>
                      <a:pt x="359" y="163"/>
                      <a:pt x="358" y="163"/>
                    </a:cubicBezTo>
                    <a:cubicBezTo>
                      <a:pt x="357" y="164"/>
                      <a:pt x="357" y="165"/>
                      <a:pt x="357" y="166"/>
                    </a:cubicBezTo>
                    <a:cubicBezTo>
                      <a:pt x="357" y="167"/>
                      <a:pt x="358" y="169"/>
                      <a:pt x="360" y="169"/>
                    </a:cubicBezTo>
                    <a:cubicBezTo>
                      <a:pt x="363" y="169"/>
                      <a:pt x="365" y="170"/>
                      <a:pt x="365" y="172"/>
                    </a:cubicBezTo>
                    <a:cubicBezTo>
                      <a:pt x="366" y="172"/>
                      <a:pt x="366" y="172"/>
                      <a:pt x="368" y="172"/>
                    </a:cubicBezTo>
                    <a:cubicBezTo>
                      <a:pt x="372" y="172"/>
                      <a:pt x="374" y="173"/>
                      <a:pt x="376" y="174"/>
                    </a:cubicBezTo>
                    <a:cubicBezTo>
                      <a:pt x="377" y="176"/>
                      <a:pt x="378" y="177"/>
                      <a:pt x="378" y="180"/>
                    </a:cubicBezTo>
                    <a:cubicBezTo>
                      <a:pt x="377" y="182"/>
                      <a:pt x="380" y="186"/>
                      <a:pt x="382" y="187"/>
                    </a:cubicBezTo>
                    <a:cubicBezTo>
                      <a:pt x="384" y="189"/>
                      <a:pt x="384" y="191"/>
                      <a:pt x="384" y="193"/>
                    </a:cubicBezTo>
                    <a:cubicBezTo>
                      <a:pt x="383" y="195"/>
                      <a:pt x="380" y="197"/>
                      <a:pt x="377" y="197"/>
                    </a:cubicBezTo>
                    <a:cubicBezTo>
                      <a:pt x="373" y="197"/>
                      <a:pt x="372" y="197"/>
                      <a:pt x="371" y="198"/>
                    </a:cubicBezTo>
                    <a:cubicBezTo>
                      <a:pt x="373" y="200"/>
                      <a:pt x="372" y="201"/>
                      <a:pt x="372" y="202"/>
                    </a:cubicBezTo>
                    <a:cubicBezTo>
                      <a:pt x="371" y="203"/>
                      <a:pt x="370" y="204"/>
                      <a:pt x="368" y="204"/>
                    </a:cubicBezTo>
                    <a:cubicBezTo>
                      <a:pt x="366" y="204"/>
                      <a:pt x="365" y="204"/>
                      <a:pt x="363" y="203"/>
                    </a:cubicBezTo>
                    <a:cubicBezTo>
                      <a:pt x="361" y="202"/>
                      <a:pt x="360" y="201"/>
                      <a:pt x="359" y="199"/>
                    </a:cubicBezTo>
                    <a:cubicBezTo>
                      <a:pt x="359" y="197"/>
                      <a:pt x="360" y="195"/>
                      <a:pt x="362" y="194"/>
                    </a:cubicBezTo>
                    <a:cubicBezTo>
                      <a:pt x="361" y="193"/>
                      <a:pt x="359" y="192"/>
                      <a:pt x="356" y="191"/>
                    </a:cubicBezTo>
                    <a:cubicBezTo>
                      <a:pt x="355" y="191"/>
                      <a:pt x="349" y="195"/>
                      <a:pt x="346" y="197"/>
                    </a:cubicBezTo>
                    <a:cubicBezTo>
                      <a:pt x="343" y="198"/>
                      <a:pt x="342" y="199"/>
                      <a:pt x="340" y="200"/>
                    </a:cubicBezTo>
                    <a:cubicBezTo>
                      <a:pt x="339" y="200"/>
                      <a:pt x="336" y="200"/>
                      <a:pt x="333" y="200"/>
                    </a:cubicBezTo>
                    <a:cubicBezTo>
                      <a:pt x="329" y="199"/>
                      <a:pt x="325" y="199"/>
                      <a:pt x="321" y="200"/>
                    </a:cubicBezTo>
                    <a:cubicBezTo>
                      <a:pt x="317" y="201"/>
                      <a:pt x="316" y="203"/>
                      <a:pt x="315" y="205"/>
                    </a:cubicBezTo>
                    <a:cubicBezTo>
                      <a:pt x="313" y="206"/>
                      <a:pt x="312" y="208"/>
                      <a:pt x="310" y="208"/>
                    </a:cubicBezTo>
                    <a:cubicBezTo>
                      <a:pt x="309" y="207"/>
                      <a:pt x="307" y="207"/>
                      <a:pt x="305" y="207"/>
                    </a:cubicBezTo>
                    <a:cubicBezTo>
                      <a:pt x="304" y="207"/>
                      <a:pt x="303" y="208"/>
                      <a:pt x="302" y="208"/>
                    </a:cubicBezTo>
                    <a:cubicBezTo>
                      <a:pt x="298" y="208"/>
                      <a:pt x="295" y="207"/>
                      <a:pt x="294" y="206"/>
                    </a:cubicBezTo>
                    <a:cubicBezTo>
                      <a:pt x="291" y="205"/>
                      <a:pt x="291" y="203"/>
                      <a:pt x="291" y="202"/>
                    </a:cubicBezTo>
                    <a:cubicBezTo>
                      <a:pt x="292" y="200"/>
                      <a:pt x="294" y="199"/>
                      <a:pt x="297" y="199"/>
                    </a:cubicBezTo>
                    <a:cubicBezTo>
                      <a:pt x="298" y="199"/>
                      <a:pt x="298" y="199"/>
                      <a:pt x="298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7" y="197"/>
                      <a:pt x="298" y="194"/>
                      <a:pt x="300" y="192"/>
                    </a:cubicBezTo>
                    <a:cubicBezTo>
                      <a:pt x="296" y="193"/>
                      <a:pt x="290" y="196"/>
                      <a:pt x="289" y="196"/>
                    </a:cubicBezTo>
                    <a:cubicBezTo>
                      <a:pt x="289" y="197"/>
                      <a:pt x="289" y="197"/>
                      <a:pt x="289" y="198"/>
                    </a:cubicBezTo>
                    <a:cubicBezTo>
                      <a:pt x="289" y="200"/>
                      <a:pt x="289" y="202"/>
                      <a:pt x="286" y="203"/>
                    </a:cubicBezTo>
                    <a:cubicBezTo>
                      <a:pt x="286" y="203"/>
                      <a:pt x="285" y="204"/>
                      <a:pt x="284" y="204"/>
                    </a:cubicBezTo>
                    <a:cubicBezTo>
                      <a:pt x="283" y="204"/>
                      <a:pt x="282" y="202"/>
                      <a:pt x="281" y="201"/>
                    </a:cubicBezTo>
                    <a:cubicBezTo>
                      <a:pt x="281" y="201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79" y="200"/>
                    </a:cubicBezTo>
                    <a:cubicBezTo>
                      <a:pt x="274" y="200"/>
                      <a:pt x="259" y="204"/>
                      <a:pt x="256" y="207"/>
                    </a:cubicBezTo>
                    <a:cubicBezTo>
                      <a:pt x="254" y="210"/>
                      <a:pt x="251" y="211"/>
                      <a:pt x="248" y="212"/>
                    </a:cubicBezTo>
                    <a:cubicBezTo>
                      <a:pt x="247" y="212"/>
                      <a:pt x="246" y="213"/>
                      <a:pt x="246" y="213"/>
                    </a:cubicBezTo>
                    <a:cubicBezTo>
                      <a:pt x="245" y="216"/>
                      <a:pt x="242" y="216"/>
                      <a:pt x="238" y="217"/>
                    </a:cubicBezTo>
                    <a:cubicBezTo>
                      <a:pt x="236" y="217"/>
                      <a:pt x="233" y="218"/>
                      <a:pt x="232" y="218"/>
                    </a:cubicBezTo>
                    <a:cubicBezTo>
                      <a:pt x="231" y="219"/>
                      <a:pt x="231" y="221"/>
                      <a:pt x="231" y="223"/>
                    </a:cubicBezTo>
                    <a:cubicBezTo>
                      <a:pt x="231" y="225"/>
                      <a:pt x="231" y="227"/>
                      <a:pt x="231" y="229"/>
                    </a:cubicBezTo>
                    <a:cubicBezTo>
                      <a:pt x="230" y="232"/>
                      <a:pt x="224" y="233"/>
                      <a:pt x="216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0" y="233"/>
                      <a:pt x="210" y="233"/>
                    </a:cubicBezTo>
                    <a:cubicBezTo>
                      <a:pt x="210" y="233"/>
                      <a:pt x="210" y="233"/>
                      <a:pt x="210" y="233"/>
                    </a:cubicBezTo>
                    <a:cubicBezTo>
                      <a:pt x="206" y="233"/>
                      <a:pt x="204" y="230"/>
                      <a:pt x="203" y="227"/>
                    </a:cubicBezTo>
                    <a:cubicBezTo>
                      <a:pt x="202" y="226"/>
                      <a:pt x="201" y="224"/>
                      <a:pt x="200" y="224"/>
                    </a:cubicBezTo>
                    <a:cubicBezTo>
                      <a:pt x="199" y="224"/>
                      <a:pt x="198" y="223"/>
                      <a:pt x="197" y="222"/>
                    </a:cubicBezTo>
                    <a:cubicBezTo>
                      <a:pt x="196" y="220"/>
                      <a:pt x="197" y="218"/>
                      <a:pt x="199" y="214"/>
                    </a:cubicBezTo>
                    <a:cubicBezTo>
                      <a:pt x="200" y="212"/>
                      <a:pt x="201" y="212"/>
                      <a:pt x="203" y="212"/>
                    </a:cubicBezTo>
                    <a:cubicBezTo>
                      <a:pt x="204" y="212"/>
                      <a:pt x="205" y="212"/>
                      <a:pt x="207" y="210"/>
                    </a:cubicBezTo>
                    <a:cubicBezTo>
                      <a:pt x="210" y="209"/>
                      <a:pt x="213" y="209"/>
                      <a:pt x="215" y="210"/>
                    </a:cubicBezTo>
                    <a:cubicBezTo>
                      <a:pt x="215" y="210"/>
                      <a:pt x="215" y="210"/>
                      <a:pt x="215" y="210"/>
                    </a:cubicBezTo>
                    <a:cubicBezTo>
                      <a:pt x="215" y="209"/>
                      <a:pt x="215" y="209"/>
                      <a:pt x="214" y="208"/>
                    </a:cubicBezTo>
                    <a:cubicBezTo>
                      <a:pt x="212" y="206"/>
                      <a:pt x="210" y="204"/>
                      <a:pt x="209" y="201"/>
                    </a:cubicBezTo>
                    <a:cubicBezTo>
                      <a:pt x="209" y="200"/>
                      <a:pt x="206" y="198"/>
                      <a:pt x="202" y="198"/>
                    </a:cubicBezTo>
                    <a:cubicBezTo>
                      <a:pt x="200" y="198"/>
                      <a:pt x="199" y="198"/>
                      <a:pt x="198" y="199"/>
                    </a:cubicBezTo>
                    <a:cubicBezTo>
                      <a:pt x="195" y="199"/>
                      <a:pt x="192" y="200"/>
                      <a:pt x="188" y="199"/>
                    </a:cubicBezTo>
                    <a:cubicBezTo>
                      <a:pt x="191" y="201"/>
                      <a:pt x="190" y="203"/>
                      <a:pt x="190" y="205"/>
                    </a:cubicBezTo>
                    <a:cubicBezTo>
                      <a:pt x="190" y="206"/>
                      <a:pt x="190" y="206"/>
                      <a:pt x="190" y="207"/>
                    </a:cubicBezTo>
                    <a:cubicBezTo>
                      <a:pt x="192" y="211"/>
                      <a:pt x="188" y="217"/>
                      <a:pt x="186" y="221"/>
                    </a:cubicBezTo>
                    <a:cubicBezTo>
                      <a:pt x="185" y="221"/>
                      <a:pt x="185" y="222"/>
                      <a:pt x="185" y="222"/>
                    </a:cubicBezTo>
                    <a:cubicBezTo>
                      <a:pt x="186" y="222"/>
                      <a:pt x="187" y="222"/>
                      <a:pt x="187" y="222"/>
                    </a:cubicBezTo>
                    <a:cubicBezTo>
                      <a:pt x="188" y="222"/>
                      <a:pt x="188" y="222"/>
                      <a:pt x="188" y="222"/>
                    </a:cubicBezTo>
                    <a:cubicBezTo>
                      <a:pt x="189" y="222"/>
                      <a:pt x="191" y="222"/>
                      <a:pt x="192" y="223"/>
                    </a:cubicBezTo>
                    <a:cubicBezTo>
                      <a:pt x="194" y="226"/>
                      <a:pt x="194" y="230"/>
                      <a:pt x="194" y="233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7"/>
                      <a:pt x="193" y="239"/>
                      <a:pt x="192" y="240"/>
                    </a:cubicBezTo>
                    <a:cubicBezTo>
                      <a:pt x="191" y="241"/>
                      <a:pt x="190" y="242"/>
                      <a:pt x="190" y="243"/>
                    </a:cubicBezTo>
                    <a:cubicBezTo>
                      <a:pt x="190" y="245"/>
                      <a:pt x="189" y="246"/>
                      <a:pt x="188" y="246"/>
                    </a:cubicBezTo>
                    <a:cubicBezTo>
                      <a:pt x="187" y="246"/>
                      <a:pt x="186" y="245"/>
                      <a:pt x="185" y="245"/>
                    </a:cubicBezTo>
                    <a:cubicBezTo>
                      <a:pt x="185" y="245"/>
                      <a:pt x="185" y="244"/>
                      <a:pt x="184" y="244"/>
                    </a:cubicBezTo>
                    <a:cubicBezTo>
                      <a:pt x="184" y="245"/>
                      <a:pt x="183" y="245"/>
                      <a:pt x="183" y="245"/>
                    </a:cubicBezTo>
                    <a:cubicBezTo>
                      <a:pt x="181" y="245"/>
                      <a:pt x="179" y="243"/>
                      <a:pt x="178" y="240"/>
                    </a:cubicBezTo>
                    <a:cubicBezTo>
                      <a:pt x="178" y="239"/>
                      <a:pt x="175" y="239"/>
                      <a:pt x="174" y="239"/>
                    </a:cubicBezTo>
                    <a:cubicBezTo>
                      <a:pt x="172" y="239"/>
                      <a:pt x="170" y="239"/>
                      <a:pt x="168" y="239"/>
                    </a:cubicBezTo>
                    <a:cubicBezTo>
                      <a:pt x="166" y="238"/>
                      <a:pt x="165" y="238"/>
                      <a:pt x="163" y="241"/>
                    </a:cubicBezTo>
                    <a:cubicBezTo>
                      <a:pt x="161" y="245"/>
                      <a:pt x="155" y="246"/>
                      <a:pt x="152" y="247"/>
                    </a:cubicBezTo>
                    <a:cubicBezTo>
                      <a:pt x="151" y="247"/>
                      <a:pt x="148" y="249"/>
                      <a:pt x="146" y="251"/>
                    </a:cubicBezTo>
                    <a:cubicBezTo>
                      <a:pt x="144" y="252"/>
                      <a:pt x="143" y="253"/>
                      <a:pt x="142" y="254"/>
                    </a:cubicBezTo>
                    <a:cubicBezTo>
                      <a:pt x="141" y="255"/>
                      <a:pt x="141" y="255"/>
                      <a:pt x="141" y="256"/>
                    </a:cubicBezTo>
                    <a:cubicBezTo>
                      <a:pt x="140" y="258"/>
                      <a:pt x="141" y="259"/>
                      <a:pt x="143" y="261"/>
                    </a:cubicBezTo>
                    <a:cubicBezTo>
                      <a:pt x="147" y="265"/>
                      <a:pt x="149" y="268"/>
                      <a:pt x="148" y="272"/>
                    </a:cubicBezTo>
                    <a:cubicBezTo>
                      <a:pt x="148" y="275"/>
                      <a:pt x="143" y="275"/>
                      <a:pt x="142" y="275"/>
                    </a:cubicBezTo>
                    <a:cubicBezTo>
                      <a:pt x="141" y="275"/>
                      <a:pt x="133" y="275"/>
                      <a:pt x="131" y="272"/>
                    </a:cubicBezTo>
                    <a:cubicBezTo>
                      <a:pt x="130" y="271"/>
                      <a:pt x="126" y="270"/>
                      <a:pt x="123" y="270"/>
                    </a:cubicBezTo>
                    <a:cubicBezTo>
                      <a:pt x="122" y="270"/>
                      <a:pt x="122" y="270"/>
                      <a:pt x="121" y="270"/>
                    </a:cubicBezTo>
                    <a:cubicBezTo>
                      <a:pt x="121" y="270"/>
                      <a:pt x="121" y="270"/>
                      <a:pt x="121" y="270"/>
                    </a:cubicBezTo>
                    <a:cubicBezTo>
                      <a:pt x="119" y="270"/>
                      <a:pt x="117" y="268"/>
                      <a:pt x="114" y="266"/>
                    </a:cubicBezTo>
                    <a:cubicBezTo>
                      <a:pt x="112" y="264"/>
                      <a:pt x="109" y="262"/>
                      <a:pt x="108" y="262"/>
                    </a:cubicBezTo>
                    <a:cubicBezTo>
                      <a:pt x="108" y="262"/>
                      <a:pt x="108" y="262"/>
                      <a:pt x="108" y="262"/>
                    </a:cubicBezTo>
                    <a:cubicBezTo>
                      <a:pt x="106" y="262"/>
                      <a:pt x="104" y="265"/>
                      <a:pt x="103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3" y="267"/>
                      <a:pt x="103" y="267"/>
                      <a:pt x="103" y="267"/>
                    </a:cubicBezTo>
                    <a:cubicBezTo>
                      <a:pt x="103" y="267"/>
                      <a:pt x="104" y="268"/>
                      <a:pt x="104" y="268"/>
                    </a:cubicBezTo>
                    <a:close/>
                    <a:moveTo>
                      <a:pt x="849" y="490"/>
                    </a:moveTo>
                    <a:cubicBezTo>
                      <a:pt x="850" y="489"/>
                      <a:pt x="852" y="488"/>
                      <a:pt x="855" y="487"/>
                    </a:cubicBezTo>
                    <a:cubicBezTo>
                      <a:pt x="860" y="485"/>
                      <a:pt x="868" y="482"/>
                      <a:pt x="871" y="477"/>
                    </a:cubicBezTo>
                    <a:cubicBezTo>
                      <a:pt x="873" y="472"/>
                      <a:pt x="879" y="468"/>
                      <a:pt x="884" y="464"/>
                    </a:cubicBezTo>
                    <a:cubicBezTo>
                      <a:pt x="890" y="459"/>
                      <a:pt x="897" y="455"/>
                      <a:pt x="901" y="448"/>
                    </a:cubicBezTo>
                    <a:cubicBezTo>
                      <a:pt x="903" y="445"/>
                      <a:pt x="905" y="441"/>
                      <a:pt x="907" y="437"/>
                    </a:cubicBezTo>
                    <a:cubicBezTo>
                      <a:pt x="911" y="429"/>
                      <a:pt x="913" y="424"/>
                      <a:pt x="917" y="424"/>
                    </a:cubicBezTo>
                    <a:cubicBezTo>
                      <a:pt x="917" y="424"/>
                      <a:pt x="917" y="424"/>
                      <a:pt x="917" y="424"/>
                    </a:cubicBezTo>
                    <a:cubicBezTo>
                      <a:pt x="918" y="425"/>
                      <a:pt x="919" y="425"/>
                      <a:pt x="920" y="427"/>
                    </a:cubicBezTo>
                    <a:cubicBezTo>
                      <a:pt x="921" y="434"/>
                      <a:pt x="915" y="460"/>
                      <a:pt x="906" y="468"/>
                    </a:cubicBezTo>
                    <a:cubicBezTo>
                      <a:pt x="901" y="472"/>
                      <a:pt x="895" y="475"/>
                      <a:pt x="889" y="477"/>
                    </a:cubicBezTo>
                    <a:cubicBezTo>
                      <a:pt x="884" y="479"/>
                      <a:pt x="878" y="481"/>
                      <a:pt x="878" y="484"/>
                    </a:cubicBezTo>
                    <a:cubicBezTo>
                      <a:pt x="878" y="491"/>
                      <a:pt x="862" y="494"/>
                      <a:pt x="855" y="494"/>
                    </a:cubicBezTo>
                    <a:cubicBezTo>
                      <a:pt x="852" y="494"/>
                      <a:pt x="850" y="494"/>
                      <a:pt x="849" y="493"/>
                    </a:cubicBezTo>
                    <a:cubicBezTo>
                      <a:pt x="849" y="492"/>
                      <a:pt x="849" y="491"/>
                      <a:pt x="849" y="49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4" name="Freeform 1148"/>
              <p:cNvSpPr>
                <a:spLocks/>
              </p:cNvSpPr>
              <p:nvPr/>
            </p:nvSpPr>
            <p:spPr bwMode="auto">
              <a:xfrm>
                <a:off x="4790" y="1671"/>
                <a:ext cx="25" cy="109"/>
              </a:xfrm>
              <a:custGeom>
                <a:avLst/>
                <a:gdLst>
                  <a:gd name="T0" fmla="*/ 5 w 26"/>
                  <a:gd name="T1" fmla="*/ 42 h 114"/>
                  <a:gd name="T2" fmla="*/ 5 w 26"/>
                  <a:gd name="T3" fmla="*/ 65 h 114"/>
                  <a:gd name="T4" fmla="*/ 4 w 26"/>
                  <a:gd name="T5" fmla="*/ 85 h 114"/>
                  <a:gd name="T6" fmla="*/ 3 w 26"/>
                  <a:gd name="T7" fmla="*/ 105 h 114"/>
                  <a:gd name="T8" fmla="*/ 2 w 26"/>
                  <a:gd name="T9" fmla="*/ 114 h 114"/>
                  <a:gd name="T10" fmla="*/ 7 w 26"/>
                  <a:gd name="T11" fmla="*/ 109 h 114"/>
                  <a:gd name="T12" fmla="*/ 11 w 26"/>
                  <a:gd name="T13" fmla="*/ 109 h 114"/>
                  <a:gd name="T14" fmla="*/ 6 w 26"/>
                  <a:gd name="T15" fmla="*/ 96 h 114"/>
                  <a:gd name="T16" fmla="*/ 7 w 26"/>
                  <a:gd name="T17" fmla="*/ 85 h 114"/>
                  <a:gd name="T18" fmla="*/ 9 w 26"/>
                  <a:gd name="T19" fmla="*/ 77 h 114"/>
                  <a:gd name="T20" fmla="*/ 16 w 26"/>
                  <a:gd name="T21" fmla="*/ 70 h 114"/>
                  <a:gd name="T22" fmla="*/ 25 w 26"/>
                  <a:gd name="T23" fmla="*/ 74 h 114"/>
                  <a:gd name="T24" fmla="*/ 26 w 26"/>
                  <a:gd name="T25" fmla="*/ 75 h 114"/>
                  <a:gd name="T26" fmla="*/ 26 w 26"/>
                  <a:gd name="T27" fmla="*/ 75 h 114"/>
                  <a:gd name="T28" fmla="*/ 20 w 26"/>
                  <a:gd name="T29" fmla="*/ 57 h 114"/>
                  <a:gd name="T30" fmla="*/ 14 w 26"/>
                  <a:gd name="T31" fmla="*/ 35 h 114"/>
                  <a:gd name="T32" fmla="*/ 14 w 26"/>
                  <a:gd name="T33" fmla="*/ 21 h 114"/>
                  <a:gd name="T34" fmla="*/ 13 w 26"/>
                  <a:gd name="T35" fmla="*/ 12 h 114"/>
                  <a:gd name="T36" fmla="*/ 7 w 26"/>
                  <a:gd name="T37" fmla="*/ 0 h 114"/>
                  <a:gd name="T38" fmla="*/ 7 w 26"/>
                  <a:gd name="T39" fmla="*/ 2 h 114"/>
                  <a:gd name="T40" fmla="*/ 2 w 26"/>
                  <a:gd name="T41" fmla="*/ 10 h 114"/>
                  <a:gd name="T42" fmla="*/ 1 w 26"/>
                  <a:gd name="T43" fmla="*/ 10 h 114"/>
                  <a:gd name="T44" fmla="*/ 1 w 26"/>
                  <a:gd name="T45" fmla="*/ 13 h 114"/>
                  <a:gd name="T46" fmla="*/ 1 w 26"/>
                  <a:gd name="T47" fmla="*/ 21 h 114"/>
                  <a:gd name="T48" fmla="*/ 5 w 26"/>
                  <a:gd name="T49" fmla="*/ 4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114">
                    <a:moveTo>
                      <a:pt x="5" y="42"/>
                    </a:moveTo>
                    <a:cubicBezTo>
                      <a:pt x="6" y="45"/>
                      <a:pt x="6" y="53"/>
                      <a:pt x="5" y="65"/>
                    </a:cubicBezTo>
                    <a:cubicBezTo>
                      <a:pt x="4" y="73"/>
                      <a:pt x="3" y="83"/>
                      <a:pt x="4" y="85"/>
                    </a:cubicBezTo>
                    <a:cubicBezTo>
                      <a:pt x="5" y="89"/>
                      <a:pt x="5" y="95"/>
                      <a:pt x="3" y="105"/>
                    </a:cubicBezTo>
                    <a:cubicBezTo>
                      <a:pt x="2" y="108"/>
                      <a:pt x="2" y="111"/>
                      <a:pt x="2" y="114"/>
                    </a:cubicBezTo>
                    <a:cubicBezTo>
                      <a:pt x="2" y="112"/>
                      <a:pt x="4" y="109"/>
                      <a:pt x="7" y="109"/>
                    </a:cubicBezTo>
                    <a:cubicBezTo>
                      <a:pt x="9" y="108"/>
                      <a:pt x="10" y="109"/>
                      <a:pt x="11" y="109"/>
                    </a:cubicBezTo>
                    <a:cubicBezTo>
                      <a:pt x="9" y="107"/>
                      <a:pt x="7" y="102"/>
                      <a:pt x="6" y="96"/>
                    </a:cubicBezTo>
                    <a:cubicBezTo>
                      <a:pt x="4" y="93"/>
                      <a:pt x="6" y="89"/>
                      <a:pt x="7" y="85"/>
                    </a:cubicBezTo>
                    <a:cubicBezTo>
                      <a:pt x="8" y="83"/>
                      <a:pt x="9" y="80"/>
                      <a:pt x="9" y="77"/>
                    </a:cubicBezTo>
                    <a:cubicBezTo>
                      <a:pt x="9" y="73"/>
                      <a:pt x="12" y="70"/>
                      <a:pt x="16" y="70"/>
                    </a:cubicBezTo>
                    <a:cubicBezTo>
                      <a:pt x="19" y="70"/>
                      <a:pt x="23" y="72"/>
                      <a:pt x="25" y="74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5" y="73"/>
                      <a:pt x="23" y="67"/>
                      <a:pt x="20" y="57"/>
                    </a:cubicBezTo>
                    <a:cubicBezTo>
                      <a:pt x="18" y="49"/>
                      <a:pt x="16" y="39"/>
                      <a:pt x="14" y="35"/>
                    </a:cubicBezTo>
                    <a:cubicBezTo>
                      <a:pt x="12" y="30"/>
                      <a:pt x="13" y="25"/>
                      <a:pt x="14" y="21"/>
                    </a:cubicBezTo>
                    <a:cubicBezTo>
                      <a:pt x="15" y="16"/>
                      <a:pt x="16" y="13"/>
                      <a:pt x="13" y="12"/>
                    </a:cubicBezTo>
                    <a:cubicBezTo>
                      <a:pt x="9" y="8"/>
                      <a:pt x="8" y="4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7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5"/>
                      <a:pt x="2" y="18"/>
                      <a:pt x="1" y="21"/>
                    </a:cubicBezTo>
                    <a:cubicBezTo>
                      <a:pt x="0" y="27"/>
                      <a:pt x="2" y="36"/>
                      <a:pt x="5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5" name="Freeform 1149"/>
              <p:cNvSpPr>
                <a:spLocks/>
              </p:cNvSpPr>
              <p:nvPr/>
            </p:nvSpPr>
            <p:spPr bwMode="auto">
              <a:xfrm>
                <a:off x="3824" y="1256"/>
                <a:ext cx="190" cy="130"/>
              </a:xfrm>
              <a:custGeom>
                <a:avLst/>
                <a:gdLst>
                  <a:gd name="T0" fmla="*/ 10 w 199"/>
                  <a:gd name="T1" fmla="*/ 115 h 136"/>
                  <a:gd name="T2" fmla="*/ 13 w 199"/>
                  <a:gd name="T3" fmla="*/ 121 h 136"/>
                  <a:gd name="T4" fmla="*/ 15 w 199"/>
                  <a:gd name="T5" fmla="*/ 124 h 136"/>
                  <a:gd name="T6" fmla="*/ 15 w 199"/>
                  <a:gd name="T7" fmla="*/ 119 h 136"/>
                  <a:gd name="T8" fmla="*/ 28 w 199"/>
                  <a:gd name="T9" fmla="*/ 124 h 136"/>
                  <a:gd name="T10" fmla="*/ 26 w 199"/>
                  <a:gd name="T11" fmla="*/ 130 h 136"/>
                  <a:gd name="T12" fmla="*/ 47 w 199"/>
                  <a:gd name="T13" fmla="*/ 134 h 136"/>
                  <a:gd name="T14" fmla="*/ 67 w 199"/>
                  <a:gd name="T15" fmla="*/ 135 h 136"/>
                  <a:gd name="T16" fmla="*/ 52 w 199"/>
                  <a:gd name="T17" fmla="*/ 123 h 136"/>
                  <a:gd name="T18" fmla="*/ 49 w 199"/>
                  <a:gd name="T19" fmla="*/ 96 h 136"/>
                  <a:gd name="T20" fmla="*/ 58 w 199"/>
                  <a:gd name="T21" fmla="*/ 83 h 136"/>
                  <a:gd name="T22" fmla="*/ 69 w 199"/>
                  <a:gd name="T23" fmla="*/ 71 h 136"/>
                  <a:gd name="T24" fmla="*/ 70 w 199"/>
                  <a:gd name="T25" fmla="*/ 69 h 136"/>
                  <a:gd name="T26" fmla="*/ 79 w 199"/>
                  <a:gd name="T27" fmla="*/ 60 h 136"/>
                  <a:gd name="T28" fmla="*/ 80 w 199"/>
                  <a:gd name="T29" fmla="*/ 52 h 136"/>
                  <a:gd name="T30" fmla="*/ 91 w 199"/>
                  <a:gd name="T31" fmla="*/ 49 h 136"/>
                  <a:gd name="T32" fmla="*/ 106 w 199"/>
                  <a:gd name="T33" fmla="*/ 43 h 136"/>
                  <a:gd name="T34" fmla="*/ 199 w 199"/>
                  <a:gd name="T35" fmla="*/ 4 h 136"/>
                  <a:gd name="T36" fmla="*/ 191 w 199"/>
                  <a:gd name="T37" fmla="*/ 0 h 136"/>
                  <a:gd name="T38" fmla="*/ 154 w 199"/>
                  <a:gd name="T39" fmla="*/ 11 h 136"/>
                  <a:gd name="T40" fmla="*/ 131 w 199"/>
                  <a:gd name="T41" fmla="*/ 17 h 136"/>
                  <a:gd name="T42" fmla="*/ 114 w 199"/>
                  <a:gd name="T43" fmla="*/ 16 h 136"/>
                  <a:gd name="T44" fmla="*/ 107 w 199"/>
                  <a:gd name="T45" fmla="*/ 19 h 136"/>
                  <a:gd name="T46" fmla="*/ 93 w 199"/>
                  <a:gd name="T47" fmla="*/ 23 h 136"/>
                  <a:gd name="T48" fmla="*/ 80 w 199"/>
                  <a:gd name="T49" fmla="*/ 28 h 136"/>
                  <a:gd name="T50" fmla="*/ 72 w 199"/>
                  <a:gd name="T51" fmla="*/ 33 h 136"/>
                  <a:gd name="T52" fmla="*/ 59 w 199"/>
                  <a:gd name="T53" fmla="*/ 37 h 136"/>
                  <a:gd name="T54" fmla="*/ 59 w 199"/>
                  <a:gd name="T55" fmla="*/ 42 h 136"/>
                  <a:gd name="T56" fmla="*/ 55 w 199"/>
                  <a:gd name="T57" fmla="*/ 50 h 136"/>
                  <a:gd name="T58" fmla="*/ 54 w 199"/>
                  <a:gd name="T59" fmla="*/ 52 h 136"/>
                  <a:gd name="T60" fmla="*/ 49 w 199"/>
                  <a:gd name="T61" fmla="*/ 57 h 136"/>
                  <a:gd name="T62" fmla="*/ 39 w 199"/>
                  <a:gd name="T63" fmla="*/ 65 h 136"/>
                  <a:gd name="T64" fmla="*/ 35 w 199"/>
                  <a:gd name="T65" fmla="*/ 68 h 136"/>
                  <a:gd name="T66" fmla="*/ 41 w 199"/>
                  <a:gd name="T67" fmla="*/ 71 h 136"/>
                  <a:gd name="T68" fmla="*/ 36 w 199"/>
                  <a:gd name="T69" fmla="*/ 77 h 136"/>
                  <a:gd name="T70" fmla="*/ 28 w 199"/>
                  <a:gd name="T71" fmla="*/ 83 h 136"/>
                  <a:gd name="T72" fmla="*/ 24 w 199"/>
                  <a:gd name="T73" fmla="*/ 88 h 136"/>
                  <a:gd name="T74" fmla="*/ 21 w 199"/>
                  <a:gd name="T75" fmla="*/ 96 h 136"/>
                  <a:gd name="T76" fmla="*/ 15 w 199"/>
                  <a:gd name="T77" fmla="*/ 103 h 136"/>
                  <a:gd name="T78" fmla="*/ 1 w 199"/>
                  <a:gd name="T79" fmla="*/ 110 h 136"/>
                  <a:gd name="T80" fmla="*/ 8 w 199"/>
                  <a:gd name="T81" fmla="*/ 1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9" h="136">
                    <a:moveTo>
                      <a:pt x="8" y="114"/>
                    </a:moveTo>
                    <a:cubicBezTo>
                      <a:pt x="9" y="115"/>
                      <a:pt x="9" y="115"/>
                      <a:pt x="10" y="115"/>
                    </a:cubicBezTo>
                    <a:cubicBezTo>
                      <a:pt x="11" y="115"/>
                      <a:pt x="13" y="115"/>
                      <a:pt x="14" y="116"/>
                    </a:cubicBezTo>
                    <a:cubicBezTo>
                      <a:pt x="15" y="118"/>
                      <a:pt x="14" y="119"/>
                      <a:pt x="13" y="121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4" y="124"/>
                      <a:pt x="15" y="124"/>
                      <a:pt x="15" y="124"/>
                    </a:cubicBezTo>
                    <a:cubicBezTo>
                      <a:pt x="15" y="124"/>
                      <a:pt x="15" y="123"/>
                      <a:pt x="15" y="122"/>
                    </a:cubicBezTo>
                    <a:cubicBezTo>
                      <a:pt x="14" y="120"/>
                      <a:pt x="14" y="119"/>
                      <a:pt x="15" y="119"/>
                    </a:cubicBezTo>
                    <a:cubicBezTo>
                      <a:pt x="15" y="118"/>
                      <a:pt x="16" y="117"/>
                      <a:pt x="17" y="117"/>
                    </a:cubicBezTo>
                    <a:cubicBezTo>
                      <a:pt x="21" y="117"/>
                      <a:pt x="27" y="120"/>
                      <a:pt x="28" y="124"/>
                    </a:cubicBezTo>
                    <a:cubicBezTo>
                      <a:pt x="29" y="126"/>
                      <a:pt x="28" y="128"/>
                      <a:pt x="27" y="129"/>
                    </a:cubicBezTo>
                    <a:cubicBezTo>
                      <a:pt x="26" y="129"/>
                      <a:pt x="26" y="130"/>
                      <a:pt x="26" y="130"/>
                    </a:cubicBezTo>
                    <a:cubicBezTo>
                      <a:pt x="27" y="131"/>
                      <a:pt x="34" y="133"/>
                      <a:pt x="40" y="134"/>
                    </a:cubicBezTo>
                    <a:cubicBezTo>
                      <a:pt x="41" y="134"/>
                      <a:pt x="44" y="134"/>
                      <a:pt x="47" y="134"/>
                    </a:cubicBezTo>
                    <a:cubicBezTo>
                      <a:pt x="52" y="135"/>
                      <a:pt x="58" y="136"/>
                      <a:pt x="62" y="136"/>
                    </a:cubicBezTo>
                    <a:cubicBezTo>
                      <a:pt x="66" y="136"/>
                      <a:pt x="67" y="135"/>
                      <a:pt x="67" y="135"/>
                    </a:cubicBezTo>
                    <a:cubicBezTo>
                      <a:pt x="67" y="135"/>
                      <a:pt x="64" y="133"/>
                      <a:pt x="62" y="131"/>
                    </a:cubicBezTo>
                    <a:cubicBezTo>
                      <a:pt x="59" y="129"/>
                      <a:pt x="56" y="127"/>
                      <a:pt x="52" y="123"/>
                    </a:cubicBezTo>
                    <a:cubicBezTo>
                      <a:pt x="48" y="119"/>
                      <a:pt x="43" y="111"/>
                      <a:pt x="44" y="104"/>
                    </a:cubicBezTo>
                    <a:cubicBezTo>
                      <a:pt x="44" y="100"/>
                      <a:pt x="46" y="98"/>
                      <a:pt x="49" y="96"/>
                    </a:cubicBezTo>
                    <a:cubicBezTo>
                      <a:pt x="52" y="94"/>
                      <a:pt x="52" y="93"/>
                      <a:pt x="52" y="91"/>
                    </a:cubicBezTo>
                    <a:cubicBezTo>
                      <a:pt x="53" y="88"/>
                      <a:pt x="53" y="86"/>
                      <a:pt x="58" y="83"/>
                    </a:cubicBezTo>
                    <a:cubicBezTo>
                      <a:pt x="61" y="81"/>
                      <a:pt x="62" y="78"/>
                      <a:pt x="62" y="76"/>
                    </a:cubicBezTo>
                    <a:cubicBezTo>
                      <a:pt x="63" y="74"/>
                      <a:pt x="64" y="71"/>
                      <a:pt x="69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0"/>
                      <a:pt x="70" y="70"/>
                      <a:pt x="70" y="69"/>
                    </a:cubicBezTo>
                    <a:cubicBezTo>
                      <a:pt x="70" y="68"/>
                      <a:pt x="69" y="64"/>
                      <a:pt x="74" y="63"/>
                    </a:cubicBezTo>
                    <a:cubicBezTo>
                      <a:pt x="76" y="63"/>
                      <a:pt x="78" y="62"/>
                      <a:pt x="79" y="60"/>
                    </a:cubicBezTo>
                    <a:cubicBezTo>
                      <a:pt x="80" y="58"/>
                      <a:pt x="80" y="56"/>
                      <a:pt x="80" y="55"/>
                    </a:cubicBezTo>
                    <a:cubicBezTo>
                      <a:pt x="79" y="54"/>
                      <a:pt x="80" y="53"/>
                      <a:pt x="80" y="52"/>
                    </a:cubicBezTo>
                    <a:cubicBezTo>
                      <a:pt x="81" y="51"/>
                      <a:pt x="83" y="51"/>
                      <a:pt x="85" y="51"/>
                    </a:cubicBezTo>
                    <a:cubicBezTo>
                      <a:pt x="87" y="51"/>
                      <a:pt x="90" y="51"/>
                      <a:pt x="91" y="49"/>
                    </a:cubicBezTo>
                    <a:cubicBezTo>
                      <a:pt x="93" y="47"/>
                      <a:pt x="96" y="46"/>
                      <a:pt x="99" y="46"/>
                    </a:cubicBezTo>
                    <a:cubicBezTo>
                      <a:pt x="102" y="45"/>
                      <a:pt x="105" y="45"/>
                      <a:pt x="106" y="43"/>
                    </a:cubicBezTo>
                    <a:cubicBezTo>
                      <a:pt x="109" y="35"/>
                      <a:pt x="152" y="22"/>
                      <a:pt x="170" y="18"/>
                    </a:cubicBezTo>
                    <a:cubicBezTo>
                      <a:pt x="188" y="14"/>
                      <a:pt x="198" y="8"/>
                      <a:pt x="199" y="4"/>
                    </a:cubicBezTo>
                    <a:cubicBezTo>
                      <a:pt x="199" y="3"/>
                      <a:pt x="199" y="3"/>
                      <a:pt x="198" y="1"/>
                    </a:cubicBezTo>
                    <a:cubicBezTo>
                      <a:pt x="196" y="0"/>
                      <a:pt x="194" y="0"/>
                      <a:pt x="191" y="0"/>
                    </a:cubicBezTo>
                    <a:cubicBezTo>
                      <a:pt x="182" y="0"/>
                      <a:pt x="169" y="5"/>
                      <a:pt x="166" y="8"/>
                    </a:cubicBezTo>
                    <a:cubicBezTo>
                      <a:pt x="162" y="11"/>
                      <a:pt x="158" y="11"/>
                      <a:pt x="154" y="11"/>
                    </a:cubicBezTo>
                    <a:cubicBezTo>
                      <a:pt x="152" y="11"/>
                      <a:pt x="149" y="12"/>
                      <a:pt x="147" y="13"/>
                    </a:cubicBezTo>
                    <a:cubicBezTo>
                      <a:pt x="144" y="15"/>
                      <a:pt x="137" y="17"/>
                      <a:pt x="131" y="17"/>
                    </a:cubicBezTo>
                    <a:cubicBezTo>
                      <a:pt x="128" y="17"/>
                      <a:pt x="125" y="16"/>
                      <a:pt x="123" y="15"/>
                    </a:cubicBezTo>
                    <a:cubicBezTo>
                      <a:pt x="120" y="13"/>
                      <a:pt x="117" y="15"/>
                      <a:pt x="114" y="16"/>
                    </a:cubicBezTo>
                    <a:cubicBezTo>
                      <a:pt x="112" y="18"/>
                      <a:pt x="109" y="19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5" y="19"/>
                      <a:pt x="103" y="20"/>
                      <a:pt x="101" y="21"/>
                    </a:cubicBezTo>
                    <a:cubicBezTo>
                      <a:pt x="99" y="22"/>
                      <a:pt x="96" y="23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88" y="23"/>
                      <a:pt x="81" y="26"/>
                      <a:pt x="80" y="28"/>
                    </a:cubicBezTo>
                    <a:cubicBezTo>
                      <a:pt x="80" y="30"/>
                      <a:pt x="77" y="31"/>
                      <a:pt x="75" y="31"/>
                    </a:cubicBezTo>
                    <a:cubicBezTo>
                      <a:pt x="74" y="32"/>
                      <a:pt x="72" y="32"/>
                      <a:pt x="72" y="33"/>
                    </a:cubicBezTo>
                    <a:cubicBezTo>
                      <a:pt x="72" y="36"/>
                      <a:pt x="67" y="39"/>
                      <a:pt x="63" y="39"/>
                    </a:cubicBezTo>
                    <a:cubicBezTo>
                      <a:pt x="62" y="39"/>
                      <a:pt x="60" y="39"/>
                      <a:pt x="59" y="37"/>
                    </a:cubicBezTo>
                    <a:cubicBezTo>
                      <a:pt x="58" y="37"/>
                      <a:pt x="58" y="37"/>
                      <a:pt x="57" y="38"/>
                    </a:cubicBezTo>
                    <a:cubicBezTo>
                      <a:pt x="57" y="39"/>
                      <a:pt x="57" y="41"/>
                      <a:pt x="59" y="42"/>
                    </a:cubicBezTo>
                    <a:cubicBezTo>
                      <a:pt x="60" y="43"/>
                      <a:pt x="61" y="45"/>
                      <a:pt x="60" y="46"/>
                    </a:cubicBezTo>
                    <a:cubicBezTo>
                      <a:pt x="60" y="48"/>
                      <a:pt x="57" y="49"/>
                      <a:pt x="55" y="50"/>
                    </a:cubicBezTo>
                    <a:cubicBezTo>
                      <a:pt x="54" y="50"/>
                      <a:pt x="54" y="51"/>
                      <a:pt x="53" y="51"/>
                    </a:cubicBezTo>
                    <a:cubicBezTo>
                      <a:pt x="54" y="51"/>
                      <a:pt x="54" y="52"/>
                      <a:pt x="54" y="52"/>
                    </a:cubicBezTo>
                    <a:cubicBezTo>
                      <a:pt x="53" y="54"/>
                      <a:pt x="52" y="55"/>
                      <a:pt x="51" y="56"/>
                    </a:cubicBezTo>
                    <a:cubicBezTo>
                      <a:pt x="50" y="56"/>
                      <a:pt x="50" y="57"/>
                      <a:pt x="49" y="57"/>
                    </a:cubicBezTo>
                    <a:cubicBezTo>
                      <a:pt x="50" y="58"/>
                      <a:pt x="50" y="60"/>
                      <a:pt x="50" y="61"/>
                    </a:cubicBezTo>
                    <a:cubicBezTo>
                      <a:pt x="48" y="63"/>
                      <a:pt x="44" y="64"/>
                      <a:pt x="39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6" y="66"/>
                      <a:pt x="35" y="67"/>
                      <a:pt x="35" y="68"/>
                    </a:cubicBezTo>
                    <a:cubicBezTo>
                      <a:pt x="35" y="69"/>
                      <a:pt x="36" y="69"/>
                      <a:pt x="37" y="69"/>
                    </a:cubicBezTo>
                    <a:cubicBezTo>
                      <a:pt x="39" y="69"/>
                      <a:pt x="40" y="69"/>
                      <a:pt x="41" y="71"/>
                    </a:cubicBezTo>
                    <a:cubicBezTo>
                      <a:pt x="41" y="73"/>
                      <a:pt x="40" y="74"/>
                      <a:pt x="39" y="74"/>
                    </a:cubicBezTo>
                    <a:cubicBezTo>
                      <a:pt x="37" y="75"/>
                      <a:pt x="36" y="76"/>
                      <a:pt x="36" y="77"/>
                    </a:cubicBezTo>
                    <a:cubicBezTo>
                      <a:pt x="36" y="79"/>
                      <a:pt x="35" y="80"/>
                      <a:pt x="35" y="81"/>
                    </a:cubicBezTo>
                    <a:cubicBezTo>
                      <a:pt x="33" y="82"/>
                      <a:pt x="31" y="83"/>
                      <a:pt x="28" y="83"/>
                    </a:cubicBezTo>
                    <a:cubicBezTo>
                      <a:pt x="27" y="83"/>
                      <a:pt x="26" y="83"/>
                      <a:pt x="26" y="83"/>
                    </a:cubicBezTo>
                    <a:cubicBezTo>
                      <a:pt x="26" y="85"/>
                      <a:pt x="25" y="86"/>
                      <a:pt x="24" y="88"/>
                    </a:cubicBezTo>
                    <a:cubicBezTo>
                      <a:pt x="23" y="89"/>
                      <a:pt x="21" y="90"/>
                      <a:pt x="17" y="90"/>
                    </a:cubicBezTo>
                    <a:cubicBezTo>
                      <a:pt x="19" y="92"/>
                      <a:pt x="21" y="93"/>
                      <a:pt x="21" y="96"/>
                    </a:cubicBezTo>
                    <a:cubicBezTo>
                      <a:pt x="22" y="99"/>
                      <a:pt x="19" y="100"/>
                      <a:pt x="17" y="100"/>
                    </a:cubicBezTo>
                    <a:cubicBezTo>
                      <a:pt x="15" y="101"/>
                      <a:pt x="15" y="101"/>
                      <a:pt x="15" y="103"/>
                    </a:cubicBezTo>
                    <a:cubicBezTo>
                      <a:pt x="14" y="107"/>
                      <a:pt x="10" y="107"/>
                      <a:pt x="7" y="108"/>
                    </a:cubicBezTo>
                    <a:cubicBezTo>
                      <a:pt x="3" y="108"/>
                      <a:pt x="1" y="108"/>
                      <a:pt x="1" y="110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2" y="114"/>
                      <a:pt x="5" y="114"/>
                      <a:pt x="8" y="1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6" name="Freeform 1150"/>
              <p:cNvSpPr>
                <a:spLocks/>
              </p:cNvSpPr>
              <p:nvPr/>
            </p:nvSpPr>
            <p:spPr bwMode="auto">
              <a:xfrm>
                <a:off x="4670" y="2328"/>
                <a:ext cx="106" cy="89"/>
              </a:xfrm>
              <a:custGeom>
                <a:avLst/>
                <a:gdLst>
                  <a:gd name="T0" fmla="*/ 74 w 111"/>
                  <a:gd name="T1" fmla="*/ 14 h 93"/>
                  <a:gd name="T2" fmla="*/ 70 w 111"/>
                  <a:gd name="T3" fmla="*/ 18 h 93"/>
                  <a:gd name="T4" fmla="*/ 64 w 111"/>
                  <a:gd name="T5" fmla="*/ 23 h 93"/>
                  <a:gd name="T6" fmla="*/ 58 w 111"/>
                  <a:gd name="T7" fmla="*/ 27 h 93"/>
                  <a:gd name="T8" fmla="*/ 46 w 111"/>
                  <a:gd name="T9" fmla="*/ 34 h 93"/>
                  <a:gd name="T10" fmla="*/ 45 w 111"/>
                  <a:gd name="T11" fmla="*/ 35 h 93"/>
                  <a:gd name="T12" fmla="*/ 35 w 111"/>
                  <a:gd name="T13" fmla="*/ 16 h 93"/>
                  <a:gd name="T14" fmla="*/ 32 w 111"/>
                  <a:gd name="T15" fmla="*/ 6 h 93"/>
                  <a:gd name="T16" fmla="*/ 15 w 111"/>
                  <a:gd name="T17" fmla="*/ 0 h 93"/>
                  <a:gd name="T18" fmla="*/ 10 w 111"/>
                  <a:gd name="T19" fmla="*/ 2 h 93"/>
                  <a:gd name="T20" fmla="*/ 3 w 111"/>
                  <a:gd name="T21" fmla="*/ 7 h 93"/>
                  <a:gd name="T22" fmla="*/ 0 w 111"/>
                  <a:gd name="T23" fmla="*/ 9 h 93"/>
                  <a:gd name="T24" fmla="*/ 0 w 111"/>
                  <a:gd name="T25" fmla="*/ 10 h 93"/>
                  <a:gd name="T26" fmla="*/ 2 w 111"/>
                  <a:gd name="T27" fmla="*/ 10 h 93"/>
                  <a:gd name="T28" fmla="*/ 4 w 111"/>
                  <a:gd name="T29" fmla="*/ 10 h 93"/>
                  <a:gd name="T30" fmla="*/ 11 w 111"/>
                  <a:gd name="T31" fmla="*/ 16 h 93"/>
                  <a:gd name="T32" fmla="*/ 13 w 111"/>
                  <a:gd name="T33" fmla="*/ 18 h 93"/>
                  <a:gd name="T34" fmla="*/ 17 w 111"/>
                  <a:gd name="T35" fmla="*/ 20 h 93"/>
                  <a:gd name="T36" fmla="*/ 25 w 111"/>
                  <a:gd name="T37" fmla="*/ 19 h 93"/>
                  <a:gd name="T38" fmla="*/ 29 w 111"/>
                  <a:gd name="T39" fmla="*/ 18 h 93"/>
                  <a:gd name="T40" fmla="*/ 29 w 111"/>
                  <a:gd name="T41" fmla="*/ 18 h 93"/>
                  <a:gd name="T42" fmla="*/ 34 w 111"/>
                  <a:gd name="T43" fmla="*/ 22 h 93"/>
                  <a:gd name="T44" fmla="*/ 27 w 111"/>
                  <a:gd name="T45" fmla="*/ 25 h 93"/>
                  <a:gd name="T46" fmla="*/ 23 w 111"/>
                  <a:gd name="T47" fmla="*/ 26 h 93"/>
                  <a:gd name="T48" fmla="*/ 18 w 111"/>
                  <a:gd name="T49" fmla="*/ 27 h 93"/>
                  <a:gd name="T50" fmla="*/ 14 w 111"/>
                  <a:gd name="T51" fmla="*/ 27 h 93"/>
                  <a:gd name="T52" fmla="*/ 20 w 111"/>
                  <a:gd name="T53" fmla="*/ 37 h 93"/>
                  <a:gd name="T54" fmla="*/ 22 w 111"/>
                  <a:gd name="T55" fmla="*/ 39 h 93"/>
                  <a:gd name="T56" fmla="*/ 24 w 111"/>
                  <a:gd name="T57" fmla="*/ 37 h 93"/>
                  <a:gd name="T58" fmla="*/ 27 w 111"/>
                  <a:gd name="T59" fmla="*/ 33 h 93"/>
                  <a:gd name="T60" fmla="*/ 31 w 111"/>
                  <a:gd name="T61" fmla="*/ 35 h 93"/>
                  <a:gd name="T62" fmla="*/ 38 w 111"/>
                  <a:gd name="T63" fmla="*/ 38 h 93"/>
                  <a:gd name="T64" fmla="*/ 44 w 111"/>
                  <a:gd name="T65" fmla="*/ 42 h 93"/>
                  <a:gd name="T66" fmla="*/ 48 w 111"/>
                  <a:gd name="T67" fmla="*/ 44 h 93"/>
                  <a:gd name="T68" fmla="*/ 81 w 111"/>
                  <a:gd name="T69" fmla="*/ 55 h 93"/>
                  <a:gd name="T70" fmla="*/ 86 w 111"/>
                  <a:gd name="T71" fmla="*/ 64 h 93"/>
                  <a:gd name="T72" fmla="*/ 87 w 111"/>
                  <a:gd name="T73" fmla="*/ 68 h 93"/>
                  <a:gd name="T74" fmla="*/ 91 w 111"/>
                  <a:gd name="T75" fmla="*/ 79 h 93"/>
                  <a:gd name="T76" fmla="*/ 85 w 111"/>
                  <a:gd name="T77" fmla="*/ 82 h 93"/>
                  <a:gd name="T78" fmla="*/ 77 w 111"/>
                  <a:gd name="T79" fmla="*/ 86 h 93"/>
                  <a:gd name="T80" fmla="*/ 76 w 111"/>
                  <a:gd name="T81" fmla="*/ 87 h 93"/>
                  <a:gd name="T82" fmla="*/ 79 w 111"/>
                  <a:gd name="T83" fmla="*/ 88 h 93"/>
                  <a:gd name="T84" fmla="*/ 93 w 111"/>
                  <a:gd name="T85" fmla="*/ 86 h 93"/>
                  <a:gd name="T86" fmla="*/ 101 w 111"/>
                  <a:gd name="T87" fmla="*/ 85 h 93"/>
                  <a:gd name="T88" fmla="*/ 108 w 111"/>
                  <a:gd name="T89" fmla="*/ 90 h 93"/>
                  <a:gd name="T90" fmla="*/ 111 w 111"/>
                  <a:gd name="T91" fmla="*/ 93 h 93"/>
                  <a:gd name="T92" fmla="*/ 111 w 111"/>
                  <a:gd name="T93" fmla="*/ 27 h 93"/>
                  <a:gd name="T94" fmla="*/ 94 w 111"/>
                  <a:gd name="T95" fmla="*/ 21 h 93"/>
                  <a:gd name="T96" fmla="*/ 74 w 111"/>
                  <a:gd name="T97" fmla="*/ 1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93">
                    <a:moveTo>
                      <a:pt x="74" y="14"/>
                    </a:moveTo>
                    <a:cubicBezTo>
                      <a:pt x="73" y="14"/>
                      <a:pt x="72" y="15"/>
                      <a:pt x="70" y="18"/>
                    </a:cubicBezTo>
                    <a:cubicBezTo>
                      <a:pt x="69" y="20"/>
                      <a:pt x="67" y="23"/>
                      <a:pt x="64" y="23"/>
                    </a:cubicBezTo>
                    <a:cubicBezTo>
                      <a:pt x="63" y="23"/>
                      <a:pt x="60" y="25"/>
                      <a:pt x="58" y="27"/>
                    </a:cubicBezTo>
                    <a:cubicBezTo>
                      <a:pt x="55" y="30"/>
                      <a:pt x="51" y="33"/>
                      <a:pt x="46" y="34"/>
                    </a:cubicBezTo>
                    <a:cubicBezTo>
                      <a:pt x="46" y="35"/>
                      <a:pt x="45" y="35"/>
                      <a:pt x="45" y="35"/>
                    </a:cubicBezTo>
                    <a:cubicBezTo>
                      <a:pt x="39" y="35"/>
                      <a:pt x="37" y="25"/>
                      <a:pt x="35" y="16"/>
                    </a:cubicBezTo>
                    <a:cubicBezTo>
                      <a:pt x="34" y="12"/>
                      <a:pt x="33" y="7"/>
                      <a:pt x="32" y="6"/>
                    </a:cubicBezTo>
                    <a:cubicBezTo>
                      <a:pt x="30" y="3"/>
                      <a:pt x="22" y="0"/>
                      <a:pt x="15" y="0"/>
                    </a:cubicBezTo>
                    <a:cubicBezTo>
                      <a:pt x="12" y="0"/>
                      <a:pt x="10" y="1"/>
                      <a:pt x="10" y="2"/>
                    </a:cubicBezTo>
                    <a:cubicBezTo>
                      <a:pt x="9" y="6"/>
                      <a:pt x="5" y="7"/>
                      <a:pt x="3" y="7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9" y="10"/>
                      <a:pt x="10" y="13"/>
                      <a:pt x="11" y="16"/>
                    </a:cubicBezTo>
                    <a:cubicBezTo>
                      <a:pt x="12" y="17"/>
                      <a:pt x="12" y="17"/>
                      <a:pt x="13" y="18"/>
                    </a:cubicBezTo>
                    <a:cubicBezTo>
                      <a:pt x="13" y="19"/>
                      <a:pt x="13" y="20"/>
                      <a:pt x="17" y="20"/>
                    </a:cubicBezTo>
                    <a:cubicBezTo>
                      <a:pt x="20" y="20"/>
                      <a:pt x="23" y="19"/>
                      <a:pt x="25" y="19"/>
                    </a:cubicBezTo>
                    <a:cubicBezTo>
                      <a:pt x="27" y="18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2" y="18"/>
                      <a:pt x="34" y="20"/>
                      <a:pt x="34" y="22"/>
                    </a:cubicBezTo>
                    <a:cubicBezTo>
                      <a:pt x="34" y="25"/>
                      <a:pt x="31" y="27"/>
                      <a:pt x="27" y="25"/>
                    </a:cubicBezTo>
                    <a:cubicBezTo>
                      <a:pt x="25" y="25"/>
                      <a:pt x="24" y="25"/>
                      <a:pt x="23" y="26"/>
                    </a:cubicBezTo>
                    <a:cubicBezTo>
                      <a:pt x="22" y="27"/>
                      <a:pt x="20" y="28"/>
                      <a:pt x="18" y="27"/>
                    </a:cubicBezTo>
                    <a:cubicBezTo>
                      <a:pt x="17" y="27"/>
                      <a:pt x="15" y="27"/>
                      <a:pt x="14" y="27"/>
                    </a:cubicBezTo>
                    <a:cubicBezTo>
                      <a:pt x="17" y="29"/>
                      <a:pt x="20" y="32"/>
                      <a:pt x="20" y="37"/>
                    </a:cubicBezTo>
                    <a:cubicBezTo>
                      <a:pt x="20" y="37"/>
                      <a:pt x="20" y="39"/>
                      <a:pt x="22" y="39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4" y="33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31" y="35"/>
                    </a:cubicBezTo>
                    <a:cubicBezTo>
                      <a:pt x="33" y="36"/>
                      <a:pt x="35" y="38"/>
                      <a:pt x="38" y="38"/>
                    </a:cubicBezTo>
                    <a:cubicBezTo>
                      <a:pt x="42" y="39"/>
                      <a:pt x="44" y="41"/>
                      <a:pt x="44" y="42"/>
                    </a:cubicBezTo>
                    <a:cubicBezTo>
                      <a:pt x="45" y="43"/>
                      <a:pt x="45" y="43"/>
                      <a:pt x="48" y="44"/>
                    </a:cubicBezTo>
                    <a:cubicBezTo>
                      <a:pt x="56" y="44"/>
                      <a:pt x="73" y="50"/>
                      <a:pt x="81" y="55"/>
                    </a:cubicBezTo>
                    <a:cubicBezTo>
                      <a:pt x="85" y="58"/>
                      <a:pt x="85" y="61"/>
                      <a:pt x="86" y="64"/>
                    </a:cubicBezTo>
                    <a:cubicBezTo>
                      <a:pt x="86" y="65"/>
                      <a:pt x="86" y="67"/>
                      <a:pt x="87" y="68"/>
                    </a:cubicBezTo>
                    <a:cubicBezTo>
                      <a:pt x="91" y="72"/>
                      <a:pt x="92" y="76"/>
                      <a:pt x="91" y="79"/>
                    </a:cubicBezTo>
                    <a:cubicBezTo>
                      <a:pt x="90" y="80"/>
                      <a:pt x="89" y="82"/>
                      <a:pt x="85" y="82"/>
                    </a:cubicBezTo>
                    <a:cubicBezTo>
                      <a:pt x="82" y="82"/>
                      <a:pt x="78" y="84"/>
                      <a:pt x="77" y="86"/>
                    </a:cubicBezTo>
                    <a:cubicBezTo>
                      <a:pt x="77" y="87"/>
                      <a:pt x="76" y="87"/>
                      <a:pt x="76" y="87"/>
                    </a:cubicBezTo>
                    <a:cubicBezTo>
                      <a:pt x="77" y="87"/>
                      <a:pt x="77" y="88"/>
                      <a:pt x="79" y="88"/>
                    </a:cubicBezTo>
                    <a:cubicBezTo>
                      <a:pt x="83" y="88"/>
                      <a:pt x="88" y="87"/>
                      <a:pt x="93" y="86"/>
                    </a:cubicBezTo>
                    <a:cubicBezTo>
                      <a:pt x="96" y="86"/>
                      <a:pt x="99" y="85"/>
                      <a:pt x="101" y="85"/>
                    </a:cubicBezTo>
                    <a:cubicBezTo>
                      <a:pt x="103" y="85"/>
                      <a:pt x="105" y="87"/>
                      <a:pt x="108" y="90"/>
                    </a:cubicBezTo>
                    <a:cubicBezTo>
                      <a:pt x="109" y="91"/>
                      <a:pt x="110" y="92"/>
                      <a:pt x="111" y="93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05" y="25"/>
                      <a:pt x="100" y="23"/>
                      <a:pt x="94" y="21"/>
                    </a:cubicBezTo>
                    <a:cubicBezTo>
                      <a:pt x="86" y="17"/>
                      <a:pt x="77" y="14"/>
                      <a:pt x="74" y="14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7" name="Freeform 1151"/>
              <p:cNvSpPr>
                <a:spLocks/>
              </p:cNvSpPr>
              <p:nvPr/>
            </p:nvSpPr>
            <p:spPr bwMode="auto">
              <a:xfrm>
                <a:off x="4639" y="2355"/>
                <a:ext cx="26" cy="9"/>
              </a:xfrm>
              <a:custGeom>
                <a:avLst/>
                <a:gdLst>
                  <a:gd name="T0" fmla="*/ 0 w 28"/>
                  <a:gd name="T1" fmla="*/ 3 h 9"/>
                  <a:gd name="T2" fmla="*/ 5 w 28"/>
                  <a:gd name="T3" fmla="*/ 4 h 9"/>
                  <a:gd name="T4" fmla="*/ 9 w 28"/>
                  <a:gd name="T5" fmla="*/ 4 h 9"/>
                  <a:gd name="T6" fmla="*/ 14 w 28"/>
                  <a:gd name="T7" fmla="*/ 4 h 9"/>
                  <a:gd name="T8" fmla="*/ 24 w 28"/>
                  <a:gd name="T9" fmla="*/ 7 h 9"/>
                  <a:gd name="T10" fmla="*/ 28 w 28"/>
                  <a:gd name="T11" fmla="*/ 9 h 9"/>
                  <a:gd name="T12" fmla="*/ 27 w 28"/>
                  <a:gd name="T13" fmla="*/ 7 h 9"/>
                  <a:gd name="T14" fmla="*/ 20 w 28"/>
                  <a:gd name="T15" fmla="*/ 1 h 9"/>
                  <a:gd name="T16" fmla="*/ 12 w 28"/>
                  <a:gd name="T17" fmla="*/ 0 h 9"/>
                  <a:gd name="T18" fmla="*/ 0 w 28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9">
                    <a:moveTo>
                      <a:pt x="0" y="3"/>
                    </a:moveTo>
                    <a:cubicBezTo>
                      <a:pt x="0" y="3"/>
                      <a:pt x="1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10" y="4"/>
                      <a:pt x="12" y="4"/>
                      <a:pt x="14" y="4"/>
                    </a:cubicBezTo>
                    <a:cubicBezTo>
                      <a:pt x="18" y="4"/>
                      <a:pt x="22" y="5"/>
                      <a:pt x="24" y="7"/>
                    </a:cubicBezTo>
                    <a:cubicBezTo>
                      <a:pt x="26" y="8"/>
                      <a:pt x="27" y="8"/>
                      <a:pt x="28" y="9"/>
                    </a:cubicBezTo>
                    <a:cubicBezTo>
                      <a:pt x="28" y="8"/>
                      <a:pt x="27" y="8"/>
                      <a:pt x="27" y="7"/>
                    </a:cubicBezTo>
                    <a:cubicBezTo>
                      <a:pt x="27" y="6"/>
                      <a:pt x="25" y="3"/>
                      <a:pt x="20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5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8" name="Freeform 1152"/>
              <p:cNvSpPr>
                <a:spLocks/>
              </p:cNvSpPr>
              <p:nvPr/>
            </p:nvSpPr>
            <p:spPr bwMode="auto">
              <a:xfrm>
                <a:off x="4285" y="2263"/>
                <a:ext cx="120" cy="121"/>
              </a:xfrm>
              <a:custGeom>
                <a:avLst/>
                <a:gdLst>
                  <a:gd name="T0" fmla="*/ 116 w 125"/>
                  <a:gd name="T1" fmla="*/ 112 h 126"/>
                  <a:gd name="T2" fmla="*/ 117 w 125"/>
                  <a:gd name="T3" fmla="*/ 103 h 126"/>
                  <a:gd name="T4" fmla="*/ 118 w 125"/>
                  <a:gd name="T5" fmla="*/ 100 h 126"/>
                  <a:gd name="T6" fmla="*/ 124 w 125"/>
                  <a:gd name="T7" fmla="*/ 95 h 126"/>
                  <a:gd name="T8" fmla="*/ 124 w 125"/>
                  <a:gd name="T9" fmla="*/ 92 h 126"/>
                  <a:gd name="T10" fmla="*/ 121 w 125"/>
                  <a:gd name="T11" fmla="*/ 88 h 126"/>
                  <a:gd name="T12" fmla="*/ 115 w 125"/>
                  <a:gd name="T13" fmla="*/ 83 h 126"/>
                  <a:gd name="T14" fmla="*/ 113 w 125"/>
                  <a:gd name="T15" fmla="*/ 84 h 126"/>
                  <a:gd name="T16" fmla="*/ 114 w 125"/>
                  <a:gd name="T17" fmla="*/ 84 h 126"/>
                  <a:gd name="T18" fmla="*/ 120 w 125"/>
                  <a:gd name="T19" fmla="*/ 88 h 126"/>
                  <a:gd name="T20" fmla="*/ 120 w 125"/>
                  <a:gd name="T21" fmla="*/ 92 h 126"/>
                  <a:gd name="T22" fmla="*/ 118 w 125"/>
                  <a:gd name="T23" fmla="*/ 94 h 126"/>
                  <a:gd name="T24" fmla="*/ 115 w 125"/>
                  <a:gd name="T25" fmla="*/ 93 h 126"/>
                  <a:gd name="T26" fmla="*/ 112 w 125"/>
                  <a:gd name="T27" fmla="*/ 92 h 126"/>
                  <a:gd name="T28" fmla="*/ 111 w 125"/>
                  <a:gd name="T29" fmla="*/ 92 h 126"/>
                  <a:gd name="T30" fmla="*/ 106 w 125"/>
                  <a:gd name="T31" fmla="*/ 88 h 126"/>
                  <a:gd name="T32" fmla="*/ 104 w 125"/>
                  <a:gd name="T33" fmla="*/ 86 h 126"/>
                  <a:gd name="T34" fmla="*/ 98 w 125"/>
                  <a:gd name="T35" fmla="*/ 79 h 126"/>
                  <a:gd name="T36" fmla="*/ 94 w 125"/>
                  <a:gd name="T37" fmla="*/ 76 h 126"/>
                  <a:gd name="T38" fmla="*/ 88 w 125"/>
                  <a:gd name="T39" fmla="*/ 72 h 126"/>
                  <a:gd name="T40" fmla="*/ 91 w 125"/>
                  <a:gd name="T41" fmla="*/ 64 h 126"/>
                  <a:gd name="T42" fmla="*/ 89 w 125"/>
                  <a:gd name="T43" fmla="*/ 62 h 126"/>
                  <a:gd name="T44" fmla="*/ 84 w 125"/>
                  <a:gd name="T45" fmla="*/ 55 h 126"/>
                  <a:gd name="T46" fmla="*/ 83 w 125"/>
                  <a:gd name="T47" fmla="*/ 54 h 126"/>
                  <a:gd name="T48" fmla="*/ 78 w 125"/>
                  <a:gd name="T49" fmla="*/ 50 h 126"/>
                  <a:gd name="T50" fmla="*/ 78 w 125"/>
                  <a:gd name="T51" fmla="*/ 50 h 126"/>
                  <a:gd name="T52" fmla="*/ 78 w 125"/>
                  <a:gd name="T53" fmla="*/ 49 h 126"/>
                  <a:gd name="T54" fmla="*/ 73 w 125"/>
                  <a:gd name="T55" fmla="*/ 46 h 126"/>
                  <a:gd name="T56" fmla="*/ 71 w 125"/>
                  <a:gd name="T57" fmla="*/ 45 h 126"/>
                  <a:gd name="T58" fmla="*/ 70 w 125"/>
                  <a:gd name="T59" fmla="*/ 45 h 126"/>
                  <a:gd name="T60" fmla="*/ 66 w 125"/>
                  <a:gd name="T61" fmla="*/ 43 h 126"/>
                  <a:gd name="T62" fmla="*/ 60 w 125"/>
                  <a:gd name="T63" fmla="*/ 39 h 126"/>
                  <a:gd name="T64" fmla="*/ 48 w 125"/>
                  <a:gd name="T65" fmla="*/ 29 h 126"/>
                  <a:gd name="T66" fmla="*/ 40 w 125"/>
                  <a:gd name="T67" fmla="*/ 22 h 126"/>
                  <a:gd name="T68" fmla="*/ 29 w 125"/>
                  <a:gd name="T69" fmla="*/ 12 h 126"/>
                  <a:gd name="T70" fmla="*/ 16 w 125"/>
                  <a:gd name="T71" fmla="*/ 5 h 126"/>
                  <a:gd name="T72" fmla="*/ 14 w 125"/>
                  <a:gd name="T73" fmla="*/ 5 h 126"/>
                  <a:gd name="T74" fmla="*/ 14 w 125"/>
                  <a:gd name="T75" fmla="*/ 5 h 126"/>
                  <a:gd name="T76" fmla="*/ 3 w 125"/>
                  <a:gd name="T77" fmla="*/ 1 h 126"/>
                  <a:gd name="T78" fmla="*/ 1 w 125"/>
                  <a:gd name="T79" fmla="*/ 0 h 126"/>
                  <a:gd name="T80" fmla="*/ 16 w 125"/>
                  <a:gd name="T81" fmla="*/ 19 h 126"/>
                  <a:gd name="T82" fmla="*/ 23 w 125"/>
                  <a:gd name="T83" fmla="*/ 27 h 126"/>
                  <a:gd name="T84" fmla="*/ 30 w 125"/>
                  <a:gd name="T85" fmla="*/ 35 h 126"/>
                  <a:gd name="T86" fmla="*/ 39 w 125"/>
                  <a:gd name="T87" fmla="*/ 49 h 126"/>
                  <a:gd name="T88" fmla="*/ 43 w 125"/>
                  <a:gd name="T89" fmla="*/ 57 h 126"/>
                  <a:gd name="T90" fmla="*/ 62 w 125"/>
                  <a:gd name="T91" fmla="*/ 85 h 126"/>
                  <a:gd name="T92" fmla="*/ 70 w 125"/>
                  <a:gd name="T93" fmla="*/ 96 h 126"/>
                  <a:gd name="T94" fmla="*/ 78 w 125"/>
                  <a:gd name="T95" fmla="*/ 104 h 126"/>
                  <a:gd name="T96" fmla="*/ 92 w 125"/>
                  <a:gd name="T97" fmla="*/ 116 h 126"/>
                  <a:gd name="T98" fmla="*/ 98 w 125"/>
                  <a:gd name="T99" fmla="*/ 121 h 126"/>
                  <a:gd name="T100" fmla="*/ 100 w 125"/>
                  <a:gd name="T101" fmla="*/ 124 h 126"/>
                  <a:gd name="T102" fmla="*/ 101 w 125"/>
                  <a:gd name="T103" fmla="*/ 126 h 126"/>
                  <a:gd name="T104" fmla="*/ 105 w 125"/>
                  <a:gd name="T105" fmla="*/ 125 h 126"/>
                  <a:gd name="T106" fmla="*/ 111 w 125"/>
                  <a:gd name="T107" fmla="*/ 126 h 126"/>
                  <a:gd name="T108" fmla="*/ 114 w 125"/>
                  <a:gd name="T109" fmla="*/ 126 h 126"/>
                  <a:gd name="T110" fmla="*/ 116 w 125"/>
                  <a:gd name="T111" fmla="*/ 11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" h="126">
                    <a:moveTo>
                      <a:pt x="116" y="112"/>
                    </a:moveTo>
                    <a:cubicBezTo>
                      <a:pt x="116" y="109"/>
                      <a:pt x="117" y="105"/>
                      <a:pt x="117" y="103"/>
                    </a:cubicBezTo>
                    <a:cubicBezTo>
                      <a:pt x="117" y="102"/>
                      <a:pt x="118" y="101"/>
                      <a:pt x="118" y="100"/>
                    </a:cubicBezTo>
                    <a:cubicBezTo>
                      <a:pt x="118" y="96"/>
                      <a:pt x="120" y="94"/>
                      <a:pt x="124" y="95"/>
                    </a:cubicBezTo>
                    <a:cubicBezTo>
                      <a:pt x="125" y="94"/>
                      <a:pt x="124" y="93"/>
                      <a:pt x="124" y="92"/>
                    </a:cubicBezTo>
                    <a:cubicBezTo>
                      <a:pt x="123" y="92"/>
                      <a:pt x="122" y="90"/>
                      <a:pt x="121" y="88"/>
                    </a:cubicBezTo>
                    <a:cubicBezTo>
                      <a:pt x="119" y="85"/>
                      <a:pt x="118" y="83"/>
                      <a:pt x="115" y="83"/>
                    </a:cubicBezTo>
                    <a:cubicBezTo>
                      <a:pt x="114" y="83"/>
                      <a:pt x="113" y="84"/>
                      <a:pt x="113" y="84"/>
                    </a:cubicBezTo>
                    <a:cubicBezTo>
                      <a:pt x="113" y="84"/>
                      <a:pt x="114" y="84"/>
                      <a:pt x="114" y="84"/>
                    </a:cubicBezTo>
                    <a:cubicBezTo>
                      <a:pt x="117" y="84"/>
                      <a:pt x="119" y="86"/>
                      <a:pt x="120" y="88"/>
                    </a:cubicBezTo>
                    <a:cubicBezTo>
                      <a:pt x="121" y="89"/>
                      <a:pt x="121" y="91"/>
                      <a:pt x="120" y="92"/>
                    </a:cubicBezTo>
                    <a:cubicBezTo>
                      <a:pt x="120" y="94"/>
                      <a:pt x="118" y="94"/>
                      <a:pt x="118" y="94"/>
                    </a:cubicBezTo>
                    <a:cubicBezTo>
                      <a:pt x="117" y="94"/>
                      <a:pt x="116" y="94"/>
                      <a:pt x="115" y="93"/>
                    </a:cubicBezTo>
                    <a:cubicBezTo>
                      <a:pt x="114" y="92"/>
                      <a:pt x="113" y="92"/>
                      <a:pt x="112" y="92"/>
                    </a:cubicBezTo>
                    <a:cubicBezTo>
                      <a:pt x="111" y="92"/>
                      <a:pt x="111" y="92"/>
                      <a:pt x="111" y="92"/>
                    </a:cubicBezTo>
                    <a:cubicBezTo>
                      <a:pt x="108" y="92"/>
                      <a:pt x="107" y="89"/>
                      <a:pt x="106" y="88"/>
                    </a:cubicBezTo>
                    <a:cubicBezTo>
                      <a:pt x="106" y="86"/>
                      <a:pt x="106" y="86"/>
                      <a:pt x="104" y="86"/>
                    </a:cubicBezTo>
                    <a:cubicBezTo>
                      <a:pt x="100" y="85"/>
                      <a:pt x="99" y="82"/>
                      <a:pt x="98" y="79"/>
                    </a:cubicBezTo>
                    <a:cubicBezTo>
                      <a:pt x="97" y="77"/>
                      <a:pt x="96" y="76"/>
                      <a:pt x="94" y="76"/>
                    </a:cubicBezTo>
                    <a:cubicBezTo>
                      <a:pt x="90" y="76"/>
                      <a:pt x="88" y="73"/>
                      <a:pt x="88" y="72"/>
                    </a:cubicBezTo>
                    <a:cubicBezTo>
                      <a:pt x="87" y="70"/>
                      <a:pt x="88" y="66"/>
                      <a:pt x="91" y="64"/>
                    </a:cubicBezTo>
                    <a:cubicBezTo>
                      <a:pt x="91" y="63"/>
                      <a:pt x="89" y="62"/>
                      <a:pt x="89" y="62"/>
                    </a:cubicBezTo>
                    <a:cubicBezTo>
                      <a:pt x="87" y="60"/>
                      <a:pt x="84" y="58"/>
                      <a:pt x="84" y="55"/>
                    </a:cubicBezTo>
                    <a:cubicBezTo>
                      <a:pt x="84" y="55"/>
                      <a:pt x="83" y="55"/>
                      <a:pt x="83" y="54"/>
                    </a:cubicBezTo>
                    <a:cubicBezTo>
                      <a:pt x="81" y="54"/>
                      <a:pt x="78" y="5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49"/>
                    </a:cubicBezTo>
                    <a:cubicBezTo>
                      <a:pt x="77" y="49"/>
                      <a:pt x="75" y="48"/>
                      <a:pt x="73" y="46"/>
                    </a:cubicBezTo>
                    <a:cubicBezTo>
                      <a:pt x="72" y="45"/>
                      <a:pt x="72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5"/>
                      <a:pt x="67" y="44"/>
                      <a:pt x="66" y="43"/>
                    </a:cubicBezTo>
                    <a:cubicBezTo>
                      <a:pt x="64" y="40"/>
                      <a:pt x="61" y="39"/>
                      <a:pt x="60" y="39"/>
                    </a:cubicBezTo>
                    <a:cubicBezTo>
                      <a:pt x="56" y="41"/>
                      <a:pt x="50" y="35"/>
                      <a:pt x="48" y="29"/>
                    </a:cubicBezTo>
                    <a:cubicBezTo>
                      <a:pt x="47" y="27"/>
                      <a:pt x="43" y="24"/>
                      <a:pt x="40" y="22"/>
                    </a:cubicBezTo>
                    <a:cubicBezTo>
                      <a:pt x="35" y="19"/>
                      <a:pt x="30" y="15"/>
                      <a:pt x="29" y="12"/>
                    </a:cubicBezTo>
                    <a:cubicBezTo>
                      <a:pt x="27" y="9"/>
                      <a:pt x="25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9" y="5"/>
                      <a:pt x="5" y="3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4"/>
                      <a:pt x="10" y="15"/>
                      <a:pt x="16" y="19"/>
                    </a:cubicBezTo>
                    <a:cubicBezTo>
                      <a:pt x="19" y="21"/>
                      <a:pt x="21" y="24"/>
                      <a:pt x="23" y="27"/>
                    </a:cubicBezTo>
                    <a:cubicBezTo>
                      <a:pt x="25" y="31"/>
                      <a:pt x="27" y="34"/>
                      <a:pt x="30" y="35"/>
                    </a:cubicBezTo>
                    <a:cubicBezTo>
                      <a:pt x="35" y="35"/>
                      <a:pt x="37" y="42"/>
                      <a:pt x="39" y="49"/>
                    </a:cubicBezTo>
                    <a:cubicBezTo>
                      <a:pt x="40" y="51"/>
                      <a:pt x="42" y="57"/>
                      <a:pt x="43" y="57"/>
                    </a:cubicBezTo>
                    <a:cubicBezTo>
                      <a:pt x="49" y="59"/>
                      <a:pt x="60" y="76"/>
                      <a:pt x="62" y="85"/>
                    </a:cubicBezTo>
                    <a:cubicBezTo>
                      <a:pt x="63" y="89"/>
                      <a:pt x="67" y="93"/>
                      <a:pt x="70" y="96"/>
                    </a:cubicBezTo>
                    <a:cubicBezTo>
                      <a:pt x="73" y="98"/>
                      <a:pt x="76" y="101"/>
                      <a:pt x="78" y="104"/>
                    </a:cubicBezTo>
                    <a:cubicBezTo>
                      <a:pt x="80" y="107"/>
                      <a:pt x="87" y="112"/>
                      <a:pt x="92" y="116"/>
                    </a:cubicBezTo>
                    <a:cubicBezTo>
                      <a:pt x="95" y="118"/>
                      <a:pt x="97" y="120"/>
                      <a:pt x="98" y="121"/>
                    </a:cubicBezTo>
                    <a:cubicBezTo>
                      <a:pt x="99" y="122"/>
                      <a:pt x="99" y="123"/>
                      <a:pt x="100" y="124"/>
                    </a:cubicBezTo>
                    <a:cubicBezTo>
                      <a:pt x="100" y="125"/>
                      <a:pt x="101" y="125"/>
                      <a:pt x="101" y="126"/>
                    </a:cubicBezTo>
                    <a:cubicBezTo>
                      <a:pt x="102" y="125"/>
                      <a:pt x="103" y="125"/>
                      <a:pt x="105" y="125"/>
                    </a:cubicBezTo>
                    <a:cubicBezTo>
                      <a:pt x="107" y="125"/>
                      <a:pt x="109" y="125"/>
                      <a:pt x="111" y="126"/>
                    </a:cubicBezTo>
                    <a:cubicBezTo>
                      <a:pt x="112" y="126"/>
                      <a:pt x="113" y="126"/>
                      <a:pt x="114" y="126"/>
                    </a:cubicBezTo>
                    <a:cubicBezTo>
                      <a:pt x="115" y="125"/>
                      <a:pt x="116" y="117"/>
                      <a:pt x="116" y="112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9" name="Freeform 1153"/>
              <p:cNvSpPr>
                <a:spLocks/>
              </p:cNvSpPr>
              <p:nvPr/>
            </p:nvSpPr>
            <p:spPr bwMode="auto">
              <a:xfrm>
                <a:off x="4509" y="2413"/>
                <a:ext cx="27" cy="8"/>
              </a:xfrm>
              <a:custGeom>
                <a:avLst/>
                <a:gdLst>
                  <a:gd name="T0" fmla="*/ 3 w 29"/>
                  <a:gd name="T1" fmla="*/ 2 h 8"/>
                  <a:gd name="T2" fmla="*/ 2 w 29"/>
                  <a:gd name="T3" fmla="*/ 1 h 8"/>
                  <a:gd name="T4" fmla="*/ 0 w 29"/>
                  <a:gd name="T5" fmla="*/ 3 h 8"/>
                  <a:gd name="T6" fmla="*/ 0 w 29"/>
                  <a:gd name="T7" fmla="*/ 5 h 8"/>
                  <a:gd name="T8" fmla="*/ 9 w 29"/>
                  <a:gd name="T9" fmla="*/ 8 h 8"/>
                  <a:gd name="T10" fmla="*/ 9 w 29"/>
                  <a:gd name="T11" fmla="*/ 8 h 8"/>
                  <a:gd name="T12" fmla="*/ 14 w 29"/>
                  <a:gd name="T13" fmla="*/ 7 h 8"/>
                  <a:gd name="T14" fmla="*/ 25 w 29"/>
                  <a:gd name="T15" fmla="*/ 4 h 8"/>
                  <a:gd name="T16" fmla="*/ 29 w 29"/>
                  <a:gd name="T17" fmla="*/ 3 h 8"/>
                  <a:gd name="T18" fmla="*/ 18 w 29"/>
                  <a:gd name="T19" fmla="*/ 0 h 8"/>
                  <a:gd name="T20" fmla="*/ 16 w 29"/>
                  <a:gd name="T21" fmla="*/ 0 h 8"/>
                  <a:gd name="T22" fmla="*/ 9 w 29"/>
                  <a:gd name="T23" fmla="*/ 3 h 8"/>
                  <a:gd name="T24" fmla="*/ 3 w 29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8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4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8"/>
                      <a:pt x="12" y="8"/>
                      <a:pt x="14" y="7"/>
                    </a:cubicBezTo>
                    <a:cubicBezTo>
                      <a:pt x="19" y="5"/>
                      <a:pt x="22" y="5"/>
                      <a:pt x="25" y="4"/>
                    </a:cubicBezTo>
                    <a:cubicBezTo>
                      <a:pt x="28" y="4"/>
                      <a:pt x="29" y="4"/>
                      <a:pt x="29" y="3"/>
                    </a:cubicBezTo>
                    <a:cubicBezTo>
                      <a:pt x="29" y="2"/>
                      <a:pt x="22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2"/>
                      <a:pt x="12" y="3"/>
                      <a:pt x="9" y="3"/>
                    </a:cubicBezTo>
                    <a:cubicBezTo>
                      <a:pt x="7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0" name="Freeform 1154"/>
              <p:cNvSpPr>
                <a:spLocks/>
              </p:cNvSpPr>
              <p:nvPr/>
            </p:nvSpPr>
            <p:spPr bwMode="auto">
              <a:xfrm>
                <a:off x="4631" y="2304"/>
                <a:ext cx="13" cy="22"/>
              </a:xfrm>
              <a:custGeom>
                <a:avLst/>
                <a:gdLst>
                  <a:gd name="T0" fmla="*/ 13 w 14"/>
                  <a:gd name="T1" fmla="*/ 8 h 23"/>
                  <a:gd name="T2" fmla="*/ 13 w 14"/>
                  <a:gd name="T3" fmla="*/ 8 h 23"/>
                  <a:gd name="T4" fmla="*/ 12 w 14"/>
                  <a:gd name="T5" fmla="*/ 8 h 23"/>
                  <a:gd name="T6" fmla="*/ 11 w 14"/>
                  <a:gd name="T7" fmla="*/ 8 h 23"/>
                  <a:gd name="T8" fmla="*/ 7 w 14"/>
                  <a:gd name="T9" fmla="*/ 7 h 23"/>
                  <a:gd name="T10" fmla="*/ 6 w 14"/>
                  <a:gd name="T11" fmla="*/ 5 h 23"/>
                  <a:gd name="T12" fmla="*/ 4 w 14"/>
                  <a:gd name="T13" fmla="*/ 0 h 23"/>
                  <a:gd name="T14" fmla="*/ 2 w 14"/>
                  <a:gd name="T15" fmla="*/ 2 h 23"/>
                  <a:gd name="T16" fmla="*/ 2 w 14"/>
                  <a:gd name="T17" fmla="*/ 17 h 23"/>
                  <a:gd name="T18" fmla="*/ 6 w 14"/>
                  <a:gd name="T19" fmla="*/ 23 h 23"/>
                  <a:gd name="T20" fmla="*/ 5 w 14"/>
                  <a:gd name="T21" fmla="*/ 22 h 23"/>
                  <a:gd name="T22" fmla="*/ 6 w 14"/>
                  <a:gd name="T23" fmla="*/ 16 h 23"/>
                  <a:gd name="T24" fmla="*/ 11 w 14"/>
                  <a:gd name="T25" fmla="*/ 14 h 23"/>
                  <a:gd name="T26" fmla="*/ 14 w 14"/>
                  <a:gd name="T27" fmla="*/ 14 h 23"/>
                  <a:gd name="T28" fmla="*/ 13 w 14"/>
                  <a:gd name="T29" fmla="*/ 12 h 23"/>
                  <a:gd name="T30" fmla="*/ 13 w 14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3"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7" y="7"/>
                      <a:pt x="6" y="6"/>
                      <a:pt x="6" y="5"/>
                    </a:cubicBezTo>
                    <a:cubicBezTo>
                      <a:pt x="6" y="3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2"/>
                    </a:cubicBezTo>
                    <a:cubicBezTo>
                      <a:pt x="0" y="5"/>
                      <a:pt x="0" y="12"/>
                      <a:pt x="2" y="17"/>
                    </a:cubicBezTo>
                    <a:cubicBezTo>
                      <a:pt x="3" y="20"/>
                      <a:pt x="5" y="22"/>
                      <a:pt x="6" y="23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0"/>
                      <a:pt x="5" y="17"/>
                      <a:pt x="6" y="16"/>
                    </a:cubicBezTo>
                    <a:cubicBezTo>
                      <a:pt x="7" y="15"/>
                      <a:pt x="9" y="14"/>
                      <a:pt x="11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2"/>
                    </a:cubicBezTo>
                    <a:cubicBezTo>
                      <a:pt x="13" y="11"/>
                      <a:pt x="13" y="9"/>
                      <a:pt x="13" y="8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1" name="Freeform 1155"/>
              <p:cNvSpPr>
                <a:spLocks/>
              </p:cNvSpPr>
              <p:nvPr/>
            </p:nvSpPr>
            <p:spPr bwMode="auto">
              <a:xfrm>
                <a:off x="4536" y="2329"/>
                <a:ext cx="47" cy="55"/>
              </a:xfrm>
              <a:custGeom>
                <a:avLst/>
                <a:gdLst>
                  <a:gd name="T0" fmla="*/ 10 w 49"/>
                  <a:gd name="T1" fmla="*/ 3 h 57"/>
                  <a:gd name="T2" fmla="*/ 8 w 49"/>
                  <a:gd name="T3" fmla="*/ 9 h 57"/>
                  <a:gd name="T4" fmla="*/ 2 w 49"/>
                  <a:gd name="T5" fmla="*/ 24 h 57"/>
                  <a:gd name="T6" fmla="*/ 0 w 49"/>
                  <a:gd name="T7" fmla="*/ 30 h 57"/>
                  <a:gd name="T8" fmla="*/ 8 w 49"/>
                  <a:gd name="T9" fmla="*/ 32 h 57"/>
                  <a:gd name="T10" fmla="*/ 12 w 49"/>
                  <a:gd name="T11" fmla="*/ 34 h 57"/>
                  <a:gd name="T12" fmla="*/ 13 w 49"/>
                  <a:gd name="T13" fmla="*/ 46 h 57"/>
                  <a:gd name="T14" fmla="*/ 12 w 49"/>
                  <a:gd name="T15" fmla="*/ 57 h 57"/>
                  <a:gd name="T16" fmla="*/ 17 w 49"/>
                  <a:gd name="T17" fmla="*/ 51 h 57"/>
                  <a:gd name="T18" fmla="*/ 17 w 49"/>
                  <a:gd name="T19" fmla="*/ 49 h 57"/>
                  <a:gd name="T20" fmla="*/ 15 w 49"/>
                  <a:gd name="T21" fmla="*/ 27 h 57"/>
                  <a:gd name="T22" fmla="*/ 19 w 49"/>
                  <a:gd name="T23" fmla="*/ 24 h 57"/>
                  <a:gd name="T24" fmla="*/ 26 w 49"/>
                  <a:gd name="T25" fmla="*/ 27 h 57"/>
                  <a:gd name="T26" fmla="*/ 26 w 49"/>
                  <a:gd name="T27" fmla="*/ 33 h 57"/>
                  <a:gd name="T28" fmla="*/ 27 w 49"/>
                  <a:gd name="T29" fmla="*/ 36 h 57"/>
                  <a:gd name="T30" fmla="*/ 31 w 49"/>
                  <a:gd name="T31" fmla="*/ 43 h 57"/>
                  <a:gd name="T32" fmla="*/ 32 w 49"/>
                  <a:gd name="T33" fmla="*/ 45 h 57"/>
                  <a:gd name="T34" fmla="*/ 32 w 49"/>
                  <a:gd name="T35" fmla="*/ 45 h 57"/>
                  <a:gd name="T36" fmla="*/ 36 w 49"/>
                  <a:gd name="T37" fmla="*/ 44 h 57"/>
                  <a:gd name="T38" fmla="*/ 39 w 49"/>
                  <a:gd name="T39" fmla="*/ 43 h 57"/>
                  <a:gd name="T40" fmla="*/ 41 w 49"/>
                  <a:gd name="T41" fmla="*/ 41 h 57"/>
                  <a:gd name="T42" fmla="*/ 39 w 49"/>
                  <a:gd name="T43" fmla="*/ 37 h 57"/>
                  <a:gd name="T44" fmla="*/ 38 w 49"/>
                  <a:gd name="T45" fmla="*/ 29 h 57"/>
                  <a:gd name="T46" fmla="*/ 37 w 49"/>
                  <a:gd name="T47" fmla="*/ 25 h 57"/>
                  <a:gd name="T48" fmla="*/ 30 w 49"/>
                  <a:gd name="T49" fmla="*/ 15 h 57"/>
                  <a:gd name="T50" fmla="*/ 34 w 49"/>
                  <a:gd name="T51" fmla="*/ 12 h 57"/>
                  <a:gd name="T52" fmla="*/ 49 w 49"/>
                  <a:gd name="T53" fmla="*/ 2 h 57"/>
                  <a:gd name="T54" fmla="*/ 47 w 49"/>
                  <a:gd name="T55" fmla="*/ 2 h 57"/>
                  <a:gd name="T56" fmla="*/ 30 w 49"/>
                  <a:gd name="T57" fmla="*/ 8 h 57"/>
                  <a:gd name="T58" fmla="*/ 25 w 49"/>
                  <a:gd name="T59" fmla="*/ 12 h 57"/>
                  <a:gd name="T60" fmla="*/ 16 w 49"/>
                  <a:gd name="T61" fmla="*/ 7 h 57"/>
                  <a:gd name="T62" fmla="*/ 12 w 49"/>
                  <a:gd name="T63" fmla="*/ 0 h 57"/>
                  <a:gd name="T64" fmla="*/ 10 w 49"/>
                  <a:gd name="T6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7">
                    <a:moveTo>
                      <a:pt x="10" y="3"/>
                    </a:moveTo>
                    <a:cubicBezTo>
                      <a:pt x="10" y="3"/>
                      <a:pt x="9" y="6"/>
                      <a:pt x="8" y="9"/>
                    </a:cubicBezTo>
                    <a:cubicBezTo>
                      <a:pt x="7" y="13"/>
                      <a:pt x="5" y="18"/>
                      <a:pt x="2" y="24"/>
                    </a:cubicBezTo>
                    <a:cubicBezTo>
                      <a:pt x="0" y="26"/>
                      <a:pt x="0" y="28"/>
                      <a:pt x="0" y="30"/>
                    </a:cubicBezTo>
                    <a:cubicBezTo>
                      <a:pt x="1" y="31"/>
                      <a:pt x="4" y="32"/>
                      <a:pt x="8" y="32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4" y="37"/>
                      <a:pt x="13" y="43"/>
                      <a:pt x="13" y="46"/>
                    </a:cubicBezTo>
                    <a:cubicBezTo>
                      <a:pt x="11" y="53"/>
                      <a:pt x="11" y="56"/>
                      <a:pt x="12" y="57"/>
                    </a:cubicBezTo>
                    <a:cubicBezTo>
                      <a:pt x="14" y="56"/>
                      <a:pt x="17" y="53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2" y="46"/>
                      <a:pt x="13" y="30"/>
                      <a:pt x="15" y="27"/>
                    </a:cubicBezTo>
                    <a:cubicBezTo>
                      <a:pt x="15" y="25"/>
                      <a:pt x="17" y="24"/>
                      <a:pt x="19" y="24"/>
                    </a:cubicBezTo>
                    <a:cubicBezTo>
                      <a:pt x="22" y="24"/>
                      <a:pt x="24" y="25"/>
                      <a:pt x="26" y="27"/>
                    </a:cubicBezTo>
                    <a:cubicBezTo>
                      <a:pt x="27" y="29"/>
                      <a:pt x="27" y="31"/>
                      <a:pt x="26" y="33"/>
                    </a:cubicBezTo>
                    <a:cubicBezTo>
                      <a:pt x="25" y="34"/>
                      <a:pt x="25" y="34"/>
                      <a:pt x="27" y="36"/>
                    </a:cubicBezTo>
                    <a:cubicBezTo>
                      <a:pt x="29" y="37"/>
                      <a:pt x="31" y="39"/>
                      <a:pt x="31" y="43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5" y="44"/>
                      <a:pt x="36" y="44"/>
                    </a:cubicBezTo>
                    <a:cubicBezTo>
                      <a:pt x="37" y="43"/>
                      <a:pt x="38" y="43"/>
                      <a:pt x="39" y="43"/>
                    </a:cubicBezTo>
                    <a:cubicBezTo>
                      <a:pt x="41" y="42"/>
                      <a:pt x="41" y="42"/>
                      <a:pt x="41" y="41"/>
                    </a:cubicBezTo>
                    <a:cubicBezTo>
                      <a:pt x="41" y="41"/>
                      <a:pt x="42" y="40"/>
                      <a:pt x="39" y="37"/>
                    </a:cubicBezTo>
                    <a:cubicBezTo>
                      <a:pt x="37" y="35"/>
                      <a:pt x="37" y="31"/>
                      <a:pt x="38" y="29"/>
                    </a:cubicBezTo>
                    <a:cubicBezTo>
                      <a:pt x="38" y="26"/>
                      <a:pt x="38" y="26"/>
                      <a:pt x="37" y="25"/>
                    </a:cubicBezTo>
                    <a:cubicBezTo>
                      <a:pt x="33" y="22"/>
                      <a:pt x="30" y="18"/>
                      <a:pt x="30" y="15"/>
                    </a:cubicBezTo>
                    <a:cubicBezTo>
                      <a:pt x="30" y="14"/>
                      <a:pt x="31" y="12"/>
                      <a:pt x="34" y="12"/>
                    </a:cubicBezTo>
                    <a:cubicBezTo>
                      <a:pt x="38" y="11"/>
                      <a:pt x="48" y="5"/>
                      <a:pt x="49" y="2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1" y="2"/>
                      <a:pt x="31" y="6"/>
                      <a:pt x="30" y="8"/>
                    </a:cubicBezTo>
                    <a:cubicBezTo>
                      <a:pt x="30" y="11"/>
                      <a:pt x="28" y="12"/>
                      <a:pt x="25" y="12"/>
                    </a:cubicBezTo>
                    <a:cubicBezTo>
                      <a:pt x="22" y="12"/>
                      <a:pt x="18" y="10"/>
                      <a:pt x="16" y="7"/>
                    </a:cubicBezTo>
                    <a:cubicBezTo>
                      <a:pt x="14" y="5"/>
                      <a:pt x="13" y="3"/>
                      <a:pt x="12" y="0"/>
                    </a:cubicBezTo>
                    <a:cubicBezTo>
                      <a:pt x="12" y="1"/>
                      <a:pt x="11" y="2"/>
                      <a:pt x="10" y="3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2" name="Freeform 1156"/>
              <p:cNvSpPr>
                <a:spLocks/>
              </p:cNvSpPr>
              <p:nvPr/>
            </p:nvSpPr>
            <p:spPr bwMode="auto">
              <a:xfrm>
                <a:off x="4550" y="2308"/>
                <a:ext cx="51" cy="15"/>
              </a:xfrm>
              <a:custGeom>
                <a:avLst/>
                <a:gdLst>
                  <a:gd name="T0" fmla="*/ 26 w 54"/>
                  <a:gd name="T1" fmla="*/ 7 h 15"/>
                  <a:gd name="T2" fmla="*/ 39 w 54"/>
                  <a:gd name="T3" fmla="*/ 9 h 15"/>
                  <a:gd name="T4" fmla="*/ 54 w 54"/>
                  <a:gd name="T5" fmla="*/ 0 h 15"/>
                  <a:gd name="T6" fmla="*/ 49 w 54"/>
                  <a:gd name="T7" fmla="*/ 4 h 15"/>
                  <a:gd name="T8" fmla="*/ 46 w 54"/>
                  <a:gd name="T9" fmla="*/ 5 h 15"/>
                  <a:gd name="T10" fmla="*/ 39 w 54"/>
                  <a:gd name="T11" fmla="*/ 7 h 15"/>
                  <a:gd name="T12" fmla="*/ 16 w 54"/>
                  <a:gd name="T13" fmla="*/ 2 h 15"/>
                  <a:gd name="T14" fmla="*/ 14 w 54"/>
                  <a:gd name="T15" fmla="*/ 2 h 15"/>
                  <a:gd name="T16" fmla="*/ 10 w 54"/>
                  <a:gd name="T17" fmla="*/ 4 h 15"/>
                  <a:gd name="T18" fmla="*/ 4 w 54"/>
                  <a:gd name="T19" fmla="*/ 8 h 15"/>
                  <a:gd name="T20" fmla="*/ 0 w 54"/>
                  <a:gd name="T21" fmla="*/ 15 h 15"/>
                  <a:gd name="T22" fmla="*/ 26 w 5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5">
                    <a:moveTo>
                      <a:pt x="26" y="7"/>
                    </a:moveTo>
                    <a:cubicBezTo>
                      <a:pt x="31" y="7"/>
                      <a:pt x="36" y="8"/>
                      <a:pt x="39" y="9"/>
                    </a:cubicBezTo>
                    <a:cubicBezTo>
                      <a:pt x="44" y="11"/>
                      <a:pt x="51" y="6"/>
                      <a:pt x="54" y="0"/>
                    </a:cubicBezTo>
                    <a:cubicBezTo>
                      <a:pt x="52" y="1"/>
                      <a:pt x="50" y="3"/>
                      <a:pt x="49" y="4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2" y="7"/>
                      <a:pt x="39" y="7"/>
                    </a:cubicBezTo>
                    <a:cubicBezTo>
                      <a:pt x="30" y="7"/>
                      <a:pt x="20" y="4"/>
                      <a:pt x="16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9"/>
                      <a:pt x="1" y="12"/>
                      <a:pt x="0" y="15"/>
                    </a:cubicBezTo>
                    <a:cubicBezTo>
                      <a:pt x="5" y="9"/>
                      <a:pt x="18" y="7"/>
                      <a:pt x="26" y="7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3" name="Freeform 1157"/>
              <p:cNvSpPr>
                <a:spLocks/>
              </p:cNvSpPr>
              <p:nvPr/>
            </p:nvSpPr>
            <p:spPr bwMode="auto">
              <a:xfrm>
                <a:off x="4429" y="2278"/>
                <a:ext cx="106" cy="87"/>
              </a:xfrm>
              <a:custGeom>
                <a:avLst/>
                <a:gdLst>
                  <a:gd name="T0" fmla="*/ 1 w 111"/>
                  <a:gd name="T1" fmla="*/ 38 h 91"/>
                  <a:gd name="T2" fmla="*/ 7 w 111"/>
                  <a:gd name="T3" fmla="*/ 55 h 91"/>
                  <a:gd name="T4" fmla="*/ 17 w 111"/>
                  <a:gd name="T5" fmla="*/ 67 h 91"/>
                  <a:gd name="T6" fmla="*/ 25 w 111"/>
                  <a:gd name="T7" fmla="*/ 80 h 91"/>
                  <a:gd name="T8" fmla="*/ 36 w 111"/>
                  <a:gd name="T9" fmla="*/ 85 h 91"/>
                  <a:gd name="T10" fmla="*/ 43 w 111"/>
                  <a:gd name="T11" fmla="*/ 84 h 91"/>
                  <a:gd name="T12" fmla="*/ 66 w 111"/>
                  <a:gd name="T13" fmla="*/ 91 h 91"/>
                  <a:gd name="T14" fmla="*/ 67 w 111"/>
                  <a:gd name="T15" fmla="*/ 91 h 91"/>
                  <a:gd name="T16" fmla="*/ 80 w 111"/>
                  <a:gd name="T17" fmla="*/ 87 h 91"/>
                  <a:gd name="T18" fmla="*/ 88 w 111"/>
                  <a:gd name="T19" fmla="*/ 62 h 91"/>
                  <a:gd name="T20" fmla="*/ 106 w 111"/>
                  <a:gd name="T21" fmla="*/ 37 h 91"/>
                  <a:gd name="T22" fmla="*/ 104 w 111"/>
                  <a:gd name="T23" fmla="*/ 29 h 91"/>
                  <a:gd name="T24" fmla="*/ 100 w 111"/>
                  <a:gd name="T25" fmla="*/ 20 h 91"/>
                  <a:gd name="T26" fmla="*/ 97 w 111"/>
                  <a:gd name="T27" fmla="*/ 7 h 91"/>
                  <a:gd name="T28" fmla="*/ 96 w 111"/>
                  <a:gd name="T29" fmla="*/ 0 h 91"/>
                  <a:gd name="T30" fmla="*/ 95 w 111"/>
                  <a:gd name="T31" fmla="*/ 0 h 91"/>
                  <a:gd name="T32" fmla="*/ 93 w 111"/>
                  <a:gd name="T33" fmla="*/ 0 h 91"/>
                  <a:gd name="T34" fmla="*/ 80 w 111"/>
                  <a:gd name="T35" fmla="*/ 2 h 91"/>
                  <a:gd name="T36" fmla="*/ 76 w 111"/>
                  <a:gd name="T37" fmla="*/ 13 h 91"/>
                  <a:gd name="T38" fmla="*/ 73 w 111"/>
                  <a:gd name="T39" fmla="*/ 14 h 91"/>
                  <a:gd name="T40" fmla="*/ 69 w 111"/>
                  <a:gd name="T41" fmla="*/ 25 h 91"/>
                  <a:gd name="T42" fmla="*/ 64 w 111"/>
                  <a:gd name="T43" fmla="*/ 32 h 91"/>
                  <a:gd name="T44" fmla="*/ 58 w 111"/>
                  <a:gd name="T45" fmla="*/ 34 h 91"/>
                  <a:gd name="T46" fmla="*/ 47 w 111"/>
                  <a:gd name="T47" fmla="*/ 32 h 91"/>
                  <a:gd name="T48" fmla="*/ 36 w 111"/>
                  <a:gd name="T49" fmla="*/ 37 h 91"/>
                  <a:gd name="T50" fmla="*/ 28 w 111"/>
                  <a:gd name="T51" fmla="*/ 37 h 91"/>
                  <a:gd name="T52" fmla="*/ 22 w 111"/>
                  <a:gd name="T53" fmla="*/ 38 h 91"/>
                  <a:gd name="T54" fmla="*/ 14 w 111"/>
                  <a:gd name="T55" fmla="*/ 36 h 91"/>
                  <a:gd name="T56" fmla="*/ 11 w 111"/>
                  <a:gd name="T57" fmla="*/ 34 h 91"/>
                  <a:gd name="T58" fmla="*/ 10 w 111"/>
                  <a:gd name="T59" fmla="*/ 33 h 91"/>
                  <a:gd name="T60" fmla="*/ 10 w 111"/>
                  <a:gd name="T61" fmla="*/ 33 h 91"/>
                  <a:gd name="T62" fmla="*/ 9 w 111"/>
                  <a:gd name="T63" fmla="*/ 32 h 91"/>
                  <a:gd name="T64" fmla="*/ 8 w 111"/>
                  <a:gd name="T65" fmla="*/ 31 h 91"/>
                  <a:gd name="T66" fmla="*/ 8 w 111"/>
                  <a:gd name="T67" fmla="*/ 30 h 91"/>
                  <a:gd name="T68" fmla="*/ 7 w 111"/>
                  <a:gd name="T69" fmla="*/ 28 h 91"/>
                  <a:gd name="T70" fmla="*/ 7 w 111"/>
                  <a:gd name="T71" fmla="*/ 27 h 91"/>
                  <a:gd name="T72" fmla="*/ 1 w 111"/>
                  <a:gd name="T7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91">
                    <a:moveTo>
                      <a:pt x="1" y="34"/>
                    </a:moveTo>
                    <a:cubicBezTo>
                      <a:pt x="0" y="36"/>
                      <a:pt x="0" y="38"/>
                      <a:pt x="1" y="38"/>
                    </a:cubicBezTo>
                    <a:cubicBezTo>
                      <a:pt x="4" y="42"/>
                      <a:pt x="5" y="46"/>
                      <a:pt x="6" y="50"/>
                    </a:cubicBezTo>
                    <a:cubicBezTo>
                      <a:pt x="6" y="52"/>
                      <a:pt x="6" y="53"/>
                      <a:pt x="7" y="55"/>
                    </a:cubicBezTo>
                    <a:cubicBezTo>
                      <a:pt x="8" y="55"/>
                      <a:pt x="9" y="56"/>
                      <a:pt x="10" y="57"/>
                    </a:cubicBezTo>
                    <a:cubicBezTo>
                      <a:pt x="13" y="59"/>
                      <a:pt x="17" y="61"/>
                      <a:pt x="17" y="67"/>
                    </a:cubicBezTo>
                    <a:cubicBezTo>
                      <a:pt x="17" y="73"/>
                      <a:pt x="22" y="80"/>
                      <a:pt x="24" y="80"/>
                    </a:cubicBezTo>
                    <a:cubicBezTo>
                      <a:pt x="24" y="80"/>
                      <a:pt x="24" y="80"/>
                      <a:pt x="25" y="80"/>
                    </a:cubicBezTo>
                    <a:cubicBezTo>
                      <a:pt x="26" y="79"/>
                      <a:pt x="27" y="79"/>
                      <a:pt x="29" y="79"/>
                    </a:cubicBezTo>
                    <a:cubicBezTo>
                      <a:pt x="33" y="79"/>
                      <a:pt x="36" y="83"/>
                      <a:pt x="36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41" y="84"/>
                      <a:pt x="43" y="84"/>
                    </a:cubicBezTo>
                    <a:cubicBezTo>
                      <a:pt x="46" y="83"/>
                      <a:pt x="48" y="82"/>
                      <a:pt x="50" y="83"/>
                    </a:cubicBezTo>
                    <a:cubicBezTo>
                      <a:pt x="58" y="84"/>
                      <a:pt x="65" y="86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1"/>
                      <a:pt x="67" y="91"/>
                    </a:cubicBezTo>
                    <a:cubicBezTo>
                      <a:pt x="69" y="91"/>
                      <a:pt x="73" y="89"/>
                      <a:pt x="77" y="88"/>
                    </a:cubicBezTo>
                    <a:cubicBezTo>
                      <a:pt x="78" y="87"/>
                      <a:pt x="79" y="87"/>
                      <a:pt x="80" y="87"/>
                    </a:cubicBezTo>
                    <a:cubicBezTo>
                      <a:pt x="82" y="86"/>
                      <a:pt x="82" y="80"/>
                      <a:pt x="83" y="76"/>
                    </a:cubicBezTo>
                    <a:cubicBezTo>
                      <a:pt x="84" y="70"/>
                      <a:pt x="84" y="64"/>
                      <a:pt x="88" y="62"/>
                    </a:cubicBezTo>
                    <a:cubicBezTo>
                      <a:pt x="94" y="58"/>
                      <a:pt x="94" y="52"/>
                      <a:pt x="94" y="46"/>
                    </a:cubicBezTo>
                    <a:cubicBezTo>
                      <a:pt x="93" y="40"/>
                      <a:pt x="101" y="38"/>
                      <a:pt x="106" y="37"/>
                    </a:cubicBezTo>
                    <a:cubicBezTo>
                      <a:pt x="108" y="36"/>
                      <a:pt x="111" y="36"/>
                      <a:pt x="111" y="35"/>
                    </a:cubicBezTo>
                    <a:cubicBezTo>
                      <a:pt x="111" y="34"/>
                      <a:pt x="109" y="31"/>
                      <a:pt x="104" y="29"/>
                    </a:cubicBezTo>
                    <a:cubicBezTo>
                      <a:pt x="101" y="28"/>
                      <a:pt x="101" y="25"/>
                      <a:pt x="101" y="23"/>
                    </a:cubicBezTo>
                    <a:cubicBezTo>
                      <a:pt x="101" y="21"/>
                      <a:pt x="101" y="21"/>
                      <a:pt x="100" y="20"/>
                    </a:cubicBezTo>
                    <a:cubicBezTo>
                      <a:pt x="99" y="19"/>
                      <a:pt x="93" y="13"/>
                      <a:pt x="94" y="9"/>
                    </a:cubicBezTo>
                    <a:cubicBezTo>
                      <a:pt x="94" y="8"/>
                      <a:pt x="95" y="7"/>
                      <a:pt x="97" y="7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6" y="4"/>
                      <a:pt x="95" y="2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  <a:cubicBezTo>
                      <a:pt x="88" y="0"/>
                      <a:pt x="82" y="0"/>
                      <a:pt x="80" y="2"/>
                    </a:cubicBezTo>
                    <a:cubicBezTo>
                      <a:pt x="80" y="3"/>
                      <a:pt x="79" y="3"/>
                      <a:pt x="79" y="5"/>
                    </a:cubicBezTo>
                    <a:cubicBezTo>
                      <a:pt x="80" y="10"/>
                      <a:pt x="78" y="12"/>
                      <a:pt x="76" y="13"/>
                    </a:cubicBezTo>
                    <a:cubicBezTo>
                      <a:pt x="75" y="13"/>
                      <a:pt x="75" y="13"/>
                      <a:pt x="74" y="14"/>
                    </a:cubicBezTo>
                    <a:cubicBezTo>
                      <a:pt x="74" y="14"/>
                      <a:pt x="73" y="14"/>
                      <a:pt x="73" y="14"/>
                    </a:cubicBezTo>
                    <a:cubicBezTo>
                      <a:pt x="73" y="18"/>
                      <a:pt x="72" y="19"/>
                      <a:pt x="71" y="21"/>
                    </a:cubicBezTo>
                    <a:cubicBezTo>
                      <a:pt x="70" y="22"/>
                      <a:pt x="69" y="23"/>
                      <a:pt x="69" y="25"/>
                    </a:cubicBezTo>
                    <a:cubicBezTo>
                      <a:pt x="70" y="27"/>
                      <a:pt x="69" y="29"/>
                      <a:pt x="69" y="30"/>
                    </a:cubicBezTo>
                    <a:cubicBezTo>
                      <a:pt x="68" y="31"/>
                      <a:pt x="66" y="32"/>
                      <a:pt x="64" y="32"/>
                    </a:cubicBezTo>
                    <a:cubicBezTo>
                      <a:pt x="63" y="32"/>
                      <a:pt x="61" y="33"/>
                      <a:pt x="60" y="33"/>
                    </a:cubicBezTo>
                    <a:cubicBezTo>
                      <a:pt x="59" y="34"/>
                      <a:pt x="59" y="34"/>
                      <a:pt x="58" y="34"/>
                    </a:cubicBezTo>
                    <a:cubicBezTo>
                      <a:pt x="54" y="36"/>
                      <a:pt x="52" y="35"/>
                      <a:pt x="50" y="34"/>
                    </a:cubicBezTo>
                    <a:cubicBezTo>
                      <a:pt x="50" y="33"/>
                      <a:pt x="49" y="32"/>
                      <a:pt x="47" y="32"/>
                    </a:cubicBezTo>
                    <a:cubicBezTo>
                      <a:pt x="43" y="32"/>
                      <a:pt x="42" y="33"/>
                      <a:pt x="40" y="35"/>
                    </a:cubicBezTo>
                    <a:cubicBezTo>
                      <a:pt x="39" y="35"/>
                      <a:pt x="38" y="36"/>
                      <a:pt x="36" y="37"/>
                    </a:cubicBezTo>
                    <a:cubicBezTo>
                      <a:pt x="35" y="37"/>
                      <a:pt x="33" y="37"/>
                      <a:pt x="31" y="37"/>
                    </a:cubicBezTo>
                    <a:cubicBezTo>
                      <a:pt x="30" y="37"/>
                      <a:pt x="29" y="37"/>
                      <a:pt x="28" y="37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3" y="37"/>
                      <a:pt x="22" y="38"/>
                      <a:pt x="22" y="38"/>
                    </a:cubicBezTo>
                    <a:cubicBezTo>
                      <a:pt x="21" y="38"/>
                      <a:pt x="20" y="39"/>
                      <a:pt x="20" y="39"/>
                    </a:cubicBezTo>
                    <a:cubicBezTo>
                      <a:pt x="18" y="39"/>
                      <a:pt x="16" y="37"/>
                      <a:pt x="14" y="36"/>
                    </a:cubicBezTo>
                    <a:cubicBezTo>
                      <a:pt x="13" y="35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7"/>
                      <a:pt x="2" y="30"/>
                      <a:pt x="1" y="34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4" name="Freeform 1158"/>
              <p:cNvSpPr>
                <a:spLocks/>
              </p:cNvSpPr>
              <p:nvPr/>
            </p:nvSpPr>
            <p:spPr bwMode="auto">
              <a:xfrm>
                <a:off x="4396" y="2389"/>
                <a:ext cx="104" cy="26"/>
              </a:xfrm>
              <a:custGeom>
                <a:avLst/>
                <a:gdLst>
                  <a:gd name="T0" fmla="*/ 94 w 109"/>
                  <a:gd name="T1" fmla="*/ 27 h 28"/>
                  <a:gd name="T2" fmla="*/ 95 w 109"/>
                  <a:gd name="T3" fmla="*/ 27 h 28"/>
                  <a:gd name="T4" fmla="*/ 98 w 109"/>
                  <a:gd name="T5" fmla="*/ 25 h 28"/>
                  <a:gd name="T6" fmla="*/ 102 w 109"/>
                  <a:gd name="T7" fmla="*/ 27 h 28"/>
                  <a:gd name="T8" fmla="*/ 106 w 109"/>
                  <a:gd name="T9" fmla="*/ 28 h 28"/>
                  <a:gd name="T10" fmla="*/ 109 w 109"/>
                  <a:gd name="T11" fmla="*/ 27 h 28"/>
                  <a:gd name="T12" fmla="*/ 106 w 109"/>
                  <a:gd name="T13" fmla="*/ 26 h 28"/>
                  <a:gd name="T14" fmla="*/ 97 w 109"/>
                  <a:gd name="T15" fmla="*/ 22 h 28"/>
                  <a:gd name="T16" fmla="*/ 93 w 109"/>
                  <a:gd name="T17" fmla="*/ 22 h 28"/>
                  <a:gd name="T18" fmla="*/ 90 w 109"/>
                  <a:gd name="T19" fmla="*/ 22 h 28"/>
                  <a:gd name="T20" fmla="*/ 87 w 109"/>
                  <a:gd name="T21" fmla="*/ 22 h 28"/>
                  <a:gd name="T22" fmla="*/ 78 w 109"/>
                  <a:gd name="T23" fmla="*/ 20 h 28"/>
                  <a:gd name="T24" fmla="*/ 75 w 109"/>
                  <a:gd name="T25" fmla="*/ 17 h 28"/>
                  <a:gd name="T26" fmla="*/ 84 w 109"/>
                  <a:gd name="T27" fmla="*/ 12 h 28"/>
                  <a:gd name="T28" fmla="*/ 86 w 109"/>
                  <a:gd name="T29" fmla="*/ 11 h 28"/>
                  <a:gd name="T30" fmla="*/ 78 w 109"/>
                  <a:gd name="T31" fmla="*/ 12 h 28"/>
                  <a:gd name="T32" fmla="*/ 73 w 109"/>
                  <a:gd name="T33" fmla="*/ 13 h 28"/>
                  <a:gd name="T34" fmla="*/ 59 w 109"/>
                  <a:gd name="T35" fmla="*/ 10 h 28"/>
                  <a:gd name="T36" fmla="*/ 56 w 109"/>
                  <a:gd name="T37" fmla="*/ 9 h 28"/>
                  <a:gd name="T38" fmla="*/ 51 w 109"/>
                  <a:gd name="T39" fmla="*/ 12 h 28"/>
                  <a:gd name="T40" fmla="*/ 29 w 109"/>
                  <a:gd name="T41" fmla="*/ 4 h 28"/>
                  <a:gd name="T42" fmla="*/ 12 w 109"/>
                  <a:gd name="T43" fmla="*/ 0 h 28"/>
                  <a:gd name="T44" fmla="*/ 5 w 109"/>
                  <a:gd name="T45" fmla="*/ 2 h 28"/>
                  <a:gd name="T46" fmla="*/ 0 w 109"/>
                  <a:gd name="T47" fmla="*/ 7 h 28"/>
                  <a:gd name="T48" fmla="*/ 0 w 109"/>
                  <a:gd name="T49" fmla="*/ 7 h 28"/>
                  <a:gd name="T50" fmla="*/ 1 w 109"/>
                  <a:gd name="T51" fmla="*/ 8 h 28"/>
                  <a:gd name="T52" fmla="*/ 3 w 109"/>
                  <a:gd name="T53" fmla="*/ 8 h 28"/>
                  <a:gd name="T54" fmla="*/ 6 w 109"/>
                  <a:gd name="T55" fmla="*/ 8 h 28"/>
                  <a:gd name="T56" fmla="*/ 11 w 109"/>
                  <a:gd name="T57" fmla="*/ 11 h 28"/>
                  <a:gd name="T58" fmla="*/ 13 w 109"/>
                  <a:gd name="T59" fmla="*/ 14 h 28"/>
                  <a:gd name="T60" fmla="*/ 17 w 109"/>
                  <a:gd name="T61" fmla="*/ 15 h 28"/>
                  <a:gd name="T62" fmla="*/ 29 w 109"/>
                  <a:gd name="T63" fmla="*/ 17 h 28"/>
                  <a:gd name="T64" fmla="*/ 31 w 109"/>
                  <a:gd name="T65" fmla="*/ 17 h 28"/>
                  <a:gd name="T66" fmla="*/ 36 w 109"/>
                  <a:gd name="T67" fmla="*/ 14 h 28"/>
                  <a:gd name="T68" fmla="*/ 55 w 109"/>
                  <a:gd name="T69" fmla="*/ 21 h 28"/>
                  <a:gd name="T70" fmla="*/ 81 w 109"/>
                  <a:gd name="T71" fmla="*/ 26 h 28"/>
                  <a:gd name="T72" fmla="*/ 90 w 109"/>
                  <a:gd name="T73" fmla="*/ 27 h 28"/>
                  <a:gd name="T74" fmla="*/ 94 w 109"/>
                  <a:gd name="T7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" h="28">
                    <a:moveTo>
                      <a:pt x="94" y="27"/>
                    </a:moveTo>
                    <a:cubicBezTo>
                      <a:pt x="95" y="27"/>
                      <a:pt x="95" y="27"/>
                      <a:pt x="95" y="27"/>
                    </a:cubicBezTo>
                    <a:cubicBezTo>
                      <a:pt x="96" y="26"/>
                      <a:pt x="97" y="25"/>
                      <a:pt x="98" y="25"/>
                    </a:cubicBezTo>
                    <a:cubicBezTo>
                      <a:pt x="99" y="25"/>
                      <a:pt x="101" y="26"/>
                      <a:pt x="102" y="27"/>
                    </a:cubicBezTo>
                    <a:cubicBezTo>
                      <a:pt x="103" y="27"/>
                      <a:pt x="104" y="28"/>
                      <a:pt x="106" y="28"/>
                    </a:cubicBezTo>
                    <a:cubicBezTo>
                      <a:pt x="107" y="28"/>
                      <a:pt x="108" y="28"/>
                      <a:pt x="109" y="27"/>
                    </a:cubicBezTo>
                    <a:cubicBezTo>
                      <a:pt x="108" y="27"/>
                      <a:pt x="106" y="27"/>
                      <a:pt x="106" y="26"/>
                    </a:cubicBezTo>
                    <a:cubicBezTo>
                      <a:pt x="101" y="26"/>
                      <a:pt x="97" y="25"/>
                      <a:pt x="97" y="22"/>
                    </a:cubicBezTo>
                    <a:cubicBezTo>
                      <a:pt x="97" y="22"/>
                      <a:pt x="96" y="22"/>
                      <a:pt x="93" y="22"/>
                    </a:cubicBezTo>
                    <a:cubicBezTo>
                      <a:pt x="92" y="22"/>
                      <a:pt x="91" y="22"/>
                      <a:pt x="90" y="22"/>
                    </a:cubicBezTo>
                    <a:cubicBezTo>
                      <a:pt x="89" y="22"/>
                      <a:pt x="88" y="22"/>
                      <a:pt x="87" y="22"/>
                    </a:cubicBezTo>
                    <a:cubicBezTo>
                      <a:pt x="84" y="22"/>
                      <a:pt x="81" y="22"/>
                      <a:pt x="78" y="20"/>
                    </a:cubicBezTo>
                    <a:cubicBezTo>
                      <a:pt x="76" y="20"/>
                      <a:pt x="75" y="18"/>
                      <a:pt x="75" y="17"/>
                    </a:cubicBezTo>
                    <a:cubicBezTo>
                      <a:pt x="75" y="14"/>
                      <a:pt x="79" y="13"/>
                      <a:pt x="84" y="12"/>
                    </a:cubicBezTo>
                    <a:cubicBezTo>
                      <a:pt x="85" y="11"/>
                      <a:pt x="85" y="11"/>
                      <a:pt x="86" y="11"/>
                    </a:cubicBezTo>
                    <a:cubicBezTo>
                      <a:pt x="84" y="11"/>
                      <a:pt x="81" y="12"/>
                      <a:pt x="78" y="12"/>
                    </a:cubicBezTo>
                    <a:cubicBezTo>
                      <a:pt x="76" y="13"/>
                      <a:pt x="74" y="13"/>
                      <a:pt x="73" y="13"/>
                    </a:cubicBezTo>
                    <a:cubicBezTo>
                      <a:pt x="68" y="13"/>
                      <a:pt x="63" y="11"/>
                      <a:pt x="59" y="10"/>
                    </a:cubicBezTo>
                    <a:cubicBezTo>
                      <a:pt x="58" y="10"/>
                      <a:pt x="57" y="9"/>
                      <a:pt x="56" y="9"/>
                    </a:cubicBezTo>
                    <a:cubicBezTo>
                      <a:pt x="55" y="10"/>
                      <a:pt x="54" y="12"/>
                      <a:pt x="51" y="12"/>
                    </a:cubicBezTo>
                    <a:cubicBezTo>
                      <a:pt x="45" y="12"/>
                      <a:pt x="32" y="7"/>
                      <a:pt x="29" y="4"/>
                    </a:cubicBezTo>
                    <a:cubicBezTo>
                      <a:pt x="26" y="2"/>
                      <a:pt x="19" y="0"/>
                      <a:pt x="12" y="0"/>
                    </a:cubicBezTo>
                    <a:cubicBezTo>
                      <a:pt x="8" y="0"/>
                      <a:pt x="6" y="1"/>
                      <a:pt x="5" y="2"/>
                    </a:cubicBezTo>
                    <a:cubicBezTo>
                      <a:pt x="3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9" y="8"/>
                      <a:pt x="10" y="10"/>
                      <a:pt x="11" y="11"/>
                    </a:cubicBezTo>
                    <a:cubicBezTo>
                      <a:pt x="11" y="13"/>
                      <a:pt x="12" y="14"/>
                      <a:pt x="13" y="14"/>
                    </a:cubicBezTo>
                    <a:cubicBezTo>
                      <a:pt x="14" y="14"/>
                      <a:pt x="15" y="14"/>
                      <a:pt x="17" y="15"/>
                    </a:cubicBezTo>
                    <a:cubicBezTo>
                      <a:pt x="21" y="16"/>
                      <a:pt x="26" y="17"/>
                      <a:pt x="29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5"/>
                      <a:pt x="33" y="14"/>
                      <a:pt x="36" y="14"/>
                    </a:cubicBezTo>
                    <a:cubicBezTo>
                      <a:pt x="41" y="14"/>
                      <a:pt x="50" y="17"/>
                      <a:pt x="55" y="21"/>
                    </a:cubicBezTo>
                    <a:cubicBezTo>
                      <a:pt x="61" y="26"/>
                      <a:pt x="75" y="27"/>
                      <a:pt x="81" y="26"/>
                    </a:cubicBezTo>
                    <a:cubicBezTo>
                      <a:pt x="84" y="25"/>
                      <a:pt x="88" y="26"/>
                      <a:pt x="90" y="27"/>
                    </a:cubicBezTo>
                    <a:cubicBezTo>
                      <a:pt x="92" y="27"/>
                      <a:pt x="93" y="27"/>
                      <a:pt x="94" y="27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" name="Group 1161"/>
            <p:cNvGrpSpPr>
              <a:grpSpLocks noChangeAspect="1"/>
            </p:cNvGrpSpPr>
            <p:nvPr/>
          </p:nvGrpSpPr>
          <p:grpSpPr bwMode="auto">
            <a:xfrm>
              <a:off x="6748279" y="3671639"/>
              <a:ext cx="603848" cy="660616"/>
              <a:chOff x="3077" y="2363"/>
              <a:chExt cx="467" cy="390"/>
            </a:xfrm>
            <a:solidFill>
              <a:srgbClr val="BFBFBF"/>
            </a:solidFill>
          </p:grpSpPr>
          <p:sp>
            <p:nvSpPr>
              <p:cNvPr id="1042" name="Freeform 1162"/>
              <p:cNvSpPr>
                <a:spLocks/>
              </p:cNvSpPr>
              <p:nvPr/>
            </p:nvSpPr>
            <p:spPr bwMode="auto">
              <a:xfrm>
                <a:off x="3088" y="2500"/>
                <a:ext cx="10" cy="17"/>
              </a:xfrm>
              <a:custGeom>
                <a:avLst/>
                <a:gdLst>
                  <a:gd name="T0" fmla="*/ 3 w 11"/>
                  <a:gd name="T1" fmla="*/ 15 h 17"/>
                  <a:gd name="T2" fmla="*/ 3 w 11"/>
                  <a:gd name="T3" fmla="*/ 14 h 17"/>
                  <a:gd name="T4" fmla="*/ 4 w 11"/>
                  <a:gd name="T5" fmla="*/ 13 h 17"/>
                  <a:gd name="T6" fmla="*/ 5 w 11"/>
                  <a:gd name="T7" fmla="*/ 12 h 17"/>
                  <a:gd name="T8" fmla="*/ 5 w 11"/>
                  <a:gd name="T9" fmla="*/ 11 h 17"/>
                  <a:gd name="T10" fmla="*/ 6 w 11"/>
                  <a:gd name="T11" fmla="*/ 10 h 17"/>
                  <a:gd name="T12" fmla="*/ 6 w 11"/>
                  <a:gd name="T13" fmla="*/ 10 h 17"/>
                  <a:gd name="T14" fmla="*/ 7 w 11"/>
                  <a:gd name="T15" fmla="*/ 9 h 17"/>
                  <a:gd name="T16" fmla="*/ 7 w 11"/>
                  <a:gd name="T17" fmla="*/ 8 h 17"/>
                  <a:gd name="T18" fmla="*/ 8 w 11"/>
                  <a:gd name="T19" fmla="*/ 8 h 17"/>
                  <a:gd name="T20" fmla="*/ 8 w 11"/>
                  <a:gd name="T21" fmla="*/ 7 h 17"/>
                  <a:gd name="T22" fmla="*/ 9 w 11"/>
                  <a:gd name="T23" fmla="*/ 6 h 17"/>
                  <a:gd name="T24" fmla="*/ 10 w 11"/>
                  <a:gd name="T25" fmla="*/ 6 h 17"/>
                  <a:gd name="T26" fmla="*/ 10 w 11"/>
                  <a:gd name="T27" fmla="*/ 5 h 17"/>
                  <a:gd name="T28" fmla="*/ 11 w 11"/>
                  <a:gd name="T29" fmla="*/ 3 h 17"/>
                  <a:gd name="T30" fmla="*/ 10 w 11"/>
                  <a:gd name="T31" fmla="*/ 2 h 17"/>
                  <a:gd name="T32" fmla="*/ 10 w 11"/>
                  <a:gd name="T33" fmla="*/ 2 h 17"/>
                  <a:gd name="T34" fmla="*/ 10 w 11"/>
                  <a:gd name="T35" fmla="*/ 1 h 17"/>
                  <a:gd name="T36" fmla="*/ 9 w 11"/>
                  <a:gd name="T37" fmla="*/ 1 h 17"/>
                  <a:gd name="T38" fmla="*/ 9 w 11"/>
                  <a:gd name="T39" fmla="*/ 1 h 17"/>
                  <a:gd name="T40" fmla="*/ 8 w 11"/>
                  <a:gd name="T41" fmla="*/ 1 h 17"/>
                  <a:gd name="T42" fmla="*/ 8 w 11"/>
                  <a:gd name="T43" fmla="*/ 1 h 17"/>
                  <a:gd name="T44" fmla="*/ 7 w 11"/>
                  <a:gd name="T45" fmla="*/ 0 h 17"/>
                  <a:gd name="T46" fmla="*/ 7 w 11"/>
                  <a:gd name="T47" fmla="*/ 0 h 17"/>
                  <a:gd name="T48" fmla="*/ 3 w 11"/>
                  <a:gd name="T49" fmla="*/ 10 h 17"/>
                  <a:gd name="T50" fmla="*/ 0 w 11"/>
                  <a:gd name="T51" fmla="*/ 16 h 17"/>
                  <a:gd name="T52" fmla="*/ 2 w 11"/>
                  <a:gd name="T53" fmla="*/ 17 h 17"/>
                  <a:gd name="T54" fmla="*/ 2 w 11"/>
                  <a:gd name="T55" fmla="*/ 16 h 17"/>
                  <a:gd name="T56" fmla="*/ 2 w 11"/>
                  <a:gd name="T57" fmla="*/ 16 h 17"/>
                  <a:gd name="T58" fmla="*/ 3 w 11"/>
                  <a:gd name="T5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7">
                    <a:moveTo>
                      <a:pt x="3" y="15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3"/>
                      <a:pt x="5" y="6"/>
                      <a:pt x="3" y="10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3" name="Freeform 1163"/>
              <p:cNvSpPr>
                <a:spLocks/>
              </p:cNvSpPr>
              <p:nvPr/>
            </p:nvSpPr>
            <p:spPr bwMode="auto">
              <a:xfrm>
                <a:off x="3092" y="2471"/>
                <a:ext cx="67" cy="54"/>
              </a:xfrm>
              <a:custGeom>
                <a:avLst/>
                <a:gdLst>
                  <a:gd name="T0" fmla="*/ 1 w 70"/>
                  <a:gd name="T1" fmla="*/ 53 h 57"/>
                  <a:gd name="T2" fmla="*/ 19 w 70"/>
                  <a:gd name="T3" fmla="*/ 52 h 57"/>
                  <a:gd name="T4" fmla="*/ 33 w 70"/>
                  <a:gd name="T5" fmla="*/ 45 h 57"/>
                  <a:gd name="T6" fmla="*/ 57 w 70"/>
                  <a:gd name="T7" fmla="*/ 33 h 57"/>
                  <a:gd name="T8" fmla="*/ 60 w 70"/>
                  <a:gd name="T9" fmla="*/ 17 h 57"/>
                  <a:gd name="T10" fmla="*/ 59 w 70"/>
                  <a:gd name="T11" fmla="*/ 9 h 57"/>
                  <a:gd name="T12" fmla="*/ 65 w 70"/>
                  <a:gd name="T13" fmla="*/ 3 h 57"/>
                  <a:gd name="T14" fmla="*/ 67 w 70"/>
                  <a:gd name="T15" fmla="*/ 2 h 57"/>
                  <a:gd name="T16" fmla="*/ 70 w 70"/>
                  <a:gd name="T17" fmla="*/ 0 h 57"/>
                  <a:gd name="T18" fmla="*/ 69 w 70"/>
                  <a:gd name="T19" fmla="*/ 0 h 57"/>
                  <a:gd name="T20" fmla="*/ 68 w 70"/>
                  <a:gd name="T21" fmla="*/ 1 h 57"/>
                  <a:gd name="T22" fmla="*/ 67 w 70"/>
                  <a:gd name="T23" fmla="*/ 1 h 57"/>
                  <a:gd name="T24" fmla="*/ 52 w 70"/>
                  <a:gd name="T25" fmla="*/ 3 h 57"/>
                  <a:gd name="T26" fmla="*/ 37 w 70"/>
                  <a:gd name="T27" fmla="*/ 6 h 57"/>
                  <a:gd name="T28" fmla="*/ 28 w 70"/>
                  <a:gd name="T29" fmla="*/ 5 h 57"/>
                  <a:gd name="T30" fmla="*/ 27 w 70"/>
                  <a:gd name="T31" fmla="*/ 5 h 57"/>
                  <a:gd name="T32" fmla="*/ 22 w 70"/>
                  <a:gd name="T33" fmla="*/ 7 h 57"/>
                  <a:gd name="T34" fmla="*/ 11 w 70"/>
                  <a:gd name="T35" fmla="*/ 6 h 57"/>
                  <a:gd name="T36" fmla="*/ 10 w 70"/>
                  <a:gd name="T37" fmla="*/ 8 h 57"/>
                  <a:gd name="T38" fmla="*/ 10 w 70"/>
                  <a:gd name="T39" fmla="*/ 10 h 57"/>
                  <a:gd name="T40" fmla="*/ 10 w 70"/>
                  <a:gd name="T41" fmla="*/ 11 h 57"/>
                  <a:gd name="T42" fmla="*/ 9 w 70"/>
                  <a:gd name="T43" fmla="*/ 12 h 57"/>
                  <a:gd name="T44" fmla="*/ 9 w 70"/>
                  <a:gd name="T45" fmla="*/ 13 h 57"/>
                  <a:gd name="T46" fmla="*/ 8 w 70"/>
                  <a:gd name="T47" fmla="*/ 15 h 57"/>
                  <a:gd name="T48" fmla="*/ 6 w 70"/>
                  <a:gd name="T49" fmla="*/ 16 h 57"/>
                  <a:gd name="T50" fmla="*/ 5 w 70"/>
                  <a:gd name="T51" fmla="*/ 17 h 57"/>
                  <a:gd name="T52" fmla="*/ 3 w 70"/>
                  <a:gd name="T53" fmla="*/ 17 h 57"/>
                  <a:gd name="T54" fmla="*/ 3 w 70"/>
                  <a:gd name="T55" fmla="*/ 27 h 57"/>
                  <a:gd name="T56" fmla="*/ 3 w 70"/>
                  <a:gd name="T57" fmla="*/ 28 h 57"/>
                  <a:gd name="T58" fmla="*/ 5 w 70"/>
                  <a:gd name="T59" fmla="*/ 28 h 57"/>
                  <a:gd name="T60" fmla="*/ 6 w 70"/>
                  <a:gd name="T61" fmla="*/ 28 h 57"/>
                  <a:gd name="T62" fmla="*/ 7 w 70"/>
                  <a:gd name="T63" fmla="*/ 29 h 57"/>
                  <a:gd name="T64" fmla="*/ 8 w 70"/>
                  <a:gd name="T65" fmla="*/ 30 h 57"/>
                  <a:gd name="T66" fmla="*/ 8 w 70"/>
                  <a:gd name="T67" fmla="*/ 30 h 57"/>
                  <a:gd name="T68" fmla="*/ 9 w 70"/>
                  <a:gd name="T69" fmla="*/ 31 h 57"/>
                  <a:gd name="T70" fmla="*/ 9 w 70"/>
                  <a:gd name="T71" fmla="*/ 32 h 57"/>
                  <a:gd name="T72" fmla="*/ 7 w 70"/>
                  <a:gd name="T73" fmla="*/ 40 h 57"/>
                  <a:gd name="T74" fmla="*/ 6 w 70"/>
                  <a:gd name="T75" fmla="*/ 41 h 57"/>
                  <a:gd name="T76" fmla="*/ 5 w 70"/>
                  <a:gd name="T77" fmla="*/ 42 h 57"/>
                  <a:gd name="T78" fmla="*/ 4 w 70"/>
                  <a:gd name="T79" fmla="*/ 44 h 57"/>
                  <a:gd name="T80" fmla="*/ 3 w 70"/>
                  <a:gd name="T81" fmla="*/ 45 h 57"/>
                  <a:gd name="T82" fmla="*/ 2 w 70"/>
                  <a:gd name="T83" fmla="*/ 47 h 57"/>
                  <a:gd name="T84" fmla="*/ 0 w 70"/>
                  <a:gd name="T85" fmla="*/ 49 h 57"/>
                  <a:gd name="T86" fmla="*/ 0 w 70"/>
                  <a:gd name="T87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57">
                    <a:moveTo>
                      <a:pt x="0" y="50"/>
                    </a:moveTo>
                    <a:cubicBezTo>
                      <a:pt x="1" y="53"/>
                      <a:pt x="1" y="53"/>
                      <a:pt x="1" y="53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6"/>
                      <a:pt x="17" y="52"/>
                      <a:pt x="19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1"/>
                      <a:pt x="24" y="50"/>
                      <a:pt x="33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44" y="40"/>
                      <a:pt x="55" y="34"/>
                      <a:pt x="57" y="33"/>
                    </a:cubicBezTo>
                    <a:cubicBezTo>
                      <a:pt x="58" y="31"/>
                      <a:pt x="59" y="29"/>
                      <a:pt x="59" y="28"/>
                    </a:cubicBezTo>
                    <a:cubicBezTo>
                      <a:pt x="59" y="26"/>
                      <a:pt x="58" y="21"/>
                      <a:pt x="60" y="17"/>
                    </a:cubicBezTo>
                    <a:cubicBezTo>
                      <a:pt x="61" y="17"/>
                      <a:pt x="60" y="16"/>
                      <a:pt x="60" y="15"/>
                    </a:cubicBezTo>
                    <a:cubicBezTo>
                      <a:pt x="59" y="14"/>
                      <a:pt x="58" y="11"/>
                      <a:pt x="59" y="9"/>
                    </a:cubicBezTo>
                    <a:cubicBezTo>
                      <a:pt x="60" y="6"/>
                      <a:pt x="63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6" y="3"/>
                      <a:pt x="66" y="3"/>
                    </a:cubicBezTo>
                    <a:cubicBezTo>
                      <a:pt x="66" y="3"/>
                      <a:pt x="67" y="2"/>
                      <a:pt x="67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1"/>
                      <a:pt x="61" y="2"/>
                      <a:pt x="58" y="2"/>
                    </a:cubicBezTo>
                    <a:cubicBezTo>
                      <a:pt x="55" y="1"/>
                      <a:pt x="54" y="2"/>
                      <a:pt x="52" y="3"/>
                    </a:cubicBezTo>
                    <a:cubicBezTo>
                      <a:pt x="49" y="5"/>
                      <a:pt x="47" y="6"/>
                      <a:pt x="43" y="6"/>
                    </a:cubicBezTo>
                    <a:cubicBezTo>
                      <a:pt x="40" y="6"/>
                      <a:pt x="38" y="6"/>
                      <a:pt x="37" y="6"/>
                    </a:cubicBezTo>
                    <a:cubicBezTo>
                      <a:pt x="35" y="7"/>
                      <a:pt x="34" y="7"/>
                      <a:pt x="33" y="7"/>
                    </a:cubicBezTo>
                    <a:cubicBezTo>
                      <a:pt x="32" y="7"/>
                      <a:pt x="30" y="7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5"/>
                      <a:pt x="27" y="5"/>
                    </a:cubicBezTo>
                    <a:cubicBezTo>
                      <a:pt x="26" y="6"/>
                      <a:pt x="25" y="6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7" y="9"/>
                      <a:pt x="14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5" y="22"/>
                      <a:pt x="4" y="25"/>
                      <a:pt x="3" y="27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10" y="35"/>
                      <a:pt x="9" y="38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2" y="46"/>
                      <a:pt x="2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4" name="Freeform 1164"/>
              <p:cNvSpPr>
                <a:spLocks/>
              </p:cNvSpPr>
              <p:nvPr/>
            </p:nvSpPr>
            <p:spPr bwMode="auto">
              <a:xfrm>
                <a:off x="3077" y="2530"/>
                <a:ext cx="9" cy="24"/>
              </a:xfrm>
              <a:custGeom>
                <a:avLst/>
                <a:gdLst>
                  <a:gd name="T0" fmla="*/ 5 w 9"/>
                  <a:gd name="T1" fmla="*/ 25 h 25"/>
                  <a:gd name="T2" fmla="*/ 6 w 9"/>
                  <a:gd name="T3" fmla="*/ 23 h 25"/>
                  <a:gd name="T4" fmla="*/ 6 w 9"/>
                  <a:gd name="T5" fmla="*/ 22 h 25"/>
                  <a:gd name="T6" fmla="*/ 6 w 9"/>
                  <a:gd name="T7" fmla="*/ 20 h 25"/>
                  <a:gd name="T8" fmla="*/ 6 w 9"/>
                  <a:gd name="T9" fmla="*/ 20 h 25"/>
                  <a:gd name="T10" fmla="*/ 7 w 9"/>
                  <a:gd name="T11" fmla="*/ 18 h 25"/>
                  <a:gd name="T12" fmla="*/ 7 w 9"/>
                  <a:gd name="T13" fmla="*/ 18 h 25"/>
                  <a:gd name="T14" fmla="*/ 7 w 9"/>
                  <a:gd name="T15" fmla="*/ 17 h 25"/>
                  <a:gd name="T16" fmla="*/ 8 w 9"/>
                  <a:gd name="T17" fmla="*/ 16 h 25"/>
                  <a:gd name="T18" fmla="*/ 8 w 9"/>
                  <a:gd name="T19" fmla="*/ 15 h 25"/>
                  <a:gd name="T20" fmla="*/ 8 w 9"/>
                  <a:gd name="T21" fmla="*/ 15 h 25"/>
                  <a:gd name="T22" fmla="*/ 9 w 9"/>
                  <a:gd name="T23" fmla="*/ 12 h 25"/>
                  <a:gd name="T24" fmla="*/ 8 w 9"/>
                  <a:gd name="T25" fmla="*/ 11 h 25"/>
                  <a:gd name="T26" fmla="*/ 7 w 9"/>
                  <a:gd name="T27" fmla="*/ 10 h 25"/>
                  <a:gd name="T28" fmla="*/ 7 w 9"/>
                  <a:gd name="T29" fmla="*/ 8 h 25"/>
                  <a:gd name="T30" fmla="*/ 6 w 9"/>
                  <a:gd name="T31" fmla="*/ 7 h 25"/>
                  <a:gd name="T32" fmla="*/ 6 w 9"/>
                  <a:gd name="T33" fmla="*/ 6 h 25"/>
                  <a:gd name="T34" fmla="*/ 5 w 9"/>
                  <a:gd name="T35" fmla="*/ 5 h 25"/>
                  <a:gd name="T36" fmla="*/ 5 w 9"/>
                  <a:gd name="T37" fmla="*/ 4 h 25"/>
                  <a:gd name="T38" fmla="*/ 5 w 9"/>
                  <a:gd name="T39" fmla="*/ 4 h 25"/>
                  <a:gd name="T40" fmla="*/ 5 w 9"/>
                  <a:gd name="T41" fmla="*/ 3 h 25"/>
                  <a:gd name="T42" fmla="*/ 5 w 9"/>
                  <a:gd name="T43" fmla="*/ 3 h 25"/>
                  <a:gd name="T44" fmla="*/ 5 w 9"/>
                  <a:gd name="T45" fmla="*/ 2 h 25"/>
                  <a:gd name="T46" fmla="*/ 5 w 9"/>
                  <a:gd name="T47" fmla="*/ 1 h 25"/>
                  <a:gd name="T48" fmla="*/ 5 w 9"/>
                  <a:gd name="T49" fmla="*/ 1 h 25"/>
                  <a:gd name="T50" fmla="*/ 5 w 9"/>
                  <a:gd name="T51" fmla="*/ 0 h 25"/>
                  <a:gd name="T52" fmla="*/ 0 w 9"/>
                  <a:gd name="T53" fmla="*/ 11 h 25"/>
                  <a:gd name="T54" fmla="*/ 1 w 9"/>
                  <a:gd name="T55" fmla="*/ 14 h 25"/>
                  <a:gd name="T56" fmla="*/ 5 w 9"/>
                  <a:gd name="T57" fmla="*/ 25 h 25"/>
                  <a:gd name="T58" fmla="*/ 5 w 9"/>
                  <a:gd name="T59" fmla="*/ 25 h 25"/>
                  <a:gd name="T60" fmla="*/ 5 w 9"/>
                  <a:gd name="T6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5">
                    <a:moveTo>
                      <a:pt x="5" y="25"/>
                    </a:moveTo>
                    <a:cubicBezTo>
                      <a:pt x="6" y="24"/>
                      <a:pt x="6" y="23"/>
                      <a:pt x="6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4"/>
                      <a:pt x="9" y="14"/>
                      <a:pt x="9" y="12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5"/>
                      <a:pt x="1" y="9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5" name="Freeform 1165"/>
              <p:cNvSpPr>
                <a:spLocks/>
              </p:cNvSpPr>
              <p:nvPr/>
            </p:nvSpPr>
            <p:spPr bwMode="auto">
              <a:xfrm>
                <a:off x="3084" y="2519"/>
                <a:ext cx="5" cy="6"/>
              </a:xfrm>
              <a:custGeom>
                <a:avLst/>
                <a:gdLst>
                  <a:gd name="T0" fmla="*/ 1 w 5"/>
                  <a:gd name="T1" fmla="*/ 7 h 7"/>
                  <a:gd name="T2" fmla="*/ 2 w 5"/>
                  <a:gd name="T3" fmla="*/ 6 h 7"/>
                  <a:gd name="T4" fmla="*/ 2 w 5"/>
                  <a:gd name="T5" fmla="*/ 6 h 7"/>
                  <a:gd name="T6" fmla="*/ 3 w 5"/>
                  <a:gd name="T7" fmla="*/ 6 h 7"/>
                  <a:gd name="T8" fmla="*/ 4 w 5"/>
                  <a:gd name="T9" fmla="*/ 6 h 7"/>
                  <a:gd name="T10" fmla="*/ 4 w 5"/>
                  <a:gd name="T11" fmla="*/ 6 h 7"/>
                  <a:gd name="T12" fmla="*/ 4 w 5"/>
                  <a:gd name="T13" fmla="*/ 5 h 7"/>
                  <a:gd name="T14" fmla="*/ 4 w 5"/>
                  <a:gd name="T15" fmla="*/ 4 h 7"/>
                  <a:gd name="T16" fmla="*/ 4 w 5"/>
                  <a:gd name="T17" fmla="*/ 3 h 7"/>
                  <a:gd name="T18" fmla="*/ 5 w 5"/>
                  <a:gd name="T19" fmla="*/ 2 h 7"/>
                  <a:gd name="T20" fmla="*/ 5 w 5"/>
                  <a:gd name="T21" fmla="*/ 1 h 7"/>
                  <a:gd name="T22" fmla="*/ 2 w 5"/>
                  <a:gd name="T23" fmla="*/ 0 h 7"/>
                  <a:gd name="T24" fmla="*/ 1 w 5"/>
                  <a:gd name="T25" fmla="*/ 3 h 7"/>
                  <a:gd name="T26" fmla="*/ 0 w 5"/>
                  <a:gd name="T27" fmla="*/ 7 h 7"/>
                  <a:gd name="T28" fmla="*/ 0 w 5"/>
                  <a:gd name="T29" fmla="*/ 7 h 7"/>
                  <a:gd name="T30" fmla="*/ 1 w 5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6" name="Freeform 1166"/>
              <p:cNvSpPr>
                <a:spLocks/>
              </p:cNvSpPr>
              <p:nvPr/>
            </p:nvSpPr>
            <p:spPr bwMode="auto">
              <a:xfrm>
                <a:off x="3085" y="2519"/>
                <a:ext cx="41" cy="45"/>
              </a:xfrm>
              <a:custGeom>
                <a:avLst/>
                <a:gdLst>
                  <a:gd name="T0" fmla="*/ 28 w 43"/>
                  <a:gd name="T1" fmla="*/ 6 h 47"/>
                  <a:gd name="T2" fmla="*/ 17 w 43"/>
                  <a:gd name="T3" fmla="*/ 12 h 47"/>
                  <a:gd name="T4" fmla="*/ 7 w 43"/>
                  <a:gd name="T5" fmla="*/ 8 h 47"/>
                  <a:gd name="T6" fmla="*/ 7 w 43"/>
                  <a:gd name="T7" fmla="*/ 10 h 47"/>
                  <a:gd name="T8" fmla="*/ 6 w 43"/>
                  <a:gd name="T9" fmla="*/ 10 h 47"/>
                  <a:gd name="T10" fmla="*/ 6 w 43"/>
                  <a:gd name="T11" fmla="*/ 16 h 47"/>
                  <a:gd name="T12" fmla="*/ 6 w 43"/>
                  <a:gd name="T13" fmla="*/ 20 h 47"/>
                  <a:gd name="T14" fmla="*/ 5 w 43"/>
                  <a:gd name="T15" fmla="*/ 22 h 47"/>
                  <a:gd name="T16" fmla="*/ 5 w 43"/>
                  <a:gd name="T17" fmla="*/ 23 h 47"/>
                  <a:gd name="T18" fmla="*/ 4 w 43"/>
                  <a:gd name="T19" fmla="*/ 27 h 47"/>
                  <a:gd name="T20" fmla="*/ 4 w 43"/>
                  <a:gd name="T21" fmla="*/ 28 h 47"/>
                  <a:gd name="T22" fmla="*/ 4 w 43"/>
                  <a:gd name="T23" fmla="*/ 29 h 47"/>
                  <a:gd name="T24" fmla="*/ 3 w 43"/>
                  <a:gd name="T25" fmla="*/ 30 h 47"/>
                  <a:gd name="T26" fmla="*/ 3 w 43"/>
                  <a:gd name="T27" fmla="*/ 31 h 47"/>
                  <a:gd name="T28" fmla="*/ 2 w 43"/>
                  <a:gd name="T29" fmla="*/ 32 h 47"/>
                  <a:gd name="T30" fmla="*/ 2 w 43"/>
                  <a:gd name="T31" fmla="*/ 34 h 47"/>
                  <a:gd name="T32" fmla="*/ 2 w 43"/>
                  <a:gd name="T33" fmla="*/ 36 h 47"/>
                  <a:gd name="T34" fmla="*/ 1 w 43"/>
                  <a:gd name="T35" fmla="*/ 38 h 47"/>
                  <a:gd name="T36" fmla="*/ 1 w 43"/>
                  <a:gd name="T37" fmla="*/ 41 h 47"/>
                  <a:gd name="T38" fmla="*/ 0 w 43"/>
                  <a:gd name="T39" fmla="*/ 44 h 47"/>
                  <a:gd name="T40" fmla="*/ 2 w 43"/>
                  <a:gd name="T41" fmla="*/ 45 h 47"/>
                  <a:gd name="T42" fmla="*/ 4 w 43"/>
                  <a:gd name="T43" fmla="*/ 46 h 47"/>
                  <a:gd name="T44" fmla="*/ 5 w 43"/>
                  <a:gd name="T45" fmla="*/ 46 h 47"/>
                  <a:gd name="T46" fmla="*/ 6 w 43"/>
                  <a:gd name="T47" fmla="*/ 47 h 47"/>
                  <a:gd name="T48" fmla="*/ 7 w 43"/>
                  <a:gd name="T49" fmla="*/ 47 h 47"/>
                  <a:gd name="T50" fmla="*/ 8 w 43"/>
                  <a:gd name="T51" fmla="*/ 47 h 47"/>
                  <a:gd name="T52" fmla="*/ 8 w 43"/>
                  <a:gd name="T53" fmla="*/ 47 h 47"/>
                  <a:gd name="T54" fmla="*/ 14 w 43"/>
                  <a:gd name="T55" fmla="*/ 44 h 47"/>
                  <a:gd name="T56" fmla="*/ 15 w 43"/>
                  <a:gd name="T57" fmla="*/ 43 h 47"/>
                  <a:gd name="T58" fmla="*/ 15 w 43"/>
                  <a:gd name="T59" fmla="*/ 43 h 47"/>
                  <a:gd name="T60" fmla="*/ 27 w 43"/>
                  <a:gd name="T61" fmla="*/ 35 h 47"/>
                  <a:gd name="T62" fmla="*/ 22 w 43"/>
                  <a:gd name="T63" fmla="*/ 26 h 47"/>
                  <a:gd name="T64" fmla="*/ 33 w 43"/>
                  <a:gd name="T65" fmla="*/ 15 h 47"/>
                  <a:gd name="T66" fmla="*/ 41 w 43"/>
                  <a:gd name="T67" fmla="*/ 13 h 47"/>
                  <a:gd name="T68" fmla="*/ 42 w 43"/>
                  <a:gd name="T69" fmla="*/ 12 h 47"/>
                  <a:gd name="T70" fmla="*/ 43 w 43"/>
                  <a:gd name="T71" fmla="*/ 12 h 47"/>
                  <a:gd name="T72" fmla="*/ 43 w 43"/>
                  <a:gd name="T73" fmla="*/ 10 h 47"/>
                  <a:gd name="T74" fmla="*/ 42 w 43"/>
                  <a:gd name="T75" fmla="*/ 7 h 47"/>
                  <a:gd name="T76" fmla="*/ 42 w 43"/>
                  <a:gd name="T77" fmla="*/ 5 h 47"/>
                  <a:gd name="T78" fmla="*/ 41 w 43"/>
                  <a:gd name="T79" fmla="*/ 1 h 47"/>
                  <a:gd name="T80" fmla="*/ 41 w 43"/>
                  <a:gd name="T8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47">
                    <a:moveTo>
                      <a:pt x="37" y="2"/>
                    </a:moveTo>
                    <a:cubicBezTo>
                      <a:pt x="30" y="6"/>
                      <a:pt x="29" y="6"/>
                      <a:pt x="28" y="6"/>
                    </a:cubicBezTo>
                    <a:cubicBezTo>
                      <a:pt x="26" y="6"/>
                      <a:pt x="21" y="9"/>
                      <a:pt x="18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7"/>
                      <a:pt x="1" y="37"/>
                    </a:cubicBezTo>
                    <a:cubicBezTo>
                      <a:pt x="1" y="37"/>
                      <a:pt x="1" y="38"/>
                      <a:pt x="1" y="38"/>
                    </a:cubicBezTo>
                    <a:cubicBezTo>
                      <a:pt x="1" y="39"/>
                      <a:pt x="1" y="39"/>
                      <a:pt x="1" y="40"/>
                    </a:cubicBezTo>
                    <a:cubicBezTo>
                      <a:pt x="1" y="40"/>
                      <a:pt x="1" y="41"/>
                      <a:pt x="1" y="41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6"/>
                      <a:pt x="4" y="46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6"/>
                      <a:pt x="6" y="46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11" y="47"/>
                      <a:pt x="13" y="45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37"/>
                      <a:pt x="22" y="37"/>
                      <a:pt x="24" y="37"/>
                    </a:cubicBezTo>
                    <a:cubicBezTo>
                      <a:pt x="25" y="37"/>
                      <a:pt x="26" y="37"/>
                      <a:pt x="27" y="35"/>
                    </a:cubicBezTo>
                    <a:cubicBezTo>
                      <a:pt x="27" y="35"/>
                      <a:pt x="28" y="34"/>
                      <a:pt x="29" y="33"/>
                    </a:cubicBezTo>
                    <a:cubicBezTo>
                      <a:pt x="28" y="31"/>
                      <a:pt x="23" y="27"/>
                      <a:pt x="22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20" y="20"/>
                      <a:pt x="26" y="16"/>
                      <a:pt x="33" y="15"/>
                    </a:cubicBezTo>
                    <a:cubicBezTo>
                      <a:pt x="38" y="15"/>
                      <a:pt x="39" y="14"/>
                      <a:pt x="40" y="13"/>
                    </a:cubicBezTo>
                    <a:cubicBezTo>
                      <a:pt x="40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1"/>
                      <a:pt x="43" y="11"/>
                    </a:cubicBezTo>
                    <a:cubicBezTo>
                      <a:pt x="43" y="11"/>
                      <a:pt x="43" y="10"/>
                      <a:pt x="43" y="10"/>
                    </a:cubicBezTo>
                    <a:cubicBezTo>
                      <a:pt x="43" y="9"/>
                      <a:pt x="43" y="9"/>
                      <a:pt x="42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1" y="2"/>
                      <a:pt x="41" y="2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1"/>
                      <a:pt x="38" y="1"/>
                      <a:pt x="3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7" name="Freeform 1167"/>
              <p:cNvSpPr>
                <a:spLocks/>
              </p:cNvSpPr>
              <p:nvPr/>
            </p:nvSpPr>
            <p:spPr bwMode="auto">
              <a:xfrm>
                <a:off x="3141" y="2388"/>
                <a:ext cx="66" cy="30"/>
              </a:xfrm>
              <a:custGeom>
                <a:avLst/>
                <a:gdLst>
                  <a:gd name="T0" fmla="*/ 15 w 69"/>
                  <a:gd name="T1" fmla="*/ 10 h 31"/>
                  <a:gd name="T2" fmla="*/ 17 w 69"/>
                  <a:gd name="T3" fmla="*/ 15 h 31"/>
                  <a:gd name="T4" fmla="*/ 19 w 69"/>
                  <a:gd name="T5" fmla="*/ 22 h 31"/>
                  <a:gd name="T6" fmla="*/ 18 w 69"/>
                  <a:gd name="T7" fmla="*/ 24 h 31"/>
                  <a:gd name="T8" fmla="*/ 21 w 69"/>
                  <a:gd name="T9" fmla="*/ 24 h 31"/>
                  <a:gd name="T10" fmla="*/ 25 w 69"/>
                  <a:gd name="T11" fmla="*/ 23 h 31"/>
                  <a:gd name="T12" fmla="*/ 28 w 69"/>
                  <a:gd name="T13" fmla="*/ 23 h 31"/>
                  <a:gd name="T14" fmla="*/ 31 w 69"/>
                  <a:gd name="T15" fmla="*/ 24 h 31"/>
                  <a:gd name="T16" fmla="*/ 34 w 69"/>
                  <a:gd name="T17" fmla="*/ 28 h 31"/>
                  <a:gd name="T18" fmla="*/ 34 w 69"/>
                  <a:gd name="T19" fmla="*/ 28 h 31"/>
                  <a:gd name="T20" fmla="*/ 35 w 69"/>
                  <a:gd name="T21" fmla="*/ 30 h 31"/>
                  <a:gd name="T22" fmla="*/ 36 w 69"/>
                  <a:gd name="T23" fmla="*/ 30 h 31"/>
                  <a:gd name="T24" fmla="*/ 39 w 69"/>
                  <a:gd name="T25" fmla="*/ 29 h 31"/>
                  <a:gd name="T26" fmla="*/ 46 w 69"/>
                  <a:gd name="T27" fmla="*/ 28 h 31"/>
                  <a:gd name="T28" fmla="*/ 49 w 69"/>
                  <a:gd name="T29" fmla="*/ 28 h 31"/>
                  <a:gd name="T30" fmla="*/ 50 w 69"/>
                  <a:gd name="T31" fmla="*/ 28 h 31"/>
                  <a:gd name="T32" fmla="*/ 53 w 69"/>
                  <a:gd name="T33" fmla="*/ 28 h 31"/>
                  <a:gd name="T34" fmla="*/ 54 w 69"/>
                  <a:gd name="T35" fmla="*/ 28 h 31"/>
                  <a:gd name="T36" fmla="*/ 57 w 69"/>
                  <a:gd name="T37" fmla="*/ 26 h 31"/>
                  <a:gd name="T38" fmla="*/ 64 w 69"/>
                  <a:gd name="T39" fmla="*/ 29 h 31"/>
                  <a:gd name="T40" fmla="*/ 68 w 69"/>
                  <a:gd name="T41" fmla="*/ 31 h 31"/>
                  <a:gd name="T42" fmla="*/ 69 w 69"/>
                  <a:gd name="T43" fmla="*/ 30 h 31"/>
                  <a:gd name="T44" fmla="*/ 69 w 69"/>
                  <a:gd name="T45" fmla="*/ 30 h 31"/>
                  <a:gd name="T46" fmla="*/ 66 w 69"/>
                  <a:gd name="T47" fmla="*/ 28 h 31"/>
                  <a:gd name="T48" fmla="*/ 66 w 69"/>
                  <a:gd name="T49" fmla="*/ 27 h 31"/>
                  <a:gd name="T50" fmla="*/ 66 w 69"/>
                  <a:gd name="T51" fmla="*/ 26 h 31"/>
                  <a:gd name="T52" fmla="*/ 66 w 69"/>
                  <a:gd name="T53" fmla="*/ 25 h 31"/>
                  <a:gd name="T54" fmla="*/ 66 w 69"/>
                  <a:gd name="T55" fmla="*/ 25 h 31"/>
                  <a:gd name="T56" fmla="*/ 67 w 69"/>
                  <a:gd name="T57" fmla="*/ 24 h 31"/>
                  <a:gd name="T58" fmla="*/ 67 w 69"/>
                  <a:gd name="T59" fmla="*/ 24 h 31"/>
                  <a:gd name="T60" fmla="*/ 67 w 69"/>
                  <a:gd name="T61" fmla="*/ 23 h 31"/>
                  <a:gd name="T62" fmla="*/ 67 w 69"/>
                  <a:gd name="T63" fmla="*/ 23 h 31"/>
                  <a:gd name="T64" fmla="*/ 67 w 69"/>
                  <a:gd name="T65" fmla="*/ 23 h 31"/>
                  <a:gd name="T66" fmla="*/ 64 w 69"/>
                  <a:gd name="T67" fmla="*/ 21 h 31"/>
                  <a:gd name="T68" fmla="*/ 63 w 69"/>
                  <a:gd name="T69" fmla="*/ 21 h 31"/>
                  <a:gd name="T70" fmla="*/ 60 w 69"/>
                  <a:gd name="T71" fmla="*/ 16 h 31"/>
                  <a:gd name="T72" fmla="*/ 59 w 69"/>
                  <a:gd name="T73" fmla="*/ 14 h 31"/>
                  <a:gd name="T74" fmla="*/ 57 w 69"/>
                  <a:gd name="T75" fmla="*/ 13 h 31"/>
                  <a:gd name="T76" fmla="*/ 56 w 69"/>
                  <a:gd name="T77" fmla="*/ 12 h 31"/>
                  <a:gd name="T78" fmla="*/ 46 w 69"/>
                  <a:gd name="T79" fmla="*/ 14 h 31"/>
                  <a:gd name="T80" fmla="*/ 44 w 69"/>
                  <a:gd name="T81" fmla="*/ 14 h 31"/>
                  <a:gd name="T82" fmla="*/ 39 w 69"/>
                  <a:gd name="T83" fmla="*/ 12 h 31"/>
                  <a:gd name="T84" fmla="*/ 39 w 69"/>
                  <a:gd name="T85" fmla="*/ 11 h 31"/>
                  <a:gd name="T86" fmla="*/ 37 w 69"/>
                  <a:gd name="T87" fmla="*/ 10 h 31"/>
                  <a:gd name="T88" fmla="*/ 30 w 69"/>
                  <a:gd name="T89" fmla="*/ 7 h 31"/>
                  <a:gd name="T90" fmla="*/ 29 w 69"/>
                  <a:gd name="T91" fmla="*/ 5 h 31"/>
                  <a:gd name="T92" fmla="*/ 27 w 69"/>
                  <a:gd name="T93" fmla="*/ 5 h 31"/>
                  <a:gd name="T94" fmla="*/ 23 w 69"/>
                  <a:gd name="T95" fmla="*/ 5 h 31"/>
                  <a:gd name="T96" fmla="*/ 19 w 69"/>
                  <a:gd name="T97" fmla="*/ 5 h 31"/>
                  <a:gd name="T98" fmla="*/ 12 w 69"/>
                  <a:gd name="T99" fmla="*/ 4 h 31"/>
                  <a:gd name="T100" fmla="*/ 1 w 69"/>
                  <a:gd name="T101" fmla="*/ 0 h 31"/>
                  <a:gd name="T102" fmla="*/ 0 w 69"/>
                  <a:gd name="T103" fmla="*/ 0 h 31"/>
                  <a:gd name="T104" fmla="*/ 3 w 69"/>
                  <a:gd name="T105" fmla="*/ 1 h 31"/>
                  <a:gd name="T106" fmla="*/ 15 w 69"/>
                  <a:gd name="T107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31">
                    <a:moveTo>
                      <a:pt x="15" y="10"/>
                    </a:moveTo>
                    <a:cubicBezTo>
                      <a:pt x="15" y="13"/>
                      <a:pt x="16" y="14"/>
                      <a:pt x="17" y="15"/>
                    </a:cubicBezTo>
                    <a:cubicBezTo>
                      <a:pt x="19" y="16"/>
                      <a:pt x="20" y="18"/>
                      <a:pt x="19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4"/>
                      <a:pt x="20" y="24"/>
                      <a:pt x="21" y="24"/>
                    </a:cubicBezTo>
                    <a:cubicBezTo>
                      <a:pt x="24" y="24"/>
                      <a:pt x="25" y="24"/>
                      <a:pt x="25" y="23"/>
                    </a:cubicBezTo>
                    <a:cubicBezTo>
                      <a:pt x="26" y="23"/>
                      <a:pt x="27" y="23"/>
                      <a:pt x="28" y="23"/>
                    </a:cubicBezTo>
                    <a:cubicBezTo>
                      <a:pt x="29" y="23"/>
                      <a:pt x="30" y="23"/>
                      <a:pt x="31" y="24"/>
                    </a:cubicBezTo>
                    <a:cubicBezTo>
                      <a:pt x="32" y="25"/>
                      <a:pt x="33" y="26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9"/>
                      <a:pt x="35" y="29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30"/>
                      <a:pt x="38" y="30"/>
                      <a:pt x="39" y="29"/>
                    </a:cubicBezTo>
                    <a:cubicBezTo>
                      <a:pt x="41" y="29"/>
                      <a:pt x="43" y="28"/>
                      <a:pt x="46" y="28"/>
                    </a:cubicBezTo>
                    <a:cubicBezTo>
                      <a:pt x="47" y="28"/>
                      <a:pt x="48" y="28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1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4" y="28"/>
                    </a:cubicBezTo>
                    <a:cubicBezTo>
                      <a:pt x="54" y="27"/>
                      <a:pt x="55" y="26"/>
                      <a:pt x="57" y="26"/>
                    </a:cubicBezTo>
                    <a:cubicBezTo>
                      <a:pt x="59" y="26"/>
                      <a:pt x="63" y="28"/>
                      <a:pt x="64" y="29"/>
                    </a:cubicBezTo>
                    <a:cubicBezTo>
                      <a:pt x="65" y="30"/>
                      <a:pt x="67" y="31"/>
                      <a:pt x="68" y="31"/>
                    </a:cubicBezTo>
                    <a:cubicBezTo>
                      <a:pt x="69" y="31"/>
                      <a:pt x="69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9"/>
                      <a:pt x="67" y="29"/>
                      <a:pt x="66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6" y="22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21"/>
                      <a:pt x="61" y="19"/>
                      <a:pt x="60" y="16"/>
                    </a:cubicBezTo>
                    <a:cubicBezTo>
                      <a:pt x="60" y="16"/>
                      <a:pt x="60" y="14"/>
                      <a:pt x="59" y="14"/>
                    </a:cubicBezTo>
                    <a:cubicBezTo>
                      <a:pt x="58" y="14"/>
                      <a:pt x="57" y="13"/>
                      <a:pt x="57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47" y="12"/>
                      <a:pt x="46" y="13"/>
                      <a:pt x="46" y="14"/>
                    </a:cubicBezTo>
                    <a:cubicBezTo>
                      <a:pt x="45" y="14"/>
                      <a:pt x="44" y="14"/>
                      <a:pt x="44" y="14"/>
                    </a:cubicBezTo>
                    <a:cubicBezTo>
                      <a:pt x="42" y="14"/>
                      <a:pt x="41" y="13"/>
                      <a:pt x="39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38" y="11"/>
                      <a:pt x="38" y="10"/>
                      <a:pt x="37" y="10"/>
                    </a:cubicBezTo>
                    <a:cubicBezTo>
                      <a:pt x="35" y="10"/>
                      <a:pt x="32" y="9"/>
                      <a:pt x="30" y="7"/>
                    </a:cubicBezTo>
                    <a:cubicBezTo>
                      <a:pt x="30" y="6"/>
                      <a:pt x="29" y="6"/>
                      <a:pt x="29" y="5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6" y="5"/>
                      <a:pt x="25" y="5"/>
                      <a:pt x="23" y="5"/>
                    </a:cubicBezTo>
                    <a:cubicBezTo>
                      <a:pt x="22" y="5"/>
                      <a:pt x="20" y="5"/>
                      <a:pt x="19" y="5"/>
                    </a:cubicBezTo>
                    <a:cubicBezTo>
                      <a:pt x="15" y="5"/>
                      <a:pt x="13" y="5"/>
                      <a:pt x="12" y="4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8" y="3"/>
                      <a:pt x="13" y="4"/>
                      <a:pt x="15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8" name="Freeform 1169"/>
              <p:cNvSpPr>
                <a:spLocks/>
              </p:cNvSpPr>
              <p:nvPr/>
            </p:nvSpPr>
            <p:spPr bwMode="auto">
              <a:xfrm>
                <a:off x="3082" y="2533"/>
                <a:ext cx="224" cy="179"/>
              </a:xfrm>
              <a:custGeom>
                <a:avLst/>
                <a:gdLst>
                  <a:gd name="T0" fmla="*/ 124 w 234"/>
                  <a:gd name="T1" fmla="*/ 38 h 186"/>
                  <a:gd name="T2" fmla="*/ 121 w 234"/>
                  <a:gd name="T3" fmla="*/ 38 h 186"/>
                  <a:gd name="T4" fmla="*/ 79 w 234"/>
                  <a:gd name="T5" fmla="*/ 13 h 186"/>
                  <a:gd name="T6" fmla="*/ 60 w 234"/>
                  <a:gd name="T7" fmla="*/ 2 h 186"/>
                  <a:gd name="T8" fmla="*/ 55 w 234"/>
                  <a:gd name="T9" fmla="*/ 0 h 186"/>
                  <a:gd name="T10" fmla="*/ 51 w 234"/>
                  <a:gd name="T11" fmla="*/ 1 h 186"/>
                  <a:gd name="T12" fmla="*/ 45 w 234"/>
                  <a:gd name="T13" fmla="*/ 2 h 186"/>
                  <a:gd name="T14" fmla="*/ 36 w 234"/>
                  <a:gd name="T15" fmla="*/ 18 h 186"/>
                  <a:gd name="T16" fmla="*/ 27 w 234"/>
                  <a:gd name="T17" fmla="*/ 26 h 186"/>
                  <a:gd name="T18" fmla="*/ 22 w 234"/>
                  <a:gd name="T19" fmla="*/ 30 h 186"/>
                  <a:gd name="T20" fmla="*/ 20 w 234"/>
                  <a:gd name="T21" fmla="*/ 32 h 186"/>
                  <a:gd name="T22" fmla="*/ 13 w 234"/>
                  <a:gd name="T23" fmla="*/ 36 h 186"/>
                  <a:gd name="T24" fmla="*/ 11 w 234"/>
                  <a:gd name="T25" fmla="*/ 36 h 186"/>
                  <a:gd name="T26" fmla="*/ 10 w 234"/>
                  <a:gd name="T27" fmla="*/ 36 h 186"/>
                  <a:gd name="T28" fmla="*/ 9 w 234"/>
                  <a:gd name="T29" fmla="*/ 36 h 186"/>
                  <a:gd name="T30" fmla="*/ 7 w 234"/>
                  <a:gd name="T31" fmla="*/ 35 h 186"/>
                  <a:gd name="T32" fmla="*/ 5 w 234"/>
                  <a:gd name="T33" fmla="*/ 34 h 186"/>
                  <a:gd name="T34" fmla="*/ 3 w 234"/>
                  <a:gd name="T35" fmla="*/ 33 h 186"/>
                  <a:gd name="T36" fmla="*/ 1 w 234"/>
                  <a:gd name="T37" fmla="*/ 33 h 186"/>
                  <a:gd name="T38" fmla="*/ 1 w 234"/>
                  <a:gd name="T39" fmla="*/ 47 h 186"/>
                  <a:gd name="T40" fmla="*/ 28 w 234"/>
                  <a:gd name="T41" fmla="*/ 85 h 186"/>
                  <a:gd name="T42" fmla="*/ 46 w 234"/>
                  <a:gd name="T43" fmla="*/ 108 h 186"/>
                  <a:gd name="T44" fmla="*/ 58 w 234"/>
                  <a:gd name="T45" fmla="*/ 140 h 186"/>
                  <a:gd name="T46" fmla="*/ 85 w 234"/>
                  <a:gd name="T47" fmla="*/ 179 h 186"/>
                  <a:gd name="T48" fmla="*/ 89 w 234"/>
                  <a:gd name="T49" fmla="*/ 186 h 186"/>
                  <a:gd name="T50" fmla="*/ 91 w 234"/>
                  <a:gd name="T51" fmla="*/ 185 h 186"/>
                  <a:gd name="T52" fmla="*/ 97 w 234"/>
                  <a:gd name="T53" fmla="*/ 174 h 186"/>
                  <a:gd name="T54" fmla="*/ 109 w 234"/>
                  <a:gd name="T55" fmla="*/ 175 h 186"/>
                  <a:gd name="T56" fmla="*/ 136 w 234"/>
                  <a:gd name="T57" fmla="*/ 179 h 186"/>
                  <a:gd name="T58" fmla="*/ 159 w 234"/>
                  <a:gd name="T59" fmla="*/ 161 h 186"/>
                  <a:gd name="T60" fmla="*/ 193 w 234"/>
                  <a:gd name="T61" fmla="*/ 156 h 186"/>
                  <a:gd name="T62" fmla="*/ 222 w 234"/>
                  <a:gd name="T63" fmla="*/ 147 h 186"/>
                  <a:gd name="T64" fmla="*/ 226 w 234"/>
                  <a:gd name="T65" fmla="*/ 145 h 186"/>
                  <a:gd name="T66" fmla="*/ 232 w 234"/>
                  <a:gd name="T67" fmla="*/ 129 h 186"/>
                  <a:gd name="T68" fmla="*/ 230 w 234"/>
                  <a:gd name="T69" fmla="*/ 117 h 186"/>
                  <a:gd name="T70" fmla="*/ 229 w 234"/>
                  <a:gd name="T71" fmla="*/ 117 h 186"/>
                  <a:gd name="T72" fmla="*/ 227 w 234"/>
                  <a:gd name="T73" fmla="*/ 117 h 186"/>
                  <a:gd name="T74" fmla="*/ 225 w 234"/>
                  <a:gd name="T75" fmla="*/ 117 h 186"/>
                  <a:gd name="T76" fmla="*/ 211 w 234"/>
                  <a:gd name="T77" fmla="*/ 115 h 186"/>
                  <a:gd name="T78" fmla="*/ 207 w 234"/>
                  <a:gd name="T79" fmla="*/ 115 h 186"/>
                  <a:gd name="T80" fmla="*/ 200 w 234"/>
                  <a:gd name="T81" fmla="*/ 113 h 186"/>
                  <a:gd name="T82" fmla="*/ 198 w 234"/>
                  <a:gd name="T83" fmla="*/ 111 h 186"/>
                  <a:gd name="T84" fmla="*/ 195 w 234"/>
                  <a:gd name="T85" fmla="*/ 109 h 186"/>
                  <a:gd name="T86" fmla="*/ 193 w 234"/>
                  <a:gd name="T87" fmla="*/ 106 h 186"/>
                  <a:gd name="T88" fmla="*/ 192 w 234"/>
                  <a:gd name="T89" fmla="*/ 103 h 186"/>
                  <a:gd name="T90" fmla="*/ 187 w 234"/>
                  <a:gd name="T91" fmla="*/ 95 h 186"/>
                  <a:gd name="T92" fmla="*/ 185 w 234"/>
                  <a:gd name="T93" fmla="*/ 94 h 186"/>
                  <a:gd name="T94" fmla="*/ 183 w 234"/>
                  <a:gd name="T95" fmla="*/ 94 h 186"/>
                  <a:gd name="T96" fmla="*/ 181 w 234"/>
                  <a:gd name="T97" fmla="*/ 92 h 186"/>
                  <a:gd name="T98" fmla="*/ 179 w 234"/>
                  <a:gd name="T99" fmla="*/ 90 h 186"/>
                  <a:gd name="T100" fmla="*/ 177 w 234"/>
                  <a:gd name="T101" fmla="*/ 87 h 186"/>
                  <a:gd name="T102" fmla="*/ 167 w 234"/>
                  <a:gd name="T103" fmla="*/ 63 h 186"/>
                  <a:gd name="T104" fmla="*/ 154 w 234"/>
                  <a:gd name="T105" fmla="*/ 46 h 186"/>
                  <a:gd name="T106" fmla="*/ 132 w 234"/>
                  <a:gd name="T107" fmla="*/ 3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186">
                    <a:moveTo>
                      <a:pt x="132" y="39"/>
                    </a:moveTo>
                    <a:cubicBezTo>
                      <a:pt x="129" y="39"/>
                      <a:pt x="126" y="39"/>
                      <a:pt x="125" y="38"/>
                    </a:cubicBezTo>
                    <a:cubicBezTo>
                      <a:pt x="125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8"/>
                      <a:pt x="120" y="38"/>
                      <a:pt x="120" y="38"/>
                    </a:cubicBezTo>
                    <a:cubicBezTo>
                      <a:pt x="117" y="38"/>
                      <a:pt x="110" y="37"/>
                      <a:pt x="106" y="33"/>
                    </a:cubicBezTo>
                    <a:cubicBezTo>
                      <a:pt x="101" y="29"/>
                      <a:pt x="82" y="15"/>
                      <a:pt x="79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2"/>
                      <a:pt x="74" y="11"/>
                      <a:pt x="72" y="9"/>
                    </a:cubicBezTo>
                    <a:cubicBezTo>
                      <a:pt x="69" y="7"/>
                      <a:pt x="63" y="3"/>
                      <a:pt x="60" y="2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0"/>
                      <a:pt x="52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6" y="1"/>
                      <a:pt x="45" y="2"/>
                    </a:cubicBezTo>
                    <a:cubicBezTo>
                      <a:pt x="44" y="3"/>
                      <a:pt x="42" y="4"/>
                      <a:pt x="37" y="4"/>
                    </a:cubicBezTo>
                    <a:cubicBezTo>
                      <a:pt x="31" y="4"/>
                      <a:pt x="28" y="7"/>
                      <a:pt x="27" y="8"/>
                    </a:cubicBezTo>
                    <a:cubicBezTo>
                      <a:pt x="30" y="10"/>
                      <a:pt x="36" y="15"/>
                      <a:pt x="36" y="18"/>
                    </a:cubicBezTo>
                    <a:cubicBezTo>
                      <a:pt x="36" y="19"/>
                      <a:pt x="36" y="20"/>
                      <a:pt x="35" y="21"/>
                    </a:cubicBezTo>
                    <a:cubicBezTo>
                      <a:pt x="34" y="21"/>
                      <a:pt x="34" y="22"/>
                      <a:pt x="33" y="23"/>
                    </a:cubicBezTo>
                    <a:cubicBezTo>
                      <a:pt x="32" y="24"/>
                      <a:pt x="30" y="26"/>
                      <a:pt x="27" y="26"/>
                    </a:cubicBezTo>
                    <a:cubicBezTo>
                      <a:pt x="22" y="26"/>
                      <a:pt x="22" y="27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30"/>
                    </a:cubicBezTo>
                    <a:cubicBezTo>
                      <a:pt x="21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5"/>
                      <a:pt x="15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8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8"/>
                      <a:pt x="1" y="40"/>
                    </a:cubicBezTo>
                    <a:cubicBezTo>
                      <a:pt x="1" y="42"/>
                      <a:pt x="1" y="46"/>
                      <a:pt x="1" y="47"/>
                    </a:cubicBezTo>
                    <a:cubicBezTo>
                      <a:pt x="3" y="47"/>
                      <a:pt x="4" y="49"/>
                      <a:pt x="6" y="51"/>
                    </a:cubicBezTo>
                    <a:cubicBezTo>
                      <a:pt x="7" y="53"/>
                      <a:pt x="9" y="56"/>
                      <a:pt x="11" y="58"/>
                    </a:cubicBezTo>
                    <a:cubicBezTo>
                      <a:pt x="16" y="63"/>
                      <a:pt x="28" y="80"/>
                      <a:pt x="28" y="85"/>
                    </a:cubicBezTo>
                    <a:cubicBezTo>
                      <a:pt x="28" y="87"/>
                      <a:pt x="29" y="91"/>
                      <a:pt x="36" y="96"/>
                    </a:cubicBezTo>
                    <a:cubicBezTo>
                      <a:pt x="40" y="99"/>
                      <a:pt x="42" y="102"/>
                      <a:pt x="43" y="105"/>
                    </a:cubicBezTo>
                    <a:cubicBezTo>
                      <a:pt x="44" y="106"/>
                      <a:pt x="45" y="108"/>
                      <a:pt x="46" y="108"/>
                    </a:cubicBezTo>
                    <a:cubicBezTo>
                      <a:pt x="49" y="111"/>
                      <a:pt x="49" y="115"/>
                      <a:pt x="49" y="119"/>
                    </a:cubicBezTo>
                    <a:cubicBezTo>
                      <a:pt x="49" y="120"/>
                      <a:pt x="49" y="121"/>
                      <a:pt x="49" y="123"/>
                    </a:cubicBezTo>
                    <a:cubicBezTo>
                      <a:pt x="50" y="129"/>
                      <a:pt x="52" y="137"/>
                      <a:pt x="58" y="140"/>
                    </a:cubicBezTo>
                    <a:cubicBezTo>
                      <a:pt x="65" y="144"/>
                      <a:pt x="69" y="149"/>
                      <a:pt x="71" y="156"/>
                    </a:cubicBezTo>
                    <a:cubicBezTo>
                      <a:pt x="74" y="163"/>
                      <a:pt x="78" y="169"/>
                      <a:pt x="81" y="172"/>
                    </a:cubicBezTo>
                    <a:cubicBezTo>
                      <a:pt x="84" y="175"/>
                      <a:pt x="84" y="177"/>
                      <a:pt x="85" y="179"/>
                    </a:cubicBezTo>
                    <a:cubicBezTo>
                      <a:pt x="85" y="180"/>
                      <a:pt x="85" y="180"/>
                      <a:pt x="85" y="181"/>
                    </a:cubicBezTo>
                    <a:cubicBezTo>
                      <a:pt x="86" y="182"/>
                      <a:pt x="87" y="184"/>
                      <a:pt x="88" y="186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89" y="186"/>
                      <a:pt x="90" y="186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5"/>
                      <a:pt x="91" y="185"/>
                      <a:pt x="91" y="185"/>
                    </a:cubicBezTo>
                    <a:cubicBezTo>
                      <a:pt x="91" y="185"/>
                      <a:pt x="91" y="184"/>
                      <a:pt x="90" y="184"/>
                    </a:cubicBezTo>
                    <a:cubicBezTo>
                      <a:pt x="90" y="182"/>
                      <a:pt x="90" y="180"/>
                      <a:pt x="91" y="179"/>
                    </a:cubicBezTo>
                    <a:cubicBezTo>
                      <a:pt x="92" y="177"/>
                      <a:pt x="94" y="175"/>
                      <a:pt x="97" y="174"/>
                    </a:cubicBezTo>
                    <a:cubicBezTo>
                      <a:pt x="98" y="173"/>
                      <a:pt x="99" y="174"/>
                      <a:pt x="101" y="174"/>
                    </a:cubicBezTo>
                    <a:cubicBezTo>
                      <a:pt x="102" y="175"/>
                      <a:pt x="103" y="175"/>
                      <a:pt x="105" y="175"/>
                    </a:cubicBezTo>
                    <a:cubicBezTo>
                      <a:pt x="106" y="175"/>
                      <a:pt x="107" y="175"/>
                      <a:pt x="109" y="175"/>
                    </a:cubicBezTo>
                    <a:cubicBezTo>
                      <a:pt x="109" y="175"/>
                      <a:pt x="118" y="175"/>
                      <a:pt x="120" y="177"/>
                    </a:cubicBezTo>
                    <a:cubicBezTo>
                      <a:pt x="121" y="177"/>
                      <a:pt x="123" y="177"/>
                      <a:pt x="125" y="177"/>
                    </a:cubicBezTo>
                    <a:cubicBezTo>
                      <a:pt x="130" y="177"/>
                      <a:pt x="134" y="178"/>
                      <a:pt x="136" y="179"/>
                    </a:cubicBezTo>
                    <a:cubicBezTo>
                      <a:pt x="137" y="180"/>
                      <a:pt x="138" y="180"/>
                      <a:pt x="138" y="180"/>
                    </a:cubicBezTo>
                    <a:cubicBezTo>
                      <a:pt x="140" y="180"/>
                      <a:pt x="141" y="178"/>
                      <a:pt x="141" y="177"/>
                    </a:cubicBezTo>
                    <a:cubicBezTo>
                      <a:pt x="143" y="172"/>
                      <a:pt x="158" y="162"/>
                      <a:pt x="159" y="161"/>
                    </a:cubicBezTo>
                    <a:cubicBezTo>
                      <a:pt x="161" y="160"/>
                      <a:pt x="163" y="160"/>
                      <a:pt x="169" y="160"/>
                    </a:cubicBezTo>
                    <a:cubicBezTo>
                      <a:pt x="174" y="160"/>
                      <a:pt x="179" y="160"/>
                      <a:pt x="182" y="160"/>
                    </a:cubicBezTo>
                    <a:cubicBezTo>
                      <a:pt x="184" y="159"/>
                      <a:pt x="187" y="158"/>
                      <a:pt x="193" y="156"/>
                    </a:cubicBezTo>
                    <a:cubicBezTo>
                      <a:pt x="195" y="156"/>
                      <a:pt x="196" y="155"/>
                      <a:pt x="198" y="155"/>
                    </a:cubicBezTo>
                    <a:cubicBezTo>
                      <a:pt x="207" y="152"/>
                      <a:pt x="217" y="149"/>
                      <a:pt x="222" y="147"/>
                    </a:cubicBezTo>
                    <a:cubicBezTo>
                      <a:pt x="222" y="147"/>
                      <a:pt x="222" y="147"/>
                      <a:pt x="222" y="147"/>
                    </a:cubicBezTo>
                    <a:cubicBezTo>
                      <a:pt x="223" y="146"/>
                      <a:pt x="224" y="146"/>
                      <a:pt x="224" y="146"/>
                    </a:cubicBezTo>
                    <a:cubicBezTo>
                      <a:pt x="224" y="146"/>
                      <a:pt x="225" y="146"/>
                      <a:pt x="225" y="146"/>
                    </a:cubicBezTo>
                    <a:cubicBezTo>
                      <a:pt x="225" y="146"/>
                      <a:pt x="225" y="146"/>
                      <a:pt x="226" y="145"/>
                    </a:cubicBezTo>
                    <a:cubicBezTo>
                      <a:pt x="226" y="145"/>
                      <a:pt x="226" y="145"/>
                      <a:pt x="226" y="145"/>
                    </a:cubicBezTo>
                    <a:cubicBezTo>
                      <a:pt x="226" y="145"/>
                      <a:pt x="227" y="145"/>
                      <a:pt x="227" y="145"/>
                    </a:cubicBezTo>
                    <a:cubicBezTo>
                      <a:pt x="228" y="144"/>
                      <a:pt x="230" y="135"/>
                      <a:pt x="232" y="129"/>
                    </a:cubicBezTo>
                    <a:cubicBezTo>
                      <a:pt x="233" y="127"/>
                      <a:pt x="233" y="126"/>
                      <a:pt x="233" y="125"/>
                    </a:cubicBezTo>
                    <a:cubicBezTo>
                      <a:pt x="234" y="124"/>
                      <a:pt x="234" y="123"/>
                      <a:pt x="234" y="123"/>
                    </a:cubicBezTo>
                    <a:cubicBezTo>
                      <a:pt x="234" y="121"/>
                      <a:pt x="231" y="117"/>
                      <a:pt x="230" y="117"/>
                    </a:cubicBezTo>
                    <a:cubicBezTo>
                      <a:pt x="230" y="117"/>
                      <a:pt x="230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4" y="117"/>
                      <a:pt x="224" y="117"/>
                      <a:pt x="223" y="117"/>
                    </a:cubicBezTo>
                    <a:cubicBezTo>
                      <a:pt x="220" y="116"/>
                      <a:pt x="215" y="116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0" y="115"/>
                      <a:pt x="210" y="115"/>
                      <a:pt x="209" y="115"/>
                    </a:cubicBezTo>
                    <a:cubicBezTo>
                      <a:pt x="209" y="115"/>
                      <a:pt x="208" y="115"/>
                      <a:pt x="208" y="115"/>
                    </a:cubicBezTo>
                    <a:cubicBezTo>
                      <a:pt x="208" y="115"/>
                      <a:pt x="207" y="115"/>
                      <a:pt x="207" y="115"/>
                    </a:cubicBezTo>
                    <a:cubicBezTo>
                      <a:pt x="204" y="114"/>
                      <a:pt x="201" y="114"/>
                      <a:pt x="200" y="114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199" y="113"/>
                      <a:pt x="199" y="113"/>
                      <a:pt x="199" y="113"/>
                    </a:cubicBezTo>
                    <a:cubicBezTo>
                      <a:pt x="199" y="112"/>
                      <a:pt x="199" y="112"/>
                      <a:pt x="198" y="112"/>
                    </a:cubicBezTo>
                    <a:cubicBezTo>
                      <a:pt x="198" y="112"/>
                      <a:pt x="198" y="112"/>
                      <a:pt x="198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0"/>
                      <a:pt x="197" y="110"/>
                      <a:pt x="196" y="110"/>
                    </a:cubicBezTo>
                    <a:cubicBezTo>
                      <a:pt x="196" y="110"/>
                      <a:pt x="196" y="109"/>
                      <a:pt x="195" y="109"/>
                    </a:cubicBezTo>
                    <a:cubicBezTo>
                      <a:pt x="195" y="109"/>
                      <a:pt x="195" y="109"/>
                      <a:pt x="195" y="108"/>
                    </a:cubicBezTo>
                    <a:cubicBezTo>
                      <a:pt x="195" y="108"/>
                      <a:pt x="194" y="108"/>
                      <a:pt x="194" y="107"/>
                    </a:cubicBezTo>
                    <a:cubicBezTo>
                      <a:pt x="194" y="107"/>
                      <a:pt x="194" y="107"/>
                      <a:pt x="193" y="106"/>
                    </a:cubicBezTo>
                    <a:cubicBezTo>
                      <a:pt x="193" y="106"/>
                      <a:pt x="193" y="106"/>
                      <a:pt x="193" y="105"/>
                    </a:cubicBezTo>
                    <a:cubicBezTo>
                      <a:pt x="193" y="105"/>
                      <a:pt x="192" y="105"/>
                      <a:pt x="192" y="104"/>
                    </a:cubicBezTo>
                    <a:cubicBezTo>
                      <a:pt x="192" y="104"/>
                      <a:pt x="192" y="103"/>
                      <a:pt x="192" y="103"/>
                    </a:cubicBezTo>
                    <a:cubicBezTo>
                      <a:pt x="192" y="103"/>
                      <a:pt x="192" y="102"/>
                      <a:pt x="191" y="102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99"/>
                      <a:pt x="188" y="97"/>
                      <a:pt x="187" y="95"/>
                    </a:cubicBezTo>
                    <a:cubicBezTo>
                      <a:pt x="187" y="95"/>
                      <a:pt x="187" y="95"/>
                      <a:pt x="187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3" y="94"/>
                    </a:cubicBezTo>
                    <a:cubicBezTo>
                      <a:pt x="183" y="94"/>
                      <a:pt x="183" y="94"/>
                      <a:pt x="182" y="93"/>
                    </a:cubicBezTo>
                    <a:cubicBezTo>
                      <a:pt x="182" y="93"/>
                      <a:pt x="182" y="93"/>
                      <a:pt x="182" y="93"/>
                    </a:cubicBezTo>
                    <a:cubicBezTo>
                      <a:pt x="182" y="93"/>
                      <a:pt x="181" y="93"/>
                      <a:pt x="181" y="92"/>
                    </a:cubicBezTo>
                    <a:cubicBezTo>
                      <a:pt x="181" y="92"/>
                      <a:pt x="181" y="92"/>
                      <a:pt x="180" y="92"/>
                    </a:cubicBezTo>
                    <a:cubicBezTo>
                      <a:pt x="180" y="92"/>
                      <a:pt x="180" y="91"/>
                      <a:pt x="179" y="91"/>
                    </a:cubicBezTo>
                    <a:cubicBezTo>
                      <a:pt x="179" y="91"/>
                      <a:pt x="179" y="91"/>
                      <a:pt x="179" y="90"/>
                    </a:cubicBezTo>
                    <a:cubicBezTo>
                      <a:pt x="179" y="90"/>
                      <a:pt x="178" y="90"/>
                      <a:pt x="178" y="89"/>
                    </a:cubicBezTo>
                    <a:cubicBezTo>
                      <a:pt x="178" y="89"/>
                      <a:pt x="178" y="89"/>
                      <a:pt x="178" y="88"/>
                    </a:cubicBezTo>
                    <a:cubicBezTo>
                      <a:pt x="178" y="88"/>
                      <a:pt x="177" y="88"/>
                      <a:pt x="177" y="87"/>
                    </a:cubicBezTo>
                    <a:cubicBezTo>
                      <a:pt x="175" y="85"/>
                      <a:pt x="171" y="80"/>
                      <a:pt x="171" y="76"/>
                    </a:cubicBezTo>
                    <a:cubicBezTo>
                      <a:pt x="170" y="74"/>
                      <a:pt x="171" y="73"/>
                      <a:pt x="171" y="73"/>
                    </a:cubicBezTo>
                    <a:cubicBezTo>
                      <a:pt x="173" y="71"/>
                      <a:pt x="170" y="66"/>
                      <a:pt x="167" y="63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59" y="57"/>
                      <a:pt x="155" y="52"/>
                      <a:pt x="154" y="49"/>
                    </a:cubicBezTo>
                    <a:cubicBezTo>
                      <a:pt x="154" y="48"/>
                      <a:pt x="154" y="47"/>
                      <a:pt x="154" y="46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39" y="40"/>
                      <a:pt x="139" y="40"/>
                      <a:pt x="139" y="40"/>
                    </a:cubicBezTo>
                    <a:lnTo>
                      <a:pt x="132" y="3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9" name="Freeform 1170"/>
              <p:cNvSpPr>
                <a:spLocks/>
              </p:cNvSpPr>
              <p:nvPr/>
            </p:nvSpPr>
            <p:spPr bwMode="auto">
              <a:xfrm>
                <a:off x="3270" y="2619"/>
                <a:ext cx="81" cy="91"/>
              </a:xfrm>
              <a:custGeom>
                <a:avLst/>
                <a:gdLst>
                  <a:gd name="T0" fmla="*/ 35 w 85"/>
                  <a:gd name="T1" fmla="*/ 24 h 95"/>
                  <a:gd name="T2" fmla="*/ 36 w 85"/>
                  <a:gd name="T3" fmla="*/ 24 h 95"/>
                  <a:gd name="T4" fmla="*/ 37 w 85"/>
                  <a:gd name="T5" fmla="*/ 25 h 95"/>
                  <a:gd name="T6" fmla="*/ 37 w 85"/>
                  <a:gd name="T7" fmla="*/ 25 h 95"/>
                  <a:gd name="T8" fmla="*/ 38 w 85"/>
                  <a:gd name="T9" fmla="*/ 26 h 95"/>
                  <a:gd name="T10" fmla="*/ 38 w 85"/>
                  <a:gd name="T11" fmla="*/ 27 h 95"/>
                  <a:gd name="T12" fmla="*/ 39 w 85"/>
                  <a:gd name="T13" fmla="*/ 27 h 95"/>
                  <a:gd name="T14" fmla="*/ 40 w 85"/>
                  <a:gd name="T15" fmla="*/ 28 h 95"/>
                  <a:gd name="T16" fmla="*/ 40 w 85"/>
                  <a:gd name="T17" fmla="*/ 29 h 95"/>
                  <a:gd name="T18" fmla="*/ 40 w 85"/>
                  <a:gd name="T19" fmla="*/ 30 h 95"/>
                  <a:gd name="T20" fmla="*/ 41 w 85"/>
                  <a:gd name="T21" fmla="*/ 31 h 95"/>
                  <a:gd name="T22" fmla="*/ 41 w 85"/>
                  <a:gd name="T23" fmla="*/ 31 h 95"/>
                  <a:gd name="T24" fmla="*/ 41 w 85"/>
                  <a:gd name="T25" fmla="*/ 32 h 95"/>
                  <a:gd name="T26" fmla="*/ 42 w 85"/>
                  <a:gd name="T27" fmla="*/ 33 h 95"/>
                  <a:gd name="T28" fmla="*/ 42 w 85"/>
                  <a:gd name="T29" fmla="*/ 34 h 95"/>
                  <a:gd name="T30" fmla="*/ 33 w 85"/>
                  <a:gd name="T31" fmla="*/ 59 h 95"/>
                  <a:gd name="T32" fmla="*/ 32 w 85"/>
                  <a:gd name="T33" fmla="*/ 60 h 95"/>
                  <a:gd name="T34" fmla="*/ 32 w 85"/>
                  <a:gd name="T35" fmla="*/ 60 h 95"/>
                  <a:gd name="T36" fmla="*/ 31 w 85"/>
                  <a:gd name="T37" fmla="*/ 60 h 95"/>
                  <a:gd name="T38" fmla="*/ 30 w 85"/>
                  <a:gd name="T39" fmla="*/ 60 h 95"/>
                  <a:gd name="T40" fmla="*/ 26 w 85"/>
                  <a:gd name="T41" fmla="*/ 62 h 95"/>
                  <a:gd name="T42" fmla="*/ 25 w 85"/>
                  <a:gd name="T43" fmla="*/ 62 h 95"/>
                  <a:gd name="T44" fmla="*/ 23 w 85"/>
                  <a:gd name="T45" fmla="*/ 63 h 95"/>
                  <a:gd name="T46" fmla="*/ 22 w 85"/>
                  <a:gd name="T47" fmla="*/ 64 h 95"/>
                  <a:gd name="T48" fmla="*/ 19 w 85"/>
                  <a:gd name="T49" fmla="*/ 65 h 95"/>
                  <a:gd name="T50" fmla="*/ 19 w 85"/>
                  <a:gd name="T51" fmla="*/ 65 h 95"/>
                  <a:gd name="T52" fmla="*/ 0 w 85"/>
                  <a:gd name="T53" fmla="*/ 71 h 95"/>
                  <a:gd name="T54" fmla="*/ 10 w 85"/>
                  <a:gd name="T55" fmla="*/ 91 h 95"/>
                  <a:gd name="T56" fmla="*/ 11 w 85"/>
                  <a:gd name="T57" fmla="*/ 93 h 95"/>
                  <a:gd name="T58" fmla="*/ 11 w 85"/>
                  <a:gd name="T59" fmla="*/ 93 h 95"/>
                  <a:gd name="T60" fmla="*/ 12 w 85"/>
                  <a:gd name="T61" fmla="*/ 95 h 95"/>
                  <a:gd name="T62" fmla="*/ 13 w 85"/>
                  <a:gd name="T63" fmla="*/ 95 h 95"/>
                  <a:gd name="T64" fmla="*/ 26 w 85"/>
                  <a:gd name="T65" fmla="*/ 92 h 95"/>
                  <a:gd name="T66" fmla="*/ 32 w 85"/>
                  <a:gd name="T67" fmla="*/ 91 h 95"/>
                  <a:gd name="T68" fmla="*/ 33 w 85"/>
                  <a:gd name="T69" fmla="*/ 90 h 95"/>
                  <a:gd name="T70" fmla="*/ 35 w 85"/>
                  <a:gd name="T71" fmla="*/ 83 h 95"/>
                  <a:gd name="T72" fmla="*/ 43 w 85"/>
                  <a:gd name="T73" fmla="*/ 81 h 95"/>
                  <a:gd name="T74" fmla="*/ 46 w 85"/>
                  <a:gd name="T75" fmla="*/ 81 h 95"/>
                  <a:gd name="T76" fmla="*/ 48 w 85"/>
                  <a:gd name="T77" fmla="*/ 81 h 95"/>
                  <a:gd name="T78" fmla="*/ 50 w 85"/>
                  <a:gd name="T79" fmla="*/ 78 h 95"/>
                  <a:gd name="T80" fmla="*/ 56 w 85"/>
                  <a:gd name="T81" fmla="*/ 70 h 95"/>
                  <a:gd name="T82" fmla="*/ 60 w 85"/>
                  <a:gd name="T83" fmla="*/ 69 h 95"/>
                  <a:gd name="T84" fmla="*/ 62 w 85"/>
                  <a:gd name="T85" fmla="*/ 69 h 95"/>
                  <a:gd name="T86" fmla="*/ 67 w 85"/>
                  <a:gd name="T87" fmla="*/ 51 h 95"/>
                  <a:gd name="T88" fmla="*/ 75 w 85"/>
                  <a:gd name="T89" fmla="*/ 47 h 95"/>
                  <a:gd name="T90" fmla="*/ 80 w 85"/>
                  <a:gd name="T91" fmla="*/ 38 h 95"/>
                  <a:gd name="T92" fmla="*/ 84 w 85"/>
                  <a:gd name="T93" fmla="*/ 33 h 95"/>
                  <a:gd name="T94" fmla="*/ 85 w 85"/>
                  <a:gd name="T95" fmla="*/ 30 h 95"/>
                  <a:gd name="T96" fmla="*/ 85 w 85"/>
                  <a:gd name="T97" fmla="*/ 30 h 95"/>
                  <a:gd name="T98" fmla="*/ 74 w 85"/>
                  <a:gd name="T99" fmla="*/ 17 h 95"/>
                  <a:gd name="T100" fmla="*/ 70 w 85"/>
                  <a:gd name="T101" fmla="*/ 16 h 95"/>
                  <a:gd name="T102" fmla="*/ 56 w 85"/>
                  <a:gd name="T103" fmla="*/ 10 h 95"/>
                  <a:gd name="T104" fmla="*/ 49 w 85"/>
                  <a:gd name="T105" fmla="*/ 0 h 95"/>
                  <a:gd name="T106" fmla="*/ 47 w 85"/>
                  <a:gd name="T107" fmla="*/ 1 h 95"/>
                  <a:gd name="T108" fmla="*/ 44 w 85"/>
                  <a:gd name="T109" fmla="*/ 1 h 95"/>
                  <a:gd name="T110" fmla="*/ 44 w 85"/>
                  <a:gd name="T111" fmla="*/ 8 h 95"/>
                  <a:gd name="T112" fmla="*/ 37 w 85"/>
                  <a:gd name="T113" fmla="*/ 18 h 95"/>
                  <a:gd name="T114" fmla="*/ 35 w 85"/>
                  <a:gd name="T115" fmla="*/ 24 h 95"/>
                  <a:gd name="T116" fmla="*/ 35 w 85"/>
                  <a:gd name="T117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95">
                    <a:moveTo>
                      <a:pt x="35" y="24"/>
                    </a:move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5"/>
                      <a:pt x="36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3"/>
                      <a:pt x="42" y="34"/>
                      <a:pt x="42" y="34"/>
                    </a:cubicBezTo>
                    <a:cubicBezTo>
                      <a:pt x="42" y="36"/>
                      <a:pt x="36" y="57"/>
                      <a:pt x="33" y="59"/>
                    </a:cubicBezTo>
                    <a:cubicBezTo>
                      <a:pt x="33" y="59"/>
                      <a:pt x="33" y="59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9" y="61"/>
                      <a:pt x="28" y="62"/>
                      <a:pt x="26" y="62"/>
                    </a:cubicBezTo>
                    <a:cubicBezTo>
                      <a:pt x="26" y="62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3" y="63"/>
                    </a:cubicBezTo>
                    <a:cubicBezTo>
                      <a:pt x="22" y="63"/>
                      <a:pt x="22" y="63"/>
                      <a:pt x="22" y="64"/>
                    </a:cubicBezTo>
                    <a:cubicBezTo>
                      <a:pt x="21" y="64"/>
                      <a:pt x="20" y="64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1" y="67"/>
                      <a:pt x="4" y="69"/>
                      <a:pt x="0" y="71"/>
                    </a:cubicBezTo>
                    <a:cubicBezTo>
                      <a:pt x="3" y="76"/>
                      <a:pt x="6" y="83"/>
                      <a:pt x="10" y="91"/>
                    </a:cubicBezTo>
                    <a:cubicBezTo>
                      <a:pt x="10" y="91"/>
                      <a:pt x="11" y="92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4"/>
                      <a:pt x="12" y="94"/>
                      <a:pt x="12" y="95"/>
                    </a:cubicBezTo>
                    <a:cubicBezTo>
                      <a:pt x="12" y="95"/>
                      <a:pt x="13" y="95"/>
                      <a:pt x="13" y="95"/>
                    </a:cubicBezTo>
                    <a:cubicBezTo>
                      <a:pt x="17" y="92"/>
                      <a:pt x="22" y="92"/>
                      <a:pt x="26" y="92"/>
                    </a:cubicBezTo>
                    <a:cubicBezTo>
                      <a:pt x="28" y="92"/>
                      <a:pt x="30" y="92"/>
                      <a:pt x="32" y="91"/>
                    </a:cubicBezTo>
                    <a:cubicBezTo>
                      <a:pt x="33" y="91"/>
                      <a:pt x="33" y="91"/>
                      <a:pt x="33" y="90"/>
                    </a:cubicBezTo>
                    <a:cubicBezTo>
                      <a:pt x="33" y="88"/>
                      <a:pt x="33" y="85"/>
                      <a:pt x="35" y="83"/>
                    </a:cubicBezTo>
                    <a:cubicBezTo>
                      <a:pt x="38" y="81"/>
                      <a:pt x="41" y="81"/>
                      <a:pt x="43" y="81"/>
                    </a:cubicBezTo>
                    <a:cubicBezTo>
                      <a:pt x="44" y="81"/>
                      <a:pt x="45" y="81"/>
                      <a:pt x="46" y="81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9" y="80"/>
                      <a:pt x="49" y="79"/>
                      <a:pt x="50" y="78"/>
                    </a:cubicBezTo>
                    <a:cubicBezTo>
                      <a:pt x="51" y="75"/>
                      <a:pt x="53" y="71"/>
                      <a:pt x="56" y="70"/>
                    </a:cubicBezTo>
                    <a:cubicBezTo>
                      <a:pt x="57" y="70"/>
                      <a:pt x="59" y="69"/>
                      <a:pt x="60" y="69"/>
                    </a:cubicBezTo>
                    <a:cubicBezTo>
                      <a:pt x="60" y="69"/>
                      <a:pt x="62" y="69"/>
                      <a:pt x="62" y="69"/>
                    </a:cubicBezTo>
                    <a:cubicBezTo>
                      <a:pt x="61" y="66"/>
                      <a:pt x="61" y="52"/>
                      <a:pt x="67" y="51"/>
                    </a:cubicBezTo>
                    <a:cubicBezTo>
                      <a:pt x="70" y="51"/>
                      <a:pt x="74" y="48"/>
                      <a:pt x="75" y="47"/>
                    </a:cubicBezTo>
                    <a:cubicBezTo>
                      <a:pt x="75" y="45"/>
                      <a:pt x="76" y="43"/>
                      <a:pt x="80" y="38"/>
                    </a:cubicBezTo>
                    <a:cubicBezTo>
                      <a:pt x="82" y="36"/>
                      <a:pt x="83" y="34"/>
                      <a:pt x="84" y="33"/>
                    </a:cubicBezTo>
                    <a:cubicBezTo>
                      <a:pt x="85" y="31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1" y="29"/>
                      <a:pt x="76" y="21"/>
                      <a:pt x="74" y="17"/>
                    </a:cubicBezTo>
                    <a:cubicBezTo>
                      <a:pt x="74" y="16"/>
                      <a:pt x="72" y="16"/>
                      <a:pt x="70" y="16"/>
                    </a:cubicBezTo>
                    <a:cubicBezTo>
                      <a:pt x="66" y="15"/>
                      <a:pt x="61" y="14"/>
                      <a:pt x="56" y="10"/>
                    </a:cubicBezTo>
                    <a:cubicBezTo>
                      <a:pt x="53" y="8"/>
                      <a:pt x="51" y="5"/>
                      <a:pt x="49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0" name="Freeform 1171"/>
              <p:cNvSpPr>
                <a:spLocks/>
              </p:cNvSpPr>
              <p:nvPr/>
            </p:nvSpPr>
            <p:spPr bwMode="auto">
              <a:xfrm>
                <a:off x="3256" y="2607"/>
                <a:ext cx="7" cy="13"/>
              </a:xfrm>
              <a:custGeom>
                <a:avLst/>
                <a:gdLst>
                  <a:gd name="T0" fmla="*/ 6 w 7"/>
                  <a:gd name="T1" fmla="*/ 1 h 13"/>
                  <a:gd name="T2" fmla="*/ 5 w 7"/>
                  <a:gd name="T3" fmla="*/ 0 h 13"/>
                  <a:gd name="T4" fmla="*/ 5 w 7"/>
                  <a:gd name="T5" fmla="*/ 0 h 13"/>
                  <a:gd name="T6" fmla="*/ 0 w 7"/>
                  <a:gd name="T7" fmla="*/ 9 h 13"/>
                  <a:gd name="T8" fmla="*/ 0 w 7"/>
                  <a:gd name="T9" fmla="*/ 10 h 13"/>
                  <a:gd name="T10" fmla="*/ 0 w 7"/>
                  <a:gd name="T11" fmla="*/ 10 h 13"/>
                  <a:gd name="T12" fmla="*/ 0 w 7"/>
                  <a:gd name="T13" fmla="*/ 11 h 13"/>
                  <a:gd name="T14" fmla="*/ 1 w 7"/>
                  <a:gd name="T15" fmla="*/ 12 h 13"/>
                  <a:gd name="T16" fmla="*/ 1 w 7"/>
                  <a:gd name="T17" fmla="*/ 12 h 13"/>
                  <a:gd name="T18" fmla="*/ 3 w 7"/>
                  <a:gd name="T19" fmla="*/ 13 h 13"/>
                  <a:gd name="T20" fmla="*/ 3 w 7"/>
                  <a:gd name="T21" fmla="*/ 13 h 13"/>
                  <a:gd name="T22" fmla="*/ 4 w 7"/>
                  <a:gd name="T23" fmla="*/ 13 h 13"/>
                  <a:gd name="T24" fmla="*/ 5 w 7"/>
                  <a:gd name="T25" fmla="*/ 11 h 13"/>
                  <a:gd name="T26" fmla="*/ 6 w 7"/>
                  <a:gd name="T2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1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7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1"/>
                    </a:cubicBezTo>
                    <a:cubicBezTo>
                      <a:pt x="6" y="9"/>
                      <a:pt x="7" y="4"/>
                      <a:pt x="6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1" name="Freeform 1172"/>
              <p:cNvSpPr>
                <a:spLocks/>
              </p:cNvSpPr>
              <p:nvPr/>
            </p:nvSpPr>
            <p:spPr bwMode="auto">
              <a:xfrm>
                <a:off x="3270" y="2604"/>
                <a:ext cx="46" cy="38"/>
              </a:xfrm>
              <a:custGeom>
                <a:avLst/>
                <a:gdLst>
                  <a:gd name="T0" fmla="*/ 34 w 48"/>
                  <a:gd name="T1" fmla="*/ 30 h 39"/>
                  <a:gd name="T2" fmla="*/ 40 w 48"/>
                  <a:gd name="T3" fmla="*/ 22 h 39"/>
                  <a:gd name="T4" fmla="*/ 40 w 48"/>
                  <a:gd name="T5" fmla="*/ 12 h 39"/>
                  <a:gd name="T6" fmla="*/ 46 w 48"/>
                  <a:gd name="T7" fmla="*/ 12 h 39"/>
                  <a:gd name="T8" fmla="*/ 48 w 48"/>
                  <a:gd name="T9" fmla="*/ 11 h 39"/>
                  <a:gd name="T10" fmla="*/ 47 w 48"/>
                  <a:gd name="T11" fmla="*/ 4 h 39"/>
                  <a:gd name="T12" fmla="*/ 47 w 48"/>
                  <a:gd name="T13" fmla="*/ 0 h 39"/>
                  <a:gd name="T14" fmla="*/ 36 w 48"/>
                  <a:gd name="T15" fmla="*/ 14 h 39"/>
                  <a:gd name="T16" fmla="*/ 12 w 48"/>
                  <a:gd name="T17" fmla="*/ 25 h 39"/>
                  <a:gd name="T18" fmla="*/ 9 w 48"/>
                  <a:gd name="T19" fmla="*/ 25 h 39"/>
                  <a:gd name="T20" fmla="*/ 2 w 48"/>
                  <a:gd name="T21" fmla="*/ 27 h 39"/>
                  <a:gd name="T22" fmla="*/ 1 w 48"/>
                  <a:gd name="T23" fmla="*/ 28 h 39"/>
                  <a:gd name="T24" fmla="*/ 0 w 48"/>
                  <a:gd name="T25" fmla="*/ 28 h 39"/>
                  <a:gd name="T26" fmla="*/ 0 w 48"/>
                  <a:gd name="T27" fmla="*/ 29 h 39"/>
                  <a:gd name="T28" fmla="*/ 0 w 48"/>
                  <a:gd name="T29" fmla="*/ 30 h 39"/>
                  <a:gd name="T30" fmla="*/ 1 w 48"/>
                  <a:gd name="T31" fmla="*/ 31 h 39"/>
                  <a:gd name="T32" fmla="*/ 1 w 48"/>
                  <a:gd name="T33" fmla="*/ 31 h 39"/>
                  <a:gd name="T34" fmla="*/ 3 w 48"/>
                  <a:gd name="T35" fmla="*/ 33 h 39"/>
                  <a:gd name="T36" fmla="*/ 3 w 48"/>
                  <a:gd name="T37" fmla="*/ 33 h 39"/>
                  <a:gd name="T38" fmla="*/ 4 w 48"/>
                  <a:gd name="T39" fmla="*/ 34 h 39"/>
                  <a:gd name="T40" fmla="*/ 4 w 48"/>
                  <a:gd name="T41" fmla="*/ 34 h 39"/>
                  <a:gd name="T42" fmla="*/ 5 w 48"/>
                  <a:gd name="T43" fmla="*/ 35 h 39"/>
                  <a:gd name="T44" fmla="*/ 5 w 48"/>
                  <a:gd name="T45" fmla="*/ 35 h 39"/>
                  <a:gd name="T46" fmla="*/ 6 w 48"/>
                  <a:gd name="T47" fmla="*/ 36 h 39"/>
                  <a:gd name="T48" fmla="*/ 6 w 48"/>
                  <a:gd name="T49" fmla="*/ 36 h 39"/>
                  <a:gd name="T50" fmla="*/ 7 w 48"/>
                  <a:gd name="T51" fmla="*/ 36 h 39"/>
                  <a:gd name="T52" fmla="*/ 7 w 48"/>
                  <a:gd name="T53" fmla="*/ 36 h 39"/>
                  <a:gd name="T54" fmla="*/ 7 w 48"/>
                  <a:gd name="T55" fmla="*/ 36 h 39"/>
                  <a:gd name="T56" fmla="*/ 8 w 48"/>
                  <a:gd name="T57" fmla="*/ 36 h 39"/>
                  <a:gd name="T58" fmla="*/ 8 w 48"/>
                  <a:gd name="T59" fmla="*/ 37 h 39"/>
                  <a:gd name="T60" fmla="*/ 9 w 48"/>
                  <a:gd name="T61" fmla="*/ 37 h 39"/>
                  <a:gd name="T62" fmla="*/ 10 w 48"/>
                  <a:gd name="T63" fmla="*/ 37 h 39"/>
                  <a:gd name="T64" fmla="*/ 10 w 48"/>
                  <a:gd name="T65" fmla="*/ 37 h 39"/>
                  <a:gd name="T66" fmla="*/ 11 w 48"/>
                  <a:gd name="T67" fmla="*/ 37 h 39"/>
                  <a:gd name="T68" fmla="*/ 11 w 48"/>
                  <a:gd name="T69" fmla="*/ 37 h 39"/>
                  <a:gd name="T70" fmla="*/ 16 w 48"/>
                  <a:gd name="T71" fmla="*/ 38 h 39"/>
                  <a:gd name="T72" fmla="*/ 16 w 48"/>
                  <a:gd name="T73" fmla="*/ 38 h 39"/>
                  <a:gd name="T74" fmla="*/ 17 w 48"/>
                  <a:gd name="T75" fmla="*/ 38 h 39"/>
                  <a:gd name="T76" fmla="*/ 18 w 48"/>
                  <a:gd name="T77" fmla="*/ 38 h 39"/>
                  <a:gd name="T78" fmla="*/ 19 w 48"/>
                  <a:gd name="T79" fmla="*/ 38 h 39"/>
                  <a:gd name="T80" fmla="*/ 20 w 48"/>
                  <a:gd name="T81" fmla="*/ 38 h 39"/>
                  <a:gd name="T82" fmla="*/ 21 w 48"/>
                  <a:gd name="T83" fmla="*/ 38 h 39"/>
                  <a:gd name="T84" fmla="*/ 22 w 48"/>
                  <a:gd name="T85" fmla="*/ 38 h 39"/>
                  <a:gd name="T86" fmla="*/ 30 w 48"/>
                  <a:gd name="T87" fmla="*/ 39 h 39"/>
                  <a:gd name="T88" fmla="*/ 34 w 48"/>
                  <a:gd name="T8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" h="39">
                    <a:moveTo>
                      <a:pt x="34" y="3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8"/>
                      <a:pt x="48" y="6"/>
                      <a:pt x="47" y="4"/>
                    </a:cubicBezTo>
                    <a:cubicBezTo>
                      <a:pt x="47" y="3"/>
                      <a:pt x="47" y="1"/>
                      <a:pt x="47" y="0"/>
                    </a:cubicBezTo>
                    <a:cubicBezTo>
                      <a:pt x="44" y="2"/>
                      <a:pt x="39" y="9"/>
                      <a:pt x="36" y="14"/>
                    </a:cubicBezTo>
                    <a:cubicBezTo>
                      <a:pt x="32" y="21"/>
                      <a:pt x="21" y="26"/>
                      <a:pt x="12" y="25"/>
                    </a:cubicBezTo>
                    <a:cubicBezTo>
                      <a:pt x="11" y="25"/>
                      <a:pt x="10" y="25"/>
                      <a:pt x="9" y="25"/>
                    </a:cubicBezTo>
                    <a:cubicBezTo>
                      <a:pt x="5" y="25"/>
                      <a:pt x="3" y="26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4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5" y="39"/>
                      <a:pt x="28" y="39"/>
                      <a:pt x="30" y="39"/>
                    </a:cubicBezTo>
                    <a:lnTo>
                      <a:pt x="34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2" name="Freeform 1173"/>
              <p:cNvSpPr>
                <a:spLocks/>
              </p:cNvSpPr>
              <p:nvPr/>
            </p:nvSpPr>
            <p:spPr bwMode="auto">
              <a:xfrm>
                <a:off x="3127" y="2468"/>
                <a:ext cx="100" cy="99"/>
              </a:xfrm>
              <a:custGeom>
                <a:avLst/>
                <a:gdLst>
                  <a:gd name="T0" fmla="*/ 64 w 105"/>
                  <a:gd name="T1" fmla="*/ 6 h 103"/>
                  <a:gd name="T2" fmla="*/ 63 w 105"/>
                  <a:gd name="T3" fmla="*/ 6 h 103"/>
                  <a:gd name="T4" fmla="*/ 54 w 105"/>
                  <a:gd name="T5" fmla="*/ 2 h 103"/>
                  <a:gd name="T6" fmla="*/ 49 w 105"/>
                  <a:gd name="T7" fmla="*/ 1 h 103"/>
                  <a:gd name="T8" fmla="*/ 43 w 105"/>
                  <a:gd name="T9" fmla="*/ 0 h 103"/>
                  <a:gd name="T10" fmla="*/ 42 w 105"/>
                  <a:gd name="T11" fmla="*/ 1 h 103"/>
                  <a:gd name="T12" fmla="*/ 43 w 105"/>
                  <a:gd name="T13" fmla="*/ 1 h 103"/>
                  <a:gd name="T14" fmla="*/ 43 w 105"/>
                  <a:gd name="T15" fmla="*/ 1 h 103"/>
                  <a:gd name="T16" fmla="*/ 40 w 105"/>
                  <a:gd name="T17" fmla="*/ 4 h 103"/>
                  <a:gd name="T18" fmla="*/ 27 w 105"/>
                  <a:gd name="T19" fmla="*/ 13 h 103"/>
                  <a:gd name="T20" fmla="*/ 28 w 105"/>
                  <a:gd name="T21" fmla="*/ 23 h 103"/>
                  <a:gd name="T22" fmla="*/ 24 w 105"/>
                  <a:gd name="T23" fmla="*/ 38 h 103"/>
                  <a:gd name="T24" fmla="*/ 23 w 105"/>
                  <a:gd name="T25" fmla="*/ 39 h 103"/>
                  <a:gd name="T26" fmla="*/ 0 w 105"/>
                  <a:gd name="T27" fmla="*/ 51 h 103"/>
                  <a:gd name="T28" fmla="*/ 1 w 105"/>
                  <a:gd name="T29" fmla="*/ 53 h 103"/>
                  <a:gd name="T30" fmla="*/ 2 w 105"/>
                  <a:gd name="T31" fmla="*/ 57 h 103"/>
                  <a:gd name="T32" fmla="*/ 2 w 105"/>
                  <a:gd name="T33" fmla="*/ 60 h 103"/>
                  <a:gd name="T34" fmla="*/ 3 w 105"/>
                  <a:gd name="T35" fmla="*/ 63 h 103"/>
                  <a:gd name="T36" fmla="*/ 3 w 105"/>
                  <a:gd name="T37" fmla="*/ 65 h 103"/>
                  <a:gd name="T38" fmla="*/ 5 w 105"/>
                  <a:gd name="T39" fmla="*/ 65 h 103"/>
                  <a:gd name="T40" fmla="*/ 7 w 105"/>
                  <a:gd name="T41" fmla="*/ 64 h 103"/>
                  <a:gd name="T42" fmla="*/ 8 w 105"/>
                  <a:gd name="T43" fmla="*/ 64 h 103"/>
                  <a:gd name="T44" fmla="*/ 11 w 105"/>
                  <a:gd name="T45" fmla="*/ 65 h 103"/>
                  <a:gd name="T46" fmla="*/ 27 w 105"/>
                  <a:gd name="T47" fmla="*/ 74 h 103"/>
                  <a:gd name="T48" fmla="*/ 34 w 105"/>
                  <a:gd name="T49" fmla="*/ 78 h 103"/>
                  <a:gd name="T50" fmla="*/ 73 w 105"/>
                  <a:gd name="T51" fmla="*/ 102 h 103"/>
                  <a:gd name="T52" fmla="*/ 74 w 105"/>
                  <a:gd name="T53" fmla="*/ 102 h 103"/>
                  <a:gd name="T54" fmla="*/ 75 w 105"/>
                  <a:gd name="T55" fmla="*/ 102 h 103"/>
                  <a:gd name="T56" fmla="*/ 77 w 105"/>
                  <a:gd name="T57" fmla="*/ 102 h 103"/>
                  <a:gd name="T58" fmla="*/ 85 w 105"/>
                  <a:gd name="T59" fmla="*/ 103 h 103"/>
                  <a:gd name="T60" fmla="*/ 86 w 105"/>
                  <a:gd name="T61" fmla="*/ 101 h 103"/>
                  <a:gd name="T62" fmla="*/ 87 w 105"/>
                  <a:gd name="T63" fmla="*/ 99 h 103"/>
                  <a:gd name="T64" fmla="*/ 88 w 105"/>
                  <a:gd name="T65" fmla="*/ 97 h 103"/>
                  <a:gd name="T66" fmla="*/ 88 w 105"/>
                  <a:gd name="T67" fmla="*/ 96 h 103"/>
                  <a:gd name="T68" fmla="*/ 89 w 105"/>
                  <a:gd name="T69" fmla="*/ 95 h 103"/>
                  <a:gd name="T70" fmla="*/ 89 w 105"/>
                  <a:gd name="T71" fmla="*/ 95 h 103"/>
                  <a:gd name="T72" fmla="*/ 89 w 105"/>
                  <a:gd name="T73" fmla="*/ 94 h 103"/>
                  <a:gd name="T74" fmla="*/ 90 w 105"/>
                  <a:gd name="T75" fmla="*/ 93 h 103"/>
                  <a:gd name="T76" fmla="*/ 98 w 105"/>
                  <a:gd name="T77" fmla="*/ 89 h 103"/>
                  <a:gd name="T78" fmla="*/ 100 w 105"/>
                  <a:gd name="T79" fmla="*/ 90 h 103"/>
                  <a:gd name="T80" fmla="*/ 102 w 105"/>
                  <a:gd name="T81" fmla="*/ 91 h 103"/>
                  <a:gd name="T82" fmla="*/ 104 w 105"/>
                  <a:gd name="T83" fmla="*/ 93 h 103"/>
                  <a:gd name="T84" fmla="*/ 105 w 105"/>
                  <a:gd name="T85" fmla="*/ 92 h 103"/>
                  <a:gd name="T86" fmla="*/ 103 w 105"/>
                  <a:gd name="T87" fmla="*/ 90 h 103"/>
                  <a:gd name="T88" fmla="*/ 101 w 105"/>
                  <a:gd name="T89" fmla="*/ 88 h 103"/>
                  <a:gd name="T90" fmla="*/ 100 w 105"/>
                  <a:gd name="T91" fmla="*/ 86 h 103"/>
                  <a:gd name="T92" fmla="*/ 100 w 105"/>
                  <a:gd name="T93" fmla="*/ 84 h 103"/>
                  <a:gd name="T94" fmla="*/ 96 w 105"/>
                  <a:gd name="T95" fmla="*/ 77 h 103"/>
                  <a:gd name="T96" fmla="*/ 98 w 105"/>
                  <a:gd name="T97" fmla="*/ 70 h 103"/>
                  <a:gd name="T98" fmla="*/ 93 w 105"/>
                  <a:gd name="T99" fmla="*/ 64 h 103"/>
                  <a:gd name="T100" fmla="*/ 87 w 105"/>
                  <a:gd name="T101" fmla="*/ 62 h 103"/>
                  <a:gd name="T102" fmla="*/ 85 w 105"/>
                  <a:gd name="T103" fmla="*/ 61 h 103"/>
                  <a:gd name="T104" fmla="*/ 83 w 105"/>
                  <a:gd name="T105" fmla="*/ 59 h 103"/>
                  <a:gd name="T106" fmla="*/ 81 w 105"/>
                  <a:gd name="T107" fmla="*/ 58 h 103"/>
                  <a:gd name="T108" fmla="*/ 80 w 105"/>
                  <a:gd name="T109" fmla="*/ 55 h 103"/>
                  <a:gd name="T110" fmla="*/ 79 w 105"/>
                  <a:gd name="T111" fmla="*/ 53 h 103"/>
                  <a:gd name="T112" fmla="*/ 72 w 105"/>
                  <a:gd name="T113" fmla="*/ 41 h 103"/>
                  <a:gd name="T114" fmla="*/ 75 w 105"/>
                  <a:gd name="T115" fmla="*/ 32 h 103"/>
                  <a:gd name="T116" fmla="*/ 78 w 105"/>
                  <a:gd name="T117" fmla="*/ 25 h 103"/>
                  <a:gd name="T118" fmla="*/ 78 w 105"/>
                  <a:gd name="T119" fmla="*/ 21 h 103"/>
                  <a:gd name="T120" fmla="*/ 68 w 105"/>
                  <a:gd name="T121" fmla="*/ 11 h 103"/>
                  <a:gd name="T122" fmla="*/ 65 w 105"/>
                  <a:gd name="T123" fmla="*/ 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" h="103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2" y="6"/>
                      <a:pt x="60" y="5"/>
                      <a:pt x="58" y="4"/>
                    </a:cubicBezTo>
                    <a:cubicBezTo>
                      <a:pt x="57" y="3"/>
                      <a:pt x="55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1" y="3"/>
                      <a:pt x="50" y="2"/>
                      <a:pt x="49" y="1"/>
                    </a:cubicBezTo>
                    <a:cubicBezTo>
                      <a:pt x="48" y="1"/>
                      <a:pt x="46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28" y="11"/>
                      <a:pt x="27" y="13"/>
                    </a:cubicBezTo>
                    <a:cubicBezTo>
                      <a:pt x="27" y="14"/>
                      <a:pt x="27" y="15"/>
                      <a:pt x="28" y="17"/>
                    </a:cubicBezTo>
                    <a:cubicBezTo>
                      <a:pt x="28" y="19"/>
                      <a:pt x="29" y="21"/>
                      <a:pt x="28" y="23"/>
                    </a:cubicBezTo>
                    <a:cubicBezTo>
                      <a:pt x="27" y="24"/>
                      <a:pt x="27" y="28"/>
                      <a:pt x="27" y="30"/>
                    </a:cubicBezTo>
                    <a:cubicBezTo>
                      <a:pt x="28" y="32"/>
                      <a:pt x="25" y="36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18" y="42"/>
                      <a:pt x="9" y="47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6"/>
                      <a:pt x="1" y="56"/>
                      <a:pt x="2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60"/>
                    </a:cubicBezTo>
                    <a:cubicBezTo>
                      <a:pt x="2" y="60"/>
                      <a:pt x="2" y="61"/>
                      <a:pt x="3" y="61"/>
                    </a:cubicBezTo>
                    <a:cubicBezTo>
                      <a:pt x="3" y="62"/>
                      <a:pt x="3" y="62"/>
                      <a:pt x="3" y="63"/>
                    </a:cubicBezTo>
                    <a:cubicBezTo>
                      <a:pt x="3" y="63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5"/>
                    </a:cubicBezTo>
                    <a:cubicBezTo>
                      <a:pt x="4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5"/>
                      <a:pt x="6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5"/>
                      <a:pt x="9" y="65"/>
                      <a:pt x="9" y="65"/>
                    </a:cubicBezTo>
                    <a:cubicBezTo>
                      <a:pt x="9" y="65"/>
                      <a:pt x="10" y="65"/>
                      <a:pt x="11" y="65"/>
                    </a:cubicBezTo>
                    <a:cubicBezTo>
                      <a:pt x="13" y="65"/>
                      <a:pt x="18" y="68"/>
                      <a:pt x="24" y="72"/>
                    </a:cubicBezTo>
                    <a:cubicBezTo>
                      <a:pt x="25" y="73"/>
                      <a:pt x="26" y="73"/>
                      <a:pt x="27" y="74"/>
                    </a:cubicBezTo>
                    <a:cubicBezTo>
                      <a:pt x="30" y="76"/>
                      <a:pt x="33" y="77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40" y="81"/>
                      <a:pt x="57" y="95"/>
                      <a:pt x="61" y="98"/>
                    </a:cubicBezTo>
                    <a:cubicBezTo>
                      <a:pt x="65" y="101"/>
                      <a:pt x="71" y="102"/>
                      <a:pt x="73" y="102"/>
                    </a:cubicBezTo>
                    <a:cubicBezTo>
                      <a:pt x="73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2"/>
                      <a:pt x="75" y="102"/>
                      <a:pt x="75" y="102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5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7" y="102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9" y="103"/>
                      <a:pt x="82" y="103"/>
                      <a:pt x="85" y="103"/>
                    </a:cubicBezTo>
                    <a:cubicBezTo>
                      <a:pt x="85" y="103"/>
                      <a:pt x="85" y="103"/>
                      <a:pt x="85" y="102"/>
                    </a:cubicBezTo>
                    <a:cubicBezTo>
                      <a:pt x="86" y="102"/>
                      <a:pt x="86" y="102"/>
                      <a:pt x="86" y="101"/>
                    </a:cubicBezTo>
                    <a:cubicBezTo>
                      <a:pt x="86" y="101"/>
                      <a:pt x="86" y="100"/>
                      <a:pt x="86" y="100"/>
                    </a:cubicBezTo>
                    <a:cubicBezTo>
                      <a:pt x="87" y="100"/>
                      <a:pt x="87" y="99"/>
                      <a:pt x="87" y="99"/>
                    </a:cubicBezTo>
                    <a:cubicBezTo>
                      <a:pt x="87" y="99"/>
                      <a:pt x="87" y="98"/>
                      <a:pt x="87" y="98"/>
                    </a:cubicBezTo>
                    <a:cubicBezTo>
                      <a:pt x="87" y="98"/>
                      <a:pt x="88" y="97"/>
                      <a:pt x="88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96"/>
                      <a:pt x="88" y="96"/>
                      <a:pt x="89" y="96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90" y="94"/>
                    </a:cubicBezTo>
                    <a:cubicBezTo>
                      <a:pt x="90" y="94"/>
                      <a:pt x="90" y="93"/>
                      <a:pt x="90" y="93"/>
                    </a:cubicBezTo>
                    <a:cubicBezTo>
                      <a:pt x="91" y="92"/>
                      <a:pt x="92" y="90"/>
                      <a:pt x="96" y="89"/>
                    </a:cubicBezTo>
                    <a:cubicBezTo>
                      <a:pt x="97" y="89"/>
                      <a:pt x="97" y="89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0"/>
                      <a:pt x="99" y="90"/>
                      <a:pt x="100" y="90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1" y="90"/>
                      <a:pt x="101" y="91"/>
                      <a:pt x="102" y="91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3"/>
                      <a:pt x="105" y="92"/>
                      <a:pt x="105" y="92"/>
                    </a:cubicBezTo>
                    <a:cubicBezTo>
                      <a:pt x="105" y="92"/>
                      <a:pt x="105" y="92"/>
                      <a:pt x="105" y="92"/>
                    </a:cubicBezTo>
                    <a:cubicBezTo>
                      <a:pt x="104" y="91"/>
                      <a:pt x="104" y="91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89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1" y="87"/>
                    </a:cubicBezTo>
                    <a:cubicBezTo>
                      <a:pt x="101" y="87"/>
                      <a:pt x="101" y="86"/>
                      <a:pt x="100" y="86"/>
                    </a:cubicBezTo>
                    <a:cubicBezTo>
                      <a:pt x="100" y="86"/>
                      <a:pt x="100" y="86"/>
                      <a:pt x="100" y="85"/>
                    </a:cubicBezTo>
                    <a:cubicBezTo>
                      <a:pt x="100" y="85"/>
                      <a:pt x="100" y="84"/>
                      <a:pt x="100" y="84"/>
                    </a:cubicBezTo>
                    <a:cubicBezTo>
                      <a:pt x="100" y="83"/>
                      <a:pt x="100" y="82"/>
                      <a:pt x="98" y="80"/>
                    </a:cubicBezTo>
                    <a:cubicBezTo>
                      <a:pt x="97" y="79"/>
                      <a:pt x="96" y="78"/>
                      <a:pt x="96" y="77"/>
                    </a:cubicBezTo>
                    <a:cubicBezTo>
                      <a:pt x="96" y="75"/>
                      <a:pt x="96" y="74"/>
                      <a:pt x="97" y="72"/>
                    </a:cubicBezTo>
                    <a:cubicBezTo>
                      <a:pt x="97" y="72"/>
                      <a:pt x="98" y="71"/>
                      <a:pt x="98" y="70"/>
                    </a:cubicBezTo>
                    <a:cubicBezTo>
                      <a:pt x="97" y="69"/>
                      <a:pt x="96" y="68"/>
                      <a:pt x="96" y="67"/>
                    </a:cubicBezTo>
                    <a:cubicBezTo>
                      <a:pt x="95" y="65"/>
                      <a:pt x="94" y="64"/>
                      <a:pt x="93" y="64"/>
                    </a:cubicBezTo>
                    <a:cubicBezTo>
                      <a:pt x="93" y="64"/>
                      <a:pt x="93" y="64"/>
                      <a:pt x="92" y="64"/>
                    </a:cubicBezTo>
                    <a:cubicBezTo>
                      <a:pt x="91" y="63"/>
                      <a:pt x="89" y="63"/>
                      <a:pt x="87" y="62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4" y="60"/>
                      <a:pt x="83" y="60"/>
                      <a:pt x="83" y="59"/>
                    </a:cubicBezTo>
                    <a:cubicBezTo>
                      <a:pt x="82" y="59"/>
                      <a:pt x="82" y="59"/>
                      <a:pt x="82" y="58"/>
                    </a:cubicBezTo>
                    <a:cubicBezTo>
                      <a:pt x="82" y="58"/>
                      <a:pt x="81" y="58"/>
                      <a:pt x="81" y="58"/>
                    </a:cubicBezTo>
                    <a:cubicBezTo>
                      <a:pt x="81" y="57"/>
                      <a:pt x="80" y="57"/>
                      <a:pt x="80" y="57"/>
                    </a:cubicBezTo>
                    <a:cubicBezTo>
                      <a:pt x="80" y="56"/>
                      <a:pt x="80" y="56"/>
                      <a:pt x="80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2"/>
                      <a:pt x="78" y="51"/>
                      <a:pt x="75" y="49"/>
                    </a:cubicBezTo>
                    <a:cubicBezTo>
                      <a:pt x="73" y="48"/>
                      <a:pt x="72" y="43"/>
                      <a:pt x="72" y="41"/>
                    </a:cubicBezTo>
                    <a:cubicBezTo>
                      <a:pt x="71" y="38"/>
                      <a:pt x="72" y="36"/>
                      <a:pt x="74" y="36"/>
                    </a:cubicBezTo>
                    <a:cubicBezTo>
                      <a:pt x="74" y="35"/>
                      <a:pt x="74" y="33"/>
                      <a:pt x="75" y="32"/>
                    </a:cubicBezTo>
                    <a:cubicBezTo>
                      <a:pt x="75" y="30"/>
                      <a:pt x="76" y="27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8" y="24"/>
                      <a:pt x="78" y="23"/>
                      <a:pt x="78" y="21"/>
                    </a:cubicBezTo>
                    <a:cubicBezTo>
                      <a:pt x="79" y="21"/>
                      <a:pt x="78" y="21"/>
                      <a:pt x="78" y="21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2" y="20"/>
                      <a:pt x="68" y="15"/>
                      <a:pt x="68" y="11"/>
                    </a:cubicBezTo>
                    <a:cubicBezTo>
                      <a:pt x="68" y="10"/>
                      <a:pt x="66" y="8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3" name="Freeform 1174"/>
              <p:cNvSpPr>
                <a:spLocks/>
              </p:cNvSpPr>
              <p:nvPr/>
            </p:nvSpPr>
            <p:spPr bwMode="auto">
              <a:xfrm>
                <a:off x="3212" y="2557"/>
                <a:ext cx="15" cy="15"/>
              </a:xfrm>
              <a:custGeom>
                <a:avLst/>
                <a:gdLst>
                  <a:gd name="T0" fmla="*/ 4 w 16"/>
                  <a:gd name="T1" fmla="*/ 11 h 16"/>
                  <a:gd name="T2" fmla="*/ 5 w 16"/>
                  <a:gd name="T3" fmla="*/ 11 h 16"/>
                  <a:gd name="T4" fmla="*/ 5 w 16"/>
                  <a:gd name="T5" fmla="*/ 11 h 16"/>
                  <a:gd name="T6" fmla="*/ 11 w 16"/>
                  <a:gd name="T7" fmla="*/ 16 h 16"/>
                  <a:gd name="T8" fmla="*/ 16 w 16"/>
                  <a:gd name="T9" fmla="*/ 16 h 16"/>
                  <a:gd name="T10" fmla="*/ 15 w 16"/>
                  <a:gd name="T11" fmla="*/ 14 h 16"/>
                  <a:gd name="T12" fmla="*/ 12 w 16"/>
                  <a:gd name="T13" fmla="*/ 4 h 16"/>
                  <a:gd name="T14" fmla="*/ 12 w 16"/>
                  <a:gd name="T15" fmla="*/ 3 h 16"/>
                  <a:gd name="T16" fmla="*/ 12 w 16"/>
                  <a:gd name="T17" fmla="*/ 3 h 16"/>
                  <a:gd name="T18" fmla="*/ 11 w 16"/>
                  <a:gd name="T19" fmla="*/ 2 h 16"/>
                  <a:gd name="T20" fmla="*/ 10 w 16"/>
                  <a:gd name="T21" fmla="*/ 1 h 16"/>
                  <a:gd name="T22" fmla="*/ 10 w 16"/>
                  <a:gd name="T23" fmla="*/ 1 h 16"/>
                  <a:gd name="T24" fmla="*/ 9 w 16"/>
                  <a:gd name="T25" fmla="*/ 1 h 16"/>
                  <a:gd name="T26" fmla="*/ 8 w 16"/>
                  <a:gd name="T27" fmla="*/ 0 h 16"/>
                  <a:gd name="T28" fmla="*/ 7 w 16"/>
                  <a:gd name="T29" fmla="*/ 0 h 16"/>
                  <a:gd name="T30" fmla="*/ 5 w 16"/>
                  <a:gd name="T31" fmla="*/ 2 h 16"/>
                  <a:gd name="T32" fmla="*/ 3 w 16"/>
                  <a:gd name="T33" fmla="*/ 4 h 16"/>
                  <a:gd name="T34" fmla="*/ 3 w 16"/>
                  <a:gd name="T35" fmla="*/ 4 h 16"/>
                  <a:gd name="T36" fmla="*/ 3 w 16"/>
                  <a:gd name="T37" fmla="*/ 4 h 16"/>
                  <a:gd name="T38" fmla="*/ 3 w 16"/>
                  <a:gd name="T39" fmla="*/ 4 h 16"/>
                  <a:gd name="T40" fmla="*/ 3 w 16"/>
                  <a:gd name="T41" fmla="*/ 5 h 16"/>
                  <a:gd name="T42" fmla="*/ 3 w 16"/>
                  <a:gd name="T43" fmla="*/ 5 h 16"/>
                  <a:gd name="T44" fmla="*/ 3 w 16"/>
                  <a:gd name="T45" fmla="*/ 5 h 16"/>
                  <a:gd name="T46" fmla="*/ 2 w 16"/>
                  <a:gd name="T47" fmla="*/ 6 h 16"/>
                  <a:gd name="T48" fmla="*/ 2 w 16"/>
                  <a:gd name="T49" fmla="*/ 6 h 16"/>
                  <a:gd name="T50" fmla="*/ 2 w 16"/>
                  <a:gd name="T51" fmla="*/ 7 h 16"/>
                  <a:gd name="T52" fmla="*/ 1 w 16"/>
                  <a:gd name="T53" fmla="*/ 8 h 16"/>
                  <a:gd name="T54" fmla="*/ 1 w 16"/>
                  <a:gd name="T55" fmla="*/ 9 h 16"/>
                  <a:gd name="T56" fmla="*/ 0 w 16"/>
                  <a:gd name="T57" fmla="*/ 10 h 16"/>
                  <a:gd name="T58" fmla="*/ 0 w 16"/>
                  <a:gd name="T59" fmla="*/ 11 h 16"/>
                  <a:gd name="T60" fmla="*/ 0 w 16"/>
                  <a:gd name="T61" fmla="*/ 11 h 16"/>
                  <a:gd name="T62" fmla="*/ 4 w 16"/>
                  <a:gd name="T6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6">
                    <a:moveTo>
                      <a:pt x="4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4"/>
                    </a:cubicBezTo>
                    <a:cubicBezTo>
                      <a:pt x="13" y="9"/>
                      <a:pt x="12" y="6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1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4" name="Freeform 1175"/>
              <p:cNvSpPr>
                <a:spLocks/>
              </p:cNvSpPr>
              <p:nvPr/>
            </p:nvSpPr>
            <p:spPr bwMode="auto">
              <a:xfrm>
                <a:off x="3315" y="2363"/>
                <a:ext cx="182" cy="106"/>
              </a:xfrm>
              <a:custGeom>
                <a:avLst/>
                <a:gdLst>
                  <a:gd name="T0" fmla="*/ 3 w 191"/>
                  <a:gd name="T1" fmla="*/ 54 h 110"/>
                  <a:gd name="T2" fmla="*/ 8 w 191"/>
                  <a:gd name="T3" fmla="*/ 54 h 110"/>
                  <a:gd name="T4" fmla="*/ 8 w 191"/>
                  <a:gd name="T5" fmla="*/ 51 h 110"/>
                  <a:gd name="T6" fmla="*/ 22 w 191"/>
                  <a:gd name="T7" fmla="*/ 39 h 110"/>
                  <a:gd name="T8" fmla="*/ 36 w 191"/>
                  <a:gd name="T9" fmla="*/ 39 h 110"/>
                  <a:gd name="T10" fmla="*/ 49 w 191"/>
                  <a:gd name="T11" fmla="*/ 55 h 110"/>
                  <a:gd name="T12" fmla="*/ 69 w 191"/>
                  <a:gd name="T13" fmla="*/ 60 h 110"/>
                  <a:gd name="T14" fmla="*/ 75 w 191"/>
                  <a:gd name="T15" fmla="*/ 73 h 110"/>
                  <a:gd name="T16" fmla="*/ 99 w 191"/>
                  <a:gd name="T17" fmla="*/ 88 h 110"/>
                  <a:gd name="T18" fmla="*/ 110 w 191"/>
                  <a:gd name="T19" fmla="*/ 96 h 110"/>
                  <a:gd name="T20" fmla="*/ 122 w 191"/>
                  <a:gd name="T21" fmla="*/ 106 h 110"/>
                  <a:gd name="T22" fmla="*/ 131 w 191"/>
                  <a:gd name="T23" fmla="*/ 110 h 110"/>
                  <a:gd name="T24" fmla="*/ 134 w 191"/>
                  <a:gd name="T25" fmla="*/ 110 h 110"/>
                  <a:gd name="T26" fmla="*/ 134 w 191"/>
                  <a:gd name="T27" fmla="*/ 106 h 110"/>
                  <a:gd name="T28" fmla="*/ 137 w 191"/>
                  <a:gd name="T29" fmla="*/ 103 h 110"/>
                  <a:gd name="T30" fmla="*/ 137 w 191"/>
                  <a:gd name="T31" fmla="*/ 92 h 110"/>
                  <a:gd name="T32" fmla="*/ 138 w 191"/>
                  <a:gd name="T33" fmla="*/ 78 h 110"/>
                  <a:gd name="T34" fmla="*/ 146 w 191"/>
                  <a:gd name="T35" fmla="*/ 71 h 110"/>
                  <a:gd name="T36" fmla="*/ 159 w 191"/>
                  <a:gd name="T37" fmla="*/ 63 h 110"/>
                  <a:gd name="T38" fmla="*/ 170 w 191"/>
                  <a:gd name="T39" fmla="*/ 63 h 110"/>
                  <a:gd name="T40" fmla="*/ 170 w 191"/>
                  <a:gd name="T41" fmla="*/ 63 h 110"/>
                  <a:gd name="T42" fmla="*/ 170 w 191"/>
                  <a:gd name="T43" fmla="*/ 65 h 110"/>
                  <a:gd name="T44" fmla="*/ 169 w 191"/>
                  <a:gd name="T45" fmla="*/ 66 h 110"/>
                  <a:gd name="T46" fmla="*/ 167 w 191"/>
                  <a:gd name="T47" fmla="*/ 70 h 110"/>
                  <a:gd name="T48" fmla="*/ 170 w 191"/>
                  <a:gd name="T49" fmla="*/ 70 h 110"/>
                  <a:gd name="T50" fmla="*/ 172 w 191"/>
                  <a:gd name="T51" fmla="*/ 70 h 110"/>
                  <a:gd name="T52" fmla="*/ 175 w 191"/>
                  <a:gd name="T53" fmla="*/ 69 h 110"/>
                  <a:gd name="T54" fmla="*/ 181 w 191"/>
                  <a:gd name="T55" fmla="*/ 68 h 110"/>
                  <a:gd name="T56" fmla="*/ 191 w 191"/>
                  <a:gd name="T57" fmla="*/ 64 h 110"/>
                  <a:gd name="T58" fmla="*/ 166 w 191"/>
                  <a:gd name="T59" fmla="*/ 57 h 110"/>
                  <a:gd name="T60" fmla="*/ 164 w 191"/>
                  <a:gd name="T61" fmla="*/ 55 h 110"/>
                  <a:gd name="T62" fmla="*/ 162 w 191"/>
                  <a:gd name="T63" fmla="*/ 54 h 110"/>
                  <a:gd name="T64" fmla="*/ 160 w 191"/>
                  <a:gd name="T65" fmla="*/ 54 h 110"/>
                  <a:gd name="T66" fmla="*/ 142 w 191"/>
                  <a:gd name="T67" fmla="*/ 67 h 110"/>
                  <a:gd name="T68" fmla="*/ 127 w 191"/>
                  <a:gd name="T69" fmla="*/ 59 h 110"/>
                  <a:gd name="T70" fmla="*/ 113 w 191"/>
                  <a:gd name="T71" fmla="*/ 44 h 110"/>
                  <a:gd name="T72" fmla="*/ 106 w 191"/>
                  <a:gd name="T73" fmla="*/ 31 h 110"/>
                  <a:gd name="T74" fmla="*/ 75 w 191"/>
                  <a:gd name="T75" fmla="*/ 28 h 110"/>
                  <a:gd name="T76" fmla="*/ 64 w 191"/>
                  <a:gd name="T77" fmla="*/ 26 h 110"/>
                  <a:gd name="T78" fmla="*/ 62 w 191"/>
                  <a:gd name="T79" fmla="*/ 24 h 110"/>
                  <a:gd name="T80" fmla="*/ 60 w 191"/>
                  <a:gd name="T81" fmla="*/ 21 h 110"/>
                  <a:gd name="T82" fmla="*/ 57 w 191"/>
                  <a:gd name="T83" fmla="*/ 19 h 110"/>
                  <a:gd name="T84" fmla="*/ 54 w 191"/>
                  <a:gd name="T85" fmla="*/ 15 h 110"/>
                  <a:gd name="T86" fmla="*/ 34 w 191"/>
                  <a:gd name="T87" fmla="*/ 14 h 110"/>
                  <a:gd name="T88" fmla="*/ 34 w 191"/>
                  <a:gd name="T89" fmla="*/ 7 h 110"/>
                  <a:gd name="T90" fmla="*/ 27 w 191"/>
                  <a:gd name="T91" fmla="*/ 15 h 110"/>
                  <a:gd name="T92" fmla="*/ 0 w 191"/>
                  <a:gd name="T93" fmla="*/ 5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1" h="110">
                    <a:moveTo>
                      <a:pt x="0" y="53"/>
                    </a:moveTo>
                    <a:cubicBezTo>
                      <a:pt x="1" y="54"/>
                      <a:pt x="2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4" y="54"/>
                      <a:pt x="5" y="55"/>
                      <a:pt x="6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8" y="55"/>
                      <a:pt x="8" y="54"/>
                    </a:cubicBezTo>
                    <a:cubicBezTo>
                      <a:pt x="8" y="54"/>
                      <a:pt x="8" y="53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4" y="43"/>
                      <a:pt x="18" y="43"/>
                    </a:cubicBezTo>
                    <a:cubicBezTo>
                      <a:pt x="19" y="43"/>
                      <a:pt x="19" y="43"/>
                      <a:pt x="19" y="42"/>
                    </a:cubicBezTo>
                    <a:cubicBezTo>
                      <a:pt x="20" y="41"/>
                      <a:pt x="20" y="39"/>
                      <a:pt x="22" y="39"/>
                    </a:cubicBezTo>
                    <a:cubicBezTo>
                      <a:pt x="23" y="39"/>
                      <a:pt x="25" y="38"/>
                      <a:pt x="25" y="38"/>
                    </a:cubicBezTo>
                    <a:cubicBezTo>
                      <a:pt x="25" y="37"/>
                      <a:pt x="26" y="36"/>
                      <a:pt x="28" y="36"/>
                    </a:cubicBezTo>
                    <a:cubicBezTo>
                      <a:pt x="31" y="36"/>
                      <a:pt x="35" y="38"/>
                      <a:pt x="36" y="39"/>
                    </a:cubicBezTo>
                    <a:cubicBezTo>
                      <a:pt x="37" y="40"/>
                      <a:pt x="40" y="41"/>
                      <a:pt x="43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8" y="43"/>
                      <a:pt x="49" y="52"/>
                      <a:pt x="49" y="55"/>
                    </a:cubicBezTo>
                    <a:cubicBezTo>
                      <a:pt x="51" y="55"/>
                      <a:pt x="57" y="55"/>
                      <a:pt x="60" y="55"/>
                    </a:cubicBezTo>
                    <a:cubicBezTo>
                      <a:pt x="62" y="55"/>
                      <a:pt x="64" y="56"/>
                      <a:pt x="64" y="56"/>
                    </a:cubicBezTo>
                    <a:cubicBezTo>
                      <a:pt x="67" y="56"/>
                      <a:pt x="68" y="58"/>
                      <a:pt x="69" y="60"/>
                    </a:cubicBezTo>
                    <a:cubicBezTo>
                      <a:pt x="69" y="61"/>
                      <a:pt x="70" y="63"/>
                      <a:pt x="70" y="64"/>
                    </a:cubicBezTo>
                    <a:cubicBezTo>
                      <a:pt x="71" y="64"/>
                      <a:pt x="71" y="65"/>
                      <a:pt x="72" y="66"/>
                    </a:cubicBezTo>
                    <a:cubicBezTo>
                      <a:pt x="74" y="69"/>
                      <a:pt x="75" y="71"/>
                      <a:pt x="75" y="73"/>
                    </a:cubicBezTo>
                    <a:cubicBezTo>
                      <a:pt x="76" y="74"/>
                      <a:pt x="78" y="75"/>
                      <a:pt x="80" y="76"/>
                    </a:cubicBezTo>
                    <a:cubicBezTo>
                      <a:pt x="83" y="78"/>
                      <a:pt x="85" y="80"/>
                      <a:pt x="87" y="81"/>
                    </a:cubicBezTo>
                    <a:cubicBezTo>
                      <a:pt x="88" y="84"/>
                      <a:pt x="93" y="86"/>
                      <a:pt x="99" y="88"/>
                    </a:cubicBezTo>
                    <a:cubicBezTo>
                      <a:pt x="101" y="89"/>
                      <a:pt x="104" y="91"/>
                      <a:pt x="106" y="93"/>
                    </a:cubicBezTo>
                    <a:cubicBezTo>
                      <a:pt x="107" y="94"/>
                      <a:pt x="109" y="96"/>
                      <a:pt x="110" y="96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113" y="96"/>
                      <a:pt x="119" y="99"/>
                      <a:pt x="121" y="99"/>
                    </a:cubicBezTo>
                    <a:cubicBezTo>
                      <a:pt x="122" y="100"/>
                      <a:pt x="122" y="100"/>
                      <a:pt x="122" y="100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5" y="106"/>
                      <a:pt x="127" y="107"/>
                      <a:pt x="128" y="108"/>
                    </a:cubicBezTo>
                    <a:cubicBezTo>
                      <a:pt x="129" y="109"/>
                      <a:pt x="130" y="110"/>
                      <a:pt x="131" y="110"/>
                    </a:cubicBezTo>
                    <a:cubicBezTo>
                      <a:pt x="131" y="110"/>
                      <a:pt x="132" y="110"/>
                      <a:pt x="132" y="110"/>
                    </a:cubicBezTo>
                    <a:cubicBezTo>
                      <a:pt x="132" y="110"/>
                      <a:pt x="133" y="110"/>
                      <a:pt x="133" y="110"/>
                    </a:cubicBezTo>
                    <a:cubicBezTo>
                      <a:pt x="133" y="110"/>
                      <a:pt x="133" y="110"/>
                      <a:pt x="134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4" y="109"/>
                      <a:pt x="134" y="109"/>
                      <a:pt x="134" y="109"/>
                    </a:cubicBezTo>
                    <a:cubicBezTo>
                      <a:pt x="134" y="108"/>
                      <a:pt x="134" y="107"/>
                      <a:pt x="134" y="106"/>
                    </a:cubicBezTo>
                    <a:cubicBezTo>
                      <a:pt x="135" y="106"/>
                      <a:pt x="135" y="106"/>
                      <a:pt x="135" y="105"/>
                    </a:cubicBezTo>
                    <a:cubicBezTo>
                      <a:pt x="135" y="105"/>
                      <a:pt x="136" y="104"/>
                      <a:pt x="136" y="103"/>
                    </a:cubicBezTo>
                    <a:cubicBezTo>
                      <a:pt x="136" y="103"/>
                      <a:pt x="136" y="103"/>
                      <a:pt x="137" y="103"/>
                    </a:cubicBezTo>
                    <a:cubicBezTo>
                      <a:pt x="137" y="102"/>
                      <a:pt x="138" y="101"/>
                      <a:pt x="139" y="100"/>
                    </a:cubicBezTo>
                    <a:cubicBezTo>
                      <a:pt x="139" y="100"/>
                      <a:pt x="139" y="100"/>
                      <a:pt x="138" y="98"/>
                    </a:cubicBezTo>
                    <a:cubicBezTo>
                      <a:pt x="137" y="96"/>
                      <a:pt x="136" y="94"/>
                      <a:pt x="137" y="92"/>
                    </a:cubicBezTo>
                    <a:cubicBezTo>
                      <a:pt x="137" y="91"/>
                      <a:pt x="135" y="90"/>
                      <a:pt x="134" y="89"/>
                    </a:cubicBezTo>
                    <a:cubicBezTo>
                      <a:pt x="132" y="87"/>
                      <a:pt x="129" y="86"/>
                      <a:pt x="130" y="83"/>
                    </a:cubicBezTo>
                    <a:cubicBezTo>
                      <a:pt x="131" y="80"/>
                      <a:pt x="134" y="79"/>
                      <a:pt x="138" y="78"/>
                    </a:cubicBezTo>
                    <a:cubicBezTo>
                      <a:pt x="139" y="78"/>
                      <a:pt x="141" y="78"/>
                      <a:pt x="142" y="77"/>
                    </a:cubicBezTo>
                    <a:cubicBezTo>
                      <a:pt x="142" y="77"/>
                      <a:pt x="142" y="77"/>
                      <a:pt x="142" y="75"/>
                    </a:cubicBezTo>
                    <a:cubicBezTo>
                      <a:pt x="142" y="74"/>
                      <a:pt x="143" y="71"/>
                      <a:pt x="146" y="71"/>
                    </a:cubicBezTo>
                    <a:cubicBezTo>
                      <a:pt x="147" y="71"/>
                      <a:pt x="148" y="70"/>
                      <a:pt x="150" y="66"/>
                    </a:cubicBezTo>
                    <a:cubicBezTo>
                      <a:pt x="150" y="64"/>
                      <a:pt x="152" y="63"/>
                      <a:pt x="156" y="64"/>
                    </a:cubicBezTo>
                    <a:cubicBezTo>
                      <a:pt x="157" y="64"/>
                      <a:pt x="158" y="64"/>
                      <a:pt x="159" y="63"/>
                    </a:cubicBezTo>
                    <a:cubicBezTo>
                      <a:pt x="161" y="62"/>
                      <a:pt x="164" y="60"/>
                      <a:pt x="166" y="60"/>
                    </a:cubicBezTo>
                    <a:cubicBezTo>
                      <a:pt x="168" y="60"/>
                      <a:pt x="169" y="62"/>
                      <a:pt x="169" y="62"/>
                    </a:cubicBezTo>
                    <a:cubicBezTo>
                      <a:pt x="170" y="62"/>
                      <a:pt x="170" y="62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5"/>
                    </a:cubicBezTo>
                    <a:cubicBezTo>
                      <a:pt x="170" y="65"/>
                      <a:pt x="170" y="65"/>
                      <a:pt x="170" y="65"/>
                    </a:cubicBezTo>
                    <a:cubicBezTo>
                      <a:pt x="170" y="65"/>
                      <a:pt x="170" y="66"/>
                      <a:pt x="169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7"/>
                      <a:pt x="169" y="67"/>
                      <a:pt x="169" y="68"/>
                    </a:cubicBezTo>
                    <a:cubicBezTo>
                      <a:pt x="169" y="68"/>
                      <a:pt x="169" y="68"/>
                      <a:pt x="168" y="68"/>
                    </a:cubicBezTo>
                    <a:cubicBezTo>
                      <a:pt x="168" y="69"/>
                      <a:pt x="168" y="70"/>
                      <a:pt x="167" y="70"/>
                    </a:cubicBezTo>
                    <a:cubicBezTo>
                      <a:pt x="168" y="70"/>
                      <a:pt x="168" y="70"/>
                      <a:pt x="168" y="70"/>
                    </a:cubicBezTo>
                    <a:cubicBezTo>
                      <a:pt x="168" y="70"/>
                      <a:pt x="169" y="70"/>
                      <a:pt x="169" y="70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71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3" y="70"/>
                      <a:pt x="173" y="69"/>
                      <a:pt x="174" y="69"/>
                    </a:cubicBezTo>
                    <a:cubicBezTo>
                      <a:pt x="174" y="69"/>
                      <a:pt x="174" y="69"/>
                      <a:pt x="174" y="69"/>
                    </a:cubicBezTo>
                    <a:cubicBezTo>
                      <a:pt x="174" y="69"/>
                      <a:pt x="174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6" y="68"/>
                      <a:pt x="178" y="68"/>
                      <a:pt x="181" y="68"/>
                    </a:cubicBezTo>
                    <a:cubicBezTo>
                      <a:pt x="182" y="68"/>
                      <a:pt x="183" y="68"/>
                      <a:pt x="184" y="68"/>
                    </a:cubicBezTo>
                    <a:cubicBezTo>
                      <a:pt x="185" y="68"/>
                      <a:pt x="185" y="68"/>
                      <a:pt x="186" y="68"/>
                    </a:cubicBezTo>
                    <a:cubicBezTo>
                      <a:pt x="187" y="65"/>
                      <a:pt x="189" y="64"/>
                      <a:pt x="191" y="64"/>
                    </a:cubicBezTo>
                    <a:cubicBezTo>
                      <a:pt x="186" y="60"/>
                      <a:pt x="181" y="57"/>
                      <a:pt x="178" y="57"/>
                    </a:cubicBezTo>
                    <a:cubicBezTo>
                      <a:pt x="177" y="59"/>
                      <a:pt x="175" y="60"/>
                      <a:pt x="172" y="60"/>
                    </a:cubicBezTo>
                    <a:cubicBezTo>
                      <a:pt x="170" y="60"/>
                      <a:pt x="168" y="59"/>
                      <a:pt x="166" y="57"/>
                    </a:cubicBezTo>
                    <a:cubicBezTo>
                      <a:pt x="166" y="57"/>
                      <a:pt x="166" y="57"/>
                      <a:pt x="166" y="57"/>
                    </a:cubicBezTo>
                    <a:cubicBezTo>
                      <a:pt x="165" y="56"/>
                      <a:pt x="165" y="56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4" y="55"/>
                      <a:pt x="164" y="54"/>
                      <a:pt x="163" y="54"/>
                    </a:cubicBezTo>
                    <a:cubicBezTo>
                      <a:pt x="163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1" y="54"/>
                      <a:pt x="161" y="54"/>
                    </a:cubicBezTo>
                    <a:cubicBezTo>
                      <a:pt x="161" y="54"/>
                      <a:pt x="161" y="54"/>
                      <a:pt x="160" y="54"/>
                    </a:cubicBezTo>
                    <a:cubicBezTo>
                      <a:pt x="160" y="54"/>
                      <a:pt x="160" y="54"/>
                      <a:pt x="160" y="54"/>
                    </a:cubicBezTo>
                    <a:cubicBezTo>
                      <a:pt x="159" y="54"/>
                      <a:pt x="159" y="54"/>
                      <a:pt x="158" y="55"/>
                    </a:cubicBezTo>
                    <a:cubicBezTo>
                      <a:pt x="151" y="57"/>
                      <a:pt x="148" y="61"/>
                      <a:pt x="148" y="62"/>
                    </a:cubicBezTo>
                    <a:cubicBezTo>
                      <a:pt x="147" y="65"/>
                      <a:pt x="144" y="67"/>
                      <a:pt x="142" y="67"/>
                    </a:cubicBezTo>
                    <a:cubicBezTo>
                      <a:pt x="140" y="67"/>
                      <a:pt x="139" y="66"/>
                      <a:pt x="138" y="64"/>
                    </a:cubicBezTo>
                    <a:cubicBezTo>
                      <a:pt x="138" y="62"/>
                      <a:pt x="133" y="60"/>
                      <a:pt x="130" y="60"/>
                    </a:cubicBezTo>
                    <a:cubicBezTo>
                      <a:pt x="129" y="59"/>
                      <a:pt x="128" y="59"/>
                      <a:pt x="127" y="59"/>
                    </a:cubicBezTo>
                    <a:cubicBezTo>
                      <a:pt x="124" y="59"/>
                      <a:pt x="120" y="59"/>
                      <a:pt x="119" y="55"/>
                    </a:cubicBezTo>
                    <a:cubicBezTo>
                      <a:pt x="119" y="54"/>
                      <a:pt x="118" y="52"/>
                      <a:pt x="117" y="51"/>
                    </a:cubicBezTo>
                    <a:cubicBezTo>
                      <a:pt x="115" y="49"/>
                      <a:pt x="113" y="46"/>
                      <a:pt x="113" y="44"/>
                    </a:cubicBezTo>
                    <a:cubicBezTo>
                      <a:pt x="113" y="43"/>
                      <a:pt x="113" y="41"/>
                      <a:pt x="113" y="40"/>
                    </a:cubicBezTo>
                    <a:cubicBezTo>
                      <a:pt x="113" y="37"/>
                      <a:pt x="113" y="35"/>
                      <a:pt x="112" y="35"/>
                    </a:cubicBezTo>
                    <a:cubicBezTo>
                      <a:pt x="109" y="34"/>
                      <a:pt x="108" y="32"/>
                      <a:pt x="106" y="31"/>
                    </a:cubicBezTo>
                    <a:cubicBezTo>
                      <a:pt x="105" y="29"/>
                      <a:pt x="104" y="28"/>
                      <a:pt x="103" y="28"/>
                    </a:cubicBezTo>
                    <a:cubicBezTo>
                      <a:pt x="82" y="28"/>
                      <a:pt x="81" y="27"/>
                      <a:pt x="80" y="27"/>
                    </a:cubicBezTo>
                    <a:cubicBezTo>
                      <a:pt x="79" y="27"/>
                      <a:pt x="77" y="28"/>
                      <a:pt x="75" y="28"/>
                    </a:cubicBezTo>
                    <a:cubicBezTo>
                      <a:pt x="73" y="28"/>
                      <a:pt x="70" y="29"/>
                      <a:pt x="68" y="29"/>
                    </a:cubicBezTo>
                    <a:cubicBezTo>
                      <a:pt x="65" y="29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3"/>
                      <a:pt x="61" y="23"/>
                    </a:cubicBezTo>
                    <a:cubicBezTo>
                      <a:pt x="61" y="23"/>
                      <a:pt x="61" y="23"/>
                      <a:pt x="61" y="22"/>
                    </a:cubicBezTo>
                    <a:cubicBezTo>
                      <a:pt x="60" y="22"/>
                      <a:pt x="60" y="22"/>
                      <a:pt x="60" y="21"/>
                    </a:cubicBezTo>
                    <a:cubicBezTo>
                      <a:pt x="59" y="21"/>
                      <a:pt x="59" y="21"/>
                      <a:pt x="59" y="20"/>
                    </a:cubicBezTo>
                    <a:cubicBezTo>
                      <a:pt x="59" y="20"/>
                      <a:pt x="58" y="20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7" y="18"/>
                      <a:pt x="56" y="18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6"/>
                      <a:pt x="54" y="16"/>
                      <a:pt x="54" y="15"/>
                    </a:cubicBezTo>
                    <a:cubicBezTo>
                      <a:pt x="53" y="16"/>
                      <a:pt x="52" y="17"/>
                      <a:pt x="51" y="18"/>
                    </a:cubicBezTo>
                    <a:cubicBezTo>
                      <a:pt x="44" y="23"/>
                      <a:pt x="37" y="24"/>
                      <a:pt x="34" y="20"/>
                    </a:cubicBezTo>
                    <a:cubicBezTo>
                      <a:pt x="33" y="19"/>
                      <a:pt x="33" y="17"/>
                      <a:pt x="34" y="14"/>
                    </a:cubicBezTo>
                    <a:cubicBezTo>
                      <a:pt x="36" y="8"/>
                      <a:pt x="36" y="2"/>
                      <a:pt x="35" y="1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1"/>
                      <a:pt x="34" y="5"/>
                      <a:pt x="34" y="7"/>
                    </a:cubicBezTo>
                    <a:cubicBezTo>
                      <a:pt x="33" y="12"/>
                      <a:pt x="33" y="16"/>
                      <a:pt x="30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8" y="16"/>
                      <a:pt x="27" y="15"/>
                    </a:cubicBezTo>
                    <a:cubicBezTo>
                      <a:pt x="25" y="12"/>
                      <a:pt x="24" y="5"/>
                      <a:pt x="25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5" name="Freeform 1176"/>
              <p:cNvSpPr>
                <a:spLocks/>
              </p:cNvSpPr>
              <p:nvPr/>
            </p:nvSpPr>
            <p:spPr bwMode="auto">
              <a:xfrm>
                <a:off x="3167" y="2688"/>
                <a:ext cx="110" cy="65"/>
              </a:xfrm>
              <a:custGeom>
                <a:avLst/>
                <a:gdLst>
                  <a:gd name="T0" fmla="*/ 94 w 115"/>
                  <a:gd name="T1" fmla="*/ 2 h 68"/>
                  <a:gd name="T2" fmla="*/ 84 w 115"/>
                  <a:gd name="T3" fmla="*/ 3 h 68"/>
                  <a:gd name="T4" fmla="*/ 80 w 115"/>
                  <a:gd name="T5" fmla="*/ 3 h 68"/>
                  <a:gd name="T6" fmla="*/ 72 w 115"/>
                  <a:gd name="T7" fmla="*/ 4 h 68"/>
                  <a:gd name="T8" fmla="*/ 56 w 115"/>
                  <a:gd name="T9" fmla="*/ 18 h 68"/>
                  <a:gd name="T10" fmla="*/ 49 w 115"/>
                  <a:gd name="T11" fmla="*/ 23 h 68"/>
                  <a:gd name="T12" fmla="*/ 45 w 115"/>
                  <a:gd name="T13" fmla="*/ 21 h 68"/>
                  <a:gd name="T14" fmla="*/ 35 w 115"/>
                  <a:gd name="T15" fmla="*/ 20 h 68"/>
                  <a:gd name="T16" fmla="*/ 29 w 115"/>
                  <a:gd name="T17" fmla="*/ 19 h 68"/>
                  <a:gd name="T18" fmla="*/ 20 w 115"/>
                  <a:gd name="T19" fmla="*/ 18 h 68"/>
                  <a:gd name="T20" fmla="*/ 17 w 115"/>
                  <a:gd name="T21" fmla="*/ 18 h 68"/>
                  <a:gd name="T22" fmla="*/ 10 w 115"/>
                  <a:gd name="T23" fmla="*/ 17 h 68"/>
                  <a:gd name="T24" fmla="*/ 9 w 115"/>
                  <a:gd name="T25" fmla="*/ 17 h 68"/>
                  <a:gd name="T26" fmla="*/ 5 w 115"/>
                  <a:gd name="T27" fmla="*/ 20 h 68"/>
                  <a:gd name="T28" fmla="*/ 5 w 115"/>
                  <a:gd name="T29" fmla="*/ 22 h 68"/>
                  <a:gd name="T30" fmla="*/ 5 w 115"/>
                  <a:gd name="T31" fmla="*/ 26 h 68"/>
                  <a:gd name="T32" fmla="*/ 5 w 115"/>
                  <a:gd name="T33" fmla="*/ 26 h 68"/>
                  <a:gd name="T34" fmla="*/ 5 w 115"/>
                  <a:gd name="T35" fmla="*/ 26 h 68"/>
                  <a:gd name="T36" fmla="*/ 5 w 115"/>
                  <a:gd name="T37" fmla="*/ 26 h 68"/>
                  <a:gd name="T38" fmla="*/ 5 w 115"/>
                  <a:gd name="T39" fmla="*/ 26 h 68"/>
                  <a:gd name="T40" fmla="*/ 5 w 115"/>
                  <a:gd name="T41" fmla="*/ 27 h 68"/>
                  <a:gd name="T42" fmla="*/ 5 w 115"/>
                  <a:gd name="T43" fmla="*/ 27 h 68"/>
                  <a:gd name="T44" fmla="*/ 4 w 115"/>
                  <a:gd name="T45" fmla="*/ 27 h 68"/>
                  <a:gd name="T46" fmla="*/ 4 w 115"/>
                  <a:gd name="T47" fmla="*/ 27 h 68"/>
                  <a:gd name="T48" fmla="*/ 4 w 115"/>
                  <a:gd name="T49" fmla="*/ 27 h 68"/>
                  <a:gd name="T50" fmla="*/ 3 w 115"/>
                  <a:gd name="T51" fmla="*/ 28 h 68"/>
                  <a:gd name="T52" fmla="*/ 3 w 115"/>
                  <a:gd name="T53" fmla="*/ 28 h 68"/>
                  <a:gd name="T54" fmla="*/ 2 w 115"/>
                  <a:gd name="T55" fmla="*/ 28 h 68"/>
                  <a:gd name="T56" fmla="*/ 2 w 115"/>
                  <a:gd name="T57" fmla="*/ 28 h 68"/>
                  <a:gd name="T58" fmla="*/ 1 w 115"/>
                  <a:gd name="T59" fmla="*/ 29 h 68"/>
                  <a:gd name="T60" fmla="*/ 1 w 115"/>
                  <a:gd name="T61" fmla="*/ 35 h 68"/>
                  <a:gd name="T62" fmla="*/ 4 w 115"/>
                  <a:gd name="T63" fmla="*/ 52 h 68"/>
                  <a:gd name="T64" fmla="*/ 7 w 115"/>
                  <a:gd name="T65" fmla="*/ 64 h 68"/>
                  <a:gd name="T66" fmla="*/ 8 w 115"/>
                  <a:gd name="T67" fmla="*/ 68 h 68"/>
                  <a:gd name="T68" fmla="*/ 8 w 115"/>
                  <a:gd name="T69" fmla="*/ 68 h 68"/>
                  <a:gd name="T70" fmla="*/ 12 w 115"/>
                  <a:gd name="T71" fmla="*/ 68 h 68"/>
                  <a:gd name="T72" fmla="*/ 26 w 115"/>
                  <a:gd name="T73" fmla="*/ 65 h 68"/>
                  <a:gd name="T74" fmla="*/ 42 w 115"/>
                  <a:gd name="T75" fmla="*/ 60 h 68"/>
                  <a:gd name="T76" fmla="*/ 52 w 115"/>
                  <a:gd name="T77" fmla="*/ 55 h 68"/>
                  <a:gd name="T78" fmla="*/ 65 w 115"/>
                  <a:gd name="T79" fmla="*/ 53 h 68"/>
                  <a:gd name="T80" fmla="*/ 65 w 115"/>
                  <a:gd name="T81" fmla="*/ 53 h 68"/>
                  <a:gd name="T82" fmla="*/ 72 w 115"/>
                  <a:gd name="T83" fmla="*/ 48 h 68"/>
                  <a:gd name="T84" fmla="*/ 72 w 115"/>
                  <a:gd name="T85" fmla="*/ 47 h 68"/>
                  <a:gd name="T86" fmla="*/ 87 w 115"/>
                  <a:gd name="T87" fmla="*/ 42 h 68"/>
                  <a:gd name="T88" fmla="*/ 97 w 115"/>
                  <a:gd name="T89" fmla="*/ 39 h 68"/>
                  <a:gd name="T90" fmla="*/ 105 w 115"/>
                  <a:gd name="T91" fmla="*/ 32 h 68"/>
                  <a:gd name="T92" fmla="*/ 107 w 115"/>
                  <a:gd name="T93" fmla="*/ 28 h 68"/>
                  <a:gd name="T94" fmla="*/ 113 w 115"/>
                  <a:gd name="T95" fmla="*/ 25 h 68"/>
                  <a:gd name="T96" fmla="*/ 115 w 115"/>
                  <a:gd name="T97" fmla="*/ 25 h 68"/>
                  <a:gd name="T98" fmla="*/ 107 w 115"/>
                  <a:gd name="T99" fmla="*/ 8 h 68"/>
                  <a:gd name="T100" fmla="*/ 106 w 115"/>
                  <a:gd name="T101" fmla="*/ 5 h 68"/>
                  <a:gd name="T102" fmla="*/ 106 w 115"/>
                  <a:gd name="T103" fmla="*/ 5 h 68"/>
                  <a:gd name="T104" fmla="*/ 105 w 115"/>
                  <a:gd name="T105" fmla="*/ 2 h 68"/>
                  <a:gd name="T106" fmla="*/ 104 w 115"/>
                  <a:gd name="T107" fmla="*/ 2 h 68"/>
                  <a:gd name="T108" fmla="*/ 104 w 115"/>
                  <a:gd name="T109" fmla="*/ 0 h 68"/>
                  <a:gd name="T110" fmla="*/ 103 w 115"/>
                  <a:gd name="T111" fmla="*/ 0 h 68"/>
                  <a:gd name="T112" fmla="*/ 94 w 115"/>
                  <a:gd name="T113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5" h="68">
                    <a:moveTo>
                      <a:pt x="94" y="2"/>
                    </a:moveTo>
                    <a:cubicBezTo>
                      <a:pt x="91" y="3"/>
                      <a:pt x="88" y="3"/>
                      <a:pt x="84" y="3"/>
                    </a:cubicBezTo>
                    <a:cubicBezTo>
                      <a:pt x="83" y="3"/>
                      <a:pt x="81" y="3"/>
                      <a:pt x="80" y="3"/>
                    </a:cubicBezTo>
                    <a:cubicBezTo>
                      <a:pt x="77" y="3"/>
                      <a:pt x="73" y="3"/>
                      <a:pt x="72" y="4"/>
                    </a:cubicBezTo>
                    <a:cubicBezTo>
                      <a:pt x="70" y="5"/>
                      <a:pt x="57" y="14"/>
                      <a:pt x="56" y="18"/>
                    </a:cubicBezTo>
                    <a:cubicBezTo>
                      <a:pt x="54" y="22"/>
                      <a:pt x="51" y="23"/>
                      <a:pt x="49" y="23"/>
                    </a:cubicBezTo>
                    <a:cubicBezTo>
                      <a:pt x="48" y="23"/>
                      <a:pt x="46" y="22"/>
                      <a:pt x="45" y="21"/>
                    </a:cubicBezTo>
                    <a:cubicBezTo>
                      <a:pt x="44" y="20"/>
                      <a:pt x="38" y="20"/>
                      <a:pt x="35" y="20"/>
                    </a:cubicBezTo>
                    <a:cubicBezTo>
                      <a:pt x="31" y="20"/>
                      <a:pt x="30" y="20"/>
                      <a:pt x="29" y="19"/>
                    </a:cubicBezTo>
                    <a:cubicBezTo>
                      <a:pt x="28" y="18"/>
                      <a:pt x="24" y="18"/>
                      <a:pt x="20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4" y="18"/>
                      <a:pt x="12" y="18"/>
                      <a:pt x="10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7"/>
                      <a:pt x="6" y="18"/>
                      <a:pt x="5" y="20"/>
                    </a:cubicBezTo>
                    <a:cubicBezTo>
                      <a:pt x="5" y="20"/>
                      <a:pt x="5" y="21"/>
                      <a:pt x="5" y="22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2" y="31"/>
                      <a:pt x="2" y="34"/>
                      <a:pt x="1" y="35"/>
                    </a:cubicBezTo>
                    <a:cubicBezTo>
                      <a:pt x="0" y="38"/>
                      <a:pt x="1" y="47"/>
                      <a:pt x="4" y="52"/>
                    </a:cubicBezTo>
                    <a:cubicBezTo>
                      <a:pt x="7" y="55"/>
                      <a:pt x="7" y="60"/>
                      <a:pt x="7" y="64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10" y="68"/>
                      <a:pt x="12" y="68"/>
                    </a:cubicBezTo>
                    <a:cubicBezTo>
                      <a:pt x="17" y="68"/>
                      <a:pt x="23" y="67"/>
                      <a:pt x="26" y="65"/>
                    </a:cubicBezTo>
                    <a:cubicBezTo>
                      <a:pt x="32" y="61"/>
                      <a:pt x="36" y="60"/>
                      <a:pt x="42" y="60"/>
                    </a:cubicBezTo>
                    <a:cubicBezTo>
                      <a:pt x="46" y="60"/>
                      <a:pt x="51" y="57"/>
                      <a:pt x="52" y="55"/>
                    </a:cubicBezTo>
                    <a:cubicBezTo>
                      <a:pt x="55" y="52"/>
                      <a:pt x="62" y="52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7" y="53"/>
                      <a:pt x="69" y="50"/>
                      <a:pt x="72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5" y="45"/>
                      <a:pt x="80" y="43"/>
                      <a:pt x="87" y="42"/>
                    </a:cubicBezTo>
                    <a:cubicBezTo>
                      <a:pt x="90" y="41"/>
                      <a:pt x="94" y="40"/>
                      <a:pt x="97" y="39"/>
                    </a:cubicBezTo>
                    <a:cubicBezTo>
                      <a:pt x="104" y="37"/>
                      <a:pt x="104" y="34"/>
                      <a:pt x="105" y="32"/>
                    </a:cubicBezTo>
                    <a:cubicBezTo>
                      <a:pt x="106" y="31"/>
                      <a:pt x="106" y="29"/>
                      <a:pt x="107" y="28"/>
                    </a:cubicBezTo>
                    <a:cubicBezTo>
                      <a:pt x="109" y="26"/>
                      <a:pt x="111" y="26"/>
                      <a:pt x="113" y="25"/>
                    </a:cubicBezTo>
                    <a:cubicBezTo>
                      <a:pt x="114" y="25"/>
                      <a:pt x="115" y="25"/>
                      <a:pt x="115" y="25"/>
                    </a:cubicBezTo>
                    <a:cubicBezTo>
                      <a:pt x="113" y="19"/>
                      <a:pt x="110" y="13"/>
                      <a:pt x="107" y="8"/>
                    </a:cubicBezTo>
                    <a:cubicBezTo>
                      <a:pt x="107" y="7"/>
                      <a:pt x="106" y="6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4"/>
                      <a:pt x="105" y="3"/>
                      <a:pt x="105" y="2"/>
                    </a:cubicBezTo>
                    <a:cubicBezTo>
                      <a:pt x="105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4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0" y="1"/>
                      <a:pt x="96" y="2"/>
                      <a:pt x="9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6" name="Freeform 1177"/>
              <p:cNvSpPr>
                <a:spLocks/>
              </p:cNvSpPr>
              <p:nvPr/>
            </p:nvSpPr>
            <p:spPr bwMode="auto">
              <a:xfrm>
                <a:off x="3279" y="2401"/>
                <a:ext cx="149" cy="93"/>
              </a:xfrm>
              <a:custGeom>
                <a:avLst/>
                <a:gdLst>
                  <a:gd name="T0" fmla="*/ 101 w 155"/>
                  <a:gd name="T1" fmla="*/ 92 h 96"/>
                  <a:gd name="T2" fmla="*/ 110 w 155"/>
                  <a:gd name="T3" fmla="*/ 96 h 96"/>
                  <a:gd name="T4" fmla="*/ 111 w 155"/>
                  <a:gd name="T5" fmla="*/ 96 h 96"/>
                  <a:gd name="T6" fmla="*/ 125 w 155"/>
                  <a:gd name="T7" fmla="*/ 86 h 96"/>
                  <a:gd name="T8" fmla="*/ 138 w 155"/>
                  <a:gd name="T9" fmla="*/ 70 h 96"/>
                  <a:gd name="T10" fmla="*/ 144 w 155"/>
                  <a:gd name="T11" fmla="*/ 68 h 96"/>
                  <a:gd name="T12" fmla="*/ 153 w 155"/>
                  <a:gd name="T13" fmla="*/ 66 h 96"/>
                  <a:gd name="T14" fmla="*/ 155 w 155"/>
                  <a:gd name="T15" fmla="*/ 63 h 96"/>
                  <a:gd name="T16" fmla="*/ 140 w 155"/>
                  <a:gd name="T17" fmla="*/ 56 h 96"/>
                  <a:gd name="T18" fmla="*/ 115 w 155"/>
                  <a:gd name="T19" fmla="*/ 40 h 96"/>
                  <a:gd name="T20" fmla="*/ 102 w 155"/>
                  <a:gd name="T21" fmla="*/ 22 h 96"/>
                  <a:gd name="T22" fmla="*/ 82 w 155"/>
                  <a:gd name="T23" fmla="*/ 16 h 96"/>
                  <a:gd name="T24" fmla="*/ 70 w 155"/>
                  <a:gd name="T25" fmla="*/ 2 h 96"/>
                  <a:gd name="T26" fmla="*/ 60 w 155"/>
                  <a:gd name="T27" fmla="*/ 3 h 96"/>
                  <a:gd name="T28" fmla="*/ 55 w 155"/>
                  <a:gd name="T29" fmla="*/ 7 h 96"/>
                  <a:gd name="T30" fmla="*/ 49 w 155"/>
                  <a:gd name="T31" fmla="*/ 12 h 96"/>
                  <a:gd name="T32" fmla="*/ 48 w 155"/>
                  <a:gd name="T33" fmla="*/ 16 h 96"/>
                  <a:gd name="T34" fmla="*/ 39 w 155"/>
                  <a:gd name="T35" fmla="*/ 18 h 96"/>
                  <a:gd name="T36" fmla="*/ 35 w 155"/>
                  <a:gd name="T37" fmla="*/ 17 h 96"/>
                  <a:gd name="T38" fmla="*/ 32 w 155"/>
                  <a:gd name="T39" fmla="*/ 18 h 96"/>
                  <a:gd name="T40" fmla="*/ 13 w 155"/>
                  <a:gd name="T41" fmla="*/ 4 h 96"/>
                  <a:gd name="T42" fmla="*/ 9 w 155"/>
                  <a:gd name="T43" fmla="*/ 4 h 96"/>
                  <a:gd name="T44" fmla="*/ 16 w 155"/>
                  <a:gd name="T45" fmla="*/ 15 h 96"/>
                  <a:gd name="T46" fmla="*/ 21 w 155"/>
                  <a:gd name="T47" fmla="*/ 25 h 96"/>
                  <a:gd name="T48" fmla="*/ 7 w 155"/>
                  <a:gd name="T49" fmla="*/ 26 h 96"/>
                  <a:gd name="T50" fmla="*/ 1 w 155"/>
                  <a:gd name="T51" fmla="*/ 27 h 96"/>
                  <a:gd name="T52" fmla="*/ 2 w 155"/>
                  <a:gd name="T53" fmla="*/ 33 h 96"/>
                  <a:gd name="T54" fmla="*/ 11 w 155"/>
                  <a:gd name="T55" fmla="*/ 44 h 96"/>
                  <a:gd name="T56" fmla="*/ 13 w 155"/>
                  <a:gd name="T57" fmla="*/ 66 h 96"/>
                  <a:gd name="T58" fmla="*/ 14 w 155"/>
                  <a:gd name="T59" fmla="*/ 67 h 96"/>
                  <a:gd name="T60" fmla="*/ 16 w 155"/>
                  <a:gd name="T61" fmla="*/ 66 h 96"/>
                  <a:gd name="T62" fmla="*/ 18 w 155"/>
                  <a:gd name="T63" fmla="*/ 66 h 96"/>
                  <a:gd name="T64" fmla="*/ 18 w 155"/>
                  <a:gd name="T65" fmla="*/ 66 h 96"/>
                  <a:gd name="T66" fmla="*/ 19 w 155"/>
                  <a:gd name="T67" fmla="*/ 66 h 96"/>
                  <a:gd name="T68" fmla="*/ 33 w 155"/>
                  <a:gd name="T69" fmla="*/ 58 h 96"/>
                  <a:gd name="T70" fmla="*/ 44 w 155"/>
                  <a:gd name="T71" fmla="*/ 55 h 96"/>
                  <a:gd name="T72" fmla="*/ 63 w 155"/>
                  <a:gd name="T73" fmla="*/ 62 h 96"/>
                  <a:gd name="T74" fmla="*/ 77 w 155"/>
                  <a:gd name="T75" fmla="*/ 69 h 96"/>
                  <a:gd name="T76" fmla="*/ 87 w 155"/>
                  <a:gd name="T77" fmla="*/ 77 h 96"/>
                  <a:gd name="T78" fmla="*/ 97 w 155"/>
                  <a:gd name="T79" fmla="*/ 81 h 96"/>
                  <a:gd name="T80" fmla="*/ 98 w 155"/>
                  <a:gd name="T81" fmla="*/ 83 h 96"/>
                  <a:gd name="T82" fmla="*/ 98 w 155"/>
                  <a:gd name="T83" fmla="*/ 85 h 96"/>
                  <a:gd name="T84" fmla="*/ 98 w 155"/>
                  <a:gd name="T85" fmla="*/ 88 h 96"/>
                  <a:gd name="T86" fmla="*/ 99 w 155"/>
                  <a:gd name="T8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5" h="96">
                    <a:moveTo>
                      <a:pt x="100" y="92"/>
                    </a:moveTo>
                    <a:cubicBezTo>
                      <a:pt x="100" y="92"/>
                      <a:pt x="100" y="92"/>
                      <a:pt x="101" y="92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1" y="92"/>
                      <a:pt x="101" y="92"/>
                      <a:pt x="102" y="92"/>
                    </a:cubicBezTo>
                    <a:cubicBezTo>
                      <a:pt x="103" y="92"/>
                      <a:pt x="103" y="92"/>
                      <a:pt x="103" y="92"/>
                    </a:cubicBezTo>
                    <a:cubicBezTo>
                      <a:pt x="105" y="92"/>
                      <a:pt x="109" y="92"/>
                      <a:pt x="110" y="96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0" y="95"/>
                      <a:pt x="110" y="96"/>
                      <a:pt x="110" y="96"/>
                    </a:cubicBezTo>
                    <a:cubicBezTo>
                      <a:pt x="110" y="96"/>
                      <a:pt x="111" y="96"/>
                      <a:pt x="111" y="96"/>
                    </a:cubicBezTo>
                    <a:cubicBezTo>
                      <a:pt x="113" y="96"/>
                      <a:pt x="114" y="95"/>
                      <a:pt x="115" y="94"/>
                    </a:cubicBezTo>
                    <a:cubicBezTo>
                      <a:pt x="116" y="93"/>
                      <a:pt x="116" y="93"/>
                      <a:pt x="116" y="93"/>
                    </a:cubicBezTo>
                    <a:cubicBezTo>
                      <a:pt x="115" y="88"/>
                      <a:pt x="120" y="87"/>
                      <a:pt x="125" y="86"/>
                    </a:cubicBezTo>
                    <a:cubicBezTo>
                      <a:pt x="127" y="85"/>
                      <a:pt x="131" y="84"/>
                      <a:pt x="132" y="83"/>
                    </a:cubicBezTo>
                    <a:cubicBezTo>
                      <a:pt x="132" y="81"/>
                      <a:pt x="132" y="81"/>
                      <a:pt x="132" y="81"/>
                    </a:cubicBezTo>
                    <a:cubicBezTo>
                      <a:pt x="133" y="76"/>
                      <a:pt x="135" y="71"/>
                      <a:pt x="138" y="70"/>
                    </a:cubicBezTo>
                    <a:cubicBezTo>
                      <a:pt x="139" y="70"/>
                      <a:pt x="139" y="70"/>
                      <a:pt x="140" y="70"/>
                    </a:cubicBezTo>
                    <a:cubicBezTo>
                      <a:pt x="140" y="70"/>
                      <a:pt x="141" y="70"/>
                      <a:pt x="141" y="70"/>
                    </a:cubicBezTo>
                    <a:cubicBezTo>
                      <a:pt x="142" y="70"/>
                      <a:pt x="143" y="69"/>
                      <a:pt x="144" y="68"/>
                    </a:cubicBezTo>
                    <a:cubicBezTo>
                      <a:pt x="145" y="66"/>
                      <a:pt x="147" y="65"/>
                      <a:pt x="149" y="65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51" y="65"/>
                      <a:pt x="152" y="65"/>
                      <a:pt x="153" y="66"/>
                    </a:cubicBezTo>
                    <a:cubicBezTo>
                      <a:pt x="154" y="66"/>
                      <a:pt x="155" y="66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2" y="61"/>
                      <a:pt x="149" y="60"/>
                      <a:pt x="147" y="6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4" y="60"/>
                      <a:pt x="142" y="58"/>
                      <a:pt x="140" y="56"/>
                    </a:cubicBezTo>
                    <a:cubicBezTo>
                      <a:pt x="138" y="55"/>
                      <a:pt x="136" y="53"/>
                      <a:pt x="134" y="52"/>
                    </a:cubicBezTo>
                    <a:cubicBezTo>
                      <a:pt x="132" y="51"/>
                      <a:pt x="123" y="48"/>
                      <a:pt x="120" y="44"/>
                    </a:cubicBezTo>
                    <a:cubicBezTo>
                      <a:pt x="120" y="43"/>
                      <a:pt x="117" y="41"/>
                      <a:pt x="115" y="40"/>
                    </a:cubicBezTo>
                    <a:cubicBezTo>
                      <a:pt x="112" y="38"/>
                      <a:pt x="110" y="37"/>
                      <a:pt x="109" y="35"/>
                    </a:cubicBezTo>
                    <a:cubicBezTo>
                      <a:pt x="108" y="33"/>
                      <a:pt x="106" y="29"/>
                      <a:pt x="104" y="26"/>
                    </a:cubicBezTo>
                    <a:cubicBezTo>
                      <a:pt x="103" y="25"/>
                      <a:pt x="102" y="23"/>
                      <a:pt x="102" y="22"/>
                    </a:cubicBezTo>
                    <a:cubicBezTo>
                      <a:pt x="102" y="21"/>
                      <a:pt x="101" y="20"/>
                      <a:pt x="101" y="20"/>
                    </a:cubicBezTo>
                    <a:cubicBezTo>
                      <a:pt x="100" y="19"/>
                      <a:pt x="99" y="19"/>
                      <a:pt x="97" y="19"/>
                    </a:cubicBezTo>
                    <a:cubicBezTo>
                      <a:pt x="86" y="19"/>
                      <a:pt x="82" y="19"/>
                      <a:pt x="82" y="16"/>
                    </a:cubicBezTo>
                    <a:cubicBezTo>
                      <a:pt x="82" y="13"/>
                      <a:pt x="81" y="6"/>
                      <a:pt x="80" y="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6" y="5"/>
                      <a:pt x="72" y="4"/>
                      <a:pt x="70" y="2"/>
                    </a:cubicBezTo>
                    <a:cubicBezTo>
                      <a:pt x="69" y="1"/>
                      <a:pt x="67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2"/>
                      <a:pt x="62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59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2" y="7"/>
                      <a:pt x="49" y="10"/>
                      <a:pt x="49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3"/>
                      <a:pt x="49" y="15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6" y="18"/>
                      <a:pt x="45" y="19"/>
                      <a:pt x="43" y="19"/>
                    </a:cubicBezTo>
                    <a:cubicBezTo>
                      <a:pt x="42" y="18"/>
                      <a:pt x="40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8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3" y="18"/>
                      <a:pt x="32" y="18"/>
                    </a:cubicBezTo>
                    <a:cubicBezTo>
                      <a:pt x="31" y="18"/>
                      <a:pt x="29" y="17"/>
                      <a:pt x="27" y="16"/>
                    </a:cubicBezTo>
                    <a:cubicBezTo>
                      <a:pt x="27" y="15"/>
                      <a:pt x="26" y="15"/>
                      <a:pt x="26" y="14"/>
                    </a:cubicBezTo>
                    <a:cubicBezTo>
                      <a:pt x="21" y="8"/>
                      <a:pt x="16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5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6" y="15"/>
                    </a:cubicBezTo>
                    <a:cubicBezTo>
                      <a:pt x="20" y="15"/>
                      <a:pt x="25" y="20"/>
                      <a:pt x="25" y="22"/>
                    </a:cubicBezTo>
                    <a:cubicBezTo>
                      <a:pt x="24" y="24"/>
                      <a:pt x="23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5"/>
                      <a:pt x="18" y="26"/>
                      <a:pt x="17" y="26"/>
                    </a:cubicBezTo>
                    <a:cubicBezTo>
                      <a:pt x="15" y="27"/>
                      <a:pt x="12" y="28"/>
                      <a:pt x="9" y="27"/>
                    </a:cubicBezTo>
                    <a:cubicBezTo>
                      <a:pt x="8" y="27"/>
                      <a:pt x="7" y="27"/>
                      <a:pt x="7" y="26"/>
                    </a:cubicBezTo>
                    <a:cubicBezTo>
                      <a:pt x="5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9"/>
                      <a:pt x="0" y="32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5" y="33"/>
                      <a:pt x="7" y="34"/>
                      <a:pt x="7" y="35"/>
                    </a:cubicBezTo>
                    <a:cubicBezTo>
                      <a:pt x="8" y="37"/>
                      <a:pt x="7" y="39"/>
                      <a:pt x="6" y="41"/>
                    </a:cubicBezTo>
                    <a:cubicBezTo>
                      <a:pt x="9" y="41"/>
                      <a:pt x="10" y="43"/>
                      <a:pt x="11" y="44"/>
                    </a:cubicBezTo>
                    <a:cubicBezTo>
                      <a:pt x="11" y="45"/>
                      <a:pt x="11" y="46"/>
                      <a:pt x="12" y="46"/>
                    </a:cubicBezTo>
                    <a:cubicBezTo>
                      <a:pt x="13" y="48"/>
                      <a:pt x="14" y="50"/>
                      <a:pt x="13" y="54"/>
                    </a:cubicBezTo>
                    <a:cubicBezTo>
                      <a:pt x="12" y="57"/>
                      <a:pt x="13" y="62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4" y="67"/>
                      <a:pt x="15" y="67"/>
                      <a:pt x="15" y="67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64"/>
                      <a:pt x="26" y="58"/>
                      <a:pt x="30" y="58"/>
                    </a:cubicBezTo>
                    <a:cubicBezTo>
                      <a:pt x="31" y="58"/>
                      <a:pt x="32" y="58"/>
                      <a:pt x="33" y="58"/>
                    </a:cubicBezTo>
                    <a:cubicBezTo>
                      <a:pt x="34" y="58"/>
                      <a:pt x="35" y="58"/>
                      <a:pt x="35" y="58"/>
                    </a:cubicBezTo>
                    <a:cubicBezTo>
                      <a:pt x="36" y="58"/>
                      <a:pt x="37" y="58"/>
                      <a:pt x="37" y="58"/>
                    </a:cubicBezTo>
                    <a:cubicBezTo>
                      <a:pt x="38" y="56"/>
                      <a:pt x="41" y="55"/>
                      <a:pt x="44" y="55"/>
                    </a:cubicBezTo>
                    <a:cubicBezTo>
                      <a:pt x="45" y="55"/>
                      <a:pt x="51" y="56"/>
                      <a:pt x="53" y="58"/>
                    </a:cubicBezTo>
                    <a:cubicBezTo>
                      <a:pt x="54" y="59"/>
                      <a:pt x="59" y="61"/>
                      <a:pt x="60" y="61"/>
                    </a:cubicBezTo>
                    <a:cubicBezTo>
                      <a:pt x="61" y="61"/>
                      <a:pt x="62" y="62"/>
                      <a:pt x="63" y="62"/>
                    </a:cubicBezTo>
                    <a:cubicBezTo>
                      <a:pt x="63" y="63"/>
                      <a:pt x="64" y="64"/>
                      <a:pt x="65" y="64"/>
                    </a:cubicBezTo>
                    <a:cubicBezTo>
                      <a:pt x="65" y="64"/>
                      <a:pt x="66" y="64"/>
                      <a:pt x="66" y="64"/>
                    </a:cubicBezTo>
                    <a:cubicBezTo>
                      <a:pt x="69" y="64"/>
                      <a:pt x="77" y="64"/>
                      <a:pt x="77" y="69"/>
                    </a:cubicBezTo>
                    <a:cubicBezTo>
                      <a:pt x="77" y="69"/>
                      <a:pt x="78" y="71"/>
                      <a:pt x="80" y="71"/>
                    </a:cubicBezTo>
                    <a:cubicBezTo>
                      <a:pt x="82" y="71"/>
                      <a:pt x="84" y="73"/>
                      <a:pt x="85" y="75"/>
                    </a:cubicBezTo>
                    <a:cubicBezTo>
                      <a:pt x="86" y="75"/>
                      <a:pt x="87" y="77"/>
                      <a:pt x="87" y="77"/>
                    </a:cubicBezTo>
                    <a:cubicBezTo>
                      <a:pt x="88" y="77"/>
                      <a:pt x="89" y="77"/>
                      <a:pt x="90" y="77"/>
                    </a:cubicBezTo>
                    <a:cubicBezTo>
                      <a:pt x="92" y="77"/>
                      <a:pt x="97" y="77"/>
                      <a:pt x="97" y="80"/>
                    </a:cubicBezTo>
                    <a:cubicBezTo>
                      <a:pt x="97" y="80"/>
                      <a:pt x="97" y="81"/>
                      <a:pt x="97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3"/>
                    </a:cubicBezTo>
                    <a:cubicBezTo>
                      <a:pt x="98" y="83"/>
                      <a:pt x="98" y="83"/>
                      <a:pt x="98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98" y="86"/>
                      <a:pt x="98" y="87"/>
                      <a:pt x="98" y="87"/>
                    </a:cubicBezTo>
                    <a:cubicBezTo>
                      <a:pt x="98" y="87"/>
                      <a:pt x="98" y="88"/>
                      <a:pt x="98" y="88"/>
                    </a:cubicBezTo>
                    <a:cubicBezTo>
                      <a:pt x="98" y="88"/>
                      <a:pt x="98" y="89"/>
                      <a:pt x="98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9" y="90"/>
                      <a:pt x="99" y="91"/>
                      <a:pt x="99" y="92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9" y="92"/>
                      <a:pt x="100" y="9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7" name="Freeform 1178"/>
              <p:cNvSpPr>
                <a:spLocks/>
              </p:cNvSpPr>
              <p:nvPr/>
            </p:nvSpPr>
            <p:spPr bwMode="auto">
              <a:xfrm>
                <a:off x="3184" y="2437"/>
                <a:ext cx="207" cy="177"/>
              </a:xfrm>
              <a:custGeom>
                <a:avLst/>
                <a:gdLst>
                  <a:gd name="T0" fmla="*/ 188 w 216"/>
                  <a:gd name="T1" fmla="*/ 129 h 184"/>
                  <a:gd name="T2" fmla="*/ 187 w 216"/>
                  <a:gd name="T3" fmla="*/ 127 h 184"/>
                  <a:gd name="T4" fmla="*/ 199 w 216"/>
                  <a:gd name="T5" fmla="*/ 112 h 184"/>
                  <a:gd name="T6" fmla="*/ 186 w 216"/>
                  <a:gd name="T7" fmla="*/ 94 h 184"/>
                  <a:gd name="T8" fmla="*/ 188 w 216"/>
                  <a:gd name="T9" fmla="*/ 71 h 184"/>
                  <a:gd name="T10" fmla="*/ 192 w 216"/>
                  <a:gd name="T11" fmla="*/ 60 h 184"/>
                  <a:gd name="T12" fmla="*/ 193 w 216"/>
                  <a:gd name="T13" fmla="*/ 57 h 184"/>
                  <a:gd name="T14" fmla="*/ 194 w 216"/>
                  <a:gd name="T15" fmla="*/ 56 h 184"/>
                  <a:gd name="T16" fmla="*/ 193 w 216"/>
                  <a:gd name="T17" fmla="*/ 53 h 184"/>
                  <a:gd name="T18" fmla="*/ 193 w 216"/>
                  <a:gd name="T19" fmla="*/ 49 h 184"/>
                  <a:gd name="T20" fmla="*/ 193 w 216"/>
                  <a:gd name="T21" fmla="*/ 46 h 184"/>
                  <a:gd name="T22" fmla="*/ 187 w 216"/>
                  <a:gd name="T23" fmla="*/ 44 h 184"/>
                  <a:gd name="T24" fmla="*/ 179 w 216"/>
                  <a:gd name="T25" fmla="*/ 38 h 184"/>
                  <a:gd name="T26" fmla="*/ 159 w 216"/>
                  <a:gd name="T27" fmla="*/ 28 h 184"/>
                  <a:gd name="T28" fmla="*/ 139 w 216"/>
                  <a:gd name="T29" fmla="*/ 23 h 184"/>
                  <a:gd name="T30" fmla="*/ 121 w 216"/>
                  <a:gd name="T31" fmla="*/ 31 h 184"/>
                  <a:gd name="T32" fmla="*/ 120 w 216"/>
                  <a:gd name="T33" fmla="*/ 32 h 184"/>
                  <a:gd name="T34" fmla="*/ 118 w 216"/>
                  <a:gd name="T35" fmla="*/ 33 h 184"/>
                  <a:gd name="T36" fmla="*/ 115 w 216"/>
                  <a:gd name="T37" fmla="*/ 33 h 184"/>
                  <a:gd name="T38" fmla="*/ 111 w 216"/>
                  <a:gd name="T39" fmla="*/ 39 h 184"/>
                  <a:gd name="T40" fmla="*/ 65 w 216"/>
                  <a:gd name="T41" fmla="*/ 33 h 184"/>
                  <a:gd name="T42" fmla="*/ 47 w 216"/>
                  <a:gd name="T43" fmla="*/ 17 h 184"/>
                  <a:gd name="T44" fmla="*/ 44 w 216"/>
                  <a:gd name="T45" fmla="*/ 16 h 184"/>
                  <a:gd name="T46" fmla="*/ 42 w 216"/>
                  <a:gd name="T47" fmla="*/ 14 h 184"/>
                  <a:gd name="T48" fmla="*/ 42 w 216"/>
                  <a:gd name="T49" fmla="*/ 3 h 184"/>
                  <a:gd name="T50" fmla="*/ 31 w 216"/>
                  <a:gd name="T51" fmla="*/ 10 h 184"/>
                  <a:gd name="T52" fmla="*/ 28 w 216"/>
                  <a:gd name="T53" fmla="*/ 11 h 184"/>
                  <a:gd name="T54" fmla="*/ 26 w 216"/>
                  <a:gd name="T55" fmla="*/ 12 h 184"/>
                  <a:gd name="T56" fmla="*/ 22 w 216"/>
                  <a:gd name="T57" fmla="*/ 13 h 184"/>
                  <a:gd name="T58" fmla="*/ 20 w 216"/>
                  <a:gd name="T59" fmla="*/ 13 h 184"/>
                  <a:gd name="T60" fmla="*/ 11 w 216"/>
                  <a:gd name="T61" fmla="*/ 10 h 184"/>
                  <a:gd name="T62" fmla="*/ 5 w 216"/>
                  <a:gd name="T63" fmla="*/ 2 h 184"/>
                  <a:gd name="T64" fmla="*/ 4 w 216"/>
                  <a:gd name="T65" fmla="*/ 0 h 184"/>
                  <a:gd name="T66" fmla="*/ 3 w 216"/>
                  <a:gd name="T67" fmla="*/ 0 h 184"/>
                  <a:gd name="T68" fmla="*/ 2 w 216"/>
                  <a:gd name="T69" fmla="*/ 19 h 184"/>
                  <a:gd name="T70" fmla="*/ 7 w 216"/>
                  <a:gd name="T71" fmla="*/ 31 h 184"/>
                  <a:gd name="T72" fmla="*/ 8 w 216"/>
                  <a:gd name="T73" fmla="*/ 34 h 184"/>
                  <a:gd name="T74" fmla="*/ 12 w 216"/>
                  <a:gd name="T75" fmla="*/ 43 h 184"/>
                  <a:gd name="T76" fmla="*/ 22 w 216"/>
                  <a:gd name="T77" fmla="*/ 57 h 184"/>
                  <a:gd name="T78" fmla="*/ 16 w 216"/>
                  <a:gd name="T79" fmla="*/ 71 h 184"/>
                  <a:gd name="T80" fmla="*/ 39 w 216"/>
                  <a:gd name="T81" fmla="*/ 97 h 184"/>
                  <a:gd name="T82" fmla="*/ 40 w 216"/>
                  <a:gd name="T83" fmla="*/ 108 h 184"/>
                  <a:gd name="T84" fmla="*/ 44 w 216"/>
                  <a:gd name="T85" fmla="*/ 117 h 184"/>
                  <a:gd name="T86" fmla="*/ 46 w 216"/>
                  <a:gd name="T87" fmla="*/ 119 h 184"/>
                  <a:gd name="T88" fmla="*/ 47 w 216"/>
                  <a:gd name="T89" fmla="*/ 121 h 184"/>
                  <a:gd name="T90" fmla="*/ 49 w 216"/>
                  <a:gd name="T91" fmla="*/ 122 h 184"/>
                  <a:gd name="T92" fmla="*/ 55 w 216"/>
                  <a:gd name="T93" fmla="*/ 120 h 184"/>
                  <a:gd name="T94" fmla="*/ 78 w 216"/>
                  <a:gd name="T95" fmla="*/ 140 h 184"/>
                  <a:gd name="T96" fmla="*/ 97 w 216"/>
                  <a:gd name="T97" fmla="*/ 156 h 184"/>
                  <a:gd name="T98" fmla="*/ 140 w 216"/>
                  <a:gd name="T99" fmla="*/ 160 h 184"/>
                  <a:gd name="T100" fmla="*/ 188 w 216"/>
                  <a:gd name="T101" fmla="*/ 183 h 184"/>
                  <a:gd name="T102" fmla="*/ 216 w 216"/>
                  <a:gd name="T103" fmla="*/ 166 h 184"/>
                  <a:gd name="T104" fmla="*/ 195 w 216"/>
                  <a:gd name="T105" fmla="*/ 13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6" h="184">
                    <a:moveTo>
                      <a:pt x="192" y="134"/>
                    </a:moveTo>
                    <a:cubicBezTo>
                      <a:pt x="191" y="133"/>
                      <a:pt x="190" y="133"/>
                      <a:pt x="190" y="132"/>
                    </a:cubicBezTo>
                    <a:cubicBezTo>
                      <a:pt x="187" y="129"/>
                      <a:pt x="187" y="129"/>
                      <a:pt x="187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7" y="128"/>
                      <a:pt x="187" y="128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8" y="126"/>
                      <a:pt x="189" y="125"/>
                      <a:pt x="190" y="123"/>
                    </a:cubicBezTo>
                    <a:cubicBezTo>
                      <a:pt x="191" y="123"/>
                      <a:pt x="192" y="122"/>
                      <a:pt x="192" y="121"/>
                    </a:cubicBezTo>
                    <a:cubicBezTo>
                      <a:pt x="195" y="119"/>
                      <a:pt x="200" y="114"/>
                      <a:pt x="199" y="112"/>
                    </a:cubicBezTo>
                    <a:cubicBezTo>
                      <a:pt x="198" y="110"/>
                      <a:pt x="195" y="110"/>
                      <a:pt x="193" y="109"/>
                    </a:cubicBezTo>
                    <a:cubicBezTo>
                      <a:pt x="191" y="109"/>
                      <a:pt x="189" y="108"/>
                      <a:pt x="188" y="107"/>
                    </a:cubicBezTo>
                    <a:cubicBezTo>
                      <a:pt x="188" y="106"/>
                      <a:pt x="188" y="104"/>
                      <a:pt x="188" y="102"/>
                    </a:cubicBezTo>
                    <a:cubicBezTo>
                      <a:pt x="188" y="100"/>
                      <a:pt x="187" y="96"/>
                      <a:pt x="186" y="94"/>
                    </a:cubicBezTo>
                    <a:cubicBezTo>
                      <a:pt x="185" y="90"/>
                      <a:pt x="186" y="87"/>
                      <a:pt x="186" y="85"/>
                    </a:cubicBezTo>
                    <a:cubicBezTo>
                      <a:pt x="186" y="84"/>
                      <a:pt x="187" y="82"/>
                      <a:pt x="186" y="82"/>
                    </a:cubicBezTo>
                    <a:cubicBezTo>
                      <a:pt x="185" y="79"/>
                      <a:pt x="186" y="75"/>
                      <a:pt x="187" y="72"/>
                    </a:cubicBezTo>
                    <a:cubicBezTo>
                      <a:pt x="187" y="71"/>
                      <a:pt x="187" y="71"/>
                      <a:pt x="188" y="71"/>
                    </a:cubicBezTo>
                    <a:cubicBezTo>
                      <a:pt x="188" y="70"/>
                      <a:pt x="189" y="69"/>
                      <a:pt x="189" y="68"/>
                    </a:cubicBezTo>
                    <a:cubicBezTo>
                      <a:pt x="191" y="66"/>
                      <a:pt x="192" y="64"/>
                      <a:pt x="192" y="62"/>
                    </a:cubicBezTo>
                    <a:cubicBezTo>
                      <a:pt x="192" y="62"/>
                      <a:pt x="192" y="61"/>
                      <a:pt x="192" y="61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2" y="60"/>
                      <a:pt x="192" y="59"/>
                      <a:pt x="192" y="59"/>
                    </a:cubicBezTo>
                    <a:cubicBezTo>
                      <a:pt x="192" y="59"/>
                      <a:pt x="192" y="59"/>
                      <a:pt x="193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3"/>
                      <a:pt x="193" y="53"/>
                      <a:pt x="193" y="53"/>
                    </a:cubicBezTo>
                    <a:cubicBezTo>
                      <a:pt x="193" y="52"/>
                      <a:pt x="193" y="52"/>
                      <a:pt x="193" y="52"/>
                    </a:cubicBezTo>
                    <a:cubicBezTo>
                      <a:pt x="193" y="51"/>
                      <a:pt x="193" y="51"/>
                      <a:pt x="193" y="51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3" y="50"/>
                      <a:pt x="193" y="49"/>
                      <a:pt x="193" y="49"/>
                    </a:cubicBezTo>
                    <a:cubicBezTo>
                      <a:pt x="193" y="49"/>
                      <a:pt x="193" y="48"/>
                      <a:pt x="193" y="48"/>
                    </a:cubicBezTo>
                    <a:cubicBezTo>
                      <a:pt x="193" y="48"/>
                      <a:pt x="193" y="47"/>
                      <a:pt x="193" y="47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3" y="46"/>
                      <a:pt x="193" y="46"/>
                      <a:pt x="193" y="46"/>
                    </a:cubicBezTo>
                    <a:cubicBezTo>
                      <a:pt x="193" y="45"/>
                      <a:pt x="192" y="45"/>
                      <a:pt x="192" y="45"/>
                    </a:cubicBezTo>
                    <a:cubicBezTo>
                      <a:pt x="192" y="45"/>
                      <a:pt x="192" y="44"/>
                      <a:pt x="192" y="44"/>
                    </a:cubicBezTo>
                    <a:cubicBezTo>
                      <a:pt x="192" y="44"/>
                      <a:pt x="191" y="44"/>
                      <a:pt x="189" y="44"/>
                    </a:cubicBezTo>
                    <a:cubicBezTo>
                      <a:pt x="188" y="44"/>
                      <a:pt x="187" y="44"/>
                      <a:pt x="187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4" y="44"/>
                      <a:pt x="182" y="42"/>
                      <a:pt x="181" y="40"/>
                    </a:cubicBezTo>
                    <a:cubicBezTo>
                      <a:pt x="180" y="39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5" y="38"/>
                      <a:pt x="172" y="35"/>
                      <a:pt x="172" y="32"/>
                    </a:cubicBezTo>
                    <a:cubicBezTo>
                      <a:pt x="171" y="31"/>
                      <a:pt x="168" y="31"/>
                      <a:pt x="165" y="31"/>
                    </a:cubicBezTo>
                    <a:cubicBezTo>
                      <a:pt x="165" y="31"/>
                      <a:pt x="165" y="31"/>
                      <a:pt x="164" y="31"/>
                    </a:cubicBezTo>
                    <a:cubicBezTo>
                      <a:pt x="161" y="31"/>
                      <a:pt x="160" y="29"/>
                      <a:pt x="159" y="28"/>
                    </a:cubicBezTo>
                    <a:cubicBezTo>
                      <a:pt x="159" y="28"/>
                      <a:pt x="158" y="28"/>
                      <a:pt x="158" y="28"/>
                    </a:cubicBezTo>
                    <a:cubicBezTo>
                      <a:pt x="156" y="28"/>
                      <a:pt x="151" y="26"/>
                      <a:pt x="149" y="24"/>
                    </a:cubicBezTo>
                    <a:cubicBezTo>
                      <a:pt x="148" y="23"/>
                      <a:pt x="146" y="22"/>
                      <a:pt x="143" y="22"/>
                    </a:cubicBezTo>
                    <a:cubicBezTo>
                      <a:pt x="141" y="22"/>
                      <a:pt x="139" y="23"/>
                      <a:pt x="139" y="23"/>
                    </a:cubicBezTo>
                    <a:cubicBezTo>
                      <a:pt x="137" y="25"/>
                      <a:pt x="135" y="25"/>
                      <a:pt x="134" y="25"/>
                    </a:cubicBezTo>
                    <a:cubicBezTo>
                      <a:pt x="133" y="25"/>
                      <a:pt x="133" y="25"/>
                      <a:pt x="132" y="25"/>
                    </a:cubicBezTo>
                    <a:cubicBezTo>
                      <a:pt x="131" y="25"/>
                      <a:pt x="130" y="25"/>
                      <a:pt x="129" y="25"/>
                    </a:cubicBezTo>
                    <a:cubicBezTo>
                      <a:pt x="128" y="25"/>
                      <a:pt x="123" y="29"/>
                      <a:pt x="121" y="31"/>
                    </a:cubicBezTo>
                    <a:cubicBezTo>
                      <a:pt x="121" y="31"/>
                      <a:pt x="121" y="31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19" y="32"/>
                    </a:cubicBezTo>
                    <a:cubicBezTo>
                      <a:pt x="119" y="32"/>
                      <a:pt x="119" y="32"/>
                      <a:pt x="119" y="33"/>
                    </a:cubicBezTo>
                    <a:cubicBezTo>
                      <a:pt x="119" y="33"/>
                      <a:pt x="119" y="33"/>
                      <a:pt x="118" y="33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6"/>
                      <a:pt x="112" y="38"/>
                      <a:pt x="111" y="39"/>
                    </a:cubicBezTo>
                    <a:cubicBezTo>
                      <a:pt x="109" y="43"/>
                      <a:pt x="92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0" y="45"/>
                      <a:pt x="77" y="41"/>
                      <a:pt x="74" y="38"/>
                    </a:cubicBezTo>
                    <a:cubicBezTo>
                      <a:pt x="71" y="35"/>
                      <a:pt x="69" y="33"/>
                      <a:pt x="65" y="33"/>
                    </a:cubicBezTo>
                    <a:cubicBezTo>
                      <a:pt x="56" y="33"/>
                      <a:pt x="50" y="26"/>
                      <a:pt x="49" y="19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7"/>
                    </a:cubicBezTo>
                    <a:cubicBezTo>
                      <a:pt x="47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7"/>
                    </a:cubicBezTo>
                    <a:cubicBezTo>
                      <a:pt x="45" y="17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1" y="11"/>
                    </a:cubicBezTo>
                    <a:cubicBezTo>
                      <a:pt x="42" y="9"/>
                      <a:pt x="43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39" y="5"/>
                      <a:pt x="37" y="6"/>
                    </a:cubicBezTo>
                    <a:cubicBezTo>
                      <a:pt x="35" y="7"/>
                      <a:pt x="33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5" y="12"/>
                      <a:pt x="14" y="12"/>
                    </a:cubicBezTo>
                    <a:cubicBezTo>
                      <a:pt x="12" y="12"/>
                      <a:pt x="11" y="11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7" y="7"/>
                      <a:pt x="6" y="5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3" y="14"/>
                      <a:pt x="3" y="16"/>
                      <a:pt x="2" y="19"/>
                    </a:cubicBezTo>
                    <a:cubicBezTo>
                      <a:pt x="2" y="20"/>
                      <a:pt x="2" y="23"/>
                      <a:pt x="2" y="24"/>
                    </a:cubicBezTo>
                    <a:cubicBezTo>
                      <a:pt x="3" y="25"/>
                      <a:pt x="5" y="27"/>
                      <a:pt x="6" y="29"/>
                    </a:cubicBezTo>
                    <a:cubicBezTo>
                      <a:pt x="6" y="30"/>
                      <a:pt x="7" y="30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6"/>
                      <a:pt x="9" y="36"/>
                    </a:cubicBezTo>
                    <a:cubicBezTo>
                      <a:pt x="10" y="38"/>
                      <a:pt x="12" y="41"/>
                      <a:pt x="12" y="43"/>
                    </a:cubicBezTo>
                    <a:cubicBezTo>
                      <a:pt x="12" y="45"/>
                      <a:pt x="15" y="48"/>
                      <a:pt x="16" y="48"/>
                    </a:cubicBezTo>
                    <a:cubicBezTo>
                      <a:pt x="18" y="48"/>
                      <a:pt x="20" y="48"/>
                      <a:pt x="22" y="50"/>
                    </a:cubicBezTo>
                    <a:cubicBezTo>
                      <a:pt x="23" y="51"/>
                      <a:pt x="23" y="53"/>
                      <a:pt x="22" y="54"/>
                    </a:cubicBezTo>
                    <a:cubicBezTo>
                      <a:pt x="22" y="55"/>
                      <a:pt x="22" y="56"/>
                      <a:pt x="22" y="57"/>
                    </a:cubicBezTo>
                    <a:cubicBezTo>
                      <a:pt x="22" y="59"/>
                      <a:pt x="23" y="60"/>
                      <a:pt x="22" y="61"/>
                    </a:cubicBezTo>
                    <a:cubicBezTo>
                      <a:pt x="21" y="62"/>
                      <a:pt x="20" y="62"/>
                      <a:pt x="19" y="62"/>
                    </a:cubicBezTo>
                    <a:cubicBezTo>
                      <a:pt x="19" y="63"/>
                      <a:pt x="19" y="64"/>
                      <a:pt x="18" y="65"/>
                    </a:cubicBezTo>
                    <a:cubicBezTo>
                      <a:pt x="18" y="68"/>
                      <a:pt x="17" y="70"/>
                      <a:pt x="16" y="71"/>
                    </a:cubicBezTo>
                    <a:cubicBezTo>
                      <a:pt x="15" y="72"/>
                      <a:pt x="16" y="77"/>
                      <a:pt x="17" y="78"/>
                    </a:cubicBezTo>
                    <a:cubicBezTo>
                      <a:pt x="23" y="81"/>
                      <a:pt x="24" y="84"/>
                      <a:pt x="23" y="86"/>
                    </a:cubicBezTo>
                    <a:cubicBezTo>
                      <a:pt x="24" y="88"/>
                      <a:pt x="31" y="92"/>
                      <a:pt x="34" y="92"/>
                    </a:cubicBezTo>
                    <a:cubicBezTo>
                      <a:pt x="37" y="93"/>
                      <a:pt x="38" y="95"/>
                      <a:pt x="39" y="97"/>
                    </a:cubicBezTo>
                    <a:cubicBezTo>
                      <a:pt x="40" y="98"/>
                      <a:pt x="40" y="99"/>
                      <a:pt x="40" y="99"/>
                    </a:cubicBezTo>
                    <a:cubicBezTo>
                      <a:pt x="42" y="101"/>
                      <a:pt x="41" y="104"/>
                      <a:pt x="41" y="106"/>
                    </a:cubicBezTo>
                    <a:cubicBezTo>
                      <a:pt x="41" y="106"/>
                      <a:pt x="41" y="106"/>
                      <a:pt x="40" y="106"/>
                    </a:cubicBezTo>
                    <a:cubicBezTo>
                      <a:pt x="40" y="107"/>
                      <a:pt x="40" y="108"/>
                      <a:pt x="40" y="108"/>
                    </a:cubicBezTo>
                    <a:cubicBezTo>
                      <a:pt x="40" y="108"/>
                      <a:pt x="41" y="109"/>
                      <a:pt x="41" y="110"/>
                    </a:cubicBezTo>
                    <a:cubicBezTo>
                      <a:pt x="43" y="111"/>
                      <a:pt x="45" y="113"/>
                      <a:pt x="44" y="116"/>
                    </a:cubicBezTo>
                    <a:cubicBezTo>
                      <a:pt x="44" y="116"/>
                      <a:pt x="44" y="117"/>
                      <a:pt x="44" y="117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7"/>
                      <a:pt x="45" y="117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20"/>
                      <a:pt x="46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7" y="120"/>
                      <a:pt x="47" y="121"/>
                      <a:pt x="47" y="121"/>
                    </a:cubicBezTo>
                    <a:cubicBezTo>
                      <a:pt x="47" y="121"/>
                      <a:pt x="48" y="121"/>
                      <a:pt x="48" y="121"/>
                    </a:cubicBezTo>
                    <a:cubicBezTo>
                      <a:pt x="48" y="121"/>
                      <a:pt x="48" y="121"/>
                      <a:pt x="48" y="122"/>
                    </a:cubicBezTo>
                    <a:cubicBezTo>
                      <a:pt x="48" y="122"/>
                      <a:pt x="48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3"/>
                      <a:pt x="49" y="123"/>
                    </a:cubicBezTo>
                    <a:cubicBezTo>
                      <a:pt x="50" y="122"/>
                      <a:pt x="51" y="122"/>
                      <a:pt x="51" y="122"/>
                    </a:cubicBezTo>
                    <a:cubicBezTo>
                      <a:pt x="52" y="122"/>
                      <a:pt x="52" y="122"/>
                      <a:pt x="53" y="122"/>
                    </a:cubicBezTo>
                    <a:cubicBezTo>
                      <a:pt x="53" y="121"/>
                      <a:pt x="54" y="120"/>
                      <a:pt x="55" y="120"/>
                    </a:cubicBezTo>
                    <a:cubicBezTo>
                      <a:pt x="56" y="120"/>
                      <a:pt x="57" y="121"/>
                      <a:pt x="58" y="122"/>
                    </a:cubicBezTo>
                    <a:cubicBezTo>
                      <a:pt x="58" y="122"/>
                      <a:pt x="60" y="122"/>
                      <a:pt x="61" y="121"/>
                    </a:cubicBezTo>
                    <a:cubicBezTo>
                      <a:pt x="62" y="121"/>
                      <a:pt x="63" y="121"/>
                      <a:pt x="64" y="121"/>
                    </a:cubicBezTo>
                    <a:cubicBezTo>
                      <a:pt x="65" y="121"/>
                      <a:pt x="68" y="121"/>
                      <a:pt x="78" y="140"/>
                    </a:cubicBezTo>
                    <a:cubicBezTo>
                      <a:pt x="78" y="141"/>
                      <a:pt x="79" y="142"/>
                      <a:pt x="79" y="144"/>
                    </a:cubicBezTo>
                    <a:cubicBezTo>
                      <a:pt x="81" y="146"/>
                      <a:pt x="81" y="148"/>
                      <a:pt x="83" y="149"/>
                    </a:cubicBezTo>
                    <a:cubicBezTo>
                      <a:pt x="84" y="150"/>
                      <a:pt x="86" y="150"/>
                      <a:pt x="87" y="151"/>
                    </a:cubicBezTo>
                    <a:cubicBezTo>
                      <a:pt x="90" y="151"/>
                      <a:pt x="94" y="152"/>
                      <a:pt x="97" y="156"/>
                    </a:cubicBezTo>
                    <a:cubicBezTo>
                      <a:pt x="102" y="161"/>
                      <a:pt x="116" y="165"/>
                      <a:pt x="122" y="165"/>
                    </a:cubicBezTo>
                    <a:cubicBezTo>
                      <a:pt x="124" y="165"/>
                      <a:pt x="126" y="164"/>
                      <a:pt x="128" y="163"/>
                    </a:cubicBezTo>
                    <a:cubicBezTo>
                      <a:pt x="131" y="162"/>
                      <a:pt x="134" y="160"/>
                      <a:pt x="138" y="160"/>
                    </a:cubicBezTo>
                    <a:cubicBezTo>
                      <a:pt x="138" y="160"/>
                      <a:pt x="139" y="160"/>
                      <a:pt x="140" y="160"/>
                    </a:cubicBezTo>
                    <a:cubicBezTo>
                      <a:pt x="146" y="162"/>
                      <a:pt x="148" y="167"/>
                      <a:pt x="148" y="171"/>
                    </a:cubicBezTo>
                    <a:cubicBezTo>
                      <a:pt x="149" y="173"/>
                      <a:pt x="149" y="175"/>
                      <a:pt x="150" y="176"/>
                    </a:cubicBezTo>
                    <a:cubicBezTo>
                      <a:pt x="152" y="178"/>
                      <a:pt x="167" y="180"/>
                      <a:pt x="176" y="181"/>
                    </a:cubicBezTo>
                    <a:cubicBezTo>
                      <a:pt x="182" y="182"/>
                      <a:pt x="186" y="182"/>
                      <a:pt x="188" y="183"/>
                    </a:cubicBezTo>
                    <a:cubicBezTo>
                      <a:pt x="190" y="183"/>
                      <a:pt x="193" y="183"/>
                      <a:pt x="197" y="184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77"/>
                      <a:pt x="201" y="172"/>
                      <a:pt x="205" y="169"/>
                    </a:cubicBezTo>
                    <a:cubicBezTo>
                      <a:pt x="209" y="168"/>
                      <a:pt x="212" y="167"/>
                      <a:pt x="216" y="166"/>
                    </a:cubicBezTo>
                    <a:cubicBezTo>
                      <a:pt x="216" y="165"/>
                      <a:pt x="214" y="162"/>
                      <a:pt x="213" y="162"/>
                    </a:cubicBezTo>
                    <a:cubicBezTo>
                      <a:pt x="211" y="161"/>
                      <a:pt x="211" y="158"/>
                      <a:pt x="210" y="155"/>
                    </a:cubicBezTo>
                    <a:cubicBezTo>
                      <a:pt x="210" y="152"/>
                      <a:pt x="210" y="150"/>
                      <a:pt x="208" y="149"/>
                    </a:cubicBezTo>
                    <a:cubicBezTo>
                      <a:pt x="201" y="146"/>
                      <a:pt x="197" y="142"/>
                      <a:pt x="195" y="138"/>
                    </a:cubicBezTo>
                    <a:cubicBezTo>
                      <a:pt x="195" y="137"/>
                      <a:pt x="193" y="135"/>
                      <a:pt x="192" y="134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8" name="Freeform 1179"/>
              <p:cNvSpPr>
                <a:spLocks/>
              </p:cNvSpPr>
              <p:nvPr/>
            </p:nvSpPr>
            <p:spPr bwMode="auto">
              <a:xfrm>
                <a:off x="3443" y="2425"/>
                <a:ext cx="77" cy="51"/>
              </a:xfrm>
              <a:custGeom>
                <a:avLst/>
                <a:gdLst>
                  <a:gd name="T0" fmla="*/ 64 w 81"/>
                  <a:gd name="T1" fmla="*/ 20 h 54"/>
                  <a:gd name="T2" fmla="*/ 61 w 81"/>
                  <a:gd name="T3" fmla="*/ 21 h 54"/>
                  <a:gd name="T4" fmla="*/ 59 w 81"/>
                  <a:gd name="T5" fmla="*/ 21 h 54"/>
                  <a:gd name="T6" fmla="*/ 56 w 81"/>
                  <a:gd name="T7" fmla="*/ 21 h 54"/>
                  <a:gd name="T8" fmla="*/ 53 w 81"/>
                  <a:gd name="T9" fmla="*/ 20 h 54"/>
                  <a:gd name="T10" fmla="*/ 51 w 81"/>
                  <a:gd name="T11" fmla="*/ 20 h 54"/>
                  <a:gd name="T12" fmla="*/ 43 w 81"/>
                  <a:gd name="T13" fmla="*/ 18 h 54"/>
                  <a:gd name="T14" fmla="*/ 34 w 81"/>
                  <a:gd name="T15" fmla="*/ 18 h 54"/>
                  <a:gd name="T16" fmla="*/ 31 w 81"/>
                  <a:gd name="T17" fmla="*/ 17 h 54"/>
                  <a:gd name="T18" fmla="*/ 24 w 81"/>
                  <a:gd name="T19" fmla="*/ 18 h 54"/>
                  <a:gd name="T20" fmla="*/ 21 w 81"/>
                  <a:gd name="T21" fmla="*/ 18 h 54"/>
                  <a:gd name="T22" fmla="*/ 20 w 81"/>
                  <a:gd name="T23" fmla="*/ 18 h 54"/>
                  <a:gd name="T24" fmla="*/ 18 w 81"/>
                  <a:gd name="T25" fmla="*/ 18 h 54"/>
                  <a:gd name="T26" fmla="*/ 17 w 81"/>
                  <a:gd name="T27" fmla="*/ 17 h 54"/>
                  <a:gd name="T28" fmla="*/ 18 w 81"/>
                  <a:gd name="T29" fmla="*/ 11 h 54"/>
                  <a:gd name="T30" fmla="*/ 27 w 81"/>
                  <a:gd name="T31" fmla="*/ 6 h 54"/>
                  <a:gd name="T32" fmla="*/ 29 w 81"/>
                  <a:gd name="T33" fmla="*/ 7 h 54"/>
                  <a:gd name="T34" fmla="*/ 30 w 81"/>
                  <a:gd name="T35" fmla="*/ 5 h 54"/>
                  <a:gd name="T36" fmla="*/ 31 w 81"/>
                  <a:gd name="T37" fmla="*/ 3 h 54"/>
                  <a:gd name="T38" fmla="*/ 31 w 81"/>
                  <a:gd name="T39" fmla="*/ 1 h 54"/>
                  <a:gd name="T40" fmla="*/ 27 w 81"/>
                  <a:gd name="T41" fmla="*/ 3 h 54"/>
                  <a:gd name="T42" fmla="*/ 21 w 81"/>
                  <a:gd name="T43" fmla="*/ 4 h 54"/>
                  <a:gd name="T44" fmla="*/ 12 w 81"/>
                  <a:gd name="T45" fmla="*/ 11 h 54"/>
                  <a:gd name="T46" fmla="*/ 9 w 81"/>
                  <a:gd name="T47" fmla="*/ 17 h 54"/>
                  <a:gd name="T48" fmla="*/ 0 w 81"/>
                  <a:gd name="T49" fmla="*/ 20 h 54"/>
                  <a:gd name="T50" fmla="*/ 7 w 81"/>
                  <a:gd name="T51" fmla="*/ 28 h 54"/>
                  <a:gd name="T52" fmla="*/ 7 w 81"/>
                  <a:gd name="T53" fmla="*/ 39 h 54"/>
                  <a:gd name="T54" fmla="*/ 6 w 81"/>
                  <a:gd name="T55" fmla="*/ 40 h 54"/>
                  <a:gd name="T56" fmla="*/ 6 w 81"/>
                  <a:gd name="T57" fmla="*/ 41 h 54"/>
                  <a:gd name="T58" fmla="*/ 5 w 81"/>
                  <a:gd name="T59" fmla="*/ 42 h 54"/>
                  <a:gd name="T60" fmla="*/ 4 w 81"/>
                  <a:gd name="T61" fmla="*/ 43 h 54"/>
                  <a:gd name="T62" fmla="*/ 4 w 81"/>
                  <a:gd name="T63" fmla="*/ 45 h 54"/>
                  <a:gd name="T64" fmla="*/ 4 w 81"/>
                  <a:gd name="T65" fmla="*/ 46 h 54"/>
                  <a:gd name="T66" fmla="*/ 3 w 81"/>
                  <a:gd name="T67" fmla="*/ 48 h 54"/>
                  <a:gd name="T68" fmla="*/ 4 w 81"/>
                  <a:gd name="T69" fmla="*/ 49 h 54"/>
                  <a:gd name="T70" fmla="*/ 4 w 81"/>
                  <a:gd name="T71" fmla="*/ 49 h 54"/>
                  <a:gd name="T72" fmla="*/ 9 w 81"/>
                  <a:gd name="T73" fmla="*/ 47 h 54"/>
                  <a:gd name="T74" fmla="*/ 15 w 81"/>
                  <a:gd name="T75" fmla="*/ 47 h 54"/>
                  <a:gd name="T76" fmla="*/ 23 w 81"/>
                  <a:gd name="T77" fmla="*/ 42 h 54"/>
                  <a:gd name="T78" fmla="*/ 39 w 81"/>
                  <a:gd name="T79" fmla="*/ 30 h 54"/>
                  <a:gd name="T80" fmla="*/ 43 w 81"/>
                  <a:gd name="T81" fmla="*/ 36 h 54"/>
                  <a:gd name="T82" fmla="*/ 46 w 81"/>
                  <a:gd name="T83" fmla="*/ 49 h 54"/>
                  <a:gd name="T84" fmla="*/ 49 w 81"/>
                  <a:gd name="T85" fmla="*/ 53 h 54"/>
                  <a:gd name="T86" fmla="*/ 52 w 81"/>
                  <a:gd name="T87" fmla="*/ 52 h 54"/>
                  <a:gd name="T88" fmla="*/ 55 w 81"/>
                  <a:gd name="T89" fmla="*/ 51 h 54"/>
                  <a:gd name="T90" fmla="*/ 69 w 81"/>
                  <a:gd name="T91" fmla="*/ 43 h 54"/>
                  <a:gd name="T92" fmla="*/ 69 w 81"/>
                  <a:gd name="T93" fmla="*/ 43 h 54"/>
                  <a:gd name="T94" fmla="*/ 71 w 81"/>
                  <a:gd name="T95" fmla="*/ 46 h 54"/>
                  <a:gd name="T96" fmla="*/ 73 w 81"/>
                  <a:gd name="T97" fmla="*/ 46 h 54"/>
                  <a:gd name="T98" fmla="*/ 73 w 81"/>
                  <a:gd name="T99" fmla="*/ 46 h 54"/>
                  <a:gd name="T100" fmla="*/ 76 w 81"/>
                  <a:gd name="T101" fmla="*/ 46 h 54"/>
                  <a:gd name="T102" fmla="*/ 77 w 81"/>
                  <a:gd name="T103" fmla="*/ 47 h 54"/>
                  <a:gd name="T104" fmla="*/ 79 w 81"/>
                  <a:gd name="T105" fmla="*/ 47 h 54"/>
                  <a:gd name="T106" fmla="*/ 81 w 81"/>
                  <a:gd name="T107" fmla="*/ 48 h 54"/>
                  <a:gd name="T108" fmla="*/ 70 w 81"/>
                  <a:gd name="T109" fmla="*/ 29 h 54"/>
                  <a:gd name="T110" fmla="*/ 68 w 81"/>
                  <a:gd name="T111" fmla="*/ 24 h 54"/>
                  <a:gd name="T112" fmla="*/ 66 w 81"/>
                  <a:gd name="T1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54"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2" y="21"/>
                      <a:pt x="62" y="21"/>
                      <a:pt x="61" y="21"/>
                    </a:cubicBezTo>
                    <a:cubicBezTo>
                      <a:pt x="61" y="21"/>
                      <a:pt x="60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7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1" y="20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8" y="21"/>
                      <a:pt x="45" y="21"/>
                      <a:pt x="43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39" y="19"/>
                      <a:pt x="36" y="19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3" y="18"/>
                      <a:pt x="32" y="18"/>
                      <a:pt x="31" y="17"/>
                    </a:cubicBezTo>
                    <a:cubicBezTo>
                      <a:pt x="30" y="17"/>
                      <a:pt x="30" y="17"/>
                      <a:pt x="29" y="17"/>
                    </a:cubicBezTo>
                    <a:cubicBezTo>
                      <a:pt x="28" y="17"/>
                      <a:pt x="26" y="18"/>
                      <a:pt x="24" y="18"/>
                    </a:cubicBezTo>
                    <a:cubicBezTo>
                      <a:pt x="23" y="18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6" y="16"/>
                      <a:pt x="16" y="15"/>
                    </a:cubicBezTo>
                    <a:cubicBezTo>
                      <a:pt x="16" y="14"/>
                      <a:pt x="17" y="13"/>
                      <a:pt x="18" y="11"/>
                    </a:cubicBezTo>
                    <a:cubicBezTo>
                      <a:pt x="20" y="9"/>
                      <a:pt x="23" y="7"/>
                      <a:pt x="25" y="6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7" y="6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1"/>
                      <a:pt x="29" y="1"/>
                      <a:pt x="27" y="3"/>
                    </a:cubicBezTo>
                    <a:cubicBezTo>
                      <a:pt x="26" y="4"/>
                      <a:pt x="24" y="4"/>
                      <a:pt x="23" y="4"/>
                    </a:cubicBezTo>
                    <a:cubicBezTo>
                      <a:pt x="23" y="4"/>
                      <a:pt x="22" y="4"/>
                      <a:pt x="21" y="4"/>
                    </a:cubicBezTo>
                    <a:cubicBezTo>
                      <a:pt x="20" y="3"/>
                      <a:pt x="19" y="4"/>
                      <a:pt x="19" y="4"/>
                    </a:cubicBezTo>
                    <a:cubicBezTo>
                      <a:pt x="19" y="6"/>
                      <a:pt x="17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6"/>
                      <a:pt x="9" y="17"/>
                    </a:cubicBezTo>
                    <a:cubicBezTo>
                      <a:pt x="8" y="18"/>
                      <a:pt x="6" y="18"/>
                      <a:pt x="5" y="18"/>
                    </a:cubicBezTo>
                    <a:cubicBezTo>
                      <a:pt x="3" y="18"/>
                      <a:pt x="0" y="19"/>
                      <a:pt x="0" y="20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4" y="23"/>
                      <a:pt x="7" y="25"/>
                      <a:pt x="7" y="28"/>
                    </a:cubicBezTo>
                    <a:cubicBezTo>
                      <a:pt x="7" y="29"/>
                      <a:pt x="7" y="31"/>
                      <a:pt x="8" y="32"/>
                    </a:cubicBezTo>
                    <a:cubicBezTo>
                      <a:pt x="9" y="34"/>
                      <a:pt x="10" y="37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5" y="41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7"/>
                      <a:pt x="3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6" y="48"/>
                      <a:pt x="8" y="47"/>
                      <a:pt x="9" y="47"/>
                    </a:cubicBezTo>
                    <a:cubicBezTo>
                      <a:pt x="10" y="47"/>
                      <a:pt x="11" y="47"/>
                      <a:pt x="12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4"/>
                      <a:pt x="20" y="43"/>
                      <a:pt x="23" y="42"/>
                    </a:cubicBezTo>
                    <a:cubicBezTo>
                      <a:pt x="24" y="42"/>
                      <a:pt x="26" y="42"/>
                      <a:pt x="27" y="41"/>
                    </a:cubicBezTo>
                    <a:cubicBezTo>
                      <a:pt x="27" y="37"/>
                      <a:pt x="34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3" y="30"/>
                      <a:pt x="43" y="34"/>
                      <a:pt x="43" y="36"/>
                    </a:cubicBezTo>
                    <a:cubicBezTo>
                      <a:pt x="43" y="38"/>
                      <a:pt x="43" y="39"/>
                      <a:pt x="44" y="40"/>
                    </a:cubicBezTo>
                    <a:cubicBezTo>
                      <a:pt x="49" y="41"/>
                      <a:pt x="47" y="46"/>
                      <a:pt x="46" y="49"/>
                    </a:cubicBezTo>
                    <a:cubicBezTo>
                      <a:pt x="46" y="51"/>
                      <a:pt x="45" y="53"/>
                      <a:pt x="46" y="53"/>
                    </a:cubicBezTo>
                    <a:cubicBezTo>
                      <a:pt x="46" y="54"/>
                      <a:pt x="47" y="54"/>
                      <a:pt x="49" y="53"/>
                    </a:cubicBezTo>
                    <a:cubicBezTo>
                      <a:pt x="49" y="53"/>
                      <a:pt x="49" y="53"/>
                      <a:pt x="50" y="53"/>
                    </a:cubicBezTo>
                    <a:cubicBezTo>
                      <a:pt x="50" y="53"/>
                      <a:pt x="51" y="52"/>
                      <a:pt x="52" y="52"/>
                    </a:cubicBezTo>
                    <a:cubicBezTo>
                      <a:pt x="53" y="52"/>
                      <a:pt x="54" y="51"/>
                      <a:pt x="54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1" y="45"/>
                      <a:pt x="66" y="42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0" y="44"/>
                      <a:pt x="71" y="45"/>
                      <a:pt x="71" y="45"/>
                    </a:cubicBezTo>
                    <a:cubicBezTo>
                      <a:pt x="71" y="45"/>
                      <a:pt x="71" y="46"/>
                      <a:pt x="71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4" y="46"/>
                      <a:pt x="75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5"/>
                      <a:pt x="80" y="38"/>
                      <a:pt x="79" y="35"/>
                    </a:cubicBezTo>
                    <a:cubicBezTo>
                      <a:pt x="79" y="34"/>
                      <a:pt x="75" y="31"/>
                      <a:pt x="70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6" y="20"/>
                    </a:cubicBezTo>
                    <a:cubicBezTo>
                      <a:pt x="66" y="20"/>
                      <a:pt x="66" y="20"/>
                      <a:pt x="65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9" name="Freeform 1180"/>
              <p:cNvSpPr>
                <a:spLocks/>
              </p:cNvSpPr>
              <p:nvPr/>
            </p:nvSpPr>
            <p:spPr bwMode="auto">
              <a:xfrm>
                <a:off x="3178" y="2419"/>
                <a:ext cx="29" cy="27"/>
              </a:xfrm>
              <a:custGeom>
                <a:avLst/>
                <a:gdLst>
                  <a:gd name="T0" fmla="*/ 31 w 31"/>
                  <a:gd name="T1" fmla="*/ 27 h 28"/>
                  <a:gd name="T2" fmla="*/ 31 w 31"/>
                  <a:gd name="T3" fmla="*/ 27 h 28"/>
                  <a:gd name="T4" fmla="*/ 31 w 31"/>
                  <a:gd name="T5" fmla="*/ 27 h 28"/>
                  <a:gd name="T6" fmla="*/ 31 w 31"/>
                  <a:gd name="T7" fmla="*/ 25 h 28"/>
                  <a:gd name="T8" fmla="*/ 30 w 31"/>
                  <a:gd name="T9" fmla="*/ 25 h 28"/>
                  <a:gd name="T10" fmla="*/ 30 w 31"/>
                  <a:gd name="T11" fmla="*/ 24 h 28"/>
                  <a:gd name="T12" fmla="*/ 30 w 31"/>
                  <a:gd name="T13" fmla="*/ 24 h 28"/>
                  <a:gd name="T14" fmla="*/ 30 w 31"/>
                  <a:gd name="T15" fmla="*/ 23 h 28"/>
                  <a:gd name="T16" fmla="*/ 28 w 31"/>
                  <a:gd name="T17" fmla="*/ 21 h 28"/>
                  <a:gd name="T18" fmla="*/ 23 w 31"/>
                  <a:gd name="T19" fmla="*/ 15 h 28"/>
                  <a:gd name="T20" fmla="*/ 21 w 31"/>
                  <a:gd name="T21" fmla="*/ 11 h 28"/>
                  <a:gd name="T22" fmla="*/ 19 w 31"/>
                  <a:gd name="T23" fmla="*/ 5 h 28"/>
                  <a:gd name="T24" fmla="*/ 17 w 31"/>
                  <a:gd name="T25" fmla="*/ 2 h 28"/>
                  <a:gd name="T26" fmla="*/ 17 w 31"/>
                  <a:gd name="T27" fmla="*/ 1 h 28"/>
                  <a:gd name="T28" fmla="*/ 16 w 31"/>
                  <a:gd name="T29" fmla="*/ 1 h 28"/>
                  <a:gd name="T30" fmla="*/ 15 w 31"/>
                  <a:gd name="T31" fmla="*/ 0 h 28"/>
                  <a:gd name="T32" fmla="*/ 13 w 31"/>
                  <a:gd name="T33" fmla="*/ 0 h 28"/>
                  <a:gd name="T34" fmla="*/ 12 w 31"/>
                  <a:gd name="T35" fmla="*/ 0 h 28"/>
                  <a:gd name="T36" fmla="*/ 11 w 31"/>
                  <a:gd name="T37" fmla="*/ 0 h 28"/>
                  <a:gd name="T38" fmla="*/ 10 w 31"/>
                  <a:gd name="T39" fmla="*/ 0 h 28"/>
                  <a:gd name="T40" fmla="*/ 8 w 31"/>
                  <a:gd name="T41" fmla="*/ 0 h 28"/>
                  <a:gd name="T42" fmla="*/ 2 w 31"/>
                  <a:gd name="T43" fmla="*/ 1 h 28"/>
                  <a:gd name="T44" fmla="*/ 0 w 31"/>
                  <a:gd name="T45" fmla="*/ 2 h 28"/>
                  <a:gd name="T46" fmla="*/ 0 w 31"/>
                  <a:gd name="T47" fmla="*/ 2 h 28"/>
                  <a:gd name="T48" fmla="*/ 0 w 31"/>
                  <a:gd name="T49" fmla="*/ 4 h 28"/>
                  <a:gd name="T50" fmla="*/ 1 w 31"/>
                  <a:gd name="T51" fmla="*/ 8 h 28"/>
                  <a:gd name="T52" fmla="*/ 1 w 31"/>
                  <a:gd name="T53" fmla="*/ 9 h 28"/>
                  <a:gd name="T54" fmla="*/ 3 w 31"/>
                  <a:gd name="T55" fmla="*/ 10 h 28"/>
                  <a:gd name="T56" fmla="*/ 5 w 31"/>
                  <a:gd name="T57" fmla="*/ 10 h 28"/>
                  <a:gd name="T58" fmla="*/ 6 w 31"/>
                  <a:gd name="T59" fmla="*/ 10 h 28"/>
                  <a:gd name="T60" fmla="*/ 9 w 31"/>
                  <a:gd name="T61" fmla="*/ 11 h 28"/>
                  <a:gd name="T62" fmla="*/ 9 w 31"/>
                  <a:gd name="T63" fmla="*/ 12 h 28"/>
                  <a:gd name="T64" fmla="*/ 9 w 31"/>
                  <a:gd name="T65" fmla="*/ 12 h 28"/>
                  <a:gd name="T66" fmla="*/ 10 w 31"/>
                  <a:gd name="T67" fmla="*/ 12 h 28"/>
                  <a:gd name="T68" fmla="*/ 10 w 31"/>
                  <a:gd name="T69" fmla="*/ 13 h 28"/>
                  <a:gd name="T70" fmla="*/ 10 w 31"/>
                  <a:gd name="T71" fmla="*/ 13 h 28"/>
                  <a:gd name="T72" fmla="*/ 11 w 31"/>
                  <a:gd name="T73" fmla="*/ 14 h 28"/>
                  <a:gd name="T74" fmla="*/ 11 w 31"/>
                  <a:gd name="T75" fmla="*/ 15 h 28"/>
                  <a:gd name="T76" fmla="*/ 11 w 31"/>
                  <a:gd name="T77" fmla="*/ 15 h 28"/>
                  <a:gd name="T78" fmla="*/ 11 w 31"/>
                  <a:gd name="T79" fmla="*/ 15 h 28"/>
                  <a:gd name="T80" fmla="*/ 11 w 31"/>
                  <a:gd name="T81" fmla="*/ 15 h 28"/>
                  <a:gd name="T82" fmla="*/ 13 w 31"/>
                  <a:gd name="T83" fmla="*/ 15 h 28"/>
                  <a:gd name="T84" fmla="*/ 13 w 31"/>
                  <a:gd name="T85" fmla="*/ 16 h 28"/>
                  <a:gd name="T86" fmla="*/ 14 w 31"/>
                  <a:gd name="T87" fmla="*/ 16 h 28"/>
                  <a:gd name="T88" fmla="*/ 14 w 31"/>
                  <a:gd name="T89" fmla="*/ 16 h 28"/>
                  <a:gd name="T90" fmla="*/ 14 w 31"/>
                  <a:gd name="T91" fmla="*/ 17 h 28"/>
                  <a:gd name="T92" fmla="*/ 15 w 31"/>
                  <a:gd name="T93" fmla="*/ 17 h 28"/>
                  <a:gd name="T94" fmla="*/ 15 w 31"/>
                  <a:gd name="T95" fmla="*/ 18 h 28"/>
                  <a:gd name="T96" fmla="*/ 15 w 31"/>
                  <a:gd name="T97" fmla="*/ 18 h 28"/>
                  <a:gd name="T98" fmla="*/ 17 w 31"/>
                  <a:gd name="T99" fmla="*/ 18 h 28"/>
                  <a:gd name="T100" fmla="*/ 17 w 31"/>
                  <a:gd name="T101" fmla="*/ 19 h 28"/>
                  <a:gd name="T102" fmla="*/ 19 w 31"/>
                  <a:gd name="T103" fmla="*/ 20 h 28"/>
                  <a:gd name="T104" fmla="*/ 20 w 31"/>
                  <a:gd name="T105" fmla="*/ 20 h 28"/>
                  <a:gd name="T106" fmla="*/ 21 w 31"/>
                  <a:gd name="T107" fmla="*/ 20 h 28"/>
                  <a:gd name="T108" fmla="*/ 26 w 31"/>
                  <a:gd name="T109" fmla="*/ 23 h 28"/>
                  <a:gd name="T110" fmla="*/ 28 w 31"/>
                  <a:gd name="T111" fmla="*/ 25 h 28"/>
                  <a:gd name="T112" fmla="*/ 28 w 31"/>
                  <a:gd name="T113" fmla="*/ 25 h 28"/>
                  <a:gd name="T114" fmla="*/ 29 w 31"/>
                  <a:gd name="T115" fmla="*/ 26 h 28"/>
                  <a:gd name="T116" fmla="*/ 29 w 31"/>
                  <a:gd name="T117" fmla="*/ 27 h 28"/>
                  <a:gd name="T118" fmla="*/ 29 w 31"/>
                  <a:gd name="T119" fmla="*/ 28 h 28"/>
                  <a:gd name="T120" fmla="*/ 31 w 31"/>
                  <a:gd name="T1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5"/>
                    </a:cubicBezTo>
                    <a:cubicBezTo>
                      <a:pt x="31" y="25"/>
                      <a:pt x="30" y="25"/>
                      <a:pt x="30" y="25"/>
                    </a:cubicBez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29" y="21"/>
                      <a:pt x="28" y="21"/>
                    </a:cubicBezTo>
                    <a:cubicBezTo>
                      <a:pt x="26" y="19"/>
                      <a:pt x="23" y="17"/>
                      <a:pt x="23" y="15"/>
                    </a:cubicBezTo>
                    <a:cubicBezTo>
                      <a:pt x="23" y="14"/>
                      <a:pt x="22" y="12"/>
                      <a:pt x="21" y="11"/>
                    </a:cubicBezTo>
                    <a:cubicBezTo>
                      <a:pt x="20" y="9"/>
                      <a:pt x="19" y="7"/>
                      <a:pt x="19" y="5"/>
                    </a:cubicBezTo>
                    <a:cubicBezTo>
                      <a:pt x="19" y="5"/>
                      <a:pt x="18" y="3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4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1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9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1"/>
                      <a:pt x="26" y="23"/>
                    </a:cubicBezTo>
                    <a:cubicBezTo>
                      <a:pt x="27" y="23"/>
                      <a:pt x="27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27"/>
                      <a:pt x="29" y="27"/>
                      <a:pt x="29" y="28"/>
                    </a:cubicBezTo>
                    <a:cubicBezTo>
                      <a:pt x="30" y="28"/>
                      <a:pt x="31" y="28"/>
                      <a:pt x="31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0" name="Freeform 1181"/>
              <p:cNvSpPr>
                <a:spLocks/>
              </p:cNvSpPr>
              <p:nvPr/>
            </p:nvSpPr>
            <p:spPr bwMode="auto">
              <a:xfrm>
                <a:off x="3197" y="2412"/>
                <a:ext cx="46" cy="38"/>
              </a:xfrm>
              <a:custGeom>
                <a:avLst/>
                <a:gdLst>
                  <a:gd name="T0" fmla="*/ 13 w 48"/>
                  <a:gd name="T1" fmla="*/ 0 h 40"/>
                  <a:gd name="T2" fmla="*/ 12 w 48"/>
                  <a:gd name="T3" fmla="*/ 1 h 40"/>
                  <a:gd name="T4" fmla="*/ 13 w 48"/>
                  <a:gd name="T5" fmla="*/ 2 h 40"/>
                  <a:gd name="T6" fmla="*/ 16 w 48"/>
                  <a:gd name="T7" fmla="*/ 6 h 40"/>
                  <a:gd name="T8" fmla="*/ 15 w 48"/>
                  <a:gd name="T9" fmla="*/ 8 h 40"/>
                  <a:gd name="T10" fmla="*/ 10 w 48"/>
                  <a:gd name="T11" fmla="*/ 10 h 40"/>
                  <a:gd name="T12" fmla="*/ 4 w 48"/>
                  <a:gd name="T13" fmla="*/ 7 h 40"/>
                  <a:gd name="T14" fmla="*/ 3 w 48"/>
                  <a:gd name="T15" fmla="*/ 7 h 40"/>
                  <a:gd name="T16" fmla="*/ 3 w 48"/>
                  <a:gd name="T17" fmla="*/ 6 h 40"/>
                  <a:gd name="T18" fmla="*/ 2 w 48"/>
                  <a:gd name="T19" fmla="*/ 6 h 40"/>
                  <a:gd name="T20" fmla="*/ 1 w 48"/>
                  <a:gd name="T21" fmla="*/ 6 h 40"/>
                  <a:gd name="T22" fmla="*/ 1 w 48"/>
                  <a:gd name="T23" fmla="*/ 5 h 40"/>
                  <a:gd name="T24" fmla="*/ 0 w 48"/>
                  <a:gd name="T25" fmla="*/ 5 h 40"/>
                  <a:gd name="T26" fmla="*/ 0 w 48"/>
                  <a:gd name="T27" fmla="*/ 5 h 40"/>
                  <a:gd name="T28" fmla="*/ 0 w 48"/>
                  <a:gd name="T29" fmla="*/ 5 h 40"/>
                  <a:gd name="T30" fmla="*/ 1 w 48"/>
                  <a:gd name="T31" fmla="*/ 7 h 40"/>
                  <a:gd name="T32" fmla="*/ 3 w 48"/>
                  <a:gd name="T33" fmla="*/ 13 h 40"/>
                  <a:gd name="T34" fmla="*/ 4 w 48"/>
                  <a:gd name="T35" fmla="*/ 15 h 40"/>
                  <a:gd name="T36" fmla="*/ 5 w 48"/>
                  <a:gd name="T37" fmla="*/ 16 h 40"/>
                  <a:gd name="T38" fmla="*/ 7 w 48"/>
                  <a:gd name="T39" fmla="*/ 22 h 40"/>
                  <a:gd name="T40" fmla="*/ 10 w 48"/>
                  <a:gd name="T41" fmla="*/ 25 h 40"/>
                  <a:gd name="T42" fmla="*/ 14 w 48"/>
                  <a:gd name="T43" fmla="*/ 30 h 40"/>
                  <a:gd name="T44" fmla="*/ 14 w 48"/>
                  <a:gd name="T45" fmla="*/ 30 h 40"/>
                  <a:gd name="T46" fmla="*/ 14 w 48"/>
                  <a:gd name="T47" fmla="*/ 30 h 40"/>
                  <a:gd name="T48" fmla="*/ 14 w 48"/>
                  <a:gd name="T49" fmla="*/ 31 h 40"/>
                  <a:gd name="T50" fmla="*/ 14 w 48"/>
                  <a:gd name="T51" fmla="*/ 31 h 40"/>
                  <a:gd name="T52" fmla="*/ 15 w 48"/>
                  <a:gd name="T53" fmla="*/ 32 h 40"/>
                  <a:gd name="T54" fmla="*/ 15 w 48"/>
                  <a:gd name="T55" fmla="*/ 33 h 40"/>
                  <a:gd name="T56" fmla="*/ 15 w 48"/>
                  <a:gd name="T57" fmla="*/ 33 h 40"/>
                  <a:gd name="T58" fmla="*/ 22 w 48"/>
                  <a:gd name="T59" fmla="*/ 29 h 40"/>
                  <a:gd name="T60" fmla="*/ 27 w 48"/>
                  <a:gd name="T61" fmla="*/ 25 h 40"/>
                  <a:gd name="T62" fmla="*/ 32 w 48"/>
                  <a:gd name="T63" fmla="*/ 27 h 40"/>
                  <a:gd name="T64" fmla="*/ 32 w 48"/>
                  <a:gd name="T65" fmla="*/ 38 h 40"/>
                  <a:gd name="T66" fmla="*/ 33 w 48"/>
                  <a:gd name="T67" fmla="*/ 38 h 40"/>
                  <a:gd name="T68" fmla="*/ 33 w 48"/>
                  <a:gd name="T69" fmla="*/ 38 h 40"/>
                  <a:gd name="T70" fmla="*/ 34 w 48"/>
                  <a:gd name="T71" fmla="*/ 39 h 40"/>
                  <a:gd name="T72" fmla="*/ 35 w 48"/>
                  <a:gd name="T73" fmla="*/ 39 h 40"/>
                  <a:gd name="T74" fmla="*/ 36 w 48"/>
                  <a:gd name="T75" fmla="*/ 40 h 40"/>
                  <a:gd name="T76" fmla="*/ 39 w 48"/>
                  <a:gd name="T77" fmla="*/ 35 h 40"/>
                  <a:gd name="T78" fmla="*/ 45 w 48"/>
                  <a:gd name="T79" fmla="*/ 14 h 40"/>
                  <a:gd name="T80" fmla="*/ 37 w 48"/>
                  <a:gd name="T81" fmla="*/ 3 h 40"/>
                  <a:gd name="T82" fmla="*/ 36 w 48"/>
                  <a:gd name="T83" fmla="*/ 4 h 40"/>
                  <a:gd name="T84" fmla="*/ 36 w 48"/>
                  <a:gd name="T85" fmla="*/ 4 h 40"/>
                  <a:gd name="T86" fmla="*/ 34 w 48"/>
                  <a:gd name="T87" fmla="*/ 4 h 40"/>
                  <a:gd name="T88" fmla="*/ 34 w 48"/>
                  <a:gd name="T89" fmla="*/ 5 h 40"/>
                  <a:gd name="T90" fmla="*/ 33 w 48"/>
                  <a:gd name="T91" fmla="*/ 5 h 40"/>
                  <a:gd name="T92" fmla="*/ 31 w 48"/>
                  <a:gd name="T93" fmla="*/ 6 h 40"/>
                  <a:gd name="T94" fmla="*/ 28 w 48"/>
                  <a:gd name="T95" fmla="*/ 8 h 40"/>
                  <a:gd name="T96" fmla="*/ 26 w 48"/>
                  <a:gd name="T97" fmla="*/ 7 h 40"/>
                  <a:gd name="T98" fmla="*/ 25 w 48"/>
                  <a:gd name="T99" fmla="*/ 7 h 40"/>
                  <a:gd name="T100" fmla="*/ 24 w 48"/>
                  <a:gd name="T101" fmla="*/ 7 h 40"/>
                  <a:gd name="T102" fmla="*/ 24 w 48"/>
                  <a:gd name="T103" fmla="*/ 7 h 40"/>
                  <a:gd name="T104" fmla="*/ 20 w 48"/>
                  <a:gd name="T105" fmla="*/ 4 h 40"/>
                  <a:gd name="T106" fmla="*/ 16 w 48"/>
                  <a:gd name="T107" fmla="*/ 1 h 40"/>
                  <a:gd name="T108" fmla="*/ 14 w 48"/>
                  <a:gd name="T109" fmla="*/ 0 h 40"/>
                  <a:gd name="T110" fmla="*/ 13 w 48"/>
                  <a:gd name="T111" fmla="*/ 0 h 40"/>
                  <a:gd name="T112" fmla="*/ 13 w 48"/>
                  <a:gd name="T113" fmla="*/ 0 h 40"/>
                  <a:gd name="T114" fmla="*/ 13 w 48"/>
                  <a:gd name="T1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" h="40">
                    <a:moveTo>
                      <a:pt x="13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5" y="3"/>
                      <a:pt x="16" y="4"/>
                      <a:pt x="16" y="6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4" y="9"/>
                      <a:pt x="12" y="10"/>
                      <a:pt x="10" y="10"/>
                    </a:cubicBezTo>
                    <a:cubicBezTo>
                      <a:pt x="8" y="10"/>
                      <a:pt x="5" y="9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9"/>
                      <a:pt x="4" y="11"/>
                      <a:pt x="3" y="13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6" y="17"/>
                      <a:pt x="7" y="19"/>
                      <a:pt x="7" y="22"/>
                    </a:cubicBezTo>
                    <a:cubicBezTo>
                      <a:pt x="7" y="22"/>
                      <a:pt x="9" y="24"/>
                      <a:pt x="10" y="25"/>
                    </a:cubicBezTo>
                    <a:cubicBezTo>
                      <a:pt x="12" y="26"/>
                      <a:pt x="14" y="28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8" y="32"/>
                      <a:pt x="20" y="30"/>
                      <a:pt x="22" y="29"/>
                    </a:cubicBezTo>
                    <a:cubicBezTo>
                      <a:pt x="24" y="27"/>
                      <a:pt x="25" y="26"/>
                      <a:pt x="27" y="25"/>
                    </a:cubicBezTo>
                    <a:cubicBezTo>
                      <a:pt x="29" y="24"/>
                      <a:pt x="31" y="25"/>
                      <a:pt x="32" y="27"/>
                    </a:cubicBezTo>
                    <a:cubicBezTo>
                      <a:pt x="34" y="29"/>
                      <a:pt x="33" y="35"/>
                      <a:pt x="32" y="38"/>
                    </a:cubicBezTo>
                    <a:cubicBezTo>
                      <a:pt x="32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5" y="39"/>
                    </a:cubicBezTo>
                    <a:cubicBezTo>
                      <a:pt x="35" y="40"/>
                      <a:pt x="36" y="40"/>
                      <a:pt x="36" y="40"/>
                    </a:cubicBezTo>
                    <a:cubicBezTo>
                      <a:pt x="37" y="38"/>
                      <a:pt x="37" y="37"/>
                      <a:pt x="39" y="35"/>
                    </a:cubicBezTo>
                    <a:cubicBezTo>
                      <a:pt x="44" y="29"/>
                      <a:pt x="48" y="19"/>
                      <a:pt x="45" y="14"/>
                    </a:cubicBezTo>
                    <a:cubicBezTo>
                      <a:pt x="44" y="12"/>
                      <a:pt x="40" y="7"/>
                      <a:pt x="37" y="3"/>
                    </a:cubicBezTo>
                    <a:cubicBezTo>
                      <a:pt x="37" y="3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7"/>
                      <a:pt x="30" y="8"/>
                      <a:pt x="28" y="8"/>
                    </a:cubicBezTo>
                    <a:cubicBezTo>
                      <a:pt x="27" y="8"/>
                      <a:pt x="26" y="8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2" y="6"/>
                      <a:pt x="20" y="4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1" name="Freeform 1182"/>
              <p:cNvSpPr>
                <a:spLocks/>
              </p:cNvSpPr>
              <p:nvPr/>
            </p:nvSpPr>
            <p:spPr bwMode="auto">
              <a:xfrm>
                <a:off x="3365" y="2457"/>
                <a:ext cx="121" cy="106"/>
              </a:xfrm>
              <a:custGeom>
                <a:avLst/>
                <a:gdLst>
                  <a:gd name="T0" fmla="*/ 125 w 126"/>
                  <a:gd name="T1" fmla="*/ 23 h 110"/>
                  <a:gd name="T2" fmla="*/ 122 w 126"/>
                  <a:gd name="T3" fmla="*/ 19 h 110"/>
                  <a:gd name="T4" fmla="*/ 124 w 126"/>
                  <a:gd name="T5" fmla="*/ 14 h 110"/>
                  <a:gd name="T6" fmla="*/ 120 w 126"/>
                  <a:gd name="T7" fmla="*/ 2 h 110"/>
                  <a:gd name="T8" fmla="*/ 112 w 126"/>
                  <a:gd name="T9" fmla="*/ 8 h 110"/>
                  <a:gd name="T10" fmla="*/ 101 w 126"/>
                  <a:gd name="T11" fmla="*/ 13 h 110"/>
                  <a:gd name="T12" fmla="*/ 93 w 126"/>
                  <a:gd name="T13" fmla="*/ 17 h 110"/>
                  <a:gd name="T14" fmla="*/ 86 w 126"/>
                  <a:gd name="T15" fmla="*/ 19 h 110"/>
                  <a:gd name="T16" fmla="*/ 85 w 126"/>
                  <a:gd name="T17" fmla="*/ 19 h 110"/>
                  <a:gd name="T18" fmla="*/ 85 w 126"/>
                  <a:gd name="T19" fmla="*/ 19 h 110"/>
                  <a:gd name="T20" fmla="*/ 80 w 126"/>
                  <a:gd name="T21" fmla="*/ 17 h 110"/>
                  <a:gd name="T22" fmla="*/ 80 w 126"/>
                  <a:gd name="T23" fmla="*/ 16 h 110"/>
                  <a:gd name="T24" fmla="*/ 79 w 126"/>
                  <a:gd name="T25" fmla="*/ 16 h 110"/>
                  <a:gd name="T26" fmla="*/ 78 w 126"/>
                  <a:gd name="T27" fmla="*/ 16 h 110"/>
                  <a:gd name="T28" fmla="*/ 70 w 126"/>
                  <a:gd name="T29" fmla="*/ 12 h 110"/>
                  <a:gd name="T30" fmla="*/ 68 w 126"/>
                  <a:gd name="T31" fmla="*/ 13 h 110"/>
                  <a:gd name="T32" fmla="*/ 66 w 126"/>
                  <a:gd name="T33" fmla="*/ 13 h 110"/>
                  <a:gd name="T34" fmla="*/ 65 w 126"/>
                  <a:gd name="T35" fmla="*/ 13 h 110"/>
                  <a:gd name="T36" fmla="*/ 63 w 126"/>
                  <a:gd name="T37" fmla="*/ 12 h 110"/>
                  <a:gd name="T38" fmla="*/ 62 w 126"/>
                  <a:gd name="T39" fmla="*/ 12 h 110"/>
                  <a:gd name="T40" fmla="*/ 59 w 126"/>
                  <a:gd name="T41" fmla="*/ 11 h 110"/>
                  <a:gd name="T42" fmla="*/ 51 w 126"/>
                  <a:gd name="T43" fmla="*/ 16 h 110"/>
                  <a:gd name="T44" fmla="*/ 48 w 126"/>
                  <a:gd name="T45" fmla="*/ 18 h 110"/>
                  <a:gd name="T46" fmla="*/ 46 w 126"/>
                  <a:gd name="T47" fmla="*/ 26 h 110"/>
                  <a:gd name="T48" fmla="*/ 30 w 126"/>
                  <a:gd name="T49" fmla="*/ 34 h 110"/>
                  <a:gd name="T50" fmla="*/ 21 w 126"/>
                  <a:gd name="T51" fmla="*/ 42 h 110"/>
                  <a:gd name="T52" fmla="*/ 13 w 126"/>
                  <a:gd name="T53" fmla="*/ 38 h 110"/>
                  <a:gd name="T54" fmla="*/ 10 w 126"/>
                  <a:gd name="T55" fmla="*/ 38 h 110"/>
                  <a:gd name="T56" fmla="*/ 9 w 126"/>
                  <a:gd name="T57" fmla="*/ 38 h 110"/>
                  <a:gd name="T58" fmla="*/ 8 w 126"/>
                  <a:gd name="T59" fmla="*/ 38 h 110"/>
                  <a:gd name="T60" fmla="*/ 8 w 126"/>
                  <a:gd name="T61" fmla="*/ 38 h 110"/>
                  <a:gd name="T62" fmla="*/ 8 w 126"/>
                  <a:gd name="T63" fmla="*/ 39 h 110"/>
                  <a:gd name="T64" fmla="*/ 7 w 126"/>
                  <a:gd name="T65" fmla="*/ 39 h 110"/>
                  <a:gd name="T66" fmla="*/ 7 w 126"/>
                  <a:gd name="T67" fmla="*/ 41 h 110"/>
                  <a:gd name="T68" fmla="*/ 3 w 126"/>
                  <a:gd name="T69" fmla="*/ 49 h 110"/>
                  <a:gd name="T70" fmla="*/ 2 w 126"/>
                  <a:gd name="T71" fmla="*/ 52 h 110"/>
                  <a:gd name="T72" fmla="*/ 1 w 126"/>
                  <a:gd name="T73" fmla="*/ 65 h 110"/>
                  <a:gd name="T74" fmla="*/ 3 w 126"/>
                  <a:gd name="T75" fmla="*/ 81 h 110"/>
                  <a:gd name="T76" fmla="*/ 5 w 126"/>
                  <a:gd name="T77" fmla="*/ 84 h 110"/>
                  <a:gd name="T78" fmla="*/ 13 w 126"/>
                  <a:gd name="T79" fmla="*/ 95 h 110"/>
                  <a:gd name="T80" fmla="*/ 2 w 126"/>
                  <a:gd name="T81" fmla="*/ 107 h 110"/>
                  <a:gd name="T82" fmla="*/ 6 w 126"/>
                  <a:gd name="T83" fmla="*/ 109 h 110"/>
                  <a:gd name="T84" fmla="*/ 10 w 126"/>
                  <a:gd name="T85" fmla="*/ 109 h 110"/>
                  <a:gd name="T86" fmla="*/ 15 w 126"/>
                  <a:gd name="T87" fmla="*/ 109 h 110"/>
                  <a:gd name="T88" fmla="*/ 20 w 126"/>
                  <a:gd name="T89" fmla="*/ 110 h 110"/>
                  <a:gd name="T90" fmla="*/ 60 w 126"/>
                  <a:gd name="T91" fmla="*/ 106 h 110"/>
                  <a:gd name="T92" fmla="*/ 64 w 126"/>
                  <a:gd name="T93" fmla="*/ 105 h 110"/>
                  <a:gd name="T94" fmla="*/ 63 w 126"/>
                  <a:gd name="T95" fmla="*/ 101 h 110"/>
                  <a:gd name="T96" fmla="*/ 62 w 126"/>
                  <a:gd name="T97" fmla="*/ 95 h 110"/>
                  <a:gd name="T98" fmla="*/ 75 w 126"/>
                  <a:gd name="T99" fmla="*/ 88 h 110"/>
                  <a:gd name="T100" fmla="*/ 79 w 126"/>
                  <a:gd name="T101" fmla="*/ 88 h 110"/>
                  <a:gd name="T102" fmla="*/ 95 w 126"/>
                  <a:gd name="T103" fmla="*/ 83 h 110"/>
                  <a:gd name="T104" fmla="*/ 96 w 126"/>
                  <a:gd name="T105" fmla="*/ 79 h 110"/>
                  <a:gd name="T106" fmla="*/ 102 w 126"/>
                  <a:gd name="T107" fmla="*/ 65 h 110"/>
                  <a:gd name="T108" fmla="*/ 106 w 126"/>
                  <a:gd name="T109" fmla="*/ 60 h 110"/>
                  <a:gd name="T110" fmla="*/ 107 w 126"/>
                  <a:gd name="T111" fmla="*/ 53 h 110"/>
                  <a:gd name="T112" fmla="*/ 116 w 126"/>
                  <a:gd name="T113" fmla="*/ 54 h 110"/>
                  <a:gd name="T114" fmla="*/ 117 w 126"/>
                  <a:gd name="T115" fmla="*/ 51 h 110"/>
                  <a:gd name="T116" fmla="*/ 121 w 126"/>
                  <a:gd name="T117" fmla="*/ 42 h 110"/>
                  <a:gd name="T118" fmla="*/ 123 w 126"/>
                  <a:gd name="T119" fmla="*/ 37 h 110"/>
                  <a:gd name="T120" fmla="*/ 120 w 126"/>
                  <a:gd name="T121" fmla="*/ 27 h 110"/>
                  <a:gd name="T122" fmla="*/ 125 w 126"/>
                  <a:gd name="T123" fmla="*/ 24 h 110"/>
                  <a:gd name="T124" fmla="*/ 125 w 126"/>
                  <a:gd name="T125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6" h="110">
                    <a:moveTo>
                      <a:pt x="125" y="23"/>
                    </a:moveTo>
                    <a:cubicBezTo>
                      <a:pt x="125" y="23"/>
                      <a:pt x="125" y="23"/>
                      <a:pt x="125" y="23"/>
                    </a:cubicBezTo>
                    <a:cubicBezTo>
                      <a:pt x="124" y="23"/>
                      <a:pt x="124" y="22"/>
                      <a:pt x="124" y="22"/>
                    </a:cubicBezTo>
                    <a:cubicBezTo>
                      <a:pt x="123" y="21"/>
                      <a:pt x="123" y="20"/>
                      <a:pt x="122" y="19"/>
                    </a:cubicBezTo>
                    <a:cubicBezTo>
                      <a:pt x="122" y="18"/>
                      <a:pt x="123" y="16"/>
                      <a:pt x="123" y="15"/>
                    </a:cubicBezTo>
                    <a:cubicBezTo>
                      <a:pt x="123" y="15"/>
                      <a:pt x="123" y="14"/>
                      <a:pt x="124" y="14"/>
                    </a:cubicBezTo>
                    <a:cubicBezTo>
                      <a:pt x="125" y="11"/>
                      <a:pt x="125" y="10"/>
                      <a:pt x="124" y="9"/>
                    </a:cubicBezTo>
                    <a:cubicBezTo>
                      <a:pt x="120" y="7"/>
                      <a:pt x="120" y="4"/>
                      <a:pt x="120" y="2"/>
                    </a:cubicBezTo>
                    <a:cubicBezTo>
                      <a:pt x="120" y="1"/>
                      <a:pt x="120" y="0"/>
                      <a:pt x="120" y="0"/>
                    </a:cubicBezTo>
                    <a:cubicBezTo>
                      <a:pt x="117" y="0"/>
                      <a:pt x="112" y="6"/>
                      <a:pt x="112" y="8"/>
                    </a:cubicBezTo>
                    <a:cubicBezTo>
                      <a:pt x="112" y="11"/>
                      <a:pt x="108" y="12"/>
                      <a:pt x="105" y="12"/>
                    </a:cubicBezTo>
                    <a:cubicBezTo>
                      <a:pt x="104" y="13"/>
                      <a:pt x="102" y="13"/>
                      <a:pt x="101" y="13"/>
                    </a:cubicBezTo>
                    <a:cubicBezTo>
                      <a:pt x="101" y="17"/>
                      <a:pt x="97" y="17"/>
                      <a:pt x="96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9"/>
                      <a:pt x="88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80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6" y="16"/>
                      <a:pt x="74" y="15"/>
                      <a:pt x="73" y="14"/>
                    </a:cubicBezTo>
                    <a:cubicBezTo>
                      <a:pt x="72" y="13"/>
                      <a:pt x="71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4" y="13"/>
                      <a:pt x="64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7" y="12"/>
                      <a:pt x="57" y="13"/>
                    </a:cubicBezTo>
                    <a:cubicBezTo>
                      <a:pt x="55" y="14"/>
                      <a:pt x="54" y="16"/>
                      <a:pt x="51" y="16"/>
                    </a:cubicBezTo>
                    <a:cubicBezTo>
                      <a:pt x="51" y="16"/>
                      <a:pt x="50" y="16"/>
                      <a:pt x="50" y="16"/>
                    </a:cubicBezTo>
                    <a:cubicBezTo>
                      <a:pt x="49" y="16"/>
                      <a:pt x="49" y="17"/>
                      <a:pt x="48" y="18"/>
                    </a:cubicBezTo>
                    <a:cubicBezTo>
                      <a:pt x="47" y="20"/>
                      <a:pt x="46" y="23"/>
                      <a:pt x="46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9"/>
                      <a:pt x="41" y="30"/>
                      <a:pt x="36" y="31"/>
                    </a:cubicBezTo>
                    <a:cubicBezTo>
                      <a:pt x="34" y="32"/>
                      <a:pt x="30" y="33"/>
                      <a:pt x="30" y="34"/>
                    </a:cubicBezTo>
                    <a:cubicBezTo>
                      <a:pt x="30" y="36"/>
                      <a:pt x="29" y="37"/>
                      <a:pt x="28" y="39"/>
                    </a:cubicBezTo>
                    <a:cubicBezTo>
                      <a:pt x="26" y="40"/>
                      <a:pt x="24" y="42"/>
                      <a:pt x="21" y="42"/>
                    </a:cubicBezTo>
                    <a:cubicBezTo>
                      <a:pt x="18" y="42"/>
                      <a:pt x="16" y="40"/>
                      <a:pt x="16" y="39"/>
                    </a:cubicBezTo>
                    <a:cubicBezTo>
                      <a:pt x="16" y="38"/>
                      <a:pt x="16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4"/>
                      <a:pt x="6" y="46"/>
                      <a:pt x="5" y="48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50"/>
                      <a:pt x="2" y="50"/>
                      <a:pt x="2" y="51"/>
                    </a:cubicBezTo>
                    <a:cubicBezTo>
                      <a:pt x="2" y="51"/>
                      <a:pt x="2" y="52"/>
                      <a:pt x="2" y="52"/>
                    </a:cubicBezTo>
                    <a:cubicBezTo>
                      <a:pt x="1" y="54"/>
                      <a:pt x="0" y="57"/>
                      <a:pt x="1" y="59"/>
                    </a:cubicBezTo>
                    <a:cubicBezTo>
                      <a:pt x="2" y="61"/>
                      <a:pt x="2" y="63"/>
                      <a:pt x="1" y="65"/>
                    </a:cubicBezTo>
                    <a:cubicBezTo>
                      <a:pt x="1" y="67"/>
                      <a:pt x="0" y="69"/>
                      <a:pt x="1" y="71"/>
                    </a:cubicBezTo>
                    <a:cubicBezTo>
                      <a:pt x="2" y="74"/>
                      <a:pt x="3" y="78"/>
                      <a:pt x="3" y="81"/>
                    </a:cubicBezTo>
                    <a:cubicBezTo>
                      <a:pt x="3" y="82"/>
                      <a:pt x="3" y="83"/>
                      <a:pt x="3" y="84"/>
                    </a:cubicBezTo>
                    <a:cubicBezTo>
                      <a:pt x="3" y="84"/>
                      <a:pt x="4" y="84"/>
                      <a:pt x="5" y="84"/>
                    </a:cubicBezTo>
                    <a:cubicBezTo>
                      <a:pt x="8" y="85"/>
                      <a:pt x="12" y="86"/>
                      <a:pt x="14" y="90"/>
                    </a:cubicBezTo>
                    <a:cubicBezTo>
                      <a:pt x="15" y="92"/>
                      <a:pt x="14" y="93"/>
                      <a:pt x="13" y="95"/>
                    </a:cubicBezTo>
                    <a:cubicBezTo>
                      <a:pt x="12" y="98"/>
                      <a:pt x="9" y="101"/>
                      <a:pt x="6" y="103"/>
                    </a:cubicBezTo>
                    <a:cubicBezTo>
                      <a:pt x="5" y="105"/>
                      <a:pt x="3" y="106"/>
                      <a:pt x="2" y="107"/>
                    </a:cubicBezTo>
                    <a:cubicBezTo>
                      <a:pt x="2" y="107"/>
                      <a:pt x="3" y="107"/>
                      <a:pt x="4" y="108"/>
                    </a:cubicBezTo>
                    <a:cubicBezTo>
                      <a:pt x="4" y="108"/>
                      <a:pt x="5" y="108"/>
                      <a:pt x="6" y="109"/>
                    </a:cubicBezTo>
                    <a:cubicBezTo>
                      <a:pt x="6" y="109"/>
                      <a:pt x="7" y="109"/>
                      <a:pt x="8" y="109"/>
                    </a:cubicBezTo>
                    <a:cubicBezTo>
                      <a:pt x="8" y="109"/>
                      <a:pt x="9" y="109"/>
                      <a:pt x="10" y="109"/>
                    </a:cubicBezTo>
                    <a:cubicBezTo>
                      <a:pt x="11" y="109"/>
                      <a:pt x="11" y="109"/>
                      <a:pt x="12" y="109"/>
                    </a:cubicBezTo>
                    <a:cubicBezTo>
                      <a:pt x="13" y="109"/>
                      <a:pt x="14" y="109"/>
                      <a:pt x="15" y="109"/>
                    </a:cubicBezTo>
                    <a:cubicBezTo>
                      <a:pt x="15" y="110"/>
                      <a:pt x="16" y="110"/>
                      <a:pt x="16" y="110"/>
                    </a:cubicBezTo>
                    <a:cubicBezTo>
                      <a:pt x="18" y="110"/>
                      <a:pt x="19" y="110"/>
                      <a:pt x="20" y="110"/>
                    </a:cubicBezTo>
                    <a:cubicBezTo>
                      <a:pt x="21" y="110"/>
                      <a:pt x="22" y="110"/>
                      <a:pt x="23" y="110"/>
                    </a:cubicBezTo>
                    <a:cubicBezTo>
                      <a:pt x="32" y="110"/>
                      <a:pt x="52" y="108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3" y="104"/>
                    </a:cubicBezTo>
                    <a:cubicBezTo>
                      <a:pt x="63" y="103"/>
                      <a:pt x="63" y="102"/>
                      <a:pt x="63" y="101"/>
                    </a:cubicBezTo>
                    <a:cubicBezTo>
                      <a:pt x="63" y="98"/>
                      <a:pt x="62" y="97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2"/>
                      <a:pt x="69" y="88"/>
                      <a:pt x="74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6" y="88"/>
                      <a:pt x="77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4"/>
                      <a:pt x="87" y="81"/>
                      <a:pt x="91" y="81"/>
                    </a:cubicBezTo>
                    <a:cubicBezTo>
                      <a:pt x="94" y="81"/>
                      <a:pt x="95" y="82"/>
                      <a:pt x="95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3"/>
                      <a:pt x="96" y="82"/>
                      <a:pt x="96" y="79"/>
                    </a:cubicBezTo>
                    <a:cubicBezTo>
                      <a:pt x="96" y="78"/>
                      <a:pt x="96" y="77"/>
                      <a:pt x="97" y="76"/>
                    </a:cubicBezTo>
                    <a:cubicBezTo>
                      <a:pt x="97" y="71"/>
                      <a:pt x="97" y="65"/>
                      <a:pt x="102" y="65"/>
                    </a:cubicBezTo>
                    <a:cubicBezTo>
                      <a:pt x="105" y="65"/>
                      <a:pt x="108" y="63"/>
                      <a:pt x="108" y="62"/>
                    </a:cubicBezTo>
                    <a:cubicBezTo>
                      <a:pt x="108" y="62"/>
                      <a:pt x="107" y="61"/>
                      <a:pt x="106" y="60"/>
                    </a:cubicBezTo>
                    <a:cubicBezTo>
                      <a:pt x="105" y="58"/>
                      <a:pt x="103" y="56"/>
                      <a:pt x="105" y="53"/>
                    </a:cubicBezTo>
                    <a:cubicBezTo>
                      <a:pt x="105" y="53"/>
                      <a:pt x="107" y="53"/>
                      <a:pt x="107" y="53"/>
                    </a:cubicBezTo>
                    <a:cubicBezTo>
                      <a:pt x="108" y="53"/>
                      <a:pt x="110" y="53"/>
                      <a:pt x="111" y="53"/>
                    </a:cubicBezTo>
                    <a:cubicBezTo>
                      <a:pt x="113" y="54"/>
                      <a:pt x="115" y="54"/>
                      <a:pt x="116" y="54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2"/>
                      <a:pt x="117" y="51"/>
                    </a:cubicBezTo>
                    <a:cubicBezTo>
                      <a:pt x="117" y="49"/>
                      <a:pt x="117" y="47"/>
                      <a:pt x="118" y="45"/>
                    </a:cubicBezTo>
                    <a:cubicBezTo>
                      <a:pt x="119" y="44"/>
                      <a:pt x="120" y="43"/>
                      <a:pt x="121" y="42"/>
                    </a:cubicBezTo>
                    <a:cubicBezTo>
                      <a:pt x="122" y="41"/>
                      <a:pt x="123" y="39"/>
                      <a:pt x="123" y="38"/>
                    </a:cubicBezTo>
                    <a:cubicBezTo>
                      <a:pt x="123" y="38"/>
                      <a:pt x="123" y="37"/>
                      <a:pt x="123" y="37"/>
                    </a:cubicBezTo>
                    <a:cubicBezTo>
                      <a:pt x="123" y="35"/>
                      <a:pt x="123" y="34"/>
                      <a:pt x="122" y="33"/>
                    </a:cubicBezTo>
                    <a:cubicBezTo>
                      <a:pt x="120" y="31"/>
                      <a:pt x="119" y="29"/>
                      <a:pt x="120" y="27"/>
                    </a:cubicBezTo>
                    <a:cubicBezTo>
                      <a:pt x="121" y="25"/>
                      <a:pt x="122" y="24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5" y="23"/>
                      <a:pt x="125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2" name="Freeform 1183"/>
              <p:cNvSpPr>
                <a:spLocks/>
              </p:cNvSpPr>
              <p:nvPr/>
            </p:nvSpPr>
            <p:spPr bwMode="auto">
              <a:xfrm>
                <a:off x="3373" y="2475"/>
                <a:ext cx="171" cy="156"/>
              </a:xfrm>
              <a:custGeom>
                <a:avLst/>
                <a:gdLst>
                  <a:gd name="T0" fmla="*/ 177 w 179"/>
                  <a:gd name="T1" fmla="*/ 19 h 163"/>
                  <a:gd name="T2" fmla="*/ 174 w 179"/>
                  <a:gd name="T3" fmla="*/ 18 h 163"/>
                  <a:gd name="T4" fmla="*/ 160 w 179"/>
                  <a:gd name="T5" fmla="*/ 3 h 163"/>
                  <a:gd name="T6" fmla="*/ 153 w 179"/>
                  <a:gd name="T7" fmla="*/ 0 h 163"/>
                  <a:gd name="T8" fmla="*/ 152 w 179"/>
                  <a:gd name="T9" fmla="*/ 1 h 163"/>
                  <a:gd name="T10" fmla="*/ 152 w 179"/>
                  <a:gd name="T11" fmla="*/ 0 h 163"/>
                  <a:gd name="T12" fmla="*/ 149 w 179"/>
                  <a:gd name="T13" fmla="*/ 1 h 163"/>
                  <a:gd name="T14" fmla="*/ 145 w 179"/>
                  <a:gd name="T15" fmla="*/ 3 h 163"/>
                  <a:gd name="T16" fmla="*/ 139 w 179"/>
                  <a:gd name="T17" fmla="*/ 3 h 163"/>
                  <a:gd name="T18" fmla="*/ 119 w 179"/>
                  <a:gd name="T19" fmla="*/ 9 h 163"/>
                  <a:gd name="T20" fmla="*/ 116 w 179"/>
                  <a:gd name="T21" fmla="*/ 12 h 163"/>
                  <a:gd name="T22" fmla="*/ 116 w 179"/>
                  <a:gd name="T23" fmla="*/ 27 h 163"/>
                  <a:gd name="T24" fmla="*/ 113 w 179"/>
                  <a:gd name="T25" fmla="*/ 38 h 163"/>
                  <a:gd name="T26" fmla="*/ 101 w 179"/>
                  <a:gd name="T27" fmla="*/ 39 h 163"/>
                  <a:gd name="T28" fmla="*/ 103 w 179"/>
                  <a:gd name="T29" fmla="*/ 47 h 163"/>
                  <a:gd name="T30" fmla="*/ 92 w 179"/>
                  <a:gd name="T31" fmla="*/ 61 h 163"/>
                  <a:gd name="T32" fmla="*/ 75 w 179"/>
                  <a:gd name="T33" fmla="*/ 70 h 163"/>
                  <a:gd name="T34" fmla="*/ 65 w 179"/>
                  <a:gd name="T35" fmla="*/ 74 h 163"/>
                  <a:gd name="T36" fmla="*/ 59 w 179"/>
                  <a:gd name="T37" fmla="*/ 82 h 163"/>
                  <a:gd name="T38" fmla="*/ 12 w 179"/>
                  <a:gd name="T39" fmla="*/ 96 h 163"/>
                  <a:gd name="T40" fmla="*/ 1 w 179"/>
                  <a:gd name="T41" fmla="*/ 95 h 163"/>
                  <a:gd name="T42" fmla="*/ 2 w 179"/>
                  <a:gd name="T43" fmla="*/ 97 h 163"/>
                  <a:gd name="T44" fmla="*/ 9 w 179"/>
                  <a:gd name="T45" fmla="*/ 104 h 163"/>
                  <a:gd name="T46" fmla="*/ 18 w 179"/>
                  <a:gd name="T47" fmla="*/ 119 h 163"/>
                  <a:gd name="T48" fmla="*/ 20 w 179"/>
                  <a:gd name="T49" fmla="*/ 131 h 163"/>
                  <a:gd name="T50" fmla="*/ 4 w 179"/>
                  <a:gd name="T51" fmla="*/ 144 h 163"/>
                  <a:gd name="T52" fmla="*/ 22 w 179"/>
                  <a:gd name="T53" fmla="*/ 144 h 163"/>
                  <a:gd name="T54" fmla="*/ 49 w 179"/>
                  <a:gd name="T55" fmla="*/ 142 h 163"/>
                  <a:gd name="T56" fmla="*/ 64 w 179"/>
                  <a:gd name="T57" fmla="*/ 149 h 163"/>
                  <a:gd name="T58" fmla="*/ 69 w 179"/>
                  <a:gd name="T59" fmla="*/ 159 h 163"/>
                  <a:gd name="T60" fmla="*/ 78 w 179"/>
                  <a:gd name="T61" fmla="*/ 163 h 163"/>
                  <a:gd name="T62" fmla="*/ 90 w 179"/>
                  <a:gd name="T63" fmla="*/ 156 h 163"/>
                  <a:gd name="T64" fmla="*/ 99 w 179"/>
                  <a:gd name="T65" fmla="*/ 155 h 163"/>
                  <a:gd name="T66" fmla="*/ 103 w 179"/>
                  <a:gd name="T67" fmla="*/ 146 h 163"/>
                  <a:gd name="T68" fmla="*/ 91 w 179"/>
                  <a:gd name="T69" fmla="*/ 125 h 163"/>
                  <a:gd name="T70" fmla="*/ 102 w 179"/>
                  <a:gd name="T71" fmla="*/ 112 h 163"/>
                  <a:gd name="T72" fmla="*/ 111 w 179"/>
                  <a:gd name="T73" fmla="*/ 112 h 163"/>
                  <a:gd name="T74" fmla="*/ 116 w 179"/>
                  <a:gd name="T75" fmla="*/ 113 h 163"/>
                  <a:gd name="T76" fmla="*/ 129 w 179"/>
                  <a:gd name="T77" fmla="*/ 100 h 163"/>
                  <a:gd name="T78" fmla="*/ 135 w 179"/>
                  <a:gd name="T79" fmla="*/ 88 h 163"/>
                  <a:gd name="T80" fmla="*/ 149 w 179"/>
                  <a:gd name="T81" fmla="*/ 75 h 163"/>
                  <a:gd name="T82" fmla="*/ 154 w 179"/>
                  <a:gd name="T83" fmla="*/ 59 h 163"/>
                  <a:gd name="T84" fmla="*/ 151 w 179"/>
                  <a:gd name="T85" fmla="*/ 57 h 163"/>
                  <a:gd name="T86" fmla="*/ 143 w 179"/>
                  <a:gd name="T87" fmla="*/ 44 h 163"/>
                  <a:gd name="T88" fmla="*/ 149 w 179"/>
                  <a:gd name="T89" fmla="*/ 26 h 163"/>
                  <a:gd name="T90" fmla="*/ 165 w 179"/>
                  <a:gd name="T91" fmla="*/ 29 h 163"/>
                  <a:gd name="T92" fmla="*/ 179 w 179"/>
                  <a:gd name="T93" fmla="*/ 2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9" h="163">
                    <a:moveTo>
                      <a:pt x="179" y="20"/>
                    </a:moveTo>
                    <a:cubicBezTo>
                      <a:pt x="178" y="20"/>
                      <a:pt x="178" y="20"/>
                      <a:pt x="178" y="20"/>
                    </a:cubicBezTo>
                    <a:cubicBezTo>
                      <a:pt x="177" y="19"/>
                      <a:pt x="177" y="19"/>
                      <a:pt x="177" y="19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5" y="18"/>
                      <a:pt x="175" y="18"/>
                      <a:pt x="174" y="18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3" y="17"/>
                      <a:pt x="172" y="17"/>
                      <a:pt x="172" y="16"/>
                    </a:cubicBezTo>
                    <a:cubicBezTo>
                      <a:pt x="166" y="14"/>
                      <a:pt x="165" y="9"/>
                      <a:pt x="165" y="7"/>
                    </a:cubicBezTo>
                    <a:cubicBezTo>
                      <a:pt x="164" y="6"/>
                      <a:pt x="162" y="4"/>
                      <a:pt x="160" y="3"/>
                    </a:cubicBezTo>
                    <a:cubicBezTo>
                      <a:pt x="159" y="2"/>
                      <a:pt x="158" y="1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4" y="0"/>
                      <a:pt x="153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1" y="0"/>
                      <a:pt x="151" y="0"/>
                      <a:pt x="150" y="0"/>
                    </a:cubicBezTo>
                    <a:cubicBezTo>
                      <a:pt x="150" y="0"/>
                      <a:pt x="150" y="1"/>
                      <a:pt x="149" y="1"/>
                    </a:cubicBezTo>
                    <a:cubicBezTo>
                      <a:pt x="149" y="1"/>
                      <a:pt x="148" y="1"/>
                      <a:pt x="148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6" y="2"/>
                      <a:pt x="146" y="2"/>
                      <a:pt x="145" y="3"/>
                    </a:cubicBezTo>
                    <a:cubicBezTo>
                      <a:pt x="145" y="3"/>
                      <a:pt x="144" y="3"/>
                      <a:pt x="144" y="3"/>
                    </a:cubicBezTo>
                    <a:cubicBezTo>
                      <a:pt x="143" y="3"/>
                      <a:pt x="143" y="3"/>
                      <a:pt x="142" y="3"/>
                    </a:cubicBezTo>
                    <a:cubicBezTo>
                      <a:pt x="141" y="3"/>
                      <a:pt x="140" y="3"/>
                      <a:pt x="139" y="3"/>
                    </a:cubicBezTo>
                    <a:cubicBezTo>
                      <a:pt x="139" y="2"/>
                      <a:pt x="138" y="2"/>
                      <a:pt x="138" y="2"/>
                    </a:cubicBezTo>
                    <a:cubicBezTo>
                      <a:pt x="134" y="2"/>
                      <a:pt x="129" y="4"/>
                      <a:pt x="125" y="7"/>
                    </a:cubicBezTo>
                    <a:cubicBezTo>
                      <a:pt x="124" y="8"/>
                      <a:pt x="122" y="9"/>
                      <a:pt x="119" y="9"/>
                    </a:cubicBezTo>
                    <a:cubicBezTo>
                      <a:pt x="118" y="10"/>
                      <a:pt x="118" y="10"/>
                      <a:pt x="117" y="10"/>
                    </a:cubicBezTo>
                    <a:cubicBezTo>
                      <a:pt x="116" y="10"/>
                      <a:pt x="116" y="10"/>
                      <a:pt x="116" y="11"/>
                    </a:cubicBezTo>
                    <a:cubicBezTo>
                      <a:pt x="116" y="11"/>
                      <a:pt x="116" y="12"/>
                      <a:pt x="116" y="12"/>
                    </a:cubicBezTo>
                    <a:cubicBezTo>
                      <a:pt x="119" y="14"/>
                      <a:pt x="119" y="17"/>
                      <a:pt x="119" y="18"/>
                    </a:cubicBezTo>
                    <a:cubicBezTo>
                      <a:pt x="119" y="19"/>
                      <a:pt x="119" y="19"/>
                      <a:pt x="119" y="20"/>
                    </a:cubicBezTo>
                    <a:cubicBezTo>
                      <a:pt x="119" y="23"/>
                      <a:pt x="117" y="25"/>
                      <a:pt x="116" y="27"/>
                    </a:cubicBezTo>
                    <a:cubicBezTo>
                      <a:pt x="115" y="28"/>
                      <a:pt x="114" y="29"/>
                      <a:pt x="113" y="29"/>
                    </a:cubicBezTo>
                    <a:cubicBezTo>
                      <a:pt x="113" y="30"/>
                      <a:pt x="113" y="31"/>
                      <a:pt x="113" y="33"/>
                    </a:cubicBezTo>
                    <a:cubicBezTo>
                      <a:pt x="113" y="34"/>
                      <a:pt x="113" y="36"/>
                      <a:pt x="113" y="38"/>
                    </a:cubicBezTo>
                    <a:cubicBezTo>
                      <a:pt x="112" y="39"/>
                      <a:pt x="111" y="40"/>
                      <a:pt x="108" y="40"/>
                    </a:cubicBezTo>
                    <a:cubicBezTo>
                      <a:pt x="107" y="40"/>
                      <a:pt x="104" y="40"/>
                      <a:pt x="102" y="39"/>
                    </a:cubicBezTo>
                    <a:cubicBezTo>
                      <a:pt x="102" y="39"/>
                      <a:pt x="101" y="39"/>
                      <a:pt x="101" y="39"/>
                    </a:cubicBezTo>
                    <a:cubicBezTo>
                      <a:pt x="101" y="39"/>
                      <a:pt x="101" y="40"/>
                      <a:pt x="101" y="40"/>
                    </a:cubicBezTo>
                    <a:cubicBezTo>
                      <a:pt x="102" y="41"/>
                      <a:pt x="103" y="43"/>
                      <a:pt x="104" y="44"/>
                    </a:cubicBezTo>
                    <a:cubicBezTo>
                      <a:pt x="104" y="45"/>
                      <a:pt x="104" y="46"/>
                      <a:pt x="103" y="47"/>
                    </a:cubicBezTo>
                    <a:cubicBezTo>
                      <a:pt x="101" y="49"/>
                      <a:pt x="98" y="51"/>
                      <a:pt x="94" y="51"/>
                    </a:cubicBezTo>
                    <a:cubicBezTo>
                      <a:pt x="93" y="51"/>
                      <a:pt x="93" y="53"/>
                      <a:pt x="93" y="58"/>
                    </a:cubicBezTo>
                    <a:cubicBezTo>
                      <a:pt x="92" y="59"/>
                      <a:pt x="92" y="60"/>
                      <a:pt x="92" y="61"/>
                    </a:cubicBezTo>
                    <a:cubicBezTo>
                      <a:pt x="92" y="70"/>
                      <a:pt x="85" y="71"/>
                      <a:pt x="83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0" y="67"/>
                      <a:pt x="76" y="69"/>
                      <a:pt x="75" y="70"/>
                    </a:cubicBezTo>
                    <a:cubicBezTo>
                      <a:pt x="75" y="72"/>
                      <a:pt x="74" y="74"/>
                      <a:pt x="70" y="74"/>
                    </a:cubicBezTo>
                    <a:cubicBezTo>
                      <a:pt x="69" y="74"/>
                      <a:pt x="68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2" y="74"/>
                      <a:pt x="59" y="77"/>
                      <a:pt x="58" y="78"/>
                    </a:cubicBezTo>
                    <a:cubicBezTo>
                      <a:pt x="58" y="78"/>
                      <a:pt x="59" y="80"/>
                      <a:pt x="59" y="82"/>
                    </a:cubicBezTo>
                    <a:cubicBezTo>
                      <a:pt x="60" y="86"/>
                      <a:pt x="60" y="88"/>
                      <a:pt x="59" y="89"/>
                    </a:cubicBezTo>
                    <a:cubicBezTo>
                      <a:pt x="58" y="93"/>
                      <a:pt x="21" y="96"/>
                      <a:pt x="15" y="96"/>
                    </a:cubicBezTo>
                    <a:cubicBezTo>
                      <a:pt x="14" y="96"/>
                      <a:pt x="13" y="96"/>
                      <a:pt x="12" y="96"/>
                    </a:cubicBezTo>
                    <a:cubicBezTo>
                      <a:pt x="10" y="96"/>
                      <a:pt x="8" y="96"/>
                      <a:pt x="7" y="95"/>
                    </a:cubicBezTo>
                    <a:cubicBezTo>
                      <a:pt x="6" y="95"/>
                      <a:pt x="6" y="95"/>
                      <a:pt x="5" y="95"/>
                    </a:cubicBezTo>
                    <a:cubicBezTo>
                      <a:pt x="4" y="95"/>
                      <a:pt x="2" y="95"/>
                      <a:pt x="1" y="95"/>
                    </a:cubicBezTo>
                    <a:cubicBezTo>
                      <a:pt x="1" y="95"/>
                      <a:pt x="0" y="95"/>
                      <a:pt x="0" y="95"/>
                    </a:cubicBezTo>
                    <a:cubicBezTo>
                      <a:pt x="0" y="95"/>
                      <a:pt x="1" y="96"/>
                      <a:pt x="1" y="96"/>
                    </a:cubicBezTo>
                    <a:cubicBezTo>
                      <a:pt x="1" y="96"/>
                      <a:pt x="1" y="97"/>
                      <a:pt x="2" y="97"/>
                    </a:cubicBezTo>
                    <a:cubicBezTo>
                      <a:pt x="2" y="97"/>
                      <a:pt x="2" y="97"/>
                      <a:pt x="2" y="98"/>
                    </a:cubicBezTo>
                    <a:cubicBezTo>
                      <a:pt x="2" y="98"/>
                      <a:pt x="2" y="98"/>
                      <a:pt x="2" y="99"/>
                    </a:cubicBezTo>
                    <a:cubicBezTo>
                      <a:pt x="4" y="101"/>
                      <a:pt x="6" y="103"/>
                      <a:pt x="9" y="104"/>
                    </a:cubicBezTo>
                    <a:cubicBezTo>
                      <a:pt x="10" y="105"/>
                      <a:pt x="11" y="106"/>
                      <a:pt x="12" y="106"/>
                    </a:cubicBezTo>
                    <a:cubicBezTo>
                      <a:pt x="17" y="108"/>
                      <a:pt x="17" y="113"/>
                      <a:pt x="17" y="116"/>
                    </a:cubicBezTo>
                    <a:cubicBezTo>
                      <a:pt x="18" y="117"/>
                      <a:pt x="18" y="118"/>
                      <a:pt x="18" y="119"/>
                    </a:cubicBezTo>
                    <a:cubicBezTo>
                      <a:pt x="21" y="120"/>
                      <a:pt x="23" y="125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2" y="130"/>
                      <a:pt x="21" y="131"/>
                      <a:pt x="20" y="131"/>
                    </a:cubicBezTo>
                    <a:cubicBezTo>
                      <a:pt x="17" y="131"/>
                      <a:pt x="15" y="132"/>
                      <a:pt x="13" y="133"/>
                    </a:cubicBezTo>
                    <a:cubicBezTo>
                      <a:pt x="12" y="133"/>
                      <a:pt x="11" y="134"/>
                      <a:pt x="10" y="134"/>
                    </a:cubicBezTo>
                    <a:cubicBezTo>
                      <a:pt x="8" y="135"/>
                      <a:pt x="4" y="139"/>
                      <a:pt x="4" y="144"/>
                    </a:cubicBezTo>
                    <a:cubicBezTo>
                      <a:pt x="4" y="144"/>
                      <a:pt x="4" y="144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17" y="145"/>
                      <a:pt x="22" y="144"/>
                      <a:pt x="22" y="144"/>
                    </a:cubicBezTo>
                    <a:cubicBezTo>
                      <a:pt x="24" y="141"/>
                      <a:pt x="30" y="140"/>
                      <a:pt x="33" y="142"/>
                    </a:cubicBezTo>
                    <a:cubicBezTo>
                      <a:pt x="34" y="143"/>
                      <a:pt x="37" y="143"/>
                      <a:pt x="41" y="143"/>
                    </a:cubicBezTo>
                    <a:cubicBezTo>
                      <a:pt x="45" y="143"/>
                      <a:pt x="48" y="143"/>
                      <a:pt x="49" y="142"/>
                    </a:cubicBezTo>
                    <a:cubicBezTo>
                      <a:pt x="51" y="141"/>
                      <a:pt x="53" y="140"/>
                      <a:pt x="55" y="140"/>
                    </a:cubicBezTo>
                    <a:cubicBezTo>
                      <a:pt x="59" y="140"/>
                      <a:pt x="61" y="143"/>
                      <a:pt x="61" y="146"/>
                    </a:cubicBezTo>
                    <a:cubicBezTo>
                      <a:pt x="61" y="147"/>
                      <a:pt x="62" y="148"/>
                      <a:pt x="64" y="149"/>
                    </a:cubicBezTo>
                    <a:cubicBezTo>
                      <a:pt x="65" y="150"/>
                      <a:pt x="65" y="150"/>
                      <a:pt x="66" y="151"/>
                    </a:cubicBezTo>
                    <a:cubicBezTo>
                      <a:pt x="68" y="153"/>
                      <a:pt x="68" y="155"/>
                      <a:pt x="68" y="156"/>
                    </a:cubicBezTo>
                    <a:cubicBezTo>
                      <a:pt x="68" y="157"/>
                      <a:pt x="68" y="158"/>
                      <a:pt x="69" y="159"/>
                    </a:cubicBezTo>
                    <a:cubicBezTo>
                      <a:pt x="69" y="160"/>
                      <a:pt x="70" y="160"/>
                      <a:pt x="72" y="161"/>
                    </a:cubicBezTo>
                    <a:cubicBezTo>
                      <a:pt x="74" y="161"/>
                      <a:pt x="76" y="162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9" y="162"/>
                      <a:pt x="79" y="162"/>
                      <a:pt x="79" y="161"/>
                    </a:cubicBezTo>
                    <a:cubicBezTo>
                      <a:pt x="81" y="158"/>
                      <a:pt x="83" y="154"/>
                      <a:pt x="90" y="156"/>
                    </a:cubicBezTo>
                    <a:cubicBezTo>
                      <a:pt x="91" y="156"/>
                      <a:pt x="93" y="156"/>
                      <a:pt x="93" y="156"/>
                    </a:cubicBezTo>
                    <a:cubicBezTo>
                      <a:pt x="94" y="156"/>
                      <a:pt x="95" y="156"/>
                      <a:pt x="96" y="155"/>
                    </a:cubicBezTo>
                    <a:cubicBezTo>
                      <a:pt x="97" y="155"/>
                      <a:pt x="98" y="155"/>
                      <a:pt x="99" y="155"/>
                    </a:cubicBezTo>
                    <a:cubicBezTo>
                      <a:pt x="100" y="155"/>
                      <a:pt x="100" y="155"/>
                      <a:pt x="101" y="155"/>
                    </a:cubicBezTo>
                    <a:cubicBezTo>
                      <a:pt x="104" y="156"/>
                      <a:pt x="106" y="156"/>
                      <a:pt x="107" y="154"/>
                    </a:cubicBezTo>
                    <a:cubicBezTo>
                      <a:pt x="108" y="153"/>
                      <a:pt x="106" y="149"/>
                      <a:pt x="103" y="146"/>
                    </a:cubicBezTo>
                    <a:cubicBezTo>
                      <a:pt x="101" y="144"/>
                      <a:pt x="97" y="138"/>
                      <a:pt x="98" y="133"/>
                    </a:cubicBezTo>
                    <a:cubicBezTo>
                      <a:pt x="98" y="132"/>
                      <a:pt x="97" y="131"/>
                      <a:pt x="95" y="130"/>
                    </a:cubicBezTo>
                    <a:cubicBezTo>
                      <a:pt x="93" y="129"/>
                      <a:pt x="91" y="128"/>
                      <a:pt x="91" y="125"/>
                    </a:cubicBezTo>
                    <a:cubicBezTo>
                      <a:pt x="91" y="122"/>
                      <a:pt x="95" y="117"/>
                      <a:pt x="99" y="114"/>
                    </a:cubicBezTo>
                    <a:cubicBezTo>
                      <a:pt x="99" y="113"/>
                      <a:pt x="99" y="113"/>
                      <a:pt x="100" y="113"/>
                    </a:cubicBezTo>
                    <a:cubicBezTo>
                      <a:pt x="100" y="113"/>
                      <a:pt x="101" y="112"/>
                      <a:pt x="102" y="112"/>
                    </a:cubicBezTo>
                    <a:cubicBezTo>
                      <a:pt x="103" y="112"/>
                      <a:pt x="104" y="113"/>
                      <a:pt x="105" y="113"/>
                    </a:cubicBezTo>
                    <a:cubicBezTo>
                      <a:pt x="106" y="114"/>
                      <a:pt x="107" y="114"/>
                      <a:pt x="108" y="114"/>
                    </a:cubicBezTo>
                    <a:cubicBezTo>
                      <a:pt x="108" y="113"/>
                      <a:pt x="109" y="112"/>
                      <a:pt x="111" y="112"/>
                    </a:cubicBezTo>
                    <a:cubicBezTo>
                      <a:pt x="111" y="112"/>
                      <a:pt x="111" y="112"/>
                      <a:pt x="111" y="112"/>
                    </a:cubicBezTo>
                    <a:cubicBezTo>
                      <a:pt x="111" y="112"/>
                      <a:pt x="112" y="112"/>
                      <a:pt x="112" y="112"/>
                    </a:cubicBezTo>
                    <a:cubicBezTo>
                      <a:pt x="114" y="112"/>
                      <a:pt x="115" y="112"/>
                      <a:pt x="116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8" y="113"/>
                      <a:pt x="121" y="109"/>
                      <a:pt x="121" y="106"/>
                    </a:cubicBezTo>
                    <a:cubicBezTo>
                      <a:pt x="122" y="102"/>
                      <a:pt x="126" y="101"/>
                      <a:pt x="129" y="100"/>
                    </a:cubicBezTo>
                    <a:cubicBezTo>
                      <a:pt x="130" y="100"/>
                      <a:pt x="131" y="99"/>
                      <a:pt x="131" y="99"/>
                    </a:cubicBezTo>
                    <a:cubicBezTo>
                      <a:pt x="132" y="98"/>
                      <a:pt x="133" y="94"/>
                      <a:pt x="134" y="92"/>
                    </a:cubicBezTo>
                    <a:cubicBezTo>
                      <a:pt x="134" y="90"/>
                      <a:pt x="135" y="88"/>
                      <a:pt x="135" y="88"/>
                    </a:cubicBezTo>
                    <a:cubicBezTo>
                      <a:pt x="136" y="86"/>
                      <a:pt x="138" y="86"/>
                      <a:pt x="139" y="86"/>
                    </a:cubicBezTo>
                    <a:cubicBezTo>
                      <a:pt x="141" y="85"/>
                      <a:pt x="142" y="85"/>
                      <a:pt x="142" y="83"/>
                    </a:cubicBezTo>
                    <a:cubicBezTo>
                      <a:pt x="142" y="76"/>
                      <a:pt x="147" y="75"/>
                      <a:pt x="149" y="75"/>
                    </a:cubicBezTo>
                    <a:cubicBezTo>
                      <a:pt x="149" y="75"/>
                      <a:pt x="149" y="73"/>
                      <a:pt x="149" y="72"/>
                    </a:cubicBezTo>
                    <a:cubicBezTo>
                      <a:pt x="149" y="70"/>
                      <a:pt x="149" y="69"/>
                      <a:pt x="149" y="68"/>
                    </a:cubicBezTo>
                    <a:cubicBezTo>
                      <a:pt x="150" y="65"/>
                      <a:pt x="151" y="61"/>
                      <a:pt x="154" y="59"/>
                    </a:cubicBezTo>
                    <a:cubicBezTo>
                      <a:pt x="155" y="59"/>
                      <a:pt x="155" y="59"/>
                      <a:pt x="156" y="58"/>
                    </a:cubicBezTo>
                    <a:cubicBezTo>
                      <a:pt x="155" y="58"/>
                      <a:pt x="154" y="57"/>
                      <a:pt x="152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47" y="57"/>
                      <a:pt x="144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4"/>
                      <a:pt x="143" y="44"/>
                      <a:pt x="143" y="44"/>
                    </a:cubicBezTo>
                    <a:cubicBezTo>
                      <a:pt x="143" y="41"/>
                      <a:pt x="143" y="36"/>
                      <a:pt x="142" y="35"/>
                    </a:cubicBezTo>
                    <a:cubicBezTo>
                      <a:pt x="141" y="35"/>
                      <a:pt x="140" y="33"/>
                      <a:pt x="141" y="31"/>
                    </a:cubicBezTo>
                    <a:cubicBezTo>
                      <a:pt x="142" y="28"/>
                      <a:pt x="145" y="26"/>
                      <a:pt x="149" y="26"/>
                    </a:cubicBezTo>
                    <a:cubicBezTo>
                      <a:pt x="152" y="26"/>
                      <a:pt x="154" y="27"/>
                      <a:pt x="157" y="28"/>
                    </a:cubicBezTo>
                    <a:cubicBezTo>
                      <a:pt x="160" y="28"/>
                      <a:pt x="162" y="29"/>
                      <a:pt x="164" y="29"/>
                    </a:cubicBezTo>
                    <a:cubicBezTo>
                      <a:pt x="165" y="29"/>
                      <a:pt x="165" y="29"/>
                      <a:pt x="165" y="29"/>
                    </a:cubicBezTo>
                    <a:cubicBezTo>
                      <a:pt x="167" y="27"/>
                      <a:pt x="171" y="26"/>
                      <a:pt x="174" y="25"/>
                    </a:cubicBezTo>
                    <a:cubicBezTo>
                      <a:pt x="175" y="25"/>
                      <a:pt x="176" y="25"/>
                      <a:pt x="176" y="24"/>
                    </a:cubicBezTo>
                    <a:cubicBezTo>
                      <a:pt x="177" y="24"/>
                      <a:pt x="177" y="23"/>
                      <a:pt x="179" y="20"/>
                    </a:cubicBezTo>
                    <a:cubicBezTo>
                      <a:pt x="179" y="20"/>
                      <a:pt x="179" y="20"/>
                      <a:pt x="179" y="20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8" name="Group 1186"/>
            <p:cNvGrpSpPr>
              <a:grpSpLocks noChangeAspect="1"/>
            </p:cNvGrpSpPr>
            <p:nvPr/>
          </p:nvGrpSpPr>
          <p:grpSpPr bwMode="auto">
            <a:xfrm>
              <a:off x="6131812" y="2967096"/>
              <a:ext cx="757719" cy="907922"/>
              <a:chOff x="2433" y="2872"/>
              <a:chExt cx="586" cy="536"/>
            </a:xfrm>
            <a:solidFill>
              <a:srgbClr val="BFBFBF"/>
            </a:solidFill>
          </p:grpSpPr>
          <p:sp>
            <p:nvSpPr>
              <p:cNvPr id="1002" name="Freeform 1187"/>
              <p:cNvSpPr>
                <a:spLocks/>
              </p:cNvSpPr>
              <p:nvPr/>
            </p:nvSpPr>
            <p:spPr bwMode="auto">
              <a:xfrm>
                <a:off x="2822" y="3333"/>
                <a:ext cx="197" cy="75"/>
              </a:xfrm>
              <a:custGeom>
                <a:avLst/>
                <a:gdLst>
                  <a:gd name="T0" fmla="*/ 202 w 206"/>
                  <a:gd name="T1" fmla="*/ 26 h 78"/>
                  <a:gd name="T2" fmla="*/ 202 w 206"/>
                  <a:gd name="T3" fmla="*/ 26 h 78"/>
                  <a:gd name="T4" fmla="*/ 200 w 206"/>
                  <a:gd name="T5" fmla="*/ 25 h 78"/>
                  <a:gd name="T6" fmla="*/ 190 w 206"/>
                  <a:gd name="T7" fmla="*/ 12 h 78"/>
                  <a:gd name="T8" fmla="*/ 188 w 206"/>
                  <a:gd name="T9" fmla="*/ 9 h 78"/>
                  <a:gd name="T10" fmla="*/ 178 w 206"/>
                  <a:gd name="T11" fmla="*/ 7 h 78"/>
                  <a:gd name="T12" fmla="*/ 172 w 206"/>
                  <a:gd name="T13" fmla="*/ 7 h 78"/>
                  <a:gd name="T14" fmla="*/ 139 w 206"/>
                  <a:gd name="T15" fmla="*/ 14 h 78"/>
                  <a:gd name="T16" fmla="*/ 118 w 206"/>
                  <a:gd name="T17" fmla="*/ 10 h 78"/>
                  <a:gd name="T18" fmla="*/ 107 w 206"/>
                  <a:gd name="T19" fmla="*/ 5 h 78"/>
                  <a:gd name="T20" fmla="*/ 86 w 206"/>
                  <a:gd name="T21" fmla="*/ 0 h 78"/>
                  <a:gd name="T22" fmla="*/ 38 w 206"/>
                  <a:gd name="T23" fmla="*/ 13 h 78"/>
                  <a:gd name="T24" fmla="*/ 27 w 206"/>
                  <a:gd name="T25" fmla="*/ 21 h 78"/>
                  <a:gd name="T26" fmla="*/ 3 w 206"/>
                  <a:gd name="T27" fmla="*/ 23 h 78"/>
                  <a:gd name="T28" fmla="*/ 7 w 206"/>
                  <a:gd name="T29" fmla="*/ 30 h 78"/>
                  <a:gd name="T30" fmla="*/ 7 w 206"/>
                  <a:gd name="T31" fmla="*/ 43 h 78"/>
                  <a:gd name="T32" fmla="*/ 10 w 206"/>
                  <a:gd name="T33" fmla="*/ 54 h 78"/>
                  <a:gd name="T34" fmla="*/ 14 w 206"/>
                  <a:gd name="T35" fmla="*/ 60 h 78"/>
                  <a:gd name="T36" fmla="*/ 24 w 206"/>
                  <a:gd name="T37" fmla="*/ 65 h 78"/>
                  <a:gd name="T38" fmla="*/ 33 w 206"/>
                  <a:gd name="T39" fmla="*/ 73 h 78"/>
                  <a:gd name="T40" fmla="*/ 53 w 206"/>
                  <a:gd name="T41" fmla="*/ 65 h 78"/>
                  <a:gd name="T42" fmla="*/ 71 w 206"/>
                  <a:gd name="T43" fmla="*/ 75 h 78"/>
                  <a:gd name="T44" fmla="*/ 82 w 206"/>
                  <a:gd name="T45" fmla="*/ 72 h 78"/>
                  <a:gd name="T46" fmla="*/ 97 w 206"/>
                  <a:gd name="T47" fmla="*/ 67 h 78"/>
                  <a:gd name="T48" fmla="*/ 111 w 206"/>
                  <a:gd name="T49" fmla="*/ 66 h 78"/>
                  <a:gd name="T50" fmla="*/ 109 w 206"/>
                  <a:gd name="T51" fmla="*/ 76 h 78"/>
                  <a:gd name="T52" fmla="*/ 111 w 206"/>
                  <a:gd name="T53" fmla="*/ 77 h 78"/>
                  <a:gd name="T54" fmla="*/ 112 w 206"/>
                  <a:gd name="T55" fmla="*/ 76 h 78"/>
                  <a:gd name="T56" fmla="*/ 112 w 206"/>
                  <a:gd name="T57" fmla="*/ 73 h 78"/>
                  <a:gd name="T58" fmla="*/ 117 w 206"/>
                  <a:gd name="T59" fmla="*/ 67 h 78"/>
                  <a:gd name="T60" fmla="*/ 120 w 206"/>
                  <a:gd name="T61" fmla="*/ 68 h 78"/>
                  <a:gd name="T62" fmla="*/ 134 w 206"/>
                  <a:gd name="T63" fmla="*/ 65 h 78"/>
                  <a:gd name="T64" fmla="*/ 136 w 206"/>
                  <a:gd name="T65" fmla="*/ 66 h 78"/>
                  <a:gd name="T66" fmla="*/ 138 w 206"/>
                  <a:gd name="T67" fmla="*/ 67 h 78"/>
                  <a:gd name="T68" fmla="*/ 149 w 206"/>
                  <a:gd name="T69" fmla="*/ 67 h 78"/>
                  <a:gd name="T70" fmla="*/ 176 w 206"/>
                  <a:gd name="T71" fmla="*/ 61 h 78"/>
                  <a:gd name="T72" fmla="*/ 180 w 206"/>
                  <a:gd name="T73" fmla="*/ 61 h 78"/>
                  <a:gd name="T74" fmla="*/ 195 w 206"/>
                  <a:gd name="T75" fmla="*/ 61 h 78"/>
                  <a:gd name="T76" fmla="*/ 205 w 206"/>
                  <a:gd name="T77" fmla="*/ 64 h 78"/>
                  <a:gd name="T78" fmla="*/ 206 w 206"/>
                  <a:gd name="T79" fmla="*/ 64 h 78"/>
                  <a:gd name="T80" fmla="*/ 206 w 206"/>
                  <a:gd name="T81" fmla="*/ 64 h 78"/>
                  <a:gd name="T82" fmla="*/ 205 w 206"/>
                  <a:gd name="T83" fmla="*/ 63 h 78"/>
                  <a:gd name="T84" fmla="*/ 205 w 206"/>
                  <a:gd name="T85" fmla="*/ 61 h 78"/>
                  <a:gd name="T86" fmla="*/ 204 w 206"/>
                  <a:gd name="T87" fmla="*/ 60 h 78"/>
                  <a:gd name="T88" fmla="*/ 203 w 206"/>
                  <a:gd name="T89" fmla="*/ 58 h 78"/>
                  <a:gd name="T90" fmla="*/ 202 w 206"/>
                  <a:gd name="T91" fmla="*/ 57 h 78"/>
                  <a:gd name="T92" fmla="*/ 200 w 206"/>
                  <a:gd name="T93" fmla="*/ 44 h 78"/>
                  <a:gd name="T94" fmla="*/ 199 w 206"/>
                  <a:gd name="T95" fmla="*/ 41 h 78"/>
                  <a:gd name="T96" fmla="*/ 199 w 206"/>
                  <a:gd name="T97" fmla="*/ 36 h 78"/>
                  <a:gd name="T98" fmla="*/ 199 w 206"/>
                  <a:gd name="T99" fmla="*/ 33 h 78"/>
                  <a:gd name="T100" fmla="*/ 201 w 206"/>
                  <a:gd name="T101" fmla="*/ 3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78">
                    <a:moveTo>
                      <a:pt x="201" y="31"/>
                    </a:moveTo>
                    <a:cubicBezTo>
                      <a:pt x="201" y="30"/>
                      <a:pt x="201" y="28"/>
                      <a:pt x="202" y="27"/>
                    </a:cubicBezTo>
                    <a:cubicBezTo>
                      <a:pt x="202" y="27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1" y="25"/>
                      <a:pt x="201" y="25"/>
                    </a:cubicBezTo>
                    <a:cubicBezTo>
                      <a:pt x="201" y="26"/>
                      <a:pt x="201" y="25"/>
                      <a:pt x="201" y="25"/>
                    </a:cubicBezTo>
                    <a:cubicBezTo>
                      <a:pt x="200" y="25"/>
                      <a:pt x="200" y="25"/>
                      <a:pt x="200" y="25"/>
                    </a:cubicBezTo>
                    <a:cubicBezTo>
                      <a:pt x="198" y="25"/>
                      <a:pt x="194" y="25"/>
                      <a:pt x="192" y="21"/>
                    </a:cubicBezTo>
                    <a:cubicBezTo>
                      <a:pt x="191" y="19"/>
                      <a:pt x="191" y="17"/>
                      <a:pt x="191" y="16"/>
                    </a:cubicBezTo>
                    <a:cubicBezTo>
                      <a:pt x="191" y="14"/>
                      <a:pt x="191" y="14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89" y="12"/>
                    </a:cubicBezTo>
                    <a:cubicBezTo>
                      <a:pt x="189" y="11"/>
                      <a:pt x="188" y="10"/>
                      <a:pt x="188" y="9"/>
                    </a:cubicBezTo>
                    <a:cubicBezTo>
                      <a:pt x="187" y="7"/>
                      <a:pt x="185" y="6"/>
                      <a:pt x="185" y="6"/>
                    </a:cubicBezTo>
                    <a:cubicBezTo>
                      <a:pt x="184" y="6"/>
                      <a:pt x="184" y="6"/>
                      <a:pt x="184" y="6"/>
                    </a:cubicBezTo>
                    <a:cubicBezTo>
                      <a:pt x="183" y="6"/>
                      <a:pt x="182" y="7"/>
                      <a:pt x="178" y="7"/>
                    </a:cubicBezTo>
                    <a:cubicBezTo>
                      <a:pt x="177" y="7"/>
                      <a:pt x="176" y="7"/>
                      <a:pt x="175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3" y="7"/>
                      <a:pt x="172" y="7"/>
                    </a:cubicBezTo>
                    <a:cubicBezTo>
                      <a:pt x="167" y="11"/>
                      <a:pt x="158" y="14"/>
                      <a:pt x="153" y="14"/>
                    </a:cubicBezTo>
                    <a:cubicBezTo>
                      <a:pt x="151" y="14"/>
                      <a:pt x="150" y="14"/>
                      <a:pt x="150" y="13"/>
                    </a:cubicBezTo>
                    <a:cubicBezTo>
                      <a:pt x="148" y="13"/>
                      <a:pt x="143" y="13"/>
                      <a:pt x="139" y="14"/>
                    </a:cubicBezTo>
                    <a:cubicBezTo>
                      <a:pt x="136" y="14"/>
                      <a:pt x="133" y="14"/>
                      <a:pt x="131" y="14"/>
                    </a:cubicBezTo>
                    <a:cubicBezTo>
                      <a:pt x="127" y="14"/>
                      <a:pt x="124" y="13"/>
                      <a:pt x="122" y="11"/>
                    </a:cubicBezTo>
                    <a:cubicBezTo>
                      <a:pt x="121" y="10"/>
                      <a:pt x="119" y="10"/>
                      <a:pt x="118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4" y="10"/>
                      <a:pt x="112" y="8"/>
                      <a:pt x="111" y="7"/>
                    </a:cubicBezTo>
                    <a:cubicBezTo>
                      <a:pt x="110" y="6"/>
                      <a:pt x="109" y="5"/>
                      <a:pt x="107" y="5"/>
                    </a:cubicBezTo>
                    <a:cubicBezTo>
                      <a:pt x="105" y="5"/>
                      <a:pt x="104" y="5"/>
                      <a:pt x="103" y="4"/>
                    </a:cubicBezTo>
                    <a:cubicBezTo>
                      <a:pt x="102" y="3"/>
                      <a:pt x="99" y="2"/>
                      <a:pt x="90" y="1"/>
                    </a:cubicBezTo>
                    <a:cubicBezTo>
                      <a:pt x="89" y="1"/>
                      <a:pt x="87" y="0"/>
                      <a:pt x="86" y="0"/>
                    </a:cubicBezTo>
                    <a:cubicBezTo>
                      <a:pt x="73" y="0"/>
                      <a:pt x="62" y="7"/>
                      <a:pt x="58" y="11"/>
                    </a:cubicBezTo>
                    <a:cubicBezTo>
                      <a:pt x="56" y="12"/>
                      <a:pt x="52" y="13"/>
                      <a:pt x="47" y="13"/>
                    </a:cubicBezTo>
                    <a:cubicBezTo>
                      <a:pt x="44" y="13"/>
                      <a:pt x="41" y="13"/>
                      <a:pt x="38" y="13"/>
                    </a:cubicBezTo>
                    <a:cubicBezTo>
                      <a:pt x="36" y="13"/>
                      <a:pt x="34" y="12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5"/>
                      <a:pt x="32" y="19"/>
                      <a:pt x="27" y="21"/>
                    </a:cubicBezTo>
                    <a:cubicBezTo>
                      <a:pt x="24" y="22"/>
                      <a:pt x="20" y="22"/>
                      <a:pt x="16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2"/>
                      <a:pt x="5" y="22"/>
                      <a:pt x="3" y="23"/>
                    </a:cubicBezTo>
                    <a:cubicBezTo>
                      <a:pt x="1" y="24"/>
                      <a:pt x="0" y="27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4" y="28"/>
                      <a:pt x="6" y="29"/>
                      <a:pt x="7" y="30"/>
                    </a:cubicBezTo>
                    <a:cubicBezTo>
                      <a:pt x="7" y="31"/>
                      <a:pt x="7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8" y="37"/>
                      <a:pt x="9" y="40"/>
                      <a:pt x="7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6" y="46"/>
                      <a:pt x="6" y="47"/>
                      <a:pt x="7" y="47"/>
                    </a:cubicBezTo>
                    <a:cubicBezTo>
                      <a:pt x="10" y="49"/>
                      <a:pt x="11" y="52"/>
                      <a:pt x="10" y="54"/>
                    </a:cubicBezTo>
                    <a:cubicBezTo>
                      <a:pt x="10" y="55"/>
                      <a:pt x="9" y="55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2" y="58"/>
                      <a:pt x="13" y="59"/>
                      <a:pt x="14" y="60"/>
                    </a:cubicBezTo>
                    <a:cubicBezTo>
                      <a:pt x="14" y="60"/>
                      <a:pt x="15" y="61"/>
                      <a:pt x="16" y="61"/>
                    </a:cubicBezTo>
                    <a:cubicBezTo>
                      <a:pt x="18" y="62"/>
                      <a:pt x="21" y="63"/>
                      <a:pt x="21" y="65"/>
                    </a:cubicBezTo>
                    <a:cubicBezTo>
                      <a:pt x="21" y="65"/>
                      <a:pt x="22" y="66"/>
                      <a:pt x="24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9" y="65"/>
                      <a:pt x="31" y="68"/>
                      <a:pt x="32" y="71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4" y="73"/>
                      <a:pt x="34" y="74"/>
                      <a:pt x="37" y="74"/>
                    </a:cubicBezTo>
                    <a:cubicBezTo>
                      <a:pt x="40" y="74"/>
                      <a:pt x="44" y="72"/>
                      <a:pt x="44" y="71"/>
                    </a:cubicBezTo>
                    <a:cubicBezTo>
                      <a:pt x="44" y="69"/>
                      <a:pt x="45" y="65"/>
                      <a:pt x="53" y="65"/>
                    </a:cubicBezTo>
                    <a:cubicBezTo>
                      <a:pt x="54" y="65"/>
                      <a:pt x="55" y="65"/>
                      <a:pt x="56" y="65"/>
                    </a:cubicBezTo>
                    <a:cubicBezTo>
                      <a:pt x="60" y="66"/>
                      <a:pt x="64" y="69"/>
                      <a:pt x="68" y="72"/>
                    </a:cubicBezTo>
                    <a:cubicBezTo>
                      <a:pt x="69" y="73"/>
                      <a:pt x="71" y="74"/>
                      <a:pt x="71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5"/>
                      <a:pt x="75" y="74"/>
                      <a:pt x="77" y="74"/>
                    </a:cubicBezTo>
                    <a:cubicBezTo>
                      <a:pt x="79" y="73"/>
                      <a:pt x="81" y="72"/>
                      <a:pt x="82" y="72"/>
                    </a:cubicBezTo>
                    <a:cubicBezTo>
                      <a:pt x="84" y="72"/>
                      <a:pt x="87" y="70"/>
                      <a:pt x="89" y="68"/>
                    </a:cubicBezTo>
                    <a:cubicBezTo>
                      <a:pt x="90" y="67"/>
                      <a:pt x="91" y="66"/>
                      <a:pt x="92" y="66"/>
                    </a:cubicBezTo>
                    <a:cubicBezTo>
                      <a:pt x="94" y="65"/>
                      <a:pt x="96" y="66"/>
                      <a:pt x="97" y="67"/>
                    </a:cubicBezTo>
                    <a:cubicBezTo>
                      <a:pt x="99" y="68"/>
                      <a:pt x="100" y="69"/>
                      <a:pt x="101" y="68"/>
                    </a:cubicBezTo>
                    <a:cubicBezTo>
                      <a:pt x="103" y="67"/>
                      <a:pt x="106" y="65"/>
                      <a:pt x="109" y="65"/>
                    </a:cubicBezTo>
                    <a:cubicBezTo>
                      <a:pt x="110" y="65"/>
                      <a:pt x="111" y="65"/>
                      <a:pt x="111" y="66"/>
                    </a:cubicBezTo>
                    <a:cubicBezTo>
                      <a:pt x="112" y="66"/>
                      <a:pt x="112" y="67"/>
                      <a:pt x="113" y="68"/>
                    </a:cubicBezTo>
                    <a:cubicBezTo>
                      <a:pt x="113" y="69"/>
                      <a:pt x="112" y="71"/>
                      <a:pt x="111" y="72"/>
                    </a:cubicBezTo>
                    <a:cubicBezTo>
                      <a:pt x="110" y="73"/>
                      <a:pt x="109" y="75"/>
                      <a:pt x="109" y="76"/>
                    </a:cubicBezTo>
                    <a:cubicBezTo>
                      <a:pt x="109" y="76"/>
                      <a:pt x="110" y="77"/>
                      <a:pt x="110" y="78"/>
                    </a:cubicBezTo>
                    <a:cubicBezTo>
                      <a:pt x="110" y="78"/>
                      <a:pt x="110" y="78"/>
                      <a:pt x="110" y="78"/>
                    </a:cubicBezTo>
                    <a:cubicBezTo>
                      <a:pt x="110" y="78"/>
                      <a:pt x="111" y="77"/>
                      <a:pt x="111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1" y="76"/>
                      <a:pt x="111" y="76"/>
                      <a:pt x="112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76"/>
                      <a:pt x="112" y="75"/>
                      <a:pt x="112" y="75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4"/>
                      <a:pt x="112" y="74"/>
                      <a:pt x="112" y="73"/>
                    </a:cubicBezTo>
                    <a:cubicBezTo>
                      <a:pt x="112" y="73"/>
                      <a:pt x="112" y="73"/>
                      <a:pt x="112" y="72"/>
                    </a:cubicBezTo>
                    <a:cubicBezTo>
                      <a:pt x="112" y="71"/>
                      <a:pt x="113" y="70"/>
                      <a:pt x="113" y="70"/>
                    </a:cubicBezTo>
                    <a:cubicBezTo>
                      <a:pt x="114" y="68"/>
                      <a:pt x="115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8" y="67"/>
                      <a:pt x="119" y="68"/>
                      <a:pt x="120" y="68"/>
                    </a:cubicBezTo>
                    <a:cubicBezTo>
                      <a:pt x="122" y="70"/>
                      <a:pt x="124" y="70"/>
                      <a:pt x="128" y="68"/>
                    </a:cubicBezTo>
                    <a:cubicBezTo>
                      <a:pt x="129" y="68"/>
                      <a:pt x="130" y="67"/>
                      <a:pt x="131" y="67"/>
                    </a:cubicBezTo>
                    <a:cubicBezTo>
                      <a:pt x="132" y="66"/>
                      <a:pt x="133" y="65"/>
                      <a:pt x="134" y="65"/>
                    </a:cubicBezTo>
                    <a:cubicBezTo>
                      <a:pt x="135" y="65"/>
                      <a:pt x="135" y="66"/>
                      <a:pt x="135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7" y="66"/>
                      <a:pt x="137" y="66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7"/>
                      <a:pt x="137" y="67"/>
                      <a:pt x="138" y="67"/>
                    </a:cubicBezTo>
                    <a:cubicBezTo>
                      <a:pt x="138" y="67"/>
                      <a:pt x="138" y="68"/>
                      <a:pt x="139" y="68"/>
                    </a:cubicBezTo>
                    <a:cubicBezTo>
                      <a:pt x="140" y="68"/>
                      <a:pt x="141" y="68"/>
                      <a:pt x="142" y="67"/>
                    </a:cubicBezTo>
                    <a:cubicBezTo>
                      <a:pt x="144" y="67"/>
                      <a:pt x="146" y="67"/>
                      <a:pt x="149" y="67"/>
                    </a:cubicBezTo>
                    <a:cubicBezTo>
                      <a:pt x="152" y="67"/>
                      <a:pt x="154" y="66"/>
                      <a:pt x="156" y="65"/>
                    </a:cubicBezTo>
                    <a:cubicBezTo>
                      <a:pt x="158" y="64"/>
                      <a:pt x="160" y="62"/>
                      <a:pt x="164" y="63"/>
                    </a:cubicBezTo>
                    <a:cubicBezTo>
                      <a:pt x="170" y="63"/>
                      <a:pt x="176" y="61"/>
                      <a:pt x="176" y="61"/>
                    </a:cubicBezTo>
                    <a:cubicBezTo>
                      <a:pt x="176" y="61"/>
                      <a:pt x="176" y="61"/>
                      <a:pt x="176" y="61"/>
                    </a:cubicBezTo>
                    <a:cubicBezTo>
                      <a:pt x="180" y="62"/>
                      <a:pt x="180" y="62"/>
                      <a:pt x="180" y="62"/>
                    </a:cubicBezTo>
                    <a:cubicBezTo>
                      <a:pt x="180" y="62"/>
                      <a:pt x="180" y="62"/>
                      <a:pt x="180" y="61"/>
                    </a:cubicBezTo>
                    <a:cubicBezTo>
                      <a:pt x="181" y="60"/>
                      <a:pt x="182" y="59"/>
                      <a:pt x="185" y="58"/>
                    </a:cubicBezTo>
                    <a:cubicBezTo>
                      <a:pt x="189" y="58"/>
                      <a:pt x="191" y="59"/>
                      <a:pt x="193" y="60"/>
                    </a:cubicBezTo>
                    <a:cubicBezTo>
                      <a:pt x="194" y="60"/>
                      <a:pt x="194" y="61"/>
                      <a:pt x="195" y="61"/>
                    </a:cubicBezTo>
                    <a:cubicBezTo>
                      <a:pt x="195" y="60"/>
                      <a:pt x="196" y="60"/>
                      <a:pt x="196" y="60"/>
                    </a:cubicBezTo>
                    <a:cubicBezTo>
                      <a:pt x="198" y="60"/>
                      <a:pt x="200" y="61"/>
                      <a:pt x="202" y="62"/>
                    </a:cubicBezTo>
                    <a:cubicBezTo>
                      <a:pt x="203" y="63"/>
                      <a:pt x="204" y="63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3"/>
                    </a:cubicBezTo>
                    <a:cubicBezTo>
                      <a:pt x="206" y="63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0"/>
                      <a:pt x="204" y="60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4" y="59"/>
                      <a:pt x="203" y="59"/>
                      <a:pt x="203" y="59"/>
                    </a:cubicBezTo>
                    <a:cubicBezTo>
                      <a:pt x="203" y="59"/>
                      <a:pt x="203" y="59"/>
                      <a:pt x="203" y="58"/>
                    </a:cubicBezTo>
                    <a:cubicBezTo>
                      <a:pt x="203" y="58"/>
                      <a:pt x="203" y="58"/>
                      <a:pt x="203" y="58"/>
                    </a:cubicBezTo>
                    <a:cubicBezTo>
                      <a:pt x="203" y="58"/>
                      <a:pt x="202" y="58"/>
                      <a:pt x="202" y="58"/>
                    </a:cubicBezTo>
                    <a:cubicBezTo>
                      <a:pt x="202" y="58"/>
                      <a:pt x="202" y="58"/>
                      <a:pt x="202" y="58"/>
                    </a:cubicBezTo>
                    <a:cubicBezTo>
                      <a:pt x="202" y="57"/>
                      <a:pt x="202" y="57"/>
                      <a:pt x="202" y="57"/>
                    </a:cubicBezTo>
                    <a:cubicBezTo>
                      <a:pt x="199" y="56"/>
                      <a:pt x="200" y="53"/>
                      <a:pt x="200" y="48"/>
                    </a:cubicBezTo>
                    <a:cubicBezTo>
                      <a:pt x="200" y="47"/>
                      <a:pt x="200" y="46"/>
                      <a:pt x="200" y="45"/>
                    </a:cubicBezTo>
                    <a:cubicBezTo>
                      <a:pt x="201" y="44"/>
                      <a:pt x="200" y="44"/>
                      <a:pt x="200" y="44"/>
                    </a:cubicBezTo>
                    <a:cubicBezTo>
                      <a:pt x="200" y="44"/>
                      <a:pt x="200" y="43"/>
                      <a:pt x="200" y="42"/>
                    </a:cubicBezTo>
                    <a:cubicBezTo>
                      <a:pt x="200" y="42"/>
                      <a:pt x="200" y="41"/>
                      <a:pt x="200" y="41"/>
                    </a:cubicBezTo>
                    <a:cubicBezTo>
                      <a:pt x="199" y="41"/>
                      <a:pt x="199" y="41"/>
                      <a:pt x="199" y="41"/>
                    </a:cubicBezTo>
                    <a:cubicBezTo>
                      <a:pt x="199" y="40"/>
                      <a:pt x="199" y="40"/>
                      <a:pt x="199" y="40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38"/>
                      <a:pt x="199" y="37"/>
                      <a:pt x="199" y="36"/>
                    </a:cubicBezTo>
                    <a:cubicBezTo>
                      <a:pt x="199" y="36"/>
                      <a:pt x="199" y="36"/>
                      <a:pt x="199" y="36"/>
                    </a:cubicBezTo>
                    <a:cubicBezTo>
                      <a:pt x="199" y="36"/>
                      <a:pt x="199" y="35"/>
                      <a:pt x="199" y="35"/>
                    </a:cubicBezTo>
                    <a:cubicBezTo>
                      <a:pt x="199" y="34"/>
                      <a:pt x="199" y="34"/>
                      <a:pt x="199" y="33"/>
                    </a:cubicBezTo>
                    <a:cubicBezTo>
                      <a:pt x="199" y="33"/>
                      <a:pt x="200" y="33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1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3" name="Freeform 1188"/>
              <p:cNvSpPr>
                <a:spLocks/>
              </p:cNvSpPr>
              <p:nvPr/>
            </p:nvSpPr>
            <p:spPr bwMode="auto">
              <a:xfrm>
                <a:off x="2824" y="3334"/>
                <a:ext cx="25" cy="16"/>
              </a:xfrm>
              <a:custGeom>
                <a:avLst/>
                <a:gdLst>
                  <a:gd name="T0" fmla="*/ 3 w 26"/>
                  <a:gd name="T1" fmla="*/ 2 h 17"/>
                  <a:gd name="T2" fmla="*/ 4 w 26"/>
                  <a:gd name="T3" fmla="*/ 4 h 17"/>
                  <a:gd name="T4" fmla="*/ 4 w 26"/>
                  <a:gd name="T5" fmla="*/ 4 h 17"/>
                  <a:gd name="T6" fmla="*/ 4 w 26"/>
                  <a:gd name="T7" fmla="*/ 4 h 17"/>
                  <a:gd name="T8" fmla="*/ 4 w 26"/>
                  <a:gd name="T9" fmla="*/ 4 h 17"/>
                  <a:gd name="T10" fmla="*/ 4 w 26"/>
                  <a:gd name="T11" fmla="*/ 6 h 17"/>
                  <a:gd name="T12" fmla="*/ 2 w 26"/>
                  <a:gd name="T13" fmla="*/ 11 h 17"/>
                  <a:gd name="T14" fmla="*/ 1 w 26"/>
                  <a:gd name="T15" fmla="*/ 12 h 17"/>
                  <a:gd name="T16" fmla="*/ 1 w 26"/>
                  <a:gd name="T17" fmla="*/ 13 h 17"/>
                  <a:gd name="T18" fmla="*/ 1 w 26"/>
                  <a:gd name="T19" fmla="*/ 13 h 17"/>
                  <a:gd name="T20" fmla="*/ 0 w 26"/>
                  <a:gd name="T21" fmla="*/ 14 h 17"/>
                  <a:gd name="T22" fmla="*/ 0 w 26"/>
                  <a:gd name="T23" fmla="*/ 14 h 17"/>
                  <a:gd name="T24" fmla="*/ 0 w 26"/>
                  <a:gd name="T25" fmla="*/ 15 h 17"/>
                  <a:gd name="T26" fmla="*/ 0 w 26"/>
                  <a:gd name="T27" fmla="*/ 15 h 17"/>
                  <a:gd name="T28" fmla="*/ 0 w 26"/>
                  <a:gd name="T29" fmla="*/ 15 h 17"/>
                  <a:gd name="T30" fmla="*/ 3 w 26"/>
                  <a:gd name="T31" fmla="*/ 17 h 17"/>
                  <a:gd name="T32" fmla="*/ 8 w 26"/>
                  <a:gd name="T33" fmla="*/ 14 h 17"/>
                  <a:gd name="T34" fmla="*/ 13 w 26"/>
                  <a:gd name="T35" fmla="*/ 10 h 17"/>
                  <a:gd name="T36" fmla="*/ 21 w 26"/>
                  <a:gd name="T37" fmla="*/ 10 h 17"/>
                  <a:gd name="T38" fmla="*/ 26 w 26"/>
                  <a:gd name="T39" fmla="*/ 10 h 17"/>
                  <a:gd name="T40" fmla="*/ 23 w 26"/>
                  <a:gd name="T41" fmla="*/ 8 h 17"/>
                  <a:gd name="T42" fmla="*/ 19 w 26"/>
                  <a:gd name="T43" fmla="*/ 5 h 17"/>
                  <a:gd name="T44" fmla="*/ 16 w 26"/>
                  <a:gd name="T45" fmla="*/ 1 h 17"/>
                  <a:gd name="T46" fmla="*/ 15 w 26"/>
                  <a:gd name="T47" fmla="*/ 1 h 17"/>
                  <a:gd name="T48" fmla="*/ 14 w 26"/>
                  <a:gd name="T49" fmla="*/ 1 h 17"/>
                  <a:gd name="T50" fmla="*/ 14 w 26"/>
                  <a:gd name="T51" fmla="*/ 1 h 17"/>
                  <a:gd name="T52" fmla="*/ 14 w 26"/>
                  <a:gd name="T53" fmla="*/ 1 h 17"/>
                  <a:gd name="T54" fmla="*/ 12 w 26"/>
                  <a:gd name="T55" fmla="*/ 1 h 17"/>
                  <a:gd name="T56" fmla="*/ 8 w 26"/>
                  <a:gd name="T57" fmla="*/ 0 h 17"/>
                  <a:gd name="T58" fmla="*/ 3 w 26"/>
                  <a:gd name="T59" fmla="*/ 1 h 17"/>
                  <a:gd name="T60" fmla="*/ 3 w 26"/>
                  <a:gd name="T61" fmla="*/ 1 h 17"/>
                  <a:gd name="T62" fmla="*/ 3 w 26"/>
                  <a:gd name="T6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3" y="2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7"/>
                      <a:pt x="6" y="16"/>
                      <a:pt x="8" y="14"/>
                    </a:cubicBezTo>
                    <a:cubicBezTo>
                      <a:pt x="9" y="13"/>
                      <a:pt x="11" y="11"/>
                      <a:pt x="13" y="10"/>
                    </a:cubicBezTo>
                    <a:cubicBezTo>
                      <a:pt x="15" y="9"/>
                      <a:pt x="18" y="10"/>
                      <a:pt x="21" y="10"/>
                    </a:cubicBezTo>
                    <a:cubicBezTo>
                      <a:pt x="23" y="10"/>
                      <a:pt x="25" y="10"/>
                      <a:pt x="26" y="10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2" y="7"/>
                      <a:pt x="20" y="6"/>
                      <a:pt x="19" y="5"/>
                    </a:cubicBezTo>
                    <a:cubicBezTo>
                      <a:pt x="18" y="4"/>
                      <a:pt x="17" y="3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4" name="Freeform 1189"/>
              <p:cNvSpPr>
                <a:spLocks/>
              </p:cNvSpPr>
              <p:nvPr/>
            </p:nvSpPr>
            <p:spPr bwMode="auto">
              <a:xfrm>
                <a:off x="2698" y="3154"/>
                <a:ext cx="100" cy="80"/>
              </a:xfrm>
              <a:custGeom>
                <a:avLst/>
                <a:gdLst>
                  <a:gd name="T0" fmla="*/ 12 w 104"/>
                  <a:gd name="T1" fmla="*/ 58 h 83"/>
                  <a:gd name="T2" fmla="*/ 14 w 104"/>
                  <a:gd name="T3" fmla="*/ 59 h 83"/>
                  <a:gd name="T4" fmla="*/ 25 w 104"/>
                  <a:gd name="T5" fmla="*/ 68 h 83"/>
                  <a:gd name="T6" fmla="*/ 32 w 104"/>
                  <a:gd name="T7" fmla="*/ 66 h 83"/>
                  <a:gd name="T8" fmla="*/ 38 w 104"/>
                  <a:gd name="T9" fmla="*/ 71 h 83"/>
                  <a:gd name="T10" fmla="*/ 45 w 104"/>
                  <a:gd name="T11" fmla="*/ 72 h 83"/>
                  <a:gd name="T12" fmla="*/ 49 w 104"/>
                  <a:gd name="T13" fmla="*/ 78 h 83"/>
                  <a:gd name="T14" fmla="*/ 50 w 104"/>
                  <a:gd name="T15" fmla="*/ 79 h 83"/>
                  <a:gd name="T16" fmla="*/ 52 w 104"/>
                  <a:gd name="T17" fmla="*/ 78 h 83"/>
                  <a:gd name="T18" fmla="*/ 62 w 104"/>
                  <a:gd name="T19" fmla="*/ 79 h 83"/>
                  <a:gd name="T20" fmla="*/ 70 w 104"/>
                  <a:gd name="T21" fmla="*/ 79 h 83"/>
                  <a:gd name="T22" fmla="*/ 85 w 104"/>
                  <a:gd name="T23" fmla="*/ 83 h 83"/>
                  <a:gd name="T24" fmla="*/ 85 w 104"/>
                  <a:gd name="T25" fmla="*/ 83 h 83"/>
                  <a:gd name="T26" fmla="*/ 88 w 104"/>
                  <a:gd name="T27" fmla="*/ 83 h 83"/>
                  <a:gd name="T28" fmla="*/ 88 w 104"/>
                  <a:gd name="T29" fmla="*/ 81 h 83"/>
                  <a:gd name="T30" fmla="*/ 88 w 104"/>
                  <a:gd name="T31" fmla="*/ 78 h 83"/>
                  <a:gd name="T32" fmla="*/ 95 w 104"/>
                  <a:gd name="T33" fmla="*/ 70 h 83"/>
                  <a:gd name="T34" fmla="*/ 101 w 104"/>
                  <a:gd name="T35" fmla="*/ 64 h 83"/>
                  <a:gd name="T36" fmla="*/ 99 w 104"/>
                  <a:gd name="T37" fmla="*/ 54 h 83"/>
                  <a:gd name="T38" fmla="*/ 98 w 104"/>
                  <a:gd name="T39" fmla="*/ 52 h 83"/>
                  <a:gd name="T40" fmla="*/ 98 w 104"/>
                  <a:gd name="T41" fmla="*/ 51 h 83"/>
                  <a:gd name="T42" fmla="*/ 98 w 104"/>
                  <a:gd name="T43" fmla="*/ 50 h 83"/>
                  <a:gd name="T44" fmla="*/ 97 w 104"/>
                  <a:gd name="T45" fmla="*/ 47 h 83"/>
                  <a:gd name="T46" fmla="*/ 98 w 104"/>
                  <a:gd name="T47" fmla="*/ 45 h 83"/>
                  <a:gd name="T48" fmla="*/ 98 w 104"/>
                  <a:gd name="T49" fmla="*/ 44 h 83"/>
                  <a:gd name="T50" fmla="*/ 98 w 104"/>
                  <a:gd name="T51" fmla="*/ 42 h 83"/>
                  <a:gd name="T52" fmla="*/ 97 w 104"/>
                  <a:gd name="T53" fmla="*/ 41 h 83"/>
                  <a:gd name="T54" fmla="*/ 94 w 104"/>
                  <a:gd name="T55" fmla="*/ 37 h 83"/>
                  <a:gd name="T56" fmla="*/ 101 w 104"/>
                  <a:gd name="T57" fmla="*/ 23 h 83"/>
                  <a:gd name="T58" fmla="*/ 99 w 104"/>
                  <a:gd name="T59" fmla="*/ 12 h 83"/>
                  <a:gd name="T60" fmla="*/ 98 w 104"/>
                  <a:gd name="T61" fmla="*/ 11 h 83"/>
                  <a:gd name="T62" fmla="*/ 92 w 104"/>
                  <a:gd name="T63" fmla="*/ 8 h 83"/>
                  <a:gd name="T64" fmla="*/ 91 w 104"/>
                  <a:gd name="T65" fmla="*/ 8 h 83"/>
                  <a:gd name="T66" fmla="*/ 90 w 104"/>
                  <a:gd name="T67" fmla="*/ 8 h 83"/>
                  <a:gd name="T68" fmla="*/ 88 w 104"/>
                  <a:gd name="T69" fmla="*/ 8 h 83"/>
                  <a:gd name="T70" fmla="*/ 84 w 104"/>
                  <a:gd name="T71" fmla="*/ 8 h 83"/>
                  <a:gd name="T72" fmla="*/ 60 w 104"/>
                  <a:gd name="T73" fmla="*/ 6 h 83"/>
                  <a:gd name="T74" fmla="*/ 59 w 104"/>
                  <a:gd name="T75" fmla="*/ 6 h 83"/>
                  <a:gd name="T76" fmla="*/ 57 w 104"/>
                  <a:gd name="T77" fmla="*/ 5 h 83"/>
                  <a:gd name="T78" fmla="*/ 57 w 104"/>
                  <a:gd name="T79" fmla="*/ 5 h 83"/>
                  <a:gd name="T80" fmla="*/ 43 w 104"/>
                  <a:gd name="T81" fmla="*/ 0 h 83"/>
                  <a:gd name="T82" fmla="*/ 21 w 104"/>
                  <a:gd name="T83" fmla="*/ 7 h 83"/>
                  <a:gd name="T84" fmla="*/ 4 w 104"/>
                  <a:gd name="T85" fmla="*/ 12 h 83"/>
                  <a:gd name="T86" fmla="*/ 2 w 104"/>
                  <a:gd name="T87" fmla="*/ 17 h 83"/>
                  <a:gd name="T88" fmla="*/ 2 w 104"/>
                  <a:gd name="T89" fmla="*/ 19 h 83"/>
                  <a:gd name="T90" fmla="*/ 2 w 104"/>
                  <a:gd name="T91" fmla="*/ 21 h 83"/>
                  <a:gd name="T92" fmla="*/ 2 w 104"/>
                  <a:gd name="T93" fmla="*/ 23 h 83"/>
                  <a:gd name="T94" fmla="*/ 2 w 104"/>
                  <a:gd name="T95" fmla="*/ 25 h 83"/>
                  <a:gd name="T96" fmla="*/ 2 w 104"/>
                  <a:gd name="T97" fmla="*/ 26 h 83"/>
                  <a:gd name="T98" fmla="*/ 1 w 104"/>
                  <a:gd name="T99" fmla="*/ 28 h 83"/>
                  <a:gd name="T100" fmla="*/ 1 w 104"/>
                  <a:gd name="T101" fmla="*/ 30 h 83"/>
                  <a:gd name="T102" fmla="*/ 5 w 104"/>
                  <a:gd name="T103" fmla="*/ 38 h 83"/>
                  <a:gd name="T104" fmla="*/ 8 w 104"/>
                  <a:gd name="T105" fmla="*/ 51 h 83"/>
                  <a:gd name="T106" fmla="*/ 9 w 104"/>
                  <a:gd name="T107" fmla="*/ 52 h 83"/>
                  <a:gd name="T108" fmla="*/ 9 w 104"/>
                  <a:gd name="T109" fmla="*/ 54 h 83"/>
                  <a:gd name="T110" fmla="*/ 9 w 104"/>
                  <a:gd name="T111" fmla="*/ 55 h 83"/>
                  <a:gd name="T112" fmla="*/ 9 w 104"/>
                  <a:gd name="T113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83">
                    <a:moveTo>
                      <a:pt x="9" y="57"/>
                    </a:moveTo>
                    <a:cubicBezTo>
                      <a:pt x="10" y="57"/>
                      <a:pt x="11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4" y="59"/>
                      <a:pt x="14" y="59"/>
                    </a:cubicBezTo>
                    <a:cubicBezTo>
                      <a:pt x="19" y="61"/>
                      <a:pt x="22" y="63"/>
                      <a:pt x="23" y="66"/>
                    </a:cubicBezTo>
                    <a:cubicBezTo>
                      <a:pt x="23" y="67"/>
                      <a:pt x="24" y="68"/>
                      <a:pt x="25" y="68"/>
                    </a:cubicBezTo>
                    <a:cubicBezTo>
                      <a:pt x="26" y="67"/>
                      <a:pt x="27" y="66"/>
                      <a:pt x="29" y="66"/>
                    </a:cubicBezTo>
                    <a:cubicBezTo>
                      <a:pt x="30" y="66"/>
                      <a:pt x="31" y="66"/>
                      <a:pt x="32" y="66"/>
                    </a:cubicBezTo>
                    <a:cubicBezTo>
                      <a:pt x="32" y="66"/>
                      <a:pt x="33" y="66"/>
                      <a:pt x="33" y="66"/>
                    </a:cubicBezTo>
                    <a:cubicBezTo>
                      <a:pt x="37" y="66"/>
                      <a:pt x="38" y="69"/>
                      <a:pt x="38" y="71"/>
                    </a:cubicBezTo>
                    <a:cubicBezTo>
                      <a:pt x="39" y="71"/>
                      <a:pt x="39" y="71"/>
                      <a:pt x="40" y="71"/>
                    </a:cubicBezTo>
                    <a:cubicBezTo>
                      <a:pt x="42" y="71"/>
                      <a:pt x="43" y="71"/>
                      <a:pt x="45" y="72"/>
                    </a:cubicBezTo>
                    <a:cubicBezTo>
                      <a:pt x="46" y="73"/>
                      <a:pt x="47" y="74"/>
                      <a:pt x="48" y="76"/>
                    </a:cubicBezTo>
                    <a:cubicBezTo>
                      <a:pt x="48" y="77"/>
                      <a:pt x="48" y="77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50" y="79"/>
                      <a:pt x="50" y="79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1" y="79"/>
                      <a:pt x="51" y="79"/>
                      <a:pt x="52" y="78"/>
                    </a:cubicBezTo>
                    <a:cubicBezTo>
                      <a:pt x="53" y="78"/>
                      <a:pt x="55" y="77"/>
                      <a:pt x="57" y="78"/>
                    </a:cubicBezTo>
                    <a:cubicBezTo>
                      <a:pt x="57" y="79"/>
                      <a:pt x="60" y="79"/>
                      <a:pt x="62" y="79"/>
                    </a:cubicBezTo>
                    <a:cubicBezTo>
                      <a:pt x="63" y="79"/>
                      <a:pt x="64" y="79"/>
                      <a:pt x="65" y="79"/>
                    </a:cubicBezTo>
                    <a:cubicBezTo>
                      <a:pt x="67" y="78"/>
                      <a:pt x="68" y="79"/>
                      <a:pt x="70" y="79"/>
                    </a:cubicBezTo>
                    <a:cubicBezTo>
                      <a:pt x="71" y="80"/>
                      <a:pt x="72" y="80"/>
                      <a:pt x="74" y="80"/>
                    </a:cubicBezTo>
                    <a:cubicBezTo>
                      <a:pt x="78" y="79"/>
                      <a:pt x="83" y="81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6" y="83"/>
                      <a:pt x="87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2"/>
                      <a:pt x="88" y="82"/>
                      <a:pt x="88" y="81"/>
                    </a:cubicBezTo>
                    <a:cubicBezTo>
                      <a:pt x="88" y="81"/>
                      <a:pt x="88" y="80"/>
                      <a:pt x="88" y="80"/>
                    </a:cubicBezTo>
                    <a:cubicBezTo>
                      <a:pt x="88" y="79"/>
                      <a:pt x="88" y="78"/>
                      <a:pt x="88" y="78"/>
                    </a:cubicBezTo>
                    <a:cubicBezTo>
                      <a:pt x="88" y="77"/>
                      <a:pt x="89" y="76"/>
                      <a:pt x="91" y="73"/>
                    </a:cubicBezTo>
                    <a:cubicBezTo>
                      <a:pt x="92" y="72"/>
                      <a:pt x="94" y="71"/>
                      <a:pt x="95" y="70"/>
                    </a:cubicBezTo>
                    <a:cubicBezTo>
                      <a:pt x="97" y="68"/>
                      <a:pt x="98" y="67"/>
                      <a:pt x="99" y="66"/>
                    </a:cubicBezTo>
                    <a:cubicBezTo>
                      <a:pt x="100" y="65"/>
                      <a:pt x="101" y="65"/>
                      <a:pt x="101" y="64"/>
                    </a:cubicBezTo>
                    <a:cubicBezTo>
                      <a:pt x="102" y="64"/>
                      <a:pt x="103" y="63"/>
                      <a:pt x="103" y="62"/>
                    </a:cubicBezTo>
                    <a:cubicBezTo>
                      <a:pt x="104" y="62"/>
                      <a:pt x="102" y="59"/>
                      <a:pt x="99" y="54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2"/>
                      <a:pt x="98" y="52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49"/>
                      <a:pt x="98" y="49"/>
                      <a:pt x="98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4"/>
                      <a:pt x="98" y="44"/>
                    </a:cubicBezTo>
                    <a:cubicBezTo>
                      <a:pt x="98" y="44"/>
                      <a:pt x="98" y="43"/>
                      <a:pt x="98" y="43"/>
                    </a:cubicBezTo>
                    <a:cubicBezTo>
                      <a:pt x="98" y="43"/>
                      <a:pt x="98" y="42"/>
                      <a:pt x="98" y="42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2"/>
                      <a:pt x="97" y="41"/>
                      <a:pt x="97" y="41"/>
                    </a:cubicBezTo>
                    <a:cubicBezTo>
                      <a:pt x="97" y="41"/>
                      <a:pt x="97" y="40"/>
                      <a:pt x="97" y="40"/>
                    </a:cubicBezTo>
                    <a:cubicBezTo>
                      <a:pt x="95" y="39"/>
                      <a:pt x="94" y="38"/>
                      <a:pt x="94" y="37"/>
                    </a:cubicBezTo>
                    <a:cubicBezTo>
                      <a:pt x="94" y="33"/>
                      <a:pt x="102" y="29"/>
                      <a:pt x="102" y="29"/>
                    </a:cubicBezTo>
                    <a:cubicBezTo>
                      <a:pt x="102" y="28"/>
                      <a:pt x="102" y="24"/>
                      <a:pt x="101" y="23"/>
                    </a:cubicBezTo>
                    <a:cubicBezTo>
                      <a:pt x="98" y="20"/>
                      <a:pt x="97" y="16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8" y="12"/>
                      <a:pt x="98" y="11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6" y="10"/>
                      <a:pt x="93" y="9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0" y="8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8"/>
                      <a:pt x="89" y="8"/>
                      <a:pt x="88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6" y="8"/>
                      <a:pt x="85" y="8"/>
                      <a:pt x="84" y="8"/>
                    </a:cubicBezTo>
                    <a:cubicBezTo>
                      <a:pt x="75" y="8"/>
                      <a:pt x="63" y="7"/>
                      <a:pt x="61" y="7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3" y="8"/>
                      <a:pt x="50" y="8"/>
                    </a:cubicBezTo>
                    <a:cubicBezTo>
                      <a:pt x="44" y="8"/>
                      <a:pt x="43" y="3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25" y="3"/>
                      <a:pt x="21" y="7"/>
                    </a:cubicBezTo>
                    <a:cubicBezTo>
                      <a:pt x="18" y="11"/>
                      <a:pt x="13" y="11"/>
                      <a:pt x="8" y="12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4" y="14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3" y="32"/>
                      <a:pt x="4" y="35"/>
                      <a:pt x="4" y="37"/>
                    </a:cubicBezTo>
                    <a:cubicBezTo>
                      <a:pt x="4" y="38"/>
                      <a:pt x="4" y="38"/>
                      <a:pt x="5" y="38"/>
                    </a:cubicBezTo>
                    <a:cubicBezTo>
                      <a:pt x="5" y="39"/>
                      <a:pt x="6" y="41"/>
                      <a:pt x="6" y="43"/>
                    </a:cubicBezTo>
                    <a:cubicBezTo>
                      <a:pt x="6" y="47"/>
                      <a:pt x="7" y="50"/>
                      <a:pt x="8" y="51"/>
                    </a:cubicBezTo>
                    <a:cubicBezTo>
                      <a:pt x="8" y="51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5" name="Freeform 1190"/>
              <p:cNvSpPr>
                <a:spLocks/>
              </p:cNvSpPr>
              <p:nvPr/>
            </p:nvSpPr>
            <p:spPr bwMode="auto">
              <a:xfrm>
                <a:off x="2714" y="3292"/>
                <a:ext cx="34" cy="31"/>
              </a:xfrm>
              <a:custGeom>
                <a:avLst/>
                <a:gdLst>
                  <a:gd name="T0" fmla="*/ 29 w 36"/>
                  <a:gd name="T1" fmla="*/ 24 h 32"/>
                  <a:gd name="T2" fmla="*/ 30 w 36"/>
                  <a:gd name="T3" fmla="*/ 23 h 32"/>
                  <a:gd name="T4" fmla="*/ 30 w 36"/>
                  <a:gd name="T5" fmla="*/ 23 h 32"/>
                  <a:gd name="T6" fmla="*/ 32 w 36"/>
                  <a:gd name="T7" fmla="*/ 21 h 32"/>
                  <a:gd name="T8" fmla="*/ 32 w 36"/>
                  <a:gd name="T9" fmla="*/ 21 h 32"/>
                  <a:gd name="T10" fmla="*/ 32 w 36"/>
                  <a:gd name="T11" fmla="*/ 21 h 32"/>
                  <a:gd name="T12" fmla="*/ 32 w 36"/>
                  <a:gd name="T13" fmla="*/ 21 h 32"/>
                  <a:gd name="T14" fmla="*/ 33 w 36"/>
                  <a:gd name="T15" fmla="*/ 20 h 32"/>
                  <a:gd name="T16" fmla="*/ 33 w 36"/>
                  <a:gd name="T17" fmla="*/ 19 h 32"/>
                  <a:gd name="T18" fmla="*/ 34 w 36"/>
                  <a:gd name="T19" fmla="*/ 19 h 32"/>
                  <a:gd name="T20" fmla="*/ 34 w 36"/>
                  <a:gd name="T21" fmla="*/ 19 h 32"/>
                  <a:gd name="T22" fmla="*/ 35 w 36"/>
                  <a:gd name="T23" fmla="*/ 18 h 32"/>
                  <a:gd name="T24" fmla="*/ 35 w 36"/>
                  <a:gd name="T25" fmla="*/ 18 h 32"/>
                  <a:gd name="T26" fmla="*/ 35 w 36"/>
                  <a:gd name="T27" fmla="*/ 18 h 32"/>
                  <a:gd name="T28" fmla="*/ 35 w 36"/>
                  <a:gd name="T29" fmla="*/ 17 h 32"/>
                  <a:gd name="T30" fmla="*/ 36 w 36"/>
                  <a:gd name="T31" fmla="*/ 6 h 32"/>
                  <a:gd name="T32" fmla="*/ 35 w 36"/>
                  <a:gd name="T33" fmla="*/ 6 h 32"/>
                  <a:gd name="T34" fmla="*/ 34 w 36"/>
                  <a:gd name="T35" fmla="*/ 5 h 32"/>
                  <a:gd name="T36" fmla="*/ 34 w 36"/>
                  <a:gd name="T37" fmla="*/ 5 h 32"/>
                  <a:gd name="T38" fmla="*/ 33 w 36"/>
                  <a:gd name="T39" fmla="*/ 4 h 32"/>
                  <a:gd name="T40" fmla="*/ 32 w 36"/>
                  <a:gd name="T41" fmla="*/ 4 h 32"/>
                  <a:gd name="T42" fmla="*/ 31 w 36"/>
                  <a:gd name="T43" fmla="*/ 4 h 32"/>
                  <a:gd name="T44" fmla="*/ 31 w 36"/>
                  <a:gd name="T45" fmla="*/ 3 h 32"/>
                  <a:gd name="T46" fmla="*/ 30 w 36"/>
                  <a:gd name="T47" fmla="*/ 3 h 32"/>
                  <a:gd name="T48" fmla="*/ 30 w 36"/>
                  <a:gd name="T49" fmla="*/ 3 h 32"/>
                  <a:gd name="T50" fmla="*/ 29 w 36"/>
                  <a:gd name="T51" fmla="*/ 3 h 32"/>
                  <a:gd name="T52" fmla="*/ 29 w 36"/>
                  <a:gd name="T53" fmla="*/ 2 h 32"/>
                  <a:gd name="T54" fmla="*/ 28 w 36"/>
                  <a:gd name="T55" fmla="*/ 2 h 32"/>
                  <a:gd name="T56" fmla="*/ 28 w 36"/>
                  <a:gd name="T57" fmla="*/ 2 h 32"/>
                  <a:gd name="T58" fmla="*/ 27 w 36"/>
                  <a:gd name="T59" fmla="*/ 2 h 32"/>
                  <a:gd name="T60" fmla="*/ 27 w 36"/>
                  <a:gd name="T61" fmla="*/ 2 h 32"/>
                  <a:gd name="T62" fmla="*/ 9 w 36"/>
                  <a:gd name="T63" fmla="*/ 0 h 32"/>
                  <a:gd name="T64" fmla="*/ 7 w 36"/>
                  <a:gd name="T65" fmla="*/ 1 h 32"/>
                  <a:gd name="T66" fmla="*/ 1 w 36"/>
                  <a:gd name="T67" fmla="*/ 1 h 32"/>
                  <a:gd name="T68" fmla="*/ 0 w 36"/>
                  <a:gd name="T69" fmla="*/ 1 h 32"/>
                  <a:gd name="T70" fmla="*/ 0 w 36"/>
                  <a:gd name="T71" fmla="*/ 2 h 32"/>
                  <a:gd name="T72" fmla="*/ 1 w 36"/>
                  <a:gd name="T73" fmla="*/ 4 h 32"/>
                  <a:gd name="T74" fmla="*/ 5 w 36"/>
                  <a:gd name="T75" fmla="*/ 10 h 32"/>
                  <a:gd name="T76" fmla="*/ 10 w 36"/>
                  <a:gd name="T77" fmla="*/ 16 h 32"/>
                  <a:gd name="T78" fmla="*/ 14 w 36"/>
                  <a:gd name="T79" fmla="*/ 21 h 32"/>
                  <a:gd name="T80" fmla="*/ 16 w 36"/>
                  <a:gd name="T81" fmla="*/ 23 h 32"/>
                  <a:gd name="T82" fmla="*/ 18 w 36"/>
                  <a:gd name="T83" fmla="*/ 25 h 32"/>
                  <a:gd name="T84" fmla="*/ 18 w 36"/>
                  <a:gd name="T85" fmla="*/ 25 h 32"/>
                  <a:gd name="T86" fmla="*/ 20 w 36"/>
                  <a:gd name="T87" fmla="*/ 27 h 32"/>
                  <a:gd name="T88" fmla="*/ 20 w 36"/>
                  <a:gd name="T89" fmla="*/ 27 h 32"/>
                  <a:gd name="T90" fmla="*/ 21 w 36"/>
                  <a:gd name="T91" fmla="*/ 28 h 32"/>
                  <a:gd name="T92" fmla="*/ 22 w 36"/>
                  <a:gd name="T93" fmla="*/ 29 h 32"/>
                  <a:gd name="T94" fmla="*/ 23 w 36"/>
                  <a:gd name="T95" fmla="*/ 30 h 32"/>
                  <a:gd name="T96" fmla="*/ 26 w 36"/>
                  <a:gd name="T97" fmla="*/ 32 h 32"/>
                  <a:gd name="T98" fmla="*/ 26 w 36"/>
                  <a:gd name="T99" fmla="*/ 32 h 32"/>
                  <a:gd name="T100" fmla="*/ 26 w 36"/>
                  <a:gd name="T101" fmla="*/ 31 h 32"/>
                  <a:gd name="T102" fmla="*/ 26 w 36"/>
                  <a:gd name="T103" fmla="*/ 31 h 32"/>
                  <a:gd name="T104" fmla="*/ 27 w 36"/>
                  <a:gd name="T105" fmla="*/ 29 h 32"/>
                  <a:gd name="T106" fmla="*/ 27 w 36"/>
                  <a:gd name="T107" fmla="*/ 29 h 32"/>
                  <a:gd name="T108" fmla="*/ 27 w 36"/>
                  <a:gd name="T109" fmla="*/ 27 h 32"/>
                  <a:gd name="T110" fmla="*/ 27 w 36"/>
                  <a:gd name="T111" fmla="*/ 27 h 32"/>
                  <a:gd name="T112" fmla="*/ 29 w 36"/>
                  <a:gd name="T113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32">
                    <a:moveTo>
                      <a:pt x="29" y="24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6" y="15"/>
                      <a:pt x="36" y="10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2"/>
                      <a:pt x="12" y="1"/>
                      <a:pt x="9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3" y="3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" y="5"/>
                      <a:pt x="5" y="7"/>
                      <a:pt x="5" y="10"/>
                    </a:cubicBezTo>
                    <a:cubicBezTo>
                      <a:pt x="5" y="11"/>
                      <a:pt x="8" y="14"/>
                      <a:pt x="10" y="16"/>
                    </a:cubicBezTo>
                    <a:cubicBezTo>
                      <a:pt x="12" y="18"/>
                      <a:pt x="14" y="19"/>
                      <a:pt x="14" y="21"/>
                    </a:cubicBezTo>
                    <a:cubicBezTo>
                      <a:pt x="15" y="22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6"/>
                      <a:pt x="29" y="25"/>
                      <a:pt x="29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6" name="Freeform 1191"/>
              <p:cNvSpPr>
                <a:spLocks/>
              </p:cNvSpPr>
              <p:nvPr/>
            </p:nvSpPr>
            <p:spPr bwMode="auto">
              <a:xfrm>
                <a:off x="2693" y="3275"/>
                <a:ext cx="53" cy="44"/>
              </a:xfrm>
              <a:custGeom>
                <a:avLst/>
                <a:gdLst>
                  <a:gd name="T0" fmla="*/ 54 w 55"/>
                  <a:gd name="T1" fmla="*/ 14 h 46"/>
                  <a:gd name="T2" fmla="*/ 52 w 55"/>
                  <a:gd name="T3" fmla="*/ 13 h 46"/>
                  <a:gd name="T4" fmla="*/ 51 w 55"/>
                  <a:gd name="T5" fmla="*/ 11 h 46"/>
                  <a:gd name="T6" fmla="*/ 50 w 55"/>
                  <a:gd name="T7" fmla="*/ 9 h 46"/>
                  <a:gd name="T8" fmla="*/ 50 w 55"/>
                  <a:gd name="T9" fmla="*/ 8 h 46"/>
                  <a:gd name="T10" fmla="*/ 48 w 55"/>
                  <a:gd name="T11" fmla="*/ 9 h 46"/>
                  <a:gd name="T12" fmla="*/ 45 w 55"/>
                  <a:gd name="T13" fmla="*/ 9 h 46"/>
                  <a:gd name="T14" fmla="*/ 44 w 55"/>
                  <a:gd name="T15" fmla="*/ 9 h 46"/>
                  <a:gd name="T16" fmla="*/ 37 w 55"/>
                  <a:gd name="T17" fmla="*/ 7 h 46"/>
                  <a:gd name="T18" fmla="*/ 33 w 55"/>
                  <a:gd name="T19" fmla="*/ 4 h 46"/>
                  <a:gd name="T20" fmla="*/ 31 w 55"/>
                  <a:gd name="T21" fmla="*/ 3 h 46"/>
                  <a:gd name="T22" fmla="*/ 29 w 55"/>
                  <a:gd name="T23" fmla="*/ 1 h 46"/>
                  <a:gd name="T24" fmla="*/ 27 w 55"/>
                  <a:gd name="T25" fmla="*/ 0 h 46"/>
                  <a:gd name="T26" fmla="*/ 21 w 55"/>
                  <a:gd name="T27" fmla="*/ 4 h 46"/>
                  <a:gd name="T28" fmla="*/ 17 w 55"/>
                  <a:gd name="T29" fmla="*/ 9 h 46"/>
                  <a:gd name="T30" fmla="*/ 12 w 55"/>
                  <a:gd name="T31" fmla="*/ 15 h 46"/>
                  <a:gd name="T32" fmla="*/ 7 w 55"/>
                  <a:gd name="T33" fmla="*/ 14 h 46"/>
                  <a:gd name="T34" fmla="*/ 6 w 55"/>
                  <a:gd name="T35" fmla="*/ 14 h 46"/>
                  <a:gd name="T36" fmla="*/ 6 w 55"/>
                  <a:gd name="T37" fmla="*/ 14 h 46"/>
                  <a:gd name="T38" fmla="*/ 5 w 55"/>
                  <a:gd name="T39" fmla="*/ 14 h 46"/>
                  <a:gd name="T40" fmla="*/ 4 w 55"/>
                  <a:gd name="T41" fmla="*/ 14 h 46"/>
                  <a:gd name="T42" fmla="*/ 3 w 55"/>
                  <a:gd name="T43" fmla="*/ 15 h 46"/>
                  <a:gd name="T44" fmla="*/ 1 w 55"/>
                  <a:gd name="T45" fmla="*/ 15 h 46"/>
                  <a:gd name="T46" fmla="*/ 0 w 55"/>
                  <a:gd name="T47" fmla="*/ 15 h 46"/>
                  <a:gd name="T48" fmla="*/ 2 w 55"/>
                  <a:gd name="T49" fmla="*/ 16 h 46"/>
                  <a:gd name="T50" fmla="*/ 20 w 55"/>
                  <a:gd name="T51" fmla="*/ 36 h 46"/>
                  <a:gd name="T52" fmla="*/ 30 w 55"/>
                  <a:gd name="T53" fmla="*/ 42 h 46"/>
                  <a:gd name="T54" fmla="*/ 35 w 55"/>
                  <a:gd name="T55" fmla="*/ 44 h 46"/>
                  <a:gd name="T56" fmla="*/ 28 w 55"/>
                  <a:gd name="T57" fmla="*/ 37 h 46"/>
                  <a:gd name="T58" fmla="*/ 20 w 55"/>
                  <a:gd name="T59" fmla="*/ 25 h 46"/>
                  <a:gd name="T60" fmla="*/ 18 w 55"/>
                  <a:gd name="T61" fmla="*/ 17 h 46"/>
                  <a:gd name="T62" fmla="*/ 26 w 55"/>
                  <a:gd name="T63" fmla="*/ 15 h 46"/>
                  <a:gd name="T64" fmla="*/ 48 w 55"/>
                  <a:gd name="T65" fmla="*/ 16 h 46"/>
                  <a:gd name="T66" fmla="*/ 49 w 55"/>
                  <a:gd name="T67" fmla="*/ 16 h 46"/>
                  <a:gd name="T68" fmla="*/ 50 w 55"/>
                  <a:gd name="T69" fmla="*/ 16 h 46"/>
                  <a:gd name="T70" fmla="*/ 51 w 55"/>
                  <a:gd name="T71" fmla="*/ 17 h 46"/>
                  <a:gd name="T72" fmla="*/ 52 w 55"/>
                  <a:gd name="T73" fmla="*/ 17 h 46"/>
                  <a:gd name="T74" fmla="*/ 53 w 55"/>
                  <a:gd name="T75" fmla="*/ 18 h 46"/>
                  <a:gd name="T76" fmla="*/ 55 w 55"/>
                  <a:gd name="T77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46">
                    <a:moveTo>
                      <a:pt x="55" y="17"/>
                    </a:moveTo>
                    <a:cubicBezTo>
                      <a:pt x="55" y="15"/>
                      <a:pt x="55" y="15"/>
                      <a:pt x="54" y="14"/>
                    </a:cubicBezTo>
                    <a:cubicBezTo>
                      <a:pt x="53" y="14"/>
                      <a:pt x="53" y="14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1"/>
                      <a:pt x="50" y="10"/>
                      <a:pt x="50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9" y="8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6" y="9"/>
                      <a:pt x="45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0" y="9"/>
                      <a:pt x="37" y="7"/>
                    </a:cubicBezTo>
                    <a:cubicBezTo>
                      <a:pt x="36" y="7"/>
                      <a:pt x="35" y="6"/>
                      <a:pt x="34" y="5"/>
                    </a:cubicBezTo>
                    <a:cubicBezTo>
                      <a:pt x="34" y="5"/>
                      <a:pt x="34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5" y="1"/>
                      <a:pt x="25" y="1"/>
                    </a:cubicBezTo>
                    <a:cubicBezTo>
                      <a:pt x="23" y="3"/>
                      <a:pt x="21" y="3"/>
                      <a:pt x="21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20" y="9"/>
                      <a:pt x="17" y="9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5" y="13"/>
                      <a:pt x="14" y="15"/>
                      <a:pt x="12" y="15"/>
                    </a:cubicBezTo>
                    <a:cubicBezTo>
                      <a:pt x="11" y="15"/>
                      <a:pt x="10" y="14"/>
                      <a:pt x="9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6"/>
                      <a:pt x="11" y="16"/>
                      <a:pt x="11" y="22"/>
                    </a:cubicBezTo>
                    <a:cubicBezTo>
                      <a:pt x="11" y="24"/>
                      <a:pt x="16" y="31"/>
                      <a:pt x="20" y="36"/>
                    </a:cubicBezTo>
                    <a:cubicBezTo>
                      <a:pt x="21" y="37"/>
                      <a:pt x="23" y="38"/>
                      <a:pt x="25" y="38"/>
                    </a:cubicBezTo>
                    <a:cubicBezTo>
                      <a:pt x="27" y="39"/>
                      <a:pt x="30" y="40"/>
                      <a:pt x="30" y="42"/>
                    </a:cubicBezTo>
                    <a:cubicBezTo>
                      <a:pt x="30" y="43"/>
                      <a:pt x="32" y="45"/>
                      <a:pt x="36" y="46"/>
                    </a:cubicBezTo>
                    <a:cubicBezTo>
                      <a:pt x="36" y="45"/>
                      <a:pt x="35" y="45"/>
                      <a:pt x="35" y="44"/>
                    </a:cubicBezTo>
                    <a:cubicBezTo>
                      <a:pt x="33" y="42"/>
                      <a:pt x="31" y="41"/>
                      <a:pt x="31" y="40"/>
                    </a:cubicBezTo>
                    <a:cubicBezTo>
                      <a:pt x="31" y="39"/>
                      <a:pt x="29" y="38"/>
                      <a:pt x="28" y="37"/>
                    </a:cubicBezTo>
                    <a:cubicBezTo>
                      <a:pt x="25" y="34"/>
                      <a:pt x="22" y="31"/>
                      <a:pt x="22" y="28"/>
                    </a:cubicBezTo>
                    <a:cubicBezTo>
                      <a:pt x="22" y="27"/>
                      <a:pt x="21" y="26"/>
                      <a:pt x="20" y="25"/>
                    </a:cubicBezTo>
                    <a:cubicBezTo>
                      <a:pt x="18" y="24"/>
                      <a:pt x="17" y="23"/>
                      <a:pt x="17" y="21"/>
                    </a:cubicBezTo>
                    <a:cubicBezTo>
                      <a:pt x="16" y="20"/>
                      <a:pt x="17" y="18"/>
                      <a:pt x="18" y="17"/>
                    </a:cubicBezTo>
                    <a:cubicBezTo>
                      <a:pt x="20" y="15"/>
                      <a:pt x="23" y="14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8" y="14"/>
                      <a:pt x="30" y="13"/>
                      <a:pt x="32" y="14"/>
                    </a:cubicBezTo>
                    <a:cubicBezTo>
                      <a:pt x="33" y="15"/>
                      <a:pt x="41" y="15"/>
                      <a:pt x="48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7"/>
                      <a:pt x="53" y="17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5" y="18"/>
                      <a:pt x="55" y="19"/>
                    </a:cubicBezTo>
                    <a:cubicBezTo>
                      <a:pt x="55" y="18"/>
                      <a:pt x="55" y="18"/>
                      <a:pt x="55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7" name="Freeform 1192"/>
              <p:cNvSpPr>
                <a:spLocks/>
              </p:cNvSpPr>
              <p:nvPr/>
            </p:nvSpPr>
            <p:spPr bwMode="auto">
              <a:xfrm>
                <a:off x="2750" y="3327"/>
                <a:ext cx="15" cy="34"/>
              </a:xfrm>
              <a:custGeom>
                <a:avLst/>
                <a:gdLst>
                  <a:gd name="T0" fmla="*/ 14 w 16"/>
                  <a:gd name="T1" fmla="*/ 22 h 36"/>
                  <a:gd name="T2" fmla="*/ 13 w 16"/>
                  <a:gd name="T3" fmla="*/ 21 h 36"/>
                  <a:gd name="T4" fmla="*/ 12 w 16"/>
                  <a:gd name="T5" fmla="*/ 20 h 36"/>
                  <a:gd name="T6" fmla="*/ 11 w 16"/>
                  <a:gd name="T7" fmla="*/ 19 h 36"/>
                  <a:gd name="T8" fmla="*/ 11 w 16"/>
                  <a:gd name="T9" fmla="*/ 18 h 36"/>
                  <a:gd name="T10" fmla="*/ 10 w 16"/>
                  <a:gd name="T11" fmla="*/ 16 h 36"/>
                  <a:gd name="T12" fmla="*/ 9 w 16"/>
                  <a:gd name="T13" fmla="*/ 13 h 36"/>
                  <a:gd name="T14" fmla="*/ 9 w 16"/>
                  <a:gd name="T15" fmla="*/ 12 h 36"/>
                  <a:gd name="T16" fmla="*/ 9 w 16"/>
                  <a:gd name="T17" fmla="*/ 10 h 36"/>
                  <a:gd name="T18" fmla="*/ 10 w 16"/>
                  <a:gd name="T19" fmla="*/ 9 h 36"/>
                  <a:gd name="T20" fmla="*/ 10 w 16"/>
                  <a:gd name="T21" fmla="*/ 7 h 36"/>
                  <a:gd name="T22" fmla="*/ 10 w 16"/>
                  <a:gd name="T23" fmla="*/ 6 h 36"/>
                  <a:gd name="T24" fmla="*/ 11 w 16"/>
                  <a:gd name="T25" fmla="*/ 4 h 36"/>
                  <a:gd name="T26" fmla="*/ 8 w 16"/>
                  <a:gd name="T27" fmla="*/ 3 h 36"/>
                  <a:gd name="T28" fmla="*/ 7 w 16"/>
                  <a:gd name="T29" fmla="*/ 2 h 36"/>
                  <a:gd name="T30" fmla="*/ 5 w 16"/>
                  <a:gd name="T31" fmla="*/ 1 h 36"/>
                  <a:gd name="T32" fmla="*/ 5 w 16"/>
                  <a:gd name="T33" fmla="*/ 1 h 36"/>
                  <a:gd name="T34" fmla="*/ 3 w 16"/>
                  <a:gd name="T35" fmla="*/ 0 h 36"/>
                  <a:gd name="T36" fmla="*/ 3 w 16"/>
                  <a:gd name="T37" fmla="*/ 0 h 36"/>
                  <a:gd name="T38" fmla="*/ 1 w 16"/>
                  <a:gd name="T39" fmla="*/ 2 h 36"/>
                  <a:gd name="T40" fmla="*/ 1 w 16"/>
                  <a:gd name="T41" fmla="*/ 3 h 36"/>
                  <a:gd name="T42" fmla="*/ 1 w 16"/>
                  <a:gd name="T43" fmla="*/ 3 h 36"/>
                  <a:gd name="T44" fmla="*/ 0 w 16"/>
                  <a:gd name="T45" fmla="*/ 5 h 36"/>
                  <a:gd name="T46" fmla="*/ 0 w 16"/>
                  <a:gd name="T47" fmla="*/ 5 h 36"/>
                  <a:gd name="T48" fmla="*/ 4 w 16"/>
                  <a:gd name="T49" fmla="*/ 10 h 36"/>
                  <a:gd name="T50" fmla="*/ 2 w 16"/>
                  <a:gd name="T51" fmla="*/ 15 h 36"/>
                  <a:gd name="T52" fmla="*/ 0 w 16"/>
                  <a:gd name="T53" fmla="*/ 23 h 36"/>
                  <a:gd name="T54" fmla="*/ 2 w 16"/>
                  <a:gd name="T55" fmla="*/ 28 h 36"/>
                  <a:gd name="T56" fmla="*/ 6 w 16"/>
                  <a:gd name="T57" fmla="*/ 34 h 36"/>
                  <a:gd name="T58" fmla="*/ 7 w 16"/>
                  <a:gd name="T59" fmla="*/ 36 h 36"/>
                  <a:gd name="T60" fmla="*/ 7 w 16"/>
                  <a:gd name="T61" fmla="*/ 36 h 36"/>
                  <a:gd name="T62" fmla="*/ 7 w 16"/>
                  <a:gd name="T63" fmla="*/ 35 h 36"/>
                  <a:gd name="T64" fmla="*/ 8 w 16"/>
                  <a:gd name="T65" fmla="*/ 34 h 36"/>
                  <a:gd name="T66" fmla="*/ 8 w 16"/>
                  <a:gd name="T67" fmla="*/ 33 h 36"/>
                  <a:gd name="T68" fmla="*/ 9 w 16"/>
                  <a:gd name="T69" fmla="*/ 33 h 36"/>
                  <a:gd name="T70" fmla="*/ 9 w 16"/>
                  <a:gd name="T71" fmla="*/ 32 h 36"/>
                  <a:gd name="T72" fmla="*/ 11 w 16"/>
                  <a:gd name="T73" fmla="*/ 31 h 36"/>
                  <a:gd name="T74" fmla="*/ 11 w 16"/>
                  <a:gd name="T75" fmla="*/ 31 h 36"/>
                  <a:gd name="T76" fmla="*/ 12 w 16"/>
                  <a:gd name="T77" fmla="*/ 28 h 36"/>
                  <a:gd name="T78" fmla="*/ 13 w 16"/>
                  <a:gd name="T79" fmla="*/ 27 h 36"/>
                  <a:gd name="T80" fmla="*/ 14 w 16"/>
                  <a:gd name="T81" fmla="*/ 27 h 36"/>
                  <a:gd name="T82" fmla="*/ 14 w 16"/>
                  <a:gd name="T83" fmla="*/ 25 h 36"/>
                  <a:gd name="T84" fmla="*/ 14 w 16"/>
                  <a:gd name="T85" fmla="*/ 25 h 36"/>
                  <a:gd name="T86" fmla="*/ 15 w 16"/>
                  <a:gd name="T87" fmla="*/ 24 h 36"/>
                  <a:gd name="T88" fmla="*/ 15 w 16"/>
                  <a:gd name="T89" fmla="*/ 24 h 36"/>
                  <a:gd name="T90" fmla="*/ 16 w 16"/>
                  <a:gd name="T91" fmla="*/ 23 h 36"/>
                  <a:gd name="T92" fmla="*/ 16 w 16"/>
                  <a:gd name="T93" fmla="*/ 23 h 36"/>
                  <a:gd name="T94" fmla="*/ 15 w 16"/>
                  <a:gd name="T95" fmla="*/ 23 h 36"/>
                  <a:gd name="T96" fmla="*/ 14 w 16"/>
                  <a:gd name="T9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36">
                    <a:moveTo>
                      <a:pt x="14" y="22"/>
                    </a:moveTo>
                    <a:cubicBezTo>
                      <a:pt x="14" y="21"/>
                      <a:pt x="13" y="21"/>
                      <a:pt x="13" y="21"/>
                    </a:cubicBezTo>
                    <a:cubicBezTo>
                      <a:pt x="13" y="21"/>
                      <a:pt x="12" y="20"/>
                      <a:pt x="12" y="20"/>
                    </a:cubicBezTo>
                    <a:cubicBezTo>
                      <a:pt x="12" y="20"/>
                      <a:pt x="12" y="19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4" y="10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6"/>
                      <a:pt x="0" y="19"/>
                      <a:pt x="0" y="23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4" y="30"/>
                      <a:pt x="5" y="32"/>
                      <a:pt x="6" y="34"/>
                    </a:cubicBezTo>
                    <a:cubicBezTo>
                      <a:pt x="6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7" y="35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1" y="30"/>
                      <a:pt x="11" y="29"/>
                      <a:pt x="12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4" y="27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4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8" name="Freeform 1193"/>
              <p:cNvSpPr>
                <a:spLocks/>
              </p:cNvSpPr>
              <p:nvPr/>
            </p:nvSpPr>
            <p:spPr bwMode="auto">
              <a:xfrm>
                <a:off x="2650" y="3239"/>
                <a:ext cx="75" cy="33"/>
              </a:xfrm>
              <a:custGeom>
                <a:avLst/>
                <a:gdLst>
                  <a:gd name="T0" fmla="*/ 0 w 78"/>
                  <a:gd name="T1" fmla="*/ 25 h 34"/>
                  <a:gd name="T2" fmla="*/ 0 w 78"/>
                  <a:gd name="T3" fmla="*/ 26 h 34"/>
                  <a:gd name="T4" fmla="*/ 5 w 78"/>
                  <a:gd name="T5" fmla="*/ 27 h 34"/>
                  <a:gd name="T6" fmla="*/ 7 w 78"/>
                  <a:gd name="T7" fmla="*/ 27 h 34"/>
                  <a:gd name="T8" fmla="*/ 8 w 78"/>
                  <a:gd name="T9" fmla="*/ 27 h 34"/>
                  <a:gd name="T10" fmla="*/ 9 w 78"/>
                  <a:gd name="T11" fmla="*/ 27 h 34"/>
                  <a:gd name="T12" fmla="*/ 10 w 78"/>
                  <a:gd name="T13" fmla="*/ 28 h 34"/>
                  <a:gd name="T14" fmla="*/ 10 w 78"/>
                  <a:gd name="T15" fmla="*/ 28 h 34"/>
                  <a:gd name="T16" fmla="*/ 12 w 78"/>
                  <a:gd name="T17" fmla="*/ 29 h 34"/>
                  <a:gd name="T18" fmla="*/ 16 w 78"/>
                  <a:gd name="T19" fmla="*/ 27 h 34"/>
                  <a:gd name="T20" fmla="*/ 29 w 78"/>
                  <a:gd name="T21" fmla="*/ 28 h 34"/>
                  <a:gd name="T22" fmla="*/ 30 w 78"/>
                  <a:gd name="T23" fmla="*/ 29 h 34"/>
                  <a:gd name="T24" fmla="*/ 30 w 78"/>
                  <a:gd name="T25" fmla="*/ 30 h 34"/>
                  <a:gd name="T26" fmla="*/ 30 w 78"/>
                  <a:gd name="T27" fmla="*/ 30 h 34"/>
                  <a:gd name="T28" fmla="*/ 35 w 78"/>
                  <a:gd name="T29" fmla="*/ 31 h 34"/>
                  <a:gd name="T30" fmla="*/ 39 w 78"/>
                  <a:gd name="T31" fmla="*/ 31 h 34"/>
                  <a:gd name="T32" fmla="*/ 51 w 78"/>
                  <a:gd name="T33" fmla="*/ 34 h 34"/>
                  <a:gd name="T34" fmla="*/ 51 w 78"/>
                  <a:gd name="T35" fmla="*/ 34 h 34"/>
                  <a:gd name="T36" fmla="*/ 54 w 78"/>
                  <a:gd name="T37" fmla="*/ 33 h 34"/>
                  <a:gd name="T38" fmla="*/ 66 w 78"/>
                  <a:gd name="T39" fmla="*/ 29 h 34"/>
                  <a:gd name="T40" fmla="*/ 68 w 78"/>
                  <a:gd name="T41" fmla="*/ 28 h 34"/>
                  <a:gd name="T42" fmla="*/ 69 w 78"/>
                  <a:gd name="T43" fmla="*/ 26 h 34"/>
                  <a:gd name="T44" fmla="*/ 70 w 78"/>
                  <a:gd name="T45" fmla="*/ 25 h 34"/>
                  <a:gd name="T46" fmla="*/ 71 w 78"/>
                  <a:gd name="T47" fmla="*/ 21 h 34"/>
                  <a:gd name="T48" fmla="*/ 72 w 78"/>
                  <a:gd name="T49" fmla="*/ 17 h 34"/>
                  <a:gd name="T50" fmla="*/ 74 w 78"/>
                  <a:gd name="T51" fmla="*/ 16 h 34"/>
                  <a:gd name="T52" fmla="*/ 77 w 78"/>
                  <a:gd name="T53" fmla="*/ 15 h 34"/>
                  <a:gd name="T54" fmla="*/ 77 w 78"/>
                  <a:gd name="T55" fmla="*/ 13 h 34"/>
                  <a:gd name="T56" fmla="*/ 78 w 78"/>
                  <a:gd name="T57" fmla="*/ 12 h 34"/>
                  <a:gd name="T58" fmla="*/ 77 w 78"/>
                  <a:gd name="T59" fmla="*/ 10 h 34"/>
                  <a:gd name="T60" fmla="*/ 75 w 78"/>
                  <a:gd name="T61" fmla="*/ 5 h 34"/>
                  <a:gd name="T62" fmla="*/ 75 w 78"/>
                  <a:gd name="T63" fmla="*/ 5 h 34"/>
                  <a:gd name="T64" fmla="*/ 66 w 78"/>
                  <a:gd name="T65" fmla="*/ 3 h 34"/>
                  <a:gd name="T66" fmla="*/ 57 w 78"/>
                  <a:gd name="T67" fmla="*/ 4 h 34"/>
                  <a:gd name="T68" fmla="*/ 48 w 78"/>
                  <a:gd name="T69" fmla="*/ 6 h 34"/>
                  <a:gd name="T70" fmla="*/ 46 w 78"/>
                  <a:gd name="T71" fmla="*/ 6 h 34"/>
                  <a:gd name="T72" fmla="*/ 41 w 78"/>
                  <a:gd name="T73" fmla="*/ 9 h 34"/>
                  <a:gd name="T74" fmla="*/ 38 w 78"/>
                  <a:gd name="T75" fmla="*/ 11 h 34"/>
                  <a:gd name="T76" fmla="*/ 37 w 78"/>
                  <a:gd name="T77" fmla="*/ 17 h 34"/>
                  <a:gd name="T78" fmla="*/ 34 w 78"/>
                  <a:gd name="T79" fmla="*/ 21 h 34"/>
                  <a:gd name="T80" fmla="*/ 28 w 78"/>
                  <a:gd name="T81" fmla="*/ 20 h 34"/>
                  <a:gd name="T82" fmla="*/ 11 w 78"/>
                  <a:gd name="T83" fmla="*/ 23 h 34"/>
                  <a:gd name="T84" fmla="*/ 7 w 78"/>
                  <a:gd name="T85" fmla="*/ 23 h 34"/>
                  <a:gd name="T86" fmla="*/ 1 w 78"/>
                  <a:gd name="T87" fmla="*/ 23 h 34"/>
                  <a:gd name="T88" fmla="*/ 0 w 78"/>
                  <a:gd name="T89" fmla="*/ 23 h 34"/>
                  <a:gd name="T90" fmla="*/ 0 w 78"/>
                  <a:gd name="T91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" h="34">
                    <a:moveTo>
                      <a:pt x="0" y="24"/>
                    </a:move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2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7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4" y="29"/>
                      <a:pt x="15" y="28"/>
                      <a:pt x="16" y="27"/>
                    </a:cubicBezTo>
                    <a:cubicBezTo>
                      <a:pt x="17" y="26"/>
                      <a:pt x="18" y="25"/>
                      <a:pt x="27" y="25"/>
                    </a:cubicBezTo>
                    <a:cubicBezTo>
                      <a:pt x="29" y="25"/>
                      <a:pt x="29" y="27"/>
                      <a:pt x="29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1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2" y="32"/>
                      <a:pt x="45" y="32"/>
                      <a:pt x="47" y="33"/>
                    </a:cubicBezTo>
                    <a:cubicBezTo>
                      <a:pt x="49" y="33"/>
                      <a:pt x="50" y="33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6" y="32"/>
                      <a:pt x="58" y="30"/>
                      <a:pt x="61" y="30"/>
                    </a:cubicBezTo>
                    <a:cubicBezTo>
                      <a:pt x="63" y="30"/>
                      <a:pt x="65" y="30"/>
                      <a:pt x="66" y="29"/>
                    </a:cubicBezTo>
                    <a:cubicBezTo>
                      <a:pt x="66" y="29"/>
                      <a:pt x="66" y="29"/>
                      <a:pt x="67" y="28"/>
                    </a:cubicBezTo>
                    <a:cubicBezTo>
                      <a:pt x="67" y="28"/>
                      <a:pt x="67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7"/>
                      <a:pt x="68" y="27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4"/>
                      <a:pt x="70" y="22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8"/>
                      <a:pt x="72" y="17"/>
                    </a:cubicBezTo>
                    <a:cubicBezTo>
                      <a:pt x="72" y="16"/>
                      <a:pt x="73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7" y="16"/>
                      <a:pt x="77" y="16"/>
                      <a:pt x="77" y="15"/>
                    </a:cubicBezTo>
                    <a:cubicBezTo>
                      <a:pt x="77" y="14"/>
                      <a:pt x="77" y="14"/>
                      <a:pt x="77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3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3" y="5"/>
                      <a:pt x="72" y="5"/>
                    </a:cubicBezTo>
                    <a:cubicBezTo>
                      <a:pt x="70" y="5"/>
                      <a:pt x="68" y="4"/>
                      <a:pt x="66" y="3"/>
                    </a:cubicBezTo>
                    <a:cubicBezTo>
                      <a:pt x="65" y="1"/>
                      <a:pt x="61" y="0"/>
                      <a:pt x="59" y="0"/>
                    </a:cubicBezTo>
                    <a:cubicBezTo>
                      <a:pt x="58" y="1"/>
                      <a:pt x="58" y="3"/>
                      <a:pt x="57" y="4"/>
                    </a:cubicBezTo>
                    <a:cubicBezTo>
                      <a:pt x="56" y="6"/>
                      <a:pt x="54" y="6"/>
                      <a:pt x="51" y="6"/>
                    </a:cubicBezTo>
                    <a:cubicBezTo>
                      <a:pt x="50" y="6"/>
                      <a:pt x="49" y="6"/>
                      <a:pt x="48" y="6"/>
                    </a:cubicBezTo>
                    <a:cubicBezTo>
                      <a:pt x="48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5" y="6"/>
                      <a:pt x="45" y="7"/>
                      <a:pt x="44" y="7"/>
                    </a:cubicBezTo>
                    <a:cubicBezTo>
                      <a:pt x="43" y="8"/>
                      <a:pt x="42" y="8"/>
                      <a:pt x="41" y="9"/>
                    </a:cubicBezTo>
                    <a:cubicBezTo>
                      <a:pt x="41" y="10"/>
                      <a:pt x="40" y="10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2"/>
                      <a:pt x="36" y="12"/>
                      <a:pt x="37" y="14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7" y="19"/>
                      <a:pt x="37" y="20"/>
                    </a:cubicBezTo>
                    <a:cubicBezTo>
                      <a:pt x="36" y="21"/>
                      <a:pt x="35" y="21"/>
                      <a:pt x="34" y="21"/>
                    </a:cubicBezTo>
                    <a:cubicBezTo>
                      <a:pt x="32" y="21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8" y="20"/>
                    </a:cubicBezTo>
                    <a:cubicBezTo>
                      <a:pt x="25" y="20"/>
                      <a:pt x="21" y="21"/>
                      <a:pt x="20" y="22"/>
                    </a:cubicBezTo>
                    <a:cubicBezTo>
                      <a:pt x="18" y="24"/>
                      <a:pt x="14" y="24"/>
                      <a:pt x="11" y="23"/>
                    </a:cubicBezTo>
                    <a:cubicBezTo>
                      <a:pt x="11" y="22"/>
                      <a:pt x="10" y="22"/>
                      <a:pt x="9" y="22"/>
                    </a:cubicBezTo>
                    <a:cubicBezTo>
                      <a:pt x="8" y="22"/>
                      <a:pt x="7" y="23"/>
                      <a:pt x="7" y="23"/>
                    </a:cubicBezTo>
                    <a:cubicBezTo>
                      <a:pt x="6" y="24"/>
                      <a:pt x="5" y="25"/>
                      <a:pt x="5" y="25"/>
                    </a:cubicBezTo>
                    <a:cubicBezTo>
                      <a:pt x="3" y="25"/>
                      <a:pt x="2" y="24"/>
                      <a:pt x="1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9" name="Freeform 1194"/>
              <p:cNvSpPr>
                <a:spLocks/>
              </p:cNvSpPr>
              <p:nvPr/>
            </p:nvSpPr>
            <p:spPr bwMode="auto">
              <a:xfrm>
                <a:off x="2718" y="3244"/>
                <a:ext cx="66" cy="36"/>
              </a:xfrm>
              <a:custGeom>
                <a:avLst/>
                <a:gdLst>
                  <a:gd name="T0" fmla="*/ 37 w 69"/>
                  <a:gd name="T1" fmla="*/ 32 h 37"/>
                  <a:gd name="T2" fmla="*/ 38 w 69"/>
                  <a:gd name="T3" fmla="*/ 32 h 37"/>
                  <a:gd name="T4" fmla="*/ 43 w 69"/>
                  <a:gd name="T5" fmla="*/ 34 h 37"/>
                  <a:gd name="T6" fmla="*/ 45 w 69"/>
                  <a:gd name="T7" fmla="*/ 34 h 37"/>
                  <a:gd name="T8" fmla="*/ 45 w 69"/>
                  <a:gd name="T9" fmla="*/ 34 h 37"/>
                  <a:gd name="T10" fmla="*/ 50 w 69"/>
                  <a:gd name="T11" fmla="*/ 30 h 37"/>
                  <a:gd name="T12" fmla="*/ 55 w 69"/>
                  <a:gd name="T13" fmla="*/ 22 h 37"/>
                  <a:gd name="T14" fmla="*/ 61 w 69"/>
                  <a:gd name="T15" fmla="*/ 12 h 37"/>
                  <a:gd name="T16" fmla="*/ 68 w 69"/>
                  <a:gd name="T17" fmla="*/ 8 h 37"/>
                  <a:gd name="T18" fmla="*/ 68 w 69"/>
                  <a:gd name="T19" fmla="*/ 8 h 37"/>
                  <a:gd name="T20" fmla="*/ 67 w 69"/>
                  <a:gd name="T21" fmla="*/ 7 h 37"/>
                  <a:gd name="T22" fmla="*/ 65 w 69"/>
                  <a:gd name="T23" fmla="*/ 6 h 37"/>
                  <a:gd name="T24" fmla="*/ 63 w 69"/>
                  <a:gd name="T25" fmla="*/ 5 h 37"/>
                  <a:gd name="T26" fmla="*/ 62 w 69"/>
                  <a:gd name="T27" fmla="*/ 5 h 37"/>
                  <a:gd name="T28" fmla="*/ 60 w 69"/>
                  <a:gd name="T29" fmla="*/ 4 h 37"/>
                  <a:gd name="T30" fmla="*/ 59 w 69"/>
                  <a:gd name="T31" fmla="*/ 4 h 37"/>
                  <a:gd name="T32" fmla="*/ 59 w 69"/>
                  <a:gd name="T33" fmla="*/ 4 h 37"/>
                  <a:gd name="T34" fmla="*/ 58 w 69"/>
                  <a:gd name="T35" fmla="*/ 3 h 37"/>
                  <a:gd name="T36" fmla="*/ 58 w 69"/>
                  <a:gd name="T37" fmla="*/ 3 h 37"/>
                  <a:gd name="T38" fmla="*/ 50 w 69"/>
                  <a:gd name="T39" fmla="*/ 1 h 37"/>
                  <a:gd name="T40" fmla="*/ 46 w 69"/>
                  <a:gd name="T41" fmla="*/ 3 h 37"/>
                  <a:gd name="T42" fmla="*/ 28 w 69"/>
                  <a:gd name="T43" fmla="*/ 9 h 37"/>
                  <a:gd name="T44" fmla="*/ 19 w 69"/>
                  <a:gd name="T45" fmla="*/ 13 h 37"/>
                  <a:gd name="T46" fmla="*/ 18 w 69"/>
                  <a:gd name="T47" fmla="*/ 13 h 37"/>
                  <a:gd name="T48" fmla="*/ 17 w 69"/>
                  <a:gd name="T49" fmla="*/ 12 h 37"/>
                  <a:gd name="T50" fmla="*/ 15 w 69"/>
                  <a:gd name="T51" fmla="*/ 12 h 37"/>
                  <a:gd name="T52" fmla="*/ 14 w 69"/>
                  <a:gd name="T53" fmla="*/ 12 h 37"/>
                  <a:gd name="T54" fmla="*/ 12 w 69"/>
                  <a:gd name="T55" fmla="*/ 12 h 37"/>
                  <a:gd name="T56" fmla="*/ 11 w 69"/>
                  <a:gd name="T57" fmla="*/ 11 h 37"/>
                  <a:gd name="T58" fmla="*/ 10 w 69"/>
                  <a:gd name="T59" fmla="*/ 10 h 37"/>
                  <a:gd name="T60" fmla="*/ 10 w 69"/>
                  <a:gd name="T61" fmla="*/ 12 h 37"/>
                  <a:gd name="T62" fmla="*/ 8 w 69"/>
                  <a:gd name="T63" fmla="*/ 14 h 37"/>
                  <a:gd name="T64" fmla="*/ 7 w 69"/>
                  <a:gd name="T65" fmla="*/ 15 h 37"/>
                  <a:gd name="T66" fmla="*/ 3 w 69"/>
                  <a:gd name="T67" fmla="*/ 18 h 37"/>
                  <a:gd name="T68" fmla="*/ 0 w 69"/>
                  <a:gd name="T69" fmla="*/ 24 h 37"/>
                  <a:gd name="T70" fmla="*/ 0 w 69"/>
                  <a:gd name="T71" fmla="*/ 24 h 37"/>
                  <a:gd name="T72" fmla="*/ 1 w 69"/>
                  <a:gd name="T73" fmla="*/ 25 h 37"/>
                  <a:gd name="T74" fmla="*/ 2 w 69"/>
                  <a:gd name="T75" fmla="*/ 26 h 37"/>
                  <a:gd name="T76" fmla="*/ 3 w 69"/>
                  <a:gd name="T77" fmla="*/ 28 h 37"/>
                  <a:gd name="T78" fmla="*/ 3 w 69"/>
                  <a:gd name="T79" fmla="*/ 28 h 37"/>
                  <a:gd name="T80" fmla="*/ 4 w 69"/>
                  <a:gd name="T81" fmla="*/ 29 h 37"/>
                  <a:gd name="T82" fmla="*/ 5 w 69"/>
                  <a:gd name="T83" fmla="*/ 30 h 37"/>
                  <a:gd name="T84" fmla="*/ 7 w 69"/>
                  <a:gd name="T85" fmla="*/ 31 h 37"/>
                  <a:gd name="T86" fmla="*/ 8 w 69"/>
                  <a:gd name="T87" fmla="*/ 32 h 37"/>
                  <a:gd name="T88" fmla="*/ 9 w 69"/>
                  <a:gd name="T89" fmla="*/ 33 h 37"/>
                  <a:gd name="T90" fmla="*/ 11 w 69"/>
                  <a:gd name="T91" fmla="*/ 34 h 37"/>
                  <a:gd name="T92" fmla="*/ 12 w 69"/>
                  <a:gd name="T93" fmla="*/ 35 h 37"/>
                  <a:gd name="T94" fmla="*/ 21 w 69"/>
                  <a:gd name="T9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" h="37">
                    <a:moveTo>
                      <a:pt x="25" y="36"/>
                    </a:moveTo>
                    <a:cubicBezTo>
                      <a:pt x="30" y="34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41" y="33"/>
                      <a:pt x="42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4" y="34"/>
                      <a:pt x="44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6" y="33"/>
                    </a:cubicBezTo>
                    <a:cubicBezTo>
                      <a:pt x="47" y="32"/>
                      <a:pt x="49" y="32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28"/>
                      <a:pt x="54" y="25"/>
                      <a:pt x="55" y="22"/>
                    </a:cubicBezTo>
                    <a:cubicBezTo>
                      <a:pt x="56" y="21"/>
                      <a:pt x="56" y="20"/>
                      <a:pt x="57" y="19"/>
                    </a:cubicBezTo>
                    <a:cubicBezTo>
                      <a:pt x="59" y="15"/>
                      <a:pt x="60" y="13"/>
                      <a:pt x="61" y="12"/>
                    </a:cubicBezTo>
                    <a:cubicBezTo>
                      <a:pt x="62" y="12"/>
                      <a:pt x="63" y="12"/>
                      <a:pt x="64" y="11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8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6"/>
                      <a:pt x="64" y="6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2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8" y="1"/>
                      <a:pt x="47" y="2"/>
                      <a:pt x="46" y="3"/>
                    </a:cubicBezTo>
                    <a:cubicBezTo>
                      <a:pt x="42" y="5"/>
                      <a:pt x="40" y="7"/>
                      <a:pt x="38" y="7"/>
                    </a:cubicBezTo>
                    <a:cubicBezTo>
                      <a:pt x="36" y="7"/>
                      <a:pt x="30" y="8"/>
                      <a:pt x="28" y="9"/>
                    </a:cubicBezTo>
                    <a:cubicBezTo>
                      <a:pt x="28" y="11"/>
                      <a:pt x="25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4" y="16"/>
                      <a:pt x="4" y="17"/>
                      <a:pt x="3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1"/>
                      <a:pt x="3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2"/>
                    </a:cubicBezTo>
                    <a:cubicBezTo>
                      <a:pt x="8" y="32"/>
                      <a:pt x="8" y="32"/>
                      <a:pt x="9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3" y="36"/>
                      <a:pt x="15" y="37"/>
                      <a:pt x="18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22" y="37"/>
                      <a:pt x="23" y="36"/>
                      <a:pt x="2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0" name="Freeform 1195"/>
              <p:cNvSpPr>
                <a:spLocks/>
              </p:cNvSpPr>
              <p:nvPr/>
            </p:nvSpPr>
            <p:spPr bwMode="auto">
              <a:xfrm>
                <a:off x="2679" y="3211"/>
                <a:ext cx="62" cy="30"/>
              </a:xfrm>
              <a:custGeom>
                <a:avLst/>
                <a:gdLst>
                  <a:gd name="T0" fmla="*/ 18 w 65"/>
                  <a:gd name="T1" fmla="*/ 31 h 31"/>
                  <a:gd name="T2" fmla="*/ 21 w 65"/>
                  <a:gd name="T3" fmla="*/ 31 h 31"/>
                  <a:gd name="T4" fmla="*/ 24 w 65"/>
                  <a:gd name="T5" fmla="*/ 31 h 31"/>
                  <a:gd name="T6" fmla="*/ 25 w 65"/>
                  <a:gd name="T7" fmla="*/ 27 h 31"/>
                  <a:gd name="T8" fmla="*/ 26 w 65"/>
                  <a:gd name="T9" fmla="*/ 25 h 31"/>
                  <a:gd name="T10" fmla="*/ 27 w 65"/>
                  <a:gd name="T11" fmla="*/ 25 h 31"/>
                  <a:gd name="T12" fmla="*/ 39 w 65"/>
                  <a:gd name="T13" fmla="*/ 29 h 31"/>
                  <a:gd name="T14" fmla="*/ 42 w 65"/>
                  <a:gd name="T15" fmla="*/ 30 h 31"/>
                  <a:gd name="T16" fmla="*/ 45 w 65"/>
                  <a:gd name="T17" fmla="*/ 30 h 31"/>
                  <a:gd name="T18" fmla="*/ 47 w 65"/>
                  <a:gd name="T19" fmla="*/ 29 h 31"/>
                  <a:gd name="T20" fmla="*/ 48 w 65"/>
                  <a:gd name="T21" fmla="*/ 29 h 31"/>
                  <a:gd name="T22" fmla="*/ 48 w 65"/>
                  <a:gd name="T23" fmla="*/ 29 h 31"/>
                  <a:gd name="T24" fmla="*/ 49 w 65"/>
                  <a:gd name="T25" fmla="*/ 28 h 31"/>
                  <a:gd name="T26" fmla="*/ 50 w 65"/>
                  <a:gd name="T27" fmla="*/ 28 h 31"/>
                  <a:gd name="T28" fmla="*/ 50 w 65"/>
                  <a:gd name="T29" fmla="*/ 28 h 31"/>
                  <a:gd name="T30" fmla="*/ 59 w 65"/>
                  <a:gd name="T31" fmla="*/ 24 h 31"/>
                  <a:gd name="T32" fmla="*/ 61 w 65"/>
                  <a:gd name="T33" fmla="*/ 21 h 31"/>
                  <a:gd name="T34" fmla="*/ 62 w 65"/>
                  <a:gd name="T35" fmla="*/ 21 h 31"/>
                  <a:gd name="T36" fmla="*/ 64 w 65"/>
                  <a:gd name="T37" fmla="*/ 19 h 31"/>
                  <a:gd name="T38" fmla="*/ 65 w 65"/>
                  <a:gd name="T39" fmla="*/ 19 h 31"/>
                  <a:gd name="T40" fmla="*/ 64 w 65"/>
                  <a:gd name="T41" fmla="*/ 18 h 31"/>
                  <a:gd name="T42" fmla="*/ 63 w 65"/>
                  <a:gd name="T43" fmla="*/ 16 h 31"/>
                  <a:gd name="T44" fmla="*/ 61 w 65"/>
                  <a:gd name="T45" fmla="*/ 15 h 31"/>
                  <a:gd name="T46" fmla="*/ 60 w 65"/>
                  <a:gd name="T47" fmla="*/ 15 h 31"/>
                  <a:gd name="T48" fmla="*/ 54 w 65"/>
                  <a:gd name="T49" fmla="*/ 13 h 31"/>
                  <a:gd name="T50" fmla="*/ 54 w 65"/>
                  <a:gd name="T51" fmla="*/ 12 h 31"/>
                  <a:gd name="T52" fmla="*/ 53 w 65"/>
                  <a:gd name="T53" fmla="*/ 10 h 31"/>
                  <a:gd name="T54" fmla="*/ 51 w 65"/>
                  <a:gd name="T55" fmla="*/ 10 h 31"/>
                  <a:gd name="T56" fmla="*/ 49 w 65"/>
                  <a:gd name="T57" fmla="*/ 10 h 31"/>
                  <a:gd name="T58" fmla="*/ 49 w 65"/>
                  <a:gd name="T59" fmla="*/ 10 h 31"/>
                  <a:gd name="T60" fmla="*/ 45 w 65"/>
                  <a:gd name="T61" fmla="*/ 12 h 31"/>
                  <a:gd name="T62" fmla="*/ 45 w 65"/>
                  <a:gd name="T63" fmla="*/ 12 h 31"/>
                  <a:gd name="T64" fmla="*/ 42 w 65"/>
                  <a:gd name="T65" fmla="*/ 11 h 31"/>
                  <a:gd name="T66" fmla="*/ 39 w 65"/>
                  <a:gd name="T67" fmla="*/ 7 h 31"/>
                  <a:gd name="T68" fmla="*/ 33 w 65"/>
                  <a:gd name="T69" fmla="*/ 3 h 31"/>
                  <a:gd name="T70" fmla="*/ 31 w 65"/>
                  <a:gd name="T71" fmla="*/ 2 h 31"/>
                  <a:gd name="T72" fmla="*/ 30 w 65"/>
                  <a:gd name="T73" fmla="*/ 2 h 31"/>
                  <a:gd name="T74" fmla="*/ 28 w 65"/>
                  <a:gd name="T75" fmla="*/ 0 h 31"/>
                  <a:gd name="T76" fmla="*/ 28 w 65"/>
                  <a:gd name="T77" fmla="*/ 0 h 31"/>
                  <a:gd name="T78" fmla="*/ 27 w 65"/>
                  <a:gd name="T79" fmla="*/ 0 h 31"/>
                  <a:gd name="T80" fmla="*/ 27 w 65"/>
                  <a:gd name="T81" fmla="*/ 1 h 31"/>
                  <a:gd name="T82" fmla="*/ 27 w 65"/>
                  <a:gd name="T83" fmla="*/ 1 h 31"/>
                  <a:gd name="T84" fmla="*/ 25 w 65"/>
                  <a:gd name="T85" fmla="*/ 1 h 31"/>
                  <a:gd name="T86" fmla="*/ 23 w 65"/>
                  <a:gd name="T87" fmla="*/ 1 h 31"/>
                  <a:gd name="T88" fmla="*/ 22 w 65"/>
                  <a:gd name="T89" fmla="*/ 0 h 31"/>
                  <a:gd name="T90" fmla="*/ 17 w 65"/>
                  <a:gd name="T91" fmla="*/ 2 h 31"/>
                  <a:gd name="T92" fmla="*/ 13 w 65"/>
                  <a:gd name="T93" fmla="*/ 5 h 31"/>
                  <a:gd name="T94" fmla="*/ 0 w 65"/>
                  <a:gd name="T95" fmla="*/ 10 h 31"/>
                  <a:gd name="T96" fmla="*/ 0 w 65"/>
                  <a:gd name="T97" fmla="*/ 10 h 31"/>
                  <a:gd name="T98" fmla="*/ 1 w 65"/>
                  <a:gd name="T99" fmla="*/ 11 h 31"/>
                  <a:gd name="T100" fmla="*/ 2 w 65"/>
                  <a:gd name="T101" fmla="*/ 13 h 31"/>
                  <a:gd name="T102" fmla="*/ 3 w 65"/>
                  <a:gd name="T103" fmla="*/ 17 h 31"/>
                  <a:gd name="T104" fmla="*/ 5 w 65"/>
                  <a:gd name="T105" fmla="*/ 22 h 31"/>
                  <a:gd name="T106" fmla="*/ 7 w 65"/>
                  <a:gd name="T107" fmla="*/ 23 h 31"/>
                  <a:gd name="T108" fmla="*/ 17 w 65"/>
                  <a:gd name="T109" fmla="*/ 31 h 31"/>
                  <a:gd name="T110" fmla="*/ 17 w 65"/>
                  <a:gd name="T111" fmla="*/ 31 h 31"/>
                  <a:gd name="T112" fmla="*/ 18 w 65"/>
                  <a:gd name="T1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31">
                    <a:moveTo>
                      <a:pt x="18" y="31"/>
                    </a:moveTo>
                    <a:cubicBezTo>
                      <a:pt x="19" y="31"/>
                      <a:pt x="20" y="31"/>
                      <a:pt x="21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0"/>
                      <a:pt x="25" y="27"/>
                      <a:pt x="25" y="27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36" y="25"/>
                      <a:pt x="39" y="29"/>
                    </a:cubicBezTo>
                    <a:cubicBezTo>
                      <a:pt x="40" y="30"/>
                      <a:pt x="41" y="30"/>
                      <a:pt x="42" y="30"/>
                    </a:cubicBezTo>
                    <a:cubicBezTo>
                      <a:pt x="44" y="30"/>
                      <a:pt x="45" y="30"/>
                      <a:pt x="45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3" y="28"/>
                      <a:pt x="57" y="27"/>
                      <a:pt x="59" y="24"/>
                    </a:cubicBezTo>
                    <a:cubicBezTo>
                      <a:pt x="60" y="23"/>
                      <a:pt x="60" y="22"/>
                      <a:pt x="61" y="21"/>
                    </a:cubicBezTo>
                    <a:cubicBezTo>
                      <a:pt x="61" y="21"/>
                      <a:pt x="62" y="21"/>
                      <a:pt x="62" y="21"/>
                    </a:cubicBezTo>
                    <a:cubicBezTo>
                      <a:pt x="63" y="20"/>
                      <a:pt x="63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7"/>
                      <a:pt x="63" y="16"/>
                      <a:pt x="63" y="16"/>
                    </a:cubicBezTo>
                    <a:cubicBezTo>
                      <a:pt x="62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5"/>
                      <a:pt x="55" y="15"/>
                      <a:pt x="54" y="13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1"/>
                      <a:pt x="54" y="10"/>
                      <a:pt x="53" y="10"/>
                    </a:cubicBezTo>
                    <a:cubicBezTo>
                      <a:pt x="53" y="10"/>
                      <a:pt x="52" y="10"/>
                      <a:pt x="51" y="10"/>
                    </a:cubicBezTo>
                    <a:cubicBezTo>
                      <a:pt x="51" y="10"/>
                      <a:pt x="50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1"/>
                      <a:pt x="47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3" y="11"/>
                      <a:pt x="42" y="11"/>
                    </a:cubicBezTo>
                    <a:cubicBezTo>
                      <a:pt x="40" y="10"/>
                      <a:pt x="39" y="8"/>
                      <a:pt x="39" y="7"/>
                    </a:cubicBezTo>
                    <a:cubicBezTo>
                      <a:pt x="39" y="6"/>
                      <a:pt x="37" y="5"/>
                      <a:pt x="33" y="3"/>
                    </a:cubicBezTo>
                    <a:cubicBezTo>
                      <a:pt x="32" y="3"/>
                      <a:pt x="31" y="3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2"/>
                    </a:cubicBezTo>
                    <a:cubicBezTo>
                      <a:pt x="16" y="3"/>
                      <a:pt x="14" y="4"/>
                      <a:pt x="13" y="5"/>
                    </a:cubicBezTo>
                    <a:cubicBezTo>
                      <a:pt x="9" y="7"/>
                      <a:pt x="4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3" y="14"/>
                      <a:pt x="3" y="15"/>
                      <a:pt x="3" y="17"/>
                    </a:cubicBezTo>
                    <a:cubicBezTo>
                      <a:pt x="4" y="18"/>
                      <a:pt x="4" y="21"/>
                      <a:pt x="5" y="22"/>
                    </a:cubicBezTo>
                    <a:cubicBezTo>
                      <a:pt x="6" y="22"/>
                      <a:pt x="6" y="22"/>
                      <a:pt x="7" y="23"/>
                    </a:cubicBezTo>
                    <a:cubicBezTo>
                      <a:pt x="13" y="27"/>
                      <a:pt x="17" y="29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1" name="Freeform 1196"/>
              <p:cNvSpPr>
                <a:spLocks/>
              </p:cNvSpPr>
              <p:nvPr/>
            </p:nvSpPr>
            <p:spPr bwMode="auto">
              <a:xfrm>
                <a:off x="2726" y="3233"/>
                <a:ext cx="55" cy="20"/>
              </a:xfrm>
              <a:custGeom>
                <a:avLst/>
                <a:gdLst>
                  <a:gd name="T0" fmla="*/ 18 w 57"/>
                  <a:gd name="T1" fmla="*/ 0 h 21"/>
                  <a:gd name="T2" fmla="*/ 17 w 57"/>
                  <a:gd name="T3" fmla="*/ 0 h 21"/>
                  <a:gd name="T4" fmla="*/ 16 w 57"/>
                  <a:gd name="T5" fmla="*/ 1 h 21"/>
                  <a:gd name="T6" fmla="*/ 16 w 57"/>
                  <a:gd name="T7" fmla="*/ 2 h 21"/>
                  <a:gd name="T8" fmla="*/ 15 w 57"/>
                  <a:gd name="T9" fmla="*/ 2 h 21"/>
                  <a:gd name="T10" fmla="*/ 14 w 57"/>
                  <a:gd name="T11" fmla="*/ 3 h 21"/>
                  <a:gd name="T12" fmla="*/ 14 w 57"/>
                  <a:gd name="T13" fmla="*/ 4 h 21"/>
                  <a:gd name="T14" fmla="*/ 2 w 57"/>
                  <a:gd name="T15" fmla="*/ 10 h 21"/>
                  <a:gd name="T16" fmla="*/ 1 w 57"/>
                  <a:gd name="T17" fmla="*/ 10 h 21"/>
                  <a:gd name="T18" fmla="*/ 1 w 57"/>
                  <a:gd name="T19" fmla="*/ 10 h 21"/>
                  <a:gd name="T20" fmla="*/ 1 w 57"/>
                  <a:gd name="T21" fmla="*/ 10 h 21"/>
                  <a:gd name="T22" fmla="*/ 1 w 57"/>
                  <a:gd name="T23" fmla="*/ 10 h 21"/>
                  <a:gd name="T24" fmla="*/ 1 w 57"/>
                  <a:gd name="T25" fmla="*/ 11 h 21"/>
                  <a:gd name="T26" fmla="*/ 1 w 57"/>
                  <a:gd name="T27" fmla="*/ 11 h 21"/>
                  <a:gd name="T28" fmla="*/ 0 w 57"/>
                  <a:gd name="T29" fmla="*/ 11 h 21"/>
                  <a:gd name="T30" fmla="*/ 0 w 57"/>
                  <a:gd name="T31" fmla="*/ 12 h 21"/>
                  <a:gd name="T32" fmla="*/ 1 w 57"/>
                  <a:gd name="T33" fmla="*/ 13 h 21"/>
                  <a:gd name="T34" fmla="*/ 1 w 57"/>
                  <a:gd name="T35" fmla="*/ 14 h 21"/>
                  <a:gd name="T36" fmla="*/ 2 w 57"/>
                  <a:gd name="T37" fmla="*/ 15 h 21"/>
                  <a:gd name="T38" fmla="*/ 2 w 57"/>
                  <a:gd name="T39" fmla="*/ 15 h 21"/>
                  <a:gd name="T40" fmla="*/ 3 w 57"/>
                  <a:gd name="T41" fmla="*/ 18 h 21"/>
                  <a:gd name="T42" fmla="*/ 3 w 57"/>
                  <a:gd name="T43" fmla="*/ 18 h 21"/>
                  <a:gd name="T44" fmla="*/ 4 w 57"/>
                  <a:gd name="T45" fmla="*/ 18 h 21"/>
                  <a:gd name="T46" fmla="*/ 4 w 57"/>
                  <a:gd name="T47" fmla="*/ 19 h 21"/>
                  <a:gd name="T48" fmla="*/ 9 w 57"/>
                  <a:gd name="T49" fmla="*/ 21 h 21"/>
                  <a:gd name="T50" fmla="*/ 12 w 57"/>
                  <a:gd name="T51" fmla="*/ 21 h 21"/>
                  <a:gd name="T52" fmla="*/ 16 w 57"/>
                  <a:gd name="T53" fmla="*/ 20 h 21"/>
                  <a:gd name="T54" fmla="*/ 30 w 57"/>
                  <a:gd name="T55" fmla="*/ 15 h 21"/>
                  <a:gd name="T56" fmla="*/ 35 w 57"/>
                  <a:gd name="T57" fmla="*/ 11 h 21"/>
                  <a:gd name="T58" fmla="*/ 41 w 57"/>
                  <a:gd name="T59" fmla="*/ 8 h 21"/>
                  <a:gd name="T60" fmla="*/ 41 w 57"/>
                  <a:gd name="T61" fmla="*/ 8 h 21"/>
                  <a:gd name="T62" fmla="*/ 43 w 57"/>
                  <a:gd name="T63" fmla="*/ 9 h 21"/>
                  <a:gd name="T64" fmla="*/ 53 w 57"/>
                  <a:gd name="T65" fmla="*/ 12 h 21"/>
                  <a:gd name="T66" fmla="*/ 53 w 57"/>
                  <a:gd name="T67" fmla="*/ 12 h 21"/>
                  <a:gd name="T68" fmla="*/ 53 w 57"/>
                  <a:gd name="T69" fmla="*/ 12 h 21"/>
                  <a:gd name="T70" fmla="*/ 54 w 57"/>
                  <a:gd name="T71" fmla="*/ 13 h 21"/>
                  <a:gd name="T72" fmla="*/ 54 w 57"/>
                  <a:gd name="T73" fmla="*/ 12 h 21"/>
                  <a:gd name="T74" fmla="*/ 54 w 57"/>
                  <a:gd name="T75" fmla="*/ 11 h 21"/>
                  <a:gd name="T76" fmla="*/ 54 w 57"/>
                  <a:gd name="T77" fmla="*/ 10 h 21"/>
                  <a:gd name="T78" fmla="*/ 55 w 57"/>
                  <a:gd name="T79" fmla="*/ 9 h 21"/>
                  <a:gd name="T80" fmla="*/ 55 w 57"/>
                  <a:gd name="T81" fmla="*/ 9 h 21"/>
                  <a:gd name="T82" fmla="*/ 56 w 57"/>
                  <a:gd name="T83" fmla="*/ 7 h 21"/>
                  <a:gd name="T84" fmla="*/ 56 w 57"/>
                  <a:gd name="T85" fmla="*/ 6 h 21"/>
                  <a:gd name="T86" fmla="*/ 57 w 57"/>
                  <a:gd name="T87" fmla="*/ 5 h 21"/>
                  <a:gd name="T88" fmla="*/ 57 w 57"/>
                  <a:gd name="T89" fmla="*/ 5 h 21"/>
                  <a:gd name="T90" fmla="*/ 57 w 57"/>
                  <a:gd name="T91" fmla="*/ 5 h 21"/>
                  <a:gd name="T92" fmla="*/ 56 w 57"/>
                  <a:gd name="T93" fmla="*/ 5 h 21"/>
                  <a:gd name="T94" fmla="*/ 55 w 57"/>
                  <a:gd name="T95" fmla="*/ 4 h 21"/>
                  <a:gd name="T96" fmla="*/ 54 w 57"/>
                  <a:gd name="T97" fmla="*/ 4 h 21"/>
                  <a:gd name="T98" fmla="*/ 54 w 57"/>
                  <a:gd name="T99" fmla="*/ 4 h 21"/>
                  <a:gd name="T100" fmla="*/ 54 w 57"/>
                  <a:gd name="T101" fmla="*/ 4 h 21"/>
                  <a:gd name="T102" fmla="*/ 53 w 57"/>
                  <a:gd name="T103" fmla="*/ 4 h 21"/>
                  <a:gd name="T104" fmla="*/ 53 w 57"/>
                  <a:gd name="T105" fmla="*/ 3 h 21"/>
                  <a:gd name="T106" fmla="*/ 45 w 57"/>
                  <a:gd name="T107" fmla="*/ 2 h 21"/>
                  <a:gd name="T108" fmla="*/ 40 w 57"/>
                  <a:gd name="T109" fmla="*/ 1 h 21"/>
                  <a:gd name="T110" fmla="*/ 37 w 57"/>
                  <a:gd name="T111" fmla="*/ 1 h 21"/>
                  <a:gd name="T112" fmla="*/ 33 w 57"/>
                  <a:gd name="T113" fmla="*/ 1 h 21"/>
                  <a:gd name="T114" fmla="*/ 26 w 57"/>
                  <a:gd name="T115" fmla="*/ 0 h 21"/>
                  <a:gd name="T116" fmla="*/ 25 w 57"/>
                  <a:gd name="T117" fmla="*/ 0 h 21"/>
                  <a:gd name="T118" fmla="*/ 19 w 57"/>
                  <a:gd name="T119" fmla="*/ 0 h 21"/>
                  <a:gd name="T120" fmla="*/ 18 w 57"/>
                  <a:gd name="T121" fmla="*/ 0 h 21"/>
                  <a:gd name="T122" fmla="*/ 18 w 57"/>
                  <a:gd name="T1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21">
                    <a:moveTo>
                      <a:pt x="18" y="0"/>
                    </a:moveTo>
                    <a:cubicBezTo>
                      <a:pt x="18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0" y="9"/>
                      <a:pt x="5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7" y="20"/>
                      <a:pt x="9" y="21"/>
                    </a:cubicBezTo>
                    <a:cubicBezTo>
                      <a:pt x="10" y="21"/>
                      <a:pt x="11" y="21"/>
                      <a:pt x="12" y="21"/>
                    </a:cubicBezTo>
                    <a:cubicBezTo>
                      <a:pt x="14" y="21"/>
                      <a:pt x="16" y="20"/>
                      <a:pt x="16" y="20"/>
                    </a:cubicBezTo>
                    <a:cubicBezTo>
                      <a:pt x="17" y="15"/>
                      <a:pt x="30" y="15"/>
                      <a:pt x="30" y="15"/>
                    </a:cubicBezTo>
                    <a:cubicBezTo>
                      <a:pt x="31" y="15"/>
                      <a:pt x="34" y="13"/>
                      <a:pt x="35" y="11"/>
                    </a:cubicBezTo>
                    <a:cubicBezTo>
                      <a:pt x="38" y="9"/>
                      <a:pt x="39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3" y="9"/>
                    </a:cubicBezTo>
                    <a:cubicBezTo>
                      <a:pt x="47" y="9"/>
                      <a:pt x="51" y="10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2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1"/>
                      <a:pt x="54" y="10"/>
                      <a:pt x="54" y="10"/>
                    </a:cubicBezTo>
                    <a:cubicBezTo>
                      <a:pt x="55" y="10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8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6"/>
                    </a:cubicBezTo>
                    <a:cubicBezTo>
                      <a:pt x="57" y="6"/>
                      <a:pt x="57" y="6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5"/>
                      <a:pt x="55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53" y="4"/>
                      <a:pt x="53" y="3"/>
                      <a:pt x="53" y="3"/>
                    </a:cubicBezTo>
                    <a:cubicBezTo>
                      <a:pt x="52" y="3"/>
                      <a:pt x="48" y="1"/>
                      <a:pt x="45" y="2"/>
                    </a:cubicBezTo>
                    <a:cubicBezTo>
                      <a:pt x="43" y="2"/>
                      <a:pt x="41" y="1"/>
                      <a:pt x="40" y="1"/>
                    </a:cubicBezTo>
                    <a:cubicBezTo>
                      <a:pt x="39" y="1"/>
                      <a:pt x="38" y="0"/>
                      <a:pt x="37" y="1"/>
                    </a:cubicBezTo>
                    <a:cubicBezTo>
                      <a:pt x="36" y="1"/>
                      <a:pt x="35" y="1"/>
                      <a:pt x="33" y="1"/>
                    </a:cubicBezTo>
                    <a:cubicBezTo>
                      <a:pt x="31" y="1"/>
                      <a:pt x="27" y="1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3" y="1"/>
                      <a:pt x="21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2" name="Freeform 1197"/>
              <p:cNvSpPr>
                <a:spLocks/>
              </p:cNvSpPr>
              <p:nvPr/>
            </p:nvSpPr>
            <p:spPr bwMode="auto">
              <a:xfrm>
                <a:off x="2442" y="3334"/>
                <a:ext cx="31" cy="62"/>
              </a:xfrm>
              <a:custGeom>
                <a:avLst/>
                <a:gdLst>
                  <a:gd name="T0" fmla="*/ 9 w 33"/>
                  <a:gd name="T1" fmla="*/ 7 h 64"/>
                  <a:gd name="T2" fmla="*/ 1 w 33"/>
                  <a:gd name="T3" fmla="*/ 36 h 64"/>
                  <a:gd name="T4" fmla="*/ 0 w 33"/>
                  <a:gd name="T5" fmla="*/ 38 h 64"/>
                  <a:gd name="T6" fmla="*/ 3 w 33"/>
                  <a:gd name="T7" fmla="*/ 41 h 64"/>
                  <a:gd name="T8" fmla="*/ 5 w 33"/>
                  <a:gd name="T9" fmla="*/ 43 h 64"/>
                  <a:gd name="T10" fmla="*/ 8 w 33"/>
                  <a:gd name="T11" fmla="*/ 61 h 64"/>
                  <a:gd name="T12" fmla="*/ 8 w 33"/>
                  <a:gd name="T13" fmla="*/ 64 h 64"/>
                  <a:gd name="T14" fmla="*/ 10 w 33"/>
                  <a:gd name="T15" fmla="*/ 64 h 64"/>
                  <a:gd name="T16" fmla="*/ 10 w 33"/>
                  <a:gd name="T17" fmla="*/ 64 h 64"/>
                  <a:gd name="T18" fmla="*/ 12 w 33"/>
                  <a:gd name="T19" fmla="*/ 64 h 64"/>
                  <a:gd name="T20" fmla="*/ 14 w 33"/>
                  <a:gd name="T21" fmla="*/ 64 h 64"/>
                  <a:gd name="T22" fmla="*/ 20 w 33"/>
                  <a:gd name="T23" fmla="*/ 63 h 64"/>
                  <a:gd name="T24" fmla="*/ 20 w 33"/>
                  <a:gd name="T25" fmla="*/ 63 h 64"/>
                  <a:gd name="T26" fmla="*/ 20 w 33"/>
                  <a:gd name="T27" fmla="*/ 63 h 64"/>
                  <a:gd name="T28" fmla="*/ 20 w 33"/>
                  <a:gd name="T29" fmla="*/ 62 h 64"/>
                  <a:gd name="T30" fmla="*/ 20 w 33"/>
                  <a:gd name="T31" fmla="*/ 62 h 64"/>
                  <a:gd name="T32" fmla="*/ 20 w 33"/>
                  <a:gd name="T33" fmla="*/ 60 h 64"/>
                  <a:gd name="T34" fmla="*/ 25 w 33"/>
                  <a:gd name="T35" fmla="*/ 52 h 64"/>
                  <a:gd name="T36" fmla="*/ 24 w 33"/>
                  <a:gd name="T37" fmla="*/ 50 h 64"/>
                  <a:gd name="T38" fmla="*/ 22 w 33"/>
                  <a:gd name="T39" fmla="*/ 49 h 64"/>
                  <a:gd name="T40" fmla="*/ 22 w 33"/>
                  <a:gd name="T41" fmla="*/ 44 h 64"/>
                  <a:gd name="T42" fmla="*/ 25 w 33"/>
                  <a:gd name="T43" fmla="*/ 40 h 64"/>
                  <a:gd name="T44" fmla="*/ 22 w 33"/>
                  <a:gd name="T45" fmla="*/ 37 h 64"/>
                  <a:gd name="T46" fmla="*/ 20 w 33"/>
                  <a:gd name="T47" fmla="*/ 32 h 64"/>
                  <a:gd name="T48" fmla="*/ 25 w 33"/>
                  <a:gd name="T49" fmla="*/ 29 h 64"/>
                  <a:gd name="T50" fmla="*/ 25 w 33"/>
                  <a:gd name="T51" fmla="*/ 29 h 64"/>
                  <a:gd name="T52" fmla="*/ 27 w 33"/>
                  <a:gd name="T53" fmla="*/ 22 h 64"/>
                  <a:gd name="T54" fmla="*/ 26 w 33"/>
                  <a:gd name="T55" fmla="*/ 17 h 64"/>
                  <a:gd name="T56" fmla="*/ 25 w 33"/>
                  <a:gd name="T57" fmla="*/ 13 h 64"/>
                  <a:gd name="T58" fmla="*/ 30 w 33"/>
                  <a:gd name="T59" fmla="*/ 8 h 64"/>
                  <a:gd name="T60" fmla="*/ 33 w 33"/>
                  <a:gd name="T61" fmla="*/ 6 h 64"/>
                  <a:gd name="T62" fmla="*/ 30 w 33"/>
                  <a:gd name="T63" fmla="*/ 2 h 64"/>
                  <a:gd name="T64" fmla="*/ 26 w 33"/>
                  <a:gd name="T65" fmla="*/ 2 h 64"/>
                  <a:gd name="T66" fmla="*/ 25 w 33"/>
                  <a:gd name="T67" fmla="*/ 3 h 64"/>
                  <a:gd name="T68" fmla="*/ 23 w 33"/>
                  <a:gd name="T69" fmla="*/ 4 h 64"/>
                  <a:gd name="T70" fmla="*/ 21 w 33"/>
                  <a:gd name="T71" fmla="*/ 3 h 64"/>
                  <a:gd name="T72" fmla="*/ 21 w 33"/>
                  <a:gd name="T73" fmla="*/ 3 h 64"/>
                  <a:gd name="T74" fmla="*/ 19 w 33"/>
                  <a:gd name="T75" fmla="*/ 3 h 64"/>
                  <a:gd name="T76" fmla="*/ 17 w 33"/>
                  <a:gd name="T77" fmla="*/ 3 h 64"/>
                  <a:gd name="T78" fmla="*/ 16 w 33"/>
                  <a:gd name="T79" fmla="*/ 3 h 64"/>
                  <a:gd name="T80" fmla="*/ 16 w 33"/>
                  <a:gd name="T81" fmla="*/ 3 h 64"/>
                  <a:gd name="T82" fmla="*/ 15 w 33"/>
                  <a:gd name="T83" fmla="*/ 3 h 64"/>
                  <a:gd name="T84" fmla="*/ 15 w 33"/>
                  <a:gd name="T85" fmla="*/ 3 h 64"/>
                  <a:gd name="T86" fmla="*/ 14 w 33"/>
                  <a:gd name="T87" fmla="*/ 3 h 64"/>
                  <a:gd name="T88" fmla="*/ 14 w 33"/>
                  <a:gd name="T89" fmla="*/ 3 h 64"/>
                  <a:gd name="T90" fmla="*/ 14 w 33"/>
                  <a:gd name="T91" fmla="*/ 2 h 64"/>
                  <a:gd name="T92" fmla="*/ 13 w 33"/>
                  <a:gd name="T93" fmla="*/ 2 h 64"/>
                  <a:gd name="T94" fmla="*/ 13 w 33"/>
                  <a:gd name="T95" fmla="*/ 2 h 64"/>
                  <a:gd name="T96" fmla="*/ 12 w 33"/>
                  <a:gd name="T97" fmla="*/ 1 h 64"/>
                  <a:gd name="T98" fmla="*/ 12 w 33"/>
                  <a:gd name="T99" fmla="*/ 1 h 64"/>
                  <a:gd name="T100" fmla="*/ 12 w 33"/>
                  <a:gd name="T101" fmla="*/ 1 h 64"/>
                  <a:gd name="T102" fmla="*/ 12 w 33"/>
                  <a:gd name="T103" fmla="*/ 0 h 64"/>
                  <a:gd name="T104" fmla="*/ 12 w 33"/>
                  <a:gd name="T105" fmla="*/ 0 h 64"/>
                  <a:gd name="T106" fmla="*/ 11 w 33"/>
                  <a:gd name="T107" fmla="*/ 0 h 64"/>
                  <a:gd name="T108" fmla="*/ 10 w 33"/>
                  <a:gd name="T109" fmla="*/ 1 h 64"/>
                  <a:gd name="T110" fmla="*/ 9 w 33"/>
                  <a:gd name="T111" fmla="*/ 2 h 64"/>
                  <a:gd name="T112" fmla="*/ 8 w 33"/>
                  <a:gd name="T113" fmla="*/ 2 h 64"/>
                  <a:gd name="T114" fmla="*/ 9 w 33"/>
                  <a:gd name="T115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64">
                    <a:moveTo>
                      <a:pt x="9" y="7"/>
                    </a:moveTo>
                    <a:cubicBezTo>
                      <a:pt x="11" y="11"/>
                      <a:pt x="6" y="31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2" y="40"/>
                      <a:pt x="3" y="41"/>
                    </a:cubicBezTo>
                    <a:cubicBezTo>
                      <a:pt x="4" y="42"/>
                      <a:pt x="5" y="42"/>
                      <a:pt x="5" y="43"/>
                    </a:cubicBezTo>
                    <a:cubicBezTo>
                      <a:pt x="10" y="46"/>
                      <a:pt x="9" y="55"/>
                      <a:pt x="8" y="61"/>
                    </a:cubicBezTo>
                    <a:cubicBezTo>
                      <a:pt x="8" y="62"/>
                      <a:pt x="8" y="63"/>
                      <a:pt x="8" y="64"/>
                    </a:cubicBezTo>
                    <a:cubicBezTo>
                      <a:pt x="8" y="64"/>
                      <a:pt x="8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1" y="64"/>
                      <a:pt x="12" y="64"/>
                    </a:cubicBezTo>
                    <a:cubicBezTo>
                      <a:pt x="13" y="64"/>
                      <a:pt x="14" y="64"/>
                      <a:pt x="14" y="64"/>
                    </a:cubicBezTo>
                    <a:cubicBezTo>
                      <a:pt x="16" y="64"/>
                      <a:pt x="18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20" y="58"/>
                      <a:pt x="20" y="53"/>
                      <a:pt x="25" y="52"/>
                    </a:cubicBezTo>
                    <a:cubicBezTo>
                      <a:pt x="25" y="51"/>
                      <a:pt x="24" y="51"/>
                      <a:pt x="24" y="50"/>
                    </a:cubicBezTo>
                    <a:cubicBezTo>
                      <a:pt x="23" y="50"/>
                      <a:pt x="23" y="50"/>
                      <a:pt x="22" y="49"/>
                    </a:cubicBezTo>
                    <a:cubicBezTo>
                      <a:pt x="21" y="48"/>
                      <a:pt x="21" y="45"/>
                      <a:pt x="22" y="44"/>
                    </a:cubicBezTo>
                    <a:cubicBezTo>
                      <a:pt x="23" y="42"/>
                      <a:pt x="24" y="41"/>
                      <a:pt x="25" y="40"/>
                    </a:cubicBezTo>
                    <a:cubicBezTo>
                      <a:pt x="24" y="40"/>
                      <a:pt x="23" y="39"/>
                      <a:pt x="22" y="37"/>
                    </a:cubicBezTo>
                    <a:cubicBezTo>
                      <a:pt x="20" y="35"/>
                      <a:pt x="20" y="33"/>
                      <a:pt x="20" y="32"/>
                    </a:cubicBezTo>
                    <a:cubicBezTo>
                      <a:pt x="21" y="30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7"/>
                      <a:pt x="25" y="24"/>
                      <a:pt x="27" y="22"/>
                    </a:cubicBezTo>
                    <a:cubicBezTo>
                      <a:pt x="28" y="21"/>
                      <a:pt x="27" y="19"/>
                      <a:pt x="26" y="17"/>
                    </a:cubicBezTo>
                    <a:cubicBezTo>
                      <a:pt x="26" y="15"/>
                      <a:pt x="25" y="14"/>
                      <a:pt x="25" y="13"/>
                    </a:cubicBezTo>
                    <a:cubicBezTo>
                      <a:pt x="25" y="10"/>
                      <a:pt x="28" y="9"/>
                      <a:pt x="30" y="8"/>
                    </a:cubicBezTo>
                    <a:cubicBezTo>
                      <a:pt x="31" y="7"/>
                      <a:pt x="32" y="7"/>
                      <a:pt x="33" y="6"/>
                    </a:cubicBezTo>
                    <a:cubicBezTo>
                      <a:pt x="32" y="5"/>
                      <a:pt x="30" y="4"/>
                      <a:pt x="30" y="2"/>
                    </a:cubicBezTo>
                    <a:cubicBezTo>
                      <a:pt x="30" y="2"/>
                      <a:pt x="28" y="1"/>
                      <a:pt x="26" y="2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2" y="4"/>
                      <a:pt x="22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4"/>
                      <a:pt x="8" y="6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3" name="Freeform 1198"/>
              <p:cNvSpPr>
                <a:spLocks/>
              </p:cNvSpPr>
              <p:nvPr/>
            </p:nvSpPr>
            <p:spPr bwMode="auto">
              <a:xfrm>
                <a:off x="2582" y="3176"/>
                <a:ext cx="39" cy="32"/>
              </a:xfrm>
              <a:custGeom>
                <a:avLst/>
                <a:gdLst>
                  <a:gd name="T0" fmla="*/ 27 w 40"/>
                  <a:gd name="T1" fmla="*/ 31 h 33"/>
                  <a:gd name="T2" fmla="*/ 28 w 40"/>
                  <a:gd name="T3" fmla="*/ 28 h 33"/>
                  <a:gd name="T4" fmla="*/ 28 w 40"/>
                  <a:gd name="T5" fmla="*/ 26 h 33"/>
                  <a:gd name="T6" fmla="*/ 30 w 40"/>
                  <a:gd name="T7" fmla="*/ 22 h 33"/>
                  <a:gd name="T8" fmla="*/ 37 w 40"/>
                  <a:gd name="T9" fmla="*/ 16 h 33"/>
                  <a:gd name="T10" fmla="*/ 35 w 40"/>
                  <a:gd name="T11" fmla="*/ 13 h 33"/>
                  <a:gd name="T12" fmla="*/ 33 w 40"/>
                  <a:gd name="T13" fmla="*/ 11 h 33"/>
                  <a:gd name="T14" fmla="*/ 36 w 40"/>
                  <a:gd name="T15" fmla="*/ 8 h 33"/>
                  <a:gd name="T16" fmla="*/ 39 w 40"/>
                  <a:gd name="T17" fmla="*/ 4 h 33"/>
                  <a:gd name="T18" fmla="*/ 40 w 40"/>
                  <a:gd name="T19" fmla="*/ 4 h 33"/>
                  <a:gd name="T20" fmla="*/ 40 w 40"/>
                  <a:gd name="T21" fmla="*/ 3 h 33"/>
                  <a:gd name="T22" fmla="*/ 39 w 40"/>
                  <a:gd name="T23" fmla="*/ 2 h 33"/>
                  <a:gd name="T24" fmla="*/ 37 w 40"/>
                  <a:gd name="T25" fmla="*/ 1 h 33"/>
                  <a:gd name="T26" fmla="*/ 27 w 40"/>
                  <a:gd name="T27" fmla="*/ 1 h 33"/>
                  <a:gd name="T28" fmla="*/ 23 w 40"/>
                  <a:gd name="T29" fmla="*/ 6 h 33"/>
                  <a:gd name="T30" fmla="*/ 19 w 40"/>
                  <a:gd name="T31" fmla="*/ 11 h 33"/>
                  <a:gd name="T32" fmla="*/ 14 w 40"/>
                  <a:gd name="T33" fmla="*/ 9 h 33"/>
                  <a:gd name="T34" fmla="*/ 10 w 40"/>
                  <a:gd name="T35" fmla="*/ 16 h 33"/>
                  <a:gd name="T36" fmla="*/ 0 w 40"/>
                  <a:gd name="T37" fmla="*/ 30 h 33"/>
                  <a:gd name="T38" fmla="*/ 1 w 40"/>
                  <a:gd name="T39" fmla="*/ 30 h 33"/>
                  <a:gd name="T40" fmla="*/ 2 w 40"/>
                  <a:gd name="T41" fmla="*/ 30 h 33"/>
                  <a:gd name="T42" fmla="*/ 4 w 40"/>
                  <a:gd name="T43" fmla="*/ 30 h 33"/>
                  <a:gd name="T44" fmla="*/ 5 w 40"/>
                  <a:gd name="T45" fmla="*/ 29 h 33"/>
                  <a:gd name="T46" fmla="*/ 6 w 40"/>
                  <a:gd name="T47" fmla="*/ 29 h 33"/>
                  <a:gd name="T48" fmla="*/ 7 w 40"/>
                  <a:gd name="T49" fmla="*/ 28 h 33"/>
                  <a:gd name="T50" fmla="*/ 8 w 40"/>
                  <a:gd name="T51" fmla="*/ 28 h 33"/>
                  <a:gd name="T52" fmla="*/ 10 w 40"/>
                  <a:gd name="T53" fmla="*/ 26 h 33"/>
                  <a:gd name="T54" fmla="*/ 17 w 40"/>
                  <a:gd name="T55" fmla="*/ 27 h 33"/>
                  <a:gd name="T56" fmla="*/ 18 w 40"/>
                  <a:gd name="T57" fmla="*/ 27 h 33"/>
                  <a:gd name="T58" fmla="*/ 22 w 40"/>
                  <a:gd name="T59" fmla="*/ 30 h 33"/>
                  <a:gd name="T60" fmla="*/ 24 w 40"/>
                  <a:gd name="T61" fmla="*/ 31 h 33"/>
                  <a:gd name="T62" fmla="*/ 25 w 40"/>
                  <a:gd name="T63" fmla="*/ 32 h 33"/>
                  <a:gd name="T64" fmla="*/ 26 w 40"/>
                  <a:gd name="T65" fmla="*/ 33 h 33"/>
                  <a:gd name="T66" fmla="*/ 27 w 40"/>
                  <a:gd name="T6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33">
                    <a:moveTo>
                      <a:pt x="27" y="33"/>
                    </a:moveTo>
                    <a:cubicBezTo>
                      <a:pt x="27" y="33"/>
                      <a:pt x="27" y="32"/>
                      <a:pt x="27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8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8" y="25"/>
                      <a:pt x="27" y="23"/>
                      <a:pt x="28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5" y="22"/>
                      <a:pt x="35" y="21"/>
                      <a:pt x="35" y="21"/>
                    </a:cubicBezTo>
                    <a:cubicBezTo>
                      <a:pt x="35" y="18"/>
                      <a:pt x="36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5" y="14"/>
                      <a:pt x="35" y="13"/>
                    </a:cubicBezTo>
                    <a:cubicBezTo>
                      <a:pt x="34" y="13"/>
                      <a:pt x="34" y="12"/>
                      <a:pt x="34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5" y="8"/>
                      <a:pt x="36" y="8"/>
                    </a:cubicBezTo>
                    <a:cubicBezTo>
                      <a:pt x="37" y="7"/>
                      <a:pt x="38" y="6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35" y="0"/>
                      <a:pt x="32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3" y="4"/>
                      <a:pt x="23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3" y="11"/>
                      <a:pt x="21" y="11"/>
                      <a:pt x="19" y="11"/>
                    </a:cubicBezTo>
                    <a:cubicBezTo>
                      <a:pt x="17" y="11"/>
                      <a:pt x="15" y="10"/>
                      <a:pt x="15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4" y="13"/>
                      <a:pt x="12" y="14"/>
                      <a:pt x="10" y="16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9" y="23"/>
                      <a:pt x="6" y="27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11" y="26"/>
                      <a:pt x="12" y="26"/>
                      <a:pt x="13" y="26"/>
                    </a:cubicBezTo>
                    <a:cubicBezTo>
                      <a:pt x="14" y="26"/>
                      <a:pt x="16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9"/>
                      <a:pt x="21" y="30"/>
                      <a:pt x="22" y="30"/>
                    </a:cubicBezTo>
                    <a:cubicBezTo>
                      <a:pt x="22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4" name="Freeform 1199"/>
              <p:cNvSpPr>
                <a:spLocks/>
              </p:cNvSpPr>
              <p:nvPr/>
            </p:nvSpPr>
            <p:spPr bwMode="auto">
              <a:xfrm>
                <a:off x="2574" y="3204"/>
                <a:ext cx="36" cy="26"/>
              </a:xfrm>
              <a:custGeom>
                <a:avLst/>
                <a:gdLst>
                  <a:gd name="T0" fmla="*/ 32 w 38"/>
                  <a:gd name="T1" fmla="*/ 27 h 27"/>
                  <a:gd name="T2" fmla="*/ 32 w 38"/>
                  <a:gd name="T3" fmla="*/ 26 h 27"/>
                  <a:gd name="T4" fmla="*/ 32 w 38"/>
                  <a:gd name="T5" fmla="*/ 25 h 27"/>
                  <a:gd name="T6" fmla="*/ 33 w 38"/>
                  <a:gd name="T7" fmla="*/ 24 h 27"/>
                  <a:gd name="T8" fmla="*/ 33 w 38"/>
                  <a:gd name="T9" fmla="*/ 23 h 27"/>
                  <a:gd name="T10" fmla="*/ 33 w 38"/>
                  <a:gd name="T11" fmla="*/ 22 h 27"/>
                  <a:gd name="T12" fmla="*/ 33 w 38"/>
                  <a:gd name="T13" fmla="*/ 21 h 27"/>
                  <a:gd name="T14" fmla="*/ 34 w 38"/>
                  <a:gd name="T15" fmla="*/ 21 h 27"/>
                  <a:gd name="T16" fmla="*/ 34 w 38"/>
                  <a:gd name="T17" fmla="*/ 20 h 27"/>
                  <a:gd name="T18" fmla="*/ 34 w 38"/>
                  <a:gd name="T19" fmla="*/ 20 h 27"/>
                  <a:gd name="T20" fmla="*/ 35 w 38"/>
                  <a:gd name="T21" fmla="*/ 19 h 27"/>
                  <a:gd name="T22" fmla="*/ 36 w 38"/>
                  <a:gd name="T23" fmla="*/ 19 h 27"/>
                  <a:gd name="T24" fmla="*/ 36 w 38"/>
                  <a:gd name="T25" fmla="*/ 18 h 27"/>
                  <a:gd name="T26" fmla="*/ 36 w 38"/>
                  <a:gd name="T27" fmla="*/ 18 h 27"/>
                  <a:gd name="T28" fmla="*/ 37 w 38"/>
                  <a:gd name="T29" fmla="*/ 18 h 27"/>
                  <a:gd name="T30" fmla="*/ 37 w 38"/>
                  <a:gd name="T31" fmla="*/ 18 h 27"/>
                  <a:gd name="T32" fmla="*/ 38 w 38"/>
                  <a:gd name="T33" fmla="*/ 17 h 27"/>
                  <a:gd name="T34" fmla="*/ 38 w 38"/>
                  <a:gd name="T35" fmla="*/ 16 h 27"/>
                  <a:gd name="T36" fmla="*/ 38 w 38"/>
                  <a:gd name="T37" fmla="*/ 16 h 27"/>
                  <a:gd name="T38" fmla="*/ 38 w 38"/>
                  <a:gd name="T39" fmla="*/ 14 h 27"/>
                  <a:gd name="T40" fmla="*/ 37 w 38"/>
                  <a:gd name="T41" fmla="*/ 14 h 27"/>
                  <a:gd name="T42" fmla="*/ 37 w 38"/>
                  <a:gd name="T43" fmla="*/ 13 h 27"/>
                  <a:gd name="T44" fmla="*/ 36 w 38"/>
                  <a:gd name="T45" fmla="*/ 12 h 27"/>
                  <a:gd name="T46" fmla="*/ 36 w 38"/>
                  <a:gd name="T47" fmla="*/ 11 h 27"/>
                  <a:gd name="T48" fmla="*/ 36 w 38"/>
                  <a:gd name="T49" fmla="*/ 11 h 27"/>
                  <a:gd name="T50" fmla="*/ 36 w 38"/>
                  <a:gd name="T51" fmla="*/ 10 h 27"/>
                  <a:gd name="T52" fmla="*/ 35 w 38"/>
                  <a:gd name="T53" fmla="*/ 10 h 27"/>
                  <a:gd name="T54" fmla="*/ 35 w 38"/>
                  <a:gd name="T55" fmla="*/ 9 h 27"/>
                  <a:gd name="T56" fmla="*/ 34 w 38"/>
                  <a:gd name="T57" fmla="*/ 8 h 27"/>
                  <a:gd name="T58" fmla="*/ 29 w 38"/>
                  <a:gd name="T59" fmla="*/ 5 h 27"/>
                  <a:gd name="T60" fmla="*/ 25 w 38"/>
                  <a:gd name="T61" fmla="*/ 2 h 27"/>
                  <a:gd name="T62" fmla="*/ 21 w 38"/>
                  <a:gd name="T63" fmla="*/ 1 h 27"/>
                  <a:gd name="T64" fmla="*/ 8 w 38"/>
                  <a:gd name="T65" fmla="*/ 5 h 27"/>
                  <a:gd name="T66" fmla="*/ 8 w 38"/>
                  <a:gd name="T67" fmla="*/ 5 h 27"/>
                  <a:gd name="T68" fmla="*/ 8 w 38"/>
                  <a:gd name="T69" fmla="*/ 5 h 27"/>
                  <a:gd name="T70" fmla="*/ 7 w 38"/>
                  <a:gd name="T71" fmla="*/ 5 h 27"/>
                  <a:gd name="T72" fmla="*/ 7 w 38"/>
                  <a:gd name="T73" fmla="*/ 5 h 27"/>
                  <a:gd name="T74" fmla="*/ 6 w 38"/>
                  <a:gd name="T75" fmla="*/ 5 h 27"/>
                  <a:gd name="T76" fmla="*/ 5 w 38"/>
                  <a:gd name="T77" fmla="*/ 4 h 27"/>
                  <a:gd name="T78" fmla="*/ 5 w 38"/>
                  <a:gd name="T79" fmla="*/ 4 h 27"/>
                  <a:gd name="T80" fmla="*/ 0 w 38"/>
                  <a:gd name="T81" fmla="*/ 6 h 27"/>
                  <a:gd name="T82" fmla="*/ 0 w 38"/>
                  <a:gd name="T83" fmla="*/ 6 h 27"/>
                  <a:gd name="T84" fmla="*/ 2 w 38"/>
                  <a:gd name="T85" fmla="*/ 9 h 27"/>
                  <a:gd name="T86" fmla="*/ 3 w 38"/>
                  <a:gd name="T87" fmla="*/ 8 h 27"/>
                  <a:gd name="T88" fmla="*/ 7 w 38"/>
                  <a:gd name="T89" fmla="*/ 11 h 27"/>
                  <a:gd name="T90" fmla="*/ 9 w 38"/>
                  <a:gd name="T91" fmla="*/ 13 h 27"/>
                  <a:gd name="T92" fmla="*/ 11 w 38"/>
                  <a:gd name="T93" fmla="*/ 14 h 27"/>
                  <a:gd name="T94" fmla="*/ 17 w 38"/>
                  <a:gd name="T95" fmla="*/ 18 h 27"/>
                  <a:gd name="T96" fmla="*/ 18 w 38"/>
                  <a:gd name="T97" fmla="*/ 21 h 27"/>
                  <a:gd name="T98" fmla="*/ 20 w 38"/>
                  <a:gd name="T99" fmla="*/ 19 h 27"/>
                  <a:gd name="T100" fmla="*/ 23 w 38"/>
                  <a:gd name="T101" fmla="*/ 17 h 27"/>
                  <a:gd name="T102" fmla="*/ 25 w 38"/>
                  <a:gd name="T103" fmla="*/ 20 h 27"/>
                  <a:gd name="T104" fmla="*/ 26 w 38"/>
                  <a:gd name="T105" fmla="*/ 23 h 27"/>
                  <a:gd name="T106" fmla="*/ 27 w 38"/>
                  <a:gd name="T107" fmla="*/ 23 h 27"/>
                  <a:gd name="T108" fmla="*/ 31 w 38"/>
                  <a:gd name="T109" fmla="*/ 26 h 27"/>
                  <a:gd name="T110" fmla="*/ 32 w 38"/>
                  <a:gd name="T111" fmla="*/ 26 h 27"/>
                  <a:gd name="T112" fmla="*/ 32 w 38"/>
                  <a:gd name="T113" fmla="*/ 27 h 27"/>
                  <a:gd name="T114" fmla="*/ 32 w 38"/>
                  <a:gd name="T115" fmla="*/ 27 h 27"/>
                  <a:gd name="T116" fmla="*/ 32 w 38"/>
                  <a:gd name="T117" fmla="*/ 27 h 27"/>
                  <a:gd name="T118" fmla="*/ 32 w 38"/>
                  <a:gd name="T1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27">
                    <a:moveTo>
                      <a:pt x="32" y="27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3" y="22"/>
                      <a:pt x="33" y="22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9"/>
                      <a:pt x="34" y="8"/>
                      <a:pt x="34" y="8"/>
                    </a:cubicBezTo>
                    <a:cubicBezTo>
                      <a:pt x="32" y="6"/>
                      <a:pt x="31" y="6"/>
                      <a:pt x="29" y="5"/>
                    </a:cubicBezTo>
                    <a:cubicBezTo>
                      <a:pt x="28" y="4"/>
                      <a:pt x="27" y="3"/>
                      <a:pt x="25" y="2"/>
                    </a:cubicBezTo>
                    <a:cubicBezTo>
                      <a:pt x="24" y="1"/>
                      <a:pt x="22" y="0"/>
                      <a:pt x="21" y="1"/>
                    </a:cubicBezTo>
                    <a:cubicBezTo>
                      <a:pt x="18" y="4"/>
                      <a:pt x="12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8"/>
                      <a:pt x="6" y="10"/>
                      <a:pt x="7" y="11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4" y="15"/>
                      <a:pt x="17" y="16"/>
                      <a:pt x="17" y="18"/>
                    </a:cubicBezTo>
                    <a:cubicBezTo>
                      <a:pt x="17" y="20"/>
                      <a:pt x="18" y="21"/>
                      <a:pt x="18" y="21"/>
                    </a:cubicBezTo>
                    <a:cubicBezTo>
                      <a:pt x="18" y="20"/>
                      <a:pt x="19" y="20"/>
                      <a:pt x="20" y="19"/>
                    </a:cubicBezTo>
                    <a:cubicBezTo>
                      <a:pt x="21" y="18"/>
                      <a:pt x="22" y="17"/>
                      <a:pt x="23" y="17"/>
                    </a:cubicBezTo>
                    <a:cubicBezTo>
                      <a:pt x="24" y="17"/>
                      <a:pt x="25" y="18"/>
                      <a:pt x="25" y="20"/>
                    </a:cubicBezTo>
                    <a:cubicBezTo>
                      <a:pt x="25" y="22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9" y="23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5" name="Freeform 1200"/>
              <p:cNvSpPr>
                <a:spLocks/>
              </p:cNvSpPr>
              <p:nvPr/>
            </p:nvSpPr>
            <p:spPr bwMode="auto">
              <a:xfrm>
                <a:off x="2763" y="3249"/>
                <a:ext cx="94" cy="59"/>
              </a:xfrm>
              <a:custGeom>
                <a:avLst/>
                <a:gdLst>
                  <a:gd name="T0" fmla="*/ 82 w 98"/>
                  <a:gd name="T1" fmla="*/ 38 h 62"/>
                  <a:gd name="T2" fmla="*/ 81 w 98"/>
                  <a:gd name="T3" fmla="*/ 36 h 62"/>
                  <a:gd name="T4" fmla="*/ 80 w 98"/>
                  <a:gd name="T5" fmla="*/ 33 h 62"/>
                  <a:gd name="T6" fmla="*/ 80 w 98"/>
                  <a:gd name="T7" fmla="*/ 31 h 62"/>
                  <a:gd name="T8" fmla="*/ 82 w 98"/>
                  <a:gd name="T9" fmla="*/ 25 h 62"/>
                  <a:gd name="T10" fmla="*/ 74 w 98"/>
                  <a:gd name="T11" fmla="*/ 11 h 62"/>
                  <a:gd name="T12" fmla="*/ 74 w 98"/>
                  <a:gd name="T13" fmla="*/ 11 h 62"/>
                  <a:gd name="T14" fmla="*/ 73 w 98"/>
                  <a:gd name="T15" fmla="*/ 10 h 62"/>
                  <a:gd name="T16" fmla="*/ 73 w 98"/>
                  <a:gd name="T17" fmla="*/ 9 h 62"/>
                  <a:gd name="T18" fmla="*/ 72 w 98"/>
                  <a:gd name="T19" fmla="*/ 8 h 62"/>
                  <a:gd name="T20" fmla="*/ 70 w 98"/>
                  <a:gd name="T21" fmla="*/ 5 h 62"/>
                  <a:gd name="T22" fmla="*/ 69 w 98"/>
                  <a:gd name="T23" fmla="*/ 3 h 62"/>
                  <a:gd name="T24" fmla="*/ 68 w 98"/>
                  <a:gd name="T25" fmla="*/ 0 h 62"/>
                  <a:gd name="T26" fmla="*/ 65 w 98"/>
                  <a:gd name="T27" fmla="*/ 1 h 62"/>
                  <a:gd name="T28" fmla="*/ 64 w 98"/>
                  <a:gd name="T29" fmla="*/ 3 h 62"/>
                  <a:gd name="T30" fmla="*/ 58 w 98"/>
                  <a:gd name="T31" fmla="*/ 5 h 62"/>
                  <a:gd name="T32" fmla="*/ 55 w 98"/>
                  <a:gd name="T33" fmla="*/ 5 h 62"/>
                  <a:gd name="T34" fmla="*/ 45 w 98"/>
                  <a:gd name="T35" fmla="*/ 7 h 62"/>
                  <a:gd name="T36" fmla="*/ 32 w 98"/>
                  <a:gd name="T37" fmla="*/ 4 h 62"/>
                  <a:gd name="T38" fmla="*/ 27 w 98"/>
                  <a:gd name="T39" fmla="*/ 4 h 62"/>
                  <a:gd name="T40" fmla="*/ 26 w 98"/>
                  <a:gd name="T41" fmla="*/ 4 h 62"/>
                  <a:gd name="T42" fmla="*/ 25 w 98"/>
                  <a:gd name="T43" fmla="*/ 5 h 62"/>
                  <a:gd name="T44" fmla="*/ 20 w 98"/>
                  <a:gd name="T45" fmla="*/ 9 h 62"/>
                  <a:gd name="T46" fmla="*/ 16 w 98"/>
                  <a:gd name="T47" fmla="*/ 11 h 62"/>
                  <a:gd name="T48" fmla="*/ 6 w 98"/>
                  <a:gd name="T49" fmla="*/ 28 h 62"/>
                  <a:gd name="T50" fmla="*/ 0 w 98"/>
                  <a:gd name="T51" fmla="*/ 32 h 62"/>
                  <a:gd name="T52" fmla="*/ 4 w 98"/>
                  <a:gd name="T53" fmla="*/ 38 h 62"/>
                  <a:gd name="T54" fmla="*/ 8 w 98"/>
                  <a:gd name="T55" fmla="*/ 41 h 62"/>
                  <a:gd name="T56" fmla="*/ 9 w 98"/>
                  <a:gd name="T57" fmla="*/ 47 h 62"/>
                  <a:gd name="T58" fmla="*/ 22 w 98"/>
                  <a:gd name="T59" fmla="*/ 53 h 62"/>
                  <a:gd name="T60" fmla="*/ 22 w 98"/>
                  <a:gd name="T61" fmla="*/ 56 h 62"/>
                  <a:gd name="T62" fmla="*/ 23 w 98"/>
                  <a:gd name="T63" fmla="*/ 56 h 62"/>
                  <a:gd name="T64" fmla="*/ 25 w 98"/>
                  <a:gd name="T65" fmla="*/ 58 h 62"/>
                  <a:gd name="T66" fmla="*/ 27 w 98"/>
                  <a:gd name="T67" fmla="*/ 60 h 62"/>
                  <a:gd name="T68" fmla="*/ 38 w 98"/>
                  <a:gd name="T69" fmla="*/ 61 h 62"/>
                  <a:gd name="T70" fmla="*/ 51 w 98"/>
                  <a:gd name="T71" fmla="*/ 62 h 62"/>
                  <a:gd name="T72" fmla="*/ 70 w 98"/>
                  <a:gd name="T73" fmla="*/ 56 h 62"/>
                  <a:gd name="T74" fmla="*/ 83 w 98"/>
                  <a:gd name="T75" fmla="*/ 60 h 62"/>
                  <a:gd name="T76" fmla="*/ 83 w 98"/>
                  <a:gd name="T77" fmla="*/ 60 h 62"/>
                  <a:gd name="T78" fmla="*/ 85 w 98"/>
                  <a:gd name="T79" fmla="*/ 60 h 62"/>
                  <a:gd name="T80" fmla="*/ 86 w 98"/>
                  <a:gd name="T81" fmla="*/ 61 h 62"/>
                  <a:gd name="T82" fmla="*/ 93 w 98"/>
                  <a:gd name="T83" fmla="*/ 47 h 62"/>
                  <a:gd name="T84" fmla="*/ 97 w 98"/>
                  <a:gd name="T85" fmla="*/ 43 h 62"/>
                  <a:gd name="T86" fmla="*/ 96 w 98"/>
                  <a:gd name="T87" fmla="*/ 42 h 62"/>
                  <a:gd name="T88" fmla="*/ 95 w 98"/>
                  <a:gd name="T89" fmla="*/ 41 h 62"/>
                  <a:gd name="T90" fmla="*/ 89 w 98"/>
                  <a:gd name="T91" fmla="*/ 44 h 62"/>
                  <a:gd name="T92" fmla="*/ 83 w 98"/>
                  <a:gd name="T93" fmla="*/ 40 h 62"/>
                  <a:gd name="T94" fmla="*/ 83 w 98"/>
                  <a:gd name="T95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" h="62">
                    <a:moveTo>
                      <a:pt x="82" y="39"/>
                    </a:moveTo>
                    <a:cubicBezTo>
                      <a:pt x="82" y="39"/>
                      <a:pt x="82" y="38"/>
                      <a:pt x="82" y="38"/>
                    </a:cubicBezTo>
                    <a:cubicBezTo>
                      <a:pt x="82" y="38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80" y="33"/>
                      <a:pt x="80" y="32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0" y="30"/>
                      <a:pt x="80" y="30"/>
                    </a:cubicBezTo>
                    <a:cubicBezTo>
                      <a:pt x="80" y="28"/>
                      <a:pt x="80" y="26"/>
                      <a:pt x="82" y="25"/>
                    </a:cubicBezTo>
                    <a:cubicBezTo>
                      <a:pt x="82" y="23"/>
                      <a:pt x="79" y="16"/>
                      <a:pt x="74" y="12"/>
                    </a:cubicBezTo>
                    <a:cubicBezTo>
                      <a:pt x="74" y="12"/>
                      <a:pt x="74" y="12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9"/>
                      <a:pt x="73" y="9"/>
                    </a:cubicBezTo>
                    <a:cubicBezTo>
                      <a:pt x="73" y="9"/>
                      <a:pt x="72" y="9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1" y="7"/>
                      <a:pt x="71" y="7"/>
                    </a:cubicBezTo>
                    <a:cubicBezTo>
                      <a:pt x="71" y="6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69" y="3"/>
                      <a:pt x="69" y="3"/>
                    </a:cubicBezTo>
                    <a:cubicBezTo>
                      <a:pt x="69" y="2"/>
                      <a:pt x="69" y="2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2"/>
                      <a:pt x="64" y="3"/>
                    </a:cubicBezTo>
                    <a:cubicBezTo>
                      <a:pt x="63" y="4"/>
                      <a:pt x="61" y="5"/>
                      <a:pt x="59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5" y="6"/>
                      <a:pt x="55" y="5"/>
                    </a:cubicBezTo>
                    <a:cubicBezTo>
                      <a:pt x="54" y="5"/>
                      <a:pt x="53" y="5"/>
                      <a:pt x="52" y="6"/>
                    </a:cubicBezTo>
                    <a:cubicBezTo>
                      <a:pt x="50" y="8"/>
                      <a:pt x="46" y="9"/>
                      <a:pt x="45" y="7"/>
                    </a:cubicBezTo>
                    <a:cubicBezTo>
                      <a:pt x="44" y="7"/>
                      <a:pt x="41" y="6"/>
                      <a:pt x="39" y="6"/>
                    </a:cubicBezTo>
                    <a:cubicBezTo>
                      <a:pt x="38" y="6"/>
                      <a:pt x="36" y="5"/>
                      <a:pt x="32" y="4"/>
                    </a:cubicBezTo>
                    <a:cubicBezTo>
                      <a:pt x="31" y="4"/>
                      <a:pt x="29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5"/>
                    </a:cubicBezTo>
                    <a:cubicBezTo>
                      <a:pt x="25" y="5"/>
                      <a:pt x="24" y="6"/>
                      <a:pt x="24" y="6"/>
                    </a:cubicBezTo>
                    <a:cubicBezTo>
                      <a:pt x="23" y="7"/>
                      <a:pt x="21" y="8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6" y="11"/>
                      <a:pt x="14" y="14"/>
                      <a:pt x="13" y="16"/>
                    </a:cubicBezTo>
                    <a:cubicBezTo>
                      <a:pt x="11" y="21"/>
                      <a:pt x="9" y="25"/>
                      <a:pt x="6" y="28"/>
                    </a:cubicBezTo>
                    <a:cubicBezTo>
                      <a:pt x="4" y="30"/>
                      <a:pt x="2" y="31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2" y="34"/>
                      <a:pt x="4" y="36"/>
                      <a:pt x="4" y="38"/>
                    </a:cubicBezTo>
                    <a:cubicBezTo>
                      <a:pt x="4" y="40"/>
                      <a:pt x="5" y="40"/>
                      <a:pt x="6" y="40"/>
                    </a:cubicBezTo>
                    <a:cubicBezTo>
                      <a:pt x="7" y="40"/>
                      <a:pt x="7" y="40"/>
                      <a:pt x="8" y="41"/>
                    </a:cubicBezTo>
                    <a:cubicBezTo>
                      <a:pt x="9" y="42"/>
                      <a:pt x="9" y="44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7" y="48"/>
                      <a:pt x="22" y="49"/>
                      <a:pt x="22" y="53"/>
                    </a:cubicBezTo>
                    <a:cubicBezTo>
                      <a:pt x="22" y="53"/>
                      <a:pt x="22" y="54"/>
                      <a:pt x="22" y="54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25" y="58"/>
                      <a:pt x="26" y="59"/>
                      <a:pt x="26" y="59"/>
                    </a:cubicBezTo>
                    <a:cubicBezTo>
                      <a:pt x="26" y="59"/>
                      <a:pt x="27" y="60"/>
                      <a:pt x="27" y="60"/>
                    </a:cubicBezTo>
                    <a:cubicBezTo>
                      <a:pt x="28" y="60"/>
                      <a:pt x="30" y="60"/>
                      <a:pt x="33" y="61"/>
                    </a:cubicBezTo>
                    <a:cubicBezTo>
                      <a:pt x="35" y="61"/>
                      <a:pt x="37" y="61"/>
                      <a:pt x="38" y="61"/>
                    </a:cubicBezTo>
                    <a:cubicBezTo>
                      <a:pt x="39" y="61"/>
                      <a:pt x="39" y="61"/>
                      <a:pt x="41" y="61"/>
                    </a:cubicBezTo>
                    <a:cubicBezTo>
                      <a:pt x="44" y="61"/>
                      <a:pt x="49" y="61"/>
                      <a:pt x="51" y="62"/>
                    </a:cubicBezTo>
                    <a:cubicBezTo>
                      <a:pt x="53" y="62"/>
                      <a:pt x="55" y="61"/>
                      <a:pt x="57" y="59"/>
                    </a:cubicBezTo>
                    <a:cubicBezTo>
                      <a:pt x="60" y="56"/>
                      <a:pt x="68" y="56"/>
                      <a:pt x="70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8" y="57"/>
                      <a:pt x="82" y="57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5" y="60"/>
                    </a:cubicBezTo>
                    <a:cubicBezTo>
                      <a:pt x="85" y="61"/>
                      <a:pt x="85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6" y="59"/>
                      <a:pt x="86" y="58"/>
                    </a:cubicBezTo>
                    <a:cubicBezTo>
                      <a:pt x="86" y="54"/>
                      <a:pt x="89" y="47"/>
                      <a:pt x="93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7" y="46"/>
                      <a:pt x="98" y="46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6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5" y="41"/>
                      <a:pt x="95" y="41"/>
                    </a:cubicBezTo>
                    <a:cubicBezTo>
                      <a:pt x="95" y="42"/>
                      <a:pt x="94" y="42"/>
                      <a:pt x="93" y="42"/>
                    </a:cubicBezTo>
                    <a:cubicBezTo>
                      <a:pt x="91" y="43"/>
                      <a:pt x="90" y="44"/>
                      <a:pt x="89" y="44"/>
                    </a:cubicBezTo>
                    <a:cubicBezTo>
                      <a:pt x="87" y="44"/>
                      <a:pt x="84" y="43"/>
                      <a:pt x="83" y="41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6" name="Freeform 1201"/>
              <p:cNvSpPr>
                <a:spLocks/>
              </p:cNvSpPr>
              <p:nvPr/>
            </p:nvSpPr>
            <p:spPr bwMode="auto">
              <a:xfrm>
                <a:off x="2831" y="3247"/>
                <a:ext cx="29" cy="36"/>
              </a:xfrm>
              <a:custGeom>
                <a:avLst/>
                <a:gdLst>
                  <a:gd name="T0" fmla="*/ 1 w 30"/>
                  <a:gd name="T1" fmla="*/ 1 h 38"/>
                  <a:gd name="T2" fmla="*/ 1 w 30"/>
                  <a:gd name="T3" fmla="*/ 2 h 38"/>
                  <a:gd name="T4" fmla="*/ 2 w 30"/>
                  <a:gd name="T5" fmla="*/ 4 h 38"/>
                  <a:gd name="T6" fmla="*/ 3 w 30"/>
                  <a:gd name="T7" fmla="*/ 5 h 38"/>
                  <a:gd name="T8" fmla="*/ 3 w 30"/>
                  <a:gd name="T9" fmla="*/ 6 h 38"/>
                  <a:gd name="T10" fmla="*/ 4 w 30"/>
                  <a:gd name="T11" fmla="*/ 7 h 38"/>
                  <a:gd name="T12" fmla="*/ 4 w 30"/>
                  <a:gd name="T13" fmla="*/ 8 h 38"/>
                  <a:gd name="T14" fmla="*/ 5 w 30"/>
                  <a:gd name="T15" fmla="*/ 8 h 38"/>
                  <a:gd name="T16" fmla="*/ 5 w 30"/>
                  <a:gd name="T17" fmla="*/ 9 h 38"/>
                  <a:gd name="T18" fmla="*/ 5 w 30"/>
                  <a:gd name="T19" fmla="*/ 9 h 38"/>
                  <a:gd name="T20" fmla="*/ 6 w 30"/>
                  <a:gd name="T21" fmla="*/ 10 h 38"/>
                  <a:gd name="T22" fmla="*/ 6 w 30"/>
                  <a:gd name="T23" fmla="*/ 10 h 38"/>
                  <a:gd name="T24" fmla="*/ 6 w 30"/>
                  <a:gd name="T25" fmla="*/ 11 h 38"/>
                  <a:gd name="T26" fmla="*/ 6 w 30"/>
                  <a:gd name="T27" fmla="*/ 11 h 38"/>
                  <a:gd name="T28" fmla="*/ 6 w 30"/>
                  <a:gd name="T29" fmla="*/ 11 h 38"/>
                  <a:gd name="T30" fmla="*/ 13 w 30"/>
                  <a:gd name="T31" fmla="*/ 30 h 38"/>
                  <a:gd name="T32" fmla="*/ 13 w 30"/>
                  <a:gd name="T33" fmla="*/ 33 h 38"/>
                  <a:gd name="T34" fmla="*/ 13 w 30"/>
                  <a:gd name="T35" fmla="*/ 35 h 38"/>
                  <a:gd name="T36" fmla="*/ 14 w 30"/>
                  <a:gd name="T37" fmla="*/ 36 h 38"/>
                  <a:gd name="T38" fmla="*/ 14 w 30"/>
                  <a:gd name="T39" fmla="*/ 37 h 38"/>
                  <a:gd name="T40" fmla="*/ 14 w 30"/>
                  <a:gd name="T41" fmla="*/ 38 h 38"/>
                  <a:gd name="T42" fmla="*/ 16 w 30"/>
                  <a:gd name="T43" fmla="*/ 36 h 38"/>
                  <a:gd name="T44" fmla="*/ 16 w 30"/>
                  <a:gd name="T45" fmla="*/ 35 h 38"/>
                  <a:gd name="T46" fmla="*/ 16 w 30"/>
                  <a:gd name="T47" fmla="*/ 34 h 38"/>
                  <a:gd name="T48" fmla="*/ 17 w 30"/>
                  <a:gd name="T49" fmla="*/ 34 h 38"/>
                  <a:gd name="T50" fmla="*/ 17 w 30"/>
                  <a:gd name="T51" fmla="*/ 33 h 38"/>
                  <a:gd name="T52" fmla="*/ 17 w 30"/>
                  <a:gd name="T53" fmla="*/ 33 h 38"/>
                  <a:gd name="T54" fmla="*/ 18 w 30"/>
                  <a:gd name="T55" fmla="*/ 32 h 38"/>
                  <a:gd name="T56" fmla="*/ 18 w 30"/>
                  <a:gd name="T57" fmla="*/ 32 h 38"/>
                  <a:gd name="T58" fmla="*/ 18 w 30"/>
                  <a:gd name="T59" fmla="*/ 32 h 38"/>
                  <a:gd name="T60" fmla="*/ 18 w 30"/>
                  <a:gd name="T61" fmla="*/ 31 h 38"/>
                  <a:gd name="T62" fmla="*/ 18 w 30"/>
                  <a:gd name="T63" fmla="*/ 31 h 38"/>
                  <a:gd name="T64" fmla="*/ 18 w 30"/>
                  <a:gd name="T65" fmla="*/ 31 h 38"/>
                  <a:gd name="T66" fmla="*/ 18 w 30"/>
                  <a:gd name="T67" fmla="*/ 31 h 38"/>
                  <a:gd name="T68" fmla="*/ 23 w 30"/>
                  <a:gd name="T69" fmla="*/ 24 h 38"/>
                  <a:gd name="T70" fmla="*/ 24 w 30"/>
                  <a:gd name="T71" fmla="*/ 24 h 38"/>
                  <a:gd name="T72" fmla="*/ 25 w 30"/>
                  <a:gd name="T73" fmla="*/ 24 h 38"/>
                  <a:gd name="T74" fmla="*/ 29 w 30"/>
                  <a:gd name="T75" fmla="*/ 25 h 38"/>
                  <a:gd name="T76" fmla="*/ 30 w 30"/>
                  <a:gd name="T77" fmla="*/ 25 h 38"/>
                  <a:gd name="T78" fmla="*/ 28 w 30"/>
                  <a:gd name="T79" fmla="*/ 21 h 38"/>
                  <a:gd name="T80" fmla="*/ 21 w 30"/>
                  <a:gd name="T81" fmla="*/ 9 h 38"/>
                  <a:gd name="T82" fmla="*/ 15 w 30"/>
                  <a:gd name="T83" fmla="*/ 5 h 38"/>
                  <a:gd name="T84" fmla="*/ 9 w 30"/>
                  <a:gd name="T85" fmla="*/ 2 h 38"/>
                  <a:gd name="T86" fmla="*/ 6 w 30"/>
                  <a:gd name="T87" fmla="*/ 0 h 38"/>
                  <a:gd name="T88" fmla="*/ 5 w 30"/>
                  <a:gd name="T89" fmla="*/ 0 h 38"/>
                  <a:gd name="T90" fmla="*/ 0 w 30"/>
                  <a:gd name="T91" fmla="*/ 1 h 38"/>
                  <a:gd name="T92" fmla="*/ 1 w 30"/>
                  <a:gd name="T9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" h="38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18" y="25"/>
                      <a:pt x="13" y="30"/>
                    </a:cubicBezTo>
                    <a:cubicBezTo>
                      <a:pt x="13" y="30"/>
                      <a:pt x="13" y="31"/>
                      <a:pt x="13" y="33"/>
                    </a:cubicBezTo>
                    <a:cubicBezTo>
                      <a:pt x="13" y="34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8"/>
                    </a:cubicBezTo>
                    <a:cubicBezTo>
                      <a:pt x="15" y="37"/>
                      <a:pt x="15" y="36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8" y="33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5"/>
                      <a:pt x="21" y="24"/>
                      <a:pt x="23" y="24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4"/>
                      <a:pt x="28" y="25"/>
                      <a:pt x="29" y="25"/>
                    </a:cubicBezTo>
                    <a:cubicBezTo>
                      <a:pt x="29" y="25"/>
                      <a:pt x="30" y="25"/>
                      <a:pt x="30" y="25"/>
                    </a:cubicBezTo>
                    <a:cubicBezTo>
                      <a:pt x="30" y="24"/>
                      <a:pt x="29" y="22"/>
                      <a:pt x="28" y="21"/>
                    </a:cubicBezTo>
                    <a:cubicBezTo>
                      <a:pt x="26" y="19"/>
                      <a:pt x="22" y="14"/>
                      <a:pt x="21" y="9"/>
                    </a:cubicBezTo>
                    <a:cubicBezTo>
                      <a:pt x="20" y="6"/>
                      <a:pt x="16" y="5"/>
                      <a:pt x="15" y="5"/>
                    </a:cubicBezTo>
                    <a:cubicBezTo>
                      <a:pt x="13" y="5"/>
                      <a:pt x="11" y="3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7" name="Freeform 1202"/>
              <p:cNvSpPr>
                <a:spLocks/>
              </p:cNvSpPr>
              <p:nvPr/>
            </p:nvSpPr>
            <p:spPr bwMode="auto">
              <a:xfrm>
                <a:off x="2783" y="3306"/>
                <a:ext cx="61" cy="33"/>
              </a:xfrm>
              <a:custGeom>
                <a:avLst/>
                <a:gdLst>
                  <a:gd name="T0" fmla="*/ 62 w 64"/>
                  <a:gd name="T1" fmla="*/ 4 h 34"/>
                  <a:gd name="T2" fmla="*/ 61 w 64"/>
                  <a:gd name="T3" fmla="*/ 3 h 34"/>
                  <a:gd name="T4" fmla="*/ 60 w 64"/>
                  <a:gd name="T5" fmla="*/ 2 h 34"/>
                  <a:gd name="T6" fmla="*/ 60 w 64"/>
                  <a:gd name="T7" fmla="*/ 2 h 34"/>
                  <a:gd name="T8" fmla="*/ 60 w 64"/>
                  <a:gd name="T9" fmla="*/ 2 h 34"/>
                  <a:gd name="T10" fmla="*/ 52 w 64"/>
                  <a:gd name="T11" fmla="*/ 0 h 34"/>
                  <a:gd name="T12" fmla="*/ 40 w 64"/>
                  <a:gd name="T13" fmla="*/ 2 h 34"/>
                  <a:gd name="T14" fmla="*/ 21 w 64"/>
                  <a:gd name="T15" fmla="*/ 5 h 34"/>
                  <a:gd name="T16" fmla="*/ 18 w 64"/>
                  <a:gd name="T17" fmla="*/ 5 h 34"/>
                  <a:gd name="T18" fmla="*/ 7 w 64"/>
                  <a:gd name="T19" fmla="*/ 4 h 34"/>
                  <a:gd name="T20" fmla="*/ 7 w 64"/>
                  <a:gd name="T21" fmla="*/ 4 h 34"/>
                  <a:gd name="T22" fmla="*/ 4 w 64"/>
                  <a:gd name="T23" fmla="*/ 3 h 34"/>
                  <a:gd name="T24" fmla="*/ 2 w 64"/>
                  <a:gd name="T25" fmla="*/ 1 h 34"/>
                  <a:gd name="T26" fmla="*/ 1 w 64"/>
                  <a:gd name="T27" fmla="*/ 0 h 34"/>
                  <a:gd name="T28" fmla="*/ 1 w 64"/>
                  <a:gd name="T29" fmla="*/ 0 h 34"/>
                  <a:gd name="T30" fmla="*/ 0 w 64"/>
                  <a:gd name="T31" fmla="*/ 2 h 34"/>
                  <a:gd name="T32" fmla="*/ 5 w 64"/>
                  <a:gd name="T33" fmla="*/ 14 h 34"/>
                  <a:gd name="T34" fmla="*/ 2 w 64"/>
                  <a:gd name="T35" fmla="*/ 16 h 34"/>
                  <a:gd name="T36" fmla="*/ 1 w 64"/>
                  <a:gd name="T37" fmla="*/ 19 h 34"/>
                  <a:gd name="T38" fmla="*/ 1 w 64"/>
                  <a:gd name="T39" fmla="*/ 20 h 34"/>
                  <a:gd name="T40" fmla="*/ 1 w 64"/>
                  <a:gd name="T41" fmla="*/ 22 h 34"/>
                  <a:gd name="T42" fmla="*/ 1 w 64"/>
                  <a:gd name="T43" fmla="*/ 23 h 34"/>
                  <a:gd name="T44" fmla="*/ 8 w 64"/>
                  <a:gd name="T45" fmla="*/ 31 h 34"/>
                  <a:gd name="T46" fmla="*/ 9 w 64"/>
                  <a:gd name="T47" fmla="*/ 32 h 34"/>
                  <a:gd name="T48" fmla="*/ 10 w 64"/>
                  <a:gd name="T49" fmla="*/ 32 h 34"/>
                  <a:gd name="T50" fmla="*/ 12 w 64"/>
                  <a:gd name="T51" fmla="*/ 32 h 34"/>
                  <a:gd name="T52" fmla="*/ 15 w 64"/>
                  <a:gd name="T53" fmla="*/ 32 h 34"/>
                  <a:gd name="T54" fmla="*/ 24 w 64"/>
                  <a:gd name="T55" fmla="*/ 32 h 34"/>
                  <a:gd name="T56" fmla="*/ 24 w 64"/>
                  <a:gd name="T57" fmla="*/ 33 h 34"/>
                  <a:gd name="T58" fmla="*/ 26 w 64"/>
                  <a:gd name="T59" fmla="*/ 33 h 34"/>
                  <a:gd name="T60" fmla="*/ 27 w 64"/>
                  <a:gd name="T61" fmla="*/ 33 h 34"/>
                  <a:gd name="T62" fmla="*/ 29 w 64"/>
                  <a:gd name="T63" fmla="*/ 34 h 34"/>
                  <a:gd name="T64" fmla="*/ 31 w 64"/>
                  <a:gd name="T65" fmla="*/ 34 h 34"/>
                  <a:gd name="T66" fmla="*/ 33 w 64"/>
                  <a:gd name="T67" fmla="*/ 34 h 34"/>
                  <a:gd name="T68" fmla="*/ 35 w 64"/>
                  <a:gd name="T69" fmla="*/ 34 h 34"/>
                  <a:gd name="T70" fmla="*/ 37 w 64"/>
                  <a:gd name="T71" fmla="*/ 34 h 34"/>
                  <a:gd name="T72" fmla="*/ 37 w 64"/>
                  <a:gd name="T73" fmla="*/ 32 h 34"/>
                  <a:gd name="T74" fmla="*/ 38 w 64"/>
                  <a:gd name="T75" fmla="*/ 31 h 34"/>
                  <a:gd name="T76" fmla="*/ 40 w 64"/>
                  <a:gd name="T77" fmla="*/ 30 h 34"/>
                  <a:gd name="T78" fmla="*/ 41 w 64"/>
                  <a:gd name="T79" fmla="*/ 30 h 34"/>
                  <a:gd name="T80" fmla="*/ 42 w 64"/>
                  <a:gd name="T81" fmla="*/ 29 h 34"/>
                  <a:gd name="T82" fmla="*/ 42 w 64"/>
                  <a:gd name="T83" fmla="*/ 28 h 34"/>
                  <a:gd name="T84" fmla="*/ 42 w 64"/>
                  <a:gd name="T85" fmla="*/ 28 h 34"/>
                  <a:gd name="T86" fmla="*/ 43 w 64"/>
                  <a:gd name="T87" fmla="*/ 27 h 34"/>
                  <a:gd name="T88" fmla="*/ 44 w 64"/>
                  <a:gd name="T89" fmla="*/ 26 h 34"/>
                  <a:gd name="T90" fmla="*/ 44 w 64"/>
                  <a:gd name="T91" fmla="*/ 26 h 34"/>
                  <a:gd name="T92" fmla="*/ 51 w 64"/>
                  <a:gd name="T93" fmla="*/ 25 h 34"/>
                  <a:gd name="T94" fmla="*/ 58 w 64"/>
                  <a:gd name="T95" fmla="*/ 26 h 34"/>
                  <a:gd name="T96" fmla="*/ 56 w 64"/>
                  <a:gd name="T97" fmla="*/ 14 h 34"/>
                  <a:gd name="T98" fmla="*/ 64 w 64"/>
                  <a:gd name="T99" fmla="*/ 5 h 34"/>
                  <a:gd name="T100" fmla="*/ 63 w 64"/>
                  <a:gd name="T10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34"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7" y="1"/>
                      <a:pt x="52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45" y="0"/>
                      <a:pt x="41" y="1"/>
                      <a:pt x="40" y="2"/>
                    </a:cubicBezTo>
                    <a:cubicBezTo>
                      <a:pt x="37" y="4"/>
                      <a:pt x="34" y="6"/>
                      <a:pt x="30" y="6"/>
                    </a:cubicBezTo>
                    <a:cubicBezTo>
                      <a:pt x="29" y="5"/>
                      <a:pt x="24" y="5"/>
                      <a:pt x="21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7" y="5"/>
                      <a:pt x="14" y="5"/>
                      <a:pt x="12" y="5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7" y="11"/>
                      <a:pt x="5" y="14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28"/>
                      <a:pt x="7" y="29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21" y="32"/>
                      <a:pt x="23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30" y="34"/>
                      <a:pt x="30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1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5" y="26"/>
                      <a:pt x="48" y="25"/>
                      <a:pt x="51" y="25"/>
                    </a:cubicBezTo>
                    <a:cubicBezTo>
                      <a:pt x="54" y="25"/>
                      <a:pt x="55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5" y="25"/>
                      <a:pt x="54" y="20"/>
                      <a:pt x="54" y="18"/>
                    </a:cubicBezTo>
                    <a:cubicBezTo>
                      <a:pt x="54" y="15"/>
                      <a:pt x="56" y="14"/>
                      <a:pt x="56" y="14"/>
                    </a:cubicBezTo>
                    <a:cubicBezTo>
                      <a:pt x="57" y="14"/>
                      <a:pt x="58" y="12"/>
                      <a:pt x="59" y="11"/>
                    </a:cubicBezTo>
                    <a:cubicBezTo>
                      <a:pt x="60" y="8"/>
                      <a:pt x="62" y="6"/>
                      <a:pt x="64" y="5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2" y="4"/>
                      <a:pt x="6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8" name="Freeform 1203"/>
              <p:cNvSpPr>
                <a:spLocks/>
              </p:cNvSpPr>
              <p:nvPr/>
            </p:nvSpPr>
            <p:spPr bwMode="auto">
              <a:xfrm>
                <a:off x="2762" y="3329"/>
                <a:ext cx="25" cy="17"/>
              </a:xfrm>
              <a:custGeom>
                <a:avLst/>
                <a:gdLst>
                  <a:gd name="T0" fmla="*/ 25 w 26"/>
                  <a:gd name="T1" fmla="*/ 9 h 17"/>
                  <a:gd name="T2" fmla="*/ 25 w 26"/>
                  <a:gd name="T3" fmla="*/ 8 h 17"/>
                  <a:gd name="T4" fmla="*/ 24 w 26"/>
                  <a:gd name="T5" fmla="*/ 7 h 17"/>
                  <a:gd name="T6" fmla="*/ 19 w 26"/>
                  <a:gd name="T7" fmla="*/ 1 h 17"/>
                  <a:gd name="T8" fmla="*/ 18 w 26"/>
                  <a:gd name="T9" fmla="*/ 0 h 17"/>
                  <a:gd name="T10" fmla="*/ 18 w 26"/>
                  <a:gd name="T11" fmla="*/ 0 h 17"/>
                  <a:gd name="T12" fmla="*/ 15 w 26"/>
                  <a:gd name="T13" fmla="*/ 0 h 17"/>
                  <a:gd name="T14" fmla="*/ 13 w 26"/>
                  <a:gd name="T15" fmla="*/ 1 h 17"/>
                  <a:gd name="T16" fmla="*/ 10 w 26"/>
                  <a:gd name="T17" fmla="*/ 1 h 17"/>
                  <a:gd name="T18" fmla="*/ 7 w 26"/>
                  <a:gd name="T19" fmla="*/ 2 h 17"/>
                  <a:gd name="T20" fmla="*/ 5 w 26"/>
                  <a:gd name="T21" fmla="*/ 2 h 17"/>
                  <a:gd name="T22" fmla="*/ 1 w 26"/>
                  <a:gd name="T23" fmla="*/ 3 h 17"/>
                  <a:gd name="T24" fmla="*/ 1 w 26"/>
                  <a:gd name="T25" fmla="*/ 5 h 17"/>
                  <a:gd name="T26" fmla="*/ 0 w 26"/>
                  <a:gd name="T27" fmla="*/ 8 h 17"/>
                  <a:gd name="T28" fmla="*/ 0 w 26"/>
                  <a:gd name="T29" fmla="*/ 10 h 17"/>
                  <a:gd name="T30" fmla="*/ 1 w 26"/>
                  <a:gd name="T31" fmla="*/ 12 h 17"/>
                  <a:gd name="T32" fmla="*/ 2 w 26"/>
                  <a:gd name="T33" fmla="*/ 14 h 17"/>
                  <a:gd name="T34" fmla="*/ 3 w 26"/>
                  <a:gd name="T35" fmla="*/ 15 h 17"/>
                  <a:gd name="T36" fmla="*/ 5 w 26"/>
                  <a:gd name="T37" fmla="*/ 17 h 17"/>
                  <a:gd name="T38" fmla="*/ 6 w 26"/>
                  <a:gd name="T39" fmla="*/ 17 h 17"/>
                  <a:gd name="T40" fmla="*/ 8 w 26"/>
                  <a:gd name="T41" fmla="*/ 17 h 17"/>
                  <a:gd name="T42" fmla="*/ 9 w 26"/>
                  <a:gd name="T43" fmla="*/ 17 h 17"/>
                  <a:gd name="T44" fmla="*/ 11 w 26"/>
                  <a:gd name="T45" fmla="*/ 17 h 17"/>
                  <a:gd name="T46" fmla="*/ 14 w 26"/>
                  <a:gd name="T47" fmla="*/ 15 h 17"/>
                  <a:gd name="T48" fmla="*/ 19 w 26"/>
                  <a:gd name="T49" fmla="*/ 13 h 17"/>
                  <a:gd name="T50" fmla="*/ 20 w 26"/>
                  <a:gd name="T51" fmla="*/ 13 h 17"/>
                  <a:gd name="T52" fmla="*/ 21 w 26"/>
                  <a:gd name="T53" fmla="*/ 13 h 17"/>
                  <a:gd name="T54" fmla="*/ 23 w 26"/>
                  <a:gd name="T55" fmla="*/ 12 h 17"/>
                  <a:gd name="T56" fmla="*/ 24 w 26"/>
                  <a:gd name="T57" fmla="*/ 11 h 17"/>
                  <a:gd name="T58" fmla="*/ 25 w 26"/>
                  <a:gd name="T59" fmla="*/ 11 h 17"/>
                  <a:gd name="T60" fmla="*/ 26 w 26"/>
                  <a:gd name="T61" fmla="*/ 10 h 17"/>
                  <a:gd name="T62" fmla="*/ 26 w 26"/>
                  <a:gd name="T6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26" y="9"/>
                    </a:move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5" y="14"/>
                      <a:pt x="17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9" name="Freeform 1204"/>
              <p:cNvSpPr>
                <a:spLocks/>
              </p:cNvSpPr>
              <p:nvPr/>
            </p:nvSpPr>
            <p:spPr bwMode="auto">
              <a:xfrm>
                <a:off x="2782" y="3191"/>
                <a:ext cx="188" cy="107"/>
              </a:xfrm>
              <a:custGeom>
                <a:avLst/>
                <a:gdLst>
                  <a:gd name="T0" fmla="*/ 101 w 197"/>
                  <a:gd name="T1" fmla="*/ 3 h 111"/>
                  <a:gd name="T2" fmla="*/ 92 w 197"/>
                  <a:gd name="T3" fmla="*/ 9 h 111"/>
                  <a:gd name="T4" fmla="*/ 79 w 197"/>
                  <a:gd name="T5" fmla="*/ 14 h 111"/>
                  <a:gd name="T6" fmla="*/ 72 w 197"/>
                  <a:gd name="T7" fmla="*/ 11 h 111"/>
                  <a:gd name="T8" fmla="*/ 55 w 197"/>
                  <a:gd name="T9" fmla="*/ 10 h 111"/>
                  <a:gd name="T10" fmla="*/ 26 w 197"/>
                  <a:gd name="T11" fmla="*/ 6 h 111"/>
                  <a:gd name="T12" fmla="*/ 18 w 197"/>
                  <a:gd name="T13" fmla="*/ 11 h 111"/>
                  <a:gd name="T14" fmla="*/ 16 w 197"/>
                  <a:gd name="T15" fmla="*/ 12 h 111"/>
                  <a:gd name="T16" fmla="*/ 16 w 197"/>
                  <a:gd name="T17" fmla="*/ 29 h 111"/>
                  <a:gd name="T18" fmla="*/ 5 w 197"/>
                  <a:gd name="T19" fmla="*/ 41 h 111"/>
                  <a:gd name="T20" fmla="*/ 5 w 197"/>
                  <a:gd name="T21" fmla="*/ 47 h 111"/>
                  <a:gd name="T22" fmla="*/ 4 w 197"/>
                  <a:gd name="T23" fmla="*/ 49 h 111"/>
                  <a:gd name="T24" fmla="*/ 0 w 197"/>
                  <a:gd name="T25" fmla="*/ 56 h 111"/>
                  <a:gd name="T26" fmla="*/ 2 w 197"/>
                  <a:gd name="T27" fmla="*/ 58 h 111"/>
                  <a:gd name="T28" fmla="*/ 7 w 197"/>
                  <a:gd name="T29" fmla="*/ 60 h 111"/>
                  <a:gd name="T30" fmla="*/ 20 w 197"/>
                  <a:gd name="T31" fmla="*/ 62 h 111"/>
                  <a:gd name="T32" fmla="*/ 38 w 197"/>
                  <a:gd name="T33" fmla="*/ 62 h 111"/>
                  <a:gd name="T34" fmla="*/ 47 w 197"/>
                  <a:gd name="T35" fmla="*/ 57 h 111"/>
                  <a:gd name="T36" fmla="*/ 51 w 197"/>
                  <a:gd name="T37" fmla="*/ 55 h 111"/>
                  <a:gd name="T38" fmla="*/ 58 w 197"/>
                  <a:gd name="T39" fmla="*/ 54 h 111"/>
                  <a:gd name="T40" fmla="*/ 71 w 197"/>
                  <a:gd name="T41" fmla="*/ 60 h 111"/>
                  <a:gd name="T42" fmla="*/ 86 w 197"/>
                  <a:gd name="T43" fmla="*/ 85 h 111"/>
                  <a:gd name="T44" fmla="*/ 85 w 197"/>
                  <a:gd name="T45" fmla="*/ 87 h 111"/>
                  <a:gd name="T46" fmla="*/ 76 w 197"/>
                  <a:gd name="T47" fmla="*/ 86 h 111"/>
                  <a:gd name="T48" fmla="*/ 74 w 197"/>
                  <a:gd name="T49" fmla="*/ 90 h 111"/>
                  <a:gd name="T50" fmla="*/ 73 w 197"/>
                  <a:gd name="T51" fmla="*/ 92 h 111"/>
                  <a:gd name="T52" fmla="*/ 71 w 197"/>
                  <a:gd name="T53" fmla="*/ 95 h 111"/>
                  <a:gd name="T54" fmla="*/ 72 w 197"/>
                  <a:gd name="T55" fmla="*/ 99 h 111"/>
                  <a:gd name="T56" fmla="*/ 78 w 197"/>
                  <a:gd name="T57" fmla="*/ 98 h 111"/>
                  <a:gd name="T58" fmla="*/ 89 w 197"/>
                  <a:gd name="T59" fmla="*/ 86 h 111"/>
                  <a:gd name="T60" fmla="*/ 112 w 197"/>
                  <a:gd name="T61" fmla="*/ 81 h 111"/>
                  <a:gd name="T62" fmla="*/ 121 w 197"/>
                  <a:gd name="T63" fmla="*/ 87 h 111"/>
                  <a:gd name="T64" fmla="*/ 119 w 197"/>
                  <a:gd name="T65" fmla="*/ 100 h 111"/>
                  <a:gd name="T66" fmla="*/ 126 w 197"/>
                  <a:gd name="T67" fmla="*/ 111 h 111"/>
                  <a:gd name="T68" fmla="*/ 147 w 197"/>
                  <a:gd name="T69" fmla="*/ 103 h 111"/>
                  <a:gd name="T70" fmla="*/ 174 w 197"/>
                  <a:gd name="T71" fmla="*/ 74 h 111"/>
                  <a:gd name="T72" fmla="*/ 174 w 197"/>
                  <a:gd name="T73" fmla="*/ 71 h 111"/>
                  <a:gd name="T74" fmla="*/ 185 w 197"/>
                  <a:gd name="T75" fmla="*/ 62 h 111"/>
                  <a:gd name="T76" fmla="*/ 195 w 197"/>
                  <a:gd name="T77" fmla="*/ 58 h 111"/>
                  <a:gd name="T78" fmla="*/ 195 w 197"/>
                  <a:gd name="T79" fmla="*/ 50 h 111"/>
                  <a:gd name="T80" fmla="*/ 194 w 197"/>
                  <a:gd name="T81" fmla="*/ 42 h 111"/>
                  <a:gd name="T82" fmla="*/ 176 w 197"/>
                  <a:gd name="T83" fmla="*/ 37 h 111"/>
                  <a:gd name="T84" fmla="*/ 163 w 197"/>
                  <a:gd name="T85" fmla="*/ 31 h 111"/>
                  <a:gd name="T86" fmla="*/ 145 w 197"/>
                  <a:gd name="T87" fmla="*/ 28 h 111"/>
                  <a:gd name="T88" fmla="*/ 132 w 197"/>
                  <a:gd name="T89" fmla="*/ 15 h 111"/>
                  <a:gd name="T90" fmla="*/ 124 w 197"/>
                  <a:gd name="T91" fmla="*/ 0 h 111"/>
                  <a:gd name="T92" fmla="*/ 112 w 197"/>
                  <a:gd name="T93" fmla="*/ 1 h 111"/>
                  <a:gd name="T94" fmla="*/ 106 w 197"/>
                  <a:gd name="T95" fmla="*/ 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" h="111">
                    <a:moveTo>
                      <a:pt x="103" y="3"/>
                    </a:move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8" y="4"/>
                      <a:pt x="98" y="4"/>
                    </a:cubicBezTo>
                    <a:cubicBezTo>
                      <a:pt x="95" y="6"/>
                      <a:pt x="93" y="8"/>
                      <a:pt x="92" y="9"/>
                    </a:cubicBezTo>
                    <a:cubicBezTo>
                      <a:pt x="92" y="13"/>
                      <a:pt x="91" y="15"/>
                      <a:pt x="89" y="15"/>
                    </a:cubicBezTo>
                    <a:cubicBezTo>
                      <a:pt x="88" y="15"/>
                      <a:pt x="88" y="15"/>
                      <a:pt x="87" y="14"/>
                    </a:cubicBezTo>
                    <a:cubicBezTo>
                      <a:pt x="87" y="14"/>
                      <a:pt x="85" y="13"/>
                      <a:pt x="82" y="13"/>
                    </a:cubicBezTo>
                    <a:cubicBezTo>
                      <a:pt x="80" y="13"/>
                      <a:pt x="79" y="14"/>
                      <a:pt x="79" y="14"/>
                    </a:cubicBezTo>
                    <a:cubicBezTo>
                      <a:pt x="79" y="14"/>
                      <a:pt x="78" y="14"/>
                      <a:pt x="78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2"/>
                      <a:pt x="73" y="11"/>
                      <a:pt x="72" y="11"/>
                    </a:cubicBezTo>
                    <a:cubicBezTo>
                      <a:pt x="69" y="13"/>
                      <a:pt x="67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4" y="11"/>
                      <a:pt x="63" y="12"/>
                      <a:pt x="62" y="12"/>
                    </a:cubicBezTo>
                    <a:cubicBezTo>
                      <a:pt x="60" y="12"/>
                      <a:pt x="56" y="10"/>
                      <a:pt x="55" y="10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48" y="10"/>
                      <a:pt x="46" y="10"/>
                      <a:pt x="44" y="8"/>
                    </a:cubicBezTo>
                    <a:cubicBezTo>
                      <a:pt x="43" y="7"/>
                      <a:pt x="41" y="6"/>
                      <a:pt x="26" y="6"/>
                    </a:cubicBezTo>
                    <a:cubicBezTo>
                      <a:pt x="23" y="6"/>
                      <a:pt x="23" y="7"/>
                      <a:pt x="21" y="8"/>
                    </a:cubicBezTo>
                    <a:cubicBezTo>
                      <a:pt x="21" y="9"/>
                      <a:pt x="21" y="9"/>
                      <a:pt x="20" y="10"/>
                    </a:cubicBezTo>
                    <a:cubicBezTo>
                      <a:pt x="20" y="10"/>
                      <a:pt x="19" y="10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22" y="22"/>
                      <a:pt x="20" y="24"/>
                      <a:pt x="20" y="25"/>
                    </a:cubicBezTo>
                    <a:cubicBezTo>
                      <a:pt x="19" y="27"/>
                      <a:pt x="17" y="28"/>
                      <a:pt x="16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4" y="30"/>
                      <a:pt x="13" y="32"/>
                      <a:pt x="11" y="34"/>
                    </a:cubicBezTo>
                    <a:cubicBezTo>
                      <a:pt x="9" y="35"/>
                      <a:pt x="6" y="39"/>
                      <a:pt x="5" y="40"/>
                    </a:cubicBezTo>
                    <a:cubicBezTo>
                      <a:pt x="5" y="40"/>
                      <a:pt x="5" y="41"/>
                      <a:pt x="5" y="41"/>
                    </a:cubicBezTo>
                    <a:cubicBezTo>
                      <a:pt x="5" y="43"/>
                      <a:pt x="5" y="44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0"/>
                      <a:pt x="1" y="53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3" y="58"/>
                      <a:pt x="3" y="59"/>
                      <a:pt x="4" y="59"/>
                    </a:cubicBezTo>
                    <a:cubicBezTo>
                      <a:pt x="4" y="59"/>
                      <a:pt x="5" y="59"/>
                      <a:pt x="5" y="60"/>
                    </a:cubicBezTo>
                    <a:cubicBezTo>
                      <a:pt x="5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0" y="60"/>
                      <a:pt x="12" y="60"/>
                      <a:pt x="14" y="61"/>
                    </a:cubicBezTo>
                    <a:cubicBezTo>
                      <a:pt x="17" y="61"/>
                      <a:pt x="19" y="62"/>
                      <a:pt x="20" y="62"/>
                    </a:cubicBezTo>
                    <a:cubicBezTo>
                      <a:pt x="23" y="62"/>
                      <a:pt x="27" y="63"/>
                      <a:pt x="28" y="64"/>
                    </a:cubicBezTo>
                    <a:cubicBezTo>
                      <a:pt x="29" y="64"/>
                      <a:pt x="30" y="64"/>
                      <a:pt x="31" y="63"/>
                    </a:cubicBezTo>
                    <a:cubicBezTo>
                      <a:pt x="32" y="61"/>
                      <a:pt x="34" y="61"/>
                      <a:pt x="36" y="61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9" y="62"/>
                      <a:pt x="42" y="60"/>
                      <a:pt x="42" y="59"/>
                    </a:cubicBezTo>
                    <a:cubicBezTo>
                      <a:pt x="43" y="59"/>
                      <a:pt x="44" y="58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9" y="56"/>
                      <a:pt x="50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2" y="55"/>
                      <a:pt x="52" y="55"/>
                    </a:cubicBezTo>
                    <a:cubicBezTo>
                      <a:pt x="54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60" y="54"/>
                      <a:pt x="62" y="55"/>
                      <a:pt x="64" y="57"/>
                    </a:cubicBezTo>
                    <a:cubicBezTo>
                      <a:pt x="65" y="57"/>
                      <a:pt x="66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9" y="59"/>
                      <a:pt x="71" y="60"/>
                    </a:cubicBezTo>
                    <a:cubicBezTo>
                      <a:pt x="73" y="61"/>
                      <a:pt x="76" y="63"/>
                      <a:pt x="77" y="66"/>
                    </a:cubicBezTo>
                    <a:cubicBezTo>
                      <a:pt x="78" y="69"/>
                      <a:pt x="80" y="72"/>
                      <a:pt x="82" y="75"/>
                    </a:cubicBezTo>
                    <a:cubicBezTo>
                      <a:pt x="82" y="75"/>
                      <a:pt x="83" y="76"/>
                      <a:pt x="83" y="76"/>
                    </a:cubicBezTo>
                    <a:cubicBezTo>
                      <a:pt x="85" y="79"/>
                      <a:pt x="86" y="84"/>
                      <a:pt x="86" y="85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86" y="86"/>
                      <a:pt x="86" y="87"/>
                    </a:cubicBezTo>
                    <a:cubicBezTo>
                      <a:pt x="86" y="87"/>
                      <a:pt x="86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3" y="88"/>
                      <a:pt x="81" y="87"/>
                      <a:pt x="79" y="87"/>
                    </a:cubicBezTo>
                    <a:cubicBezTo>
                      <a:pt x="78" y="86"/>
                      <a:pt x="77" y="86"/>
                      <a:pt x="76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5" y="86"/>
                      <a:pt x="74" y="87"/>
                      <a:pt x="74" y="89"/>
                    </a:cubicBezTo>
                    <a:cubicBezTo>
                      <a:pt x="74" y="89"/>
                      <a:pt x="74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3" y="92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2" y="94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4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0" y="97"/>
                      <a:pt x="69" y="98"/>
                      <a:pt x="68" y="99"/>
                    </a:cubicBezTo>
                    <a:cubicBezTo>
                      <a:pt x="69" y="100"/>
                      <a:pt x="69" y="100"/>
                      <a:pt x="70" y="100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4" y="98"/>
                      <a:pt x="75" y="97"/>
                      <a:pt x="76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7" y="97"/>
                      <a:pt x="77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8" y="98"/>
                      <a:pt x="78" y="98"/>
                      <a:pt x="79" y="98"/>
                    </a:cubicBezTo>
                    <a:cubicBezTo>
                      <a:pt x="79" y="96"/>
                      <a:pt x="80" y="95"/>
                      <a:pt x="83" y="93"/>
                    </a:cubicBezTo>
                    <a:cubicBezTo>
                      <a:pt x="83" y="93"/>
                      <a:pt x="84" y="93"/>
                      <a:pt x="85" y="92"/>
                    </a:cubicBezTo>
                    <a:cubicBezTo>
                      <a:pt x="86" y="91"/>
                      <a:pt x="88" y="88"/>
                      <a:pt x="89" y="86"/>
                    </a:cubicBezTo>
                    <a:cubicBezTo>
                      <a:pt x="90" y="84"/>
                      <a:pt x="92" y="81"/>
                      <a:pt x="95" y="80"/>
                    </a:cubicBezTo>
                    <a:cubicBezTo>
                      <a:pt x="96" y="80"/>
                      <a:pt x="97" y="80"/>
                      <a:pt x="98" y="79"/>
                    </a:cubicBezTo>
                    <a:cubicBezTo>
                      <a:pt x="101" y="79"/>
                      <a:pt x="104" y="78"/>
                      <a:pt x="108" y="78"/>
                    </a:cubicBezTo>
                    <a:cubicBezTo>
                      <a:pt x="110" y="79"/>
                      <a:pt x="111" y="79"/>
                      <a:pt x="112" y="81"/>
                    </a:cubicBezTo>
                    <a:cubicBezTo>
                      <a:pt x="113" y="82"/>
                      <a:pt x="112" y="84"/>
                      <a:pt x="111" y="85"/>
                    </a:cubicBezTo>
                    <a:cubicBezTo>
                      <a:pt x="111" y="85"/>
                      <a:pt x="110" y="86"/>
                      <a:pt x="110" y="86"/>
                    </a:cubicBezTo>
                    <a:cubicBezTo>
                      <a:pt x="112" y="87"/>
                      <a:pt x="115" y="87"/>
                      <a:pt x="116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4" y="87"/>
                      <a:pt x="129" y="87"/>
                      <a:pt x="129" y="90"/>
                    </a:cubicBezTo>
                    <a:cubicBezTo>
                      <a:pt x="130" y="94"/>
                      <a:pt x="125" y="96"/>
                      <a:pt x="119" y="98"/>
                    </a:cubicBezTo>
                    <a:cubicBezTo>
                      <a:pt x="118" y="98"/>
                      <a:pt x="117" y="98"/>
                      <a:pt x="116" y="99"/>
                    </a:cubicBezTo>
                    <a:cubicBezTo>
                      <a:pt x="117" y="99"/>
                      <a:pt x="118" y="99"/>
                      <a:pt x="119" y="100"/>
                    </a:cubicBezTo>
                    <a:cubicBezTo>
                      <a:pt x="121" y="101"/>
                      <a:pt x="123" y="101"/>
                      <a:pt x="125" y="102"/>
                    </a:cubicBezTo>
                    <a:cubicBezTo>
                      <a:pt x="128" y="104"/>
                      <a:pt x="127" y="107"/>
                      <a:pt x="126" y="110"/>
                    </a:cubicBezTo>
                    <a:cubicBezTo>
                      <a:pt x="126" y="110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8" y="111"/>
                      <a:pt x="130" y="110"/>
                      <a:pt x="132" y="109"/>
                    </a:cubicBezTo>
                    <a:cubicBezTo>
                      <a:pt x="134" y="107"/>
                      <a:pt x="136" y="107"/>
                      <a:pt x="138" y="106"/>
                    </a:cubicBezTo>
                    <a:cubicBezTo>
                      <a:pt x="139" y="106"/>
                      <a:pt x="141" y="105"/>
                      <a:pt x="143" y="104"/>
                    </a:cubicBezTo>
                    <a:cubicBezTo>
                      <a:pt x="144" y="103"/>
                      <a:pt x="146" y="103"/>
                      <a:pt x="147" y="103"/>
                    </a:cubicBezTo>
                    <a:cubicBezTo>
                      <a:pt x="139" y="103"/>
                      <a:pt x="137" y="97"/>
                      <a:pt x="137" y="91"/>
                    </a:cubicBezTo>
                    <a:cubicBezTo>
                      <a:pt x="137" y="88"/>
                      <a:pt x="148" y="81"/>
                      <a:pt x="153" y="80"/>
                    </a:cubicBezTo>
                    <a:cubicBezTo>
                      <a:pt x="158" y="80"/>
                      <a:pt x="162" y="78"/>
                      <a:pt x="166" y="76"/>
                    </a:cubicBezTo>
                    <a:cubicBezTo>
                      <a:pt x="168" y="75"/>
                      <a:pt x="171" y="75"/>
                      <a:pt x="174" y="74"/>
                    </a:cubicBezTo>
                    <a:cubicBezTo>
                      <a:pt x="174" y="73"/>
                      <a:pt x="174" y="73"/>
                      <a:pt x="174" y="72"/>
                    </a:cubicBezTo>
                    <a:cubicBezTo>
                      <a:pt x="174" y="72"/>
                      <a:pt x="174" y="72"/>
                      <a:pt x="174" y="72"/>
                    </a:cubicBezTo>
                    <a:cubicBezTo>
                      <a:pt x="174" y="72"/>
                      <a:pt x="174" y="71"/>
                      <a:pt x="174" y="71"/>
                    </a:cubicBezTo>
                    <a:cubicBezTo>
                      <a:pt x="174" y="71"/>
                      <a:pt x="174" y="71"/>
                      <a:pt x="174" y="71"/>
                    </a:cubicBezTo>
                    <a:cubicBezTo>
                      <a:pt x="174" y="70"/>
                      <a:pt x="174" y="70"/>
                      <a:pt x="174" y="69"/>
                    </a:cubicBezTo>
                    <a:cubicBezTo>
                      <a:pt x="175" y="69"/>
                      <a:pt x="176" y="68"/>
                      <a:pt x="176" y="68"/>
                    </a:cubicBezTo>
                    <a:cubicBezTo>
                      <a:pt x="177" y="68"/>
                      <a:pt x="178" y="67"/>
                      <a:pt x="179" y="66"/>
                    </a:cubicBezTo>
                    <a:cubicBezTo>
                      <a:pt x="182" y="63"/>
                      <a:pt x="184" y="62"/>
                      <a:pt x="185" y="62"/>
                    </a:cubicBezTo>
                    <a:cubicBezTo>
                      <a:pt x="186" y="62"/>
                      <a:pt x="187" y="62"/>
                      <a:pt x="188" y="62"/>
                    </a:cubicBezTo>
                    <a:cubicBezTo>
                      <a:pt x="190" y="63"/>
                      <a:pt x="192" y="63"/>
                      <a:pt x="193" y="63"/>
                    </a:cubicBezTo>
                    <a:cubicBezTo>
                      <a:pt x="193" y="62"/>
                      <a:pt x="193" y="62"/>
                      <a:pt x="194" y="61"/>
                    </a:cubicBezTo>
                    <a:cubicBezTo>
                      <a:pt x="194" y="60"/>
                      <a:pt x="195" y="59"/>
                      <a:pt x="195" y="58"/>
                    </a:cubicBezTo>
                    <a:cubicBezTo>
                      <a:pt x="195" y="58"/>
                      <a:pt x="194" y="58"/>
                      <a:pt x="194" y="57"/>
                    </a:cubicBezTo>
                    <a:cubicBezTo>
                      <a:pt x="193" y="56"/>
                      <a:pt x="192" y="55"/>
                      <a:pt x="192" y="53"/>
                    </a:cubicBezTo>
                    <a:cubicBezTo>
                      <a:pt x="193" y="51"/>
                      <a:pt x="194" y="51"/>
                      <a:pt x="195" y="50"/>
                    </a:cubicBezTo>
                    <a:cubicBezTo>
                      <a:pt x="195" y="50"/>
                      <a:pt x="195" y="50"/>
                      <a:pt x="195" y="50"/>
                    </a:cubicBezTo>
                    <a:cubicBezTo>
                      <a:pt x="195" y="50"/>
                      <a:pt x="193" y="49"/>
                      <a:pt x="193" y="47"/>
                    </a:cubicBezTo>
                    <a:cubicBezTo>
                      <a:pt x="193" y="46"/>
                      <a:pt x="194" y="45"/>
                      <a:pt x="195" y="44"/>
                    </a:cubicBezTo>
                    <a:cubicBezTo>
                      <a:pt x="196" y="44"/>
                      <a:pt x="197" y="43"/>
                      <a:pt x="197" y="43"/>
                    </a:cubicBezTo>
                    <a:cubicBezTo>
                      <a:pt x="196" y="43"/>
                      <a:pt x="195" y="42"/>
                      <a:pt x="194" y="42"/>
                    </a:cubicBezTo>
                    <a:cubicBezTo>
                      <a:pt x="193" y="41"/>
                      <a:pt x="192" y="41"/>
                      <a:pt x="191" y="40"/>
                    </a:cubicBezTo>
                    <a:cubicBezTo>
                      <a:pt x="190" y="40"/>
                      <a:pt x="188" y="39"/>
                      <a:pt x="187" y="39"/>
                    </a:cubicBezTo>
                    <a:cubicBezTo>
                      <a:pt x="185" y="39"/>
                      <a:pt x="183" y="39"/>
                      <a:pt x="182" y="38"/>
                    </a:cubicBezTo>
                    <a:cubicBezTo>
                      <a:pt x="181" y="37"/>
                      <a:pt x="178" y="37"/>
                      <a:pt x="176" y="37"/>
                    </a:cubicBezTo>
                    <a:cubicBezTo>
                      <a:pt x="174" y="37"/>
                      <a:pt x="172" y="37"/>
                      <a:pt x="171" y="35"/>
                    </a:cubicBezTo>
                    <a:cubicBezTo>
                      <a:pt x="171" y="35"/>
                      <a:pt x="170" y="34"/>
                      <a:pt x="170" y="33"/>
                    </a:cubicBezTo>
                    <a:cubicBezTo>
                      <a:pt x="168" y="32"/>
                      <a:pt x="167" y="31"/>
                      <a:pt x="167" y="30"/>
                    </a:cubicBezTo>
                    <a:cubicBezTo>
                      <a:pt x="166" y="30"/>
                      <a:pt x="164" y="30"/>
                      <a:pt x="163" y="31"/>
                    </a:cubicBezTo>
                    <a:cubicBezTo>
                      <a:pt x="161" y="32"/>
                      <a:pt x="158" y="33"/>
                      <a:pt x="155" y="31"/>
                    </a:cubicBezTo>
                    <a:cubicBezTo>
                      <a:pt x="155" y="31"/>
                      <a:pt x="154" y="31"/>
                      <a:pt x="154" y="30"/>
                    </a:cubicBezTo>
                    <a:cubicBezTo>
                      <a:pt x="153" y="30"/>
                      <a:pt x="152" y="29"/>
                      <a:pt x="152" y="29"/>
                    </a:cubicBezTo>
                    <a:cubicBezTo>
                      <a:pt x="150" y="30"/>
                      <a:pt x="146" y="29"/>
                      <a:pt x="145" y="28"/>
                    </a:cubicBezTo>
                    <a:cubicBezTo>
                      <a:pt x="145" y="27"/>
                      <a:pt x="144" y="26"/>
                      <a:pt x="145" y="24"/>
                    </a:cubicBezTo>
                    <a:cubicBezTo>
                      <a:pt x="145" y="23"/>
                      <a:pt x="142" y="19"/>
                      <a:pt x="141" y="18"/>
                    </a:cubicBezTo>
                    <a:cubicBezTo>
                      <a:pt x="141" y="18"/>
                      <a:pt x="140" y="18"/>
                      <a:pt x="139" y="18"/>
                    </a:cubicBezTo>
                    <a:cubicBezTo>
                      <a:pt x="136" y="18"/>
                      <a:pt x="133" y="18"/>
                      <a:pt x="132" y="15"/>
                    </a:cubicBezTo>
                    <a:cubicBezTo>
                      <a:pt x="131" y="14"/>
                      <a:pt x="131" y="14"/>
                      <a:pt x="130" y="13"/>
                    </a:cubicBezTo>
                    <a:cubicBezTo>
                      <a:pt x="129" y="11"/>
                      <a:pt x="128" y="9"/>
                      <a:pt x="129" y="7"/>
                    </a:cubicBezTo>
                    <a:cubicBezTo>
                      <a:pt x="130" y="6"/>
                      <a:pt x="129" y="2"/>
                      <a:pt x="128" y="0"/>
                    </a:cubicBezTo>
                    <a:cubicBezTo>
                      <a:pt x="128" y="0"/>
                      <a:pt x="126" y="0"/>
                      <a:pt x="124" y="0"/>
                    </a:cubicBezTo>
                    <a:cubicBezTo>
                      <a:pt x="123" y="0"/>
                      <a:pt x="121" y="0"/>
                      <a:pt x="121" y="0"/>
                    </a:cubicBezTo>
                    <a:cubicBezTo>
                      <a:pt x="120" y="1"/>
                      <a:pt x="118" y="1"/>
                      <a:pt x="116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1" y="3"/>
                      <a:pt x="109" y="3"/>
                    </a:cubicBezTo>
                    <a:cubicBezTo>
                      <a:pt x="109" y="3"/>
                      <a:pt x="108" y="3"/>
                      <a:pt x="107" y="3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3"/>
                      <a:pt x="104" y="3"/>
                      <a:pt x="104" y="2"/>
                    </a:cubicBezTo>
                    <a:cubicBezTo>
                      <a:pt x="104" y="2"/>
                      <a:pt x="104" y="3"/>
                      <a:pt x="10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0" name="Freeform 1205"/>
              <p:cNvSpPr>
                <a:spLocks/>
              </p:cNvSpPr>
              <p:nvPr/>
            </p:nvSpPr>
            <p:spPr bwMode="auto">
              <a:xfrm>
                <a:off x="2792" y="3134"/>
                <a:ext cx="98" cy="67"/>
              </a:xfrm>
              <a:custGeom>
                <a:avLst/>
                <a:gdLst>
                  <a:gd name="T0" fmla="*/ 53 w 102"/>
                  <a:gd name="T1" fmla="*/ 0 h 70"/>
                  <a:gd name="T2" fmla="*/ 51 w 102"/>
                  <a:gd name="T3" fmla="*/ 2 h 70"/>
                  <a:gd name="T4" fmla="*/ 45 w 102"/>
                  <a:gd name="T5" fmla="*/ 5 h 70"/>
                  <a:gd name="T6" fmla="*/ 39 w 102"/>
                  <a:gd name="T7" fmla="*/ 7 h 70"/>
                  <a:gd name="T8" fmla="*/ 39 w 102"/>
                  <a:gd name="T9" fmla="*/ 8 h 70"/>
                  <a:gd name="T10" fmla="*/ 38 w 102"/>
                  <a:gd name="T11" fmla="*/ 13 h 70"/>
                  <a:gd name="T12" fmla="*/ 37 w 102"/>
                  <a:gd name="T13" fmla="*/ 15 h 70"/>
                  <a:gd name="T14" fmla="*/ 35 w 102"/>
                  <a:gd name="T15" fmla="*/ 17 h 70"/>
                  <a:gd name="T16" fmla="*/ 27 w 102"/>
                  <a:gd name="T17" fmla="*/ 23 h 70"/>
                  <a:gd name="T18" fmla="*/ 24 w 102"/>
                  <a:gd name="T19" fmla="*/ 30 h 70"/>
                  <a:gd name="T20" fmla="*/ 12 w 102"/>
                  <a:gd name="T21" fmla="*/ 35 h 70"/>
                  <a:gd name="T22" fmla="*/ 10 w 102"/>
                  <a:gd name="T23" fmla="*/ 35 h 70"/>
                  <a:gd name="T24" fmla="*/ 10 w 102"/>
                  <a:gd name="T25" fmla="*/ 35 h 70"/>
                  <a:gd name="T26" fmla="*/ 9 w 102"/>
                  <a:gd name="T27" fmla="*/ 35 h 70"/>
                  <a:gd name="T28" fmla="*/ 8 w 102"/>
                  <a:gd name="T29" fmla="*/ 35 h 70"/>
                  <a:gd name="T30" fmla="*/ 7 w 102"/>
                  <a:gd name="T31" fmla="*/ 35 h 70"/>
                  <a:gd name="T32" fmla="*/ 6 w 102"/>
                  <a:gd name="T33" fmla="*/ 35 h 70"/>
                  <a:gd name="T34" fmla="*/ 4 w 102"/>
                  <a:gd name="T35" fmla="*/ 35 h 70"/>
                  <a:gd name="T36" fmla="*/ 4 w 102"/>
                  <a:gd name="T37" fmla="*/ 35 h 70"/>
                  <a:gd name="T38" fmla="*/ 4 w 102"/>
                  <a:gd name="T39" fmla="*/ 37 h 70"/>
                  <a:gd name="T40" fmla="*/ 4 w 102"/>
                  <a:gd name="T41" fmla="*/ 38 h 70"/>
                  <a:gd name="T42" fmla="*/ 5 w 102"/>
                  <a:gd name="T43" fmla="*/ 40 h 70"/>
                  <a:gd name="T44" fmla="*/ 8 w 102"/>
                  <a:gd name="T45" fmla="*/ 50 h 70"/>
                  <a:gd name="T46" fmla="*/ 0 w 102"/>
                  <a:gd name="T47" fmla="*/ 58 h 70"/>
                  <a:gd name="T48" fmla="*/ 4 w 102"/>
                  <a:gd name="T49" fmla="*/ 64 h 70"/>
                  <a:gd name="T50" fmla="*/ 4 w 102"/>
                  <a:gd name="T51" fmla="*/ 65 h 70"/>
                  <a:gd name="T52" fmla="*/ 4 w 102"/>
                  <a:gd name="T53" fmla="*/ 68 h 70"/>
                  <a:gd name="T54" fmla="*/ 4 w 102"/>
                  <a:gd name="T55" fmla="*/ 68 h 70"/>
                  <a:gd name="T56" fmla="*/ 5 w 102"/>
                  <a:gd name="T57" fmla="*/ 68 h 70"/>
                  <a:gd name="T58" fmla="*/ 7 w 102"/>
                  <a:gd name="T59" fmla="*/ 66 h 70"/>
                  <a:gd name="T60" fmla="*/ 36 w 102"/>
                  <a:gd name="T61" fmla="*/ 65 h 70"/>
                  <a:gd name="T62" fmla="*/ 40 w 102"/>
                  <a:gd name="T63" fmla="*/ 65 h 70"/>
                  <a:gd name="T64" fmla="*/ 51 w 102"/>
                  <a:gd name="T65" fmla="*/ 68 h 70"/>
                  <a:gd name="T66" fmla="*/ 59 w 102"/>
                  <a:gd name="T67" fmla="*/ 68 h 70"/>
                  <a:gd name="T68" fmla="*/ 66 w 102"/>
                  <a:gd name="T69" fmla="*/ 69 h 70"/>
                  <a:gd name="T70" fmla="*/ 71 w 102"/>
                  <a:gd name="T71" fmla="*/ 69 h 70"/>
                  <a:gd name="T72" fmla="*/ 77 w 102"/>
                  <a:gd name="T73" fmla="*/ 69 h 70"/>
                  <a:gd name="T74" fmla="*/ 85 w 102"/>
                  <a:gd name="T75" fmla="*/ 60 h 70"/>
                  <a:gd name="T76" fmla="*/ 87 w 102"/>
                  <a:gd name="T77" fmla="*/ 59 h 70"/>
                  <a:gd name="T78" fmla="*/ 89 w 102"/>
                  <a:gd name="T79" fmla="*/ 59 h 70"/>
                  <a:gd name="T80" fmla="*/ 91 w 102"/>
                  <a:gd name="T81" fmla="*/ 59 h 70"/>
                  <a:gd name="T82" fmla="*/ 90 w 102"/>
                  <a:gd name="T83" fmla="*/ 57 h 70"/>
                  <a:gd name="T84" fmla="*/ 88 w 102"/>
                  <a:gd name="T85" fmla="*/ 51 h 70"/>
                  <a:gd name="T86" fmla="*/ 91 w 102"/>
                  <a:gd name="T87" fmla="*/ 42 h 70"/>
                  <a:gd name="T88" fmla="*/ 97 w 102"/>
                  <a:gd name="T89" fmla="*/ 44 h 70"/>
                  <a:gd name="T90" fmla="*/ 98 w 102"/>
                  <a:gd name="T91" fmla="*/ 37 h 70"/>
                  <a:gd name="T92" fmla="*/ 93 w 102"/>
                  <a:gd name="T93" fmla="*/ 34 h 70"/>
                  <a:gd name="T94" fmla="*/ 86 w 102"/>
                  <a:gd name="T95" fmla="*/ 26 h 70"/>
                  <a:gd name="T96" fmla="*/ 82 w 102"/>
                  <a:gd name="T97" fmla="*/ 16 h 70"/>
                  <a:gd name="T98" fmla="*/ 82 w 102"/>
                  <a:gd name="T99" fmla="*/ 11 h 70"/>
                  <a:gd name="T100" fmla="*/ 82 w 102"/>
                  <a:gd name="T101" fmla="*/ 8 h 70"/>
                  <a:gd name="T102" fmla="*/ 74 w 102"/>
                  <a:gd name="T103" fmla="*/ 5 h 70"/>
                  <a:gd name="T104" fmla="*/ 65 w 102"/>
                  <a:gd name="T105" fmla="*/ 4 h 70"/>
                  <a:gd name="T106" fmla="*/ 54 w 102"/>
                  <a:gd name="T107" fmla="*/ 0 h 70"/>
                  <a:gd name="T108" fmla="*/ 54 w 102"/>
                  <a:gd name="T10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" h="70">
                    <a:moveTo>
                      <a:pt x="54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2" y="1"/>
                    </a:cubicBezTo>
                    <a:cubicBezTo>
                      <a:pt x="52" y="1"/>
                      <a:pt x="52" y="2"/>
                      <a:pt x="51" y="2"/>
                    </a:cubicBezTo>
                    <a:cubicBezTo>
                      <a:pt x="50" y="3"/>
                      <a:pt x="49" y="5"/>
                      <a:pt x="47" y="5"/>
                    </a:cubicBezTo>
                    <a:cubicBezTo>
                      <a:pt x="46" y="5"/>
                      <a:pt x="45" y="5"/>
                      <a:pt x="45" y="5"/>
                    </a:cubicBezTo>
                    <a:cubicBezTo>
                      <a:pt x="43" y="5"/>
                      <a:pt x="41" y="5"/>
                      <a:pt x="40" y="6"/>
                    </a:cubicBezTo>
                    <a:cubicBezTo>
                      <a:pt x="40" y="6"/>
                      <a:pt x="40" y="6"/>
                      <a:pt x="39" y="7"/>
                    </a:cubicBezTo>
                    <a:cubicBezTo>
                      <a:pt x="39" y="7"/>
                      <a:pt x="39" y="7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2"/>
                      <a:pt x="38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6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8"/>
                      <a:pt x="33" y="19"/>
                      <a:pt x="32" y="19"/>
                    </a:cubicBezTo>
                    <a:cubicBezTo>
                      <a:pt x="30" y="20"/>
                      <a:pt x="28" y="22"/>
                      <a:pt x="27" y="23"/>
                    </a:cubicBezTo>
                    <a:cubicBezTo>
                      <a:pt x="27" y="24"/>
                      <a:pt x="27" y="24"/>
                      <a:pt x="27" y="25"/>
                    </a:cubicBezTo>
                    <a:cubicBezTo>
                      <a:pt x="27" y="27"/>
                      <a:pt x="27" y="30"/>
                      <a:pt x="24" y="30"/>
                    </a:cubicBezTo>
                    <a:cubicBezTo>
                      <a:pt x="22" y="30"/>
                      <a:pt x="19" y="31"/>
                      <a:pt x="18" y="32"/>
                    </a:cubicBezTo>
                    <a:cubicBezTo>
                      <a:pt x="17" y="34"/>
                      <a:pt x="15" y="35"/>
                      <a:pt x="12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1"/>
                    </a:cubicBezTo>
                    <a:cubicBezTo>
                      <a:pt x="7" y="42"/>
                      <a:pt x="8" y="47"/>
                      <a:pt x="8" y="50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1" y="57"/>
                      <a:pt x="0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59"/>
                      <a:pt x="5" y="61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7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4"/>
                      <a:pt x="11" y="62"/>
                      <a:pt x="15" y="62"/>
                    </a:cubicBezTo>
                    <a:cubicBezTo>
                      <a:pt x="28" y="62"/>
                      <a:pt x="34" y="63"/>
                      <a:pt x="36" y="65"/>
                    </a:cubicBezTo>
                    <a:cubicBezTo>
                      <a:pt x="36" y="65"/>
                      <a:pt x="38" y="65"/>
                      <a:pt x="39" y="65"/>
                    </a:cubicBezTo>
                    <a:cubicBezTo>
                      <a:pt x="39" y="65"/>
                      <a:pt x="39" y="65"/>
                      <a:pt x="40" y="65"/>
                    </a:cubicBezTo>
                    <a:cubicBezTo>
                      <a:pt x="42" y="65"/>
                      <a:pt x="44" y="65"/>
                      <a:pt x="46" y="66"/>
                    </a:cubicBezTo>
                    <a:cubicBezTo>
                      <a:pt x="48" y="67"/>
                      <a:pt x="50" y="68"/>
                      <a:pt x="51" y="68"/>
                    </a:cubicBezTo>
                    <a:cubicBezTo>
                      <a:pt x="52" y="66"/>
                      <a:pt x="53" y="66"/>
                      <a:pt x="55" y="67"/>
                    </a:cubicBezTo>
                    <a:cubicBezTo>
                      <a:pt x="56" y="68"/>
                      <a:pt x="58" y="68"/>
                      <a:pt x="59" y="68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3" y="67"/>
                      <a:pt x="64" y="68"/>
                      <a:pt x="66" y="69"/>
                    </a:cubicBezTo>
                    <a:cubicBezTo>
                      <a:pt x="66" y="69"/>
                      <a:pt x="66" y="70"/>
                      <a:pt x="67" y="70"/>
                    </a:cubicBezTo>
                    <a:cubicBezTo>
                      <a:pt x="68" y="69"/>
                      <a:pt x="70" y="69"/>
                      <a:pt x="71" y="69"/>
                    </a:cubicBezTo>
                    <a:cubicBezTo>
                      <a:pt x="73" y="69"/>
                      <a:pt x="75" y="69"/>
                      <a:pt x="77" y="70"/>
                    </a:cubicBezTo>
                    <a:cubicBezTo>
                      <a:pt x="77" y="70"/>
                      <a:pt x="77" y="69"/>
                      <a:pt x="77" y="69"/>
                    </a:cubicBezTo>
                    <a:cubicBezTo>
                      <a:pt x="77" y="67"/>
                      <a:pt x="80" y="64"/>
                      <a:pt x="85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7" y="60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9"/>
                      <a:pt x="89" y="59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90" y="59"/>
                      <a:pt x="90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0" y="58"/>
                      <a:pt x="90" y="58"/>
                      <a:pt x="90" y="57"/>
                    </a:cubicBezTo>
                    <a:cubicBezTo>
                      <a:pt x="90" y="57"/>
                      <a:pt x="90" y="56"/>
                      <a:pt x="90" y="56"/>
                    </a:cubicBezTo>
                    <a:cubicBezTo>
                      <a:pt x="89" y="54"/>
                      <a:pt x="89" y="53"/>
                      <a:pt x="88" y="51"/>
                    </a:cubicBezTo>
                    <a:cubicBezTo>
                      <a:pt x="87" y="48"/>
                      <a:pt x="87" y="46"/>
                      <a:pt x="88" y="44"/>
                    </a:cubicBezTo>
                    <a:cubicBezTo>
                      <a:pt x="89" y="43"/>
                      <a:pt x="90" y="42"/>
                      <a:pt x="91" y="42"/>
                    </a:cubicBezTo>
                    <a:cubicBezTo>
                      <a:pt x="92" y="42"/>
                      <a:pt x="93" y="43"/>
                      <a:pt x="95" y="44"/>
                    </a:cubicBezTo>
                    <a:cubicBezTo>
                      <a:pt x="95" y="44"/>
                      <a:pt x="97" y="44"/>
                      <a:pt x="97" y="44"/>
                    </a:cubicBezTo>
                    <a:cubicBezTo>
                      <a:pt x="101" y="42"/>
                      <a:pt x="102" y="41"/>
                      <a:pt x="102" y="41"/>
                    </a:cubicBezTo>
                    <a:cubicBezTo>
                      <a:pt x="101" y="40"/>
                      <a:pt x="99" y="38"/>
                      <a:pt x="98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5" y="37"/>
                      <a:pt x="94" y="35"/>
                      <a:pt x="93" y="34"/>
                    </a:cubicBezTo>
                    <a:cubicBezTo>
                      <a:pt x="92" y="33"/>
                      <a:pt x="91" y="31"/>
                      <a:pt x="90" y="31"/>
                    </a:cubicBezTo>
                    <a:cubicBezTo>
                      <a:pt x="88" y="30"/>
                      <a:pt x="87" y="28"/>
                      <a:pt x="86" y="26"/>
                    </a:cubicBezTo>
                    <a:cubicBezTo>
                      <a:pt x="86" y="25"/>
                      <a:pt x="85" y="24"/>
                      <a:pt x="85" y="24"/>
                    </a:cubicBezTo>
                    <a:cubicBezTo>
                      <a:pt x="82" y="22"/>
                      <a:pt x="82" y="18"/>
                      <a:pt x="82" y="16"/>
                    </a:cubicBezTo>
                    <a:cubicBezTo>
                      <a:pt x="82" y="16"/>
                      <a:pt x="82" y="15"/>
                      <a:pt x="82" y="14"/>
                    </a:cubicBezTo>
                    <a:cubicBezTo>
                      <a:pt x="82" y="13"/>
                      <a:pt x="82" y="12"/>
                      <a:pt x="82" y="11"/>
                    </a:cubicBezTo>
                    <a:cubicBezTo>
                      <a:pt x="82" y="10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7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2" y="6"/>
                      <a:pt x="70" y="7"/>
                      <a:pt x="69" y="7"/>
                    </a:cubicBezTo>
                    <a:cubicBezTo>
                      <a:pt x="68" y="7"/>
                      <a:pt x="66" y="6"/>
                      <a:pt x="65" y="4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58" y="3"/>
                      <a:pt x="55" y="1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1" name="Freeform 1206"/>
              <p:cNvSpPr>
                <a:spLocks/>
              </p:cNvSpPr>
              <p:nvPr/>
            </p:nvSpPr>
            <p:spPr bwMode="auto">
              <a:xfrm>
                <a:off x="2767" y="3105"/>
                <a:ext cx="75" cy="33"/>
              </a:xfrm>
              <a:custGeom>
                <a:avLst/>
                <a:gdLst>
                  <a:gd name="T0" fmla="*/ 66 w 78"/>
                  <a:gd name="T1" fmla="*/ 32 h 34"/>
                  <a:gd name="T2" fmla="*/ 69 w 78"/>
                  <a:gd name="T3" fmla="*/ 31 h 34"/>
                  <a:gd name="T4" fmla="*/ 73 w 78"/>
                  <a:gd name="T5" fmla="*/ 31 h 34"/>
                  <a:gd name="T6" fmla="*/ 76 w 78"/>
                  <a:gd name="T7" fmla="*/ 28 h 34"/>
                  <a:gd name="T8" fmla="*/ 78 w 78"/>
                  <a:gd name="T9" fmla="*/ 27 h 34"/>
                  <a:gd name="T10" fmla="*/ 78 w 78"/>
                  <a:gd name="T11" fmla="*/ 26 h 34"/>
                  <a:gd name="T12" fmla="*/ 73 w 78"/>
                  <a:gd name="T13" fmla="*/ 14 h 34"/>
                  <a:gd name="T14" fmla="*/ 71 w 78"/>
                  <a:gd name="T15" fmla="*/ 8 h 34"/>
                  <a:gd name="T16" fmla="*/ 70 w 78"/>
                  <a:gd name="T17" fmla="*/ 7 h 34"/>
                  <a:gd name="T18" fmla="*/ 61 w 78"/>
                  <a:gd name="T19" fmla="*/ 6 h 34"/>
                  <a:gd name="T20" fmla="*/ 49 w 78"/>
                  <a:gd name="T21" fmla="*/ 0 h 34"/>
                  <a:gd name="T22" fmla="*/ 46 w 78"/>
                  <a:gd name="T23" fmla="*/ 0 h 34"/>
                  <a:gd name="T24" fmla="*/ 44 w 78"/>
                  <a:gd name="T25" fmla="*/ 0 h 34"/>
                  <a:gd name="T26" fmla="*/ 42 w 78"/>
                  <a:gd name="T27" fmla="*/ 0 h 34"/>
                  <a:gd name="T28" fmla="*/ 40 w 78"/>
                  <a:gd name="T29" fmla="*/ 0 h 34"/>
                  <a:gd name="T30" fmla="*/ 38 w 78"/>
                  <a:gd name="T31" fmla="*/ 4 h 34"/>
                  <a:gd name="T32" fmla="*/ 30 w 78"/>
                  <a:gd name="T33" fmla="*/ 16 h 34"/>
                  <a:gd name="T34" fmla="*/ 27 w 78"/>
                  <a:gd name="T35" fmla="*/ 16 h 34"/>
                  <a:gd name="T36" fmla="*/ 16 w 78"/>
                  <a:gd name="T37" fmla="*/ 3 h 34"/>
                  <a:gd name="T38" fmla="*/ 7 w 78"/>
                  <a:gd name="T39" fmla="*/ 9 h 34"/>
                  <a:gd name="T40" fmla="*/ 3 w 78"/>
                  <a:gd name="T41" fmla="*/ 17 h 34"/>
                  <a:gd name="T42" fmla="*/ 2 w 78"/>
                  <a:gd name="T43" fmla="*/ 25 h 34"/>
                  <a:gd name="T44" fmla="*/ 4 w 78"/>
                  <a:gd name="T45" fmla="*/ 25 h 34"/>
                  <a:gd name="T46" fmla="*/ 6 w 78"/>
                  <a:gd name="T47" fmla="*/ 24 h 34"/>
                  <a:gd name="T48" fmla="*/ 7 w 78"/>
                  <a:gd name="T49" fmla="*/ 24 h 34"/>
                  <a:gd name="T50" fmla="*/ 14 w 78"/>
                  <a:gd name="T51" fmla="*/ 22 h 34"/>
                  <a:gd name="T52" fmla="*/ 26 w 78"/>
                  <a:gd name="T53" fmla="*/ 23 h 34"/>
                  <a:gd name="T54" fmla="*/ 39 w 78"/>
                  <a:gd name="T55" fmla="*/ 23 h 34"/>
                  <a:gd name="T56" fmla="*/ 46 w 78"/>
                  <a:gd name="T57" fmla="*/ 25 h 34"/>
                  <a:gd name="T58" fmla="*/ 47 w 78"/>
                  <a:gd name="T59" fmla="*/ 25 h 34"/>
                  <a:gd name="T60" fmla="*/ 61 w 78"/>
                  <a:gd name="T61" fmla="*/ 33 h 34"/>
                  <a:gd name="T62" fmla="*/ 62 w 78"/>
                  <a:gd name="T63" fmla="*/ 34 h 34"/>
                  <a:gd name="T64" fmla="*/ 64 w 78"/>
                  <a:gd name="T65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34">
                    <a:moveTo>
                      <a:pt x="64" y="33"/>
                    </a:moveTo>
                    <a:cubicBezTo>
                      <a:pt x="64" y="32"/>
                      <a:pt x="65" y="32"/>
                      <a:pt x="66" y="32"/>
                    </a:cubicBezTo>
                    <a:cubicBezTo>
                      <a:pt x="67" y="31"/>
                      <a:pt x="68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31"/>
                      <a:pt x="71" y="31"/>
                      <a:pt x="71" y="31"/>
                    </a:cubicBezTo>
                    <a:cubicBezTo>
                      <a:pt x="72" y="31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4" y="29"/>
                      <a:pt x="75" y="28"/>
                      <a:pt x="76" y="28"/>
                    </a:cubicBezTo>
                    <a:cubicBezTo>
                      <a:pt x="76" y="27"/>
                      <a:pt x="77" y="27"/>
                      <a:pt x="77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4"/>
                      <a:pt x="77" y="23"/>
                      <a:pt x="77" y="22"/>
                    </a:cubicBezTo>
                    <a:cubicBezTo>
                      <a:pt x="73" y="19"/>
                      <a:pt x="72" y="16"/>
                      <a:pt x="73" y="14"/>
                    </a:cubicBezTo>
                    <a:cubicBezTo>
                      <a:pt x="73" y="13"/>
                      <a:pt x="74" y="11"/>
                      <a:pt x="72" y="10"/>
                    </a:cubicBezTo>
                    <a:cubicBezTo>
                      <a:pt x="72" y="9"/>
                      <a:pt x="71" y="9"/>
                      <a:pt x="71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7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59" y="7"/>
                      <a:pt x="55" y="5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6" y="0"/>
                    </a:cubicBezTo>
                    <a:cubicBezTo>
                      <a:pt x="46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1"/>
                      <a:pt x="38" y="2"/>
                      <a:pt x="38" y="4"/>
                    </a:cubicBezTo>
                    <a:cubicBezTo>
                      <a:pt x="38" y="6"/>
                      <a:pt x="38" y="7"/>
                      <a:pt x="38" y="9"/>
                    </a:cubicBezTo>
                    <a:cubicBezTo>
                      <a:pt x="38" y="14"/>
                      <a:pt x="35" y="16"/>
                      <a:pt x="30" y="16"/>
                    </a:cubicBezTo>
                    <a:cubicBezTo>
                      <a:pt x="29" y="16"/>
                      <a:pt x="29" y="16"/>
                      <a:pt x="28" y="16"/>
                    </a:cubicBezTo>
                    <a:cubicBezTo>
                      <a:pt x="28" y="16"/>
                      <a:pt x="27" y="16"/>
                      <a:pt x="27" y="16"/>
                    </a:cubicBezTo>
                    <a:cubicBezTo>
                      <a:pt x="24" y="16"/>
                      <a:pt x="21" y="11"/>
                      <a:pt x="17" y="5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5" y="4"/>
                      <a:pt x="12" y="5"/>
                      <a:pt x="10" y="7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6" y="10"/>
                      <a:pt x="5" y="12"/>
                    </a:cubicBezTo>
                    <a:cubicBezTo>
                      <a:pt x="5" y="14"/>
                      <a:pt x="5" y="16"/>
                      <a:pt x="3" y="17"/>
                    </a:cubicBezTo>
                    <a:cubicBezTo>
                      <a:pt x="1" y="19"/>
                      <a:pt x="0" y="21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10" y="22"/>
                      <a:pt x="12" y="22"/>
                      <a:pt x="14" y="22"/>
                    </a:cubicBezTo>
                    <a:cubicBezTo>
                      <a:pt x="17" y="22"/>
                      <a:pt x="20" y="22"/>
                      <a:pt x="22" y="22"/>
                    </a:cubicBezTo>
                    <a:cubicBezTo>
                      <a:pt x="24" y="23"/>
                      <a:pt x="25" y="23"/>
                      <a:pt x="26" y="23"/>
                    </a:cubicBezTo>
                    <a:cubicBezTo>
                      <a:pt x="27" y="23"/>
                      <a:pt x="28" y="23"/>
                      <a:pt x="29" y="23"/>
                    </a:cubicBezTo>
                    <a:cubicBezTo>
                      <a:pt x="33" y="23"/>
                      <a:pt x="37" y="24"/>
                      <a:pt x="39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4" y="23"/>
                      <a:pt x="45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7" y="25"/>
                      <a:pt x="47" y="25"/>
                    </a:cubicBezTo>
                    <a:cubicBezTo>
                      <a:pt x="51" y="25"/>
                      <a:pt x="56" y="29"/>
                      <a:pt x="58" y="31"/>
                    </a:cubicBezTo>
                    <a:cubicBezTo>
                      <a:pt x="59" y="32"/>
                      <a:pt x="60" y="32"/>
                      <a:pt x="61" y="33"/>
                    </a:cubicBezTo>
                    <a:cubicBezTo>
                      <a:pt x="61" y="33"/>
                      <a:pt x="61" y="33"/>
                      <a:pt x="61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2" name="Freeform 1207"/>
              <p:cNvSpPr>
                <a:spLocks/>
              </p:cNvSpPr>
              <p:nvPr/>
            </p:nvSpPr>
            <p:spPr bwMode="auto">
              <a:xfrm>
                <a:off x="2768" y="3130"/>
                <a:ext cx="57" cy="34"/>
              </a:xfrm>
              <a:custGeom>
                <a:avLst/>
                <a:gdLst>
                  <a:gd name="T0" fmla="*/ 26 w 59"/>
                  <a:gd name="T1" fmla="*/ 32 h 36"/>
                  <a:gd name="T2" fmla="*/ 27 w 59"/>
                  <a:gd name="T3" fmla="*/ 33 h 36"/>
                  <a:gd name="T4" fmla="*/ 28 w 59"/>
                  <a:gd name="T5" fmla="*/ 34 h 36"/>
                  <a:gd name="T6" fmla="*/ 29 w 59"/>
                  <a:gd name="T7" fmla="*/ 34 h 36"/>
                  <a:gd name="T8" fmla="*/ 29 w 59"/>
                  <a:gd name="T9" fmla="*/ 35 h 36"/>
                  <a:gd name="T10" fmla="*/ 30 w 59"/>
                  <a:gd name="T11" fmla="*/ 35 h 36"/>
                  <a:gd name="T12" fmla="*/ 32 w 59"/>
                  <a:gd name="T13" fmla="*/ 35 h 36"/>
                  <a:gd name="T14" fmla="*/ 33 w 59"/>
                  <a:gd name="T15" fmla="*/ 35 h 36"/>
                  <a:gd name="T16" fmla="*/ 34 w 59"/>
                  <a:gd name="T17" fmla="*/ 35 h 36"/>
                  <a:gd name="T18" fmla="*/ 35 w 59"/>
                  <a:gd name="T19" fmla="*/ 35 h 36"/>
                  <a:gd name="T20" fmla="*/ 36 w 59"/>
                  <a:gd name="T21" fmla="*/ 35 h 36"/>
                  <a:gd name="T22" fmla="*/ 36 w 59"/>
                  <a:gd name="T23" fmla="*/ 35 h 36"/>
                  <a:gd name="T24" fmla="*/ 40 w 59"/>
                  <a:gd name="T25" fmla="*/ 33 h 36"/>
                  <a:gd name="T26" fmla="*/ 48 w 59"/>
                  <a:gd name="T27" fmla="*/ 28 h 36"/>
                  <a:gd name="T28" fmla="*/ 54 w 59"/>
                  <a:gd name="T29" fmla="*/ 20 h 36"/>
                  <a:gd name="T30" fmla="*/ 56 w 59"/>
                  <a:gd name="T31" fmla="*/ 19 h 36"/>
                  <a:gd name="T32" fmla="*/ 59 w 59"/>
                  <a:gd name="T33" fmla="*/ 15 h 36"/>
                  <a:gd name="T34" fmla="*/ 59 w 59"/>
                  <a:gd name="T35" fmla="*/ 12 h 36"/>
                  <a:gd name="T36" fmla="*/ 58 w 59"/>
                  <a:gd name="T37" fmla="*/ 11 h 36"/>
                  <a:gd name="T38" fmla="*/ 55 w 59"/>
                  <a:gd name="T39" fmla="*/ 9 h 36"/>
                  <a:gd name="T40" fmla="*/ 45 w 59"/>
                  <a:gd name="T41" fmla="*/ 3 h 36"/>
                  <a:gd name="T42" fmla="*/ 45 w 59"/>
                  <a:gd name="T43" fmla="*/ 3 h 36"/>
                  <a:gd name="T44" fmla="*/ 42 w 59"/>
                  <a:gd name="T45" fmla="*/ 1 h 36"/>
                  <a:gd name="T46" fmla="*/ 41 w 59"/>
                  <a:gd name="T47" fmla="*/ 1 h 36"/>
                  <a:gd name="T48" fmla="*/ 40 w 59"/>
                  <a:gd name="T49" fmla="*/ 1 h 36"/>
                  <a:gd name="T50" fmla="*/ 28 w 59"/>
                  <a:gd name="T51" fmla="*/ 1 h 36"/>
                  <a:gd name="T52" fmla="*/ 13 w 59"/>
                  <a:gd name="T53" fmla="*/ 0 h 36"/>
                  <a:gd name="T54" fmla="*/ 8 w 59"/>
                  <a:gd name="T55" fmla="*/ 1 h 36"/>
                  <a:gd name="T56" fmla="*/ 6 w 59"/>
                  <a:gd name="T57" fmla="*/ 2 h 36"/>
                  <a:gd name="T58" fmla="*/ 3 w 59"/>
                  <a:gd name="T59" fmla="*/ 3 h 36"/>
                  <a:gd name="T60" fmla="*/ 2 w 59"/>
                  <a:gd name="T61" fmla="*/ 3 h 36"/>
                  <a:gd name="T62" fmla="*/ 3 w 59"/>
                  <a:gd name="T63" fmla="*/ 14 h 36"/>
                  <a:gd name="T64" fmla="*/ 11 w 59"/>
                  <a:gd name="T65" fmla="*/ 18 h 36"/>
                  <a:gd name="T66" fmla="*/ 21 w 59"/>
                  <a:gd name="T67" fmla="*/ 23 h 36"/>
                  <a:gd name="T68" fmla="*/ 20 w 59"/>
                  <a:gd name="T69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36">
                    <a:moveTo>
                      <a:pt x="20" y="30"/>
                    </a:moveTo>
                    <a:cubicBezTo>
                      <a:pt x="22" y="30"/>
                      <a:pt x="24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6"/>
                      <a:pt x="38" y="35"/>
                      <a:pt x="40" y="33"/>
                    </a:cubicBezTo>
                    <a:cubicBezTo>
                      <a:pt x="42" y="31"/>
                      <a:pt x="46" y="30"/>
                      <a:pt x="48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7"/>
                      <a:pt x="48" y="27"/>
                    </a:cubicBezTo>
                    <a:cubicBezTo>
                      <a:pt x="49" y="24"/>
                      <a:pt x="52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7" y="18"/>
                      <a:pt x="57" y="17"/>
                      <a:pt x="59" y="17"/>
                    </a:cubicBezTo>
                    <a:cubicBezTo>
                      <a:pt x="59" y="16"/>
                      <a:pt x="59" y="16"/>
                      <a:pt x="59" y="15"/>
                    </a:cubicBezTo>
                    <a:cubicBezTo>
                      <a:pt x="59" y="14"/>
                      <a:pt x="59" y="13"/>
                      <a:pt x="59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59" y="11"/>
                      <a:pt x="58" y="11"/>
                    </a:cubicBezTo>
                    <a:cubicBezTo>
                      <a:pt x="58" y="11"/>
                      <a:pt x="58" y="11"/>
                      <a:pt x="57" y="10"/>
                    </a:cubicBezTo>
                    <a:cubicBezTo>
                      <a:pt x="56" y="10"/>
                      <a:pt x="56" y="9"/>
                      <a:pt x="55" y="9"/>
                    </a:cubicBezTo>
                    <a:cubicBezTo>
                      <a:pt x="51" y="5"/>
                      <a:pt x="48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3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1"/>
                      <a:pt x="36" y="2"/>
                      <a:pt x="34" y="2"/>
                    </a:cubicBezTo>
                    <a:cubicBezTo>
                      <a:pt x="32" y="2"/>
                      <a:pt x="30" y="1"/>
                      <a:pt x="28" y="1"/>
                    </a:cubicBezTo>
                    <a:cubicBezTo>
                      <a:pt x="25" y="1"/>
                      <a:pt x="24" y="1"/>
                      <a:pt x="21" y="0"/>
                    </a:cubicBezTo>
                    <a:cubicBezTo>
                      <a:pt x="18" y="0"/>
                      <a:pt x="16" y="0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7"/>
                      <a:pt x="3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4"/>
                      <a:pt x="6" y="14"/>
                      <a:pt x="7" y="16"/>
                    </a:cubicBezTo>
                    <a:cubicBezTo>
                      <a:pt x="8" y="17"/>
                      <a:pt x="10" y="18"/>
                      <a:pt x="11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6" y="18"/>
                      <a:pt x="21" y="20"/>
                      <a:pt x="21" y="23"/>
                    </a:cubicBezTo>
                    <a:cubicBezTo>
                      <a:pt x="21" y="24"/>
                      <a:pt x="21" y="25"/>
                      <a:pt x="20" y="26"/>
                    </a:cubicBezTo>
                    <a:cubicBezTo>
                      <a:pt x="20" y="27"/>
                      <a:pt x="20" y="29"/>
                      <a:pt x="20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3" name="Freeform 1208"/>
              <p:cNvSpPr>
                <a:spLocks/>
              </p:cNvSpPr>
              <p:nvPr/>
            </p:nvSpPr>
            <p:spPr bwMode="auto">
              <a:xfrm>
                <a:off x="2613" y="3258"/>
                <a:ext cx="42" cy="22"/>
              </a:xfrm>
              <a:custGeom>
                <a:avLst/>
                <a:gdLst>
                  <a:gd name="T0" fmla="*/ 9 w 44"/>
                  <a:gd name="T1" fmla="*/ 22 h 22"/>
                  <a:gd name="T2" fmla="*/ 11 w 44"/>
                  <a:gd name="T3" fmla="*/ 22 h 22"/>
                  <a:gd name="T4" fmla="*/ 12 w 44"/>
                  <a:gd name="T5" fmla="*/ 22 h 22"/>
                  <a:gd name="T6" fmla="*/ 14 w 44"/>
                  <a:gd name="T7" fmla="*/ 22 h 22"/>
                  <a:gd name="T8" fmla="*/ 14 w 44"/>
                  <a:gd name="T9" fmla="*/ 22 h 22"/>
                  <a:gd name="T10" fmla="*/ 15 w 44"/>
                  <a:gd name="T11" fmla="*/ 22 h 22"/>
                  <a:gd name="T12" fmla="*/ 16 w 44"/>
                  <a:gd name="T13" fmla="*/ 22 h 22"/>
                  <a:gd name="T14" fmla="*/ 17 w 44"/>
                  <a:gd name="T15" fmla="*/ 22 h 22"/>
                  <a:gd name="T16" fmla="*/ 19 w 44"/>
                  <a:gd name="T17" fmla="*/ 18 h 22"/>
                  <a:gd name="T18" fmla="*/ 21 w 44"/>
                  <a:gd name="T19" fmla="*/ 14 h 22"/>
                  <a:gd name="T20" fmla="*/ 22 w 44"/>
                  <a:gd name="T21" fmla="*/ 14 h 22"/>
                  <a:gd name="T22" fmla="*/ 23 w 44"/>
                  <a:gd name="T23" fmla="*/ 14 h 22"/>
                  <a:gd name="T24" fmla="*/ 27 w 44"/>
                  <a:gd name="T25" fmla="*/ 18 h 22"/>
                  <a:gd name="T26" fmla="*/ 30 w 44"/>
                  <a:gd name="T27" fmla="*/ 22 h 22"/>
                  <a:gd name="T28" fmla="*/ 30 w 44"/>
                  <a:gd name="T29" fmla="*/ 20 h 22"/>
                  <a:gd name="T30" fmla="*/ 35 w 44"/>
                  <a:gd name="T31" fmla="*/ 15 h 22"/>
                  <a:gd name="T32" fmla="*/ 36 w 44"/>
                  <a:gd name="T33" fmla="*/ 15 h 22"/>
                  <a:gd name="T34" fmla="*/ 39 w 44"/>
                  <a:gd name="T35" fmla="*/ 16 h 22"/>
                  <a:gd name="T36" fmla="*/ 44 w 44"/>
                  <a:gd name="T37" fmla="*/ 13 h 22"/>
                  <a:gd name="T38" fmla="*/ 44 w 44"/>
                  <a:gd name="T39" fmla="*/ 13 h 22"/>
                  <a:gd name="T40" fmla="*/ 44 w 44"/>
                  <a:gd name="T41" fmla="*/ 12 h 22"/>
                  <a:gd name="T42" fmla="*/ 44 w 44"/>
                  <a:gd name="T43" fmla="*/ 12 h 22"/>
                  <a:gd name="T44" fmla="*/ 44 w 44"/>
                  <a:gd name="T45" fmla="*/ 12 h 22"/>
                  <a:gd name="T46" fmla="*/ 44 w 44"/>
                  <a:gd name="T47" fmla="*/ 11 h 22"/>
                  <a:gd name="T48" fmla="*/ 44 w 44"/>
                  <a:gd name="T49" fmla="*/ 11 h 22"/>
                  <a:gd name="T50" fmla="*/ 44 w 44"/>
                  <a:gd name="T51" fmla="*/ 11 h 22"/>
                  <a:gd name="T52" fmla="*/ 43 w 44"/>
                  <a:gd name="T53" fmla="*/ 11 h 22"/>
                  <a:gd name="T54" fmla="*/ 43 w 44"/>
                  <a:gd name="T55" fmla="*/ 11 h 22"/>
                  <a:gd name="T56" fmla="*/ 42 w 44"/>
                  <a:gd name="T57" fmla="*/ 11 h 22"/>
                  <a:gd name="T58" fmla="*/ 37 w 44"/>
                  <a:gd name="T59" fmla="*/ 9 h 22"/>
                  <a:gd name="T60" fmla="*/ 36 w 44"/>
                  <a:gd name="T61" fmla="*/ 9 h 22"/>
                  <a:gd name="T62" fmla="*/ 36 w 44"/>
                  <a:gd name="T63" fmla="*/ 9 h 22"/>
                  <a:gd name="T64" fmla="*/ 36 w 44"/>
                  <a:gd name="T65" fmla="*/ 8 h 22"/>
                  <a:gd name="T66" fmla="*/ 35 w 44"/>
                  <a:gd name="T67" fmla="*/ 8 h 22"/>
                  <a:gd name="T68" fmla="*/ 35 w 44"/>
                  <a:gd name="T69" fmla="*/ 7 h 22"/>
                  <a:gd name="T70" fmla="*/ 35 w 44"/>
                  <a:gd name="T71" fmla="*/ 6 h 22"/>
                  <a:gd name="T72" fmla="*/ 35 w 44"/>
                  <a:gd name="T73" fmla="*/ 6 h 22"/>
                  <a:gd name="T74" fmla="*/ 35 w 44"/>
                  <a:gd name="T75" fmla="*/ 4 h 22"/>
                  <a:gd name="T76" fmla="*/ 35 w 44"/>
                  <a:gd name="T77" fmla="*/ 4 h 22"/>
                  <a:gd name="T78" fmla="*/ 35 w 44"/>
                  <a:gd name="T79" fmla="*/ 3 h 22"/>
                  <a:gd name="T80" fmla="*/ 35 w 44"/>
                  <a:gd name="T81" fmla="*/ 3 h 22"/>
                  <a:gd name="T82" fmla="*/ 35 w 44"/>
                  <a:gd name="T83" fmla="*/ 2 h 22"/>
                  <a:gd name="T84" fmla="*/ 32 w 44"/>
                  <a:gd name="T85" fmla="*/ 1 h 22"/>
                  <a:gd name="T86" fmla="*/ 32 w 44"/>
                  <a:gd name="T87" fmla="*/ 1 h 22"/>
                  <a:gd name="T88" fmla="*/ 30 w 44"/>
                  <a:gd name="T89" fmla="*/ 1 h 22"/>
                  <a:gd name="T90" fmla="*/ 24 w 44"/>
                  <a:gd name="T91" fmla="*/ 1 h 22"/>
                  <a:gd name="T92" fmla="*/ 18 w 44"/>
                  <a:gd name="T93" fmla="*/ 2 h 22"/>
                  <a:gd name="T94" fmla="*/ 15 w 44"/>
                  <a:gd name="T95" fmla="*/ 1 h 22"/>
                  <a:gd name="T96" fmla="*/ 14 w 44"/>
                  <a:gd name="T97" fmla="*/ 1 h 22"/>
                  <a:gd name="T98" fmla="*/ 13 w 44"/>
                  <a:gd name="T99" fmla="*/ 3 h 22"/>
                  <a:gd name="T100" fmla="*/ 12 w 44"/>
                  <a:gd name="T101" fmla="*/ 3 h 22"/>
                  <a:gd name="T102" fmla="*/ 8 w 44"/>
                  <a:gd name="T103" fmla="*/ 6 h 22"/>
                  <a:gd name="T104" fmla="*/ 4 w 44"/>
                  <a:gd name="T105" fmla="*/ 10 h 22"/>
                  <a:gd name="T106" fmla="*/ 1 w 44"/>
                  <a:gd name="T107" fmla="*/ 15 h 22"/>
                  <a:gd name="T108" fmla="*/ 0 w 44"/>
                  <a:gd name="T109" fmla="*/ 15 h 22"/>
                  <a:gd name="T110" fmla="*/ 3 w 44"/>
                  <a:gd name="T111" fmla="*/ 15 h 22"/>
                  <a:gd name="T112" fmla="*/ 7 w 44"/>
                  <a:gd name="T113" fmla="*/ 19 h 22"/>
                  <a:gd name="T114" fmla="*/ 8 w 44"/>
                  <a:gd name="T115" fmla="*/ 20 h 22"/>
                  <a:gd name="T116" fmla="*/ 9 w 44"/>
                  <a:gd name="T117" fmla="*/ 21 h 22"/>
                  <a:gd name="T118" fmla="*/ 9 w 44"/>
                  <a:gd name="T119" fmla="*/ 21 h 22"/>
                  <a:gd name="T120" fmla="*/ 9 w 44"/>
                  <a:gd name="T121" fmla="*/ 22 h 22"/>
                  <a:gd name="T122" fmla="*/ 9 w 44"/>
                  <a:gd name="T123" fmla="*/ 22 h 22"/>
                  <a:gd name="T124" fmla="*/ 9 w 44"/>
                  <a:gd name="T1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22">
                    <a:moveTo>
                      <a:pt x="9" y="22"/>
                    </a:move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2"/>
                      <a:pt x="19" y="19"/>
                      <a:pt x="19" y="18"/>
                    </a:cubicBezTo>
                    <a:cubicBezTo>
                      <a:pt x="20" y="16"/>
                      <a:pt x="21" y="15"/>
                      <a:pt x="21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5" y="15"/>
                      <a:pt x="27" y="18"/>
                    </a:cubicBezTo>
                    <a:cubicBezTo>
                      <a:pt x="28" y="19"/>
                      <a:pt x="29" y="21"/>
                      <a:pt x="30" y="22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17"/>
                      <a:pt x="32" y="15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7" y="15"/>
                      <a:pt x="38" y="16"/>
                      <a:pt x="39" y="16"/>
                    </a:cubicBezTo>
                    <a:cubicBezTo>
                      <a:pt x="39" y="13"/>
                      <a:pt x="41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1"/>
                    </a:cubicBezTo>
                    <a:cubicBezTo>
                      <a:pt x="40" y="11"/>
                      <a:pt x="38" y="10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2"/>
                      <a:pt x="35" y="2"/>
                    </a:cubicBezTo>
                    <a:cubicBezTo>
                      <a:pt x="34" y="2"/>
                      <a:pt x="33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7" y="0"/>
                      <a:pt x="26" y="0"/>
                      <a:pt x="24" y="1"/>
                    </a:cubicBezTo>
                    <a:cubicBezTo>
                      <a:pt x="23" y="1"/>
                      <a:pt x="21" y="2"/>
                      <a:pt x="18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8" y="4"/>
                      <a:pt x="8" y="6"/>
                    </a:cubicBezTo>
                    <a:cubicBezTo>
                      <a:pt x="8" y="8"/>
                      <a:pt x="6" y="9"/>
                      <a:pt x="4" y="10"/>
                    </a:cubicBezTo>
                    <a:cubicBezTo>
                      <a:pt x="3" y="12"/>
                      <a:pt x="1" y="13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5" y="15"/>
                      <a:pt x="7" y="17"/>
                      <a:pt x="7" y="19"/>
                    </a:cubicBezTo>
                    <a:cubicBezTo>
                      <a:pt x="7" y="19"/>
                      <a:pt x="7" y="19"/>
                      <a:pt x="8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4" name="Freeform 1209"/>
              <p:cNvSpPr>
                <a:spLocks/>
              </p:cNvSpPr>
              <p:nvPr/>
            </p:nvSpPr>
            <p:spPr bwMode="auto">
              <a:xfrm>
                <a:off x="2611" y="3155"/>
                <a:ext cx="92" cy="103"/>
              </a:xfrm>
              <a:custGeom>
                <a:avLst/>
                <a:gdLst>
                  <a:gd name="T0" fmla="*/ 0 w 96"/>
                  <a:gd name="T1" fmla="*/ 60 h 108"/>
                  <a:gd name="T2" fmla="*/ 0 w 96"/>
                  <a:gd name="T3" fmla="*/ 60 h 108"/>
                  <a:gd name="T4" fmla="*/ 4 w 96"/>
                  <a:gd name="T5" fmla="*/ 65 h 108"/>
                  <a:gd name="T6" fmla="*/ 2 w 96"/>
                  <a:gd name="T7" fmla="*/ 70 h 108"/>
                  <a:gd name="T8" fmla="*/ 2 w 96"/>
                  <a:gd name="T9" fmla="*/ 72 h 108"/>
                  <a:gd name="T10" fmla="*/ 3 w 96"/>
                  <a:gd name="T11" fmla="*/ 74 h 108"/>
                  <a:gd name="T12" fmla="*/ 4 w 96"/>
                  <a:gd name="T13" fmla="*/ 79 h 108"/>
                  <a:gd name="T14" fmla="*/ 6 w 96"/>
                  <a:gd name="T15" fmla="*/ 80 h 108"/>
                  <a:gd name="T16" fmla="*/ 17 w 96"/>
                  <a:gd name="T17" fmla="*/ 85 h 108"/>
                  <a:gd name="T18" fmla="*/ 24 w 96"/>
                  <a:gd name="T19" fmla="*/ 88 h 108"/>
                  <a:gd name="T20" fmla="*/ 18 w 96"/>
                  <a:gd name="T21" fmla="*/ 101 h 108"/>
                  <a:gd name="T22" fmla="*/ 18 w 96"/>
                  <a:gd name="T23" fmla="*/ 105 h 108"/>
                  <a:gd name="T24" fmla="*/ 24 w 96"/>
                  <a:gd name="T25" fmla="*/ 105 h 108"/>
                  <a:gd name="T26" fmla="*/ 36 w 96"/>
                  <a:gd name="T27" fmla="*/ 106 h 108"/>
                  <a:gd name="T28" fmla="*/ 39 w 96"/>
                  <a:gd name="T29" fmla="*/ 106 h 108"/>
                  <a:gd name="T30" fmla="*/ 40 w 96"/>
                  <a:gd name="T31" fmla="*/ 106 h 108"/>
                  <a:gd name="T32" fmla="*/ 45 w 96"/>
                  <a:gd name="T33" fmla="*/ 108 h 108"/>
                  <a:gd name="T34" fmla="*/ 58 w 96"/>
                  <a:gd name="T35" fmla="*/ 107 h 108"/>
                  <a:gd name="T36" fmla="*/ 74 w 96"/>
                  <a:gd name="T37" fmla="*/ 105 h 108"/>
                  <a:gd name="T38" fmla="*/ 79 w 96"/>
                  <a:gd name="T39" fmla="*/ 95 h 108"/>
                  <a:gd name="T40" fmla="*/ 83 w 96"/>
                  <a:gd name="T41" fmla="*/ 92 h 108"/>
                  <a:gd name="T42" fmla="*/ 82 w 96"/>
                  <a:gd name="T43" fmla="*/ 90 h 108"/>
                  <a:gd name="T44" fmla="*/ 80 w 96"/>
                  <a:gd name="T45" fmla="*/ 88 h 108"/>
                  <a:gd name="T46" fmla="*/ 76 w 96"/>
                  <a:gd name="T47" fmla="*/ 85 h 108"/>
                  <a:gd name="T48" fmla="*/ 69 w 96"/>
                  <a:gd name="T49" fmla="*/ 74 h 108"/>
                  <a:gd name="T50" fmla="*/ 70 w 96"/>
                  <a:gd name="T51" fmla="*/ 65 h 108"/>
                  <a:gd name="T52" fmla="*/ 87 w 96"/>
                  <a:gd name="T53" fmla="*/ 58 h 108"/>
                  <a:gd name="T54" fmla="*/ 93 w 96"/>
                  <a:gd name="T55" fmla="*/ 55 h 108"/>
                  <a:gd name="T56" fmla="*/ 96 w 96"/>
                  <a:gd name="T57" fmla="*/ 56 h 108"/>
                  <a:gd name="T58" fmla="*/ 96 w 96"/>
                  <a:gd name="T59" fmla="*/ 55 h 108"/>
                  <a:gd name="T60" fmla="*/ 96 w 96"/>
                  <a:gd name="T61" fmla="*/ 53 h 108"/>
                  <a:gd name="T62" fmla="*/ 92 w 96"/>
                  <a:gd name="T63" fmla="*/ 39 h 108"/>
                  <a:gd name="T64" fmla="*/ 87 w 96"/>
                  <a:gd name="T65" fmla="*/ 30 h 108"/>
                  <a:gd name="T66" fmla="*/ 88 w 96"/>
                  <a:gd name="T67" fmla="*/ 14 h 108"/>
                  <a:gd name="T68" fmla="*/ 83 w 96"/>
                  <a:gd name="T69" fmla="*/ 10 h 108"/>
                  <a:gd name="T70" fmla="*/ 73 w 96"/>
                  <a:gd name="T71" fmla="*/ 6 h 108"/>
                  <a:gd name="T72" fmla="*/ 53 w 96"/>
                  <a:gd name="T73" fmla="*/ 12 h 108"/>
                  <a:gd name="T74" fmla="*/ 42 w 96"/>
                  <a:gd name="T75" fmla="*/ 5 h 108"/>
                  <a:gd name="T76" fmla="*/ 41 w 96"/>
                  <a:gd name="T77" fmla="*/ 1 h 108"/>
                  <a:gd name="T78" fmla="*/ 39 w 96"/>
                  <a:gd name="T79" fmla="*/ 1 h 108"/>
                  <a:gd name="T80" fmla="*/ 36 w 96"/>
                  <a:gd name="T81" fmla="*/ 0 h 108"/>
                  <a:gd name="T82" fmla="*/ 31 w 96"/>
                  <a:gd name="T83" fmla="*/ 0 h 108"/>
                  <a:gd name="T84" fmla="*/ 35 w 96"/>
                  <a:gd name="T85" fmla="*/ 12 h 108"/>
                  <a:gd name="T86" fmla="*/ 30 w 96"/>
                  <a:gd name="T87" fmla="*/ 18 h 108"/>
                  <a:gd name="T88" fmla="*/ 17 w 96"/>
                  <a:gd name="T89" fmla="*/ 18 h 108"/>
                  <a:gd name="T90" fmla="*/ 13 w 96"/>
                  <a:gd name="T91" fmla="*/ 21 h 108"/>
                  <a:gd name="T92" fmla="*/ 14 w 96"/>
                  <a:gd name="T93" fmla="*/ 25 h 108"/>
                  <a:gd name="T94" fmla="*/ 13 w 96"/>
                  <a:gd name="T95" fmla="*/ 29 h 108"/>
                  <a:gd name="T96" fmla="*/ 9 w 96"/>
                  <a:gd name="T97" fmla="*/ 42 h 108"/>
                  <a:gd name="T98" fmla="*/ 2 w 96"/>
                  <a:gd name="T99" fmla="*/ 52 h 108"/>
                  <a:gd name="T100" fmla="*/ 1 w 96"/>
                  <a:gd name="T101" fmla="*/ 5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" h="108">
                    <a:moveTo>
                      <a:pt x="1" y="59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1"/>
                      <a:pt x="1" y="62"/>
                      <a:pt x="2" y="63"/>
                    </a:cubicBezTo>
                    <a:cubicBezTo>
                      <a:pt x="2" y="64"/>
                      <a:pt x="3" y="65"/>
                      <a:pt x="3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9"/>
                      <a:pt x="2" y="70"/>
                      <a:pt x="2" y="70"/>
                    </a:cubicBez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1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3" y="73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5"/>
                      <a:pt x="4" y="7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8"/>
                      <a:pt x="4" y="79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80"/>
                      <a:pt x="6" y="80"/>
                      <a:pt x="6" y="80"/>
                    </a:cubicBezTo>
                    <a:cubicBezTo>
                      <a:pt x="6" y="80"/>
                      <a:pt x="7" y="80"/>
                      <a:pt x="7" y="81"/>
                    </a:cubicBezTo>
                    <a:cubicBezTo>
                      <a:pt x="8" y="82"/>
                      <a:pt x="9" y="83"/>
                      <a:pt x="12" y="83"/>
                    </a:cubicBezTo>
                    <a:cubicBezTo>
                      <a:pt x="15" y="83"/>
                      <a:pt x="16" y="84"/>
                      <a:pt x="17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3" y="86"/>
                      <a:pt x="24" y="88"/>
                    </a:cubicBezTo>
                    <a:cubicBezTo>
                      <a:pt x="24" y="89"/>
                      <a:pt x="24" y="91"/>
                      <a:pt x="22" y="93"/>
                    </a:cubicBezTo>
                    <a:cubicBezTo>
                      <a:pt x="19" y="95"/>
                      <a:pt x="19" y="97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3"/>
                      <a:pt x="18" y="104"/>
                    </a:cubicBezTo>
                    <a:cubicBezTo>
                      <a:pt x="18" y="104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9" y="106"/>
                      <a:pt x="20" y="106"/>
                    </a:cubicBezTo>
                    <a:cubicBezTo>
                      <a:pt x="23" y="106"/>
                      <a:pt x="24" y="105"/>
                      <a:pt x="24" y="105"/>
                    </a:cubicBezTo>
                    <a:cubicBezTo>
                      <a:pt x="27" y="104"/>
                      <a:pt x="29" y="103"/>
                      <a:pt x="33" y="105"/>
                    </a:cubicBezTo>
                    <a:cubicBezTo>
                      <a:pt x="34" y="105"/>
                      <a:pt x="35" y="105"/>
                      <a:pt x="35" y="106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7" y="106"/>
                      <a:pt x="38" y="107"/>
                      <a:pt x="38" y="107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9" y="107"/>
                      <a:pt x="39" y="107"/>
                      <a:pt x="39" y="106"/>
                    </a:cubicBezTo>
                    <a:cubicBezTo>
                      <a:pt x="39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2" y="106"/>
                      <a:pt x="43" y="107"/>
                      <a:pt x="44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6" y="107"/>
                      <a:pt x="48" y="106"/>
                      <a:pt x="50" y="106"/>
                    </a:cubicBezTo>
                    <a:cubicBezTo>
                      <a:pt x="52" y="106"/>
                      <a:pt x="53" y="106"/>
                      <a:pt x="54" y="107"/>
                    </a:cubicBezTo>
                    <a:cubicBezTo>
                      <a:pt x="56" y="108"/>
                      <a:pt x="57" y="108"/>
                      <a:pt x="58" y="107"/>
                    </a:cubicBezTo>
                    <a:cubicBezTo>
                      <a:pt x="61" y="105"/>
                      <a:pt x="67" y="104"/>
                      <a:pt x="69" y="104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5"/>
                      <a:pt x="74" y="105"/>
                      <a:pt x="74" y="105"/>
                    </a:cubicBezTo>
                    <a:cubicBezTo>
                      <a:pt x="74" y="105"/>
                      <a:pt x="74" y="104"/>
                      <a:pt x="74" y="103"/>
                    </a:cubicBezTo>
                    <a:cubicBezTo>
                      <a:pt x="72" y="98"/>
                      <a:pt x="76" y="96"/>
                      <a:pt x="78" y="96"/>
                    </a:cubicBezTo>
                    <a:cubicBezTo>
                      <a:pt x="78" y="95"/>
                      <a:pt x="78" y="95"/>
                      <a:pt x="79" y="95"/>
                    </a:cubicBezTo>
                    <a:cubicBezTo>
                      <a:pt x="79" y="95"/>
                      <a:pt x="79" y="94"/>
                      <a:pt x="79" y="94"/>
                    </a:cubicBezTo>
                    <a:cubicBezTo>
                      <a:pt x="79" y="94"/>
                      <a:pt x="79" y="94"/>
                      <a:pt x="80" y="94"/>
                    </a:cubicBezTo>
                    <a:cubicBezTo>
                      <a:pt x="80" y="93"/>
                      <a:pt x="82" y="92"/>
                      <a:pt x="83" y="92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3" y="90"/>
                      <a:pt x="82" y="90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1" y="89"/>
                      <a:pt x="81" y="89"/>
                      <a:pt x="80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6"/>
                      <a:pt x="78" y="86"/>
                      <a:pt x="77" y="86"/>
                    </a:cubicBezTo>
                    <a:cubicBezTo>
                      <a:pt x="77" y="86"/>
                      <a:pt x="76" y="86"/>
                      <a:pt x="76" y="85"/>
                    </a:cubicBezTo>
                    <a:cubicBezTo>
                      <a:pt x="75" y="85"/>
                      <a:pt x="74" y="84"/>
                      <a:pt x="74" y="84"/>
                    </a:cubicBezTo>
                    <a:cubicBezTo>
                      <a:pt x="72" y="82"/>
                      <a:pt x="71" y="79"/>
                      <a:pt x="70" y="77"/>
                    </a:cubicBezTo>
                    <a:cubicBezTo>
                      <a:pt x="70" y="75"/>
                      <a:pt x="70" y="74"/>
                      <a:pt x="69" y="74"/>
                    </a:cubicBezTo>
                    <a:cubicBezTo>
                      <a:pt x="69" y="73"/>
                      <a:pt x="69" y="73"/>
                      <a:pt x="69" y="72"/>
                    </a:cubicBezTo>
                    <a:cubicBezTo>
                      <a:pt x="68" y="71"/>
                      <a:pt x="66" y="69"/>
                      <a:pt x="67" y="67"/>
                    </a:cubicBezTo>
                    <a:cubicBezTo>
                      <a:pt x="67" y="66"/>
                      <a:pt x="68" y="65"/>
                      <a:pt x="70" y="65"/>
                    </a:cubicBezTo>
                    <a:cubicBezTo>
                      <a:pt x="73" y="64"/>
                      <a:pt x="79" y="63"/>
                      <a:pt x="81" y="61"/>
                    </a:cubicBezTo>
                    <a:cubicBezTo>
                      <a:pt x="81" y="60"/>
                      <a:pt x="82" y="60"/>
                      <a:pt x="82" y="60"/>
                    </a:cubicBezTo>
                    <a:cubicBezTo>
                      <a:pt x="84" y="59"/>
                      <a:pt x="86" y="58"/>
                      <a:pt x="87" y="58"/>
                    </a:cubicBezTo>
                    <a:cubicBezTo>
                      <a:pt x="88" y="57"/>
                      <a:pt x="89" y="57"/>
                      <a:pt x="90" y="57"/>
                    </a:cubicBezTo>
                    <a:cubicBezTo>
                      <a:pt x="90" y="57"/>
                      <a:pt x="90" y="57"/>
                      <a:pt x="90" y="56"/>
                    </a:cubicBezTo>
                    <a:cubicBezTo>
                      <a:pt x="90" y="56"/>
                      <a:pt x="91" y="55"/>
                      <a:pt x="93" y="55"/>
                    </a:cubicBezTo>
                    <a:cubicBezTo>
                      <a:pt x="94" y="55"/>
                      <a:pt x="94" y="56"/>
                      <a:pt x="95" y="56"/>
                    </a:cubicBezTo>
                    <a:cubicBezTo>
                      <a:pt x="95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4" y="51"/>
                      <a:pt x="93" y="47"/>
                      <a:pt x="93" y="43"/>
                    </a:cubicBezTo>
                    <a:cubicBezTo>
                      <a:pt x="93" y="40"/>
                      <a:pt x="92" y="40"/>
                      <a:pt x="92" y="39"/>
                    </a:cubicBezTo>
                    <a:cubicBezTo>
                      <a:pt x="92" y="39"/>
                      <a:pt x="91" y="38"/>
                      <a:pt x="91" y="36"/>
                    </a:cubicBezTo>
                    <a:cubicBezTo>
                      <a:pt x="91" y="35"/>
                      <a:pt x="91" y="33"/>
                      <a:pt x="90" y="33"/>
                    </a:cubicBezTo>
                    <a:cubicBezTo>
                      <a:pt x="89" y="32"/>
                      <a:pt x="88" y="31"/>
                      <a:pt x="87" y="30"/>
                    </a:cubicBezTo>
                    <a:cubicBezTo>
                      <a:pt x="87" y="28"/>
                      <a:pt x="88" y="27"/>
                      <a:pt x="88" y="25"/>
                    </a:cubicBezTo>
                    <a:cubicBezTo>
                      <a:pt x="90" y="23"/>
                      <a:pt x="89" y="17"/>
                      <a:pt x="89" y="15"/>
                    </a:cubicBezTo>
                    <a:cubicBezTo>
                      <a:pt x="88" y="15"/>
                      <a:pt x="88" y="15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3"/>
                      <a:pt x="87" y="12"/>
                    </a:cubicBezTo>
                    <a:cubicBezTo>
                      <a:pt x="87" y="11"/>
                      <a:pt x="87" y="10"/>
                      <a:pt x="83" y="10"/>
                    </a:cubicBezTo>
                    <a:cubicBezTo>
                      <a:pt x="81" y="10"/>
                      <a:pt x="80" y="10"/>
                      <a:pt x="80" y="9"/>
                    </a:cubicBezTo>
                    <a:cubicBezTo>
                      <a:pt x="79" y="7"/>
                      <a:pt x="80" y="6"/>
                      <a:pt x="81" y="4"/>
                    </a:cubicBezTo>
                    <a:cubicBezTo>
                      <a:pt x="79" y="6"/>
                      <a:pt x="76" y="7"/>
                      <a:pt x="73" y="6"/>
                    </a:cubicBezTo>
                    <a:cubicBezTo>
                      <a:pt x="71" y="6"/>
                      <a:pt x="68" y="9"/>
                      <a:pt x="65" y="11"/>
                    </a:cubicBezTo>
                    <a:cubicBezTo>
                      <a:pt x="64" y="12"/>
                      <a:pt x="63" y="13"/>
                      <a:pt x="62" y="13"/>
                    </a:cubicBezTo>
                    <a:cubicBezTo>
                      <a:pt x="59" y="16"/>
                      <a:pt x="55" y="15"/>
                      <a:pt x="53" y="12"/>
                    </a:cubicBezTo>
                    <a:cubicBezTo>
                      <a:pt x="52" y="10"/>
                      <a:pt x="52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48" y="9"/>
                      <a:pt x="44" y="8"/>
                      <a:pt x="42" y="5"/>
                    </a:cubicBezTo>
                    <a:cubicBezTo>
                      <a:pt x="41" y="4"/>
                      <a:pt x="41" y="3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32" y="1"/>
                      <a:pt x="32" y="3"/>
                      <a:pt x="32" y="4"/>
                    </a:cubicBezTo>
                    <a:cubicBezTo>
                      <a:pt x="31" y="5"/>
                      <a:pt x="31" y="7"/>
                      <a:pt x="33" y="10"/>
                    </a:cubicBezTo>
                    <a:cubicBezTo>
                      <a:pt x="34" y="10"/>
                      <a:pt x="34" y="11"/>
                      <a:pt x="35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4" y="17"/>
                      <a:pt x="32" y="18"/>
                      <a:pt x="31" y="18"/>
                    </a:cubicBezTo>
                    <a:cubicBezTo>
                      <a:pt x="31" y="18"/>
                      <a:pt x="30" y="18"/>
                      <a:pt x="30" y="18"/>
                    </a:cubicBezTo>
                    <a:cubicBezTo>
                      <a:pt x="30" y="19"/>
                      <a:pt x="29" y="21"/>
                      <a:pt x="26" y="21"/>
                    </a:cubicBezTo>
                    <a:cubicBezTo>
                      <a:pt x="24" y="21"/>
                      <a:pt x="21" y="19"/>
                      <a:pt x="19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8"/>
                      <a:pt x="14" y="18"/>
                      <a:pt x="13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1" y="31"/>
                      <a:pt x="9" y="32"/>
                      <a:pt x="8" y="33"/>
                    </a:cubicBezTo>
                    <a:cubicBezTo>
                      <a:pt x="10" y="35"/>
                      <a:pt x="12" y="38"/>
                      <a:pt x="11" y="40"/>
                    </a:cubicBezTo>
                    <a:cubicBezTo>
                      <a:pt x="10" y="41"/>
                      <a:pt x="9" y="41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6"/>
                      <a:pt x="6" y="47"/>
                      <a:pt x="2" y="48"/>
                    </a:cubicBezTo>
                    <a:cubicBezTo>
                      <a:pt x="2" y="49"/>
                      <a:pt x="2" y="50"/>
                      <a:pt x="2" y="52"/>
                    </a:cubicBezTo>
                    <a:cubicBezTo>
                      <a:pt x="1" y="52"/>
                      <a:pt x="1" y="53"/>
                      <a:pt x="1" y="53"/>
                    </a:cubicBezTo>
                    <a:cubicBezTo>
                      <a:pt x="1" y="55"/>
                      <a:pt x="1" y="56"/>
                      <a:pt x="1" y="58"/>
                    </a:cubicBezTo>
                    <a:cubicBezTo>
                      <a:pt x="1" y="58"/>
                      <a:pt x="1" y="58"/>
                      <a:pt x="1" y="5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5" name="Freeform 1210"/>
              <p:cNvSpPr>
                <a:spLocks/>
              </p:cNvSpPr>
              <p:nvPr/>
            </p:nvSpPr>
            <p:spPr bwMode="auto">
              <a:xfrm>
                <a:off x="2769" y="2894"/>
                <a:ext cx="109" cy="176"/>
              </a:xfrm>
              <a:custGeom>
                <a:avLst/>
                <a:gdLst>
                  <a:gd name="T0" fmla="*/ 77 w 114"/>
                  <a:gd name="T1" fmla="*/ 1 h 183"/>
                  <a:gd name="T2" fmla="*/ 65 w 114"/>
                  <a:gd name="T3" fmla="*/ 3 h 183"/>
                  <a:gd name="T4" fmla="*/ 56 w 114"/>
                  <a:gd name="T5" fmla="*/ 8 h 183"/>
                  <a:gd name="T6" fmla="*/ 55 w 114"/>
                  <a:gd name="T7" fmla="*/ 17 h 183"/>
                  <a:gd name="T8" fmla="*/ 48 w 114"/>
                  <a:gd name="T9" fmla="*/ 22 h 183"/>
                  <a:gd name="T10" fmla="*/ 43 w 114"/>
                  <a:gd name="T11" fmla="*/ 29 h 183"/>
                  <a:gd name="T12" fmla="*/ 37 w 114"/>
                  <a:gd name="T13" fmla="*/ 27 h 183"/>
                  <a:gd name="T14" fmla="*/ 27 w 114"/>
                  <a:gd name="T15" fmla="*/ 27 h 183"/>
                  <a:gd name="T16" fmla="*/ 9 w 114"/>
                  <a:gd name="T17" fmla="*/ 20 h 183"/>
                  <a:gd name="T18" fmla="*/ 3 w 114"/>
                  <a:gd name="T19" fmla="*/ 17 h 183"/>
                  <a:gd name="T20" fmla="*/ 1 w 114"/>
                  <a:gd name="T21" fmla="*/ 19 h 183"/>
                  <a:gd name="T22" fmla="*/ 0 w 114"/>
                  <a:gd name="T23" fmla="*/ 19 h 183"/>
                  <a:gd name="T24" fmla="*/ 11 w 114"/>
                  <a:gd name="T25" fmla="*/ 27 h 183"/>
                  <a:gd name="T26" fmla="*/ 28 w 114"/>
                  <a:gd name="T27" fmla="*/ 41 h 183"/>
                  <a:gd name="T28" fmla="*/ 30 w 114"/>
                  <a:gd name="T29" fmla="*/ 57 h 183"/>
                  <a:gd name="T30" fmla="*/ 32 w 114"/>
                  <a:gd name="T31" fmla="*/ 73 h 183"/>
                  <a:gd name="T32" fmla="*/ 34 w 114"/>
                  <a:gd name="T33" fmla="*/ 76 h 183"/>
                  <a:gd name="T34" fmla="*/ 34 w 114"/>
                  <a:gd name="T35" fmla="*/ 79 h 183"/>
                  <a:gd name="T36" fmla="*/ 42 w 114"/>
                  <a:gd name="T37" fmla="*/ 82 h 183"/>
                  <a:gd name="T38" fmla="*/ 47 w 114"/>
                  <a:gd name="T39" fmla="*/ 98 h 183"/>
                  <a:gd name="T40" fmla="*/ 39 w 114"/>
                  <a:gd name="T41" fmla="*/ 102 h 183"/>
                  <a:gd name="T42" fmla="*/ 20 w 114"/>
                  <a:gd name="T43" fmla="*/ 120 h 183"/>
                  <a:gd name="T44" fmla="*/ 5 w 114"/>
                  <a:gd name="T45" fmla="*/ 130 h 183"/>
                  <a:gd name="T46" fmla="*/ 1 w 114"/>
                  <a:gd name="T47" fmla="*/ 138 h 183"/>
                  <a:gd name="T48" fmla="*/ 4 w 114"/>
                  <a:gd name="T49" fmla="*/ 149 h 183"/>
                  <a:gd name="T50" fmla="*/ 2 w 114"/>
                  <a:gd name="T51" fmla="*/ 172 h 183"/>
                  <a:gd name="T52" fmla="*/ 12 w 114"/>
                  <a:gd name="T53" fmla="*/ 176 h 183"/>
                  <a:gd name="T54" fmla="*/ 19 w 114"/>
                  <a:gd name="T55" fmla="*/ 180 h 183"/>
                  <a:gd name="T56" fmla="*/ 31 w 114"/>
                  <a:gd name="T57" fmla="*/ 183 h 183"/>
                  <a:gd name="T58" fmla="*/ 74 w 114"/>
                  <a:gd name="T59" fmla="*/ 174 h 183"/>
                  <a:gd name="T60" fmla="*/ 77 w 114"/>
                  <a:gd name="T61" fmla="*/ 170 h 183"/>
                  <a:gd name="T62" fmla="*/ 97 w 114"/>
                  <a:gd name="T63" fmla="*/ 154 h 183"/>
                  <a:gd name="T64" fmla="*/ 111 w 114"/>
                  <a:gd name="T65" fmla="*/ 131 h 183"/>
                  <a:gd name="T66" fmla="*/ 96 w 114"/>
                  <a:gd name="T67" fmla="*/ 117 h 183"/>
                  <a:gd name="T68" fmla="*/ 103 w 114"/>
                  <a:gd name="T69" fmla="*/ 112 h 183"/>
                  <a:gd name="T70" fmla="*/ 98 w 114"/>
                  <a:gd name="T71" fmla="*/ 101 h 183"/>
                  <a:gd name="T72" fmla="*/ 95 w 114"/>
                  <a:gd name="T73" fmla="*/ 94 h 183"/>
                  <a:gd name="T74" fmla="*/ 94 w 114"/>
                  <a:gd name="T75" fmla="*/ 84 h 183"/>
                  <a:gd name="T76" fmla="*/ 98 w 114"/>
                  <a:gd name="T77" fmla="*/ 79 h 183"/>
                  <a:gd name="T78" fmla="*/ 87 w 114"/>
                  <a:gd name="T79" fmla="*/ 62 h 183"/>
                  <a:gd name="T80" fmla="*/ 91 w 114"/>
                  <a:gd name="T81" fmla="*/ 53 h 183"/>
                  <a:gd name="T82" fmla="*/ 90 w 114"/>
                  <a:gd name="T83" fmla="*/ 40 h 183"/>
                  <a:gd name="T84" fmla="*/ 81 w 114"/>
                  <a:gd name="T85" fmla="*/ 33 h 183"/>
                  <a:gd name="T86" fmla="*/ 85 w 114"/>
                  <a:gd name="T87" fmla="*/ 18 h 183"/>
                  <a:gd name="T88" fmla="*/ 87 w 114"/>
                  <a:gd name="T89" fmla="*/ 15 h 183"/>
                  <a:gd name="T90" fmla="*/ 89 w 114"/>
                  <a:gd name="T91" fmla="*/ 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4" h="183">
                    <a:moveTo>
                      <a:pt x="89" y="8"/>
                    </a:moveTo>
                    <a:cubicBezTo>
                      <a:pt x="89" y="8"/>
                      <a:pt x="86" y="6"/>
                      <a:pt x="85" y="6"/>
                    </a:cubicBezTo>
                    <a:cubicBezTo>
                      <a:pt x="82" y="5"/>
                      <a:pt x="79" y="3"/>
                      <a:pt x="77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0"/>
                      <a:pt x="72" y="0"/>
                      <a:pt x="72" y="1"/>
                    </a:cubicBezTo>
                    <a:cubicBezTo>
                      <a:pt x="70" y="3"/>
                      <a:pt x="68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3"/>
                      <a:pt x="61" y="3"/>
                      <a:pt x="61" y="3"/>
                    </a:cubicBezTo>
                    <a:cubicBezTo>
                      <a:pt x="60" y="5"/>
                      <a:pt x="58" y="7"/>
                      <a:pt x="56" y="8"/>
                    </a:cubicBezTo>
                    <a:cubicBezTo>
                      <a:pt x="55" y="9"/>
                      <a:pt x="54" y="9"/>
                      <a:pt x="54" y="10"/>
                    </a:cubicBezTo>
                    <a:cubicBezTo>
                      <a:pt x="54" y="11"/>
                      <a:pt x="54" y="12"/>
                      <a:pt x="54" y="13"/>
                    </a:cubicBezTo>
                    <a:cubicBezTo>
                      <a:pt x="54" y="14"/>
                      <a:pt x="55" y="16"/>
                      <a:pt x="55" y="17"/>
                    </a:cubicBezTo>
                    <a:cubicBezTo>
                      <a:pt x="55" y="18"/>
                      <a:pt x="55" y="19"/>
                      <a:pt x="54" y="20"/>
                    </a:cubicBezTo>
                    <a:cubicBezTo>
                      <a:pt x="53" y="21"/>
                      <a:pt x="52" y="22"/>
                      <a:pt x="49" y="22"/>
                    </a:cubicBezTo>
                    <a:cubicBezTo>
                      <a:pt x="49" y="22"/>
                      <a:pt x="49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3"/>
                      <a:pt x="48" y="25"/>
                      <a:pt x="46" y="27"/>
                    </a:cubicBezTo>
                    <a:cubicBezTo>
                      <a:pt x="46" y="28"/>
                      <a:pt x="45" y="29"/>
                      <a:pt x="43" y="29"/>
                    </a:cubicBezTo>
                    <a:cubicBezTo>
                      <a:pt x="41" y="29"/>
                      <a:pt x="40" y="28"/>
                      <a:pt x="40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8" y="27"/>
                      <a:pt x="38" y="27"/>
                      <a:pt x="37" y="27"/>
                    </a:cubicBezTo>
                    <a:cubicBezTo>
                      <a:pt x="36" y="27"/>
                      <a:pt x="34" y="26"/>
                      <a:pt x="33" y="26"/>
                    </a:cubicBezTo>
                    <a:cubicBezTo>
                      <a:pt x="33" y="25"/>
                      <a:pt x="32" y="25"/>
                      <a:pt x="31" y="25"/>
                    </a:cubicBezTo>
                    <a:cubicBezTo>
                      <a:pt x="31" y="26"/>
                      <a:pt x="29" y="27"/>
                      <a:pt x="27" y="27"/>
                    </a:cubicBezTo>
                    <a:cubicBezTo>
                      <a:pt x="25" y="27"/>
                      <a:pt x="23" y="27"/>
                      <a:pt x="20" y="26"/>
                    </a:cubicBezTo>
                    <a:cubicBezTo>
                      <a:pt x="19" y="26"/>
                      <a:pt x="18" y="26"/>
                      <a:pt x="17" y="25"/>
                    </a:cubicBezTo>
                    <a:cubicBezTo>
                      <a:pt x="14" y="25"/>
                      <a:pt x="11" y="22"/>
                      <a:pt x="9" y="20"/>
                    </a:cubicBezTo>
                    <a:cubicBezTo>
                      <a:pt x="8" y="18"/>
                      <a:pt x="6" y="16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4" y="22"/>
                    </a:cubicBezTo>
                    <a:cubicBezTo>
                      <a:pt x="5" y="23"/>
                      <a:pt x="7" y="25"/>
                      <a:pt x="9" y="26"/>
                    </a:cubicBezTo>
                    <a:cubicBezTo>
                      <a:pt x="9" y="26"/>
                      <a:pt x="10" y="27"/>
                      <a:pt x="11" y="27"/>
                    </a:cubicBezTo>
                    <a:cubicBezTo>
                      <a:pt x="12" y="28"/>
                      <a:pt x="14" y="28"/>
                      <a:pt x="15" y="29"/>
                    </a:cubicBezTo>
                    <a:cubicBezTo>
                      <a:pt x="22" y="32"/>
                      <a:pt x="29" y="34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3"/>
                      <a:pt x="27" y="47"/>
                      <a:pt x="28" y="47"/>
                    </a:cubicBezTo>
                    <a:cubicBezTo>
                      <a:pt x="30" y="49"/>
                      <a:pt x="30" y="52"/>
                      <a:pt x="30" y="54"/>
                    </a:cubicBezTo>
                    <a:cubicBezTo>
                      <a:pt x="30" y="55"/>
                      <a:pt x="30" y="57"/>
                      <a:pt x="30" y="57"/>
                    </a:cubicBezTo>
                    <a:cubicBezTo>
                      <a:pt x="33" y="59"/>
                      <a:pt x="34" y="63"/>
                      <a:pt x="33" y="66"/>
                    </a:cubicBezTo>
                    <a:cubicBezTo>
                      <a:pt x="32" y="69"/>
                      <a:pt x="31" y="70"/>
                      <a:pt x="30" y="71"/>
                    </a:cubicBezTo>
                    <a:cubicBezTo>
                      <a:pt x="31" y="71"/>
                      <a:pt x="31" y="73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4" y="76"/>
                      <a:pt x="34" y="76"/>
                    </a:cubicBezTo>
                    <a:cubicBezTo>
                      <a:pt x="34" y="76"/>
                      <a:pt x="34" y="77"/>
                      <a:pt x="34" y="77"/>
                    </a:cubicBezTo>
                    <a:cubicBezTo>
                      <a:pt x="34" y="77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6" y="79"/>
                      <a:pt x="38" y="80"/>
                      <a:pt x="40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7" y="84"/>
                      <a:pt x="47" y="88"/>
                      <a:pt x="48" y="91"/>
                    </a:cubicBezTo>
                    <a:cubicBezTo>
                      <a:pt x="48" y="92"/>
                      <a:pt x="48" y="92"/>
                      <a:pt x="48" y="93"/>
                    </a:cubicBezTo>
                    <a:cubicBezTo>
                      <a:pt x="48" y="96"/>
                      <a:pt x="48" y="97"/>
                      <a:pt x="47" y="98"/>
                    </a:cubicBezTo>
                    <a:cubicBezTo>
                      <a:pt x="46" y="99"/>
                      <a:pt x="44" y="100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1" y="98"/>
                      <a:pt x="40" y="99"/>
                      <a:pt x="39" y="102"/>
                    </a:cubicBezTo>
                    <a:cubicBezTo>
                      <a:pt x="38" y="108"/>
                      <a:pt x="31" y="115"/>
                      <a:pt x="26" y="115"/>
                    </a:cubicBezTo>
                    <a:cubicBezTo>
                      <a:pt x="25" y="115"/>
                      <a:pt x="25" y="116"/>
                      <a:pt x="24" y="117"/>
                    </a:cubicBezTo>
                    <a:cubicBezTo>
                      <a:pt x="23" y="118"/>
                      <a:pt x="22" y="120"/>
                      <a:pt x="20" y="120"/>
                    </a:cubicBezTo>
                    <a:cubicBezTo>
                      <a:pt x="17" y="121"/>
                      <a:pt x="15" y="122"/>
                      <a:pt x="15" y="124"/>
                    </a:cubicBezTo>
                    <a:cubicBezTo>
                      <a:pt x="15" y="126"/>
                      <a:pt x="15" y="127"/>
                      <a:pt x="14" y="128"/>
                    </a:cubicBezTo>
                    <a:cubicBezTo>
                      <a:pt x="12" y="130"/>
                      <a:pt x="8" y="130"/>
                      <a:pt x="5" y="130"/>
                    </a:cubicBezTo>
                    <a:cubicBezTo>
                      <a:pt x="5" y="130"/>
                      <a:pt x="5" y="132"/>
                      <a:pt x="4" y="132"/>
                    </a:cubicBezTo>
                    <a:cubicBezTo>
                      <a:pt x="4" y="134"/>
                      <a:pt x="3" y="136"/>
                      <a:pt x="1" y="137"/>
                    </a:cubicBezTo>
                    <a:cubicBezTo>
                      <a:pt x="1" y="137"/>
                      <a:pt x="1" y="138"/>
                      <a:pt x="1" y="138"/>
                    </a:cubicBezTo>
                    <a:cubicBezTo>
                      <a:pt x="1" y="138"/>
                      <a:pt x="1" y="139"/>
                      <a:pt x="2" y="141"/>
                    </a:cubicBezTo>
                    <a:cubicBezTo>
                      <a:pt x="4" y="143"/>
                      <a:pt x="4" y="146"/>
                      <a:pt x="4" y="147"/>
                    </a:cubicBezTo>
                    <a:cubicBezTo>
                      <a:pt x="4" y="148"/>
                      <a:pt x="4" y="149"/>
                      <a:pt x="4" y="149"/>
                    </a:cubicBezTo>
                    <a:cubicBezTo>
                      <a:pt x="4" y="149"/>
                      <a:pt x="4" y="150"/>
                      <a:pt x="4" y="150"/>
                    </a:cubicBezTo>
                    <a:cubicBezTo>
                      <a:pt x="6" y="153"/>
                      <a:pt x="8" y="158"/>
                      <a:pt x="6" y="163"/>
                    </a:cubicBezTo>
                    <a:cubicBezTo>
                      <a:pt x="4" y="168"/>
                      <a:pt x="3" y="171"/>
                      <a:pt x="2" y="172"/>
                    </a:cubicBezTo>
                    <a:cubicBezTo>
                      <a:pt x="4" y="172"/>
                      <a:pt x="5" y="173"/>
                      <a:pt x="6" y="174"/>
                    </a:cubicBezTo>
                    <a:cubicBezTo>
                      <a:pt x="8" y="175"/>
                      <a:pt x="10" y="176"/>
                      <a:pt x="11" y="176"/>
                    </a:cubicBezTo>
                    <a:cubicBezTo>
                      <a:pt x="11" y="176"/>
                      <a:pt x="12" y="176"/>
                      <a:pt x="12" y="176"/>
                    </a:cubicBezTo>
                    <a:cubicBezTo>
                      <a:pt x="14" y="176"/>
                      <a:pt x="15" y="178"/>
                      <a:pt x="16" y="179"/>
                    </a:cubicBezTo>
                    <a:cubicBezTo>
                      <a:pt x="17" y="179"/>
                      <a:pt x="17" y="180"/>
                      <a:pt x="17" y="180"/>
                    </a:cubicBezTo>
                    <a:cubicBezTo>
                      <a:pt x="18" y="180"/>
                      <a:pt x="19" y="180"/>
                      <a:pt x="19" y="180"/>
                    </a:cubicBezTo>
                    <a:cubicBezTo>
                      <a:pt x="21" y="180"/>
                      <a:pt x="21" y="180"/>
                      <a:pt x="22" y="181"/>
                    </a:cubicBezTo>
                    <a:cubicBezTo>
                      <a:pt x="24" y="182"/>
                      <a:pt x="25" y="183"/>
                      <a:pt x="30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5" y="182"/>
                      <a:pt x="42" y="180"/>
                      <a:pt x="49" y="178"/>
                    </a:cubicBezTo>
                    <a:cubicBezTo>
                      <a:pt x="55" y="176"/>
                      <a:pt x="62" y="175"/>
                      <a:pt x="66" y="175"/>
                    </a:cubicBezTo>
                    <a:cubicBezTo>
                      <a:pt x="69" y="175"/>
                      <a:pt x="72" y="174"/>
                      <a:pt x="74" y="174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6" y="172"/>
                      <a:pt x="76" y="171"/>
                      <a:pt x="77" y="170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8" y="169"/>
                      <a:pt x="79" y="168"/>
                      <a:pt x="80" y="167"/>
                    </a:cubicBezTo>
                    <a:cubicBezTo>
                      <a:pt x="82" y="165"/>
                      <a:pt x="84" y="163"/>
                      <a:pt x="87" y="162"/>
                    </a:cubicBezTo>
                    <a:cubicBezTo>
                      <a:pt x="91" y="159"/>
                      <a:pt x="95" y="157"/>
                      <a:pt x="97" y="154"/>
                    </a:cubicBezTo>
                    <a:cubicBezTo>
                      <a:pt x="98" y="150"/>
                      <a:pt x="102" y="147"/>
                      <a:pt x="106" y="145"/>
                    </a:cubicBezTo>
                    <a:cubicBezTo>
                      <a:pt x="109" y="142"/>
                      <a:pt x="112" y="140"/>
                      <a:pt x="113" y="138"/>
                    </a:cubicBezTo>
                    <a:cubicBezTo>
                      <a:pt x="114" y="136"/>
                      <a:pt x="114" y="135"/>
                      <a:pt x="111" y="131"/>
                    </a:cubicBezTo>
                    <a:cubicBezTo>
                      <a:pt x="109" y="129"/>
                      <a:pt x="105" y="127"/>
                      <a:pt x="102" y="125"/>
                    </a:cubicBezTo>
                    <a:cubicBezTo>
                      <a:pt x="99" y="123"/>
                      <a:pt x="96" y="121"/>
                      <a:pt x="96" y="119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7" y="116"/>
                      <a:pt x="99" y="115"/>
                      <a:pt x="100" y="114"/>
                    </a:cubicBezTo>
                    <a:cubicBezTo>
                      <a:pt x="101" y="114"/>
                      <a:pt x="102" y="113"/>
                      <a:pt x="102" y="113"/>
                    </a:cubicBezTo>
                    <a:cubicBezTo>
                      <a:pt x="103" y="113"/>
                      <a:pt x="103" y="113"/>
                      <a:pt x="103" y="112"/>
                    </a:cubicBezTo>
                    <a:cubicBezTo>
                      <a:pt x="103" y="112"/>
                      <a:pt x="102" y="111"/>
                      <a:pt x="101" y="110"/>
                    </a:cubicBezTo>
                    <a:cubicBezTo>
                      <a:pt x="99" y="110"/>
                      <a:pt x="98" y="109"/>
                      <a:pt x="97" y="107"/>
                    </a:cubicBezTo>
                    <a:cubicBezTo>
                      <a:pt x="95" y="105"/>
                      <a:pt x="97" y="102"/>
                      <a:pt x="98" y="101"/>
                    </a:cubicBezTo>
                    <a:cubicBezTo>
                      <a:pt x="98" y="101"/>
                      <a:pt x="97" y="101"/>
                      <a:pt x="97" y="101"/>
                    </a:cubicBezTo>
                    <a:cubicBezTo>
                      <a:pt x="95" y="100"/>
                      <a:pt x="93" y="99"/>
                      <a:pt x="93" y="97"/>
                    </a:cubicBezTo>
                    <a:cubicBezTo>
                      <a:pt x="92" y="95"/>
                      <a:pt x="94" y="94"/>
                      <a:pt x="95" y="94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1"/>
                      <a:pt x="92" y="87"/>
                      <a:pt x="94" y="84"/>
                    </a:cubicBezTo>
                    <a:cubicBezTo>
                      <a:pt x="95" y="82"/>
                      <a:pt x="97" y="82"/>
                      <a:pt x="98" y="81"/>
                    </a:cubicBezTo>
                    <a:cubicBezTo>
                      <a:pt x="98" y="81"/>
                      <a:pt x="98" y="81"/>
                      <a:pt x="99" y="81"/>
                    </a:cubicBezTo>
                    <a:cubicBezTo>
                      <a:pt x="98" y="81"/>
                      <a:pt x="98" y="80"/>
                      <a:pt x="98" y="79"/>
                    </a:cubicBezTo>
                    <a:cubicBezTo>
                      <a:pt x="95" y="74"/>
                      <a:pt x="91" y="68"/>
                      <a:pt x="88" y="64"/>
                    </a:cubicBezTo>
                    <a:cubicBezTo>
                      <a:pt x="88" y="64"/>
                      <a:pt x="88" y="63"/>
                      <a:pt x="87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2"/>
                      <a:pt x="87" y="61"/>
                      <a:pt x="86" y="61"/>
                    </a:cubicBezTo>
                    <a:cubicBezTo>
                      <a:pt x="86" y="60"/>
                      <a:pt x="86" y="60"/>
                      <a:pt x="86" y="59"/>
                    </a:cubicBezTo>
                    <a:cubicBezTo>
                      <a:pt x="87" y="57"/>
                      <a:pt x="89" y="54"/>
                      <a:pt x="91" y="53"/>
                    </a:cubicBezTo>
                    <a:cubicBezTo>
                      <a:pt x="91" y="53"/>
                      <a:pt x="91" y="53"/>
                      <a:pt x="92" y="52"/>
                    </a:cubicBezTo>
                    <a:cubicBezTo>
                      <a:pt x="94" y="51"/>
                      <a:pt x="97" y="47"/>
                      <a:pt x="97" y="46"/>
                    </a:cubicBezTo>
                    <a:cubicBezTo>
                      <a:pt x="97" y="45"/>
                      <a:pt x="92" y="41"/>
                      <a:pt x="90" y="40"/>
                    </a:cubicBezTo>
                    <a:cubicBezTo>
                      <a:pt x="90" y="39"/>
                      <a:pt x="89" y="39"/>
                      <a:pt x="89" y="39"/>
                    </a:cubicBezTo>
                    <a:cubicBezTo>
                      <a:pt x="87" y="39"/>
                      <a:pt x="84" y="38"/>
                      <a:pt x="82" y="35"/>
                    </a:cubicBezTo>
                    <a:cubicBezTo>
                      <a:pt x="82" y="34"/>
                      <a:pt x="81" y="33"/>
                      <a:pt x="81" y="33"/>
                    </a:cubicBezTo>
                    <a:cubicBezTo>
                      <a:pt x="80" y="31"/>
                      <a:pt x="79" y="29"/>
                      <a:pt x="81" y="26"/>
                    </a:cubicBezTo>
                    <a:cubicBezTo>
                      <a:pt x="82" y="25"/>
                      <a:pt x="82" y="23"/>
                      <a:pt x="82" y="22"/>
                    </a:cubicBezTo>
                    <a:cubicBezTo>
                      <a:pt x="82" y="19"/>
                      <a:pt x="84" y="19"/>
                      <a:pt x="85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7" y="17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5"/>
                    </a:cubicBezTo>
                    <a:cubicBezTo>
                      <a:pt x="88" y="15"/>
                      <a:pt x="88" y="14"/>
                      <a:pt x="89" y="13"/>
                    </a:cubicBezTo>
                    <a:cubicBezTo>
                      <a:pt x="89" y="13"/>
                      <a:pt x="89" y="12"/>
                      <a:pt x="89" y="12"/>
                    </a:cubicBezTo>
                    <a:cubicBezTo>
                      <a:pt x="89" y="10"/>
                      <a:pt x="89" y="9"/>
                      <a:pt x="8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6" name="Freeform 1211"/>
              <p:cNvSpPr>
                <a:spLocks/>
              </p:cNvSpPr>
              <p:nvPr/>
            </p:nvSpPr>
            <p:spPr bwMode="auto">
              <a:xfrm>
                <a:off x="2493" y="3211"/>
                <a:ext cx="137" cy="116"/>
              </a:xfrm>
              <a:custGeom>
                <a:avLst/>
                <a:gdLst>
                  <a:gd name="T0" fmla="*/ 98 w 143"/>
                  <a:gd name="T1" fmla="*/ 106 h 121"/>
                  <a:gd name="T2" fmla="*/ 130 w 143"/>
                  <a:gd name="T3" fmla="*/ 107 h 121"/>
                  <a:gd name="T4" fmla="*/ 138 w 143"/>
                  <a:gd name="T5" fmla="*/ 101 h 121"/>
                  <a:gd name="T6" fmla="*/ 130 w 143"/>
                  <a:gd name="T7" fmla="*/ 97 h 121"/>
                  <a:gd name="T8" fmla="*/ 130 w 143"/>
                  <a:gd name="T9" fmla="*/ 91 h 121"/>
                  <a:gd name="T10" fmla="*/ 129 w 143"/>
                  <a:gd name="T11" fmla="*/ 83 h 121"/>
                  <a:gd name="T12" fmla="*/ 132 w 143"/>
                  <a:gd name="T13" fmla="*/ 81 h 121"/>
                  <a:gd name="T14" fmla="*/ 130 w 143"/>
                  <a:gd name="T15" fmla="*/ 74 h 121"/>
                  <a:gd name="T16" fmla="*/ 127 w 143"/>
                  <a:gd name="T17" fmla="*/ 70 h 121"/>
                  <a:gd name="T18" fmla="*/ 121 w 143"/>
                  <a:gd name="T19" fmla="*/ 68 h 121"/>
                  <a:gd name="T20" fmla="*/ 122 w 143"/>
                  <a:gd name="T21" fmla="*/ 64 h 121"/>
                  <a:gd name="T22" fmla="*/ 130 w 143"/>
                  <a:gd name="T23" fmla="*/ 53 h 121"/>
                  <a:gd name="T24" fmla="*/ 131 w 143"/>
                  <a:gd name="T25" fmla="*/ 52 h 121"/>
                  <a:gd name="T26" fmla="*/ 132 w 143"/>
                  <a:gd name="T27" fmla="*/ 51 h 121"/>
                  <a:gd name="T28" fmla="*/ 134 w 143"/>
                  <a:gd name="T29" fmla="*/ 50 h 121"/>
                  <a:gd name="T30" fmla="*/ 136 w 143"/>
                  <a:gd name="T31" fmla="*/ 49 h 121"/>
                  <a:gd name="T32" fmla="*/ 136 w 143"/>
                  <a:gd name="T33" fmla="*/ 49 h 121"/>
                  <a:gd name="T34" fmla="*/ 137 w 143"/>
                  <a:gd name="T35" fmla="*/ 44 h 121"/>
                  <a:gd name="T36" fmla="*/ 142 w 143"/>
                  <a:gd name="T37" fmla="*/ 32 h 121"/>
                  <a:gd name="T38" fmla="*/ 141 w 143"/>
                  <a:gd name="T39" fmla="*/ 31 h 121"/>
                  <a:gd name="T40" fmla="*/ 138 w 143"/>
                  <a:gd name="T41" fmla="*/ 30 h 121"/>
                  <a:gd name="T42" fmla="*/ 127 w 143"/>
                  <a:gd name="T43" fmla="*/ 25 h 121"/>
                  <a:gd name="T44" fmla="*/ 119 w 143"/>
                  <a:gd name="T45" fmla="*/ 24 h 121"/>
                  <a:gd name="T46" fmla="*/ 116 w 143"/>
                  <a:gd name="T47" fmla="*/ 24 h 121"/>
                  <a:gd name="T48" fmla="*/ 111 w 143"/>
                  <a:gd name="T49" fmla="*/ 20 h 121"/>
                  <a:gd name="T50" fmla="*/ 106 w 143"/>
                  <a:gd name="T51" fmla="*/ 17 h 121"/>
                  <a:gd name="T52" fmla="*/ 106 w 143"/>
                  <a:gd name="T53" fmla="*/ 16 h 121"/>
                  <a:gd name="T54" fmla="*/ 102 w 143"/>
                  <a:gd name="T55" fmla="*/ 18 h 121"/>
                  <a:gd name="T56" fmla="*/ 91 w 143"/>
                  <a:gd name="T57" fmla="*/ 9 h 121"/>
                  <a:gd name="T58" fmla="*/ 86 w 143"/>
                  <a:gd name="T59" fmla="*/ 6 h 121"/>
                  <a:gd name="T60" fmla="*/ 79 w 143"/>
                  <a:gd name="T61" fmla="*/ 0 h 121"/>
                  <a:gd name="T62" fmla="*/ 74 w 143"/>
                  <a:gd name="T63" fmla="*/ 8 h 121"/>
                  <a:gd name="T64" fmla="*/ 56 w 143"/>
                  <a:gd name="T65" fmla="*/ 21 h 121"/>
                  <a:gd name="T66" fmla="*/ 37 w 143"/>
                  <a:gd name="T67" fmla="*/ 20 h 121"/>
                  <a:gd name="T68" fmla="*/ 33 w 143"/>
                  <a:gd name="T69" fmla="*/ 22 h 121"/>
                  <a:gd name="T70" fmla="*/ 29 w 143"/>
                  <a:gd name="T71" fmla="*/ 37 h 121"/>
                  <a:gd name="T72" fmla="*/ 18 w 143"/>
                  <a:gd name="T73" fmla="*/ 35 h 121"/>
                  <a:gd name="T74" fmla="*/ 6 w 143"/>
                  <a:gd name="T75" fmla="*/ 35 h 121"/>
                  <a:gd name="T76" fmla="*/ 2 w 143"/>
                  <a:gd name="T77" fmla="*/ 42 h 121"/>
                  <a:gd name="T78" fmla="*/ 16 w 143"/>
                  <a:gd name="T79" fmla="*/ 48 h 121"/>
                  <a:gd name="T80" fmla="*/ 28 w 143"/>
                  <a:gd name="T81" fmla="*/ 52 h 121"/>
                  <a:gd name="T82" fmla="*/ 42 w 143"/>
                  <a:gd name="T83" fmla="*/ 72 h 121"/>
                  <a:gd name="T84" fmla="*/ 41 w 143"/>
                  <a:gd name="T85" fmla="*/ 89 h 121"/>
                  <a:gd name="T86" fmla="*/ 39 w 143"/>
                  <a:gd name="T87" fmla="*/ 111 h 121"/>
                  <a:gd name="T88" fmla="*/ 51 w 143"/>
                  <a:gd name="T89" fmla="*/ 117 h 121"/>
                  <a:gd name="T90" fmla="*/ 60 w 143"/>
                  <a:gd name="T91" fmla="*/ 114 h 121"/>
                  <a:gd name="T92" fmla="*/ 78 w 143"/>
                  <a:gd name="T93" fmla="*/ 120 h 121"/>
                  <a:gd name="T94" fmla="*/ 87 w 143"/>
                  <a:gd name="T9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3" h="121">
                    <a:moveTo>
                      <a:pt x="87" y="120"/>
                    </a:moveTo>
                    <a:cubicBezTo>
                      <a:pt x="86" y="117"/>
                      <a:pt x="86" y="115"/>
                      <a:pt x="88" y="112"/>
                    </a:cubicBezTo>
                    <a:cubicBezTo>
                      <a:pt x="89" y="109"/>
                      <a:pt x="93" y="107"/>
                      <a:pt x="98" y="106"/>
                    </a:cubicBezTo>
                    <a:cubicBezTo>
                      <a:pt x="98" y="106"/>
                      <a:pt x="99" y="106"/>
                      <a:pt x="100" y="106"/>
                    </a:cubicBezTo>
                    <a:cubicBezTo>
                      <a:pt x="106" y="106"/>
                      <a:pt x="116" y="109"/>
                      <a:pt x="120" y="111"/>
                    </a:cubicBezTo>
                    <a:cubicBezTo>
                      <a:pt x="122" y="113"/>
                      <a:pt x="126" y="112"/>
                      <a:pt x="130" y="107"/>
                    </a:cubicBezTo>
                    <a:cubicBezTo>
                      <a:pt x="133" y="104"/>
                      <a:pt x="135" y="103"/>
                      <a:pt x="137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37" y="102"/>
                      <a:pt x="137" y="101"/>
                      <a:pt x="138" y="101"/>
                    </a:cubicBezTo>
                    <a:cubicBezTo>
                      <a:pt x="137" y="101"/>
                      <a:pt x="137" y="101"/>
                      <a:pt x="136" y="101"/>
                    </a:cubicBezTo>
                    <a:cubicBezTo>
                      <a:pt x="136" y="100"/>
                      <a:pt x="135" y="100"/>
                      <a:pt x="134" y="100"/>
                    </a:cubicBezTo>
                    <a:cubicBezTo>
                      <a:pt x="132" y="100"/>
                      <a:pt x="131" y="99"/>
                      <a:pt x="130" y="97"/>
                    </a:cubicBezTo>
                    <a:cubicBezTo>
                      <a:pt x="129" y="96"/>
                      <a:pt x="129" y="94"/>
                      <a:pt x="130" y="92"/>
                    </a:cubicBezTo>
                    <a:cubicBezTo>
                      <a:pt x="131" y="92"/>
                      <a:pt x="131" y="91"/>
                      <a:pt x="131" y="91"/>
                    </a:cubicBezTo>
                    <a:cubicBezTo>
                      <a:pt x="131" y="92"/>
                      <a:pt x="130" y="91"/>
                      <a:pt x="130" y="91"/>
                    </a:cubicBezTo>
                    <a:cubicBezTo>
                      <a:pt x="129" y="90"/>
                      <a:pt x="128" y="90"/>
                      <a:pt x="127" y="88"/>
                    </a:cubicBezTo>
                    <a:cubicBezTo>
                      <a:pt x="127" y="88"/>
                      <a:pt x="126" y="86"/>
                      <a:pt x="127" y="85"/>
                    </a:cubicBezTo>
                    <a:cubicBezTo>
                      <a:pt x="127" y="83"/>
                      <a:pt x="129" y="83"/>
                      <a:pt x="129" y="83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1" y="82"/>
                      <a:pt x="132" y="81"/>
                      <a:pt x="132" y="81"/>
                    </a:cubicBezTo>
                    <a:cubicBezTo>
                      <a:pt x="131" y="80"/>
                      <a:pt x="130" y="79"/>
                      <a:pt x="130" y="77"/>
                    </a:cubicBezTo>
                    <a:cubicBezTo>
                      <a:pt x="130" y="77"/>
                      <a:pt x="130" y="77"/>
                      <a:pt x="130" y="77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2"/>
                    </a:cubicBezTo>
                    <a:cubicBezTo>
                      <a:pt x="129" y="72"/>
                      <a:pt x="128" y="71"/>
                      <a:pt x="128" y="69"/>
                    </a:cubicBezTo>
                    <a:cubicBezTo>
                      <a:pt x="128" y="69"/>
                      <a:pt x="127" y="69"/>
                      <a:pt x="127" y="70"/>
                    </a:cubicBezTo>
                    <a:cubicBezTo>
                      <a:pt x="126" y="71"/>
                      <a:pt x="125" y="72"/>
                      <a:pt x="124" y="72"/>
                    </a:cubicBezTo>
                    <a:cubicBezTo>
                      <a:pt x="123" y="72"/>
                      <a:pt x="122" y="71"/>
                      <a:pt x="121" y="71"/>
                    </a:cubicBezTo>
                    <a:cubicBezTo>
                      <a:pt x="121" y="70"/>
                      <a:pt x="121" y="70"/>
                      <a:pt x="121" y="68"/>
                    </a:cubicBezTo>
                    <a:cubicBezTo>
                      <a:pt x="121" y="68"/>
                      <a:pt x="121" y="68"/>
                      <a:pt x="121" y="68"/>
                    </a:cubicBezTo>
                    <a:cubicBezTo>
                      <a:pt x="121" y="67"/>
                      <a:pt x="121" y="67"/>
                      <a:pt x="121" y="66"/>
                    </a:cubicBezTo>
                    <a:cubicBezTo>
                      <a:pt x="121" y="65"/>
                      <a:pt x="122" y="65"/>
                      <a:pt x="122" y="64"/>
                    </a:cubicBezTo>
                    <a:cubicBezTo>
                      <a:pt x="123" y="61"/>
                      <a:pt x="125" y="59"/>
                      <a:pt x="127" y="57"/>
                    </a:cubicBezTo>
                    <a:cubicBezTo>
                      <a:pt x="128" y="57"/>
                      <a:pt x="129" y="56"/>
                      <a:pt x="129" y="55"/>
                    </a:cubicBezTo>
                    <a:cubicBezTo>
                      <a:pt x="129" y="54"/>
                      <a:pt x="129" y="54"/>
                      <a:pt x="130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1" y="52"/>
                      <a:pt x="131" y="51"/>
                    </a:cubicBezTo>
                    <a:cubicBezTo>
                      <a:pt x="131" y="51"/>
                      <a:pt x="131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0"/>
                      <a:pt x="132" y="50"/>
                      <a:pt x="133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50"/>
                      <a:pt x="134" y="50"/>
                      <a:pt x="134" y="50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7" y="45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3"/>
                      <a:pt x="137" y="43"/>
                      <a:pt x="137" y="42"/>
                    </a:cubicBezTo>
                    <a:cubicBezTo>
                      <a:pt x="137" y="41"/>
                      <a:pt x="137" y="41"/>
                      <a:pt x="137" y="41"/>
                    </a:cubicBezTo>
                    <a:cubicBezTo>
                      <a:pt x="138" y="38"/>
                      <a:pt x="139" y="35"/>
                      <a:pt x="142" y="32"/>
                    </a:cubicBezTo>
                    <a:cubicBezTo>
                      <a:pt x="142" y="32"/>
                      <a:pt x="142" y="32"/>
                      <a:pt x="143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8" y="30"/>
                      <a:pt x="137" y="29"/>
                      <a:pt x="135" y="29"/>
                    </a:cubicBezTo>
                    <a:cubicBezTo>
                      <a:pt x="132" y="29"/>
                      <a:pt x="129" y="28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7" y="25"/>
                      <a:pt x="126" y="25"/>
                      <a:pt x="125" y="25"/>
                    </a:cubicBezTo>
                    <a:cubicBezTo>
                      <a:pt x="125" y="25"/>
                      <a:pt x="125" y="25"/>
                      <a:pt x="125" y="25"/>
                    </a:cubicBezTo>
                    <a:cubicBezTo>
                      <a:pt x="123" y="24"/>
                      <a:pt x="121" y="24"/>
                      <a:pt x="119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7" y="24"/>
                      <a:pt x="117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5" y="24"/>
                      <a:pt x="115" y="24"/>
                    </a:cubicBezTo>
                    <a:cubicBezTo>
                      <a:pt x="113" y="23"/>
                      <a:pt x="113" y="22"/>
                      <a:pt x="112" y="21"/>
                    </a:cubicBezTo>
                    <a:cubicBezTo>
                      <a:pt x="112" y="21"/>
                      <a:pt x="111" y="20"/>
                      <a:pt x="111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0"/>
                      <a:pt x="108" y="20"/>
                      <a:pt x="106" y="18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5" y="16"/>
                      <a:pt x="105" y="16"/>
                      <a:pt x="105" y="17"/>
                    </a:cubicBezTo>
                    <a:cubicBezTo>
                      <a:pt x="104" y="17"/>
                      <a:pt x="104" y="17"/>
                      <a:pt x="103" y="17"/>
                    </a:cubicBezTo>
                    <a:cubicBezTo>
                      <a:pt x="103" y="17"/>
                      <a:pt x="102" y="18"/>
                      <a:pt x="102" y="18"/>
                    </a:cubicBezTo>
                    <a:cubicBezTo>
                      <a:pt x="100" y="18"/>
                      <a:pt x="98" y="17"/>
                      <a:pt x="97" y="12"/>
                    </a:cubicBezTo>
                    <a:cubicBezTo>
                      <a:pt x="97" y="12"/>
                      <a:pt x="95" y="11"/>
                      <a:pt x="94" y="10"/>
                    </a:cubicBezTo>
                    <a:cubicBezTo>
                      <a:pt x="93" y="10"/>
                      <a:pt x="92" y="10"/>
                      <a:pt x="91" y="9"/>
                    </a:cubicBezTo>
                    <a:cubicBezTo>
                      <a:pt x="90" y="9"/>
                      <a:pt x="89" y="8"/>
                      <a:pt x="88" y="7"/>
                    </a:cubicBezTo>
                    <a:cubicBezTo>
                      <a:pt x="88" y="6"/>
                      <a:pt x="88" y="6"/>
                      <a:pt x="87" y="6"/>
                    </a:cubicBezTo>
                    <a:cubicBezTo>
                      <a:pt x="87" y="6"/>
                      <a:pt x="86" y="6"/>
                      <a:pt x="86" y="6"/>
                    </a:cubicBezTo>
                    <a:cubicBezTo>
                      <a:pt x="83" y="6"/>
                      <a:pt x="81" y="2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0"/>
                      <a:pt x="76" y="1"/>
                      <a:pt x="75" y="2"/>
                    </a:cubicBezTo>
                    <a:cubicBezTo>
                      <a:pt x="74" y="3"/>
                      <a:pt x="73" y="5"/>
                      <a:pt x="74" y="8"/>
                    </a:cubicBezTo>
                    <a:cubicBezTo>
                      <a:pt x="74" y="10"/>
                      <a:pt x="73" y="13"/>
                      <a:pt x="72" y="14"/>
                    </a:cubicBezTo>
                    <a:cubicBezTo>
                      <a:pt x="70" y="17"/>
                      <a:pt x="65" y="18"/>
                      <a:pt x="60" y="18"/>
                    </a:cubicBezTo>
                    <a:cubicBezTo>
                      <a:pt x="57" y="18"/>
                      <a:pt x="57" y="19"/>
                      <a:pt x="56" y="21"/>
                    </a:cubicBezTo>
                    <a:cubicBezTo>
                      <a:pt x="56" y="23"/>
                      <a:pt x="55" y="24"/>
                      <a:pt x="54" y="26"/>
                    </a:cubicBezTo>
                    <a:cubicBezTo>
                      <a:pt x="53" y="26"/>
                      <a:pt x="52" y="27"/>
                      <a:pt x="50" y="27"/>
                    </a:cubicBezTo>
                    <a:cubicBezTo>
                      <a:pt x="46" y="27"/>
                      <a:pt x="38" y="24"/>
                      <a:pt x="37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2"/>
                    </a:cubicBezTo>
                    <a:cubicBezTo>
                      <a:pt x="36" y="25"/>
                      <a:pt x="37" y="29"/>
                      <a:pt x="37" y="32"/>
                    </a:cubicBezTo>
                    <a:cubicBezTo>
                      <a:pt x="37" y="34"/>
                      <a:pt x="36" y="36"/>
                      <a:pt x="35" y="37"/>
                    </a:cubicBezTo>
                    <a:cubicBezTo>
                      <a:pt x="33" y="38"/>
                      <a:pt x="31" y="38"/>
                      <a:pt x="29" y="37"/>
                    </a:cubicBezTo>
                    <a:cubicBezTo>
                      <a:pt x="27" y="36"/>
                      <a:pt x="25" y="36"/>
                      <a:pt x="25" y="37"/>
                    </a:cubicBezTo>
                    <a:cubicBezTo>
                      <a:pt x="24" y="37"/>
                      <a:pt x="23" y="38"/>
                      <a:pt x="22" y="38"/>
                    </a:cubicBezTo>
                    <a:cubicBezTo>
                      <a:pt x="20" y="38"/>
                      <a:pt x="19" y="36"/>
                      <a:pt x="18" y="35"/>
                    </a:cubicBezTo>
                    <a:cubicBezTo>
                      <a:pt x="18" y="35"/>
                      <a:pt x="17" y="34"/>
                      <a:pt x="16" y="33"/>
                    </a:cubicBezTo>
                    <a:cubicBezTo>
                      <a:pt x="15" y="33"/>
                      <a:pt x="14" y="33"/>
                      <a:pt x="13" y="34"/>
                    </a:cubicBezTo>
                    <a:cubicBezTo>
                      <a:pt x="11" y="34"/>
                      <a:pt x="9" y="35"/>
                      <a:pt x="6" y="35"/>
                    </a:cubicBezTo>
                    <a:cubicBezTo>
                      <a:pt x="3" y="34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ubicBezTo>
                      <a:pt x="2" y="39"/>
                      <a:pt x="2" y="41"/>
                      <a:pt x="2" y="42"/>
                    </a:cubicBezTo>
                    <a:cubicBezTo>
                      <a:pt x="1" y="43"/>
                      <a:pt x="1" y="44"/>
                      <a:pt x="2" y="44"/>
                    </a:cubicBezTo>
                    <a:cubicBezTo>
                      <a:pt x="2" y="44"/>
                      <a:pt x="5" y="45"/>
                      <a:pt x="6" y="45"/>
                    </a:cubicBezTo>
                    <a:cubicBezTo>
                      <a:pt x="9" y="46"/>
                      <a:pt x="13" y="46"/>
                      <a:pt x="16" y="48"/>
                    </a:cubicBezTo>
                    <a:cubicBezTo>
                      <a:pt x="19" y="50"/>
                      <a:pt x="20" y="50"/>
                      <a:pt x="21" y="50"/>
                    </a:cubicBezTo>
                    <a:cubicBezTo>
                      <a:pt x="23" y="50"/>
                      <a:pt x="24" y="50"/>
                      <a:pt x="26" y="51"/>
                    </a:cubicBezTo>
                    <a:cubicBezTo>
                      <a:pt x="27" y="52"/>
                      <a:pt x="27" y="52"/>
                      <a:pt x="28" y="52"/>
                    </a:cubicBezTo>
                    <a:cubicBezTo>
                      <a:pt x="30" y="53"/>
                      <a:pt x="30" y="54"/>
                      <a:pt x="31" y="58"/>
                    </a:cubicBezTo>
                    <a:cubicBezTo>
                      <a:pt x="31" y="61"/>
                      <a:pt x="34" y="64"/>
                      <a:pt x="38" y="65"/>
                    </a:cubicBezTo>
                    <a:cubicBezTo>
                      <a:pt x="43" y="67"/>
                      <a:pt x="42" y="70"/>
                      <a:pt x="42" y="72"/>
                    </a:cubicBezTo>
                    <a:cubicBezTo>
                      <a:pt x="42" y="73"/>
                      <a:pt x="42" y="74"/>
                      <a:pt x="42" y="75"/>
                    </a:cubicBezTo>
                    <a:cubicBezTo>
                      <a:pt x="43" y="78"/>
                      <a:pt x="43" y="81"/>
                      <a:pt x="42" y="84"/>
                    </a:cubicBezTo>
                    <a:cubicBezTo>
                      <a:pt x="41" y="86"/>
                      <a:pt x="40" y="88"/>
                      <a:pt x="41" y="89"/>
                    </a:cubicBezTo>
                    <a:cubicBezTo>
                      <a:pt x="41" y="93"/>
                      <a:pt x="39" y="104"/>
                      <a:pt x="36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40" y="111"/>
                      <a:pt x="40" y="112"/>
                    </a:cubicBezTo>
                    <a:cubicBezTo>
                      <a:pt x="41" y="112"/>
                      <a:pt x="43" y="113"/>
                      <a:pt x="45" y="114"/>
                    </a:cubicBezTo>
                    <a:cubicBezTo>
                      <a:pt x="47" y="115"/>
                      <a:pt x="49" y="116"/>
                      <a:pt x="51" y="117"/>
                    </a:cubicBezTo>
                    <a:cubicBezTo>
                      <a:pt x="52" y="117"/>
                      <a:pt x="54" y="118"/>
                      <a:pt x="55" y="118"/>
                    </a:cubicBezTo>
                    <a:cubicBezTo>
                      <a:pt x="56" y="118"/>
                      <a:pt x="57" y="117"/>
                      <a:pt x="57" y="117"/>
                    </a:cubicBezTo>
                    <a:cubicBezTo>
                      <a:pt x="57" y="116"/>
                      <a:pt x="58" y="114"/>
                      <a:pt x="60" y="114"/>
                    </a:cubicBezTo>
                    <a:cubicBezTo>
                      <a:pt x="63" y="114"/>
                      <a:pt x="65" y="117"/>
                      <a:pt x="66" y="117"/>
                    </a:cubicBezTo>
                    <a:cubicBezTo>
                      <a:pt x="67" y="118"/>
                      <a:pt x="71" y="119"/>
                      <a:pt x="74" y="120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1"/>
                      <a:pt x="81" y="121"/>
                      <a:pt x="83" y="121"/>
                    </a:cubicBezTo>
                    <a:cubicBezTo>
                      <a:pt x="84" y="121"/>
                      <a:pt x="84" y="121"/>
                      <a:pt x="85" y="121"/>
                    </a:cubicBezTo>
                    <a:cubicBezTo>
                      <a:pt x="86" y="120"/>
                      <a:pt x="86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7" name="Freeform 1212"/>
              <p:cNvSpPr>
                <a:spLocks/>
              </p:cNvSpPr>
              <p:nvPr/>
            </p:nvSpPr>
            <p:spPr bwMode="auto">
              <a:xfrm>
                <a:off x="2444" y="3312"/>
                <a:ext cx="134" cy="95"/>
              </a:xfrm>
              <a:custGeom>
                <a:avLst/>
                <a:gdLst>
                  <a:gd name="T0" fmla="*/ 76 w 139"/>
                  <a:gd name="T1" fmla="*/ 5 h 99"/>
                  <a:gd name="T2" fmla="*/ 46 w 139"/>
                  <a:gd name="T3" fmla="*/ 4 h 99"/>
                  <a:gd name="T4" fmla="*/ 17 w 139"/>
                  <a:gd name="T5" fmla="*/ 1 h 99"/>
                  <a:gd name="T6" fmla="*/ 11 w 139"/>
                  <a:gd name="T7" fmla="*/ 2 h 99"/>
                  <a:gd name="T8" fmla="*/ 0 w 139"/>
                  <a:gd name="T9" fmla="*/ 7 h 99"/>
                  <a:gd name="T10" fmla="*/ 6 w 139"/>
                  <a:gd name="T11" fmla="*/ 20 h 99"/>
                  <a:gd name="T12" fmla="*/ 6 w 139"/>
                  <a:gd name="T13" fmla="*/ 19 h 99"/>
                  <a:gd name="T14" fmla="*/ 8 w 139"/>
                  <a:gd name="T15" fmla="*/ 19 h 99"/>
                  <a:gd name="T16" fmla="*/ 8 w 139"/>
                  <a:gd name="T17" fmla="*/ 18 h 99"/>
                  <a:gd name="T18" fmla="*/ 13 w 139"/>
                  <a:gd name="T19" fmla="*/ 22 h 99"/>
                  <a:gd name="T20" fmla="*/ 20 w 139"/>
                  <a:gd name="T21" fmla="*/ 23 h 99"/>
                  <a:gd name="T22" fmla="*/ 26 w 139"/>
                  <a:gd name="T23" fmla="*/ 21 h 99"/>
                  <a:gd name="T24" fmla="*/ 26 w 139"/>
                  <a:gd name="T25" fmla="*/ 21 h 99"/>
                  <a:gd name="T26" fmla="*/ 31 w 139"/>
                  <a:gd name="T27" fmla="*/ 25 h 99"/>
                  <a:gd name="T28" fmla="*/ 35 w 139"/>
                  <a:gd name="T29" fmla="*/ 27 h 99"/>
                  <a:gd name="T30" fmla="*/ 29 w 139"/>
                  <a:gd name="T31" fmla="*/ 34 h 99"/>
                  <a:gd name="T32" fmla="*/ 27 w 139"/>
                  <a:gd name="T33" fmla="*/ 38 h 99"/>
                  <a:gd name="T34" fmla="*/ 26 w 139"/>
                  <a:gd name="T35" fmla="*/ 51 h 99"/>
                  <a:gd name="T36" fmla="*/ 23 w 139"/>
                  <a:gd name="T37" fmla="*/ 56 h 99"/>
                  <a:gd name="T38" fmla="*/ 22 w 139"/>
                  <a:gd name="T39" fmla="*/ 57 h 99"/>
                  <a:gd name="T40" fmla="*/ 24 w 139"/>
                  <a:gd name="T41" fmla="*/ 67 h 99"/>
                  <a:gd name="T42" fmla="*/ 23 w 139"/>
                  <a:gd name="T43" fmla="*/ 70 h 99"/>
                  <a:gd name="T44" fmla="*/ 24 w 139"/>
                  <a:gd name="T45" fmla="*/ 79 h 99"/>
                  <a:gd name="T46" fmla="*/ 21 w 139"/>
                  <a:gd name="T47" fmla="*/ 84 h 99"/>
                  <a:gd name="T48" fmla="*/ 21 w 139"/>
                  <a:gd name="T49" fmla="*/ 84 h 99"/>
                  <a:gd name="T50" fmla="*/ 21 w 139"/>
                  <a:gd name="T51" fmla="*/ 85 h 99"/>
                  <a:gd name="T52" fmla="*/ 21 w 139"/>
                  <a:gd name="T53" fmla="*/ 85 h 99"/>
                  <a:gd name="T54" fmla="*/ 33 w 139"/>
                  <a:gd name="T55" fmla="*/ 92 h 99"/>
                  <a:gd name="T56" fmla="*/ 40 w 139"/>
                  <a:gd name="T57" fmla="*/ 98 h 99"/>
                  <a:gd name="T58" fmla="*/ 47 w 139"/>
                  <a:gd name="T59" fmla="*/ 94 h 99"/>
                  <a:gd name="T60" fmla="*/ 51 w 139"/>
                  <a:gd name="T61" fmla="*/ 94 h 99"/>
                  <a:gd name="T62" fmla="*/ 66 w 139"/>
                  <a:gd name="T63" fmla="*/ 90 h 99"/>
                  <a:gd name="T64" fmla="*/ 75 w 139"/>
                  <a:gd name="T65" fmla="*/ 90 h 99"/>
                  <a:gd name="T66" fmla="*/ 91 w 139"/>
                  <a:gd name="T67" fmla="*/ 80 h 99"/>
                  <a:gd name="T68" fmla="*/ 93 w 139"/>
                  <a:gd name="T69" fmla="*/ 74 h 99"/>
                  <a:gd name="T70" fmla="*/ 102 w 139"/>
                  <a:gd name="T71" fmla="*/ 65 h 99"/>
                  <a:gd name="T72" fmla="*/ 102 w 139"/>
                  <a:gd name="T73" fmla="*/ 48 h 99"/>
                  <a:gd name="T74" fmla="*/ 111 w 139"/>
                  <a:gd name="T75" fmla="*/ 38 h 99"/>
                  <a:gd name="T76" fmla="*/ 130 w 139"/>
                  <a:gd name="T77" fmla="*/ 27 h 99"/>
                  <a:gd name="T78" fmla="*/ 138 w 139"/>
                  <a:gd name="T79" fmla="*/ 18 h 99"/>
                  <a:gd name="T80" fmla="*/ 134 w 139"/>
                  <a:gd name="T81" fmla="*/ 19 h 99"/>
                  <a:gd name="T82" fmla="*/ 124 w 139"/>
                  <a:gd name="T83" fmla="*/ 17 h 99"/>
                  <a:gd name="T84" fmla="*/ 112 w 139"/>
                  <a:gd name="T85" fmla="*/ 13 h 99"/>
                  <a:gd name="T86" fmla="*/ 106 w 139"/>
                  <a:gd name="T87" fmla="*/ 16 h 99"/>
                  <a:gd name="T88" fmla="*/ 94 w 139"/>
                  <a:gd name="T89" fmla="*/ 11 h 99"/>
                  <a:gd name="T90" fmla="*/ 88 w 139"/>
                  <a:gd name="T91" fmla="*/ 9 h 99"/>
                  <a:gd name="T92" fmla="*/ 83 w 139"/>
                  <a:gd name="T9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" h="99">
                    <a:moveTo>
                      <a:pt x="83" y="6"/>
                    </a:moveTo>
                    <a:cubicBezTo>
                      <a:pt x="82" y="6"/>
                      <a:pt x="79" y="6"/>
                      <a:pt x="76" y="5"/>
                    </a:cubicBezTo>
                    <a:cubicBezTo>
                      <a:pt x="72" y="4"/>
                      <a:pt x="68" y="4"/>
                      <a:pt x="64" y="4"/>
                    </a:cubicBezTo>
                    <a:cubicBezTo>
                      <a:pt x="61" y="4"/>
                      <a:pt x="54" y="4"/>
                      <a:pt x="46" y="4"/>
                    </a:cubicBezTo>
                    <a:cubicBezTo>
                      <a:pt x="39" y="4"/>
                      <a:pt x="31" y="3"/>
                      <a:pt x="27" y="4"/>
                    </a:cubicBezTo>
                    <a:cubicBezTo>
                      <a:pt x="22" y="4"/>
                      <a:pt x="19" y="2"/>
                      <a:pt x="17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2" y="0"/>
                      <a:pt x="12" y="0"/>
                      <a:pt x="11" y="2"/>
                    </a:cubicBezTo>
                    <a:cubicBezTo>
                      <a:pt x="10" y="3"/>
                      <a:pt x="9" y="6"/>
                      <a:pt x="4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8"/>
                      <a:pt x="1" y="9"/>
                      <a:pt x="3" y="11"/>
                    </a:cubicBezTo>
                    <a:cubicBezTo>
                      <a:pt x="6" y="13"/>
                      <a:pt x="6" y="16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8"/>
                      <a:pt x="12" y="19"/>
                      <a:pt x="13" y="22"/>
                    </a:cubicBezTo>
                    <a:cubicBezTo>
                      <a:pt x="13" y="22"/>
                      <a:pt x="15" y="22"/>
                      <a:pt x="16" y="22"/>
                    </a:cubicBezTo>
                    <a:cubicBezTo>
                      <a:pt x="18" y="22"/>
                      <a:pt x="20" y="22"/>
                      <a:pt x="20" y="23"/>
                    </a:cubicBezTo>
                    <a:cubicBezTo>
                      <a:pt x="20" y="23"/>
                      <a:pt x="21" y="22"/>
                      <a:pt x="21" y="22"/>
                    </a:cubicBezTo>
                    <a:cubicBezTo>
                      <a:pt x="22" y="21"/>
                      <a:pt x="24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21"/>
                      <a:pt x="30" y="22"/>
                      <a:pt x="30" y="23"/>
                    </a:cubicBezTo>
                    <a:cubicBezTo>
                      <a:pt x="31" y="24"/>
                      <a:pt x="31" y="24"/>
                      <a:pt x="31" y="25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3" y="25"/>
                      <a:pt x="34" y="26"/>
                      <a:pt x="35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2"/>
                      <a:pt x="30" y="33"/>
                      <a:pt x="29" y="34"/>
                    </a:cubicBezTo>
                    <a:cubicBezTo>
                      <a:pt x="28" y="35"/>
                      <a:pt x="27" y="36"/>
                      <a:pt x="26" y="36"/>
                    </a:cubicBezTo>
                    <a:cubicBezTo>
                      <a:pt x="26" y="36"/>
                      <a:pt x="27" y="38"/>
                      <a:pt x="27" y="38"/>
                    </a:cubicBezTo>
                    <a:cubicBezTo>
                      <a:pt x="28" y="41"/>
                      <a:pt x="29" y="45"/>
                      <a:pt x="27" y="48"/>
                    </a:cubicBezTo>
                    <a:cubicBezTo>
                      <a:pt x="26" y="49"/>
                      <a:pt x="26" y="50"/>
                      <a:pt x="26" y="51"/>
                    </a:cubicBezTo>
                    <a:cubicBezTo>
                      <a:pt x="26" y="53"/>
                      <a:pt x="27" y="54"/>
                      <a:pt x="26" y="55"/>
                    </a:cubicBezTo>
                    <a:cubicBezTo>
                      <a:pt x="25" y="56"/>
                      <a:pt x="24" y="56"/>
                      <a:pt x="23" y="56"/>
                    </a:cubicBezTo>
                    <a:cubicBezTo>
                      <a:pt x="22" y="56"/>
                      <a:pt x="22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6" y="61"/>
                      <a:pt x="27" y="63"/>
                      <a:pt x="26" y="65"/>
                    </a:cubicBezTo>
                    <a:cubicBezTo>
                      <a:pt x="26" y="66"/>
                      <a:pt x="26" y="67"/>
                      <a:pt x="24" y="67"/>
                    </a:cubicBezTo>
                    <a:cubicBezTo>
                      <a:pt x="23" y="67"/>
                      <a:pt x="22" y="69"/>
                      <a:pt x="22" y="70"/>
                    </a:cubicBezTo>
                    <a:cubicBezTo>
                      <a:pt x="22" y="70"/>
                      <a:pt x="23" y="70"/>
                      <a:pt x="23" y="70"/>
                    </a:cubicBezTo>
                    <a:cubicBezTo>
                      <a:pt x="25" y="72"/>
                      <a:pt x="27" y="74"/>
                      <a:pt x="27" y="76"/>
                    </a:cubicBezTo>
                    <a:cubicBezTo>
                      <a:pt x="27" y="77"/>
                      <a:pt x="26" y="78"/>
                      <a:pt x="24" y="79"/>
                    </a:cubicBezTo>
                    <a:cubicBezTo>
                      <a:pt x="21" y="79"/>
                      <a:pt x="21" y="80"/>
                      <a:pt x="21" y="83"/>
                    </a:cubicBezTo>
                    <a:cubicBezTo>
                      <a:pt x="21" y="83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4" y="85"/>
                      <a:pt x="26" y="85"/>
                      <a:pt x="27" y="86"/>
                    </a:cubicBezTo>
                    <a:cubicBezTo>
                      <a:pt x="30" y="87"/>
                      <a:pt x="31" y="90"/>
                      <a:pt x="33" y="92"/>
                    </a:cubicBezTo>
                    <a:cubicBezTo>
                      <a:pt x="35" y="96"/>
                      <a:pt x="37" y="99"/>
                      <a:pt x="40" y="99"/>
                    </a:cubicBezTo>
                    <a:cubicBezTo>
                      <a:pt x="40" y="99"/>
                      <a:pt x="40" y="98"/>
                      <a:pt x="40" y="98"/>
                    </a:cubicBezTo>
                    <a:cubicBezTo>
                      <a:pt x="40" y="98"/>
                      <a:pt x="40" y="96"/>
                      <a:pt x="41" y="95"/>
                    </a:cubicBezTo>
                    <a:cubicBezTo>
                      <a:pt x="43" y="94"/>
                      <a:pt x="44" y="94"/>
                      <a:pt x="47" y="94"/>
                    </a:cubicBezTo>
                    <a:cubicBezTo>
                      <a:pt x="48" y="94"/>
                      <a:pt x="48" y="95"/>
                      <a:pt x="49" y="95"/>
                    </a:cubicBezTo>
                    <a:cubicBezTo>
                      <a:pt x="50" y="95"/>
                      <a:pt x="50" y="94"/>
                      <a:pt x="51" y="94"/>
                    </a:cubicBezTo>
                    <a:cubicBezTo>
                      <a:pt x="53" y="92"/>
                      <a:pt x="55" y="91"/>
                      <a:pt x="60" y="91"/>
                    </a:cubicBezTo>
                    <a:cubicBezTo>
                      <a:pt x="62" y="91"/>
                      <a:pt x="64" y="90"/>
                      <a:pt x="66" y="90"/>
                    </a:cubicBezTo>
                    <a:cubicBezTo>
                      <a:pt x="69" y="90"/>
                      <a:pt x="72" y="90"/>
                      <a:pt x="74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6" y="90"/>
                      <a:pt x="79" y="90"/>
                      <a:pt x="80" y="87"/>
                    </a:cubicBezTo>
                    <a:cubicBezTo>
                      <a:pt x="81" y="84"/>
                      <a:pt x="86" y="81"/>
                      <a:pt x="91" y="80"/>
                    </a:cubicBezTo>
                    <a:cubicBezTo>
                      <a:pt x="92" y="80"/>
                      <a:pt x="93" y="79"/>
                      <a:pt x="93" y="75"/>
                    </a:cubicBezTo>
                    <a:cubicBezTo>
                      <a:pt x="93" y="75"/>
                      <a:pt x="93" y="74"/>
                      <a:pt x="93" y="74"/>
                    </a:cubicBezTo>
                    <a:cubicBezTo>
                      <a:pt x="93" y="72"/>
                      <a:pt x="96" y="70"/>
                      <a:pt x="99" y="67"/>
                    </a:cubicBezTo>
                    <a:cubicBezTo>
                      <a:pt x="100" y="67"/>
                      <a:pt x="101" y="65"/>
                      <a:pt x="102" y="65"/>
                    </a:cubicBezTo>
                    <a:cubicBezTo>
                      <a:pt x="101" y="65"/>
                      <a:pt x="101" y="64"/>
                      <a:pt x="101" y="63"/>
                    </a:cubicBezTo>
                    <a:cubicBezTo>
                      <a:pt x="100" y="59"/>
                      <a:pt x="98" y="53"/>
                      <a:pt x="102" y="48"/>
                    </a:cubicBezTo>
                    <a:cubicBezTo>
                      <a:pt x="104" y="44"/>
                      <a:pt x="107" y="42"/>
                      <a:pt x="108" y="41"/>
                    </a:cubicBezTo>
                    <a:cubicBezTo>
                      <a:pt x="110" y="39"/>
                      <a:pt x="111" y="39"/>
                      <a:pt x="111" y="38"/>
                    </a:cubicBezTo>
                    <a:cubicBezTo>
                      <a:pt x="111" y="32"/>
                      <a:pt x="119" y="31"/>
                      <a:pt x="123" y="30"/>
                    </a:cubicBezTo>
                    <a:cubicBezTo>
                      <a:pt x="126" y="30"/>
                      <a:pt x="128" y="29"/>
                      <a:pt x="130" y="27"/>
                    </a:cubicBezTo>
                    <a:cubicBezTo>
                      <a:pt x="131" y="26"/>
                      <a:pt x="133" y="25"/>
                      <a:pt x="135" y="24"/>
                    </a:cubicBezTo>
                    <a:cubicBezTo>
                      <a:pt x="137" y="23"/>
                      <a:pt x="139" y="22"/>
                      <a:pt x="138" y="18"/>
                    </a:cubicBezTo>
                    <a:cubicBezTo>
                      <a:pt x="138" y="18"/>
                      <a:pt x="137" y="18"/>
                      <a:pt x="136" y="19"/>
                    </a:cubicBezTo>
                    <a:cubicBezTo>
                      <a:pt x="135" y="19"/>
                      <a:pt x="135" y="19"/>
                      <a:pt x="134" y="19"/>
                    </a:cubicBezTo>
                    <a:cubicBezTo>
                      <a:pt x="132" y="19"/>
                      <a:pt x="130" y="18"/>
                      <a:pt x="128" y="18"/>
                    </a:cubicBezTo>
                    <a:cubicBezTo>
                      <a:pt x="127" y="18"/>
                      <a:pt x="126" y="18"/>
                      <a:pt x="124" y="17"/>
                    </a:cubicBezTo>
                    <a:cubicBezTo>
                      <a:pt x="119" y="17"/>
                      <a:pt x="116" y="16"/>
                      <a:pt x="114" y="14"/>
                    </a:cubicBezTo>
                    <a:cubicBezTo>
                      <a:pt x="113" y="14"/>
                      <a:pt x="112" y="13"/>
                      <a:pt x="112" y="13"/>
                    </a:cubicBezTo>
                    <a:cubicBezTo>
                      <a:pt x="111" y="14"/>
                      <a:pt x="110" y="15"/>
                      <a:pt x="108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104" y="16"/>
                      <a:pt x="102" y="15"/>
                      <a:pt x="100" y="14"/>
                    </a:cubicBezTo>
                    <a:cubicBezTo>
                      <a:pt x="99" y="13"/>
                      <a:pt x="96" y="12"/>
                      <a:pt x="94" y="11"/>
                    </a:cubicBezTo>
                    <a:cubicBezTo>
                      <a:pt x="92" y="11"/>
                      <a:pt x="90" y="10"/>
                      <a:pt x="89" y="9"/>
                    </a:cubicBezTo>
                    <a:cubicBezTo>
                      <a:pt x="89" y="9"/>
                      <a:pt x="89" y="9"/>
                      <a:pt x="88" y="9"/>
                    </a:cubicBezTo>
                    <a:cubicBezTo>
                      <a:pt x="88" y="8"/>
                      <a:pt x="87" y="8"/>
                      <a:pt x="86" y="7"/>
                    </a:cubicBezTo>
                    <a:cubicBezTo>
                      <a:pt x="85" y="7"/>
                      <a:pt x="84" y="6"/>
                      <a:pt x="83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8" name="Freeform 1213"/>
              <p:cNvSpPr>
                <a:spLocks/>
              </p:cNvSpPr>
              <p:nvPr/>
            </p:nvSpPr>
            <p:spPr bwMode="auto">
              <a:xfrm>
                <a:off x="2685" y="3270"/>
                <a:ext cx="31" cy="15"/>
              </a:xfrm>
              <a:custGeom>
                <a:avLst/>
                <a:gdLst>
                  <a:gd name="T0" fmla="*/ 33 w 33"/>
                  <a:gd name="T1" fmla="*/ 1 h 16"/>
                  <a:gd name="T2" fmla="*/ 33 w 33"/>
                  <a:gd name="T3" fmla="*/ 0 h 16"/>
                  <a:gd name="T4" fmla="*/ 33 w 33"/>
                  <a:gd name="T5" fmla="*/ 0 h 16"/>
                  <a:gd name="T6" fmla="*/ 32 w 33"/>
                  <a:gd name="T7" fmla="*/ 0 h 16"/>
                  <a:gd name="T8" fmla="*/ 31 w 33"/>
                  <a:gd name="T9" fmla="*/ 1 h 16"/>
                  <a:gd name="T10" fmla="*/ 31 w 33"/>
                  <a:gd name="T11" fmla="*/ 1 h 16"/>
                  <a:gd name="T12" fmla="*/ 30 w 33"/>
                  <a:gd name="T13" fmla="*/ 1 h 16"/>
                  <a:gd name="T14" fmla="*/ 29 w 33"/>
                  <a:gd name="T15" fmla="*/ 2 h 16"/>
                  <a:gd name="T16" fmla="*/ 28 w 33"/>
                  <a:gd name="T17" fmla="*/ 2 h 16"/>
                  <a:gd name="T18" fmla="*/ 25 w 33"/>
                  <a:gd name="T19" fmla="*/ 2 h 16"/>
                  <a:gd name="T20" fmla="*/ 20 w 33"/>
                  <a:gd name="T21" fmla="*/ 4 h 16"/>
                  <a:gd name="T22" fmla="*/ 16 w 33"/>
                  <a:gd name="T23" fmla="*/ 6 h 16"/>
                  <a:gd name="T24" fmla="*/ 11 w 33"/>
                  <a:gd name="T25" fmla="*/ 5 h 16"/>
                  <a:gd name="T26" fmla="*/ 3 w 33"/>
                  <a:gd name="T27" fmla="*/ 3 h 16"/>
                  <a:gd name="T28" fmla="*/ 0 w 33"/>
                  <a:gd name="T29" fmla="*/ 3 h 16"/>
                  <a:gd name="T30" fmla="*/ 0 w 33"/>
                  <a:gd name="T31" fmla="*/ 4 h 16"/>
                  <a:gd name="T32" fmla="*/ 0 w 33"/>
                  <a:gd name="T33" fmla="*/ 5 h 16"/>
                  <a:gd name="T34" fmla="*/ 0 w 33"/>
                  <a:gd name="T35" fmla="*/ 8 h 16"/>
                  <a:gd name="T36" fmla="*/ 0 w 33"/>
                  <a:gd name="T37" fmla="*/ 8 h 16"/>
                  <a:gd name="T38" fmla="*/ 0 w 33"/>
                  <a:gd name="T39" fmla="*/ 11 h 16"/>
                  <a:gd name="T40" fmla="*/ 0 w 33"/>
                  <a:gd name="T41" fmla="*/ 12 h 16"/>
                  <a:gd name="T42" fmla="*/ 0 w 33"/>
                  <a:gd name="T43" fmla="*/ 13 h 16"/>
                  <a:gd name="T44" fmla="*/ 3 w 33"/>
                  <a:gd name="T45" fmla="*/ 13 h 16"/>
                  <a:gd name="T46" fmla="*/ 6 w 33"/>
                  <a:gd name="T47" fmla="*/ 13 h 16"/>
                  <a:gd name="T48" fmla="*/ 9 w 33"/>
                  <a:gd name="T49" fmla="*/ 16 h 16"/>
                  <a:gd name="T50" fmla="*/ 9 w 33"/>
                  <a:gd name="T51" fmla="*/ 16 h 16"/>
                  <a:gd name="T52" fmla="*/ 9 w 33"/>
                  <a:gd name="T53" fmla="*/ 16 h 16"/>
                  <a:gd name="T54" fmla="*/ 10 w 33"/>
                  <a:gd name="T55" fmla="*/ 16 h 16"/>
                  <a:gd name="T56" fmla="*/ 11 w 33"/>
                  <a:gd name="T57" fmla="*/ 16 h 16"/>
                  <a:gd name="T58" fmla="*/ 11 w 33"/>
                  <a:gd name="T59" fmla="*/ 16 h 16"/>
                  <a:gd name="T60" fmla="*/ 12 w 33"/>
                  <a:gd name="T61" fmla="*/ 16 h 16"/>
                  <a:gd name="T62" fmla="*/ 12 w 33"/>
                  <a:gd name="T63" fmla="*/ 16 h 16"/>
                  <a:gd name="T64" fmla="*/ 13 w 33"/>
                  <a:gd name="T65" fmla="*/ 15 h 16"/>
                  <a:gd name="T66" fmla="*/ 13 w 33"/>
                  <a:gd name="T67" fmla="*/ 15 h 16"/>
                  <a:gd name="T68" fmla="*/ 13 w 33"/>
                  <a:gd name="T69" fmla="*/ 15 h 16"/>
                  <a:gd name="T70" fmla="*/ 14 w 33"/>
                  <a:gd name="T71" fmla="*/ 15 h 16"/>
                  <a:gd name="T72" fmla="*/ 14 w 33"/>
                  <a:gd name="T73" fmla="*/ 15 h 16"/>
                  <a:gd name="T74" fmla="*/ 14 w 33"/>
                  <a:gd name="T75" fmla="*/ 15 h 16"/>
                  <a:gd name="T76" fmla="*/ 14 w 33"/>
                  <a:gd name="T77" fmla="*/ 15 h 16"/>
                  <a:gd name="T78" fmla="*/ 14 w 33"/>
                  <a:gd name="T79" fmla="*/ 15 h 16"/>
                  <a:gd name="T80" fmla="*/ 19 w 33"/>
                  <a:gd name="T81" fmla="*/ 15 h 16"/>
                  <a:gd name="T82" fmla="*/ 21 w 33"/>
                  <a:gd name="T83" fmla="*/ 16 h 16"/>
                  <a:gd name="T84" fmla="*/ 25 w 33"/>
                  <a:gd name="T85" fmla="*/ 10 h 16"/>
                  <a:gd name="T86" fmla="*/ 26 w 33"/>
                  <a:gd name="T87" fmla="*/ 9 h 16"/>
                  <a:gd name="T88" fmla="*/ 29 w 33"/>
                  <a:gd name="T89" fmla="*/ 5 h 16"/>
                  <a:gd name="T90" fmla="*/ 29 w 33"/>
                  <a:gd name="T91" fmla="*/ 4 h 16"/>
                  <a:gd name="T92" fmla="*/ 30 w 33"/>
                  <a:gd name="T93" fmla="*/ 4 h 16"/>
                  <a:gd name="T94" fmla="*/ 31 w 33"/>
                  <a:gd name="T95" fmla="*/ 3 h 16"/>
                  <a:gd name="T96" fmla="*/ 32 w 33"/>
                  <a:gd name="T97" fmla="*/ 3 h 16"/>
                  <a:gd name="T98" fmla="*/ 32 w 33"/>
                  <a:gd name="T99" fmla="*/ 2 h 16"/>
                  <a:gd name="T100" fmla="*/ 33 w 33"/>
                  <a:gd name="T101" fmla="*/ 1 h 16"/>
                  <a:gd name="T102" fmla="*/ 33 w 33"/>
                  <a:gd name="T10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6">
                    <a:moveTo>
                      <a:pt x="33" y="1"/>
                    </a:moveTo>
                    <a:cubicBezTo>
                      <a:pt x="33" y="1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3" y="2"/>
                      <a:pt x="21" y="3"/>
                      <a:pt x="20" y="4"/>
                    </a:cubicBezTo>
                    <a:cubicBezTo>
                      <a:pt x="18" y="5"/>
                      <a:pt x="17" y="6"/>
                      <a:pt x="16" y="6"/>
                    </a:cubicBezTo>
                    <a:cubicBezTo>
                      <a:pt x="15" y="6"/>
                      <a:pt x="13" y="5"/>
                      <a:pt x="11" y="5"/>
                    </a:cubicBezTo>
                    <a:cubicBezTo>
                      <a:pt x="8" y="4"/>
                      <a:pt x="5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4"/>
                      <a:pt x="23" y="11"/>
                      <a:pt x="25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8"/>
                      <a:pt x="26" y="5"/>
                      <a:pt x="29" y="5"/>
                    </a:cubicBezTo>
                    <a:cubicBezTo>
                      <a:pt x="29" y="5"/>
                      <a:pt x="29" y="5"/>
                      <a:pt x="29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9" name="Freeform 1214"/>
              <p:cNvSpPr>
                <a:spLocks/>
              </p:cNvSpPr>
              <p:nvPr/>
            </p:nvSpPr>
            <p:spPr bwMode="auto">
              <a:xfrm>
                <a:off x="2760" y="3338"/>
                <a:ext cx="64" cy="62"/>
              </a:xfrm>
              <a:custGeom>
                <a:avLst/>
                <a:gdLst>
                  <a:gd name="T0" fmla="*/ 66 w 67"/>
                  <a:gd name="T1" fmla="*/ 0 h 65"/>
                  <a:gd name="T2" fmla="*/ 65 w 67"/>
                  <a:gd name="T3" fmla="*/ 1 h 65"/>
                  <a:gd name="T4" fmla="*/ 59 w 67"/>
                  <a:gd name="T5" fmla="*/ 5 h 65"/>
                  <a:gd name="T6" fmla="*/ 48 w 67"/>
                  <a:gd name="T7" fmla="*/ 4 h 65"/>
                  <a:gd name="T8" fmla="*/ 41 w 67"/>
                  <a:gd name="T9" fmla="*/ 3 h 65"/>
                  <a:gd name="T10" fmla="*/ 38 w 67"/>
                  <a:gd name="T11" fmla="*/ 3 h 65"/>
                  <a:gd name="T12" fmla="*/ 35 w 67"/>
                  <a:gd name="T13" fmla="*/ 3 h 65"/>
                  <a:gd name="T14" fmla="*/ 33 w 67"/>
                  <a:gd name="T15" fmla="*/ 3 h 65"/>
                  <a:gd name="T16" fmla="*/ 32 w 67"/>
                  <a:gd name="T17" fmla="*/ 3 h 65"/>
                  <a:gd name="T18" fmla="*/ 31 w 67"/>
                  <a:gd name="T19" fmla="*/ 4 h 65"/>
                  <a:gd name="T20" fmla="*/ 30 w 67"/>
                  <a:gd name="T21" fmla="*/ 5 h 65"/>
                  <a:gd name="T22" fmla="*/ 28 w 67"/>
                  <a:gd name="T23" fmla="*/ 6 h 65"/>
                  <a:gd name="T24" fmla="*/ 27 w 67"/>
                  <a:gd name="T25" fmla="*/ 7 h 65"/>
                  <a:gd name="T26" fmla="*/ 25 w 67"/>
                  <a:gd name="T27" fmla="*/ 8 h 65"/>
                  <a:gd name="T28" fmla="*/ 23 w 67"/>
                  <a:gd name="T29" fmla="*/ 8 h 65"/>
                  <a:gd name="T30" fmla="*/ 21 w 67"/>
                  <a:gd name="T31" fmla="*/ 9 h 65"/>
                  <a:gd name="T32" fmla="*/ 20 w 67"/>
                  <a:gd name="T33" fmla="*/ 9 h 65"/>
                  <a:gd name="T34" fmla="*/ 15 w 67"/>
                  <a:gd name="T35" fmla="*/ 12 h 65"/>
                  <a:gd name="T36" fmla="*/ 14 w 67"/>
                  <a:gd name="T37" fmla="*/ 12 h 65"/>
                  <a:gd name="T38" fmla="*/ 11 w 67"/>
                  <a:gd name="T39" fmla="*/ 12 h 65"/>
                  <a:gd name="T40" fmla="*/ 9 w 67"/>
                  <a:gd name="T41" fmla="*/ 12 h 65"/>
                  <a:gd name="T42" fmla="*/ 8 w 67"/>
                  <a:gd name="T43" fmla="*/ 14 h 65"/>
                  <a:gd name="T44" fmla="*/ 7 w 67"/>
                  <a:gd name="T45" fmla="*/ 16 h 65"/>
                  <a:gd name="T46" fmla="*/ 5 w 67"/>
                  <a:gd name="T47" fmla="*/ 19 h 65"/>
                  <a:gd name="T48" fmla="*/ 2 w 67"/>
                  <a:gd name="T49" fmla="*/ 23 h 65"/>
                  <a:gd name="T50" fmla="*/ 1 w 67"/>
                  <a:gd name="T51" fmla="*/ 24 h 65"/>
                  <a:gd name="T52" fmla="*/ 1 w 67"/>
                  <a:gd name="T53" fmla="*/ 25 h 65"/>
                  <a:gd name="T54" fmla="*/ 0 w 67"/>
                  <a:gd name="T55" fmla="*/ 26 h 65"/>
                  <a:gd name="T56" fmla="*/ 6 w 67"/>
                  <a:gd name="T57" fmla="*/ 38 h 65"/>
                  <a:gd name="T58" fmla="*/ 11 w 67"/>
                  <a:gd name="T59" fmla="*/ 39 h 65"/>
                  <a:gd name="T60" fmla="*/ 25 w 67"/>
                  <a:gd name="T61" fmla="*/ 44 h 65"/>
                  <a:gd name="T62" fmla="*/ 19 w 67"/>
                  <a:gd name="T63" fmla="*/ 46 h 65"/>
                  <a:gd name="T64" fmla="*/ 11 w 67"/>
                  <a:gd name="T65" fmla="*/ 47 h 65"/>
                  <a:gd name="T66" fmla="*/ 15 w 67"/>
                  <a:gd name="T67" fmla="*/ 55 h 65"/>
                  <a:gd name="T68" fmla="*/ 19 w 67"/>
                  <a:gd name="T69" fmla="*/ 60 h 65"/>
                  <a:gd name="T70" fmla="*/ 28 w 67"/>
                  <a:gd name="T71" fmla="*/ 65 h 65"/>
                  <a:gd name="T72" fmla="*/ 26 w 67"/>
                  <a:gd name="T73" fmla="*/ 55 h 65"/>
                  <a:gd name="T74" fmla="*/ 30 w 67"/>
                  <a:gd name="T75" fmla="*/ 54 h 65"/>
                  <a:gd name="T76" fmla="*/ 34 w 67"/>
                  <a:gd name="T77" fmla="*/ 54 h 65"/>
                  <a:gd name="T78" fmla="*/ 30 w 67"/>
                  <a:gd name="T79" fmla="*/ 53 h 65"/>
                  <a:gd name="T80" fmla="*/ 27 w 67"/>
                  <a:gd name="T81" fmla="*/ 48 h 65"/>
                  <a:gd name="T82" fmla="*/ 39 w 67"/>
                  <a:gd name="T83" fmla="*/ 47 h 65"/>
                  <a:gd name="T84" fmla="*/ 41 w 67"/>
                  <a:gd name="T85" fmla="*/ 43 h 65"/>
                  <a:gd name="T86" fmla="*/ 34 w 67"/>
                  <a:gd name="T87" fmla="*/ 41 h 65"/>
                  <a:gd name="T88" fmla="*/ 28 w 67"/>
                  <a:gd name="T89" fmla="*/ 40 h 65"/>
                  <a:gd name="T90" fmla="*/ 29 w 67"/>
                  <a:gd name="T91" fmla="*/ 34 h 65"/>
                  <a:gd name="T92" fmla="*/ 26 w 67"/>
                  <a:gd name="T93" fmla="*/ 26 h 65"/>
                  <a:gd name="T94" fmla="*/ 21 w 67"/>
                  <a:gd name="T95" fmla="*/ 16 h 65"/>
                  <a:gd name="T96" fmla="*/ 31 w 67"/>
                  <a:gd name="T97" fmla="*/ 16 h 65"/>
                  <a:gd name="T98" fmla="*/ 37 w 67"/>
                  <a:gd name="T99" fmla="*/ 16 h 65"/>
                  <a:gd name="T100" fmla="*/ 43 w 67"/>
                  <a:gd name="T101" fmla="*/ 7 h 65"/>
                  <a:gd name="T102" fmla="*/ 48 w 67"/>
                  <a:gd name="T103" fmla="*/ 10 h 65"/>
                  <a:gd name="T104" fmla="*/ 56 w 67"/>
                  <a:gd name="T105" fmla="*/ 6 h 65"/>
                  <a:gd name="T106" fmla="*/ 63 w 67"/>
                  <a:gd name="T107" fmla="*/ 9 h 65"/>
                  <a:gd name="T108" fmla="*/ 64 w 67"/>
                  <a:gd name="T109" fmla="*/ 8 h 65"/>
                  <a:gd name="T110" fmla="*/ 66 w 67"/>
                  <a:gd name="T111" fmla="*/ 4 h 65"/>
                  <a:gd name="T112" fmla="*/ 67 w 67"/>
                  <a:gd name="T113" fmla="*/ 1 h 65"/>
                  <a:gd name="T114" fmla="*/ 67 w 67"/>
                  <a:gd name="T1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65">
                    <a:moveTo>
                      <a:pt x="67" y="0"/>
                    </a:moveTo>
                    <a:cubicBezTo>
                      <a:pt x="67" y="0"/>
                      <a:pt x="66" y="0"/>
                      <a:pt x="66" y="0"/>
                    </a:cubicBezTo>
                    <a:cubicBezTo>
                      <a:pt x="66" y="0"/>
                      <a:pt x="66" y="1"/>
                      <a:pt x="66" y="1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2"/>
                      <a:pt x="65" y="2"/>
                      <a:pt x="65" y="3"/>
                    </a:cubicBezTo>
                    <a:cubicBezTo>
                      <a:pt x="63" y="5"/>
                      <a:pt x="60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7" y="5"/>
                      <a:pt x="51" y="5"/>
                      <a:pt x="48" y="4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5" y="3"/>
                      <a:pt x="41" y="3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5" y="7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9"/>
                      <a:pt x="21" y="9"/>
                    </a:cubicBezTo>
                    <a:cubicBezTo>
                      <a:pt x="21" y="9"/>
                      <a:pt x="21" y="8"/>
                      <a:pt x="21" y="8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10"/>
                      <a:pt x="18" y="11"/>
                      <a:pt x="16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1"/>
                      <a:pt x="4" y="23"/>
                      <a:pt x="2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7" y="33"/>
                      <a:pt x="6" y="38"/>
                    </a:cubicBezTo>
                    <a:cubicBezTo>
                      <a:pt x="6" y="38"/>
                      <a:pt x="6" y="39"/>
                      <a:pt x="7" y="39"/>
                    </a:cubicBezTo>
                    <a:cubicBezTo>
                      <a:pt x="8" y="40"/>
                      <a:pt x="10" y="40"/>
                      <a:pt x="11" y="39"/>
                    </a:cubicBezTo>
                    <a:cubicBezTo>
                      <a:pt x="12" y="38"/>
                      <a:pt x="13" y="37"/>
                      <a:pt x="15" y="37"/>
                    </a:cubicBezTo>
                    <a:cubicBezTo>
                      <a:pt x="19" y="37"/>
                      <a:pt x="25" y="41"/>
                      <a:pt x="25" y="44"/>
                    </a:cubicBezTo>
                    <a:cubicBezTo>
                      <a:pt x="25" y="45"/>
                      <a:pt x="24" y="46"/>
                      <a:pt x="22" y="46"/>
                    </a:cubicBezTo>
                    <a:cubicBezTo>
                      <a:pt x="21" y="46"/>
                      <a:pt x="20" y="46"/>
                      <a:pt x="19" y="46"/>
                    </a:cubicBezTo>
                    <a:cubicBezTo>
                      <a:pt x="16" y="46"/>
                      <a:pt x="13" y="45"/>
                      <a:pt x="12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8"/>
                      <a:pt x="13" y="49"/>
                    </a:cubicBezTo>
                    <a:cubicBezTo>
                      <a:pt x="14" y="50"/>
                      <a:pt x="16" y="52"/>
                      <a:pt x="15" y="55"/>
                    </a:cubicBezTo>
                    <a:cubicBezTo>
                      <a:pt x="15" y="56"/>
                      <a:pt x="15" y="57"/>
                      <a:pt x="16" y="58"/>
                    </a:cubicBezTo>
                    <a:cubicBezTo>
                      <a:pt x="17" y="59"/>
                      <a:pt x="18" y="60"/>
                      <a:pt x="19" y="60"/>
                    </a:cubicBezTo>
                    <a:cubicBezTo>
                      <a:pt x="21" y="60"/>
                      <a:pt x="24" y="62"/>
                      <a:pt x="26" y="63"/>
                    </a:cubicBezTo>
                    <a:cubicBezTo>
                      <a:pt x="26" y="64"/>
                      <a:pt x="27" y="64"/>
                      <a:pt x="28" y="65"/>
                    </a:cubicBezTo>
                    <a:cubicBezTo>
                      <a:pt x="27" y="64"/>
                      <a:pt x="27" y="62"/>
                      <a:pt x="26" y="61"/>
                    </a:cubicBezTo>
                    <a:cubicBezTo>
                      <a:pt x="25" y="58"/>
                      <a:pt x="25" y="56"/>
                      <a:pt x="26" y="55"/>
                    </a:cubicBezTo>
                    <a:cubicBezTo>
                      <a:pt x="26" y="54"/>
                      <a:pt x="27" y="53"/>
                      <a:pt x="28" y="53"/>
                    </a:cubicBezTo>
                    <a:cubicBezTo>
                      <a:pt x="29" y="53"/>
                      <a:pt x="29" y="54"/>
                      <a:pt x="30" y="54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3" y="54"/>
                      <a:pt x="33" y="54"/>
                      <a:pt x="34" y="54"/>
                    </a:cubicBezTo>
                    <a:cubicBezTo>
                      <a:pt x="34" y="54"/>
                      <a:pt x="32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8" y="53"/>
                      <a:pt x="27" y="52"/>
                      <a:pt x="27" y="51"/>
                    </a:cubicBezTo>
                    <a:cubicBezTo>
                      <a:pt x="26" y="51"/>
                      <a:pt x="26" y="49"/>
                      <a:pt x="27" y="48"/>
                    </a:cubicBezTo>
                    <a:cubicBezTo>
                      <a:pt x="28" y="46"/>
                      <a:pt x="32" y="45"/>
                      <a:pt x="35" y="47"/>
                    </a:cubicBezTo>
                    <a:cubicBezTo>
                      <a:pt x="37" y="48"/>
                      <a:pt x="38" y="48"/>
                      <a:pt x="39" y="47"/>
                    </a:cubicBezTo>
                    <a:cubicBezTo>
                      <a:pt x="40" y="46"/>
                      <a:pt x="41" y="46"/>
                      <a:pt x="41" y="46"/>
                    </a:cubicBezTo>
                    <a:cubicBezTo>
                      <a:pt x="41" y="45"/>
                      <a:pt x="42" y="44"/>
                      <a:pt x="41" y="43"/>
                    </a:cubicBezTo>
                    <a:cubicBezTo>
                      <a:pt x="41" y="42"/>
                      <a:pt x="40" y="41"/>
                      <a:pt x="38" y="41"/>
                    </a:cubicBezTo>
                    <a:cubicBezTo>
                      <a:pt x="36" y="40"/>
                      <a:pt x="35" y="40"/>
                      <a:pt x="34" y="41"/>
                    </a:cubicBezTo>
                    <a:cubicBezTo>
                      <a:pt x="34" y="42"/>
                      <a:pt x="33" y="42"/>
                      <a:pt x="31" y="42"/>
                    </a:cubicBezTo>
                    <a:cubicBezTo>
                      <a:pt x="30" y="42"/>
                      <a:pt x="29" y="41"/>
                      <a:pt x="28" y="40"/>
                    </a:cubicBezTo>
                    <a:cubicBezTo>
                      <a:pt x="27" y="39"/>
                      <a:pt x="26" y="38"/>
                      <a:pt x="26" y="36"/>
                    </a:cubicBezTo>
                    <a:cubicBezTo>
                      <a:pt x="26" y="35"/>
                      <a:pt x="28" y="34"/>
                      <a:pt x="29" y="34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1" y="31"/>
                      <a:pt x="28" y="28"/>
                      <a:pt x="26" y="26"/>
                    </a:cubicBezTo>
                    <a:cubicBezTo>
                      <a:pt x="24" y="24"/>
                      <a:pt x="23" y="23"/>
                      <a:pt x="22" y="21"/>
                    </a:cubicBezTo>
                    <a:cubicBezTo>
                      <a:pt x="20" y="19"/>
                      <a:pt x="21" y="17"/>
                      <a:pt x="21" y="16"/>
                    </a:cubicBezTo>
                    <a:cubicBezTo>
                      <a:pt x="22" y="15"/>
                      <a:pt x="24" y="14"/>
                      <a:pt x="27" y="14"/>
                    </a:cubicBezTo>
                    <a:cubicBezTo>
                      <a:pt x="29" y="14"/>
                      <a:pt x="30" y="15"/>
                      <a:pt x="31" y="16"/>
                    </a:cubicBezTo>
                    <a:cubicBezTo>
                      <a:pt x="32" y="17"/>
                      <a:pt x="35" y="18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4"/>
                      <a:pt x="35" y="10"/>
                      <a:pt x="40" y="8"/>
                    </a:cubicBezTo>
                    <a:cubicBezTo>
                      <a:pt x="41" y="8"/>
                      <a:pt x="42" y="7"/>
                      <a:pt x="43" y="7"/>
                    </a:cubicBezTo>
                    <a:cubicBezTo>
                      <a:pt x="46" y="7"/>
                      <a:pt x="47" y="9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9"/>
                    </a:cubicBezTo>
                    <a:cubicBezTo>
                      <a:pt x="50" y="8"/>
                      <a:pt x="52" y="6"/>
                      <a:pt x="56" y="6"/>
                    </a:cubicBezTo>
                    <a:cubicBezTo>
                      <a:pt x="59" y="6"/>
                      <a:pt x="61" y="7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5" y="5"/>
                      <a:pt x="66" y="4"/>
                    </a:cubicBezTo>
                    <a:cubicBezTo>
                      <a:pt x="67" y="3"/>
                      <a:pt x="67" y="3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0" name="Freeform 1215"/>
              <p:cNvSpPr>
                <a:spLocks/>
              </p:cNvSpPr>
              <p:nvPr/>
            </p:nvSpPr>
            <p:spPr bwMode="auto">
              <a:xfrm>
                <a:off x="2433" y="3161"/>
                <a:ext cx="43" cy="40"/>
              </a:xfrm>
              <a:custGeom>
                <a:avLst/>
                <a:gdLst>
                  <a:gd name="T0" fmla="*/ 20 w 45"/>
                  <a:gd name="T1" fmla="*/ 1 h 42"/>
                  <a:gd name="T2" fmla="*/ 15 w 45"/>
                  <a:gd name="T3" fmla="*/ 3 h 42"/>
                  <a:gd name="T4" fmla="*/ 7 w 45"/>
                  <a:gd name="T5" fmla="*/ 3 h 42"/>
                  <a:gd name="T6" fmla="*/ 3 w 45"/>
                  <a:gd name="T7" fmla="*/ 3 h 42"/>
                  <a:gd name="T8" fmla="*/ 4 w 45"/>
                  <a:gd name="T9" fmla="*/ 3 h 42"/>
                  <a:gd name="T10" fmla="*/ 5 w 45"/>
                  <a:gd name="T11" fmla="*/ 11 h 42"/>
                  <a:gd name="T12" fmla="*/ 4 w 45"/>
                  <a:gd name="T13" fmla="*/ 12 h 42"/>
                  <a:gd name="T14" fmla="*/ 6 w 45"/>
                  <a:gd name="T15" fmla="*/ 14 h 42"/>
                  <a:gd name="T16" fmla="*/ 10 w 45"/>
                  <a:gd name="T17" fmla="*/ 16 h 42"/>
                  <a:gd name="T18" fmla="*/ 12 w 45"/>
                  <a:gd name="T19" fmla="*/ 20 h 42"/>
                  <a:gd name="T20" fmla="*/ 10 w 45"/>
                  <a:gd name="T21" fmla="*/ 24 h 42"/>
                  <a:gd name="T22" fmla="*/ 8 w 45"/>
                  <a:gd name="T23" fmla="*/ 27 h 42"/>
                  <a:gd name="T24" fmla="*/ 2 w 45"/>
                  <a:gd name="T25" fmla="*/ 34 h 42"/>
                  <a:gd name="T26" fmla="*/ 0 w 45"/>
                  <a:gd name="T27" fmla="*/ 35 h 42"/>
                  <a:gd name="T28" fmla="*/ 1 w 45"/>
                  <a:gd name="T29" fmla="*/ 37 h 42"/>
                  <a:gd name="T30" fmla="*/ 9 w 45"/>
                  <a:gd name="T31" fmla="*/ 42 h 42"/>
                  <a:gd name="T32" fmla="*/ 27 w 45"/>
                  <a:gd name="T33" fmla="*/ 34 h 42"/>
                  <a:gd name="T34" fmla="*/ 34 w 45"/>
                  <a:gd name="T35" fmla="*/ 31 h 42"/>
                  <a:gd name="T36" fmla="*/ 37 w 45"/>
                  <a:gd name="T37" fmla="*/ 31 h 42"/>
                  <a:gd name="T38" fmla="*/ 39 w 45"/>
                  <a:gd name="T39" fmla="*/ 32 h 42"/>
                  <a:gd name="T40" fmla="*/ 39 w 45"/>
                  <a:gd name="T41" fmla="*/ 32 h 42"/>
                  <a:gd name="T42" fmla="*/ 42 w 45"/>
                  <a:gd name="T43" fmla="*/ 31 h 42"/>
                  <a:gd name="T44" fmla="*/ 41 w 45"/>
                  <a:gd name="T45" fmla="*/ 7 h 42"/>
                  <a:gd name="T46" fmla="*/ 40 w 45"/>
                  <a:gd name="T47" fmla="*/ 6 h 42"/>
                  <a:gd name="T48" fmla="*/ 39 w 45"/>
                  <a:gd name="T49" fmla="*/ 5 h 42"/>
                  <a:gd name="T50" fmla="*/ 39 w 45"/>
                  <a:gd name="T51" fmla="*/ 4 h 42"/>
                  <a:gd name="T52" fmla="*/ 37 w 45"/>
                  <a:gd name="T53" fmla="*/ 3 h 42"/>
                  <a:gd name="T54" fmla="*/ 35 w 45"/>
                  <a:gd name="T55" fmla="*/ 1 h 42"/>
                  <a:gd name="T56" fmla="*/ 34 w 45"/>
                  <a:gd name="T57" fmla="*/ 4 h 42"/>
                  <a:gd name="T58" fmla="*/ 31 w 45"/>
                  <a:gd name="T59" fmla="*/ 7 h 42"/>
                  <a:gd name="T60" fmla="*/ 27 w 45"/>
                  <a:gd name="T61" fmla="*/ 5 h 42"/>
                  <a:gd name="T62" fmla="*/ 25 w 45"/>
                  <a:gd name="T63" fmla="*/ 4 h 42"/>
                  <a:gd name="T64" fmla="*/ 22 w 45"/>
                  <a:gd name="T65" fmla="*/ 2 h 42"/>
                  <a:gd name="T66" fmla="*/ 22 w 45"/>
                  <a:gd name="T67" fmla="*/ 0 h 42"/>
                  <a:gd name="T68" fmla="*/ 22 w 45"/>
                  <a:gd name="T69" fmla="*/ 0 h 42"/>
                  <a:gd name="T70" fmla="*/ 20 w 45"/>
                  <a:gd name="T7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" h="42">
                    <a:moveTo>
                      <a:pt x="20" y="1"/>
                    </a:moveTo>
                    <a:cubicBezTo>
                      <a:pt x="18" y="1"/>
                      <a:pt x="17" y="2"/>
                      <a:pt x="15" y="3"/>
                    </a:cubicBezTo>
                    <a:cubicBezTo>
                      <a:pt x="13" y="4"/>
                      <a:pt x="10" y="4"/>
                      <a:pt x="7" y="3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5"/>
                      <a:pt x="8" y="7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6" y="14"/>
                    </a:cubicBezTo>
                    <a:cubicBezTo>
                      <a:pt x="7" y="14"/>
                      <a:pt x="8" y="15"/>
                      <a:pt x="10" y="16"/>
                    </a:cubicBezTo>
                    <a:cubicBezTo>
                      <a:pt x="11" y="17"/>
                      <a:pt x="12" y="19"/>
                      <a:pt x="12" y="20"/>
                    </a:cubicBezTo>
                    <a:cubicBezTo>
                      <a:pt x="12" y="22"/>
                      <a:pt x="11" y="23"/>
                      <a:pt x="10" y="24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8" y="31"/>
                      <a:pt x="4" y="33"/>
                      <a:pt x="2" y="34"/>
                    </a:cubicBezTo>
                    <a:cubicBezTo>
                      <a:pt x="1" y="34"/>
                      <a:pt x="0" y="35"/>
                      <a:pt x="0" y="35"/>
                    </a:cubicBezTo>
                    <a:cubicBezTo>
                      <a:pt x="0" y="35"/>
                      <a:pt x="0" y="36"/>
                      <a:pt x="1" y="37"/>
                    </a:cubicBezTo>
                    <a:cubicBezTo>
                      <a:pt x="2" y="39"/>
                      <a:pt x="6" y="42"/>
                      <a:pt x="9" y="42"/>
                    </a:cubicBezTo>
                    <a:cubicBezTo>
                      <a:pt x="13" y="42"/>
                      <a:pt x="22" y="39"/>
                      <a:pt x="27" y="34"/>
                    </a:cubicBezTo>
                    <a:cubicBezTo>
                      <a:pt x="30" y="32"/>
                      <a:pt x="32" y="31"/>
                      <a:pt x="34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8" y="31"/>
                      <a:pt x="38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1" y="31"/>
                      <a:pt x="42" y="31"/>
                    </a:cubicBezTo>
                    <a:cubicBezTo>
                      <a:pt x="45" y="29"/>
                      <a:pt x="43" y="12"/>
                      <a:pt x="41" y="7"/>
                    </a:cubicBezTo>
                    <a:cubicBezTo>
                      <a:pt x="40" y="7"/>
                      <a:pt x="40" y="6"/>
                      <a:pt x="40" y="6"/>
                    </a:cubicBezTo>
                    <a:cubicBezTo>
                      <a:pt x="40" y="5"/>
                      <a:pt x="40" y="5"/>
                      <a:pt x="39" y="5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6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4"/>
                    </a:cubicBezTo>
                    <a:cubicBezTo>
                      <a:pt x="34" y="6"/>
                      <a:pt x="32" y="7"/>
                      <a:pt x="31" y="7"/>
                    </a:cubicBezTo>
                    <a:cubicBezTo>
                      <a:pt x="30" y="7"/>
                      <a:pt x="28" y="6"/>
                      <a:pt x="27" y="5"/>
                    </a:cubicBezTo>
                    <a:cubicBezTo>
                      <a:pt x="26" y="5"/>
                      <a:pt x="25" y="4"/>
                      <a:pt x="25" y="4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1"/>
                      <a:pt x="2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1" name="Freeform 1216"/>
              <p:cNvSpPr>
                <a:spLocks/>
              </p:cNvSpPr>
              <p:nvPr/>
            </p:nvSpPr>
            <p:spPr bwMode="auto">
              <a:xfrm>
                <a:off x="2458" y="3148"/>
                <a:ext cx="23" cy="15"/>
              </a:xfrm>
              <a:custGeom>
                <a:avLst/>
                <a:gdLst>
                  <a:gd name="T0" fmla="*/ 24 w 24"/>
                  <a:gd name="T1" fmla="*/ 11 h 15"/>
                  <a:gd name="T2" fmla="*/ 24 w 24"/>
                  <a:gd name="T3" fmla="*/ 10 h 15"/>
                  <a:gd name="T4" fmla="*/ 17 w 24"/>
                  <a:gd name="T5" fmla="*/ 1 h 15"/>
                  <a:gd name="T6" fmla="*/ 11 w 24"/>
                  <a:gd name="T7" fmla="*/ 2 h 15"/>
                  <a:gd name="T8" fmla="*/ 6 w 24"/>
                  <a:gd name="T9" fmla="*/ 4 h 15"/>
                  <a:gd name="T10" fmla="*/ 6 w 24"/>
                  <a:gd name="T11" fmla="*/ 4 h 15"/>
                  <a:gd name="T12" fmla="*/ 6 w 24"/>
                  <a:gd name="T13" fmla="*/ 5 h 15"/>
                  <a:gd name="T14" fmla="*/ 5 w 24"/>
                  <a:gd name="T15" fmla="*/ 6 h 15"/>
                  <a:gd name="T16" fmla="*/ 5 w 24"/>
                  <a:gd name="T17" fmla="*/ 7 h 15"/>
                  <a:gd name="T18" fmla="*/ 4 w 24"/>
                  <a:gd name="T19" fmla="*/ 8 h 15"/>
                  <a:gd name="T20" fmla="*/ 4 w 24"/>
                  <a:gd name="T21" fmla="*/ 9 h 15"/>
                  <a:gd name="T22" fmla="*/ 3 w 24"/>
                  <a:gd name="T23" fmla="*/ 10 h 15"/>
                  <a:gd name="T24" fmla="*/ 0 w 24"/>
                  <a:gd name="T25" fmla="*/ 13 h 15"/>
                  <a:gd name="T26" fmla="*/ 3 w 24"/>
                  <a:gd name="T27" fmla="*/ 15 h 15"/>
                  <a:gd name="T28" fmla="*/ 4 w 24"/>
                  <a:gd name="T29" fmla="*/ 15 h 15"/>
                  <a:gd name="T30" fmla="*/ 5 w 24"/>
                  <a:gd name="T31" fmla="*/ 13 h 15"/>
                  <a:gd name="T32" fmla="*/ 14 w 24"/>
                  <a:gd name="T33" fmla="*/ 13 h 15"/>
                  <a:gd name="T34" fmla="*/ 16 w 24"/>
                  <a:gd name="T35" fmla="*/ 15 h 15"/>
                  <a:gd name="T36" fmla="*/ 16 w 24"/>
                  <a:gd name="T37" fmla="*/ 15 h 15"/>
                  <a:gd name="T38" fmla="*/ 19 w 24"/>
                  <a:gd name="T39" fmla="*/ 13 h 15"/>
                  <a:gd name="T40" fmla="*/ 24 w 24"/>
                  <a:gd name="T4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5">
                    <a:moveTo>
                      <a:pt x="24" y="11"/>
                    </a:move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8"/>
                      <a:pt x="20" y="4"/>
                      <a:pt x="17" y="1"/>
                    </a:cubicBezTo>
                    <a:cubicBezTo>
                      <a:pt x="16" y="0"/>
                      <a:pt x="13" y="1"/>
                      <a:pt x="11" y="2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1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7" y="9"/>
                      <a:pt x="11" y="9"/>
                      <a:pt x="14" y="13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8" y="14"/>
                      <a:pt x="19" y="13"/>
                    </a:cubicBezTo>
                    <a:cubicBezTo>
                      <a:pt x="21" y="13"/>
                      <a:pt x="23" y="12"/>
                      <a:pt x="2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2" name="Freeform 1217"/>
              <p:cNvSpPr>
                <a:spLocks/>
              </p:cNvSpPr>
              <p:nvPr/>
            </p:nvSpPr>
            <p:spPr bwMode="auto">
              <a:xfrm>
                <a:off x="2477" y="3096"/>
                <a:ext cx="84" cy="125"/>
              </a:xfrm>
              <a:custGeom>
                <a:avLst/>
                <a:gdLst>
                  <a:gd name="T0" fmla="*/ 4 w 88"/>
                  <a:gd name="T1" fmla="*/ 27 h 130"/>
                  <a:gd name="T2" fmla="*/ 2 w 88"/>
                  <a:gd name="T3" fmla="*/ 33 h 130"/>
                  <a:gd name="T4" fmla="*/ 5 w 88"/>
                  <a:gd name="T5" fmla="*/ 40 h 130"/>
                  <a:gd name="T6" fmla="*/ 7 w 88"/>
                  <a:gd name="T7" fmla="*/ 46 h 130"/>
                  <a:gd name="T8" fmla="*/ 11 w 88"/>
                  <a:gd name="T9" fmla="*/ 42 h 130"/>
                  <a:gd name="T10" fmla="*/ 15 w 88"/>
                  <a:gd name="T11" fmla="*/ 38 h 130"/>
                  <a:gd name="T12" fmla="*/ 17 w 88"/>
                  <a:gd name="T13" fmla="*/ 43 h 130"/>
                  <a:gd name="T14" fmla="*/ 15 w 88"/>
                  <a:gd name="T15" fmla="*/ 56 h 130"/>
                  <a:gd name="T16" fmla="*/ 17 w 88"/>
                  <a:gd name="T17" fmla="*/ 58 h 130"/>
                  <a:gd name="T18" fmla="*/ 33 w 88"/>
                  <a:gd name="T19" fmla="*/ 56 h 130"/>
                  <a:gd name="T20" fmla="*/ 31 w 88"/>
                  <a:gd name="T21" fmla="*/ 64 h 130"/>
                  <a:gd name="T22" fmla="*/ 38 w 88"/>
                  <a:gd name="T23" fmla="*/ 69 h 130"/>
                  <a:gd name="T24" fmla="*/ 36 w 88"/>
                  <a:gd name="T25" fmla="*/ 78 h 130"/>
                  <a:gd name="T26" fmla="*/ 28 w 88"/>
                  <a:gd name="T27" fmla="*/ 86 h 130"/>
                  <a:gd name="T28" fmla="*/ 19 w 88"/>
                  <a:gd name="T29" fmla="*/ 89 h 130"/>
                  <a:gd name="T30" fmla="*/ 19 w 88"/>
                  <a:gd name="T31" fmla="*/ 91 h 130"/>
                  <a:gd name="T32" fmla="*/ 12 w 88"/>
                  <a:gd name="T33" fmla="*/ 105 h 130"/>
                  <a:gd name="T34" fmla="*/ 14 w 88"/>
                  <a:gd name="T35" fmla="*/ 106 h 130"/>
                  <a:gd name="T36" fmla="*/ 20 w 88"/>
                  <a:gd name="T37" fmla="*/ 106 h 130"/>
                  <a:gd name="T38" fmla="*/ 28 w 88"/>
                  <a:gd name="T39" fmla="*/ 109 h 130"/>
                  <a:gd name="T40" fmla="*/ 37 w 88"/>
                  <a:gd name="T41" fmla="*/ 108 h 130"/>
                  <a:gd name="T42" fmla="*/ 37 w 88"/>
                  <a:gd name="T43" fmla="*/ 115 h 130"/>
                  <a:gd name="T44" fmla="*/ 28 w 88"/>
                  <a:gd name="T45" fmla="*/ 117 h 130"/>
                  <a:gd name="T46" fmla="*/ 24 w 88"/>
                  <a:gd name="T47" fmla="*/ 117 h 130"/>
                  <a:gd name="T48" fmla="*/ 16 w 88"/>
                  <a:gd name="T49" fmla="*/ 127 h 130"/>
                  <a:gd name="T50" fmla="*/ 25 w 88"/>
                  <a:gd name="T51" fmla="*/ 128 h 130"/>
                  <a:gd name="T52" fmla="*/ 30 w 88"/>
                  <a:gd name="T53" fmla="*/ 123 h 130"/>
                  <a:gd name="T54" fmla="*/ 33 w 88"/>
                  <a:gd name="T55" fmla="*/ 123 h 130"/>
                  <a:gd name="T56" fmla="*/ 46 w 88"/>
                  <a:gd name="T57" fmla="*/ 120 h 130"/>
                  <a:gd name="T58" fmla="*/ 53 w 88"/>
                  <a:gd name="T59" fmla="*/ 121 h 130"/>
                  <a:gd name="T60" fmla="*/ 68 w 88"/>
                  <a:gd name="T61" fmla="*/ 119 h 130"/>
                  <a:gd name="T62" fmla="*/ 69 w 88"/>
                  <a:gd name="T63" fmla="*/ 119 h 130"/>
                  <a:gd name="T64" fmla="*/ 80 w 88"/>
                  <a:gd name="T65" fmla="*/ 115 h 130"/>
                  <a:gd name="T66" fmla="*/ 79 w 88"/>
                  <a:gd name="T67" fmla="*/ 104 h 130"/>
                  <a:gd name="T68" fmla="*/ 88 w 88"/>
                  <a:gd name="T69" fmla="*/ 95 h 130"/>
                  <a:gd name="T70" fmla="*/ 80 w 88"/>
                  <a:gd name="T71" fmla="*/ 90 h 130"/>
                  <a:gd name="T72" fmla="*/ 71 w 88"/>
                  <a:gd name="T73" fmla="*/ 90 h 130"/>
                  <a:gd name="T74" fmla="*/ 68 w 88"/>
                  <a:gd name="T75" fmla="*/ 81 h 130"/>
                  <a:gd name="T76" fmla="*/ 60 w 88"/>
                  <a:gd name="T77" fmla="*/ 65 h 130"/>
                  <a:gd name="T78" fmla="*/ 51 w 88"/>
                  <a:gd name="T79" fmla="*/ 49 h 130"/>
                  <a:gd name="T80" fmla="*/ 44 w 88"/>
                  <a:gd name="T81" fmla="*/ 44 h 130"/>
                  <a:gd name="T82" fmla="*/ 37 w 88"/>
                  <a:gd name="T83" fmla="*/ 43 h 130"/>
                  <a:gd name="T84" fmla="*/ 32 w 88"/>
                  <a:gd name="T85" fmla="*/ 42 h 130"/>
                  <a:gd name="T86" fmla="*/ 46 w 88"/>
                  <a:gd name="T87" fmla="*/ 15 h 130"/>
                  <a:gd name="T88" fmla="*/ 28 w 88"/>
                  <a:gd name="T89" fmla="*/ 15 h 130"/>
                  <a:gd name="T90" fmla="*/ 22 w 88"/>
                  <a:gd name="T91" fmla="*/ 8 h 130"/>
                  <a:gd name="T92" fmla="*/ 30 w 88"/>
                  <a:gd name="T93" fmla="*/ 0 h 130"/>
                  <a:gd name="T94" fmla="*/ 16 w 88"/>
                  <a:gd name="T95" fmla="*/ 1 h 130"/>
                  <a:gd name="T96" fmla="*/ 11 w 88"/>
                  <a:gd name="T97" fmla="*/ 8 h 130"/>
                  <a:gd name="T98" fmla="*/ 6 w 88"/>
                  <a:gd name="T99" fmla="*/ 15 h 130"/>
                  <a:gd name="T100" fmla="*/ 4 w 88"/>
                  <a:gd name="T101" fmla="*/ 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130">
                    <a:moveTo>
                      <a:pt x="6" y="23"/>
                    </a:moveTo>
                    <a:cubicBezTo>
                      <a:pt x="6" y="25"/>
                      <a:pt x="5" y="26"/>
                      <a:pt x="4" y="27"/>
                    </a:cubicBezTo>
                    <a:cubicBezTo>
                      <a:pt x="2" y="29"/>
                      <a:pt x="1" y="30"/>
                      <a:pt x="0" y="32"/>
                    </a:cubicBezTo>
                    <a:cubicBezTo>
                      <a:pt x="0" y="33"/>
                      <a:pt x="0" y="33"/>
                      <a:pt x="2" y="33"/>
                    </a:cubicBezTo>
                    <a:cubicBezTo>
                      <a:pt x="4" y="34"/>
                      <a:pt x="6" y="34"/>
                      <a:pt x="6" y="37"/>
                    </a:cubicBezTo>
                    <a:cubicBezTo>
                      <a:pt x="7" y="38"/>
                      <a:pt x="6" y="39"/>
                      <a:pt x="5" y="40"/>
                    </a:cubicBezTo>
                    <a:cubicBezTo>
                      <a:pt x="6" y="41"/>
                      <a:pt x="6" y="43"/>
                      <a:pt x="6" y="44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0" y="46"/>
                      <a:pt x="10" y="44"/>
                      <a:pt x="11" y="42"/>
                    </a:cubicBezTo>
                    <a:cubicBezTo>
                      <a:pt x="11" y="40"/>
                      <a:pt x="12" y="38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7" y="40"/>
                      <a:pt x="17" y="41"/>
                      <a:pt x="17" y="43"/>
                    </a:cubicBezTo>
                    <a:cubicBezTo>
                      <a:pt x="17" y="44"/>
                      <a:pt x="16" y="45"/>
                      <a:pt x="17" y="46"/>
                    </a:cubicBezTo>
                    <a:cubicBezTo>
                      <a:pt x="18" y="50"/>
                      <a:pt x="16" y="53"/>
                      <a:pt x="15" y="56"/>
                    </a:cubicBezTo>
                    <a:cubicBezTo>
                      <a:pt x="14" y="56"/>
                      <a:pt x="14" y="57"/>
                      <a:pt x="13" y="58"/>
                    </a:cubicBezTo>
                    <a:cubicBezTo>
                      <a:pt x="14" y="58"/>
                      <a:pt x="15" y="58"/>
                      <a:pt x="17" y="58"/>
                    </a:cubicBezTo>
                    <a:cubicBezTo>
                      <a:pt x="21" y="58"/>
                      <a:pt x="24" y="57"/>
                      <a:pt x="26" y="56"/>
                    </a:cubicBezTo>
                    <a:cubicBezTo>
                      <a:pt x="29" y="53"/>
                      <a:pt x="32" y="53"/>
                      <a:pt x="33" y="56"/>
                    </a:cubicBezTo>
                    <a:cubicBezTo>
                      <a:pt x="34" y="58"/>
                      <a:pt x="33" y="60"/>
                      <a:pt x="32" y="62"/>
                    </a:cubicBezTo>
                    <a:cubicBezTo>
                      <a:pt x="31" y="63"/>
                      <a:pt x="31" y="64"/>
                      <a:pt x="31" y="64"/>
                    </a:cubicBezTo>
                    <a:cubicBezTo>
                      <a:pt x="31" y="65"/>
                      <a:pt x="32" y="65"/>
                      <a:pt x="33" y="66"/>
                    </a:cubicBezTo>
                    <a:cubicBezTo>
                      <a:pt x="35" y="67"/>
                      <a:pt x="37" y="67"/>
                      <a:pt x="38" y="69"/>
                    </a:cubicBezTo>
                    <a:cubicBezTo>
                      <a:pt x="38" y="70"/>
                      <a:pt x="37" y="72"/>
                      <a:pt x="37" y="73"/>
                    </a:cubicBezTo>
                    <a:cubicBezTo>
                      <a:pt x="36" y="74"/>
                      <a:pt x="36" y="76"/>
                      <a:pt x="36" y="78"/>
                    </a:cubicBezTo>
                    <a:cubicBezTo>
                      <a:pt x="36" y="79"/>
                      <a:pt x="36" y="81"/>
                      <a:pt x="36" y="83"/>
                    </a:cubicBezTo>
                    <a:cubicBezTo>
                      <a:pt x="35" y="85"/>
                      <a:pt x="31" y="86"/>
                      <a:pt x="28" y="86"/>
                    </a:cubicBezTo>
                    <a:cubicBezTo>
                      <a:pt x="24" y="86"/>
                      <a:pt x="22" y="85"/>
                      <a:pt x="21" y="84"/>
                    </a:cubicBezTo>
                    <a:cubicBezTo>
                      <a:pt x="22" y="86"/>
                      <a:pt x="20" y="88"/>
                      <a:pt x="19" y="89"/>
                    </a:cubicBezTo>
                    <a:cubicBezTo>
                      <a:pt x="19" y="90"/>
                      <a:pt x="18" y="90"/>
                      <a:pt x="18" y="91"/>
                    </a:cubicBezTo>
                    <a:cubicBezTo>
                      <a:pt x="18" y="91"/>
                      <a:pt x="19" y="91"/>
                      <a:pt x="19" y="91"/>
                    </a:cubicBezTo>
                    <a:cubicBezTo>
                      <a:pt x="21" y="92"/>
                      <a:pt x="24" y="93"/>
                      <a:pt x="24" y="95"/>
                    </a:cubicBezTo>
                    <a:cubicBezTo>
                      <a:pt x="25" y="100"/>
                      <a:pt x="18" y="103"/>
                      <a:pt x="12" y="105"/>
                    </a:cubicBezTo>
                    <a:cubicBezTo>
                      <a:pt x="12" y="105"/>
                      <a:pt x="12" y="105"/>
                      <a:pt x="11" y="105"/>
                    </a:cubicBezTo>
                    <a:cubicBezTo>
                      <a:pt x="12" y="106"/>
                      <a:pt x="13" y="106"/>
                      <a:pt x="14" y="106"/>
                    </a:cubicBezTo>
                    <a:cubicBezTo>
                      <a:pt x="14" y="106"/>
                      <a:pt x="15" y="106"/>
                      <a:pt x="15" y="106"/>
                    </a:cubicBezTo>
                    <a:cubicBezTo>
                      <a:pt x="17" y="104"/>
                      <a:pt x="19" y="106"/>
                      <a:pt x="20" y="106"/>
                    </a:cubicBezTo>
                    <a:cubicBezTo>
                      <a:pt x="21" y="107"/>
                      <a:pt x="21" y="107"/>
                      <a:pt x="23" y="107"/>
                    </a:cubicBezTo>
                    <a:cubicBezTo>
                      <a:pt x="25" y="107"/>
                      <a:pt x="26" y="108"/>
                      <a:pt x="28" y="109"/>
                    </a:cubicBezTo>
                    <a:cubicBezTo>
                      <a:pt x="30" y="109"/>
                      <a:pt x="32" y="110"/>
                      <a:pt x="34" y="109"/>
                    </a:cubicBezTo>
                    <a:cubicBezTo>
                      <a:pt x="35" y="109"/>
                      <a:pt x="36" y="108"/>
                      <a:pt x="37" y="108"/>
                    </a:cubicBezTo>
                    <a:cubicBezTo>
                      <a:pt x="39" y="108"/>
                      <a:pt x="40" y="110"/>
                      <a:pt x="40" y="110"/>
                    </a:cubicBezTo>
                    <a:cubicBezTo>
                      <a:pt x="41" y="112"/>
                      <a:pt x="39" y="113"/>
                      <a:pt x="37" y="115"/>
                    </a:cubicBezTo>
                    <a:cubicBezTo>
                      <a:pt x="35" y="117"/>
                      <a:pt x="32" y="117"/>
                      <a:pt x="31" y="117"/>
                    </a:cubicBezTo>
                    <a:cubicBezTo>
                      <a:pt x="30" y="117"/>
                      <a:pt x="29" y="117"/>
                      <a:pt x="28" y="117"/>
                    </a:cubicBezTo>
                    <a:cubicBezTo>
                      <a:pt x="27" y="117"/>
                      <a:pt x="27" y="117"/>
                      <a:pt x="26" y="117"/>
                    </a:cubicBezTo>
                    <a:cubicBezTo>
                      <a:pt x="25" y="117"/>
                      <a:pt x="24" y="117"/>
                      <a:pt x="24" y="117"/>
                    </a:cubicBezTo>
                    <a:cubicBezTo>
                      <a:pt x="21" y="119"/>
                      <a:pt x="14" y="126"/>
                      <a:pt x="11" y="130"/>
                    </a:cubicBezTo>
                    <a:cubicBezTo>
                      <a:pt x="13" y="129"/>
                      <a:pt x="14" y="128"/>
                      <a:pt x="16" y="127"/>
                    </a:cubicBezTo>
                    <a:cubicBezTo>
                      <a:pt x="20" y="125"/>
                      <a:pt x="22" y="126"/>
                      <a:pt x="24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6" y="127"/>
                      <a:pt x="26" y="127"/>
                    </a:cubicBezTo>
                    <a:cubicBezTo>
                      <a:pt x="27" y="125"/>
                      <a:pt x="28" y="123"/>
                      <a:pt x="30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3"/>
                      <a:pt x="32" y="123"/>
                      <a:pt x="33" y="123"/>
                    </a:cubicBezTo>
                    <a:cubicBezTo>
                      <a:pt x="34" y="122"/>
                      <a:pt x="36" y="122"/>
                      <a:pt x="39" y="122"/>
                    </a:cubicBezTo>
                    <a:cubicBezTo>
                      <a:pt x="42" y="123"/>
                      <a:pt x="44" y="122"/>
                      <a:pt x="46" y="120"/>
                    </a:cubicBezTo>
                    <a:cubicBezTo>
                      <a:pt x="46" y="120"/>
                      <a:pt x="47" y="119"/>
                      <a:pt x="48" y="119"/>
                    </a:cubicBezTo>
                    <a:cubicBezTo>
                      <a:pt x="50" y="119"/>
                      <a:pt x="52" y="120"/>
                      <a:pt x="53" y="121"/>
                    </a:cubicBezTo>
                    <a:cubicBezTo>
                      <a:pt x="54" y="121"/>
                      <a:pt x="55" y="122"/>
                      <a:pt x="55" y="122"/>
                    </a:cubicBezTo>
                    <a:cubicBezTo>
                      <a:pt x="58" y="120"/>
                      <a:pt x="65" y="119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2" y="119"/>
                      <a:pt x="79" y="117"/>
                      <a:pt x="82" y="114"/>
                    </a:cubicBezTo>
                    <a:cubicBezTo>
                      <a:pt x="81" y="114"/>
                      <a:pt x="81" y="114"/>
                      <a:pt x="80" y="115"/>
                    </a:cubicBezTo>
                    <a:cubicBezTo>
                      <a:pt x="78" y="115"/>
                      <a:pt x="76" y="114"/>
                      <a:pt x="76" y="113"/>
                    </a:cubicBezTo>
                    <a:cubicBezTo>
                      <a:pt x="75" y="110"/>
                      <a:pt x="76" y="107"/>
                      <a:pt x="79" y="104"/>
                    </a:cubicBezTo>
                    <a:cubicBezTo>
                      <a:pt x="80" y="104"/>
                      <a:pt x="81" y="103"/>
                      <a:pt x="82" y="102"/>
                    </a:cubicBezTo>
                    <a:cubicBezTo>
                      <a:pt x="85" y="100"/>
                      <a:pt x="88" y="98"/>
                      <a:pt x="88" y="95"/>
                    </a:cubicBezTo>
                    <a:cubicBezTo>
                      <a:pt x="88" y="94"/>
                      <a:pt x="88" y="94"/>
                      <a:pt x="87" y="93"/>
                    </a:cubicBezTo>
                    <a:cubicBezTo>
                      <a:pt x="85" y="92"/>
                      <a:pt x="82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ubicBezTo>
                      <a:pt x="78" y="94"/>
                      <a:pt x="73" y="94"/>
                      <a:pt x="71" y="90"/>
                    </a:cubicBezTo>
                    <a:cubicBezTo>
                      <a:pt x="69" y="87"/>
                      <a:pt x="70" y="85"/>
                      <a:pt x="71" y="84"/>
                    </a:cubicBezTo>
                    <a:cubicBezTo>
                      <a:pt x="69" y="83"/>
                      <a:pt x="69" y="82"/>
                      <a:pt x="68" y="81"/>
                    </a:cubicBezTo>
                    <a:cubicBezTo>
                      <a:pt x="68" y="80"/>
                      <a:pt x="66" y="78"/>
                      <a:pt x="67" y="76"/>
                    </a:cubicBezTo>
                    <a:cubicBezTo>
                      <a:pt x="67" y="74"/>
                      <a:pt x="64" y="65"/>
                      <a:pt x="60" y="65"/>
                    </a:cubicBezTo>
                    <a:cubicBezTo>
                      <a:pt x="54" y="63"/>
                      <a:pt x="52" y="56"/>
                      <a:pt x="51" y="51"/>
                    </a:cubicBezTo>
                    <a:cubicBezTo>
                      <a:pt x="51" y="51"/>
                      <a:pt x="51" y="50"/>
                      <a:pt x="51" y="49"/>
                    </a:cubicBezTo>
                    <a:cubicBezTo>
                      <a:pt x="51" y="48"/>
                      <a:pt x="50" y="48"/>
                      <a:pt x="49" y="48"/>
                    </a:cubicBezTo>
                    <a:cubicBezTo>
                      <a:pt x="47" y="47"/>
                      <a:pt x="45" y="47"/>
                      <a:pt x="44" y="44"/>
                    </a:cubicBezTo>
                    <a:cubicBezTo>
                      <a:pt x="43" y="43"/>
                      <a:pt x="42" y="43"/>
                      <a:pt x="40" y="43"/>
                    </a:cubicBezTo>
                    <a:cubicBezTo>
                      <a:pt x="39" y="43"/>
                      <a:pt x="38" y="43"/>
                      <a:pt x="37" y="43"/>
                    </a:cubicBezTo>
                    <a:cubicBezTo>
                      <a:pt x="36" y="43"/>
                      <a:pt x="36" y="44"/>
                      <a:pt x="35" y="44"/>
                    </a:cubicBezTo>
                    <a:cubicBezTo>
                      <a:pt x="34" y="43"/>
                      <a:pt x="33" y="43"/>
                      <a:pt x="32" y="42"/>
                    </a:cubicBezTo>
                    <a:cubicBezTo>
                      <a:pt x="31" y="39"/>
                      <a:pt x="35" y="35"/>
                      <a:pt x="38" y="33"/>
                    </a:cubicBezTo>
                    <a:cubicBezTo>
                      <a:pt x="41" y="31"/>
                      <a:pt x="45" y="19"/>
                      <a:pt x="46" y="15"/>
                    </a:cubicBezTo>
                    <a:cubicBezTo>
                      <a:pt x="45" y="15"/>
                      <a:pt x="42" y="14"/>
                      <a:pt x="37" y="14"/>
                    </a:cubicBezTo>
                    <a:cubicBezTo>
                      <a:pt x="32" y="14"/>
                      <a:pt x="29" y="15"/>
                      <a:pt x="28" y="15"/>
                    </a:cubicBezTo>
                    <a:cubicBezTo>
                      <a:pt x="25" y="17"/>
                      <a:pt x="21" y="15"/>
                      <a:pt x="20" y="12"/>
                    </a:cubicBezTo>
                    <a:cubicBezTo>
                      <a:pt x="20" y="10"/>
                      <a:pt x="21" y="9"/>
                      <a:pt x="22" y="8"/>
                    </a:cubicBezTo>
                    <a:cubicBezTo>
                      <a:pt x="25" y="7"/>
                      <a:pt x="29" y="2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7" y="2"/>
                      <a:pt x="23" y="2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3"/>
                      <a:pt x="11" y="6"/>
                      <a:pt x="11" y="8"/>
                    </a:cubicBezTo>
                    <a:cubicBezTo>
                      <a:pt x="11" y="11"/>
                      <a:pt x="9" y="12"/>
                      <a:pt x="8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7" y="17"/>
                      <a:pt x="6" y="18"/>
                      <a:pt x="6" y="20"/>
                    </a:cubicBezTo>
                    <a:cubicBezTo>
                      <a:pt x="5" y="20"/>
                      <a:pt x="4" y="21"/>
                      <a:pt x="4" y="21"/>
                    </a:cubicBezTo>
                    <a:cubicBezTo>
                      <a:pt x="4" y="21"/>
                      <a:pt x="5" y="22"/>
                      <a:pt x="6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3" name="Freeform 1218"/>
              <p:cNvSpPr>
                <a:spLocks/>
              </p:cNvSpPr>
              <p:nvPr/>
            </p:nvSpPr>
            <p:spPr bwMode="auto">
              <a:xfrm>
                <a:off x="2632" y="3111"/>
                <a:ext cx="28" cy="41"/>
              </a:xfrm>
              <a:custGeom>
                <a:avLst/>
                <a:gdLst>
                  <a:gd name="T0" fmla="*/ 14 w 29"/>
                  <a:gd name="T1" fmla="*/ 38 h 43"/>
                  <a:gd name="T2" fmla="*/ 17 w 29"/>
                  <a:gd name="T3" fmla="*/ 36 h 43"/>
                  <a:gd name="T4" fmla="*/ 23 w 29"/>
                  <a:gd name="T5" fmla="*/ 38 h 43"/>
                  <a:gd name="T6" fmla="*/ 26 w 29"/>
                  <a:gd name="T7" fmla="*/ 40 h 43"/>
                  <a:gd name="T8" fmla="*/ 28 w 29"/>
                  <a:gd name="T9" fmla="*/ 39 h 43"/>
                  <a:gd name="T10" fmla="*/ 26 w 29"/>
                  <a:gd name="T11" fmla="*/ 34 h 43"/>
                  <a:gd name="T12" fmla="*/ 23 w 29"/>
                  <a:gd name="T13" fmla="*/ 36 h 43"/>
                  <a:gd name="T14" fmla="*/ 19 w 29"/>
                  <a:gd name="T15" fmla="*/ 33 h 43"/>
                  <a:gd name="T16" fmla="*/ 20 w 29"/>
                  <a:gd name="T17" fmla="*/ 27 h 43"/>
                  <a:gd name="T18" fmla="*/ 22 w 29"/>
                  <a:gd name="T19" fmla="*/ 24 h 43"/>
                  <a:gd name="T20" fmla="*/ 27 w 29"/>
                  <a:gd name="T21" fmla="*/ 21 h 43"/>
                  <a:gd name="T22" fmla="*/ 29 w 29"/>
                  <a:gd name="T23" fmla="*/ 21 h 43"/>
                  <a:gd name="T24" fmla="*/ 25 w 29"/>
                  <a:gd name="T25" fmla="*/ 18 h 43"/>
                  <a:gd name="T26" fmla="*/ 22 w 29"/>
                  <a:gd name="T27" fmla="*/ 13 h 43"/>
                  <a:gd name="T28" fmla="*/ 24 w 29"/>
                  <a:gd name="T29" fmla="*/ 7 h 43"/>
                  <a:gd name="T30" fmla="*/ 25 w 29"/>
                  <a:gd name="T31" fmla="*/ 0 h 43"/>
                  <a:gd name="T32" fmla="*/ 24 w 29"/>
                  <a:gd name="T33" fmla="*/ 0 h 43"/>
                  <a:gd name="T34" fmla="*/ 20 w 29"/>
                  <a:gd name="T35" fmla="*/ 3 h 43"/>
                  <a:gd name="T36" fmla="*/ 14 w 29"/>
                  <a:gd name="T37" fmla="*/ 8 h 43"/>
                  <a:gd name="T38" fmla="*/ 13 w 29"/>
                  <a:gd name="T39" fmla="*/ 13 h 43"/>
                  <a:gd name="T40" fmla="*/ 11 w 29"/>
                  <a:gd name="T41" fmla="*/ 14 h 43"/>
                  <a:gd name="T42" fmla="*/ 8 w 29"/>
                  <a:gd name="T43" fmla="*/ 12 h 43"/>
                  <a:gd name="T44" fmla="*/ 5 w 29"/>
                  <a:gd name="T45" fmla="*/ 10 h 43"/>
                  <a:gd name="T46" fmla="*/ 5 w 29"/>
                  <a:gd name="T47" fmla="*/ 10 h 43"/>
                  <a:gd name="T48" fmla="*/ 3 w 29"/>
                  <a:gd name="T49" fmla="*/ 14 h 43"/>
                  <a:gd name="T50" fmla="*/ 1 w 29"/>
                  <a:gd name="T51" fmla="*/ 17 h 43"/>
                  <a:gd name="T52" fmla="*/ 2 w 29"/>
                  <a:gd name="T53" fmla="*/ 28 h 43"/>
                  <a:gd name="T54" fmla="*/ 2 w 29"/>
                  <a:gd name="T55" fmla="*/ 29 h 43"/>
                  <a:gd name="T56" fmla="*/ 4 w 29"/>
                  <a:gd name="T57" fmla="*/ 33 h 43"/>
                  <a:gd name="T58" fmla="*/ 6 w 29"/>
                  <a:gd name="T59" fmla="*/ 40 h 43"/>
                  <a:gd name="T60" fmla="*/ 7 w 29"/>
                  <a:gd name="T61" fmla="*/ 42 h 43"/>
                  <a:gd name="T62" fmla="*/ 7 w 29"/>
                  <a:gd name="T63" fmla="*/ 42 h 43"/>
                  <a:gd name="T64" fmla="*/ 9 w 29"/>
                  <a:gd name="T65" fmla="*/ 42 h 43"/>
                  <a:gd name="T66" fmla="*/ 9 w 29"/>
                  <a:gd name="T67" fmla="*/ 42 h 43"/>
                  <a:gd name="T68" fmla="*/ 11 w 29"/>
                  <a:gd name="T69" fmla="*/ 42 h 43"/>
                  <a:gd name="T70" fmla="*/ 12 w 29"/>
                  <a:gd name="T71" fmla="*/ 42 h 43"/>
                  <a:gd name="T72" fmla="*/ 14 w 29"/>
                  <a:gd name="T73" fmla="*/ 42 h 43"/>
                  <a:gd name="T74" fmla="*/ 14 w 29"/>
                  <a:gd name="T75" fmla="*/ 42 h 43"/>
                  <a:gd name="T76" fmla="*/ 16 w 29"/>
                  <a:gd name="T77" fmla="*/ 43 h 43"/>
                  <a:gd name="T78" fmla="*/ 16 w 29"/>
                  <a:gd name="T79" fmla="*/ 43 h 43"/>
                  <a:gd name="T80" fmla="*/ 14 w 29"/>
                  <a:gd name="T8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3">
                    <a:moveTo>
                      <a:pt x="14" y="38"/>
                    </a:moveTo>
                    <a:cubicBezTo>
                      <a:pt x="14" y="37"/>
                      <a:pt x="15" y="36"/>
                      <a:pt x="17" y="36"/>
                    </a:cubicBezTo>
                    <a:cubicBezTo>
                      <a:pt x="19" y="36"/>
                      <a:pt x="22" y="38"/>
                      <a:pt x="23" y="38"/>
                    </a:cubicBezTo>
                    <a:cubicBezTo>
                      <a:pt x="24" y="39"/>
                      <a:pt x="25" y="40"/>
                      <a:pt x="26" y="40"/>
                    </a:cubicBezTo>
                    <a:cubicBezTo>
                      <a:pt x="27" y="40"/>
                      <a:pt x="28" y="39"/>
                      <a:pt x="28" y="39"/>
                    </a:cubicBezTo>
                    <a:cubicBezTo>
                      <a:pt x="28" y="38"/>
                      <a:pt x="27" y="35"/>
                      <a:pt x="26" y="34"/>
                    </a:cubicBezTo>
                    <a:cubicBezTo>
                      <a:pt x="25" y="35"/>
                      <a:pt x="24" y="36"/>
                      <a:pt x="23" y="36"/>
                    </a:cubicBezTo>
                    <a:cubicBezTo>
                      <a:pt x="21" y="36"/>
                      <a:pt x="19" y="34"/>
                      <a:pt x="19" y="33"/>
                    </a:cubicBezTo>
                    <a:cubicBezTo>
                      <a:pt x="17" y="31"/>
                      <a:pt x="19" y="29"/>
                      <a:pt x="20" y="27"/>
                    </a:cubicBezTo>
                    <a:cubicBezTo>
                      <a:pt x="21" y="26"/>
                      <a:pt x="21" y="25"/>
                      <a:pt x="22" y="24"/>
                    </a:cubicBezTo>
                    <a:cubicBezTo>
                      <a:pt x="22" y="22"/>
                      <a:pt x="25" y="21"/>
                      <a:pt x="27" y="21"/>
                    </a:cubicBezTo>
                    <a:cubicBezTo>
                      <a:pt x="27" y="21"/>
                      <a:pt x="28" y="21"/>
                      <a:pt x="29" y="21"/>
                    </a:cubicBezTo>
                    <a:cubicBezTo>
                      <a:pt x="28" y="20"/>
                      <a:pt x="27" y="19"/>
                      <a:pt x="25" y="18"/>
                    </a:cubicBezTo>
                    <a:cubicBezTo>
                      <a:pt x="23" y="17"/>
                      <a:pt x="22" y="14"/>
                      <a:pt x="22" y="13"/>
                    </a:cubicBezTo>
                    <a:cubicBezTo>
                      <a:pt x="22" y="10"/>
                      <a:pt x="22" y="8"/>
                      <a:pt x="24" y="7"/>
                    </a:cubicBezTo>
                    <a:cubicBezTo>
                      <a:pt x="25" y="6"/>
                      <a:pt x="26" y="1"/>
                      <a:pt x="25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3" y="0"/>
                      <a:pt x="20" y="1"/>
                      <a:pt x="20" y="3"/>
                    </a:cubicBezTo>
                    <a:cubicBezTo>
                      <a:pt x="20" y="8"/>
                      <a:pt x="16" y="8"/>
                      <a:pt x="14" y="8"/>
                    </a:cubicBezTo>
                    <a:cubicBezTo>
                      <a:pt x="15" y="9"/>
                      <a:pt x="15" y="11"/>
                      <a:pt x="13" y="13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9" y="14"/>
                      <a:pt x="8" y="13"/>
                      <a:pt x="8" y="12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2"/>
                      <a:pt x="3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0" y="19"/>
                      <a:pt x="1" y="25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3" y="31"/>
                      <a:pt x="4" y="33"/>
                    </a:cubicBezTo>
                    <a:cubicBezTo>
                      <a:pt x="5" y="34"/>
                      <a:pt x="7" y="37"/>
                      <a:pt x="6" y="40"/>
                    </a:cubicBezTo>
                    <a:cubicBezTo>
                      <a:pt x="6" y="40"/>
                      <a:pt x="6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1"/>
                      <a:pt x="14" y="40"/>
                      <a:pt x="14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4" name="Freeform 1219"/>
              <p:cNvSpPr>
                <a:spLocks/>
              </p:cNvSpPr>
              <p:nvPr/>
            </p:nvSpPr>
            <p:spPr bwMode="auto">
              <a:xfrm>
                <a:off x="2668" y="2914"/>
                <a:ext cx="130" cy="229"/>
              </a:xfrm>
              <a:custGeom>
                <a:avLst/>
                <a:gdLst>
                  <a:gd name="T0" fmla="*/ 98 w 136"/>
                  <a:gd name="T1" fmla="*/ 7 h 239"/>
                  <a:gd name="T2" fmla="*/ 83 w 136"/>
                  <a:gd name="T3" fmla="*/ 10 h 239"/>
                  <a:gd name="T4" fmla="*/ 76 w 136"/>
                  <a:gd name="T5" fmla="*/ 12 h 239"/>
                  <a:gd name="T6" fmla="*/ 59 w 136"/>
                  <a:gd name="T7" fmla="*/ 24 h 239"/>
                  <a:gd name="T8" fmla="*/ 52 w 136"/>
                  <a:gd name="T9" fmla="*/ 40 h 239"/>
                  <a:gd name="T10" fmla="*/ 47 w 136"/>
                  <a:gd name="T11" fmla="*/ 49 h 239"/>
                  <a:gd name="T12" fmla="*/ 36 w 136"/>
                  <a:gd name="T13" fmla="*/ 57 h 239"/>
                  <a:gd name="T14" fmla="*/ 28 w 136"/>
                  <a:gd name="T15" fmla="*/ 81 h 239"/>
                  <a:gd name="T16" fmla="*/ 32 w 136"/>
                  <a:gd name="T17" fmla="*/ 86 h 239"/>
                  <a:gd name="T18" fmla="*/ 22 w 136"/>
                  <a:gd name="T19" fmla="*/ 95 h 239"/>
                  <a:gd name="T20" fmla="*/ 12 w 136"/>
                  <a:gd name="T21" fmla="*/ 101 h 239"/>
                  <a:gd name="T22" fmla="*/ 10 w 136"/>
                  <a:gd name="T23" fmla="*/ 119 h 239"/>
                  <a:gd name="T24" fmla="*/ 11 w 136"/>
                  <a:gd name="T25" fmla="*/ 133 h 239"/>
                  <a:gd name="T26" fmla="*/ 17 w 136"/>
                  <a:gd name="T27" fmla="*/ 147 h 239"/>
                  <a:gd name="T28" fmla="*/ 15 w 136"/>
                  <a:gd name="T29" fmla="*/ 164 h 239"/>
                  <a:gd name="T30" fmla="*/ 7 w 136"/>
                  <a:gd name="T31" fmla="*/ 172 h 239"/>
                  <a:gd name="T32" fmla="*/ 2 w 136"/>
                  <a:gd name="T33" fmla="*/ 185 h 239"/>
                  <a:gd name="T34" fmla="*/ 1 w 136"/>
                  <a:gd name="T35" fmla="*/ 185 h 239"/>
                  <a:gd name="T36" fmla="*/ 4 w 136"/>
                  <a:gd name="T37" fmla="*/ 193 h 239"/>
                  <a:gd name="T38" fmla="*/ 11 w 136"/>
                  <a:gd name="T39" fmla="*/ 211 h 239"/>
                  <a:gd name="T40" fmla="*/ 17 w 136"/>
                  <a:gd name="T41" fmla="*/ 226 h 239"/>
                  <a:gd name="T42" fmla="*/ 20 w 136"/>
                  <a:gd name="T43" fmla="*/ 230 h 239"/>
                  <a:gd name="T44" fmla="*/ 22 w 136"/>
                  <a:gd name="T45" fmla="*/ 238 h 239"/>
                  <a:gd name="T46" fmla="*/ 29 w 136"/>
                  <a:gd name="T47" fmla="*/ 235 h 239"/>
                  <a:gd name="T48" fmla="*/ 33 w 136"/>
                  <a:gd name="T49" fmla="*/ 228 h 239"/>
                  <a:gd name="T50" fmla="*/ 46 w 136"/>
                  <a:gd name="T51" fmla="*/ 227 h 239"/>
                  <a:gd name="T52" fmla="*/ 55 w 136"/>
                  <a:gd name="T53" fmla="*/ 222 h 239"/>
                  <a:gd name="T54" fmla="*/ 55 w 136"/>
                  <a:gd name="T55" fmla="*/ 206 h 239"/>
                  <a:gd name="T56" fmla="*/ 64 w 136"/>
                  <a:gd name="T57" fmla="*/ 182 h 239"/>
                  <a:gd name="T58" fmla="*/ 80 w 136"/>
                  <a:gd name="T59" fmla="*/ 165 h 239"/>
                  <a:gd name="T60" fmla="*/ 62 w 136"/>
                  <a:gd name="T61" fmla="*/ 153 h 239"/>
                  <a:gd name="T62" fmla="*/ 62 w 136"/>
                  <a:gd name="T63" fmla="*/ 132 h 239"/>
                  <a:gd name="T64" fmla="*/ 68 w 136"/>
                  <a:gd name="T65" fmla="*/ 117 h 239"/>
                  <a:gd name="T66" fmla="*/ 76 w 136"/>
                  <a:gd name="T67" fmla="*/ 109 h 239"/>
                  <a:gd name="T68" fmla="*/ 92 w 136"/>
                  <a:gd name="T69" fmla="*/ 97 h 239"/>
                  <a:gd name="T70" fmla="*/ 108 w 136"/>
                  <a:gd name="T71" fmla="*/ 74 h 239"/>
                  <a:gd name="T72" fmla="*/ 118 w 136"/>
                  <a:gd name="T73" fmla="*/ 60 h 239"/>
                  <a:gd name="T74" fmla="*/ 126 w 136"/>
                  <a:gd name="T75" fmla="*/ 57 h 239"/>
                  <a:gd name="T76" fmla="*/ 136 w 136"/>
                  <a:gd name="T77" fmla="*/ 57 h 239"/>
                  <a:gd name="T78" fmla="*/ 135 w 136"/>
                  <a:gd name="T79" fmla="*/ 55 h 239"/>
                  <a:gd name="T80" fmla="*/ 135 w 136"/>
                  <a:gd name="T81" fmla="*/ 42 h 239"/>
                  <a:gd name="T82" fmla="*/ 132 w 136"/>
                  <a:gd name="T83" fmla="*/ 30 h 239"/>
                  <a:gd name="T84" fmla="*/ 120 w 136"/>
                  <a:gd name="T85" fmla="*/ 11 h 239"/>
                  <a:gd name="T86" fmla="*/ 103 w 136"/>
                  <a:gd name="T87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6" h="239">
                    <a:moveTo>
                      <a:pt x="102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99" y="0"/>
                      <a:pt x="98" y="3"/>
                      <a:pt x="98" y="7"/>
                    </a:cubicBezTo>
                    <a:cubicBezTo>
                      <a:pt x="98" y="10"/>
                      <a:pt x="96" y="12"/>
                      <a:pt x="93" y="12"/>
                    </a:cubicBezTo>
                    <a:cubicBezTo>
                      <a:pt x="91" y="12"/>
                      <a:pt x="89" y="12"/>
                      <a:pt x="87" y="10"/>
                    </a:cubicBezTo>
                    <a:cubicBezTo>
                      <a:pt x="86" y="10"/>
                      <a:pt x="85" y="9"/>
                      <a:pt x="83" y="10"/>
                    </a:cubicBezTo>
                    <a:cubicBezTo>
                      <a:pt x="81" y="10"/>
                      <a:pt x="79" y="10"/>
                      <a:pt x="76" y="9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9"/>
                      <a:pt x="76" y="11"/>
                      <a:pt x="76" y="12"/>
                    </a:cubicBezTo>
                    <a:cubicBezTo>
                      <a:pt x="76" y="13"/>
                      <a:pt x="76" y="14"/>
                      <a:pt x="76" y="15"/>
                    </a:cubicBezTo>
                    <a:cubicBezTo>
                      <a:pt x="76" y="20"/>
                      <a:pt x="69" y="20"/>
                      <a:pt x="66" y="20"/>
                    </a:cubicBezTo>
                    <a:cubicBezTo>
                      <a:pt x="63" y="20"/>
                      <a:pt x="59" y="22"/>
                      <a:pt x="59" y="24"/>
                    </a:cubicBezTo>
                    <a:cubicBezTo>
                      <a:pt x="59" y="27"/>
                      <a:pt x="58" y="29"/>
                      <a:pt x="57" y="30"/>
                    </a:cubicBezTo>
                    <a:cubicBezTo>
                      <a:pt x="56" y="31"/>
                      <a:pt x="56" y="31"/>
                      <a:pt x="56" y="32"/>
                    </a:cubicBezTo>
                    <a:cubicBezTo>
                      <a:pt x="57" y="33"/>
                      <a:pt x="58" y="36"/>
                      <a:pt x="52" y="40"/>
                    </a:cubicBezTo>
                    <a:cubicBezTo>
                      <a:pt x="52" y="41"/>
                      <a:pt x="50" y="43"/>
                      <a:pt x="49" y="44"/>
                    </a:cubicBezTo>
                    <a:cubicBezTo>
                      <a:pt x="48" y="46"/>
                      <a:pt x="48" y="47"/>
                      <a:pt x="47" y="48"/>
                    </a:cubicBezTo>
                    <a:cubicBezTo>
                      <a:pt x="47" y="48"/>
                      <a:pt x="47" y="49"/>
                      <a:pt x="47" y="49"/>
                    </a:cubicBezTo>
                    <a:cubicBezTo>
                      <a:pt x="47" y="50"/>
                      <a:pt x="47" y="53"/>
                      <a:pt x="44" y="55"/>
                    </a:cubicBezTo>
                    <a:cubicBezTo>
                      <a:pt x="42" y="56"/>
                      <a:pt x="40" y="56"/>
                      <a:pt x="38" y="57"/>
                    </a:cubicBezTo>
                    <a:cubicBezTo>
                      <a:pt x="37" y="57"/>
                      <a:pt x="36" y="57"/>
                      <a:pt x="36" y="57"/>
                    </a:cubicBezTo>
                    <a:cubicBezTo>
                      <a:pt x="36" y="57"/>
                      <a:pt x="36" y="59"/>
                      <a:pt x="36" y="60"/>
                    </a:cubicBezTo>
                    <a:cubicBezTo>
                      <a:pt x="36" y="62"/>
                      <a:pt x="36" y="64"/>
                      <a:pt x="36" y="66"/>
                    </a:cubicBezTo>
                    <a:cubicBezTo>
                      <a:pt x="36" y="71"/>
                      <a:pt x="32" y="76"/>
                      <a:pt x="28" y="81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30" y="84"/>
                    </a:cubicBezTo>
                    <a:cubicBezTo>
                      <a:pt x="31" y="84"/>
                      <a:pt x="32" y="85"/>
                      <a:pt x="32" y="86"/>
                    </a:cubicBezTo>
                    <a:cubicBezTo>
                      <a:pt x="33" y="88"/>
                      <a:pt x="32" y="90"/>
                      <a:pt x="31" y="93"/>
                    </a:cubicBezTo>
                    <a:cubicBezTo>
                      <a:pt x="30" y="95"/>
                      <a:pt x="29" y="96"/>
                      <a:pt x="26" y="96"/>
                    </a:cubicBezTo>
                    <a:cubicBezTo>
                      <a:pt x="25" y="96"/>
                      <a:pt x="24" y="96"/>
                      <a:pt x="22" y="95"/>
                    </a:cubicBezTo>
                    <a:cubicBezTo>
                      <a:pt x="22" y="95"/>
                      <a:pt x="22" y="95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5"/>
                      <a:pt x="15" y="97"/>
                      <a:pt x="12" y="101"/>
                    </a:cubicBezTo>
                    <a:cubicBezTo>
                      <a:pt x="9" y="106"/>
                      <a:pt x="10" y="109"/>
                      <a:pt x="11" y="111"/>
                    </a:cubicBezTo>
                    <a:cubicBezTo>
                      <a:pt x="12" y="113"/>
                      <a:pt x="12" y="114"/>
                      <a:pt x="11" y="116"/>
                    </a:cubicBezTo>
                    <a:cubicBezTo>
                      <a:pt x="11" y="117"/>
                      <a:pt x="11" y="118"/>
                      <a:pt x="10" y="119"/>
                    </a:cubicBezTo>
                    <a:cubicBezTo>
                      <a:pt x="10" y="120"/>
                      <a:pt x="11" y="121"/>
                      <a:pt x="11" y="122"/>
                    </a:cubicBezTo>
                    <a:cubicBezTo>
                      <a:pt x="13" y="126"/>
                      <a:pt x="12" y="128"/>
                      <a:pt x="12" y="130"/>
                    </a:cubicBezTo>
                    <a:cubicBezTo>
                      <a:pt x="11" y="131"/>
                      <a:pt x="11" y="132"/>
                      <a:pt x="11" y="133"/>
                    </a:cubicBezTo>
                    <a:cubicBezTo>
                      <a:pt x="11" y="134"/>
                      <a:pt x="12" y="135"/>
                      <a:pt x="14" y="136"/>
                    </a:cubicBezTo>
                    <a:cubicBezTo>
                      <a:pt x="15" y="137"/>
                      <a:pt x="18" y="138"/>
                      <a:pt x="18" y="141"/>
                    </a:cubicBezTo>
                    <a:cubicBezTo>
                      <a:pt x="19" y="144"/>
                      <a:pt x="18" y="146"/>
                      <a:pt x="17" y="147"/>
                    </a:cubicBezTo>
                    <a:cubicBezTo>
                      <a:pt x="16" y="149"/>
                      <a:pt x="14" y="149"/>
                      <a:pt x="13" y="149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7" y="153"/>
                      <a:pt x="16" y="162"/>
                      <a:pt x="15" y="164"/>
                    </a:cubicBezTo>
                    <a:cubicBezTo>
                      <a:pt x="14" y="167"/>
                      <a:pt x="11" y="167"/>
                      <a:pt x="9" y="167"/>
                    </a:cubicBezTo>
                    <a:cubicBezTo>
                      <a:pt x="9" y="167"/>
                      <a:pt x="8" y="167"/>
                      <a:pt x="8" y="167"/>
                    </a:cubicBezTo>
                    <a:cubicBezTo>
                      <a:pt x="8" y="169"/>
                      <a:pt x="7" y="171"/>
                      <a:pt x="7" y="172"/>
                    </a:cubicBezTo>
                    <a:cubicBezTo>
                      <a:pt x="6" y="174"/>
                      <a:pt x="6" y="175"/>
                      <a:pt x="6" y="175"/>
                    </a:cubicBezTo>
                    <a:cubicBezTo>
                      <a:pt x="6" y="176"/>
                      <a:pt x="6" y="177"/>
                      <a:pt x="6" y="178"/>
                    </a:cubicBezTo>
                    <a:cubicBezTo>
                      <a:pt x="6" y="182"/>
                      <a:pt x="5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1" y="185"/>
                    </a:cubicBezTo>
                    <a:cubicBezTo>
                      <a:pt x="1" y="185"/>
                      <a:pt x="1" y="185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1" y="191"/>
                      <a:pt x="4" y="193"/>
                    </a:cubicBezTo>
                    <a:cubicBezTo>
                      <a:pt x="7" y="195"/>
                      <a:pt x="7" y="198"/>
                      <a:pt x="7" y="200"/>
                    </a:cubicBezTo>
                    <a:cubicBezTo>
                      <a:pt x="7" y="202"/>
                      <a:pt x="7" y="204"/>
                      <a:pt x="8" y="205"/>
                    </a:cubicBezTo>
                    <a:cubicBezTo>
                      <a:pt x="10" y="207"/>
                      <a:pt x="11" y="209"/>
                      <a:pt x="11" y="211"/>
                    </a:cubicBezTo>
                    <a:cubicBezTo>
                      <a:pt x="12" y="213"/>
                      <a:pt x="12" y="214"/>
                      <a:pt x="14" y="215"/>
                    </a:cubicBezTo>
                    <a:cubicBezTo>
                      <a:pt x="18" y="219"/>
                      <a:pt x="19" y="221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7"/>
                      <a:pt x="17" y="227"/>
                    </a:cubicBezTo>
                    <a:cubicBezTo>
                      <a:pt x="18" y="227"/>
                      <a:pt x="20" y="228"/>
                      <a:pt x="20" y="230"/>
                    </a:cubicBezTo>
                    <a:cubicBezTo>
                      <a:pt x="20" y="231"/>
                      <a:pt x="20" y="232"/>
                      <a:pt x="20" y="234"/>
                    </a:cubicBezTo>
                    <a:cubicBezTo>
                      <a:pt x="20" y="235"/>
                      <a:pt x="20" y="238"/>
                      <a:pt x="20" y="239"/>
                    </a:cubicBezTo>
                    <a:cubicBezTo>
                      <a:pt x="20" y="239"/>
                      <a:pt x="21" y="239"/>
                      <a:pt x="22" y="238"/>
                    </a:cubicBezTo>
                    <a:cubicBezTo>
                      <a:pt x="23" y="238"/>
                      <a:pt x="25" y="238"/>
                      <a:pt x="27" y="238"/>
                    </a:cubicBezTo>
                    <a:cubicBezTo>
                      <a:pt x="28" y="238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9" y="235"/>
                    </a:cubicBezTo>
                    <a:cubicBezTo>
                      <a:pt x="29" y="234"/>
                      <a:pt x="29" y="233"/>
                      <a:pt x="29" y="233"/>
                    </a:cubicBezTo>
                    <a:cubicBezTo>
                      <a:pt x="29" y="230"/>
                      <a:pt x="32" y="229"/>
                      <a:pt x="33" y="229"/>
                    </a:cubicBezTo>
                    <a:cubicBezTo>
                      <a:pt x="33" y="229"/>
                      <a:pt x="33" y="229"/>
                      <a:pt x="33" y="228"/>
                    </a:cubicBezTo>
                    <a:cubicBezTo>
                      <a:pt x="34" y="227"/>
                      <a:pt x="36" y="225"/>
                      <a:pt x="39" y="225"/>
                    </a:cubicBezTo>
                    <a:cubicBezTo>
                      <a:pt x="41" y="225"/>
                      <a:pt x="43" y="226"/>
                      <a:pt x="45" y="227"/>
                    </a:cubicBezTo>
                    <a:cubicBezTo>
                      <a:pt x="45" y="227"/>
                      <a:pt x="46" y="227"/>
                      <a:pt x="46" y="227"/>
                    </a:cubicBezTo>
                    <a:cubicBezTo>
                      <a:pt x="48" y="227"/>
                      <a:pt x="48" y="224"/>
                      <a:pt x="49" y="223"/>
                    </a:cubicBezTo>
                    <a:cubicBezTo>
                      <a:pt x="49" y="220"/>
                      <a:pt x="51" y="220"/>
                      <a:pt x="51" y="220"/>
                    </a:cubicBezTo>
                    <a:cubicBezTo>
                      <a:pt x="53" y="220"/>
                      <a:pt x="54" y="221"/>
                      <a:pt x="55" y="222"/>
                    </a:cubicBezTo>
                    <a:cubicBezTo>
                      <a:pt x="56" y="221"/>
                      <a:pt x="57" y="219"/>
                      <a:pt x="58" y="217"/>
                    </a:cubicBezTo>
                    <a:cubicBezTo>
                      <a:pt x="56" y="218"/>
                      <a:pt x="54" y="218"/>
                      <a:pt x="53" y="217"/>
                    </a:cubicBezTo>
                    <a:cubicBezTo>
                      <a:pt x="52" y="214"/>
                      <a:pt x="55" y="206"/>
                      <a:pt x="55" y="206"/>
                    </a:cubicBezTo>
                    <a:cubicBezTo>
                      <a:pt x="56" y="204"/>
                      <a:pt x="56" y="199"/>
                      <a:pt x="56" y="196"/>
                    </a:cubicBezTo>
                    <a:cubicBezTo>
                      <a:pt x="56" y="193"/>
                      <a:pt x="56" y="192"/>
                      <a:pt x="57" y="191"/>
                    </a:cubicBezTo>
                    <a:cubicBezTo>
                      <a:pt x="57" y="189"/>
                      <a:pt x="58" y="184"/>
                      <a:pt x="64" y="182"/>
                    </a:cubicBezTo>
                    <a:cubicBezTo>
                      <a:pt x="68" y="181"/>
                      <a:pt x="73" y="177"/>
                      <a:pt x="73" y="175"/>
                    </a:cubicBezTo>
                    <a:cubicBezTo>
                      <a:pt x="72" y="173"/>
                      <a:pt x="75" y="171"/>
                      <a:pt x="77" y="168"/>
                    </a:cubicBezTo>
                    <a:cubicBezTo>
                      <a:pt x="78" y="167"/>
                      <a:pt x="80" y="166"/>
                      <a:pt x="80" y="165"/>
                    </a:cubicBezTo>
                    <a:cubicBezTo>
                      <a:pt x="79" y="164"/>
                      <a:pt x="73" y="157"/>
                      <a:pt x="70" y="155"/>
                    </a:cubicBezTo>
                    <a:cubicBezTo>
                      <a:pt x="69" y="155"/>
                      <a:pt x="67" y="155"/>
                      <a:pt x="66" y="155"/>
                    </a:cubicBezTo>
                    <a:cubicBezTo>
                      <a:pt x="64" y="155"/>
                      <a:pt x="62" y="155"/>
                      <a:pt x="62" y="153"/>
                    </a:cubicBezTo>
                    <a:cubicBezTo>
                      <a:pt x="61" y="153"/>
                      <a:pt x="61" y="152"/>
                      <a:pt x="61" y="151"/>
                    </a:cubicBezTo>
                    <a:cubicBezTo>
                      <a:pt x="61" y="150"/>
                      <a:pt x="61" y="146"/>
                      <a:pt x="60" y="139"/>
                    </a:cubicBezTo>
                    <a:cubicBezTo>
                      <a:pt x="59" y="137"/>
                      <a:pt x="61" y="134"/>
                      <a:pt x="62" y="132"/>
                    </a:cubicBezTo>
                    <a:cubicBezTo>
                      <a:pt x="63" y="130"/>
                      <a:pt x="64" y="129"/>
                      <a:pt x="64" y="128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4" y="124"/>
                      <a:pt x="64" y="119"/>
                      <a:pt x="68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70" y="115"/>
                      <a:pt x="71" y="113"/>
                      <a:pt x="74" y="112"/>
                    </a:cubicBezTo>
                    <a:cubicBezTo>
                      <a:pt x="75" y="112"/>
                      <a:pt x="75" y="111"/>
                      <a:pt x="76" y="109"/>
                    </a:cubicBezTo>
                    <a:cubicBezTo>
                      <a:pt x="77" y="107"/>
                      <a:pt x="78" y="105"/>
                      <a:pt x="81" y="103"/>
                    </a:cubicBezTo>
                    <a:cubicBezTo>
                      <a:pt x="83" y="103"/>
                      <a:pt x="84" y="102"/>
                      <a:pt x="86" y="101"/>
                    </a:cubicBezTo>
                    <a:cubicBezTo>
                      <a:pt x="87" y="100"/>
                      <a:pt x="89" y="99"/>
                      <a:pt x="92" y="97"/>
                    </a:cubicBezTo>
                    <a:cubicBezTo>
                      <a:pt x="98" y="94"/>
                      <a:pt x="107" y="88"/>
                      <a:pt x="108" y="85"/>
                    </a:cubicBezTo>
                    <a:cubicBezTo>
                      <a:pt x="108" y="85"/>
                      <a:pt x="108" y="84"/>
                      <a:pt x="107" y="83"/>
                    </a:cubicBezTo>
                    <a:cubicBezTo>
                      <a:pt x="106" y="81"/>
                      <a:pt x="103" y="77"/>
                      <a:pt x="108" y="74"/>
                    </a:cubicBezTo>
                    <a:cubicBezTo>
                      <a:pt x="110" y="72"/>
                      <a:pt x="110" y="71"/>
                      <a:pt x="110" y="69"/>
                    </a:cubicBezTo>
                    <a:cubicBezTo>
                      <a:pt x="110" y="68"/>
                      <a:pt x="110" y="65"/>
                      <a:pt x="113" y="64"/>
                    </a:cubicBezTo>
                    <a:cubicBezTo>
                      <a:pt x="115" y="63"/>
                      <a:pt x="116" y="62"/>
                      <a:pt x="118" y="60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21" y="57"/>
                      <a:pt x="123" y="57"/>
                      <a:pt x="124" y="57"/>
                    </a:cubicBezTo>
                    <a:cubicBezTo>
                      <a:pt x="125" y="57"/>
                      <a:pt x="125" y="57"/>
                      <a:pt x="126" y="57"/>
                    </a:cubicBezTo>
                    <a:cubicBezTo>
                      <a:pt x="128" y="57"/>
                      <a:pt x="130" y="58"/>
                      <a:pt x="132" y="57"/>
                    </a:cubicBezTo>
                    <a:cubicBezTo>
                      <a:pt x="133" y="57"/>
                      <a:pt x="135" y="57"/>
                      <a:pt x="136" y="57"/>
                    </a:cubicBezTo>
                    <a:cubicBezTo>
                      <a:pt x="136" y="57"/>
                      <a:pt x="136" y="57"/>
                      <a:pt x="136" y="57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5"/>
                      <a:pt x="136" y="55"/>
                      <a:pt x="135" y="55"/>
                    </a:cubicBezTo>
                    <a:cubicBezTo>
                      <a:pt x="135" y="54"/>
                      <a:pt x="131" y="50"/>
                      <a:pt x="132" y="48"/>
                    </a:cubicBezTo>
                    <a:cubicBezTo>
                      <a:pt x="132" y="47"/>
                      <a:pt x="133" y="46"/>
                      <a:pt x="135" y="46"/>
                    </a:cubicBezTo>
                    <a:cubicBezTo>
                      <a:pt x="135" y="46"/>
                      <a:pt x="135" y="44"/>
                      <a:pt x="135" y="42"/>
                    </a:cubicBezTo>
                    <a:cubicBezTo>
                      <a:pt x="135" y="41"/>
                      <a:pt x="135" y="40"/>
                      <a:pt x="134" y="40"/>
                    </a:cubicBezTo>
                    <a:cubicBezTo>
                      <a:pt x="132" y="39"/>
                      <a:pt x="132" y="35"/>
                      <a:pt x="132" y="33"/>
                    </a:cubicBezTo>
                    <a:cubicBezTo>
                      <a:pt x="132" y="32"/>
                      <a:pt x="132" y="30"/>
                      <a:pt x="132" y="30"/>
                    </a:cubicBezTo>
                    <a:cubicBezTo>
                      <a:pt x="128" y="28"/>
                      <a:pt x="129" y="23"/>
                      <a:pt x="130" y="19"/>
                    </a:cubicBezTo>
                    <a:cubicBezTo>
                      <a:pt x="130" y="18"/>
                      <a:pt x="130" y="18"/>
                      <a:pt x="130" y="17"/>
                    </a:cubicBezTo>
                    <a:cubicBezTo>
                      <a:pt x="130" y="16"/>
                      <a:pt x="123" y="13"/>
                      <a:pt x="120" y="11"/>
                    </a:cubicBezTo>
                    <a:cubicBezTo>
                      <a:pt x="118" y="11"/>
                      <a:pt x="117" y="10"/>
                      <a:pt x="115" y="10"/>
                    </a:cubicBezTo>
                    <a:cubicBezTo>
                      <a:pt x="112" y="8"/>
                      <a:pt x="109" y="6"/>
                      <a:pt x="107" y="4"/>
                    </a:cubicBezTo>
                    <a:cubicBezTo>
                      <a:pt x="106" y="3"/>
                      <a:pt x="105" y="2"/>
                      <a:pt x="103" y="1"/>
                    </a:cubicBezTo>
                    <a:cubicBezTo>
                      <a:pt x="103" y="1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5" name="Freeform 1220"/>
              <p:cNvSpPr>
                <a:spLocks/>
              </p:cNvSpPr>
              <p:nvPr/>
            </p:nvSpPr>
            <p:spPr bwMode="auto">
              <a:xfrm>
                <a:off x="2794" y="3079"/>
                <a:ext cx="46" cy="29"/>
              </a:xfrm>
              <a:custGeom>
                <a:avLst/>
                <a:gdLst>
                  <a:gd name="T0" fmla="*/ 41 w 48"/>
                  <a:gd name="T1" fmla="*/ 30 h 30"/>
                  <a:gd name="T2" fmla="*/ 41 w 48"/>
                  <a:gd name="T3" fmla="*/ 29 h 30"/>
                  <a:gd name="T4" fmla="*/ 42 w 48"/>
                  <a:gd name="T5" fmla="*/ 29 h 30"/>
                  <a:gd name="T6" fmla="*/ 43 w 48"/>
                  <a:gd name="T7" fmla="*/ 28 h 30"/>
                  <a:gd name="T8" fmla="*/ 43 w 48"/>
                  <a:gd name="T9" fmla="*/ 28 h 30"/>
                  <a:gd name="T10" fmla="*/ 43 w 48"/>
                  <a:gd name="T11" fmla="*/ 28 h 30"/>
                  <a:gd name="T12" fmla="*/ 45 w 48"/>
                  <a:gd name="T13" fmla="*/ 26 h 30"/>
                  <a:gd name="T14" fmla="*/ 45 w 48"/>
                  <a:gd name="T15" fmla="*/ 26 h 30"/>
                  <a:gd name="T16" fmla="*/ 45 w 48"/>
                  <a:gd name="T17" fmla="*/ 26 h 30"/>
                  <a:gd name="T18" fmla="*/ 42 w 48"/>
                  <a:gd name="T19" fmla="*/ 20 h 30"/>
                  <a:gd name="T20" fmla="*/ 42 w 48"/>
                  <a:gd name="T21" fmla="*/ 17 h 30"/>
                  <a:gd name="T22" fmla="*/ 42 w 48"/>
                  <a:gd name="T23" fmla="*/ 13 h 30"/>
                  <a:gd name="T24" fmla="*/ 44 w 48"/>
                  <a:gd name="T25" fmla="*/ 9 h 30"/>
                  <a:gd name="T26" fmla="*/ 46 w 48"/>
                  <a:gd name="T27" fmla="*/ 6 h 30"/>
                  <a:gd name="T28" fmla="*/ 48 w 48"/>
                  <a:gd name="T29" fmla="*/ 3 h 30"/>
                  <a:gd name="T30" fmla="*/ 48 w 48"/>
                  <a:gd name="T31" fmla="*/ 3 h 30"/>
                  <a:gd name="T32" fmla="*/ 48 w 48"/>
                  <a:gd name="T33" fmla="*/ 3 h 30"/>
                  <a:gd name="T34" fmla="*/ 48 w 48"/>
                  <a:gd name="T35" fmla="*/ 3 h 30"/>
                  <a:gd name="T36" fmla="*/ 37 w 48"/>
                  <a:gd name="T37" fmla="*/ 2 h 30"/>
                  <a:gd name="T38" fmla="*/ 26 w 48"/>
                  <a:gd name="T39" fmla="*/ 1 h 30"/>
                  <a:gd name="T40" fmla="*/ 19 w 48"/>
                  <a:gd name="T41" fmla="*/ 2 h 30"/>
                  <a:gd name="T42" fmla="*/ 6 w 48"/>
                  <a:gd name="T43" fmla="*/ 4 h 30"/>
                  <a:gd name="T44" fmla="*/ 1 w 48"/>
                  <a:gd name="T45" fmla="*/ 7 h 30"/>
                  <a:gd name="T46" fmla="*/ 0 w 48"/>
                  <a:gd name="T47" fmla="*/ 8 h 30"/>
                  <a:gd name="T48" fmla="*/ 2 w 48"/>
                  <a:gd name="T49" fmla="*/ 13 h 30"/>
                  <a:gd name="T50" fmla="*/ 2 w 48"/>
                  <a:gd name="T51" fmla="*/ 15 h 30"/>
                  <a:gd name="T52" fmla="*/ 7 w 48"/>
                  <a:gd name="T53" fmla="*/ 18 h 30"/>
                  <a:gd name="T54" fmla="*/ 13 w 48"/>
                  <a:gd name="T55" fmla="*/ 21 h 30"/>
                  <a:gd name="T56" fmla="*/ 13 w 48"/>
                  <a:gd name="T57" fmla="*/ 23 h 30"/>
                  <a:gd name="T58" fmla="*/ 13 w 48"/>
                  <a:gd name="T59" fmla="*/ 23 h 30"/>
                  <a:gd name="T60" fmla="*/ 15 w 48"/>
                  <a:gd name="T61" fmla="*/ 23 h 30"/>
                  <a:gd name="T62" fmla="*/ 16 w 48"/>
                  <a:gd name="T63" fmla="*/ 23 h 30"/>
                  <a:gd name="T64" fmla="*/ 18 w 48"/>
                  <a:gd name="T65" fmla="*/ 23 h 30"/>
                  <a:gd name="T66" fmla="*/ 23 w 48"/>
                  <a:gd name="T67" fmla="*/ 23 h 30"/>
                  <a:gd name="T68" fmla="*/ 23 w 48"/>
                  <a:gd name="T69" fmla="*/ 24 h 30"/>
                  <a:gd name="T70" fmla="*/ 32 w 48"/>
                  <a:gd name="T71" fmla="*/ 30 h 30"/>
                  <a:gd name="T72" fmla="*/ 33 w 48"/>
                  <a:gd name="T73" fmla="*/ 30 h 30"/>
                  <a:gd name="T74" fmla="*/ 33 w 48"/>
                  <a:gd name="T75" fmla="*/ 29 h 30"/>
                  <a:gd name="T76" fmla="*/ 34 w 48"/>
                  <a:gd name="T77" fmla="*/ 29 h 30"/>
                  <a:gd name="T78" fmla="*/ 34 w 48"/>
                  <a:gd name="T79" fmla="*/ 29 h 30"/>
                  <a:gd name="T80" fmla="*/ 41 w 48"/>
                  <a:gd name="T8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30">
                    <a:moveTo>
                      <a:pt x="41" y="30"/>
                    </a:moveTo>
                    <a:cubicBezTo>
                      <a:pt x="41" y="30"/>
                      <a:pt x="41" y="30"/>
                      <a:pt x="41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3" y="24"/>
                      <a:pt x="43" y="23"/>
                      <a:pt x="42" y="20"/>
                    </a:cubicBezTo>
                    <a:cubicBezTo>
                      <a:pt x="42" y="18"/>
                      <a:pt x="42" y="17"/>
                      <a:pt x="42" y="17"/>
                    </a:cubicBezTo>
                    <a:cubicBezTo>
                      <a:pt x="42" y="15"/>
                      <a:pt x="41" y="14"/>
                      <a:pt x="42" y="13"/>
                    </a:cubicBezTo>
                    <a:cubicBezTo>
                      <a:pt x="42" y="11"/>
                      <a:pt x="43" y="10"/>
                      <a:pt x="44" y="9"/>
                    </a:cubicBezTo>
                    <a:cubicBezTo>
                      <a:pt x="44" y="8"/>
                      <a:pt x="45" y="8"/>
                      <a:pt x="46" y="6"/>
                    </a:cubicBezTo>
                    <a:cubicBezTo>
                      <a:pt x="46" y="5"/>
                      <a:pt x="47" y="4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4"/>
                      <a:pt x="41" y="3"/>
                      <a:pt x="37" y="2"/>
                    </a:cubicBezTo>
                    <a:cubicBezTo>
                      <a:pt x="33" y="1"/>
                      <a:pt x="29" y="0"/>
                      <a:pt x="26" y="1"/>
                    </a:cubicBezTo>
                    <a:cubicBezTo>
                      <a:pt x="24" y="1"/>
                      <a:pt x="22" y="1"/>
                      <a:pt x="19" y="2"/>
                    </a:cubicBezTo>
                    <a:cubicBezTo>
                      <a:pt x="15" y="2"/>
                      <a:pt x="8" y="3"/>
                      <a:pt x="6" y="4"/>
                    </a:cubicBezTo>
                    <a:cubicBezTo>
                      <a:pt x="5" y="6"/>
                      <a:pt x="3" y="7"/>
                      <a:pt x="1" y="7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5" y="19"/>
                      <a:pt x="5" y="19"/>
                      <a:pt x="7" y="18"/>
                    </a:cubicBezTo>
                    <a:cubicBezTo>
                      <a:pt x="9" y="18"/>
                      <a:pt x="12" y="19"/>
                      <a:pt x="13" y="21"/>
                    </a:cubicBezTo>
                    <a:cubicBezTo>
                      <a:pt x="13" y="21"/>
                      <a:pt x="13" y="22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21" y="23"/>
                      <a:pt x="22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30" y="29"/>
                      <a:pt x="32" y="30"/>
                      <a:pt x="32" y="30"/>
                    </a:cubicBezTo>
                    <a:cubicBezTo>
                      <a:pt x="32" y="30"/>
                      <a:pt x="33" y="30"/>
                      <a:pt x="33" y="30"/>
                    </a:cubicBezTo>
                    <a:cubicBezTo>
                      <a:pt x="33" y="30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29"/>
                      <a:pt x="38" y="30"/>
                      <a:pt x="4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6" name="Freeform 1221"/>
              <p:cNvSpPr>
                <a:spLocks/>
              </p:cNvSpPr>
              <p:nvPr/>
            </p:nvSpPr>
            <p:spPr bwMode="auto">
              <a:xfrm>
                <a:off x="2600" y="2872"/>
                <a:ext cx="274" cy="229"/>
              </a:xfrm>
              <a:custGeom>
                <a:avLst/>
                <a:gdLst>
                  <a:gd name="T0" fmla="*/ 180 w 286"/>
                  <a:gd name="T1" fmla="*/ 35 h 239"/>
                  <a:gd name="T2" fmla="*/ 204 w 286"/>
                  <a:gd name="T3" fmla="*/ 46 h 239"/>
                  <a:gd name="T4" fmla="*/ 220 w 286"/>
                  <a:gd name="T5" fmla="*/ 48 h 239"/>
                  <a:gd name="T6" fmla="*/ 227 w 286"/>
                  <a:gd name="T7" fmla="*/ 37 h 239"/>
                  <a:gd name="T8" fmla="*/ 246 w 286"/>
                  <a:gd name="T9" fmla="*/ 21 h 239"/>
                  <a:gd name="T10" fmla="*/ 270 w 286"/>
                  <a:gd name="T11" fmla="*/ 33 h 239"/>
                  <a:gd name="T12" fmla="*/ 274 w 286"/>
                  <a:gd name="T13" fmla="*/ 29 h 239"/>
                  <a:gd name="T14" fmla="*/ 279 w 286"/>
                  <a:gd name="T15" fmla="*/ 17 h 239"/>
                  <a:gd name="T16" fmla="*/ 272 w 286"/>
                  <a:gd name="T17" fmla="*/ 9 h 239"/>
                  <a:gd name="T18" fmla="*/ 255 w 286"/>
                  <a:gd name="T19" fmla="*/ 10 h 239"/>
                  <a:gd name="T20" fmla="*/ 248 w 286"/>
                  <a:gd name="T21" fmla="*/ 2 h 239"/>
                  <a:gd name="T22" fmla="*/ 238 w 286"/>
                  <a:gd name="T23" fmla="*/ 6 h 239"/>
                  <a:gd name="T24" fmla="*/ 223 w 286"/>
                  <a:gd name="T25" fmla="*/ 10 h 239"/>
                  <a:gd name="T26" fmla="*/ 218 w 286"/>
                  <a:gd name="T27" fmla="*/ 5 h 239"/>
                  <a:gd name="T28" fmla="*/ 209 w 286"/>
                  <a:gd name="T29" fmla="*/ 10 h 239"/>
                  <a:gd name="T30" fmla="*/ 199 w 286"/>
                  <a:gd name="T31" fmla="*/ 24 h 239"/>
                  <a:gd name="T32" fmla="*/ 182 w 286"/>
                  <a:gd name="T33" fmla="*/ 18 h 239"/>
                  <a:gd name="T34" fmla="*/ 181 w 286"/>
                  <a:gd name="T35" fmla="*/ 24 h 239"/>
                  <a:gd name="T36" fmla="*/ 164 w 286"/>
                  <a:gd name="T37" fmla="*/ 27 h 239"/>
                  <a:gd name="T38" fmla="*/ 158 w 286"/>
                  <a:gd name="T39" fmla="*/ 20 h 239"/>
                  <a:gd name="T40" fmla="*/ 149 w 286"/>
                  <a:gd name="T41" fmla="*/ 30 h 239"/>
                  <a:gd name="T42" fmla="*/ 137 w 286"/>
                  <a:gd name="T43" fmla="*/ 33 h 239"/>
                  <a:gd name="T44" fmla="*/ 141 w 286"/>
                  <a:gd name="T45" fmla="*/ 47 h 239"/>
                  <a:gd name="T46" fmla="*/ 125 w 286"/>
                  <a:gd name="T47" fmla="*/ 46 h 239"/>
                  <a:gd name="T48" fmla="*/ 111 w 286"/>
                  <a:gd name="T49" fmla="*/ 48 h 239"/>
                  <a:gd name="T50" fmla="*/ 116 w 286"/>
                  <a:gd name="T51" fmla="*/ 53 h 239"/>
                  <a:gd name="T52" fmla="*/ 127 w 286"/>
                  <a:gd name="T53" fmla="*/ 57 h 239"/>
                  <a:gd name="T54" fmla="*/ 113 w 286"/>
                  <a:gd name="T55" fmla="*/ 65 h 239"/>
                  <a:gd name="T56" fmla="*/ 94 w 286"/>
                  <a:gd name="T57" fmla="*/ 94 h 239"/>
                  <a:gd name="T58" fmla="*/ 83 w 286"/>
                  <a:gd name="T59" fmla="*/ 111 h 239"/>
                  <a:gd name="T60" fmla="*/ 70 w 286"/>
                  <a:gd name="T61" fmla="*/ 122 h 239"/>
                  <a:gd name="T62" fmla="*/ 60 w 286"/>
                  <a:gd name="T63" fmla="*/ 135 h 239"/>
                  <a:gd name="T64" fmla="*/ 43 w 286"/>
                  <a:gd name="T65" fmla="*/ 148 h 239"/>
                  <a:gd name="T66" fmla="*/ 35 w 286"/>
                  <a:gd name="T67" fmla="*/ 155 h 239"/>
                  <a:gd name="T68" fmla="*/ 26 w 286"/>
                  <a:gd name="T69" fmla="*/ 165 h 239"/>
                  <a:gd name="T70" fmla="*/ 10 w 286"/>
                  <a:gd name="T71" fmla="*/ 174 h 239"/>
                  <a:gd name="T72" fmla="*/ 3 w 286"/>
                  <a:gd name="T73" fmla="*/ 186 h 239"/>
                  <a:gd name="T74" fmla="*/ 2 w 286"/>
                  <a:gd name="T75" fmla="*/ 203 h 239"/>
                  <a:gd name="T76" fmla="*/ 19 w 286"/>
                  <a:gd name="T77" fmla="*/ 204 h 239"/>
                  <a:gd name="T78" fmla="*/ 4 w 286"/>
                  <a:gd name="T79" fmla="*/ 213 h 239"/>
                  <a:gd name="T80" fmla="*/ 9 w 286"/>
                  <a:gd name="T81" fmla="*/ 215 h 239"/>
                  <a:gd name="T82" fmla="*/ 8 w 286"/>
                  <a:gd name="T83" fmla="*/ 228 h 239"/>
                  <a:gd name="T84" fmla="*/ 53 w 286"/>
                  <a:gd name="T85" fmla="*/ 222 h 239"/>
                  <a:gd name="T86" fmla="*/ 62 w 286"/>
                  <a:gd name="T87" fmla="*/ 213 h 239"/>
                  <a:gd name="T88" fmla="*/ 74 w 286"/>
                  <a:gd name="T89" fmla="*/ 215 h 239"/>
                  <a:gd name="T90" fmla="*/ 80 w 286"/>
                  <a:gd name="T91" fmla="*/ 194 h 239"/>
                  <a:gd name="T92" fmla="*/ 78 w 286"/>
                  <a:gd name="T93" fmla="*/ 178 h 239"/>
                  <a:gd name="T94" fmla="*/ 93 w 286"/>
                  <a:gd name="T95" fmla="*/ 135 h 239"/>
                  <a:gd name="T96" fmla="*/ 96 w 286"/>
                  <a:gd name="T97" fmla="*/ 123 h 239"/>
                  <a:gd name="T98" fmla="*/ 114 w 286"/>
                  <a:gd name="T99" fmla="*/ 93 h 239"/>
                  <a:gd name="T100" fmla="*/ 126 w 286"/>
                  <a:gd name="T101" fmla="*/ 68 h 239"/>
                  <a:gd name="T102" fmla="*/ 149 w 286"/>
                  <a:gd name="T103" fmla="*/ 49 h 239"/>
                  <a:gd name="T104" fmla="*/ 173 w 286"/>
                  <a:gd name="T105" fmla="*/ 4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6" h="239">
                    <a:moveTo>
                      <a:pt x="174" y="40"/>
                    </a:moveTo>
                    <a:cubicBezTo>
                      <a:pt x="175" y="39"/>
                      <a:pt x="175" y="39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7"/>
                      <a:pt x="177" y="37"/>
                      <a:pt x="178" y="36"/>
                    </a:cubicBezTo>
                    <a:cubicBezTo>
                      <a:pt x="178" y="36"/>
                      <a:pt x="178" y="36"/>
                      <a:pt x="178" y="36"/>
                    </a:cubicBezTo>
                    <a:cubicBezTo>
                      <a:pt x="179" y="36"/>
                      <a:pt x="179" y="36"/>
                      <a:pt x="180" y="35"/>
                    </a:cubicBezTo>
                    <a:cubicBezTo>
                      <a:pt x="180" y="35"/>
                      <a:pt x="180" y="35"/>
                      <a:pt x="180" y="35"/>
                    </a:cubicBezTo>
                    <a:cubicBezTo>
                      <a:pt x="181" y="35"/>
                      <a:pt x="182" y="35"/>
                      <a:pt x="182" y="35"/>
                    </a:cubicBezTo>
                    <a:cubicBezTo>
                      <a:pt x="185" y="36"/>
                      <a:pt x="187" y="38"/>
                      <a:pt x="189" y="40"/>
                    </a:cubicBezTo>
                    <a:cubicBezTo>
                      <a:pt x="191" y="42"/>
                      <a:pt x="193" y="44"/>
                      <a:pt x="195" y="44"/>
                    </a:cubicBezTo>
                    <a:cubicBezTo>
                      <a:pt x="196" y="45"/>
                      <a:pt x="197" y="45"/>
                      <a:pt x="198" y="45"/>
                    </a:cubicBezTo>
                    <a:cubicBezTo>
                      <a:pt x="201" y="46"/>
                      <a:pt x="203" y="46"/>
                      <a:pt x="204" y="46"/>
                    </a:cubicBezTo>
                    <a:cubicBezTo>
                      <a:pt x="204" y="46"/>
                      <a:pt x="205" y="46"/>
                      <a:pt x="205" y="46"/>
                    </a:cubicBezTo>
                    <a:cubicBezTo>
                      <a:pt x="206" y="44"/>
                      <a:pt x="209" y="44"/>
                      <a:pt x="212" y="45"/>
                    </a:cubicBezTo>
                    <a:cubicBezTo>
                      <a:pt x="213" y="45"/>
                      <a:pt x="214" y="46"/>
                      <a:pt x="215" y="46"/>
                    </a:cubicBezTo>
                    <a:cubicBezTo>
                      <a:pt x="215" y="45"/>
                      <a:pt x="216" y="45"/>
                      <a:pt x="216" y="45"/>
                    </a:cubicBezTo>
                    <a:cubicBezTo>
                      <a:pt x="218" y="45"/>
                      <a:pt x="219" y="47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1" y="47"/>
                      <a:pt x="221" y="45"/>
                      <a:pt x="221" y="44"/>
                    </a:cubicBezTo>
                    <a:cubicBezTo>
                      <a:pt x="221" y="43"/>
                      <a:pt x="222" y="41"/>
                      <a:pt x="225" y="41"/>
                    </a:cubicBezTo>
                    <a:cubicBezTo>
                      <a:pt x="226" y="41"/>
                      <a:pt x="226" y="41"/>
                      <a:pt x="227" y="41"/>
                    </a:cubicBezTo>
                    <a:cubicBezTo>
                      <a:pt x="228" y="41"/>
                      <a:pt x="228" y="41"/>
                      <a:pt x="228" y="41"/>
                    </a:cubicBezTo>
                    <a:cubicBezTo>
                      <a:pt x="228" y="40"/>
                      <a:pt x="228" y="38"/>
                      <a:pt x="227" y="37"/>
                    </a:cubicBezTo>
                    <a:cubicBezTo>
                      <a:pt x="227" y="36"/>
                      <a:pt x="227" y="34"/>
                      <a:pt x="227" y="33"/>
                    </a:cubicBezTo>
                    <a:cubicBezTo>
                      <a:pt x="227" y="30"/>
                      <a:pt x="230" y="28"/>
                      <a:pt x="231" y="27"/>
                    </a:cubicBezTo>
                    <a:cubicBezTo>
                      <a:pt x="232" y="27"/>
                      <a:pt x="234" y="26"/>
                      <a:pt x="234" y="26"/>
                    </a:cubicBezTo>
                    <a:cubicBezTo>
                      <a:pt x="234" y="22"/>
                      <a:pt x="238" y="22"/>
                      <a:pt x="241" y="22"/>
                    </a:cubicBezTo>
                    <a:cubicBezTo>
                      <a:pt x="242" y="22"/>
                      <a:pt x="242" y="22"/>
                      <a:pt x="242" y="22"/>
                    </a:cubicBezTo>
                    <a:cubicBezTo>
                      <a:pt x="244" y="22"/>
                      <a:pt x="245" y="22"/>
                      <a:pt x="246" y="21"/>
                    </a:cubicBezTo>
                    <a:cubicBezTo>
                      <a:pt x="247" y="20"/>
                      <a:pt x="249" y="19"/>
                      <a:pt x="252" y="19"/>
                    </a:cubicBezTo>
                    <a:cubicBezTo>
                      <a:pt x="255" y="19"/>
                      <a:pt x="257" y="20"/>
                      <a:pt x="258" y="22"/>
                    </a:cubicBezTo>
                    <a:cubicBezTo>
                      <a:pt x="259" y="23"/>
                      <a:pt x="261" y="24"/>
                      <a:pt x="263" y="25"/>
                    </a:cubicBezTo>
                    <a:cubicBezTo>
                      <a:pt x="266" y="27"/>
                      <a:pt x="269" y="28"/>
                      <a:pt x="270" y="31"/>
                    </a:cubicBezTo>
                    <a:cubicBezTo>
                      <a:pt x="270" y="31"/>
                      <a:pt x="270" y="32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1" y="33"/>
                      <a:pt x="271" y="33"/>
                    </a:cubicBezTo>
                    <a:cubicBezTo>
                      <a:pt x="271" y="33"/>
                      <a:pt x="271" y="33"/>
                      <a:pt x="271" y="33"/>
                    </a:cubicBezTo>
                    <a:cubicBezTo>
                      <a:pt x="272" y="33"/>
                      <a:pt x="273" y="33"/>
                      <a:pt x="273" y="33"/>
                    </a:cubicBezTo>
                    <a:cubicBezTo>
                      <a:pt x="274" y="33"/>
                      <a:pt x="275" y="32"/>
                      <a:pt x="276" y="31"/>
                    </a:cubicBezTo>
                    <a:cubicBezTo>
                      <a:pt x="277" y="31"/>
                      <a:pt x="277" y="30"/>
                      <a:pt x="277" y="30"/>
                    </a:cubicBezTo>
                    <a:cubicBezTo>
                      <a:pt x="276" y="30"/>
                      <a:pt x="275" y="30"/>
                      <a:pt x="274" y="29"/>
                    </a:cubicBezTo>
                    <a:cubicBezTo>
                      <a:pt x="273" y="28"/>
                      <a:pt x="273" y="27"/>
                      <a:pt x="273" y="26"/>
                    </a:cubicBezTo>
                    <a:cubicBezTo>
                      <a:pt x="272" y="26"/>
                      <a:pt x="270" y="24"/>
                      <a:pt x="269" y="24"/>
                    </a:cubicBezTo>
                    <a:cubicBezTo>
                      <a:pt x="267" y="23"/>
                      <a:pt x="266" y="22"/>
                      <a:pt x="265" y="21"/>
                    </a:cubicBezTo>
                    <a:cubicBezTo>
                      <a:pt x="265" y="20"/>
                      <a:pt x="265" y="19"/>
                      <a:pt x="266" y="19"/>
                    </a:cubicBezTo>
                    <a:cubicBezTo>
                      <a:pt x="267" y="17"/>
                      <a:pt x="271" y="17"/>
                      <a:pt x="274" y="19"/>
                    </a:cubicBezTo>
                    <a:cubicBezTo>
                      <a:pt x="276" y="20"/>
                      <a:pt x="276" y="20"/>
                      <a:pt x="279" y="17"/>
                    </a:cubicBezTo>
                    <a:cubicBezTo>
                      <a:pt x="281" y="15"/>
                      <a:pt x="284" y="15"/>
                      <a:pt x="285" y="15"/>
                    </a:cubicBezTo>
                    <a:cubicBezTo>
                      <a:pt x="286" y="15"/>
                      <a:pt x="286" y="15"/>
                      <a:pt x="286" y="15"/>
                    </a:cubicBezTo>
                    <a:cubicBezTo>
                      <a:pt x="285" y="14"/>
                      <a:pt x="284" y="14"/>
                      <a:pt x="284" y="13"/>
                    </a:cubicBezTo>
                    <a:cubicBezTo>
                      <a:pt x="282" y="13"/>
                      <a:pt x="281" y="12"/>
                      <a:pt x="281" y="11"/>
                    </a:cubicBezTo>
                    <a:cubicBezTo>
                      <a:pt x="280" y="10"/>
                      <a:pt x="277" y="8"/>
                      <a:pt x="274" y="9"/>
                    </a:cubicBezTo>
                    <a:cubicBezTo>
                      <a:pt x="274" y="9"/>
                      <a:pt x="273" y="9"/>
                      <a:pt x="272" y="9"/>
                    </a:cubicBezTo>
                    <a:cubicBezTo>
                      <a:pt x="270" y="9"/>
                      <a:pt x="269" y="8"/>
                      <a:pt x="268" y="7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66" y="6"/>
                      <a:pt x="266" y="6"/>
                    </a:cubicBezTo>
                    <a:cubicBezTo>
                      <a:pt x="264" y="6"/>
                      <a:pt x="261" y="8"/>
                      <a:pt x="261" y="10"/>
                    </a:cubicBezTo>
                    <a:cubicBezTo>
                      <a:pt x="261" y="16"/>
                      <a:pt x="256" y="16"/>
                      <a:pt x="254" y="14"/>
                    </a:cubicBezTo>
                    <a:cubicBezTo>
                      <a:pt x="254" y="13"/>
                      <a:pt x="254" y="11"/>
                      <a:pt x="255" y="10"/>
                    </a:cubicBezTo>
                    <a:cubicBezTo>
                      <a:pt x="255" y="10"/>
                      <a:pt x="255" y="9"/>
                      <a:pt x="255" y="8"/>
                    </a:cubicBezTo>
                    <a:cubicBezTo>
                      <a:pt x="254" y="8"/>
                      <a:pt x="254" y="7"/>
                      <a:pt x="254" y="6"/>
                    </a:cubicBezTo>
                    <a:cubicBezTo>
                      <a:pt x="255" y="5"/>
                      <a:pt x="255" y="3"/>
                      <a:pt x="257" y="3"/>
                    </a:cubicBezTo>
                    <a:cubicBezTo>
                      <a:pt x="257" y="3"/>
                      <a:pt x="257" y="3"/>
                      <a:pt x="257" y="2"/>
                    </a:cubicBezTo>
                    <a:cubicBezTo>
                      <a:pt x="256" y="1"/>
                      <a:pt x="255" y="1"/>
                      <a:pt x="253" y="1"/>
                    </a:cubicBezTo>
                    <a:cubicBezTo>
                      <a:pt x="250" y="0"/>
                      <a:pt x="249" y="2"/>
                      <a:pt x="248" y="2"/>
                    </a:cubicBezTo>
                    <a:cubicBezTo>
                      <a:pt x="248" y="3"/>
                      <a:pt x="248" y="4"/>
                      <a:pt x="248" y="4"/>
                    </a:cubicBezTo>
                    <a:cubicBezTo>
                      <a:pt x="248" y="4"/>
                      <a:pt x="249" y="6"/>
                      <a:pt x="248" y="8"/>
                    </a:cubicBezTo>
                    <a:cubicBezTo>
                      <a:pt x="247" y="11"/>
                      <a:pt x="243" y="16"/>
                      <a:pt x="239" y="16"/>
                    </a:cubicBezTo>
                    <a:cubicBezTo>
                      <a:pt x="238" y="16"/>
                      <a:pt x="238" y="15"/>
                      <a:pt x="237" y="15"/>
                    </a:cubicBezTo>
                    <a:cubicBezTo>
                      <a:pt x="236" y="13"/>
                      <a:pt x="236" y="11"/>
                      <a:pt x="237" y="8"/>
                    </a:cubicBezTo>
                    <a:cubicBezTo>
                      <a:pt x="237" y="7"/>
                      <a:pt x="237" y="6"/>
                      <a:pt x="238" y="6"/>
                    </a:cubicBezTo>
                    <a:cubicBezTo>
                      <a:pt x="237" y="6"/>
                      <a:pt x="236" y="7"/>
                      <a:pt x="234" y="9"/>
                    </a:cubicBezTo>
                    <a:cubicBezTo>
                      <a:pt x="233" y="11"/>
                      <a:pt x="232" y="12"/>
                      <a:pt x="231" y="13"/>
                    </a:cubicBezTo>
                    <a:cubicBezTo>
                      <a:pt x="227" y="17"/>
                      <a:pt x="225" y="20"/>
                      <a:pt x="222" y="21"/>
                    </a:cubicBezTo>
                    <a:cubicBezTo>
                      <a:pt x="221" y="21"/>
                      <a:pt x="221" y="21"/>
                      <a:pt x="221" y="21"/>
                    </a:cubicBezTo>
                    <a:cubicBezTo>
                      <a:pt x="220" y="21"/>
                      <a:pt x="218" y="20"/>
                      <a:pt x="218" y="18"/>
                    </a:cubicBezTo>
                    <a:cubicBezTo>
                      <a:pt x="217" y="16"/>
                      <a:pt x="219" y="12"/>
                      <a:pt x="223" y="10"/>
                    </a:cubicBezTo>
                    <a:cubicBezTo>
                      <a:pt x="224" y="9"/>
                      <a:pt x="225" y="7"/>
                      <a:pt x="226" y="5"/>
                    </a:cubicBezTo>
                    <a:cubicBezTo>
                      <a:pt x="227" y="3"/>
                      <a:pt x="228" y="1"/>
                      <a:pt x="230" y="1"/>
                    </a:cubicBezTo>
                    <a:cubicBezTo>
                      <a:pt x="230" y="1"/>
                      <a:pt x="230" y="1"/>
                      <a:pt x="229" y="1"/>
                    </a:cubicBezTo>
                    <a:cubicBezTo>
                      <a:pt x="228" y="0"/>
                      <a:pt x="227" y="1"/>
                      <a:pt x="226" y="3"/>
                    </a:cubicBezTo>
                    <a:cubicBezTo>
                      <a:pt x="226" y="4"/>
                      <a:pt x="225" y="4"/>
                      <a:pt x="225" y="5"/>
                    </a:cubicBezTo>
                    <a:cubicBezTo>
                      <a:pt x="223" y="6"/>
                      <a:pt x="220" y="6"/>
                      <a:pt x="218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6" y="5"/>
                      <a:pt x="216" y="5"/>
                      <a:pt x="216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6" y="7"/>
                      <a:pt x="216" y="9"/>
                      <a:pt x="216" y="10"/>
                    </a:cubicBezTo>
                    <a:cubicBezTo>
                      <a:pt x="215" y="11"/>
                      <a:pt x="214" y="12"/>
                      <a:pt x="213" y="12"/>
                    </a:cubicBezTo>
                    <a:cubicBezTo>
                      <a:pt x="212" y="12"/>
                      <a:pt x="210" y="12"/>
                      <a:pt x="209" y="10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08" y="9"/>
                      <a:pt x="206" y="10"/>
                      <a:pt x="205" y="12"/>
                    </a:cubicBezTo>
                    <a:cubicBezTo>
                      <a:pt x="204" y="13"/>
                      <a:pt x="203" y="14"/>
                      <a:pt x="203" y="15"/>
                    </a:cubicBezTo>
                    <a:cubicBezTo>
                      <a:pt x="203" y="16"/>
                      <a:pt x="204" y="18"/>
                      <a:pt x="204" y="19"/>
                    </a:cubicBezTo>
                    <a:cubicBezTo>
                      <a:pt x="203" y="22"/>
                      <a:pt x="202" y="23"/>
                      <a:pt x="200" y="24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196" y="24"/>
                      <a:pt x="195" y="21"/>
                      <a:pt x="195" y="18"/>
                    </a:cubicBezTo>
                    <a:cubicBezTo>
                      <a:pt x="195" y="18"/>
                      <a:pt x="195" y="18"/>
                      <a:pt x="195" y="17"/>
                    </a:cubicBezTo>
                    <a:cubicBezTo>
                      <a:pt x="195" y="17"/>
                      <a:pt x="195" y="18"/>
                      <a:pt x="195" y="18"/>
                    </a:cubicBezTo>
                    <a:cubicBezTo>
                      <a:pt x="194" y="19"/>
                      <a:pt x="193" y="20"/>
                      <a:pt x="190" y="20"/>
                    </a:cubicBezTo>
                    <a:cubicBezTo>
                      <a:pt x="189" y="20"/>
                      <a:pt x="187" y="20"/>
                      <a:pt x="186" y="19"/>
                    </a:cubicBezTo>
                    <a:cubicBezTo>
                      <a:pt x="186" y="18"/>
                      <a:pt x="184" y="18"/>
                      <a:pt x="182" y="18"/>
                    </a:cubicBezTo>
                    <a:cubicBezTo>
                      <a:pt x="183" y="19"/>
                      <a:pt x="183" y="19"/>
                      <a:pt x="183" y="19"/>
                    </a:cubicBezTo>
                    <a:cubicBezTo>
                      <a:pt x="186" y="20"/>
                      <a:pt x="187" y="21"/>
                      <a:pt x="188" y="23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7" y="25"/>
                      <a:pt x="187" y="25"/>
                      <a:pt x="187" y="25"/>
                    </a:cubicBezTo>
                    <a:cubicBezTo>
                      <a:pt x="186" y="26"/>
                      <a:pt x="185" y="26"/>
                      <a:pt x="183" y="25"/>
                    </a:cubicBezTo>
                    <a:cubicBezTo>
                      <a:pt x="182" y="25"/>
                      <a:pt x="182" y="24"/>
                      <a:pt x="181" y="24"/>
                    </a:cubicBezTo>
                    <a:cubicBezTo>
                      <a:pt x="180" y="25"/>
                      <a:pt x="178" y="25"/>
                      <a:pt x="175" y="23"/>
                    </a:cubicBezTo>
                    <a:cubicBezTo>
                      <a:pt x="176" y="24"/>
                      <a:pt x="175" y="25"/>
                      <a:pt x="175" y="26"/>
                    </a:cubicBezTo>
                    <a:cubicBezTo>
                      <a:pt x="175" y="27"/>
                      <a:pt x="175" y="27"/>
                      <a:pt x="175" y="28"/>
                    </a:cubicBezTo>
                    <a:cubicBezTo>
                      <a:pt x="175" y="33"/>
                      <a:pt x="170" y="33"/>
                      <a:pt x="168" y="30"/>
                    </a:cubicBezTo>
                    <a:cubicBezTo>
                      <a:pt x="167" y="29"/>
                      <a:pt x="167" y="27"/>
                      <a:pt x="167" y="26"/>
                    </a:cubicBezTo>
                    <a:cubicBezTo>
                      <a:pt x="166" y="26"/>
                      <a:pt x="165" y="26"/>
                      <a:pt x="164" y="27"/>
                    </a:cubicBezTo>
                    <a:cubicBezTo>
                      <a:pt x="163" y="28"/>
                      <a:pt x="163" y="28"/>
                      <a:pt x="162" y="28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60" y="27"/>
                      <a:pt x="160" y="27"/>
                      <a:pt x="160" y="27"/>
                    </a:cubicBezTo>
                    <a:cubicBezTo>
                      <a:pt x="159" y="26"/>
                      <a:pt x="160" y="25"/>
                      <a:pt x="160" y="23"/>
                    </a:cubicBezTo>
                    <a:cubicBezTo>
                      <a:pt x="160" y="22"/>
                      <a:pt x="161" y="20"/>
                      <a:pt x="160" y="20"/>
                    </a:cubicBezTo>
                    <a:cubicBezTo>
                      <a:pt x="160" y="20"/>
                      <a:pt x="159" y="20"/>
                      <a:pt x="158" y="20"/>
                    </a:cubicBezTo>
                    <a:cubicBezTo>
                      <a:pt x="157" y="21"/>
                      <a:pt x="156" y="21"/>
                      <a:pt x="155" y="2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22"/>
                      <a:pt x="153" y="22"/>
                      <a:pt x="153" y="22"/>
                    </a:cubicBezTo>
                    <a:cubicBezTo>
                      <a:pt x="155" y="24"/>
                      <a:pt x="155" y="26"/>
                      <a:pt x="154" y="28"/>
                    </a:cubicBezTo>
                    <a:cubicBezTo>
                      <a:pt x="154" y="29"/>
                      <a:pt x="152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1"/>
                      <a:pt x="148" y="33"/>
                      <a:pt x="148" y="33"/>
                    </a:cubicBezTo>
                    <a:cubicBezTo>
                      <a:pt x="147" y="34"/>
                      <a:pt x="146" y="35"/>
                      <a:pt x="145" y="35"/>
                    </a:cubicBezTo>
                    <a:cubicBezTo>
                      <a:pt x="143" y="35"/>
                      <a:pt x="141" y="34"/>
                      <a:pt x="141" y="32"/>
                    </a:cubicBezTo>
                    <a:cubicBezTo>
                      <a:pt x="141" y="32"/>
                      <a:pt x="140" y="32"/>
                      <a:pt x="140" y="32"/>
                    </a:cubicBezTo>
                    <a:cubicBezTo>
                      <a:pt x="139" y="32"/>
                      <a:pt x="137" y="32"/>
                      <a:pt x="137" y="33"/>
                    </a:cubicBezTo>
                    <a:cubicBezTo>
                      <a:pt x="136" y="34"/>
                      <a:pt x="135" y="35"/>
                      <a:pt x="134" y="36"/>
                    </a:cubicBezTo>
                    <a:cubicBezTo>
                      <a:pt x="133" y="37"/>
                      <a:pt x="132" y="37"/>
                      <a:pt x="132" y="38"/>
                    </a:cubicBezTo>
                    <a:cubicBezTo>
                      <a:pt x="133" y="37"/>
                      <a:pt x="135" y="37"/>
                      <a:pt x="137" y="37"/>
                    </a:cubicBezTo>
                    <a:cubicBezTo>
                      <a:pt x="138" y="38"/>
                      <a:pt x="140" y="39"/>
                      <a:pt x="139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41" y="43"/>
                      <a:pt x="141" y="46"/>
                      <a:pt x="141" y="47"/>
                    </a:cubicBezTo>
                    <a:cubicBezTo>
                      <a:pt x="140" y="49"/>
                      <a:pt x="137" y="50"/>
                      <a:pt x="135" y="48"/>
                    </a:cubicBezTo>
                    <a:cubicBezTo>
                      <a:pt x="134" y="47"/>
                      <a:pt x="134" y="46"/>
                      <a:pt x="133" y="46"/>
                    </a:cubicBezTo>
                    <a:cubicBezTo>
                      <a:pt x="133" y="46"/>
                      <a:pt x="133" y="47"/>
                      <a:pt x="133" y="47"/>
                    </a:cubicBezTo>
                    <a:cubicBezTo>
                      <a:pt x="132" y="50"/>
                      <a:pt x="131" y="50"/>
                      <a:pt x="130" y="50"/>
                    </a:cubicBezTo>
                    <a:cubicBezTo>
                      <a:pt x="128" y="50"/>
                      <a:pt x="127" y="49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5" y="46"/>
                      <a:pt x="124" y="46"/>
                      <a:pt x="124" y="46"/>
                    </a:cubicBezTo>
                    <a:cubicBezTo>
                      <a:pt x="123" y="48"/>
                      <a:pt x="122" y="49"/>
                      <a:pt x="120" y="49"/>
                    </a:cubicBezTo>
                    <a:cubicBezTo>
                      <a:pt x="120" y="49"/>
                      <a:pt x="119" y="49"/>
                      <a:pt x="119" y="48"/>
                    </a:cubicBezTo>
                    <a:cubicBezTo>
                      <a:pt x="117" y="47"/>
                      <a:pt x="117" y="45"/>
                      <a:pt x="118" y="43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5" y="46"/>
                      <a:pt x="113" y="47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1" y="51"/>
                      <a:pt x="109" y="52"/>
                      <a:pt x="108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11" y="52"/>
                      <a:pt x="113" y="52"/>
                      <a:pt x="114" y="53"/>
                    </a:cubicBezTo>
                    <a:cubicBezTo>
                      <a:pt x="115" y="53"/>
                      <a:pt x="116" y="53"/>
                      <a:pt x="116" y="53"/>
                    </a:cubicBezTo>
                    <a:cubicBezTo>
                      <a:pt x="116" y="53"/>
                      <a:pt x="117" y="53"/>
                      <a:pt x="118" y="52"/>
                    </a:cubicBezTo>
                    <a:cubicBezTo>
                      <a:pt x="120" y="50"/>
                      <a:pt x="122" y="49"/>
                      <a:pt x="123" y="49"/>
                    </a:cubicBezTo>
                    <a:cubicBezTo>
                      <a:pt x="125" y="49"/>
                      <a:pt x="126" y="50"/>
                      <a:pt x="128" y="51"/>
                    </a:cubicBezTo>
                    <a:cubicBezTo>
                      <a:pt x="129" y="52"/>
                      <a:pt x="129" y="53"/>
                      <a:pt x="129" y="53"/>
                    </a:cubicBezTo>
                    <a:cubicBezTo>
                      <a:pt x="129" y="55"/>
                      <a:pt x="128" y="56"/>
                      <a:pt x="128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9" y="59"/>
                      <a:pt x="128" y="61"/>
                      <a:pt x="128" y="61"/>
                    </a:cubicBezTo>
                    <a:cubicBezTo>
                      <a:pt x="128" y="63"/>
                      <a:pt x="126" y="64"/>
                      <a:pt x="124" y="64"/>
                    </a:cubicBezTo>
                    <a:cubicBezTo>
                      <a:pt x="123" y="64"/>
                      <a:pt x="122" y="64"/>
                      <a:pt x="122" y="63"/>
                    </a:cubicBezTo>
                    <a:cubicBezTo>
                      <a:pt x="121" y="63"/>
                      <a:pt x="121" y="62"/>
                      <a:pt x="121" y="61"/>
                    </a:cubicBezTo>
                    <a:cubicBezTo>
                      <a:pt x="121" y="60"/>
                      <a:pt x="120" y="59"/>
                      <a:pt x="120" y="59"/>
                    </a:cubicBezTo>
                    <a:cubicBezTo>
                      <a:pt x="119" y="61"/>
                      <a:pt x="117" y="65"/>
                      <a:pt x="113" y="65"/>
                    </a:cubicBezTo>
                    <a:cubicBezTo>
                      <a:pt x="112" y="65"/>
                      <a:pt x="110" y="68"/>
                      <a:pt x="110" y="71"/>
                    </a:cubicBezTo>
                    <a:cubicBezTo>
                      <a:pt x="110" y="75"/>
                      <a:pt x="108" y="75"/>
                      <a:pt x="107" y="75"/>
                    </a:cubicBezTo>
                    <a:cubicBezTo>
                      <a:pt x="107" y="75"/>
                      <a:pt x="106" y="75"/>
                      <a:pt x="106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5" y="80"/>
                      <a:pt x="99" y="87"/>
                      <a:pt x="95" y="90"/>
                    </a:cubicBezTo>
                    <a:cubicBezTo>
                      <a:pt x="93" y="92"/>
                      <a:pt x="93" y="93"/>
                      <a:pt x="94" y="94"/>
                    </a:cubicBezTo>
                    <a:cubicBezTo>
                      <a:pt x="94" y="95"/>
                      <a:pt x="95" y="96"/>
                      <a:pt x="94" y="98"/>
                    </a:cubicBezTo>
                    <a:cubicBezTo>
                      <a:pt x="93" y="100"/>
                      <a:pt x="91" y="101"/>
                      <a:pt x="89" y="101"/>
                    </a:cubicBezTo>
                    <a:cubicBezTo>
                      <a:pt x="88" y="101"/>
                      <a:pt x="87" y="101"/>
                      <a:pt x="86" y="101"/>
                    </a:cubicBezTo>
                    <a:cubicBezTo>
                      <a:pt x="86" y="100"/>
                      <a:pt x="85" y="100"/>
                      <a:pt x="84" y="100"/>
                    </a:cubicBezTo>
                    <a:cubicBezTo>
                      <a:pt x="84" y="101"/>
                      <a:pt x="84" y="102"/>
                      <a:pt x="85" y="103"/>
                    </a:cubicBezTo>
                    <a:cubicBezTo>
                      <a:pt x="85" y="105"/>
                      <a:pt x="85" y="109"/>
                      <a:pt x="83" y="111"/>
                    </a:cubicBezTo>
                    <a:cubicBezTo>
                      <a:pt x="82" y="111"/>
                      <a:pt x="82" y="112"/>
                      <a:pt x="83" y="114"/>
                    </a:cubicBezTo>
                    <a:cubicBezTo>
                      <a:pt x="83" y="115"/>
                      <a:pt x="84" y="116"/>
                      <a:pt x="84" y="117"/>
                    </a:cubicBezTo>
                    <a:cubicBezTo>
                      <a:pt x="84" y="118"/>
                      <a:pt x="83" y="120"/>
                      <a:pt x="80" y="120"/>
                    </a:cubicBezTo>
                    <a:cubicBezTo>
                      <a:pt x="80" y="120"/>
                      <a:pt x="79" y="119"/>
                      <a:pt x="78" y="119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5" y="121"/>
                      <a:pt x="72" y="122"/>
                      <a:pt x="70" y="122"/>
                    </a:cubicBezTo>
                    <a:cubicBezTo>
                      <a:pt x="71" y="123"/>
                      <a:pt x="72" y="124"/>
                      <a:pt x="74" y="126"/>
                    </a:cubicBezTo>
                    <a:cubicBezTo>
                      <a:pt x="76" y="127"/>
                      <a:pt x="76" y="129"/>
                      <a:pt x="76" y="130"/>
                    </a:cubicBezTo>
                    <a:cubicBezTo>
                      <a:pt x="75" y="131"/>
                      <a:pt x="73" y="132"/>
                      <a:pt x="72" y="132"/>
                    </a:cubicBezTo>
                    <a:cubicBezTo>
                      <a:pt x="70" y="132"/>
                      <a:pt x="69" y="131"/>
                      <a:pt x="68" y="130"/>
                    </a:cubicBezTo>
                    <a:cubicBezTo>
                      <a:pt x="67" y="131"/>
                      <a:pt x="66" y="131"/>
                      <a:pt x="66" y="132"/>
                    </a:cubicBezTo>
                    <a:cubicBezTo>
                      <a:pt x="64" y="133"/>
                      <a:pt x="62" y="134"/>
                      <a:pt x="60" y="135"/>
                    </a:cubicBezTo>
                    <a:cubicBezTo>
                      <a:pt x="58" y="135"/>
                      <a:pt x="58" y="137"/>
                      <a:pt x="57" y="138"/>
                    </a:cubicBezTo>
                    <a:cubicBezTo>
                      <a:pt x="57" y="139"/>
                      <a:pt x="56" y="142"/>
                      <a:pt x="53" y="142"/>
                    </a:cubicBezTo>
                    <a:cubicBezTo>
                      <a:pt x="52" y="142"/>
                      <a:pt x="52" y="142"/>
                      <a:pt x="51" y="145"/>
                    </a:cubicBezTo>
                    <a:cubicBezTo>
                      <a:pt x="51" y="147"/>
                      <a:pt x="50" y="149"/>
                      <a:pt x="48" y="150"/>
                    </a:cubicBezTo>
                    <a:cubicBezTo>
                      <a:pt x="48" y="151"/>
                      <a:pt x="47" y="151"/>
                      <a:pt x="46" y="151"/>
                    </a:cubicBezTo>
                    <a:cubicBezTo>
                      <a:pt x="44" y="151"/>
                      <a:pt x="43" y="149"/>
                      <a:pt x="43" y="148"/>
                    </a:cubicBezTo>
                    <a:cubicBezTo>
                      <a:pt x="42" y="146"/>
                      <a:pt x="42" y="146"/>
                      <a:pt x="41" y="146"/>
                    </a:cubicBezTo>
                    <a:cubicBezTo>
                      <a:pt x="40" y="146"/>
                      <a:pt x="40" y="146"/>
                      <a:pt x="40" y="146"/>
                    </a:cubicBezTo>
                    <a:cubicBezTo>
                      <a:pt x="40" y="146"/>
                      <a:pt x="40" y="147"/>
                      <a:pt x="41" y="149"/>
                    </a:cubicBezTo>
                    <a:cubicBezTo>
                      <a:pt x="42" y="149"/>
                      <a:pt x="43" y="151"/>
                      <a:pt x="42" y="152"/>
                    </a:cubicBezTo>
                    <a:cubicBezTo>
                      <a:pt x="41" y="154"/>
                      <a:pt x="40" y="154"/>
                      <a:pt x="38" y="154"/>
                    </a:cubicBezTo>
                    <a:cubicBezTo>
                      <a:pt x="37" y="154"/>
                      <a:pt x="36" y="154"/>
                      <a:pt x="35" y="155"/>
                    </a:cubicBezTo>
                    <a:cubicBezTo>
                      <a:pt x="33" y="157"/>
                      <a:pt x="30" y="158"/>
                      <a:pt x="28" y="158"/>
                    </a:cubicBezTo>
                    <a:cubicBezTo>
                      <a:pt x="27" y="158"/>
                      <a:pt x="26" y="158"/>
                      <a:pt x="25" y="158"/>
                    </a:cubicBezTo>
                    <a:cubicBezTo>
                      <a:pt x="26" y="158"/>
                      <a:pt x="26" y="158"/>
                      <a:pt x="26" y="159"/>
                    </a:cubicBezTo>
                    <a:cubicBezTo>
                      <a:pt x="28" y="159"/>
                      <a:pt x="30" y="160"/>
                      <a:pt x="30" y="161"/>
                    </a:cubicBezTo>
                    <a:cubicBezTo>
                      <a:pt x="31" y="162"/>
                      <a:pt x="31" y="163"/>
                      <a:pt x="30" y="164"/>
                    </a:cubicBezTo>
                    <a:cubicBezTo>
                      <a:pt x="29" y="165"/>
                      <a:pt x="28" y="165"/>
                      <a:pt x="26" y="165"/>
                    </a:cubicBezTo>
                    <a:cubicBezTo>
                      <a:pt x="24" y="165"/>
                      <a:pt x="21" y="165"/>
                      <a:pt x="18" y="164"/>
                    </a:cubicBezTo>
                    <a:cubicBezTo>
                      <a:pt x="18" y="164"/>
                      <a:pt x="18" y="165"/>
                      <a:pt x="18" y="165"/>
                    </a:cubicBezTo>
                    <a:cubicBezTo>
                      <a:pt x="17" y="167"/>
                      <a:pt x="16" y="169"/>
                      <a:pt x="13" y="168"/>
                    </a:cubicBezTo>
                    <a:cubicBezTo>
                      <a:pt x="12" y="168"/>
                      <a:pt x="10" y="169"/>
                      <a:pt x="9" y="169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11" y="172"/>
                      <a:pt x="11" y="173"/>
                      <a:pt x="10" y="174"/>
                    </a:cubicBezTo>
                    <a:cubicBezTo>
                      <a:pt x="10" y="174"/>
                      <a:pt x="9" y="176"/>
                      <a:pt x="7" y="176"/>
                    </a:cubicBezTo>
                    <a:cubicBezTo>
                      <a:pt x="5" y="176"/>
                      <a:pt x="4" y="175"/>
                      <a:pt x="2" y="174"/>
                    </a:cubicBezTo>
                    <a:cubicBezTo>
                      <a:pt x="2" y="175"/>
                      <a:pt x="1" y="176"/>
                      <a:pt x="0" y="178"/>
                    </a:cubicBezTo>
                    <a:cubicBezTo>
                      <a:pt x="0" y="179"/>
                      <a:pt x="2" y="180"/>
                      <a:pt x="2" y="180"/>
                    </a:cubicBezTo>
                    <a:cubicBezTo>
                      <a:pt x="4" y="181"/>
                      <a:pt x="5" y="182"/>
                      <a:pt x="5" y="184"/>
                    </a:cubicBezTo>
                    <a:cubicBezTo>
                      <a:pt x="5" y="185"/>
                      <a:pt x="4" y="185"/>
                      <a:pt x="3" y="186"/>
                    </a:cubicBezTo>
                    <a:cubicBezTo>
                      <a:pt x="5" y="187"/>
                      <a:pt x="5" y="188"/>
                      <a:pt x="5" y="189"/>
                    </a:cubicBezTo>
                    <a:cubicBezTo>
                      <a:pt x="5" y="191"/>
                      <a:pt x="3" y="193"/>
                      <a:pt x="1" y="194"/>
                    </a:cubicBezTo>
                    <a:cubicBezTo>
                      <a:pt x="1" y="194"/>
                      <a:pt x="1" y="195"/>
                      <a:pt x="2" y="196"/>
                    </a:cubicBezTo>
                    <a:cubicBezTo>
                      <a:pt x="4" y="198"/>
                      <a:pt x="2" y="200"/>
                      <a:pt x="1" y="201"/>
                    </a:cubicBezTo>
                    <a:cubicBezTo>
                      <a:pt x="0" y="202"/>
                      <a:pt x="0" y="202"/>
                      <a:pt x="1" y="203"/>
                    </a:cubicBezTo>
                    <a:cubicBezTo>
                      <a:pt x="1" y="203"/>
                      <a:pt x="2" y="203"/>
                      <a:pt x="2" y="203"/>
                    </a:cubicBezTo>
                    <a:cubicBezTo>
                      <a:pt x="2" y="203"/>
                      <a:pt x="2" y="203"/>
                      <a:pt x="2" y="203"/>
                    </a:cubicBezTo>
                    <a:cubicBezTo>
                      <a:pt x="3" y="203"/>
                      <a:pt x="3" y="203"/>
                      <a:pt x="4" y="203"/>
                    </a:cubicBezTo>
                    <a:cubicBezTo>
                      <a:pt x="5" y="203"/>
                      <a:pt x="6" y="203"/>
                      <a:pt x="7" y="205"/>
                    </a:cubicBezTo>
                    <a:cubicBezTo>
                      <a:pt x="7" y="205"/>
                      <a:pt x="9" y="204"/>
                      <a:pt x="12" y="201"/>
                    </a:cubicBezTo>
                    <a:cubicBezTo>
                      <a:pt x="13" y="200"/>
                      <a:pt x="14" y="200"/>
                      <a:pt x="15" y="200"/>
                    </a:cubicBezTo>
                    <a:cubicBezTo>
                      <a:pt x="17" y="200"/>
                      <a:pt x="19" y="202"/>
                      <a:pt x="19" y="204"/>
                    </a:cubicBezTo>
                    <a:cubicBezTo>
                      <a:pt x="19" y="207"/>
                      <a:pt x="17" y="208"/>
                      <a:pt x="15" y="208"/>
                    </a:cubicBezTo>
                    <a:cubicBezTo>
                      <a:pt x="15" y="208"/>
                      <a:pt x="15" y="208"/>
                      <a:pt x="15" y="208"/>
                    </a:cubicBezTo>
                    <a:cubicBezTo>
                      <a:pt x="14" y="208"/>
                      <a:pt x="12" y="209"/>
                      <a:pt x="12" y="209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2" y="212"/>
                      <a:pt x="11" y="213"/>
                      <a:pt x="11" y="214"/>
                    </a:cubicBezTo>
                    <a:cubicBezTo>
                      <a:pt x="9" y="215"/>
                      <a:pt x="6" y="215"/>
                      <a:pt x="4" y="213"/>
                    </a:cubicBezTo>
                    <a:cubicBezTo>
                      <a:pt x="4" y="213"/>
                      <a:pt x="3" y="212"/>
                      <a:pt x="3" y="211"/>
                    </a:cubicBezTo>
                    <a:cubicBezTo>
                      <a:pt x="3" y="211"/>
                      <a:pt x="3" y="212"/>
                      <a:pt x="3" y="212"/>
                    </a:cubicBezTo>
                    <a:cubicBezTo>
                      <a:pt x="5" y="214"/>
                      <a:pt x="4" y="217"/>
                      <a:pt x="3" y="218"/>
                    </a:cubicBezTo>
                    <a:cubicBezTo>
                      <a:pt x="3" y="219"/>
                      <a:pt x="2" y="219"/>
                      <a:pt x="2" y="219"/>
                    </a:cubicBezTo>
                    <a:cubicBezTo>
                      <a:pt x="3" y="219"/>
                      <a:pt x="4" y="219"/>
                      <a:pt x="5" y="218"/>
                    </a:cubicBezTo>
                    <a:cubicBezTo>
                      <a:pt x="6" y="216"/>
                      <a:pt x="8" y="215"/>
                      <a:pt x="9" y="215"/>
                    </a:cubicBezTo>
                    <a:cubicBezTo>
                      <a:pt x="12" y="215"/>
                      <a:pt x="13" y="217"/>
                      <a:pt x="14" y="219"/>
                    </a:cubicBezTo>
                    <a:cubicBezTo>
                      <a:pt x="15" y="219"/>
                      <a:pt x="15" y="220"/>
                      <a:pt x="15" y="222"/>
                    </a:cubicBezTo>
                    <a:cubicBezTo>
                      <a:pt x="14" y="223"/>
                      <a:pt x="13" y="223"/>
                      <a:pt x="12" y="223"/>
                    </a:cubicBezTo>
                    <a:cubicBezTo>
                      <a:pt x="12" y="223"/>
                      <a:pt x="12" y="223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8"/>
                      <a:pt x="10" y="228"/>
                      <a:pt x="8" y="228"/>
                    </a:cubicBezTo>
                    <a:cubicBezTo>
                      <a:pt x="7" y="228"/>
                      <a:pt x="7" y="228"/>
                      <a:pt x="7" y="229"/>
                    </a:cubicBezTo>
                    <a:cubicBezTo>
                      <a:pt x="7" y="230"/>
                      <a:pt x="14" y="234"/>
                      <a:pt x="17" y="235"/>
                    </a:cubicBezTo>
                    <a:cubicBezTo>
                      <a:pt x="19" y="235"/>
                      <a:pt x="20" y="236"/>
                      <a:pt x="21" y="237"/>
                    </a:cubicBezTo>
                    <a:cubicBezTo>
                      <a:pt x="23" y="238"/>
                      <a:pt x="26" y="239"/>
                      <a:pt x="30" y="238"/>
                    </a:cubicBezTo>
                    <a:cubicBezTo>
                      <a:pt x="35" y="238"/>
                      <a:pt x="48" y="226"/>
                      <a:pt x="49" y="224"/>
                    </a:cubicBezTo>
                    <a:cubicBezTo>
                      <a:pt x="51" y="222"/>
                      <a:pt x="53" y="222"/>
                      <a:pt x="53" y="222"/>
                    </a:cubicBezTo>
                    <a:cubicBezTo>
                      <a:pt x="54" y="222"/>
                      <a:pt x="54" y="222"/>
                      <a:pt x="55" y="222"/>
                    </a:cubicBezTo>
                    <a:cubicBezTo>
                      <a:pt x="56" y="222"/>
                      <a:pt x="57" y="222"/>
                      <a:pt x="58" y="222"/>
                    </a:cubicBezTo>
                    <a:cubicBezTo>
                      <a:pt x="58" y="221"/>
                      <a:pt x="58" y="220"/>
                      <a:pt x="59" y="218"/>
                    </a:cubicBezTo>
                    <a:cubicBezTo>
                      <a:pt x="59" y="216"/>
                      <a:pt x="59" y="214"/>
                      <a:pt x="61" y="213"/>
                    </a:cubicBezTo>
                    <a:cubicBezTo>
                      <a:pt x="61" y="213"/>
                      <a:pt x="61" y="213"/>
                      <a:pt x="61" y="213"/>
                    </a:cubicBezTo>
                    <a:cubicBezTo>
                      <a:pt x="62" y="213"/>
                      <a:pt x="62" y="213"/>
                      <a:pt x="62" y="213"/>
                    </a:cubicBezTo>
                    <a:cubicBezTo>
                      <a:pt x="64" y="213"/>
                      <a:pt x="65" y="215"/>
                      <a:pt x="66" y="217"/>
                    </a:cubicBezTo>
                    <a:cubicBezTo>
                      <a:pt x="66" y="218"/>
                      <a:pt x="67" y="219"/>
                      <a:pt x="67" y="220"/>
                    </a:cubicBezTo>
                    <a:cubicBezTo>
                      <a:pt x="69" y="220"/>
                      <a:pt x="70" y="222"/>
                      <a:pt x="71" y="224"/>
                    </a:cubicBezTo>
                    <a:cubicBezTo>
                      <a:pt x="71" y="224"/>
                      <a:pt x="72" y="224"/>
                      <a:pt x="72" y="225"/>
                    </a:cubicBezTo>
                    <a:cubicBezTo>
                      <a:pt x="73" y="223"/>
                      <a:pt x="73" y="221"/>
                      <a:pt x="73" y="219"/>
                    </a:cubicBezTo>
                    <a:cubicBezTo>
                      <a:pt x="73" y="218"/>
                      <a:pt x="74" y="217"/>
                      <a:pt x="74" y="215"/>
                    </a:cubicBezTo>
                    <a:cubicBezTo>
                      <a:pt x="74" y="214"/>
                      <a:pt x="75" y="212"/>
                      <a:pt x="75" y="211"/>
                    </a:cubicBezTo>
                    <a:cubicBezTo>
                      <a:pt x="75" y="210"/>
                      <a:pt x="75" y="209"/>
                      <a:pt x="75" y="208"/>
                    </a:cubicBezTo>
                    <a:cubicBezTo>
                      <a:pt x="76" y="207"/>
                      <a:pt x="78" y="207"/>
                      <a:pt x="80" y="207"/>
                    </a:cubicBezTo>
                    <a:cubicBezTo>
                      <a:pt x="81" y="207"/>
                      <a:pt x="82" y="207"/>
                      <a:pt x="83" y="206"/>
                    </a:cubicBezTo>
                    <a:cubicBezTo>
                      <a:pt x="83" y="205"/>
                      <a:pt x="83" y="200"/>
                      <a:pt x="83" y="199"/>
                    </a:cubicBezTo>
                    <a:cubicBezTo>
                      <a:pt x="81" y="198"/>
                      <a:pt x="80" y="196"/>
                      <a:pt x="80" y="194"/>
                    </a:cubicBezTo>
                    <a:cubicBezTo>
                      <a:pt x="80" y="193"/>
                      <a:pt x="80" y="193"/>
                      <a:pt x="80" y="192"/>
                    </a:cubicBezTo>
                    <a:cubicBezTo>
                      <a:pt x="80" y="191"/>
                      <a:pt x="82" y="190"/>
                      <a:pt x="83" y="190"/>
                    </a:cubicBezTo>
                    <a:cubicBezTo>
                      <a:pt x="84" y="190"/>
                      <a:pt x="84" y="189"/>
                      <a:pt x="85" y="189"/>
                    </a:cubicBezTo>
                    <a:cubicBezTo>
                      <a:pt x="86" y="188"/>
                      <a:pt x="86" y="187"/>
                      <a:pt x="85" y="186"/>
                    </a:cubicBezTo>
                    <a:cubicBezTo>
                      <a:pt x="85" y="185"/>
                      <a:pt x="85" y="184"/>
                      <a:pt x="83" y="183"/>
                    </a:cubicBezTo>
                    <a:cubicBezTo>
                      <a:pt x="81" y="182"/>
                      <a:pt x="78" y="181"/>
                      <a:pt x="78" y="178"/>
                    </a:cubicBezTo>
                    <a:cubicBezTo>
                      <a:pt x="78" y="176"/>
                      <a:pt x="78" y="174"/>
                      <a:pt x="79" y="173"/>
                    </a:cubicBezTo>
                    <a:cubicBezTo>
                      <a:pt x="79" y="171"/>
                      <a:pt x="80" y="170"/>
                      <a:pt x="79" y="168"/>
                    </a:cubicBezTo>
                    <a:cubicBezTo>
                      <a:pt x="77" y="164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9" y="156"/>
                    </a:cubicBezTo>
                    <a:cubicBezTo>
                      <a:pt x="77" y="153"/>
                      <a:pt x="76" y="149"/>
                      <a:pt x="80" y="143"/>
                    </a:cubicBezTo>
                    <a:cubicBezTo>
                      <a:pt x="83" y="137"/>
                      <a:pt x="90" y="134"/>
                      <a:pt x="93" y="135"/>
                    </a:cubicBezTo>
                    <a:cubicBezTo>
                      <a:pt x="94" y="135"/>
                      <a:pt x="94" y="135"/>
                      <a:pt x="95" y="135"/>
                    </a:cubicBezTo>
                    <a:cubicBezTo>
                      <a:pt x="96" y="136"/>
                      <a:pt x="98" y="137"/>
                      <a:pt x="98" y="135"/>
                    </a:cubicBezTo>
                    <a:cubicBezTo>
                      <a:pt x="100" y="133"/>
                      <a:pt x="100" y="132"/>
                      <a:pt x="99" y="132"/>
                    </a:cubicBezTo>
                    <a:cubicBezTo>
                      <a:pt x="98" y="131"/>
                      <a:pt x="95" y="130"/>
                      <a:pt x="95" y="128"/>
                    </a:cubicBezTo>
                    <a:cubicBezTo>
                      <a:pt x="95" y="128"/>
                      <a:pt x="94" y="127"/>
                      <a:pt x="94" y="127"/>
                    </a:cubicBezTo>
                    <a:cubicBezTo>
                      <a:pt x="94" y="126"/>
                      <a:pt x="95" y="124"/>
                      <a:pt x="96" y="123"/>
                    </a:cubicBezTo>
                    <a:cubicBezTo>
                      <a:pt x="99" y="118"/>
                      <a:pt x="103" y="113"/>
                      <a:pt x="103" y="109"/>
                    </a:cubicBezTo>
                    <a:cubicBezTo>
                      <a:pt x="103" y="108"/>
                      <a:pt x="103" y="106"/>
                      <a:pt x="103" y="104"/>
                    </a:cubicBezTo>
                    <a:cubicBezTo>
                      <a:pt x="103" y="102"/>
                      <a:pt x="103" y="100"/>
                      <a:pt x="104" y="98"/>
                    </a:cubicBezTo>
                    <a:cubicBezTo>
                      <a:pt x="106" y="97"/>
                      <a:pt x="107" y="97"/>
                      <a:pt x="109" y="97"/>
                    </a:cubicBezTo>
                    <a:cubicBezTo>
                      <a:pt x="110" y="96"/>
                      <a:pt x="112" y="96"/>
                      <a:pt x="113" y="96"/>
                    </a:cubicBezTo>
                    <a:cubicBezTo>
                      <a:pt x="114" y="95"/>
                      <a:pt x="114" y="95"/>
                      <a:pt x="114" y="93"/>
                    </a:cubicBezTo>
                    <a:cubicBezTo>
                      <a:pt x="114" y="92"/>
                      <a:pt x="114" y="91"/>
                      <a:pt x="115" y="89"/>
                    </a:cubicBezTo>
                    <a:cubicBezTo>
                      <a:pt x="115" y="89"/>
                      <a:pt x="116" y="88"/>
                      <a:pt x="117" y="86"/>
                    </a:cubicBezTo>
                    <a:cubicBezTo>
                      <a:pt x="118" y="84"/>
                      <a:pt x="119" y="82"/>
                      <a:pt x="121" y="81"/>
                    </a:cubicBezTo>
                    <a:cubicBezTo>
                      <a:pt x="122" y="80"/>
                      <a:pt x="124" y="78"/>
                      <a:pt x="123" y="78"/>
                    </a:cubicBezTo>
                    <a:cubicBezTo>
                      <a:pt x="122" y="75"/>
                      <a:pt x="123" y="73"/>
                      <a:pt x="124" y="72"/>
                    </a:cubicBezTo>
                    <a:cubicBezTo>
                      <a:pt x="125" y="71"/>
                      <a:pt x="126" y="69"/>
                      <a:pt x="126" y="68"/>
                    </a:cubicBezTo>
                    <a:cubicBezTo>
                      <a:pt x="126" y="63"/>
                      <a:pt x="132" y="60"/>
                      <a:pt x="137" y="60"/>
                    </a:cubicBezTo>
                    <a:cubicBezTo>
                      <a:pt x="142" y="60"/>
                      <a:pt x="143" y="59"/>
                      <a:pt x="143" y="59"/>
                    </a:cubicBezTo>
                    <a:cubicBezTo>
                      <a:pt x="143" y="58"/>
                      <a:pt x="143" y="57"/>
                      <a:pt x="143" y="56"/>
                    </a:cubicBezTo>
                    <a:cubicBezTo>
                      <a:pt x="143" y="55"/>
                      <a:pt x="143" y="54"/>
                      <a:pt x="143" y="52"/>
                    </a:cubicBezTo>
                    <a:cubicBezTo>
                      <a:pt x="143" y="51"/>
                      <a:pt x="143" y="50"/>
                      <a:pt x="144" y="49"/>
                    </a:cubicBezTo>
                    <a:cubicBezTo>
                      <a:pt x="145" y="48"/>
                      <a:pt x="147" y="48"/>
                      <a:pt x="149" y="49"/>
                    </a:cubicBezTo>
                    <a:cubicBezTo>
                      <a:pt x="151" y="50"/>
                      <a:pt x="153" y="50"/>
                      <a:pt x="154" y="50"/>
                    </a:cubicBezTo>
                    <a:cubicBezTo>
                      <a:pt x="156" y="49"/>
                      <a:pt x="159" y="49"/>
                      <a:pt x="161" y="51"/>
                    </a:cubicBezTo>
                    <a:cubicBezTo>
                      <a:pt x="162" y="52"/>
                      <a:pt x="163" y="52"/>
                      <a:pt x="164" y="52"/>
                    </a:cubicBezTo>
                    <a:cubicBezTo>
                      <a:pt x="164" y="52"/>
                      <a:pt x="165" y="52"/>
                      <a:pt x="165" y="51"/>
                    </a:cubicBezTo>
                    <a:cubicBezTo>
                      <a:pt x="165" y="45"/>
                      <a:pt x="167" y="40"/>
                      <a:pt x="172" y="40"/>
                    </a:cubicBezTo>
                    <a:cubicBezTo>
                      <a:pt x="172" y="40"/>
                      <a:pt x="173" y="40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40"/>
                      <a:pt x="174" y="40"/>
                      <a:pt x="174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037" name="Freeform 1222"/>
              <p:cNvSpPr>
                <a:spLocks/>
              </p:cNvSpPr>
              <p:nvPr/>
            </p:nvSpPr>
            <p:spPr bwMode="auto">
              <a:xfrm>
                <a:off x="2765" y="3147"/>
                <a:ext cx="19" cy="12"/>
              </a:xfrm>
              <a:custGeom>
                <a:avLst/>
                <a:gdLst>
                  <a:gd name="T0" fmla="*/ 19 w 20"/>
                  <a:gd name="T1" fmla="*/ 8 h 12"/>
                  <a:gd name="T2" fmla="*/ 20 w 20"/>
                  <a:gd name="T3" fmla="*/ 5 h 12"/>
                  <a:gd name="T4" fmla="*/ 16 w 20"/>
                  <a:gd name="T5" fmla="*/ 4 h 12"/>
                  <a:gd name="T6" fmla="*/ 14 w 20"/>
                  <a:gd name="T7" fmla="*/ 4 h 12"/>
                  <a:gd name="T8" fmla="*/ 7 w 20"/>
                  <a:gd name="T9" fmla="*/ 0 h 12"/>
                  <a:gd name="T10" fmla="*/ 7 w 20"/>
                  <a:gd name="T11" fmla="*/ 0 h 12"/>
                  <a:gd name="T12" fmla="*/ 6 w 20"/>
                  <a:gd name="T13" fmla="*/ 0 h 12"/>
                  <a:gd name="T14" fmla="*/ 6 w 20"/>
                  <a:gd name="T15" fmla="*/ 0 h 12"/>
                  <a:gd name="T16" fmla="*/ 3 w 20"/>
                  <a:gd name="T17" fmla="*/ 5 h 12"/>
                  <a:gd name="T18" fmla="*/ 2 w 20"/>
                  <a:gd name="T19" fmla="*/ 5 h 12"/>
                  <a:gd name="T20" fmla="*/ 2 w 20"/>
                  <a:gd name="T21" fmla="*/ 9 h 12"/>
                  <a:gd name="T22" fmla="*/ 0 w 20"/>
                  <a:gd name="T23" fmla="*/ 11 h 12"/>
                  <a:gd name="T24" fmla="*/ 0 w 20"/>
                  <a:gd name="T25" fmla="*/ 11 h 12"/>
                  <a:gd name="T26" fmla="*/ 17 w 20"/>
                  <a:gd name="T27" fmla="*/ 11 h 12"/>
                  <a:gd name="T28" fmla="*/ 17 w 20"/>
                  <a:gd name="T29" fmla="*/ 11 h 12"/>
                  <a:gd name="T30" fmla="*/ 19 w 20"/>
                  <a:gd name="T31" fmla="*/ 11 h 12"/>
                  <a:gd name="T32" fmla="*/ 19 w 20"/>
                  <a:gd name="T33" fmla="*/ 11 h 12"/>
                  <a:gd name="T34" fmla="*/ 19 w 20"/>
                  <a:gd name="T35" fmla="*/ 11 h 12"/>
                  <a:gd name="T36" fmla="*/ 19 w 20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19" y="8"/>
                    </a:moveTo>
                    <a:cubicBezTo>
                      <a:pt x="20" y="7"/>
                      <a:pt x="20" y="6"/>
                      <a:pt x="20" y="5"/>
                    </a:cubicBezTo>
                    <a:cubicBezTo>
                      <a:pt x="19" y="5"/>
                      <a:pt x="17" y="4"/>
                      <a:pt x="16" y="4"/>
                    </a:cubicBezTo>
                    <a:cubicBezTo>
                      <a:pt x="16" y="4"/>
                      <a:pt x="15" y="4"/>
                      <a:pt x="14" y="4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1"/>
                      <a:pt x="12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9"/>
                      <a:pt x="1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8" name="Freeform 1223"/>
              <p:cNvSpPr>
                <a:spLocks/>
              </p:cNvSpPr>
              <p:nvPr/>
            </p:nvSpPr>
            <p:spPr bwMode="auto">
              <a:xfrm>
                <a:off x="2633" y="3347"/>
                <a:ext cx="15" cy="25"/>
              </a:xfrm>
              <a:custGeom>
                <a:avLst/>
                <a:gdLst>
                  <a:gd name="T0" fmla="*/ 5 w 16"/>
                  <a:gd name="T1" fmla="*/ 17 h 26"/>
                  <a:gd name="T2" fmla="*/ 6 w 16"/>
                  <a:gd name="T3" fmla="*/ 26 h 26"/>
                  <a:gd name="T4" fmla="*/ 6 w 16"/>
                  <a:gd name="T5" fmla="*/ 26 h 26"/>
                  <a:gd name="T6" fmla="*/ 12 w 16"/>
                  <a:gd name="T7" fmla="*/ 22 h 26"/>
                  <a:gd name="T8" fmla="*/ 14 w 16"/>
                  <a:gd name="T9" fmla="*/ 21 h 26"/>
                  <a:gd name="T10" fmla="*/ 15 w 16"/>
                  <a:gd name="T11" fmla="*/ 13 h 26"/>
                  <a:gd name="T12" fmla="*/ 15 w 16"/>
                  <a:gd name="T13" fmla="*/ 4 h 26"/>
                  <a:gd name="T14" fmla="*/ 15 w 16"/>
                  <a:gd name="T15" fmla="*/ 2 h 26"/>
                  <a:gd name="T16" fmla="*/ 8 w 16"/>
                  <a:gd name="T17" fmla="*/ 1 h 26"/>
                  <a:gd name="T18" fmla="*/ 3 w 16"/>
                  <a:gd name="T19" fmla="*/ 3 h 26"/>
                  <a:gd name="T20" fmla="*/ 1 w 16"/>
                  <a:gd name="T21" fmla="*/ 3 h 26"/>
                  <a:gd name="T22" fmla="*/ 0 w 16"/>
                  <a:gd name="T23" fmla="*/ 3 h 26"/>
                  <a:gd name="T24" fmla="*/ 2 w 16"/>
                  <a:gd name="T25" fmla="*/ 6 h 26"/>
                  <a:gd name="T26" fmla="*/ 5 w 16"/>
                  <a:gd name="T2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6">
                    <a:moveTo>
                      <a:pt x="5" y="17"/>
                    </a:moveTo>
                    <a:cubicBezTo>
                      <a:pt x="4" y="21"/>
                      <a:pt x="5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0" y="23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5" y="20"/>
                      <a:pt x="15" y="16"/>
                      <a:pt x="15" y="13"/>
                    </a:cubicBezTo>
                    <a:cubicBezTo>
                      <a:pt x="15" y="10"/>
                      <a:pt x="15" y="6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0"/>
                      <a:pt x="10" y="0"/>
                      <a:pt x="8" y="1"/>
                    </a:cubicBezTo>
                    <a:cubicBezTo>
                      <a:pt x="7" y="3"/>
                      <a:pt x="5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4" y="9"/>
                      <a:pt x="6" y="13"/>
                      <a:pt x="5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9" name="Freeform 1224"/>
              <p:cNvSpPr>
                <a:spLocks/>
              </p:cNvSpPr>
              <p:nvPr/>
            </p:nvSpPr>
            <p:spPr bwMode="auto">
              <a:xfrm>
                <a:off x="2619" y="3267"/>
                <a:ext cx="119" cy="115"/>
              </a:xfrm>
              <a:custGeom>
                <a:avLst/>
                <a:gdLst>
                  <a:gd name="T0" fmla="*/ 64 w 124"/>
                  <a:gd name="T1" fmla="*/ 6 h 120"/>
                  <a:gd name="T2" fmla="*/ 62 w 124"/>
                  <a:gd name="T3" fmla="*/ 5 h 120"/>
                  <a:gd name="T4" fmla="*/ 61 w 124"/>
                  <a:gd name="T5" fmla="*/ 5 h 120"/>
                  <a:gd name="T6" fmla="*/ 61 w 124"/>
                  <a:gd name="T7" fmla="*/ 5 h 120"/>
                  <a:gd name="T8" fmla="*/ 61 w 124"/>
                  <a:gd name="T9" fmla="*/ 5 h 120"/>
                  <a:gd name="T10" fmla="*/ 59 w 124"/>
                  <a:gd name="T11" fmla="*/ 1 h 120"/>
                  <a:gd name="T12" fmla="*/ 56 w 124"/>
                  <a:gd name="T13" fmla="*/ 0 h 120"/>
                  <a:gd name="T14" fmla="*/ 50 w 124"/>
                  <a:gd name="T15" fmla="*/ 2 h 120"/>
                  <a:gd name="T16" fmla="*/ 43 w 124"/>
                  <a:gd name="T17" fmla="*/ 3 h 120"/>
                  <a:gd name="T18" fmla="*/ 42 w 124"/>
                  <a:gd name="T19" fmla="*/ 4 h 120"/>
                  <a:gd name="T20" fmla="*/ 37 w 124"/>
                  <a:gd name="T21" fmla="*/ 7 h 120"/>
                  <a:gd name="T22" fmla="*/ 33 w 124"/>
                  <a:gd name="T23" fmla="*/ 11 h 120"/>
                  <a:gd name="T24" fmla="*/ 28 w 124"/>
                  <a:gd name="T25" fmla="*/ 11 h 120"/>
                  <a:gd name="T26" fmla="*/ 27 w 124"/>
                  <a:gd name="T27" fmla="*/ 14 h 120"/>
                  <a:gd name="T28" fmla="*/ 24 w 124"/>
                  <a:gd name="T29" fmla="*/ 17 h 120"/>
                  <a:gd name="T30" fmla="*/ 24 w 124"/>
                  <a:gd name="T31" fmla="*/ 17 h 120"/>
                  <a:gd name="T32" fmla="*/ 17 w 124"/>
                  <a:gd name="T33" fmla="*/ 11 h 120"/>
                  <a:gd name="T34" fmla="*/ 17 w 124"/>
                  <a:gd name="T35" fmla="*/ 10 h 120"/>
                  <a:gd name="T36" fmla="*/ 10 w 124"/>
                  <a:gd name="T37" fmla="*/ 17 h 120"/>
                  <a:gd name="T38" fmla="*/ 8 w 124"/>
                  <a:gd name="T39" fmla="*/ 17 h 120"/>
                  <a:gd name="T40" fmla="*/ 6 w 124"/>
                  <a:gd name="T41" fmla="*/ 17 h 120"/>
                  <a:gd name="T42" fmla="*/ 3 w 124"/>
                  <a:gd name="T43" fmla="*/ 17 h 120"/>
                  <a:gd name="T44" fmla="*/ 3 w 124"/>
                  <a:gd name="T45" fmla="*/ 18 h 120"/>
                  <a:gd name="T46" fmla="*/ 3 w 124"/>
                  <a:gd name="T47" fmla="*/ 19 h 120"/>
                  <a:gd name="T48" fmla="*/ 1 w 124"/>
                  <a:gd name="T49" fmla="*/ 27 h 120"/>
                  <a:gd name="T50" fmla="*/ 1 w 124"/>
                  <a:gd name="T51" fmla="*/ 29 h 120"/>
                  <a:gd name="T52" fmla="*/ 2 w 124"/>
                  <a:gd name="T53" fmla="*/ 36 h 120"/>
                  <a:gd name="T54" fmla="*/ 4 w 124"/>
                  <a:gd name="T55" fmla="*/ 37 h 120"/>
                  <a:gd name="T56" fmla="*/ 11 w 124"/>
                  <a:gd name="T57" fmla="*/ 39 h 120"/>
                  <a:gd name="T58" fmla="*/ 11 w 124"/>
                  <a:gd name="T59" fmla="*/ 42 h 120"/>
                  <a:gd name="T60" fmla="*/ 14 w 124"/>
                  <a:gd name="T61" fmla="*/ 40 h 120"/>
                  <a:gd name="T62" fmla="*/ 23 w 124"/>
                  <a:gd name="T63" fmla="*/ 34 h 120"/>
                  <a:gd name="T64" fmla="*/ 40 w 124"/>
                  <a:gd name="T65" fmla="*/ 44 h 120"/>
                  <a:gd name="T66" fmla="*/ 52 w 124"/>
                  <a:gd name="T67" fmla="*/ 62 h 120"/>
                  <a:gd name="T68" fmla="*/ 67 w 124"/>
                  <a:gd name="T69" fmla="*/ 75 h 120"/>
                  <a:gd name="T70" fmla="*/ 79 w 124"/>
                  <a:gd name="T71" fmla="*/ 80 h 120"/>
                  <a:gd name="T72" fmla="*/ 92 w 124"/>
                  <a:gd name="T73" fmla="*/ 90 h 120"/>
                  <a:gd name="T74" fmla="*/ 99 w 124"/>
                  <a:gd name="T75" fmla="*/ 98 h 120"/>
                  <a:gd name="T76" fmla="*/ 101 w 124"/>
                  <a:gd name="T77" fmla="*/ 115 h 120"/>
                  <a:gd name="T78" fmla="*/ 103 w 124"/>
                  <a:gd name="T79" fmla="*/ 113 h 120"/>
                  <a:gd name="T80" fmla="*/ 110 w 124"/>
                  <a:gd name="T81" fmla="*/ 105 h 120"/>
                  <a:gd name="T82" fmla="*/ 109 w 124"/>
                  <a:gd name="T83" fmla="*/ 104 h 120"/>
                  <a:gd name="T84" fmla="*/ 106 w 124"/>
                  <a:gd name="T85" fmla="*/ 93 h 120"/>
                  <a:gd name="T86" fmla="*/ 121 w 124"/>
                  <a:gd name="T87" fmla="*/ 93 h 120"/>
                  <a:gd name="T88" fmla="*/ 124 w 124"/>
                  <a:gd name="T89" fmla="*/ 93 h 120"/>
                  <a:gd name="T90" fmla="*/ 103 w 124"/>
                  <a:gd name="T91" fmla="*/ 79 h 120"/>
                  <a:gd name="T92" fmla="*/ 96 w 124"/>
                  <a:gd name="T93" fmla="*/ 73 h 120"/>
                  <a:gd name="T94" fmla="*/ 76 w 124"/>
                  <a:gd name="T95" fmla="*/ 53 h 120"/>
                  <a:gd name="T96" fmla="*/ 60 w 124"/>
                  <a:gd name="T97" fmla="*/ 38 h 120"/>
                  <a:gd name="T98" fmla="*/ 60 w 124"/>
                  <a:gd name="T99" fmla="*/ 26 h 120"/>
                  <a:gd name="T100" fmla="*/ 65 w 124"/>
                  <a:gd name="T101" fmla="*/ 18 h 120"/>
                  <a:gd name="T102" fmla="*/ 65 w 124"/>
                  <a:gd name="T103" fmla="*/ 15 h 120"/>
                  <a:gd name="T104" fmla="*/ 65 w 124"/>
                  <a:gd name="T105" fmla="*/ 10 h 120"/>
                  <a:gd name="T106" fmla="*/ 65 w 124"/>
                  <a:gd name="T107" fmla="*/ 7 h 120"/>
                  <a:gd name="T108" fmla="*/ 65 w 124"/>
                  <a:gd name="T10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4" h="120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5"/>
                      <a:pt x="63" y="5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4"/>
                      <a:pt x="59" y="2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6" y="0"/>
                    </a:cubicBezTo>
                    <a:cubicBezTo>
                      <a:pt x="54" y="0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48" y="3"/>
                      <a:pt x="47" y="4"/>
                      <a:pt x="45" y="4"/>
                    </a:cubicBezTo>
                    <a:cubicBezTo>
                      <a:pt x="44" y="4"/>
                      <a:pt x="43" y="4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6"/>
                      <a:pt x="40" y="8"/>
                      <a:pt x="38" y="8"/>
                    </a:cubicBezTo>
                    <a:cubicBezTo>
                      <a:pt x="38" y="8"/>
                      <a:pt x="38" y="8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9"/>
                      <a:pt x="35" y="11"/>
                      <a:pt x="33" y="11"/>
                    </a:cubicBezTo>
                    <a:cubicBezTo>
                      <a:pt x="31" y="11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8" y="11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7"/>
                      <a:pt x="25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0" y="15"/>
                      <a:pt x="19" y="13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3"/>
                      <a:pt x="14" y="17"/>
                      <a:pt x="11" y="17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5" y="21"/>
                      <a:pt x="5" y="22"/>
                    </a:cubicBezTo>
                    <a:cubicBezTo>
                      <a:pt x="5" y="24"/>
                      <a:pt x="3" y="26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9"/>
                    </a:cubicBezTo>
                    <a:cubicBezTo>
                      <a:pt x="3" y="30"/>
                      <a:pt x="5" y="32"/>
                      <a:pt x="3" y="35"/>
                    </a:cubicBezTo>
                    <a:cubicBezTo>
                      <a:pt x="3" y="35"/>
                      <a:pt x="3" y="35"/>
                      <a:pt x="2" y="36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5" y="37"/>
                      <a:pt x="6" y="38"/>
                    </a:cubicBezTo>
                    <a:cubicBezTo>
                      <a:pt x="8" y="38"/>
                      <a:pt x="10" y="38"/>
                      <a:pt x="11" y="39"/>
                    </a:cubicBezTo>
                    <a:cubicBezTo>
                      <a:pt x="11" y="40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3" y="41"/>
                      <a:pt x="13" y="41"/>
                      <a:pt x="14" y="40"/>
                    </a:cubicBezTo>
                    <a:cubicBezTo>
                      <a:pt x="15" y="38"/>
                      <a:pt x="16" y="36"/>
                      <a:pt x="20" y="35"/>
                    </a:cubicBezTo>
                    <a:cubicBezTo>
                      <a:pt x="21" y="35"/>
                      <a:pt x="22" y="34"/>
                      <a:pt x="23" y="34"/>
                    </a:cubicBezTo>
                    <a:cubicBezTo>
                      <a:pt x="30" y="34"/>
                      <a:pt x="36" y="39"/>
                      <a:pt x="38" y="42"/>
                    </a:cubicBezTo>
                    <a:cubicBezTo>
                      <a:pt x="39" y="43"/>
                      <a:pt x="39" y="44"/>
                      <a:pt x="40" y="44"/>
                    </a:cubicBezTo>
                    <a:cubicBezTo>
                      <a:pt x="41" y="46"/>
                      <a:pt x="42" y="47"/>
                      <a:pt x="42" y="50"/>
                    </a:cubicBezTo>
                    <a:cubicBezTo>
                      <a:pt x="43" y="52"/>
                      <a:pt x="44" y="57"/>
                      <a:pt x="52" y="62"/>
                    </a:cubicBezTo>
                    <a:cubicBezTo>
                      <a:pt x="57" y="65"/>
                      <a:pt x="60" y="68"/>
                      <a:pt x="62" y="71"/>
                    </a:cubicBezTo>
                    <a:cubicBezTo>
                      <a:pt x="64" y="73"/>
                      <a:pt x="66" y="74"/>
                      <a:pt x="67" y="75"/>
                    </a:cubicBezTo>
                    <a:cubicBezTo>
                      <a:pt x="69" y="76"/>
                      <a:pt x="70" y="76"/>
                      <a:pt x="72" y="77"/>
                    </a:cubicBezTo>
                    <a:cubicBezTo>
                      <a:pt x="74" y="77"/>
                      <a:pt x="77" y="78"/>
                      <a:pt x="79" y="80"/>
                    </a:cubicBezTo>
                    <a:cubicBezTo>
                      <a:pt x="81" y="83"/>
                      <a:pt x="84" y="85"/>
                      <a:pt x="88" y="86"/>
                    </a:cubicBezTo>
                    <a:cubicBezTo>
                      <a:pt x="90" y="87"/>
                      <a:pt x="91" y="89"/>
                      <a:pt x="92" y="90"/>
                    </a:cubicBezTo>
                    <a:cubicBezTo>
                      <a:pt x="93" y="92"/>
                      <a:pt x="94" y="93"/>
                      <a:pt x="95" y="93"/>
                    </a:cubicBezTo>
                    <a:cubicBezTo>
                      <a:pt x="99" y="93"/>
                      <a:pt x="99" y="96"/>
                      <a:pt x="99" y="98"/>
                    </a:cubicBezTo>
                    <a:cubicBezTo>
                      <a:pt x="99" y="99"/>
                      <a:pt x="100" y="99"/>
                      <a:pt x="100" y="100"/>
                    </a:cubicBezTo>
                    <a:cubicBezTo>
                      <a:pt x="103" y="104"/>
                      <a:pt x="104" y="111"/>
                      <a:pt x="101" y="115"/>
                    </a:cubicBezTo>
                    <a:cubicBezTo>
                      <a:pt x="100" y="116"/>
                      <a:pt x="100" y="119"/>
                      <a:pt x="100" y="120"/>
                    </a:cubicBezTo>
                    <a:cubicBezTo>
                      <a:pt x="101" y="118"/>
                      <a:pt x="103" y="115"/>
                      <a:pt x="103" y="113"/>
                    </a:cubicBezTo>
                    <a:cubicBezTo>
                      <a:pt x="104" y="110"/>
                      <a:pt x="105" y="109"/>
                      <a:pt x="107" y="108"/>
                    </a:cubicBezTo>
                    <a:cubicBezTo>
                      <a:pt x="108" y="107"/>
                      <a:pt x="109" y="107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09" y="104"/>
                      <a:pt x="109" y="104"/>
                    </a:cubicBezTo>
                    <a:cubicBezTo>
                      <a:pt x="107" y="103"/>
                      <a:pt x="105" y="101"/>
                      <a:pt x="105" y="98"/>
                    </a:cubicBezTo>
                    <a:cubicBezTo>
                      <a:pt x="104" y="96"/>
                      <a:pt x="105" y="94"/>
                      <a:pt x="106" y="93"/>
                    </a:cubicBezTo>
                    <a:cubicBezTo>
                      <a:pt x="108" y="89"/>
                      <a:pt x="114" y="88"/>
                      <a:pt x="118" y="91"/>
                    </a:cubicBezTo>
                    <a:cubicBezTo>
                      <a:pt x="119" y="92"/>
                      <a:pt x="120" y="92"/>
                      <a:pt x="121" y="93"/>
                    </a:cubicBezTo>
                    <a:cubicBezTo>
                      <a:pt x="122" y="93"/>
                      <a:pt x="123" y="94"/>
                      <a:pt x="124" y="95"/>
                    </a:cubicBezTo>
                    <a:cubicBezTo>
                      <a:pt x="124" y="94"/>
                      <a:pt x="124" y="94"/>
                      <a:pt x="124" y="93"/>
                    </a:cubicBezTo>
                    <a:cubicBezTo>
                      <a:pt x="124" y="90"/>
                      <a:pt x="112" y="84"/>
                      <a:pt x="107" y="82"/>
                    </a:cubicBezTo>
                    <a:cubicBezTo>
                      <a:pt x="105" y="81"/>
                      <a:pt x="104" y="80"/>
                      <a:pt x="103" y="79"/>
                    </a:cubicBezTo>
                    <a:cubicBezTo>
                      <a:pt x="100" y="78"/>
                      <a:pt x="99" y="76"/>
                      <a:pt x="99" y="75"/>
                    </a:cubicBezTo>
                    <a:cubicBezTo>
                      <a:pt x="98" y="73"/>
                      <a:pt x="98" y="73"/>
                      <a:pt x="96" y="73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87" y="73"/>
                      <a:pt x="78" y="64"/>
                      <a:pt x="76" y="53"/>
                    </a:cubicBezTo>
                    <a:cubicBezTo>
                      <a:pt x="75" y="48"/>
                      <a:pt x="71" y="46"/>
                      <a:pt x="67" y="44"/>
                    </a:cubicBezTo>
                    <a:cubicBezTo>
                      <a:pt x="64" y="42"/>
                      <a:pt x="61" y="41"/>
                      <a:pt x="60" y="38"/>
                    </a:cubicBezTo>
                    <a:cubicBezTo>
                      <a:pt x="58" y="34"/>
                      <a:pt x="59" y="31"/>
                      <a:pt x="60" y="30"/>
                    </a:cubicBezTo>
                    <a:cubicBezTo>
                      <a:pt x="61" y="28"/>
                      <a:pt x="61" y="28"/>
                      <a:pt x="60" y="26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1" y="20"/>
                      <a:pt x="63" y="19"/>
                      <a:pt x="65" y="18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4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0"/>
                    </a:cubicBezTo>
                    <a:cubicBezTo>
                      <a:pt x="65" y="9"/>
                      <a:pt x="65" y="8"/>
                      <a:pt x="65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0" name="Freeform 1225"/>
              <p:cNvSpPr>
                <a:spLocks/>
              </p:cNvSpPr>
              <p:nvPr/>
            </p:nvSpPr>
            <p:spPr bwMode="auto">
              <a:xfrm>
                <a:off x="2681" y="3384"/>
                <a:ext cx="26" cy="17"/>
              </a:xfrm>
              <a:custGeom>
                <a:avLst/>
                <a:gdLst>
                  <a:gd name="T0" fmla="*/ 24 w 27"/>
                  <a:gd name="T1" fmla="*/ 15 h 18"/>
                  <a:gd name="T2" fmla="*/ 24 w 27"/>
                  <a:gd name="T3" fmla="*/ 10 h 18"/>
                  <a:gd name="T4" fmla="*/ 27 w 27"/>
                  <a:gd name="T5" fmla="*/ 0 h 18"/>
                  <a:gd name="T6" fmla="*/ 22 w 27"/>
                  <a:gd name="T7" fmla="*/ 1 h 18"/>
                  <a:gd name="T8" fmla="*/ 7 w 27"/>
                  <a:gd name="T9" fmla="*/ 1 h 18"/>
                  <a:gd name="T10" fmla="*/ 5 w 27"/>
                  <a:gd name="T11" fmla="*/ 0 h 18"/>
                  <a:gd name="T12" fmla="*/ 0 w 27"/>
                  <a:gd name="T13" fmla="*/ 3 h 18"/>
                  <a:gd name="T14" fmla="*/ 10 w 27"/>
                  <a:gd name="T15" fmla="*/ 8 h 18"/>
                  <a:gd name="T16" fmla="*/ 20 w 27"/>
                  <a:gd name="T17" fmla="*/ 14 h 18"/>
                  <a:gd name="T18" fmla="*/ 23 w 27"/>
                  <a:gd name="T19" fmla="*/ 16 h 18"/>
                  <a:gd name="T20" fmla="*/ 23 w 27"/>
                  <a:gd name="T21" fmla="*/ 18 h 18"/>
                  <a:gd name="T22" fmla="*/ 23 w 27"/>
                  <a:gd name="T23" fmla="*/ 18 h 18"/>
                  <a:gd name="T24" fmla="*/ 23 w 27"/>
                  <a:gd name="T25" fmla="*/ 16 h 18"/>
                  <a:gd name="T26" fmla="*/ 24 w 27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18">
                    <a:moveTo>
                      <a:pt x="24" y="15"/>
                    </a:moveTo>
                    <a:cubicBezTo>
                      <a:pt x="24" y="15"/>
                      <a:pt x="24" y="14"/>
                      <a:pt x="24" y="10"/>
                    </a:cubicBezTo>
                    <a:cubicBezTo>
                      <a:pt x="23" y="6"/>
                      <a:pt x="26" y="2"/>
                      <a:pt x="27" y="0"/>
                    </a:cubicBezTo>
                    <a:cubicBezTo>
                      <a:pt x="26" y="0"/>
                      <a:pt x="24" y="0"/>
                      <a:pt x="22" y="1"/>
                    </a:cubicBezTo>
                    <a:cubicBezTo>
                      <a:pt x="15" y="2"/>
                      <a:pt x="11" y="3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3"/>
                      <a:pt x="2" y="5"/>
                      <a:pt x="10" y="8"/>
                    </a:cubicBezTo>
                    <a:cubicBezTo>
                      <a:pt x="16" y="9"/>
                      <a:pt x="18" y="12"/>
                      <a:pt x="20" y="14"/>
                    </a:cubicBezTo>
                    <a:cubicBezTo>
                      <a:pt x="21" y="15"/>
                      <a:pt x="22" y="16"/>
                      <a:pt x="23" y="16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5"/>
                      <a:pt x="24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1" name="Freeform 1226"/>
              <p:cNvSpPr>
                <a:spLocks/>
              </p:cNvSpPr>
              <p:nvPr/>
            </p:nvSpPr>
            <p:spPr bwMode="auto">
              <a:xfrm>
                <a:off x="2745" y="3279"/>
                <a:ext cx="38" cy="49"/>
              </a:xfrm>
              <a:custGeom>
                <a:avLst/>
                <a:gdLst>
                  <a:gd name="T0" fmla="*/ 19 w 40"/>
                  <a:gd name="T1" fmla="*/ 52 h 52"/>
                  <a:gd name="T2" fmla="*/ 20 w 40"/>
                  <a:gd name="T3" fmla="*/ 52 h 52"/>
                  <a:gd name="T4" fmla="*/ 22 w 40"/>
                  <a:gd name="T5" fmla="*/ 51 h 52"/>
                  <a:gd name="T6" fmla="*/ 24 w 40"/>
                  <a:gd name="T7" fmla="*/ 51 h 52"/>
                  <a:gd name="T8" fmla="*/ 27 w 40"/>
                  <a:gd name="T9" fmla="*/ 50 h 52"/>
                  <a:gd name="T10" fmla="*/ 29 w 40"/>
                  <a:gd name="T11" fmla="*/ 50 h 52"/>
                  <a:gd name="T12" fmla="*/ 32 w 40"/>
                  <a:gd name="T13" fmla="*/ 50 h 52"/>
                  <a:gd name="T14" fmla="*/ 34 w 40"/>
                  <a:gd name="T15" fmla="*/ 49 h 52"/>
                  <a:gd name="T16" fmla="*/ 36 w 40"/>
                  <a:gd name="T17" fmla="*/ 49 h 52"/>
                  <a:gd name="T18" fmla="*/ 36 w 40"/>
                  <a:gd name="T19" fmla="*/ 48 h 52"/>
                  <a:gd name="T20" fmla="*/ 38 w 40"/>
                  <a:gd name="T21" fmla="*/ 43 h 52"/>
                  <a:gd name="T22" fmla="*/ 37 w 40"/>
                  <a:gd name="T23" fmla="*/ 37 h 52"/>
                  <a:gd name="T24" fmla="*/ 37 w 40"/>
                  <a:gd name="T25" fmla="*/ 26 h 52"/>
                  <a:gd name="T26" fmla="*/ 37 w 40"/>
                  <a:gd name="T27" fmla="*/ 25 h 52"/>
                  <a:gd name="T28" fmla="*/ 28 w 40"/>
                  <a:gd name="T29" fmla="*/ 20 h 52"/>
                  <a:gd name="T30" fmla="*/ 24 w 40"/>
                  <a:gd name="T31" fmla="*/ 15 h 52"/>
                  <a:gd name="T32" fmla="*/ 19 w 40"/>
                  <a:gd name="T33" fmla="*/ 7 h 52"/>
                  <a:gd name="T34" fmla="*/ 17 w 40"/>
                  <a:gd name="T35" fmla="*/ 4 h 52"/>
                  <a:gd name="T36" fmla="*/ 16 w 40"/>
                  <a:gd name="T37" fmla="*/ 3 h 52"/>
                  <a:gd name="T38" fmla="*/ 15 w 40"/>
                  <a:gd name="T39" fmla="*/ 2 h 52"/>
                  <a:gd name="T40" fmla="*/ 15 w 40"/>
                  <a:gd name="T41" fmla="*/ 2 h 52"/>
                  <a:gd name="T42" fmla="*/ 9 w 40"/>
                  <a:gd name="T43" fmla="*/ 0 h 52"/>
                  <a:gd name="T44" fmla="*/ 0 w 40"/>
                  <a:gd name="T45" fmla="*/ 3 h 52"/>
                  <a:gd name="T46" fmla="*/ 0 w 40"/>
                  <a:gd name="T47" fmla="*/ 5 h 52"/>
                  <a:gd name="T48" fmla="*/ 0 w 40"/>
                  <a:gd name="T49" fmla="*/ 6 h 52"/>
                  <a:gd name="T50" fmla="*/ 1 w 40"/>
                  <a:gd name="T51" fmla="*/ 6 h 52"/>
                  <a:gd name="T52" fmla="*/ 5 w 40"/>
                  <a:gd name="T53" fmla="*/ 13 h 52"/>
                  <a:gd name="T54" fmla="*/ 6 w 40"/>
                  <a:gd name="T55" fmla="*/ 17 h 52"/>
                  <a:gd name="T56" fmla="*/ 6 w 40"/>
                  <a:gd name="T57" fmla="*/ 18 h 52"/>
                  <a:gd name="T58" fmla="*/ 6 w 40"/>
                  <a:gd name="T59" fmla="*/ 19 h 52"/>
                  <a:gd name="T60" fmla="*/ 7 w 40"/>
                  <a:gd name="T61" fmla="*/ 23 h 52"/>
                  <a:gd name="T62" fmla="*/ 7 w 40"/>
                  <a:gd name="T63" fmla="*/ 29 h 52"/>
                  <a:gd name="T64" fmla="*/ 6 w 40"/>
                  <a:gd name="T65" fmla="*/ 31 h 52"/>
                  <a:gd name="T66" fmla="*/ 6 w 40"/>
                  <a:gd name="T67" fmla="*/ 34 h 52"/>
                  <a:gd name="T68" fmla="*/ 5 w 40"/>
                  <a:gd name="T69" fmla="*/ 35 h 52"/>
                  <a:gd name="T70" fmla="*/ 5 w 40"/>
                  <a:gd name="T71" fmla="*/ 35 h 52"/>
                  <a:gd name="T72" fmla="*/ 4 w 40"/>
                  <a:gd name="T73" fmla="*/ 36 h 52"/>
                  <a:gd name="T74" fmla="*/ 3 w 40"/>
                  <a:gd name="T75" fmla="*/ 36 h 52"/>
                  <a:gd name="T76" fmla="*/ 2 w 40"/>
                  <a:gd name="T77" fmla="*/ 39 h 52"/>
                  <a:gd name="T78" fmla="*/ 4 w 40"/>
                  <a:gd name="T79" fmla="*/ 41 h 52"/>
                  <a:gd name="T80" fmla="*/ 7 w 40"/>
                  <a:gd name="T81" fmla="*/ 44 h 52"/>
                  <a:gd name="T82" fmla="*/ 9 w 40"/>
                  <a:gd name="T83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52">
                    <a:moveTo>
                      <a:pt x="12" y="48"/>
                    </a:moveTo>
                    <a:cubicBezTo>
                      <a:pt x="14" y="49"/>
                      <a:pt x="17" y="51"/>
                      <a:pt x="19" y="52"/>
                    </a:cubicBezTo>
                    <a:cubicBezTo>
                      <a:pt x="19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1"/>
                      <a:pt x="25" y="51"/>
                      <a:pt x="25" y="51"/>
                    </a:cubicBezTo>
                    <a:cubicBezTo>
                      <a:pt x="25" y="51"/>
                      <a:pt x="26" y="51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3" y="49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7"/>
                    </a:cubicBezTo>
                    <a:cubicBezTo>
                      <a:pt x="36" y="46"/>
                      <a:pt x="37" y="44"/>
                      <a:pt x="38" y="43"/>
                    </a:cubicBezTo>
                    <a:cubicBezTo>
                      <a:pt x="39" y="42"/>
                      <a:pt x="39" y="41"/>
                      <a:pt x="40" y="41"/>
                    </a:cubicBezTo>
                    <a:cubicBezTo>
                      <a:pt x="40" y="40"/>
                      <a:pt x="38" y="38"/>
                      <a:pt x="37" y="37"/>
                    </a:cubicBezTo>
                    <a:cubicBezTo>
                      <a:pt x="35" y="35"/>
                      <a:pt x="34" y="33"/>
                      <a:pt x="35" y="31"/>
                    </a:cubicBezTo>
                    <a:cubicBezTo>
                      <a:pt x="35" y="29"/>
                      <a:pt x="36" y="27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4"/>
                      <a:pt x="37" y="23"/>
                      <a:pt x="37" y="22"/>
                    </a:cubicBezTo>
                    <a:cubicBezTo>
                      <a:pt x="35" y="21"/>
                      <a:pt x="30" y="21"/>
                      <a:pt x="28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3" y="19"/>
                      <a:pt x="24" y="16"/>
                      <a:pt x="24" y="15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1" y="13"/>
                      <a:pt x="19" y="10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8" y="6"/>
                      <a:pt x="18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1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5" y="8"/>
                      <a:pt x="5" y="11"/>
                      <a:pt x="5" y="13"/>
                    </a:cubicBezTo>
                    <a:cubicBezTo>
                      <a:pt x="5" y="14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5"/>
                      <a:pt x="7" y="27"/>
                      <a:pt x="7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40"/>
                      <a:pt x="4" y="40"/>
                      <a:pt x="4" y="41"/>
                    </a:cubicBezTo>
                    <a:cubicBezTo>
                      <a:pt x="4" y="41"/>
                      <a:pt x="5" y="42"/>
                      <a:pt x="5" y="42"/>
                    </a:cubicBezTo>
                    <a:cubicBezTo>
                      <a:pt x="6" y="43"/>
                      <a:pt x="6" y="43"/>
                      <a:pt x="7" y="44"/>
                    </a:cubicBezTo>
                    <a:cubicBezTo>
                      <a:pt x="7" y="44"/>
                      <a:pt x="7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10" y="47"/>
                      <a:pt x="12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1229"/>
            <p:cNvGrpSpPr>
              <a:grpSpLocks noChangeAspect="1"/>
            </p:cNvGrpSpPr>
            <p:nvPr/>
          </p:nvGrpSpPr>
          <p:grpSpPr bwMode="auto">
            <a:xfrm>
              <a:off x="6037266" y="3850980"/>
              <a:ext cx="942623" cy="1382210"/>
              <a:chOff x="1483" y="2550"/>
              <a:chExt cx="729" cy="816"/>
            </a:xfrm>
            <a:solidFill>
              <a:srgbClr val="BFBFBF"/>
            </a:solidFill>
          </p:grpSpPr>
          <p:grpSp>
            <p:nvGrpSpPr>
              <p:cNvPr id="378" name="Group 1430"/>
              <p:cNvGrpSpPr>
                <a:grpSpLocks/>
              </p:cNvGrpSpPr>
              <p:nvPr/>
            </p:nvGrpSpPr>
            <p:grpSpPr bwMode="auto">
              <a:xfrm>
                <a:off x="1483" y="2550"/>
                <a:ext cx="729" cy="816"/>
                <a:chOff x="1483" y="2550"/>
                <a:chExt cx="729" cy="816"/>
              </a:xfrm>
              <a:grpFill/>
            </p:grpSpPr>
            <p:sp>
              <p:nvSpPr>
                <p:cNvPr id="802" name="Freeform 1230"/>
                <p:cNvSpPr>
                  <a:spLocks/>
                </p:cNvSpPr>
                <p:nvPr/>
              </p:nvSpPr>
              <p:spPr bwMode="auto">
                <a:xfrm>
                  <a:off x="1912" y="3168"/>
                  <a:ext cx="17" cy="6"/>
                </a:xfrm>
                <a:custGeom>
                  <a:avLst/>
                  <a:gdLst>
                    <a:gd name="T0" fmla="*/ 18 w 18"/>
                    <a:gd name="T1" fmla="*/ 0 h 6"/>
                    <a:gd name="T2" fmla="*/ 16 w 18"/>
                    <a:gd name="T3" fmla="*/ 0 h 6"/>
                    <a:gd name="T4" fmla="*/ 16 w 18"/>
                    <a:gd name="T5" fmla="*/ 0 h 6"/>
                    <a:gd name="T6" fmla="*/ 14 w 18"/>
                    <a:gd name="T7" fmla="*/ 0 h 6"/>
                    <a:gd name="T8" fmla="*/ 4 w 18"/>
                    <a:gd name="T9" fmla="*/ 1 h 6"/>
                    <a:gd name="T10" fmla="*/ 3 w 18"/>
                    <a:gd name="T11" fmla="*/ 1 h 6"/>
                    <a:gd name="T12" fmla="*/ 2 w 18"/>
                    <a:gd name="T13" fmla="*/ 1 h 6"/>
                    <a:gd name="T14" fmla="*/ 1 w 18"/>
                    <a:gd name="T15" fmla="*/ 1 h 6"/>
                    <a:gd name="T16" fmla="*/ 1 w 18"/>
                    <a:gd name="T17" fmla="*/ 1 h 6"/>
                    <a:gd name="T18" fmla="*/ 0 w 18"/>
                    <a:gd name="T19" fmla="*/ 2 h 6"/>
                    <a:gd name="T20" fmla="*/ 0 w 18"/>
                    <a:gd name="T21" fmla="*/ 2 h 6"/>
                    <a:gd name="T22" fmla="*/ 3 w 18"/>
                    <a:gd name="T23" fmla="*/ 4 h 6"/>
                    <a:gd name="T24" fmla="*/ 4 w 18"/>
                    <a:gd name="T25" fmla="*/ 6 h 6"/>
                    <a:gd name="T26" fmla="*/ 13 w 18"/>
                    <a:gd name="T27" fmla="*/ 1 h 6"/>
                    <a:gd name="T28" fmla="*/ 14 w 18"/>
                    <a:gd name="T29" fmla="*/ 1 h 6"/>
                    <a:gd name="T30" fmla="*/ 15 w 18"/>
                    <a:gd name="T31" fmla="*/ 1 h 6"/>
                    <a:gd name="T32" fmla="*/ 16 w 18"/>
                    <a:gd name="T33" fmla="*/ 1 h 6"/>
                    <a:gd name="T34" fmla="*/ 16 w 18"/>
                    <a:gd name="T35" fmla="*/ 0 h 6"/>
                    <a:gd name="T36" fmla="*/ 17 w 18"/>
                    <a:gd name="T37" fmla="*/ 0 h 6"/>
                    <a:gd name="T38" fmla="*/ 18 w 18"/>
                    <a:gd name="T39" fmla="*/ 0 h 6"/>
                    <a:gd name="T40" fmla="*/ 18 w 18"/>
                    <a:gd name="T4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" h="6">
                      <a:moveTo>
                        <a:pt x="18" y="0"/>
                      </a:move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3" y="5"/>
                        <a:pt x="4" y="5"/>
                        <a:pt x="4" y="6"/>
                      </a:cubicBezTo>
                      <a:cubicBezTo>
                        <a:pt x="6" y="4"/>
                        <a:pt x="9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5" y="1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3" name="Freeform 1231"/>
                <p:cNvSpPr>
                  <a:spLocks/>
                </p:cNvSpPr>
                <p:nvPr/>
              </p:nvSpPr>
              <p:spPr bwMode="auto">
                <a:xfrm>
                  <a:off x="1797" y="3162"/>
                  <a:ext cx="104" cy="132"/>
                </a:xfrm>
                <a:custGeom>
                  <a:avLst/>
                  <a:gdLst>
                    <a:gd name="T0" fmla="*/ 82 w 109"/>
                    <a:gd name="T1" fmla="*/ 58 h 138"/>
                    <a:gd name="T2" fmla="*/ 89 w 109"/>
                    <a:gd name="T3" fmla="*/ 54 h 138"/>
                    <a:gd name="T4" fmla="*/ 94 w 109"/>
                    <a:gd name="T5" fmla="*/ 53 h 138"/>
                    <a:gd name="T6" fmla="*/ 94 w 109"/>
                    <a:gd name="T7" fmla="*/ 13 h 138"/>
                    <a:gd name="T8" fmla="*/ 96 w 109"/>
                    <a:gd name="T9" fmla="*/ 13 h 138"/>
                    <a:gd name="T10" fmla="*/ 106 w 109"/>
                    <a:gd name="T11" fmla="*/ 11 h 138"/>
                    <a:gd name="T12" fmla="*/ 109 w 109"/>
                    <a:gd name="T13" fmla="*/ 10 h 138"/>
                    <a:gd name="T14" fmla="*/ 109 w 109"/>
                    <a:gd name="T15" fmla="*/ 10 h 138"/>
                    <a:gd name="T16" fmla="*/ 109 w 109"/>
                    <a:gd name="T17" fmla="*/ 10 h 138"/>
                    <a:gd name="T18" fmla="*/ 107 w 109"/>
                    <a:gd name="T19" fmla="*/ 10 h 138"/>
                    <a:gd name="T20" fmla="*/ 106 w 109"/>
                    <a:gd name="T21" fmla="*/ 10 h 138"/>
                    <a:gd name="T22" fmla="*/ 103 w 109"/>
                    <a:gd name="T23" fmla="*/ 10 h 138"/>
                    <a:gd name="T24" fmla="*/ 98 w 109"/>
                    <a:gd name="T25" fmla="*/ 9 h 138"/>
                    <a:gd name="T26" fmla="*/ 91 w 109"/>
                    <a:gd name="T27" fmla="*/ 9 h 138"/>
                    <a:gd name="T28" fmla="*/ 74 w 109"/>
                    <a:gd name="T29" fmla="*/ 10 h 138"/>
                    <a:gd name="T30" fmla="*/ 73 w 109"/>
                    <a:gd name="T31" fmla="*/ 10 h 138"/>
                    <a:gd name="T32" fmla="*/ 69 w 109"/>
                    <a:gd name="T33" fmla="*/ 6 h 138"/>
                    <a:gd name="T34" fmla="*/ 31 w 109"/>
                    <a:gd name="T35" fmla="*/ 6 h 138"/>
                    <a:gd name="T36" fmla="*/ 20 w 109"/>
                    <a:gd name="T37" fmla="*/ 3 h 138"/>
                    <a:gd name="T38" fmla="*/ 11 w 109"/>
                    <a:gd name="T39" fmla="*/ 2 h 138"/>
                    <a:gd name="T40" fmla="*/ 10 w 109"/>
                    <a:gd name="T41" fmla="*/ 3 h 138"/>
                    <a:gd name="T42" fmla="*/ 9 w 109"/>
                    <a:gd name="T43" fmla="*/ 3 h 138"/>
                    <a:gd name="T44" fmla="*/ 6 w 109"/>
                    <a:gd name="T45" fmla="*/ 1 h 138"/>
                    <a:gd name="T46" fmla="*/ 5 w 109"/>
                    <a:gd name="T47" fmla="*/ 0 h 138"/>
                    <a:gd name="T48" fmla="*/ 5 w 109"/>
                    <a:gd name="T49" fmla="*/ 0 h 138"/>
                    <a:gd name="T50" fmla="*/ 3 w 109"/>
                    <a:gd name="T51" fmla="*/ 2 h 138"/>
                    <a:gd name="T52" fmla="*/ 3 w 109"/>
                    <a:gd name="T53" fmla="*/ 3 h 138"/>
                    <a:gd name="T54" fmla="*/ 0 w 109"/>
                    <a:gd name="T55" fmla="*/ 3 h 138"/>
                    <a:gd name="T56" fmla="*/ 6 w 109"/>
                    <a:gd name="T57" fmla="*/ 15 h 138"/>
                    <a:gd name="T58" fmla="*/ 17 w 109"/>
                    <a:gd name="T59" fmla="*/ 39 h 138"/>
                    <a:gd name="T60" fmla="*/ 23 w 109"/>
                    <a:gd name="T61" fmla="*/ 52 h 138"/>
                    <a:gd name="T62" fmla="*/ 28 w 109"/>
                    <a:gd name="T63" fmla="*/ 63 h 138"/>
                    <a:gd name="T64" fmla="*/ 29 w 109"/>
                    <a:gd name="T65" fmla="*/ 74 h 138"/>
                    <a:gd name="T66" fmla="*/ 29 w 109"/>
                    <a:gd name="T67" fmla="*/ 81 h 138"/>
                    <a:gd name="T68" fmla="*/ 33 w 109"/>
                    <a:gd name="T69" fmla="*/ 99 h 138"/>
                    <a:gd name="T70" fmla="*/ 33 w 109"/>
                    <a:gd name="T71" fmla="*/ 104 h 138"/>
                    <a:gd name="T72" fmla="*/ 40 w 109"/>
                    <a:gd name="T73" fmla="*/ 126 h 138"/>
                    <a:gd name="T74" fmla="*/ 47 w 109"/>
                    <a:gd name="T75" fmla="*/ 134 h 138"/>
                    <a:gd name="T76" fmla="*/ 48 w 109"/>
                    <a:gd name="T77" fmla="*/ 134 h 138"/>
                    <a:gd name="T78" fmla="*/ 55 w 109"/>
                    <a:gd name="T79" fmla="*/ 128 h 138"/>
                    <a:gd name="T80" fmla="*/ 58 w 109"/>
                    <a:gd name="T81" fmla="*/ 130 h 138"/>
                    <a:gd name="T82" fmla="*/ 60 w 109"/>
                    <a:gd name="T83" fmla="*/ 135 h 138"/>
                    <a:gd name="T84" fmla="*/ 63 w 109"/>
                    <a:gd name="T85" fmla="*/ 138 h 138"/>
                    <a:gd name="T86" fmla="*/ 68 w 109"/>
                    <a:gd name="T87" fmla="*/ 138 h 138"/>
                    <a:gd name="T88" fmla="*/ 73 w 109"/>
                    <a:gd name="T89" fmla="*/ 138 h 138"/>
                    <a:gd name="T90" fmla="*/ 74 w 109"/>
                    <a:gd name="T91" fmla="*/ 138 h 138"/>
                    <a:gd name="T92" fmla="*/ 76 w 109"/>
                    <a:gd name="T93" fmla="*/ 138 h 138"/>
                    <a:gd name="T94" fmla="*/ 79 w 109"/>
                    <a:gd name="T95" fmla="*/ 135 h 138"/>
                    <a:gd name="T96" fmla="*/ 82 w 109"/>
                    <a:gd name="T97" fmla="*/ 132 h 138"/>
                    <a:gd name="T98" fmla="*/ 82 w 109"/>
                    <a:gd name="T99" fmla="*/ 92 h 138"/>
                    <a:gd name="T100" fmla="*/ 82 w 109"/>
                    <a:gd name="T101" fmla="*/ 88 h 138"/>
                    <a:gd name="T102" fmla="*/ 82 w 109"/>
                    <a:gd name="T103" fmla="*/ 5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9" h="138">
                      <a:moveTo>
                        <a:pt x="82" y="58"/>
                      </a:moveTo>
                      <a:cubicBezTo>
                        <a:pt x="82" y="55"/>
                        <a:pt x="86" y="54"/>
                        <a:pt x="89" y="54"/>
                      </a:cubicBezTo>
                      <a:cubicBezTo>
                        <a:pt x="90" y="54"/>
                        <a:pt x="93" y="54"/>
                        <a:pt x="94" y="53"/>
                      </a:cubicBezTo>
                      <a:cubicBezTo>
                        <a:pt x="94" y="13"/>
                        <a:pt x="94" y="13"/>
                        <a:pt x="94" y="13"/>
                      </a:cubicBezTo>
                      <a:cubicBezTo>
                        <a:pt x="96" y="13"/>
                        <a:pt x="96" y="13"/>
                        <a:pt x="96" y="13"/>
                      </a:cubicBezTo>
                      <a:cubicBezTo>
                        <a:pt x="99" y="12"/>
                        <a:pt x="104" y="12"/>
                        <a:pt x="106" y="11"/>
                      </a:cubicBezTo>
                      <a:cubicBezTo>
                        <a:pt x="106" y="11"/>
                        <a:pt x="107" y="11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4" y="10"/>
                        <a:pt x="103" y="10"/>
                      </a:cubicBezTo>
                      <a:cubicBezTo>
                        <a:pt x="101" y="10"/>
                        <a:pt x="99" y="10"/>
                        <a:pt x="98" y="9"/>
                      </a:cubicBezTo>
                      <a:cubicBezTo>
                        <a:pt x="98" y="9"/>
                        <a:pt x="96" y="9"/>
                        <a:pt x="91" y="9"/>
                      </a:cubicBezTo>
                      <a:cubicBezTo>
                        <a:pt x="83" y="9"/>
                        <a:pt x="74" y="10"/>
                        <a:pt x="74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7" y="6"/>
                        <a:pt x="24" y="5"/>
                        <a:pt x="20" y="3"/>
                      </a:cubicBezTo>
                      <a:cubicBezTo>
                        <a:pt x="17" y="1"/>
                        <a:pt x="14" y="1"/>
                        <a:pt x="11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2"/>
                        <a:pt x="6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11"/>
                        <a:pt x="6" y="15"/>
                      </a:cubicBezTo>
                      <a:cubicBezTo>
                        <a:pt x="10" y="21"/>
                        <a:pt x="14" y="31"/>
                        <a:pt x="17" y="39"/>
                      </a:cubicBezTo>
                      <a:cubicBezTo>
                        <a:pt x="18" y="43"/>
                        <a:pt x="21" y="48"/>
                        <a:pt x="23" y="52"/>
                      </a:cubicBezTo>
                      <a:cubicBezTo>
                        <a:pt x="25" y="56"/>
                        <a:pt x="27" y="59"/>
                        <a:pt x="28" y="63"/>
                      </a:cubicBezTo>
                      <a:cubicBezTo>
                        <a:pt x="29" y="66"/>
                        <a:pt x="29" y="70"/>
                        <a:pt x="29" y="74"/>
                      </a:cubicBezTo>
                      <a:cubicBezTo>
                        <a:pt x="28" y="77"/>
                        <a:pt x="28" y="80"/>
                        <a:pt x="29" y="81"/>
                      </a:cubicBezTo>
                      <a:cubicBezTo>
                        <a:pt x="31" y="85"/>
                        <a:pt x="32" y="91"/>
                        <a:pt x="33" y="99"/>
                      </a:cubicBezTo>
                      <a:cubicBezTo>
                        <a:pt x="33" y="101"/>
                        <a:pt x="33" y="102"/>
                        <a:pt x="33" y="104"/>
                      </a:cubicBezTo>
                      <a:cubicBezTo>
                        <a:pt x="34" y="111"/>
                        <a:pt x="35" y="121"/>
                        <a:pt x="40" y="126"/>
                      </a:cubicBezTo>
                      <a:cubicBezTo>
                        <a:pt x="42" y="128"/>
                        <a:pt x="44" y="131"/>
                        <a:pt x="47" y="134"/>
                      </a:cubicBezTo>
                      <a:cubicBezTo>
                        <a:pt x="47" y="134"/>
                        <a:pt x="48" y="134"/>
                        <a:pt x="48" y="134"/>
                      </a:cubicBezTo>
                      <a:cubicBezTo>
                        <a:pt x="49" y="132"/>
                        <a:pt x="52" y="128"/>
                        <a:pt x="55" y="128"/>
                      </a:cubicBezTo>
                      <a:cubicBezTo>
                        <a:pt x="56" y="128"/>
                        <a:pt x="57" y="129"/>
                        <a:pt x="58" y="130"/>
                      </a:cubicBezTo>
                      <a:cubicBezTo>
                        <a:pt x="59" y="132"/>
                        <a:pt x="60" y="133"/>
                        <a:pt x="60" y="135"/>
                      </a:cubicBezTo>
                      <a:cubicBezTo>
                        <a:pt x="61" y="137"/>
                        <a:pt x="61" y="138"/>
                        <a:pt x="63" y="138"/>
                      </a:cubicBezTo>
                      <a:cubicBezTo>
                        <a:pt x="64" y="138"/>
                        <a:pt x="66" y="138"/>
                        <a:pt x="68" y="138"/>
                      </a:cubicBezTo>
                      <a:cubicBezTo>
                        <a:pt x="70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6" y="138"/>
                      </a:cubicBezTo>
                      <a:cubicBezTo>
                        <a:pt x="76" y="137"/>
                        <a:pt x="77" y="136"/>
                        <a:pt x="79" y="135"/>
                      </a:cubicBezTo>
                      <a:cubicBezTo>
                        <a:pt x="80" y="134"/>
                        <a:pt x="82" y="133"/>
                        <a:pt x="82" y="132"/>
                      </a:cubicBezTo>
                      <a:cubicBezTo>
                        <a:pt x="82" y="92"/>
                        <a:pt x="82" y="92"/>
                        <a:pt x="82" y="92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lnTo>
                        <a:pt x="82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4" name="Freeform 1232"/>
                <p:cNvSpPr>
                  <a:spLocks/>
                </p:cNvSpPr>
                <p:nvPr/>
              </p:nvSpPr>
              <p:spPr bwMode="auto">
                <a:xfrm>
                  <a:off x="1935" y="3147"/>
                  <a:ext cx="79" cy="72"/>
                </a:xfrm>
                <a:custGeom>
                  <a:avLst/>
                  <a:gdLst>
                    <a:gd name="T0" fmla="*/ 45 w 83"/>
                    <a:gd name="T1" fmla="*/ 1 h 75"/>
                    <a:gd name="T2" fmla="*/ 41 w 83"/>
                    <a:gd name="T3" fmla="*/ 4 h 75"/>
                    <a:gd name="T4" fmla="*/ 29 w 83"/>
                    <a:gd name="T5" fmla="*/ 14 h 75"/>
                    <a:gd name="T6" fmla="*/ 23 w 83"/>
                    <a:gd name="T7" fmla="*/ 21 h 75"/>
                    <a:gd name="T8" fmla="*/ 18 w 83"/>
                    <a:gd name="T9" fmla="*/ 27 h 75"/>
                    <a:gd name="T10" fmla="*/ 15 w 83"/>
                    <a:gd name="T11" fmla="*/ 27 h 75"/>
                    <a:gd name="T12" fmla="*/ 6 w 83"/>
                    <a:gd name="T13" fmla="*/ 25 h 75"/>
                    <a:gd name="T14" fmla="*/ 2 w 83"/>
                    <a:gd name="T15" fmla="*/ 25 h 75"/>
                    <a:gd name="T16" fmla="*/ 0 w 83"/>
                    <a:gd name="T17" fmla="*/ 25 h 75"/>
                    <a:gd name="T18" fmla="*/ 1 w 83"/>
                    <a:gd name="T19" fmla="*/ 26 h 75"/>
                    <a:gd name="T20" fmla="*/ 1 w 83"/>
                    <a:gd name="T21" fmla="*/ 26 h 75"/>
                    <a:gd name="T22" fmla="*/ 2 w 83"/>
                    <a:gd name="T23" fmla="*/ 27 h 75"/>
                    <a:gd name="T24" fmla="*/ 3 w 83"/>
                    <a:gd name="T25" fmla="*/ 27 h 75"/>
                    <a:gd name="T26" fmla="*/ 3 w 83"/>
                    <a:gd name="T27" fmla="*/ 28 h 75"/>
                    <a:gd name="T28" fmla="*/ 3 w 83"/>
                    <a:gd name="T29" fmla="*/ 28 h 75"/>
                    <a:gd name="T30" fmla="*/ 7 w 83"/>
                    <a:gd name="T31" fmla="*/ 34 h 75"/>
                    <a:gd name="T32" fmla="*/ 10 w 83"/>
                    <a:gd name="T33" fmla="*/ 42 h 75"/>
                    <a:gd name="T34" fmla="*/ 23 w 83"/>
                    <a:gd name="T35" fmla="*/ 51 h 75"/>
                    <a:gd name="T36" fmla="*/ 24 w 83"/>
                    <a:gd name="T37" fmla="*/ 53 h 75"/>
                    <a:gd name="T38" fmla="*/ 27 w 83"/>
                    <a:gd name="T39" fmla="*/ 60 h 75"/>
                    <a:gd name="T40" fmla="*/ 29 w 83"/>
                    <a:gd name="T41" fmla="*/ 64 h 75"/>
                    <a:gd name="T42" fmla="*/ 32 w 83"/>
                    <a:gd name="T43" fmla="*/ 65 h 75"/>
                    <a:gd name="T44" fmla="*/ 33 w 83"/>
                    <a:gd name="T45" fmla="*/ 66 h 75"/>
                    <a:gd name="T46" fmla="*/ 34 w 83"/>
                    <a:gd name="T47" fmla="*/ 66 h 75"/>
                    <a:gd name="T48" fmla="*/ 36 w 83"/>
                    <a:gd name="T49" fmla="*/ 66 h 75"/>
                    <a:gd name="T50" fmla="*/ 37 w 83"/>
                    <a:gd name="T51" fmla="*/ 66 h 75"/>
                    <a:gd name="T52" fmla="*/ 38 w 83"/>
                    <a:gd name="T53" fmla="*/ 66 h 75"/>
                    <a:gd name="T54" fmla="*/ 38 w 83"/>
                    <a:gd name="T55" fmla="*/ 66 h 75"/>
                    <a:gd name="T56" fmla="*/ 39 w 83"/>
                    <a:gd name="T57" fmla="*/ 67 h 75"/>
                    <a:gd name="T58" fmla="*/ 40 w 83"/>
                    <a:gd name="T59" fmla="*/ 67 h 75"/>
                    <a:gd name="T60" fmla="*/ 40 w 83"/>
                    <a:gd name="T61" fmla="*/ 67 h 75"/>
                    <a:gd name="T62" fmla="*/ 41 w 83"/>
                    <a:gd name="T63" fmla="*/ 68 h 75"/>
                    <a:gd name="T64" fmla="*/ 41 w 83"/>
                    <a:gd name="T65" fmla="*/ 68 h 75"/>
                    <a:gd name="T66" fmla="*/ 41 w 83"/>
                    <a:gd name="T67" fmla="*/ 68 h 75"/>
                    <a:gd name="T68" fmla="*/ 42 w 83"/>
                    <a:gd name="T69" fmla="*/ 67 h 75"/>
                    <a:gd name="T70" fmla="*/ 43 w 83"/>
                    <a:gd name="T71" fmla="*/ 71 h 75"/>
                    <a:gd name="T72" fmla="*/ 43 w 83"/>
                    <a:gd name="T73" fmla="*/ 71 h 75"/>
                    <a:gd name="T74" fmla="*/ 43 w 83"/>
                    <a:gd name="T75" fmla="*/ 71 h 75"/>
                    <a:gd name="T76" fmla="*/ 46 w 83"/>
                    <a:gd name="T77" fmla="*/ 71 h 75"/>
                    <a:gd name="T78" fmla="*/ 50 w 83"/>
                    <a:gd name="T79" fmla="*/ 72 h 75"/>
                    <a:gd name="T80" fmla="*/ 50 w 83"/>
                    <a:gd name="T81" fmla="*/ 72 h 75"/>
                    <a:gd name="T82" fmla="*/ 52 w 83"/>
                    <a:gd name="T83" fmla="*/ 72 h 75"/>
                    <a:gd name="T84" fmla="*/ 52 w 83"/>
                    <a:gd name="T85" fmla="*/ 72 h 75"/>
                    <a:gd name="T86" fmla="*/ 53 w 83"/>
                    <a:gd name="T87" fmla="*/ 73 h 75"/>
                    <a:gd name="T88" fmla="*/ 59 w 83"/>
                    <a:gd name="T89" fmla="*/ 74 h 75"/>
                    <a:gd name="T90" fmla="*/ 64 w 83"/>
                    <a:gd name="T91" fmla="*/ 75 h 75"/>
                    <a:gd name="T92" fmla="*/ 67 w 83"/>
                    <a:gd name="T93" fmla="*/ 72 h 75"/>
                    <a:gd name="T94" fmla="*/ 74 w 83"/>
                    <a:gd name="T95" fmla="*/ 64 h 75"/>
                    <a:gd name="T96" fmla="*/ 76 w 83"/>
                    <a:gd name="T97" fmla="*/ 59 h 75"/>
                    <a:gd name="T98" fmla="*/ 78 w 83"/>
                    <a:gd name="T99" fmla="*/ 53 h 75"/>
                    <a:gd name="T100" fmla="*/ 83 w 83"/>
                    <a:gd name="T101" fmla="*/ 47 h 75"/>
                    <a:gd name="T102" fmla="*/ 82 w 83"/>
                    <a:gd name="T103" fmla="*/ 43 h 75"/>
                    <a:gd name="T104" fmla="*/ 80 w 83"/>
                    <a:gd name="T105" fmla="*/ 39 h 75"/>
                    <a:gd name="T106" fmla="*/ 80 w 83"/>
                    <a:gd name="T107" fmla="*/ 32 h 75"/>
                    <a:gd name="T108" fmla="*/ 82 w 83"/>
                    <a:gd name="T109" fmla="*/ 28 h 75"/>
                    <a:gd name="T110" fmla="*/ 82 w 83"/>
                    <a:gd name="T111" fmla="*/ 19 h 75"/>
                    <a:gd name="T112" fmla="*/ 82 w 83"/>
                    <a:gd name="T113" fmla="*/ 11 h 75"/>
                    <a:gd name="T114" fmla="*/ 80 w 83"/>
                    <a:gd name="T115" fmla="*/ 11 h 75"/>
                    <a:gd name="T116" fmla="*/ 70 w 83"/>
                    <a:gd name="T117" fmla="*/ 7 h 75"/>
                    <a:gd name="T118" fmla="*/ 56 w 83"/>
                    <a:gd name="T119" fmla="*/ 4 h 75"/>
                    <a:gd name="T120" fmla="*/ 55 w 83"/>
                    <a:gd name="T121" fmla="*/ 4 h 75"/>
                    <a:gd name="T122" fmla="*/ 53 w 83"/>
                    <a:gd name="T123" fmla="*/ 0 h 75"/>
                    <a:gd name="T124" fmla="*/ 45 w 83"/>
                    <a:gd name="T125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" h="75">
                      <a:moveTo>
                        <a:pt x="45" y="1"/>
                      </a:moveTo>
                      <a:cubicBezTo>
                        <a:pt x="41" y="2"/>
                        <a:pt x="41" y="3"/>
                        <a:pt x="41" y="4"/>
                      </a:cubicBezTo>
                      <a:cubicBezTo>
                        <a:pt x="41" y="8"/>
                        <a:pt x="33" y="13"/>
                        <a:pt x="29" y="14"/>
                      </a:cubicBezTo>
                      <a:cubicBezTo>
                        <a:pt x="27" y="15"/>
                        <a:pt x="24" y="18"/>
                        <a:pt x="23" y="21"/>
                      </a:cubicBezTo>
                      <a:cubicBezTo>
                        <a:pt x="20" y="24"/>
                        <a:pt x="19" y="26"/>
                        <a:pt x="18" y="27"/>
                      </a:cubicBezTo>
                      <a:cubicBezTo>
                        <a:pt x="17" y="27"/>
                        <a:pt x="16" y="27"/>
                        <a:pt x="15" y="27"/>
                      </a:cubicBezTo>
                      <a:cubicBezTo>
                        <a:pt x="12" y="27"/>
                        <a:pt x="9" y="26"/>
                        <a:pt x="6" y="25"/>
                      </a:cubicBezTo>
                      <a:cubicBezTo>
                        <a:pt x="4" y="25"/>
                        <a:pt x="3" y="25"/>
                        <a:pt x="2" y="25"/>
                      </a:cubicBezTo>
                      <a:cubicBezTo>
                        <a:pt x="2" y="25"/>
                        <a:pt x="1" y="25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5" y="28"/>
                        <a:pt x="6" y="30"/>
                        <a:pt x="7" y="34"/>
                      </a:cubicBezTo>
                      <a:cubicBezTo>
                        <a:pt x="7" y="36"/>
                        <a:pt x="9" y="41"/>
                        <a:pt x="10" y="42"/>
                      </a:cubicBezTo>
                      <a:cubicBezTo>
                        <a:pt x="13" y="43"/>
                        <a:pt x="23" y="47"/>
                        <a:pt x="23" y="51"/>
                      </a:cubicBezTo>
                      <a:cubicBezTo>
                        <a:pt x="23" y="52"/>
                        <a:pt x="23" y="53"/>
                        <a:pt x="24" y="53"/>
                      </a:cubicBezTo>
                      <a:cubicBezTo>
                        <a:pt x="25" y="55"/>
                        <a:pt x="27" y="57"/>
                        <a:pt x="27" y="60"/>
                      </a:cubicBezTo>
                      <a:cubicBezTo>
                        <a:pt x="27" y="61"/>
                        <a:pt x="28" y="62"/>
                        <a:pt x="29" y="64"/>
                      </a:cubicBezTo>
                      <a:cubicBezTo>
                        <a:pt x="30" y="65"/>
                        <a:pt x="31" y="65"/>
                        <a:pt x="32" y="65"/>
                      </a:cubicBezTo>
                      <a:cubicBezTo>
                        <a:pt x="32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5" y="66"/>
                        <a:pt x="36" y="66"/>
                      </a:cubicBezTo>
                      <a:cubicBezTo>
                        <a:pt x="36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5" y="71"/>
                        <a:pt x="46" y="71"/>
                      </a:cubicBezTo>
                      <a:cubicBezTo>
                        <a:pt x="47" y="71"/>
                        <a:pt x="49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4" y="74"/>
                        <a:pt x="57" y="74"/>
                        <a:pt x="59" y="74"/>
                      </a:cubicBezTo>
                      <a:cubicBezTo>
                        <a:pt x="61" y="74"/>
                        <a:pt x="63" y="74"/>
                        <a:pt x="64" y="75"/>
                      </a:cubicBezTo>
                      <a:cubicBezTo>
                        <a:pt x="65" y="74"/>
                        <a:pt x="66" y="73"/>
                        <a:pt x="67" y="72"/>
                      </a:cubicBezTo>
                      <a:cubicBezTo>
                        <a:pt x="70" y="69"/>
                        <a:pt x="73" y="66"/>
                        <a:pt x="74" y="64"/>
                      </a:cubicBezTo>
                      <a:cubicBezTo>
                        <a:pt x="75" y="63"/>
                        <a:pt x="76" y="61"/>
                        <a:pt x="76" y="59"/>
                      </a:cubicBezTo>
                      <a:cubicBezTo>
                        <a:pt x="76" y="56"/>
                        <a:pt x="76" y="54"/>
                        <a:pt x="78" y="53"/>
                      </a:cubicBezTo>
                      <a:cubicBezTo>
                        <a:pt x="79" y="52"/>
                        <a:pt x="82" y="49"/>
                        <a:pt x="83" y="47"/>
                      </a:cubicBezTo>
                      <a:cubicBezTo>
                        <a:pt x="82" y="46"/>
                        <a:pt x="82" y="45"/>
                        <a:pt x="82" y="43"/>
                      </a:cubicBezTo>
                      <a:cubicBezTo>
                        <a:pt x="81" y="42"/>
                        <a:pt x="81" y="40"/>
                        <a:pt x="80" y="39"/>
                      </a:cubicBezTo>
                      <a:cubicBezTo>
                        <a:pt x="77" y="36"/>
                        <a:pt x="79" y="33"/>
                        <a:pt x="80" y="32"/>
                      </a:cubicBezTo>
                      <a:cubicBezTo>
                        <a:pt x="82" y="31"/>
                        <a:pt x="83" y="29"/>
                        <a:pt x="82" y="28"/>
                      </a:cubicBezTo>
                      <a:cubicBezTo>
                        <a:pt x="82" y="25"/>
                        <a:pt x="82" y="22"/>
                        <a:pt x="82" y="19"/>
                      </a:cubicBezTo>
                      <a:cubicBezTo>
                        <a:pt x="83" y="16"/>
                        <a:pt x="83" y="13"/>
                        <a:pt x="82" y="11"/>
                      </a:cubicBezTo>
                      <a:cubicBezTo>
                        <a:pt x="82" y="11"/>
                        <a:pt x="81" y="11"/>
                        <a:pt x="80" y="11"/>
                      </a:cubicBezTo>
                      <a:cubicBezTo>
                        <a:pt x="77" y="10"/>
                        <a:pt x="73" y="9"/>
                        <a:pt x="70" y="7"/>
                      </a:cubicBezTo>
                      <a:cubicBezTo>
                        <a:pt x="66" y="5"/>
                        <a:pt x="59" y="4"/>
                        <a:pt x="56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0"/>
                        <a:pt x="53" y="0"/>
                        <a:pt x="53" y="0"/>
                      </a:cubicBezTo>
                      <a:lnTo>
                        <a:pt x="45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5" name="Freeform 1233"/>
                <p:cNvSpPr>
                  <a:spLocks/>
                </p:cNvSpPr>
                <p:nvPr/>
              </p:nvSpPr>
              <p:spPr bwMode="auto">
                <a:xfrm>
                  <a:off x="1879" y="3172"/>
                  <a:ext cx="93" cy="98"/>
                </a:xfrm>
                <a:custGeom>
                  <a:avLst/>
                  <a:gdLst>
                    <a:gd name="T0" fmla="*/ 96 w 97"/>
                    <a:gd name="T1" fmla="*/ 45 h 103"/>
                    <a:gd name="T2" fmla="*/ 96 w 97"/>
                    <a:gd name="T3" fmla="*/ 45 h 103"/>
                    <a:gd name="T4" fmla="*/ 95 w 97"/>
                    <a:gd name="T5" fmla="*/ 44 h 103"/>
                    <a:gd name="T6" fmla="*/ 95 w 97"/>
                    <a:gd name="T7" fmla="*/ 44 h 103"/>
                    <a:gd name="T8" fmla="*/ 93 w 97"/>
                    <a:gd name="T9" fmla="*/ 44 h 103"/>
                    <a:gd name="T10" fmla="*/ 91 w 97"/>
                    <a:gd name="T11" fmla="*/ 44 h 103"/>
                    <a:gd name="T12" fmla="*/ 91 w 97"/>
                    <a:gd name="T13" fmla="*/ 44 h 103"/>
                    <a:gd name="T14" fmla="*/ 84 w 97"/>
                    <a:gd name="T15" fmla="*/ 40 h 103"/>
                    <a:gd name="T16" fmla="*/ 82 w 97"/>
                    <a:gd name="T17" fmla="*/ 38 h 103"/>
                    <a:gd name="T18" fmla="*/ 82 w 97"/>
                    <a:gd name="T19" fmla="*/ 36 h 103"/>
                    <a:gd name="T20" fmla="*/ 81 w 97"/>
                    <a:gd name="T21" fmla="*/ 34 h 103"/>
                    <a:gd name="T22" fmla="*/ 77 w 97"/>
                    <a:gd name="T23" fmla="*/ 25 h 103"/>
                    <a:gd name="T24" fmla="*/ 61 w 97"/>
                    <a:gd name="T25" fmla="*/ 9 h 103"/>
                    <a:gd name="T26" fmla="*/ 59 w 97"/>
                    <a:gd name="T27" fmla="*/ 5 h 103"/>
                    <a:gd name="T28" fmla="*/ 57 w 97"/>
                    <a:gd name="T29" fmla="*/ 3 h 103"/>
                    <a:gd name="T30" fmla="*/ 55 w 97"/>
                    <a:gd name="T31" fmla="*/ 2 h 103"/>
                    <a:gd name="T32" fmla="*/ 54 w 97"/>
                    <a:gd name="T33" fmla="*/ 0 h 103"/>
                    <a:gd name="T34" fmla="*/ 54 w 97"/>
                    <a:gd name="T35" fmla="*/ 0 h 103"/>
                    <a:gd name="T36" fmla="*/ 51 w 97"/>
                    <a:gd name="T37" fmla="*/ 0 h 103"/>
                    <a:gd name="T38" fmla="*/ 49 w 97"/>
                    <a:gd name="T39" fmla="*/ 1 h 103"/>
                    <a:gd name="T40" fmla="*/ 47 w 97"/>
                    <a:gd name="T41" fmla="*/ 1 h 103"/>
                    <a:gd name="T42" fmla="*/ 38 w 97"/>
                    <a:gd name="T43" fmla="*/ 6 h 103"/>
                    <a:gd name="T44" fmla="*/ 32 w 97"/>
                    <a:gd name="T45" fmla="*/ 1 h 103"/>
                    <a:gd name="T46" fmla="*/ 21 w 97"/>
                    <a:gd name="T47" fmla="*/ 5 h 103"/>
                    <a:gd name="T48" fmla="*/ 12 w 97"/>
                    <a:gd name="T49" fmla="*/ 43 h 103"/>
                    <a:gd name="T50" fmla="*/ 0 w 97"/>
                    <a:gd name="T51" fmla="*/ 48 h 103"/>
                    <a:gd name="T52" fmla="*/ 1 w 97"/>
                    <a:gd name="T53" fmla="*/ 80 h 103"/>
                    <a:gd name="T54" fmla="*/ 3 w 97"/>
                    <a:gd name="T55" fmla="*/ 81 h 103"/>
                    <a:gd name="T56" fmla="*/ 4 w 97"/>
                    <a:gd name="T57" fmla="*/ 82 h 103"/>
                    <a:gd name="T58" fmla="*/ 6 w 97"/>
                    <a:gd name="T59" fmla="*/ 84 h 103"/>
                    <a:gd name="T60" fmla="*/ 9 w 97"/>
                    <a:gd name="T61" fmla="*/ 98 h 103"/>
                    <a:gd name="T62" fmla="*/ 7 w 97"/>
                    <a:gd name="T63" fmla="*/ 101 h 103"/>
                    <a:gd name="T64" fmla="*/ 7 w 97"/>
                    <a:gd name="T65" fmla="*/ 103 h 103"/>
                    <a:gd name="T66" fmla="*/ 11 w 97"/>
                    <a:gd name="T67" fmla="*/ 103 h 103"/>
                    <a:gd name="T68" fmla="*/ 20 w 97"/>
                    <a:gd name="T69" fmla="*/ 99 h 103"/>
                    <a:gd name="T70" fmla="*/ 37 w 97"/>
                    <a:gd name="T71" fmla="*/ 85 h 103"/>
                    <a:gd name="T72" fmla="*/ 45 w 97"/>
                    <a:gd name="T73" fmla="*/ 88 h 103"/>
                    <a:gd name="T74" fmla="*/ 58 w 97"/>
                    <a:gd name="T75" fmla="*/ 85 h 103"/>
                    <a:gd name="T76" fmla="*/ 65 w 97"/>
                    <a:gd name="T77" fmla="*/ 75 h 103"/>
                    <a:gd name="T78" fmla="*/ 79 w 97"/>
                    <a:gd name="T79" fmla="*/ 61 h 103"/>
                    <a:gd name="T80" fmla="*/ 92 w 97"/>
                    <a:gd name="T81" fmla="*/ 51 h 103"/>
                    <a:gd name="T82" fmla="*/ 94 w 97"/>
                    <a:gd name="T83" fmla="*/ 50 h 103"/>
                    <a:gd name="T84" fmla="*/ 95 w 97"/>
                    <a:gd name="T85" fmla="*/ 49 h 103"/>
                    <a:gd name="T86" fmla="*/ 96 w 97"/>
                    <a:gd name="T87" fmla="*/ 47 h 103"/>
                    <a:gd name="T88" fmla="*/ 97 w 97"/>
                    <a:gd name="T89" fmla="*/ 4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7" h="103">
                      <a:moveTo>
                        <a:pt x="97" y="46"/>
                      </a:moveTo>
                      <a:cubicBezTo>
                        <a:pt x="97" y="46"/>
                        <a:pt x="97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6" y="44"/>
                        <a:pt x="96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4" y="44"/>
                        <a:pt x="94" y="44"/>
                        <a:pt x="94" y="44"/>
                      </a:cubicBezTo>
                      <a:cubicBezTo>
                        <a:pt x="94" y="44"/>
                        <a:pt x="93" y="44"/>
                        <a:pt x="93" y="44"/>
                      </a:cubicBezTo>
                      <a:cubicBezTo>
                        <a:pt x="93" y="44"/>
                        <a:pt x="92" y="44"/>
                        <a:pt x="92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89" y="44"/>
                        <a:pt x="86" y="42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8"/>
                        <a:pt x="82" y="38"/>
                      </a:cubicBezTo>
                      <a:cubicBezTo>
                        <a:pt x="82" y="38"/>
                        <a:pt x="82" y="37"/>
                        <a:pt x="82" y="37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3"/>
                        <a:pt x="80" y="31"/>
                        <a:pt x="79" y="30"/>
                      </a:cubicBezTo>
                      <a:cubicBezTo>
                        <a:pt x="78" y="28"/>
                        <a:pt x="77" y="27"/>
                        <a:pt x="77" y="25"/>
                      </a:cubicBezTo>
                      <a:cubicBezTo>
                        <a:pt x="76" y="24"/>
                        <a:pt x="72" y="21"/>
                        <a:pt x="66" y="19"/>
                      </a:cubicBezTo>
                      <a:cubicBezTo>
                        <a:pt x="63" y="18"/>
                        <a:pt x="62" y="13"/>
                        <a:pt x="61" y="9"/>
                      </a:cubicBezTo>
                      <a:cubicBezTo>
                        <a:pt x="61" y="8"/>
                        <a:pt x="60" y="6"/>
                        <a:pt x="60" y="6"/>
                      </a:cubicBezTo>
                      <a:cubicBezTo>
                        <a:pt x="60" y="6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4"/>
                        <a:pt x="57" y="4"/>
                        <a:pt x="57" y="3"/>
                      </a:cubicBezTo>
                      <a:cubicBezTo>
                        <a:pt x="57" y="3"/>
                        <a:pt x="57" y="3"/>
                        <a:pt x="56" y="3"/>
                      </a:cubicBezTo>
                      <a:cubicBezTo>
                        <a:pt x="56" y="3"/>
                        <a:pt x="56" y="2"/>
                        <a:pt x="55" y="2"/>
                      </a:cubicBezTo>
                      <a:cubicBezTo>
                        <a:pt x="55" y="2"/>
                        <a:pt x="55" y="1"/>
                        <a:pt x="55" y="1"/>
                      </a:cubicBezTo>
                      <a:cubicBezTo>
                        <a:pt x="55" y="1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3" y="0"/>
                        <a:pt x="52" y="0"/>
                      </a:cubicBezTo>
                      <a:cubicBezTo>
                        <a:pt x="52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0" y="1"/>
                      </a:cubicBezTo>
                      <a:cubicBezTo>
                        <a:pt x="50" y="1"/>
                        <a:pt x="50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5" y="1"/>
                        <a:pt x="42" y="3"/>
                        <a:pt x="41" y="5"/>
                      </a:cubicBezTo>
                      <a:cubicBezTo>
                        <a:pt x="40" y="6"/>
                        <a:pt x="39" y="6"/>
                        <a:pt x="38" y="6"/>
                      </a:cubicBezTo>
                      <a:cubicBezTo>
                        <a:pt x="37" y="6"/>
                        <a:pt x="35" y="5"/>
                        <a:pt x="34" y="3"/>
                      </a:cubicBezTo>
                      <a:cubicBezTo>
                        <a:pt x="33" y="2"/>
                        <a:pt x="32" y="2"/>
                        <a:pt x="32" y="1"/>
                      </a:cubicBezTo>
                      <a:cubicBezTo>
                        <a:pt x="30" y="1"/>
                        <a:pt x="27" y="3"/>
                        <a:pt x="24" y="4"/>
                      </a:cubicBezTo>
                      <a:cubicBezTo>
                        <a:pt x="23" y="4"/>
                        <a:pt x="22" y="5"/>
                        <a:pt x="21" y="5"/>
                      </a:cubicBezTo>
                      <a:cubicBezTo>
                        <a:pt x="19" y="6"/>
                        <a:pt x="14" y="6"/>
                        <a:pt x="12" y="6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8"/>
                        <a:pt x="7" y="48"/>
                        <a:pt x="3" y="48"/>
                      </a:cubicBezTo>
                      <a:cubicBezTo>
                        <a:pt x="2" y="48"/>
                        <a:pt x="1" y="48"/>
                        <a:pt x="0" y="4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2" y="80"/>
                        <a:pt x="2" y="80"/>
                      </a:cubicBezTo>
                      <a:cubicBezTo>
                        <a:pt x="2" y="80"/>
                        <a:pt x="3" y="81"/>
                        <a:pt x="3" y="81"/>
                      </a:cubicBezTo>
                      <a:cubicBezTo>
                        <a:pt x="3" y="81"/>
                        <a:pt x="3" y="81"/>
                        <a:pt x="4" y="81"/>
                      </a:cubicBezTo>
                      <a:cubicBezTo>
                        <a:pt x="4" y="81"/>
                        <a:pt x="4" y="82"/>
                        <a:pt x="4" y="82"/>
                      </a:cubicBezTo>
                      <a:cubicBezTo>
                        <a:pt x="5" y="82"/>
                        <a:pt x="5" y="82"/>
                        <a:pt x="5" y="82"/>
                      </a:cubicBezTo>
                      <a:cubicBezTo>
                        <a:pt x="5" y="83"/>
                        <a:pt x="5" y="83"/>
                        <a:pt x="6" y="84"/>
                      </a:cubicBezTo>
                      <a:cubicBezTo>
                        <a:pt x="6" y="84"/>
                        <a:pt x="6" y="84"/>
                        <a:pt x="6" y="84"/>
                      </a:cubicBezTo>
                      <a:cubicBezTo>
                        <a:pt x="9" y="91"/>
                        <a:pt x="10" y="95"/>
                        <a:pt x="9" y="98"/>
                      </a:cubicBezTo>
                      <a:cubicBezTo>
                        <a:pt x="9" y="99"/>
                        <a:pt x="8" y="100"/>
                        <a:pt x="7" y="100"/>
                      </a:cubicBezTo>
                      <a:cubicBezTo>
                        <a:pt x="7" y="100"/>
                        <a:pt x="7" y="101"/>
                        <a:pt x="7" y="101"/>
                      </a:cubicBezTo>
                      <a:cubicBezTo>
                        <a:pt x="7" y="102"/>
                        <a:pt x="7" y="102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9" y="103"/>
                        <a:pt x="11" y="103"/>
                      </a:cubicBezTo>
                      <a:cubicBezTo>
                        <a:pt x="13" y="103"/>
                        <a:pt x="16" y="103"/>
                        <a:pt x="17" y="103"/>
                      </a:cubicBezTo>
                      <a:cubicBezTo>
                        <a:pt x="18" y="102"/>
                        <a:pt x="19" y="101"/>
                        <a:pt x="20" y="99"/>
                      </a:cubicBezTo>
                      <a:cubicBezTo>
                        <a:pt x="22" y="97"/>
                        <a:pt x="27" y="93"/>
                        <a:pt x="27" y="92"/>
                      </a:cubicBezTo>
                      <a:cubicBezTo>
                        <a:pt x="28" y="84"/>
                        <a:pt x="32" y="81"/>
                        <a:pt x="37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42" y="87"/>
                        <a:pt x="43" y="88"/>
                        <a:pt x="45" y="88"/>
                      </a:cubicBezTo>
                      <a:cubicBezTo>
                        <a:pt x="46" y="89"/>
                        <a:pt x="47" y="89"/>
                        <a:pt x="50" y="89"/>
                      </a:cubicBezTo>
                      <a:cubicBezTo>
                        <a:pt x="57" y="89"/>
                        <a:pt x="58" y="88"/>
                        <a:pt x="58" y="85"/>
                      </a:cubicBezTo>
                      <a:cubicBezTo>
                        <a:pt x="59" y="84"/>
                        <a:pt x="59" y="83"/>
                        <a:pt x="59" y="82"/>
                      </a:cubicBezTo>
                      <a:cubicBezTo>
                        <a:pt x="59" y="79"/>
                        <a:pt x="60" y="75"/>
                        <a:pt x="65" y="75"/>
                      </a:cubicBezTo>
                      <a:cubicBezTo>
                        <a:pt x="68" y="75"/>
                        <a:pt x="72" y="72"/>
                        <a:pt x="72" y="70"/>
                      </a:cubicBezTo>
                      <a:cubicBezTo>
                        <a:pt x="72" y="66"/>
                        <a:pt x="75" y="61"/>
                        <a:pt x="79" y="61"/>
                      </a:cubicBezTo>
                      <a:cubicBezTo>
                        <a:pt x="81" y="61"/>
                        <a:pt x="86" y="58"/>
                        <a:pt x="86" y="56"/>
                      </a:cubicBezTo>
                      <a:cubicBezTo>
                        <a:pt x="87" y="52"/>
                        <a:pt x="90" y="52"/>
                        <a:pt x="92" y="51"/>
                      </a:cubicBezTo>
                      <a:cubicBezTo>
                        <a:pt x="92" y="51"/>
                        <a:pt x="93" y="51"/>
                        <a:pt x="94" y="51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5" y="49"/>
                        <a:pt x="95" y="49"/>
                      </a:cubicBezTo>
                      <a:cubicBezTo>
                        <a:pt x="95" y="49"/>
                        <a:pt x="95" y="48"/>
                        <a:pt x="95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7"/>
                        <a:pt x="96" y="47"/>
                        <a:pt x="96" y="47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6" name="Freeform 1234"/>
                <p:cNvSpPr>
                  <a:spLocks/>
                </p:cNvSpPr>
                <p:nvPr/>
              </p:nvSpPr>
              <p:spPr bwMode="auto">
                <a:xfrm>
                  <a:off x="1929" y="317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7" name="Freeform 1235"/>
                <p:cNvSpPr>
                  <a:spLocks/>
                </p:cNvSpPr>
                <p:nvPr/>
              </p:nvSpPr>
              <p:spPr bwMode="auto">
                <a:xfrm>
                  <a:off x="1926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8" name="Freeform 1236"/>
                <p:cNvSpPr>
                  <a:spLocks/>
                </p:cNvSpPr>
                <p:nvPr/>
              </p:nvSpPr>
              <p:spPr bwMode="auto">
                <a:xfrm>
                  <a:off x="1927" y="31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9" name="Freeform 1237"/>
                <p:cNvSpPr>
                  <a:spLocks/>
                </p:cNvSpPr>
                <p:nvPr/>
              </p:nvSpPr>
              <p:spPr bwMode="auto">
                <a:xfrm>
                  <a:off x="1969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0" name="Freeform 1238"/>
                <p:cNvSpPr>
                  <a:spLocks/>
                </p:cNvSpPr>
                <p:nvPr/>
              </p:nvSpPr>
              <p:spPr bwMode="auto">
                <a:xfrm>
                  <a:off x="1932" y="317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1" name="Freeform 1239"/>
                <p:cNvSpPr>
                  <a:spLocks/>
                </p:cNvSpPr>
                <p:nvPr/>
              </p:nvSpPr>
              <p:spPr bwMode="auto">
                <a:xfrm>
                  <a:off x="1971" y="32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2" name="Freeform 1240"/>
                <p:cNvSpPr>
                  <a:spLocks/>
                </p:cNvSpPr>
                <p:nvPr/>
              </p:nvSpPr>
              <p:spPr bwMode="auto">
                <a:xfrm>
                  <a:off x="1970" y="32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3" name="Freeform 1241"/>
                <p:cNvSpPr>
                  <a:spLocks/>
                </p:cNvSpPr>
                <p:nvPr/>
              </p:nvSpPr>
              <p:spPr bwMode="auto">
                <a:xfrm>
                  <a:off x="1934" y="317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4" name="Freeform 1242"/>
                <p:cNvSpPr>
                  <a:spLocks/>
                </p:cNvSpPr>
                <p:nvPr/>
              </p:nvSpPr>
              <p:spPr bwMode="auto">
                <a:xfrm>
                  <a:off x="1972" y="32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5" name="Freeform 1243"/>
                <p:cNvSpPr>
                  <a:spLocks/>
                </p:cNvSpPr>
                <p:nvPr/>
              </p:nvSpPr>
              <p:spPr bwMode="auto">
                <a:xfrm>
                  <a:off x="1936" y="317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6" name="Freeform 1244"/>
                <p:cNvSpPr>
                  <a:spLocks/>
                </p:cNvSpPr>
                <p:nvPr/>
              </p:nvSpPr>
              <p:spPr bwMode="auto">
                <a:xfrm>
                  <a:off x="1958" y="320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7" name="Freeform 1245"/>
                <p:cNvSpPr>
                  <a:spLocks/>
                </p:cNvSpPr>
                <p:nvPr/>
              </p:nvSpPr>
              <p:spPr bwMode="auto">
                <a:xfrm>
                  <a:off x="1931" y="317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8" name="Freeform 1246"/>
                <p:cNvSpPr>
                  <a:spLocks/>
                </p:cNvSpPr>
                <p:nvPr/>
              </p:nvSpPr>
              <p:spPr bwMode="auto">
                <a:xfrm>
                  <a:off x="1971" y="32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9" name="Freeform 1247"/>
                <p:cNvSpPr>
                  <a:spLocks/>
                </p:cNvSpPr>
                <p:nvPr/>
              </p:nvSpPr>
              <p:spPr bwMode="auto">
                <a:xfrm>
                  <a:off x="1957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0" name="Freeform 1248"/>
                <p:cNvSpPr>
                  <a:spLocks/>
                </p:cNvSpPr>
                <p:nvPr/>
              </p:nvSpPr>
              <p:spPr bwMode="auto">
                <a:xfrm>
                  <a:off x="1967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1" name="Freeform 1249"/>
                <p:cNvSpPr>
                  <a:spLocks/>
                </p:cNvSpPr>
                <p:nvPr/>
              </p:nvSpPr>
              <p:spPr bwMode="auto">
                <a:xfrm>
                  <a:off x="1958" y="32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2" name="Freeform 1250"/>
                <p:cNvSpPr>
                  <a:spLocks/>
                </p:cNvSpPr>
                <p:nvPr/>
              </p:nvSpPr>
              <p:spPr bwMode="auto">
                <a:xfrm>
                  <a:off x="1993" y="3261"/>
                  <a:ext cx="10" cy="14"/>
                </a:xfrm>
                <a:custGeom>
                  <a:avLst/>
                  <a:gdLst>
                    <a:gd name="T0" fmla="*/ 10 w 11"/>
                    <a:gd name="T1" fmla="*/ 3 h 15"/>
                    <a:gd name="T2" fmla="*/ 9 w 11"/>
                    <a:gd name="T3" fmla="*/ 2 h 15"/>
                    <a:gd name="T4" fmla="*/ 6 w 11"/>
                    <a:gd name="T5" fmla="*/ 0 h 15"/>
                    <a:gd name="T6" fmla="*/ 0 w 11"/>
                    <a:gd name="T7" fmla="*/ 7 h 15"/>
                    <a:gd name="T8" fmla="*/ 5 w 11"/>
                    <a:gd name="T9" fmla="*/ 15 h 15"/>
                    <a:gd name="T10" fmla="*/ 7 w 11"/>
                    <a:gd name="T11" fmla="*/ 15 h 15"/>
                    <a:gd name="T12" fmla="*/ 9 w 11"/>
                    <a:gd name="T13" fmla="*/ 14 h 15"/>
                    <a:gd name="T14" fmla="*/ 10 w 11"/>
                    <a:gd name="T15" fmla="*/ 13 h 15"/>
                    <a:gd name="T16" fmla="*/ 10 w 11"/>
                    <a:gd name="T17" fmla="*/ 12 h 15"/>
                    <a:gd name="T18" fmla="*/ 11 w 11"/>
                    <a:gd name="T19" fmla="*/ 11 h 15"/>
                    <a:gd name="T20" fmla="*/ 11 w 11"/>
                    <a:gd name="T21" fmla="*/ 11 h 15"/>
                    <a:gd name="T22" fmla="*/ 10 w 11"/>
                    <a:gd name="T23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5">
                      <a:moveTo>
                        <a:pt x="10" y="3"/>
                      </a:move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6" y="0"/>
                        <a:pt x="6" y="0"/>
                      </a:cubicBezTo>
                      <a:cubicBezTo>
                        <a:pt x="4" y="1"/>
                        <a:pt x="0" y="5"/>
                        <a:pt x="0" y="7"/>
                      </a:cubicBezTo>
                      <a:cubicBezTo>
                        <a:pt x="0" y="8"/>
                        <a:pt x="3" y="15"/>
                        <a:pt x="5" y="15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3"/>
                        <a:pt x="10" y="13"/>
                      </a:cubicBezTo>
                      <a:cubicBezTo>
                        <a:pt x="10" y="13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8"/>
                        <a:pt x="10" y="5"/>
                        <a:pt x="1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3" name="Freeform 1251"/>
                <p:cNvSpPr>
                  <a:spLocks/>
                </p:cNvSpPr>
                <p:nvPr/>
              </p:nvSpPr>
              <p:spPr bwMode="auto">
                <a:xfrm>
                  <a:off x="1955" y="3293"/>
                  <a:ext cx="19" cy="21"/>
                </a:xfrm>
                <a:custGeom>
                  <a:avLst/>
                  <a:gdLst>
                    <a:gd name="T0" fmla="*/ 17 w 20"/>
                    <a:gd name="T1" fmla="*/ 4 h 22"/>
                    <a:gd name="T2" fmla="*/ 14 w 20"/>
                    <a:gd name="T3" fmla="*/ 1 h 22"/>
                    <a:gd name="T4" fmla="*/ 13 w 20"/>
                    <a:gd name="T5" fmla="*/ 0 h 22"/>
                    <a:gd name="T6" fmla="*/ 6 w 20"/>
                    <a:gd name="T7" fmla="*/ 4 h 22"/>
                    <a:gd name="T8" fmla="*/ 6 w 20"/>
                    <a:gd name="T9" fmla="*/ 5 h 22"/>
                    <a:gd name="T10" fmla="*/ 0 w 20"/>
                    <a:gd name="T11" fmla="*/ 14 h 22"/>
                    <a:gd name="T12" fmla="*/ 5 w 20"/>
                    <a:gd name="T13" fmla="*/ 21 h 22"/>
                    <a:gd name="T14" fmla="*/ 7 w 20"/>
                    <a:gd name="T15" fmla="*/ 22 h 22"/>
                    <a:gd name="T16" fmla="*/ 9 w 20"/>
                    <a:gd name="T17" fmla="*/ 17 h 22"/>
                    <a:gd name="T18" fmla="*/ 14 w 20"/>
                    <a:gd name="T19" fmla="*/ 15 h 22"/>
                    <a:gd name="T20" fmla="*/ 15 w 20"/>
                    <a:gd name="T21" fmla="*/ 15 h 22"/>
                    <a:gd name="T22" fmla="*/ 16 w 20"/>
                    <a:gd name="T23" fmla="*/ 15 h 22"/>
                    <a:gd name="T24" fmla="*/ 19 w 20"/>
                    <a:gd name="T25" fmla="*/ 11 h 22"/>
                    <a:gd name="T26" fmla="*/ 20 w 20"/>
                    <a:gd name="T27" fmla="*/ 8 h 22"/>
                    <a:gd name="T28" fmla="*/ 17 w 20"/>
                    <a:gd name="T2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22">
                      <a:moveTo>
                        <a:pt x="17" y="4"/>
                      </a:moveTo>
                      <a:cubicBezTo>
                        <a:pt x="16" y="3"/>
                        <a:pt x="15" y="2"/>
                        <a:pt x="14" y="1"/>
                      </a:cubicBezTo>
                      <a:cubicBezTo>
                        <a:pt x="14" y="1"/>
                        <a:pt x="14" y="1"/>
                        <a:pt x="13" y="0"/>
                      </a:cubicBezTo>
                      <a:cubicBezTo>
                        <a:pt x="11" y="1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4" y="7"/>
                        <a:pt x="1" y="12"/>
                        <a:pt x="0" y="14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0"/>
                        <a:pt x="8" y="19"/>
                        <a:pt x="9" y="17"/>
                      </a:cubicBezTo>
                      <a:cubicBezTo>
                        <a:pt x="10" y="16"/>
                        <a:pt x="11" y="15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3"/>
                        <a:pt x="18" y="12"/>
                        <a:pt x="19" y="11"/>
                      </a:cubicBezTo>
                      <a:cubicBezTo>
                        <a:pt x="20" y="10"/>
                        <a:pt x="20" y="9"/>
                        <a:pt x="20" y="8"/>
                      </a:cubicBezTo>
                      <a:cubicBezTo>
                        <a:pt x="20" y="7"/>
                        <a:pt x="18" y="5"/>
                        <a:pt x="1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4" name="Freeform 1252"/>
                <p:cNvSpPr>
                  <a:spLocks noEditPoints="1"/>
                </p:cNvSpPr>
                <p:nvPr/>
              </p:nvSpPr>
              <p:spPr bwMode="auto">
                <a:xfrm>
                  <a:off x="1844" y="3219"/>
                  <a:ext cx="167" cy="147"/>
                </a:xfrm>
                <a:custGeom>
                  <a:avLst/>
                  <a:gdLst>
                    <a:gd name="T0" fmla="*/ 167 w 175"/>
                    <a:gd name="T1" fmla="*/ 62 h 154"/>
                    <a:gd name="T2" fmla="*/ 163 w 175"/>
                    <a:gd name="T3" fmla="*/ 63 h 154"/>
                    <a:gd name="T4" fmla="*/ 152 w 175"/>
                    <a:gd name="T5" fmla="*/ 51 h 154"/>
                    <a:gd name="T6" fmla="*/ 163 w 175"/>
                    <a:gd name="T7" fmla="*/ 41 h 154"/>
                    <a:gd name="T8" fmla="*/ 166 w 175"/>
                    <a:gd name="T9" fmla="*/ 40 h 154"/>
                    <a:gd name="T10" fmla="*/ 166 w 175"/>
                    <a:gd name="T11" fmla="*/ 37 h 154"/>
                    <a:gd name="T12" fmla="*/ 167 w 175"/>
                    <a:gd name="T13" fmla="*/ 33 h 154"/>
                    <a:gd name="T14" fmla="*/ 167 w 175"/>
                    <a:gd name="T15" fmla="*/ 30 h 154"/>
                    <a:gd name="T16" fmla="*/ 166 w 175"/>
                    <a:gd name="T17" fmla="*/ 26 h 154"/>
                    <a:gd name="T18" fmla="*/ 159 w 175"/>
                    <a:gd name="T19" fmla="*/ 8 h 154"/>
                    <a:gd name="T20" fmla="*/ 158 w 175"/>
                    <a:gd name="T21" fmla="*/ 3 h 154"/>
                    <a:gd name="T22" fmla="*/ 141 w 175"/>
                    <a:gd name="T23" fmla="*/ 0 h 154"/>
                    <a:gd name="T24" fmla="*/ 136 w 175"/>
                    <a:gd name="T25" fmla="*/ 0 h 154"/>
                    <a:gd name="T26" fmla="*/ 135 w 175"/>
                    <a:gd name="T27" fmla="*/ 2 h 154"/>
                    <a:gd name="T28" fmla="*/ 134 w 175"/>
                    <a:gd name="T29" fmla="*/ 4 h 154"/>
                    <a:gd name="T30" fmla="*/ 116 w 175"/>
                    <a:gd name="T31" fmla="*/ 16 h 154"/>
                    <a:gd name="T32" fmla="*/ 100 w 175"/>
                    <a:gd name="T33" fmla="*/ 33 h 154"/>
                    <a:gd name="T34" fmla="*/ 74 w 175"/>
                    <a:gd name="T35" fmla="*/ 40 h 154"/>
                    <a:gd name="T36" fmla="*/ 68 w 175"/>
                    <a:gd name="T37" fmla="*/ 43 h 154"/>
                    <a:gd name="T38" fmla="*/ 51 w 175"/>
                    <a:gd name="T39" fmla="*/ 58 h 154"/>
                    <a:gd name="T40" fmla="*/ 40 w 175"/>
                    <a:gd name="T41" fmla="*/ 52 h 154"/>
                    <a:gd name="T42" fmla="*/ 39 w 175"/>
                    <a:gd name="T43" fmla="*/ 36 h 154"/>
                    <a:gd name="T44" fmla="*/ 39 w 175"/>
                    <a:gd name="T45" fmla="*/ 36 h 154"/>
                    <a:gd name="T46" fmla="*/ 38 w 175"/>
                    <a:gd name="T47" fmla="*/ 35 h 154"/>
                    <a:gd name="T48" fmla="*/ 37 w 175"/>
                    <a:gd name="T49" fmla="*/ 35 h 154"/>
                    <a:gd name="T50" fmla="*/ 30 w 175"/>
                    <a:gd name="T51" fmla="*/ 81 h 154"/>
                    <a:gd name="T52" fmla="*/ 14 w 175"/>
                    <a:gd name="T53" fmla="*/ 83 h 154"/>
                    <a:gd name="T54" fmla="*/ 4 w 175"/>
                    <a:gd name="T55" fmla="*/ 75 h 154"/>
                    <a:gd name="T56" fmla="*/ 3 w 175"/>
                    <a:gd name="T57" fmla="*/ 78 h 154"/>
                    <a:gd name="T58" fmla="*/ 2 w 175"/>
                    <a:gd name="T59" fmla="*/ 79 h 154"/>
                    <a:gd name="T60" fmla="*/ 0 w 175"/>
                    <a:gd name="T61" fmla="*/ 79 h 154"/>
                    <a:gd name="T62" fmla="*/ 18 w 175"/>
                    <a:gd name="T63" fmla="*/ 117 h 154"/>
                    <a:gd name="T64" fmla="*/ 16 w 175"/>
                    <a:gd name="T65" fmla="*/ 130 h 154"/>
                    <a:gd name="T66" fmla="*/ 20 w 175"/>
                    <a:gd name="T67" fmla="*/ 144 h 154"/>
                    <a:gd name="T68" fmla="*/ 24 w 175"/>
                    <a:gd name="T69" fmla="*/ 148 h 154"/>
                    <a:gd name="T70" fmla="*/ 36 w 175"/>
                    <a:gd name="T71" fmla="*/ 153 h 154"/>
                    <a:gd name="T72" fmla="*/ 61 w 175"/>
                    <a:gd name="T73" fmla="*/ 144 h 154"/>
                    <a:gd name="T74" fmla="*/ 94 w 175"/>
                    <a:gd name="T75" fmla="*/ 143 h 154"/>
                    <a:gd name="T76" fmla="*/ 106 w 175"/>
                    <a:gd name="T77" fmla="*/ 138 h 154"/>
                    <a:gd name="T78" fmla="*/ 170 w 175"/>
                    <a:gd name="T79" fmla="*/ 74 h 154"/>
                    <a:gd name="T80" fmla="*/ 175 w 175"/>
                    <a:gd name="T81" fmla="*/ 58 h 154"/>
                    <a:gd name="T82" fmla="*/ 173 w 175"/>
                    <a:gd name="T83" fmla="*/ 58 h 154"/>
                    <a:gd name="T84" fmla="*/ 171 w 175"/>
                    <a:gd name="T85" fmla="*/ 58 h 154"/>
                    <a:gd name="T86" fmla="*/ 169 w 175"/>
                    <a:gd name="T87" fmla="*/ 59 h 154"/>
                    <a:gd name="T88" fmla="*/ 168 w 175"/>
                    <a:gd name="T89" fmla="*/ 61 h 154"/>
                    <a:gd name="T90" fmla="*/ 136 w 175"/>
                    <a:gd name="T91" fmla="*/ 95 h 154"/>
                    <a:gd name="T92" fmla="*/ 135 w 175"/>
                    <a:gd name="T93" fmla="*/ 97 h 154"/>
                    <a:gd name="T94" fmla="*/ 131 w 175"/>
                    <a:gd name="T95" fmla="*/ 97 h 154"/>
                    <a:gd name="T96" fmla="*/ 126 w 175"/>
                    <a:gd name="T97" fmla="*/ 103 h 154"/>
                    <a:gd name="T98" fmla="*/ 111 w 175"/>
                    <a:gd name="T99" fmla="*/ 92 h 154"/>
                    <a:gd name="T100" fmla="*/ 129 w 175"/>
                    <a:gd name="T101" fmla="*/ 74 h 154"/>
                    <a:gd name="T102" fmla="*/ 140 w 175"/>
                    <a:gd name="T103" fmla="*/ 86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5" h="154">
                      <a:moveTo>
                        <a:pt x="168" y="61"/>
                      </a:moveTo>
                      <a:cubicBezTo>
                        <a:pt x="168" y="61"/>
                        <a:pt x="168" y="61"/>
                        <a:pt x="167" y="62"/>
                      </a:cubicBezTo>
                      <a:cubicBezTo>
                        <a:pt x="167" y="62"/>
                        <a:pt x="167" y="62"/>
                        <a:pt x="167" y="62"/>
                      </a:cubicBezTo>
                      <a:cubicBezTo>
                        <a:pt x="167" y="62"/>
                        <a:pt x="166" y="62"/>
                        <a:pt x="166" y="62"/>
                      </a:cubicBezTo>
                      <a:cubicBezTo>
                        <a:pt x="166" y="63"/>
                        <a:pt x="165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2" y="63"/>
                        <a:pt x="161" y="63"/>
                        <a:pt x="161" y="63"/>
                      </a:cubicBezTo>
                      <a:cubicBezTo>
                        <a:pt x="156" y="63"/>
                        <a:pt x="152" y="52"/>
                        <a:pt x="152" y="51"/>
                      </a:cubicBezTo>
                      <a:cubicBezTo>
                        <a:pt x="152" y="48"/>
                        <a:pt x="158" y="40"/>
                        <a:pt x="162" y="40"/>
                      </a:cubicBezTo>
                      <a:cubicBezTo>
                        <a:pt x="162" y="40"/>
                        <a:pt x="163" y="41"/>
                        <a:pt x="163" y="41"/>
                      </a:cubicBezTo>
                      <a:cubicBezTo>
                        <a:pt x="163" y="41"/>
                        <a:pt x="163" y="41"/>
                        <a:pt x="163" y="41"/>
                      </a:cubicBezTo>
                      <a:cubicBezTo>
                        <a:pt x="164" y="41"/>
                        <a:pt x="165" y="42"/>
                        <a:pt x="166" y="42"/>
                      </a:cubicBezTo>
                      <a:cubicBezTo>
                        <a:pt x="166" y="42"/>
                        <a:pt x="166" y="42"/>
                        <a:pt x="166" y="42"/>
                      </a:cubicBezTo>
                      <a:cubicBezTo>
                        <a:pt x="166" y="41"/>
                        <a:pt x="166" y="41"/>
                        <a:pt x="166" y="40"/>
                      </a:cubicBezTo>
                      <a:cubicBezTo>
                        <a:pt x="166" y="40"/>
                        <a:pt x="166" y="40"/>
                        <a:pt x="166" y="40"/>
                      </a:cubicBezTo>
                      <a:cubicBezTo>
                        <a:pt x="166" y="39"/>
                        <a:pt x="166" y="38"/>
                        <a:pt x="166" y="38"/>
                      </a:cubicBezTo>
                      <a:cubicBezTo>
                        <a:pt x="166" y="38"/>
                        <a:pt x="166" y="38"/>
                        <a:pt x="166" y="37"/>
                      </a:cubicBezTo>
                      <a:cubicBezTo>
                        <a:pt x="167" y="37"/>
                        <a:pt x="167" y="36"/>
                        <a:pt x="167" y="35"/>
                      </a:cubicBezTo>
                      <a:cubicBezTo>
                        <a:pt x="167" y="35"/>
                        <a:pt x="167" y="35"/>
                        <a:pt x="167" y="35"/>
                      </a:cubicBezTo>
                      <a:cubicBezTo>
                        <a:pt x="167" y="34"/>
                        <a:pt x="167" y="33"/>
                        <a:pt x="167" y="33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1"/>
                        <a:pt x="167" y="31"/>
                        <a:pt x="167" y="30"/>
                      </a:cubicBezTo>
                      <a:cubicBezTo>
                        <a:pt x="167" y="30"/>
                        <a:pt x="167" y="30"/>
                        <a:pt x="167" y="30"/>
                      </a:cubicBezTo>
                      <a:cubicBezTo>
                        <a:pt x="167" y="29"/>
                        <a:pt x="167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6" y="27"/>
                        <a:pt x="166" y="26"/>
                        <a:pt x="166" y="26"/>
                      </a:cubicBezTo>
                      <a:cubicBezTo>
                        <a:pt x="166" y="26"/>
                        <a:pt x="166" y="26"/>
                        <a:pt x="166" y="26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4" y="24"/>
                        <a:pt x="162" y="18"/>
                        <a:pt x="159" y="8"/>
                      </a:cubicBezTo>
                      <a:cubicBezTo>
                        <a:pt x="159" y="6"/>
                        <a:pt x="159" y="4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7" y="3"/>
                        <a:pt x="155" y="3"/>
                        <a:pt x="154" y="3"/>
                      </a:cubicBezTo>
                      <a:cubicBezTo>
                        <a:pt x="149" y="3"/>
                        <a:pt x="146" y="2"/>
                        <a:pt x="145" y="0"/>
                      </a:cubicBezTo>
                      <a:cubicBezTo>
                        <a:pt x="145" y="0"/>
                        <a:pt x="142" y="0"/>
                        <a:pt x="141" y="0"/>
                      </a:cubicBezTo>
                      <a:cubicBezTo>
                        <a:pt x="139" y="0"/>
                        <a:pt x="138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6" y="0"/>
                        <a:pt x="136" y="0"/>
                      </a:cubicBezTo>
                      <a:cubicBezTo>
                        <a:pt x="136" y="1"/>
                        <a:pt x="136" y="1"/>
                        <a:pt x="136" y="1"/>
                      </a:cubicBezTo>
                      <a:cubicBezTo>
                        <a:pt x="136" y="1"/>
                        <a:pt x="136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3"/>
                        <a:pt x="135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2" y="6"/>
                        <a:pt x="131" y="6"/>
                        <a:pt x="129" y="6"/>
                      </a:cubicBezTo>
                      <a:cubicBezTo>
                        <a:pt x="127" y="7"/>
                        <a:pt x="127" y="7"/>
                        <a:pt x="127" y="7"/>
                      </a:cubicBezTo>
                      <a:cubicBezTo>
                        <a:pt x="126" y="12"/>
                        <a:pt x="120" y="16"/>
                        <a:pt x="116" y="16"/>
                      </a:cubicBezTo>
                      <a:cubicBezTo>
                        <a:pt x="115" y="16"/>
                        <a:pt x="113" y="19"/>
                        <a:pt x="113" y="21"/>
                      </a:cubicBezTo>
                      <a:cubicBezTo>
                        <a:pt x="113" y="26"/>
                        <a:pt x="107" y="30"/>
                        <a:pt x="102" y="30"/>
                      </a:cubicBezTo>
                      <a:cubicBezTo>
                        <a:pt x="100" y="30"/>
                        <a:pt x="100" y="30"/>
                        <a:pt x="100" y="33"/>
                      </a:cubicBezTo>
                      <a:cubicBezTo>
                        <a:pt x="100" y="34"/>
                        <a:pt x="100" y="36"/>
                        <a:pt x="99" y="37"/>
                      </a:cubicBezTo>
                      <a:cubicBezTo>
                        <a:pt x="98" y="43"/>
                        <a:pt x="94" y="44"/>
                        <a:pt x="87" y="44"/>
                      </a:cubicBezTo>
                      <a:cubicBezTo>
                        <a:pt x="80" y="44"/>
                        <a:pt x="78" y="43"/>
                        <a:pt x="74" y="4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9" y="38"/>
                        <a:pt x="68" y="41"/>
                        <a:pt x="68" y="43"/>
                      </a:cubicBezTo>
                      <a:cubicBezTo>
                        <a:pt x="67" y="46"/>
                        <a:pt x="64" y="49"/>
                        <a:pt x="60" y="53"/>
                      </a:cubicBezTo>
                      <a:cubicBezTo>
                        <a:pt x="59" y="54"/>
                        <a:pt x="58" y="55"/>
                        <a:pt x="57" y="56"/>
                      </a:cubicBezTo>
                      <a:cubicBezTo>
                        <a:pt x="56" y="58"/>
                        <a:pt x="54" y="58"/>
                        <a:pt x="51" y="58"/>
                      </a:cubicBezTo>
                      <a:cubicBezTo>
                        <a:pt x="50" y="58"/>
                        <a:pt x="48" y="58"/>
                        <a:pt x="47" y="58"/>
                      </a:cubicBezTo>
                      <a:cubicBezTo>
                        <a:pt x="44" y="57"/>
                        <a:pt x="42" y="58"/>
                        <a:pt x="41" y="56"/>
                      </a:cubicBezTo>
                      <a:cubicBezTo>
                        <a:pt x="40" y="55"/>
                        <a:pt x="40" y="53"/>
                        <a:pt x="40" y="52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48"/>
                        <a:pt x="42" y="48"/>
                        <a:pt x="42" y="47"/>
                      </a:cubicBezTo>
                      <a:cubicBezTo>
                        <a:pt x="43" y="46"/>
                        <a:pt x="42" y="43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6"/>
                        <a:pt x="34" y="78"/>
                        <a:pt x="32" y="80"/>
                      </a:cubicBezTo>
                      <a:cubicBezTo>
                        <a:pt x="31" y="80"/>
                        <a:pt x="30" y="81"/>
                        <a:pt x="30" y="81"/>
                      </a:cubicBezTo>
                      <a:cubicBezTo>
                        <a:pt x="29" y="83"/>
                        <a:pt x="26" y="83"/>
                        <a:pt x="24" y="83"/>
                      </a:cubicBezTo>
                      <a:cubicBezTo>
                        <a:pt x="23" y="83"/>
                        <a:pt x="21" y="83"/>
                        <a:pt x="19" y="83"/>
                      </a:cubicBezTo>
                      <a:cubicBezTo>
                        <a:pt x="17" y="83"/>
                        <a:pt x="15" y="83"/>
                        <a:pt x="14" y="83"/>
                      </a:cubicBezTo>
                      <a:cubicBezTo>
                        <a:pt x="9" y="83"/>
                        <a:pt x="8" y="79"/>
                        <a:pt x="7" y="77"/>
                      </a:cubicBezTo>
                      <a:cubicBezTo>
                        <a:pt x="7" y="76"/>
                        <a:pt x="7" y="75"/>
                        <a:pt x="6" y="74"/>
                      </a:cubicBezTo>
                      <a:cubicBezTo>
                        <a:pt x="6" y="73"/>
                        <a:pt x="4" y="74"/>
                        <a:pt x="4" y="75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3" y="77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8"/>
                        <a:pt x="2" y="78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3" y="84"/>
                        <a:pt x="6" y="90"/>
                        <a:pt x="7" y="95"/>
                      </a:cubicBezTo>
                      <a:cubicBezTo>
                        <a:pt x="8" y="99"/>
                        <a:pt x="11" y="104"/>
                        <a:pt x="14" y="108"/>
                      </a:cubicBezTo>
                      <a:cubicBezTo>
                        <a:pt x="15" y="112"/>
                        <a:pt x="17" y="114"/>
                        <a:pt x="18" y="117"/>
                      </a:cubicBezTo>
                      <a:cubicBezTo>
                        <a:pt x="18" y="118"/>
                        <a:pt x="18" y="118"/>
                        <a:pt x="18" y="118"/>
                      </a:cubicBezTo>
                      <a:cubicBezTo>
                        <a:pt x="20" y="122"/>
                        <a:pt x="21" y="126"/>
                        <a:pt x="19" y="128"/>
                      </a:cubicBezTo>
                      <a:cubicBezTo>
                        <a:pt x="19" y="129"/>
                        <a:pt x="18" y="130"/>
                        <a:pt x="16" y="130"/>
                      </a:cubicBezTo>
                      <a:cubicBezTo>
                        <a:pt x="16" y="130"/>
                        <a:pt x="15" y="130"/>
                        <a:pt x="15" y="130"/>
                      </a:cubicBezTo>
                      <a:cubicBezTo>
                        <a:pt x="15" y="130"/>
                        <a:pt x="15" y="131"/>
                        <a:pt x="18" y="136"/>
                      </a:cubicBezTo>
                      <a:cubicBezTo>
                        <a:pt x="20" y="139"/>
                        <a:pt x="20" y="142"/>
                        <a:pt x="20" y="144"/>
                      </a:cubicBezTo>
                      <a:cubicBezTo>
                        <a:pt x="20" y="144"/>
                        <a:pt x="20" y="145"/>
                        <a:pt x="20" y="145"/>
                      </a:cubicBezTo>
                      <a:cubicBezTo>
                        <a:pt x="23" y="145"/>
                        <a:pt x="23" y="146"/>
                        <a:pt x="24" y="147"/>
                      </a:cubicBezTo>
                      <a:cubicBezTo>
                        <a:pt x="24" y="147"/>
                        <a:pt x="24" y="147"/>
                        <a:pt x="24" y="148"/>
                      </a:cubicBezTo>
                      <a:cubicBezTo>
                        <a:pt x="28" y="148"/>
                        <a:pt x="30" y="151"/>
                        <a:pt x="32" y="153"/>
                      </a:cubicBezTo>
                      <a:cubicBezTo>
                        <a:pt x="32" y="154"/>
                        <a:pt x="33" y="154"/>
                        <a:pt x="34" y="154"/>
                      </a:cubicBezTo>
                      <a:cubicBezTo>
                        <a:pt x="34" y="154"/>
                        <a:pt x="35" y="154"/>
                        <a:pt x="36" y="153"/>
                      </a:cubicBezTo>
                      <a:cubicBezTo>
                        <a:pt x="38" y="150"/>
                        <a:pt x="43" y="148"/>
                        <a:pt x="51" y="148"/>
                      </a:cubicBezTo>
                      <a:cubicBezTo>
                        <a:pt x="54" y="148"/>
                        <a:pt x="54" y="148"/>
                        <a:pt x="56" y="147"/>
                      </a:cubicBezTo>
                      <a:cubicBezTo>
                        <a:pt x="57" y="146"/>
                        <a:pt x="58" y="145"/>
                        <a:pt x="61" y="144"/>
                      </a:cubicBezTo>
                      <a:cubicBezTo>
                        <a:pt x="67" y="143"/>
                        <a:pt x="74" y="142"/>
                        <a:pt x="79" y="144"/>
                      </a:cubicBezTo>
                      <a:cubicBezTo>
                        <a:pt x="83" y="145"/>
                        <a:pt x="86" y="145"/>
                        <a:pt x="88" y="143"/>
                      </a:cubicBezTo>
                      <a:cubicBezTo>
                        <a:pt x="90" y="142"/>
                        <a:pt x="92" y="142"/>
                        <a:pt x="94" y="143"/>
                      </a:cubicBezTo>
                      <a:cubicBezTo>
                        <a:pt x="94" y="143"/>
                        <a:pt x="94" y="143"/>
                        <a:pt x="95" y="143"/>
                      </a:cubicBezTo>
                      <a:cubicBezTo>
                        <a:pt x="95" y="138"/>
                        <a:pt x="101" y="138"/>
                        <a:pt x="103" y="138"/>
                      </a:cubicBezTo>
                      <a:cubicBezTo>
                        <a:pt x="106" y="138"/>
                        <a:pt x="106" y="138"/>
                        <a:pt x="106" y="138"/>
                      </a:cubicBezTo>
                      <a:cubicBezTo>
                        <a:pt x="109" y="138"/>
                        <a:pt x="119" y="132"/>
                        <a:pt x="128" y="124"/>
                      </a:cubicBezTo>
                      <a:cubicBezTo>
                        <a:pt x="136" y="116"/>
                        <a:pt x="150" y="99"/>
                        <a:pt x="154" y="92"/>
                      </a:cubicBezTo>
                      <a:cubicBezTo>
                        <a:pt x="159" y="84"/>
                        <a:pt x="166" y="78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2" y="72"/>
                        <a:pt x="174" y="67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2" y="58"/>
                        <a:pt x="172" y="58"/>
                      </a:cubicBezTo>
                      <a:cubicBezTo>
                        <a:pt x="172" y="58"/>
                        <a:pt x="172" y="58"/>
                        <a:pt x="172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0" y="58"/>
                        <a:pt x="170" y="59"/>
                      </a:cubicBezTo>
                      <a:cubicBezTo>
                        <a:pt x="170" y="59"/>
                        <a:pt x="169" y="59"/>
                        <a:pt x="169" y="59"/>
                      </a:cubicBezTo>
                      <a:cubicBezTo>
                        <a:pt x="169" y="59"/>
                        <a:pt x="169" y="59"/>
                        <a:pt x="169" y="59"/>
                      </a:cubicBezTo>
                      <a:cubicBezTo>
                        <a:pt x="169" y="59"/>
                        <a:pt x="169" y="60"/>
                        <a:pt x="169" y="60"/>
                      </a:cubicBezTo>
                      <a:cubicBezTo>
                        <a:pt x="169" y="60"/>
                        <a:pt x="169" y="61"/>
                        <a:pt x="168" y="61"/>
                      </a:cubicBezTo>
                      <a:close/>
                      <a:moveTo>
                        <a:pt x="138" y="91"/>
                      </a:moveTo>
                      <a:cubicBezTo>
                        <a:pt x="137" y="92"/>
                        <a:pt x="136" y="93"/>
                        <a:pt x="136" y="94"/>
                      </a:cubicBezTo>
                      <a:cubicBezTo>
                        <a:pt x="136" y="94"/>
                        <a:pt x="136" y="95"/>
                        <a:pt x="136" y="95"/>
                      </a:cubicBezTo>
                      <a:cubicBezTo>
                        <a:pt x="136" y="95"/>
                        <a:pt x="136" y="95"/>
                        <a:pt x="136" y="95"/>
                      </a:cubicBezTo>
                      <a:cubicBezTo>
                        <a:pt x="136" y="96"/>
                        <a:pt x="135" y="96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3" y="97"/>
                        <a:pt x="132" y="97"/>
                        <a:pt x="131" y="97"/>
                      </a:cubicBezTo>
                      <a:cubicBezTo>
                        <a:pt x="130" y="97"/>
                        <a:pt x="129" y="97"/>
                        <a:pt x="129" y="97"/>
                      </a:cubicBezTo>
                      <a:cubicBezTo>
                        <a:pt x="128" y="99"/>
                        <a:pt x="127" y="102"/>
                        <a:pt x="126" y="102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6" y="104"/>
                        <a:pt x="126" y="104"/>
                        <a:pt x="126" y="104"/>
                      </a:cubicBezTo>
                      <a:cubicBezTo>
                        <a:pt x="119" y="103"/>
                        <a:pt x="119" y="103"/>
                        <a:pt x="119" y="103"/>
                      </a:cubicBezTo>
                      <a:cubicBezTo>
                        <a:pt x="111" y="92"/>
                        <a:pt x="111" y="92"/>
                        <a:pt x="111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3" y="89"/>
                        <a:pt x="117" y="83"/>
                        <a:pt x="118" y="81"/>
                      </a:cubicBezTo>
                      <a:cubicBezTo>
                        <a:pt x="119" y="78"/>
                        <a:pt x="126" y="74"/>
                        <a:pt x="129" y="74"/>
                      </a:cubicBezTo>
                      <a:cubicBezTo>
                        <a:pt x="132" y="74"/>
                        <a:pt x="133" y="76"/>
                        <a:pt x="133" y="76"/>
                      </a:cubicBezTo>
                      <a:cubicBezTo>
                        <a:pt x="133" y="77"/>
                        <a:pt x="135" y="78"/>
                        <a:pt x="136" y="79"/>
                      </a:cubicBezTo>
                      <a:cubicBezTo>
                        <a:pt x="138" y="82"/>
                        <a:pt x="140" y="83"/>
                        <a:pt x="140" y="86"/>
                      </a:cubicBezTo>
                      <a:cubicBezTo>
                        <a:pt x="140" y="88"/>
                        <a:pt x="139" y="90"/>
                        <a:pt x="138" y="9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5" name="Freeform 1253"/>
                <p:cNvSpPr>
                  <a:spLocks/>
                </p:cNvSpPr>
                <p:nvPr/>
              </p:nvSpPr>
              <p:spPr bwMode="auto">
                <a:xfrm>
                  <a:off x="1848" y="3289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0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6" name="Freeform 1254"/>
                <p:cNvSpPr>
                  <a:spLocks/>
                </p:cNvSpPr>
                <p:nvPr/>
              </p:nvSpPr>
              <p:spPr bwMode="auto">
                <a:xfrm>
                  <a:off x="1847" y="329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7" name="Freeform 1255"/>
                <p:cNvSpPr>
                  <a:spLocks/>
                </p:cNvSpPr>
                <p:nvPr/>
              </p:nvSpPr>
              <p:spPr bwMode="auto">
                <a:xfrm>
                  <a:off x="1846" y="3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8" name="Freeform 1256"/>
                <p:cNvSpPr>
                  <a:spLocks/>
                </p:cNvSpPr>
                <p:nvPr/>
              </p:nvSpPr>
              <p:spPr bwMode="auto">
                <a:xfrm>
                  <a:off x="1844" y="32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9" name="Freeform 1257"/>
                <p:cNvSpPr>
                  <a:spLocks/>
                </p:cNvSpPr>
                <p:nvPr/>
              </p:nvSpPr>
              <p:spPr bwMode="auto">
                <a:xfrm>
                  <a:off x="1995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0" name="Freeform 1258"/>
                <p:cNvSpPr>
                  <a:spLocks/>
                </p:cNvSpPr>
                <p:nvPr/>
              </p:nvSpPr>
              <p:spPr bwMode="auto">
                <a:xfrm>
                  <a:off x="1975" y="3219"/>
                  <a:ext cx="20" cy="3"/>
                </a:xfrm>
                <a:custGeom>
                  <a:avLst/>
                  <a:gdLst>
                    <a:gd name="T0" fmla="*/ 8 w 21"/>
                    <a:gd name="T1" fmla="*/ 0 h 3"/>
                    <a:gd name="T2" fmla="*/ 4 w 21"/>
                    <a:gd name="T3" fmla="*/ 0 h 3"/>
                    <a:gd name="T4" fmla="*/ 0 w 21"/>
                    <a:gd name="T5" fmla="*/ 0 h 3"/>
                    <a:gd name="T6" fmla="*/ 4 w 21"/>
                    <a:gd name="T7" fmla="*/ 0 h 3"/>
                    <a:gd name="T8" fmla="*/ 8 w 21"/>
                    <a:gd name="T9" fmla="*/ 0 h 3"/>
                    <a:gd name="T10" fmla="*/ 17 w 21"/>
                    <a:gd name="T11" fmla="*/ 3 h 3"/>
                    <a:gd name="T12" fmla="*/ 21 w 21"/>
                    <a:gd name="T13" fmla="*/ 3 h 3"/>
                    <a:gd name="T14" fmla="*/ 17 w 21"/>
                    <a:gd name="T15" fmla="*/ 3 h 3"/>
                    <a:gd name="T16" fmla="*/ 8 w 2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3">
                      <a:moveTo>
                        <a:pt x="8" y="0"/>
                      </a:moveTo>
                      <a:cubicBezTo>
                        <a:pt x="8" y="0"/>
                        <a:pt x="5" y="0"/>
                        <a:pt x="4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8" y="0"/>
                        <a:pt x="8" y="0"/>
                      </a:cubicBezTo>
                      <a:cubicBezTo>
                        <a:pt x="9" y="2"/>
                        <a:pt x="12" y="3"/>
                        <a:pt x="17" y="3"/>
                      </a:cubicBezTo>
                      <a:cubicBezTo>
                        <a:pt x="18" y="3"/>
                        <a:pt x="20" y="3"/>
                        <a:pt x="21" y="3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12" y="3"/>
                        <a:pt x="9" y="2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1" name="Freeform 1259"/>
                <p:cNvSpPr>
                  <a:spLocks/>
                </p:cNvSpPr>
                <p:nvPr/>
              </p:nvSpPr>
              <p:spPr bwMode="auto">
                <a:xfrm>
                  <a:off x="1973" y="32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2" name="Freeform 1260"/>
                <p:cNvSpPr>
                  <a:spLocks/>
                </p:cNvSpPr>
                <p:nvPr/>
              </p:nvSpPr>
              <p:spPr bwMode="auto">
                <a:xfrm>
                  <a:off x="1880" y="32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3" name="Freeform 1261"/>
                <p:cNvSpPr>
                  <a:spLocks/>
                </p:cNvSpPr>
                <p:nvPr/>
              </p:nvSpPr>
              <p:spPr bwMode="auto">
                <a:xfrm>
                  <a:off x="1974" y="32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4" name="Freeform 1262"/>
                <p:cNvSpPr>
                  <a:spLocks/>
                </p:cNvSpPr>
                <p:nvPr/>
              </p:nvSpPr>
              <p:spPr bwMode="auto">
                <a:xfrm>
                  <a:off x="1879" y="325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5" name="Freeform 1263"/>
                <p:cNvSpPr>
                  <a:spLocks/>
                </p:cNvSpPr>
                <p:nvPr/>
              </p:nvSpPr>
              <p:spPr bwMode="auto">
                <a:xfrm>
                  <a:off x="1972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6" name="Freeform 1264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7" name="Freeform 1265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8" name="Freeform 1266"/>
                <p:cNvSpPr>
                  <a:spLocks/>
                </p:cNvSpPr>
                <p:nvPr/>
              </p:nvSpPr>
              <p:spPr bwMode="auto">
                <a:xfrm>
                  <a:off x="2001" y="3278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9" name="Freeform 1267"/>
                <p:cNvSpPr>
                  <a:spLocks/>
                </p:cNvSpPr>
                <p:nvPr/>
              </p:nvSpPr>
              <p:spPr bwMode="auto">
                <a:xfrm>
                  <a:off x="2004" y="327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0" name="Freeform 1268"/>
                <p:cNvSpPr>
                  <a:spLocks/>
                </p:cNvSpPr>
                <p:nvPr/>
              </p:nvSpPr>
              <p:spPr bwMode="auto">
                <a:xfrm>
                  <a:off x="2003" y="32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1" name="Freeform 1269"/>
                <p:cNvSpPr>
                  <a:spLocks/>
                </p:cNvSpPr>
                <p:nvPr/>
              </p:nvSpPr>
              <p:spPr bwMode="auto">
                <a:xfrm>
                  <a:off x="1998" y="327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2" name="Freeform 1270"/>
                <p:cNvSpPr>
                  <a:spLocks/>
                </p:cNvSpPr>
                <p:nvPr/>
              </p:nvSpPr>
              <p:spPr bwMode="auto">
                <a:xfrm>
                  <a:off x="2000" y="32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3" name="Freeform 1271"/>
                <p:cNvSpPr>
                  <a:spLocks/>
                </p:cNvSpPr>
                <p:nvPr/>
              </p:nvSpPr>
              <p:spPr bwMode="auto">
                <a:xfrm>
                  <a:off x="1969" y="3312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2 w 4"/>
                    <a:gd name="T3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4" name="Freeform 1272"/>
                <p:cNvSpPr>
                  <a:spLocks/>
                </p:cNvSpPr>
                <p:nvPr/>
              </p:nvSpPr>
              <p:spPr bwMode="auto">
                <a:xfrm>
                  <a:off x="1958" y="33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1 h 1"/>
                    <a:gd name="T4" fmla="*/ 6 w 6"/>
                    <a:gd name="T5" fmla="*/ 0 h 1"/>
                    <a:gd name="T6" fmla="*/ 6 w 6"/>
                    <a:gd name="T7" fmla="*/ 1 h 1"/>
                    <a:gd name="T8" fmla="*/ 0 w 6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">
                      <a:moveTo>
                        <a:pt x="0" y="0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5" name="Freeform 1273"/>
                <p:cNvSpPr>
                  <a:spLocks/>
                </p:cNvSpPr>
                <p:nvPr/>
              </p:nvSpPr>
              <p:spPr bwMode="auto">
                <a:xfrm>
                  <a:off x="1974" y="33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6" name="Freeform 1274"/>
                <p:cNvSpPr>
                  <a:spLocks/>
                </p:cNvSpPr>
                <p:nvPr/>
              </p:nvSpPr>
              <p:spPr bwMode="auto">
                <a:xfrm>
                  <a:off x="1973" y="33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7" name="Freeform 1275"/>
                <p:cNvSpPr>
                  <a:spLocks/>
                </p:cNvSpPr>
                <p:nvPr/>
              </p:nvSpPr>
              <p:spPr bwMode="auto">
                <a:xfrm>
                  <a:off x="1797" y="3040"/>
                  <a:ext cx="121" cy="128"/>
                </a:xfrm>
                <a:custGeom>
                  <a:avLst/>
                  <a:gdLst>
                    <a:gd name="T0" fmla="*/ 106 w 127"/>
                    <a:gd name="T1" fmla="*/ 77 h 134"/>
                    <a:gd name="T2" fmla="*/ 125 w 127"/>
                    <a:gd name="T3" fmla="*/ 76 h 134"/>
                    <a:gd name="T4" fmla="*/ 127 w 127"/>
                    <a:gd name="T5" fmla="*/ 56 h 134"/>
                    <a:gd name="T6" fmla="*/ 116 w 127"/>
                    <a:gd name="T7" fmla="*/ 57 h 134"/>
                    <a:gd name="T8" fmla="*/ 111 w 127"/>
                    <a:gd name="T9" fmla="*/ 60 h 134"/>
                    <a:gd name="T10" fmla="*/ 108 w 127"/>
                    <a:gd name="T11" fmla="*/ 49 h 134"/>
                    <a:gd name="T12" fmla="*/ 104 w 127"/>
                    <a:gd name="T13" fmla="*/ 41 h 134"/>
                    <a:gd name="T14" fmla="*/ 105 w 127"/>
                    <a:gd name="T15" fmla="*/ 25 h 134"/>
                    <a:gd name="T16" fmla="*/ 102 w 127"/>
                    <a:gd name="T17" fmla="*/ 15 h 134"/>
                    <a:gd name="T18" fmla="*/ 97 w 127"/>
                    <a:gd name="T19" fmla="*/ 15 h 134"/>
                    <a:gd name="T20" fmla="*/ 86 w 127"/>
                    <a:gd name="T21" fmla="*/ 12 h 134"/>
                    <a:gd name="T22" fmla="*/ 82 w 127"/>
                    <a:gd name="T23" fmla="*/ 17 h 134"/>
                    <a:gd name="T24" fmla="*/ 77 w 127"/>
                    <a:gd name="T25" fmla="*/ 23 h 134"/>
                    <a:gd name="T26" fmla="*/ 65 w 127"/>
                    <a:gd name="T27" fmla="*/ 25 h 134"/>
                    <a:gd name="T28" fmla="*/ 51 w 127"/>
                    <a:gd name="T29" fmla="*/ 13 h 134"/>
                    <a:gd name="T30" fmla="*/ 48 w 127"/>
                    <a:gd name="T31" fmla="*/ 0 h 134"/>
                    <a:gd name="T32" fmla="*/ 13 w 127"/>
                    <a:gd name="T33" fmla="*/ 0 h 134"/>
                    <a:gd name="T34" fmla="*/ 12 w 127"/>
                    <a:gd name="T35" fmla="*/ 0 h 134"/>
                    <a:gd name="T36" fmla="*/ 11 w 127"/>
                    <a:gd name="T37" fmla="*/ 0 h 134"/>
                    <a:gd name="T38" fmla="*/ 10 w 127"/>
                    <a:gd name="T39" fmla="*/ 1 h 134"/>
                    <a:gd name="T40" fmla="*/ 8 w 127"/>
                    <a:gd name="T41" fmla="*/ 2 h 134"/>
                    <a:gd name="T42" fmla="*/ 18 w 127"/>
                    <a:gd name="T43" fmla="*/ 24 h 134"/>
                    <a:gd name="T44" fmla="*/ 16 w 127"/>
                    <a:gd name="T45" fmla="*/ 37 h 134"/>
                    <a:gd name="T46" fmla="*/ 23 w 127"/>
                    <a:gd name="T47" fmla="*/ 60 h 134"/>
                    <a:gd name="T48" fmla="*/ 15 w 127"/>
                    <a:gd name="T49" fmla="*/ 78 h 134"/>
                    <a:gd name="T50" fmla="*/ 3 w 127"/>
                    <a:gd name="T51" fmla="*/ 110 h 134"/>
                    <a:gd name="T52" fmla="*/ 0 w 127"/>
                    <a:gd name="T53" fmla="*/ 127 h 134"/>
                    <a:gd name="T54" fmla="*/ 1 w 127"/>
                    <a:gd name="T55" fmla="*/ 126 h 134"/>
                    <a:gd name="T56" fmla="*/ 2 w 127"/>
                    <a:gd name="T57" fmla="*/ 125 h 134"/>
                    <a:gd name="T58" fmla="*/ 3 w 127"/>
                    <a:gd name="T59" fmla="*/ 124 h 134"/>
                    <a:gd name="T60" fmla="*/ 9 w 127"/>
                    <a:gd name="T61" fmla="*/ 127 h 134"/>
                    <a:gd name="T62" fmla="*/ 9 w 127"/>
                    <a:gd name="T63" fmla="*/ 127 h 134"/>
                    <a:gd name="T64" fmla="*/ 31 w 127"/>
                    <a:gd name="T65" fmla="*/ 130 h 134"/>
                    <a:gd name="T66" fmla="*/ 75 w 127"/>
                    <a:gd name="T67" fmla="*/ 134 h 134"/>
                    <a:gd name="T68" fmla="*/ 99 w 127"/>
                    <a:gd name="T69" fmla="*/ 134 h 134"/>
                    <a:gd name="T70" fmla="*/ 115 w 127"/>
                    <a:gd name="T71" fmla="*/ 133 h 134"/>
                    <a:gd name="T72" fmla="*/ 104 w 127"/>
                    <a:gd name="T73" fmla="*/ 117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7" h="134">
                      <a:moveTo>
                        <a:pt x="104" y="117"/>
                      </a:move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4" y="57"/>
                        <a:pt x="121" y="57"/>
                        <a:pt x="118" y="57"/>
                      </a:cubicBezTo>
                      <a:cubicBezTo>
                        <a:pt x="118" y="57"/>
                        <a:pt x="117" y="57"/>
                        <a:pt x="116" y="57"/>
                      </a:cubicBezTo>
                      <a:cubicBezTo>
                        <a:pt x="115" y="57"/>
                        <a:pt x="115" y="57"/>
                        <a:pt x="114" y="58"/>
                      </a:cubicBezTo>
                      <a:cubicBezTo>
                        <a:pt x="113" y="59"/>
                        <a:pt x="112" y="60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06" y="59"/>
                        <a:pt x="107" y="53"/>
                        <a:pt x="108" y="49"/>
                      </a:cubicBez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9" y="47"/>
                        <a:pt x="106" y="44"/>
                        <a:pt x="104" y="41"/>
                      </a:cubicBezTo>
                      <a:cubicBezTo>
                        <a:pt x="101" y="40"/>
                        <a:pt x="102" y="35"/>
                        <a:pt x="104" y="30"/>
                      </a:cubicBezTo>
                      <a:cubicBezTo>
                        <a:pt x="104" y="28"/>
                        <a:pt x="105" y="26"/>
                        <a:pt x="105" y="25"/>
                      </a:cubicBezTo>
                      <a:cubicBezTo>
                        <a:pt x="103" y="23"/>
                        <a:pt x="102" y="18"/>
                        <a:pt x="102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5"/>
                        <a:pt x="102" y="15"/>
                        <a:pt x="101" y="15"/>
                      </a:cubicBezTo>
                      <a:cubicBezTo>
                        <a:pt x="100" y="15"/>
                        <a:pt x="99" y="15"/>
                        <a:pt x="97" y="15"/>
                      </a:cubicBezTo>
                      <a:cubicBezTo>
                        <a:pt x="93" y="15"/>
                        <a:pt x="91" y="14"/>
                        <a:pt x="90" y="13"/>
                      </a:cubicBezTo>
                      <a:cubicBezTo>
                        <a:pt x="89" y="12"/>
                        <a:pt x="88" y="12"/>
                        <a:pt x="86" y="12"/>
                      </a:cubicBezTo>
                      <a:cubicBezTo>
                        <a:pt x="85" y="12"/>
                        <a:pt x="84" y="12"/>
                        <a:pt x="83" y="13"/>
                      </a:cubicBezTo>
                      <a:cubicBezTo>
                        <a:pt x="83" y="13"/>
                        <a:pt x="82" y="16"/>
                        <a:pt x="82" y="17"/>
                      </a:cubicBezTo>
                      <a:cubicBezTo>
                        <a:pt x="81" y="20"/>
                        <a:pt x="81" y="23"/>
                        <a:pt x="78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3"/>
                      </a:cubicBezTo>
                      <a:cubicBezTo>
                        <a:pt x="74" y="23"/>
                        <a:pt x="69" y="24"/>
                        <a:pt x="65" y="25"/>
                      </a:cubicBezTo>
                      <a:cubicBezTo>
                        <a:pt x="59" y="27"/>
                        <a:pt x="56" y="22"/>
                        <a:pt x="54" y="17"/>
                      </a:cubicBezTo>
                      <a:cubicBezTo>
                        <a:pt x="53" y="14"/>
                        <a:pt x="52" y="14"/>
                        <a:pt x="51" y="13"/>
                      </a:cubicBezTo>
                      <a:cubicBezTo>
                        <a:pt x="49" y="12"/>
                        <a:pt x="48" y="10"/>
                        <a:pt x="49" y="7"/>
                      </a:cubicBezTo>
                      <a:cubicBezTo>
                        <a:pt x="50" y="4"/>
                        <a:pt x="48" y="1"/>
                        <a:pt x="48" y="0"/>
                      </a:cubicBezTo>
                      <a:cubicBezTo>
                        <a:pt x="44" y="0"/>
                        <a:pt x="32" y="0"/>
                        <a:pt x="23" y="0"/>
                      </a:cubicBezTo>
                      <a:cubicBezTo>
                        <a:pt x="15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9"/>
                        <a:pt x="15" y="19"/>
                        <a:pt x="17" y="23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6"/>
                        <a:pt x="18" y="29"/>
                        <a:pt x="17" y="31"/>
                      </a:cubicBezTo>
                      <a:cubicBezTo>
                        <a:pt x="17" y="32"/>
                        <a:pt x="16" y="34"/>
                        <a:pt x="16" y="37"/>
                      </a:cubicBezTo>
                      <a:cubicBezTo>
                        <a:pt x="16" y="39"/>
                        <a:pt x="18" y="44"/>
                        <a:pt x="19" y="48"/>
                      </a:cubicBezTo>
                      <a:cubicBezTo>
                        <a:pt x="21" y="52"/>
                        <a:pt x="23" y="56"/>
                        <a:pt x="23" y="60"/>
                      </a:cubicBezTo>
                      <a:cubicBezTo>
                        <a:pt x="24" y="68"/>
                        <a:pt x="19" y="72"/>
                        <a:pt x="16" y="77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1" y="83"/>
                        <a:pt x="7" y="93"/>
                        <a:pt x="7" y="98"/>
                      </a:cubicBezTo>
                      <a:cubicBezTo>
                        <a:pt x="7" y="103"/>
                        <a:pt x="5" y="107"/>
                        <a:pt x="3" y="110"/>
                      </a:cubicBezTo>
                      <a:cubicBezTo>
                        <a:pt x="2" y="111"/>
                        <a:pt x="1" y="113"/>
                        <a:pt x="1" y="114"/>
                      </a:cubicBezTo>
                      <a:cubicBezTo>
                        <a:pt x="1" y="117"/>
                        <a:pt x="1" y="123"/>
                        <a:pt x="0" y="127"/>
                      </a:cubicBezTo>
                      <a:cubicBezTo>
                        <a:pt x="0" y="127"/>
                        <a:pt x="0" y="127"/>
                        <a:pt x="0" y="126"/>
                      </a:cubicBezTo>
                      <a:cubicBezTo>
                        <a:pt x="0" y="126"/>
                        <a:pt x="1" y="126"/>
                        <a:pt x="1" y="126"/>
                      </a:cubicBezTo>
                      <a:cubicBezTo>
                        <a:pt x="1" y="126"/>
                        <a:pt x="1" y="126"/>
                        <a:pt x="1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3" y="125"/>
                      </a:cubicBezTo>
                      <a:cubicBezTo>
                        <a:pt x="3" y="125"/>
                        <a:pt x="3" y="124"/>
                        <a:pt x="3" y="124"/>
                      </a:cubicBezTo>
                      <a:cubicBezTo>
                        <a:pt x="4" y="124"/>
                        <a:pt x="4" y="124"/>
                        <a:pt x="5" y="124"/>
                      </a:cubicBezTo>
                      <a:cubicBezTo>
                        <a:pt x="7" y="124"/>
                        <a:pt x="8" y="126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14" y="124"/>
                        <a:pt x="18" y="125"/>
                        <a:pt x="22" y="127"/>
                      </a:cubicBezTo>
                      <a:cubicBezTo>
                        <a:pt x="25" y="129"/>
                        <a:pt x="28" y="130"/>
                        <a:pt x="31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7" y="133"/>
                        <a:pt x="85" y="133"/>
                        <a:pt x="91" y="133"/>
                      </a:cubicBezTo>
                      <a:cubicBezTo>
                        <a:pt x="97" y="133"/>
                        <a:pt x="99" y="133"/>
                        <a:pt x="99" y="134"/>
                      </a:cubicBezTo>
                      <a:cubicBezTo>
                        <a:pt x="100" y="134"/>
                        <a:pt x="101" y="134"/>
                        <a:pt x="103" y="134"/>
                      </a:cubicBezTo>
                      <a:cubicBezTo>
                        <a:pt x="108" y="134"/>
                        <a:pt x="113" y="133"/>
                        <a:pt x="115" y="133"/>
                      </a:cubicBezTo>
                      <a:cubicBezTo>
                        <a:pt x="116" y="133"/>
                        <a:pt x="116" y="133"/>
                        <a:pt x="116" y="133"/>
                      </a:cubicBezTo>
                      <a:lnTo>
                        <a:pt x="104" y="11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8" name="Freeform 1276"/>
                <p:cNvSpPr>
                  <a:spLocks/>
                </p:cNvSpPr>
                <p:nvPr/>
              </p:nvSpPr>
              <p:spPr bwMode="auto">
                <a:xfrm>
                  <a:off x="1800" y="31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9" name="Freeform 1277"/>
                <p:cNvSpPr>
                  <a:spLocks/>
                </p:cNvSpPr>
                <p:nvPr/>
              </p:nvSpPr>
              <p:spPr bwMode="auto">
                <a:xfrm>
                  <a:off x="1798" y="31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0" name="Freeform 1278"/>
                <p:cNvSpPr>
                  <a:spLocks/>
                </p:cNvSpPr>
                <p:nvPr/>
              </p:nvSpPr>
              <p:spPr bwMode="auto">
                <a:xfrm>
                  <a:off x="1802" y="3158"/>
                  <a:ext cx="3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2" y="0"/>
                        <a:pt x="3" y="2"/>
                        <a:pt x="4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1" name="Freeform 1279"/>
                <p:cNvSpPr>
                  <a:spLocks/>
                </p:cNvSpPr>
                <p:nvPr/>
              </p:nvSpPr>
              <p:spPr bwMode="auto">
                <a:xfrm>
                  <a:off x="1797" y="316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2" name="Freeform 1280"/>
                <p:cNvSpPr>
                  <a:spLocks/>
                </p:cNvSpPr>
                <p:nvPr/>
              </p:nvSpPr>
              <p:spPr bwMode="auto">
                <a:xfrm>
                  <a:off x="1900" y="3065"/>
                  <a:ext cx="121" cy="104"/>
                </a:xfrm>
                <a:custGeom>
                  <a:avLst/>
                  <a:gdLst>
                    <a:gd name="T0" fmla="*/ 17 w 126"/>
                    <a:gd name="T1" fmla="*/ 105 h 109"/>
                    <a:gd name="T2" fmla="*/ 22 w 126"/>
                    <a:gd name="T3" fmla="*/ 104 h 109"/>
                    <a:gd name="T4" fmla="*/ 25 w 126"/>
                    <a:gd name="T5" fmla="*/ 104 h 109"/>
                    <a:gd name="T6" fmla="*/ 28 w 126"/>
                    <a:gd name="T7" fmla="*/ 104 h 109"/>
                    <a:gd name="T8" fmla="*/ 34 w 126"/>
                    <a:gd name="T9" fmla="*/ 107 h 109"/>
                    <a:gd name="T10" fmla="*/ 36 w 126"/>
                    <a:gd name="T11" fmla="*/ 107 h 109"/>
                    <a:gd name="T12" fmla="*/ 38 w 126"/>
                    <a:gd name="T13" fmla="*/ 107 h 109"/>
                    <a:gd name="T14" fmla="*/ 51 w 126"/>
                    <a:gd name="T15" fmla="*/ 109 h 109"/>
                    <a:gd name="T16" fmla="*/ 64 w 126"/>
                    <a:gd name="T17" fmla="*/ 96 h 109"/>
                    <a:gd name="T18" fmla="*/ 81 w 126"/>
                    <a:gd name="T19" fmla="*/ 83 h 109"/>
                    <a:gd name="T20" fmla="*/ 88 w 126"/>
                    <a:gd name="T21" fmla="*/ 74 h 109"/>
                    <a:gd name="T22" fmla="*/ 117 w 126"/>
                    <a:gd name="T23" fmla="*/ 63 h 109"/>
                    <a:gd name="T24" fmla="*/ 117 w 126"/>
                    <a:gd name="T25" fmla="*/ 62 h 109"/>
                    <a:gd name="T26" fmla="*/ 116 w 126"/>
                    <a:gd name="T27" fmla="*/ 60 h 109"/>
                    <a:gd name="T28" fmla="*/ 117 w 126"/>
                    <a:gd name="T29" fmla="*/ 58 h 109"/>
                    <a:gd name="T30" fmla="*/ 122 w 126"/>
                    <a:gd name="T31" fmla="*/ 27 h 109"/>
                    <a:gd name="T32" fmla="*/ 125 w 126"/>
                    <a:gd name="T33" fmla="*/ 22 h 109"/>
                    <a:gd name="T34" fmla="*/ 124 w 126"/>
                    <a:gd name="T35" fmla="*/ 19 h 109"/>
                    <a:gd name="T36" fmla="*/ 121 w 126"/>
                    <a:gd name="T37" fmla="*/ 14 h 109"/>
                    <a:gd name="T38" fmla="*/ 108 w 126"/>
                    <a:gd name="T39" fmla="*/ 9 h 109"/>
                    <a:gd name="T40" fmla="*/ 98 w 126"/>
                    <a:gd name="T41" fmla="*/ 5 h 109"/>
                    <a:gd name="T42" fmla="*/ 97 w 126"/>
                    <a:gd name="T43" fmla="*/ 4 h 109"/>
                    <a:gd name="T44" fmla="*/ 95 w 126"/>
                    <a:gd name="T45" fmla="*/ 4 h 109"/>
                    <a:gd name="T46" fmla="*/ 94 w 126"/>
                    <a:gd name="T47" fmla="*/ 3 h 109"/>
                    <a:gd name="T48" fmla="*/ 91 w 126"/>
                    <a:gd name="T49" fmla="*/ 1 h 109"/>
                    <a:gd name="T50" fmla="*/ 90 w 126"/>
                    <a:gd name="T51" fmla="*/ 0 h 109"/>
                    <a:gd name="T52" fmla="*/ 86 w 126"/>
                    <a:gd name="T53" fmla="*/ 2 h 109"/>
                    <a:gd name="T54" fmla="*/ 82 w 126"/>
                    <a:gd name="T55" fmla="*/ 2 h 109"/>
                    <a:gd name="T56" fmla="*/ 76 w 126"/>
                    <a:gd name="T57" fmla="*/ 3 h 109"/>
                    <a:gd name="T58" fmla="*/ 74 w 126"/>
                    <a:gd name="T59" fmla="*/ 22 h 109"/>
                    <a:gd name="T60" fmla="*/ 71 w 126"/>
                    <a:gd name="T61" fmla="*/ 35 h 109"/>
                    <a:gd name="T62" fmla="*/ 81 w 126"/>
                    <a:gd name="T63" fmla="*/ 42 h 109"/>
                    <a:gd name="T64" fmla="*/ 85 w 126"/>
                    <a:gd name="T65" fmla="*/ 58 h 109"/>
                    <a:gd name="T66" fmla="*/ 74 w 126"/>
                    <a:gd name="T67" fmla="*/ 57 h 109"/>
                    <a:gd name="T68" fmla="*/ 55 w 126"/>
                    <a:gd name="T69" fmla="*/ 39 h 109"/>
                    <a:gd name="T70" fmla="*/ 42 w 126"/>
                    <a:gd name="T71" fmla="*/ 42 h 109"/>
                    <a:gd name="T72" fmla="*/ 32 w 126"/>
                    <a:gd name="T73" fmla="*/ 34 h 109"/>
                    <a:gd name="T74" fmla="*/ 25 w 126"/>
                    <a:gd name="T75" fmla="*/ 35 h 109"/>
                    <a:gd name="T76" fmla="*/ 24 w 126"/>
                    <a:gd name="T77" fmla="*/ 35 h 109"/>
                    <a:gd name="T78" fmla="*/ 23 w 126"/>
                    <a:gd name="T79" fmla="*/ 33 h 109"/>
                    <a:gd name="T80" fmla="*/ 17 w 126"/>
                    <a:gd name="T81" fmla="*/ 55 h 109"/>
                    <a:gd name="T82" fmla="*/ 12 w 126"/>
                    <a:gd name="T83" fmla="*/ 10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09">
                      <a:moveTo>
                        <a:pt x="14" y="105"/>
                      </a:move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7" y="105"/>
                        <a:pt x="17" y="105"/>
                      </a:cubicBezTo>
                      <a:cubicBezTo>
                        <a:pt x="18" y="105"/>
                        <a:pt x="18" y="105"/>
                        <a:pt x="19" y="105"/>
                      </a:cubicBezTo>
                      <a:cubicBezTo>
                        <a:pt x="19" y="104"/>
                        <a:pt x="19" y="104"/>
                        <a:pt x="20" y="104"/>
                      </a:cubicBezTo>
                      <a:cubicBezTo>
                        <a:pt x="20" y="104"/>
                        <a:pt x="21" y="104"/>
                        <a:pt x="22" y="104"/>
                      </a:cubicBezTo>
                      <a:cubicBezTo>
                        <a:pt x="22" y="104"/>
                        <a:pt x="22" y="104"/>
                        <a:pt x="23" y="104"/>
                      </a:cubicBezTo>
                      <a:cubicBezTo>
                        <a:pt x="23" y="104"/>
                        <a:pt x="24" y="104"/>
                        <a:pt x="25" y="104"/>
                      </a:cubicBezTo>
                      <a:cubicBezTo>
                        <a:pt x="25" y="104"/>
                        <a:pt x="25" y="104"/>
                        <a:pt x="25" y="104"/>
                      </a:cubicBezTo>
                      <a:cubicBezTo>
                        <a:pt x="26" y="104"/>
                        <a:pt x="27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32" y="104"/>
                        <a:pt x="33" y="105"/>
                      </a:cubicBezTo>
                      <a:cubicBezTo>
                        <a:pt x="33" y="106"/>
                        <a:pt x="34" y="106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5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7" y="107"/>
                        <a:pt x="37" y="107"/>
                        <a:pt x="38" y="107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38" y="107"/>
                        <a:pt x="38" y="107"/>
                        <a:pt x="39" y="107"/>
                      </a:cubicBezTo>
                      <a:cubicBezTo>
                        <a:pt x="40" y="107"/>
                        <a:pt x="41" y="107"/>
                        <a:pt x="43" y="108"/>
                      </a:cubicBezTo>
                      <a:cubicBezTo>
                        <a:pt x="45" y="108"/>
                        <a:pt x="49" y="109"/>
                        <a:pt x="51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3" y="109"/>
                        <a:pt x="54" y="106"/>
                        <a:pt x="55" y="105"/>
                      </a:cubicBezTo>
                      <a:cubicBezTo>
                        <a:pt x="58" y="101"/>
                        <a:pt x="61" y="97"/>
                        <a:pt x="64" y="96"/>
                      </a:cubicBezTo>
                      <a:cubicBezTo>
                        <a:pt x="68" y="95"/>
                        <a:pt x="72" y="91"/>
                        <a:pt x="73" y="90"/>
                      </a:cubicBezTo>
                      <a:cubicBezTo>
                        <a:pt x="73" y="87"/>
                        <a:pt x="74" y="84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9" y="74"/>
                        <a:pt x="90" y="73"/>
                        <a:pt x="92" y="73"/>
                      </a:cubicBezTo>
                      <a:cubicBezTo>
                        <a:pt x="105" y="68"/>
                        <a:pt x="112" y="65"/>
                        <a:pt x="116" y="64"/>
                      </a:cubicBezTo>
                      <a:cubicBezTo>
                        <a:pt x="116" y="64"/>
                        <a:pt x="117" y="64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1"/>
                        <a:pt x="116" y="61"/>
                        <a:pt x="116" y="61"/>
                      </a:cubicBezTo>
                      <a:cubicBezTo>
                        <a:pt x="116" y="61"/>
                        <a:pt x="116" y="61"/>
                        <a:pt x="116" y="60"/>
                      </a:cubicBezTo>
                      <a:cubicBezTo>
                        <a:pt x="116" y="60"/>
                        <a:pt x="116" y="60"/>
                        <a:pt x="116" y="60"/>
                      </a:cubicBezTo>
                      <a:cubicBezTo>
                        <a:pt x="116" y="60"/>
                        <a:pt x="116" y="60"/>
                        <a:pt x="116" y="59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8" y="57"/>
                        <a:pt x="118" y="51"/>
                        <a:pt x="118" y="49"/>
                      </a:cubicBezTo>
                      <a:cubicBezTo>
                        <a:pt x="118" y="46"/>
                        <a:pt x="120" y="46"/>
                        <a:pt x="122" y="45"/>
                      </a:cubicBezTo>
                      <a:cubicBezTo>
                        <a:pt x="120" y="40"/>
                        <a:pt x="121" y="29"/>
                        <a:pt x="122" y="27"/>
                      </a:cubicBezTo>
                      <a:cubicBezTo>
                        <a:pt x="123" y="26"/>
                        <a:pt x="124" y="24"/>
                        <a:pt x="125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3"/>
                        <a:pt x="126" y="23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1"/>
                        <a:pt x="125" y="21"/>
                        <a:pt x="124" y="20"/>
                      </a:cubicBezTo>
                      <a:cubicBezTo>
                        <a:pt x="124" y="20"/>
                        <a:pt x="124" y="20"/>
                        <a:pt x="124" y="19"/>
                      </a:cubicBezTo>
                      <a:cubicBezTo>
                        <a:pt x="124" y="18"/>
                        <a:pt x="123" y="16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4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0" y="13"/>
                        <a:pt x="113" y="10"/>
                        <a:pt x="109" y="9"/>
                      </a:cubicBezTo>
                      <a:cubicBezTo>
                        <a:pt x="109" y="9"/>
                        <a:pt x="108" y="9"/>
                        <a:pt x="108" y="9"/>
                      </a:cubicBezTo>
                      <a:cubicBezTo>
                        <a:pt x="107" y="8"/>
                        <a:pt x="105" y="7"/>
                        <a:pt x="103" y="6"/>
                      </a:cubicBezTo>
                      <a:cubicBezTo>
                        <a:pt x="101" y="6"/>
                        <a:pt x="99" y="5"/>
                        <a:pt x="98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8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5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3" y="3"/>
                        <a:pt x="93" y="3"/>
                        <a:pt x="93" y="2"/>
                      </a:cubicBezTo>
                      <a:cubicBezTo>
                        <a:pt x="93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0" y="1"/>
                      </a:cubicBezTo>
                      <a:cubicBezTo>
                        <a:pt x="90" y="1"/>
                        <a:pt x="90" y="1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1"/>
                        <a:pt x="89" y="1"/>
                        <a:pt x="88" y="1"/>
                      </a:cubicBez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7" y="1"/>
                        <a:pt x="86" y="2"/>
                        <a:pt x="86" y="2"/>
                      </a:cubicBezTo>
                      <a:cubicBezTo>
                        <a:pt x="86" y="2"/>
                        <a:pt x="85" y="2"/>
                        <a:pt x="85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2" y="2"/>
                      </a:cubicBezTo>
                      <a:cubicBezTo>
                        <a:pt x="82" y="2"/>
                        <a:pt x="81" y="2"/>
                        <a:pt x="80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6" y="2"/>
                        <a:pt x="76" y="3"/>
                        <a:pt x="76" y="3"/>
                      </a:cubicBezTo>
                      <a:cubicBezTo>
                        <a:pt x="76" y="5"/>
                        <a:pt x="77" y="7"/>
                        <a:pt x="75" y="9"/>
                      </a:cubicBezTo>
                      <a:cubicBezTo>
                        <a:pt x="73" y="10"/>
                        <a:pt x="73" y="11"/>
                        <a:pt x="73" y="12"/>
                      </a:cubicBezTo>
                      <a:cubicBezTo>
                        <a:pt x="75" y="13"/>
                        <a:pt x="75" y="17"/>
                        <a:pt x="74" y="22"/>
                      </a:cubicBezTo>
                      <a:cubicBezTo>
                        <a:pt x="74" y="24"/>
                        <a:pt x="73" y="25"/>
                        <a:pt x="73" y="26"/>
                      </a:cubicBezTo>
                      <a:cubicBezTo>
                        <a:pt x="73" y="28"/>
                        <a:pt x="73" y="30"/>
                        <a:pt x="72" y="32"/>
                      </a:cubicBezTo>
                      <a:cubicBezTo>
                        <a:pt x="71" y="33"/>
                        <a:pt x="71" y="34"/>
                        <a:pt x="71" y="35"/>
                      </a:cubicBezTo>
                      <a:cubicBezTo>
                        <a:pt x="71" y="36"/>
                        <a:pt x="72" y="37"/>
                        <a:pt x="73" y="38"/>
                      </a:cubicBezTo>
                      <a:cubicBezTo>
                        <a:pt x="74" y="40"/>
                        <a:pt x="75" y="43"/>
                        <a:pt x="77" y="43"/>
                      </a:cubicBezTo>
                      <a:cubicBezTo>
                        <a:pt x="78" y="44"/>
                        <a:pt x="80" y="43"/>
                        <a:pt x="81" y="42"/>
                      </a:cubicBezTo>
                      <a:cubicBezTo>
                        <a:pt x="82" y="42"/>
                        <a:pt x="83" y="41"/>
                        <a:pt x="84" y="41"/>
                      </a:cubicBezTo>
                      <a:cubicBezTo>
                        <a:pt x="87" y="41"/>
                        <a:pt x="87" y="46"/>
                        <a:pt x="87" y="51"/>
                      </a:cubicBezTo>
                      <a:cubicBezTo>
                        <a:pt x="87" y="55"/>
                        <a:pt x="85" y="57"/>
                        <a:pt x="85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1" y="59"/>
                        <a:pt x="79" y="59"/>
                      </a:cubicBezTo>
                      <a:cubicBezTo>
                        <a:pt x="77" y="59"/>
                        <a:pt x="75" y="58"/>
                        <a:pt x="74" y="57"/>
                      </a:cubicBezTo>
                      <a:cubicBezTo>
                        <a:pt x="71" y="55"/>
                        <a:pt x="69" y="50"/>
                        <a:pt x="69" y="47"/>
                      </a:cubicBezTo>
                      <a:cubicBezTo>
                        <a:pt x="68" y="47"/>
                        <a:pt x="67" y="46"/>
                        <a:pt x="62" y="46"/>
                      </a:cubicBezTo>
                      <a:cubicBezTo>
                        <a:pt x="60" y="46"/>
                        <a:pt x="57" y="44"/>
                        <a:pt x="55" y="39"/>
                      </a:cubicBezTo>
                      <a:cubicBezTo>
                        <a:pt x="55" y="40"/>
                        <a:pt x="54" y="40"/>
                        <a:pt x="54" y="40"/>
                      </a:cubicBezTo>
                      <a:cubicBezTo>
                        <a:pt x="54" y="43"/>
                        <a:pt x="50" y="43"/>
                        <a:pt x="47" y="43"/>
                      </a:cubicBezTo>
                      <a:cubicBezTo>
                        <a:pt x="46" y="43"/>
                        <a:pt x="44" y="43"/>
                        <a:pt x="42" y="42"/>
                      </a:cubicBezTo>
                      <a:cubicBezTo>
                        <a:pt x="41" y="41"/>
                        <a:pt x="39" y="40"/>
                        <a:pt x="39" y="40"/>
                      </a:cubicBezTo>
                      <a:cubicBezTo>
                        <a:pt x="38" y="41"/>
                        <a:pt x="36" y="41"/>
                        <a:pt x="34" y="39"/>
                      </a:cubicBezTo>
                      <a:cubicBezTo>
                        <a:pt x="33" y="38"/>
                        <a:pt x="32" y="36"/>
                        <a:pt x="32" y="34"/>
                      </a:cubicBezTo>
                      <a:cubicBezTo>
                        <a:pt x="31" y="34"/>
                        <a:pt x="29" y="35"/>
                        <a:pt x="28" y="35"/>
                      </a:cubicBez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0" y="90"/>
                        <a:pt x="0" y="90"/>
                        <a:pt x="0" y="90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6"/>
                        <a:pt x="12" y="106"/>
                        <a:pt x="13" y="106"/>
                      </a:cubicBezTo>
                      <a:cubicBezTo>
                        <a:pt x="13" y="105"/>
                        <a:pt x="14" y="105"/>
                        <a:pt x="14" y="10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3" name="Freeform 1281"/>
                <p:cNvSpPr>
                  <a:spLocks/>
                </p:cNvSpPr>
                <p:nvPr/>
              </p:nvSpPr>
              <p:spPr bwMode="auto">
                <a:xfrm>
                  <a:off x="1915" y="316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4" name="Freeform 1282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5" name="Freeform 1283"/>
                <p:cNvSpPr>
                  <a:spLocks/>
                </p:cNvSpPr>
                <p:nvPr/>
              </p:nvSpPr>
              <p:spPr bwMode="auto">
                <a:xfrm>
                  <a:off x="1924" y="31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6" name="Freeform 1284"/>
                <p:cNvSpPr>
                  <a:spLocks/>
                </p:cNvSpPr>
                <p:nvPr/>
              </p:nvSpPr>
              <p:spPr bwMode="auto">
                <a:xfrm>
                  <a:off x="1921" y="31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7" name="Freeform 1285"/>
                <p:cNvSpPr>
                  <a:spLocks/>
                </p:cNvSpPr>
                <p:nvPr/>
              </p:nvSpPr>
              <p:spPr bwMode="auto">
                <a:xfrm>
                  <a:off x="1918" y="31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8" name="Freeform 1286"/>
                <p:cNvSpPr>
                  <a:spLocks/>
                </p:cNvSpPr>
                <p:nvPr/>
              </p:nvSpPr>
              <p:spPr bwMode="auto">
                <a:xfrm>
                  <a:off x="1927" y="3164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4" y="0"/>
                        <a:pt x="5" y="1"/>
                      </a:cubicBezTo>
                      <a:cubicBezTo>
                        <a:pt x="4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9" name="Freeform 1287"/>
                <p:cNvSpPr>
                  <a:spLocks/>
                </p:cNvSpPr>
                <p:nvPr/>
              </p:nvSpPr>
              <p:spPr bwMode="auto">
                <a:xfrm>
                  <a:off x="1913" y="31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0" name="Freeform 1288"/>
                <p:cNvSpPr>
                  <a:spLocks/>
                </p:cNvSpPr>
                <p:nvPr/>
              </p:nvSpPr>
              <p:spPr bwMode="auto">
                <a:xfrm>
                  <a:off x="1935" y="3167"/>
                  <a:ext cx="1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1" name="Freeform 1289"/>
                <p:cNvSpPr>
                  <a:spLocks/>
                </p:cNvSpPr>
                <p:nvPr/>
              </p:nvSpPr>
              <p:spPr bwMode="auto">
                <a:xfrm>
                  <a:off x="1978" y="3143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2" name="Freeform 1290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3" name="Freeform 1291"/>
                <p:cNvSpPr>
                  <a:spLocks/>
                </p:cNvSpPr>
                <p:nvPr/>
              </p:nvSpPr>
              <p:spPr bwMode="auto">
                <a:xfrm>
                  <a:off x="1900" y="3151"/>
                  <a:ext cx="12" cy="15"/>
                </a:xfrm>
                <a:custGeom>
                  <a:avLst/>
                  <a:gdLst>
                    <a:gd name="T0" fmla="*/ 12 w 12"/>
                    <a:gd name="T1" fmla="*/ 15 h 15"/>
                    <a:gd name="T2" fmla="*/ 12 w 12"/>
                    <a:gd name="T3" fmla="*/ 15 h 15"/>
                    <a:gd name="T4" fmla="*/ 0 w 12"/>
                    <a:gd name="T5" fmla="*/ 0 h 15"/>
                    <a:gd name="T6" fmla="*/ 12 w 12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">
                      <a:moveTo>
                        <a:pt x="12" y="15"/>
                      </a:moveTo>
                      <a:lnTo>
                        <a:pt x="12" y="15"/>
                      </a:lnTo>
                      <a:lnTo>
                        <a:pt x="0" y="0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4" name="Freeform 1292"/>
                <p:cNvSpPr>
                  <a:spLocks/>
                </p:cNvSpPr>
                <p:nvPr/>
              </p:nvSpPr>
              <p:spPr bwMode="auto">
                <a:xfrm>
                  <a:off x="1974" y="2987"/>
                  <a:ext cx="17" cy="14"/>
                </a:xfrm>
                <a:custGeom>
                  <a:avLst/>
                  <a:gdLst>
                    <a:gd name="T0" fmla="*/ 15 w 18"/>
                    <a:gd name="T1" fmla="*/ 0 h 14"/>
                    <a:gd name="T2" fmla="*/ 14 w 18"/>
                    <a:gd name="T3" fmla="*/ 1 h 14"/>
                    <a:gd name="T4" fmla="*/ 13 w 18"/>
                    <a:gd name="T5" fmla="*/ 1 h 14"/>
                    <a:gd name="T6" fmla="*/ 13 w 18"/>
                    <a:gd name="T7" fmla="*/ 1 h 14"/>
                    <a:gd name="T8" fmla="*/ 12 w 18"/>
                    <a:gd name="T9" fmla="*/ 1 h 14"/>
                    <a:gd name="T10" fmla="*/ 12 w 18"/>
                    <a:gd name="T11" fmla="*/ 1 h 14"/>
                    <a:gd name="T12" fmla="*/ 11 w 18"/>
                    <a:gd name="T13" fmla="*/ 2 h 14"/>
                    <a:gd name="T14" fmla="*/ 11 w 18"/>
                    <a:gd name="T15" fmla="*/ 2 h 14"/>
                    <a:gd name="T16" fmla="*/ 8 w 18"/>
                    <a:gd name="T17" fmla="*/ 3 h 14"/>
                    <a:gd name="T18" fmla="*/ 8 w 18"/>
                    <a:gd name="T19" fmla="*/ 3 h 14"/>
                    <a:gd name="T20" fmla="*/ 7 w 18"/>
                    <a:gd name="T21" fmla="*/ 3 h 14"/>
                    <a:gd name="T22" fmla="*/ 6 w 18"/>
                    <a:gd name="T23" fmla="*/ 3 h 14"/>
                    <a:gd name="T24" fmla="*/ 6 w 18"/>
                    <a:gd name="T25" fmla="*/ 3 h 14"/>
                    <a:gd name="T26" fmla="*/ 5 w 18"/>
                    <a:gd name="T27" fmla="*/ 3 h 14"/>
                    <a:gd name="T28" fmla="*/ 5 w 18"/>
                    <a:gd name="T29" fmla="*/ 3 h 14"/>
                    <a:gd name="T30" fmla="*/ 4 w 18"/>
                    <a:gd name="T31" fmla="*/ 4 h 14"/>
                    <a:gd name="T32" fmla="*/ 3 w 18"/>
                    <a:gd name="T33" fmla="*/ 9 h 14"/>
                    <a:gd name="T34" fmla="*/ 3 w 18"/>
                    <a:gd name="T35" fmla="*/ 11 h 14"/>
                    <a:gd name="T36" fmla="*/ 1 w 18"/>
                    <a:gd name="T37" fmla="*/ 11 h 14"/>
                    <a:gd name="T38" fmla="*/ 0 w 18"/>
                    <a:gd name="T39" fmla="*/ 12 h 14"/>
                    <a:gd name="T40" fmla="*/ 1 w 18"/>
                    <a:gd name="T41" fmla="*/ 13 h 14"/>
                    <a:gd name="T42" fmla="*/ 1 w 18"/>
                    <a:gd name="T43" fmla="*/ 13 h 14"/>
                    <a:gd name="T44" fmla="*/ 1 w 18"/>
                    <a:gd name="T45" fmla="*/ 14 h 14"/>
                    <a:gd name="T46" fmla="*/ 1 w 18"/>
                    <a:gd name="T47" fmla="*/ 14 h 14"/>
                    <a:gd name="T48" fmla="*/ 2 w 18"/>
                    <a:gd name="T49" fmla="*/ 14 h 14"/>
                    <a:gd name="T50" fmla="*/ 3 w 18"/>
                    <a:gd name="T51" fmla="*/ 14 h 14"/>
                    <a:gd name="T52" fmla="*/ 5 w 18"/>
                    <a:gd name="T53" fmla="*/ 14 h 14"/>
                    <a:gd name="T54" fmla="*/ 8 w 18"/>
                    <a:gd name="T55" fmla="*/ 14 h 14"/>
                    <a:gd name="T56" fmla="*/ 8 w 18"/>
                    <a:gd name="T57" fmla="*/ 13 h 14"/>
                    <a:gd name="T58" fmla="*/ 8 w 18"/>
                    <a:gd name="T59" fmla="*/ 10 h 14"/>
                    <a:gd name="T60" fmla="*/ 10 w 18"/>
                    <a:gd name="T61" fmla="*/ 11 h 14"/>
                    <a:gd name="T62" fmla="*/ 10 w 18"/>
                    <a:gd name="T63" fmla="*/ 11 h 14"/>
                    <a:gd name="T64" fmla="*/ 15 w 18"/>
                    <a:gd name="T65" fmla="*/ 10 h 14"/>
                    <a:gd name="T66" fmla="*/ 15 w 18"/>
                    <a:gd name="T67" fmla="*/ 10 h 14"/>
                    <a:gd name="T68" fmla="*/ 18 w 18"/>
                    <a:gd name="T69" fmla="*/ 10 h 14"/>
                    <a:gd name="T70" fmla="*/ 16 w 18"/>
                    <a:gd name="T71" fmla="*/ 4 h 14"/>
                    <a:gd name="T72" fmla="*/ 15 w 18"/>
                    <a:gd name="T73" fmla="*/ 0 h 14"/>
                    <a:gd name="T74" fmla="*/ 15 w 18"/>
                    <a:gd name="T7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" h="14">
                      <a:moveTo>
                        <a:pt x="15" y="0"/>
                      </a:move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3" y="4"/>
                        <a:pt x="3" y="7"/>
                        <a:pt x="3" y="9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3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8"/>
                        <a:pt x="17" y="5"/>
                        <a:pt x="16" y="4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5" name="Freeform 1293"/>
                <p:cNvSpPr>
                  <a:spLocks/>
                </p:cNvSpPr>
                <p:nvPr/>
              </p:nvSpPr>
              <p:spPr bwMode="auto">
                <a:xfrm>
                  <a:off x="2104" y="2844"/>
                  <a:ext cx="108" cy="143"/>
                </a:xfrm>
                <a:custGeom>
                  <a:avLst/>
                  <a:gdLst>
                    <a:gd name="T0" fmla="*/ 22 w 113"/>
                    <a:gd name="T1" fmla="*/ 13 h 150"/>
                    <a:gd name="T2" fmla="*/ 21 w 113"/>
                    <a:gd name="T3" fmla="*/ 14 h 150"/>
                    <a:gd name="T4" fmla="*/ 21 w 113"/>
                    <a:gd name="T5" fmla="*/ 14 h 150"/>
                    <a:gd name="T6" fmla="*/ 21 w 113"/>
                    <a:gd name="T7" fmla="*/ 15 h 150"/>
                    <a:gd name="T8" fmla="*/ 20 w 113"/>
                    <a:gd name="T9" fmla="*/ 15 h 150"/>
                    <a:gd name="T10" fmla="*/ 20 w 113"/>
                    <a:gd name="T11" fmla="*/ 15 h 150"/>
                    <a:gd name="T12" fmla="*/ 26 w 113"/>
                    <a:gd name="T13" fmla="*/ 24 h 150"/>
                    <a:gd name="T14" fmla="*/ 30 w 113"/>
                    <a:gd name="T15" fmla="*/ 28 h 150"/>
                    <a:gd name="T16" fmla="*/ 33 w 113"/>
                    <a:gd name="T17" fmla="*/ 31 h 150"/>
                    <a:gd name="T18" fmla="*/ 56 w 113"/>
                    <a:gd name="T19" fmla="*/ 39 h 150"/>
                    <a:gd name="T20" fmla="*/ 71 w 113"/>
                    <a:gd name="T21" fmla="*/ 42 h 150"/>
                    <a:gd name="T22" fmla="*/ 78 w 113"/>
                    <a:gd name="T23" fmla="*/ 45 h 150"/>
                    <a:gd name="T24" fmla="*/ 76 w 113"/>
                    <a:gd name="T25" fmla="*/ 48 h 150"/>
                    <a:gd name="T26" fmla="*/ 47 w 113"/>
                    <a:gd name="T27" fmla="*/ 78 h 150"/>
                    <a:gd name="T28" fmla="*/ 39 w 113"/>
                    <a:gd name="T29" fmla="*/ 81 h 150"/>
                    <a:gd name="T30" fmla="*/ 37 w 113"/>
                    <a:gd name="T31" fmla="*/ 81 h 150"/>
                    <a:gd name="T32" fmla="*/ 33 w 113"/>
                    <a:gd name="T33" fmla="*/ 81 h 150"/>
                    <a:gd name="T34" fmla="*/ 23 w 113"/>
                    <a:gd name="T35" fmla="*/ 86 h 150"/>
                    <a:gd name="T36" fmla="*/ 18 w 113"/>
                    <a:gd name="T37" fmla="*/ 89 h 150"/>
                    <a:gd name="T38" fmla="*/ 18 w 113"/>
                    <a:gd name="T39" fmla="*/ 89 h 150"/>
                    <a:gd name="T40" fmla="*/ 16 w 113"/>
                    <a:gd name="T41" fmla="*/ 89 h 150"/>
                    <a:gd name="T42" fmla="*/ 16 w 113"/>
                    <a:gd name="T43" fmla="*/ 89 h 150"/>
                    <a:gd name="T44" fmla="*/ 14 w 113"/>
                    <a:gd name="T45" fmla="*/ 89 h 150"/>
                    <a:gd name="T46" fmla="*/ 13 w 113"/>
                    <a:gd name="T47" fmla="*/ 89 h 150"/>
                    <a:gd name="T48" fmla="*/ 12 w 113"/>
                    <a:gd name="T49" fmla="*/ 90 h 150"/>
                    <a:gd name="T50" fmla="*/ 11 w 113"/>
                    <a:gd name="T51" fmla="*/ 90 h 150"/>
                    <a:gd name="T52" fmla="*/ 10 w 113"/>
                    <a:gd name="T53" fmla="*/ 90 h 150"/>
                    <a:gd name="T54" fmla="*/ 5 w 113"/>
                    <a:gd name="T55" fmla="*/ 97 h 150"/>
                    <a:gd name="T56" fmla="*/ 0 w 113"/>
                    <a:gd name="T57" fmla="*/ 105 h 150"/>
                    <a:gd name="T58" fmla="*/ 1 w 113"/>
                    <a:gd name="T59" fmla="*/ 144 h 150"/>
                    <a:gd name="T60" fmla="*/ 5 w 113"/>
                    <a:gd name="T61" fmla="*/ 150 h 150"/>
                    <a:gd name="T62" fmla="*/ 19 w 113"/>
                    <a:gd name="T63" fmla="*/ 135 h 150"/>
                    <a:gd name="T64" fmla="*/ 28 w 113"/>
                    <a:gd name="T65" fmla="*/ 126 h 150"/>
                    <a:gd name="T66" fmla="*/ 48 w 113"/>
                    <a:gd name="T67" fmla="*/ 110 h 150"/>
                    <a:gd name="T68" fmla="*/ 76 w 113"/>
                    <a:gd name="T69" fmla="*/ 83 h 150"/>
                    <a:gd name="T70" fmla="*/ 88 w 113"/>
                    <a:gd name="T71" fmla="*/ 63 h 150"/>
                    <a:gd name="T72" fmla="*/ 99 w 113"/>
                    <a:gd name="T73" fmla="*/ 45 h 150"/>
                    <a:gd name="T74" fmla="*/ 109 w 113"/>
                    <a:gd name="T75" fmla="*/ 24 h 150"/>
                    <a:gd name="T76" fmla="*/ 110 w 113"/>
                    <a:gd name="T77" fmla="*/ 15 h 150"/>
                    <a:gd name="T78" fmla="*/ 113 w 113"/>
                    <a:gd name="T79" fmla="*/ 4 h 150"/>
                    <a:gd name="T80" fmla="*/ 112 w 113"/>
                    <a:gd name="T81" fmla="*/ 0 h 150"/>
                    <a:gd name="T82" fmla="*/ 109 w 113"/>
                    <a:gd name="T83" fmla="*/ 1 h 150"/>
                    <a:gd name="T84" fmla="*/ 82 w 113"/>
                    <a:gd name="T85" fmla="*/ 9 h 150"/>
                    <a:gd name="T86" fmla="*/ 65 w 113"/>
                    <a:gd name="T87" fmla="*/ 13 h 150"/>
                    <a:gd name="T88" fmla="*/ 59 w 113"/>
                    <a:gd name="T89" fmla="*/ 15 h 150"/>
                    <a:gd name="T90" fmla="*/ 57 w 113"/>
                    <a:gd name="T91" fmla="*/ 15 h 150"/>
                    <a:gd name="T92" fmla="*/ 54 w 113"/>
                    <a:gd name="T93" fmla="*/ 15 h 150"/>
                    <a:gd name="T94" fmla="*/ 51 w 113"/>
                    <a:gd name="T95" fmla="*/ 15 h 150"/>
                    <a:gd name="T96" fmla="*/ 39 w 113"/>
                    <a:gd name="T97" fmla="*/ 20 h 150"/>
                    <a:gd name="T98" fmla="*/ 29 w 113"/>
                    <a:gd name="T99" fmla="*/ 13 h 150"/>
                    <a:gd name="T100" fmla="*/ 25 w 113"/>
                    <a:gd name="T101" fmla="*/ 9 h 150"/>
                    <a:gd name="T102" fmla="*/ 24 w 113"/>
                    <a:gd name="T103" fmla="*/ 10 h 150"/>
                    <a:gd name="T104" fmla="*/ 24 w 113"/>
                    <a:gd name="T105" fmla="*/ 10 h 150"/>
                    <a:gd name="T106" fmla="*/ 22 w 113"/>
                    <a:gd name="T107" fmla="*/ 13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3" h="150">
                      <a:moveTo>
                        <a:pt x="22" y="13"/>
                      </a:moveTo>
                      <a:cubicBezTo>
                        <a:pt x="22" y="13"/>
                        <a:pt x="21" y="13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2" y="18"/>
                        <a:pt x="25" y="24"/>
                        <a:pt x="26" y="24"/>
                      </a:cubicBezTo>
                      <a:cubicBezTo>
                        <a:pt x="28" y="25"/>
                        <a:pt x="29" y="26"/>
                        <a:pt x="30" y="28"/>
                      </a:cubicBezTo>
                      <a:cubicBezTo>
                        <a:pt x="31" y="29"/>
                        <a:pt x="33" y="31"/>
                        <a:pt x="33" y="31"/>
                      </a:cubicBezTo>
                      <a:cubicBezTo>
                        <a:pt x="36" y="32"/>
                        <a:pt x="48" y="36"/>
                        <a:pt x="56" y="39"/>
                      </a:cubicBezTo>
                      <a:cubicBezTo>
                        <a:pt x="65" y="42"/>
                        <a:pt x="70" y="42"/>
                        <a:pt x="71" y="42"/>
                      </a:cubicBezTo>
                      <a:cubicBezTo>
                        <a:pt x="73" y="42"/>
                        <a:pt x="77" y="43"/>
                        <a:pt x="78" y="45"/>
                      </a:cubicBezTo>
                      <a:cubicBezTo>
                        <a:pt x="78" y="46"/>
                        <a:pt x="78" y="47"/>
                        <a:pt x="76" y="48"/>
                      </a:cubicBezTo>
                      <a:cubicBezTo>
                        <a:pt x="74" y="50"/>
                        <a:pt x="50" y="74"/>
                        <a:pt x="47" y="78"/>
                      </a:cubicBezTo>
                      <a:cubicBezTo>
                        <a:pt x="44" y="81"/>
                        <a:pt x="42" y="81"/>
                        <a:pt x="39" y="81"/>
                      </a:cubicBezTo>
                      <a:cubicBezTo>
                        <a:pt x="39" y="81"/>
                        <a:pt x="38" y="81"/>
                        <a:pt x="37" y="81"/>
                      </a:cubicBezTo>
                      <a:cubicBezTo>
                        <a:pt x="36" y="81"/>
                        <a:pt x="34" y="81"/>
                        <a:pt x="33" y="81"/>
                      </a:cubicBezTo>
                      <a:cubicBezTo>
                        <a:pt x="29" y="81"/>
                        <a:pt x="25" y="84"/>
                        <a:pt x="23" y="86"/>
                      </a:cubicBezTo>
                      <a:cubicBezTo>
                        <a:pt x="21" y="88"/>
                        <a:pt x="19" y="89"/>
                        <a:pt x="18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7" y="89"/>
                        <a:pt x="17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4" y="89"/>
                      </a:cubicBezTo>
                      <a:cubicBezTo>
                        <a:pt x="14" y="89"/>
                        <a:pt x="14" y="89"/>
                        <a:pt x="13" y="89"/>
                      </a:cubicBezTo>
                      <a:cubicBezTo>
                        <a:pt x="13" y="90"/>
                        <a:pt x="13" y="90"/>
                        <a:pt x="12" y="90"/>
                      </a:cubicBezTo>
                      <a:cubicBezTo>
                        <a:pt x="12" y="90"/>
                        <a:pt x="11" y="90"/>
                        <a:pt x="11" y="90"/>
                      </a:cubicBezTo>
                      <a:cubicBezTo>
                        <a:pt x="11" y="90"/>
                        <a:pt x="10" y="90"/>
                        <a:pt x="10" y="90"/>
                      </a:cubicBezTo>
                      <a:cubicBezTo>
                        <a:pt x="5" y="97"/>
                        <a:pt x="5" y="97"/>
                        <a:pt x="5" y="97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1" y="144"/>
                        <a:pt x="1" y="144"/>
                        <a:pt x="1" y="144"/>
                      </a:cubicBezTo>
                      <a:cubicBezTo>
                        <a:pt x="5" y="150"/>
                        <a:pt x="5" y="150"/>
                        <a:pt x="5" y="150"/>
                      </a:cubicBezTo>
                      <a:cubicBezTo>
                        <a:pt x="8" y="146"/>
                        <a:pt x="13" y="141"/>
                        <a:pt x="19" y="135"/>
                      </a:cubicBezTo>
                      <a:cubicBezTo>
                        <a:pt x="22" y="132"/>
                        <a:pt x="25" y="129"/>
                        <a:pt x="28" y="126"/>
                      </a:cubicBezTo>
                      <a:cubicBezTo>
                        <a:pt x="38" y="116"/>
                        <a:pt x="43" y="113"/>
                        <a:pt x="48" y="110"/>
                      </a:cubicBezTo>
                      <a:cubicBezTo>
                        <a:pt x="53" y="108"/>
                        <a:pt x="66" y="95"/>
                        <a:pt x="76" y="83"/>
                      </a:cubicBezTo>
                      <a:cubicBezTo>
                        <a:pt x="81" y="77"/>
                        <a:pt x="87" y="68"/>
                        <a:pt x="88" y="63"/>
                      </a:cubicBezTo>
                      <a:cubicBezTo>
                        <a:pt x="89" y="58"/>
                        <a:pt x="94" y="51"/>
                        <a:pt x="99" y="45"/>
                      </a:cubicBezTo>
                      <a:cubicBezTo>
                        <a:pt x="103" y="40"/>
                        <a:pt x="109" y="27"/>
                        <a:pt x="109" y="24"/>
                      </a:cubicBezTo>
                      <a:cubicBezTo>
                        <a:pt x="109" y="22"/>
                        <a:pt x="109" y="19"/>
                        <a:pt x="110" y="15"/>
                      </a:cubicBezTo>
                      <a:cubicBezTo>
                        <a:pt x="111" y="12"/>
                        <a:pt x="112" y="8"/>
                        <a:pt x="113" y="4"/>
                      </a:cubicBezTo>
                      <a:cubicBezTo>
                        <a:pt x="113" y="2"/>
                        <a:pt x="112" y="1"/>
                        <a:pt x="112" y="0"/>
                      </a:cubicBezTo>
                      <a:cubicBezTo>
                        <a:pt x="111" y="0"/>
                        <a:pt x="110" y="0"/>
                        <a:pt x="109" y="1"/>
                      </a:cubicBezTo>
                      <a:cubicBezTo>
                        <a:pt x="106" y="7"/>
                        <a:pt x="89" y="9"/>
                        <a:pt x="82" y="9"/>
                      </a:cubicBezTo>
                      <a:cubicBezTo>
                        <a:pt x="74" y="9"/>
                        <a:pt x="68" y="10"/>
                        <a:pt x="65" y="13"/>
                      </a:cubicBezTo>
                      <a:cubicBezTo>
                        <a:pt x="64" y="15"/>
                        <a:pt x="61" y="15"/>
                        <a:pt x="59" y="15"/>
                      </a:cubicBezTo>
                      <a:cubicBezTo>
                        <a:pt x="58" y="15"/>
                        <a:pt x="57" y="15"/>
                        <a:pt x="57" y="15"/>
                      </a:cubicBezTo>
                      <a:cubicBezTo>
                        <a:pt x="56" y="15"/>
                        <a:pt x="55" y="15"/>
                        <a:pt x="54" y="15"/>
                      </a:cubicBezTo>
                      <a:cubicBezTo>
                        <a:pt x="52" y="15"/>
                        <a:pt x="51" y="15"/>
                        <a:pt x="51" y="15"/>
                      </a:cubicBezTo>
                      <a:cubicBezTo>
                        <a:pt x="49" y="18"/>
                        <a:pt x="44" y="20"/>
                        <a:pt x="39" y="20"/>
                      </a:cubicBezTo>
                      <a:cubicBezTo>
                        <a:pt x="34" y="20"/>
                        <a:pt x="31" y="17"/>
                        <a:pt x="29" y="13"/>
                      </a:cubicBezTo>
                      <a:cubicBezTo>
                        <a:pt x="28" y="11"/>
                        <a:pt x="27" y="10"/>
                        <a:pt x="25" y="9"/>
                      </a:cubicBezTo>
                      <a:cubicBezTo>
                        <a:pt x="25" y="9"/>
                        <a:pt x="25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3" y="11"/>
                        <a:pt x="22" y="12"/>
                        <a:pt x="2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6" name="Freeform 1294"/>
                <p:cNvSpPr>
                  <a:spLocks/>
                </p:cNvSpPr>
                <p:nvPr/>
              </p:nvSpPr>
              <p:spPr bwMode="auto">
                <a:xfrm>
                  <a:off x="1534" y="2568"/>
                  <a:ext cx="119" cy="96"/>
                </a:xfrm>
                <a:custGeom>
                  <a:avLst/>
                  <a:gdLst>
                    <a:gd name="T0" fmla="*/ 40 w 125"/>
                    <a:gd name="T1" fmla="*/ 94 h 100"/>
                    <a:gd name="T2" fmla="*/ 40 w 125"/>
                    <a:gd name="T3" fmla="*/ 92 h 100"/>
                    <a:gd name="T4" fmla="*/ 40 w 125"/>
                    <a:gd name="T5" fmla="*/ 91 h 100"/>
                    <a:gd name="T6" fmla="*/ 40 w 125"/>
                    <a:gd name="T7" fmla="*/ 90 h 100"/>
                    <a:gd name="T8" fmla="*/ 40 w 125"/>
                    <a:gd name="T9" fmla="*/ 90 h 100"/>
                    <a:gd name="T10" fmla="*/ 59 w 125"/>
                    <a:gd name="T11" fmla="*/ 77 h 100"/>
                    <a:gd name="T12" fmla="*/ 64 w 125"/>
                    <a:gd name="T13" fmla="*/ 76 h 100"/>
                    <a:gd name="T14" fmla="*/ 73 w 125"/>
                    <a:gd name="T15" fmla="*/ 72 h 100"/>
                    <a:gd name="T16" fmla="*/ 81 w 125"/>
                    <a:gd name="T17" fmla="*/ 67 h 100"/>
                    <a:gd name="T18" fmla="*/ 91 w 125"/>
                    <a:gd name="T19" fmla="*/ 62 h 100"/>
                    <a:gd name="T20" fmla="*/ 96 w 125"/>
                    <a:gd name="T21" fmla="*/ 59 h 100"/>
                    <a:gd name="T22" fmla="*/ 96 w 125"/>
                    <a:gd name="T23" fmla="*/ 54 h 100"/>
                    <a:gd name="T24" fmla="*/ 100 w 125"/>
                    <a:gd name="T25" fmla="*/ 49 h 100"/>
                    <a:gd name="T26" fmla="*/ 106 w 125"/>
                    <a:gd name="T27" fmla="*/ 47 h 100"/>
                    <a:gd name="T28" fmla="*/ 122 w 125"/>
                    <a:gd name="T29" fmla="*/ 44 h 100"/>
                    <a:gd name="T30" fmla="*/ 125 w 125"/>
                    <a:gd name="T31" fmla="*/ 42 h 100"/>
                    <a:gd name="T32" fmla="*/ 120 w 125"/>
                    <a:gd name="T33" fmla="*/ 28 h 100"/>
                    <a:gd name="T34" fmla="*/ 117 w 125"/>
                    <a:gd name="T35" fmla="*/ 14 h 100"/>
                    <a:gd name="T36" fmla="*/ 116 w 125"/>
                    <a:gd name="T37" fmla="*/ 12 h 100"/>
                    <a:gd name="T38" fmla="*/ 116 w 125"/>
                    <a:gd name="T39" fmla="*/ 11 h 100"/>
                    <a:gd name="T40" fmla="*/ 104 w 125"/>
                    <a:gd name="T41" fmla="*/ 8 h 100"/>
                    <a:gd name="T42" fmla="*/ 99 w 125"/>
                    <a:gd name="T43" fmla="*/ 8 h 100"/>
                    <a:gd name="T44" fmla="*/ 83 w 125"/>
                    <a:gd name="T45" fmla="*/ 5 h 100"/>
                    <a:gd name="T46" fmla="*/ 75 w 125"/>
                    <a:gd name="T47" fmla="*/ 1 h 100"/>
                    <a:gd name="T48" fmla="*/ 64 w 125"/>
                    <a:gd name="T49" fmla="*/ 23 h 100"/>
                    <a:gd name="T50" fmla="*/ 41 w 125"/>
                    <a:gd name="T51" fmla="*/ 36 h 100"/>
                    <a:gd name="T52" fmla="*/ 35 w 125"/>
                    <a:gd name="T53" fmla="*/ 45 h 100"/>
                    <a:gd name="T54" fmla="*/ 32 w 125"/>
                    <a:gd name="T55" fmla="*/ 67 h 100"/>
                    <a:gd name="T56" fmla="*/ 18 w 125"/>
                    <a:gd name="T57" fmla="*/ 88 h 100"/>
                    <a:gd name="T58" fmla="*/ 0 w 125"/>
                    <a:gd name="T59" fmla="*/ 99 h 100"/>
                    <a:gd name="T60" fmla="*/ 34 w 125"/>
                    <a:gd name="T61" fmla="*/ 99 h 100"/>
                    <a:gd name="T62" fmla="*/ 36 w 125"/>
                    <a:gd name="T63" fmla="*/ 99 h 100"/>
                    <a:gd name="T64" fmla="*/ 38 w 125"/>
                    <a:gd name="T65" fmla="*/ 100 h 100"/>
                    <a:gd name="T66" fmla="*/ 40 w 125"/>
                    <a:gd name="T67" fmla="*/ 100 h 100"/>
                    <a:gd name="T68" fmla="*/ 40 w 125"/>
                    <a:gd name="T69" fmla="*/ 9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5" h="100">
                      <a:moveTo>
                        <a:pt x="40" y="94"/>
                      </a:move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89"/>
                        <a:pt x="40" y="87"/>
                        <a:pt x="59" y="77"/>
                      </a:cubicBezTo>
                      <a:cubicBezTo>
                        <a:pt x="60" y="76"/>
                        <a:pt x="61" y="76"/>
                        <a:pt x="63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2"/>
                        <a:pt x="70" y="72"/>
                        <a:pt x="73" y="72"/>
                      </a:cubicBezTo>
                      <a:cubicBezTo>
                        <a:pt x="74" y="72"/>
                        <a:pt x="76" y="72"/>
                        <a:pt x="77" y="72"/>
                      </a:cubicBezTo>
                      <a:cubicBezTo>
                        <a:pt x="79" y="72"/>
                        <a:pt x="81" y="70"/>
                        <a:pt x="81" y="67"/>
                      </a:cubicBezTo>
                      <a:cubicBezTo>
                        <a:pt x="81" y="63"/>
                        <a:pt x="86" y="63"/>
                        <a:pt x="89" y="63"/>
                      </a:cubicBezTo>
                      <a:cubicBezTo>
                        <a:pt x="90" y="63"/>
                        <a:pt x="90" y="63"/>
                        <a:pt x="91" y="62"/>
                      </a:cubicBezTo>
                      <a:cubicBezTo>
                        <a:pt x="92" y="62"/>
                        <a:pt x="92" y="62"/>
                        <a:pt x="93" y="61"/>
                      </a:cubicBezTo>
                      <a:cubicBezTo>
                        <a:pt x="93" y="61"/>
                        <a:pt x="94" y="59"/>
                        <a:pt x="96" y="59"/>
                      </a:cubicBezTo>
                      <a:cubicBezTo>
                        <a:pt x="96" y="59"/>
                        <a:pt x="96" y="58"/>
                        <a:pt x="96" y="57"/>
                      </a:cubicBezTo>
                      <a:cubicBezTo>
                        <a:pt x="96" y="56"/>
                        <a:pt x="96" y="55"/>
                        <a:pt x="96" y="54"/>
                      </a:cubicBezTo>
                      <a:cubicBezTo>
                        <a:pt x="96" y="52"/>
                        <a:pt x="96" y="49"/>
                        <a:pt x="99" y="49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4" y="49"/>
                        <a:pt x="106" y="48"/>
                        <a:pt x="106" y="47"/>
                      </a:cubicBezTo>
                      <a:cubicBezTo>
                        <a:pt x="106" y="44"/>
                        <a:pt x="111" y="44"/>
                        <a:pt x="114" y="44"/>
                      </a:cubicBezTo>
                      <a:cubicBezTo>
                        <a:pt x="117" y="44"/>
                        <a:pt x="120" y="44"/>
                        <a:pt x="122" y="44"/>
                      </a:cubicBezTo>
                      <a:cubicBezTo>
                        <a:pt x="123" y="44"/>
                        <a:pt x="124" y="44"/>
                        <a:pt x="125" y="44"/>
                      </a:cubicBezTo>
                      <a:cubicBezTo>
                        <a:pt x="125" y="44"/>
                        <a:pt x="125" y="43"/>
                        <a:pt x="125" y="42"/>
                      </a:cubicBezTo>
                      <a:cubicBezTo>
                        <a:pt x="125" y="40"/>
                        <a:pt x="123" y="37"/>
                        <a:pt x="122" y="36"/>
                      </a:cubicBezTo>
                      <a:cubicBezTo>
                        <a:pt x="119" y="36"/>
                        <a:pt x="120" y="32"/>
                        <a:pt x="120" y="28"/>
                      </a:cubicBezTo>
                      <a:cubicBezTo>
                        <a:pt x="120" y="27"/>
                        <a:pt x="120" y="25"/>
                        <a:pt x="120" y="24"/>
                      </a:cubicBezTo>
                      <a:cubicBezTo>
                        <a:pt x="120" y="19"/>
                        <a:pt x="119" y="16"/>
                        <a:pt x="117" y="14"/>
                      </a:cubicBezTo>
                      <a:cubicBezTo>
                        <a:pt x="117" y="13"/>
                        <a:pt x="117" y="13"/>
                        <a:pt x="117" y="12"/>
                      </a:cubicBezTo>
                      <a:cubicBezTo>
                        <a:pt x="117" y="12"/>
                        <a:pt x="116" y="12"/>
                        <a:pt x="116" y="12"/>
                      </a:cubicBezTo>
                      <a:cubicBezTo>
                        <a:pt x="116" y="12"/>
                        <a:pt x="116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4" y="11"/>
                        <a:pt x="112" y="10"/>
                        <a:pt x="110" y="9"/>
                      </a:cubicBezTo>
                      <a:cubicBezTo>
                        <a:pt x="108" y="9"/>
                        <a:pt x="106" y="8"/>
                        <a:pt x="104" y="8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9" y="8"/>
                      </a:cubicBezTo>
                      <a:cubicBezTo>
                        <a:pt x="97" y="8"/>
                        <a:pt x="95" y="9"/>
                        <a:pt x="93" y="9"/>
                      </a:cubicBezTo>
                      <a:cubicBezTo>
                        <a:pt x="90" y="9"/>
                        <a:pt x="86" y="8"/>
                        <a:pt x="83" y="5"/>
                      </a:cubicBezTo>
                      <a:cubicBezTo>
                        <a:pt x="80" y="2"/>
                        <a:pt x="78" y="0"/>
                        <a:pt x="77" y="0"/>
                      </a:cubicBezTo>
                      <a:cubicBezTo>
                        <a:pt x="76" y="0"/>
                        <a:pt x="76" y="0"/>
                        <a:pt x="75" y="1"/>
                      </a:cubicBezTo>
                      <a:cubicBezTo>
                        <a:pt x="74" y="2"/>
                        <a:pt x="71" y="9"/>
                        <a:pt x="69" y="13"/>
                      </a:cubicBezTo>
                      <a:cubicBezTo>
                        <a:pt x="67" y="17"/>
                        <a:pt x="65" y="21"/>
                        <a:pt x="64" y="23"/>
                      </a:cubicBezTo>
                      <a:cubicBezTo>
                        <a:pt x="60" y="28"/>
                        <a:pt x="50" y="32"/>
                        <a:pt x="45" y="32"/>
                      </a:cubicBezTo>
                      <a:cubicBezTo>
                        <a:pt x="43" y="32"/>
                        <a:pt x="43" y="33"/>
                        <a:pt x="41" y="36"/>
                      </a:cubicBezTo>
                      <a:cubicBezTo>
                        <a:pt x="40" y="38"/>
                        <a:pt x="39" y="40"/>
                        <a:pt x="38" y="41"/>
                      </a:cubicBezTo>
                      <a:cubicBezTo>
                        <a:pt x="36" y="42"/>
                        <a:pt x="36" y="44"/>
                        <a:pt x="35" y="45"/>
                      </a:cubicBezTo>
                      <a:cubicBezTo>
                        <a:pt x="35" y="47"/>
                        <a:pt x="34" y="50"/>
                        <a:pt x="31" y="52"/>
                      </a:cubicBezTo>
                      <a:cubicBezTo>
                        <a:pt x="28" y="54"/>
                        <a:pt x="30" y="63"/>
                        <a:pt x="32" y="67"/>
                      </a:cubicBezTo>
                      <a:cubicBezTo>
                        <a:pt x="32" y="68"/>
                        <a:pt x="32" y="69"/>
                        <a:pt x="32" y="71"/>
                      </a:cubicBezTo>
                      <a:cubicBezTo>
                        <a:pt x="31" y="76"/>
                        <a:pt x="23" y="85"/>
                        <a:pt x="18" y="88"/>
                      </a:cubicBezTo>
                      <a:cubicBezTo>
                        <a:pt x="16" y="89"/>
                        <a:pt x="14" y="90"/>
                        <a:pt x="13" y="92"/>
                      </a:cubicBezTo>
                      <a:cubicBezTo>
                        <a:pt x="10" y="95"/>
                        <a:pt x="7" y="98"/>
                        <a:pt x="0" y="99"/>
                      </a:cubicBezTo>
                      <a:cubicBezTo>
                        <a:pt x="0" y="99"/>
                        <a:pt x="0" y="99"/>
                        <a:pt x="0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9"/>
                        <a:pt x="36" y="99"/>
                      </a:cubicBezTo>
                      <a:cubicBezTo>
                        <a:pt x="36" y="99"/>
                        <a:pt x="36" y="99"/>
                        <a:pt x="36" y="99"/>
                      </a:cubicBezTo>
                      <a:cubicBezTo>
                        <a:pt x="37" y="99"/>
                        <a:pt x="37" y="99"/>
                        <a:pt x="38" y="99"/>
                      </a:cubicBezTo>
                      <a:cubicBezTo>
                        <a:pt x="38" y="99"/>
                        <a:pt x="38" y="99"/>
                        <a:pt x="38" y="100"/>
                      </a:cubicBezTo>
                      <a:cubicBezTo>
                        <a:pt x="38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40" y="100"/>
                      </a:cubicBezTo>
                      <a:cubicBezTo>
                        <a:pt x="40" y="100"/>
                        <a:pt x="40" y="100"/>
                        <a:pt x="40" y="100"/>
                      </a:cubicBezTo>
                      <a:cubicBezTo>
                        <a:pt x="40" y="97"/>
                        <a:pt x="40" y="95"/>
                        <a:pt x="40" y="9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7" name="Freeform 1295"/>
                <p:cNvSpPr>
                  <a:spLocks/>
                </p:cNvSpPr>
                <p:nvPr/>
              </p:nvSpPr>
              <p:spPr bwMode="auto">
                <a:xfrm>
                  <a:off x="1751" y="2550"/>
                  <a:ext cx="40" cy="81"/>
                </a:xfrm>
                <a:custGeom>
                  <a:avLst/>
                  <a:gdLst>
                    <a:gd name="T0" fmla="*/ 25 w 42"/>
                    <a:gd name="T1" fmla="*/ 85 h 85"/>
                    <a:gd name="T2" fmla="*/ 26 w 42"/>
                    <a:gd name="T3" fmla="*/ 83 h 85"/>
                    <a:gd name="T4" fmla="*/ 29 w 42"/>
                    <a:gd name="T5" fmla="*/ 69 h 85"/>
                    <a:gd name="T6" fmla="*/ 39 w 42"/>
                    <a:gd name="T7" fmla="*/ 60 h 85"/>
                    <a:gd name="T8" fmla="*/ 42 w 42"/>
                    <a:gd name="T9" fmla="*/ 59 h 85"/>
                    <a:gd name="T10" fmla="*/ 42 w 42"/>
                    <a:gd name="T11" fmla="*/ 57 h 85"/>
                    <a:gd name="T12" fmla="*/ 42 w 42"/>
                    <a:gd name="T13" fmla="*/ 54 h 85"/>
                    <a:gd name="T14" fmla="*/ 37 w 42"/>
                    <a:gd name="T15" fmla="*/ 46 h 85"/>
                    <a:gd name="T16" fmla="*/ 30 w 42"/>
                    <a:gd name="T17" fmla="*/ 34 h 85"/>
                    <a:gd name="T18" fmla="*/ 37 w 42"/>
                    <a:gd name="T19" fmla="*/ 25 h 85"/>
                    <a:gd name="T20" fmla="*/ 31 w 42"/>
                    <a:gd name="T21" fmla="*/ 14 h 85"/>
                    <a:gd name="T22" fmla="*/ 36 w 42"/>
                    <a:gd name="T23" fmla="*/ 6 h 85"/>
                    <a:gd name="T24" fmla="*/ 34 w 42"/>
                    <a:gd name="T25" fmla="*/ 7 h 85"/>
                    <a:gd name="T26" fmla="*/ 24 w 42"/>
                    <a:gd name="T27" fmla="*/ 0 h 85"/>
                    <a:gd name="T28" fmla="*/ 11 w 42"/>
                    <a:gd name="T29" fmla="*/ 5 h 85"/>
                    <a:gd name="T30" fmla="*/ 11 w 42"/>
                    <a:gd name="T31" fmla="*/ 8 h 85"/>
                    <a:gd name="T32" fmla="*/ 11 w 42"/>
                    <a:gd name="T33" fmla="*/ 11 h 85"/>
                    <a:gd name="T34" fmla="*/ 10 w 42"/>
                    <a:gd name="T35" fmla="*/ 14 h 85"/>
                    <a:gd name="T36" fmla="*/ 10 w 42"/>
                    <a:gd name="T37" fmla="*/ 16 h 85"/>
                    <a:gd name="T38" fmla="*/ 11 w 42"/>
                    <a:gd name="T39" fmla="*/ 17 h 85"/>
                    <a:gd name="T40" fmla="*/ 11 w 42"/>
                    <a:gd name="T41" fmla="*/ 18 h 85"/>
                    <a:gd name="T42" fmla="*/ 11 w 42"/>
                    <a:gd name="T43" fmla="*/ 19 h 85"/>
                    <a:gd name="T44" fmla="*/ 12 w 42"/>
                    <a:gd name="T45" fmla="*/ 27 h 85"/>
                    <a:gd name="T46" fmla="*/ 4 w 42"/>
                    <a:gd name="T47" fmla="*/ 37 h 85"/>
                    <a:gd name="T48" fmla="*/ 4 w 42"/>
                    <a:gd name="T49" fmla="*/ 50 h 85"/>
                    <a:gd name="T50" fmla="*/ 13 w 42"/>
                    <a:gd name="T51" fmla="*/ 60 h 85"/>
                    <a:gd name="T52" fmla="*/ 19 w 42"/>
                    <a:gd name="T53" fmla="*/ 65 h 85"/>
                    <a:gd name="T54" fmla="*/ 19 w 42"/>
                    <a:gd name="T55" fmla="*/ 66 h 85"/>
                    <a:gd name="T56" fmla="*/ 20 w 42"/>
                    <a:gd name="T57" fmla="*/ 67 h 85"/>
                    <a:gd name="T58" fmla="*/ 20 w 42"/>
                    <a:gd name="T59" fmla="*/ 68 h 85"/>
                    <a:gd name="T60" fmla="*/ 21 w 42"/>
                    <a:gd name="T61" fmla="*/ 70 h 85"/>
                    <a:gd name="T62" fmla="*/ 21 w 42"/>
                    <a:gd name="T63" fmla="*/ 71 h 85"/>
                    <a:gd name="T64" fmla="*/ 22 w 42"/>
                    <a:gd name="T65" fmla="*/ 73 h 85"/>
                    <a:gd name="T66" fmla="*/ 22 w 42"/>
                    <a:gd name="T67" fmla="*/ 74 h 85"/>
                    <a:gd name="T68" fmla="*/ 22 w 42"/>
                    <a:gd name="T69" fmla="*/ 76 h 85"/>
                    <a:gd name="T70" fmla="*/ 23 w 42"/>
                    <a:gd name="T71" fmla="*/ 78 h 85"/>
                    <a:gd name="T72" fmla="*/ 23 w 42"/>
                    <a:gd name="T73" fmla="*/ 79 h 85"/>
                    <a:gd name="T74" fmla="*/ 23 w 42"/>
                    <a:gd name="T75" fmla="*/ 81 h 85"/>
                    <a:gd name="T76" fmla="*/ 24 w 42"/>
                    <a:gd name="T77" fmla="*/ 82 h 85"/>
                    <a:gd name="T78" fmla="*/ 24 w 42"/>
                    <a:gd name="T79" fmla="*/ 83 h 85"/>
                    <a:gd name="T80" fmla="*/ 24 w 42"/>
                    <a:gd name="T81" fmla="*/ 84 h 85"/>
                    <a:gd name="T82" fmla="*/ 24 w 42"/>
                    <a:gd name="T83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" h="85">
                      <a:moveTo>
                        <a:pt x="24" y="85"/>
                      </a:moveTo>
                      <a:cubicBezTo>
                        <a:pt x="24" y="85"/>
                        <a:pt x="25" y="85"/>
                        <a:pt x="25" y="85"/>
                      </a:cubicBezTo>
                      <a:cubicBezTo>
                        <a:pt x="25" y="85"/>
                        <a:pt x="25" y="84"/>
                        <a:pt x="25" y="84"/>
                      </a:cubicBezTo>
                      <a:cubicBezTo>
                        <a:pt x="26" y="84"/>
                        <a:pt x="26" y="84"/>
                        <a:pt x="26" y="83"/>
                      </a:cubicBezTo>
                      <a:cubicBezTo>
                        <a:pt x="27" y="81"/>
                        <a:pt x="28" y="77"/>
                        <a:pt x="28" y="76"/>
                      </a:cubicBezTo>
                      <a:cubicBezTo>
                        <a:pt x="27" y="74"/>
                        <a:pt x="27" y="71"/>
                        <a:pt x="29" y="69"/>
                      </a:cubicBezTo>
                      <a:cubicBezTo>
                        <a:pt x="30" y="68"/>
                        <a:pt x="31" y="67"/>
                        <a:pt x="32" y="66"/>
                      </a:cubicBezTo>
                      <a:cubicBezTo>
                        <a:pt x="36" y="62"/>
                        <a:pt x="38" y="61"/>
                        <a:pt x="39" y="60"/>
                      </a:cubicBezTo>
                      <a:cubicBezTo>
                        <a:pt x="39" y="60"/>
                        <a:pt x="40" y="60"/>
                        <a:pt x="40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58"/>
                        <a:pt x="42" y="58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6"/>
                        <a:pt x="42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0" y="52"/>
                        <a:pt x="38" y="50"/>
                        <a:pt x="38" y="48"/>
                      </a:cubicBezTo>
                      <a:cubicBezTo>
                        <a:pt x="38" y="47"/>
                        <a:pt x="37" y="46"/>
                        <a:pt x="37" y="46"/>
                      </a:cubicBezTo>
                      <a:cubicBezTo>
                        <a:pt x="34" y="49"/>
                        <a:pt x="26" y="46"/>
                        <a:pt x="25" y="41"/>
                      </a:cubicBezTo>
                      <a:cubicBezTo>
                        <a:pt x="24" y="37"/>
                        <a:pt x="27" y="35"/>
                        <a:pt x="30" y="34"/>
                      </a:cubicBezTo>
                      <a:cubicBezTo>
                        <a:pt x="31" y="33"/>
                        <a:pt x="33" y="32"/>
                        <a:pt x="34" y="31"/>
                      </a:cubicBezTo>
                      <a:cubicBezTo>
                        <a:pt x="36" y="29"/>
                        <a:pt x="37" y="27"/>
                        <a:pt x="37" y="25"/>
                      </a:cubicBezTo>
                      <a:cubicBezTo>
                        <a:pt x="37" y="22"/>
                        <a:pt x="36" y="20"/>
                        <a:pt x="35" y="19"/>
                      </a:cubicBezTo>
                      <a:cubicBezTo>
                        <a:pt x="33" y="17"/>
                        <a:pt x="32" y="16"/>
                        <a:pt x="31" y="14"/>
                      </a:cubicBezTo>
                      <a:cubicBezTo>
                        <a:pt x="31" y="11"/>
                        <a:pt x="33" y="9"/>
                        <a:pt x="35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35" y="7"/>
                        <a:pt x="34" y="7"/>
                      </a:cubicBezTo>
                      <a:cubicBezTo>
                        <a:pt x="33" y="7"/>
                        <a:pt x="30" y="6"/>
                        <a:pt x="29" y="2"/>
                      </a:cubicBezTo>
                      <a:cubicBezTo>
                        <a:pt x="29" y="1"/>
                        <a:pt x="27" y="0"/>
                        <a:pt x="24" y="0"/>
                      </a:cubicBezTo>
                      <a:cubicBezTo>
                        <a:pt x="21" y="0"/>
                        <a:pt x="18" y="1"/>
                        <a:pt x="17" y="2"/>
                      </a:cubicBezTo>
                      <a:cubicBezTo>
                        <a:pt x="16" y="4"/>
                        <a:pt x="14" y="4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8"/>
                      </a:cubicBezTo>
                      <a:cubicBezTo>
                        <a:pt x="11" y="8"/>
                        <a:pt x="11" y="9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21"/>
                        <a:pt x="13" y="24"/>
                        <a:pt x="12" y="27"/>
                      </a:cubicBezTo>
                      <a:cubicBezTo>
                        <a:pt x="11" y="30"/>
                        <a:pt x="9" y="33"/>
                        <a:pt x="7" y="34"/>
                      </a:cubicBezTo>
                      <a:cubicBezTo>
                        <a:pt x="6" y="34"/>
                        <a:pt x="5" y="36"/>
                        <a:pt x="4" y="37"/>
                      </a:cubicBezTo>
                      <a:cubicBezTo>
                        <a:pt x="3" y="39"/>
                        <a:pt x="2" y="41"/>
                        <a:pt x="0" y="41"/>
                      </a:cubicBezTo>
                      <a:cubicBezTo>
                        <a:pt x="0" y="43"/>
                        <a:pt x="2" y="49"/>
                        <a:pt x="4" y="50"/>
                      </a:cubicBezTo>
                      <a:cubicBezTo>
                        <a:pt x="10" y="52"/>
                        <a:pt x="10" y="56"/>
                        <a:pt x="10" y="59"/>
                      </a:cubicBezTo>
                      <a:cubicBezTo>
                        <a:pt x="11" y="59"/>
                        <a:pt x="12" y="60"/>
                        <a:pt x="13" y="60"/>
                      </a:cubicBezTo>
                      <a:cubicBezTo>
                        <a:pt x="15" y="62"/>
                        <a:pt x="17" y="63"/>
                        <a:pt x="18" y="64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1" y="69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2" y="72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4"/>
                        <a:pt x="22" y="74"/>
                      </a:cubicBezTo>
                      <a:cubicBezTo>
                        <a:pt x="22" y="74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7"/>
                        <a:pt x="23" y="77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9"/>
                        <a:pt x="23" y="79"/>
                      </a:cubicBezTo>
                      <a:cubicBezTo>
                        <a:pt x="23" y="79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8" name="Freeform 1296"/>
                <p:cNvSpPr>
                  <a:spLocks/>
                </p:cNvSpPr>
                <p:nvPr/>
              </p:nvSpPr>
              <p:spPr bwMode="auto">
                <a:xfrm>
                  <a:off x="1576" y="2552"/>
                  <a:ext cx="220" cy="211"/>
                </a:xfrm>
                <a:custGeom>
                  <a:avLst/>
                  <a:gdLst>
                    <a:gd name="T0" fmla="*/ 0 w 230"/>
                    <a:gd name="T1" fmla="*/ 122 h 221"/>
                    <a:gd name="T2" fmla="*/ 2 w 230"/>
                    <a:gd name="T3" fmla="*/ 123 h 221"/>
                    <a:gd name="T4" fmla="*/ 41 w 230"/>
                    <a:gd name="T5" fmla="*/ 149 h 221"/>
                    <a:gd name="T6" fmla="*/ 47 w 230"/>
                    <a:gd name="T7" fmla="*/ 153 h 221"/>
                    <a:gd name="T8" fmla="*/ 112 w 230"/>
                    <a:gd name="T9" fmla="*/ 197 h 221"/>
                    <a:gd name="T10" fmla="*/ 136 w 230"/>
                    <a:gd name="T11" fmla="*/ 218 h 221"/>
                    <a:gd name="T12" fmla="*/ 142 w 230"/>
                    <a:gd name="T13" fmla="*/ 220 h 221"/>
                    <a:gd name="T14" fmla="*/ 146 w 230"/>
                    <a:gd name="T15" fmla="*/ 219 h 221"/>
                    <a:gd name="T16" fmla="*/ 183 w 230"/>
                    <a:gd name="T17" fmla="*/ 198 h 221"/>
                    <a:gd name="T18" fmla="*/ 230 w 230"/>
                    <a:gd name="T19" fmla="*/ 167 h 221"/>
                    <a:gd name="T20" fmla="*/ 229 w 230"/>
                    <a:gd name="T21" fmla="*/ 164 h 221"/>
                    <a:gd name="T22" fmla="*/ 228 w 230"/>
                    <a:gd name="T23" fmla="*/ 163 h 221"/>
                    <a:gd name="T24" fmla="*/ 227 w 230"/>
                    <a:gd name="T25" fmla="*/ 162 h 221"/>
                    <a:gd name="T26" fmla="*/ 227 w 230"/>
                    <a:gd name="T27" fmla="*/ 161 h 221"/>
                    <a:gd name="T28" fmla="*/ 218 w 230"/>
                    <a:gd name="T29" fmla="*/ 159 h 221"/>
                    <a:gd name="T30" fmla="*/ 208 w 230"/>
                    <a:gd name="T31" fmla="*/ 145 h 221"/>
                    <a:gd name="T32" fmla="*/ 207 w 230"/>
                    <a:gd name="T33" fmla="*/ 130 h 221"/>
                    <a:gd name="T34" fmla="*/ 205 w 230"/>
                    <a:gd name="T35" fmla="*/ 124 h 221"/>
                    <a:gd name="T36" fmla="*/ 207 w 230"/>
                    <a:gd name="T37" fmla="*/ 105 h 221"/>
                    <a:gd name="T38" fmla="*/ 202 w 230"/>
                    <a:gd name="T39" fmla="*/ 89 h 221"/>
                    <a:gd name="T40" fmla="*/ 203 w 230"/>
                    <a:gd name="T41" fmla="*/ 86 h 221"/>
                    <a:gd name="T42" fmla="*/ 203 w 230"/>
                    <a:gd name="T43" fmla="*/ 84 h 221"/>
                    <a:gd name="T44" fmla="*/ 194 w 230"/>
                    <a:gd name="T45" fmla="*/ 62 h 221"/>
                    <a:gd name="T46" fmla="*/ 179 w 230"/>
                    <a:gd name="T47" fmla="*/ 38 h 221"/>
                    <a:gd name="T48" fmla="*/ 188 w 230"/>
                    <a:gd name="T49" fmla="*/ 28 h 221"/>
                    <a:gd name="T50" fmla="*/ 191 w 230"/>
                    <a:gd name="T51" fmla="*/ 19 h 221"/>
                    <a:gd name="T52" fmla="*/ 190 w 230"/>
                    <a:gd name="T53" fmla="*/ 17 h 221"/>
                    <a:gd name="T54" fmla="*/ 189 w 230"/>
                    <a:gd name="T55" fmla="*/ 14 h 221"/>
                    <a:gd name="T56" fmla="*/ 189 w 230"/>
                    <a:gd name="T57" fmla="*/ 11 h 221"/>
                    <a:gd name="T58" fmla="*/ 190 w 230"/>
                    <a:gd name="T59" fmla="*/ 7 h 221"/>
                    <a:gd name="T60" fmla="*/ 190 w 230"/>
                    <a:gd name="T61" fmla="*/ 3 h 221"/>
                    <a:gd name="T62" fmla="*/ 176 w 230"/>
                    <a:gd name="T63" fmla="*/ 1 h 221"/>
                    <a:gd name="T64" fmla="*/ 153 w 230"/>
                    <a:gd name="T65" fmla="*/ 4 h 221"/>
                    <a:gd name="T66" fmla="*/ 112 w 230"/>
                    <a:gd name="T67" fmla="*/ 7 h 221"/>
                    <a:gd name="T68" fmla="*/ 79 w 230"/>
                    <a:gd name="T69" fmla="*/ 25 h 221"/>
                    <a:gd name="T70" fmla="*/ 76 w 230"/>
                    <a:gd name="T71" fmla="*/ 28 h 221"/>
                    <a:gd name="T72" fmla="*/ 80 w 230"/>
                    <a:gd name="T73" fmla="*/ 45 h 221"/>
                    <a:gd name="T74" fmla="*/ 85 w 230"/>
                    <a:gd name="T75" fmla="*/ 59 h 221"/>
                    <a:gd name="T76" fmla="*/ 78 w 230"/>
                    <a:gd name="T77" fmla="*/ 65 h 221"/>
                    <a:gd name="T78" fmla="*/ 58 w 230"/>
                    <a:gd name="T79" fmla="*/ 70 h 221"/>
                    <a:gd name="T80" fmla="*/ 56 w 230"/>
                    <a:gd name="T81" fmla="*/ 71 h 221"/>
                    <a:gd name="T82" fmla="*/ 52 w 230"/>
                    <a:gd name="T83" fmla="*/ 80 h 221"/>
                    <a:gd name="T84" fmla="*/ 45 w 230"/>
                    <a:gd name="T85" fmla="*/ 84 h 221"/>
                    <a:gd name="T86" fmla="*/ 29 w 230"/>
                    <a:gd name="T87" fmla="*/ 93 h 221"/>
                    <a:gd name="T88" fmla="*/ 20 w 230"/>
                    <a:gd name="T89" fmla="*/ 97 h 221"/>
                    <a:gd name="T90" fmla="*/ 19 w 230"/>
                    <a:gd name="T91" fmla="*/ 97 h 221"/>
                    <a:gd name="T92" fmla="*/ 0 w 230"/>
                    <a:gd name="T93" fmla="*/ 109 h 221"/>
                    <a:gd name="T94" fmla="*/ 0 w 230"/>
                    <a:gd name="T95" fmla="*/ 122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0" h="221">
                      <a:moveTo>
                        <a:pt x="0" y="122"/>
                      </a:move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1" y="123"/>
                        <a:pt x="1" y="123"/>
                        <a:pt x="1" y="123"/>
                      </a:cubicBezTo>
                      <a:cubicBezTo>
                        <a:pt x="1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10" y="128"/>
                        <a:pt x="26" y="13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63" y="164"/>
                        <a:pt x="109" y="194"/>
                        <a:pt x="111" y="196"/>
                      </a:cubicBezTo>
                      <a:cubicBezTo>
                        <a:pt x="111" y="196"/>
                        <a:pt x="112" y="197"/>
                        <a:pt x="112" y="197"/>
                      </a:cubicBezTo>
                      <a:cubicBezTo>
                        <a:pt x="114" y="200"/>
                        <a:pt x="117" y="204"/>
                        <a:pt x="118" y="206"/>
                      </a:cubicBezTo>
                      <a:cubicBezTo>
                        <a:pt x="120" y="206"/>
                        <a:pt x="126" y="207"/>
                        <a:pt x="130" y="210"/>
                      </a:cubicBezTo>
                      <a:cubicBezTo>
                        <a:pt x="133" y="212"/>
                        <a:pt x="135" y="215"/>
                        <a:pt x="136" y="218"/>
                      </a:cubicBezTo>
                      <a:cubicBezTo>
                        <a:pt x="136" y="219"/>
                        <a:pt x="137" y="220"/>
                        <a:pt x="137" y="221"/>
                      </a:cubicBezTo>
                      <a:cubicBezTo>
                        <a:pt x="138" y="221"/>
                        <a:pt x="140" y="220"/>
                        <a:pt x="142" y="220"/>
                      </a:cubicBezTo>
                      <a:cubicBezTo>
                        <a:pt x="142" y="220"/>
                        <a:pt x="142" y="220"/>
                        <a:pt x="142" y="220"/>
                      </a:cubicBezTo>
                      <a:cubicBezTo>
                        <a:pt x="143" y="220"/>
                        <a:pt x="143" y="220"/>
                        <a:pt x="143" y="220"/>
                      </a:cubicBezTo>
                      <a:cubicBezTo>
                        <a:pt x="144" y="220"/>
                        <a:pt x="144" y="220"/>
                        <a:pt x="144" y="220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8" y="219"/>
                        <a:pt x="155" y="216"/>
                        <a:pt x="159" y="215"/>
                      </a:cubicBezTo>
                      <a:cubicBezTo>
                        <a:pt x="161" y="215"/>
                        <a:pt x="162" y="214"/>
                        <a:pt x="162" y="214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7"/>
                        <a:pt x="230" y="167"/>
                        <a:pt x="230" y="167"/>
                      </a:cubicBezTo>
                      <a:cubicBezTo>
                        <a:pt x="230" y="166"/>
                        <a:pt x="229" y="166"/>
                        <a:pt x="229" y="166"/>
                      </a:cubicBezTo>
                      <a:cubicBezTo>
                        <a:pt x="229" y="165"/>
                        <a:pt x="229" y="165"/>
                        <a:pt x="229" y="165"/>
                      </a:cubicBezTo>
                      <a:cubicBezTo>
                        <a:pt x="229" y="165"/>
                        <a:pt x="229" y="164"/>
                        <a:pt x="229" y="164"/>
                      </a:cubicBezTo>
                      <a:cubicBezTo>
                        <a:pt x="229" y="164"/>
                        <a:pt x="229" y="164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7" y="162"/>
                        <a:pt x="227" y="162"/>
                      </a:cubicBezTo>
                      <a:cubicBezTo>
                        <a:pt x="227" y="162"/>
                        <a:pt x="227" y="162"/>
                        <a:pt x="227" y="162"/>
                      </a:cubicBezTo>
                      <a:cubicBezTo>
                        <a:pt x="227" y="162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5" y="161"/>
                        <a:pt x="223" y="161"/>
                        <a:pt x="222" y="160"/>
                      </a:cubicBezTo>
                      <a:cubicBezTo>
                        <a:pt x="221" y="159"/>
                        <a:pt x="220" y="159"/>
                        <a:pt x="218" y="159"/>
                      </a:cubicBezTo>
                      <a:cubicBezTo>
                        <a:pt x="214" y="159"/>
                        <a:pt x="209" y="157"/>
                        <a:pt x="209" y="153"/>
                      </a:cubicBezTo>
                      <a:cubicBezTo>
                        <a:pt x="208" y="151"/>
                        <a:pt x="209" y="150"/>
                        <a:pt x="209" y="149"/>
                      </a:cubicBezTo>
                      <a:cubicBezTo>
                        <a:pt x="209" y="148"/>
                        <a:pt x="209" y="147"/>
                        <a:pt x="208" y="145"/>
                      </a:cubicBezTo>
                      <a:cubicBezTo>
                        <a:pt x="207" y="143"/>
                        <a:pt x="206" y="142"/>
                        <a:pt x="205" y="141"/>
                      </a:cubicBezTo>
                      <a:cubicBezTo>
                        <a:pt x="203" y="139"/>
                        <a:pt x="202" y="138"/>
                        <a:pt x="202" y="136"/>
                      </a:cubicBezTo>
                      <a:cubicBezTo>
                        <a:pt x="202" y="135"/>
                        <a:pt x="204" y="133"/>
                        <a:pt x="207" y="130"/>
                      </a:cubicBezTo>
                      <a:cubicBezTo>
                        <a:pt x="207" y="130"/>
                        <a:pt x="207" y="130"/>
                        <a:pt x="207" y="130"/>
                      </a:cubicBezTo>
                      <a:cubicBezTo>
                        <a:pt x="206" y="128"/>
                        <a:pt x="206" y="127"/>
                        <a:pt x="206" y="126"/>
                      </a:cubicBezTo>
                      <a:cubicBezTo>
                        <a:pt x="206" y="125"/>
                        <a:pt x="205" y="125"/>
                        <a:pt x="205" y="124"/>
                      </a:cubicBezTo>
                      <a:cubicBezTo>
                        <a:pt x="205" y="122"/>
                        <a:pt x="204" y="120"/>
                        <a:pt x="206" y="117"/>
                      </a:cubicBezTo>
                      <a:cubicBezTo>
                        <a:pt x="207" y="116"/>
                        <a:pt x="208" y="115"/>
                        <a:pt x="207" y="112"/>
                      </a:cubicBezTo>
                      <a:cubicBezTo>
                        <a:pt x="205" y="110"/>
                        <a:pt x="206" y="107"/>
                        <a:pt x="207" y="105"/>
                      </a:cubicBezTo>
                      <a:cubicBezTo>
                        <a:pt x="207" y="103"/>
                        <a:pt x="208" y="102"/>
                        <a:pt x="207" y="100"/>
                      </a:cubicBezTo>
                      <a:cubicBezTo>
                        <a:pt x="206" y="98"/>
                        <a:pt x="205" y="96"/>
                        <a:pt x="204" y="95"/>
                      </a:cubicBezTo>
                      <a:cubicBezTo>
                        <a:pt x="202" y="92"/>
                        <a:pt x="201" y="90"/>
                        <a:pt x="202" y="89"/>
                      </a:cubicBezTo>
                      <a:cubicBezTo>
                        <a:pt x="202" y="88"/>
                        <a:pt x="202" y="88"/>
                        <a:pt x="202" y="87"/>
                      </a:cubicBezTo>
                      <a:cubicBezTo>
                        <a:pt x="202" y="87"/>
                        <a:pt x="202" y="87"/>
                        <a:pt x="202" y="87"/>
                      </a:cubicBezTo>
                      <a:cubicBezTo>
                        <a:pt x="203" y="87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5"/>
                        <a:pt x="203" y="84"/>
                        <a:pt x="203" y="84"/>
                      </a:cubicBezTo>
                      <a:cubicBezTo>
                        <a:pt x="203" y="83"/>
                        <a:pt x="203" y="83"/>
                        <a:pt x="203" y="83"/>
                      </a:cubicBezTo>
                      <a:cubicBezTo>
                        <a:pt x="203" y="78"/>
                        <a:pt x="200" y="67"/>
                        <a:pt x="198" y="65"/>
                      </a:cubicBezTo>
                      <a:cubicBezTo>
                        <a:pt x="197" y="64"/>
                        <a:pt x="196" y="63"/>
                        <a:pt x="194" y="62"/>
                      </a:cubicBezTo>
                      <a:cubicBezTo>
                        <a:pt x="191" y="60"/>
                        <a:pt x="189" y="59"/>
                        <a:pt x="189" y="57"/>
                      </a:cubicBezTo>
                      <a:cubicBezTo>
                        <a:pt x="189" y="55"/>
                        <a:pt x="189" y="53"/>
                        <a:pt x="186" y="51"/>
                      </a:cubicBezTo>
                      <a:cubicBezTo>
                        <a:pt x="181" y="49"/>
                        <a:pt x="178" y="42"/>
                        <a:pt x="179" y="38"/>
                      </a:cubicBezTo>
                      <a:cubicBezTo>
                        <a:pt x="179" y="36"/>
                        <a:pt x="181" y="36"/>
                        <a:pt x="182" y="36"/>
                      </a:cubicBezTo>
                      <a:cubicBezTo>
                        <a:pt x="182" y="35"/>
                        <a:pt x="183" y="34"/>
                        <a:pt x="184" y="33"/>
                      </a:cubicBezTo>
                      <a:cubicBezTo>
                        <a:pt x="185" y="31"/>
                        <a:pt x="187" y="29"/>
                        <a:pt x="188" y="28"/>
                      </a:cubicBezTo>
                      <a:cubicBezTo>
                        <a:pt x="189" y="28"/>
                        <a:pt x="190" y="26"/>
                        <a:pt x="191" y="24"/>
                      </a:cubicBezTo>
                      <a:cubicBezTo>
                        <a:pt x="191" y="23"/>
                        <a:pt x="191" y="23"/>
                        <a:pt x="191" y="22"/>
                      </a:cubicBezTo>
                      <a:cubicBezTo>
                        <a:pt x="191" y="21"/>
                        <a:pt x="191" y="20"/>
                        <a:pt x="191" y="19"/>
                      </a:cubicBezTo>
                      <a:cubicBezTo>
                        <a:pt x="191" y="19"/>
                        <a:pt x="190" y="19"/>
                        <a:pt x="190" y="18"/>
                      </a:cubicBezTo>
                      <a:cubicBezTo>
                        <a:pt x="190" y="18"/>
                        <a:pt x="190" y="18"/>
                        <a:pt x="190" y="18"/>
                      </a:cubicBezTo>
                      <a:cubicBezTo>
                        <a:pt x="190" y="18"/>
                        <a:pt x="190" y="17"/>
                        <a:pt x="190" y="17"/>
                      </a:cubicBezTo>
                      <a:cubicBezTo>
                        <a:pt x="190" y="17"/>
                        <a:pt x="190" y="16"/>
                        <a:pt x="190" y="16"/>
                      </a:cubicBezTo>
                      <a:cubicBezTo>
                        <a:pt x="190" y="16"/>
                        <a:pt x="190" y="16"/>
                        <a:pt x="190" y="15"/>
                      </a:cubicBezTo>
                      <a:cubicBezTo>
                        <a:pt x="189" y="15"/>
                        <a:pt x="189" y="15"/>
                        <a:pt x="189" y="14"/>
                      </a:cubicBezTo>
                      <a:cubicBezTo>
                        <a:pt x="189" y="14"/>
                        <a:pt x="189" y="14"/>
                        <a:pt x="189" y="13"/>
                      </a:cubicBezTo>
                      <a:cubicBezTo>
                        <a:pt x="189" y="13"/>
                        <a:pt x="189" y="13"/>
                        <a:pt x="189" y="12"/>
                      </a:cubicBezTo>
                      <a:cubicBezTo>
                        <a:pt x="189" y="12"/>
                        <a:pt x="189" y="11"/>
                        <a:pt x="189" y="11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90" y="9"/>
                        <a:pt x="190" y="9"/>
                        <a:pt x="190" y="8"/>
                      </a:cubicBezTo>
                      <a:cubicBezTo>
                        <a:pt x="190" y="8"/>
                        <a:pt x="190" y="7"/>
                        <a:pt x="190" y="7"/>
                      </a:cubicBezTo>
                      <a:cubicBezTo>
                        <a:pt x="190" y="6"/>
                        <a:pt x="190" y="6"/>
                        <a:pt x="190" y="5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3"/>
                        <a:pt x="190" y="3"/>
                        <a:pt x="190" y="3"/>
                      </a:cubicBezTo>
                      <a:cubicBezTo>
                        <a:pt x="188" y="2"/>
                        <a:pt x="185" y="2"/>
                        <a:pt x="181" y="0"/>
                      </a:cubicBezTo>
                      <a:cubicBezTo>
                        <a:pt x="181" y="0"/>
                        <a:pt x="181" y="0"/>
                        <a:pt x="181" y="0"/>
                      </a:cubicBezTo>
                      <a:cubicBezTo>
                        <a:pt x="179" y="0"/>
                        <a:pt x="178" y="1"/>
                        <a:pt x="176" y="1"/>
                      </a:cubicBezTo>
                      <a:cubicBezTo>
                        <a:pt x="174" y="1"/>
                        <a:pt x="172" y="2"/>
                        <a:pt x="170" y="2"/>
                      </a:cubicBezTo>
                      <a:cubicBezTo>
                        <a:pt x="170" y="2"/>
                        <a:pt x="168" y="3"/>
                        <a:pt x="166" y="3"/>
                      </a:cubicBezTo>
                      <a:cubicBezTo>
                        <a:pt x="161" y="5"/>
                        <a:pt x="156" y="7"/>
                        <a:pt x="153" y="4"/>
                      </a:cubicBezTo>
                      <a:cubicBezTo>
                        <a:pt x="153" y="4"/>
                        <a:pt x="153" y="4"/>
                        <a:pt x="149" y="4"/>
                      </a:cubicBezTo>
                      <a:cubicBezTo>
                        <a:pt x="143" y="4"/>
                        <a:pt x="134" y="5"/>
                        <a:pt x="126" y="6"/>
                      </a:cubicBezTo>
                      <a:cubicBezTo>
                        <a:pt x="120" y="7"/>
                        <a:pt x="115" y="7"/>
                        <a:pt x="112" y="7"/>
                      </a:cubicBezTo>
                      <a:cubicBezTo>
                        <a:pt x="108" y="8"/>
                        <a:pt x="106" y="10"/>
                        <a:pt x="103" y="13"/>
                      </a:cubicBezTo>
                      <a:cubicBezTo>
                        <a:pt x="100" y="15"/>
                        <a:pt x="98" y="17"/>
                        <a:pt x="95" y="17"/>
                      </a:cubicBezTo>
                      <a:cubicBezTo>
                        <a:pt x="90" y="17"/>
                        <a:pt x="83" y="21"/>
                        <a:pt x="79" y="25"/>
                      </a:cubicBezTo>
                      <a:cubicBezTo>
                        <a:pt x="78" y="26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9" y="31"/>
                        <a:pt x="80" y="35"/>
                        <a:pt x="80" y="41"/>
                      </a:cubicBezTo>
                      <a:cubicBezTo>
                        <a:pt x="80" y="42"/>
                        <a:pt x="80" y="44"/>
                        <a:pt x="80" y="45"/>
                      </a:cubicBezTo>
                      <a:cubicBezTo>
                        <a:pt x="80" y="47"/>
                        <a:pt x="80" y="49"/>
                        <a:pt x="80" y="49"/>
                      </a:cubicBezTo>
                      <a:cubicBezTo>
                        <a:pt x="83" y="51"/>
                        <a:pt x="85" y="57"/>
                        <a:pt x="85" y="58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6" y="61"/>
                        <a:pt x="85" y="63"/>
                        <a:pt x="84" y="64"/>
                      </a:cubicBezTo>
                      <a:cubicBezTo>
                        <a:pt x="83" y="65"/>
                        <a:pt x="82" y="65"/>
                        <a:pt x="81" y="65"/>
                      </a:cubicBezTo>
                      <a:cubicBezTo>
                        <a:pt x="80" y="65"/>
                        <a:pt x="79" y="65"/>
                        <a:pt x="78" y="65"/>
                      </a:cubicBezTo>
                      <a:cubicBezTo>
                        <a:pt x="76" y="65"/>
                        <a:pt x="73" y="65"/>
                        <a:pt x="70" y="65"/>
                      </a:cubicBezTo>
                      <a:cubicBezTo>
                        <a:pt x="68" y="65"/>
                        <a:pt x="67" y="65"/>
                        <a:pt x="66" y="65"/>
                      </a:cubicBezTo>
                      <a:cubicBezTo>
                        <a:pt x="65" y="68"/>
                        <a:pt x="61" y="70"/>
                        <a:pt x="58" y="70"/>
                      </a:cubicBezTo>
                      <a:cubicBezTo>
                        <a:pt x="57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2"/>
                        <a:pt x="56" y="73"/>
                        <a:pt x="56" y="74"/>
                      </a:cubicBezTo>
                      <a:cubicBezTo>
                        <a:pt x="56" y="76"/>
                        <a:pt x="56" y="78"/>
                        <a:pt x="55" y="79"/>
                      </a:cubicBezTo>
                      <a:cubicBezTo>
                        <a:pt x="54" y="80"/>
                        <a:pt x="54" y="80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1" y="82"/>
                        <a:pt x="50" y="83"/>
                        <a:pt x="47" y="83"/>
                      </a:cubicBezTo>
                      <a:cubicBezTo>
                        <a:pt x="47" y="84"/>
                        <a:pt x="46" y="84"/>
                        <a:pt x="45" y="84"/>
                      </a:cubicBezTo>
                      <a:cubicBezTo>
                        <a:pt x="44" y="84"/>
                        <a:pt x="41" y="84"/>
                        <a:pt x="41" y="84"/>
                      </a:cubicBezTo>
                      <a:cubicBezTo>
                        <a:pt x="41" y="89"/>
                        <a:pt x="38" y="92"/>
                        <a:pt x="33" y="93"/>
                      </a:cubicBezTo>
                      <a:cubicBezTo>
                        <a:pt x="32" y="93"/>
                        <a:pt x="30" y="93"/>
                        <a:pt x="29" y="93"/>
                      </a:cubicBezTo>
                      <a:cubicBezTo>
                        <a:pt x="28" y="93"/>
                        <a:pt x="26" y="93"/>
                        <a:pt x="25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6"/>
                        <a:pt x="23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8" y="97"/>
                        <a:pt x="17" y="97"/>
                        <a:pt x="17" y="97"/>
                      </a:cubicBezTo>
                      <a:cubicBezTo>
                        <a:pt x="12" y="100"/>
                        <a:pt x="2" y="106"/>
                        <a:pt x="0" y="108"/>
                      </a:cubicBezTo>
                      <a:cubicBezTo>
                        <a:pt x="0" y="108"/>
                        <a:pt x="0" y="108"/>
                        <a:pt x="0" y="109"/>
                      </a:cubicBezTo>
                      <a:cubicBezTo>
                        <a:pt x="0" y="110"/>
                        <a:pt x="0" y="114"/>
                        <a:pt x="0" y="118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9" name="Freeform 1297"/>
                <p:cNvSpPr>
                  <a:spLocks/>
                </p:cNvSpPr>
                <p:nvPr/>
              </p:nvSpPr>
              <p:spPr bwMode="auto">
                <a:xfrm>
                  <a:off x="1649" y="257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0" name="Freeform 1298"/>
                <p:cNvSpPr>
                  <a:spLocks/>
                </p:cNvSpPr>
                <p:nvPr/>
              </p:nvSpPr>
              <p:spPr bwMode="auto">
                <a:xfrm>
                  <a:off x="1576" y="265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1" name="Freeform 1299"/>
                <p:cNvSpPr>
                  <a:spLocks/>
                </p:cNvSpPr>
                <p:nvPr/>
              </p:nvSpPr>
              <p:spPr bwMode="auto">
                <a:xfrm>
                  <a:off x="1595" y="2643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2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4" y="1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2" name="Freeform 1300"/>
                <p:cNvSpPr>
                  <a:spLocks/>
                </p:cNvSpPr>
                <p:nvPr/>
              </p:nvSpPr>
              <p:spPr bwMode="auto">
                <a:xfrm>
                  <a:off x="1649" y="25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3" name="Freeform 1301"/>
                <p:cNvSpPr>
                  <a:spLocks/>
                </p:cNvSpPr>
                <p:nvPr/>
              </p:nvSpPr>
              <p:spPr bwMode="auto">
                <a:xfrm>
                  <a:off x="1757" y="256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4" name="Freeform 1302"/>
                <p:cNvSpPr>
                  <a:spLocks/>
                </p:cNvSpPr>
                <p:nvPr/>
              </p:nvSpPr>
              <p:spPr bwMode="auto">
                <a:xfrm>
                  <a:off x="1758" y="25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5" name="Freeform 1303"/>
                <p:cNvSpPr>
                  <a:spLocks/>
                </p:cNvSpPr>
                <p:nvPr/>
              </p:nvSpPr>
              <p:spPr bwMode="auto">
                <a:xfrm>
                  <a:off x="1770" y="26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6" name="Freeform 1304"/>
                <p:cNvSpPr>
                  <a:spLocks/>
                </p:cNvSpPr>
                <p:nvPr/>
              </p:nvSpPr>
              <p:spPr bwMode="auto">
                <a:xfrm>
                  <a:off x="1759" y="2570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7" name="Freeform 1305"/>
                <p:cNvSpPr>
                  <a:spLocks/>
                </p:cNvSpPr>
                <p:nvPr/>
              </p:nvSpPr>
              <p:spPr bwMode="auto">
                <a:xfrm>
                  <a:off x="1757" y="256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8" name="Freeform 1306"/>
                <p:cNvSpPr>
                  <a:spLocks/>
                </p:cNvSpPr>
                <p:nvPr/>
              </p:nvSpPr>
              <p:spPr bwMode="auto">
                <a:xfrm>
                  <a:off x="1757" y="25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9" name="Freeform 1307"/>
                <p:cNvSpPr>
                  <a:spLocks/>
                </p:cNvSpPr>
                <p:nvPr/>
              </p:nvSpPr>
              <p:spPr bwMode="auto">
                <a:xfrm>
                  <a:off x="1758" y="25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0" name="Freeform 1308"/>
                <p:cNvSpPr>
                  <a:spLocks/>
                </p:cNvSpPr>
                <p:nvPr/>
              </p:nvSpPr>
              <p:spPr bwMode="auto">
                <a:xfrm>
                  <a:off x="1758" y="25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1" name="Freeform 1309"/>
                <p:cNvSpPr>
                  <a:spLocks/>
                </p:cNvSpPr>
                <p:nvPr/>
              </p:nvSpPr>
              <p:spPr bwMode="auto">
                <a:xfrm>
                  <a:off x="1758" y="255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2" name="Freeform 1310"/>
                <p:cNvSpPr>
                  <a:spLocks/>
                </p:cNvSpPr>
                <p:nvPr/>
              </p:nvSpPr>
              <p:spPr bwMode="auto">
                <a:xfrm>
                  <a:off x="1773" y="2603"/>
                  <a:ext cx="159" cy="152"/>
                </a:xfrm>
                <a:custGeom>
                  <a:avLst/>
                  <a:gdLst>
                    <a:gd name="T0" fmla="*/ 3 w 166"/>
                    <a:gd name="T1" fmla="*/ 34 h 159"/>
                    <a:gd name="T2" fmla="*/ 2 w 166"/>
                    <a:gd name="T3" fmla="*/ 35 h 159"/>
                    <a:gd name="T4" fmla="*/ 1 w 166"/>
                    <a:gd name="T5" fmla="*/ 35 h 159"/>
                    <a:gd name="T6" fmla="*/ 0 w 166"/>
                    <a:gd name="T7" fmla="*/ 36 h 159"/>
                    <a:gd name="T8" fmla="*/ 0 w 166"/>
                    <a:gd name="T9" fmla="*/ 36 h 159"/>
                    <a:gd name="T10" fmla="*/ 1 w 166"/>
                    <a:gd name="T11" fmla="*/ 40 h 159"/>
                    <a:gd name="T12" fmla="*/ 5 w 166"/>
                    <a:gd name="T13" fmla="*/ 53 h 159"/>
                    <a:gd name="T14" fmla="*/ 3 w 166"/>
                    <a:gd name="T15" fmla="*/ 67 h 159"/>
                    <a:gd name="T16" fmla="*/ 4 w 166"/>
                    <a:gd name="T17" fmla="*/ 73 h 159"/>
                    <a:gd name="T18" fmla="*/ 5 w 166"/>
                    <a:gd name="T19" fmla="*/ 79 h 159"/>
                    <a:gd name="T20" fmla="*/ 0 w 166"/>
                    <a:gd name="T21" fmla="*/ 84 h 159"/>
                    <a:gd name="T22" fmla="*/ 5 w 166"/>
                    <a:gd name="T23" fmla="*/ 89 h 159"/>
                    <a:gd name="T24" fmla="*/ 7 w 166"/>
                    <a:gd name="T25" fmla="*/ 99 h 159"/>
                    <a:gd name="T26" fmla="*/ 18 w 166"/>
                    <a:gd name="T27" fmla="*/ 103 h 159"/>
                    <a:gd name="T28" fmla="*/ 22 w 166"/>
                    <a:gd name="T29" fmla="*/ 105 h 159"/>
                    <a:gd name="T30" fmla="*/ 23 w 166"/>
                    <a:gd name="T31" fmla="*/ 105 h 159"/>
                    <a:gd name="T32" fmla="*/ 24 w 166"/>
                    <a:gd name="T33" fmla="*/ 106 h 159"/>
                    <a:gd name="T34" fmla="*/ 25 w 166"/>
                    <a:gd name="T35" fmla="*/ 108 h 159"/>
                    <a:gd name="T36" fmla="*/ 26 w 166"/>
                    <a:gd name="T37" fmla="*/ 109 h 159"/>
                    <a:gd name="T38" fmla="*/ 27 w 166"/>
                    <a:gd name="T39" fmla="*/ 111 h 159"/>
                    <a:gd name="T40" fmla="*/ 28 w 166"/>
                    <a:gd name="T41" fmla="*/ 113 h 159"/>
                    <a:gd name="T42" fmla="*/ 28 w 166"/>
                    <a:gd name="T43" fmla="*/ 114 h 159"/>
                    <a:gd name="T44" fmla="*/ 43 w 166"/>
                    <a:gd name="T45" fmla="*/ 117 h 159"/>
                    <a:gd name="T46" fmla="*/ 51 w 166"/>
                    <a:gd name="T47" fmla="*/ 124 h 159"/>
                    <a:gd name="T48" fmla="*/ 153 w 166"/>
                    <a:gd name="T49" fmla="*/ 159 h 159"/>
                    <a:gd name="T50" fmla="*/ 164 w 166"/>
                    <a:gd name="T51" fmla="*/ 154 h 159"/>
                    <a:gd name="T52" fmla="*/ 164 w 166"/>
                    <a:gd name="T53" fmla="*/ 131 h 159"/>
                    <a:gd name="T54" fmla="*/ 163 w 166"/>
                    <a:gd name="T55" fmla="*/ 39 h 159"/>
                    <a:gd name="T56" fmla="*/ 165 w 166"/>
                    <a:gd name="T57" fmla="*/ 24 h 159"/>
                    <a:gd name="T58" fmla="*/ 166 w 166"/>
                    <a:gd name="T59" fmla="*/ 13 h 159"/>
                    <a:gd name="T60" fmla="*/ 152 w 166"/>
                    <a:gd name="T61" fmla="*/ 10 h 159"/>
                    <a:gd name="T62" fmla="*/ 135 w 166"/>
                    <a:gd name="T63" fmla="*/ 1 h 159"/>
                    <a:gd name="T64" fmla="*/ 113 w 166"/>
                    <a:gd name="T65" fmla="*/ 17 h 159"/>
                    <a:gd name="T66" fmla="*/ 104 w 166"/>
                    <a:gd name="T67" fmla="*/ 32 h 159"/>
                    <a:gd name="T68" fmla="*/ 74 w 166"/>
                    <a:gd name="T69" fmla="*/ 21 h 159"/>
                    <a:gd name="T70" fmla="*/ 60 w 166"/>
                    <a:gd name="T71" fmla="*/ 11 h 159"/>
                    <a:gd name="T72" fmla="*/ 49 w 166"/>
                    <a:gd name="T73" fmla="*/ 5 h 159"/>
                    <a:gd name="T74" fmla="*/ 35 w 166"/>
                    <a:gd name="T75" fmla="*/ 3 h 159"/>
                    <a:gd name="T76" fmla="*/ 23 w 166"/>
                    <a:gd name="T77" fmla="*/ 1 h 159"/>
                    <a:gd name="T78" fmla="*/ 23 w 166"/>
                    <a:gd name="T79" fmla="*/ 3 h 159"/>
                    <a:gd name="T80" fmla="*/ 23 w 166"/>
                    <a:gd name="T81" fmla="*/ 4 h 159"/>
                    <a:gd name="T82" fmla="*/ 23 w 166"/>
                    <a:gd name="T83" fmla="*/ 4 h 159"/>
                    <a:gd name="T84" fmla="*/ 18 w 166"/>
                    <a:gd name="T85" fmla="*/ 9 h 159"/>
                    <a:gd name="T86" fmla="*/ 16 w 166"/>
                    <a:gd name="T87" fmla="*/ 10 h 159"/>
                    <a:gd name="T88" fmla="*/ 9 w 166"/>
                    <a:gd name="T89" fmla="*/ 17 h 159"/>
                    <a:gd name="T90" fmla="*/ 7 w 166"/>
                    <a:gd name="T91" fmla="*/ 3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66" h="159">
                      <a:moveTo>
                        <a:pt x="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8"/>
                        <a:pt x="1" y="39"/>
                        <a:pt x="1" y="40"/>
                      </a:cubicBezTo>
                      <a:cubicBezTo>
                        <a:pt x="2" y="41"/>
                        <a:pt x="4" y="43"/>
                        <a:pt x="5" y="45"/>
                      </a:cubicBezTo>
                      <a:cubicBezTo>
                        <a:pt x="6" y="49"/>
                        <a:pt x="5" y="51"/>
                        <a:pt x="5" y="53"/>
                      </a:cubicBezTo>
                      <a:cubicBezTo>
                        <a:pt x="4" y="55"/>
                        <a:pt x="4" y="56"/>
                        <a:pt x="4" y="57"/>
                      </a:cubicBezTo>
                      <a:cubicBezTo>
                        <a:pt x="7" y="62"/>
                        <a:pt x="5" y="65"/>
                        <a:pt x="3" y="67"/>
                      </a:cubicBezTo>
                      <a:cubicBezTo>
                        <a:pt x="3" y="68"/>
                        <a:pt x="3" y="69"/>
                        <a:pt x="3" y="70"/>
                      </a:cubicBezTo>
                      <a:cubicBezTo>
                        <a:pt x="3" y="71"/>
                        <a:pt x="4" y="72"/>
                        <a:pt x="4" y="73"/>
                      </a:cubicBezTo>
                      <a:cubicBezTo>
                        <a:pt x="4" y="73"/>
                        <a:pt x="4" y="74"/>
                        <a:pt x="4" y="75"/>
                      </a:cubicBezTo>
                      <a:cubicBezTo>
                        <a:pt x="5" y="76"/>
                        <a:pt x="6" y="78"/>
                        <a:pt x="5" y="79"/>
                      </a:cubicBezTo>
                      <a:cubicBezTo>
                        <a:pt x="5" y="79"/>
                        <a:pt x="4" y="80"/>
                        <a:pt x="4" y="80"/>
                      </a:cubicBezTo>
                      <a:cubicBezTo>
                        <a:pt x="2" y="82"/>
                        <a:pt x="1" y="83"/>
                        <a:pt x="0" y="84"/>
                      </a:cubicBezTo>
                      <a:cubicBezTo>
                        <a:pt x="0" y="84"/>
                        <a:pt x="1" y="85"/>
                        <a:pt x="2" y="85"/>
                      </a:cubicBezTo>
                      <a:cubicBezTo>
                        <a:pt x="3" y="86"/>
                        <a:pt x="4" y="88"/>
                        <a:pt x="5" y="89"/>
                      </a:cubicBezTo>
                      <a:cubicBezTo>
                        <a:pt x="7" y="93"/>
                        <a:pt x="7" y="95"/>
                        <a:pt x="7" y="97"/>
                      </a:cubicBezTo>
                      <a:cubicBezTo>
                        <a:pt x="7" y="98"/>
                        <a:pt x="6" y="98"/>
                        <a:pt x="7" y="99"/>
                      </a:cubicBezTo>
                      <a:cubicBezTo>
                        <a:pt x="7" y="100"/>
                        <a:pt x="10" y="102"/>
                        <a:pt x="12" y="102"/>
                      </a:cubicBezTo>
                      <a:cubicBezTo>
                        <a:pt x="15" y="102"/>
                        <a:pt x="16" y="103"/>
                        <a:pt x="18" y="103"/>
                      </a:cubicBezTo>
                      <a:cubicBezTo>
                        <a:pt x="19" y="104"/>
                        <a:pt x="20" y="104"/>
                        <a:pt x="21" y="104"/>
                      </a:cubicBezTo>
                      <a:cubicBezTo>
                        <a:pt x="21" y="104"/>
                        <a:pt x="22" y="104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4" y="105"/>
                        <a:pt x="24" y="106"/>
                        <a:pt x="24" y="106"/>
                      </a:cubicBezTo>
                      <a:cubicBezTo>
                        <a:pt x="24" y="106"/>
                        <a:pt x="24" y="106"/>
                        <a:pt x="24" y="106"/>
                      </a:cubicBezTo>
                      <a:cubicBezTo>
                        <a:pt x="25" y="106"/>
                        <a:pt x="25" y="107"/>
                        <a:pt x="25" y="107"/>
                      </a:cubicBezTo>
                      <a:cubicBezTo>
                        <a:pt x="25" y="107"/>
                        <a:pt x="25" y="107"/>
                        <a:pt x="25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9"/>
                        <a:pt x="26" y="109"/>
                        <a:pt x="26" y="109"/>
                      </a:cubicBezTo>
                      <a:cubicBezTo>
                        <a:pt x="26" y="109"/>
                        <a:pt x="26" y="110"/>
                        <a:pt x="27" y="110"/>
                      </a:cubicBezTo>
                      <a:cubicBezTo>
                        <a:pt x="27" y="110"/>
                        <a:pt x="27" y="111"/>
                        <a:pt x="27" y="111"/>
                      </a:cubicBezTo>
                      <a:cubicBezTo>
                        <a:pt x="27" y="111"/>
                        <a:pt x="27" y="111"/>
                        <a:pt x="27" y="112"/>
                      </a:cubicBezTo>
                      <a:cubicBezTo>
                        <a:pt x="27" y="112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4"/>
                      </a:cubicBezTo>
                      <a:cubicBezTo>
                        <a:pt x="28" y="114"/>
                        <a:pt x="28" y="114"/>
                        <a:pt x="28" y="114"/>
                      </a:cubicBezTo>
                      <a:cubicBezTo>
                        <a:pt x="31" y="114"/>
                        <a:pt x="38" y="115"/>
                        <a:pt x="42" y="117"/>
                      </a:cubicBezTo>
                      <a:cubicBezTo>
                        <a:pt x="42" y="117"/>
                        <a:pt x="42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ubicBezTo>
                        <a:pt x="47" y="120"/>
                        <a:pt x="50" y="122"/>
                        <a:pt x="51" y="12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153" y="159"/>
                        <a:pt x="153" y="159"/>
                        <a:pt x="153" y="159"/>
                      </a:cubicBezTo>
                      <a:cubicBezTo>
                        <a:pt x="153" y="154"/>
                        <a:pt x="153" y="154"/>
                        <a:pt x="153" y="154"/>
                      </a:cubicBezTo>
                      <a:cubicBezTo>
                        <a:pt x="164" y="154"/>
                        <a:pt x="164" y="154"/>
                        <a:pt x="164" y="154"/>
                      </a:cubicBezTo>
                      <a:cubicBezTo>
                        <a:pt x="164" y="135"/>
                        <a:pt x="164" y="135"/>
                        <a:pt x="164" y="135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164" y="46"/>
                        <a:pt x="164" y="46"/>
                        <a:pt x="164" y="46"/>
                      </a:cubicBezTo>
                      <a:cubicBezTo>
                        <a:pt x="164" y="43"/>
                        <a:pt x="163" y="41"/>
                        <a:pt x="163" y="39"/>
                      </a:cubicBezTo>
                      <a:cubicBezTo>
                        <a:pt x="162" y="35"/>
                        <a:pt x="161" y="31"/>
                        <a:pt x="164" y="28"/>
                      </a:cubicBezTo>
                      <a:cubicBezTo>
                        <a:pt x="165" y="26"/>
                        <a:pt x="165" y="26"/>
                        <a:pt x="165" y="24"/>
                      </a:cubicBezTo>
                      <a:cubicBezTo>
                        <a:pt x="164" y="22"/>
                        <a:pt x="164" y="19"/>
                        <a:pt x="165" y="14"/>
                      </a:cubicBezTo>
                      <a:cubicBezTo>
                        <a:pt x="166" y="13"/>
                        <a:pt x="166" y="13"/>
                        <a:pt x="166" y="13"/>
                      </a:cubicBezTo>
                      <a:cubicBezTo>
                        <a:pt x="166" y="12"/>
                        <a:pt x="161" y="11"/>
                        <a:pt x="157" y="11"/>
                      </a:cubicBezTo>
                      <a:cubicBezTo>
                        <a:pt x="156" y="10"/>
                        <a:pt x="154" y="10"/>
                        <a:pt x="152" y="10"/>
                      </a:cubicBezTo>
                      <a:cubicBezTo>
                        <a:pt x="147" y="9"/>
                        <a:pt x="145" y="7"/>
                        <a:pt x="143" y="5"/>
                      </a:cubicBezTo>
                      <a:cubicBezTo>
                        <a:pt x="142" y="3"/>
                        <a:pt x="140" y="1"/>
                        <a:pt x="135" y="1"/>
                      </a:cubicBezTo>
                      <a:cubicBezTo>
                        <a:pt x="125" y="0"/>
                        <a:pt x="112" y="9"/>
                        <a:pt x="112" y="12"/>
                      </a:cubicBezTo>
                      <a:cubicBezTo>
                        <a:pt x="112" y="13"/>
                        <a:pt x="113" y="15"/>
                        <a:pt x="113" y="17"/>
                      </a:cubicBezTo>
                      <a:cubicBezTo>
                        <a:pt x="115" y="20"/>
                        <a:pt x="116" y="24"/>
                        <a:pt x="113" y="28"/>
                      </a:cubicBezTo>
                      <a:cubicBezTo>
                        <a:pt x="111" y="31"/>
                        <a:pt x="108" y="32"/>
                        <a:pt x="104" y="32"/>
                      </a:cubicBezTo>
                      <a:cubicBezTo>
                        <a:pt x="100" y="32"/>
                        <a:pt x="96" y="31"/>
                        <a:pt x="93" y="28"/>
                      </a:cubicBezTo>
                      <a:cubicBezTo>
                        <a:pt x="87" y="23"/>
                        <a:pt x="79" y="21"/>
                        <a:pt x="74" y="21"/>
                      </a:cubicBezTo>
                      <a:cubicBezTo>
                        <a:pt x="69" y="21"/>
                        <a:pt x="65" y="20"/>
                        <a:pt x="62" y="17"/>
                      </a:cubicBezTo>
                      <a:cubicBezTo>
                        <a:pt x="61" y="15"/>
                        <a:pt x="60" y="13"/>
                        <a:pt x="60" y="11"/>
                      </a:cubicBezTo>
                      <a:cubicBezTo>
                        <a:pt x="61" y="10"/>
                        <a:pt x="61" y="8"/>
                        <a:pt x="55" y="7"/>
                      </a:cubicBezTo>
                      <a:cubicBezTo>
                        <a:pt x="53" y="6"/>
                        <a:pt x="51" y="6"/>
                        <a:pt x="49" y="5"/>
                      </a:cubicBezTo>
                      <a:cubicBezTo>
                        <a:pt x="46" y="4"/>
                        <a:pt x="43" y="2"/>
                        <a:pt x="39" y="2"/>
                      </a:cubicBezTo>
                      <a:cubicBezTo>
                        <a:pt x="38" y="2"/>
                        <a:pt x="36" y="2"/>
                        <a:pt x="35" y="3"/>
                      </a:cubicBezTo>
                      <a:cubicBezTo>
                        <a:pt x="31" y="3"/>
                        <a:pt x="26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8"/>
                        <a:pt x="20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4" y="12"/>
                        <a:pt x="13" y="13"/>
                        <a:pt x="12" y="14"/>
                      </a:cubicBezTo>
                      <a:cubicBezTo>
                        <a:pt x="11" y="15"/>
                        <a:pt x="10" y="16"/>
                        <a:pt x="9" y="17"/>
                      </a:cubicBezTo>
                      <a:cubicBezTo>
                        <a:pt x="8" y="18"/>
                        <a:pt x="8" y="19"/>
                        <a:pt x="9" y="20"/>
                      </a:cubicBezTo>
                      <a:cubicBezTo>
                        <a:pt x="10" y="22"/>
                        <a:pt x="8" y="28"/>
                        <a:pt x="7" y="30"/>
                      </a:cubicBezTo>
                      <a:cubicBezTo>
                        <a:pt x="6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3" name="Rectangle 1311"/>
                <p:cNvSpPr>
                  <a:spLocks noChangeArrowheads="1"/>
                </p:cNvSpPr>
                <p:nvPr/>
              </p:nvSpPr>
              <p:spPr bwMode="auto">
                <a:xfrm>
                  <a:off x="1795" y="260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4" name="Freeform 1312"/>
                <p:cNvSpPr>
                  <a:spLocks/>
                </p:cNvSpPr>
                <p:nvPr/>
              </p:nvSpPr>
              <p:spPr bwMode="auto">
                <a:xfrm>
                  <a:off x="1795" y="26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5" name="Freeform 1313"/>
                <p:cNvSpPr>
                  <a:spLocks/>
                </p:cNvSpPr>
                <p:nvPr/>
              </p:nvSpPr>
              <p:spPr bwMode="auto">
                <a:xfrm>
                  <a:off x="1776" y="2631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0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6" name="Freeform 1314"/>
                <p:cNvSpPr>
                  <a:spLocks/>
                </p:cNvSpPr>
                <p:nvPr/>
              </p:nvSpPr>
              <p:spPr bwMode="auto">
                <a:xfrm>
                  <a:off x="1782" y="2612"/>
                  <a:ext cx="6" cy="7"/>
                </a:xfrm>
                <a:custGeom>
                  <a:avLst/>
                  <a:gdLst>
                    <a:gd name="T0" fmla="*/ 7 w 7"/>
                    <a:gd name="T1" fmla="*/ 0 h 7"/>
                    <a:gd name="T2" fmla="*/ 3 w 7"/>
                    <a:gd name="T3" fmla="*/ 4 h 7"/>
                    <a:gd name="T4" fmla="*/ 0 w 7"/>
                    <a:gd name="T5" fmla="*/ 7 h 7"/>
                    <a:gd name="T6" fmla="*/ 3 w 7"/>
                    <a:gd name="T7" fmla="*/ 4 h 7"/>
                    <a:gd name="T8" fmla="*/ 7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cubicBezTo>
                        <a:pt x="5" y="2"/>
                        <a:pt x="4" y="3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6"/>
                        <a:pt x="2" y="5"/>
                        <a:pt x="3" y="4"/>
                      </a:cubicBezTo>
                      <a:cubicBezTo>
                        <a:pt x="4" y="3"/>
                        <a:pt x="5" y="2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7" name="Freeform 1315"/>
                <p:cNvSpPr>
                  <a:spLocks/>
                </p:cNvSpPr>
                <p:nvPr/>
              </p:nvSpPr>
              <p:spPr bwMode="auto">
                <a:xfrm>
                  <a:off x="1795" y="260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8" name="Freeform 1316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9" name="Oval 1317"/>
                <p:cNvSpPr>
                  <a:spLocks noChangeArrowheads="1"/>
                </p:cNvSpPr>
                <p:nvPr/>
              </p:nvSpPr>
              <p:spPr bwMode="auto">
                <a:xfrm>
                  <a:off x="1773" y="2637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0" name="Freeform 1318"/>
                <p:cNvSpPr>
                  <a:spLocks/>
                </p:cNvSpPr>
                <p:nvPr/>
              </p:nvSpPr>
              <p:spPr bwMode="auto">
                <a:xfrm>
                  <a:off x="1795" y="270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1" name="Freeform 1319"/>
                <p:cNvSpPr>
                  <a:spLocks/>
                </p:cNvSpPr>
                <p:nvPr/>
              </p:nvSpPr>
              <p:spPr bwMode="auto">
                <a:xfrm>
                  <a:off x="1794" y="27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2" name="Freeform 1320"/>
                <p:cNvSpPr>
                  <a:spLocks/>
                </p:cNvSpPr>
                <p:nvPr/>
              </p:nvSpPr>
              <p:spPr bwMode="auto">
                <a:xfrm>
                  <a:off x="1797" y="270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3" name="Freeform 1321"/>
                <p:cNvSpPr>
                  <a:spLocks/>
                </p:cNvSpPr>
                <p:nvPr/>
              </p:nvSpPr>
              <p:spPr bwMode="auto">
                <a:xfrm>
                  <a:off x="1775" y="26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4" name="Freeform 1322"/>
                <p:cNvSpPr>
                  <a:spLocks/>
                </p:cNvSpPr>
                <p:nvPr/>
              </p:nvSpPr>
              <p:spPr bwMode="auto">
                <a:xfrm>
                  <a:off x="1800" y="27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5" name="Freeform 1323"/>
                <p:cNvSpPr>
                  <a:spLocks/>
                </p:cNvSpPr>
                <p:nvPr/>
              </p:nvSpPr>
              <p:spPr bwMode="auto">
                <a:xfrm>
                  <a:off x="1796" y="270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6" name="Freeform 1324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7" name="Freeform 1325"/>
                <p:cNvSpPr>
                  <a:spLocks/>
                </p:cNvSpPr>
                <p:nvPr/>
              </p:nvSpPr>
              <p:spPr bwMode="auto">
                <a:xfrm>
                  <a:off x="1798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8" name="Freeform 1326"/>
                <p:cNvSpPr>
                  <a:spLocks/>
                </p:cNvSpPr>
                <p:nvPr/>
              </p:nvSpPr>
              <p:spPr bwMode="auto">
                <a:xfrm>
                  <a:off x="1799" y="270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9" name="Freeform 1327"/>
                <p:cNvSpPr>
                  <a:spLocks/>
                </p:cNvSpPr>
                <p:nvPr/>
              </p:nvSpPr>
              <p:spPr bwMode="auto">
                <a:xfrm>
                  <a:off x="1773" y="26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0" name="Freeform 1328"/>
                <p:cNvSpPr>
                  <a:spLocks/>
                </p:cNvSpPr>
                <p:nvPr/>
              </p:nvSpPr>
              <p:spPr bwMode="auto">
                <a:xfrm>
                  <a:off x="1774" y="2635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  <a:gd name="T10" fmla="*/ 1 w 2"/>
                    <a:gd name="T11" fmla="*/ 1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1" name="Freeform 1329"/>
                <p:cNvSpPr>
                  <a:spLocks/>
                </p:cNvSpPr>
                <p:nvPr/>
              </p:nvSpPr>
              <p:spPr bwMode="auto">
                <a:xfrm>
                  <a:off x="1490" y="2824"/>
                  <a:ext cx="16" cy="4"/>
                </a:xfrm>
                <a:custGeom>
                  <a:avLst/>
                  <a:gdLst>
                    <a:gd name="T0" fmla="*/ 0 w 17"/>
                    <a:gd name="T1" fmla="*/ 5 h 5"/>
                    <a:gd name="T2" fmla="*/ 0 w 17"/>
                    <a:gd name="T3" fmla="*/ 5 h 5"/>
                    <a:gd name="T4" fmla="*/ 0 w 17"/>
                    <a:gd name="T5" fmla="*/ 5 h 5"/>
                    <a:gd name="T6" fmla="*/ 1 w 17"/>
                    <a:gd name="T7" fmla="*/ 5 h 5"/>
                    <a:gd name="T8" fmla="*/ 12 w 17"/>
                    <a:gd name="T9" fmla="*/ 2 h 5"/>
                    <a:gd name="T10" fmla="*/ 17 w 17"/>
                    <a:gd name="T11" fmla="*/ 1 h 5"/>
                    <a:gd name="T12" fmla="*/ 14 w 17"/>
                    <a:gd name="T13" fmla="*/ 1 h 5"/>
                    <a:gd name="T14" fmla="*/ 11 w 17"/>
                    <a:gd name="T15" fmla="*/ 2 h 5"/>
                    <a:gd name="T16" fmla="*/ 11 w 17"/>
                    <a:gd name="T17" fmla="*/ 2 h 5"/>
                    <a:gd name="T18" fmla="*/ 8 w 17"/>
                    <a:gd name="T19" fmla="*/ 3 h 5"/>
                    <a:gd name="T20" fmla="*/ 8 w 17"/>
                    <a:gd name="T21" fmla="*/ 3 h 5"/>
                    <a:gd name="T22" fmla="*/ 4 w 17"/>
                    <a:gd name="T23" fmla="*/ 3 h 5"/>
                    <a:gd name="T24" fmla="*/ 4 w 17"/>
                    <a:gd name="T25" fmla="*/ 3 h 5"/>
                    <a:gd name="T26" fmla="*/ 1 w 17"/>
                    <a:gd name="T27" fmla="*/ 3 h 5"/>
                    <a:gd name="T28" fmla="*/ 1 w 17"/>
                    <a:gd name="T29" fmla="*/ 3 h 5"/>
                    <a:gd name="T30" fmla="*/ 0 w 17"/>
                    <a:gd name="T3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4" y="5"/>
                        <a:pt x="11" y="4"/>
                        <a:pt x="12" y="2"/>
                      </a:cubicBezTo>
                      <a:cubicBezTo>
                        <a:pt x="14" y="1"/>
                        <a:pt x="15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3" y="1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2" name="Freeform 1330"/>
                <p:cNvSpPr>
                  <a:spLocks/>
                </p:cNvSpPr>
                <p:nvPr/>
              </p:nvSpPr>
              <p:spPr bwMode="auto">
                <a:xfrm>
                  <a:off x="1483" y="2793"/>
                  <a:ext cx="59" cy="45"/>
                </a:xfrm>
                <a:custGeom>
                  <a:avLst/>
                  <a:gdLst>
                    <a:gd name="T0" fmla="*/ 39 w 62"/>
                    <a:gd name="T1" fmla="*/ 42 h 47"/>
                    <a:gd name="T2" fmla="*/ 56 w 62"/>
                    <a:gd name="T3" fmla="*/ 47 h 47"/>
                    <a:gd name="T4" fmla="*/ 58 w 62"/>
                    <a:gd name="T5" fmla="*/ 47 h 47"/>
                    <a:gd name="T6" fmla="*/ 60 w 62"/>
                    <a:gd name="T7" fmla="*/ 47 h 47"/>
                    <a:gd name="T8" fmla="*/ 61 w 62"/>
                    <a:gd name="T9" fmla="*/ 47 h 47"/>
                    <a:gd name="T10" fmla="*/ 62 w 62"/>
                    <a:gd name="T11" fmla="*/ 44 h 47"/>
                    <a:gd name="T12" fmla="*/ 62 w 62"/>
                    <a:gd name="T13" fmla="*/ 43 h 47"/>
                    <a:gd name="T14" fmla="*/ 62 w 62"/>
                    <a:gd name="T15" fmla="*/ 42 h 47"/>
                    <a:gd name="T16" fmla="*/ 62 w 62"/>
                    <a:gd name="T17" fmla="*/ 41 h 47"/>
                    <a:gd name="T18" fmla="*/ 62 w 62"/>
                    <a:gd name="T19" fmla="*/ 41 h 47"/>
                    <a:gd name="T20" fmla="*/ 62 w 62"/>
                    <a:gd name="T21" fmla="*/ 40 h 47"/>
                    <a:gd name="T22" fmla="*/ 54 w 62"/>
                    <a:gd name="T23" fmla="*/ 27 h 47"/>
                    <a:gd name="T24" fmla="*/ 52 w 62"/>
                    <a:gd name="T25" fmla="*/ 24 h 47"/>
                    <a:gd name="T26" fmla="*/ 52 w 62"/>
                    <a:gd name="T27" fmla="*/ 24 h 47"/>
                    <a:gd name="T28" fmla="*/ 52 w 62"/>
                    <a:gd name="T29" fmla="*/ 21 h 47"/>
                    <a:gd name="T30" fmla="*/ 51 w 62"/>
                    <a:gd name="T31" fmla="*/ 20 h 47"/>
                    <a:gd name="T32" fmla="*/ 50 w 62"/>
                    <a:gd name="T33" fmla="*/ 19 h 47"/>
                    <a:gd name="T34" fmla="*/ 49 w 62"/>
                    <a:gd name="T35" fmla="*/ 18 h 47"/>
                    <a:gd name="T36" fmla="*/ 40 w 62"/>
                    <a:gd name="T37" fmla="*/ 9 h 47"/>
                    <a:gd name="T38" fmla="*/ 35 w 62"/>
                    <a:gd name="T39" fmla="*/ 7 h 47"/>
                    <a:gd name="T40" fmla="*/ 29 w 62"/>
                    <a:gd name="T41" fmla="*/ 1 h 47"/>
                    <a:gd name="T42" fmla="*/ 21 w 62"/>
                    <a:gd name="T43" fmla="*/ 2 h 47"/>
                    <a:gd name="T44" fmla="*/ 10 w 62"/>
                    <a:gd name="T45" fmla="*/ 2 h 47"/>
                    <a:gd name="T46" fmla="*/ 9 w 62"/>
                    <a:gd name="T47" fmla="*/ 4 h 47"/>
                    <a:gd name="T48" fmla="*/ 8 w 62"/>
                    <a:gd name="T49" fmla="*/ 5 h 47"/>
                    <a:gd name="T50" fmla="*/ 7 w 62"/>
                    <a:gd name="T51" fmla="*/ 6 h 47"/>
                    <a:gd name="T52" fmla="*/ 6 w 62"/>
                    <a:gd name="T53" fmla="*/ 7 h 47"/>
                    <a:gd name="T54" fmla="*/ 3 w 62"/>
                    <a:gd name="T55" fmla="*/ 16 h 47"/>
                    <a:gd name="T56" fmla="*/ 8 w 62"/>
                    <a:gd name="T57" fmla="*/ 31 h 47"/>
                    <a:gd name="T58" fmla="*/ 10 w 62"/>
                    <a:gd name="T59" fmla="*/ 31 h 47"/>
                    <a:gd name="T60" fmla="*/ 13 w 62"/>
                    <a:gd name="T61" fmla="*/ 31 h 47"/>
                    <a:gd name="T62" fmla="*/ 16 w 62"/>
                    <a:gd name="T63" fmla="*/ 30 h 47"/>
                    <a:gd name="T64" fmla="*/ 22 w 62"/>
                    <a:gd name="T65" fmla="*/ 28 h 47"/>
                    <a:gd name="T66" fmla="*/ 31 w 62"/>
                    <a:gd name="T67" fmla="*/ 33 h 47"/>
                    <a:gd name="T68" fmla="*/ 41 w 62"/>
                    <a:gd name="T69" fmla="*/ 36 h 47"/>
                    <a:gd name="T70" fmla="*/ 30 w 62"/>
                    <a:gd name="T71" fmla="*/ 40 h 47"/>
                    <a:gd name="T72" fmla="*/ 22 w 62"/>
                    <a:gd name="T73" fmla="*/ 37 h 47"/>
                    <a:gd name="T74" fmla="*/ 8 w 62"/>
                    <a:gd name="T75" fmla="*/ 41 h 47"/>
                    <a:gd name="T76" fmla="*/ 7 w 62"/>
                    <a:gd name="T77" fmla="*/ 41 h 47"/>
                    <a:gd name="T78" fmla="*/ 7 w 62"/>
                    <a:gd name="T79" fmla="*/ 41 h 47"/>
                    <a:gd name="T80" fmla="*/ 8 w 62"/>
                    <a:gd name="T81" fmla="*/ 44 h 47"/>
                    <a:gd name="T82" fmla="*/ 10 w 62"/>
                    <a:gd name="T83" fmla="*/ 44 h 47"/>
                    <a:gd name="T84" fmla="*/ 12 w 62"/>
                    <a:gd name="T85" fmla="*/ 44 h 47"/>
                    <a:gd name="T86" fmla="*/ 13 w 62"/>
                    <a:gd name="T87" fmla="*/ 45 h 47"/>
                    <a:gd name="T88" fmla="*/ 13 w 62"/>
                    <a:gd name="T89" fmla="*/ 46 h 47"/>
                    <a:gd name="T90" fmla="*/ 15 w 62"/>
                    <a:gd name="T91" fmla="*/ 46 h 47"/>
                    <a:gd name="T92" fmla="*/ 16 w 62"/>
                    <a:gd name="T93" fmla="*/ 45 h 47"/>
                    <a:gd name="T94" fmla="*/ 18 w 62"/>
                    <a:gd name="T95" fmla="*/ 44 h 47"/>
                    <a:gd name="T96" fmla="*/ 19 w 62"/>
                    <a:gd name="T97" fmla="*/ 43 h 47"/>
                    <a:gd name="T98" fmla="*/ 36 w 62"/>
                    <a:gd name="T99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2" h="47">
                      <a:moveTo>
                        <a:pt x="36" y="41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6" y="43"/>
                        <a:pt x="48" y="45"/>
                        <a:pt x="48" y="46"/>
                      </a:cubicBezTo>
                      <a:cubicBezTo>
                        <a:pt x="49" y="47"/>
                        <a:pt x="52" y="47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60" y="47"/>
                        <a:pt x="60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1" y="39"/>
                        <a:pt x="59" y="37"/>
                        <a:pt x="57" y="35"/>
                      </a:cubicBezTo>
                      <a:cubicBezTo>
                        <a:pt x="55" y="33"/>
                        <a:pt x="54" y="29"/>
                        <a:pt x="54" y="27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4" y="16"/>
                        <a:pt x="41" y="12"/>
                        <a:pt x="40" y="9"/>
                      </a:cubicBezTo>
                      <a:cubicBezTo>
                        <a:pt x="39" y="9"/>
                        <a:pt x="39" y="8"/>
                        <a:pt x="39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1" y="2"/>
                        <a:pt x="29" y="1"/>
                      </a:cubicBezTo>
                      <a:cubicBezTo>
                        <a:pt x="27" y="0"/>
                        <a:pt x="23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18" y="3"/>
                        <a:pt x="15" y="3"/>
                      </a:cubicBezTo>
                      <a:cubicBezTo>
                        <a:pt x="13" y="3"/>
                        <a:pt x="12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10"/>
                        <a:pt x="5" y="14"/>
                        <a:pt x="3" y="16"/>
                      </a:cubicBezTo>
                      <a:cubicBezTo>
                        <a:pt x="0" y="20"/>
                        <a:pt x="4" y="27"/>
                        <a:pt x="7" y="29"/>
                      </a:cubicBezTo>
                      <a:cubicBezTo>
                        <a:pt x="7" y="30"/>
                        <a:pt x="8" y="30"/>
                        <a:pt x="8" y="31"/>
                      </a:cubicBezTo>
                      <a:cubicBezTo>
                        <a:pt x="8" y="31"/>
                        <a:pt x="9" y="31"/>
                        <a:pt x="9" y="31"/>
                      </a:cubicBezTo>
                      <a:cubicBezTo>
                        <a:pt x="9" y="31"/>
                        <a:pt x="10" y="31"/>
                        <a:pt x="10" y="31"/>
                      </a:cubicBezTo>
                      <a:cubicBezTo>
                        <a:pt x="11" y="31"/>
                        <a:pt x="12" y="31"/>
                        <a:pt x="12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5" y="31"/>
                        <a:pt x="15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8" y="29"/>
                        <a:pt x="19" y="29"/>
                      </a:cubicBezTo>
                      <a:cubicBezTo>
                        <a:pt x="20" y="28"/>
                        <a:pt x="21" y="28"/>
                        <a:pt x="22" y="28"/>
                      </a:cubicBezTo>
                      <a:cubicBezTo>
                        <a:pt x="25" y="28"/>
                        <a:pt x="26" y="30"/>
                        <a:pt x="27" y="31"/>
                      </a:cubicBezTo>
                      <a:cubicBezTo>
                        <a:pt x="28" y="32"/>
                        <a:pt x="29" y="33"/>
                        <a:pt x="31" y="33"/>
                      </a:cubicBezTo>
                      <a:cubicBezTo>
                        <a:pt x="37" y="34"/>
                        <a:pt x="38" y="34"/>
                        <a:pt x="38" y="35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4" y="41"/>
                        <a:pt x="30" y="40"/>
                      </a:cubicBezTo>
                      <a:cubicBezTo>
                        <a:pt x="28" y="40"/>
                        <a:pt x="27" y="39"/>
                        <a:pt x="25" y="38"/>
                      </a:cubicBezTo>
                      <a:cubicBezTo>
                        <a:pt x="24" y="38"/>
                        <a:pt x="23" y="37"/>
                        <a:pt x="22" y="37"/>
                      </a:cubicBezTo>
                      <a:cubicBezTo>
                        <a:pt x="19" y="40"/>
                        <a:pt x="10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9" y="44"/>
                        <a:pt x="9" y="44"/>
                        <a:pt x="10" y="44"/>
                      </a:cubicBezTo>
                      <a:cubicBezTo>
                        <a:pt x="10" y="44"/>
                        <a:pt x="10" y="44"/>
                        <a:pt x="11" y="44"/>
                      </a:cubicBezTo>
                      <a:cubicBezTo>
                        <a:pt x="11" y="44"/>
                        <a:pt x="11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33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3" name="Freeform 1331"/>
                <p:cNvSpPr>
                  <a:spLocks/>
                </p:cNvSpPr>
                <p:nvPr/>
              </p:nvSpPr>
              <p:spPr bwMode="auto">
                <a:xfrm>
                  <a:off x="1491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4" name="Freeform 1332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5" name="Freeform 1333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6" name="Freeform 1334"/>
                <p:cNvSpPr>
                  <a:spLocks/>
                </p:cNvSpPr>
                <p:nvPr/>
              </p:nvSpPr>
              <p:spPr bwMode="auto">
                <a:xfrm>
                  <a:off x="1498" y="2821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7" name="Freeform 1335"/>
                <p:cNvSpPr>
                  <a:spLocks/>
                </p:cNvSpPr>
                <p:nvPr/>
              </p:nvSpPr>
              <p:spPr bwMode="auto">
                <a:xfrm>
                  <a:off x="1496" y="282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8" name="Freeform 1336"/>
                <p:cNvSpPr>
                  <a:spLocks/>
                </p:cNvSpPr>
                <p:nvPr/>
              </p:nvSpPr>
              <p:spPr bwMode="auto">
                <a:xfrm>
                  <a:off x="1493" y="282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9" name="Freeform 1337"/>
                <p:cNvSpPr>
                  <a:spLocks/>
                </p:cNvSpPr>
                <p:nvPr/>
              </p:nvSpPr>
              <p:spPr bwMode="auto">
                <a:xfrm>
                  <a:off x="1491" y="28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0" name="Freeform 1338"/>
                <p:cNvSpPr>
                  <a:spLocks/>
                </p:cNvSpPr>
                <p:nvPr/>
              </p:nvSpPr>
              <p:spPr bwMode="auto">
                <a:xfrm>
                  <a:off x="1496" y="2837"/>
                  <a:ext cx="22" cy="13"/>
                </a:xfrm>
                <a:custGeom>
                  <a:avLst/>
                  <a:gdLst>
                    <a:gd name="T0" fmla="*/ 23 w 23"/>
                    <a:gd name="T1" fmla="*/ 0 h 14"/>
                    <a:gd name="T2" fmla="*/ 7 w 23"/>
                    <a:gd name="T3" fmla="*/ 1 h 14"/>
                    <a:gd name="T4" fmla="*/ 0 w 23"/>
                    <a:gd name="T5" fmla="*/ 4 h 14"/>
                    <a:gd name="T6" fmla="*/ 0 w 23"/>
                    <a:gd name="T7" fmla="*/ 4 h 14"/>
                    <a:gd name="T8" fmla="*/ 4 w 23"/>
                    <a:gd name="T9" fmla="*/ 5 h 14"/>
                    <a:gd name="T10" fmla="*/ 8 w 23"/>
                    <a:gd name="T11" fmla="*/ 12 h 14"/>
                    <a:gd name="T12" fmla="*/ 9 w 23"/>
                    <a:gd name="T13" fmla="*/ 14 h 14"/>
                    <a:gd name="T14" fmla="*/ 9 w 23"/>
                    <a:gd name="T15" fmla="*/ 14 h 14"/>
                    <a:gd name="T16" fmla="*/ 9 w 23"/>
                    <a:gd name="T17" fmla="*/ 14 h 14"/>
                    <a:gd name="T18" fmla="*/ 11 w 23"/>
                    <a:gd name="T19" fmla="*/ 13 h 14"/>
                    <a:gd name="T20" fmla="*/ 20 w 23"/>
                    <a:gd name="T21" fmla="*/ 8 h 14"/>
                    <a:gd name="T22" fmla="*/ 21 w 23"/>
                    <a:gd name="T23" fmla="*/ 8 h 14"/>
                    <a:gd name="T24" fmla="*/ 21 w 23"/>
                    <a:gd name="T25" fmla="*/ 8 h 14"/>
                    <a:gd name="T26" fmla="*/ 20 w 23"/>
                    <a:gd name="T27" fmla="*/ 3 h 14"/>
                    <a:gd name="T28" fmla="*/ 22 w 23"/>
                    <a:gd name="T29" fmla="*/ 1 h 14"/>
                    <a:gd name="T30" fmla="*/ 23 w 23"/>
                    <a:gd name="T31" fmla="*/ 1 h 14"/>
                    <a:gd name="T32" fmla="*/ 23 w 23"/>
                    <a:gd name="T33" fmla="*/ 1 h 14"/>
                    <a:gd name="T34" fmla="*/ 23 w 23"/>
                    <a:gd name="T35" fmla="*/ 0 h 14"/>
                    <a:gd name="T36" fmla="*/ 23 w 23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" h="14">
                      <a:moveTo>
                        <a:pt x="23" y="0"/>
                      </a:moveTo>
                      <a:cubicBezTo>
                        <a:pt x="21" y="0"/>
                        <a:pt x="9" y="1"/>
                        <a:pt x="7" y="1"/>
                      </a:cubicBezTo>
                      <a:cubicBezTo>
                        <a:pt x="5" y="2"/>
                        <a:pt x="2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2" y="5"/>
                        <a:pt x="4" y="5"/>
                      </a:cubicBezTo>
                      <a:cubicBezTo>
                        <a:pt x="8" y="7"/>
                        <a:pt x="8" y="9"/>
                        <a:pt x="8" y="12"/>
                      </a:cubicBezTo>
                      <a:cubicBezTo>
                        <a:pt x="8" y="13"/>
                        <a:pt x="8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3"/>
                        <a:pt x="11" y="13"/>
                      </a:cubicBezTo>
                      <a:cubicBezTo>
                        <a:pt x="15" y="9"/>
                        <a:pt x="18" y="7"/>
                        <a:pt x="20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7"/>
                        <a:pt x="19" y="5"/>
                        <a:pt x="20" y="3"/>
                      </a:cubicBezTo>
                      <a:cubicBezTo>
                        <a:pt x="20" y="3"/>
                        <a:pt x="21" y="2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1" name="Freeform 1339"/>
                <p:cNvSpPr>
                  <a:spLocks/>
                </p:cNvSpPr>
                <p:nvPr/>
              </p:nvSpPr>
              <p:spPr bwMode="auto">
                <a:xfrm>
                  <a:off x="1518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2" name="Freeform 1340"/>
                <p:cNvSpPr>
                  <a:spLocks/>
                </p:cNvSpPr>
                <p:nvPr/>
              </p:nvSpPr>
              <p:spPr bwMode="auto">
                <a:xfrm>
                  <a:off x="1826" y="2854"/>
                  <a:ext cx="128" cy="87"/>
                </a:xfrm>
                <a:custGeom>
                  <a:avLst/>
                  <a:gdLst>
                    <a:gd name="T0" fmla="*/ 120 w 134"/>
                    <a:gd name="T1" fmla="*/ 46 h 91"/>
                    <a:gd name="T2" fmla="*/ 113 w 134"/>
                    <a:gd name="T3" fmla="*/ 39 h 91"/>
                    <a:gd name="T4" fmla="*/ 108 w 134"/>
                    <a:gd name="T5" fmla="*/ 33 h 91"/>
                    <a:gd name="T6" fmla="*/ 100 w 134"/>
                    <a:gd name="T7" fmla="*/ 29 h 91"/>
                    <a:gd name="T8" fmla="*/ 94 w 134"/>
                    <a:gd name="T9" fmla="*/ 25 h 91"/>
                    <a:gd name="T10" fmla="*/ 92 w 134"/>
                    <a:gd name="T11" fmla="*/ 21 h 91"/>
                    <a:gd name="T12" fmla="*/ 96 w 134"/>
                    <a:gd name="T13" fmla="*/ 17 h 91"/>
                    <a:gd name="T14" fmla="*/ 93 w 134"/>
                    <a:gd name="T15" fmla="*/ 10 h 91"/>
                    <a:gd name="T16" fmla="*/ 93 w 134"/>
                    <a:gd name="T17" fmla="*/ 9 h 91"/>
                    <a:gd name="T18" fmla="*/ 92 w 134"/>
                    <a:gd name="T19" fmla="*/ 8 h 91"/>
                    <a:gd name="T20" fmla="*/ 91 w 134"/>
                    <a:gd name="T21" fmla="*/ 7 h 91"/>
                    <a:gd name="T22" fmla="*/ 90 w 134"/>
                    <a:gd name="T23" fmla="*/ 5 h 91"/>
                    <a:gd name="T24" fmla="*/ 89 w 134"/>
                    <a:gd name="T25" fmla="*/ 4 h 91"/>
                    <a:gd name="T26" fmla="*/ 86 w 134"/>
                    <a:gd name="T27" fmla="*/ 1 h 91"/>
                    <a:gd name="T28" fmla="*/ 86 w 134"/>
                    <a:gd name="T29" fmla="*/ 1 h 91"/>
                    <a:gd name="T30" fmla="*/ 84 w 134"/>
                    <a:gd name="T31" fmla="*/ 0 h 91"/>
                    <a:gd name="T32" fmla="*/ 77 w 134"/>
                    <a:gd name="T33" fmla="*/ 5 h 91"/>
                    <a:gd name="T34" fmla="*/ 74 w 134"/>
                    <a:gd name="T35" fmla="*/ 10 h 91"/>
                    <a:gd name="T36" fmla="*/ 54 w 134"/>
                    <a:gd name="T37" fmla="*/ 23 h 91"/>
                    <a:gd name="T38" fmla="*/ 48 w 134"/>
                    <a:gd name="T39" fmla="*/ 24 h 91"/>
                    <a:gd name="T40" fmla="*/ 47 w 134"/>
                    <a:gd name="T41" fmla="*/ 29 h 91"/>
                    <a:gd name="T42" fmla="*/ 37 w 134"/>
                    <a:gd name="T43" fmla="*/ 35 h 91"/>
                    <a:gd name="T44" fmla="*/ 27 w 134"/>
                    <a:gd name="T45" fmla="*/ 37 h 91"/>
                    <a:gd name="T46" fmla="*/ 25 w 134"/>
                    <a:gd name="T47" fmla="*/ 39 h 91"/>
                    <a:gd name="T48" fmla="*/ 22 w 134"/>
                    <a:gd name="T49" fmla="*/ 40 h 91"/>
                    <a:gd name="T50" fmla="*/ 19 w 134"/>
                    <a:gd name="T51" fmla="*/ 39 h 91"/>
                    <a:gd name="T52" fmla="*/ 12 w 134"/>
                    <a:gd name="T53" fmla="*/ 42 h 91"/>
                    <a:gd name="T54" fmla="*/ 10 w 134"/>
                    <a:gd name="T55" fmla="*/ 42 h 91"/>
                    <a:gd name="T56" fmla="*/ 9 w 134"/>
                    <a:gd name="T57" fmla="*/ 41 h 91"/>
                    <a:gd name="T58" fmla="*/ 8 w 134"/>
                    <a:gd name="T59" fmla="*/ 43 h 91"/>
                    <a:gd name="T60" fmla="*/ 6 w 134"/>
                    <a:gd name="T61" fmla="*/ 44 h 91"/>
                    <a:gd name="T62" fmla="*/ 5 w 134"/>
                    <a:gd name="T63" fmla="*/ 46 h 91"/>
                    <a:gd name="T64" fmla="*/ 0 w 134"/>
                    <a:gd name="T65" fmla="*/ 57 h 91"/>
                    <a:gd name="T66" fmla="*/ 1 w 134"/>
                    <a:gd name="T67" fmla="*/ 66 h 91"/>
                    <a:gd name="T68" fmla="*/ 6 w 134"/>
                    <a:gd name="T69" fmla="*/ 81 h 91"/>
                    <a:gd name="T70" fmla="*/ 12 w 134"/>
                    <a:gd name="T71" fmla="*/ 87 h 91"/>
                    <a:gd name="T72" fmla="*/ 14 w 134"/>
                    <a:gd name="T73" fmla="*/ 89 h 91"/>
                    <a:gd name="T74" fmla="*/ 15 w 134"/>
                    <a:gd name="T75" fmla="*/ 90 h 91"/>
                    <a:gd name="T76" fmla="*/ 16 w 134"/>
                    <a:gd name="T77" fmla="*/ 91 h 91"/>
                    <a:gd name="T78" fmla="*/ 16 w 134"/>
                    <a:gd name="T79" fmla="*/ 91 h 91"/>
                    <a:gd name="T80" fmla="*/ 16 w 134"/>
                    <a:gd name="T81" fmla="*/ 90 h 91"/>
                    <a:gd name="T82" fmla="*/ 17 w 134"/>
                    <a:gd name="T83" fmla="*/ 89 h 91"/>
                    <a:gd name="T84" fmla="*/ 17 w 134"/>
                    <a:gd name="T85" fmla="*/ 88 h 91"/>
                    <a:gd name="T86" fmla="*/ 17 w 134"/>
                    <a:gd name="T87" fmla="*/ 87 h 91"/>
                    <a:gd name="T88" fmla="*/ 17 w 134"/>
                    <a:gd name="T89" fmla="*/ 86 h 91"/>
                    <a:gd name="T90" fmla="*/ 17 w 134"/>
                    <a:gd name="T91" fmla="*/ 86 h 91"/>
                    <a:gd name="T92" fmla="*/ 17 w 134"/>
                    <a:gd name="T93" fmla="*/ 84 h 91"/>
                    <a:gd name="T94" fmla="*/ 30 w 134"/>
                    <a:gd name="T95" fmla="*/ 80 h 91"/>
                    <a:gd name="T96" fmla="*/ 38 w 134"/>
                    <a:gd name="T97" fmla="*/ 75 h 91"/>
                    <a:gd name="T98" fmla="*/ 52 w 134"/>
                    <a:gd name="T99" fmla="*/ 65 h 91"/>
                    <a:gd name="T100" fmla="*/ 81 w 134"/>
                    <a:gd name="T101" fmla="*/ 75 h 91"/>
                    <a:gd name="T102" fmla="*/ 90 w 134"/>
                    <a:gd name="T103" fmla="*/ 68 h 91"/>
                    <a:gd name="T104" fmla="*/ 94 w 134"/>
                    <a:gd name="T105" fmla="*/ 68 h 91"/>
                    <a:gd name="T106" fmla="*/ 111 w 134"/>
                    <a:gd name="T107" fmla="*/ 65 h 91"/>
                    <a:gd name="T108" fmla="*/ 114 w 134"/>
                    <a:gd name="T109" fmla="*/ 64 h 91"/>
                    <a:gd name="T110" fmla="*/ 128 w 134"/>
                    <a:gd name="T111" fmla="*/ 64 h 91"/>
                    <a:gd name="T112" fmla="*/ 132 w 134"/>
                    <a:gd name="T113" fmla="*/ 6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4" h="91">
                      <a:moveTo>
                        <a:pt x="124" y="52"/>
                      </a:moveTo>
                      <a:cubicBezTo>
                        <a:pt x="124" y="51"/>
                        <a:pt x="124" y="49"/>
                        <a:pt x="120" y="46"/>
                      </a:cubicBezTo>
                      <a:cubicBezTo>
                        <a:pt x="119" y="45"/>
                        <a:pt x="118" y="44"/>
                        <a:pt x="117" y="44"/>
                      </a:cubicBezTo>
                      <a:cubicBezTo>
                        <a:pt x="115" y="42"/>
                        <a:pt x="113" y="41"/>
                        <a:pt x="113" y="39"/>
                      </a:cubicBezTo>
                      <a:cubicBezTo>
                        <a:pt x="113" y="38"/>
                        <a:pt x="113" y="38"/>
                        <a:pt x="111" y="36"/>
                      </a:cubicBezTo>
                      <a:cubicBezTo>
                        <a:pt x="110" y="35"/>
                        <a:pt x="109" y="34"/>
                        <a:pt x="108" y="33"/>
                      </a:cubicBezTo>
                      <a:cubicBezTo>
                        <a:pt x="106" y="30"/>
                        <a:pt x="101" y="29"/>
                        <a:pt x="101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98" y="26"/>
                        <a:pt x="98" y="26"/>
                        <a:pt x="98" y="26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4"/>
                        <a:pt x="92" y="23"/>
                        <a:pt x="92" y="21"/>
                      </a:cubicBezTo>
                      <a:cubicBezTo>
                        <a:pt x="92" y="20"/>
                        <a:pt x="93" y="18"/>
                        <a:pt x="95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6" y="16"/>
                        <a:pt x="95" y="13"/>
                        <a:pt x="94" y="12"/>
                      </a:cubicBezTo>
                      <a:cubicBezTo>
                        <a:pt x="94" y="11"/>
                        <a:pt x="94" y="11"/>
                        <a:pt x="93" y="10"/>
                      </a:cubicBezTo>
                      <a:cubicBezTo>
                        <a:pt x="93" y="10"/>
                        <a:pt x="93" y="10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7"/>
                        <a:pt x="92" y="7"/>
                        <a:pt x="91" y="7"/>
                      </a:cubicBezTo>
                      <a:cubicBezTo>
                        <a:pt x="91" y="7"/>
                        <a:pt x="91" y="7"/>
                        <a:pt x="91" y="6"/>
                      </a:cubicBezTo>
                      <a:cubicBezTo>
                        <a:pt x="91" y="6"/>
                        <a:pt x="91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8" y="3"/>
                        <a:pt x="87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2" y="0"/>
                        <a:pt x="79" y="2"/>
                        <a:pt x="77" y="3"/>
                      </a:cubicBezTo>
                      <a:cubicBezTo>
                        <a:pt x="77" y="4"/>
                        <a:pt x="77" y="4"/>
                        <a:pt x="77" y="5"/>
                      </a:cubicBezTo>
                      <a:cubicBezTo>
                        <a:pt x="77" y="6"/>
                        <a:pt x="76" y="7"/>
                        <a:pt x="75" y="9"/>
                      </a:cubicBezTo>
                      <a:cubicBezTo>
                        <a:pt x="75" y="9"/>
                        <a:pt x="74" y="10"/>
                        <a:pt x="74" y="10"/>
                      </a:cubicBezTo>
                      <a:cubicBezTo>
                        <a:pt x="71" y="13"/>
                        <a:pt x="67" y="16"/>
                        <a:pt x="64" y="20"/>
                      </a:cubicBezTo>
                      <a:cubicBezTo>
                        <a:pt x="62" y="23"/>
                        <a:pt x="58" y="23"/>
                        <a:pt x="54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49" y="23"/>
                        <a:pt x="48" y="23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9" y="28"/>
                        <a:pt x="47" y="29"/>
                      </a:cubicBezTo>
                      <a:cubicBezTo>
                        <a:pt x="46" y="31"/>
                        <a:pt x="42" y="32"/>
                        <a:pt x="39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6"/>
                        <a:pt x="35" y="36"/>
                        <a:pt x="33" y="36"/>
                      </a:cubicBezTo>
                      <a:cubicBezTo>
                        <a:pt x="31" y="36"/>
                        <a:pt x="28" y="37"/>
                        <a:pt x="27" y="37"/>
                      </a:cubicBezTo>
                      <a:cubicBezTo>
                        <a:pt x="26" y="38"/>
                        <a:pt x="26" y="38"/>
                        <a:pt x="25" y="38"/>
                      </a:cubicBezTo>
                      <a:cubicBezTo>
                        <a:pt x="25" y="38"/>
                        <a:pt x="25" y="39"/>
                        <a:pt x="25" y="39"/>
                      </a:cubicBezTo>
                      <a:cubicBezTo>
                        <a:pt x="24" y="40"/>
                        <a:pt x="23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1" y="40"/>
                        <a:pt x="20" y="39"/>
                        <a:pt x="19" y="39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ubicBezTo>
                        <a:pt x="16" y="42"/>
                        <a:pt x="13" y="42"/>
                        <a:pt x="12" y="42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ubicBezTo>
                        <a:pt x="6" y="44"/>
                        <a:pt x="6" y="44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9"/>
                        <a:pt x="3" y="51"/>
                        <a:pt x="2" y="53"/>
                      </a:cubicBezTo>
                      <a:cubicBezTo>
                        <a:pt x="1" y="54"/>
                        <a:pt x="0" y="56"/>
                        <a:pt x="0" y="57"/>
                      </a:cubicBezTo>
                      <a:cubicBezTo>
                        <a:pt x="0" y="57"/>
                        <a:pt x="0" y="58"/>
                        <a:pt x="0" y="59"/>
                      </a:cubicBezTo>
                      <a:cubicBezTo>
                        <a:pt x="1" y="61"/>
                        <a:pt x="1" y="63"/>
                        <a:pt x="1" y="66"/>
                      </a:cubicBezTo>
                      <a:cubicBezTo>
                        <a:pt x="1" y="69"/>
                        <a:pt x="2" y="71"/>
                        <a:pt x="4" y="74"/>
                      </a:cubicBezTo>
                      <a:cubicBezTo>
                        <a:pt x="6" y="77"/>
                        <a:pt x="6" y="80"/>
                        <a:pt x="6" y="81"/>
                      </a:cubicBezTo>
                      <a:cubicBezTo>
                        <a:pt x="7" y="82"/>
                        <a:pt x="7" y="83"/>
                        <a:pt x="8" y="84"/>
                      </a:cubicBezTo>
                      <a:cubicBezTo>
                        <a:pt x="9" y="85"/>
                        <a:pt x="10" y="86"/>
                        <a:pt x="12" y="87"/>
                      </a:cubicBezTo>
                      <a:cubicBezTo>
                        <a:pt x="12" y="88"/>
                        <a:pt x="13" y="88"/>
                        <a:pt x="13" y="88"/>
                      </a:cubicBezTo>
                      <a:cubicBezTo>
                        <a:pt x="13" y="89"/>
                        <a:pt x="13" y="89"/>
                        <a:pt x="14" y="89"/>
                      </a:cubicBezTo>
                      <a:cubicBezTo>
                        <a:pt x="14" y="89"/>
                        <a:pt x="14" y="89"/>
                        <a:pt x="14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1"/>
                        <a:pt x="15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7" y="90"/>
                        <a:pt x="17" y="89"/>
                        <a:pt x="17" y="89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5"/>
                        <a:pt x="17" y="85"/>
                      </a:cubicBez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9" y="73"/>
                        <a:pt x="46" y="65"/>
                        <a:pt x="52" y="65"/>
                      </a:cubicBezTo>
                      <a:cubicBezTo>
                        <a:pt x="56" y="65"/>
                        <a:pt x="60" y="70"/>
                        <a:pt x="62" y="72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3"/>
                        <a:pt x="83" y="69"/>
                        <a:pt x="84" y="68"/>
                      </a:cubicBezTo>
                      <a:cubicBezTo>
                        <a:pt x="86" y="67"/>
                        <a:pt x="88" y="67"/>
                        <a:pt x="90" y="68"/>
                      </a:cubicBezTo>
                      <a:cubicBezTo>
                        <a:pt x="91" y="68"/>
                        <a:pt x="92" y="68"/>
                        <a:pt x="93" y="68"/>
                      </a:cubicBezTo>
                      <a:cubicBezTo>
                        <a:pt x="93" y="68"/>
                        <a:pt x="94" y="68"/>
                        <a:pt x="94" y="68"/>
                      </a:cubicBezTo>
                      <a:cubicBezTo>
                        <a:pt x="97" y="67"/>
                        <a:pt x="101" y="64"/>
                        <a:pt x="106" y="64"/>
                      </a:cubicBezTo>
                      <a:cubicBezTo>
                        <a:pt x="108" y="64"/>
                        <a:pt x="110" y="65"/>
                        <a:pt x="111" y="65"/>
                      </a:cubicBezTo>
                      <a:cubicBezTo>
                        <a:pt x="112" y="65"/>
                        <a:pt x="112" y="65"/>
                        <a:pt x="113" y="65"/>
                      </a:cubicBezTo>
                      <a:cubicBezTo>
                        <a:pt x="113" y="65"/>
                        <a:pt x="113" y="65"/>
                        <a:pt x="114" y="64"/>
                      </a:cubicBezTo>
                      <a:cubicBezTo>
                        <a:pt x="114" y="63"/>
                        <a:pt x="116" y="61"/>
                        <a:pt x="119" y="61"/>
                      </a:cubicBezTo>
                      <a:cubicBezTo>
                        <a:pt x="122" y="61"/>
                        <a:pt x="127" y="63"/>
                        <a:pt x="128" y="64"/>
                      </a:cubicBezTo>
                      <a:cubicBezTo>
                        <a:pt x="134" y="63"/>
                        <a:pt x="134" y="63"/>
                        <a:pt x="134" y="63"/>
                      </a:cubicBezTo>
                      <a:cubicBezTo>
                        <a:pt x="132" y="60"/>
                        <a:pt x="132" y="60"/>
                        <a:pt x="132" y="60"/>
                      </a:cubicBezTo>
                      <a:cubicBezTo>
                        <a:pt x="127" y="57"/>
                        <a:pt x="124" y="55"/>
                        <a:pt x="124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3" name="Freeform 1341"/>
                <p:cNvSpPr>
                  <a:spLocks/>
                </p:cNvSpPr>
                <p:nvPr/>
              </p:nvSpPr>
              <p:spPr bwMode="auto">
                <a:xfrm>
                  <a:off x="1699" y="2825"/>
                  <a:ext cx="125" cy="99"/>
                </a:xfrm>
                <a:custGeom>
                  <a:avLst/>
                  <a:gdLst>
                    <a:gd name="T0" fmla="*/ 123 w 130"/>
                    <a:gd name="T1" fmla="*/ 6 h 104"/>
                    <a:gd name="T2" fmla="*/ 122 w 130"/>
                    <a:gd name="T3" fmla="*/ 4 h 104"/>
                    <a:gd name="T4" fmla="*/ 119 w 130"/>
                    <a:gd name="T5" fmla="*/ 1 h 104"/>
                    <a:gd name="T6" fmla="*/ 119 w 130"/>
                    <a:gd name="T7" fmla="*/ 1 h 104"/>
                    <a:gd name="T8" fmla="*/ 119 w 130"/>
                    <a:gd name="T9" fmla="*/ 1 h 104"/>
                    <a:gd name="T10" fmla="*/ 116 w 130"/>
                    <a:gd name="T11" fmla="*/ 3 h 104"/>
                    <a:gd name="T12" fmla="*/ 108 w 130"/>
                    <a:gd name="T13" fmla="*/ 8 h 104"/>
                    <a:gd name="T14" fmla="*/ 96 w 130"/>
                    <a:gd name="T15" fmla="*/ 5 h 104"/>
                    <a:gd name="T16" fmla="*/ 91 w 130"/>
                    <a:gd name="T17" fmla="*/ 6 h 104"/>
                    <a:gd name="T18" fmla="*/ 86 w 130"/>
                    <a:gd name="T19" fmla="*/ 6 h 104"/>
                    <a:gd name="T20" fmla="*/ 82 w 130"/>
                    <a:gd name="T21" fmla="*/ 8 h 104"/>
                    <a:gd name="T22" fmla="*/ 73 w 130"/>
                    <a:gd name="T23" fmla="*/ 12 h 104"/>
                    <a:gd name="T24" fmla="*/ 63 w 130"/>
                    <a:gd name="T25" fmla="*/ 9 h 104"/>
                    <a:gd name="T26" fmla="*/ 50 w 130"/>
                    <a:gd name="T27" fmla="*/ 9 h 104"/>
                    <a:gd name="T28" fmla="*/ 43 w 130"/>
                    <a:gd name="T29" fmla="*/ 5 h 104"/>
                    <a:gd name="T30" fmla="*/ 38 w 130"/>
                    <a:gd name="T31" fmla="*/ 2 h 104"/>
                    <a:gd name="T32" fmla="*/ 31 w 130"/>
                    <a:gd name="T33" fmla="*/ 1 h 104"/>
                    <a:gd name="T34" fmla="*/ 27 w 130"/>
                    <a:gd name="T35" fmla="*/ 3 h 104"/>
                    <a:gd name="T36" fmla="*/ 27 w 130"/>
                    <a:gd name="T37" fmla="*/ 3 h 104"/>
                    <a:gd name="T38" fmla="*/ 20 w 130"/>
                    <a:gd name="T39" fmla="*/ 2 h 104"/>
                    <a:gd name="T40" fmla="*/ 17 w 130"/>
                    <a:gd name="T41" fmla="*/ 7 h 104"/>
                    <a:gd name="T42" fmla="*/ 11 w 130"/>
                    <a:gd name="T43" fmla="*/ 18 h 104"/>
                    <a:gd name="T44" fmla="*/ 11 w 130"/>
                    <a:gd name="T45" fmla="*/ 19 h 104"/>
                    <a:gd name="T46" fmla="*/ 10 w 130"/>
                    <a:gd name="T47" fmla="*/ 21 h 104"/>
                    <a:gd name="T48" fmla="*/ 10 w 130"/>
                    <a:gd name="T49" fmla="*/ 22 h 104"/>
                    <a:gd name="T50" fmla="*/ 11 w 130"/>
                    <a:gd name="T51" fmla="*/ 24 h 104"/>
                    <a:gd name="T52" fmla="*/ 11 w 130"/>
                    <a:gd name="T53" fmla="*/ 26 h 104"/>
                    <a:gd name="T54" fmla="*/ 9 w 130"/>
                    <a:gd name="T55" fmla="*/ 45 h 104"/>
                    <a:gd name="T56" fmla="*/ 5 w 130"/>
                    <a:gd name="T57" fmla="*/ 51 h 104"/>
                    <a:gd name="T58" fmla="*/ 1 w 130"/>
                    <a:gd name="T59" fmla="*/ 58 h 104"/>
                    <a:gd name="T60" fmla="*/ 1 w 130"/>
                    <a:gd name="T61" fmla="*/ 71 h 104"/>
                    <a:gd name="T62" fmla="*/ 4 w 130"/>
                    <a:gd name="T63" fmla="*/ 77 h 104"/>
                    <a:gd name="T64" fmla="*/ 4 w 130"/>
                    <a:gd name="T65" fmla="*/ 79 h 104"/>
                    <a:gd name="T66" fmla="*/ 15 w 130"/>
                    <a:gd name="T67" fmla="*/ 82 h 104"/>
                    <a:gd name="T68" fmla="*/ 32 w 130"/>
                    <a:gd name="T69" fmla="*/ 96 h 104"/>
                    <a:gd name="T70" fmla="*/ 38 w 130"/>
                    <a:gd name="T71" fmla="*/ 104 h 104"/>
                    <a:gd name="T72" fmla="*/ 48 w 130"/>
                    <a:gd name="T73" fmla="*/ 101 h 104"/>
                    <a:gd name="T74" fmla="*/ 61 w 130"/>
                    <a:gd name="T75" fmla="*/ 100 h 104"/>
                    <a:gd name="T76" fmla="*/ 63 w 130"/>
                    <a:gd name="T77" fmla="*/ 99 h 104"/>
                    <a:gd name="T78" fmla="*/ 64 w 130"/>
                    <a:gd name="T79" fmla="*/ 97 h 104"/>
                    <a:gd name="T80" fmla="*/ 65 w 130"/>
                    <a:gd name="T81" fmla="*/ 95 h 104"/>
                    <a:gd name="T82" fmla="*/ 65 w 130"/>
                    <a:gd name="T83" fmla="*/ 93 h 104"/>
                    <a:gd name="T84" fmla="*/ 65 w 130"/>
                    <a:gd name="T85" fmla="*/ 92 h 104"/>
                    <a:gd name="T86" fmla="*/ 66 w 130"/>
                    <a:gd name="T87" fmla="*/ 90 h 104"/>
                    <a:gd name="T88" fmla="*/ 66 w 130"/>
                    <a:gd name="T89" fmla="*/ 90 h 104"/>
                    <a:gd name="T90" fmla="*/ 66 w 130"/>
                    <a:gd name="T91" fmla="*/ 89 h 104"/>
                    <a:gd name="T92" fmla="*/ 66 w 130"/>
                    <a:gd name="T93" fmla="*/ 88 h 104"/>
                    <a:gd name="T94" fmla="*/ 83 w 130"/>
                    <a:gd name="T95" fmla="*/ 75 h 104"/>
                    <a:gd name="T96" fmla="*/ 89 w 130"/>
                    <a:gd name="T97" fmla="*/ 74 h 104"/>
                    <a:gd name="T98" fmla="*/ 97 w 130"/>
                    <a:gd name="T99" fmla="*/ 78 h 104"/>
                    <a:gd name="T100" fmla="*/ 106 w 130"/>
                    <a:gd name="T101" fmla="*/ 60 h 104"/>
                    <a:gd name="T102" fmla="*/ 112 w 130"/>
                    <a:gd name="T103" fmla="*/ 53 h 104"/>
                    <a:gd name="T104" fmla="*/ 114 w 130"/>
                    <a:gd name="T105" fmla="*/ 45 h 104"/>
                    <a:gd name="T106" fmla="*/ 123 w 130"/>
                    <a:gd name="T107" fmla="*/ 26 h 104"/>
                    <a:gd name="T108" fmla="*/ 129 w 130"/>
                    <a:gd name="T109" fmla="*/ 23 h 104"/>
                    <a:gd name="T110" fmla="*/ 130 w 130"/>
                    <a:gd name="T111" fmla="*/ 18 h 104"/>
                    <a:gd name="T112" fmla="*/ 124 w 130"/>
                    <a:gd name="T113" fmla="*/ 11 h 104"/>
                    <a:gd name="T114" fmla="*/ 124 w 130"/>
                    <a:gd name="T115" fmla="*/ 9 h 104"/>
                    <a:gd name="T116" fmla="*/ 124 w 130"/>
                    <a:gd name="T117" fmla="*/ 8 h 104"/>
                    <a:gd name="T118" fmla="*/ 124 w 130"/>
                    <a:gd name="T119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0" h="104">
                      <a:moveTo>
                        <a:pt x="124" y="7"/>
                      </a:moveTo>
                      <a:cubicBezTo>
                        <a:pt x="123" y="7"/>
                        <a:pt x="123" y="6"/>
                        <a:pt x="123" y="6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3"/>
                        <a:pt x="121" y="3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8" y="1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6" y="3"/>
                      </a:cubicBezTo>
                      <a:cubicBezTo>
                        <a:pt x="114" y="5"/>
                        <a:pt x="113" y="7"/>
                        <a:pt x="111" y="8"/>
                      </a:cubicBezTo>
                      <a:cubicBezTo>
                        <a:pt x="110" y="8"/>
                        <a:pt x="109" y="8"/>
                        <a:pt x="108" y="8"/>
                      </a:cubicBezTo>
                      <a:cubicBezTo>
                        <a:pt x="105" y="8"/>
                        <a:pt x="102" y="7"/>
                        <a:pt x="100" y="6"/>
                      </a:cubicBezTo>
                      <a:cubicBezTo>
                        <a:pt x="100" y="6"/>
                        <a:pt x="99" y="5"/>
                        <a:pt x="96" y="5"/>
                      </a:cubicBezTo>
                      <a:cubicBezTo>
                        <a:pt x="95" y="5"/>
                        <a:pt x="94" y="6"/>
                        <a:pt x="92" y="6"/>
                      </a:cubicBezTo>
                      <a:cubicBezTo>
                        <a:pt x="92" y="6"/>
                        <a:pt x="91" y="6"/>
                        <a:pt x="91" y="6"/>
                      </a:cubicBezTo>
                      <a:cubicBezTo>
                        <a:pt x="90" y="6"/>
                        <a:pt x="89" y="6"/>
                        <a:pt x="89" y="6"/>
                      </a:cubicBezTo>
                      <a:cubicBezTo>
                        <a:pt x="88" y="6"/>
                        <a:pt x="87" y="6"/>
                        <a:pt x="86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5" y="6"/>
                        <a:pt x="83" y="7"/>
                        <a:pt x="82" y="8"/>
                      </a:cubicBezTo>
                      <a:cubicBezTo>
                        <a:pt x="81" y="9"/>
                        <a:pt x="80" y="10"/>
                        <a:pt x="79" y="11"/>
                      </a:cubicBezTo>
                      <a:cubicBezTo>
                        <a:pt x="78" y="11"/>
                        <a:pt x="76" y="12"/>
                        <a:pt x="73" y="12"/>
                      </a:cubicBezTo>
                      <a:cubicBezTo>
                        <a:pt x="71" y="12"/>
                        <a:pt x="68" y="11"/>
                        <a:pt x="66" y="11"/>
                      </a:cubicBezTo>
                      <a:cubicBezTo>
                        <a:pt x="65" y="10"/>
                        <a:pt x="64" y="10"/>
                        <a:pt x="63" y="9"/>
                      </a:cubicBezTo>
                      <a:cubicBezTo>
                        <a:pt x="61" y="8"/>
                        <a:pt x="59" y="6"/>
                        <a:pt x="58" y="6"/>
                      </a:cubicBezTo>
                      <a:cubicBezTo>
                        <a:pt x="57" y="6"/>
                        <a:pt x="53" y="7"/>
                        <a:pt x="50" y="9"/>
                      </a:cubicBezTo>
                      <a:cubicBezTo>
                        <a:pt x="49" y="9"/>
                        <a:pt x="49" y="9"/>
                        <a:pt x="48" y="9"/>
                      </a:cubicBezTo>
                      <a:cubicBezTo>
                        <a:pt x="45" y="9"/>
                        <a:pt x="44" y="7"/>
                        <a:pt x="43" y="5"/>
                      </a:cubicBezTo>
                      <a:cubicBezTo>
                        <a:pt x="42" y="4"/>
                        <a:pt x="42" y="3"/>
                        <a:pt x="41" y="2"/>
                      </a:cubicBezTo>
                      <a:cubicBezTo>
                        <a:pt x="41" y="2"/>
                        <a:pt x="40" y="2"/>
                        <a:pt x="38" y="2"/>
                      </a:cubicBezTo>
                      <a:cubicBezTo>
                        <a:pt x="37" y="1"/>
                        <a:pt x="34" y="1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1" y="1"/>
                        <a:pt x="30" y="1"/>
                      </a:cubicBezTo>
                      <a:cubicBezTo>
                        <a:pt x="30" y="2"/>
                        <a:pt x="29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2"/>
                        <a:pt x="22" y="2"/>
                        <a:pt x="20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3"/>
                        <a:pt x="17" y="5"/>
                        <a:pt x="17" y="7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3"/>
                        <a:pt x="11" y="16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2" y="31"/>
                        <a:pt x="12" y="42"/>
                        <a:pt x="9" y="45"/>
                      </a:cubicBezTo>
                      <a:cubicBezTo>
                        <a:pt x="7" y="47"/>
                        <a:pt x="6" y="50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2"/>
                        <a:pt x="2" y="54"/>
                        <a:pt x="1" y="58"/>
                      </a:cubicBezTo>
                      <a:cubicBezTo>
                        <a:pt x="0" y="62"/>
                        <a:pt x="1" y="64"/>
                        <a:pt x="1" y="67"/>
                      </a:cubicBezTo>
                      <a:cubicBezTo>
                        <a:pt x="1" y="68"/>
                        <a:pt x="1" y="70"/>
                        <a:pt x="1" y="71"/>
                      </a:cubicBezTo>
                      <a:cubicBezTo>
                        <a:pt x="1" y="73"/>
                        <a:pt x="2" y="74"/>
                        <a:pt x="3" y="75"/>
                      </a:cubicBezTo>
                      <a:cubicBezTo>
                        <a:pt x="3" y="76"/>
                        <a:pt x="3" y="77"/>
                        <a:pt x="4" y="77"/>
                      </a:cubicBezTo>
                      <a:cubicBezTo>
                        <a:pt x="4" y="77"/>
                        <a:pt x="4" y="78"/>
                        <a:pt x="4" y="78"/>
                      </a:cubicBezTo>
                      <a:cubicBezTo>
                        <a:pt x="4" y="78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80"/>
                        <a:pt x="11" y="81"/>
                        <a:pt x="15" y="82"/>
                      </a:cubicBezTo>
                      <a:cubicBezTo>
                        <a:pt x="17" y="82"/>
                        <a:pt x="18" y="82"/>
                        <a:pt x="20" y="83"/>
                      </a:cubicBezTo>
                      <a:cubicBezTo>
                        <a:pt x="26" y="84"/>
                        <a:pt x="32" y="93"/>
                        <a:pt x="32" y="96"/>
                      </a:cubicBezTo>
                      <a:cubicBezTo>
                        <a:pt x="32" y="98"/>
                        <a:pt x="35" y="103"/>
                        <a:pt x="37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9" y="104"/>
                        <a:pt x="41" y="103"/>
                        <a:pt x="42" y="103"/>
                      </a:cubicBezTo>
                      <a:cubicBezTo>
                        <a:pt x="44" y="102"/>
                        <a:pt x="46" y="101"/>
                        <a:pt x="48" y="101"/>
                      </a:cubicBezTo>
                      <a:cubicBezTo>
                        <a:pt x="50" y="101"/>
                        <a:pt x="50" y="101"/>
                        <a:pt x="50" y="101"/>
                      </a:cubicBezTo>
                      <a:cubicBezTo>
                        <a:pt x="59" y="101"/>
                        <a:pt x="61" y="100"/>
                        <a:pt x="61" y="100"/>
                      </a:cubicBezTo>
                      <a:cubicBezTo>
                        <a:pt x="62" y="100"/>
                        <a:pt x="63" y="99"/>
                        <a:pt x="63" y="99"/>
                      </a:cubicBezTo>
                      <a:cubicBezTo>
                        <a:pt x="63" y="99"/>
                        <a:pt x="63" y="99"/>
                        <a:pt x="63" y="99"/>
                      </a:cubicBezTo>
                      <a:cubicBezTo>
                        <a:pt x="63" y="99"/>
                        <a:pt x="64" y="98"/>
                        <a:pt x="64" y="98"/>
                      </a:cubicBezTo>
                      <a:cubicBezTo>
                        <a:pt x="64" y="98"/>
                        <a:pt x="64" y="97"/>
                        <a:pt x="64" y="97"/>
                      </a:cubicBezTo>
                      <a:cubicBezTo>
                        <a:pt x="64" y="97"/>
                        <a:pt x="64" y="96"/>
                        <a:pt x="64" y="96"/>
                      </a:cubicBezTo>
                      <a:cubicBezTo>
                        <a:pt x="64" y="96"/>
                        <a:pt x="64" y="95"/>
                        <a:pt x="65" y="95"/>
                      </a:cubicBezTo>
                      <a:cubicBezTo>
                        <a:pt x="65" y="95"/>
                        <a:pt x="65" y="94"/>
                        <a:pt x="65" y="94"/>
                      </a:cubicBezTo>
                      <a:cubicBezTo>
                        <a:pt x="65" y="94"/>
                        <a:pt x="65" y="93"/>
                        <a:pt x="65" y="93"/>
                      </a:cubicBezTo>
                      <a:cubicBezTo>
                        <a:pt x="65" y="93"/>
                        <a:pt x="65" y="93"/>
                        <a:pt x="65" y="93"/>
                      </a:cubicBez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78" y="76"/>
                        <a:pt x="80" y="75"/>
                        <a:pt x="80" y="75"/>
                      </a:cubicBezTo>
                      <a:cubicBezTo>
                        <a:pt x="81" y="75"/>
                        <a:pt x="82" y="75"/>
                        <a:pt x="83" y="75"/>
                      </a:cubicBezTo>
                      <a:cubicBezTo>
                        <a:pt x="84" y="75"/>
                        <a:pt x="85" y="75"/>
                        <a:pt x="86" y="75"/>
                      </a:cubicBezTo>
                      <a:cubicBezTo>
                        <a:pt x="87" y="74"/>
                        <a:pt x="88" y="74"/>
                        <a:pt x="89" y="74"/>
                      </a:cubicBezTo>
                      <a:cubicBezTo>
                        <a:pt x="91" y="74"/>
                        <a:pt x="95" y="76"/>
                        <a:pt x="97" y="79"/>
                      </a:cubicBezTo>
                      <a:cubicBezTo>
                        <a:pt x="97" y="79"/>
                        <a:pt x="97" y="78"/>
                        <a:pt x="97" y="78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101" y="71"/>
                        <a:pt x="106" y="62"/>
                        <a:pt x="106" y="60"/>
                      </a:cubicBezTo>
                      <a:cubicBezTo>
                        <a:pt x="106" y="57"/>
                        <a:pt x="109" y="55"/>
                        <a:pt x="110" y="54"/>
                      </a:cubicBezTo>
                      <a:cubicBezTo>
                        <a:pt x="111" y="54"/>
                        <a:pt x="111" y="53"/>
                        <a:pt x="112" y="53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0"/>
                        <a:pt x="112" y="46"/>
                        <a:pt x="114" y="45"/>
                      </a:cubicBezTo>
                      <a:cubicBezTo>
                        <a:pt x="115" y="44"/>
                        <a:pt x="116" y="41"/>
                        <a:pt x="116" y="40"/>
                      </a:cubicBezTo>
                      <a:cubicBezTo>
                        <a:pt x="115" y="37"/>
                        <a:pt x="123" y="26"/>
                        <a:pt x="123" y="26"/>
                      </a:cubicBezTo>
                      <a:cubicBezTo>
                        <a:pt x="124" y="25"/>
                        <a:pt x="125" y="25"/>
                        <a:pt x="127" y="24"/>
                      </a:cubicBezTo>
                      <a:cubicBezTo>
                        <a:pt x="127" y="24"/>
                        <a:pt x="129" y="24"/>
                        <a:pt x="129" y="23"/>
                      </a:cubicBezTo>
                      <a:cubicBezTo>
                        <a:pt x="129" y="23"/>
                        <a:pt x="129" y="22"/>
                        <a:pt x="129" y="22"/>
                      </a:cubicBezTo>
                      <a:cubicBezTo>
                        <a:pt x="129" y="20"/>
                        <a:pt x="130" y="19"/>
                        <a:pt x="130" y="18"/>
                      </a:cubicBezTo>
                      <a:cubicBezTo>
                        <a:pt x="127" y="18"/>
                        <a:pt x="124" y="15"/>
                        <a:pt x="124" y="12"/>
                      </a:cubicBezTo>
                      <a:cubicBezTo>
                        <a:pt x="124" y="12"/>
                        <a:pt x="124" y="11"/>
                        <a:pt x="124" y="11"/>
                      </a:cubicBezTo>
                      <a:cubicBezTo>
                        <a:pt x="124" y="11"/>
                        <a:pt x="124" y="11"/>
                        <a:pt x="124" y="10"/>
                      </a:cubicBez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9"/>
                        <a:pt x="124" y="9"/>
                        <a:pt x="124" y="9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lose/>
                    </a:path>
                  </a:pathLst>
                </a:custGeom>
                <a:solidFill>
                  <a:srgbClr val="33A3DC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4" name="Freeform 1342"/>
                <p:cNvSpPr>
                  <a:spLocks/>
                </p:cNvSpPr>
                <p:nvPr/>
              </p:nvSpPr>
              <p:spPr bwMode="auto">
                <a:xfrm>
                  <a:off x="1678" y="2840"/>
                  <a:ext cx="29" cy="62"/>
                </a:xfrm>
                <a:custGeom>
                  <a:avLst/>
                  <a:gdLst>
                    <a:gd name="T0" fmla="*/ 26 w 30"/>
                    <a:gd name="T1" fmla="*/ 5 h 65"/>
                    <a:gd name="T2" fmla="*/ 23 w 30"/>
                    <a:gd name="T3" fmla="*/ 1 h 65"/>
                    <a:gd name="T4" fmla="*/ 22 w 30"/>
                    <a:gd name="T5" fmla="*/ 0 h 65"/>
                    <a:gd name="T6" fmla="*/ 21 w 30"/>
                    <a:gd name="T7" fmla="*/ 0 h 65"/>
                    <a:gd name="T8" fmla="*/ 21 w 30"/>
                    <a:gd name="T9" fmla="*/ 2 h 65"/>
                    <a:gd name="T10" fmla="*/ 21 w 30"/>
                    <a:gd name="T11" fmla="*/ 3 h 65"/>
                    <a:gd name="T12" fmla="*/ 20 w 30"/>
                    <a:gd name="T13" fmla="*/ 7 h 65"/>
                    <a:gd name="T14" fmla="*/ 17 w 30"/>
                    <a:gd name="T15" fmla="*/ 9 h 65"/>
                    <a:gd name="T16" fmla="*/ 6 w 30"/>
                    <a:gd name="T17" fmla="*/ 12 h 65"/>
                    <a:gd name="T18" fmla="*/ 1 w 30"/>
                    <a:gd name="T19" fmla="*/ 16 h 65"/>
                    <a:gd name="T20" fmla="*/ 0 w 30"/>
                    <a:gd name="T21" fmla="*/ 16 h 65"/>
                    <a:gd name="T22" fmla="*/ 1 w 30"/>
                    <a:gd name="T23" fmla="*/ 18 h 65"/>
                    <a:gd name="T24" fmla="*/ 1 w 30"/>
                    <a:gd name="T25" fmla="*/ 19 h 65"/>
                    <a:gd name="T26" fmla="*/ 1 w 30"/>
                    <a:gd name="T27" fmla="*/ 20 h 65"/>
                    <a:gd name="T28" fmla="*/ 2 w 30"/>
                    <a:gd name="T29" fmla="*/ 21 h 65"/>
                    <a:gd name="T30" fmla="*/ 2 w 30"/>
                    <a:gd name="T31" fmla="*/ 21 h 65"/>
                    <a:gd name="T32" fmla="*/ 3 w 30"/>
                    <a:gd name="T33" fmla="*/ 22 h 65"/>
                    <a:gd name="T34" fmla="*/ 4 w 30"/>
                    <a:gd name="T35" fmla="*/ 22 h 65"/>
                    <a:gd name="T36" fmla="*/ 8 w 30"/>
                    <a:gd name="T37" fmla="*/ 31 h 65"/>
                    <a:gd name="T38" fmla="*/ 10 w 30"/>
                    <a:gd name="T39" fmla="*/ 41 h 65"/>
                    <a:gd name="T40" fmla="*/ 10 w 30"/>
                    <a:gd name="T41" fmla="*/ 48 h 65"/>
                    <a:gd name="T42" fmla="*/ 11 w 30"/>
                    <a:gd name="T43" fmla="*/ 49 h 65"/>
                    <a:gd name="T44" fmla="*/ 11 w 30"/>
                    <a:gd name="T45" fmla="*/ 51 h 65"/>
                    <a:gd name="T46" fmla="*/ 11 w 30"/>
                    <a:gd name="T47" fmla="*/ 54 h 65"/>
                    <a:gd name="T48" fmla="*/ 11 w 30"/>
                    <a:gd name="T49" fmla="*/ 56 h 65"/>
                    <a:gd name="T50" fmla="*/ 11 w 30"/>
                    <a:gd name="T51" fmla="*/ 59 h 65"/>
                    <a:gd name="T52" fmla="*/ 11 w 30"/>
                    <a:gd name="T53" fmla="*/ 63 h 65"/>
                    <a:gd name="T54" fmla="*/ 11 w 30"/>
                    <a:gd name="T55" fmla="*/ 65 h 65"/>
                    <a:gd name="T56" fmla="*/ 20 w 30"/>
                    <a:gd name="T57" fmla="*/ 63 h 65"/>
                    <a:gd name="T58" fmla="*/ 21 w 30"/>
                    <a:gd name="T59" fmla="*/ 61 h 65"/>
                    <a:gd name="T60" fmla="*/ 19 w 30"/>
                    <a:gd name="T61" fmla="*/ 51 h 65"/>
                    <a:gd name="T62" fmla="*/ 24 w 30"/>
                    <a:gd name="T63" fmla="*/ 33 h 65"/>
                    <a:gd name="T64" fmla="*/ 29 w 30"/>
                    <a:gd name="T65" fmla="*/ 12 h 65"/>
                    <a:gd name="T66" fmla="*/ 29 w 30"/>
                    <a:gd name="T67" fmla="*/ 10 h 65"/>
                    <a:gd name="T68" fmla="*/ 29 w 30"/>
                    <a:gd name="T69" fmla="*/ 8 h 65"/>
                    <a:gd name="T70" fmla="*/ 27 w 30"/>
                    <a:gd name="T71" fmla="*/ 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0" h="65">
                      <a:moveTo>
                        <a:pt x="27" y="6"/>
                      </a:moveTo>
                      <a:cubicBezTo>
                        <a:pt x="27" y="6"/>
                        <a:pt x="26" y="6"/>
                        <a:pt x="26" y="5"/>
                      </a:cubicBezTo>
                      <a:cubicBezTo>
                        <a:pt x="24" y="5"/>
                        <a:pt x="23" y="3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6" y="11"/>
                        <a:pt x="13" y="11"/>
                        <a:pt x="10" y="12"/>
                      </a:cubicBezTo>
                      <a:cubicBezTo>
                        <a:pt x="9" y="12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4" y="14"/>
                      </a:cubicBezTo>
                      <a:cubicBezTo>
                        <a:pt x="3" y="15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10" y="26"/>
                        <a:pt x="9" y="29"/>
                        <a:pt x="8" y="31"/>
                      </a:cubicBezTo>
                      <a:cubicBezTo>
                        <a:pt x="8" y="31"/>
                        <a:pt x="8" y="32"/>
                        <a:pt x="8" y="32"/>
                      </a:cubicBezTo>
                      <a:cubicBezTo>
                        <a:pt x="10" y="34"/>
                        <a:pt x="10" y="37"/>
                        <a:pt x="10" y="41"/>
                      </a:cubicBezTo>
                      <a:cubicBezTo>
                        <a:pt x="10" y="43"/>
                        <a:pt x="10" y="45"/>
                        <a:pt x="10" y="46"/>
                      </a:cubicBezTo>
                      <a:cubicBezTo>
                        <a:pt x="10" y="47"/>
                        <a:pt x="10" y="47"/>
                        <a:pt x="10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3"/>
                        <a:pt x="11" y="53"/>
                        <a:pt x="11" y="54"/>
                      </a:cubicBezTo>
                      <a:cubicBezTo>
                        <a:pt x="11" y="54"/>
                        <a:pt x="11" y="54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60"/>
                        <a:pt x="11" y="60"/>
                        <a:pt x="11" y="60"/>
                      </a:cubicBezTo>
                      <a:cubicBezTo>
                        <a:pt x="11" y="61"/>
                        <a:pt x="11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4" y="65"/>
                        <a:pt x="16" y="65"/>
                        <a:pt x="17" y="65"/>
                      </a:cubicBezTo>
                      <a:cubicBezTo>
                        <a:pt x="18" y="65"/>
                        <a:pt x="19" y="64"/>
                        <a:pt x="20" y="63"/>
                      </a:cubicBezTo>
                      <a:cubicBezTo>
                        <a:pt x="20" y="63"/>
                        <a:pt x="21" y="62"/>
                        <a:pt x="22" y="62"/>
                      </a:cubicBezTo>
                      <a:cubicBezTo>
                        <a:pt x="21" y="62"/>
                        <a:pt x="21" y="62"/>
                        <a:pt x="21" y="61"/>
                      </a:cubicBezTo>
                      <a:cubicBezTo>
                        <a:pt x="20" y="60"/>
                        <a:pt x="19" y="58"/>
                        <a:pt x="19" y="55"/>
                      </a:cubicBezTo>
                      <a:cubicBezTo>
                        <a:pt x="19" y="54"/>
                        <a:pt x="19" y="53"/>
                        <a:pt x="19" y="51"/>
                      </a:cubicBezTo>
                      <a:cubicBezTo>
                        <a:pt x="19" y="48"/>
                        <a:pt x="18" y="46"/>
                        <a:pt x="19" y="42"/>
                      </a:cubicBezTo>
                      <a:cubicBezTo>
                        <a:pt x="20" y="37"/>
                        <a:pt x="23" y="34"/>
                        <a:pt x="24" y="33"/>
                      </a:cubicBezTo>
                      <a:cubicBezTo>
                        <a:pt x="25" y="31"/>
                        <a:pt x="26" y="28"/>
                        <a:pt x="28" y="26"/>
                      </a:cubicBezTo>
                      <a:cubicBezTo>
                        <a:pt x="30" y="25"/>
                        <a:pt x="30" y="18"/>
                        <a:pt x="29" y="12"/>
                      </a:cubicBezTo>
                      <a:cubicBezTo>
                        <a:pt x="29" y="11"/>
                        <a:pt x="29" y="11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8" y="7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5" name="Freeform 1343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6" name="Freeform 1344"/>
                <p:cNvSpPr>
                  <a:spLocks/>
                </p:cNvSpPr>
                <p:nvPr/>
              </p:nvSpPr>
              <p:spPr bwMode="auto">
                <a:xfrm>
                  <a:off x="1698" y="28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7" name="Freeform 1345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8" name="Freeform 1346"/>
                <p:cNvSpPr>
                  <a:spLocks/>
                </p:cNvSpPr>
                <p:nvPr/>
              </p:nvSpPr>
              <p:spPr bwMode="auto">
                <a:xfrm>
                  <a:off x="1705" y="2846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9" name="Freeform 1347"/>
                <p:cNvSpPr>
                  <a:spLocks/>
                </p:cNvSpPr>
                <p:nvPr/>
              </p:nvSpPr>
              <p:spPr bwMode="auto">
                <a:xfrm>
                  <a:off x="1670" y="2854"/>
                  <a:ext cx="15" cy="51"/>
                </a:xfrm>
                <a:custGeom>
                  <a:avLst/>
                  <a:gdLst>
                    <a:gd name="T0" fmla="*/ 2 w 16"/>
                    <a:gd name="T1" fmla="*/ 1 h 53"/>
                    <a:gd name="T2" fmla="*/ 2 w 16"/>
                    <a:gd name="T3" fmla="*/ 0 h 53"/>
                    <a:gd name="T4" fmla="*/ 0 w 16"/>
                    <a:gd name="T5" fmla="*/ 0 h 53"/>
                    <a:gd name="T6" fmla="*/ 0 w 16"/>
                    <a:gd name="T7" fmla="*/ 0 h 53"/>
                    <a:gd name="T8" fmla="*/ 0 w 16"/>
                    <a:gd name="T9" fmla="*/ 0 h 53"/>
                    <a:gd name="T10" fmla="*/ 0 w 16"/>
                    <a:gd name="T11" fmla="*/ 2 h 53"/>
                    <a:gd name="T12" fmla="*/ 0 w 16"/>
                    <a:gd name="T13" fmla="*/ 2 h 53"/>
                    <a:gd name="T14" fmla="*/ 1 w 16"/>
                    <a:gd name="T15" fmla="*/ 3 h 53"/>
                    <a:gd name="T16" fmla="*/ 1 w 16"/>
                    <a:gd name="T17" fmla="*/ 3 h 53"/>
                    <a:gd name="T18" fmla="*/ 1 w 16"/>
                    <a:gd name="T19" fmla="*/ 4 h 53"/>
                    <a:gd name="T20" fmla="*/ 1 w 16"/>
                    <a:gd name="T21" fmla="*/ 4 h 53"/>
                    <a:gd name="T22" fmla="*/ 1 w 16"/>
                    <a:gd name="T23" fmla="*/ 4 h 53"/>
                    <a:gd name="T24" fmla="*/ 4 w 16"/>
                    <a:gd name="T25" fmla="*/ 12 h 53"/>
                    <a:gd name="T26" fmla="*/ 4 w 16"/>
                    <a:gd name="T27" fmla="*/ 14 h 53"/>
                    <a:gd name="T28" fmla="*/ 5 w 16"/>
                    <a:gd name="T29" fmla="*/ 27 h 53"/>
                    <a:gd name="T30" fmla="*/ 8 w 16"/>
                    <a:gd name="T31" fmla="*/ 43 h 53"/>
                    <a:gd name="T32" fmla="*/ 8 w 16"/>
                    <a:gd name="T33" fmla="*/ 46 h 53"/>
                    <a:gd name="T34" fmla="*/ 8 w 16"/>
                    <a:gd name="T35" fmla="*/ 46 h 53"/>
                    <a:gd name="T36" fmla="*/ 9 w 16"/>
                    <a:gd name="T37" fmla="*/ 48 h 53"/>
                    <a:gd name="T38" fmla="*/ 9 w 16"/>
                    <a:gd name="T39" fmla="*/ 49 h 53"/>
                    <a:gd name="T40" fmla="*/ 10 w 16"/>
                    <a:gd name="T41" fmla="*/ 51 h 53"/>
                    <a:gd name="T42" fmla="*/ 10 w 16"/>
                    <a:gd name="T43" fmla="*/ 53 h 53"/>
                    <a:gd name="T44" fmla="*/ 11 w 16"/>
                    <a:gd name="T45" fmla="*/ 53 h 53"/>
                    <a:gd name="T46" fmla="*/ 11 w 16"/>
                    <a:gd name="T47" fmla="*/ 53 h 53"/>
                    <a:gd name="T48" fmla="*/ 16 w 16"/>
                    <a:gd name="T49" fmla="*/ 51 h 53"/>
                    <a:gd name="T50" fmla="*/ 16 w 16"/>
                    <a:gd name="T51" fmla="*/ 50 h 53"/>
                    <a:gd name="T52" fmla="*/ 16 w 16"/>
                    <a:gd name="T53" fmla="*/ 48 h 53"/>
                    <a:gd name="T54" fmla="*/ 16 w 16"/>
                    <a:gd name="T55" fmla="*/ 46 h 53"/>
                    <a:gd name="T56" fmla="*/ 16 w 16"/>
                    <a:gd name="T57" fmla="*/ 45 h 53"/>
                    <a:gd name="T58" fmla="*/ 16 w 16"/>
                    <a:gd name="T59" fmla="*/ 43 h 53"/>
                    <a:gd name="T60" fmla="*/ 16 w 16"/>
                    <a:gd name="T61" fmla="*/ 42 h 53"/>
                    <a:gd name="T62" fmla="*/ 16 w 16"/>
                    <a:gd name="T63" fmla="*/ 40 h 53"/>
                    <a:gd name="T64" fmla="*/ 16 w 16"/>
                    <a:gd name="T65" fmla="*/ 39 h 53"/>
                    <a:gd name="T66" fmla="*/ 16 w 16"/>
                    <a:gd name="T67" fmla="*/ 38 h 53"/>
                    <a:gd name="T68" fmla="*/ 16 w 16"/>
                    <a:gd name="T69" fmla="*/ 37 h 53"/>
                    <a:gd name="T70" fmla="*/ 16 w 16"/>
                    <a:gd name="T71" fmla="*/ 35 h 53"/>
                    <a:gd name="T72" fmla="*/ 16 w 16"/>
                    <a:gd name="T73" fmla="*/ 35 h 53"/>
                    <a:gd name="T74" fmla="*/ 16 w 16"/>
                    <a:gd name="T75" fmla="*/ 33 h 53"/>
                    <a:gd name="T76" fmla="*/ 16 w 16"/>
                    <a:gd name="T77" fmla="*/ 33 h 53"/>
                    <a:gd name="T78" fmla="*/ 15 w 16"/>
                    <a:gd name="T79" fmla="*/ 32 h 53"/>
                    <a:gd name="T80" fmla="*/ 15 w 16"/>
                    <a:gd name="T81" fmla="*/ 26 h 53"/>
                    <a:gd name="T82" fmla="*/ 14 w 16"/>
                    <a:gd name="T83" fmla="*/ 20 h 53"/>
                    <a:gd name="T84" fmla="*/ 13 w 16"/>
                    <a:gd name="T85" fmla="*/ 15 h 53"/>
                    <a:gd name="T86" fmla="*/ 12 w 16"/>
                    <a:gd name="T87" fmla="*/ 12 h 53"/>
                    <a:gd name="T88" fmla="*/ 11 w 16"/>
                    <a:gd name="T89" fmla="*/ 11 h 53"/>
                    <a:gd name="T90" fmla="*/ 10 w 16"/>
                    <a:gd name="T91" fmla="*/ 10 h 53"/>
                    <a:gd name="T92" fmla="*/ 9 w 16"/>
                    <a:gd name="T93" fmla="*/ 10 h 53"/>
                    <a:gd name="T94" fmla="*/ 9 w 16"/>
                    <a:gd name="T95" fmla="*/ 9 h 53"/>
                    <a:gd name="T96" fmla="*/ 8 w 16"/>
                    <a:gd name="T97" fmla="*/ 9 h 53"/>
                    <a:gd name="T98" fmla="*/ 8 w 16"/>
                    <a:gd name="T99" fmla="*/ 9 h 53"/>
                    <a:gd name="T100" fmla="*/ 7 w 16"/>
                    <a:gd name="T101" fmla="*/ 8 h 53"/>
                    <a:gd name="T102" fmla="*/ 7 w 16"/>
                    <a:gd name="T103" fmla="*/ 8 h 53"/>
                    <a:gd name="T104" fmla="*/ 7 w 16"/>
                    <a:gd name="T105" fmla="*/ 7 h 53"/>
                    <a:gd name="T106" fmla="*/ 6 w 16"/>
                    <a:gd name="T107" fmla="*/ 6 h 53"/>
                    <a:gd name="T108" fmla="*/ 6 w 16"/>
                    <a:gd name="T109" fmla="*/ 6 h 53"/>
                    <a:gd name="T110" fmla="*/ 6 w 16"/>
                    <a:gd name="T111" fmla="*/ 5 h 53"/>
                    <a:gd name="T112" fmla="*/ 6 w 16"/>
                    <a:gd name="T113" fmla="*/ 4 h 53"/>
                    <a:gd name="T114" fmla="*/ 6 w 16"/>
                    <a:gd name="T115" fmla="*/ 3 h 53"/>
                    <a:gd name="T116" fmla="*/ 5 w 16"/>
                    <a:gd name="T117" fmla="*/ 2 h 53"/>
                    <a:gd name="T118" fmla="*/ 5 w 16"/>
                    <a:gd name="T119" fmla="*/ 1 h 53"/>
                    <a:gd name="T120" fmla="*/ 2 w 16"/>
                    <a:gd name="T121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5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3" y="5"/>
                        <a:pt x="5" y="7"/>
                        <a:pt x="4" y="12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8"/>
                        <a:pt x="3" y="24"/>
                        <a:pt x="5" y="27"/>
                      </a:cubicBezTo>
                      <a:cubicBezTo>
                        <a:pt x="6" y="31"/>
                        <a:pt x="8" y="37"/>
                        <a:pt x="8" y="43"/>
                      </a:cubicBezTo>
                      <a:cubicBezTo>
                        <a:pt x="8" y="44"/>
                        <a:pt x="8" y="45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9" y="48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1"/>
                        <a:pt x="10" y="51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4" y="51"/>
                        <a:pt x="16" y="51"/>
                      </a:cubicBezTo>
                      <a:cubicBezTo>
                        <a:pt x="16" y="51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8"/>
                      </a:cubicBezTo>
                      <a:cubicBezTo>
                        <a:pt x="16" y="47"/>
                        <a:pt x="16" y="47"/>
                        <a:pt x="16" y="46"/>
                      </a:cubicBezTo>
                      <a:cubicBezTo>
                        <a:pt x="16" y="46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39"/>
                        <a:pt x="16" y="39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2"/>
                        <a:pt x="15" y="32"/>
                      </a:cubicBezTo>
                      <a:cubicBezTo>
                        <a:pt x="15" y="30"/>
                        <a:pt x="15" y="28"/>
                        <a:pt x="15" y="26"/>
                      </a:cubicBezTo>
                      <a:cubicBezTo>
                        <a:pt x="15" y="23"/>
                        <a:pt x="15" y="21"/>
                        <a:pt x="14" y="20"/>
                      </a:cubicBezTo>
                      <a:cubicBezTo>
                        <a:pt x="13" y="18"/>
                        <a:pt x="13" y="16"/>
                        <a:pt x="13" y="15"/>
                      </a:cubicBezTo>
                      <a:cubicBezTo>
                        <a:pt x="14" y="13"/>
                        <a:pt x="14" y="13"/>
                        <a:pt x="12" y="12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0" name="Freeform 1348"/>
                <p:cNvSpPr>
                  <a:spLocks/>
                </p:cNvSpPr>
                <p:nvPr/>
              </p:nvSpPr>
              <p:spPr bwMode="auto">
                <a:xfrm>
                  <a:off x="1674" y="285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1" name="Freeform 1349"/>
                <p:cNvSpPr>
                  <a:spLocks/>
                </p:cNvSpPr>
                <p:nvPr/>
              </p:nvSpPr>
              <p:spPr bwMode="auto">
                <a:xfrm>
                  <a:off x="1684" y="28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2" name="Freeform 1350"/>
                <p:cNvSpPr>
                  <a:spLocks/>
                </p:cNvSpPr>
                <p:nvPr/>
              </p:nvSpPr>
              <p:spPr bwMode="auto">
                <a:xfrm>
                  <a:off x="1677" y="286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3" name="Freeform 1351"/>
                <p:cNvSpPr>
                  <a:spLocks/>
                </p:cNvSpPr>
                <p:nvPr/>
              </p:nvSpPr>
              <p:spPr bwMode="auto">
                <a:xfrm>
                  <a:off x="1685" y="289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4" name="Freeform 1352"/>
                <p:cNvSpPr>
                  <a:spLocks/>
                </p:cNvSpPr>
                <p:nvPr/>
              </p:nvSpPr>
              <p:spPr bwMode="auto">
                <a:xfrm>
                  <a:off x="1685" y="289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5" name="Freeform 1353"/>
                <p:cNvSpPr>
                  <a:spLocks/>
                </p:cNvSpPr>
                <p:nvPr/>
              </p:nvSpPr>
              <p:spPr bwMode="auto">
                <a:xfrm>
                  <a:off x="1678" y="286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6" name="Freeform 1354"/>
                <p:cNvSpPr>
                  <a:spLocks/>
                </p:cNvSpPr>
                <p:nvPr/>
              </p:nvSpPr>
              <p:spPr bwMode="auto">
                <a:xfrm>
                  <a:off x="1685" y="2893"/>
                  <a:ext cx="0" cy="1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7" name="Freeform 1355"/>
                <p:cNvSpPr>
                  <a:spLocks/>
                </p:cNvSpPr>
                <p:nvPr/>
              </p:nvSpPr>
              <p:spPr bwMode="auto">
                <a:xfrm>
                  <a:off x="1676" y="286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8" name="Freeform 1356"/>
                <p:cNvSpPr>
                  <a:spLocks/>
                </p:cNvSpPr>
                <p:nvPr/>
              </p:nvSpPr>
              <p:spPr bwMode="auto">
                <a:xfrm>
                  <a:off x="1685" y="28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9" name="Freeform 1357"/>
                <p:cNvSpPr>
                  <a:spLocks/>
                </p:cNvSpPr>
                <p:nvPr/>
              </p:nvSpPr>
              <p:spPr bwMode="auto">
                <a:xfrm>
                  <a:off x="1685" y="288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0" name="Freeform 1358"/>
                <p:cNvSpPr>
                  <a:spLocks/>
                </p:cNvSpPr>
                <p:nvPr/>
              </p:nvSpPr>
              <p:spPr bwMode="auto">
                <a:xfrm>
                  <a:off x="1685" y="28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1" name="Freeform 1359"/>
                <p:cNvSpPr>
                  <a:spLocks/>
                </p:cNvSpPr>
                <p:nvPr/>
              </p:nvSpPr>
              <p:spPr bwMode="auto">
                <a:xfrm>
                  <a:off x="1676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2" name="Freeform 1360"/>
                <p:cNvSpPr>
                  <a:spLocks/>
                </p:cNvSpPr>
                <p:nvPr/>
              </p:nvSpPr>
              <p:spPr bwMode="auto">
                <a:xfrm>
                  <a:off x="1675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3" name="Freeform 1361"/>
                <p:cNvSpPr>
                  <a:spLocks/>
                </p:cNvSpPr>
                <p:nvPr/>
              </p:nvSpPr>
              <p:spPr bwMode="auto">
                <a:xfrm>
                  <a:off x="1675" y="28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4" name="Freeform 1362"/>
                <p:cNvSpPr>
                  <a:spLocks/>
                </p:cNvSpPr>
                <p:nvPr/>
              </p:nvSpPr>
              <p:spPr bwMode="auto">
                <a:xfrm>
                  <a:off x="1685" y="29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5" name="Freeform 136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4" cy="7"/>
                </a:xfrm>
                <a:custGeom>
                  <a:avLst/>
                  <a:gdLst>
                    <a:gd name="T0" fmla="*/ 4 w 4"/>
                    <a:gd name="T1" fmla="*/ 7 h 7"/>
                    <a:gd name="T2" fmla="*/ 4 w 4"/>
                    <a:gd name="T3" fmla="*/ 7 h 7"/>
                    <a:gd name="T4" fmla="*/ 3 w 4"/>
                    <a:gd name="T5" fmla="*/ 5 h 7"/>
                    <a:gd name="T6" fmla="*/ 3 w 4"/>
                    <a:gd name="T7" fmla="*/ 5 h 7"/>
                    <a:gd name="T8" fmla="*/ 2 w 4"/>
                    <a:gd name="T9" fmla="*/ 4 h 7"/>
                    <a:gd name="T10" fmla="*/ 2 w 4"/>
                    <a:gd name="T11" fmla="*/ 3 h 7"/>
                    <a:gd name="T12" fmla="*/ 1 w 4"/>
                    <a:gd name="T13" fmla="*/ 1 h 7"/>
                    <a:gd name="T14" fmla="*/ 0 w 4"/>
                    <a:gd name="T15" fmla="*/ 0 h 7"/>
                    <a:gd name="T16" fmla="*/ 0 w 4"/>
                    <a:gd name="T17" fmla="*/ 0 h 7"/>
                    <a:gd name="T18" fmla="*/ 0 w 4"/>
                    <a:gd name="T19" fmla="*/ 2 h 7"/>
                    <a:gd name="T20" fmla="*/ 0 w 4"/>
                    <a:gd name="T21" fmla="*/ 2 h 7"/>
                    <a:gd name="T22" fmla="*/ 0 w 4"/>
                    <a:gd name="T23" fmla="*/ 3 h 7"/>
                    <a:gd name="T24" fmla="*/ 0 w 4"/>
                    <a:gd name="T25" fmla="*/ 3 h 7"/>
                    <a:gd name="T26" fmla="*/ 0 w 4"/>
                    <a:gd name="T27" fmla="*/ 4 h 7"/>
                    <a:gd name="T28" fmla="*/ 3 w 4"/>
                    <a:gd name="T29" fmla="*/ 7 h 7"/>
                    <a:gd name="T30" fmla="*/ 4 w 4"/>
                    <a:gd name="T31" fmla="*/ 7 h 7"/>
                    <a:gd name="T32" fmla="*/ 4 w 4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4" y="7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6" name="Freeform 1364"/>
                <p:cNvSpPr>
                  <a:spLocks/>
                </p:cNvSpPr>
                <p:nvPr/>
              </p:nvSpPr>
              <p:spPr bwMode="auto">
                <a:xfrm>
                  <a:off x="1763" y="2847"/>
                  <a:ext cx="76" cy="105"/>
                </a:xfrm>
                <a:custGeom>
                  <a:avLst/>
                  <a:gdLst>
                    <a:gd name="T0" fmla="*/ 32 w 79"/>
                    <a:gd name="T1" fmla="*/ 104 h 110"/>
                    <a:gd name="T2" fmla="*/ 33 w 79"/>
                    <a:gd name="T3" fmla="*/ 104 h 110"/>
                    <a:gd name="T4" fmla="*/ 49 w 79"/>
                    <a:gd name="T5" fmla="*/ 105 h 110"/>
                    <a:gd name="T6" fmla="*/ 50 w 79"/>
                    <a:gd name="T7" fmla="*/ 105 h 110"/>
                    <a:gd name="T8" fmla="*/ 53 w 79"/>
                    <a:gd name="T9" fmla="*/ 105 h 110"/>
                    <a:gd name="T10" fmla="*/ 55 w 79"/>
                    <a:gd name="T11" fmla="*/ 105 h 110"/>
                    <a:gd name="T12" fmla="*/ 58 w 79"/>
                    <a:gd name="T13" fmla="*/ 105 h 110"/>
                    <a:gd name="T14" fmla="*/ 63 w 79"/>
                    <a:gd name="T15" fmla="*/ 105 h 110"/>
                    <a:gd name="T16" fmla="*/ 77 w 79"/>
                    <a:gd name="T17" fmla="*/ 110 h 110"/>
                    <a:gd name="T18" fmla="*/ 79 w 79"/>
                    <a:gd name="T19" fmla="*/ 103 h 110"/>
                    <a:gd name="T20" fmla="*/ 78 w 79"/>
                    <a:gd name="T21" fmla="*/ 102 h 110"/>
                    <a:gd name="T22" fmla="*/ 77 w 79"/>
                    <a:gd name="T23" fmla="*/ 101 h 110"/>
                    <a:gd name="T24" fmla="*/ 70 w 79"/>
                    <a:gd name="T25" fmla="*/ 95 h 110"/>
                    <a:gd name="T26" fmla="*/ 67 w 79"/>
                    <a:gd name="T27" fmla="*/ 90 h 110"/>
                    <a:gd name="T28" fmla="*/ 66 w 79"/>
                    <a:gd name="T29" fmla="*/ 84 h 110"/>
                    <a:gd name="T30" fmla="*/ 62 w 79"/>
                    <a:gd name="T31" fmla="*/ 68 h 110"/>
                    <a:gd name="T32" fmla="*/ 63 w 79"/>
                    <a:gd name="T33" fmla="*/ 59 h 110"/>
                    <a:gd name="T34" fmla="*/ 67 w 79"/>
                    <a:gd name="T35" fmla="*/ 51 h 110"/>
                    <a:gd name="T36" fmla="*/ 69 w 79"/>
                    <a:gd name="T37" fmla="*/ 49 h 110"/>
                    <a:gd name="T38" fmla="*/ 70 w 79"/>
                    <a:gd name="T39" fmla="*/ 47 h 110"/>
                    <a:gd name="T40" fmla="*/ 72 w 79"/>
                    <a:gd name="T41" fmla="*/ 46 h 110"/>
                    <a:gd name="T42" fmla="*/ 71 w 79"/>
                    <a:gd name="T43" fmla="*/ 45 h 110"/>
                    <a:gd name="T44" fmla="*/ 70 w 79"/>
                    <a:gd name="T45" fmla="*/ 42 h 110"/>
                    <a:gd name="T46" fmla="*/ 64 w 79"/>
                    <a:gd name="T47" fmla="*/ 33 h 110"/>
                    <a:gd name="T48" fmla="*/ 58 w 79"/>
                    <a:gd name="T49" fmla="*/ 27 h 110"/>
                    <a:gd name="T50" fmla="*/ 57 w 79"/>
                    <a:gd name="T51" fmla="*/ 21 h 110"/>
                    <a:gd name="T52" fmla="*/ 64 w 79"/>
                    <a:gd name="T53" fmla="*/ 17 h 110"/>
                    <a:gd name="T54" fmla="*/ 70 w 79"/>
                    <a:gd name="T55" fmla="*/ 17 h 110"/>
                    <a:gd name="T56" fmla="*/ 66 w 79"/>
                    <a:gd name="T57" fmla="*/ 2 h 110"/>
                    <a:gd name="T58" fmla="*/ 66 w 79"/>
                    <a:gd name="T59" fmla="*/ 0 h 110"/>
                    <a:gd name="T60" fmla="*/ 66 w 79"/>
                    <a:gd name="T61" fmla="*/ 1 h 110"/>
                    <a:gd name="T62" fmla="*/ 59 w 79"/>
                    <a:gd name="T63" fmla="*/ 6 h 110"/>
                    <a:gd name="T64" fmla="*/ 49 w 79"/>
                    <a:gd name="T65" fmla="*/ 26 h 110"/>
                    <a:gd name="T66" fmla="*/ 49 w 79"/>
                    <a:gd name="T67" fmla="*/ 30 h 110"/>
                    <a:gd name="T68" fmla="*/ 43 w 79"/>
                    <a:gd name="T69" fmla="*/ 37 h 110"/>
                    <a:gd name="T70" fmla="*/ 34 w 79"/>
                    <a:gd name="T71" fmla="*/ 57 h 110"/>
                    <a:gd name="T72" fmla="*/ 26 w 79"/>
                    <a:gd name="T73" fmla="*/ 59 h 110"/>
                    <a:gd name="T74" fmla="*/ 15 w 79"/>
                    <a:gd name="T75" fmla="*/ 56 h 110"/>
                    <a:gd name="T76" fmla="*/ 3 w 79"/>
                    <a:gd name="T77" fmla="*/ 68 h 110"/>
                    <a:gd name="T78" fmla="*/ 2 w 79"/>
                    <a:gd name="T79" fmla="*/ 69 h 110"/>
                    <a:gd name="T80" fmla="*/ 2 w 79"/>
                    <a:gd name="T81" fmla="*/ 70 h 110"/>
                    <a:gd name="T82" fmla="*/ 2 w 79"/>
                    <a:gd name="T83" fmla="*/ 71 h 110"/>
                    <a:gd name="T84" fmla="*/ 2 w 79"/>
                    <a:gd name="T85" fmla="*/ 72 h 110"/>
                    <a:gd name="T86" fmla="*/ 1 w 79"/>
                    <a:gd name="T87" fmla="*/ 74 h 110"/>
                    <a:gd name="T88" fmla="*/ 1 w 79"/>
                    <a:gd name="T89" fmla="*/ 76 h 110"/>
                    <a:gd name="T90" fmla="*/ 0 w 79"/>
                    <a:gd name="T91" fmla="*/ 78 h 110"/>
                    <a:gd name="T92" fmla="*/ 3 w 79"/>
                    <a:gd name="T93" fmla="*/ 82 h 110"/>
                    <a:gd name="T94" fmla="*/ 6 w 79"/>
                    <a:gd name="T95" fmla="*/ 85 h 110"/>
                    <a:gd name="T96" fmla="*/ 12 w 79"/>
                    <a:gd name="T97" fmla="*/ 85 h 110"/>
                    <a:gd name="T98" fmla="*/ 15 w 79"/>
                    <a:gd name="T99" fmla="*/ 100 h 110"/>
                    <a:gd name="T100" fmla="*/ 27 w 79"/>
                    <a:gd name="T101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9" h="110">
                      <a:moveTo>
                        <a:pt x="32" y="104"/>
                      </a:move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5" y="104"/>
                        <a:pt x="42" y="105"/>
                        <a:pt x="49" y="105"/>
                      </a:cubicBezTo>
                      <a:cubicBezTo>
                        <a:pt x="49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1" y="105"/>
                        <a:pt x="52" y="105"/>
                        <a:pt x="52" y="105"/>
                      </a:cubicBezTo>
                      <a:cubicBezTo>
                        <a:pt x="52" y="105"/>
                        <a:pt x="53" y="105"/>
                        <a:pt x="53" y="105"/>
                      </a:cubicBezTo>
                      <a:cubicBezTo>
                        <a:pt x="53" y="105"/>
                        <a:pt x="54" y="105"/>
                        <a:pt x="54" y="105"/>
                      </a:cubicBezTo>
                      <a:cubicBezTo>
                        <a:pt x="55" y="105"/>
                        <a:pt x="55" y="105"/>
                        <a:pt x="55" y="105"/>
                      </a:cubicBezTo>
                      <a:cubicBezTo>
                        <a:pt x="56" y="105"/>
                        <a:pt x="56" y="105"/>
                        <a:pt x="56" y="105"/>
                      </a:cubicBezTo>
                      <a:cubicBezTo>
                        <a:pt x="57" y="105"/>
                        <a:pt x="57" y="105"/>
                        <a:pt x="58" y="105"/>
                      </a:cubicBezTo>
                      <a:cubicBezTo>
                        <a:pt x="61" y="105"/>
                        <a:pt x="62" y="105"/>
                        <a:pt x="62" y="105"/>
                      </a:cubicBezTo>
                      <a:cubicBezTo>
                        <a:pt x="62" y="105"/>
                        <a:pt x="63" y="105"/>
                        <a:pt x="63" y="105"/>
                      </a:cubicBezTo>
                      <a:cubicBezTo>
                        <a:pt x="66" y="105"/>
                        <a:pt x="73" y="108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08"/>
                        <a:pt x="78" y="106"/>
                        <a:pt x="78" y="104"/>
                      </a:cubicBezTo>
                      <a:cubicBezTo>
                        <a:pt x="78" y="104"/>
                        <a:pt x="78" y="103"/>
                        <a:pt x="79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2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7" y="102"/>
                        <a:pt x="77" y="102"/>
                        <a:pt x="77" y="101"/>
                      </a:cubicBezTo>
                      <a:cubicBezTo>
                        <a:pt x="77" y="101"/>
                        <a:pt x="75" y="99"/>
                        <a:pt x="74" y="98"/>
                      </a:cubicBezTo>
                      <a:cubicBezTo>
                        <a:pt x="73" y="97"/>
                        <a:pt x="71" y="96"/>
                        <a:pt x="70" y="95"/>
                      </a:cubicBezTo>
                      <a:cubicBezTo>
                        <a:pt x="68" y="92"/>
                        <a:pt x="68" y="91"/>
                        <a:pt x="68" y="91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67" y="89"/>
                        <a:pt x="68" y="86"/>
                        <a:pt x="66" y="84"/>
                      </a:cubicBezTo>
                      <a:cubicBezTo>
                        <a:pt x="64" y="81"/>
                        <a:pt x="62" y="78"/>
                        <a:pt x="62" y="74"/>
                      </a:cubicBezTo>
                      <a:cubicBezTo>
                        <a:pt x="62" y="72"/>
                        <a:pt x="62" y="70"/>
                        <a:pt x="62" y="68"/>
                      </a:cubicBezTo>
                      <a:cubicBezTo>
                        <a:pt x="61" y="67"/>
                        <a:pt x="61" y="66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5" y="57"/>
                        <a:pt x="66" y="55"/>
                        <a:pt x="66" y="53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0"/>
                        <a:pt x="68" y="50"/>
                        <a:pt x="68" y="50"/>
                      </a:cubicBezTo>
                      <a:cubicBezTo>
                        <a:pt x="68" y="50"/>
                        <a:pt x="68" y="49"/>
                        <a:pt x="69" y="49"/>
                      </a:cubicBezTo>
                      <a:cubicBezTo>
                        <a:pt x="69" y="49"/>
                        <a:pt x="69" y="48"/>
                        <a:pt x="69" y="48"/>
                      </a:cubicBezTo>
                      <a:cubicBezTo>
                        <a:pt x="70" y="48"/>
                        <a:pt x="70" y="47"/>
                        <a:pt x="70" y="47"/>
                      </a:cubicBezTo>
                      <a:cubicBezTo>
                        <a:pt x="71" y="47"/>
                        <a:pt x="71" y="47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1" y="44"/>
                        <a:pt x="71" y="44"/>
                        <a:pt x="70" y="43"/>
                      </a:cubicBezTo>
                      <a:cubicBezTo>
                        <a:pt x="70" y="43"/>
                        <a:pt x="70" y="43"/>
                        <a:pt x="70" y="42"/>
                      </a:cubicBezTo>
                      <a:cubicBezTo>
                        <a:pt x="70" y="41"/>
                        <a:pt x="69" y="40"/>
                        <a:pt x="69" y="39"/>
                      </a:cubicBezTo>
                      <a:cubicBezTo>
                        <a:pt x="68" y="36"/>
                        <a:pt x="66" y="35"/>
                        <a:pt x="64" y="33"/>
                      </a:cubicBezTo>
                      <a:cubicBezTo>
                        <a:pt x="63" y="32"/>
                        <a:pt x="61" y="31"/>
                        <a:pt x="60" y="30"/>
                      </a:cubicBezTo>
                      <a:cubicBezTo>
                        <a:pt x="59" y="29"/>
                        <a:pt x="58" y="28"/>
                        <a:pt x="58" y="27"/>
                      </a:cubicBezTo>
                      <a:cubicBezTo>
                        <a:pt x="57" y="26"/>
                        <a:pt x="56" y="24"/>
                        <a:pt x="56" y="23"/>
                      </a:cubicBezTo>
                      <a:cubicBezTo>
                        <a:pt x="56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17"/>
                        <a:pt x="62" y="17"/>
                        <a:pt x="64" y="17"/>
                      </a:cubicBezTo>
                      <a:cubicBezTo>
                        <a:pt x="66" y="17"/>
                        <a:pt x="67" y="17"/>
                        <a:pt x="69" y="17"/>
                      </a:cubicBezTo>
                      <a:cubicBezTo>
                        <a:pt x="69" y="17"/>
                        <a:pt x="70" y="17"/>
                        <a:pt x="70" y="17"/>
                      </a:cubicBezTo>
                      <a:cubicBezTo>
                        <a:pt x="68" y="14"/>
                        <a:pt x="66" y="8"/>
                        <a:pt x="66" y="3"/>
                      </a:cubicBezTo>
                      <a:cubicBezTo>
                        <a:pt x="66" y="3"/>
                        <a:pt x="66" y="2"/>
                        <a:pt x="66" y="2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1"/>
                      </a:cubicBezTo>
                      <a:cubicBezTo>
                        <a:pt x="66" y="4"/>
                        <a:pt x="62" y="5"/>
                        <a:pt x="60" y="5"/>
                      </a:cubicBezTo>
                      <a:cubicBezTo>
                        <a:pt x="60" y="5"/>
                        <a:pt x="59" y="6"/>
                        <a:pt x="59" y="6"/>
                      </a:cubicBezTo>
                      <a:cubicBezTo>
                        <a:pt x="58" y="7"/>
                        <a:pt x="53" y="15"/>
                        <a:pt x="53" y="16"/>
                      </a:cubicBezTo>
                      <a:cubicBezTo>
                        <a:pt x="53" y="18"/>
                        <a:pt x="52" y="25"/>
                        <a:pt x="49" y="26"/>
                      </a:cubicBezTo>
                      <a:cubicBezTo>
                        <a:pt x="49" y="26"/>
                        <a:pt x="49" y="28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2"/>
                        <a:pt x="47" y="33"/>
                        <a:pt x="46" y="34"/>
                      </a:cubicBezTo>
                      <a:cubicBezTo>
                        <a:pt x="45" y="35"/>
                        <a:pt x="43" y="36"/>
                        <a:pt x="43" y="37"/>
                      </a:cubicBezTo>
                      <a:cubicBezTo>
                        <a:pt x="43" y="39"/>
                        <a:pt x="41" y="44"/>
                        <a:pt x="36" y="53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2" y="60"/>
                        <a:pt x="31" y="62"/>
                        <a:pt x="29" y="62"/>
                      </a:cubicBezTo>
                      <a:cubicBezTo>
                        <a:pt x="28" y="62"/>
                        <a:pt x="27" y="62"/>
                        <a:pt x="26" y="59"/>
                      </a:cubicBezTo>
                      <a:cubicBezTo>
                        <a:pt x="26" y="57"/>
                        <a:pt x="23" y="55"/>
                        <a:pt x="22" y="55"/>
                      </a:cubicBezTo>
                      <a:cubicBezTo>
                        <a:pt x="19" y="57"/>
                        <a:pt x="17" y="56"/>
                        <a:pt x="15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3" y="57"/>
                        <a:pt x="8" y="62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9"/>
                        <a:pt x="2" y="69"/>
                      </a:cubicBezTo>
                      <a:cubicBezTo>
                        <a:pt x="2" y="69"/>
                        <a:pt x="2" y="69"/>
                        <a:pt x="2" y="69"/>
                      </a:cubicBezTo>
                      <a:cubicBezTo>
                        <a:pt x="2" y="69"/>
                        <a:pt x="2" y="70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3"/>
                        <a:pt x="1" y="73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5"/>
                        <a:pt x="1" y="75"/>
                      </a:cubicBezTo>
                      <a:cubicBezTo>
                        <a:pt x="1" y="75"/>
                        <a:pt x="1" y="76"/>
                        <a:pt x="1" y="76"/>
                      </a:cubicBezTo>
                      <a:cubicBezTo>
                        <a:pt x="1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8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1" y="79"/>
                        <a:pt x="2" y="80"/>
                        <a:pt x="3" y="82"/>
                      </a:cubicBezTo>
                      <a:cubicBezTo>
                        <a:pt x="3" y="82"/>
                        <a:pt x="3" y="83"/>
                        <a:pt x="4" y="84"/>
                      </a:cubicBezTo>
                      <a:cubicBezTo>
                        <a:pt x="4" y="84"/>
                        <a:pt x="5" y="85"/>
                        <a:pt x="6" y="85"/>
                      </a:cubicBezTo>
                      <a:cubicBezTo>
                        <a:pt x="7" y="85"/>
                        <a:pt x="7" y="85"/>
                        <a:pt x="8" y="85"/>
                      </a:cubicBezTo>
                      <a:cubicBezTo>
                        <a:pt x="10" y="84"/>
                        <a:pt x="11" y="84"/>
                        <a:pt x="12" y="85"/>
                      </a:cubicBezTo>
                      <a:cubicBezTo>
                        <a:pt x="15" y="87"/>
                        <a:pt x="17" y="96"/>
                        <a:pt x="16" y="98"/>
                      </a:cubicBezTo>
                      <a:cubicBezTo>
                        <a:pt x="16" y="99"/>
                        <a:pt x="16" y="100"/>
                        <a:pt x="15" y="100"/>
                      </a:cubicBezTo>
                      <a:cubicBezTo>
                        <a:pt x="15" y="102"/>
                        <a:pt x="14" y="104"/>
                        <a:pt x="14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7" name="Freeform 1365"/>
                <p:cNvSpPr>
                  <a:spLocks/>
                </p:cNvSpPr>
                <p:nvPr/>
              </p:nvSpPr>
              <p:spPr bwMode="auto">
                <a:xfrm>
                  <a:off x="1829" y="289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8" name="Freeform 1366"/>
                <p:cNvSpPr>
                  <a:spLocks/>
                </p:cNvSpPr>
                <p:nvPr/>
              </p:nvSpPr>
              <p:spPr bwMode="auto">
                <a:xfrm>
                  <a:off x="1838" y="29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9" name="Freeform 1367"/>
                <p:cNvSpPr>
                  <a:spLocks/>
                </p:cNvSpPr>
                <p:nvPr/>
              </p:nvSpPr>
              <p:spPr bwMode="auto">
                <a:xfrm>
                  <a:off x="1830" y="289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0" name="Freeform 1368"/>
                <p:cNvSpPr>
                  <a:spLocks/>
                </p:cNvSpPr>
                <p:nvPr/>
              </p:nvSpPr>
              <p:spPr bwMode="auto">
                <a:xfrm>
                  <a:off x="1837" y="294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1" name="Freeform 1369"/>
                <p:cNvSpPr>
                  <a:spLocks/>
                </p:cNvSpPr>
                <p:nvPr/>
              </p:nvSpPr>
              <p:spPr bwMode="auto">
                <a:xfrm>
                  <a:off x="1827" y="28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2" name="Freeform 1370"/>
                <p:cNvSpPr>
                  <a:spLocks/>
                </p:cNvSpPr>
                <p:nvPr/>
              </p:nvSpPr>
              <p:spPr bwMode="auto">
                <a:xfrm>
                  <a:off x="1822" y="283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3" name="Freeform 1371"/>
                <p:cNvSpPr>
                  <a:spLocks/>
                </p:cNvSpPr>
                <p:nvPr/>
              </p:nvSpPr>
              <p:spPr bwMode="auto">
                <a:xfrm>
                  <a:off x="1826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4" name="Freeform 1372"/>
                <p:cNvSpPr>
                  <a:spLocks/>
                </p:cNvSpPr>
                <p:nvPr/>
              </p:nvSpPr>
              <p:spPr bwMode="auto">
                <a:xfrm>
                  <a:off x="1822" y="283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5" name="Freeform 137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6" name="Freeform 1374"/>
                <p:cNvSpPr>
                  <a:spLocks/>
                </p:cNvSpPr>
                <p:nvPr/>
              </p:nvSpPr>
              <p:spPr bwMode="auto">
                <a:xfrm>
                  <a:off x="1765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7" name="Freeform 1375"/>
                <p:cNvSpPr>
                  <a:spLocks/>
                </p:cNvSpPr>
                <p:nvPr/>
              </p:nvSpPr>
              <p:spPr bwMode="auto">
                <a:xfrm>
                  <a:off x="1764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8" name="Freeform 1376"/>
                <p:cNvSpPr>
                  <a:spLocks/>
                </p:cNvSpPr>
                <p:nvPr/>
              </p:nvSpPr>
              <p:spPr bwMode="auto">
                <a:xfrm>
                  <a:off x="1763" y="292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9" name="Freeform 1377"/>
                <p:cNvSpPr>
                  <a:spLocks/>
                </p:cNvSpPr>
                <p:nvPr/>
              </p:nvSpPr>
              <p:spPr bwMode="auto">
                <a:xfrm>
                  <a:off x="1791" y="2897"/>
                  <a:ext cx="7" cy="9"/>
                </a:xfrm>
                <a:custGeom>
                  <a:avLst/>
                  <a:gdLst>
                    <a:gd name="T0" fmla="*/ 5 w 7"/>
                    <a:gd name="T1" fmla="*/ 4 h 9"/>
                    <a:gd name="T2" fmla="*/ 7 w 7"/>
                    <a:gd name="T3" fmla="*/ 0 h 9"/>
                    <a:gd name="T4" fmla="*/ 5 w 7"/>
                    <a:gd name="T5" fmla="*/ 4 h 9"/>
                    <a:gd name="T6" fmla="*/ 0 w 7"/>
                    <a:gd name="T7" fmla="*/ 9 h 9"/>
                    <a:gd name="T8" fmla="*/ 5 w 7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5" y="4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7"/>
                        <a:pt x="2" y="9"/>
                        <a:pt x="0" y="9"/>
                      </a:cubicBezTo>
                      <a:cubicBezTo>
                        <a:pt x="2" y="9"/>
                        <a:pt x="3" y="7"/>
                        <a:pt x="5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0" name="Freeform 1378"/>
                <p:cNvSpPr>
                  <a:spLocks/>
                </p:cNvSpPr>
                <p:nvPr/>
              </p:nvSpPr>
              <p:spPr bwMode="auto">
                <a:xfrm>
                  <a:off x="1764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1" name="Freeform 1379"/>
                <p:cNvSpPr>
                  <a:spLocks/>
                </p:cNvSpPr>
                <p:nvPr/>
              </p:nvSpPr>
              <p:spPr bwMode="auto">
                <a:xfrm>
                  <a:off x="1765" y="29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2" name="Freeform 1380"/>
                <p:cNvSpPr>
                  <a:spLocks/>
                </p:cNvSpPr>
                <p:nvPr/>
              </p:nvSpPr>
              <p:spPr bwMode="auto">
                <a:xfrm>
                  <a:off x="1765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3" name="Freeform 1381"/>
                <p:cNvSpPr>
                  <a:spLocks/>
                </p:cNvSpPr>
                <p:nvPr/>
              </p:nvSpPr>
              <p:spPr bwMode="auto">
                <a:xfrm>
                  <a:off x="1765" y="29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4" name="Freeform 1382"/>
                <p:cNvSpPr>
                  <a:spLocks/>
                </p:cNvSpPr>
                <p:nvPr/>
              </p:nvSpPr>
              <p:spPr bwMode="auto">
                <a:xfrm>
                  <a:off x="1578" y="2859"/>
                  <a:ext cx="61" cy="64"/>
                </a:xfrm>
                <a:custGeom>
                  <a:avLst/>
                  <a:gdLst>
                    <a:gd name="T0" fmla="*/ 59 w 64"/>
                    <a:gd name="T1" fmla="*/ 9 h 67"/>
                    <a:gd name="T2" fmla="*/ 56 w 64"/>
                    <a:gd name="T3" fmla="*/ 8 h 67"/>
                    <a:gd name="T4" fmla="*/ 45 w 64"/>
                    <a:gd name="T5" fmla="*/ 12 h 67"/>
                    <a:gd name="T6" fmla="*/ 35 w 64"/>
                    <a:gd name="T7" fmla="*/ 5 h 67"/>
                    <a:gd name="T8" fmla="*/ 34 w 64"/>
                    <a:gd name="T9" fmla="*/ 4 h 67"/>
                    <a:gd name="T10" fmla="*/ 33 w 64"/>
                    <a:gd name="T11" fmla="*/ 3 h 67"/>
                    <a:gd name="T12" fmla="*/ 32 w 64"/>
                    <a:gd name="T13" fmla="*/ 3 h 67"/>
                    <a:gd name="T14" fmla="*/ 31 w 64"/>
                    <a:gd name="T15" fmla="*/ 3 h 67"/>
                    <a:gd name="T16" fmla="*/ 30 w 64"/>
                    <a:gd name="T17" fmla="*/ 3 h 67"/>
                    <a:gd name="T18" fmla="*/ 23 w 64"/>
                    <a:gd name="T19" fmla="*/ 4 h 67"/>
                    <a:gd name="T20" fmla="*/ 21 w 64"/>
                    <a:gd name="T21" fmla="*/ 1 h 67"/>
                    <a:gd name="T22" fmla="*/ 11 w 64"/>
                    <a:gd name="T23" fmla="*/ 5 h 67"/>
                    <a:gd name="T24" fmla="*/ 5 w 64"/>
                    <a:gd name="T25" fmla="*/ 6 h 67"/>
                    <a:gd name="T26" fmla="*/ 5 w 64"/>
                    <a:gd name="T27" fmla="*/ 6 h 67"/>
                    <a:gd name="T28" fmla="*/ 4 w 64"/>
                    <a:gd name="T29" fmla="*/ 6 h 67"/>
                    <a:gd name="T30" fmla="*/ 4 w 64"/>
                    <a:gd name="T31" fmla="*/ 7 h 67"/>
                    <a:gd name="T32" fmla="*/ 4 w 64"/>
                    <a:gd name="T33" fmla="*/ 9 h 67"/>
                    <a:gd name="T34" fmla="*/ 4 w 64"/>
                    <a:gd name="T35" fmla="*/ 10 h 67"/>
                    <a:gd name="T36" fmla="*/ 7 w 64"/>
                    <a:gd name="T37" fmla="*/ 18 h 67"/>
                    <a:gd name="T38" fmla="*/ 8 w 64"/>
                    <a:gd name="T39" fmla="*/ 26 h 67"/>
                    <a:gd name="T40" fmla="*/ 3 w 64"/>
                    <a:gd name="T41" fmla="*/ 26 h 67"/>
                    <a:gd name="T42" fmla="*/ 4 w 64"/>
                    <a:gd name="T43" fmla="*/ 33 h 67"/>
                    <a:gd name="T44" fmla="*/ 2 w 64"/>
                    <a:gd name="T45" fmla="*/ 36 h 67"/>
                    <a:gd name="T46" fmla="*/ 1 w 64"/>
                    <a:gd name="T47" fmla="*/ 38 h 67"/>
                    <a:gd name="T48" fmla="*/ 2 w 64"/>
                    <a:gd name="T49" fmla="*/ 42 h 67"/>
                    <a:gd name="T50" fmla="*/ 3 w 64"/>
                    <a:gd name="T51" fmla="*/ 48 h 67"/>
                    <a:gd name="T52" fmla="*/ 13 w 64"/>
                    <a:gd name="T53" fmla="*/ 58 h 67"/>
                    <a:gd name="T54" fmla="*/ 11 w 64"/>
                    <a:gd name="T55" fmla="*/ 64 h 67"/>
                    <a:gd name="T56" fmla="*/ 10 w 64"/>
                    <a:gd name="T57" fmla="*/ 66 h 67"/>
                    <a:gd name="T58" fmla="*/ 22 w 64"/>
                    <a:gd name="T59" fmla="*/ 64 h 67"/>
                    <a:gd name="T60" fmla="*/ 61 w 64"/>
                    <a:gd name="T61" fmla="*/ 60 h 67"/>
                    <a:gd name="T62" fmla="*/ 61 w 64"/>
                    <a:gd name="T63" fmla="*/ 59 h 67"/>
                    <a:gd name="T64" fmla="*/ 61 w 64"/>
                    <a:gd name="T65" fmla="*/ 58 h 67"/>
                    <a:gd name="T66" fmla="*/ 56 w 64"/>
                    <a:gd name="T67" fmla="*/ 44 h 67"/>
                    <a:gd name="T68" fmla="*/ 60 w 64"/>
                    <a:gd name="T69" fmla="*/ 34 h 67"/>
                    <a:gd name="T70" fmla="*/ 64 w 64"/>
                    <a:gd name="T71" fmla="*/ 26 h 67"/>
                    <a:gd name="T72" fmla="*/ 64 w 64"/>
                    <a:gd name="T73" fmla="*/ 25 h 67"/>
                    <a:gd name="T74" fmla="*/ 64 w 64"/>
                    <a:gd name="T75" fmla="*/ 23 h 67"/>
                    <a:gd name="T76" fmla="*/ 64 w 64"/>
                    <a:gd name="T77" fmla="*/ 21 h 67"/>
                    <a:gd name="T78" fmla="*/ 63 w 64"/>
                    <a:gd name="T79" fmla="*/ 19 h 67"/>
                    <a:gd name="T80" fmla="*/ 63 w 64"/>
                    <a:gd name="T81" fmla="*/ 16 h 67"/>
                    <a:gd name="T82" fmla="*/ 62 w 64"/>
                    <a:gd name="T83" fmla="*/ 14 h 67"/>
                    <a:gd name="T84" fmla="*/ 61 w 64"/>
                    <a:gd name="T85" fmla="*/ 11 h 67"/>
                    <a:gd name="T86" fmla="*/ 61 w 64"/>
                    <a:gd name="T87" fmla="*/ 1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4" h="67">
                      <a:moveTo>
                        <a:pt x="60" y="10"/>
                      </a:moveTo>
                      <a:cubicBezTo>
                        <a:pt x="60" y="10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7" y="8"/>
                      </a:cubicBezTo>
                      <a:cubicBezTo>
                        <a:pt x="57" y="8"/>
                        <a:pt x="56" y="8"/>
                        <a:pt x="56" y="8"/>
                      </a:cubicBezTo>
                      <a:cubicBezTo>
                        <a:pt x="53" y="8"/>
                        <a:pt x="50" y="9"/>
                        <a:pt x="49" y="11"/>
                      </a:cubicBezTo>
                      <a:cubicBezTo>
                        <a:pt x="48" y="12"/>
                        <a:pt x="46" y="12"/>
                        <a:pt x="45" y="12"/>
                      </a:cubicBezTo>
                      <a:cubicBezTo>
                        <a:pt x="41" y="12"/>
                        <a:pt x="36" y="7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7" y="5"/>
                        <a:pt x="26" y="5"/>
                        <a:pt x="24" y="5"/>
                      </a:cubicBezTo>
                      <a:cubicBezTo>
                        <a:pt x="24" y="5"/>
                        <a:pt x="24" y="4"/>
                        <a:pt x="23" y="4"/>
                      </a:cubicBezTo>
                      <a:cubicBezTo>
                        <a:pt x="22" y="3"/>
                        <a:pt x="22" y="2"/>
                        <a:pt x="22" y="0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0" y="4"/>
                        <a:pt x="17" y="7"/>
                        <a:pt x="14" y="7"/>
                      </a:cubicBezTo>
                      <a:cubicBezTo>
                        <a:pt x="13" y="7"/>
                        <a:pt x="11" y="6"/>
                        <a:pt x="11" y="5"/>
                      </a:cubicBezTo>
                      <a:cubicBezTo>
                        <a:pt x="10" y="4"/>
                        <a:pt x="9" y="3"/>
                        <a:pt x="8" y="3"/>
                      </a:cubicBezTo>
                      <a:cubicBezTo>
                        <a:pt x="7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7" y="12"/>
                        <a:pt x="8" y="15"/>
                        <a:pt x="7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9" y="21"/>
                        <a:pt x="10" y="24"/>
                        <a:pt x="8" y="26"/>
                      </a:cubicBezTo>
                      <a:cubicBezTo>
                        <a:pt x="7" y="27"/>
                        <a:pt x="5" y="27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5" y="29"/>
                        <a:pt x="6" y="31"/>
                        <a:pt x="4" y="33"/>
                      </a:cubicBezTo>
                      <a:cubicBezTo>
                        <a:pt x="4" y="34"/>
                        <a:pt x="3" y="34"/>
                        <a:pt x="3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9"/>
                        <a:pt x="2" y="41"/>
                        <a:pt x="2" y="42"/>
                      </a:cubicBezTo>
                      <a:cubicBezTo>
                        <a:pt x="2" y="44"/>
                        <a:pt x="1" y="45"/>
                        <a:pt x="0" y="47"/>
                      </a:cubicBezTo>
                      <a:cubicBezTo>
                        <a:pt x="1" y="47"/>
                        <a:pt x="2" y="47"/>
                        <a:pt x="3" y="48"/>
                      </a:cubicBezTo>
                      <a:cubicBezTo>
                        <a:pt x="4" y="48"/>
                        <a:pt x="4" y="49"/>
                        <a:pt x="5" y="49"/>
                      </a:cubicBezTo>
                      <a:cubicBezTo>
                        <a:pt x="9" y="51"/>
                        <a:pt x="13" y="54"/>
                        <a:pt x="13" y="58"/>
                      </a:cubicBezTo>
                      <a:cubicBezTo>
                        <a:pt x="12" y="60"/>
                        <a:pt x="12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10" y="67"/>
                      </a:cubicBezTo>
                      <a:cubicBezTo>
                        <a:pt x="13" y="66"/>
                        <a:pt x="17" y="65"/>
                        <a:pt x="22" y="64"/>
                      </a:cubicBezTo>
                      <a:cubicBezTo>
                        <a:pt x="27" y="62"/>
                        <a:pt x="34" y="61"/>
                        <a:pt x="40" y="59"/>
                      </a:cubicBezTo>
                      <a:cubicBezTo>
                        <a:pt x="47" y="58"/>
                        <a:pt x="54" y="59"/>
                        <a:pt x="61" y="60"/>
                      </a:cubicBezTo>
                      <a:cubicBezTo>
                        <a:pt x="61" y="60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0" y="56"/>
                        <a:pt x="56" y="47"/>
                        <a:pt x="56" y="44"/>
                      </a:cubicBezTo>
                      <a:cubicBezTo>
                        <a:pt x="56" y="43"/>
                        <a:pt x="57" y="42"/>
                        <a:pt x="58" y="40"/>
                      </a:cubicBezTo>
                      <a:cubicBezTo>
                        <a:pt x="59" y="38"/>
                        <a:pt x="60" y="35"/>
                        <a:pt x="60" y="34"/>
                      </a:cubicBezTo>
                      <a:cubicBezTo>
                        <a:pt x="60" y="31"/>
                        <a:pt x="62" y="30"/>
                        <a:pt x="63" y="28"/>
                      </a:cubicBezTo>
                      <a:cubicBezTo>
                        <a:pt x="63" y="28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8"/>
                        <a:pt x="63" y="18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3"/>
                        <a:pt x="62" y="13"/>
                        <a:pt x="62" y="12"/>
                      </a:cubicBezTo>
                      <a:cubicBezTo>
                        <a:pt x="62" y="12"/>
                        <a:pt x="61" y="12"/>
                        <a:pt x="61" y="11"/>
                      </a:cubicBezTo>
                      <a:cubicBezTo>
                        <a:pt x="61" y="11"/>
                        <a:pt x="61" y="11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1" y="10"/>
                        <a:pt x="61" y="10"/>
                        <a:pt x="60" y="10"/>
                      </a:cubicBezTo>
                      <a:close/>
                    </a:path>
                  </a:pathLst>
                </a:custGeom>
                <a:solidFill>
                  <a:srgbClr val="33A3DC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5" name="Freeform 1383"/>
                <p:cNvSpPr>
                  <a:spLocks/>
                </p:cNvSpPr>
                <p:nvPr/>
              </p:nvSpPr>
              <p:spPr bwMode="auto">
                <a:xfrm>
                  <a:off x="1635" y="2855"/>
                  <a:ext cx="41" cy="65"/>
                </a:xfrm>
                <a:custGeom>
                  <a:avLst/>
                  <a:gdLst>
                    <a:gd name="T0" fmla="*/ 32 w 43"/>
                    <a:gd name="T1" fmla="*/ 2 h 68"/>
                    <a:gd name="T2" fmla="*/ 31 w 43"/>
                    <a:gd name="T3" fmla="*/ 2 h 68"/>
                    <a:gd name="T4" fmla="*/ 31 w 43"/>
                    <a:gd name="T5" fmla="*/ 2 h 68"/>
                    <a:gd name="T6" fmla="*/ 30 w 43"/>
                    <a:gd name="T7" fmla="*/ 2 h 68"/>
                    <a:gd name="T8" fmla="*/ 29 w 43"/>
                    <a:gd name="T9" fmla="*/ 1 h 68"/>
                    <a:gd name="T10" fmla="*/ 4 w 43"/>
                    <a:gd name="T11" fmla="*/ 1 h 68"/>
                    <a:gd name="T12" fmla="*/ 6 w 43"/>
                    <a:gd name="T13" fmla="*/ 11 h 68"/>
                    <a:gd name="T14" fmla="*/ 5 w 43"/>
                    <a:gd name="T15" fmla="*/ 13 h 68"/>
                    <a:gd name="T16" fmla="*/ 5 w 43"/>
                    <a:gd name="T17" fmla="*/ 14 h 68"/>
                    <a:gd name="T18" fmla="*/ 6 w 43"/>
                    <a:gd name="T19" fmla="*/ 17 h 68"/>
                    <a:gd name="T20" fmla="*/ 7 w 43"/>
                    <a:gd name="T21" fmla="*/ 19 h 68"/>
                    <a:gd name="T22" fmla="*/ 7 w 43"/>
                    <a:gd name="T23" fmla="*/ 22 h 68"/>
                    <a:gd name="T24" fmla="*/ 8 w 43"/>
                    <a:gd name="T25" fmla="*/ 24 h 68"/>
                    <a:gd name="T26" fmla="*/ 8 w 43"/>
                    <a:gd name="T27" fmla="*/ 27 h 68"/>
                    <a:gd name="T28" fmla="*/ 8 w 43"/>
                    <a:gd name="T29" fmla="*/ 29 h 68"/>
                    <a:gd name="T30" fmla="*/ 8 w 43"/>
                    <a:gd name="T31" fmla="*/ 30 h 68"/>
                    <a:gd name="T32" fmla="*/ 4 w 43"/>
                    <a:gd name="T33" fmla="*/ 37 h 68"/>
                    <a:gd name="T34" fmla="*/ 0 w 43"/>
                    <a:gd name="T35" fmla="*/ 49 h 68"/>
                    <a:gd name="T36" fmla="*/ 5 w 43"/>
                    <a:gd name="T37" fmla="*/ 61 h 68"/>
                    <a:gd name="T38" fmla="*/ 5 w 43"/>
                    <a:gd name="T39" fmla="*/ 63 h 68"/>
                    <a:gd name="T40" fmla="*/ 5 w 43"/>
                    <a:gd name="T41" fmla="*/ 64 h 68"/>
                    <a:gd name="T42" fmla="*/ 5 w 43"/>
                    <a:gd name="T43" fmla="*/ 65 h 68"/>
                    <a:gd name="T44" fmla="*/ 11 w 43"/>
                    <a:gd name="T45" fmla="*/ 68 h 68"/>
                    <a:gd name="T46" fmla="*/ 39 w 43"/>
                    <a:gd name="T47" fmla="*/ 56 h 68"/>
                    <a:gd name="T48" fmla="*/ 43 w 43"/>
                    <a:gd name="T49" fmla="*/ 54 h 68"/>
                    <a:gd name="T50" fmla="*/ 42 w 43"/>
                    <a:gd name="T51" fmla="*/ 52 h 68"/>
                    <a:gd name="T52" fmla="*/ 41 w 43"/>
                    <a:gd name="T53" fmla="*/ 49 h 68"/>
                    <a:gd name="T54" fmla="*/ 40 w 43"/>
                    <a:gd name="T55" fmla="*/ 45 h 68"/>
                    <a:gd name="T56" fmla="*/ 37 w 43"/>
                    <a:gd name="T57" fmla="*/ 28 h 68"/>
                    <a:gd name="T58" fmla="*/ 36 w 43"/>
                    <a:gd name="T59" fmla="*/ 11 h 68"/>
                    <a:gd name="T60" fmla="*/ 34 w 43"/>
                    <a:gd name="T61" fmla="*/ 6 h 68"/>
                    <a:gd name="T62" fmla="*/ 33 w 43"/>
                    <a:gd name="T63" fmla="*/ 5 h 68"/>
                    <a:gd name="T64" fmla="*/ 33 w 43"/>
                    <a:gd name="T65" fmla="*/ 4 h 68"/>
                    <a:gd name="T66" fmla="*/ 32 w 43"/>
                    <a:gd name="T67" fmla="*/ 2 h 68"/>
                    <a:gd name="T68" fmla="*/ 32 w 43"/>
                    <a:gd name="T6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" h="68">
                      <a:moveTo>
                        <a:pt x="32" y="2"/>
                      </a:move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1"/>
                      </a:cubicBezTo>
                      <a:cubicBezTo>
                        <a:pt x="27" y="1"/>
                        <a:pt x="20" y="0"/>
                        <a:pt x="12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4" y="2"/>
                        <a:pt x="5" y="4"/>
                        <a:pt x="5" y="6"/>
                      </a:cubicBezTo>
                      <a:cubicBezTo>
                        <a:pt x="6" y="8"/>
                        <a:pt x="6" y="10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5"/>
                        <a:pt x="6" y="15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6" y="18"/>
                        <a:pt x="7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7" y="22"/>
                      </a:cubicBezTo>
                      <a:cubicBezTo>
                        <a:pt x="7" y="22"/>
                        <a:pt x="7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2"/>
                        <a:pt x="7" y="34"/>
                        <a:pt x="6" y="35"/>
                      </a:cubicBezTo>
                      <a:cubicBezTo>
                        <a:pt x="5" y="36"/>
                        <a:pt x="4" y="37"/>
                        <a:pt x="4" y="37"/>
                      </a:cubicBezTo>
                      <a:cubicBezTo>
                        <a:pt x="4" y="40"/>
                        <a:pt x="3" y="43"/>
                        <a:pt x="1" y="46"/>
                      </a:cubicBezTo>
                      <a:cubicBezTo>
                        <a:pt x="1" y="47"/>
                        <a:pt x="0" y="48"/>
                        <a:pt x="0" y="49"/>
                      </a:cubicBezTo>
                      <a:cubicBezTo>
                        <a:pt x="0" y="50"/>
                        <a:pt x="3" y="58"/>
                        <a:pt x="4" y="60"/>
                      </a:cubicBezTo>
                      <a:cubicBezTo>
                        <a:pt x="4" y="60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5" y="62"/>
                      </a:cubicBezTo>
                      <a:cubicBezTo>
                        <a:pt x="5" y="62"/>
                        <a:pt x="5" y="62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4"/>
                        <a:pt x="5" y="64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7" y="66"/>
                        <a:pt x="9" y="67"/>
                        <a:pt x="10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ubicBezTo>
                        <a:pt x="13" y="68"/>
                        <a:pt x="24" y="63"/>
                        <a:pt x="32" y="59"/>
                      </a:cubicBezTo>
                      <a:cubicBezTo>
                        <a:pt x="34" y="58"/>
                        <a:pt x="37" y="57"/>
                        <a:pt x="39" y="56"/>
                      </a:cubicBezTo>
                      <a:cubicBezTo>
                        <a:pt x="40" y="56"/>
                        <a:pt x="42" y="55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3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1"/>
                        <a:pt x="41" y="50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8"/>
                        <a:pt x="40" y="47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4"/>
                        <a:pt x="40" y="43"/>
                        <a:pt x="40" y="42"/>
                      </a:cubicBezTo>
                      <a:cubicBezTo>
                        <a:pt x="40" y="37"/>
                        <a:pt x="38" y="31"/>
                        <a:pt x="37" y="28"/>
                      </a:cubicBezTo>
                      <a:cubicBezTo>
                        <a:pt x="35" y="24"/>
                        <a:pt x="36" y="19"/>
                        <a:pt x="36" y="13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7" y="7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3"/>
                        <a:pt x="33" y="3"/>
                      </a:cubicBezTo>
                      <a:cubicBezTo>
                        <a:pt x="33" y="3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6" name="Freeform 1384"/>
                <p:cNvSpPr>
                  <a:spLocks/>
                </p:cNvSpPr>
                <p:nvPr/>
              </p:nvSpPr>
              <p:spPr bwMode="auto">
                <a:xfrm>
                  <a:off x="1666" y="285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7" name="Freeform 1385"/>
                <p:cNvSpPr>
                  <a:spLocks/>
                </p:cNvSpPr>
                <p:nvPr/>
              </p:nvSpPr>
              <p:spPr bwMode="auto">
                <a:xfrm>
                  <a:off x="1673" y="289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8" name="Freeform 1386"/>
                <p:cNvSpPr>
                  <a:spLocks/>
                </p:cNvSpPr>
                <p:nvPr/>
              </p:nvSpPr>
              <p:spPr bwMode="auto">
                <a:xfrm>
                  <a:off x="1668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9" name="Freeform 1387"/>
                <p:cNvSpPr>
                  <a:spLocks/>
                </p:cNvSpPr>
                <p:nvPr/>
              </p:nvSpPr>
              <p:spPr bwMode="auto">
                <a:xfrm>
                  <a:off x="1667" y="286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0" name="Freeform 1388"/>
                <p:cNvSpPr>
                  <a:spLocks/>
                </p:cNvSpPr>
                <p:nvPr/>
              </p:nvSpPr>
              <p:spPr bwMode="auto">
                <a:xfrm>
                  <a:off x="1674" y="2902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1" name="Freeform 1389"/>
                <p:cNvSpPr>
                  <a:spLocks/>
                </p:cNvSpPr>
                <p:nvPr/>
              </p:nvSpPr>
              <p:spPr bwMode="auto">
                <a:xfrm>
                  <a:off x="1675" y="290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2" name="Freeform 1390"/>
                <p:cNvSpPr>
                  <a:spLocks/>
                </p:cNvSpPr>
                <p:nvPr/>
              </p:nvSpPr>
              <p:spPr bwMode="auto">
                <a:xfrm>
                  <a:off x="1667" y="28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3" name="Freeform 1391"/>
                <p:cNvSpPr>
                  <a:spLocks/>
                </p:cNvSpPr>
                <p:nvPr/>
              </p:nvSpPr>
              <p:spPr bwMode="auto">
                <a:xfrm>
                  <a:off x="1673" y="289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4" name="Freeform 1392"/>
                <p:cNvSpPr>
                  <a:spLocks/>
                </p:cNvSpPr>
                <p:nvPr/>
              </p:nvSpPr>
              <p:spPr bwMode="auto">
                <a:xfrm>
                  <a:off x="1641" y="28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5" name="Freeform 1393"/>
                <p:cNvSpPr>
                  <a:spLocks/>
                </p:cNvSpPr>
                <p:nvPr/>
              </p:nvSpPr>
              <p:spPr bwMode="auto">
                <a:xfrm>
                  <a:off x="1643" y="287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6" name="Freeform 1394"/>
                <p:cNvSpPr>
                  <a:spLocks/>
                </p:cNvSpPr>
                <p:nvPr/>
              </p:nvSpPr>
              <p:spPr bwMode="auto">
                <a:xfrm>
                  <a:off x="1643" y="28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7" name="Freeform 1395"/>
                <p:cNvSpPr>
                  <a:spLocks/>
                </p:cNvSpPr>
                <p:nvPr/>
              </p:nvSpPr>
              <p:spPr bwMode="auto">
                <a:xfrm>
                  <a:off x="1642" y="287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8" name="Freeform 1396"/>
                <p:cNvSpPr>
                  <a:spLocks/>
                </p:cNvSpPr>
                <p:nvPr/>
              </p:nvSpPr>
              <p:spPr bwMode="auto">
                <a:xfrm>
                  <a:off x="1640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9" name="Freeform 1397"/>
                <p:cNvSpPr>
                  <a:spLocks/>
                </p:cNvSpPr>
                <p:nvPr/>
              </p:nvSpPr>
              <p:spPr bwMode="auto">
                <a:xfrm>
                  <a:off x="1640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0" name="Freeform 1398"/>
                <p:cNvSpPr>
                  <a:spLocks/>
                </p:cNvSpPr>
                <p:nvPr/>
              </p:nvSpPr>
              <p:spPr bwMode="auto">
                <a:xfrm>
                  <a:off x="1643" y="28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1" name="Freeform 1399"/>
                <p:cNvSpPr>
                  <a:spLocks/>
                </p:cNvSpPr>
                <p:nvPr/>
              </p:nvSpPr>
              <p:spPr bwMode="auto">
                <a:xfrm>
                  <a:off x="1640" y="286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2" name="Freeform 1400"/>
                <p:cNvSpPr>
                  <a:spLocks/>
                </p:cNvSpPr>
                <p:nvPr/>
              </p:nvSpPr>
              <p:spPr bwMode="auto">
                <a:xfrm>
                  <a:off x="1640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3" name="Freeform 1401"/>
                <p:cNvSpPr>
                  <a:spLocks/>
                </p:cNvSpPr>
                <p:nvPr/>
              </p:nvSpPr>
              <p:spPr bwMode="auto">
                <a:xfrm>
                  <a:off x="1642" y="287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4" name="Freeform 1402"/>
                <p:cNvSpPr>
                  <a:spLocks/>
                </p:cNvSpPr>
                <p:nvPr/>
              </p:nvSpPr>
              <p:spPr bwMode="auto">
                <a:xfrm>
                  <a:off x="1507" y="2837"/>
                  <a:ext cx="76" cy="56"/>
                </a:xfrm>
                <a:custGeom>
                  <a:avLst/>
                  <a:gdLst>
                    <a:gd name="T0" fmla="*/ 56 w 79"/>
                    <a:gd name="T1" fmla="*/ 45 h 59"/>
                    <a:gd name="T2" fmla="*/ 57 w 79"/>
                    <a:gd name="T3" fmla="*/ 45 h 59"/>
                    <a:gd name="T4" fmla="*/ 64 w 79"/>
                    <a:gd name="T5" fmla="*/ 56 h 59"/>
                    <a:gd name="T6" fmla="*/ 70 w 79"/>
                    <a:gd name="T7" fmla="*/ 54 h 59"/>
                    <a:gd name="T8" fmla="*/ 72 w 79"/>
                    <a:gd name="T9" fmla="*/ 54 h 59"/>
                    <a:gd name="T10" fmla="*/ 73 w 79"/>
                    <a:gd name="T11" fmla="*/ 55 h 59"/>
                    <a:gd name="T12" fmla="*/ 74 w 79"/>
                    <a:gd name="T13" fmla="*/ 55 h 59"/>
                    <a:gd name="T14" fmla="*/ 74 w 79"/>
                    <a:gd name="T15" fmla="*/ 53 h 59"/>
                    <a:gd name="T16" fmla="*/ 79 w 79"/>
                    <a:gd name="T17" fmla="*/ 46 h 59"/>
                    <a:gd name="T18" fmla="*/ 77 w 79"/>
                    <a:gd name="T19" fmla="*/ 40 h 59"/>
                    <a:gd name="T20" fmla="*/ 75 w 79"/>
                    <a:gd name="T21" fmla="*/ 36 h 59"/>
                    <a:gd name="T22" fmla="*/ 74 w 79"/>
                    <a:gd name="T23" fmla="*/ 34 h 59"/>
                    <a:gd name="T24" fmla="*/ 74 w 79"/>
                    <a:gd name="T25" fmla="*/ 32 h 59"/>
                    <a:gd name="T26" fmla="*/ 74 w 79"/>
                    <a:gd name="T27" fmla="*/ 30 h 59"/>
                    <a:gd name="T28" fmla="*/ 75 w 79"/>
                    <a:gd name="T29" fmla="*/ 27 h 59"/>
                    <a:gd name="T30" fmla="*/ 74 w 79"/>
                    <a:gd name="T31" fmla="*/ 26 h 59"/>
                    <a:gd name="T32" fmla="*/ 73 w 79"/>
                    <a:gd name="T33" fmla="*/ 22 h 59"/>
                    <a:gd name="T34" fmla="*/ 70 w 79"/>
                    <a:gd name="T35" fmla="*/ 14 h 59"/>
                    <a:gd name="T36" fmla="*/ 62 w 79"/>
                    <a:gd name="T37" fmla="*/ 5 h 59"/>
                    <a:gd name="T38" fmla="*/ 51 w 79"/>
                    <a:gd name="T39" fmla="*/ 6 h 59"/>
                    <a:gd name="T40" fmla="*/ 44 w 79"/>
                    <a:gd name="T41" fmla="*/ 8 h 59"/>
                    <a:gd name="T42" fmla="*/ 40 w 79"/>
                    <a:gd name="T43" fmla="*/ 9 h 59"/>
                    <a:gd name="T44" fmla="*/ 39 w 79"/>
                    <a:gd name="T45" fmla="*/ 8 h 59"/>
                    <a:gd name="T46" fmla="*/ 38 w 79"/>
                    <a:gd name="T47" fmla="*/ 7 h 59"/>
                    <a:gd name="T48" fmla="*/ 38 w 79"/>
                    <a:gd name="T49" fmla="*/ 6 h 59"/>
                    <a:gd name="T50" fmla="*/ 37 w 79"/>
                    <a:gd name="T51" fmla="*/ 5 h 59"/>
                    <a:gd name="T52" fmla="*/ 36 w 79"/>
                    <a:gd name="T53" fmla="*/ 5 h 59"/>
                    <a:gd name="T54" fmla="*/ 33 w 79"/>
                    <a:gd name="T55" fmla="*/ 5 h 59"/>
                    <a:gd name="T56" fmla="*/ 20 w 79"/>
                    <a:gd name="T57" fmla="*/ 2 h 59"/>
                    <a:gd name="T58" fmla="*/ 18 w 79"/>
                    <a:gd name="T59" fmla="*/ 1 h 59"/>
                    <a:gd name="T60" fmla="*/ 16 w 79"/>
                    <a:gd name="T61" fmla="*/ 1 h 59"/>
                    <a:gd name="T62" fmla="*/ 15 w 79"/>
                    <a:gd name="T63" fmla="*/ 2 h 59"/>
                    <a:gd name="T64" fmla="*/ 14 w 79"/>
                    <a:gd name="T65" fmla="*/ 4 h 59"/>
                    <a:gd name="T66" fmla="*/ 12 w 79"/>
                    <a:gd name="T67" fmla="*/ 5 h 59"/>
                    <a:gd name="T68" fmla="*/ 14 w 79"/>
                    <a:gd name="T69" fmla="*/ 8 h 59"/>
                    <a:gd name="T70" fmla="*/ 2 w 79"/>
                    <a:gd name="T71" fmla="*/ 16 h 59"/>
                    <a:gd name="T72" fmla="*/ 0 w 79"/>
                    <a:gd name="T73" fmla="*/ 17 h 59"/>
                    <a:gd name="T74" fmla="*/ 19 w 79"/>
                    <a:gd name="T75" fmla="*/ 37 h 59"/>
                    <a:gd name="T76" fmla="*/ 20 w 79"/>
                    <a:gd name="T77" fmla="*/ 36 h 59"/>
                    <a:gd name="T78" fmla="*/ 22 w 79"/>
                    <a:gd name="T79" fmla="*/ 34 h 59"/>
                    <a:gd name="T80" fmla="*/ 23 w 79"/>
                    <a:gd name="T81" fmla="*/ 33 h 59"/>
                    <a:gd name="T82" fmla="*/ 23 w 79"/>
                    <a:gd name="T83" fmla="*/ 32 h 59"/>
                    <a:gd name="T84" fmla="*/ 24 w 79"/>
                    <a:gd name="T85" fmla="*/ 32 h 59"/>
                    <a:gd name="T86" fmla="*/ 31 w 79"/>
                    <a:gd name="T87" fmla="*/ 29 h 59"/>
                    <a:gd name="T88" fmla="*/ 50 w 79"/>
                    <a:gd name="T89" fmla="*/ 40 h 59"/>
                    <a:gd name="T90" fmla="*/ 51 w 79"/>
                    <a:gd name="T91" fmla="*/ 43 h 59"/>
                    <a:gd name="T92" fmla="*/ 51 w 79"/>
                    <a:gd name="T93" fmla="*/ 45 h 59"/>
                    <a:gd name="T94" fmla="*/ 54 w 79"/>
                    <a:gd name="T95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59"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5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60" y="45"/>
                        <a:pt x="61" y="46"/>
                      </a:cubicBezTo>
                      <a:cubicBezTo>
                        <a:pt x="62" y="48"/>
                        <a:pt x="64" y="53"/>
                        <a:pt x="64" y="56"/>
                      </a:cubicBezTo>
                      <a:cubicBezTo>
                        <a:pt x="63" y="57"/>
                        <a:pt x="64" y="58"/>
                        <a:pt x="64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7"/>
                        <a:pt x="68" y="55"/>
                        <a:pt x="70" y="54"/>
                      </a:cubicBezTo>
                      <a:cubicBezTo>
                        <a:pt x="70" y="54"/>
                        <a:pt x="70" y="54"/>
                        <a:pt x="71" y="54"/>
                      </a:cubicBezTo>
                      <a:cubicBezTo>
                        <a:pt x="71" y="54"/>
                        <a:pt x="71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6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4"/>
                        <a:pt x="75" y="54"/>
                        <a:pt x="75" y="54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5" y="54"/>
                        <a:pt x="75" y="53"/>
                        <a:pt x="74" y="53"/>
                      </a:cubicBezTo>
                      <a:cubicBezTo>
                        <a:pt x="74" y="51"/>
                        <a:pt x="73" y="49"/>
                        <a:pt x="74" y="47"/>
                      </a:cubicBezTo>
                      <a:cubicBezTo>
                        <a:pt x="75" y="45"/>
                        <a:pt x="76" y="45"/>
                        <a:pt x="77" y="45"/>
                      </a:cubicBezTo>
                      <a:cubicBezTo>
                        <a:pt x="78" y="45"/>
                        <a:pt x="78" y="45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8" y="44"/>
                      </a:cubicBezTo>
                      <a:cubicBezTo>
                        <a:pt x="77" y="43"/>
                        <a:pt x="77" y="41"/>
                        <a:pt x="77" y="40"/>
                      </a:cubicBezTo>
                      <a:cubicBezTo>
                        <a:pt x="77" y="39"/>
                        <a:pt x="77" y="38"/>
                        <a:pt x="76" y="37"/>
                      </a:cubicBezTo>
                      <a:cubicBezTo>
                        <a:pt x="76" y="37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4" y="28"/>
                        <a:pt x="74" y="28"/>
                      </a:cubicBezTo>
                      <a:cubicBezTo>
                        <a:pt x="75" y="28"/>
                        <a:pt x="75" y="28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4"/>
                        <a:pt x="73" y="23"/>
                        <a:pt x="73" y="22"/>
                      </a:cubicBezTo>
                      <a:cubicBezTo>
                        <a:pt x="73" y="21"/>
                        <a:pt x="72" y="21"/>
                        <a:pt x="72" y="20"/>
                      </a:cubicBezTo>
                      <a:cubicBezTo>
                        <a:pt x="71" y="20"/>
                        <a:pt x="69" y="19"/>
                        <a:pt x="69" y="17"/>
                      </a:cubicBezTo>
                      <a:cubicBezTo>
                        <a:pt x="69" y="16"/>
                        <a:pt x="69" y="15"/>
                        <a:pt x="70" y="14"/>
                      </a:cubicBezTo>
                      <a:cubicBezTo>
                        <a:pt x="69" y="12"/>
                        <a:pt x="67" y="11"/>
                        <a:pt x="67" y="9"/>
                      </a:cubicBezTo>
                      <a:cubicBezTo>
                        <a:pt x="67" y="8"/>
                        <a:pt x="65" y="4"/>
                        <a:pt x="64" y="3"/>
                      </a:cubicBezTo>
                      <a:cubicBezTo>
                        <a:pt x="64" y="3"/>
                        <a:pt x="63" y="4"/>
                        <a:pt x="62" y="5"/>
                      </a:cubicBezTo>
                      <a:cubicBezTo>
                        <a:pt x="60" y="7"/>
                        <a:pt x="58" y="8"/>
                        <a:pt x="56" y="8"/>
                      </a:cubicBezTo>
                      <a:cubicBezTo>
                        <a:pt x="55" y="8"/>
                        <a:pt x="54" y="8"/>
                        <a:pt x="53" y="7"/>
                      </a:cubicBezTo>
                      <a:cubicBezTo>
                        <a:pt x="52" y="7"/>
                        <a:pt x="51" y="6"/>
                        <a:pt x="51" y="6"/>
                      </a:cubicBezTo>
                      <a:cubicBezTo>
                        <a:pt x="50" y="8"/>
                        <a:pt x="48" y="9"/>
                        <a:pt x="47" y="9"/>
                      </a:cubicBezTo>
                      <a:cubicBezTo>
                        <a:pt x="46" y="9"/>
                        <a:pt x="46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3" y="9"/>
                        <a:pt x="42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7" y="4"/>
                      </a:cubicBezTo>
                      <a:cubicBezTo>
                        <a:pt x="37" y="4"/>
                        <a:pt x="37" y="5"/>
                        <a:pt x="37" y="5"/>
                      </a:cubicBezTo>
                      <a:cubicBezTo>
                        <a:pt x="37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5"/>
                        <a:pt x="32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28" y="5"/>
                        <a:pt x="21" y="5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4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3" y="7"/>
                        <a:pt x="14" y="8"/>
                        <a:pt x="14" y="8"/>
                      </a:cubicBezTo>
                      <a:cubicBezTo>
                        <a:pt x="14" y="11"/>
                        <a:pt x="9" y="13"/>
                        <a:pt x="7" y="12"/>
                      </a:cubicBezTo>
                      <a:cubicBezTo>
                        <a:pt x="7" y="12"/>
                        <a:pt x="6" y="12"/>
                        <a:pt x="5" y="13"/>
                      </a:cubicBezTo>
                      <a:cubicBezTo>
                        <a:pt x="4" y="14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2" y="19"/>
                        <a:pt x="3" y="20"/>
                      </a:cubicBezTo>
                      <a:cubicBezTo>
                        <a:pt x="4" y="22"/>
                        <a:pt x="4" y="24"/>
                        <a:pt x="6" y="25"/>
                      </a:cubicBezTo>
                      <a:cubicBezTo>
                        <a:pt x="11" y="28"/>
                        <a:pt x="15" y="32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2" y="35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0"/>
                        <a:pt x="25" y="28"/>
                        <a:pt x="27" y="28"/>
                      </a:cubicBezTo>
                      <a:cubicBezTo>
                        <a:pt x="28" y="28"/>
                        <a:pt x="29" y="29"/>
                        <a:pt x="30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2" y="29"/>
                        <a:pt x="34" y="29"/>
                        <a:pt x="35" y="28"/>
                      </a:cubicBezTo>
                      <a:cubicBezTo>
                        <a:pt x="37" y="28"/>
                        <a:pt x="38" y="27"/>
                        <a:pt x="39" y="27"/>
                      </a:cubicBezTo>
                      <a:cubicBezTo>
                        <a:pt x="43" y="27"/>
                        <a:pt x="50" y="37"/>
                        <a:pt x="50" y="40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5"/>
                        <a:pt x="53" y="45"/>
                        <a:pt x="54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5" name="Freeform 1403"/>
                <p:cNvSpPr>
                  <a:spLocks/>
                </p:cNvSpPr>
                <p:nvPr/>
              </p:nvSpPr>
              <p:spPr bwMode="auto">
                <a:xfrm>
                  <a:off x="1524" y="283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6" name="Freeform 1404"/>
                <p:cNvSpPr>
                  <a:spLocks/>
                </p:cNvSpPr>
                <p:nvPr/>
              </p:nvSpPr>
              <p:spPr bwMode="auto">
                <a:xfrm>
                  <a:off x="1521" y="2837"/>
                  <a:ext cx="0" cy="2"/>
                </a:xfrm>
                <a:custGeom>
                  <a:avLst/>
                  <a:gdLst>
                    <a:gd name="T0" fmla="*/ 1 h 2"/>
                    <a:gd name="T1" fmla="*/ 1 h 2"/>
                    <a:gd name="T2" fmla="*/ 2 h 2"/>
                    <a:gd name="T3" fmla="*/ 2 h 2"/>
                    <a:gd name="T4" fmla="*/ 0 h 2"/>
                    <a:gd name="T5" fmla="*/ 0 h 2"/>
                    <a:gd name="T6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7" name="Freeform 1405"/>
                <p:cNvSpPr>
                  <a:spLocks/>
                </p:cNvSpPr>
                <p:nvPr/>
              </p:nvSpPr>
              <p:spPr bwMode="auto">
                <a:xfrm>
                  <a:off x="1538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8" name="Freeform 1406"/>
                <p:cNvSpPr>
                  <a:spLocks/>
                </p:cNvSpPr>
                <p:nvPr/>
              </p:nvSpPr>
              <p:spPr bwMode="auto">
                <a:xfrm>
                  <a:off x="1540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9" name="Freeform 1407"/>
                <p:cNvSpPr>
                  <a:spLocks/>
                </p:cNvSpPr>
                <p:nvPr/>
              </p:nvSpPr>
              <p:spPr bwMode="auto">
                <a:xfrm>
                  <a:off x="1522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0" name="Freeform 1408"/>
                <p:cNvSpPr>
                  <a:spLocks/>
                </p:cNvSpPr>
                <p:nvPr/>
              </p:nvSpPr>
              <p:spPr bwMode="auto">
                <a:xfrm>
                  <a:off x="1541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1" name="Freeform 1409"/>
                <p:cNvSpPr>
                  <a:spLocks/>
                </p:cNvSpPr>
                <p:nvPr/>
              </p:nvSpPr>
              <p:spPr bwMode="auto">
                <a:xfrm>
                  <a:off x="1523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2" name="Freeform 1410"/>
                <p:cNvSpPr>
                  <a:spLocks/>
                </p:cNvSpPr>
                <p:nvPr/>
              </p:nvSpPr>
              <p:spPr bwMode="auto">
                <a:xfrm>
                  <a:off x="1507" y="28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3" name="Freeform 1411"/>
                <p:cNvSpPr>
                  <a:spLocks/>
                </p:cNvSpPr>
                <p:nvPr/>
              </p:nvSpPr>
              <p:spPr bwMode="auto">
                <a:xfrm>
                  <a:off x="1520" y="283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4" name="Freeform 1412"/>
                <p:cNvSpPr>
                  <a:spLocks/>
                </p:cNvSpPr>
                <p:nvPr/>
              </p:nvSpPr>
              <p:spPr bwMode="auto">
                <a:xfrm>
                  <a:off x="1519" y="284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5" name="Oval 1413"/>
                <p:cNvSpPr>
                  <a:spLocks noChangeArrowheads="1"/>
                </p:cNvSpPr>
                <p:nvPr/>
              </p:nvSpPr>
              <p:spPr bwMode="auto">
                <a:xfrm>
                  <a:off x="1519" y="2842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6" name="Freeform 1414"/>
                <p:cNvSpPr>
                  <a:spLocks/>
                </p:cNvSpPr>
                <p:nvPr/>
              </p:nvSpPr>
              <p:spPr bwMode="auto">
                <a:xfrm>
                  <a:off x="1521" y="2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7" name="Freeform 1415"/>
                <p:cNvSpPr>
                  <a:spLocks/>
                </p:cNvSpPr>
                <p:nvPr/>
              </p:nvSpPr>
              <p:spPr bwMode="auto">
                <a:xfrm>
                  <a:off x="1578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8" name="Freeform 1416"/>
                <p:cNvSpPr>
                  <a:spLocks/>
                </p:cNvSpPr>
                <p:nvPr/>
              </p:nvSpPr>
              <p:spPr bwMode="auto">
                <a:xfrm>
                  <a:off x="1578" y="2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9" name="Freeform 1417"/>
                <p:cNvSpPr>
                  <a:spLocks/>
                </p:cNvSpPr>
                <p:nvPr/>
              </p:nvSpPr>
              <p:spPr bwMode="auto">
                <a:xfrm>
                  <a:off x="1578" y="286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0" name="Freeform 1418"/>
                <p:cNvSpPr>
                  <a:spLocks/>
                </p:cNvSpPr>
                <p:nvPr/>
              </p:nvSpPr>
              <p:spPr bwMode="auto">
                <a:xfrm>
                  <a:off x="1578" y="286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1" name="Freeform 1419"/>
                <p:cNvSpPr>
                  <a:spLocks/>
                </p:cNvSpPr>
                <p:nvPr/>
              </p:nvSpPr>
              <p:spPr bwMode="auto">
                <a:xfrm>
                  <a:off x="1578" y="28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2" name="Freeform 1420"/>
                <p:cNvSpPr>
                  <a:spLocks/>
                </p:cNvSpPr>
                <p:nvPr/>
              </p:nvSpPr>
              <p:spPr bwMode="auto">
                <a:xfrm>
                  <a:off x="1578" y="286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3" name="Freeform 1421"/>
                <p:cNvSpPr>
                  <a:spLocks/>
                </p:cNvSpPr>
                <p:nvPr/>
              </p:nvSpPr>
              <p:spPr bwMode="auto">
                <a:xfrm>
                  <a:off x="1579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4" name="Freeform 1422"/>
                <p:cNvSpPr>
                  <a:spLocks/>
                </p:cNvSpPr>
                <p:nvPr/>
              </p:nvSpPr>
              <p:spPr bwMode="auto">
                <a:xfrm>
                  <a:off x="1577" y="2889"/>
                  <a:ext cx="2" cy="2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0 h 2"/>
                    <a:gd name="T4" fmla="*/ 1 w 2"/>
                    <a:gd name="T5" fmla="*/ 1 h 2"/>
                    <a:gd name="T6" fmla="*/ 0 w 2"/>
                    <a:gd name="T7" fmla="*/ 2 h 2"/>
                    <a:gd name="T8" fmla="*/ 0 w 2"/>
                    <a:gd name="T9" fmla="*/ 2 h 2"/>
                    <a:gd name="T10" fmla="*/ 1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5" name="Freeform 1423"/>
                <p:cNvSpPr>
                  <a:spLocks/>
                </p:cNvSpPr>
                <p:nvPr/>
              </p:nvSpPr>
              <p:spPr bwMode="auto">
                <a:xfrm>
                  <a:off x="1545" y="2884"/>
                  <a:ext cx="41" cy="39"/>
                </a:xfrm>
                <a:custGeom>
                  <a:avLst/>
                  <a:gdLst>
                    <a:gd name="T0" fmla="*/ 30 w 43"/>
                    <a:gd name="T1" fmla="*/ 10 h 41"/>
                    <a:gd name="T2" fmla="*/ 29 w 43"/>
                    <a:gd name="T3" fmla="*/ 12 h 41"/>
                    <a:gd name="T4" fmla="*/ 25 w 43"/>
                    <a:gd name="T5" fmla="*/ 14 h 41"/>
                    <a:gd name="T6" fmla="*/ 21 w 43"/>
                    <a:gd name="T7" fmla="*/ 12 h 41"/>
                    <a:gd name="T8" fmla="*/ 20 w 43"/>
                    <a:gd name="T9" fmla="*/ 7 h 41"/>
                    <a:gd name="T10" fmla="*/ 18 w 43"/>
                    <a:gd name="T11" fmla="*/ 0 h 41"/>
                    <a:gd name="T12" fmla="*/ 17 w 43"/>
                    <a:gd name="T13" fmla="*/ 0 h 41"/>
                    <a:gd name="T14" fmla="*/ 16 w 43"/>
                    <a:gd name="T15" fmla="*/ 0 h 41"/>
                    <a:gd name="T16" fmla="*/ 15 w 43"/>
                    <a:gd name="T17" fmla="*/ 0 h 41"/>
                    <a:gd name="T18" fmla="*/ 15 w 43"/>
                    <a:gd name="T19" fmla="*/ 0 h 41"/>
                    <a:gd name="T20" fmla="*/ 14 w 43"/>
                    <a:gd name="T21" fmla="*/ 0 h 41"/>
                    <a:gd name="T22" fmla="*/ 13 w 43"/>
                    <a:gd name="T23" fmla="*/ 0 h 41"/>
                    <a:gd name="T24" fmla="*/ 12 w 43"/>
                    <a:gd name="T25" fmla="*/ 1 h 41"/>
                    <a:gd name="T26" fmla="*/ 12 w 43"/>
                    <a:gd name="T27" fmla="*/ 3 h 41"/>
                    <a:gd name="T28" fmla="*/ 11 w 43"/>
                    <a:gd name="T29" fmla="*/ 4 h 41"/>
                    <a:gd name="T30" fmla="*/ 11 w 43"/>
                    <a:gd name="T31" fmla="*/ 5 h 41"/>
                    <a:gd name="T32" fmla="*/ 7 w 43"/>
                    <a:gd name="T33" fmla="*/ 10 h 41"/>
                    <a:gd name="T34" fmla="*/ 4 w 43"/>
                    <a:gd name="T35" fmla="*/ 12 h 41"/>
                    <a:gd name="T36" fmla="*/ 1 w 43"/>
                    <a:gd name="T37" fmla="*/ 14 h 41"/>
                    <a:gd name="T38" fmla="*/ 1 w 43"/>
                    <a:gd name="T39" fmla="*/ 14 h 41"/>
                    <a:gd name="T40" fmla="*/ 1 w 43"/>
                    <a:gd name="T41" fmla="*/ 14 h 41"/>
                    <a:gd name="T42" fmla="*/ 1 w 43"/>
                    <a:gd name="T43" fmla="*/ 14 h 41"/>
                    <a:gd name="T44" fmla="*/ 1 w 43"/>
                    <a:gd name="T45" fmla="*/ 14 h 41"/>
                    <a:gd name="T46" fmla="*/ 0 w 43"/>
                    <a:gd name="T47" fmla="*/ 15 h 41"/>
                    <a:gd name="T48" fmla="*/ 13 w 43"/>
                    <a:gd name="T49" fmla="*/ 24 h 41"/>
                    <a:gd name="T50" fmla="*/ 39 w 43"/>
                    <a:gd name="T51" fmla="*/ 40 h 41"/>
                    <a:gd name="T52" fmla="*/ 40 w 43"/>
                    <a:gd name="T53" fmla="*/ 41 h 41"/>
                    <a:gd name="T54" fmla="*/ 40 w 43"/>
                    <a:gd name="T55" fmla="*/ 40 h 41"/>
                    <a:gd name="T56" fmla="*/ 40 w 43"/>
                    <a:gd name="T57" fmla="*/ 39 h 41"/>
                    <a:gd name="T58" fmla="*/ 40 w 43"/>
                    <a:gd name="T59" fmla="*/ 38 h 41"/>
                    <a:gd name="T60" fmla="*/ 41 w 43"/>
                    <a:gd name="T61" fmla="*/ 38 h 41"/>
                    <a:gd name="T62" fmla="*/ 41 w 43"/>
                    <a:gd name="T63" fmla="*/ 37 h 41"/>
                    <a:gd name="T64" fmla="*/ 41 w 43"/>
                    <a:gd name="T65" fmla="*/ 36 h 41"/>
                    <a:gd name="T66" fmla="*/ 42 w 43"/>
                    <a:gd name="T67" fmla="*/ 35 h 41"/>
                    <a:gd name="T68" fmla="*/ 43 w 43"/>
                    <a:gd name="T69" fmla="*/ 32 h 41"/>
                    <a:gd name="T70" fmla="*/ 37 w 43"/>
                    <a:gd name="T71" fmla="*/ 27 h 41"/>
                    <a:gd name="T72" fmla="*/ 35 w 43"/>
                    <a:gd name="T73" fmla="*/ 25 h 41"/>
                    <a:gd name="T74" fmla="*/ 32 w 43"/>
                    <a:gd name="T75" fmla="*/ 24 h 41"/>
                    <a:gd name="T76" fmla="*/ 30 w 43"/>
                    <a:gd name="T77" fmla="*/ 22 h 41"/>
                    <a:gd name="T78" fmla="*/ 30 w 43"/>
                    <a:gd name="T79" fmla="*/ 21 h 41"/>
                    <a:gd name="T80" fmla="*/ 31 w 43"/>
                    <a:gd name="T81" fmla="*/ 19 h 41"/>
                    <a:gd name="T82" fmla="*/ 31 w 43"/>
                    <a:gd name="T83" fmla="*/ 12 h 41"/>
                    <a:gd name="T84" fmla="*/ 31 w 43"/>
                    <a:gd name="T85" fmla="*/ 10 h 41"/>
                    <a:gd name="T86" fmla="*/ 30 w 43"/>
                    <a:gd name="T8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3" h="41">
                      <a:moveTo>
                        <a:pt x="30" y="10"/>
                      </a:moveTo>
                      <a:cubicBezTo>
                        <a:pt x="30" y="10"/>
                        <a:pt x="29" y="11"/>
                        <a:pt x="29" y="12"/>
                      </a:cubicBezTo>
                      <a:cubicBezTo>
                        <a:pt x="28" y="13"/>
                        <a:pt x="27" y="14"/>
                        <a:pt x="25" y="14"/>
                      </a:cubicBezTo>
                      <a:cubicBezTo>
                        <a:pt x="24" y="14"/>
                        <a:pt x="22" y="13"/>
                        <a:pt x="21" y="12"/>
                      </a:cubicBezTo>
                      <a:cubicBezTo>
                        <a:pt x="20" y="11"/>
                        <a:pt x="19" y="9"/>
                        <a:pt x="20" y="7"/>
                      </a:cubicBezTo>
                      <a:cubicBezTo>
                        <a:pt x="20" y="4"/>
                        <a:pt x="19" y="1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7"/>
                        <a:pt x="9" y="8"/>
                        <a:pt x="7" y="10"/>
                      </a:cubicBezTo>
                      <a:cubicBezTo>
                        <a:pt x="6" y="11"/>
                        <a:pt x="5" y="11"/>
                        <a:pt x="4" y="12"/>
                      </a:cubicBezTo>
                      <a:cubicBezTo>
                        <a:pt x="3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5" y="18"/>
                        <a:pt x="9" y="21"/>
                        <a:pt x="13" y="24"/>
                      </a:cubicBezTo>
                      <a:cubicBezTo>
                        <a:pt x="22" y="31"/>
                        <a:pt x="34" y="38"/>
                        <a:pt x="39" y="40"/>
                      </a:cubicBezTo>
                      <a:cubicBezTo>
                        <a:pt x="39" y="40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2" y="35"/>
                      </a:cubicBezTo>
                      <a:cubicBezTo>
                        <a:pt x="42" y="34"/>
                        <a:pt x="42" y="33"/>
                        <a:pt x="43" y="32"/>
                      </a:cubicBezTo>
                      <a:cubicBezTo>
                        <a:pt x="43" y="30"/>
                        <a:pt x="39" y="28"/>
                        <a:pt x="37" y="27"/>
                      </a:cubicBezTo>
                      <a:cubicBezTo>
                        <a:pt x="36" y="26"/>
                        <a:pt x="35" y="26"/>
                        <a:pt x="35" y="25"/>
                      </a:cubicBezTo>
                      <a:cubicBezTo>
                        <a:pt x="34" y="25"/>
                        <a:pt x="33" y="24"/>
                        <a:pt x="32" y="24"/>
                      </a:cubicBezTo>
                      <a:cubicBezTo>
                        <a:pt x="31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29" y="20"/>
                        <a:pt x="31" y="19"/>
                        <a:pt x="31" y="19"/>
                      </a:cubicBezTo>
                      <a:cubicBezTo>
                        <a:pt x="31" y="18"/>
                        <a:pt x="32" y="17"/>
                        <a:pt x="31" y="12"/>
                      </a:cubicBezTo>
                      <a:cubicBezTo>
                        <a:pt x="31" y="12"/>
                        <a:pt x="31" y="11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6" name="Freeform 1424"/>
                <p:cNvSpPr>
                  <a:spLocks/>
                </p:cNvSpPr>
                <p:nvPr/>
              </p:nvSpPr>
              <p:spPr bwMode="auto">
                <a:xfrm>
                  <a:off x="1584" y="292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7" name="Freeform 1425"/>
                <p:cNvSpPr>
                  <a:spLocks/>
                </p:cNvSpPr>
                <p:nvPr/>
              </p:nvSpPr>
              <p:spPr bwMode="auto">
                <a:xfrm>
                  <a:off x="1585" y="29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8" name="Freeform 1426"/>
                <p:cNvSpPr>
                  <a:spLocks/>
                </p:cNvSpPr>
                <p:nvPr/>
              </p:nvSpPr>
              <p:spPr bwMode="auto">
                <a:xfrm>
                  <a:off x="1584" y="29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9" name="Freeform 1427"/>
                <p:cNvSpPr>
                  <a:spLocks/>
                </p:cNvSpPr>
                <p:nvPr/>
              </p:nvSpPr>
              <p:spPr bwMode="auto">
                <a:xfrm>
                  <a:off x="1562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000" name="Freeform 1428"/>
                <p:cNvSpPr>
                  <a:spLocks/>
                </p:cNvSpPr>
                <p:nvPr/>
              </p:nvSpPr>
              <p:spPr bwMode="auto">
                <a:xfrm>
                  <a:off x="1565" y="2895"/>
                  <a:ext cx="8" cy="3"/>
                </a:xfrm>
                <a:custGeom>
                  <a:avLst/>
                  <a:gdLst>
                    <a:gd name="T0" fmla="*/ 8 w 8"/>
                    <a:gd name="T1" fmla="*/ 0 h 3"/>
                    <a:gd name="T2" fmla="*/ 0 w 8"/>
                    <a:gd name="T3" fmla="*/ 0 h 3"/>
                    <a:gd name="T4" fmla="*/ 4 w 8"/>
                    <a:gd name="T5" fmla="*/ 2 h 3"/>
                    <a:gd name="T6" fmla="*/ 8 w 8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3">
                      <a:moveTo>
                        <a:pt x="8" y="0"/>
                      </a:moveTo>
                      <a:cubicBezTo>
                        <a:pt x="6" y="3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ubicBezTo>
                        <a:pt x="6" y="2"/>
                        <a:pt x="7" y="1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001" name="Freeform 1429"/>
                <p:cNvSpPr>
                  <a:spLocks/>
                </p:cNvSpPr>
                <p:nvPr/>
              </p:nvSpPr>
              <p:spPr bwMode="auto">
                <a:xfrm>
                  <a:off x="1559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379" name="Group 1631"/>
              <p:cNvGrpSpPr>
                <a:grpSpLocks/>
              </p:cNvGrpSpPr>
              <p:nvPr/>
            </p:nvGrpSpPr>
            <p:grpSpPr bwMode="auto">
              <a:xfrm>
                <a:off x="1486" y="2617"/>
                <a:ext cx="558" cy="408"/>
                <a:chOff x="1486" y="2617"/>
                <a:chExt cx="558" cy="408"/>
              </a:xfrm>
              <a:grpFill/>
            </p:grpSpPr>
            <p:sp>
              <p:nvSpPr>
                <p:cNvPr id="602" name="Freeform 1431"/>
                <p:cNvSpPr>
                  <a:spLocks/>
                </p:cNvSpPr>
                <p:nvPr/>
              </p:nvSpPr>
              <p:spPr bwMode="auto">
                <a:xfrm>
                  <a:off x="1560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3" name="Freeform 1432"/>
                <p:cNvSpPr>
                  <a:spLocks/>
                </p:cNvSpPr>
                <p:nvPr/>
              </p:nvSpPr>
              <p:spPr bwMode="auto">
                <a:xfrm>
                  <a:off x="1557" y="288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4" name="Freeform 1433"/>
                <p:cNvSpPr>
                  <a:spLocks/>
                </p:cNvSpPr>
                <p:nvPr/>
              </p:nvSpPr>
              <p:spPr bwMode="auto">
                <a:xfrm>
                  <a:off x="1526" y="2867"/>
                  <a:ext cx="27" cy="29"/>
                </a:xfrm>
                <a:custGeom>
                  <a:avLst/>
                  <a:gdLst>
                    <a:gd name="T0" fmla="*/ 27 w 28"/>
                    <a:gd name="T1" fmla="*/ 15 h 31"/>
                    <a:gd name="T2" fmla="*/ 26 w 28"/>
                    <a:gd name="T3" fmla="*/ 9 h 31"/>
                    <a:gd name="T4" fmla="*/ 19 w 28"/>
                    <a:gd name="T5" fmla="*/ 0 h 31"/>
                    <a:gd name="T6" fmla="*/ 16 w 28"/>
                    <a:gd name="T7" fmla="*/ 1 h 31"/>
                    <a:gd name="T8" fmla="*/ 11 w 28"/>
                    <a:gd name="T9" fmla="*/ 2 h 31"/>
                    <a:gd name="T10" fmla="*/ 9 w 28"/>
                    <a:gd name="T11" fmla="*/ 2 h 31"/>
                    <a:gd name="T12" fmla="*/ 8 w 28"/>
                    <a:gd name="T13" fmla="*/ 1 h 31"/>
                    <a:gd name="T14" fmla="*/ 7 w 28"/>
                    <a:gd name="T15" fmla="*/ 2 h 31"/>
                    <a:gd name="T16" fmla="*/ 7 w 28"/>
                    <a:gd name="T17" fmla="*/ 2 h 31"/>
                    <a:gd name="T18" fmla="*/ 7 w 28"/>
                    <a:gd name="T19" fmla="*/ 3 h 31"/>
                    <a:gd name="T20" fmla="*/ 7 w 28"/>
                    <a:gd name="T21" fmla="*/ 3 h 31"/>
                    <a:gd name="T22" fmla="*/ 6 w 28"/>
                    <a:gd name="T23" fmla="*/ 4 h 31"/>
                    <a:gd name="T24" fmla="*/ 6 w 28"/>
                    <a:gd name="T25" fmla="*/ 5 h 31"/>
                    <a:gd name="T26" fmla="*/ 6 w 28"/>
                    <a:gd name="T27" fmla="*/ 5 h 31"/>
                    <a:gd name="T28" fmla="*/ 5 w 28"/>
                    <a:gd name="T29" fmla="*/ 6 h 31"/>
                    <a:gd name="T30" fmla="*/ 4 w 28"/>
                    <a:gd name="T31" fmla="*/ 6 h 31"/>
                    <a:gd name="T32" fmla="*/ 4 w 28"/>
                    <a:gd name="T33" fmla="*/ 7 h 31"/>
                    <a:gd name="T34" fmla="*/ 3 w 28"/>
                    <a:gd name="T35" fmla="*/ 8 h 31"/>
                    <a:gd name="T36" fmla="*/ 2 w 28"/>
                    <a:gd name="T37" fmla="*/ 8 h 31"/>
                    <a:gd name="T38" fmla="*/ 2 w 28"/>
                    <a:gd name="T39" fmla="*/ 9 h 31"/>
                    <a:gd name="T40" fmla="*/ 1 w 28"/>
                    <a:gd name="T41" fmla="*/ 10 h 31"/>
                    <a:gd name="T42" fmla="*/ 0 w 28"/>
                    <a:gd name="T43" fmla="*/ 10 h 31"/>
                    <a:gd name="T44" fmla="*/ 1 w 28"/>
                    <a:gd name="T45" fmla="*/ 13 h 31"/>
                    <a:gd name="T46" fmla="*/ 9 w 28"/>
                    <a:gd name="T47" fmla="*/ 26 h 31"/>
                    <a:gd name="T48" fmla="*/ 10 w 28"/>
                    <a:gd name="T49" fmla="*/ 26 h 31"/>
                    <a:gd name="T50" fmla="*/ 17 w 28"/>
                    <a:gd name="T51" fmla="*/ 31 h 31"/>
                    <a:gd name="T52" fmla="*/ 17 w 28"/>
                    <a:gd name="T53" fmla="*/ 31 h 31"/>
                    <a:gd name="T54" fmla="*/ 18 w 28"/>
                    <a:gd name="T55" fmla="*/ 30 h 31"/>
                    <a:gd name="T56" fmla="*/ 18 w 28"/>
                    <a:gd name="T57" fmla="*/ 30 h 31"/>
                    <a:gd name="T58" fmla="*/ 18 w 28"/>
                    <a:gd name="T59" fmla="*/ 29 h 31"/>
                    <a:gd name="T60" fmla="*/ 18 w 28"/>
                    <a:gd name="T61" fmla="*/ 29 h 31"/>
                    <a:gd name="T62" fmla="*/ 19 w 28"/>
                    <a:gd name="T63" fmla="*/ 29 h 31"/>
                    <a:gd name="T64" fmla="*/ 22 w 28"/>
                    <a:gd name="T65" fmla="*/ 26 h 31"/>
                    <a:gd name="T66" fmla="*/ 27 w 28"/>
                    <a:gd name="T67" fmla="*/ 22 h 31"/>
                    <a:gd name="T68" fmla="*/ 28 w 28"/>
                    <a:gd name="T69" fmla="*/ 20 h 31"/>
                    <a:gd name="T70" fmla="*/ 28 w 28"/>
                    <a:gd name="T71" fmla="*/ 19 h 31"/>
                    <a:gd name="T72" fmla="*/ 28 w 28"/>
                    <a:gd name="T73" fmla="*/ 19 h 31"/>
                    <a:gd name="T74" fmla="*/ 28 w 28"/>
                    <a:gd name="T75" fmla="*/ 18 h 31"/>
                    <a:gd name="T76" fmla="*/ 28 w 28"/>
                    <a:gd name="T77" fmla="*/ 17 h 31"/>
                    <a:gd name="T78" fmla="*/ 27 w 28"/>
                    <a:gd name="T7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31">
                      <a:moveTo>
                        <a:pt x="27" y="15"/>
                      </a:move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6" y="7"/>
                        <a:pt x="21" y="1"/>
                        <a:pt x="19" y="0"/>
                      </a:cubicBezTo>
                      <a:cubicBezTo>
                        <a:pt x="19" y="0"/>
                        <a:pt x="18" y="1"/>
                        <a:pt x="16" y="1"/>
                      </a:cubicBezTo>
                      <a:cubicBezTo>
                        <a:pt x="15" y="2"/>
                        <a:pt x="13" y="2"/>
                        <a:pt x="11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1" y="11"/>
                        <a:pt x="1" y="12"/>
                        <a:pt x="1" y="13"/>
                      </a:cubicBezTo>
                      <a:cubicBezTo>
                        <a:pt x="4" y="21"/>
                        <a:pt x="6" y="23"/>
                        <a:pt x="9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8"/>
                        <a:pt x="14" y="29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8"/>
                        <a:pt x="21" y="27"/>
                        <a:pt x="22" y="26"/>
                      </a:cubicBezTo>
                      <a:cubicBezTo>
                        <a:pt x="23" y="25"/>
                        <a:pt x="27" y="23"/>
                        <a:pt x="27" y="22"/>
                      </a:cubicBezTo>
                      <a:cubicBezTo>
                        <a:pt x="27" y="22"/>
                        <a:pt x="28" y="21"/>
                        <a:pt x="28" y="20"/>
                      </a:cubicBezTo>
                      <a:cubicBezTo>
                        <a:pt x="28" y="20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6"/>
                        <a:pt x="27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5" name="Freeform 1434"/>
                <p:cNvSpPr>
                  <a:spLocks/>
                </p:cNvSpPr>
                <p:nvPr/>
              </p:nvSpPr>
              <p:spPr bwMode="auto">
                <a:xfrm>
                  <a:off x="1532" y="2871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6" name="Freeform 1435"/>
                <p:cNvSpPr>
                  <a:spLocks/>
                </p:cNvSpPr>
                <p:nvPr/>
              </p:nvSpPr>
              <p:spPr bwMode="auto">
                <a:xfrm>
                  <a:off x="1533" y="2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7" name="Freeform 1436"/>
                <p:cNvSpPr>
                  <a:spLocks/>
                </p:cNvSpPr>
                <p:nvPr/>
              </p:nvSpPr>
              <p:spPr bwMode="auto">
                <a:xfrm>
                  <a:off x="1533" y="28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8" name="Freeform 1437"/>
                <p:cNvSpPr>
                  <a:spLocks/>
                </p:cNvSpPr>
                <p:nvPr/>
              </p:nvSpPr>
              <p:spPr bwMode="auto">
                <a:xfrm>
                  <a:off x="1531" y="28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9" name="Freeform 1438"/>
                <p:cNvSpPr>
                  <a:spLocks/>
                </p:cNvSpPr>
                <p:nvPr/>
              </p:nvSpPr>
              <p:spPr bwMode="auto">
                <a:xfrm>
                  <a:off x="1552" y="288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0" name="Freeform 1439"/>
                <p:cNvSpPr>
                  <a:spLocks/>
                </p:cNvSpPr>
                <p:nvPr/>
              </p:nvSpPr>
              <p:spPr bwMode="auto">
                <a:xfrm>
                  <a:off x="1527" y="287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1" name="Freeform 1440"/>
                <p:cNvSpPr>
                  <a:spLocks/>
                </p:cNvSpPr>
                <p:nvPr/>
              </p:nvSpPr>
              <p:spPr bwMode="auto">
                <a:xfrm>
                  <a:off x="1530" y="287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2" name="Freeform 1441"/>
                <p:cNvSpPr>
                  <a:spLocks/>
                </p:cNvSpPr>
                <p:nvPr/>
              </p:nvSpPr>
              <p:spPr bwMode="auto">
                <a:xfrm>
                  <a:off x="1528" y="287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3" name="Freeform 1442"/>
                <p:cNvSpPr>
                  <a:spLocks/>
                </p:cNvSpPr>
                <p:nvPr/>
              </p:nvSpPr>
              <p:spPr bwMode="auto">
                <a:xfrm>
                  <a:off x="1552" y="2885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1 h 3"/>
                    <a:gd name="T4" fmla="*/ 1 w 1"/>
                    <a:gd name="T5" fmla="*/ 0 h 3"/>
                    <a:gd name="T6" fmla="*/ 1 w 1"/>
                    <a:gd name="T7" fmla="*/ 1 h 3"/>
                    <a:gd name="T8" fmla="*/ 0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4" name="Freeform 1443"/>
                <p:cNvSpPr>
                  <a:spLocks/>
                </p:cNvSpPr>
                <p:nvPr/>
              </p:nvSpPr>
              <p:spPr bwMode="auto">
                <a:xfrm>
                  <a:off x="1542" y="28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5" name="Freeform 1444"/>
                <p:cNvSpPr>
                  <a:spLocks/>
                </p:cNvSpPr>
                <p:nvPr/>
              </p:nvSpPr>
              <p:spPr bwMode="auto">
                <a:xfrm>
                  <a:off x="1553" y="288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6" name="Freeform 1445"/>
                <p:cNvSpPr>
                  <a:spLocks/>
                </p:cNvSpPr>
                <p:nvPr/>
              </p:nvSpPr>
              <p:spPr bwMode="auto">
                <a:xfrm>
                  <a:off x="1543" y="28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7" name="Freeform 1446"/>
                <p:cNvSpPr>
                  <a:spLocks/>
                </p:cNvSpPr>
                <p:nvPr/>
              </p:nvSpPr>
              <p:spPr bwMode="auto">
                <a:xfrm>
                  <a:off x="1543" y="2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8" name="Freeform 1447"/>
                <p:cNvSpPr>
                  <a:spLocks/>
                </p:cNvSpPr>
                <p:nvPr/>
              </p:nvSpPr>
              <p:spPr bwMode="auto">
                <a:xfrm>
                  <a:off x="1486" y="2667"/>
                  <a:ext cx="86" cy="70"/>
                </a:xfrm>
                <a:custGeom>
                  <a:avLst/>
                  <a:gdLst>
                    <a:gd name="T0" fmla="*/ 89 w 90"/>
                    <a:gd name="T1" fmla="*/ 2 h 73"/>
                    <a:gd name="T2" fmla="*/ 84 w 90"/>
                    <a:gd name="T3" fmla="*/ 0 h 73"/>
                    <a:gd name="T4" fmla="*/ 43 w 90"/>
                    <a:gd name="T5" fmla="*/ 0 h 73"/>
                    <a:gd name="T6" fmla="*/ 38 w 90"/>
                    <a:gd name="T7" fmla="*/ 9 h 73"/>
                    <a:gd name="T8" fmla="*/ 31 w 90"/>
                    <a:gd name="T9" fmla="*/ 18 h 73"/>
                    <a:gd name="T10" fmla="*/ 23 w 90"/>
                    <a:gd name="T11" fmla="*/ 29 h 73"/>
                    <a:gd name="T12" fmla="*/ 14 w 90"/>
                    <a:gd name="T13" fmla="*/ 46 h 73"/>
                    <a:gd name="T14" fmla="*/ 3 w 90"/>
                    <a:gd name="T15" fmla="*/ 65 h 73"/>
                    <a:gd name="T16" fmla="*/ 0 w 90"/>
                    <a:gd name="T17" fmla="*/ 73 h 73"/>
                    <a:gd name="T18" fmla="*/ 40 w 90"/>
                    <a:gd name="T19" fmla="*/ 73 h 73"/>
                    <a:gd name="T20" fmla="*/ 40 w 90"/>
                    <a:gd name="T21" fmla="*/ 57 h 73"/>
                    <a:gd name="T22" fmla="*/ 47 w 90"/>
                    <a:gd name="T23" fmla="*/ 51 h 73"/>
                    <a:gd name="T24" fmla="*/ 52 w 90"/>
                    <a:gd name="T25" fmla="*/ 49 h 73"/>
                    <a:gd name="T26" fmla="*/ 52 w 90"/>
                    <a:gd name="T27" fmla="*/ 17 h 73"/>
                    <a:gd name="T28" fmla="*/ 54 w 90"/>
                    <a:gd name="T29" fmla="*/ 17 h 73"/>
                    <a:gd name="T30" fmla="*/ 81 w 90"/>
                    <a:gd name="T31" fmla="*/ 17 h 73"/>
                    <a:gd name="T32" fmla="*/ 90 w 90"/>
                    <a:gd name="T33" fmla="*/ 17 h 73"/>
                    <a:gd name="T34" fmla="*/ 90 w 90"/>
                    <a:gd name="T35" fmla="*/ 8 h 73"/>
                    <a:gd name="T36" fmla="*/ 90 w 90"/>
                    <a:gd name="T37" fmla="*/ 8 h 73"/>
                    <a:gd name="T38" fmla="*/ 90 w 90"/>
                    <a:gd name="T39" fmla="*/ 5 h 73"/>
                    <a:gd name="T40" fmla="*/ 90 w 90"/>
                    <a:gd name="T41" fmla="*/ 5 h 73"/>
                    <a:gd name="T42" fmla="*/ 90 w 90"/>
                    <a:gd name="T43" fmla="*/ 3 h 73"/>
                    <a:gd name="T44" fmla="*/ 90 w 90"/>
                    <a:gd name="T45" fmla="*/ 3 h 73"/>
                    <a:gd name="T46" fmla="*/ 89 w 90"/>
                    <a:gd name="T47" fmla="*/ 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0" h="73">
                      <a:moveTo>
                        <a:pt x="89" y="2"/>
                      </a:moveTo>
                      <a:cubicBezTo>
                        <a:pt x="89" y="1"/>
                        <a:pt x="89" y="0"/>
                        <a:pt x="8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0" y="3"/>
                        <a:pt x="39" y="6"/>
                        <a:pt x="38" y="9"/>
                      </a:cubicBezTo>
                      <a:cubicBezTo>
                        <a:pt x="37" y="12"/>
                        <a:pt x="34" y="14"/>
                        <a:pt x="31" y="18"/>
                      </a:cubicBezTo>
                      <a:cubicBezTo>
                        <a:pt x="27" y="21"/>
                        <a:pt x="23" y="26"/>
                        <a:pt x="23" y="29"/>
                      </a:cubicBezTo>
                      <a:cubicBezTo>
                        <a:pt x="22" y="34"/>
                        <a:pt x="19" y="39"/>
                        <a:pt x="14" y="46"/>
                      </a:cubicBezTo>
                      <a:cubicBezTo>
                        <a:pt x="10" y="52"/>
                        <a:pt x="6" y="58"/>
                        <a:pt x="3" y="65"/>
                      </a:cubicBezTo>
                      <a:cubicBezTo>
                        <a:pt x="1" y="68"/>
                        <a:pt x="0" y="71"/>
                        <a:pt x="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5"/>
                        <a:pt x="43" y="53"/>
                        <a:pt x="47" y="51"/>
                      </a:cubicBezTo>
                      <a:cubicBezTo>
                        <a:pt x="49" y="51"/>
                        <a:pt x="51" y="49"/>
                        <a:pt x="52" y="49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70" y="17"/>
                        <a:pt x="81" y="17"/>
                      </a:cubicBezTo>
                      <a:cubicBezTo>
                        <a:pt x="86" y="17"/>
                        <a:pt x="89" y="17"/>
                        <a:pt x="90" y="17"/>
                      </a:cubicBezTo>
                      <a:cubicBezTo>
                        <a:pt x="90" y="15"/>
                        <a:pt x="90" y="12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7"/>
                        <a:pt x="90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90" y="4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2"/>
                        <a:pt x="89" y="2"/>
                        <a:pt x="89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9" name="Freeform 1448"/>
                <p:cNvSpPr>
                  <a:spLocks/>
                </p:cNvSpPr>
                <p:nvPr/>
              </p:nvSpPr>
              <p:spPr bwMode="auto">
                <a:xfrm>
                  <a:off x="1571" y="266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0" name="Freeform 1449"/>
                <p:cNvSpPr>
                  <a:spLocks/>
                </p:cNvSpPr>
                <p:nvPr/>
              </p:nvSpPr>
              <p:spPr bwMode="auto">
                <a:xfrm>
                  <a:off x="1486" y="2673"/>
                  <a:ext cx="121" cy="137"/>
                </a:xfrm>
                <a:custGeom>
                  <a:avLst/>
                  <a:gdLst>
                    <a:gd name="T0" fmla="*/ 52 w 127"/>
                    <a:gd name="T1" fmla="*/ 143 h 143"/>
                    <a:gd name="T2" fmla="*/ 53 w 127"/>
                    <a:gd name="T3" fmla="*/ 143 h 143"/>
                    <a:gd name="T4" fmla="*/ 54 w 127"/>
                    <a:gd name="T5" fmla="*/ 143 h 143"/>
                    <a:gd name="T6" fmla="*/ 54 w 127"/>
                    <a:gd name="T7" fmla="*/ 142 h 143"/>
                    <a:gd name="T8" fmla="*/ 66 w 127"/>
                    <a:gd name="T9" fmla="*/ 139 h 143"/>
                    <a:gd name="T10" fmla="*/ 67 w 127"/>
                    <a:gd name="T11" fmla="*/ 137 h 143"/>
                    <a:gd name="T12" fmla="*/ 73 w 127"/>
                    <a:gd name="T13" fmla="*/ 136 h 143"/>
                    <a:gd name="T14" fmla="*/ 82 w 127"/>
                    <a:gd name="T15" fmla="*/ 135 h 143"/>
                    <a:gd name="T16" fmla="*/ 83 w 127"/>
                    <a:gd name="T17" fmla="*/ 135 h 143"/>
                    <a:gd name="T18" fmla="*/ 101 w 127"/>
                    <a:gd name="T19" fmla="*/ 135 h 143"/>
                    <a:gd name="T20" fmla="*/ 127 w 127"/>
                    <a:gd name="T21" fmla="*/ 135 h 143"/>
                    <a:gd name="T22" fmla="*/ 124 w 127"/>
                    <a:gd name="T23" fmla="*/ 124 h 143"/>
                    <a:gd name="T24" fmla="*/ 127 w 127"/>
                    <a:gd name="T25" fmla="*/ 22 h 143"/>
                    <a:gd name="T26" fmla="*/ 96 w 127"/>
                    <a:gd name="T27" fmla="*/ 1 h 143"/>
                    <a:gd name="T28" fmla="*/ 94 w 127"/>
                    <a:gd name="T29" fmla="*/ 0 h 143"/>
                    <a:gd name="T30" fmla="*/ 94 w 127"/>
                    <a:gd name="T31" fmla="*/ 3 h 143"/>
                    <a:gd name="T32" fmla="*/ 94 w 127"/>
                    <a:gd name="T33" fmla="*/ 5 h 143"/>
                    <a:gd name="T34" fmla="*/ 94 w 127"/>
                    <a:gd name="T35" fmla="*/ 6 h 143"/>
                    <a:gd name="T36" fmla="*/ 94 w 127"/>
                    <a:gd name="T37" fmla="*/ 8 h 143"/>
                    <a:gd name="T38" fmla="*/ 94 w 127"/>
                    <a:gd name="T39" fmla="*/ 10 h 143"/>
                    <a:gd name="T40" fmla="*/ 94 w 127"/>
                    <a:gd name="T41" fmla="*/ 10 h 143"/>
                    <a:gd name="T42" fmla="*/ 94 w 127"/>
                    <a:gd name="T43" fmla="*/ 11 h 143"/>
                    <a:gd name="T44" fmla="*/ 94 w 127"/>
                    <a:gd name="T45" fmla="*/ 12 h 143"/>
                    <a:gd name="T46" fmla="*/ 94 w 127"/>
                    <a:gd name="T47" fmla="*/ 12 h 143"/>
                    <a:gd name="T48" fmla="*/ 94 w 127"/>
                    <a:gd name="T49" fmla="*/ 13 h 143"/>
                    <a:gd name="T50" fmla="*/ 93 w 127"/>
                    <a:gd name="T51" fmla="*/ 13 h 143"/>
                    <a:gd name="T52" fmla="*/ 93 w 127"/>
                    <a:gd name="T53" fmla="*/ 13 h 143"/>
                    <a:gd name="T54" fmla="*/ 93 w 127"/>
                    <a:gd name="T55" fmla="*/ 13 h 143"/>
                    <a:gd name="T56" fmla="*/ 93 w 127"/>
                    <a:gd name="T57" fmla="*/ 13 h 143"/>
                    <a:gd name="T58" fmla="*/ 58 w 127"/>
                    <a:gd name="T59" fmla="*/ 14 h 143"/>
                    <a:gd name="T60" fmla="*/ 56 w 127"/>
                    <a:gd name="T61" fmla="*/ 42 h 143"/>
                    <a:gd name="T62" fmla="*/ 44 w 127"/>
                    <a:gd name="T63" fmla="*/ 51 h 143"/>
                    <a:gd name="T64" fmla="*/ 0 w 127"/>
                    <a:gd name="T65" fmla="*/ 70 h 143"/>
                    <a:gd name="T66" fmla="*/ 5 w 127"/>
                    <a:gd name="T67" fmla="*/ 79 h 143"/>
                    <a:gd name="T68" fmla="*/ 8 w 127"/>
                    <a:gd name="T69" fmla="*/ 98 h 143"/>
                    <a:gd name="T70" fmla="*/ 4 w 127"/>
                    <a:gd name="T71" fmla="*/ 125 h 143"/>
                    <a:gd name="T72" fmla="*/ 5 w 127"/>
                    <a:gd name="T73" fmla="*/ 123 h 143"/>
                    <a:gd name="T74" fmla="*/ 7 w 127"/>
                    <a:gd name="T75" fmla="*/ 123 h 143"/>
                    <a:gd name="T76" fmla="*/ 12 w 127"/>
                    <a:gd name="T77" fmla="*/ 123 h 143"/>
                    <a:gd name="T78" fmla="*/ 18 w 127"/>
                    <a:gd name="T79" fmla="*/ 123 h 143"/>
                    <a:gd name="T80" fmla="*/ 28 w 127"/>
                    <a:gd name="T81" fmla="*/ 123 h 143"/>
                    <a:gd name="T82" fmla="*/ 38 w 127"/>
                    <a:gd name="T83" fmla="*/ 128 h 143"/>
                    <a:gd name="T84" fmla="*/ 46 w 127"/>
                    <a:gd name="T85" fmla="*/ 138 h 143"/>
                    <a:gd name="T86" fmla="*/ 50 w 127"/>
                    <a:gd name="T87" fmla="*/ 142 h 143"/>
                    <a:gd name="T88" fmla="*/ 51 w 127"/>
                    <a:gd name="T89" fmla="*/ 143 h 143"/>
                    <a:gd name="T90" fmla="*/ 51 w 127"/>
                    <a:gd name="T9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7" h="143">
                      <a:moveTo>
                        <a:pt x="51" y="143"/>
                      </a:move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4" y="143"/>
                        <a:pt x="54" y="143"/>
                        <a:pt x="54" y="143"/>
                      </a:cubicBezTo>
                      <a:cubicBezTo>
                        <a:pt x="54" y="143"/>
                        <a:pt x="54" y="143"/>
                        <a:pt x="54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4" y="136"/>
                        <a:pt x="59" y="133"/>
                        <a:pt x="64" y="138"/>
                      </a:cubicBezTo>
                      <a:cubicBezTo>
                        <a:pt x="65" y="139"/>
                        <a:pt x="66" y="139"/>
                        <a:pt x="66" y="139"/>
                      </a:cubicBezTo>
                      <a:cubicBezTo>
                        <a:pt x="66" y="139"/>
                        <a:pt x="67" y="139"/>
                        <a:pt x="67" y="139"/>
                      </a:cubicBezTo>
                      <a:cubicBezTo>
                        <a:pt x="67" y="138"/>
                        <a:pt x="67" y="138"/>
                        <a:pt x="67" y="137"/>
                      </a:cubicBezTo>
                      <a:cubicBezTo>
                        <a:pt x="68" y="137"/>
                        <a:pt x="69" y="136"/>
                        <a:pt x="70" y="136"/>
                      </a:cubicBezTo>
                      <a:cubicBezTo>
                        <a:pt x="71" y="136"/>
                        <a:pt x="72" y="136"/>
                        <a:pt x="73" y="136"/>
                      </a:cubicBezTo>
                      <a:cubicBezTo>
                        <a:pt x="74" y="137"/>
                        <a:pt x="76" y="137"/>
                        <a:pt x="77" y="137"/>
                      </a:cubicBezTo>
                      <a:cubicBezTo>
                        <a:pt x="78" y="137"/>
                        <a:pt x="81" y="136"/>
                        <a:pt x="82" y="135"/>
                      </a:cubicBezTo>
                      <a:cubicBezTo>
                        <a:pt x="82" y="135"/>
                        <a:pt x="83" y="135"/>
                        <a:pt x="83" y="135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4" y="135"/>
                        <a:pt x="84" y="135"/>
                        <a:pt x="84" y="135"/>
                      </a:cubicBezTo>
                      <a:cubicBezTo>
                        <a:pt x="84" y="135"/>
                        <a:pt x="92" y="135"/>
                        <a:pt x="101" y="135"/>
                      </a:cubicBezTo>
                      <a:cubicBezTo>
                        <a:pt x="102" y="135"/>
                        <a:pt x="104" y="135"/>
                        <a:pt x="105" y="135"/>
                      </a:cubicBezTo>
                      <a:cubicBezTo>
                        <a:pt x="121" y="135"/>
                        <a:pt x="125" y="135"/>
                        <a:pt x="127" y="135"/>
                      </a:cubicBezTo>
                      <a:cubicBezTo>
                        <a:pt x="127" y="134"/>
                        <a:pt x="127" y="131"/>
                        <a:pt x="127" y="128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27" y="22"/>
                        <a:pt x="127" y="22"/>
                        <a:pt x="127" y="22"/>
                      </a:cubicBezTo>
                      <a:cubicBezTo>
                        <a:pt x="113" y="12"/>
                        <a:pt x="101" y="4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5" y="1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4"/>
                      </a:cubicBezTo>
                      <a:cubicBezTo>
                        <a:pt x="94" y="4"/>
                        <a:pt x="94" y="4"/>
                        <a:pt x="94" y="5"/>
                      </a:cubicBezTo>
                      <a:cubicBezTo>
                        <a:pt x="94" y="5"/>
                        <a:pt x="94" y="5"/>
                        <a:pt x="94" y="6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4" y="7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9"/>
                        <a:pt x="94" y="9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4"/>
                        <a:pt x="92" y="14"/>
                        <a:pt x="81" y="14"/>
                      </a:cubicBezTo>
                      <a:cubicBezTo>
                        <a:pt x="74" y="14"/>
                        <a:pt x="64" y="14"/>
                        <a:pt x="58" y="14"/>
                      </a:cubicBezTo>
                      <a:cubicBezTo>
                        <a:pt x="57" y="14"/>
                        <a:pt x="56" y="14"/>
                        <a:pt x="56" y="14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4"/>
                        <a:pt x="53" y="46"/>
                        <a:pt x="49" y="48"/>
                      </a:cubicBezTo>
                      <a:cubicBezTo>
                        <a:pt x="47" y="49"/>
                        <a:pt x="45" y="50"/>
                        <a:pt x="44" y="51"/>
                      </a:cubicBezTo>
                      <a:cubicBezTo>
                        <a:pt x="44" y="70"/>
                        <a:pt x="44" y="70"/>
                        <a:pt x="44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4"/>
                        <a:pt x="2" y="76"/>
                        <a:pt x="4" y="78"/>
                      </a:cubicBezTo>
                      <a:cubicBezTo>
                        <a:pt x="4" y="78"/>
                        <a:pt x="5" y="79"/>
                        <a:pt x="5" y="79"/>
                      </a:cubicBezTo>
                      <a:cubicBezTo>
                        <a:pt x="8" y="82"/>
                        <a:pt x="7" y="85"/>
                        <a:pt x="7" y="88"/>
                      </a:cubicBezTo>
                      <a:cubicBezTo>
                        <a:pt x="6" y="91"/>
                        <a:pt x="6" y="94"/>
                        <a:pt x="8" y="98"/>
                      </a:cubicBezTo>
                      <a:cubicBezTo>
                        <a:pt x="12" y="103"/>
                        <a:pt x="11" y="112"/>
                        <a:pt x="4" y="122"/>
                      </a:cubicBezTo>
                      <a:cubicBezTo>
                        <a:pt x="4" y="123"/>
                        <a:pt x="4" y="124"/>
                        <a:pt x="4" y="125"/>
                      </a:cubicBezTo>
                      <a:cubicBezTo>
                        <a:pt x="4" y="124"/>
                        <a:pt x="5" y="124"/>
                        <a:pt x="5" y="123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3"/>
                        <a:pt x="7" y="123"/>
                        <a:pt x="7" y="123"/>
                      </a:cubicBezTo>
                      <a:cubicBezTo>
                        <a:pt x="7" y="123"/>
                        <a:pt x="8" y="123"/>
                        <a:pt x="8" y="123"/>
                      </a:cubicBezTo>
                      <a:cubicBezTo>
                        <a:pt x="9" y="123"/>
                        <a:pt x="10" y="123"/>
                        <a:pt x="12" y="123"/>
                      </a:cubicBezTo>
                      <a:cubicBezTo>
                        <a:pt x="14" y="123"/>
                        <a:pt x="16" y="123"/>
                        <a:pt x="17" y="123"/>
                      </a:cubicBezTo>
                      <a:cubicBezTo>
                        <a:pt x="17" y="123"/>
                        <a:pt x="17" y="123"/>
                        <a:pt x="18" y="123"/>
                      </a:cubicBezTo>
                      <a:cubicBezTo>
                        <a:pt x="19" y="123"/>
                        <a:pt x="22" y="122"/>
                        <a:pt x="25" y="122"/>
                      </a:cubicBezTo>
                      <a:cubicBezTo>
                        <a:pt x="26" y="122"/>
                        <a:pt x="27" y="122"/>
                        <a:pt x="28" y="123"/>
                      </a:cubicBezTo>
                      <a:cubicBezTo>
                        <a:pt x="30" y="124"/>
                        <a:pt x="33" y="127"/>
                        <a:pt x="34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32"/>
                        <a:pt x="43" y="137"/>
                        <a:pt x="46" y="138"/>
                      </a:cubicBezTo>
                      <a:cubicBezTo>
                        <a:pt x="46" y="139"/>
                        <a:pt x="47" y="139"/>
                        <a:pt x="47" y="139"/>
                      </a:cubicBezTo>
                      <a:cubicBezTo>
                        <a:pt x="48" y="140"/>
                        <a:pt x="49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1" name="Freeform 1450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3"/>
                </a:xfrm>
                <a:custGeom>
                  <a:avLst/>
                  <a:gdLst>
                    <a:gd name="T0" fmla="*/ 1 h 3"/>
                    <a:gd name="T1" fmla="*/ 2 h 3"/>
                    <a:gd name="T2" fmla="*/ 3 h 3"/>
                    <a:gd name="T3" fmla="*/ 3 h 3"/>
                    <a:gd name="T4" fmla="*/ 3 h 3"/>
                    <a:gd name="T5" fmla="*/ 0 h 3"/>
                    <a:gd name="T6" fmla="*/ 0 h 3"/>
                    <a:gd name="T7" fmla="*/ 1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2" name="Freeform 1451"/>
                <p:cNvSpPr>
                  <a:spLocks/>
                </p:cNvSpPr>
                <p:nvPr/>
              </p:nvSpPr>
              <p:spPr bwMode="auto">
                <a:xfrm>
                  <a:off x="1578" y="26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3" name="Freeform 1452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4" name="Oval 1453"/>
                <p:cNvSpPr>
                  <a:spLocks noChangeArrowheads="1"/>
                </p:cNvSpPr>
                <p:nvPr/>
              </p:nvSpPr>
              <p:spPr bwMode="auto">
                <a:xfrm>
                  <a:off x="1576" y="2673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5" name="Freeform 1454"/>
                <p:cNvSpPr>
                  <a:spLocks/>
                </p:cNvSpPr>
                <p:nvPr/>
              </p:nvSpPr>
              <p:spPr bwMode="auto">
                <a:xfrm>
                  <a:off x="1490" y="279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6" name="Freeform 1455"/>
                <p:cNvSpPr>
                  <a:spLocks/>
                </p:cNvSpPr>
                <p:nvPr/>
              </p:nvSpPr>
              <p:spPr bwMode="auto">
                <a:xfrm>
                  <a:off x="1534" y="28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7" name="Freeform 1456"/>
                <p:cNvSpPr>
                  <a:spLocks/>
                </p:cNvSpPr>
                <p:nvPr/>
              </p:nvSpPr>
              <p:spPr bwMode="auto">
                <a:xfrm>
                  <a:off x="1531" y="280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1" y="1"/>
                        <a:pt x="2" y="2"/>
                        <a:pt x="3" y="3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8" name="Freeform 1457"/>
                <p:cNvSpPr>
                  <a:spLocks/>
                </p:cNvSpPr>
                <p:nvPr/>
              </p:nvSpPr>
              <p:spPr bwMode="auto">
                <a:xfrm>
                  <a:off x="1491" y="27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9" name="Freeform 1458"/>
                <p:cNvSpPr>
                  <a:spLocks/>
                </p:cNvSpPr>
                <p:nvPr/>
              </p:nvSpPr>
              <p:spPr bwMode="auto">
                <a:xfrm>
                  <a:off x="1493" y="279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0" name="Freeform 1459"/>
                <p:cNvSpPr>
                  <a:spLocks/>
                </p:cNvSpPr>
                <p:nvPr/>
              </p:nvSpPr>
              <p:spPr bwMode="auto">
                <a:xfrm>
                  <a:off x="1494" y="2791"/>
                  <a:ext cx="3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1" name="Freeform 1460"/>
                <p:cNvSpPr>
                  <a:spLocks/>
                </p:cNvSpPr>
                <p:nvPr/>
              </p:nvSpPr>
              <p:spPr bwMode="auto">
                <a:xfrm>
                  <a:off x="1502" y="2790"/>
                  <a:ext cx="8" cy="1"/>
                </a:xfrm>
                <a:custGeom>
                  <a:avLst/>
                  <a:gdLst>
                    <a:gd name="T0" fmla="*/ 0 w 8"/>
                    <a:gd name="T1" fmla="*/ 1 h 1"/>
                    <a:gd name="T2" fmla="*/ 1 w 8"/>
                    <a:gd name="T3" fmla="*/ 1 h 1"/>
                    <a:gd name="T4" fmla="*/ 8 w 8"/>
                    <a:gd name="T5" fmla="*/ 0 h 1"/>
                    <a:gd name="T6" fmla="*/ 1 w 8"/>
                    <a:gd name="T7" fmla="*/ 1 h 1"/>
                    <a:gd name="T8" fmla="*/ 0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1"/>
                        <a:pt x="5" y="0"/>
                        <a:pt x="8" y="0"/>
                      </a:cubicBezTo>
                      <a:cubicBezTo>
                        <a:pt x="5" y="0"/>
                        <a:pt x="2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2" name="Freeform 1461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3" name="Freeform 1462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4" name="Freeform 1463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5" name="Freeform 1464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6" name="Freeform 1465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7" name="Freeform 1466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8" name="Freeform 1467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9" name="Freeform 1468"/>
                <p:cNvSpPr>
                  <a:spLocks/>
                </p:cNvSpPr>
                <p:nvPr/>
              </p:nvSpPr>
              <p:spPr bwMode="auto">
                <a:xfrm>
                  <a:off x="1576" y="26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0" name="Freeform 1469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1" name="Freeform 1470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2" name="Freeform 1471"/>
                <p:cNvSpPr>
                  <a:spLocks/>
                </p:cNvSpPr>
                <p:nvPr/>
              </p:nvSpPr>
              <p:spPr bwMode="auto">
                <a:xfrm>
                  <a:off x="1576" y="26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3" name="Freeform 1472"/>
                <p:cNvSpPr>
                  <a:spLocks/>
                </p:cNvSpPr>
                <p:nvPr/>
              </p:nvSpPr>
              <p:spPr bwMode="auto">
                <a:xfrm>
                  <a:off x="1576" y="267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4" name="Freeform 1473"/>
                <p:cNvSpPr>
                  <a:spLocks/>
                </p:cNvSpPr>
                <p:nvPr/>
              </p:nvSpPr>
              <p:spPr bwMode="auto">
                <a:xfrm>
                  <a:off x="1576" y="26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5" name="Freeform 1474"/>
                <p:cNvSpPr>
                  <a:spLocks/>
                </p:cNvSpPr>
                <p:nvPr/>
              </p:nvSpPr>
              <p:spPr bwMode="auto">
                <a:xfrm>
                  <a:off x="1576" y="267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6" name="Freeform 1475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7" name="Freeform 1476"/>
                <p:cNvSpPr>
                  <a:spLocks/>
                </p:cNvSpPr>
                <p:nvPr/>
              </p:nvSpPr>
              <p:spPr bwMode="auto">
                <a:xfrm>
                  <a:off x="1537" y="2698"/>
                  <a:ext cx="176" cy="164"/>
                </a:xfrm>
                <a:custGeom>
                  <a:avLst/>
                  <a:gdLst>
                    <a:gd name="T0" fmla="*/ 2 w 184"/>
                    <a:gd name="T1" fmla="*/ 125 h 171"/>
                    <a:gd name="T2" fmla="*/ 10 w 184"/>
                    <a:gd name="T3" fmla="*/ 140 h 171"/>
                    <a:gd name="T4" fmla="*/ 10 w 184"/>
                    <a:gd name="T5" fmla="*/ 142 h 171"/>
                    <a:gd name="T6" fmla="*/ 10 w 184"/>
                    <a:gd name="T7" fmla="*/ 147 h 171"/>
                    <a:gd name="T8" fmla="*/ 10 w 184"/>
                    <a:gd name="T9" fmla="*/ 148 h 171"/>
                    <a:gd name="T10" fmla="*/ 16 w 184"/>
                    <a:gd name="T11" fmla="*/ 149 h 171"/>
                    <a:gd name="T12" fmla="*/ 24 w 184"/>
                    <a:gd name="T13" fmla="*/ 149 h 171"/>
                    <a:gd name="T14" fmla="*/ 33 w 184"/>
                    <a:gd name="T15" fmla="*/ 144 h 171"/>
                    <a:gd name="T16" fmla="*/ 42 w 184"/>
                    <a:gd name="T17" fmla="*/ 156 h 171"/>
                    <a:gd name="T18" fmla="*/ 42 w 184"/>
                    <a:gd name="T19" fmla="*/ 161 h 171"/>
                    <a:gd name="T20" fmla="*/ 47 w 184"/>
                    <a:gd name="T21" fmla="*/ 170 h 171"/>
                    <a:gd name="T22" fmla="*/ 47 w 184"/>
                    <a:gd name="T23" fmla="*/ 170 h 171"/>
                    <a:gd name="T24" fmla="*/ 48 w 184"/>
                    <a:gd name="T25" fmla="*/ 169 h 171"/>
                    <a:gd name="T26" fmla="*/ 53 w 184"/>
                    <a:gd name="T27" fmla="*/ 167 h 171"/>
                    <a:gd name="T28" fmla="*/ 54 w 184"/>
                    <a:gd name="T29" fmla="*/ 168 h 171"/>
                    <a:gd name="T30" fmla="*/ 55 w 184"/>
                    <a:gd name="T31" fmla="*/ 169 h 171"/>
                    <a:gd name="T32" fmla="*/ 56 w 184"/>
                    <a:gd name="T33" fmla="*/ 170 h 171"/>
                    <a:gd name="T34" fmla="*/ 57 w 184"/>
                    <a:gd name="T35" fmla="*/ 171 h 171"/>
                    <a:gd name="T36" fmla="*/ 69 w 184"/>
                    <a:gd name="T37" fmla="*/ 166 h 171"/>
                    <a:gd name="T38" fmla="*/ 70 w 184"/>
                    <a:gd name="T39" fmla="*/ 168 h 171"/>
                    <a:gd name="T40" fmla="*/ 73 w 184"/>
                    <a:gd name="T41" fmla="*/ 167 h 171"/>
                    <a:gd name="T42" fmla="*/ 74 w 184"/>
                    <a:gd name="T43" fmla="*/ 163 h 171"/>
                    <a:gd name="T44" fmla="*/ 75 w 184"/>
                    <a:gd name="T45" fmla="*/ 161 h 171"/>
                    <a:gd name="T46" fmla="*/ 76 w 184"/>
                    <a:gd name="T47" fmla="*/ 151 h 171"/>
                    <a:gd name="T48" fmla="*/ 85 w 184"/>
                    <a:gd name="T49" fmla="*/ 146 h 171"/>
                    <a:gd name="T50" fmla="*/ 93 w 184"/>
                    <a:gd name="T51" fmla="*/ 131 h 171"/>
                    <a:gd name="T52" fmla="*/ 98 w 184"/>
                    <a:gd name="T53" fmla="*/ 134 h 171"/>
                    <a:gd name="T54" fmla="*/ 103 w 184"/>
                    <a:gd name="T55" fmla="*/ 128 h 171"/>
                    <a:gd name="T56" fmla="*/ 113 w 184"/>
                    <a:gd name="T57" fmla="*/ 124 h 171"/>
                    <a:gd name="T58" fmla="*/ 126 w 184"/>
                    <a:gd name="T59" fmla="*/ 116 h 171"/>
                    <a:gd name="T60" fmla="*/ 140 w 184"/>
                    <a:gd name="T61" fmla="*/ 115 h 171"/>
                    <a:gd name="T62" fmla="*/ 147 w 184"/>
                    <a:gd name="T63" fmla="*/ 115 h 171"/>
                    <a:gd name="T64" fmla="*/ 157 w 184"/>
                    <a:gd name="T65" fmla="*/ 112 h 171"/>
                    <a:gd name="T66" fmla="*/ 174 w 184"/>
                    <a:gd name="T67" fmla="*/ 110 h 171"/>
                    <a:gd name="T68" fmla="*/ 180 w 184"/>
                    <a:gd name="T69" fmla="*/ 105 h 171"/>
                    <a:gd name="T70" fmla="*/ 183 w 184"/>
                    <a:gd name="T71" fmla="*/ 97 h 171"/>
                    <a:gd name="T72" fmla="*/ 183 w 184"/>
                    <a:gd name="T73" fmla="*/ 95 h 171"/>
                    <a:gd name="T74" fmla="*/ 183 w 184"/>
                    <a:gd name="T75" fmla="*/ 93 h 171"/>
                    <a:gd name="T76" fmla="*/ 184 w 184"/>
                    <a:gd name="T77" fmla="*/ 87 h 171"/>
                    <a:gd name="T78" fmla="*/ 184 w 184"/>
                    <a:gd name="T79" fmla="*/ 81 h 171"/>
                    <a:gd name="T80" fmla="*/ 184 w 184"/>
                    <a:gd name="T81" fmla="*/ 72 h 171"/>
                    <a:gd name="T82" fmla="*/ 176 w 184"/>
                    <a:gd name="T83" fmla="*/ 73 h 171"/>
                    <a:gd name="T84" fmla="*/ 169 w 184"/>
                    <a:gd name="T85" fmla="*/ 61 h 171"/>
                    <a:gd name="T86" fmla="*/ 156 w 184"/>
                    <a:gd name="T87" fmla="*/ 56 h 171"/>
                    <a:gd name="T88" fmla="*/ 64 w 184"/>
                    <a:gd name="T89" fmla="*/ 0 h 171"/>
                    <a:gd name="T90" fmla="*/ 78 w 184"/>
                    <a:gd name="T91" fmla="*/ 101 h 171"/>
                    <a:gd name="T92" fmla="*/ 32 w 184"/>
                    <a:gd name="T93" fmla="*/ 113 h 171"/>
                    <a:gd name="T94" fmla="*/ 19 w 184"/>
                    <a:gd name="T95" fmla="*/ 114 h 171"/>
                    <a:gd name="T96" fmla="*/ 14 w 184"/>
                    <a:gd name="T97" fmla="*/ 118 h 171"/>
                    <a:gd name="T98" fmla="*/ 5 w 184"/>
                    <a:gd name="T99" fmla="*/ 116 h 171"/>
                    <a:gd name="T100" fmla="*/ 4 w 184"/>
                    <a:gd name="T101" fmla="*/ 119 h 171"/>
                    <a:gd name="T102" fmla="*/ 2 w 184"/>
                    <a:gd name="T103" fmla="*/ 121 h 171"/>
                    <a:gd name="T104" fmla="*/ 0 w 184"/>
                    <a:gd name="T105" fmla="*/ 12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71">
                      <a:moveTo>
                        <a:pt x="0" y="121"/>
                      </a:move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7"/>
                        <a:pt x="3" y="130"/>
                        <a:pt x="3" y="131"/>
                      </a:cubicBezTo>
                      <a:cubicBezTo>
                        <a:pt x="7" y="135"/>
                        <a:pt x="10" y="137"/>
                        <a:pt x="10" y="139"/>
                      </a:cubicBezTo>
                      <a:cubicBezTo>
                        <a:pt x="10" y="139"/>
                        <a:pt x="10" y="140"/>
                        <a:pt x="10" y="140"/>
                      </a:cubicBezTo>
                      <a:cubicBezTo>
                        <a:pt x="10" y="140"/>
                        <a:pt x="10" y="141"/>
                        <a:pt x="10" y="141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2"/>
                        <a:pt x="10" y="142"/>
                        <a:pt x="10" y="142"/>
                      </a:cubicBezTo>
                      <a:cubicBezTo>
                        <a:pt x="10" y="143"/>
                        <a:pt x="10" y="143"/>
                        <a:pt x="10" y="144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9"/>
                        <a:pt x="10" y="149"/>
                        <a:pt x="11" y="150"/>
                      </a:cubicBezTo>
                      <a:cubicBezTo>
                        <a:pt x="13" y="148"/>
                        <a:pt x="14" y="149"/>
                        <a:pt x="16" y="149"/>
                      </a:cubicBezTo>
                      <a:cubicBezTo>
                        <a:pt x="16" y="150"/>
                        <a:pt x="16" y="150"/>
                        <a:pt x="16" y="150"/>
                      </a:cubicBezTo>
                      <a:cubicBezTo>
                        <a:pt x="17" y="148"/>
                        <a:pt x="18" y="147"/>
                        <a:pt x="20" y="147"/>
                      </a:cubicBezTo>
                      <a:cubicBezTo>
                        <a:pt x="21" y="147"/>
                        <a:pt x="22" y="148"/>
                        <a:pt x="24" y="149"/>
                      </a:cubicBezTo>
                      <a:cubicBezTo>
                        <a:pt x="24" y="149"/>
                        <a:pt x="25" y="149"/>
                        <a:pt x="25" y="149"/>
                      </a:cubicBezTo>
                      <a:cubicBezTo>
                        <a:pt x="26" y="149"/>
                        <a:pt x="28" y="147"/>
                        <a:pt x="28" y="147"/>
                      </a:cubicBezTo>
                      <a:cubicBezTo>
                        <a:pt x="31" y="145"/>
                        <a:pt x="32" y="144"/>
                        <a:pt x="33" y="144"/>
                      </a:cubicBezTo>
                      <a:cubicBezTo>
                        <a:pt x="34" y="144"/>
                        <a:pt x="34" y="144"/>
                        <a:pt x="34" y="144"/>
                      </a:cubicBezTo>
                      <a:cubicBezTo>
                        <a:pt x="37" y="144"/>
                        <a:pt x="40" y="151"/>
                        <a:pt x="40" y="154"/>
                      </a:cubicBezTo>
                      <a:cubicBezTo>
                        <a:pt x="40" y="154"/>
                        <a:pt x="41" y="155"/>
                        <a:pt x="42" y="156"/>
                      </a:cubicBezTo>
                      <a:cubicBezTo>
                        <a:pt x="43" y="157"/>
                        <a:pt x="44" y="158"/>
                        <a:pt x="44" y="159"/>
                      </a:cubicBezTo>
                      <a:cubicBezTo>
                        <a:pt x="44" y="160"/>
                        <a:pt x="44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5" y="162"/>
                        <a:pt x="45" y="165"/>
                        <a:pt x="46" y="166"/>
                      </a:cubicBezTo>
                      <a:cubicBezTo>
                        <a:pt x="46" y="167"/>
                        <a:pt x="46" y="168"/>
                        <a:pt x="46" y="168"/>
                      </a:cubicBezTo>
                      <a:cubicBezTo>
                        <a:pt x="46" y="169"/>
                        <a:pt x="47" y="169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69"/>
                      </a:cubicBezTo>
                      <a:cubicBezTo>
                        <a:pt x="49" y="168"/>
                        <a:pt x="50" y="167"/>
                        <a:pt x="51" y="167"/>
                      </a:cubicBezTo>
                      <a:cubicBezTo>
                        <a:pt x="52" y="167"/>
                        <a:pt x="52" y="167"/>
                        <a:pt x="52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4" y="167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6" y="169"/>
                        <a:pt x="56" y="169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7" y="170"/>
                      </a:cubicBezTo>
                      <a:cubicBezTo>
                        <a:pt x="57" y="170"/>
                        <a:pt x="57" y="170"/>
                        <a:pt x="57" y="170"/>
                      </a:cubicBezTo>
                      <a:cubicBezTo>
                        <a:pt x="57" y="170"/>
                        <a:pt x="57" y="171"/>
                        <a:pt x="57" y="171"/>
                      </a:cubicBezTo>
                      <a:cubicBezTo>
                        <a:pt x="57" y="171"/>
                        <a:pt x="57" y="171"/>
                        <a:pt x="57" y="171"/>
                      </a:cubicBezTo>
                      <a:cubicBezTo>
                        <a:pt x="58" y="171"/>
                        <a:pt x="60" y="169"/>
                        <a:pt x="60" y="168"/>
                      </a:cubicBezTo>
                      <a:cubicBezTo>
                        <a:pt x="61" y="165"/>
                        <a:pt x="67" y="163"/>
                        <a:pt x="69" y="166"/>
                      </a:cubicBezTo>
                      <a:cubicBezTo>
                        <a:pt x="69" y="166"/>
                        <a:pt x="70" y="167"/>
                        <a:pt x="69" y="168"/>
                      </a:cubicBezTo>
                      <a:cubicBezTo>
                        <a:pt x="69" y="168"/>
                        <a:pt x="69" y="168"/>
                        <a:pt x="69" y="169"/>
                      </a:cubicBezTo>
                      <a:cubicBezTo>
                        <a:pt x="70" y="168"/>
                        <a:pt x="70" y="168"/>
                        <a:pt x="70" y="168"/>
                      </a:cubicBezTo>
                      <a:cubicBezTo>
                        <a:pt x="71" y="168"/>
                        <a:pt x="71" y="167"/>
                        <a:pt x="72" y="167"/>
                      </a:cubicBezTo>
                      <a:cubicBezTo>
                        <a:pt x="72" y="167"/>
                        <a:pt x="72" y="167"/>
                        <a:pt x="73" y="167"/>
                      </a:cubicBezTo>
                      <a:cubicBezTo>
                        <a:pt x="73" y="167"/>
                        <a:pt x="73" y="167"/>
                        <a:pt x="73" y="167"/>
                      </a:cubicBezTo>
                      <a:cubicBezTo>
                        <a:pt x="73" y="167"/>
                        <a:pt x="73" y="166"/>
                        <a:pt x="73" y="166"/>
                      </a:cubicBezTo>
                      <a:cubicBezTo>
                        <a:pt x="74" y="166"/>
                        <a:pt x="74" y="165"/>
                        <a:pt x="74" y="165"/>
                      </a:cubicBezTo>
                      <a:cubicBezTo>
                        <a:pt x="74" y="164"/>
                        <a:pt x="74" y="164"/>
                        <a:pt x="74" y="163"/>
                      </a:cubicBezTo>
                      <a:cubicBezTo>
                        <a:pt x="74" y="163"/>
                        <a:pt x="75" y="163"/>
                        <a:pt x="75" y="163"/>
                      </a:cubicBezTo>
                      <a:cubicBezTo>
                        <a:pt x="75" y="162"/>
                        <a:pt x="75" y="162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6" y="160"/>
                        <a:pt x="76" y="160"/>
                        <a:pt x="76" y="159"/>
                      </a:cubicBezTo>
                      <a:cubicBezTo>
                        <a:pt x="76" y="159"/>
                        <a:pt x="76" y="158"/>
                        <a:pt x="75" y="157"/>
                      </a:cubicBezTo>
                      <a:cubicBezTo>
                        <a:pt x="75" y="155"/>
                        <a:pt x="74" y="152"/>
                        <a:pt x="76" y="151"/>
                      </a:cubicBezTo>
                      <a:cubicBezTo>
                        <a:pt x="77" y="151"/>
                        <a:pt x="78" y="151"/>
                        <a:pt x="79" y="151"/>
                      </a:cubicBezTo>
                      <a:cubicBezTo>
                        <a:pt x="82" y="151"/>
                        <a:pt x="83" y="150"/>
                        <a:pt x="84" y="148"/>
                      </a:cubicBezTo>
                      <a:cubicBezTo>
                        <a:pt x="85" y="147"/>
                        <a:pt x="85" y="146"/>
                        <a:pt x="85" y="146"/>
                      </a:cubicBezTo>
                      <a:cubicBezTo>
                        <a:pt x="86" y="143"/>
                        <a:pt x="87" y="142"/>
                        <a:pt x="88" y="141"/>
                      </a:cubicBezTo>
                      <a:cubicBezTo>
                        <a:pt x="88" y="137"/>
                        <a:pt x="89" y="133"/>
                        <a:pt x="92" y="132"/>
                      </a:cubicBezTo>
                      <a:cubicBezTo>
                        <a:pt x="92" y="131"/>
                        <a:pt x="92" y="131"/>
                        <a:pt x="93" y="131"/>
                      </a:cubicBezTo>
                      <a:cubicBezTo>
                        <a:pt x="93" y="131"/>
                        <a:pt x="94" y="132"/>
                        <a:pt x="94" y="132"/>
                      </a:cubicBezTo>
                      <a:cubicBezTo>
                        <a:pt x="95" y="132"/>
                        <a:pt x="95" y="132"/>
                        <a:pt x="95" y="132"/>
                      </a:cubicBezTo>
                      <a:cubicBezTo>
                        <a:pt x="96" y="133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9" y="130"/>
                        <a:pt x="101" y="130"/>
                        <a:pt x="102" y="129"/>
                      </a:cubicBezTo>
                      <a:cubicBezTo>
                        <a:pt x="103" y="129"/>
                        <a:pt x="103" y="129"/>
                        <a:pt x="103" y="128"/>
                      </a:cubicBezTo>
                      <a:cubicBezTo>
                        <a:pt x="104" y="125"/>
                        <a:pt x="106" y="123"/>
                        <a:pt x="108" y="123"/>
                      </a:cubicBezTo>
                      <a:cubicBezTo>
                        <a:pt x="109" y="123"/>
                        <a:pt x="110" y="124"/>
                        <a:pt x="111" y="124"/>
                      </a:cubicBezTo>
                      <a:cubicBezTo>
                        <a:pt x="112" y="124"/>
                        <a:pt x="113" y="124"/>
                        <a:pt x="113" y="124"/>
                      </a:cubicBezTo>
                      <a:cubicBezTo>
                        <a:pt x="113" y="121"/>
                        <a:pt x="116" y="120"/>
                        <a:pt x="118" y="120"/>
                      </a:cubicBezTo>
                      <a:cubicBezTo>
                        <a:pt x="120" y="120"/>
                        <a:pt x="122" y="119"/>
                        <a:pt x="124" y="118"/>
                      </a:cubicBezTo>
                      <a:cubicBezTo>
                        <a:pt x="124" y="117"/>
                        <a:pt x="125" y="117"/>
                        <a:pt x="126" y="116"/>
                      </a:cubicBezTo>
                      <a:cubicBezTo>
                        <a:pt x="128" y="115"/>
                        <a:pt x="130" y="113"/>
                        <a:pt x="132" y="113"/>
                      </a:cubicBezTo>
                      <a:cubicBezTo>
                        <a:pt x="133" y="113"/>
                        <a:pt x="134" y="114"/>
                        <a:pt x="134" y="114"/>
                      </a:cubicBezTo>
                      <a:cubicBezTo>
                        <a:pt x="135" y="115"/>
                        <a:pt x="136" y="115"/>
                        <a:pt x="140" y="115"/>
                      </a:cubicBezTo>
                      <a:cubicBezTo>
                        <a:pt x="141" y="115"/>
                        <a:pt x="141" y="115"/>
                        <a:pt x="141" y="115"/>
                      </a:cubicBezTo>
                      <a:cubicBezTo>
                        <a:pt x="144" y="115"/>
                        <a:pt x="146" y="115"/>
                        <a:pt x="146" y="115"/>
                      </a:cubicBezTo>
                      <a:cubicBezTo>
                        <a:pt x="146" y="115"/>
                        <a:pt x="147" y="115"/>
                        <a:pt x="147" y="115"/>
                      </a:cubicBezTo>
                      <a:cubicBezTo>
                        <a:pt x="147" y="115"/>
                        <a:pt x="147" y="114"/>
                        <a:pt x="148" y="114"/>
                      </a:cubicBezTo>
                      <a:cubicBezTo>
                        <a:pt x="149" y="113"/>
                        <a:pt x="150" y="113"/>
                        <a:pt x="152" y="112"/>
                      </a:cubicBezTo>
                      <a:cubicBezTo>
                        <a:pt x="153" y="112"/>
                        <a:pt x="155" y="111"/>
                        <a:pt x="157" y="112"/>
                      </a:cubicBezTo>
                      <a:cubicBezTo>
                        <a:pt x="157" y="112"/>
                        <a:pt x="158" y="112"/>
                        <a:pt x="159" y="112"/>
                      </a:cubicBezTo>
                      <a:cubicBezTo>
                        <a:pt x="161" y="112"/>
                        <a:pt x="164" y="111"/>
                        <a:pt x="167" y="111"/>
                      </a:cubicBezTo>
                      <a:cubicBezTo>
                        <a:pt x="170" y="110"/>
                        <a:pt x="172" y="110"/>
                        <a:pt x="174" y="110"/>
                      </a:cubicBezTo>
                      <a:cubicBezTo>
                        <a:pt x="176" y="110"/>
                        <a:pt x="177" y="109"/>
                        <a:pt x="179" y="107"/>
                      </a:cubicBezTo>
                      <a:cubicBezTo>
                        <a:pt x="179" y="106"/>
                        <a:pt x="179" y="106"/>
                        <a:pt x="180" y="105"/>
                      </a:cubicBezTo>
                      <a:cubicBezTo>
                        <a:pt x="180" y="105"/>
                        <a:pt x="180" y="105"/>
                        <a:pt x="180" y="105"/>
                      </a:cubicBezTo>
                      <a:cubicBezTo>
                        <a:pt x="180" y="104"/>
                        <a:pt x="181" y="103"/>
                        <a:pt x="181" y="102"/>
                      </a:cubicBezTo>
                      <a:cubicBezTo>
                        <a:pt x="182" y="100"/>
                        <a:pt x="182" y="99"/>
                        <a:pt x="182" y="98"/>
                      </a:cubicBezTo>
                      <a:cubicBezTo>
                        <a:pt x="183" y="98"/>
                        <a:pt x="183" y="98"/>
                        <a:pt x="183" y="97"/>
                      </a:cubicBezTo>
                      <a:cubicBezTo>
                        <a:pt x="183" y="97"/>
                        <a:pt x="183" y="97"/>
                        <a:pt x="183" y="97"/>
                      </a:cubicBezTo>
                      <a:cubicBezTo>
                        <a:pt x="183" y="96"/>
                        <a:pt x="183" y="96"/>
                        <a:pt x="183" y="96"/>
                      </a:cubicBezTo>
                      <a:cubicBezTo>
                        <a:pt x="183" y="96"/>
                        <a:pt x="183" y="96"/>
                        <a:pt x="183" y="95"/>
                      </a:cubicBezTo>
                      <a:cubicBezTo>
                        <a:pt x="183" y="95"/>
                        <a:pt x="183" y="95"/>
                        <a:pt x="183" y="95"/>
                      </a:cubicBezTo>
                      <a:cubicBezTo>
                        <a:pt x="183" y="94"/>
                        <a:pt x="183" y="94"/>
                        <a:pt x="183" y="93"/>
                      </a:cubicBezTo>
                      <a:cubicBezTo>
                        <a:pt x="183" y="93"/>
                        <a:pt x="183" y="93"/>
                        <a:pt x="183" y="93"/>
                      </a:cubicBezTo>
                      <a:cubicBezTo>
                        <a:pt x="183" y="92"/>
                        <a:pt x="183" y="91"/>
                        <a:pt x="183" y="90"/>
                      </a:cubicBezTo>
                      <a:cubicBezTo>
                        <a:pt x="183" y="90"/>
                        <a:pt x="183" y="90"/>
                        <a:pt x="184" y="90"/>
                      </a:cubicBezTo>
                      <a:cubicBezTo>
                        <a:pt x="184" y="89"/>
                        <a:pt x="184" y="88"/>
                        <a:pt x="184" y="87"/>
                      </a:cubicBezTo>
                      <a:cubicBezTo>
                        <a:pt x="184" y="86"/>
                        <a:pt x="184" y="86"/>
                        <a:pt x="184" y="86"/>
                      </a:cubicBezTo>
                      <a:cubicBezTo>
                        <a:pt x="184" y="85"/>
                        <a:pt x="184" y="84"/>
                        <a:pt x="184" y="83"/>
                      </a:cubicBezTo>
                      <a:cubicBezTo>
                        <a:pt x="184" y="82"/>
                        <a:pt x="184" y="82"/>
                        <a:pt x="184" y="81"/>
                      </a:cubicBezTo>
                      <a:cubicBezTo>
                        <a:pt x="184" y="80"/>
                        <a:pt x="184" y="79"/>
                        <a:pt x="184" y="77"/>
                      </a:cubicBezTo>
                      <a:cubicBezTo>
                        <a:pt x="184" y="77"/>
                        <a:pt x="184" y="77"/>
                        <a:pt x="184" y="76"/>
                      </a:cubicBezTo>
                      <a:cubicBezTo>
                        <a:pt x="184" y="75"/>
                        <a:pt x="184" y="73"/>
                        <a:pt x="184" y="72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1" y="72"/>
                        <a:pt x="178" y="72"/>
                        <a:pt x="177" y="72"/>
                      </a:cubicBezTo>
                      <a:cubicBezTo>
                        <a:pt x="177" y="73"/>
                        <a:pt x="176" y="73"/>
                        <a:pt x="176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1"/>
                        <a:pt x="174" y="63"/>
                        <a:pt x="169" y="61"/>
                      </a:cubicBezTo>
                      <a:cubicBezTo>
                        <a:pt x="164" y="58"/>
                        <a:pt x="157" y="57"/>
                        <a:pt x="157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6"/>
                        <a:pt x="156" y="56"/>
                        <a:pt x="156" y="56"/>
                      </a:cubicBezTo>
                      <a:cubicBezTo>
                        <a:pt x="156" y="56"/>
                        <a:pt x="152" y="49"/>
                        <a:pt x="149" y="46"/>
                      </a:cubicBezTo>
                      <a:cubicBezTo>
                        <a:pt x="147" y="44"/>
                        <a:pt x="118" y="25"/>
                        <a:pt x="80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7"/>
                        <a:pt x="78" y="111"/>
                        <a:pt x="76" y="112"/>
                      </a:cubicBezTo>
                      <a:cubicBezTo>
                        <a:pt x="75" y="113"/>
                        <a:pt x="74" y="113"/>
                        <a:pt x="52" y="113"/>
                      </a:cubicBezTo>
                      <a:cubicBezTo>
                        <a:pt x="44" y="113"/>
                        <a:pt x="36" y="113"/>
                        <a:pt x="32" y="113"/>
                      </a:cubicBezTo>
                      <a:cubicBezTo>
                        <a:pt x="32" y="113"/>
                        <a:pt x="31" y="113"/>
                        <a:pt x="31" y="113"/>
                      </a:cubicBezTo>
                      <a:cubicBezTo>
                        <a:pt x="30" y="113"/>
                        <a:pt x="26" y="115"/>
                        <a:pt x="24" y="115"/>
                      </a:cubicBezTo>
                      <a:cubicBezTo>
                        <a:pt x="22" y="115"/>
                        <a:pt x="21" y="115"/>
                        <a:pt x="19" y="114"/>
                      </a:cubicBezTo>
                      <a:cubicBezTo>
                        <a:pt x="19" y="114"/>
                        <a:pt x="18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5"/>
                        <a:pt x="16" y="118"/>
                        <a:pt x="14" y="118"/>
                      </a:cubicBezTo>
                      <a:cubicBezTo>
                        <a:pt x="12" y="118"/>
                        <a:pt x="11" y="117"/>
                        <a:pt x="9" y="115"/>
                      </a:cubicBezTo>
                      <a:cubicBezTo>
                        <a:pt x="7" y="113"/>
                        <a:pt x="6" y="113"/>
                        <a:pt x="6" y="113"/>
                      </a:cubicBezTo>
                      <a:cubicBezTo>
                        <a:pt x="6" y="113"/>
                        <a:pt x="5" y="114"/>
                        <a:pt x="5" y="116"/>
                      </a:cubicBezTo>
                      <a:cubicBezTo>
                        <a:pt x="5" y="117"/>
                        <a:pt x="5" y="117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4" y="119"/>
                        <a:pt x="4" y="119"/>
                      </a:cubicBezTo>
                      <a:cubicBezTo>
                        <a:pt x="4" y="119"/>
                        <a:pt x="4" y="119"/>
                        <a:pt x="4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0"/>
                        <a:pt x="2" y="121"/>
                      </a:cubicBezTo>
                      <a:cubicBezTo>
                        <a:pt x="2" y="121"/>
                        <a:pt x="1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8" name="Freeform 1477"/>
                <p:cNvSpPr>
                  <a:spLocks/>
                </p:cNvSpPr>
                <p:nvPr/>
              </p:nvSpPr>
              <p:spPr bwMode="auto">
                <a:xfrm>
                  <a:off x="1686" y="275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9" name="Freeform 1478"/>
                <p:cNvSpPr>
                  <a:spLocks/>
                </p:cNvSpPr>
                <p:nvPr/>
              </p:nvSpPr>
              <p:spPr bwMode="auto">
                <a:xfrm>
                  <a:off x="1706" y="2766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cubicBezTo>
                        <a:pt x="1" y="1"/>
                        <a:pt x="4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0" name="Freeform 1479"/>
                <p:cNvSpPr>
                  <a:spLocks/>
                </p:cNvSpPr>
                <p:nvPr/>
              </p:nvSpPr>
              <p:spPr bwMode="auto">
                <a:xfrm>
                  <a:off x="1546" y="283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1" name="Freeform 1480"/>
                <p:cNvSpPr>
                  <a:spLocks/>
                </p:cNvSpPr>
                <p:nvPr/>
              </p:nvSpPr>
              <p:spPr bwMode="auto">
                <a:xfrm>
                  <a:off x="1546" y="283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2" name="Oval 1481"/>
                <p:cNvSpPr>
                  <a:spLocks noChangeArrowheads="1"/>
                </p:cNvSpPr>
                <p:nvPr/>
              </p:nvSpPr>
              <p:spPr bwMode="auto">
                <a:xfrm>
                  <a:off x="1537" y="2814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3" name="Freeform 1482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4" name="Freeform 1483"/>
                <p:cNvSpPr>
                  <a:spLocks/>
                </p:cNvSpPr>
                <p:nvPr/>
              </p:nvSpPr>
              <p:spPr bwMode="auto">
                <a:xfrm>
                  <a:off x="1590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5" name="Freeform 1484"/>
                <p:cNvSpPr>
                  <a:spLocks/>
                </p:cNvSpPr>
                <p:nvPr/>
              </p:nvSpPr>
              <p:spPr bwMode="auto">
                <a:xfrm>
                  <a:off x="1590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6" name="Freeform 1485"/>
                <p:cNvSpPr>
                  <a:spLocks/>
                </p:cNvSpPr>
                <p:nvPr/>
              </p:nvSpPr>
              <p:spPr bwMode="auto">
                <a:xfrm>
                  <a:off x="1588" y="2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7" name="Freeform 1486"/>
                <p:cNvSpPr>
                  <a:spLocks/>
                </p:cNvSpPr>
                <p:nvPr/>
              </p:nvSpPr>
              <p:spPr bwMode="auto">
                <a:xfrm>
                  <a:off x="1583" y="2858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8" name="Freeform 1487"/>
                <p:cNvSpPr>
                  <a:spLocks/>
                </p:cNvSpPr>
                <p:nvPr/>
              </p:nvSpPr>
              <p:spPr bwMode="auto">
                <a:xfrm>
                  <a:off x="1587" y="285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9" name="Freeform 1488"/>
                <p:cNvSpPr>
                  <a:spLocks/>
                </p:cNvSpPr>
                <p:nvPr/>
              </p:nvSpPr>
              <p:spPr bwMode="auto">
                <a:xfrm>
                  <a:off x="158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0" name="Freeform 1489"/>
                <p:cNvSpPr>
                  <a:spLocks/>
                </p:cNvSpPr>
                <p:nvPr/>
              </p:nvSpPr>
              <p:spPr bwMode="auto">
                <a:xfrm>
                  <a:off x="1589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1" name="Freeform 1490"/>
                <p:cNvSpPr>
                  <a:spLocks/>
                </p:cNvSpPr>
                <p:nvPr/>
              </p:nvSpPr>
              <p:spPr bwMode="auto">
                <a:xfrm>
                  <a:off x="160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2" name="Freeform 1491"/>
                <p:cNvSpPr>
                  <a:spLocks/>
                </p:cNvSpPr>
                <p:nvPr/>
              </p:nvSpPr>
              <p:spPr bwMode="auto">
                <a:xfrm>
                  <a:off x="1583" y="286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3" name="Freeform 1492"/>
                <p:cNvSpPr>
                  <a:spLocks/>
                </p:cNvSpPr>
                <p:nvPr/>
              </p:nvSpPr>
              <p:spPr bwMode="auto">
                <a:xfrm>
                  <a:off x="1591" y="286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4" name="Freeform 1493"/>
                <p:cNvSpPr>
                  <a:spLocks/>
                </p:cNvSpPr>
                <p:nvPr/>
              </p:nvSpPr>
              <p:spPr bwMode="auto">
                <a:xfrm>
                  <a:off x="1582" y="28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5" name="Freeform 1494"/>
                <p:cNvSpPr>
                  <a:spLocks/>
                </p:cNvSpPr>
                <p:nvPr/>
              </p:nvSpPr>
              <p:spPr bwMode="auto">
                <a:xfrm>
                  <a:off x="1581" y="2859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6" name="Freeform 1495"/>
                <p:cNvSpPr>
                  <a:spLocks/>
                </p:cNvSpPr>
                <p:nvPr/>
              </p:nvSpPr>
              <p:spPr bwMode="auto">
                <a:xfrm>
                  <a:off x="1546" y="2836"/>
                  <a:ext cx="0" cy="3"/>
                </a:xfrm>
                <a:custGeom>
                  <a:avLst/>
                  <a:gdLst>
                    <a:gd name="T0" fmla="*/ 0 h 3"/>
                    <a:gd name="T1" fmla="*/ 0 h 3"/>
                    <a:gd name="T2" fmla="*/ 3 h 3"/>
                    <a:gd name="T3" fmla="*/ 3 h 3"/>
                    <a:gd name="T4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7" name="Freeform 1496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8" name="Freeform 1497"/>
                <p:cNvSpPr>
                  <a:spLocks/>
                </p:cNvSpPr>
                <p:nvPr/>
              </p:nvSpPr>
              <p:spPr bwMode="auto">
                <a:xfrm>
                  <a:off x="1582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9" name="Freeform 1498"/>
                <p:cNvSpPr>
                  <a:spLocks/>
                </p:cNvSpPr>
                <p:nvPr/>
              </p:nvSpPr>
              <p:spPr bwMode="auto">
                <a:xfrm>
                  <a:off x="1541" y="281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0" name="Freeform 1499"/>
                <p:cNvSpPr>
                  <a:spLocks/>
                </p:cNvSpPr>
                <p:nvPr/>
              </p:nvSpPr>
              <p:spPr bwMode="auto">
                <a:xfrm>
                  <a:off x="1545" y="2808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5 w 5"/>
                    <a:gd name="T3" fmla="*/ 3 h 3"/>
                    <a:gd name="T4" fmla="*/ 0 w 5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cubicBezTo>
                        <a:pt x="2" y="2"/>
                        <a:pt x="3" y="3"/>
                        <a:pt x="5" y="3"/>
                      </a:cubicBezTo>
                      <a:cubicBezTo>
                        <a:pt x="3" y="3"/>
                        <a:pt x="2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1" name="Freeform 1500"/>
                <p:cNvSpPr>
                  <a:spLocks/>
                </p:cNvSpPr>
                <p:nvPr/>
              </p:nvSpPr>
              <p:spPr bwMode="auto">
                <a:xfrm>
                  <a:off x="1541" y="280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2" name="Freeform 1501"/>
                <p:cNvSpPr>
                  <a:spLocks/>
                </p:cNvSpPr>
                <p:nvPr/>
              </p:nvSpPr>
              <p:spPr bwMode="auto">
                <a:xfrm>
                  <a:off x="1540" y="28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3" name="Freeform 1502"/>
                <p:cNvSpPr>
                  <a:spLocks/>
                </p:cNvSpPr>
                <p:nvPr/>
              </p:nvSpPr>
              <p:spPr bwMode="auto">
                <a:xfrm>
                  <a:off x="1537" y="281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4" name="Freeform 1503"/>
                <p:cNvSpPr>
                  <a:spLocks/>
                </p:cNvSpPr>
                <p:nvPr/>
              </p:nvSpPr>
              <p:spPr bwMode="auto">
                <a:xfrm>
                  <a:off x="1610" y="2810"/>
                  <a:ext cx="85" cy="57"/>
                </a:xfrm>
                <a:custGeom>
                  <a:avLst/>
                  <a:gdLst>
                    <a:gd name="T0" fmla="*/ 87 w 88"/>
                    <a:gd name="T1" fmla="*/ 35 h 59"/>
                    <a:gd name="T2" fmla="*/ 86 w 88"/>
                    <a:gd name="T3" fmla="*/ 35 h 59"/>
                    <a:gd name="T4" fmla="*/ 86 w 88"/>
                    <a:gd name="T5" fmla="*/ 34 h 59"/>
                    <a:gd name="T6" fmla="*/ 84 w 88"/>
                    <a:gd name="T7" fmla="*/ 34 h 59"/>
                    <a:gd name="T8" fmla="*/ 83 w 88"/>
                    <a:gd name="T9" fmla="*/ 29 h 59"/>
                    <a:gd name="T10" fmla="*/ 78 w 88"/>
                    <a:gd name="T11" fmla="*/ 29 h 59"/>
                    <a:gd name="T12" fmla="*/ 74 w 88"/>
                    <a:gd name="T13" fmla="*/ 25 h 59"/>
                    <a:gd name="T14" fmla="*/ 70 w 88"/>
                    <a:gd name="T15" fmla="*/ 19 h 59"/>
                    <a:gd name="T16" fmla="*/ 66 w 88"/>
                    <a:gd name="T17" fmla="*/ 14 h 59"/>
                    <a:gd name="T18" fmla="*/ 62 w 88"/>
                    <a:gd name="T19" fmla="*/ 8 h 59"/>
                    <a:gd name="T20" fmla="*/ 61 w 88"/>
                    <a:gd name="T21" fmla="*/ 7 h 59"/>
                    <a:gd name="T22" fmla="*/ 61 w 88"/>
                    <a:gd name="T23" fmla="*/ 6 h 59"/>
                    <a:gd name="T24" fmla="*/ 61 w 88"/>
                    <a:gd name="T25" fmla="*/ 4 h 59"/>
                    <a:gd name="T26" fmla="*/ 61 w 88"/>
                    <a:gd name="T27" fmla="*/ 2 h 59"/>
                    <a:gd name="T28" fmla="*/ 57 w 88"/>
                    <a:gd name="T29" fmla="*/ 2 h 59"/>
                    <a:gd name="T30" fmla="*/ 56 w 88"/>
                    <a:gd name="T31" fmla="*/ 1 h 59"/>
                    <a:gd name="T32" fmla="*/ 56 w 88"/>
                    <a:gd name="T33" fmla="*/ 1 h 59"/>
                    <a:gd name="T34" fmla="*/ 55 w 88"/>
                    <a:gd name="T35" fmla="*/ 1 h 59"/>
                    <a:gd name="T36" fmla="*/ 55 w 88"/>
                    <a:gd name="T37" fmla="*/ 1 h 59"/>
                    <a:gd name="T38" fmla="*/ 55 w 88"/>
                    <a:gd name="T39" fmla="*/ 0 h 59"/>
                    <a:gd name="T40" fmla="*/ 51 w 88"/>
                    <a:gd name="T41" fmla="*/ 3 h 59"/>
                    <a:gd name="T42" fmla="*/ 42 w 88"/>
                    <a:gd name="T43" fmla="*/ 7 h 59"/>
                    <a:gd name="T44" fmla="*/ 33 w 88"/>
                    <a:gd name="T45" fmla="*/ 11 h 59"/>
                    <a:gd name="T46" fmla="*/ 30 w 88"/>
                    <a:gd name="T47" fmla="*/ 12 h 59"/>
                    <a:gd name="T48" fmla="*/ 25 w 88"/>
                    <a:gd name="T49" fmla="*/ 17 h 59"/>
                    <a:gd name="T50" fmla="*/ 16 w 88"/>
                    <a:gd name="T51" fmla="*/ 19 h 59"/>
                    <a:gd name="T52" fmla="*/ 15 w 88"/>
                    <a:gd name="T53" fmla="*/ 25 h 59"/>
                    <a:gd name="T54" fmla="*/ 14 w 88"/>
                    <a:gd name="T55" fmla="*/ 26 h 59"/>
                    <a:gd name="T56" fmla="*/ 2 w 88"/>
                    <a:gd name="T57" fmla="*/ 38 h 59"/>
                    <a:gd name="T58" fmla="*/ 2 w 88"/>
                    <a:gd name="T59" fmla="*/ 39 h 59"/>
                    <a:gd name="T60" fmla="*/ 2 w 88"/>
                    <a:gd name="T61" fmla="*/ 45 h 59"/>
                    <a:gd name="T62" fmla="*/ 1 w 88"/>
                    <a:gd name="T63" fmla="*/ 47 h 59"/>
                    <a:gd name="T64" fmla="*/ 1 w 88"/>
                    <a:gd name="T65" fmla="*/ 49 h 59"/>
                    <a:gd name="T66" fmla="*/ 0 w 88"/>
                    <a:gd name="T67" fmla="*/ 51 h 59"/>
                    <a:gd name="T68" fmla="*/ 4 w 88"/>
                    <a:gd name="T69" fmla="*/ 54 h 59"/>
                    <a:gd name="T70" fmla="*/ 5 w 88"/>
                    <a:gd name="T71" fmla="*/ 55 h 59"/>
                    <a:gd name="T72" fmla="*/ 11 w 88"/>
                    <a:gd name="T73" fmla="*/ 59 h 59"/>
                    <a:gd name="T74" fmla="*/ 22 w 88"/>
                    <a:gd name="T75" fmla="*/ 55 h 59"/>
                    <a:gd name="T76" fmla="*/ 28 w 88"/>
                    <a:gd name="T77" fmla="*/ 57 h 59"/>
                    <a:gd name="T78" fmla="*/ 27 w 88"/>
                    <a:gd name="T79" fmla="*/ 55 h 59"/>
                    <a:gd name="T80" fmla="*/ 26 w 88"/>
                    <a:gd name="T81" fmla="*/ 45 h 59"/>
                    <a:gd name="T82" fmla="*/ 42 w 88"/>
                    <a:gd name="T83" fmla="*/ 43 h 59"/>
                    <a:gd name="T84" fmla="*/ 50 w 88"/>
                    <a:gd name="T85" fmla="*/ 44 h 59"/>
                    <a:gd name="T86" fmla="*/ 52 w 88"/>
                    <a:gd name="T87" fmla="*/ 44 h 59"/>
                    <a:gd name="T88" fmla="*/ 54 w 88"/>
                    <a:gd name="T89" fmla="*/ 44 h 59"/>
                    <a:gd name="T90" fmla="*/ 55 w 88"/>
                    <a:gd name="T91" fmla="*/ 44 h 59"/>
                    <a:gd name="T92" fmla="*/ 57 w 88"/>
                    <a:gd name="T93" fmla="*/ 43 h 59"/>
                    <a:gd name="T94" fmla="*/ 57 w 88"/>
                    <a:gd name="T95" fmla="*/ 43 h 59"/>
                    <a:gd name="T96" fmla="*/ 59 w 88"/>
                    <a:gd name="T97" fmla="*/ 42 h 59"/>
                    <a:gd name="T98" fmla="*/ 61 w 88"/>
                    <a:gd name="T99" fmla="*/ 41 h 59"/>
                    <a:gd name="T100" fmla="*/ 62 w 88"/>
                    <a:gd name="T101" fmla="*/ 42 h 59"/>
                    <a:gd name="T102" fmla="*/ 69 w 88"/>
                    <a:gd name="T103" fmla="*/ 43 h 59"/>
                    <a:gd name="T104" fmla="*/ 70 w 88"/>
                    <a:gd name="T105" fmla="*/ 43 h 59"/>
                    <a:gd name="T106" fmla="*/ 73 w 88"/>
                    <a:gd name="T107" fmla="*/ 42 h 59"/>
                    <a:gd name="T108" fmla="*/ 85 w 88"/>
                    <a:gd name="T109" fmla="*/ 38 h 59"/>
                    <a:gd name="T110" fmla="*/ 88 w 88"/>
                    <a:gd name="T111" fmla="*/ 36 h 59"/>
                    <a:gd name="T112" fmla="*/ 88 w 88"/>
                    <a:gd name="T1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8" h="59">
                      <a:moveTo>
                        <a:pt x="88" y="35"/>
                      </a:move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4"/>
                      </a:cubicBezTo>
                      <a:cubicBezTo>
                        <a:pt x="85" y="34"/>
                        <a:pt x="85" y="34"/>
                        <a:pt x="85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3" y="33"/>
                        <a:pt x="83" y="31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1" y="29"/>
                        <a:pt x="79" y="29"/>
                        <a:pt x="78" y="29"/>
                      </a:cubicBezTo>
                      <a:cubicBezTo>
                        <a:pt x="76" y="28"/>
                        <a:pt x="76" y="27"/>
                        <a:pt x="75" y="26"/>
                      </a:cubicBezTo>
                      <a:cubicBezTo>
                        <a:pt x="75" y="26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0" y="25"/>
                        <a:pt x="70" y="20"/>
                        <a:pt x="70" y="19"/>
                      </a:cubicBezTo>
                      <a:cubicBezTo>
                        <a:pt x="70" y="18"/>
                        <a:pt x="67" y="15"/>
                        <a:pt x="66" y="15"/>
                      </a:cubicBezTo>
                      <a:cubicBezTo>
                        <a:pt x="66" y="14"/>
                        <a:pt x="66" y="14"/>
                        <a:pt x="66" y="14"/>
                      </a:cubicBezTo>
                      <a:cubicBezTo>
                        <a:pt x="64" y="13"/>
                        <a:pt x="63" y="11"/>
                        <a:pt x="63" y="9"/>
                      </a:cubicBezTo>
                      <a:cubicBezTo>
                        <a:pt x="63" y="9"/>
                        <a:pt x="62" y="8"/>
                        <a:pt x="62" y="8"/>
                      </a:cubicBezTo>
                      <a:cubicBezTo>
                        <a:pt x="62" y="8"/>
                        <a:pt x="61" y="7"/>
                        <a:pt x="61" y="7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61" y="7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5"/>
                        <a:pt x="61" y="5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3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0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3" y="1"/>
                        <a:pt x="52" y="2"/>
                      </a:cubicBezTo>
                      <a:cubicBezTo>
                        <a:pt x="52" y="2"/>
                        <a:pt x="51" y="2"/>
                        <a:pt x="51" y="3"/>
                      </a:cubicBezTo>
                      <a:cubicBezTo>
                        <a:pt x="50" y="3"/>
                        <a:pt x="50" y="4"/>
                        <a:pt x="49" y="4"/>
                      </a:cubicBezTo>
                      <a:cubicBezTo>
                        <a:pt x="46" y="6"/>
                        <a:pt x="44" y="7"/>
                        <a:pt x="42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10"/>
                        <a:pt x="37" y="12"/>
                        <a:pt x="33" y="11"/>
                      </a:cubicBezTo>
                      <a:cubicBezTo>
                        <a:pt x="33" y="11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0" y="12"/>
                      </a:cubicBezTo>
                      <a:cubicBezTo>
                        <a:pt x="30" y="15"/>
                        <a:pt x="28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21"/>
                        <a:pt x="23" y="21"/>
                        <a:pt x="22" y="21"/>
                      </a:cubicBezTo>
                      <a:cubicBezTo>
                        <a:pt x="20" y="21"/>
                        <a:pt x="18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20"/>
                        <a:pt x="15" y="23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4" y="26"/>
                        <a:pt x="12" y="28"/>
                        <a:pt x="11" y="33"/>
                      </a:cubicBezTo>
                      <a:cubicBezTo>
                        <a:pt x="9" y="37"/>
                        <a:pt x="5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9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2" y="45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1" y="47"/>
                      </a:cubicBezTo>
                      <a:cubicBezTo>
                        <a:pt x="1" y="47"/>
                        <a:pt x="1" y="47"/>
                        <a:pt x="1" y="48"/>
                      </a:cubicBezTo>
                      <a:cubicBezTo>
                        <a:pt x="1" y="48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2" y="51"/>
                        <a:pt x="3" y="52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5" y="54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6"/>
                        <a:pt x="8" y="58"/>
                        <a:pt x="10" y="59"/>
                      </a:cubicBezTo>
                      <a:cubicBezTo>
                        <a:pt x="10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4" y="56"/>
                        <a:pt x="18" y="55"/>
                        <a:pt x="22" y="55"/>
                      </a:cubicBezTo>
                      <a:cubicBezTo>
                        <a:pt x="23" y="55"/>
                        <a:pt x="26" y="56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6"/>
                        <a:pt x="27" y="55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6" y="50"/>
                        <a:pt x="25" y="47"/>
                        <a:pt x="26" y="45"/>
                      </a:cubicBezTo>
                      <a:cubicBezTo>
                        <a:pt x="27" y="44"/>
                        <a:pt x="28" y="43"/>
                        <a:pt x="38" y="43"/>
                      </a:cubicBezTo>
                      <a:cubicBezTo>
                        <a:pt x="39" y="43"/>
                        <a:pt x="40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ubicBezTo>
                        <a:pt x="45" y="43"/>
                        <a:pt x="48" y="43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6" y="45"/>
                        <a:pt x="56" y="45"/>
                      </a:cubicBezTo>
                      <a:cubicBezTo>
                        <a:pt x="56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2" y="42"/>
                        <a:pt x="62" y="42"/>
                      </a:cubicBezTo>
                      <a:cubicBezTo>
                        <a:pt x="63" y="42"/>
                        <a:pt x="64" y="42"/>
                        <a:pt x="65" y="43"/>
                      </a:cubicBezTo>
                      <a:cubicBezTo>
                        <a:pt x="67" y="43"/>
                        <a:pt x="68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2" y="42"/>
                      </a:cubicBezTo>
                      <a:cubicBezTo>
                        <a:pt x="72" y="42"/>
                        <a:pt x="72" y="42"/>
                        <a:pt x="73" y="42"/>
                      </a:cubicBezTo>
                      <a:cubicBezTo>
                        <a:pt x="74" y="40"/>
                        <a:pt x="76" y="39"/>
                        <a:pt x="77" y="39"/>
                      </a:cubicBezTo>
                      <a:cubicBezTo>
                        <a:pt x="81" y="39"/>
                        <a:pt x="85" y="38"/>
                        <a:pt x="85" y="38"/>
                      </a:cubicBezTo>
                      <a:cubicBezTo>
                        <a:pt x="86" y="37"/>
                        <a:pt x="87" y="36"/>
                        <a:pt x="87" y="36"/>
                      </a:cubicBezTo>
                      <a:cubicBezTo>
                        <a:pt x="87" y="36"/>
                        <a:pt x="87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5" name="Freeform 1504"/>
                <p:cNvSpPr>
                  <a:spLocks/>
                </p:cNvSpPr>
                <p:nvPr/>
              </p:nvSpPr>
              <p:spPr bwMode="auto">
                <a:xfrm>
                  <a:off x="1694" y="2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6" name="Freeform 1505"/>
                <p:cNvSpPr>
                  <a:spLocks/>
                </p:cNvSpPr>
                <p:nvPr/>
              </p:nvSpPr>
              <p:spPr bwMode="auto">
                <a:xfrm>
                  <a:off x="1679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7" name="Freeform 1506"/>
                <p:cNvSpPr>
                  <a:spLocks/>
                </p:cNvSpPr>
                <p:nvPr/>
              </p:nvSpPr>
              <p:spPr bwMode="auto">
                <a:xfrm>
                  <a:off x="1695" y="28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8" name="Freeform 1507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9" name="Freeform 1508"/>
                <p:cNvSpPr>
                  <a:spLocks/>
                </p:cNvSpPr>
                <p:nvPr/>
              </p:nvSpPr>
              <p:spPr bwMode="auto">
                <a:xfrm>
                  <a:off x="1670" y="2850"/>
                  <a:ext cx="6" cy="1"/>
                </a:xfrm>
                <a:custGeom>
                  <a:avLst/>
                  <a:gdLst>
                    <a:gd name="T0" fmla="*/ 3 w 7"/>
                    <a:gd name="T1" fmla="*/ 1 h 1"/>
                    <a:gd name="T2" fmla="*/ 0 w 7"/>
                    <a:gd name="T3" fmla="*/ 0 h 1"/>
                    <a:gd name="T4" fmla="*/ 3 w 7"/>
                    <a:gd name="T5" fmla="*/ 1 h 1"/>
                    <a:gd name="T6" fmla="*/ 7 w 7"/>
                    <a:gd name="T7" fmla="*/ 1 h 1"/>
                    <a:gd name="T8" fmla="*/ 7 w 7"/>
                    <a:gd name="T9" fmla="*/ 1 h 1"/>
                    <a:gd name="T10" fmla="*/ 3 w 7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">
                      <a:moveTo>
                        <a:pt x="3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5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0" name="Freeform 1509"/>
                <p:cNvSpPr>
                  <a:spLocks/>
                </p:cNvSpPr>
                <p:nvPr/>
              </p:nvSpPr>
              <p:spPr bwMode="auto">
                <a:xfrm>
                  <a:off x="1665" y="285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1" name="Freeform 1510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2" name="Freeform 1511"/>
                <p:cNvSpPr>
                  <a:spLocks/>
                </p:cNvSpPr>
                <p:nvPr/>
              </p:nvSpPr>
              <p:spPr bwMode="auto">
                <a:xfrm>
                  <a:off x="1637" y="28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3" name="Freeform 1512"/>
                <p:cNvSpPr>
                  <a:spLocks/>
                </p:cNvSpPr>
                <p:nvPr/>
              </p:nvSpPr>
              <p:spPr bwMode="auto">
                <a:xfrm>
                  <a:off x="1610" y="2859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3" y="1"/>
                        <a:pt x="4" y="3"/>
                      </a:cubicBezTo>
                      <a:cubicBezTo>
                        <a:pt x="3" y="1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4" name="Freeform 1513"/>
                <p:cNvSpPr>
                  <a:spLocks/>
                </p:cNvSpPr>
                <p:nvPr/>
              </p:nvSpPr>
              <p:spPr bwMode="auto">
                <a:xfrm>
                  <a:off x="1614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5" name="Freeform 1514"/>
                <p:cNvSpPr>
                  <a:spLocks/>
                </p:cNvSpPr>
                <p:nvPr/>
              </p:nvSpPr>
              <p:spPr bwMode="auto">
                <a:xfrm>
                  <a:off x="1662" y="285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6" name="Oval 1515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7" name="Freeform 1516"/>
                <p:cNvSpPr>
                  <a:spLocks/>
                </p:cNvSpPr>
                <p:nvPr/>
              </p:nvSpPr>
              <p:spPr bwMode="auto">
                <a:xfrm>
                  <a:off x="1665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8" name="Freeform 1517"/>
                <p:cNvSpPr>
                  <a:spLocks/>
                </p:cNvSpPr>
                <p:nvPr/>
              </p:nvSpPr>
              <p:spPr bwMode="auto">
                <a:xfrm>
                  <a:off x="1647" y="2851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9" name="Freeform 1518"/>
                <p:cNvSpPr>
                  <a:spLocks/>
                </p:cNvSpPr>
                <p:nvPr/>
              </p:nvSpPr>
              <p:spPr bwMode="auto">
                <a:xfrm>
                  <a:off x="1660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0" name="Freeform 1519"/>
                <p:cNvSpPr>
                  <a:spLocks/>
                </p:cNvSpPr>
                <p:nvPr/>
              </p:nvSpPr>
              <p:spPr bwMode="auto">
                <a:xfrm>
                  <a:off x="1651" y="2851"/>
                  <a:ext cx="7" cy="1"/>
                </a:xfrm>
                <a:custGeom>
                  <a:avLst/>
                  <a:gdLst>
                    <a:gd name="T0" fmla="*/ 7 w 7"/>
                    <a:gd name="T1" fmla="*/ 1 h 1"/>
                    <a:gd name="T2" fmla="*/ 0 w 7"/>
                    <a:gd name="T3" fmla="*/ 0 h 1"/>
                    <a:gd name="T4" fmla="*/ 7 w 7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">
                      <a:moveTo>
                        <a:pt x="7" y="1"/>
                      </a:moveTo>
                      <a:cubicBezTo>
                        <a:pt x="5" y="0"/>
                        <a:pt x="2" y="0"/>
                        <a:pt x="0" y="0"/>
                      </a:cubicBezTo>
                      <a:cubicBezTo>
                        <a:pt x="2" y="0"/>
                        <a:pt x="5" y="0"/>
                        <a:pt x="7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1" name="Freeform 1520"/>
                <p:cNvSpPr>
                  <a:spLocks/>
                </p:cNvSpPr>
                <p:nvPr/>
              </p:nvSpPr>
              <p:spPr bwMode="auto">
                <a:xfrm>
                  <a:off x="1667" y="28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2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2" name="Freeform 1521"/>
                <p:cNvSpPr>
                  <a:spLocks/>
                </p:cNvSpPr>
                <p:nvPr/>
              </p:nvSpPr>
              <p:spPr bwMode="auto">
                <a:xfrm>
                  <a:off x="1658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3" name="Freeform 1522"/>
                <p:cNvSpPr>
                  <a:spLocks/>
                </p:cNvSpPr>
                <p:nvPr/>
              </p:nvSpPr>
              <p:spPr bwMode="auto">
                <a:xfrm>
                  <a:off x="1667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4" name="Oval 1523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5" name="Freeform 1524"/>
                <p:cNvSpPr>
                  <a:spLocks/>
                </p:cNvSpPr>
                <p:nvPr/>
              </p:nvSpPr>
              <p:spPr bwMode="auto">
                <a:xfrm>
                  <a:off x="1665" y="281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6" name="Freeform 1525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5" cy="2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2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7" name="Freeform 1526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8" name="Freeform 1527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9" name="Freeform 1528"/>
                <p:cNvSpPr>
                  <a:spLocks/>
                </p:cNvSpPr>
                <p:nvPr/>
              </p:nvSpPr>
              <p:spPr bwMode="auto">
                <a:xfrm>
                  <a:off x="1612" y="285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0" name="Freeform 1529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1" name="Freeform 1530"/>
                <p:cNvSpPr>
                  <a:spLocks/>
                </p:cNvSpPr>
                <p:nvPr/>
              </p:nvSpPr>
              <p:spPr bwMode="auto">
                <a:xfrm>
                  <a:off x="1611" y="285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2" name="Freeform 1531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3" name="Freeform 1532"/>
                <p:cNvSpPr>
                  <a:spLocks/>
                </p:cNvSpPr>
                <p:nvPr/>
              </p:nvSpPr>
              <p:spPr bwMode="auto">
                <a:xfrm>
                  <a:off x="1663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4" name="Freeform 1533"/>
                <p:cNvSpPr>
                  <a:spLocks/>
                </p:cNvSpPr>
                <p:nvPr/>
              </p:nvSpPr>
              <p:spPr bwMode="auto">
                <a:xfrm>
                  <a:off x="1611" y="285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5" name="Freeform 1534"/>
                <p:cNvSpPr>
                  <a:spLocks/>
                </p:cNvSpPr>
                <p:nvPr/>
              </p:nvSpPr>
              <p:spPr bwMode="auto">
                <a:xfrm>
                  <a:off x="1610" y="285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6" name="Oval 1535"/>
                <p:cNvSpPr>
                  <a:spLocks noChangeArrowheads="1"/>
                </p:cNvSpPr>
                <p:nvPr/>
              </p:nvSpPr>
              <p:spPr bwMode="auto">
                <a:xfrm>
                  <a:off x="1610" y="2859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7" name="Freeform 1536"/>
                <p:cNvSpPr>
                  <a:spLocks/>
                </p:cNvSpPr>
                <p:nvPr/>
              </p:nvSpPr>
              <p:spPr bwMode="auto">
                <a:xfrm>
                  <a:off x="1673" y="2716"/>
                  <a:ext cx="162" cy="126"/>
                </a:xfrm>
                <a:custGeom>
                  <a:avLst/>
                  <a:gdLst>
                    <a:gd name="T0" fmla="*/ 148 w 170"/>
                    <a:gd name="T1" fmla="*/ 99 h 132"/>
                    <a:gd name="T2" fmla="*/ 169 w 170"/>
                    <a:gd name="T3" fmla="*/ 36 h 132"/>
                    <a:gd name="T4" fmla="*/ 165 w 170"/>
                    <a:gd name="T5" fmla="*/ 23 h 132"/>
                    <a:gd name="T6" fmla="*/ 163 w 170"/>
                    <a:gd name="T7" fmla="*/ 17 h 132"/>
                    <a:gd name="T8" fmla="*/ 163 w 170"/>
                    <a:gd name="T9" fmla="*/ 15 h 132"/>
                    <a:gd name="T10" fmla="*/ 163 w 170"/>
                    <a:gd name="T11" fmla="*/ 13 h 132"/>
                    <a:gd name="T12" fmla="*/ 154 w 170"/>
                    <a:gd name="T13" fmla="*/ 11 h 132"/>
                    <a:gd name="T14" fmla="*/ 146 w 170"/>
                    <a:gd name="T15" fmla="*/ 2 h 132"/>
                    <a:gd name="T16" fmla="*/ 143 w 170"/>
                    <a:gd name="T17" fmla="*/ 1 h 132"/>
                    <a:gd name="T18" fmla="*/ 140 w 170"/>
                    <a:gd name="T19" fmla="*/ 1 h 132"/>
                    <a:gd name="T20" fmla="*/ 136 w 170"/>
                    <a:gd name="T21" fmla="*/ 0 h 132"/>
                    <a:gd name="T22" fmla="*/ 84 w 170"/>
                    <a:gd name="T23" fmla="*/ 30 h 132"/>
                    <a:gd name="T24" fmla="*/ 54 w 170"/>
                    <a:gd name="T25" fmla="*/ 50 h 132"/>
                    <a:gd name="T26" fmla="*/ 52 w 170"/>
                    <a:gd name="T27" fmla="*/ 50 h 132"/>
                    <a:gd name="T28" fmla="*/ 50 w 170"/>
                    <a:gd name="T29" fmla="*/ 51 h 132"/>
                    <a:gd name="T30" fmla="*/ 48 w 170"/>
                    <a:gd name="T31" fmla="*/ 52 h 132"/>
                    <a:gd name="T32" fmla="*/ 46 w 170"/>
                    <a:gd name="T33" fmla="*/ 52 h 132"/>
                    <a:gd name="T34" fmla="*/ 46 w 170"/>
                    <a:gd name="T35" fmla="*/ 54 h 132"/>
                    <a:gd name="T36" fmla="*/ 46 w 170"/>
                    <a:gd name="T37" fmla="*/ 61 h 132"/>
                    <a:gd name="T38" fmla="*/ 46 w 170"/>
                    <a:gd name="T39" fmla="*/ 67 h 132"/>
                    <a:gd name="T40" fmla="*/ 46 w 170"/>
                    <a:gd name="T41" fmla="*/ 71 h 132"/>
                    <a:gd name="T42" fmla="*/ 45 w 170"/>
                    <a:gd name="T43" fmla="*/ 75 h 132"/>
                    <a:gd name="T44" fmla="*/ 45 w 170"/>
                    <a:gd name="T45" fmla="*/ 77 h 132"/>
                    <a:gd name="T46" fmla="*/ 45 w 170"/>
                    <a:gd name="T47" fmla="*/ 79 h 132"/>
                    <a:gd name="T48" fmla="*/ 45 w 170"/>
                    <a:gd name="T49" fmla="*/ 81 h 132"/>
                    <a:gd name="T50" fmla="*/ 45 w 170"/>
                    <a:gd name="T51" fmla="*/ 81 h 132"/>
                    <a:gd name="T52" fmla="*/ 44 w 170"/>
                    <a:gd name="T53" fmla="*/ 82 h 132"/>
                    <a:gd name="T54" fmla="*/ 44 w 170"/>
                    <a:gd name="T55" fmla="*/ 82 h 132"/>
                    <a:gd name="T56" fmla="*/ 40 w 170"/>
                    <a:gd name="T57" fmla="*/ 91 h 132"/>
                    <a:gd name="T58" fmla="*/ 14 w 170"/>
                    <a:gd name="T59" fmla="*/ 98 h 132"/>
                    <a:gd name="T60" fmla="*/ 5 w 170"/>
                    <a:gd name="T61" fmla="*/ 101 h 132"/>
                    <a:gd name="T62" fmla="*/ 0 w 170"/>
                    <a:gd name="T63" fmla="*/ 101 h 132"/>
                    <a:gd name="T64" fmla="*/ 0 w 170"/>
                    <a:gd name="T65" fmla="*/ 103 h 132"/>
                    <a:gd name="T66" fmla="*/ 0 w 170"/>
                    <a:gd name="T67" fmla="*/ 104 h 132"/>
                    <a:gd name="T68" fmla="*/ 3 w 170"/>
                    <a:gd name="T69" fmla="*/ 110 h 132"/>
                    <a:gd name="T70" fmla="*/ 9 w 170"/>
                    <a:gd name="T71" fmla="*/ 120 h 132"/>
                    <a:gd name="T72" fmla="*/ 17 w 170"/>
                    <a:gd name="T73" fmla="*/ 124 h 132"/>
                    <a:gd name="T74" fmla="*/ 21 w 170"/>
                    <a:gd name="T75" fmla="*/ 124 h 132"/>
                    <a:gd name="T76" fmla="*/ 23 w 170"/>
                    <a:gd name="T77" fmla="*/ 130 h 132"/>
                    <a:gd name="T78" fmla="*/ 24 w 170"/>
                    <a:gd name="T79" fmla="*/ 128 h 132"/>
                    <a:gd name="T80" fmla="*/ 25 w 170"/>
                    <a:gd name="T81" fmla="*/ 127 h 132"/>
                    <a:gd name="T82" fmla="*/ 26 w 170"/>
                    <a:gd name="T83" fmla="*/ 126 h 132"/>
                    <a:gd name="T84" fmla="*/ 29 w 170"/>
                    <a:gd name="T85" fmla="*/ 126 h 132"/>
                    <a:gd name="T86" fmla="*/ 33 w 170"/>
                    <a:gd name="T87" fmla="*/ 131 h 132"/>
                    <a:gd name="T88" fmla="*/ 35 w 170"/>
                    <a:gd name="T89" fmla="*/ 132 h 132"/>
                    <a:gd name="T90" fmla="*/ 41 w 170"/>
                    <a:gd name="T91" fmla="*/ 120 h 132"/>
                    <a:gd name="T92" fmla="*/ 50 w 170"/>
                    <a:gd name="T93" fmla="*/ 112 h 132"/>
                    <a:gd name="T94" fmla="*/ 56 w 170"/>
                    <a:gd name="T95" fmla="*/ 112 h 132"/>
                    <a:gd name="T96" fmla="*/ 67 w 170"/>
                    <a:gd name="T97" fmla="*/ 112 h 132"/>
                    <a:gd name="T98" fmla="*/ 76 w 170"/>
                    <a:gd name="T99" fmla="*/ 119 h 132"/>
                    <a:gd name="T100" fmla="*/ 96 w 170"/>
                    <a:gd name="T101" fmla="*/ 121 h 132"/>
                    <a:gd name="T102" fmla="*/ 107 w 170"/>
                    <a:gd name="T103" fmla="*/ 119 h 132"/>
                    <a:gd name="T104" fmla="*/ 120 w 170"/>
                    <a:gd name="T105" fmla="*/ 116 h 132"/>
                    <a:gd name="T106" fmla="*/ 124 w 170"/>
                    <a:gd name="T107" fmla="*/ 115 h 132"/>
                    <a:gd name="T108" fmla="*/ 130 w 170"/>
                    <a:gd name="T109" fmla="*/ 116 h 132"/>
                    <a:gd name="T110" fmla="*/ 141 w 170"/>
                    <a:gd name="T111" fmla="*/ 115 h 132"/>
                    <a:gd name="T112" fmla="*/ 146 w 170"/>
                    <a:gd name="T113" fmla="*/ 109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" h="132">
                      <a:moveTo>
                        <a:pt x="146" y="109"/>
                      </a:moveTo>
                      <a:cubicBezTo>
                        <a:pt x="146" y="106"/>
                        <a:pt x="146" y="105"/>
                        <a:pt x="147" y="103"/>
                      </a:cubicBezTo>
                      <a:cubicBezTo>
                        <a:pt x="147" y="102"/>
                        <a:pt x="148" y="102"/>
                        <a:pt x="148" y="99"/>
                      </a:cubicBezTo>
                      <a:cubicBezTo>
                        <a:pt x="149" y="93"/>
                        <a:pt x="164" y="78"/>
                        <a:pt x="166" y="76"/>
                      </a:cubicBezTo>
                      <a:cubicBezTo>
                        <a:pt x="167" y="74"/>
                        <a:pt x="167" y="66"/>
                        <a:pt x="167" y="49"/>
                      </a:cubicBezTo>
                      <a:cubicBezTo>
                        <a:pt x="167" y="45"/>
                        <a:pt x="168" y="41"/>
                        <a:pt x="169" y="36"/>
                      </a:cubicBezTo>
                      <a:cubicBezTo>
                        <a:pt x="170" y="35"/>
                        <a:pt x="170" y="34"/>
                        <a:pt x="169" y="33"/>
                      </a:cubicBezTo>
                      <a:cubicBezTo>
                        <a:pt x="168" y="32"/>
                        <a:pt x="167" y="31"/>
                        <a:pt x="167" y="28"/>
                      </a:cubicBezTo>
                      <a:cubicBezTo>
                        <a:pt x="168" y="26"/>
                        <a:pt x="166" y="25"/>
                        <a:pt x="165" y="23"/>
                      </a:cubicBezTo>
                      <a:cubicBezTo>
                        <a:pt x="164" y="21"/>
                        <a:pt x="163" y="20"/>
                        <a:pt x="163" y="18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ubicBezTo>
                        <a:pt x="163" y="17"/>
                        <a:pt x="163" y="17"/>
                        <a:pt x="163" y="17"/>
                      </a:cubicBezTo>
                      <a:cubicBezTo>
                        <a:pt x="163" y="17"/>
                        <a:pt x="163" y="17"/>
                        <a:pt x="163" y="16"/>
                      </a:cubicBezTo>
                      <a:cubicBezTo>
                        <a:pt x="163" y="16"/>
                        <a:pt x="163" y="16"/>
                        <a:pt x="163" y="16"/>
                      </a:cubicBezTo>
                      <a:cubicBezTo>
                        <a:pt x="163" y="16"/>
                        <a:pt x="163" y="16"/>
                        <a:pt x="163" y="15"/>
                      </a:cubicBezTo>
                      <a:cubicBezTo>
                        <a:pt x="163" y="15"/>
                        <a:pt x="163" y="15"/>
                        <a:pt x="163" y="14"/>
                      </a:cubicBezTo>
                      <a:cubicBezTo>
                        <a:pt x="163" y="14"/>
                        <a:pt x="163" y="14"/>
                        <a:pt x="163" y="14"/>
                      </a:cubicBezTo>
                      <a:cubicBezTo>
                        <a:pt x="163" y="14"/>
                        <a:pt x="163" y="13"/>
                        <a:pt x="163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1"/>
                        <a:pt x="162" y="9"/>
                        <a:pt x="162" y="7"/>
                      </a:cubicBezTo>
                      <a:cubicBezTo>
                        <a:pt x="154" y="11"/>
                        <a:pt x="154" y="11"/>
                        <a:pt x="154" y="11"/>
                      </a:cubicBezTo>
                      <a:cubicBezTo>
                        <a:pt x="153" y="9"/>
                        <a:pt x="153" y="9"/>
                        <a:pt x="153" y="9"/>
                      </a:cubicBezTo>
                      <a:cubicBezTo>
                        <a:pt x="153" y="9"/>
                        <a:pt x="151" y="6"/>
                        <a:pt x="147" y="3"/>
                      </a:cubicBezTo>
                      <a:cubicBezTo>
                        <a:pt x="146" y="3"/>
                        <a:pt x="146" y="2"/>
                        <a:pt x="146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4" y="2"/>
                        <a:pt x="144" y="1"/>
                      </a:cubicBezTo>
                      <a:cubicBezTo>
                        <a:pt x="144" y="1"/>
                        <a:pt x="143" y="1"/>
                        <a:pt x="143" y="1"/>
                      </a:cubicBezTo>
                      <a:cubicBezTo>
                        <a:pt x="143" y="1"/>
                        <a:pt x="142" y="1"/>
                        <a:pt x="142" y="1"/>
                      </a:cubicBezTo>
                      <a:cubicBezTo>
                        <a:pt x="142" y="1"/>
                        <a:pt x="141" y="1"/>
                        <a:pt x="141" y="1"/>
                      </a:cubicBezTo>
                      <a:cubicBezTo>
                        <a:pt x="141" y="1"/>
                        <a:pt x="140" y="1"/>
                        <a:pt x="140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6" y="0"/>
                      </a:cubicBezTo>
                      <a:cubicBezTo>
                        <a:pt x="136" y="0"/>
                        <a:pt x="136" y="0"/>
                        <a:pt x="135" y="0"/>
                      </a:cubicBezTo>
                      <a:cubicBezTo>
                        <a:pt x="134" y="0"/>
                        <a:pt x="133" y="0"/>
                        <a:pt x="132" y="0"/>
                      </a:cubicBez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47"/>
                        <a:pt x="59" y="48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1" y="51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5" y="52"/>
                      </a:cubicBezTo>
                      <a:cubicBezTo>
                        <a:pt x="45" y="53"/>
                        <a:pt x="46" y="53"/>
                        <a:pt x="46" y="54"/>
                      </a:cubicBezTo>
                      <a:cubicBezTo>
                        <a:pt x="46" y="55"/>
                        <a:pt x="46" y="56"/>
                        <a:pt x="46" y="57"/>
                      </a:cubicBezTo>
                      <a:cubicBezTo>
                        <a:pt x="46" y="57"/>
                        <a:pt x="46" y="58"/>
                        <a:pt x="46" y="59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6" y="66"/>
                        <a:pt x="46" y="66"/>
                        <a:pt x="46" y="67"/>
                      </a:cubicBezTo>
                      <a:cubicBezTo>
                        <a:pt x="46" y="67"/>
                        <a:pt x="46" y="68"/>
                        <a:pt x="46" y="68"/>
                      </a:cubicBezTo>
                      <a:cubicBezTo>
                        <a:pt x="46" y="69"/>
                        <a:pt x="46" y="70"/>
                        <a:pt x="46" y="70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2"/>
                        <a:pt x="45" y="72"/>
                        <a:pt x="45" y="73"/>
                      </a:cubicBezTo>
                      <a:cubicBezTo>
                        <a:pt x="45" y="73"/>
                        <a:pt x="45" y="73"/>
                        <a:pt x="45" y="74"/>
                      </a:cubicBez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5" y="76"/>
                      </a:cubicBezTo>
                      <a:cubicBezTo>
                        <a:pt x="45" y="76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8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3" y="84"/>
                        <a:pt x="43" y="85"/>
                      </a:cubicBezTo>
                      <a:cubicBezTo>
                        <a:pt x="42" y="88"/>
                        <a:pt x="41" y="89"/>
                        <a:pt x="40" y="90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38" y="93"/>
                        <a:pt x="36" y="96"/>
                        <a:pt x="32" y="96"/>
                      </a:cubicBezTo>
                      <a:cubicBezTo>
                        <a:pt x="31" y="96"/>
                        <a:pt x="28" y="96"/>
                        <a:pt x="25" y="97"/>
                      </a:cubicBezTo>
                      <a:cubicBezTo>
                        <a:pt x="21" y="97"/>
                        <a:pt x="17" y="98"/>
                        <a:pt x="14" y="98"/>
                      </a:cubicBezTo>
                      <a:cubicBezTo>
                        <a:pt x="12" y="97"/>
                        <a:pt x="10" y="98"/>
                        <a:pt x="8" y="99"/>
                      </a:cubicBezTo>
                      <a:cubicBezTo>
                        <a:pt x="7" y="100"/>
                        <a:pt x="7" y="100"/>
                        <a:pt x="6" y="100"/>
                      </a:cubicBezTo>
                      <a:cubicBezTo>
                        <a:pt x="6" y="101"/>
                        <a:pt x="5" y="101"/>
                        <a:pt x="5" y="101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3" y="101"/>
                        <a:pt x="1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4"/>
                        <a:pt x="0" y="104"/>
                        <a:pt x="0" y="104"/>
                      </a:cubicBezTo>
                      <a:cubicBezTo>
                        <a:pt x="1" y="105"/>
                        <a:pt x="1" y="106"/>
                        <a:pt x="1" y="107"/>
                      </a:cubicBezTo>
                      <a:cubicBezTo>
                        <a:pt x="2" y="108"/>
                        <a:pt x="2" y="109"/>
                        <a:pt x="3" y="110"/>
                      </a:cubicBezTo>
                      <a:cubicBezTo>
                        <a:pt x="3" y="110"/>
                        <a:pt x="3" y="110"/>
                        <a:pt x="3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6" y="112"/>
                        <a:pt x="9" y="115"/>
                        <a:pt x="9" y="118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11" y="120"/>
                        <a:pt x="12" y="121"/>
                        <a:pt x="13" y="123"/>
                      </a:cubicBezTo>
                      <a:cubicBezTo>
                        <a:pt x="13" y="123"/>
                        <a:pt x="14" y="124"/>
                        <a:pt x="14" y="124"/>
                      </a:cubicBezTo>
                      <a:cubicBezTo>
                        <a:pt x="15" y="124"/>
                        <a:pt x="16" y="124"/>
                        <a:pt x="17" y="124"/>
                      </a:cubicBezTo>
                      <a:cubicBezTo>
                        <a:pt x="18" y="123"/>
                        <a:pt x="19" y="123"/>
                        <a:pt x="19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4"/>
                        <a:pt x="21" y="124"/>
                        <a:pt x="21" y="124"/>
                      </a:cubicBezTo>
                      <a:cubicBezTo>
                        <a:pt x="22" y="125"/>
                        <a:pt x="22" y="126"/>
                        <a:pt x="22" y="128"/>
                      </a:cubicBezTo>
                      <a:cubicBezTo>
                        <a:pt x="22" y="128"/>
                        <a:pt x="22" y="129"/>
                        <a:pt x="22" y="130"/>
                      </a:cubicBezTo>
                      <a:cubicBezTo>
                        <a:pt x="22" y="130"/>
                        <a:pt x="22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9"/>
                        <a:pt x="23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6" y="126"/>
                        <a:pt x="26" y="126"/>
                      </a:cubicBezTo>
                      <a:cubicBezTo>
                        <a:pt x="26" y="126"/>
                        <a:pt x="26" y="126"/>
                        <a:pt x="26" y="126"/>
                      </a:cubicBezTo>
                      <a:cubicBezTo>
                        <a:pt x="27" y="126"/>
                        <a:pt x="27" y="126"/>
                        <a:pt x="28" y="126"/>
                      </a:cubicBezTo>
                      <a:cubicBezTo>
                        <a:pt x="28" y="126"/>
                        <a:pt x="28" y="126"/>
                        <a:pt x="28" y="126"/>
                      </a:cubicBezTo>
                      <a:cubicBezTo>
                        <a:pt x="28" y="126"/>
                        <a:pt x="28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2" y="127"/>
                        <a:pt x="32" y="129"/>
                        <a:pt x="33" y="130"/>
                      </a:cubicBezTo>
                      <a:cubicBezTo>
                        <a:pt x="33" y="130"/>
                        <a:pt x="33" y="131"/>
                        <a:pt x="33" y="131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28"/>
                        <a:pt x="41" y="122"/>
                        <a:pt x="41" y="122"/>
                      </a:cubicBezTo>
                      <a:cubicBezTo>
                        <a:pt x="41" y="122"/>
                        <a:pt x="41" y="121"/>
                        <a:pt x="41" y="120"/>
                      </a:cubicBezTo>
                      <a:cubicBezTo>
                        <a:pt x="41" y="117"/>
                        <a:pt x="42" y="115"/>
                        <a:pt x="43" y="113"/>
                      </a:cubicBezTo>
                      <a:cubicBezTo>
                        <a:pt x="44" y="112"/>
                        <a:pt x="46" y="112"/>
                        <a:pt x="48" y="112"/>
                      </a:cubicBezTo>
                      <a:cubicBezTo>
                        <a:pt x="49" y="112"/>
                        <a:pt x="49" y="112"/>
                        <a:pt x="50" y="112"/>
                      </a:cubicBezTo>
                      <a:cubicBezTo>
                        <a:pt x="51" y="112"/>
                        <a:pt x="53" y="112"/>
                        <a:pt x="54" y="112"/>
                      </a:cubicBezTo>
                      <a:cubicBezTo>
                        <a:pt x="55" y="113"/>
                        <a:pt x="55" y="113"/>
                        <a:pt x="55" y="113"/>
                      </a:cubicBezTo>
                      <a:cubicBezTo>
                        <a:pt x="55" y="113"/>
                        <a:pt x="56" y="112"/>
                        <a:pt x="56" y="112"/>
                      </a:cubicBezTo>
                      <a:cubicBezTo>
                        <a:pt x="57" y="111"/>
                        <a:pt x="59" y="110"/>
                        <a:pt x="60" y="110"/>
                      </a:cubicBezTo>
                      <a:cubicBezTo>
                        <a:pt x="61" y="110"/>
                        <a:pt x="62" y="110"/>
                        <a:pt x="63" y="111"/>
                      </a:cubicBezTo>
                      <a:cubicBezTo>
                        <a:pt x="64" y="111"/>
                        <a:pt x="65" y="112"/>
                        <a:pt x="67" y="112"/>
                      </a:cubicBezTo>
                      <a:cubicBezTo>
                        <a:pt x="68" y="112"/>
                        <a:pt x="71" y="112"/>
                        <a:pt x="72" y="114"/>
                      </a:cubicBezTo>
                      <a:cubicBezTo>
                        <a:pt x="73" y="114"/>
                        <a:pt x="74" y="116"/>
                        <a:pt x="74" y="117"/>
                      </a:cubicBezTo>
                      <a:cubicBezTo>
                        <a:pt x="75" y="118"/>
                        <a:pt x="75" y="119"/>
                        <a:pt x="76" y="119"/>
                      </a:cubicBezTo>
                      <a:cubicBezTo>
                        <a:pt x="80" y="117"/>
                        <a:pt x="84" y="116"/>
                        <a:pt x="86" y="116"/>
                      </a:cubicBezTo>
                      <a:cubicBezTo>
                        <a:pt x="88" y="116"/>
                        <a:pt x="90" y="117"/>
                        <a:pt x="93" y="119"/>
                      </a:cubicBezTo>
                      <a:cubicBezTo>
                        <a:pt x="94" y="120"/>
                        <a:pt x="95" y="121"/>
                        <a:pt x="96" y="121"/>
                      </a:cubicBezTo>
                      <a:cubicBezTo>
                        <a:pt x="97" y="121"/>
                        <a:pt x="99" y="122"/>
                        <a:pt x="101" y="122"/>
                      </a:cubicBezTo>
                      <a:cubicBezTo>
                        <a:pt x="104" y="122"/>
                        <a:pt x="105" y="121"/>
                        <a:pt x="105" y="121"/>
                      </a:cubicBezTo>
                      <a:cubicBezTo>
                        <a:pt x="106" y="121"/>
                        <a:pt x="106" y="120"/>
                        <a:pt x="107" y="119"/>
                      </a:cubicBezTo>
                      <a:cubicBezTo>
                        <a:pt x="109" y="118"/>
                        <a:pt x="111" y="116"/>
                        <a:pt x="114" y="116"/>
                      </a:cubicBezTo>
                      <a:cubicBezTo>
                        <a:pt x="115" y="116"/>
                        <a:pt x="115" y="116"/>
                        <a:pt x="115" y="116"/>
                      </a:cubicBezTo>
                      <a:cubicBezTo>
                        <a:pt x="116" y="116"/>
                        <a:pt x="118" y="116"/>
                        <a:pt x="120" y="116"/>
                      </a:cubicBezTo>
                      <a:cubicBezTo>
                        <a:pt x="121" y="116"/>
                        <a:pt x="123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7" y="115"/>
                        <a:pt x="128" y="116"/>
                        <a:pt x="129" y="116"/>
                      </a:cubicBezTo>
                      <a:cubicBezTo>
                        <a:pt x="129" y="116"/>
                        <a:pt x="129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1" y="117"/>
                        <a:pt x="134" y="118"/>
                        <a:pt x="136" y="118"/>
                      </a:cubicBezTo>
                      <a:cubicBezTo>
                        <a:pt x="136" y="119"/>
                        <a:pt x="137" y="118"/>
                        <a:pt x="137" y="118"/>
                      </a:cubicBezTo>
                      <a:cubicBezTo>
                        <a:pt x="138" y="118"/>
                        <a:pt x="140" y="116"/>
                        <a:pt x="141" y="115"/>
                      </a:cubicBezTo>
                      <a:cubicBezTo>
                        <a:pt x="142" y="113"/>
                        <a:pt x="144" y="111"/>
                        <a:pt x="146" y="111"/>
                      </a:cubicBezTo>
                      <a:cubicBezTo>
                        <a:pt x="146" y="111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8" name="Freeform 1537"/>
                <p:cNvSpPr>
                  <a:spLocks/>
                </p:cNvSpPr>
                <p:nvPr/>
              </p:nvSpPr>
              <p:spPr bwMode="auto">
                <a:xfrm>
                  <a:off x="1721" y="27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9" name="Freeform 1538"/>
                <p:cNvSpPr>
                  <a:spLocks/>
                </p:cNvSpPr>
                <p:nvPr/>
              </p:nvSpPr>
              <p:spPr bwMode="auto">
                <a:xfrm>
                  <a:off x="1722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0" name="Freeform 1539"/>
                <p:cNvSpPr>
                  <a:spLocks/>
                </p:cNvSpPr>
                <p:nvPr/>
              </p:nvSpPr>
              <p:spPr bwMode="auto">
                <a:xfrm>
                  <a:off x="1719" y="27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1" name="Freeform 1540"/>
                <p:cNvSpPr>
                  <a:spLocks/>
                </p:cNvSpPr>
                <p:nvPr/>
              </p:nvSpPr>
              <p:spPr bwMode="auto">
                <a:xfrm>
                  <a:off x="1724" y="2761"/>
                  <a:ext cx="9" cy="2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9 w 9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cubicBezTo>
                        <a:pt x="9" y="0"/>
                        <a:pt x="5" y="1"/>
                        <a:pt x="0" y="3"/>
                      </a:cubicBezTo>
                      <a:cubicBezTo>
                        <a:pt x="5" y="1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2" name="Freeform 1541"/>
                <p:cNvSpPr>
                  <a:spLocks/>
                </p:cNvSpPr>
                <p:nvPr/>
              </p:nvSpPr>
              <p:spPr bwMode="auto">
                <a:xfrm>
                  <a:off x="1723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3" name="Freeform 1542"/>
                <p:cNvSpPr>
                  <a:spLocks/>
                </p:cNvSpPr>
                <p:nvPr/>
              </p:nvSpPr>
              <p:spPr bwMode="auto">
                <a:xfrm>
                  <a:off x="1753" y="2716"/>
                  <a:ext cx="46" cy="28"/>
                </a:xfrm>
                <a:custGeom>
                  <a:avLst/>
                  <a:gdLst>
                    <a:gd name="T0" fmla="*/ 0 w 46"/>
                    <a:gd name="T1" fmla="*/ 28 h 28"/>
                    <a:gd name="T2" fmla="*/ 46 w 46"/>
                    <a:gd name="T3" fmla="*/ 0 h 28"/>
                    <a:gd name="T4" fmla="*/ 46 w 46"/>
                    <a:gd name="T5" fmla="*/ 0 h 28"/>
                    <a:gd name="T6" fmla="*/ 0 w 46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28">
                      <a:moveTo>
                        <a:pt x="0" y="28"/>
                      </a:move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4" name="Freeform 1543"/>
                <p:cNvSpPr>
                  <a:spLocks/>
                </p:cNvSpPr>
                <p:nvPr/>
              </p:nvSpPr>
              <p:spPr bwMode="auto">
                <a:xfrm>
                  <a:off x="1718" y="27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5" name="Freeform 1544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6" name="Freeform 1545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7" name="Freeform 1546"/>
                <p:cNvSpPr>
                  <a:spLocks/>
                </p:cNvSpPr>
                <p:nvPr/>
              </p:nvSpPr>
              <p:spPr bwMode="auto">
                <a:xfrm>
                  <a:off x="1811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8" name="Freeform 1547"/>
                <p:cNvSpPr>
                  <a:spLocks/>
                </p:cNvSpPr>
                <p:nvPr/>
              </p:nvSpPr>
              <p:spPr bwMode="auto">
                <a:xfrm>
                  <a:off x="1799" y="271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9" name="Freeform 1548"/>
                <p:cNvSpPr>
                  <a:spLocks/>
                </p:cNvSpPr>
                <p:nvPr/>
              </p:nvSpPr>
              <p:spPr bwMode="auto">
                <a:xfrm>
                  <a:off x="1807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0" name="Freeform 1549"/>
                <p:cNvSpPr>
                  <a:spLocks/>
                </p:cNvSpPr>
                <p:nvPr/>
              </p:nvSpPr>
              <p:spPr bwMode="auto">
                <a:xfrm>
                  <a:off x="1809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1" name="Freeform 1550"/>
                <p:cNvSpPr>
                  <a:spLocks/>
                </p:cNvSpPr>
                <p:nvPr/>
              </p:nvSpPr>
              <p:spPr bwMode="auto">
                <a:xfrm>
                  <a:off x="1803" y="271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2" name="Freeform 1551"/>
                <p:cNvSpPr>
                  <a:spLocks/>
                </p:cNvSpPr>
                <p:nvPr/>
              </p:nvSpPr>
              <p:spPr bwMode="auto">
                <a:xfrm>
                  <a:off x="1805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3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799" y="2716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4" name="Freeform 1553"/>
                <p:cNvSpPr>
                  <a:spLocks/>
                </p:cNvSpPr>
                <p:nvPr/>
              </p:nvSpPr>
              <p:spPr bwMode="auto">
                <a:xfrm>
                  <a:off x="1791" y="282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0"/>
                        <a:pt x="4" y="1"/>
                        <a:pt x="5" y="1"/>
                      </a:cubicBezTo>
                      <a:cubicBezTo>
                        <a:pt x="4" y="1"/>
                        <a:pt x="3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5" name="Freeform 1554"/>
                <p:cNvSpPr>
                  <a:spLocks/>
                </p:cNvSpPr>
                <p:nvPr/>
              </p:nvSpPr>
              <p:spPr bwMode="auto">
                <a:xfrm>
                  <a:off x="1720" y="2823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0 h 1"/>
                    <a:gd name="T4" fmla="*/ 5 w 5"/>
                    <a:gd name="T5" fmla="*/ 1 h 1"/>
                    <a:gd name="T6" fmla="*/ 4 w 5"/>
                    <a:gd name="T7" fmla="*/ 0 h 1"/>
                    <a:gd name="T8" fmla="*/ 0 w 5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3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6" name="Freeform 1555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7" name="Freeform 1556"/>
                <p:cNvSpPr>
                  <a:spLocks/>
                </p:cNvSpPr>
                <p:nvPr/>
              </p:nvSpPr>
              <p:spPr bwMode="auto">
                <a:xfrm>
                  <a:off x="1783" y="2827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8" name="Freeform 1557"/>
                <p:cNvSpPr>
                  <a:spLocks/>
                </p:cNvSpPr>
                <p:nvPr/>
              </p:nvSpPr>
              <p:spPr bwMode="auto">
                <a:xfrm>
                  <a:off x="1797" y="2827"/>
                  <a:ext cx="6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1" y="1"/>
                        <a:pt x="0" y="0"/>
                      </a:cubicBezTo>
                      <a:cubicBezTo>
                        <a:pt x="1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9" name="Freeform 1558"/>
                <p:cNvSpPr>
                  <a:spLocks/>
                </p:cNvSpPr>
                <p:nvPr/>
              </p:nvSpPr>
              <p:spPr bwMode="auto">
                <a:xfrm>
                  <a:off x="1697" y="28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0" name="Freeform 1559"/>
                <p:cNvSpPr>
                  <a:spLocks/>
                </p:cNvSpPr>
                <p:nvPr/>
              </p:nvSpPr>
              <p:spPr bwMode="auto">
                <a:xfrm>
                  <a:off x="1695" y="2838"/>
                  <a:ext cx="0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1" name="Freeform 1560"/>
                <p:cNvSpPr>
                  <a:spLocks/>
                </p:cNvSpPr>
                <p:nvPr/>
              </p:nvSpPr>
              <p:spPr bwMode="auto">
                <a:xfrm>
                  <a:off x="1704" y="2842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  <a:gd name="T4" fmla="*/ 2 w 2"/>
                    <a:gd name="T5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2" name="Freeform 1561"/>
                <p:cNvSpPr>
                  <a:spLocks/>
                </p:cNvSpPr>
                <p:nvPr/>
              </p:nvSpPr>
              <p:spPr bwMode="auto">
                <a:xfrm>
                  <a:off x="1699" y="283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3" name="Freeform 1562"/>
                <p:cNvSpPr>
                  <a:spLocks/>
                </p:cNvSpPr>
                <p:nvPr/>
              </p:nvSpPr>
              <p:spPr bwMode="auto">
                <a:xfrm>
                  <a:off x="1696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4" name="Freeform 1563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5" name="Freeform 1564"/>
                <p:cNvSpPr>
                  <a:spLocks/>
                </p:cNvSpPr>
                <p:nvPr/>
              </p:nvSpPr>
              <p:spPr bwMode="auto">
                <a:xfrm>
                  <a:off x="1716" y="27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6" name="Freeform 1565"/>
                <p:cNvSpPr>
                  <a:spLocks/>
                </p:cNvSpPr>
                <p:nvPr/>
              </p:nvSpPr>
              <p:spPr bwMode="auto">
                <a:xfrm>
                  <a:off x="1716" y="27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7" name="Freeform 1566"/>
                <p:cNvSpPr>
                  <a:spLocks/>
                </p:cNvSpPr>
                <p:nvPr/>
              </p:nvSpPr>
              <p:spPr bwMode="auto">
                <a:xfrm>
                  <a:off x="1716" y="279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8" name="Freeform 1567"/>
                <p:cNvSpPr>
                  <a:spLocks/>
                </p:cNvSpPr>
                <p:nvPr/>
              </p:nvSpPr>
              <p:spPr bwMode="auto">
                <a:xfrm>
                  <a:off x="1717" y="27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9" name="Freeform 1568"/>
                <p:cNvSpPr>
                  <a:spLocks/>
                </p:cNvSpPr>
                <p:nvPr/>
              </p:nvSpPr>
              <p:spPr bwMode="auto">
                <a:xfrm>
                  <a:off x="1716" y="278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0" name="Freeform 1569"/>
                <p:cNvSpPr>
                  <a:spLocks/>
                </p:cNvSpPr>
                <p:nvPr/>
              </p:nvSpPr>
              <p:spPr bwMode="auto">
                <a:xfrm>
                  <a:off x="1717" y="276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1" name="Freeform 1570"/>
                <p:cNvSpPr>
                  <a:spLocks/>
                </p:cNvSpPr>
                <p:nvPr/>
              </p:nvSpPr>
              <p:spPr bwMode="auto">
                <a:xfrm>
                  <a:off x="1716" y="27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2" name="Freeform 1571"/>
                <p:cNvSpPr>
                  <a:spLocks/>
                </p:cNvSpPr>
                <p:nvPr/>
              </p:nvSpPr>
              <p:spPr bwMode="auto">
                <a:xfrm>
                  <a:off x="1717" y="27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3" name="Freeform 1572"/>
                <p:cNvSpPr>
                  <a:spLocks/>
                </p:cNvSpPr>
                <p:nvPr/>
              </p:nvSpPr>
              <p:spPr bwMode="auto">
                <a:xfrm>
                  <a:off x="1716" y="278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4" name="Freeform 1573"/>
                <p:cNvSpPr>
                  <a:spLocks/>
                </p:cNvSpPr>
                <p:nvPr/>
              </p:nvSpPr>
              <p:spPr bwMode="auto">
                <a:xfrm>
                  <a:off x="1717" y="278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5" name="Freeform 1574"/>
                <p:cNvSpPr>
                  <a:spLocks/>
                </p:cNvSpPr>
                <p:nvPr/>
              </p:nvSpPr>
              <p:spPr bwMode="auto">
                <a:xfrm>
                  <a:off x="1717" y="278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6" name="Freeform 1575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7" name="Freeform 1576"/>
                <p:cNvSpPr>
                  <a:spLocks/>
                </p:cNvSpPr>
                <p:nvPr/>
              </p:nvSpPr>
              <p:spPr bwMode="auto">
                <a:xfrm>
                  <a:off x="1677" y="281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8" name="Freeform 1577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9" name="Freeform 1578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0" name="Freeform 1579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1" name="Freeform 1580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2" name="Freeform 1581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3" name="Freeform 1582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4" name="Freeform 1583"/>
                <p:cNvSpPr>
                  <a:spLocks/>
                </p:cNvSpPr>
                <p:nvPr/>
              </p:nvSpPr>
              <p:spPr bwMode="auto">
                <a:xfrm>
                  <a:off x="1694" y="284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5" name="Freeform 1584"/>
                <p:cNvSpPr>
                  <a:spLocks/>
                </p:cNvSpPr>
                <p:nvPr/>
              </p:nvSpPr>
              <p:spPr bwMode="auto">
                <a:xfrm>
                  <a:off x="1691" y="2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6" name="Freeform 1585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7" name="Freeform 1586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8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673" y="2812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9" name="Freeform 1588"/>
                <p:cNvSpPr>
                  <a:spLocks/>
                </p:cNvSpPr>
                <p:nvPr/>
              </p:nvSpPr>
              <p:spPr bwMode="auto">
                <a:xfrm>
                  <a:off x="1816" y="2716"/>
                  <a:ext cx="103" cy="175"/>
                </a:xfrm>
                <a:custGeom>
                  <a:avLst/>
                  <a:gdLst>
                    <a:gd name="T0" fmla="*/ 21 w 108"/>
                    <a:gd name="T1" fmla="*/ 183 h 183"/>
                    <a:gd name="T2" fmla="*/ 22 w 108"/>
                    <a:gd name="T3" fmla="*/ 183 h 183"/>
                    <a:gd name="T4" fmla="*/ 28 w 108"/>
                    <a:gd name="T5" fmla="*/ 179 h 183"/>
                    <a:gd name="T6" fmla="*/ 32 w 108"/>
                    <a:gd name="T7" fmla="*/ 181 h 183"/>
                    <a:gd name="T8" fmla="*/ 45 w 108"/>
                    <a:gd name="T9" fmla="*/ 176 h 183"/>
                    <a:gd name="T10" fmla="*/ 55 w 108"/>
                    <a:gd name="T11" fmla="*/ 172 h 183"/>
                    <a:gd name="T12" fmla="*/ 56 w 108"/>
                    <a:gd name="T13" fmla="*/ 165 h 183"/>
                    <a:gd name="T14" fmla="*/ 64 w 108"/>
                    <a:gd name="T15" fmla="*/ 164 h 183"/>
                    <a:gd name="T16" fmla="*/ 81 w 108"/>
                    <a:gd name="T17" fmla="*/ 152 h 183"/>
                    <a:gd name="T18" fmla="*/ 83 w 108"/>
                    <a:gd name="T19" fmla="*/ 150 h 183"/>
                    <a:gd name="T20" fmla="*/ 94 w 108"/>
                    <a:gd name="T21" fmla="*/ 141 h 183"/>
                    <a:gd name="T22" fmla="*/ 94 w 108"/>
                    <a:gd name="T23" fmla="*/ 141 h 183"/>
                    <a:gd name="T24" fmla="*/ 96 w 108"/>
                    <a:gd name="T25" fmla="*/ 141 h 183"/>
                    <a:gd name="T26" fmla="*/ 91 w 108"/>
                    <a:gd name="T27" fmla="*/ 131 h 183"/>
                    <a:gd name="T28" fmla="*/ 91 w 108"/>
                    <a:gd name="T29" fmla="*/ 125 h 183"/>
                    <a:gd name="T30" fmla="*/ 88 w 108"/>
                    <a:gd name="T31" fmla="*/ 115 h 183"/>
                    <a:gd name="T32" fmla="*/ 87 w 108"/>
                    <a:gd name="T33" fmla="*/ 108 h 183"/>
                    <a:gd name="T34" fmla="*/ 91 w 108"/>
                    <a:gd name="T35" fmla="*/ 104 h 183"/>
                    <a:gd name="T36" fmla="*/ 97 w 108"/>
                    <a:gd name="T37" fmla="*/ 93 h 183"/>
                    <a:gd name="T38" fmla="*/ 108 w 108"/>
                    <a:gd name="T39" fmla="*/ 85 h 183"/>
                    <a:gd name="T40" fmla="*/ 108 w 108"/>
                    <a:gd name="T41" fmla="*/ 75 h 183"/>
                    <a:gd name="T42" fmla="*/ 24 w 108"/>
                    <a:gd name="T43" fmla="*/ 0 h 183"/>
                    <a:gd name="T44" fmla="*/ 17 w 108"/>
                    <a:gd name="T45" fmla="*/ 16 h 183"/>
                    <a:gd name="T46" fmla="*/ 17 w 108"/>
                    <a:gd name="T47" fmla="*/ 17 h 183"/>
                    <a:gd name="T48" fmla="*/ 17 w 108"/>
                    <a:gd name="T49" fmla="*/ 18 h 183"/>
                    <a:gd name="T50" fmla="*/ 21 w 108"/>
                    <a:gd name="T51" fmla="*/ 28 h 183"/>
                    <a:gd name="T52" fmla="*/ 23 w 108"/>
                    <a:gd name="T53" fmla="*/ 37 h 183"/>
                    <a:gd name="T54" fmla="*/ 19 w 108"/>
                    <a:gd name="T55" fmla="*/ 79 h 183"/>
                    <a:gd name="T56" fmla="*/ 0 w 108"/>
                    <a:gd name="T57" fmla="*/ 105 h 183"/>
                    <a:gd name="T58" fmla="*/ 0 w 108"/>
                    <a:gd name="T59" fmla="*/ 110 h 183"/>
                    <a:gd name="T60" fmla="*/ 0 w 108"/>
                    <a:gd name="T61" fmla="*/ 112 h 183"/>
                    <a:gd name="T62" fmla="*/ 1 w 108"/>
                    <a:gd name="T63" fmla="*/ 114 h 183"/>
                    <a:gd name="T64" fmla="*/ 2 w 108"/>
                    <a:gd name="T65" fmla="*/ 114 h 183"/>
                    <a:gd name="T66" fmla="*/ 5 w 108"/>
                    <a:gd name="T67" fmla="*/ 118 h 183"/>
                    <a:gd name="T68" fmla="*/ 5 w 108"/>
                    <a:gd name="T69" fmla="*/ 118 h 183"/>
                    <a:gd name="T70" fmla="*/ 5 w 108"/>
                    <a:gd name="T71" fmla="*/ 118 h 183"/>
                    <a:gd name="T72" fmla="*/ 7 w 108"/>
                    <a:gd name="T73" fmla="*/ 118 h 183"/>
                    <a:gd name="T74" fmla="*/ 9 w 108"/>
                    <a:gd name="T75" fmla="*/ 119 h 183"/>
                    <a:gd name="T76" fmla="*/ 14 w 108"/>
                    <a:gd name="T77" fmla="*/ 131 h 183"/>
                    <a:gd name="T78" fmla="*/ 15 w 108"/>
                    <a:gd name="T79" fmla="*/ 141 h 183"/>
                    <a:gd name="T80" fmla="*/ 21 w 108"/>
                    <a:gd name="T81" fmla="*/ 156 h 183"/>
                    <a:gd name="T82" fmla="*/ 9 w 108"/>
                    <a:gd name="T83" fmla="*/ 158 h 183"/>
                    <a:gd name="T84" fmla="*/ 6 w 108"/>
                    <a:gd name="T85" fmla="*/ 159 h 183"/>
                    <a:gd name="T86" fmla="*/ 11 w 108"/>
                    <a:gd name="T87" fmla="*/ 167 h 183"/>
                    <a:gd name="T88" fmla="*/ 18 w 108"/>
                    <a:gd name="T89" fmla="*/ 177 h 183"/>
                    <a:gd name="T90" fmla="*/ 19 w 108"/>
                    <a:gd name="T91" fmla="*/ 179 h 183"/>
                    <a:gd name="T92" fmla="*/ 21 w 108"/>
                    <a:gd name="T93" fmla="*/ 18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8" h="183">
                      <a:moveTo>
                        <a:pt x="21" y="182"/>
                      </a:move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2" y="183"/>
                        <a:pt x="22" y="183"/>
                        <a:pt x="22" y="183"/>
                      </a:cubicBezTo>
                      <a:cubicBezTo>
                        <a:pt x="22" y="183"/>
                        <a:pt x="24" y="182"/>
                        <a:pt x="25" y="181"/>
                      </a:cubicBezTo>
                      <a:cubicBezTo>
                        <a:pt x="26" y="179"/>
                        <a:pt x="27" y="179"/>
                        <a:pt x="28" y="179"/>
                      </a:cubicBezTo>
                      <a:cubicBezTo>
                        <a:pt x="29" y="179"/>
                        <a:pt x="30" y="180"/>
                        <a:pt x="31" y="180"/>
                      </a:cubicBezTo>
                      <a:cubicBezTo>
                        <a:pt x="32" y="180"/>
                        <a:pt x="32" y="181"/>
                        <a:pt x="32" y="181"/>
                      </a:cubicBezTo>
                      <a:cubicBezTo>
                        <a:pt x="34" y="178"/>
                        <a:pt x="39" y="177"/>
                        <a:pt x="42" y="177"/>
                      </a:cubicBezTo>
                      <a:cubicBezTo>
                        <a:pt x="43" y="177"/>
                        <a:pt x="45" y="177"/>
                        <a:pt x="45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9" y="175"/>
                        <a:pt x="53" y="173"/>
                        <a:pt x="55" y="172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0"/>
                        <a:pt x="53" y="167"/>
                        <a:pt x="56" y="165"/>
                      </a:cubicBezTo>
                      <a:cubicBezTo>
                        <a:pt x="57" y="164"/>
                        <a:pt x="59" y="164"/>
                        <a:pt x="61" y="164"/>
                      </a:cubicBezTo>
                      <a:cubicBezTo>
                        <a:pt x="64" y="164"/>
                        <a:pt x="64" y="164"/>
                        <a:pt x="64" y="164"/>
                      </a:cubicBezTo>
                      <a:cubicBezTo>
                        <a:pt x="67" y="164"/>
                        <a:pt x="70" y="164"/>
                        <a:pt x="71" y="162"/>
                      </a:cubicBezTo>
                      <a:cubicBezTo>
                        <a:pt x="74" y="159"/>
                        <a:pt x="78" y="155"/>
                        <a:pt x="81" y="152"/>
                      </a:cubicBezTo>
                      <a:cubicBezTo>
                        <a:pt x="81" y="152"/>
                        <a:pt x="82" y="151"/>
                        <a:pt x="82" y="151"/>
                      </a:cubicBezTo>
                      <a:cubicBezTo>
                        <a:pt x="83" y="151"/>
                        <a:pt x="83" y="151"/>
                        <a:pt x="83" y="150"/>
                      </a:cubicBezTo>
                      <a:cubicBezTo>
                        <a:pt x="83" y="149"/>
                        <a:pt x="83" y="147"/>
                        <a:pt x="85" y="145"/>
                      </a:cubicBezTo>
                      <a:cubicBezTo>
                        <a:pt x="87" y="144"/>
                        <a:pt x="91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5" y="141"/>
                        <a:pt x="95" y="141"/>
                        <a:pt x="95" y="141"/>
                      </a:cubicBezTo>
                      <a:cubicBezTo>
                        <a:pt x="95" y="141"/>
                        <a:pt x="95" y="141"/>
                        <a:pt x="96" y="141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4" y="138"/>
                        <a:pt x="91" y="135"/>
                        <a:pt x="91" y="131"/>
                      </a:cubicBezTo>
                      <a:cubicBezTo>
                        <a:pt x="91" y="130"/>
                        <a:pt x="91" y="129"/>
                        <a:pt x="91" y="128"/>
                      </a:cubicBezTo>
                      <a:cubicBezTo>
                        <a:pt x="91" y="127"/>
                        <a:pt x="91" y="125"/>
                        <a:pt x="91" y="125"/>
                      </a:cubicBezTo>
                      <a:cubicBezTo>
                        <a:pt x="89" y="125"/>
                        <a:pt x="87" y="124"/>
                        <a:pt x="86" y="122"/>
                      </a:cubicBezTo>
                      <a:cubicBezTo>
                        <a:pt x="85" y="120"/>
                        <a:pt x="86" y="117"/>
                        <a:pt x="88" y="115"/>
                      </a:cubicBezTo>
                      <a:cubicBezTo>
                        <a:pt x="88" y="115"/>
                        <a:pt x="88" y="114"/>
                        <a:pt x="87" y="113"/>
                      </a:cubicBezTo>
                      <a:cubicBezTo>
                        <a:pt x="87" y="111"/>
                        <a:pt x="86" y="109"/>
                        <a:pt x="87" y="108"/>
                      </a:cubicBezTo>
                      <a:cubicBezTo>
                        <a:pt x="87" y="107"/>
                        <a:pt x="88" y="106"/>
                        <a:pt x="90" y="106"/>
                      </a:cubicBezTo>
                      <a:cubicBezTo>
                        <a:pt x="91" y="106"/>
                        <a:pt x="91" y="106"/>
                        <a:pt x="91" y="104"/>
                      </a:cubicBezTo>
                      <a:cubicBezTo>
                        <a:pt x="91" y="102"/>
                        <a:pt x="91" y="99"/>
                        <a:pt x="95" y="98"/>
                      </a:cubicBezTo>
                      <a:cubicBezTo>
                        <a:pt x="96" y="98"/>
                        <a:pt x="97" y="97"/>
                        <a:pt x="97" y="93"/>
                      </a:cubicBezTo>
                      <a:cubicBezTo>
                        <a:pt x="97" y="89"/>
                        <a:pt x="104" y="86"/>
                        <a:pt x="108" y="85"/>
                      </a:cubicBezTo>
                      <a:cubicBezTo>
                        <a:pt x="108" y="85"/>
                        <a:pt x="108" y="85"/>
                        <a:pt x="108" y="85"/>
                      </a:cubicBezTo>
                      <a:cubicBezTo>
                        <a:pt x="108" y="84"/>
                        <a:pt x="108" y="81"/>
                        <a:pt x="108" y="78"/>
                      </a:cubicBezTo>
                      <a:cubicBezTo>
                        <a:pt x="108" y="77"/>
                        <a:pt x="108" y="76"/>
                        <a:pt x="108" y="7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10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8" y="20"/>
                        <a:pt x="18" y="21"/>
                      </a:cubicBezTo>
                      <a:cubicBezTo>
                        <a:pt x="20" y="23"/>
                        <a:pt x="22" y="25"/>
                        <a:pt x="21" y="28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3" y="32"/>
                        <a:pt x="24" y="34"/>
                        <a:pt x="23" y="37"/>
                      </a:cubicBezTo>
                      <a:cubicBezTo>
                        <a:pt x="22" y="42"/>
                        <a:pt x="21" y="46"/>
                        <a:pt x="21" y="49"/>
                      </a:cubicBezTo>
                      <a:cubicBezTo>
                        <a:pt x="21" y="77"/>
                        <a:pt x="20" y="78"/>
                        <a:pt x="19" y="79"/>
                      </a:cubicBezTo>
                      <a:cubicBezTo>
                        <a:pt x="18" y="80"/>
                        <a:pt x="3" y="95"/>
                        <a:pt x="2" y="100"/>
                      </a:cubicBezTo>
                      <a:cubicBezTo>
                        <a:pt x="2" y="103"/>
                        <a:pt x="1" y="104"/>
                        <a:pt x="0" y="105"/>
                      </a:cubicBezTo>
                      <a:cubicBezTo>
                        <a:pt x="0" y="106"/>
                        <a:pt x="0" y="106"/>
                        <a:pt x="0" y="109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112"/>
                        <a:pt x="0" y="112"/>
                        <a:pt x="1" y="113"/>
                      </a:cubicBezTo>
                      <a:cubicBezTo>
                        <a:pt x="1" y="113"/>
                        <a:pt x="1" y="113"/>
                        <a:pt x="1" y="114"/>
                      </a:cubicBezTo>
                      <a:cubicBezTo>
                        <a:pt x="1" y="114"/>
                        <a:pt x="1" y="114"/>
                        <a:pt x="1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5"/>
                        <a:pt x="3" y="115"/>
                        <a:pt x="3" y="116"/>
                      </a:cubicBezTo>
                      <a:cubicBezTo>
                        <a:pt x="4" y="117"/>
                        <a:pt x="4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8" y="119"/>
                        <a:pt x="9" y="119"/>
                      </a:cubicBezTo>
                      <a:cubicBezTo>
                        <a:pt x="9" y="120"/>
                        <a:pt x="9" y="120"/>
                        <a:pt x="10" y="120"/>
                      </a:cubicBezTo>
                      <a:cubicBezTo>
                        <a:pt x="12" y="123"/>
                        <a:pt x="14" y="128"/>
                        <a:pt x="14" y="131"/>
                      </a:cubicBezTo>
                      <a:cubicBezTo>
                        <a:pt x="14" y="132"/>
                        <a:pt x="14" y="133"/>
                        <a:pt x="15" y="134"/>
                      </a:cubicBezTo>
                      <a:cubicBezTo>
                        <a:pt x="15" y="135"/>
                        <a:pt x="16" y="137"/>
                        <a:pt x="15" y="141"/>
                      </a:cubicBezTo>
                      <a:cubicBezTo>
                        <a:pt x="15" y="145"/>
                        <a:pt x="18" y="152"/>
                        <a:pt x="19" y="153"/>
                      </a:cubicBezTo>
                      <a:cubicBezTo>
                        <a:pt x="21" y="154"/>
                        <a:pt x="21" y="155"/>
                        <a:pt x="21" y="156"/>
                      </a:cubicBezTo>
                      <a:cubicBezTo>
                        <a:pt x="20" y="158"/>
                        <a:pt x="18" y="159"/>
                        <a:pt x="13" y="158"/>
                      </a:cubicBezTo>
                      <a:cubicBezTo>
                        <a:pt x="12" y="158"/>
                        <a:pt x="11" y="158"/>
                        <a:pt x="9" y="158"/>
                      </a:cubicBezTo>
                      <a:cubicBezTo>
                        <a:pt x="7" y="158"/>
                        <a:pt x="6" y="158"/>
                        <a:pt x="6" y="158"/>
                      </a:cubicBezTo>
                      <a:cubicBezTo>
                        <a:pt x="6" y="159"/>
                        <a:pt x="6" y="159"/>
                        <a:pt x="6" y="159"/>
                      </a:cubicBezTo>
                      <a:cubicBezTo>
                        <a:pt x="5" y="160"/>
                        <a:pt x="5" y="162"/>
                        <a:pt x="8" y="164"/>
                      </a:cubicBezTo>
                      <a:cubicBezTo>
                        <a:pt x="9" y="165"/>
                        <a:pt x="10" y="166"/>
                        <a:pt x="11" y="167"/>
                      </a:cubicBezTo>
                      <a:cubicBezTo>
                        <a:pt x="14" y="169"/>
                        <a:pt x="17" y="171"/>
                        <a:pt x="18" y="175"/>
                      </a:cubicBezTo>
                      <a:cubicBezTo>
                        <a:pt x="18" y="175"/>
                        <a:pt x="18" y="176"/>
                        <a:pt x="18" y="177"/>
                      </a:cubicBezTo>
                      <a:cubicBezTo>
                        <a:pt x="18" y="177"/>
                        <a:pt x="18" y="177"/>
                        <a:pt x="18" y="177"/>
                      </a:cubicBezTo>
                      <a:cubicBezTo>
                        <a:pt x="19" y="178"/>
                        <a:pt x="19" y="179"/>
                        <a:pt x="19" y="179"/>
                      </a:cubicBezTo>
                      <a:cubicBezTo>
                        <a:pt x="19" y="179"/>
                        <a:pt x="19" y="179"/>
                        <a:pt x="19" y="179"/>
                      </a:cubicBezTo>
                      <a:cubicBezTo>
                        <a:pt x="20" y="181"/>
                        <a:pt x="20" y="182"/>
                        <a:pt x="21" y="1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0" name="Freeform 1589"/>
                <p:cNvSpPr>
                  <a:spLocks/>
                </p:cNvSpPr>
                <p:nvPr/>
              </p:nvSpPr>
              <p:spPr bwMode="auto">
                <a:xfrm>
                  <a:off x="1839" y="2716"/>
                  <a:ext cx="80" cy="43"/>
                </a:xfrm>
                <a:custGeom>
                  <a:avLst/>
                  <a:gdLst>
                    <a:gd name="T0" fmla="*/ 0 w 80"/>
                    <a:gd name="T1" fmla="*/ 0 h 43"/>
                    <a:gd name="T2" fmla="*/ 80 w 80"/>
                    <a:gd name="T3" fmla="*/ 43 h 43"/>
                    <a:gd name="T4" fmla="*/ 80 w 80"/>
                    <a:gd name="T5" fmla="*/ 43 h 43"/>
                    <a:gd name="T6" fmla="*/ 0 w 80"/>
                    <a:gd name="T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" h="43">
                      <a:moveTo>
                        <a:pt x="0" y="0"/>
                      </a:moveTo>
                      <a:lnTo>
                        <a:pt x="80" y="43"/>
                      </a:lnTo>
                      <a:lnTo>
                        <a:pt x="80" y="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1" name="Freeform 1590"/>
                <p:cNvSpPr>
                  <a:spLocks/>
                </p:cNvSpPr>
                <p:nvPr/>
              </p:nvSpPr>
              <p:spPr bwMode="auto">
                <a:xfrm>
                  <a:off x="1831" y="2716"/>
                  <a:ext cx="8" cy="4"/>
                </a:xfrm>
                <a:custGeom>
                  <a:avLst/>
                  <a:gdLst>
                    <a:gd name="T0" fmla="*/ 0 w 8"/>
                    <a:gd name="T1" fmla="*/ 4 h 4"/>
                    <a:gd name="T2" fmla="*/ 8 w 8"/>
                    <a:gd name="T3" fmla="*/ 0 h 4"/>
                    <a:gd name="T4" fmla="*/ 0 w 8"/>
                    <a:gd name="T5" fmla="*/ 4 h 4"/>
                    <a:gd name="T6" fmla="*/ 0 w 8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4"/>
                      </a:move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2" name="Freeform 1591"/>
                <p:cNvSpPr>
                  <a:spLocks/>
                </p:cNvSpPr>
                <p:nvPr/>
              </p:nvSpPr>
              <p:spPr bwMode="auto">
                <a:xfrm>
                  <a:off x="1906" y="285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3" name="Freeform 1592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4" name="Freeform 1593"/>
                <p:cNvSpPr>
                  <a:spLocks/>
                </p:cNvSpPr>
                <p:nvPr/>
              </p:nvSpPr>
              <p:spPr bwMode="auto">
                <a:xfrm>
                  <a:off x="1897" y="2850"/>
                  <a:ext cx="9" cy="4"/>
                </a:xfrm>
                <a:custGeom>
                  <a:avLst/>
                  <a:gdLst>
                    <a:gd name="T0" fmla="*/ 9 w 9"/>
                    <a:gd name="T1" fmla="*/ 0 h 4"/>
                    <a:gd name="T2" fmla="*/ 0 w 9"/>
                    <a:gd name="T3" fmla="*/ 4 h 4"/>
                    <a:gd name="T4" fmla="*/ 9 w 9"/>
                    <a:gd name="T5" fmla="*/ 0 h 4"/>
                    <a:gd name="T6" fmla="*/ 9 w 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4">
                      <a:moveTo>
                        <a:pt x="9" y="0"/>
                      </a:moveTo>
                      <a:cubicBezTo>
                        <a:pt x="6" y="0"/>
                        <a:pt x="2" y="3"/>
                        <a:pt x="0" y="4"/>
                      </a:cubicBezTo>
                      <a:cubicBezTo>
                        <a:pt x="2" y="3"/>
                        <a:pt x="6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5" name="Freeform 1594"/>
                <p:cNvSpPr>
                  <a:spLocks/>
                </p:cNvSpPr>
                <p:nvPr/>
              </p:nvSpPr>
              <p:spPr bwMode="auto">
                <a:xfrm>
                  <a:off x="1836" y="28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6" name="Freeform 1595"/>
                <p:cNvSpPr>
                  <a:spLocks/>
                </p:cNvSpPr>
                <p:nvPr/>
              </p:nvSpPr>
              <p:spPr bwMode="auto">
                <a:xfrm>
                  <a:off x="1818" y="2825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1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7" name="Freeform 1596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8" name="Freeform 1597"/>
                <p:cNvSpPr>
                  <a:spLocks/>
                </p:cNvSpPr>
                <p:nvPr/>
              </p:nvSpPr>
              <p:spPr bwMode="auto">
                <a:xfrm>
                  <a:off x="1816" y="282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  <a:gd name="T10" fmla="*/ 0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9" name="Freeform 1598"/>
                <p:cNvSpPr>
                  <a:spLocks/>
                </p:cNvSpPr>
                <p:nvPr/>
              </p:nvSpPr>
              <p:spPr bwMode="auto">
                <a:xfrm>
                  <a:off x="1821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0" name="Freeform 1599"/>
                <p:cNvSpPr>
                  <a:spLocks/>
                </p:cNvSpPr>
                <p:nvPr/>
              </p:nvSpPr>
              <p:spPr bwMode="auto">
                <a:xfrm>
                  <a:off x="1833" y="28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1" name="Freeform 1600"/>
                <p:cNvSpPr>
                  <a:spLocks/>
                </p:cNvSpPr>
                <p:nvPr/>
              </p:nvSpPr>
              <p:spPr bwMode="auto">
                <a:xfrm>
                  <a:off x="1834" y="288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2" name="Freeform 1601"/>
                <p:cNvSpPr>
                  <a:spLocks/>
                </p:cNvSpPr>
                <p:nvPr/>
              </p:nvSpPr>
              <p:spPr bwMode="auto">
                <a:xfrm>
                  <a:off x="1833" y="288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3" name="Freeform 1602"/>
                <p:cNvSpPr>
                  <a:spLocks/>
                </p:cNvSpPr>
                <p:nvPr/>
              </p:nvSpPr>
              <p:spPr bwMode="auto">
                <a:xfrm>
                  <a:off x="1823" y="28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4" name="Freeform 1603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5" name="Freeform 1604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6" name="Freeform 1605"/>
                <p:cNvSpPr>
                  <a:spLocks/>
                </p:cNvSpPr>
                <p:nvPr/>
              </p:nvSpPr>
              <p:spPr bwMode="auto">
                <a:xfrm>
                  <a:off x="1820" y="28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7" name="Freeform 1606"/>
                <p:cNvSpPr>
                  <a:spLocks/>
                </p:cNvSpPr>
                <p:nvPr/>
              </p:nvSpPr>
              <p:spPr bwMode="auto">
                <a:xfrm>
                  <a:off x="1832" y="27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8" name="Freeform 1607"/>
                <p:cNvSpPr>
                  <a:spLocks/>
                </p:cNvSpPr>
                <p:nvPr/>
              </p:nvSpPr>
              <p:spPr bwMode="auto">
                <a:xfrm>
                  <a:off x="1832" y="27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9" name="Freeform 1608"/>
                <p:cNvSpPr>
                  <a:spLocks/>
                </p:cNvSpPr>
                <p:nvPr/>
              </p:nvSpPr>
              <p:spPr bwMode="auto">
                <a:xfrm>
                  <a:off x="1816" y="28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0" name="Freeform 1609"/>
                <p:cNvSpPr>
                  <a:spLocks/>
                </p:cNvSpPr>
                <p:nvPr/>
              </p:nvSpPr>
              <p:spPr bwMode="auto">
                <a:xfrm>
                  <a:off x="1932" y="2617"/>
                  <a:ext cx="112" cy="113"/>
                </a:xfrm>
                <a:custGeom>
                  <a:avLst/>
                  <a:gdLst>
                    <a:gd name="T0" fmla="*/ 108 w 117"/>
                    <a:gd name="T1" fmla="*/ 26 h 118"/>
                    <a:gd name="T2" fmla="*/ 109 w 117"/>
                    <a:gd name="T3" fmla="*/ 24 h 118"/>
                    <a:gd name="T4" fmla="*/ 109 w 117"/>
                    <a:gd name="T5" fmla="*/ 24 h 118"/>
                    <a:gd name="T6" fmla="*/ 103 w 117"/>
                    <a:gd name="T7" fmla="*/ 8 h 118"/>
                    <a:gd name="T8" fmla="*/ 98 w 117"/>
                    <a:gd name="T9" fmla="*/ 8 h 118"/>
                    <a:gd name="T10" fmla="*/ 91 w 117"/>
                    <a:gd name="T11" fmla="*/ 7 h 118"/>
                    <a:gd name="T12" fmla="*/ 75 w 117"/>
                    <a:gd name="T13" fmla="*/ 4 h 118"/>
                    <a:gd name="T14" fmla="*/ 70 w 117"/>
                    <a:gd name="T15" fmla="*/ 3 h 118"/>
                    <a:gd name="T16" fmla="*/ 54 w 117"/>
                    <a:gd name="T17" fmla="*/ 7 h 118"/>
                    <a:gd name="T18" fmla="*/ 39 w 117"/>
                    <a:gd name="T19" fmla="*/ 9 h 118"/>
                    <a:gd name="T20" fmla="*/ 37 w 117"/>
                    <a:gd name="T21" fmla="*/ 8 h 118"/>
                    <a:gd name="T22" fmla="*/ 19 w 117"/>
                    <a:gd name="T23" fmla="*/ 3 h 118"/>
                    <a:gd name="T24" fmla="*/ 3 w 117"/>
                    <a:gd name="T25" fmla="*/ 0 h 118"/>
                    <a:gd name="T26" fmla="*/ 3 w 117"/>
                    <a:gd name="T27" fmla="*/ 0 h 118"/>
                    <a:gd name="T28" fmla="*/ 3 w 117"/>
                    <a:gd name="T29" fmla="*/ 8 h 118"/>
                    <a:gd name="T30" fmla="*/ 1 w 117"/>
                    <a:gd name="T31" fmla="*/ 15 h 118"/>
                    <a:gd name="T32" fmla="*/ 1 w 117"/>
                    <a:gd name="T33" fmla="*/ 23 h 118"/>
                    <a:gd name="T34" fmla="*/ 2 w 117"/>
                    <a:gd name="T35" fmla="*/ 31 h 118"/>
                    <a:gd name="T36" fmla="*/ 2 w 117"/>
                    <a:gd name="T37" fmla="*/ 116 h 118"/>
                    <a:gd name="T38" fmla="*/ 68 w 117"/>
                    <a:gd name="T39" fmla="*/ 116 h 118"/>
                    <a:gd name="T40" fmla="*/ 71 w 117"/>
                    <a:gd name="T41" fmla="*/ 113 h 118"/>
                    <a:gd name="T42" fmla="*/ 73 w 117"/>
                    <a:gd name="T43" fmla="*/ 113 h 118"/>
                    <a:gd name="T44" fmla="*/ 79 w 117"/>
                    <a:gd name="T45" fmla="*/ 115 h 118"/>
                    <a:gd name="T46" fmla="*/ 93 w 117"/>
                    <a:gd name="T47" fmla="*/ 115 h 118"/>
                    <a:gd name="T48" fmla="*/ 94 w 117"/>
                    <a:gd name="T49" fmla="*/ 116 h 118"/>
                    <a:gd name="T50" fmla="*/ 98 w 117"/>
                    <a:gd name="T51" fmla="*/ 118 h 118"/>
                    <a:gd name="T52" fmla="*/ 99 w 117"/>
                    <a:gd name="T53" fmla="*/ 117 h 118"/>
                    <a:gd name="T54" fmla="*/ 105 w 117"/>
                    <a:gd name="T55" fmla="*/ 113 h 118"/>
                    <a:gd name="T56" fmla="*/ 108 w 117"/>
                    <a:gd name="T57" fmla="*/ 110 h 118"/>
                    <a:gd name="T58" fmla="*/ 112 w 117"/>
                    <a:gd name="T59" fmla="*/ 105 h 118"/>
                    <a:gd name="T60" fmla="*/ 114 w 117"/>
                    <a:gd name="T61" fmla="*/ 105 h 118"/>
                    <a:gd name="T62" fmla="*/ 116 w 117"/>
                    <a:gd name="T63" fmla="*/ 102 h 118"/>
                    <a:gd name="T64" fmla="*/ 117 w 117"/>
                    <a:gd name="T65" fmla="*/ 102 h 118"/>
                    <a:gd name="T66" fmla="*/ 117 w 117"/>
                    <a:gd name="T67" fmla="*/ 98 h 118"/>
                    <a:gd name="T68" fmla="*/ 115 w 117"/>
                    <a:gd name="T69" fmla="*/ 93 h 118"/>
                    <a:gd name="T70" fmla="*/ 112 w 117"/>
                    <a:gd name="T71" fmla="*/ 86 h 118"/>
                    <a:gd name="T72" fmla="*/ 105 w 117"/>
                    <a:gd name="T73" fmla="*/ 74 h 118"/>
                    <a:gd name="T74" fmla="*/ 100 w 117"/>
                    <a:gd name="T75" fmla="*/ 63 h 118"/>
                    <a:gd name="T76" fmla="*/ 97 w 117"/>
                    <a:gd name="T77" fmla="*/ 58 h 118"/>
                    <a:gd name="T78" fmla="*/ 94 w 117"/>
                    <a:gd name="T79" fmla="*/ 51 h 118"/>
                    <a:gd name="T80" fmla="*/ 92 w 117"/>
                    <a:gd name="T81" fmla="*/ 45 h 118"/>
                    <a:gd name="T82" fmla="*/ 87 w 117"/>
                    <a:gd name="T83" fmla="*/ 40 h 118"/>
                    <a:gd name="T84" fmla="*/ 81 w 117"/>
                    <a:gd name="T85" fmla="*/ 18 h 118"/>
                    <a:gd name="T86" fmla="*/ 83 w 117"/>
                    <a:gd name="T87" fmla="*/ 16 h 118"/>
                    <a:gd name="T88" fmla="*/ 84 w 117"/>
                    <a:gd name="T89" fmla="*/ 16 h 118"/>
                    <a:gd name="T90" fmla="*/ 91 w 117"/>
                    <a:gd name="T91" fmla="*/ 28 h 118"/>
                    <a:gd name="T92" fmla="*/ 93 w 117"/>
                    <a:gd name="T93" fmla="*/ 31 h 118"/>
                    <a:gd name="T94" fmla="*/ 102 w 117"/>
                    <a:gd name="T95" fmla="*/ 45 h 118"/>
                    <a:gd name="T96" fmla="*/ 105 w 117"/>
                    <a:gd name="T97" fmla="*/ 35 h 118"/>
                    <a:gd name="T98" fmla="*/ 108 w 117"/>
                    <a:gd name="T99" fmla="*/ 29 h 118"/>
                    <a:gd name="T100" fmla="*/ 108 w 117"/>
                    <a:gd name="T101" fmla="*/ 28 h 118"/>
                    <a:gd name="T102" fmla="*/ 108 w 117"/>
                    <a:gd name="T103" fmla="*/ 26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7" h="118">
                      <a:moveTo>
                        <a:pt x="108" y="26"/>
                      </a:move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8" y="8"/>
                      </a:cubicBezTo>
                      <a:cubicBezTo>
                        <a:pt x="96" y="7"/>
                        <a:pt x="93" y="7"/>
                        <a:pt x="91" y="7"/>
                      </a:cubicBezTo>
                      <a:cubicBezTo>
                        <a:pt x="85" y="9"/>
                        <a:pt x="81" y="7"/>
                        <a:pt x="75" y="4"/>
                      </a:cubicBezTo>
                      <a:cubicBezTo>
                        <a:pt x="74" y="4"/>
                        <a:pt x="73" y="3"/>
                        <a:pt x="70" y="3"/>
                      </a:cubicBezTo>
                      <a:cubicBezTo>
                        <a:pt x="63" y="3"/>
                        <a:pt x="55" y="6"/>
                        <a:pt x="54" y="7"/>
                      </a:cubicBezTo>
                      <a:cubicBezTo>
                        <a:pt x="52" y="11"/>
                        <a:pt x="45" y="12"/>
                        <a:pt x="39" y="9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3" y="7"/>
                        <a:pt x="27" y="4"/>
                        <a:pt x="19" y="3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2" y="6"/>
                        <a:pt x="3" y="8"/>
                      </a:cubicBezTo>
                      <a:cubicBezTo>
                        <a:pt x="3" y="10"/>
                        <a:pt x="4" y="13"/>
                        <a:pt x="1" y="15"/>
                      </a:cubicBezTo>
                      <a:cubicBezTo>
                        <a:pt x="0" y="17"/>
                        <a:pt x="0" y="19"/>
                        <a:pt x="1" y="23"/>
                      </a:cubicBezTo>
                      <a:cubicBezTo>
                        <a:pt x="1" y="25"/>
                        <a:pt x="2" y="28"/>
                        <a:pt x="2" y="31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68" y="116"/>
                        <a:pt x="68" y="116"/>
                        <a:pt x="68" y="116"/>
                      </a:cubicBezTo>
                      <a:cubicBezTo>
                        <a:pt x="71" y="113"/>
                        <a:pt x="71" y="113"/>
                        <a:pt x="71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6" y="113"/>
                        <a:pt x="77" y="114"/>
                        <a:pt x="79" y="115"/>
                      </a:cubicBezTo>
                      <a:cubicBezTo>
                        <a:pt x="93" y="115"/>
                        <a:pt x="93" y="115"/>
                        <a:pt x="93" y="115"/>
                      </a:cubicBezTo>
                      <a:cubicBezTo>
                        <a:pt x="94" y="116"/>
                        <a:pt x="94" y="116"/>
                        <a:pt x="94" y="116"/>
                      </a:cubicBezTo>
                      <a:cubicBezTo>
                        <a:pt x="95" y="116"/>
                        <a:pt x="96" y="118"/>
                        <a:pt x="98" y="118"/>
                      </a:cubicBezTo>
                      <a:cubicBezTo>
                        <a:pt x="99" y="118"/>
                        <a:pt x="99" y="118"/>
                        <a:pt x="99" y="117"/>
                      </a:cubicBezTo>
                      <a:cubicBezTo>
                        <a:pt x="100" y="116"/>
                        <a:pt x="101" y="113"/>
                        <a:pt x="105" y="113"/>
                      </a:cubicBezTo>
                      <a:cubicBezTo>
                        <a:pt x="106" y="113"/>
                        <a:pt x="107" y="112"/>
                        <a:pt x="108" y="110"/>
                      </a:cubicBezTo>
                      <a:cubicBezTo>
                        <a:pt x="109" y="108"/>
                        <a:pt x="110" y="105"/>
                        <a:pt x="112" y="105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5" y="105"/>
                        <a:pt x="115" y="104"/>
                        <a:pt x="116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0"/>
                        <a:pt x="117" y="99"/>
                        <a:pt x="117" y="98"/>
                      </a:cubicBezTo>
                      <a:cubicBezTo>
                        <a:pt x="117" y="95"/>
                        <a:pt x="117" y="95"/>
                        <a:pt x="115" y="93"/>
                      </a:cubicBezTo>
                      <a:cubicBezTo>
                        <a:pt x="114" y="92"/>
                        <a:pt x="113" y="90"/>
                        <a:pt x="112" y="86"/>
                      </a:cubicBezTo>
                      <a:cubicBezTo>
                        <a:pt x="111" y="83"/>
                        <a:pt x="108" y="78"/>
                        <a:pt x="105" y="74"/>
                      </a:cubicBezTo>
                      <a:cubicBezTo>
                        <a:pt x="102" y="68"/>
                        <a:pt x="100" y="65"/>
                        <a:pt x="100" y="63"/>
                      </a:cubicBezTo>
                      <a:cubicBezTo>
                        <a:pt x="99" y="61"/>
                        <a:pt x="98" y="60"/>
                        <a:pt x="97" y="58"/>
                      </a:cubicBezTo>
                      <a:cubicBezTo>
                        <a:pt x="96" y="56"/>
                        <a:pt x="94" y="54"/>
                        <a:pt x="94" y="51"/>
                      </a:cubicBezTo>
                      <a:cubicBezTo>
                        <a:pt x="94" y="49"/>
                        <a:pt x="94" y="48"/>
                        <a:pt x="92" y="45"/>
                      </a:cubicBezTo>
                      <a:cubicBezTo>
                        <a:pt x="90" y="44"/>
                        <a:pt x="89" y="42"/>
                        <a:pt x="87" y="40"/>
                      </a:cubicBezTo>
                      <a:cubicBezTo>
                        <a:pt x="82" y="32"/>
                        <a:pt x="80" y="21"/>
                        <a:pt x="81" y="18"/>
                      </a:cubicBezTo>
                      <a:cubicBezTo>
                        <a:pt x="82" y="16"/>
                        <a:pt x="82" y="16"/>
                        <a:pt x="83" y="16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6" y="16"/>
                        <a:pt x="87" y="18"/>
                        <a:pt x="91" y="28"/>
                      </a:cubicBezTo>
                      <a:cubicBezTo>
                        <a:pt x="92" y="30"/>
                        <a:pt x="92" y="31"/>
                        <a:pt x="93" y="31"/>
                      </a:cubicBezTo>
                      <a:cubicBezTo>
                        <a:pt x="96" y="39"/>
                        <a:pt x="101" y="45"/>
                        <a:pt x="102" y="45"/>
                      </a:cubicBezTo>
                      <a:cubicBezTo>
                        <a:pt x="103" y="44"/>
                        <a:pt x="105" y="38"/>
                        <a:pt x="105" y="35"/>
                      </a:cubicBezTo>
                      <a:cubicBezTo>
                        <a:pt x="106" y="32"/>
                        <a:pt x="107" y="30"/>
                        <a:pt x="108" y="29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1" name="Rectangle 1610"/>
                <p:cNvSpPr>
                  <a:spLocks noChangeArrowheads="1"/>
                </p:cNvSpPr>
                <p:nvPr/>
              </p:nvSpPr>
              <p:spPr bwMode="auto">
                <a:xfrm>
                  <a:off x="1935" y="261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2" name="Freeform 1611"/>
                <p:cNvSpPr>
                  <a:spLocks/>
                </p:cNvSpPr>
                <p:nvPr/>
              </p:nvSpPr>
              <p:spPr bwMode="auto">
                <a:xfrm>
                  <a:off x="1766" y="2950"/>
                  <a:ext cx="56" cy="63"/>
                </a:xfrm>
                <a:custGeom>
                  <a:avLst/>
                  <a:gdLst>
                    <a:gd name="T0" fmla="*/ 29 w 58"/>
                    <a:gd name="T1" fmla="*/ 0 h 66"/>
                    <a:gd name="T2" fmla="*/ 29 w 58"/>
                    <a:gd name="T3" fmla="*/ 3 h 66"/>
                    <a:gd name="T4" fmla="*/ 29 w 58"/>
                    <a:gd name="T5" fmla="*/ 5 h 66"/>
                    <a:gd name="T6" fmla="*/ 29 w 58"/>
                    <a:gd name="T7" fmla="*/ 8 h 66"/>
                    <a:gd name="T8" fmla="*/ 29 w 58"/>
                    <a:gd name="T9" fmla="*/ 10 h 66"/>
                    <a:gd name="T10" fmla="*/ 29 w 58"/>
                    <a:gd name="T11" fmla="*/ 11 h 66"/>
                    <a:gd name="T12" fmla="*/ 29 w 58"/>
                    <a:gd name="T13" fmla="*/ 13 h 66"/>
                    <a:gd name="T14" fmla="*/ 29 w 58"/>
                    <a:gd name="T15" fmla="*/ 13 h 66"/>
                    <a:gd name="T16" fmla="*/ 29 w 58"/>
                    <a:gd name="T17" fmla="*/ 15 h 66"/>
                    <a:gd name="T18" fmla="*/ 12 w 58"/>
                    <a:gd name="T19" fmla="*/ 16 h 66"/>
                    <a:gd name="T20" fmla="*/ 11 w 58"/>
                    <a:gd name="T21" fmla="*/ 16 h 66"/>
                    <a:gd name="T22" fmla="*/ 10 w 58"/>
                    <a:gd name="T23" fmla="*/ 16 h 66"/>
                    <a:gd name="T24" fmla="*/ 9 w 58"/>
                    <a:gd name="T25" fmla="*/ 16 h 66"/>
                    <a:gd name="T26" fmla="*/ 7 w 58"/>
                    <a:gd name="T27" fmla="*/ 17 h 66"/>
                    <a:gd name="T28" fmla="*/ 7 w 58"/>
                    <a:gd name="T29" fmla="*/ 19 h 66"/>
                    <a:gd name="T30" fmla="*/ 11 w 58"/>
                    <a:gd name="T31" fmla="*/ 24 h 66"/>
                    <a:gd name="T32" fmla="*/ 5 w 58"/>
                    <a:gd name="T33" fmla="*/ 28 h 66"/>
                    <a:gd name="T34" fmla="*/ 2 w 58"/>
                    <a:gd name="T35" fmla="*/ 39 h 66"/>
                    <a:gd name="T36" fmla="*/ 13 w 58"/>
                    <a:gd name="T37" fmla="*/ 54 h 66"/>
                    <a:gd name="T38" fmla="*/ 23 w 58"/>
                    <a:gd name="T39" fmla="*/ 66 h 66"/>
                    <a:gd name="T40" fmla="*/ 23 w 58"/>
                    <a:gd name="T41" fmla="*/ 66 h 66"/>
                    <a:gd name="T42" fmla="*/ 25 w 58"/>
                    <a:gd name="T43" fmla="*/ 65 h 66"/>
                    <a:gd name="T44" fmla="*/ 26 w 58"/>
                    <a:gd name="T45" fmla="*/ 64 h 66"/>
                    <a:gd name="T46" fmla="*/ 30 w 58"/>
                    <a:gd name="T47" fmla="*/ 64 h 66"/>
                    <a:gd name="T48" fmla="*/ 28 w 58"/>
                    <a:gd name="T49" fmla="*/ 57 h 66"/>
                    <a:gd name="T50" fmla="*/ 34 w 58"/>
                    <a:gd name="T51" fmla="*/ 50 h 66"/>
                    <a:gd name="T52" fmla="*/ 37 w 58"/>
                    <a:gd name="T53" fmla="*/ 48 h 66"/>
                    <a:gd name="T54" fmla="*/ 46 w 58"/>
                    <a:gd name="T55" fmla="*/ 48 h 66"/>
                    <a:gd name="T56" fmla="*/ 52 w 58"/>
                    <a:gd name="T57" fmla="*/ 51 h 66"/>
                    <a:gd name="T58" fmla="*/ 58 w 58"/>
                    <a:gd name="T59" fmla="*/ 41 h 66"/>
                    <a:gd name="T60" fmla="*/ 56 w 58"/>
                    <a:gd name="T61" fmla="*/ 31 h 66"/>
                    <a:gd name="T62" fmla="*/ 54 w 58"/>
                    <a:gd name="T63" fmla="*/ 18 h 66"/>
                    <a:gd name="T64" fmla="*/ 55 w 58"/>
                    <a:gd name="T65" fmla="*/ 12 h 66"/>
                    <a:gd name="T66" fmla="*/ 46 w 58"/>
                    <a:gd name="T67" fmla="*/ 13 h 66"/>
                    <a:gd name="T68" fmla="*/ 45 w 58"/>
                    <a:gd name="T69" fmla="*/ 13 h 66"/>
                    <a:gd name="T70" fmla="*/ 44 w 58"/>
                    <a:gd name="T71" fmla="*/ 13 h 66"/>
                    <a:gd name="T72" fmla="*/ 43 w 58"/>
                    <a:gd name="T73" fmla="*/ 12 h 66"/>
                    <a:gd name="T74" fmla="*/ 43 w 58"/>
                    <a:gd name="T75" fmla="*/ 11 h 66"/>
                    <a:gd name="T76" fmla="*/ 43 w 58"/>
                    <a:gd name="T77" fmla="*/ 9 h 66"/>
                    <a:gd name="T78" fmla="*/ 43 w 58"/>
                    <a:gd name="T79" fmla="*/ 7 h 66"/>
                    <a:gd name="T80" fmla="*/ 44 w 58"/>
                    <a:gd name="T81" fmla="*/ 4 h 66"/>
                    <a:gd name="T82" fmla="*/ 44 w 58"/>
                    <a:gd name="T8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8" h="66">
                      <a:moveTo>
                        <a:pt x="30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9" y="3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7"/>
                      </a:cubicBezTo>
                      <a:cubicBezTo>
                        <a:pt x="29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10"/>
                      </a:cubicBezTo>
                      <a:cubicBezTo>
                        <a:pt x="29" y="10"/>
                        <a:pt x="29" y="10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6"/>
                        <a:pt x="14" y="16"/>
                        <a:pt x="12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9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9" y="20"/>
                        <a:pt x="10" y="21"/>
                        <a:pt x="11" y="22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0" y="26"/>
                        <a:pt x="8" y="26"/>
                        <a:pt x="7" y="27"/>
                      </a:cubicBezTo>
                      <a:cubicBezTo>
                        <a:pt x="6" y="27"/>
                        <a:pt x="5" y="27"/>
                        <a:pt x="5" y="28"/>
                      </a:cubicBezTo>
                      <a:cubicBezTo>
                        <a:pt x="5" y="30"/>
                        <a:pt x="3" y="33"/>
                        <a:pt x="0" y="36"/>
                      </a:cubicBezTo>
                      <a:cubicBezTo>
                        <a:pt x="0" y="37"/>
                        <a:pt x="2" y="38"/>
                        <a:pt x="2" y="39"/>
                      </a:cubicBezTo>
                      <a:cubicBezTo>
                        <a:pt x="4" y="42"/>
                        <a:pt x="5" y="43"/>
                        <a:pt x="6" y="45"/>
                      </a:cubicBezTo>
                      <a:cubicBezTo>
                        <a:pt x="6" y="46"/>
                        <a:pt x="7" y="48"/>
                        <a:pt x="13" y="54"/>
                      </a:cubicBezTo>
                      <a:cubicBezTo>
                        <a:pt x="16" y="56"/>
                        <a:pt x="17" y="58"/>
                        <a:pt x="18" y="60"/>
                      </a:cubicBezTo>
                      <a:cubicBezTo>
                        <a:pt x="19" y="62"/>
                        <a:pt x="20" y="64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5" y="65"/>
                      </a:cubicBezTo>
                      <a:cubicBezTo>
                        <a:pt x="25" y="64"/>
                        <a:pt x="25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8" y="64"/>
                        <a:pt x="28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3"/>
                        <a:pt x="29" y="61"/>
                        <a:pt x="29" y="59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7" y="55"/>
                        <a:pt x="27" y="53"/>
                        <a:pt x="28" y="52"/>
                      </a:cubicBezTo>
                      <a:cubicBezTo>
                        <a:pt x="30" y="50"/>
                        <a:pt x="33" y="50"/>
                        <a:pt x="34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48"/>
                        <a:pt x="37" y="48"/>
                      </a:cubicBezTo>
                      <a:cubicBezTo>
                        <a:pt x="38" y="46"/>
                        <a:pt x="39" y="44"/>
                        <a:pt x="42" y="44"/>
                      </a:cubicBezTo>
                      <a:cubicBezTo>
                        <a:pt x="44" y="44"/>
                        <a:pt x="45" y="46"/>
                        <a:pt x="46" y="48"/>
                      </a:cubicBezTo>
                      <a:cubicBezTo>
                        <a:pt x="47" y="49"/>
                        <a:pt x="47" y="50"/>
                        <a:pt x="48" y="51"/>
                      </a:cubicBezTo>
                      <a:cubicBezTo>
                        <a:pt x="49" y="50"/>
                        <a:pt x="51" y="51"/>
                        <a:pt x="52" y="51"/>
                      </a:cubicBezTo>
                      <a:cubicBezTo>
                        <a:pt x="54" y="52"/>
                        <a:pt x="54" y="52"/>
                        <a:pt x="56" y="52"/>
                      </a:cubicBezTo>
                      <a:cubicBezTo>
                        <a:pt x="58" y="52"/>
                        <a:pt x="58" y="44"/>
                        <a:pt x="58" y="41"/>
                      </a:cubicBezTo>
                      <a:cubicBezTo>
                        <a:pt x="58" y="40"/>
                        <a:pt x="58" y="39"/>
                        <a:pt x="58" y="38"/>
                      </a:cubicBezTo>
                      <a:cubicBezTo>
                        <a:pt x="58" y="34"/>
                        <a:pt x="58" y="32"/>
                        <a:pt x="56" y="31"/>
                      </a:cubicBezTo>
                      <a:cubicBezTo>
                        <a:pt x="53" y="29"/>
                        <a:pt x="51" y="26"/>
                        <a:pt x="51" y="23"/>
                      </a:cubicBezTo>
                      <a:cubicBezTo>
                        <a:pt x="51" y="21"/>
                        <a:pt x="52" y="19"/>
                        <a:pt x="54" y="18"/>
                      </a:cubicBezTo>
                      <a:cubicBezTo>
                        <a:pt x="55" y="17"/>
                        <a:pt x="56" y="16"/>
                        <a:pt x="56" y="15"/>
                      </a:cubicBezTo>
                      <a:cubicBezTo>
                        <a:pt x="56" y="14"/>
                        <a:pt x="56" y="13"/>
                        <a:pt x="55" y="12"/>
                      </a:cubicBezTo>
                      <a:cubicBezTo>
                        <a:pt x="54" y="12"/>
                        <a:pt x="51" y="12"/>
                        <a:pt x="49" y="13"/>
                      </a:cubicBezTo>
                      <a:cubicBezTo>
                        <a:pt x="48" y="13"/>
                        <a:pt x="47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8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4" y="5"/>
                      </a:cubicBezTo>
                      <a:cubicBezTo>
                        <a:pt x="44" y="5"/>
                        <a:pt x="44" y="4"/>
                        <a:pt x="44" y="4"/>
                      </a:cubicBezTo>
                      <a:cubicBezTo>
                        <a:pt x="44" y="3"/>
                        <a:pt x="44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37" y="1"/>
                        <a:pt x="31" y="0"/>
                        <a:pt x="3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3" name="Freeform 1612"/>
                <p:cNvSpPr>
                  <a:spLocks/>
                </p:cNvSpPr>
                <p:nvPr/>
              </p:nvSpPr>
              <p:spPr bwMode="auto">
                <a:xfrm>
                  <a:off x="1795" y="2950"/>
                  <a:ext cx="13" cy="1"/>
                </a:xfrm>
                <a:custGeom>
                  <a:avLst/>
                  <a:gdLst>
                    <a:gd name="T0" fmla="*/ 14 w 14"/>
                    <a:gd name="T1" fmla="*/ 1 h 1"/>
                    <a:gd name="T2" fmla="*/ 0 w 14"/>
                    <a:gd name="T3" fmla="*/ 0 h 1"/>
                    <a:gd name="T4" fmla="*/ 0 w 14"/>
                    <a:gd name="T5" fmla="*/ 0 h 1"/>
                    <a:gd name="T6" fmla="*/ 14 w 1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">
                      <a:moveTo>
                        <a:pt x="14" y="1"/>
                      </a:moveTo>
                      <a:cubicBezTo>
                        <a:pt x="7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7" y="1"/>
                        <a:pt x="14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4" name="Freeform 1613"/>
                <p:cNvSpPr>
                  <a:spLocks/>
                </p:cNvSpPr>
                <p:nvPr/>
              </p:nvSpPr>
              <p:spPr bwMode="auto">
                <a:xfrm>
                  <a:off x="1772" y="2952"/>
                  <a:ext cx="18" cy="9"/>
                </a:xfrm>
                <a:custGeom>
                  <a:avLst/>
                  <a:gdLst>
                    <a:gd name="T0" fmla="*/ 6 w 19"/>
                    <a:gd name="T1" fmla="*/ 0 h 10"/>
                    <a:gd name="T2" fmla="*/ 6 w 19"/>
                    <a:gd name="T3" fmla="*/ 3 h 10"/>
                    <a:gd name="T4" fmla="*/ 1 w 19"/>
                    <a:gd name="T5" fmla="*/ 7 h 10"/>
                    <a:gd name="T6" fmla="*/ 0 w 19"/>
                    <a:gd name="T7" fmla="*/ 8 h 10"/>
                    <a:gd name="T8" fmla="*/ 0 w 19"/>
                    <a:gd name="T9" fmla="*/ 8 h 10"/>
                    <a:gd name="T10" fmla="*/ 3 w 19"/>
                    <a:gd name="T11" fmla="*/ 10 h 10"/>
                    <a:gd name="T12" fmla="*/ 3 w 19"/>
                    <a:gd name="T13" fmla="*/ 10 h 10"/>
                    <a:gd name="T14" fmla="*/ 5 w 19"/>
                    <a:gd name="T15" fmla="*/ 10 h 10"/>
                    <a:gd name="T16" fmla="*/ 5 w 19"/>
                    <a:gd name="T17" fmla="*/ 10 h 10"/>
                    <a:gd name="T18" fmla="*/ 5 w 19"/>
                    <a:gd name="T19" fmla="*/ 10 h 10"/>
                    <a:gd name="T20" fmla="*/ 5 w 19"/>
                    <a:gd name="T21" fmla="*/ 10 h 10"/>
                    <a:gd name="T22" fmla="*/ 6 w 19"/>
                    <a:gd name="T23" fmla="*/ 10 h 10"/>
                    <a:gd name="T24" fmla="*/ 19 w 19"/>
                    <a:gd name="T25" fmla="*/ 10 h 10"/>
                    <a:gd name="T26" fmla="*/ 19 w 19"/>
                    <a:gd name="T27" fmla="*/ 8 h 10"/>
                    <a:gd name="T28" fmla="*/ 19 w 19"/>
                    <a:gd name="T29" fmla="*/ 7 h 10"/>
                    <a:gd name="T30" fmla="*/ 19 w 19"/>
                    <a:gd name="T31" fmla="*/ 5 h 10"/>
                    <a:gd name="T32" fmla="*/ 19 w 19"/>
                    <a:gd name="T33" fmla="*/ 4 h 10"/>
                    <a:gd name="T34" fmla="*/ 19 w 19"/>
                    <a:gd name="T35" fmla="*/ 2 h 10"/>
                    <a:gd name="T36" fmla="*/ 19 w 19"/>
                    <a:gd name="T37" fmla="*/ 0 h 10"/>
                    <a:gd name="T38" fmla="*/ 19 w 19"/>
                    <a:gd name="T39" fmla="*/ 0 h 10"/>
                    <a:gd name="T40" fmla="*/ 19 w 19"/>
                    <a:gd name="T41" fmla="*/ 0 h 10"/>
                    <a:gd name="T42" fmla="*/ 6 w 19"/>
                    <a:gd name="T4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10">
                      <a:moveTo>
                        <a:pt x="6" y="0"/>
                      </a:move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5" y="5"/>
                        <a:pt x="3" y="7"/>
                        <a:pt x="1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8" y="10"/>
                        <a:pt x="16" y="10"/>
                        <a:pt x="19" y="10"/>
                      </a:cubicBezTo>
                      <a:cubicBezTo>
                        <a:pt x="19" y="9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4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9" y="1"/>
                        <a:pt x="19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5" name="Freeform 1614"/>
                <p:cNvSpPr>
                  <a:spLocks/>
                </p:cNvSpPr>
                <p:nvPr/>
              </p:nvSpPr>
              <p:spPr bwMode="auto">
                <a:xfrm>
                  <a:off x="1790" y="29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6" name="Freeform 1615"/>
                <p:cNvSpPr>
                  <a:spLocks/>
                </p:cNvSpPr>
                <p:nvPr/>
              </p:nvSpPr>
              <p:spPr bwMode="auto">
                <a:xfrm>
                  <a:off x="1790" y="295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7" name="Freeform 1616"/>
                <p:cNvSpPr>
                  <a:spLocks/>
                </p:cNvSpPr>
                <p:nvPr/>
              </p:nvSpPr>
              <p:spPr bwMode="auto">
                <a:xfrm>
                  <a:off x="1775" y="296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8" name="Freeform 1617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9" name="Freeform 1618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0" name="Freeform 1619"/>
                <p:cNvSpPr>
                  <a:spLocks/>
                </p:cNvSpPr>
                <p:nvPr/>
              </p:nvSpPr>
              <p:spPr bwMode="auto">
                <a:xfrm>
                  <a:off x="1790" y="295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1" name="Freeform 1620"/>
                <p:cNvSpPr>
                  <a:spLocks/>
                </p:cNvSpPr>
                <p:nvPr/>
              </p:nvSpPr>
              <p:spPr bwMode="auto">
                <a:xfrm>
                  <a:off x="1790" y="295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2" name="Freeform 1621"/>
                <p:cNvSpPr>
                  <a:spLocks/>
                </p:cNvSpPr>
                <p:nvPr/>
              </p:nvSpPr>
              <p:spPr bwMode="auto">
                <a:xfrm>
                  <a:off x="1791" y="2935"/>
                  <a:ext cx="71" cy="90"/>
                </a:xfrm>
                <a:custGeom>
                  <a:avLst/>
                  <a:gdLst>
                    <a:gd name="T0" fmla="*/ 62 w 74"/>
                    <a:gd name="T1" fmla="*/ 2 h 95"/>
                    <a:gd name="T2" fmla="*/ 54 w 74"/>
                    <a:gd name="T3" fmla="*/ 11 h 95"/>
                    <a:gd name="T4" fmla="*/ 54 w 74"/>
                    <a:gd name="T5" fmla="*/ 11 h 95"/>
                    <a:gd name="T6" fmla="*/ 51 w 74"/>
                    <a:gd name="T7" fmla="*/ 21 h 95"/>
                    <a:gd name="T8" fmla="*/ 51 w 74"/>
                    <a:gd name="T9" fmla="*/ 24 h 95"/>
                    <a:gd name="T10" fmla="*/ 34 w 74"/>
                    <a:gd name="T11" fmla="*/ 17 h 95"/>
                    <a:gd name="T12" fmla="*/ 29 w 74"/>
                    <a:gd name="T13" fmla="*/ 17 h 95"/>
                    <a:gd name="T14" fmla="*/ 26 w 74"/>
                    <a:gd name="T15" fmla="*/ 17 h 95"/>
                    <a:gd name="T16" fmla="*/ 23 w 74"/>
                    <a:gd name="T17" fmla="*/ 17 h 95"/>
                    <a:gd name="T18" fmla="*/ 22 w 74"/>
                    <a:gd name="T19" fmla="*/ 20 h 95"/>
                    <a:gd name="T20" fmla="*/ 21 w 74"/>
                    <a:gd name="T21" fmla="*/ 22 h 95"/>
                    <a:gd name="T22" fmla="*/ 21 w 74"/>
                    <a:gd name="T23" fmla="*/ 24 h 95"/>
                    <a:gd name="T24" fmla="*/ 21 w 74"/>
                    <a:gd name="T25" fmla="*/ 25 h 95"/>
                    <a:gd name="T26" fmla="*/ 31 w 74"/>
                    <a:gd name="T27" fmla="*/ 25 h 95"/>
                    <a:gd name="T28" fmla="*/ 30 w 74"/>
                    <a:gd name="T29" fmla="*/ 38 h 95"/>
                    <a:gd name="T30" fmla="*/ 32 w 74"/>
                    <a:gd name="T31" fmla="*/ 43 h 95"/>
                    <a:gd name="T32" fmla="*/ 36 w 74"/>
                    <a:gd name="T33" fmla="*/ 57 h 95"/>
                    <a:gd name="T34" fmla="*/ 25 w 74"/>
                    <a:gd name="T35" fmla="*/ 71 h 95"/>
                    <a:gd name="T36" fmla="*/ 21 w 74"/>
                    <a:gd name="T37" fmla="*/ 71 h 95"/>
                    <a:gd name="T38" fmla="*/ 16 w 74"/>
                    <a:gd name="T39" fmla="*/ 64 h 95"/>
                    <a:gd name="T40" fmla="*/ 11 w 74"/>
                    <a:gd name="T41" fmla="*/ 70 h 95"/>
                    <a:gd name="T42" fmla="*/ 5 w 74"/>
                    <a:gd name="T43" fmla="*/ 70 h 95"/>
                    <a:gd name="T44" fmla="*/ 6 w 74"/>
                    <a:gd name="T45" fmla="*/ 74 h 95"/>
                    <a:gd name="T46" fmla="*/ 2 w 74"/>
                    <a:gd name="T47" fmla="*/ 84 h 95"/>
                    <a:gd name="T48" fmla="*/ 1 w 74"/>
                    <a:gd name="T49" fmla="*/ 84 h 95"/>
                    <a:gd name="T50" fmla="*/ 0 w 74"/>
                    <a:gd name="T51" fmla="*/ 85 h 95"/>
                    <a:gd name="T52" fmla="*/ 9 w 74"/>
                    <a:gd name="T53" fmla="*/ 94 h 95"/>
                    <a:gd name="T54" fmla="*/ 12 w 74"/>
                    <a:gd name="T55" fmla="*/ 93 h 95"/>
                    <a:gd name="T56" fmla="*/ 13 w 74"/>
                    <a:gd name="T57" fmla="*/ 92 h 95"/>
                    <a:gd name="T58" fmla="*/ 15 w 74"/>
                    <a:gd name="T59" fmla="*/ 91 h 95"/>
                    <a:gd name="T60" fmla="*/ 16 w 74"/>
                    <a:gd name="T61" fmla="*/ 91 h 95"/>
                    <a:gd name="T62" fmla="*/ 17 w 74"/>
                    <a:gd name="T63" fmla="*/ 90 h 95"/>
                    <a:gd name="T64" fmla="*/ 18 w 74"/>
                    <a:gd name="T65" fmla="*/ 90 h 95"/>
                    <a:gd name="T66" fmla="*/ 18 w 74"/>
                    <a:gd name="T67" fmla="*/ 90 h 95"/>
                    <a:gd name="T68" fmla="*/ 21 w 74"/>
                    <a:gd name="T69" fmla="*/ 92 h 95"/>
                    <a:gd name="T70" fmla="*/ 32 w 74"/>
                    <a:gd name="T71" fmla="*/ 89 h 95"/>
                    <a:gd name="T72" fmla="*/ 38 w 74"/>
                    <a:gd name="T73" fmla="*/ 91 h 95"/>
                    <a:gd name="T74" fmla="*/ 45 w 74"/>
                    <a:gd name="T75" fmla="*/ 89 h 95"/>
                    <a:gd name="T76" fmla="*/ 45 w 74"/>
                    <a:gd name="T77" fmla="*/ 87 h 95"/>
                    <a:gd name="T78" fmla="*/ 49 w 74"/>
                    <a:gd name="T79" fmla="*/ 81 h 95"/>
                    <a:gd name="T80" fmla="*/ 50 w 74"/>
                    <a:gd name="T81" fmla="*/ 65 h 95"/>
                    <a:gd name="T82" fmla="*/ 55 w 74"/>
                    <a:gd name="T83" fmla="*/ 53 h 95"/>
                    <a:gd name="T84" fmla="*/ 64 w 74"/>
                    <a:gd name="T85" fmla="*/ 35 h 95"/>
                    <a:gd name="T86" fmla="*/ 71 w 74"/>
                    <a:gd name="T87" fmla="*/ 12 h 95"/>
                    <a:gd name="T88" fmla="*/ 73 w 74"/>
                    <a:gd name="T89" fmla="*/ 9 h 95"/>
                    <a:gd name="T90" fmla="*/ 74 w 74"/>
                    <a:gd name="T91" fmla="*/ 6 h 95"/>
                    <a:gd name="T92" fmla="*/ 74 w 74"/>
                    <a:gd name="T93" fmla="*/ 4 h 95"/>
                    <a:gd name="T94" fmla="*/ 74 w 74"/>
                    <a:gd name="T95" fmla="*/ 2 h 95"/>
                    <a:gd name="T96" fmla="*/ 66 w 74"/>
                    <a:gd name="T9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4" h="95">
                      <a:moveTo>
                        <a:pt x="66" y="0"/>
                      </a:moveTo>
                      <a:cubicBezTo>
                        <a:pt x="62" y="2"/>
                        <a:pt x="62" y="2"/>
                        <a:pt x="62" y="2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5"/>
                        <a:pt x="56" y="8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2" y="14"/>
                        <a:pt x="51" y="19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4" y="20"/>
                        <a:pt x="37" y="17"/>
                        <a:pt x="34" y="17"/>
                      </a:cubicBezTo>
                      <a:cubicBezTo>
                        <a:pt x="33" y="17"/>
                        <a:pt x="32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8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8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5" y="24"/>
                        <a:pt x="29" y="23"/>
                        <a:pt x="31" y="25"/>
                      </a:cubicBezTo>
                      <a:cubicBezTo>
                        <a:pt x="34" y="27"/>
                        <a:pt x="35" y="29"/>
                        <a:pt x="34" y="31"/>
                      </a:cubicBezTo>
                      <a:cubicBezTo>
                        <a:pt x="34" y="34"/>
                        <a:pt x="32" y="36"/>
                        <a:pt x="30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ubicBezTo>
                        <a:pt x="29" y="40"/>
                        <a:pt x="30" y="42"/>
                        <a:pt x="32" y="43"/>
                      </a:cubicBezTo>
                      <a:cubicBezTo>
                        <a:pt x="36" y="45"/>
                        <a:pt x="36" y="50"/>
                        <a:pt x="36" y="54"/>
                      </a:cubicBezTo>
                      <a:cubicBezTo>
                        <a:pt x="36" y="55"/>
                        <a:pt x="36" y="56"/>
                        <a:pt x="36" y="57"/>
                      </a:cubicBezTo>
                      <a:cubicBezTo>
                        <a:pt x="36" y="63"/>
                        <a:pt x="36" y="71"/>
                        <a:pt x="31" y="72"/>
                      </a:cubicBezTo>
                      <a:cubicBezTo>
                        <a:pt x="28" y="72"/>
                        <a:pt x="26" y="72"/>
                        <a:pt x="25" y="71"/>
                      </a:cubicBezTo>
                      <a:cubicBezTo>
                        <a:pt x="24" y="71"/>
                        <a:pt x="23" y="70"/>
                        <a:pt x="22" y="70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19" y="71"/>
                        <a:pt x="18" y="68"/>
                        <a:pt x="17" y="66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ubicBezTo>
                        <a:pt x="16" y="64"/>
                        <a:pt x="15" y="65"/>
                        <a:pt x="15" y="65"/>
                      </a:cubicBezTo>
                      <a:cubicBezTo>
                        <a:pt x="15" y="67"/>
                        <a:pt x="14" y="70"/>
                        <a:pt x="11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0"/>
                        <a:pt x="5" y="71"/>
                        <a:pt x="6" y="72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8" y="77"/>
                        <a:pt x="9" y="80"/>
                        <a:pt x="7" y="82"/>
                      </a:cubicBezTo>
                      <a:cubicBezTo>
                        <a:pt x="6" y="84"/>
                        <a:pt x="4" y="84"/>
                        <a:pt x="2" y="84"/>
                      </a:cubicBezTo>
                      <a:cubicBezTo>
                        <a:pt x="2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3" y="88"/>
                        <a:pt x="6" y="91"/>
                        <a:pt x="8" y="95"/>
                      </a:cubicBezTo>
                      <a:cubicBezTo>
                        <a:pt x="9" y="95"/>
                        <a:pt x="9" y="95"/>
                        <a:pt x="9" y="94"/>
                      </a:cubicBezTo>
                      <a:cubicBezTo>
                        <a:pt x="9" y="94"/>
                        <a:pt x="10" y="94"/>
                        <a:pt x="10" y="94"/>
                      </a:cubicBezTo>
                      <a:cubicBezTo>
                        <a:pt x="11" y="94"/>
                        <a:pt x="11" y="93"/>
                        <a:pt x="12" y="93"/>
                      </a:cubicBezTo>
                      <a:cubicBezTo>
                        <a:pt x="12" y="93"/>
                        <a:pt x="12" y="93"/>
                        <a:pt x="12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4" y="91"/>
                        <a:pt x="15" y="91"/>
                        <a:pt x="15" y="91"/>
                      </a:cubicBezTo>
                      <a:cubicBezTo>
                        <a:pt x="15" y="91"/>
                        <a:pt x="15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9" y="90"/>
                        <a:pt x="19" y="90"/>
                        <a:pt x="19" y="90"/>
                      </a:cubicBezTo>
                      <a:cubicBezTo>
                        <a:pt x="20" y="91"/>
                        <a:pt x="20" y="91"/>
                        <a:pt x="21" y="92"/>
                      </a:cubicBezTo>
                      <a:cubicBezTo>
                        <a:pt x="23" y="93"/>
                        <a:pt x="23" y="93"/>
                        <a:pt x="25" y="91"/>
                      </a:cubicBezTo>
                      <a:cubicBezTo>
                        <a:pt x="27" y="90"/>
                        <a:pt x="29" y="89"/>
                        <a:pt x="32" y="89"/>
                      </a:cubicBezTo>
                      <a:cubicBezTo>
                        <a:pt x="35" y="89"/>
                        <a:pt x="37" y="90"/>
                        <a:pt x="37" y="93"/>
                      </a:cubicBezTo>
                      <a:cubicBezTo>
                        <a:pt x="37" y="93"/>
                        <a:pt x="38" y="92"/>
                        <a:pt x="38" y="91"/>
                      </a:cubicBezTo>
                      <a:cubicBezTo>
                        <a:pt x="40" y="90"/>
                        <a:pt x="42" y="89"/>
                        <a:pt x="44" y="89"/>
                      </a:cubicBezTo>
                      <a:cubicBezTo>
                        <a:pt x="44" y="89"/>
                        <a:pt x="44" y="89"/>
                        <a:pt x="45" y="89"/>
                      </a:cubicBezTo>
                      <a:cubicBezTo>
                        <a:pt x="45" y="89"/>
                        <a:pt x="45" y="89"/>
                        <a:pt x="45" y="89"/>
                      </a:cubicBezTo>
                      <a:cubicBezTo>
                        <a:pt x="45" y="89"/>
                        <a:pt x="45" y="89"/>
                        <a:pt x="45" y="87"/>
                      </a:cubicBezTo>
                      <a:cubicBezTo>
                        <a:pt x="45" y="83"/>
                        <a:pt x="46" y="81"/>
                        <a:pt x="48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0"/>
                        <a:pt x="49" y="78"/>
                      </a:cubicBezTo>
                      <a:cubicBezTo>
                        <a:pt x="49" y="74"/>
                        <a:pt x="49" y="69"/>
                        <a:pt x="50" y="65"/>
                      </a:cubicBezTo>
                      <a:cubicBezTo>
                        <a:pt x="50" y="63"/>
                        <a:pt x="50" y="61"/>
                        <a:pt x="50" y="59"/>
                      </a:cubicBezTo>
                      <a:cubicBezTo>
                        <a:pt x="50" y="57"/>
                        <a:pt x="52" y="55"/>
                        <a:pt x="55" y="53"/>
                      </a:cubicBezTo>
                      <a:cubicBezTo>
                        <a:pt x="57" y="51"/>
                        <a:pt x="60" y="49"/>
                        <a:pt x="60" y="47"/>
                      </a:cubicBezTo>
                      <a:cubicBezTo>
                        <a:pt x="60" y="44"/>
                        <a:pt x="61" y="40"/>
                        <a:pt x="64" y="35"/>
                      </a:cubicBezTo>
                      <a:cubicBezTo>
                        <a:pt x="66" y="31"/>
                        <a:pt x="68" y="26"/>
                        <a:pt x="68" y="23"/>
                      </a:cubicBezTo>
                      <a:cubicBezTo>
                        <a:pt x="68" y="17"/>
                        <a:pt x="69" y="15"/>
                        <a:pt x="71" y="12"/>
                      </a:cubicBezTo>
                      <a:cubicBezTo>
                        <a:pt x="72" y="12"/>
                        <a:pt x="72" y="11"/>
                        <a:pt x="72" y="10"/>
                      </a:cubicBezTo>
                      <a:cubicBezTo>
                        <a:pt x="73" y="10"/>
                        <a:pt x="73" y="9"/>
                        <a:pt x="73" y="9"/>
                      </a:cubicBezTo>
                      <a:cubicBezTo>
                        <a:pt x="73" y="8"/>
                        <a:pt x="73" y="8"/>
                        <a:pt x="73" y="8"/>
                      </a:cubicBezTo>
                      <a:cubicBezTo>
                        <a:pt x="73" y="7"/>
                        <a:pt x="74" y="7"/>
                        <a:pt x="74" y="6"/>
                      </a:cubicBezTo>
                      <a:cubicBezTo>
                        <a:pt x="74" y="6"/>
                        <a:pt x="74" y="6"/>
                        <a:pt x="74" y="5"/>
                      </a:cubicBezTo>
                      <a:cubicBezTo>
                        <a:pt x="74" y="5"/>
                        <a:pt x="74" y="4"/>
                        <a:pt x="74" y="4"/>
                      </a:cubicBezTo>
                      <a:cubicBezTo>
                        <a:pt x="74" y="3"/>
                        <a:pt x="74" y="3"/>
                        <a:pt x="74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0" y="1"/>
                        <a:pt x="70" y="1"/>
                        <a:pt x="70" y="1"/>
                      </a:cubicBez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3" name="Freeform 1622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4" name="Freeform 1623"/>
                <p:cNvSpPr>
                  <a:spLocks/>
                </p:cNvSpPr>
                <p:nvPr/>
              </p:nvSpPr>
              <p:spPr bwMode="auto">
                <a:xfrm>
                  <a:off x="1854" y="2935"/>
                  <a:ext cx="4" cy="1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4 w 4"/>
                    <a:gd name="T5" fmla="*/ 1 h 1"/>
                    <a:gd name="T6" fmla="*/ 0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5" name="Freeform 1624"/>
                <p:cNvSpPr>
                  <a:spLocks/>
                </p:cNvSpPr>
                <p:nvPr/>
              </p:nvSpPr>
              <p:spPr bwMode="auto">
                <a:xfrm>
                  <a:off x="1813" y="29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6" name="Freeform 1625"/>
                <p:cNvSpPr>
                  <a:spLocks/>
                </p:cNvSpPr>
                <p:nvPr/>
              </p:nvSpPr>
              <p:spPr bwMode="auto">
                <a:xfrm>
                  <a:off x="1816" y="2951"/>
                  <a:ext cx="3" cy="0"/>
                </a:xfrm>
                <a:custGeom>
                  <a:avLst/>
                  <a:gdLst>
                    <a:gd name="T0" fmla="*/ 3 w 3"/>
                    <a:gd name="T1" fmla="*/ 3 w 3"/>
                    <a:gd name="T2" fmla="*/ 0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7" name="Freeform 1626"/>
                <p:cNvSpPr>
                  <a:spLocks/>
                </p:cNvSpPr>
                <p:nvPr/>
              </p:nvSpPr>
              <p:spPr bwMode="auto">
                <a:xfrm>
                  <a:off x="1840" y="2945"/>
                  <a:ext cx="3" cy="10"/>
                </a:xfrm>
                <a:custGeom>
                  <a:avLst/>
                  <a:gdLst>
                    <a:gd name="T0" fmla="*/ 0 w 3"/>
                    <a:gd name="T1" fmla="*/ 10 h 10"/>
                    <a:gd name="T2" fmla="*/ 0 w 3"/>
                    <a:gd name="T3" fmla="*/ 10 h 10"/>
                    <a:gd name="T4" fmla="*/ 0 w 3"/>
                    <a:gd name="T5" fmla="*/ 10 h 10"/>
                    <a:gd name="T6" fmla="*/ 3 w 3"/>
                    <a:gd name="T7" fmla="*/ 1 h 10"/>
                    <a:gd name="T8" fmla="*/ 3 w 3"/>
                    <a:gd name="T9" fmla="*/ 0 h 10"/>
                    <a:gd name="T10" fmla="*/ 3 w 3"/>
                    <a:gd name="T11" fmla="*/ 1 h 10"/>
                    <a:gd name="T12" fmla="*/ 0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8"/>
                        <a:pt x="1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4"/>
                        <a:pt x="0" y="8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8" name="Freeform 1627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9" name="Freeform 1628"/>
                <p:cNvSpPr>
                  <a:spLocks/>
                </p:cNvSpPr>
                <p:nvPr/>
              </p:nvSpPr>
              <p:spPr bwMode="auto">
                <a:xfrm>
                  <a:off x="1812" y="29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0" name="Freeform 1629"/>
                <p:cNvSpPr>
                  <a:spLocks/>
                </p:cNvSpPr>
                <p:nvPr/>
              </p:nvSpPr>
              <p:spPr bwMode="auto">
                <a:xfrm>
                  <a:off x="1811" y="295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1" name="Freeform 1630"/>
                <p:cNvSpPr>
                  <a:spLocks/>
                </p:cNvSpPr>
                <p:nvPr/>
              </p:nvSpPr>
              <p:spPr bwMode="auto">
                <a:xfrm>
                  <a:off x="1792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380" name="Group 1832"/>
              <p:cNvGrpSpPr>
                <a:grpSpLocks/>
              </p:cNvGrpSpPr>
              <p:nvPr/>
            </p:nvGrpSpPr>
            <p:grpSpPr bwMode="auto">
              <a:xfrm>
                <a:off x="1791" y="2634"/>
                <a:ext cx="411" cy="636"/>
                <a:chOff x="1791" y="2634"/>
                <a:chExt cx="411" cy="636"/>
              </a:xfrm>
              <a:grpFill/>
            </p:grpSpPr>
            <p:sp>
              <p:nvSpPr>
                <p:cNvPr id="402" name="Freeform 1632"/>
                <p:cNvSpPr>
                  <a:spLocks/>
                </p:cNvSpPr>
                <p:nvPr/>
              </p:nvSpPr>
              <p:spPr bwMode="auto">
                <a:xfrm>
                  <a:off x="1811" y="29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3" name="Freeform 1633"/>
                <p:cNvSpPr>
                  <a:spLocks/>
                </p:cNvSpPr>
                <p:nvPr/>
              </p:nvSpPr>
              <p:spPr bwMode="auto">
                <a:xfrm>
                  <a:off x="1791" y="30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4" name="Freeform 1634"/>
                <p:cNvSpPr>
                  <a:spLocks/>
                </p:cNvSpPr>
                <p:nvPr/>
              </p:nvSpPr>
              <p:spPr bwMode="auto">
                <a:xfrm>
                  <a:off x="1902" y="2719"/>
                  <a:ext cx="172" cy="214"/>
                </a:xfrm>
                <a:custGeom>
                  <a:avLst/>
                  <a:gdLst>
                    <a:gd name="T0" fmla="*/ 22 w 180"/>
                    <a:gd name="T1" fmla="*/ 44 h 223"/>
                    <a:gd name="T2" fmla="*/ 19 w 180"/>
                    <a:gd name="T3" fmla="*/ 85 h 223"/>
                    <a:gd name="T4" fmla="*/ 5 w 180"/>
                    <a:gd name="T5" fmla="*/ 100 h 223"/>
                    <a:gd name="T6" fmla="*/ 1 w 180"/>
                    <a:gd name="T7" fmla="*/ 114 h 223"/>
                    <a:gd name="T8" fmla="*/ 4 w 180"/>
                    <a:gd name="T9" fmla="*/ 118 h 223"/>
                    <a:gd name="T10" fmla="*/ 9 w 180"/>
                    <a:gd name="T11" fmla="*/ 132 h 223"/>
                    <a:gd name="T12" fmla="*/ 9 w 180"/>
                    <a:gd name="T13" fmla="*/ 139 h 223"/>
                    <a:gd name="T14" fmla="*/ 12 w 180"/>
                    <a:gd name="T15" fmla="*/ 142 h 223"/>
                    <a:gd name="T16" fmla="*/ 13 w 180"/>
                    <a:gd name="T17" fmla="*/ 143 h 223"/>
                    <a:gd name="T18" fmla="*/ 17 w 180"/>
                    <a:gd name="T19" fmla="*/ 149 h 223"/>
                    <a:gd name="T20" fmla="*/ 17 w 180"/>
                    <a:gd name="T21" fmla="*/ 150 h 223"/>
                    <a:gd name="T22" fmla="*/ 17 w 180"/>
                    <a:gd name="T23" fmla="*/ 162 h 223"/>
                    <a:gd name="T24" fmla="*/ 22 w 180"/>
                    <a:gd name="T25" fmla="*/ 167 h 223"/>
                    <a:gd name="T26" fmla="*/ 37 w 180"/>
                    <a:gd name="T27" fmla="*/ 180 h 223"/>
                    <a:gd name="T28" fmla="*/ 48 w 180"/>
                    <a:gd name="T29" fmla="*/ 193 h 223"/>
                    <a:gd name="T30" fmla="*/ 58 w 180"/>
                    <a:gd name="T31" fmla="*/ 204 h 223"/>
                    <a:gd name="T32" fmla="*/ 59 w 180"/>
                    <a:gd name="T33" fmla="*/ 205 h 223"/>
                    <a:gd name="T34" fmla="*/ 60 w 180"/>
                    <a:gd name="T35" fmla="*/ 206 h 223"/>
                    <a:gd name="T36" fmla="*/ 61 w 180"/>
                    <a:gd name="T37" fmla="*/ 209 h 223"/>
                    <a:gd name="T38" fmla="*/ 65 w 180"/>
                    <a:gd name="T39" fmla="*/ 212 h 223"/>
                    <a:gd name="T40" fmla="*/ 70 w 180"/>
                    <a:gd name="T41" fmla="*/ 213 h 223"/>
                    <a:gd name="T42" fmla="*/ 85 w 180"/>
                    <a:gd name="T43" fmla="*/ 212 h 223"/>
                    <a:gd name="T44" fmla="*/ 86 w 180"/>
                    <a:gd name="T45" fmla="*/ 214 h 223"/>
                    <a:gd name="T46" fmla="*/ 89 w 180"/>
                    <a:gd name="T47" fmla="*/ 216 h 223"/>
                    <a:gd name="T48" fmla="*/ 92 w 180"/>
                    <a:gd name="T49" fmla="*/ 218 h 223"/>
                    <a:gd name="T50" fmla="*/ 95 w 180"/>
                    <a:gd name="T51" fmla="*/ 221 h 223"/>
                    <a:gd name="T52" fmla="*/ 102 w 180"/>
                    <a:gd name="T53" fmla="*/ 220 h 223"/>
                    <a:gd name="T54" fmla="*/ 104 w 180"/>
                    <a:gd name="T55" fmla="*/ 220 h 223"/>
                    <a:gd name="T56" fmla="*/ 110 w 180"/>
                    <a:gd name="T57" fmla="*/ 223 h 223"/>
                    <a:gd name="T58" fmla="*/ 123 w 180"/>
                    <a:gd name="T59" fmla="*/ 220 h 223"/>
                    <a:gd name="T60" fmla="*/ 129 w 180"/>
                    <a:gd name="T61" fmla="*/ 216 h 223"/>
                    <a:gd name="T62" fmla="*/ 143 w 180"/>
                    <a:gd name="T63" fmla="*/ 207 h 223"/>
                    <a:gd name="T64" fmla="*/ 146 w 180"/>
                    <a:gd name="T65" fmla="*/ 208 h 223"/>
                    <a:gd name="T66" fmla="*/ 149 w 180"/>
                    <a:gd name="T67" fmla="*/ 209 h 223"/>
                    <a:gd name="T68" fmla="*/ 138 w 180"/>
                    <a:gd name="T69" fmla="*/ 195 h 223"/>
                    <a:gd name="T70" fmla="*/ 128 w 180"/>
                    <a:gd name="T71" fmla="*/ 182 h 223"/>
                    <a:gd name="T72" fmla="*/ 119 w 180"/>
                    <a:gd name="T73" fmla="*/ 171 h 223"/>
                    <a:gd name="T74" fmla="*/ 129 w 180"/>
                    <a:gd name="T75" fmla="*/ 165 h 223"/>
                    <a:gd name="T76" fmla="*/ 133 w 180"/>
                    <a:gd name="T77" fmla="*/ 148 h 223"/>
                    <a:gd name="T78" fmla="*/ 137 w 180"/>
                    <a:gd name="T79" fmla="*/ 139 h 223"/>
                    <a:gd name="T80" fmla="*/ 143 w 180"/>
                    <a:gd name="T81" fmla="*/ 127 h 223"/>
                    <a:gd name="T82" fmla="*/ 154 w 180"/>
                    <a:gd name="T83" fmla="*/ 114 h 223"/>
                    <a:gd name="T84" fmla="*/ 158 w 180"/>
                    <a:gd name="T85" fmla="*/ 101 h 223"/>
                    <a:gd name="T86" fmla="*/ 163 w 180"/>
                    <a:gd name="T87" fmla="*/ 75 h 223"/>
                    <a:gd name="T88" fmla="*/ 172 w 180"/>
                    <a:gd name="T89" fmla="*/ 65 h 223"/>
                    <a:gd name="T90" fmla="*/ 176 w 180"/>
                    <a:gd name="T91" fmla="*/ 63 h 223"/>
                    <a:gd name="T92" fmla="*/ 179 w 180"/>
                    <a:gd name="T93" fmla="*/ 59 h 223"/>
                    <a:gd name="T94" fmla="*/ 166 w 180"/>
                    <a:gd name="T95" fmla="*/ 34 h 223"/>
                    <a:gd name="T96" fmla="*/ 155 w 180"/>
                    <a:gd name="T97" fmla="*/ 6 h 223"/>
                    <a:gd name="T98" fmla="*/ 149 w 180"/>
                    <a:gd name="T99" fmla="*/ 0 h 223"/>
                    <a:gd name="T100" fmla="*/ 147 w 180"/>
                    <a:gd name="T101" fmla="*/ 2 h 223"/>
                    <a:gd name="T102" fmla="*/ 143 w 180"/>
                    <a:gd name="T103" fmla="*/ 2 h 223"/>
                    <a:gd name="T104" fmla="*/ 134 w 180"/>
                    <a:gd name="T105" fmla="*/ 12 h 223"/>
                    <a:gd name="T106" fmla="*/ 108 w 180"/>
                    <a:gd name="T107" fmla="*/ 12 h 223"/>
                    <a:gd name="T108" fmla="*/ 100 w 180"/>
                    <a:gd name="T109" fmla="*/ 13 h 223"/>
                    <a:gd name="T110" fmla="*/ 22 w 180"/>
                    <a:gd name="T111" fmla="*/ 3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0" h="223">
                      <a:moveTo>
                        <a:pt x="22" y="36"/>
                      </a:move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3" y="84"/>
                        <a:pt x="20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2" y="87"/>
                        <a:pt x="11" y="89"/>
                        <a:pt x="11" y="89"/>
                      </a:cubicBezTo>
                      <a:cubicBezTo>
                        <a:pt x="11" y="91"/>
                        <a:pt x="11" y="97"/>
                        <a:pt x="5" y="98"/>
                      </a:cubicBezTo>
                      <a:cubicBezTo>
                        <a:pt x="5" y="98"/>
                        <a:pt x="5" y="100"/>
                        <a:pt x="5" y="100"/>
                      </a:cubicBezTo>
                      <a:cubicBezTo>
                        <a:pt x="5" y="102"/>
                        <a:pt x="5" y="106"/>
                        <a:pt x="1" y="106"/>
                      </a:cubicBezTo>
                      <a:cubicBezTo>
                        <a:pt x="1" y="107"/>
                        <a:pt x="1" y="107"/>
                        <a:pt x="1" y="107"/>
                      </a:cubicBezTo>
                      <a:cubicBezTo>
                        <a:pt x="2" y="109"/>
                        <a:pt x="3" y="112"/>
                        <a:pt x="1" y="114"/>
                      </a:cubicBezTo>
                      <a:cubicBezTo>
                        <a:pt x="0" y="115"/>
                        <a:pt x="0" y="116"/>
                        <a:pt x="0" y="117"/>
                      </a:cubicBezTo>
                      <a:cubicBezTo>
                        <a:pt x="0" y="117"/>
                        <a:pt x="0" y="117"/>
                        <a:pt x="1" y="117"/>
                      </a:cubicBezTo>
                      <a:cubicBezTo>
                        <a:pt x="2" y="117"/>
                        <a:pt x="3" y="118"/>
                        <a:pt x="4" y="118"/>
                      </a:cubicBezTo>
                      <a:cubicBezTo>
                        <a:pt x="5" y="120"/>
                        <a:pt x="5" y="122"/>
                        <a:pt x="5" y="125"/>
                      </a:cubicBezTo>
                      <a:cubicBezTo>
                        <a:pt x="5" y="126"/>
                        <a:pt x="5" y="127"/>
                        <a:pt x="5" y="127"/>
                      </a:cubicBezTo>
                      <a:cubicBezTo>
                        <a:pt x="5" y="130"/>
                        <a:pt x="8" y="132"/>
                        <a:pt x="9" y="132"/>
                      </a:cubicBezTo>
                      <a:cubicBezTo>
                        <a:pt x="9" y="132"/>
                        <a:pt x="9" y="133"/>
                        <a:pt x="9" y="133"/>
                      </a:cubicBezTo>
                      <a:cubicBezTo>
                        <a:pt x="11" y="133"/>
                        <a:pt x="11" y="133"/>
                        <a:pt x="11" y="133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10" y="140"/>
                        <a:pt x="11" y="140"/>
                        <a:pt x="11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3"/>
                        <a:pt x="12" y="143"/>
                        <a:pt x="13" y="143"/>
                      </a:cubicBezTo>
                      <a:cubicBezTo>
                        <a:pt x="14" y="145"/>
                        <a:pt x="15" y="146"/>
                        <a:pt x="16" y="148"/>
                      </a:cubicBezTo>
                      <a:cubicBezTo>
                        <a:pt x="16" y="148"/>
                        <a:pt x="16" y="148"/>
                        <a:pt x="16" y="148"/>
                      </a:cubicBezTo>
                      <a:cubicBezTo>
                        <a:pt x="16" y="148"/>
                        <a:pt x="17" y="148"/>
                        <a:pt x="17" y="149"/>
                      </a:cubicBezTo>
                      <a:cubicBezTo>
                        <a:pt x="17" y="149"/>
                        <a:pt x="17" y="149"/>
                        <a:pt x="17" y="149"/>
                      </a:cubicBezTo>
                      <a:cubicBezTo>
                        <a:pt x="17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7" y="150"/>
                        <a:pt x="18" y="151"/>
                        <a:pt x="18" y="151"/>
                      </a:cubicBezTo>
                      <a:cubicBezTo>
                        <a:pt x="19" y="153"/>
                        <a:pt x="20" y="156"/>
                        <a:pt x="20" y="159"/>
                      </a:cubicBezTo>
                      <a:cubicBezTo>
                        <a:pt x="19" y="160"/>
                        <a:pt x="18" y="161"/>
                        <a:pt x="17" y="162"/>
                      </a:cubicBezTo>
                      <a:cubicBezTo>
                        <a:pt x="16" y="162"/>
                        <a:pt x="16" y="162"/>
                        <a:pt x="16" y="162"/>
                      </a:cubicBezTo>
                      <a:cubicBezTo>
                        <a:pt x="21" y="163"/>
                        <a:pt x="21" y="163"/>
                        <a:pt x="21" y="163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4" y="167"/>
                        <a:pt x="29" y="168"/>
                        <a:pt x="31" y="171"/>
                      </a:cubicBezTo>
                      <a:cubicBezTo>
                        <a:pt x="32" y="173"/>
                        <a:pt x="33" y="173"/>
                        <a:pt x="34" y="174"/>
                      </a:cubicBezTo>
                      <a:cubicBezTo>
                        <a:pt x="36" y="176"/>
                        <a:pt x="37" y="177"/>
                        <a:pt x="37" y="180"/>
                      </a:cubicBezTo>
                      <a:cubicBezTo>
                        <a:pt x="37" y="180"/>
                        <a:pt x="38" y="181"/>
                        <a:pt x="39" y="181"/>
                      </a:cubicBezTo>
                      <a:cubicBezTo>
                        <a:pt x="40" y="182"/>
                        <a:pt x="41" y="183"/>
                        <a:pt x="43" y="184"/>
                      </a:cubicBezTo>
                      <a:cubicBezTo>
                        <a:pt x="48" y="188"/>
                        <a:pt x="48" y="191"/>
                        <a:pt x="48" y="193"/>
                      </a:cubicBezTo>
                      <a:cubicBezTo>
                        <a:pt x="48" y="194"/>
                        <a:pt x="51" y="196"/>
                        <a:pt x="54" y="197"/>
                      </a:cubicBezTo>
                      <a:cubicBezTo>
                        <a:pt x="55" y="198"/>
                        <a:pt x="55" y="198"/>
                        <a:pt x="55" y="198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7"/>
                        <a:pt x="61" y="207"/>
                        <a:pt x="61" y="208"/>
                      </a:cubicBezTo>
                      <a:cubicBezTo>
                        <a:pt x="61" y="208"/>
                        <a:pt x="61" y="208"/>
                        <a:pt x="61" y="209"/>
                      </a:cubicBezTo>
                      <a:cubicBezTo>
                        <a:pt x="61" y="209"/>
                        <a:pt x="61" y="209"/>
                        <a:pt x="61" y="209"/>
                      </a:cubicBezTo>
                      <a:cubicBezTo>
                        <a:pt x="62" y="209"/>
                        <a:pt x="62" y="209"/>
                        <a:pt x="62" y="210"/>
                      </a:cubicBezTo>
                      <a:cubicBezTo>
                        <a:pt x="62" y="210"/>
                        <a:pt x="62" y="210"/>
                        <a:pt x="62" y="210"/>
                      </a:cubicBezTo>
                      <a:cubicBezTo>
                        <a:pt x="63" y="211"/>
                        <a:pt x="65" y="212"/>
                        <a:pt x="65" y="212"/>
                      </a:cubicBezTo>
                      <a:cubicBezTo>
                        <a:pt x="65" y="212"/>
                        <a:pt x="65" y="212"/>
                        <a:pt x="65" y="212"/>
                      </a:cubicBezTo>
                      <a:cubicBezTo>
                        <a:pt x="66" y="213"/>
                        <a:pt x="67" y="213"/>
                        <a:pt x="68" y="213"/>
                      </a:cubicBezTo>
                      <a:cubicBezTo>
                        <a:pt x="69" y="213"/>
                        <a:pt x="69" y="213"/>
                        <a:pt x="70" y="213"/>
                      </a:cubicBezTo>
                      <a:cubicBezTo>
                        <a:pt x="72" y="210"/>
                        <a:pt x="75" y="211"/>
                        <a:pt x="77" y="212"/>
                      </a:cubicBezTo>
                      <a:cubicBezTo>
                        <a:pt x="79" y="211"/>
                        <a:pt x="82" y="210"/>
                        <a:pt x="84" y="212"/>
                      </a:cubicBezTo>
                      <a:cubicBezTo>
                        <a:pt x="84" y="212"/>
                        <a:pt x="84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3"/>
                        <a:pt x="85" y="213"/>
                        <a:pt x="86" y="213"/>
                      </a:cubicBezTo>
                      <a:cubicBezTo>
                        <a:pt x="86" y="213"/>
                        <a:pt x="86" y="213"/>
                        <a:pt x="86" y="214"/>
                      </a:cubicBezTo>
                      <a:cubicBezTo>
                        <a:pt x="87" y="214"/>
                        <a:pt x="87" y="214"/>
                        <a:pt x="87" y="214"/>
                      </a:cubicBezTo>
                      <a:cubicBezTo>
                        <a:pt x="87" y="214"/>
                        <a:pt x="88" y="215"/>
                        <a:pt x="88" y="215"/>
                      </a:cubicBezTo>
                      <a:cubicBezTo>
                        <a:pt x="88" y="215"/>
                        <a:pt x="89" y="215"/>
                        <a:pt x="89" y="216"/>
                      </a:cubicBezTo>
                      <a:cubicBezTo>
                        <a:pt x="89" y="216"/>
                        <a:pt x="90" y="216"/>
                        <a:pt x="90" y="216"/>
                      </a:cubicBezTo>
                      <a:cubicBezTo>
                        <a:pt x="90" y="217"/>
                        <a:pt x="90" y="217"/>
                        <a:pt x="91" y="217"/>
                      </a:cubicBezTo>
                      <a:cubicBezTo>
                        <a:pt x="91" y="217"/>
                        <a:pt x="91" y="218"/>
                        <a:pt x="92" y="218"/>
                      </a:cubicBezTo>
                      <a:cubicBezTo>
                        <a:pt x="92" y="218"/>
                        <a:pt x="92" y="219"/>
                        <a:pt x="93" y="219"/>
                      </a:cubicBezTo>
                      <a:cubicBezTo>
                        <a:pt x="93" y="219"/>
                        <a:pt x="93" y="219"/>
                        <a:pt x="94" y="220"/>
                      </a:cubicBezTo>
                      <a:cubicBezTo>
                        <a:pt x="94" y="220"/>
                        <a:pt x="94" y="220"/>
                        <a:pt x="95" y="221"/>
                      </a:cubicBezTo>
                      <a:cubicBezTo>
                        <a:pt x="95" y="221"/>
                        <a:pt x="95" y="221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8" y="222"/>
                        <a:pt x="100" y="221"/>
                        <a:pt x="102" y="220"/>
                      </a:cubicBezTo>
                      <a:cubicBezTo>
                        <a:pt x="102" y="220"/>
                        <a:pt x="102" y="220"/>
                        <a:pt x="102" y="220"/>
                      </a:cubicBezTo>
                      <a:cubicBezTo>
                        <a:pt x="103" y="220"/>
                        <a:pt x="103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6" y="220"/>
                        <a:pt x="108" y="221"/>
                        <a:pt x="109" y="222"/>
                      </a:cubicBezTo>
                      <a:cubicBezTo>
                        <a:pt x="109" y="222"/>
                        <a:pt x="110" y="222"/>
                        <a:pt x="110" y="223"/>
                      </a:cubicBezTo>
                      <a:cubicBezTo>
                        <a:pt x="112" y="221"/>
                        <a:pt x="116" y="219"/>
                        <a:pt x="118" y="219"/>
                      </a:cubicBezTo>
                      <a:cubicBezTo>
                        <a:pt x="119" y="219"/>
                        <a:pt x="120" y="220"/>
                        <a:pt x="120" y="220"/>
                      </a:cubicBezTo>
                      <a:cubicBezTo>
                        <a:pt x="121" y="220"/>
                        <a:pt x="122" y="220"/>
                        <a:pt x="123" y="220"/>
                      </a:cubicBezTo>
                      <a:cubicBezTo>
                        <a:pt x="124" y="220"/>
                        <a:pt x="124" y="220"/>
                        <a:pt x="125" y="220"/>
                      </a:cubicBezTo>
                      <a:cubicBezTo>
                        <a:pt x="125" y="219"/>
                        <a:pt x="126" y="218"/>
                        <a:pt x="128" y="217"/>
                      </a:cubicBezTo>
                      <a:cubicBezTo>
                        <a:pt x="128" y="217"/>
                        <a:pt x="129" y="216"/>
                        <a:pt x="129" y="216"/>
                      </a:cubicBezTo>
                      <a:cubicBezTo>
                        <a:pt x="130" y="215"/>
                        <a:pt x="130" y="215"/>
                        <a:pt x="130" y="215"/>
                      </a:cubicBezTo>
                      <a:cubicBezTo>
                        <a:pt x="131" y="212"/>
                        <a:pt x="138" y="208"/>
                        <a:pt x="140" y="208"/>
                      </a:cubicBezTo>
                      <a:cubicBezTo>
                        <a:pt x="141" y="207"/>
                        <a:pt x="142" y="207"/>
                        <a:pt x="143" y="207"/>
                      </a:cubicBezTo>
                      <a:cubicBezTo>
                        <a:pt x="143" y="207"/>
                        <a:pt x="144" y="207"/>
                        <a:pt x="144" y="207"/>
                      </a:cubicBezTo>
                      <a:cubicBezTo>
                        <a:pt x="145" y="207"/>
                        <a:pt x="145" y="207"/>
                        <a:pt x="146" y="207"/>
                      </a:cubicBezTo>
                      <a:cubicBezTo>
                        <a:pt x="146" y="207"/>
                        <a:pt x="146" y="208"/>
                        <a:pt x="146" y="208"/>
                      </a:cubicBezTo>
                      <a:cubicBezTo>
                        <a:pt x="147" y="208"/>
                        <a:pt x="147" y="208"/>
                        <a:pt x="147" y="208"/>
                      </a:cubicBezTo>
                      <a:cubicBezTo>
                        <a:pt x="148" y="208"/>
                        <a:pt x="148" y="208"/>
                        <a:pt x="148" y="208"/>
                      </a:cubicBezTo>
                      <a:cubicBezTo>
                        <a:pt x="148" y="209"/>
                        <a:pt x="149" y="209"/>
                        <a:pt x="149" y="209"/>
                      </a:cubicBezTo>
                      <a:cubicBezTo>
                        <a:pt x="149" y="208"/>
                        <a:pt x="149" y="208"/>
                        <a:pt x="149" y="207"/>
                      </a:cubicBezTo>
                      <a:cubicBezTo>
                        <a:pt x="149" y="206"/>
                        <a:pt x="149" y="205"/>
                        <a:pt x="149" y="204"/>
                      </a:cubicBezTo>
                      <a:cubicBezTo>
                        <a:pt x="146" y="204"/>
                        <a:pt x="140" y="200"/>
                        <a:pt x="138" y="195"/>
                      </a:cubicBezTo>
                      <a:cubicBezTo>
                        <a:pt x="138" y="194"/>
                        <a:pt x="137" y="193"/>
                        <a:pt x="137" y="193"/>
                      </a:cubicBezTo>
                      <a:cubicBezTo>
                        <a:pt x="136" y="191"/>
                        <a:pt x="134" y="189"/>
                        <a:pt x="133" y="187"/>
                      </a:cubicBezTo>
                      <a:cubicBezTo>
                        <a:pt x="131" y="186"/>
                        <a:pt x="129" y="184"/>
                        <a:pt x="128" y="182"/>
                      </a:cubicBezTo>
                      <a:cubicBezTo>
                        <a:pt x="128" y="181"/>
                        <a:pt x="126" y="181"/>
                        <a:pt x="124" y="180"/>
                      </a:cubicBezTo>
                      <a:cubicBezTo>
                        <a:pt x="122" y="179"/>
                        <a:pt x="119" y="179"/>
                        <a:pt x="118" y="177"/>
                      </a:cubicBezTo>
                      <a:cubicBezTo>
                        <a:pt x="117" y="174"/>
                        <a:pt x="118" y="172"/>
                        <a:pt x="119" y="171"/>
                      </a:cubicBezTo>
                      <a:cubicBezTo>
                        <a:pt x="120" y="171"/>
                        <a:pt x="120" y="170"/>
                        <a:pt x="120" y="169"/>
                      </a:cubicBezTo>
                      <a:cubicBezTo>
                        <a:pt x="120" y="168"/>
                        <a:pt x="121" y="165"/>
                        <a:pt x="126" y="165"/>
                      </a:cubicBezTo>
                      <a:cubicBezTo>
                        <a:pt x="127" y="165"/>
                        <a:pt x="128" y="165"/>
                        <a:pt x="129" y="165"/>
                      </a:cubicBezTo>
                      <a:cubicBezTo>
                        <a:pt x="129" y="165"/>
                        <a:pt x="129" y="165"/>
                        <a:pt x="129" y="166"/>
                      </a:cubicBezTo>
                      <a:cubicBezTo>
                        <a:pt x="130" y="163"/>
                        <a:pt x="130" y="158"/>
                        <a:pt x="130" y="155"/>
                      </a:cubicBezTo>
                      <a:cubicBezTo>
                        <a:pt x="130" y="152"/>
                        <a:pt x="132" y="150"/>
                        <a:pt x="133" y="148"/>
                      </a:cubicBezTo>
                      <a:cubicBezTo>
                        <a:pt x="133" y="147"/>
                        <a:pt x="134" y="146"/>
                        <a:pt x="134" y="146"/>
                      </a:cubicBezTo>
                      <a:cubicBezTo>
                        <a:pt x="133" y="145"/>
                        <a:pt x="133" y="144"/>
                        <a:pt x="133" y="143"/>
                      </a:cubicBezTo>
                      <a:cubicBezTo>
                        <a:pt x="134" y="141"/>
                        <a:pt x="135" y="140"/>
                        <a:pt x="137" y="139"/>
                      </a:cubicBezTo>
                      <a:cubicBezTo>
                        <a:pt x="138" y="139"/>
                        <a:pt x="139" y="138"/>
                        <a:pt x="139" y="138"/>
                      </a:cubicBezTo>
                      <a:cubicBezTo>
                        <a:pt x="140" y="137"/>
                        <a:pt x="140" y="136"/>
                        <a:pt x="140" y="134"/>
                      </a:cubicBezTo>
                      <a:cubicBezTo>
                        <a:pt x="141" y="132"/>
                        <a:pt x="141" y="129"/>
                        <a:pt x="143" y="127"/>
                      </a:cubicBezTo>
                      <a:cubicBezTo>
                        <a:pt x="144" y="126"/>
                        <a:pt x="145" y="124"/>
                        <a:pt x="146" y="123"/>
                      </a:cubicBezTo>
                      <a:cubicBezTo>
                        <a:pt x="147" y="120"/>
                        <a:pt x="149" y="118"/>
                        <a:pt x="151" y="118"/>
                      </a:cubicBezTo>
                      <a:cubicBezTo>
                        <a:pt x="152" y="118"/>
                        <a:pt x="154" y="116"/>
                        <a:pt x="154" y="114"/>
                      </a:cubicBezTo>
                      <a:cubicBezTo>
                        <a:pt x="154" y="113"/>
                        <a:pt x="155" y="111"/>
                        <a:pt x="156" y="109"/>
                      </a:cubicBezTo>
                      <a:cubicBezTo>
                        <a:pt x="157" y="107"/>
                        <a:pt x="158" y="104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0"/>
                        <a:pt x="158" y="99"/>
                      </a:cubicBezTo>
                      <a:cubicBezTo>
                        <a:pt x="157" y="94"/>
                        <a:pt x="156" y="89"/>
                        <a:pt x="159" y="85"/>
                      </a:cubicBezTo>
                      <a:cubicBezTo>
                        <a:pt x="162" y="81"/>
                        <a:pt x="164" y="78"/>
                        <a:pt x="163" y="75"/>
                      </a:cubicBezTo>
                      <a:cubicBezTo>
                        <a:pt x="162" y="71"/>
                        <a:pt x="166" y="70"/>
                        <a:pt x="168" y="68"/>
                      </a:cubicBezTo>
                      <a:cubicBezTo>
                        <a:pt x="169" y="68"/>
                        <a:pt x="169" y="67"/>
                        <a:pt x="170" y="67"/>
                      </a:cubicBezTo>
                      <a:cubicBezTo>
                        <a:pt x="170" y="66"/>
                        <a:pt x="171" y="66"/>
                        <a:pt x="172" y="65"/>
                      </a:cubicBezTo>
                      <a:cubicBezTo>
                        <a:pt x="173" y="65"/>
                        <a:pt x="173" y="65"/>
                        <a:pt x="174" y="64"/>
                      </a:cubicBezTo>
                      <a:cubicBezTo>
                        <a:pt x="174" y="64"/>
                        <a:pt x="174" y="64"/>
                        <a:pt x="174" y="64"/>
                      </a:cubicBezTo>
                      <a:cubicBezTo>
                        <a:pt x="175" y="63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7" y="62"/>
                      </a:cubicBezTo>
                      <a:cubicBezTo>
                        <a:pt x="177" y="61"/>
                        <a:pt x="178" y="61"/>
                        <a:pt x="178" y="61"/>
                      </a:cubicBezTo>
                      <a:cubicBezTo>
                        <a:pt x="178" y="60"/>
                        <a:pt x="178" y="60"/>
                        <a:pt x="179" y="59"/>
                      </a:cubicBezTo>
                      <a:cubicBezTo>
                        <a:pt x="179" y="59"/>
                        <a:pt x="179" y="59"/>
                        <a:pt x="180" y="58"/>
                      </a:cubicBezTo>
                      <a:cubicBezTo>
                        <a:pt x="177" y="56"/>
                        <a:pt x="175" y="54"/>
                        <a:pt x="174" y="54"/>
                      </a:cubicBezTo>
                      <a:cubicBezTo>
                        <a:pt x="169" y="52"/>
                        <a:pt x="166" y="44"/>
                        <a:pt x="166" y="34"/>
                      </a:cubicBezTo>
                      <a:cubicBezTo>
                        <a:pt x="166" y="28"/>
                        <a:pt x="165" y="23"/>
                        <a:pt x="165" y="19"/>
                      </a:cubicBezTo>
                      <a:cubicBezTo>
                        <a:pt x="164" y="18"/>
                        <a:pt x="164" y="17"/>
                        <a:pt x="164" y="16"/>
                      </a:cubicBezTo>
                      <a:cubicBezTo>
                        <a:pt x="164" y="14"/>
                        <a:pt x="160" y="8"/>
                        <a:pt x="155" y="6"/>
                      </a:cubicBezTo>
                      <a:cubicBezTo>
                        <a:pt x="152" y="4"/>
                        <a:pt x="150" y="2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8" y="1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7" y="1"/>
                        <a:pt x="147" y="1"/>
                        <a:pt x="147" y="2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2"/>
                        <a:pt x="146" y="2"/>
                        <a:pt x="145" y="2"/>
                      </a:cubicBezTo>
                      <a:cubicBezTo>
                        <a:pt x="143" y="2"/>
                        <a:pt x="143" y="2"/>
                        <a:pt x="143" y="2"/>
                      </a:cubicBezTo>
                      <a:cubicBezTo>
                        <a:pt x="143" y="2"/>
                        <a:pt x="143" y="3"/>
                        <a:pt x="143" y="4"/>
                      </a:cubicBezTo>
                      <a:cubicBezTo>
                        <a:pt x="142" y="6"/>
                        <a:pt x="140" y="10"/>
                        <a:pt x="136" y="10"/>
                      </a:cubicBezTo>
                      <a:cubicBezTo>
                        <a:pt x="134" y="10"/>
                        <a:pt x="134" y="10"/>
                        <a:pt x="134" y="12"/>
                      </a:cubicBezTo>
                      <a:cubicBezTo>
                        <a:pt x="133" y="13"/>
                        <a:pt x="132" y="15"/>
                        <a:pt x="129" y="15"/>
                      </a:cubicBezTo>
                      <a:cubicBezTo>
                        <a:pt x="126" y="15"/>
                        <a:pt x="124" y="13"/>
                        <a:pt x="123" y="12"/>
                      </a:cubicBezTo>
                      <a:cubicBezTo>
                        <a:pt x="108" y="12"/>
                        <a:pt x="108" y="12"/>
                        <a:pt x="108" y="12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ubicBezTo>
                        <a:pt x="107" y="11"/>
                        <a:pt x="105" y="10"/>
                        <a:pt x="104" y="10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lnTo>
                        <a:pt x="22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5" name="Freeform 1635"/>
                <p:cNvSpPr>
                  <a:spLocks/>
                </p:cNvSpPr>
                <p:nvPr/>
              </p:nvSpPr>
              <p:spPr bwMode="auto">
                <a:xfrm>
                  <a:off x="1913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6" name="Freeform 1636"/>
                <p:cNvSpPr>
                  <a:spLocks/>
                </p:cNvSpPr>
                <p:nvPr/>
              </p:nvSpPr>
              <p:spPr bwMode="auto">
                <a:xfrm>
                  <a:off x="1955" y="2909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0 w 3"/>
                    <a:gd name="T3" fmla="*/ 0 h 6"/>
                    <a:gd name="T4" fmla="*/ 3 w 3"/>
                    <a:gd name="T5" fmla="*/ 6 h 6"/>
                    <a:gd name="T6" fmla="*/ 3 w 3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7" name="Freeform 1637"/>
                <p:cNvSpPr>
                  <a:spLocks/>
                </p:cNvSpPr>
                <p:nvPr/>
              </p:nvSpPr>
              <p:spPr bwMode="auto">
                <a:xfrm>
                  <a:off x="1918" y="28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8" name="Freeform 1638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9" name="Freeform 1639"/>
                <p:cNvSpPr>
                  <a:spLocks/>
                </p:cNvSpPr>
                <p:nvPr/>
              </p:nvSpPr>
              <p:spPr bwMode="auto">
                <a:xfrm>
                  <a:off x="1917" y="28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0" name="Freeform 1640"/>
                <p:cNvSpPr>
                  <a:spLocks/>
                </p:cNvSpPr>
                <p:nvPr/>
              </p:nvSpPr>
              <p:spPr bwMode="auto">
                <a:xfrm>
                  <a:off x="1914" y="28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1" name="Freeform 1641"/>
                <p:cNvSpPr>
                  <a:spLocks/>
                </p:cNvSpPr>
                <p:nvPr/>
              </p:nvSpPr>
              <p:spPr bwMode="auto">
                <a:xfrm>
                  <a:off x="1911" y="2846"/>
                  <a:ext cx="2" cy="6"/>
                </a:xfrm>
                <a:custGeom>
                  <a:avLst/>
                  <a:gdLst>
                    <a:gd name="T0" fmla="*/ 2 w 2"/>
                    <a:gd name="T1" fmla="*/ 1 h 7"/>
                    <a:gd name="T2" fmla="*/ 0 w 2"/>
                    <a:gd name="T3" fmla="*/ 7 h 7"/>
                    <a:gd name="T4" fmla="*/ 0 w 2"/>
                    <a:gd name="T5" fmla="*/ 7 h 7"/>
                    <a:gd name="T6" fmla="*/ 2 w 2"/>
                    <a:gd name="T7" fmla="*/ 1 h 7"/>
                    <a:gd name="T8" fmla="*/ 0 w 2"/>
                    <a:gd name="T9" fmla="*/ 1 h 7"/>
                    <a:gd name="T10" fmla="*/ 0 w 2"/>
                    <a:gd name="T11" fmla="*/ 0 h 7"/>
                    <a:gd name="T12" fmla="*/ 0 w 2"/>
                    <a:gd name="T13" fmla="*/ 1 h 7"/>
                    <a:gd name="T14" fmla="*/ 2 w 2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2" name="Freeform 1642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3" name="Oval 1643"/>
                <p:cNvSpPr>
                  <a:spLocks noChangeArrowheads="1"/>
                </p:cNvSpPr>
                <p:nvPr/>
              </p:nvSpPr>
              <p:spPr bwMode="auto">
                <a:xfrm>
                  <a:off x="1914" y="285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4" name="Freeform 1644"/>
                <p:cNvSpPr>
                  <a:spLocks/>
                </p:cNvSpPr>
                <p:nvPr/>
              </p:nvSpPr>
              <p:spPr bwMode="auto">
                <a:xfrm>
                  <a:off x="2043" y="27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5" name="Freeform 1645"/>
                <p:cNvSpPr>
                  <a:spLocks/>
                </p:cNvSpPr>
                <p:nvPr/>
              </p:nvSpPr>
              <p:spPr bwMode="auto">
                <a:xfrm>
                  <a:off x="2044" y="27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6" name="Freeform 1646"/>
                <p:cNvSpPr>
                  <a:spLocks/>
                </p:cNvSpPr>
                <p:nvPr/>
              </p:nvSpPr>
              <p:spPr bwMode="auto">
                <a:xfrm>
                  <a:off x="2045" y="27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7" name="Freeform 1647"/>
                <p:cNvSpPr>
                  <a:spLocks/>
                </p:cNvSpPr>
                <p:nvPr/>
              </p:nvSpPr>
              <p:spPr bwMode="auto">
                <a:xfrm>
                  <a:off x="2112" y="2837"/>
                  <a:ext cx="16" cy="15"/>
                </a:xfrm>
                <a:custGeom>
                  <a:avLst/>
                  <a:gdLst>
                    <a:gd name="T0" fmla="*/ 4 w 16"/>
                    <a:gd name="T1" fmla="*/ 5 h 16"/>
                    <a:gd name="T2" fmla="*/ 4 w 16"/>
                    <a:gd name="T3" fmla="*/ 6 h 16"/>
                    <a:gd name="T4" fmla="*/ 3 w 16"/>
                    <a:gd name="T5" fmla="*/ 7 h 16"/>
                    <a:gd name="T6" fmla="*/ 3 w 16"/>
                    <a:gd name="T7" fmla="*/ 8 h 16"/>
                    <a:gd name="T8" fmla="*/ 1 w 16"/>
                    <a:gd name="T9" fmla="*/ 9 h 16"/>
                    <a:gd name="T10" fmla="*/ 1 w 16"/>
                    <a:gd name="T11" fmla="*/ 16 h 16"/>
                    <a:gd name="T12" fmla="*/ 2 w 16"/>
                    <a:gd name="T13" fmla="*/ 16 h 16"/>
                    <a:gd name="T14" fmla="*/ 5 w 16"/>
                    <a:gd name="T15" fmla="*/ 15 h 16"/>
                    <a:gd name="T16" fmla="*/ 6 w 16"/>
                    <a:gd name="T17" fmla="*/ 15 h 16"/>
                    <a:gd name="T18" fmla="*/ 6 w 16"/>
                    <a:gd name="T19" fmla="*/ 14 h 16"/>
                    <a:gd name="T20" fmla="*/ 8 w 16"/>
                    <a:gd name="T21" fmla="*/ 14 h 16"/>
                    <a:gd name="T22" fmla="*/ 8 w 16"/>
                    <a:gd name="T23" fmla="*/ 14 h 16"/>
                    <a:gd name="T24" fmla="*/ 9 w 16"/>
                    <a:gd name="T25" fmla="*/ 15 h 16"/>
                    <a:gd name="T26" fmla="*/ 10 w 16"/>
                    <a:gd name="T27" fmla="*/ 15 h 16"/>
                    <a:gd name="T28" fmla="*/ 10 w 16"/>
                    <a:gd name="T29" fmla="*/ 16 h 16"/>
                    <a:gd name="T30" fmla="*/ 11 w 16"/>
                    <a:gd name="T31" fmla="*/ 16 h 16"/>
                    <a:gd name="T32" fmla="*/ 12 w 16"/>
                    <a:gd name="T33" fmla="*/ 14 h 16"/>
                    <a:gd name="T34" fmla="*/ 11 w 16"/>
                    <a:gd name="T35" fmla="*/ 13 h 16"/>
                    <a:gd name="T36" fmla="*/ 8 w 16"/>
                    <a:gd name="T37" fmla="*/ 12 h 16"/>
                    <a:gd name="T38" fmla="*/ 8 w 16"/>
                    <a:gd name="T39" fmla="*/ 9 h 16"/>
                    <a:gd name="T40" fmla="*/ 16 w 16"/>
                    <a:gd name="T41" fmla="*/ 3 h 16"/>
                    <a:gd name="T42" fmla="*/ 14 w 16"/>
                    <a:gd name="T43" fmla="*/ 0 h 16"/>
                    <a:gd name="T44" fmla="*/ 13 w 16"/>
                    <a:gd name="T45" fmla="*/ 0 h 16"/>
                    <a:gd name="T46" fmla="*/ 13 w 16"/>
                    <a:gd name="T47" fmla="*/ 0 h 16"/>
                    <a:gd name="T48" fmla="*/ 13 w 16"/>
                    <a:gd name="T49" fmla="*/ 0 h 16"/>
                    <a:gd name="T50" fmla="*/ 12 w 16"/>
                    <a:gd name="T51" fmla="*/ 1 h 16"/>
                    <a:gd name="T52" fmla="*/ 12 w 16"/>
                    <a:gd name="T53" fmla="*/ 1 h 16"/>
                    <a:gd name="T54" fmla="*/ 12 w 16"/>
                    <a:gd name="T55" fmla="*/ 1 h 16"/>
                    <a:gd name="T56" fmla="*/ 12 w 16"/>
                    <a:gd name="T57" fmla="*/ 1 h 16"/>
                    <a:gd name="T58" fmla="*/ 9 w 16"/>
                    <a:gd name="T59" fmla="*/ 2 h 16"/>
                    <a:gd name="T60" fmla="*/ 9 w 16"/>
                    <a:gd name="T61" fmla="*/ 2 h 16"/>
                    <a:gd name="T62" fmla="*/ 6 w 16"/>
                    <a:gd name="T63" fmla="*/ 2 h 16"/>
                    <a:gd name="T64" fmla="*/ 4 w 16"/>
                    <a:gd name="T65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" h="16">
                      <a:moveTo>
                        <a:pt x="4" y="5"/>
                      </a:move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cubicBezTo>
                        <a:pt x="0" y="11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6"/>
                        <a:pt x="4" y="16"/>
                        <a:pt x="5" y="15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4"/>
                        <a:pt x="11" y="13"/>
                        <a:pt x="11" y="13"/>
                      </a:cubicBezTo>
                      <a:cubicBezTo>
                        <a:pt x="10" y="13"/>
                        <a:pt x="9" y="13"/>
                        <a:pt x="8" y="12"/>
                      </a:cubicBezTo>
                      <a:cubicBezTo>
                        <a:pt x="8" y="11"/>
                        <a:pt x="7" y="10"/>
                        <a:pt x="8" y="9"/>
                      </a:cubicBezTo>
                      <a:cubicBezTo>
                        <a:pt x="8" y="7"/>
                        <a:pt x="13" y="4"/>
                        <a:pt x="16" y="3"/>
                      </a:cubicBezTo>
                      <a:cubicBezTo>
                        <a:pt x="16" y="3"/>
                        <a:pt x="16" y="2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3"/>
                        <a:pt x="5" y="4"/>
                        <a:pt x="4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8" name="Freeform 1648"/>
                <p:cNvSpPr>
                  <a:spLocks/>
                </p:cNvSpPr>
                <p:nvPr/>
              </p:nvSpPr>
              <p:spPr bwMode="auto">
                <a:xfrm>
                  <a:off x="2123" y="28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9" name="Freeform 1649"/>
                <p:cNvSpPr>
                  <a:spLocks/>
                </p:cNvSpPr>
                <p:nvPr/>
              </p:nvSpPr>
              <p:spPr bwMode="auto">
                <a:xfrm>
                  <a:off x="2055" y="2779"/>
                  <a:ext cx="68" cy="56"/>
                </a:xfrm>
                <a:custGeom>
                  <a:avLst/>
                  <a:gdLst>
                    <a:gd name="T0" fmla="*/ 2 w 71"/>
                    <a:gd name="T1" fmla="*/ 37 h 59"/>
                    <a:gd name="T2" fmla="*/ 5 w 71"/>
                    <a:gd name="T3" fmla="*/ 37 h 59"/>
                    <a:gd name="T4" fmla="*/ 10 w 71"/>
                    <a:gd name="T5" fmla="*/ 38 h 59"/>
                    <a:gd name="T6" fmla="*/ 11 w 71"/>
                    <a:gd name="T7" fmla="*/ 35 h 59"/>
                    <a:gd name="T8" fmla="*/ 16 w 71"/>
                    <a:gd name="T9" fmla="*/ 31 h 59"/>
                    <a:gd name="T10" fmla="*/ 20 w 71"/>
                    <a:gd name="T11" fmla="*/ 33 h 59"/>
                    <a:gd name="T12" fmla="*/ 21 w 71"/>
                    <a:gd name="T13" fmla="*/ 34 h 59"/>
                    <a:gd name="T14" fmla="*/ 24 w 71"/>
                    <a:gd name="T15" fmla="*/ 36 h 59"/>
                    <a:gd name="T16" fmla="*/ 30 w 71"/>
                    <a:gd name="T17" fmla="*/ 35 h 59"/>
                    <a:gd name="T18" fmla="*/ 31 w 71"/>
                    <a:gd name="T19" fmla="*/ 36 h 59"/>
                    <a:gd name="T20" fmla="*/ 33 w 71"/>
                    <a:gd name="T21" fmla="*/ 36 h 59"/>
                    <a:gd name="T22" fmla="*/ 36 w 71"/>
                    <a:gd name="T23" fmla="*/ 36 h 59"/>
                    <a:gd name="T24" fmla="*/ 42 w 71"/>
                    <a:gd name="T25" fmla="*/ 35 h 59"/>
                    <a:gd name="T26" fmla="*/ 67 w 71"/>
                    <a:gd name="T27" fmla="*/ 59 h 59"/>
                    <a:gd name="T28" fmla="*/ 67 w 71"/>
                    <a:gd name="T29" fmla="*/ 59 h 59"/>
                    <a:gd name="T30" fmla="*/ 68 w 71"/>
                    <a:gd name="T31" fmla="*/ 59 h 59"/>
                    <a:gd name="T32" fmla="*/ 68 w 71"/>
                    <a:gd name="T33" fmla="*/ 59 h 59"/>
                    <a:gd name="T34" fmla="*/ 69 w 71"/>
                    <a:gd name="T35" fmla="*/ 59 h 59"/>
                    <a:gd name="T36" fmla="*/ 70 w 71"/>
                    <a:gd name="T37" fmla="*/ 59 h 59"/>
                    <a:gd name="T38" fmla="*/ 70 w 71"/>
                    <a:gd name="T39" fmla="*/ 59 h 59"/>
                    <a:gd name="T40" fmla="*/ 70 w 71"/>
                    <a:gd name="T41" fmla="*/ 58 h 59"/>
                    <a:gd name="T42" fmla="*/ 71 w 71"/>
                    <a:gd name="T43" fmla="*/ 58 h 59"/>
                    <a:gd name="T44" fmla="*/ 60 w 71"/>
                    <a:gd name="T45" fmla="*/ 46 h 59"/>
                    <a:gd name="T46" fmla="*/ 44 w 71"/>
                    <a:gd name="T47" fmla="*/ 35 h 59"/>
                    <a:gd name="T48" fmla="*/ 38 w 71"/>
                    <a:gd name="T49" fmla="*/ 29 h 59"/>
                    <a:gd name="T50" fmla="*/ 36 w 71"/>
                    <a:gd name="T51" fmla="*/ 27 h 59"/>
                    <a:gd name="T52" fmla="*/ 26 w 71"/>
                    <a:gd name="T53" fmla="*/ 9 h 59"/>
                    <a:gd name="T54" fmla="*/ 22 w 71"/>
                    <a:gd name="T55" fmla="*/ 0 h 59"/>
                    <a:gd name="T56" fmla="*/ 22 w 71"/>
                    <a:gd name="T57" fmla="*/ 0 h 59"/>
                    <a:gd name="T58" fmla="*/ 21 w 71"/>
                    <a:gd name="T59" fmla="*/ 1 h 59"/>
                    <a:gd name="T60" fmla="*/ 19 w 71"/>
                    <a:gd name="T61" fmla="*/ 3 h 59"/>
                    <a:gd name="T62" fmla="*/ 18 w 71"/>
                    <a:gd name="T63" fmla="*/ 4 h 59"/>
                    <a:gd name="T64" fmla="*/ 17 w 71"/>
                    <a:gd name="T65" fmla="*/ 5 h 59"/>
                    <a:gd name="T66" fmla="*/ 16 w 71"/>
                    <a:gd name="T67" fmla="*/ 5 h 59"/>
                    <a:gd name="T68" fmla="*/ 14 w 71"/>
                    <a:gd name="T69" fmla="*/ 7 h 59"/>
                    <a:gd name="T70" fmla="*/ 13 w 71"/>
                    <a:gd name="T71" fmla="*/ 8 h 59"/>
                    <a:gd name="T72" fmla="*/ 10 w 71"/>
                    <a:gd name="T73" fmla="*/ 10 h 59"/>
                    <a:gd name="T74" fmla="*/ 7 w 71"/>
                    <a:gd name="T75" fmla="*/ 12 h 59"/>
                    <a:gd name="T76" fmla="*/ 2 w 71"/>
                    <a:gd name="T77" fmla="*/ 25 h 59"/>
                    <a:gd name="T78" fmla="*/ 2 w 71"/>
                    <a:gd name="T79" fmla="*/ 36 h 59"/>
                    <a:gd name="T80" fmla="*/ 2 w 71"/>
                    <a:gd name="T81" fmla="*/ 36 h 59"/>
                    <a:gd name="T82" fmla="*/ 2 w 71"/>
                    <a:gd name="T83" fmla="*/ 37 h 59"/>
                    <a:gd name="T84" fmla="*/ 2 w 71"/>
                    <a:gd name="T85" fmla="*/ 3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1" h="59">
                      <a:moveTo>
                        <a:pt x="2" y="37"/>
                      </a:moveTo>
                      <a:cubicBezTo>
                        <a:pt x="3" y="37"/>
                        <a:pt x="4" y="37"/>
                        <a:pt x="5" y="37"/>
                      </a:cubicBezTo>
                      <a:cubicBezTo>
                        <a:pt x="8" y="37"/>
                        <a:pt x="10" y="37"/>
                        <a:pt x="10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12" y="32"/>
                        <a:pt x="14" y="31"/>
                        <a:pt x="16" y="31"/>
                      </a:cubicBezTo>
                      <a:cubicBezTo>
                        <a:pt x="17" y="31"/>
                        <a:pt x="18" y="32"/>
                        <a:pt x="20" y="33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8" y="34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6"/>
                        <a:pt x="31" y="36"/>
                        <a:pt x="33" y="36"/>
                      </a:cubicBezTo>
                      <a:cubicBezTo>
                        <a:pt x="34" y="36"/>
                        <a:pt x="35" y="36"/>
                        <a:pt x="36" y="36"/>
                      </a:cubicBezTo>
                      <a:cubicBezTo>
                        <a:pt x="39" y="35"/>
                        <a:pt x="41" y="35"/>
                        <a:pt x="42" y="35"/>
                      </a:cubicBezTo>
                      <a:cubicBezTo>
                        <a:pt x="43" y="36"/>
                        <a:pt x="45" y="36"/>
                        <a:pt x="67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7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1" y="58"/>
                      </a:cubicBezTo>
                      <a:cubicBezTo>
                        <a:pt x="67" y="55"/>
                        <a:pt x="64" y="51"/>
                        <a:pt x="60" y="46"/>
                      </a:cubicBezTo>
                      <a:cubicBezTo>
                        <a:pt x="54" y="38"/>
                        <a:pt x="47" y="35"/>
                        <a:pt x="44" y="35"/>
                      </a:cubicBezTo>
                      <a:cubicBezTo>
                        <a:pt x="40" y="35"/>
                        <a:pt x="39" y="32"/>
                        <a:pt x="38" y="29"/>
                      </a:cubicBezTo>
                      <a:cubicBezTo>
                        <a:pt x="37" y="29"/>
                        <a:pt x="37" y="28"/>
                        <a:pt x="36" y="27"/>
                      </a:cubicBezTo>
                      <a:cubicBezTo>
                        <a:pt x="32" y="27"/>
                        <a:pt x="27" y="15"/>
                        <a:pt x="26" y="9"/>
                      </a:cubicBezTo>
                      <a:cubicBezTo>
                        <a:pt x="26" y="7"/>
                        <a:pt x="25" y="3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2"/>
                        <a:pt x="20" y="2"/>
                        <a:pt x="19" y="3"/>
                      </a:cubicBezTo>
                      <a:cubicBezTo>
                        <a:pt x="19" y="3"/>
                        <a:pt x="19" y="3"/>
                        <a:pt x="18" y="4"/>
                      </a:cubicBezTo>
                      <a:cubicBezTo>
                        <a:pt x="18" y="4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6"/>
                        <a:pt x="15" y="6"/>
                        <a:pt x="14" y="7"/>
                      </a:cubicBezTo>
                      <a:cubicBezTo>
                        <a:pt x="14" y="7"/>
                        <a:pt x="13" y="7"/>
                        <a:pt x="13" y="8"/>
                      </a:cubicBezTo>
                      <a:cubicBezTo>
                        <a:pt x="12" y="9"/>
                        <a:pt x="11" y="9"/>
                        <a:pt x="10" y="10"/>
                      </a:cubicBezTo>
                      <a:cubicBezTo>
                        <a:pt x="7" y="11"/>
                        <a:pt x="7" y="12"/>
                        <a:pt x="7" y="12"/>
                      </a:cubicBezTo>
                      <a:cubicBezTo>
                        <a:pt x="8" y="16"/>
                        <a:pt x="6" y="20"/>
                        <a:pt x="2" y="25"/>
                      </a:cubicBezTo>
                      <a:cubicBezTo>
                        <a:pt x="0" y="28"/>
                        <a:pt x="1" y="32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0" name="Freeform 1650"/>
                <p:cNvSpPr>
                  <a:spLocks/>
                </p:cNvSpPr>
                <p:nvPr/>
              </p:nvSpPr>
              <p:spPr bwMode="auto">
                <a:xfrm>
                  <a:off x="2072" y="278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1" name="Freeform 1651"/>
                <p:cNvSpPr>
                  <a:spLocks/>
                </p:cNvSpPr>
                <p:nvPr/>
              </p:nvSpPr>
              <p:spPr bwMode="auto">
                <a:xfrm>
                  <a:off x="2070" y="278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2" name="Freeform 1652"/>
                <p:cNvSpPr>
                  <a:spLocks/>
                </p:cNvSpPr>
                <p:nvPr/>
              </p:nvSpPr>
              <p:spPr bwMode="auto">
                <a:xfrm>
                  <a:off x="2075" y="277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3" name="Freeform 1653"/>
                <p:cNvSpPr>
                  <a:spLocks/>
                </p:cNvSpPr>
                <p:nvPr/>
              </p:nvSpPr>
              <p:spPr bwMode="auto">
                <a:xfrm>
                  <a:off x="2055" y="2803"/>
                  <a:ext cx="2" cy="10"/>
                </a:xfrm>
                <a:custGeom>
                  <a:avLst/>
                  <a:gdLst>
                    <a:gd name="T0" fmla="*/ 2 w 2"/>
                    <a:gd name="T1" fmla="*/ 0 h 11"/>
                    <a:gd name="T2" fmla="*/ 2 w 2"/>
                    <a:gd name="T3" fmla="*/ 11 h 11"/>
                    <a:gd name="T4" fmla="*/ 2 w 2"/>
                    <a:gd name="T5" fmla="*/ 11 h 11"/>
                    <a:gd name="T6" fmla="*/ 2 w 2"/>
                    <a:gd name="T7" fmla="*/ 11 h 11"/>
                    <a:gd name="T8" fmla="*/ 2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2" y="0"/>
                      </a:moveTo>
                      <a:cubicBezTo>
                        <a:pt x="0" y="3"/>
                        <a:pt x="1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7"/>
                        <a:pt x="0" y="3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4" name="Freeform 1654"/>
                <p:cNvSpPr>
                  <a:spLocks/>
                </p:cNvSpPr>
                <p:nvPr/>
              </p:nvSpPr>
              <p:spPr bwMode="auto">
                <a:xfrm>
                  <a:off x="2121" y="2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5" name="Freeform 1655"/>
                <p:cNvSpPr>
                  <a:spLocks/>
                </p:cNvSpPr>
                <p:nvPr/>
              </p:nvSpPr>
              <p:spPr bwMode="auto">
                <a:xfrm>
                  <a:off x="2122" y="28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6" name="Freeform 1656"/>
                <p:cNvSpPr>
                  <a:spLocks/>
                </p:cNvSpPr>
                <p:nvPr/>
              </p:nvSpPr>
              <p:spPr bwMode="auto">
                <a:xfrm>
                  <a:off x="2119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7" name="Freeform 1657"/>
                <p:cNvSpPr>
                  <a:spLocks/>
                </p:cNvSpPr>
                <p:nvPr/>
              </p:nvSpPr>
              <p:spPr bwMode="auto">
                <a:xfrm>
                  <a:off x="2120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8" name="Freeform 1658"/>
                <p:cNvSpPr>
                  <a:spLocks/>
                </p:cNvSpPr>
                <p:nvPr/>
              </p:nvSpPr>
              <p:spPr bwMode="auto">
                <a:xfrm>
                  <a:off x="2018" y="2812"/>
                  <a:ext cx="156" cy="122"/>
                </a:xfrm>
                <a:custGeom>
                  <a:avLst/>
                  <a:gdLst>
                    <a:gd name="T0" fmla="*/ 41 w 163"/>
                    <a:gd name="T1" fmla="*/ 8 h 127"/>
                    <a:gd name="T2" fmla="*/ 40 w 163"/>
                    <a:gd name="T3" fmla="*/ 11 h 127"/>
                    <a:gd name="T4" fmla="*/ 38 w 163"/>
                    <a:gd name="T5" fmla="*/ 14 h 127"/>
                    <a:gd name="T6" fmla="*/ 30 w 163"/>
                    <a:gd name="T7" fmla="*/ 25 h 127"/>
                    <a:gd name="T8" fmla="*/ 25 w 163"/>
                    <a:gd name="T9" fmla="*/ 33 h 127"/>
                    <a:gd name="T10" fmla="*/ 21 w 163"/>
                    <a:gd name="T11" fmla="*/ 44 h 127"/>
                    <a:gd name="T12" fmla="*/ 17 w 163"/>
                    <a:gd name="T13" fmla="*/ 47 h 127"/>
                    <a:gd name="T14" fmla="*/ 13 w 163"/>
                    <a:gd name="T15" fmla="*/ 58 h 127"/>
                    <a:gd name="T16" fmla="*/ 7 w 163"/>
                    <a:gd name="T17" fmla="*/ 72 h 127"/>
                    <a:gd name="T18" fmla="*/ 3 w 163"/>
                    <a:gd name="T19" fmla="*/ 73 h 127"/>
                    <a:gd name="T20" fmla="*/ 0 w 163"/>
                    <a:gd name="T21" fmla="*/ 78 h 127"/>
                    <a:gd name="T22" fmla="*/ 11 w 163"/>
                    <a:gd name="T23" fmla="*/ 84 h 127"/>
                    <a:gd name="T24" fmla="*/ 21 w 163"/>
                    <a:gd name="T25" fmla="*/ 96 h 127"/>
                    <a:gd name="T26" fmla="*/ 32 w 163"/>
                    <a:gd name="T27" fmla="*/ 104 h 127"/>
                    <a:gd name="T28" fmla="*/ 32 w 163"/>
                    <a:gd name="T29" fmla="*/ 111 h 127"/>
                    <a:gd name="T30" fmla="*/ 31 w 163"/>
                    <a:gd name="T31" fmla="*/ 114 h 127"/>
                    <a:gd name="T32" fmla="*/ 33 w 163"/>
                    <a:gd name="T33" fmla="*/ 114 h 127"/>
                    <a:gd name="T34" fmla="*/ 34 w 163"/>
                    <a:gd name="T35" fmla="*/ 115 h 127"/>
                    <a:gd name="T36" fmla="*/ 46 w 163"/>
                    <a:gd name="T37" fmla="*/ 117 h 127"/>
                    <a:gd name="T38" fmla="*/ 71 w 163"/>
                    <a:gd name="T39" fmla="*/ 127 h 127"/>
                    <a:gd name="T40" fmla="*/ 77 w 163"/>
                    <a:gd name="T41" fmla="*/ 121 h 127"/>
                    <a:gd name="T42" fmla="*/ 89 w 163"/>
                    <a:gd name="T43" fmla="*/ 120 h 127"/>
                    <a:gd name="T44" fmla="*/ 98 w 163"/>
                    <a:gd name="T45" fmla="*/ 120 h 127"/>
                    <a:gd name="T46" fmla="*/ 98 w 163"/>
                    <a:gd name="T47" fmla="*/ 119 h 127"/>
                    <a:gd name="T48" fmla="*/ 103 w 163"/>
                    <a:gd name="T49" fmla="*/ 118 h 127"/>
                    <a:gd name="T50" fmla="*/ 106 w 163"/>
                    <a:gd name="T51" fmla="*/ 118 h 127"/>
                    <a:gd name="T52" fmla="*/ 108 w 163"/>
                    <a:gd name="T53" fmla="*/ 118 h 127"/>
                    <a:gd name="T54" fmla="*/ 123 w 163"/>
                    <a:gd name="T55" fmla="*/ 110 h 127"/>
                    <a:gd name="T56" fmla="*/ 134 w 163"/>
                    <a:gd name="T57" fmla="*/ 109 h 127"/>
                    <a:gd name="T58" fmla="*/ 161 w 163"/>
                    <a:gd name="T59" fmla="*/ 79 h 127"/>
                    <a:gd name="T60" fmla="*/ 122 w 163"/>
                    <a:gd name="T61" fmla="*/ 68 h 127"/>
                    <a:gd name="T62" fmla="*/ 115 w 163"/>
                    <a:gd name="T63" fmla="*/ 61 h 127"/>
                    <a:gd name="T64" fmla="*/ 106 w 163"/>
                    <a:gd name="T65" fmla="*/ 49 h 127"/>
                    <a:gd name="T66" fmla="*/ 107 w 163"/>
                    <a:gd name="T67" fmla="*/ 47 h 127"/>
                    <a:gd name="T68" fmla="*/ 107 w 163"/>
                    <a:gd name="T69" fmla="*/ 46 h 127"/>
                    <a:gd name="T70" fmla="*/ 108 w 163"/>
                    <a:gd name="T71" fmla="*/ 45 h 127"/>
                    <a:gd name="T72" fmla="*/ 107 w 163"/>
                    <a:gd name="T73" fmla="*/ 45 h 127"/>
                    <a:gd name="T74" fmla="*/ 106 w 163"/>
                    <a:gd name="T75" fmla="*/ 44 h 127"/>
                    <a:gd name="T76" fmla="*/ 101 w 163"/>
                    <a:gd name="T77" fmla="*/ 46 h 127"/>
                    <a:gd name="T78" fmla="*/ 97 w 163"/>
                    <a:gd name="T79" fmla="*/ 32 h 127"/>
                    <a:gd name="T80" fmla="*/ 99 w 163"/>
                    <a:gd name="T81" fmla="*/ 31 h 127"/>
                    <a:gd name="T82" fmla="*/ 100 w 163"/>
                    <a:gd name="T83" fmla="*/ 29 h 127"/>
                    <a:gd name="T84" fmla="*/ 102 w 163"/>
                    <a:gd name="T85" fmla="*/ 27 h 127"/>
                    <a:gd name="T86" fmla="*/ 91 w 163"/>
                    <a:gd name="T87" fmla="*/ 15 h 127"/>
                    <a:gd name="T88" fmla="*/ 88 w 163"/>
                    <a:gd name="T89" fmla="*/ 12 h 127"/>
                    <a:gd name="T90" fmla="*/ 85 w 163"/>
                    <a:gd name="T91" fmla="*/ 9 h 127"/>
                    <a:gd name="T92" fmla="*/ 83 w 163"/>
                    <a:gd name="T93" fmla="*/ 7 h 127"/>
                    <a:gd name="T94" fmla="*/ 80 w 163"/>
                    <a:gd name="T95" fmla="*/ 4 h 127"/>
                    <a:gd name="T96" fmla="*/ 76 w 163"/>
                    <a:gd name="T97" fmla="*/ 5 h 127"/>
                    <a:gd name="T98" fmla="*/ 69 w 163"/>
                    <a:gd name="T99" fmla="*/ 4 h 127"/>
                    <a:gd name="T100" fmla="*/ 65 w 163"/>
                    <a:gd name="T101" fmla="*/ 4 h 127"/>
                    <a:gd name="T102" fmla="*/ 57 w 163"/>
                    <a:gd name="T103" fmla="*/ 2 h 127"/>
                    <a:gd name="T104" fmla="*/ 55 w 163"/>
                    <a:gd name="T105" fmla="*/ 0 h 127"/>
                    <a:gd name="T106" fmla="*/ 54 w 163"/>
                    <a:gd name="T107" fmla="*/ 3 h 127"/>
                    <a:gd name="T108" fmla="*/ 47 w 163"/>
                    <a:gd name="T109" fmla="*/ 6 h 127"/>
                    <a:gd name="T110" fmla="*/ 41 w 163"/>
                    <a:gd name="T111" fmla="*/ 6 h 127"/>
                    <a:gd name="T112" fmla="*/ 41 w 163"/>
                    <a:gd name="T113" fmla="*/ 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3" h="127">
                      <a:moveTo>
                        <a:pt x="41" y="8"/>
                      </a:move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39" y="12"/>
                      </a:cubicBezTo>
                      <a:cubicBezTo>
                        <a:pt x="39" y="13"/>
                        <a:pt x="39" y="13"/>
                        <a:pt x="38" y="14"/>
                      </a:cubicBezTo>
                      <a:cubicBezTo>
                        <a:pt x="38" y="15"/>
                        <a:pt x="37" y="17"/>
                        <a:pt x="37" y="17"/>
                      </a:cubicBezTo>
                      <a:cubicBezTo>
                        <a:pt x="37" y="21"/>
                        <a:pt x="33" y="25"/>
                        <a:pt x="30" y="25"/>
                      </a:cubicBezTo>
                      <a:cubicBezTo>
                        <a:pt x="30" y="25"/>
                        <a:pt x="29" y="27"/>
                        <a:pt x="28" y="28"/>
                      </a:cubicBezTo>
                      <a:cubicBezTo>
                        <a:pt x="27" y="30"/>
                        <a:pt x="26" y="31"/>
                        <a:pt x="25" y="33"/>
                      </a:cubicBezTo>
                      <a:cubicBezTo>
                        <a:pt x="24" y="34"/>
                        <a:pt x="24" y="35"/>
                        <a:pt x="23" y="37"/>
                      </a:cubicBezTo>
                      <a:cubicBezTo>
                        <a:pt x="23" y="40"/>
                        <a:pt x="23" y="42"/>
                        <a:pt x="21" y="44"/>
                      </a:cubicBezTo>
                      <a:cubicBezTo>
                        <a:pt x="20" y="45"/>
                        <a:pt x="19" y="45"/>
                        <a:pt x="18" y="46"/>
                      </a:cubicBezTo>
                      <a:cubicBezTo>
                        <a:pt x="17" y="46"/>
                        <a:pt x="17" y="46"/>
                        <a:pt x="17" y="47"/>
                      </a:cubicBezTo>
                      <a:cubicBezTo>
                        <a:pt x="18" y="49"/>
                        <a:pt x="17" y="51"/>
                        <a:pt x="15" y="53"/>
                      </a:cubicBezTo>
                      <a:cubicBezTo>
                        <a:pt x="14" y="55"/>
                        <a:pt x="13" y="56"/>
                        <a:pt x="13" y="58"/>
                      </a:cubicBezTo>
                      <a:cubicBezTo>
                        <a:pt x="13" y="58"/>
                        <a:pt x="13" y="70"/>
                        <a:pt x="11" y="72"/>
                      </a:cubicBezTo>
                      <a:cubicBezTo>
                        <a:pt x="10" y="73"/>
                        <a:pt x="9" y="73"/>
                        <a:pt x="7" y="72"/>
                      </a:cubicBezTo>
                      <a:cubicBezTo>
                        <a:pt x="7" y="72"/>
                        <a:pt x="6" y="72"/>
                        <a:pt x="5" y="72"/>
                      </a:cubicBezTo>
                      <a:cubicBezTo>
                        <a:pt x="3" y="72"/>
                        <a:pt x="3" y="73"/>
                        <a:pt x="3" y="73"/>
                      </a:cubicBezTo>
                      <a:cubicBezTo>
                        <a:pt x="3" y="75"/>
                        <a:pt x="2" y="76"/>
                        <a:pt x="1" y="77"/>
                      </a:cubicBezTo>
                      <a:cubicBezTo>
                        <a:pt x="1" y="77"/>
                        <a:pt x="0" y="78"/>
                        <a:pt x="0" y="78"/>
                      </a:cubicBezTo>
                      <a:cubicBezTo>
                        <a:pt x="1" y="78"/>
                        <a:pt x="3" y="79"/>
                        <a:pt x="4" y="79"/>
                      </a:cubicBezTo>
                      <a:cubicBezTo>
                        <a:pt x="7" y="80"/>
                        <a:pt x="10" y="81"/>
                        <a:pt x="11" y="84"/>
                      </a:cubicBezTo>
                      <a:cubicBezTo>
                        <a:pt x="12" y="85"/>
                        <a:pt x="13" y="86"/>
                        <a:pt x="14" y="88"/>
                      </a:cubicBezTo>
                      <a:cubicBezTo>
                        <a:pt x="17" y="90"/>
                        <a:pt x="19" y="93"/>
                        <a:pt x="21" y="96"/>
                      </a:cubicBezTo>
                      <a:cubicBezTo>
                        <a:pt x="23" y="101"/>
                        <a:pt x="27" y="103"/>
                        <a:pt x="29" y="103"/>
                      </a:cubicBezTo>
                      <a:cubicBezTo>
                        <a:pt x="30" y="103"/>
                        <a:pt x="31" y="104"/>
                        <a:pt x="32" y="104"/>
                      </a:cubicBezTo>
                      <a:cubicBezTo>
                        <a:pt x="32" y="105"/>
                        <a:pt x="32" y="106"/>
                        <a:pt x="32" y="107"/>
                      </a:cubicBezTo>
                      <a:cubicBezTo>
                        <a:pt x="32" y="108"/>
                        <a:pt x="32" y="109"/>
                        <a:pt x="32" y="111"/>
                      </a:cubicBezTo>
                      <a:cubicBezTo>
                        <a:pt x="32" y="112"/>
                        <a:pt x="32" y="112"/>
                        <a:pt x="32" y="113"/>
                      </a:cubicBezTo>
                      <a:cubicBezTo>
                        <a:pt x="31" y="113"/>
                        <a:pt x="31" y="114"/>
                        <a:pt x="31" y="114"/>
                      </a:cubicBezTo>
                      <a:cubicBezTo>
                        <a:pt x="32" y="114"/>
                        <a:pt x="32" y="114"/>
                        <a:pt x="32" y="114"/>
                      </a:cubicBezTo>
                      <a:cubicBezTo>
                        <a:pt x="33" y="114"/>
                        <a:pt x="33" y="114"/>
                        <a:pt x="33" y="114"/>
                      </a:cubicBezTo>
                      <a:cubicBezTo>
                        <a:pt x="33" y="114"/>
                        <a:pt x="33" y="115"/>
                        <a:pt x="33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6" y="115"/>
                        <a:pt x="37" y="115"/>
                      </a:cubicBezTo>
                      <a:cubicBezTo>
                        <a:pt x="40" y="115"/>
                        <a:pt x="44" y="116"/>
                        <a:pt x="46" y="117"/>
                      </a:cubicBezTo>
                      <a:cubicBezTo>
                        <a:pt x="48" y="120"/>
                        <a:pt x="56" y="124"/>
                        <a:pt x="57" y="124"/>
                      </a:cubicBezTo>
                      <a:cubicBezTo>
                        <a:pt x="59" y="124"/>
                        <a:pt x="68" y="125"/>
                        <a:pt x="71" y="127"/>
                      </a:cubicBezTo>
                      <a:cubicBezTo>
                        <a:pt x="71" y="126"/>
                        <a:pt x="72" y="126"/>
                        <a:pt x="72" y="125"/>
                      </a:cubicBezTo>
                      <a:cubicBezTo>
                        <a:pt x="73" y="124"/>
                        <a:pt x="75" y="122"/>
                        <a:pt x="77" y="121"/>
                      </a:cubicBezTo>
                      <a:cubicBezTo>
                        <a:pt x="80" y="119"/>
                        <a:pt x="83" y="118"/>
                        <a:pt x="86" y="118"/>
                      </a:cubicBezTo>
                      <a:cubicBezTo>
                        <a:pt x="88" y="118"/>
                        <a:pt x="89" y="119"/>
                        <a:pt x="89" y="120"/>
                      </a:cubicBezTo>
                      <a:cubicBezTo>
                        <a:pt x="90" y="121"/>
                        <a:pt x="91" y="122"/>
                        <a:pt x="92" y="121"/>
                      </a:cubicBezTo>
                      <a:cubicBezTo>
                        <a:pt x="93" y="121"/>
                        <a:pt x="96" y="120"/>
                        <a:pt x="98" y="120"/>
                      </a:cubicBezTo>
                      <a:cubicBezTo>
                        <a:pt x="98" y="120"/>
                        <a:pt x="98" y="120"/>
                        <a:pt x="98" y="120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4" y="118"/>
                        <a:pt x="105" y="118"/>
                        <a:pt x="106" y="118"/>
                      </a:cubicBezTo>
                      <a:cubicBezTo>
                        <a:pt x="106" y="118"/>
                        <a:pt x="107" y="118"/>
                        <a:pt x="108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8" y="118"/>
                        <a:pt x="109" y="117"/>
                        <a:pt x="110" y="116"/>
                      </a:cubicBezTo>
                      <a:cubicBezTo>
                        <a:pt x="113" y="114"/>
                        <a:pt x="117" y="110"/>
                        <a:pt x="123" y="110"/>
                      </a:cubicBezTo>
                      <a:cubicBezTo>
                        <a:pt x="124" y="110"/>
                        <a:pt x="126" y="110"/>
                        <a:pt x="127" y="110"/>
                      </a:cubicBezTo>
                      <a:cubicBezTo>
                        <a:pt x="130" y="110"/>
                        <a:pt x="132" y="111"/>
                        <a:pt x="134" y="109"/>
                      </a:cubicBezTo>
                      <a:cubicBezTo>
                        <a:pt x="136" y="106"/>
                        <a:pt x="157" y="85"/>
                        <a:pt x="163" y="79"/>
                      </a:cubicBezTo>
                      <a:cubicBezTo>
                        <a:pt x="162" y="79"/>
                        <a:pt x="162" y="79"/>
                        <a:pt x="161" y="79"/>
                      </a:cubicBezTo>
                      <a:cubicBezTo>
                        <a:pt x="159" y="79"/>
                        <a:pt x="154" y="79"/>
                        <a:pt x="145" y="76"/>
                      </a:cubicBezTo>
                      <a:cubicBezTo>
                        <a:pt x="137" y="73"/>
                        <a:pt x="125" y="68"/>
                        <a:pt x="122" y="68"/>
                      </a:cubicBezTo>
                      <a:cubicBezTo>
                        <a:pt x="121" y="67"/>
                        <a:pt x="119" y="66"/>
                        <a:pt x="117" y="64"/>
                      </a:cubicBezTo>
                      <a:cubicBezTo>
                        <a:pt x="116" y="63"/>
                        <a:pt x="115" y="61"/>
                        <a:pt x="115" y="61"/>
                      </a:cubicBezTo>
                      <a:cubicBezTo>
                        <a:pt x="111" y="59"/>
                        <a:pt x="107" y="51"/>
                        <a:pt x="107" y="50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8"/>
                        <a:pt x="106" y="48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6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8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5"/>
                      </a:cubicBezTo>
                      <a:cubicBezTo>
                        <a:pt x="104" y="46"/>
                        <a:pt x="102" y="46"/>
                        <a:pt x="101" y="46"/>
                      </a:cubicBezTo>
                      <a:cubicBezTo>
                        <a:pt x="98" y="46"/>
                        <a:pt x="97" y="45"/>
                        <a:pt x="97" y="44"/>
                      </a:cubicBezTo>
                      <a:cubicBezTo>
                        <a:pt x="96" y="43"/>
                        <a:pt x="94" y="36"/>
                        <a:pt x="97" y="32"/>
                      </a:cubicBezTo>
                      <a:cubicBezTo>
                        <a:pt x="98" y="32"/>
                        <a:pt x="98" y="31"/>
                        <a:pt x="99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0"/>
                        <a:pt x="100" y="30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8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2" y="27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98" y="22"/>
                        <a:pt x="95" y="18"/>
                        <a:pt x="91" y="15"/>
                      </a:cubicBezTo>
                      <a:cubicBezTo>
                        <a:pt x="91" y="15"/>
                        <a:pt x="91" y="15"/>
                        <a:pt x="91" y="15"/>
                      </a:cubicBezTo>
                      <a:cubicBezTo>
                        <a:pt x="90" y="14"/>
                        <a:pt x="89" y="13"/>
                        <a:pt x="88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7" y="11"/>
                        <a:pt x="86" y="10"/>
                        <a:pt x="85" y="9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4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1" y="5"/>
                        <a:pt x="80" y="5"/>
                        <a:pt x="80" y="4"/>
                      </a:cubicBezTo>
                      <a:cubicBezTo>
                        <a:pt x="80" y="4"/>
                        <a:pt x="80" y="4"/>
                        <a:pt x="79" y="4"/>
                      </a:cubicBezTo>
                      <a:cubicBezTo>
                        <a:pt x="78" y="4"/>
                        <a:pt x="77" y="4"/>
                        <a:pt x="76" y="5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0" y="5"/>
                        <a:pt x="69" y="5"/>
                        <a:pt x="69" y="4"/>
                      </a:cubicBezTo>
                      <a:cubicBezTo>
                        <a:pt x="68" y="4"/>
                        <a:pt x="68" y="4"/>
                        <a:pt x="67" y="4"/>
                      </a:cubicBezTo>
                      <a:cubicBezTo>
                        <a:pt x="67" y="4"/>
                        <a:pt x="67" y="4"/>
                        <a:pt x="65" y="4"/>
                      </a:cubicBezTo>
                      <a:cubicBezTo>
                        <a:pt x="64" y="5"/>
                        <a:pt x="63" y="5"/>
                        <a:pt x="62" y="5"/>
                      </a:cubicBezTo>
                      <a:cubicBezTo>
                        <a:pt x="60" y="5"/>
                        <a:pt x="58" y="3"/>
                        <a:pt x="57" y="2"/>
                      </a:cubicBezTo>
                      <a:cubicBezTo>
                        <a:pt x="57" y="2"/>
                        <a:pt x="56" y="2"/>
                        <a:pt x="56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4" y="1"/>
                        <a:pt x="54" y="2"/>
                      </a:cubicBezTo>
                      <a:cubicBezTo>
                        <a:pt x="54" y="2"/>
                        <a:pt x="54" y="2"/>
                        <a:pt x="54" y="3"/>
                      </a:cubicBezTo>
                      <a:cubicBezTo>
                        <a:pt x="53" y="5"/>
                        <a:pt x="52" y="7"/>
                        <a:pt x="50" y="7"/>
                      </a:cubicBezTo>
                      <a:cubicBezTo>
                        <a:pt x="49" y="7"/>
                        <a:pt x="48" y="7"/>
                        <a:pt x="47" y="6"/>
                      </a:cubicBezTo>
                      <a:cubicBezTo>
                        <a:pt x="47" y="6"/>
                        <a:pt x="47" y="6"/>
                        <a:pt x="44" y="6"/>
                      </a:cubicBezTo>
                      <a:cubicBezTo>
                        <a:pt x="43" y="6"/>
                        <a:pt x="42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7"/>
                        <a:pt x="41" y="7"/>
                        <a:pt x="41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9" name="Freeform 1659"/>
                <p:cNvSpPr>
                  <a:spLocks/>
                </p:cNvSpPr>
                <p:nvPr/>
              </p:nvSpPr>
              <p:spPr bwMode="auto">
                <a:xfrm>
                  <a:off x="2120" y="28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0" name="Freeform 1660"/>
                <p:cNvSpPr>
                  <a:spLocks/>
                </p:cNvSpPr>
                <p:nvPr/>
              </p:nvSpPr>
              <p:spPr bwMode="auto">
                <a:xfrm>
                  <a:off x="2119" y="28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1" name="Freeform 1661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2" name="Freeform 1662"/>
                <p:cNvSpPr>
                  <a:spLocks/>
                </p:cNvSpPr>
                <p:nvPr/>
              </p:nvSpPr>
              <p:spPr bwMode="auto">
                <a:xfrm>
                  <a:off x="2112" y="292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3" name="Freeform 1663"/>
                <p:cNvSpPr>
                  <a:spLocks/>
                </p:cNvSpPr>
                <p:nvPr/>
              </p:nvSpPr>
              <p:spPr bwMode="auto">
                <a:xfrm>
                  <a:off x="2056" y="28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4" name="Freeform 1664"/>
                <p:cNvSpPr>
                  <a:spLocks/>
                </p:cNvSpPr>
                <p:nvPr/>
              </p:nvSpPr>
              <p:spPr bwMode="auto">
                <a:xfrm>
                  <a:off x="2047" y="292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5" name="Freeform 1665"/>
                <p:cNvSpPr>
                  <a:spLocks/>
                </p:cNvSpPr>
                <p:nvPr/>
              </p:nvSpPr>
              <p:spPr bwMode="auto">
                <a:xfrm>
                  <a:off x="2048" y="2915"/>
                  <a:ext cx="0" cy="3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6" name="Freeform 1666"/>
                <p:cNvSpPr>
                  <a:spLocks/>
                </p:cNvSpPr>
                <p:nvPr/>
              </p:nvSpPr>
              <p:spPr bwMode="auto">
                <a:xfrm>
                  <a:off x="2055" y="28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7" name="Freeform 1667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8" name="Freeform 1668"/>
                <p:cNvSpPr>
                  <a:spLocks/>
                </p:cNvSpPr>
                <p:nvPr/>
              </p:nvSpPr>
              <p:spPr bwMode="auto">
                <a:xfrm>
                  <a:off x="2115" y="2837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9" name="Freeform 1669"/>
                <p:cNvSpPr>
                  <a:spLocks/>
                </p:cNvSpPr>
                <p:nvPr/>
              </p:nvSpPr>
              <p:spPr bwMode="auto">
                <a:xfrm>
                  <a:off x="2112" y="284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0" name="Freeform 1670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1" name="Freeform 1671"/>
                <p:cNvSpPr>
                  <a:spLocks/>
                </p:cNvSpPr>
                <p:nvPr/>
              </p:nvSpPr>
              <p:spPr bwMode="auto">
                <a:xfrm>
                  <a:off x="2120" y="285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2" name="Freeform 1672"/>
                <p:cNvSpPr>
                  <a:spLocks/>
                </p:cNvSpPr>
                <p:nvPr/>
              </p:nvSpPr>
              <p:spPr bwMode="auto">
                <a:xfrm>
                  <a:off x="2111" y="284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3" name="Freeform 1673"/>
                <p:cNvSpPr>
                  <a:spLocks/>
                </p:cNvSpPr>
                <p:nvPr/>
              </p:nvSpPr>
              <p:spPr bwMode="auto">
                <a:xfrm>
                  <a:off x="2113" y="283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4" name="Freeform 1674"/>
                <p:cNvSpPr>
                  <a:spLocks/>
                </p:cNvSpPr>
                <p:nvPr/>
              </p:nvSpPr>
              <p:spPr bwMode="auto">
                <a:xfrm>
                  <a:off x="2097" y="28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5" name="Freeform 1675"/>
                <p:cNvSpPr>
                  <a:spLocks/>
                </p:cNvSpPr>
                <p:nvPr/>
              </p:nvSpPr>
              <p:spPr bwMode="auto">
                <a:xfrm>
                  <a:off x="2082" y="281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6" name="Freeform 1676"/>
                <p:cNvSpPr>
                  <a:spLocks/>
                </p:cNvSpPr>
                <p:nvPr/>
              </p:nvSpPr>
              <p:spPr bwMode="auto">
                <a:xfrm>
                  <a:off x="2099" y="28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7" name="Freeform 1677"/>
                <p:cNvSpPr>
                  <a:spLocks/>
                </p:cNvSpPr>
                <p:nvPr/>
              </p:nvSpPr>
              <p:spPr bwMode="auto">
                <a:xfrm>
                  <a:off x="2105" y="28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8" name="Freeform 1678"/>
                <p:cNvSpPr>
                  <a:spLocks/>
                </p:cNvSpPr>
                <p:nvPr/>
              </p:nvSpPr>
              <p:spPr bwMode="auto">
                <a:xfrm>
                  <a:off x="2102" y="28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9" name="Freeform 1679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0" name="Freeform 1680"/>
                <p:cNvSpPr>
                  <a:spLocks/>
                </p:cNvSpPr>
                <p:nvPr/>
              </p:nvSpPr>
              <p:spPr bwMode="auto">
                <a:xfrm>
                  <a:off x="2066" y="2815"/>
                  <a:ext cx="3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2" y="4"/>
                        <a:pt x="0" y="4"/>
                      </a:cubicBezTo>
                      <a:cubicBezTo>
                        <a:pt x="2" y="4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1" name="Freeform 1681"/>
                <p:cNvSpPr>
                  <a:spLocks/>
                </p:cNvSpPr>
                <p:nvPr/>
              </p:nvSpPr>
              <p:spPr bwMode="auto">
                <a:xfrm>
                  <a:off x="2041" y="26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2" name="Freeform 1682"/>
                <p:cNvSpPr>
                  <a:spLocks/>
                </p:cNvSpPr>
                <p:nvPr/>
              </p:nvSpPr>
              <p:spPr bwMode="auto">
                <a:xfrm>
                  <a:off x="2042" y="26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3" name="Freeform 1683"/>
                <p:cNvSpPr>
                  <a:spLocks/>
                </p:cNvSpPr>
                <p:nvPr/>
              </p:nvSpPr>
              <p:spPr bwMode="auto">
                <a:xfrm>
                  <a:off x="2042" y="26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4" name="Freeform 1684"/>
                <p:cNvSpPr>
                  <a:spLocks/>
                </p:cNvSpPr>
                <p:nvPr/>
              </p:nvSpPr>
              <p:spPr bwMode="auto">
                <a:xfrm>
                  <a:off x="2038" y="2645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5" name="Freeform 1685"/>
                <p:cNvSpPr>
                  <a:spLocks/>
                </p:cNvSpPr>
                <p:nvPr/>
              </p:nvSpPr>
              <p:spPr bwMode="auto">
                <a:xfrm>
                  <a:off x="2039" y="2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6" name="Freeform 1686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7" name="Freeform 1687"/>
                <p:cNvSpPr>
                  <a:spLocks/>
                </p:cNvSpPr>
                <p:nvPr/>
              </p:nvSpPr>
              <p:spPr bwMode="auto">
                <a:xfrm>
                  <a:off x="2047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8" name="Freeform 1688"/>
                <p:cNvSpPr>
                  <a:spLocks/>
                </p:cNvSpPr>
                <p:nvPr/>
              </p:nvSpPr>
              <p:spPr bwMode="auto">
                <a:xfrm>
                  <a:off x="2046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9" name="Freeform 1689"/>
                <p:cNvSpPr>
                  <a:spLocks/>
                </p:cNvSpPr>
                <p:nvPr/>
              </p:nvSpPr>
              <p:spPr bwMode="auto">
                <a:xfrm>
                  <a:off x="2046" y="264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0" name="Freeform 1690"/>
                <p:cNvSpPr>
                  <a:spLocks/>
                </p:cNvSpPr>
                <p:nvPr/>
              </p:nvSpPr>
              <p:spPr bwMode="auto">
                <a:xfrm>
                  <a:off x="2043" y="2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1" name="Freeform 1691"/>
                <p:cNvSpPr>
                  <a:spLocks/>
                </p:cNvSpPr>
                <p:nvPr/>
              </p:nvSpPr>
              <p:spPr bwMode="auto">
                <a:xfrm>
                  <a:off x="2041" y="26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2" name="Freeform 1692"/>
                <p:cNvSpPr>
                  <a:spLocks/>
                </p:cNvSpPr>
                <p:nvPr/>
              </p:nvSpPr>
              <p:spPr bwMode="auto">
                <a:xfrm>
                  <a:off x="2044" y="264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3" name="Freeform 1693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4" name="Freeform 1694"/>
                <p:cNvSpPr>
                  <a:spLocks/>
                </p:cNvSpPr>
                <p:nvPr/>
              </p:nvSpPr>
              <p:spPr bwMode="auto">
                <a:xfrm>
                  <a:off x="2027" y="2921"/>
                  <a:ext cx="81" cy="101"/>
                </a:xfrm>
                <a:custGeom>
                  <a:avLst/>
                  <a:gdLst>
                    <a:gd name="T0" fmla="*/ 76 w 84"/>
                    <a:gd name="T1" fmla="*/ 8 h 105"/>
                    <a:gd name="T2" fmla="*/ 65 w 84"/>
                    <a:gd name="T3" fmla="*/ 14 h 105"/>
                    <a:gd name="T4" fmla="*/ 59 w 84"/>
                    <a:gd name="T5" fmla="*/ 16 h 105"/>
                    <a:gd name="T6" fmla="*/ 33 w 84"/>
                    <a:gd name="T7" fmla="*/ 6 h 105"/>
                    <a:gd name="T8" fmla="*/ 22 w 84"/>
                    <a:gd name="T9" fmla="*/ 4 h 105"/>
                    <a:gd name="T10" fmla="*/ 21 w 84"/>
                    <a:gd name="T11" fmla="*/ 4 h 105"/>
                    <a:gd name="T12" fmla="*/ 18 w 84"/>
                    <a:gd name="T13" fmla="*/ 3 h 105"/>
                    <a:gd name="T14" fmla="*/ 17 w 84"/>
                    <a:gd name="T15" fmla="*/ 2 h 105"/>
                    <a:gd name="T16" fmla="*/ 16 w 84"/>
                    <a:gd name="T17" fmla="*/ 2 h 105"/>
                    <a:gd name="T18" fmla="*/ 10 w 84"/>
                    <a:gd name="T19" fmla="*/ 1 h 105"/>
                    <a:gd name="T20" fmla="*/ 2 w 84"/>
                    <a:gd name="T21" fmla="*/ 6 h 105"/>
                    <a:gd name="T22" fmla="*/ 6 w 84"/>
                    <a:gd name="T23" fmla="*/ 10 h 105"/>
                    <a:gd name="T24" fmla="*/ 12 w 84"/>
                    <a:gd name="T25" fmla="*/ 22 h 105"/>
                    <a:gd name="T26" fmla="*/ 12 w 84"/>
                    <a:gd name="T27" fmla="*/ 33 h 105"/>
                    <a:gd name="T28" fmla="*/ 3 w 84"/>
                    <a:gd name="T29" fmla="*/ 47 h 105"/>
                    <a:gd name="T30" fmla="*/ 3 w 84"/>
                    <a:gd name="T31" fmla="*/ 47 h 105"/>
                    <a:gd name="T32" fmla="*/ 3 w 84"/>
                    <a:gd name="T33" fmla="*/ 48 h 105"/>
                    <a:gd name="T34" fmla="*/ 3 w 84"/>
                    <a:gd name="T35" fmla="*/ 48 h 105"/>
                    <a:gd name="T36" fmla="*/ 3 w 84"/>
                    <a:gd name="T37" fmla="*/ 49 h 105"/>
                    <a:gd name="T38" fmla="*/ 2 w 84"/>
                    <a:gd name="T39" fmla="*/ 50 h 105"/>
                    <a:gd name="T40" fmla="*/ 1 w 84"/>
                    <a:gd name="T41" fmla="*/ 51 h 105"/>
                    <a:gd name="T42" fmla="*/ 4 w 84"/>
                    <a:gd name="T43" fmla="*/ 61 h 105"/>
                    <a:gd name="T44" fmla="*/ 43 w 84"/>
                    <a:gd name="T45" fmla="*/ 87 h 105"/>
                    <a:gd name="T46" fmla="*/ 46 w 84"/>
                    <a:gd name="T47" fmla="*/ 97 h 105"/>
                    <a:gd name="T48" fmla="*/ 48 w 84"/>
                    <a:gd name="T49" fmla="*/ 98 h 105"/>
                    <a:gd name="T50" fmla="*/ 50 w 84"/>
                    <a:gd name="T51" fmla="*/ 100 h 105"/>
                    <a:gd name="T52" fmla="*/ 53 w 84"/>
                    <a:gd name="T53" fmla="*/ 101 h 105"/>
                    <a:gd name="T54" fmla="*/ 55 w 84"/>
                    <a:gd name="T55" fmla="*/ 103 h 105"/>
                    <a:gd name="T56" fmla="*/ 58 w 84"/>
                    <a:gd name="T57" fmla="*/ 105 h 105"/>
                    <a:gd name="T58" fmla="*/ 68 w 84"/>
                    <a:gd name="T59" fmla="*/ 83 h 105"/>
                    <a:gd name="T60" fmla="*/ 76 w 84"/>
                    <a:gd name="T61" fmla="*/ 77 h 105"/>
                    <a:gd name="T62" fmla="*/ 80 w 84"/>
                    <a:gd name="T63" fmla="*/ 75 h 105"/>
                    <a:gd name="T64" fmla="*/ 82 w 84"/>
                    <a:gd name="T65" fmla="*/ 73 h 105"/>
                    <a:gd name="T66" fmla="*/ 77 w 84"/>
                    <a:gd name="T67" fmla="*/ 64 h 105"/>
                    <a:gd name="T68" fmla="*/ 82 w 84"/>
                    <a:gd name="T69" fmla="*/ 14 h 105"/>
                    <a:gd name="T70" fmla="*/ 84 w 84"/>
                    <a:gd name="T71" fmla="*/ 1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4" h="105">
                      <a:moveTo>
                        <a:pt x="84" y="11"/>
                      </a:moveTo>
                      <a:cubicBezTo>
                        <a:pt x="81" y="12"/>
                        <a:pt x="78" y="11"/>
                        <a:pt x="76" y="8"/>
                      </a:cubicBezTo>
                      <a:cubicBezTo>
                        <a:pt x="74" y="8"/>
                        <a:pt x="71" y="9"/>
                        <a:pt x="69" y="10"/>
                      </a:cubicBezTo>
                      <a:cubicBezTo>
                        <a:pt x="67" y="11"/>
                        <a:pt x="66" y="13"/>
                        <a:pt x="65" y="14"/>
                      </a:cubicBezTo>
                      <a:cubicBezTo>
                        <a:pt x="64" y="16"/>
                        <a:pt x="62" y="17"/>
                        <a:pt x="61" y="17"/>
                      </a:cubicBezTo>
                      <a:cubicBezTo>
                        <a:pt x="60" y="17"/>
                        <a:pt x="60" y="17"/>
                        <a:pt x="59" y="16"/>
                      </a:cubicBezTo>
                      <a:cubicBezTo>
                        <a:pt x="58" y="16"/>
                        <a:pt x="50" y="14"/>
                        <a:pt x="47" y="14"/>
                      </a:cubicBezTo>
                      <a:cubicBezTo>
                        <a:pt x="44" y="14"/>
                        <a:pt x="35" y="8"/>
                        <a:pt x="33" y="6"/>
                      </a:cubicBezTo>
                      <a:cubicBezTo>
                        <a:pt x="32" y="6"/>
                        <a:pt x="29" y="5"/>
                        <a:pt x="27" y="5"/>
                      </a:cubicBezTo>
                      <a:cubicBezTo>
                        <a:pt x="25" y="5"/>
                        <a:pt x="23" y="5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2"/>
                      </a:cubicBezTo>
                      <a:cubicBezTo>
                        <a:pt x="16" y="2"/>
                        <a:pt x="15" y="1"/>
                        <a:pt x="15" y="1"/>
                      </a:cubicBezTo>
                      <a:cubicBezTo>
                        <a:pt x="15" y="0"/>
                        <a:pt x="13" y="0"/>
                        <a:pt x="10" y="1"/>
                      </a:cubicBezTo>
                      <a:cubicBezTo>
                        <a:pt x="8" y="1"/>
                        <a:pt x="3" y="4"/>
                        <a:pt x="3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8"/>
                        <a:pt x="12" y="33"/>
                      </a:cubicBezTo>
                      <a:cubicBezTo>
                        <a:pt x="11" y="38"/>
                        <a:pt x="6" y="44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1"/>
                      </a:cubicBezTo>
                      <a:cubicBezTo>
                        <a:pt x="2" y="51"/>
                        <a:pt x="1" y="51"/>
                        <a:pt x="1" y="51"/>
                      </a:cubicBezTo>
                      <a:cubicBezTo>
                        <a:pt x="5" y="53"/>
                        <a:pt x="9" y="55"/>
                        <a:pt x="8" y="57"/>
                      </a:cubicBezTo>
                      <a:cubicBezTo>
                        <a:pt x="8" y="60"/>
                        <a:pt x="6" y="60"/>
                        <a:pt x="4" y="61"/>
                      </a:cubicBezTo>
                      <a:cubicBezTo>
                        <a:pt x="1" y="62"/>
                        <a:pt x="0" y="62"/>
                        <a:pt x="0" y="64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3" y="94"/>
                        <a:pt x="44" y="96"/>
                        <a:pt x="46" y="97"/>
                      </a:cubicBezTo>
                      <a:cubicBezTo>
                        <a:pt x="46" y="97"/>
                        <a:pt x="46" y="97"/>
                        <a:pt x="47" y="97"/>
                      </a:cubicBezTo>
                      <a:cubicBezTo>
                        <a:pt x="47" y="97"/>
                        <a:pt x="48" y="98"/>
                        <a:pt x="48" y="98"/>
                      </a:cubicBezTo>
                      <a:cubicBezTo>
                        <a:pt x="48" y="98"/>
                        <a:pt x="48" y="98"/>
                        <a:pt x="49" y="99"/>
                      </a:cubicBezTo>
                      <a:cubicBezTo>
                        <a:pt x="49" y="99"/>
                        <a:pt x="50" y="99"/>
                        <a:pt x="50" y="100"/>
                      </a:cubicBezTo>
                      <a:cubicBezTo>
                        <a:pt x="50" y="100"/>
                        <a:pt x="51" y="100"/>
                        <a:pt x="51" y="100"/>
                      </a:cubicBezTo>
                      <a:cubicBezTo>
                        <a:pt x="52" y="101"/>
                        <a:pt x="52" y="101"/>
                        <a:pt x="53" y="101"/>
                      </a:cubicBezTo>
                      <a:cubicBezTo>
                        <a:pt x="53" y="102"/>
                        <a:pt x="53" y="102"/>
                        <a:pt x="54" y="102"/>
                      </a:cubicBezTo>
                      <a:cubicBezTo>
                        <a:pt x="54" y="102"/>
                        <a:pt x="55" y="103"/>
                        <a:pt x="55" y="103"/>
                      </a:cubicBezTo>
                      <a:cubicBezTo>
                        <a:pt x="55" y="103"/>
                        <a:pt x="56" y="104"/>
                        <a:pt x="56" y="104"/>
                      </a:cubicBezTo>
                      <a:cubicBezTo>
                        <a:pt x="57" y="104"/>
                        <a:pt x="57" y="105"/>
                        <a:pt x="58" y="105"/>
                      </a:cubicBezTo>
                      <a:cubicBezTo>
                        <a:pt x="58" y="105"/>
                        <a:pt x="58" y="105"/>
                        <a:pt x="58" y="105"/>
                      </a:cubicBezTo>
                      <a:cubicBezTo>
                        <a:pt x="62" y="96"/>
                        <a:pt x="67" y="85"/>
                        <a:pt x="68" y="83"/>
                      </a:cubicBezTo>
                      <a:cubicBezTo>
                        <a:pt x="70" y="80"/>
                        <a:pt x="72" y="79"/>
                        <a:pt x="73" y="78"/>
                      </a:cubicBezTo>
                      <a:cubicBezTo>
                        <a:pt x="74" y="78"/>
                        <a:pt x="75" y="77"/>
                        <a:pt x="76" y="77"/>
                      </a:cubicBezTo>
                      <a:cubicBezTo>
                        <a:pt x="77" y="75"/>
                        <a:pt x="78" y="75"/>
                        <a:pt x="79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1" y="74"/>
                        <a:pt x="82" y="73"/>
                      </a:cubicBezTo>
                      <a:cubicBezTo>
                        <a:pt x="82" y="73"/>
                        <a:pt x="82" y="73"/>
                        <a:pt x="82" y="72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82" y="14"/>
                        <a:pt x="82" y="14"/>
                        <a:pt x="82" y="14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5" name="Freeform 1695"/>
                <p:cNvSpPr>
                  <a:spLocks/>
                </p:cNvSpPr>
                <p:nvPr/>
              </p:nvSpPr>
              <p:spPr bwMode="auto">
                <a:xfrm>
                  <a:off x="2100" y="2932"/>
                  <a:ext cx="8" cy="11"/>
                </a:xfrm>
                <a:custGeom>
                  <a:avLst/>
                  <a:gdLst>
                    <a:gd name="T0" fmla="*/ 0 w 8"/>
                    <a:gd name="T1" fmla="*/ 11 h 11"/>
                    <a:gd name="T2" fmla="*/ 8 w 8"/>
                    <a:gd name="T3" fmla="*/ 0 h 11"/>
                    <a:gd name="T4" fmla="*/ 6 w 8"/>
                    <a:gd name="T5" fmla="*/ 3 h 11"/>
                    <a:gd name="T6" fmla="*/ 0 w 8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1">
                      <a:moveTo>
                        <a:pt x="0" y="11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6" name="Freeform 1696"/>
                <p:cNvSpPr>
                  <a:spLocks/>
                </p:cNvSpPr>
                <p:nvPr/>
              </p:nvSpPr>
              <p:spPr bwMode="auto">
                <a:xfrm>
                  <a:off x="2101" y="2982"/>
                  <a:ext cx="5" cy="8"/>
                </a:xfrm>
                <a:custGeom>
                  <a:avLst/>
                  <a:gdLst>
                    <a:gd name="T0" fmla="*/ 5 w 5"/>
                    <a:gd name="T1" fmla="*/ 8 h 8"/>
                    <a:gd name="T2" fmla="*/ 0 w 5"/>
                    <a:gd name="T3" fmla="*/ 0 h 8"/>
                    <a:gd name="T4" fmla="*/ 5 w 5"/>
                    <a:gd name="T5" fmla="*/ 8 h 8"/>
                    <a:gd name="T6" fmla="*/ 5 w 5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0" y="0"/>
                      </a:lnTo>
                      <a:lnTo>
                        <a:pt x="5" y="8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7" name="Freeform 1697"/>
                <p:cNvSpPr>
                  <a:spLocks/>
                </p:cNvSpPr>
                <p:nvPr/>
              </p:nvSpPr>
              <p:spPr bwMode="auto">
                <a:xfrm>
                  <a:off x="2046" y="2924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8" name="Freeform 1698"/>
                <p:cNvSpPr>
                  <a:spLocks/>
                </p:cNvSpPr>
                <p:nvPr/>
              </p:nvSpPr>
              <p:spPr bwMode="auto">
                <a:xfrm>
                  <a:off x="2029" y="292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9" name="Freeform 1699"/>
                <p:cNvSpPr>
                  <a:spLocks/>
                </p:cNvSpPr>
                <p:nvPr/>
              </p:nvSpPr>
              <p:spPr bwMode="auto">
                <a:xfrm>
                  <a:off x="2043" y="292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0" name="Freeform 1700"/>
                <p:cNvSpPr>
                  <a:spLocks/>
                </p:cNvSpPr>
                <p:nvPr/>
              </p:nvSpPr>
              <p:spPr bwMode="auto">
                <a:xfrm>
                  <a:off x="2108" y="29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1" name="Freeform 1701"/>
                <p:cNvSpPr>
                  <a:spLocks/>
                </p:cNvSpPr>
                <p:nvPr/>
              </p:nvSpPr>
              <p:spPr bwMode="auto">
                <a:xfrm>
                  <a:off x="2044" y="29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2" name="Freeform 1702"/>
                <p:cNvSpPr>
                  <a:spLocks/>
                </p:cNvSpPr>
                <p:nvPr/>
              </p:nvSpPr>
              <p:spPr bwMode="auto">
                <a:xfrm>
                  <a:off x="1981" y="2930"/>
                  <a:ext cx="54" cy="56"/>
                </a:xfrm>
                <a:custGeom>
                  <a:avLst/>
                  <a:gdLst>
                    <a:gd name="T0" fmla="*/ 45 w 56"/>
                    <a:gd name="T1" fmla="*/ 2 h 59"/>
                    <a:gd name="T2" fmla="*/ 36 w 56"/>
                    <a:gd name="T3" fmla="*/ 3 h 59"/>
                    <a:gd name="T4" fmla="*/ 34 w 56"/>
                    <a:gd name="T5" fmla="*/ 3 h 59"/>
                    <a:gd name="T6" fmla="*/ 28 w 56"/>
                    <a:gd name="T7" fmla="*/ 7 h 59"/>
                    <a:gd name="T8" fmla="*/ 21 w 56"/>
                    <a:gd name="T9" fmla="*/ 4 h 59"/>
                    <a:gd name="T10" fmla="*/ 19 w 56"/>
                    <a:gd name="T11" fmla="*/ 4 h 59"/>
                    <a:gd name="T12" fmla="*/ 17 w 56"/>
                    <a:gd name="T13" fmla="*/ 5 h 59"/>
                    <a:gd name="T14" fmla="*/ 14 w 56"/>
                    <a:gd name="T15" fmla="*/ 14 h 59"/>
                    <a:gd name="T16" fmla="*/ 17 w 56"/>
                    <a:gd name="T17" fmla="*/ 20 h 59"/>
                    <a:gd name="T18" fmla="*/ 14 w 56"/>
                    <a:gd name="T19" fmla="*/ 26 h 59"/>
                    <a:gd name="T20" fmla="*/ 7 w 56"/>
                    <a:gd name="T21" fmla="*/ 33 h 59"/>
                    <a:gd name="T22" fmla="*/ 3 w 56"/>
                    <a:gd name="T23" fmla="*/ 40 h 59"/>
                    <a:gd name="T24" fmla="*/ 0 w 56"/>
                    <a:gd name="T25" fmla="*/ 53 h 59"/>
                    <a:gd name="T26" fmla="*/ 0 w 56"/>
                    <a:gd name="T27" fmla="*/ 56 h 59"/>
                    <a:gd name="T28" fmla="*/ 0 w 56"/>
                    <a:gd name="T29" fmla="*/ 59 h 59"/>
                    <a:gd name="T30" fmla="*/ 0 w 56"/>
                    <a:gd name="T31" fmla="*/ 59 h 59"/>
                    <a:gd name="T32" fmla="*/ 6 w 56"/>
                    <a:gd name="T33" fmla="*/ 57 h 59"/>
                    <a:gd name="T34" fmla="*/ 8 w 56"/>
                    <a:gd name="T35" fmla="*/ 56 h 59"/>
                    <a:gd name="T36" fmla="*/ 10 w 56"/>
                    <a:gd name="T37" fmla="*/ 55 h 59"/>
                    <a:gd name="T38" fmla="*/ 11 w 56"/>
                    <a:gd name="T39" fmla="*/ 55 h 59"/>
                    <a:gd name="T40" fmla="*/ 12 w 56"/>
                    <a:gd name="T41" fmla="*/ 55 h 59"/>
                    <a:gd name="T42" fmla="*/ 13 w 56"/>
                    <a:gd name="T43" fmla="*/ 54 h 59"/>
                    <a:gd name="T44" fmla="*/ 22 w 56"/>
                    <a:gd name="T45" fmla="*/ 54 h 59"/>
                    <a:gd name="T46" fmla="*/ 45 w 56"/>
                    <a:gd name="T47" fmla="*/ 41 h 59"/>
                    <a:gd name="T48" fmla="*/ 46 w 56"/>
                    <a:gd name="T49" fmla="*/ 41 h 59"/>
                    <a:gd name="T50" fmla="*/ 46 w 56"/>
                    <a:gd name="T51" fmla="*/ 39 h 59"/>
                    <a:gd name="T52" fmla="*/ 47 w 56"/>
                    <a:gd name="T53" fmla="*/ 38 h 59"/>
                    <a:gd name="T54" fmla="*/ 47 w 56"/>
                    <a:gd name="T55" fmla="*/ 37 h 59"/>
                    <a:gd name="T56" fmla="*/ 48 w 56"/>
                    <a:gd name="T57" fmla="*/ 37 h 59"/>
                    <a:gd name="T58" fmla="*/ 48 w 56"/>
                    <a:gd name="T59" fmla="*/ 36 h 59"/>
                    <a:gd name="T60" fmla="*/ 48 w 56"/>
                    <a:gd name="T61" fmla="*/ 36 h 59"/>
                    <a:gd name="T62" fmla="*/ 56 w 56"/>
                    <a:gd name="T63" fmla="*/ 23 h 59"/>
                    <a:gd name="T64" fmla="*/ 56 w 56"/>
                    <a:gd name="T65" fmla="*/ 15 h 59"/>
                    <a:gd name="T66" fmla="*/ 50 w 56"/>
                    <a:gd name="T67" fmla="*/ 3 h 59"/>
                    <a:gd name="T68" fmla="*/ 47 w 56"/>
                    <a:gd name="T6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59">
                      <a:moveTo>
                        <a:pt x="47" y="0"/>
                      </a:moveTo>
                      <a:cubicBezTo>
                        <a:pt x="47" y="1"/>
                        <a:pt x="46" y="1"/>
                        <a:pt x="45" y="2"/>
                      </a:cubicBezTo>
                      <a:cubicBezTo>
                        <a:pt x="45" y="2"/>
                        <a:pt x="45" y="4"/>
                        <a:pt x="40" y="4"/>
                      </a:cubicBezTo>
                      <a:cubicBezTo>
                        <a:pt x="39" y="4"/>
                        <a:pt x="37" y="4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3" y="4"/>
                        <a:pt x="30" y="5"/>
                        <a:pt x="30" y="6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6" y="7"/>
                        <a:pt x="25" y="6"/>
                        <a:pt x="24" y="5"/>
                      </a:cubicBezTo>
                      <a:cubicBezTo>
                        <a:pt x="23" y="5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6" y="5"/>
                        <a:pt x="15" y="6"/>
                        <a:pt x="14" y="6"/>
                      </a:cubicBezTo>
                      <a:cubicBezTo>
                        <a:pt x="14" y="8"/>
                        <a:pt x="14" y="12"/>
                        <a:pt x="14" y="14"/>
                      </a:cubicBezTo>
                      <a:cubicBezTo>
                        <a:pt x="14" y="15"/>
                        <a:pt x="14" y="15"/>
                        <a:pt x="15" y="16"/>
                      </a:cubicBezTo>
                      <a:cubicBezTo>
                        <a:pt x="16" y="16"/>
                        <a:pt x="17" y="18"/>
                        <a:pt x="17" y="20"/>
                      </a:cubicBezTo>
                      <a:cubicBezTo>
                        <a:pt x="17" y="22"/>
                        <a:pt x="16" y="23"/>
                        <a:pt x="15" y="25"/>
                      </a:cubicBezTo>
                      <a:cubicBezTo>
                        <a:pt x="15" y="25"/>
                        <a:pt x="14" y="26"/>
                        <a:pt x="14" y="26"/>
                      </a:cubicBezTo>
                      <a:cubicBezTo>
                        <a:pt x="14" y="29"/>
                        <a:pt x="10" y="30"/>
                        <a:pt x="8" y="31"/>
                      </a:cubicBezTo>
                      <a:cubicBezTo>
                        <a:pt x="8" y="31"/>
                        <a:pt x="7" y="32"/>
                        <a:pt x="7" y="33"/>
                      </a:cubicBezTo>
                      <a:cubicBezTo>
                        <a:pt x="6" y="34"/>
                        <a:pt x="6" y="35"/>
                        <a:pt x="4" y="37"/>
                      </a:cubicBezTo>
                      <a:cubicBezTo>
                        <a:pt x="4" y="37"/>
                        <a:pt x="4" y="38"/>
                        <a:pt x="3" y="40"/>
                      </a:cubicBezTo>
                      <a:cubicBezTo>
                        <a:pt x="3" y="41"/>
                        <a:pt x="3" y="42"/>
                        <a:pt x="2" y="44"/>
                      </a:cubicBezTo>
                      <a:cubicBezTo>
                        <a:pt x="1" y="46"/>
                        <a:pt x="0" y="50"/>
                        <a:pt x="0" y="53"/>
                      </a:cubicBezTo>
                      <a:cubicBezTo>
                        <a:pt x="0" y="53"/>
                        <a:pt x="0" y="54"/>
                        <a:pt x="0" y="55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7"/>
                        <a:pt x="0" y="58"/>
                        <a:pt x="0" y="58"/>
                      </a:cubicBezTo>
                      <a:cubicBezTo>
                        <a:pt x="0" y="58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2" y="58"/>
                        <a:pt x="2" y="57"/>
                        <a:pt x="6" y="57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1" y="55"/>
                        <a:pt x="11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3" y="55"/>
                        <a:pt x="13" y="55"/>
                      </a:cubicBezTo>
                      <a:cubicBezTo>
                        <a:pt x="13" y="55"/>
                        <a:pt x="13" y="54"/>
                        <a:pt x="13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49"/>
                        <a:pt x="27" y="43"/>
                        <a:pt x="31" y="41"/>
                      </a:cubicBezTo>
                      <a:cubicBezTo>
                        <a:pt x="35" y="40"/>
                        <a:pt x="40" y="40"/>
                        <a:pt x="45" y="41"/>
                      </a:cubicBez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9" y="35"/>
                        <a:pt x="49" y="35"/>
                      </a:cubicBezTo>
                      <a:cubicBezTo>
                        <a:pt x="51" y="33"/>
                        <a:pt x="55" y="27"/>
                        <a:pt x="56" y="23"/>
                      </a:cubicBezTo>
                      <a:cubicBezTo>
                        <a:pt x="56" y="22"/>
                        <a:pt x="56" y="22"/>
                        <a:pt x="56" y="21"/>
                      </a:cubicBezTo>
                      <a:cubicBezTo>
                        <a:pt x="56" y="18"/>
                        <a:pt x="56" y="16"/>
                        <a:pt x="56" y="15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3" name="Freeform 1703"/>
                <p:cNvSpPr>
                  <a:spLocks/>
                </p:cNvSpPr>
                <p:nvPr/>
              </p:nvSpPr>
              <p:spPr bwMode="auto">
                <a:xfrm>
                  <a:off x="1982" y="2984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1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4" name="Freeform 1704"/>
                <p:cNvSpPr>
                  <a:spLocks/>
                </p:cNvSpPr>
                <p:nvPr/>
              </p:nvSpPr>
              <p:spPr bwMode="auto">
                <a:xfrm>
                  <a:off x="1981" y="298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5" name="Freeform 1705"/>
                <p:cNvSpPr>
                  <a:spLocks/>
                </p:cNvSpPr>
                <p:nvPr/>
              </p:nvSpPr>
              <p:spPr bwMode="auto">
                <a:xfrm>
                  <a:off x="1989" y="298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6" name="Freeform 1706"/>
                <p:cNvSpPr>
                  <a:spLocks/>
                </p:cNvSpPr>
                <p:nvPr/>
              </p:nvSpPr>
              <p:spPr bwMode="auto">
                <a:xfrm>
                  <a:off x="1981" y="29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7" name="Freeform 1707"/>
                <p:cNvSpPr>
                  <a:spLocks/>
                </p:cNvSpPr>
                <p:nvPr/>
              </p:nvSpPr>
              <p:spPr bwMode="auto">
                <a:xfrm>
                  <a:off x="1995" y="2935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8" name="Freeform 1708"/>
                <p:cNvSpPr>
                  <a:spLocks/>
                </p:cNvSpPr>
                <p:nvPr/>
              </p:nvSpPr>
              <p:spPr bwMode="auto">
                <a:xfrm>
                  <a:off x="2001" y="293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9" name="Freeform 1709"/>
                <p:cNvSpPr>
                  <a:spLocks/>
                </p:cNvSpPr>
                <p:nvPr/>
              </p:nvSpPr>
              <p:spPr bwMode="auto">
                <a:xfrm>
                  <a:off x="1999" y="293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0" name="Freeform 1710"/>
                <p:cNvSpPr>
                  <a:spLocks/>
                </p:cNvSpPr>
                <p:nvPr/>
              </p:nvSpPr>
              <p:spPr bwMode="auto">
                <a:xfrm>
                  <a:off x="2025" y="29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1" name="Freeform 1711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2" name="Freeform 1712"/>
                <p:cNvSpPr>
                  <a:spLocks/>
                </p:cNvSpPr>
                <p:nvPr/>
              </p:nvSpPr>
              <p:spPr bwMode="auto">
                <a:xfrm>
                  <a:off x="2026" y="296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3" name="Freeform 1713"/>
                <p:cNvSpPr>
                  <a:spLocks/>
                </p:cNvSpPr>
                <p:nvPr/>
              </p:nvSpPr>
              <p:spPr bwMode="auto">
                <a:xfrm>
                  <a:off x="2027" y="2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4" name="Freeform 1714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5" name="Freeform 1715"/>
                <p:cNvSpPr>
                  <a:spLocks/>
                </p:cNvSpPr>
                <p:nvPr/>
              </p:nvSpPr>
              <p:spPr bwMode="auto">
                <a:xfrm>
                  <a:off x="2035" y="2944"/>
                  <a:ext cx="0" cy="6"/>
                </a:xfrm>
                <a:custGeom>
                  <a:avLst/>
                  <a:gdLst>
                    <a:gd name="T0" fmla="*/ 0 h 6"/>
                    <a:gd name="T1" fmla="*/ 0 h 6"/>
                    <a:gd name="T2" fmla="*/ 6 h 6"/>
                    <a:gd name="T3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6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6" name="Freeform 1716"/>
                <p:cNvSpPr>
                  <a:spLocks/>
                </p:cNvSpPr>
                <p:nvPr/>
              </p:nvSpPr>
              <p:spPr bwMode="auto">
                <a:xfrm>
                  <a:off x="2026" y="29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7" name="Freeform 1717"/>
                <p:cNvSpPr>
                  <a:spLocks/>
                </p:cNvSpPr>
                <p:nvPr/>
              </p:nvSpPr>
              <p:spPr bwMode="auto">
                <a:xfrm>
                  <a:off x="2025" y="29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8" name="Freeform 1718"/>
                <p:cNvSpPr>
                  <a:spLocks/>
                </p:cNvSpPr>
                <p:nvPr/>
              </p:nvSpPr>
              <p:spPr bwMode="auto">
                <a:xfrm>
                  <a:off x="2127" y="3108"/>
                  <a:ext cx="75" cy="147"/>
                </a:xfrm>
                <a:custGeom>
                  <a:avLst/>
                  <a:gdLst>
                    <a:gd name="T0" fmla="*/ 69 w 79"/>
                    <a:gd name="T1" fmla="*/ 4 h 154"/>
                    <a:gd name="T2" fmla="*/ 67 w 79"/>
                    <a:gd name="T3" fmla="*/ 0 h 154"/>
                    <a:gd name="T4" fmla="*/ 65 w 79"/>
                    <a:gd name="T5" fmla="*/ 2 h 154"/>
                    <a:gd name="T6" fmla="*/ 64 w 79"/>
                    <a:gd name="T7" fmla="*/ 9 h 154"/>
                    <a:gd name="T8" fmla="*/ 63 w 79"/>
                    <a:gd name="T9" fmla="*/ 13 h 154"/>
                    <a:gd name="T10" fmla="*/ 55 w 79"/>
                    <a:gd name="T11" fmla="*/ 16 h 154"/>
                    <a:gd name="T12" fmla="*/ 52 w 79"/>
                    <a:gd name="T13" fmla="*/ 17 h 154"/>
                    <a:gd name="T14" fmla="*/ 52 w 79"/>
                    <a:gd name="T15" fmla="*/ 18 h 154"/>
                    <a:gd name="T16" fmla="*/ 51 w 79"/>
                    <a:gd name="T17" fmla="*/ 23 h 154"/>
                    <a:gd name="T18" fmla="*/ 51 w 79"/>
                    <a:gd name="T19" fmla="*/ 24 h 154"/>
                    <a:gd name="T20" fmla="*/ 51 w 79"/>
                    <a:gd name="T21" fmla="*/ 28 h 154"/>
                    <a:gd name="T22" fmla="*/ 42 w 79"/>
                    <a:gd name="T23" fmla="*/ 34 h 154"/>
                    <a:gd name="T24" fmla="*/ 36 w 79"/>
                    <a:gd name="T25" fmla="*/ 37 h 154"/>
                    <a:gd name="T26" fmla="*/ 25 w 79"/>
                    <a:gd name="T27" fmla="*/ 42 h 154"/>
                    <a:gd name="T28" fmla="*/ 19 w 79"/>
                    <a:gd name="T29" fmla="*/ 43 h 154"/>
                    <a:gd name="T30" fmla="*/ 11 w 79"/>
                    <a:gd name="T31" fmla="*/ 45 h 154"/>
                    <a:gd name="T32" fmla="*/ 11 w 79"/>
                    <a:gd name="T33" fmla="*/ 49 h 154"/>
                    <a:gd name="T34" fmla="*/ 8 w 79"/>
                    <a:gd name="T35" fmla="*/ 59 h 154"/>
                    <a:gd name="T36" fmla="*/ 10 w 79"/>
                    <a:gd name="T37" fmla="*/ 77 h 154"/>
                    <a:gd name="T38" fmla="*/ 7 w 79"/>
                    <a:gd name="T39" fmla="*/ 102 h 154"/>
                    <a:gd name="T40" fmla="*/ 3 w 79"/>
                    <a:gd name="T41" fmla="*/ 127 h 154"/>
                    <a:gd name="T42" fmla="*/ 6 w 79"/>
                    <a:gd name="T43" fmla="*/ 137 h 154"/>
                    <a:gd name="T44" fmla="*/ 10 w 79"/>
                    <a:gd name="T45" fmla="*/ 148 h 154"/>
                    <a:gd name="T46" fmla="*/ 24 w 79"/>
                    <a:gd name="T47" fmla="*/ 154 h 154"/>
                    <a:gd name="T48" fmla="*/ 27 w 79"/>
                    <a:gd name="T49" fmla="*/ 153 h 154"/>
                    <a:gd name="T50" fmla="*/ 34 w 79"/>
                    <a:gd name="T51" fmla="*/ 151 h 154"/>
                    <a:gd name="T52" fmla="*/ 39 w 79"/>
                    <a:gd name="T53" fmla="*/ 149 h 154"/>
                    <a:gd name="T54" fmla="*/ 49 w 79"/>
                    <a:gd name="T55" fmla="*/ 119 h 154"/>
                    <a:gd name="T56" fmla="*/ 55 w 79"/>
                    <a:gd name="T57" fmla="*/ 102 h 154"/>
                    <a:gd name="T58" fmla="*/ 67 w 79"/>
                    <a:gd name="T59" fmla="*/ 59 h 154"/>
                    <a:gd name="T60" fmla="*/ 68 w 79"/>
                    <a:gd name="T61" fmla="*/ 52 h 154"/>
                    <a:gd name="T62" fmla="*/ 69 w 79"/>
                    <a:gd name="T63" fmla="*/ 47 h 154"/>
                    <a:gd name="T64" fmla="*/ 69 w 79"/>
                    <a:gd name="T65" fmla="*/ 37 h 154"/>
                    <a:gd name="T66" fmla="*/ 72 w 79"/>
                    <a:gd name="T67" fmla="*/ 36 h 154"/>
                    <a:gd name="T68" fmla="*/ 75 w 79"/>
                    <a:gd name="T69" fmla="*/ 38 h 154"/>
                    <a:gd name="T70" fmla="*/ 77 w 79"/>
                    <a:gd name="T71" fmla="*/ 40 h 154"/>
                    <a:gd name="T72" fmla="*/ 78 w 79"/>
                    <a:gd name="T73" fmla="*/ 37 h 154"/>
                    <a:gd name="T74" fmla="*/ 77 w 79"/>
                    <a:gd name="T75" fmla="*/ 28 h 154"/>
                    <a:gd name="T76" fmla="*/ 74 w 79"/>
                    <a:gd name="T77" fmla="*/ 16 h 154"/>
                    <a:gd name="T78" fmla="*/ 69 w 79"/>
                    <a:gd name="T79" fmla="*/ 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9" h="154">
                      <a:moveTo>
                        <a:pt x="69" y="4"/>
                      </a:moveTo>
                      <a:cubicBezTo>
                        <a:pt x="68" y="2"/>
                        <a:pt x="67" y="1"/>
                        <a:pt x="67" y="0"/>
                      </a:cubicBezTo>
                      <a:cubicBezTo>
                        <a:pt x="66" y="1"/>
                        <a:pt x="66" y="2"/>
                        <a:pt x="65" y="2"/>
                      </a:cubicBezTo>
                      <a:cubicBezTo>
                        <a:pt x="65" y="3"/>
                        <a:pt x="64" y="6"/>
                        <a:pt x="64" y="9"/>
                      </a:cubicBezTo>
                      <a:cubicBezTo>
                        <a:pt x="65" y="10"/>
                        <a:pt x="64" y="11"/>
                        <a:pt x="63" y="13"/>
                      </a:cubicBezTo>
                      <a:cubicBezTo>
                        <a:pt x="61" y="15"/>
                        <a:pt x="58" y="16"/>
                        <a:pt x="55" y="16"/>
                      </a:cubicBezTo>
                      <a:cubicBezTo>
                        <a:pt x="54" y="16"/>
                        <a:pt x="53" y="16"/>
                        <a:pt x="52" y="17"/>
                      </a:cubicBez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3" y="21"/>
                        <a:pt x="52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2" y="25"/>
                        <a:pt x="52" y="27"/>
                        <a:pt x="51" y="28"/>
                      </a:cubicBezTo>
                      <a:cubicBezTo>
                        <a:pt x="50" y="31"/>
                        <a:pt x="46" y="34"/>
                        <a:pt x="42" y="34"/>
                      </a:cubicBezTo>
                      <a:cubicBezTo>
                        <a:pt x="40" y="34"/>
                        <a:pt x="38" y="36"/>
                        <a:pt x="36" y="37"/>
                      </a:cubicBezTo>
                      <a:cubicBezTo>
                        <a:pt x="32" y="40"/>
                        <a:pt x="29" y="42"/>
                        <a:pt x="25" y="42"/>
                      </a:cubicBezTo>
                      <a:cubicBezTo>
                        <a:pt x="23" y="42"/>
                        <a:pt x="21" y="42"/>
                        <a:pt x="19" y="43"/>
                      </a:cubicBezTo>
                      <a:cubicBezTo>
                        <a:pt x="16" y="44"/>
                        <a:pt x="14" y="45"/>
                        <a:pt x="11" y="45"/>
                      </a:cubicBezTo>
                      <a:cubicBezTo>
                        <a:pt x="11" y="45"/>
                        <a:pt x="11" y="47"/>
                        <a:pt x="11" y="49"/>
                      </a:cubicBezTo>
                      <a:cubicBezTo>
                        <a:pt x="10" y="52"/>
                        <a:pt x="10" y="55"/>
                        <a:pt x="8" y="59"/>
                      </a:cubicBezTo>
                      <a:cubicBezTo>
                        <a:pt x="6" y="63"/>
                        <a:pt x="6" y="69"/>
                        <a:pt x="10" y="77"/>
                      </a:cubicBezTo>
                      <a:cubicBezTo>
                        <a:pt x="13" y="85"/>
                        <a:pt x="16" y="92"/>
                        <a:pt x="7" y="102"/>
                      </a:cubicBezTo>
                      <a:cubicBezTo>
                        <a:pt x="0" y="111"/>
                        <a:pt x="0" y="121"/>
                        <a:pt x="3" y="127"/>
                      </a:cubicBezTo>
                      <a:cubicBezTo>
                        <a:pt x="4" y="130"/>
                        <a:pt x="5" y="133"/>
                        <a:pt x="6" y="137"/>
                      </a:cubicBezTo>
                      <a:cubicBezTo>
                        <a:pt x="7" y="141"/>
                        <a:pt x="8" y="145"/>
                        <a:pt x="10" y="148"/>
                      </a:cubicBezTo>
                      <a:cubicBezTo>
                        <a:pt x="13" y="151"/>
                        <a:pt x="19" y="154"/>
                        <a:pt x="24" y="154"/>
                      </a:cubicBezTo>
                      <a:cubicBezTo>
                        <a:pt x="25" y="154"/>
                        <a:pt x="26" y="153"/>
                        <a:pt x="27" y="153"/>
                      </a:cubicBezTo>
                      <a:cubicBezTo>
                        <a:pt x="29" y="151"/>
                        <a:pt x="32" y="151"/>
                        <a:pt x="34" y="151"/>
                      </a:cubicBezTo>
                      <a:cubicBezTo>
                        <a:pt x="36" y="151"/>
                        <a:pt x="37" y="150"/>
                        <a:pt x="39" y="149"/>
                      </a:cubicBezTo>
                      <a:cubicBezTo>
                        <a:pt x="41" y="146"/>
                        <a:pt x="45" y="132"/>
                        <a:pt x="49" y="119"/>
                      </a:cubicBezTo>
                      <a:cubicBezTo>
                        <a:pt x="51" y="113"/>
                        <a:pt x="53" y="107"/>
                        <a:pt x="55" y="102"/>
                      </a:cubicBezTo>
                      <a:cubicBezTo>
                        <a:pt x="59" y="89"/>
                        <a:pt x="67" y="63"/>
                        <a:pt x="67" y="59"/>
                      </a:cubicBezTo>
                      <a:cubicBezTo>
                        <a:pt x="66" y="56"/>
                        <a:pt x="67" y="54"/>
                        <a:pt x="68" y="52"/>
                      </a:cubicBezTo>
                      <a:cubicBezTo>
                        <a:pt x="69" y="50"/>
                        <a:pt x="70" y="49"/>
                        <a:pt x="69" y="47"/>
                      </a:cubicBezTo>
                      <a:cubicBezTo>
                        <a:pt x="67" y="43"/>
                        <a:pt x="68" y="39"/>
                        <a:pt x="69" y="37"/>
                      </a:cubicBezTo>
                      <a:cubicBezTo>
                        <a:pt x="70" y="36"/>
                        <a:pt x="72" y="36"/>
                        <a:pt x="72" y="36"/>
                      </a:cubicBezTo>
                      <a:cubicBezTo>
                        <a:pt x="73" y="36"/>
                        <a:pt x="74" y="36"/>
                        <a:pt x="75" y="38"/>
                      </a:cubicBezTo>
                      <a:cubicBezTo>
                        <a:pt x="76" y="39"/>
                        <a:pt x="77" y="40"/>
                        <a:pt x="77" y="40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cubicBezTo>
                        <a:pt x="79" y="35"/>
                        <a:pt x="78" y="31"/>
                        <a:pt x="77" y="28"/>
                      </a:cubicBezTo>
                      <a:cubicBezTo>
                        <a:pt x="76" y="24"/>
                        <a:pt x="74" y="20"/>
                        <a:pt x="74" y="16"/>
                      </a:cubicBezTo>
                      <a:cubicBezTo>
                        <a:pt x="74" y="12"/>
                        <a:pt x="71" y="7"/>
                        <a:pt x="6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9" name="Freeform 1719"/>
                <p:cNvSpPr>
                  <a:spLocks/>
                </p:cNvSpPr>
                <p:nvPr/>
              </p:nvSpPr>
              <p:spPr bwMode="auto">
                <a:xfrm>
                  <a:off x="2124" y="27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0" name="Freeform 1720"/>
                <p:cNvSpPr>
                  <a:spLocks/>
                </p:cNvSpPr>
                <p:nvPr/>
              </p:nvSpPr>
              <p:spPr bwMode="auto">
                <a:xfrm>
                  <a:off x="2128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1" name="Freeform 1721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2" name="Freeform 1722"/>
                <p:cNvSpPr>
                  <a:spLocks/>
                </p:cNvSpPr>
                <p:nvPr/>
              </p:nvSpPr>
              <p:spPr bwMode="auto">
                <a:xfrm>
                  <a:off x="2126" y="279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3" name="Freeform 1723"/>
                <p:cNvSpPr>
                  <a:spLocks/>
                </p:cNvSpPr>
                <p:nvPr/>
              </p:nvSpPr>
              <p:spPr bwMode="auto">
                <a:xfrm>
                  <a:off x="2127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4" name="Freeform 1724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5" name="Freeform 1725"/>
                <p:cNvSpPr>
                  <a:spLocks/>
                </p:cNvSpPr>
                <p:nvPr/>
              </p:nvSpPr>
              <p:spPr bwMode="auto">
                <a:xfrm>
                  <a:off x="2125" y="27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6" name="Freeform 1726"/>
                <p:cNvSpPr>
                  <a:spLocks/>
                </p:cNvSpPr>
                <p:nvPr/>
              </p:nvSpPr>
              <p:spPr bwMode="auto">
                <a:xfrm>
                  <a:off x="1970" y="3108"/>
                  <a:ext cx="10" cy="9"/>
                </a:xfrm>
                <a:custGeom>
                  <a:avLst/>
                  <a:gdLst>
                    <a:gd name="T0" fmla="*/ 4 w 10"/>
                    <a:gd name="T1" fmla="*/ 9 h 10"/>
                    <a:gd name="T2" fmla="*/ 9 w 10"/>
                    <a:gd name="T3" fmla="*/ 9 h 10"/>
                    <a:gd name="T4" fmla="*/ 10 w 10"/>
                    <a:gd name="T5" fmla="*/ 6 h 10"/>
                    <a:gd name="T6" fmla="*/ 10 w 10"/>
                    <a:gd name="T7" fmla="*/ 0 h 10"/>
                    <a:gd name="T8" fmla="*/ 10 w 10"/>
                    <a:gd name="T9" fmla="*/ 1 h 10"/>
                    <a:gd name="T10" fmla="*/ 3 w 10"/>
                    <a:gd name="T11" fmla="*/ 2 h 10"/>
                    <a:gd name="T12" fmla="*/ 0 w 10"/>
                    <a:gd name="T13" fmla="*/ 0 h 10"/>
                    <a:gd name="T14" fmla="*/ 0 w 10"/>
                    <a:gd name="T15" fmla="*/ 1 h 10"/>
                    <a:gd name="T16" fmla="*/ 4 w 10"/>
                    <a:gd name="T1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4" y="9"/>
                      </a:moveTo>
                      <a:cubicBezTo>
                        <a:pt x="5" y="10"/>
                        <a:pt x="8" y="9"/>
                        <a:pt x="9" y="9"/>
                      </a:cubicBezTo>
                      <a:cubicBezTo>
                        <a:pt x="10" y="9"/>
                        <a:pt x="10" y="8"/>
                        <a:pt x="10" y="6"/>
                      </a:cubicBezTo>
                      <a:cubicBezTo>
                        <a:pt x="10" y="5"/>
                        <a:pt x="10" y="2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8" y="2"/>
                        <a:pt x="6" y="3"/>
                        <a:pt x="3" y="2"/>
                      </a:cubicBez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2" y="8"/>
                        <a:pt x="4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7" name="Freeform 1727"/>
                <p:cNvSpPr>
                  <a:spLocks/>
                </p:cNvSpPr>
                <p:nvPr/>
              </p:nvSpPr>
              <p:spPr bwMode="auto">
                <a:xfrm>
                  <a:off x="1801" y="2916"/>
                  <a:ext cx="193" cy="191"/>
                </a:xfrm>
                <a:custGeom>
                  <a:avLst/>
                  <a:gdLst>
                    <a:gd name="T0" fmla="*/ 128 w 202"/>
                    <a:gd name="T1" fmla="*/ 182 h 199"/>
                    <a:gd name="T2" fmla="*/ 131 w 202"/>
                    <a:gd name="T3" fmla="*/ 186 h 199"/>
                    <a:gd name="T4" fmla="*/ 141 w 202"/>
                    <a:gd name="T5" fmla="*/ 191 h 199"/>
                    <a:gd name="T6" fmla="*/ 159 w 202"/>
                    <a:gd name="T7" fmla="*/ 190 h 199"/>
                    <a:gd name="T8" fmla="*/ 173 w 202"/>
                    <a:gd name="T9" fmla="*/ 195 h 199"/>
                    <a:gd name="T10" fmla="*/ 174 w 202"/>
                    <a:gd name="T11" fmla="*/ 176 h 199"/>
                    <a:gd name="T12" fmla="*/ 176 w 202"/>
                    <a:gd name="T13" fmla="*/ 159 h 199"/>
                    <a:gd name="T14" fmla="*/ 192 w 202"/>
                    <a:gd name="T15" fmla="*/ 152 h 199"/>
                    <a:gd name="T16" fmla="*/ 186 w 202"/>
                    <a:gd name="T17" fmla="*/ 141 h 199"/>
                    <a:gd name="T18" fmla="*/ 180 w 202"/>
                    <a:gd name="T19" fmla="*/ 91 h 199"/>
                    <a:gd name="T20" fmla="*/ 178 w 202"/>
                    <a:gd name="T21" fmla="*/ 88 h 199"/>
                    <a:gd name="T22" fmla="*/ 183 w 202"/>
                    <a:gd name="T23" fmla="*/ 74 h 199"/>
                    <a:gd name="T24" fmla="*/ 188 w 202"/>
                    <a:gd name="T25" fmla="*/ 56 h 199"/>
                    <a:gd name="T26" fmla="*/ 196 w 202"/>
                    <a:gd name="T27" fmla="*/ 41 h 199"/>
                    <a:gd name="T28" fmla="*/ 201 w 202"/>
                    <a:gd name="T29" fmla="*/ 33 h 199"/>
                    <a:gd name="T30" fmla="*/ 199 w 202"/>
                    <a:gd name="T31" fmla="*/ 26 h 199"/>
                    <a:gd name="T32" fmla="*/ 199 w 202"/>
                    <a:gd name="T33" fmla="*/ 23 h 199"/>
                    <a:gd name="T34" fmla="*/ 199 w 202"/>
                    <a:gd name="T35" fmla="*/ 20 h 199"/>
                    <a:gd name="T36" fmla="*/ 198 w 202"/>
                    <a:gd name="T37" fmla="*/ 18 h 199"/>
                    <a:gd name="T38" fmla="*/ 194 w 202"/>
                    <a:gd name="T39" fmla="*/ 14 h 199"/>
                    <a:gd name="T40" fmla="*/ 191 w 202"/>
                    <a:gd name="T41" fmla="*/ 11 h 199"/>
                    <a:gd name="T42" fmla="*/ 188 w 202"/>
                    <a:gd name="T43" fmla="*/ 10 h 199"/>
                    <a:gd name="T44" fmla="*/ 184 w 202"/>
                    <a:gd name="T45" fmla="*/ 10 h 199"/>
                    <a:gd name="T46" fmla="*/ 178 w 202"/>
                    <a:gd name="T47" fmla="*/ 9 h 199"/>
                    <a:gd name="T48" fmla="*/ 163 w 202"/>
                    <a:gd name="T49" fmla="*/ 2 h 199"/>
                    <a:gd name="T50" fmla="*/ 153 w 202"/>
                    <a:gd name="T51" fmla="*/ 3 h 199"/>
                    <a:gd name="T52" fmla="*/ 136 w 202"/>
                    <a:gd name="T53" fmla="*/ 4 h 199"/>
                    <a:gd name="T54" fmla="*/ 113 w 202"/>
                    <a:gd name="T55" fmla="*/ 7 h 199"/>
                    <a:gd name="T56" fmla="*/ 85 w 202"/>
                    <a:gd name="T57" fmla="*/ 9 h 199"/>
                    <a:gd name="T58" fmla="*/ 68 w 202"/>
                    <a:gd name="T59" fmla="*/ 20 h 199"/>
                    <a:gd name="T60" fmla="*/ 57 w 202"/>
                    <a:gd name="T61" fmla="*/ 56 h 199"/>
                    <a:gd name="T62" fmla="*/ 43 w 202"/>
                    <a:gd name="T63" fmla="*/ 85 h 199"/>
                    <a:gd name="T64" fmla="*/ 34 w 202"/>
                    <a:gd name="T65" fmla="*/ 112 h 199"/>
                    <a:gd name="T66" fmla="*/ 24 w 202"/>
                    <a:gd name="T67" fmla="*/ 116 h 199"/>
                    <a:gd name="T68" fmla="*/ 23 w 202"/>
                    <a:gd name="T69" fmla="*/ 115 h 199"/>
                    <a:gd name="T70" fmla="*/ 22 w 202"/>
                    <a:gd name="T71" fmla="*/ 112 h 199"/>
                    <a:gd name="T72" fmla="*/ 8 w 202"/>
                    <a:gd name="T73" fmla="*/ 113 h 199"/>
                    <a:gd name="T74" fmla="*/ 4 w 202"/>
                    <a:gd name="T75" fmla="*/ 115 h 199"/>
                    <a:gd name="T76" fmla="*/ 3 w 202"/>
                    <a:gd name="T77" fmla="*/ 127 h 199"/>
                    <a:gd name="T78" fmla="*/ 6 w 202"/>
                    <a:gd name="T79" fmla="*/ 125 h 199"/>
                    <a:gd name="T80" fmla="*/ 8 w 202"/>
                    <a:gd name="T81" fmla="*/ 125 h 199"/>
                    <a:gd name="T82" fmla="*/ 47 w 202"/>
                    <a:gd name="T83" fmla="*/ 126 h 199"/>
                    <a:gd name="T84" fmla="*/ 58 w 202"/>
                    <a:gd name="T85" fmla="*/ 150 h 199"/>
                    <a:gd name="T86" fmla="*/ 78 w 202"/>
                    <a:gd name="T87" fmla="*/ 138 h 199"/>
                    <a:gd name="T88" fmla="*/ 89 w 202"/>
                    <a:gd name="T89" fmla="*/ 140 h 199"/>
                    <a:gd name="T90" fmla="*/ 102 w 202"/>
                    <a:gd name="T91" fmla="*/ 144 h 199"/>
                    <a:gd name="T92" fmla="*/ 108 w 202"/>
                    <a:gd name="T93" fmla="*/ 178 h 199"/>
                    <a:gd name="T94" fmla="*/ 115 w 202"/>
                    <a:gd name="T95" fmla="*/ 182 h 199"/>
                    <a:gd name="T96" fmla="*/ 126 w 202"/>
                    <a:gd name="T97" fmla="*/ 181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2" h="199">
                      <a:moveTo>
                        <a:pt x="126" y="181"/>
                      </a:moveTo>
                      <a:cubicBezTo>
                        <a:pt x="126" y="181"/>
                        <a:pt x="126" y="181"/>
                        <a:pt x="126" y="181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9" y="183"/>
                        <a:pt x="129" y="184"/>
                        <a:pt x="130" y="184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6"/>
                        <a:pt x="131" y="186"/>
                        <a:pt x="131" y="186"/>
                      </a:cubicBezTo>
                      <a:cubicBezTo>
                        <a:pt x="132" y="186"/>
                        <a:pt x="135" y="185"/>
                        <a:pt x="137" y="185"/>
                      </a:cubicBezTo>
                      <a:cubicBezTo>
                        <a:pt x="138" y="185"/>
                        <a:pt x="139" y="185"/>
                        <a:pt x="140" y="186"/>
                      </a:cubicBezTo>
                      <a:cubicBezTo>
                        <a:pt x="140" y="187"/>
                        <a:pt x="141" y="188"/>
                        <a:pt x="140" y="188"/>
                      </a:cubicBezTo>
                      <a:cubicBezTo>
                        <a:pt x="140" y="189"/>
                        <a:pt x="141" y="191"/>
                        <a:pt x="141" y="191"/>
                      </a:cubicBezTo>
                      <a:cubicBezTo>
                        <a:pt x="143" y="191"/>
                        <a:pt x="146" y="192"/>
                        <a:pt x="148" y="193"/>
                      </a:cubicBezTo>
                      <a:cubicBezTo>
                        <a:pt x="149" y="194"/>
                        <a:pt x="151" y="194"/>
                        <a:pt x="151" y="194"/>
                      </a:cubicBezTo>
                      <a:cubicBezTo>
                        <a:pt x="152" y="194"/>
                        <a:pt x="154" y="194"/>
                        <a:pt x="154" y="194"/>
                      </a:cubicBezTo>
                      <a:cubicBezTo>
                        <a:pt x="155" y="192"/>
                        <a:pt x="157" y="190"/>
                        <a:pt x="159" y="190"/>
                      </a:cubicBezTo>
                      <a:cubicBezTo>
                        <a:pt x="161" y="190"/>
                        <a:pt x="162" y="191"/>
                        <a:pt x="162" y="192"/>
                      </a:cubicBezTo>
                      <a:cubicBezTo>
                        <a:pt x="164" y="196"/>
                        <a:pt x="166" y="197"/>
                        <a:pt x="166" y="197"/>
                      </a:cubicBezTo>
                      <a:cubicBezTo>
                        <a:pt x="169" y="197"/>
                        <a:pt x="173" y="197"/>
                        <a:pt x="175" y="199"/>
                      </a:cubicBezTo>
                      <a:cubicBezTo>
                        <a:pt x="175" y="198"/>
                        <a:pt x="174" y="196"/>
                        <a:pt x="173" y="195"/>
                      </a:cubicBezTo>
                      <a:cubicBezTo>
                        <a:pt x="173" y="194"/>
                        <a:pt x="172" y="193"/>
                        <a:pt x="172" y="193"/>
                      </a:cubicBezTo>
                      <a:cubicBezTo>
                        <a:pt x="170" y="192"/>
                        <a:pt x="171" y="189"/>
                        <a:pt x="172" y="185"/>
                      </a:cubicBezTo>
                      <a:cubicBezTo>
                        <a:pt x="173" y="184"/>
                        <a:pt x="173" y="182"/>
                        <a:pt x="173" y="181"/>
                      </a:cubicBezTo>
                      <a:cubicBezTo>
                        <a:pt x="173" y="180"/>
                        <a:pt x="174" y="178"/>
                        <a:pt x="174" y="176"/>
                      </a:cubicBezTo>
                      <a:cubicBezTo>
                        <a:pt x="174" y="174"/>
                        <a:pt x="175" y="171"/>
                        <a:pt x="175" y="170"/>
                      </a:cubicBezTo>
                      <a:cubicBezTo>
                        <a:pt x="174" y="169"/>
                        <a:pt x="173" y="168"/>
                        <a:pt x="173" y="167"/>
                      </a:cubicBezTo>
                      <a:cubicBezTo>
                        <a:pt x="173" y="165"/>
                        <a:pt x="174" y="163"/>
                        <a:pt x="176" y="161"/>
                      </a:cubicBezTo>
                      <a:cubicBezTo>
                        <a:pt x="176" y="161"/>
                        <a:pt x="176" y="159"/>
                        <a:pt x="176" y="159"/>
                      </a:cubicBezTo>
                      <a:cubicBezTo>
                        <a:pt x="176" y="157"/>
                        <a:pt x="176" y="155"/>
                        <a:pt x="177" y="154"/>
                      </a:cubicBezTo>
                      <a:cubicBezTo>
                        <a:pt x="178" y="153"/>
                        <a:pt x="179" y="153"/>
                        <a:pt x="180" y="153"/>
                      </a:cubicBezTo>
                      <a:cubicBezTo>
                        <a:pt x="184" y="153"/>
                        <a:pt x="184" y="153"/>
                        <a:pt x="184" y="153"/>
                      </a:cubicBezTo>
                      <a:cubicBezTo>
                        <a:pt x="190" y="153"/>
                        <a:pt x="192" y="152"/>
                        <a:pt x="192" y="152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0"/>
                        <a:pt x="192" y="149"/>
                        <a:pt x="192" y="149"/>
                      </a:cubicBezTo>
                      <a:cubicBezTo>
                        <a:pt x="190" y="146"/>
                        <a:pt x="188" y="142"/>
                        <a:pt x="186" y="141"/>
                      </a:cubicBezTo>
                      <a:cubicBezTo>
                        <a:pt x="180" y="138"/>
                        <a:pt x="178" y="110"/>
                        <a:pt x="179" y="101"/>
                      </a:cubicBezTo>
                      <a:cubicBezTo>
                        <a:pt x="179" y="98"/>
                        <a:pt x="179" y="97"/>
                        <a:pt x="181" y="96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79" y="91"/>
                        <a:pt x="179" y="91"/>
                      </a:cubicBezTo>
                      <a:cubicBezTo>
                        <a:pt x="179" y="90"/>
                        <a:pt x="179" y="90"/>
                        <a:pt x="179" y="90"/>
                      </a:cubicBezTo>
                      <a:cubicBezTo>
                        <a:pt x="179" y="90"/>
                        <a:pt x="178" y="90"/>
                        <a:pt x="178" y="89"/>
                      </a:cubicBezTo>
                      <a:cubicBezTo>
                        <a:pt x="178" y="89"/>
                        <a:pt x="178" y="89"/>
                        <a:pt x="178" y="88"/>
                      </a:cubicBezTo>
                      <a:cubicBezTo>
                        <a:pt x="178" y="88"/>
                        <a:pt x="178" y="88"/>
                        <a:pt x="178" y="88"/>
                      </a:cubicBezTo>
                      <a:cubicBezTo>
                        <a:pt x="177" y="88"/>
                        <a:pt x="177" y="87"/>
                        <a:pt x="177" y="86"/>
                      </a:cubicBezTo>
                      <a:cubicBezTo>
                        <a:pt x="177" y="84"/>
                        <a:pt x="179" y="83"/>
                        <a:pt x="180" y="82"/>
                      </a:cubicBezTo>
                      <a:cubicBezTo>
                        <a:pt x="180" y="79"/>
                        <a:pt x="180" y="75"/>
                        <a:pt x="183" y="74"/>
                      </a:cubicBezTo>
                      <a:cubicBezTo>
                        <a:pt x="184" y="74"/>
                        <a:pt x="184" y="74"/>
                        <a:pt x="184" y="74"/>
                      </a:cubicBezTo>
                      <a:cubicBezTo>
                        <a:pt x="184" y="73"/>
                        <a:pt x="184" y="73"/>
                        <a:pt x="185" y="72"/>
                      </a:cubicBezTo>
                      <a:cubicBezTo>
                        <a:pt x="185" y="71"/>
                        <a:pt x="185" y="69"/>
                        <a:pt x="185" y="67"/>
                      </a:cubicBezTo>
                      <a:cubicBezTo>
                        <a:pt x="185" y="63"/>
                        <a:pt x="186" y="59"/>
                        <a:pt x="188" y="56"/>
                      </a:cubicBezTo>
                      <a:cubicBezTo>
                        <a:pt x="188" y="55"/>
                        <a:pt x="188" y="54"/>
                        <a:pt x="188" y="53"/>
                      </a:cubicBezTo>
                      <a:cubicBezTo>
                        <a:pt x="189" y="51"/>
                        <a:pt x="189" y="49"/>
                        <a:pt x="191" y="47"/>
                      </a:cubicBezTo>
                      <a:cubicBezTo>
                        <a:pt x="191" y="47"/>
                        <a:pt x="192" y="46"/>
                        <a:pt x="192" y="45"/>
                      </a:cubicBezTo>
                      <a:cubicBezTo>
                        <a:pt x="193" y="44"/>
                        <a:pt x="194" y="41"/>
                        <a:pt x="196" y="41"/>
                      </a:cubicBezTo>
                      <a:cubicBezTo>
                        <a:pt x="199" y="40"/>
                        <a:pt x="199" y="39"/>
                        <a:pt x="199" y="39"/>
                      </a:cubicBezTo>
                      <a:cubicBezTo>
                        <a:pt x="199" y="38"/>
                        <a:pt x="200" y="37"/>
                        <a:pt x="201" y="36"/>
                      </a:cubicBezTo>
                      <a:cubicBezTo>
                        <a:pt x="202" y="35"/>
                        <a:pt x="202" y="34"/>
                        <a:pt x="202" y="34"/>
                      </a:cubicBezTo>
                      <a:cubicBezTo>
                        <a:pt x="202" y="33"/>
                        <a:pt x="202" y="33"/>
                        <a:pt x="201" y="33"/>
                      </a:cubicBezTo>
                      <a:cubicBezTo>
                        <a:pt x="200" y="32"/>
                        <a:pt x="199" y="31"/>
                        <a:pt x="199" y="28"/>
                      </a:cubicBezTo>
                      <a:cubicBezTo>
                        <a:pt x="199" y="28"/>
                        <a:pt x="199" y="27"/>
                        <a:pt x="199" y="27"/>
                      </a:cubicBezTo>
                      <a:cubicBezTo>
                        <a:pt x="199" y="27"/>
                        <a:pt x="199" y="27"/>
                        <a:pt x="199" y="27"/>
                      </a:cubicBezTo>
                      <a:cubicBezTo>
                        <a:pt x="199" y="26"/>
                        <a:pt x="199" y="26"/>
                        <a:pt x="199" y="26"/>
                      </a:cubicBezTo>
                      <a:cubicBezTo>
                        <a:pt x="199" y="25"/>
                        <a:pt x="199" y="25"/>
                        <a:pt x="199" y="25"/>
                      </a:cubicBezTo>
                      <a:cubicBezTo>
                        <a:pt x="199" y="25"/>
                        <a:pt x="199" y="25"/>
                        <a:pt x="199" y="24"/>
                      </a:cubicBezTo>
                      <a:cubicBezTo>
                        <a:pt x="199" y="24"/>
                        <a:pt x="199" y="24"/>
                        <a:pt x="199" y="24"/>
                      </a:cubicBezTo>
                      <a:cubicBezTo>
                        <a:pt x="199" y="23"/>
                        <a:pt x="199" y="23"/>
                        <a:pt x="199" y="23"/>
                      </a:cubicBezTo>
                      <a:cubicBezTo>
                        <a:pt x="199" y="22"/>
                        <a:pt x="199" y="22"/>
                        <a:pt x="199" y="21"/>
                      </a:cubicBezTo>
                      <a:cubicBezTo>
                        <a:pt x="199" y="21"/>
                        <a:pt x="199" y="21"/>
                        <a:pt x="199" y="21"/>
                      </a:cubicBezTo>
                      <a:cubicBezTo>
                        <a:pt x="199" y="21"/>
                        <a:pt x="199" y="20"/>
                        <a:pt x="199" y="20"/>
                      </a:cubicBezTo>
                      <a:cubicBezTo>
                        <a:pt x="199" y="20"/>
                        <a:pt x="199" y="20"/>
                        <a:pt x="199" y="20"/>
                      </a:cubicBezTo>
                      <a:cubicBezTo>
                        <a:pt x="199" y="20"/>
                        <a:pt x="200" y="19"/>
                        <a:pt x="200" y="19"/>
                      </a:cubicBezTo>
                      <a:cubicBezTo>
                        <a:pt x="200" y="19"/>
                        <a:pt x="200" y="19"/>
                        <a:pt x="200" y="19"/>
                      </a:cubicBezTo>
                      <a:cubicBezTo>
                        <a:pt x="199" y="19"/>
                        <a:pt x="199" y="19"/>
                        <a:pt x="199" y="18"/>
                      </a:cubicBezTo>
                      <a:cubicBezTo>
                        <a:pt x="199" y="18"/>
                        <a:pt x="198" y="18"/>
                        <a:pt x="198" y="18"/>
                      </a:cubicBezTo>
                      <a:cubicBezTo>
                        <a:pt x="198" y="17"/>
                        <a:pt x="197" y="17"/>
                        <a:pt x="197" y="17"/>
                      </a:cubicBezTo>
                      <a:cubicBezTo>
                        <a:pt x="197" y="16"/>
                        <a:pt x="196" y="16"/>
                        <a:pt x="196" y="16"/>
                      </a:cubicBezTo>
                      <a:cubicBezTo>
                        <a:pt x="196" y="16"/>
                        <a:pt x="195" y="15"/>
                        <a:pt x="195" y="15"/>
                      </a:cubicBezTo>
                      <a:cubicBezTo>
                        <a:pt x="195" y="15"/>
                        <a:pt x="194" y="14"/>
                        <a:pt x="194" y="14"/>
                      </a:cubicBezTo>
                      <a:cubicBezTo>
                        <a:pt x="194" y="14"/>
                        <a:pt x="194" y="14"/>
                        <a:pt x="193" y="14"/>
                      </a:cubicBezTo>
                      <a:cubicBezTo>
                        <a:pt x="193" y="13"/>
                        <a:pt x="193" y="13"/>
                        <a:pt x="192" y="13"/>
                      </a:cubicBezTo>
                      <a:cubicBezTo>
                        <a:pt x="192" y="12"/>
                        <a:pt x="192" y="12"/>
                        <a:pt x="192" y="12"/>
                      </a:cubicBezTo>
                      <a:cubicBezTo>
                        <a:pt x="191" y="12"/>
                        <a:pt x="191" y="12"/>
                        <a:pt x="191" y="11"/>
                      </a:cubicBezTo>
                      <a:cubicBezTo>
                        <a:pt x="190" y="11"/>
                        <a:pt x="190" y="11"/>
                        <a:pt x="190" y="11"/>
                      </a:cubicBezTo>
                      <a:cubicBezTo>
                        <a:pt x="190" y="11"/>
                        <a:pt x="190" y="10"/>
                        <a:pt x="189" y="10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89" y="10"/>
                        <a:pt x="188" y="10"/>
                        <a:pt x="188" y="10"/>
                      </a:cubicBezTo>
                      <a:cubicBezTo>
                        <a:pt x="188" y="9"/>
                        <a:pt x="188" y="9"/>
                        <a:pt x="188" y="9"/>
                      </a:cubicBezTo>
                      <a:cubicBezTo>
                        <a:pt x="187" y="9"/>
                        <a:pt x="185" y="10"/>
                        <a:pt x="185" y="10"/>
                      </a:cubicBezTo>
                      <a:cubicBezTo>
                        <a:pt x="185" y="10"/>
                        <a:pt x="185" y="10"/>
                        <a:pt x="184" y="10"/>
                      </a:cubicBezTo>
                      <a:cubicBezTo>
                        <a:pt x="184" y="10"/>
                        <a:pt x="184" y="10"/>
                        <a:pt x="184" y="10"/>
                      </a:cubicBezTo>
                      <a:cubicBezTo>
                        <a:pt x="183" y="11"/>
                        <a:pt x="183" y="11"/>
                        <a:pt x="183" y="11"/>
                      </a:cubicBezTo>
                      <a:cubicBezTo>
                        <a:pt x="182" y="10"/>
                        <a:pt x="182" y="10"/>
                        <a:pt x="182" y="10"/>
                      </a:cubicBezTo>
                      <a:cubicBezTo>
                        <a:pt x="181" y="10"/>
                        <a:pt x="180" y="9"/>
                        <a:pt x="179" y="9"/>
                      </a:cubicBezTo>
                      <a:cubicBezTo>
                        <a:pt x="179" y="9"/>
                        <a:pt x="179" y="9"/>
                        <a:pt x="178" y="9"/>
                      </a:cubicBezTo>
                      <a:cubicBezTo>
                        <a:pt x="177" y="11"/>
                        <a:pt x="176" y="11"/>
                        <a:pt x="174" y="11"/>
                      </a:cubicBezTo>
                      <a:cubicBezTo>
                        <a:pt x="171" y="11"/>
                        <a:pt x="169" y="10"/>
                        <a:pt x="169" y="10"/>
                      </a:cubicBezTo>
                      <a:cubicBezTo>
                        <a:pt x="169" y="10"/>
                        <a:pt x="165" y="7"/>
                        <a:pt x="163" y="3"/>
                      </a:cubicBezTo>
                      <a:cubicBezTo>
                        <a:pt x="163" y="3"/>
                        <a:pt x="163" y="3"/>
                        <a:pt x="163" y="2"/>
                      </a:cubicBezTo>
                      <a:cubicBezTo>
                        <a:pt x="163" y="2"/>
                        <a:pt x="163" y="2"/>
                        <a:pt x="162" y="2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54" y="3"/>
                        <a:pt x="154" y="3"/>
                        <a:pt x="154" y="3"/>
                      </a:cubicBezTo>
                      <a:cubicBezTo>
                        <a:pt x="153" y="3"/>
                        <a:pt x="153" y="3"/>
                        <a:pt x="153" y="3"/>
                      </a:cubicBezTo>
                      <a:cubicBezTo>
                        <a:pt x="152" y="2"/>
                        <a:pt x="147" y="0"/>
                        <a:pt x="145" y="0"/>
                      </a:cubicBezTo>
                      <a:cubicBezTo>
                        <a:pt x="144" y="0"/>
                        <a:pt x="143" y="1"/>
                        <a:pt x="143" y="1"/>
                      </a:cubicBezTo>
                      <a:cubicBezTo>
                        <a:pt x="143" y="2"/>
                        <a:pt x="141" y="4"/>
                        <a:pt x="139" y="4"/>
                      </a:cubicBezTo>
                      <a:cubicBezTo>
                        <a:pt x="138" y="4"/>
                        <a:pt x="137" y="4"/>
                        <a:pt x="136" y="4"/>
                      </a:cubicBezTo>
                      <a:cubicBezTo>
                        <a:pt x="135" y="4"/>
                        <a:pt x="134" y="3"/>
                        <a:pt x="132" y="3"/>
                      </a:cubicBezTo>
                      <a:cubicBezTo>
                        <a:pt x="128" y="3"/>
                        <a:pt x="124" y="5"/>
                        <a:pt x="122" y="7"/>
                      </a:cubicBezTo>
                      <a:cubicBezTo>
                        <a:pt x="120" y="8"/>
                        <a:pt x="117" y="7"/>
                        <a:pt x="115" y="7"/>
                      </a:cubicBezTo>
                      <a:cubicBezTo>
                        <a:pt x="114" y="7"/>
                        <a:pt x="113" y="7"/>
                        <a:pt x="113" y="7"/>
                      </a:cubicBezTo>
                      <a:cubicBezTo>
                        <a:pt x="112" y="7"/>
                        <a:pt x="111" y="10"/>
                        <a:pt x="110" y="13"/>
                      </a:cubicBezTo>
                      <a:cubicBezTo>
                        <a:pt x="110" y="15"/>
                        <a:pt x="110" y="15"/>
                        <a:pt x="110" y="15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1" y="4"/>
                        <a:pt x="78" y="4"/>
                      </a:cubicBezTo>
                      <a:cubicBezTo>
                        <a:pt x="75" y="4"/>
                        <a:pt x="70" y="8"/>
                        <a:pt x="68" y="12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5"/>
                        <a:pt x="67" y="29"/>
                        <a:pt x="66" y="31"/>
                      </a:cubicBezTo>
                      <a:cubicBezTo>
                        <a:pt x="65" y="32"/>
                        <a:pt x="65" y="33"/>
                        <a:pt x="65" y="33"/>
                      </a:cubicBezTo>
                      <a:cubicBezTo>
                        <a:pt x="63" y="36"/>
                        <a:pt x="62" y="37"/>
                        <a:pt x="62" y="42"/>
                      </a:cubicBezTo>
                      <a:cubicBezTo>
                        <a:pt x="62" y="46"/>
                        <a:pt x="59" y="51"/>
                        <a:pt x="57" y="56"/>
                      </a:cubicBezTo>
                      <a:cubicBezTo>
                        <a:pt x="55" y="60"/>
                        <a:pt x="54" y="64"/>
                        <a:pt x="54" y="66"/>
                      </a:cubicBezTo>
                      <a:cubicBezTo>
                        <a:pt x="54" y="70"/>
                        <a:pt x="50" y="73"/>
                        <a:pt x="47" y="75"/>
                      </a:cubicBezTo>
                      <a:cubicBezTo>
                        <a:pt x="46" y="76"/>
                        <a:pt x="44" y="78"/>
                        <a:pt x="44" y="78"/>
                      </a:cubicBezTo>
                      <a:cubicBezTo>
                        <a:pt x="44" y="80"/>
                        <a:pt x="44" y="82"/>
                        <a:pt x="43" y="85"/>
                      </a:cubicBezTo>
                      <a:cubicBezTo>
                        <a:pt x="43" y="88"/>
                        <a:pt x="43" y="93"/>
                        <a:pt x="43" y="97"/>
                      </a:cubicBezTo>
                      <a:cubicBezTo>
                        <a:pt x="43" y="102"/>
                        <a:pt x="42" y="103"/>
                        <a:pt x="39" y="104"/>
                      </a:cubicBezTo>
                      <a:cubicBezTo>
                        <a:pt x="39" y="104"/>
                        <a:pt x="39" y="104"/>
                        <a:pt x="39" y="106"/>
                      </a:cubicBezTo>
                      <a:cubicBezTo>
                        <a:pt x="39" y="111"/>
                        <a:pt x="37" y="112"/>
                        <a:pt x="34" y="112"/>
                      </a:cubicBezTo>
                      <a:cubicBezTo>
                        <a:pt x="33" y="112"/>
                        <a:pt x="32" y="112"/>
                        <a:pt x="31" y="113"/>
                      </a:cubicBezTo>
                      <a:cubicBezTo>
                        <a:pt x="29" y="116"/>
                        <a:pt x="27" y="117"/>
                        <a:pt x="26" y="117"/>
                      </a:cubicBezTo>
                      <a:cubicBezTo>
                        <a:pt x="25" y="117"/>
                        <a:pt x="25" y="117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5"/>
                      </a:cubicBezTo>
                      <a:cubicBezTo>
                        <a:pt x="24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4"/>
                        <a:pt x="23" y="114"/>
                        <a:pt x="23" y="113"/>
                      </a:cubicBezTo>
                      <a:cubicBezTo>
                        <a:pt x="23" y="112"/>
                        <a:pt x="23" y="112"/>
                        <a:pt x="22" y="112"/>
                      </a:cubicBezTo>
                      <a:cubicBezTo>
                        <a:pt x="20" y="112"/>
                        <a:pt x="19" y="112"/>
                        <a:pt x="17" y="113"/>
                      </a:cubicBezTo>
                      <a:cubicBezTo>
                        <a:pt x="16" y="115"/>
                        <a:pt x="14" y="115"/>
                        <a:pt x="13" y="115"/>
                      </a:cubicBezTo>
                      <a:cubicBezTo>
                        <a:pt x="11" y="115"/>
                        <a:pt x="10" y="114"/>
                        <a:pt x="9" y="114"/>
                      </a:cubicBezTo>
                      <a:cubicBezTo>
                        <a:pt x="8" y="114"/>
                        <a:pt x="8" y="113"/>
                        <a:pt x="8" y="113"/>
                      </a:cubicBezTo>
                      <a:cubicBezTo>
                        <a:pt x="8" y="113"/>
                        <a:pt x="7" y="113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6" y="114"/>
                        <a:pt x="5" y="115"/>
                      </a:cubicBezTo>
                      <a:cubicBezTo>
                        <a:pt x="5" y="115"/>
                        <a:pt x="4" y="115"/>
                        <a:pt x="4" y="115"/>
                      </a:cubicBezTo>
                      <a:cubicBezTo>
                        <a:pt x="4" y="115"/>
                        <a:pt x="3" y="116"/>
                        <a:pt x="3" y="116"/>
                      </a:cubicBezTo>
                      <a:cubicBezTo>
                        <a:pt x="2" y="116"/>
                        <a:pt x="2" y="117"/>
                        <a:pt x="1" y="117"/>
                      </a:cubicBezTo>
                      <a:cubicBezTo>
                        <a:pt x="1" y="117"/>
                        <a:pt x="1" y="117"/>
                        <a:pt x="0" y="118"/>
                      </a:cubicBezTo>
                      <a:cubicBezTo>
                        <a:pt x="2" y="121"/>
                        <a:pt x="3" y="124"/>
                        <a:pt x="3" y="127"/>
                      </a:cubicBezTo>
                      <a:cubicBezTo>
                        <a:pt x="3" y="127"/>
                        <a:pt x="3" y="127"/>
                        <a:pt x="3" y="127"/>
                      </a:cubicBezTo>
                      <a:cubicBezTo>
                        <a:pt x="4" y="127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5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7" y="125"/>
                        <a:pt x="7" y="125"/>
                        <a:pt x="7" y="125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8" y="125"/>
                        <a:pt x="8" y="125"/>
                      </a:cubicBezTo>
                      <a:cubicBezTo>
                        <a:pt x="9" y="125"/>
                        <a:pt x="11" y="125"/>
                        <a:pt x="19" y="125"/>
                      </a:cubicBezTo>
                      <a:cubicBezTo>
                        <a:pt x="30" y="125"/>
                        <a:pt x="45" y="125"/>
                        <a:pt x="45" y="125"/>
                      </a:cubicBezTo>
                      <a:cubicBezTo>
                        <a:pt x="46" y="125"/>
                        <a:pt x="46" y="125"/>
                        <a:pt x="46" y="125"/>
                      </a:cubicBezTo>
                      <a:cubicBezTo>
                        <a:pt x="47" y="126"/>
                        <a:pt x="47" y="126"/>
                        <a:pt x="47" y="126"/>
                      </a:cubicBezTo>
                      <a:cubicBezTo>
                        <a:pt x="47" y="126"/>
                        <a:pt x="50" y="132"/>
                        <a:pt x="49" y="137"/>
                      </a:cubicBezTo>
                      <a:cubicBezTo>
                        <a:pt x="49" y="138"/>
                        <a:pt x="49" y="138"/>
                        <a:pt x="49" y="139"/>
                      </a:cubicBezTo>
                      <a:cubicBezTo>
                        <a:pt x="50" y="140"/>
                        <a:pt x="52" y="141"/>
                        <a:pt x="53" y="144"/>
                      </a:cubicBezTo>
                      <a:cubicBezTo>
                        <a:pt x="55" y="149"/>
                        <a:pt x="57" y="150"/>
                        <a:pt x="58" y="150"/>
                      </a:cubicBezTo>
                      <a:cubicBezTo>
                        <a:pt x="59" y="150"/>
                        <a:pt x="60" y="150"/>
                        <a:pt x="60" y="150"/>
                      </a:cubicBezTo>
                      <a:cubicBezTo>
                        <a:pt x="65" y="149"/>
                        <a:pt x="71" y="148"/>
                        <a:pt x="73" y="148"/>
                      </a:cubicBezTo>
                      <a:cubicBezTo>
                        <a:pt x="73" y="147"/>
                        <a:pt x="74" y="146"/>
                        <a:pt x="74" y="146"/>
                      </a:cubicBezTo>
                      <a:cubicBezTo>
                        <a:pt x="74" y="143"/>
                        <a:pt x="75" y="139"/>
                        <a:pt x="78" y="138"/>
                      </a:cubicBezTo>
                      <a:cubicBezTo>
                        <a:pt x="79" y="138"/>
                        <a:pt x="80" y="137"/>
                        <a:pt x="82" y="137"/>
                      </a:cubicBezTo>
                      <a:cubicBezTo>
                        <a:pt x="85" y="137"/>
                        <a:pt x="88" y="138"/>
                        <a:pt x="88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ubicBezTo>
                        <a:pt x="89" y="140"/>
                        <a:pt x="89" y="140"/>
                        <a:pt x="89" y="140"/>
                      </a:cubicBezTo>
                      <a:cubicBezTo>
                        <a:pt x="89" y="140"/>
                        <a:pt x="90" y="140"/>
                        <a:pt x="93" y="140"/>
                      </a:cubicBezTo>
                      <a:cubicBezTo>
                        <a:pt x="94" y="140"/>
                        <a:pt x="96" y="140"/>
                        <a:pt x="97" y="140"/>
                      </a:cubicBezTo>
                      <a:cubicBezTo>
                        <a:pt x="97" y="140"/>
                        <a:pt x="98" y="140"/>
                        <a:pt x="99" y="140"/>
                      </a:cubicBezTo>
                      <a:cubicBezTo>
                        <a:pt x="100" y="140"/>
                        <a:pt x="102" y="140"/>
                        <a:pt x="102" y="144"/>
                      </a:cubicBezTo>
                      <a:cubicBezTo>
                        <a:pt x="102" y="148"/>
                        <a:pt x="103" y="151"/>
                        <a:pt x="104" y="151"/>
                      </a:cubicBezTo>
                      <a:cubicBezTo>
                        <a:pt x="105" y="153"/>
                        <a:pt x="105" y="156"/>
                        <a:pt x="104" y="160"/>
                      </a:cubicBezTo>
                      <a:cubicBezTo>
                        <a:pt x="103" y="162"/>
                        <a:pt x="102" y="167"/>
                        <a:pt x="102" y="168"/>
                      </a:cubicBezTo>
                      <a:cubicBezTo>
                        <a:pt x="104" y="169"/>
                        <a:pt x="109" y="174"/>
                        <a:pt x="108" y="178"/>
                      </a:cubicBezTo>
                      <a:cubicBezTo>
                        <a:pt x="108" y="179"/>
                        <a:pt x="108" y="179"/>
                        <a:pt x="108" y="179"/>
                      </a:cubicBezTo>
                      <a:cubicBezTo>
                        <a:pt x="108" y="180"/>
                        <a:pt x="107" y="183"/>
                        <a:pt x="107" y="184"/>
                      </a:cubicBezTo>
                      <a:cubicBezTo>
                        <a:pt x="108" y="183"/>
                        <a:pt x="110" y="182"/>
                        <a:pt x="112" y="182"/>
                      </a:cubicBezTo>
                      <a:cubicBezTo>
                        <a:pt x="113" y="182"/>
                        <a:pt x="114" y="182"/>
                        <a:pt x="115" y="182"/>
                      </a:cubicBezTo>
                      <a:cubicBezTo>
                        <a:pt x="117" y="182"/>
                        <a:pt x="119" y="182"/>
                        <a:pt x="122" y="181"/>
                      </a:cubicBezTo>
                      <a:cubicBezTo>
                        <a:pt x="122" y="181"/>
                        <a:pt x="123" y="181"/>
                        <a:pt x="124" y="181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lnTo>
                        <a:pt x="126" y="18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8" name="Freeform 1728"/>
                <p:cNvSpPr>
                  <a:spLocks/>
                </p:cNvSpPr>
                <p:nvPr/>
              </p:nvSpPr>
              <p:spPr bwMode="auto">
                <a:xfrm>
                  <a:off x="1806" y="30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9" name="Freeform 1729"/>
                <p:cNvSpPr>
                  <a:spLocks/>
                </p:cNvSpPr>
                <p:nvPr/>
              </p:nvSpPr>
              <p:spPr bwMode="auto">
                <a:xfrm>
                  <a:off x="1805" y="303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0" name="Freeform 1730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1" name="Freeform 1731"/>
                <p:cNvSpPr>
                  <a:spLocks/>
                </p:cNvSpPr>
                <p:nvPr/>
              </p:nvSpPr>
              <p:spPr bwMode="auto">
                <a:xfrm>
                  <a:off x="1808" y="30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2" name="Freeform 1732"/>
                <p:cNvSpPr>
                  <a:spLocks/>
                </p:cNvSpPr>
                <p:nvPr/>
              </p:nvSpPr>
              <p:spPr bwMode="auto">
                <a:xfrm>
                  <a:off x="1804" y="3037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3" name="Freeform 1733"/>
                <p:cNvSpPr>
                  <a:spLocks/>
                </p:cNvSpPr>
                <p:nvPr/>
              </p:nvSpPr>
              <p:spPr bwMode="auto">
                <a:xfrm>
                  <a:off x="1984" y="306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4" name="Freeform 1734"/>
                <p:cNvSpPr>
                  <a:spLocks/>
                </p:cNvSpPr>
                <p:nvPr/>
              </p:nvSpPr>
              <p:spPr bwMode="auto">
                <a:xfrm>
                  <a:off x="1923" y="3091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5" name="Freeform 1735"/>
                <p:cNvSpPr>
                  <a:spLocks/>
                </p:cNvSpPr>
                <p:nvPr/>
              </p:nvSpPr>
              <p:spPr bwMode="auto">
                <a:xfrm>
                  <a:off x="1919" y="308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6" name="Freeform 1736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7" name="Freeform 1737"/>
                <p:cNvSpPr>
                  <a:spLocks/>
                </p:cNvSpPr>
                <p:nvPr/>
              </p:nvSpPr>
              <p:spPr bwMode="auto">
                <a:xfrm>
                  <a:off x="1972" y="30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8" name="Freeform 1738"/>
                <p:cNvSpPr>
                  <a:spLocks/>
                </p:cNvSpPr>
                <p:nvPr/>
              </p:nvSpPr>
              <p:spPr bwMode="auto">
                <a:xfrm>
                  <a:off x="1971" y="30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9" name="Freeform 1739"/>
                <p:cNvSpPr>
                  <a:spLocks/>
                </p:cNvSpPr>
                <p:nvPr/>
              </p:nvSpPr>
              <p:spPr bwMode="auto">
                <a:xfrm>
                  <a:off x="1971" y="30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0" name="Freeform 1740"/>
                <p:cNvSpPr>
                  <a:spLocks/>
                </p:cNvSpPr>
                <p:nvPr/>
              </p:nvSpPr>
              <p:spPr bwMode="auto">
                <a:xfrm>
                  <a:off x="1807" y="3025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1" name="Freeform 1741"/>
                <p:cNvSpPr>
                  <a:spLocks/>
                </p:cNvSpPr>
                <p:nvPr/>
              </p:nvSpPr>
              <p:spPr bwMode="auto">
                <a:xfrm>
                  <a:off x="1801" y="30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2" name="Freeform 1742"/>
                <p:cNvSpPr>
                  <a:spLocks/>
                </p:cNvSpPr>
                <p:nvPr/>
              </p:nvSpPr>
              <p:spPr bwMode="auto">
                <a:xfrm>
                  <a:off x="1823" y="30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3" name="Freeform 1743"/>
                <p:cNvSpPr>
                  <a:spLocks/>
                </p:cNvSpPr>
                <p:nvPr/>
              </p:nvSpPr>
              <p:spPr bwMode="auto">
                <a:xfrm>
                  <a:off x="1866" y="293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4" name="Freeform 1744"/>
                <p:cNvSpPr>
                  <a:spLocks/>
                </p:cNvSpPr>
                <p:nvPr/>
              </p:nvSpPr>
              <p:spPr bwMode="auto">
                <a:xfrm>
                  <a:off x="1805" y="302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5" name="Freeform 1745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6" name="Freeform 1746"/>
                <p:cNvSpPr>
                  <a:spLocks/>
                </p:cNvSpPr>
                <p:nvPr/>
              </p:nvSpPr>
              <p:spPr bwMode="auto">
                <a:xfrm>
                  <a:off x="1824" y="30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7" name="Freeform 1747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8" name="Freeform 1748"/>
                <p:cNvSpPr>
                  <a:spLocks/>
                </p:cNvSpPr>
                <p:nvPr/>
              </p:nvSpPr>
              <p:spPr bwMode="auto">
                <a:xfrm>
                  <a:off x="1804" y="302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9" name="Freeform 1749"/>
                <p:cNvSpPr>
                  <a:spLocks/>
                </p:cNvSpPr>
                <p:nvPr/>
              </p:nvSpPr>
              <p:spPr bwMode="auto">
                <a:xfrm>
                  <a:off x="1985" y="293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0" name="Freeform 1750"/>
                <p:cNvSpPr>
                  <a:spLocks/>
                </p:cNvSpPr>
                <p:nvPr/>
              </p:nvSpPr>
              <p:spPr bwMode="auto">
                <a:xfrm>
                  <a:off x="1989" y="293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1" name="Freeform 1751"/>
                <p:cNvSpPr>
                  <a:spLocks/>
                </p:cNvSpPr>
                <p:nvPr/>
              </p:nvSpPr>
              <p:spPr bwMode="auto">
                <a:xfrm>
                  <a:off x="1981" y="29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2" name="Freeform 1752"/>
                <p:cNvSpPr>
                  <a:spLocks/>
                </p:cNvSpPr>
                <p:nvPr/>
              </p:nvSpPr>
              <p:spPr bwMode="auto">
                <a:xfrm>
                  <a:off x="1991" y="293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3" name="Freeform 1753"/>
                <p:cNvSpPr>
                  <a:spLocks/>
                </p:cNvSpPr>
                <p:nvPr/>
              </p:nvSpPr>
              <p:spPr bwMode="auto">
                <a:xfrm>
                  <a:off x="1957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4" name="Freeform 1754"/>
                <p:cNvSpPr>
                  <a:spLocks/>
                </p:cNvSpPr>
                <p:nvPr/>
              </p:nvSpPr>
              <p:spPr bwMode="auto">
                <a:xfrm>
                  <a:off x="1982" y="292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5" name="Freeform 1755"/>
                <p:cNvSpPr>
                  <a:spLocks/>
                </p:cNvSpPr>
                <p:nvPr/>
              </p:nvSpPr>
              <p:spPr bwMode="auto">
                <a:xfrm>
                  <a:off x="1984" y="292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6" name="Freeform 1756"/>
                <p:cNvSpPr>
                  <a:spLocks/>
                </p:cNvSpPr>
                <p:nvPr/>
              </p:nvSpPr>
              <p:spPr bwMode="auto">
                <a:xfrm>
                  <a:off x="1987" y="293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" name="Freeform 1757"/>
                <p:cNvSpPr>
                  <a:spLocks/>
                </p:cNvSpPr>
                <p:nvPr/>
              </p:nvSpPr>
              <p:spPr bwMode="auto">
                <a:xfrm>
                  <a:off x="1975" y="292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1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8" name="Freeform 1758"/>
                <p:cNvSpPr>
                  <a:spLocks/>
                </p:cNvSpPr>
                <p:nvPr/>
              </p:nvSpPr>
              <p:spPr bwMode="auto">
                <a:xfrm>
                  <a:off x="1978" y="2925"/>
                  <a:ext cx="2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9" name="Freeform 1759"/>
                <p:cNvSpPr>
                  <a:spLocks/>
                </p:cNvSpPr>
                <p:nvPr/>
              </p:nvSpPr>
              <p:spPr bwMode="auto">
                <a:xfrm>
                  <a:off x="1980" y="292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0" name="Freeform 1760"/>
                <p:cNvSpPr>
                  <a:spLocks/>
                </p:cNvSpPr>
                <p:nvPr/>
              </p:nvSpPr>
              <p:spPr bwMode="auto">
                <a:xfrm>
                  <a:off x="1956" y="29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1" name="Freeform 1761"/>
                <p:cNvSpPr>
                  <a:spLocks/>
                </p:cNvSpPr>
                <p:nvPr/>
              </p:nvSpPr>
              <p:spPr bwMode="auto">
                <a:xfrm>
                  <a:off x="1991" y="293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2" name="Freeform 1762"/>
                <p:cNvSpPr>
                  <a:spLocks/>
                </p:cNvSpPr>
                <p:nvPr/>
              </p:nvSpPr>
              <p:spPr bwMode="auto">
                <a:xfrm>
                  <a:off x="1991" y="293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3" name="Freeform 1763"/>
                <p:cNvSpPr>
                  <a:spLocks/>
                </p:cNvSpPr>
                <p:nvPr/>
              </p:nvSpPr>
              <p:spPr bwMode="auto">
                <a:xfrm>
                  <a:off x="1991" y="29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4" name="Freeform 1764"/>
                <p:cNvSpPr>
                  <a:spLocks/>
                </p:cNvSpPr>
                <p:nvPr/>
              </p:nvSpPr>
              <p:spPr bwMode="auto">
                <a:xfrm>
                  <a:off x="1991" y="29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5" name="Freeform 1765"/>
                <p:cNvSpPr>
                  <a:spLocks/>
                </p:cNvSpPr>
                <p:nvPr/>
              </p:nvSpPr>
              <p:spPr bwMode="auto">
                <a:xfrm>
                  <a:off x="1978" y="2981"/>
                  <a:ext cx="0" cy="4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0" y="2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6" name="Freeform 1766"/>
                <p:cNvSpPr>
                  <a:spLocks/>
                </p:cNvSpPr>
                <p:nvPr/>
              </p:nvSpPr>
              <p:spPr bwMode="auto">
                <a:xfrm>
                  <a:off x="1991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7" name="Freeform 1767"/>
                <p:cNvSpPr>
                  <a:spLocks/>
                </p:cNvSpPr>
                <p:nvPr/>
              </p:nvSpPr>
              <p:spPr bwMode="auto">
                <a:xfrm>
                  <a:off x="1991" y="293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8" name="Freeform 1768"/>
                <p:cNvSpPr>
                  <a:spLocks/>
                </p:cNvSpPr>
                <p:nvPr/>
              </p:nvSpPr>
              <p:spPr bwMode="auto">
                <a:xfrm>
                  <a:off x="1978" y="3002"/>
                  <a:ext cx="11" cy="17"/>
                </a:xfrm>
                <a:custGeom>
                  <a:avLst/>
                  <a:gdLst>
                    <a:gd name="T0" fmla="*/ 8 w 12"/>
                    <a:gd name="T1" fmla="*/ 0 h 18"/>
                    <a:gd name="T2" fmla="*/ 8 w 12"/>
                    <a:gd name="T3" fmla="*/ 0 h 18"/>
                    <a:gd name="T4" fmla="*/ 8 w 12"/>
                    <a:gd name="T5" fmla="*/ 0 h 18"/>
                    <a:gd name="T6" fmla="*/ 8 w 12"/>
                    <a:gd name="T7" fmla="*/ 1 h 18"/>
                    <a:gd name="T8" fmla="*/ 7 w 12"/>
                    <a:gd name="T9" fmla="*/ 1 h 18"/>
                    <a:gd name="T10" fmla="*/ 6 w 12"/>
                    <a:gd name="T11" fmla="*/ 2 h 18"/>
                    <a:gd name="T12" fmla="*/ 6 w 12"/>
                    <a:gd name="T13" fmla="*/ 2 h 18"/>
                    <a:gd name="T14" fmla="*/ 5 w 12"/>
                    <a:gd name="T15" fmla="*/ 3 h 18"/>
                    <a:gd name="T16" fmla="*/ 4 w 12"/>
                    <a:gd name="T17" fmla="*/ 3 h 18"/>
                    <a:gd name="T18" fmla="*/ 3 w 12"/>
                    <a:gd name="T19" fmla="*/ 3 h 18"/>
                    <a:gd name="T20" fmla="*/ 2 w 12"/>
                    <a:gd name="T21" fmla="*/ 3 h 18"/>
                    <a:gd name="T22" fmla="*/ 2 w 12"/>
                    <a:gd name="T23" fmla="*/ 3 h 18"/>
                    <a:gd name="T24" fmla="*/ 0 w 12"/>
                    <a:gd name="T25" fmla="*/ 3 h 18"/>
                    <a:gd name="T26" fmla="*/ 0 w 12"/>
                    <a:gd name="T27" fmla="*/ 3 h 18"/>
                    <a:gd name="T28" fmla="*/ 0 w 12"/>
                    <a:gd name="T29" fmla="*/ 9 h 18"/>
                    <a:gd name="T30" fmla="*/ 0 w 12"/>
                    <a:gd name="T31" fmla="*/ 9 h 18"/>
                    <a:gd name="T32" fmla="*/ 2 w 12"/>
                    <a:gd name="T33" fmla="*/ 18 h 18"/>
                    <a:gd name="T34" fmla="*/ 3 w 12"/>
                    <a:gd name="T35" fmla="*/ 17 h 18"/>
                    <a:gd name="T36" fmla="*/ 4 w 12"/>
                    <a:gd name="T37" fmla="*/ 17 h 18"/>
                    <a:gd name="T38" fmla="*/ 4 w 12"/>
                    <a:gd name="T39" fmla="*/ 17 h 18"/>
                    <a:gd name="T40" fmla="*/ 4 w 12"/>
                    <a:gd name="T41" fmla="*/ 17 h 18"/>
                    <a:gd name="T42" fmla="*/ 5 w 12"/>
                    <a:gd name="T43" fmla="*/ 16 h 18"/>
                    <a:gd name="T44" fmla="*/ 12 w 12"/>
                    <a:gd name="T45" fmla="*/ 6 h 18"/>
                    <a:gd name="T46" fmla="*/ 10 w 12"/>
                    <a:gd name="T47" fmla="*/ 4 h 18"/>
                    <a:gd name="T48" fmla="*/ 10 w 12"/>
                    <a:gd name="T49" fmla="*/ 3 h 18"/>
                    <a:gd name="T50" fmla="*/ 10 w 12"/>
                    <a:gd name="T51" fmla="*/ 3 h 18"/>
                    <a:gd name="T52" fmla="*/ 10 w 12"/>
                    <a:gd name="T53" fmla="*/ 3 h 18"/>
                    <a:gd name="T54" fmla="*/ 10 w 12"/>
                    <a:gd name="T55" fmla="*/ 2 h 18"/>
                    <a:gd name="T56" fmla="*/ 10 w 12"/>
                    <a:gd name="T57" fmla="*/ 1 h 18"/>
                    <a:gd name="T58" fmla="*/ 10 w 12"/>
                    <a:gd name="T59" fmla="*/ 0 h 18"/>
                    <a:gd name="T60" fmla="*/ 10 w 12"/>
                    <a:gd name="T61" fmla="*/ 0 h 18"/>
                    <a:gd name="T62" fmla="*/ 10 w 12"/>
                    <a:gd name="T63" fmla="*/ 0 h 18"/>
                    <a:gd name="T64" fmla="*/ 8 w 12"/>
                    <a:gd name="T6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" h="1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1"/>
                        <a:pt x="1" y="14"/>
                        <a:pt x="2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6"/>
                      </a:cubicBezTo>
                      <a:cubicBezTo>
                        <a:pt x="6" y="16"/>
                        <a:pt x="9" y="11"/>
                        <a:pt x="12" y="6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9" name="Freeform 1769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0" name="Freeform 1770"/>
                <p:cNvSpPr>
                  <a:spLocks/>
                </p:cNvSpPr>
                <p:nvPr/>
              </p:nvSpPr>
              <p:spPr bwMode="auto">
                <a:xfrm>
                  <a:off x="1985" y="3002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2 w 2"/>
                    <a:gd name="T5" fmla="*/ 0 w 2"/>
                    <a:gd name="T6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1" name="Freeform 1771"/>
                <p:cNvSpPr>
                  <a:spLocks/>
                </p:cNvSpPr>
                <p:nvPr/>
              </p:nvSpPr>
              <p:spPr bwMode="auto">
                <a:xfrm>
                  <a:off x="1982" y="300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2" name="Freeform 1772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3" name="Freeform 1773"/>
                <p:cNvSpPr>
                  <a:spLocks/>
                </p:cNvSpPr>
                <p:nvPr/>
              </p:nvSpPr>
              <p:spPr bwMode="auto">
                <a:xfrm>
                  <a:off x="1980" y="300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4" name="Freeform 1774"/>
                <p:cNvSpPr>
                  <a:spLocks/>
                </p:cNvSpPr>
                <p:nvPr/>
              </p:nvSpPr>
              <p:spPr bwMode="auto">
                <a:xfrm>
                  <a:off x="1983" y="3003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5" name="Freeform 1775"/>
                <p:cNvSpPr>
                  <a:spLocks/>
                </p:cNvSpPr>
                <p:nvPr/>
              </p:nvSpPr>
              <p:spPr bwMode="auto">
                <a:xfrm>
                  <a:off x="1978" y="30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6" name="Freeform 1776"/>
                <p:cNvSpPr>
                  <a:spLocks/>
                </p:cNvSpPr>
                <p:nvPr/>
              </p:nvSpPr>
              <p:spPr bwMode="auto">
                <a:xfrm>
                  <a:off x="1987" y="3091"/>
                  <a:ext cx="110" cy="179"/>
                </a:xfrm>
                <a:custGeom>
                  <a:avLst/>
                  <a:gdLst>
                    <a:gd name="T0" fmla="*/ 56 w 115"/>
                    <a:gd name="T1" fmla="*/ 35 h 187"/>
                    <a:gd name="T2" fmla="*/ 59 w 115"/>
                    <a:gd name="T3" fmla="*/ 38 h 187"/>
                    <a:gd name="T4" fmla="*/ 61 w 115"/>
                    <a:gd name="T5" fmla="*/ 40 h 187"/>
                    <a:gd name="T6" fmla="*/ 63 w 115"/>
                    <a:gd name="T7" fmla="*/ 54 h 187"/>
                    <a:gd name="T8" fmla="*/ 56 w 115"/>
                    <a:gd name="T9" fmla="*/ 68 h 187"/>
                    <a:gd name="T10" fmla="*/ 54 w 115"/>
                    <a:gd name="T11" fmla="*/ 74 h 187"/>
                    <a:gd name="T12" fmla="*/ 44 w 115"/>
                    <a:gd name="T13" fmla="*/ 44 h 187"/>
                    <a:gd name="T14" fmla="*/ 37 w 115"/>
                    <a:gd name="T15" fmla="*/ 44 h 187"/>
                    <a:gd name="T16" fmla="*/ 30 w 115"/>
                    <a:gd name="T17" fmla="*/ 39 h 187"/>
                    <a:gd name="T18" fmla="*/ 0 w 115"/>
                    <a:gd name="T19" fmla="*/ 49 h 187"/>
                    <a:gd name="T20" fmla="*/ 4 w 115"/>
                    <a:gd name="T21" fmla="*/ 58 h 187"/>
                    <a:gd name="T22" fmla="*/ 7 w 115"/>
                    <a:gd name="T23" fmla="*/ 59 h 187"/>
                    <a:gd name="T24" fmla="*/ 10 w 115"/>
                    <a:gd name="T25" fmla="*/ 59 h 187"/>
                    <a:gd name="T26" fmla="*/ 13 w 115"/>
                    <a:gd name="T27" fmla="*/ 60 h 187"/>
                    <a:gd name="T28" fmla="*/ 15 w 115"/>
                    <a:gd name="T29" fmla="*/ 61 h 187"/>
                    <a:gd name="T30" fmla="*/ 30 w 115"/>
                    <a:gd name="T31" fmla="*/ 66 h 187"/>
                    <a:gd name="T32" fmla="*/ 29 w 115"/>
                    <a:gd name="T33" fmla="*/ 93 h 187"/>
                    <a:gd name="T34" fmla="*/ 31 w 115"/>
                    <a:gd name="T35" fmla="*/ 102 h 187"/>
                    <a:gd name="T36" fmla="*/ 25 w 115"/>
                    <a:gd name="T37" fmla="*/ 117 h 187"/>
                    <a:gd name="T38" fmla="*/ 12 w 115"/>
                    <a:gd name="T39" fmla="*/ 135 h 187"/>
                    <a:gd name="T40" fmla="*/ 12 w 115"/>
                    <a:gd name="T41" fmla="*/ 136 h 187"/>
                    <a:gd name="T42" fmla="*/ 13 w 115"/>
                    <a:gd name="T43" fmla="*/ 138 h 187"/>
                    <a:gd name="T44" fmla="*/ 18 w 115"/>
                    <a:gd name="T45" fmla="*/ 154 h 187"/>
                    <a:gd name="T46" fmla="*/ 20 w 115"/>
                    <a:gd name="T47" fmla="*/ 179 h 187"/>
                    <a:gd name="T48" fmla="*/ 23 w 115"/>
                    <a:gd name="T49" fmla="*/ 187 h 187"/>
                    <a:gd name="T50" fmla="*/ 26 w 115"/>
                    <a:gd name="T51" fmla="*/ 183 h 187"/>
                    <a:gd name="T52" fmla="*/ 26 w 115"/>
                    <a:gd name="T53" fmla="*/ 183 h 187"/>
                    <a:gd name="T54" fmla="*/ 53 w 115"/>
                    <a:gd name="T55" fmla="*/ 157 h 187"/>
                    <a:gd name="T56" fmla="*/ 54 w 115"/>
                    <a:gd name="T57" fmla="*/ 135 h 187"/>
                    <a:gd name="T58" fmla="*/ 47 w 115"/>
                    <a:gd name="T59" fmla="*/ 113 h 187"/>
                    <a:gd name="T60" fmla="*/ 53 w 115"/>
                    <a:gd name="T61" fmla="*/ 99 h 187"/>
                    <a:gd name="T62" fmla="*/ 64 w 115"/>
                    <a:gd name="T63" fmla="*/ 90 h 187"/>
                    <a:gd name="T64" fmla="*/ 89 w 115"/>
                    <a:gd name="T65" fmla="*/ 71 h 187"/>
                    <a:gd name="T66" fmla="*/ 112 w 115"/>
                    <a:gd name="T67" fmla="*/ 24 h 187"/>
                    <a:gd name="T68" fmla="*/ 111 w 115"/>
                    <a:gd name="T69" fmla="*/ 0 h 187"/>
                    <a:gd name="T70" fmla="*/ 108 w 115"/>
                    <a:gd name="T71" fmla="*/ 1 h 187"/>
                    <a:gd name="T72" fmla="*/ 105 w 115"/>
                    <a:gd name="T73" fmla="*/ 3 h 187"/>
                    <a:gd name="T74" fmla="*/ 104 w 115"/>
                    <a:gd name="T75" fmla="*/ 3 h 187"/>
                    <a:gd name="T76" fmla="*/ 103 w 115"/>
                    <a:gd name="T77" fmla="*/ 4 h 187"/>
                    <a:gd name="T78" fmla="*/ 99 w 115"/>
                    <a:gd name="T79" fmla="*/ 6 h 187"/>
                    <a:gd name="T80" fmla="*/ 88 w 115"/>
                    <a:gd name="T81" fmla="*/ 7 h 187"/>
                    <a:gd name="T82" fmla="*/ 81 w 115"/>
                    <a:gd name="T83" fmla="*/ 12 h 187"/>
                    <a:gd name="T84" fmla="*/ 67 w 115"/>
                    <a:gd name="T85" fmla="*/ 13 h 187"/>
                    <a:gd name="T86" fmla="*/ 59 w 115"/>
                    <a:gd name="T87" fmla="*/ 10 h 187"/>
                    <a:gd name="T88" fmla="*/ 55 w 115"/>
                    <a:gd name="T89" fmla="*/ 11 h 187"/>
                    <a:gd name="T90" fmla="*/ 52 w 115"/>
                    <a:gd name="T91" fmla="*/ 1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5" h="187">
                      <a:moveTo>
                        <a:pt x="51" y="13"/>
                      </a:moveTo>
                      <a:cubicBezTo>
                        <a:pt x="50" y="16"/>
                        <a:pt x="52" y="22"/>
                        <a:pt x="54" y="27"/>
                      </a:cubicBezTo>
                      <a:cubicBezTo>
                        <a:pt x="55" y="30"/>
                        <a:pt x="56" y="33"/>
                        <a:pt x="56" y="35"/>
                      </a:cubicBezTo>
                      <a:cubicBezTo>
                        <a:pt x="56" y="35"/>
                        <a:pt x="57" y="36"/>
                        <a:pt x="57" y="36"/>
                      </a:cubicBezTo>
                      <a:cubicBezTo>
                        <a:pt x="57" y="36"/>
                        <a:pt x="58" y="36"/>
                        <a:pt x="58" y="37"/>
                      </a:cubicBezTo>
                      <a:cubicBezTo>
                        <a:pt x="58" y="37"/>
                        <a:pt x="59" y="37"/>
                        <a:pt x="59" y="38"/>
                      </a:cubicBezTo>
                      <a:cubicBezTo>
                        <a:pt x="59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2" y="40"/>
                        <a:pt x="62" y="41"/>
                        <a:pt x="63" y="41"/>
                      </a:cubicBezTo>
                      <a:cubicBezTo>
                        <a:pt x="65" y="44"/>
                        <a:pt x="65" y="45"/>
                        <a:pt x="64" y="48"/>
                      </a:cubicBezTo>
                      <a:cubicBezTo>
                        <a:pt x="64" y="49"/>
                        <a:pt x="63" y="51"/>
                        <a:pt x="63" y="54"/>
                      </a:cubicBezTo>
                      <a:cubicBezTo>
                        <a:pt x="64" y="60"/>
                        <a:pt x="62" y="61"/>
                        <a:pt x="59" y="62"/>
                      </a:cubicBezTo>
                      <a:cubicBezTo>
                        <a:pt x="58" y="62"/>
                        <a:pt x="57" y="62"/>
                        <a:pt x="56" y="63"/>
                      </a:cubicBezTo>
                      <a:cubicBezTo>
                        <a:pt x="55" y="64"/>
                        <a:pt x="56" y="66"/>
                        <a:pt x="56" y="68"/>
                      </a:cubicBezTo>
                      <a:cubicBezTo>
                        <a:pt x="56" y="70"/>
                        <a:pt x="56" y="71"/>
                        <a:pt x="56" y="72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0" y="74"/>
                        <a:pt x="42" y="59"/>
                        <a:pt x="42" y="59"/>
                      </a:cubicBezTo>
                      <a:cubicBezTo>
                        <a:pt x="41" y="57"/>
                        <a:pt x="42" y="55"/>
                        <a:pt x="43" y="52"/>
                      </a:cubicBezTo>
                      <a:cubicBezTo>
                        <a:pt x="44" y="49"/>
                        <a:pt x="45" y="46"/>
                        <a:pt x="44" y="44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2" y="43"/>
                        <a:pt x="40" y="43"/>
                        <a:pt x="39" y="43"/>
                      </a:cubicBezTo>
                      <a:cubicBezTo>
                        <a:pt x="38" y="44"/>
                        <a:pt x="38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5" y="44"/>
                        <a:pt x="33" y="42"/>
                        <a:pt x="31" y="40"/>
                      </a:cubicBez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6" y="40"/>
                        <a:pt x="11" y="45"/>
                        <a:pt x="0" y="49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3" y="58"/>
                        <a:pt x="3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5" y="58"/>
                        <a:pt x="5" y="58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9"/>
                      </a:cubicBezTo>
                      <a:cubicBezTo>
                        <a:pt x="7" y="59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2" y="60"/>
                        <a:pt x="12" y="60"/>
                        <a:pt x="13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14" y="60"/>
                        <a:pt x="14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7" y="61"/>
                        <a:pt x="17" y="62"/>
                      </a:cubicBezTo>
                      <a:cubicBezTo>
                        <a:pt x="20" y="63"/>
                        <a:pt x="23" y="64"/>
                        <a:pt x="26" y="65"/>
                      </a:cubicBezTo>
                      <a:cubicBezTo>
                        <a:pt x="28" y="65"/>
                        <a:pt x="29" y="66"/>
                        <a:pt x="30" y="66"/>
                      </a:cubicBezTo>
                      <a:cubicBezTo>
                        <a:pt x="32" y="67"/>
                        <a:pt x="32" y="70"/>
                        <a:pt x="31" y="77"/>
                      </a:cubicBezTo>
                      <a:cubicBezTo>
                        <a:pt x="31" y="80"/>
                        <a:pt x="31" y="83"/>
                        <a:pt x="31" y="85"/>
                      </a:cubicBezTo>
                      <a:cubicBezTo>
                        <a:pt x="32" y="89"/>
                        <a:pt x="30" y="91"/>
                        <a:pt x="29" y="93"/>
                      </a:cubicBezTo>
                      <a:cubicBezTo>
                        <a:pt x="28" y="93"/>
                        <a:pt x="28" y="94"/>
                        <a:pt x="28" y="94"/>
                      </a:cubicBezTo>
                      <a:cubicBezTo>
                        <a:pt x="30" y="96"/>
                        <a:pt x="30" y="99"/>
                        <a:pt x="31" y="101"/>
                      </a:cubicBezTo>
                      <a:cubicBezTo>
                        <a:pt x="31" y="101"/>
                        <a:pt x="31" y="102"/>
                        <a:pt x="31" y="102"/>
                      </a:cubicBezTo>
                      <a:cubicBezTo>
                        <a:pt x="32" y="102"/>
                        <a:pt x="32" y="103"/>
                        <a:pt x="32" y="104"/>
                      </a:cubicBezTo>
                      <a:cubicBezTo>
                        <a:pt x="33" y="107"/>
                        <a:pt x="27" y="113"/>
                        <a:pt x="25" y="114"/>
                      </a:cubicBezTo>
                      <a:cubicBezTo>
                        <a:pt x="25" y="114"/>
                        <a:pt x="25" y="116"/>
                        <a:pt x="25" y="117"/>
                      </a:cubicBezTo>
                      <a:cubicBezTo>
                        <a:pt x="25" y="119"/>
                        <a:pt x="24" y="122"/>
                        <a:pt x="23" y="125"/>
                      </a:cubicBezTo>
                      <a:cubicBezTo>
                        <a:pt x="21" y="127"/>
                        <a:pt x="18" y="130"/>
                        <a:pt x="14" y="133"/>
                      </a:cubicBezTo>
                      <a:cubicBezTo>
                        <a:pt x="14" y="134"/>
                        <a:pt x="13" y="134"/>
                        <a:pt x="12" y="135"/>
                      </a:cubicBezTo>
                      <a:cubicBezTo>
                        <a:pt x="12" y="135"/>
                        <a:pt x="12" y="135"/>
                        <a:pt x="12" y="135"/>
                      </a:cubicBezTo>
                      <a:cubicBezTo>
                        <a:pt x="12" y="135"/>
                        <a:pt x="12" y="136"/>
                        <a:pt x="12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2" y="136"/>
                        <a:pt x="12" y="137"/>
                        <a:pt x="13" y="137"/>
                      </a:cubicBezTo>
                      <a:cubicBezTo>
                        <a:pt x="13" y="137"/>
                        <a:pt x="13" y="137"/>
                        <a:pt x="13" y="137"/>
                      </a:cubicBezTo>
                      <a:cubicBezTo>
                        <a:pt x="13" y="138"/>
                        <a:pt x="13" y="138"/>
                        <a:pt x="13" y="138"/>
                      </a:cubicBezTo>
                      <a:cubicBezTo>
                        <a:pt x="13" y="138"/>
                        <a:pt x="13" y="138"/>
                        <a:pt x="13" y="139"/>
                      </a:cubicBezTo>
                      <a:cubicBezTo>
                        <a:pt x="13" y="139"/>
                        <a:pt x="13" y="140"/>
                        <a:pt x="13" y="140"/>
                      </a:cubicBezTo>
                      <a:cubicBezTo>
                        <a:pt x="14" y="144"/>
                        <a:pt x="17" y="153"/>
                        <a:pt x="18" y="154"/>
                      </a:cubicBezTo>
                      <a:cubicBezTo>
                        <a:pt x="23" y="157"/>
                        <a:pt x="20" y="177"/>
                        <a:pt x="20" y="177"/>
                      </a:cubicBezTo>
                      <a:cubicBezTo>
                        <a:pt x="20" y="177"/>
                        <a:pt x="20" y="178"/>
                        <a:pt x="20" y="178"/>
                      </a:cubicBezTo>
                      <a:cubicBezTo>
                        <a:pt x="20" y="179"/>
                        <a:pt x="20" y="179"/>
                        <a:pt x="20" y="179"/>
                      </a:cubicBezTo>
                      <a:cubicBezTo>
                        <a:pt x="20" y="181"/>
                        <a:pt x="21" y="185"/>
                        <a:pt x="21" y="187"/>
                      </a:cubicBezTo>
                      <a:cubicBezTo>
                        <a:pt x="21" y="187"/>
                        <a:pt x="22" y="187"/>
                        <a:pt x="23" y="187"/>
                      </a:cubicBezTo>
                      <a:cubicBezTo>
                        <a:pt x="23" y="187"/>
                        <a:pt x="23" y="187"/>
                        <a:pt x="23" y="187"/>
                      </a:cubicBezTo>
                      <a:cubicBezTo>
                        <a:pt x="24" y="187"/>
                        <a:pt x="25" y="187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6" y="186"/>
                        <a:pt x="26" y="184"/>
                        <a:pt x="26" y="183"/>
                      </a:cubicBezTo>
                      <a:cubicBezTo>
                        <a:pt x="26" y="183"/>
                        <a:pt x="26" y="183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3"/>
                        <a:pt x="26" y="183"/>
                        <a:pt x="26" y="183"/>
                      </a:cubicBezTo>
                      <a:cubicBezTo>
                        <a:pt x="24" y="183"/>
                        <a:pt x="22" y="182"/>
                        <a:pt x="22" y="180"/>
                      </a:cubicBezTo>
                      <a:cubicBezTo>
                        <a:pt x="19" y="174"/>
                        <a:pt x="35" y="166"/>
                        <a:pt x="41" y="164"/>
                      </a:cubicBezTo>
                      <a:cubicBezTo>
                        <a:pt x="50" y="161"/>
                        <a:pt x="53" y="159"/>
                        <a:pt x="53" y="157"/>
                      </a:cubicBezTo>
                      <a:cubicBezTo>
                        <a:pt x="54" y="155"/>
                        <a:pt x="54" y="153"/>
                        <a:pt x="54" y="150"/>
                      </a:cubicBezTo>
                      <a:cubicBezTo>
                        <a:pt x="54" y="146"/>
                        <a:pt x="54" y="143"/>
                        <a:pt x="55" y="140"/>
                      </a:cubicBezTo>
                      <a:cubicBezTo>
                        <a:pt x="55" y="139"/>
                        <a:pt x="55" y="138"/>
                        <a:pt x="54" y="135"/>
                      </a:cubicBezTo>
                      <a:cubicBezTo>
                        <a:pt x="54" y="133"/>
                        <a:pt x="53" y="131"/>
                        <a:pt x="53" y="127"/>
                      </a:cubicBezTo>
                      <a:cubicBezTo>
                        <a:pt x="52" y="122"/>
                        <a:pt x="51" y="120"/>
                        <a:pt x="49" y="118"/>
                      </a:cubicBezTo>
                      <a:cubicBezTo>
                        <a:pt x="49" y="116"/>
                        <a:pt x="48" y="115"/>
                        <a:pt x="47" y="113"/>
                      </a:cubicBezTo>
                      <a:cubicBezTo>
                        <a:pt x="46" y="110"/>
                        <a:pt x="46" y="106"/>
                        <a:pt x="47" y="104"/>
                      </a:cubicBezTo>
                      <a:cubicBezTo>
                        <a:pt x="48" y="103"/>
                        <a:pt x="49" y="102"/>
                        <a:pt x="51" y="102"/>
                      </a:cubicBezTo>
                      <a:cubicBezTo>
                        <a:pt x="52" y="102"/>
                        <a:pt x="52" y="102"/>
                        <a:pt x="53" y="99"/>
                      </a:cubicBezTo>
                      <a:cubicBezTo>
                        <a:pt x="53" y="99"/>
                        <a:pt x="54" y="98"/>
                        <a:pt x="54" y="97"/>
                      </a:cubicBezTo>
                      <a:cubicBezTo>
                        <a:pt x="56" y="94"/>
                        <a:pt x="58" y="93"/>
                        <a:pt x="60" y="92"/>
                      </a:cubicBezTo>
                      <a:cubicBezTo>
                        <a:pt x="61" y="92"/>
                        <a:pt x="63" y="91"/>
                        <a:pt x="64" y="90"/>
                      </a:cubicBezTo>
                      <a:cubicBezTo>
                        <a:pt x="66" y="89"/>
                        <a:pt x="67" y="88"/>
                        <a:pt x="68" y="86"/>
                      </a:cubicBezTo>
                      <a:cubicBezTo>
                        <a:pt x="70" y="83"/>
                        <a:pt x="72" y="81"/>
                        <a:pt x="76" y="77"/>
                      </a:cubicBezTo>
                      <a:cubicBezTo>
                        <a:pt x="80" y="74"/>
                        <a:pt x="85" y="73"/>
                        <a:pt x="89" y="71"/>
                      </a:cubicBezTo>
                      <a:cubicBezTo>
                        <a:pt x="92" y="70"/>
                        <a:pt x="96" y="69"/>
                        <a:pt x="98" y="68"/>
                      </a:cubicBezTo>
                      <a:cubicBezTo>
                        <a:pt x="105" y="64"/>
                        <a:pt x="115" y="49"/>
                        <a:pt x="115" y="46"/>
                      </a:cubicBezTo>
                      <a:cubicBezTo>
                        <a:pt x="114" y="44"/>
                        <a:pt x="112" y="30"/>
                        <a:pt x="112" y="24"/>
                      </a:cubicBezTo>
                      <a:cubicBezTo>
                        <a:pt x="113" y="21"/>
                        <a:pt x="112" y="14"/>
                        <a:pt x="112" y="8"/>
                      </a:cubicBezTo>
                      <a:cubicBezTo>
                        <a:pt x="112" y="5"/>
                        <a:pt x="112" y="2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08" y="1"/>
                        <a:pt x="107" y="2"/>
                        <a:pt x="107" y="2"/>
                      </a:cubicBezTo>
                      <a:cubicBezTo>
                        <a:pt x="107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3"/>
                        <a:pt x="104" y="3"/>
                        <a:pt x="104" y="4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2" y="6"/>
                        <a:pt x="100" y="6"/>
                        <a:pt x="99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2" y="9"/>
                        <a:pt x="90" y="8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6" y="7"/>
                        <a:pt x="85" y="8"/>
                        <a:pt x="85" y="9"/>
                      </a:cubicBezTo>
                      <a:cubicBezTo>
                        <a:pt x="85" y="10"/>
                        <a:pt x="84" y="12"/>
                        <a:pt x="81" y="12"/>
                      </a:cubicBezTo>
                      <a:cubicBezTo>
                        <a:pt x="79" y="12"/>
                        <a:pt x="77" y="12"/>
                        <a:pt x="76" y="12"/>
                      </a:cubicBezTo>
                      <a:cubicBezTo>
                        <a:pt x="75" y="11"/>
                        <a:pt x="74" y="12"/>
                        <a:pt x="72" y="12"/>
                      </a:cubicBezTo>
                      <a:cubicBezTo>
                        <a:pt x="70" y="13"/>
                        <a:pt x="68" y="13"/>
                        <a:pt x="67" y="13"/>
                      </a:cubicBezTo>
                      <a:cubicBezTo>
                        <a:pt x="64" y="13"/>
                        <a:pt x="63" y="11"/>
                        <a:pt x="63" y="10"/>
                      </a:cubicBezTo>
                      <a:cubicBezTo>
                        <a:pt x="63" y="10"/>
                        <a:pt x="63" y="10"/>
                        <a:pt x="62" y="9"/>
                      </a:cubicBezTo>
                      <a:cubicBezTo>
                        <a:pt x="61" y="9"/>
                        <a:pt x="60" y="10"/>
                        <a:pt x="59" y="10"/>
                      </a:cubicBezTo>
                      <a:cubicBezTo>
                        <a:pt x="58" y="10"/>
                        <a:pt x="57" y="11"/>
                        <a:pt x="56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3" y="11"/>
                        <a:pt x="52" y="10"/>
                      </a:cubicBezTo>
                      <a:cubicBezTo>
                        <a:pt x="52" y="11"/>
                        <a:pt x="52" y="12"/>
                        <a:pt x="51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7" name="Freeform 1777"/>
                <p:cNvSpPr>
                  <a:spLocks/>
                </p:cNvSpPr>
                <p:nvPr/>
              </p:nvSpPr>
              <p:spPr bwMode="auto">
                <a:xfrm>
                  <a:off x="1994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8" name="Freeform 1778"/>
                <p:cNvSpPr>
                  <a:spLocks/>
                </p:cNvSpPr>
                <p:nvPr/>
              </p:nvSpPr>
              <p:spPr bwMode="auto">
                <a:xfrm>
                  <a:off x="1996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9" name="Freeform 1779"/>
                <p:cNvSpPr>
                  <a:spLocks/>
                </p:cNvSpPr>
                <p:nvPr/>
              </p:nvSpPr>
              <p:spPr bwMode="auto">
                <a:xfrm>
                  <a:off x="1992" y="314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0" name="Freeform 1780"/>
                <p:cNvSpPr>
                  <a:spLocks/>
                </p:cNvSpPr>
                <p:nvPr/>
              </p:nvSpPr>
              <p:spPr bwMode="auto">
                <a:xfrm>
                  <a:off x="1999" y="321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1" name="Freeform 1781"/>
                <p:cNvSpPr>
                  <a:spLocks/>
                </p:cNvSpPr>
                <p:nvPr/>
              </p:nvSpPr>
              <p:spPr bwMode="auto">
                <a:xfrm>
                  <a:off x="1991" y="31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2" name="Freeform 1782"/>
                <p:cNvSpPr>
                  <a:spLocks/>
                </p:cNvSpPr>
                <p:nvPr/>
              </p:nvSpPr>
              <p:spPr bwMode="auto">
                <a:xfrm>
                  <a:off x="2000" y="31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3" name="Freeform 1783"/>
                <p:cNvSpPr>
                  <a:spLocks/>
                </p:cNvSpPr>
                <p:nvPr/>
              </p:nvSpPr>
              <p:spPr bwMode="auto">
                <a:xfrm>
                  <a:off x="2002" y="31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4" name="Freeform 1784"/>
                <p:cNvSpPr>
                  <a:spLocks/>
                </p:cNvSpPr>
                <p:nvPr/>
              </p:nvSpPr>
              <p:spPr bwMode="auto">
                <a:xfrm>
                  <a:off x="1998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5" name="Freeform 1785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1" cy="8"/>
                </a:xfrm>
                <a:custGeom>
                  <a:avLst/>
                  <a:gdLst>
                    <a:gd name="T0" fmla="*/ 0 w 1"/>
                    <a:gd name="T1" fmla="*/ 2 h 9"/>
                    <a:gd name="T2" fmla="*/ 1 w 1"/>
                    <a:gd name="T3" fmla="*/ 9 h 9"/>
                    <a:gd name="T4" fmla="*/ 1 w 1"/>
                    <a:gd name="T5" fmla="*/ 9 h 9"/>
                    <a:gd name="T6" fmla="*/ 0 w 1"/>
                    <a:gd name="T7" fmla="*/ 1 h 9"/>
                    <a:gd name="T8" fmla="*/ 0 w 1"/>
                    <a:gd name="T9" fmla="*/ 0 h 9"/>
                    <a:gd name="T10" fmla="*/ 0 w 1"/>
                    <a:gd name="T11" fmla="*/ 1 h 9"/>
                    <a:gd name="T12" fmla="*/ 0 w 1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9">
                      <a:moveTo>
                        <a:pt x="0" y="2"/>
                      </a:moveTo>
                      <a:cubicBezTo>
                        <a:pt x="0" y="4"/>
                        <a:pt x="1" y="7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7"/>
                        <a:pt x="0" y="3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6" name="Freeform 1786"/>
                <p:cNvSpPr>
                  <a:spLocks/>
                </p:cNvSpPr>
                <p:nvPr/>
              </p:nvSpPr>
              <p:spPr bwMode="auto">
                <a:xfrm>
                  <a:off x="2009" y="327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7" name="Freeform 1787"/>
                <p:cNvSpPr>
                  <a:spLocks/>
                </p:cNvSpPr>
                <p:nvPr/>
              </p:nvSpPr>
              <p:spPr bwMode="auto">
                <a:xfrm>
                  <a:off x="2000" y="322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8" name="Freeform 1788"/>
                <p:cNvSpPr>
                  <a:spLocks/>
                </p:cNvSpPr>
                <p:nvPr/>
              </p:nvSpPr>
              <p:spPr bwMode="auto">
                <a:xfrm>
                  <a:off x="1999" y="32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9" name="Freeform 1789"/>
                <p:cNvSpPr>
                  <a:spLocks/>
                </p:cNvSpPr>
                <p:nvPr/>
              </p:nvSpPr>
              <p:spPr bwMode="auto">
                <a:xfrm>
                  <a:off x="2000" y="32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0" name="Freeform 1790"/>
                <p:cNvSpPr>
                  <a:spLocks/>
                </p:cNvSpPr>
                <p:nvPr/>
              </p:nvSpPr>
              <p:spPr bwMode="auto">
                <a:xfrm>
                  <a:off x="2006" y="326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1" name="Freeform 1791"/>
                <p:cNvSpPr>
                  <a:spLocks/>
                </p:cNvSpPr>
                <p:nvPr/>
              </p:nvSpPr>
              <p:spPr bwMode="auto">
                <a:xfrm>
                  <a:off x="1999" y="32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2" name="Freeform 1792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3" name="Freeform 1793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4" name="Freeform 1794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5" name="Freeform 1795"/>
                <p:cNvSpPr>
                  <a:spLocks/>
                </p:cNvSpPr>
                <p:nvPr/>
              </p:nvSpPr>
              <p:spPr bwMode="auto">
                <a:xfrm>
                  <a:off x="1987" y="3129"/>
                  <a:ext cx="28" cy="9"/>
                </a:xfrm>
                <a:custGeom>
                  <a:avLst/>
                  <a:gdLst>
                    <a:gd name="T0" fmla="*/ 0 w 29"/>
                    <a:gd name="T1" fmla="*/ 10 h 10"/>
                    <a:gd name="T2" fmla="*/ 29 w 29"/>
                    <a:gd name="T3" fmla="*/ 0 h 10"/>
                    <a:gd name="T4" fmla="*/ 29 w 29"/>
                    <a:gd name="T5" fmla="*/ 0 h 10"/>
                    <a:gd name="T6" fmla="*/ 0 w 29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0">
                      <a:moveTo>
                        <a:pt x="0" y="10"/>
                      </a:moveTo>
                      <a:cubicBezTo>
                        <a:pt x="11" y="6"/>
                        <a:pt x="26" y="1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6" y="1"/>
                        <a:pt x="11" y="6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6" name="Freeform 1796"/>
                <p:cNvSpPr>
                  <a:spLocks/>
                </p:cNvSpPr>
                <p:nvPr/>
              </p:nvSpPr>
              <p:spPr bwMode="auto">
                <a:xfrm>
                  <a:off x="1987" y="3138"/>
                  <a:ext cx="3" cy="9"/>
                </a:xfrm>
                <a:custGeom>
                  <a:avLst/>
                  <a:gdLst>
                    <a:gd name="T0" fmla="*/ 3 w 3"/>
                    <a:gd name="T1" fmla="*/ 9 h 9"/>
                    <a:gd name="T2" fmla="*/ 0 w 3"/>
                    <a:gd name="T3" fmla="*/ 0 h 9"/>
                    <a:gd name="T4" fmla="*/ 3 w 3"/>
                    <a:gd name="T5" fmla="*/ 9 h 9"/>
                    <a:gd name="T6" fmla="*/ 3 w 3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9">
                      <a:moveTo>
                        <a:pt x="3" y="9"/>
                      </a:moveTo>
                      <a:lnTo>
                        <a:pt x="0" y="0"/>
                      </a:lnTo>
                      <a:lnTo>
                        <a:pt x="3" y="9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7" name="Freeform 1797"/>
                <p:cNvSpPr>
                  <a:spLocks/>
                </p:cNvSpPr>
                <p:nvPr/>
              </p:nvSpPr>
              <p:spPr bwMode="auto">
                <a:xfrm>
                  <a:off x="1980" y="2985"/>
                  <a:ext cx="113" cy="115"/>
                </a:xfrm>
                <a:custGeom>
                  <a:avLst/>
                  <a:gdLst>
                    <a:gd name="T0" fmla="*/ 45 w 118"/>
                    <a:gd name="T1" fmla="*/ 16 h 120"/>
                    <a:gd name="T2" fmla="*/ 25 w 118"/>
                    <a:gd name="T3" fmla="*/ 17 h 120"/>
                    <a:gd name="T4" fmla="*/ 21 w 118"/>
                    <a:gd name="T5" fmla="*/ 0 h 120"/>
                    <a:gd name="T6" fmla="*/ 13 w 118"/>
                    <a:gd name="T7" fmla="*/ 4 h 120"/>
                    <a:gd name="T8" fmla="*/ 14 w 118"/>
                    <a:gd name="T9" fmla="*/ 14 h 120"/>
                    <a:gd name="T10" fmla="*/ 11 w 118"/>
                    <a:gd name="T11" fmla="*/ 16 h 120"/>
                    <a:gd name="T12" fmla="*/ 11 w 118"/>
                    <a:gd name="T13" fmla="*/ 18 h 120"/>
                    <a:gd name="T14" fmla="*/ 14 w 118"/>
                    <a:gd name="T15" fmla="*/ 21 h 120"/>
                    <a:gd name="T16" fmla="*/ 3 w 118"/>
                    <a:gd name="T17" fmla="*/ 37 h 120"/>
                    <a:gd name="T18" fmla="*/ 2 w 118"/>
                    <a:gd name="T19" fmla="*/ 38 h 120"/>
                    <a:gd name="T20" fmla="*/ 0 w 118"/>
                    <a:gd name="T21" fmla="*/ 39 h 120"/>
                    <a:gd name="T22" fmla="*/ 13 w 118"/>
                    <a:gd name="T23" fmla="*/ 74 h 120"/>
                    <a:gd name="T24" fmla="*/ 16 w 118"/>
                    <a:gd name="T25" fmla="*/ 84 h 120"/>
                    <a:gd name="T26" fmla="*/ 19 w 118"/>
                    <a:gd name="T27" fmla="*/ 85 h 120"/>
                    <a:gd name="T28" fmla="*/ 41 w 118"/>
                    <a:gd name="T29" fmla="*/ 95 h 120"/>
                    <a:gd name="T30" fmla="*/ 44 w 118"/>
                    <a:gd name="T31" fmla="*/ 95 h 120"/>
                    <a:gd name="T32" fmla="*/ 47 w 118"/>
                    <a:gd name="T33" fmla="*/ 95 h 120"/>
                    <a:gd name="T34" fmla="*/ 52 w 118"/>
                    <a:gd name="T35" fmla="*/ 96 h 120"/>
                    <a:gd name="T36" fmla="*/ 59 w 118"/>
                    <a:gd name="T37" fmla="*/ 118 h 120"/>
                    <a:gd name="T38" fmla="*/ 61 w 118"/>
                    <a:gd name="T39" fmla="*/ 118 h 120"/>
                    <a:gd name="T40" fmla="*/ 63 w 118"/>
                    <a:gd name="T41" fmla="*/ 118 h 120"/>
                    <a:gd name="T42" fmla="*/ 69 w 118"/>
                    <a:gd name="T43" fmla="*/ 116 h 120"/>
                    <a:gd name="T44" fmla="*/ 72 w 118"/>
                    <a:gd name="T45" fmla="*/ 117 h 120"/>
                    <a:gd name="T46" fmla="*/ 74 w 118"/>
                    <a:gd name="T47" fmla="*/ 120 h 120"/>
                    <a:gd name="T48" fmla="*/ 88 w 118"/>
                    <a:gd name="T49" fmla="*/ 119 h 120"/>
                    <a:gd name="T50" fmla="*/ 96 w 118"/>
                    <a:gd name="T51" fmla="*/ 114 h 120"/>
                    <a:gd name="T52" fmla="*/ 104 w 118"/>
                    <a:gd name="T53" fmla="*/ 113 h 120"/>
                    <a:gd name="T54" fmla="*/ 107 w 118"/>
                    <a:gd name="T55" fmla="*/ 113 h 120"/>
                    <a:gd name="T56" fmla="*/ 107 w 118"/>
                    <a:gd name="T57" fmla="*/ 112 h 120"/>
                    <a:gd name="T58" fmla="*/ 107 w 118"/>
                    <a:gd name="T59" fmla="*/ 112 h 120"/>
                    <a:gd name="T60" fmla="*/ 108 w 118"/>
                    <a:gd name="T61" fmla="*/ 112 h 120"/>
                    <a:gd name="T62" fmla="*/ 108 w 118"/>
                    <a:gd name="T63" fmla="*/ 111 h 120"/>
                    <a:gd name="T64" fmla="*/ 109 w 118"/>
                    <a:gd name="T65" fmla="*/ 111 h 120"/>
                    <a:gd name="T66" fmla="*/ 110 w 118"/>
                    <a:gd name="T67" fmla="*/ 110 h 120"/>
                    <a:gd name="T68" fmla="*/ 112 w 118"/>
                    <a:gd name="T69" fmla="*/ 109 h 120"/>
                    <a:gd name="T70" fmla="*/ 114 w 118"/>
                    <a:gd name="T71" fmla="*/ 108 h 120"/>
                    <a:gd name="T72" fmla="*/ 116 w 118"/>
                    <a:gd name="T73" fmla="*/ 107 h 120"/>
                    <a:gd name="T74" fmla="*/ 118 w 118"/>
                    <a:gd name="T75" fmla="*/ 106 h 120"/>
                    <a:gd name="T76" fmla="*/ 108 w 118"/>
                    <a:gd name="T77" fmla="*/ 92 h 120"/>
                    <a:gd name="T78" fmla="*/ 106 w 118"/>
                    <a:gd name="T79" fmla="*/ 78 h 120"/>
                    <a:gd name="T80" fmla="*/ 108 w 118"/>
                    <a:gd name="T81" fmla="*/ 66 h 120"/>
                    <a:gd name="T82" fmla="*/ 106 w 118"/>
                    <a:gd name="T83" fmla="*/ 42 h 120"/>
                    <a:gd name="T84" fmla="*/ 101 w 118"/>
                    <a:gd name="T85" fmla="*/ 39 h 120"/>
                    <a:gd name="T86" fmla="*/ 97 w 118"/>
                    <a:gd name="T87" fmla="*/ 36 h 120"/>
                    <a:gd name="T88" fmla="*/ 92 w 118"/>
                    <a:gd name="T89" fmla="*/ 33 h 120"/>
                    <a:gd name="T90" fmla="*/ 90 w 118"/>
                    <a:gd name="T91" fmla="*/ 31 h 120"/>
                    <a:gd name="T92" fmla="*/ 87 w 118"/>
                    <a:gd name="T93" fmla="*/ 29 h 120"/>
                    <a:gd name="T94" fmla="*/ 43 w 118"/>
                    <a:gd name="T95" fmla="*/ 1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8" h="120">
                      <a:moveTo>
                        <a:pt x="43" y="10"/>
                      </a:moveTo>
                      <a:cubicBezTo>
                        <a:pt x="43" y="11"/>
                        <a:pt x="44" y="11"/>
                        <a:pt x="44" y="12"/>
                      </a:cubicBezTo>
                      <a:cubicBezTo>
                        <a:pt x="45" y="13"/>
                        <a:pt x="46" y="14"/>
                        <a:pt x="45" y="16"/>
                      </a:cubicBezTo>
                      <a:cubicBezTo>
                        <a:pt x="45" y="17"/>
                        <a:pt x="44" y="18"/>
                        <a:pt x="43" y="18"/>
                      </a:cubicBezTo>
                      <a:cubicBezTo>
                        <a:pt x="41" y="18"/>
                        <a:pt x="39" y="18"/>
                        <a:pt x="36" y="17"/>
                      </a:cubicBezTo>
                      <a:cubicBezTo>
                        <a:pt x="32" y="16"/>
                        <a:pt x="28" y="16"/>
                        <a:pt x="25" y="17"/>
                      </a:cubicBezTo>
                      <a:cubicBezTo>
                        <a:pt x="23" y="17"/>
                        <a:pt x="22" y="17"/>
                        <a:pt x="21" y="16"/>
                      </a:cubicBezTo>
                      <a:cubicBezTo>
                        <a:pt x="18" y="13"/>
                        <a:pt x="20" y="5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2" y="1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6" y="9"/>
                        <a:pt x="15" y="13"/>
                      </a:cubicBezTo>
                      <a:cubicBezTo>
                        <a:pt x="15" y="13"/>
                        <a:pt x="15" y="13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2" y="27"/>
                        <a:pt x="7" y="36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1" y="38"/>
                        <a:pt x="1" y="38"/>
                      </a:cubicBezTo>
                      <a:cubicBezTo>
                        <a:pt x="1" y="39"/>
                        <a:pt x="1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46"/>
                        <a:pt x="3" y="56"/>
                        <a:pt x="6" y="58"/>
                      </a:cubicBezTo>
                      <a:cubicBezTo>
                        <a:pt x="11" y="62"/>
                        <a:pt x="11" y="67"/>
                        <a:pt x="12" y="71"/>
                      </a:cubicBezTo>
                      <a:cubicBezTo>
                        <a:pt x="12" y="72"/>
                        <a:pt x="12" y="73"/>
                        <a:pt x="13" y="74"/>
                      </a:cubicBezTo>
                      <a:cubicBezTo>
                        <a:pt x="13" y="75"/>
                        <a:pt x="14" y="76"/>
                        <a:pt x="14" y="77"/>
                      </a:cubicBezTo>
                      <a:cubicBezTo>
                        <a:pt x="16" y="79"/>
                        <a:pt x="17" y="81"/>
                        <a:pt x="16" y="83"/>
                      </a:cubicBezTo>
                      <a:cubicBezTo>
                        <a:pt x="16" y="83"/>
                        <a:pt x="16" y="83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7" y="84"/>
                        <a:pt x="18" y="84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20" y="85"/>
                        <a:pt x="20" y="86"/>
                        <a:pt x="21" y="86"/>
                      </a:cubicBezTo>
                      <a:cubicBezTo>
                        <a:pt x="22" y="87"/>
                        <a:pt x="24" y="87"/>
                        <a:pt x="25" y="88"/>
                      </a:cubicBezTo>
                      <a:cubicBezTo>
                        <a:pt x="28" y="88"/>
                        <a:pt x="39" y="92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5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4" y="95"/>
                      </a:cubicBezTo>
                      <a:cubicBezTo>
                        <a:pt x="45" y="95"/>
                        <a:pt x="46" y="95"/>
                        <a:pt x="46" y="95"/>
                      </a:cubicBezTo>
                      <a:cubicBezTo>
                        <a:pt x="46" y="95"/>
                        <a:pt x="47" y="95"/>
                        <a:pt x="47" y="95"/>
                      </a:cubicBezTo>
                      <a:cubicBezTo>
                        <a:pt x="48" y="94"/>
                        <a:pt x="50" y="94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6" y="100"/>
                        <a:pt x="59" y="110"/>
                        <a:pt x="59" y="117"/>
                      </a:cubicBezTo>
                      <a:cubicBezTo>
                        <a:pt x="59" y="117"/>
                        <a:pt x="59" y="118"/>
                        <a:pt x="59" y="118"/>
                      </a:cubicBezTo>
                      <a:cubicBezTo>
                        <a:pt x="59" y="118"/>
                        <a:pt x="60" y="118"/>
                        <a:pt x="60" y="118"/>
                      </a:cubicBezTo>
                      <a:cubicBezTo>
                        <a:pt x="60" y="118"/>
                        <a:pt x="61" y="118"/>
                        <a:pt x="61" y="118"/>
                      </a:cubicBezTo>
                      <a:cubicBezTo>
                        <a:pt x="61" y="118"/>
                        <a:pt x="61" y="118"/>
                        <a:pt x="61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3" y="118"/>
                        <a:pt x="63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4" y="118"/>
                        <a:pt x="64" y="118"/>
                        <a:pt x="65" y="117"/>
                      </a:cubicBezTo>
                      <a:cubicBezTo>
                        <a:pt x="66" y="117"/>
                        <a:pt x="67" y="116"/>
                        <a:pt x="69" y="116"/>
                      </a:cubicBezTo>
                      <a:cubicBezTo>
                        <a:pt x="69" y="116"/>
                        <a:pt x="69" y="116"/>
                        <a:pt x="69" y="116"/>
                      </a:cubicBezTo>
                      <a:cubicBezTo>
                        <a:pt x="69" y="116"/>
                        <a:pt x="70" y="116"/>
                        <a:pt x="71" y="117"/>
                      </a:cubicBezTo>
                      <a:cubicBezTo>
                        <a:pt x="71" y="117"/>
                        <a:pt x="72" y="117"/>
                        <a:pt x="72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4" y="119"/>
                        <a:pt x="74" y="119"/>
                        <a:pt x="74" y="120"/>
                      </a:cubicBezTo>
                      <a:cubicBezTo>
                        <a:pt x="75" y="120"/>
                        <a:pt x="77" y="120"/>
                        <a:pt x="78" y="119"/>
                      </a:cubicBezTo>
                      <a:cubicBezTo>
                        <a:pt x="81" y="119"/>
                        <a:pt x="83" y="118"/>
                        <a:pt x="84" y="119"/>
                      </a:cubicBezTo>
                      <a:cubicBezTo>
                        <a:pt x="85" y="119"/>
                        <a:pt x="86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5"/>
                        <a:pt x="91" y="113"/>
                        <a:pt x="94" y="114"/>
                      </a:cubicBezTo>
                      <a:cubicBezTo>
                        <a:pt x="95" y="114"/>
                        <a:pt x="96" y="114"/>
                        <a:pt x="96" y="114"/>
                      </a:cubicBezTo>
                      <a:cubicBezTo>
                        <a:pt x="97" y="115"/>
                        <a:pt x="97" y="115"/>
                        <a:pt x="98" y="115"/>
                      </a:cubicBezTo>
                      <a:cubicBezTo>
                        <a:pt x="98" y="115"/>
                        <a:pt x="98" y="115"/>
                        <a:pt x="99" y="114"/>
                      </a:cubicBezTo>
                      <a:cubicBezTo>
                        <a:pt x="101" y="113"/>
                        <a:pt x="103" y="113"/>
                        <a:pt x="104" y="113"/>
                      </a:cubicBezTo>
                      <a:cubicBezTo>
                        <a:pt x="106" y="113"/>
                        <a:pt x="106" y="113"/>
                        <a:pt x="106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10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1" y="110"/>
                      </a:cubicBezTo>
                      <a:cubicBezTo>
                        <a:pt x="111" y="110"/>
                        <a:pt x="111" y="110"/>
                        <a:pt x="111" y="110"/>
                      </a:cubicBezTo>
                      <a:cubicBezTo>
                        <a:pt x="111" y="110"/>
                        <a:pt x="111" y="110"/>
                        <a:pt x="112" y="109"/>
                      </a:cubicBezTo>
                      <a:cubicBezTo>
                        <a:pt x="112" y="109"/>
                        <a:pt x="112" y="109"/>
                        <a:pt x="112" y="109"/>
                      </a:cubicBezTo>
                      <a:cubicBezTo>
                        <a:pt x="112" y="109"/>
                        <a:pt x="113" y="109"/>
                        <a:pt x="113" y="109"/>
                      </a:cubicBezTo>
                      <a:cubicBezTo>
                        <a:pt x="113" y="109"/>
                        <a:pt x="113" y="109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7"/>
                        <a:pt x="116" y="107"/>
                      </a:cubicBezTo>
                      <a:cubicBezTo>
                        <a:pt x="116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8" y="107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5"/>
                        <a:pt x="117" y="105"/>
                        <a:pt x="116" y="104"/>
                      </a:cubicBezTo>
                      <a:cubicBezTo>
                        <a:pt x="114" y="103"/>
                        <a:pt x="111" y="102"/>
                        <a:pt x="110" y="97"/>
                      </a:cubicBezTo>
                      <a:cubicBezTo>
                        <a:pt x="110" y="94"/>
                        <a:pt x="109" y="93"/>
                        <a:pt x="108" y="92"/>
                      </a:cubicBezTo>
                      <a:cubicBezTo>
                        <a:pt x="107" y="90"/>
                        <a:pt x="106" y="89"/>
                        <a:pt x="106" y="86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2"/>
                        <a:pt x="106" y="79"/>
                        <a:pt x="106" y="78"/>
                      </a:cubicBezTo>
                      <a:cubicBezTo>
                        <a:pt x="105" y="78"/>
                        <a:pt x="105" y="77"/>
                        <a:pt x="104" y="76"/>
                      </a:cubicBezTo>
                      <a:cubicBezTo>
                        <a:pt x="104" y="74"/>
                        <a:pt x="105" y="70"/>
                        <a:pt x="107" y="67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6" y="65"/>
                        <a:pt x="106" y="65"/>
                      </a:cubicBezTo>
                      <a:cubicBezTo>
                        <a:pt x="104" y="64"/>
                        <a:pt x="102" y="62"/>
                        <a:pt x="101" y="59"/>
                      </a:cubicBezTo>
                      <a:cubicBezTo>
                        <a:pt x="101" y="58"/>
                        <a:pt x="100" y="56"/>
                        <a:pt x="106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4" y="41"/>
                        <a:pt x="103" y="40"/>
                        <a:pt x="103" y="40"/>
                      </a:cubicBezTo>
                      <a:cubicBezTo>
                        <a:pt x="102" y="40"/>
                        <a:pt x="102" y="39"/>
                        <a:pt x="101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99" y="37"/>
                        <a:pt x="98" y="37"/>
                        <a:pt x="97" y="36"/>
                      </a:cubicBezTo>
                      <a:cubicBezTo>
                        <a:pt x="97" y="36"/>
                        <a:pt x="97" y="36"/>
                        <a:pt x="97" y="36"/>
                      </a:cubicBezTo>
                      <a:cubicBezTo>
                        <a:pt x="96" y="35"/>
                        <a:pt x="95" y="35"/>
                        <a:pt x="95" y="34"/>
                      </a:cubicBezTo>
                      <a:cubicBezTo>
                        <a:pt x="94" y="34"/>
                        <a:pt x="94" y="34"/>
                        <a:pt x="94" y="34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ubicBezTo>
                        <a:pt x="92" y="32"/>
                        <a:pt x="92" y="32"/>
                        <a:pt x="91" y="32"/>
                      </a:cubicBezTo>
                      <a:cubicBezTo>
                        <a:pt x="91" y="32"/>
                        <a:pt x="91" y="31"/>
                        <a:pt x="90" y="31"/>
                      </a:cubicBezTo>
                      <a:cubicBezTo>
                        <a:pt x="90" y="31"/>
                        <a:pt x="90" y="31"/>
                        <a:pt x="90" y="31"/>
                      </a:cubicBezTo>
                      <a:cubicBezTo>
                        <a:pt x="89" y="31"/>
                        <a:pt x="89" y="31"/>
                        <a:pt x="89" y="31"/>
                      </a:cubicBezTo>
                      <a:cubicBezTo>
                        <a:pt x="89" y="30"/>
                        <a:pt x="88" y="29"/>
                        <a:pt x="88" y="29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6"/>
                        <a:pt x="46" y="9"/>
                        <a:pt x="43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8" name="Freeform 1798"/>
                <p:cNvSpPr>
                  <a:spLocks/>
                </p:cNvSpPr>
                <p:nvPr/>
              </p:nvSpPr>
              <p:spPr bwMode="auto">
                <a:xfrm>
                  <a:off x="1996" y="30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9" name="Freeform 1799"/>
                <p:cNvSpPr>
                  <a:spLocks/>
                </p:cNvSpPr>
                <p:nvPr/>
              </p:nvSpPr>
              <p:spPr bwMode="auto">
                <a:xfrm>
                  <a:off x="1999" y="306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0" name="Freeform 1800"/>
                <p:cNvSpPr>
                  <a:spLocks/>
                </p:cNvSpPr>
                <p:nvPr/>
              </p:nvSpPr>
              <p:spPr bwMode="auto">
                <a:xfrm>
                  <a:off x="1994" y="299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1" name="Freeform 1801"/>
                <p:cNvSpPr>
                  <a:spLocks/>
                </p:cNvSpPr>
                <p:nvPr/>
              </p:nvSpPr>
              <p:spPr bwMode="auto">
                <a:xfrm>
                  <a:off x="1991" y="300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2" name="Freeform 1802"/>
                <p:cNvSpPr>
                  <a:spLocks/>
                </p:cNvSpPr>
                <p:nvPr/>
              </p:nvSpPr>
              <p:spPr bwMode="auto">
                <a:xfrm>
                  <a:off x="1993" y="299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3" name="Freeform 1803"/>
                <p:cNvSpPr>
                  <a:spLocks/>
                </p:cNvSpPr>
                <p:nvPr/>
              </p:nvSpPr>
              <p:spPr bwMode="auto">
                <a:xfrm>
                  <a:off x="2065" y="301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4" name="Freeform 1804"/>
                <p:cNvSpPr>
                  <a:spLocks/>
                </p:cNvSpPr>
                <p:nvPr/>
              </p:nvSpPr>
              <p:spPr bwMode="auto">
                <a:xfrm>
                  <a:off x="2067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5" name="Freeform 1805"/>
                <p:cNvSpPr>
                  <a:spLocks/>
                </p:cNvSpPr>
                <p:nvPr/>
              </p:nvSpPr>
              <p:spPr bwMode="auto">
                <a:xfrm>
                  <a:off x="2073" y="30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6" name="Freeform 1806"/>
                <p:cNvSpPr>
                  <a:spLocks/>
                </p:cNvSpPr>
                <p:nvPr/>
              </p:nvSpPr>
              <p:spPr bwMode="auto">
                <a:xfrm>
                  <a:off x="2068" y="3016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7" name="Freeform 1807"/>
                <p:cNvSpPr>
                  <a:spLocks/>
                </p:cNvSpPr>
                <p:nvPr/>
              </p:nvSpPr>
              <p:spPr bwMode="auto">
                <a:xfrm>
                  <a:off x="2076" y="30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8" name="Freeform 1808"/>
                <p:cNvSpPr>
                  <a:spLocks/>
                </p:cNvSpPr>
                <p:nvPr/>
              </p:nvSpPr>
              <p:spPr bwMode="auto">
                <a:xfrm>
                  <a:off x="2070" y="301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9" name="Freeform 1809"/>
                <p:cNvSpPr>
                  <a:spLocks/>
                </p:cNvSpPr>
                <p:nvPr/>
              </p:nvSpPr>
              <p:spPr bwMode="auto">
                <a:xfrm>
                  <a:off x="2079" y="30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0" name="Rectangle 1810"/>
                <p:cNvSpPr>
                  <a:spLocks noChangeArrowheads="1"/>
                </p:cNvSpPr>
                <p:nvPr/>
              </p:nvSpPr>
              <p:spPr bwMode="auto">
                <a:xfrm>
                  <a:off x="2001" y="2985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1" name="Freeform 1811"/>
                <p:cNvSpPr>
                  <a:spLocks/>
                </p:cNvSpPr>
                <p:nvPr/>
              </p:nvSpPr>
              <p:spPr bwMode="auto">
                <a:xfrm>
                  <a:off x="1981" y="302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2" name="Freeform 1812"/>
                <p:cNvSpPr>
                  <a:spLocks/>
                </p:cNvSpPr>
                <p:nvPr/>
              </p:nvSpPr>
              <p:spPr bwMode="auto">
                <a:xfrm>
                  <a:off x="1982" y="302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3" name="Freeform 1813"/>
                <p:cNvSpPr>
                  <a:spLocks/>
                </p:cNvSpPr>
                <p:nvPr/>
              </p:nvSpPr>
              <p:spPr bwMode="auto">
                <a:xfrm>
                  <a:off x="1980" y="30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4" name="Freeform 1814"/>
                <p:cNvSpPr>
                  <a:spLocks/>
                </p:cNvSpPr>
                <p:nvPr/>
              </p:nvSpPr>
              <p:spPr bwMode="auto">
                <a:xfrm>
                  <a:off x="1983" y="30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5" name="Freeform 1815"/>
                <p:cNvSpPr>
                  <a:spLocks/>
                </p:cNvSpPr>
                <p:nvPr/>
              </p:nvSpPr>
              <p:spPr bwMode="auto">
                <a:xfrm>
                  <a:off x="1991" y="300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6" name="Freeform 1816"/>
                <p:cNvSpPr>
                  <a:spLocks/>
                </p:cNvSpPr>
                <p:nvPr/>
              </p:nvSpPr>
              <p:spPr bwMode="auto">
                <a:xfrm>
                  <a:off x="1991" y="3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7" name="Freeform 1817"/>
                <p:cNvSpPr>
                  <a:spLocks/>
                </p:cNvSpPr>
                <p:nvPr/>
              </p:nvSpPr>
              <p:spPr bwMode="auto">
                <a:xfrm>
                  <a:off x="2084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8" name="Freeform 1818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9" name="Freeform 1819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0" name="Freeform 1820"/>
                <p:cNvSpPr>
                  <a:spLocks/>
                </p:cNvSpPr>
                <p:nvPr/>
              </p:nvSpPr>
              <p:spPr bwMode="auto">
                <a:xfrm>
                  <a:off x="2084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1" name="Freeform 1821"/>
                <p:cNvSpPr>
                  <a:spLocks/>
                </p:cNvSpPr>
                <p:nvPr/>
              </p:nvSpPr>
              <p:spPr bwMode="auto">
                <a:xfrm>
                  <a:off x="2092" y="308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2" name="Freeform 1822"/>
                <p:cNvSpPr>
                  <a:spLocks/>
                </p:cNvSpPr>
                <p:nvPr/>
              </p:nvSpPr>
              <p:spPr bwMode="auto">
                <a:xfrm>
                  <a:off x="2037" y="309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3" name="Freeform 1823"/>
                <p:cNvSpPr>
                  <a:spLocks/>
                </p:cNvSpPr>
                <p:nvPr/>
              </p:nvSpPr>
              <p:spPr bwMode="auto">
                <a:xfrm>
                  <a:off x="2039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4" name="Freeform 1824"/>
                <p:cNvSpPr>
                  <a:spLocks/>
                </p:cNvSpPr>
                <p:nvPr/>
              </p:nvSpPr>
              <p:spPr bwMode="auto">
                <a:xfrm>
                  <a:off x="2038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5" name="Freeform 1825"/>
                <p:cNvSpPr>
                  <a:spLocks/>
                </p:cNvSpPr>
                <p:nvPr/>
              </p:nvSpPr>
              <p:spPr bwMode="auto">
                <a:xfrm>
                  <a:off x="2041" y="30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6" name="Freeform 1826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7" name="Freeform 1827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8" name="Freeform 1828"/>
                <p:cNvSpPr>
                  <a:spLocks/>
                </p:cNvSpPr>
                <p:nvPr/>
              </p:nvSpPr>
              <p:spPr bwMode="auto">
                <a:xfrm>
                  <a:off x="2083" y="30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9" name="Freeform 1829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0" name="Freeform 1830"/>
                <p:cNvSpPr>
                  <a:spLocks/>
                </p:cNvSpPr>
                <p:nvPr/>
              </p:nvSpPr>
              <p:spPr bwMode="auto">
                <a:xfrm>
                  <a:off x="2090" y="308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1" name="Freeform 1831"/>
                <p:cNvSpPr>
                  <a:spLocks/>
                </p:cNvSpPr>
                <p:nvPr/>
              </p:nvSpPr>
              <p:spPr bwMode="auto">
                <a:xfrm>
                  <a:off x="2049" y="309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381" name="Freeform 1833"/>
              <p:cNvSpPr>
                <a:spLocks/>
              </p:cNvSpPr>
              <p:nvPr/>
            </p:nvSpPr>
            <p:spPr bwMode="auto">
              <a:xfrm>
                <a:off x="2050" y="309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2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4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Freeform 1834"/>
              <p:cNvSpPr>
                <a:spLocks/>
              </p:cNvSpPr>
              <p:nvPr/>
            </p:nvSpPr>
            <p:spPr bwMode="auto">
              <a:xfrm>
                <a:off x="2090" y="30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Freeform 1835"/>
              <p:cNvSpPr>
                <a:spLocks/>
              </p:cNvSpPr>
              <p:nvPr/>
            </p:nvSpPr>
            <p:spPr bwMode="auto">
              <a:xfrm>
                <a:off x="2046" y="309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4" name="Freeform 1836"/>
              <p:cNvSpPr>
                <a:spLocks/>
              </p:cNvSpPr>
              <p:nvPr/>
            </p:nvSpPr>
            <p:spPr bwMode="auto">
              <a:xfrm>
                <a:off x="2086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5" name="Freeform 1837"/>
              <p:cNvSpPr>
                <a:spLocks/>
              </p:cNvSpPr>
              <p:nvPr/>
            </p:nvSpPr>
            <p:spPr bwMode="auto">
              <a:xfrm>
                <a:off x="2048" y="309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Freeform 1838"/>
              <p:cNvSpPr>
                <a:spLocks/>
              </p:cNvSpPr>
              <p:nvPr/>
            </p:nvSpPr>
            <p:spPr bwMode="auto">
              <a:xfrm>
                <a:off x="2083" y="30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Freeform 1839"/>
              <p:cNvSpPr>
                <a:spLocks/>
              </p:cNvSpPr>
              <p:nvPr/>
            </p:nvSpPr>
            <p:spPr bwMode="auto">
              <a:xfrm>
                <a:off x="2087" y="309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Freeform 1840"/>
              <p:cNvSpPr>
                <a:spLocks/>
              </p:cNvSpPr>
              <p:nvPr/>
            </p:nvSpPr>
            <p:spPr bwMode="auto">
              <a:xfrm>
                <a:off x="2088" y="3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Freeform 1841"/>
              <p:cNvSpPr>
                <a:spLocks/>
              </p:cNvSpPr>
              <p:nvPr/>
            </p:nvSpPr>
            <p:spPr bwMode="auto">
              <a:xfrm>
                <a:off x="2015" y="3089"/>
                <a:ext cx="31" cy="67"/>
              </a:xfrm>
              <a:custGeom>
                <a:avLst/>
                <a:gdLst>
                  <a:gd name="T0" fmla="*/ 10 w 32"/>
                  <a:gd name="T1" fmla="*/ 2 h 70"/>
                  <a:gd name="T2" fmla="*/ 9 w 32"/>
                  <a:gd name="T3" fmla="*/ 2 h 70"/>
                  <a:gd name="T4" fmla="*/ 9 w 32"/>
                  <a:gd name="T5" fmla="*/ 2 h 70"/>
                  <a:gd name="T6" fmla="*/ 9 w 32"/>
                  <a:gd name="T7" fmla="*/ 2 h 70"/>
                  <a:gd name="T8" fmla="*/ 8 w 32"/>
                  <a:gd name="T9" fmla="*/ 3 h 70"/>
                  <a:gd name="T10" fmla="*/ 8 w 32"/>
                  <a:gd name="T11" fmla="*/ 3 h 70"/>
                  <a:gd name="T12" fmla="*/ 7 w 32"/>
                  <a:gd name="T13" fmla="*/ 3 h 70"/>
                  <a:gd name="T14" fmla="*/ 7 w 32"/>
                  <a:gd name="T15" fmla="*/ 3 h 70"/>
                  <a:gd name="T16" fmla="*/ 6 w 32"/>
                  <a:gd name="T17" fmla="*/ 3 h 70"/>
                  <a:gd name="T18" fmla="*/ 6 w 32"/>
                  <a:gd name="T19" fmla="*/ 19 h 70"/>
                  <a:gd name="T20" fmla="*/ 7 w 32"/>
                  <a:gd name="T21" fmla="*/ 22 h 70"/>
                  <a:gd name="T22" fmla="*/ 3 w 32"/>
                  <a:gd name="T23" fmla="*/ 24 h 70"/>
                  <a:gd name="T24" fmla="*/ 2 w 32"/>
                  <a:gd name="T25" fmla="*/ 24 h 70"/>
                  <a:gd name="T26" fmla="*/ 0 w 32"/>
                  <a:gd name="T27" fmla="*/ 35 h 70"/>
                  <a:gd name="T28" fmla="*/ 1 w 32"/>
                  <a:gd name="T29" fmla="*/ 37 h 70"/>
                  <a:gd name="T30" fmla="*/ 2 w 32"/>
                  <a:gd name="T31" fmla="*/ 38 h 70"/>
                  <a:gd name="T32" fmla="*/ 2 w 32"/>
                  <a:gd name="T33" fmla="*/ 38 h 70"/>
                  <a:gd name="T34" fmla="*/ 3 w 32"/>
                  <a:gd name="T35" fmla="*/ 39 h 70"/>
                  <a:gd name="T36" fmla="*/ 3 w 32"/>
                  <a:gd name="T37" fmla="*/ 39 h 70"/>
                  <a:gd name="T38" fmla="*/ 4 w 32"/>
                  <a:gd name="T39" fmla="*/ 40 h 70"/>
                  <a:gd name="T40" fmla="*/ 8 w 32"/>
                  <a:gd name="T41" fmla="*/ 43 h 70"/>
                  <a:gd name="T42" fmla="*/ 9 w 32"/>
                  <a:gd name="T43" fmla="*/ 43 h 70"/>
                  <a:gd name="T44" fmla="*/ 14 w 32"/>
                  <a:gd name="T45" fmla="*/ 42 h 70"/>
                  <a:gd name="T46" fmla="*/ 19 w 32"/>
                  <a:gd name="T47" fmla="*/ 46 h 70"/>
                  <a:gd name="T48" fmla="*/ 18 w 32"/>
                  <a:gd name="T49" fmla="*/ 56 h 70"/>
                  <a:gd name="T50" fmla="*/ 17 w 32"/>
                  <a:gd name="T51" fmla="*/ 60 h 70"/>
                  <a:gd name="T52" fmla="*/ 17 w 32"/>
                  <a:gd name="T53" fmla="*/ 61 h 70"/>
                  <a:gd name="T54" fmla="*/ 23 w 32"/>
                  <a:gd name="T55" fmla="*/ 70 h 70"/>
                  <a:gd name="T56" fmla="*/ 25 w 32"/>
                  <a:gd name="T57" fmla="*/ 63 h 70"/>
                  <a:gd name="T58" fmla="*/ 29 w 32"/>
                  <a:gd name="T59" fmla="*/ 61 h 70"/>
                  <a:gd name="T60" fmla="*/ 30 w 32"/>
                  <a:gd name="T61" fmla="*/ 57 h 70"/>
                  <a:gd name="T62" fmla="*/ 31 w 32"/>
                  <a:gd name="T63" fmla="*/ 50 h 70"/>
                  <a:gd name="T64" fmla="*/ 31 w 32"/>
                  <a:gd name="T65" fmla="*/ 47 h 70"/>
                  <a:gd name="T66" fmla="*/ 30 w 32"/>
                  <a:gd name="T67" fmla="*/ 46 h 70"/>
                  <a:gd name="T68" fmla="*/ 29 w 32"/>
                  <a:gd name="T69" fmla="*/ 45 h 70"/>
                  <a:gd name="T70" fmla="*/ 28 w 32"/>
                  <a:gd name="T71" fmla="*/ 44 h 70"/>
                  <a:gd name="T72" fmla="*/ 28 w 32"/>
                  <a:gd name="T73" fmla="*/ 44 h 70"/>
                  <a:gd name="T74" fmla="*/ 26 w 32"/>
                  <a:gd name="T75" fmla="*/ 43 h 70"/>
                  <a:gd name="T76" fmla="*/ 23 w 32"/>
                  <a:gd name="T77" fmla="*/ 44 h 70"/>
                  <a:gd name="T78" fmla="*/ 23 w 32"/>
                  <a:gd name="T79" fmla="*/ 44 h 70"/>
                  <a:gd name="T80" fmla="*/ 11 w 32"/>
                  <a:gd name="T81" fmla="*/ 24 h 70"/>
                  <a:gd name="T82" fmla="*/ 12 w 32"/>
                  <a:gd name="T83" fmla="*/ 14 h 70"/>
                  <a:gd name="T84" fmla="*/ 12 w 32"/>
                  <a:gd name="T85" fmla="*/ 4 h 70"/>
                  <a:gd name="T86" fmla="*/ 10 w 32"/>
                  <a:gd name="T87" fmla="*/ 0 h 70"/>
                  <a:gd name="T88" fmla="*/ 10 w 32"/>
                  <a:gd name="T89" fmla="*/ 0 h 70"/>
                  <a:gd name="T90" fmla="*/ 10 w 32"/>
                  <a:gd name="T91" fmla="*/ 1 h 70"/>
                  <a:gd name="T92" fmla="*/ 10 w 32"/>
                  <a:gd name="T9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70"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5" y="18"/>
                      <a:pt x="6" y="19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4"/>
                      <a:pt x="5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7"/>
                      <a:pt x="2" y="33"/>
                      <a:pt x="0" y="35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4" y="40"/>
                      <a:pt x="4" y="40"/>
                    </a:cubicBezTo>
                    <a:cubicBezTo>
                      <a:pt x="5" y="41"/>
                      <a:pt x="7" y="43"/>
                      <a:pt x="8" y="43"/>
                    </a:cubicBezTo>
                    <a:cubicBezTo>
                      <a:pt x="8" y="43"/>
                      <a:pt x="9" y="43"/>
                      <a:pt x="9" y="43"/>
                    </a:cubicBezTo>
                    <a:cubicBezTo>
                      <a:pt x="10" y="42"/>
                      <a:pt x="12" y="42"/>
                      <a:pt x="14" y="42"/>
                    </a:cubicBezTo>
                    <a:cubicBezTo>
                      <a:pt x="17" y="42"/>
                      <a:pt x="18" y="43"/>
                      <a:pt x="19" y="46"/>
                    </a:cubicBezTo>
                    <a:cubicBezTo>
                      <a:pt x="20" y="49"/>
                      <a:pt x="19" y="53"/>
                      <a:pt x="18" y="56"/>
                    </a:cubicBezTo>
                    <a:cubicBezTo>
                      <a:pt x="17" y="58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8" y="63"/>
                      <a:pt x="20" y="67"/>
                      <a:pt x="23" y="70"/>
                    </a:cubicBezTo>
                    <a:cubicBezTo>
                      <a:pt x="22" y="67"/>
                      <a:pt x="23" y="65"/>
                      <a:pt x="25" y="63"/>
                    </a:cubicBezTo>
                    <a:cubicBezTo>
                      <a:pt x="26" y="61"/>
                      <a:pt x="28" y="61"/>
                      <a:pt x="29" y="61"/>
                    </a:cubicBezTo>
                    <a:cubicBezTo>
                      <a:pt x="30" y="61"/>
                      <a:pt x="31" y="61"/>
                      <a:pt x="30" y="57"/>
                    </a:cubicBezTo>
                    <a:cubicBezTo>
                      <a:pt x="30" y="53"/>
                      <a:pt x="31" y="51"/>
                      <a:pt x="31" y="50"/>
                    </a:cubicBezTo>
                    <a:cubicBezTo>
                      <a:pt x="32" y="48"/>
                      <a:pt x="32" y="48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4"/>
                      <a:pt x="27" y="43"/>
                      <a:pt x="26" y="43"/>
                    </a:cubicBezTo>
                    <a:cubicBezTo>
                      <a:pt x="25" y="43"/>
                      <a:pt x="25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8" y="44"/>
                      <a:pt x="12" y="31"/>
                      <a:pt x="11" y="24"/>
                    </a:cubicBezTo>
                    <a:cubicBezTo>
                      <a:pt x="10" y="20"/>
                      <a:pt x="11" y="17"/>
                      <a:pt x="12" y="14"/>
                    </a:cubicBezTo>
                    <a:cubicBezTo>
                      <a:pt x="13" y="11"/>
                      <a:pt x="14" y="8"/>
                      <a:pt x="12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0" name="Freeform 1842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1 w 2"/>
                  <a:gd name="T7" fmla="*/ 0 h 4"/>
                  <a:gd name="T8" fmla="*/ 1 w 2"/>
                  <a:gd name="T9" fmla="*/ 0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1" name="Freeform 1843"/>
              <p:cNvSpPr>
                <a:spLocks/>
              </p:cNvSpPr>
              <p:nvPr/>
            </p:nvSpPr>
            <p:spPr bwMode="auto">
              <a:xfrm>
                <a:off x="2023" y="3091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2" name="Freeform 1844"/>
              <p:cNvSpPr>
                <a:spLocks/>
              </p:cNvSpPr>
              <p:nvPr/>
            </p:nvSpPr>
            <p:spPr bwMode="auto">
              <a:xfrm>
                <a:off x="2024" y="30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3" name="Freeform 1845"/>
              <p:cNvSpPr>
                <a:spLocks/>
              </p:cNvSpPr>
              <p:nvPr/>
            </p:nvSpPr>
            <p:spPr bwMode="auto">
              <a:xfrm>
                <a:off x="2024" y="308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4" name="Freeform 1846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5" name="Freeform 1847"/>
              <p:cNvSpPr>
                <a:spLocks/>
              </p:cNvSpPr>
              <p:nvPr/>
            </p:nvSpPr>
            <p:spPr bwMode="auto">
              <a:xfrm>
                <a:off x="2022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6" name="Freeform 1848"/>
              <p:cNvSpPr>
                <a:spLocks/>
              </p:cNvSpPr>
              <p:nvPr/>
            </p:nvSpPr>
            <p:spPr bwMode="auto">
              <a:xfrm>
                <a:off x="2044" y="31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7" name="Freeform 1849"/>
              <p:cNvSpPr>
                <a:spLocks/>
              </p:cNvSpPr>
              <p:nvPr/>
            </p:nvSpPr>
            <p:spPr bwMode="auto">
              <a:xfrm>
                <a:off x="2017" y="31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8" name="Freeform 1850"/>
              <p:cNvSpPr>
                <a:spLocks/>
              </p:cNvSpPr>
              <p:nvPr/>
            </p:nvSpPr>
            <p:spPr bwMode="auto">
              <a:xfrm>
                <a:off x="2042" y="3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1851"/>
              <p:cNvSpPr>
                <a:spLocks/>
              </p:cNvSpPr>
              <p:nvPr/>
            </p:nvSpPr>
            <p:spPr bwMode="auto">
              <a:xfrm>
                <a:off x="2018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Freeform 1852"/>
              <p:cNvSpPr>
                <a:spLocks/>
              </p:cNvSpPr>
              <p:nvPr/>
            </p:nvSpPr>
            <p:spPr bwMode="auto">
              <a:xfrm>
                <a:off x="2040" y="31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1" name="Freeform 1853"/>
              <p:cNvSpPr>
                <a:spLocks/>
              </p:cNvSpPr>
              <p:nvPr/>
            </p:nvSpPr>
            <p:spPr bwMode="auto">
              <a:xfrm>
                <a:off x="2023" y="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0" name="Group 1856"/>
            <p:cNvGrpSpPr>
              <a:grpSpLocks noChangeAspect="1"/>
            </p:cNvGrpSpPr>
            <p:nvPr/>
          </p:nvGrpSpPr>
          <p:grpSpPr bwMode="auto">
            <a:xfrm>
              <a:off x="5087051" y="4004802"/>
              <a:ext cx="655568" cy="1375434"/>
              <a:chOff x="1928" y="1721"/>
              <a:chExt cx="507" cy="812"/>
            </a:xfrm>
            <a:solidFill>
              <a:srgbClr val="BFBFBF"/>
            </a:solidFill>
          </p:grpSpPr>
          <p:grpSp>
            <p:nvGrpSpPr>
              <p:cNvPr id="129" name="Group 2057"/>
              <p:cNvGrpSpPr>
                <a:grpSpLocks/>
              </p:cNvGrpSpPr>
              <p:nvPr/>
            </p:nvGrpSpPr>
            <p:grpSpPr bwMode="auto">
              <a:xfrm>
                <a:off x="1928" y="1721"/>
                <a:ext cx="507" cy="812"/>
                <a:chOff x="1928" y="1721"/>
                <a:chExt cx="507" cy="812"/>
              </a:xfrm>
              <a:grpFill/>
            </p:grpSpPr>
            <p:sp>
              <p:nvSpPr>
                <p:cNvPr id="178" name="Freeform 1857"/>
                <p:cNvSpPr>
                  <a:spLocks/>
                </p:cNvSpPr>
                <p:nvPr/>
              </p:nvSpPr>
              <p:spPr bwMode="auto">
                <a:xfrm>
                  <a:off x="2010" y="1800"/>
                  <a:ext cx="425" cy="434"/>
                </a:xfrm>
                <a:custGeom>
                  <a:avLst/>
                  <a:gdLst>
                    <a:gd name="T0" fmla="*/ 216 w 444"/>
                    <a:gd name="T1" fmla="*/ 30 h 453"/>
                    <a:gd name="T2" fmla="*/ 200 w 444"/>
                    <a:gd name="T3" fmla="*/ 39 h 453"/>
                    <a:gd name="T4" fmla="*/ 195 w 444"/>
                    <a:gd name="T5" fmla="*/ 38 h 453"/>
                    <a:gd name="T6" fmla="*/ 178 w 444"/>
                    <a:gd name="T7" fmla="*/ 43 h 453"/>
                    <a:gd name="T8" fmla="*/ 160 w 444"/>
                    <a:gd name="T9" fmla="*/ 13 h 453"/>
                    <a:gd name="T10" fmla="*/ 153 w 444"/>
                    <a:gd name="T11" fmla="*/ 1 h 453"/>
                    <a:gd name="T12" fmla="*/ 151 w 444"/>
                    <a:gd name="T13" fmla="*/ 5 h 453"/>
                    <a:gd name="T14" fmla="*/ 119 w 444"/>
                    <a:gd name="T15" fmla="*/ 15 h 453"/>
                    <a:gd name="T16" fmla="*/ 113 w 444"/>
                    <a:gd name="T17" fmla="*/ 28 h 453"/>
                    <a:gd name="T18" fmla="*/ 103 w 444"/>
                    <a:gd name="T19" fmla="*/ 45 h 453"/>
                    <a:gd name="T20" fmla="*/ 88 w 444"/>
                    <a:gd name="T21" fmla="*/ 51 h 453"/>
                    <a:gd name="T22" fmla="*/ 82 w 444"/>
                    <a:gd name="T23" fmla="*/ 50 h 453"/>
                    <a:gd name="T24" fmla="*/ 72 w 444"/>
                    <a:gd name="T25" fmla="*/ 38 h 453"/>
                    <a:gd name="T26" fmla="*/ 53 w 444"/>
                    <a:gd name="T27" fmla="*/ 40 h 453"/>
                    <a:gd name="T28" fmla="*/ 45 w 444"/>
                    <a:gd name="T29" fmla="*/ 54 h 453"/>
                    <a:gd name="T30" fmla="*/ 46 w 444"/>
                    <a:gd name="T31" fmla="*/ 107 h 453"/>
                    <a:gd name="T32" fmla="*/ 35 w 444"/>
                    <a:gd name="T33" fmla="*/ 107 h 453"/>
                    <a:gd name="T34" fmla="*/ 8 w 444"/>
                    <a:gd name="T35" fmla="*/ 128 h 453"/>
                    <a:gd name="T36" fmla="*/ 4 w 444"/>
                    <a:gd name="T37" fmla="*/ 150 h 453"/>
                    <a:gd name="T38" fmla="*/ 18 w 444"/>
                    <a:gd name="T39" fmla="*/ 170 h 453"/>
                    <a:gd name="T40" fmla="*/ 38 w 444"/>
                    <a:gd name="T41" fmla="*/ 182 h 453"/>
                    <a:gd name="T42" fmla="*/ 50 w 444"/>
                    <a:gd name="T43" fmla="*/ 181 h 453"/>
                    <a:gd name="T44" fmla="*/ 71 w 444"/>
                    <a:gd name="T45" fmla="*/ 175 h 453"/>
                    <a:gd name="T46" fmla="*/ 98 w 444"/>
                    <a:gd name="T47" fmla="*/ 172 h 453"/>
                    <a:gd name="T48" fmla="*/ 121 w 444"/>
                    <a:gd name="T49" fmla="*/ 201 h 453"/>
                    <a:gd name="T50" fmla="*/ 142 w 444"/>
                    <a:gd name="T51" fmla="*/ 211 h 453"/>
                    <a:gd name="T52" fmla="*/ 155 w 444"/>
                    <a:gd name="T53" fmla="*/ 234 h 453"/>
                    <a:gd name="T54" fmla="*/ 184 w 444"/>
                    <a:gd name="T55" fmla="*/ 271 h 453"/>
                    <a:gd name="T56" fmla="*/ 182 w 444"/>
                    <a:gd name="T57" fmla="*/ 283 h 453"/>
                    <a:gd name="T58" fmla="*/ 182 w 444"/>
                    <a:gd name="T59" fmla="*/ 286 h 453"/>
                    <a:gd name="T60" fmla="*/ 182 w 444"/>
                    <a:gd name="T61" fmla="*/ 310 h 453"/>
                    <a:gd name="T62" fmla="*/ 210 w 444"/>
                    <a:gd name="T63" fmla="*/ 334 h 453"/>
                    <a:gd name="T64" fmla="*/ 220 w 444"/>
                    <a:gd name="T65" fmla="*/ 352 h 453"/>
                    <a:gd name="T66" fmla="*/ 193 w 444"/>
                    <a:gd name="T67" fmla="*/ 406 h 453"/>
                    <a:gd name="T68" fmla="*/ 191 w 444"/>
                    <a:gd name="T69" fmla="*/ 409 h 453"/>
                    <a:gd name="T70" fmla="*/ 223 w 444"/>
                    <a:gd name="T71" fmla="*/ 430 h 453"/>
                    <a:gd name="T72" fmla="*/ 230 w 444"/>
                    <a:gd name="T73" fmla="*/ 448 h 453"/>
                    <a:gd name="T74" fmla="*/ 242 w 444"/>
                    <a:gd name="T75" fmla="*/ 437 h 453"/>
                    <a:gd name="T76" fmla="*/ 268 w 444"/>
                    <a:gd name="T77" fmla="*/ 407 h 453"/>
                    <a:gd name="T78" fmla="*/ 290 w 444"/>
                    <a:gd name="T79" fmla="*/ 349 h 453"/>
                    <a:gd name="T80" fmla="*/ 338 w 444"/>
                    <a:gd name="T81" fmla="*/ 320 h 453"/>
                    <a:gd name="T82" fmla="*/ 377 w 444"/>
                    <a:gd name="T83" fmla="*/ 296 h 453"/>
                    <a:gd name="T84" fmla="*/ 391 w 444"/>
                    <a:gd name="T85" fmla="*/ 262 h 453"/>
                    <a:gd name="T86" fmla="*/ 397 w 444"/>
                    <a:gd name="T87" fmla="*/ 206 h 453"/>
                    <a:gd name="T88" fmla="*/ 414 w 444"/>
                    <a:gd name="T89" fmla="*/ 185 h 453"/>
                    <a:gd name="T90" fmla="*/ 432 w 444"/>
                    <a:gd name="T91" fmla="*/ 118 h 453"/>
                    <a:gd name="T92" fmla="*/ 353 w 444"/>
                    <a:gd name="T93" fmla="*/ 90 h 453"/>
                    <a:gd name="T94" fmla="*/ 308 w 444"/>
                    <a:gd name="T95" fmla="*/ 68 h 453"/>
                    <a:gd name="T96" fmla="*/ 279 w 444"/>
                    <a:gd name="T97" fmla="*/ 83 h 453"/>
                    <a:gd name="T98" fmla="*/ 260 w 444"/>
                    <a:gd name="T99" fmla="*/ 69 h 453"/>
                    <a:gd name="T100" fmla="*/ 262 w 444"/>
                    <a:gd name="T101" fmla="*/ 33 h 453"/>
                    <a:gd name="T102" fmla="*/ 251 w 444"/>
                    <a:gd name="T103" fmla="*/ 17 h 453"/>
                    <a:gd name="T104" fmla="*/ 246 w 444"/>
                    <a:gd name="T105" fmla="*/ 25 h 453"/>
                    <a:gd name="T106" fmla="*/ 228 w 444"/>
                    <a:gd name="T107" fmla="*/ 36 h 453"/>
                    <a:gd name="T108" fmla="*/ 222 w 444"/>
                    <a:gd name="T109" fmla="*/ 35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44" h="453">
                      <a:moveTo>
                        <a:pt x="220" y="34"/>
                      </a:move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6" y="30"/>
                      </a:cubicBezTo>
                      <a:cubicBezTo>
                        <a:pt x="216" y="30"/>
                        <a:pt x="216" y="30"/>
                        <a:pt x="216" y="30"/>
                      </a:cubicBezTo>
                      <a:cubicBezTo>
                        <a:pt x="215" y="30"/>
                        <a:pt x="213" y="31"/>
                        <a:pt x="212" y="31"/>
                      </a:cubicBezTo>
                      <a:cubicBezTo>
                        <a:pt x="210" y="31"/>
                        <a:pt x="208" y="31"/>
                        <a:pt x="206" y="31"/>
                      </a:cubicBezTo>
                      <a:cubicBezTo>
                        <a:pt x="206" y="31"/>
                        <a:pt x="206" y="31"/>
                        <a:pt x="206" y="31"/>
                      </a:cubicBezTo>
                      <a:cubicBezTo>
                        <a:pt x="205" y="32"/>
                        <a:pt x="205" y="32"/>
                        <a:pt x="205" y="33"/>
                      </a:cubicBezTo>
                      <a:cubicBezTo>
                        <a:pt x="205" y="35"/>
                        <a:pt x="205" y="37"/>
                        <a:pt x="202" y="38"/>
                      </a:cubicBezTo>
                      <a:cubicBezTo>
                        <a:pt x="202" y="39"/>
                        <a:pt x="201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4" y="38"/>
                        <a:pt x="194" y="38"/>
                        <a:pt x="193" y="38"/>
                      </a:cubicBezTo>
                      <a:cubicBezTo>
                        <a:pt x="193" y="37"/>
                        <a:pt x="193" y="37"/>
                        <a:pt x="192" y="37"/>
                      </a:cubicBezTo>
                      <a:cubicBezTo>
                        <a:pt x="191" y="37"/>
                        <a:pt x="190" y="37"/>
                        <a:pt x="189" y="37"/>
                      </a:cubicBezTo>
                      <a:cubicBezTo>
                        <a:pt x="188" y="39"/>
                        <a:pt x="187" y="39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4" y="40"/>
                        <a:pt x="184" y="40"/>
                        <a:pt x="184" y="40"/>
                      </a:cubicBezTo>
                      <a:cubicBezTo>
                        <a:pt x="183" y="42"/>
                        <a:pt x="180" y="42"/>
                        <a:pt x="178" y="43"/>
                      </a:cubicBezTo>
                      <a:cubicBezTo>
                        <a:pt x="177" y="43"/>
                        <a:pt x="176" y="43"/>
                        <a:pt x="176" y="43"/>
                      </a:cubicBezTo>
                      <a:cubicBezTo>
                        <a:pt x="175" y="44"/>
                        <a:pt x="174" y="45"/>
                        <a:pt x="172" y="45"/>
                      </a:cubicBezTo>
                      <a:cubicBezTo>
                        <a:pt x="171" y="45"/>
                        <a:pt x="171" y="45"/>
                        <a:pt x="171" y="45"/>
                      </a:cubicBezTo>
                      <a:cubicBezTo>
                        <a:pt x="168" y="44"/>
                        <a:pt x="165" y="43"/>
                        <a:pt x="161" y="39"/>
                      </a:cubicBezTo>
                      <a:cubicBezTo>
                        <a:pt x="157" y="34"/>
                        <a:pt x="156" y="27"/>
                        <a:pt x="156" y="23"/>
                      </a:cubicBezTo>
                      <a:cubicBezTo>
                        <a:pt x="156" y="21"/>
                        <a:pt x="157" y="17"/>
                        <a:pt x="159" y="16"/>
                      </a:cubicBezTo>
                      <a:cubicBezTo>
                        <a:pt x="160" y="15"/>
                        <a:pt x="160" y="14"/>
                        <a:pt x="160" y="13"/>
                      </a:cubicBezTo>
                      <a:cubicBezTo>
                        <a:pt x="160" y="12"/>
                        <a:pt x="160" y="10"/>
                        <a:pt x="158" y="10"/>
                      </a:cubicBezTo>
                      <a:cubicBezTo>
                        <a:pt x="155" y="9"/>
                        <a:pt x="155" y="6"/>
                        <a:pt x="155" y="3"/>
                      </a:cubicBezTo>
                      <a:cubicBezTo>
                        <a:pt x="155" y="1"/>
                        <a:pt x="155" y="1"/>
                        <a:pt x="154" y="1"/>
                      </a:cubicBezTo>
                      <a:cubicBezTo>
                        <a:pt x="154" y="0"/>
                        <a:pt x="154" y="0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2" y="1"/>
                        <a:pt x="152" y="2"/>
                        <a:pt x="152" y="2"/>
                      </a:cubicBezTo>
                      <a:cubicBezTo>
                        <a:pt x="152" y="2"/>
                        <a:pt x="152" y="2"/>
                        <a:pt x="152" y="2"/>
                      </a:cubicBezTo>
                      <a:cubicBezTo>
                        <a:pt x="152" y="3"/>
                        <a:pt x="152" y="3"/>
                        <a:pt x="152" y="3"/>
                      </a:cubicBezTo>
                      <a:cubicBezTo>
                        <a:pt x="151" y="3"/>
                        <a:pt x="151" y="4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0" y="6"/>
                        <a:pt x="149" y="6"/>
                        <a:pt x="148" y="7"/>
                      </a:cubicBezTo>
                      <a:cubicBezTo>
                        <a:pt x="147" y="7"/>
                        <a:pt x="146" y="8"/>
                        <a:pt x="144" y="9"/>
                      </a:cubicBezTo>
                      <a:cubicBezTo>
                        <a:pt x="140" y="11"/>
                        <a:pt x="136" y="13"/>
                        <a:pt x="133" y="12"/>
                      </a:cubicBezTo>
                      <a:cubicBezTo>
                        <a:pt x="133" y="12"/>
                        <a:pt x="132" y="12"/>
                        <a:pt x="132" y="12"/>
                      </a:cubicBezTo>
                      <a:cubicBezTo>
                        <a:pt x="130" y="12"/>
                        <a:pt x="128" y="13"/>
                        <a:pt x="128" y="15"/>
                      </a:cubicBezTo>
                      <a:cubicBezTo>
                        <a:pt x="128" y="18"/>
                        <a:pt x="126" y="19"/>
                        <a:pt x="124" y="19"/>
                      </a:cubicBezTo>
                      <a:cubicBezTo>
                        <a:pt x="122" y="19"/>
                        <a:pt x="120" y="17"/>
                        <a:pt x="119" y="15"/>
                      </a:cubicBezTo>
                      <a:cubicBezTo>
                        <a:pt x="119" y="15"/>
                        <a:pt x="117" y="14"/>
                        <a:pt x="116" y="14"/>
                      </a:cubicBezTo>
                      <a:cubicBezTo>
                        <a:pt x="114" y="14"/>
                        <a:pt x="111" y="14"/>
                        <a:pt x="110" y="12"/>
                      </a:cubicBezTo>
                      <a:cubicBezTo>
                        <a:pt x="110" y="12"/>
                        <a:pt x="109" y="12"/>
                        <a:pt x="107" y="12"/>
                      </a:cubicBezTo>
                      <a:cubicBezTo>
                        <a:pt x="110" y="15"/>
                        <a:pt x="110" y="18"/>
                        <a:pt x="110" y="21"/>
                      </a:cubicBezTo>
                      <a:cubicBezTo>
                        <a:pt x="110" y="22"/>
                        <a:pt x="111" y="22"/>
                        <a:pt x="111" y="23"/>
                      </a:cubicBezTo>
                      <a:cubicBezTo>
                        <a:pt x="112" y="24"/>
                        <a:pt x="113" y="25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5" y="28"/>
                        <a:pt x="116" y="27"/>
                        <a:pt x="117" y="27"/>
                      </a:cubicBezTo>
                      <a:cubicBezTo>
                        <a:pt x="119" y="27"/>
                        <a:pt x="121" y="29"/>
                        <a:pt x="121" y="31"/>
                      </a:cubicBezTo>
                      <a:cubicBezTo>
                        <a:pt x="121" y="33"/>
                        <a:pt x="119" y="35"/>
                        <a:pt x="116" y="36"/>
                      </a:cubicBezTo>
                      <a:cubicBezTo>
                        <a:pt x="113" y="37"/>
                        <a:pt x="112" y="38"/>
                        <a:pt x="111" y="41"/>
                      </a:cubicBezTo>
                      <a:cubicBezTo>
                        <a:pt x="110" y="44"/>
                        <a:pt x="108" y="44"/>
                        <a:pt x="106" y="44"/>
                      </a:cubicBezTo>
                      <a:cubicBezTo>
                        <a:pt x="105" y="44"/>
                        <a:pt x="104" y="45"/>
                        <a:pt x="103" y="45"/>
                      </a:cubicBezTo>
                      <a:cubicBezTo>
                        <a:pt x="103" y="46"/>
                        <a:pt x="103" y="46"/>
                        <a:pt x="103" y="46"/>
                      </a:cubicBezTo>
                      <a:cubicBezTo>
                        <a:pt x="100" y="48"/>
                        <a:pt x="98" y="50"/>
                        <a:pt x="95" y="50"/>
                      </a:cubicBezTo>
                      <a:cubicBezTo>
                        <a:pt x="95" y="50"/>
                        <a:pt x="94" y="50"/>
                        <a:pt x="93" y="50"/>
                      </a:cubicBezTo>
                      <a:cubicBezTo>
                        <a:pt x="93" y="49"/>
                        <a:pt x="92" y="49"/>
                        <a:pt x="92" y="49"/>
                      </a:cubicBezTo>
                      <a:cubicBezTo>
                        <a:pt x="92" y="49"/>
                        <a:pt x="90" y="50"/>
                        <a:pt x="89" y="51"/>
                      </a:cubicBezTo>
                      <a:cubicBezTo>
                        <a:pt x="89" y="51"/>
                        <a:pt x="88" y="51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7" y="51"/>
                        <a:pt x="87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2"/>
                        <a:pt x="85" y="51"/>
                        <a:pt x="84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2" y="50"/>
                      </a:cubicBezTo>
                      <a:cubicBezTo>
                        <a:pt x="82" y="50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79" y="47"/>
                        <a:pt x="78" y="45"/>
                        <a:pt x="76" y="43"/>
                      </a:cubicBezTo>
                      <a:cubicBezTo>
                        <a:pt x="76" y="42"/>
                        <a:pt x="75" y="41"/>
                        <a:pt x="75" y="41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3" y="38"/>
                        <a:pt x="72" y="38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8" y="39"/>
                        <a:pt x="65" y="40"/>
                        <a:pt x="63" y="40"/>
                      </a:cubicBezTo>
                      <a:cubicBezTo>
                        <a:pt x="63" y="40"/>
                        <a:pt x="62" y="40"/>
                        <a:pt x="62" y="40"/>
                      </a:cubicBezTo>
                      <a:cubicBezTo>
                        <a:pt x="61" y="40"/>
                        <a:pt x="60" y="40"/>
                        <a:pt x="59" y="40"/>
                      </a:cubicBezTo>
                      <a:cubicBezTo>
                        <a:pt x="57" y="40"/>
                        <a:pt x="55" y="40"/>
                        <a:pt x="53" y="40"/>
                      </a:cubicBezTo>
                      <a:cubicBezTo>
                        <a:pt x="49" y="40"/>
                        <a:pt x="47" y="40"/>
                        <a:pt x="46" y="40"/>
                      </a:cubicBezTo>
                      <a:cubicBezTo>
                        <a:pt x="46" y="41"/>
                        <a:pt x="47" y="42"/>
                        <a:pt x="47" y="43"/>
                      </a:cubicBezTo>
                      <a:cubicBezTo>
                        <a:pt x="47" y="43"/>
                        <a:pt x="48" y="44"/>
                        <a:pt x="48" y="44"/>
                      </a:cubicBezTo>
                      <a:cubicBezTo>
                        <a:pt x="50" y="44"/>
                        <a:pt x="53" y="45"/>
                        <a:pt x="53" y="47"/>
                      </a:cubicBezTo>
                      <a:cubicBezTo>
                        <a:pt x="54" y="49"/>
                        <a:pt x="53" y="50"/>
                        <a:pt x="51" y="52"/>
                      </a:cubicBezTo>
                      <a:cubicBezTo>
                        <a:pt x="49" y="53"/>
                        <a:pt x="47" y="53"/>
                        <a:pt x="46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4" y="54"/>
                        <a:pt x="44" y="56"/>
                      </a:cubicBezTo>
                      <a:cubicBezTo>
                        <a:pt x="44" y="59"/>
                        <a:pt x="46" y="61"/>
                        <a:pt x="48" y="64"/>
                      </a:cubicBezTo>
                      <a:cubicBezTo>
                        <a:pt x="50" y="67"/>
                        <a:pt x="53" y="71"/>
                        <a:pt x="51" y="75"/>
                      </a:cubicBezTo>
                      <a:cubicBezTo>
                        <a:pt x="50" y="78"/>
                        <a:pt x="49" y="87"/>
                        <a:pt x="49" y="90"/>
                      </a:cubicBezTo>
                      <a:cubicBezTo>
                        <a:pt x="49" y="90"/>
                        <a:pt x="49" y="90"/>
                        <a:pt x="49" y="90"/>
                      </a:cubicBezTo>
                      <a:cubicBezTo>
                        <a:pt x="49" y="92"/>
                        <a:pt x="48" y="102"/>
                        <a:pt x="45" y="106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3" y="107"/>
                        <a:pt x="43" y="107"/>
                        <a:pt x="43" y="107"/>
                      </a:cubicBezTo>
                      <a:cubicBezTo>
                        <a:pt x="43" y="107"/>
                        <a:pt x="42" y="107"/>
                        <a:pt x="42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0" y="107"/>
                        <a:pt x="40" y="107"/>
                        <a:pt x="39" y="107"/>
                      </a:cubicBezTo>
                      <a:cubicBezTo>
                        <a:pt x="38" y="107"/>
                        <a:pt x="37" y="106"/>
                        <a:pt x="37" y="106"/>
                      </a:cubicBezTo>
                      <a:cubicBezTo>
                        <a:pt x="36" y="106"/>
                        <a:pt x="36" y="106"/>
                        <a:pt x="35" y="107"/>
                      </a:cubicBezTo>
                      <a:cubicBezTo>
                        <a:pt x="35" y="107"/>
                        <a:pt x="35" y="107"/>
                        <a:pt x="34" y="107"/>
                      </a:cubicBezTo>
                      <a:cubicBezTo>
                        <a:pt x="32" y="109"/>
                        <a:pt x="29" y="110"/>
                        <a:pt x="27" y="110"/>
                      </a:cubicBezTo>
                      <a:cubicBezTo>
                        <a:pt x="25" y="111"/>
                        <a:pt x="23" y="111"/>
                        <a:pt x="21" y="112"/>
                      </a:cubicBezTo>
                      <a:cubicBezTo>
                        <a:pt x="18" y="114"/>
                        <a:pt x="16" y="115"/>
                        <a:pt x="14" y="116"/>
                      </a:cubicBezTo>
                      <a:cubicBezTo>
                        <a:pt x="12" y="116"/>
                        <a:pt x="11" y="117"/>
                        <a:pt x="11" y="118"/>
                      </a:cubicBezTo>
                      <a:cubicBezTo>
                        <a:pt x="11" y="120"/>
                        <a:pt x="10" y="122"/>
                        <a:pt x="9" y="124"/>
                      </a:cubicBezTo>
                      <a:cubicBezTo>
                        <a:pt x="8" y="125"/>
                        <a:pt x="7" y="126"/>
                        <a:pt x="8" y="128"/>
                      </a:cubicBezTo>
                      <a:cubicBezTo>
                        <a:pt x="9" y="132"/>
                        <a:pt x="6" y="133"/>
                        <a:pt x="5" y="134"/>
                      </a:cubicBezTo>
                      <a:cubicBezTo>
                        <a:pt x="4" y="134"/>
                        <a:pt x="3" y="135"/>
                        <a:pt x="2" y="136"/>
                      </a:cubicBezTo>
                      <a:cubicBezTo>
                        <a:pt x="1" y="137"/>
                        <a:pt x="1" y="137"/>
                        <a:pt x="2" y="138"/>
                      </a:cubicBezTo>
                      <a:cubicBezTo>
                        <a:pt x="2" y="139"/>
                        <a:pt x="2" y="141"/>
                        <a:pt x="1" y="143"/>
                      </a:cubicBezTo>
                      <a:cubicBezTo>
                        <a:pt x="0" y="143"/>
                        <a:pt x="0" y="144"/>
                        <a:pt x="1" y="145"/>
                      </a:cubicBezTo>
                      <a:cubicBezTo>
                        <a:pt x="1" y="146"/>
                        <a:pt x="2" y="148"/>
                        <a:pt x="3" y="149"/>
                      </a:cubicBezTo>
                      <a:cubicBezTo>
                        <a:pt x="4" y="150"/>
                        <a:pt x="4" y="150"/>
                        <a:pt x="4" y="150"/>
                      </a:cubicBezTo>
                      <a:cubicBezTo>
                        <a:pt x="4" y="151"/>
                        <a:pt x="5" y="152"/>
                        <a:pt x="5" y="152"/>
                      </a:cubicBezTo>
                      <a:cubicBezTo>
                        <a:pt x="7" y="155"/>
                        <a:pt x="9" y="158"/>
                        <a:pt x="9" y="161"/>
                      </a:cubicBezTo>
                      <a:cubicBezTo>
                        <a:pt x="9" y="162"/>
                        <a:pt x="9" y="162"/>
                        <a:pt x="9" y="163"/>
                      </a:cubicBezTo>
                      <a:cubicBezTo>
                        <a:pt x="10" y="163"/>
                        <a:pt x="11" y="163"/>
                        <a:pt x="12" y="163"/>
                      </a:cubicBezTo>
                      <a:cubicBezTo>
                        <a:pt x="13" y="163"/>
                        <a:pt x="13" y="163"/>
                        <a:pt x="13" y="163"/>
                      </a:cubicBezTo>
                      <a:cubicBezTo>
                        <a:pt x="15" y="163"/>
                        <a:pt x="16" y="166"/>
                        <a:pt x="16" y="167"/>
                      </a:cubicBezTo>
                      <a:cubicBezTo>
                        <a:pt x="17" y="169"/>
                        <a:pt x="17" y="170"/>
                        <a:pt x="18" y="170"/>
                      </a:cubicBezTo>
                      <a:cubicBezTo>
                        <a:pt x="20" y="170"/>
                        <a:pt x="21" y="170"/>
                        <a:pt x="22" y="170"/>
                      </a:cubicBezTo>
                      <a:cubicBezTo>
                        <a:pt x="24" y="170"/>
                        <a:pt x="25" y="170"/>
                        <a:pt x="26" y="170"/>
                      </a:cubicBezTo>
                      <a:cubicBezTo>
                        <a:pt x="28" y="170"/>
                        <a:pt x="28" y="169"/>
                        <a:pt x="29" y="169"/>
                      </a:cubicBezTo>
                      <a:cubicBezTo>
                        <a:pt x="30" y="167"/>
                        <a:pt x="32" y="165"/>
                        <a:pt x="34" y="165"/>
                      </a:cubicBezTo>
                      <a:cubicBezTo>
                        <a:pt x="35" y="165"/>
                        <a:pt x="37" y="165"/>
                        <a:pt x="37" y="169"/>
                      </a:cubicBezTo>
                      <a:cubicBezTo>
                        <a:pt x="37" y="170"/>
                        <a:pt x="37" y="170"/>
                        <a:pt x="37" y="171"/>
                      </a:cubicBezTo>
                      <a:cubicBezTo>
                        <a:pt x="37" y="174"/>
                        <a:pt x="37" y="180"/>
                        <a:pt x="38" y="182"/>
                      </a:cubicBezTo>
                      <a:cubicBezTo>
                        <a:pt x="40" y="181"/>
                        <a:pt x="43" y="181"/>
                        <a:pt x="44" y="181"/>
                      </a:cubicBezTo>
                      <a:cubicBezTo>
                        <a:pt x="45" y="181"/>
                        <a:pt x="45" y="181"/>
                        <a:pt x="46" y="181"/>
                      </a:cubicBezTo>
                      <a:cubicBezTo>
                        <a:pt x="46" y="181"/>
                        <a:pt x="46" y="181"/>
                        <a:pt x="46" y="181"/>
                      </a:cubicBezTo>
                      <a:cubicBezTo>
                        <a:pt x="49" y="181"/>
                        <a:pt x="49" y="181"/>
                        <a:pt x="49" y="181"/>
                      </a:cubicBezTo>
                      <a:cubicBezTo>
                        <a:pt x="49" y="181"/>
                        <a:pt x="49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1" y="181"/>
                        <a:pt x="52" y="182"/>
                        <a:pt x="53" y="182"/>
                      </a:cubicBezTo>
                      <a:cubicBezTo>
                        <a:pt x="53" y="182"/>
                        <a:pt x="53" y="182"/>
                        <a:pt x="53" y="182"/>
                      </a:cubicBezTo>
                      <a:cubicBezTo>
                        <a:pt x="54" y="182"/>
                        <a:pt x="54" y="182"/>
                        <a:pt x="55" y="182"/>
                      </a:cubicBezTo>
                      <a:cubicBezTo>
                        <a:pt x="55" y="182"/>
                        <a:pt x="55" y="182"/>
                        <a:pt x="55" y="182"/>
                      </a:cubicBezTo>
                      <a:cubicBezTo>
                        <a:pt x="57" y="183"/>
                        <a:pt x="59" y="182"/>
                        <a:pt x="61" y="180"/>
                      </a:cubicBezTo>
                      <a:cubicBezTo>
                        <a:pt x="63" y="179"/>
                        <a:pt x="64" y="178"/>
                        <a:pt x="66" y="177"/>
                      </a:cubicBezTo>
                      <a:cubicBezTo>
                        <a:pt x="68" y="177"/>
                        <a:pt x="69" y="176"/>
                        <a:pt x="71" y="175"/>
                      </a:cubicBezTo>
                      <a:cubicBezTo>
                        <a:pt x="72" y="174"/>
                        <a:pt x="73" y="174"/>
                        <a:pt x="74" y="173"/>
                      </a:cubicBezTo>
                      <a:cubicBezTo>
                        <a:pt x="78" y="171"/>
                        <a:pt x="81" y="169"/>
                        <a:pt x="85" y="169"/>
                      </a:cubicBezTo>
                      <a:cubicBezTo>
                        <a:pt x="87" y="169"/>
                        <a:pt x="88" y="168"/>
                        <a:pt x="90" y="168"/>
                      </a:cubicBezTo>
                      <a:cubicBezTo>
                        <a:pt x="91" y="168"/>
                        <a:pt x="93" y="168"/>
                        <a:pt x="94" y="168"/>
                      </a:cubicBezTo>
                      <a:cubicBezTo>
                        <a:pt x="95" y="168"/>
                        <a:pt x="97" y="168"/>
                        <a:pt x="98" y="169"/>
                      </a:cubicBezTo>
                      <a:cubicBezTo>
                        <a:pt x="98" y="169"/>
                        <a:pt x="98" y="170"/>
                        <a:pt x="98" y="171"/>
                      </a:cubicBezTo>
                      <a:cubicBezTo>
                        <a:pt x="98" y="171"/>
                        <a:pt x="98" y="171"/>
                        <a:pt x="98" y="172"/>
                      </a:cubicBezTo>
                      <a:cubicBezTo>
                        <a:pt x="97" y="175"/>
                        <a:pt x="96" y="186"/>
                        <a:pt x="101" y="192"/>
                      </a:cubicBezTo>
                      <a:cubicBezTo>
                        <a:pt x="105" y="197"/>
                        <a:pt x="108" y="199"/>
                        <a:pt x="110" y="199"/>
                      </a:cubicBezTo>
                      <a:cubicBezTo>
                        <a:pt x="111" y="199"/>
                        <a:pt x="112" y="199"/>
                        <a:pt x="113" y="199"/>
                      </a:cubicBezTo>
                      <a:cubicBezTo>
                        <a:pt x="114" y="199"/>
                        <a:pt x="114" y="199"/>
                        <a:pt x="115" y="199"/>
                      </a:cubicBezTo>
                      <a:cubicBezTo>
                        <a:pt x="117" y="199"/>
                        <a:pt x="118" y="200"/>
                        <a:pt x="119" y="200"/>
                      </a:cubicBezTo>
                      <a:cubicBezTo>
                        <a:pt x="119" y="201"/>
                        <a:pt x="120" y="201"/>
                        <a:pt x="120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5" y="201"/>
                        <a:pt x="125" y="203"/>
                        <a:pt x="125" y="204"/>
                      </a:cubicBezTo>
                      <a:cubicBezTo>
                        <a:pt x="126" y="205"/>
                        <a:pt x="126" y="205"/>
                        <a:pt x="126" y="205"/>
                      </a:cubicBezTo>
                      <a:cubicBezTo>
                        <a:pt x="127" y="205"/>
                        <a:pt x="129" y="205"/>
                        <a:pt x="130" y="205"/>
                      </a:cubicBezTo>
                      <a:cubicBezTo>
                        <a:pt x="135" y="206"/>
                        <a:pt x="137" y="208"/>
                        <a:pt x="137" y="211"/>
                      </a:cubicBezTo>
                      <a:cubicBezTo>
                        <a:pt x="137" y="211"/>
                        <a:pt x="138" y="211"/>
                        <a:pt x="139" y="211"/>
                      </a:cubicBezTo>
                      <a:cubicBezTo>
                        <a:pt x="139" y="211"/>
                        <a:pt x="139" y="211"/>
                        <a:pt x="140" y="211"/>
                      </a:cubicBezTo>
                      <a:cubicBezTo>
                        <a:pt x="140" y="211"/>
                        <a:pt x="141" y="211"/>
                        <a:pt x="142" y="211"/>
                      </a:cubicBezTo>
                      <a:cubicBezTo>
                        <a:pt x="144" y="211"/>
                        <a:pt x="147" y="211"/>
                        <a:pt x="149" y="212"/>
                      </a:cubicBezTo>
                      <a:cubicBezTo>
                        <a:pt x="149" y="213"/>
                        <a:pt x="149" y="213"/>
                        <a:pt x="149" y="213"/>
                      </a:cubicBezTo>
                      <a:cubicBezTo>
                        <a:pt x="152" y="215"/>
                        <a:pt x="154" y="217"/>
                        <a:pt x="154" y="222"/>
                      </a:cubicBezTo>
                      <a:cubicBezTo>
                        <a:pt x="154" y="223"/>
                        <a:pt x="154" y="224"/>
                        <a:pt x="155" y="225"/>
                      </a:cubicBezTo>
                      <a:cubicBezTo>
                        <a:pt x="156" y="227"/>
                        <a:pt x="157" y="228"/>
                        <a:pt x="156" y="230"/>
                      </a:cubicBezTo>
                      <a:cubicBezTo>
                        <a:pt x="156" y="231"/>
                        <a:pt x="155" y="231"/>
                        <a:pt x="154" y="232"/>
                      </a:cubicBezTo>
                      <a:cubicBezTo>
                        <a:pt x="154" y="232"/>
                        <a:pt x="155" y="233"/>
                        <a:pt x="155" y="234"/>
                      </a:cubicBezTo>
                      <a:cubicBezTo>
                        <a:pt x="156" y="236"/>
                        <a:pt x="157" y="237"/>
                        <a:pt x="157" y="239"/>
                      </a:cubicBezTo>
                      <a:cubicBezTo>
                        <a:pt x="157" y="242"/>
                        <a:pt x="161" y="244"/>
                        <a:pt x="167" y="243"/>
                      </a:cubicBezTo>
                      <a:cubicBezTo>
                        <a:pt x="168" y="243"/>
                        <a:pt x="169" y="243"/>
                        <a:pt x="170" y="243"/>
                      </a:cubicBezTo>
                      <a:cubicBezTo>
                        <a:pt x="175" y="243"/>
                        <a:pt x="178" y="244"/>
                        <a:pt x="178" y="251"/>
                      </a:cubicBezTo>
                      <a:cubicBezTo>
                        <a:pt x="178" y="253"/>
                        <a:pt x="179" y="254"/>
                        <a:pt x="181" y="256"/>
                      </a:cubicBezTo>
                      <a:cubicBezTo>
                        <a:pt x="182" y="257"/>
                        <a:pt x="184" y="259"/>
                        <a:pt x="185" y="261"/>
                      </a:cubicBezTo>
                      <a:cubicBezTo>
                        <a:pt x="186" y="265"/>
                        <a:pt x="185" y="268"/>
                        <a:pt x="184" y="271"/>
                      </a:cubicBezTo>
                      <a:cubicBezTo>
                        <a:pt x="184" y="273"/>
                        <a:pt x="183" y="275"/>
                        <a:pt x="184" y="276"/>
                      </a:cubicBezTo>
                      <a:cubicBezTo>
                        <a:pt x="184" y="277"/>
                        <a:pt x="184" y="278"/>
                        <a:pt x="184" y="278"/>
                      </a:cubicBezTo>
                      <a:cubicBezTo>
                        <a:pt x="184" y="279"/>
                        <a:pt x="184" y="279"/>
                        <a:pt x="184" y="279"/>
                      </a:cubicBezTo>
                      <a:cubicBezTo>
                        <a:pt x="183" y="280"/>
                        <a:pt x="183" y="280"/>
                        <a:pt x="183" y="281"/>
                      </a:cubicBezTo>
                      <a:cubicBezTo>
                        <a:pt x="183" y="281"/>
                        <a:pt x="183" y="281"/>
                        <a:pt x="183" y="282"/>
                      </a:cubicBezTo>
                      <a:cubicBezTo>
                        <a:pt x="183" y="282"/>
                        <a:pt x="183" y="282"/>
                        <a:pt x="182" y="283"/>
                      </a:cubicBezTo>
                      <a:cubicBezTo>
                        <a:pt x="182" y="283"/>
                        <a:pt x="182" y="283"/>
                        <a:pt x="182" y="283"/>
                      </a:cubicBezTo>
                      <a:cubicBezTo>
                        <a:pt x="182" y="284"/>
                        <a:pt x="182" y="284"/>
                        <a:pt x="181" y="284"/>
                      </a:cubicBezTo>
                      <a:cubicBezTo>
                        <a:pt x="181" y="284"/>
                        <a:pt x="181" y="284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2" y="286"/>
                        <a:pt x="182" y="286"/>
                      </a:cubicBezTo>
                      <a:cubicBezTo>
                        <a:pt x="182" y="286"/>
                        <a:pt x="182" y="286"/>
                        <a:pt x="182" y="286"/>
                      </a:cubicBezTo>
                      <a:cubicBezTo>
                        <a:pt x="182" y="287"/>
                        <a:pt x="182" y="287"/>
                        <a:pt x="182" y="287"/>
                      </a:cubicBezTo>
                      <a:cubicBezTo>
                        <a:pt x="182" y="287"/>
                        <a:pt x="182" y="288"/>
                        <a:pt x="182" y="288"/>
                      </a:cubicBezTo>
                      <a:cubicBezTo>
                        <a:pt x="182" y="288"/>
                        <a:pt x="182" y="289"/>
                        <a:pt x="182" y="289"/>
                      </a:cubicBezTo>
                      <a:cubicBezTo>
                        <a:pt x="182" y="291"/>
                        <a:pt x="181" y="291"/>
                        <a:pt x="180" y="292"/>
                      </a:cubicBezTo>
                      <a:cubicBezTo>
                        <a:pt x="180" y="292"/>
                        <a:pt x="181" y="293"/>
                        <a:pt x="181" y="294"/>
                      </a:cubicBezTo>
                      <a:cubicBezTo>
                        <a:pt x="182" y="296"/>
                        <a:pt x="184" y="300"/>
                        <a:pt x="183" y="305"/>
                      </a:cubicBezTo>
                      <a:cubicBezTo>
                        <a:pt x="182" y="307"/>
                        <a:pt x="182" y="310"/>
                        <a:pt x="182" y="310"/>
                      </a:cubicBezTo>
                      <a:cubicBezTo>
                        <a:pt x="182" y="311"/>
                        <a:pt x="183" y="311"/>
                        <a:pt x="187" y="311"/>
                      </a:cubicBezTo>
                      <a:cubicBezTo>
                        <a:pt x="191" y="311"/>
                        <a:pt x="193" y="312"/>
                        <a:pt x="194" y="313"/>
                      </a:cubicBezTo>
                      <a:cubicBezTo>
                        <a:pt x="194" y="313"/>
                        <a:pt x="195" y="313"/>
                        <a:pt x="195" y="313"/>
                      </a:cubicBezTo>
                      <a:cubicBezTo>
                        <a:pt x="195" y="313"/>
                        <a:pt x="195" y="313"/>
                        <a:pt x="195" y="313"/>
                      </a:cubicBezTo>
                      <a:cubicBezTo>
                        <a:pt x="196" y="312"/>
                        <a:pt x="197" y="312"/>
                        <a:pt x="197" y="312"/>
                      </a:cubicBezTo>
                      <a:cubicBezTo>
                        <a:pt x="202" y="312"/>
                        <a:pt x="206" y="321"/>
                        <a:pt x="206" y="323"/>
                      </a:cubicBezTo>
                      <a:cubicBezTo>
                        <a:pt x="207" y="327"/>
                        <a:pt x="209" y="332"/>
                        <a:pt x="210" y="334"/>
                      </a:cubicBezTo>
                      <a:cubicBezTo>
                        <a:pt x="210" y="334"/>
                        <a:pt x="210" y="334"/>
                        <a:pt x="210" y="334"/>
                      </a:cubicBezTo>
                      <a:cubicBezTo>
                        <a:pt x="212" y="333"/>
                        <a:pt x="214" y="332"/>
                        <a:pt x="217" y="332"/>
                      </a:cubicBezTo>
                      <a:cubicBezTo>
                        <a:pt x="218" y="332"/>
                        <a:pt x="219" y="332"/>
                        <a:pt x="220" y="332"/>
                      </a:cubicBezTo>
                      <a:cubicBezTo>
                        <a:pt x="220" y="333"/>
                        <a:pt x="221" y="333"/>
                        <a:pt x="221" y="333"/>
                      </a:cubicBezTo>
                      <a:cubicBezTo>
                        <a:pt x="224" y="336"/>
                        <a:pt x="222" y="342"/>
                        <a:pt x="221" y="348"/>
                      </a:cubicBezTo>
                      <a:cubicBezTo>
                        <a:pt x="221" y="349"/>
                        <a:pt x="220" y="351"/>
                        <a:pt x="220" y="352"/>
                      </a:cubicBezTo>
                      <a:cubicBezTo>
                        <a:pt x="220" y="352"/>
                        <a:pt x="220" y="352"/>
                        <a:pt x="220" y="352"/>
                      </a:cubicBezTo>
                      <a:cubicBezTo>
                        <a:pt x="224" y="352"/>
                        <a:pt x="226" y="353"/>
                        <a:pt x="226" y="353"/>
                      </a:cubicBezTo>
                      <a:cubicBezTo>
                        <a:pt x="230" y="355"/>
                        <a:pt x="230" y="371"/>
                        <a:pt x="229" y="373"/>
                      </a:cubicBezTo>
                      <a:cubicBezTo>
                        <a:pt x="228" y="375"/>
                        <a:pt x="226" y="376"/>
                        <a:pt x="221" y="378"/>
                      </a:cubicBezTo>
                      <a:cubicBezTo>
                        <a:pt x="219" y="379"/>
                        <a:pt x="216" y="380"/>
                        <a:pt x="215" y="381"/>
                      </a:cubicBezTo>
                      <a:cubicBezTo>
                        <a:pt x="211" y="384"/>
                        <a:pt x="201" y="394"/>
                        <a:pt x="196" y="401"/>
                      </a:cubicBezTo>
                      <a:cubicBezTo>
                        <a:pt x="195" y="403"/>
                        <a:pt x="194" y="404"/>
                        <a:pt x="193" y="405"/>
                      </a:cubicBezTo>
                      <a:cubicBezTo>
                        <a:pt x="193" y="405"/>
                        <a:pt x="193" y="406"/>
                        <a:pt x="193" y="406"/>
                      </a:cubicBezTo>
                      <a:cubicBezTo>
                        <a:pt x="192" y="407"/>
                        <a:pt x="191" y="408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3" y="410"/>
                        <a:pt x="195" y="410"/>
                        <a:pt x="198" y="413"/>
                      </a:cubicBezTo>
                      <a:cubicBezTo>
                        <a:pt x="198" y="413"/>
                        <a:pt x="198" y="414"/>
                        <a:pt x="199" y="414"/>
                      </a:cubicBezTo>
                      <a:cubicBezTo>
                        <a:pt x="201" y="417"/>
                        <a:pt x="202" y="419"/>
                        <a:pt x="203" y="420"/>
                      </a:cubicBezTo>
                      <a:cubicBezTo>
                        <a:pt x="203" y="419"/>
                        <a:pt x="205" y="418"/>
                        <a:pt x="207" y="418"/>
                      </a:cubicBezTo>
                      <a:cubicBezTo>
                        <a:pt x="208" y="418"/>
                        <a:pt x="209" y="419"/>
                        <a:pt x="210" y="420"/>
                      </a:cubicBezTo>
                      <a:cubicBezTo>
                        <a:pt x="212" y="423"/>
                        <a:pt x="215" y="425"/>
                        <a:pt x="218" y="427"/>
                      </a:cubicBezTo>
                      <a:cubicBezTo>
                        <a:pt x="220" y="428"/>
                        <a:pt x="222" y="429"/>
                        <a:pt x="223" y="430"/>
                      </a:cubicBezTo>
                      <a:cubicBezTo>
                        <a:pt x="223" y="430"/>
                        <a:pt x="224" y="431"/>
                        <a:pt x="225" y="431"/>
                      </a:cubicBezTo>
                      <a:cubicBezTo>
                        <a:pt x="227" y="433"/>
                        <a:pt x="231" y="435"/>
                        <a:pt x="231" y="440"/>
                      </a:cubicBezTo>
                      <a:cubicBezTo>
                        <a:pt x="231" y="441"/>
                        <a:pt x="231" y="442"/>
                        <a:pt x="231" y="443"/>
                      </a:cubicBezTo>
                      <a:cubicBezTo>
                        <a:pt x="231" y="444"/>
                        <a:pt x="231" y="445"/>
                        <a:pt x="231" y="445"/>
                      </a:cubicBezTo>
                      <a:cubicBezTo>
                        <a:pt x="231" y="446"/>
                        <a:pt x="231" y="446"/>
                        <a:pt x="231" y="446"/>
                      </a:cubicBezTo>
                      <a:cubicBezTo>
                        <a:pt x="230" y="447"/>
                        <a:pt x="230" y="447"/>
                        <a:pt x="230" y="448"/>
                      </a:cubicBezTo>
                      <a:cubicBezTo>
                        <a:pt x="230" y="448"/>
                        <a:pt x="230" y="448"/>
                        <a:pt x="230" y="448"/>
                      </a:cubicBezTo>
                      <a:cubicBezTo>
                        <a:pt x="230" y="449"/>
                        <a:pt x="230" y="450"/>
                        <a:pt x="231" y="450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1" y="452"/>
                        <a:pt x="231" y="452"/>
                        <a:pt x="231" y="453"/>
                      </a:cubicBezTo>
                      <a:cubicBezTo>
                        <a:pt x="231" y="453"/>
                        <a:pt x="231" y="453"/>
                        <a:pt x="231" y="453"/>
                      </a:cubicBezTo>
                      <a:cubicBezTo>
                        <a:pt x="232" y="452"/>
                        <a:pt x="233" y="451"/>
                        <a:pt x="234" y="450"/>
                      </a:cubicBezTo>
                      <a:cubicBezTo>
                        <a:pt x="238" y="447"/>
                        <a:pt x="239" y="445"/>
                        <a:pt x="240" y="442"/>
                      </a:cubicBezTo>
                      <a:cubicBezTo>
                        <a:pt x="240" y="441"/>
                        <a:pt x="241" y="439"/>
                        <a:pt x="242" y="437"/>
                      </a:cubicBezTo>
                      <a:cubicBezTo>
                        <a:pt x="243" y="435"/>
                        <a:pt x="244" y="433"/>
                        <a:pt x="244" y="432"/>
                      </a:cubicBezTo>
                      <a:cubicBezTo>
                        <a:pt x="244" y="429"/>
                        <a:pt x="245" y="426"/>
                        <a:pt x="249" y="423"/>
                      </a:cubicBezTo>
                      <a:cubicBezTo>
                        <a:pt x="250" y="421"/>
                        <a:pt x="250" y="420"/>
                        <a:pt x="250" y="418"/>
                      </a:cubicBezTo>
                      <a:cubicBezTo>
                        <a:pt x="250" y="416"/>
                        <a:pt x="250" y="413"/>
                        <a:pt x="255" y="410"/>
                      </a:cubicBezTo>
                      <a:cubicBezTo>
                        <a:pt x="259" y="409"/>
                        <a:pt x="261" y="409"/>
                        <a:pt x="262" y="411"/>
                      </a:cubicBezTo>
                      <a:cubicBezTo>
                        <a:pt x="264" y="414"/>
                        <a:pt x="262" y="418"/>
                        <a:pt x="260" y="421"/>
                      </a:cubicBezTo>
                      <a:cubicBezTo>
                        <a:pt x="263" y="417"/>
                        <a:pt x="265" y="412"/>
                        <a:pt x="268" y="407"/>
                      </a:cubicBezTo>
                      <a:cubicBezTo>
                        <a:pt x="268" y="406"/>
                        <a:pt x="269" y="405"/>
                        <a:pt x="270" y="403"/>
                      </a:cubicBezTo>
                      <a:cubicBezTo>
                        <a:pt x="274" y="395"/>
                        <a:pt x="278" y="391"/>
                        <a:pt x="282" y="390"/>
                      </a:cubicBezTo>
                      <a:cubicBezTo>
                        <a:pt x="283" y="390"/>
                        <a:pt x="285" y="387"/>
                        <a:pt x="284" y="376"/>
                      </a:cubicBezTo>
                      <a:cubicBezTo>
                        <a:pt x="284" y="374"/>
                        <a:pt x="284" y="373"/>
                        <a:pt x="283" y="371"/>
                      </a:cubicBezTo>
                      <a:cubicBezTo>
                        <a:pt x="283" y="366"/>
                        <a:pt x="282" y="362"/>
                        <a:pt x="284" y="358"/>
                      </a:cubicBezTo>
                      <a:cubicBezTo>
                        <a:pt x="285" y="357"/>
                        <a:pt x="286" y="355"/>
                        <a:pt x="286" y="354"/>
                      </a:cubicBezTo>
                      <a:cubicBezTo>
                        <a:pt x="286" y="352"/>
                        <a:pt x="286" y="349"/>
                        <a:pt x="290" y="349"/>
                      </a:cubicBezTo>
                      <a:cubicBezTo>
                        <a:pt x="292" y="349"/>
                        <a:pt x="298" y="343"/>
                        <a:pt x="302" y="339"/>
                      </a:cubicBezTo>
                      <a:cubicBezTo>
                        <a:pt x="308" y="333"/>
                        <a:pt x="312" y="332"/>
                        <a:pt x="318" y="332"/>
                      </a:cubicBezTo>
                      <a:cubicBezTo>
                        <a:pt x="320" y="332"/>
                        <a:pt x="321" y="331"/>
                        <a:pt x="321" y="331"/>
                      </a:cubicBezTo>
                      <a:cubicBezTo>
                        <a:pt x="321" y="330"/>
                        <a:pt x="322" y="329"/>
                        <a:pt x="324" y="328"/>
                      </a:cubicBezTo>
                      <a:cubicBezTo>
                        <a:pt x="327" y="328"/>
                        <a:pt x="329" y="326"/>
                        <a:pt x="330" y="324"/>
                      </a:cubicBezTo>
                      <a:cubicBezTo>
                        <a:pt x="331" y="323"/>
                        <a:pt x="332" y="323"/>
                        <a:pt x="332" y="322"/>
                      </a:cubicBezTo>
                      <a:cubicBezTo>
                        <a:pt x="333" y="321"/>
                        <a:pt x="335" y="320"/>
                        <a:pt x="338" y="320"/>
                      </a:cubicBezTo>
                      <a:cubicBezTo>
                        <a:pt x="340" y="320"/>
                        <a:pt x="343" y="321"/>
                        <a:pt x="345" y="321"/>
                      </a:cubicBezTo>
                      <a:cubicBezTo>
                        <a:pt x="348" y="321"/>
                        <a:pt x="350" y="322"/>
                        <a:pt x="352" y="322"/>
                      </a:cubicBezTo>
                      <a:cubicBezTo>
                        <a:pt x="356" y="322"/>
                        <a:pt x="356" y="322"/>
                        <a:pt x="356" y="322"/>
                      </a:cubicBezTo>
                      <a:cubicBezTo>
                        <a:pt x="360" y="322"/>
                        <a:pt x="360" y="321"/>
                        <a:pt x="360" y="320"/>
                      </a:cubicBezTo>
                      <a:cubicBezTo>
                        <a:pt x="360" y="316"/>
                        <a:pt x="364" y="312"/>
                        <a:pt x="369" y="312"/>
                      </a:cubicBezTo>
                      <a:cubicBezTo>
                        <a:pt x="371" y="312"/>
                        <a:pt x="372" y="312"/>
                        <a:pt x="372" y="308"/>
                      </a:cubicBezTo>
                      <a:cubicBezTo>
                        <a:pt x="372" y="302"/>
                        <a:pt x="373" y="299"/>
                        <a:pt x="377" y="296"/>
                      </a:cubicBezTo>
                      <a:cubicBezTo>
                        <a:pt x="379" y="295"/>
                        <a:pt x="379" y="292"/>
                        <a:pt x="380" y="289"/>
                      </a:cubicBezTo>
                      <a:cubicBezTo>
                        <a:pt x="380" y="288"/>
                        <a:pt x="381" y="287"/>
                        <a:pt x="381" y="286"/>
                      </a:cubicBezTo>
                      <a:cubicBezTo>
                        <a:pt x="381" y="284"/>
                        <a:pt x="383" y="283"/>
                        <a:pt x="384" y="283"/>
                      </a:cubicBezTo>
                      <a:cubicBezTo>
                        <a:pt x="385" y="282"/>
                        <a:pt x="385" y="282"/>
                        <a:pt x="385" y="281"/>
                      </a:cubicBezTo>
                      <a:cubicBezTo>
                        <a:pt x="385" y="278"/>
                        <a:pt x="385" y="276"/>
                        <a:pt x="386" y="273"/>
                      </a:cubicBezTo>
                      <a:cubicBezTo>
                        <a:pt x="386" y="271"/>
                        <a:pt x="387" y="269"/>
                        <a:pt x="387" y="267"/>
                      </a:cubicBezTo>
                      <a:cubicBezTo>
                        <a:pt x="387" y="264"/>
                        <a:pt x="389" y="262"/>
                        <a:pt x="391" y="262"/>
                      </a:cubicBezTo>
                      <a:cubicBezTo>
                        <a:pt x="392" y="261"/>
                        <a:pt x="392" y="261"/>
                        <a:pt x="393" y="260"/>
                      </a:cubicBezTo>
                      <a:cubicBezTo>
                        <a:pt x="393" y="260"/>
                        <a:pt x="393" y="259"/>
                        <a:pt x="393" y="257"/>
                      </a:cubicBezTo>
                      <a:cubicBezTo>
                        <a:pt x="392" y="255"/>
                        <a:pt x="392" y="251"/>
                        <a:pt x="394" y="246"/>
                      </a:cubicBezTo>
                      <a:cubicBezTo>
                        <a:pt x="395" y="242"/>
                        <a:pt x="395" y="237"/>
                        <a:pt x="394" y="232"/>
                      </a:cubicBezTo>
                      <a:cubicBezTo>
                        <a:pt x="394" y="230"/>
                        <a:pt x="394" y="228"/>
                        <a:pt x="394" y="225"/>
                      </a:cubicBezTo>
                      <a:cubicBezTo>
                        <a:pt x="394" y="217"/>
                        <a:pt x="394" y="210"/>
                        <a:pt x="397" y="207"/>
                      </a:cubicBezTo>
                      <a:cubicBezTo>
                        <a:pt x="397" y="207"/>
                        <a:pt x="397" y="207"/>
                        <a:pt x="397" y="206"/>
                      </a:cubicBezTo>
                      <a:cubicBezTo>
                        <a:pt x="397" y="206"/>
                        <a:pt x="397" y="206"/>
                        <a:pt x="397" y="206"/>
                      </a:cubicBezTo>
                      <a:cubicBezTo>
                        <a:pt x="395" y="205"/>
                        <a:pt x="394" y="204"/>
                        <a:pt x="395" y="202"/>
                      </a:cubicBezTo>
                      <a:cubicBezTo>
                        <a:pt x="395" y="200"/>
                        <a:pt x="398" y="198"/>
                        <a:pt x="400" y="199"/>
                      </a:cubicBezTo>
                      <a:cubicBezTo>
                        <a:pt x="401" y="199"/>
                        <a:pt x="402" y="200"/>
                        <a:pt x="402" y="201"/>
                      </a:cubicBezTo>
                      <a:cubicBezTo>
                        <a:pt x="403" y="201"/>
                        <a:pt x="404" y="202"/>
                        <a:pt x="405" y="201"/>
                      </a:cubicBezTo>
                      <a:cubicBezTo>
                        <a:pt x="408" y="200"/>
                        <a:pt x="411" y="193"/>
                        <a:pt x="413" y="187"/>
                      </a:cubicBezTo>
                      <a:cubicBezTo>
                        <a:pt x="414" y="185"/>
                        <a:pt x="414" y="185"/>
                        <a:pt x="414" y="185"/>
                      </a:cubicBezTo>
                      <a:cubicBezTo>
                        <a:pt x="416" y="178"/>
                        <a:pt x="420" y="177"/>
                        <a:pt x="423" y="176"/>
                      </a:cubicBezTo>
                      <a:cubicBezTo>
                        <a:pt x="424" y="176"/>
                        <a:pt x="425" y="176"/>
                        <a:pt x="425" y="176"/>
                      </a:cubicBezTo>
                      <a:cubicBezTo>
                        <a:pt x="428" y="174"/>
                        <a:pt x="435" y="167"/>
                        <a:pt x="440" y="154"/>
                      </a:cubicBezTo>
                      <a:cubicBezTo>
                        <a:pt x="444" y="145"/>
                        <a:pt x="441" y="135"/>
                        <a:pt x="439" y="128"/>
                      </a:cubicBezTo>
                      <a:cubicBezTo>
                        <a:pt x="438" y="126"/>
                        <a:pt x="438" y="124"/>
                        <a:pt x="438" y="123"/>
                      </a:cubicBezTo>
                      <a:cubicBezTo>
                        <a:pt x="436" y="118"/>
                        <a:pt x="435" y="118"/>
                        <a:pt x="434" y="118"/>
                      </a:cubicBezTo>
                      <a:cubicBezTo>
                        <a:pt x="433" y="118"/>
                        <a:pt x="433" y="118"/>
                        <a:pt x="432" y="118"/>
                      </a:cubicBezTo>
                      <a:cubicBezTo>
                        <a:pt x="431" y="118"/>
                        <a:pt x="431" y="118"/>
                        <a:pt x="430" y="118"/>
                      </a:cubicBezTo>
                      <a:cubicBezTo>
                        <a:pt x="430" y="118"/>
                        <a:pt x="429" y="118"/>
                        <a:pt x="429" y="118"/>
                      </a:cubicBezTo>
                      <a:cubicBezTo>
                        <a:pt x="420" y="118"/>
                        <a:pt x="411" y="113"/>
                        <a:pt x="401" y="103"/>
                      </a:cubicBezTo>
                      <a:cubicBezTo>
                        <a:pt x="395" y="95"/>
                        <a:pt x="387" y="92"/>
                        <a:pt x="379" y="92"/>
                      </a:cubicBezTo>
                      <a:cubicBezTo>
                        <a:pt x="376" y="92"/>
                        <a:pt x="374" y="92"/>
                        <a:pt x="370" y="93"/>
                      </a:cubicBezTo>
                      <a:cubicBezTo>
                        <a:pt x="369" y="93"/>
                        <a:pt x="368" y="94"/>
                        <a:pt x="366" y="94"/>
                      </a:cubicBezTo>
                      <a:cubicBezTo>
                        <a:pt x="361" y="94"/>
                        <a:pt x="357" y="92"/>
                        <a:pt x="353" y="90"/>
                      </a:cubicBezTo>
                      <a:cubicBezTo>
                        <a:pt x="351" y="89"/>
                        <a:pt x="349" y="88"/>
                        <a:pt x="347" y="88"/>
                      </a:cubicBezTo>
                      <a:cubicBezTo>
                        <a:pt x="345" y="87"/>
                        <a:pt x="341" y="90"/>
                        <a:pt x="339" y="92"/>
                      </a:cubicBezTo>
                      <a:cubicBezTo>
                        <a:pt x="337" y="93"/>
                        <a:pt x="335" y="94"/>
                        <a:pt x="334" y="95"/>
                      </a:cubicBezTo>
                      <a:cubicBezTo>
                        <a:pt x="332" y="96"/>
                        <a:pt x="331" y="95"/>
                        <a:pt x="330" y="94"/>
                      </a:cubicBezTo>
                      <a:cubicBezTo>
                        <a:pt x="329" y="93"/>
                        <a:pt x="330" y="91"/>
                        <a:pt x="331" y="88"/>
                      </a:cubicBezTo>
                      <a:cubicBezTo>
                        <a:pt x="332" y="86"/>
                        <a:pt x="333" y="84"/>
                        <a:pt x="333" y="82"/>
                      </a:cubicBezTo>
                      <a:cubicBezTo>
                        <a:pt x="333" y="82"/>
                        <a:pt x="333" y="78"/>
                        <a:pt x="308" y="68"/>
                      </a:cubicBezTo>
                      <a:cubicBezTo>
                        <a:pt x="304" y="67"/>
                        <a:pt x="301" y="66"/>
                        <a:pt x="299" y="66"/>
                      </a:cubicBezTo>
                      <a:cubicBezTo>
                        <a:pt x="296" y="66"/>
                        <a:pt x="294" y="68"/>
                        <a:pt x="294" y="71"/>
                      </a:cubicBezTo>
                      <a:cubicBezTo>
                        <a:pt x="294" y="75"/>
                        <a:pt x="293" y="76"/>
                        <a:pt x="291" y="76"/>
                      </a:cubicBezTo>
                      <a:cubicBezTo>
                        <a:pt x="290" y="76"/>
                        <a:pt x="290" y="76"/>
                        <a:pt x="289" y="76"/>
                      </a:cubicBezTo>
                      <a:cubicBezTo>
                        <a:pt x="289" y="76"/>
                        <a:pt x="288" y="76"/>
                        <a:pt x="288" y="76"/>
                      </a:cubicBezTo>
                      <a:cubicBezTo>
                        <a:pt x="287" y="76"/>
                        <a:pt x="286" y="77"/>
                        <a:pt x="286" y="78"/>
                      </a:cubicBezTo>
                      <a:cubicBezTo>
                        <a:pt x="284" y="83"/>
                        <a:pt x="281" y="83"/>
                        <a:pt x="279" y="83"/>
                      </a:cubicBezTo>
                      <a:cubicBezTo>
                        <a:pt x="277" y="83"/>
                        <a:pt x="276" y="82"/>
                        <a:pt x="275" y="80"/>
                      </a:cubicBezTo>
                      <a:cubicBezTo>
                        <a:pt x="275" y="79"/>
                        <a:pt x="275" y="77"/>
                        <a:pt x="277" y="75"/>
                      </a:cubicBezTo>
                      <a:cubicBezTo>
                        <a:pt x="281" y="73"/>
                        <a:pt x="285" y="68"/>
                        <a:pt x="286" y="64"/>
                      </a:cubicBezTo>
                      <a:cubicBezTo>
                        <a:pt x="286" y="62"/>
                        <a:pt x="279" y="59"/>
                        <a:pt x="271" y="59"/>
                      </a:cubicBezTo>
                      <a:cubicBezTo>
                        <a:pt x="269" y="59"/>
                        <a:pt x="267" y="60"/>
                        <a:pt x="266" y="60"/>
                      </a:cubicBezTo>
                      <a:cubicBezTo>
                        <a:pt x="264" y="61"/>
                        <a:pt x="264" y="62"/>
                        <a:pt x="263" y="65"/>
                      </a:cubicBezTo>
                      <a:cubicBezTo>
                        <a:pt x="263" y="67"/>
                        <a:pt x="262" y="69"/>
                        <a:pt x="260" y="69"/>
                      </a:cubicBezTo>
                      <a:cubicBezTo>
                        <a:pt x="259" y="69"/>
                        <a:pt x="258" y="69"/>
                        <a:pt x="257" y="69"/>
                      </a:cubicBezTo>
                      <a:cubicBezTo>
                        <a:pt x="255" y="67"/>
                        <a:pt x="253" y="64"/>
                        <a:pt x="254" y="62"/>
                      </a:cubicBezTo>
                      <a:cubicBezTo>
                        <a:pt x="255" y="58"/>
                        <a:pt x="258" y="56"/>
                        <a:pt x="261" y="56"/>
                      </a:cubicBezTo>
                      <a:cubicBezTo>
                        <a:pt x="261" y="56"/>
                        <a:pt x="261" y="56"/>
                        <a:pt x="261" y="56"/>
                      </a:cubicBezTo>
                      <a:cubicBezTo>
                        <a:pt x="263" y="56"/>
                        <a:pt x="266" y="52"/>
                        <a:pt x="271" y="43"/>
                      </a:cubicBezTo>
                      <a:cubicBezTo>
                        <a:pt x="272" y="41"/>
                        <a:pt x="271" y="40"/>
                        <a:pt x="267" y="37"/>
                      </a:cubicBezTo>
                      <a:cubicBezTo>
                        <a:pt x="265" y="36"/>
                        <a:pt x="263" y="35"/>
                        <a:pt x="262" y="33"/>
                      </a:cubicBezTo>
                      <a:cubicBezTo>
                        <a:pt x="259" y="30"/>
                        <a:pt x="258" y="25"/>
                        <a:pt x="257" y="21"/>
                      </a:cubicBezTo>
                      <a:cubicBezTo>
                        <a:pt x="257" y="18"/>
                        <a:pt x="256" y="15"/>
                        <a:pt x="255" y="13"/>
                      </a:cubicBezTo>
                      <a:cubicBezTo>
                        <a:pt x="255" y="13"/>
                        <a:pt x="255" y="13"/>
                        <a:pt x="255" y="13"/>
                      </a:cubicBezTo>
                      <a:cubicBezTo>
                        <a:pt x="255" y="13"/>
                        <a:pt x="254" y="14"/>
                        <a:pt x="254" y="14"/>
                      </a:cubicBezTo>
                      <a:cubicBezTo>
                        <a:pt x="254" y="14"/>
                        <a:pt x="253" y="15"/>
                        <a:pt x="253" y="15"/>
                      </a:cubicBezTo>
                      <a:cubicBezTo>
                        <a:pt x="253" y="15"/>
                        <a:pt x="252" y="16"/>
                        <a:pt x="252" y="16"/>
                      </a:cubicBezTo>
                      <a:cubicBezTo>
                        <a:pt x="252" y="16"/>
                        <a:pt x="251" y="17"/>
                        <a:pt x="251" y="17"/>
                      </a:cubicBezTo>
                      <a:cubicBezTo>
                        <a:pt x="251" y="18"/>
                        <a:pt x="250" y="18"/>
                        <a:pt x="250" y="18"/>
                      </a:cubicBezTo>
                      <a:cubicBezTo>
                        <a:pt x="250" y="19"/>
                        <a:pt x="250" y="19"/>
                        <a:pt x="249" y="19"/>
                      </a:cubicBezTo>
                      <a:cubicBezTo>
                        <a:pt x="249" y="20"/>
                        <a:pt x="249" y="20"/>
                        <a:pt x="248" y="20"/>
                      </a:cubicBezTo>
                      <a:cubicBezTo>
                        <a:pt x="248" y="21"/>
                        <a:pt x="248" y="21"/>
                        <a:pt x="248" y="22"/>
                      </a:cubicBezTo>
                      <a:cubicBezTo>
                        <a:pt x="247" y="22"/>
                        <a:pt x="247" y="22"/>
                        <a:pt x="247" y="23"/>
                      </a:cubicBezTo>
                      <a:cubicBezTo>
                        <a:pt x="247" y="23"/>
                        <a:pt x="246" y="23"/>
                        <a:pt x="246" y="24"/>
                      </a:cubicBezTo>
                      <a:cubicBezTo>
                        <a:pt x="246" y="24"/>
                        <a:pt x="246" y="24"/>
                        <a:pt x="246" y="25"/>
                      </a:cubicBezTo>
                      <a:cubicBezTo>
                        <a:pt x="245" y="25"/>
                        <a:pt x="245" y="26"/>
                        <a:pt x="245" y="26"/>
                      </a:cubicBezTo>
                      <a:cubicBezTo>
                        <a:pt x="245" y="26"/>
                        <a:pt x="245" y="27"/>
                        <a:pt x="244" y="27"/>
                      </a:cubicBezTo>
                      <a:cubicBezTo>
                        <a:pt x="244" y="27"/>
                        <a:pt x="244" y="28"/>
                        <a:pt x="244" y="29"/>
                      </a:cubicBezTo>
                      <a:cubicBezTo>
                        <a:pt x="242" y="33"/>
                        <a:pt x="240" y="34"/>
                        <a:pt x="237" y="34"/>
                      </a:cubicBezTo>
                      <a:cubicBezTo>
                        <a:pt x="234" y="34"/>
                        <a:pt x="234" y="34"/>
                        <a:pt x="234" y="34"/>
                      </a:cubicBezTo>
                      <a:cubicBezTo>
                        <a:pt x="233" y="34"/>
                        <a:pt x="232" y="34"/>
                        <a:pt x="230" y="35"/>
                      </a:cubicBezTo>
                      <a:cubicBezTo>
                        <a:pt x="230" y="35"/>
                        <a:pt x="229" y="35"/>
                        <a:pt x="228" y="36"/>
                      </a:cubicBezTo>
                      <a:cubicBezTo>
                        <a:pt x="228" y="36"/>
                        <a:pt x="228" y="36"/>
                        <a:pt x="227" y="36"/>
                      </a:cubicBezTo>
                      <a:cubicBezTo>
                        <a:pt x="227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5" y="36"/>
                        <a:pt x="225" y="36"/>
                      </a:cubicBezTo>
                      <a:cubicBezTo>
                        <a:pt x="225" y="36"/>
                        <a:pt x="224" y="36"/>
                        <a:pt x="224" y="36"/>
                      </a:cubicBezTo>
                      <a:cubicBezTo>
                        <a:pt x="224" y="36"/>
                        <a:pt x="223" y="35"/>
                        <a:pt x="223" y="35"/>
                      </a:cubicBezTo>
                      <a:cubicBezTo>
                        <a:pt x="223" y="35"/>
                        <a:pt x="222" y="35"/>
                        <a:pt x="222" y="35"/>
                      </a:cubicBezTo>
                      <a:cubicBezTo>
                        <a:pt x="222" y="35"/>
                        <a:pt x="222" y="35"/>
                        <a:pt x="221" y="35"/>
                      </a:cubicBezTo>
                      <a:cubicBezTo>
                        <a:pt x="221" y="35"/>
                        <a:pt x="221" y="34"/>
                        <a:pt x="220" y="3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" name="Freeform 1858"/>
                <p:cNvSpPr>
                  <a:spLocks/>
                </p:cNvSpPr>
                <p:nvPr/>
              </p:nvSpPr>
              <p:spPr bwMode="auto">
                <a:xfrm>
                  <a:off x="2178" y="2195"/>
                  <a:ext cx="50" cy="54"/>
                </a:xfrm>
                <a:custGeom>
                  <a:avLst/>
                  <a:gdLst>
                    <a:gd name="T0" fmla="*/ 7 w 52"/>
                    <a:gd name="T1" fmla="*/ 4 h 56"/>
                    <a:gd name="T2" fmla="*/ 7 w 52"/>
                    <a:gd name="T3" fmla="*/ 5 h 56"/>
                    <a:gd name="T4" fmla="*/ 7 w 52"/>
                    <a:gd name="T5" fmla="*/ 5 h 56"/>
                    <a:gd name="T6" fmla="*/ 5 w 52"/>
                    <a:gd name="T7" fmla="*/ 13 h 56"/>
                    <a:gd name="T8" fmla="*/ 3 w 52"/>
                    <a:gd name="T9" fmla="*/ 25 h 56"/>
                    <a:gd name="T10" fmla="*/ 1 w 52"/>
                    <a:gd name="T11" fmla="*/ 34 h 56"/>
                    <a:gd name="T12" fmla="*/ 0 w 52"/>
                    <a:gd name="T13" fmla="*/ 40 h 56"/>
                    <a:gd name="T14" fmla="*/ 1 w 52"/>
                    <a:gd name="T15" fmla="*/ 44 h 56"/>
                    <a:gd name="T16" fmla="*/ 3 w 52"/>
                    <a:gd name="T17" fmla="*/ 45 h 56"/>
                    <a:gd name="T18" fmla="*/ 3 w 52"/>
                    <a:gd name="T19" fmla="*/ 46 h 56"/>
                    <a:gd name="T20" fmla="*/ 3 w 52"/>
                    <a:gd name="T21" fmla="*/ 46 h 56"/>
                    <a:gd name="T22" fmla="*/ 3 w 52"/>
                    <a:gd name="T23" fmla="*/ 47 h 56"/>
                    <a:gd name="T24" fmla="*/ 3 w 52"/>
                    <a:gd name="T25" fmla="*/ 48 h 56"/>
                    <a:gd name="T26" fmla="*/ 3 w 52"/>
                    <a:gd name="T27" fmla="*/ 49 h 56"/>
                    <a:gd name="T28" fmla="*/ 3 w 52"/>
                    <a:gd name="T29" fmla="*/ 50 h 56"/>
                    <a:gd name="T30" fmla="*/ 3 w 52"/>
                    <a:gd name="T31" fmla="*/ 50 h 56"/>
                    <a:gd name="T32" fmla="*/ 4 w 52"/>
                    <a:gd name="T33" fmla="*/ 51 h 56"/>
                    <a:gd name="T34" fmla="*/ 6 w 52"/>
                    <a:gd name="T35" fmla="*/ 51 h 56"/>
                    <a:gd name="T36" fmla="*/ 20 w 52"/>
                    <a:gd name="T37" fmla="*/ 55 h 56"/>
                    <a:gd name="T38" fmla="*/ 23 w 52"/>
                    <a:gd name="T39" fmla="*/ 56 h 56"/>
                    <a:gd name="T40" fmla="*/ 23 w 52"/>
                    <a:gd name="T41" fmla="*/ 56 h 56"/>
                    <a:gd name="T42" fmla="*/ 28 w 52"/>
                    <a:gd name="T43" fmla="*/ 55 h 56"/>
                    <a:gd name="T44" fmla="*/ 35 w 52"/>
                    <a:gd name="T45" fmla="*/ 55 h 56"/>
                    <a:gd name="T46" fmla="*/ 35 w 52"/>
                    <a:gd name="T47" fmla="*/ 55 h 56"/>
                    <a:gd name="T48" fmla="*/ 44 w 52"/>
                    <a:gd name="T49" fmla="*/ 53 h 56"/>
                    <a:gd name="T50" fmla="*/ 50 w 52"/>
                    <a:gd name="T51" fmla="*/ 46 h 56"/>
                    <a:gd name="T52" fmla="*/ 52 w 52"/>
                    <a:gd name="T53" fmla="*/ 44 h 56"/>
                    <a:gd name="T54" fmla="*/ 52 w 52"/>
                    <a:gd name="T55" fmla="*/ 44 h 56"/>
                    <a:gd name="T56" fmla="*/ 51 w 52"/>
                    <a:gd name="T57" fmla="*/ 40 h 56"/>
                    <a:gd name="T58" fmla="*/ 51 w 52"/>
                    <a:gd name="T59" fmla="*/ 40 h 56"/>
                    <a:gd name="T60" fmla="*/ 50 w 52"/>
                    <a:gd name="T61" fmla="*/ 37 h 56"/>
                    <a:gd name="T62" fmla="*/ 50 w 52"/>
                    <a:gd name="T63" fmla="*/ 36 h 56"/>
                    <a:gd name="T64" fmla="*/ 51 w 52"/>
                    <a:gd name="T65" fmla="*/ 33 h 56"/>
                    <a:gd name="T66" fmla="*/ 51 w 52"/>
                    <a:gd name="T67" fmla="*/ 33 h 56"/>
                    <a:gd name="T68" fmla="*/ 51 w 52"/>
                    <a:gd name="T69" fmla="*/ 30 h 56"/>
                    <a:gd name="T70" fmla="*/ 51 w 52"/>
                    <a:gd name="T71" fmla="*/ 27 h 56"/>
                    <a:gd name="T72" fmla="*/ 47 w 52"/>
                    <a:gd name="T73" fmla="*/ 22 h 56"/>
                    <a:gd name="T74" fmla="*/ 44 w 52"/>
                    <a:gd name="T75" fmla="*/ 19 h 56"/>
                    <a:gd name="T76" fmla="*/ 40 w 52"/>
                    <a:gd name="T77" fmla="*/ 17 h 56"/>
                    <a:gd name="T78" fmla="*/ 31 w 52"/>
                    <a:gd name="T79" fmla="*/ 10 h 56"/>
                    <a:gd name="T80" fmla="*/ 30 w 52"/>
                    <a:gd name="T81" fmla="*/ 9 h 56"/>
                    <a:gd name="T82" fmla="*/ 29 w 52"/>
                    <a:gd name="T83" fmla="*/ 10 h 56"/>
                    <a:gd name="T84" fmla="*/ 27 w 52"/>
                    <a:gd name="T85" fmla="*/ 12 h 56"/>
                    <a:gd name="T86" fmla="*/ 26 w 52"/>
                    <a:gd name="T87" fmla="*/ 12 h 56"/>
                    <a:gd name="T88" fmla="*/ 23 w 52"/>
                    <a:gd name="T89" fmla="*/ 9 h 56"/>
                    <a:gd name="T90" fmla="*/ 20 w 52"/>
                    <a:gd name="T91" fmla="*/ 4 h 56"/>
                    <a:gd name="T92" fmla="*/ 12 w 52"/>
                    <a:gd name="T93" fmla="*/ 1 h 56"/>
                    <a:gd name="T94" fmla="*/ 11 w 52"/>
                    <a:gd name="T95" fmla="*/ 1 h 56"/>
                    <a:gd name="T96" fmla="*/ 10 w 52"/>
                    <a:gd name="T97" fmla="*/ 1 h 56"/>
                    <a:gd name="T98" fmla="*/ 9 w 52"/>
                    <a:gd name="T99" fmla="*/ 1 h 56"/>
                    <a:gd name="T100" fmla="*/ 7 w 52"/>
                    <a:gd name="T101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2" h="56">
                      <a:moveTo>
                        <a:pt x="7" y="4"/>
                      </a:move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8"/>
                        <a:pt x="6" y="10"/>
                        <a:pt x="5" y="13"/>
                      </a:cubicBezTo>
                      <a:cubicBezTo>
                        <a:pt x="4" y="16"/>
                        <a:pt x="3" y="20"/>
                        <a:pt x="3" y="25"/>
                      </a:cubicBezTo>
                      <a:cubicBezTo>
                        <a:pt x="3" y="30"/>
                        <a:pt x="2" y="32"/>
                        <a:pt x="1" y="34"/>
                      </a:cubicBezTo>
                      <a:cubicBezTo>
                        <a:pt x="1" y="35"/>
                        <a:pt x="0" y="37"/>
                        <a:pt x="0" y="40"/>
                      </a:cubicBezTo>
                      <a:cubicBezTo>
                        <a:pt x="0" y="43"/>
                        <a:pt x="1" y="44"/>
                        <a:pt x="1" y="44"/>
                      </a:cubicBezTo>
                      <a:cubicBezTo>
                        <a:pt x="2" y="44"/>
                        <a:pt x="2" y="44"/>
                        <a:pt x="3" y="45"/>
                      </a:cubicBezTo>
                      <a:cubicBezTo>
                        <a:pt x="3" y="45"/>
                        <a:pt x="3" y="45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7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4" y="51"/>
                        <a:pt x="4" y="51"/>
                      </a:cubicBezTo>
                      <a:cubicBezTo>
                        <a:pt x="5" y="51"/>
                        <a:pt x="6" y="51"/>
                        <a:pt x="6" y="51"/>
                      </a:cubicBezTo>
                      <a:cubicBezTo>
                        <a:pt x="11" y="51"/>
                        <a:pt x="16" y="53"/>
                        <a:pt x="20" y="55"/>
                      </a:cubicBez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4" y="55"/>
                        <a:pt x="25" y="54"/>
                        <a:pt x="28" y="55"/>
                      </a:cubicBezTo>
                      <a:cubicBezTo>
                        <a:pt x="30" y="55"/>
                        <a:pt x="32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8" y="55"/>
                        <a:pt x="41" y="55"/>
                        <a:pt x="44" y="53"/>
                      </a:cubicBezTo>
                      <a:cubicBezTo>
                        <a:pt x="47" y="51"/>
                        <a:pt x="48" y="49"/>
                        <a:pt x="50" y="46"/>
                      </a:cubicBezTo>
                      <a:cubicBezTo>
                        <a:pt x="51" y="46"/>
                        <a:pt x="51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3"/>
                        <a:pt x="51" y="41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0" y="38"/>
                        <a:pt x="50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0" y="35"/>
                        <a:pt x="50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30"/>
                      </a:cubicBezTo>
                      <a:cubicBezTo>
                        <a:pt x="51" y="29"/>
                        <a:pt x="51" y="28"/>
                        <a:pt x="51" y="27"/>
                      </a:cubicBezTo>
                      <a:cubicBezTo>
                        <a:pt x="51" y="25"/>
                        <a:pt x="49" y="23"/>
                        <a:pt x="47" y="22"/>
                      </a:cubicBezTo>
                      <a:cubicBezTo>
                        <a:pt x="46" y="21"/>
                        <a:pt x="45" y="20"/>
                        <a:pt x="44" y="19"/>
                      </a:cubicBezTo>
                      <a:cubicBezTo>
                        <a:pt x="43" y="19"/>
                        <a:pt x="42" y="18"/>
                        <a:pt x="40" y="17"/>
                      </a:cubicBezTo>
                      <a:cubicBezTo>
                        <a:pt x="37" y="15"/>
                        <a:pt x="33" y="13"/>
                        <a:pt x="31" y="10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10"/>
                        <a:pt x="29" y="10"/>
                      </a:cubicBezTo>
                      <a:cubicBezTo>
                        <a:pt x="29" y="11"/>
                        <a:pt x="28" y="12"/>
                        <a:pt x="27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4" y="12"/>
                        <a:pt x="24" y="11"/>
                        <a:pt x="23" y="9"/>
                      </a:cubicBezTo>
                      <a:cubicBezTo>
                        <a:pt x="22" y="8"/>
                        <a:pt x="22" y="6"/>
                        <a:pt x="20" y="4"/>
                      </a:cubicBezTo>
                      <a:cubicBezTo>
                        <a:pt x="17" y="1"/>
                        <a:pt x="15" y="0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2"/>
                        <a:pt x="7" y="3"/>
                        <a:pt x="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" name="Freeform 1859"/>
                <p:cNvSpPr>
                  <a:spLocks/>
                </p:cNvSpPr>
                <p:nvPr/>
              </p:nvSpPr>
              <p:spPr bwMode="auto">
                <a:xfrm>
                  <a:off x="2227" y="2234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" name="Freeform 1860"/>
                <p:cNvSpPr>
                  <a:spLocks/>
                </p:cNvSpPr>
                <p:nvPr/>
              </p:nvSpPr>
              <p:spPr bwMode="auto">
                <a:xfrm>
                  <a:off x="2226" y="2231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" name="Freeform 1861"/>
                <p:cNvSpPr>
                  <a:spLocks/>
                </p:cNvSpPr>
                <p:nvPr/>
              </p:nvSpPr>
              <p:spPr bwMode="auto">
                <a:xfrm>
                  <a:off x="2206" y="22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" name="Freeform 1862"/>
                <p:cNvSpPr>
                  <a:spLocks/>
                </p:cNvSpPr>
                <p:nvPr/>
              </p:nvSpPr>
              <p:spPr bwMode="auto">
                <a:xfrm>
                  <a:off x="2227" y="22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" name="Freeform 1863"/>
                <p:cNvSpPr>
                  <a:spLocks/>
                </p:cNvSpPr>
                <p:nvPr/>
              </p:nvSpPr>
              <p:spPr bwMode="auto">
                <a:xfrm>
                  <a:off x="2226" y="222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0 h 3"/>
                    <a:gd name="T4" fmla="*/ 0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" name="Freeform 1864"/>
                <p:cNvSpPr>
                  <a:spLocks/>
                </p:cNvSpPr>
                <p:nvPr/>
              </p:nvSpPr>
              <p:spPr bwMode="auto">
                <a:xfrm>
                  <a:off x="2188" y="219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" name="Freeform 1865"/>
                <p:cNvSpPr>
                  <a:spLocks/>
                </p:cNvSpPr>
                <p:nvPr/>
              </p:nvSpPr>
              <p:spPr bwMode="auto">
                <a:xfrm>
                  <a:off x="2208" y="2205"/>
                  <a:ext cx="8" cy="7"/>
                </a:xfrm>
                <a:custGeom>
                  <a:avLst/>
                  <a:gdLst>
                    <a:gd name="T0" fmla="*/ 9 w 9"/>
                    <a:gd name="T1" fmla="*/ 7 h 7"/>
                    <a:gd name="T2" fmla="*/ 0 w 9"/>
                    <a:gd name="T3" fmla="*/ 0 h 7"/>
                    <a:gd name="T4" fmla="*/ 9 w 9"/>
                    <a:gd name="T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9" y="7"/>
                      </a:moveTo>
                      <a:cubicBezTo>
                        <a:pt x="6" y="5"/>
                        <a:pt x="2" y="3"/>
                        <a:pt x="0" y="0"/>
                      </a:cubicBezTo>
                      <a:cubicBezTo>
                        <a:pt x="2" y="3"/>
                        <a:pt x="6" y="5"/>
                        <a:pt x="9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" name="Freeform 1866"/>
                <p:cNvSpPr>
                  <a:spLocks/>
                </p:cNvSpPr>
                <p:nvPr/>
              </p:nvSpPr>
              <p:spPr bwMode="auto">
                <a:xfrm>
                  <a:off x="2064" y="24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2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" name="Freeform 1867"/>
                <p:cNvSpPr>
                  <a:spLocks/>
                </p:cNvSpPr>
                <p:nvPr/>
              </p:nvSpPr>
              <p:spPr bwMode="auto">
                <a:xfrm>
                  <a:off x="2065" y="249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" name="Freeform 1868"/>
                <p:cNvSpPr>
                  <a:spLocks/>
                </p:cNvSpPr>
                <p:nvPr/>
              </p:nvSpPr>
              <p:spPr bwMode="auto">
                <a:xfrm>
                  <a:off x="2111" y="2345"/>
                  <a:ext cx="7" cy="5"/>
                </a:xfrm>
                <a:custGeom>
                  <a:avLst/>
                  <a:gdLst>
                    <a:gd name="T0" fmla="*/ 2 w 7"/>
                    <a:gd name="T1" fmla="*/ 5 h 6"/>
                    <a:gd name="T2" fmla="*/ 3 w 7"/>
                    <a:gd name="T3" fmla="*/ 6 h 6"/>
                    <a:gd name="T4" fmla="*/ 7 w 7"/>
                    <a:gd name="T5" fmla="*/ 3 h 6"/>
                    <a:gd name="T6" fmla="*/ 6 w 7"/>
                    <a:gd name="T7" fmla="*/ 1 h 6"/>
                    <a:gd name="T8" fmla="*/ 5 w 7"/>
                    <a:gd name="T9" fmla="*/ 0 h 6"/>
                    <a:gd name="T10" fmla="*/ 3 w 7"/>
                    <a:gd name="T11" fmla="*/ 1 h 6"/>
                    <a:gd name="T12" fmla="*/ 0 w 7"/>
                    <a:gd name="T13" fmla="*/ 3 h 6"/>
                    <a:gd name="T14" fmla="*/ 2 w 7"/>
                    <a:gd name="T1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2" y="5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7" y="2"/>
                        <a:pt x="7" y="2"/>
                        <a:pt x="6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2"/>
                        <a:pt x="2" y="3"/>
                        <a:pt x="0" y="3"/>
                      </a:cubicBezTo>
                      <a:cubicBezTo>
                        <a:pt x="1" y="4"/>
                        <a:pt x="2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" name="Freeform 1869"/>
                <p:cNvSpPr>
                  <a:spLocks/>
                </p:cNvSpPr>
                <p:nvPr/>
              </p:nvSpPr>
              <p:spPr bwMode="auto">
                <a:xfrm>
                  <a:off x="2064" y="2501"/>
                  <a:ext cx="34" cy="23"/>
                </a:xfrm>
                <a:custGeom>
                  <a:avLst/>
                  <a:gdLst>
                    <a:gd name="T0" fmla="*/ 20 w 35"/>
                    <a:gd name="T1" fmla="*/ 23 h 24"/>
                    <a:gd name="T2" fmla="*/ 22 w 35"/>
                    <a:gd name="T3" fmla="*/ 24 h 24"/>
                    <a:gd name="T4" fmla="*/ 30 w 35"/>
                    <a:gd name="T5" fmla="*/ 21 h 24"/>
                    <a:gd name="T6" fmla="*/ 35 w 35"/>
                    <a:gd name="T7" fmla="*/ 20 h 24"/>
                    <a:gd name="T8" fmla="*/ 30 w 35"/>
                    <a:gd name="T9" fmla="*/ 20 h 24"/>
                    <a:gd name="T10" fmla="*/ 9 w 35"/>
                    <a:gd name="T11" fmla="*/ 7 h 24"/>
                    <a:gd name="T12" fmla="*/ 6 w 35"/>
                    <a:gd name="T13" fmla="*/ 4 h 24"/>
                    <a:gd name="T14" fmla="*/ 3 w 35"/>
                    <a:gd name="T15" fmla="*/ 0 h 24"/>
                    <a:gd name="T16" fmla="*/ 3 w 35"/>
                    <a:gd name="T17" fmla="*/ 0 h 24"/>
                    <a:gd name="T18" fmla="*/ 2 w 35"/>
                    <a:gd name="T19" fmla="*/ 0 h 24"/>
                    <a:gd name="T20" fmla="*/ 1 w 35"/>
                    <a:gd name="T21" fmla="*/ 0 h 24"/>
                    <a:gd name="T22" fmla="*/ 1 w 35"/>
                    <a:gd name="T23" fmla="*/ 1 h 24"/>
                    <a:gd name="T24" fmla="*/ 1 w 35"/>
                    <a:gd name="T25" fmla="*/ 3 h 24"/>
                    <a:gd name="T26" fmla="*/ 1 w 35"/>
                    <a:gd name="T27" fmla="*/ 4 h 24"/>
                    <a:gd name="T28" fmla="*/ 0 w 35"/>
                    <a:gd name="T29" fmla="*/ 6 h 24"/>
                    <a:gd name="T30" fmla="*/ 0 w 35"/>
                    <a:gd name="T31" fmla="*/ 9 h 24"/>
                    <a:gd name="T32" fmla="*/ 0 w 35"/>
                    <a:gd name="T33" fmla="*/ 10 h 24"/>
                    <a:gd name="T34" fmla="*/ 0 w 35"/>
                    <a:gd name="T35" fmla="*/ 11 h 24"/>
                    <a:gd name="T36" fmla="*/ 0 w 35"/>
                    <a:gd name="T37" fmla="*/ 13 h 24"/>
                    <a:gd name="T38" fmla="*/ 0 w 35"/>
                    <a:gd name="T39" fmla="*/ 15 h 24"/>
                    <a:gd name="T40" fmla="*/ 0 w 35"/>
                    <a:gd name="T41" fmla="*/ 16 h 24"/>
                    <a:gd name="T42" fmla="*/ 0 w 35"/>
                    <a:gd name="T43" fmla="*/ 17 h 24"/>
                    <a:gd name="T44" fmla="*/ 0 w 35"/>
                    <a:gd name="T45" fmla="*/ 18 h 24"/>
                    <a:gd name="T46" fmla="*/ 0 w 35"/>
                    <a:gd name="T47" fmla="*/ 19 h 24"/>
                    <a:gd name="T48" fmla="*/ 1 w 35"/>
                    <a:gd name="T49" fmla="*/ 20 h 24"/>
                    <a:gd name="T50" fmla="*/ 1 w 35"/>
                    <a:gd name="T51" fmla="*/ 21 h 24"/>
                    <a:gd name="T52" fmla="*/ 1 w 35"/>
                    <a:gd name="T53" fmla="*/ 22 h 24"/>
                    <a:gd name="T54" fmla="*/ 1 w 35"/>
                    <a:gd name="T55" fmla="*/ 22 h 24"/>
                    <a:gd name="T56" fmla="*/ 3 w 35"/>
                    <a:gd name="T57" fmla="*/ 22 h 24"/>
                    <a:gd name="T58" fmla="*/ 10 w 35"/>
                    <a:gd name="T59" fmla="*/ 22 h 24"/>
                    <a:gd name="T60" fmla="*/ 13 w 35"/>
                    <a:gd name="T61" fmla="*/ 22 h 24"/>
                    <a:gd name="T62" fmla="*/ 14 w 35"/>
                    <a:gd name="T63" fmla="*/ 22 h 24"/>
                    <a:gd name="T64" fmla="*/ 16 w 35"/>
                    <a:gd name="T65" fmla="*/ 22 h 24"/>
                    <a:gd name="T66" fmla="*/ 16 w 35"/>
                    <a:gd name="T67" fmla="*/ 22 h 24"/>
                    <a:gd name="T68" fmla="*/ 18 w 35"/>
                    <a:gd name="T69" fmla="*/ 22 h 24"/>
                    <a:gd name="T70" fmla="*/ 18 w 35"/>
                    <a:gd name="T71" fmla="*/ 23 h 24"/>
                    <a:gd name="T72" fmla="*/ 19 w 35"/>
                    <a:gd name="T73" fmla="*/ 23 h 24"/>
                    <a:gd name="T74" fmla="*/ 20 w 35"/>
                    <a:gd name="T75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" h="24">
                      <a:moveTo>
                        <a:pt x="20" y="23"/>
                      </a:move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4" y="22"/>
                        <a:pt x="27" y="21"/>
                        <a:pt x="30" y="21"/>
                      </a:cubicBezTo>
                      <a:cubicBezTo>
                        <a:pt x="32" y="21"/>
                        <a:pt x="34" y="21"/>
                        <a:pt x="35" y="20"/>
                      </a:cubicBezTo>
                      <a:cubicBezTo>
                        <a:pt x="34" y="20"/>
                        <a:pt x="32" y="20"/>
                        <a:pt x="30" y="20"/>
                      </a:cubicBezTo>
                      <a:cubicBezTo>
                        <a:pt x="24" y="19"/>
                        <a:pt x="16" y="13"/>
                        <a:pt x="9" y="7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4" y="3"/>
                        <a:pt x="4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3" y="22"/>
                      </a:cubicBezTo>
                      <a:cubicBezTo>
                        <a:pt x="5" y="22"/>
                        <a:pt x="7" y="22"/>
                        <a:pt x="10" y="22"/>
                      </a:cubicBezTo>
                      <a:cubicBezTo>
                        <a:pt x="11" y="22"/>
                        <a:pt x="12" y="22"/>
                        <a:pt x="13" y="22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" name="Freeform 1870"/>
                <p:cNvSpPr>
                  <a:spLocks/>
                </p:cNvSpPr>
                <p:nvPr/>
              </p:nvSpPr>
              <p:spPr bwMode="auto">
                <a:xfrm>
                  <a:off x="2012" y="2100"/>
                  <a:ext cx="214" cy="381"/>
                </a:xfrm>
                <a:custGeom>
                  <a:avLst/>
                  <a:gdLst>
                    <a:gd name="T0" fmla="*/ 181 w 223"/>
                    <a:gd name="T1" fmla="*/ 97 h 399"/>
                    <a:gd name="T2" fmla="*/ 216 w 223"/>
                    <a:gd name="T3" fmla="*/ 62 h 399"/>
                    <a:gd name="T4" fmla="*/ 217 w 223"/>
                    <a:gd name="T5" fmla="*/ 43 h 399"/>
                    <a:gd name="T6" fmla="*/ 217 w 223"/>
                    <a:gd name="T7" fmla="*/ 48 h 399"/>
                    <a:gd name="T8" fmla="*/ 215 w 223"/>
                    <a:gd name="T9" fmla="*/ 54 h 399"/>
                    <a:gd name="T10" fmla="*/ 213 w 223"/>
                    <a:gd name="T11" fmla="*/ 59 h 399"/>
                    <a:gd name="T12" fmla="*/ 209 w 223"/>
                    <a:gd name="T13" fmla="*/ 61 h 399"/>
                    <a:gd name="T14" fmla="*/ 193 w 223"/>
                    <a:gd name="T15" fmla="*/ 68 h 399"/>
                    <a:gd name="T16" fmla="*/ 178 w 223"/>
                    <a:gd name="T17" fmla="*/ 66 h 399"/>
                    <a:gd name="T18" fmla="*/ 171 w 223"/>
                    <a:gd name="T19" fmla="*/ 55 h 399"/>
                    <a:gd name="T20" fmla="*/ 157 w 223"/>
                    <a:gd name="T21" fmla="*/ 28 h 399"/>
                    <a:gd name="T22" fmla="*/ 133 w 223"/>
                    <a:gd name="T23" fmla="*/ 15 h 399"/>
                    <a:gd name="T24" fmla="*/ 127 w 223"/>
                    <a:gd name="T25" fmla="*/ 10 h 399"/>
                    <a:gd name="T26" fmla="*/ 122 w 223"/>
                    <a:gd name="T27" fmla="*/ 4 h 399"/>
                    <a:gd name="T28" fmla="*/ 118 w 223"/>
                    <a:gd name="T29" fmla="*/ 1 h 399"/>
                    <a:gd name="T30" fmla="*/ 109 w 223"/>
                    <a:gd name="T31" fmla="*/ 3 h 399"/>
                    <a:gd name="T32" fmla="*/ 85 w 223"/>
                    <a:gd name="T33" fmla="*/ 0 h 399"/>
                    <a:gd name="T34" fmla="*/ 77 w 223"/>
                    <a:gd name="T35" fmla="*/ 5 h 399"/>
                    <a:gd name="T36" fmla="*/ 73 w 223"/>
                    <a:gd name="T37" fmla="*/ 12 h 399"/>
                    <a:gd name="T38" fmla="*/ 72 w 223"/>
                    <a:gd name="T39" fmla="*/ 17 h 399"/>
                    <a:gd name="T40" fmla="*/ 71 w 223"/>
                    <a:gd name="T41" fmla="*/ 20 h 399"/>
                    <a:gd name="T42" fmla="*/ 57 w 223"/>
                    <a:gd name="T43" fmla="*/ 40 h 399"/>
                    <a:gd name="T44" fmla="*/ 58 w 223"/>
                    <a:gd name="T45" fmla="*/ 60 h 399"/>
                    <a:gd name="T46" fmla="*/ 40 w 223"/>
                    <a:gd name="T47" fmla="*/ 88 h 399"/>
                    <a:gd name="T48" fmla="*/ 37 w 223"/>
                    <a:gd name="T49" fmla="*/ 107 h 399"/>
                    <a:gd name="T50" fmla="*/ 42 w 223"/>
                    <a:gd name="T51" fmla="*/ 144 h 399"/>
                    <a:gd name="T52" fmla="*/ 35 w 223"/>
                    <a:gd name="T53" fmla="*/ 168 h 399"/>
                    <a:gd name="T54" fmla="*/ 27 w 223"/>
                    <a:gd name="T55" fmla="*/ 201 h 399"/>
                    <a:gd name="T56" fmla="*/ 24 w 223"/>
                    <a:gd name="T57" fmla="*/ 215 h 399"/>
                    <a:gd name="T58" fmla="*/ 18 w 223"/>
                    <a:gd name="T59" fmla="*/ 238 h 399"/>
                    <a:gd name="T60" fmla="*/ 18 w 223"/>
                    <a:gd name="T61" fmla="*/ 274 h 399"/>
                    <a:gd name="T62" fmla="*/ 27 w 223"/>
                    <a:gd name="T63" fmla="*/ 289 h 399"/>
                    <a:gd name="T64" fmla="*/ 21 w 223"/>
                    <a:gd name="T65" fmla="*/ 303 h 399"/>
                    <a:gd name="T66" fmla="*/ 19 w 223"/>
                    <a:gd name="T67" fmla="*/ 320 h 399"/>
                    <a:gd name="T68" fmla="*/ 12 w 223"/>
                    <a:gd name="T69" fmla="*/ 337 h 399"/>
                    <a:gd name="T70" fmla="*/ 1 w 223"/>
                    <a:gd name="T71" fmla="*/ 360 h 399"/>
                    <a:gd name="T72" fmla="*/ 14 w 223"/>
                    <a:gd name="T73" fmla="*/ 376 h 399"/>
                    <a:gd name="T74" fmla="*/ 19 w 223"/>
                    <a:gd name="T75" fmla="*/ 395 h 399"/>
                    <a:gd name="T76" fmla="*/ 45 w 223"/>
                    <a:gd name="T77" fmla="*/ 397 h 399"/>
                    <a:gd name="T78" fmla="*/ 51 w 223"/>
                    <a:gd name="T79" fmla="*/ 397 h 399"/>
                    <a:gd name="T80" fmla="*/ 49 w 223"/>
                    <a:gd name="T81" fmla="*/ 370 h 399"/>
                    <a:gd name="T82" fmla="*/ 77 w 223"/>
                    <a:gd name="T83" fmla="*/ 340 h 399"/>
                    <a:gd name="T84" fmla="*/ 74 w 223"/>
                    <a:gd name="T85" fmla="*/ 324 h 399"/>
                    <a:gd name="T86" fmla="*/ 88 w 223"/>
                    <a:gd name="T87" fmla="*/ 286 h 399"/>
                    <a:gd name="T88" fmla="*/ 99 w 223"/>
                    <a:gd name="T89" fmla="*/ 258 h 399"/>
                    <a:gd name="T90" fmla="*/ 93 w 223"/>
                    <a:gd name="T91" fmla="*/ 234 h 399"/>
                    <a:gd name="T92" fmla="*/ 123 w 223"/>
                    <a:gd name="T93" fmla="*/ 232 h 399"/>
                    <a:gd name="T94" fmla="*/ 124 w 223"/>
                    <a:gd name="T95" fmla="*/ 210 h 399"/>
                    <a:gd name="T96" fmla="*/ 185 w 223"/>
                    <a:gd name="T97" fmla="*/ 187 h 399"/>
                    <a:gd name="T98" fmla="*/ 182 w 223"/>
                    <a:gd name="T99" fmla="*/ 165 h 399"/>
                    <a:gd name="T100" fmla="*/ 172 w 223"/>
                    <a:gd name="T101" fmla="*/ 148 h 399"/>
                    <a:gd name="T102" fmla="*/ 174 w 223"/>
                    <a:gd name="T103" fmla="*/ 112 h 399"/>
                    <a:gd name="T104" fmla="*/ 177 w 223"/>
                    <a:gd name="T105" fmla="*/ 10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3" h="399">
                      <a:moveTo>
                        <a:pt x="177" y="101"/>
                      </a:moveTo>
                      <a:cubicBezTo>
                        <a:pt x="179" y="98"/>
                        <a:pt x="179" y="98"/>
                        <a:pt x="179" y="98"/>
                      </a:cubicBezTo>
                      <a:cubicBezTo>
                        <a:pt x="180" y="98"/>
                        <a:pt x="180" y="97"/>
                        <a:pt x="180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6"/>
                        <a:pt x="182" y="96"/>
                        <a:pt x="182" y="95"/>
                      </a:cubicBezTo>
                      <a:cubicBezTo>
                        <a:pt x="185" y="92"/>
                        <a:pt x="188" y="89"/>
                        <a:pt x="190" y="86"/>
                      </a:cubicBezTo>
                      <a:cubicBezTo>
                        <a:pt x="194" y="79"/>
                        <a:pt x="202" y="71"/>
                        <a:pt x="208" y="67"/>
                      </a:cubicBezTo>
                      <a:cubicBezTo>
                        <a:pt x="208" y="66"/>
                        <a:pt x="209" y="65"/>
                        <a:pt x="210" y="65"/>
                      </a:cubicBezTo>
                      <a:cubicBezTo>
                        <a:pt x="212" y="64"/>
                        <a:pt x="214" y="63"/>
                        <a:pt x="216" y="62"/>
                      </a:cubicBezTo>
                      <a:cubicBezTo>
                        <a:pt x="218" y="61"/>
                        <a:pt x="222" y="59"/>
                        <a:pt x="223" y="58"/>
                      </a:cubicBezTo>
                      <a:cubicBezTo>
                        <a:pt x="223" y="57"/>
                        <a:pt x="223" y="46"/>
                        <a:pt x="221" y="44"/>
                      </a:cubicBezTo>
                      <a:cubicBezTo>
                        <a:pt x="221" y="44"/>
                        <a:pt x="220" y="43"/>
                        <a:pt x="218" y="43"/>
                      </a:cubicBezTo>
                      <a:cubicBezTo>
                        <a:pt x="218" y="43"/>
                        <a:pt x="218" y="43"/>
                        <a:pt x="217" y="43"/>
                      </a:cubicBezTo>
                      <a:cubicBezTo>
                        <a:pt x="217" y="43"/>
                        <a:pt x="217" y="43"/>
                        <a:pt x="217" y="43"/>
                      </a:cubicBezTo>
                      <a:cubicBezTo>
                        <a:pt x="217" y="44"/>
                        <a:pt x="217" y="44"/>
                        <a:pt x="217" y="44"/>
                      </a:cubicBezTo>
                      <a:cubicBezTo>
                        <a:pt x="217" y="44"/>
                        <a:pt x="217" y="44"/>
                        <a:pt x="217" y="45"/>
                      </a:cubicBezTo>
                      <a:cubicBezTo>
                        <a:pt x="217" y="45"/>
                        <a:pt x="217" y="46"/>
                        <a:pt x="217" y="46"/>
                      </a:cubicBezTo>
                      <a:cubicBezTo>
                        <a:pt x="217" y="46"/>
                        <a:pt x="217" y="47"/>
                        <a:pt x="217" y="47"/>
                      </a:cubicBezTo>
                      <a:cubicBezTo>
                        <a:pt x="217" y="47"/>
                        <a:pt x="217" y="48"/>
                        <a:pt x="217" y="48"/>
                      </a:cubicBez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7" y="50"/>
                        <a:pt x="216" y="50"/>
                        <a:pt x="216" y="51"/>
                      </a:cubicBezTo>
                      <a:cubicBezTo>
                        <a:pt x="216" y="51"/>
                        <a:pt x="216" y="51"/>
                        <a:pt x="216" y="52"/>
                      </a:cubicBezTo>
                      <a:cubicBezTo>
                        <a:pt x="216" y="52"/>
                        <a:pt x="216" y="52"/>
                        <a:pt x="216" y="53"/>
                      </a:cubicBezTo>
                      <a:cubicBezTo>
                        <a:pt x="216" y="53"/>
                        <a:pt x="216" y="54"/>
                        <a:pt x="215" y="54"/>
                      </a:cubicBezTo>
                      <a:cubicBezTo>
                        <a:pt x="215" y="54"/>
                        <a:pt x="215" y="55"/>
                        <a:pt x="215" y="55"/>
                      </a:cubicBezTo>
                      <a:cubicBezTo>
                        <a:pt x="215" y="56"/>
                        <a:pt x="215" y="56"/>
                        <a:pt x="215" y="56"/>
                      </a:cubicBezTo>
                      <a:cubicBezTo>
                        <a:pt x="214" y="57"/>
                        <a:pt x="214" y="57"/>
                        <a:pt x="214" y="57"/>
                      </a:cubicBezTo>
                      <a:cubicBezTo>
                        <a:pt x="214" y="58"/>
                        <a:pt x="214" y="58"/>
                        <a:pt x="214" y="58"/>
                      </a:cubicBezTo>
                      <a:cubicBezTo>
                        <a:pt x="213" y="58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2" y="61"/>
                        <a:pt x="211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8" y="61"/>
                        <a:pt x="207" y="62"/>
                        <a:pt x="206" y="63"/>
                      </a:cubicBezTo>
                      <a:cubicBezTo>
                        <a:pt x="204" y="65"/>
                        <a:pt x="202" y="66"/>
                        <a:pt x="200" y="66"/>
                      </a:cubicBezTo>
                      <a:cubicBezTo>
                        <a:pt x="200" y="66"/>
                        <a:pt x="200" y="66"/>
                        <a:pt x="200" y="66"/>
                      </a:cubicBezTo>
                      <a:cubicBezTo>
                        <a:pt x="199" y="66"/>
                        <a:pt x="198" y="66"/>
                        <a:pt x="198" y="66"/>
                      </a:cubicBezTo>
                      <a:cubicBezTo>
                        <a:pt x="196" y="67"/>
                        <a:pt x="194" y="68"/>
                        <a:pt x="193" y="68"/>
                      </a:cubicBezTo>
                      <a:cubicBezTo>
                        <a:pt x="192" y="68"/>
                        <a:pt x="191" y="68"/>
                        <a:pt x="191" y="68"/>
                      </a:cubicBezTo>
                      <a:cubicBezTo>
                        <a:pt x="190" y="68"/>
                        <a:pt x="190" y="68"/>
                        <a:pt x="190" y="67"/>
                      </a:cubicBezTo>
                      <a:cubicBezTo>
                        <a:pt x="189" y="67"/>
                        <a:pt x="187" y="67"/>
                        <a:pt x="185" y="67"/>
                      </a:cubicBezTo>
                      <a:cubicBezTo>
                        <a:pt x="182" y="67"/>
                        <a:pt x="180" y="67"/>
                        <a:pt x="179" y="66"/>
                      </a:cubicBezTo>
                      <a:cubicBezTo>
                        <a:pt x="179" y="66"/>
                        <a:pt x="178" y="66"/>
                        <a:pt x="178" y="66"/>
                      </a:cubicBezTo>
                      <a:cubicBezTo>
                        <a:pt x="177" y="66"/>
                        <a:pt x="175" y="66"/>
                        <a:pt x="174" y="66"/>
                      </a:cubicBezTo>
                      <a:cubicBezTo>
                        <a:pt x="172" y="65"/>
                        <a:pt x="169" y="65"/>
                        <a:pt x="168" y="64"/>
                      </a:cubicBezTo>
                      <a:cubicBezTo>
                        <a:pt x="168" y="64"/>
                        <a:pt x="167" y="63"/>
                        <a:pt x="167" y="62"/>
                      </a:cubicBezTo>
                      <a:cubicBezTo>
                        <a:pt x="167" y="60"/>
                        <a:pt x="169" y="60"/>
                        <a:pt x="169" y="59"/>
                      </a:cubicBezTo>
                      <a:cubicBezTo>
                        <a:pt x="170" y="58"/>
                        <a:pt x="171" y="58"/>
                        <a:pt x="171" y="55"/>
                      </a:cubicBezTo>
                      <a:cubicBezTo>
                        <a:pt x="171" y="51"/>
                        <a:pt x="175" y="47"/>
                        <a:pt x="177" y="44"/>
                      </a:cubicBezTo>
                      <a:cubicBezTo>
                        <a:pt x="178" y="42"/>
                        <a:pt x="179" y="41"/>
                        <a:pt x="180" y="40"/>
                      </a:cubicBezTo>
                      <a:cubicBezTo>
                        <a:pt x="179" y="39"/>
                        <a:pt x="174" y="38"/>
                        <a:pt x="171" y="37"/>
                      </a:cubicBezTo>
                      <a:cubicBezTo>
                        <a:pt x="165" y="34"/>
                        <a:pt x="161" y="32"/>
                        <a:pt x="159" y="30"/>
                      </a:cubicBezTo>
                      <a:cubicBezTo>
                        <a:pt x="159" y="29"/>
                        <a:pt x="158" y="28"/>
                        <a:pt x="157" y="28"/>
                      </a:cubicBezTo>
                      <a:cubicBezTo>
                        <a:pt x="155" y="26"/>
                        <a:pt x="152" y="25"/>
                        <a:pt x="148" y="25"/>
                      </a:cubicBezTo>
                      <a:cubicBezTo>
                        <a:pt x="145" y="24"/>
                        <a:pt x="143" y="23"/>
                        <a:pt x="141" y="22"/>
                      </a:cubicBezTo>
                      <a:cubicBezTo>
                        <a:pt x="140" y="21"/>
                        <a:pt x="140" y="21"/>
                        <a:pt x="139" y="20"/>
                      </a:cubicBezTo>
                      <a:cubicBezTo>
                        <a:pt x="138" y="19"/>
                        <a:pt x="137" y="18"/>
                        <a:pt x="135" y="17"/>
                      </a:cubicBezTo>
                      <a:cubicBezTo>
                        <a:pt x="134" y="16"/>
                        <a:pt x="133" y="16"/>
                        <a:pt x="133" y="15"/>
                      </a:cubicBezTo>
                      <a:cubicBezTo>
                        <a:pt x="132" y="15"/>
                        <a:pt x="132" y="15"/>
                        <a:pt x="132" y="14"/>
                      </a:cubicBezTo>
                      <a:cubicBezTo>
                        <a:pt x="131" y="14"/>
                        <a:pt x="131" y="14"/>
                        <a:pt x="130" y="13"/>
                      </a:cubicBezTo>
                      <a:cubicBezTo>
                        <a:pt x="130" y="13"/>
                        <a:pt x="130" y="13"/>
                        <a:pt x="129" y="12"/>
                      </a:cubicBezTo>
                      <a:cubicBezTo>
                        <a:pt x="129" y="12"/>
                        <a:pt x="129" y="12"/>
                        <a:pt x="128" y="11"/>
                      </a:cubicBezTo>
                      <a:cubicBezTo>
                        <a:pt x="128" y="11"/>
                        <a:pt x="127" y="11"/>
                        <a:pt x="127" y="10"/>
                      </a:cubicBezTo>
                      <a:cubicBezTo>
                        <a:pt x="127" y="10"/>
                        <a:pt x="126" y="9"/>
                        <a:pt x="126" y="9"/>
                      </a:cubicBezTo>
                      <a:cubicBezTo>
                        <a:pt x="126" y="9"/>
                        <a:pt x="125" y="8"/>
                        <a:pt x="125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4"/>
                        <a:pt x="121" y="3"/>
                      </a:cubicBezTo>
                      <a:cubicBezTo>
                        <a:pt x="121" y="3"/>
                        <a:pt x="120" y="3"/>
                        <a:pt x="120" y="2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8" y="1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110" y="1"/>
                        <a:pt x="110" y="1"/>
                        <a:pt x="110" y="2"/>
                      </a:cubicBezTo>
                      <a:cubicBezTo>
                        <a:pt x="109" y="2"/>
                        <a:pt x="109" y="3"/>
                        <a:pt x="109" y="3"/>
                      </a:cubicBezTo>
                      <a:cubicBezTo>
                        <a:pt x="108" y="6"/>
                        <a:pt x="106" y="9"/>
                        <a:pt x="104" y="9"/>
                      </a:cubicBezTo>
                      <a:cubicBezTo>
                        <a:pt x="103" y="9"/>
                        <a:pt x="102" y="8"/>
                        <a:pt x="101" y="6"/>
                      </a:cubicBezTo>
                      <a:cubicBezTo>
                        <a:pt x="99" y="4"/>
                        <a:pt x="96" y="3"/>
                        <a:pt x="91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87" y="2"/>
                        <a:pt x="86" y="1"/>
                        <a:pt x="85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4" y="0"/>
                        <a:pt x="83" y="0"/>
                        <a:pt x="81" y="2"/>
                      </a:cubicBezTo>
                      <a:cubicBezTo>
                        <a:pt x="80" y="3"/>
                        <a:pt x="80" y="3"/>
                        <a:pt x="79" y="4"/>
                      </a:cubicBezTo>
                      <a:cubicBezTo>
                        <a:pt x="79" y="4"/>
                        <a:pt x="78" y="5"/>
                        <a:pt x="77" y="5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6" y="7"/>
                        <a:pt x="74" y="8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10"/>
                      </a:cubicBezTo>
                      <a:cubicBezTo>
                        <a:pt x="73" y="10"/>
                        <a:pt x="73" y="10"/>
                        <a:pt x="73" y="11"/>
                      </a:cubicBezTo>
                      <a:cubicBezTo>
                        <a:pt x="73" y="11"/>
                        <a:pt x="73" y="11"/>
                        <a:pt x="73" y="12"/>
                      </a:cubicBezTo>
                      <a:cubicBezTo>
                        <a:pt x="73" y="12"/>
                        <a:pt x="73" y="12"/>
                        <a:pt x="73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2" y="14"/>
                        <a:pt x="72" y="14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1" y="19"/>
                        <a:pt x="71" y="20"/>
                        <a:pt x="71" y="20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1" y="21"/>
                        <a:pt x="71" y="21"/>
                        <a:pt x="71" y="22"/>
                      </a:cubicBezTo>
                      <a:cubicBezTo>
                        <a:pt x="70" y="23"/>
                        <a:pt x="68" y="24"/>
                        <a:pt x="64" y="27"/>
                      </a:cubicBezTo>
                      <a:cubicBezTo>
                        <a:pt x="62" y="28"/>
                        <a:pt x="58" y="30"/>
                        <a:pt x="58" y="31"/>
                      </a:cubicBezTo>
                      <a:cubicBezTo>
                        <a:pt x="58" y="32"/>
                        <a:pt x="58" y="33"/>
                        <a:pt x="58" y="34"/>
                      </a:cubicBezTo>
                      <a:cubicBezTo>
                        <a:pt x="58" y="36"/>
                        <a:pt x="59" y="38"/>
                        <a:pt x="57" y="40"/>
                      </a:cubicBezTo>
                      <a:cubicBezTo>
                        <a:pt x="57" y="41"/>
                        <a:pt x="58" y="42"/>
                        <a:pt x="58" y="43"/>
                      </a:cubicBezTo>
                      <a:cubicBezTo>
                        <a:pt x="58" y="44"/>
                        <a:pt x="59" y="45"/>
                        <a:pt x="59" y="46"/>
                      </a:cubicBezTo>
                      <a:cubicBezTo>
                        <a:pt x="60" y="48"/>
                        <a:pt x="60" y="51"/>
                        <a:pt x="57" y="53"/>
                      </a:cubicBezTo>
                      <a:cubicBezTo>
                        <a:pt x="57" y="53"/>
                        <a:pt x="58" y="54"/>
                        <a:pt x="58" y="54"/>
                      </a:cubicBezTo>
                      <a:cubicBezTo>
                        <a:pt x="59" y="55"/>
                        <a:pt x="60" y="58"/>
                        <a:pt x="58" y="60"/>
                      </a:cubicBezTo>
                      <a:cubicBezTo>
                        <a:pt x="57" y="61"/>
                        <a:pt x="56" y="62"/>
                        <a:pt x="55" y="62"/>
                      </a:cubicBezTo>
                      <a:cubicBezTo>
                        <a:pt x="54" y="63"/>
                        <a:pt x="52" y="63"/>
                        <a:pt x="52" y="64"/>
                      </a:cubicBezTo>
                      <a:cubicBezTo>
                        <a:pt x="52" y="67"/>
                        <a:pt x="51" y="73"/>
                        <a:pt x="47" y="75"/>
                      </a:cubicBezTo>
                      <a:cubicBezTo>
                        <a:pt x="45" y="76"/>
                        <a:pt x="43" y="80"/>
                        <a:pt x="43" y="84"/>
                      </a:cubicBezTo>
                      <a:cubicBezTo>
                        <a:pt x="43" y="86"/>
                        <a:pt x="41" y="87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9"/>
                      </a:cubicBezTo>
                      <a:cubicBezTo>
                        <a:pt x="42" y="93"/>
                        <a:pt x="43" y="98"/>
                        <a:pt x="42" y="101"/>
                      </a:cubicBezTo>
                      <a:cubicBezTo>
                        <a:pt x="41" y="102"/>
                        <a:pt x="40" y="103"/>
                        <a:pt x="39" y="103"/>
                      </a:cubicBezTo>
                      <a:cubicBezTo>
                        <a:pt x="38" y="103"/>
                        <a:pt x="37" y="106"/>
                        <a:pt x="37" y="107"/>
                      </a:cubicBezTo>
                      <a:cubicBezTo>
                        <a:pt x="37" y="109"/>
                        <a:pt x="36" y="111"/>
                        <a:pt x="34" y="112"/>
                      </a:cubicBezTo>
                      <a:cubicBezTo>
                        <a:pt x="34" y="113"/>
                        <a:pt x="33" y="118"/>
                        <a:pt x="35" y="121"/>
                      </a:cubicBezTo>
                      <a:cubicBezTo>
                        <a:pt x="39" y="126"/>
                        <a:pt x="39" y="130"/>
                        <a:pt x="39" y="133"/>
                      </a:cubicBezTo>
                      <a:cubicBezTo>
                        <a:pt x="39" y="134"/>
                        <a:pt x="40" y="135"/>
                        <a:pt x="41" y="136"/>
                      </a:cubicBezTo>
                      <a:cubicBezTo>
                        <a:pt x="42" y="138"/>
                        <a:pt x="43" y="141"/>
                        <a:pt x="42" y="144"/>
                      </a:cubicBezTo>
                      <a:cubicBezTo>
                        <a:pt x="42" y="145"/>
                        <a:pt x="41" y="146"/>
                        <a:pt x="41" y="148"/>
                      </a:cubicBezTo>
                      <a:cubicBezTo>
                        <a:pt x="41" y="150"/>
                        <a:pt x="40" y="153"/>
                        <a:pt x="38" y="154"/>
                      </a:cubicBezTo>
                      <a:cubicBezTo>
                        <a:pt x="38" y="154"/>
                        <a:pt x="38" y="156"/>
                        <a:pt x="38" y="157"/>
                      </a:cubicBezTo>
                      <a:cubicBezTo>
                        <a:pt x="37" y="159"/>
                        <a:pt x="37" y="161"/>
                        <a:pt x="35" y="162"/>
                      </a:cubicBezTo>
                      <a:cubicBezTo>
                        <a:pt x="35" y="163"/>
                        <a:pt x="35" y="166"/>
                        <a:pt x="35" y="168"/>
                      </a:cubicBezTo>
                      <a:cubicBezTo>
                        <a:pt x="36" y="171"/>
                        <a:pt x="37" y="175"/>
                        <a:pt x="35" y="176"/>
                      </a:cubicBezTo>
                      <a:cubicBezTo>
                        <a:pt x="34" y="177"/>
                        <a:pt x="34" y="177"/>
                        <a:pt x="33" y="178"/>
                      </a:cubicBezTo>
                      <a:cubicBezTo>
                        <a:pt x="30" y="180"/>
                        <a:pt x="27" y="181"/>
                        <a:pt x="27" y="186"/>
                      </a:cubicBezTo>
                      <a:cubicBezTo>
                        <a:pt x="27" y="189"/>
                        <a:pt x="27" y="192"/>
                        <a:pt x="28" y="194"/>
                      </a:cubicBezTo>
                      <a:cubicBezTo>
                        <a:pt x="28" y="197"/>
                        <a:pt x="28" y="199"/>
                        <a:pt x="27" y="201"/>
                      </a:cubicBezTo>
                      <a:cubicBezTo>
                        <a:pt x="27" y="201"/>
                        <a:pt x="28" y="202"/>
                        <a:pt x="28" y="202"/>
                      </a:cubicBezTo>
                      <a:cubicBezTo>
                        <a:pt x="29" y="203"/>
                        <a:pt x="31" y="204"/>
                        <a:pt x="30" y="208"/>
                      </a:cubicBezTo>
                      <a:cubicBezTo>
                        <a:pt x="30" y="212"/>
                        <a:pt x="26" y="212"/>
                        <a:pt x="25" y="212"/>
                      </a:cubicBezTo>
                      <a:cubicBezTo>
                        <a:pt x="24" y="212"/>
                        <a:pt x="24" y="212"/>
                        <a:pt x="24" y="212"/>
                      </a:cubicBezTo>
                      <a:cubicBezTo>
                        <a:pt x="24" y="213"/>
                        <a:pt x="24" y="214"/>
                        <a:pt x="24" y="215"/>
                      </a:cubicBezTo>
                      <a:cubicBezTo>
                        <a:pt x="24" y="218"/>
                        <a:pt x="25" y="222"/>
                        <a:pt x="21" y="222"/>
                      </a:cubicBezTo>
                      <a:cubicBezTo>
                        <a:pt x="20" y="222"/>
                        <a:pt x="20" y="226"/>
                        <a:pt x="20" y="227"/>
                      </a:cubicBezTo>
                      <a:cubicBezTo>
                        <a:pt x="20" y="231"/>
                        <a:pt x="19" y="233"/>
                        <a:pt x="18" y="234"/>
                      </a:cubicBezTo>
                      <a:cubicBezTo>
                        <a:pt x="17" y="235"/>
                        <a:pt x="17" y="235"/>
                        <a:pt x="17" y="235"/>
                      </a:cubicBezTo>
                      <a:cubicBezTo>
                        <a:pt x="17" y="236"/>
                        <a:pt x="17" y="237"/>
                        <a:pt x="18" y="238"/>
                      </a:cubicBezTo>
                      <a:cubicBezTo>
                        <a:pt x="19" y="240"/>
                        <a:pt x="19" y="241"/>
                        <a:pt x="19" y="243"/>
                      </a:cubicBezTo>
                      <a:cubicBezTo>
                        <a:pt x="19" y="244"/>
                        <a:pt x="20" y="245"/>
                        <a:pt x="20" y="246"/>
                      </a:cubicBezTo>
                      <a:cubicBezTo>
                        <a:pt x="20" y="251"/>
                        <a:pt x="21" y="256"/>
                        <a:pt x="17" y="257"/>
                      </a:cubicBezTo>
                      <a:cubicBezTo>
                        <a:pt x="16" y="258"/>
                        <a:pt x="16" y="264"/>
                        <a:pt x="16" y="265"/>
                      </a:cubicBezTo>
                      <a:cubicBezTo>
                        <a:pt x="19" y="267"/>
                        <a:pt x="19" y="271"/>
                        <a:pt x="18" y="274"/>
                      </a:cubicBezTo>
                      <a:cubicBezTo>
                        <a:pt x="18" y="274"/>
                        <a:pt x="18" y="274"/>
                        <a:pt x="19" y="274"/>
                      </a:cubicBezTo>
                      <a:cubicBezTo>
                        <a:pt x="20" y="276"/>
                        <a:pt x="22" y="278"/>
                        <a:pt x="19" y="282"/>
                      </a:cubicBezTo>
                      <a:cubicBezTo>
                        <a:pt x="18" y="282"/>
                        <a:pt x="18" y="283"/>
                        <a:pt x="18" y="283"/>
                      </a:cubicBezTo>
                      <a:cubicBezTo>
                        <a:pt x="19" y="284"/>
                        <a:pt x="20" y="284"/>
                        <a:pt x="21" y="284"/>
                      </a:cubicBezTo>
                      <a:cubicBezTo>
                        <a:pt x="24" y="283"/>
                        <a:pt x="27" y="286"/>
                        <a:pt x="27" y="289"/>
                      </a:cubicBezTo>
                      <a:cubicBezTo>
                        <a:pt x="27" y="290"/>
                        <a:pt x="26" y="291"/>
                        <a:pt x="26" y="292"/>
                      </a:cubicBezTo>
                      <a:cubicBezTo>
                        <a:pt x="25" y="292"/>
                        <a:pt x="24" y="293"/>
                        <a:pt x="23" y="293"/>
                      </a:cubicBezTo>
                      <a:cubicBezTo>
                        <a:pt x="22" y="293"/>
                        <a:pt x="22" y="293"/>
                        <a:pt x="21" y="293"/>
                      </a:cubicBezTo>
                      <a:cubicBezTo>
                        <a:pt x="24" y="295"/>
                        <a:pt x="25" y="297"/>
                        <a:pt x="24" y="299"/>
                      </a:cubicBezTo>
                      <a:cubicBezTo>
                        <a:pt x="24" y="300"/>
                        <a:pt x="23" y="302"/>
                        <a:pt x="21" y="303"/>
                      </a:cubicBezTo>
                      <a:cubicBezTo>
                        <a:pt x="20" y="303"/>
                        <a:pt x="20" y="303"/>
                        <a:pt x="20" y="305"/>
                      </a:cubicBezTo>
                      <a:cubicBezTo>
                        <a:pt x="20" y="306"/>
                        <a:pt x="21" y="308"/>
                        <a:pt x="20" y="310"/>
                      </a:cubicBezTo>
                      <a:cubicBezTo>
                        <a:pt x="20" y="311"/>
                        <a:pt x="20" y="313"/>
                        <a:pt x="21" y="314"/>
                      </a:cubicBezTo>
                      <a:cubicBezTo>
                        <a:pt x="21" y="315"/>
                        <a:pt x="22" y="317"/>
                        <a:pt x="21" y="319"/>
                      </a:cubicBezTo>
                      <a:cubicBezTo>
                        <a:pt x="21" y="319"/>
                        <a:pt x="20" y="320"/>
                        <a:pt x="19" y="320"/>
                      </a:cubicBezTo>
                      <a:cubicBezTo>
                        <a:pt x="19" y="320"/>
                        <a:pt x="19" y="321"/>
                        <a:pt x="19" y="322"/>
                      </a:cubicBezTo>
                      <a:cubicBezTo>
                        <a:pt x="19" y="324"/>
                        <a:pt x="19" y="328"/>
                        <a:pt x="15" y="328"/>
                      </a:cubicBezTo>
                      <a:cubicBezTo>
                        <a:pt x="14" y="328"/>
                        <a:pt x="14" y="328"/>
                        <a:pt x="14" y="330"/>
                      </a:cubicBezTo>
                      <a:cubicBezTo>
                        <a:pt x="13" y="332"/>
                        <a:pt x="13" y="334"/>
                        <a:pt x="11" y="335"/>
                      </a:cubicBezTo>
                      <a:cubicBezTo>
                        <a:pt x="11" y="335"/>
                        <a:pt x="12" y="336"/>
                        <a:pt x="12" y="337"/>
                      </a:cubicBezTo>
                      <a:cubicBezTo>
                        <a:pt x="13" y="338"/>
                        <a:pt x="15" y="342"/>
                        <a:pt x="11" y="344"/>
                      </a:cubicBezTo>
                      <a:cubicBezTo>
                        <a:pt x="10" y="345"/>
                        <a:pt x="10" y="346"/>
                        <a:pt x="10" y="347"/>
                      </a:cubicBezTo>
                      <a:cubicBezTo>
                        <a:pt x="10" y="349"/>
                        <a:pt x="9" y="352"/>
                        <a:pt x="6" y="352"/>
                      </a:cubicBezTo>
                      <a:cubicBezTo>
                        <a:pt x="3" y="352"/>
                        <a:pt x="2" y="356"/>
                        <a:pt x="1" y="358"/>
                      </a:cubicBezTo>
                      <a:cubicBezTo>
                        <a:pt x="1" y="359"/>
                        <a:pt x="1" y="359"/>
                        <a:pt x="1" y="360"/>
                      </a:cubicBezTo>
                      <a:cubicBezTo>
                        <a:pt x="0" y="363"/>
                        <a:pt x="0" y="365"/>
                        <a:pt x="1" y="367"/>
                      </a:cubicBezTo>
                      <a:cubicBezTo>
                        <a:pt x="4" y="369"/>
                        <a:pt x="3" y="372"/>
                        <a:pt x="3" y="373"/>
                      </a:cubicBezTo>
                      <a:cubicBezTo>
                        <a:pt x="3" y="373"/>
                        <a:pt x="3" y="374"/>
                        <a:pt x="3" y="374"/>
                      </a:cubicBezTo>
                      <a:cubicBezTo>
                        <a:pt x="3" y="374"/>
                        <a:pt x="5" y="374"/>
                        <a:pt x="7" y="374"/>
                      </a:cubicBezTo>
                      <a:cubicBezTo>
                        <a:pt x="10" y="374"/>
                        <a:pt x="13" y="374"/>
                        <a:pt x="14" y="376"/>
                      </a:cubicBezTo>
                      <a:cubicBezTo>
                        <a:pt x="14" y="377"/>
                        <a:pt x="15" y="378"/>
                        <a:pt x="14" y="380"/>
                      </a:cubicBezTo>
                      <a:cubicBezTo>
                        <a:pt x="13" y="383"/>
                        <a:pt x="13" y="388"/>
                        <a:pt x="14" y="390"/>
                      </a:cubicBezTo>
                      <a:cubicBezTo>
                        <a:pt x="15" y="390"/>
                        <a:pt x="16" y="392"/>
                        <a:pt x="17" y="393"/>
                      </a:cubicBezTo>
                      <a:cubicBezTo>
                        <a:pt x="17" y="393"/>
                        <a:pt x="18" y="395"/>
                        <a:pt x="18" y="395"/>
                      </a:cubicBezTo>
                      <a:cubicBezTo>
                        <a:pt x="18" y="395"/>
                        <a:pt x="18" y="395"/>
                        <a:pt x="19" y="395"/>
                      </a:cubicBezTo>
                      <a:cubicBezTo>
                        <a:pt x="21" y="394"/>
                        <a:pt x="27" y="394"/>
                        <a:pt x="32" y="394"/>
                      </a:cubicBezTo>
                      <a:cubicBezTo>
                        <a:pt x="35" y="394"/>
                        <a:pt x="37" y="394"/>
                        <a:pt x="39" y="394"/>
                      </a:cubicBezTo>
                      <a:cubicBezTo>
                        <a:pt x="40" y="395"/>
                        <a:pt x="41" y="395"/>
                        <a:pt x="42" y="395"/>
                      </a:cubicBezTo>
                      <a:cubicBezTo>
                        <a:pt x="42" y="396"/>
                        <a:pt x="42" y="396"/>
                        <a:pt x="42" y="396"/>
                      </a:cubicBezTo>
                      <a:cubicBezTo>
                        <a:pt x="43" y="396"/>
                        <a:pt x="44" y="397"/>
                        <a:pt x="45" y="397"/>
                      </a:cubicBezTo>
                      <a:cubicBezTo>
                        <a:pt x="45" y="397"/>
                        <a:pt x="45" y="397"/>
                        <a:pt x="45" y="398"/>
                      </a:cubicBezTo>
                      <a:cubicBezTo>
                        <a:pt x="45" y="398"/>
                        <a:pt x="46" y="397"/>
                        <a:pt x="46" y="397"/>
                      </a:cubicBezTo>
                      <a:cubicBezTo>
                        <a:pt x="48" y="397"/>
                        <a:pt x="50" y="398"/>
                        <a:pt x="51" y="399"/>
                      </a:cubicBezTo>
                      <a:cubicBezTo>
                        <a:pt x="52" y="399"/>
                        <a:pt x="52" y="399"/>
                        <a:pt x="53" y="399"/>
                      </a:cubicBezTo>
                      <a:cubicBezTo>
                        <a:pt x="52" y="398"/>
                        <a:pt x="51" y="397"/>
                        <a:pt x="51" y="397"/>
                      </a:cubicBezTo>
                      <a:cubicBezTo>
                        <a:pt x="48" y="394"/>
                        <a:pt x="47" y="392"/>
                        <a:pt x="47" y="390"/>
                      </a:cubicBezTo>
                      <a:cubicBezTo>
                        <a:pt x="47" y="390"/>
                        <a:pt x="47" y="388"/>
                        <a:pt x="47" y="387"/>
                      </a:cubicBezTo>
                      <a:cubicBezTo>
                        <a:pt x="46" y="385"/>
                        <a:pt x="46" y="384"/>
                        <a:pt x="46" y="382"/>
                      </a:cubicBezTo>
                      <a:cubicBezTo>
                        <a:pt x="46" y="382"/>
                        <a:pt x="46" y="381"/>
                        <a:pt x="46" y="381"/>
                      </a:cubicBezTo>
                      <a:cubicBezTo>
                        <a:pt x="46" y="378"/>
                        <a:pt x="45" y="373"/>
                        <a:pt x="49" y="370"/>
                      </a:cubicBezTo>
                      <a:cubicBezTo>
                        <a:pt x="50" y="369"/>
                        <a:pt x="51" y="368"/>
                        <a:pt x="52" y="367"/>
                      </a:cubicBezTo>
                      <a:cubicBezTo>
                        <a:pt x="53" y="366"/>
                        <a:pt x="54" y="365"/>
                        <a:pt x="57" y="365"/>
                      </a:cubicBezTo>
                      <a:cubicBezTo>
                        <a:pt x="58" y="365"/>
                        <a:pt x="61" y="363"/>
                        <a:pt x="61" y="359"/>
                      </a:cubicBezTo>
                      <a:cubicBezTo>
                        <a:pt x="61" y="352"/>
                        <a:pt x="65" y="350"/>
                        <a:pt x="70" y="345"/>
                      </a:cubicBezTo>
                      <a:cubicBezTo>
                        <a:pt x="72" y="343"/>
                        <a:pt x="75" y="342"/>
                        <a:pt x="77" y="340"/>
                      </a:cubicBezTo>
                      <a:cubicBezTo>
                        <a:pt x="79" y="339"/>
                        <a:pt x="82" y="337"/>
                        <a:pt x="82" y="336"/>
                      </a:cubicBezTo>
                      <a:cubicBezTo>
                        <a:pt x="82" y="334"/>
                        <a:pt x="83" y="331"/>
                        <a:pt x="83" y="328"/>
                      </a:cubicBezTo>
                      <a:cubicBezTo>
                        <a:pt x="84" y="327"/>
                        <a:pt x="84" y="326"/>
                        <a:pt x="84" y="325"/>
                      </a:cubicBezTo>
                      <a:cubicBezTo>
                        <a:pt x="83" y="325"/>
                        <a:pt x="81" y="324"/>
                        <a:pt x="79" y="324"/>
                      </a:cubicBezTo>
                      <a:cubicBezTo>
                        <a:pt x="77" y="324"/>
                        <a:pt x="76" y="324"/>
                        <a:pt x="74" y="324"/>
                      </a:cubicBezTo>
                      <a:cubicBezTo>
                        <a:pt x="72" y="323"/>
                        <a:pt x="67" y="319"/>
                        <a:pt x="65" y="314"/>
                      </a:cubicBezTo>
                      <a:cubicBezTo>
                        <a:pt x="64" y="310"/>
                        <a:pt x="64" y="307"/>
                        <a:pt x="66" y="303"/>
                      </a:cubicBezTo>
                      <a:cubicBezTo>
                        <a:pt x="68" y="299"/>
                        <a:pt x="74" y="293"/>
                        <a:pt x="85" y="292"/>
                      </a:cubicBezTo>
                      <a:cubicBezTo>
                        <a:pt x="85" y="292"/>
                        <a:pt x="85" y="291"/>
                        <a:pt x="85" y="291"/>
                      </a:cubicBezTo>
                      <a:cubicBezTo>
                        <a:pt x="85" y="290"/>
                        <a:pt x="85" y="288"/>
                        <a:pt x="88" y="286"/>
                      </a:cubicBezTo>
                      <a:cubicBezTo>
                        <a:pt x="89" y="285"/>
                        <a:pt x="90" y="284"/>
                        <a:pt x="90" y="280"/>
                      </a:cubicBezTo>
                      <a:cubicBezTo>
                        <a:pt x="90" y="276"/>
                        <a:pt x="90" y="267"/>
                        <a:pt x="96" y="267"/>
                      </a:cubicBezTo>
                      <a:cubicBezTo>
                        <a:pt x="97" y="267"/>
                        <a:pt x="97" y="267"/>
                        <a:pt x="97" y="266"/>
                      </a:cubicBezTo>
                      <a:cubicBezTo>
                        <a:pt x="96" y="265"/>
                        <a:pt x="95" y="264"/>
                        <a:pt x="95" y="262"/>
                      </a:cubicBezTo>
                      <a:cubicBezTo>
                        <a:pt x="95" y="261"/>
                        <a:pt x="95" y="259"/>
                        <a:pt x="99" y="258"/>
                      </a:cubicBezTo>
                      <a:cubicBezTo>
                        <a:pt x="99" y="258"/>
                        <a:pt x="98" y="258"/>
                        <a:pt x="98" y="258"/>
                      </a:cubicBezTo>
                      <a:cubicBezTo>
                        <a:pt x="98" y="257"/>
                        <a:pt x="97" y="256"/>
                        <a:pt x="96" y="256"/>
                      </a:cubicBezTo>
                      <a:cubicBezTo>
                        <a:pt x="93" y="256"/>
                        <a:pt x="93" y="252"/>
                        <a:pt x="93" y="250"/>
                      </a:cubicBezTo>
                      <a:cubicBezTo>
                        <a:pt x="93" y="249"/>
                        <a:pt x="93" y="247"/>
                        <a:pt x="93" y="247"/>
                      </a:cubicBezTo>
                      <a:cubicBezTo>
                        <a:pt x="92" y="244"/>
                        <a:pt x="90" y="238"/>
                        <a:pt x="93" y="234"/>
                      </a:cubicBezTo>
                      <a:cubicBezTo>
                        <a:pt x="93" y="234"/>
                        <a:pt x="94" y="233"/>
                        <a:pt x="96" y="233"/>
                      </a:cubicBezTo>
                      <a:cubicBezTo>
                        <a:pt x="97" y="233"/>
                        <a:pt x="100" y="234"/>
                        <a:pt x="103" y="235"/>
                      </a:cubicBezTo>
                      <a:cubicBezTo>
                        <a:pt x="106" y="236"/>
                        <a:pt x="109" y="238"/>
                        <a:pt x="112" y="238"/>
                      </a:cubicBezTo>
                      <a:cubicBezTo>
                        <a:pt x="119" y="239"/>
                        <a:pt x="123" y="235"/>
                        <a:pt x="123" y="234"/>
                      </a:cubicBezTo>
                      <a:cubicBezTo>
                        <a:pt x="123" y="233"/>
                        <a:pt x="123" y="232"/>
                        <a:pt x="123" y="232"/>
                      </a:cubicBezTo>
                      <a:cubicBezTo>
                        <a:pt x="122" y="229"/>
                        <a:pt x="121" y="224"/>
                        <a:pt x="125" y="221"/>
                      </a:cubicBezTo>
                      <a:cubicBezTo>
                        <a:pt x="126" y="221"/>
                        <a:pt x="126" y="220"/>
                        <a:pt x="126" y="220"/>
                      </a:cubicBezTo>
                      <a:cubicBezTo>
                        <a:pt x="126" y="220"/>
                        <a:pt x="126" y="220"/>
                        <a:pt x="126" y="219"/>
                      </a:cubicBezTo>
                      <a:cubicBezTo>
                        <a:pt x="125" y="218"/>
                        <a:pt x="124" y="217"/>
                        <a:pt x="124" y="216"/>
                      </a:cubicBezTo>
                      <a:cubicBezTo>
                        <a:pt x="123" y="213"/>
                        <a:pt x="123" y="211"/>
                        <a:pt x="124" y="210"/>
                      </a:cubicBezTo>
                      <a:cubicBezTo>
                        <a:pt x="126" y="207"/>
                        <a:pt x="129" y="207"/>
                        <a:pt x="131" y="209"/>
                      </a:cubicBezTo>
                      <a:cubicBezTo>
                        <a:pt x="131" y="209"/>
                        <a:pt x="132" y="209"/>
                        <a:pt x="136" y="209"/>
                      </a:cubicBezTo>
                      <a:cubicBezTo>
                        <a:pt x="141" y="209"/>
                        <a:pt x="150" y="208"/>
                        <a:pt x="158" y="207"/>
                      </a:cubicBezTo>
                      <a:cubicBezTo>
                        <a:pt x="172" y="204"/>
                        <a:pt x="178" y="200"/>
                        <a:pt x="178" y="198"/>
                      </a:cubicBezTo>
                      <a:cubicBezTo>
                        <a:pt x="179" y="195"/>
                        <a:pt x="181" y="192"/>
                        <a:pt x="185" y="187"/>
                      </a:cubicBezTo>
                      <a:cubicBezTo>
                        <a:pt x="187" y="185"/>
                        <a:pt x="188" y="183"/>
                        <a:pt x="189" y="182"/>
                      </a:cubicBezTo>
                      <a:cubicBezTo>
                        <a:pt x="189" y="182"/>
                        <a:pt x="189" y="181"/>
                        <a:pt x="189" y="180"/>
                      </a:cubicBezTo>
                      <a:cubicBezTo>
                        <a:pt x="188" y="179"/>
                        <a:pt x="187" y="178"/>
                        <a:pt x="185" y="178"/>
                      </a:cubicBezTo>
                      <a:cubicBezTo>
                        <a:pt x="183" y="178"/>
                        <a:pt x="181" y="176"/>
                        <a:pt x="180" y="174"/>
                      </a:cubicBezTo>
                      <a:cubicBezTo>
                        <a:pt x="179" y="171"/>
                        <a:pt x="180" y="167"/>
                        <a:pt x="182" y="165"/>
                      </a:cubicBezTo>
                      <a:cubicBezTo>
                        <a:pt x="183" y="164"/>
                        <a:pt x="183" y="164"/>
                        <a:pt x="182" y="164"/>
                      </a:cubicBezTo>
                      <a:cubicBezTo>
                        <a:pt x="182" y="163"/>
                        <a:pt x="180" y="162"/>
                        <a:pt x="177" y="161"/>
                      </a:cubicBezTo>
                      <a:cubicBezTo>
                        <a:pt x="174" y="161"/>
                        <a:pt x="168" y="159"/>
                        <a:pt x="166" y="155"/>
                      </a:cubicBezTo>
                      <a:cubicBezTo>
                        <a:pt x="166" y="154"/>
                        <a:pt x="166" y="152"/>
                        <a:pt x="168" y="150"/>
                      </a:cubicBezTo>
                      <a:cubicBezTo>
                        <a:pt x="170" y="149"/>
                        <a:pt x="171" y="148"/>
                        <a:pt x="172" y="148"/>
                      </a:cubicBezTo>
                      <a:cubicBezTo>
                        <a:pt x="172" y="148"/>
                        <a:pt x="172" y="148"/>
                        <a:pt x="172" y="148"/>
                      </a:cubicBezTo>
                      <a:cubicBezTo>
                        <a:pt x="170" y="147"/>
                        <a:pt x="169" y="145"/>
                        <a:pt x="169" y="139"/>
                      </a:cubicBezTo>
                      <a:cubicBezTo>
                        <a:pt x="169" y="136"/>
                        <a:pt x="170" y="134"/>
                        <a:pt x="171" y="132"/>
                      </a:cubicBezTo>
                      <a:cubicBezTo>
                        <a:pt x="171" y="131"/>
                        <a:pt x="172" y="129"/>
                        <a:pt x="172" y="125"/>
                      </a:cubicBezTo>
                      <a:cubicBezTo>
                        <a:pt x="172" y="119"/>
                        <a:pt x="173" y="115"/>
                        <a:pt x="174" y="112"/>
                      </a:cubicBezTo>
                      <a:cubicBezTo>
                        <a:pt x="175" y="109"/>
                        <a:pt x="176" y="107"/>
                        <a:pt x="176" y="105"/>
                      </a:cubicBezTo>
                      <a:cubicBezTo>
                        <a:pt x="176" y="105"/>
                        <a:pt x="176" y="104"/>
                        <a:pt x="176" y="104"/>
                      </a:cubicBezTo>
                      <a:cubicBezTo>
                        <a:pt x="176" y="104"/>
                        <a:pt x="176" y="103"/>
                        <a:pt x="176" y="103"/>
                      </a:cubicBezTo>
                      <a:cubicBezTo>
                        <a:pt x="176" y="103"/>
                        <a:pt x="177" y="102"/>
                        <a:pt x="177" y="102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1"/>
                        <a:pt x="177" y="101"/>
                        <a:pt x="178" y="101"/>
                      </a:cubicBezTo>
                      <a:lnTo>
                        <a:pt x="177" y="101"/>
                      </a:lnTo>
                      <a:close/>
                    </a:path>
                  </a:pathLst>
                </a:custGeom>
                <a:solidFill>
                  <a:srgbClr val="33A3DC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" name="Freeform 1871"/>
                <p:cNvSpPr>
                  <a:spLocks/>
                </p:cNvSpPr>
                <p:nvPr/>
              </p:nvSpPr>
              <p:spPr bwMode="auto">
                <a:xfrm>
                  <a:off x="2182" y="2194"/>
                  <a:ext cx="2" cy="2"/>
                </a:xfrm>
                <a:custGeom>
                  <a:avLst/>
                  <a:gdLst>
                    <a:gd name="T0" fmla="*/ 0 w 2"/>
                    <a:gd name="T1" fmla="*/ 3 h 3"/>
                    <a:gd name="T2" fmla="*/ 1 w 2"/>
                    <a:gd name="T3" fmla="*/ 3 h 3"/>
                    <a:gd name="T4" fmla="*/ 1 w 2"/>
                    <a:gd name="T5" fmla="*/ 2 h 3"/>
                    <a:gd name="T6" fmla="*/ 1 w 2"/>
                    <a:gd name="T7" fmla="*/ 1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" name="Freeform 1872"/>
                <p:cNvSpPr>
                  <a:spLocks/>
                </p:cNvSpPr>
                <p:nvPr/>
              </p:nvSpPr>
              <p:spPr bwMode="auto">
                <a:xfrm>
                  <a:off x="2221" y="2141"/>
                  <a:ext cx="5" cy="14"/>
                </a:xfrm>
                <a:custGeom>
                  <a:avLst/>
                  <a:gdLst>
                    <a:gd name="T0" fmla="*/ 3 w 5"/>
                    <a:gd name="T1" fmla="*/ 1 h 15"/>
                    <a:gd name="T2" fmla="*/ 0 w 5"/>
                    <a:gd name="T3" fmla="*/ 0 h 15"/>
                    <a:gd name="T4" fmla="*/ 3 w 5"/>
                    <a:gd name="T5" fmla="*/ 1 h 15"/>
                    <a:gd name="T6" fmla="*/ 5 w 5"/>
                    <a:gd name="T7" fmla="*/ 15 h 15"/>
                    <a:gd name="T8" fmla="*/ 3 w 5"/>
                    <a:gd name="T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3" y="1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5" y="3"/>
                        <a:pt x="5" y="14"/>
                        <a:pt x="5" y="15"/>
                      </a:cubicBezTo>
                      <a:cubicBezTo>
                        <a:pt x="5" y="14"/>
                        <a:pt x="5" y="3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" name="Freeform 1873"/>
                <p:cNvSpPr>
                  <a:spLocks/>
                </p:cNvSpPr>
                <p:nvPr/>
              </p:nvSpPr>
              <p:spPr bwMode="auto">
                <a:xfrm>
                  <a:off x="2220" y="21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" name="Freeform 1874"/>
                <p:cNvSpPr>
                  <a:spLocks/>
                </p:cNvSpPr>
                <p:nvPr/>
              </p:nvSpPr>
              <p:spPr bwMode="auto">
                <a:xfrm>
                  <a:off x="2194" y="2164"/>
                  <a:ext cx="18" cy="18"/>
                </a:xfrm>
                <a:custGeom>
                  <a:avLst/>
                  <a:gdLst>
                    <a:gd name="T0" fmla="*/ 18 w 18"/>
                    <a:gd name="T1" fmla="*/ 0 h 19"/>
                    <a:gd name="T2" fmla="*/ 0 w 18"/>
                    <a:gd name="T3" fmla="*/ 19 h 19"/>
                    <a:gd name="T4" fmla="*/ 18 w 18"/>
                    <a:gd name="T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18" y="0"/>
                      </a:moveTo>
                      <a:cubicBezTo>
                        <a:pt x="12" y="4"/>
                        <a:pt x="4" y="12"/>
                        <a:pt x="0" y="19"/>
                      </a:cubicBezTo>
                      <a:cubicBezTo>
                        <a:pt x="4" y="12"/>
                        <a:pt x="12" y="4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" name="Freeform 1875"/>
                <p:cNvSpPr>
                  <a:spLocks/>
                </p:cNvSpPr>
                <p:nvPr/>
              </p:nvSpPr>
              <p:spPr bwMode="auto">
                <a:xfrm>
                  <a:off x="2185" y="219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" name="Freeform 1876"/>
                <p:cNvSpPr>
                  <a:spLocks/>
                </p:cNvSpPr>
                <p:nvPr/>
              </p:nvSpPr>
              <p:spPr bwMode="auto">
                <a:xfrm>
                  <a:off x="2182" y="21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" name="Freeform 1877"/>
                <p:cNvSpPr>
                  <a:spLocks/>
                </p:cNvSpPr>
                <p:nvPr/>
              </p:nvSpPr>
              <p:spPr bwMode="auto">
                <a:xfrm>
                  <a:off x="2177" y="22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" name="Freeform 1878"/>
                <p:cNvSpPr>
                  <a:spLocks/>
                </p:cNvSpPr>
                <p:nvPr/>
              </p:nvSpPr>
              <p:spPr bwMode="auto">
                <a:xfrm>
                  <a:off x="2181" y="219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" name="Freeform 1879"/>
                <p:cNvSpPr>
                  <a:spLocks/>
                </p:cNvSpPr>
                <p:nvPr/>
              </p:nvSpPr>
              <p:spPr bwMode="auto">
                <a:xfrm>
                  <a:off x="2183" y="2195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" name="Freeform 1880"/>
                <p:cNvSpPr>
                  <a:spLocks/>
                </p:cNvSpPr>
                <p:nvPr/>
              </p:nvSpPr>
              <p:spPr bwMode="auto">
                <a:xfrm>
                  <a:off x="2004" y="2341"/>
                  <a:ext cx="5" cy="16"/>
                </a:xfrm>
                <a:custGeom>
                  <a:avLst/>
                  <a:gdLst>
                    <a:gd name="T0" fmla="*/ 0 w 5"/>
                    <a:gd name="T1" fmla="*/ 11 h 17"/>
                    <a:gd name="T2" fmla="*/ 0 w 5"/>
                    <a:gd name="T3" fmla="*/ 17 h 17"/>
                    <a:gd name="T4" fmla="*/ 0 w 5"/>
                    <a:gd name="T5" fmla="*/ 17 h 17"/>
                    <a:gd name="T6" fmla="*/ 3 w 5"/>
                    <a:gd name="T7" fmla="*/ 16 h 17"/>
                    <a:gd name="T8" fmla="*/ 3 w 5"/>
                    <a:gd name="T9" fmla="*/ 16 h 17"/>
                    <a:gd name="T10" fmla="*/ 5 w 5"/>
                    <a:gd name="T11" fmla="*/ 6 h 17"/>
                    <a:gd name="T12" fmla="*/ 5 w 5"/>
                    <a:gd name="T13" fmla="*/ 0 h 17"/>
                    <a:gd name="T14" fmla="*/ 5 w 5"/>
                    <a:gd name="T15" fmla="*/ 0 h 17"/>
                    <a:gd name="T16" fmla="*/ 3 w 5"/>
                    <a:gd name="T17" fmla="*/ 1 h 17"/>
                    <a:gd name="T18" fmla="*/ 0 w 5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7">
                      <a:moveTo>
                        <a:pt x="0" y="11"/>
                      </a:moveTo>
                      <a:cubicBezTo>
                        <a:pt x="0" y="13"/>
                        <a:pt x="0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2" y="17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5" y="16"/>
                        <a:pt x="5" y="9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1" y="1"/>
                        <a:pt x="0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" name="Freeform 1881"/>
                <p:cNvSpPr>
                  <a:spLocks/>
                </p:cNvSpPr>
                <p:nvPr/>
              </p:nvSpPr>
              <p:spPr bwMode="auto">
                <a:xfrm>
                  <a:off x="2068" y="253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" name="Freeform 1882"/>
                <p:cNvSpPr>
                  <a:spLocks/>
                </p:cNvSpPr>
                <p:nvPr/>
              </p:nvSpPr>
              <p:spPr bwMode="auto">
                <a:xfrm>
                  <a:off x="2023" y="2490"/>
                  <a:ext cx="6" cy="2"/>
                </a:xfrm>
                <a:custGeom>
                  <a:avLst/>
                  <a:gdLst>
                    <a:gd name="T0" fmla="*/ 3 w 6"/>
                    <a:gd name="T1" fmla="*/ 0 h 2"/>
                    <a:gd name="T2" fmla="*/ 0 w 6"/>
                    <a:gd name="T3" fmla="*/ 2 h 2"/>
                    <a:gd name="T4" fmla="*/ 6 w 6"/>
                    <a:gd name="T5" fmla="*/ 0 h 2"/>
                    <a:gd name="T6" fmla="*/ 4 w 6"/>
                    <a:gd name="T7" fmla="*/ 0 h 2"/>
                    <a:gd name="T8" fmla="*/ 3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3" y="0"/>
                      </a:moveTo>
                      <a:cubicBezTo>
                        <a:pt x="3" y="1"/>
                        <a:pt x="2" y="1"/>
                        <a:pt x="0" y="2"/>
                      </a:cubicBezTo>
                      <a:cubicBezTo>
                        <a:pt x="3" y="2"/>
                        <a:pt x="5" y="1"/>
                        <a:pt x="6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" name="Freeform 1883"/>
                <p:cNvSpPr>
                  <a:spLocks/>
                </p:cNvSpPr>
                <p:nvPr/>
              </p:nvSpPr>
              <p:spPr bwMode="auto">
                <a:xfrm>
                  <a:off x="2008" y="2483"/>
                  <a:ext cx="6" cy="4"/>
                </a:xfrm>
                <a:custGeom>
                  <a:avLst/>
                  <a:gdLst>
                    <a:gd name="T0" fmla="*/ 2 w 7"/>
                    <a:gd name="T1" fmla="*/ 0 h 4"/>
                    <a:gd name="T2" fmla="*/ 2 w 7"/>
                    <a:gd name="T3" fmla="*/ 0 h 4"/>
                    <a:gd name="T4" fmla="*/ 1 w 7"/>
                    <a:gd name="T5" fmla="*/ 1 h 4"/>
                    <a:gd name="T6" fmla="*/ 1 w 7"/>
                    <a:gd name="T7" fmla="*/ 4 h 4"/>
                    <a:gd name="T8" fmla="*/ 2 w 7"/>
                    <a:gd name="T9" fmla="*/ 4 h 4"/>
                    <a:gd name="T10" fmla="*/ 6 w 7"/>
                    <a:gd name="T11" fmla="*/ 1 h 4"/>
                    <a:gd name="T12" fmla="*/ 6 w 7"/>
                    <a:gd name="T13" fmla="*/ 1 h 4"/>
                    <a:gd name="T14" fmla="*/ 7 w 7"/>
                    <a:gd name="T15" fmla="*/ 0 h 4"/>
                    <a:gd name="T16" fmla="*/ 2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3" y="4"/>
                        <a:pt x="5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0"/>
                        <a:pt x="7" y="0"/>
                      </a:cubicBezTo>
                      <a:cubicBezTo>
                        <a:pt x="5" y="0"/>
                        <a:pt x="4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" name="Freeform 1884"/>
                <p:cNvSpPr>
                  <a:spLocks/>
                </p:cNvSpPr>
                <p:nvPr/>
              </p:nvSpPr>
              <p:spPr bwMode="auto">
                <a:xfrm>
                  <a:off x="2010" y="2496"/>
                  <a:ext cx="26" cy="13"/>
                </a:xfrm>
                <a:custGeom>
                  <a:avLst/>
                  <a:gdLst>
                    <a:gd name="T0" fmla="*/ 27 w 28"/>
                    <a:gd name="T1" fmla="*/ 0 h 14"/>
                    <a:gd name="T2" fmla="*/ 16 w 28"/>
                    <a:gd name="T3" fmla="*/ 2 h 14"/>
                    <a:gd name="T4" fmla="*/ 15 w 28"/>
                    <a:gd name="T5" fmla="*/ 2 h 14"/>
                    <a:gd name="T6" fmla="*/ 14 w 28"/>
                    <a:gd name="T7" fmla="*/ 6 h 14"/>
                    <a:gd name="T8" fmla="*/ 13 w 28"/>
                    <a:gd name="T9" fmla="*/ 8 h 14"/>
                    <a:gd name="T10" fmla="*/ 4 w 28"/>
                    <a:gd name="T11" fmla="*/ 7 h 14"/>
                    <a:gd name="T12" fmla="*/ 0 w 28"/>
                    <a:gd name="T13" fmla="*/ 6 h 14"/>
                    <a:gd name="T14" fmla="*/ 2 w 28"/>
                    <a:gd name="T15" fmla="*/ 10 h 14"/>
                    <a:gd name="T16" fmla="*/ 4 w 28"/>
                    <a:gd name="T17" fmla="*/ 11 h 14"/>
                    <a:gd name="T18" fmla="*/ 5 w 28"/>
                    <a:gd name="T19" fmla="*/ 11 h 14"/>
                    <a:gd name="T20" fmla="*/ 8 w 28"/>
                    <a:gd name="T21" fmla="*/ 11 h 14"/>
                    <a:gd name="T22" fmla="*/ 12 w 28"/>
                    <a:gd name="T23" fmla="*/ 12 h 14"/>
                    <a:gd name="T24" fmla="*/ 14 w 28"/>
                    <a:gd name="T25" fmla="*/ 14 h 14"/>
                    <a:gd name="T26" fmla="*/ 13 w 28"/>
                    <a:gd name="T27" fmla="*/ 11 h 14"/>
                    <a:gd name="T28" fmla="*/ 21 w 28"/>
                    <a:gd name="T29" fmla="*/ 8 h 14"/>
                    <a:gd name="T30" fmla="*/ 26 w 28"/>
                    <a:gd name="T31" fmla="*/ 7 h 14"/>
                    <a:gd name="T32" fmla="*/ 27 w 28"/>
                    <a:gd name="T33" fmla="*/ 2 h 14"/>
                    <a:gd name="T34" fmla="*/ 27 w 28"/>
                    <a:gd name="T3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4">
                      <a:moveTo>
                        <a:pt x="27" y="0"/>
                      </a:moveTo>
                      <a:cubicBezTo>
                        <a:pt x="24" y="3"/>
                        <a:pt x="19" y="4"/>
                        <a:pt x="16" y="2"/>
                      </a:cubicBezTo>
                      <a:cubicBezTo>
                        <a:pt x="16" y="1"/>
                        <a:pt x="15" y="1"/>
                        <a:pt x="15" y="2"/>
                      </a:cubicBezTo>
                      <a:cubicBezTo>
                        <a:pt x="14" y="3"/>
                        <a:pt x="14" y="4"/>
                        <a:pt x="14" y="6"/>
                      </a:cubicBezTo>
                      <a:cubicBezTo>
                        <a:pt x="14" y="7"/>
                        <a:pt x="13" y="8"/>
                        <a:pt x="13" y="8"/>
                      </a:cubicBezTo>
                      <a:cubicBezTo>
                        <a:pt x="11" y="10"/>
                        <a:pt x="8" y="9"/>
                        <a:pt x="4" y="7"/>
                      </a:cubicBezTo>
                      <a:cubicBezTo>
                        <a:pt x="2" y="7"/>
                        <a:pt x="1" y="6"/>
                        <a:pt x="0" y="6"/>
                      </a:cubicBezTo>
                      <a:cubicBezTo>
                        <a:pt x="0" y="7"/>
                        <a:pt x="1" y="8"/>
                        <a:pt x="2" y="10"/>
                      </a:cubicBezTo>
                      <a:cubicBezTo>
                        <a:pt x="3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7" y="11"/>
                        <a:pt x="8" y="11"/>
                      </a:cubicBezTo>
                      <a:cubicBezTo>
                        <a:pt x="9" y="11"/>
                        <a:pt x="10" y="11"/>
                        <a:pt x="12" y="12"/>
                      </a:cubicBezTo>
                      <a:cubicBezTo>
                        <a:pt x="12" y="13"/>
                        <a:pt x="13" y="13"/>
                        <a:pt x="14" y="14"/>
                      </a:cubicBezTo>
                      <a:cubicBezTo>
                        <a:pt x="13" y="13"/>
                        <a:pt x="13" y="12"/>
                        <a:pt x="13" y="11"/>
                      </a:cubicBezTo>
                      <a:cubicBezTo>
                        <a:pt x="14" y="8"/>
                        <a:pt x="18" y="6"/>
                        <a:pt x="21" y="8"/>
                      </a:cubicBezTo>
                      <a:cubicBezTo>
                        <a:pt x="23" y="9"/>
                        <a:pt x="25" y="8"/>
                        <a:pt x="26" y="7"/>
                      </a:cubicBezTo>
                      <a:cubicBezTo>
                        <a:pt x="27" y="6"/>
                        <a:pt x="28" y="4"/>
                        <a:pt x="27" y="2"/>
                      </a:cubicBezTo>
                      <a:cubicBezTo>
                        <a:pt x="27" y="2"/>
                        <a:pt x="27" y="1"/>
                        <a:pt x="2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" name="Freeform 1885"/>
                <p:cNvSpPr>
                  <a:spLocks/>
                </p:cNvSpPr>
                <p:nvPr/>
              </p:nvSpPr>
              <p:spPr bwMode="auto">
                <a:xfrm>
                  <a:off x="2004" y="2379"/>
                  <a:ext cx="3" cy="4"/>
                </a:xfrm>
                <a:custGeom>
                  <a:avLst/>
                  <a:gdLst>
                    <a:gd name="T0" fmla="*/ 2 w 3"/>
                    <a:gd name="T1" fmla="*/ 2 h 4"/>
                    <a:gd name="T2" fmla="*/ 0 w 3"/>
                    <a:gd name="T3" fmla="*/ 0 h 4"/>
                    <a:gd name="T4" fmla="*/ 1 w 3"/>
                    <a:gd name="T5" fmla="*/ 1 h 4"/>
                    <a:gd name="T6" fmla="*/ 3 w 3"/>
                    <a:gd name="T7" fmla="*/ 4 h 4"/>
                    <a:gd name="T8" fmla="*/ 2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2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2"/>
                        <a:pt x="2" y="3"/>
                        <a:pt x="3" y="4"/>
                      </a:cubicBezTo>
                      <a:cubicBezTo>
                        <a:pt x="3" y="3"/>
                        <a:pt x="3" y="3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" name="Freeform 1886"/>
                <p:cNvSpPr>
                  <a:spLocks/>
                </p:cNvSpPr>
                <p:nvPr/>
              </p:nvSpPr>
              <p:spPr bwMode="auto">
                <a:xfrm>
                  <a:off x="2013" y="249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1 w 5"/>
                    <a:gd name="T3" fmla="*/ 3 h 5"/>
                    <a:gd name="T4" fmla="*/ 0 w 5"/>
                    <a:gd name="T5" fmla="*/ 5 h 5"/>
                    <a:gd name="T6" fmla="*/ 1 w 5"/>
                    <a:gd name="T7" fmla="*/ 4 h 5"/>
                    <a:gd name="T8" fmla="*/ 5 w 5"/>
                    <a:gd name="T9" fmla="*/ 1 h 5"/>
                    <a:gd name="T10" fmla="*/ 3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cubicBezTo>
                        <a:pt x="2" y="0"/>
                        <a:pt x="1" y="2"/>
                        <a:pt x="1" y="3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4"/>
                      </a:cubicBez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4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" name="Freeform 1887"/>
                <p:cNvSpPr>
                  <a:spLocks/>
                </p:cNvSpPr>
                <p:nvPr/>
              </p:nvSpPr>
              <p:spPr bwMode="auto">
                <a:xfrm>
                  <a:off x="2042" y="2504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3 h 5"/>
                    <a:gd name="T4" fmla="*/ 1 w 2"/>
                    <a:gd name="T5" fmla="*/ 0 h 5"/>
                    <a:gd name="T6" fmla="*/ 1 w 2"/>
                    <a:gd name="T7" fmla="*/ 5 h 5"/>
                    <a:gd name="T8" fmla="*/ 2 w 2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1" y="5"/>
                        <a:pt x="1" y="4"/>
                        <a:pt x="1" y="3"/>
                      </a:cubicBezTo>
                      <a:cubicBezTo>
                        <a:pt x="1" y="2"/>
                        <a:pt x="1" y="0"/>
                        <a:pt x="1" y="0"/>
                      </a:cubicBezTo>
                      <a:cubicBezTo>
                        <a:pt x="0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" name="Freeform 1888"/>
                <p:cNvSpPr>
                  <a:spLocks/>
                </p:cNvSpPr>
                <p:nvPr/>
              </p:nvSpPr>
              <p:spPr bwMode="auto">
                <a:xfrm>
                  <a:off x="1990" y="2052"/>
                  <a:ext cx="89" cy="478"/>
                </a:xfrm>
                <a:custGeom>
                  <a:avLst/>
                  <a:gdLst>
                    <a:gd name="T0" fmla="*/ 85 w 92"/>
                    <a:gd name="T1" fmla="*/ 60 h 500"/>
                    <a:gd name="T2" fmla="*/ 80 w 92"/>
                    <a:gd name="T3" fmla="*/ 39 h 500"/>
                    <a:gd name="T4" fmla="*/ 73 w 92"/>
                    <a:gd name="T5" fmla="*/ 15 h 500"/>
                    <a:gd name="T6" fmla="*/ 67 w 92"/>
                    <a:gd name="T7" fmla="*/ 0 h 500"/>
                    <a:gd name="T8" fmla="*/ 65 w 92"/>
                    <a:gd name="T9" fmla="*/ 6 h 500"/>
                    <a:gd name="T10" fmla="*/ 61 w 92"/>
                    <a:gd name="T11" fmla="*/ 10 h 500"/>
                    <a:gd name="T12" fmla="*/ 58 w 92"/>
                    <a:gd name="T13" fmla="*/ 79 h 500"/>
                    <a:gd name="T14" fmla="*/ 44 w 92"/>
                    <a:gd name="T15" fmla="*/ 133 h 500"/>
                    <a:gd name="T16" fmla="*/ 45 w 92"/>
                    <a:gd name="T17" fmla="*/ 182 h 500"/>
                    <a:gd name="T18" fmla="*/ 30 w 92"/>
                    <a:gd name="T19" fmla="*/ 229 h 500"/>
                    <a:gd name="T20" fmla="*/ 24 w 92"/>
                    <a:gd name="T21" fmla="*/ 259 h 500"/>
                    <a:gd name="T22" fmla="*/ 20 w 92"/>
                    <a:gd name="T23" fmla="*/ 293 h 500"/>
                    <a:gd name="T24" fmla="*/ 31 w 92"/>
                    <a:gd name="T25" fmla="*/ 298 h 500"/>
                    <a:gd name="T26" fmla="*/ 30 w 92"/>
                    <a:gd name="T27" fmla="*/ 317 h 500"/>
                    <a:gd name="T28" fmla="*/ 27 w 92"/>
                    <a:gd name="T29" fmla="*/ 338 h 500"/>
                    <a:gd name="T30" fmla="*/ 21 w 92"/>
                    <a:gd name="T31" fmla="*/ 353 h 500"/>
                    <a:gd name="T32" fmla="*/ 12 w 92"/>
                    <a:gd name="T33" fmla="*/ 357 h 500"/>
                    <a:gd name="T34" fmla="*/ 7 w 92"/>
                    <a:gd name="T35" fmla="*/ 362 h 500"/>
                    <a:gd name="T36" fmla="*/ 12 w 92"/>
                    <a:gd name="T37" fmla="*/ 368 h 500"/>
                    <a:gd name="T38" fmla="*/ 24 w 92"/>
                    <a:gd name="T39" fmla="*/ 388 h 500"/>
                    <a:gd name="T40" fmla="*/ 5 w 92"/>
                    <a:gd name="T41" fmla="*/ 389 h 500"/>
                    <a:gd name="T42" fmla="*/ 11 w 92"/>
                    <a:gd name="T43" fmla="*/ 390 h 500"/>
                    <a:gd name="T44" fmla="*/ 2 w 92"/>
                    <a:gd name="T45" fmla="*/ 410 h 500"/>
                    <a:gd name="T46" fmla="*/ 7 w 92"/>
                    <a:gd name="T47" fmla="*/ 413 h 500"/>
                    <a:gd name="T48" fmla="*/ 16 w 92"/>
                    <a:gd name="T49" fmla="*/ 411 h 500"/>
                    <a:gd name="T50" fmla="*/ 7 w 92"/>
                    <a:gd name="T51" fmla="*/ 429 h 500"/>
                    <a:gd name="T52" fmla="*/ 22 w 92"/>
                    <a:gd name="T53" fmla="*/ 435 h 500"/>
                    <a:gd name="T54" fmla="*/ 33 w 92"/>
                    <a:gd name="T55" fmla="*/ 445 h 500"/>
                    <a:gd name="T56" fmla="*/ 48 w 92"/>
                    <a:gd name="T57" fmla="*/ 459 h 500"/>
                    <a:gd name="T58" fmla="*/ 57 w 92"/>
                    <a:gd name="T59" fmla="*/ 466 h 500"/>
                    <a:gd name="T60" fmla="*/ 63 w 92"/>
                    <a:gd name="T61" fmla="*/ 475 h 500"/>
                    <a:gd name="T62" fmla="*/ 55 w 92"/>
                    <a:gd name="T63" fmla="*/ 483 h 500"/>
                    <a:gd name="T64" fmla="*/ 47 w 92"/>
                    <a:gd name="T65" fmla="*/ 482 h 500"/>
                    <a:gd name="T66" fmla="*/ 53 w 92"/>
                    <a:gd name="T67" fmla="*/ 492 h 500"/>
                    <a:gd name="T68" fmla="*/ 66 w 92"/>
                    <a:gd name="T69" fmla="*/ 497 h 500"/>
                    <a:gd name="T70" fmla="*/ 77 w 92"/>
                    <a:gd name="T71" fmla="*/ 495 h 500"/>
                    <a:gd name="T72" fmla="*/ 75 w 92"/>
                    <a:gd name="T73" fmla="*/ 494 h 500"/>
                    <a:gd name="T74" fmla="*/ 74 w 92"/>
                    <a:gd name="T75" fmla="*/ 492 h 500"/>
                    <a:gd name="T76" fmla="*/ 73 w 92"/>
                    <a:gd name="T77" fmla="*/ 486 h 500"/>
                    <a:gd name="T78" fmla="*/ 73 w 92"/>
                    <a:gd name="T79" fmla="*/ 476 h 500"/>
                    <a:gd name="T80" fmla="*/ 74 w 92"/>
                    <a:gd name="T81" fmla="*/ 458 h 500"/>
                    <a:gd name="T82" fmla="*/ 64 w 92"/>
                    <a:gd name="T83" fmla="*/ 450 h 500"/>
                    <a:gd name="T84" fmla="*/ 41 w 92"/>
                    <a:gd name="T85" fmla="*/ 449 h 500"/>
                    <a:gd name="T86" fmla="*/ 34 w 92"/>
                    <a:gd name="T87" fmla="*/ 443 h 500"/>
                    <a:gd name="T88" fmla="*/ 20 w 92"/>
                    <a:gd name="T89" fmla="*/ 409 h 500"/>
                    <a:gd name="T90" fmla="*/ 32 w 92"/>
                    <a:gd name="T91" fmla="*/ 382 h 500"/>
                    <a:gd name="T92" fmla="*/ 40 w 92"/>
                    <a:gd name="T93" fmla="*/ 365 h 500"/>
                    <a:gd name="T94" fmla="*/ 40 w 92"/>
                    <a:gd name="T95" fmla="*/ 345 h 500"/>
                    <a:gd name="T96" fmla="*/ 43 w 92"/>
                    <a:gd name="T97" fmla="*/ 338 h 500"/>
                    <a:gd name="T98" fmla="*/ 37 w 92"/>
                    <a:gd name="T99" fmla="*/ 319 h 500"/>
                    <a:gd name="T100" fmla="*/ 36 w 92"/>
                    <a:gd name="T101" fmla="*/ 285 h 500"/>
                    <a:gd name="T102" fmla="*/ 47 w 92"/>
                    <a:gd name="T103" fmla="*/ 258 h 500"/>
                    <a:gd name="T104" fmla="*/ 54 w 92"/>
                    <a:gd name="T105" fmla="*/ 225 h 500"/>
                    <a:gd name="T106" fmla="*/ 60 w 92"/>
                    <a:gd name="T107" fmla="*/ 197 h 500"/>
                    <a:gd name="T108" fmla="*/ 54 w 92"/>
                    <a:gd name="T109" fmla="*/ 160 h 500"/>
                    <a:gd name="T110" fmla="*/ 60 w 92"/>
                    <a:gd name="T111" fmla="*/ 140 h 500"/>
                    <a:gd name="T112" fmla="*/ 78 w 92"/>
                    <a:gd name="T113" fmla="*/ 107 h 500"/>
                    <a:gd name="T114" fmla="*/ 77 w 92"/>
                    <a:gd name="T115" fmla="*/ 84 h 500"/>
                    <a:gd name="T116" fmla="*/ 91 w 92"/>
                    <a:gd name="T117" fmla="*/ 68 h 500"/>
                    <a:gd name="T118" fmla="*/ 91 w 92"/>
                    <a:gd name="T119" fmla="*/ 64 h 500"/>
                    <a:gd name="T120" fmla="*/ 88 w 92"/>
                    <a:gd name="T121" fmla="*/ 62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" h="500">
                      <a:moveTo>
                        <a:pt x="88" y="62"/>
                      </a:move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7" y="62"/>
                        <a:pt x="87" y="62"/>
                        <a:pt x="86" y="62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5" y="61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59"/>
                        <a:pt x="85" y="58"/>
                        <a:pt x="85" y="56"/>
                      </a:cubicBezTo>
                      <a:cubicBezTo>
                        <a:pt x="84" y="53"/>
                        <a:pt x="84" y="50"/>
                        <a:pt x="83" y="49"/>
                      </a:cubicBezTo>
                      <a:cubicBezTo>
                        <a:pt x="81" y="47"/>
                        <a:pt x="81" y="44"/>
                        <a:pt x="80" y="42"/>
                      </a:cubicBezTo>
                      <a:cubicBezTo>
                        <a:pt x="80" y="41"/>
                        <a:pt x="80" y="39"/>
                        <a:pt x="80" y="39"/>
                      </a:cubicBezTo>
                      <a:cubicBezTo>
                        <a:pt x="77" y="37"/>
                        <a:pt x="74" y="34"/>
                        <a:pt x="74" y="30"/>
                      </a:cubicBezTo>
                      <a:cubicBezTo>
                        <a:pt x="73" y="28"/>
                        <a:pt x="74" y="27"/>
                        <a:pt x="75" y="26"/>
                      </a:cubicBezTo>
                      <a:cubicBezTo>
                        <a:pt x="76" y="26"/>
                        <a:pt x="76" y="25"/>
                        <a:pt x="76" y="23"/>
                      </a:cubicBezTo>
                      <a:cubicBezTo>
                        <a:pt x="76" y="22"/>
                        <a:pt x="76" y="20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5" y="17"/>
                        <a:pt x="74" y="16"/>
                        <a:pt x="73" y="15"/>
                      </a:cubicBezTo>
                      <a:cubicBezTo>
                        <a:pt x="70" y="12"/>
                        <a:pt x="71" y="9"/>
                        <a:pt x="71" y="7"/>
                      </a:cubicBezTo>
                      <a:cubicBezTo>
                        <a:pt x="71" y="5"/>
                        <a:pt x="71" y="4"/>
                        <a:pt x="70" y="3"/>
                      </a:cubicBezTo>
                      <a:cubicBezTo>
                        <a:pt x="70" y="2"/>
                        <a:pt x="69" y="2"/>
                        <a:pt x="69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1"/>
                        <a:pt x="67" y="1"/>
                        <a:pt x="67" y="2"/>
                      </a:cubicBezTo>
                      <a:cubicBezTo>
                        <a:pt x="67" y="2"/>
                        <a:pt x="66" y="2"/>
                        <a:pt x="66" y="3"/>
                      </a:cubicBezTo>
                      <a:cubicBezTo>
                        <a:pt x="66" y="3"/>
                        <a:pt x="66" y="3"/>
                        <a:pt x="66" y="4"/>
                      </a:cubicBezTo>
                      <a:cubicBezTo>
                        <a:pt x="66" y="4"/>
                        <a:pt x="65" y="5"/>
                        <a:pt x="65" y="5"/>
                      </a:cubicBezTo>
                      <a:cubicBezTo>
                        <a:pt x="65" y="5"/>
                        <a:pt x="65" y="5"/>
                        <a:pt x="65" y="6"/>
                      </a:cubicBezTo>
                      <a:cubicBezTo>
                        <a:pt x="64" y="6"/>
                        <a:pt x="63" y="7"/>
                        <a:pt x="63" y="7"/>
                      </a:cubicBezTo>
                      <a:cubicBezTo>
                        <a:pt x="63" y="7"/>
                        <a:pt x="62" y="7"/>
                        <a:pt x="62" y="7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62" y="7"/>
                        <a:pt x="62" y="8"/>
                        <a:pt x="61" y="8"/>
                      </a:cubicBezTo>
                      <a:cubicBezTo>
                        <a:pt x="61" y="8"/>
                        <a:pt x="61" y="8"/>
                        <a:pt x="61" y="8"/>
                      </a:cubicBezTo>
                      <a:cubicBezTo>
                        <a:pt x="61" y="9"/>
                        <a:pt x="61" y="9"/>
                        <a:pt x="61" y="10"/>
                      </a:cubicBezTo>
                      <a:cubicBezTo>
                        <a:pt x="61" y="12"/>
                        <a:pt x="61" y="15"/>
                        <a:pt x="61" y="16"/>
                      </a:cubicBezTo>
                      <a:cubicBezTo>
                        <a:pt x="63" y="21"/>
                        <a:pt x="64" y="39"/>
                        <a:pt x="62" y="47"/>
                      </a:cubicBezTo>
                      <a:cubicBezTo>
                        <a:pt x="61" y="54"/>
                        <a:pt x="59" y="60"/>
                        <a:pt x="58" y="64"/>
                      </a:cubicBezTo>
                      <a:cubicBezTo>
                        <a:pt x="57" y="65"/>
                        <a:pt x="57" y="65"/>
                        <a:pt x="58" y="66"/>
                      </a:cubicBezTo>
                      <a:cubicBezTo>
                        <a:pt x="60" y="68"/>
                        <a:pt x="60" y="70"/>
                        <a:pt x="59" y="71"/>
                      </a:cubicBezTo>
                      <a:cubicBezTo>
                        <a:pt x="58" y="72"/>
                        <a:pt x="58" y="75"/>
                        <a:pt x="58" y="79"/>
                      </a:cubicBezTo>
                      <a:cubicBezTo>
                        <a:pt x="58" y="81"/>
                        <a:pt x="58" y="83"/>
                        <a:pt x="58" y="85"/>
                      </a:cubicBezTo>
                      <a:cubicBezTo>
                        <a:pt x="58" y="90"/>
                        <a:pt x="56" y="97"/>
                        <a:pt x="55" y="103"/>
                      </a:cubicBezTo>
                      <a:cubicBezTo>
                        <a:pt x="54" y="106"/>
                        <a:pt x="53" y="109"/>
                        <a:pt x="53" y="111"/>
                      </a:cubicBezTo>
                      <a:cubicBezTo>
                        <a:pt x="53" y="113"/>
                        <a:pt x="52" y="115"/>
                        <a:pt x="51" y="116"/>
                      </a:cubicBezTo>
                      <a:cubicBezTo>
                        <a:pt x="50" y="118"/>
                        <a:pt x="50" y="120"/>
                        <a:pt x="50" y="122"/>
                      </a:cubicBezTo>
                      <a:cubicBezTo>
                        <a:pt x="50" y="127"/>
                        <a:pt x="47" y="131"/>
                        <a:pt x="44" y="133"/>
                      </a:cubicBezTo>
                      <a:cubicBezTo>
                        <a:pt x="44" y="134"/>
                        <a:pt x="46" y="136"/>
                        <a:pt x="46" y="138"/>
                      </a:cubicBezTo>
                      <a:cubicBezTo>
                        <a:pt x="48" y="141"/>
                        <a:pt x="49" y="143"/>
                        <a:pt x="49" y="146"/>
                      </a:cubicBezTo>
                      <a:cubicBezTo>
                        <a:pt x="49" y="148"/>
                        <a:pt x="48" y="149"/>
                        <a:pt x="47" y="151"/>
                      </a:cubicBezTo>
                      <a:cubicBezTo>
                        <a:pt x="45" y="153"/>
                        <a:pt x="44" y="154"/>
                        <a:pt x="45" y="157"/>
                      </a:cubicBezTo>
                      <a:cubicBezTo>
                        <a:pt x="46" y="164"/>
                        <a:pt x="45" y="174"/>
                        <a:pt x="45" y="179"/>
                      </a:cubicBezTo>
                      <a:cubicBezTo>
                        <a:pt x="45" y="181"/>
                        <a:pt x="45" y="182"/>
                        <a:pt x="45" y="182"/>
                      </a:cubicBezTo>
                      <a:cubicBezTo>
                        <a:pt x="45" y="184"/>
                        <a:pt x="44" y="185"/>
                        <a:pt x="43" y="186"/>
                      </a:cubicBezTo>
                      <a:cubicBezTo>
                        <a:pt x="43" y="187"/>
                        <a:pt x="42" y="188"/>
                        <a:pt x="42" y="190"/>
                      </a:cubicBezTo>
                      <a:cubicBezTo>
                        <a:pt x="43" y="193"/>
                        <a:pt x="42" y="195"/>
                        <a:pt x="41" y="197"/>
                      </a:cubicBezTo>
                      <a:cubicBezTo>
                        <a:pt x="40" y="199"/>
                        <a:pt x="39" y="201"/>
                        <a:pt x="38" y="204"/>
                      </a:cubicBezTo>
                      <a:cubicBezTo>
                        <a:pt x="38" y="210"/>
                        <a:pt x="34" y="218"/>
                        <a:pt x="32" y="224"/>
                      </a:cubicBezTo>
                      <a:cubicBezTo>
                        <a:pt x="31" y="226"/>
                        <a:pt x="30" y="227"/>
                        <a:pt x="30" y="229"/>
                      </a:cubicBezTo>
                      <a:cubicBezTo>
                        <a:pt x="29" y="230"/>
                        <a:pt x="29" y="232"/>
                        <a:pt x="28" y="233"/>
                      </a:cubicBezTo>
                      <a:cubicBezTo>
                        <a:pt x="27" y="236"/>
                        <a:pt x="26" y="239"/>
                        <a:pt x="22" y="239"/>
                      </a:cubicBezTo>
                      <a:cubicBezTo>
                        <a:pt x="22" y="239"/>
                        <a:pt x="22" y="239"/>
                        <a:pt x="22" y="239"/>
                      </a:cubicBezTo>
                      <a:cubicBezTo>
                        <a:pt x="22" y="240"/>
                        <a:pt x="21" y="241"/>
                        <a:pt x="23" y="245"/>
                      </a:cubicBezTo>
                      <a:cubicBezTo>
                        <a:pt x="24" y="247"/>
                        <a:pt x="24" y="250"/>
                        <a:pt x="23" y="252"/>
                      </a:cubicBezTo>
                      <a:cubicBezTo>
                        <a:pt x="23" y="255"/>
                        <a:pt x="23" y="257"/>
                        <a:pt x="24" y="259"/>
                      </a:cubicBezTo>
                      <a:cubicBezTo>
                        <a:pt x="27" y="264"/>
                        <a:pt x="26" y="267"/>
                        <a:pt x="25" y="271"/>
                      </a:cubicBezTo>
                      <a:cubicBezTo>
                        <a:pt x="25" y="272"/>
                        <a:pt x="25" y="272"/>
                        <a:pt x="25" y="272"/>
                      </a:cubicBezTo>
                      <a:cubicBezTo>
                        <a:pt x="24" y="274"/>
                        <a:pt x="23" y="275"/>
                        <a:pt x="23" y="276"/>
                      </a:cubicBezTo>
                      <a:cubicBezTo>
                        <a:pt x="22" y="278"/>
                        <a:pt x="21" y="279"/>
                        <a:pt x="21" y="281"/>
                      </a:cubicBezTo>
                      <a:cubicBezTo>
                        <a:pt x="21" y="283"/>
                        <a:pt x="21" y="285"/>
                        <a:pt x="20" y="286"/>
                      </a:cubicBezTo>
                      <a:cubicBezTo>
                        <a:pt x="19" y="289"/>
                        <a:pt x="19" y="291"/>
                        <a:pt x="20" y="293"/>
                      </a:cubicBezTo>
                      <a:cubicBezTo>
                        <a:pt x="21" y="295"/>
                        <a:pt x="21" y="297"/>
                        <a:pt x="21" y="298"/>
                      </a:cubicBezTo>
                      <a:cubicBezTo>
                        <a:pt x="22" y="298"/>
                        <a:pt x="22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3" y="297"/>
                        <a:pt x="23" y="295"/>
                        <a:pt x="26" y="294"/>
                      </a:cubicBezTo>
                      <a:cubicBezTo>
                        <a:pt x="28" y="293"/>
                        <a:pt x="29" y="294"/>
                        <a:pt x="30" y="295"/>
                      </a:cubicBezTo>
                      <a:cubicBezTo>
                        <a:pt x="31" y="296"/>
                        <a:pt x="31" y="297"/>
                        <a:pt x="31" y="298"/>
                      </a:cubicBezTo>
                      <a:cubicBezTo>
                        <a:pt x="31" y="298"/>
                        <a:pt x="31" y="298"/>
                        <a:pt x="31" y="298"/>
                      </a:cubicBezTo>
                      <a:cubicBezTo>
                        <a:pt x="33" y="299"/>
                        <a:pt x="34" y="300"/>
                        <a:pt x="34" y="302"/>
                      </a:cubicBezTo>
                      <a:cubicBezTo>
                        <a:pt x="35" y="303"/>
                        <a:pt x="34" y="305"/>
                        <a:pt x="31" y="307"/>
                      </a:cubicBezTo>
                      <a:cubicBezTo>
                        <a:pt x="31" y="307"/>
                        <a:pt x="31" y="308"/>
                        <a:pt x="31" y="310"/>
                      </a:cubicBezTo>
                      <a:cubicBezTo>
                        <a:pt x="32" y="312"/>
                        <a:pt x="32" y="314"/>
                        <a:pt x="31" y="316"/>
                      </a:cubicBezTo>
                      <a:cubicBezTo>
                        <a:pt x="30" y="317"/>
                        <a:pt x="30" y="317"/>
                        <a:pt x="30" y="317"/>
                      </a:cubicBezTo>
                      <a:cubicBezTo>
                        <a:pt x="29" y="319"/>
                        <a:pt x="28" y="321"/>
                        <a:pt x="28" y="323"/>
                      </a:cubicBezTo>
                      <a:cubicBezTo>
                        <a:pt x="30" y="326"/>
                        <a:pt x="29" y="327"/>
                        <a:pt x="28" y="328"/>
                      </a:cubicBezTo>
                      <a:cubicBezTo>
                        <a:pt x="27" y="329"/>
                        <a:pt x="27" y="330"/>
                        <a:pt x="27" y="331"/>
                      </a:cubicBezTo>
                      <a:cubicBezTo>
                        <a:pt x="27" y="333"/>
                        <a:pt x="27" y="333"/>
                        <a:pt x="27" y="334"/>
                      </a:cubicBezTo>
                      <a:cubicBezTo>
                        <a:pt x="28" y="335"/>
                        <a:pt x="28" y="337"/>
                        <a:pt x="27" y="338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8" y="339"/>
                        <a:pt x="28" y="340"/>
                        <a:pt x="27" y="342"/>
                      </a:cubicBezTo>
                      <a:cubicBezTo>
                        <a:pt x="27" y="342"/>
                        <a:pt x="27" y="343"/>
                        <a:pt x="26" y="343"/>
                      </a:cubicBezTo>
                      <a:cubicBezTo>
                        <a:pt x="26" y="344"/>
                        <a:pt x="27" y="346"/>
                        <a:pt x="27" y="347"/>
                      </a:cubicBezTo>
                      <a:cubicBezTo>
                        <a:pt x="28" y="348"/>
                        <a:pt x="28" y="349"/>
                        <a:pt x="27" y="350"/>
                      </a:cubicBezTo>
                      <a:cubicBezTo>
                        <a:pt x="27" y="352"/>
                        <a:pt x="25" y="352"/>
                        <a:pt x="24" y="352"/>
                      </a:cubicBezTo>
                      <a:cubicBezTo>
                        <a:pt x="23" y="352"/>
                        <a:pt x="22" y="352"/>
                        <a:pt x="21" y="353"/>
                      </a:cubicBezTo>
                      <a:cubicBezTo>
                        <a:pt x="21" y="353"/>
                        <a:pt x="21" y="353"/>
                        <a:pt x="21" y="353"/>
                      </a:cubicBezTo>
                      <a:cubicBezTo>
                        <a:pt x="21" y="353"/>
                        <a:pt x="21" y="353"/>
                        <a:pt x="22" y="354"/>
                      </a:cubicBezTo>
                      <a:cubicBezTo>
                        <a:pt x="22" y="355"/>
                        <a:pt x="24" y="357"/>
                        <a:pt x="22" y="360"/>
                      </a:cubicBezTo>
                      <a:cubicBezTo>
                        <a:pt x="22" y="361"/>
                        <a:pt x="21" y="362"/>
                        <a:pt x="19" y="362"/>
                      </a:cubicBezTo>
                      <a:cubicBezTo>
                        <a:pt x="17" y="362"/>
                        <a:pt x="15" y="359"/>
                        <a:pt x="13" y="358"/>
                      </a:cubicBezTo>
                      <a:cubicBezTo>
                        <a:pt x="12" y="357"/>
                        <a:pt x="12" y="357"/>
                        <a:pt x="12" y="357"/>
                      </a:cubicBezTo>
                      <a:cubicBezTo>
                        <a:pt x="11" y="357"/>
                        <a:pt x="11" y="356"/>
                        <a:pt x="11" y="355"/>
                      </a:cubicBezTo>
                      <a:cubicBezTo>
                        <a:pt x="11" y="355"/>
                        <a:pt x="11" y="355"/>
                        <a:pt x="11" y="355"/>
                      </a:cubicBezTo>
                      <a:cubicBezTo>
                        <a:pt x="10" y="356"/>
                        <a:pt x="9" y="356"/>
                        <a:pt x="8" y="357"/>
                      </a:cubicBezTo>
                      <a:cubicBezTo>
                        <a:pt x="7" y="357"/>
                        <a:pt x="6" y="357"/>
                        <a:pt x="5" y="358"/>
                      </a:cubicBezTo>
                      <a:cubicBezTo>
                        <a:pt x="5" y="358"/>
                        <a:pt x="6" y="359"/>
                        <a:pt x="6" y="359"/>
                      </a:cubicBezTo>
                      <a:cubicBezTo>
                        <a:pt x="6" y="360"/>
                        <a:pt x="7" y="361"/>
                        <a:pt x="7" y="362"/>
                      </a:cubicBezTo>
                      <a:cubicBezTo>
                        <a:pt x="7" y="363"/>
                        <a:pt x="6" y="363"/>
                        <a:pt x="5" y="364"/>
                      </a:cubicBezTo>
                      <a:cubicBezTo>
                        <a:pt x="4" y="364"/>
                        <a:pt x="3" y="364"/>
                        <a:pt x="3" y="365"/>
                      </a:cubicBezTo>
                      <a:cubicBezTo>
                        <a:pt x="5" y="365"/>
                        <a:pt x="6" y="366"/>
                        <a:pt x="7" y="368"/>
                      </a:cubicBezTo>
                      <a:cubicBezTo>
                        <a:pt x="7" y="368"/>
                        <a:pt x="7" y="369"/>
                        <a:pt x="7" y="369"/>
                      </a:cubicBezTo>
                      <a:cubicBezTo>
                        <a:pt x="7" y="369"/>
                        <a:pt x="7" y="368"/>
                        <a:pt x="7" y="368"/>
                      </a:cubicBezTo>
                      <a:cubicBezTo>
                        <a:pt x="9" y="368"/>
                        <a:pt x="10" y="368"/>
                        <a:pt x="12" y="368"/>
                      </a:cubicBezTo>
                      <a:cubicBezTo>
                        <a:pt x="15" y="369"/>
                        <a:pt x="16" y="371"/>
                        <a:pt x="16" y="374"/>
                      </a:cubicBezTo>
                      <a:cubicBezTo>
                        <a:pt x="16" y="376"/>
                        <a:pt x="15" y="378"/>
                        <a:pt x="13" y="378"/>
                      </a:cubicBezTo>
                      <a:cubicBezTo>
                        <a:pt x="12" y="378"/>
                        <a:pt x="11" y="380"/>
                        <a:pt x="11" y="382"/>
                      </a:cubicBezTo>
                      <a:cubicBezTo>
                        <a:pt x="11" y="382"/>
                        <a:pt x="13" y="382"/>
                        <a:pt x="15" y="382"/>
                      </a:cubicBezTo>
                      <a:cubicBezTo>
                        <a:pt x="17" y="382"/>
                        <a:pt x="19" y="381"/>
                        <a:pt x="20" y="382"/>
                      </a:cubicBezTo>
                      <a:cubicBezTo>
                        <a:pt x="23" y="383"/>
                        <a:pt x="24" y="385"/>
                        <a:pt x="24" y="388"/>
                      </a:cubicBezTo>
                      <a:cubicBezTo>
                        <a:pt x="23" y="389"/>
                        <a:pt x="22" y="391"/>
                        <a:pt x="21" y="391"/>
                      </a:cubicBezTo>
                      <a:cubicBezTo>
                        <a:pt x="20" y="391"/>
                        <a:pt x="19" y="390"/>
                        <a:pt x="18" y="390"/>
                      </a:cubicBezTo>
                      <a:cubicBezTo>
                        <a:pt x="17" y="388"/>
                        <a:pt x="15" y="387"/>
                        <a:pt x="15" y="387"/>
                      </a:cubicBezTo>
                      <a:cubicBezTo>
                        <a:pt x="14" y="387"/>
                        <a:pt x="14" y="387"/>
                        <a:pt x="14" y="387"/>
                      </a:cubicBezTo>
                      <a:cubicBezTo>
                        <a:pt x="13" y="390"/>
                        <a:pt x="11" y="390"/>
                        <a:pt x="10" y="390"/>
                      </a:cubicBezTo>
                      <a:cubicBezTo>
                        <a:pt x="8" y="390"/>
                        <a:pt x="7" y="390"/>
                        <a:pt x="5" y="389"/>
                      </a:cubicBezTo>
                      <a:cubicBezTo>
                        <a:pt x="5" y="389"/>
                        <a:pt x="5" y="389"/>
                        <a:pt x="5" y="389"/>
                      </a:cubicBezTo>
                      <a:cubicBezTo>
                        <a:pt x="4" y="389"/>
                        <a:pt x="1" y="391"/>
                        <a:pt x="0" y="392"/>
                      </a:cubicBezTo>
                      <a:cubicBezTo>
                        <a:pt x="1" y="393"/>
                        <a:pt x="2" y="395"/>
                        <a:pt x="2" y="396"/>
                      </a:cubicBezTo>
                      <a:cubicBezTo>
                        <a:pt x="3" y="396"/>
                        <a:pt x="3" y="396"/>
                        <a:pt x="3" y="396"/>
                      </a:cubicBezTo>
                      <a:cubicBezTo>
                        <a:pt x="4" y="396"/>
                        <a:pt x="6" y="395"/>
                        <a:pt x="6" y="394"/>
                      </a:cubicBezTo>
                      <a:cubicBezTo>
                        <a:pt x="7" y="392"/>
                        <a:pt x="9" y="390"/>
                        <a:pt x="11" y="390"/>
                      </a:cubicBezTo>
                      <a:cubicBezTo>
                        <a:pt x="11" y="390"/>
                        <a:pt x="14" y="391"/>
                        <a:pt x="15" y="395"/>
                      </a:cubicBezTo>
                      <a:cubicBezTo>
                        <a:pt x="15" y="399"/>
                        <a:pt x="11" y="400"/>
                        <a:pt x="10" y="400"/>
                      </a:cubicBezTo>
                      <a:cubicBezTo>
                        <a:pt x="10" y="400"/>
                        <a:pt x="9" y="401"/>
                        <a:pt x="9" y="401"/>
                      </a:cubicBezTo>
                      <a:cubicBezTo>
                        <a:pt x="8" y="403"/>
                        <a:pt x="6" y="406"/>
                        <a:pt x="2" y="408"/>
                      </a:cubicBezTo>
                      <a:cubicBezTo>
                        <a:pt x="2" y="409"/>
                        <a:pt x="2" y="409"/>
                        <a:pt x="2" y="409"/>
                      </a:cubicBezTo>
                      <a:cubicBezTo>
                        <a:pt x="2" y="409"/>
                        <a:pt x="2" y="410"/>
                        <a:pt x="2" y="410"/>
                      </a:cubicBezTo>
                      <a:cubicBezTo>
                        <a:pt x="3" y="409"/>
                        <a:pt x="4" y="409"/>
                        <a:pt x="4" y="409"/>
                      </a:cubicBezTo>
                      <a:cubicBezTo>
                        <a:pt x="5" y="409"/>
                        <a:pt x="5" y="409"/>
                        <a:pt x="5" y="409"/>
                      </a:cubicBezTo>
                      <a:cubicBezTo>
                        <a:pt x="6" y="410"/>
                        <a:pt x="6" y="410"/>
                        <a:pt x="6" y="410"/>
                      </a:cubicBezTo>
                      <a:cubicBezTo>
                        <a:pt x="7" y="411"/>
                        <a:pt x="6" y="412"/>
                        <a:pt x="6" y="412"/>
                      </a:cubicBezTo>
                      <a:cubicBezTo>
                        <a:pt x="6" y="413"/>
                        <a:pt x="6" y="413"/>
                        <a:pt x="6" y="413"/>
                      </a:cubicBezTo>
                      <a:cubicBezTo>
                        <a:pt x="7" y="413"/>
                        <a:pt x="7" y="413"/>
                        <a:pt x="7" y="413"/>
                      </a:cubicBezTo>
                      <a:cubicBezTo>
                        <a:pt x="7" y="413"/>
                        <a:pt x="8" y="413"/>
                        <a:pt x="8" y="413"/>
                      </a:cubicBezTo>
                      <a:cubicBezTo>
                        <a:pt x="8" y="412"/>
                        <a:pt x="8" y="412"/>
                        <a:pt x="8" y="411"/>
                      </a:cubicBezTo>
                      <a:cubicBezTo>
                        <a:pt x="7" y="409"/>
                        <a:pt x="8" y="406"/>
                        <a:pt x="9" y="404"/>
                      </a:cubicBezTo>
                      <a:cubicBezTo>
                        <a:pt x="10" y="403"/>
                        <a:pt x="11" y="402"/>
                        <a:pt x="13" y="402"/>
                      </a:cubicBezTo>
                      <a:cubicBezTo>
                        <a:pt x="13" y="402"/>
                        <a:pt x="15" y="403"/>
                        <a:pt x="16" y="404"/>
                      </a:cubicBezTo>
                      <a:cubicBezTo>
                        <a:pt x="19" y="407"/>
                        <a:pt x="17" y="410"/>
                        <a:pt x="16" y="411"/>
                      </a:cubicBezTo>
                      <a:cubicBezTo>
                        <a:pt x="15" y="412"/>
                        <a:pt x="15" y="413"/>
                        <a:pt x="15" y="413"/>
                      </a:cubicBezTo>
                      <a:cubicBezTo>
                        <a:pt x="15" y="415"/>
                        <a:pt x="14" y="416"/>
                        <a:pt x="14" y="418"/>
                      </a:cubicBezTo>
                      <a:cubicBezTo>
                        <a:pt x="14" y="419"/>
                        <a:pt x="13" y="421"/>
                        <a:pt x="13" y="422"/>
                      </a:cubicBezTo>
                      <a:cubicBezTo>
                        <a:pt x="13" y="424"/>
                        <a:pt x="11" y="425"/>
                        <a:pt x="10" y="425"/>
                      </a:cubicBezTo>
                      <a:cubicBezTo>
                        <a:pt x="10" y="426"/>
                        <a:pt x="10" y="426"/>
                        <a:pt x="10" y="426"/>
                      </a:cubicBezTo>
                      <a:cubicBezTo>
                        <a:pt x="10" y="428"/>
                        <a:pt x="9" y="429"/>
                        <a:pt x="7" y="429"/>
                      </a:cubicBezTo>
                      <a:cubicBezTo>
                        <a:pt x="8" y="431"/>
                        <a:pt x="7" y="432"/>
                        <a:pt x="7" y="432"/>
                      </a:cubicBezTo>
                      <a:cubicBezTo>
                        <a:pt x="8" y="432"/>
                        <a:pt x="9" y="432"/>
                        <a:pt x="11" y="432"/>
                      </a:cubicBezTo>
                      <a:cubicBezTo>
                        <a:pt x="12" y="432"/>
                        <a:pt x="12" y="433"/>
                        <a:pt x="13" y="433"/>
                      </a:cubicBezTo>
                      <a:cubicBezTo>
                        <a:pt x="13" y="433"/>
                        <a:pt x="13" y="433"/>
                        <a:pt x="13" y="433"/>
                      </a:cubicBezTo>
                      <a:cubicBezTo>
                        <a:pt x="13" y="433"/>
                        <a:pt x="14" y="433"/>
                        <a:pt x="15" y="432"/>
                      </a:cubicBezTo>
                      <a:cubicBezTo>
                        <a:pt x="18" y="431"/>
                        <a:pt x="21" y="433"/>
                        <a:pt x="22" y="435"/>
                      </a:cubicBezTo>
                      <a:cubicBezTo>
                        <a:pt x="22" y="437"/>
                        <a:pt x="21" y="439"/>
                        <a:pt x="19" y="440"/>
                      </a:cubicBezTo>
                      <a:cubicBezTo>
                        <a:pt x="18" y="440"/>
                        <a:pt x="18" y="440"/>
                        <a:pt x="17" y="440"/>
                      </a:cubicBezTo>
                      <a:cubicBezTo>
                        <a:pt x="19" y="440"/>
                        <a:pt x="21" y="441"/>
                        <a:pt x="21" y="443"/>
                      </a:cubicBezTo>
                      <a:cubicBezTo>
                        <a:pt x="21" y="443"/>
                        <a:pt x="21" y="443"/>
                        <a:pt x="21" y="443"/>
                      </a:cubicBezTo>
                      <a:cubicBezTo>
                        <a:pt x="22" y="440"/>
                        <a:pt x="23" y="439"/>
                        <a:pt x="25" y="439"/>
                      </a:cubicBezTo>
                      <a:cubicBezTo>
                        <a:pt x="28" y="439"/>
                        <a:pt x="32" y="442"/>
                        <a:pt x="33" y="445"/>
                      </a:cubicBezTo>
                      <a:cubicBezTo>
                        <a:pt x="33" y="446"/>
                        <a:pt x="33" y="447"/>
                        <a:pt x="32" y="448"/>
                      </a:cubicBezTo>
                      <a:cubicBezTo>
                        <a:pt x="32" y="449"/>
                        <a:pt x="31" y="449"/>
                        <a:pt x="30" y="450"/>
                      </a:cubicBezTo>
                      <a:cubicBezTo>
                        <a:pt x="31" y="449"/>
                        <a:pt x="32" y="449"/>
                        <a:pt x="33" y="449"/>
                      </a:cubicBezTo>
                      <a:cubicBezTo>
                        <a:pt x="36" y="449"/>
                        <a:pt x="44" y="450"/>
                        <a:pt x="45" y="454"/>
                      </a:cubicBezTo>
                      <a:cubicBezTo>
                        <a:pt x="45" y="455"/>
                        <a:pt x="45" y="456"/>
                        <a:pt x="45" y="456"/>
                      </a:cubicBezTo>
                      <a:cubicBezTo>
                        <a:pt x="46" y="456"/>
                        <a:pt x="47" y="457"/>
                        <a:pt x="48" y="459"/>
                      </a:cubicBezTo>
                      <a:cubicBezTo>
                        <a:pt x="48" y="459"/>
                        <a:pt x="48" y="459"/>
                        <a:pt x="48" y="460"/>
                      </a:cubicBezTo>
                      <a:cubicBezTo>
                        <a:pt x="51" y="456"/>
                        <a:pt x="56" y="454"/>
                        <a:pt x="59" y="453"/>
                      </a:cubicBezTo>
                      <a:cubicBezTo>
                        <a:pt x="62" y="452"/>
                        <a:pt x="64" y="454"/>
                        <a:pt x="64" y="455"/>
                      </a:cubicBezTo>
                      <a:cubicBezTo>
                        <a:pt x="65" y="458"/>
                        <a:pt x="62" y="461"/>
                        <a:pt x="58" y="463"/>
                      </a:cubicBezTo>
                      <a:cubicBezTo>
                        <a:pt x="56" y="463"/>
                        <a:pt x="56" y="464"/>
                        <a:pt x="56" y="464"/>
                      </a:cubicBezTo>
                      <a:cubicBezTo>
                        <a:pt x="56" y="464"/>
                        <a:pt x="56" y="464"/>
                        <a:pt x="57" y="466"/>
                      </a:cubicBezTo>
                      <a:cubicBezTo>
                        <a:pt x="58" y="467"/>
                        <a:pt x="60" y="466"/>
                        <a:pt x="61" y="466"/>
                      </a:cubicBezTo>
                      <a:cubicBezTo>
                        <a:pt x="63" y="465"/>
                        <a:pt x="66" y="464"/>
                        <a:pt x="68" y="466"/>
                      </a:cubicBezTo>
                      <a:cubicBezTo>
                        <a:pt x="69" y="467"/>
                        <a:pt x="69" y="469"/>
                        <a:pt x="69" y="469"/>
                      </a:cubicBezTo>
                      <a:cubicBezTo>
                        <a:pt x="68" y="471"/>
                        <a:pt x="66" y="472"/>
                        <a:pt x="65" y="472"/>
                      </a:cubicBezTo>
                      <a:cubicBezTo>
                        <a:pt x="64" y="473"/>
                        <a:pt x="62" y="473"/>
                        <a:pt x="62" y="473"/>
                      </a:cubicBezTo>
                      <a:cubicBezTo>
                        <a:pt x="62" y="474"/>
                        <a:pt x="62" y="475"/>
                        <a:pt x="63" y="475"/>
                      </a:cubicBezTo>
                      <a:cubicBezTo>
                        <a:pt x="63" y="477"/>
                        <a:pt x="64" y="478"/>
                        <a:pt x="64" y="480"/>
                      </a:cubicBezTo>
                      <a:cubicBezTo>
                        <a:pt x="63" y="481"/>
                        <a:pt x="63" y="482"/>
                        <a:pt x="61" y="482"/>
                      </a:cubicBezTo>
                      <a:cubicBezTo>
                        <a:pt x="61" y="483"/>
                        <a:pt x="60" y="483"/>
                        <a:pt x="59" y="483"/>
                      </a:cubicBezTo>
                      <a:cubicBezTo>
                        <a:pt x="58" y="483"/>
                        <a:pt x="57" y="482"/>
                        <a:pt x="56" y="480"/>
                      </a:cubicBezTo>
                      <a:cubicBezTo>
                        <a:pt x="56" y="481"/>
                        <a:pt x="56" y="481"/>
                        <a:pt x="56" y="482"/>
                      </a:cubicBezTo>
                      <a:cubicBezTo>
                        <a:pt x="55" y="483"/>
                        <a:pt x="55" y="483"/>
                        <a:pt x="55" y="483"/>
                      </a:cubicBezTo>
                      <a:cubicBezTo>
                        <a:pt x="54" y="483"/>
                        <a:pt x="54" y="483"/>
                        <a:pt x="54" y="483"/>
                      </a:cubicBezTo>
                      <a:cubicBezTo>
                        <a:pt x="52" y="483"/>
                        <a:pt x="49" y="480"/>
                        <a:pt x="46" y="478"/>
                      </a:cubicBezTo>
                      <a:cubicBezTo>
                        <a:pt x="46" y="478"/>
                        <a:pt x="46" y="477"/>
                        <a:pt x="46" y="477"/>
                      </a:cubicBezTo>
                      <a:cubicBezTo>
                        <a:pt x="46" y="478"/>
                        <a:pt x="46" y="478"/>
                        <a:pt x="46" y="478"/>
                      </a:cubicBezTo>
                      <a:cubicBezTo>
                        <a:pt x="46" y="478"/>
                        <a:pt x="46" y="479"/>
                        <a:pt x="46" y="479"/>
                      </a:cubicBezTo>
                      <a:cubicBezTo>
                        <a:pt x="47" y="480"/>
                        <a:pt x="48" y="481"/>
                        <a:pt x="47" y="482"/>
                      </a:cubicBezTo>
                      <a:cubicBezTo>
                        <a:pt x="47" y="484"/>
                        <a:pt x="45" y="484"/>
                        <a:pt x="44" y="484"/>
                      </a:cubicBezTo>
                      <a:cubicBezTo>
                        <a:pt x="41" y="484"/>
                        <a:pt x="41" y="485"/>
                        <a:pt x="41" y="485"/>
                      </a:cubicBezTo>
                      <a:cubicBezTo>
                        <a:pt x="41" y="485"/>
                        <a:pt x="41" y="485"/>
                        <a:pt x="41" y="485"/>
                      </a:cubicBezTo>
                      <a:cubicBezTo>
                        <a:pt x="41" y="485"/>
                        <a:pt x="42" y="485"/>
                        <a:pt x="42" y="485"/>
                      </a:cubicBezTo>
                      <a:cubicBezTo>
                        <a:pt x="44" y="485"/>
                        <a:pt x="46" y="485"/>
                        <a:pt x="48" y="485"/>
                      </a:cubicBezTo>
                      <a:cubicBezTo>
                        <a:pt x="52" y="486"/>
                        <a:pt x="52" y="489"/>
                        <a:pt x="53" y="492"/>
                      </a:cubicBezTo>
                      <a:cubicBezTo>
                        <a:pt x="53" y="492"/>
                        <a:pt x="53" y="492"/>
                        <a:pt x="53" y="493"/>
                      </a:cubicBezTo>
                      <a:cubicBezTo>
                        <a:pt x="53" y="490"/>
                        <a:pt x="54" y="487"/>
                        <a:pt x="57" y="486"/>
                      </a:cubicBezTo>
                      <a:cubicBezTo>
                        <a:pt x="58" y="486"/>
                        <a:pt x="58" y="486"/>
                        <a:pt x="58" y="486"/>
                      </a:cubicBezTo>
                      <a:cubicBezTo>
                        <a:pt x="60" y="486"/>
                        <a:pt x="61" y="489"/>
                        <a:pt x="61" y="491"/>
                      </a:cubicBezTo>
                      <a:cubicBezTo>
                        <a:pt x="62" y="493"/>
                        <a:pt x="62" y="496"/>
                        <a:pt x="66" y="497"/>
                      </a:cubicBezTo>
                      <a:cubicBezTo>
                        <a:pt x="66" y="497"/>
                        <a:pt x="66" y="497"/>
                        <a:pt x="66" y="497"/>
                      </a:cubicBezTo>
                      <a:cubicBezTo>
                        <a:pt x="66" y="496"/>
                        <a:pt x="66" y="494"/>
                        <a:pt x="68" y="493"/>
                      </a:cubicBezTo>
                      <a:cubicBezTo>
                        <a:pt x="69" y="493"/>
                        <a:pt x="70" y="492"/>
                        <a:pt x="70" y="492"/>
                      </a:cubicBezTo>
                      <a:cubicBezTo>
                        <a:pt x="73" y="492"/>
                        <a:pt x="75" y="495"/>
                        <a:pt x="77" y="497"/>
                      </a:cubicBezTo>
                      <a:cubicBezTo>
                        <a:pt x="78" y="498"/>
                        <a:pt x="79" y="500"/>
                        <a:pt x="80" y="500"/>
                      </a:cubicBezTo>
                      <a:cubicBezTo>
                        <a:pt x="80" y="499"/>
                        <a:pt x="79" y="498"/>
                        <a:pt x="78" y="497"/>
                      </a:cubicBezTo>
                      <a:cubicBezTo>
                        <a:pt x="78" y="497"/>
                        <a:pt x="77" y="496"/>
                        <a:pt x="77" y="495"/>
                      </a:cubicBezTo>
                      <a:cubicBezTo>
                        <a:pt x="76" y="495"/>
                        <a:pt x="76" y="495"/>
                        <a:pt x="76" y="495"/>
                      </a:cubicBezTo>
                      <a:cubicBezTo>
                        <a:pt x="76" y="495"/>
                        <a:pt x="76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4" y="494"/>
                        <a:pt x="74" y="494"/>
                        <a:pt x="74" y="494"/>
                      </a:cubicBezTo>
                      <a:cubicBezTo>
                        <a:pt x="74" y="494"/>
                        <a:pt x="74" y="494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2"/>
                        <a:pt x="74" y="492"/>
                        <a:pt x="74" y="492"/>
                      </a:cubicBezTo>
                      <a:cubicBezTo>
                        <a:pt x="74" y="492"/>
                        <a:pt x="74" y="492"/>
                        <a:pt x="74" y="491"/>
                      </a:cubicBezTo>
                      <a:cubicBezTo>
                        <a:pt x="74" y="491"/>
                        <a:pt x="74" y="491"/>
                        <a:pt x="74" y="491"/>
                      </a:cubicBezTo>
                      <a:cubicBezTo>
                        <a:pt x="74" y="490"/>
                        <a:pt x="74" y="490"/>
                        <a:pt x="74" y="490"/>
                      </a:cubicBezTo>
                      <a:cubicBezTo>
                        <a:pt x="74" y="489"/>
                        <a:pt x="74" y="489"/>
                        <a:pt x="73" y="489"/>
                      </a:cubicBezTo>
                      <a:cubicBezTo>
                        <a:pt x="73" y="488"/>
                        <a:pt x="73" y="488"/>
                        <a:pt x="73" y="488"/>
                      </a:cubicBezTo>
                      <a:cubicBezTo>
                        <a:pt x="73" y="487"/>
                        <a:pt x="73" y="487"/>
                        <a:pt x="73" y="486"/>
                      </a:cubicBezTo>
                      <a:cubicBezTo>
                        <a:pt x="73" y="486"/>
                        <a:pt x="73" y="486"/>
                        <a:pt x="73" y="485"/>
                      </a:cubicBezTo>
                      <a:cubicBezTo>
                        <a:pt x="73" y="485"/>
                        <a:pt x="73" y="484"/>
                        <a:pt x="73" y="483"/>
                      </a:cubicBezTo>
                      <a:cubicBezTo>
                        <a:pt x="73" y="483"/>
                        <a:pt x="73" y="483"/>
                        <a:pt x="73" y="482"/>
                      </a:cubicBezTo>
                      <a:cubicBezTo>
                        <a:pt x="73" y="482"/>
                        <a:pt x="73" y="481"/>
                        <a:pt x="73" y="480"/>
                      </a:cubicBezTo>
                      <a:cubicBezTo>
                        <a:pt x="73" y="479"/>
                        <a:pt x="73" y="479"/>
                        <a:pt x="73" y="479"/>
                      </a:cubicBezTo>
                      <a:cubicBezTo>
                        <a:pt x="73" y="478"/>
                        <a:pt x="73" y="477"/>
                        <a:pt x="73" y="476"/>
                      </a:cubicBezTo>
                      <a:cubicBezTo>
                        <a:pt x="73" y="475"/>
                        <a:pt x="73" y="475"/>
                        <a:pt x="73" y="474"/>
                      </a:cubicBezTo>
                      <a:cubicBezTo>
                        <a:pt x="73" y="473"/>
                        <a:pt x="74" y="472"/>
                        <a:pt x="74" y="471"/>
                      </a:cubicBezTo>
                      <a:cubicBezTo>
                        <a:pt x="74" y="470"/>
                        <a:pt x="74" y="470"/>
                        <a:pt x="74" y="469"/>
                      </a:cubicBezTo>
                      <a:cubicBezTo>
                        <a:pt x="74" y="468"/>
                        <a:pt x="74" y="466"/>
                        <a:pt x="74" y="465"/>
                      </a:cubicBezTo>
                      <a:cubicBezTo>
                        <a:pt x="74" y="465"/>
                        <a:pt x="74" y="464"/>
                        <a:pt x="74" y="464"/>
                      </a:cubicBezTo>
                      <a:cubicBezTo>
                        <a:pt x="74" y="462"/>
                        <a:pt x="74" y="460"/>
                        <a:pt x="74" y="458"/>
                      </a:cubicBezTo>
                      <a:cubicBezTo>
                        <a:pt x="74" y="458"/>
                        <a:pt x="74" y="458"/>
                        <a:pt x="74" y="458"/>
                      </a:cubicBezTo>
                      <a:cubicBezTo>
                        <a:pt x="73" y="458"/>
                        <a:pt x="73" y="458"/>
                        <a:pt x="73" y="458"/>
                      </a:cubicBezTo>
                      <a:cubicBezTo>
                        <a:pt x="70" y="458"/>
                        <a:pt x="67" y="457"/>
                        <a:pt x="65" y="455"/>
                      </a:cubicBezTo>
                      <a:cubicBezTo>
                        <a:pt x="64" y="455"/>
                        <a:pt x="64" y="453"/>
                        <a:pt x="64" y="451"/>
                      </a:cubicBezTo>
                      <a:cubicBezTo>
                        <a:pt x="64" y="451"/>
                        <a:pt x="64" y="450"/>
                        <a:pt x="65" y="450"/>
                      </a:cubicBezTo>
                      <a:cubicBezTo>
                        <a:pt x="64" y="450"/>
                        <a:pt x="64" y="450"/>
                        <a:pt x="64" y="450"/>
                      </a:cubicBezTo>
                      <a:cubicBezTo>
                        <a:pt x="64" y="450"/>
                        <a:pt x="64" y="449"/>
                        <a:pt x="63" y="449"/>
                      </a:cubicBezTo>
                      <a:cubicBezTo>
                        <a:pt x="63" y="449"/>
                        <a:pt x="63" y="449"/>
                        <a:pt x="63" y="449"/>
                      </a:cubicBezTo>
                      <a:cubicBezTo>
                        <a:pt x="62" y="449"/>
                        <a:pt x="62" y="448"/>
                        <a:pt x="61" y="448"/>
                      </a:cubicBezTo>
                      <a:cubicBezTo>
                        <a:pt x="60" y="448"/>
                        <a:pt x="58" y="448"/>
                        <a:pt x="55" y="448"/>
                      </a:cubicBezTo>
                      <a:cubicBezTo>
                        <a:pt x="49" y="448"/>
                        <a:pt x="42" y="448"/>
                        <a:pt x="42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0" y="449"/>
                        <a:pt x="39" y="448"/>
                        <a:pt x="38" y="447"/>
                      </a:cubicBezTo>
                      <a:cubicBezTo>
                        <a:pt x="37" y="447"/>
                        <a:pt x="37" y="446"/>
                        <a:pt x="36" y="445"/>
                      </a:cubicBezTo>
                      <a:cubicBezTo>
                        <a:pt x="36" y="445"/>
                        <a:pt x="36" y="444"/>
                        <a:pt x="36" y="444"/>
                      </a:cubicBezTo>
                      <a:cubicBezTo>
                        <a:pt x="35" y="444"/>
                        <a:pt x="34" y="443"/>
                        <a:pt x="34" y="443"/>
                      </a:cubicBezTo>
                      <a:cubicBezTo>
                        <a:pt x="32" y="440"/>
                        <a:pt x="32" y="432"/>
                        <a:pt x="33" y="429"/>
                      </a:cubicBezTo>
                      <a:cubicBezTo>
                        <a:pt x="33" y="428"/>
                        <a:pt x="31" y="428"/>
                        <a:pt x="29" y="428"/>
                      </a:cubicBezTo>
                      <a:cubicBezTo>
                        <a:pt x="27" y="428"/>
                        <a:pt x="25" y="428"/>
                        <a:pt x="24" y="427"/>
                      </a:cubicBezTo>
                      <a:cubicBezTo>
                        <a:pt x="21" y="426"/>
                        <a:pt x="22" y="424"/>
                        <a:pt x="22" y="422"/>
                      </a:cubicBezTo>
                      <a:cubicBezTo>
                        <a:pt x="22" y="421"/>
                        <a:pt x="22" y="421"/>
                        <a:pt x="21" y="419"/>
                      </a:cubicBezTo>
                      <a:cubicBezTo>
                        <a:pt x="18" y="416"/>
                        <a:pt x="19" y="412"/>
                        <a:pt x="20" y="409"/>
                      </a:cubicBezTo>
                      <a:cubicBezTo>
                        <a:pt x="20" y="408"/>
                        <a:pt x="20" y="408"/>
                        <a:pt x="20" y="407"/>
                      </a:cubicBezTo>
                      <a:cubicBezTo>
                        <a:pt x="21" y="404"/>
                        <a:pt x="23" y="398"/>
                        <a:pt x="29" y="398"/>
                      </a:cubicBezTo>
                      <a:cubicBezTo>
                        <a:pt x="29" y="398"/>
                        <a:pt x="29" y="397"/>
                        <a:pt x="29" y="397"/>
                      </a:cubicBezTo>
                      <a:cubicBezTo>
                        <a:pt x="29" y="395"/>
                        <a:pt x="30" y="392"/>
                        <a:pt x="32" y="391"/>
                      </a:cubicBezTo>
                      <a:cubicBezTo>
                        <a:pt x="32" y="390"/>
                        <a:pt x="32" y="389"/>
                        <a:pt x="32" y="389"/>
                      </a:cubicBezTo>
                      <a:cubicBezTo>
                        <a:pt x="31" y="387"/>
                        <a:pt x="29" y="384"/>
                        <a:pt x="32" y="382"/>
                      </a:cubicBezTo>
                      <a:cubicBezTo>
                        <a:pt x="32" y="382"/>
                        <a:pt x="32" y="381"/>
                        <a:pt x="33" y="380"/>
                      </a:cubicBezTo>
                      <a:cubicBezTo>
                        <a:pt x="33" y="378"/>
                        <a:pt x="33" y="375"/>
                        <a:pt x="37" y="374"/>
                      </a:cubicBezTo>
                      <a:cubicBezTo>
                        <a:pt x="38" y="374"/>
                        <a:pt x="38" y="374"/>
                        <a:pt x="38" y="374"/>
                      </a:cubicBezTo>
                      <a:cubicBezTo>
                        <a:pt x="38" y="374"/>
                        <a:pt x="38" y="373"/>
                        <a:pt x="38" y="372"/>
                      </a:cubicBezTo>
                      <a:cubicBezTo>
                        <a:pt x="38" y="371"/>
                        <a:pt x="37" y="367"/>
                        <a:pt x="40" y="367"/>
                      </a:cubicBezTo>
                      <a:cubicBezTo>
                        <a:pt x="40" y="366"/>
                        <a:pt x="40" y="366"/>
                        <a:pt x="40" y="365"/>
                      </a:cubicBezTo>
                      <a:cubicBezTo>
                        <a:pt x="40" y="364"/>
                        <a:pt x="39" y="361"/>
                        <a:pt x="39" y="359"/>
                      </a:cubicBezTo>
                      <a:cubicBezTo>
                        <a:pt x="40" y="358"/>
                        <a:pt x="40" y="357"/>
                        <a:pt x="39" y="356"/>
                      </a:cubicBezTo>
                      <a:cubicBezTo>
                        <a:pt x="39" y="354"/>
                        <a:pt x="38" y="351"/>
                        <a:pt x="42" y="349"/>
                      </a:cubicBezTo>
                      <a:cubicBezTo>
                        <a:pt x="43" y="349"/>
                        <a:pt x="43" y="348"/>
                        <a:pt x="43" y="348"/>
                      </a:cubicBezTo>
                      <a:cubicBezTo>
                        <a:pt x="43" y="348"/>
                        <a:pt x="43" y="348"/>
                        <a:pt x="43" y="348"/>
                      </a:cubicBezTo>
                      <a:cubicBezTo>
                        <a:pt x="43" y="348"/>
                        <a:pt x="42" y="346"/>
                        <a:pt x="40" y="345"/>
                      </a:cubicBezTo>
                      <a:cubicBezTo>
                        <a:pt x="40" y="345"/>
                        <a:pt x="38" y="343"/>
                        <a:pt x="38" y="342"/>
                      </a:cubicBezTo>
                      <a:cubicBezTo>
                        <a:pt x="38" y="342"/>
                        <a:pt x="38" y="341"/>
                        <a:pt x="38" y="341"/>
                      </a:cubicBezTo>
                      <a:cubicBezTo>
                        <a:pt x="39" y="339"/>
                        <a:pt x="42" y="339"/>
                        <a:pt x="46" y="339"/>
                      </a:cubicBezTo>
                      <a:cubicBezTo>
                        <a:pt x="46" y="339"/>
                        <a:pt x="46" y="339"/>
                        <a:pt x="45" y="338"/>
                      </a:cubicBezTo>
                      <a:cubicBezTo>
                        <a:pt x="45" y="338"/>
                        <a:pt x="45" y="338"/>
                        <a:pt x="45" y="338"/>
                      </a:cubicBezTo>
                      <a:cubicBezTo>
                        <a:pt x="44" y="338"/>
                        <a:pt x="43" y="338"/>
                        <a:pt x="43" y="338"/>
                      </a:cubicBezTo>
                      <a:cubicBezTo>
                        <a:pt x="40" y="338"/>
                        <a:pt x="39" y="337"/>
                        <a:pt x="38" y="335"/>
                      </a:cubicBezTo>
                      <a:cubicBezTo>
                        <a:pt x="37" y="333"/>
                        <a:pt x="38" y="331"/>
                        <a:pt x="39" y="329"/>
                      </a:cubicBezTo>
                      <a:cubicBezTo>
                        <a:pt x="40" y="328"/>
                        <a:pt x="40" y="328"/>
                        <a:pt x="40" y="328"/>
                      </a:cubicBezTo>
                      <a:cubicBezTo>
                        <a:pt x="40" y="328"/>
                        <a:pt x="39" y="327"/>
                        <a:pt x="39" y="327"/>
                      </a:cubicBezTo>
                      <a:cubicBezTo>
                        <a:pt x="38" y="326"/>
                        <a:pt x="36" y="324"/>
                        <a:pt x="37" y="322"/>
                      </a:cubicBezTo>
                      <a:cubicBezTo>
                        <a:pt x="38" y="321"/>
                        <a:pt x="38" y="319"/>
                        <a:pt x="37" y="319"/>
                      </a:cubicBezTo>
                      <a:cubicBezTo>
                        <a:pt x="34" y="317"/>
                        <a:pt x="36" y="309"/>
                        <a:pt x="36" y="309"/>
                      </a:cubicBezTo>
                      <a:cubicBezTo>
                        <a:pt x="36" y="306"/>
                        <a:pt x="37" y="304"/>
                        <a:pt x="39" y="303"/>
                      </a:cubicBezTo>
                      <a:cubicBezTo>
                        <a:pt x="39" y="302"/>
                        <a:pt x="39" y="298"/>
                        <a:pt x="39" y="296"/>
                      </a:cubicBezTo>
                      <a:cubicBezTo>
                        <a:pt x="39" y="295"/>
                        <a:pt x="38" y="294"/>
                        <a:pt x="38" y="293"/>
                      </a:cubicBezTo>
                      <a:cubicBezTo>
                        <a:pt x="38" y="292"/>
                        <a:pt x="38" y="291"/>
                        <a:pt x="37" y="290"/>
                      </a:cubicBezTo>
                      <a:cubicBezTo>
                        <a:pt x="37" y="288"/>
                        <a:pt x="36" y="287"/>
                        <a:pt x="36" y="285"/>
                      </a:cubicBezTo>
                      <a:cubicBezTo>
                        <a:pt x="36" y="283"/>
                        <a:pt x="37" y="282"/>
                        <a:pt x="38" y="282"/>
                      </a:cubicBezTo>
                      <a:cubicBezTo>
                        <a:pt x="38" y="281"/>
                        <a:pt x="39" y="280"/>
                        <a:pt x="39" y="277"/>
                      </a:cubicBezTo>
                      <a:cubicBezTo>
                        <a:pt x="39" y="275"/>
                        <a:pt x="39" y="270"/>
                        <a:pt x="43" y="268"/>
                      </a:cubicBezTo>
                      <a:cubicBezTo>
                        <a:pt x="43" y="268"/>
                        <a:pt x="43" y="266"/>
                        <a:pt x="43" y="266"/>
                      </a:cubicBezTo>
                      <a:cubicBezTo>
                        <a:pt x="43" y="264"/>
                        <a:pt x="43" y="263"/>
                        <a:pt x="43" y="262"/>
                      </a:cubicBezTo>
                      <a:cubicBezTo>
                        <a:pt x="43" y="259"/>
                        <a:pt x="46" y="258"/>
                        <a:pt x="47" y="258"/>
                      </a:cubicBezTo>
                      <a:cubicBezTo>
                        <a:pt x="49" y="258"/>
                        <a:pt x="49" y="258"/>
                        <a:pt x="49" y="257"/>
                      </a:cubicBezTo>
                      <a:cubicBezTo>
                        <a:pt x="49" y="256"/>
                        <a:pt x="49" y="256"/>
                        <a:pt x="48" y="255"/>
                      </a:cubicBezTo>
                      <a:cubicBezTo>
                        <a:pt x="48" y="254"/>
                        <a:pt x="46" y="253"/>
                        <a:pt x="47" y="250"/>
                      </a:cubicBezTo>
                      <a:cubicBezTo>
                        <a:pt x="47" y="249"/>
                        <a:pt x="47" y="247"/>
                        <a:pt x="47" y="244"/>
                      </a:cubicBezTo>
                      <a:cubicBezTo>
                        <a:pt x="46" y="242"/>
                        <a:pt x="46" y="239"/>
                        <a:pt x="46" y="236"/>
                      </a:cubicBezTo>
                      <a:cubicBezTo>
                        <a:pt x="46" y="229"/>
                        <a:pt x="51" y="226"/>
                        <a:pt x="54" y="225"/>
                      </a:cubicBezTo>
                      <a:cubicBezTo>
                        <a:pt x="54" y="224"/>
                        <a:pt x="55" y="224"/>
                        <a:pt x="55" y="223"/>
                      </a:cubicBezTo>
                      <a:cubicBezTo>
                        <a:pt x="56" y="223"/>
                        <a:pt x="55" y="220"/>
                        <a:pt x="55" y="218"/>
                      </a:cubicBezTo>
                      <a:cubicBezTo>
                        <a:pt x="54" y="214"/>
                        <a:pt x="53" y="210"/>
                        <a:pt x="56" y="209"/>
                      </a:cubicBezTo>
                      <a:cubicBezTo>
                        <a:pt x="56" y="209"/>
                        <a:pt x="56" y="208"/>
                        <a:pt x="57" y="206"/>
                      </a:cubicBezTo>
                      <a:cubicBezTo>
                        <a:pt x="57" y="204"/>
                        <a:pt x="57" y="202"/>
                        <a:pt x="59" y="201"/>
                      </a:cubicBezTo>
                      <a:cubicBezTo>
                        <a:pt x="60" y="200"/>
                        <a:pt x="60" y="199"/>
                        <a:pt x="60" y="197"/>
                      </a:cubicBezTo>
                      <a:cubicBezTo>
                        <a:pt x="60" y="196"/>
                        <a:pt x="61" y="194"/>
                        <a:pt x="61" y="192"/>
                      </a:cubicBezTo>
                      <a:cubicBezTo>
                        <a:pt x="62" y="191"/>
                        <a:pt x="61" y="190"/>
                        <a:pt x="60" y="188"/>
                      </a:cubicBezTo>
                      <a:cubicBezTo>
                        <a:pt x="59" y="187"/>
                        <a:pt x="58" y="185"/>
                        <a:pt x="58" y="183"/>
                      </a:cubicBezTo>
                      <a:cubicBezTo>
                        <a:pt x="58" y="180"/>
                        <a:pt x="58" y="177"/>
                        <a:pt x="55" y="173"/>
                      </a:cubicBezTo>
                      <a:cubicBezTo>
                        <a:pt x="52" y="170"/>
                        <a:pt x="52" y="164"/>
                        <a:pt x="53" y="161"/>
                      </a:cubicBezTo>
                      <a:cubicBezTo>
                        <a:pt x="53" y="161"/>
                        <a:pt x="54" y="160"/>
                        <a:pt x="54" y="160"/>
                      </a:cubicBezTo>
                      <a:cubicBezTo>
                        <a:pt x="54" y="160"/>
                        <a:pt x="54" y="159"/>
                        <a:pt x="54" y="159"/>
                      </a:cubicBezTo>
                      <a:cubicBezTo>
                        <a:pt x="55" y="159"/>
                        <a:pt x="55" y="158"/>
                        <a:pt x="56" y="158"/>
                      </a:cubicBezTo>
                      <a:cubicBezTo>
                        <a:pt x="56" y="158"/>
                        <a:pt x="56" y="157"/>
                        <a:pt x="56" y="156"/>
                      </a:cubicBezTo>
                      <a:cubicBezTo>
                        <a:pt x="57" y="154"/>
                        <a:pt x="58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2" y="147"/>
                        <a:pt x="60" y="143"/>
                        <a:pt x="60" y="140"/>
                      </a:cubicBezTo>
                      <a:cubicBezTo>
                        <a:pt x="58" y="136"/>
                        <a:pt x="60" y="135"/>
                        <a:pt x="62" y="134"/>
                      </a:cubicBezTo>
                      <a:cubicBezTo>
                        <a:pt x="62" y="134"/>
                        <a:pt x="62" y="134"/>
                        <a:pt x="62" y="134"/>
                      </a:cubicBezTo>
                      <a:cubicBezTo>
                        <a:pt x="62" y="129"/>
                        <a:pt x="65" y="123"/>
                        <a:pt x="69" y="122"/>
                      </a:cubicBezTo>
                      <a:cubicBezTo>
                        <a:pt x="70" y="121"/>
                        <a:pt x="71" y="118"/>
                        <a:pt x="71" y="114"/>
                      </a:cubicBezTo>
                      <a:cubicBezTo>
                        <a:pt x="71" y="111"/>
                        <a:pt x="73" y="110"/>
                        <a:pt x="76" y="109"/>
                      </a:cubicBezTo>
                      <a:cubicBezTo>
                        <a:pt x="77" y="108"/>
                        <a:pt x="77" y="108"/>
                        <a:pt x="78" y="107"/>
                      </a:cubicBezTo>
                      <a:cubicBezTo>
                        <a:pt x="78" y="107"/>
                        <a:pt x="78" y="106"/>
                        <a:pt x="78" y="106"/>
                      </a:cubicBezTo>
                      <a:cubicBezTo>
                        <a:pt x="77" y="105"/>
                        <a:pt x="76" y="103"/>
                        <a:pt x="76" y="102"/>
                      </a:cubicBezTo>
                      <a:cubicBezTo>
                        <a:pt x="77" y="101"/>
                        <a:pt x="77" y="100"/>
                        <a:pt x="78" y="99"/>
                      </a:cubicBezTo>
                      <a:cubicBezTo>
                        <a:pt x="79" y="99"/>
                        <a:pt x="78" y="96"/>
                        <a:pt x="77" y="95"/>
                      </a:cubicBezTo>
                      <a:cubicBezTo>
                        <a:pt x="76" y="92"/>
                        <a:pt x="75" y="89"/>
                        <a:pt x="77" y="87"/>
                      </a:cubicBezTo>
                      <a:cubicBezTo>
                        <a:pt x="78" y="87"/>
                        <a:pt x="77" y="85"/>
                        <a:pt x="77" y="84"/>
                      </a:cubicBezTo>
                      <a:cubicBezTo>
                        <a:pt x="77" y="83"/>
                        <a:pt x="77" y="82"/>
                        <a:pt x="77" y="80"/>
                      </a:cubicBezTo>
                      <a:cubicBezTo>
                        <a:pt x="77" y="78"/>
                        <a:pt x="80" y="76"/>
                        <a:pt x="85" y="73"/>
                      </a:cubicBezTo>
                      <a:cubicBezTo>
                        <a:pt x="87" y="72"/>
                        <a:pt x="90" y="70"/>
                        <a:pt x="90" y="70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1" y="69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8"/>
                        <a:pt x="91" y="67"/>
                        <a:pt x="91" y="67"/>
                      </a:cubicBezTo>
                      <a:cubicBezTo>
                        <a:pt x="91" y="67"/>
                        <a:pt x="91" y="67"/>
                        <a:pt x="91" y="67"/>
                      </a:cubicBezTo>
                      <a:cubicBezTo>
                        <a:pt x="91" y="66"/>
                        <a:pt x="91" y="66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2" y="63"/>
                        <a:pt x="92" y="63"/>
                        <a:pt x="92" y="63"/>
                      </a:cubicBezTo>
                      <a:cubicBezTo>
                        <a:pt x="92" y="63"/>
                        <a:pt x="92" y="62"/>
                        <a:pt x="92" y="62"/>
                      </a:cubicBezTo>
                      <a:cubicBezTo>
                        <a:pt x="92" y="62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0" y="62"/>
                        <a:pt x="89" y="62"/>
                        <a:pt x="88" y="6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" name="Freeform 1889"/>
                <p:cNvSpPr>
                  <a:spLocks/>
                </p:cNvSpPr>
                <p:nvPr/>
              </p:nvSpPr>
              <p:spPr bwMode="auto">
                <a:xfrm>
                  <a:off x="2031" y="2480"/>
                  <a:ext cx="12" cy="1"/>
                </a:xfrm>
                <a:custGeom>
                  <a:avLst/>
                  <a:gdLst>
                    <a:gd name="T0" fmla="*/ 0 w 13"/>
                    <a:gd name="T1" fmla="*/ 1 h 1"/>
                    <a:gd name="T2" fmla="*/ 13 w 13"/>
                    <a:gd name="T3" fmla="*/ 0 h 1"/>
                    <a:gd name="T4" fmla="*/ 0 w 1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1"/>
                      </a:moveTo>
                      <a:cubicBezTo>
                        <a:pt x="0" y="0"/>
                        <a:pt x="7" y="0"/>
                        <a:pt x="13" y="0"/>
                      </a:cubicBezTo>
                      <a:cubicBezTo>
                        <a:pt x="7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" name="Freeform 1890"/>
                <p:cNvSpPr>
                  <a:spLocks/>
                </p:cNvSpPr>
                <p:nvPr/>
              </p:nvSpPr>
              <p:spPr bwMode="auto">
                <a:xfrm>
                  <a:off x="2052" y="248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" name="Freeform 1891"/>
                <p:cNvSpPr>
                  <a:spLocks/>
                </p:cNvSpPr>
                <p:nvPr/>
              </p:nvSpPr>
              <p:spPr bwMode="auto">
                <a:xfrm>
                  <a:off x="2061" y="2490"/>
                  <a:ext cx="0" cy="6"/>
                </a:xfrm>
                <a:custGeom>
                  <a:avLst/>
                  <a:gdLst>
                    <a:gd name="T0" fmla="*/ 0 h 6"/>
                    <a:gd name="T1" fmla="*/ 6 h 6"/>
                    <a:gd name="T2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" name="Freeform 1892"/>
                <p:cNvSpPr>
                  <a:spLocks/>
                </p:cNvSpPr>
                <p:nvPr/>
              </p:nvSpPr>
              <p:spPr bwMode="auto">
                <a:xfrm>
                  <a:off x="2051" y="24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" name="Freeform 1893"/>
                <p:cNvSpPr>
                  <a:spLocks/>
                </p:cNvSpPr>
                <p:nvPr/>
              </p:nvSpPr>
              <p:spPr bwMode="auto">
                <a:xfrm>
                  <a:off x="2060" y="250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" name="Freeform 1894"/>
                <p:cNvSpPr>
                  <a:spLocks/>
                </p:cNvSpPr>
                <p:nvPr/>
              </p:nvSpPr>
              <p:spPr bwMode="auto">
                <a:xfrm>
                  <a:off x="2060" y="2502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" name="Freeform 1895"/>
                <p:cNvSpPr>
                  <a:spLocks/>
                </p:cNvSpPr>
                <p:nvPr/>
              </p:nvSpPr>
              <p:spPr bwMode="auto">
                <a:xfrm>
                  <a:off x="2061" y="24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" name="Freeform 1896"/>
                <p:cNvSpPr>
                  <a:spLocks/>
                </p:cNvSpPr>
                <p:nvPr/>
              </p:nvSpPr>
              <p:spPr bwMode="auto">
                <a:xfrm>
                  <a:off x="2060" y="25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" name="Freeform 1897"/>
                <p:cNvSpPr>
                  <a:spLocks/>
                </p:cNvSpPr>
                <p:nvPr/>
              </p:nvSpPr>
              <p:spPr bwMode="auto">
                <a:xfrm>
                  <a:off x="2078" y="21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" name="Freeform 1898"/>
                <p:cNvSpPr>
                  <a:spLocks/>
                </p:cNvSpPr>
                <p:nvPr/>
              </p:nvSpPr>
              <p:spPr bwMode="auto">
                <a:xfrm>
                  <a:off x="2077" y="21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" name="Freeform 1899"/>
                <p:cNvSpPr>
                  <a:spLocks/>
                </p:cNvSpPr>
                <p:nvPr/>
              </p:nvSpPr>
              <p:spPr bwMode="auto">
                <a:xfrm>
                  <a:off x="2079" y="211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" name="Freeform 1900"/>
                <p:cNvSpPr>
                  <a:spLocks/>
                </p:cNvSpPr>
                <p:nvPr/>
              </p:nvSpPr>
              <p:spPr bwMode="auto">
                <a:xfrm>
                  <a:off x="2078" y="211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" name="Freeform 1901"/>
                <p:cNvSpPr>
                  <a:spLocks/>
                </p:cNvSpPr>
                <p:nvPr/>
              </p:nvSpPr>
              <p:spPr bwMode="auto">
                <a:xfrm>
                  <a:off x="2078" y="21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" name="Freeform 1902"/>
                <p:cNvSpPr>
                  <a:spLocks/>
                </p:cNvSpPr>
                <p:nvPr/>
              </p:nvSpPr>
              <p:spPr bwMode="auto">
                <a:xfrm>
                  <a:off x="2077" y="21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" name="Freeform 1903"/>
                <p:cNvSpPr>
                  <a:spLocks/>
                </p:cNvSpPr>
                <p:nvPr/>
              </p:nvSpPr>
              <p:spPr bwMode="auto">
                <a:xfrm>
                  <a:off x="2061" y="25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" name="Freeform 1904"/>
                <p:cNvSpPr>
                  <a:spLocks/>
                </p:cNvSpPr>
                <p:nvPr/>
              </p:nvSpPr>
              <p:spPr bwMode="auto">
                <a:xfrm>
                  <a:off x="2040" y="2206"/>
                  <a:ext cx="3" cy="11"/>
                </a:xfrm>
                <a:custGeom>
                  <a:avLst/>
                  <a:gdLst>
                    <a:gd name="T0" fmla="*/ 3 w 3"/>
                    <a:gd name="T1" fmla="*/ 12 h 12"/>
                    <a:gd name="T2" fmla="*/ 1 w 3"/>
                    <a:gd name="T3" fmla="*/ 0 h 12"/>
                    <a:gd name="T4" fmla="*/ 3 w 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2">
                      <a:moveTo>
                        <a:pt x="3" y="12"/>
                      </a:moveTo>
                      <a:cubicBezTo>
                        <a:pt x="1" y="9"/>
                        <a:pt x="0" y="3"/>
                        <a:pt x="1" y="0"/>
                      </a:cubicBezTo>
                      <a:cubicBezTo>
                        <a:pt x="0" y="3"/>
                        <a:pt x="0" y="9"/>
                        <a:pt x="3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" name="Freeform 1905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" name="Freeform 1906"/>
                <p:cNvSpPr>
                  <a:spLocks/>
                </p:cNvSpPr>
                <p:nvPr/>
              </p:nvSpPr>
              <p:spPr bwMode="auto">
                <a:xfrm>
                  <a:off x="2027" y="2480"/>
                  <a:ext cx="3" cy="1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8" name="Freeform 1907"/>
                <p:cNvSpPr>
                  <a:spLocks/>
                </p:cNvSpPr>
                <p:nvPr/>
              </p:nvSpPr>
              <p:spPr bwMode="auto">
                <a:xfrm>
                  <a:off x="2060" y="25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9" name="Freeform 1908"/>
                <p:cNvSpPr>
                  <a:spLocks/>
                </p:cNvSpPr>
                <p:nvPr/>
              </p:nvSpPr>
              <p:spPr bwMode="auto">
                <a:xfrm>
                  <a:off x="2062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0" name="Freeform 1909"/>
                <p:cNvSpPr>
                  <a:spLocks/>
                </p:cNvSpPr>
                <p:nvPr/>
              </p:nvSpPr>
              <p:spPr bwMode="auto">
                <a:xfrm>
                  <a:off x="2060" y="251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1" name="Freeform 1910"/>
                <p:cNvSpPr>
                  <a:spLocks/>
                </p:cNvSpPr>
                <p:nvPr/>
              </p:nvSpPr>
              <p:spPr bwMode="auto">
                <a:xfrm>
                  <a:off x="2049" y="21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2" name="Freeform 1911"/>
                <p:cNvSpPr>
                  <a:spLocks/>
                </p:cNvSpPr>
                <p:nvPr/>
              </p:nvSpPr>
              <p:spPr bwMode="auto">
                <a:xfrm>
                  <a:off x="2061" y="25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3" name="Freeform 1912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4" name="Freeform 1913"/>
                <p:cNvSpPr>
                  <a:spLocks/>
                </p:cNvSpPr>
                <p:nvPr/>
              </p:nvSpPr>
              <p:spPr bwMode="auto">
                <a:xfrm>
                  <a:off x="2079" y="21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5" name="Freeform 1914"/>
                <p:cNvSpPr>
                  <a:spLocks/>
                </p:cNvSpPr>
                <p:nvPr/>
              </p:nvSpPr>
              <p:spPr bwMode="auto">
                <a:xfrm>
                  <a:off x="2060" y="252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6" name="Freeform 1915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7" name="Freeform 1916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8" name="Freeform 1917"/>
                <p:cNvSpPr>
                  <a:spLocks/>
                </p:cNvSpPr>
                <p:nvPr/>
              </p:nvSpPr>
              <p:spPr bwMode="auto">
                <a:xfrm>
                  <a:off x="2027" y="240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9" name="Freeform 1918"/>
                <p:cNvSpPr>
                  <a:spLocks/>
                </p:cNvSpPr>
                <p:nvPr/>
              </p:nvSpPr>
              <p:spPr bwMode="auto">
                <a:xfrm>
                  <a:off x="2131" y="2070"/>
                  <a:ext cx="88" cy="91"/>
                </a:xfrm>
                <a:custGeom>
                  <a:avLst/>
                  <a:gdLst>
                    <a:gd name="T0" fmla="*/ 49 w 92"/>
                    <a:gd name="T1" fmla="*/ 5 h 95"/>
                    <a:gd name="T2" fmla="*/ 48 w 92"/>
                    <a:gd name="T3" fmla="*/ 5 h 95"/>
                    <a:gd name="T4" fmla="*/ 46 w 92"/>
                    <a:gd name="T5" fmla="*/ 4 h 95"/>
                    <a:gd name="T6" fmla="*/ 44 w 92"/>
                    <a:gd name="T7" fmla="*/ 3 h 95"/>
                    <a:gd name="T8" fmla="*/ 35 w 92"/>
                    <a:gd name="T9" fmla="*/ 0 h 95"/>
                    <a:gd name="T10" fmla="*/ 20 w 92"/>
                    <a:gd name="T11" fmla="*/ 2 h 95"/>
                    <a:gd name="T12" fmla="*/ 5 w 92"/>
                    <a:gd name="T13" fmla="*/ 12 h 95"/>
                    <a:gd name="T14" fmla="*/ 0 w 92"/>
                    <a:gd name="T15" fmla="*/ 32 h 95"/>
                    <a:gd name="T16" fmla="*/ 1 w 92"/>
                    <a:gd name="T17" fmla="*/ 33 h 95"/>
                    <a:gd name="T18" fmla="*/ 3 w 92"/>
                    <a:gd name="T19" fmla="*/ 35 h 95"/>
                    <a:gd name="T20" fmla="*/ 5 w 92"/>
                    <a:gd name="T21" fmla="*/ 37 h 95"/>
                    <a:gd name="T22" fmla="*/ 7 w 92"/>
                    <a:gd name="T23" fmla="*/ 39 h 95"/>
                    <a:gd name="T24" fmla="*/ 9 w 92"/>
                    <a:gd name="T25" fmla="*/ 41 h 95"/>
                    <a:gd name="T26" fmla="*/ 11 w 92"/>
                    <a:gd name="T27" fmla="*/ 43 h 95"/>
                    <a:gd name="T28" fmla="*/ 18 w 92"/>
                    <a:gd name="T29" fmla="*/ 48 h 95"/>
                    <a:gd name="T30" fmla="*/ 38 w 92"/>
                    <a:gd name="T31" fmla="*/ 59 h 95"/>
                    <a:gd name="T32" fmla="*/ 51 w 92"/>
                    <a:gd name="T33" fmla="*/ 65 h 95"/>
                    <a:gd name="T34" fmla="*/ 60 w 92"/>
                    <a:gd name="T35" fmla="*/ 71 h 95"/>
                    <a:gd name="T36" fmla="*/ 56 w 92"/>
                    <a:gd name="T37" fmla="*/ 77 h 95"/>
                    <a:gd name="T38" fmla="*/ 49 w 92"/>
                    <a:gd name="T39" fmla="*/ 92 h 95"/>
                    <a:gd name="T40" fmla="*/ 57 w 92"/>
                    <a:gd name="T41" fmla="*/ 94 h 95"/>
                    <a:gd name="T42" fmla="*/ 61 w 92"/>
                    <a:gd name="T43" fmla="*/ 94 h 95"/>
                    <a:gd name="T44" fmla="*/ 63 w 92"/>
                    <a:gd name="T45" fmla="*/ 94 h 95"/>
                    <a:gd name="T46" fmla="*/ 65 w 92"/>
                    <a:gd name="T47" fmla="*/ 94 h 95"/>
                    <a:gd name="T48" fmla="*/ 68 w 92"/>
                    <a:gd name="T49" fmla="*/ 95 h 95"/>
                    <a:gd name="T50" fmla="*/ 76 w 92"/>
                    <a:gd name="T51" fmla="*/ 93 h 95"/>
                    <a:gd name="T52" fmla="*/ 79 w 92"/>
                    <a:gd name="T53" fmla="*/ 91 h 95"/>
                    <a:gd name="T54" fmla="*/ 85 w 92"/>
                    <a:gd name="T55" fmla="*/ 88 h 95"/>
                    <a:gd name="T56" fmla="*/ 89 w 92"/>
                    <a:gd name="T57" fmla="*/ 75 h 95"/>
                    <a:gd name="T58" fmla="*/ 89 w 92"/>
                    <a:gd name="T59" fmla="*/ 72 h 95"/>
                    <a:gd name="T60" fmla="*/ 89 w 92"/>
                    <a:gd name="T61" fmla="*/ 71 h 95"/>
                    <a:gd name="T62" fmla="*/ 89 w 92"/>
                    <a:gd name="T63" fmla="*/ 70 h 95"/>
                    <a:gd name="T64" fmla="*/ 90 w 92"/>
                    <a:gd name="T65" fmla="*/ 68 h 95"/>
                    <a:gd name="T66" fmla="*/ 90 w 92"/>
                    <a:gd name="T67" fmla="*/ 67 h 95"/>
                    <a:gd name="T68" fmla="*/ 91 w 92"/>
                    <a:gd name="T69" fmla="*/ 54 h 95"/>
                    <a:gd name="T70" fmla="*/ 85 w 92"/>
                    <a:gd name="T71" fmla="*/ 55 h 95"/>
                    <a:gd name="T72" fmla="*/ 75 w 92"/>
                    <a:gd name="T73" fmla="*/ 42 h 95"/>
                    <a:gd name="T74" fmla="*/ 68 w 92"/>
                    <a:gd name="T75" fmla="*/ 35 h 95"/>
                    <a:gd name="T76" fmla="*/ 68 w 92"/>
                    <a:gd name="T77" fmla="*/ 35 h 95"/>
                    <a:gd name="T78" fmla="*/ 66 w 92"/>
                    <a:gd name="T79" fmla="*/ 34 h 95"/>
                    <a:gd name="T80" fmla="*/ 52 w 92"/>
                    <a:gd name="T81" fmla="*/ 31 h 95"/>
                    <a:gd name="T82" fmla="*/ 50 w 92"/>
                    <a:gd name="T83" fmla="*/ 13 h 95"/>
                    <a:gd name="T84" fmla="*/ 51 w 92"/>
                    <a:gd name="T85" fmla="*/ 6 h 95"/>
                    <a:gd name="T86" fmla="*/ 51 w 92"/>
                    <a:gd name="T87" fmla="*/ 6 h 95"/>
                    <a:gd name="T88" fmla="*/ 51 w 92"/>
                    <a:gd name="T89" fmla="*/ 5 h 95"/>
                    <a:gd name="T90" fmla="*/ 49 w 92"/>
                    <a:gd name="T91" fmla="*/ 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" h="95">
                      <a:moveTo>
                        <a:pt x="49" y="5"/>
                      </a:move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3" y="2"/>
                        <a:pt x="41" y="0"/>
                        <a:pt x="39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2" y="0"/>
                        <a:pt x="29" y="0"/>
                        <a:pt x="27" y="1"/>
                      </a:cubicBezTo>
                      <a:cubicBezTo>
                        <a:pt x="25" y="2"/>
                        <a:pt x="22" y="2"/>
                        <a:pt x="20" y="2"/>
                      </a:cubicBezTo>
                      <a:cubicBezTo>
                        <a:pt x="18" y="2"/>
                        <a:pt x="15" y="2"/>
                        <a:pt x="13" y="4"/>
                      </a:cubicBezTo>
                      <a:cubicBezTo>
                        <a:pt x="9" y="6"/>
                        <a:pt x="5" y="11"/>
                        <a:pt x="5" y="12"/>
                      </a:cubicBezTo>
                      <a:cubicBezTo>
                        <a:pt x="6" y="14"/>
                        <a:pt x="5" y="30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3" y="35"/>
                        <a:pt x="4" y="36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2" y="44"/>
                        <a:pt x="13" y="44"/>
                      </a:cubicBezTo>
                      <a:cubicBezTo>
                        <a:pt x="15" y="46"/>
                        <a:pt x="17" y="47"/>
                        <a:pt x="18" y="48"/>
                      </a:cubicBezTo>
                      <a:cubicBezTo>
                        <a:pt x="20" y="50"/>
                        <a:pt x="21" y="51"/>
                        <a:pt x="25" y="52"/>
                      </a:cubicBezTo>
                      <a:cubicBezTo>
                        <a:pt x="33" y="52"/>
                        <a:pt x="36" y="56"/>
                        <a:pt x="38" y="59"/>
                      </a:cubicBezTo>
                      <a:cubicBezTo>
                        <a:pt x="39" y="60"/>
                        <a:pt x="45" y="62"/>
                        <a:pt x="49" y="64"/>
                      </a:cubicBezTo>
                      <a:cubicBezTo>
                        <a:pt x="50" y="64"/>
                        <a:pt x="51" y="65"/>
                        <a:pt x="51" y="65"/>
                      </a:cubicBezTo>
                      <a:cubicBezTo>
                        <a:pt x="57" y="67"/>
                        <a:pt x="59" y="68"/>
                        <a:pt x="60" y="70"/>
                      </a:cubicBezTo>
                      <a:cubicBezTo>
                        <a:pt x="60" y="70"/>
                        <a:pt x="60" y="71"/>
                        <a:pt x="60" y="71"/>
                      </a:cubicBezTo>
                      <a:cubicBezTo>
                        <a:pt x="60" y="73"/>
                        <a:pt x="59" y="74"/>
                        <a:pt x="57" y="76"/>
                      </a:cubicBezTo>
                      <a:cubicBezTo>
                        <a:pt x="57" y="76"/>
                        <a:pt x="57" y="77"/>
                        <a:pt x="56" y="77"/>
                      </a:cubicBezTo>
                      <a:cubicBezTo>
                        <a:pt x="54" y="80"/>
                        <a:pt x="51" y="83"/>
                        <a:pt x="51" y="86"/>
                      </a:cubicBezTo>
                      <a:cubicBezTo>
                        <a:pt x="51" y="89"/>
                        <a:pt x="50" y="91"/>
                        <a:pt x="49" y="92"/>
                      </a:cubicBezTo>
                      <a:cubicBezTo>
                        <a:pt x="49" y="92"/>
                        <a:pt x="50" y="93"/>
                        <a:pt x="50" y="93"/>
                      </a:cubicBezTo>
                      <a:cubicBezTo>
                        <a:pt x="53" y="93"/>
                        <a:pt x="55" y="93"/>
                        <a:pt x="57" y="94"/>
                      </a:cubicBezTo>
                      <a:cubicBezTo>
                        <a:pt x="57" y="94"/>
                        <a:pt x="58" y="94"/>
                        <a:pt x="58" y="94"/>
                      </a:cubicBezTo>
                      <a:cubicBezTo>
                        <a:pt x="59" y="94"/>
                        <a:pt x="60" y="94"/>
                        <a:pt x="61" y="94"/>
                      </a:cubicBezTo>
                      <a:cubicBezTo>
                        <a:pt x="61" y="94"/>
                        <a:pt x="62" y="94"/>
                        <a:pt x="63" y="94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4" y="94"/>
                        <a:pt x="64" y="94"/>
                        <a:pt x="64" y="94"/>
                      </a:cubicBezTo>
                      <a:cubicBezTo>
                        <a:pt x="64" y="94"/>
                        <a:pt x="64" y="94"/>
                        <a:pt x="65" y="94"/>
                      </a:cubicBezTo>
                      <a:cubicBezTo>
                        <a:pt x="65" y="94"/>
                        <a:pt x="66" y="94"/>
                        <a:pt x="66" y="94"/>
                      </a:cubicBezTo>
                      <a:cubicBezTo>
                        <a:pt x="67" y="94"/>
                        <a:pt x="67" y="95"/>
                        <a:pt x="68" y="95"/>
                      </a:cubicBezTo>
                      <a:cubicBezTo>
                        <a:pt x="69" y="95"/>
                        <a:pt x="70" y="95"/>
                        <a:pt x="72" y="94"/>
                      </a:cubicBezTo>
                      <a:cubicBezTo>
                        <a:pt x="73" y="93"/>
                        <a:pt x="74" y="93"/>
                        <a:pt x="76" y="93"/>
                      </a:cubicBezTo>
                      <a:cubicBezTo>
                        <a:pt x="76" y="92"/>
                        <a:pt x="77" y="93"/>
                        <a:pt x="77" y="93"/>
                      </a:cubicBezTo>
                      <a:cubicBezTo>
                        <a:pt x="77" y="93"/>
                        <a:pt x="79" y="92"/>
                        <a:pt x="79" y="91"/>
                      </a:cubicBezTo>
                      <a:cubicBezTo>
                        <a:pt x="81" y="90"/>
                        <a:pt x="83" y="88"/>
                        <a:pt x="85" y="88"/>
                      </a:cubicBezTo>
                      <a:cubicBezTo>
                        <a:pt x="85" y="88"/>
                        <a:pt x="85" y="88"/>
                        <a:pt x="85" y="88"/>
                      </a:cubicBezTo>
                      <a:cubicBezTo>
                        <a:pt x="87" y="87"/>
                        <a:pt x="89" y="79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9" y="70"/>
                        <a:pt x="89" y="70"/>
                        <a:pt x="89" y="69"/>
                      </a:cubicBezTo>
                      <a:cubicBezTo>
                        <a:pt x="89" y="69"/>
                        <a:pt x="89" y="69"/>
                        <a:pt x="90" y="68"/>
                      </a:cubicBezTo>
                      <a:cubicBezTo>
                        <a:pt x="90" y="68"/>
                        <a:pt x="90" y="67"/>
                        <a:pt x="90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5"/>
                        <a:pt x="90" y="65"/>
                      </a:cubicBezTo>
                      <a:cubicBezTo>
                        <a:pt x="91" y="62"/>
                        <a:pt x="92" y="55"/>
                        <a:pt x="91" y="54"/>
                      </a:cubicBezTo>
                      <a:cubicBezTo>
                        <a:pt x="91" y="54"/>
                        <a:pt x="90" y="54"/>
                        <a:pt x="90" y="54"/>
                      </a:cubicBezTo>
                      <a:cubicBezTo>
                        <a:pt x="88" y="54"/>
                        <a:pt x="87" y="55"/>
                        <a:pt x="85" y="55"/>
                      </a:cubicBezTo>
                      <a:cubicBezTo>
                        <a:pt x="84" y="56"/>
                        <a:pt x="84" y="56"/>
                        <a:pt x="83" y="56"/>
                      </a:cubicBezTo>
                      <a:cubicBezTo>
                        <a:pt x="80" y="56"/>
                        <a:pt x="77" y="49"/>
                        <a:pt x="75" y="42"/>
                      </a:cubicBezTo>
                      <a:cubicBezTo>
                        <a:pt x="74" y="39"/>
                        <a:pt x="71" y="34"/>
                        <a:pt x="70" y="34"/>
                      </a:cubicBezTo>
                      <a:cubicBezTo>
                        <a:pt x="70" y="34"/>
                        <a:pt x="69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5" y="34"/>
                        <a:pt x="63" y="33"/>
                        <a:pt x="59" y="33"/>
                      </a:cubicBezTo>
                      <a:cubicBezTo>
                        <a:pt x="56" y="33"/>
                        <a:pt x="53" y="33"/>
                        <a:pt x="52" y="31"/>
                      </a:cubicBezTo>
                      <a:cubicBezTo>
                        <a:pt x="50" y="29"/>
                        <a:pt x="51" y="26"/>
                        <a:pt x="52" y="22"/>
                      </a:cubicBezTo>
                      <a:cubicBezTo>
                        <a:pt x="53" y="18"/>
                        <a:pt x="51" y="16"/>
                        <a:pt x="50" y="13"/>
                      </a:cubicBezTo>
                      <a:cubicBezTo>
                        <a:pt x="49" y="11"/>
                        <a:pt x="48" y="8"/>
                        <a:pt x="51" y="7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lose/>
                    </a:path>
                  </a:pathLst>
                </a:custGeom>
                <a:solidFill>
                  <a:srgbClr val="33A3DC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0" name="Freeform 1919"/>
                <p:cNvSpPr>
                  <a:spLocks/>
                </p:cNvSpPr>
                <p:nvPr/>
              </p:nvSpPr>
              <p:spPr bwMode="auto">
                <a:xfrm>
                  <a:off x="2216" y="21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1" name="Freeform 1920"/>
                <p:cNvSpPr>
                  <a:spLocks/>
                </p:cNvSpPr>
                <p:nvPr/>
              </p:nvSpPr>
              <p:spPr bwMode="auto">
                <a:xfrm>
                  <a:off x="2216" y="21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2" name="Freeform 1921"/>
                <p:cNvSpPr>
                  <a:spLocks/>
                </p:cNvSpPr>
                <p:nvPr/>
              </p:nvSpPr>
              <p:spPr bwMode="auto">
                <a:xfrm>
                  <a:off x="2217" y="21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3" name="Freeform 1922"/>
                <p:cNvSpPr>
                  <a:spLocks/>
                </p:cNvSpPr>
                <p:nvPr/>
              </p:nvSpPr>
              <p:spPr bwMode="auto">
                <a:xfrm>
                  <a:off x="2195" y="210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4" name="Freeform 1923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5" name="Freeform 1924"/>
                <p:cNvSpPr>
                  <a:spLocks/>
                </p:cNvSpPr>
                <p:nvPr/>
              </p:nvSpPr>
              <p:spPr bwMode="auto">
                <a:xfrm>
                  <a:off x="2180" y="2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6" name="Freeform 192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2 h 3"/>
                    <a:gd name="T3" fmla="*/ 0 h 3"/>
                    <a:gd name="T4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7" name="Freeform 1926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8" name="Freeform 1927"/>
                <p:cNvSpPr>
                  <a:spLocks/>
                </p:cNvSpPr>
                <p:nvPr/>
              </p:nvSpPr>
              <p:spPr bwMode="auto">
                <a:xfrm>
                  <a:off x="2211" y="2122"/>
                  <a:ext cx="6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1 h 2"/>
                    <a:gd name="T4" fmla="*/ 0 w 7"/>
                    <a:gd name="T5" fmla="*/ 2 h 2"/>
                    <a:gd name="T6" fmla="*/ 2 w 7"/>
                    <a:gd name="T7" fmla="*/ 1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cubicBezTo>
                        <a:pt x="5" y="0"/>
                        <a:pt x="4" y="1"/>
                        <a:pt x="2" y="1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4" y="1"/>
                        <a:pt x="5" y="0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9" name="Freeform 1928"/>
                <p:cNvSpPr>
                  <a:spLocks/>
                </p:cNvSpPr>
                <p:nvPr/>
              </p:nvSpPr>
              <p:spPr bwMode="auto">
                <a:xfrm>
                  <a:off x="2138" y="2107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0" name="Freeform 1929"/>
                <p:cNvSpPr>
                  <a:spLocks/>
                </p:cNvSpPr>
                <p:nvPr/>
              </p:nvSpPr>
              <p:spPr bwMode="auto">
                <a:xfrm>
                  <a:off x="2190" y="21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1" name="Freeform 1930"/>
                <p:cNvSpPr>
                  <a:spLocks/>
                </p:cNvSpPr>
                <p:nvPr/>
              </p:nvSpPr>
              <p:spPr bwMode="auto">
                <a:xfrm>
                  <a:off x="2140" y="21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2" name="Freeform 1931"/>
                <p:cNvSpPr>
                  <a:spLocks/>
                </p:cNvSpPr>
                <p:nvPr/>
              </p:nvSpPr>
              <p:spPr bwMode="auto">
                <a:xfrm>
                  <a:off x="2186" y="213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3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2" y="3"/>
                        <a:pt x="3" y="2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3" name="Freeform 1932"/>
                <p:cNvSpPr>
                  <a:spLocks/>
                </p:cNvSpPr>
                <p:nvPr/>
              </p:nvSpPr>
              <p:spPr bwMode="auto">
                <a:xfrm>
                  <a:off x="2213" y="21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4" name="Freeform 1933"/>
                <p:cNvSpPr>
                  <a:spLocks/>
                </p:cNvSpPr>
                <p:nvPr/>
              </p:nvSpPr>
              <p:spPr bwMode="auto">
                <a:xfrm>
                  <a:off x="2204" y="215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5" name="Freeform 1934"/>
                <p:cNvSpPr>
                  <a:spLocks/>
                </p:cNvSpPr>
                <p:nvPr/>
              </p:nvSpPr>
              <p:spPr bwMode="auto">
                <a:xfrm>
                  <a:off x="2194" y="216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6" name="Freeform 193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7" name="Freeform 1936"/>
                <p:cNvSpPr>
                  <a:spLocks/>
                </p:cNvSpPr>
                <p:nvPr/>
              </p:nvSpPr>
              <p:spPr bwMode="auto">
                <a:xfrm>
                  <a:off x="2193" y="216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8" name="Freeform 1937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9" name="Freeform 1938"/>
                <p:cNvSpPr>
                  <a:spLocks/>
                </p:cNvSpPr>
                <p:nvPr/>
              </p:nvSpPr>
              <p:spPr bwMode="auto">
                <a:xfrm>
                  <a:off x="2205" y="215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0" name="Freeform 1939"/>
                <p:cNvSpPr>
                  <a:spLocks/>
                </p:cNvSpPr>
                <p:nvPr/>
              </p:nvSpPr>
              <p:spPr bwMode="auto">
                <a:xfrm>
                  <a:off x="2187" y="216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1" name="Freeform 1940"/>
                <p:cNvSpPr>
                  <a:spLocks/>
                </p:cNvSpPr>
                <p:nvPr/>
              </p:nvSpPr>
              <p:spPr bwMode="auto">
                <a:xfrm>
                  <a:off x="2136" y="2106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2" name="Freeform 1941"/>
                <p:cNvSpPr>
                  <a:spLocks/>
                </p:cNvSpPr>
                <p:nvPr/>
              </p:nvSpPr>
              <p:spPr bwMode="auto">
                <a:xfrm>
                  <a:off x="2132" y="21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3" name="Freeform 1942"/>
                <p:cNvSpPr>
                  <a:spLocks/>
                </p:cNvSpPr>
                <p:nvPr/>
              </p:nvSpPr>
              <p:spPr bwMode="auto">
                <a:xfrm>
                  <a:off x="2131" y="2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4" name="Freeform 1943"/>
                <p:cNvSpPr>
                  <a:spLocks/>
                </p:cNvSpPr>
                <p:nvPr/>
              </p:nvSpPr>
              <p:spPr bwMode="auto">
                <a:xfrm>
                  <a:off x="2142" y="211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5" name="Freeform 1944"/>
                <p:cNvSpPr>
                  <a:spLocks/>
                </p:cNvSpPr>
                <p:nvPr/>
              </p:nvSpPr>
              <p:spPr bwMode="auto">
                <a:xfrm>
                  <a:off x="2134" y="210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6" name="Freeform 194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0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7" name="Freeform 1946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8" name="Freeform 1947"/>
                <p:cNvSpPr>
                  <a:spLocks/>
                </p:cNvSpPr>
                <p:nvPr/>
              </p:nvSpPr>
              <p:spPr bwMode="auto">
                <a:xfrm>
                  <a:off x="1954" y="1721"/>
                  <a:ext cx="125" cy="178"/>
                </a:xfrm>
                <a:custGeom>
                  <a:avLst/>
                  <a:gdLst>
                    <a:gd name="T0" fmla="*/ 43 w 131"/>
                    <a:gd name="T1" fmla="*/ 140 h 186"/>
                    <a:gd name="T2" fmla="*/ 51 w 131"/>
                    <a:gd name="T3" fmla="*/ 147 h 186"/>
                    <a:gd name="T4" fmla="*/ 63 w 131"/>
                    <a:gd name="T5" fmla="*/ 161 h 186"/>
                    <a:gd name="T6" fmla="*/ 85 w 131"/>
                    <a:gd name="T7" fmla="*/ 166 h 186"/>
                    <a:gd name="T8" fmla="*/ 92 w 131"/>
                    <a:gd name="T9" fmla="*/ 165 h 186"/>
                    <a:gd name="T10" fmla="*/ 97 w 131"/>
                    <a:gd name="T11" fmla="*/ 179 h 186"/>
                    <a:gd name="T12" fmla="*/ 100 w 131"/>
                    <a:gd name="T13" fmla="*/ 185 h 186"/>
                    <a:gd name="T14" fmla="*/ 101 w 131"/>
                    <a:gd name="T15" fmla="*/ 185 h 186"/>
                    <a:gd name="T16" fmla="*/ 102 w 131"/>
                    <a:gd name="T17" fmla="*/ 182 h 186"/>
                    <a:gd name="T18" fmla="*/ 103 w 131"/>
                    <a:gd name="T19" fmla="*/ 177 h 186"/>
                    <a:gd name="T20" fmla="*/ 103 w 131"/>
                    <a:gd name="T21" fmla="*/ 173 h 186"/>
                    <a:gd name="T22" fmla="*/ 103 w 131"/>
                    <a:gd name="T23" fmla="*/ 133 h 186"/>
                    <a:gd name="T24" fmla="*/ 102 w 131"/>
                    <a:gd name="T25" fmla="*/ 128 h 186"/>
                    <a:gd name="T26" fmla="*/ 120 w 131"/>
                    <a:gd name="T27" fmla="*/ 119 h 186"/>
                    <a:gd name="T28" fmla="*/ 123 w 131"/>
                    <a:gd name="T29" fmla="*/ 119 h 186"/>
                    <a:gd name="T30" fmla="*/ 125 w 131"/>
                    <a:gd name="T31" fmla="*/ 118 h 186"/>
                    <a:gd name="T32" fmla="*/ 129 w 131"/>
                    <a:gd name="T33" fmla="*/ 117 h 186"/>
                    <a:gd name="T34" fmla="*/ 130 w 131"/>
                    <a:gd name="T35" fmla="*/ 116 h 186"/>
                    <a:gd name="T36" fmla="*/ 130 w 131"/>
                    <a:gd name="T37" fmla="*/ 114 h 186"/>
                    <a:gd name="T38" fmla="*/ 129 w 131"/>
                    <a:gd name="T39" fmla="*/ 101 h 186"/>
                    <a:gd name="T40" fmla="*/ 128 w 131"/>
                    <a:gd name="T41" fmla="*/ 72 h 186"/>
                    <a:gd name="T42" fmla="*/ 98 w 131"/>
                    <a:gd name="T43" fmla="*/ 64 h 186"/>
                    <a:gd name="T44" fmla="*/ 81 w 131"/>
                    <a:gd name="T45" fmla="*/ 63 h 186"/>
                    <a:gd name="T46" fmla="*/ 74 w 131"/>
                    <a:gd name="T47" fmla="*/ 61 h 186"/>
                    <a:gd name="T48" fmla="*/ 69 w 131"/>
                    <a:gd name="T49" fmla="*/ 43 h 186"/>
                    <a:gd name="T50" fmla="*/ 63 w 131"/>
                    <a:gd name="T51" fmla="*/ 39 h 186"/>
                    <a:gd name="T52" fmla="*/ 65 w 131"/>
                    <a:gd name="T53" fmla="*/ 24 h 186"/>
                    <a:gd name="T54" fmla="*/ 77 w 131"/>
                    <a:gd name="T55" fmla="*/ 7 h 186"/>
                    <a:gd name="T56" fmla="*/ 86 w 131"/>
                    <a:gd name="T57" fmla="*/ 2 h 186"/>
                    <a:gd name="T58" fmla="*/ 73 w 131"/>
                    <a:gd name="T59" fmla="*/ 7 h 186"/>
                    <a:gd name="T60" fmla="*/ 55 w 131"/>
                    <a:gd name="T61" fmla="*/ 14 h 186"/>
                    <a:gd name="T62" fmla="*/ 41 w 131"/>
                    <a:gd name="T63" fmla="*/ 19 h 186"/>
                    <a:gd name="T64" fmla="*/ 26 w 131"/>
                    <a:gd name="T65" fmla="*/ 45 h 186"/>
                    <a:gd name="T66" fmla="*/ 20 w 131"/>
                    <a:gd name="T67" fmla="*/ 51 h 186"/>
                    <a:gd name="T68" fmla="*/ 18 w 131"/>
                    <a:gd name="T69" fmla="*/ 53 h 186"/>
                    <a:gd name="T70" fmla="*/ 14 w 131"/>
                    <a:gd name="T71" fmla="*/ 56 h 186"/>
                    <a:gd name="T72" fmla="*/ 18 w 131"/>
                    <a:gd name="T73" fmla="*/ 68 h 186"/>
                    <a:gd name="T74" fmla="*/ 19 w 131"/>
                    <a:gd name="T75" fmla="*/ 102 h 186"/>
                    <a:gd name="T76" fmla="*/ 1 w 131"/>
                    <a:gd name="T77" fmla="*/ 121 h 186"/>
                    <a:gd name="T78" fmla="*/ 3 w 131"/>
                    <a:gd name="T79" fmla="*/ 124 h 186"/>
                    <a:gd name="T80" fmla="*/ 6 w 131"/>
                    <a:gd name="T81" fmla="*/ 126 h 186"/>
                    <a:gd name="T82" fmla="*/ 10 w 131"/>
                    <a:gd name="T83" fmla="*/ 128 h 186"/>
                    <a:gd name="T84" fmla="*/ 12 w 131"/>
                    <a:gd name="T85" fmla="*/ 129 h 186"/>
                    <a:gd name="T86" fmla="*/ 25 w 131"/>
                    <a:gd name="T87" fmla="*/ 136 h 186"/>
                    <a:gd name="T88" fmla="*/ 30 w 131"/>
                    <a:gd name="T89" fmla="*/ 134 h 186"/>
                    <a:gd name="T90" fmla="*/ 31 w 131"/>
                    <a:gd name="T91" fmla="*/ 135 h 186"/>
                    <a:gd name="T92" fmla="*/ 34 w 131"/>
                    <a:gd name="T93" fmla="*/ 137 h 186"/>
                    <a:gd name="T94" fmla="*/ 37 w 131"/>
                    <a:gd name="T95" fmla="*/ 141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186">
                      <a:moveTo>
                        <a:pt x="38" y="141"/>
                      </a:moveTo>
                      <a:cubicBezTo>
                        <a:pt x="39" y="141"/>
                        <a:pt x="40" y="141"/>
                        <a:pt x="40" y="141"/>
                      </a:cubicBezTo>
                      <a:cubicBezTo>
                        <a:pt x="41" y="140"/>
                        <a:pt x="41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5" y="140"/>
                        <a:pt x="45" y="141"/>
                      </a:cubicBezTo>
                      <a:cubicBezTo>
                        <a:pt x="46" y="141"/>
                        <a:pt x="47" y="141"/>
                        <a:pt x="47" y="141"/>
                      </a:cubicBezTo>
                      <a:cubicBezTo>
                        <a:pt x="49" y="142"/>
                        <a:pt x="50" y="145"/>
                        <a:pt x="51" y="147"/>
                      </a:cubicBezTo>
                      <a:cubicBezTo>
                        <a:pt x="51" y="149"/>
                        <a:pt x="52" y="150"/>
                        <a:pt x="53" y="150"/>
                      </a:cubicBezTo>
                      <a:cubicBezTo>
                        <a:pt x="56" y="151"/>
                        <a:pt x="58" y="152"/>
                        <a:pt x="60" y="154"/>
                      </a:cubicBezTo>
                      <a:cubicBezTo>
                        <a:pt x="61" y="156"/>
                        <a:pt x="62" y="158"/>
                        <a:pt x="62" y="160"/>
                      </a:cubicBezTo>
                      <a:cubicBezTo>
                        <a:pt x="62" y="160"/>
                        <a:pt x="62" y="160"/>
                        <a:pt x="63" y="161"/>
                      </a:cubicBezTo>
                      <a:cubicBezTo>
                        <a:pt x="64" y="162"/>
                        <a:pt x="66" y="164"/>
                        <a:pt x="66" y="166"/>
                      </a:cubicBezTo>
                      <a:cubicBezTo>
                        <a:pt x="67" y="167"/>
                        <a:pt x="68" y="167"/>
                        <a:pt x="71" y="167"/>
                      </a:cubicBezTo>
                      <a:cubicBezTo>
                        <a:pt x="73" y="167"/>
                        <a:pt x="75" y="167"/>
                        <a:pt x="76" y="166"/>
                      </a:cubicBezTo>
                      <a:cubicBezTo>
                        <a:pt x="78" y="165"/>
                        <a:pt x="82" y="164"/>
                        <a:pt x="85" y="166"/>
                      </a:cubicBezTo>
                      <a:cubicBezTo>
                        <a:pt x="86" y="166"/>
                        <a:pt x="86" y="165"/>
                        <a:pt x="87" y="165"/>
                      </a:cubicBezTo>
                      <a:cubicBezTo>
                        <a:pt x="88" y="165"/>
                        <a:pt x="89" y="165"/>
                        <a:pt x="90" y="165"/>
                      </a:cubicBezTo>
                      <a:cubicBezTo>
                        <a:pt x="90" y="165"/>
                        <a:pt x="90" y="165"/>
                        <a:pt x="91" y="165"/>
                      </a:cubicBezTo>
                      <a:cubicBezTo>
                        <a:pt x="91" y="165"/>
                        <a:pt x="91" y="165"/>
                        <a:pt x="92" y="165"/>
                      </a:cubicBezTo>
                      <a:cubicBezTo>
                        <a:pt x="98" y="167"/>
                        <a:pt x="101" y="169"/>
                        <a:pt x="101" y="172"/>
                      </a:cubicBezTo>
                      <a:cubicBezTo>
                        <a:pt x="102" y="173"/>
                        <a:pt x="102" y="174"/>
                        <a:pt x="101" y="175"/>
                      </a:cubicBezTo>
                      <a:cubicBezTo>
                        <a:pt x="100" y="176"/>
                        <a:pt x="99" y="177"/>
                        <a:pt x="98" y="178"/>
                      </a:cubicBezTo>
                      <a:cubicBezTo>
                        <a:pt x="98" y="178"/>
                        <a:pt x="98" y="179"/>
                        <a:pt x="97" y="179"/>
                      </a:cubicBezTo>
                      <a:cubicBezTo>
                        <a:pt x="96" y="180"/>
                        <a:pt x="95" y="182"/>
                        <a:pt x="95" y="182"/>
                      </a:cubicBezTo>
                      <a:cubicBezTo>
                        <a:pt x="95" y="182"/>
                        <a:pt x="97" y="183"/>
                        <a:pt x="98" y="184"/>
                      </a:cubicBezTo>
                      <a:cubicBezTo>
                        <a:pt x="98" y="184"/>
                        <a:pt x="99" y="184"/>
                        <a:pt x="99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6"/>
                        <a:pt x="100" y="186"/>
                        <a:pt x="101" y="186"/>
                      </a:cubicBezTo>
                      <a:cubicBezTo>
                        <a:pt x="101" y="186"/>
                        <a:pt x="101" y="186"/>
                        <a:pt x="101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2" y="183"/>
                        <a:pt x="102" y="183"/>
                      </a:cubicBezTo>
                      <a:cubicBezTo>
                        <a:pt x="102" y="183"/>
                        <a:pt x="102" y="183"/>
                        <a:pt x="102" y="182"/>
                      </a:cubicBezTo>
                      <a:cubicBezTo>
                        <a:pt x="102" y="182"/>
                        <a:pt x="102" y="182"/>
                        <a:pt x="102" y="182"/>
                      </a:cubicBezTo>
                      <a:cubicBezTo>
                        <a:pt x="102" y="181"/>
                        <a:pt x="102" y="181"/>
                        <a:pt x="102" y="180"/>
                      </a:cubicBezTo>
                      <a:cubicBezTo>
                        <a:pt x="102" y="180"/>
                        <a:pt x="102" y="180"/>
                        <a:pt x="102" y="180"/>
                      </a:cubicBezTo>
                      <a:cubicBezTo>
                        <a:pt x="102" y="179"/>
                        <a:pt x="103" y="179"/>
                        <a:pt x="103" y="179"/>
                      </a:cubicBezTo>
                      <a:cubicBezTo>
                        <a:pt x="103" y="178"/>
                        <a:pt x="103" y="178"/>
                        <a:pt x="103" y="177"/>
                      </a:cubicBezTo>
                      <a:cubicBezTo>
                        <a:pt x="103" y="177"/>
                        <a:pt x="103" y="177"/>
                        <a:pt x="103" y="177"/>
                      </a:cubicBezTo>
                      <a:cubicBezTo>
                        <a:pt x="103" y="176"/>
                        <a:pt x="103" y="176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3" y="174"/>
                        <a:pt x="103" y="173"/>
                        <a:pt x="103" y="173"/>
                      </a:cubicBezTo>
                      <a:cubicBezTo>
                        <a:pt x="103" y="169"/>
                        <a:pt x="104" y="160"/>
                        <a:pt x="105" y="157"/>
                      </a:cubicBezTo>
                      <a:cubicBezTo>
                        <a:pt x="106" y="154"/>
                        <a:pt x="104" y="152"/>
                        <a:pt x="102" y="149"/>
                      </a:cubicBezTo>
                      <a:cubicBezTo>
                        <a:pt x="100" y="146"/>
                        <a:pt x="98" y="143"/>
                        <a:pt x="98" y="139"/>
                      </a:cubicBezTo>
                      <a:cubicBezTo>
                        <a:pt x="98" y="134"/>
                        <a:pt x="100" y="133"/>
                        <a:pt x="103" y="133"/>
                      </a:cubicBezTo>
                      <a:cubicBezTo>
                        <a:pt x="105" y="132"/>
                        <a:pt x="106" y="132"/>
                        <a:pt x="107" y="132"/>
                      </a:cubicBezTo>
                      <a:cubicBezTo>
                        <a:pt x="107" y="131"/>
                        <a:pt x="107" y="131"/>
                        <a:pt x="107" y="131"/>
                      </a:cubicBezTo>
                      <a:cubicBezTo>
                        <a:pt x="107" y="131"/>
                        <a:pt x="106" y="131"/>
                        <a:pt x="105" y="131"/>
                      </a:cubicBezTo>
                      <a:cubicBezTo>
                        <a:pt x="104" y="130"/>
                        <a:pt x="103" y="129"/>
                        <a:pt x="102" y="128"/>
                      </a:cubicBezTo>
                      <a:cubicBezTo>
                        <a:pt x="101" y="126"/>
                        <a:pt x="100" y="124"/>
                        <a:pt x="101" y="122"/>
                      </a:cubicBezTo>
                      <a:cubicBezTo>
                        <a:pt x="101" y="120"/>
                        <a:pt x="104" y="119"/>
                        <a:pt x="111" y="119"/>
                      </a:cubicBezTo>
                      <a:cubicBezTo>
                        <a:pt x="113" y="119"/>
                        <a:pt x="115" y="119"/>
                        <a:pt x="117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20" y="119"/>
                        <a:pt x="120" y="119"/>
                        <a:pt x="121" y="119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22" y="119"/>
                        <a:pt x="122" y="119"/>
                        <a:pt x="122" y="119"/>
                      </a:cubicBezTo>
                      <a:cubicBezTo>
                        <a:pt x="122" y="119"/>
                        <a:pt x="122" y="119"/>
                        <a:pt x="123" y="119"/>
                      </a:cubicBezTo>
                      <a:cubicBezTo>
                        <a:pt x="123" y="119"/>
                        <a:pt x="123" y="118"/>
                        <a:pt x="124" y="118"/>
                      </a:cubicBezTo>
                      <a:cubicBezTo>
                        <a:pt x="124" y="118"/>
                        <a:pt x="124" y="118"/>
                        <a:pt x="124" y="118"/>
                      </a:cubicBezTo>
                      <a:cubicBezTo>
                        <a:pt x="124" y="118"/>
                        <a:pt x="125" y="118"/>
                        <a:pt x="125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8"/>
                        <a:pt x="126" y="118"/>
                        <a:pt x="127" y="117"/>
                      </a:cubicBezTo>
                      <a:cubicBezTo>
                        <a:pt x="127" y="117"/>
                        <a:pt x="127" y="117"/>
                        <a:pt x="127" y="117"/>
                      </a:cubicBezTo>
                      <a:cubicBezTo>
                        <a:pt x="127" y="117"/>
                        <a:pt x="128" y="117"/>
                        <a:pt x="128" y="117"/>
                      </a:cubicBezTo>
                      <a:cubicBezTo>
                        <a:pt x="128" y="117"/>
                        <a:pt x="128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ubicBezTo>
                        <a:pt x="130" y="115"/>
                        <a:pt x="130" y="115"/>
                        <a:pt x="130" y="115"/>
                      </a:cubicBezTo>
                      <a:cubicBezTo>
                        <a:pt x="130" y="115"/>
                        <a:pt x="130" y="115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3"/>
                        <a:pt x="129" y="113"/>
                        <a:pt x="129" y="113"/>
                      </a:cubicBezTo>
                      <a:cubicBezTo>
                        <a:pt x="128" y="112"/>
                        <a:pt x="127" y="110"/>
                        <a:pt x="126" y="108"/>
                      </a:cubicBezTo>
                      <a:cubicBezTo>
                        <a:pt x="126" y="106"/>
                        <a:pt x="127" y="104"/>
                        <a:pt x="129" y="101"/>
                      </a:cubicBezTo>
                      <a:cubicBezTo>
                        <a:pt x="130" y="101"/>
                        <a:pt x="129" y="100"/>
                        <a:pt x="127" y="97"/>
                      </a:cubicBezTo>
                      <a:cubicBezTo>
                        <a:pt x="126" y="97"/>
                        <a:pt x="125" y="96"/>
                        <a:pt x="125" y="95"/>
                      </a:cubicBezTo>
                      <a:cubicBezTo>
                        <a:pt x="121" y="91"/>
                        <a:pt x="124" y="78"/>
                        <a:pt x="127" y="72"/>
                      </a:cubicBezTo>
                      <a:cubicBezTo>
                        <a:pt x="128" y="72"/>
                        <a:pt x="128" y="72"/>
                        <a:pt x="128" y="72"/>
                      </a:cubicBezTo>
                      <a:cubicBezTo>
                        <a:pt x="128" y="72"/>
                        <a:pt x="127" y="71"/>
                        <a:pt x="124" y="71"/>
                      </a:cubicBezTo>
                      <a:cubicBezTo>
                        <a:pt x="122" y="71"/>
                        <a:pt x="118" y="72"/>
                        <a:pt x="116" y="72"/>
                      </a:cubicBezTo>
                      <a:cubicBezTo>
                        <a:pt x="114" y="72"/>
                        <a:pt x="113" y="72"/>
                        <a:pt x="111" y="72"/>
                      </a:cubicBezTo>
                      <a:cubicBezTo>
                        <a:pt x="106" y="71"/>
                        <a:pt x="102" y="69"/>
                        <a:pt x="98" y="64"/>
                      </a:cubicBezTo>
                      <a:cubicBezTo>
                        <a:pt x="98" y="63"/>
                        <a:pt x="97" y="62"/>
                        <a:pt x="95" y="62"/>
                      </a:cubicBezTo>
                      <a:cubicBezTo>
                        <a:pt x="95" y="62"/>
                        <a:pt x="94" y="62"/>
                        <a:pt x="94" y="62"/>
                      </a:cubicBezTo>
                      <a:cubicBezTo>
                        <a:pt x="92" y="62"/>
                        <a:pt x="91" y="62"/>
                        <a:pt x="89" y="63"/>
                      </a:cubicBezTo>
                      <a:cubicBezTo>
                        <a:pt x="87" y="63"/>
                        <a:pt x="84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77" y="63"/>
                        <a:pt x="75" y="62"/>
                        <a:pt x="74" y="61"/>
                      </a:cubicBezTo>
                      <a:cubicBezTo>
                        <a:pt x="74" y="61"/>
                        <a:pt x="74" y="61"/>
                        <a:pt x="74" y="61"/>
                      </a:cubicBezTo>
                      <a:cubicBezTo>
                        <a:pt x="71" y="58"/>
                        <a:pt x="71" y="53"/>
                        <a:pt x="71" y="50"/>
                      </a:cubicBezTo>
                      <a:cubicBezTo>
                        <a:pt x="71" y="49"/>
                        <a:pt x="71" y="48"/>
                        <a:pt x="71" y="47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2" y="45"/>
                        <a:pt x="71" y="45"/>
                        <a:pt x="69" y="43"/>
                      </a:cubicBezTo>
                      <a:cubicBezTo>
                        <a:pt x="68" y="42"/>
                        <a:pt x="66" y="41"/>
                        <a:pt x="66" y="39"/>
                      </a:cubicBezTo>
                      <a:cubicBezTo>
                        <a:pt x="66" y="39"/>
                        <a:pt x="66" y="38"/>
                        <a:pt x="65" y="38"/>
                      </a:cubicBezTo>
                      <a:cubicBezTo>
                        <a:pt x="64" y="38"/>
                        <a:pt x="64" y="39"/>
                        <a:pt x="63" y="39"/>
                      </a:cubicBez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1" y="39"/>
                        <a:pt x="61" y="38"/>
                        <a:pt x="60" y="37"/>
                      </a:cubicBezTo>
                      <a:cubicBezTo>
                        <a:pt x="60" y="36"/>
                        <a:pt x="60" y="35"/>
                        <a:pt x="61" y="34"/>
                      </a:cubicBezTo>
                      <a:cubicBezTo>
                        <a:pt x="61" y="33"/>
                        <a:pt x="62" y="32"/>
                        <a:pt x="63" y="30"/>
                      </a:cubicBezTo>
                      <a:cubicBezTo>
                        <a:pt x="64" y="29"/>
                        <a:pt x="64" y="28"/>
                        <a:pt x="65" y="24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19"/>
                        <a:pt x="68" y="16"/>
                        <a:pt x="71" y="13"/>
                      </a:cubicBezTo>
                      <a:cubicBezTo>
                        <a:pt x="72" y="12"/>
                        <a:pt x="74" y="11"/>
                        <a:pt x="75" y="9"/>
                      </a:cubicBezTo>
                      <a:cubicBezTo>
                        <a:pt x="75" y="8"/>
                        <a:pt x="76" y="8"/>
                        <a:pt x="77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8" y="7"/>
                        <a:pt x="78" y="7"/>
                        <a:pt x="78" y="6"/>
                      </a:cubicBezTo>
                      <a:cubicBezTo>
                        <a:pt x="79" y="5"/>
                        <a:pt x="81" y="4"/>
                        <a:pt x="82" y="4"/>
                      </a:cubicBezTo>
                      <a:cubicBezTo>
                        <a:pt x="85" y="3"/>
                        <a:pt x="86" y="2"/>
                        <a:pt x="86" y="2"/>
                      </a:cubicBezTo>
                      <a:cubicBezTo>
                        <a:pt x="86" y="2"/>
                        <a:pt x="86" y="1"/>
                        <a:pt x="84" y="1"/>
                      </a:cubicBezTo>
                      <a:cubicBezTo>
                        <a:pt x="84" y="0"/>
                        <a:pt x="84" y="0"/>
                        <a:pt x="83" y="0"/>
                      </a:cubicBezTo>
                      <a:cubicBezTo>
                        <a:pt x="82" y="0"/>
                        <a:pt x="81" y="2"/>
                        <a:pt x="80" y="3"/>
                      </a:cubicBezTo>
                      <a:cubicBezTo>
                        <a:pt x="78" y="5"/>
                        <a:pt x="76" y="6"/>
                        <a:pt x="73" y="7"/>
                      </a:cubicBezTo>
                      <a:cubicBezTo>
                        <a:pt x="70" y="7"/>
                        <a:pt x="69" y="8"/>
                        <a:pt x="67" y="10"/>
                      </a:cubicBezTo>
                      <a:cubicBezTo>
                        <a:pt x="66" y="11"/>
                        <a:pt x="65" y="12"/>
                        <a:pt x="64" y="12"/>
                      </a:cubicBezTo>
                      <a:cubicBezTo>
                        <a:pt x="62" y="13"/>
                        <a:pt x="60" y="14"/>
                        <a:pt x="58" y="14"/>
                      </a:cubicBezTo>
                      <a:cubicBezTo>
                        <a:pt x="57" y="14"/>
                        <a:pt x="55" y="14"/>
                        <a:pt x="55" y="14"/>
                      </a:cubicBezTo>
                      <a:cubicBezTo>
                        <a:pt x="54" y="17"/>
                        <a:pt x="53" y="17"/>
                        <a:pt x="52" y="17"/>
                      </a:cubicBezTo>
                      <a:cubicBezTo>
                        <a:pt x="51" y="17"/>
                        <a:pt x="50" y="17"/>
                        <a:pt x="49" y="16"/>
                      </a:cubicBezTo>
                      <a:cubicBezTo>
                        <a:pt x="48" y="16"/>
                        <a:pt x="48" y="15"/>
                        <a:pt x="47" y="15"/>
                      </a:cubicBezTo>
                      <a:cubicBezTo>
                        <a:pt x="46" y="15"/>
                        <a:pt x="43" y="16"/>
                        <a:pt x="41" y="19"/>
                      </a:cubicBezTo>
                      <a:cubicBezTo>
                        <a:pt x="40" y="21"/>
                        <a:pt x="39" y="22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8"/>
                        <a:pt x="40" y="32"/>
                        <a:pt x="34" y="35"/>
                      </a:cubicBezTo>
                      <a:cubicBezTo>
                        <a:pt x="30" y="38"/>
                        <a:pt x="28" y="42"/>
                        <a:pt x="26" y="45"/>
                      </a:cubicBezTo>
                      <a:cubicBezTo>
                        <a:pt x="25" y="46"/>
                        <a:pt x="24" y="47"/>
                        <a:pt x="23" y="48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19" y="52"/>
                        <a:pt x="19" y="52"/>
                      </a:cubicBezTo>
                      <a:cubicBezTo>
                        <a:pt x="19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7" y="54"/>
                        <a:pt x="17" y="54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5" y="56"/>
                        <a:pt x="15" y="56"/>
                      </a:cubicBezTo>
                      <a:cubicBezTo>
                        <a:pt x="15" y="56"/>
                        <a:pt x="15" y="56"/>
                        <a:pt x="14" y="56"/>
                      </a:cubicBezTo>
                      <a:cubicBezTo>
                        <a:pt x="14" y="57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4" y="59"/>
                        <a:pt x="15" y="60"/>
                        <a:pt x="15" y="60"/>
                      </a:cubicBezTo>
                      <a:cubicBezTo>
                        <a:pt x="18" y="63"/>
                        <a:pt x="18" y="66"/>
                        <a:pt x="18" y="68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20" y="75"/>
                        <a:pt x="18" y="77"/>
                        <a:pt x="17" y="78"/>
                      </a:cubicBezTo>
                      <a:cubicBezTo>
                        <a:pt x="16" y="81"/>
                        <a:pt x="18" y="91"/>
                        <a:pt x="19" y="93"/>
                      </a:cubicBezTo>
                      <a:cubicBezTo>
                        <a:pt x="22" y="96"/>
                        <a:pt x="20" y="99"/>
                        <a:pt x="19" y="102"/>
                      </a:cubicBezTo>
                      <a:cubicBezTo>
                        <a:pt x="18" y="103"/>
                        <a:pt x="18" y="104"/>
                        <a:pt x="17" y="105"/>
                      </a:cubicBezTo>
                      <a:cubicBezTo>
                        <a:pt x="15" y="110"/>
                        <a:pt x="12" y="113"/>
                        <a:pt x="6" y="113"/>
                      </a:cubicBezTo>
                      <a:cubicBezTo>
                        <a:pt x="5" y="113"/>
                        <a:pt x="4" y="115"/>
                        <a:pt x="4" y="117"/>
                      </a:cubicBezTo>
                      <a:cubicBezTo>
                        <a:pt x="3" y="119"/>
                        <a:pt x="3" y="120"/>
                        <a:pt x="1" y="121"/>
                      </a:cubicBezTo>
                      <a:cubicBezTo>
                        <a:pt x="1" y="121"/>
                        <a:pt x="0" y="122"/>
                        <a:pt x="0" y="123"/>
                      </a:cubicBezTo>
                      <a:cubicBezTo>
                        <a:pt x="0" y="123"/>
                        <a:pt x="1" y="123"/>
                        <a:pt x="1" y="123"/>
                      </a:cubicBezTo>
                      <a:cubicBezTo>
                        <a:pt x="1" y="123"/>
                        <a:pt x="1" y="123"/>
                        <a:pt x="2" y="123"/>
                      </a:cubicBezTo>
                      <a:cubicBezTo>
                        <a:pt x="2" y="124"/>
                        <a:pt x="2" y="124"/>
                        <a:pt x="3" y="124"/>
                      </a:cubicBezTo>
                      <a:cubicBezTo>
                        <a:pt x="3" y="124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6"/>
                      </a:cubicBezTo>
                      <a:cubicBezTo>
                        <a:pt x="6" y="127"/>
                        <a:pt x="7" y="127"/>
                        <a:pt x="7" y="127"/>
                      </a:cubicBezTo>
                      <a:cubicBezTo>
                        <a:pt x="7" y="127"/>
                        <a:pt x="8" y="127"/>
                        <a:pt x="8" y="127"/>
                      </a:cubicBezTo>
                      <a:cubicBezTo>
                        <a:pt x="8" y="128"/>
                        <a:pt x="8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4" y="129"/>
                        <a:pt x="16" y="131"/>
                        <a:pt x="17" y="132"/>
                      </a:cubicBezTo>
                      <a:cubicBezTo>
                        <a:pt x="18" y="133"/>
                        <a:pt x="19" y="134"/>
                        <a:pt x="20" y="135"/>
                      </a:cubicBezTo>
                      <a:cubicBezTo>
                        <a:pt x="21" y="135"/>
                        <a:pt x="22" y="136"/>
                        <a:pt x="24" y="136"/>
                      </a:cubicBezTo>
                      <a:cubicBezTo>
                        <a:pt x="24" y="136"/>
                        <a:pt x="24" y="136"/>
                        <a:pt x="25" y="136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7" y="134"/>
                        <a:pt x="27" y="134"/>
                        <a:pt x="28" y="134"/>
                      </a:cubicBezTo>
                      <a:cubicBezTo>
                        <a:pt x="29" y="134"/>
                        <a:pt x="29" y="134"/>
                        <a:pt x="29" y="134"/>
                      </a:cubicBezTo>
                      <a:cubicBezTo>
                        <a:pt x="29" y="134"/>
                        <a:pt x="29" y="134"/>
                        <a:pt x="30" y="134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5"/>
                        <a:pt x="30" y="135"/>
                        <a:pt x="30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3" y="136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4" y="137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5" y="138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40"/>
                        <a:pt x="36" y="140"/>
                        <a:pt x="37" y="141"/>
                      </a:cubicBezTo>
                      <a:cubicBezTo>
                        <a:pt x="37" y="141"/>
                        <a:pt x="37" y="141"/>
                        <a:pt x="37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9" name="Freeform 1948"/>
                <p:cNvSpPr>
                  <a:spLocks/>
                </p:cNvSpPr>
                <p:nvPr/>
              </p:nvSpPr>
              <p:spPr bwMode="auto">
                <a:xfrm>
                  <a:off x="2077" y="1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0" name="Freeform 1949"/>
                <p:cNvSpPr>
                  <a:spLocks/>
                </p:cNvSpPr>
                <p:nvPr/>
              </p:nvSpPr>
              <p:spPr bwMode="auto">
                <a:xfrm>
                  <a:off x="2051" y="189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1" name="Freeform 1950"/>
                <p:cNvSpPr>
                  <a:spLocks/>
                </p:cNvSpPr>
                <p:nvPr/>
              </p:nvSpPr>
              <p:spPr bwMode="auto">
                <a:xfrm>
                  <a:off x="2051" y="18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2" name="Freeform 1951"/>
                <p:cNvSpPr>
                  <a:spLocks/>
                </p:cNvSpPr>
                <p:nvPr/>
              </p:nvSpPr>
              <p:spPr bwMode="auto">
                <a:xfrm>
                  <a:off x="2052" y="1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3" name="Freeform 1952"/>
                <p:cNvSpPr>
                  <a:spLocks/>
                </p:cNvSpPr>
                <p:nvPr/>
              </p:nvSpPr>
              <p:spPr bwMode="auto">
                <a:xfrm>
                  <a:off x="2051" y="18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4" name="Freeform 1953"/>
                <p:cNvSpPr>
                  <a:spLocks/>
                </p:cNvSpPr>
                <p:nvPr/>
              </p:nvSpPr>
              <p:spPr bwMode="auto">
                <a:xfrm>
                  <a:off x="2070" y="1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5" name="Freeform 1954"/>
                <p:cNvSpPr>
                  <a:spLocks/>
                </p:cNvSpPr>
                <p:nvPr/>
              </p:nvSpPr>
              <p:spPr bwMode="auto">
                <a:xfrm>
                  <a:off x="2053" y="188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6" name="Freeform 1955"/>
                <p:cNvSpPr>
                  <a:spLocks/>
                </p:cNvSpPr>
                <p:nvPr/>
              </p:nvSpPr>
              <p:spPr bwMode="auto">
                <a:xfrm>
                  <a:off x="2053" y="188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7" name="Freeform 1956"/>
                <p:cNvSpPr>
                  <a:spLocks/>
                </p:cNvSpPr>
                <p:nvPr/>
              </p:nvSpPr>
              <p:spPr bwMode="auto">
                <a:xfrm>
                  <a:off x="2078" y="183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8" name="Freeform 1957"/>
                <p:cNvSpPr>
                  <a:spLocks/>
                </p:cNvSpPr>
                <p:nvPr/>
              </p:nvSpPr>
              <p:spPr bwMode="auto">
                <a:xfrm>
                  <a:off x="2071" y="1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9" name="Freeform 1958"/>
                <p:cNvSpPr>
                  <a:spLocks/>
                </p:cNvSpPr>
                <p:nvPr/>
              </p:nvSpPr>
              <p:spPr bwMode="auto">
                <a:xfrm>
                  <a:off x="2073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0" name="Freeform 1959"/>
                <p:cNvSpPr>
                  <a:spLocks/>
                </p:cNvSpPr>
                <p:nvPr/>
              </p:nvSpPr>
              <p:spPr bwMode="auto">
                <a:xfrm>
                  <a:off x="2053" y="189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1" name="Freeform 1960"/>
                <p:cNvSpPr>
                  <a:spLocks/>
                </p:cNvSpPr>
                <p:nvPr/>
              </p:nvSpPr>
              <p:spPr bwMode="auto">
                <a:xfrm>
                  <a:off x="2052" y="18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2" name="Freeform 1961"/>
                <p:cNvSpPr>
                  <a:spLocks/>
                </p:cNvSpPr>
                <p:nvPr/>
              </p:nvSpPr>
              <p:spPr bwMode="auto">
                <a:xfrm>
                  <a:off x="2074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3" name="Freeform 1962"/>
                <p:cNvSpPr>
                  <a:spLocks/>
                </p:cNvSpPr>
                <p:nvPr/>
              </p:nvSpPr>
              <p:spPr bwMode="auto">
                <a:xfrm>
                  <a:off x="2076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4" name="Freeform 1963"/>
                <p:cNvSpPr>
                  <a:spLocks/>
                </p:cNvSpPr>
                <p:nvPr/>
              </p:nvSpPr>
              <p:spPr bwMode="auto">
                <a:xfrm>
                  <a:off x="1967" y="17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5" name="Freeform 1964"/>
                <p:cNvSpPr>
                  <a:spLocks/>
                </p:cNvSpPr>
                <p:nvPr/>
              </p:nvSpPr>
              <p:spPr bwMode="auto">
                <a:xfrm>
                  <a:off x="1971" y="1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6" name="Freeform 1965"/>
                <p:cNvSpPr>
                  <a:spLocks/>
                </p:cNvSpPr>
                <p:nvPr/>
              </p:nvSpPr>
              <p:spPr bwMode="auto">
                <a:xfrm>
                  <a:off x="1969" y="17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7" name="Freeform 1966"/>
                <p:cNvSpPr>
                  <a:spLocks/>
                </p:cNvSpPr>
                <p:nvPr/>
              </p:nvSpPr>
              <p:spPr bwMode="auto">
                <a:xfrm>
                  <a:off x="1973" y="176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8" name="Freeform 1967"/>
                <p:cNvSpPr>
                  <a:spLocks/>
                </p:cNvSpPr>
                <p:nvPr/>
              </p:nvSpPr>
              <p:spPr bwMode="auto">
                <a:xfrm>
                  <a:off x="1972" y="17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9" name="Freeform 1968"/>
                <p:cNvSpPr>
                  <a:spLocks/>
                </p:cNvSpPr>
                <p:nvPr/>
              </p:nvSpPr>
              <p:spPr bwMode="auto">
                <a:xfrm>
                  <a:off x="1966" y="17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0" name="Freeform 1969"/>
                <p:cNvSpPr>
                  <a:spLocks/>
                </p:cNvSpPr>
                <p:nvPr/>
              </p:nvSpPr>
              <p:spPr bwMode="auto">
                <a:xfrm>
                  <a:off x="2056" y="1965"/>
                  <a:ext cx="128" cy="142"/>
                </a:xfrm>
                <a:custGeom>
                  <a:avLst/>
                  <a:gdLst>
                    <a:gd name="T0" fmla="*/ 71 w 133"/>
                    <a:gd name="T1" fmla="*/ 137 h 149"/>
                    <a:gd name="T2" fmla="*/ 77 w 133"/>
                    <a:gd name="T3" fmla="*/ 138 h 149"/>
                    <a:gd name="T4" fmla="*/ 78 w 133"/>
                    <a:gd name="T5" fmla="*/ 137 h 149"/>
                    <a:gd name="T6" fmla="*/ 79 w 133"/>
                    <a:gd name="T7" fmla="*/ 124 h 149"/>
                    <a:gd name="T8" fmla="*/ 89 w 133"/>
                    <a:gd name="T9" fmla="*/ 110 h 149"/>
                    <a:gd name="T10" fmla="*/ 113 w 133"/>
                    <a:gd name="T11" fmla="*/ 106 h 149"/>
                    <a:gd name="T12" fmla="*/ 127 w 133"/>
                    <a:gd name="T13" fmla="*/ 111 h 149"/>
                    <a:gd name="T14" fmla="*/ 130 w 133"/>
                    <a:gd name="T15" fmla="*/ 108 h 149"/>
                    <a:gd name="T16" fmla="*/ 131 w 133"/>
                    <a:gd name="T17" fmla="*/ 106 h 149"/>
                    <a:gd name="T18" fmla="*/ 132 w 133"/>
                    <a:gd name="T19" fmla="*/ 91 h 149"/>
                    <a:gd name="T20" fmla="*/ 121 w 133"/>
                    <a:gd name="T21" fmla="*/ 75 h 149"/>
                    <a:gd name="T22" fmla="*/ 104 w 133"/>
                    <a:gd name="T23" fmla="*/ 68 h 149"/>
                    <a:gd name="T24" fmla="*/ 103 w 133"/>
                    <a:gd name="T25" fmla="*/ 56 h 149"/>
                    <a:gd name="T26" fmla="*/ 97 w 133"/>
                    <a:gd name="T27" fmla="*/ 43 h 149"/>
                    <a:gd name="T28" fmla="*/ 91 w 133"/>
                    <a:gd name="T29" fmla="*/ 43 h 149"/>
                    <a:gd name="T30" fmla="*/ 87 w 133"/>
                    <a:gd name="T31" fmla="*/ 43 h 149"/>
                    <a:gd name="T32" fmla="*/ 85 w 133"/>
                    <a:gd name="T33" fmla="*/ 41 h 149"/>
                    <a:gd name="T34" fmla="*/ 84 w 133"/>
                    <a:gd name="T35" fmla="*/ 39 h 149"/>
                    <a:gd name="T36" fmla="*/ 72 w 133"/>
                    <a:gd name="T37" fmla="*/ 33 h 149"/>
                    <a:gd name="T38" fmla="*/ 71 w 133"/>
                    <a:gd name="T39" fmla="*/ 33 h 149"/>
                    <a:gd name="T40" fmla="*/ 68 w 133"/>
                    <a:gd name="T41" fmla="*/ 32 h 149"/>
                    <a:gd name="T42" fmla="*/ 49 w 133"/>
                    <a:gd name="T43" fmla="*/ 23 h 149"/>
                    <a:gd name="T44" fmla="*/ 36 w 133"/>
                    <a:gd name="T45" fmla="*/ 1 h 149"/>
                    <a:gd name="T46" fmla="*/ 19 w 133"/>
                    <a:gd name="T47" fmla="*/ 9 h 149"/>
                    <a:gd name="T48" fmla="*/ 13 w 133"/>
                    <a:gd name="T49" fmla="*/ 12 h 149"/>
                    <a:gd name="T50" fmla="*/ 11 w 133"/>
                    <a:gd name="T51" fmla="*/ 14 h 149"/>
                    <a:gd name="T52" fmla="*/ 9 w 133"/>
                    <a:gd name="T53" fmla="*/ 14 h 149"/>
                    <a:gd name="T54" fmla="*/ 6 w 133"/>
                    <a:gd name="T55" fmla="*/ 14 h 149"/>
                    <a:gd name="T56" fmla="*/ 4 w 133"/>
                    <a:gd name="T57" fmla="*/ 14 h 149"/>
                    <a:gd name="T58" fmla="*/ 6 w 133"/>
                    <a:gd name="T59" fmla="*/ 19 h 149"/>
                    <a:gd name="T60" fmla="*/ 6 w 133"/>
                    <a:gd name="T61" fmla="*/ 34 h 149"/>
                    <a:gd name="T62" fmla="*/ 8 w 133"/>
                    <a:gd name="T63" fmla="*/ 49 h 149"/>
                    <a:gd name="T64" fmla="*/ 5 w 133"/>
                    <a:gd name="T65" fmla="*/ 57 h 149"/>
                    <a:gd name="T66" fmla="*/ 4 w 133"/>
                    <a:gd name="T67" fmla="*/ 69 h 149"/>
                    <a:gd name="T68" fmla="*/ 0 w 133"/>
                    <a:gd name="T69" fmla="*/ 84 h 149"/>
                    <a:gd name="T70" fmla="*/ 0 w 133"/>
                    <a:gd name="T71" fmla="*/ 86 h 149"/>
                    <a:gd name="T72" fmla="*/ 4 w 133"/>
                    <a:gd name="T73" fmla="*/ 91 h 149"/>
                    <a:gd name="T74" fmla="*/ 10 w 133"/>
                    <a:gd name="T75" fmla="*/ 106 h 149"/>
                    <a:gd name="T76" fmla="*/ 11 w 133"/>
                    <a:gd name="T77" fmla="*/ 114 h 149"/>
                    <a:gd name="T78" fmla="*/ 12 w 133"/>
                    <a:gd name="T79" fmla="*/ 126 h 149"/>
                    <a:gd name="T80" fmla="*/ 20 w 133"/>
                    <a:gd name="T81" fmla="*/ 147 h 149"/>
                    <a:gd name="T82" fmla="*/ 20 w 133"/>
                    <a:gd name="T83" fmla="*/ 149 h 149"/>
                    <a:gd name="T84" fmla="*/ 26 w 133"/>
                    <a:gd name="T85" fmla="*/ 145 h 149"/>
                    <a:gd name="T86" fmla="*/ 28 w 133"/>
                    <a:gd name="T87" fmla="*/ 144 h 149"/>
                    <a:gd name="T88" fmla="*/ 38 w 133"/>
                    <a:gd name="T89" fmla="*/ 137 h 149"/>
                    <a:gd name="T90" fmla="*/ 46 w 133"/>
                    <a:gd name="T91" fmla="*/ 139 h 149"/>
                    <a:gd name="T92" fmla="*/ 62 w 133"/>
                    <a:gd name="T93" fmla="*/ 139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3" h="149">
                      <a:moveTo>
                        <a:pt x="71" y="137"/>
                      </a:move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7"/>
                        <a:pt x="77" y="137"/>
                      </a:cubicBezTo>
                      <a:cubicBezTo>
                        <a:pt x="78" y="137"/>
                        <a:pt x="78" y="137"/>
                        <a:pt x="78" y="137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9" y="132"/>
                        <a:pt x="79" y="127"/>
                        <a:pt x="79" y="124"/>
                      </a:cubicBezTo>
                      <a:cubicBezTo>
                        <a:pt x="79" y="124"/>
                        <a:pt x="79" y="124"/>
                        <a:pt x="79" y="124"/>
                      </a:cubicBezTo>
                      <a:cubicBezTo>
                        <a:pt x="79" y="124"/>
                        <a:pt x="79" y="123"/>
                        <a:pt x="79" y="123"/>
                      </a:cubicBezTo>
                      <a:cubicBezTo>
                        <a:pt x="79" y="119"/>
                        <a:pt x="85" y="113"/>
                        <a:pt x="89" y="110"/>
                      </a:cubicBezTo>
                      <a:cubicBezTo>
                        <a:pt x="92" y="108"/>
                        <a:pt x="95" y="108"/>
                        <a:pt x="98" y="108"/>
                      </a:cubicBezTo>
                      <a:cubicBezTo>
                        <a:pt x="100" y="108"/>
                        <a:pt x="102" y="108"/>
                        <a:pt x="103" y="108"/>
                      </a:cubicBezTo>
                      <a:cubicBezTo>
                        <a:pt x="105" y="106"/>
                        <a:pt x="109" y="106"/>
                        <a:pt x="113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20" y="106"/>
                        <a:pt x="123" y="108"/>
                        <a:pt x="125" y="109"/>
                      </a:cubicBezTo>
                      <a:cubicBezTo>
                        <a:pt x="126" y="110"/>
                        <a:pt x="127" y="111"/>
                        <a:pt x="127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9" y="110"/>
                        <a:pt x="130" y="109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1" y="107"/>
                        <a:pt x="131" y="107"/>
                      </a:cubicBezTo>
                      <a:cubicBezTo>
                        <a:pt x="131" y="107"/>
                        <a:pt x="131" y="107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0" y="103"/>
                        <a:pt x="131" y="101"/>
                        <a:pt x="132" y="98"/>
                      </a:cubicBezTo>
                      <a:cubicBezTo>
                        <a:pt x="132" y="96"/>
                        <a:pt x="133" y="93"/>
                        <a:pt x="132" y="91"/>
                      </a:cubicBezTo>
                      <a:cubicBezTo>
                        <a:pt x="132" y="89"/>
                        <a:pt x="130" y="88"/>
                        <a:pt x="129" y="86"/>
                      </a:cubicBezTo>
                      <a:cubicBezTo>
                        <a:pt x="127" y="85"/>
                        <a:pt x="125" y="83"/>
                        <a:pt x="125" y="79"/>
                      </a:cubicBezTo>
                      <a:cubicBezTo>
                        <a:pt x="125" y="76"/>
                        <a:pt x="125" y="75"/>
                        <a:pt x="121" y="75"/>
                      </a:cubicBezTo>
                      <a:cubicBezTo>
                        <a:pt x="120" y="75"/>
                        <a:pt x="119" y="75"/>
                        <a:pt x="118" y="75"/>
                      </a:cubicBezTo>
                      <a:cubicBezTo>
                        <a:pt x="118" y="75"/>
                        <a:pt x="117" y="75"/>
                        <a:pt x="116" y="75"/>
                      </a:cubicBezTo>
                      <a:cubicBezTo>
                        <a:pt x="106" y="75"/>
                        <a:pt x="104" y="71"/>
                        <a:pt x="104" y="68"/>
                      </a:cubicBezTo>
                      <a:cubicBezTo>
                        <a:pt x="104" y="66"/>
                        <a:pt x="103" y="65"/>
                        <a:pt x="102" y="64"/>
                      </a:cubicBezTo>
                      <a:cubicBezTo>
                        <a:pt x="101" y="62"/>
                        <a:pt x="100" y="58"/>
                        <a:pt x="103" y="57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2" y="54"/>
                        <a:pt x="100" y="52"/>
                        <a:pt x="101" y="49"/>
                      </a:cubicBezTo>
                      <a:cubicBezTo>
                        <a:pt x="101" y="47"/>
                        <a:pt x="100" y="46"/>
                        <a:pt x="98" y="44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97" y="43"/>
                        <a:pt x="96" y="43"/>
                        <a:pt x="94" y="43"/>
                      </a:cubicBezTo>
                      <a:cubicBezTo>
                        <a:pt x="94" y="43"/>
                        <a:pt x="93" y="43"/>
                        <a:pt x="93" y="43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0" y="43"/>
                        <a:pt x="89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5" y="42"/>
                        <a:pt x="85" y="42"/>
                        <a:pt x="85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4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4" y="40"/>
                        <a:pt x="84" y="39"/>
                        <a:pt x="84" y="39"/>
                      </a:cubicBezTo>
                      <a:cubicBezTo>
                        <a:pt x="84" y="38"/>
                        <a:pt x="81" y="37"/>
                        <a:pt x="77" y="37"/>
                      </a:cubicBezTo>
                      <a:cubicBezTo>
                        <a:pt x="74" y="37"/>
                        <a:pt x="73" y="34"/>
                        <a:pt x="73" y="33"/>
                      </a:cubicBezTo>
                      <a:cubicBezTo>
                        <a:pt x="73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0" y="33"/>
                        <a:pt x="69" y="33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ubicBezTo>
                        <a:pt x="58" y="32"/>
                        <a:pt x="55" y="29"/>
                        <a:pt x="49" y="23"/>
                      </a:cubicBezTo>
                      <a:cubicBezTo>
                        <a:pt x="44" y="16"/>
                        <a:pt x="44" y="4"/>
                        <a:pt x="45" y="0"/>
                      </a:cubicBezTo>
                      <a:cubicBezTo>
                        <a:pt x="44" y="0"/>
                        <a:pt x="43" y="0"/>
                        <a:pt x="41" y="0"/>
                      </a:cubicBezTo>
                      <a:cubicBezTo>
                        <a:pt x="40" y="0"/>
                        <a:pt x="38" y="1"/>
                        <a:pt x="36" y="1"/>
                      </a:cubicBezTo>
                      <a:cubicBezTo>
                        <a:pt x="34" y="1"/>
                        <a:pt x="30" y="3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8"/>
                        <a:pt x="20" y="8"/>
                        <a:pt x="19" y="9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1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6"/>
                        <a:pt x="5" y="18"/>
                        <a:pt x="6" y="19"/>
                      </a:cubicBezTo>
                      <a:cubicBezTo>
                        <a:pt x="8" y="22"/>
                        <a:pt x="9" y="25"/>
                        <a:pt x="10" y="26"/>
                      </a:cubicBezTo>
                      <a:cubicBezTo>
                        <a:pt x="11" y="31"/>
                        <a:pt x="8" y="33"/>
                        <a:pt x="7" y="34"/>
                      </a:cubicBezTo>
                      <a:cubicBezTo>
                        <a:pt x="7" y="34"/>
                        <a:pt x="7" y="34"/>
                        <a:pt x="6" y="34"/>
                      </a:cubicBezTo>
                      <a:cubicBezTo>
                        <a:pt x="6" y="35"/>
                        <a:pt x="6" y="40"/>
                        <a:pt x="7" y="47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50"/>
                        <a:pt x="7" y="52"/>
                        <a:pt x="6" y="54"/>
                      </a:cubicBezTo>
                      <a:cubicBezTo>
                        <a:pt x="5" y="55"/>
                        <a:pt x="5" y="56"/>
                        <a:pt x="5" y="57"/>
                      </a:cubicBezTo>
                      <a:cubicBezTo>
                        <a:pt x="7" y="59"/>
                        <a:pt x="5" y="62"/>
                        <a:pt x="4" y="64"/>
                      </a:cubicBezTo>
                      <a:cubicBezTo>
                        <a:pt x="3" y="66"/>
                        <a:pt x="2" y="67"/>
                        <a:pt x="2" y="68"/>
                      </a:cubicBezTo>
                      <a:cubicBezTo>
                        <a:pt x="2" y="68"/>
                        <a:pt x="3" y="69"/>
                        <a:pt x="4" y="69"/>
                      </a:cubicBezTo>
                      <a:cubicBezTo>
                        <a:pt x="5" y="70"/>
                        <a:pt x="7" y="71"/>
                        <a:pt x="7" y="73"/>
                      </a:cubicBezTo>
                      <a:cubicBezTo>
                        <a:pt x="7" y="76"/>
                        <a:pt x="3" y="82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6"/>
                        <a:pt x="0" y="87"/>
                        <a:pt x="0" y="87"/>
                      </a:cubicBezTo>
                      <a:cubicBezTo>
                        <a:pt x="1" y="88"/>
                        <a:pt x="2" y="89"/>
                        <a:pt x="4" y="91"/>
                      </a:cubicBezTo>
                      <a:cubicBezTo>
                        <a:pt x="7" y="93"/>
                        <a:pt x="6" y="96"/>
                        <a:pt x="6" y="98"/>
                      </a:cubicBezTo>
                      <a:cubicBezTo>
                        <a:pt x="6" y="100"/>
                        <a:pt x="6" y="102"/>
                        <a:pt x="7" y="103"/>
                      </a:cubicBezTo>
                      <a:cubicBezTo>
                        <a:pt x="8" y="104"/>
                        <a:pt x="9" y="105"/>
                        <a:pt x="10" y="106"/>
                      </a:cubicBezTo>
                      <a:cubicBezTo>
                        <a:pt x="11" y="107"/>
                        <a:pt x="12" y="108"/>
                        <a:pt x="12" y="109"/>
                      </a:cubicBezTo>
                      <a:cubicBezTo>
                        <a:pt x="13" y="111"/>
                        <a:pt x="11" y="112"/>
                        <a:pt x="11" y="112"/>
                      </a:cubicBezTo>
                      <a:cubicBezTo>
                        <a:pt x="11" y="112"/>
                        <a:pt x="11" y="113"/>
                        <a:pt x="11" y="114"/>
                      </a:cubicBezTo>
                      <a:cubicBezTo>
                        <a:pt x="11" y="116"/>
                        <a:pt x="11" y="119"/>
                        <a:pt x="9" y="120"/>
                      </a:cubicBezTo>
                      <a:cubicBezTo>
                        <a:pt x="8" y="120"/>
                        <a:pt x="8" y="121"/>
                        <a:pt x="9" y="121"/>
                      </a:cubicBezTo>
                      <a:cubicBezTo>
                        <a:pt x="9" y="123"/>
                        <a:pt x="11" y="125"/>
                        <a:pt x="12" y="126"/>
                      </a:cubicBezTo>
                      <a:cubicBezTo>
                        <a:pt x="15" y="127"/>
                        <a:pt x="15" y="130"/>
                        <a:pt x="15" y="132"/>
                      </a:cubicBezTo>
                      <a:cubicBezTo>
                        <a:pt x="16" y="134"/>
                        <a:pt x="16" y="136"/>
                        <a:pt x="17" y="137"/>
                      </a:cubicBezTo>
                      <a:cubicBezTo>
                        <a:pt x="19" y="139"/>
                        <a:pt x="19" y="143"/>
                        <a:pt x="20" y="147"/>
                      </a:cubicBezTo>
                      <a:cubicBezTo>
                        <a:pt x="20" y="147"/>
                        <a:pt x="20" y="147"/>
                        <a:pt x="20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8"/>
                        <a:pt x="20" y="149"/>
                        <a:pt x="20" y="149"/>
                      </a:cubicBezTo>
                      <a:cubicBezTo>
                        <a:pt x="21" y="149"/>
                        <a:pt x="22" y="148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5" y="146"/>
                        <a:pt x="25" y="146"/>
                        <a:pt x="26" y="145"/>
                      </a:cubicBezTo>
                      <a:cubicBezTo>
                        <a:pt x="26" y="145"/>
                        <a:pt x="26" y="145"/>
                        <a:pt x="26" y="145"/>
                      </a:cubicBezTo>
                      <a:cubicBezTo>
                        <a:pt x="27" y="145"/>
                        <a:pt x="28" y="144"/>
                        <a:pt x="28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30" y="142"/>
                        <a:pt x="31" y="141"/>
                        <a:pt x="32" y="140"/>
                      </a:cubicBezTo>
                      <a:cubicBezTo>
                        <a:pt x="34" y="138"/>
                        <a:pt x="35" y="137"/>
                        <a:pt x="36" y="137"/>
                      </a:cubicBezTo>
                      <a:cubicBezTo>
                        <a:pt x="37" y="137"/>
                        <a:pt x="37" y="137"/>
                        <a:pt x="38" y="137"/>
                      </a:cubicBezTo>
                      <a:cubicBezTo>
                        <a:pt x="39" y="137"/>
                        <a:pt x="40" y="137"/>
                        <a:pt x="41" y="138"/>
                      </a:cubicBezTo>
                      <a:cubicBezTo>
                        <a:pt x="42" y="139"/>
                        <a:pt x="42" y="139"/>
                        <a:pt x="44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50" y="140"/>
                        <a:pt x="55" y="141"/>
                        <a:pt x="58" y="145"/>
                      </a:cubicBezTo>
                      <a:cubicBezTo>
                        <a:pt x="59" y="144"/>
                        <a:pt x="59" y="143"/>
                        <a:pt x="60" y="142"/>
                      </a:cubicBezTo>
                      <a:cubicBezTo>
                        <a:pt x="60" y="141"/>
                        <a:pt x="61" y="139"/>
                        <a:pt x="62" y="139"/>
                      </a:cubicBezTo>
                      <a:cubicBezTo>
                        <a:pt x="62" y="138"/>
                        <a:pt x="64" y="137"/>
                        <a:pt x="66" y="137"/>
                      </a:cubicBezTo>
                      <a:cubicBezTo>
                        <a:pt x="68" y="137"/>
                        <a:pt x="69" y="137"/>
                        <a:pt x="71" y="1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1" name="Freeform 1970"/>
                <p:cNvSpPr>
                  <a:spLocks/>
                </p:cNvSpPr>
                <p:nvPr/>
              </p:nvSpPr>
              <p:spPr bwMode="auto">
                <a:xfrm>
                  <a:off x="2182" y="20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2" name="Freeform 1971"/>
                <p:cNvSpPr>
                  <a:spLocks/>
                </p:cNvSpPr>
                <p:nvPr/>
              </p:nvSpPr>
              <p:spPr bwMode="auto">
                <a:xfrm>
                  <a:off x="2138" y="200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3" name="Freeform 1972"/>
                <p:cNvSpPr>
                  <a:spLocks/>
                </p:cNvSpPr>
                <p:nvPr/>
              </p:nvSpPr>
              <p:spPr bwMode="auto">
                <a:xfrm>
                  <a:off x="2140" y="2006"/>
                  <a:ext cx="6" cy="0"/>
                </a:xfrm>
                <a:custGeom>
                  <a:avLst/>
                  <a:gdLst>
                    <a:gd name="T0" fmla="*/ 6 w 6"/>
                    <a:gd name="T1" fmla="*/ 0 w 6"/>
                    <a:gd name="T2" fmla="*/ 4 w 6"/>
                    <a:gd name="T3" fmla="*/ 6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6" y="0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4" name="Freeform 1973"/>
                <p:cNvSpPr>
                  <a:spLocks/>
                </p:cNvSpPr>
                <p:nvPr/>
              </p:nvSpPr>
              <p:spPr bwMode="auto">
                <a:xfrm>
                  <a:off x="2060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5" name="Freeform 1974"/>
                <p:cNvSpPr>
                  <a:spLocks/>
                </p:cNvSpPr>
                <p:nvPr/>
              </p:nvSpPr>
              <p:spPr bwMode="auto">
                <a:xfrm>
                  <a:off x="2063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6" name="Freeform 1975"/>
                <p:cNvSpPr>
                  <a:spLocks/>
                </p:cNvSpPr>
                <p:nvPr/>
              </p:nvSpPr>
              <p:spPr bwMode="auto">
                <a:xfrm>
                  <a:off x="2103" y="1987"/>
                  <a:ext cx="15" cy="9"/>
                </a:xfrm>
                <a:custGeom>
                  <a:avLst/>
                  <a:gdLst>
                    <a:gd name="T0" fmla="*/ 15 w 15"/>
                    <a:gd name="T1" fmla="*/ 8 h 9"/>
                    <a:gd name="T2" fmla="*/ 0 w 15"/>
                    <a:gd name="T3" fmla="*/ 0 h 9"/>
                    <a:gd name="T4" fmla="*/ 15 w 15"/>
                    <a:gd name="T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5" y="8"/>
                      </a:moveTo>
                      <a:cubicBezTo>
                        <a:pt x="9" y="9"/>
                        <a:pt x="6" y="6"/>
                        <a:pt x="0" y="0"/>
                      </a:cubicBezTo>
                      <a:cubicBezTo>
                        <a:pt x="6" y="6"/>
                        <a:pt x="9" y="9"/>
                        <a:pt x="15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7" name="Freeform 1976"/>
                <p:cNvSpPr>
                  <a:spLocks/>
                </p:cNvSpPr>
                <p:nvPr/>
              </p:nvSpPr>
              <p:spPr bwMode="auto">
                <a:xfrm>
                  <a:off x="2123" y="1997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8" name="Freeform 1977"/>
                <p:cNvSpPr>
                  <a:spLocks/>
                </p:cNvSpPr>
                <p:nvPr/>
              </p:nvSpPr>
              <p:spPr bwMode="auto">
                <a:xfrm>
                  <a:off x="2181" y="206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9" name="Freeform 1978"/>
                <p:cNvSpPr>
                  <a:spLocks/>
                </p:cNvSpPr>
                <p:nvPr/>
              </p:nvSpPr>
              <p:spPr bwMode="auto">
                <a:xfrm>
                  <a:off x="2138" y="200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0" name="Freeform 1979"/>
                <p:cNvSpPr>
                  <a:spLocks/>
                </p:cNvSpPr>
                <p:nvPr/>
              </p:nvSpPr>
              <p:spPr bwMode="auto">
                <a:xfrm>
                  <a:off x="2179" y="2068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1 w 2"/>
                    <a:gd name="T7" fmla="*/ 2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1" name="Freeform 1980"/>
                <p:cNvSpPr>
                  <a:spLocks/>
                </p:cNvSpPr>
                <p:nvPr/>
              </p:nvSpPr>
              <p:spPr bwMode="auto">
                <a:xfrm>
                  <a:off x="2062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2" name="Freeform 1981"/>
                <p:cNvSpPr>
                  <a:spLocks/>
                </p:cNvSpPr>
                <p:nvPr/>
              </p:nvSpPr>
              <p:spPr bwMode="auto">
                <a:xfrm>
                  <a:off x="2068" y="19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3" name="Freeform 1982"/>
                <p:cNvSpPr>
                  <a:spLocks/>
                </p:cNvSpPr>
                <p:nvPr/>
              </p:nvSpPr>
              <p:spPr bwMode="auto">
                <a:xfrm>
                  <a:off x="2125" y="19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4" name="Freeform 1983"/>
                <p:cNvSpPr>
                  <a:spLocks/>
                </p:cNvSpPr>
                <p:nvPr/>
              </p:nvSpPr>
              <p:spPr bwMode="auto">
                <a:xfrm>
                  <a:off x="2118" y="199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5" name="Freeform 1984"/>
                <p:cNvSpPr>
                  <a:spLocks/>
                </p:cNvSpPr>
                <p:nvPr/>
              </p:nvSpPr>
              <p:spPr bwMode="auto">
                <a:xfrm>
                  <a:off x="2137" y="200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6" name="Freeform 1985"/>
                <p:cNvSpPr>
                  <a:spLocks/>
                </p:cNvSpPr>
                <p:nvPr/>
              </p:nvSpPr>
              <p:spPr bwMode="auto">
                <a:xfrm>
                  <a:off x="2069" y="197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7" name="Freeform 1986"/>
                <p:cNvSpPr>
                  <a:spLocks/>
                </p:cNvSpPr>
                <p:nvPr/>
              </p:nvSpPr>
              <p:spPr bwMode="auto">
                <a:xfrm>
                  <a:off x="2067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8" name="Freeform 1987"/>
                <p:cNvSpPr>
                  <a:spLocks/>
                </p:cNvSpPr>
                <p:nvPr/>
              </p:nvSpPr>
              <p:spPr bwMode="auto">
                <a:xfrm>
                  <a:off x="2065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9" name="Freeform 1988"/>
                <p:cNvSpPr>
                  <a:spLocks/>
                </p:cNvSpPr>
                <p:nvPr/>
              </p:nvSpPr>
              <p:spPr bwMode="auto">
                <a:xfrm>
                  <a:off x="2081" y="210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0" name="Freeform 1989"/>
                <p:cNvSpPr>
                  <a:spLocks/>
                </p:cNvSpPr>
                <p:nvPr/>
              </p:nvSpPr>
              <p:spPr bwMode="auto">
                <a:xfrm>
                  <a:off x="2116" y="2096"/>
                  <a:ext cx="8" cy="2"/>
                </a:xfrm>
                <a:custGeom>
                  <a:avLst/>
                  <a:gdLst>
                    <a:gd name="T0" fmla="*/ 4 w 9"/>
                    <a:gd name="T1" fmla="*/ 0 h 2"/>
                    <a:gd name="T2" fmla="*/ 0 w 9"/>
                    <a:gd name="T3" fmla="*/ 2 h 2"/>
                    <a:gd name="T4" fmla="*/ 4 w 9"/>
                    <a:gd name="T5" fmla="*/ 0 h 2"/>
                    <a:gd name="T6" fmla="*/ 9 w 9"/>
                    <a:gd name="T7" fmla="*/ 0 h 2"/>
                    <a:gd name="T8" fmla="*/ 9 w 9"/>
                    <a:gd name="T9" fmla="*/ 0 h 2"/>
                    <a:gd name="T10" fmla="*/ 4 w 9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">
                      <a:moveTo>
                        <a:pt x="4" y="0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0"/>
                        <a:pt x="6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1" name="Freeform 1990"/>
                <p:cNvSpPr>
                  <a:spLocks/>
                </p:cNvSpPr>
                <p:nvPr/>
              </p:nvSpPr>
              <p:spPr bwMode="auto">
                <a:xfrm>
                  <a:off x="2079" y="2104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2" name="Freeform 1991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2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3" name="Freeform 1992"/>
                <p:cNvSpPr>
                  <a:spLocks/>
                </p:cNvSpPr>
                <p:nvPr/>
              </p:nvSpPr>
              <p:spPr bwMode="auto">
                <a:xfrm>
                  <a:off x="2083" y="2096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4 w 8"/>
                    <a:gd name="T3" fmla="*/ 3 h 7"/>
                    <a:gd name="T4" fmla="*/ 8 w 8"/>
                    <a:gd name="T5" fmla="*/ 0 h 7"/>
                    <a:gd name="T6" fmla="*/ 4 w 8"/>
                    <a:gd name="T7" fmla="*/ 3 h 7"/>
                    <a:gd name="T8" fmla="*/ 0 w 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2" y="6"/>
                        <a:pt x="3" y="4"/>
                        <a:pt x="4" y="3"/>
                      </a:cubicBezTo>
                      <a:cubicBezTo>
                        <a:pt x="6" y="1"/>
                        <a:pt x="7" y="0"/>
                        <a:pt x="8" y="0"/>
                      </a:cubicBezTo>
                      <a:cubicBezTo>
                        <a:pt x="7" y="0"/>
                        <a:pt x="6" y="1"/>
                        <a:pt x="4" y="3"/>
                      </a:cubicBezTo>
                      <a:cubicBezTo>
                        <a:pt x="3" y="4"/>
                        <a:pt x="2" y="5"/>
                        <a:pt x="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4" name="Freeform 1993"/>
                <p:cNvSpPr>
                  <a:spLocks/>
                </p:cNvSpPr>
                <p:nvPr/>
              </p:nvSpPr>
              <p:spPr bwMode="auto">
                <a:xfrm>
                  <a:off x="2076" y="21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5" name="Freeform 1994"/>
                <p:cNvSpPr>
                  <a:spLocks/>
                </p:cNvSpPr>
                <p:nvPr/>
              </p:nvSpPr>
              <p:spPr bwMode="auto">
                <a:xfrm>
                  <a:off x="2076" y="2106"/>
                  <a:ext cx="3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3 w 4"/>
                    <a:gd name="T5" fmla="*/ 0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6" name="Freeform 1995"/>
                <p:cNvSpPr>
                  <a:spLocks/>
                </p:cNvSpPr>
                <p:nvPr/>
              </p:nvSpPr>
              <p:spPr bwMode="auto">
                <a:xfrm>
                  <a:off x="2056" y="2047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0 h 5"/>
                    <a:gd name="T4" fmla="*/ 0 w 4"/>
                    <a:gd name="T5" fmla="*/ 0 h 5"/>
                    <a:gd name="T6" fmla="*/ 0 w 4"/>
                    <a:gd name="T7" fmla="*/ 1 h 5"/>
                    <a:gd name="T8" fmla="*/ 4 w 4"/>
                    <a:gd name="T9" fmla="*/ 5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5"/>
                      </a:cubicBezTo>
                      <a:cubicBezTo>
                        <a:pt x="2" y="3"/>
                        <a:pt x="1" y="2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7" name="Freeform 1996"/>
                <p:cNvSpPr>
                  <a:spLocks/>
                </p:cNvSpPr>
                <p:nvPr/>
              </p:nvSpPr>
              <p:spPr bwMode="auto">
                <a:xfrm>
                  <a:off x="2075" y="210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8" name="Freeform 1997"/>
                <p:cNvSpPr>
                  <a:spLocks/>
                </p:cNvSpPr>
                <p:nvPr/>
              </p:nvSpPr>
              <p:spPr bwMode="auto">
                <a:xfrm>
                  <a:off x="2079" y="210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9" name="Freeform 1998"/>
                <p:cNvSpPr>
                  <a:spLocks/>
                </p:cNvSpPr>
                <p:nvPr/>
              </p:nvSpPr>
              <p:spPr bwMode="auto">
                <a:xfrm>
                  <a:off x="2132" y="20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0" name="Freeform 1999"/>
                <p:cNvSpPr>
                  <a:spLocks/>
                </p:cNvSpPr>
                <p:nvPr/>
              </p:nvSpPr>
              <p:spPr bwMode="auto">
                <a:xfrm>
                  <a:off x="2130" y="209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1" name="Freeform 2000"/>
                <p:cNvSpPr>
                  <a:spLocks/>
                </p:cNvSpPr>
                <p:nvPr/>
              </p:nvSpPr>
              <p:spPr bwMode="auto">
                <a:xfrm>
                  <a:off x="2130" y="20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2" name="Freeform 2001"/>
                <p:cNvSpPr>
                  <a:spLocks/>
                </p:cNvSpPr>
                <p:nvPr/>
              </p:nvSpPr>
              <p:spPr bwMode="auto">
                <a:xfrm>
                  <a:off x="2131" y="20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3" name="Freeform 2002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4" name="Freeform 2003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5" name="Freeform 2004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6" name="Freeform 2005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2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7" name="Freeform 2006"/>
                <p:cNvSpPr>
                  <a:spLocks/>
                </p:cNvSpPr>
                <p:nvPr/>
              </p:nvSpPr>
              <p:spPr bwMode="auto">
                <a:xfrm>
                  <a:off x="1928" y="1859"/>
                  <a:ext cx="134" cy="197"/>
                </a:xfrm>
                <a:custGeom>
                  <a:avLst/>
                  <a:gdLst>
                    <a:gd name="T0" fmla="*/ 130 w 140"/>
                    <a:gd name="T1" fmla="*/ 196 h 206"/>
                    <a:gd name="T2" fmla="*/ 130 w 140"/>
                    <a:gd name="T3" fmla="*/ 193 h 206"/>
                    <a:gd name="T4" fmla="*/ 132 w 140"/>
                    <a:gd name="T5" fmla="*/ 192 h 206"/>
                    <a:gd name="T6" fmla="*/ 136 w 140"/>
                    <a:gd name="T7" fmla="*/ 184 h 206"/>
                    <a:gd name="T8" fmla="*/ 136 w 140"/>
                    <a:gd name="T9" fmla="*/ 171 h 206"/>
                    <a:gd name="T10" fmla="*/ 138 w 140"/>
                    <a:gd name="T11" fmla="*/ 158 h 206"/>
                    <a:gd name="T12" fmla="*/ 137 w 140"/>
                    <a:gd name="T13" fmla="*/ 142 h 206"/>
                    <a:gd name="T14" fmla="*/ 137 w 140"/>
                    <a:gd name="T15" fmla="*/ 132 h 206"/>
                    <a:gd name="T16" fmla="*/ 133 w 140"/>
                    <a:gd name="T17" fmla="*/ 124 h 206"/>
                    <a:gd name="T18" fmla="*/ 126 w 140"/>
                    <a:gd name="T19" fmla="*/ 124 h 206"/>
                    <a:gd name="T20" fmla="*/ 124 w 140"/>
                    <a:gd name="T21" fmla="*/ 124 h 206"/>
                    <a:gd name="T22" fmla="*/ 120 w 140"/>
                    <a:gd name="T23" fmla="*/ 124 h 206"/>
                    <a:gd name="T24" fmla="*/ 117 w 140"/>
                    <a:gd name="T25" fmla="*/ 110 h 206"/>
                    <a:gd name="T26" fmla="*/ 103 w 140"/>
                    <a:gd name="T27" fmla="*/ 113 h 206"/>
                    <a:gd name="T28" fmla="*/ 91 w 140"/>
                    <a:gd name="T29" fmla="*/ 104 h 206"/>
                    <a:gd name="T30" fmla="*/ 85 w 140"/>
                    <a:gd name="T31" fmla="*/ 91 h 206"/>
                    <a:gd name="T32" fmla="*/ 82 w 140"/>
                    <a:gd name="T33" fmla="*/ 81 h 206"/>
                    <a:gd name="T34" fmla="*/ 84 w 140"/>
                    <a:gd name="T35" fmla="*/ 72 h 206"/>
                    <a:gd name="T36" fmla="*/ 89 w 140"/>
                    <a:gd name="T37" fmla="*/ 68 h 206"/>
                    <a:gd name="T38" fmla="*/ 98 w 140"/>
                    <a:gd name="T39" fmla="*/ 51 h 206"/>
                    <a:gd name="T40" fmla="*/ 117 w 140"/>
                    <a:gd name="T41" fmla="*/ 43 h 206"/>
                    <a:gd name="T42" fmla="*/ 120 w 140"/>
                    <a:gd name="T43" fmla="*/ 42 h 206"/>
                    <a:gd name="T44" fmla="*/ 119 w 140"/>
                    <a:gd name="T45" fmla="*/ 41 h 206"/>
                    <a:gd name="T46" fmla="*/ 125 w 140"/>
                    <a:gd name="T47" fmla="*/ 29 h 206"/>
                    <a:gd name="T48" fmla="*/ 110 w 140"/>
                    <a:gd name="T49" fmla="*/ 25 h 206"/>
                    <a:gd name="T50" fmla="*/ 95 w 140"/>
                    <a:gd name="T51" fmla="*/ 27 h 206"/>
                    <a:gd name="T52" fmla="*/ 87 w 140"/>
                    <a:gd name="T53" fmla="*/ 20 h 206"/>
                    <a:gd name="T54" fmla="*/ 79 w 140"/>
                    <a:gd name="T55" fmla="*/ 10 h 206"/>
                    <a:gd name="T56" fmla="*/ 70 w 140"/>
                    <a:gd name="T57" fmla="*/ 0 h 206"/>
                    <a:gd name="T58" fmla="*/ 67 w 140"/>
                    <a:gd name="T59" fmla="*/ 1 h 206"/>
                    <a:gd name="T60" fmla="*/ 68 w 140"/>
                    <a:gd name="T61" fmla="*/ 2 h 206"/>
                    <a:gd name="T62" fmla="*/ 69 w 140"/>
                    <a:gd name="T63" fmla="*/ 5 h 206"/>
                    <a:gd name="T64" fmla="*/ 66 w 140"/>
                    <a:gd name="T65" fmla="*/ 10 h 206"/>
                    <a:gd name="T66" fmla="*/ 61 w 140"/>
                    <a:gd name="T67" fmla="*/ 20 h 206"/>
                    <a:gd name="T68" fmla="*/ 31 w 140"/>
                    <a:gd name="T69" fmla="*/ 44 h 206"/>
                    <a:gd name="T70" fmla="*/ 18 w 140"/>
                    <a:gd name="T71" fmla="*/ 50 h 206"/>
                    <a:gd name="T72" fmla="*/ 13 w 140"/>
                    <a:gd name="T73" fmla="*/ 50 h 206"/>
                    <a:gd name="T74" fmla="*/ 9 w 140"/>
                    <a:gd name="T75" fmla="*/ 40 h 206"/>
                    <a:gd name="T76" fmla="*/ 9 w 140"/>
                    <a:gd name="T77" fmla="*/ 39 h 206"/>
                    <a:gd name="T78" fmla="*/ 8 w 140"/>
                    <a:gd name="T79" fmla="*/ 38 h 206"/>
                    <a:gd name="T80" fmla="*/ 4 w 140"/>
                    <a:gd name="T81" fmla="*/ 56 h 206"/>
                    <a:gd name="T82" fmla="*/ 2 w 140"/>
                    <a:gd name="T83" fmla="*/ 64 h 206"/>
                    <a:gd name="T84" fmla="*/ 13 w 140"/>
                    <a:gd name="T85" fmla="*/ 72 h 206"/>
                    <a:gd name="T86" fmla="*/ 30 w 140"/>
                    <a:gd name="T87" fmla="*/ 98 h 206"/>
                    <a:gd name="T88" fmla="*/ 57 w 140"/>
                    <a:gd name="T89" fmla="*/ 155 h 206"/>
                    <a:gd name="T90" fmla="*/ 79 w 140"/>
                    <a:gd name="T91" fmla="*/ 175 h 206"/>
                    <a:gd name="T92" fmla="*/ 125 w 140"/>
                    <a:gd name="T93" fmla="*/ 205 h 206"/>
                    <a:gd name="T94" fmla="*/ 129 w 140"/>
                    <a:gd name="T95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206">
                      <a:moveTo>
                        <a:pt x="130" y="197"/>
                      </a:moveTo>
                      <a:cubicBezTo>
                        <a:pt x="130" y="197"/>
                        <a:pt x="130" y="196"/>
                        <a:pt x="130" y="196"/>
                      </a:cubicBezTo>
                      <a:cubicBezTo>
                        <a:pt x="130" y="196"/>
                        <a:pt x="130" y="196"/>
                        <a:pt x="130" y="196"/>
                      </a:cubicBezTo>
                      <a:cubicBezTo>
                        <a:pt x="130" y="195"/>
                        <a:pt x="130" y="195"/>
                        <a:pt x="130" y="194"/>
                      </a:cubicBezTo>
                      <a:cubicBezTo>
                        <a:pt x="130" y="194"/>
                        <a:pt x="130" y="194"/>
                        <a:pt x="130" y="194"/>
                      </a:cubicBezTo>
                      <a:cubicBezTo>
                        <a:pt x="130" y="194"/>
                        <a:pt x="130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1" y="192"/>
                        <a:pt x="131" y="192"/>
                        <a:pt x="132" y="192"/>
                      </a:cubicBezTo>
                      <a:cubicBezTo>
                        <a:pt x="132" y="192"/>
                        <a:pt x="132" y="192"/>
                        <a:pt x="132" y="192"/>
                      </a:cubicBezTo>
                      <a:cubicBezTo>
                        <a:pt x="133" y="191"/>
                        <a:pt x="135" y="189"/>
                        <a:pt x="136" y="187"/>
                      </a:cubicBezTo>
                      <a:cubicBezTo>
                        <a:pt x="136" y="186"/>
                        <a:pt x="137" y="185"/>
                        <a:pt x="137" y="184"/>
                      </a:cubicBezTo>
                      <a:cubicBezTo>
                        <a:pt x="137" y="184"/>
                        <a:pt x="136" y="184"/>
                        <a:pt x="136" y="184"/>
                      </a:cubicBezTo>
                      <a:cubicBezTo>
                        <a:pt x="134" y="183"/>
                        <a:pt x="132" y="182"/>
                        <a:pt x="132" y="179"/>
                      </a:cubicBezTo>
                      <a:cubicBezTo>
                        <a:pt x="132" y="177"/>
                        <a:pt x="133" y="175"/>
                        <a:pt x="134" y="174"/>
                      </a:cubicBezTo>
                      <a:cubicBezTo>
                        <a:pt x="135" y="173"/>
                        <a:pt x="135" y="171"/>
                        <a:pt x="136" y="171"/>
                      </a:cubicBezTo>
                      <a:cubicBezTo>
                        <a:pt x="134" y="169"/>
                        <a:pt x="135" y="166"/>
                        <a:pt x="136" y="163"/>
                      </a:cubicBezTo>
                      <a:cubicBezTo>
                        <a:pt x="137" y="162"/>
                        <a:pt x="138" y="161"/>
                        <a:pt x="138" y="160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7" y="152"/>
                        <a:pt x="136" y="149"/>
                        <a:pt x="136" y="146"/>
                      </a:cubicBezTo>
                      <a:cubicBezTo>
                        <a:pt x="136" y="145"/>
                        <a:pt x="136" y="144"/>
                        <a:pt x="137" y="144"/>
                      </a:cubicBezTo>
                      <a:cubicBezTo>
                        <a:pt x="137" y="143"/>
                        <a:pt x="137" y="143"/>
                        <a:pt x="137" y="142"/>
                      </a:cubicBezTo>
                      <a:cubicBezTo>
                        <a:pt x="138" y="142"/>
                        <a:pt x="138" y="142"/>
                        <a:pt x="139" y="141"/>
                      </a:cubicBezTo>
                      <a:cubicBezTo>
                        <a:pt x="140" y="140"/>
                        <a:pt x="140" y="140"/>
                        <a:pt x="140" y="139"/>
                      </a:cubicBezTo>
                      <a:cubicBezTo>
                        <a:pt x="139" y="137"/>
                        <a:pt x="138" y="135"/>
                        <a:pt x="137" y="132"/>
                      </a:cubicBezTo>
                      <a:cubicBezTo>
                        <a:pt x="136" y="131"/>
                        <a:pt x="135" y="130"/>
                        <a:pt x="135" y="129"/>
                      </a:cubicBezTo>
                      <a:cubicBezTo>
                        <a:pt x="135" y="128"/>
                        <a:pt x="135" y="128"/>
                        <a:pt x="134" y="128"/>
                      </a:cubicBezTo>
                      <a:cubicBezTo>
                        <a:pt x="134" y="127"/>
                        <a:pt x="133" y="125"/>
                        <a:pt x="133" y="124"/>
                      </a:cubicBezTo>
                      <a:cubicBezTo>
                        <a:pt x="133" y="124"/>
                        <a:pt x="133" y="124"/>
                        <a:pt x="133" y="124"/>
                      </a:cubicBezTo>
                      <a:cubicBezTo>
                        <a:pt x="131" y="124"/>
                        <a:pt x="129" y="124"/>
                        <a:pt x="127" y="124"/>
                      </a:cubicBezTo>
                      <a:cubicBezTo>
                        <a:pt x="127" y="124"/>
                        <a:pt x="126" y="124"/>
                        <a:pt x="126" y="124"/>
                      </a:cubicBezTo>
                      <a:cubicBezTo>
                        <a:pt x="126" y="124"/>
                        <a:pt x="126" y="124"/>
                        <a:pt x="125" y="124"/>
                      </a:cubicBezTo>
                      <a:cubicBezTo>
                        <a:pt x="125" y="124"/>
                        <a:pt x="124" y="124"/>
                        <a:pt x="124" y="124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24" y="125"/>
                        <a:pt x="123" y="125"/>
                        <a:pt x="123" y="125"/>
                      </a:cubicBezTo>
                      <a:cubicBezTo>
                        <a:pt x="123" y="125"/>
                        <a:pt x="123" y="125"/>
                        <a:pt x="123" y="125"/>
                      </a:cubicBezTo>
                      <a:cubicBezTo>
                        <a:pt x="122" y="125"/>
                        <a:pt x="121" y="124"/>
                        <a:pt x="120" y="124"/>
                      </a:cubicBezTo>
                      <a:cubicBezTo>
                        <a:pt x="118" y="122"/>
                        <a:pt x="118" y="117"/>
                        <a:pt x="118" y="110"/>
                      </a:cubicBezTo>
                      <a:cubicBezTo>
                        <a:pt x="118" y="109"/>
                        <a:pt x="118" y="109"/>
                        <a:pt x="118" y="108"/>
                      </a:cubicBezTo>
                      <a:cubicBezTo>
                        <a:pt x="118" y="108"/>
                        <a:pt x="118" y="109"/>
                        <a:pt x="117" y="110"/>
                      </a:cubicBezTo>
                      <a:cubicBezTo>
                        <a:pt x="116" y="113"/>
                        <a:pt x="112" y="113"/>
                        <a:pt x="111" y="113"/>
                      </a:cubicBezTo>
                      <a:cubicBezTo>
                        <a:pt x="109" y="113"/>
                        <a:pt x="108" y="113"/>
                        <a:pt x="107" y="113"/>
                      </a:cubicBezTo>
                      <a:cubicBezTo>
                        <a:pt x="106" y="113"/>
                        <a:pt x="105" y="113"/>
                        <a:pt x="103" y="113"/>
                      </a:cubicBezTo>
                      <a:cubicBezTo>
                        <a:pt x="99" y="113"/>
                        <a:pt x="98" y="109"/>
                        <a:pt x="98" y="107"/>
                      </a:cubicBezTo>
                      <a:cubicBezTo>
                        <a:pt x="98" y="107"/>
                        <a:pt x="97" y="107"/>
                        <a:pt x="97" y="106"/>
                      </a:cubicBezTo>
                      <a:cubicBezTo>
                        <a:pt x="95" y="106"/>
                        <a:pt x="92" y="106"/>
                        <a:pt x="91" y="104"/>
                      </a:cubicBezTo>
                      <a:cubicBezTo>
                        <a:pt x="90" y="103"/>
                        <a:pt x="90" y="102"/>
                        <a:pt x="90" y="100"/>
                      </a:cubicBezTo>
                      <a:cubicBezTo>
                        <a:pt x="90" y="98"/>
                        <a:pt x="89" y="96"/>
                        <a:pt x="87" y="94"/>
                      </a:cubicBezTo>
                      <a:cubicBezTo>
                        <a:pt x="87" y="93"/>
                        <a:pt x="86" y="92"/>
                        <a:pt x="85" y="91"/>
                      </a:cubicBezTo>
                      <a:cubicBezTo>
                        <a:pt x="85" y="90"/>
                        <a:pt x="85" y="90"/>
                        <a:pt x="85" y="90"/>
                      </a:cubicBezTo>
                      <a:cubicBezTo>
                        <a:pt x="83" y="88"/>
                        <a:pt x="81" y="85"/>
                        <a:pt x="81" y="82"/>
                      </a:cubicBezTo>
                      <a:cubicBezTo>
                        <a:pt x="81" y="81"/>
                        <a:pt x="82" y="81"/>
                        <a:pt x="82" y="81"/>
                      </a:cubicBezTo>
                      <a:cubicBezTo>
                        <a:pt x="82" y="80"/>
                        <a:pt x="82" y="80"/>
                        <a:pt x="83" y="79"/>
                      </a:cubicBezTo>
                      <a:cubicBezTo>
                        <a:pt x="83" y="79"/>
                        <a:pt x="83" y="79"/>
                        <a:pt x="83" y="78"/>
                      </a:cubicBezTo>
                      <a:cubicBezTo>
                        <a:pt x="82" y="76"/>
                        <a:pt x="82" y="74"/>
                        <a:pt x="84" y="72"/>
                      </a:cubicBezTo>
                      <a:cubicBezTo>
                        <a:pt x="86" y="71"/>
                        <a:pt x="87" y="70"/>
                        <a:pt x="88" y="69"/>
                      </a:cubicBezTo>
                      <a:cubicBezTo>
                        <a:pt x="88" y="69"/>
                        <a:pt x="89" y="69"/>
                        <a:pt x="89" y="69"/>
                      </a:cubicBezTo>
                      <a:cubicBezTo>
                        <a:pt x="89" y="69"/>
                        <a:pt x="89" y="68"/>
                        <a:pt x="89" y="68"/>
                      </a:cubicBezTo>
                      <a:cubicBezTo>
                        <a:pt x="88" y="65"/>
                        <a:pt x="89" y="62"/>
                        <a:pt x="91" y="61"/>
                      </a:cubicBezTo>
                      <a:cubicBezTo>
                        <a:pt x="92" y="59"/>
                        <a:pt x="92" y="58"/>
                        <a:pt x="92" y="56"/>
                      </a:cubicBezTo>
                      <a:cubicBezTo>
                        <a:pt x="93" y="53"/>
                        <a:pt x="96" y="52"/>
                        <a:pt x="98" y="51"/>
                      </a:cubicBezTo>
                      <a:cubicBezTo>
                        <a:pt x="100" y="50"/>
                        <a:pt x="102" y="50"/>
                        <a:pt x="103" y="48"/>
                      </a:cubicBezTo>
                      <a:cubicBezTo>
                        <a:pt x="106" y="46"/>
                        <a:pt x="109" y="46"/>
                        <a:pt x="111" y="45"/>
                      </a:cubicBezTo>
                      <a:cubicBezTo>
                        <a:pt x="113" y="45"/>
                        <a:pt x="115" y="45"/>
                        <a:pt x="117" y="43"/>
                      </a:cubicBezTo>
                      <a:cubicBezTo>
                        <a:pt x="117" y="43"/>
                        <a:pt x="118" y="43"/>
                        <a:pt x="118" y="42"/>
                      </a:cubicBezTo>
                      <a:cubicBezTo>
                        <a:pt x="118" y="42"/>
                        <a:pt x="119" y="42"/>
                        <a:pt x="119" y="42"/>
                      </a:cubicBezTo>
                      <a:cubicBezTo>
                        <a:pt x="119" y="42"/>
                        <a:pt x="119" y="42"/>
                        <a:pt x="120" y="42"/>
                      </a:cubicBezTo>
                      <a:cubicBezTo>
                        <a:pt x="120" y="42"/>
                        <a:pt x="120" y="42"/>
                        <a:pt x="120" y="42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20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7" y="37"/>
                        <a:pt x="120" y="34"/>
                        <a:pt x="122" y="31"/>
                      </a:cubicBezTo>
                      <a:cubicBezTo>
                        <a:pt x="123" y="30"/>
                        <a:pt x="124" y="29"/>
                        <a:pt x="125" y="29"/>
                      </a:cubicBezTo>
                      <a:cubicBezTo>
                        <a:pt x="124" y="29"/>
                        <a:pt x="124" y="27"/>
                        <a:pt x="117" y="25"/>
                      </a:cubicBezTo>
                      <a:cubicBezTo>
                        <a:pt x="117" y="25"/>
                        <a:pt x="116" y="25"/>
                        <a:pt x="115" y="25"/>
                      </a:cubicBezTo>
                      <a:cubicBezTo>
                        <a:pt x="113" y="26"/>
                        <a:pt x="111" y="26"/>
                        <a:pt x="110" y="25"/>
                      </a:cubicBezTo>
                      <a:cubicBezTo>
                        <a:pt x="109" y="24"/>
                        <a:pt x="106" y="25"/>
                        <a:pt x="105" y="26"/>
                      </a:cubicBezTo>
                      <a:cubicBezTo>
                        <a:pt x="103" y="27"/>
                        <a:pt x="98" y="27"/>
                        <a:pt x="98" y="27"/>
                      </a:cubicBezTo>
                      <a:cubicBezTo>
                        <a:pt x="97" y="27"/>
                        <a:pt x="96" y="27"/>
                        <a:pt x="95" y="27"/>
                      </a:cubicBezTo>
                      <a:cubicBezTo>
                        <a:pt x="93" y="27"/>
                        <a:pt x="91" y="26"/>
                        <a:pt x="90" y="25"/>
                      </a:cubicBezTo>
                      <a:cubicBezTo>
                        <a:pt x="89" y="24"/>
                        <a:pt x="89" y="23"/>
                        <a:pt x="89" y="22"/>
                      </a:cubicBezTo>
                      <a:cubicBezTo>
                        <a:pt x="89" y="21"/>
                        <a:pt x="89" y="21"/>
                        <a:pt x="87" y="20"/>
                      </a:cubicBezTo>
                      <a:cubicBezTo>
                        <a:pt x="86" y="19"/>
                        <a:pt x="84" y="17"/>
                        <a:pt x="85" y="15"/>
                      </a:cubicBezTo>
                      <a:cubicBezTo>
                        <a:pt x="85" y="15"/>
                        <a:pt x="85" y="14"/>
                        <a:pt x="84" y="13"/>
                      </a:cubicBezTo>
                      <a:cubicBezTo>
                        <a:pt x="83" y="11"/>
                        <a:pt x="81" y="10"/>
                        <a:pt x="79" y="10"/>
                      </a:cubicBezTo>
                      <a:cubicBezTo>
                        <a:pt x="76" y="10"/>
                        <a:pt x="75" y="7"/>
                        <a:pt x="74" y="4"/>
                      </a:cubicBezTo>
                      <a:cubicBezTo>
                        <a:pt x="73" y="3"/>
                        <a:pt x="73" y="1"/>
                        <a:pt x="72" y="1"/>
                      </a:cubicBezTo>
                      <a:cubicBezTo>
                        <a:pt x="72" y="1"/>
                        <a:pt x="71" y="0"/>
                        <a:pt x="70" y="0"/>
                      </a:cubicBezTo>
                      <a:cubicBezTo>
                        <a:pt x="70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8" y="1"/>
                        <a:pt x="68" y="1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7"/>
                        <a:pt x="68" y="8"/>
                        <a:pt x="67" y="9"/>
                      </a:cubicBezTo>
                      <a:cubicBezTo>
                        <a:pt x="67" y="9"/>
                        <a:pt x="66" y="9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6" y="10"/>
                        <a:pt x="66" y="11"/>
                        <a:pt x="66" y="11"/>
                      </a:cubicBezTo>
                      <a:cubicBezTo>
                        <a:pt x="66" y="12"/>
                        <a:pt x="65" y="15"/>
                        <a:pt x="61" y="20"/>
                      </a:cubicBezTo>
                      <a:cubicBezTo>
                        <a:pt x="55" y="28"/>
                        <a:pt x="46" y="30"/>
                        <a:pt x="40" y="32"/>
                      </a:cubicBezTo>
                      <a:cubicBezTo>
                        <a:pt x="39" y="32"/>
                        <a:pt x="39" y="32"/>
                        <a:pt x="38" y="33"/>
                      </a:cubicBezTo>
                      <a:cubicBezTo>
                        <a:pt x="35" y="34"/>
                        <a:pt x="33" y="39"/>
                        <a:pt x="31" y="44"/>
                      </a:cubicBezTo>
                      <a:cubicBezTo>
                        <a:pt x="31" y="46"/>
                        <a:pt x="30" y="48"/>
                        <a:pt x="29" y="49"/>
                      </a:cubicBezTo>
                      <a:cubicBezTo>
                        <a:pt x="28" y="52"/>
                        <a:pt x="27" y="55"/>
                        <a:pt x="24" y="55"/>
                      </a:cubicBezTo>
                      <a:cubicBezTo>
                        <a:pt x="21" y="55"/>
                        <a:pt x="19" y="53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5" y="50"/>
                        <a:pt x="14" y="50"/>
                        <a:pt x="13" y="50"/>
                      </a:cubicBezTo>
                      <a:cubicBezTo>
                        <a:pt x="12" y="50"/>
                        <a:pt x="11" y="49"/>
                        <a:pt x="9" y="48"/>
                      </a:cubicBezTo>
                      <a:cubicBezTo>
                        <a:pt x="6" y="45"/>
                        <a:pt x="6" y="44"/>
                        <a:pt x="8" y="41"/>
                      </a:cubicBezTo>
                      <a:cubicBezTo>
                        <a:pt x="8" y="41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5" y="39"/>
                        <a:pt x="3" y="43"/>
                        <a:pt x="1" y="46"/>
                      </a:cubicBezTo>
                      <a:cubicBezTo>
                        <a:pt x="0" y="48"/>
                        <a:pt x="2" y="53"/>
                        <a:pt x="4" y="56"/>
                      </a:cubicBezTo>
                      <a:cubicBezTo>
                        <a:pt x="4" y="58"/>
                        <a:pt x="5" y="59"/>
                        <a:pt x="5" y="60"/>
                      </a:cubicBezTo>
                      <a:cubicBezTo>
                        <a:pt x="5" y="61"/>
                        <a:pt x="6" y="62"/>
                        <a:pt x="5" y="63"/>
                      </a:cubicBezTo>
                      <a:cubicBezTo>
                        <a:pt x="4" y="64"/>
                        <a:pt x="3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3" y="65"/>
                        <a:pt x="7" y="68"/>
                        <a:pt x="9" y="69"/>
                      </a:cubicBezTo>
                      <a:cubicBezTo>
                        <a:pt x="10" y="70"/>
                        <a:pt x="12" y="71"/>
                        <a:pt x="13" y="72"/>
                      </a:cubicBezTo>
                      <a:cubicBezTo>
                        <a:pt x="16" y="74"/>
                        <a:pt x="18" y="77"/>
                        <a:pt x="20" y="81"/>
                      </a:cubicBezTo>
                      <a:cubicBezTo>
                        <a:pt x="22" y="83"/>
                        <a:pt x="23" y="86"/>
                        <a:pt x="25" y="88"/>
                      </a:cubicBezTo>
                      <a:cubicBezTo>
                        <a:pt x="28" y="91"/>
                        <a:pt x="29" y="93"/>
                        <a:pt x="30" y="98"/>
                      </a:cubicBezTo>
                      <a:cubicBezTo>
                        <a:pt x="31" y="100"/>
                        <a:pt x="32" y="102"/>
                        <a:pt x="33" y="105"/>
                      </a:cubicBezTo>
                      <a:cubicBezTo>
                        <a:pt x="37" y="115"/>
                        <a:pt x="45" y="131"/>
                        <a:pt x="50" y="138"/>
                      </a:cubicBezTo>
                      <a:cubicBezTo>
                        <a:pt x="55" y="144"/>
                        <a:pt x="60" y="151"/>
                        <a:pt x="57" y="155"/>
                      </a:cubicBezTo>
                      <a:cubicBezTo>
                        <a:pt x="57" y="156"/>
                        <a:pt x="58" y="160"/>
                        <a:pt x="61" y="163"/>
                      </a:cubicBezTo>
                      <a:cubicBezTo>
                        <a:pt x="62" y="163"/>
                        <a:pt x="64" y="164"/>
                        <a:pt x="65" y="166"/>
                      </a:cubicBezTo>
                      <a:cubicBezTo>
                        <a:pt x="68" y="168"/>
                        <a:pt x="71" y="171"/>
                        <a:pt x="79" y="175"/>
                      </a:cubicBezTo>
                      <a:cubicBezTo>
                        <a:pt x="109" y="190"/>
                        <a:pt x="111" y="194"/>
                        <a:pt x="112" y="196"/>
                      </a:cubicBezTo>
                      <a:cubicBezTo>
                        <a:pt x="114" y="199"/>
                        <a:pt x="121" y="203"/>
                        <a:pt x="124" y="205"/>
                      </a:cubicBezTo>
                      <a:cubicBezTo>
                        <a:pt x="125" y="205"/>
                        <a:pt x="125" y="205"/>
                        <a:pt x="125" y="205"/>
                      </a:cubicBezTo>
                      <a:cubicBezTo>
                        <a:pt x="125" y="205"/>
                        <a:pt x="125" y="206"/>
                        <a:pt x="125" y="206"/>
                      </a:cubicBezTo>
                      <a:cubicBezTo>
                        <a:pt x="126" y="206"/>
                        <a:pt x="126" y="206"/>
                        <a:pt x="126" y="205"/>
                      </a:cubicBezTo>
                      <a:cubicBezTo>
                        <a:pt x="127" y="205"/>
                        <a:pt x="128" y="202"/>
                        <a:pt x="129" y="200"/>
                      </a:cubicBezTo>
                      <a:cubicBezTo>
                        <a:pt x="129" y="199"/>
                        <a:pt x="129" y="198"/>
                        <a:pt x="130" y="197"/>
                      </a:cubicBezTo>
                      <a:cubicBezTo>
                        <a:pt x="130" y="197"/>
                        <a:pt x="130" y="197"/>
                        <a:pt x="130" y="197"/>
                      </a:cubicBezTo>
                      <a:close/>
                    </a:path>
                  </a:pathLst>
                </a:custGeom>
                <a:solidFill>
                  <a:srgbClr val="33A3DC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8" name="Freeform 2007"/>
                <p:cNvSpPr>
                  <a:spLocks/>
                </p:cNvSpPr>
                <p:nvPr/>
              </p:nvSpPr>
              <p:spPr bwMode="auto">
                <a:xfrm>
                  <a:off x="2040" y="189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9" name="Freeform 2008"/>
                <p:cNvSpPr>
                  <a:spLocks/>
                </p:cNvSpPr>
                <p:nvPr/>
              </p:nvSpPr>
              <p:spPr bwMode="auto">
                <a:xfrm>
                  <a:off x="2043" y="197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0" name="Freeform 2009"/>
                <p:cNvSpPr>
                  <a:spLocks/>
                </p:cNvSpPr>
                <p:nvPr/>
              </p:nvSpPr>
              <p:spPr bwMode="auto">
                <a:xfrm>
                  <a:off x="2006" y="19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1" name="Freeform 2010"/>
                <p:cNvSpPr>
                  <a:spLocks/>
                </p:cNvSpPr>
                <p:nvPr/>
              </p:nvSpPr>
              <p:spPr bwMode="auto">
                <a:xfrm>
                  <a:off x="2050" y="1977"/>
                  <a:ext cx="6" cy="0"/>
                </a:xfrm>
                <a:custGeom>
                  <a:avLst/>
                  <a:gdLst>
                    <a:gd name="T0" fmla="*/ 0 w 6"/>
                    <a:gd name="T1" fmla="*/ 6 w 6"/>
                    <a:gd name="T2" fmla="*/ 6 w 6"/>
                    <a:gd name="T3" fmla="*/ 0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0" y="0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2" name="Freeform 2011"/>
                <p:cNvSpPr>
                  <a:spLocks/>
                </p:cNvSpPr>
                <p:nvPr/>
              </p:nvSpPr>
              <p:spPr bwMode="auto">
                <a:xfrm>
                  <a:off x="2048" y="197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3" name="Freeform 2012"/>
                <p:cNvSpPr>
                  <a:spLocks/>
                </p:cNvSpPr>
                <p:nvPr/>
              </p:nvSpPr>
              <p:spPr bwMode="auto">
                <a:xfrm>
                  <a:off x="2042" y="189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4" name="Freeform 2013"/>
                <p:cNvSpPr>
                  <a:spLocks/>
                </p:cNvSpPr>
                <p:nvPr/>
              </p:nvSpPr>
              <p:spPr bwMode="auto">
                <a:xfrm>
                  <a:off x="2046" y="197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5" name="Freeform 2014"/>
                <p:cNvSpPr>
                  <a:spLocks/>
                </p:cNvSpPr>
                <p:nvPr/>
              </p:nvSpPr>
              <p:spPr bwMode="auto">
                <a:xfrm>
                  <a:off x="2013" y="188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1 w 6"/>
                    <a:gd name="T3" fmla="*/ 3 h 5"/>
                    <a:gd name="T4" fmla="*/ 6 w 6"/>
                    <a:gd name="T5" fmla="*/ 5 h 5"/>
                    <a:gd name="T6" fmla="*/ 1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4"/>
                        <a:pt x="4" y="5"/>
                        <a:pt x="6" y="5"/>
                      </a:cubicBezTo>
                      <a:cubicBezTo>
                        <a:pt x="4" y="5"/>
                        <a:pt x="2" y="4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6" name="Freeform 2015"/>
                <p:cNvSpPr>
                  <a:spLocks/>
                </p:cNvSpPr>
                <p:nvPr/>
              </p:nvSpPr>
              <p:spPr bwMode="auto">
                <a:xfrm>
                  <a:off x="2042" y="18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7" name="Freeform 2016"/>
                <p:cNvSpPr>
                  <a:spLocks/>
                </p:cNvSpPr>
                <p:nvPr/>
              </p:nvSpPr>
              <p:spPr bwMode="auto">
                <a:xfrm>
                  <a:off x="1992" y="1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8" name="Freeform 2017"/>
                <p:cNvSpPr>
                  <a:spLocks/>
                </p:cNvSpPr>
                <p:nvPr/>
              </p:nvSpPr>
              <p:spPr bwMode="auto">
                <a:xfrm>
                  <a:off x="1993" y="1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9" name="Freeform 2018"/>
                <p:cNvSpPr>
                  <a:spLocks/>
                </p:cNvSpPr>
                <p:nvPr/>
              </p:nvSpPr>
              <p:spPr bwMode="auto">
                <a:xfrm>
                  <a:off x="2053" y="20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0" name="Freeform 2019"/>
                <p:cNvSpPr>
                  <a:spLocks/>
                </p:cNvSpPr>
                <p:nvPr/>
              </p:nvSpPr>
              <p:spPr bwMode="auto">
                <a:xfrm>
                  <a:off x="2053" y="204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1" name="Freeform 2020"/>
                <p:cNvSpPr>
                  <a:spLocks/>
                </p:cNvSpPr>
                <p:nvPr/>
              </p:nvSpPr>
              <p:spPr bwMode="auto">
                <a:xfrm>
                  <a:off x="2057" y="1982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1"/>
                        <a:pt x="1" y="2"/>
                        <a:pt x="2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2" name="Freeform 2021"/>
                <p:cNvSpPr>
                  <a:spLocks/>
                </p:cNvSpPr>
                <p:nvPr/>
              </p:nvSpPr>
              <p:spPr bwMode="auto">
                <a:xfrm>
                  <a:off x="2056" y="1977"/>
                  <a:ext cx="0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1" y="3"/>
                        <a:pt x="1" y="4"/>
                      </a:cubicBezTo>
                      <a:cubicBezTo>
                        <a:pt x="1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3" name="Freeform 2022"/>
                <p:cNvSpPr>
                  <a:spLocks/>
                </p:cNvSpPr>
                <p:nvPr/>
              </p:nvSpPr>
              <p:spPr bwMode="auto">
                <a:xfrm>
                  <a:off x="2058" y="1997"/>
                  <a:ext cx="1" cy="1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4" name="Freeform 2023"/>
                <p:cNvSpPr>
                  <a:spLocks/>
                </p:cNvSpPr>
                <p:nvPr/>
              </p:nvSpPr>
              <p:spPr bwMode="auto">
                <a:xfrm>
                  <a:off x="2053" y="20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5" name="Freeform 2024"/>
                <p:cNvSpPr>
                  <a:spLocks/>
                </p:cNvSpPr>
                <p:nvPr/>
              </p:nvSpPr>
              <p:spPr bwMode="auto">
                <a:xfrm>
                  <a:off x="2054" y="204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6" name="Freeform 2025"/>
                <p:cNvSpPr>
                  <a:spLocks/>
                </p:cNvSpPr>
                <p:nvPr/>
              </p:nvSpPr>
              <p:spPr bwMode="auto">
                <a:xfrm>
                  <a:off x="2016" y="1725"/>
                  <a:ext cx="143" cy="120"/>
                </a:xfrm>
                <a:custGeom>
                  <a:avLst/>
                  <a:gdLst>
                    <a:gd name="T0" fmla="*/ 71 w 149"/>
                    <a:gd name="T1" fmla="*/ 118 h 126"/>
                    <a:gd name="T2" fmla="*/ 77 w 149"/>
                    <a:gd name="T3" fmla="*/ 125 h 126"/>
                    <a:gd name="T4" fmla="*/ 85 w 149"/>
                    <a:gd name="T5" fmla="*/ 124 h 126"/>
                    <a:gd name="T6" fmla="*/ 94 w 149"/>
                    <a:gd name="T7" fmla="*/ 121 h 126"/>
                    <a:gd name="T8" fmla="*/ 108 w 149"/>
                    <a:gd name="T9" fmla="*/ 111 h 126"/>
                    <a:gd name="T10" fmla="*/ 109 w 149"/>
                    <a:gd name="T11" fmla="*/ 111 h 126"/>
                    <a:gd name="T12" fmla="*/ 103 w 149"/>
                    <a:gd name="T13" fmla="*/ 110 h 126"/>
                    <a:gd name="T14" fmla="*/ 103 w 149"/>
                    <a:gd name="T15" fmla="*/ 109 h 126"/>
                    <a:gd name="T16" fmla="*/ 99 w 149"/>
                    <a:gd name="T17" fmla="*/ 100 h 126"/>
                    <a:gd name="T18" fmla="*/ 100 w 149"/>
                    <a:gd name="T19" fmla="*/ 87 h 126"/>
                    <a:gd name="T20" fmla="*/ 116 w 149"/>
                    <a:gd name="T21" fmla="*/ 92 h 126"/>
                    <a:gd name="T22" fmla="*/ 117 w 149"/>
                    <a:gd name="T23" fmla="*/ 94 h 126"/>
                    <a:gd name="T24" fmla="*/ 135 w 149"/>
                    <a:gd name="T25" fmla="*/ 84 h 126"/>
                    <a:gd name="T26" fmla="*/ 141 w 149"/>
                    <a:gd name="T27" fmla="*/ 79 h 126"/>
                    <a:gd name="T28" fmla="*/ 138 w 149"/>
                    <a:gd name="T29" fmla="*/ 77 h 126"/>
                    <a:gd name="T30" fmla="*/ 137 w 149"/>
                    <a:gd name="T31" fmla="*/ 75 h 126"/>
                    <a:gd name="T32" fmla="*/ 136 w 149"/>
                    <a:gd name="T33" fmla="*/ 74 h 126"/>
                    <a:gd name="T34" fmla="*/ 135 w 149"/>
                    <a:gd name="T35" fmla="*/ 73 h 126"/>
                    <a:gd name="T36" fmla="*/ 134 w 149"/>
                    <a:gd name="T37" fmla="*/ 67 h 126"/>
                    <a:gd name="T38" fmla="*/ 142 w 149"/>
                    <a:gd name="T39" fmla="*/ 58 h 126"/>
                    <a:gd name="T40" fmla="*/ 141 w 149"/>
                    <a:gd name="T41" fmla="*/ 52 h 126"/>
                    <a:gd name="T42" fmla="*/ 148 w 149"/>
                    <a:gd name="T43" fmla="*/ 43 h 126"/>
                    <a:gd name="T44" fmla="*/ 149 w 149"/>
                    <a:gd name="T45" fmla="*/ 42 h 126"/>
                    <a:gd name="T46" fmla="*/ 133 w 149"/>
                    <a:gd name="T47" fmla="*/ 39 h 126"/>
                    <a:gd name="T48" fmla="*/ 125 w 149"/>
                    <a:gd name="T49" fmla="*/ 26 h 126"/>
                    <a:gd name="T50" fmla="*/ 120 w 149"/>
                    <a:gd name="T51" fmla="*/ 16 h 126"/>
                    <a:gd name="T52" fmla="*/ 90 w 149"/>
                    <a:gd name="T53" fmla="*/ 24 h 126"/>
                    <a:gd name="T54" fmla="*/ 63 w 149"/>
                    <a:gd name="T55" fmla="*/ 19 h 126"/>
                    <a:gd name="T56" fmla="*/ 53 w 149"/>
                    <a:gd name="T57" fmla="*/ 8 h 126"/>
                    <a:gd name="T58" fmla="*/ 38 w 149"/>
                    <a:gd name="T59" fmla="*/ 0 h 126"/>
                    <a:gd name="T60" fmla="*/ 36 w 149"/>
                    <a:gd name="T61" fmla="*/ 7 h 126"/>
                    <a:gd name="T62" fmla="*/ 23 w 149"/>
                    <a:gd name="T63" fmla="*/ 21 h 126"/>
                    <a:gd name="T64" fmla="*/ 10 w 149"/>
                    <a:gd name="T65" fmla="*/ 28 h 126"/>
                    <a:gd name="T66" fmla="*/ 13 w 149"/>
                    <a:gd name="T67" fmla="*/ 8 h 126"/>
                    <a:gd name="T68" fmla="*/ 9 w 149"/>
                    <a:gd name="T69" fmla="*/ 12 h 126"/>
                    <a:gd name="T70" fmla="*/ 1 w 149"/>
                    <a:gd name="T71" fmla="*/ 29 h 126"/>
                    <a:gd name="T72" fmla="*/ 7 w 149"/>
                    <a:gd name="T73" fmla="*/ 36 h 126"/>
                    <a:gd name="T74" fmla="*/ 12 w 149"/>
                    <a:gd name="T75" fmla="*/ 54 h 126"/>
                    <a:gd name="T76" fmla="*/ 29 w 149"/>
                    <a:gd name="T77" fmla="*/ 54 h 126"/>
                    <a:gd name="T78" fmla="*/ 51 w 149"/>
                    <a:gd name="T79" fmla="*/ 64 h 126"/>
                    <a:gd name="T80" fmla="*/ 66 w 149"/>
                    <a:gd name="T81" fmla="*/ 70 h 126"/>
                    <a:gd name="T82" fmla="*/ 67 w 149"/>
                    <a:gd name="T83" fmla="*/ 100 h 126"/>
                    <a:gd name="T84" fmla="*/ 69 w 149"/>
                    <a:gd name="T85" fmla="*/ 113 h 126"/>
                    <a:gd name="T86" fmla="*/ 69 w 149"/>
                    <a:gd name="T87" fmla="*/ 11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9" h="126">
                      <a:moveTo>
                        <a:pt x="69" y="114"/>
                      </a:moveTo>
                      <a:cubicBezTo>
                        <a:pt x="70" y="115"/>
                        <a:pt x="70" y="116"/>
                        <a:pt x="71" y="117"/>
                      </a:cubicBezTo>
                      <a:cubicBezTo>
                        <a:pt x="71" y="117"/>
                        <a:pt x="71" y="117"/>
                        <a:pt x="71" y="118"/>
                      </a:cubicBezTo>
                      <a:cubicBezTo>
                        <a:pt x="72" y="118"/>
                        <a:pt x="72" y="119"/>
                        <a:pt x="73" y="120"/>
                      </a:cubicBezTo>
                      <a:cubicBezTo>
                        <a:pt x="74" y="122"/>
                        <a:pt x="75" y="123"/>
                        <a:pt x="76" y="124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8" y="126"/>
                        <a:pt x="79" y="126"/>
                        <a:pt x="79" y="126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82" y="125"/>
                        <a:pt x="83" y="124"/>
                        <a:pt x="85" y="124"/>
                      </a:cubicBezTo>
                      <a:cubicBezTo>
                        <a:pt x="86" y="124"/>
                        <a:pt x="87" y="125"/>
                        <a:pt x="88" y="125"/>
                      </a:cubicBezTo>
                      <a:cubicBezTo>
                        <a:pt x="89" y="125"/>
                        <a:pt x="91" y="123"/>
                        <a:pt x="93" y="122"/>
                      </a:cubicBezTo>
                      <a:cubicBezTo>
                        <a:pt x="94" y="121"/>
                        <a:pt x="94" y="121"/>
                        <a:pt x="94" y="121"/>
                      </a:cubicBezTo>
                      <a:cubicBezTo>
                        <a:pt x="96" y="120"/>
                        <a:pt x="97" y="120"/>
                        <a:pt x="99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2" y="114"/>
                        <a:pt x="104" y="112"/>
                        <a:pt x="108" y="111"/>
                      </a:cubicBezTo>
                      <a:cubicBezTo>
                        <a:pt x="109" y="111"/>
                        <a:pt x="109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09" y="110"/>
                        <a:pt x="109" y="111"/>
                        <a:pt x="109" y="111"/>
                      </a:cubicBezTo>
                      <a:cubicBezTo>
                        <a:pt x="108" y="111"/>
                        <a:pt x="107" y="111"/>
                        <a:pt x="106" y="111"/>
                      </a:cubicBezTo>
                      <a:cubicBezTo>
                        <a:pt x="105" y="111"/>
                        <a:pt x="104" y="111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2" y="108"/>
                        <a:pt x="102" y="107"/>
                      </a:cubicBezTo>
                      <a:cubicBezTo>
                        <a:pt x="102" y="106"/>
                        <a:pt x="102" y="105"/>
                        <a:pt x="101" y="105"/>
                      </a:cubicBezTo>
                      <a:cubicBezTo>
                        <a:pt x="101" y="104"/>
                        <a:pt x="99" y="102"/>
                        <a:pt x="99" y="100"/>
                      </a:cubicBezTo>
                      <a:cubicBezTo>
                        <a:pt x="99" y="96"/>
                        <a:pt x="99" y="95"/>
                        <a:pt x="96" y="93"/>
                      </a:cubicBezTo>
                      <a:cubicBezTo>
                        <a:pt x="94" y="92"/>
                        <a:pt x="94" y="90"/>
                        <a:pt x="94" y="90"/>
                      </a:cubicBezTo>
                      <a:cubicBezTo>
                        <a:pt x="95" y="87"/>
                        <a:pt x="98" y="87"/>
                        <a:pt x="100" y="87"/>
                      </a:cubicBezTo>
                      <a:cubicBezTo>
                        <a:pt x="102" y="87"/>
                        <a:pt x="104" y="87"/>
                        <a:pt x="106" y="89"/>
                      </a:cubicBezTo>
                      <a:cubicBezTo>
                        <a:pt x="106" y="89"/>
                        <a:pt x="108" y="89"/>
                        <a:pt x="109" y="89"/>
                      </a:cubicBezTo>
                      <a:cubicBezTo>
                        <a:pt x="112" y="90"/>
                        <a:pt x="115" y="90"/>
                        <a:pt x="116" y="92"/>
                      </a:cubicBezTo>
                      <a:cubicBezTo>
                        <a:pt x="116" y="92"/>
                        <a:pt x="116" y="93"/>
                        <a:pt x="116" y="93"/>
                      </a:cubicBezTo>
                      <a:cubicBezTo>
                        <a:pt x="116" y="93"/>
                        <a:pt x="116" y="94"/>
                        <a:pt x="117" y="94"/>
                      </a:cubicBezTo>
                      <a:cubicBezTo>
                        <a:pt x="117" y="94"/>
                        <a:pt x="117" y="94"/>
                        <a:pt x="117" y="94"/>
                      </a:cubicBezTo>
                      <a:cubicBezTo>
                        <a:pt x="117" y="90"/>
                        <a:pt x="120" y="87"/>
                        <a:pt x="125" y="87"/>
                      </a:cubicBezTo>
                      <a:cubicBezTo>
                        <a:pt x="125" y="87"/>
                        <a:pt x="126" y="87"/>
                        <a:pt x="127" y="87"/>
                      </a:cubicBezTo>
                      <a:cubicBezTo>
                        <a:pt x="129" y="88"/>
                        <a:pt x="133" y="86"/>
                        <a:pt x="135" y="84"/>
                      </a:cubicBezTo>
                      <a:cubicBezTo>
                        <a:pt x="137" y="83"/>
                        <a:pt x="139" y="82"/>
                        <a:pt x="140" y="82"/>
                      </a:cubicBezTo>
                      <a:cubicBezTo>
                        <a:pt x="140" y="82"/>
                        <a:pt x="141" y="81"/>
                        <a:pt x="141" y="80"/>
                      </a:cubicBezTo>
                      <a:cubicBezTo>
                        <a:pt x="141" y="80"/>
                        <a:pt x="141" y="80"/>
                        <a:pt x="141" y="79"/>
                      </a:cubicBezTo>
                      <a:cubicBezTo>
                        <a:pt x="140" y="79"/>
                        <a:pt x="140" y="79"/>
                        <a:pt x="140" y="78"/>
                      </a:cubicBezTo>
                      <a:cubicBezTo>
                        <a:pt x="140" y="78"/>
                        <a:pt x="139" y="78"/>
                        <a:pt x="139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4"/>
                        <a:pt x="137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3"/>
                        <a:pt x="136" y="73"/>
                        <a:pt x="136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2"/>
                        <a:pt x="135" y="72"/>
                        <a:pt x="135" y="72"/>
                      </a:cubicBezTo>
                      <a:cubicBezTo>
                        <a:pt x="132" y="70"/>
                        <a:pt x="134" y="68"/>
                        <a:pt x="134" y="67"/>
                      </a:cubicBezTo>
                      <a:cubicBezTo>
                        <a:pt x="135" y="66"/>
                        <a:pt x="135" y="65"/>
                        <a:pt x="135" y="65"/>
                      </a:cubicBezTo>
                      <a:cubicBezTo>
                        <a:pt x="135" y="63"/>
                        <a:pt x="135" y="62"/>
                        <a:pt x="136" y="60"/>
                      </a:cubicBezTo>
                      <a:cubicBezTo>
                        <a:pt x="137" y="59"/>
                        <a:pt x="139" y="58"/>
                        <a:pt x="142" y="58"/>
                      </a:cubicBezTo>
                      <a:cubicBezTo>
                        <a:pt x="144" y="57"/>
                        <a:pt x="144" y="57"/>
                        <a:pt x="144" y="57"/>
                      </a:cubicBezTo>
                      <a:cubicBezTo>
                        <a:pt x="144" y="56"/>
                        <a:pt x="144" y="56"/>
                        <a:pt x="143" y="55"/>
                      </a:cubicBezTo>
                      <a:cubicBezTo>
                        <a:pt x="142" y="54"/>
                        <a:pt x="141" y="53"/>
                        <a:pt x="141" y="52"/>
                      </a:cubicBezTo>
                      <a:cubicBezTo>
                        <a:pt x="141" y="49"/>
                        <a:pt x="145" y="45"/>
                        <a:pt x="147" y="44"/>
                      </a:cubicBezTo>
                      <a:cubicBezTo>
                        <a:pt x="147" y="44"/>
                        <a:pt x="147" y="44"/>
                        <a:pt x="148" y="44"/>
                      </a:cubicBezTo>
                      <a:cubicBezTo>
                        <a:pt x="148" y="44"/>
                        <a:pt x="148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4" y="40"/>
                        <a:pt x="139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4" y="41"/>
                        <a:pt x="133" y="40"/>
                        <a:pt x="133" y="39"/>
                      </a:cubicBezTo>
                      <a:cubicBezTo>
                        <a:pt x="132" y="38"/>
                        <a:pt x="133" y="36"/>
                        <a:pt x="134" y="34"/>
                      </a:cubicBezTo>
                      <a:cubicBezTo>
                        <a:pt x="135" y="33"/>
                        <a:pt x="137" y="31"/>
                        <a:pt x="137" y="29"/>
                      </a:cubicBezTo>
                      <a:cubicBezTo>
                        <a:pt x="137" y="28"/>
                        <a:pt x="133" y="27"/>
                        <a:pt x="125" y="26"/>
                      </a:cubicBezTo>
                      <a:cubicBezTo>
                        <a:pt x="124" y="26"/>
                        <a:pt x="123" y="25"/>
                        <a:pt x="122" y="25"/>
                      </a:cubicBezTo>
                      <a:cubicBezTo>
                        <a:pt x="118" y="24"/>
                        <a:pt x="117" y="22"/>
                        <a:pt x="117" y="20"/>
                      </a:cubicBezTo>
                      <a:cubicBezTo>
                        <a:pt x="117" y="19"/>
                        <a:pt x="118" y="17"/>
                        <a:pt x="120" y="16"/>
                      </a:cubicBezTo>
                      <a:cubicBezTo>
                        <a:pt x="118" y="16"/>
                        <a:pt x="116" y="16"/>
                        <a:pt x="114" y="16"/>
                      </a:cubicBezTo>
                      <a:cubicBezTo>
                        <a:pt x="108" y="17"/>
                        <a:pt x="99" y="21"/>
                        <a:pt x="93" y="24"/>
                      </a:cubicBezTo>
                      <a:cubicBezTo>
                        <a:pt x="92" y="24"/>
                        <a:pt x="91" y="24"/>
                        <a:pt x="90" y="24"/>
                      </a:cubicBezTo>
                      <a:cubicBezTo>
                        <a:pt x="87" y="24"/>
                        <a:pt x="84" y="23"/>
                        <a:pt x="81" y="21"/>
                      </a:cubicBezTo>
                      <a:cubicBezTo>
                        <a:pt x="78" y="19"/>
                        <a:pt x="74" y="17"/>
                        <a:pt x="72" y="18"/>
                      </a:cubicBezTo>
                      <a:cubicBezTo>
                        <a:pt x="69" y="19"/>
                        <a:pt x="66" y="19"/>
                        <a:pt x="63" y="19"/>
                      </a:cubicBezTo>
                      <a:cubicBezTo>
                        <a:pt x="60" y="19"/>
                        <a:pt x="57" y="19"/>
                        <a:pt x="56" y="17"/>
                      </a:cubicBezTo>
                      <a:cubicBezTo>
                        <a:pt x="55" y="16"/>
                        <a:pt x="54" y="15"/>
                        <a:pt x="54" y="13"/>
                      </a:cubicBezTo>
                      <a:cubicBezTo>
                        <a:pt x="55" y="11"/>
                        <a:pt x="54" y="9"/>
                        <a:pt x="53" y="8"/>
                      </a:cubicBezTo>
                      <a:cubicBezTo>
                        <a:pt x="52" y="7"/>
                        <a:pt x="50" y="6"/>
                        <a:pt x="48" y="6"/>
                      </a:cubicBezTo>
                      <a:cubicBezTo>
                        <a:pt x="43" y="7"/>
                        <a:pt x="41" y="4"/>
                        <a:pt x="40" y="2"/>
                      </a:cubicBezTo>
                      <a:cubicBezTo>
                        <a:pt x="39" y="1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8" y="1"/>
                      </a:cubicBezTo>
                      <a:cubicBezTo>
                        <a:pt x="38" y="3"/>
                        <a:pt x="39" y="6"/>
                        <a:pt x="36" y="7"/>
                      </a:cubicBezTo>
                      <a:cubicBezTo>
                        <a:pt x="35" y="8"/>
                        <a:pt x="34" y="8"/>
                        <a:pt x="32" y="9"/>
                      </a:cubicBezTo>
                      <a:cubicBezTo>
                        <a:pt x="29" y="10"/>
                        <a:pt x="22" y="12"/>
                        <a:pt x="22" y="14"/>
                      </a:cubicBezTo>
                      <a:cubicBezTo>
                        <a:pt x="21" y="16"/>
                        <a:pt x="22" y="18"/>
                        <a:pt x="23" y="21"/>
                      </a:cubicBezTo>
                      <a:cubicBezTo>
                        <a:pt x="25" y="24"/>
                        <a:pt x="27" y="28"/>
                        <a:pt x="25" y="32"/>
                      </a:cubicBezTo>
                      <a:cubicBezTo>
                        <a:pt x="24" y="34"/>
                        <a:pt x="22" y="35"/>
                        <a:pt x="20" y="35"/>
                      </a:cubicBezTo>
                      <a:cubicBezTo>
                        <a:pt x="16" y="35"/>
                        <a:pt x="11" y="31"/>
                        <a:pt x="10" y="28"/>
                      </a:cubicBezTo>
                      <a:cubicBezTo>
                        <a:pt x="8" y="24"/>
                        <a:pt x="10" y="20"/>
                        <a:pt x="13" y="16"/>
                      </a:cubicBezTo>
                      <a:cubicBezTo>
                        <a:pt x="13" y="15"/>
                        <a:pt x="15" y="13"/>
                        <a:pt x="15" y="13"/>
                      </a:cubicBezTo>
                      <a:cubicBezTo>
                        <a:pt x="14" y="12"/>
                        <a:pt x="13" y="10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6" y="15"/>
                        <a:pt x="4" y="17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4"/>
                        <a:pt x="3" y="26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ubicBezTo>
                        <a:pt x="5" y="31"/>
                        <a:pt x="5" y="34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8" y="37"/>
                        <a:pt x="11" y="39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6"/>
                        <a:pt x="9" y="52"/>
                        <a:pt x="12" y="54"/>
                      </a:cubicBezTo>
                      <a:cubicBezTo>
                        <a:pt x="12" y="55"/>
                        <a:pt x="14" y="55"/>
                        <a:pt x="15" y="55"/>
                      </a:cubicBezTo>
                      <a:cubicBezTo>
                        <a:pt x="19" y="55"/>
                        <a:pt x="21" y="55"/>
                        <a:pt x="23" y="55"/>
                      </a:cubicBezTo>
                      <a:cubicBezTo>
                        <a:pt x="25" y="54"/>
                        <a:pt x="27" y="54"/>
                        <a:pt x="29" y="54"/>
                      </a:cubicBezTo>
                      <a:cubicBezTo>
                        <a:pt x="32" y="54"/>
                        <a:pt x="35" y="55"/>
                        <a:pt x="37" y="58"/>
                      </a:cubicBezTo>
                      <a:cubicBezTo>
                        <a:pt x="40" y="62"/>
                        <a:pt x="44" y="64"/>
                        <a:pt x="49" y="64"/>
                      </a:cubicBezTo>
                      <a:cubicBezTo>
                        <a:pt x="49" y="64"/>
                        <a:pt x="50" y="64"/>
                        <a:pt x="51" y="64"/>
                      </a:cubicBezTo>
                      <a:cubicBezTo>
                        <a:pt x="53" y="64"/>
                        <a:pt x="56" y="63"/>
                        <a:pt x="59" y="63"/>
                      </a:cubicBezTo>
                      <a:cubicBezTo>
                        <a:pt x="62" y="63"/>
                        <a:pt x="65" y="64"/>
                        <a:pt x="66" y="66"/>
                      </a:cubicBezTo>
                      <a:cubicBezTo>
                        <a:pt x="67" y="67"/>
                        <a:pt x="67" y="68"/>
                        <a:pt x="66" y="70"/>
                      </a:cubicBezTo>
                      <a:cubicBezTo>
                        <a:pt x="62" y="76"/>
                        <a:pt x="61" y="87"/>
                        <a:pt x="63" y="89"/>
                      </a:cubicBezTo>
                      <a:cubicBezTo>
                        <a:pt x="63" y="89"/>
                        <a:pt x="64" y="90"/>
                        <a:pt x="64" y="90"/>
                      </a:cubicBezTo>
                      <a:cubicBezTo>
                        <a:pt x="67" y="93"/>
                        <a:pt x="70" y="96"/>
                        <a:pt x="67" y="100"/>
                      </a:cubicBezTo>
                      <a:cubicBezTo>
                        <a:pt x="66" y="101"/>
                        <a:pt x="65" y="103"/>
                        <a:pt x="65" y="104"/>
                      </a:cubicBezTo>
                      <a:cubicBezTo>
                        <a:pt x="65" y="104"/>
                        <a:pt x="66" y="105"/>
                        <a:pt x="66" y="106"/>
                      </a:cubicBezTo>
                      <a:cubicBezTo>
                        <a:pt x="68" y="107"/>
                        <a:pt x="70" y="109"/>
                        <a:pt x="69" y="113"/>
                      </a:cubicBezTo>
                      <a:cubicBezTo>
                        <a:pt x="69" y="113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7" name="Freeform 2026"/>
                <p:cNvSpPr>
                  <a:spLocks/>
                </p:cNvSpPr>
                <p:nvPr/>
              </p:nvSpPr>
              <p:spPr bwMode="auto">
                <a:xfrm>
                  <a:off x="2121" y="1810"/>
                  <a:ext cx="6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3 h 3"/>
                    <a:gd name="T4" fmla="*/ 0 w 7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3">
                      <a:moveTo>
                        <a:pt x="0" y="0"/>
                      </a:moveTo>
                      <a:cubicBezTo>
                        <a:pt x="3" y="1"/>
                        <a:pt x="6" y="1"/>
                        <a:pt x="7" y="3"/>
                      </a:cubicBezTo>
                      <a:cubicBezTo>
                        <a:pt x="6" y="1"/>
                        <a:pt x="3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8" name="Freeform 2027"/>
                <p:cNvSpPr>
                  <a:spLocks/>
                </p:cNvSpPr>
                <p:nvPr/>
              </p:nvSpPr>
              <p:spPr bwMode="auto">
                <a:xfrm>
                  <a:off x="2150" y="180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9" name="Freeform 2028"/>
                <p:cNvSpPr>
                  <a:spLocks/>
                </p:cNvSpPr>
                <p:nvPr/>
              </p:nvSpPr>
              <p:spPr bwMode="auto">
                <a:xfrm>
                  <a:off x="2106" y="181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0" name="Freeform 2029"/>
                <p:cNvSpPr>
                  <a:spLocks/>
                </p:cNvSpPr>
                <p:nvPr/>
              </p:nvSpPr>
              <p:spPr bwMode="auto">
                <a:xfrm>
                  <a:off x="2084" y="183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1" name="Freeform 2030"/>
                <p:cNvSpPr>
                  <a:spLocks/>
                </p:cNvSpPr>
                <p:nvPr/>
              </p:nvSpPr>
              <p:spPr bwMode="auto">
                <a:xfrm>
                  <a:off x="2092" y="1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2" name="Freeform 2031"/>
                <p:cNvSpPr>
                  <a:spLocks/>
                </p:cNvSpPr>
                <p:nvPr/>
              </p:nvSpPr>
              <p:spPr bwMode="auto">
                <a:xfrm>
                  <a:off x="2115" y="182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3" name="Freeform 2032"/>
                <p:cNvSpPr>
                  <a:spLocks/>
                </p:cNvSpPr>
                <p:nvPr/>
              </p:nvSpPr>
              <p:spPr bwMode="auto">
                <a:xfrm>
                  <a:off x="2114" y="182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4" name="Freeform 2033"/>
                <p:cNvSpPr>
                  <a:spLocks/>
                </p:cNvSpPr>
                <p:nvPr/>
              </p:nvSpPr>
              <p:spPr bwMode="auto">
                <a:xfrm>
                  <a:off x="2082" y="183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5" name="Freeform 2034"/>
                <p:cNvSpPr>
                  <a:spLocks/>
                </p:cNvSpPr>
                <p:nvPr/>
              </p:nvSpPr>
              <p:spPr bwMode="auto">
                <a:xfrm>
                  <a:off x="2115" y="1830"/>
                  <a:ext cx="6" cy="2"/>
                </a:xfrm>
                <a:custGeom>
                  <a:avLst/>
                  <a:gdLst>
                    <a:gd name="T0" fmla="*/ 3 w 6"/>
                    <a:gd name="T1" fmla="*/ 1 h 2"/>
                    <a:gd name="T2" fmla="*/ 6 w 6"/>
                    <a:gd name="T3" fmla="*/ 1 h 2"/>
                    <a:gd name="T4" fmla="*/ 0 w 6"/>
                    <a:gd name="T5" fmla="*/ 0 h 2"/>
                    <a:gd name="T6" fmla="*/ 3 w 6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3" y="1"/>
                      </a:moveTo>
                      <a:cubicBezTo>
                        <a:pt x="4" y="1"/>
                        <a:pt x="5" y="1"/>
                        <a:pt x="6" y="1"/>
                      </a:cubicBezTo>
                      <a:cubicBezTo>
                        <a:pt x="4" y="1"/>
                        <a:pt x="1" y="2"/>
                        <a:pt x="0" y="0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6" name="Freeform 2035"/>
                <p:cNvSpPr>
                  <a:spLocks/>
                </p:cNvSpPr>
                <p:nvPr/>
              </p:nvSpPr>
              <p:spPr bwMode="auto">
                <a:xfrm>
                  <a:off x="2052" y="1780"/>
                  <a:ext cx="11" cy="6"/>
                </a:xfrm>
                <a:custGeom>
                  <a:avLst/>
                  <a:gdLst>
                    <a:gd name="T0" fmla="*/ 0 w 12"/>
                    <a:gd name="T1" fmla="*/ 0 h 6"/>
                    <a:gd name="T2" fmla="*/ 12 w 12"/>
                    <a:gd name="T3" fmla="*/ 6 h 6"/>
                    <a:gd name="T4" fmla="*/ 0 w 12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6">
                      <a:moveTo>
                        <a:pt x="0" y="0"/>
                      </a:moveTo>
                      <a:cubicBezTo>
                        <a:pt x="3" y="4"/>
                        <a:pt x="7" y="6"/>
                        <a:pt x="12" y="6"/>
                      </a:cubicBezTo>
                      <a:cubicBezTo>
                        <a:pt x="7" y="6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7" name="Freeform 2036"/>
                <p:cNvSpPr>
                  <a:spLocks/>
                </p:cNvSpPr>
                <p:nvPr/>
              </p:nvSpPr>
              <p:spPr bwMode="auto">
                <a:xfrm>
                  <a:off x="2027" y="1734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8" name="Freeform 2037"/>
                <p:cNvSpPr>
                  <a:spLocks/>
                </p:cNvSpPr>
                <p:nvPr/>
              </p:nvSpPr>
              <p:spPr bwMode="auto">
                <a:xfrm>
                  <a:off x="2082" y="183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9" name="Freeform 2038"/>
                <p:cNvSpPr>
                  <a:spLocks/>
                </p:cNvSpPr>
                <p:nvPr/>
              </p:nvSpPr>
              <p:spPr bwMode="auto">
                <a:xfrm>
                  <a:off x="2184" y="1790"/>
                  <a:ext cx="40" cy="44"/>
                </a:xfrm>
                <a:custGeom>
                  <a:avLst/>
                  <a:gdLst>
                    <a:gd name="T0" fmla="*/ 15 w 42"/>
                    <a:gd name="T1" fmla="*/ 45 h 46"/>
                    <a:gd name="T2" fmla="*/ 16 w 42"/>
                    <a:gd name="T3" fmla="*/ 46 h 46"/>
                    <a:gd name="T4" fmla="*/ 18 w 42"/>
                    <a:gd name="T5" fmla="*/ 46 h 46"/>
                    <a:gd name="T6" fmla="*/ 18 w 42"/>
                    <a:gd name="T7" fmla="*/ 46 h 46"/>
                    <a:gd name="T8" fmla="*/ 18 w 42"/>
                    <a:gd name="T9" fmla="*/ 46 h 46"/>
                    <a:gd name="T10" fmla="*/ 18 w 42"/>
                    <a:gd name="T11" fmla="*/ 46 h 46"/>
                    <a:gd name="T12" fmla="*/ 19 w 42"/>
                    <a:gd name="T13" fmla="*/ 43 h 46"/>
                    <a:gd name="T14" fmla="*/ 19 w 42"/>
                    <a:gd name="T15" fmla="*/ 43 h 46"/>
                    <a:gd name="T16" fmla="*/ 24 w 42"/>
                    <a:gd name="T17" fmla="*/ 38 h 46"/>
                    <a:gd name="T18" fmla="*/ 24 w 42"/>
                    <a:gd name="T19" fmla="*/ 38 h 46"/>
                    <a:gd name="T20" fmla="*/ 29 w 42"/>
                    <a:gd name="T21" fmla="*/ 38 h 46"/>
                    <a:gd name="T22" fmla="*/ 34 w 42"/>
                    <a:gd name="T23" fmla="*/ 37 h 46"/>
                    <a:gd name="T24" fmla="*/ 34 w 42"/>
                    <a:gd name="T25" fmla="*/ 37 h 46"/>
                    <a:gd name="T26" fmla="*/ 35 w 42"/>
                    <a:gd name="T27" fmla="*/ 38 h 46"/>
                    <a:gd name="T28" fmla="*/ 36 w 42"/>
                    <a:gd name="T29" fmla="*/ 38 h 46"/>
                    <a:gd name="T30" fmla="*/ 36 w 42"/>
                    <a:gd name="T31" fmla="*/ 38 h 46"/>
                    <a:gd name="T32" fmla="*/ 37 w 42"/>
                    <a:gd name="T33" fmla="*/ 38 h 46"/>
                    <a:gd name="T34" fmla="*/ 37 w 42"/>
                    <a:gd name="T35" fmla="*/ 39 h 46"/>
                    <a:gd name="T36" fmla="*/ 38 w 42"/>
                    <a:gd name="T37" fmla="*/ 39 h 46"/>
                    <a:gd name="T38" fmla="*/ 38 w 42"/>
                    <a:gd name="T39" fmla="*/ 39 h 46"/>
                    <a:gd name="T40" fmla="*/ 38 w 42"/>
                    <a:gd name="T41" fmla="*/ 38 h 46"/>
                    <a:gd name="T42" fmla="*/ 39 w 42"/>
                    <a:gd name="T43" fmla="*/ 37 h 46"/>
                    <a:gd name="T44" fmla="*/ 39 w 42"/>
                    <a:gd name="T45" fmla="*/ 36 h 46"/>
                    <a:gd name="T46" fmla="*/ 39 w 42"/>
                    <a:gd name="T47" fmla="*/ 36 h 46"/>
                    <a:gd name="T48" fmla="*/ 39 w 42"/>
                    <a:gd name="T49" fmla="*/ 36 h 46"/>
                    <a:gd name="T50" fmla="*/ 38 w 42"/>
                    <a:gd name="T51" fmla="*/ 23 h 46"/>
                    <a:gd name="T52" fmla="*/ 41 w 42"/>
                    <a:gd name="T53" fmla="*/ 7 h 46"/>
                    <a:gd name="T54" fmla="*/ 41 w 42"/>
                    <a:gd name="T55" fmla="*/ 5 h 46"/>
                    <a:gd name="T56" fmla="*/ 42 w 42"/>
                    <a:gd name="T57" fmla="*/ 4 h 46"/>
                    <a:gd name="T58" fmla="*/ 42 w 42"/>
                    <a:gd name="T59" fmla="*/ 4 h 46"/>
                    <a:gd name="T60" fmla="*/ 33 w 42"/>
                    <a:gd name="T61" fmla="*/ 2 h 46"/>
                    <a:gd name="T62" fmla="*/ 28 w 42"/>
                    <a:gd name="T63" fmla="*/ 3 h 46"/>
                    <a:gd name="T64" fmla="*/ 22 w 42"/>
                    <a:gd name="T65" fmla="*/ 4 h 46"/>
                    <a:gd name="T66" fmla="*/ 17 w 42"/>
                    <a:gd name="T67" fmla="*/ 2 h 46"/>
                    <a:gd name="T68" fmla="*/ 15 w 42"/>
                    <a:gd name="T69" fmla="*/ 0 h 46"/>
                    <a:gd name="T70" fmla="*/ 11 w 42"/>
                    <a:gd name="T71" fmla="*/ 2 h 46"/>
                    <a:gd name="T72" fmla="*/ 10 w 42"/>
                    <a:gd name="T73" fmla="*/ 2 h 46"/>
                    <a:gd name="T74" fmla="*/ 10 w 42"/>
                    <a:gd name="T75" fmla="*/ 3 h 46"/>
                    <a:gd name="T76" fmla="*/ 10 w 42"/>
                    <a:gd name="T77" fmla="*/ 3 h 46"/>
                    <a:gd name="T78" fmla="*/ 10 w 42"/>
                    <a:gd name="T79" fmla="*/ 4 h 46"/>
                    <a:gd name="T80" fmla="*/ 10 w 42"/>
                    <a:gd name="T81" fmla="*/ 5 h 46"/>
                    <a:gd name="T82" fmla="*/ 9 w 42"/>
                    <a:gd name="T83" fmla="*/ 6 h 46"/>
                    <a:gd name="T84" fmla="*/ 9 w 42"/>
                    <a:gd name="T85" fmla="*/ 6 h 46"/>
                    <a:gd name="T86" fmla="*/ 9 w 42"/>
                    <a:gd name="T87" fmla="*/ 7 h 46"/>
                    <a:gd name="T88" fmla="*/ 9 w 42"/>
                    <a:gd name="T89" fmla="*/ 11 h 46"/>
                    <a:gd name="T90" fmla="*/ 3 w 42"/>
                    <a:gd name="T91" fmla="*/ 15 h 46"/>
                    <a:gd name="T92" fmla="*/ 1 w 42"/>
                    <a:gd name="T93" fmla="*/ 19 h 46"/>
                    <a:gd name="T94" fmla="*/ 0 w 42"/>
                    <a:gd name="T95" fmla="*/ 23 h 46"/>
                    <a:gd name="T96" fmla="*/ 3 w 42"/>
                    <a:gd name="T97" fmla="*/ 27 h 46"/>
                    <a:gd name="T98" fmla="*/ 9 w 42"/>
                    <a:gd name="T99" fmla="*/ 34 h 46"/>
                    <a:gd name="T100" fmla="*/ 10 w 42"/>
                    <a:gd name="T101" fmla="*/ 36 h 46"/>
                    <a:gd name="T102" fmla="*/ 10 w 42"/>
                    <a:gd name="T103" fmla="*/ 36 h 46"/>
                    <a:gd name="T104" fmla="*/ 11 w 42"/>
                    <a:gd name="T105" fmla="*/ 38 h 46"/>
                    <a:gd name="T106" fmla="*/ 12 w 42"/>
                    <a:gd name="T107" fmla="*/ 39 h 46"/>
                    <a:gd name="T108" fmla="*/ 13 w 42"/>
                    <a:gd name="T109" fmla="*/ 42 h 46"/>
                    <a:gd name="T110" fmla="*/ 14 w 42"/>
                    <a:gd name="T111" fmla="*/ 43 h 46"/>
                    <a:gd name="T112" fmla="*/ 15 w 42"/>
                    <a:gd name="T113" fmla="*/ 45 h 46"/>
                    <a:gd name="T114" fmla="*/ 15 w 42"/>
                    <a:gd name="T1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46">
                      <a:moveTo>
                        <a:pt x="15" y="45"/>
                      </a:move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9" y="45"/>
                        <a:pt x="19" y="45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1"/>
                        <a:pt x="20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8" y="38"/>
                        <a:pt x="29" y="38"/>
                      </a:cubicBezTo>
                      <a:cubicBezTo>
                        <a:pt x="31" y="38"/>
                        <a:pt x="32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9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5"/>
                        <a:pt x="40" y="27"/>
                        <a:pt x="38" y="23"/>
                      </a:cubicBezTo>
                      <a:cubicBezTo>
                        <a:pt x="36" y="17"/>
                        <a:pt x="38" y="10"/>
                        <a:pt x="41" y="7"/>
                      </a:cubicBezTo>
                      <a:cubicBezTo>
                        <a:pt x="41" y="7"/>
                        <a:pt x="41" y="7"/>
                        <a:pt x="41" y="5"/>
                      </a:cubicBezTo>
                      <a:cubicBezTo>
                        <a:pt x="42" y="5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9" y="3"/>
                        <a:pt x="36" y="2"/>
                        <a:pt x="33" y="2"/>
                      </a:cubicBezTo>
                      <a:cubicBezTo>
                        <a:pt x="32" y="2"/>
                        <a:pt x="30" y="3"/>
                        <a:pt x="28" y="3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0" y="4"/>
                        <a:pt x="18" y="3"/>
                        <a:pt x="17" y="2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8" y="14"/>
                        <a:pt x="4" y="15"/>
                        <a:pt x="3" y="15"/>
                      </a:cubicBezTo>
                      <a:cubicBezTo>
                        <a:pt x="2" y="15"/>
                        <a:pt x="2" y="18"/>
                        <a:pt x="1" y="19"/>
                      </a:cubicBezTo>
                      <a:cubicBezTo>
                        <a:pt x="1" y="20"/>
                        <a:pt x="1" y="22"/>
                        <a:pt x="0" y="23"/>
                      </a:cubicBezTo>
                      <a:cubicBezTo>
                        <a:pt x="0" y="24"/>
                        <a:pt x="2" y="26"/>
                        <a:pt x="3" y="27"/>
                      </a:cubicBezTo>
                      <a:cubicBezTo>
                        <a:pt x="5" y="29"/>
                        <a:pt x="8" y="31"/>
                        <a:pt x="9" y="34"/>
                      </a:cubicBezTo>
                      <a:cubicBezTo>
                        <a:pt x="9" y="34"/>
                        <a:pt x="9" y="35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40"/>
                        <a:pt x="13" y="41"/>
                        <a:pt x="13" y="42"/>
                      </a:cubicBezTo>
                      <a:cubicBezTo>
                        <a:pt x="13" y="42"/>
                        <a:pt x="13" y="42"/>
                        <a:pt x="14" y="43"/>
                      </a:cubicBezTo>
                      <a:cubicBezTo>
                        <a:pt x="14" y="44"/>
                        <a:pt x="15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0" name="Freeform 2039"/>
                <p:cNvSpPr>
                  <a:spLocks/>
                </p:cNvSpPr>
                <p:nvPr/>
              </p:nvSpPr>
              <p:spPr bwMode="auto">
                <a:xfrm>
                  <a:off x="2219" y="18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1" name="Freeform 2040"/>
                <p:cNvSpPr>
                  <a:spLocks/>
                </p:cNvSpPr>
                <p:nvPr/>
              </p:nvSpPr>
              <p:spPr bwMode="auto">
                <a:xfrm>
                  <a:off x="2218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2" name="Freeform 2041"/>
                <p:cNvSpPr>
                  <a:spLocks/>
                </p:cNvSpPr>
                <p:nvPr/>
              </p:nvSpPr>
              <p:spPr bwMode="auto">
                <a:xfrm>
                  <a:off x="2201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3" name="Freeform 2042"/>
                <p:cNvSpPr>
                  <a:spLocks/>
                </p:cNvSpPr>
                <p:nvPr/>
              </p:nvSpPr>
              <p:spPr bwMode="auto">
                <a:xfrm>
                  <a:off x="2202" y="1826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0 w 5"/>
                    <a:gd name="T3" fmla="*/ 5 h 5"/>
                    <a:gd name="T4" fmla="*/ 5 w 5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1" y="0"/>
                        <a:pt x="1" y="3"/>
                        <a:pt x="0" y="5"/>
                      </a:cubicBezTo>
                      <a:cubicBezTo>
                        <a:pt x="1" y="3"/>
                        <a:pt x="1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4" name="Freeform 2043"/>
                <p:cNvSpPr>
                  <a:spLocks/>
                </p:cNvSpPr>
                <p:nvPr/>
              </p:nvSpPr>
              <p:spPr bwMode="auto">
                <a:xfrm>
                  <a:off x="2216" y="18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5" name="Freeform 2044"/>
                <p:cNvSpPr>
                  <a:spLocks/>
                </p:cNvSpPr>
                <p:nvPr/>
              </p:nvSpPr>
              <p:spPr bwMode="auto">
                <a:xfrm>
                  <a:off x="2198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6" name="Freeform 2045"/>
                <p:cNvSpPr>
                  <a:spLocks/>
                </p:cNvSpPr>
                <p:nvPr/>
              </p:nvSpPr>
              <p:spPr bwMode="auto">
                <a:xfrm>
                  <a:off x="2199" y="183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7" name="Freeform 2046"/>
                <p:cNvSpPr>
                  <a:spLocks/>
                </p:cNvSpPr>
                <p:nvPr/>
              </p:nvSpPr>
              <p:spPr bwMode="auto">
                <a:xfrm>
                  <a:off x="2147" y="1766"/>
                  <a:ext cx="46" cy="74"/>
                </a:xfrm>
                <a:custGeom>
                  <a:avLst/>
                  <a:gdLst>
                    <a:gd name="T0" fmla="*/ 8 w 48"/>
                    <a:gd name="T1" fmla="*/ 33 h 77"/>
                    <a:gd name="T2" fmla="*/ 10 w 48"/>
                    <a:gd name="T3" fmla="*/ 33 h 77"/>
                    <a:gd name="T4" fmla="*/ 11 w 48"/>
                    <a:gd name="T5" fmla="*/ 33 h 77"/>
                    <a:gd name="T6" fmla="*/ 16 w 48"/>
                    <a:gd name="T7" fmla="*/ 42 h 77"/>
                    <a:gd name="T8" fmla="*/ 17 w 48"/>
                    <a:gd name="T9" fmla="*/ 55 h 77"/>
                    <a:gd name="T10" fmla="*/ 20 w 48"/>
                    <a:gd name="T11" fmla="*/ 72 h 77"/>
                    <a:gd name="T12" fmla="*/ 28 w 48"/>
                    <a:gd name="T13" fmla="*/ 77 h 77"/>
                    <a:gd name="T14" fmla="*/ 34 w 48"/>
                    <a:gd name="T15" fmla="*/ 75 h 77"/>
                    <a:gd name="T16" fmla="*/ 40 w 48"/>
                    <a:gd name="T17" fmla="*/ 72 h 77"/>
                    <a:gd name="T18" fmla="*/ 42 w 48"/>
                    <a:gd name="T19" fmla="*/ 71 h 77"/>
                    <a:gd name="T20" fmla="*/ 48 w 48"/>
                    <a:gd name="T21" fmla="*/ 69 h 77"/>
                    <a:gd name="T22" fmla="*/ 47 w 48"/>
                    <a:gd name="T23" fmla="*/ 67 h 77"/>
                    <a:gd name="T24" fmla="*/ 45 w 48"/>
                    <a:gd name="T25" fmla="*/ 64 h 77"/>
                    <a:gd name="T26" fmla="*/ 44 w 48"/>
                    <a:gd name="T27" fmla="*/ 62 h 77"/>
                    <a:gd name="T28" fmla="*/ 43 w 48"/>
                    <a:gd name="T29" fmla="*/ 60 h 77"/>
                    <a:gd name="T30" fmla="*/ 34 w 48"/>
                    <a:gd name="T31" fmla="*/ 48 h 77"/>
                    <a:gd name="T32" fmla="*/ 35 w 48"/>
                    <a:gd name="T33" fmla="*/ 43 h 77"/>
                    <a:gd name="T34" fmla="*/ 44 w 48"/>
                    <a:gd name="T35" fmla="*/ 34 h 77"/>
                    <a:gd name="T36" fmla="*/ 43 w 48"/>
                    <a:gd name="T37" fmla="*/ 32 h 77"/>
                    <a:gd name="T38" fmla="*/ 43 w 48"/>
                    <a:gd name="T39" fmla="*/ 30 h 77"/>
                    <a:gd name="T40" fmla="*/ 44 w 48"/>
                    <a:gd name="T41" fmla="*/ 28 h 77"/>
                    <a:gd name="T42" fmla="*/ 44 w 48"/>
                    <a:gd name="T43" fmla="*/ 27 h 77"/>
                    <a:gd name="T44" fmla="*/ 36 w 48"/>
                    <a:gd name="T45" fmla="*/ 18 h 77"/>
                    <a:gd name="T46" fmla="*/ 29 w 48"/>
                    <a:gd name="T47" fmla="*/ 9 h 77"/>
                    <a:gd name="T48" fmla="*/ 18 w 48"/>
                    <a:gd name="T49" fmla="*/ 1 h 77"/>
                    <a:gd name="T50" fmla="*/ 15 w 48"/>
                    <a:gd name="T51" fmla="*/ 1 h 77"/>
                    <a:gd name="T52" fmla="*/ 14 w 48"/>
                    <a:gd name="T53" fmla="*/ 3 h 77"/>
                    <a:gd name="T54" fmla="*/ 12 w 48"/>
                    <a:gd name="T55" fmla="*/ 4 h 77"/>
                    <a:gd name="T56" fmla="*/ 11 w 48"/>
                    <a:gd name="T57" fmla="*/ 15 h 77"/>
                    <a:gd name="T58" fmla="*/ 2 w 48"/>
                    <a:gd name="T59" fmla="*/ 19 h 77"/>
                    <a:gd name="T60" fmla="*/ 1 w 48"/>
                    <a:gd name="T61" fmla="*/ 26 h 77"/>
                    <a:gd name="T62" fmla="*/ 2 w 48"/>
                    <a:gd name="T63" fmla="*/ 28 h 77"/>
                    <a:gd name="T64" fmla="*/ 3 w 48"/>
                    <a:gd name="T65" fmla="*/ 30 h 77"/>
                    <a:gd name="T66" fmla="*/ 5 w 48"/>
                    <a:gd name="T67" fmla="*/ 32 h 77"/>
                    <a:gd name="T68" fmla="*/ 6 w 48"/>
                    <a:gd name="T69" fmla="*/ 34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77">
                      <a:moveTo>
                        <a:pt x="6" y="34"/>
                      </a:moveTo>
                      <a:cubicBezTo>
                        <a:pt x="7" y="33"/>
                        <a:pt x="7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9" y="33"/>
                        <a:pt x="10" y="33"/>
                      </a:cubicBezTo>
                      <a:cubicBezTo>
                        <a:pt x="10" y="33"/>
                        <a:pt x="10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5" y="33"/>
                        <a:pt x="15" y="37"/>
                        <a:pt x="15" y="39"/>
                      </a:cubicBezTo>
                      <a:cubicBezTo>
                        <a:pt x="15" y="41"/>
                        <a:pt x="15" y="42"/>
                        <a:pt x="16" y="42"/>
                      </a:cubicBezTo>
                      <a:cubicBezTo>
                        <a:pt x="18" y="43"/>
                        <a:pt x="20" y="45"/>
                        <a:pt x="20" y="48"/>
                      </a:cubicBezTo>
                      <a:cubicBezTo>
                        <a:pt x="20" y="51"/>
                        <a:pt x="19" y="54"/>
                        <a:pt x="17" y="55"/>
                      </a:cubicBezTo>
                      <a:cubicBezTo>
                        <a:pt x="17" y="55"/>
                        <a:pt x="16" y="57"/>
                        <a:pt x="16" y="59"/>
                      </a:cubicBezTo>
                      <a:cubicBezTo>
                        <a:pt x="16" y="63"/>
                        <a:pt x="17" y="68"/>
                        <a:pt x="20" y="72"/>
                      </a:cubicBezTo>
                      <a:cubicBezTo>
                        <a:pt x="23" y="76"/>
                        <a:pt x="26" y="77"/>
                        <a:pt x="27" y="77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9" y="77"/>
                        <a:pt x="29" y="76"/>
                        <a:pt x="29" y="76"/>
                      </a:cubicBezTo>
                      <a:cubicBezTo>
                        <a:pt x="30" y="75"/>
                        <a:pt x="32" y="75"/>
                        <a:pt x="34" y="75"/>
                      </a:cubicBezTo>
                      <a:cubicBezTo>
                        <a:pt x="35" y="75"/>
                        <a:pt x="36" y="74"/>
                        <a:pt x="36" y="74"/>
                      </a:cubicBezTo>
                      <a:cubicBezTo>
                        <a:pt x="37" y="72"/>
                        <a:pt x="38" y="72"/>
                        <a:pt x="40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1"/>
                      </a:cubicBezTo>
                      <a:cubicBezTo>
                        <a:pt x="43" y="71"/>
                        <a:pt x="43" y="70"/>
                        <a:pt x="43" y="70"/>
                      </a:cubicBezTo>
                      <a:cubicBezTo>
                        <a:pt x="44" y="69"/>
                        <a:pt x="46" y="69"/>
                        <a:pt x="48" y="69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ubicBezTo>
                        <a:pt x="47" y="68"/>
                        <a:pt x="47" y="68"/>
                        <a:pt x="47" y="67"/>
                      </a:cubicBezTo>
                      <a:cubicBezTo>
                        <a:pt x="47" y="67"/>
                        <a:pt x="46" y="67"/>
                        <a:pt x="46" y="66"/>
                      </a:cubicBezTo>
                      <a:cubicBezTo>
                        <a:pt x="46" y="66"/>
                        <a:pt x="46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1"/>
                        <a:pt x="43" y="61"/>
                        <a:pt x="43" y="60"/>
                      </a:cubicBezTo>
                      <a:cubicBezTo>
                        <a:pt x="43" y="58"/>
                        <a:pt x="40" y="56"/>
                        <a:pt x="38" y="55"/>
                      </a:cubicBezTo>
                      <a:cubicBezTo>
                        <a:pt x="36" y="52"/>
                        <a:pt x="34" y="50"/>
                        <a:pt x="34" y="48"/>
                      </a:cubicBezTo>
                      <a:cubicBezTo>
                        <a:pt x="34" y="48"/>
                        <a:pt x="34" y="47"/>
                        <a:pt x="34" y="46"/>
                      </a:cubicBezTo>
                      <a:cubicBezTo>
                        <a:pt x="35" y="46"/>
                        <a:pt x="35" y="44"/>
                        <a:pt x="35" y="43"/>
                      </a:cubicBezTo>
                      <a:cubicBezTo>
                        <a:pt x="36" y="40"/>
                        <a:pt x="37" y="36"/>
                        <a:pt x="40" y="36"/>
                      </a:cubicBezTo>
                      <a:cubicBezTo>
                        <a:pt x="42" y="36"/>
                        <a:pt x="44" y="35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3" y="33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6"/>
                        <a:pt x="41" y="24"/>
                        <a:pt x="40" y="22"/>
                      </a:cubicBezTo>
                      <a:cubicBezTo>
                        <a:pt x="39" y="21"/>
                        <a:pt x="37" y="18"/>
                        <a:pt x="36" y="18"/>
                      </a:cubicBezTo>
                      <a:cubicBezTo>
                        <a:pt x="34" y="18"/>
                        <a:pt x="32" y="17"/>
                        <a:pt x="30" y="15"/>
                      </a:cubicBezTo>
                      <a:cubicBezTo>
                        <a:pt x="29" y="14"/>
                        <a:pt x="28" y="11"/>
                        <a:pt x="29" y="9"/>
                      </a:cubicBezTo>
                      <a:cubicBezTo>
                        <a:pt x="29" y="8"/>
                        <a:pt x="28" y="7"/>
                        <a:pt x="25" y="6"/>
                      </a:cubicBezTo>
                      <a:cubicBezTo>
                        <a:pt x="23" y="5"/>
                        <a:pt x="20" y="4"/>
                        <a:pt x="18" y="1"/>
                      </a:cubicBezTo>
                      <a:cubicBezTo>
                        <a:pt x="17" y="1"/>
                        <a:pt x="17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0" y="6"/>
                        <a:pt x="8" y="8"/>
                        <a:pt x="8" y="9"/>
                      </a:cubicBezTo>
                      <a:cubicBezTo>
                        <a:pt x="10" y="10"/>
                        <a:pt x="12" y="12"/>
                        <a:pt x="11" y="15"/>
                      </a:cubicBezTo>
                      <a:cubicBezTo>
                        <a:pt x="11" y="16"/>
                        <a:pt x="10" y="18"/>
                        <a:pt x="6" y="18"/>
                      </a:cubicBezTo>
                      <a:cubicBezTo>
                        <a:pt x="3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4"/>
                        <a:pt x="1" y="25"/>
                        <a:pt x="1" y="26"/>
                      </a:cubicBezTo>
                      <a:cubicBezTo>
                        <a:pt x="1" y="26"/>
                        <a:pt x="0" y="26"/>
                        <a:pt x="0" y="26"/>
                      </a:cubicBezTo>
                      <a:cubicBezTo>
                        <a:pt x="1" y="27"/>
                        <a:pt x="1" y="27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9"/>
                        <a:pt x="3" y="29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8" name="Freeform 2047"/>
                <p:cNvSpPr>
                  <a:spLocks/>
                </p:cNvSpPr>
                <p:nvPr/>
              </p:nvSpPr>
              <p:spPr bwMode="auto">
                <a:xfrm>
                  <a:off x="2167" y="1835"/>
                  <a:ext cx="6" cy="5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3" y="4"/>
                        <a:pt x="6" y="5"/>
                        <a:pt x="7" y="5"/>
                      </a:cubicBezTo>
                      <a:cubicBezTo>
                        <a:pt x="6" y="5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9" name="Freeform 2048"/>
                <p:cNvSpPr>
                  <a:spLocks/>
                </p:cNvSpPr>
                <p:nvPr/>
              </p:nvSpPr>
              <p:spPr bwMode="auto">
                <a:xfrm>
                  <a:off x="2153" y="1798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0" name="Freeform 2049"/>
                <p:cNvSpPr>
                  <a:spLocks/>
                </p:cNvSpPr>
                <p:nvPr/>
              </p:nvSpPr>
              <p:spPr bwMode="auto">
                <a:xfrm>
                  <a:off x="2155" y="179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1" name="Freeform 2050"/>
                <p:cNvSpPr>
                  <a:spLocks/>
                </p:cNvSpPr>
                <p:nvPr/>
              </p:nvSpPr>
              <p:spPr bwMode="auto">
                <a:xfrm>
                  <a:off x="2188" y="18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2" name="Freeform 2051"/>
                <p:cNvSpPr>
                  <a:spLocks/>
                </p:cNvSpPr>
                <p:nvPr/>
              </p:nvSpPr>
              <p:spPr bwMode="auto">
                <a:xfrm>
                  <a:off x="2161" y="17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3" name="Freeform 2052"/>
                <p:cNvSpPr>
                  <a:spLocks/>
                </p:cNvSpPr>
                <p:nvPr/>
              </p:nvSpPr>
              <p:spPr bwMode="auto">
                <a:xfrm>
                  <a:off x="2150" y="179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4" name="Freeform 2053"/>
                <p:cNvSpPr>
                  <a:spLocks/>
                </p:cNvSpPr>
                <p:nvPr/>
              </p:nvSpPr>
              <p:spPr bwMode="auto">
                <a:xfrm>
                  <a:off x="2149" y="1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5" name="Freeform 2054"/>
                <p:cNvSpPr>
                  <a:spLocks/>
                </p:cNvSpPr>
                <p:nvPr/>
              </p:nvSpPr>
              <p:spPr bwMode="auto">
                <a:xfrm>
                  <a:off x="2152" y="179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6" name="Freeform 2055"/>
                <p:cNvSpPr>
                  <a:spLocks/>
                </p:cNvSpPr>
                <p:nvPr/>
              </p:nvSpPr>
              <p:spPr bwMode="auto">
                <a:xfrm>
                  <a:off x="2162" y="176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7" name="Freeform 2056"/>
                <p:cNvSpPr>
                  <a:spLocks/>
                </p:cNvSpPr>
                <p:nvPr/>
              </p:nvSpPr>
              <p:spPr bwMode="auto">
                <a:xfrm>
                  <a:off x="2193" y="1830"/>
                  <a:ext cx="0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30" name="Freeform 2058"/>
              <p:cNvSpPr>
                <a:spLocks/>
              </p:cNvSpPr>
              <p:nvPr/>
            </p:nvSpPr>
            <p:spPr bwMode="auto">
              <a:xfrm>
                <a:off x="2190" y="17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2059"/>
              <p:cNvSpPr>
                <a:spLocks/>
              </p:cNvSpPr>
              <p:nvPr/>
            </p:nvSpPr>
            <p:spPr bwMode="auto">
              <a:xfrm>
                <a:off x="2189" y="17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Freeform 2060"/>
              <p:cNvSpPr>
                <a:spLocks/>
              </p:cNvSpPr>
              <p:nvPr/>
            </p:nvSpPr>
            <p:spPr bwMode="auto">
              <a:xfrm>
                <a:off x="2189" y="182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2061"/>
              <p:cNvSpPr>
                <a:spLocks/>
              </p:cNvSpPr>
              <p:nvPr/>
            </p:nvSpPr>
            <p:spPr bwMode="auto">
              <a:xfrm>
                <a:off x="2190" y="18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2062"/>
              <p:cNvSpPr>
                <a:spLocks/>
              </p:cNvSpPr>
              <p:nvPr/>
            </p:nvSpPr>
            <p:spPr bwMode="auto">
              <a:xfrm>
                <a:off x="2189" y="179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2063"/>
              <p:cNvSpPr>
                <a:spLocks/>
              </p:cNvSpPr>
              <p:nvPr/>
            </p:nvSpPr>
            <p:spPr bwMode="auto">
              <a:xfrm>
                <a:off x="2191" y="18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2064"/>
              <p:cNvSpPr>
                <a:spLocks/>
              </p:cNvSpPr>
              <p:nvPr/>
            </p:nvSpPr>
            <p:spPr bwMode="auto">
              <a:xfrm>
                <a:off x="2222" y="1795"/>
                <a:ext cx="29" cy="36"/>
              </a:xfrm>
              <a:custGeom>
                <a:avLst/>
                <a:gdLst>
                  <a:gd name="T0" fmla="*/ 1 w 30"/>
                  <a:gd name="T1" fmla="*/ 37 h 38"/>
                  <a:gd name="T2" fmla="*/ 4 w 30"/>
                  <a:gd name="T3" fmla="*/ 38 h 38"/>
                  <a:gd name="T4" fmla="*/ 4 w 30"/>
                  <a:gd name="T5" fmla="*/ 38 h 38"/>
                  <a:gd name="T6" fmla="*/ 5 w 30"/>
                  <a:gd name="T7" fmla="*/ 38 h 38"/>
                  <a:gd name="T8" fmla="*/ 6 w 30"/>
                  <a:gd name="T9" fmla="*/ 38 h 38"/>
                  <a:gd name="T10" fmla="*/ 7 w 30"/>
                  <a:gd name="T11" fmla="*/ 37 h 38"/>
                  <a:gd name="T12" fmla="*/ 12 w 30"/>
                  <a:gd name="T13" fmla="*/ 36 h 38"/>
                  <a:gd name="T14" fmla="*/ 15 w 30"/>
                  <a:gd name="T15" fmla="*/ 36 h 38"/>
                  <a:gd name="T16" fmla="*/ 18 w 30"/>
                  <a:gd name="T17" fmla="*/ 33 h 38"/>
                  <a:gd name="T18" fmla="*/ 19 w 30"/>
                  <a:gd name="T19" fmla="*/ 31 h 38"/>
                  <a:gd name="T20" fmla="*/ 19 w 30"/>
                  <a:gd name="T21" fmla="*/ 30 h 38"/>
                  <a:gd name="T22" fmla="*/ 20 w 30"/>
                  <a:gd name="T23" fmla="*/ 28 h 38"/>
                  <a:gd name="T24" fmla="*/ 21 w 30"/>
                  <a:gd name="T25" fmla="*/ 27 h 38"/>
                  <a:gd name="T26" fmla="*/ 22 w 30"/>
                  <a:gd name="T27" fmla="*/ 25 h 38"/>
                  <a:gd name="T28" fmla="*/ 23 w 30"/>
                  <a:gd name="T29" fmla="*/ 25 h 38"/>
                  <a:gd name="T30" fmla="*/ 24 w 30"/>
                  <a:gd name="T31" fmla="*/ 23 h 38"/>
                  <a:gd name="T32" fmla="*/ 25 w 30"/>
                  <a:gd name="T33" fmla="*/ 22 h 38"/>
                  <a:gd name="T34" fmla="*/ 29 w 30"/>
                  <a:gd name="T35" fmla="*/ 18 h 38"/>
                  <a:gd name="T36" fmla="*/ 29 w 30"/>
                  <a:gd name="T37" fmla="*/ 17 h 38"/>
                  <a:gd name="T38" fmla="*/ 30 w 30"/>
                  <a:gd name="T39" fmla="*/ 16 h 38"/>
                  <a:gd name="T40" fmla="*/ 25 w 30"/>
                  <a:gd name="T41" fmla="*/ 11 h 38"/>
                  <a:gd name="T42" fmla="*/ 13 w 30"/>
                  <a:gd name="T43" fmla="*/ 3 h 38"/>
                  <a:gd name="T44" fmla="*/ 5 w 30"/>
                  <a:gd name="T45" fmla="*/ 0 h 38"/>
                  <a:gd name="T46" fmla="*/ 5 w 30"/>
                  <a:gd name="T47" fmla="*/ 3 h 38"/>
                  <a:gd name="T48" fmla="*/ 5 w 30"/>
                  <a:gd name="T49" fmla="*/ 3 h 38"/>
                  <a:gd name="T50" fmla="*/ 4 w 30"/>
                  <a:gd name="T51" fmla="*/ 3 h 38"/>
                  <a:gd name="T52" fmla="*/ 4 w 30"/>
                  <a:gd name="T53" fmla="*/ 4 h 38"/>
                  <a:gd name="T54" fmla="*/ 4 w 30"/>
                  <a:gd name="T55" fmla="*/ 4 h 38"/>
                  <a:gd name="T56" fmla="*/ 4 w 30"/>
                  <a:gd name="T57" fmla="*/ 4 h 38"/>
                  <a:gd name="T58" fmla="*/ 4 w 30"/>
                  <a:gd name="T59" fmla="*/ 4 h 38"/>
                  <a:gd name="T60" fmla="*/ 4 w 30"/>
                  <a:gd name="T61" fmla="*/ 5 h 38"/>
                  <a:gd name="T62" fmla="*/ 4 w 30"/>
                  <a:gd name="T63" fmla="*/ 5 h 38"/>
                  <a:gd name="T64" fmla="*/ 3 w 30"/>
                  <a:gd name="T65" fmla="*/ 5 h 38"/>
                  <a:gd name="T66" fmla="*/ 3 w 30"/>
                  <a:gd name="T67" fmla="*/ 5 h 38"/>
                  <a:gd name="T68" fmla="*/ 2 w 30"/>
                  <a:gd name="T69" fmla="*/ 16 h 38"/>
                  <a:gd name="T70" fmla="*/ 3 w 30"/>
                  <a:gd name="T71" fmla="*/ 33 h 38"/>
                  <a:gd name="T72" fmla="*/ 3 w 30"/>
                  <a:gd name="T73" fmla="*/ 33 h 38"/>
                  <a:gd name="T74" fmla="*/ 3 w 30"/>
                  <a:gd name="T75" fmla="*/ 33 h 38"/>
                  <a:gd name="T76" fmla="*/ 3 w 30"/>
                  <a:gd name="T77" fmla="*/ 33 h 38"/>
                  <a:gd name="T78" fmla="*/ 3 w 30"/>
                  <a:gd name="T79" fmla="*/ 33 h 38"/>
                  <a:gd name="T80" fmla="*/ 3 w 30"/>
                  <a:gd name="T81" fmla="*/ 33 h 38"/>
                  <a:gd name="T82" fmla="*/ 3 w 30"/>
                  <a:gd name="T83" fmla="*/ 34 h 38"/>
                  <a:gd name="T84" fmla="*/ 2 w 30"/>
                  <a:gd name="T85" fmla="*/ 34 h 38"/>
                  <a:gd name="T86" fmla="*/ 2 w 30"/>
                  <a:gd name="T87" fmla="*/ 34 h 38"/>
                  <a:gd name="T88" fmla="*/ 2 w 30"/>
                  <a:gd name="T89" fmla="*/ 35 h 38"/>
                  <a:gd name="T90" fmla="*/ 2 w 30"/>
                  <a:gd name="T91" fmla="*/ 35 h 38"/>
                  <a:gd name="T92" fmla="*/ 0 w 30"/>
                  <a:gd name="T93" fmla="*/ 37 h 38"/>
                  <a:gd name="T94" fmla="*/ 1 w 30"/>
                  <a:gd name="T9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38">
                    <a:moveTo>
                      <a:pt x="1" y="37"/>
                    </a:moveTo>
                    <a:cubicBezTo>
                      <a:pt x="1" y="37"/>
                      <a:pt x="2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6" y="38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9" y="36"/>
                      <a:pt x="11" y="36"/>
                      <a:pt x="12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7" y="36"/>
                      <a:pt x="18" y="33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20" y="29"/>
                      <a:pt x="20" y="29"/>
                      <a:pt x="20" y="28"/>
                    </a:cubicBezTo>
                    <a:cubicBezTo>
                      <a:pt x="21" y="28"/>
                      <a:pt x="21" y="28"/>
                      <a:pt x="21" y="27"/>
                    </a:cubicBezTo>
                    <a:cubicBezTo>
                      <a:pt x="21" y="27"/>
                      <a:pt x="22" y="26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6" y="20"/>
                      <a:pt x="27" y="19"/>
                      <a:pt x="29" y="18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7"/>
                      <a:pt x="30" y="17"/>
                      <a:pt x="30" y="16"/>
                    </a:cubicBezTo>
                    <a:cubicBezTo>
                      <a:pt x="28" y="15"/>
                      <a:pt x="26" y="13"/>
                      <a:pt x="25" y="11"/>
                    </a:cubicBezTo>
                    <a:cubicBezTo>
                      <a:pt x="21" y="8"/>
                      <a:pt x="17" y="4"/>
                      <a:pt x="13" y="3"/>
                    </a:cubicBezTo>
                    <a:cubicBezTo>
                      <a:pt x="11" y="2"/>
                      <a:pt x="8" y="1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0" y="12"/>
                      <a:pt x="2" y="16"/>
                    </a:cubicBezTo>
                    <a:cubicBezTo>
                      <a:pt x="4" y="21"/>
                      <a:pt x="4" y="30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1" y="36"/>
                      <a:pt x="0" y="37"/>
                    </a:cubicBezTo>
                    <a:cubicBezTo>
                      <a:pt x="0" y="37"/>
                      <a:pt x="0" y="37"/>
                      <a:pt x="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2065"/>
              <p:cNvSpPr>
                <a:spLocks/>
              </p:cNvSpPr>
              <p:nvPr/>
            </p:nvSpPr>
            <p:spPr bwMode="auto">
              <a:xfrm>
                <a:off x="2245" y="18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2066"/>
              <p:cNvSpPr>
                <a:spLocks/>
              </p:cNvSpPr>
              <p:nvPr/>
            </p:nvSpPr>
            <p:spPr bwMode="auto">
              <a:xfrm>
                <a:off x="2240" y="182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2067"/>
              <p:cNvSpPr>
                <a:spLocks/>
              </p:cNvSpPr>
              <p:nvPr/>
            </p:nvSpPr>
            <p:spPr bwMode="auto">
              <a:xfrm>
                <a:off x="2222" y="183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2068"/>
              <p:cNvSpPr>
                <a:spLocks/>
              </p:cNvSpPr>
              <p:nvPr/>
            </p:nvSpPr>
            <p:spPr bwMode="auto">
              <a:xfrm>
                <a:off x="2250" y="181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2069"/>
              <p:cNvSpPr>
                <a:spLocks/>
              </p:cNvSpPr>
              <p:nvPr/>
            </p:nvSpPr>
            <p:spPr bwMode="auto">
              <a:xfrm>
                <a:off x="2226" y="18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2070"/>
              <p:cNvSpPr>
                <a:spLocks/>
              </p:cNvSpPr>
              <p:nvPr/>
            </p:nvSpPr>
            <p:spPr bwMode="auto">
              <a:xfrm>
                <a:off x="2243" y="18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2071"/>
              <p:cNvSpPr>
                <a:spLocks/>
              </p:cNvSpPr>
              <p:nvPr/>
            </p:nvSpPr>
            <p:spPr bwMode="auto">
              <a:xfrm>
                <a:off x="2227" y="183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2072"/>
              <p:cNvSpPr>
                <a:spLocks/>
              </p:cNvSpPr>
              <p:nvPr/>
            </p:nvSpPr>
            <p:spPr bwMode="auto">
              <a:xfrm>
                <a:off x="2241" y="18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2073"/>
              <p:cNvSpPr>
                <a:spLocks/>
              </p:cNvSpPr>
              <p:nvPr/>
            </p:nvSpPr>
            <p:spPr bwMode="auto">
              <a:xfrm>
                <a:off x="2226" y="17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2074"/>
              <p:cNvSpPr>
                <a:spLocks/>
              </p:cNvSpPr>
              <p:nvPr/>
            </p:nvSpPr>
            <p:spPr bwMode="auto">
              <a:xfrm>
                <a:off x="2224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2075"/>
              <p:cNvSpPr>
                <a:spLocks/>
              </p:cNvSpPr>
              <p:nvPr/>
            </p:nvSpPr>
            <p:spPr bwMode="auto">
              <a:xfrm>
                <a:off x="2224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2076"/>
              <p:cNvSpPr>
                <a:spLocks/>
              </p:cNvSpPr>
              <p:nvPr/>
            </p:nvSpPr>
            <p:spPr bwMode="auto">
              <a:xfrm>
                <a:off x="2227" y="17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2077"/>
              <p:cNvSpPr>
                <a:spLocks/>
              </p:cNvSpPr>
              <p:nvPr/>
            </p:nvSpPr>
            <p:spPr bwMode="auto">
              <a:xfrm>
                <a:off x="2226" y="17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2078"/>
              <p:cNvSpPr>
                <a:spLocks/>
              </p:cNvSpPr>
              <p:nvPr/>
            </p:nvSpPr>
            <p:spPr bwMode="auto">
              <a:xfrm>
                <a:off x="2225" y="180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2079"/>
              <p:cNvSpPr>
                <a:spLocks/>
              </p:cNvSpPr>
              <p:nvPr/>
            </p:nvSpPr>
            <p:spPr bwMode="auto">
              <a:xfrm>
                <a:off x="2226" y="179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2080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2081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2082"/>
              <p:cNvSpPr>
                <a:spLocks/>
              </p:cNvSpPr>
              <p:nvPr/>
            </p:nvSpPr>
            <p:spPr bwMode="auto">
              <a:xfrm>
                <a:off x="2225" y="18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2083"/>
              <p:cNvSpPr>
                <a:spLocks/>
              </p:cNvSpPr>
              <p:nvPr/>
            </p:nvSpPr>
            <p:spPr bwMode="auto">
              <a:xfrm>
                <a:off x="1932" y="1843"/>
                <a:ext cx="58" cy="65"/>
              </a:xfrm>
              <a:custGeom>
                <a:avLst/>
                <a:gdLst>
                  <a:gd name="T0" fmla="*/ 47 w 61"/>
                  <a:gd name="T1" fmla="*/ 13 h 68"/>
                  <a:gd name="T2" fmla="*/ 45 w 61"/>
                  <a:gd name="T3" fmla="*/ 12 h 68"/>
                  <a:gd name="T4" fmla="*/ 41 w 61"/>
                  <a:gd name="T5" fmla="*/ 11 h 68"/>
                  <a:gd name="T6" fmla="*/ 35 w 61"/>
                  <a:gd name="T7" fmla="*/ 6 h 68"/>
                  <a:gd name="T8" fmla="*/ 33 w 61"/>
                  <a:gd name="T9" fmla="*/ 6 h 68"/>
                  <a:gd name="T10" fmla="*/ 32 w 61"/>
                  <a:gd name="T11" fmla="*/ 5 h 68"/>
                  <a:gd name="T12" fmla="*/ 30 w 61"/>
                  <a:gd name="T13" fmla="*/ 4 h 68"/>
                  <a:gd name="T14" fmla="*/ 28 w 61"/>
                  <a:gd name="T15" fmla="*/ 3 h 68"/>
                  <a:gd name="T16" fmla="*/ 25 w 61"/>
                  <a:gd name="T17" fmla="*/ 2 h 68"/>
                  <a:gd name="T18" fmla="*/ 23 w 61"/>
                  <a:gd name="T19" fmla="*/ 0 h 68"/>
                  <a:gd name="T20" fmla="*/ 22 w 61"/>
                  <a:gd name="T21" fmla="*/ 1 h 68"/>
                  <a:gd name="T22" fmla="*/ 12 w 61"/>
                  <a:gd name="T23" fmla="*/ 9 h 68"/>
                  <a:gd name="T24" fmla="*/ 9 w 61"/>
                  <a:gd name="T25" fmla="*/ 15 h 68"/>
                  <a:gd name="T26" fmla="*/ 6 w 61"/>
                  <a:gd name="T27" fmla="*/ 20 h 68"/>
                  <a:gd name="T28" fmla="*/ 0 w 61"/>
                  <a:gd name="T29" fmla="*/ 27 h 68"/>
                  <a:gd name="T30" fmla="*/ 1 w 61"/>
                  <a:gd name="T31" fmla="*/ 38 h 68"/>
                  <a:gd name="T32" fmla="*/ 2 w 61"/>
                  <a:gd name="T33" fmla="*/ 39 h 68"/>
                  <a:gd name="T34" fmla="*/ 7 w 61"/>
                  <a:gd name="T35" fmla="*/ 43 h 68"/>
                  <a:gd name="T36" fmla="*/ 9 w 61"/>
                  <a:gd name="T37" fmla="*/ 42 h 68"/>
                  <a:gd name="T38" fmla="*/ 12 w 61"/>
                  <a:gd name="T39" fmla="*/ 50 h 68"/>
                  <a:gd name="T40" fmla="*/ 8 w 61"/>
                  <a:gd name="T41" fmla="*/ 54 h 68"/>
                  <a:gd name="T42" fmla="*/ 9 w 61"/>
                  <a:gd name="T43" fmla="*/ 56 h 68"/>
                  <a:gd name="T44" fmla="*/ 9 w 61"/>
                  <a:gd name="T45" fmla="*/ 57 h 68"/>
                  <a:gd name="T46" fmla="*/ 9 w 61"/>
                  <a:gd name="T47" fmla="*/ 58 h 68"/>
                  <a:gd name="T48" fmla="*/ 7 w 61"/>
                  <a:gd name="T49" fmla="*/ 61 h 68"/>
                  <a:gd name="T50" fmla="*/ 8 w 61"/>
                  <a:gd name="T51" fmla="*/ 62 h 68"/>
                  <a:gd name="T52" fmla="*/ 13 w 61"/>
                  <a:gd name="T53" fmla="*/ 63 h 68"/>
                  <a:gd name="T54" fmla="*/ 18 w 61"/>
                  <a:gd name="T55" fmla="*/ 66 h 68"/>
                  <a:gd name="T56" fmla="*/ 19 w 61"/>
                  <a:gd name="T57" fmla="*/ 67 h 68"/>
                  <a:gd name="T58" fmla="*/ 19 w 61"/>
                  <a:gd name="T59" fmla="*/ 68 h 68"/>
                  <a:gd name="T60" fmla="*/ 20 w 61"/>
                  <a:gd name="T61" fmla="*/ 68 h 68"/>
                  <a:gd name="T62" fmla="*/ 20 w 61"/>
                  <a:gd name="T63" fmla="*/ 67 h 68"/>
                  <a:gd name="T64" fmla="*/ 22 w 61"/>
                  <a:gd name="T65" fmla="*/ 65 h 68"/>
                  <a:gd name="T66" fmla="*/ 33 w 61"/>
                  <a:gd name="T67" fmla="*/ 46 h 68"/>
                  <a:gd name="T68" fmla="*/ 54 w 61"/>
                  <a:gd name="T69" fmla="*/ 35 h 68"/>
                  <a:gd name="T70" fmla="*/ 61 w 61"/>
                  <a:gd name="T71" fmla="*/ 23 h 68"/>
                  <a:gd name="T72" fmla="*/ 60 w 61"/>
                  <a:gd name="T73" fmla="*/ 20 h 68"/>
                  <a:gd name="T74" fmla="*/ 59 w 61"/>
                  <a:gd name="T75" fmla="*/ 19 h 68"/>
                  <a:gd name="T76" fmla="*/ 58 w 61"/>
                  <a:gd name="T77" fmla="*/ 18 h 68"/>
                  <a:gd name="T78" fmla="*/ 52 w 61"/>
                  <a:gd name="T79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" h="68">
                    <a:moveTo>
                      <a:pt x="52" y="11"/>
                    </a:moveTo>
                    <a:cubicBezTo>
                      <a:pt x="51" y="12"/>
                      <a:pt x="49" y="13"/>
                      <a:pt x="47" y="13"/>
                    </a:cubicBezTo>
                    <a:cubicBezTo>
                      <a:pt x="46" y="13"/>
                      <a:pt x="46" y="12"/>
                      <a:pt x="46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2"/>
                      <a:pt x="42" y="12"/>
                      <a:pt x="41" y="11"/>
                    </a:cubicBezTo>
                    <a:cubicBezTo>
                      <a:pt x="40" y="10"/>
                      <a:pt x="38" y="9"/>
                      <a:pt x="37" y="8"/>
                    </a:cubicBezTo>
                    <a:cubicBezTo>
                      <a:pt x="37" y="7"/>
                      <a:pt x="36" y="6"/>
                      <a:pt x="35" y="6"/>
                    </a:cubicBezTo>
                    <a:cubicBezTo>
                      <a:pt x="35" y="6"/>
                      <a:pt x="34" y="6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20" y="3"/>
                      <a:pt x="15" y="4"/>
                      <a:pt x="14" y="4"/>
                    </a:cubicBezTo>
                    <a:cubicBezTo>
                      <a:pt x="12" y="4"/>
                      <a:pt x="12" y="5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0" y="14"/>
                      <a:pt x="9" y="15"/>
                    </a:cubicBezTo>
                    <a:cubicBezTo>
                      <a:pt x="8" y="16"/>
                      <a:pt x="7" y="17"/>
                      <a:pt x="6" y="18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2"/>
                      <a:pt x="5" y="23"/>
                      <a:pt x="3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3" y="33"/>
                      <a:pt x="2" y="36"/>
                      <a:pt x="1" y="38"/>
                    </a:cubicBezTo>
                    <a:cubicBezTo>
                      <a:pt x="1" y="38"/>
                      <a:pt x="1" y="38"/>
                      <a:pt x="0" y="38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3" y="40"/>
                      <a:pt x="5" y="41"/>
                      <a:pt x="6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3"/>
                      <a:pt x="9" y="42"/>
                      <a:pt x="9" y="42"/>
                    </a:cubicBezTo>
                    <a:cubicBezTo>
                      <a:pt x="11" y="42"/>
                      <a:pt x="11" y="43"/>
                      <a:pt x="12" y="44"/>
                    </a:cubicBezTo>
                    <a:cubicBezTo>
                      <a:pt x="13" y="46"/>
                      <a:pt x="13" y="48"/>
                      <a:pt x="12" y="50"/>
                    </a:cubicBezTo>
                    <a:cubicBezTo>
                      <a:pt x="11" y="52"/>
                      <a:pt x="10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8" y="59"/>
                      <a:pt x="8" y="59"/>
                    </a:cubicBezTo>
                    <a:cubicBezTo>
                      <a:pt x="8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8" y="62"/>
                    </a:cubicBezTo>
                    <a:cubicBezTo>
                      <a:pt x="9" y="63"/>
                      <a:pt x="10" y="63"/>
                      <a:pt x="11" y="63"/>
                    </a:cubicBezTo>
                    <a:cubicBezTo>
                      <a:pt x="11" y="63"/>
                      <a:pt x="12" y="63"/>
                      <a:pt x="13" y="63"/>
                    </a:cubicBezTo>
                    <a:cubicBezTo>
                      <a:pt x="14" y="63"/>
                      <a:pt x="16" y="63"/>
                      <a:pt x="17" y="65"/>
                    </a:cubicBezTo>
                    <a:cubicBezTo>
                      <a:pt x="17" y="66"/>
                      <a:pt x="18" y="66"/>
                      <a:pt x="18" y="6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2" y="65"/>
                    </a:cubicBezTo>
                    <a:cubicBezTo>
                      <a:pt x="22" y="63"/>
                      <a:pt x="23" y="62"/>
                      <a:pt x="23" y="60"/>
                    </a:cubicBezTo>
                    <a:cubicBezTo>
                      <a:pt x="26" y="54"/>
                      <a:pt x="28" y="47"/>
                      <a:pt x="33" y="46"/>
                    </a:cubicBezTo>
                    <a:cubicBezTo>
                      <a:pt x="34" y="46"/>
                      <a:pt x="34" y="45"/>
                      <a:pt x="35" y="45"/>
                    </a:cubicBezTo>
                    <a:cubicBezTo>
                      <a:pt x="41" y="44"/>
                      <a:pt x="49" y="41"/>
                      <a:pt x="54" y="35"/>
                    </a:cubicBezTo>
                    <a:cubicBezTo>
                      <a:pt x="57" y="30"/>
                      <a:pt x="58" y="28"/>
                      <a:pt x="58" y="27"/>
                    </a:cubicBezTo>
                    <a:cubicBezTo>
                      <a:pt x="58" y="25"/>
                      <a:pt x="59" y="24"/>
                      <a:pt x="61" y="23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5"/>
                      <a:pt x="53" y="12"/>
                      <a:pt x="52" y="11"/>
                    </a:cubicBezTo>
                    <a:close/>
                  </a:path>
                </a:pathLst>
              </a:custGeom>
              <a:solidFill>
                <a:srgbClr val="33A3DC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2084"/>
              <p:cNvSpPr>
                <a:spLocks/>
              </p:cNvSpPr>
              <p:nvPr/>
            </p:nvSpPr>
            <p:spPr bwMode="auto">
              <a:xfrm>
                <a:off x="1973" y="18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2085"/>
              <p:cNvSpPr>
                <a:spLocks/>
              </p:cNvSpPr>
              <p:nvPr/>
            </p:nvSpPr>
            <p:spPr bwMode="auto">
              <a:xfrm>
                <a:off x="1976" y="185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1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2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2"/>
                      <a:pt x="5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2086"/>
              <p:cNvSpPr>
                <a:spLocks/>
              </p:cNvSpPr>
              <p:nvPr/>
            </p:nvSpPr>
            <p:spPr bwMode="auto">
              <a:xfrm>
                <a:off x="1964" y="1848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2087"/>
              <p:cNvSpPr>
                <a:spLocks/>
              </p:cNvSpPr>
              <p:nvPr/>
            </p:nvSpPr>
            <p:spPr bwMode="auto">
              <a:xfrm>
                <a:off x="1961" y="18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2088"/>
              <p:cNvSpPr>
                <a:spLocks/>
              </p:cNvSpPr>
              <p:nvPr/>
            </p:nvSpPr>
            <p:spPr bwMode="auto">
              <a:xfrm>
                <a:off x="1963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2089"/>
              <p:cNvSpPr>
                <a:spLocks/>
              </p:cNvSpPr>
              <p:nvPr/>
            </p:nvSpPr>
            <p:spPr bwMode="auto">
              <a:xfrm>
                <a:off x="1956" y="18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2090"/>
              <p:cNvSpPr>
                <a:spLocks/>
              </p:cNvSpPr>
              <p:nvPr/>
            </p:nvSpPr>
            <p:spPr bwMode="auto">
              <a:xfrm>
                <a:off x="1954" y="18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2091"/>
              <p:cNvSpPr>
                <a:spLocks/>
              </p:cNvSpPr>
              <p:nvPr/>
            </p:nvSpPr>
            <p:spPr bwMode="auto">
              <a:xfrm>
                <a:off x="1959" y="1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Freeform 2092"/>
              <p:cNvSpPr>
                <a:spLocks/>
              </p:cNvSpPr>
              <p:nvPr/>
            </p:nvSpPr>
            <p:spPr bwMode="auto">
              <a:xfrm>
                <a:off x="1941" y="189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2093"/>
              <p:cNvSpPr>
                <a:spLocks/>
              </p:cNvSpPr>
              <p:nvPr/>
            </p:nvSpPr>
            <p:spPr bwMode="auto">
              <a:xfrm>
                <a:off x="1989" y="1862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1 w 1"/>
                  <a:gd name="T7" fmla="*/ 2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2094"/>
              <p:cNvSpPr>
                <a:spLocks/>
              </p:cNvSpPr>
              <p:nvPr/>
            </p:nvSpPr>
            <p:spPr bwMode="auto">
              <a:xfrm>
                <a:off x="1940" y="189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2095"/>
              <p:cNvSpPr>
                <a:spLocks/>
              </p:cNvSpPr>
              <p:nvPr/>
            </p:nvSpPr>
            <p:spPr bwMode="auto">
              <a:xfrm>
                <a:off x="1950" y="190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2096"/>
              <p:cNvSpPr>
                <a:spLocks/>
              </p:cNvSpPr>
              <p:nvPr/>
            </p:nvSpPr>
            <p:spPr bwMode="auto">
              <a:xfrm>
                <a:off x="1951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2097"/>
              <p:cNvSpPr>
                <a:spLocks/>
              </p:cNvSpPr>
              <p:nvPr/>
            </p:nvSpPr>
            <p:spPr bwMode="auto">
              <a:xfrm>
                <a:off x="1941" y="18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2098"/>
              <p:cNvSpPr>
                <a:spLocks/>
              </p:cNvSpPr>
              <p:nvPr/>
            </p:nvSpPr>
            <p:spPr bwMode="auto">
              <a:xfrm>
                <a:off x="1940" y="189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Freeform 2099"/>
              <p:cNvSpPr>
                <a:spLocks/>
              </p:cNvSpPr>
              <p:nvPr/>
            </p:nvSpPr>
            <p:spPr bwMode="auto">
              <a:xfrm>
                <a:off x="1988" y="18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2100"/>
              <p:cNvSpPr>
                <a:spLocks/>
              </p:cNvSpPr>
              <p:nvPr/>
            </p:nvSpPr>
            <p:spPr bwMode="auto">
              <a:xfrm>
                <a:off x="1950" y="19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2101"/>
              <p:cNvSpPr>
                <a:spLocks/>
              </p:cNvSpPr>
              <p:nvPr/>
            </p:nvSpPr>
            <p:spPr bwMode="auto">
              <a:xfrm>
                <a:off x="1949" y="19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2102"/>
              <p:cNvSpPr>
                <a:spLocks/>
              </p:cNvSpPr>
              <p:nvPr/>
            </p:nvSpPr>
            <p:spPr bwMode="auto">
              <a:xfrm>
                <a:off x="1987" y="1858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0 w 2"/>
                  <a:gd name="T5" fmla="*/ 0 h 3"/>
                  <a:gd name="T6" fmla="*/ 1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2103"/>
              <p:cNvSpPr>
                <a:spLocks/>
              </p:cNvSpPr>
              <p:nvPr/>
            </p:nvSpPr>
            <p:spPr bwMode="auto">
              <a:xfrm>
                <a:off x="1948" y="19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2104"/>
              <p:cNvSpPr>
                <a:spLocks/>
              </p:cNvSpPr>
              <p:nvPr/>
            </p:nvSpPr>
            <p:spPr bwMode="auto">
              <a:xfrm>
                <a:off x="1952" y="19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2105"/>
              <p:cNvSpPr>
                <a:spLocks/>
              </p:cNvSpPr>
              <p:nvPr/>
            </p:nvSpPr>
            <p:spPr bwMode="auto">
              <a:xfrm>
                <a:off x="2142" y="1740"/>
                <a:ext cx="6" cy="4"/>
              </a:xfrm>
              <a:custGeom>
                <a:avLst/>
                <a:gdLst>
                  <a:gd name="T0" fmla="*/ 7 w 7"/>
                  <a:gd name="T1" fmla="*/ 3 h 4"/>
                  <a:gd name="T2" fmla="*/ 5 w 7"/>
                  <a:gd name="T3" fmla="*/ 0 h 4"/>
                  <a:gd name="T4" fmla="*/ 4 w 7"/>
                  <a:gd name="T5" fmla="*/ 0 h 4"/>
                  <a:gd name="T6" fmla="*/ 1 w 7"/>
                  <a:gd name="T7" fmla="*/ 0 h 4"/>
                  <a:gd name="T8" fmla="*/ 1 w 7"/>
                  <a:gd name="T9" fmla="*/ 4 h 4"/>
                  <a:gd name="T10" fmla="*/ 0 w 7"/>
                  <a:gd name="T11" fmla="*/ 4 h 4"/>
                  <a:gd name="T12" fmla="*/ 6 w 7"/>
                  <a:gd name="T13" fmla="*/ 3 h 4"/>
                  <a:gd name="T14" fmla="*/ 7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2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5" y="4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" name="Group 12"/>
            <p:cNvGrpSpPr/>
            <p:nvPr/>
          </p:nvGrpSpPr>
          <p:grpSpPr>
            <a:xfrm>
              <a:off x="3891640" y="2143019"/>
              <a:ext cx="1613707" cy="1946273"/>
              <a:chOff x="949845" y="1882014"/>
              <a:chExt cx="2319277" cy="2066461"/>
            </a:xfrm>
            <a:solidFill>
              <a:srgbClr val="BFBFBF"/>
            </a:solidFill>
          </p:grpSpPr>
          <p:sp>
            <p:nvSpPr>
              <p:cNvPr id="16" name="Freeform 2109"/>
              <p:cNvSpPr>
                <a:spLocks/>
              </p:cNvSpPr>
              <p:nvPr/>
            </p:nvSpPr>
            <p:spPr bwMode="auto">
              <a:xfrm>
                <a:off x="2518331" y="3809992"/>
                <a:ext cx="35310" cy="17985"/>
              </a:xfrm>
              <a:custGeom>
                <a:avLst/>
                <a:gdLst>
                  <a:gd name="T0" fmla="*/ 4 w 20"/>
                  <a:gd name="T1" fmla="*/ 1 h 11"/>
                  <a:gd name="T2" fmla="*/ 4 w 20"/>
                  <a:gd name="T3" fmla="*/ 1 h 11"/>
                  <a:gd name="T4" fmla="*/ 2 w 20"/>
                  <a:gd name="T5" fmla="*/ 2 h 11"/>
                  <a:gd name="T6" fmla="*/ 2 w 20"/>
                  <a:gd name="T7" fmla="*/ 2 h 11"/>
                  <a:gd name="T8" fmla="*/ 1 w 20"/>
                  <a:gd name="T9" fmla="*/ 3 h 11"/>
                  <a:gd name="T10" fmla="*/ 1 w 20"/>
                  <a:gd name="T11" fmla="*/ 3 h 11"/>
                  <a:gd name="T12" fmla="*/ 0 w 20"/>
                  <a:gd name="T13" fmla="*/ 5 h 11"/>
                  <a:gd name="T14" fmla="*/ 0 w 20"/>
                  <a:gd name="T15" fmla="*/ 5 h 11"/>
                  <a:gd name="T16" fmla="*/ 18 w 20"/>
                  <a:gd name="T17" fmla="*/ 11 h 11"/>
                  <a:gd name="T18" fmla="*/ 20 w 20"/>
                  <a:gd name="T19" fmla="*/ 10 h 11"/>
                  <a:gd name="T20" fmla="*/ 20 w 20"/>
                  <a:gd name="T21" fmla="*/ 10 h 11"/>
                  <a:gd name="T22" fmla="*/ 20 w 20"/>
                  <a:gd name="T23" fmla="*/ 9 h 11"/>
                  <a:gd name="T24" fmla="*/ 20 w 20"/>
                  <a:gd name="T25" fmla="*/ 8 h 11"/>
                  <a:gd name="T26" fmla="*/ 20 w 20"/>
                  <a:gd name="T27" fmla="*/ 8 h 11"/>
                  <a:gd name="T28" fmla="*/ 20 w 20"/>
                  <a:gd name="T29" fmla="*/ 7 h 11"/>
                  <a:gd name="T30" fmla="*/ 20 w 20"/>
                  <a:gd name="T31" fmla="*/ 7 h 11"/>
                  <a:gd name="T32" fmla="*/ 20 w 20"/>
                  <a:gd name="T33" fmla="*/ 6 h 11"/>
                  <a:gd name="T34" fmla="*/ 20 w 20"/>
                  <a:gd name="T35" fmla="*/ 6 h 11"/>
                  <a:gd name="T36" fmla="*/ 20 w 20"/>
                  <a:gd name="T37" fmla="*/ 6 h 11"/>
                  <a:gd name="T38" fmla="*/ 20 w 20"/>
                  <a:gd name="T39" fmla="*/ 5 h 11"/>
                  <a:gd name="T40" fmla="*/ 20 w 20"/>
                  <a:gd name="T41" fmla="*/ 5 h 11"/>
                  <a:gd name="T42" fmla="*/ 20 w 20"/>
                  <a:gd name="T43" fmla="*/ 5 h 11"/>
                  <a:gd name="T44" fmla="*/ 20 w 20"/>
                  <a:gd name="T45" fmla="*/ 5 h 11"/>
                  <a:gd name="T46" fmla="*/ 20 w 20"/>
                  <a:gd name="T47" fmla="*/ 5 h 11"/>
                  <a:gd name="T48" fmla="*/ 20 w 20"/>
                  <a:gd name="T49" fmla="*/ 5 h 11"/>
                  <a:gd name="T50" fmla="*/ 18 w 20"/>
                  <a:gd name="T51" fmla="*/ 5 h 11"/>
                  <a:gd name="T52" fmla="*/ 17 w 20"/>
                  <a:gd name="T53" fmla="*/ 5 h 11"/>
                  <a:gd name="T54" fmla="*/ 8 w 20"/>
                  <a:gd name="T55" fmla="*/ 2 h 11"/>
                  <a:gd name="T56" fmla="*/ 7 w 20"/>
                  <a:gd name="T57" fmla="*/ 1 h 11"/>
                  <a:gd name="T58" fmla="*/ 6 w 20"/>
                  <a:gd name="T59" fmla="*/ 1 h 11"/>
                  <a:gd name="T60" fmla="*/ 5 w 20"/>
                  <a:gd name="T61" fmla="*/ 0 h 11"/>
                  <a:gd name="T62" fmla="*/ 4 w 20"/>
                  <a:gd name="T63" fmla="*/ 1 h 11"/>
                  <a:gd name="T64" fmla="*/ 4 w 20"/>
                  <a:gd name="T6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15" y="11"/>
                      <a:pt x="18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5"/>
                      <a:pt x="12" y="5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2110"/>
              <p:cNvSpPr>
                <a:spLocks/>
              </p:cNvSpPr>
              <p:nvPr/>
            </p:nvSpPr>
            <p:spPr bwMode="auto">
              <a:xfrm>
                <a:off x="2533198" y="3777619"/>
                <a:ext cx="111504" cy="53955"/>
              </a:xfrm>
              <a:custGeom>
                <a:avLst/>
                <a:gdLst>
                  <a:gd name="T0" fmla="*/ 60 w 63"/>
                  <a:gd name="T1" fmla="*/ 7 h 32"/>
                  <a:gd name="T2" fmla="*/ 52 w 63"/>
                  <a:gd name="T3" fmla="*/ 3 h 32"/>
                  <a:gd name="T4" fmla="*/ 43 w 63"/>
                  <a:gd name="T5" fmla="*/ 0 h 32"/>
                  <a:gd name="T6" fmla="*/ 30 w 63"/>
                  <a:gd name="T7" fmla="*/ 3 h 32"/>
                  <a:gd name="T8" fmla="*/ 20 w 63"/>
                  <a:gd name="T9" fmla="*/ 3 h 32"/>
                  <a:gd name="T10" fmla="*/ 9 w 63"/>
                  <a:gd name="T11" fmla="*/ 4 h 32"/>
                  <a:gd name="T12" fmla="*/ 7 w 63"/>
                  <a:gd name="T13" fmla="*/ 6 h 32"/>
                  <a:gd name="T14" fmla="*/ 6 w 63"/>
                  <a:gd name="T15" fmla="*/ 7 h 32"/>
                  <a:gd name="T16" fmla="*/ 3 w 63"/>
                  <a:gd name="T17" fmla="*/ 10 h 32"/>
                  <a:gd name="T18" fmla="*/ 0 w 63"/>
                  <a:gd name="T19" fmla="*/ 15 h 32"/>
                  <a:gd name="T20" fmla="*/ 0 w 63"/>
                  <a:gd name="T21" fmla="*/ 16 h 32"/>
                  <a:gd name="T22" fmla="*/ 0 w 63"/>
                  <a:gd name="T23" fmla="*/ 17 h 32"/>
                  <a:gd name="T24" fmla="*/ 1 w 63"/>
                  <a:gd name="T25" fmla="*/ 17 h 32"/>
                  <a:gd name="T26" fmla="*/ 3 w 63"/>
                  <a:gd name="T27" fmla="*/ 18 h 32"/>
                  <a:gd name="T28" fmla="*/ 9 w 63"/>
                  <a:gd name="T29" fmla="*/ 20 h 32"/>
                  <a:gd name="T30" fmla="*/ 10 w 63"/>
                  <a:gd name="T31" fmla="*/ 20 h 32"/>
                  <a:gd name="T32" fmla="*/ 16 w 63"/>
                  <a:gd name="T33" fmla="*/ 22 h 32"/>
                  <a:gd name="T34" fmla="*/ 16 w 63"/>
                  <a:gd name="T35" fmla="*/ 22 h 32"/>
                  <a:gd name="T36" fmla="*/ 16 w 63"/>
                  <a:gd name="T37" fmla="*/ 23 h 32"/>
                  <a:gd name="T38" fmla="*/ 16 w 63"/>
                  <a:gd name="T39" fmla="*/ 23 h 32"/>
                  <a:gd name="T40" fmla="*/ 16 w 63"/>
                  <a:gd name="T41" fmla="*/ 24 h 32"/>
                  <a:gd name="T42" fmla="*/ 16 w 63"/>
                  <a:gd name="T43" fmla="*/ 25 h 32"/>
                  <a:gd name="T44" fmla="*/ 16 w 63"/>
                  <a:gd name="T45" fmla="*/ 25 h 32"/>
                  <a:gd name="T46" fmla="*/ 16 w 63"/>
                  <a:gd name="T47" fmla="*/ 27 h 32"/>
                  <a:gd name="T48" fmla="*/ 16 w 63"/>
                  <a:gd name="T49" fmla="*/ 27 h 32"/>
                  <a:gd name="T50" fmla="*/ 18 w 63"/>
                  <a:gd name="T51" fmla="*/ 29 h 32"/>
                  <a:gd name="T52" fmla="*/ 20 w 63"/>
                  <a:gd name="T53" fmla="*/ 32 h 32"/>
                  <a:gd name="T54" fmla="*/ 21 w 63"/>
                  <a:gd name="T55" fmla="*/ 32 h 32"/>
                  <a:gd name="T56" fmla="*/ 24 w 63"/>
                  <a:gd name="T57" fmla="*/ 30 h 32"/>
                  <a:gd name="T58" fmla="*/ 24 w 63"/>
                  <a:gd name="T59" fmla="*/ 29 h 32"/>
                  <a:gd name="T60" fmla="*/ 24 w 63"/>
                  <a:gd name="T61" fmla="*/ 24 h 32"/>
                  <a:gd name="T62" fmla="*/ 29 w 63"/>
                  <a:gd name="T63" fmla="*/ 21 h 32"/>
                  <a:gd name="T64" fmla="*/ 40 w 63"/>
                  <a:gd name="T65" fmla="*/ 18 h 32"/>
                  <a:gd name="T66" fmla="*/ 47 w 63"/>
                  <a:gd name="T67" fmla="*/ 13 h 32"/>
                  <a:gd name="T68" fmla="*/ 50 w 63"/>
                  <a:gd name="T69" fmla="*/ 13 h 32"/>
                  <a:gd name="T70" fmla="*/ 52 w 63"/>
                  <a:gd name="T71" fmla="*/ 14 h 32"/>
                  <a:gd name="T72" fmla="*/ 54 w 63"/>
                  <a:gd name="T73" fmla="*/ 12 h 32"/>
                  <a:gd name="T74" fmla="*/ 56 w 63"/>
                  <a:gd name="T75" fmla="*/ 11 h 32"/>
                  <a:gd name="T76" fmla="*/ 56 w 63"/>
                  <a:gd name="T77" fmla="*/ 11 h 32"/>
                  <a:gd name="T78" fmla="*/ 58 w 63"/>
                  <a:gd name="T79" fmla="*/ 10 h 32"/>
                  <a:gd name="T80" fmla="*/ 58 w 63"/>
                  <a:gd name="T81" fmla="*/ 10 h 32"/>
                  <a:gd name="T82" fmla="*/ 60 w 63"/>
                  <a:gd name="T83" fmla="*/ 9 h 32"/>
                  <a:gd name="T84" fmla="*/ 61 w 63"/>
                  <a:gd name="T85" fmla="*/ 9 h 32"/>
                  <a:gd name="T86" fmla="*/ 63 w 63"/>
                  <a:gd name="T87" fmla="*/ 9 h 32"/>
                  <a:gd name="T88" fmla="*/ 63 w 63"/>
                  <a:gd name="T89" fmla="*/ 9 h 32"/>
                  <a:gd name="T90" fmla="*/ 60 w 63"/>
                  <a:gd name="T91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32">
                    <a:moveTo>
                      <a:pt x="60" y="7"/>
                    </a:moveTo>
                    <a:cubicBezTo>
                      <a:pt x="57" y="6"/>
                      <a:pt x="54" y="5"/>
                      <a:pt x="52" y="3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37" y="0"/>
                      <a:pt x="31" y="2"/>
                      <a:pt x="30" y="3"/>
                    </a:cubicBezTo>
                    <a:cubicBezTo>
                      <a:pt x="27" y="4"/>
                      <a:pt x="23" y="4"/>
                      <a:pt x="20" y="3"/>
                    </a:cubicBezTo>
                    <a:cubicBezTo>
                      <a:pt x="16" y="3"/>
                      <a:pt x="12" y="2"/>
                      <a:pt x="9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5" y="8"/>
                      <a:pt x="4" y="9"/>
                      <a:pt x="3" y="10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2" y="18"/>
                      <a:pt x="3" y="18"/>
                    </a:cubicBezTo>
                    <a:cubicBezTo>
                      <a:pt x="5" y="19"/>
                      <a:pt x="7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0"/>
                      <a:pt x="14" y="20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20" y="30"/>
                      <a:pt x="20" y="31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3" y="30"/>
                      <a:pt x="24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3" y="28"/>
                      <a:pt x="23" y="26"/>
                      <a:pt x="24" y="24"/>
                    </a:cubicBezTo>
                    <a:cubicBezTo>
                      <a:pt x="25" y="22"/>
                      <a:pt x="27" y="21"/>
                      <a:pt x="29" y="21"/>
                    </a:cubicBezTo>
                    <a:cubicBezTo>
                      <a:pt x="36" y="21"/>
                      <a:pt x="39" y="20"/>
                      <a:pt x="40" y="18"/>
                    </a:cubicBezTo>
                    <a:cubicBezTo>
                      <a:pt x="40" y="15"/>
                      <a:pt x="43" y="13"/>
                      <a:pt x="47" y="13"/>
                    </a:cubicBezTo>
                    <a:cubicBezTo>
                      <a:pt x="48" y="13"/>
                      <a:pt x="49" y="13"/>
                      <a:pt x="50" y="13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3" y="14"/>
                      <a:pt x="54" y="13"/>
                      <a:pt x="54" y="12"/>
                    </a:cubicBezTo>
                    <a:cubicBezTo>
                      <a:pt x="55" y="12"/>
                      <a:pt x="55" y="12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7" y="11"/>
                      <a:pt x="57" y="11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9" y="10"/>
                      <a:pt x="60" y="10"/>
                      <a:pt x="60" y="9"/>
                    </a:cubicBezTo>
                    <a:cubicBezTo>
                      <a:pt x="60" y="9"/>
                      <a:pt x="60" y="9"/>
                      <a:pt x="61" y="9"/>
                    </a:cubicBezTo>
                    <a:cubicBezTo>
                      <a:pt x="61" y="9"/>
                      <a:pt x="62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8"/>
                      <a:pt x="61" y="8"/>
                      <a:pt x="60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2111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2112"/>
              <p:cNvSpPr>
                <a:spLocks/>
              </p:cNvSpPr>
              <p:nvPr/>
            </p:nvSpPr>
            <p:spPr bwMode="auto">
              <a:xfrm>
                <a:off x="2561074" y="3818984"/>
                <a:ext cx="0" cy="3597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2113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2114"/>
              <p:cNvSpPr>
                <a:spLocks/>
              </p:cNvSpPr>
              <p:nvPr/>
            </p:nvSpPr>
            <p:spPr bwMode="auto">
              <a:xfrm>
                <a:off x="2561074" y="381718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2115"/>
              <p:cNvSpPr>
                <a:spLocks/>
              </p:cNvSpPr>
              <p:nvPr/>
            </p:nvSpPr>
            <p:spPr bwMode="auto">
              <a:xfrm>
                <a:off x="2533198" y="3806395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2116"/>
              <p:cNvSpPr>
                <a:spLocks/>
              </p:cNvSpPr>
              <p:nvPr/>
            </p:nvSpPr>
            <p:spPr bwMode="auto">
              <a:xfrm>
                <a:off x="1975679" y="3430511"/>
                <a:ext cx="600262" cy="359697"/>
              </a:xfrm>
              <a:custGeom>
                <a:avLst/>
                <a:gdLst>
                  <a:gd name="T0" fmla="*/ 321 w 338"/>
                  <a:gd name="T1" fmla="*/ 169 h 209"/>
                  <a:gd name="T2" fmla="*/ 322 w 338"/>
                  <a:gd name="T3" fmla="*/ 170 h 209"/>
                  <a:gd name="T4" fmla="*/ 325 w 338"/>
                  <a:gd name="T5" fmla="*/ 171 h 209"/>
                  <a:gd name="T6" fmla="*/ 329 w 338"/>
                  <a:gd name="T7" fmla="*/ 154 h 209"/>
                  <a:gd name="T8" fmla="*/ 337 w 338"/>
                  <a:gd name="T9" fmla="*/ 137 h 209"/>
                  <a:gd name="T10" fmla="*/ 312 w 338"/>
                  <a:gd name="T11" fmla="*/ 138 h 209"/>
                  <a:gd name="T12" fmla="*/ 291 w 338"/>
                  <a:gd name="T13" fmla="*/ 167 h 209"/>
                  <a:gd name="T14" fmla="*/ 277 w 338"/>
                  <a:gd name="T15" fmla="*/ 170 h 209"/>
                  <a:gd name="T16" fmla="*/ 245 w 338"/>
                  <a:gd name="T17" fmla="*/ 173 h 209"/>
                  <a:gd name="T18" fmla="*/ 231 w 338"/>
                  <a:gd name="T19" fmla="*/ 156 h 209"/>
                  <a:gd name="T20" fmla="*/ 214 w 338"/>
                  <a:gd name="T21" fmla="*/ 118 h 209"/>
                  <a:gd name="T22" fmla="*/ 218 w 338"/>
                  <a:gd name="T23" fmla="*/ 84 h 209"/>
                  <a:gd name="T24" fmla="*/ 217 w 338"/>
                  <a:gd name="T25" fmla="*/ 83 h 209"/>
                  <a:gd name="T26" fmla="*/ 201 w 338"/>
                  <a:gd name="T27" fmla="*/ 78 h 209"/>
                  <a:gd name="T28" fmla="*/ 195 w 338"/>
                  <a:gd name="T29" fmla="*/ 66 h 209"/>
                  <a:gd name="T30" fmla="*/ 182 w 338"/>
                  <a:gd name="T31" fmla="*/ 46 h 209"/>
                  <a:gd name="T32" fmla="*/ 157 w 338"/>
                  <a:gd name="T33" fmla="*/ 45 h 209"/>
                  <a:gd name="T34" fmla="*/ 145 w 338"/>
                  <a:gd name="T35" fmla="*/ 41 h 209"/>
                  <a:gd name="T36" fmla="*/ 130 w 338"/>
                  <a:gd name="T37" fmla="*/ 23 h 209"/>
                  <a:gd name="T38" fmla="*/ 64 w 338"/>
                  <a:gd name="T39" fmla="*/ 17 h 209"/>
                  <a:gd name="T40" fmla="*/ 0 w 338"/>
                  <a:gd name="T41" fmla="*/ 3 h 209"/>
                  <a:gd name="T42" fmla="*/ 28 w 338"/>
                  <a:gd name="T43" fmla="*/ 42 h 209"/>
                  <a:gd name="T44" fmla="*/ 26 w 338"/>
                  <a:gd name="T45" fmla="*/ 61 h 209"/>
                  <a:gd name="T46" fmla="*/ 51 w 338"/>
                  <a:gd name="T47" fmla="*/ 76 h 209"/>
                  <a:gd name="T48" fmla="*/ 67 w 338"/>
                  <a:gd name="T49" fmla="*/ 102 h 209"/>
                  <a:gd name="T50" fmla="*/ 79 w 338"/>
                  <a:gd name="T51" fmla="*/ 105 h 209"/>
                  <a:gd name="T52" fmla="*/ 67 w 338"/>
                  <a:gd name="T53" fmla="*/ 93 h 209"/>
                  <a:gd name="T54" fmla="*/ 39 w 338"/>
                  <a:gd name="T55" fmla="*/ 48 h 209"/>
                  <a:gd name="T56" fmla="*/ 36 w 338"/>
                  <a:gd name="T57" fmla="*/ 40 h 209"/>
                  <a:gd name="T58" fmla="*/ 20 w 338"/>
                  <a:gd name="T59" fmla="*/ 8 h 209"/>
                  <a:gd name="T60" fmla="*/ 32 w 338"/>
                  <a:gd name="T61" fmla="*/ 9 h 209"/>
                  <a:gd name="T62" fmla="*/ 45 w 338"/>
                  <a:gd name="T63" fmla="*/ 18 h 209"/>
                  <a:gd name="T64" fmla="*/ 50 w 338"/>
                  <a:gd name="T65" fmla="*/ 45 h 209"/>
                  <a:gd name="T66" fmla="*/ 68 w 338"/>
                  <a:gd name="T67" fmla="*/ 54 h 209"/>
                  <a:gd name="T68" fmla="*/ 84 w 338"/>
                  <a:gd name="T69" fmla="*/ 70 h 209"/>
                  <a:gd name="T70" fmla="*/ 93 w 338"/>
                  <a:gd name="T71" fmla="*/ 86 h 209"/>
                  <a:gd name="T72" fmla="*/ 133 w 338"/>
                  <a:gd name="T73" fmla="*/ 133 h 209"/>
                  <a:gd name="T74" fmla="*/ 133 w 338"/>
                  <a:gd name="T75" fmla="*/ 146 h 209"/>
                  <a:gd name="T76" fmla="*/ 151 w 338"/>
                  <a:gd name="T77" fmla="*/ 169 h 209"/>
                  <a:gd name="T78" fmla="*/ 180 w 338"/>
                  <a:gd name="T79" fmla="*/ 181 h 209"/>
                  <a:gd name="T80" fmla="*/ 248 w 338"/>
                  <a:gd name="T81" fmla="*/ 196 h 209"/>
                  <a:gd name="T82" fmla="*/ 276 w 338"/>
                  <a:gd name="T83" fmla="*/ 205 h 209"/>
                  <a:gd name="T84" fmla="*/ 278 w 338"/>
                  <a:gd name="T85" fmla="*/ 203 h 209"/>
                  <a:gd name="T86" fmla="*/ 279 w 338"/>
                  <a:gd name="T87" fmla="*/ 201 h 209"/>
                  <a:gd name="T88" fmla="*/ 280 w 338"/>
                  <a:gd name="T89" fmla="*/ 199 h 209"/>
                  <a:gd name="T90" fmla="*/ 281 w 338"/>
                  <a:gd name="T91" fmla="*/ 198 h 209"/>
                  <a:gd name="T92" fmla="*/ 282 w 338"/>
                  <a:gd name="T93" fmla="*/ 198 h 209"/>
                  <a:gd name="T94" fmla="*/ 282 w 338"/>
                  <a:gd name="T95" fmla="*/ 198 h 209"/>
                  <a:gd name="T96" fmla="*/ 286 w 338"/>
                  <a:gd name="T97" fmla="*/ 197 h 209"/>
                  <a:gd name="T98" fmla="*/ 292 w 338"/>
                  <a:gd name="T99" fmla="*/ 193 h 209"/>
                  <a:gd name="T100" fmla="*/ 288 w 338"/>
                  <a:gd name="T101" fmla="*/ 185 h 209"/>
                  <a:gd name="T102" fmla="*/ 296 w 338"/>
                  <a:gd name="T103" fmla="*/ 176 h 209"/>
                  <a:gd name="T104" fmla="*/ 308 w 338"/>
                  <a:gd name="T105" fmla="*/ 17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8" h="209">
                    <a:moveTo>
                      <a:pt x="312" y="177"/>
                    </a:moveTo>
                    <a:cubicBezTo>
                      <a:pt x="313" y="177"/>
                      <a:pt x="313" y="177"/>
                      <a:pt x="313" y="177"/>
                    </a:cubicBezTo>
                    <a:cubicBezTo>
                      <a:pt x="313" y="176"/>
                      <a:pt x="314" y="176"/>
                      <a:pt x="314" y="175"/>
                    </a:cubicBezTo>
                    <a:cubicBezTo>
                      <a:pt x="316" y="173"/>
                      <a:pt x="318" y="170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2" y="170"/>
                      <a:pt x="322" y="170"/>
                    </a:cubicBezTo>
                    <a:cubicBezTo>
                      <a:pt x="323" y="170"/>
                      <a:pt x="323" y="170"/>
                      <a:pt x="323" y="170"/>
                    </a:cubicBezTo>
                    <a:cubicBezTo>
                      <a:pt x="323" y="170"/>
                      <a:pt x="323" y="170"/>
                      <a:pt x="324" y="170"/>
                    </a:cubicBezTo>
                    <a:cubicBezTo>
                      <a:pt x="324" y="170"/>
                      <a:pt x="324" y="170"/>
                      <a:pt x="324" y="171"/>
                    </a:cubicBezTo>
                    <a:cubicBezTo>
                      <a:pt x="325" y="171"/>
                      <a:pt x="325" y="171"/>
                      <a:pt x="325" y="171"/>
                    </a:cubicBezTo>
                    <a:cubicBezTo>
                      <a:pt x="326" y="171"/>
                      <a:pt x="326" y="172"/>
                      <a:pt x="326" y="172"/>
                    </a:cubicBezTo>
                    <a:cubicBezTo>
                      <a:pt x="326" y="172"/>
                      <a:pt x="326" y="172"/>
                      <a:pt x="326" y="172"/>
                    </a:cubicBezTo>
                    <a:cubicBezTo>
                      <a:pt x="328" y="169"/>
                      <a:pt x="329" y="163"/>
                      <a:pt x="329" y="159"/>
                    </a:cubicBezTo>
                    <a:cubicBezTo>
                      <a:pt x="330" y="157"/>
                      <a:pt x="330" y="155"/>
                      <a:pt x="329" y="154"/>
                    </a:cubicBezTo>
                    <a:cubicBezTo>
                      <a:pt x="329" y="151"/>
                      <a:pt x="329" y="148"/>
                      <a:pt x="332" y="145"/>
                    </a:cubicBezTo>
                    <a:cubicBezTo>
                      <a:pt x="333" y="144"/>
                      <a:pt x="334" y="143"/>
                      <a:pt x="335" y="142"/>
                    </a:cubicBezTo>
                    <a:cubicBezTo>
                      <a:pt x="337" y="141"/>
                      <a:pt x="338" y="140"/>
                      <a:pt x="338" y="138"/>
                    </a:cubicBezTo>
                    <a:cubicBezTo>
                      <a:pt x="338" y="137"/>
                      <a:pt x="337" y="137"/>
                      <a:pt x="337" y="137"/>
                    </a:cubicBezTo>
                    <a:cubicBezTo>
                      <a:pt x="337" y="137"/>
                      <a:pt x="336" y="137"/>
                      <a:pt x="336" y="137"/>
                    </a:cubicBezTo>
                    <a:cubicBezTo>
                      <a:pt x="334" y="138"/>
                      <a:pt x="331" y="138"/>
                      <a:pt x="329" y="137"/>
                    </a:cubicBezTo>
                    <a:cubicBezTo>
                      <a:pt x="327" y="135"/>
                      <a:pt x="324" y="136"/>
                      <a:pt x="319" y="137"/>
                    </a:cubicBezTo>
                    <a:cubicBezTo>
                      <a:pt x="317" y="137"/>
                      <a:pt x="315" y="137"/>
                      <a:pt x="312" y="138"/>
                    </a:cubicBezTo>
                    <a:cubicBezTo>
                      <a:pt x="300" y="139"/>
                      <a:pt x="299" y="145"/>
                      <a:pt x="300" y="149"/>
                    </a:cubicBezTo>
                    <a:cubicBezTo>
                      <a:pt x="300" y="153"/>
                      <a:pt x="299" y="154"/>
                      <a:pt x="297" y="156"/>
                    </a:cubicBezTo>
                    <a:cubicBezTo>
                      <a:pt x="297" y="156"/>
                      <a:pt x="296" y="157"/>
                      <a:pt x="296" y="159"/>
                    </a:cubicBezTo>
                    <a:cubicBezTo>
                      <a:pt x="297" y="163"/>
                      <a:pt x="293" y="166"/>
                      <a:pt x="291" y="167"/>
                    </a:cubicBezTo>
                    <a:cubicBezTo>
                      <a:pt x="290" y="168"/>
                      <a:pt x="289" y="168"/>
                      <a:pt x="289" y="169"/>
                    </a:cubicBezTo>
                    <a:cubicBezTo>
                      <a:pt x="289" y="170"/>
                      <a:pt x="289" y="171"/>
                      <a:pt x="288" y="172"/>
                    </a:cubicBezTo>
                    <a:cubicBezTo>
                      <a:pt x="288" y="172"/>
                      <a:pt x="287" y="173"/>
                      <a:pt x="286" y="173"/>
                    </a:cubicBezTo>
                    <a:cubicBezTo>
                      <a:pt x="283" y="173"/>
                      <a:pt x="278" y="170"/>
                      <a:pt x="277" y="170"/>
                    </a:cubicBezTo>
                    <a:cubicBezTo>
                      <a:pt x="275" y="170"/>
                      <a:pt x="265" y="172"/>
                      <a:pt x="259" y="174"/>
                    </a:cubicBezTo>
                    <a:cubicBezTo>
                      <a:pt x="255" y="175"/>
                      <a:pt x="253" y="175"/>
                      <a:pt x="252" y="176"/>
                    </a:cubicBezTo>
                    <a:cubicBezTo>
                      <a:pt x="252" y="176"/>
                      <a:pt x="252" y="176"/>
                      <a:pt x="252" y="176"/>
                    </a:cubicBezTo>
                    <a:cubicBezTo>
                      <a:pt x="250" y="176"/>
                      <a:pt x="248" y="174"/>
                      <a:pt x="245" y="173"/>
                    </a:cubicBezTo>
                    <a:cubicBezTo>
                      <a:pt x="243" y="171"/>
                      <a:pt x="241" y="170"/>
                      <a:pt x="239" y="170"/>
                    </a:cubicBezTo>
                    <a:cubicBezTo>
                      <a:pt x="239" y="168"/>
                      <a:pt x="239" y="168"/>
                      <a:pt x="239" y="168"/>
                    </a:cubicBezTo>
                    <a:cubicBezTo>
                      <a:pt x="239" y="170"/>
                      <a:pt x="239" y="170"/>
                      <a:pt x="239" y="170"/>
                    </a:cubicBezTo>
                    <a:cubicBezTo>
                      <a:pt x="234" y="170"/>
                      <a:pt x="231" y="165"/>
                      <a:pt x="231" y="156"/>
                    </a:cubicBezTo>
                    <a:cubicBezTo>
                      <a:pt x="230" y="154"/>
                      <a:pt x="227" y="151"/>
                      <a:pt x="224" y="148"/>
                    </a:cubicBezTo>
                    <a:cubicBezTo>
                      <a:pt x="222" y="146"/>
                      <a:pt x="220" y="144"/>
                      <a:pt x="219" y="143"/>
                    </a:cubicBezTo>
                    <a:cubicBezTo>
                      <a:pt x="215" y="137"/>
                      <a:pt x="215" y="126"/>
                      <a:pt x="214" y="119"/>
                    </a:cubicBezTo>
                    <a:cubicBezTo>
                      <a:pt x="214" y="118"/>
                      <a:pt x="214" y="118"/>
                      <a:pt x="214" y="118"/>
                    </a:cubicBezTo>
                    <a:cubicBezTo>
                      <a:pt x="214" y="112"/>
                      <a:pt x="214" y="100"/>
                      <a:pt x="218" y="87"/>
                    </a:cubicBezTo>
                    <a:cubicBezTo>
                      <a:pt x="219" y="86"/>
                      <a:pt x="219" y="85"/>
                      <a:pt x="219" y="84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19" y="84"/>
                      <a:pt x="219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7" y="84"/>
                      <a:pt x="217" y="84"/>
                      <a:pt x="217" y="84"/>
                    </a:cubicBezTo>
                    <a:cubicBezTo>
                      <a:pt x="217" y="84"/>
                      <a:pt x="217" y="84"/>
                      <a:pt x="217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3" y="83"/>
                      <a:pt x="208" y="81"/>
                      <a:pt x="205" y="80"/>
                    </a:cubicBezTo>
                    <a:cubicBezTo>
                      <a:pt x="203" y="79"/>
                      <a:pt x="201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198" y="78"/>
                      <a:pt x="197" y="75"/>
                      <a:pt x="197" y="73"/>
                    </a:cubicBezTo>
                    <a:cubicBezTo>
                      <a:pt x="197" y="72"/>
                      <a:pt x="196" y="71"/>
                      <a:pt x="196" y="70"/>
                    </a:cubicBezTo>
                    <a:cubicBezTo>
                      <a:pt x="195" y="69"/>
                      <a:pt x="195" y="68"/>
                      <a:pt x="195" y="66"/>
                    </a:cubicBezTo>
                    <a:cubicBezTo>
                      <a:pt x="195" y="66"/>
                      <a:pt x="194" y="65"/>
                      <a:pt x="194" y="65"/>
                    </a:cubicBezTo>
                    <a:cubicBezTo>
                      <a:pt x="194" y="64"/>
                      <a:pt x="194" y="62"/>
                      <a:pt x="194" y="62"/>
                    </a:cubicBezTo>
                    <a:cubicBezTo>
                      <a:pt x="193" y="62"/>
                      <a:pt x="193" y="61"/>
                      <a:pt x="193" y="61"/>
                    </a:cubicBezTo>
                    <a:cubicBezTo>
                      <a:pt x="190" y="59"/>
                      <a:pt x="184" y="53"/>
                      <a:pt x="182" y="46"/>
                    </a:cubicBezTo>
                    <a:cubicBezTo>
                      <a:pt x="180" y="39"/>
                      <a:pt x="168" y="36"/>
                      <a:pt x="164" y="36"/>
                    </a:cubicBezTo>
                    <a:cubicBezTo>
                      <a:pt x="163" y="36"/>
                      <a:pt x="163" y="36"/>
                      <a:pt x="162" y="37"/>
                    </a:cubicBezTo>
                    <a:cubicBezTo>
                      <a:pt x="161" y="39"/>
                      <a:pt x="160" y="41"/>
                      <a:pt x="159" y="42"/>
                    </a:cubicBezTo>
                    <a:cubicBezTo>
                      <a:pt x="158" y="44"/>
                      <a:pt x="158" y="45"/>
                      <a:pt x="157" y="45"/>
                    </a:cubicBezTo>
                    <a:cubicBezTo>
                      <a:pt x="157" y="46"/>
                      <a:pt x="156" y="46"/>
                      <a:pt x="156" y="46"/>
                    </a:cubicBezTo>
                    <a:cubicBezTo>
                      <a:pt x="155" y="46"/>
                      <a:pt x="155" y="46"/>
                      <a:pt x="155" y="46"/>
                    </a:cubicBezTo>
                    <a:cubicBezTo>
                      <a:pt x="155" y="46"/>
                      <a:pt x="154" y="46"/>
                      <a:pt x="153" y="45"/>
                    </a:cubicBezTo>
                    <a:cubicBezTo>
                      <a:pt x="151" y="45"/>
                      <a:pt x="149" y="43"/>
                      <a:pt x="145" y="41"/>
                    </a:cubicBezTo>
                    <a:cubicBezTo>
                      <a:pt x="144" y="41"/>
                      <a:pt x="144" y="41"/>
                      <a:pt x="144" y="40"/>
                    </a:cubicBezTo>
                    <a:cubicBezTo>
                      <a:pt x="143" y="40"/>
                      <a:pt x="142" y="39"/>
                      <a:pt x="141" y="39"/>
                    </a:cubicBezTo>
                    <a:cubicBezTo>
                      <a:pt x="138" y="38"/>
                      <a:pt x="136" y="34"/>
                      <a:pt x="136" y="30"/>
                    </a:cubicBezTo>
                    <a:cubicBezTo>
                      <a:pt x="136" y="28"/>
                      <a:pt x="132" y="24"/>
                      <a:pt x="130" y="23"/>
                    </a:cubicBezTo>
                    <a:cubicBezTo>
                      <a:pt x="129" y="23"/>
                      <a:pt x="125" y="19"/>
                      <a:pt x="117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56" y="14"/>
                      <a:pt x="39" y="8"/>
                      <a:pt x="35" y="7"/>
                    </a:cubicBezTo>
                    <a:cubicBezTo>
                      <a:pt x="31" y="6"/>
                      <a:pt x="25" y="2"/>
                      <a:pt x="2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10" y="16"/>
                      <a:pt x="14" y="28"/>
                      <a:pt x="15" y="33"/>
                    </a:cubicBezTo>
                    <a:cubicBezTo>
                      <a:pt x="15" y="35"/>
                      <a:pt x="19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35" y="47"/>
                      <a:pt x="35" y="57"/>
                      <a:pt x="34" y="60"/>
                    </a:cubicBezTo>
                    <a:cubicBezTo>
                      <a:pt x="34" y="61"/>
                      <a:pt x="33" y="62"/>
                      <a:pt x="31" y="62"/>
                    </a:cubicBezTo>
                    <a:cubicBezTo>
                      <a:pt x="29" y="62"/>
                      <a:pt x="28" y="62"/>
                      <a:pt x="27" y="62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8" y="64"/>
                      <a:pt x="34" y="68"/>
                      <a:pt x="37" y="68"/>
                    </a:cubicBezTo>
                    <a:cubicBezTo>
                      <a:pt x="37" y="68"/>
                      <a:pt x="38" y="68"/>
                      <a:pt x="38" y="68"/>
                    </a:cubicBezTo>
                    <a:cubicBezTo>
                      <a:pt x="42" y="68"/>
                      <a:pt x="44" y="70"/>
                      <a:pt x="48" y="74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4" y="80"/>
                      <a:pt x="56" y="84"/>
                      <a:pt x="56" y="88"/>
                    </a:cubicBezTo>
                    <a:cubicBezTo>
                      <a:pt x="56" y="90"/>
                      <a:pt x="56" y="92"/>
                      <a:pt x="54" y="93"/>
                    </a:cubicBezTo>
                    <a:cubicBezTo>
                      <a:pt x="56" y="95"/>
                      <a:pt x="60" y="97"/>
                      <a:pt x="63" y="100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08"/>
                      <a:pt x="79" y="115"/>
                      <a:pt x="79" y="117"/>
                    </a:cubicBezTo>
                    <a:cubicBezTo>
                      <a:pt x="80" y="116"/>
                      <a:pt x="81" y="115"/>
                      <a:pt x="81" y="114"/>
                    </a:cubicBezTo>
                    <a:cubicBezTo>
                      <a:pt x="82" y="113"/>
                      <a:pt x="81" y="112"/>
                      <a:pt x="81" y="111"/>
                    </a:cubicBezTo>
                    <a:cubicBezTo>
                      <a:pt x="80" y="110"/>
                      <a:pt x="79" y="108"/>
                      <a:pt x="79" y="105"/>
                    </a:cubicBezTo>
                    <a:cubicBezTo>
                      <a:pt x="79" y="104"/>
                      <a:pt x="77" y="104"/>
                      <a:pt x="73" y="104"/>
                    </a:cubicBezTo>
                    <a:cubicBezTo>
                      <a:pt x="72" y="104"/>
                      <a:pt x="72" y="104"/>
                      <a:pt x="71" y="103"/>
                    </a:cubicBezTo>
                    <a:cubicBezTo>
                      <a:pt x="68" y="103"/>
                      <a:pt x="68" y="100"/>
                      <a:pt x="68" y="97"/>
                    </a:cubicBezTo>
                    <a:cubicBezTo>
                      <a:pt x="68" y="96"/>
                      <a:pt x="68" y="94"/>
                      <a:pt x="67" y="93"/>
                    </a:cubicBezTo>
                    <a:cubicBezTo>
                      <a:pt x="63" y="89"/>
                      <a:pt x="60" y="79"/>
                      <a:pt x="59" y="76"/>
                    </a:cubicBezTo>
                    <a:cubicBezTo>
                      <a:pt x="59" y="73"/>
                      <a:pt x="56" y="70"/>
                      <a:pt x="53" y="67"/>
                    </a:cubicBezTo>
                    <a:cubicBezTo>
                      <a:pt x="51" y="65"/>
                      <a:pt x="48" y="62"/>
                      <a:pt x="47" y="59"/>
                    </a:cubicBezTo>
                    <a:cubicBezTo>
                      <a:pt x="43" y="53"/>
                      <a:pt x="40" y="49"/>
                      <a:pt x="39" y="48"/>
                    </a:cubicBezTo>
                    <a:cubicBezTo>
                      <a:pt x="38" y="47"/>
                      <a:pt x="37" y="46"/>
                      <a:pt x="37" y="46"/>
                    </a:cubicBezTo>
                    <a:cubicBezTo>
                      <a:pt x="37" y="44"/>
                      <a:pt x="38" y="43"/>
                      <a:pt x="39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38" y="40"/>
                      <a:pt x="36" y="40"/>
                    </a:cubicBezTo>
                    <a:cubicBezTo>
                      <a:pt x="34" y="39"/>
                      <a:pt x="33" y="39"/>
                      <a:pt x="31" y="38"/>
                    </a:cubicBezTo>
                    <a:cubicBezTo>
                      <a:pt x="27" y="36"/>
                      <a:pt x="24" y="32"/>
                      <a:pt x="24" y="28"/>
                    </a:cubicBezTo>
                    <a:cubicBezTo>
                      <a:pt x="24" y="24"/>
                      <a:pt x="22" y="15"/>
                      <a:pt x="20" y="12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22" y="6"/>
                      <a:pt x="26" y="6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9"/>
                      <a:pt x="31" y="9"/>
                      <a:pt x="32" y="9"/>
                    </a:cubicBezTo>
                    <a:cubicBezTo>
                      <a:pt x="34" y="9"/>
                      <a:pt x="37" y="11"/>
                      <a:pt x="38" y="13"/>
                    </a:cubicBezTo>
                    <a:cubicBezTo>
                      <a:pt x="38" y="14"/>
                      <a:pt x="39" y="14"/>
                      <a:pt x="40" y="13"/>
                    </a:cubicBezTo>
                    <a:cubicBezTo>
                      <a:pt x="42" y="13"/>
                      <a:pt x="44" y="13"/>
                      <a:pt x="45" y="14"/>
                    </a:cubicBezTo>
                    <a:cubicBezTo>
                      <a:pt x="46" y="15"/>
                      <a:pt x="46" y="16"/>
                      <a:pt x="45" y="18"/>
                    </a:cubicBezTo>
                    <a:cubicBezTo>
                      <a:pt x="45" y="19"/>
                      <a:pt x="43" y="22"/>
                      <a:pt x="47" y="29"/>
                    </a:cubicBezTo>
                    <a:cubicBezTo>
                      <a:pt x="51" y="36"/>
                      <a:pt x="52" y="37"/>
                      <a:pt x="50" y="39"/>
                    </a:cubicBezTo>
                    <a:cubicBezTo>
                      <a:pt x="50" y="40"/>
                      <a:pt x="50" y="40"/>
                      <a:pt x="50" y="43"/>
                    </a:cubicBezTo>
                    <a:cubicBezTo>
                      <a:pt x="50" y="44"/>
                      <a:pt x="50" y="45"/>
                      <a:pt x="50" y="45"/>
                    </a:cubicBezTo>
                    <a:cubicBezTo>
                      <a:pt x="50" y="45"/>
                      <a:pt x="51" y="45"/>
                      <a:pt x="51" y="44"/>
                    </a:cubicBezTo>
                    <a:cubicBezTo>
                      <a:pt x="52" y="44"/>
                      <a:pt x="53" y="43"/>
                      <a:pt x="54" y="43"/>
                    </a:cubicBezTo>
                    <a:cubicBezTo>
                      <a:pt x="55" y="43"/>
                      <a:pt x="57" y="45"/>
                      <a:pt x="62" y="51"/>
                    </a:cubicBezTo>
                    <a:cubicBezTo>
                      <a:pt x="64" y="53"/>
                      <a:pt x="66" y="54"/>
                      <a:pt x="68" y="54"/>
                    </a:cubicBezTo>
                    <a:cubicBezTo>
                      <a:pt x="70" y="55"/>
                      <a:pt x="72" y="56"/>
                      <a:pt x="72" y="59"/>
                    </a:cubicBezTo>
                    <a:cubicBezTo>
                      <a:pt x="72" y="60"/>
                      <a:pt x="73" y="64"/>
                      <a:pt x="76" y="64"/>
                    </a:cubicBezTo>
                    <a:cubicBezTo>
                      <a:pt x="79" y="65"/>
                      <a:pt x="81" y="67"/>
                      <a:pt x="82" y="68"/>
                    </a:cubicBezTo>
                    <a:cubicBezTo>
                      <a:pt x="83" y="69"/>
                      <a:pt x="84" y="70"/>
                      <a:pt x="84" y="70"/>
                    </a:cubicBezTo>
                    <a:cubicBezTo>
                      <a:pt x="86" y="70"/>
                      <a:pt x="87" y="71"/>
                      <a:pt x="88" y="73"/>
                    </a:cubicBezTo>
                    <a:cubicBezTo>
                      <a:pt x="89" y="75"/>
                      <a:pt x="88" y="77"/>
                      <a:pt x="87" y="80"/>
                    </a:cubicBezTo>
                    <a:cubicBezTo>
                      <a:pt x="87" y="81"/>
                      <a:pt x="87" y="81"/>
                      <a:pt x="87" y="82"/>
                    </a:cubicBezTo>
                    <a:cubicBezTo>
                      <a:pt x="87" y="83"/>
                      <a:pt x="89" y="84"/>
                      <a:pt x="93" y="86"/>
                    </a:cubicBezTo>
                    <a:cubicBezTo>
                      <a:pt x="98" y="88"/>
                      <a:pt x="98" y="89"/>
                      <a:pt x="100" y="91"/>
                    </a:cubicBezTo>
                    <a:cubicBezTo>
                      <a:pt x="100" y="92"/>
                      <a:pt x="101" y="93"/>
                      <a:pt x="103" y="95"/>
                    </a:cubicBezTo>
                    <a:cubicBezTo>
                      <a:pt x="108" y="100"/>
                      <a:pt x="124" y="117"/>
                      <a:pt x="128" y="122"/>
                    </a:cubicBezTo>
                    <a:cubicBezTo>
                      <a:pt x="130" y="126"/>
                      <a:pt x="132" y="130"/>
                      <a:pt x="133" y="133"/>
                    </a:cubicBezTo>
                    <a:cubicBezTo>
                      <a:pt x="133" y="135"/>
                      <a:pt x="133" y="135"/>
                      <a:pt x="133" y="135"/>
                    </a:cubicBezTo>
                    <a:cubicBezTo>
                      <a:pt x="134" y="137"/>
                      <a:pt x="133" y="139"/>
                      <a:pt x="133" y="140"/>
                    </a:cubicBezTo>
                    <a:cubicBezTo>
                      <a:pt x="132" y="142"/>
                      <a:pt x="132" y="142"/>
                      <a:pt x="133" y="143"/>
                    </a:cubicBezTo>
                    <a:cubicBezTo>
                      <a:pt x="133" y="144"/>
                      <a:pt x="134" y="145"/>
                      <a:pt x="133" y="146"/>
                    </a:cubicBezTo>
                    <a:cubicBezTo>
                      <a:pt x="133" y="147"/>
                      <a:pt x="131" y="148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30" y="151"/>
                      <a:pt x="133" y="159"/>
                      <a:pt x="137" y="160"/>
                    </a:cubicBezTo>
                    <a:cubicBezTo>
                      <a:pt x="142" y="160"/>
                      <a:pt x="147" y="165"/>
                      <a:pt x="151" y="169"/>
                    </a:cubicBezTo>
                    <a:cubicBezTo>
                      <a:pt x="152" y="170"/>
                      <a:pt x="153" y="170"/>
                      <a:pt x="154" y="171"/>
                    </a:cubicBezTo>
                    <a:cubicBezTo>
                      <a:pt x="156" y="173"/>
                      <a:pt x="159" y="174"/>
                      <a:pt x="163" y="174"/>
                    </a:cubicBezTo>
                    <a:cubicBezTo>
                      <a:pt x="166" y="175"/>
                      <a:pt x="168" y="175"/>
                      <a:pt x="171" y="176"/>
                    </a:cubicBezTo>
                    <a:cubicBezTo>
                      <a:pt x="174" y="177"/>
                      <a:pt x="177" y="179"/>
                      <a:pt x="180" y="181"/>
                    </a:cubicBezTo>
                    <a:cubicBezTo>
                      <a:pt x="184" y="183"/>
                      <a:pt x="188" y="186"/>
                      <a:pt x="193" y="187"/>
                    </a:cubicBezTo>
                    <a:cubicBezTo>
                      <a:pt x="203" y="190"/>
                      <a:pt x="213" y="194"/>
                      <a:pt x="219" y="199"/>
                    </a:cubicBezTo>
                    <a:cubicBezTo>
                      <a:pt x="224" y="202"/>
                      <a:pt x="230" y="201"/>
                      <a:pt x="240" y="197"/>
                    </a:cubicBezTo>
                    <a:cubicBezTo>
                      <a:pt x="243" y="196"/>
                      <a:pt x="245" y="196"/>
                      <a:pt x="248" y="196"/>
                    </a:cubicBezTo>
                    <a:cubicBezTo>
                      <a:pt x="253" y="196"/>
                      <a:pt x="257" y="198"/>
                      <a:pt x="260" y="199"/>
                    </a:cubicBezTo>
                    <a:cubicBezTo>
                      <a:pt x="261" y="200"/>
                      <a:pt x="262" y="200"/>
                      <a:pt x="262" y="200"/>
                    </a:cubicBezTo>
                    <a:cubicBezTo>
                      <a:pt x="265" y="201"/>
                      <a:pt x="269" y="204"/>
                      <a:pt x="273" y="209"/>
                    </a:cubicBezTo>
                    <a:cubicBezTo>
                      <a:pt x="274" y="207"/>
                      <a:pt x="275" y="206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7" y="204"/>
                      <a:pt x="277" y="204"/>
                    </a:cubicBezTo>
                    <a:cubicBezTo>
                      <a:pt x="277" y="204"/>
                      <a:pt x="277" y="204"/>
                      <a:pt x="277" y="204"/>
                    </a:cubicBezTo>
                    <a:cubicBezTo>
                      <a:pt x="277" y="203"/>
                      <a:pt x="278" y="203"/>
                      <a:pt x="278" y="203"/>
                    </a:cubicBezTo>
                    <a:cubicBezTo>
                      <a:pt x="278" y="202"/>
                      <a:pt x="278" y="202"/>
                      <a:pt x="278" y="202"/>
                    </a:cubicBezTo>
                    <a:cubicBezTo>
                      <a:pt x="278" y="202"/>
                      <a:pt x="278" y="202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0"/>
                      <a:pt x="279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7"/>
                      <a:pt x="283" y="197"/>
                      <a:pt x="283" y="197"/>
                    </a:cubicBezTo>
                    <a:cubicBezTo>
                      <a:pt x="283" y="197"/>
                      <a:pt x="284" y="197"/>
                      <a:pt x="286" y="197"/>
                    </a:cubicBezTo>
                    <a:cubicBezTo>
                      <a:pt x="287" y="198"/>
                      <a:pt x="289" y="198"/>
                      <a:pt x="291" y="198"/>
                    </a:cubicBezTo>
                    <a:cubicBezTo>
                      <a:pt x="294" y="198"/>
                      <a:pt x="295" y="197"/>
                      <a:pt x="296" y="197"/>
                    </a:cubicBezTo>
                    <a:cubicBezTo>
                      <a:pt x="296" y="197"/>
                      <a:pt x="296" y="197"/>
                      <a:pt x="296" y="197"/>
                    </a:cubicBezTo>
                    <a:cubicBezTo>
                      <a:pt x="296" y="196"/>
                      <a:pt x="294" y="194"/>
                      <a:pt x="292" y="193"/>
                    </a:cubicBezTo>
                    <a:cubicBezTo>
                      <a:pt x="292" y="192"/>
                      <a:pt x="291" y="192"/>
                      <a:pt x="291" y="192"/>
                    </a:cubicBezTo>
                    <a:cubicBezTo>
                      <a:pt x="289" y="189"/>
                      <a:pt x="288" y="188"/>
                      <a:pt x="288" y="187"/>
                    </a:cubicBezTo>
                    <a:cubicBezTo>
                      <a:pt x="288" y="186"/>
                      <a:pt x="288" y="186"/>
                      <a:pt x="288" y="186"/>
                    </a:cubicBez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89" y="185"/>
                      <a:pt x="289" y="184"/>
                      <a:pt x="289" y="183"/>
                    </a:cubicBezTo>
                    <a:cubicBezTo>
                      <a:pt x="290" y="180"/>
                      <a:pt x="291" y="176"/>
                      <a:pt x="293" y="176"/>
                    </a:cubicBezTo>
                    <a:cubicBezTo>
                      <a:pt x="294" y="176"/>
                      <a:pt x="294" y="176"/>
                      <a:pt x="294" y="176"/>
                    </a:cubicBezTo>
                    <a:cubicBezTo>
                      <a:pt x="295" y="176"/>
                      <a:pt x="295" y="176"/>
                      <a:pt x="296" y="176"/>
                    </a:cubicBezTo>
                    <a:cubicBezTo>
                      <a:pt x="298" y="177"/>
                      <a:pt x="300" y="177"/>
                      <a:pt x="302" y="177"/>
                    </a:cubicBezTo>
                    <a:cubicBezTo>
                      <a:pt x="303" y="177"/>
                      <a:pt x="304" y="177"/>
                      <a:pt x="306" y="177"/>
                    </a:cubicBezTo>
                    <a:cubicBezTo>
                      <a:pt x="306" y="177"/>
                      <a:pt x="306" y="177"/>
                      <a:pt x="306" y="177"/>
                    </a:cubicBezTo>
                    <a:cubicBezTo>
                      <a:pt x="307" y="177"/>
                      <a:pt x="307" y="177"/>
                      <a:pt x="308" y="177"/>
                    </a:cubicBezTo>
                    <a:cubicBezTo>
                      <a:pt x="308" y="177"/>
                      <a:pt x="309" y="177"/>
                      <a:pt x="309" y="177"/>
                    </a:cubicBezTo>
                    <a:cubicBezTo>
                      <a:pt x="309" y="177"/>
                      <a:pt x="309" y="177"/>
                      <a:pt x="309" y="177"/>
                    </a:cubicBezTo>
                    <a:cubicBezTo>
                      <a:pt x="310" y="177"/>
                      <a:pt x="311" y="177"/>
                      <a:pt x="312" y="17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2117"/>
              <p:cNvSpPr>
                <a:spLocks/>
              </p:cNvSpPr>
              <p:nvPr/>
            </p:nvSpPr>
            <p:spPr bwMode="auto">
              <a:xfrm>
                <a:off x="2464437" y="3739851"/>
                <a:ext cx="72477" cy="75536"/>
              </a:xfrm>
              <a:custGeom>
                <a:avLst/>
                <a:gdLst>
                  <a:gd name="T0" fmla="*/ 30 w 41"/>
                  <a:gd name="T1" fmla="*/ 39 h 43"/>
                  <a:gd name="T2" fmla="*/ 31 w 41"/>
                  <a:gd name="T3" fmla="*/ 38 h 43"/>
                  <a:gd name="T4" fmla="*/ 31 w 41"/>
                  <a:gd name="T5" fmla="*/ 38 h 43"/>
                  <a:gd name="T6" fmla="*/ 32 w 41"/>
                  <a:gd name="T7" fmla="*/ 38 h 43"/>
                  <a:gd name="T8" fmla="*/ 32 w 41"/>
                  <a:gd name="T9" fmla="*/ 37 h 43"/>
                  <a:gd name="T10" fmla="*/ 33 w 41"/>
                  <a:gd name="T11" fmla="*/ 37 h 43"/>
                  <a:gd name="T12" fmla="*/ 33 w 41"/>
                  <a:gd name="T13" fmla="*/ 37 h 43"/>
                  <a:gd name="T14" fmla="*/ 33 w 41"/>
                  <a:gd name="T15" fmla="*/ 37 h 43"/>
                  <a:gd name="T16" fmla="*/ 33 w 41"/>
                  <a:gd name="T17" fmla="*/ 37 h 43"/>
                  <a:gd name="T18" fmla="*/ 33 w 41"/>
                  <a:gd name="T19" fmla="*/ 37 h 43"/>
                  <a:gd name="T20" fmla="*/ 34 w 41"/>
                  <a:gd name="T21" fmla="*/ 37 h 43"/>
                  <a:gd name="T22" fmla="*/ 34 w 41"/>
                  <a:gd name="T23" fmla="*/ 35 h 43"/>
                  <a:gd name="T24" fmla="*/ 39 w 41"/>
                  <a:gd name="T25" fmla="*/ 28 h 43"/>
                  <a:gd name="T26" fmla="*/ 41 w 41"/>
                  <a:gd name="T27" fmla="*/ 26 h 43"/>
                  <a:gd name="T28" fmla="*/ 40 w 41"/>
                  <a:gd name="T29" fmla="*/ 25 h 43"/>
                  <a:gd name="T30" fmla="*/ 39 w 41"/>
                  <a:gd name="T31" fmla="*/ 23 h 43"/>
                  <a:gd name="T32" fmla="*/ 34 w 41"/>
                  <a:gd name="T33" fmla="*/ 24 h 43"/>
                  <a:gd name="T34" fmla="*/ 34 w 41"/>
                  <a:gd name="T35" fmla="*/ 1 h 43"/>
                  <a:gd name="T36" fmla="*/ 33 w 41"/>
                  <a:gd name="T37" fmla="*/ 1 h 43"/>
                  <a:gd name="T38" fmla="*/ 32 w 41"/>
                  <a:gd name="T39" fmla="*/ 1 h 43"/>
                  <a:gd name="T40" fmla="*/ 20 w 41"/>
                  <a:gd name="T41" fmla="*/ 0 h 43"/>
                  <a:gd name="T42" fmla="*/ 18 w 41"/>
                  <a:gd name="T43" fmla="*/ 0 h 43"/>
                  <a:gd name="T44" fmla="*/ 17 w 41"/>
                  <a:gd name="T45" fmla="*/ 4 h 43"/>
                  <a:gd name="T46" fmla="*/ 16 w 41"/>
                  <a:gd name="T47" fmla="*/ 7 h 43"/>
                  <a:gd name="T48" fmla="*/ 18 w 41"/>
                  <a:gd name="T49" fmla="*/ 9 h 43"/>
                  <a:gd name="T50" fmla="*/ 24 w 41"/>
                  <a:gd name="T51" fmla="*/ 18 h 43"/>
                  <a:gd name="T52" fmla="*/ 14 w 41"/>
                  <a:gd name="T53" fmla="*/ 22 h 43"/>
                  <a:gd name="T54" fmla="*/ 9 w 41"/>
                  <a:gd name="T55" fmla="*/ 21 h 43"/>
                  <a:gd name="T56" fmla="*/ 8 w 41"/>
                  <a:gd name="T57" fmla="*/ 21 h 43"/>
                  <a:gd name="T58" fmla="*/ 7 w 41"/>
                  <a:gd name="T59" fmla="*/ 23 h 43"/>
                  <a:gd name="T60" fmla="*/ 7 w 41"/>
                  <a:gd name="T61" fmla="*/ 23 h 43"/>
                  <a:gd name="T62" fmla="*/ 5 w 41"/>
                  <a:gd name="T63" fmla="*/ 24 h 43"/>
                  <a:gd name="T64" fmla="*/ 5 w 41"/>
                  <a:gd name="T65" fmla="*/ 25 h 43"/>
                  <a:gd name="T66" fmla="*/ 3 w 41"/>
                  <a:gd name="T67" fmla="*/ 27 h 43"/>
                  <a:gd name="T68" fmla="*/ 3 w 41"/>
                  <a:gd name="T69" fmla="*/ 28 h 43"/>
                  <a:gd name="T70" fmla="*/ 1 w 41"/>
                  <a:gd name="T71" fmla="*/ 31 h 43"/>
                  <a:gd name="T72" fmla="*/ 0 w 41"/>
                  <a:gd name="T73" fmla="*/ 31 h 43"/>
                  <a:gd name="T74" fmla="*/ 2 w 41"/>
                  <a:gd name="T75" fmla="*/ 33 h 43"/>
                  <a:gd name="T76" fmla="*/ 11 w 41"/>
                  <a:gd name="T77" fmla="*/ 40 h 43"/>
                  <a:gd name="T78" fmla="*/ 17 w 41"/>
                  <a:gd name="T79" fmla="*/ 42 h 43"/>
                  <a:gd name="T80" fmla="*/ 20 w 41"/>
                  <a:gd name="T81" fmla="*/ 42 h 43"/>
                  <a:gd name="T82" fmla="*/ 26 w 41"/>
                  <a:gd name="T83" fmla="*/ 43 h 43"/>
                  <a:gd name="T84" fmla="*/ 27 w 41"/>
                  <a:gd name="T85" fmla="*/ 42 h 43"/>
                  <a:gd name="T86" fmla="*/ 27 w 41"/>
                  <a:gd name="T87" fmla="*/ 41 h 43"/>
                  <a:gd name="T88" fmla="*/ 28 w 41"/>
                  <a:gd name="T89" fmla="*/ 40 h 43"/>
                  <a:gd name="T90" fmla="*/ 29 w 41"/>
                  <a:gd name="T91" fmla="*/ 40 h 43"/>
                  <a:gd name="T92" fmla="*/ 30 w 41"/>
                  <a:gd name="T93" fmla="*/ 39 h 43"/>
                  <a:gd name="T94" fmla="*/ 30 w 41"/>
                  <a:gd name="T95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43">
                    <a:moveTo>
                      <a:pt x="30" y="39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4" y="34"/>
                      <a:pt x="35" y="31"/>
                      <a:pt x="39" y="28"/>
                    </a:cubicBezTo>
                    <a:cubicBezTo>
                      <a:pt x="39" y="27"/>
                      <a:pt x="40" y="27"/>
                      <a:pt x="41" y="26"/>
                    </a:cubicBezTo>
                    <a:cubicBezTo>
                      <a:pt x="41" y="25"/>
                      <a:pt x="40" y="25"/>
                      <a:pt x="40" y="25"/>
                    </a:cubicBezTo>
                    <a:cubicBezTo>
                      <a:pt x="40" y="24"/>
                      <a:pt x="39" y="24"/>
                      <a:pt x="39" y="23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8" y="1"/>
                      <a:pt x="24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7" y="3"/>
                      <a:pt x="17" y="4"/>
                    </a:cubicBezTo>
                    <a:cubicBezTo>
                      <a:pt x="17" y="5"/>
                      <a:pt x="16" y="6"/>
                      <a:pt x="16" y="7"/>
                    </a:cubicBezTo>
                    <a:cubicBezTo>
                      <a:pt x="17" y="7"/>
                      <a:pt x="17" y="8"/>
                      <a:pt x="18" y="9"/>
                    </a:cubicBezTo>
                    <a:cubicBezTo>
                      <a:pt x="21" y="12"/>
                      <a:pt x="25" y="15"/>
                      <a:pt x="24" y="18"/>
                    </a:cubicBezTo>
                    <a:cubicBezTo>
                      <a:pt x="23" y="21"/>
                      <a:pt x="18" y="22"/>
                      <a:pt x="14" y="22"/>
                    </a:cubicBezTo>
                    <a:cubicBezTo>
                      <a:pt x="13" y="22"/>
                      <a:pt x="11" y="22"/>
                      <a:pt x="9" y="21"/>
                    </a:cubicBezTo>
                    <a:cubicBezTo>
                      <a:pt x="9" y="21"/>
                      <a:pt x="8" y="21"/>
                      <a:pt x="8" y="21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4"/>
                      <a:pt x="5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4" y="26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1" y="30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6"/>
                      <a:pt x="9" y="39"/>
                      <a:pt x="11" y="40"/>
                    </a:cubicBezTo>
                    <a:cubicBezTo>
                      <a:pt x="13" y="41"/>
                      <a:pt x="15" y="42"/>
                      <a:pt x="17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4" y="42"/>
                      <a:pt x="26" y="43"/>
                    </a:cubicBezTo>
                    <a:cubicBezTo>
                      <a:pt x="26" y="42"/>
                      <a:pt x="26" y="42"/>
                      <a:pt x="27" y="42"/>
                    </a:cubicBezTo>
                    <a:cubicBezTo>
                      <a:pt x="27" y="42"/>
                      <a:pt x="27" y="42"/>
                      <a:pt x="27" y="41"/>
                    </a:cubicBezTo>
                    <a:cubicBezTo>
                      <a:pt x="28" y="41"/>
                      <a:pt x="28" y="41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2118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2119"/>
              <p:cNvSpPr>
                <a:spLocks/>
              </p:cNvSpPr>
              <p:nvPr/>
            </p:nvSpPr>
            <p:spPr bwMode="auto">
              <a:xfrm>
                <a:off x="2514614" y="3809992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2120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2121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2122"/>
              <p:cNvSpPr>
                <a:spLocks/>
              </p:cNvSpPr>
              <p:nvPr/>
            </p:nvSpPr>
            <p:spPr bwMode="auto">
              <a:xfrm>
                <a:off x="2522048" y="380459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2123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2124"/>
              <p:cNvSpPr>
                <a:spLocks/>
              </p:cNvSpPr>
              <p:nvPr/>
            </p:nvSpPr>
            <p:spPr bwMode="auto">
              <a:xfrm>
                <a:off x="2512756" y="3811790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2125"/>
              <p:cNvSpPr>
                <a:spLocks/>
              </p:cNvSpPr>
              <p:nvPr/>
            </p:nvSpPr>
            <p:spPr bwMode="auto">
              <a:xfrm>
                <a:off x="2523906" y="3784813"/>
                <a:ext cx="13009" cy="19783"/>
              </a:xfrm>
              <a:custGeom>
                <a:avLst/>
                <a:gdLst>
                  <a:gd name="T0" fmla="*/ 1 w 8"/>
                  <a:gd name="T1" fmla="*/ 9 h 11"/>
                  <a:gd name="T2" fmla="*/ 1 w 8"/>
                  <a:gd name="T3" fmla="*/ 11 h 11"/>
                  <a:gd name="T4" fmla="*/ 0 w 8"/>
                  <a:gd name="T5" fmla="*/ 11 h 11"/>
                  <a:gd name="T6" fmla="*/ 1 w 8"/>
                  <a:gd name="T7" fmla="*/ 11 h 11"/>
                  <a:gd name="T8" fmla="*/ 1 w 8"/>
                  <a:gd name="T9" fmla="*/ 9 h 11"/>
                  <a:gd name="T10" fmla="*/ 6 w 8"/>
                  <a:gd name="T11" fmla="*/ 2 h 11"/>
                  <a:gd name="T12" fmla="*/ 8 w 8"/>
                  <a:gd name="T13" fmla="*/ 0 h 11"/>
                  <a:gd name="T14" fmla="*/ 8 w 8"/>
                  <a:gd name="T15" fmla="*/ 0 h 11"/>
                  <a:gd name="T16" fmla="*/ 6 w 8"/>
                  <a:gd name="T17" fmla="*/ 2 h 11"/>
                  <a:gd name="T18" fmla="*/ 1 w 8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1" y="9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1" y="8"/>
                      <a:pt x="2" y="5"/>
                      <a:pt x="6" y="2"/>
                    </a:cubicBezTo>
                    <a:cubicBezTo>
                      <a:pt x="6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5"/>
                      <a:pt x="1" y="8"/>
                      <a:pt x="1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2126"/>
              <p:cNvSpPr>
                <a:spLocks/>
              </p:cNvSpPr>
              <p:nvPr/>
            </p:nvSpPr>
            <p:spPr bwMode="auto">
              <a:xfrm>
                <a:off x="2518331" y="3806395"/>
                <a:ext cx="1858" cy="179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2127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2128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2129"/>
              <p:cNvSpPr>
                <a:spLocks/>
              </p:cNvSpPr>
              <p:nvPr/>
            </p:nvSpPr>
            <p:spPr bwMode="auto">
              <a:xfrm>
                <a:off x="2473729" y="378121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2130"/>
              <p:cNvSpPr>
                <a:spLocks/>
              </p:cNvSpPr>
              <p:nvPr/>
            </p:nvSpPr>
            <p:spPr bwMode="auto">
              <a:xfrm>
                <a:off x="2522048" y="3741649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2131"/>
              <p:cNvSpPr>
                <a:spLocks/>
              </p:cNvSpPr>
              <p:nvPr/>
            </p:nvSpPr>
            <p:spPr bwMode="auto">
              <a:xfrm>
                <a:off x="2464437" y="3793805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2132"/>
              <p:cNvSpPr>
                <a:spLocks/>
              </p:cNvSpPr>
              <p:nvPr/>
            </p:nvSpPr>
            <p:spPr bwMode="auto">
              <a:xfrm>
                <a:off x="2490455" y="3772223"/>
                <a:ext cx="16726" cy="5395"/>
              </a:xfrm>
              <a:custGeom>
                <a:avLst/>
                <a:gdLst>
                  <a:gd name="T0" fmla="*/ 10 w 10"/>
                  <a:gd name="T1" fmla="*/ 0 h 4"/>
                  <a:gd name="T2" fmla="*/ 0 w 10"/>
                  <a:gd name="T3" fmla="*/ 4 h 4"/>
                  <a:gd name="T4" fmla="*/ 10 w 10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9" y="3"/>
                      <a:pt x="4" y="4"/>
                      <a:pt x="0" y="4"/>
                    </a:cubicBezTo>
                    <a:cubicBezTo>
                      <a:pt x="4" y="4"/>
                      <a:pt x="9" y="3"/>
                      <a:pt x="1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" name="Freeform 2133"/>
              <p:cNvSpPr>
                <a:spLocks/>
              </p:cNvSpPr>
              <p:nvPr/>
            </p:nvSpPr>
            <p:spPr bwMode="auto">
              <a:xfrm>
                <a:off x="2470013" y="3786611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2134"/>
              <p:cNvSpPr>
                <a:spLocks/>
              </p:cNvSpPr>
              <p:nvPr/>
            </p:nvSpPr>
            <p:spPr bwMode="auto">
              <a:xfrm>
                <a:off x="2477446" y="37794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2135"/>
              <p:cNvSpPr>
                <a:spLocks/>
              </p:cNvSpPr>
              <p:nvPr/>
            </p:nvSpPr>
            <p:spPr bwMode="auto">
              <a:xfrm>
                <a:off x="2533198" y="3729060"/>
                <a:ext cx="14867" cy="44962"/>
              </a:xfrm>
              <a:custGeom>
                <a:avLst/>
                <a:gdLst>
                  <a:gd name="T0" fmla="*/ 2 w 9"/>
                  <a:gd name="T1" fmla="*/ 26 h 26"/>
                  <a:gd name="T2" fmla="*/ 6 w 9"/>
                  <a:gd name="T3" fmla="*/ 20 h 26"/>
                  <a:gd name="T4" fmla="*/ 6 w 9"/>
                  <a:gd name="T5" fmla="*/ 12 h 26"/>
                  <a:gd name="T6" fmla="*/ 9 w 9"/>
                  <a:gd name="T7" fmla="*/ 1 h 26"/>
                  <a:gd name="T8" fmla="*/ 9 w 9"/>
                  <a:gd name="T9" fmla="*/ 1 h 26"/>
                  <a:gd name="T10" fmla="*/ 8 w 9"/>
                  <a:gd name="T11" fmla="*/ 1 h 26"/>
                  <a:gd name="T12" fmla="*/ 8 w 9"/>
                  <a:gd name="T13" fmla="*/ 1 h 26"/>
                  <a:gd name="T14" fmla="*/ 8 w 9"/>
                  <a:gd name="T15" fmla="*/ 1 h 26"/>
                  <a:gd name="T16" fmla="*/ 8 w 9"/>
                  <a:gd name="T17" fmla="*/ 1 h 26"/>
                  <a:gd name="T18" fmla="*/ 7 w 9"/>
                  <a:gd name="T19" fmla="*/ 0 h 26"/>
                  <a:gd name="T20" fmla="*/ 7 w 9"/>
                  <a:gd name="T21" fmla="*/ 0 h 26"/>
                  <a:gd name="T22" fmla="*/ 7 w 9"/>
                  <a:gd name="T23" fmla="*/ 0 h 26"/>
                  <a:gd name="T24" fmla="*/ 7 w 9"/>
                  <a:gd name="T25" fmla="*/ 0 h 26"/>
                  <a:gd name="T26" fmla="*/ 4 w 9"/>
                  <a:gd name="T27" fmla="*/ 4 h 26"/>
                  <a:gd name="T28" fmla="*/ 3 w 9"/>
                  <a:gd name="T29" fmla="*/ 5 h 26"/>
                  <a:gd name="T30" fmla="*/ 1 w 9"/>
                  <a:gd name="T31" fmla="*/ 7 h 26"/>
                  <a:gd name="T32" fmla="*/ 0 w 9"/>
                  <a:gd name="T33" fmla="*/ 7 h 26"/>
                  <a:gd name="T34" fmla="*/ 0 w 9"/>
                  <a:gd name="T35" fmla="*/ 26 h 26"/>
                  <a:gd name="T36" fmla="*/ 2 w 9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6">
                    <a:moveTo>
                      <a:pt x="2" y="26"/>
                    </a:moveTo>
                    <a:cubicBezTo>
                      <a:pt x="3" y="24"/>
                      <a:pt x="4" y="22"/>
                      <a:pt x="6" y="20"/>
                    </a:cubicBezTo>
                    <a:cubicBezTo>
                      <a:pt x="7" y="19"/>
                      <a:pt x="7" y="15"/>
                      <a:pt x="6" y="12"/>
                    </a:cubicBezTo>
                    <a:cubicBezTo>
                      <a:pt x="6" y="8"/>
                      <a:pt x="5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2136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2137"/>
              <p:cNvSpPr>
                <a:spLocks/>
              </p:cNvSpPr>
              <p:nvPr/>
            </p:nvSpPr>
            <p:spPr bwMode="auto">
              <a:xfrm>
                <a:off x="2544348" y="37290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2138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2139"/>
              <p:cNvSpPr>
                <a:spLocks/>
              </p:cNvSpPr>
              <p:nvPr/>
            </p:nvSpPr>
            <p:spPr bwMode="auto">
              <a:xfrm>
                <a:off x="2533198" y="3739851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2140"/>
              <p:cNvSpPr>
                <a:spLocks/>
              </p:cNvSpPr>
              <p:nvPr/>
            </p:nvSpPr>
            <p:spPr bwMode="auto">
              <a:xfrm>
                <a:off x="2548065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Rectangle 2141"/>
              <p:cNvSpPr>
                <a:spLocks noChangeArrowheads="1"/>
              </p:cNvSpPr>
              <p:nvPr/>
            </p:nvSpPr>
            <p:spPr bwMode="auto">
              <a:xfrm>
                <a:off x="2544348" y="3729060"/>
                <a:ext cx="1858" cy="1798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2142"/>
              <p:cNvSpPr>
                <a:spLocks/>
              </p:cNvSpPr>
              <p:nvPr/>
            </p:nvSpPr>
            <p:spPr bwMode="auto">
              <a:xfrm>
                <a:off x="2533198" y="3774022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2143"/>
              <p:cNvSpPr>
                <a:spLocks/>
              </p:cNvSpPr>
              <p:nvPr/>
            </p:nvSpPr>
            <p:spPr bwMode="auto">
              <a:xfrm>
                <a:off x="2828683" y="3694888"/>
                <a:ext cx="50177" cy="35970"/>
              </a:xfrm>
              <a:custGeom>
                <a:avLst/>
                <a:gdLst>
                  <a:gd name="T0" fmla="*/ 24 w 28"/>
                  <a:gd name="T1" fmla="*/ 3 h 21"/>
                  <a:gd name="T2" fmla="*/ 13 w 28"/>
                  <a:gd name="T3" fmla="*/ 1 h 21"/>
                  <a:gd name="T4" fmla="*/ 13 w 28"/>
                  <a:gd name="T5" fmla="*/ 1 h 21"/>
                  <a:gd name="T6" fmla="*/ 17 w 28"/>
                  <a:gd name="T7" fmla="*/ 7 h 21"/>
                  <a:gd name="T8" fmla="*/ 21 w 28"/>
                  <a:gd name="T9" fmla="*/ 15 h 21"/>
                  <a:gd name="T10" fmla="*/ 13 w 28"/>
                  <a:gd name="T11" fmla="*/ 19 h 21"/>
                  <a:gd name="T12" fmla="*/ 9 w 28"/>
                  <a:gd name="T13" fmla="*/ 19 h 21"/>
                  <a:gd name="T14" fmla="*/ 5 w 28"/>
                  <a:gd name="T15" fmla="*/ 19 h 21"/>
                  <a:gd name="T16" fmla="*/ 0 w 28"/>
                  <a:gd name="T17" fmla="*/ 19 h 21"/>
                  <a:gd name="T18" fmla="*/ 6 w 28"/>
                  <a:gd name="T19" fmla="*/ 21 h 21"/>
                  <a:gd name="T20" fmla="*/ 11 w 28"/>
                  <a:gd name="T21" fmla="*/ 21 h 21"/>
                  <a:gd name="T22" fmla="*/ 17 w 28"/>
                  <a:gd name="T23" fmla="*/ 19 h 21"/>
                  <a:gd name="T24" fmla="*/ 26 w 28"/>
                  <a:gd name="T25" fmla="*/ 21 h 21"/>
                  <a:gd name="T26" fmla="*/ 26 w 28"/>
                  <a:gd name="T27" fmla="*/ 21 h 21"/>
                  <a:gd name="T28" fmla="*/ 26 w 28"/>
                  <a:gd name="T29" fmla="*/ 18 h 21"/>
                  <a:gd name="T30" fmla="*/ 26 w 28"/>
                  <a:gd name="T31" fmla="*/ 16 h 21"/>
                  <a:gd name="T32" fmla="*/ 27 w 28"/>
                  <a:gd name="T33" fmla="*/ 13 h 21"/>
                  <a:gd name="T34" fmla="*/ 27 w 28"/>
                  <a:gd name="T35" fmla="*/ 12 h 21"/>
                  <a:gd name="T36" fmla="*/ 27 w 28"/>
                  <a:gd name="T37" fmla="*/ 8 h 21"/>
                  <a:gd name="T38" fmla="*/ 27 w 28"/>
                  <a:gd name="T39" fmla="*/ 8 h 21"/>
                  <a:gd name="T40" fmla="*/ 28 w 28"/>
                  <a:gd name="T41" fmla="*/ 4 h 21"/>
                  <a:gd name="T42" fmla="*/ 28 w 28"/>
                  <a:gd name="T43" fmla="*/ 4 h 21"/>
                  <a:gd name="T44" fmla="*/ 24 w 28"/>
                  <a:gd name="T4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1">
                    <a:moveTo>
                      <a:pt x="24" y="3"/>
                    </a:moveTo>
                    <a:cubicBezTo>
                      <a:pt x="19" y="1"/>
                      <a:pt x="15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3"/>
                      <a:pt x="15" y="5"/>
                      <a:pt x="17" y="7"/>
                    </a:cubicBezTo>
                    <a:cubicBezTo>
                      <a:pt x="19" y="10"/>
                      <a:pt x="21" y="12"/>
                      <a:pt x="21" y="15"/>
                    </a:cubicBezTo>
                    <a:cubicBezTo>
                      <a:pt x="21" y="19"/>
                      <a:pt x="16" y="19"/>
                      <a:pt x="13" y="19"/>
                    </a:cubicBezTo>
                    <a:cubicBezTo>
                      <a:pt x="12" y="19"/>
                      <a:pt x="11" y="19"/>
                      <a:pt x="9" y="19"/>
                    </a:cubicBezTo>
                    <a:cubicBezTo>
                      <a:pt x="8" y="19"/>
                      <a:pt x="7" y="19"/>
                      <a:pt x="5" y="19"/>
                    </a:cubicBezTo>
                    <a:cubicBezTo>
                      <a:pt x="2" y="19"/>
                      <a:pt x="0" y="19"/>
                      <a:pt x="0" y="19"/>
                    </a:cubicBezTo>
                    <a:cubicBezTo>
                      <a:pt x="0" y="20"/>
                      <a:pt x="3" y="21"/>
                      <a:pt x="6" y="21"/>
                    </a:cubicBezTo>
                    <a:cubicBezTo>
                      <a:pt x="8" y="21"/>
                      <a:pt x="10" y="21"/>
                      <a:pt x="11" y="21"/>
                    </a:cubicBezTo>
                    <a:cubicBezTo>
                      <a:pt x="13" y="20"/>
                      <a:pt x="15" y="19"/>
                      <a:pt x="17" y="19"/>
                    </a:cubicBezTo>
                    <a:cubicBezTo>
                      <a:pt x="21" y="19"/>
                      <a:pt x="23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0"/>
                      <a:pt x="26" y="19"/>
                      <a:pt x="26" y="18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6" y="15"/>
                      <a:pt x="26" y="14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6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4"/>
                      <a:pt x="25" y="3"/>
                      <a:pt x="24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2144"/>
              <p:cNvSpPr>
                <a:spLocks/>
              </p:cNvSpPr>
              <p:nvPr/>
            </p:nvSpPr>
            <p:spPr bwMode="auto">
              <a:xfrm>
                <a:off x="2882576" y="3702082"/>
                <a:ext cx="59469" cy="34171"/>
              </a:xfrm>
              <a:custGeom>
                <a:avLst/>
                <a:gdLst>
                  <a:gd name="T0" fmla="*/ 3 w 34"/>
                  <a:gd name="T1" fmla="*/ 17 h 19"/>
                  <a:gd name="T2" fmla="*/ 12 w 34"/>
                  <a:gd name="T3" fmla="*/ 13 h 19"/>
                  <a:gd name="T4" fmla="*/ 20 w 34"/>
                  <a:gd name="T5" fmla="*/ 12 h 19"/>
                  <a:gd name="T6" fmla="*/ 25 w 34"/>
                  <a:gd name="T7" fmla="*/ 12 h 19"/>
                  <a:gd name="T8" fmla="*/ 29 w 34"/>
                  <a:gd name="T9" fmla="*/ 12 h 19"/>
                  <a:gd name="T10" fmla="*/ 34 w 34"/>
                  <a:gd name="T11" fmla="*/ 10 h 19"/>
                  <a:gd name="T12" fmla="*/ 9 w 34"/>
                  <a:gd name="T13" fmla="*/ 0 h 19"/>
                  <a:gd name="T14" fmla="*/ 7 w 34"/>
                  <a:gd name="T15" fmla="*/ 0 h 19"/>
                  <a:gd name="T16" fmla="*/ 1 w 34"/>
                  <a:gd name="T17" fmla="*/ 0 h 19"/>
                  <a:gd name="T18" fmla="*/ 1 w 34"/>
                  <a:gd name="T19" fmla="*/ 0 h 19"/>
                  <a:gd name="T20" fmla="*/ 1 w 34"/>
                  <a:gd name="T21" fmla="*/ 4 h 19"/>
                  <a:gd name="T22" fmla="*/ 1 w 34"/>
                  <a:gd name="T23" fmla="*/ 5 h 19"/>
                  <a:gd name="T24" fmla="*/ 1 w 34"/>
                  <a:gd name="T25" fmla="*/ 9 h 19"/>
                  <a:gd name="T26" fmla="*/ 0 w 34"/>
                  <a:gd name="T27" fmla="*/ 9 h 19"/>
                  <a:gd name="T28" fmla="*/ 0 w 34"/>
                  <a:gd name="T29" fmla="*/ 13 h 19"/>
                  <a:gd name="T30" fmla="*/ 0 w 34"/>
                  <a:gd name="T31" fmla="*/ 14 h 19"/>
                  <a:gd name="T32" fmla="*/ 0 w 34"/>
                  <a:gd name="T33" fmla="*/ 18 h 19"/>
                  <a:gd name="T34" fmla="*/ 0 w 34"/>
                  <a:gd name="T35" fmla="*/ 18 h 19"/>
                  <a:gd name="T36" fmla="*/ 3 w 34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9">
                    <a:moveTo>
                      <a:pt x="3" y="17"/>
                    </a:moveTo>
                    <a:cubicBezTo>
                      <a:pt x="5" y="16"/>
                      <a:pt x="8" y="14"/>
                      <a:pt x="12" y="13"/>
                    </a:cubicBezTo>
                    <a:cubicBezTo>
                      <a:pt x="14" y="12"/>
                      <a:pt x="17" y="12"/>
                      <a:pt x="20" y="12"/>
                    </a:cubicBezTo>
                    <a:cubicBezTo>
                      <a:pt x="22" y="12"/>
                      <a:pt x="23" y="12"/>
                      <a:pt x="25" y="12"/>
                    </a:cubicBezTo>
                    <a:cubicBezTo>
                      <a:pt x="26" y="12"/>
                      <a:pt x="28" y="12"/>
                      <a:pt x="29" y="12"/>
                    </a:cubicBezTo>
                    <a:cubicBezTo>
                      <a:pt x="34" y="12"/>
                      <a:pt x="34" y="11"/>
                      <a:pt x="34" y="10"/>
                    </a:cubicBezTo>
                    <a:cubicBezTo>
                      <a:pt x="34" y="6"/>
                      <a:pt x="18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2145"/>
              <p:cNvSpPr>
                <a:spLocks/>
              </p:cNvSpPr>
              <p:nvPr/>
            </p:nvSpPr>
            <p:spPr bwMode="auto">
              <a:xfrm>
                <a:off x="2884435" y="370927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2146"/>
              <p:cNvSpPr>
                <a:spLocks/>
              </p:cNvSpPr>
              <p:nvPr/>
            </p:nvSpPr>
            <p:spPr bwMode="auto">
              <a:xfrm>
                <a:off x="2882576" y="371826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2147"/>
              <p:cNvSpPr>
                <a:spLocks/>
              </p:cNvSpPr>
              <p:nvPr/>
            </p:nvSpPr>
            <p:spPr bwMode="auto">
              <a:xfrm>
                <a:off x="2884435" y="370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2148"/>
              <p:cNvSpPr>
                <a:spLocks/>
              </p:cNvSpPr>
              <p:nvPr/>
            </p:nvSpPr>
            <p:spPr bwMode="auto">
              <a:xfrm>
                <a:off x="2882576" y="3734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2149"/>
              <p:cNvSpPr>
                <a:spLocks/>
              </p:cNvSpPr>
              <p:nvPr/>
            </p:nvSpPr>
            <p:spPr bwMode="auto">
              <a:xfrm>
                <a:off x="2882576" y="3725463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2150"/>
              <p:cNvSpPr>
                <a:spLocks/>
              </p:cNvSpPr>
              <p:nvPr/>
            </p:nvSpPr>
            <p:spPr bwMode="auto">
              <a:xfrm>
                <a:off x="2568508" y="3799201"/>
                <a:ext cx="76194" cy="75536"/>
              </a:xfrm>
              <a:custGeom>
                <a:avLst/>
                <a:gdLst>
                  <a:gd name="T0" fmla="*/ 39 w 43"/>
                  <a:gd name="T1" fmla="*/ 32 h 44"/>
                  <a:gd name="T2" fmla="*/ 40 w 43"/>
                  <a:gd name="T3" fmla="*/ 29 h 44"/>
                  <a:gd name="T4" fmla="*/ 40 w 43"/>
                  <a:gd name="T5" fmla="*/ 21 h 44"/>
                  <a:gd name="T6" fmla="*/ 42 w 43"/>
                  <a:gd name="T7" fmla="*/ 9 h 44"/>
                  <a:gd name="T8" fmla="*/ 43 w 43"/>
                  <a:gd name="T9" fmla="*/ 4 h 44"/>
                  <a:gd name="T10" fmla="*/ 43 w 43"/>
                  <a:gd name="T11" fmla="*/ 0 h 44"/>
                  <a:gd name="T12" fmla="*/ 43 w 43"/>
                  <a:gd name="T13" fmla="*/ 0 h 44"/>
                  <a:gd name="T14" fmla="*/ 43 w 43"/>
                  <a:gd name="T15" fmla="*/ 0 h 44"/>
                  <a:gd name="T16" fmla="*/ 41 w 43"/>
                  <a:gd name="T17" fmla="*/ 0 h 44"/>
                  <a:gd name="T18" fmla="*/ 40 w 43"/>
                  <a:gd name="T19" fmla="*/ 1 h 44"/>
                  <a:gd name="T20" fmla="*/ 39 w 43"/>
                  <a:gd name="T21" fmla="*/ 1 h 44"/>
                  <a:gd name="T22" fmla="*/ 38 w 43"/>
                  <a:gd name="T23" fmla="*/ 2 h 44"/>
                  <a:gd name="T24" fmla="*/ 36 w 43"/>
                  <a:gd name="T25" fmla="*/ 3 h 44"/>
                  <a:gd name="T26" fmla="*/ 33 w 43"/>
                  <a:gd name="T27" fmla="*/ 5 h 44"/>
                  <a:gd name="T28" fmla="*/ 30 w 43"/>
                  <a:gd name="T29" fmla="*/ 4 h 44"/>
                  <a:gd name="T30" fmla="*/ 27 w 43"/>
                  <a:gd name="T31" fmla="*/ 4 h 44"/>
                  <a:gd name="T32" fmla="*/ 24 w 43"/>
                  <a:gd name="T33" fmla="*/ 5 h 44"/>
                  <a:gd name="T34" fmla="*/ 9 w 43"/>
                  <a:gd name="T35" fmla="*/ 12 h 44"/>
                  <a:gd name="T36" fmla="*/ 7 w 43"/>
                  <a:gd name="T37" fmla="*/ 13 h 44"/>
                  <a:gd name="T38" fmla="*/ 8 w 43"/>
                  <a:gd name="T39" fmla="*/ 15 h 44"/>
                  <a:gd name="T40" fmla="*/ 8 w 43"/>
                  <a:gd name="T41" fmla="*/ 18 h 44"/>
                  <a:gd name="T42" fmla="*/ 4 w 43"/>
                  <a:gd name="T43" fmla="*/ 22 h 44"/>
                  <a:gd name="T44" fmla="*/ 3 w 43"/>
                  <a:gd name="T45" fmla="*/ 22 h 44"/>
                  <a:gd name="T46" fmla="*/ 0 w 43"/>
                  <a:gd name="T47" fmla="*/ 23 h 44"/>
                  <a:gd name="T48" fmla="*/ 1 w 43"/>
                  <a:gd name="T49" fmla="*/ 24 h 44"/>
                  <a:gd name="T50" fmla="*/ 8 w 43"/>
                  <a:gd name="T51" fmla="*/ 31 h 44"/>
                  <a:gd name="T52" fmla="*/ 15 w 43"/>
                  <a:gd name="T53" fmla="*/ 37 h 44"/>
                  <a:gd name="T54" fmla="*/ 19 w 43"/>
                  <a:gd name="T55" fmla="*/ 41 h 44"/>
                  <a:gd name="T56" fmla="*/ 20 w 43"/>
                  <a:gd name="T57" fmla="*/ 41 h 44"/>
                  <a:gd name="T58" fmla="*/ 21 w 43"/>
                  <a:gd name="T59" fmla="*/ 41 h 44"/>
                  <a:gd name="T60" fmla="*/ 22 w 43"/>
                  <a:gd name="T61" fmla="*/ 41 h 44"/>
                  <a:gd name="T62" fmla="*/ 23 w 43"/>
                  <a:gd name="T63" fmla="*/ 42 h 44"/>
                  <a:gd name="T64" fmla="*/ 25 w 43"/>
                  <a:gd name="T65" fmla="*/ 42 h 44"/>
                  <a:gd name="T66" fmla="*/ 29 w 43"/>
                  <a:gd name="T67" fmla="*/ 43 h 44"/>
                  <a:gd name="T68" fmla="*/ 36 w 43"/>
                  <a:gd name="T69" fmla="*/ 44 h 44"/>
                  <a:gd name="T70" fmla="*/ 36 w 43"/>
                  <a:gd name="T71" fmla="*/ 44 h 44"/>
                  <a:gd name="T72" fmla="*/ 36 w 43"/>
                  <a:gd name="T73" fmla="*/ 44 h 44"/>
                  <a:gd name="T74" fmla="*/ 37 w 43"/>
                  <a:gd name="T75" fmla="*/ 44 h 44"/>
                  <a:gd name="T76" fmla="*/ 37 w 43"/>
                  <a:gd name="T77" fmla="*/ 44 h 44"/>
                  <a:gd name="T78" fmla="*/ 39 w 43"/>
                  <a:gd name="T7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4">
                    <a:moveTo>
                      <a:pt x="39" y="32"/>
                    </a:moveTo>
                    <a:cubicBezTo>
                      <a:pt x="39" y="31"/>
                      <a:pt x="39" y="30"/>
                      <a:pt x="40" y="29"/>
                    </a:cubicBezTo>
                    <a:cubicBezTo>
                      <a:pt x="40" y="27"/>
                      <a:pt x="40" y="24"/>
                      <a:pt x="40" y="21"/>
                    </a:cubicBezTo>
                    <a:cubicBezTo>
                      <a:pt x="40" y="16"/>
                      <a:pt x="40" y="11"/>
                      <a:pt x="42" y="9"/>
                    </a:cubicBezTo>
                    <a:cubicBezTo>
                      <a:pt x="43" y="7"/>
                      <a:pt x="43" y="7"/>
                      <a:pt x="43" y="4"/>
                    </a:cubicBezTo>
                    <a:cubicBezTo>
                      <a:pt x="43" y="3"/>
                      <a:pt x="43" y="2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6" y="3"/>
                    </a:cubicBezTo>
                    <a:cubicBezTo>
                      <a:pt x="35" y="4"/>
                      <a:pt x="34" y="4"/>
                      <a:pt x="33" y="5"/>
                    </a:cubicBezTo>
                    <a:cubicBezTo>
                      <a:pt x="32" y="5"/>
                      <a:pt x="31" y="5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6" y="4"/>
                      <a:pt x="24" y="5"/>
                      <a:pt x="24" y="5"/>
                    </a:cubicBezTo>
                    <a:cubicBezTo>
                      <a:pt x="22" y="11"/>
                      <a:pt x="15" y="12"/>
                      <a:pt x="9" y="12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7" y="13"/>
                      <a:pt x="7" y="15"/>
                      <a:pt x="8" y="15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9"/>
                      <a:pt x="5" y="21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3" y="25"/>
                      <a:pt x="5" y="28"/>
                      <a:pt x="8" y="31"/>
                    </a:cubicBezTo>
                    <a:cubicBezTo>
                      <a:pt x="10" y="33"/>
                      <a:pt x="13" y="36"/>
                      <a:pt x="15" y="37"/>
                    </a:cubicBezTo>
                    <a:cubicBezTo>
                      <a:pt x="16" y="38"/>
                      <a:pt x="18" y="40"/>
                      <a:pt x="19" y="41"/>
                    </a:cubicBezTo>
                    <a:cubicBezTo>
                      <a:pt x="19" y="41"/>
                      <a:pt x="20" y="41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5" y="42"/>
                      <a:pt x="27" y="42"/>
                      <a:pt x="29" y="43"/>
                    </a:cubicBezTo>
                    <a:cubicBezTo>
                      <a:pt x="31" y="43"/>
                      <a:pt x="34" y="43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5" y="41"/>
                      <a:pt x="37" y="36"/>
                      <a:pt x="39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2151"/>
              <p:cNvSpPr>
                <a:spLocks/>
              </p:cNvSpPr>
              <p:nvPr/>
            </p:nvSpPr>
            <p:spPr bwMode="auto">
              <a:xfrm>
                <a:off x="2637268" y="380099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2152"/>
              <p:cNvSpPr>
                <a:spLocks/>
              </p:cNvSpPr>
              <p:nvPr/>
            </p:nvSpPr>
            <p:spPr bwMode="auto">
              <a:xfrm>
                <a:off x="2631693" y="3802798"/>
                <a:ext cx="3717" cy="1798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2153"/>
              <p:cNvSpPr>
                <a:spLocks/>
              </p:cNvSpPr>
              <p:nvPr/>
            </p:nvSpPr>
            <p:spPr bwMode="auto">
              <a:xfrm>
                <a:off x="2568508" y="3836969"/>
                <a:ext cx="5575" cy="1798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154"/>
              <p:cNvSpPr>
                <a:spLocks/>
              </p:cNvSpPr>
              <p:nvPr/>
            </p:nvSpPr>
            <p:spPr bwMode="auto">
              <a:xfrm>
                <a:off x="2644702" y="3799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2155"/>
              <p:cNvSpPr>
                <a:spLocks/>
              </p:cNvSpPr>
              <p:nvPr/>
            </p:nvSpPr>
            <p:spPr bwMode="auto">
              <a:xfrm>
                <a:off x="2640985" y="3799201"/>
                <a:ext cx="3717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2156"/>
              <p:cNvSpPr>
                <a:spLocks/>
              </p:cNvSpPr>
              <p:nvPr/>
            </p:nvSpPr>
            <p:spPr bwMode="auto">
              <a:xfrm>
                <a:off x="2598242" y="3876536"/>
                <a:ext cx="55752" cy="44962"/>
              </a:xfrm>
              <a:custGeom>
                <a:avLst/>
                <a:gdLst>
                  <a:gd name="T0" fmla="*/ 23 w 32"/>
                  <a:gd name="T1" fmla="*/ 3 h 26"/>
                  <a:gd name="T2" fmla="*/ 22 w 32"/>
                  <a:gd name="T3" fmla="*/ 3 h 26"/>
                  <a:gd name="T4" fmla="*/ 21 w 32"/>
                  <a:gd name="T5" fmla="*/ 4 h 26"/>
                  <a:gd name="T6" fmla="*/ 21 w 32"/>
                  <a:gd name="T7" fmla="*/ 3 h 26"/>
                  <a:gd name="T8" fmla="*/ 19 w 32"/>
                  <a:gd name="T9" fmla="*/ 3 h 26"/>
                  <a:gd name="T10" fmla="*/ 18 w 32"/>
                  <a:gd name="T11" fmla="*/ 3 h 26"/>
                  <a:gd name="T12" fmla="*/ 17 w 32"/>
                  <a:gd name="T13" fmla="*/ 2 h 26"/>
                  <a:gd name="T14" fmla="*/ 12 w 32"/>
                  <a:gd name="T15" fmla="*/ 2 h 26"/>
                  <a:gd name="T16" fmla="*/ 6 w 32"/>
                  <a:gd name="T17" fmla="*/ 1 h 26"/>
                  <a:gd name="T18" fmla="*/ 4 w 32"/>
                  <a:gd name="T19" fmla="*/ 0 h 26"/>
                  <a:gd name="T20" fmla="*/ 4 w 32"/>
                  <a:gd name="T21" fmla="*/ 0 h 26"/>
                  <a:gd name="T22" fmla="*/ 3 w 32"/>
                  <a:gd name="T23" fmla="*/ 0 h 26"/>
                  <a:gd name="T24" fmla="*/ 3 w 32"/>
                  <a:gd name="T25" fmla="*/ 0 h 26"/>
                  <a:gd name="T26" fmla="*/ 1 w 32"/>
                  <a:gd name="T27" fmla="*/ 5 h 26"/>
                  <a:gd name="T28" fmla="*/ 0 w 32"/>
                  <a:gd name="T29" fmla="*/ 7 h 26"/>
                  <a:gd name="T30" fmla="*/ 3 w 32"/>
                  <a:gd name="T31" fmla="*/ 11 h 26"/>
                  <a:gd name="T32" fmla="*/ 6 w 32"/>
                  <a:gd name="T33" fmla="*/ 11 h 26"/>
                  <a:gd name="T34" fmla="*/ 9 w 32"/>
                  <a:gd name="T35" fmla="*/ 9 h 26"/>
                  <a:gd name="T36" fmla="*/ 14 w 32"/>
                  <a:gd name="T37" fmla="*/ 13 h 26"/>
                  <a:gd name="T38" fmla="*/ 14 w 32"/>
                  <a:gd name="T39" fmla="*/ 14 h 26"/>
                  <a:gd name="T40" fmla="*/ 14 w 32"/>
                  <a:gd name="T41" fmla="*/ 14 h 26"/>
                  <a:gd name="T42" fmla="*/ 22 w 32"/>
                  <a:gd name="T43" fmla="*/ 17 h 26"/>
                  <a:gd name="T44" fmla="*/ 24 w 32"/>
                  <a:gd name="T45" fmla="*/ 23 h 26"/>
                  <a:gd name="T46" fmla="*/ 25 w 32"/>
                  <a:gd name="T47" fmla="*/ 25 h 26"/>
                  <a:gd name="T48" fmla="*/ 30 w 32"/>
                  <a:gd name="T49" fmla="*/ 26 h 26"/>
                  <a:gd name="T50" fmla="*/ 30 w 32"/>
                  <a:gd name="T51" fmla="*/ 26 h 26"/>
                  <a:gd name="T52" fmla="*/ 31 w 32"/>
                  <a:gd name="T53" fmla="*/ 23 h 26"/>
                  <a:gd name="T54" fmla="*/ 31 w 32"/>
                  <a:gd name="T55" fmla="*/ 21 h 26"/>
                  <a:gd name="T56" fmla="*/ 31 w 32"/>
                  <a:gd name="T57" fmla="*/ 21 h 26"/>
                  <a:gd name="T58" fmla="*/ 31 w 32"/>
                  <a:gd name="T59" fmla="*/ 19 h 26"/>
                  <a:gd name="T60" fmla="*/ 31 w 32"/>
                  <a:gd name="T61" fmla="*/ 18 h 26"/>
                  <a:gd name="T62" fmla="*/ 32 w 32"/>
                  <a:gd name="T63" fmla="*/ 17 h 26"/>
                  <a:gd name="T64" fmla="*/ 32 w 32"/>
                  <a:gd name="T65" fmla="*/ 16 h 26"/>
                  <a:gd name="T66" fmla="*/ 32 w 32"/>
                  <a:gd name="T67" fmla="*/ 15 h 26"/>
                  <a:gd name="T68" fmla="*/ 23 w 32"/>
                  <a:gd name="T6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6">
                    <a:moveTo>
                      <a:pt x="23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6" y="2"/>
                      <a:pt x="13" y="2"/>
                      <a:pt x="12" y="2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10"/>
                      <a:pt x="3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7" y="9"/>
                      <a:pt x="9" y="9"/>
                    </a:cubicBezTo>
                    <a:cubicBezTo>
                      <a:pt x="12" y="9"/>
                      <a:pt x="13" y="11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20" y="15"/>
                      <a:pt x="22" y="17"/>
                    </a:cubicBezTo>
                    <a:cubicBezTo>
                      <a:pt x="24" y="19"/>
                      <a:pt x="24" y="21"/>
                      <a:pt x="24" y="23"/>
                    </a:cubicBezTo>
                    <a:cubicBezTo>
                      <a:pt x="24" y="24"/>
                      <a:pt x="24" y="25"/>
                      <a:pt x="25" y="25"/>
                    </a:cubicBezTo>
                    <a:cubicBezTo>
                      <a:pt x="26" y="26"/>
                      <a:pt x="27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5"/>
                      <a:pt x="31" y="23"/>
                      <a:pt x="31" y="23"/>
                    </a:cubicBezTo>
                    <a:cubicBezTo>
                      <a:pt x="31" y="23"/>
                      <a:pt x="31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29" y="12"/>
                      <a:pt x="25" y="7"/>
                      <a:pt x="2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2157"/>
              <p:cNvSpPr>
                <a:spLocks/>
              </p:cNvSpPr>
              <p:nvPr/>
            </p:nvSpPr>
            <p:spPr bwMode="auto">
              <a:xfrm>
                <a:off x="2629835" y="3881931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2158"/>
              <p:cNvSpPr>
                <a:spLocks/>
              </p:cNvSpPr>
              <p:nvPr/>
            </p:nvSpPr>
            <p:spPr bwMode="auto">
              <a:xfrm>
                <a:off x="2603817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159"/>
              <p:cNvSpPr>
                <a:spLocks/>
              </p:cNvSpPr>
              <p:nvPr/>
            </p:nvSpPr>
            <p:spPr bwMode="auto">
              <a:xfrm>
                <a:off x="2605675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2160"/>
              <p:cNvSpPr>
                <a:spLocks/>
              </p:cNvSpPr>
              <p:nvPr/>
            </p:nvSpPr>
            <p:spPr bwMode="auto">
              <a:xfrm>
                <a:off x="2635410" y="3881931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2161"/>
              <p:cNvSpPr>
                <a:spLocks/>
              </p:cNvSpPr>
              <p:nvPr/>
            </p:nvSpPr>
            <p:spPr bwMode="auto">
              <a:xfrm>
                <a:off x="2657711" y="3901714"/>
                <a:ext cx="109645" cy="43164"/>
              </a:xfrm>
              <a:custGeom>
                <a:avLst/>
                <a:gdLst>
                  <a:gd name="T0" fmla="*/ 54 w 61"/>
                  <a:gd name="T1" fmla="*/ 9 h 25"/>
                  <a:gd name="T2" fmla="*/ 45 w 61"/>
                  <a:gd name="T3" fmla="*/ 3 h 25"/>
                  <a:gd name="T4" fmla="*/ 40 w 61"/>
                  <a:gd name="T5" fmla="*/ 2 h 25"/>
                  <a:gd name="T6" fmla="*/ 26 w 61"/>
                  <a:gd name="T7" fmla="*/ 7 h 25"/>
                  <a:gd name="T8" fmla="*/ 17 w 61"/>
                  <a:gd name="T9" fmla="*/ 11 h 25"/>
                  <a:gd name="T10" fmla="*/ 5 w 61"/>
                  <a:gd name="T11" fmla="*/ 7 h 25"/>
                  <a:gd name="T12" fmla="*/ 1 w 61"/>
                  <a:gd name="T13" fmla="*/ 4 h 25"/>
                  <a:gd name="T14" fmla="*/ 1 w 61"/>
                  <a:gd name="T15" fmla="*/ 5 h 25"/>
                  <a:gd name="T16" fmla="*/ 1 w 61"/>
                  <a:gd name="T17" fmla="*/ 5 h 25"/>
                  <a:gd name="T18" fmla="*/ 1 w 61"/>
                  <a:gd name="T19" fmla="*/ 6 h 25"/>
                  <a:gd name="T20" fmla="*/ 1 w 61"/>
                  <a:gd name="T21" fmla="*/ 6 h 25"/>
                  <a:gd name="T22" fmla="*/ 1 w 61"/>
                  <a:gd name="T23" fmla="*/ 7 h 25"/>
                  <a:gd name="T24" fmla="*/ 0 w 61"/>
                  <a:gd name="T25" fmla="*/ 12 h 25"/>
                  <a:gd name="T26" fmla="*/ 0 w 61"/>
                  <a:gd name="T27" fmla="*/ 12 h 25"/>
                  <a:gd name="T28" fmla="*/ 13 w 61"/>
                  <a:gd name="T29" fmla="*/ 19 h 25"/>
                  <a:gd name="T30" fmla="*/ 17 w 61"/>
                  <a:gd name="T31" fmla="*/ 21 h 25"/>
                  <a:gd name="T32" fmla="*/ 22 w 61"/>
                  <a:gd name="T33" fmla="*/ 25 h 25"/>
                  <a:gd name="T34" fmla="*/ 23 w 61"/>
                  <a:gd name="T35" fmla="*/ 25 h 25"/>
                  <a:gd name="T36" fmla="*/ 27 w 61"/>
                  <a:gd name="T37" fmla="*/ 23 h 25"/>
                  <a:gd name="T38" fmla="*/ 26 w 61"/>
                  <a:gd name="T39" fmla="*/ 21 h 25"/>
                  <a:gd name="T40" fmla="*/ 24 w 61"/>
                  <a:gd name="T41" fmla="*/ 18 h 25"/>
                  <a:gd name="T42" fmla="*/ 27 w 61"/>
                  <a:gd name="T43" fmla="*/ 13 h 25"/>
                  <a:gd name="T44" fmla="*/ 30 w 61"/>
                  <a:gd name="T45" fmla="*/ 11 h 25"/>
                  <a:gd name="T46" fmla="*/ 45 w 61"/>
                  <a:gd name="T47" fmla="*/ 6 h 25"/>
                  <a:gd name="T48" fmla="*/ 51 w 61"/>
                  <a:gd name="T49" fmla="*/ 11 h 25"/>
                  <a:gd name="T50" fmla="*/ 49 w 61"/>
                  <a:gd name="T51" fmla="*/ 17 h 25"/>
                  <a:gd name="T52" fmla="*/ 54 w 61"/>
                  <a:gd name="T53" fmla="*/ 24 h 25"/>
                  <a:gd name="T54" fmla="*/ 55 w 61"/>
                  <a:gd name="T55" fmla="*/ 24 h 25"/>
                  <a:gd name="T56" fmla="*/ 56 w 61"/>
                  <a:gd name="T57" fmla="*/ 23 h 25"/>
                  <a:gd name="T58" fmla="*/ 57 w 61"/>
                  <a:gd name="T59" fmla="*/ 21 h 25"/>
                  <a:gd name="T60" fmla="*/ 58 w 61"/>
                  <a:gd name="T61" fmla="*/ 21 h 25"/>
                  <a:gd name="T62" fmla="*/ 59 w 61"/>
                  <a:gd name="T63" fmla="*/ 20 h 25"/>
                  <a:gd name="T64" fmla="*/ 59 w 61"/>
                  <a:gd name="T65" fmla="*/ 19 h 25"/>
                  <a:gd name="T66" fmla="*/ 60 w 61"/>
                  <a:gd name="T67" fmla="*/ 18 h 25"/>
                  <a:gd name="T68" fmla="*/ 61 w 61"/>
                  <a:gd name="T69" fmla="*/ 18 h 25"/>
                  <a:gd name="T70" fmla="*/ 61 w 61"/>
                  <a:gd name="T71" fmla="*/ 18 h 25"/>
                  <a:gd name="T72" fmla="*/ 61 w 61"/>
                  <a:gd name="T73" fmla="*/ 18 h 25"/>
                  <a:gd name="T74" fmla="*/ 61 w 61"/>
                  <a:gd name="T75" fmla="*/ 18 h 25"/>
                  <a:gd name="T76" fmla="*/ 61 w 61"/>
                  <a:gd name="T77" fmla="*/ 17 h 25"/>
                  <a:gd name="T78" fmla="*/ 55 w 61"/>
                  <a:gd name="T79" fmla="*/ 10 h 25"/>
                  <a:gd name="T80" fmla="*/ 54 w 61"/>
                  <a:gd name="T8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5">
                    <a:moveTo>
                      <a:pt x="54" y="9"/>
                    </a:moveTo>
                    <a:cubicBezTo>
                      <a:pt x="52" y="5"/>
                      <a:pt x="48" y="4"/>
                      <a:pt x="45" y="3"/>
                    </a:cubicBezTo>
                    <a:cubicBezTo>
                      <a:pt x="43" y="3"/>
                      <a:pt x="41" y="2"/>
                      <a:pt x="40" y="2"/>
                    </a:cubicBezTo>
                    <a:cubicBezTo>
                      <a:pt x="36" y="0"/>
                      <a:pt x="31" y="2"/>
                      <a:pt x="26" y="7"/>
                    </a:cubicBezTo>
                    <a:cubicBezTo>
                      <a:pt x="23" y="10"/>
                      <a:pt x="20" y="11"/>
                      <a:pt x="17" y="11"/>
                    </a:cubicBezTo>
                    <a:cubicBezTo>
                      <a:pt x="13" y="11"/>
                      <a:pt x="8" y="9"/>
                      <a:pt x="5" y="7"/>
                    </a:cubicBezTo>
                    <a:cubicBezTo>
                      <a:pt x="4" y="7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10" y="15"/>
                      <a:pt x="13" y="19"/>
                    </a:cubicBezTo>
                    <a:cubicBezTo>
                      <a:pt x="15" y="21"/>
                      <a:pt x="16" y="21"/>
                      <a:pt x="17" y="21"/>
                    </a:cubicBezTo>
                    <a:cubicBezTo>
                      <a:pt x="19" y="22"/>
                      <a:pt x="20" y="22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4" y="25"/>
                      <a:pt x="27" y="24"/>
                      <a:pt x="27" y="23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5" y="21"/>
                      <a:pt x="24" y="19"/>
                      <a:pt x="24" y="18"/>
                    </a:cubicBezTo>
                    <a:cubicBezTo>
                      <a:pt x="23" y="15"/>
                      <a:pt x="26" y="14"/>
                      <a:pt x="27" y="13"/>
                    </a:cubicBezTo>
                    <a:cubicBezTo>
                      <a:pt x="29" y="12"/>
                      <a:pt x="29" y="12"/>
                      <a:pt x="30" y="11"/>
                    </a:cubicBezTo>
                    <a:cubicBezTo>
                      <a:pt x="31" y="6"/>
                      <a:pt x="41" y="4"/>
                      <a:pt x="45" y="6"/>
                    </a:cubicBezTo>
                    <a:cubicBezTo>
                      <a:pt x="48" y="7"/>
                      <a:pt x="50" y="9"/>
                      <a:pt x="51" y="11"/>
                    </a:cubicBezTo>
                    <a:cubicBezTo>
                      <a:pt x="51" y="13"/>
                      <a:pt x="51" y="15"/>
                      <a:pt x="49" y="17"/>
                    </a:cubicBezTo>
                    <a:cubicBezTo>
                      <a:pt x="48" y="17"/>
                      <a:pt x="49" y="19"/>
                      <a:pt x="54" y="24"/>
                    </a:cubicBezTo>
                    <a:cubicBezTo>
                      <a:pt x="54" y="24"/>
                      <a:pt x="54" y="24"/>
                      <a:pt x="55" y="24"/>
                    </a:cubicBezTo>
                    <a:cubicBezTo>
                      <a:pt x="55" y="23"/>
                      <a:pt x="55" y="23"/>
                      <a:pt x="56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7" y="21"/>
                      <a:pt x="58" y="21"/>
                    </a:cubicBezTo>
                    <a:cubicBezTo>
                      <a:pt x="58" y="20"/>
                      <a:pt x="58" y="20"/>
                      <a:pt x="59" y="20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0" y="19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7"/>
                      <a:pt x="61" y="17"/>
                    </a:cubicBezTo>
                    <a:cubicBezTo>
                      <a:pt x="59" y="16"/>
                      <a:pt x="57" y="13"/>
                      <a:pt x="55" y="10"/>
                    </a:cubicBezTo>
                    <a:lnTo>
                      <a:pt x="54" y="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2162"/>
              <p:cNvSpPr>
                <a:spLocks/>
              </p:cNvSpPr>
              <p:nvPr/>
            </p:nvSpPr>
            <p:spPr bwMode="auto">
              <a:xfrm>
                <a:off x="2659569" y="3908908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2163"/>
              <p:cNvSpPr>
                <a:spLocks/>
              </p:cNvSpPr>
              <p:nvPr/>
            </p:nvSpPr>
            <p:spPr bwMode="auto">
              <a:xfrm>
                <a:off x="2659569" y="391250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2164"/>
              <p:cNvSpPr>
                <a:spLocks/>
              </p:cNvSpPr>
              <p:nvPr/>
            </p:nvSpPr>
            <p:spPr bwMode="auto">
              <a:xfrm>
                <a:off x="2659569" y="3910707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2165"/>
              <p:cNvSpPr>
                <a:spLocks/>
              </p:cNvSpPr>
              <p:nvPr/>
            </p:nvSpPr>
            <p:spPr bwMode="auto">
              <a:xfrm>
                <a:off x="2657711" y="39232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2166"/>
              <p:cNvSpPr>
                <a:spLocks/>
              </p:cNvSpPr>
              <p:nvPr/>
            </p:nvSpPr>
            <p:spPr bwMode="auto">
              <a:xfrm>
                <a:off x="2761781" y="3944878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2167"/>
              <p:cNvSpPr>
                <a:spLocks/>
              </p:cNvSpPr>
              <p:nvPr/>
            </p:nvSpPr>
            <p:spPr bwMode="auto">
              <a:xfrm>
                <a:off x="2769214" y="39394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2168"/>
              <p:cNvSpPr>
                <a:spLocks/>
              </p:cNvSpPr>
              <p:nvPr/>
            </p:nvSpPr>
            <p:spPr bwMode="auto">
              <a:xfrm>
                <a:off x="2765498" y="394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2169"/>
              <p:cNvSpPr>
                <a:spLocks/>
              </p:cNvSpPr>
              <p:nvPr/>
            </p:nvSpPr>
            <p:spPr bwMode="auto">
              <a:xfrm>
                <a:off x="2772931" y="3934087"/>
                <a:ext cx="0" cy="179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2170"/>
              <p:cNvSpPr>
                <a:spLocks/>
              </p:cNvSpPr>
              <p:nvPr/>
            </p:nvSpPr>
            <p:spPr bwMode="auto">
              <a:xfrm>
                <a:off x="2771073" y="3935886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2171"/>
              <p:cNvSpPr>
                <a:spLocks/>
              </p:cNvSpPr>
              <p:nvPr/>
            </p:nvSpPr>
            <p:spPr bwMode="auto">
              <a:xfrm>
                <a:off x="2759922" y="3948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2172"/>
              <p:cNvSpPr>
                <a:spLocks/>
              </p:cNvSpPr>
              <p:nvPr/>
            </p:nvSpPr>
            <p:spPr bwMode="auto">
              <a:xfrm>
                <a:off x="2665144" y="3631941"/>
                <a:ext cx="157964" cy="59350"/>
              </a:xfrm>
              <a:custGeom>
                <a:avLst/>
                <a:gdLst>
                  <a:gd name="T0" fmla="*/ 70 w 89"/>
                  <a:gd name="T1" fmla="*/ 23 h 34"/>
                  <a:gd name="T2" fmla="*/ 52 w 89"/>
                  <a:gd name="T3" fmla="*/ 16 h 34"/>
                  <a:gd name="T4" fmla="*/ 15 w 89"/>
                  <a:gd name="T5" fmla="*/ 1 h 34"/>
                  <a:gd name="T6" fmla="*/ 0 w 89"/>
                  <a:gd name="T7" fmla="*/ 1 h 34"/>
                  <a:gd name="T8" fmla="*/ 8 w 89"/>
                  <a:gd name="T9" fmla="*/ 9 h 34"/>
                  <a:gd name="T10" fmla="*/ 25 w 89"/>
                  <a:gd name="T11" fmla="*/ 11 h 34"/>
                  <a:gd name="T12" fmla="*/ 40 w 89"/>
                  <a:gd name="T13" fmla="*/ 18 h 34"/>
                  <a:gd name="T14" fmla="*/ 50 w 89"/>
                  <a:gd name="T15" fmla="*/ 24 h 34"/>
                  <a:gd name="T16" fmla="*/ 56 w 89"/>
                  <a:gd name="T17" fmla="*/ 28 h 34"/>
                  <a:gd name="T18" fmla="*/ 56 w 89"/>
                  <a:gd name="T19" fmla="*/ 32 h 34"/>
                  <a:gd name="T20" fmla="*/ 55 w 89"/>
                  <a:gd name="T21" fmla="*/ 33 h 34"/>
                  <a:gd name="T22" fmla="*/ 56 w 89"/>
                  <a:gd name="T23" fmla="*/ 33 h 34"/>
                  <a:gd name="T24" fmla="*/ 70 w 89"/>
                  <a:gd name="T25" fmla="*/ 34 h 34"/>
                  <a:gd name="T26" fmla="*/ 89 w 89"/>
                  <a:gd name="T27" fmla="*/ 33 h 34"/>
                  <a:gd name="T28" fmla="*/ 70 w 89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70" y="23"/>
                    </a:moveTo>
                    <a:cubicBezTo>
                      <a:pt x="67" y="23"/>
                      <a:pt x="60" y="20"/>
                      <a:pt x="52" y="16"/>
                    </a:cubicBezTo>
                    <a:cubicBezTo>
                      <a:pt x="41" y="11"/>
                      <a:pt x="28" y="4"/>
                      <a:pt x="15" y="1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5" y="2"/>
                      <a:pt x="8" y="6"/>
                      <a:pt x="8" y="9"/>
                    </a:cubicBezTo>
                    <a:cubicBezTo>
                      <a:pt x="8" y="9"/>
                      <a:pt x="10" y="11"/>
                      <a:pt x="25" y="11"/>
                    </a:cubicBezTo>
                    <a:cubicBezTo>
                      <a:pt x="32" y="12"/>
                      <a:pt x="36" y="15"/>
                      <a:pt x="40" y="18"/>
                    </a:cubicBezTo>
                    <a:cubicBezTo>
                      <a:pt x="43" y="21"/>
                      <a:pt x="45" y="23"/>
                      <a:pt x="50" y="24"/>
                    </a:cubicBezTo>
                    <a:cubicBezTo>
                      <a:pt x="53" y="25"/>
                      <a:pt x="55" y="26"/>
                      <a:pt x="56" y="28"/>
                    </a:cubicBezTo>
                    <a:cubicBezTo>
                      <a:pt x="57" y="29"/>
                      <a:pt x="56" y="31"/>
                      <a:pt x="56" y="32"/>
                    </a:cubicBezTo>
                    <a:cubicBezTo>
                      <a:pt x="56" y="32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6" y="33"/>
                    </a:cubicBezTo>
                    <a:cubicBezTo>
                      <a:pt x="57" y="34"/>
                      <a:pt x="63" y="34"/>
                      <a:pt x="70" y="34"/>
                    </a:cubicBezTo>
                    <a:cubicBezTo>
                      <a:pt x="80" y="34"/>
                      <a:pt x="87" y="33"/>
                      <a:pt x="89" y="33"/>
                    </a:cubicBezTo>
                    <a:cubicBezTo>
                      <a:pt x="87" y="30"/>
                      <a:pt x="76" y="23"/>
                      <a:pt x="70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2173"/>
              <p:cNvSpPr>
                <a:spLocks/>
              </p:cNvSpPr>
              <p:nvPr/>
            </p:nvSpPr>
            <p:spPr bwMode="auto">
              <a:xfrm>
                <a:off x="2626118" y="3635538"/>
                <a:ext cx="29734" cy="17985"/>
              </a:xfrm>
              <a:custGeom>
                <a:avLst/>
                <a:gdLst>
                  <a:gd name="T0" fmla="*/ 0 w 17"/>
                  <a:gd name="T1" fmla="*/ 10 h 10"/>
                  <a:gd name="T2" fmla="*/ 0 w 17"/>
                  <a:gd name="T3" fmla="*/ 10 h 10"/>
                  <a:gd name="T4" fmla="*/ 14 w 17"/>
                  <a:gd name="T5" fmla="*/ 2 h 10"/>
                  <a:gd name="T6" fmla="*/ 16 w 17"/>
                  <a:gd name="T7" fmla="*/ 1 h 10"/>
                  <a:gd name="T8" fmla="*/ 17 w 17"/>
                  <a:gd name="T9" fmla="*/ 0 h 10"/>
                  <a:gd name="T10" fmla="*/ 0 w 1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10" y="5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8" y="3"/>
                      <a:pt x="1" y="8"/>
                      <a:pt x="0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2174"/>
              <p:cNvSpPr>
                <a:spLocks/>
              </p:cNvSpPr>
              <p:nvPr/>
            </p:nvSpPr>
            <p:spPr bwMode="auto">
              <a:xfrm>
                <a:off x="2750630" y="3729060"/>
                <a:ext cx="31593" cy="7194"/>
              </a:xfrm>
              <a:custGeom>
                <a:avLst/>
                <a:gdLst>
                  <a:gd name="T0" fmla="*/ 18 w 18"/>
                  <a:gd name="T1" fmla="*/ 3 h 4"/>
                  <a:gd name="T2" fmla="*/ 1 w 18"/>
                  <a:gd name="T3" fmla="*/ 0 h 4"/>
                  <a:gd name="T4" fmla="*/ 0 w 18"/>
                  <a:gd name="T5" fmla="*/ 0 h 4"/>
                  <a:gd name="T6" fmla="*/ 15 w 18"/>
                  <a:gd name="T7" fmla="*/ 4 h 4"/>
                  <a:gd name="T8" fmla="*/ 18 w 1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cubicBezTo>
                      <a:pt x="15" y="2"/>
                      <a:pt x="8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10" y="4"/>
                      <a:pt x="15" y="4"/>
                    </a:cubicBezTo>
                    <a:cubicBezTo>
                      <a:pt x="16" y="4"/>
                      <a:pt x="17" y="4"/>
                      <a:pt x="18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2175"/>
              <p:cNvSpPr>
                <a:spLocks/>
              </p:cNvSpPr>
              <p:nvPr/>
            </p:nvSpPr>
            <p:spPr bwMode="auto">
              <a:xfrm>
                <a:off x="2975496" y="3725463"/>
                <a:ext cx="27876" cy="8992"/>
              </a:xfrm>
              <a:custGeom>
                <a:avLst/>
                <a:gdLst>
                  <a:gd name="T0" fmla="*/ 0 w 15"/>
                  <a:gd name="T1" fmla="*/ 1 h 5"/>
                  <a:gd name="T2" fmla="*/ 0 w 15"/>
                  <a:gd name="T3" fmla="*/ 2 h 5"/>
                  <a:gd name="T4" fmla="*/ 7 w 15"/>
                  <a:gd name="T5" fmla="*/ 5 h 5"/>
                  <a:gd name="T6" fmla="*/ 15 w 15"/>
                  <a:gd name="T7" fmla="*/ 2 h 5"/>
                  <a:gd name="T8" fmla="*/ 5 w 15"/>
                  <a:gd name="T9" fmla="*/ 0 h 5"/>
                  <a:gd name="T10" fmla="*/ 0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5" y="5"/>
                      <a:pt x="7" y="5"/>
                    </a:cubicBezTo>
                    <a:cubicBezTo>
                      <a:pt x="10" y="5"/>
                      <a:pt x="14" y="3"/>
                      <a:pt x="15" y="2"/>
                    </a:cubicBezTo>
                    <a:cubicBezTo>
                      <a:pt x="14" y="2"/>
                      <a:pt x="10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2178"/>
              <p:cNvSpPr>
                <a:spLocks/>
              </p:cNvSpPr>
              <p:nvPr/>
            </p:nvSpPr>
            <p:spPr bwMode="auto">
              <a:xfrm>
                <a:off x="1737805" y="3000673"/>
                <a:ext cx="115221" cy="61149"/>
              </a:xfrm>
              <a:custGeom>
                <a:avLst/>
                <a:gdLst>
                  <a:gd name="T0" fmla="*/ 62 w 65"/>
                  <a:gd name="T1" fmla="*/ 35 h 36"/>
                  <a:gd name="T2" fmla="*/ 63 w 65"/>
                  <a:gd name="T3" fmla="*/ 35 h 36"/>
                  <a:gd name="T4" fmla="*/ 63 w 65"/>
                  <a:gd name="T5" fmla="*/ 32 h 36"/>
                  <a:gd name="T6" fmla="*/ 56 w 65"/>
                  <a:gd name="T7" fmla="*/ 28 h 36"/>
                  <a:gd name="T8" fmla="*/ 43 w 65"/>
                  <a:gd name="T9" fmla="*/ 22 h 36"/>
                  <a:gd name="T10" fmla="*/ 30 w 65"/>
                  <a:gd name="T11" fmla="*/ 7 h 36"/>
                  <a:gd name="T12" fmla="*/ 15 w 65"/>
                  <a:gd name="T13" fmla="*/ 4 h 36"/>
                  <a:gd name="T14" fmla="*/ 4 w 65"/>
                  <a:gd name="T15" fmla="*/ 2 h 36"/>
                  <a:gd name="T16" fmla="*/ 7 w 65"/>
                  <a:gd name="T17" fmla="*/ 7 h 36"/>
                  <a:gd name="T18" fmla="*/ 12 w 65"/>
                  <a:gd name="T19" fmla="*/ 11 h 36"/>
                  <a:gd name="T20" fmla="*/ 20 w 65"/>
                  <a:gd name="T21" fmla="*/ 17 h 36"/>
                  <a:gd name="T22" fmla="*/ 28 w 65"/>
                  <a:gd name="T23" fmla="*/ 22 h 36"/>
                  <a:gd name="T24" fmla="*/ 34 w 65"/>
                  <a:gd name="T25" fmla="*/ 28 h 36"/>
                  <a:gd name="T26" fmla="*/ 39 w 65"/>
                  <a:gd name="T27" fmla="*/ 30 h 36"/>
                  <a:gd name="T28" fmla="*/ 43 w 65"/>
                  <a:gd name="T29" fmla="*/ 35 h 36"/>
                  <a:gd name="T30" fmla="*/ 45 w 65"/>
                  <a:gd name="T31" fmla="*/ 35 h 36"/>
                  <a:gd name="T32" fmla="*/ 62 w 65"/>
                  <a:gd name="T3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36">
                    <a:moveTo>
                      <a:pt x="62" y="35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3"/>
                      <a:pt x="63" y="32"/>
                    </a:cubicBezTo>
                    <a:cubicBezTo>
                      <a:pt x="65" y="29"/>
                      <a:pt x="60" y="31"/>
                      <a:pt x="56" y="28"/>
                    </a:cubicBezTo>
                    <a:cubicBezTo>
                      <a:pt x="53" y="24"/>
                      <a:pt x="45" y="25"/>
                      <a:pt x="43" y="22"/>
                    </a:cubicBezTo>
                    <a:cubicBezTo>
                      <a:pt x="42" y="18"/>
                      <a:pt x="34" y="7"/>
                      <a:pt x="30" y="7"/>
                    </a:cubicBezTo>
                    <a:cubicBezTo>
                      <a:pt x="26" y="7"/>
                      <a:pt x="20" y="7"/>
                      <a:pt x="15" y="4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4"/>
                      <a:pt x="7" y="5"/>
                      <a:pt x="7" y="7"/>
                    </a:cubicBezTo>
                    <a:cubicBezTo>
                      <a:pt x="7" y="10"/>
                      <a:pt x="9" y="11"/>
                      <a:pt x="12" y="11"/>
                    </a:cubicBezTo>
                    <a:cubicBezTo>
                      <a:pt x="15" y="10"/>
                      <a:pt x="17" y="16"/>
                      <a:pt x="20" y="17"/>
                    </a:cubicBezTo>
                    <a:cubicBezTo>
                      <a:pt x="23" y="17"/>
                      <a:pt x="24" y="22"/>
                      <a:pt x="28" y="22"/>
                    </a:cubicBezTo>
                    <a:cubicBezTo>
                      <a:pt x="31" y="22"/>
                      <a:pt x="32" y="26"/>
                      <a:pt x="34" y="28"/>
                    </a:cubicBezTo>
                    <a:cubicBezTo>
                      <a:pt x="35" y="30"/>
                      <a:pt x="39" y="28"/>
                      <a:pt x="39" y="30"/>
                    </a:cubicBezTo>
                    <a:cubicBezTo>
                      <a:pt x="39" y="32"/>
                      <a:pt x="41" y="33"/>
                      <a:pt x="43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2" y="36"/>
                      <a:pt x="58" y="36"/>
                      <a:pt x="62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2179"/>
              <p:cNvSpPr>
                <a:spLocks/>
              </p:cNvSpPr>
              <p:nvPr/>
            </p:nvSpPr>
            <p:spPr bwMode="auto">
              <a:xfrm>
                <a:off x="2217271" y="2166175"/>
                <a:ext cx="156105" cy="86327"/>
              </a:xfrm>
              <a:custGeom>
                <a:avLst/>
                <a:gdLst>
                  <a:gd name="T0" fmla="*/ 69 w 88"/>
                  <a:gd name="T1" fmla="*/ 8 h 50"/>
                  <a:gd name="T2" fmla="*/ 48 w 88"/>
                  <a:gd name="T3" fmla="*/ 4 h 50"/>
                  <a:gd name="T4" fmla="*/ 52 w 88"/>
                  <a:gd name="T5" fmla="*/ 17 h 50"/>
                  <a:gd name="T6" fmla="*/ 39 w 88"/>
                  <a:gd name="T7" fmla="*/ 13 h 50"/>
                  <a:gd name="T8" fmla="*/ 35 w 88"/>
                  <a:gd name="T9" fmla="*/ 21 h 50"/>
                  <a:gd name="T10" fmla="*/ 28 w 88"/>
                  <a:gd name="T11" fmla="*/ 22 h 50"/>
                  <a:gd name="T12" fmla="*/ 9 w 88"/>
                  <a:gd name="T13" fmla="*/ 5 h 50"/>
                  <a:gd name="T14" fmla="*/ 8 w 88"/>
                  <a:gd name="T15" fmla="*/ 19 h 50"/>
                  <a:gd name="T16" fmla="*/ 26 w 88"/>
                  <a:gd name="T17" fmla="*/ 31 h 50"/>
                  <a:gd name="T18" fmla="*/ 53 w 88"/>
                  <a:gd name="T19" fmla="*/ 31 h 50"/>
                  <a:gd name="T20" fmla="*/ 50 w 88"/>
                  <a:gd name="T21" fmla="*/ 45 h 50"/>
                  <a:gd name="T22" fmla="*/ 74 w 88"/>
                  <a:gd name="T23" fmla="*/ 46 h 50"/>
                  <a:gd name="T24" fmla="*/ 83 w 88"/>
                  <a:gd name="T25" fmla="*/ 37 h 50"/>
                  <a:gd name="T26" fmla="*/ 82 w 88"/>
                  <a:gd name="T27" fmla="*/ 25 h 50"/>
                  <a:gd name="T28" fmla="*/ 69 w 88"/>
                  <a:gd name="T29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50">
                    <a:moveTo>
                      <a:pt x="69" y="8"/>
                    </a:moveTo>
                    <a:cubicBezTo>
                      <a:pt x="69" y="13"/>
                      <a:pt x="57" y="7"/>
                      <a:pt x="48" y="4"/>
                    </a:cubicBezTo>
                    <a:cubicBezTo>
                      <a:pt x="39" y="0"/>
                      <a:pt x="45" y="11"/>
                      <a:pt x="52" y="17"/>
                    </a:cubicBezTo>
                    <a:cubicBezTo>
                      <a:pt x="59" y="23"/>
                      <a:pt x="48" y="20"/>
                      <a:pt x="39" y="13"/>
                    </a:cubicBezTo>
                    <a:cubicBezTo>
                      <a:pt x="29" y="7"/>
                      <a:pt x="30" y="18"/>
                      <a:pt x="35" y="21"/>
                    </a:cubicBezTo>
                    <a:cubicBezTo>
                      <a:pt x="39" y="25"/>
                      <a:pt x="34" y="30"/>
                      <a:pt x="28" y="22"/>
                    </a:cubicBezTo>
                    <a:cubicBezTo>
                      <a:pt x="22" y="14"/>
                      <a:pt x="19" y="5"/>
                      <a:pt x="9" y="5"/>
                    </a:cubicBezTo>
                    <a:cubicBezTo>
                      <a:pt x="0" y="4"/>
                      <a:pt x="4" y="14"/>
                      <a:pt x="8" y="19"/>
                    </a:cubicBezTo>
                    <a:cubicBezTo>
                      <a:pt x="13" y="25"/>
                      <a:pt x="18" y="27"/>
                      <a:pt x="26" y="31"/>
                    </a:cubicBezTo>
                    <a:cubicBezTo>
                      <a:pt x="34" y="36"/>
                      <a:pt x="47" y="29"/>
                      <a:pt x="53" y="31"/>
                    </a:cubicBezTo>
                    <a:cubicBezTo>
                      <a:pt x="59" y="32"/>
                      <a:pt x="46" y="40"/>
                      <a:pt x="50" y="45"/>
                    </a:cubicBezTo>
                    <a:cubicBezTo>
                      <a:pt x="54" y="50"/>
                      <a:pt x="65" y="46"/>
                      <a:pt x="74" y="46"/>
                    </a:cubicBezTo>
                    <a:cubicBezTo>
                      <a:pt x="82" y="45"/>
                      <a:pt x="78" y="40"/>
                      <a:pt x="83" y="37"/>
                    </a:cubicBezTo>
                    <a:cubicBezTo>
                      <a:pt x="88" y="33"/>
                      <a:pt x="78" y="34"/>
                      <a:pt x="82" y="25"/>
                    </a:cubicBezTo>
                    <a:cubicBezTo>
                      <a:pt x="86" y="17"/>
                      <a:pt x="70" y="3"/>
                      <a:pt x="6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2180"/>
              <p:cNvSpPr>
                <a:spLocks/>
              </p:cNvSpPr>
              <p:nvPr/>
            </p:nvSpPr>
            <p:spPr bwMode="auto">
              <a:xfrm>
                <a:off x="2302757" y="2027691"/>
                <a:ext cx="42743" cy="28776"/>
              </a:xfrm>
              <a:custGeom>
                <a:avLst/>
                <a:gdLst>
                  <a:gd name="T0" fmla="*/ 21 w 25"/>
                  <a:gd name="T1" fmla="*/ 11 h 17"/>
                  <a:gd name="T2" fmla="*/ 6 w 25"/>
                  <a:gd name="T3" fmla="*/ 5 h 17"/>
                  <a:gd name="T4" fmla="*/ 21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1" y="11"/>
                    </a:moveTo>
                    <a:cubicBezTo>
                      <a:pt x="25" y="5"/>
                      <a:pt x="0" y="0"/>
                      <a:pt x="6" y="5"/>
                    </a:cubicBezTo>
                    <a:cubicBezTo>
                      <a:pt x="10" y="8"/>
                      <a:pt x="18" y="17"/>
                      <a:pt x="2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2181"/>
              <p:cNvSpPr>
                <a:spLocks/>
              </p:cNvSpPr>
              <p:nvPr/>
            </p:nvSpPr>
            <p:spPr bwMode="auto">
              <a:xfrm>
                <a:off x="2566649" y="2563640"/>
                <a:ext cx="139380" cy="91723"/>
              </a:xfrm>
              <a:custGeom>
                <a:avLst/>
                <a:gdLst>
                  <a:gd name="T0" fmla="*/ 78 w 79"/>
                  <a:gd name="T1" fmla="*/ 42 h 53"/>
                  <a:gd name="T2" fmla="*/ 62 w 79"/>
                  <a:gd name="T3" fmla="*/ 29 h 53"/>
                  <a:gd name="T4" fmla="*/ 40 w 79"/>
                  <a:gd name="T5" fmla="*/ 16 h 53"/>
                  <a:gd name="T6" fmla="*/ 26 w 79"/>
                  <a:gd name="T7" fmla="*/ 6 h 53"/>
                  <a:gd name="T8" fmla="*/ 14 w 79"/>
                  <a:gd name="T9" fmla="*/ 13 h 53"/>
                  <a:gd name="T10" fmla="*/ 11 w 79"/>
                  <a:gd name="T11" fmla="*/ 29 h 53"/>
                  <a:gd name="T12" fmla="*/ 1 w 79"/>
                  <a:gd name="T13" fmla="*/ 44 h 53"/>
                  <a:gd name="T14" fmla="*/ 15 w 79"/>
                  <a:gd name="T15" fmla="*/ 43 h 53"/>
                  <a:gd name="T16" fmla="*/ 21 w 79"/>
                  <a:gd name="T17" fmla="*/ 52 h 53"/>
                  <a:gd name="T18" fmla="*/ 40 w 79"/>
                  <a:gd name="T19" fmla="*/ 42 h 53"/>
                  <a:gd name="T20" fmla="*/ 55 w 79"/>
                  <a:gd name="T21" fmla="*/ 41 h 53"/>
                  <a:gd name="T22" fmla="*/ 78 w 79"/>
                  <a:gd name="T23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3">
                    <a:moveTo>
                      <a:pt x="78" y="42"/>
                    </a:moveTo>
                    <a:cubicBezTo>
                      <a:pt x="79" y="37"/>
                      <a:pt x="61" y="35"/>
                      <a:pt x="62" y="29"/>
                    </a:cubicBezTo>
                    <a:cubicBezTo>
                      <a:pt x="63" y="24"/>
                      <a:pt x="46" y="19"/>
                      <a:pt x="40" y="16"/>
                    </a:cubicBezTo>
                    <a:cubicBezTo>
                      <a:pt x="35" y="13"/>
                      <a:pt x="26" y="12"/>
                      <a:pt x="26" y="6"/>
                    </a:cubicBezTo>
                    <a:cubicBezTo>
                      <a:pt x="26" y="0"/>
                      <a:pt x="14" y="4"/>
                      <a:pt x="14" y="13"/>
                    </a:cubicBezTo>
                    <a:cubicBezTo>
                      <a:pt x="13" y="22"/>
                      <a:pt x="8" y="20"/>
                      <a:pt x="11" y="29"/>
                    </a:cubicBezTo>
                    <a:cubicBezTo>
                      <a:pt x="13" y="37"/>
                      <a:pt x="0" y="39"/>
                      <a:pt x="1" y="44"/>
                    </a:cubicBezTo>
                    <a:cubicBezTo>
                      <a:pt x="3" y="48"/>
                      <a:pt x="9" y="43"/>
                      <a:pt x="15" y="43"/>
                    </a:cubicBezTo>
                    <a:cubicBezTo>
                      <a:pt x="21" y="43"/>
                      <a:pt x="14" y="52"/>
                      <a:pt x="21" y="52"/>
                    </a:cubicBezTo>
                    <a:cubicBezTo>
                      <a:pt x="27" y="53"/>
                      <a:pt x="38" y="46"/>
                      <a:pt x="40" y="42"/>
                    </a:cubicBezTo>
                    <a:cubicBezTo>
                      <a:pt x="43" y="38"/>
                      <a:pt x="48" y="36"/>
                      <a:pt x="55" y="41"/>
                    </a:cubicBezTo>
                    <a:cubicBezTo>
                      <a:pt x="62" y="46"/>
                      <a:pt x="77" y="47"/>
                      <a:pt x="78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2182"/>
              <p:cNvSpPr>
                <a:spLocks/>
              </p:cNvSpPr>
              <p:nvPr/>
            </p:nvSpPr>
            <p:spPr bwMode="auto">
              <a:xfrm>
                <a:off x="2622401" y="2655363"/>
                <a:ext cx="53893" cy="35970"/>
              </a:xfrm>
              <a:custGeom>
                <a:avLst/>
                <a:gdLst>
                  <a:gd name="T0" fmla="*/ 10 w 30"/>
                  <a:gd name="T1" fmla="*/ 16 h 21"/>
                  <a:gd name="T2" fmla="*/ 29 w 30"/>
                  <a:gd name="T3" fmla="*/ 4 h 21"/>
                  <a:gd name="T4" fmla="*/ 10 w 30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10" y="16"/>
                    </a:moveTo>
                    <a:cubicBezTo>
                      <a:pt x="18" y="21"/>
                      <a:pt x="30" y="8"/>
                      <a:pt x="29" y="4"/>
                    </a:cubicBezTo>
                    <a:cubicBezTo>
                      <a:pt x="28" y="0"/>
                      <a:pt x="0" y="10"/>
                      <a:pt x="10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2183"/>
              <p:cNvSpPr>
                <a:spLocks/>
              </p:cNvSpPr>
              <p:nvPr/>
            </p:nvSpPr>
            <p:spPr bwMode="auto">
              <a:xfrm>
                <a:off x="2371518" y="2214734"/>
                <a:ext cx="83628" cy="46761"/>
              </a:xfrm>
              <a:custGeom>
                <a:avLst/>
                <a:gdLst>
                  <a:gd name="T0" fmla="*/ 38 w 47"/>
                  <a:gd name="T1" fmla="*/ 26 h 27"/>
                  <a:gd name="T2" fmla="*/ 33 w 47"/>
                  <a:gd name="T3" fmla="*/ 7 h 27"/>
                  <a:gd name="T4" fmla="*/ 4 w 47"/>
                  <a:gd name="T5" fmla="*/ 18 h 27"/>
                  <a:gd name="T6" fmla="*/ 38 w 47"/>
                  <a:gd name="T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38" y="26"/>
                    </a:moveTo>
                    <a:cubicBezTo>
                      <a:pt x="47" y="26"/>
                      <a:pt x="43" y="15"/>
                      <a:pt x="33" y="7"/>
                    </a:cubicBezTo>
                    <a:cubicBezTo>
                      <a:pt x="23" y="0"/>
                      <a:pt x="0" y="15"/>
                      <a:pt x="4" y="18"/>
                    </a:cubicBezTo>
                    <a:cubicBezTo>
                      <a:pt x="9" y="22"/>
                      <a:pt x="29" y="27"/>
                      <a:pt x="38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2184"/>
              <p:cNvSpPr>
                <a:spLocks/>
              </p:cNvSpPr>
              <p:nvPr/>
            </p:nvSpPr>
            <p:spPr bwMode="auto">
              <a:xfrm>
                <a:off x="2371518" y="2162578"/>
                <a:ext cx="351237" cy="104312"/>
              </a:xfrm>
              <a:custGeom>
                <a:avLst/>
                <a:gdLst>
                  <a:gd name="T0" fmla="*/ 56 w 198"/>
                  <a:gd name="T1" fmla="*/ 47 h 61"/>
                  <a:gd name="T2" fmla="*/ 69 w 198"/>
                  <a:gd name="T3" fmla="*/ 54 h 61"/>
                  <a:gd name="T4" fmla="*/ 87 w 198"/>
                  <a:gd name="T5" fmla="*/ 57 h 61"/>
                  <a:gd name="T6" fmla="*/ 95 w 198"/>
                  <a:gd name="T7" fmla="*/ 53 h 61"/>
                  <a:gd name="T8" fmla="*/ 133 w 198"/>
                  <a:gd name="T9" fmla="*/ 60 h 61"/>
                  <a:gd name="T10" fmla="*/ 158 w 198"/>
                  <a:gd name="T11" fmla="*/ 54 h 61"/>
                  <a:gd name="T12" fmla="*/ 188 w 198"/>
                  <a:gd name="T13" fmla="*/ 57 h 61"/>
                  <a:gd name="T14" fmla="*/ 198 w 198"/>
                  <a:gd name="T15" fmla="*/ 39 h 61"/>
                  <a:gd name="T16" fmla="*/ 134 w 198"/>
                  <a:gd name="T17" fmla="*/ 34 h 61"/>
                  <a:gd name="T18" fmla="*/ 102 w 198"/>
                  <a:gd name="T19" fmla="*/ 36 h 61"/>
                  <a:gd name="T20" fmla="*/ 84 w 198"/>
                  <a:gd name="T21" fmla="*/ 30 h 61"/>
                  <a:gd name="T22" fmla="*/ 87 w 198"/>
                  <a:gd name="T23" fmla="*/ 20 h 61"/>
                  <a:gd name="T24" fmla="*/ 57 w 198"/>
                  <a:gd name="T25" fmla="*/ 11 h 61"/>
                  <a:gd name="T26" fmla="*/ 33 w 198"/>
                  <a:gd name="T27" fmla="*/ 4 h 61"/>
                  <a:gd name="T28" fmla="*/ 5 w 198"/>
                  <a:gd name="T29" fmla="*/ 8 h 61"/>
                  <a:gd name="T30" fmla="*/ 40 w 198"/>
                  <a:gd name="T31" fmla="*/ 18 h 61"/>
                  <a:gd name="T32" fmla="*/ 55 w 198"/>
                  <a:gd name="T33" fmla="*/ 30 h 61"/>
                  <a:gd name="T34" fmla="*/ 56 w 198"/>
                  <a:gd name="T35" fmla="*/ 4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61">
                    <a:moveTo>
                      <a:pt x="56" y="47"/>
                    </a:moveTo>
                    <a:cubicBezTo>
                      <a:pt x="59" y="57"/>
                      <a:pt x="63" y="50"/>
                      <a:pt x="69" y="54"/>
                    </a:cubicBezTo>
                    <a:cubicBezTo>
                      <a:pt x="74" y="58"/>
                      <a:pt x="83" y="61"/>
                      <a:pt x="87" y="57"/>
                    </a:cubicBezTo>
                    <a:cubicBezTo>
                      <a:pt x="92" y="53"/>
                      <a:pt x="94" y="50"/>
                      <a:pt x="95" y="53"/>
                    </a:cubicBezTo>
                    <a:cubicBezTo>
                      <a:pt x="98" y="59"/>
                      <a:pt x="109" y="60"/>
                      <a:pt x="133" y="60"/>
                    </a:cubicBezTo>
                    <a:cubicBezTo>
                      <a:pt x="157" y="61"/>
                      <a:pt x="151" y="50"/>
                      <a:pt x="158" y="54"/>
                    </a:cubicBezTo>
                    <a:cubicBezTo>
                      <a:pt x="165" y="58"/>
                      <a:pt x="181" y="58"/>
                      <a:pt x="188" y="57"/>
                    </a:cubicBezTo>
                    <a:cubicBezTo>
                      <a:pt x="195" y="55"/>
                      <a:pt x="198" y="44"/>
                      <a:pt x="198" y="39"/>
                    </a:cubicBezTo>
                    <a:cubicBezTo>
                      <a:pt x="197" y="33"/>
                      <a:pt x="144" y="29"/>
                      <a:pt x="134" y="34"/>
                    </a:cubicBezTo>
                    <a:cubicBezTo>
                      <a:pt x="125" y="40"/>
                      <a:pt x="110" y="32"/>
                      <a:pt x="102" y="36"/>
                    </a:cubicBezTo>
                    <a:cubicBezTo>
                      <a:pt x="95" y="40"/>
                      <a:pt x="97" y="31"/>
                      <a:pt x="84" y="30"/>
                    </a:cubicBezTo>
                    <a:cubicBezTo>
                      <a:pt x="70" y="30"/>
                      <a:pt x="85" y="23"/>
                      <a:pt x="87" y="20"/>
                    </a:cubicBezTo>
                    <a:cubicBezTo>
                      <a:pt x="90" y="17"/>
                      <a:pt x="67" y="9"/>
                      <a:pt x="57" y="11"/>
                    </a:cubicBezTo>
                    <a:cubicBezTo>
                      <a:pt x="48" y="13"/>
                      <a:pt x="42" y="8"/>
                      <a:pt x="33" y="4"/>
                    </a:cubicBezTo>
                    <a:cubicBezTo>
                      <a:pt x="24" y="0"/>
                      <a:pt x="0" y="1"/>
                      <a:pt x="5" y="8"/>
                    </a:cubicBezTo>
                    <a:cubicBezTo>
                      <a:pt x="8" y="13"/>
                      <a:pt x="37" y="23"/>
                      <a:pt x="40" y="18"/>
                    </a:cubicBezTo>
                    <a:cubicBezTo>
                      <a:pt x="43" y="13"/>
                      <a:pt x="51" y="24"/>
                      <a:pt x="55" y="30"/>
                    </a:cubicBezTo>
                    <a:cubicBezTo>
                      <a:pt x="60" y="35"/>
                      <a:pt x="52" y="37"/>
                      <a:pt x="56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2185"/>
              <p:cNvSpPr>
                <a:spLocks/>
              </p:cNvSpPr>
              <p:nvPr/>
            </p:nvSpPr>
            <p:spPr bwMode="auto">
              <a:xfrm>
                <a:off x="1923644" y="2288472"/>
                <a:ext cx="371679" cy="192438"/>
              </a:xfrm>
              <a:custGeom>
                <a:avLst/>
                <a:gdLst>
                  <a:gd name="T0" fmla="*/ 193 w 209"/>
                  <a:gd name="T1" fmla="*/ 85 h 112"/>
                  <a:gd name="T2" fmla="*/ 209 w 209"/>
                  <a:gd name="T3" fmla="*/ 85 h 112"/>
                  <a:gd name="T4" fmla="*/ 189 w 209"/>
                  <a:gd name="T5" fmla="*/ 70 h 112"/>
                  <a:gd name="T6" fmla="*/ 171 w 209"/>
                  <a:gd name="T7" fmla="*/ 61 h 112"/>
                  <a:gd name="T8" fmla="*/ 166 w 209"/>
                  <a:gd name="T9" fmla="*/ 45 h 112"/>
                  <a:gd name="T10" fmla="*/ 162 w 209"/>
                  <a:gd name="T11" fmla="*/ 19 h 112"/>
                  <a:gd name="T12" fmla="*/ 163 w 209"/>
                  <a:gd name="T13" fmla="*/ 3 h 112"/>
                  <a:gd name="T14" fmla="*/ 141 w 209"/>
                  <a:gd name="T15" fmla="*/ 8 h 112"/>
                  <a:gd name="T16" fmla="*/ 155 w 209"/>
                  <a:gd name="T17" fmla="*/ 20 h 112"/>
                  <a:gd name="T18" fmla="*/ 140 w 209"/>
                  <a:gd name="T19" fmla="*/ 14 h 112"/>
                  <a:gd name="T20" fmla="*/ 128 w 209"/>
                  <a:gd name="T21" fmla="*/ 14 h 112"/>
                  <a:gd name="T22" fmla="*/ 135 w 209"/>
                  <a:gd name="T23" fmla="*/ 42 h 112"/>
                  <a:gd name="T24" fmla="*/ 128 w 209"/>
                  <a:gd name="T25" fmla="*/ 48 h 112"/>
                  <a:gd name="T26" fmla="*/ 120 w 209"/>
                  <a:gd name="T27" fmla="*/ 28 h 112"/>
                  <a:gd name="T28" fmla="*/ 99 w 209"/>
                  <a:gd name="T29" fmla="*/ 20 h 112"/>
                  <a:gd name="T30" fmla="*/ 107 w 209"/>
                  <a:gd name="T31" fmla="*/ 30 h 112"/>
                  <a:gd name="T32" fmla="*/ 94 w 209"/>
                  <a:gd name="T33" fmla="*/ 31 h 112"/>
                  <a:gd name="T34" fmla="*/ 91 w 209"/>
                  <a:gd name="T35" fmla="*/ 28 h 112"/>
                  <a:gd name="T36" fmla="*/ 73 w 209"/>
                  <a:gd name="T37" fmla="*/ 19 h 112"/>
                  <a:gd name="T38" fmla="*/ 65 w 209"/>
                  <a:gd name="T39" fmla="*/ 30 h 112"/>
                  <a:gd name="T40" fmla="*/ 57 w 209"/>
                  <a:gd name="T41" fmla="*/ 26 h 112"/>
                  <a:gd name="T42" fmla="*/ 59 w 209"/>
                  <a:gd name="T43" fmla="*/ 13 h 112"/>
                  <a:gd name="T44" fmla="*/ 30 w 209"/>
                  <a:gd name="T45" fmla="*/ 20 h 112"/>
                  <a:gd name="T46" fmla="*/ 10 w 209"/>
                  <a:gd name="T47" fmla="*/ 32 h 112"/>
                  <a:gd name="T48" fmla="*/ 6 w 209"/>
                  <a:gd name="T49" fmla="*/ 40 h 112"/>
                  <a:gd name="T50" fmla="*/ 12 w 209"/>
                  <a:gd name="T51" fmla="*/ 49 h 112"/>
                  <a:gd name="T52" fmla="*/ 16 w 209"/>
                  <a:gd name="T53" fmla="*/ 55 h 112"/>
                  <a:gd name="T54" fmla="*/ 43 w 209"/>
                  <a:gd name="T55" fmla="*/ 51 h 112"/>
                  <a:gd name="T56" fmla="*/ 13 w 209"/>
                  <a:gd name="T57" fmla="*/ 63 h 112"/>
                  <a:gd name="T58" fmla="*/ 46 w 209"/>
                  <a:gd name="T59" fmla="*/ 70 h 112"/>
                  <a:gd name="T60" fmla="*/ 85 w 209"/>
                  <a:gd name="T61" fmla="*/ 75 h 112"/>
                  <a:gd name="T62" fmla="*/ 56 w 209"/>
                  <a:gd name="T63" fmla="*/ 77 h 112"/>
                  <a:gd name="T64" fmla="*/ 23 w 209"/>
                  <a:gd name="T65" fmla="*/ 85 h 112"/>
                  <a:gd name="T66" fmla="*/ 38 w 209"/>
                  <a:gd name="T67" fmla="*/ 95 h 112"/>
                  <a:gd name="T68" fmla="*/ 64 w 209"/>
                  <a:gd name="T69" fmla="*/ 101 h 112"/>
                  <a:gd name="T70" fmla="*/ 89 w 209"/>
                  <a:gd name="T71" fmla="*/ 112 h 112"/>
                  <a:gd name="T72" fmla="*/ 123 w 209"/>
                  <a:gd name="T73" fmla="*/ 104 h 112"/>
                  <a:gd name="T74" fmla="*/ 139 w 209"/>
                  <a:gd name="T75" fmla="*/ 97 h 112"/>
                  <a:gd name="T76" fmla="*/ 148 w 209"/>
                  <a:gd name="T77" fmla="*/ 98 h 112"/>
                  <a:gd name="T78" fmla="*/ 162 w 209"/>
                  <a:gd name="T79" fmla="*/ 103 h 112"/>
                  <a:gd name="T80" fmla="*/ 198 w 209"/>
                  <a:gd name="T81" fmla="*/ 103 h 112"/>
                  <a:gd name="T82" fmla="*/ 190 w 209"/>
                  <a:gd name="T83" fmla="*/ 93 h 112"/>
                  <a:gd name="T84" fmla="*/ 182 w 209"/>
                  <a:gd name="T85" fmla="*/ 93 h 112"/>
                  <a:gd name="T86" fmla="*/ 193 w 209"/>
                  <a:gd name="T8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9" h="112">
                    <a:moveTo>
                      <a:pt x="193" y="85"/>
                    </a:moveTo>
                    <a:cubicBezTo>
                      <a:pt x="196" y="82"/>
                      <a:pt x="208" y="92"/>
                      <a:pt x="209" y="85"/>
                    </a:cubicBezTo>
                    <a:cubicBezTo>
                      <a:pt x="209" y="77"/>
                      <a:pt x="195" y="74"/>
                      <a:pt x="189" y="70"/>
                    </a:cubicBezTo>
                    <a:cubicBezTo>
                      <a:pt x="183" y="66"/>
                      <a:pt x="180" y="68"/>
                      <a:pt x="171" y="61"/>
                    </a:cubicBezTo>
                    <a:cubicBezTo>
                      <a:pt x="161" y="54"/>
                      <a:pt x="173" y="50"/>
                      <a:pt x="166" y="45"/>
                    </a:cubicBezTo>
                    <a:cubicBezTo>
                      <a:pt x="159" y="39"/>
                      <a:pt x="157" y="24"/>
                      <a:pt x="162" y="19"/>
                    </a:cubicBezTo>
                    <a:cubicBezTo>
                      <a:pt x="167" y="14"/>
                      <a:pt x="172" y="7"/>
                      <a:pt x="163" y="3"/>
                    </a:cubicBezTo>
                    <a:cubicBezTo>
                      <a:pt x="154" y="0"/>
                      <a:pt x="140" y="6"/>
                      <a:pt x="141" y="8"/>
                    </a:cubicBezTo>
                    <a:cubicBezTo>
                      <a:pt x="143" y="10"/>
                      <a:pt x="155" y="17"/>
                      <a:pt x="155" y="20"/>
                    </a:cubicBezTo>
                    <a:cubicBezTo>
                      <a:pt x="155" y="23"/>
                      <a:pt x="144" y="12"/>
                      <a:pt x="140" y="14"/>
                    </a:cubicBezTo>
                    <a:cubicBezTo>
                      <a:pt x="136" y="17"/>
                      <a:pt x="131" y="9"/>
                      <a:pt x="128" y="14"/>
                    </a:cubicBezTo>
                    <a:cubicBezTo>
                      <a:pt x="124" y="19"/>
                      <a:pt x="132" y="37"/>
                      <a:pt x="135" y="42"/>
                    </a:cubicBezTo>
                    <a:cubicBezTo>
                      <a:pt x="138" y="47"/>
                      <a:pt x="132" y="47"/>
                      <a:pt x="128" y="48"/>
                    </a:cubicBezTo>
                    <a:cubicBezTo>
                      <a:pt x="124" y="49"/>
                      <a:pt x="124" y="34"/>
                      <a:pt x="120" y="28"/>
                    </a:cubicBezTo>
                    <a:cubicBezTo>
                      <a:pt x="116" y="23"/>
                      <a:pt x="100" y="16"/>
                      <a:pt x="99" y="20"/>
                    </a:cubicBezTo>
                    <a:cubicBezTo>
                      <a:pt x="98" y="24"/>
                      <a:pt x="109" y="24"/>
                      <a:pt x="107" y="30"/>
                    </a:cubicBezTo>
                    <a:cubicBezTo>
                      <a:pt x="106" y="35"/>
                      <a:pt x="100" y="26"/>
                      <a:pt x="94" y="31"/>
                    </a:cubicBezTo>
                    <a:cubicBezTo>
                      <a:pt x="89" y="35"/>
                      <a:pt x="90" y="32"/>
                      <a:pt x="91" y="28"/>
                    </a:cubicBezTo>
                    <a:cubicBezTo>
                      <a:pt x="92" y="23"/>
                      <a:pt x="83" y="18"/>
                      <a:pt x="73" y="19"/>
                    </a:cubicBezTo>
                    <a:cubicBezTo>
                      <a:pt x="63" y="20"/>
                      <a:pt x="68" y="27"/>
                      <a:pt x="65" y="30"/>
                    </a:cubicBezTo>
                    <a:cubicBezTo>
                      <a:pt x="62" y="32"/>
                      <a:pt x="47" y="28"/>
                      <a:pt x="57" y="26"/>
                    </a:cubicBezTo>
                    <a:cubicBezTo>
                      <a:pt x="66" y="24"/>
                      <a:pt x="62" y="19"/>
                      <a:pt x="59" y="13"/>
                    </a:cubicBezTo>
                    <a:cubicBezTo>
                      <a:pt x="55" y="8"/>
                      <a:pt x="46" y="14"/>
                      <a:pt x="30" y="20"/>
                    </a:cubicBezTo>
                    <a:cubicBezTo>
                      <a:pt x="15" y="25"/>
                      <a:pt x="8" y="31"/>
                      <a:pt x="10" y="32"/>
                    </a:cubicBezTo>
                    <a:cubicBezTo>
                      <a:pt x="12" y="32"/>
                      <a:pt x="12" y="35"/>
                      <a:pt x="6" y="40"/>
                    </a:cubicBezTo>
                    <a:cubicBezTo>
                      <a:pt x="0" y="45"/>
                      <a:pt x="6" y="49"/>
                      <a:pt x="12" y="49"/>
                    </a:cubicBezTo>
                    <a:cubicBezTo>
                      <a:pt x="17" y="49"/>
                      <a:pt x="13" y="54"/>
                      <a:pt x="16" y="55"/>
                    </a:cubicBezTo>
                    <a:cubicBezTo>
                      <a:pt x="20" y="56"/>
                      <a:pt x="38" y="48"/>
                      <a:pt x="43" y="51"/>
                    </a:cubicBezTo>
                    <a:cubicBezTo>
                      <a:pt x="48" y="55"/>
                      <a:pt x="13" y="57"/>
                      <a:pt x="13" y="63"/>
                    </a:cubicBezTo>
                    <a:cubicBezTo>
                      <a:pt x="13" y="69"/>
                      <a:pt x="32" y="72"/>
                      <a:pt x="46" y="70"/>
                    </a:cubicBezTo>
                    <a:cubicBezTo>
                      <a:pt x="60" y="67"/>
                      <a:pt x="85" y="72"/>
                      <a:pt x="85" y="75"/>
                    </a:cubicBezTo>
                    <a:cubicBezTo>
                      <a:pt x="85" y="79"/>
                      <a:pt x="68" y="78"/>
                      <a:pt x="56" y="77"/>
                    </a:cubicBezTo>
                    <a:cubicBezTo>
                      <a:pt x="43" y="77"/>
                      <a:pt x="22" y="81"/>
                      <a:pt x="23" y="85"/>
                    </a:cubicBezTo>
                    <a:cubicBezTo>
                      <a:pt x="24" y="89"/>
                      <a:pt x="25" y="89"/>
                      <a:pt x="38" y="95"/>
                    </a:cubicBezTo>
                    <a:cubicBezTo>
                      <a:pt x="51" y="101"/>
                      <a:pt x="65" y="92"/>
                      <a:pt x="64" y="101"/>
                    </a:cubicBezTo>
                    <a:cubicBezTo>
                      <a:pt x="64" y="109"/>
                      <a:pt x="71" y="111"/>
                      <a:pt x="89" y="112"/>
                    </a:cubicBezTo>
                    <a:cubicBezTo>
                      <a:pt x="106" y="112"/>
                      <a:pt x="114" y="104"/>
                      <a:pt x="123" y="104"/>
                    </a:cubicBezTo>
                    <a:cubicBezTo>
                      <a:pt x="131" y="105"/>
                      <a:pt x="135" y="103"/>
                      <a:pt x="139" y="97"/>
                    </a:cubicBezTo>
                    <a:cubicBezTo>
                      <a:pt x="143" y="91"/>
                      <a:pt x="147" y="95"/>
                      <a:pt x="148" y="98"/>
                    </a:cubicBezTo>
                    <a:cubicBezTo>
                      <a:pt x="149" y="101"/>
                      <a:pt x="160" y="100"/>
                      <a:pt x="162" y="103"/>
                    </a:cubicBezTo>
                    <a:cubicBezTo>
                      <a:pt x="169" y="109"/>
                      <a:pt x="190" y="107"/>
                      <a:pt x="198" y="103"/>
                    </a:cubicBezTo>
                    <a:cubicBezTo>
                      <a:pt x="206" y="99"/>
                      <a:pt x="194" y="88"/>
                      <a:pt x="190" y="93"/>
                    </a:cubicBezTo>
                    <a:cubicBezTo>
                      <a:pt x="186" y="98"/>
                      <a:pt x="183" y="95"/>
                      <a:pt x="182" y="93"/>
                    </a:cubicBezTo>
                    <a:cubicBezTo>
                      <a:pt x="181" y="90"/>
                      <a:pt x="190" y="89"/>
                      <a:pt x="193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2186"/>
              <p:cNvSpPr>
                <a:spLocks/>
              </p:cNvSpPr>
              <p:nvPr/>
            </p:nvSpPr>
            <p:spPr bwMode="auto">
              <a:xfrm>
                <a:off x="2254439" y="2272286"/>
                <a:ext cx="135663" cy="120499"/>
              </a:xfrm>
              <a:custGeom>
                <a:avLst/>
                <a:gdLst>
                  <a:gd name="T0" fmla="*/ 40 w 77"/>
                  <a:gd name="T1" fmla="*/ 63 h 71"/>
                  <a:gd name="T2" fmla="*/ 60 w 77"/>
                  <a:gd name="T3" fmla="*/ 58 h 71"/>
                  <a:gd name="T4" fmla="*/ 75 w 77"/>
                  <a:gd name="T5" fmla="*/ 30 h 71"/>
                  <a:gd name="T6" fmla="*/ 68 w 77"/>
                  <a:gd name="T7" fmla="*/ 29 h 71"/>
                  <a:gd name="T8" fmla="*/ 67 w 77"/>
                  <a:gd name="T9" fmla="*/ 33 h 71"/>
                  <a:gd name="T10" fmla="*/ 53 w 77"/>
                  <a:gd name="T11" fmla="*/ 28 h 71"/>
                  <a:gd name="T12" fmla="*/ 67 w 77"/>
                  <a:gd name="T13" fmla="*/ 16 h 71"/>
                  <a:gd name="T14" fmla="*/ 59 w 77"/>
                  <a:gd name="T15" fmla="*/ 5 h 71"/>
                  <a:gd name="T16" fmla="*/ 45 w 77"/>
                  <a:gd name="T17" fmla="*/ 9 h 71"/>
                  <a:gd name="T18" fmla="*/ 38 w 77"/>
                  <a:gd name="T19" fmla="*/ 11 h 71"/>
                  <a:gd name="T20" fmla="*/ 19 w 77"/>
                  <a:gd name="T21" fmla="*/ 20 h 71"/>
                  <a:gd name="T22" fmla="*/ 31 w 77"/>
                  <a:gd name="T23" fmla="*/ 30 h 71"/>
                  <a:gd name="T24" fmla="*/ 9 w 77"/>
                  <a:gd name="T25" fmla="*/ 28 h 71"/>
                  <a:gd name="T26" fmla="*/ 17 w 77"/>
                  <a:gd name="T27" fmla="*/ 44 h 71"/>
                  <a:gd name="T28" fmla="*/ 40 w 77"/>
                  <a:gd name="T29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71">
                    <a:moveTo>
                      <a:pt x="40" y="63"/>
                    </a:moveTo>
                    <a:cubicBezTo>
                      <a:pt x="51" y="71"/>
                      <a:pt x="48" y="57"/>
                      <a:pt x="60" y="58"/>
                    </a:cubicBezTo>
                    <a:cubicBezTo>
                      <a:pt x="73" y="58"/>
                      <a:pt x="73" y="38"/>
                      <a:pt x="75" y="30"/>
                    </a:cubicBezTo>
                    <a:cubicBezTo>
                      <a:pt x="77" y="23"/>
                      <a:pt x="65" y="23"/>
                      <a:pt x="68" y="29"/>
                    </a:cubicBezTo>
                    <a:cubicBezTo>
                      <a:pt x="71" y="34"/>
                      <a:pt x="68" y="40"/>
                      <a:pt x="67" y="33"/>
                    </a:cubicBezTo>
                    <a:cubicBezTo>
                      <a:pt x="66" y="27"/>
                      <a:pt x="56" y="33"/>
                      <a:pt x="53" y="28"/>
                    </a:cubicBezTo>
                    <a:cubicBezTo>
                      <a:pt x="49" y="23"/>
                      <a:pt x="64" y="22"/>
                      <a:pt x="67" y="16"/>
                    </a:cubicBezTo>
                    <a:cubicBezTo>
                      <a:pt x="71" y="9"/>
                      <a:pt x="56" y="10"/>
                      <a:pt x="59" y="5"/>
                    </a:cubicBezTo>
                    <a:cubicBezTo>
                      <a:pt x="63" y="0"/>
                      <a:pt x="37" y="6"/>
                      <a:pt x="45" y="9"/>
                    </a:cubicBezTo>
                    <a:cubicBezTo>
                      <a:pt x="52" y="12"/>
                      <a:pt x="45" y="16"/>
                      <a:pt x="38" y="11"/>
                    </a:cubicBezTo>
                    <a:cubicBezTo>
                      <a:pt x="31" y="6"/>
                      <a:pt x="12" y="14"/>
                      <a:pt x="19" y="20"/>
                    </a:cubicBezTo>
                    <a:cubicBezTo>
                      <a:pt x="24" y="24"/>
                      <a:pt x="41" y="17"/>
                      <a:pt x="31" y="30"/>
                    </a:cubicBezTo>
                    <a:cubicBezTo>
                      <a:pt x="22" y="43"/>
                      <a:pt x="18" y="26"/>
                      <a:pt x="9" y="28"/>
                    </a:cubicBezTo>
                    <a:cubicBezTo>
                      <a:pt x="0" y="29"/>
                      <a:pt x="4" y="40"/>
                      <a:pt x="17" y="44"/>
                    </a:cubicBezTo>
                    <a:cubicBezTo>
                      <a:pt x="31" y="48"/>
                      <a:pt x="29" y="56"/>
                      <a:pt x="40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2187"/>
              <p:cNvSpPr>
                <a:spLocks/>
              </p:cNvSpPr>
              <p:nvPr/>
            </p:nvSpPr>
            <p:spPr bwMode="auto">
              <a:xfrm>
                <a:off x="2215412" y="2220129"/>
                <a:ext cx="29734" cy="26977"/>
              </a:xfrm>
              <a:custGeom>
                <a:avLst/>
                <a:gdLst>
                  <a:gd name="T0" fmla="*/ 14 w 17"/>
                  <a:gd name="T1" fmla="*/ 12 h 16"/>
                  <a:gd name="T2" fmla="*/ 3 w 17"/>
                  <a:gd name="T3" fmla="*/ 7 h 16"/>
                  <a:gd name="T4" fmla="*/ 14 w 17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4" y="12"/>
                    </a:moveTo>
                    <a:cubicBezTo>
                      <a:pt x="17" y="8"/>
                      <a:pt x="6" y="0"/>
                      <a:pt x="3" y="7"/>
                    </a:cubicBezTo>
                    <a:cubicBezTo>
                      <a:pt x="0" y="14"/>
                      <a:pt x="10" y="16"/>
                      <a:pt x="1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2188"/>
              <p:cNvSpPr>
                <a:spLocks/>
              </p:cNvSpPr>
              <p:nvPr/>
            </p:nvSpPr>
            <p:spPr bwMode="auto">
              <a:xfrm>
                <a:off x="2373376" y="1962946"/>
                <a:ext cx="236016" cy="160065"/>
              </a:xfrm>
              <a:custGeom>
                <a:avLst/>
                <a:gdLst>
                  <a:gd name="T0" fmla="*/ 8 w 133"/>
                  <a:gd name="T1" fmla="*/ 48 h 94"/>
                  <a:gd name="T2" fmla="*/ 19 w 133"/>
                  <a:gd name="T3" fmla="*/ 60 h 94"/>
                  <a:gd name="T4" fmla="*/ 52 w 133"/>
                  <a:gd name="T5" fmla="*/ 61 h 94"/>
                  <a:gd name="T6" fmla="*/ 32 w 133"/>
                  <a:gd name="T7" fmla="*/ 71 h 94"/>
                  <a:gd name="T8" fmla="*/ 48 w 133"/>
                  <a:gd name="T9" fmla="*/ 83 h 94"/>
                  <a:gd name="T10" fmla="*/ 75 w 133"/>
                  <a:gd name="T11" fmla="*/ 90 h 94"/>
                  <a:gd name="T12" fmla="*/ 91 w 133"/>
                  <a:gd name="T13" fmla="*/ 90 h 94"/>
                  <a:gd name="T14" fmla="*/ 102 w 133"/>
                  <a:gd name="T15" fmla="*/ 77 h 94"/>
                  <a:gd name="T16" fmla="*/ 114 w 133"/>
                  <a:gd name="T17" fmla="*/ 68 h 94"/>
                  <a:gd name="T18" fmla="*/ 133 w 133"/>
                  <a:gd name="T19" fmla="*/ 61 h 94"/>
                  <a:gd name="T20" fmla="*/ 122 w 133"/>
                  <a:gd name="T21" fmla="*/ 56 h 94"/>
                  <a:gd name="T22" fmla="*/ 111 w 133"/>
                  <a:gd name="T23" fmla="*/ 49 h 94"/>
                  <a:gd name="T24" fmla="*/ 106 w 133"/>
                  <a:gd name="T25" fmla="*/ 38 h 94"/>
                  <a:gd name="T26" fmla="*/ 98 w 133"/>
                  <a:gd name="T27" fmla="*/ 36 h 94"/>
                  <a:gd name="T28" fmla="*/ 87 w 133"/>
                  <a:gd name="T29" fmla="*/ 31 h 94"/>
                  <a:gd name="T30" fmla="*/ 52 w 133"/>
                  <a:gd name="T31" fmla="*/ 12 h 94"/>
                  <a:gd name="T32" fmla="*/ 32 w 133"/>
                  <a:gd name="T33" fmla="*/ 9 h 94"/>
                  <a:gd name="T34" fmla="*/ 33 w 133"/>
                  <a:gd name="T35" fmla="*/ 14 h 94"/>
                  <a:gd name="T36" fmla="*/ 26 w 133"/>
                  <a:gd name="T37" fmla="*/ 19 h 94"/>
                  <a:gd name="T38" fmla="*/ 16 w 133"/>
                  <a:gd name="T39" fmla="*/ 24 h 94"/>
                  <a:gd name="T40" fmla="*/ 18 w 133"/>
                  <a:gd name="T41" fmla="*/ 37 h 94"/>
                  <a:gd name="T42" fmla="*/ 12 w 133"/>
                  <a:gd name="T43" fmla="*/ 42 h 94"/>
                  <a:gd name="T44" fmla="*/ 8 w 133"/>
                  <a:gd name="T45" fmla="*/ 4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94">
                    <a:moveTo>
                      <a:pt x="8" y="48"/>
                    </a:moveTo>
                    <a:cubicBezTo>
                      <a:pt x="16" y="52"/>
                      <a:pt x="11" y="57"/>
                      <a:pt x="19" y="60"/>
                    </a:cubicBezTo>
                    <a:cubicBezTo>
                      <a:pt x="27" y="64"/>
                      <a:pt x="50" y="56"/>
                      <a:pt x="52" y="61"/>
                    </a:cubicBezTo>
                    <a:cubicBezTo>
                      <a:pt x="54" y="67"/>
                      <a:pt x="29" y="67"/>
                      <a:pt x="32" y="71"/>
                    </a:cubicBezTo>
                    <a:cubicBezTo>
                      <a:pt x="36" y="74"/>
                      <a:pt x="50" y="80"/>
                      <a:pt x="48" y="83"/>
                    </a:cubicBezTo>
                    <a:cubicBezTo>
                      <a:pt x="46" y="86"/>
                      <a:pt x="72" y="94"/>
                      <a:pt x="75" y="90"/>
                    </a:cubicBezTo>
                    <a:cubicBezTo>
                      <a:pt x="77" y="86"/>
                      <a:pt x="84" y="87"/>
                      <a:pt x="91" y="90"/>
                    </a:cubicBezTo>
                    <a:cubicBezTo>
                      <a:pt x="97" y="92"/>
                      <a:pt x="98" y="74"/>
                      <a:pt x="102" y="77"/>
                    </a:cubicBezTo>
                    <a:cubicBezTo>
                      <a:pt x="107" y="80"/>
                      <a:pt x="106" y="71"/>
                      <a:pt x="114" y="68"/>
                    </a:cubicBezTo>
                    <a:cubicBezTo>
                      <a:pt x="121" y="65"/>
                      <a:pt x="132" y="65"/>
                      <a:pt x="133" y="61"/>
                    </a:cubicBezTo>
                    <a:cubicBezTo>
                      <a:pt x="133" y="59"/>
                      <a:pt x="131" y="55"/>
                      <a:pt x="122" y="56"/>
                    </a:cubicBezTo>
                    <a:cubicBezTo>
                      <a:pt x="113" y="57"/>
                      <a:pt x="107" y="54"/>
                      <a:pt x="111" y="49"/>
                    </a:cubicBezTo>
                    <a:cubicBezTo>
                      <a:pt x="115" y="44"/>
                      <a:pt x="101" y="42"/>
                      <a:pt x="106" y="38"/>
                    </a:cubicBezTo>
                    <a:cubicBezTo>
                      <a:pt x="111" y="34"/>
                      <a:pt x="96" y="30"/>
                      <a:pt x="98" y="36"/>
                    </a:cubicBezTo>
                    <a:cubicBezTo>
                      <a:pt x="99" y="42"/>
                      <a:pt x="89" y="37"/>
                      <a:pt x="87" y="31"/>
                    </a:cubicBezTo>
                    <a:cubicBezTo>
                      <a:pt x="86" y="26"/>
                      <a:pt x="65" y="24"/>
                      <a:pt x="52" y="12"/>
                    </a:cubicBezTo>
                    <a:cubicBezTo>
                      <a:pt x="38" y="0"/>
                      <a:pt x="24" y="8"/>
                      <a:pt x="32" y="9"/>
                    </a:cubicBezTo>
                    <a:cubicBezTo>
                      <a:pt x="40" y="11"/>
                      <a:pt x="40" y="15"/>
                      <a:pt x="33" y="14"/>
                    </a:cubicBezTo>
                    <a:cubicBezTo>
                      <a:pt x="27" y="14"/>
                      <a:pt x="15" y="15"/>
                      <a:pt x="26" y="19"/>
                    </a:cubicBezTo>
                    <a:cubicBezTo>
                      <a:pt x="36" y="23"/>
                      <a:pt x="25" y="24"/>
                      <a:pt x="16" y="24"/>
                    </a:cubicBezTo>
                    <a:cubicBezTo>
                      <a:pt x="8" y="24"/>
                      <a:pt x="7" y="35"/>
                      <a:pt x="18" y="37"/>
                    </a:cubicBezTo>
                    <a:cubicBezTo>
                      <a:pt x="29" y="38"/>
                      <a:pt x="21" y="45"/>
                      <a:pt x="12" y="42"/>
                    </a:cubicBezTo>
                    <a:cubicBezTo>
                      <a:pt x="3" y="40"/>
                      <a:pt x="0" y="44"/>
                      <a:pt x="8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2189"/>
              <p:cNvSpPr>
                <a:spLocks/>
              </p:cNvSpPr>
              <p:nvPr/>
            </p:nvSpPr>
            <p:spPr bwMode="auto">
              <a:xfrm>
                <a:off x="2380810" y="2128407"/>
                <a:ext cx="70619" cy="30574"/>
              </a:xfrm>
              <a:custGeom>
                <a:avLst/>
                <a:gdLst>
                  <a:gd name="T0" fmla="*/ 39 w 40"/>
                  <a:gd name="T1" fmla="*/ 3 h 17"/>
                  <a:gd name="T2" fmla="*/ 6 w 40"/>
                  <a:gd name="T3" fmla="*/ 9 h 17"/>
                  <a:gd name="T4" fmla="*/ 39 w 40"/>
                  <a:gd name="T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7">
                    <a:moveTo>
                      <a:pt x="39" y="3"/>
                    </a:moveTo>
                    <a:cubicBezTo>
                      <a:pt x="38" y="0"/>
                      <a:pt x="0" y="5"/>
                      <a:pt x="6" y="9"/>
                    </a:cubicBezTo>
                    <a:cubicBezTo>
                      <a:pt x="16" y="17"/>
                      <a:pt x="40" y="6"/>
                      <a:pt x="3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2190"/>
              <p:cNvSpPr>
                <a:spLocks/>
              </p:cNvSpPr>
              <p:nvPr/>
            </p:nvSpPr>
            <p:spPr bwMode="auto">
              <a:xfrm>
                <a:off x="2191253" y="2123011"/>
                <a:ext cx="39026" cy="44962"/>
              </a:xfrm>
              <a:custGeom>
                <a:avLst/>
                <a:gdLst>
                  <a:gd name="T0" fmla="*/ 18 w 22"/>
                  <a:gd name="T1" fmla="*/ 21 h 27"/>
                  <a:gd name="T2" fmla="*/ 1 w 22"/>
                  <a:gd name="T3" fmla="*/ 8 h 27"/>
                  <a:gd name="T4" fmla="*/ 18 w 22"/>
                  <a:gd name="T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7">
                    <a:moveTo>
                      <a:pt x="18" y="21"/>
                    </a:moveTo>
                    <a:cubicBezTo>
                      <a:pt x="22" y="16"/>
                      <a:pt x="2" y="0"/>
                      <a:pt x="1" y="8"/>
                    </a:cubicBezTo>
                    <a:cubicBezTo>
                      <a:pt x="0" y="15"/>
                      <a:pt x="14" y="27"/>
                      <a:pt x="18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2191"/>
              <p:cNvSpPr>
                <a:spLocks/>
              </p:cNvSpPr>
              <p:nvPr/>
            </p:nvSpPr>
            <p:spPr bwMode="auto">
              <a:xfrm>
                <a:off x="2345500" y="2081646"/>
                <a:ext cx="78053" cy="48559"/>
              </a:xfrm>
              <a:custGeom>
                <a:avLst/>
                <a:gdLst>
                  <a:gd name="T0" fmla="*/ 17 w 44"/>
                  <a:gd name="T1" fmla="*/ 29 h 29"/>
                  <a:gd name="T2" fmla="*/ 37 w 44"/>
                  <a:gd name="T3" fmla="*/ 25 h 29"/>
                  <a:gd name="T4" fmla="*/ 38 w 44"/>
                  <a:gd name="T5" fmla="*/ 17 h 29"/>
                  <a:gd name="T6" fmla="*/ 26 w 44"/>
                  <a:gd name="T7" fmla="*/ 12 h 29"/>
                  <a:gd name="T8" fmla="*/ 3 w 44"/>
                  <a:gd name="T9" fmla="*/ 5 h 29"/>
                  <a:gd name="T10" fmla="*/ 17 w 4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29">
                    <a:moveTo>
                      <a:pt x="17" y="29"/>
                    </a:moveTo>
                    <a:cubicBezTo>
                      <a:pt x="25" y="29"/>
                      <a:pt x="31" y="28"/>
                      <a:pt x="37" y="25"/>
                    </a:cubicBezTo>
                    <a:cubicBezTo>
                      <a:pt x="44" y="23"/>
                      <a:pt x="34" y="23"/>
                      <a:pt x="38" y="17"/>
                    </a:cubicBezTo>
                    <a:cubicBezTo>
                      <a:pt x="43" y="11"/>
                      <a:pt x="27" y="10"/>
                      <a:pt x="26" y="12"/>
                    </a:cubicBezTo>
                    <a:cubicBezTo>
                      <a:pt x="25" y="14"/>
                      <a:pt x="6" y="0"/>
                      <a:pt x="3" y="5"/>
                    </a:cubicBezTo>
                    <a:cubicBezTo>
                      <a:pt x="0" y="9"/>
                      <a:pt x="10" y="29"/>
                      <a:pt x="17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2192"/>
              <p:cNvSpPr>
                <a:spLocks/>
              </p:cNvSpPr>
              <p:nvPr/>
            </p:nvSpPr>
            <p:spPr bwMode="auto">
              <a:xfrm>
                <a:off x="2479305" y="2133802"/>
                <a:ext cx="52035" cy="28776"/>
              </a:xfrm>
              <a:custGeom>
                <a:avLst/>
                <a:gdLst>
                  <a:gd name="T0" fmla="*/ 20 w 29"/>
                  <a:gd name="T1" fmla="*/ 4 h 16"/>
                  <a:gd name="T2" fmla="*/ 9 w 29"/>
                  <a:gd name="T3" fmla="*/ 13 h 16"/>
                  <a:gd name="T4" fmla="*/ 20 w 29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6">
                    <a:moveTo>
                      <a:pt x="20" y="4"/>
                    </a:moveTo>
                    <a:cubicBezTo>
                      <a:pt x="11" y="0"/>
                      <a:pt x="0" y="9"/>
                      <a:pt x="9" y="13"/>
                    </a:cubicBezTo>
                    <a:cubicBezTo>
                      <a:pt x="17" y="16"/>
                      <a:pt x="29" y="9"/>
                      <a:pt x="2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2193"/>
              <p:cNvSpPr>
                <a:spLocks/>
              </p:cNvSpPr>
              <p:nvPr/>
            </p:nvSpPr>
            <p:spPr bwMode="auto">
              <a:xfrm>
                <a:off x="2193112" y="2061863"/>
                <a:ext cx="146813" cy="73738"/>
              </a:xfrm>
              <a:custGeom>
                <a:avLst/>
                <a:gdLst>
                  <a:gd name="T0" fmla="*/ 14 w 82"/>
                  <a:gd name="T1" fmla="*/ 14 h 43"/>
                  <a:gd name="T2" fmla="*/ 29 w 82"/>
                  <a:gd name="T3" fmla="*/ 21 h 43"/>
                  <a:gd name="T4" fmla="*/ 11 w 82"/>
                  <a:gd name="T5" fmla="*/ 24 h 43"/>
                  <a:gd name="T6" fmla="*/ 25 w 82"/>
                  <a:gd name="T7" fmla="*/ 28 h 43"/>
                  <a:gd name="T8" fmla="*/ 55 w 82"/>
                  <a:gd name="T9" fmla="*/ 34 h 43"/>
                  <a:gd name="T10" fmla="*/ 76 w 82"/>
                  <a:gd name="T11" fmla="*/ 36 h 43"/>
                  <a:gd name="T12" fmla="*/ 72 w 82"/>
                  <a:gd name="T13" fmla="*/ 24 h 43"/>
                  <a:gd name="T14" fmla="*/ 58 w 82"/>
                  <a:gd name="T15" fmla="*/ 16 h 43"/>
                  <a:gd name="T16" fmla="*/ 46 w 82"/>
                  <a:gd name="T17" fmla="*/ 8 h 43"/>
                  <a:gd name="T18" fmla="*/ 39 w 82"/>
                  <a:gd name="T19" fmla="*/ 7 h 43"/>
                  <a:gd name="T20" fmla="*/ 6 w 82"/>
                  <a:gd name="T21" fmla="*/ 2 h 43"/>
                  <a:gd name="T22" fmla="*/ 14 w 82"/>
                  <a:gd name="T23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3">
                    <a:moveTo>
                      <a:pt x="14" y="14"/>
                    </a:moveTo>
                    <a:cubicBezTo>
                      <a:pt x="20" y="10"/>
                      <a:pt x="31" y="17"/>
                      <a:pt x="29" y="21"/>
                    </a:cubicBezTo>
                    <a:cubicBezTo>
                      <a:pt x="27" y="26"/>
                      <a:pt x="10" y="21"/>
                      <a:pt x="11" y="24"/>
                    </a:cubicBezTo>
                    <a:cubicBezTo>
                      <a:pt x="11" y="26"/>
                      <a:pt x="13" y="32"/>
                      <a:pt x="25" y="28"/>
                    </a:cubicBezTo>
                    <a:cubicBezTo>
                      <a:pt x="37" y="25"/>
                      <a:pt x="47" y="27"/>
                      <a:pt x="55" y="34"/>
                    </a:cubicBezTo>
                    <a:cubicBezTo>
                      <a:pt x="63" y="40"/>
                      <a:pt x="71" y="43"/>
                      <a:pt x="76" y="36"/>
                    </a:cubicBezTo>
                    <a:cubicBezTo>
                      <a:pt x="82" y="30"/>
                      <a:pt x="69" y="29"/>
                      <a:pt x="72" y="24"/>
                    </a:cubicBezTo>
                    <a:cubicBezTo>
                      <a:pt x="74" y="19"/>
                      <a:pt x="64" y="16"/>
                      <a:pt x="58" y="16"/>
                    </a:cubicBezTo>
                    <a:cubicBezTo>
                      <a:pt x="53" y="16"/>
                      <a:pt x="51" y="6"/>
                      <a:pt x="46" y="8"/>
                    </a:cubicBezTo>
                    <a:cubicBezTo>
                      <a:pt x="42" y="10"/>
                      <a:pt x="39" y="13"/>
                      <a:pt x="39" y="7"/>
                    </a:cubicBezTo>
                    <a:cubicBezTo>
                      <a:pt x="39" y="0"/>
                      <a:pt x="13" y="0"/>
                      <a:pt x="6" y="2"/>
                    </a:cubicBezTo>
                    <a:cubicBezTo>
                      <a:pt x="0" y="5"/>
                      <a:pt x="8" y="18"/>
                      <a:pt x="14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2194"/>
              <p:cNvSpPr>
                <a:spLocks/>
              </p:cNvSpPr>
              <p:nvPr/>
            </p:nvSpPr>
            <p:spPr bwMode="auto">
              <a:xfrm>
                <a:off x="2691162" y="2283076"/>
                <a:ext cx="94778" cy="53955"/>
              </a:xfrm>
              <a:custGeom>
                <a:avLst/>
                <a:gdLst>
                  <a:gd name="T0" fmla="*/ 3 w 54"/>
                  <a:gd name="T1" fmla="*/ 7 h 31"/>
                  <a:gd name="T2" fmla="*/ 10 w 54"/>
                  <a:gd name="T3" fmla="*/ 21 h 31"/>
                  <a:gd name="T4" fmla="*/ 27 w 54"/>
                  <a:gd name="T5" fmla="*/ 26 h 31"/>
                  <a:gd name="T6" fmla="*/ 54 w 54"/>
                  <a:gd name="T7" fmla="*/ 22 h 31"/>
                  <a:gd name="T8" fmla="*/ 26 w 54"/>
                  <a:gd name="T9" fmla="*/ 8 h 31"/>
                  <a:gd name="T10" fmla="*/ 3 w 54"/>
                  <a:gd name="T1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1">
                    <a:moveTo>
                      <a:pt x="3" y="7"/>
                    </a:moveTo>
                    <a:cubicBezTo>
                      <a:pt x="0" y="13"/>
                      <a:pt x="10" y="13"/>
                      <a:pt x="10" y="21"/>
                    </a:cubicBezTo>
                    <a:cubicBezTo>
                      <a:pt x="11" y="28"/>
                      <a:pt x="20" y="31"/>
                      <a:pt x="27" y="26"/>
                    </a:cubicBezTo>
                    <a:cubicBezTo>
                      <a:pt x="34" y="22"/>
                      <a:pt x="54" y="28"/>
                      <a:pt x="54" y="22"/>
                    </a:cubicBezTo>
                    <a:cubicBezTo>
                      <a:pt x="54" y="16"/>
                      <a:pt x="33" y="6"/>
                      <a:pt x="26" y="8"/>
                    </a:cubicBezTo>
                    <a:cubicBezTo>
                      <a:pt x="18" y="9"/>
                      <a:pt x="6" y="0"/>
                      <a:pt x="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2195"/>
              <p:cNvSpPr>
                <a:spLocks/>
              </p:cNvSpPr>
              <p:nvPr/>
            </p:nvSpPr>
            <p:spPr bwMode="auto">
              <a:xfrm>
                <a:off x="1919928" y="2196749"/>
                <a:ext cx="40885" cy="28776"/>
              </a:xfrm>
              <a:custGeom>
                <a:avLst/>
                <a:gdLst>
                  <a:gd name="T0" fmla="*/ 5 w 23"/>
                  <a:gd name="T1" fmla="*/ 16 h 17"/>
                  <a:gd name="T2" fmla="*/ 22 w 23"/>
                  <a:gd name="T3" fmla="*/ 5 h 17"/>
                  <a:gd name="T4" fmla="*/ 5 w 23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5" y="16"/>
                    </a:moveTo>
                    <a:cubicBezTo>
                      <a:pt x="14" y="17"/>
                      <a:pt x="23" y="9"/>
                      <a:pt x="22" y="5"/>
                    </a:cubicBezTo>
                    <a:cubicBezTo>
                      <a:pt x="22" y="0"/>
                      <a:pt x="0" y="16"/>
                      <a:pt x="5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2196"/>
              <p:cNvSpPr>
                <a:spLocks/>
              </p:cNvSpPr>
              <p:nvPr/>
            </p:nvSpPr>
            <p:spPr bwMode="auto">
              <a:xfrm>
                <a:off x="2704170" y="2678743"/>
                <a:ext cx="31593" cy="23380"/>
              </a:xfrm>
              <a:custGeom>
                <a:avLst/>
                <a:gdLst>
                  <a:gd name="T0" fmla="*/ 8 w 18"/>
                  <a:gd name="T1" fmla="*/ 13 h 14"/>
                  <a:gd name="T2" fmla="*/ 9 w 18"/>
                  <a:gd name="T3" fmla="*/ 1 h 14"/>
                  <a:gd name="T4" fmla="*/ 8 w 18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8" y="13"/>
                    </a:moveTo>
                    <a:cubicBezTo>
                      <a:pt x="11" y="13"/>
                      <a:pt x="18" y="0"/>
                      <a:pt x="9" y="1"/>
                    </a:cubicBezTo>
                    <a:cubicBezTo>
                      <a:pt x="0" y="1"/>
                      <a:pt x="2" y="14"/>
                      <a:pt x="8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2197"/>
              <p:cNvSpPr>
                <a:spLocks noEditPoints="1"/>
              </p:cNvSpPr>
              <p:nvPr/>
            </p:nvSpPr>
            <p:spPr bwMode="auto">
              <a:xfrm>
                <a:off x="1488780" y="2277681"/>
                <a:ext cx="1719016" cy="931616"/>
              </a:xfrm>
              <a:custGeom>
                <a:avLst/>
                <a:gdLst>
                  <a:gd name="T0" fmla="*/ 537 w 969"/>
                  <a:gd name="T1" fmla="*/ 453 h 543"/>
                  <a:gd name="T2" fmla="*/ 569 w 969"/>
                  <a:gd name="T3" fmla="*/ 458 h 543"/>
                  <a:gd name="T4" fmla="*/ 640 w 969"/>
                  <a:gd name="T5" fmla="*/ 482 h 543"/>
                  <a:gd name="T6" fmla="*/ 670 w 969"/>
                  <a:gd name="T7" fmla="*/ 518 h 543"/>
                  <a:gd name="T8" fmla="*/ 698 w 969"/>
                  <a:gd name="T9" fmla="*/ 535 h 543"/>
                  <a:gd name="T10" fmla="*/ 731 w 969"/>
                  <a:gd name="T11" fmla="*/ 516 h 543"/>
                  <a:gd name="T12" fmla="*/ 831 w 969"/>
                  <a:gd name="T13" fmla="*/ 475 h 543"/>
                  <a:gd name="T14" fmla="*/ 875 w 969"/>
                  <a:gd name="T15" fmla="*/ 501 h 543"/>
                  <a:gd name="T16" fmla="*/ 904 w 969"/>
                  <a:gd name="T17" fmla="*/ 498 h 543"/>
                  <a:gd name="T18" fmla="*/ 876 w 969"/>
                  <a:gd name="T19" fmla="*/ 493 h 543"/>
                  <a:gd name="T20" fmla="*/ 794 w 969"/>
                  <a:gd name="T21" fmla="*/ 478 h 543"/>
                  <a:gd name="T22" fmla="*/ 933 w 969"/>
                  <a:gd name="T23" fmla="*/ 416 h 543"/>
                  <a:gd name="T24" fmla="*/ 949 w 969"/>
                  <a:gd name="T25" fmla="*/ 380 h 543"/>
                  <a:gd name="T26" fmla="*/ 947 w 969"/>
                  <a:gd name="T27" fmla="*/ 365 h 543"/>
                  <a:gd name="T28" fmla="*/ 902 w 969"/>
                  <a:gd name="T29" fmla="*/ 325 h 543"/>
                  <a:gd name="T30" fmla="*/ 867 w 969"/>
                  <a:gd name="T31" fmla="*/ 268 h 543"/>
                  <a:gd name="T32" fmla="*/ 831 w 969"/>
                  <a:gd name="T33" fmla="*/ 304 h 543"/>
                  <a:gd name="T34" fmla="*/ 804 w 969"/>
                  <a:gd name="T35" fmla="*/ 259 h 543"/>
                  <a:gd name="T36" fmla="*/ 750 w 969"/>
                  <a:gd name="T37" fmla="*/ 237 h 543"/>
                  <a:gd name="T38" fmla="*/ 712 w 969"/>
                  <a:gd name="T39" fmla="*/ 259 h 543"/>
                  <a:gd name="T40" fmla="*/ 728 w 969"/>
                  <a:gd name="T41" fmla="*/ 338 h 543"/>
                  <a:gd name="T42" fmla="*/ 705 w 969"/>
                  <a:gd name="T43" fmla="*/ 410 h 543"/>
                  <a:gd name="T44" fmla="*/ 663 w 969"/>
                  <a:gd name="T45" fmla="*/ 370 h 543"/>
                  <a:gd name="T46" fmla="*/ 592 w 969"/>
                  <a:gd name="T47" fmla="*/ 329 h 543"/>
                  <a:gd name="T48" fmla="*/ 524 w 969"/>
                  <a:gd name="T49" fmla="*/ 293 h 543"/>
                  <a:gd name="T50" fmla="*/ 556 w 969"/>
                  <a:gd name="T51" fmla="*/ 226 h 543"/>
                  <a:gd name="T52" fmla="*/ 594 w 969"/>
                  <a:gd name="T53" fmla="*/ 203 h 543"/>
                  <a:gd name="T54" fmla="*/ 615 w 969"/>
                  <a:gd name="T55" fmla="*/ 161 h 543"/>
                  <a:gd name="T56" fmla="*/ 656 w 969"/>
                  <a:gd name="T57" fmla="*/ 157 h 543"/>
                  <a:gd name="T58" fmla="*/ 672 w 969"/>
                  <a:gd name="T59" fmla="*/ 109 h 543"/>
                  <a:gd name="T60" fmla="*/ 632 w 969"/>
                  <a:gd name="T61" fmla="*/ 115 h 543"/>
                  <a:gd name="T62" fmla="*/ 603 w 969"/>
                  <a:gd name="T63" fmla="*/ 140 h 543"/>
                  <a:gd name="T64" fmla="*/ 573 w 969"/>
                  <a:gd name="T65" fmla="*/ 123 h 543"/>
                  <a:gd name="T66" fmla="*/ 560 w 969"/>
                  <a:gd name="T67" fmla="*/ 86 h 543"/>
                  <a:gd name="T68" fmla="*/ 537 w 969"/>
                  <a:gd name="T69" fmla="*/ 34 h 543"/>
                  <a:gd name="T70" fmla="*/ 520 w 969"/>
                  <a:gd name="T71" fmla="*/ 11 h 543"/>
                  <a:gd name="T72" fmla="*/ 507 w 969"/>
                  <a:gd name="T73" fmla="*/ 61 h 543"/>
                  <a:gd name="T74" fmla="*/ 532 w 969"/>
                  <a:gd name="T75" fmla="*/ 110 h 543"/>
                  <a:gd name="T76" fmla="*/ 507 w 969"/>
                  <a:gd name="T77" fmla="*/ 125 h 543"/>
                  <a:gd name="T78" fmla="*/ 516 w 969"/>
                  <a:gd name="T79" fmla="*/ 102 h 543"/>
                  <a:gd name="T80" fmla="*/ 485 w 969"/>
                  <a:gd name="T81" fmla="*/ 122 h 543"/>
                  <a:gd name="T82" fmla="*/ 408 w 969"/>
                  <a:gd name="T83" fmla="*/ 122 h 543"/>
                  <a:gd name="T84" fmla="*/ 379 w 969"/>
                  <a:gd name="T85" fmla="*/ 128 h 543"/>
                  <a:gd name="T86" fmla="*/ 346 w 969"/>
                  <a:gd name="T87" fmla="*/ 132 h 543"/>
                  <a:gd name="T88" fmla="*/ 249 w 969"/>
                  <a:gd name="T89" fmla="*/ 104 h 543"/>
                  <a:gd name="T90" fmla="*/ 153 w 969"/>
                  <a:gd name="T91" fmla="*/ 80 h 543"/>
                  <a:gd name="T92" fmla="*/ 87 w 969"/>
                  <a:gd name="T93" fmla="*/ 116 h 543"/>
                  <a:gd name="T94" fmla="*/ 82 w 969"/>
                  <a:gd name="T95" fmla="*/ 102 h 543"/>
                  <a:gd name="T96" fmla="*/ 19 w 969"/>
                  <a:gd name="T97" fmla="*/ 99 h 543"/>
                  <a:gd name="T98" fmla="*/ 17 w 969"/>
                  <a:gd name="T99" fmla="*/ 267 h 543"/>
                  <a:gd name="T100" fmla="*/ 45 w 969"/>
                  <a:gd name="T101" fmla="*/ 288 h 543"/>
                  <a:gd name="T102" fmla="*/ 113 w 969"/>
                  <a:gd name="T103" fmla="*/ 334 h 543"/>
                  <a:gd name="T104" fmla="*/ 122 w 969"/>
                  <a:gd name="T105" fmla="*/ 369 h 543"/>
                  <a:gd name="T106" fmla="*/ 148 w 969"/>
                  <a:gd name="T107" fmla="*/ 403 h 543"/>
                  <a:gd name="T108" fmla="*/ 192 w 969"/>
                  <a:gd name="T109" fmla="*/ 436 h 543"/>
                  <a:gd name="T110" fmla="*/ 241 w 969"/>
                  <a:gd name="T111" fmla="*/ 177 h 543"/>
                  <a:gd name="T112" fmla="*/ 210 w 969"/>
                  <a:gd name="T113" fmla="*/ 176 h 543"/>
                  <a:gd name="T114" fmla="*/ 239 w 969"/>
                  <a:gd name="T115" fmla="*/ 162 h 543"/>
                  <a:gd name="T116" fmla="*/ 285 w 969"/>
                  <a:gd name="T117" fmla="*/ 252 h 543"/>
                  <a:gd name="T118" fmla="*/ 501 w 969"/>
                  <a:gd name="T119" fmla="*/ 426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9" h="543">
                    <a:moveTo>
                      <a:pt x="521" y="441"/>
                    </a:moveTo>
                    <a:cubicBezTo>
                      <a:pt x="522" y="441"/>
                      <a:pt x="523" y="441"/>
                      <a:pt x="524" y="442"/>
                    </a:cubicBezTo>
                    <a:cubicBezTo>
                      <a:pt x="526" y="443"/>
                      <a:pt x="526" y="446"/>
                      <a:pt x="526" y="448"/>
                    </a:cubicBezTo>
                    <a:cubicBezTo>
                      <a:pt x="527" y="449"/>
                      <a:pt x="527" y="450"/>
                      <a:pt x="528" y="450"/>
                    </a:cubicBezTo>
                    <a:cubicBezTo>
                      <a:pt x="529" y="451"/>
                      <a:pt x="531" y="451"/>
                      <a:pt x="532" y="452"/>
                    </a:cubicBezTo>
                    <a:cubicBezTo>
                      <a:pt x="533" y="453"/>
                      <a:pt x="535" y="453"/>
                      <a:pt x="536" y="453"/>
                    </a:cubicBezTo>
                    <a:cubicBezTo>
                      <a:pt x="536" y="453"/>
                      <a:pt x="537" y="453"/>
                      <a:pt x="537" y="453"/>
                    </a:cubicBezTo>
                    <a:cubicBezTo>
                      <a:pt x="538" y="452"/>
                      <a:pt x="540" y="451"/>
                      <a:pt x="542" y="451"/>
                    </a:cubicBezTo>
                    <a:cubicBezTo>
                      <a:pt x="545" y="451"/>
                      <a:pt x="547" y="452"/>
                      <a:pt x="549" y="454"/>
                    </a:cubicBezTo>
                    <a:cubicBezTo>
                      <a:pt x="550" y="456"/>
                      <a:pt x="551" y="456"/>
                      <a:pt x="552" y="456"/>
                    </a:cubicBezTo>
                    <a:cubicBezTo>
                      <a:pt x="554" y="456"/>
                      <a:pt x="554" y="456"/>
                      <a:pt x="554" y="456"/>
                    </a:cubicBezTo>
                    <a:cubicBezTo>
                      <a:pt x="555" y="456"/>
                      <a:pt x="557" y="456"/>
                      <a:pt x="558" y="458"/>
                    </a:cubicBezTo>
                    <a:cubicBezTo>
                      <a:pt x="560" y="461"/>
                      <a:pt x="563" y="462"/>
                      <a:pt x="565" y="460"/>
                    </a:cubicBezTo>
                    <a:cubicBezTo>
                      <a:pt x="566" y="458"/>
                      <a:pt x="567" y="458"/>
                      <a:pt x="569" y="458"/>
                    </a:cubicBezTo>
                    <a:cubicBezTo>
                      <a:pt x="573" y="458"/>
                      <a:pt x="579" y="460"/>
                      <a:pt x="582" y="461"/>
                    </a:cubicBezTo>
                    <a:cubicBezTo>
                      <a:pt x="584" y="462"/>
                      <a:pt x="584" y="462"/>
                      <a:pt x="584" y="462"/>
                    </a:cubicBezTo>
                    <a:cubicBezTo>
                      <a:pt x="589" y="457"/>
                      <a:pt x="593" y="449"/>
                      <a:pt x="597" y="449"/>
                    </a:cubicBezTo>
                    <a:cubicBezTo>
                      <a:pt x="603" y="449"/>
                      <a:pt x="620" y="451"/>
                      <a:pt x="621" y="459"/>
                    </a:cubicBezTo>
                    <a:cubicBezTo>
                      <a:pt x="622" y="468"/>
                      <a:pt x="632" y="460"/>
                      <a:pt x="633" y="468"/>
                    </a:cubicBezTo>
                    <a:cubicBezTo>
                      <a:pt x="634" y="473"/>
                      <a:pt x="638" y="478"/>
                      <a:pt x="639" y="481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3" y="484"/>
                      <a:pt x="645" y="485"/>
                      <a:pt x="647" y="487"/>
                    </a:cubicBezTo>
                    <a:cubicBezTo>
                      <a:pt x="648" y="488"/>
                      <a:pt x="648" y="488"/>
                      <a:pt x="648" y="488"/>
                    </a:cubicBezTo>
                    <a:cubicBezTo>
                      <a:pt x="652" y="488"/>
                      <a:pt x="659" y="489"/>
                      <a:pt x="663" y="490"/>
                    </a:cubicBezTo>
                    <a:cubicBezTo>
                      <a:pt x="670" y="493"/>
                      <a:pt x="680" y="487"/>
                      <a:pt x="684" y="496"/>
                    </a:cubicBezTo>
                    <a:cubicBezTo>
                      <a:pt x="687" y="504"/>
                      <a:pt x="696" y="511"/>
                      <a:pt x="688" y="511"/>
                    </a:cubicBezTo>
                    <a:cubicBezTo>
                      <a:pt x="681" y="512"/>
                      <a:pt x="673" y="503"/>
                      <a:pt x="673" y="508"/>
                    </a:cubicBezTo>
                    <a:cubicBezTo>
                      <a:pt x="674" y="513"/>
                      <a:pt x="670" y="510"/>
                      <a:pt x="670" y="518"/>
                    </a:cubicBezTo>
                    <a:cubicBezTo>
                      <a:pt x="670" y="524"/>
                      <a:pt x="667" y="532"/>
                      <a:pt x="664" y="535"/>
                    </a:cubicBezTo>
                    <a:cubicBezTo>
                      <a:pt x="664" y="536"/>
                      <a:pt x="664" y="536"/>
                      <a:pt x="664" y="536"/>
                    </a:cubicBezTo>
                    <a:cubicBezTo>
                      <a:pt x="663" y="538"/>
                      <a:pt x="663" y="541"/>
                      <a:pt x="665" y="543"/>
                    </a:cubicBezTo>
                    <a:cubicBezTo>
                      <a:pt x="665" y="543"/>
                      <a:pt x="665" y="543"/>
                      <a:pt x="665" y="543"/>
                    </a:cubicBezTo>
                    <a:cubicBezTo>
                      <a:pt x="669" y="540"/>
                      <a:pt x="673" y="537"/>
                      <a:pt x="677" y="537"/>
                    </a:cubicBezTo>
                    <a:cubicBezTo>
                      <a:pt x="685" y="537"/>
                      <a:pt x="687" y="542"/>
                      <a:pt x="692" y="538"/>
                    </a:cubicBezTo>
                    <a:cubicBezTo>
                      <a:pt x="696" y="536"/>
                      <a:pt x="697" y="534"/>
                      <a:pt x="698" y="535"/>
                    </a:cubicBezTo>
                    <a:cubicBezTo>
                      <a:pt x="700" y="534"/>
                      <a:pt x="700" y="534"/>
                      <a:pt x="700" y="534"/>
                    </a:cubicBezTo>
                    <a:cubicBezTo>
                      <a:pt x="700" y="534"/>
                      <a:pt x="700" y="532"/>
                      <a:pt x="700" y="530"/>
                    </a:cubicBezTo>
                    <a:cubicBezTo>
                      <a:pt x="699" y="530"/>
                      <a:pt x="699" y="530"/>
                      <a:pt x="699" y="530"/>
                    </a:cubicBezTo>
                    <a:cubicBezTo>
                      <a:pt x="696" y="531"/>
                      <a:pt x="695" y="530"/>
                      <a:pt x="693" y="527"/>
                    </a:cubicBezTo>
                    <a:cubicBezTo>
                      <a:pt x="691" y="522"/>
                      <a:pt x="708" y="517"/>
                      <a:pt x="716" y="518"/>
                    </a:cubicBezTo>
                    <a:cubicBezTo>
                      <a:pt x="723" y="519"/>
                      <a:pt x="727" y="516"/>
                      <a:pt x="730" y="516"/>
                    </a:cubicBezTo>
                    <a:cubicBezTo>
                      <a:pt x="731" y="516"/>
                      <a:pt x="731" y="516"/>
                      <a:pt x="731" y="516"/>
                    </a:cubicBezTo>
                    <a:cubicBezTo>
                      <a:pt x="744" y="504"/>
                      <a:pt x="746" y="504"/>
                      <a:pt x="747" y="504"/>
                    </a:cubicBezTo>
                    <a:cubicBezTo>
                      <a:pt x="750" y="504"/>
                      <a:pt x="781" y="504"/>
                      <a:pt x="785" y="504"/>
                    </a:cubicBezTo>
                    <a:cubicBezTo>
                      <a:pt x="789" y="501"/>
                      <a:pt x="797" y="495"/>
                      <a:pt x="798" y="490"/>
                    </a:cubicBezTo>
                    <a:cubicBezTo>
                      <a:pt x="799" y="485"/>
                      <a:pt x="806" y="468"/>
                      <a:pt x="813" y="468"/>
                    </a:cubicBezTo>
                    <a:cubicBezTo>
                      <a:pt x="814" y="468"/>
                      <a:pt x="815" y="469"/>
                      <a:pt x="815" y="469"/>
                    </a:cubicBezTo>
                    <a:cubicBezTo>
                      <a:pt x="817" y="471"/>
                      <a:pt x="820" y="471"/>
                      <a:pt x="823" y="471"/>
                    </a:cubicBezTo>
                    <a:cubicBezTo>
                      <a:pt x="827" y="471"/>
                      <a:pt x="831" y="472"/>
                      <a:pt x="831" y="475"/>
                    </a:cubicBezTo>
                    <a:cubicBezTo>
                      <a:pt x="831" y="476"/>
                      <a:pt x="831" y="476"/>
                      <a:pt x="831" y="478"/>
                    </a:cubicBezTo>
                    <a:cubicBezTo>
                      <a:pt x="831" y="482"/>
                      <a:pt x="830" y="492"/>
                      <a:pt x="840" y="505"/>
                    </a:cubicBezTo>
                    <a:cubicBezTo>
                      <a:pt x="840" y="506"/>
                      <a:pt x="840" y="506"/>
                      <a:pt x="840" y="506"/>
                    </a:cubicBezTo>
                    <a:cubicBezTo>
                      <a:pt x="844" y="503"/>
                      <a:pt x="848" y="502"/>
                      <a:pt x="850" y="502"/>
                    </a:cubicBezTo>
                    <a:cubicBezTo>
                      <a:pt x="855" y="502"/>
                      <a:pt x="862" y="496"/>
                      <a:pt x="864" y="492"/>
                    </a:cubicBezTo>
                    <a:cubicBezTo>
                      <a:pt x="866" y="488"/>
                      <a:pt x="868" y="496"/>
                      <a:pt x="864" y="497"/>
                    </a:cubicBezTo>
                    <a:cubicBezTo>
                      <a:pt x="860" y="498"/>
                      <a:pt x="868" y="501"/>
                      <a:pt x="875" y="501"/>
                    </a:cubicBezTo>
                    <a:cubicBezTo>
                      <a:pt x="882" y="501"/>
                      <a:pt x="871" y="503"/>
                      <a:pt x="866" y="503"/>
                    </a:cubicBezTo>
                    <a:cubicBezTo>
                      <a:pt x="861" y="503"/>
                      <a:pt x="859" y="504"/>
                      <a:pt x="852" y="511"/>
                    </a:cubicBezTo>
                    <a:cubicBezTo>
                      <a:pt x="845" y="518"/>
                      <a:pt x="846" y="520"/>
                      <a:pt x="850" y="523"/>
                    </a:cubicBezTo>
                    <a:cubicBezTo>
                      <a:pt x="854" y="527"/>
                      <a:pt x="860" y="525"/>
                      <a:pt x="865" y="520"/>
                    </a:cubicBezTo>
                    <a:cubicBezTo>
                      <a:pt x="871" y="516"/>
                      <a:pt x="870" y="511"/>
                      <a:pt x="876" y="511"/>
                    </a:cubicBezTo>
                    <a:cubicBezTo>
                      <a:pt x="881" y="511"/>
                      <a:pt x="896" y="506"/>
                      <a:pt x="902" y="504"/>
                    </a:cubicBezTo>
                    <a:cubicBezTo>
                      <a:pt x="908" y="502"/>
                      <a:pt x="904" y="501"/>
                      <a:pt x="904" y="498"/>
                    </a:cubicBezTo>
                    <a:cubicBezTo>
                      <a:pt x="904" y="496"/>
                      <a:pt x="915" y="496"/>
                      <a:pt x="919" y="493"/>
                    </a:cubicBezTo>
                    <a:cubicBezTo>
                      <a:pt x="923" y="490"/>
                      <a:pt x="918" y="488"/>
                      <a:pt x="915" y="488"/>
                    </a:cubicBezTo>
                    <a:cubicBezTo>
                      <a:pt x="911" y="489"/>
                      <a:pt x="914" y="483"/>
                      <a:pt x="915" y="481"/>
                    </a:cubicBezTo>
                    <a:cubicBezTo>
                      <a:pt x="915" y="478"/>
                      <a:pt x="907" y="482"/>
                      <a:pt x="907" y="485"/>
                    </a:cubicBezTo>
                    <a:cubicBezTo>
                      <a:pt x="907" y="488"/>
                      <a:pt x="901" y="490"/>
                      <a:pt x="901" y="492"/>
                    </a:cubicBezTo>
                    <a:cubicBezTo>
                      <a:pt x="901" y="498"/>
                      <a:pt x="900" y="494"/>
                      <a:pt x="896" y="496"/>
                    </a:cubicBezTo>
                    <a:cubicBezTo>
                      <a:pt x="892" y="498"/>
                      <a:pt x="877" y="496"/>
                      <a:pt x="876" y="493"/>
                    </a:cubicBezTo>
                    <a:cubicBezTo>
                      <a:pt x="876" y="489"/>
                      <a:pt x="865" y="488"/>
                      <a:pt x="864" y="483"/>
                    </a:cubicBezTo>
                    <a:cubicBezTo>
                      <a:pt x="864" y="478"/>
                      <a:pt x="858" y="477"/>
                      <a:pt x="863" y="471"/>
                    </a:cubicBezTo>
                    <a:cubicBezTo>
                      <a:pt x="867" y="466"/>
                      <a:pt x="862" y="464"/>
                      <a:pt x="858" y="468"/>
                    </a:cubicBezTo>
                    <a:cubicBezTo>
                      <a:pt x="853" y="472"/>
                      <a:pt x="851" y="465"/>
                      <a:pt x="857" y="463"/>
                    </a:cubicBezTo>
                    <a:cubicBezTo>
                      <a:pt x="862" y="461"/>
                      <a:pt x="873" y="459"/>
                      <a:pt x="868" y="449"/>
                    </a:cubicBezTo>
                    <a:cubicBezTo>
                      <a:pt x="862" y="439"/>
                      <a:pt x="828" y="452"/>
                      <a:pt x="819" y="457"/>
                    </a:cubicBezTo>
                    <a:cubicBezTo>
                      <a:pt x="810" y="462"/>
                      <a:pt x="799" y="478"/>
                      <a:pt x="794" y="478"/>
                    </a:cubicBezTo>
                    <a:cubicBezTo>
                      <a:pt x="790" y="478"/>
                      <a:pt x="803" y="469"/>
                      <a:pt x="805" y="466"/>
                    </a:cubicBezTo>
                    <a:cubicBezTo>
                      <a:pt x="807" y="463"/>
                      <a:pt x="804" y="459"/>
                      <a:pt x="807" y="461"/>
                    </a:cubicBezTo>
                    <a:cubicBezTo>
                      <a:pt x="810" y="462"/>
                      <a:pt x="817" y="450"/>
                      <a:pt x="823" y="446"/>
                    </a:cubicBezTo>
                    <a:cubicBezTo>
                      <a:pt x="828" y="442"/>
                      <a:pt x="834" y="446"/>
                      <a:pt x="834" y="442"/>
                    </a:cubicBezTo>
                    <a:cubicBezTo>
                      <a:pt x="835" y="439"/>
                      <a:pt x="838" y="437"/>
                      <a:pt x="843" y="432"/>
                    </a:cubicBezTo>
                    <a:cubicBezTo>
                      <a:pt x="848" y="428"/>
                      <a:pt x="907" y="429"/>
                      <a:pt x="913" y="429"/>
                    </a:cubicBezTo>
                    <a:cubicBezTo>
                      <a:pt x="919" y="429"/>
                      <a:pt x="930" y="421"/>
                      <a:pt x="933" y="416"/>
                    </a:cubicBezTo>
                    <a:cubicBezTo>
                      <a:pt x="937" y="411"/>
                      <a:pt x="941" y="411"/>
                      <a:pt x="949" y="412"/>
                    </a:cubicBezTo>
                    <a:cubicBezTo>
                      <a:pt x="957" y="412"/>
                      <a:pt x="961" y="405"/>
                      <a:pt x="965" y="402"/>
                    </a:cubicBezTo>
                    <a:cubicBezTo>
                      <a:pt x="969" y="400"/>
                      <a:pt x="967" y="398"/>
                      <a:pt x="964" y="398"/>
                    </a:cubicBezTo>
                    <a:cubicBezTo>
                      <a:pt x="960" y="397"/>
                      <a:pt x="957" y="395"/>
                      <a:pt x="960" y="394"/>
                    </a:cubicBezTo>
                    <a:cubicBezTo>
                      <a:pt x="964" y="394"/>
                      <a:pt x="966" y="392"/>
                      <a:pt x="967" y="388"/>
                    </a:cubicBezTo>
                    <a:cubicBezTo>
                      <a:pt x="969" y="383"/>
                      <a:pt x="966" y="385"/>
                      <a:pt x="961" y="379"/>
                    </a:cubicBezTo>
                    <a:cubicBezTo>
                      <a:pt x="956" y="373"/>
                      <a:pt x="954" y="381"/>
                      <a:pt x="949" y="380"/>
                    </a:cubicBezTo>
                    <a:cubicBezTo>
                      <a:pt x="944" y="380"/>
                      <a:pt x="952" y="374"/>
                      <a:pt x="948" y="371"/>
                    </a:cubicBezTo>
                    <a:cubicBezTo>
                      <a:pt x="944" y="369"/>
                      <a:pt x="937" y="371"/>
                      <a:pt x="931" y="376"/>
                    </a:cubicBezTo>
                    <a:cubicBezTo>
                      <a:pt x="925" y="381"/>
                      <a:pt x="925" y="375"/>
                      <a:pt x="920" y="380"/>
                    </a:cubicBezTo>
                    <a:cubicBezTo>
                      <a:pt x="915" y="385"/>
                      <a:pt x="915" y="378"/>
                      <a:pt x="917" y="376"/>
                    </a:cubicBezTo>
                    <a:cubicBezTo>
                      <a:pt x="920" y="374"/>
                      <a:pt x="922" y="376"/>
                      <a:pt x="924" y="373"/>
                    </a:cubicBezTo>
                    <a:cubicBezTo>
                      <a:pt x="926" y="370"/>
                      <a:pt x="928" y="373"/>
                      <a:pt x="934" y="369"/>
                    </a:cubicBezTo>
                    <a:cubicBezTo>
                      <a:pt x="940" y="366"/>
                      <a:pt x="945" y="367"/>
                      <a:pt x="947" y="365"/>
                    </a:cubicBezTo>
                    <a:cubicBezTo>
                      <a:pt x="948" y="362"/>
                      <a:pt x="944" y="358"/>
                      <a:pt x="938" y="359"/>
                    </a:cubicBezTo>
                    <a:cubicBezTo>
                      <a:pt x="933" y="361"/>
                      <a:pt x="929" y="352"/>
                      <a:pt x="926" y="354"/>
                    </a:cubicBezTo>
                    <a:cubicBezTo>
                      <a:pt x="922" y="357"/>
                      <a:pt x="923" y="351"/>
                      <a:pt x="919" y="353"/>
                    </a:cubicBezTo>
                    <a:cubicBezTo>
                      <a:pt x="915" y="356"/>
                      <a:pt x="913" y="352"/>
                      <a:pt x="911" y="348"/>
                    </a:cubicBezTo>
                    <a:cubicBezTo>
                      <a:pt x="909" y="343"/>
                      <a:pt x="898" y="335"/>
                      <a:pt x="892" y="333"/>
                    </a:cubicBezTo>
                    <a:cubicBezTo>
                      <a:pt x="885" y="331"/>
                      <a:pt x="890" y="328"/>
                      <a:pt x="893" y="330"/>
                    </a:cubicBezTo>
                    <a:cubicBezTo>
                      <a:pt x="897" y="333"/>
                      <a:pt x="901" y="328"/>
                      <a:pt x="902" y="325"/>
                    </a:cubicBezTo>
                    <a:cubicBezTo>
                      <a:pt x="904" y="323"/>
                      <a:pt x="900" y="320"/>
                      <a:pt x="898" y="320"/>
                    </a:cubicBezTo>
                    <a:cubicBezTo>
                      <a:pt x="896" y="320"/>
                      <a:pt x="896" y="317"/>
                      <a:pt x="896" y="314"/>
                    </a:cubicBezTo>
                    <a:cubicBezTo>
                      <a:pt x="897" y="312"/>
                      <a:pt x="889" y="308"/>
                      <a:pt x="889" y="306"/>
                    </a:cubicBezTo>
                    <a:cubicBezTo>
                      <a:pt x="889" y="303"/>
                      <a:pt x="884" y="302"/>
                      <a:pt x="885" y="299"/>
                    </a:cubicBezTo>
                    <a:cubicBezTo>
                      <a:pt x="885" y="297"/>
                      <a:pt x="880" y="294"/>
                      <a:pt x="880" y="291"/>
                    </a:cubicBezTo>
                    <a:cubicBezTo>
                      <a:pt x="880" y="288"/>
                      <a:pt x="873" y="282"/>
                      <a:pt x="873" y="278"/>
                    </a:cubicBezTo>
                    <a:cubicBezTo>
                      <a:pt x="872" y="275"/>
                      <a:pt x="868" y="272"/>
                      <a:pt x="867" y="268"/>
                    </a:cubicBezTo>
                    <a:cubicBezTo>
                      <a:pt x="865" y="264"/>
                      <a:pt x="863" y="266"/>
                      <a:pt x="862" y="272"/>
                    </a:cubicBezTo>
                    <a:cubicBezTo>
                      <a:pt x="860" y="278"/>
                      <a:pt x="855" y="278"/>
                      <a:pt x="857" y="280"/>
                    </a:cubicBezTo>
                    <a:cubicBezTo>
                      <a:pt x="860" y="284"/>
                      <a:pt x="857" y="284"/>
                      <a:pt x="855" y="286"/>
                    </a:cubicBezTo>
                    <a:cubicBezTo>
                      <a:pt x="853" y="289"/>
                      <a:pt x="857" y="293"/>
                      <a:pt x="853" y="293"/>
                    </a:cubicBezTo>
                    <a:cubicBezTo>
                      <a:pt x="849" y="293"/>
                      <a:pt x="851" y="300"/>
                      <a:pt x="849" y="297"/>
                    </a:cubicBezTo>
                    <a:cubicBezTo>
                      <a:pt x="847" y="293"/>
                      <a:pt x="842" y="294"/>
                      <a:pt x="842" y="298"/>
                    </a:cubicBezTo>
                    <a:cubicBezTo>
                      <a:pt x="842" y="301"/>
                      <a:pt x="834" y="305"/>
                      <a:pt x="831" y="304"/>
                    </a:cubicBezTo>
                    <a:cubicBezTo>
                      <a:pt x="828" y="304"/>
                      <a:pt x="828" y="297"/>
                      <a:pt x="825" y="299"/>
                    </a:cubicBezTo>
                    <a:cubicBezTo>
                      <a:pt x="822" y="301"/>
                      <a:pt x="823" y="294"/>
                      <a:pt x="818" y="294"/>
                    </a:cubicBezTo>
                    <a:cubicBezTo>
                      <a:pt x="814" y="294"/>
                      <a:pt x="811" y="294"/>
                      <a:pt x="812" y="290"/>
                    </a:cubicBezTo>
                    <a:cubicBezTo>
                      <a:pt x="814" y="286"/>
                      <a:pt x="805" y="284"/>
                      <a:pt x="808" y="282"/>
                    </a:cubicBezTo>
                    <a:cubicBezTo>
                      <a:pt x="811" y="280"/>
                      <a:pt x="807" y="276"/>
                      <a:pt x="807" y="269"/>
                    </a:cubicBezTo>
                    <a:cubicBezTo>
                      <a:pt x="806" y="263"/>
                      <a:pt x="810" y="262"/>
                      <a:pt x="810" y="260"/>
                    </a:cubicBezTo>
                    <a:cubicBezTo>
                      <a:pt x="810" y="257"/>
                      <a:pt x="807" y="257"/>
                      <a:pt x="804" y="259"/>
                    </a:cubicBezTo>
                    <a:cubicBezTo>
                      <a:pt x="801" y="261"/>
                      <a:pt x="801" y="257"/>
                      <a:pt x="798" y="257"/>
                    </a:cubicBezTo>
                    <a:cubicBezTo>
                      <a:pt x="795" y="257"/>
                      <a:pt x="785" y="257"/>
                      <a:pt x="785" y="252"/>
                    </a:cubicBezTo>
                    <a:cubicBezTo>
                      <a:pt x="784" y="248"/>
                      <a:pt x="781" y="250"/>
                      <a:pt x="779" y="246"/>
                    </a:cubicBezTo>
                    <a:cubicBezTo>
                      <a:pt x="778" y="241"/>
                      <a:pt x="774" y="245"/>
                      <a:pt x="774" y="242"/>
                    </a:cubicBezTo>
                    <a:cubicBezTo>
                      <a:pt x="774" y="239"/>
                      <a:pt x="772" y="237"/>
                      <a:pt x="769" y="237"/>
                    </a:cubicBezTo>
                    <a:cubicBezTo>
                      <a:pt x="766" y="237"/>
                      <a:pt x="765" y="234"/>
                      <a:pt x="761" y="233"/>
                    </a:cubicBezTo>
                    <a:cubicBezTo>
                      <a:pt x="757" y="233"/>
                      <a:pt x="752" y="236"/>
                      <a:pt x="750" y="237"/>
                    </a:cubicBezTo>
                    <a:cubicBezTo>
                      <a:pt x="748" y="238"/>
                      <a:pt x="742" y="233"/>
                      <a:pt x="740" y="235"/>
                    </a:cubicBezTo>
                    <a:cubicBezTo>
                      <a:pt x="737" y="237"/>
                      <a:pt x="737" y="234"/>
                      <a:pt x="731" y="232"/>
                    </a:cubicBezTo>
                    <a:cubicBezTo>
                      <a:pt x="724" y="230"/>
                      <a:pt x="716" y="230"/>
                      <a:pt x="716" y="232"/>
                    </a:cubicBezTo>
                    <a:cubicBezTo>
                      <a:pt x="715" y="234"/>
                      <a:pt x="710" y="235"/>
                      <a:pt x="711" y="240"/>
                    </a:cubicBezTo>
                    <a:cubicBezTo>
                      <a:pt x="712" y="246"/>
                      <a:pt x="717" y="245"/>
                      <a:pt x="718" y="248"/>
                    </a:cubicBezTo>
                    <a:cubicBezTo>
                      <a:pt x="719" y="252"/>
                      <a:pt x="716" y="250"/>
                      <a:pt x="715" y="254"/>
                    </a:cubicBezTo>
                    <a:cubicBezTo>
                      <a:pt x="715" y="257"/>
                      <a:pt x="712" y="257"/>
                      <a:pt x="712" y="259"/>
                    </a:cubicBezTo>
                    <a:cubicBezTo>
                      <a:pt x="712" y="261"/>
                      <a:pt x="714" y="261"/>
                      <a:pt x="715" y="265"/>
                    </a:cubicBezTo>
                    <a:cubicBezTo>
                      <a:pt x="717" y="270"/>
                      <a:pt x="719" y="269"/>
                      <a:pt x="720" y="275"/>
                    </a:cubicBezTo>
                    <a:cubicBezTo>
                      <a:pt x="721" y="281"/>
                      <a:pt x="718" y="280"/>
                      <a:pt x="715" y="281"/>
                    </a:cubicBezTo>
                    <a:cubicBezTo>
                      <a:pt x="713" y="282"/>
                      <a:pt x="716" y="285"/>
                      <a:pt x="712" y="289"/>
                    </a:cubicBezTo>
                    <a:cubicBezTo>
                      <a:pt x="709" y="293"/>
                      <a:pt x="706" y="297"/>
                      <a:pt x="708" y="299"/>
                    </a:cubicBezTo>
                    <a:cubicBezTo>
                      <a:pt x="711" y="302"/>
                      <a:pt x="721" y="306"/>
                      <a:pt x="725" y="313"/>
                    </a:cubicBezTo>
                    <a:cubicBezTo>
                      <a:pt x="729" y="320"/>
                      <a:pt x="729" y="330"/>
                      <a:pt x="728" y="338"/>
                    </a:cubicBezTo>
                    <a:cubicBezTo>
                      <a:pt x="727" y="345"/>
                      <a:pt x="718" y="347"/>
                      <a:pt x="712" y="353"/>
                    </a:cubicBezTo>
                    <a:cubicBezTo>
                      <a:pt x="706" y="360"/>
                      <a:pt x="699" y="359"/>
                      <a:pt x="696" y="359"/>
                    </a:cubicBezTo>
                    <a:cubicBezTo>
                      <a:pt x="693" y="359"/>
                      <a:pt x="695" y="365"/>
                      <a:pt x="699" y="370"/>
                    </a:cubicBezTo>
                    <a:cubicBezTo>
                      <a:pt x="703" y="375"/>
                      <a:pt x="700" y="376"/>
                      <a:pt x="702" y="381"/>
                    </a:cubicBezTo>
                    <a:cubicBezTo>
                      <a:pt x="704" y="386"/>
                      <a:pt x="702" y="390"/>
                      <a:pt x="705" y="395"/>
                    </a:cubicBezTo>
                    <a:cubicBezTo>
                      <a:pt x="709" y="399"/>
                      <a:pt x="707" y="401"/>
                      <a:pt x="703" y="404"/>
                    </a:cubicBezTo>
                    <a:cubicBezTo>
                      <a:pt x="699" y="408"/>
                      <a:pt x="704" y="406"/>
                      <a:pt x="705" y="410"/>
                    </a:cubicBezTo>
                    <a:cubicBezTo>
                      <a:pt x="705" y="414"/>
                      <a:pt x="703" y="412"/>
                      <a:pt x="700" y="410"/>
                    </a:cubicBezTo>
                    <a:cubicBezTo>
                      <a:pt x="696" y="407"/>
                      <a:pt x="693" y="414"/>
                      <a:pt x="693" y="417"/>
                    </a:cubicBezTo>
                    <a:cubicBezTo>
                      <a:pt x="693" y="419"/>
                      <a:pt x="686" y="413"/>
                      <a:pt x="684" y="413"/>
                    </a:cubicBezTo>
                    <a:cubicBezTo>
                      <a:pt x="682" y="413"/>
                      <a:pt x="684" y="409"/>
                      <a:pt x="680" y="405"/>
                    </a:cubicBezTo>
                    <a:cubicBezTo>
                      <a:pt x="675" y="402"/>
                      <a:pt x="672" y="401"/>
                      <a:pt x="672" y="398"/>
                    </a:cubicBezTo>
                    <a:cubicBezTo>
                      <a:pt x="672" y="394"/>
                      <a:pt x="664" y="392"/>
                      <a:pt x="664" y="388"/>
                    </a:cubicBezTo>
                    <a:cubicBezTo>
                      <a:pt x="664" y="384"/>
                      <a:pt x="665" y="373"/>
                      <a:pt x="663" y="370"/>
                    </a:cubicBezTo>
                    <a:cubicBezTo>
                      <a:pt x="662" y="367"/>
                      <a:pt x="663" y="364"/>
                      <a:pt x="665" y="361"/>
                    </a:cubicBezTo>
                    <a:cubicBezTo>
                      <a:pt x="666" y="359"/>
                      <a:pt x="663" y="354"/>
                      <a:pt x="658" y="354"/>
                    </a:cubicBezTo>
                    <a:cubicBezTo>
                      <a:pt x="654" y="354"/>
                      <a:pt x="648" y="353"/>
                      <a:pt x="641" y="353"/>
                    </a:cubicBezTo>
                    <a:cubicBezTo>
                      <a:pt x="635" y="354"/>
                      <a:pt x="632" y="353"/>
                      <a:pt x="630" y="351"/>
                    </a:cubicBezTo>
                    <a:cubicBezTo>
                      <a:pt x="628" y="349"/>
                      <a:pt x="622" y="346"/>
                      <a:pt x="614" y="344"/>
                    </a:cubicBezTo>
                    <a:cubicBezTo>
                      <a:pt x="606" y="342"/>
                      <a:pt x="603" y="338"/>
                      <a:pt x="602" y="335"/>
                    </a:cubicBezTo>
                    <a:cubicBezTo>
                      <a:pt x="601" y="333"/>
                      <a:pt x="594" y="331"/>
                      <a:pt x="592" y="329"/>
                    </a:cubicBezTo>
                    <a:cubicBezTo>
                      <a:pt x="590" y="327"/>
                      <a:pt x="583" y="326"/>
                      <a:pt x="580" y="326"/>
                    </a:cubicBezTo>
                    <a:cubicBezTo>
                      <a:pt x="577" y="327"/>
                      <a:pt x="569" y="320"/>
                      <a:pt x="565" y="320"/>
                    </a:cubicBezTo>
                    <a:cubicBezTo>
                      <a:pt x="560" y="320"/>
                      <a:pt x="550" y="325"/>
                      <a:pt x="548" y="325"/>
                    </a:cubicBezTo>
                    <a:cubicBezTo>
                      <a:pt x="546" y="325"/>
                      <a:pt x="548" y="321"/>
                      <a:pt x="549" y="320"/>
                    </a:cubicBezTo>
                    <a:cubicBezTo>
                      <a:pt x="551" y="318"/>
                      <a:pt x="546" y="310"/>
                      <a:pt x="544" y="305"/>
                    </a:cubicBezTo>
                    <a:cubicBezTo>
                      <a:pt x="543" y="300"/>
                      <a:pt x="541" y="295"/>
                      <a:pt x="536" y="296"/>
                    </a:cubicBezTo>
                    <a:cubicBezTo>
                      <a:pt x="531" y="296"/>
                      <a:pt x="525" y="294"/>
                      <a:pt x="524" y="293"/>
                    </a:cubicBezTo>
                    <a:cubicBezTo>
                      <a:pt x="522" y="292"/>
                      <a:pt x="522" y="277"/>
                      <a:pt x="523" y="271"/>
                    </a:cubicBezTo>
                    <a:cubicBezTo>
                      <a:pt x="524" y="265"/>
                      <a:pt x="531" y="256"/>
                      <a:pt x="531" y="253"/>
                    </a:cubicBezTo>
                    <a:cubicBezTo>
                      <a:pt x="531" y="249"/>
                      <a:pt x="535" y="247"/>
                      <a:pt x="539" y="246"/>
                    </a:cubicBezTo>
                    <a:cubicBezTo>
                      <a:pt x="543" y="245"/>
                      <a:pt x="540" y="238"/>
                      <a:pt x="543" y="237"/>
                    </a:cubicBezTo>
                    <a:cubicBezTo>
                      <a:pt x="547" y="237"/>
                      <a:pt x="547" y="235"/>
                      <a:pt x="548" y="232"/>
                    </a:cubicBezTo>
                    <a:cubicBezTo>
                      <a:pt x="549" y="229"/>
                      <a:pt x="553" y="231"/>
                      <a:pt x="551" y="229"/>
                    </a:cubicBezTo>
                    <a:cubicBezTo>
                      <a:pt x="548" y="226"/>
                      <a:pt x="550" y="226"/>
                      <a:pt x="556" y="226"/>
                    </a:cubicBezTo>
                    <a:cubicBezTo>
                      <a:pt x="562" y="226"/>
                      <a:pt x="570" y="224"/>
                      <a:pt x="569" y="218"/>
                    </a:cubicBezTo>
                    <a:cubicBezTo>
                      <a:pt x="568" y="212"/>
                      <a:pt x="553" y="216"/>
                      <a:pt x="553" y="212"/>
                    </a:cubicBezTo>
                    <a:cubicBezTo>
                      <a:pt x="553" y="207"/>
                      <a:pt x="534" y="207"/>
                      <a:pt x="535" y="204"/>
                    </a:cubicBezTo>
                    <a:cubicBezTo>
                      <a:pt x="536" y="201"/>
                      <a:pt x="554" y="206"/>
                      <a:pt x="561" y="208"/>
                    </a:cubicBezTo>
                    <a:cubicBezTo>
                      <a:pt x="567" y="211"/>
                      <a:pt x="569" y="211"/>
                      <a:pt x="574" y="210"/>
                    </a:cubicBezTo>
                    <a:cubicBezTo>
                      <a:pt x="579" y="210"/>
                      <a:pt x="576" y="203"/>
                      <a:pt x="577" y="201"/>
                    </a:cubicBezTo>
                    <a:cubicBezTo>
                      <a:pt x="578" y="198"/>
                      <a:pt x="588" y="205"/>
                      <a:pt x="594" y="203"/>
                    </a:cubicBezTo>
                    <a:cubicBezTo>
                      <a:pt x="599" y="202"/>
                      <a:pt x="605" y="190"/>
                      <a:pt x="610" y="187"/>
                    </a:cubicBezTo>
                    <a:cubicBezTo>
                      <a:pt x="614" y="184"/>
                      <a:pt x="610" y="181"/>
                      <a:pt x="601" y="181"/>
                    </a:cubicBezTo>
                    <a:cubicBezTo>
                      <a:pt x="592" y="182"/>
                      <a:pt x="586" y="179"/>
                      <a:pt x="581" y="175"/>
                    </a:cubicBezTo>
                    <a:cubicBezTo>
                      <a:pt x="576" y="171"/>
                      <a:pt x="577" y="168"/>
                      <a:pt x="582" y="169"/>
                    </a:cubicBezTo>
                    <a:cubicBezTo>
                      <a:pt x="587" y="169"/>
                      <a:pt x="600" y="179"/>
                      <a:pt x="605" y="180"/>
                    </a:cubicBezTo>
                    <a:cubicBezTo>
                      <a:pt x="609" y="180"/>
                      <a:pt x="618" y="170"/>
                      <a:pt x="622" y="167"/>
                    </a:cubicBezTo>
                    <a:cubicBezTo>
                      <a:pt x="626" y="164"/>
                      <a:pt x="618" y="163"/>
                      <a:pt x="615" y="161"/>
                    </a:cubicBezTo>
                    <a:cubicBezTo>
                      <a:pt x="612" y="159"/>
                      <a:pt x="620" y="157"/>
                      <a:pt x="624" y="157"/>
                    </a:cubicBezTo>
                    <a:cubicBezTo>
                      <a:pt x="628" y="157"/>
                      <a:pt x="630" y="161"/>
                      <a:pt x="631" y="162"/>
                    </a:cubicBezTo>
                    <a:cubicBezTo>
                      <a:pt x="633" y="164"/>
                      <a:pt x="640" y="161"/>
                      <a:pt x="643" y="161"/>
                    </a:cubicBezTo>
                    <a:cubicBezTo>
                      <a:pt x="647" y="161"/>
                      <a:pt x="643" y="155"/>
                      <a:pt x="637" y="153"/>
                    </a:cubicBezTo>
                    <a:cubicBezTo>
                      <a:pt x="631" y="151"/>
                      <a:pt x="637" y="147"/>
                      <a:pt x="639" y="150"/>
                    </a:cubicBezTo>
                    <a:cubicBezTo>
                      <a:pt x="641" y="154"/>
                      <a:pt x="645" y="153"/>
                      <a:pt x="647" y="157"/>
                    </a:cubicBezTo>
                    <a:cubicBezTo>
                      <a:pt x="650" y="163"/>
                      <a:pt x="651" y="159"/>
                      <a:pt x="656" y="157"/>
                    </a:cubicBezTo>
                    <a:cubicBezTo>
                      <a:pt x="661" y="155"/>
                      <a:pt x="664" y="152"/>
                      <a:pt x="667" y="149"/>
                    </a:cubicBezTo>
                    <a:cubicBezTo>
                      <a:pt x="669" y="146"/>
                      <a:pt x="670" y="150"/>
                      <a:pt x="673" y="145"/>
                    </a:cubicBezTo>
                    <a:cubicBezTo>
                      <a:pt x="676" y="140"/>
                      <a:pt x="672" y="136"/>
                      <a:pt x="668" y="133"/>
                    </a:cubicBezTo>
                    <a:cubicBezTo>
                      <a:pt x="664" y="130"/>
                      <a:pt x="668" y="127"/>
                      <a:pt x="664" y="125"/>
                    </a:cubicBezTo>
                    <a:cubicBezTo>
                      <a:pt x="660" y="123"/>
                      <a:pt x="659" y="119"/>
                      <a:pt x="664" y="120"/>
                    </a:cubicBezTo>
                    <a:cubicBezTo>
                      <a:pt x="669" y="121"/>
                      <a:pt x="673" y="120"/>
                      <a:pt x="675" y="116"/>
                    </a:cubicBezTo>
                    <a:cubicBezTo>
                      <a:pt x="678" y="113"/>
                      <a:pt x="668" y="112"/>
                      <a:pt x="672" y="109"/>
                    </a:cubicBezTo>
                    <a:cubicBezTo>
                      <a:pt x="677" y="107"/>
                      <a:pt x="673" y="104"/>
                      <a:pt x="669" y="104"/>
                    </a:cubicBezTo>
                    <a:cubicBezTo>
                      <a:pt x="664" y="104"/>
                      <a:pt x="660" y="102"/>
                      <a:pt x="660" y="98"/>
                    </a:cubicBezTo>
                    <a:cubicBezTo>
                      <a:pt x="660" y="95"/>
                      <a:pt x="652" y="97"/>
                      <a:pt x="647" y="95"/>
                    </a:cubicBezTo>
                    <a:cubicBezTo>
                      <a:pt x="643" y="93"/>
                      <a:pt x="632" y="93"/>
                      <a:pt x="630" y="93"/>
                    </a:cubicBezTo>
                    <a:cubicBezTo>
                      <a:pt x="627" y="94"/>
                      <a:pt x="627" y="104"/>
                      <a:pt x="631" y="104"/>
                    </a:cubicBezTo>
                    <a:cubicBezTo>
                      <a:pt x="634" y="104"/>
                      <a:pt x="637" y="108"/>
                      <a:pt x="634" y="110"/>
                    </a:cubicBezTo>
                    <a:cubicBezTo>
                      <a:pt x="631" y="111"/>
                      <a:pt x="635" y="115"/>
                      <a:pt x="632" y="115"/>
                    </a:cubicBezTo>
                    <a:cubicBezTo>
                      <a:pt x="630" y="114"/>
                      <a:pt x="626" y="113"/>
                      <a:pt x="625" y="120"/>
                    </a:cubicBezTo>
                    <a:cubicBezTo>
                      <a:pt x="624" y="126"/>
                      <a:pt x="624" y="129"/>
                      <a:pt x="619" y="131"/>
                    </a:cubicBezTo>
                    <a:cubicBezTo>
                      <a:pt x="615" y="133"/>
                      <a:pt x="618" y="124"/>
                      <a:pt x="614" y="124"/>
                    </a:cubicBezTo>
                    <a:cubicBezTo>
                      <a:pt x="610" y="124"/>
                      <a:pt x="610" y="132"/>
                      <a:pt x="613" y="133"/>
                    </a:cubicBezTo>
                    <a:cubicBezTo>
                      <a:pt x="616" y="133"/>
                      <a:pt x="616" y="136"/>
                      <a:pt x="617" y="140"/>
                    </a:cubicBezTo>
                    <a:cubicBezTo>
                      <a:pt x="618" y="143"/>
                      <a:pt x="612" y="141"/>
                      <a:pt x="609" y="145"/>
                    </a:cubicBezTo>
                    <a:cubicBezTo>
                      <a:pt x="607" y="150"/>
                      <a:pt x="606" y="143"/>
                      <a:pt x="603" y="140"/>
                    </a:cubicBezTo>
                    <a:cubicBezTo>
                      <a:pt x="599" y="137"/>
                      <a:pt x="595" y="132"/>
                      <a:pt x="595" y="128"/>
                    </a:cubicBezTo>
                    <a:cubicBezTo>
                      <a:pt x="596" y="125"/>
                      <a:pt x="597" y="124"/>
                      <a:pt x="600" y="123"/>
                    </a:cubicBezTo>
                    <a:cubicBezTo>
                      <a:pt x="603" y="123"/>
                      <a:pt x="600" y="120"/>
                      <a:pt x="600" y="116"/>
                    </a:cubicBezTo>
                    <a:cubicBezTo>
                      <a:pt x="600" y="111"/>
                      <a:pt x="596" y="113"/>
                      <a:pt x="592" y="108"/>
                    </a:cubicBezTo>
                    <a:cubicBezTo>
                      <a:pt x="588" y="103"/>
                      <a:pt x="584" y="103"/>
                      <a:pt x="582" y="106"/>
                    </a:cubicBezTo>
                    <a:cubicBezTo>
                      <a:pt x="580" y="108"/>
                      <a:pt x="581" y="112"/>
                      <a:pt x="578" y="114"/>
                    </a:cubicBezTo>
                    <a:cubicBezTo>
                      <a:pt x="574" y="115"/>
                      <a:pt x="576" y="122"/>
                      <a:pt x="573" y="123"/>
                    </a:cubicBezTo>
                    <a:cubicBezTo>
                      <a:pt x="570" y="123"/>
                      <a:pt x="571" y="110"/>
                      <a:pt x="569" y="109"/>
                    </a:cubicBezTo>
                    <a:cubicBezTo>
                      <a:pt x="566" y="108"/>
                      <a:pt x="567" y="105"/>
                      <a:pt x="570" y="104"/>
                    </a:cubicBezTo>
                    <a:cubicBezTo>
                      <a:pt x="574" y="104"/>
                      <a:pt x="576" y="100"/>
                      <a:pt x="573" y="100"/>
                    </a:cubicBezTo>
                    <a:cubicBezTo>
                      <a:pt x="570" y="100"/>
                      <a:pt x="564" y="96"/>
                      <a:pt x="562" y="95"/>
                    </a:cubicBezTo>
                    <a:cubicBezTo>
                      <a:pt x="560" y="94"/>
                      <a:pt x="556" y="100"/>
                      <a:pt x="553" y="98"/>
                    </a:cubicBezTo>
                    <a:cubicBezTo>
                      <a:pt x="551" y="96"/>
                      <a:pt x="554" y="91"/>
                      <a:pt x="554" y="88"/>
                    </a:cubicBezTo>
                    <a:cubicBezTo>
                      <a:pt x="554" y="85"/>
                      <a:pt x="558" y="89"/>
                      <a:pt x="560" y="86"/>
                    </a:cubicBezTo>
                    <a:cubicBezTo>
                      <a:pt x="563" y="82"/>
                      <a:pt x="553" y="82"/>
                      <a:pt x="553" y="78"/>
                    </a:cubicBezTo>
                    <a:cubicBezTo>
                      <a:pt x="553" y="75"/>
                      <a:pt x="546" y="74"/>
                      <a:pt x="543" y="72"/>
                    </a:cubicBezTo>
                    <a:cubicBezTo>
                      <a:pt x="541" y="71"/>
                      <a:pt x="545" y="65"/>
                      <a:pt x="544" y="62"/>
                    </a:cubicBezTo>
                    <a:cubicBezTo>
                      <a:pt x="543" y="60"/>
                      <a:pt x="533" y="52"/>
                      <a:pt x="529" y="52"/>
                    </a:cubicBezTo>
                    <a:cubicBezTo>
                      <a:pt x="525" y="53"/>
                      <a:pt x="524" y="47"/>
                      <a:pt x="527" y="47"/>
                    </a:cubicBezTo>
                    <a:cubicBezTo>
                      <a:pt x="529" y="48"/>
                      <a:pt x="531" y="46"/>
                      <a:pt x="535" y="41"/>
                    </a:cubicBezTo>
                    <a:cubicBezTo>
                      <a:pt x="539" y="37"/>
                      <a:pt x="540" y="35"/>
                      <a:pt x="537" y="34"/>
                    </a:cubicBezTo>
                    <a:cubicBezTo>
                      <a:pt x="534" y="33"/>
                      <a:pt x="532" y="30"/>
                      <a:pt x="537" y="30"/>
                    </a:cubicBezTo>
                    <a:cubicBezTo>
                      <a:pt x="543" y="31"/>
                      <a:pt x="552" y="34"/>
                      <a:pt x="555" y="32"/>
                    </a:cubicBezTo>
                    <a:cubicBezTo>
                      <a:pt x="558" y="30"/>
                      <a:pt x="567" y="15"/>
                      <a:pt x="571" y="10"/>
                    </a:cubicBezTo>
                    <a:cubicBezTo>
                      <a:pt x="575" y="4"/>
                      <a:pt x="568" y="4"/>
                      <a:pt x="559" y="5"/>
                    </a:cubicBezTo>
                    <a:cubicBezTo>
                      <a:pt x="550" y="5"/>
                      <a:pt x="548" y="1"/>
                      <a:pt x="541" y="1"/>
                    </a:cubicBezTo>
                    <a:cubicBezTo>
                      <a:pt x="533" y="0"/>
                      <a:pt x="519" y="2"/>
                      <a:pt x="517" y="4"/>
                    </a:cubicBezTo>
                    <a:cubicBezTo>
                      <a:pt x="515" y="7"/>
                      <a:pt x="521" y="9"/>
                      <a:pt x="520" y="11"/>
                    </a:cubicBezTo>
                    <a:cubicBezTo>
                      <a:pt x="520" y="14"/>
                      <a:pt x="515" y="9"/>
                      <a:pt x="513" y="10"/>
                    </a:cubicBezTo>
                    <a:cubicBezTo>
                      <a:pt x="511" y="11"/>
                      <a:pt x="514" y="15"/>
                      <a:pt x="513" y="23"/>
                    </a:cubicBezTo>
                    <a:cubicBezTo>
                      <a:pt x="512" y="32"/>
                      <a:pt x="515" y="33"/>
                      <a:pt x="517" y="36"/>
                    </a:cubicBezTo>
                    <a:cubicBezTo>
                      <a:pt x="520" y="39"/>
                      <a:pt x="519" y="43"/>
                      <a:pt x="519" y="49"/>
                    </a:cubicBezTo>
                    <a:cubicBezTo>
                      <a:pt x="519" y="54"/>
                      <a:pt x="514" y="54"/>
                      <a:pt x="512" y="55"/>
                    </a:cubicBezTo>
                    <a:cubicBezTo>
                      <a:pt x="511" y="57"/>
                      <a:pt x="517" y="59"/>
                      <a:pt x="516" y="62"/>
                    </a:cubicBezTo>
                    <a:cubicBezTo>
                      <a:pt x="515" y="66"/>
                      <a:pt x="510" y="60"/>
                      <a:pt x="507" y="61"/>
                    </a:cubicBezTo>
                    <a:cubicBezTo>
                      <a:pt x="504" y="62"/>
                      <a:pt x="501" y="71"/>
                      <a:pt x="504" y="73"/>
                    </a:cubicBezTo>
                    <a:cubicBezTo>
                      <a:pt x="508" y="76"/>
                      <a:pt x="509" y="76"/>
                      <a:pt x="506" y="79"/>
                    </a:cubicBezTo>
                    <a:cubicBezTo>
                      <a:pt x="504" y="82"/>
                      <a:pt x="501" y="87"/>
                      <a:pt x="507" y="92"/>
                    </a:cubicBezTo>
                    <a:cubicBezTo>
                      <a:pt x="513" y="96"/>
                      <a:pt x="524" y="96"/>
                      <a:pt x="530" y="100"/>
                    </a:cubicBezTo>
                    <a:cubicBezTo>
                      <a:pt x="536" y="103"/>
                      <a:pt x="527" y="101"/>
                      <a:pt x="530" y="105"/>
                    </a:cubicBezTo>
                    <a:cubicBezTo>
                      <a:pt x="532" y="110"/>
                      <a:pt x="526" y="111"/>
                      <a:pt x="526" y="114"/>
                    </a:cubicBezTo>
                    <a:cubicBezTo>
                      <a:pt x="526" y="118"/>
                      <a:pt x="529" y="116"/>
                      <a:pt x="532" y="110"/>
                    </a:cubicBezTo>
                    <a:cubicBezTo>
                      <a:pt x="535" y="105"/>
                      <a:pt x="537" y="112"/>
                      <a:pt x="537" y="117"/>
                    </a:cubicBezTo>
                    <a:cubicBezTo>
                      <a:pt x="536" y="121"/>
                      <a:pt x="532" y="119"/>
                      <a:pt x="529" y="123"/>
                    </a:cubicBezTo>
                    <a:cubicBezTo>
                      <a:pt x="526" y="128"/>
                      <a:pt x="523" y="129"/>
                      <a:pt x="518" y="128"/>
                    </a:cubicBezTo>
                    <a:cubicBezTo>
                      <a:pt x="513" y="127"/>
                      <a:pt x="516" y="135"/>
                      <a:pt x="518" y="139"/>
                    </a:cubicBezTo>
                    <a:cubicBezTo>
                      <a:pt x="520" y="143"/>
                      <a:pt x="517" y="145"/>
                      <a:pt x="512" y="143"/>
                    </a:cubicBezTo>
                    <a:cubicBezTo>
                      <a:pt x="506" y="142"/>
                      <a:pt x="503" y="138"/>
                      <a:pt x="506" y="134"/>
                    </a:cubicBezTo>
                    <a:cubicBezTo>
                      <a:pt x="509" y="130"/>
                      <a:pt x="511" y="125"/>
                      <a:pt x="507" y="125"/>
                    </a:cubicBezTo>
                    <a:cubicBezTo>
                      <a:pt x="504" y="126"/>
                      <a:pt x="497" y="125"/>
                      <a:pt x="494" y="121"/>
                    </a:cubicBezTo>
                    <a:cubicBezTo>
                      <a:pt x="492" y="118"/>
                      <a:pt x="496" y="119"/>
                      <a:pt x="503" y="120"/>
                    </a:cubicBezTo>
                    <a:cubicBezTo>
                      <a:pt x="509" y="121"/>
                      <a:pt x="504" y="116"/>
                      <a:pt x="509" y="116"/>
                    </a:cubicBezTo>
                    <a:cubicBezTo>
                      <a:pt x="514" y="116"/>
                      <a:pt x="517" y="118"/>
                      <a:pt x="522" y="115"/>
                    </a:cubicBezTo>
                    <a:cubicBezTo>
                      <a:pt x="526" y="111"/>
                      <a:pt x="519" y="104"/>
                      <a:pt x="515" y="105"/>
                    </a:cubicBezTo>
                    <a:cubicBezTo>
                      <a:pt x="512" y="106"/>
                      <a:pt x="506" y="108"/>
                      <a:pt x="506" y="104"/>
                    </a:cubicBezTo>
                    <a:cubicBezTo>
                      <a:pt x="506" y="101"/>
                      <a:pt x="512" y="103"/>
                      <a:pt x="516" y="102"/>
                    </a:cubicBezTo>
                    <a:cubicBezTo>
                      <a:pt x="519" y="102"/>
                      <a:pt x="514" y="97"/>
                      <a:pt x="509" y="98"/>
                    </a:cubicBezTo>
                    <a:cubicBezTo>
                      <a:pt x="504" y="100"/>
                      <a:pt x="500" y="100"/>
                      <a:pt x="496" y="96"/>
                    </a:cubicBezTo>
                    <a:cubicBezTo>
                      <a:pt x="492" y="91"/>
                      <a:pt x="485" y="89"/>
                      <a:pt x="483" y="99"/>
                    </a:cubicBezTo>
                    <a:cubicBezTo>
                      <a:pt x="482" y="108"/>
                      <a:pt x="475" y="103"/>
                      <a:pt x="472" y="106"/>
                    </a:cubicBezTo>
                    <a:cubicBezTo>
                      <a:pt x="469" y="110"/>
                      <a:pt x="475" y="112"/>
                      <a:pt x="482" y="112"/>
                    </a:cubicBezTo>
                    <a:cubicBezTo>
                      <a:pt x="489" y="112"/>
                      <a:pt x="494" y="119"/>
                      <a:pt x="490" y="119"/>
                    </a:cubicBezTo>
                    <a:cubicBezTo>
                      <a:pt x="487" y="119"/>
                      <a:pt x="489" y="123"/>
                      <a:pt x="485" y="122"/>
                    </a:cubicBezTo>
                    <a:cubicBezTo>
                      <a:pt x="482" y="120"/>
                      <a:pt x="478" y="122"/>
                      <a:pt x="481" y="125"/>
                    </a:cubicBezTo>
                    <a:cubicBezTo>
                      <a:pt x="483" y="128"/>
                      <a:pt x="480" y="129"/>
                      <a:pt x="480" y="132"/>
                    </a:cubicBezTo>
                    <a:cubicBezTo>
                      <a:pt x="480" y="135"/>
                      <a:pt x="475" y="132"/>
                      <a:pt x="469" y="132"/>
                    </a:cubicBezTo>
                    <a:cubicBezTo>
                      <a:pt x="464" y="131"/>
                      <a:pt x="454" y="133"/>
                      <a:pt x="447" y="134"/>
                    </a:cubicBezTo>
                    <a:cubicBezTo>
                      <a:pt x="440" y="136"/>
                      <a:pt x="433" y="133"/>
                      <a:pt x="430" y="130"/>
                    </a:cubicBezTo>
                    <a:cubicBezTo>
                      <a:pt x="427" y="127"/>
                      <a:pt x="423" y="127"/>
                      <a:pt x="418" y="127"/>
                    </a:cubicBezTo>
                    <a:cubicBezTo>
                      <a:pt x="413" y="127"/>
                      <a:pt x="414" y="123"/>
                      <a:pt x="408" y="122"/>
                    </a:cubicBezTo>
                    <a:cubicBezTo>
                      <a:pt x="401" y="122"/>
                      <a:pt x="403" y="117"/>
                      <a:pt x="402" y="113"/>
                    </a:cubicBezTo>
                    <a:cubicBezTo>
                      <a:pt x="401" y="110"/>
                      <a:pt x="388" y="111"/>
                      <a:pt x="383" y="114"/>
                    </a:cubicBezTo>
                    <a:cubicBezTo>
                      <a:pt x="379" y="117"/>
                      <a:pt x="369" y="116"/>
                      <a:pt x="367" y="121"/>
                    </a:cubicBezTo>
                    <a:cubicBezTo>
                      <a:pt x="364" y="127"/>
                      <a:pt x="369" y="126"/>
                      <a:pt x="372" y="126"/>
                    </a:cubicBezTo>
                    <a:cubicBezTo>
                      <a:pt x="376" y="126"/>
                      <a:pt x="375" y="122"/>
                      <a:pt x="382" y="123"/>
                    </a:cubicBezTo>
                    <a:cubicBezTo>
                      <a:pt x="389" y="124"/>
                      <a:pt x="394" y="115"/>
                      <a:pt x="397" y="118"/>
                    </a:cubicBezTo>
                    <a:cubicBezTo>
                      <a:pt x="400" y="121"/>
                      <a:pt x="385" y="127"/>
                      <a:pt x="379" y="128"/>
                    </a:cubicBezTo>
                    <a:cubicBezTo>
                      <a:pt x="372" y="129"/>
                      <a:pt x="374" y="134"/>
                      <a:pt x="380" y="144"/>
                    </a:cubicBezTo>
                    <a:cubicBezTo>
                      <a:pt x="386" y="153"/>
                      <a:pt x="377" y="148"/>
                      <a:pt x="377" y="152"/>
                    </a:cubicBezTo>
                    <a:cubicBezTo>
                      <a:pt x="377" y="157"/>
                      <a:pt x="366" y="151"/>
                      <a:pt x="370" y="149"/>
                    </a:cubicBezTo>
                    <a:cubicBezTo>
                      <a:pt x="375" y="148"/>
                      <a:pt x="373" y="143"/>
                      <a:pt x="369" y="140"/>
                    </a:cubicBezTo>
                    <a:cubicBezTo>
                      <a:pt x="365" y="137"/>
                      <a:pt x="363" y="140"/>
                      <a:pt x="363" y="137"/>
                    </a:cubicBezTo>
                    <a:cubicBezTo>
                      <a:pt x="364" y="133"/>
                      <a:pt x="359" y="137"/>
                      <a:pt x="356" y="134"/>
                    </a:cubicBezTo>
                    <a:cubicBezTo>
                      <a:pt x="352" y="131"/>
                      <a:pt x="351" y="129"/>
                      <a:pt x="346" y="132"/>
                    </a:cubicBezTo>
                    <a:cubicBezTo>
                      <a:pt x="341" y="134"/>
                      <a:pt x="336" y="133"/>
                      <a:pt x="325" y="135"/>
                    </a:cubicBezTo>
                    <a:cubicBezTo>
                      <a:pt x="315" y="137"/>
                      <a:pt x="295" y="136"/>
                      <a:pt x="292" y="133"/>
                    </a:cubicBezTo>
                    <a:cubicBezTo>
                      <a:pt x="288" y="129"/>
                      <a:pt x="301" y="123"/>
                      <a:pt x="305" y="124"/>
                    </a:cubicBezTo>
                    <a:cubicBezTo>
                      <a:pt x="308" y="125"/>
                      <a:pt x="306" y="120"/>
                      <a:pt x="300" y="116"/>
                    </a:cubicBezTo>
                    <a:cubicBezTo>
                      <a:pt x="295" y="111"/>
                      <a:pt x="282" y="108"/>
                      <a:pt x="282" y="111"/>
                    </a:cubicBezTo>
                    <a:cubicBezTo>
                      <a:pt x="282" y="114"/>
                      <a:pt x="275" y="111"/>
                      <a:pt x="266" y="110"/>
                    </a:cubicBezTo>
                    <a:cubicBezTo>
                      <a:pt x="256" y="108"/>
                      <a:pt x="255" y="105"/>
                      <a:pt x="249" y="104"/>
                    </a:cubicBezTo>
                    <a:cubicBezTo>
                      <a:pt x="243" y="104"/>
                      <a:pt x="234" y="102"/>
                      <a:pt x="227" y="97"/>
                    </a:cubicBezTo>
                    <a:cubicBezTo>
                      <a:pt x="220" y="91"/>
                      <a:pt x="204" y="93"/>
                      <a:pt x="202" y="98"/>
                    </a:cubicBezTo>
                    <a:cubicBezTo>
                      <a:pt x="200" y="103"/>
                      <a:pt x="194" y="103"/>
                      <a:pt x="189" y="103"/>
                    </a:cubicBezTo>
                    <a:cubicBezTo>
                      <a:pt x="183" y="103"/>
                      <a:pt x="191" y="96"/>
                      <a:pt x="189" y="95"/>
                    </a:cubicBezTo>
                    <a:cubicBezTo>
                      <a:pt x="187" y="94"/>
                      <a:pt x="189" y="87"/>
                      <a:pt x="185" y="87"/>
                    </a:cubicBezTo>
                    <a:cubicBezTo>
                      <a:pt x="181" y="86"/>
                      <a:pt x="178" y="103"/>
                      <a:pt x="170" y="103"/>
                    </a:cubicBezTo>
                    <a:cubicBezTo>
                      <a:pt x="163" y="102"/>
                      <a:pt x="159" y="85"/>
                      <a:pt x="153" y="80"/>
                    </a:cubicBezTo>
                    <a:cubicBezTo>
                      <a:pt x="147" y="76"/>
                      <a:pt x="141" y="75"/>
                      <a:pt x="146" y="82"/>
                    </a:cubicBezTo>
                    <a:cubicBezTo>
                      <a:pt x="152" y="89"/>
                      <a:pt x="142" y="84"/>
                      <a:pt x="142" y="89"/>
                    </a:cubicBezTo>
                    <a:cubicBezTo>
                      <a:pt x="143" y="93"/>
                      <a:pt x="134" y="98"/>
                      <a:pt x="134" y="96"/>
                    </a:cubicBezTo>
                    <a:cubicBezTo>
                      <a:pt x="134" y="93"/>
                      <a:pt x="129" y="91"/>
                      <a:pt x="123" y="98"/>
                    </a:cubicBezTo>
                    <a:cubicBezTo>
                      <a:pt x="117" y="105"/>
                      <a:pt x="113" y="104"/>
                      <a:pt x="112" y="101"/>
                    </a:cubicBezTo>
                    <a:cubicBezTo>
                      <a:pt x="112" y="99"/>
                      <a:pt x="94" y="108"/>
                      <a:pt x="95" y="111"/>
                    </a:cubicBezTo>
                    <a:cubicBezTo>
                      <a:pt x="96" y="114"/>
                      <a:pt x="92" y="116"/>
                      <a:pt x="87" y="116"/>
                    </a:cubicBezTo>
                    <a:cubicBezTo>
                      <a:pt x="83" y="115"/>
                      <a:pt x="86" y="111"/>
                      <a:pt x="90" y="109"/>
                    </a:cubicBezTo>
                    <a:cubicBezTo>
                      <a:pt x="94" y="107"/>
                      <a:pt x="106" y="98"/>
                      <a:pt x="112" y="97"/>
                    </a:cubicBezTo>
                    <a:cubicBezTo>
                      <a:pt x="118" y="96"/>
                      <a:pt x="129" y="91"/>
                      <a:pt x="130" y="88"/>
                    </a:cubicBezTo>
                    <a:cubicBezTo>
                      <a:pt x="130" y="86"/>
                      <a:pt x="124" y="88"/>
                      <a:pt x="120" y="87"/>
                    </a:cubicBezTo>
                    <a:cubicBezTo>
                      <a:pt x="116" y="86"/>
                      <a:pt x="109" y="91"/>
                      <a:pt x="102" y="94"/>
                    </a:cubicBezTo>
                    <a:cubicBezTo>
                      <a:pt x="95" y="97"/>
                      <a:pt x="88" y="96"/>
                      <a:pt x="90" y="100"/>
                    </a:cubicBezTo>
                    <a:cubicBezTo>
                      <a:pt x="92" y="104"/>
                      <a:pt x="83" y="99"/>
                      <a:pt x="82" y="102"/>
                    </a:cubicBezTo>
                    <a:cubicBezTo>
                      <a:pt x="80" y="105"/>
                      <a:pt x="77" y="102"/>
                      <a:pt x="79" y="100"/>
                    </a:cubicBezTo>
                    <a:cubicBezTo>
                      <a:pt x="82" y="99"/>
                      <a:pt x="73" y="96"/>
                      <a:pt x="73" y="98"/>
                    </a:cubicBezTo>
                    <a:cubicBezTo>
                      <a:pt x="73" y="100"/>
                      <a:pt x="72" y="102"/>
                      <a:pt x="66" y="102"/>
                    </a:cubicBezTo>
                    <a:cubicBezTo>
                      <a:pt x="60" y="102"/>
                      <a:pt x="54" y="106"/>
                      <a:pt x="58" y="109"/>
                    </a:cubicBezTo>
                    <a:cubicBezTo>
                      <a:pt x="62" y="112"/>
                      <a:pt x="64" y="114"/>
                      <a:pt x="62" y="116"/>
                    </a:cubicBezTo>
                    <a:cubicBezTo>
                      <a:pt x="60" y="118"/>
                      <a:pt x="54" y="110"/>
                      <a:pt x="45" y="111"/>
                    </a:cubicBezTo>
                    <a:cubicBezTo>
                      <a:pt x="36" y="112"/>
                      <a:pt x="19" y="101"/>
                      <a:pt x="19" y="99"/>
                    </a:cubicBezTo>
                    <a:cubicBezTo>
                      <a:pt x="19" y="97"/>
                      <a:pt x="8" y="98"/>
                      <a:pt x="0" y="9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1" y="269"/>
                      <a:pt x="2" y="270"/>
                      <a:pt x="3" y="270"/>
                    </a:cubicBezTo>
                    <a:cubicBezTo>
                      <a:pt x="4" y="269"/>
                      <a:pt x="5" y="268"/>
                      <a:pt x="6" y="268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9" y="269"/>
                      <a:pt x="11" y="269"/>
                      <a:pt x="14" y="267"/>
                    </a:cubicBezTo>
                    <a:cubicBezTo>
                      <a:pt x="15" y="267"/>
                      <a:pt x="16" y="267"/>
                      <a:pt x="17" y="267"/>
                    </a:cubicBezTo>
                    <a:cubicBezTo>
                      <a:pt x="22" y="267"/>
                      <a:pt x="24" y="271"/>
                      <a:pt x="24" y="275"/>
                    </a:cubicBezTo>
                    <a:cubicBezTo>
                      <a:pt x="24" y="276"/>
                      <a:pt x="27" y="278"/>
                      <a:pt x="29" y="279"/>
                    </a:cubicBezTo>
                    <a:cubicBezTo>
                      <a:pt x="31" y="281"/>
                      <a:pt x="33" y="283"/>
                      <a:pt x="35" y="285"/>
                    </a:cubicBezTo>
                    <a:cubicBezTo>
                      <a:pt x="36" y="286"/>
                      <a:pt x="36" y="286"/>
                      <a:pt x="36" y="287"/>
                    </a:cubicBezTo>
                    <a:cubicBezTo>
                      <a:pt x="38" y="289"/>
                      <a:pt x="39" y="291"/>
                      <a:pt x="40" y="291"/>
                    </a:cubicBezTo>
                    <a:cubicBezTo>
                      <a:pt x="40" y="291"/>
                      <a:pt x="41" y="290"/>
                      <a:pt x="41" y="290"/>
                    </a:cubicBezTo>
                    <a:cubicBezTo>
                      <a:pt x="42" y="289"/>
                      <a:pt x="44" y="289"/>
                      <a:pt x="45" y="288"/>
                    </a:cubicBezTo>
                    <a:cubicBezTo>
                      <a:pt x="48" y="287"/>
                      <a:pt x="50" y="286"/>
                      <a:pt x="50" y="284"/>
                    </a:cubicBezTo>
                    <a:cubicBezTo>
                      <a:pt x="50" y="280"/>
                      <a:pt x="55" y="278"/>
                      <a:pt x="60" y="278"/>
                    </a:cubicBezTo>
                    <a:cubicBezTo>
                      <a:pt x="66" y="278"/>
                      <a:pt x="70" y="281"/>
                      <a:pt x="70" y="285"/>
                    </a:cubicBezTo>
                    <a:cubicBezTo>
                      <a:pt x="70" y="286"/>
                      <a:pt x="73" y="289"/>
                      <a:pt x="77" y="292"/>
                    </a:cubicBezTo>
                    <a:cubicBezTo>
                      <a:pt x="82" y="297"/>
                      <a:pt x="89" y="303"/>
                      <a:pt x="94" y="311"/>
                    </a:cubicBezTo>
                    <a:cubicBezTo>
                      <a:pt x="96" y="315"/>
                      <a:pt x="97" y="318"/>
                      <a:pt x="99" y="320"/>
                    </a:cubicBezTo>
                    <a:cubicBezTo>
                      <a:pt x="103" y="328"/>
                      <a:pt x="104" y="330"/>
                      <a:pt x="113" y="334"/>
                    </a:cubicBezTo>
                    <a:cubicBezTo>
                      <a:pt x="125" y="339"/>
                      <a:pt x="127" y="342"/>
                      <a:pt x="125" y="349"/>
                    </a:cubicBezTo>
                    <a:cubicBezTo>
                      <a:pt x="124" y="349"/>
                      <a:pt x="125" y="350"/>
                      <a:pt x="126" y="351"/>
                    </a:cubicBezTo>
                    <a:cubicBezTo>
                      <a:pt x="128" y="353"/>
                      <a:pt x="129" y="354"/>
                      <a:pt x="129" y="356"/>
                    </a:cubicBezTo>
                    <a:cubicBezTo>
                      <a:pt x="129" y="358"/>
                      <a:pt x="128" y="359"/>
                      <a:pt x="126" y="360"/>
                    </a:cubicBezTo>
                    <a:cubicBezTo>
                      <a:pt x="124" y="361"/>
                      <a:pt x="121" y="363"/>
                      <a:pt x="119" y="365"/>
                    </a:cubicBezTo>
                    <a:cubicBezTo>
                      <a:pt x="118" y="366"/>
                      <a:pt x="118" y="366"/>
                      <a:pt x="118" y="366"/>
                    </a:cubicBezTo>
                    <a:cubicBezTo>
                      <a:pt x="119" y="367"/>
                      <a:pt x="120" y="368"/>
                      <a:pt x="122" y="369"/>
                    </a:cubicBezTo>
                    <a:cubicBezTo>
                      <a:pt x="125" y="372"/>
                      <a:pt x="117" y="372"/>
                      <a:pt x="119" y="374"/>
                    </a:cubicBezTo>
                    <a:cubicBezTo>
                      <a:pt x="122" y="376"/>
                      <a:pt x="119" y="380"/>
                      <a:pt x="121" y="383"/>
                    </a:cubicBezTo>
                    <a:cubicBezTo>
                      <a:pt x="124" y="385"/>
                      <a:pt x="128" y="384"/>
                      <a:pt x="131" y="382"/>
                    </a:cubicBezTo>
                    <a:cubicBezTo>
                      <a:pt x="134" y="380"/>
                      <a:pt x="136" y="385"/>
                      <a:pt x="133" y="389"/>
                    </a:cubicBezTo>
                    <a:cubicBezTo>
                      <a:pt x="131" y="392"/>
                      <a:pt x="136" y="395"/>
                      <a:pt x="138" y="392"/>
                    </a:cubicBezTo>
                    <a:cubicBezTo>
                      <a:pt x="140" y="390"/>
                      <a:pt x="145" y="397"/>
                      <a:pt x="147" y="398"/>
                    </a:cubicBezTo>
                    <a:cubicBezTo>
                      <a:pt x="150" y="399"/>
                      <a:pt x="152" y="403"/>
                      <a:pt x="148" y="403"/>
                    </a:cubicBezTo>
                    <a:cubicBezTo>
                      <a:pt x="144" y="403"/>
                      <a:pt x="145" y="410"/>
                      <a:pt x="148" y="410"/>
                    </a:cubicBezTo>
                    <a:cubicBezTo>
                      <a:pt x="150" y="410"/>
                      <a:pt x="150" y="414"/>
                      <a:pt x="150" y="416"/>
                    </a:cubicBezTo>
                    <a:cubicBezTo>
                      <a:pt x="150" y="418"/>
                      <a:pt x="159" y="421"/>
                      <a:pt x="162" y="420"/>
                    </a:cubicBezTo>
                    <a:cubicBezTo>
                      <a:pt x="165" y="419"/>
                      <a:pt x="168" y="422"/>
                      <a:pt x="170" y="425"/>
                    </a:cubicBezTo>
                    <a:cubicBezTo>
                      <a:pt x="171" y="428"/>
                      <a:pt x="177" y="430"/>
                      <a:pt x="180" y="428"/>
                    </a:cubicBezTo>
                    <a:cubicBezTo>
                      <a:pt x="182" y="426"/>
                      <a:pt x="183" y="431"/>
                      <a:pt x="184" y="435"/>
                    </a:cubicBezTo>
                    <a:cubicBezTo>
                      <a:pt x="184" y="438"/>
                      <a:pt x="189" y="436"/>
                      <a:pt x="192" y="436"/>
                    </a:cubicBezTo>
                    <a:cubicBezTo>
                      <a:pt x="195" y="436"/>
                      <a:pt x="197" y="440"/>
                      <a:pt x="199" y="439"/>
                    </a:cubicBezTo>
                    <a:cubicBezTo>
                      <a:pt x="203" y="438"/>
                      <a:pt x="204" y="444"/>
                      <a:pt x="207" y="448"/>
                    </a:cubicBezTo>
                    <a:cubicBezTo>
                      <a:pt x="517" y="446"/>
                      <a:pt x="517" y="446"/>
                      <a:pt x="517" y="446"/>
                    </a:cubicBezTo>
                    <a:cubicBezTo>
                      <a:pt x="517" y="444"/>
                      <a:pt x="518" y="441"/>
                      <a:pt x="521" y="441"/>
                    </a:cubicBezTo>
                    <a:close/>
                    <a:moveTo>
                      <a:pt x="264" y="164"/>
                    </a:moveTo>
                    <a:cubicBezTo>
                      <a:pt x="258" y="173"/>
                      <a:pt x="255" y="174"/>
                      <a:pt x="249" y="173"/>
                    </a:cubicBezTo>
                    <a:cubicBezTo>
                      <a:pt x="242" y="171"/>
                      <a:pt x="238" y="175"/>
                      <a:pt x="241" y="177"/>
                    </a:cubicBezTo>
                    <a:cubicBezTo>
                      <a:pt x="245" y="179"/>
                      <a:pt x="245" y="181"/>
                      <a:pt x="238" y="183"/>
                    </a:cubicBezTo>
                    <a:cubicBezTo>
                      <a:pt x="231" y="185"/>
                      <a:pt x="226" y="190"/>
                      <a:pt x="223" y="189"/>
                    </a:cubicBezTo>
                    <a:cubicBezTo>
                      <a:pt x="221" y="189"/>
                      <a:pt x="235" y="178"/>
                      <a:pt x="232" y="176"/>
                    </a:cubicBezTo>
                    <a:cubicBezTo>
                      <a:pt x="228" y="173"/>
                      <a:pt x="218" y="180"/>
                      <a:pt x="218" y="184"/>
                    </a:cubicBezTo>
                    <a:cubicBezTo>
                      <a:pt x="218" y="187"/>
                      <a:pt x="212" y="187"/>
                      <a:pt x="208" y="187"/>
                    </a:cubicBezTo>
                    <a:cubicBezTo>
                      <a:pt x="204" y="187"/>
                      <a:pt x="199" y="183"/>
                      <a:pt x="203" y="183"/>
                    </a:cubicBezTo>
                    <a:cubicBezTo>
                      <a:pt x="207" y="182"/>
                      <a:pt x="204" y="178"/>
                      <a:pt x="210" y="176"/>
                    </a:cubicBezTo>
                    <a:cubicBezTo>
                      <a:pt x="215" y="174"/>
                      <a:pt x="209" y="171"/>
                      <a:pt x="210" y="169"/>
                    </a:cubicBezTo>
                    <a:cubicBezTo>
                      <a:pt x="212" y="167"/>
                      <a:pt x="222" y="171"/>
                      <a:pt x="222" y="167"/>
                    </a:cubicBezTo>
                    <a:cubicBezTo>
                      <a:pt x="223" y="163"/>
                      <a:pt x="212" y="160"/>
                      <a:pt x="208" y="162"/>
                    </a:cubicBezTo>
                    <a:cubicBezTo>
                      <a:pt x="205" y="165"/>
                      <a:pt x="196" y="170"/>
                      <a:pt x="186" y="166"/>
                    </a:cubicBezTo>
                    <a:cubicBezTo>
                      <a:pt x="183" y="165"/>
                      <a:pt x="212" y="162"/>
                      <a:pt x="216" y="157"/>
                    </a:cubicBezTo>
                    <a:cubicBezTo>
                      <a:pt x="221" y="153"/>
                      <a:pt x="243" y="148"/>
                      <a:pt x="244" y="152"/>
                    </a:cubicBezTo>
                    <a:cubicBezTo>
                      <a:pt x="246" y="156"/>
                      <a:pt x="233" y="158"/>
                      <a:pt x="239" y="162"/>
                    </a:cubicBezTo>
                    <a:cubicBezTo>
                      <a:pt x="245" y="166"/>
                      <a:pt x="256" y="163"/>
                      <a:pt x="258" y="159"/>
                    </a:cubicBezTo>
                    <a:cubicBezTo>
                      <a:pt x="260" y="156"/>
                      <a:pt x="271" y="156"/>
                      <a:pt x="264" y="164"/>
                    </a:cubicBezTo>
                    <a:close/>
                    <a:moveTo>
                      <a:pt x="327" y="245"/>
                    </a:moveTo>
                    <a:cubicBezTo>
                      <a:pt x="320" y="251"/>
                      <a:pt x="320" y="250"/>
                      <a:pt x="314" y="251"/>
                    </a:cubicBezTo>
                    <a:cubicBezTo>
                      <a:pt x="307" y="252"/>
                      <a:pt x="312" y="259"/>
                      <a:pt x="304" y="259"/>
                    </a:cubicBezTo>
                    <a:cubicBezTo>
                      <a:pt x="296" y="260"/>
                      <a:pt x="276" y="261"/>
                      <a:pt x="273" y="256"/>
                    </a:cubicBezTo>
                    <a:cubicBezTo>
                      <a:pt x="272" y="255"/>
                      <a:pt x="284" y="256"/>
                      <a:pt x="285" y="252"/>
                    </a:cubicBezTo>
                    <a:cubicBezTo>
                      <a:pt x="286" y="249"/>
                      <a:pt x="289" y="244"/>
                      <a:pt x="294" y="244"/>
                    </a:cubicBezTo>
                    <a:cubicBezTo>
                      <a:pt x="299" y="244"/>
                      <a:pt x="298" y="237"/>
                      <a:pt x="290" y="233"/>
                    </a:cubicBezTo>
                    <a:cubicBezTo>
                      <a:pt x="282" y="229"/>
                      <a:pt x="302" y="227"/>
                      <a:pt x="307" y="233"/>
                    </a:cubicBezTo>
                    <a:cubicBezTo>
                      <a:pt x="311" y="239"/>
                      <a:pt x="319" y="244"/>
                      <a:pt x="324" y="239"/>
                    </a:cubicBezTo>
                    <a:cubicBezTo>
                      <a:pt x="328" y="235"/>
                      <a:pt x="354" y="222"/>
                      <a:pt x="354" y="228"/>
                    </a:cubicBezTo>
                    <a:cubicBezTo>
                      <a:pt x="354" y="234"/>
                      <a:pt x="335" y="238"/>
                      <a:pt x="327" y="245"/>
                    </a:cubicBezTo>
                    <a:close/>
                    <a:moveTo>
                      <a:pt x="501" y="426"/>
                    </a:moveTo>
                    <a:cubicBezTo>
                      <a:pt x="496" y="427"/>
                      <a:pt x="502" y="412"/>
                      <a:pt x="492" y="406"/>
                    </a:cubicBezTo>
                    <a:cubicBezTo>
                      <a:pt x="480" y="400"/>
                      <a:pt x="475" y="388"/>
                      <a:pt x="475" y="381"/>
                    </a:cubicBezTo>
                    <a:cubicBezTo>
                      <a:pt x="475" y="375"/>
                      <a:pt x="485" y="372"/>
                      <a:pt x="489" y="377"/>
                    </a:cubicBezTo>
                    <a:cubicBezTo>
                      <a:pt x="493" y="382"/>
                      <a:pt x="499" y="402"/>
                      <a:pt x="502" y="409"/>
                    </a:cubicBezTo>
                    <a:cubicBezTo>
                      <a:pt x="506" y="415"/>
                      <a:pt x="506" y="426"/>
                      <a:pt x="501" y="4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2198"/>
              <p:cNvSpPr>
                <a:spLocks/>
              </p:cNvSpPr>
              <p:nvPr/>
            </p:nvSpPr>
            <p:spPr bwMode="auto">
              <a:xfrm>
                <a:off x="2010989" y="2123011"/>
                <a:ext cx="33451" cy="21582"/>
              </a:xfrm>
              <a:custGeom>
                <a:avLst/>
                <a:gdLst>
                  <a:gd name="T0" fmla="*/ 16 w 19"/>
                  <a:gd name="T1" fmla="*/ 6 h 12"/>
                  <a:gd name="T2" fmla="*/ 1 w 19"/>
                  <a:gd name="T3" fmla="*/ 3 h 12"/>
                  <a:gd name="T4" fmla="*/ 16 w 19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6" y="6"/>
                    </a:moveTo>
                    <a:cubicBezTo>
                      <a:pt x="19" y="0"/>
                      <a:pt x="0" y="1"/>
                      <a:pt x="1" y="3"/>
                    </a:cubicBezTo>
                    <a:cubicBezTo>
                      <a:pt x="5" y="7"/>
                      <a:pt x="14" y="12"/>
                      <a:pt x="1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2199"/>
              <p:cNvSpPr>
                <a:spLocks/>
              </p:cNvSpPr>
              <p:nvPr/>
            </p:nvSpPr>
            <p:spPr bwMode="auto">
              <a:xfrm>
                <a:off x="1849308" y="2137399"/>
                <a:ext cx="157964" cy="77335"/>
              </a:xfrm>
              <a:custGeom>
                <a:avLst/>
                <a:gdLst>
                  <a:gd name="T0" fmla="*/ 3 w 89"/>
                  <a:gd name="T1" fmla="*/ 36 h 45"/>
                  <a:gd name="T2" fmla="*/ 7 w 89"/>
                  <a:gd name="T3" fmla="*/ 43 h 45"/>
                  <a:gd name="T4" fmla="*/ 15 w 89"/>
                  <a:gd name="T5" fmla="*/ 41 h 45"/>
                  <a:gd name="T6" fmla="*/ 24 w 89"/>
                  <a:gd name="T7" fmla="*/ 36 h 45"/>
                  <a:gd name="T8" fmla="*/ 32 w 89"/>
                  <a:gd name="T9" fmla="*/ 45 h 45"/>
                  <a:gd name="T10" fmla="*/ 42 w 89"/>
                  <a:gd name="T11" fmla="*/ 36 h 45"/>
                  <a:gd name="T12" fmla="*/ 49 w 89"/>
                  <a:gd name="T13" fmla="*/ 31 h 45"/>
                  <a:gd name="T14" fmla="*/ 56 w 89"/>
                  <a:gd name="T15" fmla="*/ 21 h 45"/>
                  <a:gd name="T16" fmla="*/ 59 w 89"/>
                  <a:gd name="T17" fmla="*/ 31 h 45"/>
                  <a:gd name="T18" fmla="*/ 70 w 89"/>
                  <a:gd name="T19" fmla="*/ 28 h 45"/>
                  <a:gd name="T20" fmla="*/ 79 w 89"/>
                  <a:gd name="T21" fmla="*/ 24 h 45"/>
                  <a:gd name="T22" fmla="*/ 79 w 89"/>
                  <a:gd name="T23" fmla="*/ 15 h 45"/>
                  <a:gd name="T24" fmla="*/ 86 w 89"/>
                  <a:gd name="T25" fmla="*/ 9 h 45"/>
                  <a:gd name="T26" fmla="*/ 77 w 89"/>
                  <a:gd name="T27" fmla="*/ 4 h 45"/>
                  <a:gd name="T28" fmla="*/ 70 w 89"/>
                  <a:gd name="T29" fmla="*/ 9 h 45"/>
                  <a:gd name="T30" fmla="*/ 55 w 89"/>
                  <a:gd name="T31" fmla="*/ 7 h 45"/>
                  <a:gd name="T32" fmla="*/ 34 w 89"/>
                  <a:gd name="T33" fmla="*/ 18 h 45"/>
                  <a:gd name="T34" fmla="*/ 18 w 89"/>
                  <a:gd name="T35" fmla="*/ 28 h 45"/>
                  <a:gd name="T36" fmla="*/ 3 w 89"/>
                  <a:gd name="T3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45">
                    <a:moveTo>
                      <a:pt x="3" y="36"/>
                    </a:moveTo>
                    <a:cubicBezTo>
                      <a:pt x="7" y="38"/>
                      <a:pt x="3" y="45"/>
                      <a:pt x="7" y="43"/>
                    </a:cubicBezTo>
                    <a:cubicBezTo>
                      <a:pt x="11" y="41"/>
                      <a:pt x="12" y="40"/>
                      <a:pt x="15" y="41"/>
                    </a:cubicBezTo>
                    <a:cubicBezTo>
                      <a:pt x="21" y="43"/>
                      <a:pt x="22" y="38"/>
                      <a:pt x="24" y="36"/>
                    </a:cubicBezTo>
                    <a:cubicBezTo>
                      <a:pt x="27" y="33"/>
                      <a:pt x="26" y="45"/>
                      <a:pt x="32" y="45"/>
                    </a:cubicBezTo>
                    <a:cubicBezTo>
                      <a:pt x="38" y="45"/>
                      <a:pt x="37" y="33"/>
                      <a:pt x="42" y="36"/>
                    </a:cubicBezTo>
                    <a:cubicBezTo>
                      <a:pt x="47" y="40"/>
                      <a:pt x="48" y="35"/>
                      <a:pt x="49" y="31"/>
                    </a:cubicBezTo>
                    <a:cubicBezTo>
                      <a:pt x="50" y="28"/>
                      <a:pt x="50" y="22"/>
                      <a:pt x="56" y="21"/>
                    </a:cubicBezTo>
                    <a:cubicBezTo>
                      <a:pt x="61" y="20"/>
                      <a:pt x="57" y="26"/>
                      <a:pt x="59" y="31"/>
                    </a:cubicBezTo>
                    <a:cubicBezTo>
                      <a:pt x="63" y="37"/>
                      <a:pt x="69" y="31"/>
                      <a:pt x="70" y="28"/>
                    </a:cubicBezTo>
                    <a:cubicBezTo>
                      <a:pt x="70" y="25"/>
                      <a:pt x="79" y="27"/>
                      <a:pt x="79" y="24"/>
                    </a:cubicBezTo>
                    <a:cubicBezTo>
                      <a:pt x="78" y="20"/>
                      <a:pt x="81" y="19"/>
                      <a:pt x="79" y="15"/>
                    </a:cubicBezTo>
                    <a:cubicBezTo>
                      <a:pt x="76" y="11"/>
                      <a:pt x="83" y="12"/>
                      <a:pt x="86" y="9"/>
                    </a:cubicBezTo>
                    <a:cubicBezTo>
                      <a:pt x="89" y="6"/>
                      <a:pt x="82" y="9"/>
                      <a:pt x="77" y="4"/>
                    </a:cubicBezTo>
                    <a:cubicBezTo>
                      <a:pt x="72" y="0"/>
                      <a:pt x="70" y="6"/>
                      <a:pt x="70" y="9"/>
                    </a:cubicBezTo>
                    <a:cubicBezTo>
                      <a:pt x="70" y="12"/>
                      <a:pt x="60" y="9"/>
                      <a:pt x="55" y="7"/>
                    </a:cubicBezTo>
                    <a:cubicBezTo>
                      <a:pt x="49" y="5"/>
                      <a:pt x="42" y="14"/>
                      <a:pt x="34" y="18"/>
                    </a:cubicBezTo>
                    <a:cubicBezTo>
                      <a:pt x="26" y="22"/>
                      <a:pt x="26" y="29"/>
                      <a:pt x="18" y="28"/>
                    </a:cubicBezTo>
                    <a:cubicBezTo>
                      <a:pt x="11" y="28"/>
                      <a:pt x="0" y="35"/>
                      <a:pt x="3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2200"/>
              <p:cNvSpPr>
                <a:spLocks/>
              </p:cNvSpPr>
              <p:nvPr/>
            </p:nvSpPr>
            <p:spPr bwMode="auto">
              <a:xfrm>
                <a:off x="1960812" y="2171570"/>
                <a:ext cx="245308" cy="104312"/>
              </a:xfrm>
              <a:custGeom>
                <a:avLst/>
                <a:gdLst>
                  <a:gd name="T0" fmla="*/ 18 w 138"/>
                  <a:gd name="T1" fmla="*/ 14 h 60"/>
                  <a:gd name="T2" fmla="*/ 20 w 138"/>
                  <a:gd name="T3" fmla="*/ 21 h 60"/>
                  <a:gd name="T4" fmla="*/ 19 w 138"/>
                  <a:gd name="T5" fmla="*/ 23 h 60"/>
                  <a:gd name="T6" fmla="*/ 10 w 138"/>
                  <a:gd name="T7" fmla="*/ 31 h 60"/>
                  <a:gd name="T8" fmla="*/ 22 w 138"/>
                  <a:gd name="T9" fmla="*/ 31 h 60"/>
                  <a:gd name="T10" fmla="*/ 2 w 138"/>
                  <a:gd name="T11" fmla="*/ 37 h 60"/>
                  <a:gd name="T12" fmla="*/ 16 w 138"/>
                  <a:gd name="T13" fmla="*/ 41 h 60"/>
                  <a:gd name="T14" fmla="*/ 32 w 138"/>
                  <a:gd name="T15" fmla="*/ 40 h 60"/>
                  <a:gd name="T16" fmla="*/ 41 w 138"/>
                  <a:gd name="T17" fmla="*/ 36 h 60"/>
                  <a:gd name="T18" fmla="*/ 62 w 138"/>
                  <a:gd name="T19" fmla="*/ 38 h 60"/>
                  <a:gd name="T20" fmla="*/ 46 w 138"/>
                  <a:gd name="T21" fmla="*/ 47 h 60"/>
                  <a:gd name="T22" fmla="*/ 45 w 138"/>
                  <a:gd name="T23" fmla="*/ 57 h 60"/>
                  <a:gd name="T24" fmla="*/ 85 w 138"/>
                  <a:gd name="T25" fmla="*/ 45 h 60"/>
                  <a:gd name="T26" fmla="*/ 101 w 138"/>
                  <a:gd name="T27" fmla="*/ 44 h 60"/>
                  <a:gd name="T28" fmla="*/ 127 w 138"/>
                  <a:gd name="T29" fmla="*/ 42 h 60"/>
                  <a:gd name="T30" fmla="*/ 131 w 138"/>
                  <a:gd name="T31" fmla="*/ 19 h 60"/>
                  <a:gd name="T32" fmla="*/ 118 w 138"/>
                  <a:gd name="T33" fmla="*/ 24 h 60"/>
                  <a:gd name="T34" fmla="*/ 105 w 138"/>
                  <a:gd name="T35" fmla="*/ 13 h 60"/>
                  <a:gd name="T36" fmla="*/ 97 w 138"/>
                  <a:gd name="T37" fmla="*/ 1 h 60"/>
                  <a:gd name="T38" fmla="*/ 85 w 138"/>
                  <a:gd name="T39" fmla="*/ 14 h 60"/>
                  <a:gd name="T40" fmla="*/ 86 w 138"/>
                  <a:gd name="T41" fmla="*/ 21 h 60"/>
                  <a:gd name="T42" fmla="*/ 95 w 138"/>
                  <a:gd name="T43" fmla="*/ 30 h 60"/>
                  <a:gd name="T44" fmla="*/ 69 w 138"/>
                  <a:gd name="T45" fmla="*/ 25 h 60"/>
                  <a:gd name="T46" fmla="*/ 42 w 138"/>
                  <a:gd name="T47" fmla="*/ 13 h 60"/>
                  <a:gd name="T48" fmla="*/ 30 w 138"/>
                  <a:gd name="T49" fmla="*/ 7 h 60"/>
                  <a:gd name="T50" fmla="*/ 18 w 138"/>
                  <a:gd name="T51" fmla="*/ 1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60">
                    <a:moveTo>
                      <a:pt x="18" y="14"/>
                    </a:moveTo>
                    <a:cubicBezTo>
                      <a:pt x="11" y="14"/>
                      <a:pt x="12" y="21"/>
                      <a:pt x="20" y="21"/>
                    </a:cubicBezTo>
                    <a:cubicBezTo>
                      <a:pt x="28" y="21"/>
                      <a:pt x="30" y="24"/>
                      <a:pt x="19" y="23"/>
                    </a:cubicBezTo>
                    <a:cubicBezTo>
                      <a:pt x="7" y="23"/>
                      <a:pt x="2" y="33"/>
                      <a:pt x="10" y="31"/>
                    </a:cubicBezTo>
                    <a:cubicBezTo>
                      <a:pt x="18" y="29"/>
                      <a:pt x="28" y="29"/>
                      <a:pt x="22" y="31"/>
                    </a:cubicBezTo>
                    <a:cubicBezTo>
                      <a:pt x="16" y="33"/>
                      <a:pt x="0" y="34"/>
                      <a:pt x="2" y="37"/>
                    </a:cubicBezTo>
                    <a:cubicBezTo>
                      <a:pt x="3" y="39"/>
                      <a:pt x="10" y="39"/>
                      <a:pt x="16" y="41"/>
                    </a:cubicBezTo>
                    <a:cubicBezTo>
                      <a:pt x="23" y="44"/>
                      <a:pt x="27" y="45"/>
                      <a:pt x="32" y="40"/>
                    </a:cubicBezTo>
                    <a:cubicBezTo>
                      <a:pt x="37" y="34"/>
                      <a:pt x="43" y="29"/>
                      <a:pt x="41" y="36"/>
                    </a:cubicBezTo>
                    <a:cubicBezTo>
                      <a:pt x="38" y="44"/>
                      <a:pt x="49" y="38"/>
                      <a:pt x="62" y="38"/>
                    </a:cubicBezTo>
                    <a:cubicBezTo>
                      <a:pt x="76" y="37"/>
                      <a:pt x="60" y="46"/>
                      <a:pt x="46" y="47"/>
                    </a:cubicBezTo>
                    <a:cubicBezTo>
                      <a:pt x="32" y="48"/>
                      <a:pt x="34" y="55"/>
                      <a:pt x="45" y="57"/>
                    </a:cubicBezTo>
                    <a:cubicBezTo>
                      <a:pt x="56" y="60"/>
                      <a:pt x="80" y="50"/>
                      <a:pt x="85" y="45"/>
                    </a:cubicBezTo>
                    <a:cubicBezTo>
                      <a:pt x="91" y="39"/>
                      <a:pt x="96" y="48"/>
                      <a:pt x="101" y="44"/>
                    </a:cubicBezTo>
                    <a:cubicBezTo>
                      <a:pt x="107" y="40"/>
                      <a:pt x="117" y="44"/>
                      <a:pt x="127" y="42"/>
                    </a:cubicBezTo>
                    <a:cubicBezTo>
                      <a:pt x="136" y="40"/>
                      <a:pt x="138" y="22"/>
                      <a:pt x="131" y="19"/>
                    </a:cubicBezTo>
                    <a:cubicBezTo>
                      <a:pt x="124" y="16"/>
                      <a:pt x="124" y="23"/>
                      <a:pt x="118" y="24"/>
                    </a:cubicBezTo>
                    <a:cubicBezTo>
                      <a:pt x="113" y="25"/>
                      <a:pt x="110" y="18"/>
                      <a:pt x="105" y="13"/>
                    </a:cubicBezTo>
                    <a:cubicBezTo>
                      <a:pt x="101" y="9"/>
                      <a:pt x="104" y="0"/>
                      <a:pt x="97" y="1"/>
                    </a:cubicBezTo>
                    <a:cubicBezTo>
                      <a:pt x="91" y="2"/>
                      <a:pt x="77" y="13"/>
                      <a:pt x="85" y="14"/>
                    </a:cubicBezTo>
                    <a:cubicBezTo>
                      <a:pt x="94" y="15"/>
                      <a:pt x="91" y="19"/>
                      <a:pt x="86" y="21"/>
                    </a:cubicBezTo>
                    <a:cubicBezTo>
                      <a:pt x="82" y="23"/>
                      <a:pt x="97" y="27"/>
                      <a:pt x="95" y="30"/>
                    </a:cubicBezTo>
                    <a:cubicBezTo>
                      <a:pt x="93" y="33"/>
                      <a:pt x="70" y="30"/>
                      <a:pt x="69" y="25"/>
                    </a:cubicBezTo>
                    <a:cubicBezTo>
                      <a:pt x="68" y="20"/>
                      <a:pt x="50" y="11"/>
                      <a:pt x="42" y="13"/>
                    </a:cubicBezTo>
                    <a:cubicBezTo>
                      <a:pt x="35" y="15"/>
                      <a:pt x="38" y="7"/>
                      <a:pt x="30" y="7"/>
                    </a:cubicBezTo>
                    <a:cubicBezTo>
                      <a:pt x="23" y="6"/>
                      <a:pt x="25" y="13"/>
                      <a:pt x="18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2201"/>
              <p:cNvSpPr>
                <a:spLocks/>
              </p:cNvSpPr>
              <p:nvPr/>
            </p:nvSpPr>
            <p:spPr bwMode="auto">
              <a:xfrm>
                <a:off x="1635593" y="2912547"/>
                <a:ext cx="50177" cy="55753"/>
              </a:xfrm>
              <a:custGeom>
                <a:avLst/>
                <a:gdLst>
                  <a:gd name="T0" fmla="*/ 9 w 29"/>
                  <a:gd name="T1" fmla="*/ 4 h 32"/>
                  <a:gd name="T2" fmla="*/ 26 w 29"/>
                  <a:gd name="T3" fmla="*/ 29 h 32"/>
                  <a:gd name="T4" fmla="*/ 21 w 29"/>
                  <a:gd name="T5" fmla="*/ 12 h 32"/>
                  <a:gd name="T6" fmla="*/ 9 w 29"/>
                  <a:gd name="T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9" y="4"/>
                    </a:moveTo>
                    <a:cubicBezTo>
                      <a:pt x="0" y="9"/>
                      <a:pt x="22" y="32"/>
                      <a:pt x="26" y="29"/>
                    </a:cubicBezTo>
                    <a:cubicBezTo>
                      <a:pt x="29" y="27"/>
                      <a:pt x="21" y="18"/>
                      <a:pt x="21" y="12"/>
                    </a:cubicBezTo>
                    <a:cubicBezTo>
                      <a:pt x="21" y="6"/>
                      <a:pt x="18" y="0"/>
                      <a:pt x="9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2202"/>
              <p:cNvSpPr>
                <a:spLocks/>
              </p:cNvSpPr>
              <p:nvPr/>
            </p:nvSpPr>
            <p:spPr bwMode="auto">
              <a:xfrm>
                <a:off x="3027531" y="3020456"/>
                <a:ext cx="57610" cy="32373"/>
              </a:xfrm>
              <a:custGeom>
                <a:avLst/>
                <a:gdLst>
                  <a:gd name="T0" fmla="*/ 1 w 33"/>
                  <a:gd name="T1" fmla="*/ 3 h 19"/>
                  <a:gd name="T2" fmla="*/ 32 w 33"/>
                  <a:gd name="T3" fmla="*/ 14 h 19"/>
                  <a:gd name="T4" fmla="*/ 1 w 33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1" y="3"/>
                    </a:moveTo>
                    <a:cubicBezTo>
                      <a:pt x="2" y="7"/>
                      <a:pt x="31" y="19"/>
                      <a:pt x="32" y="14"/>
                    </a:cubicBezTo>
                    <a:cubicBezTo>
                      <a:pt x="33" y="8"/>
                      <a:pt x="0" y="0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2203"/>
              <p:cNvSpPr>
                <a:spLocks/>
              </p:cNvSpPr>
              <p:nvPr/>
            </p:nvSpPr>
            <p:spPr bwMode="auto">
              <a:xfrm>
                <a:off x="1786123" y="2257898"/>
                <a:ext cx="223007" cy="136685"/>
              </a:xfrm>
              <a:custGeom>
                <a:avLst/>
                <a:gdLst>
                  <a:gd name="T0" fmla="*/ 21 w 126"/>
                  <a:gd name="T1" fmla="*/ 62 h 80"/>
                  <a:gd name="T2" fmla="*/ 37 w 126"/>
                  <a:gd name="T3" fmla="*/ 80 h 80"/>
                  <a:gd name="T4" fmla="*/ 44 w 126"/>
                  <a:gd name="T5" fmla="*/ 75 h 80"/>
                  <a:gd name="T6" fmla="*/ 55 w 126"/>
                  <a:gd name="T7" fmla="*/ 72 h 80"/>
                  <a:gd name="T8" fmla="*/ 66 w 126"/>
                  <a:gd name="T9" fmla="*/ 64 h 80"/>
                  <a:gd name="T10" fmla="*/ 77 w 126"/>
                  <a:gd name="T11" fmla="*/ 53 h 80"/>
                  <a:gd name="T12" fmla="*/ 86 w 126"/>
                  <a:gd name="T13" fmla="*/ 42 h 80"/>
                  <a:gd name="T14" fmla="*/ 122 w 126"/>
                  <a:gd name="T15" fmla="*/ 27 h 80"/>
                  <a:gd name="T16" fmla="*/ 108 w 126"/>
                  <a:gd name="T17" fmla="*/ 14 h 80"/>
                  <a:gd name="T18" fmla="*/ 85 w 126"/>
                  <a:gd name="T19" fmla="*/ 12 h 80"/>
                  <a:gd name="T20" fmla="*/ 78 w 126"/>
                  <a:gd name="T21" fmla="*/ 9 h 80"/>
                  <a:gd name="T22" fmla="*/ 55 w 126"/>
                  <a:gd name="T23" fmla="*/ 3 h 80"/>
                  <a:gd name="T24" fmla="*/ 20 w 126"/>
                  <a:gd name="T25" fmla="*/ 8 h 80"/>
                  <a:gd name="T26" fmla="*/ 25 w 126"/>
                  <a:gd name="T27" fmla="*/ 19 h 80"/>
                  <a:gd name="T28" fmla="*/ 17 w 126"/>
                  <a:gd name="T29" fmla="*/ 36 h 80"/>
                  <a:gd name="T30" fmla="*/ 7 w 126"/>
                  <a:gd name="T31" fmla="*/ 53 h 80"/>
                  <a:gd name="T32" fmla="*/ 21 w 126"/>
                  <a:gd name="T33" fmla="*/ 6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80">
                    <a:moveTo>
                      <a:pt x="21" y="62"/>
                    </a:moveTo>
                    <a:cubicBezTo>
                      <a:pt x="30" y="64"/>
                      <a:pt x="31" y="80"/>
                      <a:pt x="37" y="80"/>
                    </a:cubicBezTo>
                    <a:cubicBezTo>
                      <a:pt x="41" y="80"/>
                      <a:pt x="38" y="75"/>
                      <a:pt x="44" y="75"/>
                    </a:cubicBezTo>
                    <a:cubicBezTo>
                      <a:pt x="51" y="75"/>
                      <a:pt x="49" y="72"/>
                      <a:pt x="55" y="72"/>
                    </a:cubicBezTo>
                    <a:cubicBezTo>
                      <a:pt x="61" y="73"/>
                      <a:pt x="66" y="71"/>
                      <a:pt x="66" y="64"/>
                    </a:cubicBezTo>
                    <a:cubicBezTo>
                      <a:pt x="66" y="57"/>
                      <a:pt x="71" y="54"/>
                      <a:pt x="77" y="53"/>
                    </a:cubicBezTo>
                    <a:cubicBezTo>
                      <a:pt x="83" y="51"/>
                      <a:pt x="77" y="44"/>
                      <a:pt x="86" y="42"/>
                    </a:cubicBezTo>
                    <a:cubicBezTo>
                      <a:pt x="94" y="40"/>
                      <a:pt x="118" y="30"/>
                      <a:pt x="122" y="27"/>
                    </a:cubicBezTo>
                    <a:cubicBezTo>
                      <a:pt x="126" y="24"/>
                      <a:pt x="117" y="20"/>
                      <a:pt x="108" y="14"/>
                    </a:cubicBezTo>
                    <a:cubicBezTo>
                      <a:pt x="99" y="9"/>
                      <a:pt x="92" y="7"/>
                      <a:pt x="85" y="12"/>
                    </a:cubicBezTo>
                    <a:cubicBezTo>
                      <a:pt x="78" y="16"/>
                      <a:pt x="83" y="7"/>
                      <a:pt x="78" y="9"/>
                    </a:cubicBezTo>
                    <a:cubicBezTo>
                      <a:pt x="72" y="12"/>
                      <a:pt x="57" y="5"/>
                      <a:pt x="55" y="3"/>
                    </a:cubicBezTo>
                    <a:cubicBezTo>
                      <a:pt x="53" y="0"/>
                      <a:pt x="26" y="8"/>
                      <a:pt x="20" y="8"/>
                    </a:cubicBezTo>
                    <a:cubicBezTo>
                      <a:pt x="13" y="8"/>
                      <a:pt x="20" y="15"/>
                      <a:pt x="25" y="19"/>
                    </a:cubicBezTo>
                    <a:cubicBezTo>
                      <a:pt x="29" y="22"/>
                      <a:pt x="14" y="33"/>
                      <a:pt x="17" y="36"/>
                    </a:cubicBezTo>
                    <a:cubicBezTo>
                      <a:pt x="20" y="38"/>
                      <a:pt x="14" y="45"/>
                      <a:pt x="7" y="53"/>
                    </a:cubicBezTo>
                    <a:cubicBezTo>
                      <a:pt x="0" y="61"/>
                      <a:pt x="12" y="60"/>
                      <a:pt x="21" y="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2204"/>
              <p:cNvSpPr>
                <a:spLocks/>
              </p:cNvSpPr>
              <p:nvPr/>
            </p:nvSpPr>
            <p:spPr bwMode="auto">
              <a:xfrm>
                <a:off x="2505322" y="2286673"/>
                <a:ext cx="596545" cy="413652"/>
              </a:xfrm>
              <a:custGeom>
                <a:avLst/>
                <a:gdLst>
                  <a:gd name="T0" fmla="*/ 215 w 336"/>
                  <a:gd name="T1" fmla="*/ 54 h 241"/>
                  <a:gd name="T2" fmla="*/ 185 w 336"/>
                  <a:gd name="T3" fmla="*/ 44 h 241"/>
                  <a:gd name="T4" fmla="*/ 147 w 336"/>
                  <a:gd name="T5" fmla="*/ 27 h 241"/>
                  <a:gd name="T6" fmla="*/ 127 w 336"/>
                  <a:gd name="T7" fmla="*/ 34 h 241"/>
                  <a:gd name="T8" fmla="*/ 109 w 336"/>
                  <a:gd name="T9" fmla="*/ 21 h 241"/>
                  <a:gd name="T10" fmla="*/ 79 w 336"/>
                  <a:gd name="T11" fmla="*/ 7 h 241"/>
                  <a:gd name="T12" fmla="*/ 59 w 336"/>
                  <a:gd name="T13" fmla="*/ 33 h 241"/>
                  <a:gd name="T14" fmla="*/ 65 w 336"/>
                  <a:gd name="T15" fmla="*/ 52 h 241"/>
                  <a:gd name="T16" fmla="*/ 43 w 336"/>
                  <a:gd name="T17" fmla="*/ 30 h 241"/>
                  <a:gd name="T18" fmla="*/ 61 w 336"/>
                  <a:gd name="T19" fmla="*/ 4 h 241"/>
                  <a:gd name="T20" fmla="*/ 6 w 336"/>
                  <a:gd name="T21" fmla="*/ 54 h 241"/>
                  <a:gd name="T22" fmla="*/ 27 w 336"/>
                  <a:gd name="T23" fmla="*/ 64 h 241"/>
                  <a:gd name="T24" fmla="*/ 32 w 336"/>
                  <a:gd name="T25" fmla="*/ 76 h 241"/>
                  <a:gd name="T26" fmla="*/ 66 w 336"/>
                  <a:gd name="T27" fmla="*/ 82 h 241"/>
                  <a:gd name="T28" fmla="*/ 103 w 336"/>
                  <a:gd name="T29" fmla="*/ 82 h 241"/>
                  <a:gd name="T30" fmla="*/ 127 w 336"/>
                  <a:gd name="T31" fmla="*/ 78 h 241"/>
                  <a:gd name="T32" fmla="*/ 143 w 336"/>
                  <a:gd name="T33" fmla="*/ 81 h 241"/>
                  <a:gd name="T34" fmla="*/ 166 w 336"/>
                  <a:gd name="T35" fmla="*/ 98 h 241"/>
                  <a:gd name="T36" fmla="*/ 172 w 336"/>
                  <a:gd name="T37" fmla="*/ 103 h 241"/>
                  <a:gd name="T38" fmla="*/ 200 w 336"/>
                  <a:gd name="T39" fmla="*/ 125 h 241"/>
                  <a:gd name="T40" fmla="*/ 218 w 336"/>
                  <a:gd name="T41" fmla="*/ 143 h 241"/>
                  <a:gd name="T42" fmla="*/ 219 w 336"/>
                  <a:gd name="T43" fmla="*/ 159 h 241"/>
                  <a:gd name="T44" fmla="*/ 188 w 336"/>
                  <a:gd name="T45" fmla="*/ 168 h 241"/>
                  <a:gd name="T46" fmla="*/ 146 w 336"/>
                  <a:gd name="T47" fmla="*/ 176 h 241"/>
                  <a:gd name="T48" fmla="*/ 165 w 336"/>
                  <a:gd name="T49" fmla="*/ 191 h 241"/>
                  <a:gd name="T50" fmla="*/ 193 w 336"/>
                  <a:gd name="T51" fmla="*/ 188 h 241"/>
                  <a:gd name="T52" fmla="*/ 212 w 336"/>
                  <a:gd name="T53" fmla="*/ 214 h 241"/>
                  <a:gd name="T54" fmla="*/ 274 w 336"/>
                  <a:gd name="T55" fmla="*/ 236 h 241"/>
                  <a:gd name="T56" fmla="*/ 262 w 336"/>
                  <a:gd name="T57" fmla="*/ 209 h 241"/>
                  <a:gd name="T58" fmla="*/ 286 w 336"/>
                  <a:gd name="T59" fmla="*/ 198 h 241"/>
                  <a:gd name="T60" fmla="*/ 256 w 336"/>
                  <a:gd name="T61" fmla="*/ 166 h 241"/>
                  <a:gd name="T62" fmla="*/ 275 w 336"/>
                  <a:gd name="T63" fmla="*/ 159 h 241"/>
                  <a:gd name="T64" fmla="*/ 304 w 336"/>
                  <a:gd name="T65" fmla="*/ 172 h 241"/>
                  <a:gd name="T66" fmla="*/ 330 w 336"/>
                  <a:gd name="T67" fmla="*/ 151 h 241"/>
                  <a:gd name="T68" fmla="*/ 307 w 336"/>
                  <a:gd name="T69" fmla="*/ 134 h 241"/>
                  <a:gd name="T70" fmla="*/ 267 w 336"/>
                  <a:gd name="T71" fmla="*/ 117 h 241"/>
                  <a:gd name="T72" fmla="*/ 268 w 336"/>
                  <a:gd name="T73" fmla="*/ 101 h 241"/>
                  <a:gd name="T74" fmla="*/ 261 w 336"/>
                  <a:gd name="T75" fmla="*/ 89 h 241"/>
                  <a:gd name="T76" fmla="*/ 247 w 336"/>
                  <a:gd name="T77" fmla="*/ 84 h 241"/>
                  <a:gd name="T78" fmla="*/ 232 w 336"/>
                  <a:gd name="T79" fmla="*/ 69 h 241"/>
                  <a:gd name="T80" fmla="*/ 209 w 336"/>
                  <a:gd name="T81" fmla="*/ 67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6" h="241">
                    <a:moveTo>
                      <a:pt x="205" y="63"/>
                    </a:moveTo>
                    <a:cubicBezTo>
                      <a:pt x="210" y="63"/>
                      <a:pt x="216" y="59"/>
                      <a:pt x="215" y="54"/>
                    </a:cubicBezTo>
                    <a:cubicBezTo>
                      <a:pt x="213" y="50"/>
                      <a:pt x="200" y="49"/>
                      <a:pt x="198" y="55"/>
                    </a:cubicBezTo>
                    <a:cubicBezTo>
                      <a:pt x="195" y="60"/>
                      <a:pt x="185" y="49"/>
                      <a:pt x="185" y="44"/>
                    </a:cubicBezTo>
                    <a:cubicBezTo>
                      <a:pt x="185" y="40"/>
                      <a:pt x="169" y="44"/>
                      <a:pt x="171" y="36"/>
                    </a:cubicBezTo>
                    <a:cubicBezTo>
                      <a:pt x="173" y="29"/>
                      <a:pt x="152" y="27"/>
                      <a:pt x="147" y="27"/>
                    </a:cubicBezTo>
                    <a:cubicBezTo>
                      <a:pt x="141" y="27"/>
                      <a:pt x="133" y="31"/>
                      <a:pt x="134" y="36"/>
                    </a:cubicBezTo>
                    <a:cubicBezTo>
                      <a:pt x="135" y="41"/>
                      <a:pt x="128" y="39"/>
                      <a:pt x="127" y="34"/>
                    </a:cubicBezTo>
                    <a:cubicBezTo>
                      <a:pt x="126" y="28"/>
                      <a:pt x="113" y="40"/>
                      <a:pt x="109" y="40"/>
                    </a:cubicBezTo>
                    <a:cubicBezTo>
                      <a:pt x="105" y="40"/>
                      <a:pt x="111" y="25"/>
                      <a:pt x="109" y="21"/>
                    </a:cubicBezTo>
                    <a:cubicBezTo>
                      <a:pt x="107" y="16"/>
                      <a:pt x="104" y="15"/>
                      <a:pt x="101" y="7"/>
                    </a:cubicBezTo>
                    <a:cubicBezTo>
                      <a:pt x="98" y="0"/>
                      <a:pt x="83" y="3"/>
                      <a:pt x="79" y="7"/>
                    </a:cubicBezTo>
                    <a:cubicBezTo>
                      <a:pt x="75" y="12"/>
                      <a:pt x="62" y="10"/>
                      <a:pt x="55" y="17"/>
                    </a:cubicBezTo>
                    <a:cubicBezTo>
                      <a:pt x="48" y="24"/>
                      <a:pt x="56" y="31"/>
                      <a:pt x="59" y="33"/>
                    </a:cubicBezTo>
                    <a:cubicBezTo>
                      <a:pt x="62" y="36"/>
                      <a:pt x="48" y="40"/>
                      <a:pt x="53" y="44"/>
                    </a:cubicBezTo>
                    <a:cubicBezTo>
                      <a:pt x="57" y="48"/>
                      <a:pt x="64" y="46"/>
                      <a:pt x="65" y="52"/>
                    </a:cubicBezTo>
                    <a:cubicBezTo>
                      <a:pt x="65" y="59"/>
                      <a:pt x="48" y="50"/>
                      <a:pt x="46" y="45"/>
                    </a:cubicBezTo>
                    <a:cubicBezTo>
                      <a:pt x="43" y="39"/>
                      <a:pt x="47" y="34"/>
                      <a:pt x="43" y="30"/>
                    </a:cubicBezTo>
                    <a:cubicBezTo>
                      <a:pt x="40" y="26"/>
                      <a:pt x="43" y="21"/>
                      <a:pt x="49" y="14"/>
                    </a:cubicBezTo>
                    <a:cubicBezTo>
                      <a:pt x="56" y="7"/>
                      <a:pt x="61" y="8"/>
                      <a:pt x="61" y="4"/>
                    </a:cubicBezTo>
                    <a:cubicBezTo>
                      <a:pt x="61" y="0"/>
                      <a:pt x="33" y="0"/>
                      <a:pt x="16" y="15"/>
                    </a:cubicBezTo>
                    <a:cubicBezTo>
                      <a:pt x="0" y="30"/>
                      <a:pt x="5" y="50"/>
                      <a:pt x="6" y="54"/>
                    </a:cubicBezTo>
                    <a:cubicBezTo>
                      <a:pt x="7" y="58"/>
                      <a:pt x="21" y="56"/>
                      <a:pt x="30" y="59"/>
                    </a:cubicBezTo>
                    <a:cubicBezTo>
                      <a:pt x="38" y="61"/>
                      <a:pt x="34" y="65"/>
                      <a:pt x="27" y="64"/>
                    </a:cubicBezTo>
                    <a:cubicBezTo>
                      <a:pt x="21" y="63"/>
                      <a:pt x="10" y="61"/>
                      <a:pt x="10" y="65"/>
                    </a:cubicBezTo>
                    <a:cubicBezTo>
                      <a:pt x="11" y="70"/>
                      <a:pt x="24" y="78"/>
                      <a:pt x="32" y="76"/>
                    </a:cubicBezTo>
                    <a:cubicBezTo>
                      <a:pt x="40" y="74"/>
                      <a:pt x="40" y="74"/>
                      <a:pt x="44" y="79"/>
                    </a:cubicBezTo>
                    <a:cubicBezTo>
                      <a:pt x="47" y="83"/>
                      <a:pt x="57" y="82"/>
                      <a:pt x="66" y="82"/>
                    </a:cubicBezTo>
                    <a:cubicBezTo>
                      <a:pt x="76" y="83"/>
                      <a:pt x="87" y="86"/>
                      <a:pt x="91" y="87"/>
                    </a:cubicBezTo>
                    <a:cubicBezTo>
                      <a:pt x="96" y="87"/>
                      <a:pt x="101" y="84"/>
                      <a:pt x="103" y="82"/>
                    </a:cubicBezTo>
                    <a:cubicBezTo>
                      <a:pt x="104" y="79"/>
                      <a:pt x="123" y="86"/>
                      <a:pt x="128" y="85"/>
                    </a:cubicBezTo>
                    <a:cubicBezTo>
                      <a:pt x="134" y="85"/>
                      <a:pt x="130" y="80"/>
                      <a:pt x="127" y="78"/>
                    </a:cubicBezTo>
                    <a:cubicBezTo>
                      <a:pt x="123" y="77"/>
                      <a:pt x="125" y="70"/>
                      <a:pt x="129" y="73"/>
                    </a:cubicBezTo>
                    <a:cubicBezTo>
                      <a:pt x="134" y="75"/>
                      <a:pt x="141" y="77"/>
                      <a:pt x="143" y="81"/>
                    </a:cubicBezTo>
                    <a:cubicBezTo>
                      <a:pt x="144" y="85"/>
                      <a:pt x="148" y="83"/>
                      <a:pt x="149" y="87"/>
                    </a:cubicBezTo>
                    <a:cubicBezTo>
                      <a:pt x="149" y="90"/>
                      <a:pt x="165" y="94"/>
                      <a:pt x="166" y="98"/>
                    </a:cubicBezTo>
                    <a:cubicBezTo>
                      <a:pt x="166" y="102"/>
                      <a:pt x="150" y="104"/>
                      <a:pt x="155" y="108"/>
                    </a:cubicBezTo>
                    <a:cubicBezTo>
                      <a:pt x="159" y="111"/>
                      <a:pt x="166" y="103"/>
                      <a:pt x="172" y="103"/>
                    </a:cubicBezTo>
                    <a:cubicBezTo>
                      <a:pt x="178" y="102"/>
                      <a:pt x="178" y="116"/>
                      <a:pt x="183" y="114"/>
                    </a:cubicBezTo>
                    <a:cubicBezTo>
                      <a:pt x="189" y="111"/>
                      <a:pt x="194" y="116"/>
                      <a:pt x="200" y="125"/>
                    </a:cubicBezTo>
                    <a:cubicBezTo>
                      <a:pt x="206" y="133"/>
                      <a:pt x="199" y="141"/>
                      <a:pt x="200" y="144"/>
                    </a:cubicBezTo>
                    <a:cubicBezTo>
                      <a:pt x="200" y="147"/>
                      <a:pt x="212" y="146"/>
                      <a:pt x="218" y="143"/>
                    </a:cubicBezTo>
                    <a:cubicBezTo>
                      <a:pt x="225" y="139"/>
                      <a:pt x="231" y="147"/>
                      <a:pt x="236" y="151"/>
                    </a:cubicBezTo>
                    <a:cubicBezTo>
                      <a:pt x="241" y="156"/>
                      <a:pt x="217" y="163"/>
                      <a:pt x="219" y="159"/>
                    </a:cubicBezTo>
                    <a:cubicBezTo>
                      <a:pt x="221" y="155"/>
                      <a:pt x="205" y="143"/>
                      <a:pt x="191" y="149"/>
                    </a:cubicBezTo>
                    <a:cubicBezTo>
                      <a:pt x="176" y="154"/>
                      <a:pt x="186" y="163"/>
                      <a:pt x="188" y="168"/>
                    </a:cubicBezTo>
                    <a:cubicBezTo>
                      <a:pt x="189" y="173"/>
                      <a:pt x="175" y="178"/>
                      <a:pt x="161" y="173"/>
                    </a:cubicBezTo>
                    <a:cubicBezTo>
                      <a:pt x="148" y="169"/>
                      <a:pt x="152" y="176"/>
                      <a:pt x="146" y="176"/>
                    </a:cubicBezTo>
                    <a:cubicBezTo>
                      <a:pt x="141" y="176"/>
                      <a:pt x="135" y="185"/>
                      <a:pt x="140" y="190"/>
                    </a:cubicBezTo>
                    <a:cubicBezTo>
                      <a:pt x="145" y="196"/>
                      <a:pt x="156" y="191"/>
                      <a:pt x="165" y="191"/>
                    </a:cubicBezTo>
                    <a:cubicBezTo>
                      <a:pt x="174" y="192"/>
                      <a:pt x="175" y="194"/>
                      <a:pt x="176" y="189"/>
                    </a:cubicBezTo>
                    <a:cubicBezTo>
                      <a:pt x="177" y="184"/>
                      <a:pt x="186" y="187"/>
                      <a:pt x="193" y="188"/>
                    </a:cubicBezTo>
                    <a:cubicBezTo>
                      <a:pt x="199" y="190"/>
                      <a:pt x="198" y="199"/>
                      <a:pt x="206" y="200"/>
                    </a:cubicBezTo>
                    <a:cubicBezTo>
                      <a:pt x="214" y="201"/>
                      <a:pt x="207" y="209"/>
                      <a:pt x="212" y="214"/>
                    </a:cubicBezTo>
                    <a:cubicBezTo>
                      <a:pt x="217" y="220"/>
                      <a:pt x="233" y="217"/>
                      <a:pt x="239" y="223"/>
                    </a:cubicBezTo>
                    <a:cubicBezTo>
                      <a:pt x="245" y="229"/>
                      <a:pt x="271" y="241"/>
                      <a:pt x="274" y="236"/>
                    </a:cubicBezTo>
                    <a:cubicBezTo>
                      <a:pt x="278" y="231"/>
                      <a:pt x="252" y="208"/>
                      <a:pt x="245" y="206"/>
                    </a:cubicBezTo>
                    <a:cubicBezTo>
                      <a:pt x="237" y="204"/>
                      <a:pt x="252" y="202"/>
                      <a:pt x="262" y="209"/>
                    </a:cubicBezTo>
                    <a:cubicBezTo>
                      <a:pt x="271" y="217"/>
                      <a:pt x="285" y="220"/>
                      <a:pt x="292" y="211"/>
                    </a:cubicBezTo>
                    <a:cubicBezTo>
                      <a:pt x="299" y="202"/>
                      <a:pt x="286" y="205"/>
                      <a:pt x="286" y="198"/>
                    </a:cubicBezTo>
                    <a:cubicBezTo>
                      <a:pt x="286" y="192"/>
                      <a:pt x="282" y="183"/>
                      <a:pt x="275" y="183"/>
                    </a:cubicBezTo>
                    <a:cubicBezTo>
                      <a:pt x="268" y="183"/>
                      <a:pt x="250" y="169"/>
                      <a:pt x="256" y="166"/>
                    </a:cubicBezTo>
                    <a:cubicBezTo>
                      <a:pt x="263" y="163"/>
                      <a:pt x="254" y="159"/>
                      <a:pt x="259" y="153"/>
                    </a:cubicBezTo>
                    <a:cubicBezTo>
                      <a:pt x="264" y="148"/>
                      <a:pt x="269" y="158"/>
                      <a:pt x="275" y="159"/>
                    </a:cubicBezTo>
                    <a:cubicBezTo>
                      <a:pt x="281" y="159"/>
                      <a:pt x="282" y="167"/>
                      <a:pt x="292" y="175"/>
                    </a:cubicBezTo>
                    <a:cubicBezTo>
                      <a:pt x="301" y="183"/>
                      <a:pt x="302" y="177"/>
                      <a:pt x="304" y="172"/>
                    </a:cubicBezTo>
                    <a:cubicBezTo>
                      <a:pt x="305" y="166"/>
                      <a:pt x="316" y="171"/>
                      <a:pt x="315" y="165"/>
                    </a:cubicBezTo>
                    <a:cubicBezTo>
                      <a:pt x="315" y="160"/>
                      <a:pt x="324" y="153"/>
                      <a:pt x="330" y="151"/>
                    </a:cubicBezTo>
                    <a:cubicBezTo>
                      <a:pt x="336" y="148"/>
                      <a:pt x="325" y="142"/>
                      <a:pt x="317" y="143"/>
                    </a:cubicBezTo>
                    <a:cubicBezTo>
                      <a:pt x="309" y="143"/>
                      <a:pt x="307" y="138"/>
                      <a:pt x="307" y="134"/>
                    </a:cubicBezTo>
                    <a:cubicBezTo>
                      <a:pt x="307" y="131"/>
                      <a:pt x="292" y="122"/>
                      <a:pt x="287" y="124"/>
                    </a:cubicBezTo>
                    <a:cubicBezTo>
                      <a:pt x="282" y="125"/>
                      <a:pt x="274" y="117"/>
                      <a:pt x="267" y="117"/>
                    </a:cubicBezTo>
                    <a:cubicBezTo>
                      <a:pt x="261" y="116"/>
                      <a:pt x="251" y="111"/>
                      <a:pt x="252" y="104"/>
                    </a:cubicBezTo>
                    <a:cubicBezTo>
                      <a:pt x="253" y="97"/>
                      <a:pt x="265" y="106"/>
                      <a:pt x="268" y="101"/>
                    </a:cubicBezTo>
                    <a:cubicBezTo>
                      <a:pt x="270" y="95"/>
                      <a:pt x="255" y="98"/>
                      <a:pt x="255" y="94"/>
                    </a:cubicBezTo>
                    <a:cubicBezTo>
                      <a:pt x="254" y="90"/>
                      <a:pt x="258" y="92"/>
                      <a:pt x="261" y="89"/>
                    </a:cubicBezTo>
                    <a:cubicBezTo>
                      <a:pt x="264" y="87"/>
                      <a:pt x="259" y="82"/>
                      <a:pt x="255" y="80"/>
                    </a:cubicBezTo>
                    <a:cubicBezTo>
                      <a:pt x="252" y="78"/>
                      <a:pt x="251" y="84"/>
                      <a:pt x="247" y="84"/>
                    </a:cubicBezTo>
                    <a:cubicBezTo>
                      <a:pt x="244" y="84"/>
                      <a:pt x="247" y="78"/>
                      <a:pt x="249" y="75"/>
                    </a:cubicBezTo>
                    <a:cubicBezTo>
                      <a:pt x="252" y="71"/>
                      <a:pt x="238" y="67"/>
                      <a:pt x="232" y="69"/>
                    </a:cubicBezTo>
                    <a:cubicBezTo>
                      <a:pt x="226" y="71"/>
                      <a:pt x="224" y="68"/>
                      <a:pt x="224" y="64"/>
                    </a:cubicBezTo>
                    <a:cubicBezTo>
                      <a:pt x="224" y="60"/>
                      <a:pt x="213" y="64"/>
                      <a:pt x="209" y="67"/>
                    </a:cubicBezTo>
                    <a:cubicBezTo>
                      <a:pt x="205" y="70"/>
                      <a:pt x="200" y="64"/>
                      <a:pt x="2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2205"/>
              <p:cNvSpPr>
                <a:spLocks/>
              </p:cNvSpPr>
              <p:nvPr/>
            </p:nvSpPr>
            <p:spPr bwMode="auto">
              <a:xfrm>
                <a:off x="3126026" y="2980889"/>
                <a:ext cx="143096" cy="124096"/>
              </a:xfrm>
              <a:custGeom>
                <a:avLst/>
                <a:gdLst>
                  <a:gd name="T0" fmla="*/ 44 w 81"/>
                  <a:gd name="T1" fmla="*/ 5 h 72"/>
                  <a:gd name="T2" fmla="*/ 39 w 81"/>
                  <a:gd name="T3" fmla="*/ 2 h 72"/>
                  <a:gd name="T4" fmla="*/ 21 w 81"/>
                  <a:gd name="T5" fmla="*/ 27 h 72"/>
                  <a:gd name="T6" fmla="*/ 16 w 81"/>
                  <a:gd name="T7" fmla="*/ 38 h 72"/>
                  <a:gd name="T8" fmla="*/ 9 w 81"/>
                  <a:gd name="T9" fmla="*/ 44 h 72"/>
                  <a:gd name="T10" fmla="*/ 6 w 81"/>
                  <a:gd name="T11" fmla="*/ 58 h 72"/>
                  <a:gd name="T12" fmla="*/ 23 w 81"/>
                  <a:gd name="T13" fmla="*/ 58 h 72"/>
                  <a:gd name="T14" fmla="*/ 39 w 81"/>
                  <a:gd name="T15" fmla="*/ 55 h 72"/>
                  <a:gd name="T16" fmla="*/ 50 w 81"/>
                  <a:gd name="T17" fmla="*/ 58 h 72"/>
                  <a:gd name="T18" fmla="*/ 47 w 81"/>
                  <a:gd name="T19" fmla="*/ 66 h 72"/>
                  <a:gd name="T20" fmla="*/ 57 w 81"/>
                  <a:gd name="T21" fmla="*/ 62 h 72"/>
                  <a:gd name="T22" fmla="*/ 64 w 81"/>
                  <a:gd name="T23" fmla="*/ 65 h 72"/>
                  <a:gd name="T24" fmla="*/ 78 w 81"/>
                  <a:gd name="T25" fmla="*/ 66 h 72"/>
                  <a:gd name="T26" fmla="*/ 73 w 81"/>
                  <a:gd name="T27" fmla="*/ 56 h 72"/>
                  <a:gd name="T28" fmla="*/ 72 w 81"/>
                  <a:gd name="T29" fmla="*/ 50 h 72"/>
                  <a:gd name="T30" fmla="*/ 67 w 81"/>
                  <a:gd name="T31" fmla="*/ 48 h 72"/>
                  <a:gd name="T32" fmla="*/ 68 w 81"/>
                  <a:gd name="T33" fmla="*/ 37 h 72"/>
                  <a:gd name="T34" fmla="*/ 59 w 81"/>
                  <a:gd name="T35" fmla="*/ 34 h 72"/>
                  <a:gd name="T36" fmla="*/ 49 w 81"/>
                  <a:gd name="T37" fmla="*/ 32 h 72"/>
                  <a:gd name="T38" fmla="*/ 44 w 81"/>
                  <a:gd name="T39" fmla="*/ 26 h 72"/>
                  <a:gd name="T40" fmla="*/ 35 w 81"/>
                  <a:gd name="T41" fmla="*/ 26 h 72"/>
                  <a:gd name="T42" fmla="*/ 36 w 81"/>
                  <a:gd name="T43" fmla="*/ 18 h 72"/>
                  <a:gd name="T44" fmla="*/ 44 w 81"/>
                  <a:gd name="T45" fmla="*/ 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72">
                    <a:moveTo>
                      <a:pt x="44" y="5"/>
                    </a:moveTo>
                    <a:cubicBezTo>
                      <a:pt x="49" y="3"/>
                      <a:pt x="44" y="0"/>
                      <a:pt x="39" y="2"/>
                    </a:cubicBezTo>
                    <a:cubicBezTo>
                      <a:pt x="34" y="4"/>
                      <a:pt x="21" y="22"/>
                      <a:pt x="21" y="27"/>
                    </a:cubicBezTo>
                    <a:cubicBezTo>
                      <a:pt x="21" y="32"/>
                      <a:pt x="20" y="38"/>
                      <a:pt x="16" y="38"/>
                    </a:cubicBezTo>
                    <a:cubicBezTo>
                      <a:pt x="11" y="37"/>
                      <a:pt x="6" y="42"/>
                      <a:pt x="9" y="44"/>
                    </a:cubicBezTo>
                    <a:cubicBezTo>
                      <a:pt x="13" y="47"/>
                      <a:pt x="0" y="54"/>
                      <a:pt x="6" y="58"/>
                    </a:cubicBezTo>
                    <a:cubicBezTo>
                      <a:pt x="10" y="60"/>
                      <a:pt x="17" y="57"/>
                      <a:pt x="23" y="58"/>
                    </a:cubicBezTo>
                    <a:cubicBezTo>
                      <a:pt x="29" y="58"/>
                      <a:pt x="34" y="59"/>
                      <a:pt x="39" y="55"/>
                    </a:cubicBezTo>
                    <a:cubicBezTo>
                      <a:pt x="44" y="51"/>
                      <a:pt x="44" y="58"/>
                      <a:pt x="50" y="58"/>
                    </a:cubicBezTo>
                    <a:cubicBezTo>
                      <a:pt x="55" y="57"/>
                      <a:pt x="47" y="62"/>
                      <a:pt x="47" y="66"/>
                    </a:cubicBezTo>
                    <a:cubicBezTo>
                      <a:pt x="47" y="69"/>
                      <a:pt x="53" y="64"/>
                      <a:pt x="57" y="62"/>
                    </a:cubicBezTo>
                    <a:cubicBezTo>
                      <a:pt x="61" y="60"/>
                      <a:pt x="66" y="62"/>
                      <a:pt x="64" y="65"/>
                    </a:cubicBezTo>
                    <a:cubicBezTo>
                      <a:pt x="62" y="68"/>
                      <a:pt x="75" y="72"/>
                      <a:pt x="78" y="66"/>
                    </a:cubicBezTo>
                    <a:cubicBezTo>
                      <a:pt x="81" y="61"/>
                      <a:pt x="75" y="53"/>
                      <a:pt x="73" y="56"/>
                    </a:cubicBezTo>
                    <a:cubicBezTo>
                      <a:pt x="71" y="60"/>
                      <a:pt x="68" y="54"/>
                      <a:pt x="72" y="50"/>
                    </a:cubicBezTo>
                    <a:cubicBezTo>
                      <a:pt x="76" y="47"/>
                      <a:pt x="71" y="46"/>
                      <a:pt x="67" y="48"/>
                    </a:cubicBezTo>
                    <a:cubicBezTo>
                      <a:pt x="63" y="50"/>
                      <a:pt x="64" y="39"/>
                      <a:pt x="68" y="37"/>
                    </a:cubicBezTo>
                    <a:cubicBezTo>
                      <a:pt x="72" y="35"/>
                      <a:pt x="59" y="31"/>
                      <a:pt x="59" y="34"/>
                    </a:cubicBezTo>
                    <a:cubicBezTo>
                      <a:pt x="59" y="38"/>
                      <a:pt x="50" y="36"/>
                      <a:pt x="49" y="32"/>
                    </a:cubicBezTo>
                    <a:cubicBezTo>
                      <a:pt x="48" y="29"/>
                      <a:pt x="42" y="28"/>
                      <a:pt x="44" y="26"/>
                    </a:cubicBezTo>
                    <a:cubicBezTo>
                      <a:pt x="46" y="23"/>
                      <a:pt x="36" y="22"/>
                      <a:pt x="35" y="26"/>
                    </a:cubicBezTo>
                    <a:cubicBezTo>
                      <a:pt x="34" y="30"/>
                      <a:pt x="31" y="23"/>
                      <a:pt x="36" y="18"/>
                    </a:cubicBezTo>
                    <a:cubicBezTo>
                      <a:pt x="41" y="13"/>
                      <a:pt x="40" y="8"/>
                      <a:pt x="4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2206"/>
              <p:cNvSpPr>
                <a:spLocks/>
              </p:cNvSpPr>
              <p:nvPr/>
            </p:nvSpPr>
            <p:spPr bwMode="auto">
              <a:xfrm>
                <a:off x="2758064" y="2486305"/>
                <a:ext cx="59469" cy="44962"/>
              </a:xfrm>
              <a:custGeom>
                <a:avLst/>
                <a:gdLst>
                  <a:gd name="T0" fmla="*/ 28 w 34"/>
                  <a:gd name="T1" fmla="*/ 19 h 26"/>
                  <a:gd name="T2" fmla="*/ 29 w 34"/>
                  <a:gd name="T3" fmla="*/ 4 h 26"/>
                  <a:gd name="T4" fmla="*/ 15 w 34"/>
                  <a:gd name="T5" fmla="*/ 0 h 26"/>
                  <a:gd name="T6" fmla="*/ 5 w 34"/>
                  <a:gd name="T7" fmla="*/ 18 h 26"/>
                  <a:gd name="T8" fmla="*/ 28 w 34"/>
                  <a:gd name="T9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6">
                    <a:moveTo>
                      <a:pt x="28" y="19"/>
                    </a:moveTo>
                    <a:cubicBezTo>
                      <a:pt x="34" y="18"/>
                      <a:pt x="33" y="9"/>
                      <a:pt x="29" y="4"/>
                    </a:cubicBezTo>
                    <a:cubicBezTo>
                      <a:pt x="27" y="0"/>
                      <a:pt x="20" y="0"/>
                      <a:pt x="15" y="0"/>
                    </a:cubicBezTo>
                    <a:cubicBezTo>
                      <a:pt x="9" y="1"/>
                      <a:pt x="0" y="9"/>
                      <a:pt x="5" y="18"/>
                    </a:cubicBezTo>
                    <a:cubicBezTo>
                      <a:pt x="10" y="26"/>
                      <a:pt x="22" y="20"/>
                      <a:pt x="28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2207"/>
              <p:cNvSpPr>
                <a:spLocks/>
              </p:cNvSpPr>
              <p:nvPr/>
            </p:nvSpPr>
            <p:spPr bwMode="auto">
              <a:xfrm>
                <a:off x="2460721" y="1882014"/>
                <a:ext cx="650438" cy="318332"/>
              </a:xfrm>
              <a:custGeom>
                <a:avLst/>
                <a:gdLst>
                  <a:gd name="T0" fmla="*/ 25 w 366"/>
                  <a:gd name="T1" fmla="*/ 47 h 186"/>
                  <a:gd name="T2" fmla="*/ 26 w 366"/>
                  <a:gd name="T3" fmla="*/ 59 h 186"/>
                  <a:gd name="T4" fmla="*/ 65 w 366"/>
                  <a:gd name="T5" fmla="*/ 67 h 186"/>
                  <a:gd name="T6" fmla="*/ 101 w 366"/>
                  <a:gd name="T7" fmla="*/ 75 h 186"/>
                  <a:gd name="T8" fmla="*/ 149 w 366"/>
                  <a:gd name="T9" fmla="*/ 62 h 186"/>
                  <a:gd name="T10" fmla="*/ 112 w 366"/>
                  <a:gd name="T11" fmla="*/ 80 h 186"/>
                  <a:gd name="T12" fmla="*/ 107 w 366"/>
                  <a:gd name="T13" fmla="*/ 89 h 186"/>
                  <a:gd name="T14" fmla="*/ 72 w 366"/>
                  <a:gd name="T15" fmla="*/ 99 h 186"/>
                  <a:gd name="T16" fmla="*/ 115 w 366"/>
                  <a:gd name="T17" fmla="*/ 126 h 186"/>
                  <a:gd name="T18" fmla="*/ 55 w 366"/>
                  <a:gd name="T19" fmla="*/ 133 h 186"/>
                  <a:gd name="T20" fmla="*/ 80 w 366"/>
                  <a:gd name="T21" fmla="*/ 141 h 186"/>
                  <a:gd name="T22" fmla="*/ 78 w 366"/>
                  <a:gd name="T23" fmla="*/ 154 h 186"/>
                  <a:gd name="T24" fmla="*/ 57 w 366"/>
                  <a:gd name="T25" fmla="*/ 155 h 186"/>
                  <a:gd name="T26" fmla="*/ 33 w 366"/>
                  <a:gd name="T27" fmla="*/ 174 h 186"/>
                  <a:gd name="T28" fmla="*/ 90 w 366"/>
                  <a:gd name="T29" fmla="*/ 179 h 186"/>
                  <a:gd name="T30" fmla="*/ 130 w 366"/>
                  <a:gd name="T31" fmla="*/ 182 h 186"/>
                  <a:gd name="T32" fmla="*/ 161 w 366"/>
                  <a:gd name="T33" fmla="*/ 176 h 186"/>
                  <a:gd name="T34" fmla="*/ 152 w 366"/>
                  <a:gd name="T35" fmla="*/ 166 h 186"/>
                  <a:gd name="T36" fmla="*/ 129 w 366"/>
                  <a:gd name="T37" fmla="*/ 155 h 186"/>
                  <a:gd name="T38" fmla="*/ 161 w 366"/>
                  <a:gd name="T39" fmla="*/ 143 h 186"/>
                  <a:gd name="T40" fmla="*/ 204 w 366"/>
                  <a:gd name="T41" fmla="*/ 119 h 186"/>
                  <a:gd name="T42" fmla="*/ 200 w 366"/>
                  <a:gd name="T43" fmla="*/ 106 h 186"/>
                  <a:gd name="T44" fmla="*/ 236 w 366"/>
                  <a:gd name="T45" fmla="*/ 97 h 186"/>
                  <a:gd name="T46" fmla="*/ 281 w 366"/>
                  <a:gd name="T47" fmla="*/ 68 h 186"/>
                  <a:gd name="T48" fmla="*/ 285 w 366"/>
                  <a:gd name="T49" fmla="*/ 50 h 186"/>
                  <a:gd name="T50" fmla="*/ 346 w 366"/>
                  <a:gd name="T51" fmla="*/ 34 h 186"/>
                  <a:gd name="T52" fmla="*/ 331 w 366"/>
                  <a:gd name="T53" fmla="*/ 16 h 186"/>
                  <a:gd name="T54" fmla="*/ 293 w 366"/>
                  <a:gd name="T55" fmla="*/ 16 h 186"/>
                  <a:gd name="T56" fmla="*/ 258 w 366"/>
                  <a:gd name="T57" fmla="*/ 5 h 186"/>
                  <a:gd name="T58" fmla="*/ 218 w 366"/>
                  <a:gd name="T59" fmla="*/ 10 h 186"/>
                  <a:gd name="T60" fmla="*/ 182 w 366"/>
                  <a:gd name="T61" fmla="*/ 8 h 186"/>
                  <a:gd name="T62" fmla="*/ 144 w 366"/>
                  <a:gd name="T63" fmla="*/ 11 h 186"/>
                  <a:gd name="T64" fmla="*/ 131 w 366"/>
                  <a:gd name="T65" fmla="*/ 19 h 186"/>
                  <a:gd name="T66" fmla="*/ 99 w 366"/>
                  <a:gd name="T67" fmla="*/ 27 h 186"/>
                  <a:gd name="T68" fmla="*/ 68 w 366"/>
                  <a:gd name="T69" fmla="*/ 31 h 186"/>
                  <a:gd name="T70" fmla="*/ 43 w 366"/>
                  <a:gd name="T71" fmla="*/ 34 h 186"/>
                  <a:gd name="T72" fmla="*/ 10 w 366"/>
                  <a:gd name="T73" fmla="*/ 4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186">
                    <a:moveTo>
                      <a:pt x="19" y="46"/>
                    </a:moveTo>
                    <a:cubicBezTo>
                      <a:pt x="26" y="41"/>
                      <a:pt x="31" y="44"/>
                      <a:pt x="25" y="47"/>
                    </a:cubicBezTo>
                    <a:cubicBezTo>
                      <a:pt x="19" y="50"/>
                      <a:pt x="21" y="52"/>
                      <a:pt x="30" y="52"/>
                    </a:cubicBezTo>
                    <a:cubicBezTo>
                      <a:pt x="38" y="51"/>
                      <a:pt x="26" y="54"/>
                      <a:pt x="26" y="59"/>
                    </a:cubicBezTo>
                    <a:cubicBezTo>
                      <a:pt x="26" y="64"/>
                      <a:pt x="36" y="61"/>
                      <a:pt x="37" y="66"/>
                    </a:cubicBezTo>
                    <a:cubicBezTo>
                      <a:pt x="37" y="71"/>
                      <a:pt x="59" y="73"/>
                      <a:pt x="65" y="67"/>
                    </a:cubicBezTo>
                    <a:cubicBezTo>
                      <a:pt x="72" y="61"/>
                      <a:pt x="69" y="69"/>
                      <a:pt x="69" y="73"/>
                    </a:cubicBezTo>
                    <a:cubicBezTo>
                      <a:pt x="68" y="77"/>
                      <a:pt x="99" y="80"/>
                      <a:pt x="101" y="75"/>
                    </a:cubicBezTo>
                    <a:cubicBezTo>
                      <a:pt x="102" y="70"/>
                      <a:pt x="107" y="72"/>
                      <a:pt x="113" y="74"/>
                    </a:cubicBezTo>
                    <a:cubicBezTo>
                      <a:pt x="119" y="75"/>
                      <a:pt x="148" y="68"/>
                      <a:pt x="149" y="62"/>
                    </a:cubicBezTo>
                    <a:cubicBezTo>
                      <a:pt x="149" y="56"/>
                      <a:pt x="158" y="65"/>
                      <a:pt x="149" y="72"/>
                    </a:cubicBezTo>
                    <a:cubicBezTo>
                      <a:pt x="139" y="78"/>
                      <a:pt x="120" y="77"/>
                      <a:pt x="112" y="80"/>
                    </a:cubicBezTo>
                    <a:cubicBezTo>
                      <a:pt x="103" y="82"/>
                      <a:pt x="117" y="88"/>
                      <a:pt x="126" y="95"/>
                    </a:cubicBezTo>
                    <a:cubicBezTo>
                      <a:pt x="134" y="101"/>
                      <a:pt x="115" y="98"/>
                      <a:pt x="107" y="89"/>
                    </a:cubicBezTo>
                    <a:cubicBezTo>
                      <a:pt x="99" y="81"/>
                      <a:pt x="81" y="81"/>
                      <a:pt x="71" y="81"/>
                    </a:cubicBezTo>
                    <a:cubicBezTo>
                      <a:pt x="62" y="82"/>
                      <a:pt x="65" y="99"/>
                      <a:pt x="72" y="99"/>
                    </a:cubicBezTo>
                    <a:cubicBezTo>
                      <a:pt x="79" y="99"/>
                      <a:pt x="86" y="102"/>
                      <a:pt x="93" y="113"/>
                    </a:cubicBezTo>
                    <a:cubicBezTo>
                      <a:pt x="100" y="124"/>
                      <a:pt x="115" y="121"/>
                      <a:pt x="115" y="126"/>
                    </a:cubicBezTo>
                    <a:cubicBezTo>
                      <a:pt x="115" y="131"/>
                      <a:pt x="95" y="122"/>
                      <a:pt x="84" y="120"/>
                    </a:cubicBezTo>
                    <a:cubicBezTo>
                      <a:pt x="73" y="118"/>
                      <a:pt x="56" y="125"/>
                      <a:pt x="55" y="133"/>
                    </a:cubicBezTo>
                    <a:cubicBezTo>
                      <a:pt x="55" y="141"/>
                      <a:pt x="71" y="140"/>
                      <a:pt x="82" y="134"/>
                    </a:cubicBezTo>
                    <a:cubicBezTo>
                      <a:pt x="93" y="127"/>
                      <a:pt x="85" y="136"/>
                      <a:pt x="80" y="141"/>
                    </a:cubicBezTo>
                    <a:cubicBezTo>
                      <a:pt x="74" y="146"/>
                      <a:pt x="93" y="150"/>
                      <a:pt x="93" y="156"/>
                    </a:cubicBezTo>
                    <a:cubicBezTo>
                      <a:pt x="93" y="162"/>
                      <a:pt x="79" y="160"/>
                      <a:pt x="78" y="154"/>
                    </a:cubicBezTo>
                    <a:cubicBezTo>
                      <a:pt x="76" y="149"/>
                      <a:pt x="71" y="143"/>
                      <a:pt x="58" y="144"/>
                    </a:cubicBezTo>
                    <a:cubicBezTo>
                      <a:pt x="45" y="145"/>
                      <a:pt x="49" y="154"/>
                      <a:pt x="57" y="155"/>
                    </a:cubicBezTo>
                    <a:cubicBezTo>
                      <a:pt x="65" y="156"/>
                      <a:pt x="65" y="162"/>
                      <a:pt x="56" y="162"/>
                    </a:cubicBezTo>
                    <a:cubicBezTo>
                      <a:pt x="47" y="162"/>
                      <a:pt x="27" y="168"/>
                      <a:pt x="33" y="174"/>
                    </a:cubicBezTo>
                    <a:cubicBezTo>
                      <a:pt x="40" y="180"/>
                      <a:pt x="66" y="174"/>
                      <a:pt x="70" y="178"/>
                    </a:cubicBezTo>
                    <a:cubicBezTo>
                      <a:pt x="75" y="182"/>
                      <a:pt x="87" y="183"/>
                      <a:pt x="90" y="179"/>
                    </a:cubicBezTo>
                    <a:cubicBezTo>
                      <a:pt x="93" y="174"/>
                      <a:pt x="103" y="176"/>
                      <a:pt x="113" y="176"/>
                    </a:cubicBezTo>
                    <a:cubicBezTo>
                      <a:pt x="123" y="176"/>
                      <a:pt x="126" y="178"/>
                      <a:pt x="130" y="182"/>
                    </a:cubicBezTo>
                    <a:cubicBezTo>
                      <a:pt x="135" y="186"/>
                      <a:pt x="143" y="184"/>
                      <a:pt x="148" y="180"/>
                    </a:cubicBezTo>
                    <a:cubicBezTo>
                      <a:pt x="154" y="176"/>
                      <a:pt x="154" y="176"/>
                      <a:pt x="161" y="176"/>
                    </a:cubicBezTo>
                    <a:cubicBezTo>
                      <a:pt x="168" y="176"/>
                      <a:pt x="169" y="172"/>
                      <a:pt x="166" y="166"/>
                    </a:cubicBezTo>
                    <a:cubicBezTo>
                      <a:pt x="162" y="161"/>
                      <a:pt x="153" y="170"/>
                      <a:pt x="152" y="166"/>
                    </a:cubicBezTo>
                    <a:cubicBezTo>
                      <a:pt x="151" y="161"/>
                      <a:pt x="143" y="160"/>
                      <a:pt x="129" y="162"/>
                    </a:cubicBezTo>
                    <a:cubicBezTo>
                      <a:pt x="115" y="164"/>
                      <a:pt x="121" y="153"/>
                      <a:pt x="129" y="155"/>
                    </a:cubicBezTo>
                    <a:cubicBezTo>
                      <a:pt x="138" y="158"/>
                      <a:pt x="149" y="157"/>
                      <a:pt x="159" y="154"/>
                    </a:cubicBezTo>
                    <a:cubicBezTo>
                      <a:pt x="168" y="152"/>
                      <a:pt x="161" y="147"/>
                      <a:pt x="161" y="143"/>
                    </a:cubicBezTo>
                    <a:cubicBezTo>
                      <a:pt x="161" y="139"/>
                      <a:pt x="173" y="142"/>
                      <a:pt x="182" y="142"/>
                    </a:cubicBezTo>
                    <a:cubicBezTo>
                      <a:pt x="191" y="142"/>
                      <a:pt x="204" y="127"/>
                      <a:pt x="204" y="119"/>
                    </a:cubicBezTo>
                    <a:cubicBezTo>
                      <a:pt x="205" y="110"/>
                      <a:pt x="184" y="112"/>
                      <a:pt x="174" y="112"/>
                    </a:cubicBezTo>
                    <a:cubicBezTo>
                      <a:pt x="164" y="112"/>
                      <a:pt x="181" y="105"/>
                      <a:pt x="200" y="106"/>
                    </a:cubicBezTo>
                    <a:cubicBezTo>
                      <a:pt x="219" y="107"/>
                      <a:pt x="210" y="98"/>
                      <a:pt x="214" y="95"/>
                    </a:cubicBezTo>
                    <a:cubicBezTo>
                      <a:pt x="217" y="92"/>
                      <a:pt x="226" y="99"/>
                      <a:pt x="236" y="97"/>
                    </a:cubicBezTo>
                    <a:cubicBezTo>
                      <a:pt x="245" y="95"/>
                      <a:pt x="239" y="87"/>
                      <a:pt x="245" y="87"/>
                    </a:cubicBezTo>
                    <a:cubicBezTo>
                      <a:pt x="250" y="87"/>
                      <a:pt x="260" y="80"/>
                      <a:pt x="281" y="68"/>
                    </a:cubicBezTo>
                    <a:cubicBezTo>
                      <a:pt x="301" y="57"/>
                      <a:pt x="317" y="59"/>
                      <a:pt x="318" y="52"/>
                    </a:cubicBezTo>
                    <a:cubicBezTo>
                      <a:pt x="319" y="46"/>
                      <a:pt x="290" y="52"/>
                      <a:pt x="285" y="50"/>
                    </a:cubicBezTo>
                    <a:cubicBezTo>
                      <a:pt x="280" y="48"/>
                      <a:pt x="305" y="43"/>
                      <a:pt x="311" y="44"/>
                    </a:cubicBezTo>
                    <a:cubicBezTo>
                      <a:pt x="317" y="46"/>
                      <a:pt x="325" y="44"/>
                      <a:pt x="346" y="34"/>
                    </a:cubicBezTo>
                    <a:cubicBezTo>
                      <a:pt x="366" y="24"/>
                      <a:pt x="357" y="22"/>
                      <a:pt x="349" y="23"/>
                    </a:cubicBezTo>
                    <a:cubicBezTo>
                      <a:pt x="340" y="25"/>
                      <a:pt x="331" y="22"/>
                      <a:pt x="331" y="16"/>
                    </a:cubicBezTo>
                    <a:cubicBezTo>
                      <a:pt x="332" y="11"/>
                      <a:pt x="319" y="16"/>
                      <a:pt x="318" y="13"/>
                    </a:cubicBezTo>
                    <a:cubicBezTo>
                      <a:pt x="318" y="10"/>
                      <a:pt x="306" y="11"/>
                      <a:pt x="293" y="16"/>
                    </a:cubicBezTo>
                    <a:cubicBezTo>
                      <a:pt x="280" y="21"/>
                      <a:pt x="292" y="11"/>
                      <a:pt x="297" y="9"/>
                    </a:cubicBezTo>
                    <a:cubicBezTo>
                      <a:pt x="303" y="7"/>
                      <a:pt x="264" y="9"/>
                      <a:pt x="258" y="5"/>
                    </a:cubicBezTo>
                    <a:cubicBezTo>
                      <a:pt x="251" y="0"/>
                      <a:pt x="244" y="12"/>
                      <a:pt x="238" y="6"/>
                    </a:cubicBezTo>
                    <a:cubicBezTo>
                      <a:pt x="232" y="0"/>
                      <a:pt x="216" y="5"/>
                      <a:pt x="218" y="10"/>
                    </a:cubicBezTo>
                    <a:cubicBezTo>
                      <a:pt x="220" y="14"/>
                      <a:pt x="216" y="14"/>
                      <a:pt x="210" y="9"/>
                    </a:cubicBezTo>
                    <a:cubicBezTo>
                      <a:pt x="204" y="4"/>
                      <a:pt x="192" y="10"/>
                      <a:pt x="182" y="8"/>
                    </a:cubicBezTo>
                    <a:cubicBezTo>
                      <a:pt x="171" y="7"/>
                      <a:pt x="176" y="17"/>
                      <a:pt x="164" y="12"/>
                    </a:cubicBezTo>
                    <a:cubicBezTo>
                      <a:pt x="153" y="7"/>
                      <a:pt x="140" y="9"/>
                      <a:pt x="144" y="11"/>
                    </a:cubicBezTo>
                    <a:cubicBezTo>
                      <a:pt x="147" y="12"/>
                      <a:pt x="143" y="15"/>
                      <a:pt x="138" y="14"/>
                    </a:cubicBezTo>
                    <a:cubicBezTo>
                      <a:pt x="133" y="12"/>
                      <a:pt x="128" y="14"/>
                      <a:pt x="131" y="19"/>
                    </a:cubicBezTo>
                    <a:cubicBezTo>
                      <a:pt x="133" y="24"/>
                      <a:pt x="112" y="18"/>
                      <a:pt x="112" y="23"/>
                    </a:cubicBezTo>
                    <a:cubicBezTo>
                      <a:pt x="112" y="29"/>
                      <a:pt x="105" y="32"/>
                      <a:pt x="99" y="27"/>
                    </a:cubicBezTo>
                    <a:cubicBezTo>
                      <a:pt x="93" y="22"/>
                      <a:pt x="74" y="20"/>
                      <a:pt x="79" y="25"/>
                    </a:cubicBezTo>
                    <a:cubicBezTo>
                      <a:pt x="85" y="29"/>
                      <a:pt x="62" y="27"/>
                      <a:pt x="68" y="31"/>
                    </a:cubicBezTo>
                    <a:cubicBezTo>
                      <a:pt x="74" y="36"/>
                      <a:pt x="61" y="39"/>
                      <a:pt x="61" y="37"/>
                    </a:cubicBezTo>
                    <a:cubicBezTo>
                      <a:pt x="61" y="34"/>
                      <a:pt x="48" y="30"/>
                      <a:pt x="43" y="34"/>
                    </a:cubicBezTo>
                    <a:cubicBezTo>
                      <a:pt x="38" y="39"/>
                      <a:pt x="37" y="44"/>
                      <a:pt x="34" y="41"/>
                    </a:cubicBezTo>
                    <a:cubicBezTo>
                      <a:pt x="32" y="38"/>
                      <a:pt x="21" y="39"/>
                      <a:pt x="10" y="43"/>
                    </a:cubicBezTo>
                    <a:cubicBezTo>
                      <a:pt x="0" y="47"/>
                      <a:pt x="12" y="50"/>
                      <a:pt x="19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2208"/>
              <p:cNvSpPr>
                <a:spLocks/>
              </p:cNvSpPr>
              <p:nvPr/>
            </p:nvSpPr>
            <p:spPr bwMode="auto">
              <a:xfrm>
                <a:off x="2033290" y="2090638"/>
                <a:ext cx="94778" cy="30574"/>
              </a:xfrm>
              <a:custGeom>
                <a:avLst/>
                <a:gdLst>
                  <a:gd name="T0" fmla="*/ 20 w 53"/>
                  <a:gd name="T1" fmla="*/ 13 h 17"/>
                  <a:gd name="T2" fmla="*/ 34 w 53"/>
                  <a:gd name="T3" fmla="*/ 11 h 17"/>
                  <a:gd name="T4" fmla="*/ 53 w 53"/>
                  <a:gd name="T5" fmla="*/ 9 h 17"/>
                  <a:gd name="T6" fmla="*/ 28 w 53"/>
                  <a:gd name="T7" fmla="*/ 3 h 17"/>
                  <a:gd name="T8" fmla="*/ 7 w 53"/>
                  <a:gd name="T9" fmla="*/ 12 h 17"/>
                  <a:gd name="T10" fmla="*/ 20 w 53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7">
                    <a:moveTo>
                      <a:pt x="20" y="13"/>
                    </a:moveTo>
                    <a:cubicBezTo>
                      <a:pt x="25" y="15"/>
                      <a:pt x="30" y="8"/>
                      <a:pt x="34" y="11"/>
                    </a:cubicBezTo>
                    <a:cubicBezTo>
                      <a:pt x="37" y="14"/>
                      <a:pt x="53" y="17"/>
                      <a:pt x="53" y="9"/>
                    </a:cubicBezTo>
                    <a:cubicBezTo>
                      <a:pt x="53" y="1"/>
                      <a:pt x="33" y="0"/>
                      <a:pt x="28" y="3"/>
                    </a:cubicBezTo>
                    <a:cubicBezTo>
                      <a:pt x="23" y="6"/>
                      <a:pt x="0" y="7"/>
                      <a:pt x="7" y="12"/>
                    </a:cubicBezTo>
                    <a:cubicBezTo>
                      <a:pt x="11" y="15"/>
                      <a:pt x="15" y="11"/>
                      <a:pt x="2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2209"/>
              <p:cNvSpPr>
                <a:spLocks/>
              </p:cNvSpPr>
              <p:nvPr/>
            </p:nvSpPr>
            <p:spPr bwMode="auto">
              <a:xfrm>
                <a:off x="2050015" y="2119414"/>
                <a:ext cx="74336" cy="37768"/>
              </a:xfrm>
              <a:custGeom>
                <a:avLst/>
                <a:gdLst>
                  <a:gd name="T0" fmla="*/ 36 w 42"/>
                  <a:gd name="T1" fmla="*/ 6 h 22"/>
                  <a:gd name="T2" fmla="*/ 29 w 42"/>
                  <a:gd name="T3" fmla="*/ 2 h 22"/>
                  <a:gd name="T4" fmla="*/ 0 w 42"/>
                  <a:gd name="T5" fmla="*/ 11 h 22"/>
                  <a:gd name="T6" fmla="*/ 15 w 42"/>
                  <a:gd name="T7" fmla="*/ 21 h 22"/>
                  <a:gd name="T8" fmla="*/ 31 w 42"/>
                  <a:gd name="T9" fmla="*/ 11 h 22"/>
                  <a:gd name="T10" fmla="*/ 36 w 42"/>
                  <a:gd name="T1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22">
                    <a:moveTo>
                      <a:pt x="36" y="6"/>
                    </a:moveTo>
                    <a:cubicBezTo>
                      <a:pt x="42" y="5"/>
                      <a:pt x="39" y="0"/>
                      <a:pt x="29" y="2"/>
                    </a:cubicBezTo>
                    <a:cubicBezTo>
                      <a:pt x="18" y="3"/>
                      <a:pt x="0" y="3"/>
                      <a:pt x="0" y="11"/>
                    </a:cubicBezTo>
                    <a:cubicBezTo>
                      <a:pt x="0" y="17"/>
                      <a:pt x="4" y="20"/>
                      <a:pt x="15" y="21"/>
                    </a:cubicBezTo>
                    <a:cubicBezTo>
                      <a:pt x="27" y="22"/>
                      <a:pt x="37" y="11"/>
                      <a:pt x="31" y="11"/>
                    </a:cubicBezTo>
                    <a:cubicBezTo>
                      <a:pt x="26" y="11"/>
                      <a:pt x="29" y="7"/>
                      <a:pt x="3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2210"/>
              <p:cNvSpPr>
                <a:spLocks/>
              </p:cNvSpPr>
              <p:nvPr/>
            </p:nvSpPr>
            <p:spPr bwMode="auto">
              <a:xfrm>
                <a:off x="1821433" y="3042038"/>
                <a:ext cx="1150347" cy="544941"/>
              </a:xfrm>
              <a:custGeom>
                <a:avLst/>
                <a:gdLst>
                  <a:gd name="T0" fmla="*/ 307 w 649"/>
                  <a:gd name="T1" fmla="*/ 283 h 318"/>
                  <a:gd name="T2" fmla="*/ 323 w 649"/>
                  <a:gd name="T3" fmla="*/ 273 h 318"/>
                  <a:gd name="T4" fmla="*/ 342 w 649"/>
                  <a:gd name="T5" fmla="*/ 260 h 318"/>
                  <a:gd name="T6" fmla="*/ 353 w 649"/>
                  <a:gd name="T7" fmla="*/ 257 h 318"/>
                  <a:gd name="T8" fmla="*/ 376 w 649"/>
                  <a:gd name="T9" fmla="*/ 264 h 318"/>
                  <a:gd name="T10" fmla="*/ 387 w 649"/>
                  <a:gd name="T11" fmla="*/ 264 h 318"/>
                  <a:gd name="T12" fmla="*/ 393 w 649"/>
                  <a:gd name="T13" fmla="*/ 260 h 318"/>
                  <a:gd name="T14" fmla="*/ 409 w 649"/>
                  <a:gd name="T15" fmla="*/ 252 h 318"/>
                  <a:gd name="T16" fmla="*/ 431 w 649"/>
                  <a:gd name="T17" fmla="*/ 251 h 318"/>
                  <a:gd name="T18" fmla="*/ 461 w 649"/>
                  <a:gd name="T19" fmla="*/ 257 h 318"/>
                  <a:gd name="T20" fmla="*/ 475 w 649"/>
                  <a:gd name="T21" fmla="*/ 288 h 318"/>
                  <a:gd name="T22" fmla="*/ 494 w 649"/>
                  <a:gd name="T23" fmla="*/ 318 h 318"/>
                  <a:gd name="T24" fmla="*/ 492 w 649"/>
                  <a:gd name="T25" fmla="*/ 277 h 318"/>
                  <a:gd name="T26" fmla="*/ 507 w 649"/>
                  <a:gd name="T27" fmla="*/ 219 h 318"/>
                  <a:gd name="T28" fmla="*/ 537 w 649"/>
                  <a:gd name="T29" fmla="*/ 198 h 318"/>
                  <a:gd name="T30" fmla="*/ 543 w 649"/>
                  <a:gd name="T31" fmla="*/ 188 h 318"/>
                  <a:gd name="T32" fmla="*/ 547 w 649"/>
                  <a:gd name="T33" fmla="*/ 175 h 318"/>
                  <a:gd name="T34" fmla="*/ 536 w 649"/>
                  <a:gd name="T35" fmla="*/ 158 h 318"/>
                  <a:gd name="T36" fmla="*/ 546 w 649"/>
                  <a:gd name="T37" fmla="*/ 133 h 318"/>
                  <a:gd name="T38" fmla="*/ 552 w 649"/>
                  <a:gd name="T39" fmla="*/ 158 h 318"/>
                  <a:gd name="T40" fmla="*/ 559 w 649"/>
                  <a:gd name="T41" fmla="*/ 140 h 318"/>
                  <a:gd name="T42" fmla="*/ 576 w 649"/>
                  <a:gd name="T43" fmla="*/ 119 h 318"/>
                  <a:gd name="T44" fmla="*/ 573 w 649"/>
                  <a:gd name="T45" fmla="*/ 116 h 318"/>
                  <a:gd name="T46" fmla="*/ 608 w 649"/>
                  <a:gd name="T47" fmla="*/ 105 h 318"/>
                  <a:gd name="T48" fmla="*/ 605 w 649"/>
                  <a:gd name="T49" fmla="*/ 93 h 318"/>
                  <a:gd name="T50" fmla="*/ 624 w 649"/>
                  <a:gd name="T51" fmla="*/ 70 h 318"/>
                  <a:gd name="T52" fmla="*/ 642 w 649"/>
                  <a:gd name="T53" fmla="*/ 66 h 318"/>
                  <a:gd name="T54" fmla="*/ 626 w 649"/>
                  <a:gd name="T55" fmla="*/ 27 h 318"/>
                  <a:gd name="T56" fmla="*/ 560 w 649"/>
                  <a:gd name="T57" fmla="*/ 63 h 318"/>
                  <a:gd name="T58" fmla="*/ 517 w 649"/>
                  <a:gd name="T59" fmla="*/ 89 h 318"/>
                  <a:gd name="T60" fmla="*/ 461 w 649"/>
                  <a:gd name="T61" fmla="*/ 103 h 318"/>
                  <a:gd name="T62" fmla="*/ 472 w 649"/>
                  <a:gd name="T63" fmla="*/ 85 h 318"/>
                  <a:gd name="T64" fmla="*/ 456 w 649"/>
                  <a:gd name="T65" fmla="*/ 78 h 318"/>
                  <a:gd name="T66" fmla="*/ 440 w 649"/>
                  <a:gd name="T67" fmla="*/ 62 h 318"/>
                  <a:gd name="T68" fmla="*/ 412 w 649"/>
                  <a:gd name="T69" fmla="*/ 83 h 318"/>
                  <a:gd name="T70" fmla="*/ 447 w 649"/>
                  <a:gd name="T71" fmla="*/ 45 h 318"/>
                  <a:gd name="T72" fmla="*/ 449 w 649"/>
                  <a:gd name="T73" fmla="*/ 43 h 318"/>
                  <a:gd name="T74" fmla="*/ 413 w 649"/>
                  <a:gd name="T75" fmla="*/ 36 h 318"/>
                  <a:gd name="T76" fmla="*/ 385 w 649"/>
                  <a:gd name="T77" fmla="*/ 41 h 318"/>
                  <a:gd name="T78" fmla="*/ 365 w 649"/>
                  <a:gd name="T79" fmla="*/ 32 h 318"/>
                  <a:gd name="T80" fmla="*/ 368 w 649"/>
                  <a:gd name="T81" fmla="*/ 15 h 318"/>
                  <a:gd name="T82" fmla="*/ 352 w 649"/>
                  <a:gd name="T83" fmla="*/ 11 h 318"/>
                  <a:gd name="T84" fmla="*/ 334 w 649"/>
                  <a:gd name="T85" fmla="*/ 0 h 318"/>
                  <a:gd name="T86" fmla="*/ 26 w 649"/>
                  <a:gd name="T87" fmla="*/ 13 h 318"/>
                  <a:gd name="T88" fmla="*/ 18 w 649"/>
                  <a:gd name="T89" fmla="*/ 22 h 318"/>
                  <a:gd name="T90" fmla="*/ 0 w 649"/>
                  <a:gd name="T91" fmla="*/ 15 h 318"/>
                  <a:gd name="T92" fmla="*/ 8 w 649"/>
                  <a:gd name="T93" fmla="*/ 45 h 318"/>
                  <a:gd name="T94" fmla="*/ 5 w 649"/>
                  <a:gd name="T95" fmla="*/ 87 h 318"/>
                  <a:gd name="T96" fmla="*/ 11 w 649"/>
                  <a:gd name="T97" fmla="*/ 144 h 318"/>
                  <a:gd name="T98" fmla="*/ 32 w 649"/>
                  <a:gd name="T99" fmla="*/ 176 h 318"/>
                  <a:gd name="T100" fmla="*/ 47 w 649"/>
                  <a:gd name="T101" fmla="*/ 199 h 318"/>
                  <a:gd name="T102" fmla="*/ 72 w 649"/>
                  <a:gd name="T103" fmla="*/ 207 h 318"/>
                  <a:gd name="T104" fmla="*/ 123 w 649"/>
                  <a:gd name="T105" fmla="*/ 230 h 318"/>
                  <a:gd name="T106" fmla="*/ 207 w 649"/>
                  <a:gd name="T107" fmla="*/ 235 h 318"/>
                  <a:gd name="T108" fmla="*/ 234 w 649"/>
                  <a:gd name="T109" fmla="*/ 265 h 318"/>
                  <a:gd name="T110" fmla="*/ 273 w 649"/>
                  <a:gd name="T111" fmla="*/ 272 h 318"/>
                  <a:gd name="T112" fmla="*/ 288 w 649"/>
                  <a:gd name="T113" fmla="*/ 301 h 318"/>
                  <a:gd name="T114" fmla="*/ 306 w 649"/>
                  <a:gd name="T115" fmla="*/ 30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9" h="318">
                    <a:moveTo>
                      <a:pt x="303" y="303"/>
                    </a:moveTo>
                    <a:cubicBezTo>
                      <a:pt x="302" y="301"/>
                      <a:pt x="301" y="300"/>
                      <a:pt x="301" y="298"/>
                    </a:cubicBezTo>
                    <a:cubicBezTo>
                      <a:pt x="301" y="296"/>
                      <a:pt x="302" y="295"/>
                      <a:pt x="304" y="294"/>
                    </a:cubicBezTo>
                    <a:cubicBezTo>
                      <a:pt x="306" y="292"/>
                      <a:pt x="306" y="291"/>
                      <a:pt x="305" y="289"/>
                    </a:cubicBezTo>
                    <a:cubicBezTo>
                      <a:pt x="305" y="287"/>
                      <a:pt x="304" y="285"/>
                      <a:pt x="307" y="283"/>
                    </a:cubicBezTo>
                    <a:cubicBezTo>
                      <a:pt x="307" y="283"/>
                      <a:pt x="308" y="282"/>
                      <a:pt x="309" y="282"/>
                    </a:cubicBezTo>
                    <a:cubicBezTo>
                      <a:pt x="311" y="281"/>
                      <a:pt x="314" y="279"/>
                      <a:pt x="314" y="278"/>
                    </a:cubicBezTo>
                    <a:cubicBezTo>
                      <a:pt x="314" y="276"/>
                      <a:pt x="315" y="273"/>
                      <a:pt x="320" y="273"/>
                    </a:cubicBezTo>
                    <a:cubicBezTo>
                      <a:pt x="321" y="273"/>
                      <a:pt x="322" y="273"/>
                      <a:pt x="323" y="273"/>
                    </a:cubicBezTo>
                    <a:cubicBezTo>
                      <a:pt x="323" y="273"/>
                      <a:pt x="323" y="273"/>
                      <a:pt x="323" y="273"/>
                    </a:cubicBezTo>
                    <a:cubicBezTo>
                      <a:pt x="326" y="273"/>
                      <a:pt x="332" y="268"/>
                      <a:pt x="332" y="266"/>
                    </a:cubicBezTo>
                    <a:cubicBezTo>
                      <a:pt x="331" y="265"/>
                      <a:pt x="331" y="264"/>
                      <a:pt x="332" y="263"/>
                    </a:cubicBezTo>
                    <a:cubicBezTo>
                      <a:pt x="333" y="261"/>
                      <a:pt x="335" y="261"/>
                      <a:pt x="336" y="261"/>
                    </a:cubicBezTo>
                    <a:cubicBezTo>
                      <a:pt x="337" y="261"/>
                      <a:pt x="338" y="262"/>
                      <a:pt x="340" y="262"/>
                    </a:cubicBezTo>
                    <a:cubicBezTo>
                      <a:pt x="341" y="262"/>
                      <a:pt x="341" y="262"/>
                      <a:pt x="342" y="260"/>
                    </a:cubicBezTo>
                    <a:cubicBezTo>
                      <a:pt x="342" y="259"/>
                      <a:pt x="343" y="257"/>
                      <a:pt x="346" y="257"/>
                    </a:cubicBezTo>
                    <a:cubicBezTo>
                      <a:pt x="346" y="257"/>
                      <a:pt x="346" y="257"/>
                      <a:pt x="347" y="258"/>
                    </a:cubicBezTo>
                    <a:cubicBezTo>
                      <a:pt x="348" y="258"/>
                      <a:pt x="348" y="258"/>
                      <a:pt x="349" y="258"/>
                    </a:cubicBezTo>
                    <a:cubicBezTo>
                      <a:pt x="349" y="258"/>
                      <a:pt x="350" y="259"/>
                      <a:pt x="350" y="259"/>
                    </a:cubicBezTo>
                    <a:cubicBezTo>
                      <a:pt x="351" y="257"/>
                      <a:pt x="352" y="257"/>
                      <a:pt x="353" y="257"/>
                    </a:cubicBezTo>
                    <a:cubicBezTo>
                      <a:pt x="355" y="257"/>
                      <a:pt x="357" y="258"/>
                      <a:pt x="359" y="260"/>
                    </a:cubicBezTo>
                    <a:cubicBezTo>
                      <a:pt x="360" y="261"/>
                      <a:pt x="362" y="262"/>
                      <a:pt x="363" y="262"/>
                    </a:cubicBezTo>
                    <a:cubicBezTo>
                      <a:pt x="363" y="262"/>
                      <a:pt x="365" y="262"/>
                      <a:pt x="365" y="261"/>
                    </a:cubicBezTo>
                    <a:cubicBezTo>
                      <a:pt x="365" y="259"/>
                      <a:pt x="367" y="258"/>
                      <a:pt x="368" y="258"/>
                    </a:cubicBezTo>
                    <a:cubicBezTo>
                      <a:pt x="370" y="258"/>
                      <a:pt x="372" y="259"/>
                      <a:pt x="376" y="264"/>
                    </a:cubicBezTo>
                    <a:cubicBezTo>
                      <a:pt x="378" y="266"/>
                      <a:pt x="378" y="266"/>
                      <a:pt x="380" y="266"/>
                    </a:cubicBezTo>
                    <a:cubicBezTo>
                      <a:pt x="382" y="266"/>
                      <a:pt x="382" y="266"/>
                      <a:pt x="382" y="266"/>
                    </a:cubicBezTo>
                    <a:cubicBezTo>
                      <a:pt x="382" y="266"/>
                      <a:pt x="383" y="266"/>
                      <a:pt x="384" y="266"/>
                    </a:cubicBezTo>
                    <a:cubicBezTo>
                      <a:pt x="386" y="266"/>
                      <a:pt x="386" y="266"/>
                      <a:pt x="386" y="265"/>
                    </a:cubicBezTo>
                    <a:cubicBezTo>
                      <a:pt x="387" y="265"/>
                      <a:pt x="387" y="264"/>
                      <a:pt x="387" y="264"/>
                    </a:cubicBezTo>
                    <a:cubicBezTo>
                      <a:pt x="387" y="262"/>
                      <a:pt x="388" y="261"/>
                      <a:pt x="389" y="261"/>
                    </a:cubicBezTo>
                    <a:cubicBezTo>
                      <a:pt x="390" y="261"/>
                      <a:pt x="391" y="262"/>
                      <a:pt x="393" y="264"/>
                    </a:cubicBezTo>
                    <a:cubicBezTo>
                      <a:pt x="392" y="263"/>
                      <a:pt x="393" y="262"/>
                      <a:pt x="393" y="261"/>
                    </a:cubicBezTo>
                    <a:cubicBezTo>
                      <a:pt x="393" y="261"/>
                      <a:pt x="393" y="261"/>
                      <a:pt x="393" y="261"/>
                    </a:cubicBezTo>
                    <a:cubicBezTo>
                      <a:pt x="393" y="261"/>
                      <a:pt x="393" y="260"/>
                      <a:pt x="393" y="260"/>
                    </a:cubicBezTo>
                    <a:cubicBezTo>
                      <a:pt x="391" y="259"/>
                      <a:pt x="391" y="258"/>
                      <a:pt x="391" y="256"/>
                    </a:cubicBezTo>
                    <a:cubicBezTo>
                      <a:pt x="392" y="253"/>
                      <a:pt x="399" y="252"/>
                      <a:pt x="403" y="252"/>
                    </a:cubicBezTo>
                    <a:cubicBezTo>
                      <a:pt x="404" y="252"/>
                      <a:pt x="404" y="252"/>
                      <a:pt x="404" y="252"/>
                    </a:cubicBezTo>
                    <a:cubicBezTo>
                      <a:pt x="406" y="252"/>
                      <a:pt x="407" y="252"/>
                      <a:pt x="408" y="252"/>
                    </a:cubicBezTo>
                    <a:cubicBezTo>
                      <a:pt x="408" y="252"/>
                      <a:pt x="409" y="252"/>
                      <a:pt x="409" y="252"/>
                    </a:cubicBezTo>
                    <a:cubicBezTo>
                      <a:pt x="409" y="252"/>
                      <a:pt x="409" y="252"/>
                      <a:pt x="410" y="251"/>
                    </a:cubicBezTo>
                    <a:cubicBezTo>
                      <a:pt x="411" y="249"/>
                      <a:pt x="413" y="248"/>
                      <a:pt x="414" y="248"/>
                    </a:cubicBezTo>
                    <a:cubicBezTo>
                      <a:pt x="416" y="248"/>
                      <a:pt x="418" y="251"/>
                      <a:pt x="418" y="254"/>
                    </a:cubicBezTo>
                    <a:cubicBezTo>
                      <a:pt x="419" y="254"/>
                      <a:pt x="421" y="253"/>
                      <a:pt x="423" y="253"/>
                    </a:cubicBezTo>
                    <a:cubicBezTo>
                      <a:pt x="426" y="252"/>
                      <a:pt x="429" y="251"/>
                      <a:pt x="431" y="251"/>
                    </a:cubicBezTo>
                    <a:cubicBezTo>
                      <a:pt x="437" y="251"/>
                      <a:pt x="443" y="256"/>
                      <a:pt x="444" y="260"/>
                    </a:cubicBezTo>
                    <a:cubicBezTo>
                      <a:pt x="444" y="262"/>
                      <a:pt x="446" y="262"/>
                      <a:pt x="448" y="260"/>
                    </a:cubicBezTo>
                    <a:cubicBezTo>
                      <a:pt x="449" y="259"/>
                      <a:pt x="449" y="259"/>
                      <a:pt x="449" y="259"/>
                    </a:cubicBezTo>
                    <a:cubicBezTo>
                      <a:pt x="452" y="257"/>
                      <a:pt x="454" y="255"/>
                      <a:pt x="457" y="255"/>
                    </a:cubicBezTo>
                    <a:cubicBezTo>
                      <a:pt x="459" y="255"/>
                      <a:pt x="460" y="256"/>
                      <a:pt x="461" y="257"/>
                    </a:cubicBezTo>
                    <a:cubicBezTo>
                      <a:pt x="463" y="259"/>
                      <a:pt x="465" y="261"/>
                      <a:pt x="467" y="263"/>
                    </a:cubicBezTo>
                    <a:cubicBezTo>
                      <a:pt x="468" y="265"/>
                      <a:pt x="470" y="267"/>
                      <a:pt x="473" y="270"/>
                    </a:cubicBezTo>
                    <a:cubicBezTo>
                      <a:pt x="476" y="273"/>
                      <a:pt x="475" y="277"/>
                      <a:pt x="474" y="279"/>
                    </a:cubicBezTo>
                    <a:cubicBezTo>
                      <a:pt x="473" y="281"/>
                      <a:pt x="473" y="282"/>
                      <a:pt x="473" y="283"/>
                    </a:cubicBezTo>
                    <a:cubicBezTo>
                      <a:pt x="474" y="284"/>
                      <a:pt x="474" y="286"/>
                      <a:pt x="475" y="288"/>
                    </a:cubicBezTo>
                    <a:cubicBezTo>
                      <a:pt x="475" y="290"/>
                      <a:pt x="475" y="292"/>
                      <a:pt x="477" y="293"/>
                    </a:cubicBezTo>
                    <a:cubicBezTo>
                      <a:pt x="481" y="296"/>
                      <a:pt x="481" y="300"/>
                      <a:pt x="481" y="302"/>
                    </a:cubicBezTo>
                    <a:cubicBezTo>
                      <a:pt x="481" y="303"/>
                      <a:pt x="481" y="304"/>
                      <a:pt x="481" y="305"/>
                    </a:cubicBezTo>
                    <a:cubicBezTo>
                      <a:pt x="486" y="306"/>
                      <a:pt x="490" y="313"/>
                      <a:pt x="490" y="316"/>
                    </a:cubicBezTo>
                    <a:cubicBezTo>
                      <a:pt x="491" y="317"/>
                      <a:pt x="493" y="318"/>
                      <a:pt x="494" y="318"/>
                    </a:cubicBezTo>
                    <a:cubicBezTo>
                      <a:pt x="495" y="318"/>
                      <a:pt x="495" y="318"/>
                      <a:pt x="495" y="318"/>
                    </a:cubicBezTo>
                    <a:cubicBezTo>
                      <a:pt x="495" y="315"/>
                      <a:pt x="496" y="313"/>
                      <a:pt x="498" y="310"/>
                    </a:cubicBezTo>
                    <a:cubicBezTo>
                      <a:pt x="499" y="308"/>
                      <a:pt x="500" y="306"/>
                      <a:pt x="500" y="304"/>
                    </a:cubicBezTo>
                    <a:cubicBezTo>
                      <a:pt x="500" y="301"/>
                      <a:pt x="497" y="287"/>
                      <a:pt x="494" y="283"/>
                    </a:cubicBezTo>
                    <a:cubicBezTo>
                      <a:pt x="492" y="280"/>
                      <a:pt x="492" y="278"/>
                      <a:pt x="492" y="277"/>
                    </a:cubicBezTo>
                    <a:cubicBezTo>
                      <a:pt x="492" y="276"/>
                      <a:pt x="492" y="275"/>
                      <a:pt x="491" y="272"/>
                    </a:cubicBezTo>
                    <a:cubicBezTo>
                      <a:pt x="487" y="267"/>
                      <a:pt x="484" y="257"/>
                      <a:pt x="484" y="249"/>
                    </a:cubicBezTo>
                    <a:cubicBezTo>
                      <a:pt x="484" y="241"/>
                      <a:pt x="494" y="228"/>
                      <a:pt x="498" y="224"/>
                    </a:cubicBezTo>
                    <a:cubicBezTo>
                      <a:pt x="500" y="222"/>
                      <a:pt x="503" y="222"/>
                      <a:pt x="505" y="221"/>
                    </a:cubicBezTo>
                    <a:cubicBezTo>
                      <a:pt x="507" y="221"/>
                      <a:pt x="507" y="220"/>
                      <a:pt x="507" y="219"/>
                    </a:cubicBezTo>
                    <a:cubicBezTo>
                      <a:pt x="509" y="215"/>
                      <a:pt x="514" y="209"/>
                      <a:pt x="519" y="209"/>
                    </a:cubicBezTo>
                    <a:cubicBezTo>
                      <a:pt x="519" y="209"/>
                      <a:pt x="520" y="209"/>
                      <a:pt x="520" y="209"/>
                    </a:cubicBezTo>
                    <a:cubicBezTo>
                      <a:pt x="521" y="209"/>
                      <a:pt x="521" y="209"/>
                      <a:pt x="521" y="209"/>
                    </a:cubicBezTo>
                    <a:cubicBezTo>
                      <a:pt x="523" y="209"/>
                      <a:pt x="523" y="209"/>
                      <a:pt x="523" y="208"/>
                    </a:cubicBezTo>
                    <a:cubicBezTo>
                      <a:pt x="524" y="204"/>
                      <a:pt x="530" y="199"/>
                      <a:pt x="537" y="198"/>
                    </a:cubicBezTo>
                    <a:cubicBezTo>
                      <a:pt x="539" y="198"/>
                      <a:pt x="539" y="198"/>
                      <a:pt x="539" y="198"/>
                    </a:cubicBezTo>
                    <a:cubicBezTo>
                      <a:pt x="539" y="197"/>
                      <a:pt x="538" y="196"/>
                      <a:pt x="538" y="195"/>
                    </a:cubicBezTo>
                    <a:cubicBezTo>
                      <a:pt x="537" y="195"/>
                      <a:pt x="537" y="194"/>
                      <a:pt x="537" y="194"/>
                    </a:cubicBezTo>
                    <a:cubicBezTo>
                      <a:pt x="536" y="192"/>
                      <a:pt x="536" y="190"/>
                      <a:pt x="537" y="188"/>
                    </a:cubicBezTo>
                    <a:cubicBezTo>
                      <a:pt x="538" y="186"/>
                      <a:pt x="541" y="185"/>
                      <a:pt x="543" y="188"/>
                    </a:cubicBezTo>
                    <a:cubicBezTo>
                      <a:pt x="543" y="188"/>
                      <a:pt x="546" y="189"/>
                      <a:pt x="548" y="188"/>
                    </a:cubicBezTo>
                    <a:cubicBezTo>
                      <a:pt x="549" y="186"/>
                      <a:pt x="551" y="185"/>
                      <a:pt x="551" y="184"/>
                    </a:cubicBezTo>
                    <a:cubicBezTo>
                      <a:pt x="546" y="184"/>
                      <a:pt x="545" y="182"/>
                      <a:pt x="544" y="181"/>
                    </a:cubicBezTo>
                    <a:cubicBezTo>
                      <a:pt x="544" y="180"/>
                      <a:pt x="544" y="178"/>
                      <a:pt x="547" y="177"/>
                    </a:cubicBezTo>
                    <a:cubicBezTo>
                      <a:pt x="548" y="177"/>
                      <a:pt x="548" y="176"/>
                      <a:pt x="547" y="175"/>
                    </a:cubicBezTo>
                    <a:cubicBezTo>
                      <a:pt x="547" y="174"/>
                      <a:pt x="546" y="173"/>
                      <a:pt x="544" y="173"/>
                    </a:cubicBezTo>
                    <a:cubicBezTo>
                      <a:pt x="543" y="173"/>
                      <a:pt x="540" y="172"/>
                      <a:pt x="539" y="170"/>
                    </a:cubicBezTo>
                    <a:cubicBezTo>
                      <a:pt x="539" y="168"/>
                      <a:pt x="541" y="166"/>
                      <a:pt x="542" y="164"/>
                    </a:cubicBezTo>
                    <a:cubicBezTo>
                      <a:pt x="543" y="163"/>
                      <a:pt x="541" y="162"/>
                      <a:pt x="536" y="158"/>
                    </a:cubicBezTo>
                    <a:cubicBezTo>
                      <a:pt x="536" y="158"/>
                      <a:pt x="536" y="158"/>
                      <a:pt x="536" y="158"/>
                    </a:cubicBezTo>
                    <a:cubicBezTo>
                      <a:pt x="534" y="156"/>
                      <a:pt x="533" y="155"/>
                      <a:pt x="534" y="154"/>
                    </a:cubicBezTo>
                    <a:cubicBezTo>
                      <a:pt x="534" y="152"/>
                      <a:pt x="537" y="151"/>
                      <a:pt x="540" y="150"/>
                    </a:cubicBezTo>
                    <a:cubicBezTo>
                      <a:pt x="541" y="149"/>
                      <a:pt x="541" y="146"/>
                      <a:pt x="540" y="144"/>
                    </a:cubicBezTo>
                    <a:cubicBezTo>
                      <a:pt x="540" y="140"/>
                      <a:pt x="540" y="138"/>
                      <a:pt x="541" y="136"/>
                    </a:cubicBezTo>
                    <a:cubicBezTo>
                      <a:pt x="542" y="134"/>
                      <a:pt x="544" y="133"/>
                      <a:pt x="546" y="133"/>
                    </a:cubicBezTo>
                    <a:cubicBezTo>
                      <a:pt x="547" y="133"/>
                      <a:pt x="548" y="134"/>
                      <a:pt x="549" y="135"/>
                    </a:cubicBezTo>
                    <a:cubicBezTo>
                      <a:pt x="549" y="135"/>
                      <a:pt x="549" y="137"/>
                      <a:pt x="548" y="138"/>
                    </a:cubicBezTo>
                    <a:cubicBezTo>
                      <a:pt x="546" y="142"/>
                      <a:pt x="545" y="145"/>
                      <a:pt x="547" y="147"/>
                    </a:cubicBezTo>
                    <a:cubicBezTo>
                      <a:pt x="550" y="150"/>
                      <a:pt x="552" y="154"/>
                      <a:pt x="551" y="159"/>
                    </a:cubicBezTo>
                    <a:cubicBezTo>
                      <a:pt x="551" y="159"/>
                      <a:pt x="552" y="158"/>
                      <a:pt x="552" y="158"/>
                    </a:cubicBezTo>
                    <a:cubicBezTo>
                      <a:pt x="555" y="151"/>
                      <a:pt x="555" y="146"/>
                      <a:pt x="555" y="145"/>
                    </a:cubicBezTo>
                    <a:cubicBezTo>
                      <a:pt x="552" y="145"/>
                      <a:pt x="551" y="141"/>
                      <a:pt x="552" y="139"/>
                    </a:cubicBezTo>
                    <a:cubicBezTo>
                      <a:pt x="552" y="137"/>
                      <a:pt x="553" y="136"/>
                      <a:pt x="555" y="136"/>
                    </a:cubicBezTo>
                    <a:cubicBezTo>
                      <a:pt x="556" y="136"/>
                      <a:pt x="557" y="137"/>
                      <a:pt x="557" y="138"/>
                    </a:cubicBezTo>
                    <a:cubicBezTo>
                      <a:pt x="558" y="139"/>
                      <a:pt x="559" y="140"/>
                      <a:pt x="559" y="140"/>
                    </a:cubicBezTo>
                    <a:cubicBezTo>
                      <a:pt x="560" y="140"/>
                      <a:pt x="560" y="139"/>
                      <a:pt x="562" y="137"/>
                    </a:cubicBezTo>
                    <a:cubicBezTo>
                      <a:pt x="567" y="133"/>
                      <a:pt x="569" y="127"/>
                      <a:pt x="569" y="126"/>
                    </a:cubicBezTo>
                    <a:cubicBezTo>
                      <a:pt x="567" y="125"/>
                      <a:pt x="567" y="123"/>
                      <a:pt x="567" y="122"/>
                    </a:cubicBezTo>
                    <a:cubicBezTo>
                      <a:pt x="568" y="119"/>
                      <a:pt x="574" y="119"/>
                      <a:pt x="575" y="119"/>
                    </a:cubicBezTo>
                    <a:cubicBezTo>
                      <a:pt x="576" y="119"/>
                      <a:pt x="576" y="119"/>
                      <a:pt x="576" y="119"/>
                    </a:cubicBezTo>
                    <a:cubicBezTo>
                      <a:pt x="577" y="119"/>
                      <a:pt x="577" y="119"/>
                      <a:pt x="577" y="119"/>
                    </a:cubicBezTo>
                    <a:cubicBezTo>
                      <a:pt x="579" y="119"/>
                      <a:pt x="583" y="118"/>
                      <a:pt x="586" y="117"/>
                    </a:cubicBezTo>
                    <a:cubicBezTo>
                      <a:pt x="585" y="118"/>
                      <a:pt x="585" y="118"/>
                      <a:pt x="584" y="118"/>
                    </a:cubicBezTo>
                    <a:cubicBezTo>
                      <a:pt x="580" y="119"/>
                      <a:pt x="577" y="119"/>
                      <a:pt x="575" y="119"/>
                    </a:cubicBezTo>
                    <a:cubicBezTo>
                      <a:pt x="574" y="118"/>
                      <a:pt x="573" y="117"/>
                      <a:pt x="573" y="116"/>
                    </a:cubicBezTo>
                    <a:cubicBezTo>
                      <a:pt x="573" y="110"/>
                      <a:pt x="593" y="108"/>
                      <a:pt x="594" y="108"/>
                    </a:cubicBezTo>
                    <a:cubicBezTo>
                      <a:pt x="595" y="108"/>
                      <a:pt x="595" y="108"/>
                      <a:pt x="596" y="106"/>
                    </a:cubicBezTo>
                    <a:cubicBezTo>
                      <a:pt x="596" y="105"/>
                      <a:pt x="596" y="103"/>
                      <a:pt x="598" y="103"/>
                    </a:cubicBezTo>
                    <a:cubicBezTo>
                      <a:pt x="600" y="103"/>
                      <a:pt x="600" y="104"/>
                      <a:pt x="601" y="104"/>
                    </a:cubicBezTo>
                    <a:cubicBezTo>
                      <a:pt x="602" y="107"/>
                      <a:pt x="605" y="106"/>
                      <a:pt x="608" y="105"/>
                    </a:cubicBezTo>
                    <a:cubicBezTo>
                      <a:pt x="608" y="105"/>
                      <a:pt x="608" y="104"/>
                      <a:pt x="608" y="103"/>
                    </a:cubicBezTo>
                    <a:cubicBezTo>
                      <a:pt x="608" y="102"/>
                      <a:pt x="607" y="100"/>
                      <a:pt x="605" y="100"/>
                    </a:cubicBezTo>
                    <a:cubicBezTo>
                      <a:pt x="604" y="99"/>
                      <a:pt x="603" y="98"/>
                      <a:pt x="603" y="97"/>
                    </a:cubicBezTo>
                    <a:cubicBezTo>
                      <a:pt x="602" y="96"/>
                      <a:pt x="603" y="95"/>
                      <a:pt x="604" y="94"/>
                    </a:cubicBezTo>
                    <a:cubicBezTo>
                      <a:pt x="605" y="93"/>
                      <a:pt x="605" y="93"/>
                      <a:pt x="605" y="93"/>
                    </a:cubicBezTo>
                    <a:cubicBezTo>
                      <a:pt x="604" y="90"/>
                      <a:pt x="606" y="87"/>
                      <a:pt x="606" y="85"/>
                    </a:cubicBezTo>
                    <a:cubicBezTo>
                      <a:pt x="607" y="84"/>
                      <a:pt x="610" y="79"/>
                      <a:pt x="614" y="78"/>
                    </a:cubicBezTo>
                    <a:cubicBezTo>
                      <a:pt x="616" y="77"/>
                      <a:pt x="616" y="77"/>
                      <a:pt x="616" y="76"/>
                    </a:cubicBezTo>
                    <a:cubicBezTo>
                      <a:pt x="617" y="75"/>
                      <a:pt x="618" y="74"/>
                      <a:pt x="621" y="74"/>
                    </a:cubicBezTo>
                    <a:cubicBezTo>
                      <a:pt x="622" y="74"/>
                      <a:pt x="623" y="73"/>
                      <a:pt x="624" y="70"/>
                    </a:cubicBezTo>
                    <a:cubicBezTo>
                      <a:pt x="625" y="69"/>
                      <a:pt x="626" y="67"/>
                      <a:pt x="628" y="66"/>
                    </a:cubicBezTo>
                    <a:cubicBezTo>
                      <a:pt x="629" y="65"/>
                      <a:pt x="630" y="65"/>
                      <a:pt x="631" y="65"/>
                    </a:cubicBezTo>
                    <a:cubicBezTo>
                      <a:pt x="633" y="65"/>
                      <a:pt x="634" y="65"/>
                      <a:pt x="636" y="66"/>
                    </a:cubicBezTo>
                    <a:cubicBezTo>
                      <a:pt x="637" y="67"/>
                      <a:pt x="638" y="67"/>
                      <a:pt x="639" y="67"/>
                    </a:cubicBezTo>
                    <a:cubicBezTo>
                      <a:pt x="640" y="67"/>
                      <a:pt x="641" y="67"/>
                      <a:pt x="642" y="66"/>
                    </a:cubicBezTo>
                    <a:cubicBezTo>
                      <a:pt x="644" y="65"/>
                      <a:pt x="646" y="63"/>
                      <a:pt x="649" y="61"/>
                    </a:cubicBezTo>
                    <a:cubicBezTo>
                      <a:pt x="639" y="47"/>
                      <a:pt x="640" y="37"/>
                      <a:pt x="640" y="32"/>
                    </a:cubicBezTo>
                    <a:cubicBezTo>
                      <a:pt x="640" y="32"/>
                      <a:pt x="640" y="31"/>
                      <a:pt x="640" y="31"/>
                    </a:cubicBezTo>
                    <a:cubicBezTo>
                      <a:pt x="639" y="30"/>
                      <a:pt x="637" y="30"/>
                      <a:pt x="636" y="30"/>
                    </a:cubicBezTo>
                    <a:cubicBezTo>
                      <a:pt x="633" y="30"/>
                      <a:pt x="629" y="30"/>
                      <a:pt x="626" y="27"/>
                    </a:cubicBezTo>
                    <a:cubicBezTo>
                      <a:pt x="623" y="27"/>
                      <a:pt x="617" y="39"/>
                      <a:pt x="615" y="46"/>
                    </a:cubicBezTo>
                    <a:cubicBezTo>
                      <a:pt x="613" y="54"/>
                      <a:pt x="601" y="61"/>
                      <a:pt x="600" y="62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63" y="63"/>
                      <a:pt x="560" y="63"/>
                    </a:cubicBezTo>
                    <a:cubicBezTo>
                      <a:pt x="560" y="63"/>
                      <a:pt x="558" y="64"/>
                      <a:pt x="548" y="73"/>
                    </a:cubicBezTo>
                    <a:cubicBezTo>
                      <a:pt x="548" y="75"/>
                      <a:pt x="548" y="77"/>
                      <a:pt x="547" y="78"/>
                    </a:cubicBezTo>
                    <a:cubicBezTo>
                      <a:pt x="544" y="83"/>
                      <a:pt x="533" y="86"/>
                      <a:pt x="523" y="86"/>
                    </a:cubicBezTo>
                    <a:cubicBezTo>
                      <a:pt x="521" y="86"/>
                      <a:pt x="519" y="86"/>
                      <a:pt x="517" y="86"/>
                    </a:cubicBezTo>
                    <a:cubicBezTo>
                      <a:pt x="517" y="88"/>
                      <a:pt x="517" y="89"/>
                      <a:pt x="517" y="89"/>
                    </a:cubicBezTo>
                    <a:cubicBezTo>
                      <a:pt x="517" y="91"/>
                      <a:pt x="516" y="92"/>
                      <a:pt x="513" y="94"/>
                    </a:cubicBezTo>
                    <a:cubicBezTo>
                      <a:pt x="511" y="97"/>
                      <a:pt x="502" y="102"/>
                      <a:pt x="491" y="108"/>
                    </a:cubicBezTo>
                    <a:cubicBezTo>
                      <a:pt x="487" y="110"/>
                      <a:pt x="487" y="110"/>
                      <a:pt x="487" y="110"/>
                    </a:cubicBezTo>
                    <a:cubicBezTo>
                      <a:pt x="480" y="113"/>
                      <a:pt x="471" y="113"/>
                      <a:pt x="466" y="110"/>
                    </a:cubicBezTo>
                    <a:cubicBezTo>
                      <a:pt x="463" y="109"/>
                      <a:pt x="461" y="106"/>
                      <a:pt x="461" y="103"/>
                    </a:cubicBezTo>
                    <a:cubicBezTo>
                      <a:pt x="461" y="97"/>
                      <a:pt x="465" y="96"/>
                      <a:pt x="467" y="96"/>
                    </a:cubicBezTo>
                    <a:cubicBezTo>
                      <a:pt x="470" y="96"/>
                      <a:pt x="472" y="97"/>
                      <a:pt x="473" y="99"/>
                    </a:cubicBezTo>
                    <a:cubicBezTo>
                      <a:pt x="473" y="99"/>
                      <a:pt x="473" y="99"/>
                      <a:pt x="474" y="99"/>
                    </a:cubicBezTo>
                    <a:cubicBezTo>
                      <a:pt x="472" y="97"/>
                      <a:pt x="472" y="94"/>
                      <a:pt x="472" y="91"/>
                    </a:cubicBezTo>
                    <a:cubicBezTo>
                      <a:pt x="471" y="90"/>
                      <a:pt x="472" y="87"/>
                      <a:pt x="472" y="85"/>
                    </a:cubicBezTo>
                    <a:cubicBezTo>
                      <a:pt x="472" y="81"/>
                      <a:pt x="472" y="78"/>
                      <a:pt x="470" y="78"/>
                    </a:cubicBezTo>
                    <a:cubicBezTo>
                      <a:pt x="468" y="77"/>
                      <a:pt x="465" y="79"/>
                      <a:pt x="463" y="80"/>
                    </a:cubicBezTo>
                    <a:cubicBezTo>
                      <a:pt x="461" y="81"/>
                      <a:pt x="460" y="82"/>
                      <a:pt x="459" y="82"/>
                    </a:cubicBezTo>
                    <a:cubicBezTo>
                      <a:pt x="458" y="82"/>
                      <a:pt x="458" y="82"/>
                      <a:pt x="457" y="81"/>
                    </a:cubicBezTo>
                    <a:cubicBezTo>
                      <a:pt x="456" y="80"/>
                      <a:pt x="456" y="79"/>
                      <a:pt x="456" y="78"/>
                    </a:cubicBezTo>
                    <a:cubicBezTo>
                      <a:pt x="457" y="75"/>
                      <a:pt x="458" y="73"/>
                      <a:pt x="460" y="70"/>
                    </a:cubicBezTo>
                    <a:cubicBezTo>
                      <a:pt x="462" y="66"/>
                      <a:pt x="464" y="63"/>
                      <a:pt x="461" y="59"/>
                    </a:cubicBezTo>
                    <a:cubicBezTo>
                      <a:pt x="458" y="54"/>
                      <a:pt x="455" y="53"/>
                      <a:pt x="452" y="53"/>
                    </a:cubicBezTo>
                    <a:cubicBezTo>
                      <a:pt x="450" y="53"/>
                      <a:pt x="448" y="54"/>
                      <a:pt x="447" y="56"/>
                    </a:cubicBezTo>
                    <a:cubicBezTo>
                      <a:pt x="446" y="61"/>
                      <a:pt x="442" y="62"/>
                      <a:pt x="440" y="62"/>
                    </a:cubicBezTo>
                    <a:cubicBezTo>
                      <a:pt x="438" y="63"/>
                      <a:pt x="436" y="63"/>
                      <a:pt x="436" y="65"/>
                    </a:cubicBezTo>
                    <a:cubicBezTo>
                      <a:pt x="433" y="70"/>
                      <a:pt x="431" y="80"/>
                      <a:pt x="433" y="87"/>
                    </a:cubicBezTo>
                    <a:cubicBezTo>
                      <a:pt x="435" y="97"/>
                      <a:pt x="431" y="102"/>
                      <a:pt x="424" y="106"/>
                    </a:cubicBezTo>
                    <a:cubicBezTo>
                      <a:pt x="420" y="108"/>
                      <a:pt x="417" y="108"/>
                      <a:pt x="415" y="105"/>
                    </a:cubicBezTo>
                    <a:cubicBezTo>
                      <a:pt x="411" y="101"/>
                      <a:pt x="411" y="92"/>
                      <a:pt x="412" y="83"/>
                    </a:cubicBezTo>
                    <a:cubicBezTo>
                      <a:pt x="413" y="79"/>
                      <a:pt x="414" y="76"/>
                      <a:pt x="415" y="73"/>
                    </a:cubicBezTo>
                    <a:cubicBezTo>
                      <a:pt x="416" y="70"/>
                      <a:pt x="417" y="66"/>
                      <a:pt x="417" y="65"/>
                    </a:cubicBezTo>
                    <a:cubicBezTo>
                      <a:pt x="415" y="65"/>
                      <a:pt x="414" y="64"/>
                      <a:pt x="414" y="63"/>
                    </a:cubicBezTo>
                    <a:cubicBezTo>
                      <a:pt x="413" y="58"/>
                      <a:pt x="425" y="49"/>
                      <a:pt x="433" y="47"/>
                    </a:cubicBezTo>
                    <a:cubicBezTo>
                      <a:pt x="438" y="46"/>
                      <a:pt x="443" y="45"/>
                      <a:pt x="447" y="45"/>
                    </a:cubicBezTo>
                    <a:cubicBezTo>
                      <a:pt x="450" y="45"/>
                      <a:pt x="454" y="44"/>
                      <a:pt x="455" y="44"/>
                    </a:cubicBezTo>
                    <a:cubicBezTo>
                      <a:pt x="455" y="44"/>
                      <a:pt x="456" y="44"/>
                      <a:pt x="456" y="43"/>
                    </a:cubicBezTo>
                    <a:cubicBezTo>
                      <a:pt x="455" y="43"/>
                      <a:pt x="454" y="42"/>
                      <a:pt x="453" y="41"/>
                    </a:cubicBezTo>
                    <a:cubicBezTo>
                      <a:pt x="453" y="42"/>
                      <a:pt x="452" y="42"/>
                      <a:pt x="452" y="42"/>
                    </a:cubicBezTo>
                    <a:cubicBezTo>
                      <a:pt x="451" y="43"/>
                      <a:pt x="450" y="43"/>
                      <a:pt x="449" y="43"/>
                    </a:cubicBezTo>
                    <a:cubicBezTo>
                      <a:pt x="447" y="43"/>
                      <a:pt x="446" y="42"/>
                      <a:pt x="445" y="41"/>
                    </a:cubicBezTo>
                    <a:cubicBezTo>
                      <a:pt x="444" y="39"/>
                      <a:pt x="443" y="38"/>
                      <a:pt x="440" y="38"/>
                    </a:cubicBezTo>
                    <a:cubicBezTo>
                      <a:pt x="438" y="38"/>
                      <a:pt x="435" y="39"/>
                      <a:pt x="432" y="40"/>
                    </a:cubicBezTo>
                    <a:cubicBezTo>
                      <a:pt x="427" y="42"/>
                      <a:pt x="422" y="44"/>
                      <a:pt x="419" y="42"/>
                    </a:cubicBezTo>
                    <a:cubicBezTo>
                      <a:pt x="415" y="40"/>
                      <a:pt x="414" y="38"/>
                      <a:pt x="413" y="36"/>
                    </a:cubicBezTo>
                    <a:cubicBezTo>
                      <a:pt x="413" y="35"/>
                      <a:pt x="413" y="35"/>
                      <a:pt x="411" y="35"/>
                    </a:cubicBezTo>
                    <a:cubicBezTo>
                      <a:pt x="409" y="35"/>
                      <a:pt x="408" y="34"/>
                      <a:pt x="408" y="33"/>
                    </a:cubicBezTo>
                    <a:cubicBezTo>
                      <a:pt x="407" y="32"/>
                      <a:pt x="407" y="30"/>
                      <a:pt x="408" y="29"/>
                    </a:cubicBezTo>
                    <a:cubicBezTo>
                      <a:pt x="406" y="30"/>
                      <a:pt x="404" y="31"/>
                      <a:pt x="402" y="33"/>
                    </a:cubicBezTo>
                    <a:cubicBezTo>
                      <a:pt x="396" y="37"/>
                      <a:pt x="390" y="41"/>
                      <a:pt x="385" y="41"/>
                    </a:cubicBezTo>
                    <a:cubicBezTo>
                      <a:pt x="383" y="41"/>
                      <a:pt x="381" y="40"/>
                      <a:pt x="380" y="39"/>
                    </a:cubicBezTo>
                    <a:cubicBezTo>
                      <a:pt x="378" y="37"/>
                      <a:pt x="376" y="37"/>
                      <a:pt x="374" y="38"/>
                    </a:cubicBezTo>
                    <a:cubicBezTo>
                      <a:pt x="373" y="38"/>
                      <a:pt x="371" y="38"/>
                      <a:pt x="370" y="38"/>
                    </a:cubicBezTo>
                    <a:cubicBezTo>
                      <a:pt x="368" y="38"/>
                      <a:pt x="367" y="38"/>
                      <a:pt x="365" y="36"/>
                    </a:cubicBezTo>
                    <a:cubicBezTo>
                      <a:pt x="364" y="35"/>
                      <a:pt x="364" y="33"/>
                      <a:pt x="365" y="32"/>
                    </a:cubicBezTo>
                    <a:cubicBezTo>
                      <a:pt x="367" y="26"/>
                      <a:pt x="382" y="18"/>
                      <a:pt x="390" y="18"/>
                    </a:cubicBezTo>
                    <a:cubicBezTo>
                      <a:pt x="390" y="18"/>
                      <a:pt x="390" y="18"/>
                      <a:pt x="390" y="18"/>
                    </a:cubicBezTo>
                    <a:cubicBezTo>
                      <a:pt x="387" y="18"/>
                      <a:pt x="384" y="17"/>
                      <a:pt x="382" y="1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77" y="21"/>
                      <a:pt x="372" y="20"/>
                      <a:pt x="368" y="15"/>
                    </a:cubicBezTo>
                    <a:cubicBezTo>
                      <a:pt x="368" y="15"/>
                      <a:pt x="367" y="15"/>
                      <a:pt x="367" y="15"/>
                    </a:cubicBezTo>
                    <a:cubicBezTo>
                      <a:pt x="366" y="15"/>
                      <a:pt x="366" y="15"/>
                      <a:pt x="366" y="15"/>
                    </a:cubicBezTo>
                    <a:cubicBezTo>
                      <a:pt x="364" y="15"/>
                      <a:pt x="361" y="15"/>
                      <a:pt x="359" y="12"/>
                    </a:cubicBezTo>
                    <a:cubicBezTo>
                      <a:pt x="357" y="10"/>
                      <a:pt x="356" y="10"/>
                      <a:pt x="355" y="10"/>
                    </a:cubicBezTo>
                    <a:cubicBezTo>
                      <a:pt x="354" y="10"/>
                      <a:pt x="353" y="11"/>
                      <a:pt x="352" y="11"/>
                    </a:cubicBezTo>
                    <a:cubicBezTo>
                      <a:pt x="351" y="12"/>
                      <a:pt x="351" y="12"/>
                      <a:pt x="351" y="12"/>
                    </a:cubicBezTo>
                    <a:cubicBezTo>
                      <a:pt x="348" y="13"/>
                      <a:pt x="346" y="12"/>
                      <a:pt x="343" y="11"/>
                    </a:cubicBezTo>
                    <a:cubicBezTo>
                      <a:pt x="342" y="10"/>
                      <a:pt x="341" y="9"/>
                      <a:pt x="339" y="9"/>
                    </a:cubicBezTo>
                    <a:cubicBezTo>
                      <a:pt x="336" y="7"/>
                      <a:pt x="336" y="5"/>
                      <a:pt x="335" y="3"/>
                    </a:cubicBezTo>
                    <a:cubicBezTo>
                      <a:pt x="335" y="1"/>
                      <a:pt x="335" y="1"/>
                      <a:pt x="334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334" y="0"/>
                      <a:pt x="334" y="2"/>
                      <a:pt x="334" y="3"/>
                    </a:cubicBezTo>
                    <a:cubicBezTo>
                      <a:pt x="333" y="5"/>
                      <a:pt x="333" y="5"/>
                      <a:pt x="333" y="5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9"/>
                      <a:pt x="26" y="11"/>
                      <a:pt x="26" y="13"/>
                    </a:cubicBezTo>
                    <a:cubicBezTo>
                      <a:pt x="26" y="15"/>
                      <a:pt x="25" y="16"/>
                      <a:pt x="26" y="18"/>
                    </a:cubicBezTo>
                    <a:cubicBezTo>
                      <a:pt x="27" y="21"/>
                      <a:pt x="27" y="27"/>
                      <a:pt x="24" y="30"/>
                    </a:cubicBezTo>
                    <a:cubicBezTo>
                      <a:pt x="23" y="31"/>
                      <a:pt x="22" y="32"/>
                      <a:pt x="20" y="32"/>
                    </a:cubicBezTo>
                    <a:cubicBezTo>
                      <a:pt x="18" y="32"/>
                      <a:pt x="16" y="30"/>
                      <a:pt x="15" y="28"/>
                    </a:cubicBezTo>
                    <a:cubicBezTo>
                      <a:pt x="15" y="26"/>
                      <a:pt x="16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6" y="19"/>
                      <a:pt x="15" y="19"/>
                      <a:pt x="15" y="18"/>
                    </a:cubicBezTo>
                    <a:cubicBezTo>
                      <a:pt x="14" y="17"/>
                      <a:pt x="14" y="16"/>
                      <a:pt x="13" y="15"/>
                    </a:cubicBezTo>
                    <a:cubicBezTo>
                      <a:pt x="10" y="16"/>
                      <a:pt x="5" y="16"/>
                      <a:pt x="0" y="15"/>
                    </a:cubicBezTo>
                    <a:cubicBezTo>
                      <a:pt x="0" y="18"/>
                      <a:pt x="2" y="23"/>
                      <a:pt x="5" y="27"/>
                    </a:cubicBezTo>
                    <a:cubicBezTo>
                      <a:pt x="7" y="30"/>
                      <a:pt x="8" y="33"/>
                      <a:pt x="8" y="35"/>
                    </a:cubicBezTo>
                    <a:cubicBezTo>
                      <a:pt x="8" y="36"/>
                      <a:pt x="8" y="37"/>
                      <a:pt x="9" y="37"/>
                    </a:cubicBezTo>
                    <a:cubicBezTo>
                      <a:pt x="13" y="40"/>
                      <a:pt x="13" y="42"/>
                      <a:pt x="13" y="43"/>
                    </a:cubicBezTo>
                    <a:cubicBezTo>
                      <a:pt x="13" y="43"/>
                      <a:pt x="12" y="45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9" y="48"/>
                      <a:pt x="9" y="50"/>
                      <a:pt x="8" y="53"/>
                    </a:cubicBezTo>
                    <a:cubicBezTo>
                      <a:pt x="7" y="58"/>
                      <a:pt x="7" y="64"/>
                      <a:pt x="7" y="70"/>
                    </a:cubicBezTo>
                    <a:cubicBezTo>
                      <a:pt x="7" y="75"/>
                      <a:pt x="7" y="79"/>
                      <a:pt x="6" y="81"/>
                    </a:cubicBezTo>
                    <a:cubicBezTo>
                      <a:pt x="6" y="83"/>
                      <a:pt x="5" y="85"/>
                      <a:pt x="5" y="87"/>
                    </a:cubicBezTo>
                    <a:cubicBezTo>
                      <a:pt x="3" y="91"/>
                      <a:pt x="1" y="95"/>
                      <a:pt x="3" y="97"/>
                    </a:cubicBezTo>
                    <a:cubicBezTo>
                      <a:pt x="7" y="104"/>
                      <a:pt x="9" y="111"/>
                      <a:pt x="7" y="117"/>
                    </a:cubicBezTo>
                    <a:cubicBezTo>
                      <a:pt x="5" y="123"/>
                      <a:pt x="6" y="126"/>
                      <a:pt x="8" y="130"/>
                    </a:cubicBezTo>
                    <a:cubicBezTo>
                      <a:pt x="10" y="133"/>
                      <a:pt x="10" y="137"/>
                      <a:pt x="10" y="139"/>
                    </a:cubicBezTo>
                    <a:cubicBezTo>
                      <a:pt x="10" y="141"/>
                      <a:pt x="10" y="144"/>
                      <a:pt x="11" y="144"/>
                    </a:cubicBezTo>
                    <a:cubicBezTo>
                      <a:pt x="14" y="146"/>
                      <a:pt x="17" y="150"/>
                      <a:pt x="20" y="155"/>
                    </a:cubicBezTo>
                    <a:cubicBezTo>
                      <a:pt x="21" y="156"/>
                      <a:pt x="22" y="157"/>
                      <a:pt x="23" y="157"/>
                    </a:cubicBezTo>
                    <a:cubicBezTo>
                      <a:pt x="24" y="158"/>
                      <a:pt x="26" y="159"/>
                      <a:pt x="26" y="162"/>
                    </a:cubicBezTo>
                    <a:cubicBezTo>
                      <a:pt x="27" y="166"/>
                      <a:pt x="27" y="166"/>
                      <a:pt x="29" y="167"/>
                    </a:cubicBezTo>
                    <a:cubicBezTo>
                      <a:pt x="34" y="169"/>
                      <a:pt x="33" y="174"/>
                      <a:pt x="32" y="176"/>
                    </a:cubicBezTo>
                    <a:cubicBezTo>
                      <a:pt x="32" y="177"/>
                      <a:pt x="32" y="177"/>
                      <a:pt x="32" y="178"/>
                    </a:cubicBezTo>
                    <a:cubicBezTo>
                      <a:pt x="32" y="179"/>
                      <a:pt x="38" y="184"/>
                      <a:pt x="42" y="188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7" y="193"/>
                      <a:pt x="47" y="196"/>
                      <a:pt x="47" y="198"/>
                    </a:cubicBezTo>
                    <a:cubicBezTo>
                      <a:pt x="47" y="199"/>
                      <a:pt x="47" y="199"/>
                      <a:pt x="47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53" y="199"/>
                      <a:pt x="58" y="202"/>
                      <a:pt x="63" y="205"/>
                    </a:cubicBezTo>
                    <a:cubicBezTo>
                      <a:pt x="65" y="207"/>
                      <a:pt x="66" y="207"/>
                      <a:pt x="67" y="207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9" y="207"/>
                      <a:pt x="71" y="207"/>
                      <a:pt x="72" y="207"/>
                    </a:cubicBezTo>
                    <a:cubicBezTo>
                      <a:pt x="76" y="208"/>
                      <a:pt x="82" y="216"/>
                      <a:pt x="84" y="221"/>
                    </a:cubicBezTo>
                    <a:cubicBezTo>
                      <a:pt x="84" y="223"/>
                      <a:pt x="85" y="225"/>
                      <a:pt x="85" y="226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3" y="225"/>
                      <a:pt x="120" y="229"/>
                      <a:pt x="123" y="230"/>
                    </a:cubicBezTo>
                    <a:cubicBezTo>
                      <a:pt x="127" y="231"/>
                      <a:pt x="149" y="239"/>
                      <a:pt x="152" y="240"/>
                    </a:cubicBezTo>
                    <a:cubicBezTo>
                      <a:pt x="183" y="240"/>
                      <a:pt x="183" y="240"/>
                      <a:pt x="183" y="240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206" y="235"/>
                      <a:pt x="206" y="235"/>
                      <a:pt x="206" y="235"/>
                    </a:cubicBezTo>
                    <a:cubicBezTo>
                      <a:pt x="207" y="235"/>
                      <a:pt x="207" y="235"/>
                      <a:pt x="207" y="235"/>
                    </a:cubicBezTo>
                    <a:cubicBezTo>
                      <a:pt x="212" y="240"/>
                      <a:pt x="218" y="246"/>
                      <a:pt x="219" y="247"/>
                    </a:cubicBezTo>
                    <a:cubicBezTo>
                      <a:pt x="221" y="247"/>
                      <a:pt x="227" y="253"/>
                      <a:pt x="227" y="257"/>
                    </a:cubicBezTo>
                    <a:cubicBezTo>
                      <a:pt x="227" y="259"/>
                      <a:pt x="228" y="261"/>
                      <a:pt x="230" y="263"/>
                    </a:cubicBezTo>
                    <a:cubicBezTo>
                      <a:pt x="231" y="263"/>
                      <a:pt x="232" y="263"/>
                      <a:pt x="232" y="264"/>
                    </a:cubicBezTo>
                    <a:cubicBezTo>
                      <a:pt x="233" y="264"/>
                      <a:pt x="233" y="264"/>
                      <a:pt x="234" y="265"/>
                    </a:cubicBezTo>
                    <a:cubicBezTo>
                      <a:pt x="235" y="266"/>
                      <a:pt x="238" y="267"/>
                      <a:pt x="240" y="268"/>
                    </a:cubicBezTo>
                    <a:cubicBezTo>
                      <a:pt x="240" y="268"/>
                      <a:pt x="241" y="269"/>
                      <a:pt x="241" y="269"/>
                    </a:cubicBezTo>
                    <a:cubicBezTo>
                      <a:pt x="242" y="268"/>
                      <a:pt x="242" y="268"/>
                      <a:pt x="242" y="267"/>
                    </a:cubicBezTo>
                    <a:cubicBezTo>
                      <a:pt x="244" y="264"/>
                      <a:pt x="247" y="259"/>
                      <a:pt x="251" y="259"/>
                    </a:cubicBezTo>
                    <a:cubicBezTo>
                      <a:pt x="256" y="259"/>
                      <a:pt x="271" y="263"/>
                      <a:pt x="273" y="272"/>
                    </a:cubicBezTo>
                    <a:cubicBezTo>
                      <a:pt x="275" y="279"/>
                      <a:pt x="281" y="284"/>
                      <a:pt x="283" y="286"/>
                    </a:cubicBezTo>
                    <a:cubicBezTo>
                      <a:pt x="285" y="287"/>
                      <a:pt x="285" y="290"/>
                      <a:pt x="285" y="292"/>
                    </a:cubicBezTo>
                    <a:cubicBezTo>
                      <a:pt x="286" y="293"/>
                      <a:pt x="286" y="294"/>
                      <a:pt x="286" y="295"/>
                    </a:cubicBezTo>
                    <a:cubicBezTo>
                      <a:pt x="287" y="296"/>
                      <a:pt x="287" y="298"/>
                      <a:pt x="288" y="299"/>
                    </a:cubicBezTo>
                    <a:cubicBezTo>
                      <a:pt x="288" y="300"/>
                      <a:pt x="288" y="300"/>
                      <a:pt x="288" y="301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90" y="301"/>
                      <a:pt x="291" y="302"/>
                      <a:pt x="293" y="303"/>
                    </a:cubicBezTo>
                    <a:cubicBezTo>
                      <a:pt x="296" y="304"/>
                      <a:pt x="301" y="306"/>
                      <a:pt x="303" y="306"/>
                    </a:cubicBezTo>
                    <a:cubicBezTo>
                      <a:pt x="304" y="306"/>
                      <a:pt x="304" y="306"/>
                      <a:pt x="304" y="306"/>
                    </a:cubicBezTo>
                    <a:cubicBezTo>
                      <a:pt x="304" y="306"/>
                      <a:pt x="305" y="307"/>
                      <a:pt x="306" y="307"/>
                    </a:cubicBezTo>
                    <a:cubicBezTo>
                      <a:pt x="306" y="307"/>
                      <a:pt x="306" y="307"/>
                      <a:pt x="306" y="307"/>
                    </a:cubicBezTo>
                    <a:cubicBezTo>
                      <a:pt x="305" y="305"/>
                      <a:pt x="304" y="304"/>
                      <a:pt x="303" y="3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b="1" dirty="0"/>
              </a:p>
            </p:txBody>
          </p:sp>
          <p:sp>
            <p:nvSpPr>
              <p:cNvPr id="116" name="Freeform 2211"/>
              <p:cNvSpPr>
                <a:spLocks/>
              </p:cNvSpPr>
              <p:nvPr/>
            </p:nvSpPr>
            <p:spPr bwMode="auto">
              <a:xfrm>
                <a:off x="949845" y="2389187"/>
                <a:ext cx="761942" cy="507173"/>
              </a:xfrm>
              <a:custGeom>
                <a:avLst/>
                <a:gdLst>
                  <a:gd name="T0" fmla="*/ 251 w 429"/>
                  <a:gd name="T1" fmla="*/ 27 h 296"/>
                  <a:gd name="T2" fmla="*/ 182 w 429"/>
                  <a:gd name="T3" fmla="*/ 20 h 296"/>
                  <a:gd name="T4" fmla="*/ 169 w 429"/>
                  <a:gd name="T5" fmla="*/ 10 h 296"/>
                  <a:gd name="T6" fmla="*/ 142 w 429"/>
                  <a:gd name="T7" fmla="*/ 7 h 296"/>
                  <a:gd name="T8" fmla="*/ 128 w 429"/>
                  <a:gd name="T9" fmla="*/ 1 h 296"/>
                  <a:gd name="T10" fmla="*/ 95 w 429"/>
                  <a:gd name="T11" fmla="*/ 11 h 296"/>
                  <a:gd name="T12" fmla="*/ 84 w 429"/>
                  <a:gd name="T13" fmla="*/ 20 h 296"/>
                  <a:gd name="T14" fmla="*/ 53 w 429"/>
                  <a:gd name="T15" fmla="*/ 33 h 296"/>
                  <a:gd name="T16" fmla="*/ 18 w 429"/>
                  <a:gd name="T17" fmla="*/ 53 h 296"/>
                  <a:gd name="T18" fmla="*/ 65 w 429"/>
                  <a:gd name="T19" fmla="*/ 82 h 296"/>
                  <a:gd name="T20" fmla="*/ 82 w 429"/>
                  <a:gd name="T21" fmla="*/ 99 h 296"/>
                  <a:gd name="T22" fmla="*/ 46 w 429"/>
                  <a:gd name="T23" fmla="*/ 104 h 296"/>
                  <a:gd name="T24" fmla="*/ 30 w 429"/>
                  <a:gd name="T25" fmla="*/ 97 h 296"/>
                  <a:gd name="T26" fmla="*/ 7 w 429"/>
                  <a:gd name="T27" fmla="*/ 108 h 296"/>
                  <a:gd name="T28" fmla="*/ 15 w 429"/>
                  <a:gd name="T29" fmla="*/ 123 h 296"/>
                  <a:gd name="T30" fmla="*/ 50 w 429"/>
                  <a:gd name="T31" fmla="*/ 132 h 296"/>
                  <a:gd name="T32" fmla="*/ 74 w 429"/>
                  <a:gd name="T33" fmla="*/ 133 h 296"/>
                  <a:gd name="T34" fmla="*/ 59 w 429"/>
                  <a:gd name="T35" fmla="*/ 152 h 296"/>
                  <a:gd name="T36" fmla="*/ 37 w 429"/>
                  <a:gd name="T37" fmla="*/ 158 h 296"/>
                  <a:gd name="T38" fmla="*/ 19 w 429"/>
                  <a:gd name="T39" fmla="*/ 184 h 296"/>
                  <a:gd name="T40" fmla="*/ 43 w 429"/>
                  <a:gd name="T41" fmla="*/ 214 h 296"/>
                  <a:gd name="T42" fmla="*/ 68 w 429"/>
                  <a:gd name="T43" fmla="*/ 220 h 296"/>
                  <a:gd name="T44" fmla="*/ 82 w 429"/>
                  <a:gd name="T45" fmla="*/ 227 h 296"/>
                  <a:gd name="T46" fmla="*/ 115 w 429"/>
                  <a:gd name="T47" fmla="*/ 229 h 296"/>
                  <a:gd name="T48" fmla="*/ 112 w 429"/>
                  <a:gd name="T49" fmla="*/ 256 h 296"/>
                  <a:gd name="T50" fmla="*/ 89 w 429"/>
                  <a:gd name="T51" fmla="*/ 281 h 296"/>
                  <a:gd name="T52" fmla="*/ 126 w 429"/>
                  <a:gd name="T53" fmla="*/ 257 h 296"/>
                  <a:gd name="T54" fmla="*/ 155 w 429"/>
                  <a:gd name="T55" fmla="*/ 234 h 296"/>
                  <a:gd name="T56" fmla="*/ 161 w 429"/>
                  <a:gd name="T57" fmla="*/ 215 h 296"/>
                  <a:gd name="T58" fmla="*/ 186 w 429"/>
                  <a:gd name="T59" fmla="*/ 191 h 296"/>
                  <a:gd name="T60" fmla="*/ 194 w 429"/>
                  <a:gd name="T61" fmla="*/ 197 h 296"/>
                  <a:gd name="T62" fmla="*/ 187 w 429"/>
                  <a:gd name="T63" fmla="*/ 218 h 296"/>
                  <a:gd name="T64" fmla="*/ 219 w 429"/>
                  <a:gd name="T65" fmla="*/ 210 h 296"/>
                  <a:gd name="T66" fmla="*/ 218 w 429"/>
                  <a:gd name="T67" fmla="*/ 195 h 296"/>
                  <a:gd name="T68" fmla="*/ 237 w 429"/>
                  <a:gd name="T69" fmla="*/ 196 h 296"/>
                  <a:gd name="T70" fmla="*/ 251 w 429"/>
                  <a:gd name="T71" fmla="*/ 203 h 296"/>
                  <a:gd name="T72" fmla="*/ 271 w 429"/>
                  <a:gd name="T73" fmla="*/ 208 h 296"/>
                  <a:gd name="T74" fmla="*/ 307 w 429"/>
                  <a:gd name="T75" fmla="*/ 214 h 296"/>
                  <a:gd name="T76" fmla="*/ 320 w 429"/>
                  <a:gd name="T77" fmla="*/ 219 h 296"/>
                  <a:gd name="T78" fmla="*/ 351 w 429"/>
                  <a:gd name="T79" fmla="*/ 238 h 296"/>
                  <a:gd name="T80" fmla="*/ 366 w 429"/>
                  <a:gd name="T81" fmla="*/ 237 h 296"/>
                  <a:gd name="T82" fmla="*/ 373 w 429"/>
                  <a:gd name="T83" fmla="*/ 246 h 296"/>
                  <a:gd name="T84" fmla="*/ 369 w 429"/>
                  <a:gd name="T85" fmla="*/ 261 h 296"/>
                  <a:gd name="T86" fmla="*/ 377 w 429"/>
                  <a:gd name="T87" fmla="*/ 256 h 296"/>
                  <a:gd name="T88" fmla="*/ 383 w 429"/>
                  <a:gd name="T89" fmla="*/ 242 h 296"/>
                  <a:gd name="T90" fmla="*/ 380 w 429"/>
                  <a:gd name="T91" fmla="*/ 271 h 296"/>
                  <a:gd name="T92" fmla="*/ 393 w 429"/>
                  <a:gd name="T93" fmla="*/ 267 h 296"/>
                  <a:gd name="T94" fmla="*/ 402 w 429"/>
                  <a:gd name="T95" fmla="*/ 284 h 296"/>
                  <a:gd name="T96" fmla="*/ 393 w 429"/>
                  <a:gd name="T97" fmla="*/ 292 h 296"/>
                  <a:gd name="T98" fmla="*/ 402 w 429"/>
                  <a:gd name="T99" fmla="*/ 293 h 296"/>
                  <a:gd name="T100" fmla="*/ 419 w 429"/>
                  <a:gd name="T101" fmla="*/ 288 h 296"/>
                  <a:gd name="T102" fmla="*/ 427 w 429"/>
                  <a:gd name="T103" fmla="*/ 289 h 296"/>
                  <a:gd name="T104" fmla="*/ 370 w 429"/>
                  <a:gd name="T105" fmla="*/ 220 h 296"/>
                  <a:gd name="T106" fmla="*/ 337 w 429"/>
                  <a:gd name="T107" fmla="*/ 224 h 296"/>
                  <a:gd name="T108" fmla="*/ 313 w 429"/>
                  <a:gd name="T109" fmla="*/ 208 h 296"/>
                  <a:gd name="T110" fmla="*/ 300 w 429"/>
                  <a:gd name="T111" fmla="*/ 34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29" h="296">
                    <a:moveTo>
                      <a:pt x="296" y="33"/>
                    </a:moveTo>
                    <a:cubicBezTo>
                      <a:pt x="295" y="33"/>
                      <a:pt x="294" y="32"/>
                      <a:pt x="292" y="31"/>
                    </a:cubicBezTo>
                    <a:cubicBezTo>
                      <a:pt x="287" y="29"/>
                      <a:pt x="280" y="26"/>
                      <a:pt x="275" y="26"/>
                    </a:cubicBezTo>
                    <a:cubicBezTo>
                      <a:pt x="275" y="26"/>
                      <a:pt x="274" y="27"/>
                      <a:pt x="274" y="27"/>
                    </a:cubicBezTo>
                    <a:cubicBezTo>
                      <a:pt x="270" y="27"/>
                      <a:pt x="264" y="28"/>
                      <a:pt x="258" y="28"/>
                    </a:cubicBezTo>
                    <a:cubicBezTo>
                      <a:pt x="255" y="28"/>
                      <a:pt x="253" y="28"/>
                      <a:pt x="251" y="27"/>
                    </a:cubicBezTo>
                    <a:cubicBezTo>
                      <a:pt x="249" y="26"/>
                      <a:pt x="245" y="24"/>
                      <a:pt x="239" y="24"/>
                    </a:cubicBezTo>
                    <a:cubicBezTo>
                      <a:pt x="238" y="24"/>
                      <a:pt x="236" y="25"/>
                      <a:pt x="234" y="25"/>
                    </a:cubicBezTo>
                    <a:cubicBezTo>
                      <a:pt x="229" y="26"/>
                      <a:pt x="225" y="24"/>
                      <a:pt x="220" y="22"/>
                    </a:cubicBezTo>
                    <a:cubicBezTo>
                      <a:pt x="217" y="20"/>
                      <a:pt x="214" y="19"/>
                      <a:pt x="210" y="18"/>
                    </a:cubicBezTo>
                    <a:cubicBezTo>
                      <a:pt x="207" y="17"/>
                      <a:pt x="204" y="17"/>
                      <a:pt x="201" y="17"/>
                    </a:cubicBezTo>
                    <a:cubicBezTo>
                      <a:pt x="193" y="17"/>
                      <a:pt x="184" y="19"/>
                      <a:pt x="182" y="20"/>
                    </a:cubicBezTo>
                    <a:cubicBezTo>
                      <a:pt x="179" y="21"/>
                      <a:pt x="178" y="19"/>
                      <a:pt x="177" y="18"/>
                    </a:cubicBezTo>
                    <a:cubicBezTo>
                      <a:pt x="176" y="17"/>
                      <a:pt x="176" y="17"/>
                      <a:pt x="175" y="17"/>
                    </a:cubicBezTo>
                    <a:cubicBezTo>
                      <a:pt x="174" y="17"/>
                      <a:pt x="174" y="17"/>
                      <a:pt x="173" y="17"/>
                    </a:cubicBezTo>
                    <a:cubicBezTo>
                      <a:pt x="173" y="17"/>
                      <a:pt x="171" y="17"/>
                      <a:pt x="170" y="16"/>
                    </a:cubicBezTo>
                    <a:cubicBezTo>
                      <a:pt x="170" y="15"/>
                      <a:pt x="170" y="14"/>
                      <a:pt x="170" y="13"/>
                    </a:cubicBezTo>
                    <a:cubicBezTo>
                      <a:pt x="170" y="12"/>
                      <a:pt x="170" y="11"/>
                      <a:pt x="169" y="10"/>
                    </a:cubicBezTo>
                    <a:cubicBezTo>
                      <a:pt x="169" y="10"/>
                      <a:pt x="168" y="9"/>
                      <a:pt x="165" y="9"/>
                    </a:cubicBezTo>
                    <a:cubicBezTo>
                      <a:pt x="162" y="9"/>
                      <a:pt x="159" y="10"/>
                      <a:pt x="155" y="10"/>
                    </a:cubicBezTo>
                    <a:cubicBezTo>
                      <a:pt x="154" y="11"/>
                      <a:pt x="152" y="11"/>
                      <a:pt x="151" y="11"/>
                    </a:cubicBezTo>
                    <a:cubicBezTo>
                      <a:pt x="148" y="12"/>
                      <a:pt x="146" y="10"/>
                      <a:pt x="145" y="9"/>
                    </a:cubicBezTo>
                    <a:cubicBezTo>
                      <a:pt x="144" y="8"/>
                      <a:pt x="144" y="7"/>
                      <a:pt x="144" y="6"/>
                    </a:cubicBezTo>
                    <a:cubicBezTo>
                      <a:pt x="143" y="6"/>
                      <a:pt x="142" y="6"/>
                      <a:pt x="142" y="7"/>
                    </a:cubicBezTo>
                    <a:cubicBezTo>
                      <a:pt x="140" y="9"/>
                      <a:pt x="138" y="11"/>
                      <a:pt x="135" y="11"/>
                    </a:cubicBezTo>
                    <a:cubicBezTo>
                      <a:pt x="133" y="11"/>
                      <a:pt x="131" y="10"/>
                      <a:pt x="130" y="9"/>
                    </a:cubicBezTo>
                    <a:cubicBezTo>
                      <a:pt x="129" y="8"/>
                      <a:pt x="129" y="7"/>
                      <a:pt x="129" y="6"/>
                    </a:cubicBezTo>
                    <a:cubicBezTo>
                      <a:pt x="129" y="5"/>
                      <a:pt x="131" y="4"/>
                      <a:pt x="132" y="3"/>
                    </a:cubicBezTo>
                    <a:cubicBezTo>
                      <a:pt x="132" y="3"/>
                      <a:pt x="133" y="3"/>
                      <a:pt x="133" y="3"/>
                    </a:cubicBezTo>
                    <a:cubicBezTo>
                      <a:pt x="132" y="2"/>
                      <a:pt x="129" y="1"/>
                      <a:pt x="128" y="1"/>
                    </a:cubicBezTo>
                    <a:cubicBezTo>
                      <a:pt x="127" y="1"/>
                      <a:pt x="127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4" y="0"/>
                      <a:pt x="119" y="5"/>
                      <a:pt x="116" y="7"/>
                    </a:cubicBezTo>
                    <a:cubicBezTo>
                      <a:pt x="113" y="10"/>
                      <a:pt x="108" y="12"/>
                      <a:pt x="102" y="12"/>
                    </a:cubicBezTo>
                    <a:cubicBezTo>
                      <a:pt x="100" y="12"/>
                      <a:pt x="98" y="12"/>
                      <a:pt x="97" y="11"/>
                    </a:cubicBezTo>
                    <a:cubicBezTo>
                      <a:pt x="96" y="11"/>
                      <a:pt x="95" y="11"/>
                      <a:pt x="95" y="11"/>
                    </a:cubicBezTo>
                    <a:cubicBezTo>
                      <a:pt x="91" y="11"/>
                      <a:pt x="89" y="12"/>
                      <a:pt x="89" y="13"/>
                    </a:cubicBezTo>
                    <a:cubicBezTo>
                      <a:pt x="89" y="13"/>
                      <a:pt x="89" y="13"/>
                      <a:pt x="90" y="13"/>
                    </a:cubicBezTo>
                    <a:cubicBezTo>
                      <a:pt x="91" y="14"/>
                      <a:pt x="92" y="15"/>
                      <a:pt x="92" y="16"/>
                    </a:cubicBezTo>
                    <a:cubicBezTo>
                      <a:pt x="92" y="18"/>
                      <a:pt x="91" y="19"/>
                      <a:pt x="91" y="20"/>
                    </a:cubicBezTo>
                    <a:cubicBezTo>
                      <a:pt x="90" y="21"/>
                      <a:pt x="89" y="22"/>
                      <a:pt x="87" y="22"/>
                    </a:cubicBezTo>
                    <a:cubicBezTo>
                      <a:pt x="86" y="22"/>
                      <a:pt x="85" y="20"/>
                      <a:pt x="84" y="2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2" y="19"/>
                    </a:cubicBezTo>
                    <a:cubicBezTo>
                      <a:pt x="79" y="22"/>
                      <a:pt x="72" y="23"/>
                      <a:pt x="68" y="23"/>
                    </a:cubicBezTo>
                    <a:cubicBezTo>
                      <a:pt x="67" y="23"/>
                      <a:pt x="65" y="23"/>
                      <a:pt x="64" y="23"/>
                    </a:cubicBezTo>
                    <a:cubicBezTo>
                      <a:pt x="63" y="23"/>
                      <a:pt x="60" y="26"/>
                      <a:pt x="54" y="32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2" y="33"/>
                      <a:pt x="52" y="33"/>
                      <a:pt x="52" y="35"/>
                    </a:cubicBezTo>
                    <a:cubicBezTo>
                      <a:pt x="52" y="37"/>
                      <a:pt x="52" y="40"/>
                      <a:pt x="48" y="45"/>
                    </a:cubicBezTo>
                    <a:cubicBezTo>
                      <a:pt x="44" y="49"/>
                      <a:pt x="36" y="52"/>
                      <a:pt x="24" y="52"/>
                    </a:cubicBezTo>
                    <a:cubicBezTo>
                      <a:pt x="22" y="52"/>
                      <a:pt x="21" y="51"/>
                      <a:pt x="20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3"/>
                    </a:cubicBezTo>
                    <a:cubicBezTo>
                      <a:pt x="18" y="54"/>
                      <a:pt x="18" y="56"/>
                      <a:pt x="17" y="58"/>
                    </a:cubicBezTo>
                    <a:cubicBezTo>
                      <a:pt x="16" y="58"/>
                      <a:pt x="17" y="60"/>
                      <a:pt x="28" y="62"/>
                    </a:cubicBezTo>
                    <a:cubicBezTo>
                      <a:pt x="40" y="66"/>
                      <a:pt x="47" y="82"/>
                      <a:pt x="48" y="83"/>
                    </a:cubicBezTo>
                    <a:cubicBezTo>
                      <a:pt x="48" y="83"/>
                      <a:pt x="48" y="83"/>
                      <a:pt x="50" y="83"/>
                    </a:cubicBezTo>
                    <a:cubicBezTo>
                      <a:pt x="52" y="83"/>
                      <a:pt x="54" y="83"/>
                      <a:pt x="57" y="83"/>
                    </a:cubicBezTo>
                    <a:cubicBezTo>
                      <a:pt x="60" y="82"/>
                      <a:pt x="63" y="82"/>
                      <a:pt x="65" y="82"/>
                    </a:cubicBezTo>
                    <a:cubicBezTo>
                      <a:pt x="70" y="83"/>
                      <a:pt x="69" y="87"/>
                      <a:pt x="69" y="89"/>
                    </a:cubicBezTo>
                    <a:cubicBezTo>
                      <a:pt x="69" y="91"/>
                      <a:pt x="69" y="92"/>
                      <a:pt x="70" y="92"/>
                    </a:cubicBezTo>
                    <a:cubicBezTo>
                      <a:pt x="71" y="93"/>
                      <a:pt x="73" y="93"/>
                      <a:pt x="75" y="93"/>
                    </a:cubicBezTo>
                    <a:cubicBezTo>
                      <a:pt x="75" y="93"/>
                      <a:pt x="76" y="93"/>
                      <a:pt x="77" y="93"/>
                    </a:cubicBezTo>
                    <a:cubicBezTo>
                      <a:pt x="78" y="93"/>
                      <a:pt x="81" y="93"/>
                      <a:pt x="83" y="96"/>
                    </a:cubicBezTo>
                    <a:cubicBezTo>
                      <a:pt x="83" y="97"/>
                      <a:pt x="83" y="98"/>
                      <a:pt x="82" y="99"/>
                    </a:cubicBezTo>
                    <a:cubicBezTo>
                      <a:pt x="81" y="100"/>
                      <a:pt x="79" y="100"/>
                      <a:pt x="76" y="100"/>
                    </a:cubicBezTo>
                    <a:cubicBezTo>
                      <a:pt x="74" y="100"/>
                      <a:pt x="70" y="101"/>
                      <a:pt x="68" y="102"/>
                    </a:cubicBezTo>
                    <a:cubicBezTo>
                      <a:pt x="65" y="105"/>
                      <a:pt x="62" y="107"/>
                      <a:pt x="60" y="107"/>
                    </a:cubicBezTo>
                    <a:cubicBezTo>
                      <a:pt x="58" y="107"/>
                      <a:pt x="57" y="106"/>
                      <a:pt x="56" y="104"/>
                    </a:cubicBezTo>
                    <a:cubicBezTo>
                      <a:pt x="56" y="104"/>
                      <a:pt x="56" y="104"/>
                      <a:pt x="53" y="104"/>
                    </a:cubicBezTo>
                    <a:cubicBezTo>
                      <a:pt x="50" y="104"/>
                      <a:pt x="48" y="104"/>
                      <a:pt x="46" y="104"/>
                    </a:cubicBezTo>
                    <a:cubicBezTo>
                      <a:pt x="45" y="104"/>
                      <a:pt x="44" y="105"/>
                      <a:pt x="43" y="105"/>
                    </a:cubicBezTo>
                    <a:cubicBezTo>
                      <a:pt x="41" y="105"/>
                      <a:pt x="40" y="104"/>
                      <a:pt x="40" y="103"/>
                    </a:cubicBezTo>
                    <a:cubicBezTo>
                      <a:pt x="39" y="102"/>
                      <a:pt x="40" y="99"/>
                      <a:pt x="40" y="97"/>
                    </a:cubicBezTo>
                    <a:cubicBezTo>
                      <a:pt x="41" y="96"/>
                      <a:pt x="41" y="95"/>
                      <a:pt x="41" y="95"/>
                    </a:cubicBezTo>
                    <a:cubicBezTo>
                      <a:pt x="41" y="95"/>
                      <a:pt x="40" y="94"/>
                      <a:pt x="39" y="94"/>
                    </a:cubicBezTo>
                    <a:cubicBezTo>
                      <a:pt x="37" y="94"/>
                      <a:pt x="34" y="95"/>
                      <a:pt x="30" y="97"/>
                    </a:cubicBezTo>
                    <a:cubicBezTo>
                      <a:pt x="28" y="99"/>
                      <a:pt x="26" y="100"/>
                      <a:pt x="25" y="100"/>
                    </a:cubicBezTo>
                    <a:cubicBezTo>
                      <a:pt x="25" y="101"/>
                      <a:pt x="25" y="102"/>
                      <a:pt x="25" y="103"/>
                    </a:cubicBezTo>
                    <a:cubicBezTo>
                      <a:pt x="24" y="105"/>
                      <a:pt x="22" y="105"/>
                      <a:pt x="22" y="105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18" y="104"/>
                      <a:pt x="16" y="104"/>
                      <a:pt x="14" y="105"/>
                    </a:cubicBezTo>
                    <a:cubicBezTo>
                      <a:pt x="12" y="106"/>
                      <a:pt x="10" y="107"/>
                      <a:pt x="7" y="108"/>
                    </a:cubicBezTo>
                    <a:cubicBezTo>
                      <a:pt x="4" y="110"/>
                      <a:pt x="1" y="111"/>
                      <a:pt x="0" y="112"/>
                    </a:cubicBezTo>
                    <a:cubicBezTo>
                      <a:pt x="1" y="113"/>
                      <a:pt x="6" y="115"/>
                      <a:pt x="13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6" y="117"/>
                      <a:pt x="17" y="118"/>
                      <a:pt x="17" y="119"/>
                    </a:cubicBezTo>
                    <a:cubicBezTo>
                      <a:pt x="18" y="121"/>
                      <a:pt x="16" y="122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6" y="124"/>
                      <a:pt x="17" y="125"/>
                      <a:pt x="17" y="126"/>
                    </a:cubicBezTo>
                    <a:cubicBezTo>
                      <a:pt x="18" y="127"/>
                      <a:pt x="19" y="129"/>
                      <a:pt x="22" y="130"/>
                    </a:cubicBezTo>
                    <a:cubicBezTo>
                      <a:pt x="23" y="131"/>
                      <a:pt x="26" y="132"/>
                      <a:pt x="29" y="132"/>
                    </a:cubicBezTo>
                    <a:cubicBezTo>
                      <a:pt x="33" y="132"/>
                      <a:pt x="37" y="131"/>
                      <a:pt x="40" y="131"/>
                    </a:cubicBezTo>
                    <a:cubicBezTo>
                      <a:pt x="42" y="130"/>
                      <a:pt x="44" y="130"/>
                      <a:pt x="45" y="130"/>
                    </a:cubicBezTo>
                    <a:cubicBezTo>
                      <a:pt x="47" y="130"/>
                      <a:pt x="48" y="131"/>
                      <a:pt x="50" y="132"/>
                    </a:cubicBezTo>
                    <a:cubicBezTo>
                      <a:pt x="51" y="132"/>
                      <a:pt x="52" y="133"/>
                      <a:pt x="52" y="133"/>
                    </a:cubicBezTo>
                    <a:cubicBezTo>
                      <a:pt x="53" y="133"/>
                      <a:pt x="53" y="133"/>
                      <a:pt x="53" y="132"/>
                    </a:cubicBezTo>
                    <a:cubicBezTo>
                      <a:pt x="56" y="129"/>
                      <a:pt x="64" y="123"/>
                      <a:pt x="71" y="123"/>
                    </a:cubicBezTo>
                    <a:cubicBezTo>
                      <a:pt x="73" y="123"/>
                      <a:pt x="75" y="124"/>
                      <a:pt x="76" y="125"/>
                    </a:cubicBezTo>
                    <a:cubicBezTo>
                      <a:pt x="77" y="126"/>
                      <a:pt x="79" y="127"/>
                      <a:pt x="78" y="129"/>
                    </a:cubicBezTo>
                    <a:cubicBezTo>
                      <a:pt x="78" y="132"/>
                      <a:pt x="76" y="133"/>
                      <a:pt x="74" y="133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76" y="136"/>
                      <a:pt x="78" y="140"/>
                      <a:pt x="78" y="145"/>
                    </a:cubicBezTo>
                    <a:cubicBezTo>
                      <a:pt x="77" y="147"/>
                      <a:pt x="76" y="149"/>
                      <a:pt x="74" y="151"/>
                    </a:cubicBezTo>
                    <a:cubicBezTo>
                      <a:pt x="72" y="152"/>
                      <a:pt x="69" y="153"/>
                      <a:pt x="66" y="153"/>
                    </a:cubicBezTo>
                    <a:cubicBezTo>
                      <a:pt x="64" y="153"/>
                      <a:pt x="63" y="153"/>
                      <a:pt x="61" y="153"/>
                    </a:cubicBezTo>
                    <a:cubicBezTo>
                      <a:pt x="60" y="152"/>
                      <a:pt x="60" y="152"/>
                      <a:pt x="59" y="152"/>
                    </a:cubicBezTo>
                    <a:cubicBezTo>
                      <a:pt x="59" y="153"/>
                      <a:pt x="59" y="153"/>
                      <a:pt x="59" y="154"/>
                    </a:cubicBezTo>
                    <a:cubicBezTo>
                      <a:pt x="58" y="156"/>
                      <a:pt x="57" y="159"/>
                      <a:pt x="54" y="161"/>
                    </a:cubicBezTo>
                    <a:cubicBezTo>
                      <a:pt x="53" y="162"/>
                      <a:pt x="52" y="162"/>
                      <a:pt x="50" y="162"/>
                    </a:cubicBezTo>
                    <a:cubicBezTo>
                      <a:pt x="48" y="162"/>
                      <a:pt x="46" y="161"/>
                      <a:pt x="44" y="160"/>
                    </a:cubicBezTo>
                    <a:cubicBezTo>
                      <a:pt x="43" y="159"/>
                      <a:pt x="41" y="157"/>
                      <a:pt x="39" y="157"/>
                    </a:cubicBezTo>
                    <a:cubicBezTo>
                      <a:pt x="38" y="157"/>
                      <a:pt x="37" y="158"/>
                      <a:pt x="37" y="158"/>
                    </a:cubicBezTo>
                    <a:cubicBezTo>
                      <a:pt x="36" y="159"/>
                      <a:pt x="36" y="163"/>
                      <a:pt x="36" y="166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7" y="170"/>
                      <a:pt x="33" y="171"/>
                      <a:pt x="32" y="171"/>
                    </a:cubicBezTo>
                    <a:cubicBezTo>
                      <a:pt x="29" y="171"/>
                      <a:pt x="26" y="172"/>
                      <a:pt x="25" y="176"/>
                    </a:cubicBezTo>
                    <a:cubicBezTo>
                      <a:pt x="24" y="181"/>
                      <a:pt x="20" y="182"/>
                      <a:pt x="18" y="182"/>
                    </a:cubicBezTo>
                    <a:cubicBezTo>
                      <a:pt x="18" y="183"/>
                      <a:pt x="19" y="183"/>
                      <a:pt x="19" y="184"/>
                    </a:cubicBezTo>
                    <a:cubicBezTo>
                      <a:pt x="23" y="189"/>
                      <a:pt x="23" y="189"/>
                      <a:pt x="24" y="189"/>
                    </a:cubicBezTo>
                    <a:cubicBezTo>
                      <a:pt x="25" y="189"/>
                      <a:pt x="27" y="189"/>
                      <a:pt x="29" y="190"/>
                    </a:cubicBezTo>
                    <a:cubicBezTo>
                      <a:pt x="33" y="193"/>
                      <a:pt x="30" y="198"/>
                      <a:pt x="29" y="200"/>
                    </a:cubicBezTo>
                    <a:cubicBezTo>
                      <a:pt x="29" y="200"/>
                      <a:pt x="29" y="200"/>
                      <a:pt x="28" y="201"/>
                    </a:cubicBezTo>
                    <a:cubicBezTo>
                      <a:pt x="32" y="202"/>
                      <a:pt x="36" y="206"/>
                      <a:pt x="39" y="210"/>
                    </a:cubicBezTo>
                    <a:cubicBezTo>
                      <a:pt x="41" y="212"/>
                      <a:pt x="42" y="214"/>
                      <a:pt x="43" y="214"/>
                    </a:cubicBezTo>
                    <a:cubicBezTo>
                      <a:pt x="44" y="216"/>
                      <a:pt x="46" y="215"/>
                      <a:pt x="48" y="214"/>
                    </a:cubicBezTo>
                    <a:cubicBezTo>
                      <a:pt x="50" y="213"/>
                      <a:pt x="52" y="212"/>
                      <a:pt x="55" y="212"/>
                    </a:cubicBezTo>
                    <a:cubicBezTo>
                      <a:pt x="56" y="212"/>
                      <a:pt x="56" y="211"/>
                      <a:pt x="57" y="210"/>
                    </a:cubicBezTo>
                    <a:cubicBezTo>
                      <a:pt x="57" y="208"/>
                      <a:pt x="57" y="207"/>
                      <a:pt x="59" y="207"/>
                    </a:cubicBezTo>
                    <a:cubicBezTo>
                      <a:pt x="60" y="207"/>
                      <a:pt x="61" y="207"/>
                      <a:pt x="62" y="208"/>
                    </a:cubicBezTo>
                    <a:cubicBezTo>
                      <a:pt x="64" y="210"/>
                      <a:pt x="68" y="216"/>
                      <a:pt x="68" y="220"/>
                    </a:cubicBezTo>
                    <a:cubicBezTo>
                      <a:pt x="68" y="222"/>
                      <a:pt x="67" y="223"/>
                      <a:pt x="66" y="224"/>
                    </a:cubicBezTo>
                    <a:cubicBezTo>
                      <a:pt x="65" y="224"/>
                      <a:pt x="66" y="227"/>
                      <a:pt x="66" y="229"/>
                    </a:cubicBezTo>
                    <a:cubicBezTo>
                      <a:pt x="66" y="230"/>
                      <a:pt x="66" y="232"/>
                      <a:pt x="66" y="233"/>
                    </a:cubicBezTo>
                    <a:cubicBezTo>
                      <a:pt x="66" y="233"/>
                      <a:pt x="67" y="233"/>
                      <a:pt x="68" y="233"/>
                    </a:cubicBezTo>
                    <a:cubicBezTo>
                      <a:pt x="71" y="233"/>
                      <a:pt x="74" y="232"/>
                      <a:pt x="74" y="231"/>
                    </a:cubicBezTo>
                    <a:cubicBezTo>
                      <a:pt x="75" y="229"/>
                      <a:pt x="78" y="227"/>
                      <a:pt x="82" y="227"/>
                    </a:cubicBezTo>
                    <a:cubicBezTo>
                      <a:pt x="86" y="227"/>
                      <a:pt x="90" y="229"/>
                      <a:pt x="93" y="232"/>
                    </a:cubicBezTo>
                    <a:cubicBezTo>
                      <a:pt x="95" y="233"/>
                      <a:pt x="96" y="235"/>
                      <a:pt x="97" y="235"/>
                    </a:cubicBezTo>
                    <a:cubicBezTo>
                      <a:pt x="97" y="231"/>
                      <a:pt x="100" y="226"/>
                      <a:pt x="103" y="226"/>
                    </a:cubicBezTo>
                    <a:cubicBezTo>
                      <a:pt x="104" y="226"/>
                      <a:pt x="105" y="227"/>
                      <a:pt x="105" y="229"/>
                    </a:cubicBezTo>
                    <a:cubicBezTo>
                      <a:pt x="105" y="230"/>
                      <a:pt x="106" y="231"/>
                      <a:pt x="108" y="231"/>
                    </a:cubicBezTo>
                    <a:cubicBezTo>
                      <a:pt x="109" y="231"/>
                      <a:pt x="111" y="230"/>
                      <a:pt x="115" y="229"/>
                    </a:cubicBezTo>
                    <a:cubicBezTo>
                      <a:pt x="118" y="227"/>
                      <a:pt x="119" y="227"/>
                      <a:pt x="120" y="227"/>
                    </a:cubicBezTo>
                    <a:cubicBezTo>
                      <a:pt x="121" y="227"/>
                      <a:pt x="122" y="228"/>
                      <a:pt x="122" y="229"/>
                    </a:cubicBezTo>
                    <a:cubicBezTo>
                      <a:pt x="123" y="230"/>
                      <a:pt x="122" y="232"/>
                      <a:pt x="118" y="236"/>
                    </a:cubicBezTo>
                    <a:cubicBezTo>
                      <a:pt x="117" y="237"/>
                      <a:pt x="117" y="237"/>
                      <a:pt x="117" y="237"/>
                    </a:cubicBezTo>
                    <a:cubicBezTo>
                      <a:pt x="115" y="240"/>
                      <a:pt x="115" y="245"/>
                      <a:pt x="115" y="248"/>
                    </a:cubicBezTo>
                    <a:cubicBezTo>
                      <a:pt x="116" y="251"/>
                      <a:pt x="116" y="255"/>
                      <a:pt x="112" y="256"/>
                    </a:cubicBezTo>
                    <a:cubicBezTo>
                      <a:pt x="111" y="256"/>
                      <a:pt x="110" y="258"/>
                      <a:pt x="109" y="260"/>
                    </a:cubicBezTo>
                    <a:cubicBezTo>
                      <a:pt x="106" y="263"/>
                      <a:pt x="103" y="267"/>
                      <a:pt x="98" y="268"/>
                    </a:cubicBezTo>
                    <a:cubicBezTo>
                      <a:pt x="93" y="268"/>
                      <a:pt x="84" y="278"/>
                      <a:pt x="81" y="282"/>
                    </a:cubicBezTo>
                    <a:cubicBezTo>
                      <a:pt x="83" y="281"/>
                      <a:pt x="86" y="281"/>
                      <a:pt x="88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90" y="281"/>
                    </a:cubicBezTo>
                    <a:cubicBezTo>
                      <a:pt x="92" y="280"/>
                      <a:pt x="94" y="278"/>
                      <a:pt x="98" y="277"/>
                    </a:cubicBezTo>
                    <a:cubicBezTo>
                      <a:pt x="102" y="277"/>
                      <a:pt x="102" y="276"/>
                      <a:pt x="103" y="274"/>
                    </a:cubicBezTo>
                    <a:cubicBezTo>
                      <a:pt x="103" y="274"/>
                      <a:pt x="103" y="273"/>
                      <a:pt x="103" y="272"/>
                    </a:cubicBezTo>
                    <a:cubicBezTo>
                      <a:pt x="105" y="267"/>
                      <a:pt x="122" y="260"/>
                      <a:pt x="125" y="259"/>
                    </a:cubicBezTo>
                    <a:cubicBezTo>
                      <a:pt x="125" y="259"/>
                      <a:pt x="126" y="258"/>
                      <a:pt x="126" y="257"/>
                    </a:cubicBezTo>
                    <a:cubicBezTo>
                      <a:pt x="126" y="256"/>
                      <a:pt x="127" y="253"/>
                      <a:pt x="130" y="253"/>
                    </a:cubicBezTo>
                    <a:cubicBezTo>
                      <a:pt x="133" y="253"/>
                      <a:pt x="138" y="248"/>
                      <a:pt x="141" y="246"/>
                    </a:cubicBezTo>
                    <a:cubicBezTo>
                      <a:pt x="145" y="243"/>
                      <a:pt x="146" y="243"/>
                      <a:pt x="148" y="243"/>
                    </a:cubicBezTo>
                    <a:cubicBezTo>
                      <a:pt x="149" y="242"/>
                      <a:pt x="150" y="242"/>
                      <a:pt x="150" y="242"/>
                    </a:cubicBezTo>
                    <a:cubicBezTo>
                      <a:pt x="151" y="242"/>
                      <a:pt x="151" y="240"/>
                      <a:pt x="151" y="239"/>
                    </a:cubicBezTo>
                    <a:cubicBezTo>
                      <a:pt x="151" y="237"/>
                      <a:pt x="152" y="234"/>
                      <a:pt x="155" y="234"/>
                    </a:cubicBezTo>
                    <a:cubicBezTo>
                      <a:pt x="157" y="233"/>
                      <a:pt x="159" y="232"/>
                      <a:pt x="159" y="230"/>
                    </a:cubicBezTo>
                    <a:cubicBezTo>
                      <a:pt x="158" y="230"/>
                      <a:pt x="156" y="229"/>
                      <a:pt x="155" y="229"/>
                    </a:cubicBezTo>
                    <a:cubicBezTo>
                      <a:pt x="153" y="228"/>
                      <a:pt x="151" y="228"/>
                      <a:pt x="150" y="226"/>
                    </a:cubicBezTo>
                    <a:cubicBezTo>
                      <a:pt x="149" y="225"/>
                      <a:pt x="150" y="223"/>
                      <a:pt x="151" y="223"/>
                    </a:cubicBezTo>
                    <a:cubicBezTo>
                      <a:pt x="152" y="220"/>
                      <a:pt x="158" y="215"/>
                      <a:pt x="161" y="215"/>
                    </a:cubicBezTo>
                    <a:cubicBezTo>
                      <a:pt x="161" y="215"/>
                      <a:pt x="161" y="215"/>
                      <a:pt x="161" y="215"/>
                    </a:cubicBezTo>
                    <a:cubicBezTo>
                      <a:pt x="163" y="215"/>
                      <a:pt x="166" y="213"/>
                      <a:pt x="167" y="211"/>
                    </a:cubicBezTo>
                    <a:cubicBezTo>
                      <a:pt x="167" y="207"/>
                      <a:pt x="169" y="205"/>
                      <a:pt x="171" y="204"/>
                    </a:cubicBezTo>
                    <a:cubicBezTo>
                      <a:pt x="173" y="203"/>
                      <a:pt x="174" y="202"/>
                      <a:pt x="175" y="201"/>
                    </a:cubicBezTo>
                    <a:cubicBezTo>
                      <a:pt x="176" y="200"/>
                      <a:pt x="176" y="199"/>
                      <a:pt x="177" y="198"/>
                    </a:cubicBezTo>
                    <a:cubicBezTo>
                      <a:pt x="178" y="196"/>
                      <a:pt x="179" y="194"/>
                      <a:pt x="182" y="194"/>
                    </a:cubicBezTo>
                    <a:cubicBezTo>
                      <a:pt x="183" y="194"/>
                      <a:pt x="185" y="192"/>
                      <a:pt x="186" y="191"/>
                    </a:cubicBezTo>
                    <a:cubicBezTo>
                      <a:pt x="188" y="189"/>
                      <a:pt x="189" y="188"/>
                      <a:pt x="191" y="187"/>
                    </a:cubicBezTo>
                    <a:cubicBezTo>
                      <a:pt x="194" y="185"/>
                      <a:pt x="195" y="188"/>
                      <a:pt x="196" y="188"/>
                    </a:cubicBezTo>
                    <a:cubicBezTo>
                      <a:pt x="196" y="189"/>
                      <a:pt x="196" y="190"/>
                      <a:pt x="198" y="190"/>
                    </a:cubicBezTo>
                    <a:cubicBezTo>
                      <a:pt x="203" y="190"/>
                      <a:pt x="205" y="192"/>
                      <a:pt x="205" y="195"/>
                    </a:cubicBezTo>
                    <a:cubicBezTo>
                      <a:pt x="205" y="198"/>
                      <a:pt x="201" y="199"/>
                      <a:pt x="198" y="198"/>
                    </a:cubicBezTo>
                    <a:cubicBezTo>
                      <a:pt x="196" y="197"/>
                      <a:pt x="195" y="197"/>
                      <a:pt x="194" y="197"/>
                    </a:cubicBezTo>
                    <a:cubicBezTo>
                      <a:pt x="192" y="197"/>
                      <a:pt x="191" y="197"/>
                      <a:pt x="188" y="200"/>
                    </a:cubicBezTo>
                    <a:cubicBezTo>
                      <a:pt x="186" y="201"/>
                      <a:pt x="186" y="202"/>
                      <a:pt x="186" y="204"/>
                    </a:cubicBezTo>
                    <a:cubicBezTo>
                      <a:pt x="186" y="205"/>
                      <a:pt x="186" y="207"/>
                      <a:pt x="184" y="210"/>
                    </a:cubicBezTo>
                    <a:cubicBezTo>
                      <a:pt x="181" y="213"/>
                      <a:pt x="182" y="214"/>
                      <a:pt x="182" y="214"/>
                    </a:cubicBezTo>
                    <a:cubicBezTo>
                      <a:pt x="182" y="214"/>
                      <a:pt x="182" y="215"/>
                      <a:pt x="183" y="215"/>
                    </a:cubicBezTo>
                    <a:cubicBezTo>
                      <a:pt x="186" y="215"/>
                      <a:pt x="187" y="217"/>
                      <a:pt x="187" y="218"/>
                    </a:cubicBezTo>
                    <a:cubicBezTo>
                      <a:pt x="187" y="220"/>
                      <a:pt x="183" y="222"/>
                      <a:pt x="181" y="223"/>
                    </a:cubicBezTo>
                    <a:cubicBezTo>
                      <a:pt x="182" y="223"/>
                      <a:pt x="183" y="223"/>
                      <a:pt x="184" y="223"/>
                    </a:cubicBezTo>
                    <a:cubicBezTo>
                      <a:pt x="187" y="223"/>
                      <a:pt x="191" y="220"/>
                      <a:pt x="196" y="217"/>
                    </a:cubicBezTo>
                    <a:cubicBezTo>
                      <a:pt x="199" y="215"/>
                      <a:pt x="202" y="213"/>
                      <a:pt x="205" y="211"/>
                    </a:cubicBezTo>
                    <a:cubicBezTo>
                      <a:pt x="208" y="210"/>
                      <a:pt x="210" y="209"/>
                      <a:pt x="213" y="209"/>
                    </a:cubicBezTo>
                    <a:cubicBezTo>
                      <a:pt x="216" y="209"/>
                      <a:pt x="218" y="210"/>
                      <a:pt x="219" y="210"/>
                    </a:cubicBezTo>
                    <a:cubicBezTo>
                      <a:pt x="220" y="210"/>
                      <a:pt x="220" y="210"/>
                      <a:pt x="220" y="210"/>
                    </a:cubicBezTo>
                    <a:cubicBezTo>
                      <a:pt x="220" y="209"/>
                      <a:pt x="219" y="208"/>
                      <a:pt x="220" y="207"/>
                    </a:cubicBezTo>
                    <a:cubicBezTo>
                      <a:pt x="220" y="207"/>
                      <a:pt x="220" y="206"/>
                      <a:pt x="220" y="206"/>
                    </a:cubicBezTo>
                    <a:cubicBezTo>
                      <a:pt x="219" y="205"/>
                      <a:pt x="217" y="203"/>
                      <a:pt x="216" y="201"/>
                    </a:cubicBezTo>
                    <a:cubicBezTo>
                      <a:pt x="215" y="199"/>
                      <a:pt x="215" y="198"/>
                      <a:pt x="215" y="197"/>
                    </a:cubicBezTo>
                    <a:cubicBezTo>
                      <a:pt x="216" y="195"/>
                      <a:pt x="217" y="195"/>
                      <a:pt x="218" y="195"/>
                    </a:cubicBezTo>
                    <a:cubicBezTo>
                      <a:pt x="219" y="195"/>
                      <a:pt x="219" y="194"/>
                      <a:pt x="219" y="194"/>
                    </a:cubicBezTo>
                    <a:cubicBezTo>
                      <a:pt x="220" y="191"/>
                      <a:pt x="222" y="190"/>
                      <a:pt x="223" y="190"/>
                    </a:cubicBezTo>
                    <a:cubicBezTo>
                      <a:pt x="225" y="190"/>
                      <a:pt x="227" y="191"/>
                      <a:pt x="229" y="192"/>
                    </a:cubicBezTo>
                    <a:cubicBezTo>
                      <a:pt x="229" y="192"/>
                      <a:pt x="230" y="192"/>
                      <a:pt x="230" y="192"/>
                    </a:cubicBezTo>
                    <a:cubicBezTo>
                      <a:pt x="231" y="192"/>
                      <a:pt x="231" y="192"/>
                      <a:pt x="232" y="192"/>
                    </a:cubicBezTo>
                    <a:cubicBezTo>
                      <a:pt x="234" y="192"/>
                      <a:pt x="236" y="194"/>
                      <a:pt x="237" y="196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7"/>
                      <a:pt x="239" y="197"/>
                      <a:pt x="239" y="197"/>
                    </a:cubicBezTo>
                    <a:cubicBezTo>
                      <a:pt x="241" y="196"/>
                      <a:pt x="243" y="196"/>
                      <a:pt x="246" y="197"/>
                    </a:cubicBezTo>
                    <a:cubicBezTo>
                      <a:pt x="246" y="198"/>
                      <a:pt x="248" y="200"/>
                      <a:pt x="248" y="201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9" y="202"/>
                      <a:pt x="250" y="203"/>
                      <a:pt x="251" y="203"/>
                    </a:cubicBezTo>
                    <a:cubicBezTo>
                      <a:pt x="252" y="204"/>
                      <a:pt x="253" y="204"/>
                      <a:pt x="253" y="204"/>
                    </a:cubicBezTo>
                    <a:cubicBezTo>
                      <a:pt x="253" y="204"/>
                      <a:pt x="254" y="203"/>
                      <a:pt x="255" y="202"/>
                    </a:cubicBezTo>
                    <a:cubicBezTo>
                      <a:pt x="256" y="202"/>
                      <a:pt x="257" y="201"/>
                      <a:pt x="258" y="201"/>
                    </a:cubicBezTo>
                    <a:cubicBezTo>
                      <a:pt x="259" y="201"/>
                      <a:pt x="260" y="201"/>
                      <a:pt x="261" y="204"/>
                    </a:cubicBezTo>
                    <a:cubicBezTo>
                      <a:pt x="261" y="204"/>
                      <a:pt x="261" y="205"/>
                      <a:pt x="261" y="206"/>
                    </a:cubicBezTo>
                    <a:cubicBezTo>
                      <a:pt x="262" y="207"/>
                      <a:pt x="267" y="207"/>
                      <a:pt x="271" y="208"/>
                    </a:cubicBezTo>
                    <a:cubicBezTo>
                      <a:pt x="272" y="208"/>
                      <a:pt x="272" y="208"/>
                      <a:pt x="272" y="208"/>
                    </a:cubicBezTo>
                    <a:cubicBezTo>
                      <a:pt x="277" y="209"/>
                      <a:pt x="288" y="208"/>
                      <a:pt x="293" y="208"/>
                    </a:cubicBezTo>
                    <a:cubicBezTo>
                      <a:pt x="294" y="208"/>
                      <a:pt x="295" y="207"/>
                      <a:pt x="296" y="207"/>
                    </a:cubicBezTo>
                    <a:cubicBezTo>
                      <a:pt x="296" y="207"/>
                      <a:pt x="296" y="207"/>
                      <a:pt x="296" y="207"/>
                    </a:cubicBezTo>
                    <a:cubicBezTo>
                      <a:pt x="299" y="207"/>
                      <a:pt x="300" y="209"/>
                      <a:pt x="301" y="210"/>
                    </a:cubicBezTo>
                    <a:cubicBezTo>
                      <a:pt x="302" y="212"/>
                      <a:pt x="303" y="213"/>
                      <a:pt x="307" y="214"/>
                    </a:cubicBezTo>
                    <a:cubicBezTo>
                      <a:pt x="310" y="215"/>
                      <a:pt x="312" y="213"/>
                      <a:pt x="313" y="211"/>
                    </a:cubicBezTo>
                    <a:cubicBezTo>
                      <a:pt x="315" y="210"/>
                      <a:pt x="316" y="209"/>
                      <a:pt x="318" y="209"/>
                    </a:cubicBezTo>
                    <a:cubicBezTo>
                      <a:pt x="319" y="209"/>
                      <a:pt x="320" y="209"/>
                      <a:pt x="321" y="210"/>
                    </a:cubicBezTo>
                    <a:cubicBezTo>
                      <a:pt x="323" y="211"/>
                      <a:pt x="324" y="213"/>
                      <a:pt x="324" y="214"/>
                    </a:cubicBezTo>
                    <a:cubicBezTo>
                      <a:pt x="324" y="216"/>
                      <a:pt x="322" y="217"/>
                      <a:pt x="321" y="219"/>
                    </a:cubicBezTo>
                    <a:cubicBezTo>
                      <a:pt x="320" y="219"/>
                      <a:pt x="320" y="219"/>
                      <a:pt x="320" y="219"/>
                    </a:cubicBezTo>
                    <a:cubicBezTo>
                      <a:pt x="320" y="220"/>
                      <a:pt x="321" y="220"/>
                      <a:pt x="321" y="220"/>
                    </a:cubicBezTo>
                    <a:cubicBezTo>
                      <a:pt x="322" y="220"/>
                      <a:pt x="323" y="220"/>
                      <a:pt x="324" y="221"/>
                    </a:cubicBezTo>
                    <a:cubicBezTo>
                      <a:pt x="325" y="221"/>
                      <a:pt x="325" y="221"/>
                      <a:pt x="326" y="222"/>
                    </a:cubicBezTo>
                    <a:cubicBezTo>
                      <a:pt x="330" y="223"/>
                      <a:pt x="335" y="225"/>
                      <a:pt x="338" y="228"/>
                    </a:cubicBezTo>
                    <a:cubicBezTo>
                      <a:pt x="339" y="228"/>
                      <a:pt x="339" y="229"/>
                      <a:pt x="340" y="230"/>
                    </a:cubicBezTo>
                    <a:cubicBezTo>
                      <a:pt x="342" y="232"/>
                      <a:pt x="345" y="235"/>
                      <a:pt x="351" y="238"/>
                    </a:cubicBezTo>
                    <a:cubicBezTo>
                      <a:pt x="351" y="238"/>
                      <a:pt x="351" y="238"/>
                      <a:pt x="352" y="239"/>
                    </a:cubicBezTo>
                    <a:cubicBezTo>
                      <a:pt x="352" y="238"/>
                      <a:pt x="352" y="237"/>
                      <a:pt x="352" y="237"/>
                    </a:cubicBezTo>
                    <a:cubicBezTo>
                      <a:pt x="351" y="235"/>
                      <a:pt x="351" y="233"/>
                      <a:pt x="352" y="232"/>
                    </a:cubicBezTo>
                    <a:cubicBezTo>
                      <a:pt x="353" y="231"/>
                      <a:pt x="355" y="231"/>
                      <a:pt x="357" y="233"/>
                    </a:cubicBezTo>
                    <a:cubicBezTo>
                      <a:pt x="360" y="235"/>
                      <a:pt x="361" y="235"/>
                      <a:pt x="361" y="235"/>
                    </a:cubicBezTo>
                    <a:cubicBezTo>
                      <a:pt x="363" y="235"/>
                      <a:pt x="364" y="235"/>
                      <a:pt x="366" y="237"/>
                    </a:cubicBezTo>
                    <a:cubicBezTo>
                      <a:pt x="366" y="235"/>
                      <a:pt x="365" y="232"/>
                      <a:pt x="364" y="230"/>
                    </a:cubicBezTo>
                    <a:cubicBezTo>
                      <a:pt x="363" y="227"/>
                      <a:pt x="363" y="226"/>
                      <a:pt x="364" y="225"/>
                    </a:cubicBezTo>
                    <a:cubicBezTo>
                      <a:pt x="365" y="224"/>
                      <a:pt x="365" y="224"/>
                      <a:pt x="365" y="224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8" y="224"/>
                      <a:pt x="371" y="227"/>
                      <a:pt x="372" y="230"/>
                    </a:cubicBezTo>
                    <a:cubicBezTo>
                      <a:pt x="375" y="234"/>
                      <a:pt x="375" y="241"/>
                      <a:pt x="373" y="246"/>
                    </a:cubicBezTo>
                    <a:cubicBezTo>
                      <a:pt x="373" y="248"/>
                      <a:pt x="371" y="250"/>
                      <a:pt x="368" y="250"/>
                    </a:cubicBezTo>
                    <a:cubicBezTo>
                      <a:pt x="366" y="250"/>
                      <a:pt x="363" y="248"/>
                      <a:pt x="362" y="246"/>
                    </a:cubicBezTo>
                    <a:cubicBezTo>
                      <a:pt x="361" y="246"/>
                      <a:pt x="361" y="245"/>
                      <a:pt x="361" y="244"/>
                    </a:cubicBezTo>
                    <a:cubicBezTo>
                      <a:pt x="359" y="244"/>
                      <a:pt x="357" y="245"/>
                      <a:pt x="357" y="246"/>
                    </a:cubicBezTo>
                    <a:cubicBezTo>
                      <a:pt x="357" y="248"/>
                      <a:pt x="362" y="254"/>
                      <a:pt x="365" y="255"/>
                    </a:cubicBezTo>
                    <a:cubicBezTo>
                      <a:pt x="369" y="255"/>
                      <a:pt x="369" y="259"/>
                      <a:pt x="369" y="261"/>
                    </a:cubicBezTo>
                    <a:cubicBezTo>
                      <a:pt x="369" y="262"/>
                      <a:pt x="369" y="262"/>
                      <a:pt x="369" y="263"/>
                    </a:cubicBezTo>
                    <a:cubicBezTo>
                      <a:pt x="371" y="263"/>
                      <a:pt x="372" y="265"/>
                      <a:pt x="373" y="266"/>
                    </a:cubicBezTo>
                    <a:cubicBezTo>
                      <a:pt x="372" y="264"/>
                      <a:pt x="372" y="261"/>
                      <a:pt x="371" y="260"/>
                    </a:cubicBezTo>
                    <a:cubicBezTo>
                      <a:pt x="369" y="257"/>
                      <a:pt x="369" y="254"/>
                      <a:pt x="370" y="251"/>
                    </a:cubicBezTo>
                    <a:cubicBezTo>
                      <a:pt x="371" y="249"/>
                      <a:pt x="373" y="249"/>
                      <a:pt x="375" y="249"/>
                    </a:cubicBezTo>
                    <a:cubicBezTo>
                      <a:pt x="378" y="250"/>
                      <a:pt x="378" y="254"/>
                      <a:pt x="377" y="256"/>
                    </a:cubicBezTo>
                    <a:cubicBezTo>
                      <a:pt x="377" y="256"/>
                      <a:pt x="377" y="257"/>
                      <a:pt x="377" y="257"/>
                    </a:cubicBezTo>
                    <a:cubicBezTo>
                      <a:pt x="377" y="257"/>
                      <a:pt x="378" y="257"/>
                      <a:pt x="378" y="257"/>
                    </a:cubicBezTo>
                    <a:cubicBezTo>
                      <a:pt x="379" y="256"/>
                      <a:pt x="380" y="255"/>
                      <a:pt x="381" y="254"/>
                    </a:cubicBezTo>
                    <a:cubicBezTo>
                      <a:pt x="382" y="253"/>
                      <a:pt x="382" y="252"/>
                      <a:pt x="381" y="250"/>
                    </a:cubicBezTo>
                    <a:cubicBezTo>
                      <a:pt x="380" y="248"/>
                      <a:pt x="379" y="246"/>
                      <a:pt x="380" y="244"/>
                    </a:cubicBezTo>
                    <a:cubicBezTo>
                      <a:pt x="381" y="242"/>
                      <a:pt x="383" y="242"/>
                      <a:pt x="383" y="242"/>
                    </a:cubicBezTo>
                    <a:cubicBezTo>
                      <a:pt x="387" y="242"/>
                      <a:pt x="390" y="249"/>
                      <a:pt x="391" y="252"/>
                    </a:cubicBezTo>
                    <a:cubicBezTo>
                      <a:pt x="392" y="256"/>
                      <a:pt x="389" y="258"/>
                      <a:pt x="388" y="259"/>
                    </a:cubicBezTo>
                    <a:cubicBezTo>
                      <a:pt x="388" y="260"/>
                      <a:pt x="387" y="260"/>
                      <a:pt x="387" y="260"/>
                    </a:cubicBezTo>
                    <a:cubicBezTo>
                      <a:pt x="387" y="264"/>
                      <a:pt x="384" y="264"/>
                      <a:pt x="382" y="264"/>
                    </a:cubicBezTo>
                    <a:cubicBezTo>
                      <a:pt x="382" y="264"/>
                      <a:pt x="381" y="264"/>
                      <a:pt x="380" y="265"/>
                    </a:cubicBezTo>
                    <a:cubicBezTo>
                      <a:pt x="380" y="265"/>
                      <a:pt x="380" y="269"/>
                      <a:pt x="380" y="271"/>
                    </a:cubicBezTo>
                    <a:cubicBezTo>
                      <a:pt x="381" y="271"/>
                      <a:pt x="381" y="271"/>
                      <a:pt x="381" y="271"/>
                    </a:cubicBezTo>
                    <a:cubicBezTo>
                      <a:pt x="381" y="269"/>
                      <a:pt x="382" y="268"/>
                      <a:pt x="384" y="268"/>
                    </a:cubicBezTo>
                    <a:cubicBezTo>
                      <a:pt x="385" y="268"/>
                      <a:pt x="386" y="268"/>
                      <a:pt x="386" y="269"/>
                    </a:cubicBezTo>
                    <a:cubicBezTo>
                      <a:pt x="386" y="269"/>
                      <a:pt x="387" y="269"/>
                      <a:pt x="387" y="269"/>
                    </a:cubicBezTo>
                    <a:cubicBezTo>
                      <a:pt x="388" y="268"/>
                      <a:pt x="389" y="266"/>
                      <a:pt x="391" y="266"/>
                    </a:cubicBezTo>
                    <a:cubicBezTo>
                      <a:pt x="391" y="266"/>
                      <a:pt x="392" y="267"/>
                      <a:pt x="393" y="267"/>
                    </a:cubicBezTo>
                    <a:cubicBezTo>
                      <a:pt x="393" y="265"/>
                      <a:pt x="395" y="263"/>
                      <a:pt x="397" y="263"/>
                    </a:cubicBezTo>
                    <a:cubicBezTo>
                      <a:pt x="397" y="263"/>
                      <a:pt x="397" y="263"/>
                      <a:pt x="397" y="263"/>
                    </a:cubicBezTo>
                    <a:cubicBezTo>
                      <a:pt x="399" y="263"/>
                      <a:pt x="401" y="264"/>
                      <a:pt x="403" y="266"/>
                    </a:cubicBezTo>
                    <a:cubicBezTo>
                      <a:pt x="405" y="269"/>
                      <a:pt x="408" y="274"/>
                      <a:pt x="408" y="277"/>
                    </a:cubicBezTo>
                    <a:cubicBezTo>
                      <a:pt x="408" y="279"/>
                      <a:pt x="406" y="281"/>
                      <a:pt x="404" y="281"/>
                    </a:cubicBezTo>
                    <a:cubicBezTo>
                      <a:pt x="403" y="282"/>
                      <a:pt x="403" y="283"/>
                      <a:pt x="402" y="284"/>
                    </a:cubicBezTo>
                    <a:cubicBezTo>
                      <a:pt x="401" y="285"/>
                      <a:pt x="400" y="285"/>
                      <a:pt x="399" y="285"/>
                    </a:cubicBezTo>
                    <a:cubicBezTo>
                      <a:pt x="397" y="285"/>
                      <a:pt x="395" y="283"/>
                      <a:pt x="393" y="282"/>
                    </a:cubicBezTo>
                    <a:cubicBezTo>
                      <a:pt x="393" y="281"/>
                      <a:pt x="392" y="280"/>
                      <a:pt x="391" y="280"/>
                    </a:cubicBezTo>
                    <a:cubicBezTo>
                      <a:pt x="392" y="281"/>
                      <a:pt x="392" y="282"/>
                      <a:pt x="393" y="283"/>
                    </a:cubicBezTo>
                    <a:cubicBezTo>
                      <a:pt x="393" y="284"/>
                      <a:pt x="393" y="285"/>
                      <a:pt x="394" y="285"/>
                    </a:cubicBezTo>
                    <a:cubicBezTo>
                      <a:pt x="395" y="288"/>
                      <a:pt x="394" y="290"/>
                      <a:pt x="393" y="292"/>
                    </a:cubicBezTo>
                    <a:cubicBezTo>
                      <a:pt x="392" y="294"/>
                      <a:pt x="392" y="295"/>
                      <a:pt x="393" y="295"/>
                    </a:cubicBezTo>
                    <a:cubicBezTo>
                      <a:pt x="393" y="296"/>
                      <a:pt x="393" y="296"/>
                      <a:pt x="394" y="296"/>
                    </a:cubicBezTo>
                    <a:cubicBezTo>
                      <a:pt x="394" y="296"/>
                      <a:pt x="394" y="295"/>
                      <a:pt x="394" y="295"/>
                    </a:cubicBezTo>
                    <a:cubicBezTo>
                      <a:pt x="394" y="294"/>
                      <a:pt x="394" y="294"/>
                      <a:pt x="394" y="293"/>
                    </a:cubicBezTo>
                    <a:cubicBezTo>
                      <a:pt x="395" y="291"/>
                      <a:pt x="396" y="291"/>
                      <a:pt x="397" y="291"/>
                    </a:cubicBezTo>
                    <a:cubicBezTo>
                      <a:pt x="399" y="291"/>
                      <a:pt x="400" y="292"/>
                      <a:pt x="402" y="293"/>
                    </a:cubicBezTo>
                    <a:cubicBezTo>
                      <a:pt x="403" y="292"/>
                      <a:pt x="403" y="291"/>
                      <a:pt x="403" y="289"/>
                    </a:cubicBezTo>
                    <a:cubicBezTo>
                      <a:pt x="403" y="288"/>
                      <a:pt x="404" y="286"/>
                      <a:pt x="406" y="286"/>
                    </a:cubicBezTo>
                    <a:cubicBezTo>
                      <a:pt x="408" y="286"/>
                      <a:pt x="410" y="287"/>
                      <a:pt x="411" y="289"/>
                    </a:cubicBezTo>
                    <a:cubicBezTo>
                      <a:pt x="412" y="288"/>
                      <a:pt x="413" y="287"/>
                      <a:pt x="415" y="287"/>
                    </a:cubicBez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17" y="287"/>
                      <a:pt x="418" y="287"/>
                      <a:pt x="419" y="288"/>
                    </a:cubicBezTo>
                    <a:cubicBezTo>
                      <a:pt x="420" y="290"/>
                      <a:pt x="419" y="292"/>
                      <a:pt x="419" y="294"/>
                    </a:cubicBezTo>
                    <a:cubicBezTo>
                      <a:pt x="419" y="295"/>
                      <a:pt x="419" y="295"/>
                      <a:pt x="419" y="295"/>
                    </a:cubicBezTo>
                    <a:cubicBezTo>
                      <a:pt x="420" y="294"/>
                      <a:pt x="422" y="294"/>
                      <a:pt x="423" y="295"/>
                    </a:cubicBezTo>
                    <a:cubicBezTo>
                      <a:pt x="425" y="294"/>
                      <a:pt x="427" y="293"/>
                      <a:pt x="428" y="292"/>
                    </a:cubicBezTo>
                    <a:cubicBezTo>
                      <a:pt x="429" y="291"/>
                      <a:pt x="429" y="291"/>
                      <a:pt x="429" y="291"/>
                    </a:cubicBezTo>
                    <a:cubicBezTo>
                      <a:pt x="429" y="291"/>
                      <a:pt x="428" y="290"/>
                      <a:pt x="427" y="289"/>
                    </a:cubicBezTo>
                    <a:cubicBezTo>
                      <a:pt x="426" y="288"/>
                      <a:pt x="424" y="285"/>
                      <a:pt x="425" y="282"/>
                    </a:cubicBezTo>
                    <a:cubicBezTo>
                      <a:pt x="426" y="279"/>
                      <a:pt x="427" y="277"/>
                      <a:pt x="415" y="273"/>
                    </a:cubicBezTo>
                    <a:cubicBezTo>
                      <a:pt x="405" y="269"/>
                      <a:pt x="403" y="265"/>
                      <a:pt x="399" y="257"/>
                    </a:cubicBezTo>
                    <a:cubicBezTo>
                      <a:pt x="398" y="255"/>
                      <a:pt x="396" y="252"/>
                      <a:pt x="394" y="248"/>
                    </a:cubicBezTo>
                    <a:cubicBezTo>
                      <a:pt x="390" y="240"/>
                      <a:pt x="383" y="235"/>
                      <a:pt x="378" y="230"/>
                    </a:cubicBezTo>
                    <a:cubicBezTo>
                      <a:pt x="373" y="226"/>
                      <a:pt x="370" y="223"/>
                      <a:pt x="370" y="220"/>
                    </a:cubicBezTo>
                    <a:cubicBezTo>
                      <a:pt x="370" y="218"/>
                      <a:pt x="367" y="217"/>
                      <a:pt x="364" y="217"/>
                    </a:cubicBezTo>
                    <a:cubicBezTo>
                      <a:pt x="361" y="217"/>
                      <a:pt x="359" y="218"/>
                      <a:pt x="358" y="219"/>
                    </a:cubicBezTo>
                    <a:cubicBezTo>
                      <a:pt x="358" y="223"/>
                      <a:pt x="354" y="225"/>
                      <a:pt x="350" y="227"/>
                    </a:cubicBezTo>
                    <a:cubicBezTo>
                      <a:pt x="349" y="227"/>
                      <a:pt x="348" y="228"/>
                      <a:pt x="347" y="229"/>
                    </a:cubicBezTo>
                    <a:cubicBezTo>
                      <a:pt x="346" y="229"/>
                      <a:pt x="345" y="230"/>
                      <a:pt x="344" y="230"/>
                    </a:cubicBezTo>
                    <a:cubicBezTo>
                      <a:pt x="341" y="230"/>
                      <a:pt x="339" y="227"/>
                      <a:pt x="337" y="224"/>
                    </a:cubicBezTo>
                    <a:cubicBezTo>
                      <a:pt x="337" y="224"/>
                      <a:pt x="336" y="223"/>
                      <a:pt x="336" y="222"/>
                    </a:cubicBezTo>
                    <a:cubicBezTo>
                      <a:pt x="335" y="221"/>
                      <a:pt x="332" y="219"/>
                      <a:pt x="330" y="217"/>
                    </a:cubicBezTo>
                    <a:cubicBezTo>
                      <a:pt x="327" y="215"/>
                      <a:pt x="324" y="212"/>
                      <a:pt x="324" y="210"/>
                    </a:cubicBezTo>
                    <a:cubicBezTo>
                      <a:pt x="324" y="209"/>
                      <a:pt x="323" y="206"/>
                      <a:pt x="321" y="206"/>
                    </a:cubicBezTo>
                    <a:cubicBezTo>
                      <a:pt x="321" y="206"/>
                      <a:pt x="320" y="206"/>
                      <a:pt x="319" y="206"/>
                    </a:cubicBezTo>
                    <a:cubicBezTo>
                      <a:pt x="316" y="207"/>
                      <a:pt x="314" y="208"/>
                      <a:pt x="313" y="208"/>
                    </a:cubicBezTo>
                    <a:cubicBezTo>
                      <a:pt x="312" y="208"/>
                      <a:pt x="312" y="208"/>
                      <a:pt x="311" y="207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9" y="208"/>
                      <a:pt x="308" y="209"/>
                      <a:pt x="307" y="209"/>
                    </a:cubicBezTo>
                    <a:cubicBezTo>
                      <a:pt x="304" y="209"/>
                      <a:pt x="301" y="207"/>
                      <a:pt x="301" y="207"/>
                    </a:cubicBezTo>
                    <a:cubicBezTo>
                      <a:pt x="300" y="206"/>
                      <a:pt x="300" y="206"/>
                      <a:pt x="300" y="206"/>
                    </a:cubicBezTo>
                    <a:cubicBezTo>
                      <a:pt x="300" y="34"/>
                      <a:pt x="300" y="34"/>
                      <a:pt x="300" y="34"/>
                    </a:cubicBezTo>
                    <a:cubicBezTo>
                      <a:pt x="299" y="34"/>
                      <a:pt x="297" y="33"/>
                      <a:pt x="296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2212"/>
              <p:cNvSpPr>
                <a:spLocks/>
              </p:cNvSpPr>
              <p:nvPr/>
            </p:nvSpPr>
            <p:spPr bwMode="auto">
              <a:xfrm>
                <a:off x="1048340" y="2872980"/>
                <a:ext cx="39026" cy="19783"/>
              </a:xfrm>
              <a:custGeom>
                <a:avLst/>
                <a:gdLst>
                  <a:gd name="T0" fmla="*/ 17 w 22"/>
                  <a:gd name="T1" fmla="*/ 1 h 11"/>
                  <a:gd name="T2" fmla="*/ 11 w 22"/>
                  <a:gd name="T3" fmla="*/ 0 h 11"/>
                  <a:gd name="T4" fmla="*/ 8 w 22"/>
                  <a:gd name="T5" fmla="*/ 1 h 11"/>
                  <a:gd name="T6" fmla="*/ 2 w 22"/>
                  <a:gd name="T7" fmla="*/ 9 h 11"/>
                  <a:gd name="T8" fmla="*/ 0 w 22"/>
                  <a:gd name="T9" fmla="*/ 11 h 11"/>
                  <a:gd name="T10" fmla="*/ 9 w 22"/>
                  <a:gd name="T11" fmla="*/ 5 h 11"/>
                  <a:gd name="T12" fmla="*/ 12 w 22"/>
                  <a:gd name="T13" fmla="*/ 2 h 11"/>
                  <a:gd name="T14" fmla="*/ 16 w 22"/>
                  <a:gd name="T15" fmla="*/ 4 h 11"/>
                  <a:gd name="T16" fmla="*/ 22 w 22"/>
                  <a:gd name="T17" fmla="*/ 1 h 11"/>
                  <a:gd name="T18" fmla="*/ 22 w 22"/>
                  <a:gd name="T19" fmla="*/ 1 h 11"/>
                  <a:gd name="T20" fmla="*/ 17 w 22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1">
                    <a:moveTo>
                      <a:pt x="17" y="1"/>
                    </a:moveTo>
                    <a:cubicBezTo>
                      <a:pt x="15" y="0"/>
                      <a:pt x="13" y="0"/>
                      <a:pt x="11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6" y="5"/>
                      <a:pt x="4" y="7"/>
                      <a:pt x="2" y="9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3" y="10"/>
                      <a:pt x="8" y="7"/>
                      <a:pt x="9" y="5"/>
                    </a:cubicBezTo>
                    <a:cubicBezTo>
                      <a:pt x="9" y="2"/>
                      <a:pt x="11" y="2"/>
                      <a:pt x="12" y="2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8" y="4"/>
                      <a:pt x="21" y="3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2213"/>
              <p:cNvSpPr>
                <a:spLocks/>
              </p:cNvSpPr>
              <p:nvPr/>
            </p:nvSpPr>
            <p:spPr bwMode="auto">
              <a:xfrm>
                <a:off x="1211879" y="2797444"/>
                <a:ext cx="46460" cy="41365"/>
              </a:xfrm>
              <a:custGeom>
                <a:avLst/>
                <a:gdLst>
                  <a:gd name="T0" fmla="*/ 24 w 26"/>
                  <a:gd name="T1" fmla="*/ 0 h 24"/>
                  <a:gd name="T2" fmla="*/ 19 w 26"/>
                  <a:gd name="T3" fmla="*/ 4 h 24"/>
                  <a:gd name="T4" fmla="*/ 14 w 26"/>
                  <a:gd name="T5" fmla="*/ 9 h 24"/>
                  <a:gd name="T6" fmla="*/ 9 w 26"/>
                  <a:gd name="T7" fmla="*/ 14 h 24"/>
                  <a:gd name="T8" fmla="*/ 5 w 26"/>
                  <a:gd name="T9" fmla="*/ 17 h 24"/>
                  <a:gd name="T10" fmla="*/ 3 w 26"/>
                  <a:gd name="T11" fmla="*/ 17 h 24"/>
                  <a:gd name="T12" fmla="*/ 1 w 26"/>
                  <a:gd name="T13" fmla="*/ 18 h 24"/>
                  <a:gd name="T14" fmla="*/ 1 w 26"/>
                  <a:gd name="T15" fmla="*/ 23 h 24"/>
                  <a:gd name="T16" fmla="*/ 3 w 26"/>
                  <a:gd name="T17" fmla="*/ 24 h 24"/>
                  <a:gd name="T18" fmla="*/ 3 w 26"/>
                  <a:gd name="T19" fmla="*/ 24 h 24"/>
                  <a:gd name="T20" fmla="*/ 9 w 26"/>
                  <a:gd name="T21" fmla="*/ 23 h 24"/>
                  <a:gd name="T22" fmla="*/ 10 w 26"/>
                  <a:gd name="T23" fmla="*/ 24 h 24"/>
                  <a:gd name="T24" fmla="*/ 23 w 26"/>
                  <a:gd name="T25" fmla="*/ 14 h 24"/>
                  <a:gd name="T26" fmla="*/ 23 w 26"/>
                  <a:gd name="T27" fmla="*/ 14 h 24"/>
                  <a:gd name="T28" fmla="*/ 21 w 26"/>
                  <a:gd name="T29" fmla="*/ 12 h 24"/>
                  <a:gd name="T30" fmla="*/ 18 w 26"/>
                  <a:gd name="T31" fmla="*/ 9 h 24"/>
                  <a:gd name="T32" fmla="*/ 24 w 26"/>
                  <a:gd name="T33" fmla="*/ 4 h 24"/>
                  <a:gd name="T34" fmla="*/ 26 w 26"/>
                  <a:gd name="T35" fmla="*/ 3 h 24"/>
                  <a:gd name="T36" fmla="*/ 2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24" y="0"/>
                    </a:moveTo>
                    <a:cubicBezTo>
                      <a:pt x="23" y="0"/>
                      <a:pt x="21" y="1"/>
                      <a:pt x="19" y="4"/>
                    </a:cubicBezTo>
                    <a:cubicBezTo>
                      <a:pt x="17" y="6"/>
                      <a:pt x="15" y="8"/>
                      <a:pt x="14" y="9"/>
                    </a:cubicBezTo>
                    <a:cubicBezTo>
                      <a:pt x="11" y="11"/>
                      <a:pt x="10" y="13"/>
                      <a:pt x="9" y="14"/>
                    </a:cubicBezTo>
                    <a:cubicBezTo>
                      <a:pt x="9" y="17"/>
                      <a:pt x="6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9"/>
                      <a:pt x="1" y="21"/>
                      <a:pt x="1" y="23"/>
                    </a:cubicBezTo>
                    <a:cubicBezTo>
                      <a:pt x="2" y="24"/>
                      <a:pt x="2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6" y="22"/>
                      <a:pt x="8" y="23"/>
                      <a:pt x="9" y="23"/>
                    </a:cubicBezTo>
                    <a:cubicBezTo>
                      <a:pt x="9" y="24"/>
                      <a:pt x="10" y="24"/>
                      <a:pt x="10" y="24"/>
                    </a:cubicBezTo>
                    <a:cubicBezTo>
                      <a:pt x="12" y="23"/>
                      <a:pt x="21" y="17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2" y="13"/>
                      <a:pt x="21" y="12"/>
                    </a:cubicBezTo>
                    <a:cubicBezTo>
                      <a:pt x="20" y="11"/>
                      <a:pt x="19" y="10"/>
                      <a:pt x="18" y="9"/>
                    </a:cubicBezTo>
                    <a:cubicBezTo>
                      <a:pt x="18" y="5"/>
                      <a:pt x="22" y="5"/>
                      <a:pt x="24" y="4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5" y="3"/>
                      <a:pt x="24" y="1"/>
                      <a:pt x="2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2214"/>
              <p:cNvSpPr>
                <a:spLocks/>
              </p:cNvSpPr>
              <p:nvPr/>
            </p:nvSpPr>
            <p:spPr bwMode="auto">
              <a:xfrm>
                <a:off x="957279" y="2921539"/>
                <a:ext cx="14867" cy="14388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1 h 9"/>
                  <a:gd name="T4" fmla="*/ 2 w 9"/>
                  <a:gd name="T5" fmla="*/ 8 h 9"/>
                  <a:gd name="T6" fmla="*/ 0 w 9"/>
                  <a:gd name="T7" fmla="*/ 8 h 9"/>
                  <a:gd name="T8" fmla="*/ 0 w 9"/>
                  <a:gd name="T9" fmla="*/ 9 h 9"/>
                  <a:gd name="T10" fmla="*/ 1 w 9"/>
                  <a:gd name="T11" fmla="*/ 8 h 9"/>
                  <a:gd name="T12" fmla="*/ 7 w 9"/>
                  <a:gd name="T13" fmla="*/ 0 h 9"/>
                  <a:gd name="T14" fmla="*/ 6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2" y="6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7" y="6"/>
                      <a:pt x="9" y="3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2215"/>
              <p:cNvSpPr>
                <a:spLocks/>
              </p:cNvSpPr>
              <p:nvPr/>
            </p:nvSpPr>
            <p:spPr bwMode="auto">
              <a:xfrm>
                <a:off x="957279" y="2932330"/>
                <a:ext cx="3717" cy="179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2216"/>
              <p:cNvSpPr>
                <a:spLocks/>
              </p:cNvSpPr>
              <p:nvPr/>
            </p:nvSpPr>
            <p:spPr bwMode="auto">
              <a:xfrm>
                <a:off x="1022322" y="2899957"/>
                <a:ext cx="9292" cy="0"/>
              </a:xfrm>
              <a:custGeom>
                <a:avLst/>
                <a:gdLst>
                  <a:gd name="T0" fmla="*/ 0 w 5"/>
                  <a:gd name="T1" fmla="*/ 5 w 5"/>
                  <a:gd name="T2" fmla="*/ 4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2217"/>
              <p:cNvSpPr>
                <a:spLocks/>
              </p:cNvSpPr>
              <p:nvPr/>
            </p:nvSpPr>
            <p:spPr bwMode="auto">
              <a:xfrm>
                <a:off x="962854" y="2745287"/>
                <a:ext cx="27876" cy="10791"/>
              </a:xfrm>
              <a:custGeom>
                <a:avLst/>
                <a:gdLst>
                  <a:gd name="T0" fmla="*/ 12 w 16"/>
                  <a:gd name="T1" fmla="*/ 2 h 6"/>
                  <a:gd name="T2" fmla="*/ 9 w 16"/>
                  <a:gd name="T3" fmla="*/ 3 h 6"/>
                  <a:gd name="T4" fmla="*/ 6 w 16"/>
                  <a:gd name="T5" fmla="*/ 0 h 6"/>
                  <a:gd name="T6" fmla="*/ 5 w 16"/>
                  <a:gd name="T7" fmla="*/ 0 h 6"/>
                  <a:gd name="T8" fmla="*/ 0 w 16"/>
                  <a:gd name="T9" fmla="*/ 3 h 6"/>
                  <a:gd name="T10" fmla="*/ 10 w 16"/>
                  <a:gd name="T11" fmla="*/ 6 h 6"/>
                  <a:gd name="T12" fmla="*/ 13 w 16"/>
                  <a:gd name="T13" fmla="*/ 6 h 6"/>
                  <a:gd name="T14" fmla="*/ 15 w 16"/>
                  <a:gd name="T15" fmla="*/ 4 h 6"/>
                  <a:gd name="T16" fmla="*/ 15 w 16"/>
                  <a:gd name="T17" fmla="*/ 2 h 6"/>
                  <a:gd name="T18" fmla="*/ 12 w 16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2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6" y="3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4"/>
                      <a:pt x="6" y="6"/>
                      <a:pt x="10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2218"/>
              <p:cNvSpPr>
                <a:spLocks/>
              </p:cNvSpPr>
              <p:nvPr/>
            </p:nvSpPr>
            <p:spPr bwMode="auto">
              <a:xfrm>
                <a:off x="1971963" y="3425115"/>
                <a:ext cx="46460" cy="5395"/>
              </a:xfrm>
              <a:custGeom>
                <a:avLst/>
                <a:gdLst>
                  <a:gd name="T0" fmla="*/ 0 w 25"/>
                  <a:gd name="T1" fmla="*/ 3 h 3"/>
                  <a:gd name="T2" fmla="*/ 25 w 25"/>
                  <a:gd name="T3" fmla="*/ 0 h 3"/>
                  <a:gd name="T4" fmla="*/ 0 w 25"/>
                  <a:gd name="T5" fmla="*/ 3 h 3"/>
                  <a:gd name="T6" fmla="*/ 0 w 2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">
                    <a:moveTo>
                      <a:pt x="0" y="3"/>
                    </a:moveTo>
                    <a:lnTo>
                      <a:pt x="25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2219"/>
              <p:cNvSpPr>
                <a:spLocks/>
              </p:cNvSpPr>
              <p:nvPr/>
            </p:nvSpPr>
            <p:spPr bwMode="auto">
              <a:xfrm>
                <a:off x="2232138" y="3495256"/>
                <a:ext cx="14867" cy="719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1 h 4"/>
                  <a:gd name="T4" fmla="*/ 8 w 8"/>
                  <a:gd name="T5" fmla="*/ 4 h 4"/>
                  <a:gd name="T6" fmla="*/ 2 w 8"/>
                  <a:gd name="T7" fmla="*/ 1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3" y="2"/>
                      <a:pt x="6" y="3"/>
                      <a:pt x="8" y="4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2220"/>
              <p:cNvSpPr>
                <a:spLocks/>
              </p:cNvSpPr>
              <p:nvPr/>
            </p:nvSpPr>
            <p:spPr bwMode="auto">
              <a:xfrm>
                <a:off x="2250722" y="3486264"/>
                <a:ext cx="14867" cy="14388"/>
              </a:xfrm>
              <a:custGeom>
                <a:avLst/>
                <a:gdLst>
                  <a:gd name="T0" fmla="*/ 0 w 9"/>
                  <a:gd name="T1" fmla="*/ 8 h 8"/>
                  <a:gd name="T2" fmla="*/ 9 w 9"/>
                  <a:gd name="T3" fmla="*/ 0 h 8"/>
                  <a:gd name="T4" fmla="*/ 0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5"/>
                      <a:pt x="5" y="0"/>
                      <a:pt x="9" y="0"/>
                    </a:cubicBezTo>
                    <a:cubicBezTo>
                      <a:pt x="5" y="0"/>
                      <a:pt x="2" y="5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2221"/>
              <p:cNvSpPr>
                <a:spLocks/>
              </p:cNvSpPr>
              <p:nvPr/>
            </p:nvSpPr>
            <p:spPr bwMode="auto">
              <a:xfrm>
                <a:off x="2360367" y="3567196"/>
                <a:ext cx="3717" cy="179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2222"/>
              <p:cNvSpPr>
                <a:spLocks/>
              </p:cNvSpPr>
              <p:nvPr/>
            </p:nvSpPr>
            <p:spPr bwMode="auto">
              <a:xfrm>
                <a:off x="2323199" y="3533025"/>
                <a:ext cx="3717" cy="1079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4"/>
                      <a:pt x="2" y="1"/>
                      <a:pt x="0" y="0"/>
                    </a:cubicBezTo>
                    <a:cubicBezTo>
                      <a:pt x="2" y="1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2223"/>
              <p:cNvSpPr>
                <a:spLocks/>
              </p:cNvSpPr>
              <p:nvPr/>
            </p:nvSpPr>
            <p:spPr bwMode="auto">
              <a:xfrm>
                <a:off x="2334350" y="3558203"/>
                <a:ext cx="24159" cy="8992"/>
              </a:xfrm>
              <a:custGeom>
                <a:avLst/>
                <a:gdLst>
                  <a:gd name="T0" fmla="*/ 0 w 14"/>
                  <a:gd name="T1" fmla="*/ 0 h 5"/>
                  <a:gd name="T2" fmla="*/ 4 w 14"/>
                  <a:gd name="T3" fmla="*/ 2 h 5"/>
                  <a:gd name="T4" fmla="*/ 14 w 14"/>
                  <a:gd name="T5" fmla="*/ 5 h 5"/>
                  <a:gd name="T6" fmla="*/ 4 w 14"/>
                  <a:gd name="T7" fmla="*/ 2 h 5"/>
                  <a:gd name="T8" fmla="*/ 0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0"/>
                      <a:pt x="2" y="1"/>
                      <a:pt x="4" y="2"/>
                    </a:cubicBezTo>
                    <a:cubicBezTo>
                      <a:pt x="7" y="3"/>
                      <a:pt x="12" y="5"/>
                      <a:pt x="14" y="5"/>
                    </a:cubicBezTo>
                    <a:cubicBezTo>
                      <a:pt x="12" y="5"/>
                      <a:pt x="7" y="3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2" name="Group 13"/>
            <p:cNvGrpSpPr/>
            <p:nvPr/>
          </p:nvGrpSpPr>
          <p:grpSpPr>
            <a:xfrm>
              <a:off x="5223466" y="2132856"/>
              <a:ext cx="848231" cy="824922"/>
              <a:chOff x="2863992" y="1871223"/>
              <a:chExt cx="1219108" cy="875863"/>
            </a:xfrm>
            <a:solidFill>
              <a:srgbClr val="BFBFBF"/>
            </a:solidFill>
          </p:grpSpPr>
          <p:sp>
            <p:nvSpPr>
              <p:cNvPr id="13" name="Freeform 2176"/>
              <p:cNvSpPr>
                <a:spLocks/>
              </p:cNvSpPr>
              <p:nvPr/>
            </p:nvSpPr>
            <p:spPr bwMode="auto">
              <a:xfrm>
                <a:off x="2863992" y="1871223"/>
                <a:ext cx="1219108" cy="875863"/>
              </a:xfrm>
              <a:custGeom>
                <a:avLst/>
                <a:gdLst>
                  <a:gd name="T0" fmla="*/ 532 w 687"/>
                  <a:gd name="T1" fmla="*/ 311 h 510"/>
                  <a:gd name="T2" fmla="*/ 552 w 687"/>
                  <a:gd name="T3" fmla="*/ 307 h 510"/>
                  <a:gd name="T4" fmla="*/ 548 w 687"/>
                  <a:gd name="T5" fmla="*/ 276 h 510"/>
                  <a:gd name="T6" fmla="*/ 551 w 687"/>
                  <a:gd name="T7" fmla="*/ 267 h 510"/>
                  <a:gd name="T8" fmla="*/ 548 w 687"/>
                  <a:gd name="T9" fmla="*/ 247 h 510"/>
                  <a:gd name="T10" fmla="*/ 593 w 687"/>
                  <a:gd name="T11" fmla="*/ 249 h 510"/>
                  <a:gd name="T12" fmla="*/ 604 w 687"/>
                  <a:gd name="T13" fmla="*/ 233 h 510"/>
                  <a:gd name="T14" fmla="*/ 585 w 687"/>
                  <a:gd name="T15" fmla="*/ 219 h 510"/>
                  <a:gd name="T16" fmla="*/ 607 w 687"/>
                  <a:gd name="T17" fmla="*/ 201 h 510"/>
                  <a:gd name="T18" fmla="*/ 578 w 687"/>
                  <a:gd name="T19" fmla="*/ 175 h 510"/>
                  <a:gd name="T20" fmla="*/ 612 w 687"/>
                  <a:gd name="T21" fmla="*/ 165 h 510"/>
                  <a:gd name="T22" fmla="*/ 606 w 687"/>
                  <a:gd name="T23" fmla="*/ 155 h 510"/>
                  <a:gd name="T24" fmla="*/ 581 w 687"/>
                  <a:gd name="T25" fmla="*/ 130 h 510"/>
                  <a:gd name="T26" fmla="*/ 622 w 687"/>
                  <a:gd name="T27" fmla="*/ 100 h 510"/>
                  <a:gd name="T28" fmla="*/ 611 w 687"/>
                  <a:gd name="T29" fmla="*/ 89 h 510"/>
                  <a:gd name="T30" fmla="*/ 639 w 687"/>
                  <a:gd name="T31" fmla="*/ 74 h 510"/>
                  <a:gd name="T32" fmla="*/ 629 w 687"/>
                  <a:gd name="T33" fmla="*/ 55 h 510"/>
                  <a:gd name="T34" fmla="*/ 597 w 687"/>
                  <a:gd name="T35" fmla="*/ 54 h 510"/>
                  <a:gd name="T36" fmla="*/ 553 w 687"/>
                  <a:gd name="T37" fmla="*/ 82 h 510"/>
                  <a:gd name="T38" fmla="*/ 551 w 687"/>
                  <a:gd name="T39" fmla="*/ 51 h 510"/>
                  <a:gd name="T40" fmla="*/ 515 w 687"/>
                  <a:gd name="T41" fmla="*/ 45 h 510"/>
                  <a:gd name="T42" fmla="*/ 517 w 687"/>
                  <a:gd name="T43" fmla="*/ 37 h 510"/>
                  <a:gd name="T44" fmla="*/ 557 w 687"/>
                  <a:gd name="T45" fmla="*/ 21 h 510"/>
                  <a:gd name="T46" fmla="*/ 498 w 687"/>
                  <a:gd name="T47" fmla="*/ 4 h 510"/>
                  <a:gd name="T48" fmla="*/ 402 w 687"/>
                  <a:gd name="T49" fmla="*/ 4 h 510"/>
                  <a:gd name="T50" fmla="*/ 381 w 687"/>
                  <a:gd name="T51" fmla="*/ 11 h 510"/>
                  <a:gd name="T52" fmla="*/ 339 w 687"/>
                  <a:gd name="T53" fmla="*/ 9 h 510"/>
                  <a:gd name="T54" fmla="*/ 299 w 687"/>
                  <a:gd name="T55" fmla="*/ 26 h 510"/>
                  <a:gd name="T56" fmla="*/ 302 w 687"/>
                  <a:gd name="T57" fmla="*/ 46 h 510"/>
                  <a:gd name="T58" fmla="*/ 263 w 687"/>
                  <a:gd name="T59" fmla="*/ 44 h 510"/>
                  <a:gd name="T60" fmla="*/ 237 w 687"/>
                  <a:gd name="T61" fmla="*/ 42 h 510"/>
                  <a:gd name="T62" fmla="*/ 212 w 687"/>
                  <a:gd name="T63" fmla="*/ 58 h 510"/>
                  <a:gd name="T64" fmla="*/ 174 w 687"/>
                  <a:gd name="T65" fmla="*/ 39 h 510"/>
                  <a:gd name="T66" fmla="*/ 152 w 687"/>
                  <a:gd name="T67" fmla="*/ 49 h 510"/>
                  <a:gd name="T68" fmla="*/ 121 w 687"/>
                  <a:gd name="T69" fmla="*/ 68 h 510"/>
                  <a:gd name="T70" fmla="*/ 87 w 687"/>
                  <a:gd name="T71" fmla="*/ 94 h 510"/>
                  <a:gd name="T72" fmla="*/ 0 w 687"/>
                  <a:gd name="T73" fmla="*/ 140 h 510"/>
                  <a:gd name="T74" fmla="*/ 72 w 687"/>
                  <a:gd name="T75" fmla="*/ 156 h 510"/>
                  <a:gd name="T76" fmla="*/ 26 w 687"/>
                  <a:gd name="T77" fmla="*/ 169 h 510"/>
                  <a:gd name="T78" fmla="*/ 37 w 687"/>
                  <a:gd name="T79" fmla="*/ 184 h 510"/>
                  <a:gd name="T80" fmla="*/ 79 w 687"/>
                  <a:gd name="T81" fmla="*/ 191 h 510"/>
                  <a:gd name="T82" fmla="*/ 123 w 687"/>
                  <a:gd name="T83" fmla="*/ 189 h 510"/>
                  <a:gd name="T84" fmla="*/ 193 w 687"/>
                  <a:gd name="T85" fmla="*/ 248 h 510"/>
                  <a:gd name="T86" fmla="*/ 197 w 687"/>
                  <a:gd name="T87" fmla="*/ 286 h 510"/>
                  <a:gd name="T88" fmla="*/ 222 w 687"/>
                  <a:gd name="T89" fmla="*/ 292 h 510"/>
                  <a:gd name="T90" fmla="*/ 219 w 687"/>
                  <a:gd name="T91" fmla="*/ 312 h 510"/>
                  <a:gd name="T92" fmla="*/ 250 w 687"/>
                  <a:gd name="T93" fmla="*/ 338 h 510"/>
                  <a:gd name="T94" fmla="*/ 225 w 687"/>
                  <a:gd name="T95" fmla="*/ 361 h 510"/>
                  <a:gd name="T96" fmla="*/ 223 w 687"/>
                  <a:gd name="T97" fmla="*/ 394 h 510"/>
                  <a:gd name="T98" fmla="*/ 238 w 687"/>
                  <a:gd name="T99" fmla="*/ 434 h 510"/>
                  <a:gd name="T100" fmla="*/ 256 w 687"/>
                  <a:gd name="T101" fmla="*/ 461 h 510"/>
                  <a:gd name="T102" fmla="*/ 287 w 687"/>
                  <a:gd name="T103" fmla="*/ 493 h 510"/>
                  <a:gd name="T104" fmla="*/ 330 w 687"/>
                  <a:gd name="T105" fmla="*/ 510 h 510"/>
                  <a:gd name="T106" fmla="*/ 341 w 687"/>
                  <a:gd name="T107" fmla="*/ 470 h 510"/>
                  <a:gd name="T108" fmla="*/ 361 w 687"/>
                  <a:gd name="T109" fmla="*/ 444 h 510"/>
                  <a:gd name="T110" fmla="*/ 363 w 687"/>
                  <a:gd name="T111" fmla="*/ 426 h 510"/>
                  <a:gd name="T112" fmla="*/ 369 w 687"/>
                  <a:gd name="T113" fmla="*/ 414 h 510"/>
                  <a:gd name="T114" fmla="*/ 399 w 687"/>
                  <a:gd name="T115" fmla="*/ 401 h 510"/>
                  <a:gd name="T116" fmla="*/ 453 w 687"/>
                  <a:gd name="T117" fmla="*/ 371 h 510"/>
                  <a:gd name="T118" fmla="*/ 481 w 687"/>
                  <a:gd name="T119" fmla="*/ 358 h 510"/>
                  <a:gd name="T120" fmla="*/ 570 w 687"/>
                  <a:gd name="T121" fmla="*/ 326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7" h="510">
                    <a:moveTo>
                      <a:pt x="554" y="326"/>
                    </a:moveTo>
                    <a:cubicBezTo>
                      <a:pt x="552" y="325"/>
                      <a:pt x="551" y="325"/>
                      <a:pt x="549" y="324"/>
                    </a:cubicBezTo>
                    <a:cubicBezTo>
                      <a:pt x="545" y="323"/>
                      <a:pt x="540" y="321"/>
                      <a:pt x="536" y="321"/>
                    </a:cubicBezTo>
                    <a:cubicBezTo>
                      <a:pt x="534" y="321"/>
                      <a:pt x="532" y="321"/>
                      <a:pt x="530" y="322"/>
                    </a:cubicBezTo>
                    <a:cubicBezTo>
                      <a:pt x="526" y="325"/>
                      <a:pt x="524" y="324"/>
                      <a:pt x="523" y="321"/>
                    </a:cubicBezTo>
                    <a:cubicBezTo>
                      <a:pt x="523" y="317"/>
                      <a:pt x="528" y="312"/>
                      <a:pt x="532" y="311"/>
                    </a:cubicBezTo>
                    <a:cubicBezTo>
                      <a:pt x="534" y="311"/>
                      <a:pt x="535" y="311"/>
                      <a:pt x="535" y="311"/>
                    </a:cubicBezTo>
                    <a:cubicBezTo>
                      <a:pt x="535" y="310"/>
                      <a:pt x="534" y="308"/>
                      <a:pt x="534" y="307"/>
                    </a:cubicBezTo>
                    <a:cubicBezTo>
                      <a:pt x="534" y="306"/>
                      <a:pt x="533" y="304"/>
                      <a:pt x="533" y="303"/>
                    </a:cubicBezTo>
                    <a:cubicBezTo>
                      <a:pt x="532" y="301"/>
                      <a:pt x="533" y="300"/>
                      <a:pt x="533" y="299"/>
                    </a:cubicBezTo>
                    <a:cubicBezTo>
                      <a:pt x="534" y="298"/>
                      <a:pt x="535" y="297"/>
                      <a:pt x="537" y="297"/>
                    </a:cubicBezTo>
                    <a:cubicBezTo>
                      <a:pt x="541" y="297"/>
                      <a:pt x="548" y="301"/>
                      <a:pt x="552" y="307"/>
                    </a:cubicBezTo>
                    <a:cubicBezTo>
                      <a:pt x="556" y="312"/>
                      <a:pt x="562" y="315"/>
                      <a:pt x="569" y="315"/>
                    </a:cubicBezTo>
                    <a:cubicBezTo>
                      <a:pt x="571" y="315"/>
                      <a:pt x="573" y="315"/>
                      <a:pt x="575" y="314"/>
                    </a:cubicBezTo>
                    <a:cubicBezTo>
                      <a:pt x="578" y="313"/>
                      <a:pt x="578" y="312"/>
                      <a:pt x="577" y="309"/>
                    </a:cubicBezTo>
                    <a:cubicBezTo>
                      <a:pt x="577" y="306"/>
                      <a:pt x="576" y="303"/>
                      <a:pt x="578" y="300"/>
                    </a:cubicBezTo>
                    <a:cubicBezTo>
                      <a:pt x="578" y="298"/>
                      <a:pt x="568" y="291"/>
                      <a:pt x="562" y="288"/>
                    </a:cubicBezTo>
                    <a:cubicBezTo>
                      <a:pt x="554" y="282"/>
                      <a:pt x="549" y="279"/>
                      <a:pt x="548" y="276"/>
                    </a:cubicBezTo>
                    <a:cubicBezTo>
                      <a:pt x="548" y="274"/>
                      <a:pt x="548" y="273"/>
                      <a:pt x="549" y="272"/>
                    </a:cubicBezTo>
                    <a:cubicBezTo>
                      <a:pt x="551" y="269"/>
                      <a:pt x="557" y="271"/>
                      <a:pt x="568" y="275"/>
                    </a:cubicBezTo>
                    <a:cubicBezTo>
                      <a:pt x="568" y="276"/>
                      <a:pt x="569" y="276"/>
                      <a:pt x="570" y="276"/>
                    </a:cubicBezTo>
                    <a:cubicBezTo>
                      <a:pt x="574" y="276"/>
                      <a:pt x="575" y="268"/>
                      <a:pt x="575" y="266"/>
                    </a:cubicBezTo>
                    <a:cubicBezTo>
                      <a:pt x="575" y="265"/>
                      <a:pt x="572" y="264"/>
                      <a:pt x="566" y="264"/>
                    </a:cubicBezTo>
                    <a:cubicBezTo>
                      <a:pt x="561" y="264"/>
                      <a:pt x="555" y="265"/>
                      <a:pt x="551" y="267"/>
                    </a:cubicBezTo>
                    <a:cubicBezTo>
                      <a:pt x="550" y="268"/>
                      <a:pt x="548" y="268"/>
                      <a:pt x="546" y="268"/>
                    </a:cubicBezTo>
                    <a:cubicBezTo>
                      <a:pt x="542" y="268"/>
                      <a:pt x="538" y="266"/>
                      <a:pt x="538" y="262"/>
                    </a:cubicBezTo>
                    <a:cubicBezTo>
                      <a:pt x="538" y="261"/>
                      <a:pt x="538" y="257"/>
                      <a:pt x="545" y="256"/>
                    </a:cubicBezTo>
                    <a:cubicBezTo>
                      <a:pt x="548" y="256"/>
                      <a:pt x="549" y="255"/>
                      <a:pt x="549" y="255"/>
                    </a:cubicBezTo>
                    <a:cubicBezTo>
                      <a:pt x="549" y="255"/>
                      <a:pt x="548" y="254"/>
                      <a:pt x="548" y="254"/>
                    </a:cubicBezTo>
                    <a:cubicBezTo>
                      <a:pt x="547" y="252"/>
                      <a:pt x="546" y="250"/>
                      <a:pt x="548" y="247"/>
                    </a:cubicBezTo>
                    <a:cubicBezTo>
                      <a:pt x="549" y="247"/>
                      <a:pt x="550" y="246"/>
                      <a:pt x="551" y="246"/>
                    </a:cubicBezTo>
                    <a:cubicBezTo>
                      <a:pt x="554" y="246"/>
                      <a:pt x="557" y="248"/>
                      <a:pt x="561" y="250"/>
                    </a:cubicBezTo>
                    <a:cubicBezTo>
                      <a:pt x="566" y="252"/>
                      <a:pt x="571" y="255"/>
                      <a:pt x="574" y="254"/>
                    </a:cubicBezTo>
                    <a:cubicBezTo>
                      <a:pt x="577" y="253"/>
                      <a:pt x="580" y="253"/>
                      <a:pt x="582" y="253"/>
                    </a:cubicBezTo>
                    <a:cubicBezTo>
                      <a:pt x="586" y="253"/>
                      <a:pt x="589" y="252"/>
                      <a:pt x="593" y="250"/>
                    </a:cubicBezTo>
                    <a:cubicBezTo>
                      <a:pt x="593" y="249"/>
                      <a:pt x="593" y="249"/>
                      <a:pt x="593" y="249"/>
                    </a:cubicBezTo>
                    <a:cubicBezTo>
                      <a:pt x="593" y="248"/>
                      <a:pt x="588" y="245"/>
                      <a:pt x="585" y="244"/>
                    </a:cubicBezTo>
                    <a:cubicBezTo>
                      <a:pt x="582" y="242"/>
                      <a:pt x="579" y="240"/>
                      <a:pt x="577" y="239"/>
                    </a:cubicBezTo>
                    <a:cubicBezTo>
                      <a:pt x="576" y="237"/>
                      <a:pt x="576" y="236"/>
                      <a:pt x="577" y="235"/>
                    </a:cubicBezTo>
                    <a:cubicBezTo>
                      <a:pt x="577" y="233"/>
                      <a:pt x="580" y="232"/>
                      <a:pt x="589" y="232"/>
                    </a:cubicBezTo>
                    <a:cubicBezTo>
                      <a:pt x="593" y="232"/>
                      <a:pt x="598" y="233"/>
                      <a:pt x="602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6" y="233"/>
                      <a:pt x="607" y="232"/>
                      <a:pt x="607" y="231"/>
                    </a:cubicBezTo>
                    <a:cubicBezTo>
                      <a:pt x="608" y="230"/>
                      <a:pt x="608" y="229"/>
                      <a:pt x="608" y="229"/>
                    </a:cubicBezTo>
                    <a:cubicBezTo>
                      <a:pt x="608" y="229"/>
                      <a:pt x="608" y="229"/>
                      <a:pt x="607" y="229"/>
                    </a:cubicBezTo>
                    <a:cubicBezTo>
                      <a:pt x="607" y="229"/>
                      <a:pt x="606" y="230"/>
                      <a:pt x="605" y="230"/>
                    </a:cubicBezTo>
                    <a:cubicBezTo>
                      <a:pt x="599" y="230"/>
                      <a:pt x="588" y="225"/>
                      <a:pt x="585" y="219"/>
                    </a:cubicBezTo>
                    <a:cubicBezTo>
                      <a:pt x="584" y="217"/>
                      <a:pt x="584" y="215"/>
                      <a:pt x="585" y="213"/>
                    </a:cubicBezTo>
                    <a:cubicBezTo>
                      <a:pt x="587" y="210"/>
                      <a:pt x="590" y="210"/>
                      <a:pt x="591" y="210"/>
                    </a:cubicBezTo>
                    <a:cubicBezTo>
                      <a:pt x="593" y="210"/>
                      <a:pt x="594" y="210"/>
                      <a:pt x="595" y="210"/>
                    </a:cubicBezTo>
                    <a:cubicBezTo>
                      <a:pt x="597" y="211"/>
                      <a:pt x="598" y="211"/>
                      <a:pt x="600" y="211"/>
                    </a:cubicBezTo>
                    <a:cubicBezTo>
                      <a:pt x="602" y="211"/>
                      <a:pt x="603" y="210"/>
                      <a:pt x="605" y="209"/>
                    </a:cubicBezTo>
                    <a:cubicBezTo>
                      <a:pt x="608" y="208"/>
                      <a:pt x="608" y="204"/>
                      <a:pt x="607" y="201"/>
                    </a:cubicBezTo>
                    <a:cubicBezTo>
                      <a:pt x="606" y="197"/>
                      <a:pt x="603" y="193"/>
                      <a:pt x="601" y="193"/>
                    </a:cubicBezTo>
                    <a:cubicBezTo>
                      <a:pt x="601" y="193"/>
                      <a:pt x="579" y="192"/>
                      <a:pt x="579" y="186"/>
                    </a:cubicBezTo>
                    <a:cubicBezTo>
                      <a:pt x="578" y="185"/>
                      <a:pt x="576" y="184"/>
                      <a:pt x="575" y="184"/>
                    </a:cubicBezTo>
                    <a:cubicBezTo>
                      <a:pt x="573" y="182"/>
                      <a:pt x="570" y="181"/>
                      <a:pt x="570" y="178"/>
                    </a:cubicBezTo>
                    <a:cubicBezTo>
                      <a:pt x="570" y="178"/>
                      <a:pt x="570" y="176"/>
                      <a:pt x="571" y="175"/>
                    </a:cubicBezTo>
                    <a:cubicBezTo>
                      <a:pt x="573" y="174"/>
                      <a:pt x="575" y="174"/>
                      <a:pt x="578" y="175"/>
                    </a:cubicBezTo>
                    <a:cubicBezTo>
                      <a:pt x="580" y="175"/>
                      <a:pt x="583" y="176"/>
                      <a:pt x="587" y="173"/>
                    </a:cubicBezTo>
                    <a:cubicBezTo>
                      <a:pt x="589" y="172"/>
                      <a:pt x="592" y="171"/>
                      <a:pt x="596" y="171"/>
                    </a:cubicBezTo>
                    <a:cubicBezTo>
                      <a:pt x="600" y="171"/>
                      <a:pt x="604" y="171"/>
                      <a:pt x="608" y="172"/>
                    </a:cubicBezTo>
                    <a:cubicBezTo>
                      <a:pt x="612" y="173"/>
                      <a:pt x="616" y="173"/>
                      <a:pt x="618" y="173"/>
                    </a:cubicBezTo>
                    <a:cubicBezTo>
                      <a:pt x="619" y="173"/>
                      <a:pt x="619" y="173"/>
                      <a:pt x="619" y="172"/>
                    </a:cubicBezTo>
                    <a:cubicBezTo>
                      <a:pt x="619" y="169"/>
                      <a:pt x="614" y="165"/>
                      <a:pt x="612" y="165"/>
                    </a:cubicBezTo>
                    <a:cubicBezTo>
                      <a:pt x="610" y="166"/>
                      <a:pt x="607" y="167"/>
                      <a:pt x="603" y="167"/>
                    </a:cubicBezTo>
                    <a:cubicBezTo>
                      <a:pt x="596" y="167"/>
                      <a:pt x="591" y="164"/>
                      <a:pt x="591" y="159"/>
                    </a:cubicBezTo>
                    <a:cubicBezTo>
                      <a:pt x="591" y="158"/>
                      <a:pt x="591" y="156"/>
                      <a:pt x="592" y="155"/>
                    </a:cubicBezTo>
                    <a:cubicBezTo>
                      <a:pt x="593" y="154"/>
                      <a:pt x="596" y="154"/>
                      <a:pt x="596" y="154"/>
                    </a:cubicBezTo>
                    <a:cubicBezTo>
                      <a:pt x="598" y="154"/>
                      <a:pt x="600" y="154"/>
                      <a:pt x="601" y="154"/>
                    </a:cubicBezTo>
                    <a:cubicBezTo>
                      <a:pt x="603" y="154"/>
                      <a:pt x="605" y="155"/>
                      <a:pt x="606" y="155"/>
                    </a:cubicBezTo>
                    <a:cubicBezTo>
                      <a:pt x="603" y="153"/>
                      <a:pt x="597" y="150"/>
                      <a:pt x="591" y="150"/>
                    </a:cubicBezTo>
                    <a:cubicBezTo>
                      <a:pt x="590" y="150"/>
                      <a:pt x="588" y="150"/>
                      <a:pt x="587" y="151"/>
                    </a:cubicBezTo>
                    <a:cubicBezTo>
                      <a:pt x="585" y="156"/>
                      <a:pt x="581" y="157"/>
                      <a:pt x="578" y="157"/>
                    </a:cubicBezTo>
                    <a:cubicBezTo>
                      <a:pt x="575" y="157"/>
                      <a:pt x="573" y="156"/>
                      <a:pt x="573" y="154"/>
                    </a:cubicBezTo>
                    <a:cubicBezTo>
                      <a:pt x="572" y="153"/>
                      <a:pt x="572" y="151"/>
                      <a:pt x="575" y="150"/>
                    </a:cubicBezTo>
                    <a:cubicBezTo>
                      <a:pt x="581" y="146"/>
                      <a:pt x="582" y="135"/>
                      <a:pt x="581" y="130"/>
                    </a:cubicBezTo>
                    <a:cubicBezTo>
                      <a:pt x="581" y="126"/>
                      <a:pt x="586" y="125"/>
                      <a:pt x="591" y="123"/>
                    </a:cubicBezTo>
                    <a:cubicBezTo>
                      <a:pt x="598" y="121"/>
                      <a:pt x="602" y="119"/>
                      <a:pt x="601" y="115"/>
                    </a:cubicBezTo>
                    <a:cubicBezTo>
                      <a:pt x="601" y="113"/>
                      <a:pt x="601" y="110"/>
                      <a:pt x="603" y="108"/>
                    </a:cubicBezTo>
                    <a:cubicBezTo>
                      <a:pt x="607" y="102"/>
                      <a:pt x="619" y="102"/>
                      <a:pt x="622" y="102"/>
                    </a:cubicBezTo>
                    <a:cubicBezTo>
                      <a:pt x="623" y="102"/>
                      <a:pt x="623" y="101"/>
                      <a:pt x="623" y="101"/>
                    </a:cubicBezTo>
                    <a:cubicBezTo>
                      <a:pt x="623" y="101"/>
                      <a:pt x="623" y="101"/>
                      <a:pt x="622" y="100"/>
                    </a:cubicBezTo>
                    <a:cubicBezTo>
                      <a:pt x="620" y="98"/>
                      <a:pt x="617" y="96"/>
                      <a:pt x="615" y="97"/>
                    </a:cubicBezTo>
                    <a:cubicBezTo>
                      <a:pt x="612" y="97"/>
                      <a:pt x="609" y="99"/>
                      <a:pt x="606" y="100"/>
                    </a:cubicBezTo>
                    <a:cubicBezTo>
                      <a:pt x="603" y="102"/>
                      <a:pt x="600" y="103"/>
                      <a:pt x="598" y="103"/>
                    </a:cubicBezTo>
                    <a:cubicBezTo>
                      <a:pt x="597" y="103"/>
                      <a:pt x="595" y="103"/>
                      <a:pt x="594" y="102"/>
                    </a:cubicBezTo>
                    <a:cubicBezTo>
                      <a:pt x="593" y="101"/>
                      <a:pt x="593" y="99"/>
                      <a:pt x="593" y="98"/>
                    </a:cubicBezTo>
                    <a:cubicBezTo>
                      <a:pt x="595" y="93"/>
                      <a:pt x="606" y="89"/>
                      <a:pt x="611" y="89"/>
                    </a:cubicBezTo>
                    <a:cubicBezTo>
                      <a:pt x="618" y="89"/>
                      <a:pt x="632" y="89"/>
                      <a:pt x="638" y="86"/>
                    </a:cubicBezTo>
                    <a:cubicBezTo>
                      <a:pt x="636" y="85"/>
                      <a:pt x="631" y="84"/>
                      <a:pt x="624" y="84"/>
                    </a:cubicBezTo>
                    <a:cubicBezTo>
                      <a:pt x="622" y="84"/>
                      <a:pt x="621" y="84"/>
                      <a:pt x="619" y="84"/>
                    </a:cubicBezTo>
                    <a:cubicBezTo>
                      <a:pt x="611" y="85"/>
                      <a:pt x="609" y="83"/>
                      <a:pt x="609" y="81"/>
                    </a:cubicBezTo>
                    <a:cubicBezTo>
                      <a:pt x="609" y="78"/>
                      <a:pt x="614" y="77"/>
                      <a:pt x="624" y="77"/>
                    </a:cubicBezTo>
                    <a:cubicBezTo>
                      <a:pt x="633" y="76"/>
                      <a:pt x="636" y="75"/>
                      <a:pt x="639" y="74"/>
                    </a:cubicBezTo>
                    <a:cubicBezTo>
                      <a:pt x="641" y="73"/>
                      <a:pt x="643" y="72"/>
                      <a:pt x="649" y="72"/>
                    </a:cubicBezTo>
                    <a:cubicBezTo>
                      <a:pt x="654" y="71"/>
                      <a:pt x="655" y="70"/>
                      <a:pt x="657" y="68"/>
                    </a:cubicBezTo>
                    <a:cubicBezTo>
                      <a:pt x="658" y="67"/>
                      <a:pt x="659" y="65"/>
                      <a:pt x="663" y="65"/>
                    </a:cubicBezTo>
                    <a:cubicBezTo>
                      <a:pt x="670" y="65"/>
                      <a:pt x="684" y="59"/>
                      <a:pt x="687" y="56"/>
                    </a:cubicBezTo>
                    <a:cubicBezTo>
                      <a:pt x="683" y="53"/>
                      <a:pt x="662" y="47"/>
                      <a:pt x="650" y="47"/>
                    </a:cubicBezTo>
                    <a:cubicBezTo>
                      <a:pt x="636" y="47"/>
                      <a:pt x="630" y="49"/>
                      <a:pt x="629" y="55"/>
                    </a:cubicBezTo>
                    <a:cubicBezTo>
                      <a:pt x="629" y="57"/>
                      <a:pt x="628" y="61"/>
                      <a:pt x="623" y="61"/>
                    </a:cubicBezTo>
                    <a:cubicBezTo>
                      <a:pt x="621" y="61"/>
                      <a:pt x="618" y="60"/>
                      <a:pt x="615" y="59"/>
                    </a:cubicBezTo>
                    <a:cubicBezTo>
                      <a:pt x="611" y="58"/>
                      <a:pt x="607" y="58"/>
                      <a:pt x="605" y="58"/>
                    </a:cubicBezTo>
                    <a:cubicBezTo>
                      <a:pt x="604" y="59"/>
                      <a:pt x="603" y="59"/>
                      <a:pt x="602" y="59"/>
                    </a:cubicBezTo>
                    <a:cubicBezTo>
                      <a:pt x="599" y="59"/>
                      <a:pt x="598" y="57"/>
                      <a:pt x="597" y="56"/>
                    </a:cubicBezTo>
                    <a:cubicBezTo>
                      <a:pt x="597" y="55"/>
                      <a:pt x="597" y="54"/>
                      <a:pt x="597" y="54"/>
                    </a:cubicBezTo>
                    <a:cubicBezTo>
                      <a:pt x="596" y="54"/>
                      <a:pt x="596" y="54"/>
                      <a:pt x="595" y="55"/>
                    </a:cubicBezTo>
                    <a:cubicBezTo>
                      <a:pt x="592" y="56"/>
                      <a:pt x="589" y="58"/>
                      <a:pt x="586" y="61"/>
                    </a:cubicBezTo>
                    <a:cubicBezTo>
                      <a:pt x="582" y="64"/>
                      <a:pt x="578" y="67"/>
                      <a:pt x="573" y="69"/>
                    </a:cubicBezTo>
                    <a:cubicBezTo>
                      <a:pt x="569" y="71"/>
                      <a:pt x="566" y="74"/>
                      <a:pt x="563" y="76"/>
                    </a:cubicBezTo>
                    <a:cubicBezTo>
                      <a:pt x="559" y="79"/>
                      <a:pt x="556" y="81"/>
                      <a:pt x="553" y="82"/>
                    </a:cubicBezTo>
                    <a:cubicBezTo>
                      <a:pt x="553" y="82"/>
                      <a:pt x="553" y="82"/>
                      <a:pt x="553" y="82"/>
                    </a:cubicBezTo>
                    <a:cubicBezTo>
                      <a:pt x="552" y="82"/>
                      <a:pt x="551" y="81"/>
                      <a:pt x="550" y="80"/>
                    </a:cubicBezTo>
                    <a:cubicBezTo>
                      <a:pt x="550" y="79"/>
                      <a:pt x="549" y="77"/>
                      <a:pt x="570" y="55"/>
                    </a:cubicBezTo>
                    <a:cubicBezTo>
                      <a:pt x="573" y="52"/>
                      <a:pt x="575" y="49"/>
                      <a:pt x="573" y="46"/>
                    </a:cubicBezTo>
                    <a:cubicBezTo>
                      <a:pt x="572" y="43"/>
                      <a:pt x="569" y="42"/>
                      <a:pt x="565" y="42"/>
                    </a:cubicBezTo>
                    <a:cubicBezTo>
                      <a:pt x="560" y="43"/>
                      <a:pt x="558" y="45"/>
                      <a:pt x="557" y="47"/>
                    </a:cubicBezTo>
                    <a:cubicBezTo>
                      <a:pt x="555" y="49"/>
                      <a:pt x="554" y="50"/>
                      <a:pt x="551" y="51"/>
                    </a:cubicBezTo>
                    <a:cubicBezTo>
                      <a:pt x="549" y="52"/>
                      <a:pt x="545" y="53"/>
                      <a:pt x="540" y="55"/>
                    </a:cubicBezTo>
                    <a:cubicBezTo>
                      <a:pt x="531" y="59"/>
                      <a:pt x="521" y="63"/>
                      <a:pt x="516" y="63"/>
                    </a:cubicBezTo>
                    <a:cubicBezTo>
                      <a:pt x="514" y="63"/>
                      <a:pt x="513" y="62"/>
                      <a:pt x="512" y="61"/>
                    </a:cubicBezTo>
                    <a:cubicBezTo>
                      <a:pt x="511" y="57"/>
                      <a:pt x="517" y="54"/>
                      <a:pt x="527" y="50"/>
                    </a:cubicBezTo>
                    <a:cubicBezTo>
                      <a:pt x="529" y="49"/>
                      <a:pt x="532" y="48"/>
                      <a:pt x="534" y="46"/>
                    </a:cubicBezTo>
                    <a:cubicBezTo>
                      <a:pt x="531" y="46"/>
                      <a:pt x="525" y="45"/>
                      <a:pt x="515" y="45"/>
                    </a:cubicBezTo>
                    <a:cubicBezTo>
                      <a:pt x="506" y="45"/>
                      <a:pt x="498" y="46"/>
                      <a:pt x="492" y="47"/>
                    </a:cubicBezTo>
                    <a:cubicBezTo>
                      <a:pt x="487" y="47"/>
                      <a:pt x="481" y="49"/>
                      <a:pt x="475" y="50"/>
                    </a:cubicBezTo>
                    <a:cubicBezTo>
                      <a:pt x="467" y="52"/>
                      <a:pt x="460" y="54"/>
                      <a:pt x="456" y="54"/>
                    </a:cubicBezTo>
                    <a:cubicBezTo>
                      <a:pt x="452" y="54"/>
                      <a:pt x="451" y="52"/>
                      <a:pt x="451" y="51"/>
                    </a:cubicBezTo>
                    <a:cubicBezTo>
                      <a:pt x="450" y="43"/>
                      <a:pt x="496" y="37"/>
                      <a:pt x="496" y="37"/>
                    </a:cubicBezTo>
                    <a:cubicBezTo>
                      <a:pt x="502" y="37"/>
                      <a:pt x="509" y="37"/>
                      <a:pt x="517" y="37"/>
                    </a:cubicBezTo>
                    <a:cubicBezTo>
                      <a:pt x="529" y="37"/>
                      <a:pt x="542" y="37"/>
                      <a:pt x="549" y="34"/>
                    </a:cubicBezTo>
                    <a:cubicBezTo>
                      <a:pt x="554" y="31"/>
                      <a:pt x="561" y="30"/>
                      <a:pt x="567" y="29"/>
                    </a:cubicBezTo>
                    <a:cubicBezTo>
                      <a:pt x="572" y="28"/>
                      <a:pt x="577" y="27"/>
                      <a:pt x="579" y="26"/>
                    </a:cubicBezTo>
                    <a:cubicBezTo>
                      <a:pt x="577" y="24"/>
                      <a:pt x="568" y="21"/>
                      <a:pt x="561" y="21"/>
                    </a:cubicBezTo>
                    <a:cubicBezTo>
                      <a:pt x="560" y="21"/>
                      <a:pt x="560" y="21"/>
                      <a:pt x="560" y="21"/>
                    </a:cubicBezTo>
                    <a:cubicBezTo>
                      <a:pt x="559" y="21"/>
                      <a:pt x="558" y="21"/>
                      <a:pt x="557" y="21"/>
                    </a:cubicBezTo>
                    <a:cubicBezTo>
                      <a:pt x="550" y="21"/>
                      <a:pt x="545" y="20"/>
                      <a:pt x="543" y="17"/>
                    </a:cubicBezTo>
                    <a:cubicBezTo>
                      <a:pt x="543" y="16"/>
                      <a:pt x="542" y="15"/>
                      <a:pt x="542" y="14"/>
                    </a:cubicBezTo>
                    <a:cubicBezTo>
                      <a:pt x="542" y="13"/>
                      <a:pt x="538" y="12"/>
                      <a:pt x="536" y="11"/>
                    </a:cubicBezTo>
                    <a:cubicBezTo>
                      <a:pt x="533" y="10"/>
                      <a:pt x="530" y="9"/>
                      <a:pt x="529" y="7"/>
                    </a:cubicBezTo>
                    <a:cubicBezTo>
                      <a:pt x="528" y="6"/>
                      <a:pt x="521" y="6"/>
                      <a:pt x="517" y="6"/>
                    </a:cubicBezTo>
                    <a:cubicBezTo>
                      <a:pt x="507" y="6"/>
                      <a:pt x="501" y="5"/>
                      <a:pt x="498" y="4"/>
                    </a:cubicBezTo>
                    <a:cubicBezTo>
                      <a:pt x="494" y="1"/>
                      <a:pt x="484" y="0"/>
                      <a:pt x="473" y="0"/>
                    </a:cubicBezTo>
                    <a:cubicBezTo>
                      <a:pt x="470" y="0"/>
                      <a:pt x="467" y="0"/>
                      <a:pt x="465" y="0"/>
                    </a:cubicBezTo>
                    <a:cubicBezTo>
                      <a:pt x="458" y="0"/>
                      <a:pt x="446" y="1"/>
                      <a:pt x="436" y="1"/>
                    </a:cubicBezTo>
                    <a:cubicBezTo>
                      <a:pt x="428" y="1"/>
                      <a:pt x="421" y="1"/>
                      <a:pt x="418" y="1"/>
                    </a:cubicBezTo>
                    <a:cubicBezTo>
                      <a:pt x="415" y="2"/>
                      <a:pt x="413" y="2"/>
                      <a:pt x="411" y="3"/>
                    </a:cubicBezTo>
                    <a:cubicBezTo>
                      <a:pt x="408" y="3"/>
                      <a:pt x="405" y="4"/>
                      <a:pt x="402" y="4"/>
                    </a:cubicBezTo>
                    <a:cubicBezTo>
                      <a:pt x="401" y="4"/>
                      <a:pt x="401" y="4"/>
                      <a:pt x="400" y="4"/>
                    </a:cubicBezTo>
                    <a:cubicBezTo>
                      <a:pt x="396" y="4"/>
                      <a:pt x="392" y="5"/>
                      <a:pt x="392" y="6"/>
                    </a:cubicBezTo>
                    <a:cubicBezTo>
                      <a:pt x="395" y="9"/>
                      <a:pt x="394" y="11"/>
                      <a:pt x="394" y="12"/>
                    </a:cubicBezTo>
                    <a:cubicBezTo>
                      <a:pt x="393" y="15"/>
                      <a:pt x="389" y="16"/>
                      <a:pt x="386" y="16"/>
                    </a:cubicBezTo>
                    <a:cubicBezTo>
                      <a:pt x="384" y="16"/>
                      <a:pt x="382" y="16"/>
                      <a:pt x="382" y="14"/>
                    </a:cubicBezTo>
                    <a:cubicBezTo>
                      <a:pt x="381" y="14"/>
                      <a:pt x="381" y="12"/>
                      <a:pt x="381" y="11"/>
                    </a:cubicBezTo>
                    <a:cubicBezTo>
                      <a:pt x="381" y="11"/>
                      <a:pt x="381" y="11"/>
                      <a:pt x="381" y="11"/>
                    </a:cubicBezTo>
                    <a:cubicBezTo>
                      <a:pt x="380" y="9"/>
                      <a:pt x="376" y="8"/>
                      <a:pt x="372" y="8"/>
                    </a:cubicBezTo>
                    <a:cubicBezTo>
                      <a:pt x="370" y="8"/>
                      <a:pt x="368" y="9"/>
                      <a:pt x="367" y="9"/>
                    </a:cubicBezTo>
                    <a:cubicBezTo>
                      <a:pt x="365" y="11"/>
                      <a:pt x="363" y="11"/>
                      <a:pt x="360" y="11"/>
                    </a:cubicBezTo>
                    <a:cubicBezTo>
                      <a:pt x="357" y="11"/>
                      <a:pt x="353" y="10"/>
                      <a:pt x="349" y="10"/>
                    </a:cubicBezTo>
                    <a:cubicBezTo>
                      <a:pt x="345" y="9"/>
                      <a:pt x="342" y="9"/>
                      <a:pt x="339" y="9"/>
                    </a:cubicBezTo>
                    <a:cubicBezTo>
                      <a:pt x="337" y="9"/>
                      <a:pt x="336" y="9"/>
                      <a:pt x="336" y="9"/>
                    </a:cubicBezTo>
                    <a:cubicBezTo>
                      <a:pt x="334" y="13"/>
                      <a:pt x="324" y="13"/>
                      <a:pt x="310" y="13"/>
                    </a:cubicBezTo>
                    <a:cubicBezTo>
                      <a:pt x="306" y="14"/>
                      <a:pt x="302" y="14"/>
                      <a:pt x="300" y="14"/>
                    </a:cubicBezTo>
                    <a:cubicBezTo>
                      <a:pt x="301" y="14"/>
                      <a:pt x="302" y="15"/>
                      <a:pt x="302" y="15"/>
                    </a:cubicBezTo>
                    <a:cubicBezTo>
                      <a:pt x="307" y="18"/>
                      <a:pt x="311" y="20"/>
                      <a:pt x="311" y="23"/>
                    </a:cubicBezTo>
                    <a:cubicBezTo>
                      <a:pt x="310" y="26"/>
                      <a:pt x="306" y="26"/>
                      <a:pt x="299" y="26"/>
                    </a:cubicBezTo>
                    <a:cubicBezTo>
                      <a:pt x="297" y="27"/>
                      <a:pt x="292" y="27"/>
                      <a:pt x="290" y="27"/>
                    </a:cubicBezTo>
                    <a:cubicBezTo>
                      <a:pt x="293" y="30"/>
                      <a:pt x="297" y="32"/>
                      <a:pt x="303" y="35"/>
                    </a:cubicBezTo>
                    <a:cubicBezTo>
                      <a:pt x="309" y="38"/>
                      <a:pt x="315" y="41"/>
                      <a:pt x="319" y="45"/>
                    </a:cubicBezTo>
                    <a:cubicBezTo>
                      <a:pt x="321" y="47"/>
                      <a:pt x="322" y="49"/>
                      <a:pt x="321" y="51"/>
                    </a:cubicBezTo>
                    <a:cubicBezTo>
                      <a:pt x="321" y="52"/>
                      <a:pt x="320" y="53"/>
                      <a:pt x="318" y="53"/>
                    </a:cubicBezTo>
                    <a:cubicBezTo>
                      <a:pt x="315" y="53"/>
                      <a:pt x="307" y="49"/>
                      <a:pt x="302" y="46"/>
                    </a:cubicBezTo>
                    <a:cubicBezTo>
                      <a:pt x="298" y="43"/>
                      <a:pt x="293" y="42"/>
                      <a:pt x="289" y="41"/>
                    </a:cubicBezTo>
                    <a:cubicBezTo>
                      <a:pt x="284" y="40"/>
                      <a:pt x="279" y="39"/>
                      <a:pt x="276" y="36"/>
                    </a:cubicBezTo>
                    <a:cubicBezTo>
                      <a:pt x="273" y="32"/>
                      <a:pt x="261" y="29"/>
                      <a:pt x="253" y="29"/>
                    </a:cubicBezTo>
                    <a:cubicBezTo>
                      <a:pt x="250" y="29"/>
                      <a:pt x="249" y="29"/>
                      <a:pt x="249" y="30"/>
                    </a:cubicBezTo>
                    <a:cubicBezTo>
                      <a:pt x="248" y="31"/>
                      <a:pt x="253" y="34"/>
                      <a:pt x="255" y="35"/>
                    </a:cubicBezTo>
                    <a:cubicBezTo>
                      <a:pt x="260" y="38"/>
                      <a:pt x="263" y="41"/>
                      <a:pt x="263" y="44"/>
                    </a:cubicBezTo>
                    <a:cubicBezTo>
                      <a:pt x="263" y="45"/>
                      <a:pt x="263" y="47"/>
                      <a:pt x="258" y="47"/>
                    </a:cubicBezTo>
                    <a:cubicBezTo>
                      <a:pt x="256" y="47"/>
                      <a:pt x="254" y="47"/>
                      <a:pt x="252" y="47"/>
                    </a:cubicBezTo>
                    <a:cubicBezTo>
                      <a:pt x="250" y="46"/>
                      <a:pt x="248" y="46"/>
                      <a:pt x="247" y="46"/>
                    </a:cubicBezTo>
                    <a:cubicBezTo>
                      <a:pt x="247" y="46"/>
                      <a:pt x="246" y="46"/>
                      <a:pt x="246" y="46"/>
                    </a:cubicBezTo>
                    <a:cubicBezTo>
                      <a:pt x="246" y="46"/>
                      <a:pt x="246" y="46"/>
                      <a:pt x="245" y="46"/>
                    </a:cubicBezTo>
                    <a:cubicBezTo>
                      <a:pt x="243" y="46"/>
                      <a:pt x="241" y="45"/>
                      <a:pt x="237" y="42"/>
                    </a:cubicBezTo>
                    <a:cubicBezTo>
                      <a:pt x="233" y="39"/>
                      <a:pt x="228" y="35"/>
                      <a:pt x="225" y="35"/>
                    </a:cubicBezTo>
                    <a:cubicBezTo>
                      <a:pt x="224" y="35"/>
                      <a:pt x="223" y="35"/>
                      <a:pt x="223" y="35"/>
                    </a:cubicBezTo>
                    <a:cubicBezTo>
                      <a:pt x="223" y="35"/>
                      <a:pt x="224" y="37"/>
                      <a:pt x="224" y="39"/>
                    </a:cubicBezTo>
                    <a:cubicBezTo>
                      <a:pt x="225" y="41"/>
                      <a:pt x="226" y="44"/>
                      <a:pt x="226" y="47"/>
                    </a:cubicBezTo>
                    <a:cubicBezTo>
                      <a:pt x="226" y="54"/>
                      <a:pt x="219" y="59"/>
                      <a:pt x="215" y="59"/>
                    </a:cubicBezTo>
                    <a:cubicBezTo>
                      <a:pt x="214" y="59"/>
                      <a:pt x="213" y="59"/>
                      <a:pt x="212" y="58"/>
                    </a:cubicBezTo>
                    <a:cubicBezTo>
                      <a:pt x="211" y="57"/>
                      <a:pt x="212" y="55"/>
                      <a:pt x="213" y="54"/>
                    </a:cubicBezTo>
                    <a:cubicBezTo>
                      <a:pt x="214" y="51"/>
                      <a:pt x="214" y="46"/>
                      <a:pt x="213" y="41"/>
                    </a:cubicBezTo>
                    <a:cubicBezTo>
                      <a:pt x="212" y="37"/>
                      <a:pt x="210" y="35"/>
                      <a:pt x="208" y="34"/>
                    </a:cubicBezTo>
                    <a:cubicBezTo>
                      <a:pt x="205" y="33"/>
                      <a:pt x="197" y="34"/>
                      <a:pt x="190" y="36"/>
                    </a:cubicBezTo>
                    <a:cubicBezTo>
                      <a:pt x="185" y="38"/>
                      <a:pt x="179" y="39"/>
                      <a:pt x="175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3" y="39"/>
                      <a:pt x="173" y="39"/>
                    </a:cubicBezTo>
                    <a:cubicBezTo>
                      <a:pt x="166" y="39"/>
                      <a:pt x="161" y="41"/>
                      <a:pt x="160" y="42"/>
                    </a:cubicBezTo>
                    <a:cubicBezTo>
                      <a:pt x="160" y="42"/>
                      <a:pt x="160" y="42"/>
                      <a:pt x="161" y="43"/>
                    </a:cubicBezTo>
                    <a:cubicBezTo>
                      <a:pt x="165" y="45"/>
                      <a:pt x="166" y="47"/>
                      <a:pt x="166" y="49"/>
                    </a:cubicBezTo>
                    <a:cubicBezTo>
                      <a:pt x="165" y="51"/>
                      <a:pt x="163" y="52"/>
                      <a:pt x="161" y="52"/>
                    </a:cubicBezTo>
                    <a:cubicBezTo>
                      <a:pt x="158" y="52"/>
                      <a:pt x="155" y="50"/>
                      <a:pt x="152" y="49"/>
                    </a:cubicBezTo>
                    <a:cubicBezTo>
                      <a:pt x="150" y="47"/>
                      <a:pt x="147" y="47"/>
                      <a:pt x="143" y="47"/>
                    </a:cubicBezTo>
                    <a:cubicBezTo>
                      <a:pt x="138" y="47"/>
                      <a:pt x="132" y="48"/>
                      <a:pt x="130" y="49"/>
                    </a:cubicBezTo>
                    <a:cubicBezTo>
                      <a:pt x="132" y="51"/>
                      <a:pt x="134" y="55"/>
                      <a:pt x="134" y="59"/>
                    </a:cubicBezTo>
                    <a:cubicBezTo>
                      <a:pt x="135" y="63"/>
                      <a:pt x="134" y="66"/>
                      <a:pt x="133" y="68"/>
                    </a:cubicBezTo>
                    <a:cubicBezTo>
                      <a:pt x="132" y="69"/>
                      <a:pt x="131" y="70"/>
                      <a:pt x="129" y="70"/>
                    </a:cubicBezTo>
                    <a:cubicBezTo>
                      <a:pt x="126" y="70"/>
                      <a:pt x="124" y="69"/>
                      <a:pt x="121" y="68"/>
                    </a:cubicBezTo>
                    <a:cubicBezTo>
                      <a:pt x="117" y="67"/>
                      <a:pt x="113" y="66"/>
                      <a:pt x="110" y="66"/>
                    </a:cubicBezTo>
                    <a:cubicBezTo>
                      <a:pt x="100" y="67"/>
                      <a:pt x="61" y="86"/>
                      <a:pt x="60" y="91"/>
                    </a:cubicBezTo>
                    <a:cubicBezTo>
                      <a:pt x="61" y="93"/>
                      <a:pt x="68" y="93"/>
                      <a:pt x="70" y="93"/>
                    </a:cubicBezTo>
                    <a:cubicBezTo>
                      <a:pt x="71" y="93"/>
                      <a:pt x="72" y="93"/>
                      <a:pt x="73" y="93"/>
                    </a:cubicBezTo>
                    <a:cubicBezTo>
                      <a:pt x="74" y="93"/>
                      <a:pt x="75" y="93"/>
                      <a:pt x="76" y="93"/>
                    </a:cubicBezTo>
                    <a:cubicBezTo>
                      <a:pt x="81" y="93"/>
                      <a:pt x="85" y="93"/>
                      <a:pt x="87" y="94"/>
                    </a:cubicBezTo>
                    <a:cubicBezTo>
                      <a:pt x="89" y="95"/>
                      <a:pt x="90" y="97"/>
                      <a:pt x="90" y="99"/>
                    </a:cubicBezTo>
                    <a:cubicBezTo>
                      <a:pt x="90" y="105"/>
                      <a:pt x="84" y="114"/>
                      <a:pt x="78" y="118"/>
                    </a:cubicBezTo>
                    <a:cubicBezTo>
                      <a:pt x="74" y="121"/>
                      <a:pt x="66" y="121"/>
                      <a:pt x="58" y="121"/>
                    </a:cubicBezTo>
                    <a:cubicBezTo>
                      <a:pt x="53" y="121"/>
                      <a:pt x="44" y="122"/>
                      <a:pt x="43" y="123"/>
                    </a:cubicBezTo>
                    <a:cubicBezTo>
                      <a:pt x="43" y="127"/>
                      <a:pt x="36" y="129"/>
                      <a:pt x="24" y="131"/>
                    </a:cubicBezTo>
                    <a:cubicBezTo>
                      <a:pt x="15" y="133"/>
                      <a:pt x="0" y="136"/>
                      <a:pt x="0" y="140"/>
                    </a:cubicBezTo>
                    <a:cubicBezTo>
                      <a:pt x="0" y="141"/>
                      <a:pt x="1" y="145"/>
                      <a:pt x="5" y="146"/>
                    </a:cubicBezTo>
                    <a:cubicBezTo>
                      <a:pt x="7" y="146"/>
                      <a:pt x="9" y="146"/>
                      <a:pt x="11" y="146"/>
                    </a:cubicBezTo>
                    <a:cubicBezTo>
                      <a:pt x="15" y="147"/>
                      <a:pt x="21" y="147"/>
                      <a:pt x="25" y="152"/>
                    </a:cubicBezTo>
                    <a:cubicBezTo>
                      <a:pt x="28" y="155"/>
                      <a:pt x="33" y="156"/>
                      <a:pt x="40" y="156"/>
                    </a:cubicBezTo>
                    <a:cubicBezTo>
                      <a:pt x="44" y="156"/>
                      <a:pt x="49" y="155"/>
                      <a:pt x="54" y="154"/>
                    </a:cubicBezTo>
                    <a:cubicBezTo>
                      <a:pt x="61" y="151"/>
                      <a:pt x="68" y="152"/>
                      <a:pt x="72" y="156"/>
                    </a:cubicBezTo>
                    <a:cubicBezTo>
                      <a:pt x="73" y="158"/>
                      <a:pt x="74" y="160"/>
                      <a:pt x="74" y="162"/>
                    </a:cubicBezTo>
                    <a:cubicBezTo>
                      <a:pt x="74" y="165"/>
                      <a:pt x="72" y="167"/>
                      <a:pt x="67" y="167"/>
                    </a:cubicBezTo>
                    <a:cubicBezTo>
                      <a:pt x="65" y="167"/>
                      <a:pt x="62" y="166"/>
                      <a:pt x="58" y="166"/>
                    </a:cubicBezTo>
                    <a:cubicBezTo>
                      <a:pt x="55" y="165"/>
                      <a:pt x="51" y="165"/>
                      <a:pt x="48" y="165"/>
                    </a:cubicBezTo>
                    <a:cubicBezTo>
                      <a:pt x="46" y="165"/>
                      <a:pt x="44" y="165"/>
                      <a:pt x="43" y="166"/>
                    </a:cubicBezTo>
                    <a:cubicBezTo>
                      <a:pt x="39" y="168"/>
                      <a:pt x="32" y="169"/>
                      <a:pt x="26" y="169"/>
                    </a:cubicBezTo>
                    <a:cubicBezTo>
                      <a:pt x="22" y="169"/>
                      <a:pt x="18" y="169"/>
                      <a:pt x="16" y="170"/>
                    </a:cubicBezTo>
                    <a:cubicBezTo>
                      <a:pt x="17" y="171"/>
                      <a:pt x="22" y="172"/>
                      <a:pt x="26" y="172"/>
                    </a:cubicBezTo>
                    <a:cubicBezTo>
                      <a:pt x="29" y="172"/>
                      <a:pt x="32" y="172"/>
                      <a:pt x="35" y="173"/>
                    </a:cubicBezTo>
                    <a:cubicBezTo>
                      <a:pt x="37" y="173"/>
                      <a:pt x="39" y="174"/>
                      <a:pt x="40" y="176"/>
                    </a:cubicBezTo>
                    <a:cubicBezTo>
                      <a:pt x="41" y="178"/>
                      <a:pt x="40" y="180"/>
                      <a:pt x="38" y="182"/>
                    </a:cubicBezTo>
                    <a:cubicBezTo>
                      <a:pt x="38" y="182"/>
                      <a:pt x="37" y="183"/>
                      <a:pt x="37" y="184"/>
                    </a:cubicBezTo>
                    <a:cubicBezTo>
                      <a:pt x="37" y="185"/>
                      <a:pt x="37" y="185"/>
                      <a:pt x="40" y="186"/>
                    </a:cubicBezTo>
                    <a:cubicBezTo>
                      <a:pt x="43" y="187"/>
                      <a:pt x="46" y="188"/>
                      <a:pt x="49" y="189"/>
                    </a:cubicBezTo>
                    <a:cubicBezTo>
                      <a:pt x="54" y="192"/>
                      <a:pt x="61" y="194"/>
                      <a:pt x="64" y="194"/>
                    </a:cubicBezTo>
                    <a:cubicBezTo>
                      <a:pt x="63" y="192"/>
                      <a:pt x="63" y="191"/>
                      <a:pt x="64" y="190"/>
                    </a:cubicBezTo>
                    <a:cubicBezTo>
                      <a:pt x="64" y="188"/>
                      <a:pt x="67" y="188"/>
                      <a:pt x="70" y="188"/>
                    </a:cubicBezTo>
                    <a:cubicBezTo>
                      <a:pt x="72" y="188"/>
                      <a:pt x="77" y="188"/>
                      <a:pt x="79" y="191"/>
                    </a:cubicBezTo>
                    <a:cubicBezTo>
                      <a:pt x="80" y="191"/>
                      <a:pt x="81" y="190"/>
                      <a:pt x="83" y="189"/>
                    </a:cubicBezTo>
                    <a:cubicBezTo>
                      <a:pt x="86" y="188"/>
                      <a:pt x="90" y="186"/>
                      <a:pt x="93" y="187"/>
                    </a:cubicBezTo>
                    <a:cubicBezTo>
                      <a:pt x="95" y="188"/>
                      <a:pt x="97" y="187"/>
                      <a:pt x="99" y="186"/>
                    </a:cubicBezTo>
                    <a:cubicBezTo>
                      <a:pt x="100" y="185"/>
                      <a:pt x="102" y="184"/>
                      <a:pt x="104" y="184"/>
                    </a:cubicBezTo>
                    <a:cubicBezTo>
                      <a:pt x="105" y="184"/>
                      <a:pt x="106" y="184"/>
                      <a:pt x="108" y="185"/>
                    </a:cubicBezTo>
                    <a:cubicBezTo>
                      <a:pt x="110" y="186"/>
                      <a:pt x="116" y="188"/>
                      <a:pt x="123" y="189"/>
                    </a:cubicBezTo>
                    <a:cubicBezTo>
                      <a:pt x="131" y="190"/>
                      <a:pt x="139" y="192"/>
                      <a:pt x="144" y="194"/>
                    </a:cubicBezTo>
                    <a:cubicBezTo>
                      <a:pt x="146" y="196"/>
                      <a:pt x="149" y="197"/>
                      <a:pt x="151" y="198"/>
                    </a:cubicBezTo>
                    <a:cubicBezTo>
                      <a:pt x="157" y="200"/>
                      <a:pt x="164" y="202"/>
                      <a:pt x="163" y="208"/>
                    </a:cubicBezTo>
                    <a:cubicBezTo>
                      <a:pt x="162" y="212"/>
                      <a:pt x="167" y="216"/>
                      <a:pt x="177" y="221"/>
                    </a:cubicBezTo>
                    <a:cubicBezTo>
                      <a:pt x="189" y="226"/>
                      <a:pt x="189" y="238"/>
                      <a:pt x="189" y="241"/>
                    </a:cubicBezTo>
                    <a:cubicBezTo>
                      <a:pt x="189" y="243"/>
                      <a:pt x="191" y="246"/>
                      <a:pt x="193" y="248"/>
                    </a:cubicBezTo>
                    <a:cubicBezTo>
                      <a:pt x="195" y="250"/>
                      <a:pt x="198" y="252"/>
                      <a:pt x="196" y="255"/>
                    </a:cubicBezTo>
                    <a:cubicBezTo>
                      <a:pt x="195" y="257"/>
                      <a:pt x="199" y="261"/>
                      <a:pt x="202" y="264"/>
                    </a:cubicBezTo>
                    <a:cubicBezTo>
                      <a:pt x="203" y="265"/>
                      <a:pt x="204" y="266"/>
                      <a:pt x="204" y="268"/>
                    </a:cubicBezTo>
                    <a:cubicBezTo>
                      <a:pt x="204" y="271"/>
                      <a:pt x="201" y="273"/>
                      <a:pt x="199" y="275"/>
                    </a:cubicBezTo>
                    <a:cubicBezTo>
                      <a:pt x="197" y="276"/>
                      <a:pt x="196" y="277"/>
                      <a:pt x="196" y="278"/>
                    </a:cubicBezTo>
                    <a:cubicBezTo>
                      <a:pt x="198" y="281"/>
                      <a:pt x="198" y="284"/>
                      <a:pt x="197" y="286"/>
                    </a:cubicBezTo>
                    <a:cubicBezTo>
                      <a:pt x="197" y="288"/>
                      <a:pt x="196" y="290"/>
                      <a:pt x="197" y="291"/>
                    </a:cubicBezTo>
                    <a:cubicBezTo>
                      <a:pt x="198" y="292"/>
                      <a:pt x="199" y="292"/>
                      <a:pt x="200" y="293"/>
                    </a:cubicBezTo>
                    <a:cubicBezTo>
                      <a:pt x="205" y="293"/>
                      <a:pt x="207" y="292"/>
                      <a:pt x="209" y="290"/>
                    </a:cubicBezTo>
                    <a:cubicBezTo>
                      <a:pt x="210" y="288"/>
                      <a:pt x="213" y="285"/>
                      <a:pt x="217" y="285"/>
                    </a:cubicBezTo>
                    <a:cubicBezTo>
                      <a:pt x="219" y="285"/>
                      <a:pt x="221" y="285"/>
                      <a:pt x="222" y="287"/>
                    </a:cubicBezTo>
                    <a:cubicBezTo>
                      <a:pt x="223" y="289"/>
                      <a:pt x="223" y="291"/>
                      <a:pt x="222" y="292"/>
                    </a:cubicBezTo>
                    <a:cubicBezTo>
                      <a:pt x="222" y="295"/>
                      <a:pt x="221" y="296"/>
                      <a:pt x="222" y="297"/>
                    </a:cubicBezTo>
                    <a:cubicBezTo>
                      <a:pt x="224" y="299"/>
                      <a:pt x="227" y="300"/>
                      <a:pt x="230" y="300"/>
                    </a:cubicBezTo>
                    <a:cubicBezTo>
                      <a:pt x="234" y="302"/>
                      <a:pt x="239" y="303"/>
                      <a:pt x="244" y="307"/>
                    </a:cubicBezTo>
                    <a:cubicBezTo>
                      <a:pt x="249" y="312"/>
                      <a:pt x="249" y="314"/>
                      <a:pt x="249" y="316"/>
                    </a:cubicBezTo>
                    <a:cubicBezTo>
                      <a:pt x="248" y="319"/>
                      <a:pt x="242" y="319"/>
                      <a:pt x="237" y="315"/>
                    </a:cubicBezTo>
                    <a:cubicBezTo>
                      <a:pt x="234" y="313"/>
                      <a:pt x="227" y="312"/>
                      <a:pt x="219" y="312"/>
                    </a:cubicBezTo>
                    <a:cubicBezTo>
                      <a:pt x="216" y="312"/>
                      <a:pt x="213" y="312"/>
                      <a:pt x="212" y="312"/>
                    </a:cubicBezTo>
                    <a:cubicBezTo>
                      <a:pt x="217" y="316"/>
                      <a:pt x="232" y="323"/>
                      <a:pt x="237" y="323"/>
                    </a:cubicBezTo>
                    <a:cubicBezTo>
                      <a:pt x="237" y="323"/>
                      <a:pt x="238" y="323"/>
                      <a:pt x="238" y="323"/>
                    </a:cubicBezTo>
                    <a:cubicBezTo>
                      <a:pt x="238" y="323"/>
                      <a:pt x="239" y="323"/>
                      <a:pt x="240" y="323"/>
                    </a:cubicBezTo>
                    <a:cubicBezTo>
                      <a:pt x="244" y="323"/>
                      <a:pt x="249" y="327"/>
                      <a:pt x="250" y="331"/>
                    </a:cubicBezTo>
                    <a:cubicBezTo>
                      <a:pt x="252" y="334"/>
                      <a:pt x="251" y="337"/>
                      <a:pt x="250" y="338"/>
                    </a:cubicBezTo>
                    <a:cubicBezTo>
                      <a:pt x="248" y="340"/>
                      <a:pt x="248" y="344"/>
                      <a:pt x="248" y="348"/>
                    </a:cubicBezTo>
                    <a:cubicBezTo>
                      <a:pt x="248" y="350"/>
                      <a:pt x="248" y="351"/>
                      <a:pt x="248" y="353"/>
                    </a:cubicBezTo>
                    <a:cubicBezTo>
                      <a:pt x="248" y="354"/>
                      <a:pt x="247" y="356"/>
                      <a:pt x="243" y="356"/>
                    </a:cubicBezTo>
                    <a:cubicBezTo>
                      <a:pt x="242" y="356"/>
                      <a:pt x="240" y="356"/>
                      <a:pt x="238" y="356"/>
                    </a:cubicBezTo>
                    <a:cubicBezTo>
                      <a:pt x="236" y="355"/>
                      <a:pt x="234" y="355"/>
                      <a:pt x="232" y="355"/>
                    </a:cubicBezTo>
                    <a:cubicBezTo>
                      <a:pt x="227" y="356"/>
                      <a:pt x="225" y="357"/>
                      <a:pt x="225" y="361"/>
                    </a:cubicBezTo>
                    <a:cubicBezTo>
                      <a:pt x="225" y="365"/>
                      <a:pt x="222" y="368"/>
                      <a:pt x="220" y="370"/>
                    </a:cubicBezTo>
                    <a:cubicBezTo>
                      <a:pt x="218" y="373"/>
                      <a:pt x="216" y="375"/>
                      <a:pt x="215" y="378"/>
                    </a:cubicBezTo>
                    <a:cubicBezTo>
                      <a:pt x="215" y="381"/>
                      <a:pt x="216" y="382"/>
                      <a:pt x="221" y="384"/>
                    </a:cubicBezTo>
                    <a:cubicBezTo>
                      <a:pt x="222" y="384"/>
                      <a:pt x="224" y="385"/>
                      <a:pt x="226" y="386"/>
                    </a:cubicBezTo>
                    <a:cubicBezTo>
                      <a:pt x="227" y="387"/>
                      <a:pt x="227" y="388"/>
                      <a:pt x="227" y="389"/>
                    </a:cubicBezTo>
                    <a:cubicBezTo>
                      <a:pt x="227" y="391"/>
                      <a:pt x="225" y="392"/>
                      <a:pt x="223" y="394"/>
                    </a:cubicBezTo>
                    <a:cubicBezTo>
                      <a:pt x="221" y="395"/>
                      <a:pt x="218" y="396"/>
                      <a:pt x="218" y="398"/>
                    </a:cubicBezTo>
                    <a:cubicBezTo>
                      <a:pt x="217" y="401"/>
                      <a:pt x="227" y="409"/>
                      <a:pt x="232" y="412"/>
                    </a:cubicBezTo>
                    <a:cubicBezTo>
                      <a:pt x="236" y="414"/>
                      <a:pt x="236" y="420"/>
                      <a:pt x="235" y="425"/>
                    </a:cubicBezTo>
                    <a:cubicBezTo>
                      <a:pt x="235" y="428"/>
                      <a:pt x="235" y="431"/>
                      <a:pt x="235" y="433"/>
                    </a:cubicBezTo>
                    <a:cubicBezTo>
                      <a:pt x="236" y="434"/>
                      <a:pt x="236" y="434"/>
                      <a:pt x="237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9" y="434"/>
                      <a:pt x="240" y="434"/>
                      <a:pt x="241" y="435"/>
                    </a:cubicBezTo>
                    <a:cubicBezTo>
                      <a:pt x="242" y="436"/>
                      <a:pt x="242" y="438"/>
                      <a:pt x="242" y="439"/>
                    </a:cubicBezTo>
                    <a:cubicBezTo>
                      <a:pt x="242" y="443"/>
                      <a:pt x="243" y="444"/>
                      <a:pt x="245" y="445"/>
                    </a:cubicBezTo>
                    <a:cubicBezTo>
                      <a:pt x="246" y="446"/>
                      <a:pt x="248" y="448"/>
                      <a:pt x="248" y="450"/>
                    </a:cubicBezTo>
                    <a:cubicBezTo>
                      <a:pt x="248" y="451"/>
                      <a:pt x="250" y="452"/>
                      <a:pt x="251" y="453"/>
                    </a:cubicBezTo>
                    <a:cubicBezTo>
                      <a:pt x="254" y="454"/>
                      <a:pt x="258" y="456"/>
                      <a:pt x="256" y="461"/>
                    </a:cubicBezTo>
                    <a:cubicBezTo>
                      <a:pt x="255" y="465"/>
                      <a:pt x="257" y="468"/>
                      <a:pt x="260" y="471"/>
                    </a:cubicBezTo>
                    <a:cubicBezTo>
                      <a:pt x="260" y="471"/>
                      <a:pt x="261" y="472"/>
                      <a:pt x="261" y="473"/>
                    </a:cubicBezTo>
                    <a:cubicBezTo>
                      <a:pt x="262" y="474"/>
                      <a:pt x="264" y="476"/>
                      <a:pt x="266" y="477"/>
                    </a:cubicBezTo>
                    <a:cubicBezTo>
                      <a:pt x="270" y="480"/>
                      <a:pt x="273" y="483"/>
                      <a:pt x="274" y="487"/>
                    </a:cubicBezTo>
                    <a:cubicBezTo>
                      <a:pt x="276" y="490"/>
                      <a:pt x="280" y="495"/>
                      <a:pt x="285" y="494"/>
                    </a:cubicBezTo>
                    <a:cubicBezTo>
                      <a:pt x="285" y="493"/>
                      <a:pt x="286" y="493"/>
                      <a:pt x="287" y="493"/>
                    </a:cubicBezTo>
                    <a:cubicBezTo>
                      <a:pt x="290" y="493"/>
                      <a:pt x="291" y="495"/>
                      <a:pt x="293" y="496"/>
                    </a:cubicBezTo>
                    <a:cubicBezTo>
                      <a:pt x="294" y="497"/>
                      <a:pt x="295" y="497"/>
                      <a:pt x="296" y="497"/>
                    </a:cubicBezTo>
                    <a:cubicBezTo>
                      <a:pt x="296" y="497"/>
                      <a:pt x="297" y="497"/>
                      <a:pt x="298" y="497"/>
                    </a:cubicBezTo>
                    <a:cubicBezTo>
                      <a:pt x="303" y="497"/>
                      <a:pt x="310" y="500"/>
                      <a:pt x="311" y="504"/>
                    </a:cubicBezTo>
                    <a:cubicBezTo>
                      <a:pt x="312" y="506"/>
                      <a:pt x="322" y="509"/>
                      <a:pt x="329" y="510"/>
                    </a:cubicBezTo>
                    <a:cubicBezTo>
                      <a:pt x="330" y="510"/>
                      <a:pt x="330" y="510"/>
                      <a:pt x="330" y="510"/>
                    </a:cubicBezTo>
                    <a:cubicBezTo>
                      <a:pt x="330" y="510"/>
                      <a:pt x="331" y="509"/>
                      <a:pt x="332" y="507"/>
                    </a:cubicBezTo>
                    <a:cubicBezTo>
                      <a:pt x="333" y="505"/>
                      <a:pt x="334" y="503"/>
                      <a:pt x="336" y="502"/>
                    </a:cubicBezTo>
                    <a:cubicBezTo>
                      <a:pt x="337" y="501"/>
                      <a:pt x="338" y="496"/>
                      <a:pt x="338" y="494"/>
                    </a:cubicBezTo>
                    <a:cubicBezTo>
                      <a:pt x="339" y="489"/>
                      <a:pt x="340" y="485"/>
                      <a:pt x="342" y="484"/>
                    </a:cubicBezTo>
                    <a:cubicBezTo>
                      <a:pt x="343" y="484"/>
                      <a:pt x="343" y="481"/>
                      <a:pt x="343" y="477"/>
                    </a:cubicBezTo>
                    <a:cubicBezTo>
                      <a:pt x="343" y="473"/>
                      <a:pt x="342" y="470"/>
                      <a:pt x="341" y="470"/>
                    </a:cubicBezTo>
                    <a:cubicBezTo>
                      <a:pt x="339" y="469"/>
                      <a:pt x="338" y="467"/>
                      <a:pt x="338" y="465"/>
                    </a:cubicBezTo>
                    <a:cubicBezTo>
                      <a:pt x="339" y="463"/>
                      <a:pt x="342" y="460"/>
                      <a:pt x="348" y="461"/>
                    </a:cubicBezTo>
                    <a:cubicBezTo>
                      <a:pt x="351" y="461"/>
                      <a:pt x="351" y="460"/>
                      <a:pt x="352" y="458"/>
                    </a:cubicBezTo>
                    <a:cubicBezTo>
                      <a:pt x="353" y="456"/>
                      <a:pt x="353" y="454"/>
                      <a:pt x="356" y="453"/>
                    </a:cubicBezTo>
                    <a:cubicBezTo>
                      <a:pt x="357" y="453"/>
                      <a:pt x="357" y="451"/>
                      <a:pt x="357" y="450"/>
                    </a:cubicBezTo>
                    <a:cubicBezTo>
                      <a:pt x="358" y="448"/>
                      <a:pt x="358" y="445"/>
                      <a:pt x="361" y="444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61" y="443"/>
                      <a:pt x="361" y="441"/>
                      <a:pt x="360" y="439"/>
                    </a:cubicBezTo>
                    <a:cubicBezTo>
                      <a:pt x="358" y="437"/>
                      <a:pt x="359" y="436"/>
                      <a:pt x="359" y="435"/>
                    </a:cubicBezTo>
                    <a:cubicBezTo>
                      <a:pt x="360" y="433"/>
                      <a:pt x="362" y="432"/>
                      <a:pt x="365" y="431"/>
                    </a:cubicBezTo>
                    <a:cubicBezTo>
                      <a:pt x="366" y="431"/>
                      <a:pt x="366" y="431"/>
                      <a:pt x="366" y="430"/>
                    </a:cubicBezTo>
                    <a:cubicBezTo>
                      <a:pt x="366" y="429"/>
                      <a:pt x="365" y="427"/>
                      <a:pt x="363" y="426"/>
                    </a:cubicBezTo>
                    <a:cubicBezTo>
                      <a:pt x="359" y="425"/>
                      <a:pt x="358" y="422"/>
                      <a:pt x="358" y="420"/>
                    </a:cubicBezTo>
                    <a:cubicBezTo>
                      <a:pt x="359" y="417"/>
                      <a:pt x="363" y="416"/>
                      <a:pt x="366" y="419"/>
                    </a:cubicBezTo>
                    <a:cubicBezTo>
                      <a:pt x="367" y="419"/>
                      <a:pt x="369" y="420"/>
                      <a:pt x="370" y="420"/>
                    </a:cubicBezTo>
                    <a:cubicBezTo>
                      <a:pt x="370" y="420"/>
                      <a:pt x="370" y="420"/>
                      <a:pt x="370" y="420"/>
                    </a:cubicBezTo>
                    <a:cubicBezTo>
                      <a:pt x="370" y="420"/>
                      <a:pt x="370" y="419"/>
                      <a:pt x="370" y="418"/>
                    </a:cubicBezTo>
                    <a:cubicBezTo>
                      <a:pt x="368" y="416"/>
                      <a:pt x="369" y="415"/>
                      <a:pt x="369" y="414"/>
                    </a:cubicBezTo>
                    <a:cubicBezTo>
                      <a:pt x="370" y="411"/>
                      <a:pt x="375" y="409"/>
                      <a:pt x="382" y="409"/>
                    </a:cubicBezTo>
                    <a:cubicBezTo>
                      <a:pt x="385" y="408"/>
                      <a:pt x="388" y="407"/>
                      <a:pt x="389" y="406"/>
                    </a:cubicBezTo>
                    <a:cubicBezTo>
                      <a:pt x="390" y="404"/>
                      <a:pt x="390" y="403"/>
                      <a:pt x="389" y="401"/>
                    </a:cubicBezTo>
                    <a:cubicBezTo>
                      <a:pt x="389" y="400"/>
                      <a:pt x="389" y="398"/>
                      <a:pt x="390" y="397"/>
                    </a:cubicBezTo>
                    <a:cubicBezTo>
                      <a:pt x="392" y="394"/>
                      <a:pt x="397" y="395"/>
                      <a:pt x="399" y="397"/>
                    </a:cubicBezTo>
                    <a:cubicBezTo>
                      <a:pt x="399" y="398"/>
                      <a:pt x="400" y="399"/>
                      <a:pt x="399" y="401"/>
                    </a:cubicBezTo>
                    <a:cubicBezTo>
                      <a:pt x="398" y="403"/>
                      <a:pt x="398" y="404"/>
                      <a:pt x="398" y="405"/>
                    </a:cubicBezTo>
                    <a:cubicBezTo>
                      <a:pt x="398" y="405"/>
                      <a:pt x="398" y="405"/>
                      <a:pt x="398" y="405"/>
                    </a:cubicBezTo>
                    <a:cubicBezTo>
                      <a:pt x="400" y="403"/>
                      <a:pt x="403" y="403"/>
                      <a:pt x="407" y="402"/>
                    </a:cubicBezTo>
                    <a:cubicBezTo>
                      <a:pt x="411" y="402"/>
                      <a:pt x="415" y="402"/>
                      <a:pt x="420" y="400"/>
                    </a:cubicBezTo>
                    <a:cubicBezTo>
                      <a:pt x="431" y="397"/>
                      <a:pt x="441" y="388"/>
                      <a:pt x="443" y="380"/>
                    </a:cubicBezTo>
                    <a:cubicBezTo>
                      <a:pt x="445" y="375"/>
                      <a:pt x="450" y="372"/>
                      <a:pt x="453" y="371"/>
                    </a:cubicBezTo>
                    <a:cubicBezTo>
                      <a:pt x="457" y="369"/>
                      <a:pt x="458" y="368"/>
                      <a:pt x="457" y="367"/>
                    </a:cubicBezTo>
                    <a:cubicBezTo>
                      <a:pt x="457" y="364"/>
                      <a:pt x="457" y="362"/>
                      <a:pt x="458" y="360"/>
                    </a:cubicBezTo>
                    <a:cubicBezTo>
                      <a:pt x="459" y="359"/>
                      <a:pt x="460" y="358"/>
                      <a:pt x="463" y="358"/>
                    </a:cubicBezTo>
                    <a:cubicBezTo>
                      <a:pt x="465" y="358"/>
                      <a:pt x="468" y="359"/>
                      <a:pt x="471" y="360"/>
                    </a:cubicBezTo>
                    <a:cubicBezTo>
                      <a:pt x="472" y="361"/>
                      <a:pt x="473" y="361"/>
                      <a:pt x="473" y="361"/>
                    </a:cubicBezTo>
                    <a:cubicBezTo>
                      <a:pt x="474" y="359"/>
                      <a:pt x="476" y="358"/>
                      <a:pt x="481" y="358"/>
                    </a:cubicBezTo>
                    <a:cubicBezTo>
                      <a:pt x="485" y="358"/>
                      <a:pt x="487" y="357"/>
                      <a:pt x="489" y="356"/>
                    </a:cubicBezTo>
                    <a:cubicBezTo>
                      <a:pt x="491" y="355"/>
                      <a:pt x="493" y="354"/>
                      <a:pt x="498" y="354"/>
                    </a:cubicBezTo>
                    <a:cubicBezTo>
                      <a:pt x="507" y="354"/>
                      <a:pt x="529" y="350"/>
                      <a:pt x="537" y="343"/>
                    </a:cubicBezTo>
                    <a:cubicBezTo>
                      <a:pt x="542" y="339"/>
                      <a:pt x="550" y="335"/>
                      <a:pt x="558" y="332"/>
                    </a:cubicBezTo>
                    <a:cubicBezTo>
                      <a:pt x="562" y="330"/>
                      <a:pt x="566" y="328"/>
                      <a:pt x="569" y="327"/>
                    </a:cubicBezTo>
                    <a:cubicBezTo>
                      <a:pt x="569" y="326"/>
                      <a:pt x="569" y="326"/>
                      <a:pt x="570" y="326"/>
                    </a:cubicBezTo>
                    <a:cubicBezTo>
                      <a:pt x="565" y="327"/>
                      <a:pt x="559" y="327"/>
                      <a:pt x="554" y="3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2177"/>
              <p:cNvSpPr>
                <a:spLocks/>
              </p:cNvSpPr>
              <p:nvPr/>
            </p:nvSpPr>
            <p:spPr bwMode="auto">
              <a:xfrm>
                <a:off x="3222663" y="2425157"/>
                <a:ext cx="55752" cy="30574"/>
              </a:xfrm>
              <a:custGeom>
                <a:avLst/>
                <a:gdLst>
                  <a:gd name="T0" fmla="*/ 22 w 31"/>
                  <a:gd name="T1" fmla="*/ 6 h 18"/>
                  <a:gd name="T2" fmla="*/ 8 w 31"/>
                  <a:gd name="T3" fmla="*/ 0 h 18"/>
                  <a:gd name="T4" fmla="*/ 4 w 31"/>
                  <a:gd name="T5" fmla="*/ 1 h 18"/>
                  <a:gd name="T6" fmla="*/ 2 w 31"/>
                  <a:gd name="T7" fmla="*/ 4 h 18"/>
                  <a:gd name="T8" fmla="*/ 2 w 31"/>
                  <a:gd name="T9" fmla="*/ 9 h 18"/>
                  <a:gd name="T10" fmla="*/ 7 w 31"/>
                  <a:gd name="T11" fmla="*/ 12 h 18"/>
                  <a:gd name="T12" fmla="*/ 14 w 31"/>
                  <a:gd name="T13" fmla="*/ 16 h 18"/>
                  <a:gd name="T14" fmla="*/ 19 w 31"/>
                  <a:gd name="T15" fmla="*/ 18 h 18"/>
                  <a:gd name="T16" fmla="*/ 31 w 31"/>
                  <a:gd name="T17" fmla="*/ 13 h 18"/>
                  <a:gd name="T18" fmla="*/ 29 w 31"/>
                  <a:gd name="T19" fmla="*/ 11 h 18"/>
                  <a:gd name="T20" fmla="*/ 22 w 31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8">
                    <a:moveTo>
                      <a:pt x="22" y="6"/>
                    </a:moveTo>
                    <a:cubicBezTo>
                      <a:pt x="20" y="2"/>
                      <a:pt x="13" y="0"/>
                      <a:pt x="8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0" y="6"/>
                      <a:pt x="0" y="7"/>
                      <a:pt x="2" y="9"/>
                    </a:cubicBezTo>
                    <a:cubicBezTo>
                      <a:pt x="3" y="11"/>
                      <a:pt x="5" y="11"/>
                      <a:pt x="7" y="12"/>
                    </a:cubicBezTo>
                    <a:cubicBezTo>
                      <a:pt x="9" y="13"/>
                      <a:pt x="11" y="14"/>
                      <a:pt x="14" y="16"/>
                    </a:cubicBezTo>
                    <a:cubicBezTo>
                      <a:pt x="15" y="17"/>
                      <a:pt x="17" y="18"/>
                      <a:pt x="19" y="18"/>
                    </a:cubicBezTo>
                    <a:cubicBezTo>
                      <a:pt x="25" y="18"/>
                      <a:pt x="31" y="15"/>
                      <a:pt x="31" y="13"/>
                    </a:cubicBezTo>
                    <a:cubicBezTo>
                      <a:pt x="31" y="12"/>
                      <a:pt x="31" y="12"/>
                      <a:pt x="29" y="11"/>
                    </a:cubicBezTo>
                    <a:cubicBezTo>
                      <a:pt x="27" y="10"/>
                      <a:pt x="24" y="9"/>
                      <a:pt x="2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2224"/>
              <p:cNvSpPr>
                <a:spLocks/>
              </p:cNvSpPr>
              <p:nvPr/>
            </p:nvSpPr>
            <p:spPr bwMode="auto">
              <a:xfrm>
                <a:off x="3847084" y="2551051"/>
                <a:ext cx="204424" cy="93521"/>
              </a:xfrm>
              <a:custGeom>
                <a:avLst/>
                <a:gdLst>
                  <a:gd name="T0" fmla="*/ 108 w 115"/>
                  <a:gd name="T1" fmla="*/ 31 h 54"/>
                  <a:gd name="T2" fmla="*/ 115 w 115"/>
                  <a:gd name="T3" fmla="*/ 24 h 54"/>
                  <a:gd name="T4" fmla="*/ 111 w 115"/>
                  <a:gd name="T5" fmla="*/ 17 h 54"/>
                  <a:gd name="T6" fmla="*/ 103 w 115"/>
                  <a:gd name="T7" fmla="*/ 9 h 54"/>
                  <a:gd name="T8" fmla="*/ 101 w 115"/>
                  <a:gd name="T9" fmla="*/ 4 h 54"/>
                  <a:gd name="T10" fmla="*/ 95 w 115"/>
                  <a:gd name="T11" fmla="*/ 5 h 54"/>
                  <a:gd name="T12" fmla="*/ 85 w 115"/>
                  <a:gd name="T13" fmla="*/ 0 h 54"/>
                  <a:gd name="T14" fmla="*/ 85 w 115"/>
                  <a:gd name="T15" fmla="*/ 5 h 54"/>
                  <a:gd name="T16" fmla="*/ 79 w 115"/>
                  <a:gd name="T17" fmla="*/ 7 h 54"/>
                  <a:gd name="T18" fmla="*/ 70 w 115"/>
                  <a:gd name="T19" fmla="*/ 7 h 54"/>
                  <a:gd name="T20" fmla="*/ 67 w 115"/>
                  <a:gd name="T21" fmla="*/ 7 h 54"/>
                  <a:gd name="T22" fmla="*/ 66 w 115"/>
                  <a:gd name="T23" fmla="*/ 9 h 54"/>
                  <a:gd name="T24" fmla="*/ 60 w 115"/>
                  <a:gd name="T25" fmla="*/ 7 h 54"/>
                  <a:gd name="T26" fmla="*/ 55 w 115"/>
                  <a:gd name="T27" fmla="*/ 7 h 54"/>
                  <a:gd name="T28" fmla="*/ 53 w 115"/>
                  <a:gd name="T29" fmla="*/ 13 h 54"/>
                  <a:gd name="T30" fmla="*/ 46 w 115"/>
                  <a:gd name="T31" fmla="*/ 8 h 54"/>
                  <a:gd name="T32" fmla="*/ 44 w 115"/>
                  <a:gd name="T33" fmla="*/ 8 h 54"/>
                  <a:gd name="T34" fmla="*/ 45 w 115"/>
                  <a:gd name="T35" fmla="*/ 17 h 54"/>
                  <a:gd name="T36" fmla="*/ 35 w 115"/>
                  <a:gd name="T37" fmla="*/ 20 h 54"/>
                  <a:gd name="T38" fmla="*/ 27 w 115"/>
                  <a:gd name="T39" fmla="*/ 15 h 54"/>
                  <a:gd name="T40" fmla="*/ 13 w 115"/>
                  <a:gd name="T41" fmla="*/ 1 h 54"/>
                  <a:gd name="T42" fmla="*/ 16 w 115"/>
                  <a:gd name="T43" fmla="*/ 4 h 54"/>
                  <a:gd name="T44" fmla="*/ 15 w 115"/>
                  <a:gd name="T45" fmla="*/ 9 h 54"/>
                  <a:gd name="T46" fmla="*/ 9 w 115"/>
                  <a:gd name="T47" fmla="*/ 6 h 54"/>
                  <a:gd name="T48" fmla="*/ 2 w 115"/>
                  <a:gd name="T49" fmla="*/ 13 h 54"/>
                  <a:gd name="T50" fmla="*/ 4 w 115"/>
                  <a:gd name="T51" fmla="*/ 17 h 54"/>
                  <a:gd name="T52" fmla="*/ 24 w 115"/>
                  <a:gd name="T53" fmla="*/ 16 h 54"/>
                  <a:gd name="T54" fmla="*/ 22 w 115"/>
                  <a:gd name="T55" fmla="*/ 23 h 54"/>
                  <a:gd name="T56" fmla="*/ 23 w 115"/>
                  <a:gd name="T57" fmla="*/ 26 h 54"/>
                  <a:gd name="T58" fmla="*/ 20 w 115"/>
                  <a:gd name="T59" fmla="*/ 30 h 54"/>
                  <a:gd name="T60" fmla="*/ 20 w 115"/>
                  <a:gd name="T61" fmla="*/ 33 h 54"/>
                  <a:gd name="T62" fmla="*/ 26 w 115"/>
                  <a:gd name="T63" fmla="*/ 36 h 54"/>
                  <a:gd name="T64" fmla="*/ 28 w 115"/>
                  <a:gd name="T65" fmla="*/ 41 h 54"/>
                  <a:gd name="T66" fmla="*/ 17 w 115"/>
                  <a:gd name="T67" fmla="*/ 46 h 54"/>
                  <a:gd name="T68" fmla="*/ 29 w 115"/>
                  <a:gd name="T69" fmla="*/ 45 h 54"/>
                  <a:gd name="T70" fmla="*/ 44 w 115"/>
                  <a:gd name="T71" fmla="*/ 50 h 54"/>
                  <a:gd name="T72" fmla="*/ 56 w 115"/>
                  <a:gd name="T73" fmla="*/ 54 h 54"/>
                  <a:gd name="T74" fmla="*/ 68 w 115"/>
                  <a:gd name="T75" fmla="*/ 50 h 54"/>
                  <a:gd name="T76" fmla="*/ 83 w 115"/>
                  <a:gd name="T77" fmla="*/ 44 h 54"/>
                  <a:gd name="T78" fmla="*/ 104 w 115"/>
                  <a:gd name="T79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5" h="54">
                    <a:moveTo>
                      <a:pt x="104" y="34"/>
                    </a:moveTo>
                    <a:cubicBezTo>
                      <a:pt x="105" y="33"/>
                      <a:pt x="106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10" y="31"/>
                      <a:pt x="113" y="27"/>
                      <a:pt x="115" y="24"/>
                    </a:cubicBezTo>
                    <a:cubicBezTo>
                      <a:pt x="115" y="23"/>
                      <a:pt x="115" y="21"/>
                      <a:pt x="114" y="20"/>
                    </a:cubicBezTo>
                    <a:cubicBezTo>
                      <a:pt x="113" y="18"/>
                      <a:pt x="112" y="17"/>
                      <a:pt x="111" y="17"/>
                    </a:cubicBezTo>
                    <a:cubicBezTo>
                      <a:pt x="108" y="17"/>
                      <a:pt x="105" y="16"/>
                      <a:pt x="104" y="14"/>
                    </a:cubicBezTo>
                    <a:cubicBezTo>
                      <a:pt x="103" y="12"/>
                      <a:pt x="102" y="10"/>
                      <a:pt x="103" y="9"/>
                    </a:cubicBezTo>
                    <a:cubicBezTo>
                      <a:pt x="103" y="8"/>
                      <a:pt x="102" y="7"/>
                      <a:pt x="102" y="6"/>
                    </a:cubicBezTo>
                    <a:cubicBezTo>
                      <a:pt x="101" y="5"/>
                      <a:pt x="101" y="5"/>
                      <a:pt x="101" y="4"/>
                    </a:cubicBezTo>
                    <a:cubicBezTo>
                      <a:pt x="99" y="4"/>
                      <a:pt x="98" y="4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5" y="0"/>
                      <a:pt x="85" y="0"/>
                      <a:pt x="85" y="2"/>
                    </a:cubicBezTo>
                    <a:cubicBezTo>
                      <a:pt x="85" y="3"/>
                      <a:pt x="85" y="4"/>
                      <a:pt x="85" y="5"/>
                    </a:cubicBezTo>
                    <a:cubicBezTo>
                      <a:pt x="85" y="6"/>
                      <a:pt x="84" y="7"/>
                      <a:pt x="82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7" y="10"/>
                      <a:pt x="73" y="10"/>
                      <a:pt x="70" y="7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8" y="6"/>
                      <a:pt x="67" y="6"/>
                      <a:pt x="67" y="7"/>
                    </a:cubicBezTo>
                    <a:cubicBezTo>
                      <a:pt x="67" y="7"/>
                      <a:pt x="67" y="8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9"/>
                      <a:pt x="62" y="9"/>
                      <a:pt x="60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5"/>
                      <a:pt x="56" y="6"/>
                      <a:pt x="55" y="7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3"/>
                      <a:pt x="48" y="12"/>
                      <a:pt x="46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5" y="12"/>
                      <a:pt x="46" y="15"/>
                      <a:pt x="45" y="17"/>
                    </a:cubicBezTo>
                    <a:cubicBezTo>
                      <a:pt x="44" y="18"/>
                      <a:pt x="42" y="19"/>
                      <a:pt x="40" y="18"/>
                    </a:cubicBezTo>
                    <a:cubicBezTo>
                      <a:pt x="39" y="17"/>
                      <a:pt x="36" y="18"/>
                      <a:pt x="35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0" y="22"/>
                      <a:pt x="28" y="18"/>
                      <a:pt x="27" y="15"/>
                    </a:cubicBezTo>
                    <a:cubicBezTo>
                      <a:pt x="27" y="13"/>
                      <a:pt x="27" y="10"/>
                      <a:pt x="29" y="9"/>
                    </a:cubicBezTo>
                    <a:cubicBezTo>
                      <a:pt x="27" y="6"/>
                      <a:pt x="17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7" y="4"/>
                      <a:pt x="18" y="6"/>
                      <a:pt x="18" y="7"/>
                    </a:cubicBezTo>
                    <a:cubicBezTo>
                      <a:pt x="18" y="8"/>
                      <a:pt x="17" y="9"/>
                      <a:pt x="15" y="9"/>
                    </a:cubicBezTo>
                    <a:cubicBezTo>
                      <a:pt x="13" y="9"/>
                      <a:pt x="11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7"/>
                      <a:pt x="5" y="9"/>
                    </a:cubicBezTo>
                    <a:cubicBezTo>
                      <a:pt x="4" y="10"/>
                      <a:pt x="3" y="12"/>
                      <a:pt x="2" y="13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6"/>
                      <a:pt x="2" y="17"/>
                      <a:pt x="4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14" y="13"/>
                      <a:pt x="21" y="14"/>
                      <a:pt x="24" y="16"/>
                    </a:cubicBezTo>
                    <a:cubicBezTo>
                      <a:pt x="25" y="17"/>
                      <a:pt x="25" y="19"/>
                      <a:pt x="25" y="19"/>
                    </a:cubicBezTo>
                    <a:cubicBezTo>
                      <a:pt x="25" y="21"/>
                      <a:pt x="23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5"/>
                      <a:pt x="23" y="26"/>
                    </a:cubicBezTo>
                    <a:cubicBezTo>
                      <a:pt x="23" y="27"/>
                      <a:pt x="21" y="28"/>
                      <a:pt x="19" y="29"/>
                    </a:cubicBezTo>
                    <a:cubicBezTo>
                      <a:pt x="19" y="29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4" y="31"/>
                      <a:pt x="26" y="33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8" y="38"/>
                      <a:pt x="28" y="39"/>
                      <a:pt x="28" y="41"/>
                    </a:cubicBezTo>
                    <a:cubicBezTo>
                      <a:pt x="28" y="43"/>
                      <a:pt x="26" y="45"/>
                      <a:pt x="21" y="46"/>
                    </a:cubicBezTo>
                    <a:cubicBezTo>
                      <a:pt x="19" y="46"/>
                      <a:pt x="18" y="46"/>
                      <a:pt x="17" y="46"/>
                    </a:cubicBezTo>
                    <a:cubicBezTo>
                      <a:pt x="19" y="47"/>
                      <a:pt x="23" y="46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6" y="45"/>
                      <a:pt x="40" y="47"/>
                      <a:pt x="44" y="50"/>
                    </a:cubicBezTo>
                    <a:cubicBezTo>
                      <a:pt x="47" y="51"/>
                      <a:pt x="49" y="52"/>
                      <a:pt x="51" y="53"/>
                    </a:cubicBezTo>
                    <a:cubicBezTo>
                      <a:pt x="52" y="54"/>
                      <a:pt x="54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62" y="54"/>
                      <a:pt x="68" y="51"/>
                      <a:pt x="68" y="50"/>
                    </a:cubicBezTo>
                    <a:cubicBezTo>
                      <a:pt x="69" y="47"/>
                      <a:pt x="73" y="46"/>
                      <a:pt x="77" y="46"/>
                    </a:cubicBezTo>
                    <a:cubicBezTo>
                      <a:pt x="79" y="45"/>
                      <a:pt x="82" y="45"/>
                      <a:pt x="83" y="44"/>
                    </a:cubicBezTo>
                    <a:cubicBezTo>
                      <a:pt x="87" y="41"/>
                      <a:pt x="92" y="38"/>
                      <a:pt x="99" y="38"/>
                    </a:cubicBezTo>
                    <a:cubicBezTo>
                      <a:pt x="102" y="38"/>
                      <a:pt x="103" y="36"/>
                      <a:pt x="104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4" name="Shape 2801"/>
            <p:cNvSpPr/>
            <p:nvPr/>
          </p:nvSpPr>
          <p:spPr>
            <a:xfrm>
              <a:off x="7497104" y="3512407"/>
              <a:ext cx="434224" cy="251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424" extrusionOk="0">
                  <a:moveTo>
                    <a:pt x="20671" y="8963"/>
                  </a:moveTo>
                  <a:cubicBezTo>
                    <a:pt x="20450" y="8347"/>
                    <a:pt x="20096" y="8656"/>
                    <a:pt x="20008" y="9170"/>
                  </a:cubicBezTo>
                  <a:cubicBezTo>
                    <a:pt x="19919" y="9684"/>
                    <a:pt x="19742" y="8963"/>
                    <a:pt x="19344" y="8963"/>
                  </a:cubicBezTo>
                  <a:cubicBezTo>
                    <a:pt x="18946" y="8963"/>
                    <a:pt x="18902" y="9478"/>
                    <a:pt x="18636" y="8861"/>
                  </a:cubicBezTo>
                  <a:cubicBezTo>
                    <a:pt x="18372" y="8244"/>
                    <a:pt x="18725" y="8037"/>
                    <a:pt x="18725" y="8037"/>
                  </a:cubicBezTo>
                  <a:lnTo>
                    <a:pt x="18769" y="7214"/>
                  </a:lnTo>
                  <a:lnTo>
                    <a:pt x="19318" y="4659"/>
                  </a:lnTo>
                  <a:cubicBezTo>
                    <a:pt x="19162" y="4510"/>
                    <a:pt x="18932" y="4451"/>
                    <a:pt x="18822" y="4547"/>
                  </a:cubicBezTo>
                  <a:cubicBezTo>
                    <a:pt x="18659" y="4688"/>
                    <a:pt x="18273" y="4595"/>
                    <a:pt x="18233" y="4264"/>
                  </a:cubicBezTo>
                  <a:cubicBezTo>
                    <a:pt x="18192" y="3933"/>
                    <a:pt x="17543" y="3886"/>
                    <a:pt x="17380" y="4169"/>
                  </a:cubicBezTo>
                  <a:cubicBezTo>
                    <a:pt x="17218" y="4453"/>
                    <a:pt x="16853" y="4688"/>
                    <a:pt x="16832" y="5020"/>
                  </a:cubicBezTo>
                  <a:cubicBezTo>
                    <a:pt x="16812" y="5351"/>
                    <a:pt x="16426" y="5256"/>
                    <a:pt x="16284" y="5492"/>
                  </a:cubicBezTo>
                  <a:cubicBezTo>
                    <a:pt x="16142" y="5728"/>
                    <a:pt x="15411" y="5823"/>
                    <a:pt x="15391" y="6012"/>
                  </a:cubicBezTo>
                  <a:cubicBezTo>
                    <a:pt x="15370" y="6201"/>
                    <a:pt x="14599" y="6248"/>
                    <a:pt x="14477" y="6012"/>
                  </a:cubicBezTo>
                  <a:cubicBezTo>
                    <a:pt x="14355" y="5776"/>
                    <a:pt x="13685" y="6012"/>
                    <a:pt x="13604" y="5634"/>
                  </a:cubicBezTo>
                  <a:cubicBezTo>
                    <a:pt x="13523" y="5256"/>
                    <a:pt x="13238" y="5066"/>
                    <a:pt x="13238" y="4737"/>
                  </a:cubicBezTo>
                  <a:cubicBezTo>
                    <a:pt x="13238" y="4405"/>
                    <a:pt x="12731" y="4405"/>
                    <a:pt x="12670" y="4123"/>
                  </a:cubicBezTo>
                  <a:cubicBezTo>
                    <a:pt x="12609" y="3839"/>
                    <a:pt x="12203" y="3697"/>
                    <a:pt x="12143" y="3792"/>
                  </a:cubicBezTo>
                  <a:cubicBezTo>
                    <a:pt x="12081" y="3886"/>
                    <a:pt x="11634" y="3508"/>
                    <a:pt x="11513" y="3461"/>
                  </a:cubicBezTo>
                  <a:cubicBezTo>
                    <a:pt x="11391" y="3414"/>
                    <a:pt x="11006" y="3650"/>
                    <a:pt x="10883" y="3650"/>
                  </a:cubicBezTo>
                  <a:cubicBezTo>
                    <a:pt x="10762" y="3650"/>
                    <a:pt x="10538" y="4169"/>
                    <a:pt x="10397" y="4216"/>
                  </a:cubicBezTo>
                  <a:cubicBezTo>
                    <a:pt x="10254" y="4264"/>
                    <a:pt x="9868" y="3650"/>
                    <a:pt x="9787" y="3792"/>
                  </a:cubicBezTo>
                  <a:cubicBezTo>
                    <a:pt x="9706" y="3933"/>
                    <a:pt x="9462" y="3320"/>
                    <a:pt x="9361" y="3037"/>
                  </a:cubicBezTo>
                  <a:cubicBezTo>
                    <a:pt x="9259" y="2753"/>
                    <a:pt x="9361" y="1949"/>
                    <a:pt x="9280" y="1666"/>
                  </a:cubicBezTo>
                  <a:cubicBezTo>
                    <a:pt x="9199" y="1382"/>
                    <a:pt x="8752" y="1382"/>
                    <a:pt x="8610" y="1194"/>
                  </a:cubicBezTo>
                  <a:cubicBezTo>
                    <a:pt x="8468" y="1004"/>
                    <a:pt x="8244" y="721"/>
                    <a:pt x="8102" y="721"/>
                  </a:cubicBezTo>
                  <a:cubicBezTo>
                    <a:pt x="7960" y="721"/>
                    <a:pt x="7737" y="627"/>
                    <a:pt x="7675" y="485"/>
                  </a:cubicBezTo>
                  <a:cubicBezTo>
                    <a:pt x="7615" y="343"/>
                    <a:pt x="7310" y="107"/>
                    <a:pt x="7169" y="13"/>
                  </a:cubicBezTo>
                  <a:cubicBezTo>
                    <a:pt x="7026" y="-81"/>
                    <a:pt x="7006" y="343"/>
                    <a:pt x="6925" y="532"/>
                  </a:cubicBezTo>
                  <a:cubicBezTo>
                    <a:pt x="6844" y="721"/>
                    <a:pt x="6600" y="769"/>
                    <a:pt x="6559" y="1099"/>
                  </a:cubicBezTo>
                  <a:cubicBezTo>
                    <a:pt x="6518" y="1430"/>
                    <a:pt x="6234" y="1524"/>
                    <a:pt x="6275" y="1902"/>
                  </a:cubicBezTo>
                  <a:cubicBezTo>
                    <a:pt x="6316" y="2280"/>
                    <a:pt x="6417" y="3037"/>
                    <a:pt x="6518" y="3224"/>
                  </a:cubicBezTo>
                  <a:cubicBezTo>
                    <a:pt x="6620" y="3414"/>
                    <a:pt x="6559" y="3980"/>
                    <a:pt x="6499" y="4169"/>
                  </a:cubicBezTo>
                  <a:cubicBezTo>
                    <a:pt x="6437" y="4358"/>
                    <a:pt x="6011" y="4499"/>
                    <a:pt x="5930" y="4831"/>
                  </a:cubicBezTo>
                  <a:cubicBezTo>
                    <a:pt x="5849" y="5162"/>
                    <a:pt x="5646" y="4783"/>
                    <a:pt x="5443" y="4499"/>
                  </a:cubicBezTo>
                  <a:cubicBezTo>
                    <a:pt x="5240" y="4216"/>
                    <a:pt x="4996" y="4405"/>
                    <a:pt x="4894" y="4595"/>
                  </a:cubicBezTo>
                  <a:cubicBezTo>
                    <a:pt x="4793" y="4783"/>
                    <a:pt x="4428" y="4123"/>
                    <a:pt x="4326" y="4075"/>
                  </a:cubicBezTo>
                  <a:cubicBezTo>
                    <a:pt x="4225" y="4028"/>
                    <a:pt x="4204" y="3130"/>
                    <a:pt x="4103" y="3178"/>
                  </a:cubicBezTo>
                  <a:cubicBezTo>
                    <a:pt x="4001" y="3224"/>
                    <a:pt x="3290" y="2895"/>
                    <a:pt x="3149" y="2799"/>
                  </a:cubicBezTo>
                  <a:cubicBezTo>
                    <a:pt x="3006" y="2705"/>
                    <a:pt x="2702" y="2753"/>
                    <a:pt x="2661" y="2989"/>
                  </a:cubicBezTo>
                  <a:cubicBezTo>
                    <a:pt x="2620" y="3226"/>
                    <a:pt x="2255" y="3178"/>
                    <a:pt x="2194" y="3461"/>
                  </a:cubicBezTo>
                  <a:cubicBezTo>
                    <a:pt x="2133" y="3745"/>
                    <a:pt x="1849" y="3886"/>
                    <a:pt x="1748" y="4169"/>
                  </a:cubicBezTo>
                  <a:cubicBezTo>
                    <a:pt x="1646" y="4453"/>
                    <a:pt x="1301" y="4453"/>
                    <a:pt x="1220" y="4878"/>
                  </a:cubicBezTo>
                  <a:cubicBezTo>
                    <a:pt x="1139" y="5304"/>
                    <a:pt x="712" y="5492"/>
                    <a:pt x="591" y="5539"/>
                  </a:cubicBezTo>
                  <a:cubicBezTo>
                    <a:pt x="469" y="5587"/>
                    <a:pt x="144" y="5728"/>
                    <a:pt x="124" y="5964"/>
                  </a:cubicBezTo>
                  <a:cubicBezTo>
                    <a:pt x="115" y="6066"/>
                    <a:pt x="64" y="6079"/>
                    <a:pt x="0" y="6061"/>
                  </a:cubicBezTo>
                  <a:cubicBezTo>
                    <a:pt x="8" y="6125"/>
                    <a:pt x="17" y="6181"/>
                    <a:pt x="22" y="6252"/>
                  </a:cubicBezTo>
                  <a:cubicBezTo>
                    <a:pt x="107" y="7330"/>
                    <a:pt x="304" y="7299"/>
                    <a:pt x="514" y="7724"/>
                  </a:cubicBezTo>
                  <a:cubicBezTo>
                    <a:pt x="725" y="8148"/>
                    <a:pt x="908" y="8475"/>
                    <a:pt x="1132" y="8508"/>
                  </a:cubicBezTo>
                  <a:cubicBezTo>
                    <a:pt x="1357" y="8542"/>
                    <a:pt x="1695" y="9161"/>
                    <a:pt x="1723" y="9620"/>
                  </a:cubicBezTo>
                  <a:cubicBezTo>
                    <a:pt x="1751" y="10077"/>
                    <a:pt x="1961" y="10600"/>
                    <a:pt x="2088" y="10830"/>
                  </a:cubicBezTo>
                  <a:cubicBezTo>
                    <a:pt x="2215" y="11058"/>
                    <a:pt x="2046" y="11843"/>
                    <a:pt x="2046" y="12431"/>
                  </a:cubicBezTo>
                  <a:cubicBezTo>
                    <a:pt x="2046" y="13020"/>
                    <a:pt x="1737" y="13151"/>
                    <a:pt x="1891" y="13740"/>
                  </a:cubicBezTo>
                  <a:cubicBezTo>
                    <a:pt x="2046" y="14328"/>
                    <a:pt x="3128" y="14621"/>
                    <a:pt x="3437" y="14621"/>
                  </a:cubicBezTo>
                  <a:cubicBezTo>
                    <a:pt x="3746" y="14621"/>
                    <a:pt x="3859" y="15309"/>
                    <a:pt x="3952" y="15344"/>
                  </a:cubicBezTo>
                  <a:cubicBezTo>
                    <a:pt x="4147" y="15419"/>
                    <a:pt x="4173" y="15961"/>
                    <a:pt x="4395" y="16064"/>
                  </a:cubicBezTo>
                  <a:cubicBezTo>
                    <a:pt x="4616" y="16167"/>
                    <a:pt x="4837" y="16475"/>
                    <a:pt x="4925" y="17403"/>
                  </a:cubicBezTo>
                  <a:cubicBezTo>
                    <a:pt x="5014" y="18327"/>
                    <a:pt x="5279" y="18636"/>
                    <a:pt x="5323" y="19049"/>
                  </a:cubicBezTo>
                  <a:cubicBezTo>
                    <a:pt x="5367" y="19461"/>
                    <a:pt x="5854" y="19151"/>
                    <a:pt x="6208" y="19255"/>
                  </a:cubicBezTo>
                  <a:cubicBezTo>
                    <a:pt x="6562" y="19358"/>
                    <a:pt x="7579" y="19255"/>
                    <a:pt x="7845" y="19358"/>
                  </a:cubicBezTo>
                  <a:cubicBezTo>
                    <a:pt x="8110" y="19461"/>
                    <a:pt x="8729" y="19358"/>
                    <a:pt x="9083" y="19975"/>
                  </a:cubicBezTo>
                  <a:cubicBezTo>
                    <a:pt x="9437" y="20592"/>
                    <a:pt x="9614" y="20077"/>
                    <a:pt x="9835" y="20386"/>
                  </a:cubicBezTo>
                  <a:cubicBezTo>
                    <a:pt x="10056" y="20694"/>
                    <a:pt x="10233" y="20901"/>
                    <a:pt x="10542" y="20797"/>
                  </a:cubicBezTo>
                  <a:cubicBezTo>
                    <a:pt x="10852" y="20694"/>
                    <a:pt x="10852" y="21312"/>
                    <a:pt x="11073" y="21416"/>
                  </a:cubicBezTo>
                  <a:cubicBezTo>
                    <a:pt x="11294" y="21519"/>
                    <a:pt x="11693" y="20592"/>
                    <a:pt x="12268" y="19975"/>
                  </a:cubicBezTo>
                  <a:cubicBezTo>
                    <a:pt x="12842" y="19358"/>
                    <a:pt x="13506" y="19769"/>
                    <a:pt x="13815" y="19872"/>
                  </a:cubicBezTo>
                  <a:cubicBezTo>
                    <a:pt x="14125" y="19975"/>
                    <a:pt x="14700" y="19564"/>
                    <a:pt x="15054" y="18636"/>
                  </a:cubicBezTo>
                  <a:cubicBezTo>
                    <a:pt x="15408" y="17711"/>
                    <a:pt x="15850" y="17916"/>
                    <a:pt x="15894" y="17093"/>
                  </a:cubicBezTo>
                  <a:cubicBezTo>
                    <a:pt x="15938" y="16270"/>
                    <a:pt x="15540" y="15961"/>
                    <a:pt x="15717" y="15241"/>
                  </a:cubicBezTo>
                  <a:cubicBezTo>
                    <a:pt x="15894" y="14521"/>
                    <a:pt x="16204" y="14623"/>
                    <a:pt x="16381" y="14830"/>
                  </a:cubicBezTo>
                  <a:cubicBezTo>
                    <a:pt x="16557" y="15035"/>
                    <a:pt x="17044" y="15344"/>
                    <a:pt x="17487" y="14623"/>
                  </a:cubicBezTo>
                  <a:cubicBezTo>
                    <a:pt x="17929" y="13903"/>
                    <a:pt x="18106" y="14007"/>
                    <a:pt x="18504" y="13903"/>
                  </a:cubicBezTo>
                  <a:cubicBezTo>
                    <a:pt x="18902" y="13800"/>
                    <a:pt x="18857" y="13183"/>
                    <a:pt x="19123" y="12566"/>
                  </a:cubicBezTo>
                  <a:cubicBezTo>
                    <a:pt x="19389" y="11948"/>
                    <a:pt x="19698" y="11742"/>
                    <a:pt x="19964" y="11742"/>
                  </a:cubicBezTo>
                  <a:cubicBezTo>
                    <a:pt x="20229" y="11742"/>
                    <a:pt x="20582" y="11124"/>
                    <a:pt x="20848" y="11330"/>
                  </a:cubicBezTo>
                  <a:cubicBezTo>
                    <a:pt x="21114" y="11536"/>
                    <a:pt x="21511" y="11639"/>
                    <a:pt x="21556" y="11124"/>
                  </a:cubicBezTo>
                  <a:cubicBezTo>
                    <a:pt x="21600" y="10611"/>
                    <a:pt x="20892" y="9581"/>
                    <a:pt x="20671" y="8963"/>
                  </a:cubicBez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13" name="Elipse 1112"/>
            <p:cNvSpPr/>
            <p:nvPr/>
          </p:nvSpPr>
          <p:spPr>
            <a:xfrm>
              <a:off x="7837329" y="4115236"/>
              <a:ext cx="53387" cy="57185"/>
            </a:xfrm>
            <a:prstGeom prst="ellipse">
              <a:avLst/>
            </a:prstGeom>
            <a:solidFill>
              <a:srgbClr val="33A3DC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1136" name="Elipse 1135"/>
            <p:cNvSpPr/>
            <p:nvPr/>
          </p:nvSpPr>
          <p:spPr>
            <a:xfrm>
              <a:off x="5951834" y="4262228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1</a:t>
              </a:r>
              <a:endParaRPr lang="es-PE" sz="1050" dirty="0"/>
            </a:p>
          </p:txBody>
        </p:sp>
        <p:sp>
          <p:nvSpPr>
            <p:cNvPr id="1137" name="Elipse 1136"/>
            <p:cNvSpPr/>
            <p:nvPr/>
          </p:nvSpPr>
          <p:spPr>
            <a:xfrm>
              <a:off x="8056268" y="4269919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2</a:t>
              </a:r>
              <a:endParaRPr lang="es-PE" sz="1050" dirty="0"/>
            </a:p>
          </p:txBody>
        </p:sp>
        <p:sp>
          <p:nvSpPr>
            <p:cNvPr id="1138" name="Elipse 1137"/>
            <p:cNvSpPr/>
            <p:nvPr/>
          </p:nvSpPr>
          <p:spPr>
            <a:xfrm>
              <a:off x="7120946" y="4269931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3</a:t>
              </a:r>
              <a:endParaRPr lang="es-PE" sz="1050" dirty="0"/>
            </a:p>
          </p:txBody>
        </p:sp>
        <p:sp>
          <p:nvSpPr>
            <p:cNvPr id="1139" name="Elipse 1138"/>
            <p:cNvSpPr/>
            <p:nvPr/>
          </p:nvSpPr>
          <p:spPr>
            <a:xfrm>
              <a:off x="6753151" y="3604339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4</a:t>
              </a:r>
              <a:endParaRPr lang="es-PE" sz="1050" dirty="0"/>
            </a:p>
          </p:txBody>
        </p:sp>
        <p:sp>
          <p:nvSpPr>
            <p:cNvPr id="1140" name="Elipse 1139"/>
            <p:cNvSpPr/>
            <p:nvPr/>
          </p:nvSpPr>
          <p:spPr>
            <a:xfrm>
              <a:off x="6402342" y="4413577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5</a:t>
              </a:r>
              <a:endParaRPr lang="es-PE" sz="1050" dirty="0"/>
            </a:p>
          </p:txBody>
        </p:sp>
        <p:sp>
          <p:nvSpPr>
            <p:cNvPr id="1141" name="Elipse 1140"/>
            <p:cNvSpPr/>
            <p:nvPr/>
          </p:nvSpPr>
          <p:spPr>
            <a:xfrm>
              <a:off x="7192878" y="4539622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6</a:t>
              </a:r>
              <a:endParaRPr lang="es-PE" sz="1050" dirty="0"/>
            </a:p>
          </p:txBody>
        </p:sp>
        <p:sp>
          <p:nvSpPr>
            <p:cNvPr id="1142" name="Elipse 1141"/>
            <p:cNvSpPr/>
            <p:nvPr/>
          </p:nvSpPr>
          <p:spPr>
            <a:xfrm>
              <a:off x="7906616" y="4689399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7</a:t>
              </a:r>
              <a:endParaRPr lang="es-PE" sz="1050" dirty="0"/>
            </a:p>
          </p:txBody>
        </p:sp>
        <p:sp>
          <p:nvSpPr>
            <p:cNvPr id="1143" name="Elipse 1142"/>
            <p:cNvSpPr/>
            <p:nvPr/>
          </p:nvSpPr>
          <p:spPr>
            <a:xfrm>
              <a:off x="7406289" y="3898087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8</a:t>
              </a:r>
              <a:endParaRPr lang="es-PE" sz="1050" dirty="0"/>
            </a:p>
          </p:txBody>
        </p:sp>
        <p:sp>
          <p:nvSpPr>
            <p:cNvPr id="1144" name="Elipse 1143"/>
            <p:cNvSpPr/>
            <p:nvPr/>
          </p:nvSpPr>
          <p:spPr>
            <a:xfrm>
              <a:off x="7189058" y="3667675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9</a:t>
              </a:r>
              <a:endParaRPr lang="es-PE" sz="1050" dirty="0"/>
            </a:p>
          </p:txBody>
        </p:sp>
        <p:grpSp>
          <p:nvGrpSpPr>
            <p:cNvPr id="1147" name="Grupo 1146"/>
            <p:cNvGrpSpPr/>
            <p:nvPr/>
          </p:nvGrpSpPr>
          <p:grpSpPr>
            <a:xfrm>
              <a:off x="4946628" y="4461634"/>
              <a:ext cx="363946" cy="253916"/>
              <a:chOff x="8598177" y="2629598"/>
              <a:chExt cx="363946" cy="253916"/>
            </a:xfrm>
          </p:grpSpPr>
          <p:sp>
            <p:nvSpPr>
              <p:cNvPr id="1145" name="Elipse 1144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46" name="CuadroTexto 1145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10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52" name="Grupo 1151"/>
            <p:cNvGrpSpPr/>
            <p:nvPr/>
          </p:nvGrpSpPr>
          <p:grpSpPr>
            <a:xfrm>
              <a:off x="5392012" y="4468614"/>
              <a:ext cx="363946" cy="253916"/>
              <a:chOff x="8598177" y="2629598"/>
              <a:chExt cx="363946" cy="253916"/>
            </a:xfrm>
          </p:grpSpPr>
          <p:sp>
            <p:nvSpPr>
              <p:cNvPr id="1153" name="Elipse 1152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54" name="CuadroTexto 1153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12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156" name="Elipse 1155"/>
            <p:cNvSpPr/>
            <p:nvPr/>
          </p:nvSpPr>
          <p:spPr>
            <a:xfrm>
              <a:off x="7685584" y="3745996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000" dirty="0"/>
            </a:p>
          </p:txBody>
        </p:sp>
        <p:grpSp>
          <p:nvGrpSpPr>
            <p:cNvPr id="1158" name="Grupo 1157"/>
            <p:cNvGrpSpPr/>
            <p:nvPr/>
          </p:nvGrpSpPr>
          <p:grpSpPr>
            <a:xfrm>
              <a:off x="4832104" y="4065745"/>
              <a:ext cx="363946" cy="253916"/>
              <a:chOff x="8598177" y="2629598"/>
              <a:chExt cx="363946" cy="253916"/>
            </a:xfrm>
          </p:grpSpPr>
          <p:sp>
            <p:nvSpPr>
              <p:cNvPr id="1159" name="Elipse 1158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0" name="CuadroTexto 1159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14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1" name="Grupo 1160"/>
            <p:cNvGrpSpPr/>
            <p:nvPr/>
          </p:nvGrpSpPr>
          <p:grpSpPr>
            <a:xfrm>
              <a:off x="5261483" y="4990699"/>
              <a:ext cx="363946" cy="253916"/>
              <a:chOff x="8598177" y="2629598"/>
              <a:chExt cx="363946" cy="253916"/>
            </a:xfrm>
          </p:grpSpPr>
          <p:sp>
            <p:nvSpPr>
              <p:cNvPr id="1162" name="Elipse 1161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3" name="CuadroTexto 1162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15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111" name="Elipse 1110"/>
            <p:cNvSpPr/>
            <p:nvPr/>
          </p:nvSpPr>
          <p:spPr>
            <a:xfrm rot="20962597">
              <a:off x="7911101" y="4197358"/>
              <a:ext cx="132511" cy="306454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1170" name="Elipse 1169"/>
            <p:cNvSpPr/>
            <p:nvPr/>
          </p:nvSpPr>
          <p:spPr>
            <a:xfrm rot="16517477">
              <a:off x="7696258" y="4337180"/>
              <a:ext cx="169584" cy="286920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grpSp>
          <p:nvGrpSpPr>
            <p:cNvPr id="1149" name="Grupo 1148"/>
            <p:cNvGrpSpPr/>
            <p:nvPr/>
          </p:nvGrpSpPr>
          <p:grpSpPr>
            <a:xfrm>
              <a:off x="7836246" y="3959828"/>
              <a:ext cx="363946" cy="253916"/>
              <a:chOff x="8598177" y="2629598"/>
              <a:chExt cx="363946" cy="253916"/>
            </a:xfrm>
          </p:grpSpPr>
          <p:sp>
            <p:nvSpPr>
              <p:cNvPr id="1150" name="Elipse 1149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51" name="CuadroTexto 1150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11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</p:grpSp>
      <p:cxnSp>
        <p:nvCxnSpPr>
          <p:cNvPr id="1116" name="Conector recto de flecha 1115"/>
          <p:cNvCxnSpPr>
            <a:endCxn id="1073" idx="38"/>
          </p:cNvCxnSpPr>
          <p:nvPr/>
        </p:nvCxnSpPr>
        <p:spPr>
          <a:xfrm flipV="1">
            <a:off x="7490894" y="4209501"/>
            <a:ext cx="236654" cy="1509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71" name="Conector recto de flecha 1170"/>
          <p:cNvCxnSpPr>
            <a:stCxn id="1070" idx="19"/>
            <a:endCxn id="1072" idx="3"/>
          </p:cNvCxnSpPr>
          <p:nvPr/>
        </p:nvCxnSpPr>
        <p:spPr>
          <a:xfrm>
            <a:off x="7666416" y="3849004"/>
            <a:ext cx="85052" cy="9940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72" name="Freeform 1130"/>
          <p:cNvSpPr>
            <a:spLocks/>
          </p:cNvSpPr>
          <p:nvPr/>
        </p:nvSpPr>
        <p:spPr bwMode="auto">
          <a:xfrm>
            <a:off x="8301568" y="3852807"/>
            <a:ext cx="29740" cy="47429"/>
          </a:xfrm>
          <a:custGeom>
            <a:avLst/>
            <a:gdLst>
              <a:gd name="T0" fmla="*/ 1 w 24"/>
              <a:gd name="T1" fmla="*/ 10 h 30"/>
              <a:gd name="T2" fmla="*/ 4 w 24"/>
              <a:gd name="T3" fmla="*/ 6 h 30"/>
              <a:gd name="T4" fmla="*/ 6 w 24"/>
              <a:gd name="T5" fmla="*/ 4 h 30"/>
              <a:gd name="T6" fmla="*/ 9 w 24"/>
              <a:gd name="T7" fmla="*/ 6 h 30"/>
              <a:gd name="T8" fmla="*/ 9 w 24"/>
              <a:gd name="T9" fmla="*/ 19 h 30"/>
              <a:gd name="T10" fmla="*/ 9 w 24"/>
              <a:gd name="T11" fmla="*/ 29 h 30"/>
              <a:gd name="T12" fmla="*/ 11 w 24"/>
              <a:gd name="T13" fmla="*/ 30 h 30"/>
              <a:gd name="T14" fmla="*/ 11 w 24"/>
              <a:gd name="T15" fmla="*/ 30 h 30"/>
              <a:gd name="T16" fmla="*/ 16 w 24"/>
              <a:gd name="T17" fmla="*/ 22 h 30"/>
              <a:gd name="T18" fmla="*/ 23 w 24"/>
              <a:gd name="T19" fmla="*/ 12 h 30"/>
              <a:gd name="T20" fmla="*/ 24 w 24"/>
              <a:gd name="T21" fmla="*/ 10 h 30"/>
              <a:gd name="T22" fmla="*/ 23 w 24"/>
              <a:gd name="T23" fmla="*/ 10 h 30"/>
              <a:gd name="T24" fmla="*/ 20 w 24"/>
              <a:gd name="T25" fmla="*/ 6 h 30"/>
              <a:gd name="T26" fmla="*/ 17 w 24"/>
              <a:gd name="T27" fmla="*/ 4 h 30"/>
              <a:gd name="T28" fmla="*/ 12 w 24"/>
              <a:gd name="T29" fmla="*/ 0 h 30"/>
              <a:gd name="T30" fmla="*/ 5 w 24"/>
              <a:gd name="T31" fmla="*/ 4 h 30"/>
              <a:gd name="T32" fmla="*/ 4 w 24"/>
              <a:gd name="T33" fmla="*/ 5 h 30"/>
              <a:gd name="T34" fmla="*/ 1 w 24"/>
              <a:gd name="T35" fmla="*/ 9 h 30"/>
              <a:gd name="T36" fmla="*/ 1 w 24"/>
              <a:gd name="T37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30">
                <a:moveTo>
                  <a:pt x="1" y="10"/>
                </a:moveTo>
                <a:cubicBezTo>
                  <a:pt x="2" y="10"/>
                  <a:pt x="3" y="8"/>
                  <a:pt x="4" y="6"/>
                </a:cubicBezTo>
                <a:cubicBezTo>
                  <a:pt x="4" y="4"/>
                  <a:pt x="6" y="4"/>
                  <a:pt x="6" y="4"/>
                </a:cubicBezTo>
                <a:cubicBezTo>
                  <a:pt x="7" y="4"/>
                  <a:pt x="8" y="4"/>
                  <a:pt x="9" y="6"/>
                </a:cubicBezTo>
                <a:cubicBezTo>
                  <a:pt x="10" y="8"/>
                  <a:pt x="11" y="14"/>
                  <a:pt x="9" y="19"/>
                </a:cubicBezTo>
                <a:cubicBezTo>
                  <a:pt x="7" y="22"/>
                  <a:pt x="8" y="26"/>
                  <a:pt x="9" y="29"/>
                </a:cubicBezTo>
                <a:cubicBezTo>
                  <a:pt x="10" y="29"/>
                  <a:pt x="10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2" y="30"/>
                  <a:pt x="15" y="25"/>
                  <a:pt x="16" y="22"/>
                </a:cubicBezTo>
                <a:cubicBezTo>
                  <a:pt x="18" y="18"/>
                  <a:pt x="20" y="14"/>
                  <a:pt x="23" y="12"/>
                </a:cubicBezTo>
                <a:cubicBezTo>
                  <a:pt x="23" y="11"/>
                  <a:pt x="24" y="10"/>
                  <a:pt x="24" y="10"/>
                </a:cubicBezTo>
                <a:cubicBezTo>
                  <a:pt x="24" y="10"/>
                  <a:pt x="23" y="10"/>
                  <a:pt x="23" y="10"/>
                </a:cubicBezTo>
                <a:cubicBezTo>
                  <a:pt x="22" y="9"/>
                  <a:pt x="20" y="8"/>
                  <a:pt x="20" y="6"/>
                </a:cubicBezTo>
                <a:cubicBezTo>
                  <a:pt x="20" y="5"/>
                  <a:pt x="18" y="5"/>
                  <a:pt x="17" y="4"/>
                </a:cubicBezTo>
                <a:cubicBezTo>
                  <a:pt x="15" y="4"/>
                  <a:pt x="13" y="3"/>
                  <a:pt x="12" y="0"/>
                </a:cubicBezTo>
                <a:cubicBezTo>
                  <a:pt x="11" y="0"/>
                  <a:pt x="8" y="2"/>
                  <a:pt x="5" y="4"/>
                </a:cubicBezTo>
                <a:cubicBezTo>
                  <a:pt x="4" y="5"/>
                  <a:pt x="4" y="5"/>
                  <a:pt x="4" y="5"/>
                </a:cubicBezTo>
                <a:cubicBezTo>
                  <a:pt x="0" y="8"/>
                  <a:pt x="0" y="8"/>
                  <a:pt x="1" y="9"/>
                </a:cubicBezTo>
                <a:cubicBezTo>
                  <a:pt x="1" y="10"/>
                  <a:pt x="1" y="10"/>
                  <a:pt x="1" y="10"/>
                </a:cubicBezTo>
                <a:close/>
              </a:path>
            </a:pathLst>
          </a:custGeom>
          <a:solidFill>
            <a:srgbClr val="BFBFBF"/>
          </a:solidFill>
          <a:ln w="317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73" name="CuadroTexto 1172"/>
          <p:cNvSpPr txBox="1"/>
          <p:nvPr/>
        </p:nvSpPr>
        <p:spPr>
          <a:xfrm>
            <a:off x="7713898" y="3465316"/>
            <a:ext cx="3639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050" dirty="0">
                <a:solidFill>
                  <a:schemeClr val="bg1"/>
                </a:solidFill>
              </a:rPr>
              <a:t>13</a:t>
            </a:r>
            <a:endParaRPr lang="es-PE" sz="1050" dirty="0">
              <a:solidFill>
                <a:schemeClr val="bg1"/>
              </a:solidFill>
            </a:endParaRPr>
          </a:p>
        </p:txBody>
      </p:sp>
      <p:cxnSp>
        <p:nvCxnSpPr>
          <p:cNvPr id="1174" name="Conector recto de flecha 1173"/>
          <p:cNvCxnSpPr/>
          <p:nvPr/>
        </p:nvCxnSpPr>
        <p:spPr>
          <a:xfrm flipH="1">
            <a:off x="7807632" y="3720692"/>
            <a:ext cx="27217" cy="21770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57" name="Estrella de 5 puntas 1156"/>
          <p:cNvSpPr/>
          <p:nvPr/>
        </p:nvSpPr>
        <p:spPr>
          <a:xfrm>
            <a:off x="3563888" y="3717032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164" name="Estrella de 5 puntas 1163"/>
          <p:cNvSpPr/>
          <p:nvPr/>
        </p:nvSpPr>
        <p:spPr>
          <a:xfrm>
            <a:off x="5462385" y="6093296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3" name="CuadroTexto 2"/>
          <p:cNvSpPr txBox="1"/>
          <p:nvPr/>
        </p:nvSpPr>
        <p:spPr>
          <a:xfrm>
            <a:off x="5508104" y="6021288"/>
            <a:ext cx="127173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8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No data </a:t>
            </a:r>
            <a:r>
              <a:rPr lang="es-ES" sz="8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available</a:t>
            </a:r>
            <a:endParaRPr lang="es-PE" sz="8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76" name="Estrella de 5 puntas 1175"/>
          <p:cNvSpPr/>
          <p:nvPr/>
        </p:nvSpPr>
        <p:spPr>
          <a:xfrm>
            <a:off x="3563888" y="3429000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177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4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396529" y="385734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657998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" name="Rectángulo 1125"/>
          <p:cNvSpPr/>
          <p:nvPr/>
        </p:nvSpPr>
        <p:spPr>
          <a:xfrm>
            <a:off x="3277601" y="917693"/>
            <a:ext cx="61907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PE" sz="1200" b="1" dirty="0">
                <a:solidFill>
                  <a:prstClr val="black"/>
                </a:solidFill>
              </a:rPr>
              <a:t>2022/</a:t>
            </a:r>
          </a:p>
          <a:p>
            <a:pPr algn="ctr"/>
            <a:r>
              <a:rPr lang="es-PE" sz="1200" b="1" dirty="0">
                <a:solidFill>
                  <a:prstClr val="black"/>
                </a:solidFill>
              </a:rPr>
              <a:t>2023 </a:t>
            </a:r>
            <a:endParaRPr lang="es-PE" dirty="0"/>
          </a:p>
        </p:txBody>
      </p:sp>
      <p:graphicFrame>
        <p:nvGraphicFramePr>
          <p:cNvPr id="1128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0712060"/>
              </p:ext>
            </p:extLst>
          </p:nvPr>
        </p:nvGraphicFramePr>
        <p:xfrm>
          <a:off x="740210" y="853088"/>
          <a:ext cx="2502968" cy="487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29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Women have less</a:t>
                      </a:r>
                      <a:r>
                        <a:rPr lang="en-US" sz="1400" b="1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opportunities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Top 15</a:t>
                      </a:r>
                      <a:endParaRPr lang="es-PE" sz="1400" b="0" dirty="0">
                        <a:latin typeface="Calibri Light" panose="020F03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61" name="Tabla 11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5990828"/>
              </p:ext>
            </p:extLst>
          </p:nvPr>
        </p:nvGraphicFramePr>
        <p:xfrm>
          <a:off x="3748957" y="282535"/>
          <a:ext cx="4946568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6642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236642">
                  <a:extLst>
                    <a:ext uri="{9D8B030D-6E8A-4147-A177-3AD203B41FA5}">
                      <a16:colId xmlns:a16="http://schemas.microsoft.com/office/drawing/2014/main" val="3740968810"/>
                    </a:ext>
                  </a:extLst>
                </a:gridCol>
                <a:gridCol w="1236642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236642">
                  <a:extLst>
                    <a:ext uri="{9D8B030D-6E8A-4147-A177-3AD203B41FA5}">
                      <a16:colId xmlns:a16="http://schemas.microsoft.com/office/drawing/2014/main" val="4254017259"/>
                    </a:ext>
                  </a:extLst>
                </a:gridCol>
              </a:tblGrid>
              <a:tr h="404031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MORE OPPORTUNITIES</a:t>
                      </a:r>
                      <a:endParaRPr lang="es-ES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A3D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+mn-lt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WOMEN HAVE SAME OPPORTUNITIES</a:t>
                      </a:r>
                      <a:endParaRPr lang="es-PE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1" dirty="0">
                          <a:solidFill>
                            <a:schemeClr val="bg1"/>
                          </a:solidFill>
                          <a:latin typeface="+mn-lt"/>
                        </a:rPr>
                        <a:t>WOMEN</a:t>
                      </a:r>
                      <a:r>
                        <a:rPr lang="es-PE" sz="1100" b="1" baseline="0" dirty="0">
                          <a:solidFill>
                            <a:schemeClr val="bg1"/>
                          </a:solidFill>
                          <a:latin typeface="+mn-lt"/>
                        </a:rPr>
                        <a:t> HAVE LESS OPPORTUNITIES</a:t>
                      </a:r>
                      <a:endParaRPr lang="es-PE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2467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+mn-lt"/>
                        </a:rPr>
                        <a:t>DK/NR</a:t>
                      </a:r>
                      <a:endParaRPr lang="es-PE" sz="11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1162" name="Rectángulo 1161"/>
          <p:cNvSpPr/>
          <p:nvPr/>
        </p:nvSpPr>
        <p:spPr>
          <a:xfrm>
            <a:off x="3348584" y="1320638"/>
            <a:ext cx="453970" cy="480131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70000"/>
              </a:lnSpc>
            </a:pPr>
            <a:r>
              <a:rPr lang="es-PE" sz="1200" b="1" dirty="0">
                <a:solidFill>
                  <a:srgbClr val="D2467B"/>
                </a:solidFill>
              </a:rPr>
              <a:t>78%</a:t>
            </a:r>
            <a:endParaRPr lang="es-ES" sz="1400" b="1" dirty="0">
              <a:solidFill>
                <a:srgbClr val="D2467B"/>
              </a:solidFill>
            </a:endParaRP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79%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73%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71%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60%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77%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69%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70%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70%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67%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46%</a:t>
            </a:r>
          </a:p>
          <a:p>
            <a:pPr>
              <a:lnSpc>
                <a:spcPct val="170000"/>
              </a:lnSpc>
            </a:pPr>
            <a:endParaRPr lang="es-ES" sz="1200" b="1" dirty="0">
              <a:solidFill>
                <a:srgbClr val="D2467B"/>
              </a:solidFill>
            </a:endParaRPr>
          </a:p>
          <a:p>
            <a:pPr>
              <a:lnSpc>
                <a:spcPct val="170000"/>
              </a:lnSpc>
            </a:pPr>
            <a:endParaRPr lang="es-ES" sz="1200" b="1" dirty="0">
              <a:solidFill>
                <a:srgbClr val="D2467B"/>
              </a:solidFill>
            </a:endParaRP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58%</a:t>
            </a:r>
          </a:p>
          <a:p>
            <a:pPr>
              <a:lnSpc>
                <a:spcPct val="170000"/>
              </a:lnSpc>
            </a:pPr>
            <a:r>
              <a:rPr lang="es-ES" sz="1200" b="1" dirty="0">
                <a:solidFill>
                  <a:srgbClr val="D2467B"/>
                </a:solidFill>
              </a:rPr>
              <a:t>58%</a:t>
            </a:r>
            <a:endParaRPr lang="es-PE" sz="1200" b="1" dirty="0">
              <a:solidFill>
                <a:srgbClr val="D2467B"/>
              </a:solidFill>
            </a:endParaRPr>
          </a:p>
        </p:txBody>
      </p:sp>
      <p:graphicFrame>
        <p:nvGraphicFramePr>
          <p:cNvPr id="1163" name="43 Gráfico"/>
          <p:cNvGraphicFramePr/>
          <p:nvPr>
            <p:extLst>
              <p:ext uri="{D42A27DB-BD31-4B8C-83A1-F6EECF244321}">
                <p14:modId xmlns:p14="http://schemas.microsoft.com/office/powerpoint/2010/main" val="2749189100"/>
              </p:ext>
            </p:extLst>
          </p:nvPr>
        </p:nvGraphicFramePr>
        <p:xfrm>
          <a:off x="270296" y="1395777"/>
          <a:ext cx="3060226" cy="47731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91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5286201" y="5589240"/>
            <a:ext cx="326221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 cases.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13872 cases.</a:t>
            </a:r>
          </a:p>
        </p:txBody>
      </p:sp>
      <p:sp>
        <p:nvSpPr>
          <p:cNvPr id="1192" name="56 Rectángulo"/>
          <p:cNvSpPr/>
          <p:nvPr/>
        </p:nvSpPr>
        <p:spPr>
          <a:xfrm>
            <a:off x="1975266" y="6618159"/>
            <a:ext cx="600946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1193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238473"/>
            <a:ext cx="592104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Q6. In your Country, do you think women have the same opportunities, more opportunities or less opportunities than men in job opportunities and career??</a:t>
            </a:r>
          </a:p>
        </p:txBody>
      </p:sp>
      <p:sp>
        <p:nvSpPr>
          <p:cNvPr id="119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Job opportunities and career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grpSp>
        <p:nvGrpSpPr>
          <p:cNvPr id="1133" name="Grupo 1132"/>
          <p:cNvGrpSpPr/>
          <p:nvPr/>
        </p:nvGrpSpPr>
        <p:grpSpPr>
          <a:xfrm>
            <a:off x="3896678" y="1901938"/>
            <a:ext cx="5015027" cy="3311492"/>
            <a:chOff x="3903276" y="2061725"/>
            <a:chExt cx="5015027" cy="3311492"/>
          </a:xfrm>
        </p:grpSpPr>
        <p:grpSp>
          <p:nvGrpSpPr>
            <p:cNvPr id="1188" name="Grupo 1187"/>
            <p:cNvGrpSpPr/>
            <p:nvPr/>
          </p:nvGrpSpPr>
          <p:grpSpPr>
            <a:xfrm>
              <a:off x="5859644" y="3321145"/>
              <a:ext cx="363946" cy="253916"/>
              <a:chOff x="8598177" y="2629598"/>
              <a:chExt cx="363946" cy="253916"/>
            </a:xfrm>
          </p:grpSpPr>
          <p:sp>
            <p:nvSpPr>
              <p:cNvPr id="1189" name="Elipse 1188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90" name="CuadroTexto 1189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15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5" name="Group 1107"/>
            <p:cNvGrpSpPr>
              <a:grpSpLocks noChangeAspect="1"/>
            </p:cNvGrpSpPr>
            <p:nvPr/>
          </p:nvGrpSpPr>
          <p:grpSpPr bwMode="auto">
            <a:xfrm>
              <a:off x="7836604" y="4556984"/>
              <a:ext cx="914639" cy="816233"/>
              <a:chOff x="4133" y="2396"/>
              <a:chExt cx="709" cy="482"/>
            </a:xfrm>
            <a:solidFill>
              <a:srgbClr val="BFBFBF"/>
            </a:solidFill>
          </p:grpSpPr>
          <p:sp>
            <p:nvSpPr>
              <p:cNvPr id="1105" name="Freeform 1108"/>
              <p:cNvSpPr>
                <a:spLocks/>
              </p:cNvSpPr>
              <p:nvPr/>
            </p:nvSpPr>
            <p:spPr bwMode="auto">
              <a:xfrm>
                <a:off x="4438" y="2396"/>
                <a:ext cx="98" cy="82"/>
              </a:xfrm>
              <a:custGeom>
                <a:avLst/>
                <a:gdLst>
                  <a:gd name="T0" fmla="*/ 20 w 103"/>
                  <a:gd name="T1" fmla="*/ 66 h 86"/>
                  <a:gd name="T2" fmla="*/ 23 w 103"/>
                  <a:gd name="T3" fmla="*/ 63 h 86"/>
                  <a:gd name="T4" fmla="*/ 26 w 103"/>
                  <a:gd name="T5" fmla="*/ 60 h 86"/>
                  <a:gd name="T6" fmla="*/ 29 w 103"/>
                  <a:gd name="T7" fmla="*/ 55 h 86"/>
                  <a:gd name="T8" fmla="*/ 35 w 103"/>
                  <a:gd name="T9" fmla="*/ 53 h 86"/>
                  <a:gd name="T10" fmla="*/ 55 w 103"/>
                  <a:gd name="T11" fmla="*/ 60 h 86"/>
                  <a:gd name="T12" fmla="*/ 64 w 103"/>
                  <a:gd name="T13" fmla="*/ 70 h 86"/>
                  <a:gd name="T14" fmla="*/ 78 w 103"/>
                  <a:gd name="T15" fmla="*/ 82 h 86"/>
                  <a:gd name="T16" fmla="*/ 81 w 103"/>
                  <a:gd name="T17" fmla="*/ 82 h 86"/>
                  <a:gd name="T18" fmla="*/ 92 w 103"/>
                  <a:gd name="T19" fmla="*/ 84 h 86"/>
                  <a:gd name="T20" fmla="*/ 102 w 103"/>
                  <a:gd name="T21" fmla="*/ 86 h 86"/>
                  <a:gd name="T22" fmla="*/ 102 w 103"/>
                  <a:gd name="T23" fmla="*/ 86 h 86"/>
                  <a:gd name="T24" fmla="*/ 103 w 103"/>
                  <a:gd name="T25" fmla="*/ 86 h 86"/>
                  <a:gd name="T26" fmla="*/ 100 w 103"/>
                  <a:gd name="T27" fmla="*/ 83 h 86"/>
                  <a:gd name="T28" fmla="*/ 90 w 103"/>
                  <a:gd name="T29" fmla="*/ 74 h 86"/>
                  <a:gd name="T30" fmla="*/ 87 w 103"/>
                  <a:gd name="T31" fmla="*/ 73 h 86"/>
                  <a:gd name="T32" fmla="*/ 80 w 103"/>
                  <a:gd name="T33" fmla="*/ 70 h 86"/>
                  <a:gd name="T34" fmla="*/ 75 w 103"/>
                  <a:gd name="T35" fmla="*/ 61 h 86"/>
                  <a:gd name="T36" fmla="*/ 72 w 103"/>
                  <a:gd name="T37" fmla="*/ 55 h 86"/>
                  <a:gd name="T38" fmla="*/ 65 w 103"/>
                  <a:gd name="T39" fmla="*/ 45 h 86"/>
                  <a:gd name="T40" fmla="*/ 70 w 103"/>
                  <a:gd name="T41" fmla="*/ 42 h 86"/>
                  <a:gd name="T42" fmla="*/ 71 w 103"/>
                  <a:gd name="T43" fmla="*/ 42 h 86"/>
                  <a:gd name="T44" fmla="*/ 74 w 103"/>
                  <a:gd name="T45" fmla="*/ 41 h 86"/>
                  <a:gd name="T46" fmla="*/ 71 w 103"/>
                  <a:gd name="T47" fmla="*/ 38 h 86"/>
                  <a:gd name="T48" fmla="*/ 62 w 103"/>
                  <a:gd name="T49" fmla="*/ 34 h 86"/>
                  <a:gd name="T50" fmla="*/ 48 w 103"/>
                  <a:gd name="T51" fmla="*/ 24 h 86"/>
                  <a:gd name="T52" fmla="*/ 6 w 103"/>
                  <a:gd name="T53" fmla="*/ 2 h 86"/>
                  <a:gd name="T54" fmla="*/ 0 w 103"/>
                  <a:gd name="T55" fmla="*/ 0 h 86"/>
                  <a:gd name="T56" fmla="*/ 0 w 103"/>
                  <a:gd name="T57" fmla="*/ 68 h 86"/>
                  <a:gd name="T58" fmla="*/ 10 w 103"/>
                  <a:gd name="T59" fmla="*/ 71 h 86"/>
                  <a:gd name="T60" fmla="*/ 20 w 103"/>
                  <a:gd name="T61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3" h="86">
                    <a:moveTo>
                      <a:pt x="20" y="66"/>
                    </a:moveTo>
                    <a:cubicBezTo>
                      <a:pt x="20" y="65"/>
                      <a:pt x="21" y="63"/>
                      <a:pt x="23" y="63"/>
                    </a:cubicBezTo>
                    <a:cubicBezTo>
                      <a:pt x="24" y="63"/>
                      <a:pt x="25" y="61"/>
                      <a:pt x="26" y="60"/>
                    </a:cubicBezTo>
                    <a:cubicBezTo>
                      <a:pt x="26" y="58"/>
                      <a:pt x="27" y="57"/>
                      <a:pt x="29" y="55"/>
                    </a:cubicBezTo>
                    <a:cubicBezTo>
                      <a:pt x="30" y="54"/>
                      <a:pt x="32" y="53"/>
                      <a:pt x="35" y="53"/>
                    </a:cubicBezTo>
                    <a:cubicBezTo>
                      <a:pt x="41" y="53"/>
                      <a:pt x="50" y="56"/>
                      <a:pt x="55" y="60"/>
                    </a:cubicBezTo>
                    <a:cubicBezTo>
                      <a:pt x="58" y="63"/>
                      <a:pt x="61" y="66"/>
                      <a:pt x="64" y="70"/>
                    </a:cubicBezTo>
                    <a:cubicBezTo>
                      <a:pt x="69" y="76"/>
                      <a:pt x="74" y="83"/>
                      <a:pt x="78" y="82"/>
                    </a:cubicBezTo>
                    <a:cubicBezTo>
                      <a:pt x="79" y="82"/>
                      <a:pt x="80" y="82"/>
                      <a:pt x="81" y="82"/>
                    </a:cubicBezTo>
                    <a:cubicBezTo>
                      <a:pt x="85" y="82"/>
                      <a:pt x="89" y="83"/>
                      <a:pt x="92" y="84"/>
                    </a:cubicBezTo>
                    <a:cubicBezTo>
                      <a:pt x="96" y="85"/>
                      <a:pt x="99" y="86"/>
                      <a:pt x="102" y="86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03" y="85"/>
                      <a:pt x="101" y="84"/>
                      <a:pt x="100" y="83"/>
                    </a:cubicBezTo>
                    <a:cubicBezTo>
                      <a:pt x="100" y="83"/>
                      <a:pt x="90" y="79"/>
                      <a:pt x="90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5" y="72"/>
                      <a:pt x="82" y="71"/>
                      <a:pt x="80" y="70"/>
                    </a:cubicBezTo>
                    <a:cubicBezTo>
                      <a:pt x="77" y="68"/>
                      <a:pt x="76" y="64"/>
                      <a:pt x="75" y="61"/>
                    </a:cubicBezTo>
                    <a:cubicBezTo>
                      <a:pt x="75" y="58"/>
                      <a:pt x="74" y="56"/>
                      <a:pt x="72" y="55"/>
                    </a:cubicBezTo>
                    <a:cubicBezTo>
                      <a:pt x="68" y="53"/>
                      <a:pt x="65" y="49"/>
                      <a:pt x="65" y="45"/>
                    </a:cubicBezTo>
                    <a:cubicBezTo>
                      <a:pt x="66" y="44"/>
                      <a:pt x="66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3" y="42"/>
                      <a:pt x="74" y="42"/>
                      <a:pt x="74" y="41"/>
                    </a:cubicBezTo>
                    <a:cubicBezTo>
                      <a:pt x="74" y="41"/>
                      <a:pt x="74" y="40"/>
                      <a:pt x="71" y="38"/>
                    </a:cubicBezTo>
                    <a:cubicBezTo>
                      <a:pt x="70" y="37"/>
                      <a:pt x="66" y="35"/>
                      <a:pt x="62" y="34"/>
                    </a:cubicBezTo>
                    <a:cubicBezTo>
                      <a:pt x="56" y="32"/>
                      <a:pt x="49" y="30"/>
                      <a:pt x="48" y="24"/>
                    </a:cubicBezTo>
                    <a:cubicBezTo>
                      <a:pt x="48" y="20"/>
                      <a:pt x="21" y="5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" y="69"/>
                      <a:pt x="6" y="70"/>
                      <a:pt x="10" y="71"/>
                    </a:cubicBezTo>
                    <a:cubicBezTo>
                      <a:pt x="18" y="71"/>
                      <a:pt x="19" y="68"/>
                      <a:pt x="20" y="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6" name="Freeform 1109"/>
              <p:cNvSpPr>
                <a:spLocks/>
              </p:cNvSpPr>
              <p:nvPr/>
            </p:nvSpPr>
            <p:spPr bwMode="auto">
              <a:xfrm>
                <a:off x="4133" y="2483"/>
                <a:ext cx="437" cy="328"/>
              </a:xfrm>
              <a:custGeom>
                <a:avLst/>
                <a:gdLst>
                  <a:gd name="T0" fmla="*/ 452 w 456"/>
                  <a:gd name="T1" fmla="*/ 176 h 342"/>
                  <a:gd name="T2" fmla="*/ 430 w 456"/>
                  <a:gd name="T3" fmla="*/ 154 h 342"/>
                  <a:gd name="T4" fmla="*/ 423 w 456"/>
                  <a:gd name="T5" fmla="*/ 138 h 342"/>
                  <a:gd name="T6" fmla="*/ 415 w 456"/>
                  <a:gd name="T7" fmla="*/ 138 h 342"/>
                  <a:gd name="T8" fmla="*/ 377 w 456"/>
                  <a:gd name="T9" fmla="*/ 99 h 342"/>
                  <a:gd name="T10" fmla="*/ 363 w 456"/>
                  <a:gd name="T11" fmla="*/ 63 h 342"/>
                  <a:gd name="T12" fmla="*/ 352 w 456"/>
                  <a:gd name="T13" fmla="*/ 42 h 342"/>
                  <a:gd name="T14" fmla="*/ 333 w 456"/>
                  <a:gd name="T15" fmla="*/ 3 h 342"/>
                  <a:gd name="T16" fmla="*/ 323 w 456"/>
                  <a:gd name="T17" fmla="*/ 29 h 342"/>
                  <a:gd name="T18" fmla="*/ 317 w 456"/>
                  <a:gd name="T19" fmla="*/ 70 h 342"/>
                  <a:gd name="T20" fmla="*/ 284 w 456"/>
                  <a:gd name="T21" fmla="*/ 70 h 342"/>
                  <a:gd name="T22" fmla="*/ 254 w 456"/>
                  <a:gd name="T23" fmla="*/ 49 h 342"/>
                  <a:gd name="T24" fmla="*/ 254 w 456"/>
                  <a:gd name="T25" fmla="*/ 32 h 342"/>
                  <a:gd name="T26" fmla="*/ 266 w 456"/>
                  <a:gd name="T27" fmla="*/ 17 h 342"/>
                  <a:gd name="T28" fmla="*/ 261 w 456"/>
                  <a:gd name="T29" fmla="*/ 20 h 342"/>
                  <a:gd name="T30" fmla="*/ 249 w 456"/>
                  <a:gd name="T31" fmla="*/ 18 h 342"/>
                  <a:gd name="T32" fmla="*/ 206 w 456"/>
                  <a:gd name="T33" fmla="*/ 17 h 342"/>
                  <a:gd name="T34" fmla="*/ 196 w 456"/>
                  <a:gd name="T35" fmla="*/ 24 h 342"/>
                  <a:gd name="T36" fmla="*/ 188 w 456"/>
                  <a:gd name="T37" fmla="*/ 45 h 342"/>
                  <a:gd name="T38" fmla="*/ 175 w 456"/>
                  <a:gd name="T39" fmla="*/ 51 h 342"/>
                  <a:gd name="T40" fmla="*/ 162 w 456"/>
                  <a:gd name="T41" fmla="*/ 41 h 342"/>
                  <a:gd name="T42" fmla="*/ 146 w 456"/>
                  <a:gd name="T43" fmla="*/ 42 h 342"/>
                  <a:gd name="T44" fmla="*/ 136 w 456"/>
                  <a:gd name="T45" fmla="*/ 45 h 342"/>
                  <a:gd name="T46" fmla="*/ 128 w 456"/>
                  <a:gd name="T47" fmla="*/ 62 h 342"/>
                  <a:gd name="T48" fmla="*/ 122 w 456"/>
                  <a:gd name="T49" fmla="*/ 69 h 342"/>
                  <a:gd name="T50" fmla="*/ 110 w 456"/>
                  <a:gd name="T51" fmla="*/ 68 h 342"/>
                  <a:gd name="T52" fmla="*/ 73 w 456"/>
                  <a:gd name="T53" fmla="*/ 107 h 342"/>
                  <a:gd name="T54" fmla="*/ 46 w 456"/>
                  <a:gd name="T55" fmla="*/ 117 h 342"/>
                  <a:gd name="T56" fmla="*/ 15 w 456"/>
                  <a:gd name="T57" fmla="*/ 131 h 342"/>
                  <a:gd name="T58" fmla="*/ 8 w 456"/>
                  <a:gd name="T59" fmla="*/ 132 h 342"/>
                  <a:gd name="T60" fmla="*/ 11 w 456"/>
                  <a:gd name="T61" fmla="*/ 182 h 342"/>
                  <a:gd name="T62" fmla="*/ 4 w 456"/>
                  <a:gd name="T63" fmla="*/ 186 h 342"/>
                  <a:gd name="T64" fmla="*/ 30 w 456"/>
                  <a:gd name="T65" fmla="*/ 255 h 342"/>
                  <a:gd name="T66" fmla="*/ 23 w 456"/>
                  <a:gd name="T67" fmla="*/ 279 h 342"/>
                  <a:gd name="T68" fmla="*/ 53 w 456"/>
                  <a:gd name="T69" fmla="*/ 289 h 342"/>
                  <a:gd name="T70" fmla="*/ 84 w 456"/>
                  <a:gd name="T71" fmla="*/ 274 h 342"/>
                  <a:gd name="T72" fmla="*/ 136 w 456"/>
                  <a:gd name="T73" fmla="*/ 258 h 342"/>
                  <a:gd name="T74" fmla="*/ 202 w 456"/>
                  <a:gd name="T75" fmla="*/ 244 h 342"/>
                  <a:gd name="T76" fmla="*/ 229 w 456"/>
                  <a:gd name="T77" fmla="*/ 252 h 342"/>
                  <a:gd name="T78" fmla="*/ 239 w 456"/>
                  <a:gd name="T79" fmla="*/ 266 h 342"/>
                  <a:gd name="T80" fmla="*/ 253 w 456"/>
                  <a:gd name="T81" fmla="*/ 288 h 342"/>
                  <a:gd name="T82" fmla="*/ 281 w 456"/>
                  <a:gd name="T83" fmla="*/ 263 h 342"/>
                  <a:gd name="T84" fmla="*/ 276 w 456"/>
                  <a:gd name="T85" fmla="*/ 289 h 342"/>
                  <a:gd name="T86" fmla="*/ 287 w 456"/>
                  <a:gd name="T87" fmla="*/ 296 h 342"/>
                  <a:gd name="T88" fmla="*/ 303 w 456"/>
                  <a:gd name="T89" fmla="*/ 314 h 342"/>
                  <a:gd name="T90" fmla="*/ 344 w 456"/>
                  <a:gd name="T91" fmla="*/ 339 h 342"/>
                  <a:gd name="T92" fmla="*/ 364 w 456"/>
                  <a:gd name="T93" fmla="*/ 331 h 342"/>
                  <a:gd name="T94" fmla="*/ 381 w 456"/>
                  <a:gd name="T95" fmla="*/ 337 h 342"/>
                  <a:gd name="T96" fmla="*/ 417 w 456"/>
                  <a:gd name="T97" fmla="*/ 303 h 342"/>
                  <a:gd name="T98" fmla="*/ 448 w 456"/>
                  <a:gd name="T99" fmla="*/ 246 h 342"/>
                  <a:gd name="T100" fmla="*/ 455 w 456"/>
                  <a:gd name="T101" fmla="*/ 20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6" h="342">
                    <a:moveTo>
                      <a:pt x="456" y="201"/>
                    </a:moveTo>
                    <a:cubicBezTo>
                      <a:pt x="456" y="201"/>
                      <a:pt x="455" y="198"/>
                      <a:pt x="455" y="197"/>
                    </a:cubicBezTo>
                    <a:cubicBezTo>
                      <a:pt x="454" y="197"/>
                      <a:pt x="454" y="197"/>
                      <a:pt x="454" y="197"/>
                    </a:cubicBezTo>
                    <a:cubicBezTo>
                      <a:pt x="453" y="197"/>
                      <a:pt x="453" y="196"/>
                      <a:pt x="452" y="196"/>
                    </a:cubicBezTo>
                    <a:cubicBezTo>
                      <a:pt x="450" y="193"/>
                      <a:pt x="451" y="180"/>
                      <a:pt x="452" y="176"/>
                    </a:cubicBezTo>
                    <a:cubicBezTo>
                      <a:pt x="451" y="176"/>
                      <a:pt x="450" y="176"/>
                      <a:pt x="450" y="176"/>
                    </a:cubicBezTo>
                    <a:cubicBezTo>
                      <a:pt x="445" y="176"/>
                      <a:pt x="443" y="168"/>
                      <a:pt x="442" y="165"/>
                    </a:cubicBezTo>
                    <a:cubicBezTo>
                      <a:pt x="441" y="163"/>
                      <a:pt x="438" y="158"/>
                      <a:pt x="436" y="158"/>
                    </a:cubicBezTo>
                    <a:cubicBezTo>
                      <a:pt x="435" y="158"/>
                      <a:pt x="435" y="159"/>
                      <a:pt x="434" y="159"/>
                    </a:cubicBezTo>
                    <a:cubicBezTo>
                      <a:pt x="431" y="159"/>
                      <a:pt x="430" y="156"/>
                      <a:pt x="430" y="154"/>
                    </a:cubicBezTo>
                    <a:cubicBezTo>
                      <a:pt x="430" y="154"/>
                      <a:pt x="430" y="153"/>
                      <a:pt x="430" y="153"/>
                    </a:cubicBezTo>
                    <a:cubicBezTo>
                      <a:pt x="429" y="153"/>
                      <a:pt x="429" y="153"/>
                      <a:pt x="429" y="153"/>
                    </a:cubicBezTo>
                    <a:cubicBezTo>
                      <a:pt x="427" y="153"/>
                      <a:pt x="426" y="153"/>
                      <a:pt x="425" y="152"/>
                    </a:cubicBezTo>
                    <a:cubicBezTo>
                      <a:pt x="423" y="149"/>
                      <a:pt x="423" y="142"/>
                      <a:pt x="423" y="139"/>
                    </a:cubicBezTo>
                    <a:cubicBezTo>
                      <a:pt x="423" y="139"/>
                      <a:pt x="423" y="139"/>
                      <a:pt x="423" y="138"/>
                    </a:cubicBezTo>
                    <a:cubicBezTo>
                      <a:pt x="423" y="138"/>
                      <a:pt x="423" y="138"/>
                      <a:pt x="422" y="138"/>
                    </a:cubicBezTo>
                    <a:cubicBezTo>
                      <a:pt x="421" y="138"/>
                      <a:pt x="420" y="138"/>
                      <a:pt x="419" y="137"/>
                    </a:cubicBezTo>
                    <a:cubicBezTo>
                      <a:pt x="419" y="137"/>
                      <a:pt x="419" y="136"/>
                      <a:pt x="419" y="136"/>
                    </a:cubicBezTo>
                    <a:cubicBezTo>
                      <a:pt x="419" y="136"/>
                      <a:pt x="418" y="137"/>
                      <a:pt x="417" y="137"/>
                    </a:cubicBezTo>
                    <a:cubicBezTo>
                      <a:pt x="416" y="137"/>
                      <a:pt x="416" y="138"/>
                      <a:pt x="415" y="138"/>
                    </a:cubicBezTo>
                    <a:cubicBezTo>
                      <a:pt x="414" y="139"/>
                      <a:pt x="412" y="138"/>
                      <a:pt x="411" y="137"/>
                    </a:cubicBezTo>
                    <a:cubicBezTo>
                      <a:pt x="409" y="134"/>
                      <a:pt x="409" y="130"/>
                      <a:pt x="410" y="128"/>
                    </a:cubicBezTo>
                    <a:cubicBezTo>
                      <a:pt x="410" y="126"/>
                      <a:pt x="409" y="124"/>
                      <a:pt x="406" y="122"/>
                    </a:cubicBezTo>
                    <a:cubicBezTo>
                      <a:pt x="402" y="118"/>
                      <a:pt x="401" y="115"/>
                      <a:pt x="402" y="112"/>
                    </a:cubicBezTo>
                    <a:cubicBezTo>
                      <a:pt x="400" y="109"/>
                      <a:pt x="382" y="100"/>
                      <a:pt x="377" y="99"/>
                    </a:cubicBezTo>
                    <a:cubicBezTo>
                      <a:pt x="373" y="98"/>
                      <a:pt x="373" y="94"/>
                      <a:pt x="373" y="92"/>
                    </a:cubicBezTo>
                    <a:cubicBezTo>
                      <a:pt x="373" y="91"/>
                      <a:pt x="374" y="91"/>
                      <a:pt x="373" y="90"/>
                    </a:cubicBezTo>
                    <a:cubicBezTo>
                      <a:pt x="371" y="88"/>
                      <a:pt x="370" y="80"/>
                      <a:pt x="370" y="75"/>
                    </a:cubicBezTo>
                    <a:cubicBezTo>
                      <a:pt x="370" y="73"/>
                      <a:pt x="369" y="72"/>
                      <a:pt x="367" y="70"/>
                    </a:cubicBezTo>
                    <a:cubicBezTo>
                      <a:pt x="365" y="68"/>
                      <a:pt x="363" y="66"/>
                      <a:pt x="363" y="63"/>
                    </a:cubicBezTo>
                    <a:cubicBezTo>
                      <a:pt x="364" y="61"/>
                      <a:pt x="363" y="60"/>
                      <a:pt x="363" y="58"/>
                    </a:cubicBezTo>
                    <a:cubicBezTo>
                      <a:pt x="362" y="55"/>
                      <a:pt x="362" y="52"/>
                      <a:pt x="362" y="49"/>
                    </a:cubicBezTo>
                    <a:cubicBezTo>
                      <a:pt x="362" y="48"/>
                      <a:pt x="361" y="47"/>
                      <a:pt x="358" y="45"/>
                    </a:cubicBezTo>
                    <a:cubicBezTo>
                      <a:pt x="357" y="44"/>
                      <a:pt x="355" y="43"/>
                      <a:pt x="355" y="41"/>
                    </a:cubicBezTo>
                    <a:cubicBezTo>
                      <a:pt x="354" y="42"/>
                      <a:pt x="353" y="42"/>
                      <a:pt x="352" y="42"/>
                    </a:cubicBezTo>
                    <a:cubicBezTo>
                      <a:pt x="351" y="42"/>
                      <a:pt x="349" y="43"/>
                      <a:pt x="348" y="43"/>
                    </a:cubicBezTo>
                    <a:cubicBezTo>
                      <a:pt x="346" y="43"/>
                      <a:pt x="345" y="43"/>
                      <a:pt x="344" y="41"/>
                    </a:cubicBezTo>
                    <a:cubicBezTo>
                      <a:pt x="342" y="39"/>
                      <a:pt x="342" y="34"/>
                      <a:pt x="342" y="29"/>
                    </a:cubicBezTo>
                    <a:cubicBezTo>
                      <a:pt x="343" y="24"/>
                      <a:pt x="340" y="15"/>
                      <a:pt x="338" y="13"/>
                    </a:cubicBezTo>
                    <a:cubicBezTo>
                      <a:pt x="335" y="11"/>
                      <a:pt x="334" y="7"/>
                      <a:pt x="333" y="3"/>
                    </a:cubicBezTo>
                    <a:cubicBezTo>
                      <a:pt x="333" y="2"/>
                      <a:pt x="333" y="1"/>
                      <a:pt x="332" y="0"/>
                    </a:cubicBezTo>
                    <a:cubicBezTo>
                      <a:pt x="331" y="1"/>
                      <a:pt x="328" y="4"/>
                      <a:pt x="328" y="6"/>
                    </a:cubicBezTo>
                    <a:cubicBezTo>
                      <a:pt x="328" y="10"/>
                      <a:pt x="327" y="14"/>
                      <a:pt x="325" y="17"/>
                    </a:cubicBezTo>
                    <a:cubicBezTo>
                      <a:pt x="324" y="17"/>
                      <a:pt x="325" y="19"/>
                      <a:pt x="325" y="20"/>
                    </a:cubicBezTo>
                    <a:cubicBezTo>
                      <a:pt x="325" y="23"/>
                      <a:pt x="326" y="27"/>
                      <a:pt x="323" y="29"/>
                    </a:cubicBezTo>
                    <a:cubicBezTo>
                      <a:pt x="322" y="30"/>
                      <a:pt x="322" y="36"/>
                      <a:pt x="323" y="39"/>
                    </a:cubicBezTo>
                    <a:cubicBezTo>
                      <a:pt x="323" y="42"/>
                      <a:pt x="323" y="45"/>
                      <a:pt x="323" y="48"/>
                    </a:cubicBezTo>
                    <a:cubicBezTo>
                      <a:pt x="323" y="49"/>
                      <a:pt x="323" y="51"/>
                      <a:pt x="322" y="52"/>
                    </a:cubicBezTo>
                    <a:cubicBezTo>
                      <a:pt x="322" y="57"/>
                      <a:pt x="322" y="62"/>
                      <a:pt x="319" y="66"/>
                    </a:cubicBezTo>
                    <a:cubicBezTo>
                      <a:pt x="318" y="67"/>
                      <a:pt x="318" y="69"/>
                      <a:pt x="317" y="70"/>
                    </a:cubicBezTo>
                    <a:cubicBezTo>
                      <a:pt x="315" y="74"/>
                      <a:pt x="313" y="78"/>
                      <a:pt x="309" y="80"/>
                    </a:cubicBezTo>
                    <a:cubicBezTo>
                      <a:pt x="304" y="82"/>
                      <a:pt x="297" y="80"/>
                      <a:pt x="294" y="76"/>
                    </a:cubicBezTo>
                    <a:cubicBezTo>
                      <a:pt x="293" y="75"/>
                      <a:pt x="292" y="74"/>
                      <a:pt x="292" y="72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1" y="70"/>
                      <a:pt x="287" y="69"/>
                      <a:pt x="284" y="70"/>
                    </a:cubicBezTo>
                    <a:cubicBezTo>
                      <a:pt x="281" y="70"/>
                      <a:pt x="279" y="68"/>
                      <a:pt x="277" y="65"/>
                    </a:cubicBezTo>
                    <a:cubicBezTo>
                      <a:pt x="275" y="64"/>
                      <a:pt x="274" y="62"/>
                      <a:pt x="272" y="60"/>
                    </a:cubicBezTo>
                    <a:cubicBezTo>
                      <a:pt x="270" y="59"/>
                      <a:pt x="268" y="59"/>
                      <a:pt x="266" y="59"/>
                    </a:cubicBezTo>
                    <a:cubicBezTo>
                      <a:pt x="263" y="59"/>
                      <a:pt x="261" y="59"/>
                      <a:pt x="260" y="56"/>
                    </a:cubicBezTo>
                    <a:cubicBezTo>
                      <a:pt x="258" y="52"/>
                      <a:pt x="257" y="51"/>
                      <a:pt x="254" y="49"/>
                    </a:cubicBezTo>
                    <a:cubicBezTo>
                      <a:pt x="253" y="48"/>
                      <a:pt x="253" y="48"/>
                      <a:pt x="253" y="48"/>
                    </a:cubicBezTo>
                    <a:cubicBezTo>
                      <a:pt x="251" y="47"/>
                      <a:pt x="250" y="46"/>
                      <a:pt x="250" y="44"/>
                    </a:cubicBezTo>
                    <a:cubicBezTo>
                      <a:pt x="250" y="42"/>
                      <a:pt x="251" y="41"/>
                      <a:pt x="253" y="40"/>
                    </a:cubicBezTo>
                    <a:cubicBezTo>
                      <a:pt x="254" y="39"/>
                      <a:pt x="254" y="39"/>
                      <a:pt x="254" y="39"/>
                    </a:cubicBezTo>
                    <a:cubicBezTo>
                      <a:pt x="256" y="38"/>
                      <a:pt x="257" y="36"/>
                      <a:pt x="254" y="32"/>
                    </a:cubicBezTo>
                    <a:cubicBezTo>
                      <a:pt x="254" y="32"/>
                      <a:pt x="253" y="31"/>
                      <a:pt x="254" y="29"/>
                    </a:cubicBezTo>
                    <a:cubicBezTo>
                      <a:pt x="254" y="27"/>
                      <a:pt x="256" y="27"/>
                      <a:pt x="258" y="26"/>
                    </a:cubicBezTo>
                    <a:cubicBezTo>
                      <a:pt x="259" y="26"/>
                      <a:pt x="261" y="25"/>
                      <a:pt x="262" y="24"/>
                    </a:cubicBezTo>
                    <a:cubicBezTo>
                      <a:pt x="264" y="24"/>
                      <a:pt x="264" y="23"/>
                      <a:pt x="264" y="22"/>
                    </a:cubicBezTo>
                    <a:cubicBezTo>
                      <a:pt x="264" y="21"/>
                      <a:pt x="263" y="18"/>
                      <a:pt x="266" y="17"/>
                    </a:cubicBezTo>
                    <a:cubicBezTo>
                      <a:pt x="267" y="17"/>
                      <a:pt x="267" y="16"/>
                      <a:pt x="267" y="16"/>
                    </a:cubicBezTo>
                    <a:cubicBezTo>
                      <a:pt x="267" y="16"/>
                      <a:pt x="266" y="15"/>
                      <a:pt x="264" y="15"/>
                    </a:cubicBezTo>
                    <a:cubicBezTo>
                      <a:pt x="264" y="15"/>
                      <a:pt x="264" y="15"/>
                      <a:pt x="264" y="15"/>
                    </a:cubicBezTo>
                    <a:cubicBezTo>
                      <a:pt x="264" y="15"/>
                      <a:pt x="263" y="16"/>
                      <a:pt x="263" y="16"/>
                    </a:cubicBezTo>
                    <a:cubicBezTo>
                      <a:pt x="263" y="17"/>
                      <a:pt x="263" y="19"/>
                      <a:pt x="261" y="20"/>
                    </a:cubicBezTo>
                    <a:cubicBezTo>
                      <a:pt x="260" y="20"/>
                      <a:pt x="260" y="20"/>
                      <a:pt x="260" y="20"/>
                    </a:cubicBezTo>
                    <a:cubicBezTo>
                      <a:pt x="258" y="20"/>
                      <a:pt x="257" y="18"/>
                      <a:pt x="256" y="15"/>
                    </a:cubicBezTo>
                    <a:cubicBezTo>
                      <a:pt x="256" y="15"/>
                      <a:pt x="256" y="15"/>
                      <a:pt x="256" y="14"/>
                    </a:cubicBezTo>
                    <a:cubicBezTo>
                      <a:pt x="256" y="14"/>
                      <a:pt x="256" y="14"/>
                      <a:pt x="256" y="15"/>
                    </a:cubicBezTo>
                    <a:cubicBezTo>
                      <a:pt x="254" y="16"/>
                      <a:pt x="252" y="18"/>
                      <a:pt x="249" y="18"/>
                    </a:cubicBezTo>
                    <a:cubicBezTo>
                      <a:pt x="248" y="18"/>
                      <a:pt x="247" y="17"/>
                      <a:pt x="246" y="16"/>
                    </a:cubicBezTo>
                    <a:cubicBezTo>
                      <a:pt x="245" y="14"/>
                      <a:pt x="234" y="12"/>
                      <a:pt x="225" y="10"/>
                    </a:cubicBezTo>
                    <a:cubicBezTo>
                      <a:pt x="224" y="10"/>
                      <a:pt x="223" y="10"/>
                      <a:pt x="221" y="9"/>
                    </a:cubicBezTo>
                    <a:cubicBezTo>
                      <a:pt x="222" y="10"/>
                      <a:pt x="222" y="11"/>
                      <a:pt x="222" y="12"/>
                    </a:cubicBezTo>
                    <a:cubicBezTo>
                      <a:pt x="220" y="16"/>
                      <a:pt x="209" y="17"/>
                      <a:pt x="206" y="17"/>
                    </a:cubicBezTo>
                    <a:cubicBezTo>
                      <a:pt x="205" y="17"/>
                      <a:pt x="203" y="17"/>
                      <a:pt x="202" y="17"/>
                    </a:cubicBezTo>
                    <a:cubicBezTo>
                      <a:pt x="202" y="17"/>
                      <a:pt x="202" y="18"/>
                      <a:pt x="202" y="19"/>
                    </a:cubicBezTo>
                    <a:cubicBezTo>
                      <a:pt x="201" y="20"/>
                      <a:pt x="200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20"/>
                      <a:pt x="197" y="22"/>
                      <a:pt x="196" y="24"/>
                    </a:cubicBezTo>
                    <a:cubicBezTo>
                      <a:pt x="195" y="26"/>
                      <a:pt x="194" y="28"/>
                      <a:pt x="192" y="30"/>
                    </a:cubicBezTo>
                    <a:cubicBezTo>
                      <a:pt x="191" y="31"/>
                      <a:pt x="191" y="32"/>
                      <a:pt x="191" y="33"/>
                    </a:cubicBezTo>
                    <a:cubicBezTo>
                      <a:pt x="190" y="35"/>
                      <a:pt x="190" y="36"/>
                      <a:pt x="187" y="38"/>
                    </a:cubicBezTo>
                    <a:cubicBezTo>
                      <a:pt x="186" y="39"/>
                      <a:pt x="186" y="39"/>
                      <a:pt x="186" y="40"/>
                    </a:cubicBezTo>
                    <a:cubicBezTo>
                      <a:pt x="186" y="41"/>
                      <a:pt x="186" y="42"/>
                      <a:pt x="188" y="45"/>
                    </a:cubicBezTo>
                    <a:cubicBezTo>
                      <a:pt x="190" y="47"/>
                      <a:pt x="191" y="48"/>
                      <a:pt x="190" y="50"/>
                    </a:cubicBezTo>
                    <a:cubicBezTo>
                      <a:pt x="189" y="53"/>
                      <a:pt x="183" y="52"/>
                      <a:pt x="180" y="49"/>
                    </a:cubicBezTo>
                    <a:cubicBezTo>
                      <a:pt x="178" y="47"/>
                      <a:pt x="177" y="46"/>
                      <a:pt x="176" y="46"/>
                    </a:cubicBezTo>
                    <a:cubicBezTo>
                      <a:pt x="176" y="46"/>
                      <a:pt x="176" y="47"/>
                      <a:pt x="176" y="48"/>
                    </a:cubicBezTo>
                    <a:cubicBezTo>
                      <a:pt x="176" y="49"/>
                      <a:pt x="175" y="50"/>
                      <a:pt x="175" y="51"/>
                    </a:cubicBezTo>
                    <a:cubicBezTo>
                      <a:pt x="174" y="52"/>
                      <a:pt x="171" y="52"/>
                      <a:pt x="170" y="50"/>
                    </a:cubicBezTo>
                    <a:cubicBezTo>
                      <a:pt x="168" y="49"/>
                      <a:pt x="168" y="47"/>
                      <a:pt x="168" y="45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8" y="44"/>
                      <a:pt x="167" y="44"/>
                      <a:pt x="167" y="44"/>
                    </a:cubicBezTo>
                    <a:cubicBezTo>
                      <a:pt x="165" y="43"/>
                      <a:pt x="163" y="43"/>
                      <a:pt x="162" y="41"/>
                    </a:cubicBezTo>
                    <a:cubicBezTo>
                      <a:pt x="161" y="39"/>
                      <a:pt x="157" y="35"/>
                      <a:pt x="155" y="35"/>
                    </a:cubicBezTo>
                    <a:cubicBezTo>
                      <a:pt x="154" y="35"/>
                      <a:pt x="153" y="35"/>
                      <a:pt x="153" y="36"/>
                    </a:cubicBezTo>
                    <a:cubicBezTo>
                      <a:pt x="152" y="37"/>
                      <a:pt x="150" y="39"/>
                      <a:pt x="148" y="39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9"/>
                      <a:pt x="146" y="40"/>
                      <a:pt x="146" y="42"/>
                    </a:cubicBezTo>
                    <a:cubicBezTo>
                      <a:pt x="147" y="43"/>
                      <a:pt x="146" y="44"/>
                      <a:pt x="146" y="44"/>
                    </a:cubicBezTo>
                    <a:cubicBezTo>
                      <a:pt x="145" y="45"/>
                      <a:pt x="145" y="45"/>
                      <a:pt x="143" y="45"/>
                    </a:cubicBezTo>
                    <a:cubicBezTo>
                      <a:pt x="142" y="45"/>
                      <a:pt x="141" y="45"/>
                      <a:pt x="140" y="45"/>
                    </a:cubicBezTo>
                    <a:cubicBezTo>
                      <a:pt x="139" y="44"/>
                      <a:pt x="137" y="44"/>
                      <a:pt x="136" y="44"/>
                    </a:cubicBezTo>
                    <a:cubicBezTo>
                      <a:pt x="136" y="44"/>
                      <a:pt x="136" y="45"/>
                      <a:pt x="136" y="45"/>
                    </a:cubicBezTo>
                    <a:cubicBezTo>
                      <a:pt x="136" y="46"/>
                      <a:pt x="137" y="47"/>
                      <a:pt x="136" y="48"/>
                    </a:cubicBezTo>
                    <a:cubicBezTo>
                      <a:pt x="135" y="49"/>
                      <a:pt x="135" y="49"/>
                      <a:pt x="134" y="49"/>
                    </a:cubicBezTo>
                    <a:cubicBezTo>
                      <a:pt x="134" y="49"/>
                      <a:pt x="134" y="50"/>
                      <a:pt x="133" y="50"/>
                    </a:cubicBezTo>
                    <a:cubicBezTo>
                      <a:pt x="133" y="51"/>
                      <a:pt x="131" y="53"/>
                      <a:pt x="128" y="53"/>
                    </a:cubicBezTo>
                    <a:cubicBezTo>
                      <a:pt x="128" y="53"/>
                      <a:pt x="127" y="56"/>
                      <a:pt x="128" y="62"/>
                    </a:cubicBezTo>
                    <a:cubicBezTo>
                      <a:pt x="128" y="62"/>
                      <a:pt x="128" y="63"/>
                      <a:pt x="127" y="64"/>
                    </a:cubicBezTo>
                    <a:cubicBezTo>
                      <a:pt x="126" y="66"/>
                      <a:pt x="124" y="65"/>
                      <a:pt x="122" y="64"/>
                    </a:cubicBezTo>
                    <a:cubicBezTo>
                      <a:pt x="121" y="64"/>
                      <a:pt x="120" y="63"/>
                      <a:pt x="119" y="63"/>
                    </a:cubicBezTo>
                    <a:cubicBezTo>
                      <a:pt x="119" y="63"/>
                      <a:pt x="119" y="64"/>
                      <a:pt x="120" y="64"/>
                    </a:cubicBezTo>
                    <a:cubicBezTo>
                      <a:pt x="120" y="66"/>
                      <a:pt x="121" y="67"/>
                      <a:pt x="122" y="69"/>
                    </a:cubicBezTo>
                    <a:cubicBezTo>
                      <a:pt x="123" y="74"/>
                      <a:pt x="120" y="75"/>
                      <a:pt x="119" y="76"/>
                    </a:cubicBezTo>
                    <a:cubicBezTo>
                      <a:pt x="118" y="76"/>
                      <a:pt x="118" y="77"/>
                      <a:pt x="118" y="77"/>
                    </a:cubicBezTo>
                    <a:cubicBezTo>
                      <a:pt x="117" y="77"/>
                      <a:pt x="116" y="78"/>
                      <a:pt x="116" y="78"/>
                    </a:cubicBezTo>
                    <a:cubicBezTo>
                      <a:pt x="114" y="78"/>
                      <a:pt x="112" y="76"/>
                      <a:pt x="111" y="73"/>
                    </a:cubicBezTo>
                    <a:cubicBezTo>
                      <a:pt x="110" y="72"/>
                      <a:pt x="110" y="70"/>
                      <a:pt x="110" y="68"/>
                    </a:cubicBezTo>
                    <a:cubicBezTo>
                      <a:pt x="109" y="68"/>
                      <a:pt x="107" y="70"/>
                      <a:pt x="104" y="73"/>
                    </a:cubicBezTo>
                    <a:cubicBezTo>
                      <a:pt x="103" y="75"/>
                      <a:pt x="103" y="77"/>
                      <a:pt x="104" y="80"/>
                    </a:cubicBezTo>
                    <a:cubicBezTo>
                      <a:pt x="105" y="83"/>
                      <a:pt x="106" y="85"/>
                      <a:pt x="103" y="86"/>
                    </a:cubicBezTo>
                    <a:cubicBezTo>
                      <a:pt x="102" y="87"/>
                      <a:pt x="93" y="96"/>
                      <a:pt x="88" y="102"/>
                    </a:cubicBezTo>
                    <a:cubicBezTo>
                      <a:pt x="84" y="106"/>
                      <a:pt x="78" y="107"/>
                      <a:pt x="73" y="107"/>
                    </a:cubicBezTo>
                    <a:cubicBezTo>
                      <a:pt x="71" y="107"/>
                      <a:pt x="68" y="107"/>
                      <a:pt x="67" y="108"/>
                    </a:cubicBezTo>
                    <a:cubicBezTo>
                      <a:pt x="65" y="110"/>
                      <a:pt x="63" y="110"/>
                      <a:pt x="61" y="110"/>
                    </a:cubicBezTo>
                    <a:cubicBezTo>
                      <a:pt x="59" y="110"/>
                      <a:pt x="58" y="110"/>
                      <a:pt x="57" y="111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2" y="115"/>
                      <a:pt x="49" y="117"/>
                      <a:pt x="46" y="117"/>
                    </a:cubicBezTo>
                    <a:cubicBezTo>
                      <a:pt x="44" y="117"/>
                      <a:pt x="43" y="116"/>
                      <a:pt x="43" y="115"/>
                    </a:cubicBezTo>
                    <a:cubicBezTo>
                      <a:pt x="43" y="115"/>
                      <a:pt x="42" y="115"/>
                      <a:pt x="42" y="115"/>
                    </a:cubicBezTo>
                    <a:cubicBezTo>
                      <a:pt x="39" y="115"/>
                      <a:pt x="35" y="117"/>
                      <a:pt x="33" y="119"/>
                    </a:cubicBezTo>
                    <a:cubicBezTo>
                      <a:pt x="29" y="123"/>
                      <a:pt x="22" y="127"/>
                      <a:pt x="17" y="127"/>
                    </a:cubicBezTo>
                    <a:cubicBezTo>
                      <a:pt x="16" y="127"/>
                      <a:pt x="15" y="129"/>
                      <a:pt x="15" y="131"/>
                    </a:cubicBezTo>
                    <a:cubicBezTo>
                      <a:pt x="14" y="133"/>
                      <a:pt x="13" y="134"/>
                      <a:pt x="12" y="135"/>
                    </a:cubicBezTo>
                    <a:cubicBezTo>
                      <a:pt x="12" y="136"/>
                      <a:pt x="11" y="136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8" y="134"/>
                      <a:pt x="8" y="133"/>
                      <a:pt x="8" y="132"/>
                    </a:cubicBezTo>
                    <a:cubicBezTo>
                      <a:pt x="7" y="133"/>
                      <a:pt x="7" y="134"/>
                      <a:pt x="6" y="136"/>
                    </a:cubicBezTo>
                    <a:cubicBezTo>
                      <a:pt x="6" y="137"/>
                      <a:pt x="6" y="138"/>
                      <a:pt x="7" y="140"/>
                    </a:cubicBezTo>
                    <a:cubicBezTo>
                      <a:pt x="8" y="142"/>
                      <a:pt x="9" y="145"/>
                      <a:pt x="6" y="149"/>
                    </a:cubicBezTo>
                    <a:cubicBezTo>
                      <a:pt x="2" y="155"/>
                      <a:pt x="0" y="159"/>
                      <a:pt x="4" y="164"/>
                    </a:cubicBezTo>
                    <a:cubicBezTo>
                      <a:pt x="10" y="172"/>
                      <a:pt x="13" y="177"/>
                      <a:pt x="11" y="182"/>
                    </a:cubicBezTo>
                    <a:cubicBezTo>
                      <a:pt x="10" y="183"/>
                      <a:pt x="9" y="183"/>
                      <a:pt x="8" y="183"/>
                    </a:cubicBezTo>
                    <a:cubicBezTo>
                      <a:pt x="8" y="183"/>
                      <a:pt x="8" y="183"/>
                      <a:pt x="8" y="183"/>
                    </a:cubicBezTo>
                    <a:cubicBezTo>
                      <a:pt x="8" y="184"/>
                      <a:pt x="7" y="184"/>
                      <a:pt x="7" y="184"/>
                    </a:cubicBezTo>
                    <a:cubicBezTo>
                      <a:pt x="6" y="185"/>
                      <a:pt x="5" y="186"/>
                      <a:pt x="3" y="185"/>
                    </a:cubicBezTo>
                    <a:cubicBezTo>
                      <a:pt x="3" y="185"/>
                      <a:pt x="4" y="185"/>
                      <a:pt x="4" y="186"/>
                    </a:cubicBezTo>
                    <a:cubicBezTo>
                      <a:pt x="7" y="192"/>
                      <a:pt x="11" y="198"/>
                      <a:pt x="11" y="202"/>
                    </a:cubicBezTo>
                    <a:cubicBezTo>
                      <a:pt x="11" y="204"/>
                      <a:pt x="13" y="207"/>
                      <a:pt x="15" y="210"/>
                    </a:cubicBezTo>
                    <a:cubicBezTo>
                      <a:pt x="18" y="214"/>
                      <a:pt x="21" y="218"/>
                      <a:pt x="21" y="224"/>
                    </a:cubicBezTo>
                    <a:cubicBezTo>
                      <a:pt x="20" y="231"/>
                      <a:pt x="28" y="244"/>
                      <a:pt x="30" y="248"/>
                    </a:cubicBezTo>
                    <a:cubicBezTo>
                      <a:pt x="32" y="250"/>
                      <a:pt x="31" y="252"/>
                      <a:pt x="30" y="255"/>
                    </a:cubicBezTo>
                    <a:cubicBezTo>
                      <a:pt x="29" y="258"/>
                      <a:pt x="28" y="261"/>
                      <a:pt x="28" y="264"/>
                    </a:cubicBezTo>
                    <a:cubicBezTo>
                      <a:pt x="29" y="268"/>
                      <a:pt x="28" y="271"/>
                      <a:pt x="26" y="273"/>
                    </a:cubicBezTo>
                    <a:cubicBezTo>
                      <a:pt x="25" y="275"/>
                      <a:pt x="22" y="276"/>
                      <a:pt x="20" y="276"/>
                    </a:cubicBezTo>
                    <a:cubicBezTo>
                      <a:pt x="19" y="276"/>
                      <a:pt x="19" y="276"/>
                      <a:pt x="20" y="277"/>
                    </a:cubicBezTo>
                    <a:cubicBezTo>
                      <a:pt x="21" y="278"/>
                      <a:pt x="22" y="279"/>
                      <a:pt x="23" y="279"/>
                    </a:cubicBezTo>
                    <a:cubicBezTo>
                      <a:pt x="26" y="280"/>
                      <a:pt x="28" y="281"/>
                      <a:pt x="29" y="283"/>
                    </a:cubicBezTo>
                    <a:cubicBezTo>
                      <a:pt x="29" y="284"/>
                      <a:pt x="30" y="285"/>
                      <a:pt x="32" y="287"/>
                    </a:cubicBezTo>
                    <a:cubicBezTo>
                      <a:pt x="34" y="288"/>
                      <a:pt x="38" y="289"/>
                      <a:pt x="44" y="289"/>
                    </a:cubicBezTo>
                    <a:cubicBezTo>
                      <a:pt x="46" y="289"/>
                      <a:pt x="48" y="289"/>
                      <a:pt x="50" y="289"/>
                    </a:cubicBezTo>
                    <a:cubicBezTo>
                      <a:pt x="51" y="289"/>
                      <a:pt x="52" y="289"/>
                      <a:pt x="53" y="289"/>
                    </a:cubicBezTo>
                    <a:cubicBezTo>
                      <a:pt x="54" y="289"/>
                      <a:pt x="55" y="288"/>
                      <a:pt x="56" y="286"/>
                    </a:cubicBezTo>
                    <a:cubicBezTo>
                      <a:pt x="58" y="284"/>
                      <a:pt x="60" y="282"/>
                      <a:pt x="64" y="282"/>
                    </a:cubicBezTo>
                    <a:cubicBezTo>
                      <a:pt x="67" y="282"/>
                      <a:pt x="68" y="281"/>
                      <a:pt x="69" y="279"/>
                    </a:cubicBezTo>
                    <a:cubicBezTo>
                      <a:pt x="69" y="279"/>
                      <a:pt x="70" y="278"/>
                      <a:pt x="71" y="277"/>
                    </a:cubicBezTo>
                    <a:cubicBezTo>
                      <a:pt x="72" y="275"/>
                      <a:pt x="76" y="274"/>
                      <a:pt x="84" y="274"/>
                    </a:cubicBezTo>
                    <a:cubicBezTo>
                      <a:pt x="89" y="274"/>
                      <a:pt x="94" y="274"/>
                      <a:pt x="99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2" y="275"/>
                      <a:pt x="118" y="273"/>
                      <a:pt x="120" y="267"/>
                    </a:cubicBezTo>
                    <a:cubicBezTo>
                      <a:pt x="122" y="264"/>
                      <a:pt x="126" y="262"/>
                      <a:pt x="130" y="261"/>
                    </a:cubicBezTo>
                    <a:cubicBezTo>
                      <a:pt x="132" y="260"/>
                      <a:pt x="135" y="259"/>
                      <a:pt x="136" y="258"/>
                    </a:cubicBezTo>
                    <a:cubicBezTo>
                      <a:pt x="140" y="254"/>
                      <a:pt x="143" y="254"/>
                      <a:pt x="154" y="254"/>
                    </a:cubicBezTo>
                    <a:cubicBezTo>
                      <a:pt x="161" y="255"/>
                      <a:pt x="168" y="251"/>
                      <a:pt x="174" y="249"/>
                    </a:cubicBezTo>
                    <a:cubicBezTo>
                      <a:pt x="176" y="248"/>
                      <a:pt x="177" y="248"/>
                      <a:pt x="178" y="247"/>
                    </a:cubicBezTo>
                    <a:cubicBezTo>
                      <a:pt x="182" y="245"/>
                      <a:pt x="187" y="245"/>
                      <a:pt x="193" y="245"/>
                    </a:cubicBezTo>
                    <a:cubicBezTo>
                      <a:pt x="196" y="245"/>
                      <a:pt x="200" y="245"/>
                      <a:pt x="202" y="244"/>
                    </a:cubicBezTo>
                    <a:cubicBezTo>
                      <a:pt x="203" y="244"/>
                      <a:pt x="203" y="244"/>
                      <a:pt x="204" y="244"/>
                    </a:cubicBezTo>
                    <a:cubicBezTo>
                      <a:pt x="207" y="244"/>
                      <a:pt x="209" y="246"/>
                      <a:pt x="211" y="248"/>
                    </a:cubicBezTo>
                    <a:cubicBezTo>
                      <a:pt x="212" y="249"/>
                      <a:pt x="214" y="251"/>
                      <a:pt x="216" y="251"/>
                    </a:cubicBezTo>
                    <a:cubicBezTo>
                      <a:pt x="221" y="250"/>
                      <a:pt x="224" y="251"/>
                      <a:pt x="226" y="252"/>
                    </a:cubicBezTo>
                    <a:cubicBezTo>
                      <a:pt x="227" y="252"/>
                      <a:pt x="228" y="252"/>
                      <a:pt x="229" y="252"/>
                    </a:cubicBezTo>
                    <a:cubicBezTo>
                      <a:pt x="230" y="252"/>
                      <a:pt x="230" y="252"/>
                      <a:pt x="230" y="252"/>
                    </a:cubicBezTo>
                    <a:cubicBezTo>
                      <a:pt x="232" y="252"/>
                      <a:pt x="234" y="254"/>
                      <a:pt x="234" y="254"/>
                    </a:cubicBezTo>
                    <a:cubicBezTo>
                      <a:pt x="235" y="255"/>
                      <a:pt x="236" y="255"/>
                      <a:pt x="237" y="256"/>
                    </a:cubicBezTo>
                    <a:cubicBezTo>
                      <a:pt x="239" y="256"/>
                      <a:pt x="240" y="258"/>
                      <a:pt x="240" y="259"/>
                    </a:cubicBezTo>
                    <a:cubicBezTo>
                      <a:pt x="241" y="260"/>
                      <a:pt x="241" y="263"/>
                      <a:pt x="239" y="266"/>
                    </a:cubicBezTo>
                    <a:cubicBezTo>
                      <a:pt x="239" y="266"/>
                      <a:pt x="240" y="266"/>
                      <a:pt x="240" y="267"/>
                    </a:cubicBezTo>
                    <a:cubicBezTo>
                      <a:pt x="243" y="268"/>
                      <a:pt x="246" y="269"/>
                      <a:pt x="249" y="273"/>
                    </a:cubicBezTo>
                    <a:cubicBezTo>
                      <a:pt x="252" y="277"/>
                      <a:pt x="251" y="280"/>
                      <a:pt x="251" y="282"/>
                    </a:cubicBezTo>
                    <a:cubicBezTo>
                      <a:pt x="251" y="283"/>
                      <a:pt x="251" y="284"/>
                      <a:pt x="251" y="286"/>
                    </a:cubicBezTo>
                    <a:cubicBezTo>
                      <a:pt x="252" y="287"/>
                      <a:pt x="253" y="288"/>
                      <a:pt x="253" y="288"/>
                    </a:cubicBezTo>
                    <a:cubicBezTo>
                      <a:pt x="253" y="288"/>
                      <a:pt x="255" y="286"/>
                      <a:pt x="257" y="282"/>
                    </a:cubicBezTo>
                    <a:cubicBezTo>
                      <a:pt x="260" y="278"/>
                      <a:pt x="263" y="277"/>
                      <a:pt x="266" y="277"/>
                    </a:cubicBezTo>
                    <a:cubicBezTo>
                      <a:pt x="268" y="276"/>
                      <a:pt x="268" y="276"/>
                      <a:pt x="268" y="275"/>
                    </a:cubicBezTo>
                    <a:cubicBezTo>
                      <a:pt x="269" y="269"/>
                      <a:pt x="273" y="262"/>
                      <a:pt x="278" y="262"/>
                    </a:cubicBezTo>
                    <a:cubicBezTo>
                      <a:pt x="279" y="262"/>
                      <a:pt x="280" y="263"/>
                      <a:pt x="281" y="263"/>
                    </a:cubicBezTo>
                    <a:cubicBezTo>
                      <a:pt x="284" y="266"/>
                      <a:pt x="282" y="269"/>
                      <a:pt x="281" y="271"/>
                    </a:cubicBezTo>
                    <a:cubicBezTo>
                      <a:pt x="280" y="273"/>
                      <a:pt x="278" y="276"/>
                      <a:pt x="277" y="281"/>
                    </a:cubicBezTo>
                    <a:cubicBezTo>
                      <a:pt x="276" y="288"/>
                      <a:pt x="274" y="290"/>
                      <a:pt x="271" y="290"/>
                    </a:cubicBezTo>
                    <a:cubicBezTo>
                      <a:pt x="272" y="291"/>
                      <a:pt x="272" y="291"/>
                      <a:pt x="273" y="291"/>
                    </a:cubicBezTo>
                    <a:cubicBezTo>
                      <a:pt x="274" y="291"/>
                      <a:pt x="276" y="290"/>
                      <a:pt x="276" y="289"/>
                    </a:cubicBezTo>
                    <a:cubicBezTo>
                      <a:pt x="276" y="282"/>
                      <a:pt x="279" y="280"/>
                      <a:pt x="281" y="280"/>
                    </a:cubicBezTo>
                    <a:cubicBezTo>
                      <a:pt x="283" y="280"/>
                      <a:pt x="284" y="282"/>
                      <a:pt x="286" y="284"/>
                    </a:cubicBezTo>
                    <a:cubicBezTo>
                      <a:pt x="290" y="289"/>
                      <a:pt x="287" y="293"/>
                      <a:pt x="286" y="295"/>
                    </a:cubicBezTo>
                    <a:cubicBezTo>
                      <a:pt x="286" y="296"/>
                      <a:pt x="285" y="296"/>
                      <a:pt x="285" y="297"/>
                    </a:cubicBezTo>
                    <a:cubicBezTo>
                      <a:pt x="286" y="297"/>
                      <a:pt x="287" y="296"/>
                      <a:pt x="287" y="296"/>
                    </a:cubicBezTo>
                    <a:cubicBezTo>
                      <a:pt x="289" y="296"/>
                      <a:pt x="290" y="295"/>
                      <a:pt x="291" y="295"/>
                    </a:cubicBezTo>
                    <a:cubicBezTo>
                      <a:pt x="292" y="295"/>
                      <a:pt x="292" y="295"/>
                      <a:pt x="292" y="295"/>
                    </a:cubicBezTo>
                    <a:cubicBezTo>
                      <a:pt x="295" y="296"/>
                      <a:pt x="297" y="299"/>
                      <a:pt x="299" y="301"/>
                    </a:cubicBezTo>
                    <a:cubicBezTo>
                      <a:pt x="301" y="304"/>
                      <a:pt x="304" y="309"/>
                      <a:pt x="303" y="313"/>
                    </a:cubicBezTo>
                    <a:cubicBezTo>
                      <a:pt x="303" y="314"/>
                      <a:pt x="303" y="314"/>
                      <a:pt x="303" y="314"/>
                    </a:cubicBezTo>
                    <a:cubicBezTo>
                      <a:pt x="302" y="319"/>
                      <a:pt x="301" y="322"/>
                      <a:pt x="308" y="326"/>
                    </a:cubicBezTo>
                    <a:cubicBezTo>
                      <a:pt x="311" y="327"/>
                      <a:pt x="313" y="329"/>
                      <a:pt x="314" y="329"/>
                    </a:cubicBezTo>
                    <a:cubicBezTo>
                      <a:pt x="315" y="330"/>
                      <a:pt x="315" y="330"/>
                      <a:pt x="318" y="330"/>
                    </a:cubicBezTo>
                    <a:cubicBezTo>
                      <a:pt x="325" y="330"/>
                      <a:pt x="339" y="336"/>
                      <a:pt x="342" y="339"/>
                    </a:cubicBezTo>
                    <a:cubicBezTo>
                      <a:pt x="343" y="339"/>
                      <a:pt x="343" y="339"/>
                      <a:pt x="344" y="339"/>
                    </a:cubicBezTo>
                    <a:cubicBezTo>
                      <a:pt x="347" y="339"/>
                      <a:pt x="352" y="336"/>
                      <a:pt x="353" y="332"/>
                    </a:cubicBezTo>
                    <a:cubicBezTo>
                      <a:pt x="354" y="329"/>
                      <a:pt x="356" y="327"/>
                      <a:pt x="358" y="327"/>
                    </a:cubicBezTo>
                    <a:cubicBezTo>
                      <a:pt x="360" y="327"/>
                      <a:pt x="362" y="329"/>
                      <a:pt x="363" y="331"/>
                    </a:cubicBezTo>
                    <a:cubicBezTo>
                      <a:pt x="363" y="331"/>
                      <a:pt x="363" y="331"/>
                      <a:pt x="363" y="331"/>
                    </a:cubicBezTo>
                    <a:cubicBezTo>
                      <a:pt x="363" y="331"/>
                      <a:pt x="364" y="331"/>
                      <a:pt x="364" y="331"/>
                    </a:cubicBezTo>
                    <a:cubicBezTo>
                      <a:pt x="365" y="331"/>
                      <a:pt x="366" y="332"/>
                      <a:pt x="367" y="335"/>
                    </a:cubicBezTo>
                    <a:cubicBezTo>
                      <a:pt x="367" y="336"/>
                      <a:pt x="369" y="336"/>
                      <a:pt x="370" y="337"/>
                    </a:cubicBezTo>
                    <a:cubicBezTo>
                      <a:pt x="372" y="338"/>
                      <a:pt x="373" y="339"/>
                      <a:pt x="374" y="341"/>
                    </a:cubicBezTo>
                    <a:cubicBezTo>
                      <a:pt x="375" y="341"/>
                      <a:pt x="375" y="341"/>
                      <a:pt x="375" y="342"/>
                    </a:cubicBezTo>
                    <a:cubicBezTo>
                      <a:pt x="376" y="339"/>
                      <a:pt x="378" y="338"/>
                      <a:pt x="381" y="337"/>
                    </a:cubicBezTo>
                    <a:cubicBezTo>
                      <a:pt x="383" y="336"/>
                      <a:pt x="385" y="334"/>
                      <a:pt x="388" y="331"/>
                    </a:cubicBezTo>
                    <a:cubicBezTo>
                      <a:pt x="389" y="331"/>
                      <a:pt x="390" y="330"/>
                      <a:pt x="391" y="329"/>
                    </a:cubicBezTo>
                    <a:cubicBezTo>
                      <a:pt x="395" y="325"/>
                      <a:pt x="411" y="325"/>
                      <a:pt x="415" y="324"/>
                    </a:cubicBezTo>
                    <a:cubicBezTo>
                      <a:pt x="415" y="322"/>
                      <a:pt x="416" y="315"/>
                      <a:pt x="417" y="310"/>
                    </a:cubicBezTo>
                    <a:cubicBezTo>
                      <a:pt x="417" y="308"/>
                      <a:pt x="417" y="305"/>
                      <a:pt x="417" y="303"/>
                    </a:cubicBezTo>
                    <a:cubicBezTo>
                      <a:pt x="418" y="299"/>
                      <a:pt x="420" y="296"/>
                      <a:pt x="422" y="294"/>
                    </a:cubicBezTo>
                    <a:cubicBezTo>
                      <a:pt x="424" y="292"/>
                      <a:pt x="425" y="290"/>
                      <a:pt x="426" y="286"/>
                    </a:cubicBezTo>
                    <a:cubicBezTo>
                      <a:pt x="427" y="278"/>
                      <a:pt x="436" y="261"/>
                      <a:pt x="439" y="260"/>
                    </a:cubicBezTo>
                    <a:cubicBezTo>
                      <a:pt x="440" y="260"/>
                      <a:pt x="444" y="258"/>
                      <a:pt x="445" y="254"/>
                    </a:cubicBezTo>
                    <a:cubicBezTo>
                      <a:pt x="445" y="252"/>
                      <a:pt x="446" y="249"/>
                      <a:pt x="448" y="246"/>
                    </a:cubicBezTo>
                    <a:cubicBezTo>
                      <a:pt x="449" y="244"/>
                      <a:pt x="451" y="241"/>
                      <a:pt x="451" y="239"/>
                    </a:cubicBezTo>
                    <a:cubicBezTo>
                      <a:pt x="451" y="235"/>
                      <a:pt x="452" y="231"/>
                      <a:pt x="453" y="229"/>
                    </a:cubicBezTo>
                    <a:cubicBezTo>
                      <a:pt x="453" y="227"/>
                      <a:pt x="453" y="225"/>
                      <a:pt x="453" y="225"/>
                    </a:cubicBezTo>
                    <a:cubicBezTo>
                      <a:pt x="453" y="222"/>
                      <a:pt x="451" y="216"/>
                      <a:pt x="455" y="212"/>
                    </a:cubicBezTo>
                    <a:cubicBezTo>
                      <a:pt x="456" y="210"/>
                      <a:pt x="456" y="209"/>
                      <a:pt x="455" y="207"/>
                    </a:cubicBezTo>
                    <a:cubicBezTo>
                      <a:pt x="455" y="205"/>
                      <a:pt x="454" y="203"/>
                      <a:pt x="456" y="20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7" name="Freeform 1110"/>
              <p:cNvSpPr>
                <a:spLocks/>
              </p:cNvSpPr>
              <p:nvPr/>
            </p:nvSpPr>
            <p:spPr bwMode="auto">
              <a:xfrm>
                <a:off x="4477" y="2837"/>
                <a:ext cx="35" cy="36"/>
              </a:xfrm>
              <a:custGeom>
                <a:avLst/>
                <a:gdLst>
                  <a:gd name="T0" fmla="*/ 27 w 37"/>
                  <a:gd name="T1" fmla="*/ 3 h 37"/>
                  <a:gd name="T2" fmla="*/ 17 w 37"/>
                  <a:gd name="T3" fmla="*/ 6 h 37"/>
                  <a:gd name="T4" fmla="*/ 3 w 37"/>
                  <a:gd name="T5" fmla="*/ 2 h 37"/>
                  <a:gd name="T6" fmla="*/ 0 w 37"/>
                  <a:gd name="T7" fmla="*/ 1 h 37"/>
                  <a:gd name="T8" fmla="*/ 2 w 37"/>
                  <a:gd name="T9" fmla="*/ 5 h 37"/>
                  <a:gd name="T10" fmla="*/ 4 w 37"/>
                  <a:gd name="T11" fmla="*/ 22 h 37"/>
                  <a:gd name="T12" fmla="*/ 5 w 37"/>
                  <a:gd name="T13" fmla="*/ 24 h 37"/>
                  <a:gd name="T14" fmla="*/ 18 w 37"/>
                  <a:gd name="T15" fmla="*/ 36 h 37"/>
                  <a:gd name="T16" fmla="*/ 20 w 37"/>
                  <a:gd name="T17" fmla="*/ 35 h 37"/>
                  <a:gd name="T18" fmla="*/ 24 w 37"/>
                  <a:gd name="T19" fmla="*/ 32 h 37"/>
                  <a:gd name="T20" fmla="*/ 24 w 37"/>
                  <a:gd name="T21" fmla="*/ 32 h 37"/>
                  <a:gd name="T22" fmla="*/ 25 w 37"/>
                  <a:gd name="T23" fmla="*/ 30 h 37"/>
                  <a:gd name="T24" fmla="*/ 25 w 37"/>
                  <a:gd name="T25" fmla="*/ 28 h 37"/>
                  <a:gd name="T26" fmla="*/ 27 w 37"/>
                  <a:gd name="T27" fmla="*/ 25 h 37"/>
                  <a:gd name="T28" fmla="*/ 30 w 37"/>
                  <a:gd name="T29" fmla="*/ 26 h 37"/>
                  <a:gd name="T30" fmla="*/ 32 w 37"/>
                  <a:gd name="T31" fmla="*/ 27 h 37"/>
                  <a:gd name="T32" fmla="*/ 32 w 37"/>
                  <a:gd name="T33" fmla="*/ 23 h 37"/>
                  <a:gd name="T34" fmla="*/ 34 w 37"/>
                  <a:gd name="T35" fmla="*/ 16 h 37"/>
                  <a:gd name="T36" fmla="*/ 36 w 37"/>
                  <a:gd name="T37" fmla="*/ 15 h 37"/>
                  <a:gd name="T38" fmla="*/ 34 w 37"/>
                  <a:gd name="T39" fmla="*/ 0 h 37"/>
                  <a:gd name="T40" fmla="*/ 27 w 37"/>
                  <a:gd name="T4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7">
                    <a:moveTo>
                      <a:pt x="27" y="3"/>
                    </a:moveTo>
                    <a:cubicBezTo>
                      <a:pt x="23" y="4"/>
                      <a:pt x="20" y="5"/>
                      <a:pt x="17" y="6"/>
                    </a:cubicBezTo>
                    <a:cubicBezTo>
                      <a:pt x="13" y="6"/>
                      <a:pt x="7" y="4"/>
                      <a:pt x="3" y="2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2"/>
                      <a:pt x="7" y="18"/>
                      <a:pt x="4" y="22"/>
                    </a:cubicBezTo>
                    <a:cubicBezTo>
                      <a:pt x="4" y="22"/>
                      <a:pt x="4" y="23"/>
                      <a:pt x="5" y="24"/>
                    </a:cubicBezTo>
                    <a:cubicBezTo>
                      <a:pt x="7" y="29"/>
                      <a:pt x="15" y="36"/>
                      <a:pt x="18" y="36"/>
                    </a:cubicBezTo>
                    <a:cubicBezTo>
                      <a:pt x="19" y="36"/>
                      <a:pt x="19" y="37"/>
                      <a:pt x="20" y="35"/>
                    </a:cubicBezTo>
                    <a:cubicBezTo>
                      <a:pt x="20" y="34"/>
                      <a:pt x="21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1"/>
                      <a:pt x="25" y="30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5" y="26"/>
                      <a:pt x="26" y="25"/>
                      <a:pt x="27" y="25"/>
                    </a:cubicBezTo>
                    <a:cubicBezTo>
                      <a:pt x="28" y="25"/>
                      <a:pt x="29" y="26"/>
                      <a:pt x="30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2" y="25"/>
                      <a:pt x="32" y="23"/>
                    </a:cubicBezTo>
                    <a:cubicBezTo>
                      <a:pt x="32" y="20"/>
                      <a:pt x="32" y="18"/>
                      <a:pt x="34" y="16"/>
                    </a:cubicBezTo>
                    <a:cubicBezTo>
                      <a:pt x="34" y="15"/>
                      <a:pt x="35" y="15"/>
                      <a:pt x="36" y="15"/>
                    </a:cubicBezTo>
                    <a:cubicBezTo>
                      <a:pt x="37" y="13"/>
                      <a:pt x="36" y="7"/>
                      <a:pt x="34" y="0"/>
                    </a:cubicBezTo>
                    <a:cubicBezTo>
                      <a:pt x="32" y="0"/>
                      <a:pt x="29" y="2"/>
                      <a:pt x="2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8" name="Freeform 1111"/>
              <p:cNvSpPr>
                <a:spLocks/>
              </p:cNvSpPr>
              <p:nvPr/>
            </p:nvSpPr>
            <p:spPr bwMode="auto">
              <a:xfrm>
                <a:off x="4786" y="2727"/>
                <a:ext cx="16" cy="24"/>
              </a:xfrm>
              <a:custGeom>
                <a:avLst/>
                <a:gdLst>
                  <a:gd name="T0" fmla="*/ 15 w 17"/>
                  <a:gd name="T1" fmla="*/ 15 h 25"/>
                  <a:gd name="T2" fmla="*/ 12 w 17"/>
                  <a:gd name="T3" fmla="*/ 8 h 25"/>
                  <a:gd name="T4" fmla="*/ 0 w 17"/>
                  <a:gd name="T5" fmla="*/ 0 h 25"/>
                  <a:gd name="T6" fmla="*/ 5 w 17"/>
                  <a:gd name="T7" fmla="*/ 9 h 25"/>
                  <a:gd name="T8" fmla="*/ 8 w 17"/>
                  <a:gd name="T9" fmla="*/ 12 h 25"/>
                  <a:gd name="T10" fmla="*/ 13 w 17"/>
                  <a:gd name="T11" fmla="*/ 18 h 25"/>
                  <a:gd name="T12" fmla="*/ 17 w 17"/>
                  <a:gd name="T13" fmla="*/ 25 h 25"/>
                  <a:gd name="T14" fmla="*/ 16 w 17"/>
                  <a:gd name="T15" fmla="*/ 19 h 25"/>
                  <a:gd name="T16" fmla="*/ 15 w 17"/>
                  <a:gd name="T1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15" y="15"/>
                    </a:moveTo>
                    <a:cubicBezTo>
                      <a:pt x="13" y="14"/>
                      <a:pt x="12" y="12"/>
                      <a:pt x="12" y="8"/>
                    </a:cubicBezTo>
                    <a:cubicBezTo>
                      <a:pt x="12" y="4"/>
                      <a:pt x="4" y="0"/>
                      <a:pt x="0" y="0"/>
                    </a:cubicBezTo>
                    <a:cubicBezTo>
                      <a:pt x="0" y="2"/>
                      <a:pt x="2" y="6"/>
                      <a:pt x="5" y="9"/>
                    </a:cubicBezTo>
                    <a:cubicBezTo>
                      <a:pt x="6" y="10"/>
                      <a:pt x="7" y="11"/>
                      <a:pt x="8" y="12"/>
                    </a:cubicBezTo>
                    <a:cubicBezTo>
                      <a:pt x="11" y="14"/>
                      <a:pt x="13" y="16"/>
                      <a:pt x="13" y="18"/>
                    </a:cubicBezTo>
                    <a:cubicBezTo>
                      <a:pt x="13" y="19"/>
                      <a:pt x="15" y="23"/>
                      <a:pt x="17" y="25"/>
                    </a:cubicBezTo>
                    <a:cubicBezTo>
                      <a:pt x="17" y="23"/>
                      <a:pt x="16" y="21"/>
                      <a:pt x="16" y="19"/>
                    </a:cubicBezTo>
                    <a:cubicBezTo>
                      <a:pt x="16" y="17"/>
                      <a:pt x="16" y="16"/>
                      <a:pt x="15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9" name="Freeform 1112"/>
              <p:cNvSpPr>
                <a:spLocks/>
              </p:cNvSpPr>
              <p:nvPr/>
            </p:nvSpPr>
            <p:spPr bwMode="auto">
              <a:xfrm>
                <a:off x="4793" y="2751"/>
                <a:ext cx="49" cy="59"/>
              </a:xfrm>
              <a:custGeom>
                <a:avLst/>
                <a:gdLst>
                  <a:gd name="T0" fmla="*/ 50 w 51"/>
                  <a:gd name="T1" fmla="*/ 12 h 61"/>
                  <a:gd name="T2" fmla="*/ 44 w 51"/>
                  <a:gd name="T3" fmla="*/ 15 h 61"/>
                  <a:gd name="T4" fmla="*/ 40 w 51"/>
                  <a:gd name="T5" fmla="*/ 18 h 61"/>
                  <a:gd name="T6" fmla="*/ 35 w 51"/>
                  <a:gd name="T7" fmla="*/ 16 h 61"/>
                  <a:gd name="T8" fmla="*/ 31 w 51"/>
                  <a:gd name="T9" fmla="*/ 15 h 61"/>
                  <a:gd name="T10" fmla="*/ 22 w 51"/>
                  <a:gd name="T11" fmla="*/ 6 h 61"/>
                  <a:gd name="T12" fmla="*/ 20 w 51"/>
                  <a:gd name="T13" fmla="*/ 0 h 61"/>
                  <a:gd name="T14" fmla="*/ 21 w 51"/>
                  <a:gd name="T15" fmla="*/ 5 h 61"/>
                  <a:gd name="T16" fmla="*/ 18 w 51"/>
                  <a:gd name="T17" fmla="*/ 6 h 61"/>
                  <a:gd name="T18" fmla="*/ 15 w 51"/>
                  <a:gd name="T19" fmla="*/ 4 h 61"/>
                  <a:gd name="T20" fmla="*/ 14 w 51"/>
                  <a:gd name="T21" fmla="*/ 3 h 61"/>
                  <a:gd name="T22" fmla="*/ 13 w 51"/>
                  <a:gd name="T23" fmla="*/ 3 h 61"/>
                  <a:gd name="T24" fmla="*/ 12 w 51"/>
                  <a:gd name="T25" fmla="*/ 10 h 61"/>
                  <a:gd name="T26" fmla="*/ 10 w 51"/>
                  <a:gd name="T27" fmla="*/ 19 h 61"/>
                  <a:gd name="T28" fmla="*/ 4 w 51"/>
                  <a:gd name="T29" fmla="*/ 28 h 61"/>
                  <a:gd name="T30" fmla="*/ 0 w 51"/>
                  <a:gd name="T31" fmla="*/ 30 h 61"/>
                  <a:gd name="T32" fmla="*/ 0 w 51"/>
                  <a:gd name="T33" fmla="*/ 31 h 61"/>
                  <a:gd name="T34" fmla="*/ 8 w 51"/>
                  <a:gd name="T35" fmla="*/ 37 h 61"/>
                  <a:gd name="T36" fmla="*/ 15 w 51"/>
                  <a:gd name="T37" fmla="*/ 41 h 61"/>
                  <a:gd name="T38" fmla="*/ 14 w 51"/>
                  <a:gd name="T39" fmla="*/ 56 h 61"/>
                  <a:gd name="T40" fmla="*/ 13 w 51"/>
                  <a:gd name="T41" fmla="*/ 60 h 61"/>
                  <a:gd name="T42" fmla="*/ 17 w 51"/>
                  <a:gd name="T43" fmla="*/ 61 h 61"/>
                  <a:gd name="T44" fmla="*/ 20 w 51"/>
                  <a:gd name="T45" fmla="*/ 60 h 61"/>
                  <a:gd name="T46" fmla="*/ 27 w 51"/>
                  <a:gd name="T47" fmla="*/ 51 h 61"/>
                  <a:gd name="T48" fmla="*/ 32 w 51"/>
                  <a:gd name="T49" fmla="*/ 43 h 61"/>
                  <a:gd name="T50" fmla="*/ 34 w 51"/>
                  <a:gd name="T51" fmla="*/ 37 h 61"/>
                  <a:gd name="T52" fmla="*/ 35 w 51"/>
                  <a:gd name="T53" fmla="*/ 32 h 61"/>
                  <a:gd name="T54" fmla="*/ 43 w 51"/>
                  <a:gd name="T55" fmla="*/ 28 h 61"/>
                  <a:gd name="T56" fmla="*/ 44 w 51"/>
                  <a:gd name="T57" fmla="*/ 28 h 61"/>
                  <a:gd name="T58" fmla="*/ 44 w 51"/>
                  <a:gd name="T59" fmla="*/ 27 h 61"/>
                  <a:gd name="T60" fmla="*/ 49 w 51"/>
                  <a:gd name="T61" fmla="*/ 22 h 61"/>
                  <a:gd name="T62" fmla="*/ 50 w 51"/>
                  <a:gd name="T63" fmla="*/ 19 h 61"/>
                  <a:gd name="T64" fmla="*/ 51 w 51"/>
                  <a:gd name="T65" fmla="*/ 13 h 61"/>
                  <a:gd name="T66" fmla="*/ 51 w 51"/>
                  <a:gd name="T67" fmla="*/ 13 h 61"/>
                  <a:gd name="T68" fmla="*/ 50 w 51"/>
                  <a:gd name="T69" fmla="*/ 1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61">
                    <a:moveTo>
                      <a:pt x="50" y="12"/>
                    </a:moveTo>
                    <a:cubicBezTo>
                      <a:pt x="48" y="12"/>
                      <a:pt x="44" y="14"/>
                      <a:pt x="44" y="15"/>
                    </a:cubicBezTo>
                    <a:cubicBezTo>
                      <a:pt x="43" y="17"/>
                      <a:pt x="41" y="18"/>
                      <a:pt x="40" y="18"/>
                    </a:cubicBezTo>
                    <a:cubicBezTo>
                      <a:pt x="38" y="18"/>
                      <a:pt x="36" y="17"/>
                      <a:pt x="35" y="16"/>
                    </a:cubicBezTo>
                    <a:cubicBezTo>
                      <a:pt x="34" y="16"/>
                      <a:pt x="32" y="15"/>
                      <a:pt x="31" y="15"/>
                    </a:cubicBezTo>
                    <a:cubicBezTo>
                      <a:pt x="26" y="15"/>
                      <a:pt x="22" y="11"/>
                      <a:pt x="22" y="6"/>
                    </a:cubicBezTo>
                    <a:cubicBezTo>
                      <a:pt x="22" y="4"/>
                      <a:pt x="22" y="1"/>
                      <a:pt x="20" y="0"/>
                    </a:cubicBezTo>
                    <a:cubicBezTo>
                      <a:pt x="21" y="1"/>
                      <a:pt x="22" y="3"/>
                      <a:pt x="21" y="5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5"/>
                      <a:pt x="15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5"/>
                      <a:pt x="12" y="8"/>
                      <a:pt x="12" y="10"/>
                    </a:cubicBezTo>
                    <a:cubicBezTo>
                      <a:pt x="11" y="13"/>
                      <a:pt x="10" y="16"/>
                      <a:pt x="10" y="19"/>
                    </a:cubicBezTo>
                    <a:cubicBezTo>
                      <a:pt x="10" y="24"/>
                      <a:pt x="7" y="26"/>
                      <a:pt x="4" y="28"/>
                    </a:cubicBezTo>
                    <a:cubicBezTo>
                      <a:pt x="3" y="28"/>
                      <a:pt x="2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5" y="35"/>
                      <a:pt x="8" y="37"/>
                    </a:cubicBezTo>
                    <a:cubicBezTo>
                      <a:pt x="11" y="38"/>
                      <a:pt x="13" y="40"/>
                      <a:pt x="15" y="41"/>
                    </a:cubicBezTo>
                    <a:cubicBezTo>
                      <a:pt x="20" y="45"/>
                      <a:pt x="16" y="52"/>
                      <a:pt x="14" y="56"/>
                    </a:cubicBezTo>
                    <a:cubicBezTo>
                      <a:pt x="14" y="57"/>
                      <a:pt x="13" y="59"/>
                      <a:pt x="13" y="60"/>
                    </a:cubicBezTo>
                    <a:cubicBezTo>
                      <a:pt x="13" y="60"/>
                      <a:pt x="14" y="61"/>
                      <a:pt x="17" y="61"/>
                    </a:cubicBezTo>
                    <a:cubicBezTo>
                      <a:pt x="18" y="61"/>
                      <a:pt x="19" y="61"/>
                      <a:pt x="20" y="60"/>
                    </a:cubicBezTo>
                    <a:cubicBezTo>
                      <a:pt x="23" y="60"/>
                      <a:pt x="25" y="55"/>
                      <a:pt x="27" y="51"/>
                    </a:cubicBezTo>
                    <a:cubicBezTo>
                      <a:pt x="29" y="48"/>
                      <a:pt x="30" y="45"/>
                      <a:pt x="32" y="43"/>
                    </a:cubicBezTo>
                    <a:cubicBezTo>
                      <a:pt x="34" y="42"/>
                      <a:pt x="34" y="40"/>
                      <a:pt x="34" y="37"/>
                    </a:cubicBezTo>
                    <a:cubicBezTo>
                      <a:pt x="34" y="35"/>
                      <a:pt x="34" y="33"/>
                      <a:pt x="35" y="32"/>
                    </a:cubicBezTo>
                    <a:cubicBezTo>
                      <a:pt x="38" y="28"/>
                      <a:pt x="41" y="28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7"/>
                      <a:pt x="44" y="27"/>
                    </a:cubicBezTo>
                    <a:cubicBezTo>
                      <a:pt x="45" y="25"/>
                      <a:pt x="46" y="22"/>
                      <a:pt x="49" y="22"/>
                    </a:cubicBezTo>
                    <a:cubicBezTo>
                      <a:pt x="50" y="21"/>
                      <a:pt x="50" y="20"/>
                      <a:pt x="50" y="19"/>
                    </a:cubicBezTo>
                    <a:cubicBezTo>
                      <a:pt x="50" y="17"/>
                      <a:pt x="50" y="15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2"/>
                      <a:pt x="5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0" name="Freeform 1113"/>
              <p:cNvSpPr>
                <a:spLocks/>
              </p:cNvSpPr>
              <p:nvPr/>
            </p:nvSpPr>
            <p:spPr bwMode="auto">
              <a:xfrm>
                <a:off x="4715" y="2803"/>
                <a:ext cx="79" cy="75"/>
              </a:xfrm>
              <a:custGeom>
                <a:avLst/>
                <a:gdLst>
                  <a:gd name="T0" fmla="*/ 82 w 83"/>
                  <a:gd name="T1" fmla="*/ 4 h 78"/>
                  <a:gd name="T2" fmla="*/ 82 w 83"/>
                  <a:gd name="T3" fmla="*/ 2 h 78"/>
                  <a:gd name="T4" fmla="*/ 78 w 83"/>
                  <a:gd name="T5" fmla="*/ 3 h 78"/>
                  <a:gd name="T6" fmla="*/ 75 w 83"/>
                  <a:gd name="T7" fmla="*/ 5 h 78"/>
                  <a:gd name="T8" fmla="*/ 73 w 83"/>
                  <a:gd name="T9" fmla="*/ 5 h 78"/>
                  <a:gd name="T10" fmla="*/ 68 w 83"/>
                  <a:gd name="T11" fmla="*/ 2 h 78"/>
                  <a:gd name="T12" fmla="*/ 65 w 83"/>
                  <a:gd name="T13" fmla="*/ 0 h 78"/>
                  <a:gd name="T14" fmla="*/ 64 w 83"/>
                  <a:gd name="T15" fmla="*/ 0 h 78"/>
                  <a:gd name="T16" fmla="*/ 62 w 83"/>
                  <a:gd name="T17" fmla="*/ 3 h 78"/>
                  <a:gd name="T18" fmla="*/ 59 w 83"/>
                  <a:gd name="T19" fmla="*/ 10 h 78"/>
                  <a:gd name="T20" fmla="*/ 55 w 83"/>
                  <a:gd name="T21" fmla="*/ 16 h 78"/>
                  <a:gd name="T22" fmla="*/ 50 w 83"/>
                  <a:gd name="T23" fmla="*/ 25 h 78"/>
                  <a:gd name="T24" fmla="*/ 29 w 83"/>
                  <a:gd name="T25" fmla="*/ 39 h 78"/>
                  <a:gd name="T26" fmla="*/ 19 w 83"/>
                  <a:gd name="T27" fmla="*/ 46 h 78"/>
                  <a:gd name="T28" fmla="*/ 11 w 83"/>
                  <a:gd name="T29" fmla="*/ 53 h 78"/>
                  <a:gd name="T30" fmla="*/ 5 w 83"/>
                  <a:gd name="T31" fmla="*/ 58 h 78"/>
                  <a:gd name="T32" fmla="*/ 3 w 83"/>
                  <a:gd name="T33" fmla="*/ 63 h 78"/>
                  <a:gd name="T34" fmla="*/ 2 w 83"/>
                  <a:gd name="T35" fmla="*/ 69 h 78"/>
                  <a:gd name="T36" fmla="*/ 6 w 83"/>
                  <a:gd name="T37" fmla="*/ 71 h 78"/>
                  <a:gd name="T38" fmla="*/ 12 w 83"/>
                  <a:gd name="T39" fmla="*/ 73 h 78"/>
                  <a:gd name="T40" fmla="*/ 15 w 83"/>
                  <a:gd name="T41" fmla="*/ 75 h 78"/>
                  <a:gd name="T42" fmla="*/ 20 w 83"/>
                  <a:gd name="T43" fmla="*/ 77 h 78"/>
                  <a:gd name="T44" fmla="*/ 23 w 83"/>
                  <a:gd name="T45" fmla="*/ 78 h 78"/>
                  <a:gd name="T46" fmla="*/ 38 w 83"/>
                  <a:gd name="T47" fmla="*/ 72 h 78"/>
                  <a:gd name="T48" fmla="*/ 43 w 83"/>
                  <a:gd name="T49" fmla="*/ 63 h 78"/>
                  <a:gd name="T50" fmla="*/ 45 w 83"/>
                  <a:gd name="T51" fmla="*/ 59 h 78"/>
                  <a:gd name="T52" fmla="*/ 48 w 83"/>
                  <a:gd name="T53" fmla="*/ 53 h 78"/>
                  <a:gd name="T54" fmla="*/ 50 w 83"/>
                  <a:gd name="T55" fmla="*/ 48 h 78"/>
                  <a:gd name="T56" fmla="*/ 51 w 83"/>
                  <a:gd name="T57" fmla="*/ 47 h 78"/>
                  <a:gd name="T58" fmla="*/ 65 w 83"/>
                  <a:gd name="T59" fmla="*/ 39 h 78"/>
                  <a:gd name="T60" fmla="*/ 68 w 83"/>
                  <a:gd name="T61" fmla="*/ 39 h 78"/>
                  <a:gd name="T62" fmla="*/ 66 w 83"/>
                  <a:gd name="T63" fmla="*/ 35 h 78"/>
                  <a:gd name="T64" fmla="*/ 71 w 83"/>
                  <a:gd name="T65" fmla="*/ 29 h 78"/>
                  <a:gd name="T66" fmla="*/ 74 w 83"/>
                  <a:gd name="T67" fmla="*/ 24 h 78"/>
                  <a:gd name="T68" fmla="*/ 79 w 83"/>
                  <a:gd name="T69" fmla="*/ 15 h 78"/>
                  <a:gd name="T70" fmla="*/ 83 w 83"/>
                  <a:gd name="T71" fmla="*/ 11 h 78"/>
                  <a:gd name="T72" fmla="*/ 82 w 83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" h="78">
                    <a:moveTo>
                      <a:pt x="82" y="4"/>
                    </a:moveTo>
                    <a:cubicBezTo>
                      <a:pt x="83" y="3"/>
                      <a:pt x="83" y="3"/>
                      <a:pt x="82" y="2"/>
                    </a:cubicBezTo>
                    <a:cubicBezTo>
                      <a:pt x="81" y="1"/>
                      <a:pt x="80" y="2"/>
                      <a:pt x="78" y="3"/>
                    </a:cubicBezTo>
                    <a:cubicBezTo>
                      <a:pt x="77" y="4"/>
                      <a:pt x="76" y="4"/>
                      <a:pt x="75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1" y="5"/>
                      <a:pt x="69" y="4"/>
                      <a:pt x="68" y="2"/>
                    </a:cubicBezTo>
                    <a:cubicBezTo>
                      <a:pt x="67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63" y="2"/>
                      <a:pt x="63" y="2"/>
                      <a:pt x="62" y="3"/>
                    </a:cubicBezTo>
                    <a:cubicBezTo>
                      <a:pt x="62" y="5"/>
                      <a:pt x="62" y="7"/>
                      <a:pt x="59" y="10"/>
                    </a:cubicBezTo>
                    <a:cubicBezTo>
                      <a:pt x="56" y="12"/>
                      <a:pt x="56" y="13"/>
                      <a:pt x="55" y="16"/>
                    </a:cubicBezTo>
                    <a:cubicBezTo>
                      <a:pt x="54" y="18"/>
                      <a:pt x="53" y="21"/>
                      <a:pt x="50" y="25"/>
                    </a:cubicBezTo>
                    <a:cubicBezTo>
                      <a:pt x="46" y="31"/>
                      <a:pt x="37" y="36"/>
                      <a:pt x="29" y="39"/>
                    </a:cubicBezTo>
                    <a:cubicBezTo>
                      <a:pt x="25" y="42"/>
                      <a:pt x="20" y="44"/>
                      <a:pt x="19" y="46"/>
                    </a:cubicBezTo>
                    <a:cubicBezTo>
                      <a:pt x="17" y="49"/>
                      <a:pt x="14" y="51"/>
                      <a:pt x="11" y="53"/>
                    </a:cubicBezTo>
                    <a:cubicBezTo>
                      <a:pt x="8" y="55"/>
                      <a:pt x="5" y="57"/>
                      <a:pt x="5" y="58"/>
                    </a:cubicBezTo>
                    <a:cubicBezTo>
                      <a:pt x="5" y="60"/>
                      <a:pt x="4" y="62"/>
                      <a:pt x="3" y="63"/>
                    </a:cubicBezTo>
                    <a:cubicBezTo>
                      <a:pt x="1" y="66"/>
                      <a:pt x="0" y="67"/>
                      <a:pt x="2" y="69"/>
                    </a:cubicBezTo>
                    <a:cubicBezTo>
                      <a:pt x="3" y="71"/>
                      <a:pt x="4" y="71"/>
                      <a:pt x="6" y="71"/>
                    </a:cubicBezTo>
                    <a:cubicBezTo>
                      <a:pt x="7" y="71"/>
                      <a:pt x="10" y="71"/>
                      <a:pt x="12" y="73"/>
                    </a:cubicBezTo>
                    <a:cubicBezTo>
                      <a:pt x="13" y="75"/>
                      <a:pt x="14" y="75"/>
                      <a:pt x="15" y="75"/>
                    </a:cubicBezTo>
                    <a:cubicBezTo>
                      <a:pt x="16" y="75"/>
                      <a:pt x="19" y="75"/>
                      <a:pt x="20" y="77"/>
                    </a:cubicBezTo>
                    <a:cubicBezTo>
                      <a:pt x="20" y="77"/>
                      <a:pt x="21" y="78"/>
                      <a:pt x="23" y="78"/>
                    </a:cubicBezTo>
                    <a:cubicBezTo>
                      <a:pt x="27" y="78"/>
                      <a:pt x="33" y="76"/>
                      <a:pt x="38" y="72"/>
                    </a:cubicBezTo>
                    <a:cubicBezTo>
                      <a:pt x="42" y="68"/>
                      <a:pt x="42" y="65"/>
                      <a:pt x="43" y="63"/>
                    </a:cubicBezTo>
                    <a:cubicBezTo>
                      <a:pt x="43" y="62"/>
                      <a:pt x="43" y="60"/>
                      <a:pt x="45" y="59"/>
                    </a:cubicBezTo>
                    <a:cubicBezTo>
                      <a:pt x="47" y="58"/>
                      <a:pt x="48" y="55"/>
                      <a:pt x="48" y="53"/>
                    </a:cubicBezTo>
                    <a:cubicBezTo>
                      <a:pt x="49" y="51"/>
                      <a:pt x="50" y="49"/>
                      <a:pt x="50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3" y="43"/>
                      <a:pt x="5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7" y="38"/>
                      <a:pt x="67" y="37"/>
                      <a:pt x="66" y="35"/>
                    </a:cubicBezTo>
                    <a:cubicBezTo>
                      <a:pt x="66" y="32"/>
                      <a:pt x="69" y="30"/>
                      <a:pt x="71" y="29"/>
                    </a:cubicBezTo>
                    <a:cubicBezTo>
                      <a:pt x="73" y="27"/>
                      <a:pt x="74" y="26"/>
                      <a:pt x="74" y="24"/>
                    </a:cubicBezTo>
                    <a:cubicBezTo>
                      <a:pt x="74" y="21"/>
                      <a:pt x="77" y="18"/>
                      <a:pt x="79" y="15"/>
                    </a:cubicBezTo>
                    <a:cubicBezTo>
                      <a:pt x="81" y="14"/>
                      <a:pt x="83" y="12"/>
                      <a:pt x="83" y="11"/>
                    </a:cubicBezTo>
                    <a:cubicBezTo>
                      <a:pt x="81" y="8"/>
                      <a:pt x="82" y="6"/>
                      <a:pt x="8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" name="Group 1116"/>
            <p:cNvGrpSpPr>
              <a:grpSpLocks noChangeAspect="1"/>
            </p:cNvGrpSpPr>
            <p:nvPr/>
          </p:nvGrpSpPr>
          <p:grpSpPr bwMode="auto">
            <a:xfrm>
              <a:off x="6662020" y="2515568"/>
              <a:ext cx="2256283" cy="2152357"/>
              <a:chOff x="3564" y="1150"/>
              <a:chExt cx="1749" cy="1271"/>
            </a:xfrm>
            <a:solidFill>
              <a:srgbClr val="BFBFBF"/>
            </a:solidFill>
          </p:grpSpPr>
          <p:sp>
            <p:nvSpPr>
              <p:cNvPr id="1063" name="Freeform 1117"/>
              <p:cNvSpPr>
                <a:spLocks/>
              </p:cNvSpPr>
              <p:nvPr/>
            </p:nvSpPr>
            <p:spPr bwMode="auto">
              <a:xfrm>
                <a:off x="4621" y="1886"/>
                <a:ext cx="35" cy="45"/>
              </a:xfrm>
              <a:custGeom>
                <a:avLst/>
                <a:gdLst>
                  <a:gd name="T0" fmla="*/ 4 w 36"/>
                  <a:gd name="T1" fmla="*/ 10 h 47"/>
                  <a:gd name="T2" fmla="*/ 8 w 36"/>
                  <a:gd name="T3" fmla="*/ 15 h 47"/>
                  <a:gd name="T4" fmla="*/ 2 w 36"/>
                  <a:gd name="T5" fmla="*/ 19 h 47"/>
                  <a:gd name="T6" fmla="*/ 4 w 36"/>
                  <a:gd name="T7" fmla="*/ 27 h 47"/>
                  <a:gd name="T8" fmla="*/ 2 w 36"/>
                  <a:gd name="T9" fmla="*/ 37 h 47"/>
                  <a:gd name="T10" fmla="*/ 0 w 36"/>
                  <a:gd name="T11" fmla="*/ 40 h 47"/>
                  <a:gd name="T12" fmla="*/ 2 w 36"/>
                  <a:gd name="T13" fmla="*/ 46 h 47"/>
                  <a:gd name="T14" fmla="*/ 2 w 36"/>
                  <a:gd name="T15" fmla="*/ 47 h 47"/>
                  <a:gd name="T16" fmla="*/ 2 w 36"/>
                  <a:gd name="T17" fmla="*/ 47 h 47"/>
                  <a:gd name="T18" fmla="*/ 20 w 36"/>
                  <a:gd name="T19" fmla="*/ 40 h 47"/>
                  <a:gd name="T20" fmla="*/ 30 w 36"/>
                  <a:gd name="T21" fmla="*/ 35 h 47"/>
                  <a:gd name="T22" fmla="*/ 33 w 36"/>
                  <a:gd name="T23" fmla="*/ 35 h 47"/>
                  <a:gd name="T24" fmla="*/ 33 w 36"/>
                  <a:gd name="T25" fmla="*/ 35 h 47"/>
                  <a:gd name="T26" fmla="*/ 36 w 36"/>
                  <a:gd name="T27" fmla="*/ 34 h 47"/>
                  <a:gd name="T28" fmla="*/ 36 w 36"/>
                  <a:gd name="T29" fmla="*/ 33 h 47"/>
                  <a:gd name="T30" fmla="*/ 32 w 36"/>
                  <a:gd name="T31" fmla="*/ 16 h 47"/>
                  <a:gd name="T32" fmla="*/ 22 w 36"/>
                  <a:gd name="T33" fmla="*/ 0 h 47"/>
                  <a:gd name="T34" fmla="*/ 22 w 36"/>
                  <a:gd name="T35" fmla="*/ 0 h 47"/>
                  <a:gd name="T36" fmla="*/ 22 w 36"/>
                  <a:gd name="T37" fmla="*/ 0 h 47"/>
                  <a:gd name="T38" fmla="*/ 21 w 36"/>
                  <a:gd name="T39" fmla="*/ 0 h 47"/>
                  <a:gd name="T40" fmla="*/ 20 w 36"/>
                  <a:gd name="T41" fmla="*/ 1 h 47"/>
                  <a:gd name="T42" fmla="*/ 19 w 36"/>
                  <a:gd name="T43" fmla="*/ 1 h 47"/>
                  <a:gd name="T44" fmla="*/ 19 w 36"/>
                  <a:gd name="T45" fmla="*/ 1 h 47"/>
                  <a:gd name="T46" fmla="*/ 17 w 36"/>
                  <a:gd name="T47" fmla="*/ 1 h 47"/>
                  <a:gd name="T48" fmla="*/ 8 w 36"/>
                  <a:gd name="T49" fmla="*/ 3 h 47"/>
                  <a:gd name="T50" fmla="*/ 5 w 36"/>
                  <a:gd name="T51" fmla="*/ 5 h 47"/>
                  <a:gd name="T52" fmla="*/ 3 w 36"/>
                  <a:gd name="T53" fmla="*/ 7 h 47"/>
                  <a:gd name="T54" fmla="*/ 2 w 36"/>
                  <a:gd name="T55" fmla="*/ 7 h 47"/>
                  <a:gd name="T56" fmla="*/ 3 w 36"/>
                  <a:gd name="T57" fmla="*/ 8 h 47"/>
                  <a:gd name="T58" fmla="*/ 4 w 36"/>
                  <a:gd name="T5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7">
                    <a:moveTo>
                      <a:pt x="4" y="10"/>
                    </a:moveTo>
                    <a:cubicBezTo>
                      <a:pt x="6" y="11"/>
                      <a:pt x="8" y="13"/>
                      <a:pt x="8" y="15"/>
                    </a:cubicBezTo>
                    <a:cubicBezTo>
                      <a:pt x="8" y="18"/>
                      <a:pt x="5" y="20"/>
                      <a:pt x="2" y="19"/>
                    </a:cubicBezTo>
                    <a:cubicBezTo>
                      <a:pt x="2" y="20"/>
                      <a:pt x="2" y="23"/>
                      <a:pt x="4" y="27"/>
                    </a:cubicBezTo>
                    <a:cubicBezTo>
                      <a:pt x="6" y="30"/>
                      <a:pt x="4" y="35"/>
                      <a:pt x="2" y="37"/>
                    </a:cubicBezTo>
                    <a:cubicBezTo>
                      <a:pt x="1" y="38"/>
                      <a:pt x="0" y="40"/>
                      <a:pt x="0" y="40"/>
                    </a:cubicBezTo>
                    <a:cubicBezTo>
                      <a:pt x="2" y="42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6" y="47"/>
                      <a:pt x="16" y="45"/>
                      <a:pt x="20" y="40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1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5" y="35"/>
                      <a:pt x="36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4" y="30"/>
                      <a:pt x="32" y="24"/>
                      <a:pt x="32" y="16"/>
                    </a:cubicBezTo>
                    <a:cubicBezTo>
                      <a:pt x="33" y="13"/>
                      <a:pt x="29" y="7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0" y="1"/>
                      <a:pt x="8" y="2"/>
                      <a:pt x="8" y="3"/>
                    </a:cubicBezTo>
                    <a:cubicBezTo>
                      <a:pt x="7" y="4"/>
                      <a:pt x="6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0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4" name="Freeform 1118"/>
              <p:cNvSpPr>
                <a:spLocks/>
              </p:cNvSpPr>
              <p:nvPr/>
            </p:nvSpPr>
            <p:spPr bwMode="auto">
              <a:xfrm>
                <a:off x="4217" y="2032"/>
                <a:ext cx="39" cy="47"/>
              </a:xfrm>
              <a:custGeom>
                <a:avLst/>
                <a:gdLst>
                  <a:gd name="T0" fmla="*/ 29 w 40"/>
                  <a:gd name="T1" fmla="*/ 36 h 49"/>
                  <a:gd name="T2" fmla="*/ 28 w 40"/>
                  <a:gd name="T3" fmla="*/ 34 h 49"/>
                  <a:gd name="T4" fmla="*/ 28 w 40"/>
                  <a:gd name="T5" fmla="*/ 34 h 49"/>
                  <a:gd name="T6" fmla="*/ 28 w 40"/>
                  <a:gd name="T7" fmla="*/ 32 h 49"/>
                  <a:gd name="T8" fmla="*/ 28 w 40"/>
                  <a:gd name="T9" fmla="*/ 32 h 49"/>
                  <a:gd name="T10" fmla="*/ 28 w 40"/>
                  <a:gd name="T11" fmla="*/ 30 h 49"/>
                  <a:gd name="T12" fmla="*/ 33 w 40"/>
                  <a:gd name="T13" fmla="*/ 23 h 49"/>
                  <a:gd name="T14" fmla="*/ 40 w 40"/>
                  <a:gd name="T15" fmla="*/ 14 h 49"/>
                  <a:gd name="T16" fmla="*/ 34 w 40"/>
                  <a:gd name="T17" fmla="*/ 13 h 49"/>
                  <a:gd name="T18" fmla="*/ 21 w 40"/>
                  <a:gd name="T19" fmla="*/ 14 h 49"/>
                  <a:gd name="T20" fmla="*/ 21 w 40"/>
                  <a:gd name="T21" fmla="*/ 14 h 49"/>
                  <a:gd name="T22" fmla="*/ 20 w 40"/>
                  <a:gd name="T23" fmla="*/ 13 h 49"/>
                  <a:gd name="T24" fmla="*/ 14 w 40"/>
                  <a:gd name="T25" fmla="*/ 6 h 49"/>
                  <a:gd name="T26" fmla="*/ 8 w 40"/>
                  <a:gd name="T27" fmla="*/ 2 h 49"/>
                  <a:gd name="T28" fmla="*/ 3 w 40"/>
                  <a:gd name="T29" fmla="*/ 0 h 49"/>
                  <a:gd name="T30" fmla="*/ 2 w 40"/>
                  <a:gd name="T31" fmla="*/ 0 h 49"/>
                  <a:gd name="T32" fmla="*/ 0 w 40"/>
                  <a:gd name="T33" fmla="*/ 1 h 49"/>
                  <a:gd name="T34" fmla="*/ 0 w 40"/>
                  <a:gd name="T35" fmla="*/ 2 h 49"/>
                  <a:gd name="T36" fmla="*/ 3 w 40"/>
                  <a:gd name="T37" fmla="*/ 4 h 49"/>
                  <a:gd name="T38" fmla="*/ 8 w 40"/>
                  <a:gd name="T39" fmla="*/ 10 h 49"/>
                  <a:gd name="T40" fmla="*/ 3 w 40"/>
                  <a:gd name="T41" fmla="*/ 14 h 49"/>
                  <a:gd name="T42" fmla="*/ 2 w 40"/>
                  <a:gd name="T43" fmla="*/ 14 h 49"/>
                  <a:gd name="T44" fmla="*/ 5 w 40"/>
                  <a:gd name="T45" fmla="*/ 30 h 49"/>
                  <a:gd name="T46" fmla="*/ 5 w 40"/>
                  <a:gd name="T47" fmla="*/ 32 h 49"/>
                  <a:gd name="T48" fmla="*/ 5 w 40"/>
                  <a:gd name="T49" fmla="*/ 33 h 49"/>
                  <a:gd name="T50" fmla="*/ 6 w 40"/>
                  <a:gd name="T51" fmla="*/ 34 h 49"/>
                  <a:gd name="T52" fmla="*/ 6 w 40"/>
                  <a:gd name="T53" fmla="*/ 35 h 49"/>
                  <a:gd name="T54" fmla="*/ 6 w 40"/>
                  <a:gd name="T55" fmla="*/ 36 h 49"/>
                  <a:gd name="T56" fmla="*/ 7 w 40"/>
                  <a:gd name="T57" fmla="*/ 37 h 49"/>
                  <a:gd name="T58" fmla="*/ 7 w 40"/>
                  <a:gd name="T59" fmla="*/ 39 h 49"/>
                  <a:gd name="T60" fmla="*/ 7 w 40"/>
                  <a:gd name="T61" fmla="*/ 40 h 49"/>
                  <a:gd name="T62" fmla="*/ 8 w 40"/>
                  <a:gd name="T63" fmla="*/ 42 h 49"/>
                  <a:gd name="T64" fmla="*/ 8 w 40"/>
                  <a:gd name="T65" fmla="*/ 43 h 49"/>
                  <a:gd name="T66" fmla="*/ 8 w 40"/>
                  <a:gd name="T67" fmla="*/ 45 h 49"/>
                  <a:gd name="T68" fmla="*/ 8 w 40"/>
                  <a:gd name="T69" fmla="*/ 46 h 49"/>
                  <a:gd name="T70" fmla="*/ 8 w 40"/>
                  <a:gd name="T71" fmla="*/ 48 h 49"/>
                  <a:gd name="T72" fmla="*/ 9 w 40"/>
                  <a:gd name="T73" fmla="*/ 49 h 49"/>
                  <a:gd name="T74" fmla="*/ 9 w 40"/>
                  <a:gd name="T75" fmla="*/ 49 h 49"/>
                  <a:gd name="T76" fmla="*/ 9 w 40"/>
                  <a:gd name="T77" fmla="*/ 49 h 49"/>
                  <a:gd name="T78" fmla="*/ 14 w 40"/>
                  <a:gd name="T79" fmla="*/ 48 h 49"/>
                  <a:gd name="T80" fmla="*/ 21 w 40"/>
                  <a:gd name="T81" fmla="*/ 45 h 49"/>
                  <a:gd name="T82" fmla="*/ 30 w 40"/>
                  <a:gd name="T83" fmla="*/ 38 h 49"/>
                  <a:gd name="T84" fmla="*/ 30 w 40"/>
                  <a:gd name="T85" fmla="*/ 37 h 49"/>
                  <a:gd name="T86" fmla="*/ 29 w 40"/>
                  <a:gd name="T87" fmla="*/ 36 h 49"/>
                  <a:gd name="T88" fmla="*/ 29 w 40"/>
                  <a:gd name="T89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49">
                    <a:moveTo>
                      <a:pt x="29" y="36"/>
                    </a:move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6"/>
                      <a:pt x="30" y="23"/>
                      <a:pt x="33" y="23"/>
                    </a:cubicBezTo>
                    <a:cubicBezTo>
                      <a:pt x="36" y="23"/>
                      <a:pt x="40" y="16"/>
                      <a:pt x="40" y="14"/>
                    </a:cubicBezTo>
                    <a:cubicBezTo>
                      <a:pt x="39" y="13"/>
                      <a:pt x="36" y="13"/>
                      <a:pt x="34" y="13"/>
                    </a:cubicBezTo>
                    <a:cubicBezTo>
                      <a:pt x="30" y="13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4" y="11"/>
                      <a:pt x="14" y="6"/>
                    </a:cubicBezTo>
                    <a:cubicBezTo>
                      <a:pt x="14" y="4"/>
                      <a:pt x="13" y="2"/>
                      <a:pt x="8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4"/>
                    </a:cubicBezTo>
                    <a:cubicBezTo>
                      <a:pt x="5" y="5"/>
                      <a:pt x="9" y="7"/>
                      <a:pt x="8" y="10"/>
                    </a:cubicBezTo>
                    <a:cubicBezTo>
                      <a:pt x="7" y="13"/>
                      <a:pt x="5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1" y="18"/>
                      <a:pt x="3" y="26"/>
                      <a:pt x="5" y="30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5"/>
                      <a:pt x="6" y="36"/>
                      <a:pt x="6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1"/>
                      <a:pt x="8" y="41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1" y="48"/>
                      <a:pt x="12" y="48"/>
                      <a:pt x="14" y="48"/>
                    </a:cubicBezTo>
                    <a:cubicBezTo>
                      <a:pt x="19" y="48"/>
                      <a:pt x="21" y="47"/>
                      <a:pt x="21" y="45"/>
                    </a:cubicBezTo>
                    <a:cubicBezTo>
                      <a:pt x="22" y="40"/>
                      <a:pt x="26" y="37"/>
                      <a:pt x="30" y="38"/>
                    </a:cubicBezTo>
                    <a:cubicBezTo>
                      <a:pt x="30" y="38"/>
                      <a:pt x="30" y="38"/>
                      <a:pt x="30" y="37"/>
                    </a:cubicBezTo>
                    <a:cubicBezTo>
                      <a:pt x="29" y="37"/>
                      <a:pt x="29" y="3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5" name="Freeform 1119"/>
              <p:cNvSpPr>
                <a:spLocks/>
              </p:cNvSpPr>
              <p:nvPr/>
            </p:nvSpPr>
            <p:spPr bwMode="auto">
              <a:xfrm>
                <a:off x="4248" y="2063"/>
                <a:ext cx="10" cy="25"/>
              </a:xfrm>
              <a:custGeom>
                <a:avLst/>
                <a:gdLst>
                  <a:gd name="T0" fmla="*/ 10 w 11"/>
                  <a:gd name="T1" fmla="*/ 14 h 26"/>
                  <a:gd name="T2" fmla="*/ 10 w 11"/>
                  <a:gd name="T3" fmla="*/ 11 h 26"/>
                  <a:gd name="T4" fmla="*/ 10 w 11"/>
                  <a:gd name="T5" fmla="*/ 9 h 26"/>
                  <a:gd name="T6" fmla="*/ 8 w 11"/>
                  <a:gd name="T7" fmla="*/ 2 h 26"/>
                  <a:gd name="T8" fmla="*/ 8 w 11"/>
                  <a:gd name="T9" fmla="*/ 0 h 26"/>
                  <a:gd name="T10" fmla="*/ 7 w 11"/>
                  <a:gd name="T11" fmla="*/ 1 h 26"/>
                  <a:gd name="T12" fmla="*/ 1 w 11"/>
                  <a:gd name="T13" fmla="*/ 7 h 26"/>
                  <a:gd name="T14" fmla="*/ 0 w 11"/>
                  <a:gd name="T15" fmla="*/ 7 h 26"/>
                  <a:gd name="T16" fmla="*/ 6 w 11"/>
                  <a:gd name="T17" fmla="*/ 23 h 26"/>
                  <a:gd name="T18" fmla="*/ 7 w 11"/>
                  <a:gd name="T19" fmla="*/ 26 h 26"/>
                  <a:gd name="T20" fmla="*/ 8 w 11"/>
                  <a:gd name="T21" fmla="*/ 25 h 26"/>
                  <a:gd name="T22" fmla="*/ 8 w 11"/>
                  <a:gd name="T23" fmla="*/ 24 h 26"/>
                  <a:gd name="T24" fmla="*/ 11 w 11"/>
                  <a:gd name="T25" fmla="*/ 18 h 26"/>
                  <a:gd name="T26" fmla="*/ 10 w 11"/>
                  <a:gd name="T27" fmla="*/ 15 h 26"/>
                  <a:gd name="T28" fmla="*/ 10 w 11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6">
                    <a:moveTo>
                      <a:pt x="10" y="14"/>
                    </a:moveTo>
                    <a:cubicBezTo>
                      <a:pt x="10" y="13"/>
                      <a:pt x="10" y="12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7"/>
                      <a:pt x="9" y="4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4"/>
                      <a:pt x="4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1"/>
                      <a:pt x="6" y="19"/>
                      <a:pt x="6" y="23"/>
                    </a:cubicBezTo>
                    <a:cubicBezTo>
                      <a:pt x="6" y="24"/>
                      <a:pt x="6" y="25"/>
                      <a:pt x="7" y="26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2"/>
                      <a:pt x="10" y="20"/>
                      <a:pt x="11" y="18"/>
                    </a:cubicBezTo>
                    <a:cubicBezTo>
                      <a:pt x="11" y="17"/>
                      <a:pt x="11" y="16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6" name="Freeform 1120"/>
              <p:cNvSpPr>
                <a:spLocks/>
              </p:cNvSpPr>
              <p:nvPr/>
            </p:nvSpPr>
            <p:spPr bwMode="auto">
              <a:xfrm>
                <a:off x="4008" y="1922"/>
                <a:ext cx="294" cy="311"/>
              </a:xfrm>
              <a:custGeom>
                <a:avLst/>
                <a:gdLst>
                  <a:gd name="T0" fmla="*/ 267 w 308"/>
                  <a:gd name="T1" fmla="*/ 152 h 326"/>
                  <a:gd name="T2" fmla="*/ 280 w 308"/>
                  <a:gd name="T3" fmla="*/ 137 h 326"/>
                  <a:gd name="T4" fmla="*/ 293 w 308"/>
                  <a:gd name="T5" fmla="*/ 104 h 326"/>
                  <a:gd name="T6" fmla="*/ 307 w 308"/>
                  <a:gd name="T7" fmla="*/ 93 h 326"/>
                  <a:gd name="T8" fmla="*/ 304 w 308"/>
                  <a:gd name="T9" fmla="*/ 90 h 326"/>
                  <a:gd name="T10" fmla="*/ 300 w 308"/>
                  <a:gd name="T11" fmla="*/ 83 h 326"/>
                  <a:gd name="T12" fmla="*/ 276 w 308"/>
                  <a:gd name="T13" fmla="*/ 85 h 326"/>
                  <a:gd name="T14" fmla="*/ 261 w 308"/>
                  <a:gd name="T15" fmla="*/ 97 h 326"/>
                  <a:gd name="T16" fmla="*/ 258 w 308"/>
                  <a:gd name="T17" fmla="*/ 98 h 326"/>
                  <a:gd name="T18" fmla="*/ 258 w 308"/>
                  <a:gd name="T19" fmla="*/ 108 h 326"/>
                  <a:gd name="T20" fmla="*/ 242 w 308"/>
                  <a:gd name="T21" fmla="*/ 110 h 326"/>
                  <a:gd name="T22" fmla="*/ 227 w 308"/>
                  <a:gd name="T23" fmla="*/ 107 h 326"/>
                  <a:gd name="T24" fmla="*/ 224 w 308"/>
                  <a:gd name="T25" fmla="*/ 107 h 326"/>
                  <a:gd name="T26" fmla="*/ 222 w 308"/>
                  <a:gd name="T27" fmla="*/ 104 h 326"/>
                  <a:gd name="T28" fmla="*/ 222 w 308"/>
                  <a:gd name="T29" fmla="*/ 102 h 326"/>
                  <a:gd name="T30" fmla="*/ 221 w 308"/>
                  <a:gd name="T31" fmla="*/ 94 h 326"/>
                  <a:gd name="T32" fmla="*/ 218 w 308"/>
                  <a:gd name="T33" fmla="*/ 101 h 326"/>
                  <a:gd name="T34" fmla="*/ 188 w 308"/>
                  <a:gd name="T35" fmla="*/ 110 h 326"/>
                  <a:gd name="T36" fmla="*/ 162 w 308"/>
                  <a:gd name="T37" fmla="*/ 102 h 326"/>
                  <a:gd name="T38" fmla="*/ 136 w 308"/>
                  <a:gd name="T39" fmla="*/ 88 h 326"/>
                  <a:gd name="T40" fmla="*/ 135 w 308"/>
                  <a:gd name="T41" fmla="*/ 68 h 326"/>
                  <a:gd name="T42" fmla="*/ 136 w 308"/>
                  <a:gd name="T43" fmla="*/ 66 h 326"/>
                  <a:gd name="T44" fmla="*/ 132 w 308"/>
                  <a:gd name="T45" fmla="*/ 62 h 326"/>
                  <a:gd name="T46" fmla="*/ 112 w 308"/>
                  <a:gd name="T47" fmla="*/ 41 h 326"/>
                  <a:gd name="T48" fmla="*/ 121 w 308"/>
                  <a:gd name="T49" fmla="*/ 32 h 326"/>
                  <a:gd name="T50" fmla="*/ 116 w 308"/>
                  <a:gd name="T51" fmla="*/ 16 h 326"/>
                  <a:gd name="T52" fmla="*/ 116 w 308"/>
                  <a:gd name="T53" fmla="*/ 13 h 326"/>
                  <a:gd name="T54" fmla="*/ 106 w 308"/>
                  <a:gd name="T55" fmla="*/ 1 h 326"/>
                  <a:gd name="T56" fmla="*/ 102 w 308"/>
                  <a:gd name="T57" fmla="*/ 1 h 326"/>
                  <a:gd name="T58" fmla="*/ 97 w 308"/>
                  <a:gd name="T59" fmla="*/ 8 h 326"/>
                  <a:gd name="T60" fmla="*/ 83 w 308"/>
                  <a:gd name="T61" fmla="*/ 13 h 326"/>
                  <a:gd name="T62" fmla="*/ 64 w 308"/>
                  <a:gd name="T63" fmla="*/ 11 h 326"/>
                  <a:gd name="T64" fmla="*/ 67 w 308"/>
                  <a:gd name="T65" fmla="*/ 27 h 326"/>
                  <a:gd name="T66" fmla="*/ 79 w 308"/>
                  <a:gd name="T67" fmla="*/ 38 h 326"/>
                  <a:gd name="T68" fmla="*/ 68 w 308"/>
                  <a:gd name="T69" fmla="*/ 59 h 326"/>
                  <a:gd name="T70" fmla="*/ 53 w 308"/>
                  <a:gd name="T71" fmla="*/ 82 h 326"/>
                  <a:gd name="T72" fmla="*/ 36 w 308"/>
                  <a:gd name="T73" fmla="*/ 97 h 326"/>
                  <a:gd name="T74" fmla="*/ 23 w 308"/>
                  <a:gd name="T75" fmla="*/ 97 h 326"/>
                  <a:gd name="T76" fmla="*/ 21 w 308"/>
                  <a:gd name="T77" fmla="*/ 113 h 326"/>
                  <a:gd name="T78" fmla="*/ 8 w 308"/>
                  <a:gd name="T79" fmla="*/ 140 h 326"/>
                  <a:gd name="T80" fmla="*/ 2 w 308"/>
                  <a:gd name="T81" fmla="*/ 148 h 326"/>
                  <a:gd name="T82" fmla="*/ 9 w 308"/>
                  <a:gd name="T83" fmla="*/ 162 h 326"/>
                  <a:gd name="T84" fmla="*/ 43 w 308"/>
                  <a:gd name="T85" fmla="*/ 161 h 326"/>
                  <a:gd name="T86" fmla="*/ 50 w 308"/>
                  <a:gd name="T87" fmla="*/ 198 h 326"/>
                  <a:gd name="T88" fmla="*/ 73 w 308"/>
                  <a:gd name="T89" fmla="*/ 270 h 326"/>
                  <a:gd name="T90" fmla="*/ 106 w 308"/>
                  <a:gd name="T91" fmla="*/ 320 h 326"/>
                  <a:gd name="T92" fmla="*/ 127 w 308"/>
                  <a:gd name="T93" fmla="*/ 279 h 326"/>
                  <a:gd name="T94" fmla="*/ 145 w 308"/>
                  <a:gd name="T95" fmla="*/ 229 h 326"/>
                  <a:gd name="T96" fmla="*/ 198 w 308"/>
                  <a:gd name="T97" fmla="*/ 185 h 326"/>
                  <a:gd name="T98" fmla="*/ 224 w 308"/>
                  <a:gd name="T99" fmla="*/ 165 h 326"/>
                  <a:gd name="T100" fmla="*/ 223 w 308"/>
                  <a:gd name="T101" fmla="*/ 159 h 326"/>
                  <a:gd name="T102" fmla="*/ 221 w 308"/>
                  <a:gd name="T103" fmla="*/ 152 h 326"/>
                  <a:gd name="T104" fmla="*/ 217 w 308"/>
                  <a:gd name="T105" fmla="*/ 130 h 326"/>
                  <a:gd name="T106" fmla="*/ 216 w 308"/>
                  <a:gd name="T107" fmla="*/ 115 h 326"/>
                  <a:gd name="T108" fmla="*/ 240 w 308"/>
                  <a:gd name="T109" fmla="*/ 126 h 326"/>
                  <a:gd name="T110" fmla="*/ 252 w 308"/>
                  <a:gd name="T111" fmla="*/ 151 h 326"/>
                  <a:gd name="T112" fmla="*/ 265 w 308"/>
                  <a:gd name="T113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326">
                    <a:moveTo>
                      <a:pt x="265" y="162"/>
                    </a:moveTo>
                    <a:cubicBezTo>
                      <a:pt x="266" y="161"/>
                      <a:pt x="266" y="161"/>
                      <a:pt x="266" y="161"/>
                    </a:cubicBezTo>
                    <a:cubicBezTo>
                      <a:pt x="266" y="161"/>
                      <a:pt x="266" y="160"/>
                      <a:pt x="266" y="160"/>
                    </a:cubicBezTo>
                    <a:cubicBezTo>
                      <a:pt x="266" y="160"/>
                      <a:pt x="266" y="159"/>
                      <a:pt x="266" y="159"/>
                    </a:cubicBezTo>
                    <a:cubicBezTo>
                      <a:pt x="266" y="156"/>
                      <a:pt x="266" y="154"/>
                      <a:pt x="267" y="152"/>
                    </a:cubicBezTo>
                    <a:cubicBezTo>
                      <a:pt x="268" y="151"/>
                      <a:pt x="268" y="148"/>
                      <a:pt x="268" y="146"/>
                    </a:cubicBezTo>
                    <a:cubicBezTo>
                      <a:pt x="268" y="143"/>
                      <a:pt x="269" y="140"/>
                      <a:pt x="271" y="140"/>
                    </a:cubicBezTo>
                    <a:cubicBezTo>
                      <a:pt x="272" y="140"/>
                      <a:pt x="272" y="140"/>
                      <a:pt x="274" y="141"/>
                    </a:cubicBezTo>
                    <a:cubicBezTo>
                      <a:pt x="275" y="141"/>
                      <a:pt x="277" y="141"/>
                      <a:pt x="278" y="141"/>
                    </a:cubicBezTo>
                    <a:cubicBezTo>
                      <a:pt x="278" y="140"/>
                      <a:pt x="279" y="139"/>
                      <a:pt x="280" y="137"/>
                    </a:cubicBezTo>
                    <a:cubicBezTo>
                      <a:pt x="281" y="134"/>
                      <a:pt x="282" y="131"/>
                      <a:pt x="282" y="129"/>
                    </a:cubicBezTo>
                    <a:cubicBezTo>
                      <a:pt x="281" y="126"/>
                      <a:pt x="283" y="124"/>
                      <a:pt x="284" y="121"/>
                    </a:cubicBezTo>
                    <a:cubicBezTo>
                      <a:pt x="284" y="119"/>
                      <a:pt x="285" y="117"/>
                      <a:pt x="285" y="115"/>
                    </a:cubicBezTo>
                    <a:cubicBezTo>
                      <a:pt x="285" y="110"/>
                      <a:pt x="288" y="108"/>
                      <a:pt x="291" y="106"/>
                    </a:cubicBezTo>
                    <a:cubicBezTo>
                      <a:pt x="292" y="106"/>
                      <a:pt x="293" y="105"/>
                      <a:pt x="293" y="104"/>
                    </a:cubicBezTo>
                    <a:cubicBezTo>
                      <a:pt x="295" y="103"/>
                      <a:pt x="300" y="99"/>
                      <a:pt x="303" y="99"/>
                    </a:cubicBezTo>
                    <a:cubicBezTo>
                      <a:pt x="304" y="99"/>
                      <a:pt x="305" y="100"/>
                      <a:pt x="306" y="101"/>
                    </a:cubicBezTo>
                    <a:cubicBezTo>
                      <a:pt x="306" y="101"/>
                      <a:pt x="306" y="101"/>
                      <a:pt x="306" y="102"/>
                    </a:cubicBezTo>
                    <a:cubicBezTo>
                      <a:pt x="305" y="99"/>
                      <a:pt x="305" y="97"/>
                      <a:pt x="305" y="95"/>
                    </a:cubicBezTo>
                    <a:cubicBezTo>
                      <a:pt x="305" y="94"/>
                      <a:pt x="306" y="93"/>
                      <a:pt x="307" y="93"/>
                    </a:cubicBezTo>
                    <a:cubicBezTo>
                      <a:pt x="307" y="93"/>
                      <a:pt x="307" y="92"/>
                      <a:pt x="308" y="92"/>
                    </a:cubicBezTo>
                    <a:cubicBezTo>
                      <a:pt x="308" y="92"/>
                      <a:pt x="308" y="92"/>
                      <a:pt x="308" y="92"/>
                    </a:cubicBezTo>
                    <a:cubicBezTo>
                      <a:pt x="308" y="92"/>
                      <a:pt x="308" y="91"/>
                      <a:pt x="308" y="91"/>
                    </a:cubicBezTo>
                    <a:cubicBezTo>
                      <a:pt x="308" y="91"/>
                      <a:pt x="308" y="91"/>
                      <a:pt x="308" y="91"/>
                    </a:cubicBezTo>
                    <a:cubicBezTo>
                      <a:pt x="304" y="90"/>
                      <a:pt x="304" y="90"/>
                      <a:pt x="304" y="90"/>
                    </a:cubicBezTo>
                    <a:cubicBezTo>
                      <a:pt x="306" y="90"/>
                      <a:pt x="306" y="90"/>
                      <a:pt x="306" y="90"/>
                    </a:cubicBezTo>
                    <a:cubicBezTo>
                      <a:pt x="305" y="89"/>
                      <a:pt x="304" y="89"/>
                      <a:pt x="303" y="88"/>
                    </a:cubicBezTo>
                    <a:cubicBezTo>
                      <a:pt x="303" y="88"/>
                      <a:pt x="303" y="88"/>
                      <a:pt x="303" y="88"/>
                    </a:cubicBezTo>
                    <a:cubicBezTo>
                      <a:pt x="303" y="87"/>
                      <a:pt x="302" y="87"/>
                      <a:pt x="302" y="86"/>
                    </a:cubicBezTo>
                    <a:cubicBezTo>
                      <a:pt x="302" y="85"/>
                      <a:pt x="301" y="84"/>
                      <a:pt x="300" y="83"/>
                    </a:cubicBezTo>
                    <a:cubicBezTo>
                      <a:pt x="299" y="82"/>
                      <a:pt x="298" y="80"/>
                      <a:pt x="298" y="79"/>
                    </a:cubicBezTo>
                    <a:cubicBezTo>
                      <a:pt x="297" y="79"/>
                      <a:pt x="296" y="80"/>
                      <a:pt x="295" y="80"/>
                    </a:cubicBezTo>
                    <a:cubicBezTo>
                      <a:pt x="293" y="82"/>
                      <a:pt x="291" y="81"/>
                      <a:pt x="289" y="81"/>
                    </a:cubicBezTo>
                    <a:cubicBezTo>
                      <a:pt x="286" y="80"/>
                      <a:pt x="284" y="80"/>
                      <a:pt x="281" y="81"/>
                    </a:cubicBezTo>
                    <a:cubicBezTo>
                      <a:pt x="279" y="82"/>
                      <a:pt x="277" y="84"/>
                      <a:pt x="276" y="85"/>
                    </a:cubicBezTo>
                    <a:cubicBezTo>
                      <a:pt x="274" y="87"/>
                      <a:pt x="273" y="88"/>
                      <a:pt x="270" y="87"/>
                    </a:cubicBezTo>
                    <a:cubicBezTo>
                      <a:pt x="270" y="87"/>
                      <a:pt x="270" y="88"/>
                      <a:pt x="270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6" y="93"/>
                      <a:pt x="266" y="93"/>
                    </a:cubicBezTo>
                    <a:cubicBezTo>
                      <a:pt x="264" y="95"/>
                      <a:pt x="263" y="97"/>
                      <a:pt x="261" y="97"/>
                    </a:cubicBezTo>
                    <a:cubicBezTo>
                      <a:pt x="261" y="97"/>
                      <a:pt x="261" y="97"/>
                      <a:pt x="261" y="97"/>
                    </a:cubicBezTo>
                    <a:cubicBezTo>
                      <a:pt x="260" y="97"/>
                      <a:pt x="260" y="97"/>
                      <a:pt x="259" y="97"/>
                    </a:cubicBezTo>
                    <a:cubicBezTo>
                      <a:pt x="259" y="97"/>
                      <a:pt x="259" y="97"/>
                      <a:pt x="259" y="97"/>
                    </a:cubicBezTo>
                    <a:cubicBezTo>
                      <a:pt x="259" y="98"/>
                      <a:pt x="258" y="98"/>
                      <a:pt x="258" y="98"/>
                    </a:cubicBezTo>
                    <a:cubicBezTo>
                      <a:pt x="258" y="98"/>
                      <a:pt x="258" y="98"/>
                      <a:pt x="258" y="98"/>
                    </a:cubicBezTo>
                    <a:cubicBezTo>
                      <a:pt x="258" y="99"/>
                      <a:pt x="258" y="100"/>
                      <a:pt x="259" y="101"/>
                    </a:cubicBezTo>
                    <a:cubicBezTo>
                      <a:pt x="259" y="101"/>
                      <a:pt x="259" y="101"/>
                      <a:pt x="259" y="102"/>
                    </a:cubicBezTo>
                    <a:cubicBezTo>
                      <a:pt x="259" y="102"/>
                      <a:pt x="259" y="102"/>
                      <a:pt x="259" y="102"/>
                    </a:cubicBezTo>
                    <a:cubicBezTo>
                      <a:pt x="259" y="102"/>
                      <a:pt x="259" y="103"/>
                      <a:pt x="259" y="103"/>
                    </a:cubicBezTo>
                    <a:cubicBezTo>
                      <a:pt x="259" y="105"/>
                      <a:pt x="259" y="106"/>
                      <a:pt x="258" y="108"/>
                    </a:cubicBezTo>
                    <a:cubicBezTo>
                      <a:pt x="257" y="110"/>
                      <a:pt x="254" y="111"/>
                      <a:pt x="251" y="110"/>
                    </a:cubicBezTo>
                    <a:cubicBezTo>
                      <a:pt x="249" y="110"/>
                      <a:pt x="247" y="110"/>
                      <a:pt x="246" y="110"/>
                    </a:cubicBezTo>
                    <a:cubicBezTo>
                      <a:pt x="245" y="110"/>
                      <a:pt x="244" y="110"/>
                      <a:pt x="243" y="110"/>
                    </a:cubicBezTo>
                    <a:cubicBezTo>
                      <a:pt x="243" y="110"/>
                      <a:pt x="243" y="111"/>
                      <a:pt x="243" y="111"/>
                    </a:cubicBezTo>
                    <a:cubicBezTo>
                      <a:pt x="243" y="111"/>
                      <a:pt x="242" y="110"/>
                      <a:pt x="242" y="110"/>
                    </a:cubicBezTo>
                    <a:cubicBezTo>
                      <a:pt x="242" y="110"/>
                      <a:pt x="242" y="110"/>
                      <a:pt x="241" y="110"/>
                    </a:cubicBezTo>
                    <a:cubicBezTo>
                      <a:pt x="240" y="110"/>
                      <a:pt x="239" y="110"/>
                      <a:pt x="238" y="110"/>
                    </a:cubicBezTo>
                    <a:cubicBezTo>
                      <a:pt x="237" y="109"/>
                      <a:pt x="236" y="109"/>
                      <a:pt x="235" y="109"/>
                    </a:cubicBezTo>
                    <a:cubicBezTo>
                      <a:pt x="233" y="110"/>
                      <a:pt x="230" y="109"/>
                      <a:pt x="229" y="108"/>
                    </a:cubicBezTo>
                    <a:cubicBezTo>
                      <a:pt x="228" y="108"/>
                      <a:pt x="228" y="108"/>
                      <a:pt x="227" y="107"/>
                    </a:cubicBezTo>
                    <a:cubicBezTo>
                      <a:pt x="227" y="108"/>
                      <a:pt x="227" y="108"/>
                      <a:pt x="227" y="108"/>
                    </a:cubicBezTo>
                    <a:cubicBezTo>
                      <a:pt x="226" y="108"/>
                      <a:pt x="226" y="107"/>
                      <a:pt x="226" y="107"/>
                    </a:cubicBezTo>
                    <a:cubicBezTo>
                      <a:pt x="226" y="107"/>
                      <a:pt x="225" y="107"/>
                      <a:pt x="225" y="107"/>
                    </a:cubicBezTo>
                    <a:cubicBezTo>
                      <a:pt x="225" y="107"/>
                      <a:pt x="225" y="107"/>
                      <a:pt x="224" y="107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4" y="106"/>
                      <a:pt x="224" y="106"/>
                      <a:pt x="224" y="106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2"/>
                      <a:pt x="222" y="102"/>
                    </a:cubicBezTo>
                    <a:cubicBezTo>
                      <a:pt x="222" y="102"/>
                      <a:pt x="222" y="102"/>
                      <a:pt x="222" y="102"/>
                    </a:cubicBezTo>
                    <a:cubicBezTo>
                      <a:pt x="221" y="101"/>
                      <a:pt x="221" y="101"/>
                      <a:pt x="221" y="100"/>
                    </a:cubicBezTo>
                    <a:cubicBezTo>
                      <a:pt x="221" y="100"/>
                      <a:pt x="221" y="100"/>
                      <a:pt x="221" y="100"/>
                    </a:cubicBezTo>
                    <a:cubicBezTo>
                      <a:pt x="221" y="99"/>
                      <a:pt x="221" y="98"/>
                      <a:pt x="222" y="97"/>
                    </a:cubicBezTo>
                    <a:cubicBezTo>
                      <a:pt x="222" y="97"/>
                      <a:pt x="222" y="97"/>
                      <a:pt x="222" y="97"/>
                    </a:cubicBezTo>
                    <a:cubicBezTo>
                      <a:pt x="222" y="96"/>
                      <a:pt x="221" y="95"/>
                      <a:pt x="221" y="94"/>
                    </a:cubicBezTo>
                    <a:cubicBezTo>
                      <a:pt x="220" y="95"/>
                      <a:pt x="219" y="95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7"/>
                      <a:pt x="217" y="97"/>
                      <a:pt x="217" y="98"/>
                    </a:cubicBezTo>
                    <a:cubicBezTo>
                      <a:pt x="217" y="99"/>
                      <a:pt x="218" y="100"/>
                      <a:pt x="218" y="101"/>
                    </a:cubicBezTo>
                    <a:cubicBezTo>
                      <a:pt x="218" y="104"/>
                      <a:pt x="219" y="108"/>
                      <a:pt x="216" y="111"/>
                    </a:cubicBezTo>
                    <a:cubicBezTo>
                      <a:pt x="214" y="113"/>
                      <a:pt x="206" y="114"/>
                      <a:pt x="202" y="114"/>
                    </a:cubicBezTo>
                    <a:cubicBezTo>
                      <a:pt x="201" y="114"/>
                      <a:pt x="200" y="114"/>
                      <a:pt x="199" y="114"/>
                    </a:cubicBezTo>
                    <a:cubicBezTo>
                      <a:pt x="196" y="114"/>
                      <a:pt x="195" y="113"/>
                      <a:pt x="194" y="112"/>
                    </a:cubicBezTo>
                    <a:cubicBezTo>
                      <a:pt x="193" y="112"/>
                      <a:pt x="190" y="111"/>
                      <a:pt x="188" y="110"/>
                    </a:cubicBezTo>
                    <a:cubicBezTo>
                      <a:pt x="183" y="109"/>
                      <a:pt x="179" y="108"/>
                      <a:pt x="179" y="105"/>
                    </a:cubicBezTo>
                    <a:cubicBezTo>
                      <a:pt x="178" y="104"/>
                      <a:pt x="176" y="101"/>
                      <a:pt x="175" y="101"/>
                    </a:cubicBezTo>
                    <a:cubicBezTo>
                      <a:pt x="174" y="101"/>
                      <a:pt x="172" y="101"/>
                      <a:pt x="171" y="102"/>
                    </a:cubicBezTo>
                    <a:cubicBezTo>
                      <a:pt x="168" y="103"/>
                      <a:pt x="164" y="104"/>
                      <a:pt x="163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1" y="101"/>
                      <a:pt x="158" y="99"/>
                      <a:pt x="156" y="98"/>
                    </a:cubicBezTo>
                    <a:cubicBezTo>
                      <a:pt x="155" y="98"/>
                      <a:pt x="155" y="97"/>
                      <a:pt x="154" y="97"/>
                    </a:cubicBezTo>
                    <a:cubicBezTo>
                      <a:pt x="152" y="97"/>
                      <a:pt x="145" y="95"/>
                      <a:pt x="144" y="92"/>
                    </a:cubicBezTo>
                    <a:cubicBezTo>
                      <a:pt x="144" y="91"/>
                      <a:pt x="142" y="91"/>
                      <a:pt x="141" y="90"/>
                    </a:cubicBezTo>
                    <a:cubicBezTo>
                      <a:pt x="139" y="90"/>
                      <a:pt x="137" y="89"/>
                      <a:pt x="136" y="88"/>
                    </a:cubicBezTo>
                    <a:cubicBezTo>
                      <a:pt x="135" y="87"/>
                      <a:pt x="134" y="87"/>
                      <a:pt x="134" y="86"/>
                    </a:cubicBezTo>
                    <a:cubicBezTo>
                      <a:pt x="132" y="86"/>
                      <a:pt x="129" y="85"/>
                      <a:pt x="129" y="82"/>
                    </a:cubicBezTo>
                    <a:cubicBezTo>
                      <a:pt x="129" y="81"/>
                      <a:pt x="130" y="79"/>
                      <a:pt x="130" y="78"/>
                    </a:cubicBezTo>
                    <a:cubicBezTo>
                      <a:pt x="131" y="76"/>
                      <a:pt x="131" y="75"/>
                      <a:pt x="131" y="73"/>
                    </a:cubicBezTo>
                    <a:cubicBezTo>
                      <a:pt x="131" y="71"/>
                      <a:pt x="133" y="69"/>
                      <a:pt x="135" y="68"/>
                    </a:cubicBezTo>
                    <a:cubicBezTo>
                      <a:pt x="135" y="67"/>
                      <a:pt x="135" y="67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6" y="67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5" y="65"/>
                      <a:pt x="135" y="6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4" y="64"/>
                      <a:pt x="133" y="64"/>
                      <a:pt x="132" y="63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31" y="61"/>
                      <a:pt x="128" y="58"/>
                      <a:pt x="127" y="58"/>
                    </a:cubicBezTo>
                    <a:cubicBezTo>
                      <a:pt x="124" y="58"/>
                      <a:pt x="122" y="55"/>
                      <a:pt x="120" y="54"/>
                    </a:cubicBezTo>
                    <a:cubicBezTo>
                      <a:pt x="119" y="52"/>
                      <a:pt x="118" y="51"/>
                      <a:pt x="117" y="51"/>
                    </a:cubicBezTo>
                    <a:cubicBezTo>
                      <a:pt x="114" y="51"/>
                      <a:pt x="113" y="47"/>
                      <a:pt x="113" y="44"/>
                    </a:cubicBezTo>
                    <a:cubicBezTo>
                      <a:pt x="113" y="43"/>
                      <a:pt x="112" y="42"/>
                      <a:pt x="112" y="41"/>
                    </a:cubicBezTo>
                    <a:cubicBezTo>
                      <a:pt x="110" y="39"/>
                      <a:pt x="110" y="36"/>
                      <a:pt x="111" y="35"/>
                    </a:cubicBezTo>
                    <a:cubicBezTo>
                      <a:pt x="112" y="32"/>
                      <a:pt x="115" y="32"/>
                      <a:pt x="118" y="34"/>
                    </a:cubicBezTo>
                    <a:cubicBezTo>
                      <a:pt x="118" y="34"/>
                      <a:pt x="119" y="34"/>
                      <a:pt x="119" y="34"/>
                    </a:cubicBezTo>
                    <a:cubicBezTo>
                      <a:pt x="120" y="34"/>
                      <a:pt x="121" y="34"/>
                      <a:pt x="121" y="33"/>
                    </a:cubicBezTo>
                    <a:cubicBezTo>
                      <a:pt x="121" y="33"/>
                      <a:pt x="122" y="33"/>
                      <a:pt x="121" y="32"/>
                    </a:cubicBezTo>
                    <a:cubicBezTo>
                      <a:pt x="120" y="31"/>
                      <a:pt x="119" y="29"/>
                      <a:pt x="118" y="28"/>
                    </a:cubicBezTo>
                    <a:cubicBezTo>
                      <a:pt x="116" y="25"/>
                      <a:pt x="115" y="23"/>
                      <a:pt x="115" y="21"/>
                    </a:cubicBezTo>
                    <a:cubicBezTo>
                      <a:pt x="115" y="21"/>
                      <a:pt x="115" y="20"/>
                      <a:pt x="115" y="18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4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5" y="13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1" y="10"/>
                      <a:pt x="109" y="7"/>
                      <a:pt x="108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1"/>
                      <a:pt x="105" y="0"/>
                      <a:pt x="105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1"/>
                      <a:pt x="102" y="1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3"/>
                      <a:pt x="100" y="4"/>
                      <a:pt x="100" y="5"/>
                    </a:cubicBezTo>
                    <a:cubicBezTo>
                      <a:pt x="98" y="7"/>
                      <a:pt x="98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8"/>
                      <a:pt x="95" y="9"/>
                      <a:pt x="94" y="9"/>
                    </a:cubicBezTo>
                    <a:cubicBezTo>
                      <a:pt x="91" y="10"/>
                      <a:pt x="88" y="11"/>
                      <a:pt x="86" y="12"/>
                    </a:cubicBezTo>
                    <a:cubicBezTo>
                      <a:pt x="85" y="13"/>
                      <a:pt x="84" y="13"/>
                      <a:pt x="83" y="13"/>
                    </a:cubicBezTo>
                    <a:cubicBezTo>
                      <a:pt x="81" y="13"/>
                      <a:pt x="79" y="13"/>
                      <a:pt x="77" y="12"/>
                    </a:cubicBezTo>
                    <a:cubicBezTo>
                      <a:pt x="76" y="12"/>
                      <a:pt x="76" y="12"/>
                      <a:pt x="75" y="11"/>
                    </a:cubicBezTo>
                    <a:cubicBezTo>
                      <a:pt x="73" y="11"/>
                      <a:pt x="71" y="10"/>
                      <a:pt x="70" y="10"/>
                    </a:cubicBezTo>
                    <a:cubicBezTo>
                      <a:pt x="69" y="10"/>
                      <a:pt x="69" y="10"/>
                      <a:pt x="68" y="10"/>
                    </a:cubicBezTo>
                    <a:cubicBezTo>
                      <a:pt x="66" y="10"/>
                      <a:pt x="65" y="11"/>
                      <a:pt x="64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3"/>
                      <a:pt x="65" y="14"/>
                      <a:pt x="66" y="16"/>
                    </a:cubicBezTo>
                    <a:cubicBezTo>
                      <a:pt x="66" y="18"/>
                      <a:pt x="66" y="21"/>
                      <a:pt x="66" y="23"/>
                    </a:cubicBezTo>
                    <a:cubicBezTo>
                      <a:pt x="66" y="23"/>
                      <a:pt x="66" y="24"/>
                      <a:pt x="66" y="24"/>
                    </a:cubicBezTo>
                    <a:cubicBezTo>
                      <a:pt x="66" y="25"/>
                      <a:pt x="67" y="26"/>
                      <a:pt x="67" y="27"/>
                    </a:cubicBezTo>
                    <a:cubicBezTo>
                      <a:pt x="68" y="31"/>
                      <a:pt x="70" y="33"/>
                      <a:pt x="70" y="33"/>
                    </a:cubicBezTo>
                    <a:cubicBezTo>
                      <a:pt x="72" y="33"/>
                      <a:pt x="73" y="33"/>
                      <a:pt x="75" y="34"/>
                    </a:cubicBezTo>
                    <a:cubicBezTo>
                      <a:pt x="77" y="35"/>
                      <a:pt x="79" y="37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9"/>
                      <a:pt x="79" y="41"/>
                      <a:pt x="78" y="41"/>
                    </a:cubicBezTo>
                    <a:cubicBezTo>
                      <a:pt x="78" y="42"/>
                      <a:pt x="77" y="42"/>
                      <a:pt x="77" y="42"/>
                    </a:cubicBezTo>
                    <a:cubicBezTo>
                      <a:pt x="74" y="43"/>
                      <a:pt x="73" y="46"/>
                      <a:pt x="72" y="49"/>
                    </a:cubicBezTo>
                    <a:cubicBezTo>
                      <a:pt x="72" y="50"/>
                      <a:pt x="72" y="51"/>
                      <a:pt x="72" y="52"/>
                    </a:cubicBezTo>
                    <a:cubicBezTo>
                      <a:pt x="72" y="54"/>
                      <a:pt x="72" y="58"/>
                      <a:pt x="68" y="59"/>
                    </a:cubicBezTo>
                    <a:cubicBezTo>
                      <a:pt x="66" y="59"/>
                      <a:pt x="65" y="60"/>
                      <a:pt x="65" y="63"/>
                    </a:cubicBezTo>
                    <a:cubicBezTo>
                      <a:pt x="65" y="68"/>
                      <a:pt x="61" y="69"/>
                      <a:pt x="59" y="69"/>
                    </a:cubicBezTo>
                    <a:cubicBezTo>
                      <a:pt x="59" y="70"/>
                      <a:pt x="58" y="70"/>
                      <a:pt x="58" y="70"/>
                    </a:cubicBezTo>
                    <a:cubicBezTo>
                      <a:pt x="58" y="70"/>
                      <a:pt x="57" y="72"/>
                      <a:pt x="57" y="73"/>
                    </a:cubicBezTo>
                    <a:cubicBezTo>
                      <a:pt x="55" y="79"/>
                      <a:pt x="54" y="81"/>
                      <a:pt x="53" y="82"/>
                    </a:cubicBezTo>
                    <a:cubicBezTo>
                      <a:pt x="52" y="83"/>
                      <a:pt x="51" y="83"/>
                      <a:pt x="49" y="84"/>
                    </a:cubicBezTo>
                    <a:cubicBezTo>
                      <a:pt x="47" y="84"/>
                      <a:pt x="44" y="85"/>
                      <a:pt x="44" y="87"/>
                    </a:cubicBezTo>
                    <a:cubicBezTo>
                      <a:pt x="44" y="91"/>
                      <a:pt x="40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5" y="97"/>
                      <a:pt x="35" y="97"/>
                      <a:pt x="34" y="96"/>
                    </a:cubicBezTo>
                    <a:cubicBezTo>
                      <a:pt x="33" y="96"/>
                      <a:pt x="32" y="96"/>
                      <a:pt x="31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7"/>
                      <a:pt x="29" y="98"/>
                      <a:pt x="27" y="98"/>
                    </a:cubicBezTo>
                    <a:cubicBezTo>
                      <a:pt x="26" y="98"/>
                      <a:pt x="24" y="98"/>
                      <a:pt x="23" y="97"/>
                    </a:cubicBezTo>
                    <a:cubicBezTo>
                      <a:pt x="22" y="97"/>
                      <a:pt x="22" y="96"/>
                      <a:pt x="21" y="96"/>
                    </a:cubicBezTo>
                    <a:cubicBezTo>
                      <a:pt x="21" y="96"/>
                      <a:pt x="21" y="97"/>
                      <a:pt x="20" y="97"/>
                    </a:cubicBezTo>
                    <a:cubicBezTo>
                      <a:pt x="16" y="101"/>
                      <a:pt x="14" y="104"/>
                      <a:pt x="14" y="105"/>
                    </a:cubicBezTo>
                    <a:cubicBezTo>
                      <a:pt x="14" y="106"/>
                      <a:pt x="15" y="106"/>
                      <a:pt x="16" y="107"/>
                    </a:cubicBezTo>
                    <a:cubicBezTo>
                      <a:pt x="18" y="108"/>
                      <a:pt x="21" y="110"/>
                      <a:pt x="21" y="113"/>
                    </a:cubicBezTo>
                    <a:cubicBezTo>
                      <a:pt x="20" y="117"/>
                      <a:pt x="23" y="121"/>
                      <a:pt x="25" y="123"/>
                    </a:cubicBezTo>
                    <a:cubicBezTo>
                      <a:pt x="27" y="125"/>
                      <a:pt x="32" y="132"/>
                      <a:pt x="29" y="136"/>
                    </a:cubicBezTo>
                    <a:cubicBezTo>
                      <a:pt x="27" y="139"/>
                      <a:pt x="24" y="140"/>
                      <a:pt x="19" y="139"/>
                    </a:cubicBezTo>
                    <a:cubicBezTo>
                      <a:pt x="18" y="139"/>
                      <a:pt x="17" y="139"/>
                      <a:pt x="16" y="139"/>
                    </a:cubicBezTo>
                    <a:cubicBezTo>
                      <a:pt x="15" y="140"/>
                      <a:pt x="12" y="140"/>
                      <a:pt x="8" y="140"/>
                    </a:cubicBezTo>
                    <a:cubicBezTo>
                      <a:pt x="8" y="139"/>
                      <a:pt x="7" y="139"/>
                      <a:pt x="7" y="139"/>
                    </a:cubicBezTo>
                    <a:cubicBezTo>
                      <a:pt x="4" y="139"/>
                      <a:pt x="3" y="141"/>
                      <a:pt x="2" y="143"/>
                    </a:cubicBezTo>
                    <a:cubicBezTo>
                      <a:pt x="1" y="144"/>
                      <a:pt x="1" y="144"/>
                      <a:pt x="1" y="145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1" y="146"/>
                      <a:pt x="2" y="147"/>
                      <a:pt x="2" y="148"/>
                    </a:cubicBezTo>
                    <a:cubicBezTo>
                      <a:pt x="4" y="150"/>
                      <a:pt x="6" y="152"/>
                      <a:pt x="9" y="153"/>
                    </a:cubicBezTo>
                    <a:cubicBezTo>
                      <a:pt x="11" y="154"/>
                      <a:pt x="14" y="153"/>
                      <a:pt x="16" y="153"/>
                    </a:cubicBezTo>
                    <a:cubicBezTo>
                      <a:pt x="17" y="152"/>
                      <a:pt x="18" y="152"/>
                      <a:pt x="19" y="152"/>
                    </a:cubicBezTo>
                    <a:cubicBezTo>
                      <a:pt x="21" y="152"/>
                      <a:pt x="22" y="153"/>
                      <a:pt x="22" y="156"/>
                    </a:cubicBezTo>
                    <a:cubicBezTo>
                      <a:pt x="22" y="161"/>
                      <a:pt x="15" y="161"/>
                      <a:pt x="9" y="162"/>
                    </a:cubicBezTo>
                    <a:cubicBezTo>
                      <a:pt x="9" y="162"/>
                      <a:pt x="8" y="162"/>
                      <a:pt x="7" y="162"/>
                    </a:cubicBezTo>
                    <a:cubicBezTo>
                      <a:pt x="11" y="167"/>
                      <a:pt x="23" y="180"/>
                      <a:pt x="28" y="179"/>
                    </a:cubicBezTo>
                    <a:cubicBezTo>
                      <a:pt x="34" y="178"/>
                      <a:pt x="38" y="172"/>
                      <a:pt x="39" y="170"/>
                    </a:cubicBezTo>
                    <a:cubicBezTo>
                      <a:pt x="38" y="169"/>
                      <a:pt x="37" y="168"/>
                      <a:pt x="38" y="166"/>
                    </a:cubicBezTo>
                    <a:cubicBezTo>
                      <a:pt x="38" y="164"/>
                      <a:pt x="41" y="161"/>
                      <a:pt x="43" y="161"/>
                    </a:cubicBezTo>
                    <a:cubicBezTo>
                      <a:pt x="44" y="161"/>
                      <a:pt x="44" y="161"/>
                      <a:pt x="45" y="161"/>
                    </a:cubicBezTo>
                    <a:cubicBezTo>
                      <a:pt x="47" y="162"/>
                      <a:pt x="47" y="165"/>
                      <a:pt x="47" y="168"/>
                    </a:cubicBezTo>
                    <a:cubicBezTo>
                      <a:pt x="47" y="170"/>
                      <a:pt x="47" y="173"/>
                      <a:pt x="48" y="173"/>
                    </a:cubicBezTo>
                    <a:cubicBezTo>
                      <a:pt x="52" y="176"/>
                      <a:pt x="50" y="181"/>
                      <a:pt x="49" y="186"/>
                    </a:cubicBezTo>
                    <a:cubicBezTo>
                      <a:pt x="48" y="188"/>
                      <a:pt x="49" y="193"/>
                      <a:pt x="50" y="198"/>
                    </a:cubicBezTo>
                    <a:cubicBezTo>
                      <a:pt x="50" y="200"/>
                      <a:pt x="51" y="202"/>
                      <a:pt x="51" y="204"/>
                    </a:cubicBezTo>
                    <a:cubicBezTo>
                      <a:pt x="51" y="206"/>
                      <a:pt x="52" y="209"/>
                      <a:pt x="53" y="212"/>
                    </a:cubicBezTo>
                    <a:cubicBezTo>
                      <a:pt x="54" y="216"/>
                      <a:pt x="55" y="220"/>
                      <a:pt x="56" y="224"/>
                    </a:cubicBezTo>
                    <a:cubicBezTo>
                      <a:pt x="57" y="232"/>
                      <a:pt x="62" y="245"/>
                      <a:pt x="66" y="254"/>
                    </a:cubicBezTo>
                    <a:cubicBezTo>
                      <a:pt x="69" y="258"/>
                      <a:pt x="71" y="265"/>
                      <a:pt x="73" y="270"/>
                    </a:cubicBezTo>
                    <a:cubicBezTo>
                      <a:pt x="74" y="276"/>
                      <a:pt x="76" y="281"/>
                      <a:pt x="77" y="283"/>
                    </a:cubicBezTo>
                    <a:cubicBezTo>
                      <a:pt x="80" y="286"/>
                      <a:pt x="88" y="299"/>
                      <a:pt x="88" y="307"/>
                    </a:cubicBezTo>
                    <a:cubicBezTo>
                      <a:pt x="88" y="314"/>
                      <a:pt x="96" y="324"/>
                      <a:pt x="98" y="326"/>
                    </a:cubicBezTo>
                    <a:cubicBezTo>
                      <a:pt x="99" y="326"/>
                      <a:pt x="99" y="326"/>
                      <a:pt x="99" y="326"/>
                    </a:cubicBezTo>
                    <a:cubicBezTo>
                      <a:pt x="101" y="326"/>
                      <a:pt x="105" y="323"/>
                      <a:pt x="106" y="320"/>
                    </a:cubicBezTo>
                    <a:cubicBezTo>
                      <a:pt x="107" y="317"/>
                      <a:pt x="110" y="315"/>
                      <a:pt x="112" y="313"/>
                    </a:cubicBezTo>
                    <a:cubicBezTo>
                      <a:pt x="114" y="312"/>
                      <a:pt x="116" y="311"/>
                      <a:pt x="116" y="310"/>
                    </a:cubicBezTo>
                    <a:cubicBezTo>
                      <a:pt x="117" y="307"/>
                      <a:pt x="117" y="301"/>
                      <a:pt x="122" y="300"/>
                    </a:cubicBezTo>
                    <a:cubicBezTo>
                      <a:pt x="123" y="300"/>
                      <a:pt x="124" y="299"/>
                      <a:pt x="124" y="294"/>
                    </a:cubicBezTo>
                    <a:cubicBezTo>
                      <a:pt x="124" y="290"/>
                      <a:pt x="124" y="283"/>
                      <a:pt x="127" y="279"/>
                    </a:cubicBezTo>
                    <a:cubicBezTo>
                      <a:pt x="130" y="275"/>
                      <a:pt x="130" y="266"/>
                      <a:pt x="129" y="262"/>
                    </a:cubicBezTo>
                    <a:cubicBezTo>
                      <a:pt x="127" y="258"/>
                      <a:pt x="128" y="251"/>
                      <a:pt x="130" y="247"/>
                    </a:cubicBezTo>
                    <a:cubicBezTo>
                      <a:pt x="130" y="245"/>
                      <a:pt x="130" y="244"/>
                      <a:pt x="131" y="243"/>
                    </a:cubicBezTo>
                    <a:cubicBezTo>
                      <a:pt x="131" y="240"/>
                      <a:pt x="132" y="236"/>
                      <a:pt x="135" y="236"/>
                    </a:cubicBezTo>
                    <a:cubicBezTo>
                      <a:pt x="138" y="236"/>
                      <a:pt x="142" y="233"/>
                      <a:pt x="145" y="229"/>
                    </a:cubicBezTo>
                    <a:cubicBezTo>
                      <a:pt x="148" y="226"/>
                      <a:pt x="153" y="222"/>
                      <a:pt x="158" y="219"/>
                    </a:cubicBezTo>
                    <a:cubicBezTo>
                      <a:pt x="160" y="217"/>
                      <a:pt x="162" y="216"/>
                      <a:pt x="163" y="215"/>
                    </a:cubicBezTo>
                    <a:cubicBezTo>
                      <a:pt x="167" y="212"/>
                      <a:pt x="177" y="202"/>
                      <a:pt x="180" y="197"/>
                    </a:cubicBezTo>
                    <a:cubicBezTo>
                      <a:pt x="183" y="194"/>
                      <a:pt x="187" y="192"/>
                      <a:pt x="191" y="190"/>
                    </a:cubicBezTo>
                    <a:cubicBezTo>
                      <a:pt x="193" y="188"/>
                      <a:pt x="196" y="187"/>
                      <a:pt x="198" y="185"/>
                    </a:cubicBezTo>
                    <a:cubicBezTo>
                      <a:pt x="200" y="183"/>
                      <a:pt x="200" y="181"/>
                      <a:pt x="200" y="179"/>
                    </a:cubicBezTo>
                    <a:cubicBezTo>
                      <a:pt x="200" y="177"/>
                      <a:pt x="201" y="176"/>
                      <a:pt x="201" y="175"/>
                    </a:cubicBezTo>
                    <a:cubicBezTo>
                      <a:pt x="202" y="167"/>
                      <a:pt x="223" y="166"/>
                      <a:pt x="223" y="166"/>
                    </a:cubicBezTo>
                    <a:cubicBezTo>
                      <a:pt x="223" y="166"/>
                      <a:pt x="223" y="166"/>
                      <a:pt x="224" y="166"/>
                    </a:cubicBezTo>
                    <a:cubicBezTo>
                      <a:pt x="224" y="166"/>
                      <a:pt x="224" y="166"/>
                      <a:pt x="224" y="165"/>
                    </a:cubicBezTo>
                    <a:cubicBezTo>
                      <a:pt x="224" y="165"/>
                      <a:pt x="224" y="165"/>
                      <a:pt x="224" y="164"/>
                    </a:cubicBezTo>
                    <a:cubicBezTo>
                      <a:pt x="223" y="164"/>
                      <a:pt x="223" y="163"/>
                      <a:pt x="223" y="163"/>
                    </a:cubicBezTo>
                    <a:cubicBezTo>
                      <a:pt x="223" y="162"/>
                      <a:pt x="223" y="162"/>
                      <a:pt x="223" y="161"/>
                    </a:cubicBezTo>
                    <a:cubicBezTo>
                      <a:pt x="223" y="161"/>
                      <a:pt x="223" y="160"/>
                      <a:pt x="223" y="160"/>
                    </a:cubicBezTo>
                    <a:cubicBezTo>
                      <a:pt x="223" y="160"/>
                      <a:pt x="223" y="159"/>
                      <a:pt x="223" y="159"/>
                    </a:cubicBezTo>
                    <a:cubicBezTo>
                      <a:pt x="223" y="158"/>
                      <a:pt x="223" y="158"/>
                      <a:pt x="222" y="157"/>
                    </a:cubicBezTo>
                    <a:cubicBezTo>
                      <a:pt x="222" y="157"/>
                      <a:pt x="222" y="156"/>
                      <a:pt x="222" y="156"/>
                    </a:cubicBezTo>
                    <a:cubicBezTo>
                      <a:pt x="222" y="156"/>
                      <a:pt x="222" y="155"/>
                      <a:pt x="222" y="155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3"/>
                      <a:pt x="221" y="153"/>
                      <a:pt x="221" y="152"/>
                    </a:cubicBezTo>
                    <a:cubicBezTo>
                      <a:pt x="221" y="152"/>
                      <a:pt x="221" y="152"/>
                      <a:pt x="221" y="151"/>
                    </a:cubicBezTo>
                    <a:cubicBezTo>
                      <a:pt x="221" y="151"/>
                      <a:pt x="221" y="150"/>
                      <a:pt x="221" y="150"/>
                    </a:cubicBezTo>
                    <a:cubicBezTo>
                      <a:pt x="221" y="150"/>
                      <a:pt x="221" y="150"/>
                      <a:pt x="220" y="150"/>
                    </a:cubicBezTo>
                    <a:cubicBezTo>
                      <a:pt x="220" y="149"/>
                      <a:pt x="220" y="148"/>
                      <a:pt x="220" y="148"/>
                    </a:cubicBezTo>
                    <a:cubicBezTo>
                      <a:pt x="218" y="143"/>
                      <a:pt x="216" y="134"/>
                      <a:pt x="217" y="130"/>
                    </a:cubicBezTo>
                    <a:cubicBezTo>
                      <a:pt x="218" y="127"/>
                      <a:pt x="220" y="127"/>
                      <a:pt x="221" y="126"/>
                    </a:cubicBezTo>
                    <a:cubicBezTo>
                      <a:pt x="223" y="126"/>
                      <a:pt x="223" y="126"/>
                      <a:pt x="223" y="125"/>
                    </a:cubicBezTo>
                    <a:cubicBezTo>
                      <a:pt x="223" y="125"/>
                      <a:pt x="221" y="124"/>
                      <a:pt x="220" y="124"/>
                    </a:cubicBezTo>
                    <a:cubicBezTo>
                      <a:pt x="218" y="123"/>
                      <a:pt x="216" y="121"/>
                      <a:pt x="215" y="119"/>
                    </a:cubicBezTo>
                    <a:cubicBezTo>
                      <a:pt x="215" y="118"/>
                      <a:pt x="215" y="116"/>
                      <a:pt x="216" y="115"/>
                    </a:cubicBezTo>
                    <a:cubicBezTo>
                      <a:pt x="217" y="113"/>
                      <a:pt x="219" y="112"/>
                      <a:pt x="221" y="112"/>
                    </a:cubicBezTo>
                    <a:cubicBezTo>
                      <a:pt x="222" y="112"/>
                      <a:pt x="223" y="112"/>
                      <a:pt x="224" y="113"/>
                    </a:cubicBezTo>
                    <a:cubicBezTo>
                      <a:pt x="225" y="114"/>
                      <a:pt x="226" y="114"/>
                      <a:pt x="227" y="114"/>
                    </a:cubicBezTo>
                    <a:cubicBezTo>
                      <a:pt x="233" y="114"/>
                      <a:pt x="237" y="117"/>
                      <a:pt x="237" y="122"/>
                    </a:cubicBezTo>
                    <a:cubicBezTo>
                      <a:pt x="237" y="123"/>
                      <a:pt x="239" y="125"/>
                      <a:pt x="240" y="126"/>
                    </a:cubicBezTo>
                    <a:cubicBezTo>
                      <a:pt x="242" y="125"/>
                      <a:pt x="249" y="125"/>
                      <a:pt x="253" y="125"/>
                    </a:cubicBezTo>
                    <a:cubicBezTo>
                      <a:pt x="257" y="125"/>
                      <a:pt x="263" y="125"/>
                      <a:pt x="263" y="130"/>
                    </a:cubicBezTo>
                    <a:cubicBezTo>
                      <a:pt x="263" y="133"/>
                      <a:pt x="258" y="143"/>
                      <a:pt x="252" y="143"/>
                    </a:cubicBezTo>
                    <a:cubicBezTo>
                      <a:pt x="252" y="143"/>
                      <a:pt x="251" y="144"/>
                      <a:pt x="251" y="146"/>
                    </a:cubicBezTo>
                    <a:cubicBezTo>
                      <a:pt x="251" y="149"/>
                      <a:pt x="251" y="151"/>
                      <a:pt x="252" y="151"/>
                    </a:cubicBezTo>
                    <a:cubicBezTo>
                      <a:pt x="252" y="151"/>
                      <a:pt x="254" y="149"/>
                      <a:pt x="255" y="148"/>
                    </a:cubicBezTo>
                    <a:cubicBezTo>
                      <a:pt x="255" y="147"/>
                      <a:pt x="255" y="147"/>
                      <a:pt x="255" y="147"/>
                    </a:cubicBezTo>
                    <a:cubicBezTo>
                      <a:pt x="256" y="145"/>
                      <a:pt x="258" y="142"/>
                      <a:pt x="260" y="142"/>
                    </a:cubicBezTo>
                    <a:cubicBezTo>
                      <a:pt x="262" y="142"/>
                      <a:pt x="263" y="146"/>
                      <a:pt x="265" y="157"/>
                    </a:cubicBezTo>
                    <a:cubicBezTo>
                      <a:pt x="265" y="158"/>
                      <a:pt x="265" y="160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7" name="Freeform 1121"/>
              <p:cNvSpPr>
                <a:spLocks/>
              </p:cNvSpPr>
              <p:nvPr/>
            </p:nvSpPr>
            <p:spPr bwMode="auto">
              <a:xfrm>
                <a:off x="4021" y="1823"/>
                <a:ext cx="112" cy="46"/>
              </a:xfrm>
              <a:custGeom>
                <a:avLst/>
                <a:gdLst>
                  <a:gd name="T0" fmla="*/ 117 w 118"/>
                  <a:gd name="T1" fmla="*/ 12 h 48"/>
                  <a:gd name="T2" fmla="*/ 116 w 118"/>
                  <a:gd name="T3" fmla="*/ 12 h 48"/>
                  <a:gd name="T4" fmla="*/ 109 w 118"/>
                  <a:gd name="T5" fmla="*/ 9 h 48"/>
                  <a:gd name="T6" fmla="*/ 105 w 118"/>
                  <a:gd name="T7" fmla="*/ 7 h 48"/>
                  <a:gd name="T8" fmla="*/ 77 w 118"/>
                  <a:gd name="T9" fmla="*/ 4 h 48"/>
                  <a:gd name="T10" fmla="*/ 56 w 118"/>
                  <a:gd name="T11" fmla="*/ 1 h 48"/>
                  <a:gd name="T12" fmla="*/ 53 w 118"/>
                  <a:gd name="T13" fmla="*/ 0 h 48"/>
                  <a:gd name="T14" fmla="*/ 41 w 118"/>
                  <a:gd name="T15" fmla="*/ 9 h 48"/>
                  <a:gd name="T16" fmla="*/ 25 w 118"/>
                  <a:gd name="T17" fmla="*/ 5 h 48"/>
                  <a:gd name="T18" fmla="*/ 13 w 118"/>
                  <a:gd name="T19" fmla="*/ 15 h 48"/>
                  <a:gd name="T20" fmla="*/ 12 w 118"/>
                  <a:gd name="T21" fmla="*/ 16 h 48"/>
                  <a:gd name="T22" fmla="*/ 11 w 118"/>
                  <a:gd name="T23" fmla="*/ 18 h 48"/>
                  <a:gd name="T24" fmla="*/ 14 w 118"/>
                  <a:gd name="T25" fmla="*/ 22 h 48"/>
                  <a:gd name="T26" fmla="*/ 20 w 118"/>
                  <a:gd name="T27" fmla="*/ 22 h 48"/>
                  <a:gd name="T28" fmla="*/ 39 w 118"/>
                  <a:gd name="T29" fmla="*/ 28 h 48"/>
                  <a:gd name="T30" fmla="*/ 38 w 118"/>
                  <a:gd name="T31" fmla="*/ 35 h 48"/>
                  <a:gd name="T32" fmla="*/ 29 w 118"/>
                  <a:gd name="T33" fmla="*/ 39 h 48"/>
                  <a:gd name="T34" fmla="*/ 23 w 118"/>
                  <a:gd name="T35" fmla="*/ 39 h 48"/>
                  <a:gd name="T36" fmla="*/ 22 w 118"/>
                  <a:gd name="T37" fmla="*/ 40 h 48"/>
                  <a:gd name="T38" fmla="*/ 20 w 118"/>
                  <a:gd name="T39" fmla="*/ 40 h 48"/>
                  <a:gd name="T40" fmla="*/ 17 w 118"/>
                  <a:gd name="T41" fmla="*/ 41 h 48"/>
                  <a:gd name="T42" fmla="*/ 10 w 118"/>
                  <a:gd name="T43" fmla="*/ 41 h 48"/>
                  <a:gd name="T44" fmla="*/ 9 w 118"/>
                  <a:gd name="T45" fmla="*/ 41 h 48"/>
                  <a:gd name="T46" fmla="*/ 5 w 118"/>
                  <a:gd name="T47" fmla="*/ 42 h 48"/>
                  <a:gd name="T48" fmla="*/ 5 w 118"/>
                  <a:gd name="T49" fmla="*/ 41 h 48"/>
                  <a:gd name="T50" fmla="*/ 5 w 118"/>
                  <a:gd name="T51" fmla="*/ 41 h 48"/>
                  <a:gd name="T52" fmla="*/ 3 w 118"/>
                  <a:gd name="T53" fmla="*/ 45 h 48"/>
                  <a:gd name="T54" fmla="*/ 14 w 118"/>
                  <a:gd name="T55" fmla="*/ 46 h 48"/>
                  <a:gd name="T56" fmla="*/ 18 w 118"/>
                  <a:gd name="T57" fmla="*/ 46 h 48"/>
                  <a:gd name="T58" fmla="*/ 28 w 118"/>
                  <a:gd name="T59" fmla="*/ 48 h 48"/>
                  <a:gd name="T60" fmla="*/ 31 w 118"/>
                  <a:gd name="T61" fmla="*/ 47 h 48"/>
                  <a:gd name="T62" fmla="*/ 34 w 118"/>
                  <a:gd name="T63" fmla="*/ 48 h 48"/>
                  <a:gd name="T64" fmla="*/ 37 w 118"/>
                  <a:gd name="T65" fmla="*/ 48 h 48"/>
                  <a:gd name="T66" fmla="*/ 39 w 118"/>
                  <a:gd name="T67" fmla="*/ 48 h 48"/>
                  <a:gd name="T68" fmla="*/ 40 w 118"/>
                  <a:gd name="T69" fmla="*/ 48 h 48"/>
                  <a:gd name="T70" fmla="*/ 42 w 118"/>
                  <a:gd name="T71" fmla="*/ 47 h 48"/>
                  <a:gd name="T72" fmla="*/ 44 w 118"/>
                  <a:gd name="T73" fmla="*/ 47 h 48"/>
                  <a:gd name="T74" fmla="*/ 46 w 118"/>
                  <a:gd name="T75" fmla="*/ 47 h 48"/>
                  <a:gd name="T76" fmla="*/ 47 w 118"/>
                  <a:gd name="T77" fmla="*/ 47 h 48"/>
                  <a:gd name="T78" fmla="*/ 47 w 118"/>
                  <a:gd name="T79" fmla="*/ 45 h 48"/>
                  <a:gd name="T80" fmla="*/ 47 w 118"/>
                  <a:gd name="T81" fmla="*/ 44 h 48"/>
                  <a:gd name="T82" fmla="*/ 47 w 118"/>
                  <a:gd name="T83" fmla="*/ 43 h 48"/>
                  <a:gd name="T84" fmla="*/ 54 w 118"/>
                  <a:gd name="T85" fmla="*/ 38 h 48"/>
                  <a:gd name="T86" fmla="*/ 61 w 118"/>
                  <a:gd name="T87" fmla="*/ 34 h 48"/>
                  <a:gd name="T88" fmla="*/ 68 w 118"/>
                  <a:gd name="T89" fmla="*/ 32 h 48"/>
                  <a:gd name="T90" fmla="*/ 73 w 118"/>
                  <a:gd name="T91" fmla="*/ 35 h 48"/>
                  <a:gd name="T92" fmla="*/ 76 w 118"/>
                  <a:gd name="T93" fmla="*/ 33 h 48"/>
                  <a:gd name="T94" fmla="*/ 90 w 118"/>
                  <a:gd name="T95" fmla="*/ 27 h 48"/>
                  <a:gd name="T96" fmla="*/ 99 w 118"/>
                  <a:gd name="T97" fmla="*/ 23 h 48"/>
                  <a:gd name="T98" fmla="*/ 108 w 118"/>
                  <a:gd name="T99" fmla="*/ 17 h 48"/>
                  <a:gd name="T100" fmla="*/ 110 w 118"/>
                  <a:gd name="T101" fmla="*/ 16 h 48"/>
                  <a:gd name="T102" fmla="*/ 111 w 118"/>
                  <a:gd name="T103" fmla="*/ 15 h 48"/>
                  <a:gd name="T104" fmla="*/ 113 w 118"/>
                  <a:gd name="T105" fmla="*/ 14 h 48"/>
                  <a:gd name="T106" fmla="*/ 114 w 118"/>
                  <a:gd name="T107" fmla="*/ 14 h 48"/>
                  <a:gd name="T108" fmla="*/ 118 w 118"/>
                  <a:gd name="T109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48">
                    <a:moveTo>
                      <a:pt x="118" y="12"/>
                    </a:move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3" y="12"/>
                      <a:pt x="111" y="11"/>
                      <a:pt x="109" y="9"/>
                    </a:cubicBezTo>
                    <a:cubicBezTo>
                      <a:pt x="107" y="7"/>
                      <a:pt x="106" y="7"/>
                      <a:pt x="106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3" y="7"/>
                      <a:pt x="101" y="7"/>
                      <a:pt x="100" y="7"/>
                    </a:cubicBezTo>
                    <a:cubicBezTo>
                      <a:pt x="96" y="6"/>
                      <a:pt x="85" y="4"/>
                      <a:pt x="77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68" y="6"/>
                      <a:pt x="60" y="3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3" y="0"/>
                    </a:cubicBezTo>
                    <a:cubicBezTo>
                      <a:pt x="50" y="0"/>
                      <a:pt x="47" y="2"/>
                      <a:pt x="46" y="3"/>
                    </a:cubicBezTo>
                    <a:cubicBezTo>
                      <a:pt x="46" y="7"/>
                      <a:pt x="44" y="9"/>
                      <a:pt x="41" y="9"/>
                    </a:cubicBezTo>
                    <a:cubicBezTo>
                      <a:pt x="39" y="9"/>
                      <a:pt x="37" y="8"/>
                      <a:pt x="34" y="7"/>
                    </a:cubicBezTo>
                    <a:cubicBezTo>
                      <a:pt x="31" y="5"/>
                      <a:pt x="28" y="5"/>
                      <a:pt x="25" y="5"/>
                    </a:cubicBezTo>
                    <a:cubicBezTo>
                      <a:pt x="22" y="5"/>
                      <a:pt x="21" y="5"/>
                      <a:pt x="21" y="6"/>
                    </a:cubicBezTo>
                    <a:cubicBezTo>
                      <a:pt x="21" y="10"/>
                      <a:pt x="15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1" y="18"/>
                    </a:cubicBezTo>
                    <a:cubicBezTo>
                      <a:pt x="12" y="19"/>
                      <a:pt x="13" y="20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3"/>
                      <a:pt x="17" y="23"/>
                    </a:cubicBezTo>
                    <a:cubicBezTo>
                      <a:pt x="19" y="23"/>
                      <a:pt x="20" y="22"/>
                      <a:pt x="20" y="22"/>
                    </a:cubicBezTo>
                    <a:cubicBezTo>
                      <a:pt x="20" y="21"/>
                      <a:pt x="21" y="20"/>
                      <a:pt x="23" y="20"/>
                    </a:cubicBezTo>
                    <a:cubicBezTo>
                      <a:pt x="27" y="20"/>
                      <a:pt x="34" y="25"/>
                      <a:pt x="39" y="28"/>
                    </a:cubicBezTo>
                    <a:cubicBezTo>
                      <a:pt x="40" y="29"/>
                      <a:pt x="41" y="31"/>
                      <a:pt x="41" y="32"/>
                    </a:cubicBezTo>
                    <a:cubicBezTo>
                      <a:pt x="41" y="34"/>
                      <a:pt x="39" y="34"/>
                      <a:pt x="38" y="35"/>
                    </a:cubicBezTo>
                    <a:cubicBezTo>
                      <a:pt x="36" y="35"/>
                      <a:pt x="35" y="35"/>
                      <a:pt x="34" y="36"/>
                    </a:cubicBezTo>
                    <a:cubicBezTo>
                      <a:pt x="34" y="38"/>
                      <a:pt x="32" y="39"/>
                      <a:pt x="29" y="39"/>
                    </a:cubicBezTo>
                    <a:cubicBezTo>
                      <a:pt x="28" y="39"/>
                      <a:pt x="26" y="39"/>
                      <a:pt x="25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4" y="41"/>
                      <a:pt x="11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41"/>
                      <a:pt x="1" y="43"/>
                      <a:pt x="0" y="45"/>
                    </a:cubicBezTo>
                    <a:cubicBezTo>
                      <a:pt x="1" y="45"/>
                      <a:pt x="2" y="45"/>
                      <a:pt x="3" y="45"/>
                    </a:cubicBezTo>
                    <a:cubicBezTo>
                      <a:pt x="5" y="45"/>
                      <a:pt x="6" y="44"/>
                      <a:pt x="8" y="44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21" y="45"/>
                      <a:pt x="24" y="45"/>
                      <a:pt x="25" y="47"/>
                    </a:cubicBezTo>
                    <a:cubicBezTo>
                      <a:pt x="25" y="47"/>
                      <a:pt x="26" y="48"/>
                      <a:pt x="28" y="48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0" y="47"/>
                      <a:pt x="30" y="47"/>
                      <a:pt x="31" y="47"/>
                    </a:cubicBezTo>
                    <a:cubicBezTo>
                      <a:pt x="32" y="47"/>
                      <a:pt x="33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8" y="48"/>
                      <a:pt x="38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7" y="39"/>
                      <a:pt x="51" y="39"/>
                      <a:pt x="52" y="39"/>
                    </a:cubicBezTo>
                    <a:cubicBezTo>
                      <a:pt x="53" y="38"/>
                      <a:pt x="53" y="38"/>
                      <a:pt x="54" y="38"/>
                    </a:cubicBezTo>
                    <a:cubicBezTo>
                      <a:pt x="55" y="38"/>
                      <a:pt x="55" y="37"/>
                      <a:pt x="56" y="37"/>
                    </a:cubicBezTo>
                    <a:cubicBezTo>
                      <a:pt x="57" y="35"/>
                      <a:pt x="59" y="34"/>
                      <a:pt x="61" y="34"/>
                    </a:cubicBezTo>
                    <a:cubicBezTo>
                      <a:pt x="61" y="34"/>
                      <a:pt x="62" y="34"/>
                      <a:pt x="63" y="33"/>
                    </a:cubicBezTo>
                    <a:cubicBezTo>
                      <a:pt x="64" y="32"/>
                      <a:pt x="66" y="31"/>
                      <a:pt x="68" y="32"/>
                    </a:cubicBezTo>
                    <a:cubicBezTo>
                      <a:pt x="69" y="32"/>
                      <a:pt x="70" y="33"/>
                      <a:pt x="71" y="34"/>
                    </a:cubicBezTo>
                    <a:cubicBezTo>
                      <a:pt x="71" y="34"/>
                      <a:pt x="72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5" y="33"/>
                      <a:pt x="76" y="33"/>
                    </a:cubicBezTo>
                    <a:cubicBezTo>
                      <a:pt x="77" y="33"/>
                      <a:pt x="78" y="33"/>
                      <a:pt x="80" y="30"/>
                    </a:cubicBezTo>
                    <a:cubicBezTo>
                      <a:pt x="83" y="27"/>
                      <a:pt x="86" y="26"/>
                      <a:pt x="90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6" y="27"/>
                      <a:pt x="97" y="25"/>
                      <a:pt x="99" y="23"/>
                    </a:cubicBezTo>
                    <a:cubicBezTo>
                      <a:pt x="100" y="20"/>
                      <a:pt x="102" y="19"/>
                      <a:pt x="105" y="19"/>
                    </a:cubicBezTo>
                    <a:cubicBezTo>
                      <a:pt x="106" y="18"/>
                      <a:pt x="107" y="18"/>
                      <a:pt x="108" y="17"/>
                    </a:cubicBezTo>
                    <a:cubicBezTo>
                      <a:pt x="108" y="17"/>
                      <a:pt x="109" y="17"/>
                      <a:pt x="109" y="16"/>
                    </a:cubicBezTo>
                    <a:cubicBezTo>
                      <a:pt x="109" y="16"/>
                      <a:pt x="110" y="16"/>
                      <a:pt x="110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12" y="15"/>
                      <a:pt x="112" y="15"/>
                    </a:cubicBezTo>
                    <a:cubicBezTo>
                      <a:pt x="112" y="15"/>
                      <a:pt x="112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6" y="13"/>
                      <a:pt x="117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8" name="Freeform 1122"/>
              <p:cNvSpPr>
                <a:spLocks/>
              </p:cNvSpPr>
              <p:nvPr/>
            </p:nvSpPr>
            <p:spPr bwMode="auto">
              <a:xfrm>
                <a:off x="4113" y="1917"/>
                <a:ext cx="21" cy="19"/>
              </a:xfrm>
              <a:custGeom>
                <a:avLst/>
                <a:gdLst>
                  <a:gd name="T0" fmla="*/ 1 w 22"/>
                  <a:gd name="T1" fmla="*/ 6 h 20"/>
                  <a:gd name="T2" fmla="*/ 1 w 22"/>
                  <a:gd name="T3" fmla="*/ 6 h 20"/>
                  <a:gd name="T4" fmla="*/ 1 w 22"/>
                  <a:gd name="T5" fmla="*/ 8 h 20"/>
                  <a:gd name="T6" fmla="*/ 1 w 22"/>
                  <a:gd name="T7" fmla="*/ 8 h 20"/>
                  <a:gd name="T8" fmla="*/ 5 w 22"/>
                  <a:gd name="T9" fmla="*/ 13 h 20"/>
                  <a:gd name="T10" fmla="*/ 7 w 22"/>
                  <a:gd name="T11" fmla="*/ 14 h 20"/>
                  <a:gd name="T12" fmla="*/ 8 w 22"/>
                  <a:gd name="T13" fmla="*/ 15 h 20"/>
                  <a:gd name="T14" fmla="*/ 9 w 22"/>
                  <a:gd name="T15" fmla="*/ 15 h 20"/>
                  <a:gd name="T16" fmla="*/ 9 w 22"/>
                  <a:gd name="T17" fmla="*/ 17 h 20"/>
                  <a:gd name="T18" fmla="*/ 9 w 22"/>
                  <a:gd name="T19" fmla="*/ 17 h 20"/>
                  <a:gd name="T20" fmla="*/ 10 w 22"/>
                  <a:gd name="T21" fmla="*/ 18 h 20"/>
                  <a:gd name="T22" fmla="*/ 10 w 22"/>
                  <a:gd name="T23" fmla="*/ 19 h 20"/>
                  <a:gd name="T24" fmla="*/ 10 w 22"/>
                  <a:gd name="T25" fmla="*/ 20 h 20"/>
                  <a:gd name="T26" fmla="*/ 10 w 22"/>
                  <a:gd name="T27" fmla="*/ 20 h 20"/>
                  <a:gd name="T28" fmla="*/ 10 w 22"/>
                  <a:gd name="T29" fmla="*/ 20 h 20"/>
                  <a:gd name="T30" fmla="*/ 11 w 22"/>
                  <a:gd name="T31" fmla="*/ 20 h 20"/>
                  <a:gd name="T32" fmla="*/ 11 w 22"/>
                  <a:gd name="T33" fmla="*/ 20 h 20"/>
                  <a:gd name="T34" fmla="*/ 12 w 22"/>
                  <a:gd name="T35" fmla="*/ 20 h 20"/>
                  <a:gd name="T36" fmla="*/ 22 w 22"/>
                  <a:gd name="T37" fmla="*/ 8 h 20"/>
                  <a:gd name="T38" fmla="*/ 10 w 22"/>
                  <a:gd name="T39" fmla="*/ 0 h 20"/>
                  <a:gd name="T40" fmla="*/ 10 w 22"/>
                  <a:gd name="T41" fmla="*/ 0 h 20"/>
                  <a:gd name="T42" fmla="*/ 9 w 22"/>
                  <a:gd name="T43" fmla="*/ 0 h 20"/>
                  <a:gd name="T44" fmla="*/ 8 w 22"/>
                  <a:gd name="T45" fmla="*/ 0 h 20"/>
                  <a:gd name="T46" fmla="*/ 7 w 22"/>
                  <a:gd name="T47" fmla="*/ 0 h 20"/>
                  <a:gd name="T48" fmla="*/ 7 w 22"/>
                  <a:gd name="T49" fmla="*/ 0 h 20"/>
                  <a:gd name="T50" fmla="*/ 6 w 22"/>
                  <a:gd name="T51" fmla="*/ 1 h 20"/>
                  <a:gd name="T52" fmla="*/ 5 w 22"/>
                  <a:gd name="T53" fmla="*/ 1 h 20"/>
                  <a:gd name="T54" fmla="*/ 4 w 22"/>
                  <a:gd name="T55" fmla="*/ 2 h 20"/>
                  <a:gd name="T56" fmla="*/ 3 w 22"/>
                  <a:gd name="T57" fmla="*/ 2 h 20"/>
                  <a:gd name="T58" fmla="*/ 3 w 22"/>
                  <a:gd name="T59" fmla="*/ 2 h 20"/>
                  <a:gd name="T60" fmla="*/ 2 w 22"/>
                  <a:gd name="T61" fmla="*/ 3 h 20"/>
                  <a:gd name="T62" fmla="*/ 1 w 22"/>
                  <a:gd name="T63" fmla="*/ 3 h 20"/>
                  <a:gd name="T64" fmla="*/ 1 w 22"/>
                  <a:gd name="T65" fmla="*/ 4 h 20"/>
                  <a:gd name="T66" fmla="*/ 0 w 22"/>
                  <a:gd name="T67" fmla="*/ 4 h 20"/>
                  <a:gd name="T68" fmla="*/ 0 w 22"/>
                  <a:gd name="T69" fmla="*/ 5 h 20"/>
                  <a:gd name="T70" fmla="*/ 0 w 22"/>
                  <a:gd name="T71" fmla="*/ 5 h 20"/>
                  <a:gd name="T72" fmla="*/ 0 w 22"/>
                  <a:gd name="T73" fmla="*/ 5 h 20"/>
                  <a:gd name="T74" fmla="*/ 1 w 22"/>
                  <a:gd name="T7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0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11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19"/>
                      <a:pt x="21" y="11"/>
                      <a:pt x="22" y="8"/>
                    </a:cubicBezTo>
                    <a:cubicBezTo>
                      <a:pt x="21" y="6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9" name="Freeform 1123"/>
              <p:cNvSpPr>
                <a:spLocks/>
              </p:cNvSpPr>
              <p:nvPr/>
            </p:nvSpPr>
            <p:spPr bwMode="auto">
              <a:xfrm>
                <a:off x="4600" y="1827"/>
                <a:ext cx="66" cy="65"/>
              </a:xfrm>
              <a:custGeom>
                <a:avLst/>
                <a:gdLst>
                  <a:gd name="T0" fmla="*/ 11 w 69"/>
                  <a:gd name="T1" fmla="*/ 46 h 68"/>
                  <a:gd name="T2" fmla="*/ 7 w 69"/>
                  <a:gd name="T3" fmla="*/ 58 h 68"/>
                  <a:gd name="T4" fmla="*/ 4 w 69"/>
                  <a:gd name="T5" fmla="*/ 60 h 68"/>
                  <a:gd name="T6" fmla="*/ 4 w 69"/>
                  <a:gd name="T7" fmla="*/ 61 h 68"/>
                  <a:gd name="T8" fmla="*/ 5 w 69"/>
                  <a:gd name="T9" fmla="*/ 62 h 68"/>
                  <a:gd name="T10" fmla="*/ 7 w 69"/>
                  <a:gd name="T11" fmla="*/ 66 h 68"/>
                  <a:gd name="T12" fmla="*/ 9 w 69"/>
                  <a:gd name="T13" fmla="*/ 68 h 68"/>
                  <a:gd name="T14" fmla="*/ 9 w 69"/>
                  <a:gd name="T15" fmla="*/ 68 h 68"/>
                  <a:gd name="T16" fmla="*/ 14 w 69"/>
                  <a:gd name="T17" fmla="*/ 65 h 68"/>
                  <a:gd name="T18" fmla="*/ 16 w 69"/>
                  <a:gd name="T19" fmla="*/ 65 h 68"/>
                  <a:gd name="T20" fmla="*/ 22 w 69"/>
                  <a:gd name="T21" fmla="*/ 66 h 68"/>
                  <a:gd name="T22" fmla="*/ 22 w 69"/>
                  <a:gd name="T23" fmla="*/ 66 h 68"/>
                  <a:gd name="T24" fmla="*/ 25 w 69"/>
                  <a:gd name="T25" fmla="*/ 64 h 68"/>
                  <a:gd name="T26" fmla="*/ 27 w 69"/>
                  <a:gd name="T27" fmla="*/ 62 h 68"/>
                  <a:gd name="T28" fmla="*/ 39 w 69"/>
                  <a:gd name="T29" fmla="*/ 59 h 68"/>
                  <a:gd name="T30" fmla="*/ 40 w 69"/>
                  <a:gd name="T31" fmla="*/ 59 h 68"/>
                  <a:gd name="T32" fmla="*/ 41 w 69"/>
                  <a:gd name="T33" fmla="*/ 59 h 68"/>
                  <a:gd name="T34" fmla="*/ 41 w 69"/>
                  <a:gd name="T35" fmla="*/ 59 h 68"/>
                  <a:gd name="T36" fmla="*/ 42 w 69"/>
                  <a:gd name="T37" fmla="*/ 59 h 68"/>
                  <a:gd name="T38" fmla="*/ 34 w 69"/>
                  <a:gd name="T39" fmla="*/ 51 h 68"/>
                  <a:gd name="T40" fmla="*/ 31 w 69"/>
                  <a:gd name="T41" fmla="*/ 45 h 68"/>
                  <a:gd name="T42" fmla="*/ 37 w 69"/>
                  <a:gd name="T43" fmla="*/ 38 h 68"/>
                  <a:gd name="T44" fmla="*/ 51 w 69"/>
                  <a:gd name="T45" fmla="*/ 29 h 68"/>
                  <a:gd name="T46" fmla="*/ 57 w 69"/>
                  <a:gd name="T47" fmla="*/ 26 h 68"/>
                  <a:gd name="T48" fmla="*/ 58 w 69"/>
                  <a:gd name="T49" fmla="*/ 21 h 68"/>
                  <a:gd name="T50" fmla="*/ 60 w 69"/>
                  <a:gd name="T51" fmla="*/ 13 h 68"/>
                  <a:gd name="T52" fmla="*/ 69 w 69"/>
                  <a:gd name="T53" fmla="*/ 4 h 68"/>
                  <a:gd name="T54" fmla="*/ 69 w 69"/>
                  <a:gd name="T55" fmla="*/ 3 h 68"/>
                  <a:gd name="T56" fmla="*/ 64 w 69"/>
                  <a:gd name="T57" fmla="*/ 1 h 68"/>
                  <a:gd name="T58" fmla="*/ 62 w 69"/>
                  <a:gd name="T59" fmla="*/ 0 h 68"/>
                  <a:gd name="T60" fmla="*/ 60 w 69"/>
                  <a:gd name="T61" fmla="*/ 3 h 68"/>
                  <a:gd name="T62" fmla="*/ 55 w 69"/>
                  <a:gd name="T63" fmla="*/ 8 h 68"/>
                  <a:gd name="T64" fmla="*/ 53 w 69"/>
                  <a:gd name="T65" fmla="*/ 10 h 68"/>
                  <a:gd name="T66" fmla="*/ 47 w 69"/>
                  <a:gd name="T67" fmla="*/ 14 h 68"/>
                  <a:gd name="T68" fmla="*/ 47 w 69"/>
                  <a:gd name="T69" fmla="*/ 14 h 68"/>
                  <a:gd name="T70" fmla="*/ 44 w 69"/>
                  <a:gd name="T71" fmla="*/ 15 h 68"/>
                  <a:gd name="T72" fmla="*/ 44 w 69"/>
                  <a:gd name="T73" fmla="*/ 16 h 68"/>
                  <a:gd name="T74" fmla="*/ 45 w 69"/>
                  <a:gd name="T75" fmla="*/ 19 h 68"/>
                  <a:gd name="T76" fmla="*/ 41 w 69"/>
                  <a:gd name="T77" fmla="*/ 21 h 68"/>
                  <a:gd name="T78" fmla="*/ 38 w 69"/>
                  <a:gd name="T79" fmla="*/ 21 h 68"/>
                  <a:gd name="T80" fmla="*/ 35 w 69"/>
                  <a:gd name="T81" fmla="*/ 21 h 68"/>
                  <a:gd name="T82" fmla="*/ 30 w 69"/>
                  <a:gd name="T83" fmla="*/ 19 h 68"/>
                  <a:gd name="T84" fmla="*/ 28 w 69"/>
                  <a:gd name="T85" fmla="*/ 18 h 68"/>
                  <a:gd name="T86" fmla="*/ 24 w 69"/>
                  <a:gd name="T87" fmla="*/ 22 h 68"/>
                  <a:gd name="T88" fmla="*/ 23 w 69"/>
                  <a:gd name="T89" fmla="*/ 25 h 68"/>
                  <a:gd name="T90" fmla="*/ 4 w 69"/>
                  <a:gd name="T91" fmla="*/ 36 h 68"/>
                  <a:gd name="T92" fmla="*/ 1 w 69"/>
                  <a:gd name="T93" fmla="*/ 37 h 68"/>
                  <a:gd name="T94" fmla="*/ 1 w 69"/>
                  <a:gd name="T95" fmla="*/ 37 h 68"/>
                  <a:gd name="T96" fmla="*/ 1 w 69"/>
                  <a:gd name="T97" fmla="*/ 37 h 68"/>
                  <a:gd name="T98" fmla="*/ 0 w 69"/>
                  <a:gd name="T99" fmla="*/ 38 h 68"/>
                  <a:gd name="T100" fmla="*/ 0 w 69"/>
                  <a:gd name="T101" fmla="*/ 38 h 68"/>
                  <a:gd name="T102" fmla="*/ 0 w 69"/>
                  <a:gd name="T103" fmla="*/ 38 h 68"/>
                  <a:gd name="T104" fmla="*/ 0 w 69"/>
                  <a:gd name="T105" fmla="*/ 38 h 68"/>
                  <a:gd name="T106" fmla="*/ 0 w 69"/>
                  <a:gd name="T107" fmla="*/ 39 h 68"/>
                  <a:gd name="T108" fmla="*/ 0 w 69"/>
                  <a:gd name="T109" fmla="*/ 39 h 68"/>
                  <a:gd name="T110" fmla="*/ 11 w 69"/>
                  <a:gd name="T111" fmla="*/ 4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68">
                    <a:moveTo>
                      <a:pt x="11" y="46"/>
                    </a:moveTo>
                    <a:cubicBezTo>
                      <a:pt x="15" y="50"/>
                      <a:pt x="10" y="54"/>
                      <a:pt x="7" y="58"/>
                    </a:cubicBezTo>
                    <a:cubicBezTo>
                      <a:pt x="6" y="58"/>
                      <a:pt x="5" y="59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5" y="62"/>
                    </a:cubicBezTo>
                    <a:cubicBezTo>
                      <a:pt x="5" y="62"/>
                      <a:pt x="7" y="64"/>
                      <a:pt x="7" y="66"/>
                    </a:cubicBezTo>
                    <a:cubicBezTo>
                      <a:pt x="7" y="67"/>
                      <a:pt x="8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0" y="65"/>
                      <a:pt x="12" y="65"/>
                      <a:pt x="14" y="65"/>
                    </a:cubicBezTo>
                    <a:cubicBezTo>
                      <a:pt x="15" y="65"/>
                      <a:pt x="16" y="65"/>
                      <a:pt x="16" y="65"/>
                    </a:cubicBezTo>
                    <a:cubicBezTo>
                      <a:pt x="18" y="65"/>
                      <a:pt x="21" y="65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4" y="64"/>
                      <a:pt x="25" y="64"/>
                    </a:cubicBezTo>
                    <a:cubicBezTo>
                      <a:pt x="26" y="63"/>
                      <a:pt x="27" y="62"/>
                      <a:pt x="27" y="62"/>
                    </a:cubicBezTo>
                    <a:cubicBezTo>
                      <a:pt x="29" y="60"/>
                      <a:pt x="33" y="59"/>
                      <a:pt x="39" y="59"/>
                    </a:cubicBezTo>
                    <a:cubicBezTo>
                      <a:pt x="39" y="59"/>
                      <a:pt x="40" y="59"/>
                      <a:pt x="40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38" y="55"/>
                      <a:pt x="35" y="52"/>
                      <a:pt x="34" y="51"/>
                    </a:cubicBezTo>
                    <a:cubicBezTo>
                      <a:pt x="32" y="50"/>
                      <a:pt x="30" y="48"/>
                      <a:pt x="31" y="45"/>
                    </a:cubicBezTo>
                    <a:cubicBezTo>
                      <a:pt x="31" y="41"/>
                      <a:pt x="34" y="38"/>
                      <a:pt x="37" y="38"/>
                    </a:cubicBezTo>
                    <a:cubicBezTo>
                      <a:pt x="40" y="37"/>
                      <a:pt x="47" y="32"/>
                      <a:pt x="51" y="29"/>
                    </a:cubicBezTo>
                    <a:cubicBezTo>
                      <a:pt x="54" y="28"/>
                      <a:pt x="55" y="26"/>
                      <a:pt x="57" y="26"/>
                    </a:cubicBezTo>
                    <a:cubicBezTo>
                      <a:pt x="57" y="25"/>
                      <a:pt x="58" y="24"/>
                      <a:pt x="58" y="21"/>
                    </a:cubicBezTo>
                    <a:cubicBezTo>
                      <a:pt x="58" y="19"/>
                      <a:pt x="58" y="16"/>
                      <a:pt x="60" y="13"/>
                    </a:cubicBezTo>
                    <a:cubicBezTo>
                      <a:pt x="61" y="11"/>
                      <a:pt x="65" y="7"/>
                      <a:pt x="69" y="4"/>
                    </a:cubicBezTo>
                    <a:cubicBezTo>
                      <a:pt x="69" y="4"/>
                      <a:pt x="69" y="3"/>
                      <a:pt x="69" y="3"/>
                    </a:cubicBezTo>
                    <a:cubicBezTo>
                      <a:pt x="67" y="3"/>
                      <a:pt x="65" y="2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61" y="0"/>
                      <a:pt x="61" y="2"/>
                      <a:pt x="60" y="3"/>
                    </a:cubicBezTo>
                    <a:cubicBezTo>
                      <a:pt x="59" y="5"/>
                      <a:pt x="58" y="8"/>
                      <a:pt x="55" y="8"/>
                    </a:cubicBezTo>
                    <a:cubicBezTo>
                      <a:pt x="55" y="8"/>
                      <a:pt x="54" y="9"/>
                      <a:pt x="53" y="10"/>
                    </a:cubicBezTo>
                    <a:cubicBezTo>
                      <a:pt x="52" y="11"/>
                      <a:pt x="51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5" y="15"/>
                      <a:pt x="44" y="15"/>
                    </a:cubicBezTo>
                    <a:cubicBezTo>
                      <a:pt x="44" y="15"/>
                      <a:pt x="44" y="15"/>
                      <a:pt x="44" y="16"/>
                    </a:cubicBezTo>
                    <a:cubicBezTo>
                      <a:pt x="45" y="16"/>
                      <a:pt x="46" y="18"/>
                      <a:pt x="45" y="19"/>
                    </a:cubicBezTo>
                    <a:cubicBezTo>
                      <a:pt x="44" y="21"/>
                      <a:pt x="42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2" y="21"/>
                      <a:pt x="31" y="20"/>
                      <a:pt x="30" y="19"/>
                    </a:cubicBezTo>
                    <a:cubicBezTo>
                      <a:pt x="29" y="18"/>
                      <a:pt x="29" y="18"/>
                      <a:pt x="28" y="18"/>
                    </a:cubicBezTo>
                    <a:cubicBezTo>
                      <a:pt x="27" y="18"/>
                      <a:pt x="25" y="21"/>
                      <a:pt x="24" y="22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1" y="28"/>
                      <a:pt x="13" y="32"/>
                      <a:pt x="4" y="36"/>
                    </a:cubicBezTo>
                    <a:cubicBezTo>
                      <a:pt x="3" y="36"/>
                      <a:pt x="2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0"/>
                      <a:pt x="9" y="43"/>
                      <a:pt x="11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0" name="Freeform 1124"/>
              <p:cNvSpPr>
                <a:spLocks/>
              </p:cNvSpPr>
              <p:nvPr/>
            </p:nvSpPr>
            <p:spPr bwMode="auto">
              <a:xfrm>
                <a:off x="4256" y="2007"/>
                <a:ext cx="85" cy="194"/>
              </a:xfrm>
              <a:custGeom>
                <a:avLst/>
                <a:gdLst>
                  <a:gd name="T0" fmla="*/ 84 w 89"/>
                  <a:gd name="T1" fmla="*/ 92 h 204"/>
                  <a:gd name="T2" fmla="*/ 86 w 89"/>
                  <a:gd name="T3" fmla="*/ 90 h 204"/>
                  <a:gd name="T4" fmla="*/ 87 w 89"/>
                  <a:gd name="T5" fmla="*/ 89 h 204"/>
                  <a:gd name="T6" fmla="*/ 88 w 89"/>
                  <a:gd name="T7" fmla="*/ 86 h 204"/>
                  <a:gd name="T8" fmla="*/ 89 w 89"/>
                  <a:gd name="T9" fmla="*/ 84 h 204"/>
                  <a:gd name="T10" fmla="*/ 85 w 89"/>
                  <a:gd name="T11" fmla="*/ 85 h 204"/>
                  <a:gd name="T12" fmla="*/ 83 w 89"/>
                  <a:gd name="T13" fmla="*/ 84 h 204"/>
                  <a:gd name="T14" fmla="*/ 76 w 89"/>
                  <a:gd name="T15" fmla="*/ 77 h 204"/>
                  <a:gd name="T16" fmla="*/ 74 w 89"/>
                  <a:gd name="T17" fmla="*/ 67 h 204"/>
                  <a:gd name="T18" fmla="*/ 67 w 89"/>
                  <a:gd name="T19" fmla="*/ 61 h 204"/>
                  <a:gd name="T20" fmla="*/ 59 w 89"/>
                  <a:gd name="T21" fmla="*/ 53 h 204"/>
                  <a:gd name="T22" fmla="*/ 54 w 89"/>
                  <a:gd name="T23" fmla="*/ 47 h 204"/>
                  <a:gd name="T24" fmla="*/ 66 w 89"/>
                  <a:gd name="T25" fmla="*/ 14 h 204"/>
                  <a:gd name="T26" fmla="*/ 56 w 89"/>
                  <a:gd name="T27" fmla="*/ 0 h 204"/>
                  <a:gd name="T28" fmla="*/ 54 w 89"/>
                  <a:gd name="T29" fmla="*/ 1 h 204"/>
                  <a:gd name="T30" fmla="*/ 53 w 89"/>
                  <a:gd name="T31" fmla="*/ 3 h 204"/>
                  <a:gd name="T32" fmla="*/ 51 w 89"/>
                  <a:gd name="T33" fmla="*/ 6 h 204"/>
                  <a:gd name="T34" fmla="*/ 52 w 89"/>
                  <a:gd name="T35" fmla="*/ 12 h 204"/>
                  <a:gd name="T36" fmla="*/ 43 w 89"/>
                  <a:gd name="T37" fmla="*/ 14 h 204"/>
                  <a:gd name="T38" fmla="*/ 30 w 89"/>
                  <a:gd name="T39" fmla="*/ 26 h 204"/>
                  <a:gd name="T40" fmla="*/ 24 w 89"/>
                  <a:gd name="T41" fmla="*/ 49 h 204"/>
                  <a:gd name="T42" fmla="*/ 20 w 89"/>
                  <a:gd name="T43" fmla="*/ 56 h 204"/>
                  <a:gd name="T44" fmla="*/ 13 w 89"/>
                  <a:gd name="T45" fmla="*/ 57 h 204"/>
                  <a:gd name="T46" fmla="*/ 11 w 89"/>
                  <a:gd name="T47" fmla="*/ 72 h 204"/>
                  <a:gd name="T48" fmla="*/ 10 w 89"/>
                  <a:gd name="T49" fmla="*/ 74 h 204"/>
                  <a:gd name="T50" fmla="*/ 10 w 89"/>
                  <a:gd name="T51" fmla="*/ 76 h 204"/>
                  <a:gd name="T52" fmla="*/ 9 w 89"/>
                  <a:gd name="T53" fmla="*/ 77 h 204"/>
                  <a:gd name="T54" fmla="*/ 8 w 89"/>
                  <a:gd name="T55" fmla="*/ 78 h 204"/>
                  <a:gd name="T56" fmla="*/ 7 w 89"/>
                  <a:gd name="T57" fmla="*/ 78 h 204"/>
                  <a:gd name="T58" fmla="*/ 4 w 89"/>
                  <a:gd name="T59" fmla="*/ 85 h 204"/>
                  <a:gd name="T60" fmla="*/ 4 w 89"/>
                  <a:gd name="T61" fmla="*/ 86 h 204"/>
                  <a:gd name="T62" fmla="*/ 3 w 89"/>
                  <a:gd name="T63" fmla="*/ 87 h 204"/>
                  <a:gd name="T64" fmla="*/ 1 w 89"/>
                  <a:gd name="T65" fmla="*/ 88 h 204"/>
                  <a:gd name="T66" fmla="*/ 9 w 89"/>
                  <a:gd name="T67" fmla="*/ 97 h 204"/>
                  <a:gd name="T68" fmla="*/ 21 w 89"/>
                  <a:gd name="T69" fmla="*/ 142 h 204"/>
                  <a:gd name="T70" fmla="*/ 34 w 89"/>
                  <a:gd name="T71" fmla="*/ 144 h 204"/>
                  <a:gd name="T72" fmla="*/ 46 w 89"/>
                  <a:gd name="T73" fmla="*/ 130 h 204"/>
                  <a:gd name="T74" fmla="*/ 57 w 89"/>
                  <a:gd name="T75" fmla="*/ 150 h 204"/>
                  <a:gd name="T76" fmla="*/ 67 w 89"/>
                  <a:gd name="T77" fmla="*/ 193 h 204"/>
                  <a:gd name="T78" fmla="*/ 71 w 89"/>
                  <a:gd name="T79" fmla="*/ 198 h 204"/>
                  <a:gd name="T80" fmla="*/ 73 w 89"/>
                  <a:gd name="T81" fmla="*/ 194 h 204"/>
                  <a:gd name="T82" fmla="*/ 70 w 89"/>
                  <a:gd name="T83" fmla="*/ 182 h 204"/>
                  <a:gd name="T84" fmla="*/ 62 w 89"/>
                  <a:gd name="T85" fmla="*/ 155 h 204"/>
                  <a:gd name="T86" fmla="*/ 64 w 89"/>
                  <a:gd name="T87" fmla="*/ 146 h 204"/>
                  <a:gd name="T88" fmla="*/ 65 w 89"/>
                  <a:gd name="T89" fmla="*/ 145 h 204"/>
                  <a:gd name="T90" fmla="*/ 53 w 89"/>
                  <a:gd name="T91" fmla="*/ 125 h 204"/>
                  <a:gd name="T92" fmla="*/ 64 w 89"/>
                  <a:gd name="T93" fmla="*/ 102 h 204"/>
                  <a:gd name="T94" fmla="*/ 77 w 89"/>
                  <a:gd name="T95" fmla="*/ 96 h 204"/>
                  <a:gd name="T96" fmla="*/ 81 w 89"/>
                  <a:gd name="T97" fmla="*/ 9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204">
                    <a:moveTo>
                      <a:pt x="81" y="93"/>
                    </a:move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4" y="92"/>
                      <a:pt x="84" y="92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6" y="91"/>
                      <a:pt x="86" y="90"/>
                    </a:cubicBezTo>
                    <a:cubicBezTo>
                      <a:pt x="86" y="90"/>
                      <a:pt x="86" y="90"/>
                      <a:pt x="86" y="90"/>
                    </a:cubicBezTo>
                    <a:cubicBezTo>
                      <a:pt x="86" y="90"/>
                      <a:pt x="86" y="90"/>
                      <a:pt x="86" y="89"/>
                    </a:cubicBezTo>
                    <a:cubicBezTo>
                      <a:pt x="86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88" y="86"/>
                      <a:pt x="88" y="86"/>
                      <a:pt x="88" y="85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8" y="84"/>
                      <a:pt x="88" y="85"/>
                    </a:cubicBezTo>
                    <a:cubicBezTo>
                      <a:pt x="88" y="85"/>
                      <a:pt x="87" y="85"/>
                      <a:pt x="87" y="85"/>
                    </a:cubicBezTo>
                    <a:cubicBezTo>
                      <a:pt x="87" y="85"/>
                      <a:pt x="86" y="85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4" y="85"/>
                      <a:pt x="84" y="84"/>
                      <a:pt x="83" y="84"/>
                    </a:cubicBezTo>
                    <a:cubicBezTo>
                      <a:pt x="83" y="84"/>
                      <a:pt x="83" y="84"/>
                      <a:pt x="83" y="84"/>
                    </a:cubicBezTo>
                    <a:cubicBezTo>
                      <a:pt x="82" y="84"/>
                      <a:pt x="82" y="83"/>
                      <a:pt x="81" y="83"/>
                    </a:cubicBezTo>
                    <a:cubicBezTo>
                      <a:pt x="80" y="82"/>
                      <a:pt x="80" y="80"/>
                      <a:pt x="80" y="78"/>
                    </a:cubicBezTo>
                    <a:cubicBezTo>
                      <a:pt x="80" y="77"/>
                      <a:pt x="77" y="77"/>
                      <a:pt x="76" y="77"/>
                    </a:cubicBezTo>
                    <a:cubicBezTo>
                      <a:pt x="75" y="77"/>
                      <a:pt x="74" y="77"/>
                      <a:pt x="73" y="76"/>
                    </a:cubicBezTo>
                    <a:cubicBezTo>
                      <a:pt x="72" y="74"/>
                      <a:pt x="73" y="71"/>
                      <a:pt x="74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6"/>
                      <a:pt x="74" y="66"/>
                    </a:cubicBezTo>
                    <a:cubicBezTo>
                      <a:pt x="74" y="65"/>
                      <a:pt x="73" y="65"/>
                      <a:pt x="72" y="65"/>
                    </a:cubicBezTo>
                    <a:cubicBezTo>
                      <a:pt x="70" y="65"/>
                      <a:pt x="68" y="64"/>
                      <a:pt x="67" y="61"/>
                    </a:cubicBezTo>
                    <a:cubicBezTo>
                      <a:pt x="66" y="59"/>
                      <a:pt x="65" y="56"/>
                      <a:pt x="66" y="54"/>
                    </a:cubicBezTo>
                    <a:cubicBezTo>
                      <a:pt x="65" y="53"/>
                      <a:pt x="64" y="53"/>
                      <a:pt x="62" y="53"/>
                    </a:cubicBezTo>
                    <a:cubicBezTo>
                      <a:pt x="61" y="53"/>
                      <a:pt x="59" y="53"/>
                      <a:pt x="59" y="53"/>
                    </a:cubicBezTo>
                    <a:cubicBezTo>
                      <a:pt x="57" y="54"/>
                      <a:pt x="56" y="54"/>
                      <a:pt x="55" y="53"/>
                    </a:cubicBezTo>
                    <a:cubicBezTo>
                      <a:pt x="54" y="52"/>
                      <a:pt x="54" y="51"/>
                      <a:pt x="54" y="49"/>
                    </a:cubicBezTo>
                    <a:cubicBezTo>
                      <a:pt x="54" y="48"/>
                      <a:pt x="54" y="47"/>
                      <a:pt x="54" y="47"/>
                    </a:cubicBezTo>
                    <a:cubicBezTo>
                      <a:pt x="52" y="42"/>
                      <a:pt x="61" y="32"/>
                      <a:pt x="64" y="29"/>
                    </a:cubicBezTo>
                    <a:cubicBezTo>
                      <a:pt x="67" y="26"/>
                      <a:pt x="66" y="22"/>
                      <a:pt x="66" y="18"/>
                    </a:cubicBezTo>
                    <a:cubicBezTo>
                      <a:pt x="66" y="17"/>
                      <a:pt x="66" y="15"/>
                      <a:pt x="66" y="14"/>
                    </a:cubicBezTo>
                    <a:cubicBezTo>
                      <a:pt x="66" y="10"/>
                      <a:pt x="65" y="10"/>
                      <a:pt x="63" y="10"/>
                    </a:cubicBezTo>
                    <a:cubicBezTo>
                      <a:pt x="59" y="10"/>
                      <a:pt x="59" y="5"/>
                      <a:pt x="59" y="2"/>
                    </a:cubicBezTo>
                    <a:cubicBezTo>
                      <a:pt x="59" y="1"/>
                      <a:pt x="57" y="0"/>
                      <a:pt x="56" y="0"/>
                    </a:cubicBezTo>
                    <a:cubicBezTo>
                      <a:pt x="55" y="0"/>
                      <a:pt x="55" y="0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3" y="1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4"/>
                      <a:pt x="52" y="4"/>
                    </a:cubicBezTo>
                    <a:cubicBezTo>
                      <a:pt x="52" y="4"/>
                      <a:pt x="52" y="4"/>
                      <a:pt x="52" y="5"/>
                    </a:cubicBezTo>
                    <a:cubicBezTo>
                      <a:pt x="52" y="5"/>
                      <a:pt x="52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50" y="7"/>
                      <a:pt x="50" y="9"/>
                      <a:pt x="52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1" y="17"/>
                      <a:pt x="49" y="17"/>
                    </a:cubicBezTo>
                    <a:cubicBezTo>
                      <a:pt x="48" y="17"/>
                      <a:pt x="45" y="16"/>
                      <a:pt x="43" y="14"/>
                    </a:cubicBezTo>
                    <a:cubicBezTo>
                      <a:pt x="42" y="15"/>
                      <a:pt x="40" y="16"/>
                      <a:pt x="37" y="18"/>
                    </a:cubicBezTo>
                    <a:cubicBezTo>
                      <a:pt x="36" y="19"/>
                      <a:pt x="35" y="20"/>
                      <a:pt x="34" y="20"/>
                    </a:cubicBezTo>
                    <a:cubicBezTo>
                      <a:pt x="32" y="22"/>
                      <a:pt x="30" y="23"/>
                      <a:pt x="30" y="26"/>
                    </a:cubicBezTo>
                    <a:cubicBezTo>
                      <a:pt x="30" y="29"/>
                      <a:pt x="29" y="31"/>
                      <a:pt x="28" y="33"/>
                    </a:cubicBezTo>
                    <a:cubicBezTo>
                      <a:pt x="27" y="36"/>
                      <a:pt x="27" y="38"/>
                      <a:pt x="27" y="39"/>
                    </a:cubicBezTo>
                    <a:cubicBezTo>
                      <a:pt x="28" y="42"/>
                      <a:pt x="26" y="46"/>
                      <a:pt x="24" y="49"/>
                    </a:cubicBezTo>
                    <a:cubicBezTo>
                      <a:pt x="24" y="51"/>
                      <a:pt x="23" y="53"/>
                      <a:pt x="23" y="53"/>
                    </a:cubicBezTo>
                    <a:cubicBezTo>
                      <a:pt x="23" y="54"/>
                      <a:pt x="23" y="55"/>
                      <a:pt x="22" y="55"/>
                    </a:cubicBezTo>
                    <a:cubicBezTo>
                      <a:pt x="22" y="56"/>
                      <a:pt x="20" y="56"/>
                      <a:pt x="20" y="56"/>
                    </a:cubicBezTo>
                    <a:cubicBezTo>
                      <a:pt x="18" y="56"/>
                      <a:pt x="16" y="56"/>
                      <a:pt x="14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3" y="56"/>
                      <a:pt x="13" y="57"/>
                      <a:pt x="13" y="57"/>
                    </a:cubicBezTo>
                    <a:cubicBezTo>
                      <a:pt x="13" y="60"/>
                      <a:pt x="13" y="63"/>
                      <a:pt x="12" y="65"/>
                    </a:cubicBezTo>
                    <a:cubicBezTo>
                      <a:pt x="11" y="66"/>
                      <a:pt x="11" y="69"/>
                      <a:pt x="11" y="70"/>
                    </a:cubicBezTo>
                    <a:cubicBezTo>
                      <a:pt x="11" y="71"/>
                      <a:pt x="11" y="71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0" y="76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8"/>
                      <a:pt x="9" y="78"/>
                      <a:pt x="8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8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6" y="80"/>
                      <a:pt x="4" y="83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8"/>
                      <a:pt x="1" y="88"/>
                    </a:cubicBezTo>
                    <a:cubicBezTo>
                      <a:pt x="1" y="88"/>
                      <a:pt x="1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" y="92"/>
                      <a:pt x="6" y="96"/>
                      <a:pt x="9" y="97"/>
                    </a:cubicBezTo>
                    <a:cubicBezTo>
                      <a:pt x="15" y="99"/>
                      <a:pt x="19" y="108"/>
                      <a:pt x="23" y="121"/>
                    </a:cubicBezTo>
                    <a:cubicBezTo>
                      <a:pt x="25" y="129"/>
                      <a:pt x="24" y="137"/>
                      <a:pt x="21" y="141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1" y="143"/>
                      <a:pt x="22" y="143"/>
                      <a:pt x="23" y="143"/>
                    </a:cubicBezTo>
                    <a:cubicBezTo>
                      <a:pt x="24" y="144"/>
                      <a:pt x="24" y="144"/>
                      <a:pt x="25" y="144"/>
                    </a:cubicBezTo>
                    <a:cubicBezTo>
                      <a:pt x="29" y="146"/>
                      <a:pt x="32" y="146"/>
                      <a:pt x="34" y="144"/>
                    </a:cubicBezTo>
                    <a:cubicBezTo>
                      <a:pt x="35" y="142"/>
                      <a:pt x="36" y="141"/>
                      <a:pt x="38" y="139"/>
                    </a:cubicBezTo>
                    <a:cubicBezTo>
                      <a:pt x="40" y="137"/>
                      <a:pt x="42" y="135"/>
                      <a:pt x="43" y="133"/>
                    </a:cubicBezTo>
                    <a:cubicBezTo>
                      <a:pt x="43" y="131"/>
                      <a:pt x="45" y="130"/>
                      <a:pt x="46" y="130"/>
                    </a:cubicBezTo>
                    <a:cubicBezTo>
                      <a:pt x="47" y="130"/>
                      <a:pt x="49" y="132"/>
                      <a:pt x="50" y="134"/>
                    </a:cubicBezTo>
                    <a:cubicBezTo>
                      <a:pt x="51" y="135"/>
                      <a:pt x="51" y="136"/>
                      <a:pt x="52" y="137"/>
                    </a:cubicBezTo>
                    <a:cubicBezTo>
                      <a:pt x="55" y="139"/>
                      <a:pt x="57" y="144"/>
                      <a:pt x="57" y="150"/>
                    </a:cubicBezTo>
                    <a:cubicBezTo>
                      <a:pt x="57" y="153"/>
                      <a:pt x="57" y="153"/>
                      <a:pt x="57" y="153"/>
                    </a:cubicBezTo>
                    <a:cubicBezTo>
                      <a:pt x="58" y="158"/>
                      <a:pt x="59" y="170"/>
                      <a:pt x="62" y="173"/>
                    </a:cubicBezTo>
                    <a:cubicBezTo>
                      <a:pt x="68" y="179"/>
                      <a:pt x="69" y="190"/>
                      <a:pt x="67" y="193"/>
                    </a:cubicBezTo>
                    <a:cubicBezTo>
                      <a:pt x="67" y="195"/>
                      <a:pt x="67" y="197"/>
                      <a:pt x="68" y="199"/>
                    </a:cubicBezTo>
                    <a:cubicBezTo>
                      <a:pt x="68" y="200"/>
                      <a:pt x="69" y="202"/>
                      <a:pt x="69" y="204"/>
                    </a:cubicBezTo>
                    <a:cubicBezTo>
                      <a:pt x="70" y="202"/>
                      <a:pt x="70" y="200"/>
                      <a:pt x="71" y="198"/>
                    </a:cubicBezTo>
                    <a:cubicBezTo>
                      <a:pt x="71" y="198"/>
                      <a:pt x="71" y="198"/>
                      <a:pt x="71" y="197"/>
                    </a:cubicBezTo>
                    <a:cubicBezTo>
                      <a:pt x="72" y="197"/>
                      <a:pt x="72" y="196"/>
                      <a:pt x="72" y="195"/>
                    </a:cubicBezTo>
                    <a:cubicBezTo>
                      <a:pt x="72" y="194"/>
                      <a:pt x="73" y="194"/>
                      <a:pt x="73" y="194"/>
                    </a:cubicBezTo>
                    <a:cubicBezTo>
                      <a:pt x="73" y="193"/>
                      <a:pt x="73" y="192"/>
                      <a:pt x="74" y="190"/>
                    </a:cubicBezTo>
                    <a:cubicBezTo>
                      <a:pt x="74" y="189"/>
                      <a:pt x="73" y="188"/>
                      <a:pt x="72" y="187"/>
                    </a:cubicBezTo>
                    <a:cubicBezTo>
                      <a:pt x="71" y="186"/>
                      <a:pt x="70" y="184"/>
                      <a:pt x="70" y="182"/>
                    </a:cubicBezTo>
                    <a:cubicBezTo>
                      <a:pt x="70" y="179"/>
                      <a:pt x="70" y="173"/>
                      <a:pt x="66" y="170"/>
                    </a:cubicBezTo>
                    <a:cubicBezTo>
                      <a:pt x="63" y="167"/>
                      <a:pt x="61" y="162"/>
                      <a:pt x="61" y="159"/>
                    </a:cubicBezTo>
                    <a:cubicBezTo>
                      <a:pt x="61" y="157"/>
                      <a:pt x="61" y="156"/>
                      <a:pt x="62" y="155"/>
                    </a:cubicBezTo>
                    <a:cubicBezTo>
                      <a:pt x="63" y="154"/>
                      <a:pt x="63" y="152"/>
                      <a:pt x="63" y="150"/>
                    </a:cubicBezTo>
                    <a:cubicBezTo>
                      <a:pt x="63" y="149"/>
                      <a:pt x="63" y="148"/>
                      <a:pt x="64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5" y="146"/>
                      <a:pt x="65" y="146"/>
                      <a:pt x="65" y="145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3" y="143"/>
                      <a:pt x="63" y="141"/>
                      <a:pt x="63" y="139"/>
                    </a:cubicBezTo>
                    <a:cubicBezTo>
                      <a:pt x="63" y="138"/>
                      <a:pt x="63" y="137"/>
                      <a:pt x="63" y="137"/>
                    </a:cubicBezTo>
                    <a:cubicBezTo>
                      <a:pt x="60" y="136"/>
                      <a:pt x="53" y="128"/>
                      <a:pt x="53" y="125"/>
                    </a:cubicBezTo>
                    <a:cubicBezTo>
                      <a:pt x="53" y="123"/>
                      <a:pt x="54" y="115"/>
                      <a:pt x="55" y="108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3"/>
                      <a:pt x="61" y="102"/>
                      <a:pt x="64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2"/>
                      <a:pt x="70" y="101"/>
                      <a:pt x="70" y="100"/>
                    </a:cubicBezTo>
                    <a:cubicBezTo>
                      <a:pt x="72" y="98"/>
                      <a:pt x="75" y="97"/>
                      <a:pt x="77" y="96"/>
                    </a:cubicBezTo>
                    <a:cubicBezTo>
                      <a:pt x="79" y="95"/>
                      <a:pt x="80" y="95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lnTo>
                      <a:pt x="81" y="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1" name="Freeform 1125"/>
              <p:cNvSpPr>
                <a:spLocks/>
              </p:cNvSpPr>
              <p:nvPr/>
            </p:nvSpPr>
            <p:spPr bwMode="auto">
              <a:xfrm>
                <a:off x="4361" y="2067"/>
                <a:ext cx="73" cy="159"/>
              </a:xfrm>
              <a:custGeom>
                <a:avLst/>
                <a:gdLst>
                  <a:gd name="T0" fmla="*/ 1 w 77"/>
                  <a:gd name="T1" fmla="*/ 11 h 167"/>
                  <a:gd name="T2" fmla="*/ 2 w 77"/>
                  <a:gd name="T3" fmla="*/ 12 h 167"/>
                  <a:gd name="T4" fmla="*/ 3 w 77"/>
                  <a:gd name="T5" fmla="*/ 14 h 167"/>
                  <a:gd name="T6" fmla="*/ 8 w 77"/>
                  <a:gd name="T7" fmla="*/ 23 h 167"/>
                  <a:gd name="T8" fmla="*/ 9 w 77"/>
                  <a:gd name="T9" fmla="*/ 24 h 167"/>
                  <a:gd name="T10" fmla="*/ 9 w 77"/>
                  <a:gd name="T11" fmla="*/ 24 h 167"/>
                  <a:gd name="T12" fmla="*/ 10 w 77"/>
                  <a:gd name="T13" fmla="*/ 25 h 167"/>
                  <a:gd name="T14" fmla="*/ 14 w 77"/>
                  <a:gd name="T15" fmla="*/ 26 h 167"/>
                  <a:gd name="T16" fmla="*/ 20 w 77"/>
                  <a:gd name="T17" fmla="*/ 25 h 167"/>
                  <a:gd name="T18" fmla="*/ 27 w 77"/>
                  <a:gd name="T19" fmla="*/ 34 h 167"/>
                  <a:gd name="T20" fmla="*/ 23 w 77"/>
                  <a:gd name="T21" fmla="*/ 43 h 167"/>
                  <a:gd name="T22" fmla="*/ 26 w 77"/>
                  <a:gd name="T23" fmla="*/ 48 h 167"/>
                  <a:gd name="T24" fmla="*/ 35 w 77"/>
                  <a:gd name="T25" fmla="*/ 59 h 167"/>
                  <a:gd name="T26" fmla="*/ 42 w 77"/>
                  <a:gd name="T27" fmla="*/ 68 h 167"/>
                  <a:gd name="T28" fmla="*/ 53 w 77"/>
                  <a:gd name="T29" fmla="*/ 81 h 167"/>
                  <a:gd name="T30" fmla="*/ 59 w 77"/>
                  <a:gd name="T31" fmla="*/ 97 h 167"/>
                  <a:gd name="T32" fmla="*/ 59 w 77"/>
                  <a:gd name="T33" fmla="*/ 104 h 167"/>
                  <a:gd name="T34" fmla="*/ 59 w 77"/>
                  <a:gd name="T35" fmla="*/ 107 h 167"/>
                  <a:gd name="T36" fmla="*/ 60 w 77"/>
                  <a:gd name="T37" fmla="*/ 110 h 167"/>
                  <a:gd name="T38" fmla="*/ 62 w 77"/>
                  <a:gd name="T39" fmla="*/ 114 h 167"/>
                  <a:gd name="T40" fmla="*/ 54 w 77"/>
                  <a:gd name="T41" fmla="*/ 129 h 167"/>
                  <a:gd name="T42" fmla="*/ 46 w 77"/>
                  <a:gd name="T43" fmla="*/ 137 h 167"/>
                  <a:gd name="T44" fmla="*/ 42 w 77"/>
                  <a:gd name="T45" fmla="*/ 136 h 167"/>
                  <a:gd name="T46" fmla="*/ 43 w 77"/>
                  <a:gd name="T47" fmla="*/ 139 h 167"/>
                  <a:gd name="T48" fmla="*/ 41 w 77"/>
                  <a:gd name="T49" fmla="*/ 147 h 167"/>
                  <a:gd name="T50" fmla="*/ 32 w 77"/>
                  <a:gd name="T51" fmla="*/ 146 h 167"/>
                  <a:gd name="T52" fmla="*/ 31 w 77"/>
                  <a:gd name="T53" fmla="*/ 147 h 167"/>
                  <a:gd name="T54" fmla="*/ 30 w 77"/>
                  <a:gd name="T55" fmla="*/ 148 h 167"/>
                  <a:gd name="T56" fmla="*/ 29 w 77"/>
                  <a:gd name="T57" fmla="*/ 149 h 167"/>
                  <a:gd name="T58" fmla="*/ 26 w 77"/>
                  <a:gd name="T59" fmla="*/ 150 h 167"/>
                  <a:gd name="T60" fmla="*/ 29 w 77"/>
                  <a:gd name="T61" fmla="*/ 152 h 167"/>
                  <a:gd name="T62" fmla="*/ 29 w 77"/>
                  <a:gd name="T63" fmla="*/ 158 h 167"/>
                  <a:gd name="T64" fmla="*/ 29 w 77"/>
                  <a:gd name="T65" fmla="*/ 167 h 167"/>
                  <a:gd name="T66" fmla="*/ 40 w 77"/>
                  <a:gd name="T67" fmla="*/ 158 h 167"/>
                  <a:gd name="T68" fmla="*/ 40 w 77"/>
                  <a:gd name="T69" fmla="*/ 158 h 167"/>
                  <a:gd name="T70" fmla="*/ 44 w 77"/>
                  <a:gd name="T71" fmla="*/ 152 h 167"/>
                  <a:gd name="T72" fmla="*/ 49 w 77"/>
                  <a:gd name="T73" fmla="*/ 146 h 167"/>
                  <a:gd name="T74" fmla="*/ 53 w 77"/>
                  <a:gd name="T75" fmla="*/ 147 h 167"/>
                  <a:gd name="T76" fmla="*/ 67 w 77"/>
                  <a:gd name="T77" fmla="*/ 140 h 167"/>
                  <a:gd name="T78" fmla="*/ 75 w 77"/>
                  <a:gd name="T79" fmla="*/ 126 h 167"/>
                  <a:gd name="T80" fmla="*/ 73 w 77"/>
                  <a:gd name="T81" fmla="*/ 100 h 167"/>
                  <a:gd name="T82" fmla="*/ 64 w 77"/>
                  <a:gd name="T83" fmla="*/ 84 h 167"/>
                  <a:gd name="T84" fmla="*/ 45 w 77"/>
                  <a:gd name="T85" fmla="*/ 69 h 167"/>
                  <a:gd name="T86" fmla="*/ 40 w 77"/>
                  <a:gd name="T87" fmla="*/ 60 h 167"/>
                  <a:gd name="T88" fmla="*/ 42 w 77"/>
                  <a:gd name="T89" fmla="*/ 36 h 167"/>
                  <a:gd name="T90" fmla="*/ 46 w 77"/>
                  <a:gd name="T91" fmla="*/ 26 h 167"/>
                  <a:gd name="T92" fmla="*/ 57 w 77"/>
                  <a:gd name="T93" fmla="*/ 20 h 167"/>
                  <a:gd name="T94" fmla="*/ 56 w 77"/>
                  <a:gd name="T95" fmla="*/ 20 h 167"/>
                  <a:gd name="T96" fmla="*/ 54 w 77"/>
                  <a:gd name="T97" fmla="*/ 19 h 167"/>
                  <a:gd name="T98" fmla="*/ 52 w 77"/>
                  <a:gd name="T99" fmla="*/ 17 h 167"/>
                  <a:gd name="T100" fmla="*/ 50 w 77"/>
                  <a:gd name="T101" fmla="*/ 16 h 167"/>
                  <a:gd name="T102" fmla="*/ 48 w 77"/>
                  <a:gd name="T103" fmla="*/ 14 h 167"/>
                  <a:gd name="T104" fmla="*/ 46 w 77"/>
                  <a:gd name="T105" fmla="*/ 13 h 167"/>
                  <a:gd name="T106" fmla="*/ 45 w 77"/>
                  <a:gd name="T107" fmla="*/ 11 h 167"/>
                  <a:gd name="T108" fmla="*/ 45 w 77"/>
                  <a:gd name="T109" fmla="*/ 7 h 167"/>
                  <a:gd name="T110" fmla="*/ 46 w 77"/>
                  <a:gd name="T111" fmla="*/ 6 h 167"/>
                  <a:gd name="T112" fmla="*/ 33 w 77"/>
                  <a:gd name="T113" fmla="*/ 0 h 167"/>
                  <a:gd name="T114" fmla="*/ 27 w 77"/>
                  <a:gd name="T115" fmla="*/ 5 h 167"/>
                  <a:gd name="T116" fmla="*/ 22 w 77"/>
                  <a:gd name="T117" fmla="*/ 7 h 167"/>
                  <a:gd name="T118" fmla="*/ 11 w 77"/>
                  <a:gd name="T119" fmla="*/ 7 h 167"/>
                  <a:gd name="T120" fmla="*/ 6 w 77"/>
                  <a:gd name="T121" fmla="*/ 8 h 167"/>
                  <a:gd name="T122" fmla="*/ 1 w 77"/>
                  <a:gd name="T123" fmla="*/ 7 h 167"/>
                  <a:gd name="T124" fmla="*/ 0 w 77"/>
                  <a:gd name="T125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167">
                    <a:moveTo>
                      <a:pt x="0" y="10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4" y="16"/>
                      <a:pt x="5" y="17"/>
                    </a:cubicBezTo>
                    <a:cubicBezTo>
                      <a:pt x="6" y="18"/>
                      <a:pt x="8" y="20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6" y="25"/>
                      <a:pt x="18" y="25"/>
                      <a:pt x="20" y="25"/>
                    </a:cubicBezTo>
                    <a:cubicBezTo>
                      <a:pt x="23" y="25"/>
                      <a:pt x="25" y="27"/>
                      <a:pt x="25" y="30"/>
                    </a:cubicBezTo>
                    <a:cubicBezTo>
                      <a:pt x="26" y="32"/>
                      <a:pt x="26" y="33"/>
                      <a:pt x="27" y="34"/>
                    </a:cubicBezTo>
                    <a:cubicBezTo>
                      <a:pt x="28" y="35"/>
                      <a:pt x="29" y="36"/>
                      <a:pt x="29" y="39"/>
                    </a:cubicBezTo>
                    <a:cubicBezTo>
                      <a:pt x="29" y="42"/>
                      <a:pt x="26" y="43"/>
                      <a:pt x="23" y="43"/>
                    </a:cubicBezTo>
                    <a:cubicBezTo>
                      <a:pt x="22" y="43"/>
                      <a:pt x="21" y="44"/>
                      <a:pt x="20" y="44"/>
                    </a:cubicBezTo>
                    <a:cubicBezTo>
                      <a:pt x="21" y="45"/>
                      <a:pt x="24" y="47"/>
                      <a:pt x="26" y="48"/>
                    </a:cubicBezTo>
                    <a:cubicBezTo>
                      <a:pt x="30" y="50"/>
                      <a:pt x="33" y="52"/>
                      <a:pt x="33" y="54"/>
                    </a:cubicBezTo>
                    <a:cubicBezTo>
                      <a:pt x="33" y="55"/>
                      <a:pt x="34" y="57"/>
                      <a:pt x="35" y="59"/>
                    </a:cubicBezTo>
                    <a:cubicBezTo>
                      <a:pt x="36" y="60"/>
                      <a:pt x="37" y="62"/>
                      <a:pt x="38" y="64"/>
                    </a:cubicBezTo>
                    <a:cubicBezTo>
                      <a:pt x="39" y="65"/>
                      <a:pt x="40" y="67"/>
                      <a:pt x="42" y="68"/>
                    </a:cubicBezTo>
                    <a:cubicBezTo>
                      <a:pt x="44" y="71"/>
                      <a:pt x="47" y="73"/>
                      <a:pt x="47" y="76"/>
                    </a:cubicBezTo>
                    <a:cubicBezTo>
                      <a:pt x="48" y="78"/>
                      <a:pt x="51" y="80"/>
                      <a:pt x="53" y="81"/>
                    </a:cubicBezTo>
                    <a:cubicBezTo>
                      <a:pt x="54" y="82"/>
                      <a:pt x="55" y="83"/>
                      <a:pt x="56" y="84"/>
                    </a:cubicBezTo>
                    <a:cubicBezTo>
                      <a:pt x="59" y="87"/>
                      <a:pt x="60" y="93"/>
                      <a:pt x="59" y="97"/>
                    </a:cubicBezTo>
                    <a:cubicBezTo>
                      <a:pt x="59" y="98"/>
                      <a:pt x="59" y="99"/>
                      <a:pt x="59" y="101"/>
                    </a:cubicBezTo>
                    <a:cubicBezTo>
                      <a:pt x="59" y="102"/>
                      <a:pt x="59" y="103"/>
                      <a:pt x="59" y="104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9" y="105"/>
                      <a:pt x="59" y="106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2"/>
                      <a:pt x="62" y="113"/>
                      <a:pt x="62" y="114"/>
                    </a:cubicBezTo>
                    <a:cubicBezTo>
                      <a:pt x="66" y="120"/>
                      <a:pt x="61" y="124"/>
                      <a:pt x="57" y="127"/>
                    </a:cubicBezTo>
                    <a:cubicBezTo>
                      <a:pt x="56" y="127"/>
                      <a:pt x="55" y="128"/>
                      <a:pt x="54" y="129"/>
                    </a:cubicBezTo>
                    <a:cubicBezTo>
                      <a:pt x="54" y="130"/>
                      <a:pt x="53" y="131"/>
                      <a:pt x="53" y="132"/>
                    </a:cubicBezTo>
                    <a:cubicBezTo>
                      <a:pt x="52" y="134"/>
                      <a:pt x="51" y="137"/>
                      <a:pt x="46" y="137"/>
                    </a:cubicBezTo>
                    <a:cubicBezTo>
                      <a:pt x="45" y="137"/>
                      <a:pt x="44" y="137"/>
                      <a:pt x="42" y="136"/>
                    </a:cubicBezTo>
                    <a:cubicBezTo>
                      <a:pt x="42" y="136"/>
                      <a:pt x="42" y="136"/>
                      <a:pt x="42" y="136"/>
                    </a:cubicBezTo>
                    <a:cubicBezTo>
                      <a:pt x="42" y="137"/>
                      <a:pt x="42" y="138"/>
                      <a:pt x="43" y="138"/>
                    </a:cubicBezTo>
                    <a:cubicBezTo>
                      <a:pt x="43" y="138"/>
                      <a:pt x="43" y="139"/>
                      <a:pt x="43" y="139"/>
                    </a:cubicBezTo>
                    <a:cubicBezTo>
                      <a:pt x="44" y="141"/>
                      <a:pt x="45" y="143"/>
                      <a:pt x="44" y="145"/>
                    </a:cubicBezTo>
                    <a:cubicBezTo>
                      <a:pt x="44" y="146"/>
                      <a:pt x="43" y="147"/>
                      <a:pt x="41" y="147"/>
                    </a:cubicBezTo>
                    <a:cubicBezTo>
                      <a:pt x="39" y="147"/>
                      <a:pt x="37" y="147"/>
                      <a:pt x="35" y="146"/>
                    </a:cubicBezTo>
                    <a:cubicBezTo>
                      <a:pt x="34" y="146"/>
                      <a:pt x="33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1" y="146"/>
                      <a:pt x="31" y="147"/>
                      <a:pt x="31" y="147"/>
                    </a:cubicBezTo>
                    <a:cubicBezTo>
                      <a:pt x="31" y="147"/>
                      <a:pt x="31" y="147"/>
                      <a:pt x="30" y="148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30" y="148"/>
                      <a:pt x="29" y="148"/>
                      <a:pt x="29" y="149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49"/>
                      <a:pt x="27" y="150"/>
                      <a:pt x="27" y="150"/>
                    </a:cubicBezTo>
                    <a:cubicBezTo>
                      <a:pt x="27" y="150"/>
                      <a:pt x="26" y="150"/>
                      <a:pt x="26" y="150"/>
                    </a:cubicBezTo>
                    <a:cubicBezTo>
                      <a:pt x="27" y="151"/>
                      <a:pt x="27" y="151"/>
                      <a:pt x="28" y="151"/>
                    </a:cubicBezTo>
                    <a:cubicBezTo>
                      <a:pt x="29" y="152"/>
                      <a:pt x="29" y="152"/>
                      <a:pt x="29" y="152"/>
                    </a:cubicBezTo>
                    <a:cubicBezTo>
                      <a:pt x="30" y="153"/>
                      <a:pt x="30" y="153"/>
                      <a:pt x="31" y="154"/>
                    </a:cubicBezTo>
                    <a:cubicBezTo>
                      <a:pt x="31" y="156"/>
                      <a:pt x="30" y="157"/>
                      <a:pt x="29" y="158"/>
                    </a:cubicBezTo>
                    <a:cubicBezTo>
                      <a:pt x="28" y="160"/>
                      <a:pt x="27" y="161"/>
                      <a:pt x="27" y="163"/>
                    </a:cubicBezTo>
                    <a:cubicBezTo>
                      <a:pt x="27" y="166"/>
                      <a:pt x="28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30" y="164"/>
                      <a:pt x="37" y="159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4"/>
                      <a:pt x="42" y="154"/>
                      <a:pt x="43" y="154"/>
                    </a:cubicBezTo>
                    <a:cubicBezTo>
                      <a:pt x="43" y="154"/>
                      <a:pt x="43" y="153"/>
                      <a:pt x="44" y="152"/>
                    </a:cubicBezTo>
                    <a:cubicBezTo>
                      <a:pt x="44" y="151"/>
                      <a:pt x="44" y="150"/>
                      <a:pt x="44" y="149"/>
                    </a:cubicBezTo>
                    <a:cubicBezTo>
                      <a:pt x="46" y="147"/>
                      <a:pt x="48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7"/>
                      <a:pt x="53" y="147"/>
                    </a:cubicBezTo>
                    <a:cubicBezTo>
                      <a:pt x="53" y="147"/>
                      <a:pt x="53" y="147"/>
                      <a:pt x="53" y="147"/>
                    </a:cubicBezTo>
                    <a:cubicBezTo>
                      <a:pt x="57" y="147"/>
                      <a:pt x="62" y="143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73" y="136"/>
                      <a:pt x="73" y="136"/>
                      <a:pt x="75" y="126"/>
                    </a:cubicBezTo>
                    <a:cubicBezTo>
                      <a:pt x="77" y="119"/>
                      <a:pt x="75" y="110"/>
                      <a:pt x="74" y="105"/>
                    </a:cubicBezTo>
                    <a:cubicBezTo>
                      <a:pt x="73" y="103"/>
                      <a:pt x="73" y="101"/>
                      <a:pt x="73" y="100"/>
                    </a:cubicBezTo>
                    <a:cubicBezTo>
                      <a:pt x="73" y="98"/>
                      <a:pt x="66" y="85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2" y="84"/>
                      <a:pt x="57" y="81"/>
                      <a:pt x="47" y="70"/>
                    </a:cubicBezTo>
                    <a:cubicBezTo>
                      <a:pt x="46" y="70"/>
                      <a:pt x="45" y="69"/>
                      <a:pt x="45" y="69"/>
                    </a:cubicBezTo>
                    <a:cubicBezTo>
                      <a:pt x="43" y="67"/>
                      <a:pt x="43" y="66"/>
                      <a:pt x="42" y="64"/>
                    </a:cubicBezTo>
                    <a:cubicBezTo>
                      <a:pt x="42" y="63"/>
                      <a:pt x="41" y="61"/>
                      <a:pt x="40" y="60"/>
                    </a:cubicBezTo>
                    <a:cubicBezTo>
                      <a:pt x="36" y="56"/>
                      <a:pt x="35" y="49"/>
                      <a:pt x="36" y="43"/>
                    </a:cubicBezTo>
                    <a:cubicBezTo>
                      <a:pt x="37" y="39"/>
                      <a:pt x="39" y="37"/>
                      <a:pt x="42" y="36"/>
                    </a:cubicBezTo>
                    <a:cubicBezTo>
                      <a:pt x="43" y="35"/>
                      <a:pt x="44" y="34"/>
                      <a:pt x="44" y="33"/>
                    </a:cubicBezTo>
                    <a:cubicBezTo>
                      <a:pt x="44" y="30"/>
                      <a:pt x="45" y="28"/>
                      <a:pt x="46" y="26"/>
                    </a:cubicBezTo>
                    <a:cubicBezTo>
                      <a:pt x="47" y="25"/>
                      <a:pt x="48" y="25"/>
                      <a:pt x="50" y="25"/>
                    </a:cubicBezTo>
                    <a:cubicBezTo>
                      <a:pt x="53" y="24"/>
                      <a:pt x="56" y="22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6" y="20"/>
                      <a:pt x="56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5" y="19"/>
                      <a:pt x="55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1" y="17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5"/>
                      <a:pt x="48" y="15"/>
                      <a:pt x="48" y="14"/>
                    </a:cubicBezTo>
                    <a:cubicBezTo>
                      <a:pt x="48" y="14"/>
                      <a:pt x="48" y="14"/>
                      <a:pt x="47" y="14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2"/>
                      <a:pt x="45" y="11"/>
                      <a:pt x="45" y="11"/>
                    </a:cubicBezTo>
                    <a:cubicBezTo>
                      <a:pt x="45" y="11"/>
                      <a:pt x="45" y="10"/>
                      <a:pt x="45" y="10"/>
                    </a:cubicBezTo>
                    <a:cubicBezTo>
                      <a:pt x="45" y="9"/>
                      <a:pt x="45" y="8"/>
                      <a:pt x="45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5" y="5"/>
                      <a:pt x="43" y="5"/>
                    </a:cubicBezTo>
                    <a:cubicBezTo>
                      <a:pt x="37" y="4"/>
                      <a:pt x="35" y="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28" y="3"/>
                      <a:pt x="27" y="5"/>
                    </a:cubicBezTo>
                    <a:cubicBezTo>
                      <a:pt x="26" y="6"/>
                      <a:pt x="25" y="7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1" y="6"/>
                      <a:pt x="20" y="6"/>
                      <a:pt x="19" y="7"/>
                    </a:cubicBezTo>
                    <a:cubicBezTo>
                      <a:pt x="16" y="8"/>
                      <a:pt x="13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8"/>
                      <a:pt x="8" y="8"/>
                      <a:pt x="6" y="8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2" name="Freeform 1126"/>
              <p:cNvSpPr>
                <a:spLocks/>
              </p:cNvSpPr>
              <p:nvPr/>
            </p:nvSpPr>
            <p:spPr bwMode="auto">
              <a:xfrm>
                <a:off x="4340" y="2077"/>
                <a:ext cx="73" cy="91"/>
              </a:xfrm>
              <a:custGeom>
                <a:avLst/>
                <a:gdLst>
                  <a:gd name="T0" fmla="*/ 16 w 77"/>
                  <a:gd name="T1" fmla="*/ 0 h 95"/>
                  <a:gd name="T2" fmla="*/ 14 w 77"/>
                  <a:gd name="T3" fmla="*/ 0 h 95"/>
                  <a:gd name="T4" fmla="*/ 14 w 77"/>
                  <a:gd name="T5" fmla="*/ 2 h 95"/>
                  <a:gd name="T6" fmla="*/ 11 w 77"/>
                  <a:gd name="T7" fmla="*/ 14 h 95"/>
                  <a:gd name="T8" fmla="*/ 6 w 77"/>
                  <a:gd name="T9" fmla="*/ 10 h 95"/>
                  <a:gd name="T10" fmla="*/ 5 w 77"/>
                  <a:gd name="T11" fmla="*/ 12 h 95"/>
                  <a:gd name="T12" fmla="*/ 4 w 77"/>
                  <a:gd name="T13" fmla="*/ 14 h 95"/>
                  <a:gd name="T14" fmla="*/ 3 w 77"/>
                  <a:gd name="T15" fmla="*/ 15 h 95"/>
                  <a:gd name="T16" fmla="*/ 2 w 77"/>
                  <a:gd name="T17" fmla="*/ 18 h 95"/>
                  <a:gd name="T18" fmla="*/ 2 w 77"/>
                  <a:gd name="T19" fmla="*/ 19 h 95"/>
                  <a:gd name="T20" fmla="*/ 1 w 77"/>
                  <a:gd name="T21" fmla="*/ 20 h 95"/>
                  <a:gd name="T22" fmla="*/ 0 w 77"/>
                  <a:gd name="T23" fmla="*/ 20 h 95"/>
                  <a:gd name="T24" fmla="*/ 0 w 77"/>
                  <a:gd name="T25" fmla="*/ 20 h 95"/>
                  <a:gd name="T26" fmla="*/ 1 w 77"/>
                  <a:gd name="T27" fmla="*/ 25 h 95"/>
                  <a:gd name="T28" fmla="*/ 3 w 77"/>
                  <a:gd name="T29" fmla="*/ 30 h 95"/>
                  <a:gd name="T30" fmla="*/ 6 w 77"/>
                  <a:gd name="T31" fmla="*/ 30 h 95"/>
                  <a:gd name="T32" fmla="*/ 7 w 77"/>
                  <a:gd name="T33" fmla="*/ 30 h 95"/>
                  <a:gd name="T34" fmla="*/ 8 w 77"/>
                  <a:gd name="T35" fmla="*/ 31 h 95"/>
                  <a:gd name="T36" fmla="*/ 9 w 77"/>
                  <a:gd name="T37" fmla="*/ 41 h 95"/>
                  <a:gd name="T38" fmla="*/ 8 w 77"/>
                  <a:gd name="T39" fmla="*/ 47 h 95"/>
                  <a:gd name="T40" fmla="*/ 5 w 77"/>
                  <a:gd name="T41" fmla="*/ 53 h 95"/>
                  <a:gd name="T42" fmla="*/ 5 w 77"/>
                  <a:gd name="T43" fmla="*/ 54 h 95"/>
                  <a:gd name="T44" fmla="*/ 12 w 77"/>
                  <a:gd name="T45" fmla="*/ 49 h 95"/>
                  <a:gd name="T46" fmla="*/ 24 w 77"/>
                  <a:gd name="T47" fmla="*/ 49 h 95"/>
                  <a:gd name="T48" fmla="*/ 34 w 77"/>
                  <a:gd name="T49" fmla="*/ 44 h 95"/>
                  <a:gd name="T50" fmla="*/ 41 w 77"/>
                  <a:gd name="T51" fmla="*/ 46 h 95"/>
                  <a:gd name="T52" fmla="*/ 49 w 77"/>
                  <a:gd name="T53" fmla="*/ 54 h 95"/>
                  <a:gd name="T54" fmla="*/ 49 w 77"/>
                  <a:gd name="T55" fmla="*/ 67 h 95"/>
                  <a:gd name="T56" fmla="*/ 58 w 77"/>
                  <a:gd name="T57" fmla="*/ 85 h 95"/>
                  <a:gd name="T58" fmla="*/ 59 w 77"/>
                  <a:gd name="T59" fmla="*/ 87 h 95"/>
                  <a:gd name="T60" fmla="*/ 59 w 77"/>
                  <a:gd name="T61" fmla="*/ 89 h 95"/>
                  <a:gd name="T62" fmla="*/ 59 w 77"/>
                  <a:gd name="T63" fmla="*/ 91 h 95"/>
                  <a:gd name="T64" fmla="*/ 58 w 77"/>
                  <a:gd name="T65" fmla="*/ 93 h 95"/>
                  <a:gd name="T66" fmla="*/ 58 w 77"/>
                  <a:gd name="T67" fmla="*/ 93 h 95"/>
                  <a:gd name="T68" fmla="*/ 61 w 77"/>
                  <a:gd name="T69" fmla="*/ 94 h 95"/>
                  <a:gd name="T70" fmla="*/ 71 w 77"/>
                  <a:gd name="T71" fmla="*/ 90 h 95"/>
                  <a:gd name="T72" fmla="*/ 74 w 77"/>
                  <a:gd name="T73" fmla="*/ 90 h 95"/>
                  <a:gd name="T74" fmla="*/ 75 w 77"/>
                  <a:gd name="T75" fmla="*/ 90 h 95"/>
                  <a:gd name="T76" fmla="*/ 76 w 77"/>
                  <a:gd name="T77" fmla="*/ 89 h 95"/>
                  <a:gd name="T78" fmla="*/ 77 w 77"/>
                  <a:gd name="T79" fmla="*/ 89 h 95"/>
                  <a:gd name="T80" fmla="*/ 77 w 77"/>
                  <a:gd name="T81" fmla="*/ 87 h 95"/>
                  <a:gd name="T82" fmla="*/ 77 w 77"/>
                  <a:gd name="T83" fmla="*/ 85 h 95"/>
                  <a:gd name="T84" fmla="*/ 77 w 77"/>
                  <a:gd name="T85" fmla="*/ 82 h 95"/>
                  <a:gd name="T86" fmla="*/ 75 w 77"/>
                  <a:gd name="T87" fmla="*/ 76 h 95"/>
                  <a:gd name="T88" fmla="*/ 66 w 77"/>
                  <a:gd name="T89" fmla="*/ 66 h 95"/>
                  <a:gd name="T90" fmla="*/ 56 w 77"/>
                  <a:gd name="T91" fmla="*/ 54 h 95"/>
                  <a:gd name="T92" fmla="*/ 51 w 77"/>
                  <a:gd name="T93" fmla="*/ 43 h 95"/>
                  <a:gd name="T94" fmla="*/ 39 w 77"/>
                  <a:gd name="T95" fmla="*/ 32 h 95"/>
                  <a:gd name="T96" fmla="*/ 47 w 77"/>
                  <a:gd name="T97" fmla="*/ 28 h 95"/>
                  <a:gd name="T98" fmla="*/ 43 w 77"/>
                  <a:gd name="T99" fmla="*/ 19 h 95"/>
                  <a:gd name="T100" fmla="*/ 39 w 77"/>
                  <a:gd name="T101" fmla="*/ 19 h 95"/>
                  <a:gd name="T102" fmla="*/ 37 w 77"/>
                  <a:gd name="T103" fmla="*/ 19 h 95"/>
                  <a:gd name="T104" fmla="*/ 32 w 77"/>
                  <a:gd name="T105" fmla="*/ 19 h 95"/>
                  <a:gd name="T106" fmla="*/ 30 w 77"/>
                  <a:gd name="T107" fmla="*/ 17 h 95"/>
                  <a:gd name="T108" fmla="*/ 30 w 77"/>
                  <a:gd name="T109" fmla="*/ 17 h 95"/>
                  <a:gd name="T110" fmla="*/ 28 w 77"/>
                  <a:gd name="T111" fmla="*/ 16 h 95"/>
                  <a:gd name="T112" fmla="*/ 27 w 77"/>
                  <a:gd name="T113" fmla="*/ 14 h 95"/>
                  <a:gd name="T114" fmla="*/ 26 w 77"/>
                  <a:gd name="T115" fmla="*/ 12 h 95"/>
                  <a:gd name="T116" fmla="*/ 21 w 77"/>
                  <a:gd name="T117" fmla="*/ 3 h 95"/>
                  <a:gd name="T118" fmla="*/ 20 w 77"/>
                  <a:gd name="T119" fmla="*/ 2 h 95"/>
                  <a:gd name="T120" fmla="*/ 19 w 77"/>
                  <a:gd name="T121" fmla="*/ 1 h 95"/>
                  <a:gd name="T122" fmla="*/ 18 w 77"/>
                  <a:gd name="T123" fmla="*/ 0 h 95"/>
                  <a:gd name="T124" fmla="*/ 18 w 77"/>
                  <a:gd name="T12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9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4"/>
                      <a:pt x="17" y="9"/>
                      <a:pt x="15" y="12"/>
                    </a:cubicBezTo>
                    <a:cubicBezTo>
                      <a:pt x="15" y="14"/>
                      <a:pt x="13" y="15"/>
                      <a:pt x="11" y="14"/>
                    </a:cubicBezTo>
                    <a:cubicBezTo>
                      <a:pt x="9" y="14"/>
                      <a:pt x="7" y="12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2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9" y="42"/>
                      <a:pt x="8" y="44"/>
                      <a:pt x="8" y="45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9"/>
                      <a:pt x="7" y="50"/>
                      <a:pt x="6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9" y="51"/>
                      <a:pt x="10" y="50"/>
                    </a:cubicBezTo>
                    <a:cubicBezTo>
                      <a:pt x="11" y="50"/>
                      <a:pt x="12" y="49"/>
                      <a:pt x="12" y="49"/>
                    </a:cubicBezTo>
                    <a:cubicBezTo>
                      <a:pt x="17" y="45"/>
                      <a:pt x="21" y="46"/>
                      <a:pt x="23" y="49"/>
                    </a:cubicBezTo>
                    <a:cubicBezTo>
                      <a:pt x="23" y="49"/>
                      <a:pt x="23" y="49"/>
                      <a:pt x="24" y="49"/>
                    </a:cubicBezTo>
                    <a:cubicBezTo>
                      <a:pt x="25" y="49"/>
                      <a:pt x="27" y="48"/>
                      <a:pt x="27" y="47"/>
                    </a:cubicBezTo>
                    <a:cubicBezTo>
                      <a:pt x="28" y="45"/>
                      <a:pt x="31" y="44"/>
                      <a:pt x="34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8" y="44"/>
                      <a:pt x="40" y="45"/>
                      <a:pt x="41" y="46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4" y="50"/>
                      <a:pt x="46" y="52"/>
                      <a:pt x="49" y="54"/>
                    </a:cubicBezTo>
                    <a:cubicBezTo>
                      <a:pt x="52" y="56"/>
                      <a:pt x="51" y="60"/>
                      <a:pt x="50" y="63"/>
                    </a:cubicBezTo>
                    <a:cubicBezTo>
                      <a:pt x="50" y="64"/>
                      <a:pt x="49" y="66"/>
                      <a:pt x="49" y="67"/>
                    </a:cubicBezTo>
                    <a:cubicBezTo>
                      <a:pt x="53" y="69"/>
                      <a:pt x="59" y="75"/>
                      <a:pt x="58" y="81"/>
                    </a:cubicBezTo>
                    <a:cubicBezTo>
                      <a:pt x="58" y="83"/>
                      <a:pt x="58" y="84"/>
                      <a:pt x="58" y="85"/>
                    </a:cubicBezTo>
                    <a:cubicBezTo>
                      <a:pt x="59" y="86"/>
                      <a:pt x="59" y="86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8"/>
                      <a:pt x="59" y="88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90"/>
                      <a:pt x="59" y="90"/>
                      <a:pt x="59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8" y="92"/>
                      <a:pt x="58" y="92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4"/>
                      <a:pt x="60" y="94"/>
                      <a:pt x="61" y="95"/>
                    </a:cubicBezTo>
                    <a:cubicBezTo>
                      <a:pt x="61" y="95"/>
                      <a:pt x="61" y="94"/>
                      <a:pt x="61" y="94"/>
                    </a:cubicBezTo>
                    <a:cubicBezTo>
                      <a:pt x="61" y="91"/>
                      <a:pt x="63" y="89"/>
                      <a:pt x="67" y="89"/>
                    </a:cubicBezTo>
                    <a:cubicBezTo>
                      <a:pt x="68" y="89"/>
                      <a:pt x="70" y="89"/>
                      <a:pt x="71" y="90"/>
                    </a:cubicBezTo>
                    <a:cubicBezTo>
                      <a:pt x="72" y="90"/>
                      <a:pt x="72" y="90"/>
                      <a:pt x="73" y="90"/>
                    </a:cubicBezTo>
                    <a:cubicBezTo>
                      <a:pt x="73" y="90"/>
                      <a:pt x="73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5" y="90"/>
                      <a:pt x="76" y="90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7" y="89"/>
                      <a:pt x="77" y="89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7" y="88"/>
                      <a:pt x="77" y="88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6"/>
                      <a:pt x="77" y="86"/>
                      <a:pt x="77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7" y="84"/>
                      <a:pt x="77" y="83"/>
                      <a:pt x="77" y="82"/>
                    </a:cubicBezTo>
                    <a:cubicBezTo>
                      <a:pt x="77" y="80"/>
                      <a:pt x="77" y="78"/>
                      <a:pt x="76" y="77"/>
                    </a:cubicBezTo>
                    <a:cubicBezTo>
                      <a:pt x="76" y="76"/>
                      <a:pt x="76" y="76"/>
                      <a:pt x="75" y="76"/>
                    </a:cubicBezTo>
                    <a:cubicBezTo>
                      <a:pt x="75" y="75"/>
                      <a:pt x="74" y="74"/>
                      <a:pt x="73" y="74"/>
                    </a:cubicBezTo>
                    <a:cubicBezTo>
                      <a:pt x="70" y="72"/>
                      <a:pt x="67" y="70"/>
                      <a:pt x="66" y="66"/>
                    </a:cubicBezTo>
                    <a:cubicBezTo>
                      <a:pt x="65" y="64"/>
                      <a:pt x="63" y="62"/>
                      <a:pt x="61" y="60"/>
                    </a:cubicBezTo>
                    <a:cubicBezTo>
                      <a:pt x="59" y="58"/>
                      <a:pt x="57" y="56"/>
                      <a:pt x="56" y="54"/>
                    </a:cubicBezTo>
                    <a:cubicBezTo>
                      <a:pt x="56" y="53"/>
                      <a:pt x="55" y="51"/>
                      <a:pt x="54" y="50"/>
                    </a:cubicBezTo>
                    <a:cubicBezTo>
                      <a:pt x="52" y="48"/>
                      <a:pt x="51" y="46"/>
                      <a:pt x="51" y="43"/>
                    </a:cubicBezTo>
                    <a:cubicBezTo>
                      <a:pt x="50" y="43"/>
                      <a:pt x="48" y="42"/>
                      <a:pt x="46" y="41"/>
                    </a:cubicBezTo>
                    <a:cubicBezTo>
                      <a:pt x="42" y="38"/>
                      <a:pt x="37" y="36"/>
                      <a:pt x="39" y="32"/>
                    </a:cubicBezTo>
                    <a:cubicBezTo>
                      <a:pt x="40" y="29"/>
                      <a:pt x="43" y="29"/>
                      <a:pt x="45" y="28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4"/>
                      <a:pt x="44" y="22"/>
                      <a:pt x="43" y="19"/>
                    </a:cubicBezTo>
                    <a:cubicBezTo>
                      <a:pt x="43" y="18"/>
                      <a:pt x="43" y="18"/>
                      <a:pt x="42" y="18"/>
                    </a:cubicBezTo>
                    <a:cubicBezTo>
                      <a:pt x="41" y="18"/>
                      <a:pt x="39" y="18"/>
                      <a:pt x="39" y="19"/>
                    </a:cubicBezTo>
                    <a:cubicBezTo>
                      <a:pt x="38" y="19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5" y="19"/>
                      <a:pt x="34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8"/>
                      <a:pt x="31" y="18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1"/>
                      <a:pt x="25" y="10"/>
                      <a:pt x="24" y="9"/>
                    </a:cubicBezTo>
                    <a:cubicBezTo>
                      <a:pt x="22" y="7"/>
                      <a:pt x="21" y="6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3" name="Freeform 1127"/>
              <p:cNvSpPr>
                <a:spLocks/>
              </p:cNvSpPr>
              <p:nvPr/>
            </p:nvSpPr>
            <p:spPr bwMode="auto">
              <a:xfrm>
                <a:off x="4310" y="2098"/>
                <a:ext cx="82" cy="159"/>
              </a:xfrm>
              <a:custGeom>
                <a:avLst/>
                <a:gdLst>
                  <a:gd name="T0" fmla="*/ 86 w 86"/>
                  <a:gd name="T1" fmla="*/ 67 h 166"/>
                  <a:gd name="T2" fmla="*/ 86 w 86"/>
                  <a:gd name="T3" fmla="*/ 66 h 166"/>
                  <a:gd name="T4" fmla="*/ 85 w 86"/>
                  <a:gd name="T5" fmla="*/ 59 h 166"/>
                  <a:gd name="T6" fmla="*/ 77 w 86"/>
                  <a:gd name="T7" fmla="*/ 40 h 166"/>
                  <a:gd name="T8" fmla="*/ 70 w 86"/>
                  <a:gd name="T9" fmla="*/ 28 h 166"/>
                  <a:gd name="T10" fmla="*/ 65 w 86"/>
                  <a:gd name="T11" fmla="*/ 26 h 166"/>
                  <a:gd name="T12" fmla="*/ 55 w 86"/>
                  <a:gd name="T13" fmla="*/ 31 h 166"/>
                  <a:gd name="T14" fmla="*/ 49 w 86"/>
                  <a:gd name="T15" fmla="*/ 28 h 166"/>
                  <a:gd name="T16" fmla="*/ 44 w 86"/>
                  <a:gd name="T17" fmla="*/ 31 h 166"/>
                  <a:gd name="T18" fmla="*/ 32 w 86"/>
                  <a:gd name="T19" fmla="*/ 33 h 166"/>
                  <a:gd name="T20" fmla="*/ 34 w 86"/>
                  <a:gd name="T21" fmla="*/ 27 h 166"/>
                  <a:gd name="T22" fmla="*/ 35 w 86"/>
                  <a:gd name="T23" fmla="*/ 23 h 166"/>
                  <a:gd name="T24" fmla="*/ 36 w 86"/>
                  <a:gd name="T25" fmla="*/ 12 h 166"/>
                  <a:gd name="T26" fmla="*/ 34 w 86"/>
                  <a:gd name="T27" fmla="*/ 11 h 166"/>
                  <a:gd name="T28" fmla="*/ 28 w 86"/>
                  <a:gd name="T29" fmla="*/ 3 h 166"/>
                  <a:gd name="T30" fmla="*/ 28 w 86"/>
                  <a:gd name="T31" fmla="*/ 1 h 166"/>
                  <a:gd name="T32" fmla="*/ 27 w 86"/>
                  <a:gd name="T33" fmla="*/ 0 h 166"/>
                  <a:gd name="T34" fmla="*/ 26 w 86"/>
                  <a:gd name="T35" fmla="*/ 1 h 166"/>
                  <a:gd name="T36" fmla="*/ 25 w 86"/>
                  <a:gd name="T37" fmla="*/ 2 h 166"/>
                  <a:gd name="T38" fmla="*/ 24 w 86"/>
                  <a:gd name="T39" fmla="*/ 3 h 166"/>
                  <a:gd name="T40" fmla="*/ 17 w 86"/>
                  <a:gd name="T41" fmla="*/ 6 h 166"/>
                  <a:gd name="T42" fmla="*/ 7 w 86"/>
                  <a:gd name="T43" fmla="*/ 10 h 166"/>
                  <a:gd name="T44" fmla="*/ 2 w 86"/>
                  <a:gd name="T45" fmla="*/ 12 h 166"/>
                  <a:gd name="T46" fmla="*/ 7 w 86"/>
                  <a:gd name="T47" fmla="*/ 38 h 166"/>
                  <a:gd name="T48" fmla="*/ 10 w 86"/>
                  <a:gd name="T49" fmla="*/ 45 h 166"/>
                  <a:gd name="T50" fmla="*/ 10 w 86"/>
                  <a:gd name="T51" fmla="*/ 54 h 166"/>
                  <a:gd name="T52" fmla="*/ 8 w 86"/>
                  <a:gd name="T53" fmla="*/ 62 h 166"/>
                  <a:gd name="T54" fmla="*/ 12 w 86"/>
                  <a:gd name="T55" fmla="*/ 71 h 166"/>
                  <a:gd name="T56" fmla="*/ 18 w 86"/>
                  <a:gd name="T57" fmla="*/ 89 h 166"/>
                  <a:gd name="T58" fmla="*/ 21 w 86"/>
                  <a:gd name="T59" fmla="*/ 95 h 166"/>
                  <a:gd name="T60" fmla="*/ 20 w 86"/>
                  <a:gd name="T61" fmla="*/ 98 h 166"/>
                  <a:gd name="T62" fmla="*/ 19 w 86"/>
                  <a:gd name="T63" fmla="*/ 101 h 166"/>
                  <a:gd name="T64" fmla="*/ 18 w 86"/>
                  <a:gd name="T65" fmla="*/ 104 h 166"/>
                  <a:gd name="T66" fmla="*/ 17 w 86"/>
                  <a:gd name="T67" fmla="*/ 107 h 166"/>
                  <a:gd name="T68" fmla="*/ 14 w 86"/>
                  <a:gd name="T69" fmla="*/ 112 h 166"/>
                  <a:gd name="T70" fmla="*/ 12 w 86"/>
                  <a:gd name="T71" fmla="*/ 114 h 166"/>
                  <a:gd name="T72" fmla="*/ 11 w 86"/>
                  <a:gd name="T73" fmla="*/ 115 h 166"/>
                  <a:gd name="T74" fmla="*/ 8 w 86"/>
                  <a:gd name="T75" fmla="*/ 130 h 166"/>
                  <a:gd name="T76" fmla="*/ 23 w 86"/>
                  <a:gd name="T77" fmla="*/ 153 h 166"/>
                  <a:gd name="T78" fmla="*/ 32 w 86"/>
                  <a:gd name="T79" fmla="*/ 158 h 166"/>
                  <a:gd name="T80" fmla="*/ 36 w 86"/>
                  <a:gd name="T81" fmla="*/ 160 h 166"/>
                  <a:gd name="T82" fmla="*/ 41 w 86"/>
                  <a:gd name="T83" fmla="*/ 166 h 166"/>
                  <a:gd name="T84" fmla="*/ 45 w 86"/>
                  <a:gd name="T85" fmla="*/ 165 h 166"/>
                  <a:gd name="T86" fmla="*/ 45 w 86"/>
                  <a:gd name="T87" fmla="*/ 164 h 166"/>
                  <a:gd name="T88" fmla="*/ 46 w 86"/>
                  <a:gd name="T89" fmla="*/ 163 h 166"/>
                  <a:gd name="T90" fmla="*/ 30 w 86"/>
                  <a:gd name="T91" fmla="*/ 154 h 166"/>
                  <a:gd name="T92" fmla="*/ 25 w 86"/>
                  <a:gd name="T93" fmla="*/ 138 h 166"/>
                  <a:gd name="T94" fmla="*/ 19 w 86"/>
                  <a:gd name="T95" fmla="*/ 130 h 166"/>
                  <a:gd name="T96" fmla="*/ 15 w 86"/>
                  <a:gd name="T97" fmla="*/ 114 h 166"/>
                  <a:gd name="T98" fmla="*/ 19 w 86"/>
                  <a:gd name="T99" fmla="*/ 100 h 166"/>
                  <a:gd name="T100" fmla="*/ 23 w 86"/>
                  <a:gd name="T101" fmla="*/ 83 h 166"/>
                  <a:gd name="T102" fmla="*/ 36 w 86"/>
                  <a:gd name="T103" fmla="*/ 83 h 166"/>
                  <a:gd name="T104" fmla="*/ 43 w 86"/>
                  <a:gd name="T105" fmla="*/ 88 h 166"/>
                  <a:gd name="T106" fmla="*/ 54 w 86"/>
                  <a:gd name="T107" fmla="*/ 94 h 166"/>
                  <a:gd name="T108" fmla="*/ 53 w 86"/>
                  <a:gd name="T109" fmla="*/ 93 h 166"/>
                  <a:gd name="T110" fmla="*/ 51 w 86"/>
                  <a:gd name="T111" fmla="*/ 85 h 166"/>
                  <a:gd name="T112" fmla="*/ 70 w 86"/>
                  <a:gd name="T113" fmla="*/ 68 h 166"/>
                  <a:gd name="T114" fmla="*/ 76 w 86"/>
                  <a:gd name="T115" fmla="*/ 68 h 166"/>
                  <a:gd name="T116" fmla="*/ 82 w 86"/>
                  <a:gd name="T117" fmla="*/ 68 h 166"/>
                  <a:gd name="T118" fmla="*/ 83 w 86"/>
                  <a:gd name="T119" fmla="*/ 68 h 166"/>
                  <a:gd name="T120" fmla="*/ 84 w 86"/>
                  <a:gd name="T121" fmla="*/ 68 h 166"/>
                  <a:gd name="T122" fmla="*/ 85 w 86"/>
                  <a:gd name="T123" fmla="*/ 6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66">
                    <a:moveTo>
                      <a:pt x="86" y="68"/>
                    </a:move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6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5" y="62"/>
                      <a:pt x="85" y="61"/>
                      <a:pt x="85" y="59"/>
                    </a:cubicBezTo>
                    <a:cubicBezTo>
                      <a:pt x="86" y="54"/>
                      <a:pt x="81" y="50"/>
                      <a:pt x="79" y="49"/>
                    </a:cubicBezTo>
                    <a:cubicBezTo>
                      <a:pt x="76" y="48"/>
                      <a:pt x="76" y="44"/>
                      <a:pt x="77" y="40"/>
                    </a:cubicBezTo>
                    <a:cubicBezTo>
                      <a:pt x="77" y="39"/>
                      <a:pt x="78" y="36"/>
                      <a:pt x="78" y="35"/>
                    </a:cubicBezTo>
                    <a:cubicBezTo>
                      <a:pt x="74" y="33"/>
                      <a:pt x="72" y="31"/>
                      <a:pt x="70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6"/>
                      <a:pt x="67" y="26"/>
                      <a:pt x="65" y="26"/>
                    </a:cubicBezTo>
                    <a:cubicBezTo>
                      <a:pt x="63" y="26"/>
                      <a:pt x="62" y="26"/>
                      <a:pt x="62" y="27"/>
                    </a:cubicBezTo>
                    <a:cubicBezTo>
                      <a:pt x="61" y="29"/>
                      <a:pt x="57" y="31"/>
                      <a:pt x="55" y="31"/>
                    </a:cubicBezTo>
                    <a:cubicBezTo>
                      <a:pt x="53" y="31"/>
                      <a:pt x="52" y="30"/>
                      <a:pt x="51" y="29"/>
                    </a:cubicBezTo>
                    <a:cubicBezTo>
                      <a:pt x="51" y="28"/>
                      <a:pt x="50" y="28"/>
                      <a:pt x="49" y="28"/>
                    </a:cubicBezTo>
                    <a:cubicBezTo>
                      <a:pt x="49" y="28"/>
                      <a:pt x="47" y="29"/>
                      <a:pt x="46" y="30"/>
                    </a:cubicBezTo>
                    <a:cubicBezTo>
                      <a:pt x="45" y="30"/>
                      <a:pt x="44" y="31"/>
                      <a:pt x="44" y="31"/>
                    </a:cubicBezTo>
                    <a:cubicBezTo>
                      <a:pt x="41" y="34"/>
                      <a:pt x="38" y="36"/>
                      <a:pt x="36" y="36"/>
                    </a:cubicBezTo>
                    <a:cubicBezTo>
                      <a:pt x="35" y="36"/>
                      <a:pt x="33" y="36"/>
                      <a:pt x="32" y="33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2" y="29"/>
                      <a:pt x="33" y="27"/>
                      <a:pt x="34" y="27"/>
                    </a:cubicBezTo>
                    <a:cubicBezTo>
                      <a:pt x="34" y="26"/>
                      <a:pt x="35" y="25"/>
                      <a:pt x="35" y="25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1"/>
                      <a:pt x="36" y="20"/>
                      <a:pt x="36" y="18"/>
                    </a:cubicBezTo>
                    <a:cubicBezTo>
                      <a:pt x="37" y="16"/>
                      <a:pt x="37" y="14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2" y="12"/>
                      <a:pt x="30" y="11"/>
                      <a:pt x="29" y="9"/>
                    </a:cubicBezTo>
                    <a:cubicBezTo>
                      <a:pt x="28" y="7"/>
                      <a:pt x="28" y="5"/>
                      <a:pt x="28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4"/>
                    </a:cubicBezTo>
                    <a:cubicBezTo>
                      <a:pt x="20" y="4"/>
                      <a:pt x="18" y="5"/>
                      <a:pt x="17" y="6"/>
                    </a:cubicBezTo>
                    <a:cubicBezTo>
                      <a:pt x="16" y="9"/>
                      <a:pt x="13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3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22"/>
                      <a:pt x="0" y="28"/>
                      <a:pt x="0" y="29"/>
                    </a:cubicBezTo>
                    <a:cubicBezTo>
                      <a:pt x="1" y="31"/>
                      <a:pt x="6" y="37"/>
                      <a:pt x="7" y="38"/>
                    </a:cubicBezTo>
                    <a:cubicBezTo>
                      <a:pt x="10" y="38"/>
                      <a:pt x="10" y="41"/>
                      <a:pt x="10" y="43"/>
                    </a:cubicBezTo>
                    <a:cubicBezTo>
                      <a:pt x="10" y="43"/>
                      <a:pt x="10" y="45"/>
                      <a:pt x="10" y="45"/>
                    </a:cubicBezTo>
                    <a:cubicBezTo>
                      <a:pt x="12" y="46"/>
                      <a:pt x="13" y="48"/>
                      <a:pt x="12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6"/>
                      <a:pt x="10" y="60"/>
                      <a:pt x="8" y="62"/>
                    </a:cubicBezTo>
                    <a:cubicBezTo>
                      <a:pt x="8" y="62"/>
                      <a:pt x="8" y="62"/>
                      <a:pt x="8" y="63"/>
                    </a:cubicBezTo>
                    <a:cubicBezTo>
                      <a:pt x="8" y="65"/>
                      <a:pt x="9" y="68"/>
                      <a:pt x="12" y="71"/>
                    </a:cubicBezTo>
                    <a:cubicBezTo>
                      <a:pt x="17" y="75"/>
                      <a:pt x="17" y="82"/>
                      <a:pt x="17" y="86"/>
                    </a:cubicBezTo>
                    <a:cubicBezTo>
                      <a:pt x="17" y="87"/>
                      <a:pt x="18" y="88"/>
                      <a:pt x="18" y="89"/>
                    </a:cubicBezTo>
                    <a:cubicBezTo>
                      <a:pt x="19" y="90"/>
                      <a:pt x="21" y="92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0" y="96"/>
                      <a:pt x="20" y="97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9"/>
                      <a:pt x="19" y="100"/>
                      <a:pt x="19" y="100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5"/>
                      <a:pt x="17" y="106"/>
                      <a:pt x="17" y="107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6" y="109"/>
                      <a:pt x="15" y="110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3" y="113"/>
                      <a:pt x="13" y="113"/>
                      <a:pt x="13" y="114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2" y="114"/>
                      <a:pt x="11" y="115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6"/>
                      <a:pt x="10" y="118"/>
                      <a:pt x="10" y="119"/>
                    </a:cubicBezTo>
                    <a:cubicBezTo>
                      <a:pt x="9" y="123"/>
                      <a:pt x="9" y="127"/>
                      <a:pt x="8" y="130"/>
                    </a:cubicBezTo>
                    <a:cubicBezTo>
                      <a:pt x="7" y="132"/>
                      <a:pt x="6" y="137"/>
                      <a:pt x="7" y="138"/>
                    </a:cubicBezTo>
                    <a:cubicBezTo>
                      <a:pt x="10" y="138"/>
                      <a:pt x="15" y="143"/>
                      <a:pt x="23" y="153"/>
                    </a:cubicBezTo>
                    <a:cubicBezTo>
                      <a:pt x="24" y="154"/>
                      <a:pt x="25" y="156"/>
                      <a:pt x="26" y="158"/>
                    </a:cubicBezTo>
                    <a:cubicBezTo>
                      <a:pt x="28" y="158"/>
                      <a:pt x="30" y="158"/>
                      <a:pt x="32" y="158"/>
                    </a:cubicBezTo>
                    <a:cubicBezTo>
                      <a:pt x="32" y="158"/>
                      <a:pt x="33" y="159"/>
                      <a:pt x="33" y="159"/>
                    </a:cubicBezTo>
                    <a:cubicBezTo>
                      <a:pt x="34" y="159"/>
                      <a:pt x="35" y="160"/>
                      <a:pt x="36" y="160"/>
                    </a:cubicBezTo>
                    <a:cubicBezTo>
                      <a:pt x="38" y="162"/>
                      <a:pt x="39" y="164"/>
                      <a:pt x="39" y="166"/>
                    </a:cubicBezTo>
                    <a:cubicBezTo>
                      <a:pt x="39" y="166"/>
                      <a:pt x="40" y="166"/>
                      <a:pt x="41" y="166"/>
                    </a:cubicBezTo>
                    <a:cubicBezTo>
                      <a:pt x="42" y="166"/>
                      <a:pt x="44" y="166"/>
                      <a:pt x="44" y="166"/>
                    </a:cubicBezTo>
                    <a:cubicBezTo>
                      <a:pt x="44" y="166"/>
                      <a:pt x="45" y="166"/>
                      <a:pt x="45" y="165"/>
                    </a:cubicBezTo>
                    <a:cubicBezTo>
                      <a:pt x="45" y="165"/>
                      <a:pt x="45" y="165"/>
                      <a:pt x="45" y="165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4" y="161"/>
                      <a:pt x="39" y="158"/>
                      <a:pt x="36" y="158"/>
                    </a:cubicBezTo>
                    <a:cubicBezTo>
                      <a:pt x="34" y="158"/>
                      <a:pt x="32" y="156"/>
                      <a:pt x="30" y="154"/>
                    </a:cubicBezTo>
                    <a:cubicBezTo>
                      <a:pt x="27" y="151"/>
                      <a:pt x="26" y="146"/>
                      <a:pt x="26" y="143"/>
                    </a:cubicBezTo>
                    <a:cubicBezTo>
                      <a:pt x="27" y="141"/>
                      <a:pt x="26" y="140"/>
                      <a:pt x="25" y="138"/>
                    </a:cubicBezTo>
                    <a:cubicBezTo>
                      <a:pt x="23" y="137"/>
                      <a:pt x="22" y="135"/>
                      <a:pt x="22" y="133"/>
                    </a:cubicBezTo>
                    <a:cubicBezTo>
                      <a:pt x="22" y="132"/>
                      <a:pt x="22" y="131"/>
                      <a:pt x="19" y="130"/>
                    </a:cubicBezTo>
                    <a:cubicBezTo>
                      <a:pt x="18" y="130"/>
                      <a:pt x="17" y="130"/>
                      <a:pt x="16" y="129"/>
                    </a:cubicBezTo>
                    <a:cubicBezTo>
                      <a:pt x="12" y="127"/>
                      <a:pt x="14" y="120"/>
                      <a:pt x="15" y="114"/>
                    </a:cubicBezTo>
                    <a:cubicBezTo>
                      <a:pt x="16" y="112"/>
                      <a:pt x="16" y="110"/>
                      <a:pt x="16" y="109"/>
                    </a:cubicBezTo>
                    <a:cubicBezTo>
                      <a:pt x="17" y="107"/>
                      <a:pt x="18" y="104"/>
                      <a:pt x="19" y="100"/>
                    </a:cubicBezTo>
                    <a:cubicBezTo>
                      <a:pt x="21" y="96"/>
                      <a:pt x="24" y="89"/>
                      <a:pt x="23" y="87"/>
                    </a:cubicBezTo>
                    <a:cubicBezTo>
                      <a:pt x="22" y="86"/>
                      <a:pt x="22" y="84"/>
                      <a:pt x="23" y="83"/>
                    </a:cubicBezTo>
                    <a:cubicBezTo>
                      <a:pt x="24" y="80"/>
                      <a:pt x="28" y="79"/>
                      <a:pt x="30" y="79"/>
                    </a:cubicBezTo>
                    <a:cubicBezTo>
                      <a:pt x="33" y="79"/>
                      <a:pt x="35" y="80"/>
                      <a:pt x="36" y="83"/>
                    </a:cubicBezTo>
                    <a:cubicBezTo>
                      <a:pt x="37" y="88"/>
                      <a:pt x="38" y="88"/>
                      <a:pt x="42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7" y="88"/>
                      <a:pt x="49" y="90"/>
                      <a:pt x="51" y="92"/>
                    </a:cubicBezTo>
                    <a:cubicBezTo>
                      <a:pt x="52" y="93"/>
                      <a:pt x="53" y="94"/>
                      <a:pt x="54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4"/>
                      <a:pt x="54" y="94"/>
                      <a:pt x="53" y="93"/>
                    </a:cubicBezTo>
                    <a:cubicBezTo>
                      <a:pt x="53" y="92"/>
                      <a:pt x="52" y="91"/>
                      <a:pt x="52" y="88"/>
                    </a:cubicBezTo>
                    <a:cubicBezTo>
                      <a:pt x="52" y="87"/>
                      <a:pt x="52" y="86"/>
                      <a:pt x="51" y="85"/>
                    </a:cubicBezTo>
                    <a:cubicBezTo>
                      <a:pt x="50" y="83"/>
                      <a:pt x="49" y="81"/>
                      <a:pt x="52" y="77"/>
                    </a:cubicBezTo>
                    <a:cubicBezTo>
                      <a:pt x="57" y="70"/>
                      <a:pt x="65" y="67"/>
                      <a:pt x="70" y="68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2" y="69"/>
                      <a:pt x="74" y="68"/>
                      <a:pt x="76" y="68"/>
                    </a:cubicBezTo>
                    <a:cubicBezTo>
                      <a:pt x="78" y="68"/>
                      <a:pt x="79" y="68"/>
                      <a:pt x="81" y="68"/>
                    </a:cubicBezTo>
                    <a:cubicBezTo>
                      <a:pt x="81" y="68"/>
                      <a:pt x="81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5" y="68"/>
                      <a:pt x="85" y="68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6" y="68"/>
                      <a:pt x="86" y="68"/>
                      <a:pt x="86" y="6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4" name="Freeform 1128"/>
              <p:cNvSpPr>
                <a:spLocks/>
              </p:cNvSpPr>
              <p:nvPr/>
            </p:nvSpPr>
            <p:spPr bwMode="auto">
              <a:xfrm>
                <a:off x="4440" y="2251"/>
                <a:ext cx="100" cy="60"/>
              </a:xfrm>
              <a:custGeom>
                <a:avLst/>
                <a:gdLst>
                  <a:gd name="T0" fmla="*/ 94 w 105"/>
                  <a:gd name="T1" fmla="*/ 19 h 63"/>
                  <a:gd name="T2" fmla="*/ 105 w 105"/>
                  <a:gd name="T3" fmla="*/ 16 h 63"/>
                  <a:gd name="T4" fmla="*/ 99 w 105"/>
                  <a:gd name="T5" fmla="*/ 12 h 63"/>
                  <a:gd name="T6" fmla="*/ 90 w 105"/>
                  <a:gd name="T7" fmla="*/ 11 h 63"/>
                  <a:gd name="T8" fmla="*/ 78 w 105"/>
                  <a:gd name="T9" fmla="*/ 0 h 63"/>
                  <a:gd name="T10" fmla="*/ 68 w 105"/>
                  <a:gd name="T11" fmla="*/ 14 h 63"/>
                  <a:gd name="T12" fmla="*/ 63 w 105"/>
                  <a:gd name="T13" fmla="*/ 21 h 63"/>
                  <a:gd name="T14" fmla="*/ 64 w 105"/>
                  <a:gd name="T15" fmla="*/ 24 h 63"/>
                  <a:gd name="T16" fmla="*/ 64 w 105"/>
                  <a:gd name="T17" fmla="*/ 25 h 63"/>
                  <a:gd name="T18" fmla="*/ 64 w 105"/>
                  <a:gd name="T19" fmla="*/ 27 h 63"/>
                  <a:gd name="T20" fmla="*/ 63 w 105"/>
                  <a:gd name="T21" fmla="*/ 28 h 63"/>
                  <a:gd name="T22" fmla="*/ 61 w 105"/>
                  <a:gd name="T23" fmla="*/ 29 h 63"/>
                  <a:gd name="T24" fmla="*/ 54 w 105"/>
                  <a:gd name="T25" fmla="*/ 32 h 63"/>
                  <a:gd name="T26" fmla="*/ 53 w 105"/>
                  <a:gd name="T27" fmla="*/ 31 h 63"/>
                  <a:gd name="T28" fmla="*/ 52 w 105"/>
                  <a:gd name="T29" fmla="*/ 31 h 63"/>
                  <a:gd name="T30" fmla="*/ 51 w 105"/>
                  <a:gd name="T31" fmla="*/ 30 h 63"/>
                  <a:gd name="T32" fmla="*/ 50 w 105"/>
                  <a:gd name="T33" fmla="*/ 30 h 63"/>
                  <a:gd name="T34" fmla="*/ 49 w 105"/>
                  <a:gd name="T35" fmla="*/ 28 h 63"/>
                  <a:gd name="T36" fmla="*/ 48 w 105"/>
                  <a:gd name="T37" fmla="*/ 27 h 63"/>
                  <a:gd name="T38" fmla="*/ 47 w 105"/>
                  <a:gd name="T39" fmla="*/ 25 h 63"/>
                  <a:gd name="T40" fmla="*/ 39 w 105"/>
                  <a:gd name="T41" fmla="*/ 38 h 63"/>
                  <a:gd name="T42" fmla="*/ 21 w 105"/>
                  <a:gd name="T43" fmla="*/ 44 h 63"/>
                  <a:gd name="T44" fmla="*/ 16 w 105"/>
                  <a:gd name="T45" fmla="*/ 57 h 63"/>
                  <a:gd name="T46" fmla="*/ 3 w 105"/>
                  <a:gd name="T47" fmla="*/ 57 h 63"/>
                  <a:gd name="T48" fmla="*/ 0 w 105"/>
                  <a:gd name="T49" fmla="*/ 56 h 63"/>
                  <a:gd name="T50" fmla="*/ 0 w 105"/>
                  <a:gd name="T51" fmla="*/ 56 h 63"/>
                  <a:gd name="T52" fmla="*/ 1 w 105"/>
                  <a:gd name="T53" fmla="*/ 57 h 63"/>
                  <a:gd name="T54" fmla="*/ 1 w 105"/>
                  <a:gd name="T55" fmla="*/ 57 h 63"/>
                  <a:gd name="T56" fmla="*/ 6 w 105"/>
                  <a:gd name="T57" fmla="*/ 60 h 63"/>
                  <a:gd name="T58" fmla="*/ 7 w 105"/>
                  <a:gd name="T59" fmla="*/ 62 h 63"/>
                  <a:gd name="T60" fmla="*/ 8 w 105"/>
                  <a:gd name="T61" fmla="*/ 62 h 63"/>
                  <a:gd name="T62" fmla="*/ 10 w 105"/>
                  <a:gd name="T63" fmla="*/ 62 h 63"/>
                  <a:gd name="T64" fmla="*/ 17 w 105"/>
                  <a:gd name="T65" fmla="*/ 61 h 63"/>
                  <a:gd name="T66" fmla="*/ 24 w 105"/>
                  <a:gd name="T67" fmla="*/ 61 h 63"/>
                  <a:gd name="T68" fmla="*/ 36 w 105"/>
                  <a:gd name="T69" fmla="*/ 56 h 63"/>
                  <a:gd name="T70" fmla="*/ 43 w 105"/>
                  <a:gd name="T71" fmla="*/ 59 h 63"/>
                  <a:gd name="T72" fmla="*/ 43 w 105"/>
                  <a:gd name="T73" fmla="*/ 59 h 63"/>
                  <a:gd name="T74" fmla="*/ 52 w 105"/>
                  <a:gd name="T75" fmla="*/ 56 h 63"/>
                  <a:gd name="T76" fmla="*/ 57 w 105"/>
                  <a:gd name="T77" fmla="*/ 46 h 63"/>
                  <a:gd name="T78" fmla="*/ 62 w 105"/>
                  <a:gd name="T79" fmla="*/ 38 h 63"/>
                  <a:gd name="T80" fmla="*/ 66 w 105"/>
                  <a:gd name="T81" fmla="*/ 27 h 63"/>
                  <a:gd name="T82" fmla="*/ 84 w 105"/>
                  <a:gd name="T83" fmla="*/ 24 h 63"/>
                  <a:gd name="T84" fmla="*/ 85 w 105"/>
                  <a:gd name="T85" fmla="*/ 24 h 63"/>
                  <a:gd name="T86" fmla="*/ 87 w 105"/>
                  <a:gd name="T87" fmla="*/ 24 h 63"/>
                  <a:gd name="T88" fmla="*/ 89 w 105"/>
                  <a:gd name="T89" fmla="*/ 25 h 63"/>
                  <a:gd name="T90" fmla="*/ 95 w 105"/>
                  <a:gd name="T91" fmla="*/ 2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5" h="63">
                    <a:moveTo>
                      <a:pt x="95" y="22"/>
                    </a:moveTo>
                    <a:cubicBezTo>
                      <a:pt x="93" y="21"/>
                      <a:pt x="94" y="20"/>
                      <a:pt x="94" y="19"/>
                    </a:cubicBezTo>
                    <a:cubicBezTo>
                      <a:pt x="94" y="17"/>
                      <a:pt x="96" y="17"/>
                      <a:pt x="99" y="17"/>
                    </a:cubicBezTo>
                    <a:cubicBezTo>
                      <a:pt x="100" y="17"/>
                      <a:pt x="104" y="17"/>
                      <a:pt x="105" y="16"/>
                    </a:cubicBezTo>
                    <a:cubicBezTo>
                      <a:pt x="105" y="15"/>
                      <a:pt x="105" y="15"/>
                      <a:pt x="104" y="14"/>
                    </a:cubicBezTo>
                    <a:cubicBezTo>
                      <a:pt x="103" y="12"/>
                      <a:pt x="100" y="11"/>
                      <a:pt x="99" y="12"/>
                    </a:cubicBezTo>
                    <a:cubicBezTo>
                      <a:pt x="98" y="12"/>
                      <a:pt x="97" y="12"/>
                      <a:pt x="96" y="12"/>
                    </a:cubicBezTo>
                    <a:cubicBezTo>
                      <a:pt x="94" y="12"/>
                      <a:pt x="92" y="12"/>
                      <a:pt x="90" y="11"/>
                    </a:cubicBezTo>
                    <a:cubicBezTo>
                      <a:pt x="87" y="10"/>
                      <a:pt x="87" y="8"/>
                      <a:pt x="87" y="7"/>
                    </a:cubicBezTo>
                    <a:cubicBezTo>
                      <a:pt x="87" y="5"/>
                      <a:pt x="81" y="0"/>
                      <a:pt x="78" y="0"/>
                    </a:cubicBezTo>
                    <a:cubicBezTo>
                      <a:pt x="76" y="0"/>
                      <a:pt x="72" y="7"/>
                      <a:pt x="71" y="10"/>
                    </a:cubicBezTo>
                    <a:cubicBezTo>
                      <a:pt x="71" y="12"/>
                      <a:pt x="69" y="13"/>
                      <a:pt x="68" y="14"/>
                    </a:cubicBezTo>
                    <a:cubicBezTo>
                      <a:pt x="66" y="15"/>
                      <a:pt x="65" y="16"/>
                      <a:pt x="65" y="17"/>
                    </a:cubicBezTo>
                    <a:cubicBezTo>
                      <a:pt x="66" y="18"/>
                      <a:pt x="65" y="20"/>
                      <a:pt x="63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4" y="23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8"/>
                      <a:pt x="63" y="28"/>
                    </a:cubicBezTo>
                    <a:cubicBezTo>
                      <a:pt x="63" y="29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8" y="30"/>
                      <a:pt x="56" y="32"/>
                      <a:pt x="54" y="32"/>
                    </a:cubicBezTo>
                    <a:cubicBezTo>
                      <a:pt x="54" y="32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0" y="30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49" y="28"/>
                    </a:cubicBezTo>
                    <a:cubicBezTo>
                      <a:pt x="49" y="28"/>
                      <a:pt x="49" y="28"/>
                      <a:pt x="49" y="27"/>
                    </a:cubicBezTo>
                    <a:cubicBezTo>
                      <a:pt x="49" y="27"/>
                      <a:pt x="48" y="27"/>
                      <a:pt x="48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5" y="26"/>
                      <a:pt x="40" y="32"/>
                      <a:pt x="39" y="38"/>
                    </a:cubicBezTo>
                    <a:cubicBezTo>
                      <a:pt x="38" y="44"/>
                      <a:pt x="33" y="44"/>
                      <a:pt x="27" y="44"/>
                    </a:cubicBezTo>
                    <a:cubicBezTo>
                      <a:pt x="25" y="44"/>
                      <a:pt x="23" y="44"/>
                      <a:pt x="21" y="44"/>
                    </a:cubicBezTo>
                    <a:cubicBezTo>
                      <a:pt x="17" y="45"/>
                      <a:pt x="17" y="47"/>
                      <a:pt x="17" y="52"/>
                    </a:cubicBezTo>
                    <a:cubicBezTo>
                      <a:pt x="16" y="54"/>
                      <a:pt x="16" y="56"/>
                      <a:pt x="16" y="57"/>
                    </a:cubicBezTo>
                    <a:cubicBezTo>
                      <a:pt x="15" y="58"/>
                      <a:pt x="14" y="60"/>
                      <a:pt x="12" y="60"/>
                    </a:cubicBezTo>
                    <a:cubicBezTo>
                      <a:pt x="9" y="60"/>
                      <a:pt x="6" y="58"/>
                      <a:pt x="3" y="57"/>
                    </a:cubicBezTo>
                    <a:cubicBezTo>
                      <a:pt x="2" y="56"/>
                      <a:pt x="1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8"/>
                      <a:pt x="1" y="58"/>
                    </a:cubicBezTo>
                    <a:cubicBezTo>
                      <a:pt x="3" y="58"/>
                      <a:pt x="4" y="59"/>
                      <a:pt x="6" y="60"/>
                    </a:cubicBezTo>
                    <a:cubicBezTo>
                      <a:pt x="6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1"/>
                      <a:pt x="15" y="61"/>
                      <a:pt x="17" y="61"/>
                    </a:cubicBezTo>
                    <a:cubicBezTo>
                      <a:pt x="18" y="61"/>
                      <a:pt x="19" y="61"/>
                      <a:pt x="20" y="61"/>
                    </a:cubicBezTo>
                    <a:cubicBezTo>
                      <a:pt x="21" y="61"/>
                      <a:pt x="23" y="61"/>
                      <a:pt x="24" y="61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9" y="58"/>
                      <a:pt x="31" y="56"/>
                      <a:pt x="36" y="56"/>
                    </a:cubicBezTo>
                    <a:cubicBezTo>
                      <a:pt x="40" y="56"/>
                      <a:pt x="41" y="58"/>
                      <a:pt x="42" y="59"/>
                    </a:cubicBezTo>
                    <a:cubicBezTo>
                      <a:pt x="42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6" y="58"/>
                    </a:cubicBezTo>
                    <a:cubicBezTo>
                      <a:pt x="48" y="57"/>
                      <a:pt x="50" y="57"/>
                      <a:pt x="52" y="56"/>
                    </a:cubicBezTo>
                    <a:cubicBezTo>
                      <a:pt x="55" y="56"/>
                      <a:pt x="55" y="56"/>
                      <a:pt x="54" y="54"/>
                    </a:cubicBezTo>
                    <a:cubicBezTo>
                      <a:pt x="54" y="50"/>
                      <a:pt x="56" y="48"/>
                      <a:pt x="57" y="46"/>
                    </a:cubicBezTo>
                    <a:cubicBezTo>
                      <a:pt x="57" y="45"/>
                      <a:pt x="58" y="45"/>
                      <a:pt x="58" y="43"/>
                    </a:cubicBezTo>
                    <a:cubicBezTo>
                      <a:pt x="57" y="40"/>
                      <a:pt x="60" y="39"/>
                      <a:pt x="62" y="38"/>
                    </a:cubicBezTo>
                    <a:cubicBezTo>
                      <a:pt x="63" y="37"/>
                      <a:pt x="65" y="37"/>
                      <a:pt x="64" y="33"/>
                    </a:cubicBezTo>
                    <a:cubicBezTo>
                      <a:pt x="64" y="31"/>
                      <a:pt x="65" y="29"/>
                      <a:pt x="66" y="27"/>
                    </a:cubicBezTo>
                    <a:cubicBezTo>
                      <a:pt x="70" y="23"/>
                      <a:pt x="77" y="23"/>
                      <a:pt x="82" y="24"/>
                    </a:cubicBezTo>
                    <a:cubicBezTo>
                      <a:pt x="83" y="24"/>
                      <a:pt x="83" y="24"/>
                      <a:pt x="84" y="24"/>
                    </a:cubicBezTo>
                    <a:cubicBezTo>
                      <a:pt x="84" y="24"/>
                      <a:pt x="84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8" y="25"/>
                    </a:cubicBezTo>
                    <a:cubicBezTo>
                      <a:pt x="88" y="25"/>
                      <a:pt x="88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1" y="24"/>
                      <a:pt x="94" y="23"/>
                      <a:pt x="95" y="2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5" name="Freeform 1129"/>
              <p:cNvSpPr>
                <a:spLocks/>
              </p:cNvSpPr>
              <p:nvPr/>
            </p:nvSpPr>
            <p:spPr bwMode="auto">
              <a:xfrm>
                <a:off x="4337" y="2253"/>
                <a:ext cx="40" cy="53"/>
              </a:xfrm>
              <a:custGeom>
                <a:avLst/>
                <a:gdLst>
                  <a:gd name="T0" fmla="*/ 9 w 42"/>
                  <a:gd name="T1" fmla="*/ 29 h 56"/>
                  <a:gd name="T2" fmla="*/ 13 w 42"/>
                  <a:gd name="T3" fmla="*/ 36 h 56"/>
                  <a:gd name="T4" fmla="*/ 20 w 42"/>
                  <a:gd name="T5" fmla="*/ 43 h 56"/>
                  <a:gd name="T6" fmla="*/ 23 w 42"/>
                  <a:gd name="T7" fmla="*/ 45 h 56"/>
                  <a:gd name="T8" fmla="*/ 42 w 42"/>
                  <a:gd name="T9" fmla="*/ 56 h 56"/>
                  <a:gd name="T10" fmla="*/ 35 w 42"/>
                  <a:gd name="T11" fmla="*/ 43 h 56"/>
                  <a:gd name="T12" fmla="*/ 33 w 42"/>
                  <a:gd name="T13" fmla="*/ 28 h 56"/>
                  <a:gd name="T14" fmla="*/ 34 w 42"/>
                  <a:gd name="T15" fmla="*/ 20 h 56"/>
                  <a:gd name="T16" fmla="*/ 31 w 42"/>
                  <a:gd name="T17" fmla="*/ 15 h 56"/>
                  <a:gd name="T18" fmla="*/ 26 w 42"/>
                  <a:gd name="T19" fmla="*/ 9 h 56"/>
                  <a:gd name="T20" fmla="*/ 24 w 42"/>
                  <a:gd name="T21" fmla="*/ 7 h 56"/>
                  <a:gd name="T22" fmla="*/ 20 w 42"/>
                  <a:gd name="T23" fmla="*/ 4 h 56"/>
                  <a:gd name="T24" fmla="*/ 20 w 42"/>
                  <a:gd name="T25" fmla="*/ 5 h 56"/>
                  <a:gd name="T26" fmla="*/ 20 w 42"/>
                  <a:gd name="T27" fmla="*/ 5 h 56"/>
                  <a:gd name="T28" fmla="*/ 18 w 42"/>
                  <a:gd name="T29" fmla="*/ 8 h 56"/>
                  <a:gd name="T30" fmla="*/ 13 w 42"/>
                  <a:gd name="T31" fmla="*/ 8 h 56"/>
                  <a:gd name="T32" fmla="*/ 11 w 42"/>
                  <a:gd name="T33" fmla="*/ 8 h 56"/>
                  <a:gd name="T34" fmla="*/ 10 w 42"/>
                  <a:gd name="T35" fmla="*/ 8 h 56"/>
                  <a:gd name="T36" fmla="*/ 10 w 42"/>
                  <a:gd name="T37" fmla="*/ 8 h 56"/>
                  <a:gd name="T38" fmla="*/ 9 w 42"/>
                  <a:gd name="T39" fmla="*/ 8 h 56"/>
                  <a:gd name="T40" fmla="*/ 8 w 42"/>
                  <a:gd name="T41" fmla="*/ 7 h 56"/>
                  <a:gd name="T42" fmla="*/ 7 w 42"/>
                  <a:gd name="T43" fmla="*/ 7 h 56"/>
                  <a:gd name="T44" fmla="*/ 7 w 42"/>
                  <a:gd name="T45" fmla="*/ 6 h 56"/>
                  <a:gd name="T46" fmla="*/ 7 w 42"/>
                  <a:gd name="T47" fmla="*/ 5 h 56"/>
                  <a:gd name="T48" fmla="*/ 3 w 42"/>
                  <a:gd name="T49" fmla="*/ 0 h 56"/>
                  <a:gd name="T50" fmla="*/ 0 w 42"/>
                  <a:gd name="T51" fmla="*/ 0 h 56"/>
                  <a:gd name="T52" fmla="*/ 0 w 42"/>
                  <a:gd name="T53" fmla="*/ 0 h 56"/>
                  <a:gd name="T54" fmla="*/ 2 w 42"/>
                  <a:gd name="T55" fmla="*/ 15 h 56"/>
                  <a:gd name="T56" fmla="*/ 9 w 42"/>
                  <a:gd name="T5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56">
                    <a:moveTo>
                      <a:pt x="9" y="29"/>
                    </a:moveTo>
                    <a:cubicBezTo>
                      <a:pt x="11" y="32"/>
                      <a:pt x="13" y="34"/>
                      <a:pt x="13" y="36"/>
                    </a:cubicBezTo>
                    <a:cubicBezTo>
                      <a:pt x="14" y="39"/>
                      <a:pt x="16" y="40"/>
                      <a:pt x="20" y="43"/>
                    </a:cubicBezTo>
                    <a:cubicBezTo>
                      <a:pt x="21" y="44"/>
                      <a:pt x="22" y="45"/>
                      <a:pt x="23" y="45"/>
                    </a:cubicBezTo>
                    <a:cubicBezTo>
                      <a:pt x="30" y="50"/>
                      <a:pt x="39" y="55"/>
                      <a:pt x="42" y="56"/>
                    </a:cubicBezTo>
                    <a:cubicBezTo>
                      <a:pt x="42" y="53"/>
                      <a:pt x="38" y="47"/>
                      <a:pt x="35" y="43"/>
                    </a:cubicBezTo>
                    <a:cubicBezTo>
                      <a:pt x="32" y="40"/>
                      <a:pt x="33" y="34"/>
                      <a:pt x="33" y="28"/>
                    </a:cubicBezTo>
                    <a:cubicBezTo>
                      <a:pt x="34" y="25"/>
                      <a:pt x="34" y="23"/>
                      <a:pt x="34" y="20"/>
                    </a:cubicBezTo>
                    <a:cubicBezTo>
                      <a:pt x="34" y="17"/>
                      <a:pt x="33" y="16"/>
                      <a:pt x="31" y="15"/>
                    </a:cubicBezTo>
                    <a:cubicBezTo>
                      <a:pt x="29" y="13"/>
                      <a:pt x="27" y="12"/>
                      <a:pt x="26" y="9"/>
                    </a:cubicBezTo>
                    <a:cubicBezTo>
                      <a:pt x="25" y="7"/>
                      <a:pt x="25" y="7"/>
                      <a:pt x="24" y="7"/>
                    </a:cubicBezTo>
                    <a:cubicBezTo>
                      <a:pt x="23" y="7"/>
                      <a:pt x="21" y="6"/>
                      <a:pt x="20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8"/>
                      <a:pt x="18" y="8"/>
                    </a:cubicBezTo>
                    <a:cubicBezTo>
                      <a:pt x="17" y="8"/>
                      <a:pt x="15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ubicBezTo>
                      <a:pt x="2" y="19"/>
                      <a:pt x="6" y="24"/>
                      <a:pt x="9" y="29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6" name="Freeform 1130"/>
              <p:cNvSpPr>
                <a:spLocks/>
              </p:cNvSpPr>
              <p:nvPr/>
            </p:nvSpPr>
            <p:spPr bwMode="auto">
              <a:xfrm>
                <a:off x="4658" y="1944"/>
                <a:ext cx="23" cy="28"/>
              </a:xfrm>
              <a:custGeom>
                <a:avLst/>
                <a:gdLst>
                  <a:gd name="T0" fmla="*/ 1 w 24"/>
                  <a:gd name="T1" fmla="*/ 10 h 30"/>
                  <a:gd name="T2" fmla="*/ 4 w 24"/>
                  <a:gd name="T3" fmla="*/ 6 h 30"/>
                  <a:gd name="T4" fmla="*/ 6 w 24"/>
                  <a:gd name="T5" fmla="*/ 4 h 30"/>
                  <a:gd name="T6" fmla="*/ 9 w 24"/>
                  <a:gd name="T7" fmla="*/ 6 h 30"/>
                  <a:gd name="T8" fmla="*/ 9 w 24"/>
                  <a:gd name="T9" fmla="*/ 19 h 30"/>
                  <a:gd name="T10" fmla="*/ 9 w 24"/>
                  <a:gd name="T11" fmla="*/ 29 h 30"/>
                  <a:gd name="T12" fmla="*/ 11 w 24"/>
                  <a:gd name="T13" fmla="*/ 30 h 30"/>
                  <a:gd name="T14" fmla="*/ 11 w 24"/>
                  <a:gd name="T15" fmla="*/ 30 h 30"/>
                  <a:gd name="T16" fmla="*/ 16 w 24"/>
                  <a:gd name="T17" fmla="*/ 22 h 30"/>
                  <a:gd name="T18" fmla="*/ 23 w 24"/>
                  <a:gd name="T19" fmla="*/ 12 h 30"/>
                  <a:gd name="T20" fmla="*/ 24 w 24"/>
                  <a:gd name="T21" fmla="*/ 10 h 30"/>
                  <a:gd name="T22" fmla="*/ 23 w 24"/>
                  <a:gd name="T23" fmla="*/ 10 h 30"/>
                  <a:gd name="T24" fmla="*/ 20 w 24"/>
                  <a:gd name="T25" fmla="*/ 6 h 30"/>
                  <a:gd name="T26" fmla="*/ 17 w 24"/>
                  <a:gd name="T27" fmla="*/ 4 h 30"/>
                  <a:gd name="T28" fmla="*/ 12 w 24"/>
                  <a:gd name="T29" fmla="*/ 0 h 30"/>
                  <a:gd name="T30" fmla="*/ 5 w 24"/>
                  <a:gd name="T31" fmla="*/ 4 h 30"/>
                  <a:gd name="T32" fmla="*/ 4 w 24"/>
                  <a:gd name="T33" fmla="*/ 5 h 30"/>
                  <a:gd name="T34" fmla="*/ 1 w 24"/>
                  <a:gd name="T35" fmla="*/ 9 h 30"/>
                  <a:gd name="T36" fmla="*/ 1 w 24"/>
                  <a:gd name="T3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30">
                    <a:moveTo>
                      <a:pt x="1" y="10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4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6"/>
                    </a:cubicBezTo>
                    <a:cubicBezTo>
                      <a:pt x="10" y="8"/>
                      <a:pt x="11" y="14"/>
                      <a:pt x="9" y="19"/>
                    </a:cubicBezTo>
                    <a:cubicBezTo>
                      <a:pt x="7" y="22"/>
                      <a:pt x="8" y="26"/>
                      <a:pt x="9" y="29"/>
                    </a:cubicBezTo>
                    <a:cubicBezTo>
                      <a:pt x="10" y="29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5" y="25"/>
                      <a:pt x="16" y="22"/>
                    </a:cubicBezTo>
                    <a:cubicBezTo>
                      <a:pt x="18" y="18"/>
                      <a:pt x="20" y="14"/>
                      <a:pt x="23" y="12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2" y="9"/>
                      <a:pt x="20" y="8"/>
                      <a:pt x="20" y="6"/>
                    </a:cubicBezTo>
                    <a:cubicBezTo>
                      <a:pt x="20" y="5"/>
                      <a:pt x="18" y="5"/>
                      <a:pt x="17" y="4"/>
                    </a:cubicBezTo>
                    <a:cubicBezTo>
                      <a:pt x="15" y="4"/>
                      <a:pt x="13" y="3"/>
                      <a:pt x="12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7" name="Freeform 1131"/>
              <p:cNvSpPr>
                <a:spLocks/>
              </p:cNvSpPr>
              <p:nvPr/>
            </p:nvSpPr>
            <p:spPr bwMode="auto">
              <a:xfrm>
                <a:off x="4672" y="1850"/>
                <a:ext cx="118" cy="92"/>
              </a:xfrm>
              <a:custGeom>
                <a:avLst/>
                <a:gdLst>
                  <a:gd name="T0" fmla="*/ 7 w 123"/>
                  <a:gd name="T1" fmla="*/ 91 h 96"/>
                  <a:gd name="T2" fmla="*/ 11 w 123"/>
                  <a:gd name="T3" fmla="*/ 90 h 96"/>
                  <a:gd name="T4" fmla="*/ 41 w 123"/>
                  <a:gd name="T5" fmla="*/ 82 h 96"/>
                  <a:gd name="T6" fmla="*/ 42 w 123"/>
                  <a:gd name="T7" fmla="*/ 82 h 96"/>
                  <a:gd name="T8" fmla="*/ 48 w 123"/>
                  <a:gd name="T9" fmla="*/ 84 h 96"/>
                  <a:gd name="T10" fmla="*/ 49 w 123"/>
                  <a:gd name="T11" fmla="*/ 90 h 96"/>
                  <a:gd name="T12" fmla="*/ 48 w 123"/>
                  <a:gd name="T13" fmla="*/ 94 h 96"/>
                  <a:gd name="T14" fmla="*/ 51 w 123"/>
                  <a:gd name="T15" fmla="*/ 96 h 96"/>
                  <a:gd name="T16" fmla="*/ 58 w 123"/>
                  <a:gd name="T17" fmla="*/ 92 h 96"/>
                  <a:gd name="T18" fmla="*/ 62 w 123"/>
                  <a:gd name="T19" fmla="*/ 88 h 96"/>
                  <a:gd name="T20" fmla="*/ 63 w 123"/>
                  <a:gd name="T21" fmla="*/ 88 h 96"/>
                  <a:gd name="T22" fmla="*/ 62 w 123"/>
                  <a:gd name="T23" fmla="*/ 87 h 96"/>
                  <a:gd name="T24" fmla="*/ 60 w 123"/>
                  <a:gd name="T25" fmla="*/ 83 h 96"/>
                  <a:gd name="T26" fmla="*/ 64 w 123"/>
                  <a:gd name="T27" fmla="*/ 80 h 96"/>
                  <a:gd name="T28" fmla="*/ 68 w 123"/>
                  <a:gd name="T29" fmla="*/ 83 h 96"/>
                  <a:gd name="T30" fmla="*/ 73 w 123"/>
                  <a:gd name="T31" fmla="*/ 85 h 96"/>
                  <a:gd name="T32" fmla="*/ 79 w 123"/>
                  <a:gd name="T33" fmla="*/ 82 h 96"/>
                  <a:gd name="T34" fmla="*/ 84 w 123"/>
                  <a:gd name="T35" fmla="*/ 79 h 96"/>
                  <a:gd name="T36" fmla="*/ 87 w 123"/>
                  <a:gd name="T37" fmla="*/ 81 h 96"/>
                  <a:gd name="T38" fmla="*/ 89 w 123"/>
                  <a:gd name="T39" fmla="*/ 82 h 96"/>
                  <a:gd name="T40" fmla="*/ 93 w 123"/>
                  <a:gd name="T41" fmla="*/ 77 h 96"/>
                  <a:gd name="T42" fmla="*/ 96 w 123"/>
                  <a:gd name="T43" fmla="*/ 74 h 96"/>
                  <a:gd name="T44" fmla="*/ 98 w 123"/>
                  <a:gd name="T45" fmla="*/ 77 h 96"/>
                  <a:gd name="T46" fmla="*/ 99 w 123"/>
                  <a:gd name="T47" fmla="*/ 77 h 96"/>
                  <a:gd name="T48" fmla="*/ 105 w 123"/>
                  <a:gd name="T49" fmla="*/ 74 h 96"/>
                  <a:gd name="T50" fmla="*/ 107 w 123"/>
                  <a:gd name="T51" fmla="*/ 67 h 96"/>
                  <a:gd name="T52" fmla="*/ 108 w 123"/>
                  <a:gd name="T53" fmla="*/ 58 h 96"/>
                  <a:gd name="T54" fmla="*/ 111 w 123"/>
                  <a:gd name="T55" fmla="*/ 43 h 96"/>
                  <a:gd name="T56" fmla="*/ 117 w 123"/>
                  <a:gd name="T57" fmla="*/ 31 h 96"/>
                  <a:gd name="T58" fmla="*/ 121 w 123"/>
                  <a:gd name="T59" fmla="*/ 28 h 96"/>
                  <a:gd name="T60" fmla="*/ 118 w 123"/>
                  <a:gd name="T61" fmla="*/ 11 h 96"/>
                  <a:gd name="T62" fmla="*/ 115 w 123"/>
                  <a:gd name="T63" fmla="*/ 0 h 96"/>
                  <a:gd name="T64" fmla="*/ 115 w 123"/>
                  <a:gd name="T65" fmla="*/ 0 h 96"/>
                  <a:gd name="T66" fmla="*/ 107 w 123"/>
                  <a:gd name="T67" fmla="*/ 4 h 96"/>
                  <a:gd name="T68" fmla="*/ 104 w 123"/>
                  <a:gd name="T69" fmla="*/ 6 h 96"/>
                  <a:gd name="T70" fmla="*/ 101 w 123"/>
                  <a:gd name="T71" fmla="*/ 12 h 96"/>
                  <a:gd name="T72" fmla="*/ 102 w 123"/>
                  <a:gd name="T73" fmla="*/ 17 h 96"/>
                  <a:gd name="T74" fmla="*/ 101 w 123"/>
                  <a:gd name="T75" fmla="*/ 27 h 96"/>
                  <a:gd name="T76" fmla="*/ 97 w 123"/>
                  <a:gd name="T77" fmla="*/ 34 h 96"/>
                  <a:gd name="T78" fmla="*/ 93 w 123"/>
                  <a:gd name="T79" fmla="*/ 42 h 96"/>
                  <a:gd name="T80" fmla="*/ 90 w 123"/>
                  <a:gd name="T81" fmla="*/ 45 h 96"/>
                  <a:gd name="T82" fmla="*/ 85 w 123"/>
                  <a:gd name="T83" fmla="*/ 51 h 96"/>
                  <a:gd name="T84" fmla="*/ 79 w 123"/>
                  <a:gd name="T85" fmla="*/ 55 h 96"/>
                  <a:gd name="T86" fmla="*/ 69 w 123"/>
                  <a:gd name="T87" fmla="*/ 54 h 96"/>
                  <a:gd name="T88" fmla="*/ 68 w 123"/>
                  <a:gd name="T89" fmla="*/ 51 h 96"/>
                  <a:gd name="T90" fmla="*/ 64 w 123"/>
                  <a:gd name="T91" fmla="*/ 58 h 96"/>
                  <a:gd name="T92" fmla="*/ 59 w 123"/>
                  <a:gd name="T93" fmla="*/ 68 h 96"/>
                  <a:gd name="T94" fmla="*/ 57 w 123"/>
                  <a:gd name="T95" fmla="*/ 69 h 96"/>
                  <a:gd name="T96" fmla="*/ 57 w 123"/>
                  <a:gd name="T97" fmla="*/ 72 h 96"/>
                  <a:gd name="T98" fmla="*/ 51 w 123"/>
                  <a:gd name="T99" fmla="*/ 75 h 96"/>
                  <a:gd name="T100" fmla="*/ 47 w 123"/>
                  <a:gd name="T101" fmla="*/ 74 h 96"/>
                  <a:gd name="T102" fmla="*/ 46 w 123"/>
                  <a:gd name="T103" fmla="*/ 72 h 96"/>
                  <a:gd name="T104" fmla="*/ 35 w 123"/>
                  <a:gd name="T105" fmla="*/ 75 h 96"/>
                  <a:gd name="T106" fmla="*/ 25 w 123"/>
                  <a:gd name="T107" fmla="*/ 76 h 96"/>
                  <a:gd name="T108" fmla="*/ 19 w 123"/>
                  <a:gd name="T109" fmla="*/ 76 h 96"/>
                  <a:gd name="T110" fmla="*/ 19 w 123"/>
                  <a:gd name="T111" fmla="*/ 77 h 96"/>
                  <a:gd name="T112" fmla="*/ 1 w 123"/>
                  <a:gd name="T113" fmla="*/ 90 h 96"/>
                  <a:gd name="T114" fmla="*/ 0 w 123"/>
                  <a:gd name="T115" fmla="*/ 91 h 96"/>
                  <a:gd name="T116" fmla="*/ 0 w 123"/>
                  <a:gd name="T117" fmla="*/ 92 h 96"/>
                  <a:gd name="T118" fmla="*/ 7 w 123"/>
                  <a:gd name="T119" fmla="*/ 9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96">
                    <a:moveTo>
                      <a:pt x="7" y="91"/>
                    </a:moveTo>
                    <a:cubicBezTo>
                      <a:pt x="9" y="91"/>
                      <a:pt x="11" y="91"/>
                      <a:pt x="11" y="90"/>
                    </a:cubicBezTo>
                    <a:cubicBezTo>
                      <a:pt x="14" y="86"/>
                      <a:pt x="33" y="83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4" y="82"/>
                      <a:pt x="47" y="82"/>
                      <a:pt x="48" y="84"/>
                    </a:cubicBezTo>
                    <a:cubicBezTo>
                      <a:pt x="50" y="86"/>
                      <a:pt x="49" y="88"/>
                      <a:pt x="49" y="90"/>
                    </a:cubicBezTo>
                    <a:cubicBezTo>
                      <a:pt x="48" y="91"/>
                      <a:pt x="48" y="93"/>
                      <a:pt x="48" y="94"/>
                    </a:cubicBezTo>
                    <a:cubicBezTo>
                      <a:pt x="48" y="94"/>
                      <a:pt x="48" y="96"/>
                      <a:pt x="51" y="96"/>
                    </a:cubicBezTo>
                    <a:cubicBezTo>
                      <a:pt x="53" y="96"/>
                      <a:pt x="56" y="95"/>
                      <a:pt x="58" y="92"/>
                    </a:cubicBezTo>
                    <a:cubicBezTo>
                      <a:pt x="59" y="90"/>
                      <a:pt x="61" y="89"/>
                      <a:pt x="62" y="88"/>
                    </a:cubicBezTo>
                    <a:cubicBezTo>
                      <a:pt x="62" y="88"/>
                      <a:pt x="62" y="88"/>
                      <a:pt x="63" y="88"/>
                    </a:cubicBezTo>
                    <a:cubicBezTo>
                      <a:pt x="63" y="88"/>
                      <a:pt x="62" y="88"/>
                      <a:pt x="62" y="87"/>
                    </a:cubicBezTo>
                    <a:cubicBezTo>
                      <a:pt x="60" y="86"/>
                      <a:pt x="60" y="84"/>
                      <a:pt x="60" y="83"/>
                    </a:cubicBezTo>
                    <a:cubicBezTo>
                      <a:pt x="61" y="81"/>
                      <a:pt x="62" y="80"/>
                      <a:pt x="64" y="80"/>
                    </a:cubicBezTo>
                    <a:cubicBezTo>
                      <a:pt x="65" y="80"/>
                      <a:pt x="67" y="81"/>
                      <a:pt x="68" y="83"/>
                    </a:cubicBezTo>
                    <a:cubicBezTo>
                      <a:pt x="69" y="84"/>
                      <a:pt x="71" y="85"/>
                      <a:pt x="73" y="85"/>
                    </a:cubicBezTo>
                    <a:cubicBezTo>
                      <a:pt x="76" y="85"/>
                      <a:pt x="78" y="84"/>
                      <a:pt x="79" y="82"/>
                    </a:cubicBezTo>
                    <a:cubicBezTo>
                      <a:pt x="80" y="81"/>
                      <a:pt x="82" y="79"/>
                      <a:pt x="84" y="79"/>
                    </a:cubicBezTo>
                    <a:cubicBezTo>
                      <a:pt x="85" y="79"/>
                      <a:pt x="86" y="80"/>
                      <a:pt x="87" y="81"/>
                    </a:cubicBezTo>
                    <a:cubicBezTo>
                      <a:pt x="88" y="81"/>
                      <a:pt x="88" y="82"/>
                      <a:pt x="89" y="82"/>
                    </a:cubicBezTo>
                    <a:cubicBezTo>
                      <a:pt x="90" y="82"/>
                      <a:pt x="92" y="79"/>
                      <a:pt x="93" y="77"/>
                    </a:cubicBezTo>
                    <a:cubicBezTo>
                      <a:pt x="94" y="76"/>
                      <a:pt x="94" y="74"/>
                      <a:pt x="96" y="74"/>
                    </a:cubicBezTo>
                    <a:cubicBezTo>
                      <a:pt x="96" y="74"/>
                      <a:pt x="98" y="75"/>
                      <a:pt x="98" y="77"/>
                    </a:cubicBezTo>
                    <a:cubicBezTo>
                      <a:pt x="98" y="77"/>
                      <a:pt x="98" y="77"/>
                      <a:pt x="99" y="77"/>
                    </a:cubicBezTo>
                    <a:cubicBezTo>
                      <a:pt x="101" y="77"/>
                      <a:pt x="103" y="76"/>
                      <a:pt x="105" y="74"/>
                    </a:cubicBezTo>
                    <a:cubicBezTo>
                      <a:pt x="107" y="72"/>
                      <a:pt x="107" y="70"/>
                      <a:pt x="107" y="67"/>
                    </a:cubicBezTo>
                    <a:cubicBezTo>
                      <a:pt x="107" y="64"/>
                      <a:pt x="107" y="61"/>
                      <a:pt x="108" y="58"/>
                    </a:cubicBezTo>
                    <a:cubicBezTo>
                      <a:pt x="111" y="55"/>
                      <a:pt x="113" y="47"/>
                      <a:pt x="111" y="43"/>
                    </a:cubicBezTo>
                    <a:cubicBezTo>
                      <a:pt x="108" y="38"/>
                      <a:pt x="113" y="34"/>
                      <a:pt x="117" y="31"/>
                    </a:cubicBezTo>
                    <a:cubicBezTo>
                      <a:pt x="119" y="30"/>
                      <a:pt x="120" y="29"/>
                      <a:pt x="121" y="28"/>
                    </a:cubicBezTo>
                    <a:cubicBezTo>
                      <a:pt x="123" y="27"/>
                      <a:pt x="120" y="16"/>
                      <a:pt x="118" y="11"/>
                    </a:cubicBezTo>
                    <a:cubicBezTo>
                      <a:pt x="117" y="6"/>
                      <a:pt x="116" y="2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09" y="2"/>
                      <a:pt x="107" y="4"/>
                    </a:cubicBezTo>
                    <a:cubicBezTo>
                      <a:pt x="106" y="5"/>
                      <a:pt x="105" y="5"/>
                      <a:pt x="104" y="6"/>
                    </a:cubicBezTo>
                    <a:cubicBezTo>
                      <a:pt x="103" y="6"/>
                      <a:pt x="102" y="9"/>
                      <a:pt x="101" y="12"/>
                    </a:cubicBezTo>
                    <a:cubicBezTo>
                      <a:pt x="101" y="15"/>
                      <a:pt x="101" y="17"/>
                      <a:pt x="102" y="17"/>
                    </a:cubicBezTo>
                    <a:cubicBezTo>
                      <a:pt x="106" y="20"/>
                      <a:pt x="103" y="24"/>
                      <a:pt x="101" y="27"/>
                    </a:cubicBezTo>
                    <a:cubicBezTo>
                      <a:pt x="99" y="29"/>
                      <a:pt x="97" y="31"/>
                      <a:pt x="97" y="34"/>
                    </a:cubicBezTo>
                    <a:cubicBezTo>
                      <a:pt x="98" y="38"/>
                      <a:pt x="95" y="41"/>
                      <a:pt x="93" y="42"/>
                    </a:cubicBezTo>
                    <a:cubicBezTo>
                      <a:pt x="92" y="43"/>
                      <a:pt x="91" y="44"/>
                      <a:pt x="90" y="45"/>
                    </a:cubicBezTo>
                    <a:cubicBezTo>
                      <a:pt x="90" y="49"/>
                      <a:pt x="87" y="50"/>
                      <a:pt x="85" y="51"/>
                    </a:cubicBezTo>
                    <a:cubicBezTo>
                      <a:pt x="83" y="52"/>
                      <a:pt x="81" y="53"/>
                      <a:pt x="79" y="55"/>
                    </a:cubicBezTo>
                    <a:cubicBezTo>
                      <a:pt x="75" y="57"/>
                      <a:pt x="71" y="57"/>
                      <a:pt x="69" y="54"/>
                    </a:cubicBezTo>
                    <a:cubicBezTo>
                      <a:pt x="69" y="53"/>
                      <a:pt x="69" y="52"/>
                      <a:pt x="68" y="51"/>
                    </a:cubicBezTo>
                    <a:cubicBezTo>
                      <a:pt x="67" y="53"/>
                      <a:pt x="64" y="55"/>
                      <a:pt x="64" y="58"/>
                    </a:cubicBezTo>
                    <a:cubicBezTo>
                      <a:pt x="65" y="63"/>
                      <a:pt x="61" y="66"/>
                      <a:pt x="59" y="68"/>
                    </a:cubicBezTo>
                    <a:cubicBezTo>
                      <a:pt x="58" y="68"/>
                      <a:pt x="58" y="68"/>
                      <a:pt x="57" y="69"/>
                    </a:cubicBezTo>
                    <a:cubicBezTo>
                      <a:pt x="58" y="70"/>
                      <a:pt x="58" y="71"/>
                      <a:pt x="57" y="72"/>
                    </a:cubicBezTo>
                    <a:cubicBezTo>
                      <a:pt x="56" y="75"/>
                      <a:pt x="53" y="75"/>
                      <a:pt x="51" y="75"/>
                    </a:cubicBezTo>
                    <a:cubicBezTo>
                      <a:pt x="49" y="75"/>
                      <a:pt x="48" y="75"/>
                      <a:pt x="47" y="74"/>
                    </a:cubicBezTo>
                    <a:cubicBezTo>
                      <a:pt x="47" y="74"/>
                      <a:pt x="46" y="73"/>
                      <a:pt x="46" y="72"/>
                    </a:cubicBezTo>
                    <a:cubicBezTo>
                      <a:pt x="45" y="72"/>
                      <a:pt x="42" y="73"/>
                      <a:pt x="35" y="75"/>
                    </a:cubicBezTo>
                    <a:cubicBezTo>
                      <a:pt x="32" y="77"/>
                      <a:pt x="28" y="76"/>
                      <a:pt x="25" y="76"/>
                    </a:cubicBezTo>
                    <a:cubicBezTo>
                      <a:pt x="22" y="75"/>
                      <a:pt x="21" y="75"/>
                      <a:pt x="19" y="76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4" y="81"/>
                      <a:pt x="7" y="89"/>
                      <a:pt x="1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2" y="91"/>
                      <a:pt x="5" y="91"/>
                      <a:pt x="7" y="91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8" name="Freeform 1132"/>
              <p:cNvSpPr>
                <a:spLocks/>
              </p:cNvSpPr>
              <p:nvPr/>
            </p:nvSpPr>
            <p:spPr bwMode="auto">
              <a:xfrm>
                <a:off x="4774" y="1795"/>
                <a:ext cx="58" cy="41"/>
              </a:xfrm>
              <a:custGeom>
                <a:avLst/>
                <a:gdLst>
                  <a:gd name="T0" fmla="*/ 1 w 60"/>
                  <a:gd name="T1" fmla="*/ 33 h 43"/>
                  <a:gd name="T2" fmla="*/ 0 w 60"/>
                  <a:gd name="T3" fmla="*/ 37 h 43"/>
                  <a:gd name="T4" fmla="*/ 3 w 60"/>
                  <a:gd name="T5" fmla="*/ 37 h 43"/>
                  <a:gd name="T6" fmla="*/ 8 w 60"/>
                  <a:gd name="T7" fmla="*/ 37 h 43"/>
                  <a:gd name="T8" fmla="*/ 13 w 60"/>
                  <a:gd name="T9" fmla="*/ 36 h 43"/>
                  <a:gd name="T10" fmla="*/ 27 w 60"/>
                  <a:gd name="T11" fmla="*/ 41 h 43"/>
                  <a:gd name="T12" fmla="*/ 30 w 60"/>
                  <a:gd name="T13" fmla="*/ 43 h 43"/>
                  <a:gd name="T14" fmla="*/ 31 w 60"/>
                  <a:gd name="T15" fmla="*/ 40 h 43"/>
                  <a:gd name="T16" fmla="*/ 49 w 60"/>
                  <a:gd name="T17" fmla="*/ 31 h 43"/>
                  <a:gd name="T18" fmla="*/ 55 w 60"/>
                  <a:gd name="T19" fmla="*/ 29 h 43"/>
                  <a:gd name="T20" fmla="*/ 54 w 60"/>
                  <a:gd name="T21" fmla="*/ 29 h 43"/>
                  <a:gd name="T22" fmla="*/ 53 w 60"/>
                  <a:gd name="T23" fmla="*/ 27 h 43"/>
                  <a:gd name="T24" fmla="*/ 60 w 60"/>
                  <a:gd name="T25" fmla="*/ 19 h 43"/>
                  <a:gd name="T26" fmla="*/ 56 w 60"/>
                  <a:gd name="T27" fmla="*/ 17 h 43"/>
                  <a:gd name="T28" fmla="*/ 55 w 60"/>
                  <a:gd name="T29" fmla="*/ 17 h 43"/>
                  <a:gd name="T30" fmla="*/ 52 w 60"/>
                  <a:gd name="T31" fmla="*/ 19 h 43"/>
                  <a:gd name="T32" fmla="*/ 46 w 60"/>
                  <a:gd name="T33" fmla="*/ 21 h 43"/>
                  <a:gd name="T34" fmla="*/ 45 w 60"/>
                  <a:gd name="T35" fmla="*/ 21 h 43"/>
                  <a:gd name="T36" fmla="*/ 20 w 60"/>
                  <a:gd name="T37" fmla="*/ 2 h 43"/>
                  <a:gd name="T38" fmla="*/ 15 w 60"/>
                  <a:gd name="T39" fmla="*/ 1 h 43"/>
                  <a:gd name="T40" fmla="*/ 16 w 60"/>
                  <a:gd name="T41" fmla="*/ 3 h 43"/>
                  <a:gd name="T42" fmla="*/ 16 w 60"/>
                  <a:gd name="T43" fmla="*/ 11 h 43"/>
                  <a:gd name="T44" fmla="*/ 15 w 60"/>
                  <a:gd name="T45" fmla="*/ 16 h 43"/>
                  <a:gd name="T46" fmla="*/ 13 w 60"/>
                  <a:gd name="T47" fmla="*/ 23 h 43"/>
                  <a:gd name="T48" fmla="*/ 12 w 60"/>
                  <a:gd name="T49" fmla="*/ 26 h 43"/>
                  <a:gd name="T50" fmla="*/ 11 w 60"/>
                  <a:gd name="T51" fmla="*/ 29 h 43"/>
                  <a:gd name="T52" fmla="*/ 4 w 60"/>
                  <a:gd name="T53" fmla="*/ 32 h 43"/>
                  <a:gd name="T54" fmla="*/ 1 w 60"/>
                  <a:gd name="T55" fmla="*/ 32 h 43"/>
                  <a:gd name="T56" fmla="*/ 1 w 60"/>
                  <a:gd name="T57" fmla="*/ 32 h 43"/>
                  <a:gd name="T58" fmla="*/ 1 w 60"/>
                  <a:gd name="T5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43">
                    <a:moveTo>
                      <a:pt x="1" y="33"/>
                    </a:moveTo>
                    <a:cubicBezTo>
                      <a:pt x="1" y="34"/>
                      <a:pt x="1" y="35"/>
                      <a:pt x="0" y="37"/>
                    </a:cubicBezTo>
                    <a:cubicBezTo>
                      <a:pt x="1" y="36"/>
                      <a:pt x="2" y="37"/>
                      <a:pt x="3" y="37"/>
                    </a:cubicBezTo>
                    <a:cubicBezTo>
                      <a:pt x="5" y="37"/>
                      <a:pt x="7" y="38"/>
                      <a:pt x="8" y="37"/>
                    </a:cubicBezTo>
                    <a:cubicBezTo>
                      <a:pt x="9" y="36"/>
                      <a:pt x="11" y="36"/>
                      <a:pt x="13" y="36"/>
                    </a:cubicBezTo>
                    <a:cubicBezTo>
                      <a:pt x="18" y="36"/>
                      <a:pt x="23" y="38"/>
                      <a:pt x="27" y="41"/>
                    </a:cubicBezTo>
                    <a:cubicBezTo>
                      <a:pt x="29" y="43"/>
                      <a:pt x="30" y="43"/>
                      <a:pt x="30" y="43"/>
                    </a:cubicBezTo>
                    <a:cubicBezTo>
                      <a:pt x="30" y="43"/>
                      <a:pt x="31" y="43"/>
                      <a:pt x="31" y="40"/>
                    </a:cubicBezTo>
                    <a:cubicBezTo>
                      <a:pt x="32" y="33"/>
                      <a:pt x="41" y="31"/>
                      <a:pt x="49" y="31"/>
                    </a:cubicBezTo>
                    <a:cubicBezTo>
                      <a:pt x="53" y="31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4" y="29"/>
                    </a:cubicBezTo>
                    <a:cubicBezTo>
                      <a:pt x="54" y="28"/>
                      <a:pt x="53" y="28"/>
                      <a:pt x="53" y="27"/>
                    </a:cubicBezTo>
                    <a:cubicBezTo>
                      <a:pt x="53" y="25"/>
                      <a:pt x="55" y="23"/>
                      <a:pt x="60" y="19"/>
                    </a:cubicBezTo>
                    <a:cubicBezTo>
                      <a:pt x="58" y="19"/>
                      <a:pt x="57" y="19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3" y="18"/>
                      <a:pt x="52" y="19"/>
                    </a:cubicBezTo>
                    <a:cubicBezTo>
                      <a:pt x="51" y="19"/>
                      <a:pt x="49" y="20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39" y="21"/>
                      <a:pt x="24" y="8"/>
                      <a:pt x="20" y="2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5" y="2"/>
                      <a:pt x="15" y="2"/>
                      <a:pt x="16" y="3"/>
                    </a:cubicBezTo>
                    <a:cubicBezTo>
                      <a:pt x="18" y="7"/>
                      <a:pt x="17" y="9"/>
                      <a:pt x="16" y="11"/>
                    </a:cubicBezTo>
                    <a:cubicBezTo>
                      <a:pt x="16" y="12"/>
                      <a:pt x="15" y="14"/>
                      <a:pt x="15" y="16"/>
                    </a:cubicBezTo>
                    <a:cubicBezTo>
                      <a:pt x="15" y="20"/>
                      <a:pt x="14" y="22"/>
                      <a:pt x="13" y="23"/>
                    </a:cubicBezTo>
                    <a:cubicBezTo>
                      <a:pt x="12" y="24"/>
                      <a:pt x="12" y="25"/>
                      <a:pt x="12" y="26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0" y="31"/>
                      <a:pt x="7" y="31"/>
                      <a:pt x="4" y="32"/>
                    </a:cubicBezTo>
                    <a:cubicBezTo>
                      <a:pt x="3" y="32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9" name="Freeform 1133"/>
              <p:cNvSpPr>
                <a:spLocks/>
              </p:cNvSpPr>
              <p:nvPr/>
            </p:nvSpPr>
            <p:spPr bwMode="auto">
              <a:xfrm>
                <a:off x="4688" y="1936"/>
                <a:ext cx="21" cy="16"/>
              </a:xfrm>
              <a:custGeom>
                <a:avLst/>
                <a:gdLst>
                  <a:gd name="T0" fmla="*/ 15 w 22"/>
                  <a:gd name="T1" fmla="*/ 1 h 17"/>
                  <a:gd name="T2" fmla="*/ 7 w 22"/>
                  <a:gd name="T3" fmla="*/ 5 h 17"/>
                  <a:gd name="T4" fmla="*/ 2 w 22"/>
                  <a:gd name="T5" fmla="*/ 6 h 17"/>
                  <a:gd name="T6" fmla="*/ 0 w 22"/>
                  <a:gd name="T7" fmla="*/ 11 h 17"/>
                  <a:gd name="T8" fmla="*/ 1 w 22"/>
                  <a:gd name="T9" fmla="*/ 17 h 17"/>
                  <a:gd name="T10" fmla="*/ 3 w 22"/>
                  <a:gd name="T11" fmla="*/ 17 h 17"/>
                  <a:gd name="T12" fmla="*/ 5 w 22"/>
                  <a:gd name="T13" fmla="*/ 15 h 17"/>
                  <a:gd name="T14" fmla="*/ 13 w 22"/>
                  <a:gd name="T15" fmla="*/ 9 h 17"/>
                  <a:gd name="T16" fmla="*/ 17 w 22"/>
                  <a:gd name="T17" fmla="*/ 10 h 17"/>
                  <a:gd name="T18" fmla="*/ 20 w 22"/>
                  <a:gd name="T19" fmla="*/ 8 h 17"/>
                  <a:gd name="T20" fmla="*/ 22 w 22"/>
                  <a:gd name="T21" fmla="*/ 2 h 17"/>
                  <a:gd name="T22" fmla="*/ 18 w 22"/>
                  <a:gd name="T23" fmla="*/ 0 h 17"/>
                  <a:gd name="T24" fmla="*/ 15 w 22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7">
                    <a:moveTo>
                      <a:pt x="15" y="1"/>
                    </a:moveTo>
                    <a:cubicBezTo>
                      <a:pt x="13" y="5"/>
                      <a:pt x="10" y="5"/>
                      <a:pt x="7" y="5"/>
                    </a:cubicBezTo>
                    <a:cubicBezTo>
                      <a:pt x="6" y="5"/>
                      <a:pt x="4" y="5"/>
                      <a:pt x="2" y="6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4"/>
                      <a:pt x="1" y="17"/>
                      <a:pt x="1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5" y="15"/>
                    </a:cubicBezTo>
                    <a:cubicBezTo>
                      <a:pt x="6" y="12"/>
                      <a:pt x="9" y="9"/>
                      <a:pt x="13" y="9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8" y="10"/>
                      <a:pt x="19" y="10"/>
                      <a:pt x="20" y="8"/>
                    </a:cubicBezTo>
                    <a:cubicBezTo>
                      <a:pt x="21" y="6"/>
                      <a:pt x="22" y="4"/>
                      <a:pt x="22" y="2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16" y="0"/>
                      <a:pt x="15" y="1"/>
                      <a:pt x="15" y="1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0" name="Freeform 1134"/>
              <p:cNvSpPr>
                <a:spLocks/>
              </p:cNvSpPr>
              <p:nvPr/>
            </p:nvSpPr>
            <p:spPr bwMode="auto">
              <a:xfrm>
                <a:off x="4068" y="1681"/>
                <a:ext cx="641" cy="415"/>
              </a:xfrm>
              <a:custGeom>
                <a:avLst/>
                <a:gdLst>
                  <a:gd name="T0" fmla="*/ 478 w 671"/>
                  <a:gd name="T1" fmla="*/ 83 h 435"/>
                  <a:gd name="T2" fmla="*/ 464 w 671"/>
                  <a:gd name="T3" fmla="*/ 113 h 435"/>
                  <a:gd name="T4" fmla="*/ 408 w 671"/>
                  <a:gd name="T5" fmla="*/ 147 h 435"/>
                  <a:gd name="T6" fmla="*/ 338 w 671"/>
                  <a:gd name="T7" fmla="*/ 171 h 435"/>
                  <a:gd name="T8" fmla="*/ 299 w 671"/>
                  <a:gd name="T9" fmla="*/ 162 h 435"/>
                  <a:gd name="T10" fmla="*/ 242 w 671"/>
                  <a:gd name="T11" fmla="*/ 157 h 435"/>
                  <a:gd name="T12" fmla="*/ 237 w 671"/>
                  <a:gd name="T13" fmla="*/ 155 h 435"/>
                  <a:gd name="T14" fmla="*/ 206 w 671"/>
                  <a:gd name="T15" fmla="*/ 124 h 435"/>
                  <a:gd name="T16" fmla="*/ 155 w 671"/>
                  <a:gd name="T17" fmla="*/ 73 h 435"/>
                  <a:gd name="T18" fmla="*/ 151 w 671"/>
                  <a:gd name="T19" fmla="*/ 68 h 435"/>
                  <a:gd name="T20" fmla="*/ 145 w 671"/>
                  <a:gd name="T21" fmla="*/ 63 h 435"/>
                  <a:gd name="T22" fmla="*/ 113 w 671"/>
                  <a:gd name="T23" fmla="*/ 96 h 435"/>
                  <a:gd name="T24" fmla="*/ 82 w 671"/>
                  <a:gd name="T25" fmla="*/ 121 h 435"/>
                  <a:gd name="T26" fmla="*/ 72 w 671"/>
                  <a:gd name="T27" fmla="*/ 159 h 435"/>
                  <a:gd name="T28" fmla="*/ 56 w 671"/>
                  <a:gd name="T29" fmla="*/ 171 h 435"/>
                  <a:gd name="T30" fmla="*/ 43 w 671"/>
                  <a:gd name="T31" fmla="*/ 180 h 435"/>
                  <a:gd name="T32" fmla="*/ 17 w 671"/>
                  <a:gd name="T33" fmla="*/ 185 h 435"/>
                  <a:gd name="T34" fmla="*/ 0 w 671"/>
                  <a:gd name="T35" fmla="*/ 198 h 435"/>
                  <a:gd name="T36" fmla="*/ 15 w 671"/>
                  <a:gd name="T37" fmla="*/ 229 h 435"/>
                  <a:gd name="T38" fmla="*/ 43 w 671"/>
                  <a:gd name="T39" fmla="*/ 248 h 435"/>
                  <a:gd name="T40" fmla="*/ 51 w 671"/>
                  <a:gd name="T41" fmla="*/ 244 h 435"/>
                  <a:gd name="T42" fmla="*/ 60 w 671"/>
                  <a:gd name="T43" fmla="*/ 271 h 435"/>
                  <a:gd name="T44" fmla="*/ 52 w 671"/>
                  <a:gd name="T45" fmla="*/ 291 h 435"/>
                  <a:gd name="T46" fmla="*/ 76 w 671"/>
                  <a:gd name="T47" fmla="*/ 315 h 435"/>
                  <a:gd name="T48" fmla="*/ 80 w 671"/>
                  <a:gd name="T49" fmla="*/ 316 h 435"/>
                  <a:gd name="T50" fmla="*/ 153 w 671"/>
                  <a:gd name="T51" fmla="*/ 345 h 435"/>
                  <a:gd name="T52" fmla="*/ 163 w 671"/>
                  <a:gd name="T53" fmla="*/ 348 h 435"/>
                  <a:gd name="T54" fmla="*/ 185 w 671"/>
                  <a:gd name="T55" fmla="*/ 343 h 435"/>
                  <a:gd name="T56" fmla="*/ 196 w 671"/>
                  <a:gd name="T57" fmla="*/ 345 h 435"/>
                  <a:gd name="T58" fmla="*/ 216 w 671"/>
                  <a:gd name="T59" fmla="*/ 330 h 435"/>
                  <a:gd name="T60" fmla="*/ 245 w 671"/>
                  <a:gd name="T61" fmla="*/ 338 h 435"/>
                  <a:gd name="T62" fmla="*/ 266 w 671"/>
                  <a:gd name="T63" fmla="*/ 359 h 435"/>
                  <a:gd name="T64" fmla="*/ 274 w 671"/>
                  <a:gd name="T65" fmla="*/ 410 h 435"/>
                  <a:gd name="T66" fmla="*/ 289 w 671"/>
                  <a:gd name="T67" fmla="*/ 420 h 435"/>
                  <a:gd name="T68" fmla="*/ 299 w 671"/>
                  <a:gd name="T69" fmla="*/ 411 h 435"/>
                  <a:gd name="T70" fmla="*/ 310 w 671"/>
                  <a:gd name="T71" fmla="*/ 408 h 435"/>
                  <a:gd name="T72" fmla="*/ 343 w 671"/>
                  <a:gd name="T73" fmla="*/ 402 h 435"/>
                  <a:gd name="T74" fmla="*/ 369 w 671"/>
                  <a:gd name="T75" fmla="*/ 422 h 435"/>
                  <a:gd name="T76" fmla="*/ 390 w 671"/>
                  <a:gd name="T77" fmla="*/ 429 h 435"/>
                  <a:gd name="T78" fmla="*/ 465 w 671"/>
                  <a:gd name="T79" fmla="*/ 403 h 435"/>
                  <a:gd name="T80" fmla="*/ 499 w 671"/>
                  <a:gd name="T81" fmla="*/ 373 h 435"/>
                  <a:gd name="T82" fmla="*/ 521 w 671"/>
                  <a:gd name="T83" fmla="*/ 333 h 435"/>
                  <a:gd name="T84" fmla="*/ 525 w 671"/>
                  <a:gd name="T85" fmla="*/ 308 h 435"/>
                  <a:gd name="T86" fmla="*/ 513 w 671"/>
                  <a:gd name="T87" fmla="*/ 283 h 435"/>
                  <a:gd name="T88" fmla="*/ 509 w 671"/>
                  <a:gd name="T89" fmla="*/ 241 h 435"/>
                  <a:gd name="T90" fmla="*/ 510 w 671"/>
                  <a:gd name="T91" fmla="*/ 226 h 435"/>
                  <a:gd name="T92" fmla="*/ 487 w 671"/>
                  <a:gd name="T93" fmla="*/ 201 h 435"/>
                  <a:gd name="T94" fmla="*/ 523 w 671"/>
                  <a:gd name="T95" fmla="*/ 201 h 435"/>
                  <a:gd name="T96" fmla="*/ 555 w 671"/>
                  <a:gd name="T97" fmla="*/ 187 h 435"/>
                  <a:gd name="T98" fmla="*/ 597 w 671"/>
                  <a:gd name="T99" fmla="*/ 166 h 435"/>
                  <a:gd name="T100" fmla="*/ 630 w 671"/>
                  <a:gd name="T101" fmla="*/ 152 h 435"/>
                  <a:gd name="T102" fmla="*/ 636 w 671"/>
                  <a:gd name="T103" fmla="*/ 121 h 435"/>
                  <a:gd name="T104" fmla="*/ 664 w 671"/>
                  <a:gd name="T105" fmla="*/ 102 h 435"/>
                  <a:gd name="T106" fmla="*/ 658 w 671"/>
                  <a:gd name="T107" fmla="*/ 81 h 435"/>
                  <a:gd name="T108" fmla="*/ 626 w 671"/>
                  <a:gd name="T109" fmla="*/ 70 h 435"/>
                  <a:gd name="T110" fmla="*/ 591 w 671"/>
                  <a:gd name="T111" fmla="*/ 49 h 435"/>
                  <a:gd name="T112" fmla="*/ 553 w 671"/>
                  <a:gd name="T113" fmla="*/ 2 h 435"/>
                  <a:gd name="T114" fmla="*/ 511 w 671"/>
                  <a:gd name="T115" fmla="*/ 8 h 435"/>
                  <a:gd name="T116" fmla="*/ 493 w 671"/>
                  <a:gd name="T117" fmla="*/ 53 h 435"/>
                  <a:gd name="T118" fmla="*/ 476 w 671"/>
                  <a:gd name="T119" fmla="*/ 59 h 435"/>
                  <a:gd name="T120" fmla="*/ 461 w 671"/>
                  <a:gd name="T121" fmla="*/ 71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1" h="435">
                    <a:moveTo>
                      <a:pt x="461" y="71"/>
                    </a:moveTo>
                    <a:cubicBezTo>
                      <a:pt x="461" y="77"/>
                      <a:pt x="461" y="77"/>
                      <a:pt x="461" y="77"/>
                    </a:cubicBezTo>
                    <a:cubicBezTo>
                      <a:pt x="459" y="78"/>
                      <a:pt x="459" y="78"/>
                      <a:pt x="459" y="78"/>
                    </a:cubicBezTo>
                    <a:cubicBezTo>
                      <a:pt x="459" y="78"/>
                      <a:pt x="458" y="78"/>
                      <a:pt x="458" y="79"/>
                    </a:cubicBezTo>
                    <a:cubicBezTo>
                      <a:pt x="458" y="79"/>
                      <a:pt x="458" y="79"/>
                      <a:pt x="459" y="80"/>
                    </a:cubicBezTo>
                    <a:cubicBezTo>
                      <a:pt x="460" y="82"/>
                      <a:pt x="461" y="82"/>
                      <a:pt x="461" y="82"/>
                    </a:cubicBezTo>
                    <a:cubicBezTo>
                      <a:pt x="462" y="82"/>
                      <a:pt x="462" y="82"/>
                      <a:pt x="463" y="81"/>
                    </a:cubicBezTo>
                    <a:cubicBezTo>
                      <a:pt x="464" y="81"/>
                      <a:pt x="466" y="80"/>
                      <a:pt x="469" y="80"/>
                    </a:cubicBezTo>
                    <a:cubicBezTo>
                      <a:pt x="472" y="80"/>
                      <a:pt x="475" y="82"/>
                      <a:pt x="477" y="82"/>
                    </a:cubicBezTo>
                    <a:cubicBezTo>
                      <a:pt x="477" y="83"/>
                      <a:pt x="478" y="83"/>
                      <a:pt x="478" y="83"/>
                    </a:cubicBezTo>
                    <a:cubicBezTo>
                      <a:pt x="479" y="80"/>
                      <a:pt x="483" y="78"/>
                      <a:pt x="486" y="78"/>
                    </a:cubicBezTo>
                    <a:cubicBezTo>
                      <a:pt x="488" y="78"/>
                      <a:pt x="491" y="79"/>
                      <a:pt x="492" y="81"/>
                    </a:cubicBezTo>
                    <a:cubicBezTo>
                      <a:pt x="493" y="83"/>
                      <a:pt x="496" y="85"/>
                      <a:pt x="498" y="86"/>
                    </a:cubicBezTo>
                    <a:cubicBezTo>
                      <a:pt x="503" y="91"/>
                      <a:pt x="508" y="95"/>
                      <a:pt x="507" y="98"/>
                    </a:cubicBezTo>
                    <a:cubicBezTo>
                      <a:pt x="507" y="100"/>
                      <a:pt x="506" y="102"/>
                      <a:pt x="500" y="102"/>
                    </a:cubicBezTo>
                    <a:cubicBezTo>
                      <a:pt x="498" y="102"/>
                      <a:pt x="496" y="102"/>
                      <a:pt x="493" y="101"/>
                    </a:cubicBezTo>
                    <a:cubicBezTo>
                      <a:pt x="491" y="100"/>
                      <a:pt x="489" y="101"/>
                      <a:pt x="486" y="102"/>
                    </a:cubicBezTo>
                    <a:cubicBezTo>
                      <a:pt x="484" y="103"/>
                      <a:pt x="481" y="104"/>
                      <a:pt x="479" y="104"/>
                    </a:cubicBezTo>
                    <a:cubicBezTo>
                      <a:pt x="476" y="104"/>
                      <a:pt x="471" y="105"/>
                      <a:pt x="467" y="109"/>
                    </a:cubicBezTo>
                    <a:cubicBezTo>
                      <a:pt x="465" y="111"/>
                      <a:pt x="465" y="112"/>
                      <a:pt x="464" y="113"/>
                    </a:cubicBezTo>
                    <a:cubicBezTo>
                      <a:pt x="462" y="116"/>
                      <a:pt x="461" y="119"/>
                      <a:pt x="455" y="119"/>
                    </a:cubicBezTo>
                    <a:cubicBezTo>
                      <a:pt x="454" y="119"/>
                      <a:pt x="453" y="119"/>
                      <a:pt x="452" y="120"/>
                    </a:cubicBezTo>
                    <a:cubicBezTo>
                      <a:pt x="448" y="120"/>
                      <a:pt x="445" y="120"/>
                      <a:pt x="440" y="124"/>
                    </a:cubicBezTo>
                    <a:cubicBezTo>
                      <a:pt x="436" y="126"/>
                      <a:pt x="432" y="128"/>
                      <a:pt x="428" y="128"/>
                    </a:cubicBezTo>
                    <a:cubicBezTo>
                      <a:pt x="424" y="128"/>
                      <a:pt x="420" y="126"/>
                      <a:pt x="419" y="126"/>
                    </a:cubicBezTo>
                    <a:cubicBezTo>
                      <a:pt x="419" y="125"/>
                      <a:pt x="417" y="125"/>
                      <a:pt x="416" y="125"/>
                    </a:cubicBezTo>
                    <a:cubicBezTo>
                      <a:pt x="414" y="125"/>
                      <a:pt x="412" y="126"/>
                      <a:pt x="411" y="128"/>
                    </a:cubicBezTo>
                    <a:cubicBezTo>
                      <a:pt x="410" y="129"/>
                      <a:pt x="411" y="130"/>
                      <a:pt x="412" y="132"/>
                    </a:cubicBezTo>
                    <a:cubicBezTo>
                      <a:pt x="413" y="134"/>
                      <a:pt x="415" y="137"/>
                      <a:pt x="414" y="140"/>
                    </a:cubicBezTo>
                    <a:cubicBezTo>
                      <a:pt x="414" y="144"/>
                      <a:pt x="411" y="146"/>
                      <a:pt x="408" y="147"/>
                    </a:cubicBezTo>
                    <a:cubicBezTo>
                      <a:pt x="405" y="148"/>
                      <a:pt x="402" y="149"/>
                      <a:pt x="400" y="152"/>
                    </a:cubicBezTo>
                    <a:cubicBezTo>
                      <a:pt x="394" y="159"/>
                      <a:pt x="383" y="162"/>
                      <a:pt x="378" y="161"/>
                    </a:cubicBezTo>
                    <a:cubicBezTo>
                      <a:pt x="377" y="161"/>
                      <a:pt x="376" y="161"/>
                      <a:pt x="375" y="161"/>
                    </a:cubicBezTo>
                    <a:cubicBezTo>
                      <a:pt x="373" y="160"/>
                      <a:pt x="369" y="160"/>
                      <a:pt x="365" y="160"/>
                    </a:cubicBezTo>
                    <a:cubicBezTo>
                      <a:pt x="360" y="160"/>
                      <a:pt x="357" y="160"/>
                      <a:pt x="354" y="162"/>
                    </a:cubicBezTo>
                    <a:cubicBezTo>
                      <a:pt x="350" y="164"/>
                      <a:pt x="346" y="166"/>
                      <a:pt x="343" y="168"/>
                    </a:cubicBezTo>
                    <a:cubicBezTo>
                      <a:pt x="343" y="168"/>
                      <a:pt x="342" y="169"/>
                      <a:pt x="341" y="169"/>
                    </a:cubicBezTo>
                    <a:cubicBezTo>
                      <a:pt x="341" y="170"/>
                      <a:pt x="340" y="170"/>
                      <a:pt x="339" y="170"/>
                    </a:cubicBezTo>
                    <a:cubicBezTo>
                      <a:pt x="339" y="170"/>
                      <a:pt x="339" y="171"/>
                      <a:pt x="339" y="171"/>
                    </a:cubicBezTo>
                    <a:cubicBezTo>
                      <a:pt x="338" y="171"/>
                      <a:pt x="338" y="171"/>
                      <a:pt x="338" y="171"/>
                    </a:cubicBezTo>
                    <a:cubicBezTo>
                      <a:pt x="337" y="172"/>
                      <a:pt x="337" y="172"/>
                      <a:pt x="336" y="172"/>
                    </a:cubicBezTo>
                    <a:cubicBezTo>
                      <a:pt x="336" y="172"/>
                      <a:pt x="336" y="172"/>
                      <a:pt x="335" y="172"/>
                    </a:cubicBezTo>
                    <a:cubicBezTo>
                      <a:pt x="335" y="172"/>
                      <a:pt x="334" y="172"/>
                      <a:pt x="334" y="172"/>
                    </a:cubicBezTo>
                    <a:cubicBezTo>
                      <a:pt x="334" y="172"/>
                      <a:pt x="334" y="172"/>
                      <a:pt x="334" y="172"/>
                    </a:cubicBezTo>
                    <a:cubicBezTo>
                      <a:pt x="333" y="172"/>
                      <a:pt x="333" y="172"/>
                      <a:pt x="333" y="172"/>
                    </a:cubicBezTo>
                    <a:cubicBezTo>
                      <a:pt x="331" y="172"/>
                      <a:pt x="329" y="171"/>
                      <a:pt x="328" y="169"/>
                    </a:cubicBezTo>
                    <a:cubicBezTo>
                      <a:pt x="327" y="168"/>
                      <a:pt x="327" y="168"/>
                      <a:pt x="325" y="168"/>
                    </a:cubicBezTo>
                    <a:cubicBezTo>
                      <a:pt x="319" y="169"/>
                      <a:pt x="316" y="167"/>
                      <a:pt x="312" y="165"/>
                    </a:cubicBezTo>
                    <a:cubicBezTo>
                      <a:pt x="311" y="164"/>
                      <a:pt x="310" y="164"/>
                      <a:pt x="309" y="164"/>
                    </a:cubicBezTo>
                    <a:cubicBezTo>
                      <a:pt x="306" y="164"/>
                      <a:pt x="304" y="165"/>
                      <a:pt x="299" y="162"/>
                    </a:cubicBezTo>
                    <a:cubicBezTo>
                      <a:pt x="295" y="159"/>
                      <a:pt x="289" y="158"/>
                      <a:pt x="284" y="158"/>
                    </a:cubicBezTo>
                    <a:cubicBezTo>
                      <a:pt x="283" y="158"/>
                      <a:pt x="281" y="158"/>
                      <a:pt x="280" y="158"/>
                    </a:cubicBezTo>
                    <a:cubicBezTo>
                      <a:pt x="278" y="157"/>
                      <a:pt x="272" y="157"/>
                      <a:pt x="267" y="157"/>
                    </a:cubicBezTo>
                    <a:cubicBezTo>
                      <a:pt x="262" y="157"/>
                      <a:pt x="256" y="157"/>
                      <a:pt x="253" y="157"/>
                    </a:cubicBezTo>
                    <a:cubicBezTo>
                      <a:pt x="251" y="157"/>
                      <a:pt x="249" y="157"/>
                      <a:pt x="246" y="157"/>
                    </a:cubicBezTo>
                    <a:cubicBezTo>
                      <a:pt x="245" y="157"/>
                      <a:pt x="244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39" y="157"/>
                      <a:pt x="239" y="157"/>
                      <a:pt x="239" y="157"/>
                    </a:cubicBezTo>
                    <a:cubicBezTo>
                      <a:pt x="239" y="156"/>
                      <a:pt x="239" y="156"/>
                      <a:pt x="239" y="156"/>
                    </a:cubicBezTo>
                    <a:cubicBezTo>
                      <a:pt x="239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7" y="155"/>
                    </a:cubicBezTo>
                    <a:cubicBezTo>
                      <a:pt x="237" y="155"/>
                      <a:pt x="237" y="155"/>
                      <a:pt x="237" y="155"/>
                    </a:cubicBezTo>
                    <a:cubicBezTo>
                      <a:pt x="237" y="155"/>
                      <a:pt x="237" y="154"/>
                      <a:pt x="237" y="154"/>
                    </a:cubicBezTo>
                    <a:cubicBezTo>
                      <a:pt x="237" y="153"/>
                      <a:pt x="236" y="152"/>
                      <a:pt x="235" y="151"/>
                    </a:cubicBezTo>
                    <a:cubicBezTo>
                      <a:pt x="233" y="149"/>
                      <a:pt x="231" y="147"/>
                      <a:pt x="230" y="142"/>
                    </a:cubicBezTo>
                    <a:cubicBezTo>
                      <a:pt x="229" y="136"/>
                      <a:pt x="226" y="135"/>
                      <a:pt x="223" y="134"/>
                    </a:cubicBezTo>
                    <a:cubicBezTo>
                      <a:pt x="221" y="134"/>
                      <a:pt x="219" y="132"/>
                      <a:pt x="218" y="131"/>
                    </a:cubicBezTo>
                    <a:cubicBezTo>
                      <a:pt x="217" y="130"/>
                      <a:pt x="217" y="130"/>
                      <a:pt x="216" y="129"/>
                    </a:cubicBezTo>
                    <a:cubicBezTo>
                      <a:pt x="215" y="129"/>
                      <a:pt x="214" y="128"/>
                      <a:pt x="213" y="127"/>
                    </a:cubicBezTo>
                    <a:cubicBezTo>
                      <a:pt x="212" y="126"/>
                      <a:pt x="210" y="124"/>
                      <a:pt x="208" y="124"/>
                    </a:cubicBezTo>
                    <a:cubicBezTo>
                      <a:pt x="207" y="124"/>
                      <a:pt x="207" y="124"/>
                      <a:pt x="206" y="124"/>
                    </a:cubicBezTo>
                    <a:cubicBezTo>
                      <a:pt x="200" y="124"/>
                      <a:pt x="184" y="122"/>
                      <a:pt x="181" y="117"/>
                    </a:cubicBezTo>
                    <a:cubicBezTo>
                      <a:pt x="179" y="114"/>
                      <a:pt x="180" y="111"/>
                      <a:pt x="182" y="110"/>
                    </a:cubicBezTo>
                    <a:cubicBezTo>
                      <a:pt x="182" y="109"/>
                      <a:pt x="183" y="108"/>
                      <a:pt x="183" y="107"/>
                    </a:cubicBezTo>
                    <a:cubicBezTo>
                      <a:pt x="183" y="105"/>
                      <a:pt x="183" y="103"/>
                      <a:pt x="184" y="101"/>
                    </a:cubicBezTo>
                    <a:cubicBezTo>
                      <a:pt x="184" y="100"/>
                      <a:pt x="185" y="98"/>
                      <a:pt x="184" y="97"/>
                    </a:cubicBezTo>
                    <a:cubicBezTo>
                      <a:pt x="182" y="96"/>
                      <a:pt x="178" y="91"/>
                      <a:pt x="178" y="87"/>
                    </a:cubicBezTo>
                    <a:cubicBezTo>
                      <a:pt x="177" y="85"/>
                      <a:pt x="173" y="81"/>
                      <a:pt x="170" y="81"/>
                    </a:cubicBezTo>
                    <a:cubicBezTo>
                      <a:pt x="165" y="81"/>
                      <a:pt x="162" y="78"/>
                      <a:pt x="159" y="75"/>
                    </a:cubicBezTo>
                    <a:cubicBezTo>
                      <a:pt x="158" y="74"/>
                      <a:pt x="157" y="74"/>
                      <a:pt x="156" y="74"/>
                    </a:cubicBezTo>
                    <a:cubicBezTo>
                      <a:pt x="156" y="73"/>
                      <a:pt x="156" y="73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3"/>
                      <a:pt x="155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3" y="71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53" y="71"/>
                      <a:pt x="153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9"/>
                    </a:cubicBezTo>
                    <a:cubicBezTo>
                      <a:pt x="152" y="69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1" y="67"/>
                      <a:pt x="151" y="67"/>
                      <a:pt x="151" y="67"/>
                    </a:cubicBezTo>
                    <a:cubicBezTo>
                      <a:pt x="151" y="67"/>
                      <a:pt x="150" y="66"/>
                      <a:pt x="150" y="66"/>
                    </a:cubicBezTo>
                    <a:cubicBezTo>
                      <a:pt x="150" y="66"/>
                      <a:pt x="150" y="65"/>
                      <a:pt x="150" y="65"/>
                    </a:cubicBezTo>
                    <a:cubicBezTo>
                      <a:pt x="150" y="65"/>
                      <a:pt x="150" y="64"/>
                      <a:pt x="150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8" y="63"/>
                      <a:pt x="148" y="63"/>
                      <a:pt x="147" y="63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6" y="63"/>
                      <a:pt x="146" y="63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4" y="63"/>
                      <a:pt x="144" y="64"/>
                      <a:pt x="144" y="64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71"/>
                      <a:pt x="140" y="75"/>
                      <a:pt x="135" y="75"/>
                    </a:cubicBezTo>
                    <a:cubicBezTo>
                      <a:pt x="133" y="75"/>
                      <a:pt x="130" y="77"/>
                      <a:pt x="130" y="82"/>
                    </a:cubicBezTo>
                    <a:cubicBezTo>
                      <a:pt x="130" y="84"/>
                      <a:pt x="131" y="85"/>
                      <a:pt x="131" y="86"/>
                    </a:cubicBezTo>
                    <a:cubicBezTo>
                      <a:pt x="132" y="88"/>
                      <a:pt x="133" y="89"/>
                      <a:pt x="131" y="92"/>
                    </a:cubicBezTo>
                    <a:cubicBezTo>
                      <a:pt x="129" y="94"/>
                      <a:pt x="124" y="97"/>
                      <a:pt x="120" y="97"/>
                    </a:cubicBezTo>
                    <a:cubicBezTo>
                      <a:pt x="120" y="97"/>
                      <a:pt x="119" y="97"/>
                      <a:pt x="118" y="96"/>
                    </a:cubicBezTo>
                    <a:cubicBezTo>
                      <a:pt x="117" y="96"/>
                      <a:pt x="115" y="96"/>
                      <a:pt x="113" y="96"/>
                    </a:cubicBezTo>
                    <a:cubicBezTo>
                      <a:pt x="111" y="96"/>
                      <a:pt x="110" y="96"/>
                      <a:pt x="108" y="95"/>
                    </a:cubicBezTo>
                    <a:cubicBezTo>
                      <a:pt x="107" y="95"/>
                      <a:pt x="105" y="94"/>
                      <a:pt x="104" y="94"/>
                    </a:cubicBezTo>
                    <a:cubicBezTo>
                      <a:pt x="104" y="94"/>
                      <a:pt x="103" y="93"/>
                      <a:pt x="103" y="93"/>
                    </a:cubicBezTo>
                    <a:cubicBezTo>
                      <a:pt x="103" y="93"/>
                      <a:pt x="103" y="94"/>
                      <a:pt x="103" y="94"/>
                    </a:cubicBezTo>
                    <a:cubicBezTo>
                      <a:pt x="102" y="96"/>
                      <a:pt x="101" y="99"/>
                      <a:pt x="100" y="103"/>
                    </a:cubicBezTo>
                    <a:cubicBezTo>
                      <a:pt x="98" y="106"/>
                      <a:pt x="96" y="112"/>
                      <a:pt x="96" y="114"/>
                    </a:cubicBezTo>
                    <a:cubicBezTo>
                      <a:pt x="97" y="116"/>
                      <a:pt x="99" y="118"/>
                      <a:pt x="98" y="120"/>
                    </a:cubicBezTo>
                    <a:cubicBezTo>
                      <a:pt x="98" y="121"/>
                      <a:pt x="97" y="122"/>
                      <a:pt x="94" y="122"/>
                    </a:cubicBezTo>
                    <a:cubicBezTo>
                      <a:pt x="89" y="122"/>
                      <a:pt x="86" y="122"/>
                      <a:pt x="85" y="120"/>
                    </a:cubicBezTo>
                    <a:cubicBezTo>
                      <a:pt x="84" y="120"/>
                      <a:pt x="83" y="121"/>
                      <a:pt x="82" y="121"/>
                    </a:cubicBezTo>
                    <a:cubicBezTo>
                      <a:pt x="80" y="122"/>
                      <a:pt x="78" y="123"/>
                      <a:pt x="76" y="123"/>
                    </a:cubicBezTo>
                    <a:cubicBezTo>
                      <a:pt x="75" y="123"/>
                      <a:pt x="72" y="123"/>
                      <a:pt x="71" y="124"/>
                    </a:cubicBezTo>
                    <a:cubicBezTo>
                      <a:pt x="73" y="126"/>
                      <a:pt x="73" y="130"/>
                      <a:pt x="73" y="135"/>
                    </a:cubicBezTo>
                    <a:cubicBezTo>
                      <a:pt x="73" y="135"/>
                      <a:pt x="75" y="137"/>
                      <a:pt x="75" y="139"/>
                    </a:cubicBezTo>
                    <a:cubicBezTo>
                      <a:pt x="77" y="143"/>
                      <a:pt x="79" y="146"/>
                      <a:pt x="78" y="148"/>
                    </a:cubicBezTo>
                    <a:cubicBezTo>
                      <a:pt x="77" y="149"/>
                      <a:pt x="76" y="150"/>
                      <a:pt x="75" y="152"/>
                    </a:cubicBezTo>
                    <a:cubicBezTo>
                      <a:pt x="73" y="153"/>
                      <a:pt x="72" y="155"/>
                      <a:pt x="72" y="156"/>
                    </a:cubicBezTo>
                    <a:cubicBezTo>
                      <a:pt x="72" y="157"/>
                      <a:pt x="72" y="157"/>
                      <a:pt x="72" y="158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4"/>
                      <a:pt x="70" y="164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69" y="165"/>
                      <a:pt x="69" y="165"/>
                      <a:pt x="69" y="165"/>
                    </a:cubicBezTo>
                    <a:cubicBezTo>
                      <a:pt x="67" y="166"/>
                      <a:pt x="63" y="168"/>
                      <a:pt x="60" y="169"/>
                    </a:cubicBezTo>
                    <a:cubicBezTo>
                      <a:pt x="59" y="170"/>
                      <a:pt x="58" y="171"/>
                      <a:pt x="56" y="171"/>
                    </a:cubicBezTo>
                    <a:cubicBezTo>
                      <a:pt x="54" y="172"/>
                      <a:pt x="53" y="172"/>
                      <a:pt x="52" y="174"/>
                    </a:cubicBezTo>
                    <a:cubicBezTo>
                      <a:pt x="52" y="175"/>
                      <a:pt x="51" y="176"/>
                      <a:pt x="49" y="178"/>
                    </a:cubicBezTo>
                    <a:cubicBezTo>
                      <a:pt x="49" y="178"/>
                      <a:pt x="49" y="178"/>
                      <a:pt x="49" y="178"/>
                    </a:cubicBezTo>
                    <a:cubicBezTo>
                      <a:pt x="49" y="178"/>
                      <a:pt x="48" y="178"/>
                      <a:pt x="48" y="178"/>
                    </a:cubicBezTo>
                    <a:cubicBezTo>
                      <a:pt x="48" y="178"/>
                      <a:pt x="48" y="178"/>
                      <a:pt x="48" y="179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7" y="179"/>
                      <a:pt x="46" y="179"/>
                      <a:pt x="46" y="179"/>
                    </a:cubicBezTo>
                    <a:cubicBezTo>
                      <a:pt x="46" y="179"/>
                      <a:pt x="46" y="179"/>
                      <a:pt x="45" y="180"/>
                    </a:cubicBezTo>
                    <a:cubicBezTo>
                      <a:pt x="45" y="180"/>
                      <a:pt x="45" y="180"/>
                      <a:pt x="44" y="180"/>
                    </a:cubicBezTo>
                    <a:cubicBezTo>
                      <a:pt x="44" y="180"/>
                      <a:pt x="44" y="180"/>
                      <a:pt x="43" y="180"/>
                    </a:cubicBezTo>
                    <a:cubicBezTo>
                      <a:pt x="43" y="180"/>
                      <a:pt x="43" y="180"/>
                      <a:pt x="43" y="180"/>
                    </a:cubicBezTo>
                    <a:cubicBezTo>
                      <a:pt x="42" y="180"/>
                      <a:pt x="42" y="180"/>
                      <a:pt x="41" y="180"/>
                    </a:cubicBezTo>
                    <a:cubicBezTo>
                      <a:pt x="40" y="180"/>
                      <a:pt x="40" y="180"/>
                      <a:pt x="40" y="180"/>
                    </a:cubicBezTo>
                    <a:cubicBezTo>
                      <a:pt x="39" y="179"/>
                      <a:pt x="38" y="179"/>
                      <a:pt x="37" y="179"/>
                    </a:cubicBezTo>
                    <a:cubicBezTo>
                      <a:pt x="36" y="179"/>
                      <a:pt x="35" y="179"/>
                      <a:pt x="33" y="182"/>
                    </a:cubicBezTo>
                    <a:cubicBezTo>
                      <a:pt x="30" y="185"/>
                      <a:pt x="29" y="185"/>
                      <a:pt x="27" y="186"/>
                    </a:cubicBezTo>
                    <a:cubicBezTo>
                      <a:pt x="27" y="186"/>
                      <a:pt x="26" y="186"/>
                      <a:pt x="26" y="187"/>
                    </a:cubicBezTo>
                    <a:cubicBezTo>
                      <a:pt x="25" y="187"/>
                      <a:pt x="24" y="188"/>
                      <a:pt x="23" y="188"/>
                    </a:cubicBezTo>
                    <a:cubicBezTo>
                      <a:pt x="21" y="188"/>
                      <a:pt x="19" y="187"/>
                      <a:pt x="18" y="186"/>
                    </a:cubicBezTo>
                    <a:cubicBezTo>
                      <a:pt x="18" y="185"/>
                      <a:pt x="17" y="185"/>
                      <a:pt x="17" y="185"/>
                    </a:cubicBezTo>
                    <a:cubicBezTo>
                      <a:pt x="16" y="185"/>
                      <a:pt x="15" y="185"/>
                      <a:pt x="15" y="186"/>
                    </a:cubicBezTo>
                    <a:cubicBezTo>
                      <a:pt x="13" y="186"/>
                      <a:pt x="12" y="187"/>
                      <a:pt x="11" y="187"/>
                    </a:cubicBezTo>
                    <a:cubicBezTo>
                      <a:pt x="10" y="187"/>
                      <a:pt x="9" y="188"/>
                      <a:pt x="9" y="188"/>
                    </a:cubicBezTo>
                    <a:cubicBezTo>
                      <a:pt x="8" y="189"/>
                      <a:pt x="7" y="191"/>
                      <a:pt x="5" y="191"/>
                    </a:cubicBezTo>
                    <a:cubicBezTo>
                      <a:pt x="4" y="191"/>
                      <a:pt x="3" y="191"/>
                      <a:pt x="3" y="192"/>
                    </a:cubicBezTo>
                    <a:cubicBezTo>
                      <a:pt x="2" y="192"/>
                      <a:pt x="2" y="192"/>
                      <a:pt x="1" y="192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1" y="193"/>
                      <a:pt x="1" y="194"/>
                      <a:pt x="1" y="195"/>
                    </a:cubicBezTo>
                    <a:cubicBezTo>
                      <a:pt x="1" y="195"/>
                      <a:pt x="1" y="195"/>
                      <a:pt x="1" y="196"/>
                    </a:cubicBezTo>
                    <a:cubicBezTo>
                      <a:pt x="1" y="196"/>
                      <a:pt x="0" y="197"/>
                      <a:pt x="0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1" y="206"/>
                      <a:pt x="1" y="206"/>
                      <a:pt x="1" y="206"/>
                    </a:cubicBezTo>
                    <a:cubicBezTo>
                      <a:pt x="5" y="207"/>
                      <a:pt x="10" y="210"/>
                      <a:pt x="12" y="213"/>
                    </a:cubicBezTo>
                    <a:cubicBezTo>
                      <a:pt x="12" y="213"/>
                      <a:pt x="12" y="214"/>
                      <a:pt x="12" y="214"/>
                    </a:cubicBezTo>
                    <a:cubicBezTo>
                      <a:pt x="13" y="215"/>
                      <a:pt x="13" y="215"/>
                      <a:pt x="13" y="216"/>
                    </a:cubicBezTo>
                    <a:cubicBezTo>
                      <a:pt x="13" y="216"/>
                      <a:pt x="13" y="216"/>
                      <a:pt x="13" y="216"/>
                    </a:cubicBezTo>
                    <a:cubicBezTo>
                      <a:pt x="13" y="216"/>
                      <a:pt x="13" y="217"/>
                      <a:pt x="13" y="217"/>
                    </a:cubicBezTo>
                    <a:cubicBezTo>
                      <a:pt x="13" y="221"/>
                      <a:pt x="14" y="226"/>
                      <a:pt x="14" y="228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6" y="230"/>
                      <a:pt x="17" y="231"/>
                      <a:pt x="18" y="232"/>
                    </a:cubicBezTo>
                    <a:cubicBezTo>
                      <a:pt x="23" y="235"/>
                      <a:pt x="25" y="236"/>
                      <a:pt x="25" y="238"/>
                    </a:cubicBezTo>
                    <a:cubicBezTo>
                      <a:pt x="25" y="239"/>
                      <a:pt x="25" y="243"/>
                      <a:pt x="29" y="245"/>
                    </a:cubicBezTo>
                    <a:cubicBezTo>
                      <a:pt x="30" y="245"/>
                      <a:pt x="32" y="246"/>
                      <a:pt x="33" y="246"/>
                    </a:cubicBezTo>
                    <a:cubicBezTo>
                      <a:pt x="33" y="247"/>
                      <a:pt x="33" y="247"/>
                      <a:pt x="34" y="247"/>
                    </a:cubicBezTo>
                    <a:cubicBezTo>
                      <a:pt x="34" y="247"/>
                      <a:pt x="35" y="248"/>
                      <a:pt x="36" y="248"/>
                    </a:cubicBezTo>
                    <a:cubicBezTo>
                      <a:pt x="36" y="248"/>
                      <a:pt x="36" y="248"/>
                      <a:pt x="36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9"/>
                      <a:pt x="44" y="249"/>
                    </a:cubicBezTo>
                    <a:cubicBezTo>
                      <a:pt x="44" y="249"/>
                      <a:pt x="45" y="249"/>
                      <a:pt x="45" y="248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46" y="247"/>
                      <a:pt x="46" y="247"/>
                      <a:pt x="46" y="247"/>
                    </a:cubicBezTo>
                    <a:cubicBezTo>
                      <a:pt x="47" y="247"/>
                      <a:pt x="47" y="247"/>
                      <a:pt x="47" y="246"/>
                    </a:cubicBezTo>
                    <a:cubicBezTo>
                      <a:pt x="47" y="246"/>
                      <a:pt x="48" y="246"/>
                      <a:pt x="49" y="245"/>
                    </a:cubicBezTo>
                    <a:cubicBezTo>
                      <a:pt x="49" y="245"/>
                      <a:pt x="49" y="245"/>
                      <a:pt x="49" y="245"/>
                    </a:cubicBezTo>
                    <a:cubicBezTo>
                      <a:pt x="50" y="245"/>
                      <a:pt x="50" y="245"/>
                      <a:pt x="51" y="244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52" y="244"/>
                      <a:pt x="52" y="244"/>
                      <a:pt x="53" y="243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54" y="243"/>
                      <a:pt x="54" y="243"/>
                      <a:pt x="55" y="243"/>
                    </a:cubicBezTo>
                    <a:cubicBezTo>
                      <a:pt x="55" y="243"/>
                      <a:pt x="55" y="243"/>
                      <a:pt x="55" y="243"/>
                    </a:cubicBezTo>
                    <a:cubicBezTo>
                      <a:pt x="56" y="243"/>
                      <a:pt x="57" y="243"/>
                      <a:pt x="57" y="243"/>
                    </a:cubicBezTo>
                    <a:cubicBezTo>
                      <a:pt x="58" y="243"/>
                      <a:pt x="58" y="243"/>
                      <a:pt x="58" y="243"/>
                    </a:cubicBezTo>
                    <a:cubicBezTo>
                      <a:pt x="62" y="243"/>
                      <a:pt x="69" y="248"/>
                      <a:pt x="71" y="252"/>
                    </a:cubicBezTo>
                    <a:cubicBezTo>
                      <a:pt x="72" y="254"/>
                      <a:pt x="73" y="255"/>
                      <a:pt x="72" y="256"/>
                    </a:cubicBezTo>
                    <a:cubicBezTo>
                      <a:pt x="71" y="259"/>
                      <a:pt x="64" y="270"/>
                      <a:pt x="60" y="271"/>
                    </a:cubicBezTo>
                    <a:cubicBezTo>
                      <a:pt x="59" y="271"/>
                      <a:pt x="58" y="271"/>
                      <a:pt x="58" y="271"/>
                    </a:cubicBezTo>
                    <a:cubicBezTo>
                      <a:pt x="57" y="271"/>
                      <a:pt x="57" y="271"/>
                      <a:pt x="57" y="271"/>
                    </a:cubicBezTo>
                    <a:cubicBezTo>
                      <a:pt x="57" y="271"/>
                      <a:pt x="56" y="271"/>
                      <a:pt x="56" y="271"/>
                    </a:cubicBezTo>
                    <a:cubicBezTo>
                      <a:pt x="56" y="272"/>
                      <a:pt x="56" y="273"/>
                      <a:pt x="56" y="273"/>
                    </a:cubicBezTo>
                    <a:cubicBezTo>
                      <a:pt x="56" y="274"/>
                      <a:pt x="57" y="276"/>
                      <a:pt x="58" y="277"/>
                    </a:cubicBezTo>
                    <a:cubicBezTo>
                      <a:pt x="59" y="279"/>
                      <a:pt x="61" y="280"/>
                      <a:pt x="62" y="282"/>
                    </a:cubicBezTo>
                    <a:cubicBezTo>
                      <a:pt x="63" y="284"/>
                      <a:pt x="63" y="286"/>
                      <a:pt x="62" y="287"/>
                    </a:cubicBezTo>
                    <a:cubicBezTo>
                      <a:pt x="60" y="290"/>
                      <a:pt x="55" y="291"/>
                      <a:pt x="52" y="289"/>
                    </a:cubicBezTo>
                    <a:cubicBezTo>
                      <a:pt x="52" y="289"/>
                      <a:pt x="52" y="289"/>
                      <a:pt x="52" y="289"/>
                    </a:cubicBezTo>
                    <a:cubicBezTo>
                      <a:pt x="52" y="289"/>
                      <a:pt x="52" y="290"/>
                      <a:pt x="52" y="291"/>
                    </a:cubicBezTo>
                    <a:cubicBezTo>
                      <a:pt x="53" y="292"/>
                      <a:pt x="53" y="294"/>
                      <a:pt x="54" y="296"/>
                    </a:cubicBezTo>
                    <a:cubicBezTo>
                      <a:pt x="54" y="297"/>
                      <a:pt x="54" y="299"/>
                      <a:pt x="55" y="299"/>
                    </a:cubicBezTo>
                    <a:cubicBezTo>
                      <a:pt x="57" y="299"/>
                      <a:pt x="59" y="301"/>
                      <a:pt x="60" y="303"/>
                    </a:cubicBezTo>
                    <a:cubicBezTo>
                      <a:pt x="61" y="304"/>
                      <a:pt x="63" y="306"/>
                      <a:pt x="64" y="306"/>
                    </a:cubicBezTo>
                    <a:cubicBezTo>
                      <a:pt x="68" y="306"/>
                      <a:pt x="71" y="310"/>
                      <a:pt x="72" y="312"/>
                    </a:cubicBezTo>
                    <a:cubicBezTo>
                      <a:pt x="73" y="312"/>
                      <a:pt x="73" y="313"/>
                      <a:pt x="73" y="313"/>
                    </a:cubicBezTo>
                    <a:cubicBezTo>
                      <a:pt x="73" y="313"/>
                      <a:pt x="74" y="313"/>
                      <a:pt x="74" y="313"/>
                    </a:cubicBezTo>
                    <a:cubicBezTo>
                      <a:pt x="74" y="314"/>
                      <a:pt x="75" y="314"/>
                      <a:pt x="75" y="314"/>
                    </a:cubicBezTo>
                    <a:cubicBezTo>
                      <a:pt x="75" y="314"/>
                      <a:pt x="75" y="314"/>
                      <a:pt x="75" y="314"/>
                    </a:cubicBezTo>
                    <a:cubicBezTo>
                      <a:pt x="75" y="315"/>
                      <a:pt x="76" y="315"/>
                      <a:pt x="76" y="315"/>
                    </a:cubicBezTo>
                    <a:cubicBezTo>
                      <a:pt x="76" y="315"/>
                      <a:pt x="76" y="316"/>
                      <a:pt x="76" y="316"/>
                    </a:cubicBezTo>
                    <a:cubicBezTo>
                      <a:pt x="77" y="316"/>
                      <a:pt x="77" y="316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8" y="317"/>
                      <a:pt x="78" y="317"/>
                      <a:pt x="78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1" y="315"/>
                      <a:pt x="82" y="314"/>
                      <a:pt x="85" y="314"/>
                    </a:cubicBezTo>
                    <a:cubicBezTo>
                      <a:pt x="87" y="314"/>
                      <a:pt x="90" y="315"/>
                      <a:pt x="93" y="317"/>
                    </a:cubicBezTo>
                    <a:cubicBezTo>
                      <a:pt x="94" y="319"/>
                      <a:pt x="100" y="323"/>
                      <a:pt x="105" y="326"/>
                    </a:cubicBezTo>
                    <a:cubicBezTo>
                      <a:pt x="109" y="329"/>
                      <a:pt x="113" y="332"/>
                      <a:pt x="115" y="334"/>
                    </a:cubicBezTo>
                    <a:cubicBezTo>
                      <a:pt x="120" y="338"/>
                      <a:pt x="132" y="342"/>
                      <a:pt x="136" y="342"/>
                    </a:cubicBezTo>
                    <a:cubicBezTo>
                      <a:pt x="136" y="342"/>
                      <a:pt x="136" y="342"/>
                      <a:pt x="136" y="342"/>
                    </a:cubicBezTo>
                    <a:cubicBezTo>
                      <a:pt x="138" y="342"/>
                      <a:pt x="140" y="343"/>
                      <a:pt x="142" y="343"/>
                    </a:cubicBezTo>
                    <a:cubicBezTo>
                      <a:pt x="145" y="344"/>
                      <a:pt x="147" y="345"/>
                      <a:pt x="150" y="345"/>
                    </a:cubicBezTo>
                    <a:cubicBezTo>
                      <a:pt x="151" y="345"/>
                      <a:pt x="151" y="345"/>
                      <a:pt x="151" y="345"/>
                    </a:cubicBezTo>
                    <a:cubicBezTo>
                      <a:pt x="152" y="345"/>
                      <a:pt x="152" y="345"/>
                      <a:pt x="153" y="345"/>
                    </a:cubicBezTo>
                    <a:cubicBezTo>
                      <a:pt x="153" y="345"/>
                      <a:pt x="153" y="344"/>
                      <a:pt x="154" y="344"/>
                    </a:cubicBezTo>
                    <a:cubicBezTo>
                      <a:pt x="154" y="344"/>
                      <a:pt x="155" y="344"/>
                      <a:pt x="155" y="343"/>
                    </a:cubicBezTo>
                    <a:cubicBezTo>
                      <a:pt x="156" y="342"/>
                      <a:pt x="157" y="341"/>
                      <a:pt x="158" y="341"/>
                    </a:cubicBezTo>
                    <a:cubicBezTo>
                      <a:pt x="159" y="341"/>
                      <a:pt x="160" y="342"/>
                      <a:pt x="161" y="343"/>
                    </a:cubicBezTo>
                    <a:cubicBezTo>
                      <a:pt x="161" y="343"/>
                      <a:pt x="161" y="344"/>
                      <a:pt x="162" y="344"/>
                    </a:cubicBezTo>
                    <a:cubicBezTo>
                      <a:pt x="162" y="344"/>
                      <a:pt x="162" y="345"/>
                      <a:pt x="162" y="345"/>
                    </a:cubicBezTo>
                    <a:cubicBezTo>
                      <a:pt x="162" y="345"/>
                      <a:pt x="162" y="346"/>
                      <a:pt x="162" y="346"/>
                    </a:cubicBezTo>
                    <a:cubicBezTo>
                      <a:pt x="162" y="346"/>
                      <a:pt x="162" y="346"/>
                      <a:pt x="162" y="346"/>
                    </a:cubicBezTo>
                    <a:cubicBezTo>
                      <a:pt x="163" y="347"/>
                      <a:pt x="163" y="347"/>
                      <a:pt x="163" y="348"/>
                    </a:cubicBezTo>
                    <a:cubicBezTo>
                      <a:pt x="163" y="348"/>
                      <a:pt x="163" y="348"/>
                      <a:pt x="163" y="348"/>
                    </a:cubicBezTo>
                    <a:cubicBezTo>
                      <a:pt x="163" y="347"/>
                      <a:pt x="164" y="346"/>
                      <a:pt x="164" y="346"/>
                    </a:cubicBezTo>
                    <a:cubicBezTo>
                      <a:pt x="164" y="346"/>
                      <a:pt x="164" y="346"/>
                      <a:pt x="164" y="346"/>
                    </a:cubicBezTo>
                    <a:cubicBezTo>
                      <a:pt x="165" y="345"/>
                      <a:pt x="165" y="345"/>
                      <a:pt x="166" y="344"/>
                    </a:cubicBezTo>
                    <a:cubicBezTo>
                      <a:pt x="166" y="344"/>
                      <a:pt x="166" y="344"/>
                      <a:pt x="166" y="344"/>
                    </a:cubicBezTo>
                    <a:cubicBezTo>
                      <a:pt x="166" y="344"/>
                      <a:pt x="167" y="343"/>
                      <a:pt x="167" y="343"/>
                    </a:cubicBezTo>
                    <a:cubicBezTo>
                      <a:pt x="167" y="343"/>
                      <a:pt x="167" y="343"/>
                      <a:pt x="167" y="343"/>
                    </a:cubicBezTo>
                    <a:cubicBezTo>
                      <a:pt x="168" y="343"/>
                      <a:pt x="168" y="343"/>
                      <a:pt x="169" y="343"/>
                    </a:cubicBezTo>
                    <a:cubicBezTo>
                      <a:pt x="169" y="342"/>
                      <a:pt x="170" y="342"/>
                      <a:pt x="170" y="342"/>
                    </a:cubicBezTo>
                    <a:cubicBezTo>
                      <a:pt x="173" y="339"/>
                      <a:pt x="176" y="340"/>
                      <a:pt x="182" y="343"/>
                    </a:cubicBezTo>
                    <a:cubicBezTo>
                      <a:pt x="183" y="343"/>
                      <a:pt x="184" y="343"/>
                      <a:pt x="185" y="343"/>
                    </a:cubicBezTo>
                    <a:cubicBezTo>
                      <a:pt x="186" y="343"/>
                      <a:pt x="187" y="343"/>
                      <a:pt x="187" y="343"/>
                    </a:cubicBezTo>
                    <a:cubicBezTo>
                      <a:pt x="188" y="343"/>
                      <a:pt x="189" y="343"/>
                      <a:pt x="189" y="343"/>
                    </a:cubicBezTo>
                    <a:cubicBezTo>
                      <a:pt x="189" y="343"/>
                      <a:pt x="190" y="343"/>
                      <a:pt x="190" y="343"/>
                    </a:cubicBezTo>
                    <a:cubicBezTo>
                      <a:pt x="190" y="343"/>
                      <a:pt x="191" y="344"/>
                      <a:pt x="191" y="344"/>
                    </a:cubicBezTo>
                    <a:cubicBezTo>
                      <a:pt x="191" y="344"/>
                      <a:pt x="192" y="344"/>
                      <a:pt x="192" y="344"/>
                    </a:cubicBezTo>
                    <a:cubicBezTo>
                      <a:pt x="192" y="344"/>
                      <a:pt x="193" y="345"/>
                      <a:pt x="193" y="345"/>
                    </a:cubicBezTo>
                    <a:cubicBezTo>
                      <a:pt x="193" y="345"/>
                      <a:pt x="193" y="345"/>
                      <a:pt x="194" y="345"/>
                    </a:cubicBezTo>
                    <a:cubicBezTo>
                      <a:pt x="194" y="346"/>
                      <a:pt x="194" y="346"/>
                      <a:pt x="194" y="346"/>
                    </a:cubicBezTo>
                    <a:cubicBezTo>
                      <a:pt x="195" y="346"/>
                      <a:pt x="195" y="346"/>
                      <a:pt x="195" y="346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7" y="345"/>
                      <a:pt x="198" y="345"/>
                      <a:pt x="198" y="345"/>
                    </a:cubicBezTo>
                    <a:cubicBezTo>
                      <a:pt x="198" y="345"/>
                      <a:pt x="199" y="343"/>
                      <a:pt x="200" y="343"/>
                    </a:cubicBezTo>
                    <a:cubicBezTo>
                      <a:pt x="200" y="342"/>
                      <a:pt x="201" y="341"/>
                      <a:pt x="202" y="341"/>
                    </a:cubicBezTo>
                    <a:cubicBezTo>
                      <a:pt x="202" y="340"/>
                      <a:pt x="203" y="339"/>
                      <a:pt x="203" y="339"/>
                    </a:cubicBezTo>
                    <a:cubicBezTo>
                      <a:pt x="204" y="337"/>
                      <a:pt x="205" y="335"/>
                      <a:pt x="208" y="336"/>
                    </a:cubicBezTo>
                    <a:cubicBezTo>
                      <a:pt x="208" y="336"/>
                      <a:pt x="208" y="335"/>
                      <a:pt x="208" y="335"/>
                    </a:cubicBezTo>
                    <a:cubicBezTo>
                      <a:pt x="209" y="335"/>
                      <a:pt x="210" y="335"/>
                      <a:pt x="210" y="334"/>
                    </a:cubicBezTo>
                    <a:cubicBezTo>
                      <a:pt x="211" y="333"/>
                      <a:pt x="213" y="332"/>
                      <a:pt x="215" y="331"/>
                    </a:cubicBezTo>
                    <a:cubicBezTo>
                      <a:pt x="215" y="330"/>
                      <a:pt x="216" y="330"/>
                      <a:pt x="216" y="330"/>
                    </a:cubicBezTo>
                    <a:cubicBezTo>
                      <a:pt x="220" y="328"/>
                      <a:pt x="224" y="328"/>
                      <a:pt x="227" y="329"/>
                    </a:cubicBezTo>
                    <a:cubicBezTo>
                      <a:pt x="228" y="329"/>
                      <a:pt x="229" y="329"/>
                      <a:pt x="230" y="329"/>
                    </a:cubicBezTo>
                    <a:cubicBezTo>
                      <a:pt x="232" y="328"/>
                      <a:pt x="234" y="327"/>
                      <a:pt x="235" y="327"/>
                    </a:cubicBezTo>
                    <a:cubicBezTo>
                      <a:pt x="237" y="327"/>
                      <a:pt x="239" y="328"/>
                      <a:pt x="239" y="330"/>
                    </a:cubicBezTo>
                    <a:cubicBezTo>
                      <a:pt x="239" y="330"/>
                      <a:pt x="240" y="332"/>
                      <a:pt x="240" y="333"/>
                    </a:cubicBezTo>
                    <a:cubicBezTo>
                      <a:pt x="241" y="334"/>
                      <a:pt x="242" y="335"/>
                      <a:pt x="243" y="337"/>
                    </a:cubicBezTo>
                    <a:cubicBezTo>
                      <a:pt x="243" y="337"/>
                      <a:pt x="243" y="337"/>
                      <a:pt x="243" y="337"/>
                    </a:cubicBezTo>
                    <a:cubicBezTo>
                      <a:pt x="244" y="338"/>
                      <a:pt x="244" y="338"/>
                      <a:pt x="244" y="338"/>
                    </a:cubicBezTo>
                    <a:cubicBezTo>
                      <a:pt x="244" y="338"/>
                      <a:pt x="244" y="338"/>
                      <a:pt x="245" y="338"/>
                    </a:cubicBezTo>
                    <a:cubicBezTo>
                      <a:pt x="245" y="338"/>
                      <a:pt x="245" y="338"/>
                      <a:pt x="245" y="338"/>
                    </a:cubicBezTo>
                    <a:cubicBezTo>
                      <a:pt x="245" y="338"/>
                      <a:pt x="246" y="338"/>
                      <a:pt x="246" y="339"/>
                    </a:cubicBezTo>
                    <a:cubicBezTo>
                      <a:pt x="246" y="339"/>
                      <a:pt x="246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8" y="339"/>
                      <a:pt x="248" y="338"/>
                      <a:pt x="248" y="338"/>
                    </a:cubicBezTo>
                    <a:cubicBezTo>
                      <a:pt x="249" y="338"/>
                      <a:pt x="251" y="337"/>
                      <a:pt x="252" y="337"/>
                    </a:cubicBezTo>
                    <a:cubicBezTo>
                      <a:pt x="255" y="337"/>
                      <a:pt x="259" y="340"/>
                      <a:pt x="259" y="343"/>
                    </a:cubicBezTo>
                    <a:cubicBezTo>
                      <a:pt x="259" y="347"/>
                      <a:pt x="259" y="347"/>
                      <a:pt x="260" y="347"/>
                    </a:cubicBezTo>
                    <a:cubicBezTo>
                      <a:pt x="263" y="347"/>
                      <a:pt x="266" y="348"/>
                      <a:pt x="266" y="355"/>
                    </a:cubicBezTo>
                    <a:cubicBezTo>
                      <a:pt x="266" y="356"/>
                      <a:pt x="266" y="357"/>
                      <a:pt x="266" y="359"/>
                    </a:cubicBezTo>
                    <a:cubicBezTo>
                      <a:pt x="266" y="363"/>
                      <a:pt x="267" y="368"/>
                      <a:pt x="263" y="373"/>
                    </a:cubicBezTo>
                    <a:cubicBezTo>
                      <a:pt x="258" y="378"/>
                      <a:pt x="254" y="385"/>
                      <a:pt x="254" y="387"/>
                    </a:cubicBezTo>
                    <a:cubicBezTo>
                      <a:pt x="254" y="388"/>
                      <a:pt x="254" y="389"/>
                      <a:pt x="254" y="390"/>
                    </a:cubicBezTo>
                    <a:cubicBezTo>
                      <a:pt x="255" y="390"/>
                      <a:pt x="257" y="390"/>
                      <a:pt x="258" y="390"/>
                    </a:cubicBezTo>
                    <a:cubicBezTo>
                      <a:pt x="260" y="390"/>
                      <a:pt x="265" y="391"/>
                      <a:pt x="266" y="393"/>
                    </a:cubicBezTo>
                    <a:cubicBezTo>
                      <a:pt x="266" y="394"/>
                      <a:pt x="266" y="395"/>
                      <a:pt x="266" y="396"/>
                    </a:cubicBezTo>
                    <a:cubicBezTo>
                      <a:pt x="266" y="396"/>
                      <a:pt x="266" y="399"/>
                      <a:pt x="267" y="401"/>
                    </a:cubicBezTo>
                    <a:cubicBezTo>
                      <a:pt x="267" y="402"/>
                      <a:pt x="268" y="402"/>
                      <a:pt x="268" y="402"/>
                    </a:cubicBezTo>
                    <a:cubicBezTo>
                      <a:pt x="270" y="402"/>
                      <a:pt x="272" y="403"/>
                      <a:pt x="273" y="405"/>
                    </a:cubicBezTo>
                    <a:cubicBezTo>
                      <a:pt x="274" y="406"/>
                      <a:pt x="275" y="407"/>
                      <a:pt x="274" y="410"/>
                    </a:cubicBezTo>
                    <a:cubicBezTo>
                      <a:pt x="274" y="410"/>
                      <a:pt x="274" y="410"/>
                      <a:pt x="274" y="410"/>
                    </a:cubicBezTo>
                    <a:cubicBezTo>
                      <a:pt x="273" y="411"/>
                      <a:pt x="273" y="411"/>
                      <a:pt x="273" y="411"/>
                    </a:cubicBezTo>
                    <a:cubicBezTo>
                      <a:pt x="273" y="412"/>
                      <a:pt x="272" y="414"/>
                      <a:pt x="272" y="414"/>
                    </a:cubicBezTo>
                    <a:cubicBezTo>
                      <a:pt x="275" y="414"/>
                      <a:pt x="278" y="415"/>
                      <a:pt x="279" y="416"/>
                    </a:cubicBezTo>
                    <a:cubicBezTo>
                      <a:pt x="280" y="417"/>
                      <a:pt x="280" y="418"/>
                      <a:pt x="280" y="420"/>
                    </a:cubicBezTo>
                    <a:cubicBezTo>
                      <a:pt x="280" y="420"/>
                      <a:pt x="280" y="421"/>
                      <a:pt x="280" y="421"/>
                    </a:cubicBezTo>
                    <a:cubicBezTo>
                      <a:pt x="281" y="422"/>
                      <a:pt x="282" y="422"/>
                      <a:pt x="282" y="422"/>
                    </a:cubicBezTo>
                    <a:cubicBezTo>
                      <a:pt x="283" y="422"/>
                      <a:pt x="284" y="422"/>
                      <a:pt x="284" y="421"/>
                    </a:cubicBezTo>
                    <a:cubicBezTo>
                      <a:pt x="285" y="421"/>
                      <a:pt x="286" y="421"/>
                      <a:pt x="286" y="421"/>
                    </a:cubicBezTo>
                    <a:cubicBezTo>
                      <a:pt x="287" y="420"/>
                      <a:pt x="288" y="420"/>
                      <a:pt x="289" y="420"/>
                    </a:cubicBezTo>
                    <a:cubicBezTo>
                      <a:pt x="290" y="420"/>
                      <a:pt x="290" y="420"/>
                      <a:pt x="290" y="420"/>
                    </a:cubicBezTo>
                    <a:cubicBezTo>
                      <a:pt x="290" y="420"/>
                      <a:pt x="290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3" y="421"/>
                      <a:pt x="293" y="422"/>
                      <a:pt x="294" y="423"/>
                    </a:cubicBezTo>
                    <a:cubicBezTo>
                      <a:pt x="295" y="424"/>
                      <a:pt x="295" y="425"/>
                      <a:pt x="296" y="425"/>
                    </a:cubicBezTo>
                    <a:cubicBezTo>
                      <a:pt x="296" y="424"/>
                      <a:pt x="295" y="421"/>
                      <a:pt x="295" y="420"/>
                    </a:cubicBezTo>
                    <a:cubicBezTo>
                      <a:pt x="293" y="418"/>
                      <a:pt x="294" y="415"/>
                      <a:pt x="295" y="413"/>
                    </a:cubicBezTo>
                    <a:cubicBezTo>
                      <a:pt x="295" y="411"/>
                      <a:pt x="297" y="411"/>
                      <a:pt x="298" y="411"/>
                    </a:cubicBezTo>
                    <a:cubicBezTo>
                      <a:pt x="298" y="411"/>
                      <a:pt x="299" y="411"/>
                      <a:pt x="299" y="411"/>
                    </a:cubicBezTo>
                    <a:cubicBezTo>
                      <a:pt x="300" y="411"/>
                      <a:pt x="301" y="411"/>
                      <a:pt x="301" y="411"/>
                    </a:cubicBezTo>
                    <a:cubicBezTo>
                      <a:pt x="301" y="411"/>
                      <a:pt x="301" y="411"/>
                      <a:pt x="302" y="411"/>
                    </a:cubicBezTo>
                    <a:cubicBezTo>
                      <a:pt x="302" y="410"/>
                      <a:pt x="302" y="410"/>
                      <a:pt x="303" y="410"/>
                    </a:cubicBezTo>
                    <a:cubicBezTo>
                      <a:pt x="303" y="410"/>
                      <a:pt x="303" y="410"/>
                      <a:pt x="303" y="410"/>
                    </a:cubicBezTo>
                    <a:cubicBezTo>
                      <a:pt x="303" y="410"/>
                      <a:pt x="304" y="409"/>
                      <a:pt x="304" y="409"/>
                    </a:cubicBezTo>
                    <a:cubicBezTo>
                      <a:pt x="304" y="409"/>
                      <a:pt x="304" y="409"/>
                      <a:pt x="304" y="409"/>
                    </a:cubicBezTo>
                    <a:cubicBezTo>
                      <a:pt x="304" y="409"/>
                      <a:pt x="304" y="408"/>
                      <a:pt x="305" y="408"/>
                    </a:cubicBezTo>
                    <a:cubicBezTo>
                      <a:pt x="305" y="408"/>
                      <a:pt x="305" y="408"/>
                      <a:pt x="306" y="407"/>
                    </a:cubicBezTo>
                    <a:cubicBezTo>
                      <a:pt x="306" y="407"/>
                      <a:pt x="307" y="407"/>
                      <a:pt x="307" y="407"/>
                    </a:cubicBezTo>
                    <a:cubicBezTo>
                      <a:pt x="308" y="407"/>
                      <a:pt x="310" y="408"/>
                      <a:pt x="310" y="408"/>
                    </a:cubicBezTo>
                    <a:cubicBezTo>
                      <a:pt x="311" y="408"/>
                      <a:pt x="312" y="408"/>
                      <a:pt x="312" y="408"/>
                    </a:cubicBezTo>
                    <a:cubicBezTo>
                      <a:pt x="313" y="407"/>
                      <a:pt x="314" y="406"/>
                      <a:pt x="316" y="406"/>
                    </a:cubicBezTo>
                    <a:cubicBezTo>
                      <a:pt x="317" y="406"/>
                      <a:pt x="318" y="407"/>
                      <a:pt x="319" y="407"/>
                    </a:cubicBezTo>
                    <a:cubicBezTo>
                      <a:pt x="320" y="408"/>
                      <a:pt x="322" y="408"/>
                      <a:pt x="323" y="407"/>
                    </a:cubicBezTo>
                    <a:cubicBezTo>
                      <a:pt x="325" y="406"/>
                      <a:pt x="328" y="406"/>
                      <a:pt x="329" y="407"/>
                    </a:cubicBezTo>
                    <a:cubicBezTo>
                      <a:pt x="329" y="407"/>
                      <a:pt x="329" y="407"/>
                      <a:pt x="330" y="407"/>
                    </a:cubicBezTo>
                    <a:cubicBezTo>
                      <a:pt x="330" y="407"/>
                      <a:pt x="330" y="407"/>
                      <a:pt x="330" y="407"/>
                    </a:cubicBezTo>
                    <a:cubicBezTo>
                      <a:pt x="331" y="404"/>
                      <a:pt x="337" y="400"/>
                      <a:pt x="340" y="400"/>
                    </a:cubicBezTo>
                    <a:cubicBezTo>
                      <a:pt x="341" y="400"/>
                      <a:pt x="341" y="400"/>
                      <a:pt x="342" y="401"/>
                    </a:cubicBezTo>
                    <a:cubicBezTo>
                      <a:pt x="342" y="401"/>
                      <a:pt x="342" y="401"/>
                      <a:pt x="343" y="402"/>
                    </a:cubicBezTo>
                    <a:cubicBezTo>
                      <a:pt x="344" y="403"/>
                      <a:pt x="345" y="404"/>
                      <a:pt x="350" y="405"/>
                    </a:cubicBezTo>
                    <a:cubicBezTo>
                      <a:pt x="352" y="405"/>
                      <a:pt x="354" y="406"/>
                      <a:pt x="355" y="408"/>
                    </a:cubicBezTo>
                    <a:cubicBezTo>
                      <a:pt x="356" y="409"/>
                      <a:pt x="356" y="411"/>
                      <a:pt x="355" y="412"/>
                    </a:cubicBezTo>
                    <a:cubicBezTo>
                      <a:pt x="355" y="413"/>
                      <a:pt x="355" y="413"/>
                      <a:pt x="355" y="414"/>
                    </a:cubicBezTo>
                    <a:cubicBezTo>
                      <a:pt x="355" y="415"/>
                      <a:pt x="362" y="420"/>
                      <a:pt x="364" y="420"/>
                    </a:cubicBezTo>
                    <a:cubicBezTo>
                      <a:pt x="365" y="420"/>
                      <a:pt x="365" y="420"/>
                      <a:pt x="365" y="421"/>
                    </a:cubicBezTo>
                    <a:cubicBezTo>
                      <a:pt x="365" y="421"/>
                      <a:pt x="365" y="421"/>
                      <a:pt x="366" y="421"/>
                    </a:cubicBezTo>
                    <a:cubicBezTo>
                      <a:pt x="366" y="421"/>
                      <a:pt x="366" y="421"/>
                      <a:pt x="367" y="422"/>
                    </a:cubicBezTo>
                    <a:cubicBezTo>
                      <a:pt x="367" y="422"/>
                      <a:pt x="367" y="422"/>
                      <a:pt x="367" y="422"/>
                    </a:cubicBezTo>
                    <a:cubicBezTo>
                      <a:pt x="367" y="422"/>
                      <a:pt x="368" y="422"/>
                      <a:pt x="369" y="422"/>
                    </a:cubicBezTo>
                    <a:cubicBezTo>
                      <a:pt x="370" y="422"/>
                      <a:pt x="370" y="422"/>
                      <a:pt x="370" y="422"/>
                    </a:cubicBezTo>
                    <a:cubicBezTo>
                      <a:pt x="371" y="422"/>
                      <a:pt x="371" y="421"/>
                      <a:pt x="371" y="421"/>
                    </a:cubicBezTo>
                    <a:cubicBezTo>
                      <a:pt x="372" y="419"/>
                      <a:pt x="374" y="418"/>
                      <a:pt x="376" y="418"/>
                    </a:cubicBezTo>
                    <a:cubicBezTo>
                      <a:pt x="378" y="418"/>
                      <a:pt x="380" y="419"/>
                      <a:pt x="381" y="421"/>
                    </a:cubicBezTo>
                    <a:cubicBezTo>
                      <a:pt x="381" y="422"/>
                      <a:pt x="382" y="422"/>
                      <a:pt x="382" y="422"/>
                    </a:cubicBezTo>
                    <a:cubicBezTo>
                      <a:pt x="382" y="422"/>
                      <a:pt x="383" y="422"/>
                      <a:pt x="384" y="421"/>
                    </a:cubicBezTo>
                    <a:cubicBezTo>
                      <a:pt x="385" y="420"/>
                      <a:pt x="386" y="420"/>
                      <a:pt x="387" y="420"/>
                    </a:cubicBezTo>
                    <a:cubicBezTo>
                      <a:pt x="389" y="420"/>
                      <a:pt x="391" y="421"/>
                      <a:pt x="391" y="423"/>
                    </a:cubicBezTo>
                    <a:cubicBezTo>
                      <a:pt x="392" y="424"/>
                      <a:pt x="392" y="427"/>
                      <a:pt x="390" y="429"/>
                    </a:cubicBezTo>
                    <a:cubicBezTo>
                      <a:pt x="390" y="429"/>
                      <a:pt x="390" y="429"/>
                      <a:pt x="390" y="429"/>
                    </a:cubicBezTo>
                    <a:cubicBezTo>
                      <a:pt x="390" y="431"/>
                      <a:pt x="391" y="434"/>
                      <a:pt x="392" y="435"/>
                    </a:cubicBezTo>
                    <a:cubicBezTo>
                      <a:pt x="393" y="435"/>
                      <a:pt x="393" y="434"/>
                      <a:pt x="392" y="433"/>
                    </a:cubicBezTo>
                    <a:cubicBezTo>
                      <a:pt x="391" y="428"/>
                      <a:pt x="398" y="424"/>
                      <a:pt x="409" y="421"/>
                    </a:cubicBezTo>
                    <a:cubicBezTo>
                      <a:pt x="419" y="417"/>
                      <a:pt x="429" y="411"/>
                      <a:pt x="430" y="409"/>
                    </a:cubicBezTo>
                    <a:cubicBezTo>
                      <a:pt x="430" y="408"/>
                      <a:pt x="431" y="407"/>
                      <a:pt x="433" y="407"/>
                    </a:cubicBezTo>
                    <a:cubicBezTo>
                      <a:pt x="433" y="407"/>
                      <a:pt x="434" y="408"/>
                      <a:pt x="436" y="408"/>
                    </a:cubicBezTo>
                    <a:cubicBezTo>
                      <a:pt x="438" y="409"/>
                      <a:pt x="441" y="409"/>
                      <a:pt x="442" y="408"/>
                    </a:cubicBezTo>
                    <a:cubicBezTo>
                      <a:pt x="445" y="406"/>
                      <a:pt x="454" y="405"/>
                      <a:pt x="461" y="405"/>
                    </a:cubicBezTo>
                    <a:cubicBezTo>
                      <a:pt x="462" y="405"/>
                      <a:pt x="462" y="405"/>
                      <a:pt x="462" y="405"/>
                    </a:cubicBezTo>
                    <a:cubicBezTo>
                      <a:pt x="463" y="405"/>
                      <a:pt x="464" y="405"/>
                      <a:pt x="465" y="403"/>
                    </a:cubicBezTo>
                    <a:cubicBezTo>
                      <a:pt x="465" y="402"/>
                      <a:pt x="466" y="401"/>
                      <a:pt x="468" y="400"/>
                    </a:cubicBezTo>
                    <a:cubicBezTo>
                      <a:pt x="469" y="399"/>
                      <a:pt x="470" y="398"/>
                      <a:pt x="470" y="397"/>
                    </a:cubicBezTo>
                    <a:cubicBezTo>
                      <a:pt x="472" y="396"/>
                      <a:pt x="472" y="395"/>
                      <a:pt x="475" y="394"/>
                    </a:cubicBezTo>
                    <a:cubicBezTo>
                      <a:pt x="479" y="393"/>
                      <a:pt x="480" y="390"/>
                      <a:pt x="480" y="389"/>
                    </a:cubicBezTo>
                    <a:cubicBezTo>
                      <a:pt x="480" y="387"/>
                      <a:pt x="483" y="386"/>
                      <a:pt x="485" y="385"/>
                    </a:cubicBezTo>
                    <a:cubicBezTo>
                      <a:pt x="486" y="384"/>
                      <a:pt x="488" y="384"/>
                      <a:pt x="488" y="384"/>
                    </a:cubicBezTo>
                    <a:cubicBezTo>
                      <a:pt x="488" y="382"/>
                      <a:pt x="490" y="381"/>
                      <a:pt x="492" y="380"/>
                    </a:cubicBezTo>
                    <a:cubicBezTo>
                      <a:pt x="492" y="380"/>
                      <a:pt x="494" y="379"/>
                      <a:pt x="494" y="379"/>
                    </a:cubicBezTo>
                    <a:cubicBezTo>
                      <a:pt x="494" y="376"/>
                      <a:pt x="496" y="375"/>
                      <a:pt x="497" y="374"/>
                    </a:cubicBezTo>
                    <a:cubicBezTo>
                      <a:pt x="498" y="374"/>
                      <a:pt x="499" y="374"/>
                      <a:pt x="499" y="373"/>
                    </a:cubicBezTo>
                    <a:cubicBezTo>
                      <a:pt x="499" y="373"/>
                      <a:pt x="499" y="371"/>
                      <a:pt x="499" y="370"/>
                    </a:cubicBezTo>
                    <a:cubicBezTo>
                      <a:pt x="499" y="368"/>
                      <a:pt x="498" y="365"/>
                      <a:pt x="501" y="364"/>
                    </a:cubicBezTo>
                    <a:cubicBezTo>
                      <a:pt x="500" y="364"/>
                      <a:pt x="500" y="363"/>
                      <a:pt x="500" y="363"/>
                    </a:cubicBezTo>
                    <a:cubicBezTo>
                      <a:pt x="499" y="362"/>
                      <a:pt x="499" y="362"/>
                      <a:pt x="499" y="361"/>
                    </a:cubicBezTo>
                    <a:cubicBezTo>
                      <a:pt x="498" y="360"/>
                      <a:pt x="499" y="359"/>
                      <a:pt x="499" y="359"/>
                    </a:cubicBezTo>
                    <a:cubicBezTo>
                      <a:pt x="500" y="358"/>
                      <a:pt x="501" y="357"/>
                      <a:pt x="503" y="356"/>
                    </a:cubicBezTo>
                    <a:cubicBezTo>
                      <a:pt x="505" y="356"/>
                      <a:pt x="506" y="356"/>
                      <a:pt x="507" y="355"/>
                    </a:cubicBezTo>
                    <a:cubicBezTo>
                      <a:pt x="510" y="353"/>
                      <a:pt x="511" y="351"/>
                      <a:pt x="512" y="348"/>
                    </a:cubicBezTo>
                    <a:cubicBezTo>
                      <a:pt x="512" y="344"/>
                      <a:pt x="518" y="341"/>
                      <a:pt x="520" y="340"/>
                    </a:cubicBezTo>
                    <a:cubicBezTo>
                      <a:pt x="521" y="340"/>
                      <a:pt x="522" y="337"/>
                      <a:pt x="521" y="333"/>
                    </a:cubicBezTo>
                    <a:cubicBezTo>
                      <a:pt x="521" y="331"/>
                      <a:pt x="522" y="329"/>
                      <a:pt x="523" y="329"/>
                    </a:cubicBezTo>
                    <a:cubicBezTo>
                      <a:pt x="522" y="328"/>
                      <a:pt x="522" y="327"/>
                      <a:pt x="522" y="326"/>
                    </a:cubicBezTo>
                    <a:cubicBezTo>
                      <a:pt x="523" y="325"/>
                      <a:pt x="523" y="324"/>
                      <a:pt x="525" y="323"/>
                    </a:cubicBezTo>
                    <a:cubicBezTo>
                      <a:pt x="523" y="323"/>
                      <a:pt x="522" y="321"/>
                      <a:pt x="521" y="320"/>
                    </a:cubicBezTo>
                    <a:cubicBezTo>
                      <a:pt x="520" y="320"/>
                      <a:pt x="520" y="320"/>
                      <a:pt x="520" y="320"/>
                    </a:cubicBezTo>
                    <a:cubicBezTo>
                      <a:pt x="519" y="320"/>
                      <a:pt x="518" y="321"/>
                      <a:pt x="517" y="321"/>
                    </a:cubicBezTo>
                    <a:cubicBezTo>
                      <a:pt x="515" y="321"/>
                      <a:pt x="512" y="319"/>
                      <a:pt x="512" y="317"/>
                    </a:cubicBezTo>
                    <a:cubicBezTo>
                      <a:pt x="511" y="316"/>
                      <a:pt x="512" y="314"/>
                      <a:pt x="514" y="314"/>
                    </a:cubicBezTo>
                    <a:cubicBezTo>
                      <a:pt x="516" y="313"/>
                      <a:pt x="519" y="312"/>
                      <a:pt x="521" y="310"/>
                    </a:cubicBezTo>
                    <a:cubicBezTo>
                      <a:pt x="523" y="310"/>
                      <a:pt x="524" y="309"/>
                      <a:pt x="525" y="308"/>
                    </a:cubicBezTo>
                    <a:cubicBezTo>
                      <a:pt x="524" y="307"/>
                      <a:pt x="521" y="306"/>
                      <a:pt x="520" y="306"/>
                    </a:cubicBezTo>
                    <a:cubicBezTo>
                      <a:pt x="520" y="306"/>
                      <a:pt x="520" y="306"/>
                      <a:pt x="520" y="306"/>
                    </a:cubicBezTo>
                    <a:cubicBezTo>
                      <a:pt x="517" y="306"/>
                      <a:pt x="515" y="303"/>
                      <a:pt x="513" y="301"/>
                    </a:cubicBezTo>
                    <a:cubicBezTo>
                      <a:pt x="512" y="300"/>
                      <a:pt x="511" y="298"/>
                      <a:pt x="510" y="298"/>
                    </a:cubicBezTo>
                    <a:cubicBezTo>
                      <a:pt x="507" y="298"/>
                      <a:pt x="507" y="297"/>
                      <a:pt x="507" y="296"/>
                    </a:cubicBezTo>
                    <a:cubicBezTo>
                      <a:pt x="507" y="293"/>
                      <a:pt x="511" y="293"/>
                      <a:pt x="512" y="293"/>
                    </a:cubicBezTo>
                    <a:cubicBezTo>
                      <a:pt x="514" y="293"/>
                      <a:pt x="516" y="293"/>
                      <a:pt x="517" y="294"/>
                    </a:cubicBezTo>
                    <a:cubicBezTo>
                      <a:pt x="520" y="296"/>
                      <a:pt x="522" y="297"/>
                      <a:pt x="524" y="297"/>
                    </a:cubicBezTo>
                    <a:cubicBezTo>
                      <a:pt x="523" y="295"/>
                      <a:pt x="520" y="292"/>
                      <a:pt x="515" y="289"/>
                    </a:cubicBezTo>
                    <a:cubicBezTo>
                      <a:pt x="513" y="287"/>
                      <a:pt x="513" y="284"/>
                      <a:pt x="513" y="283"/>
                    </a:cubicBezTo>
                    <a:cubicBezTo>
                      <a:pt x="513" y="282"/>
                      <a:pt x="513" y="282"/>
                      <a:pt x="513" y="282"/>
                    </a:cubicBezTo>
                    <a:cubicBezTo>
                      <a:pt x="511" y="280"/>
                      <a:pt x="507" y="270"/>
                      <a:pt x="506" y="267"/>
                    </a:cubicBezTo>
                    <a:cubicBezTo>
                      <a:pt x="505" y="266"/>
                      <a:pt x="503" y="265"/>
                      <a:pt x="501" y="264"/>
                    </a:cubicBezTo>
                    <a:cubicBezTo>
                      <a:pt x="499" y="263"/>
                      <a:pt x="497" y="262"/>
                      <a:pt x="496" y="261"/>
                    </a:cubicBezTo>
                    <a:cubicBezTo>
                      <a:pt x="495" y="259"/>
                      <a:pt x="495" y="257"/>
                      <a:pt x="495" y="255"/>
                    </a:cubicBezTo>
                    <a:cubicBezTo>
                      <a:pt x="496" y="252"/>
                      <a:pt x="499" y="249"/>
                      <a:pt x="502" y="247"/>
                    </a:cubicBezTo>
                    <a:cubicBezTo>
                      <a:pt x="504" y="247"/>
                      <a:pt x="504" y="245"/>
                      <a:pt x="505" y="244"/>
                    </a:cubicBezTo>
                    <a:cubicBezTo>
                      <a:pt x="505" y="243"/>
                      <a:pt x="506" y="241"/>
                      <a:pt x="508" y="241"/>
                    </a:cubicBezTo>
                    <a:cubicBezTo>
                      <a:pt x="508" y="241"/>
                      <a:pt x="508" y="241"/>
                      <a:pt x="508" y="241"/>
                    </a:cubicBezTo>
                    <a:cubicBezTo>
                      <a:pt x="509" y="241"/>
                      <a:pt x="509" y="241"/>
                      <a:pt x="509" y="241"/>
                    </a:cubicBezTo>
                    <a:cubicBezTo>
                      <a:pt x="510" y="241"/>
                      <a:pt x="511" y="241"/>
                      <a:pt x="512" y="238"/>
                    </a:cubicBezTo>
                    <a:cubicBezTo>
                      <a:pt x="514" y="235"/>
                      <a:pt x="517" y="235"/>
                      <a:pt x="518" y="234"/>
                    </a:cubicBezTo>
                    <a:cubicBezTo>
                      <a:pt x="519" y="234"/>
                      <a:pt x="519" y="234"/>
                      <a:pt x="520" y="234"/>
                    </a:cubicBezTo>
                    <a:cubicBezTo>
                      <a:pt x="521" y="233"/>
                      <a:pt x="524" y="232"/>
                      <a:pt x="527" y="231"/>
                    </a:cubicBezTo>
                    <a:cubicBezTo>
                      <a:pt x="529" y="231"/>
                      <a:pt x="532" y="231"/>
                      <a:pt x="533" y="230"/>
                    </a:cubicBezTo>
                    <a:cubicBezTo>
                      <a:pt x="533" y="230"/>
                      <a:pt x="533" y="229"/>
                      <a:pt x="532" y="228"/>
                    </a:cubicBezTo>
                    <a:cubicBezTo>
                      <a:pt x="531" y="227"/>
                      <a:pt x="529" y="226"/>
                      <a:pt x="528" y="226"/>
                    </a:cubicBezTo>
                    <a:cubicBezTo>
                      <a:pt x="527" y="227"/>
                      <a:pt x="526" y="227"/>
                      <a:pt x="525" y="227"/>
                    </a:cubicBezTo>
                    <a:cubicBezTo>
                      <a:pt x="521" y="227"/>
                      <a:pt x="517" y="225"/>
                      <a:pt x="515" y="221"/>
                    </a:cubicBezTo>
                    <a:cubicBezTo>
                      <a:pt x="514" y="221"/>
                      <a:pt x="511" y="224"/>
                      <a:pt x="510" y="226"/>
                    </a:cubicBezTo>
                    <a:cubicBezTo>
                      <a:pt x="507" y="228"/>
                      <a:pt x="505" y="230"/>
                      <a:pt x="502" y="232"/>
                    </a:cubicBezTo>
                    <a:cubicBezTo>
                      <a:pt x="499" y="233"/>
                      <a:pt x="496" y="232"/>
                      <a:pt x="494" y="229"/>
                    </a:cubicBezTo>
                    <a:cubicBezTo>
                      <a:pt x="492" y="226"/>
                      <a:pt x="491" y="223"/>
                      <a:pt x="493" y="220"/>
                    </a:cubicBezTo>
                    <a:cubicBezTo>
                      <a:pt x="493" y="219"/>
                      <a:pt x="493" y="219"/>
                      <a:pt x="493" y="219"/>
                    </a:cubicBezTo>
                    <a:cubicBezTo>
                      <a:pt x="493" y="219"/>
                      <a:pt x="492" y="219"/>
                      <a:pt x="488" y="219"/>
                    </a:cubicBezTo>
                    <a:cubicBezTo>
                      <a:pt x="486" y="219"/>
                      <a:pt x="485" y="219"/>
                      <a:pt x="483" y="219"/>
                    </a:cubicBezTo>
                    <a:cubicBezTo>
                      <a:pt x="483" y="219"/>
                      <a:pt x="483" y="219"/>
                      <a:pt x="483" y="219"/>
                    </a:cubicBezTo>
                    <a:cubicBezTo>
                      <a:pt x="479" y="219"/>
                      <a:pt x="476" y="216"/>
                      <a:pt x="476" y="212"/>
                    </a:cubicBezTo>
                    <a:cubicBezTo>
                      <a:pt x="476" y="208"/>
                      <a:pt x="478" y="201"/>
                      <a:pt x="482" y="201"/>
                    </a:cubicBezTo>
                    <a:cubicBezTo>
                      <a:pt x="484" y="201"/>
                      <a:pt x="486" y="201"/>
                      <a:pt x="487" y="201"/>
                    </a:cubicBezTo>
                    <a:cubicBezTo>
                      <a:pt x="488" y="201"/>
                      <a:pt x="490" y="202"/>
                      <a:pt x="491" y="202"/>
                    </a:cubicBezTo>
                    <a:cubicBezTo>
                      <a:pt x="492" y="202"/>
                      <a:pt x="494" y="201"/>
                      <a:pt x="495" y="198"/>
                    </a:cubicBezTo>
                    <a:cubicBezTo>
                      <a:pt x="496" y="193"/>
                      <a:pt x="499" y="192"/>
                      <a:pt x="502" y="192"/>
                    </a:cubicBezTo>
                    <a:cubicBezTo>
                      <a:pt x="504" y="191"/>
                      <a:pt x="506" y="191"/>
                      <a:pt x="508" y="188"/>
                    </a:cubicBezTo>
                    <a:cubicBezTo>
                      <a:pt x="512" y="184"/>
                      <a:pt x="518" y="178"/>
                      <a:pt x="524" y="178"/>
                    </a:cubicBezTo>
                    <a:cubicBezTo>
                      <a:pt x="526" y="178"/>
                      <a:pt x="528" y="179"/>
                      <a:pt x="530" y="180"/>
                    </a:cubicBezTo>
                    <a:cubicBezTo>
                      <a:pt x="532" y="182"/>
                      <a:pt x="532" y="183"/>
                      <a:pt x="532" y="184"/>
                    </a:cubicBezTo>
                    <a:cubicBezTo>
                      <a:pt x="533" y="188"/>
                      <a:pt x="530" y="191"/>
                      <a:pt x="527" y="194"/>
                    </a:cubicBezTo>
                    <a:cubicBezTo>
                      <a:pt x="525" y="195"/>
                      <a:pt x="524" y="197"/>
                      <a:pt x="523" y="198"/>
                    </a:cubicBezTo>
                    <a:cubicBezTo>
                      <a:pt x="523" y="199"/>
                      <a:pt x="523" y="200"/>
                      <a:pt x="523" y="201"/>
                    </a:cubicBezTo>
                    <a:cubicBezTo>
                      <a:pt x="523" y="202"/>
                      <a:pt x="523" y="204"/>
                      <a:pt x="522" y="206"/>
                    </a:cubicBezTo>
                    <a:cubicBezTo>
                      <a:pt x="523" y="206"/>
                      <a:pt x="525" y="205"/>
                      <a:pt x="526" y="204"/>
                    </a:cubicBezTo>
                    <a:cubicBezTo>
                      <a:pt x="534" y="199"/>
                      <a:pt x="541" y="195"/>
                      <a:pt x="548" y="192"/>
                    </a:cubicBezTo>
                    <a:cubicBezTo>
                      <a:pt x="549" y="192"/>
                      <a:pt x="551" y="191"/>
                      <a:pt x="552" y="191"/>
                    </a:cubicBezTo>
                    <a:cubicBezTo>
                      <a:pt x="552" y="191"/>
                      <a:pt x="552" y="191"/>
                      <a:pt x="553" y="191"/>
                    </a:cubicBezTo>
                    <a:cubicBezTo>
                      <a:pt x="553" y="191"/>
                      <a:pt x="553" y="190"/>
                      <a:pt x="553" y="190"/>
                    </a:cubicBezTo>
                    <a:cubicBezTo>
                      <a:pt x="553" y="190"/>
                      <a:pt x="553" y="189"/>
                      <a:pt x="554" y="189"/>
                    </a:cubicBezTo>
                    <a:cubicBezTo>
                      <a:pt x="554" y="189"/>
                      <a:pt x="554" y="189"/>
                      <a:pt x="554" y="189"/>
                    </a:cubicBezTo>
                    <a:cubicBezTo>
                      <a:pt x="554" y="188"/>
                      <a:pt x="554" y="188"/>
                      <a:pt x="555" y="188"/>
                    </a:cubicBezTo>
                    <a:cubicBezTo>
                      <a:pt x="555" y="188"/>
                      <a:pt x="555" y="188"/>
                      <a:pt x="555" y="187"/>
                    </a:cubicBezTo>
                    <a:cubicBezTo>
                      <a:pt x="555" y="187"/>
                      <a:pt x="556" y="187"/>
                      <a:pt x="556" y="187"/>
                    </a:cubicBezTo>
                    <a:cubicBezTo>
                      <a:pt x="557" y="186"/>
                      <a:pt x="558" y="186"/>
                      <a:pt x="559" y="185"/>
                    </a:cubicBezTo>
                    <a:cubicBezTo>
                      <a:pt x="564" y="183"/>
                      <a:pt x="575" y="178"/>
                      <a:pt x="576" y="176"/>
                    </a:cubicBezTo>
                    <a:cubicBezTo>
                      <a:pt x="577" y="175"/>
                      <a:pt x="577" y="174"/>
                      <a:pt x="578" y="173"/>
                    </a:cubicBezTo>
                    <a:cubicBezTo>
                      <a:pt x="580" y="170"/>
                      <a:pt x="582" y="167"/>
                      <a:pt x="585" y="167"/>
                    </a:cubicBezTo>
                    <a:cubicBezTo>
                      <a:pt x="587" y="167"/>
                      <a:pt x="588" y="168"/>
                      <a:pt x="589" y="169"/>
                    </a:cubicBezTo>
                    <a:cubicBezTo>
                      <a:pt x="590" y="169"/>
                      <a:pt x="591" y="170"/>
                      <a:pt x="592" y="170"/>
                    </a:cubicBezTo>
                    <a:cubicBezTo>
                      <a:pt x="594" y="170"/>
                      <a:pt x="595" y="170"/>
                      <a:pt x="596" y="170"/>
                    </a:cubicBezTo>
                    <a:cubicBezTo>
                      <a:pt x="596" y="170"/>
                      <a:pt x="597" y="170"/>
                      <a:pt x="598" y="170"/>
                    </a:cubicBezTo>
                    <a:cubicBezTo>
                      <a:pt x="597" y="169"/>
                      <a:pt x="596" y="167"/>
                      <a:pt x="597" y="166"/>
                    </a:cubicBezTo>
                    <a:cubicBezTo>
                      <a:pt x="598" y="164"/>
                      <a:pt x="600" y="164"/>
                      <a:pt x="603" y="163"/>
                    </a:cubicBezTo>
                    <a:cubicBezTo>
                      <a:pt x="604" y="163"/>
                      <a:pt x="604" y="163"/>
                      <a:pt x="604" y="163"/>
                    </a:cubicBezTo>
                    <a:cubicBezTo>
                      <a:pt x="606" y="163"/>
                      <a:pt x="606" y="162"/>
                      <a:pt x="607" y="161"/>
                    </a:cubicBezTo>
                    <a:cubicBezTo>
                      <a:pt x="608" y="159"/>
                      <a:pt x="609" y="157"/>
                      <a:pt x="612" y="157"/>
                    </a:cubicBezTo>
                    <a:cubicBezTo>
                      <a:pt x="612" y="157"/>
                      <a:pt x="613" y="155"/>
                      <a:pt x="613" y="154"/>
                    </a:cubicBezTo>
                    <a:cubicBezTo>
                      <a:pt x="614" y="152"/>
                      <a:pt x="615" y="149"/>
                      <a:pt x="619" y="149"/>
                    </a:cubicBezTo>
                    <a:cubicBezTo>
                      <a:pt x="621" y="149"/>
                      <a:pt x="622" y="150"/>
                      <a:pt x="624" y="151"/>
                    </a:cubicBezTo>
                    <a:cubicBezTo>
                      <a:pt x="625" y="152"/>
                      <a:pt x="626" y="153"/>
                      <a:pt x="627" y="152"/>
                    </a:cubicBezTo>
                    <a:cubicBezTo>
                      <a:pt x="628" y="152"/>
                      <a:pt x="629" y="152"/>
                      <a:pt x="629" y="152"/>
                    </a:cubicBezTo>
                    <a:cubicBezTo>
                      <a:pt x="629" y="152"/>
                      <a:pt x="630" y="152"/>
                      <a:pt x="630" y="152"/>
                    </a:cubicBezTo>
                    <a:cubicBezTo>
                      <a:pt x="630" y="152"/>
                      <a:pt x="630" y="152"/>
                      <a:pt x="631" y="153"/>
                    </a:cubicBezTo>
                    <a:cubicBezTo>
                      <a:pt x="631" y="152"/>
                      <a:pt x="631" y="152"/>
                      <a:pt x="632" y="152"/>
                    </a:cubicBezTo>
                    <a:cubicBezTo>
                      <a:pt x="632" y="152"/>
                      <a:pt x="632" y="152"/>
                      <a:pt x="632" y="151"/>
                    </a:cubicBezTo>
                    <a:cubicBezTo>
                      <a:pt x="632" y="150"/>
                      <a:pt x="632" y="149"/>
                      <a:pt x="632" y="148"/>
                    </a:cubicBezTo>
                    <a:cubicBezTo>
                      <a:pt x="632" y="146"/>
                      <a:pt x="632" y="144"/>
                      <a:pt x="631" y="143"/>
                    </a:cubicBezTo>
                    <a:cubicBezTo>
                      <a:pt x="630" y="140"/>
                      <a:pt x="630" y="137"/>
                      <a:pt x="630" y="136"/>
                    </a:cubicBezTo>
                    <a:cubicBezTo>
                      <a:pt x="631" y="135"/>
                      <a:pt x="631" y="134"/>
                      <a:pt x="630" y="133"/>
                    </a:cubicBezTo>
                    <a:cubicBezTo>
                      <a:pt x="630" y="132"/>
                      <a:pt x="629" y="127"/>
                      <a:pt x="631" y="124"/>
                    </a:cubicBezTo>
                    <a:cubicBezTo>
                      <a:pt x="632" y="123"/>
                      <a:pt x="633" y="123"/>
                      <a:pt x="634" y="123"/>
                    </a:cubicBezTo>
                    <a:cubicBezTo>
                      <a:pt x="634" y="123"/>
                      <a:pt x="636" y="121"/>
                      <a:pt x="636" y="121"/>
                    </a:cubicBezTo>
                    <a:cubicBezTo>
                      <a:pt x="638" y="119"/>
                      <a:pt x="640" y="118"/>
                      <a:pt x="642" y="118"/>
                    </a:cubicBezTo>
                    <a:cubicBezTo>
                      <a:pt x="643" y="118"/>
                      <a:pt x="644" y="118"/>
                      <a:pt x="645" y="119"/>
                    </a:cubicBezTo>
                    <a:cubicBezTo>
                      <a:pt x="646" y="120"/>
                      <a:pt x="648" y="120"/>
                      <a:pt x="650" y="120"/>
                    </a:cubicBezTo>
                    <a:cubicBezTo>
                      <a:pt x="650" y="120"/>
                      <a:pt x="650" y="120"/>
                      <a:pt x="650" y="120"/>
                    </a:cubicBezTo>
                    <a:cubicBezTo>
                      <a:pt x="651" y="120"/>
                      <a:pt x="651" y="120"/>
                      <a:pt x="652" y="120"/>
                    </a:cubicBezTo>
                    <a:cubicBezTo>
                      <a:pt x="651" y="118"/>
                      <a:pt x="653" y="117"/>
                      <a:pt x="654" y="115"/>
                    </a:cubicBezTo>
                    <a:cubicBezTo>
                      <a:pt x="656" y="114"/>
                      <a:pt x="657" y="114"/>
                      <a:pt x="657" y="113"/>
                    </a:cubicBezTo>
                    <a:cubicBezTo>
                      <a:pt x="657" y="110"/>
                      <a:pt x="659" y="108"/>
                      <a:pt x="661" y="107"/>
                    </a:cubicBezTo>
                    <a:cubicBezTo>
                      <a:pt x="662" y="106"/>
                      <a:pt x="663" y="105"/>
                      <a:pt x="663" y="104"/>
                    </a:cubicBezTo>
                    <a:cubicBezTo>
                      <a:pt x="664" y="103"/>
                      <a:pt x="664" y="103"/>
                      <a:pt x="664" y="102"/>
                    </a:cubicBezTo>
                    <a:cubicBezTo>
                      <a:pt x="665" y="97"/>
                      <a:pt x="666" y="93"/>
                      <a:pt x="668" y="90"/>
                    </a:cubicBezTo>
                    <a:cubicBezTo>
                      <a:pt x="669" y="89"/>
                      <a:pt x="670" y="89"/>
                      <a:pt x="670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0" y="87"/>
                      <a:pt x="670" y="87"/>
                    </a:cubicBezTo>
                    <a:cubicBezTo>
                      <a:pt x="670" y="86"/>
                      <a:pt x="669" y="84"/>
                      <a:pt x="669" y="80"/>
                    </a:cubicBezTo>
                    <a:cubicBezTo>
                      <a:pt x="669" y="80"/>
                      <a:pt x="669" y="79"/>
                      <a:pt x="669" y="79"/>
                    </a:cubicBezTo>
                    <a:cubicBezTo>
                      <a:pt x="668" y="79"/>
                      <a:pt x="668" y="79"/>
                      <a:pt x="667" y="79"/>
                    </a:cubicBezTo>
                    <a:cubicBezTo>
                      <a:pt x="666" y="79"/>
                      <a:pt x="664" y="79"/>
                      <a:pt x="663" y="80"/>
                    </a:cubicBezTo>
                    <a:cubicBezTo>
                      <a:pt x="662" y="81"/>
                      <a:pt x="660" y="81"/>
                      <a:pt x="658" y="81"/>
                    </a:cubicBezTo>
                    <a:cubicBezTo>
                      <a:pt x="656" y="81"/>
                      <a:pt x="654" y="82"/>
                      <a:pt x="653" y="83"/>
                    </a:cubicBezTo>
                    <a:cubicBezTo>
                      <a:pt x="651" y="86"/>
                      <a:pt x="649" y="87"/>
                      <a:pt x="647" y="87"/>
                    </a:cubicBezTo>
                    <a:cubicBezTo>
                      <a:pt x="646" y="87"/>
                      <a:pt x="646" y="87"/>
                      <a:pt x="645" y="87"/>
                    </a:cubicBezTo>
                    <a:cubicBezTo>
                      <a:pt x="644" y="86"/>
                      <a:pt x="643" y="86"/>
                      <a:pt x="641" y="87"/>
                    </a:cubicBezTo>
                    <a:cubicBezTo>
                      <a:pt x="641" y="87"/>
                      <a:pt x="640" y="87"/>
                      <a:pt x="639" y="87"/>
                    </a:cubicBezTo>
                    <a:cubicBezTo>
                      <a:pt x="636" y="87"/>
                      <a:pt x="631" y="86"/>
                      <a:pt x="629" y="83"/>
                    </a:cubicBezTo>
                    <a:cubicBezTo>
                      <a:pt x="628" y="82"/>
                      <a:pt x="628" y="81"/>
                      <a:pt x="628" y="80"/>
                    </a:cubicBezTo>
                    <a:cubicBezTo>
                      <a:pt x="628" y="79"/>
                      <a:pt x="628" y="78"/>
                      <a:pt x="627" y="77"/>
                    </a:cubicBezTo>
                    <a:cubicBezTo>
                      <a:pt x="627" y="76"/>
                      <a:pt x="627" y="76"/>
                      <a:pt x="627" y="75"/>
                    </a:cubicBezTo>
                    <a:cubicBezTo>
                      <a:pt x="626" y="74"/>
                      <a:pt x="626" y="72"/>
                      <a:pt x="626" y="70"/>
                    </a:cubicBezTo>
                    <a:cubicBezTo>
                      <a:pt x="626" y="70"/>
                      <a:pt x="625" y="70"/>
                      <a:pt x="624" y="70"/>
                    </a:cubicBezTo>
                    <a:cubicBezTo>
                      <a:pt x="622" y="69"/>
                      <a:pt x="620" y="69"/>
                      <a:pt x="618" y="67"/>
                    </a:cubicBezTo>
                    <a:cubicBezTo>
                      <a:pt x="618" y="66"/>
                      <a:pt x="617" y="65"/>
                      <a:pt x="616" y="65"/>
                    </a:cubicBezTo>
                    <a:cubicBezTo>
                      <a:pt x="613" y="63"/>
                      <a:pt x="610" y="62"/>
                      <a:pt x="609" y="62"/>
                    </a:cubicBezTo>
                    <a:cubicBezTo>
                      <a:pt x="609" y="62"/>
                      <a:pt x="609" y="62"/>
                      <a:pt x="609" y="62"/>
                    </a:cubicBezTo>
                    <a:cubicBezTo>
                      <a:pt x="608" y="62"/>
                      <a:pt x="608" y="62"/>
                      <a:pt x="608" y="62"/>
                    </a:cubicBezTo>
                    <a:cubicBezTo>
                      <a:pt x="607" y="62"/>
                      <a:pt x="606" y="62"/>
                      <a:pt x="604" y="61"/>
                    </a:cubicBezTo>
                    <a:cubicBezTo>
                      <a:pt x="603" y="60"/>
                      <a:pt x="600" y="58"/>
                      <a:pt x="597" y="58"/>
                    </a:cubicBezTo>
                    <a:cubicBezTo>
                      <a:pt x="595" y="58"/>
                      <a:pt x="593" y="57"/>
                      <a:pt x="592" y="56"/>
                    </a:cubicBezTo>
                    <a:cubicBezTo>
                      <a:pt x="590" y="54"/>
                      <a:pt x="591" y="51"/>
                      <a:pt x="591" y="49"/>
                    </a:cubicBezTo>
                    <a:cubicBezTo>
                      <a:pt x="591" y="49"/>
                      <a:pt x="590" y="45"/>
                      <a:pt x="589" y="44"/>
                    </a:cubicBezTo>
                    <a:cubicBezTo>
                      <a:pt x="587" y="41"/>
                      <a:pt x="586" y="39"/>
                      <a:pt x="585" y="37"/>
                    </a:cubicBezTo>
                    <a:cubicBezTo>
                      <a:pt x="585" y="36"/>
                      <a:pt x="585" y="35"/>
                      <a:pt x="584" y="34"/>
                    </a:cubicBezTo>
                    <a:cubicBezTo>
                      <a:pt x="582" y="32"/>
                      <a:pt x="580" y="29"/>
                      <a:pt x="579" y="23"/>
                    </a:cubicBezTo>
                    <a:cubicBezTo>
                      <a:pt x="578" y="19"/>
                      <a:pt x="577" y="18"/>
                      <a:pt x="575" y="17"/>
                    </a:cubicBezTo>
                    <a:cubicBezTo>
                      <a:pt x="574" y="16"/>
                      <a:pt x="573" y="15"/>
                      <a:pt x="573" y="12"/>
                    </a:cubicBezTo>
                    <a:cubicBezTo>
                      <a:pt x="574" y="11"/>
                      <a:pt x="572" y="10"/>
                      <a:pt x="570" y="8"/>
                    </a:cubicBezTo>
                    <a:cubicBezTo>
                      <a:pt x="569" y="7"/>
                      <a:pt x="567" y="7"/>
                      <a:pt x="566" y="5"/>
                    </a:cubicBezTo>
                    <a:cubicBezTo>
                      <a:pt x="566" y="5"/>
                      <a:pt x="564" y="5"/>
                      <a:pt x="562" y="4"/>
                    </a:cubicBezTo>
                    <a:cubicBezTo>
                      <a:pt x="559" y="4"/>
                      <a:pt x="556" y="3"/>
                      <a:pt x="553" y="2"/>
                    </a:cubicBezTo>
                    <a:cubicBezTo>
                      <a:pt x="551" y="1"/>
                      <a:pt x="550" y="1"/>
                      <a:pt x="548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5" y="1"/>
                      <a:pt x="543" y="1"/>
                      <a:pt x="541" y="0"/>
                    </a:cubicBezTo>
                    <a:cubicBezTo>
                      <a:pt x="539" y="0"/>
                      <a:pt x="534" y="0"/>
                      <a:pt x="530" y="1"/>
                    </a:cubicBezTo>
                    <a:cubicBezTo>
                      <a:pt x="529" y="1"/>
                      <a:pt x="529" y="1"/>
                      <a:pt x="528" y="1"/>
                    </a:cubicBezTo>
                    <a:cubicBezTo>
                      <a:pt x="527" y="1"/>
                      <a:pt x="525" y="2"/>
                      <a:pt x="525" y="2"/>
                    </a:cubicBezTo>
                    <a:cubicBezTo>
                      <a:pt x="525" y="2"/>
                      <a:pt x="525" y="2"/>
                      <a:pt x="524" y="2"/>
                    </a:cubicBezTo>
                    <a:cubicBezTo>
                      <a:pt x="524" y="1"/>
                      <a:pt x="523" y="1"/>
                      <a:pt x="522" y="1"/>
                    </a:cubicBezTo>
                    <a:cubicBezTo>
                      <a:pt x="517" y="1"/>
                      <a:pt x="514" y="3"/>
                      <a:pt x="512" y="5"/>
                    </a:cubicBezTo>
                    <a:cubicBezTo>
                      <a:pt x="511" y="7"/>
                      <a:pt x="511" y="8"/>
                      <a:pt x="511" y="8"/>
                    </a:cubicBezTo>
                    <a:cubicBezTo>
                      <a:pt x="511" y="8"/>
                      <a:pt x="511" y="8"/>
                      <a:pt x="511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3" y="8"/>
                      <a:pt x="513" y="8"/>
                    </a:cubicBezTo>
                    <a:cubicBezTo>
                      <a:pt x="515" y="9"/>
                      <a:pt x="516" y="14"/>
                      <a:pt x="517" y="18"/>
                    </a:cubicBezTo>
                    <a:cubicBezTo>
                      <a:pt x="518" y="21"/>
                      <a:pt x="513" y="25"/>
                      <a:pt x="511" y="26"/>
                    </a:cubicBezTo>
                    <a:cubicBezTo>
                      <a:pt x="510" y="26"/>
                      <a:pt x="506" y="33"/>
                      <a:pt x="505" y="35"/>
                    </a:cubicBezTo>
                    <a:cubicBezTo>
                      <a:pt x="505" y="36"/>
                      <a:pt x="504" y="38"/>
                      <a:pt x="502" y="40"/>
                    </a:cubicBezTo>
                    <a:cubicBezTo>
                      <a:pt x="501" y="42"/>
                      <a:pt x="500" y="45"/>
                      <a:pt x="500" y="46"/>
                    </a:cubicBezTo>
                    <a:cubicBezTo>
                      <a:pt x="500" y="47"/>
                      <a:pt x="500" y="48"/>
                      <a:pt x="499" y="50"/>
                    </a:cubicBezTo>
                    <a:cubicBezTo>
                      <a:pt x="498" y="52"/>
                      <a:pt x="495" y="53"/>
                      <a:pt x="493" y="53"/>
                    </a:cubicBezTo>
                    <a:cubicBezTo>
                      <a:pt x="492" y="53"/>
                      <a:pt x="489" y="55"/>
                      <a:pt x="487" y="56"/>
                    </a:cubicBezTo>
                    <a:cubicBezTo>
                      <a:pt x="487" y="57"/>
                      <a:pt x="487" y="57"/>
                      <a:pt x="486" y="57"/>
                    </a:cubicBezTo>
                    <a:cubicBezTo>
                      <a:pt x="485" y="58"/>
                      <a:pt x="484" y="59"/>
                      <a:pt x="483" y="59"/>
                    </a:cubicBezTo>
                    <a:cubicBezTo>
                      <a:pt x="482" y="59"/>
                      <a:pt x="481" y="59"/>
                      <a:pt x="481" y="59"/>
                    </a:cubicBezTo>
                    <a:cubicBezTo>
                      <a:pt x="480" y="59"/>
                      <a:pt x="480" y="59"/>
                      <a:pt x="480" y="59"/>
                    </a:cubicBezTo>
                    <a:cubicBezTo>
                      <a:pt x="479" y="59"/>
                      <a:pt x="479" y="59"/>
                      <a:pt x="479" y="59"/>
                    </a:cubicBezTo>
                    <a:cubicBezTo>
                      <a:pt x="479" y="59"/>
                      <a:pt x="479" y="59"/>
                      <a:pt x="478" y="59"/>
                    </a:cubicBezTo>
                    <a:cubicBezTo>
                      <a:pt x="478" y="59"/>
                      <a:pt x="478" y="59"/>
                      <a:pt x="478" y="59"/>
                    </a:cubicBezTo>
                    <a:cubicBezTo>
                      <a:pt x="477" y="59"/>
                      <a:pt x="477" y="59"/>
                      <a:pt x="477" y="59"/>
                    </a:cubicBezTo>
                    <a:cubicBezTo>
                      <a:pt x="476" y="59"/>
                      <a:pt x="476" y="59"/>
                      <a:pt x="476" y="59"/>
                    </a:cubicBezTo>
                    <a:cubicBezTo>
                      <a:pt x="476" y="58"/>
                      <a:pt x="475" y="58"/>
                      <a:pt x="475" y="58"/>
                    </a:cubicBezTo>
                    <a:cubicBezTo>
                      <a:pt x="475" y="58"/>
                      <a:pt x="474" y="58"/>
                      <a:pt x="474" y="58"/>
                    </a:cubicBezTo>
                    <a:cubicBezTo>
                      <a:pt x="474" y="58"/>
                      <a:pt x="473" y="58"/>
                      <a:pt x="473" y="58"/>
                    </a:cubicBezTo>
                    <a:cubicBezTo>
                      <a:pt x="473" y="58"/>
                      <a:pt x="473" y="57"/>
                      <a:pt x="472" y="57"/>
                    </a:cubicBezTo>
                    <a:cubicBezTo>
                      <a:pt x="472" y="57"/>
                      <a:pt x="472" y="57"/>
                      <a:pt x="472" y="57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1" y="56"/>
                      <a:pt x="470" y="56"/>
                      <a:pt x="470" y="56"/>
                    </a:cubicBezTo>
                    <a:cubicBezTo>
                      <a:pt x="470" y="56"/>
                      <a:pt x="470" y="56"/>
                      <a:pt x="470" y="55"/>
                    </a:cubicBezTo>
                    <a:cubicBezTo>
                      <a:pt x="470" y="55"/>
                      <a:pt x="469" y="55"/>
                      <a:pt x="469" y="55"/>
                    </a:cubicBezTo>
                    <a:lnTo>
                      <a:pt x="461" y="7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1" name="Freeform 1135"/>
              <p:cNvSpPr>
                <a:spLocks/>
              </p:cNvSpPr>
              <p:nvPr/>
            </p:nvSpPr>
            <p:spPr bwMode="auto">
              <a:xfrm>
                <a:off x="4429" y="2104"/>
                <a:ext cx="22" cy="16"/>
              </a:xfrm>
              <a:custGeom>
                <a:avLst/>
                <a:gdLst>
                  <a:gd name="T0" fmla="*/ 2 w 23"/>
                  <a:gd name="T1" fmla="*/ 6 h 17"/>
                  <a:gd name="T2" fmla="*/ 2 w 23"/>
                  <a:gd name="T3" fmla="*/ 13 h 17"/>
                  <a:gd name="T4" fmla="*/ 8 w 23"/>
                  <a:gd name="T5" fmla="*/ 17 h 17"/>
                  <a:gd name="T6" fmla="*/ 17 w 23"/>
                  <a:gd name="T7" fmla="*/ 13 h 17"/>
                  <a:gd name="T8" fmla="*/ 20 w 23"/>
                  <a:gd name="T9" fmla="*/ 5 h 17"/>
                  <a:gd name="T10" fmla="*/ 23 w 23"/>
                  <a:gd name="T11" fmla="*/ 0 h 17"/>
                  <a:gd name="T12" fmla="*/ 20 w 23"/>
                  <a:gd name="T13" fmla="*/ 0 h 17"/>
                  <a:gd name="T14" fmla="*/ 15 w 23"/>
                  <a:gd name="T15" fmla="*/ 0 h 17"/>
                  <a:gd name="T16" fmla="*/ 11 w 23"/>
                  <a:gd name="T17" fmla="*/ 1 h 17"/>
                  <a:gd name="T18" fmla="*/ 2 w 23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7">
                    <a:moveTo>
                      <a:pt x="2" y="6"/>
                    </a:moveTo>
                    <a:cubicBezTo>
                      <a:pt x="0" y="8"/>
                      <a:pt x="0" y="11"/>
                      <a:pt x="2" y="13"/>
                    </a:cubicBezTo>
                    <a:cubicBezTo>
                      <a:pt x="3" y="15"/>
                      <a:pt x="5" y="17"/>
                      <a:pt x="8" y="17"/>
                    </a:cubicBezTo>
                    <a:cubicBezTo>
                      <a:pt x="12" y="17"/>
                      <a:pt x="17" y="14"/>
                      <a:pt x="17" y="13"/>
                    </a:cubicBezTo>
                    <a:cubicBezTo>
                      <a:pt x="17" y="10"/>
                      <a:pt x="19" y="8"/>
                      <a:pt x="20" y="5"/>
                    </a:cubicBezTo>
                    <a:cubicBezTo>
                      <a:pt x="21" y="4"/>
                      <a:pt x="23" y="2"/>
                      <a:pt x="23" y="0"/>
                    </a:cubicBezTo>
                    <a:cubicBezTo>
                      <a:pt x="22" y="0"/>
                      <a:pt x="22" y="0"/>
                      <a:pt x="20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9" y="1"/>
                      <a:pt x="4" y="3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2" name="Freeform 1136"/>
              <p:cNvSpPr>
                <a:spLocks/>
              </p:cNvSpPr>
              <p:nvPr/>
            </p:nvSpPr>
            <p:spPr bwMode="auto">
              <a:xfrm>
                <a:off x="4553" y="2045"/>
                <a:ext cx="20" cy="30"/>
              </a:xfrm>
              <a:custGeom>
                <a:avLst/>
                <a:gdLst>
                  <a:gd name="T0" fmla="*/ 6 w 21"/>
                  <a:gd name="T1" fmla="*/ 32 h 32"/>
                  <a:gd name="T2" fmla="*/ 19 w 21"/>
                  <a:gd name="T3" fmla="*/ 1 h 32"/>
                  <a:gd name="T4" fmla="*/ 18 w 21"/>
                  <a:gd name="T5" fmla="*/ 0 h 32"/>
                  <a:gd name="T6" fmla="*/ 3 w 21"/>
                  <a:gd name="T7" fmla="*/ 16 h 32"/>
                  <a:gd name="T8" fmla="*/ 6 w 2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2">
                    <a:moveTo>
                      <a:pt x="6" y="32"/>
                    </a:moveTo>
                    <a:cubicBezTo>
                      <a:pt x="10" y="28"/>
                      <a:pt x="21" y="4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4" y="0"/>
                      <a:pt x="5" y="6"/>
                      <a:pt x="3" y="16"/>
                    </a:cubicBezTo>
                    <a:cubicBezTo>
                      <a:pt x="0" y="26"/>
                      <a:pt x="4" y="31"/>
                      <a:pt x="6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3" name="Freeform 1137"/>
              <p:cNvSpPr>
                <a:spLocks/>
              </p:cNvSpPr>
              <p:nvPr/>
            </p:nvSpPr>
            <p:spPr bwMode="auto">
              <a:xfrm>
                <a:off x="4573" y="2218"/>
                <a:ext cx="48" cy="44"/>
              </a:xfrm>
              <a:custGeom>
                <a:avLst/>
                <a:gdLst>
                  <a:gd name="T0" fmla="*/ 43 w 51"/>
                  <a:gd name="T1" fmla="*/ 0 h 46"/>
                  <a:gd name="T2" fmla="*/ 41 w 51"/>
                  <a:gd name="T3" fmla="*/ 1 h 46"/>
                  <a:gd name="T4" fmla="*/ 41 w 51"/>
                  <a:gd name="T5" fmla="*/ 2 h 46"/>
                  <a:gd name="T6" fmla="*/ 42 w 51"/>
                  <a:gd name="T7" fmla="*/ 6 h 46"/>
                  <a:gd name="T8" fmla="*/ 38 w 51"/>
                  <a:gd name="T9" fmla="*/ 8 h 46"/>
                  <a:gd name="T10" fmla="*/ 35 w 51"/>
                  <a:gd name="T11" fmla="*/ 9 h 46"/>
                  <a:gd name="T12" fmla="*/ 30 w 51"/>
                  <a:gd name="T13" fmla="*/ 14 h 46"/>
                  <a:gd name="T14" fmla="*/ 29 w 51"/>
                  <a:gd name="T15" fmla="*/ 14 h 46"/>
                  <a:gd name="T16" fmla="*/ 28 w 51"/>
                  <a:gd name="T17" fmla="*/ 17 h 46"/>
                  <a:gd name="T18" fmla="*/ 25 w 51"/>
                  <a:gd name="T19" fmla="*/ 18 h 46"/>
                  <a:gd name="T20" fmla="*/ 16 w 51"/>
                  <a:gd name="T21" fmla="*/ 13 h 46"/>
                  <a:gd name="T22" fmla="*/ 11 w 51"/>
                  <a:gd name="T23" fmla="*/ 16 h 46"/>
                  <a:gd name="T24" fmla="*/ 4 w 51"/>
                  <a:gd name="T25" fmla="*/ 21 h 46"/>
                  <a:gd name="T26" fmla="*/ 1 w 51"/>
                  <a:gd name="T27" fmla="*/ 25 h 46"/>
                  <a:gd name="T28" fmla="*/ 0 w 51"/>
                  <a:gd name="T29" fmla="*/ 29 h 46"/>
                  <a:gd name="T30" fmla="*/ 3 w 51"/>
                  <a:gd name="T31" fmla="*/ 27 h 46"/>
                  <a:gd name="T32" fmla="*/ 9 w 51"/>
                  <a:gd name="T33" fmla="*/ 24 h 46"/>
                  <a:gd name="T34" fmla="*/ 10 w 51"/>
                  <a:gd name="T35" fmla="*/ 24 h 46"/>
                  <a:gd name="T36" fmla="*/ 11 w 51"/>
                  <a:gd name="T37" fmla="*/ 23 h 46"/>
                  <a:gd name="T38" fmla="*/ 16 w 51"/>
                  <a:gd name="T39" fmla="*/ 20 h 46"/>
                  <a:gd name="T40" fmla="*/ 18 w 51"/>
                  <a:gd name="T41" fmla="*/ 21 h 46"/>
                  <a:gd name="T42" fmla="*/ 23 w 51"/>
                  <a:gd name="T43" fmla="*/ 31 h 46"/>
                  <a:gd name="T44" fmla="*/ 27 w 51"/>
                  <a:gd name="T45" fmla="*/ 40 h 46"/>
                  <a:gd name="T46" fmla="*/ 36 w 51"/>
                  <a:gd name="T47" fmla="*/ 44 h 46"/>
                  <a:gd name="T48" fmla="*/ 38 w 51"/>
                  <a:gd name="T49" fmla="*/ 46 h 46"/>
                  <a:gd name="T50" fmla="*/ 37 w 51"/>
                  <a:gd name="T51" fmla="*/ 40 h 46"/>
                  <a:gd name="T52" fmla="*/ 36 w 51"/>
                  <a:gd name="T53" fmla="*/ 33 h 46"/>
                  <a:gd name="T54" fmla="*/ 43 w 51"/>
                  <a:gd name="T55" fmla="*/ 29 h 46"/>
                  <a:gd name="T56" fmla="*/ 49 w 51"/>
                  <a:gd name="T57" fmla="*/ 27 h 46"/>
                  <a:gd name="T58" fmla="*/ 48 w 51"/>
                  <a:gd name="T59" fmla="*/ 15 h 46"/>
                  <a:gd name="T60" fmla="*/ 46 w 51"/>
                  <a:gd name="T61" fmla="*/ 4 h 46"/>
                  <a:gd name="T62" fmla="*/ 43 w 51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46">
                    <a:moveTo>
                      <a:pt x="43" y="0"/>
                    </a:moveTo>
                    <a:cubicBezTo>
                      <a:pt x="42" y="0"/>
                      <a:pt x="41" y="1"/>
                      <a:pt x="41" y="1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42" y="3"/>
                      <a:pt x="43" y="4"/>
                      <a:pt x="42" y="6"/>
                    </a:cubicBezTo>
                    <a:cubicBezTo>
                      <a:pt x="41" y="7"/>
                      <a:pt x="40" y="8"/>
                      <a:pt x="38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13"/>
                      <a:pt x="31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8" y="16"/>
                      <a:pt x="28" y="17"/>
                    </a:cubicBezTo>
                    <a:cubicBezTo>
                      <a:pt x="27" y="17"/>
                      <a:pt x="27" y="18"/>
                      <a:pt x="25" y="18"/>
                    </a:cubicBezTo>
                    <a:cubicBezTo>
                      <a:pt x="22" y="18"/>
                      <a:pt x="17" y="14"/>
                      <a:pt x="16" y="13"/>
                    </a:cubicBezTo>
                    <a:cubicBezTo>
                      <a:pt x="15" y="13"/>
                      <a:pt x="13" y="15"/>
                      <a:pt x="11" y="16"/>
                    </a:cubicBezTo>
                    <a:cubicBezTo>
                      <a:pt x="9" y="18"/>
                      <a:pt x="7" y="20"/>
                      <a:pt x="4" y="21"/>
                    </a:cubicBezTo>
                    <a:cubicBezTo>
                      <a:pt x="3" y="21"/>
                      <a:pt x="2" y="23"/>
                      <a:pt x="1" y="25"/>
                    </a:cubicBezTo>
                    <a:cubicBezTo>
                      <a:pt x="0" y="26"/>
                      <a:pt x="0" y="28"/>
                      <a:pt x="0" y="29"/>
                    </a:cubicBezTo>
                    <a:cubicBezTo>
                      <a:pt x="1" y="28"/>
                      <a:pt x="2" y="28"/>
                      <a:pt x="3" y="27"/>
                    </a:cubicBezTo>
                    <a:cubicBezTo>
                      <a:pt x="5" y="25"/>
                      <a:pt x="6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1" y="23"/>
                      <a:pt x="11" y="23"/>
                    </a:cubicBezTo>
                    <a:cubicBezTo>
                      <a:pt x="12" y="22"/>
                      <a:pt x="13" y="20"/>
                      <a:pt x="16" y="20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22" y="21"/>
                      <a:pt x="23" y="26"/>
                      <a:pt x="23" y="31"/>
                    </a:cubicBezTo>
                    <a:cubicBezTo>
                      <a:pt x="24" y="36"/>
                      <a:pt x="25" y="40"/>
                      <a:pt x="27" y="40"/>
                    </a:cubicBezTo>
                    <a:cubicBezTo>
                      <a:pt x="32" y="41"/>
                      <a:pt x="35" y="43"/>
                      <a:pt x="36" y="44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5"/>
                      <a:pt x="38" y="42"/>
                      <a:pt x="37" y="40"/>
                    </a:cubicBezTo>
                    <a:cubicBezTo>
                      <a:pt x="37" y="37"/>
                      <a:pt x="36" y="35"/>
                      <a:pt x="36" y="33"/>
                    </a:cubicBezTo>
                    <a:cubicBezTo>
                      <a:pt x="37" y="30"/>
                      <a:pt x="40" y="30"/>
                      <a:pt x="43" y="29"/>
                    </a:cubicBezTo>
                    <a:cubicBezTo>
                      <a:pt x="45" y="29"/>
                      <a:pt x="47" y="29"/>
                      <a:pt x="49" y="27"/>
                    </a:cubicBezTo>
                    <a:cubicBezTo>
                      <a:pt x="51" y="25"/>
                      <a:pt x="49" y="20"/>
                      <a:pt x="48" y="15"/>
                    </a:cubicBezTo>
                    <a:cubicBezTo>
                      <a:pt x="47" y="11"/>
                      <a:pt x="46" y="7"/>
                      <a:pt x="46" y="4"/>
                    </a:cubicBezTo>
                    <a:cubicBezTo>
                      <a:pt x="46" y="1"/>
                      <a:pt x="44" y="0"/>
                      <a:pt x="43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4" name="Freeform 1138"/>
              <p:cNvSpPr>
                <a:spLocks/>
              </p:cNvSpPr>
              <p:nvPr/>
            </p:nvSpPr>
            <p:spPr bwMode="auto">
              <a:xfrm>
                <a:off x="4551" y="2121"/>
                <a:ext cx="25" cy="49"/>
              </a:xfrm>
              <a:custGeom>
                <a:avLst/>
                <a:gdLst>
                  <a:gd name="T0" fmla="*/ 6 w 26"/>
                  <a:gd name="T1" fmla="*/ 40 h 51"/>
                  <a:gd name="T2" fmla="*/ 6 w 26"/>
                  <a:gd name="T3" fmla="*/ 49 h 51"/>
                  <a:gd name="T4" fmla="*/ 6 w 26"/>
                  <a:gd name="T5" fmla="*/ 50 h 51"/>
                  <a:gd name="T6" fmla="*/ 9 w 26"/>
                  <a:gd name="T7" fmla="*/ 51 h 51"/>
                  <a:gd name="T8" fmla="*/ 15 w 26"/>
                  <a:gd name="T9" fmla="*/ 50 h 51"/>
                  <a:gd name="T10" fmla="*/ 18 w 26"/>
                  <a:gd name="T11" fmla="*/ 49 h 51"/>
                  <a:gd name="T12" fmla="*/ 18 w 26"/>
                  <a:gd name="T13" fmla="*/ 46 h 51"/>
                  <a:gd name="T14" fmla="*/ 16 w 26"/>
                  <a:gd name="T15" fmla="*/ 40 h 51"/>
                  <a:gd name="T16" fmla="*/ 22 w 26"/>
                  <a:gd name="T17" fmla="*/ 24 h 51"/>
                  <a:gd name="T18" fmla="*/ 24 w 26"/>
                  <a:gd name="T19" fmla="*/ 22 h 51"/>
                  <a:gd name="T20" fmla="*/ 24 w 26"/>
                  <a:gd name="T21" fmla="*/ 11 h 51"/>
                  <a:gd name="T22" fmla="*/ 22 w 26"/>
                  <a:gd name="T23" fmla="*/ 4 h 51"/>
                  <a:gd name="T24" fmla="*/ 23 w 26"/>
                  <a:gd name="T25" fmla="*/ 3 h 51"/>
                  <a:gd name="T26" fmla="*/ 16 w 26"/>
                  <a:gd name="T27" fmla="*/ 2 h 51"/>
                  <a:gd name="T28" fmla="*/ 7 w 26"/>
                  <a:gd name="T29" fmla="*/ 1 h 51"/>
                  <a:gd name="T30" fmla="*/ 6 w 26"/>
                  <a:gd name="T31" fmla="*/ 16 h 51"/>
                  <a:gd name="T32" fmla="*/ 5 w 26"/>
                  <a:gd name="T33" fmla="*/ 27 h 51"/>
                  <a:gd name="T34" fmla="*/ 0 w 26"/>
                  <a:gd name="T35" fmla="*/ 27 h 51"/>
                  <a:gd name="T36" fmla="*/ 2 w 26"/>
                  <a:gd name="T37" fmla="*/ 38 h 51"/>
                  <a:gd name="T38" fmla="*/ 6 w 26"/>
                  <a:gd name="T39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51">
                    <a:moveTo>
                      <a:pt x="6" y="40"/>
                    </a:moveTo>
                    <a:cubicBezTo>
                      <a:pt x="7" y="42"/>
                      <a:pt x="7" y="45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7" y="51"/>
                      <a:pt x="8" y="51"/>
                      <a:pt x="9" y="51"/>
                    </a:cubicBezTo>
                    <a:cubicBezTo>
                      <a:pt x="11" y="51"/>
                      <a:pt x="13" y="51"/>
                      <a:pt x="15" y="50"/>
                    </a:cubicBezTo>
                    <a:cubicBezTo>
                      <a:pt x="16" y="50"/>
                      <a:pt x="17" y="49"/>
                      <a:pt x="18" y="49"/>
                    </a:cubicBezTo>
                    <a:cubicBezTo>
                      <a:pt x="18" y="48"/>
                      <a:pt x="18" y="47"/>
                      <a:pt x="18" y="46"/>
                    </a:cubicBezTo>
                    <a:cubicBezTo>
                      <a:pt x="17" y="44"/>
                      <a:pt x="17" y="42"/>
                      <a:pt x="16" y="40"/>
                    </a:cubicBezTo>
                    <a:cubicBezTo>
                      <a:pt x="11" y="35"/>
                      <a:pt x="17" y="29"/>
                      <a:pt x="22" y="24"/>
                    </a:cubicBezTo>
                    <a:cubicBezTo>
                      <a:pt x="22" y="23"/>
                      <a:pt x="23" y="22"/>
                      <a:pt x="24" y="22"/>
                    </a:cubicBezTo>
                    <a:cubicBezTo>
                      <a:pt x="26" y="19"/>
                      <a:pt x="25" y="15"/>
                      <a:pt x="24" y="11"/>
                    </a:cubicBezTo>
                    <a:cubicBezTo>
                      <a:pt x="23" y="8"/>
                      <a:pt x="22" y="6"/>
                      <a:pt x="22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1" y="3"/>
                      <a:pt x="19" y="3"/>
                      <a:pt x="16" y="2"/>
                    </a:cubicBezTo>
                    <a:cubicBezTo>
                      <a:pt x="13" y="1"/>
                      <a:pt x="9" y="0"/>
                      <a:pt x="7" y="1"/>
                    </a:cubicBezTo>
                    <a:cubicBezTo>
                      <a:pt x="6" y="2"/>
                      <a:pt x="6" y="12"/>
                      <a:pt x="6" y="16"/>
                    </a:cubicBezTo>
                    <a:cubicBezTo>
                      <a:pt x="6" y="23"/>
                      <a:pt x="7" y="26"/>
                      <a:pt x="5" y="27"/>
                    </a:cubicBezTo>
                    <a:cubicBezTo>
                      <a:pt x="4" y="28"/>
                      <a:pt x="1" y="28"/>
                      <a:pt x="0" y="27"/>
                    </a:cubicBezTo>
                    <a:cubicBezTo>
                      <a:pt x="0" y="30"/>
                      <a:pt x="1" y="36"/>
                      <a:pt x="2" y="38"/>
                    </a:cubicBezTo>
                    <a:cubicBezTo>
                      <a:pt x="3" y="38"/>
                      <a:pt x="5" y="39"/>
                      <a:pt x="6" y="4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5" name="Freeform 1139"/>
              <p:cNvSpPr>
                <a:spLocks/>
              </p:cNvSpPr>
              <p:nvPr/>
            </p:nvSpPr>
            <p:spPr bwMode="auto">
              <a:xfrm>
                <a:off x="4572" y="2169"/>
                <a:ext cx="38" cy="41"/>
              </a:xfrm>
              <a:custGeom>
                <a:avLst/>
                <a:gdLst>
                  <a:gd name="T0" fmla="*/ 4 w 40"/>
                  <a:gd name="T1" fmla="*/ 3 h 43"/>
                  <a:gd name="T2" fmla="*/ 19 w 40"/>
                  <a:gd name="T3" fmla="*/ 11 h 43"/>
                  <a:gd name="T4" fmla="*/ 20 w 40"/>
                  <a:gd name="T5" fmla="*/ 16 h 43"/>
                  <a:gd name="T6" fmla="*/ 20 w 40"/>
                  <a:gd name="T7" fmla="*/ 23 h 43"/>
                  <a:gd name="T8" fmla="*/ 23 w 40"/>
                  <a:gd name="T9" fmla="*/ 22 h 43"/>
                  <a:gd name="T10" fmla="*/ 28 w 40"/>
                  <a:gd name="T11" fmla="*/ 25 h 43"/>
                  <a:gd name="T12" fmla="*/ 27 w 40"/>
                  <a:gd name="T13" fmla="*/ 31 h 43"/>
                  <a:gd name="T14" fmla="*/ 30 w 40"/>
                  <a:gd name="T15" fmla="*/ 37 h 43"/>
                  <a:gd name="T16" fmla="*/ 33 w 40"/>
                  <a:gd name="T17" fmla="*/ 43 h 43"/>
                  <a:gd name="T18" fmla="*/ 33 w 40"/>
                  <a:gd name="T19" fmla="*/ 42 h 43"/>
                  <a:gd name="T20" fmla="*/ 37 w 40"/>
                  <a:gd name="T21" fmla="*/ 34 h 43"/>
                  <a:gd name="T22" fmla="*/ 39 w 40"/>
                  <a:gd name="T23" fmla="*/ 33 h 43"/>
                  <a:gd name="T24" fmla="*/ 37 w 40"/>
                  <a:gd name="T25" fmla="*/ 26 h 43"/>
                  <a:gd name="T26" fmla="*/ 35 w 40"/>
                  <a:gd name="T27" fmla="*/ 22 h 43"/>
                  <a:gd name="T28" fmla="*/ 29 w 40"/>
                  <a:gd name="T29" fmla="*/ 18 h 43"/>
                  <a:gd name="T30" fmla="*/ 22 w 40"/>
                  <a:gd name="T31" fmla="*/ 12 h 43"/>
                  <a:gd name="T32" fmla="*/ 19 w 40"/>
                  <a:gd name="T33" fmla="*/ 7 h 43"/>
                  <a:gd name="T34" fmla="*/ 15 w 40"/>
                  <a:gd name="T35" fmla="*/ 2 h 43"/>
                  <a:gd name="T36" fmla="*/ 7 w 40"/>
                  <a:gd name="T37" fmla="*/ 0 h 43"/>
                  <a:gd name="T38" fmla="*/ 2 w 40"/>
                  <a:gd name="T39" fmla="*/ 1 h 43"/>
                  <a:gd name="T40" fmla="*/ 0 w 40"/>
                  <a:gd name="T41" fmla="*/ 2 h 43"/>
                  <a:gd name="T42" fmla="*/ 1 w 40"/>
                  <a:gd name="T43" fmla="*/ 2 h 43"/>
                  <a:gd name="T44" fmla="*/ 4 w 40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3">
                    <a:moveTo>
                      <a:pt x="4" y="3"/>
                    </a:moveTo>
                    <a:cubicBezTo>
                      <a:pt x="9" y="2"/>
                      <a:pt x="16" y="7"/>
                      <a:pt x="19" y="11"/>
                    </a:cubicBezTo>
                    <a:cubicBezTo>
                      <a:pt x="20" y="13"/>
                      <a:pt x="20" y="15"/>
                      <a:pt x="20" y="16"/>
                    </a:cubicBezTo>
                    <a:cubicBezTo>
                      <a:pt x="19" y="18"/>
                      <a:pt x="19" y="22"/>
                      <a:pt x="20" y="23"/>
                    </a:cubicBezTo>
                    <a:cubicBezTo>
                      <a:pt x="21" y="23"/>
                      <a:pt x="22" y="22"/>
                      <a:pt x="23" y="22"/>
                    </a:cubicBezTo>
                    <a:cubicBezTo>
                      <a:pt x="25" y="22"/>
                      <a:pt x="27" y="23"/>
                      <a:pt x="28" y="25"/>
                    </a:cubicBezTo>
                    <a:cubicBezTo>
                      <a:pt x="29" y="27"/>
                      <a:pt x="29" y="29"/>
                      <a:pt x="27" y="31"/>
                    </a:cubicBezTo>
                    <a:cubicBezTo>
                      <a:pt x="27" y="33"/>
                      <a:pt x="27" y="34"/>
                      <a:pt x="30" y="37"/>
                    </a:cubicBezTo>
                    <a:cubicBezTo>
                      <a:pt x="31" y="39"/>
                      <a:pt x="32" y="41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37"/>
                      <a:pt x="34" y="36"/>
                      <a:pt x="37" y="34"/>
                    </a:cubicBezTo>
                    <a:cubicBezTo>
                      <a:pt x="37" y="34"/>
                      <a:pt x="38" y="34"/>
                      <a:pt x="39" y="33"/>
                    </a:cubicBezTo>
                    <a:cubicBezTo>
                      <a:pt x="40" y="32"/>
                      <a:pt x="40" y="31"/>
                      <a:pt x="37" y="26"/>
                    </a:cubicBezTo>
                    <a:cubicBezTo>
                      <a:pt x="37" y="24"/>
                      <a:pt x="36" y="23"/>
                      <a:pt x="35" y="22"/>
                    </a:cubicBezTo>
                    <a:cubicBezTo>
                      <a:pt x="34" y="20"/>
                      <a:pt x="32" y="19"/>
                      <a:pt x="29" y="18"/>
                    </a:cubicBezTo>
                    <a:cubicBezTo>
                      <a:pt x="26" y="17"/>
                      <a:pt x="22" y="16"/>
                      <a:pt x="22" y="12"/>
                    </a:cubicBezTo>
                    <a:cubicBezTo>
                      <a:pt x="22" y="10"/>
                      <a:pt x="21" y="9"/>
                      <a:pt x="19" y="7"/>
                    </a:cubicBezTo>
                    <a:cubicBezTo>
                      <a:pt x="17" y="6"/>
                      <a:pt x="15" y="4"/>
                      <a:pt x="15" y="2"/>
                    </a:cubicBezTo>
                    <a:cubicBezTo>
                      <a:pt x="14" y="2"/>
                      <a:pt x="11" y="0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4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6" name="Freeform 1140"/>
              <p:cNvSpPr>
                <a:spLocks/>
              </p:cNvSpPr>
              <p:nvPr/>
            </p:nvSpPr>
            <p:spPr bwMode="auto">
              <a:xfrm>
                <a:off x="4571" y="2195"/>
                <a:ext cx="20" cy="28"/>
              </a:xfrm>
              <a:custGeom>
                <a:avLst/>
                <a:gdLst>
                  <a:gd name="T0" fmla="*/ 19 w 21"/>
                  <a:gd name="T1" fmla="*/ 15 h 30"/>
                  <a:gd name="T2" fmla="*/ 18 w 21"/>
                  <a:gd name="T3" fmla="*/ 15 h 30"/>
                  <a:gd name="T4" fmla="*/ 17 w 21"/>
                  <a:gd name="T5" fmla="*/ 14 h 30"/>
                  <a:gd name="T6" fmla="*/ 17 w 21"/>
                  <a:gd name="T7" fmla="*/ 11 h 30"/>
                  <a:gd name="T8" fmla="*/ 15 w 21"/>
                  <a:gd name="T9" fmla="*/ 8 h 30"/>
                  <a:gd name="T10" fmla="*/ 2 w 21"/>
                  <a:gd name="T11" fmla="*/ 0 h 30"/>
                  <a:gd name="T12" fmla="*/ 1 w 21"/>
                  <a:gd name="T13" fmla="*/ 3 h 30"/>
                  <a:gd name="T14" fmla="*/ 2 w 21"/>
                  <a:gd name="T15" fmla="*/ 12 h 30"/>
                  <a:gd name="T16" fmla="*/ 3 w 21"/>
                  <a:gd name="T17" fmla="*/ 11 h 30"/>
                  <a:gd name="T18" fmla="*/ 6 w 21"/>
                  <a:gd name="T19" fmla="*/ 10 h 30"/>
                  <a:gd name="T20" fmla="*/ 9 w 21"/>
                  <a:gd name="T21" fmla="*/ 8 h 30"/>
                  <a:gd name="T22" fmla="*/ 11 w 21"/>
                  <a:gd name="T23" fmla="*/ 10 h 30"/>
                  <a:gd name="T24" fmla="*/ 11 w 21"/>
                  <a:gd name="T25" fmla="*/ 21 h 30"/>
                  <a:gd name="T26" fmla="*/ 10 w 21"/>
                  <a:gd name="T27" fmla="*/ 27 h 30"/>
                  <a:gd name="T28" fmla="*/ 11 w 21"/>
                  <a:gd name="T29" fmla="*/ 30 h 30"/>
                  <a:gd name="T30" fmla="*/ 12 w 21"/>
                  <a:gd name="T31" fmla="*/ 30 h 30"/>
                  <a:gd name="T32" fmla="*/ 15 w 21"/>
                  <a:gd name="T33" fmla="*/ 27 h 30"/>
                  <a:gd name="T34" fmla="*/ 21 w 21"/>
                  <a:gd name="T35" fmla="*/ 15 h 30"/>
                  <a:gd name="T36" fmla="*/ 21 w 21"/>
                  <a:gd name="T37" fmla="*/ 15 h 30"/>
                  <a:gd name="T38" fmla="*/ 19 w 21"/>
                  <a:gd name="T3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0">
                    <a:moveTo>
                      <a:pt x="19" y="15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7" y="12"/>
                      <a:pt x="17" y="11"/>
                    </a:cubicBezTo>
                    <a:cubicBezTo>
                      <a:pt x="17" y="11"/>
                      <a:pt x="16" y="10"/>
                      <a:pt x="15" y="8"/>
                    </a:cubicBezTo>
                    <a:cubicBezTo>
                      <a:pt x="11" y="4"/>
                      <a:pt x="5" y="0"/>
                      <a:pt x="2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2" y="12"/>
                      <a:pt x="3" y="11"/>
                      <a:pt x="3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10"/>
                    </a:cubicBezTo>
                    <a:cubicBezTo>
                      <a:pt x="12" y="12"/>
                      <a:pt x="14" y="18"/>
                      <a:pt x="11" y="21"/>
                    </a:cubicBezTo>
                    <a:cubicBezTo>
                      <a:pt x="9" y="22"/>
                      <a:pt x="9" y="25"/>
                      <a:pt x="10" y="27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29"/>
                      <a:pt x="15" y="27"/>
                    </a:cubicBezTo>
                    <a:cubicBezTo>
                      <a:pt x="18" y="23"/>
                      <a:pt x="21" y="17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19" y="15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7" name="Freeform 1141"/>
              <p:cNvSpPr>
                <a:spLocks/>
              </p:cNvSpPr>
              <p:nvPr/>
            </p:nvSpPr>
            <p:spPr bwMode="auto">
              <a:xfrm>
                <a:off x="4129" y="2220"/>
                <a:ext cx="20" cy="37"/>
              </a:xfrm>
              <a:custGeom>
                <a:avLst/>
                <a:gdLst>
                  <a:gd name="T0" fmla="*/ 4 w 20"/>
                  <a:gd name="T1" fmla="*/ 0 h 39"/>
                  <a:gd name="T2" fmla="*/ 3 w 20"/>
                  <a:gd name="T3" fmla="*/ 4 h 39"/>
                  <a:gd name="T4" fmla="*/ 1 w 20"/>
                  <a:gd name="T5" fmla="*/ 9 h 39"/>
                  <a:gd name="T6" fmla="*/ 1 w 20"/>
                  <a:gd name="T7" fmla="*/ 23 h 39"/>
                  <a:gd name="T8" fmla="*/ 1 w 20"/>
                  <a:gd name="T9" fmla="*/ 26 h 39"/>
                  <a:gd name="T10" fmla="*/ 5 w 20"/>
                  <a:gd name="T11" fmla="*/ 38 h 39"/>
                  <a:gd name="T12" fmla="*/ 8 w 20"/>
                  <a:gd name="T13" fmla="*/ 39 h 39"/>
                  <a:gd name="T14" fmla="*/ 20 w 20"/>
                  <a:gd name="T15" fmla="*/ 24 h 39"/>
                  <a:gd name="T16" fmla="*/ 4 w 20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4" y="0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2" y="5"/>
                      <a:pt x="2" y="7"/>
                      <a:pt x="1" y="9"/>
                    </a:cubicBezTo>
                    <a:cubicBezTo>
                      <a:pt x="0" y="13"/>
                      <a:pt x="0" y="17"/>
                      <a:pt x="1" y="23"/>
                    </a:cubicBezTo>
                    <a:cubicBezTo>
                      <a:pt x="1" y="24"/>
                      <a:pt x="1" y="25"/>
                      <a:pt x="1" y="26"/>
                    </a:cubicBezTo>
                    <a:cubicBezTo>
                      <a:pt x="1" y="31"/>
                      <a:pt x="2" y="36"/>
                      <a:pt x="5" y="38"/>
                    </a:cubicBezTo>
                    <a:cubicBezTo>
                      <a:pt x="6" y="39"/>
                      <a:pt x="7" y="39"/>
                      <a:pt x="8" y="39"/>
                    </a:cubicBezTo>
                    <a:cubicBezTo>
                      <a:pt x="12" y="39"/>
                      <a:pt x="19" y="31"/>
                      <a:pt x="20" y="24"/>
                    </a:cubicBezTo>
                    <a:cubicBezTo>
                      <a:pt x="20" y="16"/>
                      <a:pt x="7" y="2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8" name="Freeform 1142"/>
              <p:cNvSpPr>
                <a:spLocks noEditPoints="1"/>
              </p:cNvSpPr>
              <p:nvPr/>
            </p:nvSpPr>
            <p:spPr bwMode="auto">
              <a:xfrm>
                <a:off x="3770" y="1652"/>
                <a:ext cx="434" cy="200"/>
              </a:xfrm>
              <a:custGeom>
                <a:avLst/>
                <a:gdLst>
                  <a:gd name="T0" fmla="*/ 74 w 454"/>
                  <a:gd name="T1" fmla="*/ 126 h 209"/>
                  <a:gd name="T2" fmla="*/ 61 w 454"/>
                  <a:gd name="T3" fmla="*/ 149 h 209"/>
                  <a:gd name="T4" fmla="*/ 42 w 454"/>
                  <a:gd name="T5" fmla="*/ 160 h 209"/>
                  <a:gd name="T6" fmla="*/ 63 w 454"/>
                  <a:gd name="T7" fmla="*/ 181 h 209"/>
                  <a:gd name="T8" fmla="*/ 70 w 454"/>
                  <a:gd name="T9" fmla="*/ 194 h 209"/>
                  <a:gd name="T10" fmla="*/ 70 w 454"/>
                  <a:gd name="T11" fmla="*/ 190 h 209"/>
                  <a:gd name="T12" fmla="*/ 134 w 454"/>
                  <a:gd name="T13" fmla="*/ 140 h 209"/>
                  <a:gd name="T14" fmla="*/ 155 w 454"/>
                  <a:gd name="T15" fmla="*/ 140 h 209"/>
                  <a:gd name="T16" fmla="*/ 164 w 454"/>
                  <a:gd name="T17" fmla="*/ 159 h 209"/>
                  <a:gd name="T18" fmla="*/ 170 w 454"/>
                  <a:gd name="T19" fmla="*/ 165 h 209"/>
                  <a:gd name="T20" fmla="*/ 175 w 454"/>
                  <a:gd name="T21" fmla="*/ 171 h 209"/>
                  <a:gd name="T22" fmla="*/ 187 w 454"/>
                  <a:gd name="T23" fmla="*/ 169 h 209"/>
                  <a:gd name="T24" fmla="*/ 224 w 454"/>
                  <a:gd name="T25" fmla="*/ 186 h 209"/>
                  <a:gd name="T26" fmla="*/ 249 w 454"/>
                  <a:gd name="T27" fmla="*/ 209 h 209"/>
                  <a:gd name="T28" fmla="*/ 269 w 454"/>
                  <a:gd name="T29" fmla="*/ 196 h 209"/>
                  <a:gd name="T30" fmla="*/ 270 w 454"/>
                  <a:gd name="T31" fmla="*/ 194 h 209"/>
                  <a:gd name="T32" fmla="*/ 272 w 454"/>
                  <a:gd name="T33" fmla="*/ 191 h 209"/>
                  <a:gd name="T34" fmla="*/ 279 w 454"/>
                  <a:gd name="T35" fmla="*/ 184 h 209"/>
                  <a:gd name="T36" fmla="*/ 319 w 454"/>
                  <a:gd name="T37" fmla="*/ 176 h 209"/>
                  <a:gd name="T38" fmla="*/ 366 w 454"/>
                  <a:gd name="T39" fmla="*/ 182 h 209"/>
                  <a:gd name="T40" fmla="*/ 380 w 454"/>
                  <a:gd name="T41" fmla="*/ 186 h 209"/>
                  <a:gd name="T42" fmla="*/ 378 w 454"/>
                  <a:gd name="T43" fmla="*/ 154 h 209"/>
                  <a:gd name="T44" fmla="*/ 405 w 454"/>
                  <a:gd name="T45" fmla="*/ 147 h 209"/>
                  <a:gd name="T46" fmla="*/ 425 w 454"/>
                  <a:gd name="T47" fmla="*/ 122 h 209"/>
                  <a:gd name="T48" fmla="*/ 438 w 454"/>
                  <a:gd name="T49" fmla="*/ 111 h 209"/>
                  <a:gd name="T50" fmla="*/ 454 w 454"/>
                  <a:gd name="T51" fmla="*/ 90 h 209"/>
                  <a:gd name="T52" fmla="*/ 433 w 454"/>
                  <a:gd name="T53" fmla="*/ 82 h 209"/>
                  <a:gd name="T54" fmla="*/ 410 w 454"/>
                  <a:gd name="T55" fmla="*/ 70 h 209"/>
                  <a:gd name="T56" fmla="*/ 386 w 454"/>
                  <a:gd name="T57" fmla="*/ 66 h 209"/>
                  <a:gd name="T58" fmla="*/ 341 w 454"/>
                  <a:gd name="T59" fmla="*/ 20 h 209"/>
                  <a:gd name="T60" fmla="*/ 327 w 454"/>
                  <a:gd name="T61" fmla="*/ 22 h 209"/>
                  <a:gd name="T62" fmla="*/ 304 w 454"/>
                  <a:gd name="T63" fmla="*/ 26 h 209"/>
                  <a:gd name="T64" fmla="*/ 297 w 454"/>
                  <a:gd name="T65" fmla="*/ 21 h 209"/>
                  <a:gd name="T66" fmla="*/ 293 w 454"/>
                  <a:gd name="T67" fmla="*/ 16 h 209"/>
                  <a:gd name="T68" fmla="*/ 281 w 454"/>
                  <a:gd name="T69" fmla="*/ 12 h 209"/>
                  <a:gd name="T70" fmla="*/ 264 w 454"/>
                  <a:gd name="T71" fmla="*/ 0 h 209"/>
                  <a:gd name="T72" fmla="*/ 215 w 454"/>
                  <a:gd name="T73" fmla="*/ 13 h 209"/>
                  <a:gd name="T74" fmla="*/ 184 w 454"/>
                  <a:gd name="T75" fmla="*/ 20 h 209"/>
                  <a:gd name="T76" fmla="*/ 168 w 454"/>
                  <a:gd name="T77" fmla="*/ 21 h 209"/>
                  <a:gd name="T78" fmla="*/ 170 w 454"/>
                  <a:gd name="T79" fmla="*/ 37 h 209"/>
                  <a:gd name="T80" fmla="*/ 158 w 454"/>
                  <a:gd name="T81" fmla="*/ 52 h 209"/>
                  <a:gd name="T82" fmla="*/ 157 w 454"/>
                  <a:gd name="T83" fmla="*/ 70 h 209"/>
                  <a:gd name="T84" fmla="*/ 147 w 454"/>
                  <a:gd name="T85" fmla="*/ 72 h 209"/>
                  <a:gd name="T86" fmla="*/ 120 w 454"/>
                  <a:gd name="T87" fmla="*/ 66 h 209"/>
                  <a:gd name="T88" fmla="*/ 94 w 454"/>
                  <a:gd name="T89" fmla="*/ 68 h 209"/>
                  <a:gd name="T90" fmla="*/ 90 w 454"/>
                  <a:gd name="T91" fmla="*/ 71 h 209"/>
                  <a:gd name="T92" fmla="*/ 88 w 454"/>
                  <a:gd name="T93" fmla="*/ 69 h 209"/>
                  <a:gd name="T94" fmla="*/ 73 w 454"/>
                  <a:gd name="T95" fmla="*/ 59 h 209"/>
                  <a:gd name="T96" fmla="*/ 52 w 454"/>
                  <a:gd name="T97" fmla="*/ 57 h 209"/>
                  <a:gd name="T98" fmla="*/ 32 w 454"/>
                  <a:gd name="T99" fmla="*/ 66 h 209"/>
                  <a:gd name="T100" fmla="*/ 27 w 454"/>
                  <a:gd name="T101" fmla="*/ 79 h 209"/>
                  <a:gd name="T102" fmla="*/ 11 w 454"/>
                  <a:gd name="T103" fmla="*/ 75 h 209"/>
                  <a:gd name="T104" fmla="*/ 6 w 454"/>
                  <a:gd name="T105" fmla="*/ 90 h 209"/>
                  <a:gd name="T106" fmla="*/ 11 w 454"/>
                  <a:gd name="T107" fmla="*/ 109 h 209"/>
                  <a:gd name="T108" fmla="*/ 24 w 454"/>
                  <a:gd name="T109" fmla="*/ 128 h 209"/>
                  <a:gd name="T110" fmla="*/ 311 w 454"/>
                  <a:gd name="T111" fmla="*/ 132 h 209"/>
                  <a:gd name="T112" fmla="*/ 358 w 454"/>
                  <a:gd name="T113" fmla="*/ 135 h 209"/>
                  <a:gd name="T114" fmla="*/ 313 w 454"/>
                  <a:gd name="T115" fmla="*/ 154 h 209"/>
                  <a:gd name="T116" fmla="*/ 170 w 454"/>
                  <a:gd name="T117" fmla="*/ 13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4" h="209">
                    <a:moveTo>
                      <a:pt x="30" y="130"/>
                    </a:moveTo>
                    <a:cubicBezTo>
                      <a:pt x="35" y="126"/>
                      <a:pt x="43" y="121"/>
                      <a:pt x="51" y="121"/>
                    </a:cubicBezTo>
                    <a:cubicBezTo>
                      <a:pt x="52" y="121"/>
                      <a:pt x="54" y="122"/>
                      <a:pt x="55" y="122"/>
                    </a:cubicBezTo>
                    <a:cubicBezTo>
                      <a:pt x="58" y="123"/>
                      <a:pt x="61" y="123"/>
                      <a:pt x="63" y="123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8" y="123"/>
                      <a:pt x="71" y="123"/>
                      <a:pt x="74" y="126"/>
                    </a:cubicBezTo>
                    <a:cubicBezTo>
                      <a:pt x="76" y="130"/>
                      <a:pt x="76" y="134"/>
                      <a:pt x="75" y="138"/>
                    </a:cubicBezTo>
                    <a:cubicBezTo>
                      <a:pt x="75" y="140"/>
                      <a:pt x="75" y="142"/>
                      <a:pt x="75" y="143"/>
                    </a:cubicBezTo>
                    <a:cubicBezTo>
                      <a:pt x="76" y="144"/>
                      <a:pt x="76" y="146"/>
                      <a:pt x="75" y="147"/>
                    </a:cubicBezTo>
                    <a:cubicBezTo>
                      <a:pt x="74" y="148"/>
                      <a:pt x="71" y="149"/>
                      <a:pt x="67" y="149"/>
                    </a:cubicBezTo>
                    <a:cubicBezTo>
                      <a:pt x="65" y="149"/>
                      <a:pt x="64" y="149"/>
                      <a:pt x="62" y="149"/>
                    </a:cubicBezTo>
                    <a:cubicBezTo>
                      <a:pt x="62" y="149"/>
                      <a:pt x="61" y="149"/>
                      <a:pt x="61" y="149"/>
                    </a:cubicBezTo>
                    <a:cubicBezTo>
                      <a:pt x="56" y="149"/>
                      <a:pt x="52" y="150"/>
                      <a:pt x="50" y="151"/>
                    </a:cubicBezTo>
                    <a:cubicBezTo>
                      <a:pt x="51" y="152"/>
                      <a:pt x="51" y="152"/>
                      <a:pt x="51" y="152"/>
                    </a:cubicBezTo>
                    <a:cubicBezTo>
                      <a:pt x="52" y="155"/>
                      <a:pt x="53" y="158"/>
                      <a:pt x="52" y="160"/>
                    </a:cubicBezTo>
                    <a:cubicBezTo>
                      <a:pt x="51" y="162"/>
                      <a:pt x="49" y="162"/>
                      <a:pt x="46" y="160"/>
                    </a:cubicBezTo>
                    <a:cubicBezTo>
                      <a:pt x="44" y="159"/>
                      <a:pt x="42" y="159"/>
                      <a:pt x="42" y="160"/>
                    </a:cubicBezTo>
                    <a:cubicBezTo>
                      <a:pt x="42" y="160"/>
                      <a:pt x="42" y="160"/>
                      <a:pt x="42" y="160"/>
                    </a:cubicBezTo>
                    <a:cubicBezTo>
                      <a:pt x="46" y="160"/>
                      <a:pt x="52" y="165"/>
                      <a:pt x="52" y="169"/>
                    </a:cubicBezTo>
                    <a:cubicBezTo>
                      <a:pt x="52" y="174"/>
                      <a:pt x="53" y="176"/>
                      <a:pt x="53" y="176"/>
                    </a:cubicBezTo>
                    <a:cubicBezTo>
                      <a:pt x="53" y="176"/>
                      <a:pt x="54" y="176"/>
                      <a:pt x="54" y="176"/>
                    </a:cubicBezTo>
                    <a:cubicBezTo>
                      <a:pt x="56" y="176"/>
                      <a:pt x="57" y="177"/>
                      <a:pt x="58" y="179"/>
                    </a:cubicBezTo>
                    <a:cubicBezTo>
                      <a:pt x="59" y="180"/>
                      <a:pt x="60" y="181"/>
                      <a:pt x="61" y="181"/>
                    </a:cubicBezTo>
                    <a:cubicBezTo>
                      <a:pt x="62" y="181"/>
                      <a:pt x="62" y="181"/>
                      <a:pt x="63" y="181"/>
                    </a:cubicBezTo>
                    <a:cubicBezTo>
                      <a:pt x="66" y="181"/>
                      <a:pt x="69" y="182"/>
                      <a:pt x="70" y="184"/>
                    </a:cubicBezTo>
                    <a:cubicBezTo>
                      <a:pt x="70" y="185"/>
                      <a:pt x="71" y="187"/>
                      <a:pt x="68" y="190"/>
                    </a:cubicBezTo>
                    <a:cubicBezTo>
                      <a:pt x="68" y="190"/>
                      <a:pt x="67" y="192"/>
                      <a:pt x="68" y="193"/>
                    </a:cubicBezTo>
                    <a:cubicBezTo>
                      <a:pt x="68" y="195"/>
                      <a:pt x="68" y="197"/>
                      <a:pt x="69" y="198"/>
                    </a:cubicBezTo>
                    <a:cubicBezTo>
                      <a:pt x="69" y="197"/>
                      <a:pt x="69" y="195"/>
                      <a:pt x="70" y="194"/>
                    </a:cubicBezTo>
                    <a:cubicBezTo>
                      <a:pt x="70" y="194"/>
                      <a:pt x="70" y="194"/>
                      <a:pt x="70" y="194"/>
                    </a:cubicBezTo>
                    <a:cubicBezTo>
                      <a:pt x="70" y="193"/>
                      <a:pt x="70" y="193"/>
                      <a:pt x="69" y="193"/>
                    </a:cubicBezTo>
                    <a:cubicBezTo>
                      <a:pt x="69" y="193"/>
                      <a:pt x="69" y="193"/>
                      <a:pt x="69" y="192"/>
                    </a:cubicBezTo>
                    <a:cubicBezTo>
                      <a:pt x="69" y="192"/>
                      <a:pt x="69" y="192"/>
                      <a:pt x="70" y="192"/>
                    </a:cubicBezTo>
                    <a:cubicBezTo>
                      <a:pt x="70" y="192"/>
                      <a:pt x="70" y="191"/>
                      <a:pt x="70" y="191"/>
                    </a:cubicBezTo>
                    <a:cubicBezTo>
                      <a:pt x="70" y="191"/>
                      <a:pt x="70" y="191"/>
                      <a:pt x="70" y="191"/>
                    </a:cubicBezTo>
                    <a:cubicBezTo>
                      <a:pt x="70" y="190"/>
                      <a:pt x="70" y="190"/>
                      <a:pt x="70" y="190"/>
                    </a:cubicBezTo>
                    <a:cubicBezTo>
                      <a:pt x="72" y="187"/>
                      <a:pt x="78" y="186"/>
                      <a:pt x="83" y="186"/>
                    </a:cubicBezTo>
                    <a:cubicBezTo>
                      <a:pt x="88" y="186"/>
                      <a:pt x="95" y="193"/>
                      <a:pt x="99" y="198"/>
                    </a:cubicBezTo>
                    <a:cubicBezTo>
                      <a:pt x="100" y="200"/>
                      <a:pt x="102" y="200"/>
                      <a:pt x="103" y="19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0"/>
                    </a:cubicBezTo>
                    <a:cubicBezTo>
                      <a:pt x="136" y="137"/>
                      <a:pt x="139" y="137"/>
                      <a:pt x="140" y="137"/>
                    </a:cubicBezTo>
                    <a:cubicBezTo>
                      <a:pt x="142" y="137"/>
                      <a:pt x="144" y="138"/>
                      <a:pt x="146" y="139"/>
                    </a:cubicBezTo>
                    <a:cubicBezTo>
                      <a:pt x="146" y="137"/>
                      <a:pt x="148" y="134"/>
                      <a:pt x="151" y="134"/>
                    </a:cubicBezTo>
                    <a:cubicBezTo>
                      <a:pt x="151" y="134"/>
                      <a:pt x="151" y="134"/>
                      <a:pt x="151" y="134"/>
                    </a:cubicBezTo>
                    <a:cubicBezTo>
                      <a:pt x="153" y="134"/>
                      <a:pt x="154" y="135"/>
                      <a:pt x="154" y="136"/>
                    </a:cubicBezTo>
                    <a:cubicBezTo>
                      <a:pt x="155" y="137"/>
                      <a:pt x="155" y="139"/>
                      <a:pt x="155" y="140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6" y="141"/>
                      <a:pt x="157" y="142"/>
                      <a:pt x="158" y="144"/>
                    </a:cubicBezTo>
                    <a:cubicBezTo>
                      <a:pt x="160" y="147"/>
                      <a:pt x="163" y="152"/>
                      <a:pt x="162" y="157"/>
                    </a:cubicBezTo>
                    <a:cubicBezTo>
                      <a:pt x="162" y="157"/>
                      <a:pt x="162" y="157"/>
                      <a:pt x="162" y="157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8"/>
                      <a:pt x="164" y="159"/>
                      <a:pt x="164" y="159"/>
                    </a:cubicBezTo>
                    <a:cubicBezTo>
                      <a:pt x="164" y="159"/>
                      <a:pt x="165" y="159"/>
                      <a:pt x="165" y="160"/>
                    </a:cubicBezTo>
                    <a:cubicBezTo>
                      <a:pt x="165" y="160"/>
                      <a:pt x="166" y="160"/>
                      <a:pt x="166" y="161"/>
                    </a:cubicBezTo>
                    <a:cubicBezTo>
                      <a:pt x="166" y="161"/>
                      <a:pt x="167" y="161"/>
                      <a:pt x="167" y="162"/>
                    </a:cubicBezTo>
                    <a:cubicBezTo>
                      <a:pt x="167" y="162"/>
                      <a:pt x="168" y="162"/>
                      <a:pt x="168" y="163"/>
                    </a:cubicBezTo>
                    <a:cubicBezTo>
                      <a:pt x="168" y="163"/>
                      <a:pt x="169" y="163"/>
                      <a:pt x="169" y="164"/>
                    </a:cubicBezTo>
                    <a:cubicBezTo>
                      <a:pt x="169" y="164"/>
                      <a:pt x="170" y="165"/>
                      <a:pt x="170" y="165"/>
                    </a:cubicBezTo>
                    <a:cubicBezTo>
                      <a:pt x="170" y="165"/>
                      <a:pt x="170" y="166"/>
                      <a:pt x="171" y="166"/>
                    </a:cubicBezTo>
                    <a:cubicBezTo>
                      <a:pt x="171" y="166"/>
                      <a:pt x="171" y="167"/>
                      <a:pt x="172" y="167"/>
                    </a:cubicBezTo>
                    <a:cubicBezTo>
                      <a:pt x="172" y="167"/>
                      <a:pt x="172" y="168"/>
                      <a:pt x="172" y="168"/>
                    </a:cubicBezTo>
                    <a:cubicBezTo>
                      <a:pt x="173" y="168"/>
                      <a:pt x="173" y="169"/>
                      <a:pt x="173" y="169"/>
                    </a:cubicBezTo>
                    <a:cubicBezTo>
                      <a:pt x="173" y="169"/>
                      <a:pt x="174" y="169"/>
                      <a:pt x="174" y="170"/>
                    </a:cubicBezTo>
                    <a:cubicBezTo>
                      <a:pt x="174" y="170"/>
                      <a:pt x="174" y="171"/>
                      <a:pt x="175" y="171"/>
                    </a:cubicBezTo>
                    <a:cubicBezTo>
                      <a:pt x="175" y="171"/>
                      <a:pt x="175" y="171"/>
                      <a:pt x="175" y="171"/>
                    </a:cubicBezTo>
                    <a:cubicBezTo>
                      <a:pt x="177" y="171"/>
                      <a:pt x="179" y="170"/>
                      <a:pt x="181" y="170"/>
                    </a:cubicBezTo>
                    <a:cubicBezTo>
                      <a:pt x="182" y="170"/>
                      <a:pt x="183" y="170"/>
                      <a:pt x="184" y="169"/>
                    </a:cubicBezTo>
                    <a:cubicBezTo>
                      <a:pt x="184" y="169"/>
                      <a:pt x="184" y="169"/>
                      <a:pt x="185" y="169"/>
                    </a:cubicBezTo>
                    <a:cubicBezTo>
                      <a:pt x="185" y="169"/>
                      <a:pt x="186" y="169"/>
                      <a:pt x="186" y="169"/>
                    </a:cubicBezTo>
                    <a:cubicBezTo>
                      <a:pt x="186" y="169"/>
                      <a:pt x="187" y="169"/>
                      <a:pt x="187" y="169"/>
                    </a:cubicBezTo>
                    <a:cubicBezTo>
                      <a:pt x="187" y="169"/>
                      <a:pt x="187" y="169"/>
                      <a:pt x="187" y="169"/>
                    </a:cubicBezTo>
                    <a:cubicBezTo>
                      <a:pt x="187" y="169"/>
                      <a:pt x="188" y="169"/>
                      <a:pt x="188" y="169"/>
                    </a:cubicBezTo>
                    <a:cubicBezTo>
                      <a:pt x="189" y="170"/>
                      <a:pt x="196" y="170"/>
                      <a:pt x="210" y="170"/>
                    </a:cubicBezTo>
                    <a:cubicBezTo>
                      <a:pt x="213" y="170"/>
                      <a:pt x="215" y="172"/>
                      <a:pt x="216" y="174"/>
                    </a:cubicBezTo>
                    <a:cubicBezTo>
                      <a:pt x="217" y="175"/>
                      <a:pt x="219" y="177"/>
                      <a:pt x="220" y="177"/>
                    </a:cubicBezTo>
                    <a:cubicBezTo>
                      <a:pt x="224" y="178"/>
                      <a:pt x="224" y="183"/>
                      <a:pt x="224" y="186"/>
                    </a:cubicBezTo>
                    <a:cubicBezTo>
                      <a:pt x="224" y="187"/>
                      <a:pt x="224" y="188"/>
                      <a:pt x="224" y="189"/>
                    </a:cubicBezTo>
                    <a:cubicBezTo>
                      <a:pt x="224" y="191"/>
                      <a:pt x="225" y="193"/>
                      <a:pt x="227" y="194"/>
                    </a:cubicBezTo>
                    <a:cubicBezTo>
                      <a:pt x="228" y="196"/>
                      <a:pt x="230" y="199"/>
                      <a:pt x="230" y="201"/>
                    </a:cubicBezTo>
                    <a:cubicBezTo>
                      <a:pt x="230" y="202"/>
                      <a:pt x="235" y="201"/>
                      <a:pt x="238" y="202"/>
                    </a:cubicBezTo>
                    <a:cubicBezTo>
                      <a:pt x="239" y="202"/>
                      <a:pt x="241" y="202"/>
                      <a:pt x="242" y="203"/>
                    </a:cubicBezTo>
                    <a:cubicBezTo>
                      <a:pt x="245" y="204"/>
                      <a:pt x="249" y="205"/>
                      <a:pt x="249" y="209"/>
                    </a:cubicBezTo>
                    <a:cubicBezTo>
                      <a:pt x="250" y="209"/>
                      <a:pt x="250" y="208"/>
                      <a:pt x="250" y="208"/>
                    </a:cubicBezTo>
                    <a:cubicBezTo>
                      <a:pt x="251" y="208"/>
                      <a:pt x="251" y="208"/>
                      <a:pt x="251" y="207"/>
                    </a:cubicBezTo>
                    <a:cubicBezTo>
                      <a:pt x="251" y="203"/>
                      <a:pt x="258" y="199"/>
                      <a:pt x="263" y="197"/>
                    </a:cubicBezTo>
                    <a:cubicBezTo>
                      <a:pt x="265" y="197"/>
                      <a:pt x="266" y="196"/>
                      <a:pt x="266" y="196"/>
                    </a:cubicBezTo>
                    <a:cubicBezTo>
                      <a:pt x="267" y="196"/>
                      <a:pt x="267" y="196"/>
                      <a:pt x="267" y="196"/>
                    </a:cubicBezTo>
                    <a:cubicBezTo>
                      <a:pt x="268" y="196"/>
                      <a:pt x="268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70" y="196"/>
                      <a:pt x="270" y="196"/>
                    </a:cubicBezTo>
                    <a:cubicBezTo>
                      <a:pt x="270" y="196"/>
                      <a:pt x="270" y="195"/>
                      <a:pt x="270" y="195"/>
                    </a:cubicBezTo>
                    <a:cubicBezTo>
                      <a:pt x="270" y="195"/>
                      <a:pt x="270" y="195"/>
                      <a:pt x="270" y="194"/>
                    </a:cubicBezTo>
                    <a:cubicBezTo>
                      <a:pt x="270" y="194"/>
                      <a:pt x="270" y="194"/>
                      <a:pt x="270" y="194"/>
                    </a:cubicBezTo>
                    <a:cubicBezTo>
                      <a:pt x="271" y="194"/>
                      <a:pt x="271" y="193"/>
                      <a:pt x="271" y="193"/>
                    </a:cubicBezTo>
                    <a:cubicBezTo>
                      <a:pt x="271" y="193"/>
                      <a:pt x="271" y="193"/>
                      <a:pt x="271" y="193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2" y="192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3" y="191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5" y="189"/>
                      <a:pt x="279" y="186"/>
                      <a:pt x="279" y="184"/>
                    </a:cubicBezTo>
                    <a:cubicBezTo>
                      <a:pt x="279" y="183"/>
                      <a:pt x="280" y="180"/>
                      <a:pt x="287" y="180"/>
                    </a:cubicBezTo>
                    <a:cubicBezTo>
                      <a:pt x="290" y="180"/>
                      <a:pt x="294" y="181"/>
                      <a:pt x="297" y="182"/>
                    </a:cubicBezTo>
                    <a:cubicBezTo>
                      <a:pt x="300" y="184"/>
                      <a:pt x="302" y="184"/>
                      <a:pt x="303" y="184"/>
                    </a:cubicBezTo>
                    <a:cubicBezTo>
                      <a:pt x="304" y="184"/>
                      <a:pt x="304" y="184"/>
                      <a:pt x="304" y="182"/>
                    </a:cubicBezTo>
                    <a:cubicBezTo>
                      <a:pt x="305" y="178"/>
                      <a:pt x="310" y="175"/>
                      <a:pt x="315" y="175"/>
                    </a:cubicBezTo>
                    <a:cubicBezTo>
                      <a:pt x="316" y="175"/>
                      <a:pt x="318" y="175"/>
                      <a:pt x="319" y="176"/>
                    </a:cubicBezTo>
                    <a:cubicBezTo>
                      <a:pt x="320" y="176"/>
                      <a:pt x="320" y="176"/>
                      <a:pt x="320" y="176"/>
                    </a:cubicBezTo>
                    <a:cubicBezTo>
                      <a:pt x="322" y="178"/>
                      <a:pt x="328" y="180"/>
                      <a:pt x="331" y="180"/>
                    </a:cubicBezTo>
                    <a:cubicBezTo>
                      <a:pt x="332" y="180"/>
                      <a:pt x="332" y="180"/>
                      <a:pt x="332" y="180"/>
                    </a:cubicBezTo>
                    <a:cubicBezTo>
                      <a:pt x="333" y="180"/>
                      <a:pt x="335" y="179"/>
                      <a:pt x="339" y="179"/>
                    </a:cubicBezTo>
                    <a:cubicBezTo>
                      <a:pt x="347" y="179"/>
                      <a:pt x="359" y="181"/>
                      <a:pt x="363" y="182"/>
                    </a:cubicBezTo>
                    <a:cubicBezTo>
                      <a:pt x="364" y="182"/>
                      <a:pt x="365" y="182"/>
                      <a:pt x="366" y="182"/>
                    </a:cubicBezTo>
                    <a:cubicBezTo>
                      <a:pt x="369" y="181"/>
                      <a:pt x="372" y="182"/>
                      <a:pt x="374" y="185"/>
                    </a:cubicBezTo>
                    <a:cubicBezTo>
                      <a:pt x="376" y="187"/>
                      <a:pt x="376" y="187"/>
                      <a:pt x="377" y="187"/>
                    </a:cubicBezTo>
                    <a:cubicBezTo>
                      <a:pt x="378" y="187"/>
                      <a:pt x="378" y="187"/>
                      <a:pt x="378" y="187"/>
                    </a:cubicBezTo>
                    <a:cubicBezTo>
                      <a:pt x="379" y="187"/>
                      <a:pt x="379" y="187"/>
                      <a:pt x="380" y="187"/>
                    </a:cubicBezTo>
                    <a:cubicBezTo>
                      <a:pt x="380" y="187"/>
                      <a:pt x="380" y="187"/>
                      <a:pt x="380" y="187"/>
                    </a:cubicBezTo>
                    <a:cubicBezTo>
                      <a:pt x="380" y="187"/>
                      <a:pt x="380" y="186"/>
                      <a:pt x="380" y="186"/>
                    </a:cubicBezTo>
                    <a:cubicBezTo>
                      <a:pt x="380" y="183"/>
                      <a:pt x="382" y="181"/>
                      <a:pt x="384" y="179"/>
                    </a:cubicBezTo>
                    <a:cubicBezTo>
                      <a:pt x="385" y="178"/>
                      <a:pt x="386" y="177"/>
                      <a:pt x="386" y="176"/>
                    </a:cubicBezTo>
                    <a:cubicBezTo>
                      <a:pt x="386" y="176"/>
                      <a:pt x="385" y="172"/>
                      <a:pt x="384" y="171"/>
                    </a:cubicBezTo>
                    <a:cubicBezTo>
                      <a:pt x="382" y="168"/>
                      <a:pt x="381" y="166"/>
                      <a:pt x="381" y="165"/>
                    </a:cubicBezTo>
                    <a:cubicBezTo>
                      <a:pt x="381" y="158"/>
                      <a:pt x="380" y="157"/>
                      <a:pt x="380" y="157"/>
                    </a:cubicBezTo>
                    <a:cubicBezTo>
                      <a:pt x="379" y="156"/>
                      <a:pt x="378" y="155"/>
                      <a:pt x="378" y="154"/>
                    </a:cubicBezTo>
                    <a:cubicBezTo>
                      <a:pt x="379" y="151"/>
                      <a:pt x="385" y="148"/>
                      <a:pt x="387" y="148"/>
                    </a:cubicBezTo>
                    <a:cubicBezTo>
                      <a:pt x="389" y="149"/>
                      <a:pt x="391" y="148"/>
                      <a:pt x="392" y="147"/>
                    </a:cubicBezTo>
                    <a:cubicBezTo>
                      <a:pt x="394" y="147"/>
                      <a:pt x="395" y="146"/>
                      <a:pt x="397" y="146"/>
                    </a:cubicBezTo>
                    <a:cubicBezTo>
                      <a:pt x="398" y="146"/>
                      <a:pt x="399" y="147"/>
                      <a:pt x="399" y="147"/>
                    </a:cubicBezTo>
                    <a:cubicBezTo>
                      <a:pt x="400" y="148"/>
                      <a:pt x="402" y="148"/>
                      <a:pt x="406" y="148"/>
                    </a:cubicBezTo>
                    <a:cubicBezTo>
                      <a:pt x="406" y="148"/>
                      <a:pt x="405" y="147"/>
                      <a:pt x="405" y="147"/>
                    </a:cubicBezTo>
                    <a:cubicBezTo>
                      <a:pt x="403" y="145"/>
                      <a:pt x="404" y="141"/>
                      <a:pt x="408" y="131"/>
                    </a:cubicBezTo>
                    <a:cubicBezTo>
                      <a:pt x="409" y="128"/>
                      <a:pt x="411" y="125"/>
                      <a:pt x="411" y="123"/>
                    </a:cubicBezTo>
                    <a:cubicBezTo>
                      <a:pt x="412" y="120"/>
                      <a:pt x="413" y="119"/>
                      <a:pt x="415" y="119"/>
                    </a:cubicBezTo>
                    <a:cubicBezTo>
                      <a:pt x="416" y="119"/>
                      <a:pt x="417" y="120"/>
                      <a:pt x="418" y="120"/>
                    </a:cubicBezTo>
                    <a:cubicBezTo>
                      <a:pt x="419" y="121"/>
                      <a:pt x="420" y="121"/>
                      <a:pt x="421" y="122"/>
                    </a:cubicBezTo>
                    <a:cubicBezTo>
                      <a:pt x="422" y="122"/>
                      <a:pt x="424" y="122"/>
                      <a:pt x="425" y="122"/>
                    </a:cubicBezTo>
                    <a:cubicBezTo>
                      <a:pt x="428" y="122"/>
                      <a:pt x="430" y="122"/>
                      <a:pt x="432" y="123"/>
                    </a:cubicBezTo>
                    <a:cubicBezTo>
                      <a:pt x="432" y="123"/>
                      <a:pt x="432" y="123"/>
                      <a:pt x="432" y="123"/>
                    </a:cubicBezTo>
                    <a:cubicBezTo>
                      <a:pt x="433" y="123"/>
                      <a:pt x="433" y="123"/>
                      <a:pt x="434" y="123"/>
                    </a:cubicBezTo>
                    <a:cubicBezTo>
                      <a:pt x="436" y="122"/>
                      <a:pt x="439" y="121"/>
                      <a:pt x="440" y="119"/>
                    </a:cubicBezTo>
                    <a:cubicBezTo>
                      <a:pt x="440" y="119"/>
                      <a:pt x="440" y="119"/>
                      <a:pt x="440" y="118"/>
                    </a:cubicBezTo>
                    <a:cubicBezTo>
                      <a:pt x="439" y="117"/>
                      <a:pt x="438" y="115"/>
                      <a:pt x="438" y="111"/>
                    </a:cubicBezTo>
                    <a:cubicBezTo>
                      <a:pt x="438" y="104"/>
                      <a:pt x="443" y="101"/>
                      <a:pt x="447" y="101"/>
                    </a:cubicBezTo>
                    <a:cubicBezTo>
                      <a:pt x="450" y="101"/>
                      <a:pt x="450" y="98"/>
                      <a:pt x="450" y="97"/>
                    </a:cubicBezTo>
                    <a:cubicBezTo>
                      <a:pt x="450" y="96"/>
                      <a:pt x="450" y="96"/>
                      <a:pt x="450" y="95"/>
                    </a:cubicBezTo>
                    <a:cubicBezTo>
                      <a:pt x="451" y="94"/>
                      <a:pt x="452" y="93"/>
                      <a:pt x="452" y="92"/>
                    </a:cubicBezTo>
                    <a:cubicBezTo>
                      <a:pt x="453" y="91"/>
                      <a:pt x="453" y="91"/>
                      <a:pt x="454" y="90"/>
                    </a:cubicBezTo>
                    <a:cubicBezTo>
                      <a:pt x="454" y="90"/>
                      <a:pt x="454" y="90"/>
                      <a:pt x="454" y="90"/>
                    </a:cubicBezTo>
                    <a:cubicBezTo>
                      <a:pt x="453" y="89"/>
                      <a:pt x="453" y="89"/>
                      <a:pt x="453" y="88"/>
                    </a:cubicBezTo>
                    <a:cubicBezTo>
                      <a:pt x="453" y="88"/>
                      <a:pt x="453" y="88"/>
                      <a:pt x="453" y="88"/>
                    </a:cubicBezTo>
                    <a:cubicBezTo>
                      <a:pt x="452" y="87"/>
                      <a:pt x="452" y="87"/>
                      <a:pt x="452" y="86"/>
                    </a:cubicBezTo>
                    <a:cubicBezTo>
                      <a:pt x="452" y="86"/>
                      <a:pt x="451" y="86"/>
                      <a:pt x="451" y="87"/>
                    </a:cubicBezTo>
                    <a:cubicBezTo>
                      <a:pt x="449" y="88"/>
                      <a:pt x="443" y="89"/>
                      <a:pt x="441" y="89"/>
                    </a:cubicBezTo>
                    <a:cubicBezTo>
                      <a:pt x="438" y="89"/>
                      <a:pt x="433" y="85"/>
                      <a:pt x="433" y="82"/>
                    </a:cubicBezTo>
                    <a:cubicBezTo>
                      <a:pt x="433" y="80"/>
                      <a:pt x="433" y="80"/>
                      <a:pt x="433" y="80"/>
                    </a:cubicBezTo>
                    <a:cubicBezTo>
                      <a:pt x="430" y="80"/>
                      <a:pt x="426" y="79"/>
                      <a:pt x="424" y="73"/>
                    </a:cubicBezTo>
                    <a:cubicBezTo>
                      <a:pt x="423" y="70"/>
                      <a:pt x="421" y="69"/>
                      <a:pt x="419" y="69"/>
                    </a:cubicBezTo>
                    <a:cubicBezTo>
                      <a:pt x="419" y="68"/>
                      <a:pt x="418" y="68"/>
                      <a:pt x="417" y="68"/>
                    </a:cubicBezTo>
                    <a:cubicBezTo>
                      <a:pt x="417" y="68"/>
                      <a:pt x="417" y="68"/>
                      <a:pt x="417" y="68"/>
                    </a:cubicBezTo>
                    <a:cubicBezTo>
                      <a:pt x="416" y="68"/>
                      <a:pt x="412" y="69"/>
                      <a:pt x="410" y="70"/>
                    </a:cubicBezTo>
                    <a:cubicBezTo>
                      <a:pt x="409" y="70"/>
                      <a:pt x="409" y="71"/>
                      <a:pt x="408" y="71"/>
                    </a:cubicBezTo>
                    <a:cubicBezTo>
                      <a:pt x="405" y="72"/>
                      <a:pt x="402" y="71"/>
                      <a:pt x="399" y="70"/>
                    </a:cubicBezTo>
                    <a:cubicBezTo>
                      <a:pt x="398" y="70"/>
                      <a:pt x="397" y="70"/>
                      <a:pt x="396" y="69"/>
                    </a:cubicBezTo>
                    <a:cubicBezTo>
                      <a:pt x="393" y="69"/>
                      <a:pt x="392" y="67"/>
                      <a:pt x="390" y="65"/>
                    </a:cubicBezTo>
                    <a:cubicBezTo>
                      <a:pt x="390" y="64"/>
                      <a:pt x="389" y="63"/>
                      <a:pt x="388" y="63"/>
                    </a:cubicBezTo>
                    <a:cubicBezTo>
                      <a:pt x="387" y="63"/>
                      <a:pt x="386" y="65"/>
                      <a:pt x="386" y="66"/>
                    </a:cubicBezTo>
                    <a:cubicBezTo>
                      <a:pt x="385" y="68"/>
                      <a:pt x="383" y="70"/>
                      <a:pt x="381" y="70"/>
                    </a:cubicBezTo>
                    <a:cubicBezTo>
                      <a:pt x="378" y="70"/>
                      <a:pt x="377" y="67"/>
                      <a:pt x="373" y="60"/>
                    </a:cubicBezTo>
                    <a:cubicBezTo>
                      <a:pt x="371" y="56"/>
                      <a:pt x="369" y="52"/>
                      <a:pt x="367" y="49"/>
                    </a:cubicBezTo>
                    <a:cubicBezTo>
                      <a:pt x="366" y="46"/>
                      <a:pt x="366" y="46"/>
                      <a:pt x="366" y="46"/>
                    </a:cubicBezTo>
                    <a:cubicBezTo>
                      <a:pt x="361" y="39"/>
                      <a:pt x="354" y="28"/>
                      <a:pt x="348" y="26"/>
                    </a:cubicBezTo>
                    <a:cubicBezTo>
                      <a:pt x="344" y="24"/>
                      <a:pt x="342" y="22"/>
                      <a:pt x="341" y="20"/>
                    </a:cubicBezTo>
                    <a:cubicBezTo>
                      <a:pt x="341" y="19"/>
                      <a:pt x="341" y="17"/>
                      <a:pt x="342" y="15"/>
                    </a:cubicBezTo>
                    <a:cubicBezTo>
                      <a:pt x="342" y="15"/>
                      <a:pt x="342" y="15"/>
                      <a:pt x="342" y="15"/>
                    </a:cubicBezTo>
                    <a:cubicBezTo>
                      <a:pt x="341" y="15"/>
                      <a:pt x="339" y="16"/>
                      <a:pt x="339" y="16"/>
                    </a:cubicBezTo>
                    <a:cubicBezTo>
                      <a:pt x="338" y="17"/>
                      <a:pt x="337" y="17"/>
                      <a:pt x="336" y="18"/>
                    </a:cubicBezTo>
                    <a:cubicBezTo>
                      <a:pt x="333" y="20"/>
                      <a:pt x="331" y="22"/>
                      <a:pt x="328" y="22"/>
                    </a:cubicBezTo>
                    <a:cubicBezTo>
                      <a:pt x="328" y="22"/>
                      <a:pt x="327" y="22"/>
                      <a:pt x="327" y="22"/>
                    </a:cubicBezTo>
                    <a:cubicBezTo>
                      <a:pt x="326" y="23"/>
                      <a:pt x="325" y="24"/>
                      <a:pt x="324" y="24"/>
                    </a:cubicBezTo>
                    <a:cubicBezTo>
                      <a:pt x="321" y="26"/>
                      <a:pt x="317" y="28"/>
                      <a:pt x="315" y="27"/>
                    </a:cubicBezTo>
                    <a:cubicBezTo>
                      <a:pt x="314" y="27"/>
                      <a:pt x="313" y="27"/>
                      <a:pt x="312" y="28"/>
                    </a:cubicBezTo>
                    <a:cubicBezTo>
                      <a:pt x="311" y="29"/>
                      <a:pt x="310" y="30"/>
                      <a:pt x="308" y="30"/>
                    </a:cubicBezTo>
                    <a:cubicBezTo>
                      <a:pt x="307" y="30"/>
                      <a:pt x="306" y="29"/>
                      <a:pt x="305" y="29"/>
                    </a:cubicBezTo>
                    <a:cubicBezTo>
                      <a:pt x="304" y="28"/>
                      <a:pt x="304" y="26"/>
                      <a:pt x="304" y="26"/>
                    </a:cubicBezTo>
                    <a:cubicBezTo>
                      <a:pt x="304" y="24"/>
                      <a:pt x="305" y="23"/>
                      <a:pt x="307" y="21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3" y="20"/>
                      <a:pt x="302" y="20"/>
                      <a:pt x="301" y="19"/>
                    </a:cubicBezTo>
                    <a:cubicBezTo>
                      <a:pt x="301" y="20"/>
                      <a:pt x="301" y="20"/>
                      <a:pt x="301" y="20"/>
                    </a:cubicBezTo>
                    <a:cubicBezTo>
                      <a:pt x="300" y="21"/>
                      <a:pt x="299" y="22"/>
                      <a:pt x="298" y="22"/>
                    </a:cubicBezTo>
                    <a:cubicBezTo>
                      <a:pt x="298" y="22"/>
                      <a:pt x="298" y="22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5" y="20"/>
                      <a:pt x="294" y="19"/>
                      <a:pt x="294" y="18"/>
                    </a:cubicBezTo>
                    <a:cubicBezTo>
                      <a:pt x="294" y="17"/>
                      <a:pt x="294" y="16"/>
                      <a:pt x="293" y="16"/>
                    </a:cubicBezTo>
                    <a:cubicBezTo>
                      <a:pt x="292" y="18"/>
                      <a:pt x="287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2" y="19"/>
                      <a:pt x="281" y="19"/>
                      <a:pt x="280" y="18"/>
                    </a:cubicBezTo>
                    <a:cubicBezTo>
                      <a:pt x="278" y="16"/>
                      <a:pt x="280" y="14"/>
                      <a:pt x="280" y="13"/>
                    </a:cubicBezTo>
                    <a:cubicBezTo>
                      <a:pt x="281" y="12"/>
                      <a:pt x="281" y="12"/>
                      <a:pt x="281" y="12"/>
                    </a:cubicBezTo>
                    <a:cubicBezTo>
                      <a:pt x="281" y="11"/>
                      <a:pt x="280" y="10"/>
                      <a:pt x="280" y="9"/>
                    </a:cubicBezTo>
                    <a:cubicBezTo>
                      <a:pt x="279" y="8"/>
                      <a:pt x="279" y="6"/>
                      <a:pt x="279" y="4"/>
                    </a:cubicBezTo>
                    <a:cubicBezTo>
                      <a:pt x="279" y="3"/>
                      <a:pt x="279" y="3"/>
                      <a:pt x="279" y="3"/>
                    </a:cubicBezTo>
                    <a:cubicBezTo>
                      <a:pt x="278" y="2"/>
                      <a:pt x="276" y="1"/>
                      <a:pt x="275" y="1"/>
                    </a:cubicBezTo>
                    <a:cubicBezTo>
                      <a:pt x="275" y="1"/>
                      <a:pt x="274" y="1"/>
                      <a:pt x="274" y="1"/>
                    </a:cubicBezTo>
                    <a:cubicBezTo>
                      <a:pt x="271" y="2"/>
                      <a:pt x="267" y="1"/>
                      <a:pt x="264" y="0"/>
                    </a:cubicBezTo>
                    <a:cubicBezTo>
                      <a:pt x="264" y="0"/>
                      <a:pt x="264" y="0"/>
                      <a:pt x="262" y="0"/>
                    </a:cubicBezTo>
                    <a:cubicBezTo>
                      <a:pt x="258" y="0"/>
                      <a:pt x="253" y="1"/>
                      <a:pt x="253" y="2"/>
                    </a:cubicBezTo>
                    <a:cubicBezTo>
                      <a:pt x="252" y="5"/>
                      <a:pt x="248" y="6"/>
                      <a:pt x="239" y="8"/>
                    </a:cubicBezTo>
                    <a:cubicBezTo>
                      <a:pt x="238" y="8"/>
                      <a:pt x="236" y="9"/>
                      <a:pt x="235" y="9"/>
                    </a:cubicBezTo>
                    <a:cubicBezTo>
                      <a:pt x="232" y="10"/>
                      <a:pt x="223" y="11"/>
                      <a:pt x="219" y="12"/>
                    </a:cubicBezTo>
                    <a:cubicBezTo>
                      <a:pt x="217" y="12"/>
                      <a:pt x="216" y="13"/>
                      <a:pt x="215" y="13"/>
                    </a:cubicBezTo>
                    <a:cubicBezTo>
                      <a:pt x="212" y="14"/>
                      <a:pt x="210" y="15"/>
                      <a:pt x="207" y="15"/>
                    </a:cubicBezTo>
                    <a:cubicBezTo>
                      <a:pt x="200" y="15"/>
                      <a:pt x="194" y="17"/>
                      <a:pt x="191" y="19"/>
                    </a:cubicBezTo>
                    <a:cubicBezTo>
                      <a:pt x="191" y="19"/>
                      <a:pt x="190" y="19"/>
                      <a:pt x="189" y="20"/>
                    </a:cubicBezTo>
                    <a:cubicBezTo>
                      <a:pt x="187" y="20"/>
                      <a:pt x="186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3" y="20"/>
                      <a:pt x="182" y="20"/>
                      <a:pt x="181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9" y="20"/>
                      <a:pt x="178" y="20"/>
                      <a:pt x="177" y="20"/>
                    </a:cubicBezTo>
                    <a:cubicBezTo>
                      <a:pt x="176" y="21"/>
                      <a:pt x="174" y="21"/>
                      <a:pt x="173" y="21"/>
                    </a:cubicBezTo>
                    <a:cubicBezTo>
                      <a:pt x="172" y="21"/>
                      <a:pt x="171" y="21"/>
                      <a:pt x="171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2"/>
                      <a:pt x="168" y="26"/>
                      <a:pt x="169" y="27"/>
                    </a:cubicBezTo>
                    <a:cubicBezTo>
                      <a:pt x="170" y="28"/>
                      <a:pt x="173" y="29"/>
                      <a:pt x="174" y="30"/>
                    </a:cubicBezTo>
                    <a:cubicBezTo>
                      <a:pt x="177" y="31"/>
                      <a:pt x="179" y="31"/>
                      <a:pt x="179" y="33"/>
                    </a:cubicBezTo>
                    <a:cubicBezTo>
                      <a:pt x="180" y="34"/>
                      <a:pt x="180" y="34"/>
                      <a:pt x="180" y="34"/>
                    </a:cubicBezTo>
                    <a:cubicBezTo>
                      <a:pt x="179" y="35"/>
                      <a:pt x="179" y="35"/>
                      <a:pt x="179" y="35"/>
                    </a:cubicBezTo>
                    <a:cubicBezTo>
                      <a:pt x="178" y="36"/>
                      <a:pt x="176" y="37"/>
                      <a:pt x="170" y="37"/>
                    </a:cubicBezTo>
                    <a:cubicBezTo>
                      <a:pt x="168" y="37"/>
                      <a:pt x="167" y="37"/>
                      <a:pt x="166" y="37"/>
                    </a:cubicBezTo>
                    <a:cubicBezTo>
                      <a:pt x="165" y="37"/>
                      <a:pt x="165" y="38"/>
                      <a:pt x="165" y="38"/>
                    </a:cubicBezTo>
                    <a:cubicBezTo>
                      <a:pt x="164" y="39"/>
                      <a:pt x="164" y="41"/>
                      <a:pt x="165" y="43"/>
                    </a:cubicBezTo>
                    <a:cubicBezTo>
                      <a:pt x="166" y="44"/>
                      <a:pt x="166" y="45"/>
                      <a:pt x="165" y="46"/>
                    </a:cubicBezTo>
                    <a:cubicBezTo>
                      <a:pt x="164" y="49"/>
                      <a:pt x="159" y="51"/>
                      <a:pt x="157" y="51"/>
                    </a:cubicBezTo>
                    <a:cubicBezTo>
                      <a:pt x="157" y="51"/>
                      <a:pt x="157" y="52"/>
                      <a:pt x="158" y="52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61" y="53"/>
                      <a:pt x="163" y="54"/>
                      <a:pt x="165" y="55"/>
                    </a:cubicBezTo>
                    <a:cubicBezTo>
                      <a:pt x="166" y="55"/>
                      <a:pt x="167" y="56"/>
                      <a:pt x="167" y="56"/>
                    </a:cubicBezTo>
                    <a:cubicBezTo>
                      <a:pt x="171" y="56"/>
                      <a:pt x="172" y="59"/>
                      <a:pt x="172" y="66"/>
                    </a:cubicBezTo>
                    <a:cubicBezTo>
                      <a:pt x="172" y="68"/>
                      <a:pt x="171" y="72"/>
                      <a:pt x="163" y="72"/>
                    </a:cubicBezTo>
                    <a:cubicBezTo>
                      <a:pt x="160" y="72"/>
                      <a:pt x="158" y="71"/>
                      <a:pt x="157" y="70"/>
                    </a:cubicBezTo>
                    <a:cubicBezTo>
                      <a:pt x="156" y="69"/>
                      <a:pt x="155" y="69"/>
                      <a:pt x="155" y="68"/>
                    </a:cubicBezTo>
                    <a:cubicBezTo>
                      <a:pt x="155" y="69"/>
                      <a:pt x="155" y="69"/>
                      <a:pt x="154" y="70"/>
                    </a:cubicBezTo>
                    <a:cubicBezTo>
                      <a:pt x="154" y="71"/>
                      <a:pt x="153" y="73"/>
                      <a:pt x="152" y="74"/>
                    </a:cubicBezTo>
                    <a:cubicBezTo>
                      <a:pt x="151" y="74"/>
                      <a:pt x="151" y="74"/>
                      <a:pt x="150" y="74"/>
                    </a:cubicBezTo>
                    <a:cubicBezTo>
                      <a:pt x="150" y="74"/>
                      <a:pt x="150" y="74"/>
                      <a:pt x="149" y="74"/>
                    </a:cubicBezTo>
                    <a:cubicBezTo>
                      <a:pt x="148" y="73"/>
                      <a:pt x="148" y="73"/>
                      <a:pt x="147" y="72"/>
                    </a:cubicBezTo>
                    <a:cubicBezTo>
                      <a:pt x="146" y="71"/>
                      <a:pt x="146" y="70"/>
                      <a:pt x="145" y="70"/>
                    </a:cubicBezTo>
                    <a:cubicBezTo>
                      <a:pt x="143" y="70"/>
                      <a:pt x="138" y="70"/>
                      <a:pt x="136" y="66"/>
                    </a:cubicBezTo>
                    <a:cubicBezTo>
                      <a:pt x="136" y="65"/>
                      <a:pt x="135" y="64"/>
                      <a:pt x="133" y="64"/>
                    </a:cubicBezTo>
                    <a:cubicBezTo>
                      <a:pt x="131" y="64"/>
                      <a:pt x="129" y="65"/>
                      <a:pt x="128" y="66"/>
                    </a:cubicBezTo>
                    <a:cubicBezTo>
                      <a:pt x="127" y="67"/>
                      <a:pt x="126" y="68"/>
                      <a:pt x="124" y="68"/>
                    </a:cubicBezTo>
                    <a:cubicBezTo>
                      <a:pt x="122" y="68"/>
                      <a:pt x="121" y="67"/>
                      <a:pt x="120" y="66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8" y="65"/>
                    </a:cubicBezTo>
                    <a:cubicBezTo>
                      <a:pt x="115" y="65"/>
                      <a:pt x="112" y="67"/>
                      <a:pt x="111" y="68"/>
                    </a:cubicBezTo>
                    <a:cubicBezTo>
                      <a:pt x="110" y="70"/>
                      <a:pt x="108" y="72"/>
                      <a:pt x="104" y="72"/>
                    </a:cubicBezTo>
                    <a:cubicBezTo>
                      <a:pt x="102" y="72"/>
                      <a:pt x="100" y="71"/>
                      <a:pt x="98" y="70"/>
                    </a:cubicBezTo>
                    <a:cubicBezTo>
                      <a:pt x="96" y="69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72"/>
                      <a:pt x="92" y="72"/>
                      <a:pt x="92" y="72"/>
                    </a:cubicBezTo>
                    <a:cubicBezTo>
                      <a:pt x="91" y="72"/>
                      <a:pt x="91" y="72"/>
                      <a:pt x="91" y="72"/>
                    </a:cubicBezTo>
                    <a:cubicBezTo>
                      <a:pt x="91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8" y="70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8" y="68"/>
                      <a:pt x="87" y="67"/>
                      <a:pt x="87" y="67"/>
                    </a:cubicBezTo>
                    <a:cubicBezTo>
                      <a:pt x="87" y="67"/>
                      <a:pt x="86" y="66"/>
                      <a:pt x="85" y="65"/>
                    </a:cubicBezTo>
                    <a:cubicBezTo>
                      <a:pt x="84" y="64"/>
                      <a:pt x="81" y="62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8" y="60"/>
                      <a:pt x="75" y="59"/>
                      <a:pt x="73" y="59"/>
                    </a:cubicBezTo>
                    <a:cubicBezTo>
                      <a:pt x="69" y="58"/>
                      <a:pt x="66" y="58"/>
                      <a:pt x="65" y="55"/>
                    </a:cubicBezTo>
                    <a:cubicBezTo>
                      <a:pt x="65" y="55"/>
                      <a:pt x="64" y="55"/>
                      <a:pt x="63" y="55"/>
                    </a:cubicBezTo>
                    <a:cubicBezTo>
                      <a:pt x="62" y="55"/>
                      <a:pt x="61" y="55"/>
                      <a:pt x="61" y="56"/>
                    </a:cubicBezTo>
                    <a:cubicBezTo>
                      <a:pt x="60" y="58"/>
                      <a:pt x="58" y="59"/>
                      <a:pt x="57" y="59"/>
                    </a:cubicBezTo>
                    <a:cubicBezTo>
                      <a:pt x="55" y="59"/>
                      <a:pt x="54" y="58"/>
                      <a:pt x="53" y="57"/>
                    </a:cubicBezTo>
                    <a:cubicBezTo>
                      <a:pt x="53" y="57"/>
                      <a:pt x="52" y="57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0" y="57"/>
                      <a:pt x="47" y="58"/>
                      <a:pt x="46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4" y="60"/>
                      <a:pt x="43" y="60"/>
                    </a:cubicBezTo>
                    <a:cubicBezTo>
                      <a:pt x="39" y="63"/>
                      <a:pt x="35" y="65"/>
                      <a:pt x="32" y="65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9"/>
                      <a:pt x="29" y="70"/>
                    </a:cubicBezTo>
                    <a:cubicBezTo>
                      <a:pt x="28" y="70"/>
                      <a:pt x="28" y="70"/>
                      <a:pt x="27" y="70"/>
                    </a:cubicBezTo>
                    <a:cubicBezTo>
                      <a:pt x="26" y="71"/>
                      <a:pt x="25" y="71"/>
                      <a:pt x="25" y="71"/>
                    </a:cubicBezTo>
                    <a:cubicBezTo>
                      <a:pt x="25" y="72"/>
                      <a:pt x="25" y="73"/>
                      <a:pt x="25" y="74"/>
                    </a:cubicBezTo>
                    <a:cubicBezTo>
                      <a:pt x="25" y="74"/>
                      <a:pt x="26" y="75"/>
                      <a:pt x="26" y="75"/>
                    </a:cubicBezTo>
                    <a:cubicBezTo>
                      <a:pt x="26" y="76"/>
                      <a:pt x="27" y="78"/>
                      <a:pt x="27" y="79"/>
                    </a:cubicBezTo>
                    <a:cubicBezTo>
                      <a:pt x="27" y="80"/>
                      <a:pt x="26" y="80"/>
                      <a:pt x="26" y="81"/>
                    </a:cubicBezTo>
                    <a:cubicBezTo>
                      <a:pt x="26" y="82"/>
                      <a:pt x="25" y="83"/>
                      <a:pt x="23" y="83"/>
                    </a:cubicBezTo>
                    <a:cubicBezTo>
                      <a:pt x="22" y="84"/>
                      <a:pt x="22" y="84"/>
                      <a:pt x="21" y="84"/>
                    </a:cubicBezTo>
                    <a:cubicBezTo>
                      <a:pt x="18" y="84"/>
                      <a:pt x="17" y="81"/>
                      <a:pt x="15" y="79"/>
                    </a:cubicBezTo>
                    <a:cubicBezTo>
                      <a:pt x="14" y="78"/>
                      <a:pt x="13" y="76"/>
                      <a:pt x="12" y="76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0" y="75"/>
                      <a:pt x="9" y="76"/>
                      <a:pt x="9" y="78"/>
                    </a:cubicBezTo>
                    <a:cubicBezTo>
                      <a:pt x="9" y="81"/>
                      <a:pt x="7" y="82"/>
                      <a:pt x="5" y="83"/>
                    </a:cubicBezTo>
                    <a:cubicBezTo>
                      <a:pt x="4" y="84"/>
                      <a:pt x="3" y="85"/>
                      <a:pt x="3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7"/>
                      <a:pt x="3" y="87"/>
                      <a:pt x="4" y="87"/>
                    </a:cubicBezTo>
                    <a:cubicBezTo>
                      <a:pt x="5" y="88"/>
                      <a:pt x="6" y="89"/>
                      <a:pt x="6" y="90"/>
                    </a:cubicBezTo>
                    <a:cubicBezTo>
                      <a:pt x="6" y="93"/>
                      <a:pt x="4" y="94"/>
                      <a:pt x="1" y="96"/>
                    </a:cubicBezTo>
                    <a:cubicBezTo>
                      <a:pt x="1" y="96"/>
                      <a:pt x="0" y="99"/>
                      <a:pt x="0" y="100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3" y="101"/>
                      <a:pt x="7" y="102"/>
                      <a:pt x="6" y="106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8" y="109"/>
                      <a:pt x="9" y="109"/>
                      <a:pt x="11" y="109"/>
                    </a:cubicBezTo>
                    <a:cubicBezTo>
                      <a:pt x="12" y="109"/>
                      <a:pt x="12" y="109"/>
                      <a:pt x="13" y="109"/>
                    </a:cubicBezTo>
                    <a:cubicBezTo>
                      <a:pt x="13" y="109"/>
                      <a:pt x="14" y="109"/>
                      <a:pt x="14" y="109"/>
                    </a:cubicBezTo>
                    <a:cubicBezTo>
                      <a:pt x="17" y="109"/>
                      <a:pt x="18" y="111"/>
                      <a:pt x="20" y="113"/>
                    </a:cubicBezTo>
                    <a:cubicBezTo>
                      <a:pt x="21" y="115"/>
                      <a:pt x="22" y="116"/>
                      <a:pt x="23" y="118"/>
                    </a:cubicBezTo>
                    <a:cubicBezTo>
                      <a:pt x="26" y="121"/>
                      <a:pt x="27" y="123"/>
                      <a:pt x="27" y="125"/>
                    </a:cubicBezTo>
                    <a:cubicBezTo>
                      <a:pt x="26" y="127"/>
                      <a:pt x="25" y="127"/>
                      <a:pt x="24" y="128"/>
                    </a:cubicBezTo>
                    <a:cubicBezTo>
                      <a:pt x="24" y="128"/>
                      <a:pt x="25" y="129"/>
                      <a:pt x="26" y="129"/>
                    </a:cubicBezTo>
                    <a:cubicBezTo>
                      <a:pt x="27" y="129"/>
                      <a:pt x="27" y="130"/>
                      <a:pt x="28" y="130"/>
                    </a:cubicBezTo>
                    <a:cubicBezTo>
                      <a:pt x="28" y="130"/>
                      <a:pt x="28" y="130"/>
                      <a:pt x="29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0"/>
                      <a:pt x="30" y="130"/>
                      <a:pt x="30" y="130"/>
                    </a:cubicBezTo>
                    <a:close/>
                    <a:moveTo>
                      <a:pt x="311" y="132"/>
                    </a:moveTo>
                    <a:cubicBezTo>
                      <a:pt x="315" y="128"/>
                      <a:pt x="324" y="126"/>
                      <a:pt x="332" y="126"/>
                    </a:cubicBezTo>
                    <a:cubicBezTo>
                      <a:pt x="336" y="126"/>
                      <a:pt x="339" y="126"/>
                      <a:pt x="342" y="127"/>
                    </a:cubicBezTo>
                    <a:cubicBezTo>
                      <a:pt x="347" y="128"/>
                      <a:pt x="356" y="127"/>
                      <a:pt x="363" y="126"/>
                    </a:cubicBezTo>
                    <a:cubicBezTo>
                      <a:pt x="366" y="126"/>
                      <a:pt x="369" y="125"/>
                      <a:pt x="370" y="126"/>
                    </a:cubicBezTo>
                    <a:cubicBezTo>
                      <a:pt x="371" y="126"/>
                      <a:pt x="372" y="127"/>
                      <a:pt x="372" y="129"/>
                    </a:cubicBezTo>
                    <a:cubicBezTo>
                      <a:pt x="372" y="132"/>
                      <a:pt x="366" y="135"/>
                      <a:pt x="358" y="135"/>
                    </a:cubicBezTo>
                    <a:cubicBezTo>
                      <a:pt x="356" y="135"/>
                      <a:pt x="353" y="135"/>
                      <a:pt x="350" y="134"/>
                    </a:cubicBezTo>
                    <a:cubicBezTo>
                      <a:pt x="346" y="134"/>
                      <a:pt x="342" y="134"/>
                      <a:pt x="338" y="134"/>
                    </a:cubicBezTo>
                    <a:cubicBezTo>
                      <a:pt x="329" y="134"/>
                      <a:pt x="324" y="135"/>
                      <a:pt x="321" y="139"/>
                    </a:cubicBezTo>
                    <a:cubicBezTo>
                      <a:pt x="316" y="143"/>
                      <a:pt x="317" y="147"/>
                      <a:pt x="317" y="149"/>
                    </a:cubicBezTo>
                    <a:cubicBezTo>
                      <a:pt x="317" y="150"/>
                      <a:pt x="317" y="153"/>
                      <a:pt x="314" y="154"/>
                    </a:cubicBezTo>
                    <a:cubicBezTo>
                      <a:pt x="313" y="154"/>
                      <a:pt x="313" y="154"/>
                      <a:pt x="313" y="154"/>
                    </a:cubicBezTo>
                    <a:cubicBezTo>
                      <a:pt x="312" y="154"/>
                      <a:pt x="310" y="153"/>
                      <a:pt x="309" y="150"/>
                    </a:cubicBezTo>
                    <a:cubicBezTo>
                      <a:pt x="307" y="145"/>
                      <a:pt x="307" y="136"/>
                      <a:pt x="311" y="132"/>
                    </a:cubicBezTo>
                    <a:close/>
                    <a:moveTo>
                      <a:pt x="151" y="128"/>
                    </a:moveTo>
                    <a:cubicBezTo>
                      <a:pt x="152" y="127"/>
                      <a:pt x="153" y="127"/>
                      <a:pt x="156" y="127"/>
                    </a:cubicBezTo>
                    <a:cubicBezTo>
                      <a:pt x="159" y="127"/>
                      <a:pt x="169" y="128"/>
                      <a:pt x="170" y="132"/>
                    </a:cubicBezTo>
                    <a:cubicBezTo>
                      <a:pt x="171" y="133"/>
                      <a:pt x="171" y="134"/>
                      <a:pt x="170" y="135"/>
                    </a:cubicBezTo>
                    <a:cubicBezTo>
                      <a:pt x="169" y="136"/>
                      <a:pt x="168" y="137"/>
                      <a:pt x="166" y="137"/>
                    </a:cubicBezTo>
                    <a:cubicBezTo>
                      <a:pt x="163" y="137"/>
                      <a:pt x="152" y="134"/>
                      <a:pt x="151" y="131"/>
                    </a:cubicBezTo>
                    <a:cubicBezTo>
                      <a:pt x="151" y="130"/>
                      <a:pt x="151" y="129"/>
                      <a:pt x="151" y="1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9" name="Freeform 1143"/>
              <p:cNvSpPr>
                <a:spLocks/>
              </p:cNvSpPr>
              <p:nvPr/>
            </p:nvSpPr>
            <p:spPr bwMode="auto">
              <a:xfrm>
                <a:off x="4740" y="1272"/>
                <a:ext cx="83" cy="30"/>
              </a:xfrm>
              <a:custGeom>
                <a:avLst/>
                <a:gdLst>
                  <a:gd name="T0" fmla="*/ 3 w 87"/>
                  <a:gd name="T1" fmla="*/ 22 h 31"/>
                  <a:gd name="T2" fmla="*/ 11 w 87"/>
                  <a:gd name="T3" fmla="*/ 29 h 31"/>
                  <a:gd name="T4" fmla="*/ 12 w 87"/>
                  <a:gd name="T5" fmla="*/ 30 h 31"/>
                  <a:gd name="T6" fmla="*/ 14 w 87"/>
                  <a:gd name="T7" fmla="*/ 30 h 31"/>
                  <a:gd name="T8" fmla="*/ 25 w 87"/>
                  <a:gd name="T9" fmla="*/ 28 h 31"/>
                  <a:gd name="T10" fmla="*/ 27 w 87"/>
                  <a:gd name="T11" fmla="*/ 27 h 31"/>
                  <a:gd name="T12" fmla="*/ 33 w 87"/>
                  <a:gd name="T13" fmla="*/ 29 h 31"/>
                  <a:gd name="T14" fmla="*/ 37 w 87"/>
                  <a:gd name="T15" fmla="*/ 29 h 31"/>
                  <a:gd name="T16" fmla="*/ 48 w 87"/>
                  <a:gd name="T17" fmla="*/ 26 h 31"/>
                  <a:gd name="T18" fmla="*/ 53 w 87"/>
                  <a:gd name="T19" fmla="*/ 27 h 31"/>
                  <a:gd name="T20" fmla="*/ 58 w 87"/>
                  <a:gd name="T21" fmla="*/ 27 h 31"/>
                  <a:gd name="T22" fmla="*/ 59 w 87"/>
                  <a:gd name="T23" fmla="*/ 27 h 31"/>
                  <a:gd name="T24" fmla="*/ 57 w 87"/>
                  <a:gd name="T25" fmla="*/ 22 h 31"/>
                  <a:gd name="T26" fmla="*/ 55 w 87"/>
                  <a:gd name="T27" fmla="*/ 16 h 31"/>
                  <a:gd name="T28" fmla="*/ 60 w 87"/>
                  <a:gd name="T29" fmla="*/ 12 h 31"/>
                  <a:gd name="T30" fmla="*/ 65 w 87"/>
                  <a:gd name="T31" fmla="*/ 15 h 31"/>
                  <a:gd name="T32" fmla="*/ 65 w 87"/>
                  <a:gd name="T33" fmla="*/ 19 h 31"/>
                  <a:gd name="T34" fmla="*/ 65 w 87"/>
                  <a:gd name="T35" fmla="*/ 21 h 31"/>
                  <a:gd name="T36" fmla="*/ 78 w 87"/>
                  <a:gd name="T37" fmla="*/ 26 h 31"/>
                  <a:gd name="T38" fmla="*/ 82 w 87"/>
                  <a:gd name="T39" fmla="*/ 23 h 31"/>
                  <a:gd name="T40" fmla="*/ 85 w 87"/>
                  <a:gd name="T41" fmla="*/ 17 h 31"/>
                  <a:gd name="T42" fmla="*/ 87 w 87"/>
                  <a:gd name="T43" fmla="*/ 15 h 31"/>
                  <a:gd name="T44" fmla="*/ 82 w 87"/>
                  <a:gd name="T45" fmla="*/ 11 h 31"/>
                  <a:gd name="T46" fmla="*/ 69 w 87"/>
                  <a:gd name="T47" fmla="*/ 8 h 31"/>
                  <a:gd name="T48" fmla="*/ 58 w 87"/>
                  <a:gd name="T49" fmla="*/ 6 h 31"/>
                  <a:gd name="T50" fmla="*/ 50 w 87"/>
                  <a:gd name="T51" fmla="*/ 4 h 31"/>
                  <a:gd name="T52" fmla="*/ 44 w 87"/>
                  <a:gd name="T53" fmla="*/ 8 h 31"/>
                  <a:gd name="T54" fmla="*/ 41 w 87"/>
                  <a:gd name="T55" fmla="*/ 12 h 31"/>
                  <a:gd name="T56" fmla="*/ 30 w 87"/>
                  <a:gd name="T57" fmla="*/ 6 h 31"/>
                  <a:gd name="T58" fmla="*/ 20 w 87"/>
                  <a:gd name="T59" fmla="*/ 0 h 31"/>
                  <a:gd name="T60" fmla="*/ 20 w 87"/>
                  <a:gd name="T61" fmla="*/ 0 h 31"/>
                  <a:gd name="T62" fmla="*/ 1 w 87"/>
                  <a:gd name="T63" fmla="*/ 18 h 31"/>
                  <a:gd name="T64" fmla="*/ 3 w 87"/>
                  <a:gd name="T6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31">
                    <a:moveTo>
                      <a:pt x="3" y="22"/>
                    </a:moveTo>
                    <a:cubicBezTo>
                      <a:pt x="7" y="25"/>
                      <a:pt x="9" y="27"/>
                      <a:pt x="11" y="29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4" y="30"/>
                    </a:cubicBezTo>
                    <a:cubicBezTo>
                      <a:pt x="17" y="30"/>
                      <a:pt x="22" y="29"/>
                      <a:pt x="25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6"/>
                      <a:pt x="31" y="28"/>
                      <a:pt x="33" y="29"/>
                    </a:cubicBezTo>
                    <a:cubicBezTo>
                      <a:pt x="34" y="30"/>
                      <a:pt x="35" y="31"/>
                      <a:pt x="37" y="29"/>
                    </a:cubicBezTo>
                    <a:cubicBezTo>
                      <a:pt x="41" y="27"/>
                      <a:pt x="45" y="26"/>
                      <a:pt x="48" y="26"/>
                    </a:cubicBezTo>
                    <a:cubicBezTo>
                      <a:pt x="49" y="26"/>
                      <a:pt x="51" y="27"/>
                      <a:pt x="53" y="27"/>
                    </a:cubicBezTo>
                    <a:cubicBezTo>
                      <a:pt x="54" y="27"/>
                      <a:pt x="56" y="27"/>
                      <a:pt x="58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6"/>
                      <a:pt x="58" y="24"/>
                      <a:pt x="57" y="22"/>
                    </a:cubicBezTo>
                    <a:cubicBezTo>
                      <a:pt x="56" y="20"/>
                      <a:pt x="55" y="18"/>
                      <a:pt x="55" y="16"/>
                    </a:cubicBezTo>
                    <a:cubicBezTo>
                      <a:pt x="55" y="13"/>
                      <a:pt x="57" y="12"/>
                      <a:pt x="60" y="12"/>
                    </a:cubicBezTo>
                    <a:cubicBezTo>
                      <a:pt x="62" y="12"/>
                      <a:pt x="64" y="13"/>
                      <a:pt x="65" y="15"/>
                    </a:cubicBezTo>
                    <a:cubicBezTo>
                      <a:pt x="66" y="16"/>
                      <a:pt x="66" y="18"/>
                      <a:pt x="65" y="19"/>
                    </a:cubicBezTo>
                    <a:cubicBezTo>
                      <a:pt x="64" y="20"/>
                      <a:pt x="65" y="20"/>
                      <a:pt x="65" y="21"/>
                    </a:cubicBezTo>
                    <a:cubicBezTo>
                      <a:pt x="66" y="24"/>
                      <a:pt x="71" y="27"/>
                      <a:pt x="78" y="26"/>
                    </a:cubicBezTo>
                    <a:cubicBezTo>
                      <a:pt x="82" y="26"/>
                      <a:pt x="82" y="25"/>
                      <a:pt x="82" y="23"/>
                    </a:cubicBezTo>
                    <a:cubicBezTo>
                      <a:pt x="82" y="21"/>
                      <a:pt x="81" y="18"/>
                      <a:pt x="85" y="17"/>
                    </a:cubicBezTo>
                    <a:cubicBezTo>
                      <a:pt x="87" y="16"/>
                      <a:pt x="87" y="15"/>
                      <a:pt x="87" y="15"/>
                    </a:cubicBezTo>
                    <a:cubicBezTo>
                      <a:pt x="87" y="15"/>
                      <a:pt x="87" y="14"/>
                      <a:pt x="82" y="11"/>
                    </a:cubicBezTo>
                    <a:cubicBezTo>
                      <a:pt x="78" y="8"/>
                      <a:pt x="73" y="8"/>
                      <a:pt x="69" y="8"/>
                    </a:cubicBezTo>
                    <a:cubicBezTo>
                      <a:pt x="65" y="8"/>
                      <a:pt x="61" y="8"/>
                      <a:pt x="58" y="6"/>
                    </a:cubicBezTo>
                    <a:cubicBezTo>
                      <a:pt x="55" y="5"/>
                      <a:pt x="52" y="4"/>
                      <a:pt x="50" y="4"/>
                    </a:cubicBezTo>
                    <a:cubicBezTo>
                      <a:pt x="45" y="4"/>
                      <a:pt x="44" y="7"/>
                      <a:pt x="44" y="8"/>
                    </a:cubicBezTo>
                    <a:cubicBezTo>
                      <a:pt x="44" y="11"/>
                      <a:pt x="42" y="12"/>
                      <a:pt x="41" y="12"/>
                    </a:cubicBezTo>
                    <a:cubicBezTo>
                      <a:pt x="38" y="12"/>
                      <a:pt x="35" y="10"/>
                      <a:pt x="30" y="6"/>
                    </a:cubicBezTo>
                    <a:cubicBezTo>
                      <a:pt x="27" y="4"/>
                      <a:pt x="23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5" y="0"/>
                      <a:pt x="3" y="10"/>
                      <a:pt x="1" y="18"/>
                    </a:cubicBezTo>
                    <a:cubicBezTo>
                      <a:pt x="0" y="21"/>
                      <a:pt x="1" y="22"/>
                      <a:pt x="3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0" name="Freeform 1144"/>
              <p:cNvSpPr>
                <a:spLocks/>
              </p:cNvSpPr>
              <p:nvPr/>
            </p:nvSpPr>
            <p:spPr bwMode="auto">
              <a:xfrm>
                <a:off x="4332" y="1196"/>
                <a:ext cx="63" cy="32"/>
              </a:xfrm>
              <a:custGeom>
                <a:avLst/>
                <a:gdLst>
                  <a:gd name="T0" fmla="*/ 13 w 66"/>
                  <a:gd name="T1" fmla="*/ 33 h 34"/>
                  <a:gd name="T2" fmla="*/ 28 w 66"/>
                  <a:gd name="T3" fmla="*/ 31 h 34"/>
                  <a:gd name="T4" fmla="*/ 29 w 66"/>
                  <a:gd name="T5" fmla="*/ 31 h 34"/>
                  <a:gd name="T6" fmla="*/ 65 w 66"/>
                  <a:gd name="T7" fmla="*/ 19 h 34"/>
                  <a:gd name="T8" fmla="*/ 60 w 66"/>
                  <a:gd name="T9" fmla="*/ 16 h 34"/>
                  <a:gd name="T10" fmla="*/ 51 w 66"/>
                  <a:gd name="T11" fmla="*/ 11 h 34"/>
                  <a:gd name="T12" fmla="*/ 47 w 66"/>
                  <a:gd name="T13" fmla="*/ 10 h 34"/>
                  <a:gd name="T14" fmla="*/ 38 w 66"/>
                  <a:gd name="T15" fmla="*/ 14 h 34"/>
                  <a:gd name="T16" fmla="*/ 35 w 66"/>
                  <a:gd name="T17" fmla="*/ 17 h 34"/>
                  <a:gd name="T18" fmla="*/ 32 w 66"/>
                  <a:gd name="T19" fmla="*/ 15 h 34"/>
                  <a:gd name="T20" fmla="*/ 36 w 66"/>
                  <a:gd name="T21" fmla="*/ 6 h 34"/>
                  <a:gd name="T22" fmla="*/ 37 w 66"/>
                  <a:gd name="T23" fmla="*/ 3 h 34"/>
                  <a:gd name="T24" fmla="*/ 33 w 66"/>
                  <a:gd name="T25" fmla="*/ 0 h 34"/>
                  <a:gd name="T26" fmla="*/ 33 w 66"/>
                  <a:gd name="T27" fmla="*/ 0 h 34"/>
                  <a:gd name="T28" fmla="*/ 25 w 66"/>
                  <a:gd name="T29" fmla="*/ 4 h 34"/>
                  <a:gd name="T30" fmla="*/ 21 w 66"/>
                  <a:gd name="T31" fmla="*/ 5 h 34"/>
                  <a:gd name="T32" fmla="*/ 19 w 66"/>
                  <a:gd name="T33" fmla="*/ 10 h 34"/>
                  <a:gd name="T34" fmla="*/ 17 w 66"/>
                  <a:gd name="T35" fmla="*/ 13 h 34"/>
                  <a:gd name="T36" fmla="*/ 16 w 66"/>
                  <a:gd name="T37" fmla="*/ 16 h 34"/>
                  <a:gd name="T38" fmla="*/ 13 w 66"/>
                  <a:gd name="T39" fmla="*/ 17 h 34"/>
                  <a:gd name="T40" fmla="*/ 12 w 66"/>
                  <a:gd name="T41" fmla="*/ 17 h 34"/>
                  <a:gd name="T42" fmla="*/ 9 w 66"/>
                  <a:gd name="T43" fmla="*/ 20 h 34"/>
                  <a:gd name="T44" fmla="*/ 2 w 66"/>
                  <a:gd name="T45" fmla="*/ 31 h 34"/>
                  <a:gd name="T46" fmla="*/ 0 w 66"/>
                  <a:gd name="T47" fmla="*/ 34 h 34"/>
                  <a:gd name="T48" fmla="*/ 2 w 66"/>
                  <a:gd name="T49" fmla="*/ 34 h 34"/>
                  <a:gd name="T50" fmla="*/ 13 w 66"/>
                  <a:gd name="T5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34">
                    <a:moveTo>
                      <a:pt x="13" y="33"/>
                    </a:moveTo>
                    <a:cubicBezTo>
                      <a:pt x="18" y="32"/>
                      <a:pt x="23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41" y="31"/>
                      <a:pt x="64" y="23"/>
                      <a:pt x="65" y="19"/>
                    </a:cubicBezTo>
                    <a:cubicBezTo>
                      <a:pt x="66" y="18"/>
                      <a:pt x="64" y="17"/>
                      <a:pt x="60" y="16"/>
                    </a:cubicBezTo>
                    <a:cubicBezTo>
                      <a:pt x="57" y="15"/>
                      <a:pt x="53" y="14"/>
                      <a:pt x="51" y="11"/>
                    </a:cubicBezTo>
                    <a:cubicBezTo>
                      <a:pt x="50" y="10"/>
                      <a:pt x="49" y="10"/>
                      <a:pt x="47" y="10"/>
                    </a:cubicBezTo>
                    <a:cubicBezTo>
                      <a:pt x="44" y="10"/>
                      <a:pt x="39" y="12"/>
                      <a:pt x="38" y="14"/>
                    </a:cubicBezTo>
                    <a:cubicBezTo>
                      <a:pt x="37" y="17"/>
                      <a:pt x="35" y="17"/>
                      <a:pt x="35" y="17"/>
                    </a:cubicBezTo>
                    <a:cubicBezTo>
                      <a:pt x="33" y="17"/>
                      <a:pt x="32" y="16"/>
                      <a:pt x="32" y="15"/>
                    </a:cubicBezTo>
                    <a:cubicBezTo>
                      <a:pt x="31" y="13"/>
                      <a:pt x="33" y="9"/>
                      <a:pt x="36" y="6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4"/>
                      <a:pt x="28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7"/>
                      <a:pt x="20" y="9"/>
                      <a:pt x="19" y="10"/>
                    </a:cubicBezTo>
                    <a:cubicBezTo>
                      <a:pt x="18" y="11"/>
                      <a:pt x="17" y="12"/>
                      <a:pt x="17" y="13"/>
                    </a:cubicBezTo>
                    <a:cubicBezTo>
                      <a:pt x="17" y="14"/>
                      <a:pt x="17" y="15"/>
                      <a:pt x="16" y="16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7"/>
                      <a:pt x="9" y="17"/>
                      <a:pt x="9" y="20"/>
                    </a:cubicBezTo>
                    <a:cubicBezTo>
                      <a:pt x="9" y="25"/>
                      <a:pt x="5" y="28"/>
                      <a:pt x="2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4"/>
                      <a:pt x="2" y="34"/>
                    </a:cubicBezTo>
                    <a:cubicBezTo>
                      <a:pt x="5" y="34"/>
                      <a:pt x="9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1" name="Freeform 1145"/>
              <p:cNvSpPr>
                <a:spLocks/>
              </p:cNvSpPr>
              <p:nvPr/>
            </p:nvSpPr>
            <p:spPr bwMode="auto">
              <a:xfrm>
                <a:off x="4257" y="1150"/>
                <a:ext cx="53" cy="39"/>
              </a:xfrm>
              <a:custGeom>
                <a:avLst/>
                <a:gdLst>
                  <a:gd name="T0" fmla="*/ 9 w 56"/>
                  <a:gd name="T1" fmla="*/ 25 h 41"/>
                  <a:gd name="T2" fmla="*/ 14 w 56"/>
                  <a:gd name="T3" fmla="*/ 30 h 41"/>
                  <a:gd name="T4" fmla="*/ 6 w 56"/>
                  <a:gd name="T5" fmla="*/ 34 h 41"/>
                  <a:gd name="T6" fmla="*/ 0 w 56"/>
                  <a:gd name="T7" fmla="*/ 34 h 41"/>
                  <a:gd name="T8" fmla="*/ 2 w 56"/>
                  <a:gd name="T9" fmla="*/ 37 h 41"/>
                  <a:gd name="T10" fmla="*/ 8 w 56"/>
                  <a:gd name="T11" fmla="*/ 40 h 41"/>
                  <a:gd name="T12" fmla="*/ 18 w 56"/>
                  <a:gd name="T13" fmla="*/ 37 h 41"/>
                  <a:gd name="T14" fmla="*/ 19 w 56"/>
                  <a:gd name="T15" fmla="*/ 35 h 41"/>
                  <a:gd name="T16" fmla="*/ 45 w 56"/>
                  <a:gd name="T17" fmla="*/ 24 h 41"/>
                  <a:gd name="T18" fmla="*/ 52 w 56"/>
                  <a:gd name="T19" fmla="*/ 23 h 41"/>
                  <a:gd name="T20" fmla="*/ 52 w 56"/>
                  <a:gd name="T21" fmla="*/ 23 h 41"/>
                  <a:gd name="T22" fmla="*/ 52 w 56"/>
                  <a:gd name="T23" fmla="*/ 21 h 41"/>
                  <a:gd name="T24" fmla="*/ 51 w 56"/>
                  <a:gd name="T25" fmla="*/ 16 h 41"/>
                  <a:gd name="T26" fmla="*/ 55 w 56"/>
                  <a:gd name="T27" fmla="*/ 14 h 41"/>
                  <a:gd name="T28" fmla="*/ 56 w 56"/>
                  <a:gd name="T29" fmla="*/ 14 h 41"/>
                  <a:gd name="T30" fmla="*/ 50 w 56"/>
                  <a:gd name="T31" fmla="*/ 12 h 41"/>
                  <a:gd name="T32" fmla="*/ 42 w 56"/>
                  <a:gd name="T33" fmla="*/ 3 h 41"/>
                  <a:gd name="T34" fmla="*/ 41 w 56"/>
                  <a:gd name="T35" fmla="*/ 0 h 41"/>
                  <a:gd name="T36" fmla="*/ 38 w 56"/>
                  <a:gd name="T37" fmla="*/ 1 h 41"/>
                  <a:gd name="T38" fmla="*/ 26 w 56"/>
                  <a:gd name="T39" fmla="*/ 6 h 41"/>
                  <a:gd name="T40" fmla="*/ 14 w 56"/>
                  <a:gd name="T41" fmla="*/ 10 h 41"/>
                  <a:gd name="T42" fmla="*/ 14 w 56"/>
                  <a:gd name="T43" fmla="*/ 10 h 41"/>
                  <a:gd name="T44" fmla="*/ 17 w 56"/>
                  <a:gd name="T45" fmla="*/ 16 h 41"/>
                  <a:gd name="T46" fmla="*/ 8 w 56"/>
                  <a:gd name="T47" fmla="*/ 22 h 41"/>
                  <a:gd name="T48" fmla="*/ 8 w 56"/>
                  <a:gd name="T49" fmla="*/ 22 h 41"/>
                  <a:gd name="T50" fmla="*/ 6 w 56"/>
                  <a:gd name="T51" fmla="*/ 22 h 41"/>
                  <a:gd name="T52" fmla="*/ 9 w 56"/>
                  <a:gd name="T5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1">
                    <a:moveTo>
                      <a:pt x="9" y="25"/>
                    </a:moveTo>
                    <a:cubicBezTo>
                      <a:pt x="11" y="26"/>
                      <a:pt x="15" y="28"/>
                      <a:pt x="14" y="30"/>
                    </a:cubicBezTo>
                    <a:cubicBezTo>
                      <a:pt x="14" y="33"/>
                      <a:pt x="11" y="34"/>
                      <a:pt x="6" y="34"/>
                    </a:cubicBezTo>
                    <a:cubicBezTo>
                      <a:pt x="3" y="34"/>
                      <a:pt x="1" y="34"/>
                      <a:pt x="0" y="34"/>
                    </a:cubicBezTo>
                    <a:cubicBezTo>
                      <a:pt x="1" y="35"/>
                      <a:pt x="1" y="36"/>
                      <a:pt x="2" y="37"/>
                    </a:cubicBezTo>
                    <a:cubicBezTo>
                      <a:pt x="3" y="38"/>
                      <a:pt x="5" y="39"/>
                      <a:pt x="8" y="40"/>
                    </a:cubicBezTo>
                    <a:cubicBezTo>
                      <a:pt x="12" y="41"/>
                      <a:pt x="16" y="39"/>
                      <a:pt x="18" y="37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8" y="30"/>
                      <a:pt x="25" y="28"/>
                      <a:pt x="45" y="24"/>
                    </a:cubicBezTo>
                    <a:cubicBezTo>
                      <a:pt x="48" y="24"/>
                      <a:pt x="50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1" y="19"/>
                      <a:pt x="50" y="17"/>
                      <a:pt x="51" y="16"/>
                    </a:cubicBezTo>
                    <a:cubicBezTo>
                      <a:pt x="52" y="14"/>
                      <a:pt x="54" y="14"/>
                      <a:pt x="55" y="14"/>
                    </a:cubicBezTo>
                    <a:cubicBezTo>
                      <a:pt x="55" y="14"/>
                      <a:pt x="55" y="14"/>
                      <a:pt x="56" y="14"/>
                    </a:cubicBezTo>
                    <a:cubicBezTo>
                      <a:pt x="54" y="13"/>
                      <a:pt x="53" y="13"/>
                      <a:pt x="50" y="12"/>
                    </a:cubicBezTo>
                    <a:cubicBezTo>
                      <a:pt x="43" y="11"/>
                      <a:pt x="42" y="6"/>
                      <a:pt x="42" y="3"/>
                    </a:cubicBezTo>
                    <a:cubicBezTo>
                      <a:pt x="41" y="2"/>
                      <a:pt x="41" y="1"/>
                      <a:pt x="41" y="0"/>
                    </a:cubicBezTo>
                    <a:cubicBezTo>
                      <a:pt x="40" y="0"/>
                      <a:pt x="39" y="1"/>
                      <a:pt x="38" y="1"/>
                    </a:cubicBezTo>
                    <a:cubicBezTo>
                      <a:pt x="36" y="3"/>
                      <a:pt x="33" y="5"/>
                      <a:pt x="26" y="6"/>
                    </a:cubicBezTo>
                    <a:cubicBezTo>
                      <a:pt x="18" y="8"/>
                      <a:pt x="15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7" y="13"/>
                      <a:pt x="17" y="16"/>
                    </a:cubicBezTo>
                    <a:cubicBezTo>
                      <a:pt x="16" y="19"/>
                      <a:pt x="12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3"/>
                      <a:pt x="7" y="24"/>
                      <a:pt x="9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2" name="Freeform 1146"/>
              <p:cNvSpPr>
                <a:spLocks/>
              </p:cNvSpPr>
              <p:nvPr/>
            </p:nvSpPr>
            <p:spPr bwMode="auto">
              <a:xfrm>
                <a:off x="4276" y="1180"/>
                <a:ext cx="58" cy="28"/>
              </a:xfrm>
              <a:custGeom>
                <a:avLst/>
                <a:gdLst>
                  <a:gd name="T0" fmla="*/ 3 w 61"/>
                  <a:gd name="T1" fmla="*/ 12 h 30"/>
                  <a:gd name="T2" fmla="*/ 0 w 61"/>
                  <a:gd name="T3" fmla="*/ 14 h 30"/>
                  <a:gd name="T4" fmla="*/ 4 w 61"/>
                  <a:gd name="T5" fmla="*/ 16 h 30"/>
                  <a:gd name="T6" fmla="*/ 7 w 61"/>
                  <a:gd name="T7" fmla="*/ 16 h 30"/>
                  <a:gd name="T8" fmla="*/ 12 w 61"/>
                  <a:gd name="T9" fmla="*/ 20 h 30"/>
                  <a:gd name="T10" fmla="*/ 17 w 61"/>
                  <a:gd name="T11" fmla="*/ 24 h 30"/>
                  <a:gd name="T12" fmla="*/ 19 w 61"/>
                  <a:gd name="T13" fmla="*/ 23 h 30"/>
                  <a:gd name="T14" fmla="*/ 33 w 61"/>
                  <a:gd name="T15" fmla="*/ 27 h 30"/>
                  <a:gd name="T16" fmla="*/ 50 w 61"/>
                  <a:gd name="T17" fmla="*/ 30 h 30"/>
                  <a:gd name="T18" fmla="*/ 56 w 61"/>
                  <a:gd name="T19" fmla="*/ 27 h 30"/>
                  <a:gd name="T20" fmla="*/ 57 w 61"/>
                  <a:gd name="T21" fmla="*/ 26 h 30"/>
                  <a:gd name="T22" fmla="*/ 57 w 61"/>
                  <a:gd name="T23" fmla="*/ 26 h 30"/>
                  <a:gd name="T24" fmla="*/ 54 w 61"/>
                  <a:gd name="T25" fmla="*/ 24 h 30"/>
                  <a:gd name="T26" fmla="*/ 61 w 61"/>
                  <a:gd name="T27" fmla="*/ 10 h 30"/>
                  <a:gd name="T28" fmla="*/ 61 w 61"/>
                  <a:gd name="T29" fmla="*/ 8 h 30"/>
                  <a:gd name="T30" fmla="*/ 50 w 61"/>
                  <a:gd name="T31" fmla="*/ 3 h 30"/>
                  <a:gd name="T32" fmla="*/ 48 w 61"/>
                  <a:gd name="T33" fmla="*/ 4 h 30"/>
                  <a:gd name="T34" fmla="*/ 45 w 61"/>
                  <a:gd name="T35" fmla="*/ 8 h 30"/>
                  <a:gd name="T36" fmla="*/ 36 w 61"/>
                  <a:gd name="T37" fmla="*/ 0 h 30"/>
                  <a:gd name="T38" fmla="*/ 33 w 61"/>
                  <a:gd name="T39" fmla="*/ 0 h 30"/>
                  <a:gd name="T40" fmla="*/ 8 w 61"/>
                  <a:gd name="T41" fmla="*/ 6 h 30"/>
                  <a:gd name="T42" fmla="*/ 3 w 6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0">
                    <a:moveTo>
                      <a:pt x="3" y="12"/>
                    </a:moveTo>
                    <a:cubicBezTo>
                      <a:pt x="2" y="13"/>
                      <a:pt x="1" y="14"/>
                      <a:pt x="0" y="14"/>
                    </a:cubicBezTo>
                    <a:cubicBezTo>
                      <a:pt x="1" y="15"/>
                      <a:pt x="2" y="15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9" y="16"/>
                      <a:pt x="11" y="18"/>
                      <a:pt x="12" y="20"/>
                    </a:cubicBezTo>
                    <a:cubicBezTo>
                      <a:pt x="14" y="23"/>
                      <a:pt x="15" y="24"/>
                      <a:pt x="17" y="24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3" y="23"/>
                      <a:pt x="28" y="25"/>
                      <a:pt x="33" y="27"/>
                    </a:cubicBezTo>
                    <a:cubicBezTo>
                      <a:pt x="39" y="28"/>
                      <a:pt x="45" y="30"/>
                      <a:pt x="50" y="30"/>
                    </a:cubicBezTo>
                    <a:cubicBezTo>
                      <a:pt x="54" y="30"/>
                      <a:pt x="56" y="28"/>
                      <a:pt x="56" y="27"/>
                    </a:cubicBezTo>
                    <a:cubicBezTo>
                      <a:pt x="57" y="27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5" y="26"/>
                      <a:pt x="55" y="25"/>
                      <a:pt x="54" y="24"/>
                    </a:cubicBezTo>
                    <a:cubicBezTo>
                      <a:pt x="53" y="22"/>
                      <a:pt x="55" y="19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0" y="6"/>
                      <a:pt x="54" y="3"/>
                      <a:pt x="50" y="3"/>
                    </a:cubicBezTo>
                    <a:cubicBezTo>
                      <a:pt x="48" y="3"/>
                      <a:pt x="48" y="4"/>
                      <a:pt x="48" y="4"/>
                    </a:cubicBezTo>
                    <a:cubicBezTo>
                      <a:pt x="48" y="8"/>
                      <a:pt x="45" y="8"/>
                      <a:pt x="45" y="8"/>
                    </a:cubicBezTo>
                    <a:cubicBezTo>
                      <a:pt x="41" y="8"/>
                      <a:pt x="37" y="2"/>
                      <a:pt x="36" y="0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5" y="0"/>
                      <a:pt x="10" y="4"/>
                      <a:pt x="8" y="6"/>
                    </a:cubicBezTo>
                    <a:cubicBezTo>
                      <a:pt x="8" y="9"/>
                      <a:pt x="5" y="10"/>
                      <a:pt x="3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3" name="Freeform 1147"/>
              <p:cNvSpPr>
                <a:spLocks noEditPoints="1"/>
              </p:cNvSpPr>
              <p:nvPr/>
            </p:nvSpPr>
            <p:spPr bwMode="auto">
              <a:xfrm>
                <a:off x="3564" y="1238"/>
                <a:ext cx="1749" cy="606"/>
              </a:xfrm>
              <a:custGeom>
                <a:avLst/>
                <a:gdLst>
                  <a:gd name="T0" fmla="*/ 49 w 1831"/>
                  <a:gd name="T1" fmla="*/ 223 h 635"/>
                  <a:gd name="T2" fmla="*/ 53 w 1831"/>
                  <a:gd name="T3" fmla="*/ 179 h 635"/>
                  <a:gd name="T4" fmla="*/ 15 w 1831"/>
                  <a:gd name="T5" fmla="*/ 190 h 635"/>
                  <a:gd name="T6" fmla="*/ 32 w 1831"/>
                  <a:gd name="T7" fmla="*/ 275 h 635"/>
                  <a:gd name="T8" fmla="*/ 7 w 1831"/>
                  <a:gd name="T9" fmla="*/ 361 h 635"/>
                  <a:gd name="T10" fmla="*/ 1 w 1831"/>
                  <a:gd name="T11" fmla="*/ 391 h 635"/>
                  <a:gd name="T12" fmla="*/ 45 w 1831"/>
                  <a:gd name="T13" fmla="*/ 445 h 635"/>
                  <a:gd name="T14" fmla="*/ 75 w 1831"/>
                  <a:gd name="T15" fmla="*/ 484 h 635"/>
                  <a:gd name="T16" fmla="*/ 139 w 1831"/>
                  <a:gd name="T17" fmla="*/ 532 h 635"/>
                  <a:gd name="T18" fmla="*/ 136 w 1831"/>
                  <a:gd name="T19" fmla="*/ 603 h 635"/>
                  <a:gd name="T20" fmla="*/ 216 w 1831"/>
                  <a:gd name="T21" fmla="*/ 628 h 635"/>
                  <a:gd name="T22" fmla="*/ 236 w 1831"/>
                  <a:gd name="T23" fmla="*/ 554 h 635"/>
                  <a:gd name="T24" fmla="*/ 234 w 1831"/>
                  <a:gd name="T25" fmla="*/ 511 h 635"/>
                  <a:gd name="T26" fmla="*/ 320 w 1831"/>
                  <a:gd name="T27" fmla="*/ 502 h 635"/>
                  <a:gd name="T28" fmla="*/ 377 w 1831"/>
                  <a:gd name="T29" fmla="*/ 470 h 635"/>
                  <a:gd name="T30" fmla="*/ 501 w 1831"/>
                  <a:gd name="T31" fmla="*/ 446 h 635"/>
                  <a:gd name="T32" fmla="*/ 563 w 1831"/>
                  <a:gd name="T33" fmla="*/ 447 h 635"/>
                  <a:gd name="T34" fmla="*/ 672 w 1831"/>
                  <a:gd name="T35" fmla="*/ 520 h 635"/>
                  <a:gd name="T36" fmla="*/ 732 w 1831"/>
                  <a:gd name="T37" fmla="*/ 501 h 635"/>
                  <a:gd name="T38" fmla="*/ 822 w 1831"/>
                  <a:gd name="T39" fmla="*/ 490 h 635"/>
                  <a:gd name="T40" fmla="*/ 931 w 1831"/>
                  <a:gd name="T41" fmla="*/ 524 h 635"/>
                  <a:gd name="T42" fmla="*/ 1000 w 1831"/>
                  <a:gd name="T43" fmla="*/ 516 h 635"/>
                  <a:gd name="T44" fmla="*/ 1041 w 1831"/>
                  <a:gd name="T45" fmla="*/ 482 h 635"/>
                  <a:gd name="T46" fmla="*/ 1091 w 1831"/>
                  <a:gd name="T47" fmla="*/ 464 h 635"/>
                  <a:gd name="T48" fmla="*/ 1160 w 1831"/>
                  <a:gd name="T49" fmla="*/ 543 h 635"/>
                  <a:gd name="T50" fmla="*/ 1181 w 1831"/>
                  <a:gd name="T51" fmla="*/ 588 h 635"/>
                  <a:gd name="T52" fmla="*/ 1267 w 1831"/>
                  <a:gd name="T53" fmla="*/ 502 h 635"/>
                  <a:gd name="T54" fmla="*/ 1232 w 1831"/>
                  <a:gd name="T55" fmla="*/ 454 h 635"/>
                  <a:gd name="T56" fmla="*/ 1342 w 1831"/>
                  <a:gd name="T57" fmla="*/ 367 h 635"/>
                  <a:gd name="T58" fmla="*/ 1444 w 1831"/>
                  <a:gd name="T59" fmla="*/ 340 h 635"/>
                  <a:gd name="T60" fmla="*/ 1525 w 1831"/>
                  <a:gd name="T61" fmla="*/ 328 h 635"/>
                  <a:gd name="T62" fmla="*/ 1457 w 1831"/>
                  <a:gd name="T63" fmla="*/ 395 h 635"/>
                  <a:gd name="T64" fmla="*/ 1508 w 1831"/>
                  <a:gd name="T65" fmla="*/ 445 h 635"/>
                  <a:gd name="T66" fmla="*/ 1540 w 1831"/>
                  <a:gd name="T67" fmla="*/ 355 h 635"/>
                  <a:gd name="T68" fmla="*/ 1687 w 1831"/>
                  <a:gd name="T69" fmla="*/ 309 h 635"/>
                  <a:gd name="T70" fmla="*/ 1710 w 1831"/>
                  <a:gd name="T71" fmla="*/ 271 h 635"/>
                  <a:gd name="T72" fmla="*/ 1775 w 1831"/>
                  <a:gd name="T73" fmla="*/ 272 h 635"/>
                  <a:gd name="T74" fmla="*/ 1825 w 1831"/>
                  <a:gd name="T75" fmla="*/ 256 h 635"/>
                  <a:gd name="T76" fmla="*/ 1685 w 1831"/>
                  <a:gd name="T77" fmla="*/ 181 h 635"/>
                  <a:gd name="T78" fmla="*/ 1565 w 1831"/>
                  <a:gd name="T79" fmla="*/ 185 h 635"/>
                  <a:gd name="T80" fmla="*/ 1389 w 1831"/>
                  <a:gd name="T81" fmla="*/ 145 h 635"/>
                  <a:gd name="T82" fmla="*/ 1315 w 1831"/>
                  <a:gd name="T83" fmla="*/ 121 h 635"/>
                  <a:gd name="T84" fmla="*/ 1244 w 1831"/>
                  <a:gd name="T85" fmla="*/ 141 h 635"/>
                  <a:gd name="T86" fmla="*/ 1135 w 1831"/>
                  <a:gd name="T87" fmla="*/ 125 h 635"/>
                  <a:gd name="T88" fmla="*/ 1076 w 1831"/>
                  <a:gd name="T89" fmla="*/ 97 h 635"/>
                  <a:gd name="T90" fmla="*/ 957 w 1831"/>
                  <a:gd name="T91" fmla="*/ 95 h 635"/>
                  <a:gd name="T92" fmla="*/ 905 w 1831"/>
                  <a:gd name="T93" fmla="*/ 87 h 635"/>
                  <a:gd name="T94" fmla="*/ 949 w 1831"/>
                  <a:gd name="T95" fmla="*/ 27 h 635"/>
                  <a:gd name="T96" fmla="*/ 866 w 1831"/>
                  <a:gd name="T97" fmla="*/ 9 h 635"/>
                  <a:gd name="T98" fmla="*/ 781 w 1831"/>
                  <a:gd name="T99" fmla="*/ 40 h 635"/>
                  <a:gd name="T100" fmla="*/ 701 w 1831"/>
                  <a:gd name="T101" fmla="*/ 55 h 635"/>
                  <a:gd name="T102" fmla="*/ 654 w 1831"/>
                  <a:gd name="T103" fmla="*/ 93 h 635"/>
                  <a:gd name="T104" fmla="*/ 564 w 1831"/>
                  <a:gd name="T105" fmla="*/ 129 h 635"/>
                  <a:gd name="T106" fmla="*/ 523 w 1831"/>
                  <a:gd name="T107" fmla="*/ 140 h 635"/>
                  <a:gd name="T108" fmla="*/ 565 w 1831"/>
                  <a:gd name="T109" fmla="*/ 206 h 635"/>
                  <a:gd name="T110" fmla="*/ 483 w 1831"/>
                  <a:gd name="T111" fmla="*/ 235 h 635"/>
                  <a:gd name="T112" fmla="*/ 514 w 1831"/>
                  <a:gd name="T113" fmla="*/ 176 h 635"/>
                  <a:gd name="T114" fmla="*/ 454 w 1831"/>
                  <a:gd name="T115" fmla="*/ 170 h 635"/>
                  <a:gd name="T116" fmla="*/ 358 w 1831"/>
                  <a:gd name="T117" fmla="*/ 163 h 635"/>
                  <a:gd name="T118" fmla="*/ 294 w 1831"/>
                  <a:gd name="T119" fmla="*/ 206 h 635"/>
                  <a:gd name="T120" fmla="*/ 203 w 1831"/>
                  <a:gd name="T121" fmla="*/ 227 h 635"/>
                  <a:gd name="T122" fmla="*/ 185 w 1831"/>
                  <a:gd name="T123" fmla="*/ 245 h 635"/>
                  <a:gd name="T124" fmla="*/ 104 w 1831"/>
                  <a:gd name="T125" fmla="*/ 26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31" h="635">
                    <a:moveTo>
                      <a:pt x="104" y="268"/>
                    </a:moveTo>
                    <a:cubicBezTo>
                      <a:pt x="105" y="269"/>
                      <a:pt x="106" y="270"/>
                      <a:pt x="107" y="272"/>
                    </a:cubicBezTo>
                    <a:cubicBezTo>
                      <a:pt x="107" y="274"/>
                      <a:pt x="110" y="275"/>
                      <a:pt x="116" y="275"/>
                    </a:cubicBezTo>
                    <a:cubicBezTo>
                      <a:pt x="117" y="275"/>
                      <a:pt x="118" y="275"/>
                      <a:pt x="119" y="277"/>
                    </a:cubicBezTo>
                    <a:cubicBezTo>
                      <a:pt x="121" y="279"/>
                      <a:pt x="119" y="283"/>
                      <a:pt x="119" y="284"/>
                    </a:cubicBezTo>
                    <a:cubicBezTo>
                      <a:pt x="117" y="287"/>
                      <a:pt x="114" y="288"/>
                      <a:pt x="111" y="288"/>
                    </a:cubicBezTo>
                    <a:cubicBezTo>
                      <a:pt x="109" y="288"/>
                      <a:pt x="108" y="287"/>
                      <a:pt x="107" y="286"/>
                    </a:cubicBezTo>
                    <a:cubicBezTo>
                      <a:pt x="106" y="286"/>
                      <a:pt x="105" y="286"/>
                      <a:pt x="104" y="286"/>
                    </a:cubicBezTo>
                    <a:cubicBezTo>
                      <a:pt x="101" y="286"/>
                      <a:pt x="98" y="286"/>
                      <a:pt x="97" y="282"/>
                    </a:cubicBezTo>
                    <a:cubicBezTo>
                      <a:pt x="97" y="281"/>
                      <a:pt x="94" y="278"/>
                      <a:pt x="89" y="278"/>
                    </a:cubicBezTo>
                    <a:cubicBezTo>
                      <a:pt x="86" y="279"/>
                      <a:pt x="84" y="278"/>
                      <a:pt x="83" y="277"/>
                    </a:cubicBezTo>
                    <a:cubicBezTo>
                      <a:pt x="82" y="275"/>
                      <a:pt x="81" y="273"/>
                      <a:pt x="81" y="270"/>
                    </a:cubicBezTo>
                    <a:cubicBezTo>
                      <a:pt x="81" y="268"/>
                      <a:pt x="81" y="267"/>
                      <a:pt x="80" y="265"/>
                    </a:cubicBezTo>
                    <a:cubicBezTo>
                      <a:pt x="79" y="264"/>
                      <a:pt x="78" y="263"/>
                      <a:pt x="79" y="262"/>
                    </a:cubicBezTo>
                    <a:cubicBezTo>
                      <a:pt x="79" y="261"/>
                      <a:pt x="78" y="261"/>
                      <a:pt x="78" y="260"/>
                    </a:cubicBezTo>
                    <a:cubicBezTo>
                      <a:pt x="78" y="258"/>
                      <a:pt x="77" y="255"/>
                      <a:pt x="80" y="253"/>
                    </a:cubicBezTo>
                    <a:cubicBezTo>
                      <a:pt x="80" y="252"/>
                      <a:pt x="80" y="252"/>
                      <a:pt x="80" y="250"/>
                    </a:cubicBezTo>
                    <a:cubicBezTo>
                      <a:pt x="80" y="249"/>
                      <a:pt x="80" y="248"/>
                      <a:pt x="80" y="247"/>
                    </a:cubicBezTo>
                    <a:cubicBezTo>
                      <a:pt x="80" y="247"/>
                      <a:pt x="80" y="246"/>
                      <a:pt x="79" y="246"/>
                    </a:cubicBezTo>
                    <a:cubicBezTo>
                      <a:pt x="77" y="244"/>
                      <a:pt x="75" y="243"/>
                      <a:pt x="73" y="243"/>
                    </a:cubicBezTo>
                    <a:cubicBezTo>
                      <a:pt x="70" y="243"/>
                      <a:pt x="68" y="241"/>
                      <a:pt x="68" y="240"/>
                    </a:cubicBezTo>
                    <a:cubicBezTo>
                      <a:pt x="67" y="239"/>
                      <a:pt x="67" y="238"/>
                      <a:pt x="66" y="238"/>
                    </a:cubicBezTo>
                    <a:cubicBezTo>
                      <a:pt x="62" y="237"/>
                      <a:pt x="54" y="231"/>
                      <a:pt x="53" y="227"/>
                    </a:cubicBezTo>
                    <a:cubicBezTo>
                      <a:pt x="53" y="227"/>
                      <a:pt x="52" y="226"/>
                      <a:pt x="51" y="226"/>
                    </a:cubicBezTo>
                    <a:cubicBezTo>
                      <a:pt x="50" y="226"/>
                      <a:pt x="49" y="225"/>
                      <a:pt x="49" y="223"/>
                    </a:cubicBezTo>
                    <a:cubicBezTo>
                      <a:pt x="49" y="223"/>
                      <a:pt x="49" y="222"/>
                      <a:pt x="50" y="221"/>
                    </a:cubicBezTo>
                    <a:cubicBezTo>
                      <a:pt x="53" y="220"/>
                      <a:pt x="58" y="222"/>
                      <a:pt x="62" y="225"/>
                    </a:cubicBezTo>
                    <a:cubicBezTo>
                      <a:pt x="65" y="228"/>
                      <a:pt x="70" y="230"/>
                      <a:pt x="76" y="231"/>
                    </a:cubicBezTo>
                    <a:cubicBezTo>
                      <a:pt x="80" y="232"/>
                      <a:pt x="83" y="233"/>
                      <a:pt x="86" y="234"/>
                    </a:cubicBezTo>
                    <a:cubicBezTo>
                      <a:pt x="89" y="235"/>
                      <a:pt x="92" y="237"/>
                      <a:pt x="96" y="237"/>
                    </a:cubicBezTo>
                    <a:cubicBezTo>
                      <a:pt x="101" y="238"/>
                      <a:pt x="101" y="238"/>
                      <a:pt x="101" y="238"/>
                    </a:cubicBezTo>
                    <a:cubicBezTo>
                      <a:pt x="107" y="239"/>
                      <a:pt x="112" y="240"/>
                      <a:pt x="122" y="242"/>
                    </a:cubicBezTo>
                    <a:cubicBezTo>
                      <a:pt x="134" y="243"/>
                      <a:pt x="150" y="231"/>
                      <a:pt x="153" y="228"/>
                    </a:cubicBezTo>
                    <a:cubicBezTo>
                      <a:pt x="155" y="226"/>
                      <a:pt x="154" y="223"/>
                      <a:pt x="153" y="220"/>
                    </a:cubicBezTo>
                    <a:cubicBezTo>
                      <a:pt x="152" y="218"/>
                      <a:pt x="152" y="217"/>
                      <a:pt x="152" y="216"/>
                    </a:cubicBezTo>
                    <a:cubicBezTo>
                      <a:pt x="151" y="216"/>
                      <a:pt x="150" y="215"/>
                      <a:pt x="149" y="215"/>
                    </a:cubicBezTo>
                    <a:cubicBezTo>
                      <a:pt x="148" y="214"/>
                      <a:pt x="146" y="213"/>
                      <a:pt x="145" y="212"/>
                    </a:cubicBezTo>
                    <a:cubicBezTo>
                      <a:pt x="145" y="210"/>
                      <a:pt x="142" y="207"/>
                      <a:pt x="138" y="207"/>
                    </a:cubicBezTo>
                    <a:cubicBezTo>
                      <a:pt x="134" y="207"/>
                      <a:pt x="132" y="205"/>
                      <a:pt x="131" y="204"/>
                    </a:cubicBezTo>
                    <a:cubicBezTo>
                      <a:pt x="130" y="203"/>
                      <a:pt x="129" y="202"/>
                      <a:pt x="129" y="202"/>
                    </a:cubicBezTo>
                    <a:cubicBezTo>
                      <a:pt x="128" y="202"/>
                      <a:pt x="128" y="202"/>
                      <a:pt x="128" y="202"/>
                    </a:cubicBezTo>
                    <a:cubicBezTo>
                      <a:pt x="124" y="202"/>
                      <a:pt x="121" y="200"/>
                      <a:pt x="113" y="195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02" y="188"/>
                      <a:pt x="90" y="183"/>
                      <a:pt x="87" y="183"/>
                    </a:cubicBezTo>
                    <a:cubicBezTo>
                      <a:pt x="85" y="184"/>
                      <a:pt x="84" y="184"/>
                      <a:pt x="82" y="184"/>
                    </a:cubicBezTo>
                    <a:cubicBezTo>
                      <a:pt x="81" y="184"/>
                      <a:pt x="79" y="184"/>
                      <a:pt x="78" y="182"/>
                    </a:cubicBezTo>
                    <a:cubicBezTo>
                      <a:pt x="77" y="181"/>
                      <a:pt x="75" y="181"/>
                      <a:pt x="73" y="182"/>
                    </a:cubicBezTo>
                    <a:cubicBezTo>
                      <a:pt x="71" y="184"/>
                      <a:pt x="69" y="183"/>
                      <a:pt x="67" y="182"/>
                    </a:cubicBezTo>
                    <a:cubicBezTo>
                      <a:pt x="65" y="182"/>
                      <a:pt x="63" y="181"/>
                      <a:pt x="62" y="182"/>
                    </a:cubicBezTo>
                    <a:cubicBezTo>
                      <a:pt x="58" y="183"/>
                      <a:pt x="54" y="181"/>
                      <a:pt x="53" y="179"/>
                    </a:cubicBezTo>
                    <a:cubicBezTo>
                      <a:pt x="52" y="177"/>
                      <a:pt x="52" y="176"/>
                      <a:pt x="53" y="175"/>
                    </a:cubicBezTo>
                    <a:cubicBezTo>
                      <a:pt x="54" y="174"/>
                      <a:pt x="56" y="174"/>
                      <a:pt x="57" y="174"/>
                    </a:cubicBezTo>
                    <a:cubicBezTo>
                      <a:pt x="56" y="173"/>
                      <a:pt x="55" y="173"/>
                      <a:pt x="55" y="172"/>
                    </a:cubicBezTo>
                    <a:cubicBezTo>
                      <a:pt x="52" y="171"/>
                      <a:pt x="50" y="171"/>
                      <a:pt x="50" y="173"/>
                    </a:cubicBezTo>
                    <a:cubicBezTo>
                      <a:pt x="48" y="176"/>
                      <a:pt x="44" y="176"/>
                      <a:pt x="41" y="174"/>
                    </a:cubicBezTo>
                    <a:cubicBezTo>
                      <a:pt x="41" y="174"/>
                      <a:pt x="41" y="174"/>
                      <a:pt x="41" y="175"/>
                    </a:cubicBezTo>
                    <a:cubicBezTo>
                      <a:pt x="41" y="175"/>
                      <a:pt x="40" y="175"/>
                      <a:pt x="40" y="176"/>
                    </a:cubicBezTo>
                    <a:cubicBezTo>
                      <a:pt x="40" y="176"/>
                      <a:pt x="40" y="176"/>
                      <a:pt x="40" y="176"/>
                    </a:cubicBezTo>
                    <a:cubicBezTo>
                      <a:pt x="39" y="176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8" y="177"/>
                      <a:pt x="38" y="177"/>
                      <a:pt x="37" y="177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6" y="177"/>
                      <a:pt x="36" y="177"/>
                    </a:cubicBezTo>
                    <a:cubicBezTo>
                      <a:pt x="35" y="177"/>
                      <a:pt x="35" y="177"/>
                      <a:pt x="34" y="177"/>
                    </a:cubicBezTo>
                    <a:cubicBezTo>
                      <a:pt x="34" y="177"/>
                      <a:pt x="33" y="177"/>
                      <a:pt x="33" y="178"/>
                    </a:cubicBezTo>
                    <a:cubicBezTo>
                      <a:pt x="32" y="178"/>
                      <a:pt x="32" y="178"/>
                      <a:pt x="31" y="179"/>
                    </a:cubicBezTo>
                    <a:cubicBezTo>
                      <a:pt x="29" y="180"/>
                      <a:pt x="27" y="182"/>
                      <a:pt x="25" y="182"/>
                    </a:cubicBezTo>
                    <a:cubicBezTo>
                      <a:pt x="24" y="182"/>
                      <a:pt x="23" y="182"/>
                      <a:pt x="21" y="184"/>
                    </a:cubicBezTo>
                    <a:cubicBezTo>
                      <a:pt x="21" y="184"/>
                      <a:pt x="20" y="185"/>
                      <a:pt x="20" y="185"/>
                    </a:cubicBezTo>
                    <a:cubicBezTo>
                      <a:pt x="20" y="185"/>
                      <a:pt x="20" y="185"/>
                      <a:pt x="20" y="185"/>
                    </a:cubicBezTo>
                    <a:cubicBezTo>
                      <a:pt x="20" y="186"/>
                      <a:pt x="19" y="186"/>
                      <a:pt x="19" y="187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19" y="189"/>
                      <a:pt x="17" y="190"/>
                      <a:pt x="16" y="190"/>
                    </a:cubicBezTo>
                    <a:cubicBezTo>
                      <a:pt x="16" y="190"/>
                      <a:pt x="15" y="190"/>
                      <a:pt x="15" y="190"/>
                    </a:cubicBezTo>
                    <a:cubicBezTo>
                      <a:pt x="15" y="190"/>
                      <a:pt x="15" y="190"/>
                      <a:pt x="15" y="190"/>
                    </a:cubicBezTo>
                    <a:cubicBezTo>
                      <a:pt x="15" y="192"/>
                      <a:pt x="15" y="195"/>
                      <a:pt x="13" y="197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8"/>
                      <a:pt x="14" y="199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6" y="202"/>
                      <a:pt x="17" y="203"/>
                      <a:pt x="19" y="203"/>
                    </a:cubicBezTo>
                    <a:cubicBezTo>
                      <a:pt x="19" y="204"/>
                      <a:pt x="20" y="204"/>
                      <a:pt x="21" y="204"/>
                    </a:cubicBezTo>
                    <a:cubicBezTo>
                      <a:pt x="21" y="204"/>
                      <a:pt x="30" y="211"/>
                      <a:pt x="30" y="214"/>
                    </a:cubicBezTo>
                    <a:cubicBezTo>
                      <a:pt x="30" y="216"/>
                      <a:pt x="29" y="217"/>
                      <a:pt x="28" y="219"/>
                    </a:cubicBezTo>
                    <a:cubicBezTo>
                      <a:pt x="26" y="221"/>
                      <a:pt x="23" y="224"/>
                      <a:pt x="22" y="224"/>
                    </a:cubicBezTo>
                    <a:cubicBezTo>
                      <a:pt x="21" y="225"/>
                      <a:pt x="20" y="226"/>
                      <a:pt x="20" y="227"/>
                    </a:cubicBezTo>
                    <a:cubicBezTo>
                      <a:pt x="20" y="227"/>
                      <a:pt x="19" y="227"/>
                      <a:pt x="19" y="228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2" y="232"/>
                      <a:pt x="27" y="239"/>
                      <a:pt x="30" y="245"/>
                    </a:cubicBezTo>
                    <a:cubicBezTo>
                      <a:pt x="31" y="248"/>
                      <a:pt x="32" y="249"/>
                      <a:pt x="31" y="251"/>
                    </a:cubicBezTo>
                    <a:cubicBezTo>
                      <a:pt x="31" y="253"/>
                      <a:pt x="29" y="253"/>
                      <a:pt x="28" y="253"/>
                    </a:cubicBezTo>
                    <a:cubicBezTo>
                      <a:pt x="27" y="253"/>
                      <a:pt x="27" y="254"/>
                      <a:pt x="26" y="254"/>
                    </a:cubicBezTo>
                    <a:cubicBezTo>
                      <a:pt x="25" y="255"/>
                      <a:pt x="26" y="257"/>
                      <a:pt x="27" y="259"/>
                    </a:cubicBezTo>
                    <a:cubicBezTo>
                      <a:pt x="28" y="260"/>
                      <a:pt x="28" y="260"/>
                      <a:pt x="28" y="261"/>
                    </a:cubicBezTo>
                    <a:cubicBezTo>
                      <a:pt x="29" y="263"/>
                      <a:pt x="28" y="264"/>
                      <a:pt x="27" y="265"/>
                    </a:cubicBezTo>
                    <a:cubicBezTo>
                      <a:pt x="27" y="265"/>
                      <a:pt x="27" y="265"/>
                      <a:pt x="28" y="265"/>
                    </a:cubicBezTo>
                    <a:cubicBezTo>
                      <a:pt x="29" y="266"/>
                      <a:pt x="31" y="266"/>
                      <a:pt x="31" y="268"/>
                    </a:cubicBezTo>
                    <a:cubicBezTo>
                      <a:pt x="32" y="270"/>
                      <a:pt x="31" y="271"/>
                      <a:pt x="30" y="272"/>
                    </a:cubicBezTo>
                    <a:cubicBezTo>
                      <a:pt x="29" y="273"/>
                      <a:pt x="29" y="273"/>
                      <a:pt x="29" y="273"/>
                    </a:cubicBezTo>
                    <a:cubicBezTo>
                      <a:pt x="30" y="274"/>
                      <a:pt x="31" y="274"/>
                      <a:pt x="32" y="275"/>
                    </a:cubicBezTo>
                    <a:cubicBezTo>
                      <a:pt x="33" y="276"/>
                      <a:pt x="35" y="277"/>
                      <a:pt x="36" y="280"/>
                    </a:cubicBezTo>
                    <a:cubicBezTo>
                      <a:pt x="36" y="283"/>
                      <a:pt x="33" y="285"/>
                      <a:pt x="31" y="286"/>
                    </a:cubicBezTo>
                    <a:cubicBezTo>
                      <a:pt x="30" y="286"/>
                      <a:pt x="29" y="286"/>
                      <a:pt x="29" y="287"/>
                    </a:cubicBezTo>
                    <a:cubicBezTo>
                      <a:pt x="29" y="287"/>
                      <a:pt x="29" y="287"/>
                      <a:pt x="30" y="287"/>
                    </a:cubicBezTo>
                    <a:cubicBezTo>
                      <a:pt x="31" y="288"/>
                      <a:pt x="32" y="289"/>
                      <a:pt x="33" y="290"/>
                    </a:cubicBezTo>
                    <a:cubicBezTo>
                      <a:pt x="36" y="291"/>
                      <a:pt x="38" y="292"/>
                      <a:pt x="41" y="294"/>
                    </a:cubicBezTo>
                    <a:cubicBezTo>
                      <a:pt x="41" y="295"/>
                      <a:pt x="42" y="296"/>
                      <a:pt x="43" y="296"/>
                    </a:cubicBezTo>
                    <a:cubicBezTo>
                      <a:pt x="47" y="301"/>
                      <a:pt x="47" y="304"/>
                      <a:pt x="46" y="307"/>
                    </a:cubicBezTo>
                    <a:cubicBezTo>
                      <a:pt x="45" y="311"/>
                      <a:pt x="41" y="313"/>
                      <a:pt x="37" y="316"/>
                    </a:cubicBezTo>
                    <a:cubicBezTo>
                      <a:pt x="34" y="318"/>
                      <a:pt x="30" y="321"/>
                      <a:pt x="29" y="323"/>
                    </a:cubicBezTo>
                    <a:cubicBezTo>
                      <a:pt x="27" y="328"/>
                      <a:pt x="23" y="330"/>
                      <a:pt x="18" y="333"/>
                    </a:cubicBezTo>
                    <a:cubicBezTo>
                      <a:pt x="16" y="335"/>
                      <a:pt x="13" y="336"/>
                      <a:pt x="11" y="338"/>
                    </a:cubicBezTo>
                    <a:cubicBezTo>
                      <a:pt x="11" y="338"/>
                      <a:pt x="11" y="339"/>
                      <a:pt x="10" y="339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3" y="340"/>
                      <a:pt x="14" y="342"/>
                      <a:pt x="15" y="344"/>
                    </a:cubicBezTo>
                    <a:cubicBezTo>
                      <a:pt x="16" y="346"/>
                      <a:pt x="17" y="347"/>
                      <a:pt x="18" y="348"/>
                    </a:cubicBezTo>
                    <a:cubicBezTo>
                      <a:pt x="19" y="348"/>
                      <a:pt x="20" y="348"/>
                      <a:pt x="22" y="348"/>
                    </a:cubicBezTo>
                    <a:cubicBezTo>
                      <a:pt x="24" y="348"/>
                      <a:pt x="26" y="348"/>
                      <a:pt x="28" y="350"/>
                    </a:cubicBezTo>
                    <a:cubicBezTo>
                      <a:pt x="29" y="351"/>
                      <a:pt x="29" y="353"/>
                      <a:pt x="29" y="353"/>
                    </a:cubicBezTo>
                    <a:cubicBezTo>
                      <a:pt x="28" y="355"/>
                      <a:pt x="25" y="355"/>
                      <a:pt x="25" y="355"/>
                    </a:cubicBezTo>
                    <a:cubicBezTo>
                      <a:pt x="23" y="355"/>
                      <a:pt x="22" y="355"/>
                      <a:pt x="21" y="355"/>
                    </a:cubicBezTo>
                    <a:cubicBezTo>
                      <a:pt x="19" y="354"/>
                      <a:pt x="18" y="355"/>
                      <a:pt x="16" y="356"/>
                    </a:cubicBezTo>
                    <a:cubicBezTo>
                      <a:pt x="15" y="357"/>
                      <a:pt x="13" y="357"/>
                      <a:pt x="11" y="358"/>
                    </a:cubicBezTo>
                    <a:cubicBezTo>
                      <a:pt x="8" y="359"/>
                      <a:pt x="8" y="360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2"/>
                      <a:pt x="7" y="362"/>
                      <a:pt x="8" y="362"/>
                    </a:cubicBezTo>
                    <a:cubicBezTo>
                      <a:pt x="8" y="362"/>
                      <a:pt x="8" y="362"/>
                      <a:pt x="8" y="363"/>
                    </a:cubicBezTo>
                    <a:cubicBezTo>
                      <a:pt x="8" y="363"/>
                      <a:pt x="8" y="363"/>
                      <a:pt x="8" y="363"/>
                    </a:cubicBezTo>
                    <a:cubicBezTo>
                      <a:pt x="8" y="363"/>
                      <a:pt x="8" y="364"/>
                      <a:pt x="8" y="364"/>
                    </a:cubicBezTo>
                    <a:cubicBezTo>
                      <a:pt x="8" y="364"/>
                      <a:pt x="8" y="364"/>
                      <a:pt x="8" y="364"/>
                    </a:cubicBezTo>
                    <a:cubicBezTo>
                      <a:pt x="7" y="364"/>
                      <a:pt x="7" y="364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6" y="366"/>
                      <a:pt x="6" y="366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5" y="368"/>
                      <a:pt x="5" y="368"/>
                      <a:pt x="4" y="369"/>
                    </a:cubicBezTo>
                    <a:cubicBezTo>
                      <a:pt x="3" y="371"/>
                      <a:pt x="2" y="372"/>
                      <a:pt x="2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1" y="375"/>
                      <a:pt x="1" y="376"/>
                      <a:pt x="1" y="377"/>
                    </a:cubicBezTo>
                    <a:cubicBezTo>
                      <a:pt x="1" y="378"/>
                      <a:pt x="1" y="379"/>
                      <a:pt x="1" y="380"/>
                    </a:cubicBezTo>
                    <a:cubicBezTo>
                      <a:pt x="2" y="382"/>
                      <a:pt x="2" y="383"/>
                      <a:pt x="3" y="385"/>
                    </a:cubicBezTo>
                    <a:cubicBezTo>
                      <a:pt x="4" y="385"/>
                      <a:pt x="4" y="385"/>
                      <a:pt x="4" y="385"/>
                    </a:cubicBezTo>
                    <a:cubicBezTo>
                      <a:pt x="4" y="386"/>
                      <a:pt x="5" y="387"/>
                      <a:pt x="4" y="388"/>
                    </a:cubicBezTo>
                    <a:cubicBezTo>
                      <a:pt x="4" y="390"/>
                      <a:pt x="2" y="391"/>
                      <a:pt x="1" y="391"/>
                    </a:cubicBezTo>
                    <a:cubicBezTo>
                      <a:pt x="1" y="391"/>
                      <a:pt x="0" y="392"/>
                      <a:pt x="0" y="392"/>
                    </a:cubicBezTo>
                    <a:cubicBezTo>
                      <a:pt x="0" y="392"/>
                      <a:pt x="0" y="392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1" y="393"/>
                      <a:pt x="1" y="394"/>
                      <a:pt x="2" y="395"/>
                    </a:cubicBezTo>
                    <a:cubicBezTo>
                      <a:pt x="4" y="396"/>
                      <a:pt x="4" y="398"/>
                      <a:pt x="4" y="400"/>
                    </a:cubicBezTo>
                    <a:cubicBezTo>
                      <a:pt x="4" y="401"/>
                      <a:pt x="4" y="402"/>
                      <a:pt x="4" y="402"/>
                    </a:cubicBezTo>
                    <a:cubicBezTo>
                      <a:pt x="4" y="403"/>
                      <a:pt x="4" y="403"/>
                      <a:pt x="3" y="403"/>
                    </a:cubicBezTo>
                    <a:cubicBezTo>
                      <a:pt x="3" y="404"/>
                      <a:pt x="4" y="405"/>
                      <a:pt x="7" y="407"/>
                    </a:cubicBezTo>
                    <a:cubicBezTo>
                      <a:pt x="8" y="409"/>
                      <a:pt x="8" y="411"/>
                      <a:pt x="9" y="413"/>
                    </a:cubicBezTo>
                    <a:cubicBezTo>
                      <a:pt x="9" y="414"/>
                      <a:pt x="9" y="414"/>
                      <a:pt x="9" y="415"/>
                    </a:cubicBezTo>
                    <a:cubicBezTo>
                      <a:pt x="9" y="415"/>
                      <a:pt x="9" y="415"/>
                      <a:pt x="9" y="415"/>
                    </a:cubicBezTo>
                    <a:cubicBezTo>
                      <a:pt x="10" y="416"/>
                      <a:pt x="11" y="416"/>
                      <a:pt x="12" y="417"/>
                    </a:cubicBezTo>
                    <a:cubicBezTo>
                      <a:pt x="12" y="417"/>
                      <a:pt x="13" y="417"/>
                      <a:pt x="14" y="416"/>
                    </a:cubicBezTo>
                    <a:cubicBezTo>
                      <a:pt x="17" y="416"/>
                      <a:pt x="20" y="417"/>
                      <a:pt x="22" y="420"/>
                    </a:cubicBezTo>
                    <a:cubicBezTo>
                      <a:pt x="22" y="421"/>
                      <a:pt x="22" y="421"/>
                      <a:pt x="22" y="421"/>
                    </a:cubicBezTo>
                    <a:cubicBezTo>
                      <a:pt x="23" y="421"/>
                      <a:pt x="24" y="420"/>
                      <a:pt x="25" y="419"/>
                    </a:cubicBezTo>
                    <a:cubicBezTo>
                      <a:pt x="26" y="419"/>
                      <a:pt x="26" y="419"/>
                      <a:pt x="27" y="419"/>
                    </a:cubicBezTo>
                    <a:cubicBezTo>
                      <a:pt x="30" y="419"/>
                      <a:pt x="34" y="421"/>
                      <a:pt x="37" y="422"/>
                    </a:cubicBezTo>
                    <a:cubicBezTo>
                      <a:pt x="37" y="422"/>
                      <a:pt x="37" y="422"/>
                      <a:pt x="37" y="422"/>
                    </a:cubicBezTo>
                    <a:cubicBezTo>
                      <a:pt x="39" y="423"/>
                      <a:pt x="39" y="426"/>
                      <a:pt x="39" y="429"/>
                    </a:cubicBezTo>
                    <a:cubicBezTo>
                      <a:pt x="39" y="430"/>
                      <a:pt x="39" y="431"/>
                      <a:pt x="39" y="432"/>
                    </a:cubicBezTo>
                    <a:cubicBezTo>
                      <a:pt x="39" y="433"/>
                      <a:pt x="39" y="434"/>
                      <a:pt x="39" y="435"/>
                    </a:cubicBezTo>
                    <a:cubicBezTo>
                      <a:pt x="39" y="437"/>
                      <a:pt x="39" y="438"/>
                      <a:pt x="40" y="438"/>
                    </a:cubicBezTo>
                    <a:cubicBezTo>
                      <a:pt x="42" y="439"/>
                      <a:pt x="42" y="441"/>
                      <a:pt x="43" y="443"/>
                    </a:cubicBezTo>
                    <a:cubicBezTo>
                      <a:pt x="43" y="444"/>
                      <a:pt x="44" y="445"/>
                      <a:pt x="45" y="445"/>
                    </a:cubicBezTo>
                    <a:cubicBezTo>
                      <a:pt x="47" y="446"/>
                      <a:pt x="48" y="448"/>
                      <a:pt x="50" y="450"/>
                    </a:cubicBezTo>
                    <a:cubicBezTo>
                      <a:pt x="50" y="450"/>
                      <a:pt x="50" y="450"/>
                      <a:pt x="50" y="450"/>
                    </a:cubicBezTo>
                    <a:cubicBezTo>
                      <a:pt x="50" y="451"/>
                      <a:pt x="51" y="451"/>
                      <a:pt x="51" y="451"/>
                    </a:cubicBezTo>
                    <a:cubicBezTo>
                      <a:pt x="53" y="452"/>
                      <a:pt x="55" y="453"/>
                      <a:pt x="57" y="455"/>
                    </a:cubicBezTo>
                    <a:cubicBezTo>
                      <a:pt x="58" y="456"/>
                      <a:pt x="58" y="457"/>
                      <a:pt x="59" y="458"/>
                    </a:cubicBezTo>
                    <a:cubicBezTo>
                      <a:pt x="60" y="463"/>
                      <a:pt x="54" y="465"/>
                      <a:pt x="52" y="466"/>
                    </a:cubicBezTo>
                    <a:cubicBezTo>
                      <a:pt x="51" y="466"/>
                      <a:pt x="51" y="466"/>
                      <a:pt x="50" y="466"/>
                    </a:cubicBezTo>
                    <a:cubicBezTo>
                      <a:pt x="50" y="466"/>
                      <a:pt x="50" y="466"/>
                      <a:pt x="50" y="466"/>
                    </a:cubicBezTo>
                    <a:cubicBezTo>
                      <a:pt x="50" y="466"/>
                      <a:pt x="50" y="466"/>
                      <a:pt x="49" y="466"/>
                    </a:cubicBezTo>
                    <a:cubicBezTo>
                      <a:pt x="49" y="466"/>
                      <a:pt x="49" y="466"/>
                      <a:pt x="49" y="466"/>
                    </a:cubicBezTo>
                    <a:cubicBezTo>
                      <a:pt x="48" y="466"/>
                      <a:pt x="48" y="466"/>
                      <a:pt x="48" y="466"/>
                    </a:cubicBezTo>
                    <a:cubicBezTo>
                      <a:pt x="47" y="466"/>
                      <a:pt x="47" y="465"/>
                      <a:pt x="46" y="465"/>
                    </a:cubicBezTo>
                    <a:cubicBezTo>
                      <a:pt x="46" y="465"/>
                      <a:pt x="45" y="465"/>
                      <a:pt x="44" y="465"/>
                    </a:cubicBezTo>
                    <a:cubicBezTo>
                      <a:pt x="44" y="465"/>
                      <a:pt x="45" y="467"/>
                      <a:pt x="45" y="468"/>
                    </a:cubicBezTo>
                    <a:cubicBezTo>
                      <a:pt x="46" y="470"/>
                      <a:pt x="46" y="471"/>
                      <a:pt x="47" y="473"/>
                    </a:cubicBezTo>
                    <a:cubicBezTo>
                      <a:pt x="47" y="475"/>
                      <a:pt x="48" y="476"/>
                      <a:pt x="48" y="477"/>
                    </a:cubicBezTo>
                    <a:cubicBezTo>
                      <a:pt x="48" y="477"/>
                      <a:pt x="48" y="477"/>
                      <a:pt x="49" y="477"/>
                    </a:cubicBezTo>
                    <a:cubicBezTo>
                      <a:pt x="49" y="477"/>
                      <a:pt x="49" y="477"/>
                      <a:pt x="49" y="477"/>
                    </a:cubicBezTo>
                    <a:cubicBezTo>
                      <a:pt x="50" y="477"/>
                      <a:pt x="51" y="477"/>
                      <a:pt x="52" y="476"/>
                    </a:cubicBezTo>
                    <a:cubicBezTo>
                      <a:pt x="52" y="476"/>
                      <a:pt x="53" y="475"/>
                      <a:pt x="54" y="475"/>
                    </a:cubicBezTo>
                    <a:cubicBezTo>
                      <a:pt x="55" y="474"/>
                      <a:pt x="57" y="474"/>
                      <a:pt x="59" y="474"/>
                    </a:cubicBezTo>
                    <a:cubicBezTo>
                      <a:pt x="60" y="475"/>
                      <a:pt x="61" y="475"/>
                      <a:pt x="61" y="475"/>
                    </a:cubicBezTo>
                    <a:cubicBezTo>
                      <a:pt x="63" y="474"/>
                      <a:pt x="65" y="474"/>
                      <a:pt x="66" y="474"/>
                    </a:cubicBezTo>
                    <a:cubicBezTo>
                      <a:pt x="69" y="474"/>
                      <a:pt x="72" y="474"/>
                      <a:pt x="73" y="476"/>
                    </a:cubicBezTo>
                    <a:cubicBezTo>
                      <a:pt x="74" y="478"/>
                      <a:pt x="75" y="482"/>
                      <a:pt x="75" y="484"/>
                    </a:cubicBezTo>
                    <a:cubicBezTo>
                      <a:pt x="75" y="485"/>
                      <a:pt x="75" y="486"/>
                      <a:pt x="75" y="487"/>
                    </a:cubicBezTo>
                    <a:cubicBezTo>
                      <a:pt x="75" y="487"/>
                      <a:pt x="75" y="488"/>
                      <a:pt x="76" y="489"/>
                    </a:cubicBezTo>
                    <a:cubicBezTo>
                      <a:pt x="76" y="490"/>
                      <a:pt x="77" y="490"/>
                      <a:pt x="77" y="491"/>
                    </a:cubicBezTo>
                    <a:cubicBezTo>
                      <a:pt x="77" y="492"/>
                      <a:pt x="80" y="492"/>
                      <a:pt x="81" y="492"/>
                    </a:cubicBezTo>
                    <a:cubicBezTo>
                      <a:pt x="82" y="492"/>
                      <a:pt x="83" y="492"/>
                      <a:pt x="84" y="492"/>
                    </a:cubicBezTo>
                    <a:cubicBezTo>
                      <a:pt x="87" y="493"/>
                      <a:pt x="92" y="500"/>
                      <a:pt x="91" y="503"/>
                    </a:cubicBezTo>
                    <a:cubicBezTo>
                      <a:pt x="91" y="503"/>
                      <a:pt x="91" y="503"/>
                      <a:pt x="91" y="503"/>
                    </a:cubicBezTo>
                    <a:cubicBezTo>
                      <a:pt x="92" y="503"/>
                      <a:pt x="92" y="503"/>
                      <a:pt x="92" y="503"/>
                    </a:cubicBezTo>
                    <a:cubicBezTo>
                      <a:pt x="94" y="502"/>
                      <a:pt x="96" y="504"/>
                      <a:pt x="98" y="505"/>
                    </a:cubicBezTo>
                    <a:cubicBezTo>
                      <a:pt x="99" y="505"/>
                      <a:pt x="99" y="506"/>
                      <a:pt x="99" y="506"/>
                    </a:cubicBezTo>
                    <a:cubicBezTo>
                      <a:pt x="100" y="506"/>
                      <a:pt x="100" y="506"/>
                      <a:pt x="101" y="506"/>
                    </a:cubicBezTo>
                    <a:cubicBezTo>
                      <a:pt x="101" y="506"/>
                      <a:pt x="102" y="506"/>
                      <a:pt x="103" y="505"/>
                    </a:cubicBezTo>
                    <a:cubicBezTo>
                      <a:pt x="104" y="505"/>
                      <a:pt x="106" y="504"/>
                      <a:pt x="108" y="504"/>
                    </a:cubicBezTo>
                    <a:cubicBezTo>
                      <a:pt x="111" y="504"/>
                      <a:pt x="112" y="505"/>
                      <a:pt x="112" y="506"/>
                    </a:cubicBezTo>
                    <a:cubicBezTo>
                      <a:pt x="112" y="506"/>
                      <a:pt x="114" y="507"/>
                      <a:pt x="114" y="508"/>
                    </a:cubicBezTo>
                    <a:cubicBezTo>
                      <a:pt x="116" y="509"/>
                      <a:pt x="116" y="510"/>
                      <a:pt x="117" y="511"/>
                    </a:cubicBezTo>
                    <a:cubicBezTo>
                      <a:pt x="117" y="511"/>
                      <a:pt x="118" y="511"/>
                      <a:pt x="118" y="511"/>
                    </a:cubicBezTo>
                    <a:cubicBezTo>
                      <a:pt x="121" y="511"/>
                      <a:pt x="124" y="511"/>
                      <a:pt x="126" y="512"/>
                    </a:cubicBezTo>
                    <a:cubicBezTo>
                      <a:pt x="127" y="513"/>
                      <a:pt x="128" y="513"/>
                      <a:pt x="129" y="513"/>
                    </a:cubicBezTo>
                    <a:cubicBezTo>
                      <a:pt x="131" y="514"/>
                      <a:pt x="133" y="514"/>
                      <a:pt x="135" y="515"/>
                    </a:cubicBezTo>
                    <a:cubicBezTo>
                      <a:pt x="136" y="515"/>
                      <a:pt x="137" y="516"/>
                      <a:pt x="138" y="516"/>
                    </a:cubicBezTo>
                    <a:cubicBezTo>
                      <a:pt x="140" y="517"/>
                      <a:pt x="142" y="518"/>
                      <a:pt x="143" y="520"/>
                    </a:cubicBezTo>
                    <a:cubicBezTo>
                      <a:pt x="143" y="523"/>
                      <a:pt x="141" y="524"/>
                      <a:pt x="140" y="525"/>
                    </a:cubicBezTo>
                    <a:cubicBezTo>
                      <a:pt x="141" y="526"/>
                      <a:pt x="142" y="527"/>
                      <a:pt x="142" y="529"/>
                    </a:cubicBezTo>
                    <a:cubicBezTo>
                      <a:pt x="142" y="531"/>
                      <a:pt x="140" y="532"/>
                      <a:pt x="139" y="532"/>
                    </a:cubicBezTo>
                    <a:cubicBezTo>
                      <a:pt x="139" y="532"/>
                      <a:pt x="139" y="532"/>
                      <a:pt x="139" y="532"/>
                    </a:cubicBezTo>
                    <a:cubicBezTo>
                      <a:pt x="139" y="532"/>
                      <a:pt x="139" y="533"/>
                      <a:pt x="139" y="533"/>
                    </a:cubicBezTo>
                    <a:cubicBezTo>
                      <a:pt x="140" y="533"/>
                      <a:pt x="140" y="534"/>
                      <a:pt x="141" y="535"/>
                    </a:cubicBezTo>
                    <a:cubicBezTo>
                      <a:pt x="141" y="536"/>
                      <a:pt x="140" y="538"/>
                      <a:pt x="139" y="540"/>
                    </a:cubicBezTo>
                    <a:cubicBezTo>
                      <a:pt x="139" y="541"/>
                      <a:pt x="139" y="542"/>
                      <a:pt x="139" y="543"/>
                    </a:cubicBezTo>
                    <a:cubicBezTo>
                      <a:pt x="139" y="543"/>
                      <a:pt x="138" y="545"/>
                      <a:pt x="135" y="545"/>
                    </a:cubicBezTo>
                    <a:cubicBezTo>
                      <a:pt x="134" y="545"/>
                      <a:pt x="132" y="545"/>
                      <a:pt x="130" y="544"/>
                    </a:cubicBezTo>
                    <a:cubicBezTo>
                      <a:pt x="129" y="544"/>
                      <a:pt x="128" y="544"/>
                      <a:pt x="127" y="544"/>
                    </a:cubicBezTo>
                    <a:cubicBezTo>
                      <a:pt x="127" y="544"/>
                      <a:pt x="125" y="546"/>
                      <a:pt x="124" y="547"/>
                    </a:cubicBezTo>
                    <a:cubicBezTo>
                      <a:pt x="122" y="548"/>
                      <a:pt x="121" y="549"/>
                      <a:pt x="120" y="550"/>
                    </a:cubicBezTo>
                    <a:cubicBezTo>
                      <a:pt x="120" y="550"/>
                      <a:pt x="120" y="551"/>
                      <a:pt x="120" y="551"/>
                    </a:cubicBezTo>
                    <a:cubicBezTo>
                      <a:pt x="123" y="551"/>
                      <a:pt x="125" y="551"/>
                      <a:pt x="127" y="551"/>
                    </a:cubicBezTo>
                    <a:cubicBezTo>
                      <a:pt x="129" y="551"/>
                      <a:pt x="131" y="551"/>
                      <a:pt x="132" y="552"/>
                    </a:cubicBezTo>
                    <a:cubicBezTo>
                      <a:pt x="132" y="553"/>
                      <a:pt x="132" y="554"/>
                      <a:pt x="132" y="555"/>
                    </a:cubicBezTo>
                    <a:cubicBezTo>
                      <a:pt x="131" y="557"/>
                      <a:pt x="122" y="561"/>
                      <a:pt x="118" y="563"/>
                    </a:cubicBezTo>
                    <a:cubicBezTo>
                      <a:pt x="119" y="563"/>
                      <a:pt x="119" y="563"/>
                      <a:pt x="119" y="563"/>
                    </a:cubicBezTo>
                    <a:cubicBezTo>
                      <a:pt x="121" y="564"/>
                      <a:pt x="122" y="566"/>
                      <a:pt x="122" y="568"/>
                    </a:cubicBezTo>
                    <a:cubicBezTo>
                      <a:pt x="122" y="570"/>
                      <a:pt x="120" y="571"/>
                      <a:pt x="118" y="572"/>
                    </a:cubicBezTo>
                    <a:cubicBezTo>
                      <a:pt x="116" y="573"/>
                      <a:pt x="115" y="573"/>
                      <a:pt x="116" y="574"/>
                    </a:cubicBezTo>
                    <a:cubicBezTo>
                      <a:pt x="116" y="576"/>
                      <a:pt x="116" y="578"/>
                      <a:pt x="114" y="579"/>
                    </a:cubicBezTo>
                    <a:cubicBezTo>
                      <a:pt x="113" y="581"/>
                      <a:pt x="110" y="581"/>
                      <a:pt x="107" y="581"/>
                    </a:cubicBezTo>
                    <a:cubicBezTo>
                      <a:pt x="107" y="581"/>
                      <a:pt x="107" y="581"/>
                      <a:pt x="107" y="581"/>
                    </a:cubicBezTo>
                    <a:cubicBezTo>
                      <a:pt x="107" y="582"/>
                      <a:pt x="107" y="582"/>
                      <a:pt x="108" y="582"/>
                    </a:cubicBezTo>
                    <a:cubicBezTo>
                      <a:pt x="109" y="584"/>
                      <a:pt x="110" y="586"/>
                      <a:pt x="114" y="587"/>
                    </a:cubicBezTo>
                    <a:cubicBezTo>
                      <a:pt x="120" y="589"/>
                      <a:pt x="128" y="594"/>
                      <a:pt x="136" y="603"/>
                    </a:cubicBezTo>
                    <a:cubicBezTo>
                      <a:pt x="136" y="603"/>
                      <a:pt x="137" y="604"/>
                      <a:pt x="137" y="604"/>
                    </a:cubicBezTo>
                    <a:cubicBezTo>
                      <a:pt x="137" y="604"/>
                      <a:pt x="138" y="604"/>
                      <a:pt x="138" y="604"/>
                    </a:cubicBezTo>
                    <a:cubicBezTo>
                      <a:pt x="138" y="604"/>
                      <a:pt x="138" y="604"/>
                      <a:pt x="138" y="603"/>
                    </a:cubicBezTo>
                    <a:cubicBezTo>
                      <a:pt x="139" y="603"/>
                      <a:pt x="139" y="603"/>
                      <a:pt x="139" y="603"/>
                    </a:cubicBezTo>
                    <a:cubicBezTo>
                      <a:pt x="139" y="603"/>
                      <a:pt x="139" y="603"/>
                      <a:pt x="140" y="603"/>
                    </a:cubicBezTo>
                    <a:cubicBezTo>
                      <a:pt x="140" y="603"/>
                      <a:pt x="140" y="603"/>
                      <a:pt x="140" y="603"/>
                    </a:cubicBezTo>
                    <a:cubicBezTo>
                      <a:pt x="140" y="603"/>
                      <a:pt x="140" y="603"/>
                      <a:pt x="141" y="603"/>
                    </a:cubicBezTo>
                    <a:cubicBezTo>
                      <a:pt x="141" y="602"/>
                      <a:pt x="141" y="602"/>
                      <a:pt x="141" y="602"/>
                    </a:cubicBezTo>
                    <a:cubicBezTo>
                      <a:pt x="145" y="602"/>
                      <a:pt x="152" y="604"/>
                      <a:pt x="156" y="607"/>
                    </a:cubicBezTo>
                    <a:cubicBezTo>
                      <a:pt x="156" y="607"/>
                      <a:pt x="157" y="607"/>
                      <a:pt x="161" y="607"/>
                    </a:cubicBezTo>
                    <a:cubicBezTo>
                      <a:pt x="162" y="607"/>
                      <a:pt x="164" y="607"/>
                      <a:pt x="165" y="607"/>
                    </a:cubicBezTo>
                    <a:cubicBezTo>
                      <a:pt x="169" y="607"/>
                      <a:pt x="173" y="607"/>
                      <a:pt x="174" y="609"/>
                    </a:cubicBezTo>
                    <a:cubicBezTo>
                      <a:pt x="175" y="610"/>
                      <a:pt x="178" y="612"/>
                      <a:pt x="179" y="612"/>
                    </a:cubicBezTo>
                    <a:cubicBezTo>
                      <a:pt x="181" y="612"/>
                      <a:pt x="183" y="614"/>
                      <a:pt x="184" y="615"/>
                    </a:cubicBezTo>
                    <a:cubicBezTo>
                      <a:pt x="184" y="615"/>
                      <a:pt x="185" y="616"/>
                      <a:pt x="186" y="616"/>
                    </a:cubicBezTo>
                    <a:cubicBezTo>
                      <a:pt x="187" y="615"/>
                      <a:pt x="190" y="614"/>
                      <a:pt x="198" y="614"/>
                    </a:cubicBezTo>
                    <a:cubicBezTo>
                      <a:pt x="200" y="614"/>
                      <a:pt x="200" y="615"/>
                      <a:pt x="201" y="616"/>
                    </a:cubicBezTo>
                    <a:cubicBezTo>
                      <a:pt x="202" y="616"/>
                      <a:pt x="202" y="616"/>
                      <a:pt x="202" y="616"/>
                    </a:cubicBezTo>
                    <a:cubicBezTo>
                      <a:pt x="205" y="616"/>
                      <a:pt x="205" y="619"/>
                      <a:pt x="206" y="621"/>
                    </a:cubicBezTo>
                    <a:cubicBezTo>
                      <a:pt x="206" y="622"/>
                      <a:pt x="206" y="622"/>
                      <a:pt x="206" y="623"/>
                    </a:cubicBezTo>
                    <a:cubicBezTo>
                      <a:pt x="207" y="623"/>
                      <a:pt x="209" y="624"/>
                      <a:pt x="211" y="625"/>
                    </a:cubicBezTo>
                    <a:cubicBezTo>
                      <a:pt x="212" y="626"/>
                      <a:pt x="212" y="626"/>
                      <a:pt x="213" y="627"/>
                    </a:cubicBezTo>
                    <a:cubicBezTo>
                      <a:pt x="213" y="627"/>
                      <a:pt x="213" y="627"/>
                      <a:pt x="213" y="627"/>
                    </a:cubicBezTo>
                    <a:cubicBezTo>
                      <a:pt x="215" y="627"/>
                      <a:pt x="215" y="628"/>
                      <a:pt x="216" y="628"/>
                    </a:cubicBezTo>
                    <a:cubicBezTo>
                      <a:pt x="216" y="628"/>
                      <a:pt x="216" y="628"/>
                      <a:pt x="216" y="628"/>
                    </a:cubicBezTo>
                    <a:cubicBezTo>
                      <a:pt x="219" y="628"/>
                      <a:pt x="221" y="631"/>
                      <a:pt x="223" y="632"/>
                    </a:cubicBezTo>
                    <a:cubicBezTo>
                      <a:pt x="223" y="633"/>
                      <a:pt x="224" y="634"/>
                      <a:pt x="224" y="634"/>
                    </a:cubicBezTo>
                    <a:cubicBezTo>
                      <a:pt x="225" y="634"/>
                      <a:pt x="225" y="634"/>
                      <a:pt x="225" y="634"/>
                    </a:cubicBezTo>
                    <a:cubicBezTo>
                      <a:pt x="225" y="634"/>
                      <a:pt x="225" y="634"/>
                      <a:pt x="226" y="634"/>
                    </a:cubicBezTo>
                    <a:cubicBezTo>
                      <a:pt x="226" y="634"/>
                      <a:pt x="226" y="634"/>
                      <a:pt x="226" y="634"/>
                    </a:cubicBezTo>
                    <a:cubicBezTo>
                      <a:pt x="226" y="634"/>
                      <a:pt x="227" y="634"/>
                      <a:pt x="227" y="635"/>
                    </a:cubicBezTo>
                    <a:cubicBezTo>
                      <a:pt x="227" y="635"/>
                      <a:pt x="228" y="635"/>
                      <a:pt x="228" y="635"/>
                    </a:cubicBezTo>
                    <a:cubicBezTo>
                      <a:pt x="229" y="633"/>
                      <a:pt x="230" y="633"/>
                      <a:pt x="232" y="632"/>
                    </a:cubicBezTo>
                    <a:cubicBezTo>
                      <a:pt x="232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26" y="621"/>
                      <a:pt x="222" y="614"/>
                      <a:pt x="222" y="611"/>
                    </a:cubicBezTo>
                    <a:cubicBezTo>
                      <a:pt x="222" y="610"/>
                      <a:pt x="222" y="609"/>
                      <a:pt x="222" y="608"/>
                    </a:cubicBezTo>
                    <a:cubicBezTo>
                      <a:pt x="223" y="604"/>
                      <a:pt x="223" y="601"/>
                      <a:pt x="218" y="597"/>
                    </a:cubicBezTo>
                    <a:cubicBezTo>
                      <a:pt x="216" y="595"/>
                      <a:pt x="215" y="593"/>
                      <a:pt x="215" y="591"/>
                    </a:cubicBezTo>
                    <a:cubicBezTo>
                      <a:pt x="214" y="588"/>
                      <a:pt x="217" y="585"/>
                      <a:pt x="220" y="582"/>
                    </a:cubicBezTo>
                    <a:cubicBezTo>
                      <a:pt x="221" y="581"/>
                      <a:pt x="222" y="579"/>
                      <a:pt x="224" y="578"/>
                    </a:cubicBezTo>
                    <a:cubicBezTo>
                      <a:pt x="227" y="574"/>
                      <a:pt x="232" y="572"/>
                      <a:pt x="237" y="569"/>
                    </a:cubicBezTo>
                    <a:cubicBezTo>
                      <a:pt x="238" y="569"/>
                      <a:pt x="240" y="568"/>
                      <a:pt x="241" y="567"/>
                    </a:cubicBezTo>
                    <a:cubicBezTo>
                      <a:pt x="241" y="567"/>
                      <a:pt x="241" y="567"/>
                      <a:pt x="241" y="567"/>
                    </a:cubicBezTo>
                    <a:cubicBezTo>
                      <a:pt x="237" y="565"/>
                      <a:pt x="235" y="563"/>
                      <a:pt x="235" y="561"/>
                    </a:cubicBezTo>
                    <a:cubicBezTo>
                      <a:pt x="235" y="560"/>
                      <a:pt x="236" y="559"/>
                      <a:pt x="238" y="558"/>
                    </a:cubicBezTo>
                    <a:cubicBezTo>
                      <a:pt x="239" y="558"/>
                      <a:pt x="239" y="558"/>
                      <a:pt x="239" y="558"/>
                    </a:cubicBezTo>
                    <a:cubicBezTo>
                      <a:pt x="238" y="557"/>
                      <a:pt x="237" y="555"/>
                      <a:pt x="236" y="554"/>
                    </a:cubicBezTo>
                    <a:cubicBezTo>
                      <a:pt x="234" y="553"/>
                      <a:pt x="233" y="551"/>
                      <a:pt x="232" y="550"/>
                    </a:cubicBezTo>
                    <a:cubicBezTo>
                      <a:pt x="232" y="549"/>
                      <a:pt x="231" y="547"/>
                      <a:pt x="230" y="547"/>
                    </a:cubicBezTo>
                    <a:cubicBezTo>
                      <a:pt x="230" y="547"/>
                      <a:pt x="230" y="547"/>
                      <a:pt x="229" y="547"/>
                    </a:cubicBezTo>
                    <a:cubicBezTo>
                      <a:pt x="229" y="547"/>
                      <a:pt x="229" y="547"/>
                      <a:pt x="229" y="547"/>
                    </a:cubicBezTo>
                    <a:cubicBezTo>
                      <a:pt x="228" y="547"/>
                      <a:pt x="227" y="547"/>
                      <a:pt x="226" y="547"/>
                    </a:cubicBezTo>
                    <a:cubicBezTo>
                      <a:pt x="226" y="547"/>
                      <a:pt x="225" y="547"/>
                      <a:pt x="224" y="547"/>
                    </a:cubicBezTo>
                    <a:cubicBezTo>
                      <a:pt x="224" y="547"/>
                      <a:pt x="223" y="547"/>
                      <a:pt x="223" y="547"/>
                    </a:cubicBezTo>
                    <a:cubicBezTo>
                      <a:pt x="222" y="548"/>
                      <a:pt x="221" y="548"/>
                      <a:pt x="220" y="547"/>
                    </a:cubicBezTo>
                    <a:cubicBezTo>
                      <a:pt x="220" y="547"/>
                      <a:pt x="219" y="547"/>
                      <a:pt x="219" y="546"/>
                    </a:cubicBezTo>
                    <a:cubicBezTo>
                      <a:pt x="218" y="546"/>
                      <a:pt x="218" y="545"/>
                      <a:pt x="218" y="543"/>
                    </a:cubicBezTo>
                    <a:cubicBezTo>
                      <a:pt x="218" y="542"/>
                      <a:pt x="218" y="541"/>
                      <a:pt x="218" y="539"/>
                    </a:cubicBezTo>
                    <a:cubicBezTo>
                      <a:pt x="218" y="539"/>
                      <a:pt x="217" y="538"/>
                      <a:pt x="217" y="538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14" y="538"/>
                      <a:pt x="213" y="537"/>
                      <a:pt x="212" y="536"/>
                    </a:cubicBezTo>
                    <a:cubicBezTo>
                      <a:pt x="212" y="535"/>
                      <a:pt x="211" y="534"/>
                      <a:pt x="212" y="532"/>
                    </a:cubicBezTo>
                    <a:cubicBezTo>
                      <a:pt x="212" y="531"/>
                      <a:pt x="214" y="527"/>
                      <a:pt x="216" y="526"/>
                    </a:cubicBezTo>
                    <a:cubicBezTo>
                      <a:pt x="217" y="526"/>
                      <a:pt x="217" y="525"/>
                      <a:pt x="218" y="525"/>
                    </a:cubicBezTo>
                    <a:cubicBezTo>
                      <a:pt x="218" y="525"/>
                      <a:pt x="218" y="525"/>
                      <a:pt x="218" y="525"/>
                    </a:cubicBezTo>
                    <a:cubicBezTo>
                      <a:pt x="217" y="524"/>
                      <a:pt x="216" y="524"/>
                      <a:pt x="215" y="523"/>
                    </a:cubicBezTo>
                    <a:cubicBezTo>
                      <a:pt x="215" y="522"/>
                      <a:pt x="214" y="520"/>
                      <a:pt x="215" y="518"/>
                    </a:cubicBezTo>
                    <a:cubicBezTo>
                      <a:pt x="216" y="516"/>
                      <a:pt x="218" y="515"/>
                      <a:pt x="219" y="514"/>
                    </a:cubicBezTo>
                    <a:cubicBezTo>
                      <a:pt x="221" y="513"/>
                      <a:pt x="221" y="513"/>
                      <a:pt x="221" y="512"/>
                    </a:cubicBezTo>
                    <a:cubicBezTo>
                      <a:pt x="221" y="508"/>
                      <a:pt x="224" y="505"/>
                      <a:pt x="227" y="505"/>
                    </a:cubicBezTo>
                    <a:cubicBezTo>
                      <a:pt x="228" y="505"/>
                      <a:pt x="229" y="505"/>
                      <a:pt x="231" y="506"/>
                    </a:cubicBezTo>
                    <a:cubicBezTo>
                      <a:pt x="232" y="507"/>
                      <a:pt x="233" y="509"/>
                      <a:pt x="234" y="511"/>
                    </a:cubicBezTo>
                    <a:cubicBezTo>
                      <a:pt x="235" y="512"/>
                      <a:pt x="236" y="514"/>
                      <a:pt x="237" y="514"/>
                    </a:cubicBezTo>
                    <a:cubicBezTo>
                      <a:pt x="237" y="514"/>
                      <a:pt x="238" y="514"/>
                      <a:pt x="238" y="514"/>
                    </a:cubicBezTo>
                    <a:cubicBezTo>
                      <a:pt x="238" y="513"/>
                      <a:pt x="239" y="513"/>
                      <a:pt x="239" y="513"/>
                    </a:cubicBezTo>
                    <a:cubicBezTo>
                      <a:pt x="239" y="512"/>
                      <a:pt x="238" y="511"/>
                      <a:pt x="238" y="510"/>
                    </a:cubicBezTo>
                    <a:cubicBezTo>
                      <a:pt x="238" y="510"/>
                      <a:pt x="238" y="509"/>
                      <a:pt x="237" y="509"/>
                    </a:cubicBezTo>
                    <a:cubicBezTo>
                      <a:pt x="237" y="507"/>
                      <a:pt x="236" y="505"/>
                      <a:pt x="238" y="503"/>
                    </a:cubicBezTo>
                    <a:cubicBezTo>
                      <a:pt x="238" y="502"/>
                      <a:pt x="240" y="501"/>
                      <a:pt x="242" y="500"/>
                    </a:cubicBezTo>
                    <a:cubicBezTo>
                      <a:pt x="243" y="500"/>
                      <a:pt x="244" y="500"/>
                      <a:pt x="244" y="498"/>
                    </a:cubicBezTo>
                    <a:cubicBezTo>
                      <a:pt x="244" y="497"/>
                      <a:pt x="245" y="495"/>
                      <a:pt x="248" y="495"/>
                    </a:cubicBezTo>
                    <a:cubicBezTo>
                      <a:pt x="251" y="495"/>
                      <a:pt x="255" y="492"/>
                      <a:pt x="257" y="491"/>
                    </a:cubicBezTo>
                    <a:cubicBezTo>
                      <a:pt x="258" y="490"/>
                      <a:pt x="259" y="490"/>
                      <a:pt x="260" y="490"/>
                    </a:cubicBezTo>
                    <a:cubicBezTo>
                      <a:pt x="260" y="489"/>
                      <a:pt x="260" y="489"/>
                      <a:pt x="260" y="489"/>
                    </a:cubicBezTo>
                    <a:cubicBezTo>
                      <a:pt x="264" y="488"/>
                      <a:pt x="267" y="486"/>
                      <a:pt x="270" y="487"/>
                    </a:cubicBezTo>
                    <a:cubicBezTo>
                      <a:pt x="270" y="487"/>
                      <a:pt x="271" y="488"/>
                      <a:pt x="271" y="488"/>
                    </a:cubicBezTo>
                    <a:cubicBezTo>
                      <a:pt x="272" y="488"/>
                      <a:pt x="272" y="489"/>
                      <a:pt x="273" y="489"/>
                    </a:cubicBezTo>
                    <a:cubicBezTo>
                      <a:pt x="273" y="489"/>
                      <a:pt x="273" y="489"/>
                      <a:pt x="273" y="488"/>
                    </a:cubicBezTo>
                    <a:cubicBezTo>
                      <a:pt x="274" y="486"/>
                      <a:pt x="276" y="485"/>
                      <a:pt x="279" y="485"/>
                    </a:cubicBezTo>
                    <a:cubicBezTo>
                      <a:pt x="281" y="485"/>
                      <a:pt x="284" y="486"/>
                      <a:pt x="285" y="488"/>
                    </a:cubicBezTo>
                    <a:cubicBezTo>
                      <a:pt x="285" y="488"/>
                      <a:pt x="288" y="489"/>
                      <a:pt x="289" y="489"/>
                    </a:cubicBezTo>
                    <a:cubicBezTo>
                      <a:pt x="292" y="490"/>
                      <a:pt x="295" y="490"/>
                      <a:pt x="297" y="491"/>
                    </a:cubicBezTo>
                    <a:cubicBezTo>
                      <a:pt x="298" y="492"/>
                      <a:pt x="298" y="492"/>
                      <a:pt x="298" y="492"/>
                    </a:cubicBezTo>
                    <a:cubicBezTo>
                      <a:pt x="303" y="495"/>
                      <a:pt x="306" y="498"/>
                      <a:pt x="307" y="500"/>
                    </a:cubicBezTo>
                    <a:cubicBezTo>
                      <a:pt x="308" y="498"/>
                      <a:pt x="309" y="498"/>
                      <a:pt x="310" y="498"/>
                    </a:cubicBezTo>
                    <a:cubicBezTo>
                      <a:pt x="312" y="498"/>
                      <a:pt x="313" y="499"/>
                      <a:pt x="316" y="501"/>
                    </a:cubicBezTo>
                    <a:cubicBezTo>
                      <a:pt x="317" y="501"/>
                      <a:pt x="319" y="502"/>
                      <a:pt x="320" y="502"/>
                    </a:cubicBezTo>
                    <a:cubicBezTo>
                      <a:pt x="322" y="502"/>
                      <a:pt x="323" y="501"/>
                      <a:pt x="324" y="501"/>
                    </a:cubicBezTo>
                    <a:cubicBezTo>
                      <a:pt x="325" y="498"/>
                      <a:pt x="330" y="495"/>
                      <a:pt x="334" y="495"/>
                    </a:cubicBezTo>
                    <a:cubicBezTo>
                      <a:pt x="336" y="495"/>
                      <a:pt x="337" y="496"/>
                      <a:pt x="338" y="496"/>
                    </a:cubicBezTo>
                    <a:cubicBezTo>
                      <a:pt x="338" y="497"/>
                      <a:pt x="338" y="497"/>
                      <a:pt x="338" y="497"/>
                    </a:cubicBezTo>
                    <a:cubicBezTo>
                      <a:pt x="339" y="497"/>
                      <a:pt x="340" y="498"/>
                      <a:pt x="340" y="498"/>
                    </a:cubicBezTo>
                    <a:cubicBezTo>
                      <a:pt x="340" y="498"/>
                      <a:pt x="340" y="498"/>
                      <a:pt x="341" y="497"/>
                    </a:cubicBezTo>
                    <a:cubicBezTo>
                      <a:pt x="343" y="495"/>
                      <a:pt x="346" y="494"/>
                      <a:pt x="349" y="494"/>
                    </a:cubicBezTo>
                    <a:cubicBezTo>
                      <a:pt x="352" y="494"/>
                      <a:pt x="355" y="496"/>
                      <a:pt x="356" y="498"/>
                    </a:cubicBezTo>
                    <a:cubicBezTo>
                      <a:pt x="356" y="499"/>
                      <a:pt x="357" y="500"/>
                      <a:pt x="361" y="500"/>
                    </a:cubicBezTo>
                    <a:cubicBezTo>
                      <a:pt x="364" y="500"/>
                      <a:pt x="365" y="502"/>
                      <a:pt x="366" y="503"/>
                    </a:cubicBezTo>
                    <a:cubicBezTo>
                      <a:pt x="366" y="503"/>
                      <a:pt x="366" y="503"/>
                      <a:pt x="366" y="504"/>
                    </a:cubicBezTo>
                    <a:cubicBezTo>
                      <a:pt x="366" y="503"/>
                      <a:pt x="367" y="503"/>
                      <a:pt x="367" y="502"/>
                    </a:cubicBezTo>
                    <a:cubicBezTo>
                      <a:pt x="367" y="501"/>
                      <a:pt x="368" y="500"/>
                      <a:pt x="369" y="499"/>
                    </a:cubicBezTo>
                    <a:cubicBezTo>
                      <a:pt x="369" y="499"/>
                      <a:pt x="370" y="498"/>
                      <a:pt x="371" y="498"/>
                    </a:cubicBezTo>
                    <a:cubicBezTo>
                      <a:pt x="371" y="498"/>
                      <a:pt x="371" y="498"/>
                      <a:pt x="371" y="498"/>
                    </a:cubicBezTo>
                    <a:cubicBezTo>
                      <a:pt x="373" y="499"/>
                      <a:pt x="374" y="499"/>
                      <a:pt x="375" y="500"/>
                    </a:cubicBezTo>
                    <a:cubicBezTo>
                      <a:pt x="376" y="501"/>
                      <a:pt x="378" y="502"/>
                      <a:pt x="379" y="502"/>
                    </a:cubicBezTo>
                    <a:cubicBezTo>
                      <a:pt x="383" y="502"/>
                      <a:pt x="384" y="501"/>
                      <a:pt x="384" y="500"/>
                    </a:cubicBezTo>
                    <a:cubicBezTo>
                      <a:pt x="384" y="496"/>
                      <a:pt x="384" y="494"/>
                      <a:pt x="383" y="494"/>
                    </a:cubicBezTo>
                    <a:cubicBezTo>
                      <a:pt x="382" y="494"/>
                      <a:pt x="380" y="493"/>
                      <a:pt x="379" y="493"/>
                    </a:cubicBezTo>
                    <a:cubicBezTo>
                      <a:pt x="378" y="492"/>
                      <a:pt x="377" y="491"/>
                      <a:pt x="375" y="491"/>
                    </a:cubicBezTo>
                    <a:cubicBezTo>
                      <a:pt x="372" y="491"/>
                      <a:pt x="370" y="488"/>
                      <a:pt x="369" y="486"/>
                    </a:cubicBezTo>
                    <a:cubicBezTo>
                      <a:pt x="369" y="484"/>
                      <a:pt x="370" y="482"/>
                      <a:pt x="372" y="482"/>
                    </a:cubicBezTo>
                    <a:cubicBezTo>
                      <a:pt x="375" y="480"/>
                      <a:pt x="377" y="479"/>
                      <a:pt x="378" y="478"/>
                    </a:cubicBezTo>
                    <a:cubicBezTo>
                      <a:pt x="377" y="477"/>
                      <a:pt x="376" y="473"/>
                      <a:pt x="377" y="470"/>
                    </a:cubicBezTo>
                    <a:cubicBezTo>
                      <a:pt x="378" y="469"/>
                      <a:pt x="379" y="468"/>
                      <a:pt x="381" y="467"/>
                    </a:cubicBezTo>
                    <a:cubicBezTo>
                      <a:pt x="382" y="467"/>
                      <a:pt x="384" y="467"/>
                      <a:pt x="385" y="467"/>
                    </a:cubicBezTo>
                    <a:cubicBezTo>
                      <a:pt x="386" y="467"/>
                      <a:pt x="387" y="467"/>
                      <a:pt x="387" y="467"/>
                    </a:cubicBezTo>
                    <a:cubicBezTo>
                      <a:pt x="385" y="466"/>
                      <a:pt x="383" y="465"/>
                      <a:pt x="382" y="463"/>
                    </a:cubicBezTo>
                    <a:cubicBezTo>
                      <a:pt x="380" y="461"/>
                      <a:pt x="379" y="453"/>
                      <a:pt x="382" y="451"/>
                    </a:cubicBezTo>
                    <a:cubicBezTo>
                      <a:pt x="383" y="451"/>
                      <a:pt x="384" y="451"/>
                      <a:pt x="385" y="451"/>
                    </a:cubicBezTo>
                    <a:cubicBezTo>
                      <a:pt x="386" y="451"/>
                      <a:pt x="386" y="451"/>
                      <a:pt x="387" y="451"/>
                    </a:cubicBezTo>
                    <a:cubicBezTo>
                      <a:pt x="389" y="451"/>
                      <a:pt x="391" y="451"/>
                      <a:pt x="392" y="451"/>
                    </a:cubicBezTo>
                    <a:cubicBezTo>
                      <a:pt x="393" y="450"/>
                      <a:pt x="395" y="450"/>
                      <a:pt x="397" y="450"/>
                    </a:cubicBezTo>
                    <a:cubicBezTo>
                      <a:pt x="398" y="450"/>
                      <a:pt x="399" y="450"/>
                      <a:pt x="400" y="450"/>
                    </a:cubicBezTo>
                    <a:cubicBezTo>
                      <a:pt x="402" y="450"/>
                      <a:pt x="403" y="450"/>
                      <a:pt x="404" y="450"/>
                    </a:cubicBezTo>
                    <a:cubicBezTo>
                      <a:pt x="404" y="450"/>
                      <a:pt x="404" y="450"/>
                      <a:pt x="405" y="449"/>
                    </a:cubicBezTo>
                    <a:cubicBezTo>
                      <a:pt x="409" y="446"/>
                      <a:pt x="418" y="445"/>
                      <a:pt x="423" y="445"/>
                    </a:cubicBezTo>
                    <a:cubicBezTo>
                      <a:pt x="425" y="445"/>
                      <a:pt x="427" y="445"/>
                      <a:pt x="429" y="444"/>
                    </a:cubicBezTo>
                    <a:cubicBezTo>
                      <a:pt x="431" y="443"/>
                      <a:pt x="432" y="442"/>
                      <a:pt x="434" y="442"/>
                    </a:cubicBezTo>
                    <a:cubicBezTo>
                      <a:pt x="440" y="441"/>
                      <a:pt x="448" y="440"/>
                      <a:pt x="450" y="439"/>
                    </a:cubicBezTo>
                    <a:cubicBezTo>
                      <a:pt x="451" y="439"/>
                      <a:pt x="452" y="438"/>
                      <a:pt x="455" y="438"/>
                    </a:cubicBezTo>
                    <a:cubicBezTo>
                      <a:pt x="457" y="437"/>
                      <a:pt x="464" y="436"/>
                      <a:pt x="465" y="435"/>
                    </a:cubicBezTo>
                    <a:cubicBezTo>
                      <a:pt x="466" y="431"/>
                      <a:pt x="476" y="430"/>
                      <a:pt x="478" y="430"/>
                    </a:cubicBezTo>
                    <a:cubicBezTo>
                      <a:pt x="480" y="430"/>
                      <a:pt x="481" y="430"/>
                      <a:pt x="482" y="430"/>
                    </a:cubicBezTo>
                    <a:cubicBezTo>
                      <a:pt x="485" y="432"/>
                      <a:pt x="487" y="432"/>
                      <a:pt x="489" y="432"/>
                    </a:cubicBezTo>
                    <a:cubicBezTo>
                      <a:pt x="491" y="431"/>
                      <a:pt x="496" y="432"/>
                      <a:pt x="498" y="434"/>
                    </a:cubicBezTo>
                    <a:cubicBezTo>
                      <a:pt x="499" y="436"/>
                      <a:pt x="499" y="437"/>
                      <a:pt x="499" y="438"/>
                    </a:cubicBezTo>
                    <a:cubicBezTo>
                      <a:pt x="499" y="439"/>
                      <a:pt x="499" y="440"/>
                      <a:pt x="500" y="442"/>
                    </a:cubicBezTo>
                    <a:cubicBezTo>
                      <a:pt x="500" y="443"/>
                      <a:pt x="501" y="445"/>
                      <a:pt x="501" y="446"/>
                    </a:cubicBezTo>
                    <a:cubicBezTo>
                      <a:pt x="501" y="448"/>
                      <a:pt x="500" y="449"/>
                      <a:pt x="499" y="449"/>
                    </a:cubicBezTo>
                    <a:cubicBezTo>
                      <a:pt x="499" y="449"/>
                      <a:pt x="499" y="449"/>
                      <a:pt x="499" y="449"/>
                    </a:cubicBezTo>
                    <a:cubicBezTo>
                      <a:pt x="500" y="449"/>
                      <a:pt x="500" y="449"/>
                      <a:pt x="500" y="449"/>
                    </a:cubicBezTo>
                    <a:cubicBezTo>
                      <a:pt x="503" y="449"/>
                      <a:pt x="506" y="448"/>
                      <a:pt x="506" y="448"/>
                    </a:cubicBezTo>
                    <a:cubicBezTo>
                      <a:pt x="507" y="446"/>
                      <a:pt x="509" y="446"/>
                      <a:pt x="509" y="446"/>
                    </a:cubicBezTo>
                    <a:cubicBezTo>
                      <a:pt x="512" y="446"/>
                      <a:pt x="513" y="448"/>
                      <a:pt x="514" y="451"/>
                    </a:cubicBezTo>
                    <a:cubicBezTo>
                      <a:pt x="515" y="450"/>
                      <a:pt x="516" y="449"/>
                      <a:pt x="517" y="449"/>
                    </a:cubicBezTo>
                    <a:cubicBezTo>
                      <a:pt x="518" y="449"/>
                      <a:pt x="521" y="450"/>
                      <a:pt x="522" y="452"/>
                    </a:cubicBezTo>
                    <a:cubicBezTo>
                      <a:pt x="522" y="452"/>
                      <a:pt x="523" y="451"/>
                      <a:pt x="523" y="451"/>
                    </a:cubicBezTo>
                    <a:cubicBezTo>
                      <a:pt x="524" y="451"/>
                      <a:pt x="525" y="451"/>
                      <a:pt x="526" y="451"/>
                    </a:cubicBezTo>
                    <a:cubicBezTo>
                      <a:pt x="527" y="451"/>
                      <a:pt x="529" y="452"/>
                      <a:pt x="529" y="454"/>
                    </a:cubicBezTo>
                    <a:cubicBezTo>
                      <a:pt x="529" y="456"/>
                      <a:pt x="527" y="457"/>
                      <a:pt x="526" y="458"/>
                    </a:cubicBezTo>
                    <a:cubicBezTo>
                      <a:pt x="525" y="459"/>
                      <a:pt x="524" y="459"/>
                      <a:pt x="524" y="460"/>
                    </a:cubicBezTo>
                    <a:cubicBezTo>
                      <a:pt x="524" y="460"/>
                      <a:pt x="524" y="460"/>
                      <a:pt x="524" y="460"/>
                    </a:cubicBezTo>
                    <a:cubicBezTo>
                      <a:pt x="524" y="460"/>
                      <a:pt x="525" y="459"/>
                      <a:pt x="526" y="459"/>
                    </a:cubicBezTo>
                    <a:cubicBezTo>
                      <a:pt x="527" y="458"/>
                      <a:pt x="529" y="457"/>
                      <a:pt x="531" y="457"/>
                    </a:cubicBezTo>
                    <a:cubicBezTo>
                      <a:pt x="531" y="457"/>
                      <a:pt x="531" y="457"/>
                      <a:pt x="532" y="457"/>
                    </a:cubicBezTo>
                    <a:cubicBezTo>
                      <a:pt x="532" y="457"/>
                      <a:pt x="532" y="457"/>
                      <a:pt x="532" y="457"/>
                    </a:cubicBezTo>
                    <a:cubicBezTo>
                      <a:pt x="533" y="457"/>
                      <a:pt x="536" y="456"/>
                      <a:pt x="538" y="455"/>
                    </a:cubicBezTo>
                    <a:cubicBezTo>
                      <a:pt x="540" y="454"/>
                      <a:pt x="541" y="453"/>
                      <a:pt x="543" y="452"/>
                    </a:cubicBezTo>
                    <a:cubicBezTo>
                      <a:pt x="545" y="452"/>
                      <a:pt x="548" y="450"/>
                      <a:pt x="550" y="449"/>
                    </a:cubicBezTo>
                    <a:cubicBezTo>
                      <a:pt x="551" y="448"/>
                      <a:pt x="552" y="447"/>
                      <a:pt x="553" y="447"/>
                    </a:cubicBezTo>
                    <a:cubicBezTo>
                      <a:pt x="554" y="446"/>
                      <a:pt x="555" y="446"/>
                      <a:pt x="557" y="445"/>
                    </a:cubicBezTo>
                    <a:cubicBezTo>
                      <a:pt x="557" y="445"/>
                      <a:pt x="558" y="445"/>
                      <a:pt x="558" y="445"/>
                    </a:cubicBezTo>
                    <a:cubicBezTo>
                      <a:pt x="560" y="445"/>
                      <a:pt x="563" y="446"/>
                      <a:pt x="563" y="447"/>
                    </a:cubicBezTo>
                    <a:cubicBezTo>
                      <a:pt x="563" y="448"/>
                      <a:pt x="564" y="449"/>
                      <a:pt x="563" y="451"/>
                    </a:cubicBezTo>
                    <a:cubicBezTo>
                      <a:pt x="562" y="452"/>
                      <a:pt x="561" y="452"/>
                      <a:pt x="561" y="453"/>
                    </a:cubicBezTo>
                    <a:cubicBezTo>
                      <a:pt x="561" y="453"/>
                      <a:pt x="562" y="455"/>
                      <a:pt x="565" y="456"/>
                    </a:cubicBezTo>
                    <a:cubicBezTo>
                      <a:pt x="572" y="458"/>
                      <a:pt x="580" y="470"/>
                      <a:pt x="585" y="478"/>
                    </a:cubicBezTo>
                    <a:cubicBezTo>
                      <a:pt x="587" y="481"/>
                      <a:pt x="587" y="481"/>
                      <a:pt x="587" y="481"/>
                    </a:cubicBezTo>
                    <a:cubicBezTo>
                      <a:pt x="589" y="484"/>
                      <a:pt x="591" y="488"/>
                      <a:pt x="593" y="492"/>
                    </a:cubicBezTo>
                    <a:cubicBezTo>
                      <a:pt x="594" y="495"/>
                      <a:pt x="596" y="499"/>
                      <a:pt x="597" y="500"/>
                    </a:cubicBezTo>
                    <a:cubicBezTo>
                      <a:pt x="597" y="500"/>
                      <a:pt x="598" y="499"/>
                      <a:pt x="598" y="498"/>
                    </a:cubicBezTo>
                    <a:cubicBezTo>
                      <a:pt x="599" y="497"/>
                      <a:pt x="600" y="495"/>
                      <a:pt x="601" y="494"/>
                    </a:cubicBezTo>
                    <a:cubicBezTo>
                      <a:pt x="602" y="494"/>
                      <a:pt x="602" y="493"/>
                      <a:pt x="603" y="493"/>
                    </a:cubicBezTo>
                    <a:cubicBezTo>
                      <a:pt x="606" y="493"/>
                      <a:pt x="608" y="495"/>
                      <a:pt x="610" y="497"/>
                    </a:cubicBezTo>
                    <a:cubicBezTo>
                      <a:pt x="611" y="498"/>
                      <a:pt x="612" y="499"/>
                      <a:pt x="613" y="499"/>
                    </a:cubicBezTo>
                    <a:cubicBezTo>
                      <a:pt x="614" y="500"/>
                      <a:pt x="615" y="500"/>
                      <a:pt x="616" y="500"/>
                    </a:cubicBezTo>
                    <a:cubicBezTo>
                      <a:pt x="618" y="501"/>
                      <a:pt x="621" y="502"/>
                      <a:pt x="622" y="501"/>
                    </a:cubicBezTo>
                    <a:cubicBezTo>
                      <a:pt x="623" y="501"/>
                      <a:pt x="624" y="501"/>
                      <a:pt x="625" y="500"/>
                    </a:cubicBezTo>
                    <a:cubicBezTo>
                      <a:pt x="629" y="499"/>
                      <a:pt x="633" y="497"/>
                      <a:pt x="635" y="498"/>
                    </a:cubicBezTo>
                    <a:cubicBezTo>
                      <a:pt x="636" y="498"/>
                      <a:pt x="636" y="499"/>
                      <a:pt x="637" y="499"/>
                    </a:cubicBezTo>
                    <a:cubicBezTo>
                      <a:pt x="639" y="500"/>
                      <a:pt x="642" y="501"/>
                      <a:pt x="643" y="505"/>
                    </a:cubicBezTo>
                    <a:cubicBezTo>
                      <a:pt x="645" y="509"/>
                      <a:pt x="647" y="510"/>
                      <a:pt x="649" y="510"/>
                    </a:cubicBezTo>
                    <a:cubicBezTo>
                      <a:pt x="650" y="510"/>
                      <a:pt x="653" y="510"/>
                      <a:pt x="653" y="516"/>
                    </a:cubicBezTo>
                    <a:cubicBezTo>
                      <a:pt x="653" y="517"/>
                      <a:pt x="656" y="519"/>
                      <a:pt x="657" y="519"/>
                    </a:cubicBezTo>
                    <a:cubicBezTo>
                      <a:pt x="659" y="519"/>
                      <a:pt x="664" y="518"/>
                      <a:pt x="665" y="517"/>
                    </a:cubicBezTo>
                    <a:cubicBezTo>
                      <a:pt x="666" y="516"/>
                      <a:pt x="667" y="516"/>
                      <a:pt x="668" y="516"/>
                    </a:cubicBezTo>
                    <a:cubicBezTo>
                      <a:pt x="670" y="516"/>
                      <a:pt x="671" y="517"/>
                      <a:pt x="672" y="519"/>
                    </a:cubicBezTo>
                    <a:cubicBezTo>
                      <a:pt x="672" y="519"/>
                      <a:pt x="672" y="520"/>
                      <a:pt x="672" y="520"/>
                    </a:cubicBezTo>
                    <a:cubicBezTo>
                      <a:pt x="672" y="520"/>
                      <a:pt x="672" y="520"/>
                      <a:pt x="672" y="521"/>
                    </a:cubicBezTo>
                    <a:cubicBezTo>
                      <a:pt x="673" y="521"/>
                      <a:pt x="673" y="521"/>
                      <a:pt x="673" y="521"/>
                    </a:cubicBezTo>
                    <a:cubicBezTo>
                      <a:pt x="673" y="522"/>
                      <a:pt x="673" y="522"/>
                      <a:pt x="673" y="522"/>
                    </a:cubicBezTo>
                    <a:cubicBezTo>
                      <a:pt x="674" y="522"/>
                      <a:pt x="674" y="522"/>
                      <a:pt x="674" y="523"/>
                    </a:cubicBezTo>
                    <a:cubicBezTo>
                      <a:pt x="674" y="523"/>
                      <a:pt x="674" y="523"/>
                      <a:pt x="674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6" y="523"/>
                      <a:pt x="677" y="523"/>
                      <a:pt x="678" y="524"/>
                    </a:cubicBezTo>
                    <a:cubicBezTo>
                      <a:pt x="678" y="524"/>
                      <a:pt x="678" y="524"/>
                      <a:pt x="678" y="524"/>
                    </a:cubicBezTo>
                    <a:cubicBezTo>
                      <a:pt x="678" y="524"/>
                      <a:pt x="679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3"/>
                    </a:cubicBezTo>
                    <a:cubicBezTo>
                      <a:pt x="680" y="523"/>
                      <a:pt x="680" y="523"/>
                      <a:pt x="680" y="523"/>
                    </a:cubicBezTo>
                    <a:cubicBezTo>
                      <a:pt x="681" y="522"/>
                      <a:pt x="683" y="521"/>
                      <a:pt x="689" y="520"/>
                    </a:cubicBezTo>
                    <a:cubicBezTo>
                      <a:pt x="694" y="519"/>
                      <a:pt x="697" y="518"/>
                      <a:pt x="698" y="517"/>
                    </a:cubicBezTo>
                    <a:cubicBezTo>
                      <a:pt x="699" y="514"/>
                      <a:pt x="701" y="513"/>
                      <a:pt x="704" y="513"/>
                    </a:cubicBezTo>
                    <a:cubicBezTo>
                      <a:pt x="705" y="512"/>
                      <a:pt x="706" y="512"/>
                      <a:pt x="707" y="511"/>
                    </a:cubicBezTo>
                    <a:cubicBezTo>
                      <a:pt x="708" y="510"/>
                      <a:pt x="709" y="509"/>
                      <a:pt x="711" y="508"/>
                    </a:cubicBezTo>
                    <a:cubicBezTo>
                      <a:pt x="712" y="508"/>
                      <a:pt x="713" y="507"/>
                      <a:pt x="714" y="507"/>
                    </a:cubicBezTo>
                    <a:cubicBezTo>
                      <a:pt x="715" y="505"/>
                      <a:pt x="717" y="504"/>
                      <a:pt x="719" y="504"/>
                    </a:cubicBezTo>
                    <a:cubicBezTo>
                      <a:pt x="720" y="504"/>
                      <a:pt x="721" y="503"/>
                      <a:pt x="721" y="503"/>
                    </a:cubicBezTo>
                    <a:cubicBezTo>
                      <a:pt x="723" y="501"/>
                      <a:pt x="727" y="501"/>
                      <a:pt x="728" y="501"/>
                    </a:cubicBezTo>
                    <a:cubicBezTo>
                      <a:pt x="730" y="501"/>
                      <a:pt x="731" y="501"/>
                      <a:pt x="732" y="501"/>
                    </a:cubicBezTo>
                    <a:cubicBezTo>
                      <a:pt x="734" y="502"/>
                      <a:pt x="744" y="504"/>
                      <a:pt x="746" y="504"/>
                    </a:cubicBezTo>
                    <a:cubicBezTo>
                      <a:pt x="747" y="504"/>
                      <a:pt x="747" y="504"/>
                      <a:pt x="747" y="504"/>
                    </a:cubicBezTo>
                    <a:cubicBezTo>
                      <a:pt x="749" y="504"/>
                      <a:pt x="750" y="506"/>
                      <a:pt x="751" y="508"/>
                    </a:cubicBezTo>
                    <a:cubicBezTo>
                      <a:pt x="751" y="509"/>
                      <a:pt x="751" y="510"/>
                      <a:pt x="751" y="510"/>
                    </a:cubicBezTo>
                    <a:cubicBezTo>
                      <a:pt x="752" y="510"/>
                      <a:pt x="753" y="511"/>
                      <a:pt x="754" y="512"/>
                    </a:cubicBezTo>
                    <a:cubicBezTo>
                      <a:pt x="756" y="512"/>
                      <a:pt x="758" y="514"/>
                      <a:pt x="759" y="514"/>
                    </a:cubicBezTo>
                    <a:cubicBezTo>
                      <a:pt x="760" y="513"/>
                      <a:pt x="762" y="512"/>
                      <a:pt x="765" y="512"/>
                    </a:cubicBezTo>
                    <a:cubicBezTo>
                      <a:pt x="767" y="512"/>
                      <a:pt x="768" y="512"/>
                      <a:pt x="770" y="513"/>
                    </a:cubicBezTo>
                    <a:cubicBezTo>
                      <a:pt x="770" y="514"/>
                      <a:pt x="771" y="514"/>
                      <a:pt x="771" y="514"/>
                    </a:cubicBezTo>
                    <a:cubicBezTo>
                      <a:pt x="773" y="515"/>
                      <a:pt x="774" y="516"/>
                      <a:pt x="775" y="516"/>
                    </a:cubicBezTo>
                    <a:cubicBezTo>
                      <a:pt x="776" y="515"/>
                      <a:pt x="778" y="514"/>
                      <a:pt x="780" y="513"/>
                    </a:cubicBezTo>
                    <a:cubicBezTo>
                      <a:pt x="780" y="513"/>
                      <a:pt x="781" y="513"/>
                      <a:pt x="782" y="512"/>
                    </a:cubicBezTo>
                    <a:cubicBezTo>
                      <a:pt x="783" y="512"/>
                      <a:pt x="784" y="512"/>
                      <a:pt x="785" y="511"/>
                    </a:cubicBezTo>
                    <a:cubicBezTo>
                      <a:pt x="785" y="511"/>
                      <a:pt x="786" y="508"/>
                      <a:pt x="785" y="507"/>
                    </a:cubicBezTo>
                    <a:cubicBezTo>
                      <a:pt x="783" y="506"/>
                      <a:pt x="781" y="499"/>
                      <a:pt x="780" y="497"/>
                    </a:cubicBezTo>
                    <a:cubicBezTo>
                      <a:pt x="780" y="494"/>
                      <a:pt x="782" y="493"/>
                      <a:pt x="784" y="492"/>
                    </a:cubicBezTo>
                    <a:cubicBezTo>
                      <a:pt x="784" y="491"/>
                      <a:pt x="785" y="491"/>
                      <a:pt x="785" y="490"/>
                    </a:cubicBezTo>
                    <a:cubicBezTo>
                      <a:pt x="786" y="488"/>
                      <a:pt x="788" y="487"/>
                      <a:pt x="790" y="486"/>
                    </a:cubicBezTo>
                    <a:cubicBezTo>
                      <a:pt x="791" y="486"/>
                      <a:pt x="791" y="486"/>
                      <a:pt x="792" y="485"/>
                    </a:cubicBezTo>
                    <a:cubicBezTo>
                      <a:pt x="792" y="485"/>
                      <a:pt x="792" y="485"/>
                      <a:pt x="792" y="484"/>
                    </a:cubicBezTo>
                    <a:cubicBezTo>
                      <a:pt x="793" y="483"/>
                      <a:pt x="794" y="481"/>
                      <a:pt x="796" y="481"/>
                    </a:cubicBezTo>
                    <a:cubicBezTo>
                      <a:pt x="797" y="481"/>
                      <a:pt x="797" y="481"/>
                      <a:pt x="798" y="481"/>
                    </a:cubicBezTo>
                    <a:cubicBezTo>
                      <a:pt x="798" y="482"/>
                      <a:pt x="805" y="484"/>
                      <a:pt x="807" y="485"/>
                    </a:cubicBezTo>
                    <a:cubicBezTo>
                      <a:pt x="807" y="486"/>
                      <a:pt x="810" y="486"/>
                      <a:pt x="812" y="486"/>
                    </a:cubicBezTo>
                    <a:cubicBezTo>
                      <a:pt x="815" y="486"/>
                      <a:pt x="819" y="488"/>
                      <a:pt x="822" y="490"/>
                    </a:cubicBezTo>
                    <a:cubicBezTo>
                      <a:pt x="822" y="490"/>
                      <a:pt x="824" y="491"/>
                      <a:pt x="826" y="491"/>
                    </a:cubicBezTo>
                    <a:cubicBezTo>
                      <a:pt x="829" y="491"/>
                      <a:pt x="832" y="492"/>
                      <a:pt x="833" y="494"/>
                    </a:cubicBezTo>
                    <a:cubicBezTo>
                      <a:pt x="834" y="495"/>
                      <a:pt x="834" y="497"/>
                      <a:pt x="834" y="499"/>
                    </a:cubicBezTo>
                    <a:cubicBezTo>
                      <a:pt x="834" y="501"/>
                      <a:pt x="834" y="503"/>
                      <a:pt x="835" y="503"/>
                    </a:cubicBezTo>
                    <a:cubicBezTo>
                      <a:pt x="837" y="506"/>
                      <a:pt x="839" y="508"/>
                      <a:pt x="839" y="508"/>
                    </a:cubicBezTo>
                    <a:cubicBezTo>
                      <a:pt x="841" y="507"/>
                      <a:pt x="843" y="508"/>
                      <a:pt x="846" y="509"/>
                    </a:cubicBezTo>
                    <a:cubicBezTo>
                      <a:pt x="847" y="510"/>
                      <a:pt x="849" y="511"/>
                      <a:pt x="850" y="511"/>
                    </a:cubicBezTo>
                    <a:cubicBezTo>
                      <a:pt x="850" y="511"/>
                      <a:pt x="852" y="510"/>
                      <a:pt x="853" y="509"/>
                    </a:cubicBezTo>
                    <a:cubicBezTo>
                      <a:pt x="855" y="508"/>
                      <a:pt x="856" y="507"/>
                      <a:pt x="858" y="507"/>
                    </a:cubicBezTo>
                    <a:cubicBezTo>
                      <a:pt x="859" y="507"/>
                      <a:pt x="860" y="507"/>
                      <a:pt x="862" y="506"/>
                    </a:cubicBezTo>
                    <a:cubicBezTo>
                      <a:pt x="865" y="506"/>
                      <a:pt x="867" y="505"/>
                      <a:pt x="869" y="506"/>
                    </a:cubicBezTo>
                    <a:cubicBezTo>
                      <a:pt x="869" y="506"/>
                      <a:pt x="871" y="506"/>
                      <a:pt x="872" y="507"/>
                    </a:cubicBezTo>
                    <a:cubicBezTo>
                      <a:pt x="874" y="507"/>
                      <a:pt x="877" y="508"/>
                      <a:pt x="878" y="508"/>
                    </a:cubicBezTo>
                    <a:cubicBezTo>
                      <a:pt x="879" y="508"/>
                      <a:pt x="879" y="508"/>
                      <a:pt x="880" y="508"/>
                    </a:cubicBezTo>
                    <a:cubicBezTo>
                      <a:pt x="881" y="508"/>
                      <a:pt x="888" y="508"/>
                      <a:pt x="889" y="511"/>
                    </a:cubicBezTo>
                    <a:cubicBezTo>
                      <a:pt x="889" y="512"/>
                      <a:pt x="891" y="512"/>
                      <a:pt x="892" y="512"/>
                    </a:cubicBezTo>
                    <a:cubicBezTo>
                      <a:pt x="895" y="513"/>
                      <a:pt x="899" y="514"/>
                      <a:pt x="899" y="517"/>
                    </a:cubicBezTo>
                    <a:cubicBezTo>
                      <a:pt x="899" y="517"/>
                      <a:pt x="900" y="518"/>
                      <a:pt x="901" y="518"/>
                    </a:cubicBezTo>
                    <a:cubicBezTo>
                      <a:pt x="902" y="519"/>
                      <a:pt x="904" y="520"/>
                      <a:pt x="905" y="522"/>
                    </a:cubicBezTo>
                    <a:cubicBezTo>
                      <a:pt x="905" y="522"/>
                      <a:pt x="907" y="522"/>
                      <a:pt x="908" y="523"/>
                    </a:cubicBezTo>
                    <a:cubicBezTo>
                      <a:pt x="909" y="523"/>
                      <a:pt x="910" y="523"/>
                      <a:pt x="911" y="523"/>
                    </a:cubicBezTo>
                    <a:cubicBezTo>
                      <a:pt x="914" y="523"/>
                      <a:pt x="916" y="523"/>
                      <a:pt x="917" y="523"/>
                    </a:cubicBezTo>
                    <a:cubicBezTo>
                      <a:pt x="918" y="524"/>
                      <a:pt x="918" y="524"/>
                      <a:pt x="918" y="524"/>
                    </a:cubicBezTo>
                    <a:cubicBezTo>
                      <a:pt x="919" y="524"/>
                      <a:pt x="921" y="525"/>
                      <a:pt x="925" y="525"/>
                    </a:cubicBezTo>
                    <a:cubicBezTo>
                      <a:pt x="928" y="525"/>
                      <a:pt x="930" y="524"/>
                      <a:pt x="931" y="524"/>
                    </a:cubicBezTo>
                    <a:cubicBezTo>
                      <a:pt x="931" y="523"/>
                      <a:pt x="934" y="523"/>
                      <a:pt x="938" y="522"/>
                    </a:cubicBezTo>
                    <a:cubicBezTo>
                      <a:pt x="941" y="522"/>
                      <a:pt x="945" y="521"/>
                      <a:pt x="946" y="520"/>
                    </a:cubicBezTo>
                    <a:cubicBezTo>
                      <a:pt x="947" y="519"/>
                      <a:pt x="949" y="519"/>
                      <a:pt x="951" y="519"/>
                    </a:cubicBezTo>
                    <a:cubicBezTo>
                      <a:pt x="952" y="519"/>
                      <a:pt x="953" y="518"/>
                      <a:pt x="954" y="518"/>
                    </a:cubicBezTo>
                    <a:cubicBezTo>
                      <a:pt x="954" y="516"/>
                      <a:pt x="957" y="514"/>
                      <a:pt x="960" y="513"/>
                    </a:cubicBezTo>
                    <a:cubicBezTo>
                      <a:pt x="961" y="512"/>
                      <a:pt x="963" y="512"/>
                      <a:pt x="964" y="511"/>
                    </a:cubicBezTo>
                    <a:cubicBezTo>
                      <a:pt x="964" y="511"/>
                      <a:pt x="965" y="510"/>
                      <a:pt x="965" y="510"/>
                    </a:cubicBezTo>
                    <a:cubicBezTo>
                      <a:pt x="968" y="509"/>
                      <a:pt x="970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3" y="509"/>
                      <a:pt x="975" y="509"/>
                      <a:pt x="977" y="510"/>
                    </a:cubicBezTo>
                    <a:cubicBezTo>
                      <a:pt x="979" y="510"/>
                      <a:pt x="980" y="511"/>
                      <a:pt x="981" y="513"/>
                    </a:cubicBezTo>
                    <a:cubicBezTo>
                      <a:pt x="981" y="513"/>
                      <a:pt x="983" y="514"/>
                      <a:pt x="985" y="514"/>
                    </a:cubicBezTo>
                    <a:cubicBezTo>
                      <a:pt x="986" y="514"/>
                      <a:pt x="987" y="514"/>
                      <a:pt x="988" y="513"/>
                    </a:cubicBezTo>
                    <a:cubicBezTo>
                      <a:pt x="988" y="513"/>
                      <a:pt x="989" y="513"/>
                      <a:pt x="990" y="513"/>
                    </a:cubicBezTo>
                    <a:cubicBezTo>
                      <a:pt x="990" y="513"/>
                      <a:pt x="990" y="513"/>
                      <a:pt x="990" y="513"/>
                    </a:cubicBezTo>
                    <a:cubicBezTo>
                      <a:pt x="990" y="513"/>
                      <a:pt x="990" y="513"/>
                      <a:pt x="991" y="513"/>
                    </a:cubicBezTo>
                    <a:cubicBezTo>
                      <a:pt x="992" y="513"/>
                      <a:pt x="994" y="513"/>
                      <a:pt x="996" y="514"/>
                    </a:cubicBezTo>
                    <a:cubicBezTo>
                      <a:pt x="996" y="513"/>
                      <a:pt x="996" y="513"/>
                      <a:pt x="996" y="513"/>
                    </a:cubicBezTo>
                    <a:cubicBezTo>
                      <a:pt x="996" y="514"/>
                      <a:pt x="996" y="514"/>
                      <a:pt x="996" y="514"/>
                    </a:cubicBezTo>
                    <a:cubicBezTo>
                      <a:pt x="997" y="514"/>
                      <a:pt x="998" y="514"/>
                      <a:pt x="998" y="514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1" y="516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9"/>
                      <a:pt x="1005" y="519"/>
                      <a:pt x="1005" y="519"/>
                    </a:cubicBezTo>
                    <a:cubicBezTo>
                      <a:pt x="1005" y="519"/>
                      <a:pt x="1005" y="519"/>
                      <a:pt x="1005" y="519"/>
                    </a:cubicBezTo>
                    <a:cubicBezTo>
                      <a:pt x="1006" y="519"/>
                      <a:pt x="1007" y="519"/>
                      <a:pt x="1009" y="519"/>
                    </a:cubicBezTo>
                    <a:cubicBezTo>
                      <a:pt x="1009" y="519"/>
                      <a:pt x="1009" y="519"/>
                      <a:pt x="1009" y="519"/>
                    </a:cubicBezTo>
                    <a:cubicBezTo>
                      <a:pt x="1010" y="519"/>
                      <a:pt x="1012" y="518"/>
                      <a:pt x="1013" y="517"/>
                    </a:cubicBezTo>
                    <a:cubicBezTo>
                      <a:pt x="1017" y="515"/>
                      <a:pt x="1019" y="514"/>
                      <a:pt x="1020" y="513"/>
                    </a:cubicBezTo>
                    <a:cubicBezTo>
                      <a:pt x="1022" y="513"/>
                      <a:pt x="1023" y="512"/>
                      <a:pt x="1024" y="511"/>
                    </a:cubicBezTo>
                    <a:cubicBezTo>
                      <a:pt x="1024" y="511"/>
                      <a:pt x="1024" y="511"/>
                      <a:pt x="1024" y="511"/>
                    </a:cubicBezTo>
                    <a:cubicBezTo>
                      <a:pt x="1024" y="510"/>
                      <a:pt x="1024" y="510"/>
                      <a:pt x="1024" y="509"/>
                    </a:cubicBezTo>
                    <a:cubicBezTo>
                      <a:pt x="1024" y="507"/>
                      <a:pt x="1025" y="505"/>
                      <a:pt x="1027" y="502"/>
                    </a:cubicBezTo>
                    <a:cubicBezTo>
                      <a:pt x="1028" y="501"/>
                      <a:pt x="1028" y="500"/>
                      <a:pt x="1029" y="499"/>
                    </a:cubicBezTo>
                    <a:cubicBezTo>
                      <a:pt x="1029" y="499"/>
                      <a:pt x="1029" y="498"/>
                      <a:pt x="1029" y="498"/>
                    </a:cubicBezTo>
                    <a:cubicBezTo>
                      <a:pt x="1030" y="495"/>
                      <a:pt x="1035" y="487"/>
                      <a:pt x="1037" y="486"/>
                    </a:cubicBezTo>
                    <a:cubicBezTo>
                      <a:pt x="1039" y="486"/>
                      <a:pt x="1041" y="483"/>
                      <a:pt x="1041" y="482"/>
                    </a:cubicBezTo>
                    <a:cubicBezTo>
                      <a:pt x="1041" y="482"/>
                      <a:pt x="1041" y="481"/>
                      <a:pt x="1041" y="481"/>
                    </a:cubicBezTo>
                    <a:cubicBezTo>
                      <a:pt x="1041" y="481"/>
                      <a:pt x="1041" y="481"/>
                      <a:pt x="1041" y="480"/>
                    </a:cubicBezTo>
                    <a:cubicBezTo>
                      <a:pt x="1041" y="480"/>
                      <a:pt x="1041" y="480"/>
                      <a:pt x="1041" y="480"/>
                    </a:cubicBezTo>
                    <a:cubicBezTo>
                      <a:pt x="1040" y="479"/>
                      <a:pt x="1040" y="479"/>
                      <a:pt x="1040" y="479"/>
                    </a:cubicBezTo>
                    <a:cubicBezTo>
                      <a:pt x="1040" y="479"/>
                      <a:pt x="1040" y="479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8" y="476"/>
                      <a:pt x="1036" y="476"/>
                      <a:pt x="1035" y="474"/>
                    </a:cubicBezTo>
                    <a:cubicBezTo>
                      <a:pt x="1034" y="473"/>
                      <a:pt x="1035" y="470"/>
                      <a:pt x="1037" y="467"/>
                    </a:cubicBezTo>
                    <a:cubicBezTo>
                      <a:pt x="1040" y="463"/>
                      <a:pt x="1044" y="461"/>
                      <a:pt x="1050" y="461"/>
                    </a:cubicBezTo>
                    <a:cubicBezTo>
                      <a:pt x="1051" y="461"/>
                      <a:pt x="1052" y="461"/>
                      <a:pt x="1053" y="462"/>
                    </a:cubicBezTo>
                    <a:cubicBezTo>
                      <a:pt x="1053" y="462"/>
                      <a:pt x="1053" y="462"/>
                      <a:pt x="1053" y="462"/>
                    </a:cubicBezTo>
                    <a:cubicBezTo>
                      <a:pt x="1053" y="462"/>
                      <a:pt x="1054" y="461"/>
                      <a:pt x="1055" y="461"/>
                    </a:cubicBezTo>
                    <a:cubicBezTo>
                      <a:pt x="1059" y="461"/>
                      <a:pt x="1067" y="459"/>
                      <a:pt x="1070" y="460"/>
                    </a:cubicBezTo>
                    <a:cubicBezTo>
                      <a:pt x="1072" y="461"/>
                      <a:pt x="1073" y="461"/>
                      <a:pt x="1074" y="461"/>
                    </a:cubicBezTo>
                    <a:cubicBezTo>
                      <a:pt x="1076" y="461"/>
                      <a:pt x="1076" y="461"/>
                      <a:pt x="1076" y="461"/>
                    </a:cubicBezTo>
                    <a:cubicBezTo>
                      <a:pt x="1078" y="461"/>
                      <a:pt x="1080" y="461"/>
                      <a:pt x="1083" y="462"/>
                    </a:cubicBezTo>
                    <a:cubicBezTo>
                      <a:pt x="1085" y="464"/>
                      <a:pt x="1088" y="464"/>
                      <a:pt x="1091" y="464"/>
                    </a:cubicBezTo>
                    <a:cubicBezTo>
                      <a:pt x="1094" y="465"/>
                      <a:pt x="1096" y="465"/>
                      <a:pt x="1098" y="467"/>
                    </a:cubicBezTo>
                    <a:cubicBezTo>
                      <a:pt x="1098" y="468"/>
                      <a:pt x="1099" y="468"/>
                      <a:pt x="1100" y="469"/>
                    </a:cubicBezTo>
                    <a:cubicBezTo>
                      <a:pt x="1103" y="471"/>
                      <a:pt x="1106" y="473"/>
                      <a:pt x="1105" y="477"/>
                    </a:cubicBezTo>
                    <a:cubicBezTo>
                      <a:pt x="1105" y="477"/>
                      <a:pt x="1105" y="478"/>
                      <a:pt x="1105" y="478"/>
                    </a:cubicBezTo>
                    <a:cubicBezTo>
                      <a:pt x="1105" y="478"/>
                      <a:pt x="1106" y="478"/>
                      <a:pt x="1106" y="478"/>
                    </a:cubicBezTo>
                    <a:cubicBezTo>
                      <a:pt x="1107" y="479"/>
                      <a:pt x="1110" y="481"/>
                      <a:pt x="1111" y="487"/>
                    </a:cubicBezTo>
                    <a:cubicBezTo>
                      <a:pt x="1112" y="491"/>
                      <a:pt x="1113" y="493"/>
                      <a:pt x="1115" y="495"/>
                    </a:cubicBezTo>
                    <a:cubicBezTo>
                      <a:pt x="1116" y="496"/>
                      <a:pt x="1117" y="498"/>
                      <a:pt x="1117" y="500"/>
                    </a:cubicBezTo>
                    <a:cubicBezTo>
                      <a:pt x="1118" y="501"/>
                      <a:pt x="1119" y="504"/>
                      <a:pt x="1120" y="506"/>
                    </a:cubicBezTo>
                    <a:cubicBezTo>
                      <a:pt x="1122" y="510"/>
                      <a:pt x="1124" y="512"/>
                      <a:pt x="1123" y="514"/>
                    </a:cubicBezTo>
                    <a:cubicBezTo>
                      <a:pt x="1123" y="515"/>
                      <a:pt x="1122" y="517"/>
                      <a:pt x="1123" y="517"/>
                    </a:cubicBezTo>
                    <a:cubicBezTo>
                      <a:pt x="1123" y="518"/>
                      <a:pt x="1124" y="518"/>
                      <a:pt x="1126" y="518"/>
                    </a:cubicBezTo>
                    <a:cubicBezTo>
                      <a:pt x="1129" y="518"/>
                      <a:pt x="1132" y="520"/>
                      <a:pt x="1134" y="521"/>
                    </a:cubicBezTo>
                    <a:cubicBezTo>
                      <a:pt x="1135" y="522"/>
                      <a:pt x="1136" y="522"/>
                      <a:pt x="1136" y="522"/>
                    </a:cubicBezTo>
                    <a:cubicBezTo>
                      <a:pt x="1136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9" y="522"/>
                      <a:pt x="1143" y="524"/>
                      <a:pt x="1146" y="526"/>
                    </a:cubicBezTo>
                    <a:cubicBezTo>
                      <a:pt x="1147" y="526"/>
                      <a:pt x="1148" y="527"/>
                      <a:pt x="1149" y="528"/>
                    </a:cubicBezTo>
                    <a:cubicBezTo>
                      <a:pt x="1150" y="529"/>
                      <a:pt x="1152" y="529"/>
                      <a:pt x="1153" y="530"/>
                    </a:cubicBezTo>
                    <a:cubicBezTo>
                      <a:pt x="1154" y="530"/>
                      <a:pt x="1155" y="530"/>
                      <a:pt x="1155" y="531"/>
                    </a:cubicBezTo>
                    <a:cubicBezTo>
                      <a:pt x="1157" y="531"/>
                      <a:pt x="1158" y="532"/>
                      <a:pt x="1158" y="535"/>
                    </a:cubicBezTo>
                    <a:cubicBezTo>
                      <a:pt x="1158" y="535"/>
                      <a:pt x="1158" y="536"/>
                      <a:pt x="1158" y="537"/>
                    </a:cubicBezTo>
                    <a:cubicBezTo>
                      <a:pt x="1158" y="538"/>
                      <a:pt x="1159" y="538"/>
                      <a:pt x="1159" y="539"/>
                    </a:cubicBezTo>
                    <a:cubicBezTo>
                      <a:pt x="1159" y="540"/>
                      <a:pt x="1160" y="542"/>
                      <a:pt x="1160" y="543"/>
                    </a:cubicBezTo>
                    <a:cubicBezTo>
                      <a:pt x="1160" y="544"/>
                      <a:pt x="1160" y="544"/>
                      <a:pt x="1160" y="544"/>
                    </a:cubicBezTo>
                    <a:cubicBezTo>
                      <a:pt x="1160" y="545"/>
                      <a:pt x="1163" y="547"/>
                      <a:pt x="1167" y="547"/>
                    </a:cubicBezTo>
                    <a:cubicBezTo>
                      <a:pt x="1168" y="547"/>
                      <a:pt x="1168" y="547"/>
                      <a:pt x="1169" y="547"/>
                    </a:cubicBezTo>
                    <a:cubicBezTo>
                      <a:pt x="1170" y="546"/>
                      <a:pt x="1172" y="546"/>
                      <a:pt x="1173" y="547"/>
                    </a:cubicBezTo>
                    <a:cubicBezTo>
                      <a:pt x="1174" y="547"/>
                      <a:pt x="1175" y="547"/>
                      <a:pt x="1175" y="547"/>
                    </a:cubicBezTo>
                    <a:cubicBezTo>
                      <a:pt x="1176" y="547"/>
                      <a:pt x="1177" y="546"/>
                      <a:pt x="1177" y="545"/>
                    </a:cubicBezTo>
                    <a:cubicBezTo>
                      <a:pt x="1179" y="542"/>
                      <a:pt x="1183" y="541"/>
                      <a:pt x="1186" y="541"/>
                    </a:cubicBezTo>
                    <a:cubicBezTo>
                      <a:pt x="1187" y="541"/>
                      <a:pt x="1188" y="541"/>
                      <a:pt x="1189" y="541"/>
                    </a:cubicBezTo>
                    <a:cubicBezTo>
                      <a:pt x="1190" y="540"/>
                      <a:pt x="1193" y="539"/>
                      <a:pt x="1195" y="539"/>
                    </a:cubicBezTo>
                    <a:cubicBezTo>
                      <a:pt x="1197" y="539"/>
                      <a:pt x="1199" y="539"/>
                      <a:pt x="1200" y="540"/>
                    </a:cubicBezTo>
                    <a:cubicBezTo>
                      <a:pt x="1201" y="541"/>
                      <a:pt x="1201" y="543"/>
                      <a:pt x="1201" y="545"/>
                    </a:cubicBezTo>
                    <a:cubicBezTo>
                      <a:pt x="1201" y="547"/>
                      <a:pt x="1202" y="548"/>
                      <a:pt x="1202" y="550"/>
                    </a:cubicBezTo>
                    <a:cubicBezTo>
                      <a:pt x="1203" y="551"/>
                      <a:pt x="1204" y="554"/>
                      <a:pt x="1200" y="556"/>
                    </a:cubicBezTo>
                    <a:cubicBezTo>
                      <a:pt x="1198" y="557"/>
                      <a:pt x="1197" y="564"/>
                      <a:pt x="1196" y="567"/>
                    </a:cubicBezTo>
                    <a:cubicBezTo>
                      <a:pt x="1196" y="568"/>
                      <a:pt x="1195" y="568"/>
                      <a:pt x="1195" y="569"/>
                    </a:cubicBezTo>
                    <a:cubicBezTo>
                      <a:pt x="1195" y="571"/>
                      <a:pt x="1193" y="573"/>
                      <a:pt x="1191" y="574"/>
                    </a:cubicBezTo>
                    <a:cubicBezTo>
                      <a:pt x="1190" y="575"/>
                      <a:pt x="1189" y="576"/>
                      <a:pt x="1189" y="577"/>
                    </a:cubicBezTo>
                    <a:cubicBezTo>
                      <a:pt x="1188" y="580"/>
                      <a:pt x="1186" y="582"/>
                      <a:pt x="1185" y="583"/>
                    </a:cubicBezTo>
                    <a:cubicBezTo>
                      <a:pt x="1184" y="583"/>
                      <a:pt x="1183" y="584"/>
                      <a:pt x="1183" y="584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7"/>
                      <a:pt x="1182" y="587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0" y="588"/>
                    </a:cubicBezTo>
                    <a:cubicBezTo>
                      <a:pt x="1180" y="588"/>
                      <a:pt x="1180" y="588"/>
                      <a:pt x="1180" y="588"/>
                    </a:cubicBezTo>
                    <a:cubicBezTo>
                      <a:pt x="1179" y="588"/>
                      <a:pt x="1179" y="588"/>
                      <a:pt x="1178" y="588"/>
                    </a:cubicBezTo>
                    <a:cubicBezTo>
                      <a:pt x="1175" y="588"/>
                      <a:pt x="1172" y="587"/>
                      <a:pt x="1170" y="586"/>
                    </a:cubicBezTo>
                    <a:cubicBezTo>
                      <a:pt x="1169" y="586"/>
                      <a:pt x="1168" y="587"/>
                      <a:pt x="1167" y="588"/>
                    </a:cubicBezTo>
                    <a:cubicBezTo>
                      <a:pt x="1165" y="589"/>
                      <a:pt x="1164" y="591"/>
                      <a:pt x="1162" y="591"/>
                    </a:cubicBezTo>
                    <a:cubicBezTo>
                      <a:pt x="1162" y="591"/>
                      <a:pt x="1162" y="594"/>
                      <a:pt x="1162" y="596"/>
                    </a:cubicBezTo>
                    <a:cubicBezTo>
                      <a:pt x="1163" y="597"/>
                      <a:pt x="1163" y="599"/>
                      <a:pt x="1162" y="600"/>
                    </a:cubicBezTo>
                    <a:cubicBezTo>
                      <a:pt x="1162" y="602"/>
                      <a:pt x="1162" y="603"/>
                      <a:pt x="1163" y="605"/>
                    </a:cubicBezTo>
                    <a:cubicBezTo>
                      <a:pt x="1164" y="607"/>
                      <a:pt x="1164" y="609"/>
                      <a:pt x="1164" y="612"/>
                    </a:cubicBezTo>
                    <a:cubicBezTo>
                      <a:pt x="1164" y="612"/>
                      <a:pt x="1164" y="613"/>
                      <a:pt x="1164" y="613"/>
                    </a:cubicBezTo>
                    <a:cubicBezTo>
                      <a:pt x="1169" y="610"/>
                      <a:pt x="1171" y="610"/>
                      <a:pt x="1171" y="610"/>
                    </a:cubicBezTo>
                    <a:cubicBezTo>
                      <a:pt x="1174" y="610"/>
                      <a:pt x="1176" y="612"/>
                      <a:pt x="1179" y="614"/>
                    </a:cubicBezTo>
                    <a:cubicBezTo>
                      <a:pt x="1181" y="615"/>
                      <a:pt x="1183" y="617"/>
                      <a:pt x="1184" y="617"/>
                    </a:cubicBezTo>
                    <a:cubicBezTo>
                      <a:pt x="1188" y="617"/>
                      <a:pt x="1206" y="605"/>
                      <a:pt x="1208" y="602"/>
                    </a:cubicBezTo>
                    <a:cubicBezTo>
                      <a:pt x="1209" y="600"/>
                      <a:pt x="1212" y="596"/>
                      <a:pt x="1222" y="586"/>
                    </a:cubicBezTo>
                    <a:cubicBezTo>
                      <a:pt x="1224" y="584"/>
                      <a:pt x="1226" y="582"/>
                      <a:pt x="1227" y="581"/>
                    </a:cubicBezTo>
                    <a:cubicBezTo>
                      <a:pt x="1232" y="576"/>
                      <a:pt x="1240" y="567"/>
                      <a:pt x="1243" y="559"/>
                    </a:cubicBezTo>
                    <a:cubicBezTo>
                      <a:pt x="1244" y="556"/>
                      <a:pt x="1248" y="552"/>
                      <a:pt x="1251" y="549"/>
                    </a:cubicBezTo>
                    <a:cubicBezTo>
                      <a:pt x="1253" y="546"/>
                      <a:pt x="1255" y="544"/>
                      <a:pt x="1255" y="543"/>
                    </a:cubicBezTo>
                    <a:cubicBezTo>
                      <a:pt x="1256" y="542"/>
                      <a:pt x="1257" y="541"/>
                      <a:pt x="1257" y="540"/>
                    </a:cubicBezTo>
                    <a:cubicBezTo>
                      <a:pt x="1259" y="539"/>
                      <a:pt x="1260" y="537"/>
                      <a:pt x="1262" y="532"/>
                    </a:cubicBezTo>
                    <a:cubicBezTo>
                      <a:pt x="1264" y="527"/>
                      <a:pt x="1265" y="517"/>
                      <a:pt x="1266" y="511"/>
                    </a:cubicBezTo>
                    <a:cubicBezTo>
                      <a:pt x="1266" y="504"/>
                      <a:pt x="1267" y="503"/>
                      <a:pt x="1267" y="502"/>
                    </a:cubicBezTo>
                    <a:cubicBezTo>
                      <a:pt x="1268" y="501"/>
                      <a:pt x="1268" y="500"/>
                      <a:pt x="1268" y="500"/>
                    </a:cubicBezTo>
                    <a:cubicBezTo>
                      <a:pt x="1268" y="498"/>
                      <a:pt x="1268" y="496"/>
                      <a:pt x="1269" y="495"/>
                    </a:cubicBezTo>
                    <a:cubicBezTo>
                      <a:pt x="1270" y="494"/>
                      <a:pt x="1270" y="493"/>
                      <a:pt x="1270" y="493"/>
                    </a:cubicBezTo>
                    <a:cubicBezTo>
                      <a:pt x="1271" y="491"/>
                      <a:pt x="1271" y="489"/>
                      <a:pt x="1274" y="486"/>
                    </a:cubicBezTo>
                    <a:cubicBezTo>
                      <a:pt x="1276" y="484"/>
                      <a:pt x="1276" y="483"/>
                      <a:pt x="1275" y="481"/>
                    </a:cubicBezTo>
                    <a:cubicBezTo>
                      <a:pt x="1275" y="480"/>
                      <a:pt x="1275" y="478"/>
                      <a:pt x="1275" y="476"/>
                    </a:cubicBezTo>
                    <a:cubicBezTo>
                      <a:pt x="1275" y="475"/>
                      <a:pt x="1275" y="473"/>
                      <a:pt x="1275" y="473"/>
                    </a:cubicBezTo>
                    <a:cubicBezTo>
                      <a:pt x="1273" y="470"/>
                      <a:pt x="1274" y="468"/>
                      <a:pt x="1276" y="467"/>
                    </a:cubicBezTo>
                    <a:cubicBezTo>
                      <a:pt x="1275" y="467"/>
                      <a:pt x="1274" y="466"/>
                      <a:pt x="1273" y="465"/>
                    </a:cubicBezTo>
                    <a:cubicBezTo>
                      <a:pt x="1272" y="464"/>
                      <a:pt x="1272" y="464"/>
                      <a:pt x="1272" y="464"/>
                    </a:cubicBezTo>
                    <a:cubicBezTo>
                      <a:pt x="1269" y="463"/>
                      <a:pt x="1265" y="462"/>
                      <a:pt x="1265" y="458"/>
                    </a:cubicBezTo>
                    <a:cubicBezTo>
                      <a:pt x="1265" y="456"/>
                      <a:pt x="1261" y="453"/>
                      <a:pt x="1258" y="453"/>
                    </a:cubicBezTo>
                    <a:cubicBezTo>
                      <a:pt x="1258" y="453"/>
                      <a:pt x="1257" y="453"/>
                      <a:pt x="1257" y="453"/>
                    </a:cubicBezTo>
                    <a:cubicBezTo>
                      <a:pt x="1256" y="453"/>
                      <a:pt x="1254" y="453"/>
                      <a:pt x="1253" y="452"/>
                    </a:cubicBezTo>
                    <a:cubicBezTo>
                      <a:pt x="1252" y="452"/>
                      <a:pt x="1251" y="452"/>
                      <a:pt x="1250" y="452"/>
                    </a:cubicBezTo>
                    <a:cubicBezTo>
                      <a:pt x="1251" y="453"/>
                      <a:pt x="1250" y="454"/>
                      <a:pt x="1250" y="455"/>
                    </a:cubicBezTo>
                    <a:cubicBezTo>
                      <a:pt x="1249" y="457"/>
                      <a:pt x="1247" y="457"/>
                      <a:pt x="1246" y="457"/>
                    </a:cubicBezTo>
                    <a:cubicBezTo>
                      <a:pt x="1245" y="457"/>
                      <a:pt x="1244" y="458"/>
                      <a:pt x="1243" y="460"/>
                    </a:cubicBezTo>
                    <a:cubicBezTo>
                      <a:pt x="1243" y="460"/>
                      <a:pt x="1243" y="460"/>
                      <a:pt x="1243" y="460"/>
                    </a:cubicBezTo>
                    <a:cubicBezTo>
                      <a:pt x="1241" y="463"/>
                      <a:pt x="1238" y="464"/>
                      <a:pt x="1236" y="464"/>
                    </a:cubicBezTo>
                    <a:cubicBezTo>
                      <a:pt x="1233" y="464"/>
                      <a:pt x="1232" y="463"/>
                      <a:pt x="1232" y="462"/>
                    </a:cubicBezTo>
                    <a:cubicBezTo>
                      <a:pt x="1232" y="461"/>
                      <a:pt x="1232" y="460"/>
                      <a:pt x="1234" y="458"/>
                    </a:cubicBezTo>
                    <a:cubicBezTo>
                      <a:pt x="1234" y="458"/>
                      <a:pt x="1234" y="458"/>
                      <a:pt x="1234" y="458"/>
                    </a:cubicBezTo>
                    <a:cubicBezTo>
                      <a:pt x="1234" y="458"/>
                      <a:pt x="1234" y="457"/>
                      <a:pt x="1234" y="457"/>
                    </a:cubicBezTo>
                    <a:cubicBezTo>
                      <a:pt x="1233" y="457"/>
                      <a:pt x="1232" y="455"/>
                      <a:pt x="1232" y="454"/>
                    </a:cubicBezTo>
                    <a:cubicBezTo>
                      <a:pt x="1232" y="454"/>
                      <a:pt x="1232" y="454"/>
                      <a:pt x="1232" y="454"/>
                    </a:cubicBezTo>
                    <a:cubicBezTo>
                      <a:pt x="1231" y="456"/>
                      <a:pt x="1230" y="458"/>
                      <a:pt x="1227" y="459"/>
                    </a:cubicBezTo>
                    <a:cubicBezTo>
                      <a:pt x="1227" y="459"/>
                      <a:pt x="1227" y="459"/>
                      <a:pt x="1227" y="459"/>
                    </a:cubicBezTo>
                    <a:cubicBezTo>
                      <a:pt x="1226" y="459"/>
                      <a:pt x="1225" y="458"/>
                      <a:pt x="1224" y="457"/>
                    </a:cubicBezTo>
                    <a:cubicBezTo>
                      <a:pt x="1222" y="455"/>
                      <a:pt x="1223" y="449"/>
                      <a:pt x="1223" y="446"/>
                    </a:cubicBezTo>
                    <a:cubicBezTo>
                      <a:pt x="1223" y="446"/>
                      <a:pt x="1222" y="446"/>
                      <a:pt x="1221" y="446"/>
                    </a:cubicBezTo>
                    <a:cubicBezTo>
                      <a:pt x="1219" y="447"/>
                      <a:pt x="1216" y="447"/>
                      <a:pt x="1213" y="447"/>
                    </a:cubicBezTo>
                    <a:cubicBezTo>
                      <a:pt x="1208" y="446"/>
                      <a:pt x="1207" y="444"/>
                      <a:pt x="1206" y="443"/>
                    </a:cubicBezTo>
                    <a:cubicBezTo>
                      <a:pt x="1206" y="440"/>
                      <a:pt x="1208" y="437"/>
                      <a:pt x="1212" y="435"/>
                    </a:cubicBezTo>
                    <a:cubicBezTo>
                      <a:pt x="1215" y="433"/>
                      <a:pt x="1216" y="432"/>
                      <a:pt x="1217" y="431"/>
                    </a:cubicBezTo>
                    <a:cubicBezTo>
                      <a:pt x="1218" y="430"/>
                      <a:pt x="1218" y="428"/>
                      <a:pt x="1220" y="428"/>
                    </a:cubicBezTo>
                    <a:cubicBezTo>
                      <a:pt x="1222" y="427"/>
                      <a:pt x="1226" y="425"/>
                      <a:pt x="1229" y="422"/>
                    </a:cubicBezTo>
                    <a:cubicBezTo>
                      <a:pt x="1231" y="421"/>
                      <a:pt x="1233" y="420"/>
                      <a:pt x="1234" y="419"/>
                    </a:cubicBezTo>
                    <a:cubicBezTo>
                      <a:pt x="1238" y="417"/>
                      <a:pt x="1239" y="415"/>
                      <a:pt x="1240" y="412"/>
                    </a:cubicBezTo>
                    <a:cubicBezTo>
                      <a:pt x="1240" y="410"/>
                      <a:pt x="1243" y="408"/>
                      <a:pt x="1248" y="405"/>
                    </a:cubicBezTo>
                    <a:cubicBezTo>
                      <a:pt x="1250" y="403"/>
                      <a:pt x="1254" y="401"/>
                      <a:pt x="1256" y="399"/>
                    </a:cubicBezTo>
                    <a:cubicBezTo>
                      <a:pt x="1263" y="394"/>
                      <a:pt x="1267" y="390"/>
                      <a:pt x="1268" y="387"/>
                    </a:cubicBezTo>
                    <a:cubicBezTo>
                      <a:pt x="1269" y="385"/>
                      <a:pt x="1272" y="383"/>
                      <a:pt x="1276" y="381"/>
                    </a:cubicBezTo>
                    <a:cubicBezTo>
                      <a:pt x="1278" y="380"/>
                      <a:pt x="1280" y="378"/>
                      <a:pt x="1281" y="377"/>
                    </a:cubicBezTo>
                    <a:cubicBezTo>
                      <a:pt x="1281" y="373"/>
                      <a:pt x="1296" y="366"/>
                      <a:pt x="1303" y="364"/>
                    </a:cubicBezTo>
                    <a:cubicBezTo>
                      <a:pt x="1305" y="364"/>
                      <a:pt x="1308" y="364"/>
                      <a:pt x="1311" y="364"/>
                    </a:cubicBezTo>
                    <a:cubicBezTo>
                      <a:pt x="1318" y="364"/>
                      <a:pt x="1327" y="365"/>
                      <a:pt x="1330" y="368"/>
                    </a:cubicBezTo>
                    <a:cubicBezTo>
                      <a:pt x="1331" y="369"/>
                      <a:pt x="1331" y="369"/>
                      <a:pt x="1333" y="368"/>
                    </a:cubicBezTo>
                    <a:cubicBezTo>
                      <a:pt x="1334" y="366"/>
                      <a:pt x="1336" y="366"/>
                      <a:pt x="1337" y="366"/>
                    </a:cubicBezTo>
                    <a:cubicBezTo>
                      <a:pt x="1338" y="366"/>
                      <a:pt x="1340" y="366"/>
                      <a:pt x="1342" y="367"/>
                    </a:cubicBezTo>
                    <a:cubicBezTo>
                      <a:pt x="1345" y="367"/>
                      <a:pt x="1345" y="367"/>
                      <a:pt x="1345" y="367"/>
                    </a:cubicBezTo>
                    <a:cubicBezTo>
                      <a:pt x="1347" y="367"/>
                      <a:pt x="1349" y="367"/>
                      <a:pt x="1350" y="366"/>
                    </a:cubicBezTo>
                    <a:cubicBezTo>
                      <a:pt x="1352" y="366"/>
                      <a:pt x="1354" y="365"/>
                      <a:pt x="1356" y="366"/>
                    </a:cubicBezTo>
                    <a:cubicBezTo>
                      <a:pt x="1357" y="366"/>
                      <a:pt x="1359" y="366"/>
                      <a:pt x="1360" y="366"/>
                    </a:cubicBezTo>
                    <a:cubicBezTo>
                      <a:pt x="1361" y="366"/>
                      <a:pt x="1362" y="366"/>
                      <a:pt x="1363" y="364"/>
                    </a:cubicBezTo>
                    <a:cubicBezTo>
                      <a:pt x="1365" y="360"/>
                      <a:pt x="1370" y="360"/>
                      <a:pt x="1373" y="360"/>
                    </a:cubicBezTo>
                    <a:cubicBezTo>
                      <a:pt x="1376" y="360"/>
                      <a:pt x="1380" y="360"/>
                      <a:pt x="1382" y="361"/>
                    </a:cubicBezTo>
                    <a:cubicBezTo>
                      <a:pt x="1382" y="362"/>
                      <a:pt x="1382" y="362"/>
                      <a:pt x="1383" y="362"/>
                    </a:cubicBezTo>
                    <a:cubicBezTo>
                      <a:pt x="1385" y="364"/>
                      <a:pt x="1386" y="364"/>
                      <a:pt x="1388" y="363"/>
                    </a:cubicBezTo>
                    <a:cubicBezTo>
                      <a:pt x="1389" y="362"/>
                      <a:pt x="1390" y="362"/>
                      <a:pt x="1391" y="362"/>
                    </a:cubicBezTo>
                    <a:cubicBezTo>
                      <a:pt x="1393" y="362"/>
                      <a:pt x="1394" y="364"/>
                      <a:pt x="1395" y="365"/>
                    </a:cubicBezTo>
                    <a:cubicBezTo>
                      <a:pt x="1396" y="366"/>
                      <a:pt x="1396" y="367"/>
                      <a:pt x="1397" y="367"/>
                    </a:cubicBezTo>
                    <a:cubicBezTo>
                      <a:pt x="1400" y="367"/>
                      <a:pt x="1401" y="369"/>
                      <a:pt x="1401" y="370"/>
                    </a:cubicBezTo>
                    <a:cubicBezTo>
                      <a:pt x="1401" y="371"/>
                      <a:pt x="1400" y="372"/>
                      <a:pt x="1399" y="373"/>
                    </a:cubicBezTo>
                    <a:cubicBezTo>
                      <a:pt x="1400" y="373"/>
                      <a:pt x="1401" y="372"/>
                      <a:pt x="1402" y="372"/>
                    </a:cubicBezTo>
                    <a:cubicBezTo>
                      <a:pt x="1403" y="372"/>
                      <a:pt x="1403" y="372"/>
                      <a:pt x="1403" y="372"/>
                    </a:cubicBezTo>
                    <a:cubicBezTo>
                      <a:pt x="1404" y="373"/>
                      <a:pt x="1405" y="373"/>
                      <a:pt x="1406" y="373"/>
                    </a:cubicBezTo>
                    <a:cubicBezTo>
                      <a:pt x="1409" y="373"/>
                      <a:pt x="1411" y="372"/>
                      <a:pt x="1413" y="371"/>
                    </a:cubicBezTo>
                    <a:cubicBezTo>
                      <a:pt x="1416" y="369"/>
                      <a:pt x="1419" y="370"/>
                      <a:pt x="1420" y="371"/>
                    </a:cubicBezTo>
                    <a:cubicBezTo>
                      <a:pt x="1420" y="371"/>
                      <a:pt x="1421" y="371"/>
                      <a:pt x="1421" y="371"/>
                    </a:cubicBezTo>
                    <a:cubicBezTo>
                      <a:pt x="1423" y="369"/>
                      <a:pt x="1426" y="368"/>
                      <a:pt x="1428" y="368"/>
                    </a:cubicBezTo>
                    <a:cubicBezTo>
                      <a:pt x="1427" y="368"/>
                      <a:pt x="1425" y="367"/>
                      <a:pt x="1424" y="366"/>
                    </a:cubicBezTo>
                    <a:cubicBezTo>
                      <a:pt x="1423" y="363"/>
                      <a:pt x="1424" y="360"/>
                      <a:pt x="1427" y="355"/>
                    </a:cubicBezTo>
                    <a:cubicBezTo>
                      <a:pt x="1430" y="350"/>
                      <a:pt x="1435" y="347"/>
                      <a:pt x="1439" y="344"/>
                    </a:cubicBezTo>
                    <a:cubicBezTo>
                      <a:pt x="1441" y="343"/>
                      <a:pt x="1443" y="341"/>
                      <a:pt x="1444" y="340"/>
                    </a:cubicBezTo>
                    <a:cubicBezTo>
                      <a:pt x="1447" y="338"/>
                      <a:pt x="1449" y="337"/>
                      <a:pt x="1451" y="337"/>
                    </a:cubicBezTo>
                    <a:cubicBezTo>
                      <a:pt x="1451" y="337"/>
                      <a:pt x="1451" y="337"/>
                      <a:pt x="1452" y="337"/>
                    </a:cubicBezTo>
                    <a:cubicBezTo>
                      <a:pt x="1452" y="333"/>
                      <a:pt x="1454" y="325"/>
                      <a:pt x="1459" y="325"/>
                    </a:cubicBezTo>
                    <a:cubicBezTo>
                      <a:pt x="1460" y="325"/>
                      <a:pt x="1460" y="325"/>
                      <a:pt x="1460" y="325"/>
                    </a:cubicBezTo>
                    <a:cubicBezTo>
                      <a:pt x="1461" y="325"/>
                      <a:pt x="1462" y="325"/>
                      <a:pt x="1463" y="325"/>
                    </a:cubicBezTo>
                    <a:cubicBezTo>
                      <a:pt x="1465" y="325"/>
                      <a:pt x="1466" y="325"/>
                      <a:pt x="1468" y="325"/>
                    </a:cubicBezTo>
                    <a:cubicBezTo>
                      <a:pt x="1472" y="325"/>
                      <a:pt x="1475" y="324"/>
                      <a:pt x="1477" y="323"/>
                    </a:cubicBezTo>
                    <a:cubicBezTo>
                      <a:pt x="1479" y="322"/>
                      <a:pt x="1480" y="322"/>
                      <a:pt x="1481" y="322"/>
                    </a:cubicBezTo>
                    <a:cubicBezTo>
                      <a:pt x="1484" y="322"/>
                      <a:pt x="1485" y="324"/>
                      <a:pt x="1486" y="325"/>
                    </a:cubicBezTo>
                    <a:cubicBezTo>
                      <a:pt x="1486" y="326"/>
                      <a:pt x="1486" y="326"/>
                      <a:pt x="1486" y="326"/>
                    </a:cubicBezTo>
                    <a:cubicBezTo>
                      <a:pt x="1486" y="326"/>
                      <a:pt x="1487" y="325"/>
                      <a:pt x="1488" y="325"/>
                    </a:cubicBezTo>
                    <a:cubicBezTo>
                      <a:pt x="1489" y="324"/>
                      <a:pt x="1491" y="323"/>
                      <a:pt x="1493" y="323"/>
                    </a:cubicBezTo>
                    <a:cubicBezTo>
                      <a:pt x="1493" y="323"/>
                      <a:pt x="1494" y="323"/>
                      <a:pt x="1495" y="323"/>
                    </a:cubicBezTo>
                    <a:cubicBezTo>
                      <a:pt x="1496" y="324"/>
                      <a:pt x="1496" y="325"/>
                      <a:pt x="1496" y="325"/>
                    </a:cubicBezTo>
                    <a:cubicBezTo>
                      <a:pt x="1497" y="327"/>
                      <a:pt x="1495" y="329"/>
                      <a:pt x="1494" y="331"/>
                    </a:cubicBezTo>
                    <a:cubicBezTo>
                      <a:pt x="1492" y="332"/>
                      <a:pt x="1491" y="334"/>
                      <a:pt x="1490" y="336"/>
                    </a:cubicBezTo>
                    <a:cubicBezTo>
                      <a:pt x="1490" y="337"/>
                      <a:pt x="1490" y="337"/>
                      <a:pt x="1490" y="337"/>
                    </a:cubicBezTo>
                    <a:cubicBezTo>
                      <a:pt x="1490" y="337"/>
                      <a:pt x="1491" y="337"/>
                      <a:pt x="1492" y="337"/>
                    </a:cubicBezTo>
                    <a:cubicBezTo>
                      <a:pt x="1493" y="337"/>
                      <a:pt x="1494" y="337"/>
                      <a:pt x="1495" y="338"/>
                    </a:cubicBezTo>
                    <a:cubicBezTo>
                      <a:pt x="1497" y="339"/>
                      <a:pt x="1497" y="340"/>
                      <a:pt x="1497" y="340"/>
                    </a:cubicBezTo>
                    <a:cubicBezTo>
                      <a:pt x="1497" y="341"/>
                      <a:pt x="1497" y="342"/>
                      <a:pt x="1497" y="342"/>
                    </a:cubicBezTo>
                    <a:cubicBezTo>
                      <a:pt x="1499" y="341"/>
                      <a:pt x="1501" y="340"/>
                      <a:pt x="1504" y="337"/>
                    </a:cubicBezTo>
                    <a:cubicBezTo>
                      <a:pt x="1512" y="329"/>
                      <a:pt x="1518" y="328"/>
                      <a:pt x="1523" y="328"/>
                    </a:cubicBezTo>
                    <a:cubicBezTo>
                      <a:pt x="1523" y="328"/>
                      <a:pt x="1524" y="328"/>
                      <a:pt x="1524" y="328"/>
                    </a:cubicBezTo>
                    <a:cubicBezTo>
                      <a:pt x="1524" y="328"/>
                      <a:pt x="1524" y="328"/>
                      <a:pt x="1525" y="328"/>
                    </a:cubicBezTo>
                    <a:cubicBezTo>
                      <a:pt x="1525" y="327"/>
                      <a:pt x="1525" y="326"/>
                      <a:pt x="1525" y="325"/>
                    </a:cubicBezTo>
                    <a:cubicBezTo>
                      <a:pt x="1524" y="323"/>
                      <a:pt x="1524" y="321"/>
                      <a:pt x="1524" y="318"/>
                    </a:cubicBezTo>
                    <a:cubicBezTo>
                      <a:pt x="1525" y="312"/>
                      <a:pt x="1535" y="309"/>
                      <a:pt x="1541" y="309"/>
                    </a:cubicBezTo>
                    <a:cubicBezTo>
                      <a:pt x="1542" y="309"/>
                      <a:pt x="1545" y="309"/>
                      <a:pt x="1546" y="310"/>
                    </a:cubicBezTo>
                    <a:cubicBezTo>
                      <a:pt x="1550" y="311"/>
                      <a:pt x="1551" y="313"/>
                      <a:pt x="1551" y="315"/>
                    </a:cubicBezTo>
                    <a:cubicBezTo>
                      <a:pt x="1551" y="315"/>
                      <a:pt x="1550" y="317"/>
                      <a:pt x="1548" y="317"/>
                    </a:cubicBezTo>
                    <a:cubicBezTo>
                      <a:pt x="1547" y="317"/>
                      <a:pt x="1546" y="317"/>
                      <a:pt x="1545" y="316"/>
                    </a:cubicBezTo>
                    <a:cubicBezTo>
                      <a:pt x="1543" y="316"/>
                      <a:pt x="1542" y="316"/>
                      <a:pt x="1541" y="318"/>
                    </a:cubicBezTo>
                    <a:cubicBezTo>
                      <a:pt x="1540" y="319"/>
                      <a:pt x="1539" y="321"/>
                      <a:pt x="1539" y="323"/>
                    </a:cubicBezTo>
                    <a:cubicBezTo>
                      <a:pt x="1539" y="326"/>
                      <a:pt x="1538" y="328"/>
                      <a:pt x="1537" y="330"/>
                    </a:cubicBezTo>
                    <a:cubicBezTo>
                      <a:pt x="1537" y="330"/>
                      <a:pt x="1536" y="331"/>
                      <a:pt x="1536" y="331"/>
                    </a:cubicBezTo>
                    <a:cubicBezTo>
                      <a:pt x="1538" y="332"/>
                      <a:pt x="1538" y="333"/>
                      <a:pt x="1538" y="334"/>
                    </a:cubicBezTo>
                    <a:cubicBezTo>
                      <a:pt x="1537" y="335"/>
                      <a:pt x="1536" y="336"/>
                      <a:pt x="1535" y="337"/>
                    </a:cubicBezTo>
                    <a:cubicBezTo>
                      <a:pt x="1535" y="337"/>
                      <a:pt x="1534" y="338"/>
                      <a:pt x="1534" y="338"/>
                    </a:cubicBezTo>
                    <a:cubicBezTo>
                      <a:pt x="1534" y="338"/>
                      <a:pt x="1534" y="338"/>
                      <a:pt x="1534" y="338"/>
                    </a:cubicBezTo>
                    <a:cubicBezTo>
                      <a:pt x="1534" y="340"/>
                      <a:pt x="1533" y="343"/>
                      <a:pt x="1529" y="345"/>
                    </a:cubicBezTo>
                    <a:cubicBezTo>
                      <a:pt x="1528" y="345"/>
                      <a:pt x="1527" y="345"/>
                      <a:pt x="1526" y="345"/>
                    </a:cubicBezTo>
                    <a:cubicBezTo>
                      <a:pt x="1523" y="346"/>
                      <a:pt x="1516" y="347"/>
                      <a:pt x="1516" y="349"/>
                    </a:cubicBezTo>
                    <a:cubicBezTo>
                      <a:pt x="1515" y="353"/>
                      <a:pt x="1513" y="354"/>
                      <a:pt x="1511" y="356"/>
                    </a:cubicBezTo>
                    <a:cubicBezTo>
                      <a:pt x="1509" y="357"/>
                      <a:pt x="1507" y="358"/>
                      <a:pt x="1506" y="360"/>
                    </a:cubicBezTo>
                    <a:cubicBezTo>
                      <a:pt x="1505" y="363"/>
                      <a:pt x="1502" y="365"/>
                      <a:pt x="1498" y="368"/>
                    </a:cubicBezTo>
                    <a:cubicBezTo>
                      <a:pt x="1494" y="371"/>
                      <a:pt x="1489" y="374"/>
                      <a:pt x="1485" y="380"/>
                    </a:cubicBezTo>
                    <a:cubicBezTo>
                      <a:pt x="1480" y="387"/>
                      <a:pt x="1473" y="390"/>
                      <a:pt x="1469" y="391"/>
                    </a:cubicBezTo>
                    <a:cubicBezTo>
                      <a:pt x="1468" y="392"/>
                      <a:pt x="1467" y="392"/>
                      <a:pt x="1467" y="392"/>
                    </a:cubicBezTo>
                    <a:cubicBezTo>
                      <a:pt x="1466" y="395"/>
                      <a:pt x="1462" y="395"/>
                      <a:pt x="1457" y="395"/>
                    </a:cubicBezTo>
                    <a:cubicBezTo>
                      <a:pt x="1457" y="395"/>
                      <a:pt x="1456" y="395"/>
                      <a:pt x="1456" y="395"/>
                    </a:cubicBezTo>
                    <a:cubicBezTo>
                      <a:pt x="1456" y="396"/>
                      <a:pt x="1456" y="396"/>
                      <a:pt x="1456" y="396"/>
                    </a:cubicBezTo>
                    <a:cubicBezTo>
                      <a:pt x="1456" y="399"/>
                      <a:pt x="1457" y="404"/>
                      <a:pt x="1452" y="408"/>
                    </a:cubicBezTo>
                    <a:cubicBezTo>
                      <a:pt x="1446" y="415"/>
                      <a:pt x="1442" y="424"/>
                      <a:pt x="1442" y="433"/>
                    </a:cubicBezTo>
                    <a:cubicBezTo>
                      <a:pt x="1443" y="443"/>
                      <a:pt x="1446" y="469"/>
                      <a:pt x="1448" y="474"/>
                    </a:cubicBezTo>
                    <a:cubicBezTo>
                      <a:pt x="1450" y="476"/>
                      <a:pt x="1450" y="481"/>
                      <a:pt x="1451" y="485"/>
                    </a:cubicBezTo>
                    <a:cubicBezTo>
                      <a:pt x="1451" y="488"/>
                      <a:pt x="1451" y="492"/>
                      <a:pt x="1452" y="492"/>
                    </a:cubicBezTo>
                    <a:cubicBezTo>
                      <a:pt x="1453" y="494"/>
                      <a:pt x="1454" y="497"/>
                      <a:pt x="1454" y="498"/>
                    </a:cubicBezTo>
                    <a:cubicBezTo>
                      <a:pt x="1454" y="499"/>
                      <a:pt x="1454" y="499"/>
                      <a:pt x="1454" y="500"/>
                    </a:cubicBezTo>
                    <a:cubicBezTo>
                      <a:pt x="1455" y="499"/>
                      <a:pt x="1457" y="497"/>
                      <a:pt x="1459" y="495"/>
                    </a:cubicBezTo>
                    <a:cubicBezTo>
                      <a:pt x="1460" y="493"/>
                      <a:pt x="1462" y="492"/>
                      <a:pt x="1464" y="490"/>
                    </a:cubicBezTo>
                    <a:cubicBezTo>
                      <a:pt x="1466" y="489"/>
                      <a:pt x="1466" y="488"/>
                      <a:pt x="1467" y="487"/>
                    </a:cubicBezTo>
                    <a:cubicBezTo>
                      <a:pt x="1467" y="486"/>
                      <a:pt x="1468" y="485"/>
                      <a:pt x="1469" y="484"/>
                    </a:cubicBezTo>
                    <a:cubicBezTo>
                      <a:pt x="1470" y="483"/>
                      <a:pt x="1471" y="479"/>
                      <a:pt x="1471" y="477"/>
                    </a:cubicBezTo>
                    <a:cubicBezTo>
                      <a:pt x="1471" y="475"/>
                      <a:pt x="1471" y="474"/>
                      <a:pt x="1471" y="473"/>
                    </a:cubicBezTo>
                    <a:cubicBezTo>
                      <a:pt x="1472" y="471"/>
                      <a:pt x="1474" y="470"/>
                      <a:pt x="1476" y="469"/>
                    </a:cubicBezTo>
                    <a:cubicBezTo>
                      <a:pt x="1477" y="469"/>
                      <a:pt x="1479" y="468"/>
                      <a:pt x="1479" y="467"/>
                    </a:cubicBezTo>
                    <a:cubicBezTo>
                      <a:pt x="1481" y="465"/>
                      <a:pt x="1484" y="465"/>
                      <a:pt x="1486" y="465"/>
                    </a:cubicBezTo>
                    <a:cubicBezTo>
                      <a:pt x="1487" y="465"/>
                      <a:pt x="1487" y="465"/>
                      <a:pt x="1488" y="465"/>
                    </a:cubicBezTo>
                    <a:cubicBezTo>
                      <a:pt x="1488" y="464"/>
                      <a:pt x="1487" y="462"/>
                      <a:pt x="1487" y="460"/>
                    </a:cubicBezTo>
                    <a:cubicBezTo>
                      <a:pt x="1487" y="459"/>
                      <a:pt x="1486" y="459"/>
                      <a:pt x="1486" y="458"/>
                    </a:cubicBezTo>
                    <a:cubicBezTo>
                      <a:pt x="1485" y="454"/>
                      <a:pt x="1490" y="450"/>
                      <a:pt x="1495" y="447"/>
                    </a:cubicBezTo>
                    <a:cubicBezTo>
                      <a:pt x="1496" y="446"/>
                      <a:pt x="1497" y="446"/>
                      <a:pt x="1498" y="445"/>
                    </a:cubicBezTo>
                    <a:cubicBezTo>
                      <a:pt x="1500" y="444"/>
                      <a:pt x="1502" y="444"/>
                      <a:pt x="1505" y="444"/>
                    </a:cubicBezTo>
                    <a:cubicBezTo>
                      <a:pt x="1506" y="444"/>
                      <a:pt x="1507" y="445"/>
                      <a:pt x="1508" y="445"/>
                    </a:cubicBezTo>
                    <a:cubicBezTo>
                      <a:pt x="1509" y="445"/>
                      <a:pt x="1510" y="444"/>
                      <a:pt x="1511" y="443"/>
                    </a:cubicBezTo>
                    <a:cubicBezTo>
                      <a:pt x="1513" y="441"/>
                      <a:pt x="1512" y="439"/>
                      <a:pt x="1509" y="436"/>
                    </a:cubicBezTo>
                    <a:cubicBezTo>
                      <a:pt x="1509" y="435"/>
                      <a:pt x="1509" y="435"/>
                      <a:pt x="1509" y="435"/>
                    </a:cubicBezTo>
                    <a:cubicBezTo>
                      <a:pt x="1508" y="434"/>
                      <a:pt x="1508" y="432"/>
                      <a:pt x="1509" y="430"/>
                    </a:cubicBezTo>
                    <a:cubicBezTo>
                      <a:pt x="1510" y="426"/>
                      <a:pt x="1514" y="419"/>
                      <a:pt x="1518" y="418"/>
                    </a:cubicBezTo>
                    <a:cubicBezTo>
                      <a:pt x="1520" y="417"/>
                      <a:pt x="1522" y="418"/>
                      <a:pt x="1523" y="418"/>
                    </a:cubicBezTo>
                    <a:cubicBezTo>
                      <a:pt x="1523" y="418"/>
                      <a:pt x="1524" y="419"/>
                      <a:pt x="1524" y="419"/>
                    </a:cubicBezTo>
                    <a:cubicBezTo>
                      <a:pt x="1524" y="419"/>
                      <a:pt x="1525" y="419"/>
                      <a:pt x="1526" y="418"/>
                    </a:cubicBezTo>
                    <a:cubicBezTo>
                      <a:pt x="1526" y="418"/>
                      <a:pt x="1526" y="417"/>
                      <a:pt x="1526" y="417"/>
                    </a:cubicBezTo>
                    <a:cubicBezTo>
                      <a:pt x="1525" y="416"/>
                      <a:pt x="1523" y="414"/>
                      <a:pt x="1522" y="414"/>
                    </a:cubicBezTo>
                    <a:cubicBezTo>
                      <a:pt x="1521" y="414"/>
                      <a:pt x="1519" y="414"/>
                      <a:pt x="1518" y="411"/>
                    </a:cubicBezTo>
                    <a:cubicBezTo>
                      <a:pt x="1517" y="408"/>
                      <a:pt x="1518" y="401"/>
                      <a:pt x="1523" y="398"/>
                    </a:cubicBezTo>
                    <a:cubicBezTo>
                      <a:pt x="1524" y="397"/>
                      <a:pt x="1525" y="396"/>
                      <a:pt x="1525" y="396"/>
                    </a:cubicBezTo>
                    <a:cubicBezTo>
                      <a:pt x="1524" y="396"/>
                      <a:pt x="1524" y="395"/>
                      <a:pt x="1523" y="395"/>
                    </a:cubicBezTo>
                    <a:cubicBezTo>
                      <a:pt x="1522" y="395"/>
                      <a:pt x="1521" y="395"/>
                      <a:pt x="1520" y="395"/>
                    </a:cubicBezTo>
                    <a:cubicBezTo>
                      <a:pt x="1519" y="395"/>
                      <a:pt x="1518" y="396"/>
                      <a:pt x="1517" y="396"/>
                    </a:cubicBezTo>
                    <a:cubicBezTo>
                      <a:pt x="1517" y="396"/>
                      <a:pt x="1517" y="396"/>
                      <a:pt x="1517" y="396"/>
                    </a:cubicBezTo>
                    <a:cubicBezTo>
                      <a:pt x="1515" y="396"/>
                      <a:pt x="1513" y="395"/>
                      <a:pt x="1512" y="393"/>
                    </a:cubicBezTo>
                    <a:cubicBezTo>
                      <a:pt x="1511" y="390"/>
                      <a:pt x="1510" y="385"/>
                      <a:pt x="1514" y="381"/>
                    </a:cubicBezTo>
                    <a:cubicBezTo>
                      <a:pt x="1516" y="378"/>
                      <a:pt x="1518" y="377"/>
                      <a:pt x="1520" y="375"/>
                    </a:cubicBezTo>
                    <a:cubicBezTo>
                      <a:pt x="1522" y="374"/>
                      <a:pt x="1522" y="373"/>
                      <a:pt x="1523" y="372"/>
                    </a:cubicBezTo>
                    <a:cubicBezTo>
                      <a:pt x="1524" y="368"/>
                      <a:pt x="1527" y="363"/>
                      <a:pt x="1530" y="360"/>
                    </a:cubicBezTo>
                    <a:cubicBezTo>
                      <a:pt x="1530" y="358"/>
                      <a:pt x="1531" y="358"/>
                      <a:pt x="1532" y="357"/>
                    </a:cubicBezTo>
                    <a:cubicBezTo>
                      <a:pt x="1532" y="355"/>
                      <a:pt x="1534" y="355"/>
                      <a:pt x="1536" y="355"/>
                    </a:cubicBezTo>
                    <a:cubicBezTo>
                      <a:pt x="1537" y="355"/>
                      <a:pt x="1539" y="355"/>
                      <a:pt x="1540" y="355"/>
                    </a:cubicBezTo>
                    <a:cubicBezTo>
                      <a:pt x="1541" y="355"/>
                      <a:pt x="1542" y="355"/>
                      <a:pt x="1542" y="355"/>
                    </a:cubicBezTo>
                    <a:cubicBezTo>
                      <a:pt x="1543" y="355"/>
                      <a:pt x="1543" y="355"/>
                      <a:pt x="1543" y="355"/>
                    </a:cubicBezTo>
                    <a:cubicBezTo>
                      <a:pt x="1545" y="355"/>
                      <a:pt x="1546" y="357"/>
                      <a:pt x="1546" y="358"/>
                    </a:cubicBezTo>
                    <a:cubicBezTo>
                      <a:pt x="1547" y="357"/>
                      <a:pt x="1548" y="356"/>
                      <a:pt x="1549" y="354"/>
                    </a:cubicBezTo>
                    <a:cubicBezTo>
                      <a:pt x="1552" y="351"/>
                      <a:pt x="1555" y="347"/>
                      <a:pt x="1559" y="347"/>
                    </a:cubicBezTo>
                    <a:cubicBezTo>
                      <a:pt x="1560" y="347"/>
                      <a:pt x="1561" y="347"/>
                      <a:pt x="1562" y="348"/>
                    </a:cubicBezTo>
                    <a:cubicBezTo>
                      <a:pt x="1563" y="349"/>
                      <a:pt x="1563" y="352"/>
                      <a:pt x="1563" y="354"/>
                    </a:cubicBezTo>
                    <a:cubicBezTo>
                      <a:pt x="1563" y="355"/>
                      <a:pt x="1563" y="356"/>
                      <a:pt x="1563" y="357"/>
                    </a:cubicBezTo>
                    <a:cubicBezTo>
                      <a:pt x="1563" y="357"/>
                      <a:pt x="1564" y="356"/>
                      <a:pt x="1564" y="356"/>
                    </a:cubicBezTo>
                    <a:cubicBezTo>
                      <a:pt x="1566" y="355"/>
                      <a:pt x="1568" y="353"/>
                      <a:pt x="1570" y="351"/>
                    </a:cubicBezTo>
                    <a:cubicBezTo>
                      <a:pt x="1576" y="347"/>
                      <a:pt x="1585" y="347"/>
                      <a:pt x="1589" y="347"/>
                    </a:cubicBezTo>
                    <a:cubicBezTo>
                      <a:pt x="1594" y="347"/>
                      <a:pt x="1598" y="347"/>
                      <a:pt x="1601" y="348"/>
                    </a:cubicBezTo>
                    <a:cubicBezTo>
                      <a:pt x="1603" y="350"/>
                      <a:pt x="1605" y="352"/>
                      <a:pt x="1606" y="354"/>
                    </a:cubicBezTo>
                    <a:cubicBezTo>
                      <a:pt x="1607" y="354"/>
                      <a:pt x="1607" y="355"/>
                      <a:pt x="1608" y="355"/>
                    </a:cubicBezTo>
                    <a:cubicBezTo>
                      <a:pt x="1608" y="355"/>
                      <a:pt x="1608" y="355"/>
                      <a:pt x="1608" y="354"/>
                    </a:cubicBezTo>
                    <a:cubicBezTo>
                      <a:pt x="1609" y="352"/>
                      <a:pt x="1609" y="350"/>
                      <a:pt x="1612" y="349"/>
                    </a:cubicBezTo>
                    <a:cubicBezTo>
                      <a:pt x="1616" y="348"/>
                      <a:pt x="1622" y="344"/>
                      <a:pt x="1628" y="340"/>
                    </a:cubicBezTo>
                    <a:cubicBezTo>
                      <a:pt x="1630" y="338"/>
                      <a:pt x="1632" y="338"/>
                      <a:pt x="1633" y="337"/>
                    </a:cubicBezTo>
                    <a:cubicBezTo>
                      <a:pt x="1633" y="337"/>
                      <a:pt x="1633" y="337"/>
                      <a:pt x="1634" y="336"/>
                    </a:cubicBezTo>
                    <a:cubicBezTo>
                      <a:pt x="1636" y="333"/>
                      <a:pt x="1638" y="333"/>
                      <a:pt x="1639" y="333"/>
                    </a:cubicBezTo>
                    <a:cubicBezTo>
                      <a:pt x="1640" y="332"/>
                      <a:pt x="1640" y="332"/>
                      <a:pt x="1640" y="332"/>
                    </a:cubicBezTo>
                    <a:cubicBezTo>
                      <a:pt x="1642" y="328"/>
                      <a:pt x="1652" y="324"/>
                      <a:pt x="1661" y="322"/>
                    </a:cubicBezTo>
                    <a:cubicBezTo>
                      <a:pt x="1670" y="320"/>
                      <a:pt x="1681" y="315"/>
                      <a:pt x="1683" y="313"/>
                    </a:cubicBezTo>
                    <a:cubicBezTo>
                      <a:pt x="1683" y="312"/>
                      <a:pt x="1683" y="311"/>
                      <a:pt x="1683" y="310"/>
                    </a:cubicBezTo>
                    <a:cubicBezTo>
                      <a:pt x="1684" y="309"/>
                      <a:pt x="1686" y="309"/>
                      <a:pt x="1687" y="309"/>
                    </a:cubicBezTo>
                    <a:cubicBezTo>
                      <a:pt x="1689" y="309"/>
                      <a:pt x="1691" y="310"/>
                      <a:pt x="1691" y="311"/>
                    </a:cubicBezTo>
                    <a:cubicBezTo>
                      <a:pt x="1691" y="311"/>
                      <a:pt x="1693" y="311"/>
                      <a:pt x="1694" y="312"/>
                    </a:cubicBezTo>
                    <a:cubicBezTo>
                      <a:pt x="1696" y="312"/>
                      <a:pt x="1698" y="312"/>
                      <a:pt x="1700" y="312"/>
                    </a:cubicBezTo>
                    <a:cubicBezTo>
                      <a:pt x="1701" y="313"/>
                      <a:pt x="1702" y="313"/>
                      <a:pt x="1703" y="313"/>
                    </a:cubicBezTo>
                    <a:cubicBezTo>
                      <a:pt x="1704" y="314"/>
                      <a:pt x="1705" y="314"/>
                      <a:pt x="1706" y="314"/>
                    </a:cubicBezTo>
                    <a:cubicBezTo>
                      <a:pt x="1707" y="314"/>
                      <a:pt x="1708" y="314"/>
                      <a:pt x="1710" y="312"/>
                    </a:cubicBezTo>
                    <a:cubicBezTo>
                      <a:pt x="1712" y="310"/>
                      <a:pt x="1712" y="310"/>
                      <a:pt x="1711" y="308"/>
                    </a:cubicBezTo>
                    <a:cubicBezTo>
                      <a:pt x="1710" y="307"/>
                      <a:pt x="1709" y="306"/>
                      <a:pt x="1709" y="304"/>
                    </a:cubicBezTo>
                    <a:cubicBezTo>
                      <a:pt x="1709" y="303"/>
                      <a:pt x="1708" y="302"/>
                      <a:pt x="1707" y="301"/>
                    </a:cubicBezTo>
                    <a:cubicBezTo>
                      <a:pt x="1704" y="299"/>
                      <a:pt x="1702" y="296"/>
                      <a:pt x="1703" y="293"/>
                    </a:cubicBezTo>
                    <a:cubicBezTo>
                      <a:pt x="1703" y="291"/>
                      <a:pt x="1700" y="286"/>
                      <a:pt x="1698" y="285"/>
                    </a:cubicBezTo>
                    <a:cubicBezTo>
                      <a:pt x="1696" y="286"/>
                      <a:pt x="1693" y="285"/>
                      <a:pt x="1691" y="283"/>
                    </a:cubicBezTo>
                    <a:cubicBezTo>
                      <a:pt x="1689" y="282"/>
                      <a:pt x="1688" y="280"/>
                      <a:pt x="1688" y="279"/>
                    </a:cubicBezTo>
                    <a:cubicBezTo>
                      <a:pt x="1688" y="277"/>
                      <a:pt x="1688" y="277"/>
                      <a:pt x="1688" y="276"/>
                    </a:cubicBezTo>
                    <a:cubicBezTo>
                      <a:pt x="1688" y="276"/>
                      <a:pt x="1688" y="276"/>
                      <a:pt x="1688" y="276"/>
                    </a:cubicBezTo>
                    <a:cubicBezTo>
                      <a:pt x="1687" y="277"/>
                      <a:pt x="1685" y="278"/>
                      <a:pt x="1683" y="278"/>
                    </a:cubicBezTo>
                    <a:cubicBezTo>
                      <a:pt x="1679" y="278"/>
                      <a:pt x="1676" y="276"/>
                      <a:pt x="1676" y="273"/>
                    </a:cubicBezTo>
                    <a:cubicBezTo>
                      <a:pt x="1675" y="272"/>
                      <a:pt x="1675" y="271"/>
                      <a:pt x="1676" y="270"/>
                    </a:cubicBezTo>
                    <a:cubicBezTo>
                      <a:pt x="1677" y="268"/>
                      <a:pt x="1681" y="267"/>
                      <a:pt x="1684" y="267"/>
                    </a:cubicBezTo>
                    <a:cubicBezTo>
                      <a:pt x="1686" y="267"/>
                      <a:pt x="1688" y="267"/>
                      <a:pt x="1689" y="268"/>
                    </a:cubicBezTo>
                    <a:cubicBezTo>
                      <a:pt x="1693" y="269"/>
                      <a:pt x="1694" y="271"/>
                      <a:pt x="1695" y="272"/>
                    </a:cubicBezTo>
                    <a:cubicBezTo>
                      <a:pt x="1695" y="273"/>
                      <a:pt x="1695" y="273"/>
                      <a:pt x="1696" y="273"/>
                    </a:cubicBezTo>
                    <a:cubicBezTo>
                      <a:pt x="1696" y="274"/>
                      <a:pt x="1697" y="274"/>
                      <a:pt x="1699" y="274"/>
                    </a:cubicBezTo>
                    <a:cubicBezTo>
                      <a:pt x="1702" y="274"/>
                      <a:pt x="1705" y="273"/>
                      <a:pt x="1707" y="272"/>
                    </a:cubicBezTo>
                    <a:cubicBezTo>
                      <a:pt x="1707" y="272"/>
                      <a:pt x="1709" y="271"/>
                      <a:pt x="1710" y="271"/>
                    </a:cubicBezTo>
                    <a:cubicBezTo>
                      <a:pt x="1713" y="270"/>
                      <a:pt x="1720" y="267"/>
                      <a:pt x="1721" y="266"/>
                    </a:cubicBezTo>
                    <a:cubicBezTo>
                      <a:pt x="1721" y="265"/>
                      <a:pt x="1721" y="264"/>
                      <a:pt x="1721" y="264"/>
                    </a:cubicBezTo>
                    <a:cubicBezTo>
                      <a:pt x="1722" y="262"/>
                      <a:pt x="1722" y="260"/>
                      <a:pt x="1725" y="259"/>
                    </a:cubicBezTo>
                    <a:cubicBezTo>
                      <a:pt x="1725" y="259"/>
                      <a:pt x="1725" y="259"/>
                      <a:pt x="1725" y="259"/>
                    </a:cubicBezTo>
                    <a:cubicBezTo>
                      <a:pt x="1725" y="258"/>
                      <a:pt x="1724" y="257"/>
                      <a:pt x="1723" y="256"/>
                    </a:cubicBezTo>
                    <a:cubicBezTo>
                      <a:pt x="1720" y="255"/>
                      <a:pt x="1719" y="252"/>
                      <a:pt x="1720" y="250"/>
                    </a:cubicBezTo>
                    <a:cubicBezTo>
                      <a:pt x="1720" y="248"/>
                      <a:pt x="1722" y="247"/>
                      <a:pt x="1724" y="247"/>
                    </a:cubicBezTo>
                    <a:cubicBezTo>
                      <a:pt x="1725" y="247"/>
                      <a:pt x="1725" y="247"/>
                      <a:pt x="1725" y="246"/>
                    </a:cubicBezTo>
                    <a:cubicBezTo>
                      <a:pt x="1726" y="245"/>
                      <a:pt x="1726" y="243"/>
                      <a:pt x="1728" y="243"/>
                    </a:cubicBezTo>
                    <a:cubicBezTo>
                      <a:pt x="1729" y="243"/>
                      <a:pt x="1729" y="243"/>
                      <a:pt x="1729" y="243"/>
                    </a:cubicBezTo>
                    <a:cubicBezTo>
                      <a:pt x="1730" y="243"/>
                      <a:pt x="1730" y="243"/>
                      <a:pt x="1731" y="243"/>
                    </a:cubicBezTo>
                    <a:cubicBezTo>
                      <a:pt x="1731" y="243"/>
                      <a:pt x="1731" y="243"/>
                      <a:pt x="1732" y="243"/>
                    </a:cubicBezTo>
                    <a:cubicBezTo>
                      <a:pt x="1732" y="243"/>
                      <a:pt x="1733" y="243"/>
                      <a:pt x="1734" y="243"/>
                    </a:cubicBezTo>
                    <a:cubicBezTo>
                      <a:pt x="1735" y="242"/>
                      <a:pt x="1735" y="242"/>
                      <a:pt x="1736" y="242"/>
                    </a:cubicBezTo>
                    <a:cubicBezTo>
                      <a:pt x="1737" y="242"/>
                      <a:pt x="1737" y="242"/>
                      <a:pt x="1737" y="242"/>
                    </a:cubicBezTo>
                    <a:cubicBezTo>
                      <a:pt x="1738" y="243"/>
                      <a:pt x="1738" y="243"/>
                      <a:pt x="1738" y="243"/>
                    </a:cubicBezTo>
                    <a:cubicBezTo>
                      <a:pt x="1739" y="245"/>
                      <a:pt x="1738" y="247"/>
                      <a:pt x="1736" y="249"/>
                    </a:cubicBezTo>
                    <a:cubicBezTo>
                      <a:pt x="1736" y="250"/>
                      <a:pt x="1735" y="251"/>
                      <a:pt x="1735" y="252"/>
                    </a:cubicBezTo>
                    <a:cubicBezTo>
                      <a:pt x="1735" y="252"/>
                      <a:pt x="1735" y="253"/>
                      <a:pt x="1737" y="255"/>
                    </a:cubicBezTo>
                    <a:cubicBezTo>
                      <a:pt x="1738" y="256"/>
                      <a:pt x="1738" y="256"/>
                      <a:pt x="1739" y="257"/>
                    </a:cubicBezTo>
                    <a:cubicBezTo>
                      <a:pt x="1739" y="258"/>
                      <a:pt x="1741" y="258"/>
                      <a:pt x="1742" y="258"/>
                    </a:cubicBezTo>
                    <a:cubicBezTo>
                      <a:pt x="1745" y="258"/>
                      <a:pt x="1746" y="258"/>
                      <a:pt x="1748" y="257"/>
                    </a:cubicBezTo>
                    <a:cubicBezTo>
                      <a:pt x="1749" y="256"/>
                      <a:pt x="1750" y="256"/>
                      <a:pt x="1752" y="256"/>
                    </a:cubicBezTo>
                    <a:cubicBezTo>
                      <a:pt x="1757" y="256"/>
                      <a:pt x="1767" y="260"/>
                      <a:pt x="1768" y="264"/>
                    </a:cubicBezTo>
                    <a:cubicBezTo>
                      <a:pt x="1769" y="266"/>
                      <a:pt x="1770" y="270"/>
                      <a:pt x="1775" y="272"/>
                    </a:cubicBezTo>
                    <a:cubicBezTo>
                      <a:pt x="1778" y="273"/>
                      <a:pt x="1780" y="274"/>
                      <a:pt x="1782" y="274"/>
                    </a:cubicBezTo>
                    <a:cubicBezTo>
                      <a:pt x="1784" y="275"/>
                      <a:pt x="1786" y="275"/>
                      <a:pt x="1787" y="277"/>
                    </a:cubicBezTo>
                    <a:cubicBezTo>
                      <a:pt x="1788" y="279"/>
                      <a:pt x="1789" y="279"/>
                      <a:pt x="1790" y="279"/>
                    </a:cubicBezTo>
                    <a:cubicBezTo>
                      <a:pt x="1790" y="279"/>
                      <a:pt x="1791" y="279"/>
                      <a:pt x="1791" y="279"/>
                    </a:cubicBezTo>
                    <a:cubicBezTo>
                      <a:pt x="1793" y="279"/>
                      <a:pt x="1795" y="280"/>
                      <a:pt x="1796" y="280"/>
                    </a:cubicBezTo>
                    <a:cubicBezTo>
                      <a:pt x="1796" y="280"/>
                      <a:pt x="1797" y="281"/>
                      <a:pt x="1797" y="281"/>
                    </a:cubicBezTo>
                    <a:cubicBezTo>
                      <a:pt x="1799" y="279"/>
                      <a:pt x="1800" y="279"/>
                      <a:pt x="1802" y="279"/>
                    </a:cubicBezTo>
                    <a:cubicBezTo>
                      <a:pt x="1802" y="280"/>
                      <a:pt x="1802" y="280"/>
                      <a:pt x="1802" y="280"/>
                    </a:cubicBezTo>
                    <a:cubicBezTo>
                      <a:pt x="1802" y="280"/>
                      <a:pt x="1802" y="280"/>
                      <a:pt x="1803" y="280"/>
                    </a:cubicBezTo>
                    <a:cubicBezTo>
                      <a:pt x="1802" y="279"/>
                      <a:pt x="1802" y="279"/>
                      <a:pt x="1801" y="279"/>
                    </a:cubicBezTo>
                    <a:cubicBezTo>
                      <a:pt x="1800" y="278"/>
                      <a:pt x="1798" y="277"/>
                      <a:pt x="1798" y="275"/>
                    </a:cubicBezTo>
                    <a:cubicBezTo>
                      <a:pt x="1797" y="275"/>
                      <a:pt x="1797" y="274"/>
                      <a:pt x="1798" y="273"/>
                    </a:cubicBezTo>
                    <a:cubicBezTo>
                      <a:pt x="1799" y="272"/>
                      <a:pt x="1800" y="272"/>
                      <a:pt x="1800" y="272"/>
                    </a:cubicBezTo>
                    <a:cubicBezTo>
                      <a:pt x="1802" y="272"/>
                      <a:pt x="1802" y="272"/>
                      <a:pt x="1803" y="273"/>
                    </a:cubicBezTo>
                    <a:cubicBezTo>
                      <a:pt x="1803" y="273"/>
                      <a:pt x="1804" y="273"/>
                      <a:pt x="1804" y="273"/>
                    </a:cubicBezTo>
                    <a:cubicBezTo>
                      <a:pt x="1804" y="273"/>
                      <a:pt x="1804" y="273"/>
                      <a:pt x="1804" y="273"/>
                    </a:cubicBezTo>
                    <a:cubicBezTo>
                      <a:pt x="1804" y="272"/>
                      <a:pt x="1803" y="270"/>
                      <a:pt x="1805" y="269"/>
                    </a:cubicBezTo>
                    <a:cubicBezTo>
                      <a:pt x="1805" y="267"/>
                      <a:pt x="1805" y="262"/>
                      <a:pt x="1804" y="261"/>
                    </a:cubicBezTo>
                    <a:cubicBezTo>
                      <a:pt x="1802" y="260"/>
                      <a:pt x="1802" y="259"/>
                      <a:pt x="1802" y="258"/>
                    </a:cubicBezTo>
                    <a:cubicBezTo>
                      <a:pt x="1802" y="255"/>
                      <a:pt x="1806" y="254"/>
                      <a:pt x="1809" y="256"/>
                    </a:cubicBezTo>
                    <a:cubicBezTo>
                      <a:pt x="1811" y="257"/>
                      <a:pt x="1813" y="258"/>
                      <a:pt x="1816" y="258"/>
                    </a:cubicBezTo>
                    <a:cubicBezTo>
                      <a:pt x="1815" y="258"/>
                      <a:pt x="1815" y="257"/>
                      <a:pt x="1815" y="256"/>
                    </a:cubicBezTo>
                    <a:cubicBezTo>
                      <a:pt x="1815" y="255"/>
                      <a:pt x="1817" y="254"/>
                      <a:pt x="1819" y="254"/>
                    </a:cubicBezTo>
                    <a:cubicBezTo>
                      <a:pt x="1820" y="254"/>
                      <a:pt x="1821" y="254"/>
                      <a:pt x="1822" y="255"/>
                    </a:cubicBezTo>
                    <a:cubicBezTo>
                      <a:pt x="1823" y="256"/>
                      <a:pt x="1824" y="256"/>
                      <a:pt x="1825" y="256"/>
                    </a:cubicBezTo>
                    <a:cubicBezTo>
                      <a:pt x="1825" y="254"/>
                      <a:pt x="1828" y="249"/>
                      <a:pt x="1831" y="249"/>
                    </a:cubicBezTo>
                    <a:cubicBezTo>
                      <a:pt x="1827" y="246"/>
                      <a:pt x="1818" y="241"/>
                      <a:pt x="1816" y="237"/>
                    </a:cubicBezTo>
                    <a:cubicBezTo>
                      <a:pt x="1814" y="235"/>
                      <a:pt x="1808" y="233"/>
                      <a:pt x="1804" y="233"/>
                    </a:cubicBezTo>
                    <a:cubicBezTo>
                      <a:pt x="1804" y="233"/>
                      <a:pt x="1804" y="233"/>
                      <a:pt x="1803" y="233"/>
                    </a:cubicBezTo>
                    <a:cubicBezTo>
                      <a:pt x="1803" y="234"/>
                      <a:pt x="1802" y="235"/>
                      <a:pt x="1801" y="235"/>
                    </a:cubicBezTo>
                    <a:cubicBezTo>
                      <a:pt x="1799" y="235"/>
                      <a:pt x="1796" y="233"/>
                      <a:pt x="1795" y="231"/>
                    </a:cubicBezTo>
                    <a:cubicBezTo>
                      <a:pt x="1794" y="230"/>
                      <a:pt x="1792" y="230"/>
                      <a:pt x="1788" y="230"/>
                    </a:cubicBezTo>
                    <a:cubicBezTo>
                      <a:pt x="1787" y="230"/>
                      <a:pt x="1785" y="230"/>
                      <a:pt x="1785" y="230"/>
                    </a:cubicBezTo>
                    <a:cubicBezTo>
                      <a:pt x="1785" y="230"/>
                      <a:pt x="1785" y="230"/>
                      <a:pt x="1785" y="230"/>
                    </a:cubicBezTo>
                    <a:cubicBezTo>
                      <a:pt x="1786" y="231"/>
                      <a:pt x="1788" y="232"/>
                      <a:pt x="1789" y="233"/>
                    </a:cubicBezTo>
                    <a:cubicBezTo>
                      <a:pt x="1791" y="236"/>
                      <a:pt x="1789" y="238"/>
                      <a:pt x="1788" y="239"/>
                    </a:cubicBezTo>
                    <a:cubicBezTo>
                      <a:pt x="1787" y="240"/>
                      <a:pt x="1787" y="241"/>
                      <a:pt x="1787" y="241"/>
                    </a:cubicBezTo>
                    <a:cubicBezTo>
                      <a:pt x="1788" y="242"/>
                      <a:pt x="1788" y="243"/>
                      <a:pt x="1787" y="244"/>
                    </a:cubicBezTo>
                    <a:cubicBezTo>
                      <a:pt x="1786" y="245"/>
                      <a:pt x="1786" y="245"/>
                      <a:pt x="1786" y="245"/>
                    </a:cubicBezTo>
                    <a:cubicBezTo>
                      <a:pt x="1785" y="245"/>
                      <a:pt x="1785" y="245"/>
                      <a:pt x="1785" y="245"/>
                    </a:cubicBezTo>
                    <a:cubicBezTo>
                      <a:pt x="1784" y="245"/>
                      <a:pt x="1782" y="244"/>
                      <a:pt x="1777" y="240"/>
                    </a:cubicBezTo>
                    <a:cubicBezTo>
                      <a:pt x="1776" y="240"/>
                      <a:pt x="1774" y="238"/>
                      <a:pt x="1776" y="227"/>
                    </a:cubicBezTo>
                    <a:cubicBezTo>
                      <a:pt x="1776" y="226"/>
                      <a:pt x="1775" y="226"/>
                      <a:pt x="1775" y="226"/>
                    </a:cubicBezTo>
                    <a:cubicBezTo>
                      <a:pt x="1774" y="225"/>
                      <a:pt x="1772" y="224"/>
                      <a:pt x="1771" y="221"/>
                    </a:cubicBezTo>
                    <a:cubicBezTo>
                      <a:pt x="1771" y="220"/>
                      <a:pt x="1763" y="215"/>
                      <a:pt x="1751" y="210"/>
                    </a:cubicBezTo>
                    <a:cubicBezTo>
                      <a:pt x="1749" y="209"/>
                      <a:pt x="1748" y="209"/>
                      <a:pt x="1746" y="208"/>
                    </a:cubicBezTo>
                    <a:cubicBezTo>
                      <a:pt x="1741" y="206"/>
                      <a:pt x="1735" y="204"/>
                      <a:pt x="1733" y="201"/>
                    </a:cubicBezTo>
                    <a:cubicBezTo>
                      <a:pt x="1733" y="200"/>
                      <a:pt x="1729" y="199"/>
                      <a:pt x="1727" y="198"/>
                    </a:cubicBezTo>
                    <a:cubicBezTo>
                      <a:pt x="1723" y="197"/>
                      <a:pt x="1718" y="196"/>
                      <a:pt x="1716" y="193"/>
                    </a:cubicBezTo>
                    <a:cubicBezTo>
                      <a:pt x="1712" y="189"/>
                      <a:pt x="1693" y="181"/>
                      <a:pt x="1685" y="181"/>
                    </a:cubicBezTo>
                    <a:cubicBezTo>
                      <a:pt x="1680" y="180"/>
                      <a:pt x="1678" y="178"/>
                      <a:pt x="1677" y="177"/>
                    </a:cubicBezTo>
                    <a:cubicBezTo>
                      <a:pt x="1676" y="176"/>
                      <a:pt x="1676" y="176"/>
                      <a:pt x="1676" y="176"/>
                    </a:cubicBezTo>
                    <a:cubicBezTo>
                      <a:pt x="1674" y="177"/>
                      <a:pt x="1673" y="177"/>
                      <a:pt x="1670" y="177"/>
                    </a:cubicBezTo>
                    <a:cubicBezTo>
                      <a:pt x="1663" y="177"/>
                      <a:pt x="1653" y="176"/>
                      <a:pt x="1648" y="175"/>
                    </a:cubicBezTo>
                    <a:cubicBezTo>
                      <a:pt x="1646" y="175"/>
                      <a:pt x="1645" y="176"/>
                      <a:pt x="1644" y="176"/>
                    </a:cubicBezTo>
                    <a:cubicBezTo>
                      <a:pt x="1642" y="177"/>
                      <a:pt x="1640" y="178"/>
                      <a:pt x="1638" y="177"/>
                    </a:cubicBezTo>
                    <a:cubicBezTo>
                      <a:pt x="1633" y="175"/>
                      <a:pt x="1620" y="170"/>
                      <a:pt x="1615" y="170"/>
                    </a:cubicBezTo>
                    <a:cubicBezTo>
                      <a:pt x="1614" y="170"/>
                      <a:pt x="1614" y="171"/>
                      <a:pt x="1614" y="171"/>
                    </a:cubicBezTo>
                    <a:cubicBezTo>
                      <a:pt x="1613" y="171"/>
                      <a:pt x="1613" y="172"/>
                      <a:pt x="1613" y="174"/>
                    </a:cubicBezTo>
                    <a:cubicBezTo>
                      <a:pt x="1612" y="175"/>
                      <a:pt x="1612" y="177"/>
                      <a:pt x="1610" y="178"/>
                    </a:cubicBezTo>
                    <a:cubicBezTo>
                      <a:pt x="1611" y="179"/>
                      <a:pt x="1612" y="180"/>
                      <a:pt x="1616" y="184"/>
                    </a:cubicBezTo>
                    <a:cubicBezTo>
                      <a:pt x="1618" y="186"/>
                      <a:pt x="1619" y="189"/>
                      <a:pt x="1619" y="191"/>
                    </a:cubicBezTo>
                    <a:cubicBezTo>
                      <a:pt x="1619" y="194"/>
                      <a:pt x="1616" y="196"/>
                      <a:pt x="1612" y="198"/>
                    </a:cubicBezTo>
                    <a:cubicBezTo>
                      <a:pt x="1611" y="199"/>
                      <a:pt x="1610" y="199"/>
                      <a:pt x="1608" y="199"/>
                    </a:cubicBezTo>
                    <a:cubicBezTo>
                      <a:pt x="1603" y="199"/>
                      <a:pt x="1597" y="195"/>
                      <a:pt x="1594" y="192"/>
                    </a:cubicBezTo>
                    <a:cubicBezTo>
                      <a:pt x="1593" y="190"/>
                      <a:pt x="1592" y="190"/>
                      <a:pt x="1590" y="189"/>
                    </a:cubicBezTo>
                    <a:cubicBezTo>
                      <a:pt x="1588" y="189"/>
                      <a:pt x="1584" y="188"/>
                      <a:pt x="1583" y="184"/>
                    </a:cubicBezTo>
                    <a:cubicBezTo>
                      <a:pt x="1582" y="181"/>
                      <a:pt x="1583" y="179"/>
                      <a:pt x="1583" y="178"/>
                    </a:cubicBezTo>
                    <a:cubicBezTo>
                      <a:pt x="1585" y="176"/>
                      <a:pt x="1589" y="176"/>
                      <a:pt x="1592" y="179"/>
                    </a:cubicBezTo>
                    <a:cubicBezTo>
                      <a:pt x="1593" y="180"/>
                      <a:pt x="1596" y="179"/>
                      <a:pt x="1597" y="177"/>
                    </a:cubicBezTo>
                    <a:cubicBezTo>
                      <a:pt x="1597" y="177"/>
                      <a:pt x="1597" y="177"/>
                      <a:pt x="1596" y="176"/>
                    </a:cubicBezTo>
                    <a:cubicBezTo>
                      <a:pt x="1595" y="175"/>
                      <a:pt x="1589" y="173"/>
                      <a:pt x="1585" y="173"/>
                    </a:cubicBezTo>
                    <a:cubicBezTo>
                      <a:pt x="1582" y="173"/>
                      <a:pt x="1581" y="175"/>
                      <a:pt x="1578" y="178"/>
                    </a:cubicBezTo>
                    <a:cubicBezTo>
                      <a:pt x="1577" y="180"/>
                      <a:pt x="1575" y="182"/>
                      <a:pt x="1572" y="183"/>
                    </a:cubicBezTo>
                    <a:cubicBezTo>
                      <a:pt x="1570" y="184"/>
                      <a:pt x="1568" y="185"/>
                      <a:pt x="1565" y="185"/>
                    </a:cubicBezTo>
                    <a:cubicBezTo>
                      <a:pt x="1557" y="185"/>
                      <a:pt x="1544" y="182"/>
                      <a:pt x="1542" y="180"/>
                    </a:cubicBezTo>
                    <a:cubicBezTo>
                      <a:pt x="1542" y="180"/>
                      <a:pt x="1540" y="180"/>
                      <a:pt x="1535" y="180"/>
                    </a:cubicBezTo>
                    <a:cubicBezTo>
                      <a:pt x="1526" y="180"/>
                      <a:pt x="1512" y="181"/>
                      <a:pt x="1510" y="182"/>
                    </a:cubicBezTo>
                    <a:cubicBezTo>
                      <a:pt x="1509" y="183"/>
                      <a:pt x="1509" y="186"/>
                      <a:pt x="1509" y="187"/>
                    </a:cubicBezTo>
                    <a:cubicBezTo>
                      <a:pt x="1509" y="190"/>
                      <a:pt x="1509" y="192"/>
                      <a:pt x="1507" y="193"/>
                    </a:cubicBezTo>
                    <a:cubicBezTo>
                      <a:pt x="1507" y="193"/>
                      <a:pt x="1507" y="193"/>
                      <a:pt x="1507" y="193"/>
                    </a:cubicBezTo>
                    <a:cubicBezTo>
                      <a:pt x="1506" y="193"/>
                      <a:pt x="1506" y="193"/>
                      <a:pt x="1506" y="193"/>
                    </a:cubicBezTo>
                    <a:cubicBezTo>
                      <a:pt x="1504" y="193"/>
                      <a:pt x="1503" y="191"/>
                      <a:pt x="1503" y="187"/>
                    </a:cubicBezTo>
                    <a:cubicBezTo>
                      <a:pt x="1502" y="184"/>
                      <a:pt x="1502" y="181"/>
                      <a:pt x="1502" y="180"/>
                    </a:cubicBezTo>
                    <a:cubicBezTo>
                      <a:pt x="1501" y="180"/>
                      <a:pt x="1499" y="179"/>
                      <a:pt x="1495" y="179"/>
                    </a:cubicBezTo>
                    <a:cubicBezTo>
                      <a:pt x="1490" y="179"/>
                      <a:pt x="1487" y="179"/>
                      <a:pt x="1486" y="177"/>
                    </a:cubicBezTo>
                    <a:cubicBezTo>
                      <a:pt x="1486" y="176"/>
                      <a:pt x="1486" y="175"/>
                      <a:pt x="1487" y="173"/>
                    </a:cubicBezTo>
                    <a:cubicBezTo>
                      <a:pt x="1488" y="173"/>
                      <a:pt x="1487" y="173"/>
                      <a:pt x="1487" y="172"/>
                    </a:cubicBezTo>
                    <a:cubicBezTo>
                      <a:pt x="1487" y="171"/>
                      <a:pt x="1486" y="168"/>
                      <a:pt x="1490" y="166"/>
                    </a:cubicBezTo>
                    <a:cubicBezTo>
                      <a:pt x="1490" y="164"/>
                      <a:pt x="1482" y="158"/>
                      <a:pt x="1472" y="153"/>
                    </a:cubicBezTo>
                    <a:cubicBezTo>
                      <a:pt x="1468" y="152"/>
                      <a:pt x="1462" y="151"/>
                      <a:pt x="1454" y="151"/>
                    </a:cubicBezTo>
                    <a:cubicBezTo>
                      <a:pt x="1445" y="151"/>
                      <a:pt x="1434" y="152"/>
                      <a:pt x="1430" y="154"/>
                    </a:cubicBezTo>
                    <a:cubicBezTo>
                      <a:pt x="1426" y="155"/>
                      <a:pt x="1419" y="155"/>
                      <a:pt x="1412" y="155"/>
                    </a:cubicBezTo>
                    <a:cubicBezTo>
                      <a:pt x="1407" y="155"/>
                      <a:pt x="1407" y="155"/>
                      <a:pt x="1407" y="155"/>
                    </a:cubicBezTo>
                    <a:cubicBezTo>
                      <a:pt x="1406" y="155"/>
                      <a:pt x="1405" y="155"/>
                      <a:pt x="1404" y="155"/>
                    </a:cubicBezTo>
                    <a:cubicBezTo>
                      <a:pt x="1403" y="155"/>
                      <a:pt x="1403" y="155"/>
                      <a:pt x="1403" y="155"/>
                    </a:cubicBezTo>
                    <a:cubicBezTo>
                      <a:pt x="1401" y="155"/>
                      <a:pt x="1400" y="155"/>
                      <a:pt x="1399" y="154"/>
                    </a:cubicBezTo>
                    <a:cubicBezTo>
                      <a:pt x="1398" y="153"/>
                      <a:pt x="1398" y="151"/>
                      <a:pt x="1399" y="150"/>
                    </a:cubicBezTo>
                    <a:cubicBezTo>
                      <a:pt x="1399" y="149"/>
                      <a:pt x="1399" y="149"/>
                      <a:pt x="1399" y="149"/>
                    </a:cubicBezTo>
                    <a:cubicBezTo>
                      <a:pt x="1398" y="147"/>
                      <a:pt x="1392" y="145"/>
                      <a:pt x="1389" y="145"/>
                    </a:cubicBezTo>
                    <a:cubicBezTo>
                      <a:pt x="1388" y="145"/>
                      <a:pt x="1388" y="145"/>
                      <a:pt x="1388" y="145"/>
                    </a:cubicBezTo>
                    <a:cubicBezTo>
                      <a:pt x="1387" y="146"/>
                      <a:pt x="1386" y="147"/>
                      <a:pt x="1385" y="147"/>
                    </a:cubicBezTo>
                    <a:cubicBezTo>
                      <a:pt x="1384" y="147"/>
                      <a:pt x="1382" y="146"/>
                      <a:pt x="1381" y="145"/>
                    </a:cubicBezTo>
                    <a:cubicBezTo>
                      <a:pt x="1381" y="144"/>
                      <a:pt x="1380" y="143"/>
                      <a:pt x="1380" y="142"/>
                    </a:cubicBezTo>
                    <a:cubicBezTo>
                      <a:pt x="1379" y="141"/>
                      <a:pt x="1373" y="139"/>
                      <a:pt x="1369" y="139"/>
                    </a:cubicBezTo>
                    <a:cubicBezTo>
                      <a:pt x="1369" y="139"/>
                      <a:pt x="1369" y="139"/>
                      <a:pt x="1368" y="139"/>
                    </a:cubicBezTo>
                    <a:cubicBezTo>
                      <a:pt x="1366" y="140"/>
                      <a:pt x="1364" y="139"/>
                      <a:pt x="1362" y="137"/>
                    </a:cubicBezTo>
                    <a:cubicBezTo>
                      <a:pt x="1362" y="136"/>
                      <a:pt x="1362" y="134"/>
                      <a:pt x="1362" y="133"/>
                    </a:cubicBezTo>
                    <a:cubicBezTo>
                      <a:pt x="1363" y="133"/>
                      <a:pt x="1364" y="131"/>
                      <a:pt x="1367" y="131"/>
                    </a:cubicBezTo>
                    <a:cubicBezTo>
                      <a:pt x="1367" y="131"/>
                      <a:pt x="1368" y="131"/>
                      <a:pt x="1369" y="131"/>
                    </a:cubicBezTo>
                    <a:cubicBezTo>
                      <a:pt x="1370" y="131"/>
                      <a:pt x="1370" y="131"/>
                      <a:pt x="1371" y="131"/>
                    </a:cubicBezTo>
                    <a:cubicBezTo>
                      <a:pt x="1374" y="131"/>
                      <a:pt x="1374" y="131"/>
                      <a:pt x="1375" y="131"/>
                    </a:cubicBezTo>
                    <a:cubicBezTo>
                      <a:pt x="1375" y="131"/>
                      <a:pt x="1375" y="131"/>
                      <a:pt x="1374" y="130"/>
                    </a:cubicBezTo>
                    <a:cubicBezTo>
                      <a:pt x="1372" y="127"/>
                      <a:pt x="1355" y="125"/>
                      <a:pt x="1343" y="125"/>
                    </a:cubicBezTo>
                    <a:cubicBezTo>
                      <a:pt x="1341" y="125"/>
                      <a:pt x="1340" y="125"/>
                      <a:pt x="1340" y="125"/>
                    </a:cubicBezTo>
                    <a:cubicBezTo>
                      <a:pt x="1340" y="125"/>
                      <a:pt x="1340" y="126"/>
                      <a:pt x="1340" y="126"/>
                    </a:cubicBezTo>
                    <a:cubicBezTo>
                      <a:pt x="1339" y="128"/>
                      <a:pt x="1338" y="132"/>
                      <a:pt x="1334" y="136"/>
                    </a:cubicBezTo>
                    <a:cubicBezTo>
                      <a:pt x="1331" y="139"/>
                      <a:pt x="1328" y="139"/>
                      <a:pt x="1326" y="139"/>
                    </a:cubicBezTo>
                    <a:cubicBezTo>
                      <a:pt x="1323" y="139"/>
                      <a:pt x="1321" y="138"/>
                      <a:pt x="1320" y="136"/>
                    </a:cubicBezTo>
                    <a:cubicBezTo>
                      <a:pt x="1319" y="135"/>
                      <a:pt x="1319" y="134"/>
                      <a:pt x="1319" y="133"/>
                    </a:cubicBezTo>
                    <a:cubicBezTo>
                      <a:pt x="1320" y="130"/>
                      <a:pt x="1322" y="129"/>
                      <a:pt x="1325" y="128"/>
                    </a:cubicBezTo>
                    <a:cubicBezTo>
                      <a:pt x="1325" y="128"/>
                      <a:pt x="1326" y="128"/>
                      <a:pt x="1327" y="128"/>
                    </a:cubicBezTo>
                    <a:cubicBezTo>
                      <a:pt x="1326" y="128"/>
                      <a:pt x="1324" y="128"/>
                      <a:pt x="1323" y="127"/>
                    </a:cubicBezTo>
                    <a:cubicBezTo>
                      <a:pt x="1320" y="127"/>
                      <a:pt x="1317" y="127"/>
                      <a:pt x="1315" y="125"/>
                    </a:cubicBezTo>
                    <a:cubicBezTo>
                      <a:pt x="1315" y="124"/>
                      <a:pt x="1314" y="122"/>
                      <a:pt x="1315" y="121"/>
                    </a:cubicBezTo>
                    <a:cubicBezTo>
                      <a:pt x="1316" y="120"/>
                      <a:pt x="1317" y="119"/>
                      <a:pt x="1319" y="119"/>
                    </a:cubicBezTo>
                    <a:cubicBezTo>
                      <a:pt x="1319" y="118"/>
                      <a:pt x="1319" y="118"/>
                      <a:pt x="1319" y="118"/>
                    </a:cubicBezTo>
                    <a:cubicBezTo>
                      <a:pt x="1311" y="117"/>
                      <a:pt x="1299" y="115"/>
                      <a:pt x="1293" y="115"/>
                    </a:cubicBezTo>
                    <a:cubicBezTo>
                      <a:pt x="1287" y="116"/>
                      <a:pt x="1283" y="114"/>
                      <a:pt x="1280" y="113"/>
                    </a:cubicBezTo>
                    <a:cubicBezTo>
                      <a:pt x="1278" y="112"/>
                      <a:pt x="1277" y="112"/>
                      <a:pt x="1275" y="112"/>
                    </a:cubicBezTo>
                    <a:cubicBezTo>
                      <a:pt x="1274" y="112"/>
                      <a:pt x="1274" y="112"/>
                      <a:pt x="1274" y="112"/>
                    </a:cubicBezTo>
                    <a:cubicBezTo>
                      <a:pt x="1274" y="112"/>
                      <a:pt x="1274" y="113"/>
                      <a:pt x="1275" y="114"/>
                    </a:cubicBezTo>
                    <a:cubicBezTo>
                      <a:pt x="1276" y="115"/>
                      <a:pt x="1276" y="116"/>
                      <a:pt x="1275" y="117"/>
                    </a:cubicBezTo>
                    <a:cubicBezTo>
                      <a:pt x="1274" y="120"/>
                      <a:pt x="1268" y="121"/>
                      <a:pt x="1266" y="121"/>
                    </a:cubicBezTo>
                    <a:cubicBezTo>
                      <a:pt x="1265" y="121"/>
                      <a:pt x="1264" y="121"/>
                      <a:pt x="1263" y="120"/>
                    </a:cubicBezTo>
                    <a:cubicBezTo>
                      <a:pt x="1259" y="120"/>
                      <a:pt x="1255" y="122"/>
                      <a:pt x="1254" y="123"/>
                    </a:cubicBezTo>
                    <a:cubicBezTo>
                      <a:pt x="1254" y="123"/>
                      <a:pt x="1254" y="124"/>
                      <a:pt x="1254" y="124"/>
                    </a:cubicBezTo>
                    <a:cubicBezTo>
                      <a:pt x="1255" y="125"/>
                      <a:pt x="1255" y="125"/>
                      <a:pt x="1255" y="125"/>
                    </a:cubicBezTo>
                    <a:cubicBezTo>
                      <a:pt x="1256" y="125"/>
                      <a:pt x="1257" y="125"/>
                      <a:pt x="1257" y="124"/>
                    </a:cubicBezTo>
                    <a:cubicBezTo>
                      <a:pt x="1259" y="124"/>
                      <a:pt x="1261" y="123"/>
                      <a:pt x="1263" y="124"/>
                    </a:cubicBezTo>
                    <a:cubicBezTo>
                      <a:pt x="1264" y="124"/>
                      <a:pt x="1264" y="125"/>
                      <a:pt x="1264" y="126"/>
                    </a:cubicBezTo>
                    <a:cubicBezTo>
                      <a:pt x="1264" y="128"/>
                      <a:pt x="1263" y="129"/>
                      <a:pt x="1261" y="130"/>
                    </a:cubicBezTo>
                    <a:cubicBezTo>
                      <a:pt x="1261" y="130"/>
                      <a:pt x="1261" y="130"/>
                      <a:pt x="1261" y="130"/>
                    </a:cubicBezTo>
                    <a:cubicBezTo>
                      <a:pt x="1264" y="133"/>
                      <a:pt x="1264" y="136"/>
                      <a:pt x="1264" y="138"/>
                    </a:cubicBezTo>
                    <a:cubicBezTo>
                      <a:pt x="1264" y="139"/>
                      <a:pt x="1264" y="139"/>
                      <a:pt x="1264" y="139"/>
                    </a:cubicBezTo>
                    <a:cubicBezTo>
                      <a:pt x="1264" y="140"/>
                      <a:pt x="1264" y="141"/>
                      <a:pt x="1263" y="141"/>
                    </a:cubicBezTo>
                    <a:cubicBezTo>
                      <a:pt x="1262" y="143"/>
                      <a:pt x="1259" y="143"/>
                      <a:pt x="1258" y="143"/>
                    </a:cubicBezTo>
                    <a:cubicBezTo>
                      <a:pt x="1255" y="143"/>
                      <a:pt x="1253" y="142"/>
                      <a:pt x="1252" y="141"/>
                    </a:cubicBezTo>
                    <a:cubicBezTo>
                      <a:pt x="1251" y="139"/>
                      <a:pt x="1249" y="140"/>
                      <a:pt x="1247" y="140"/>
                    </a:cubicBezTo>
                    <a:cubicBezTo>
                      <a:pt x="1246" y="140"/>
                      <a:pt x="1245" y="141"/>
                      <a:pt x="1244" y="141"/>
                    </a:cubicBezTo>
                    <a:cubicBezTo>
                      <a:pt x="1245" y="141"/>
                      <a:pt x="1246" y="142"/>
                      <a:pt x="1246" y="144"/>
                    </a:cubicBezTo>
                    <a:cubicBezTo>
                      <a:pt x="1246" y="145"/>
                      <a:pt x="1245" y="147"/>
                      <a:pt x="1239" y="148"/>
                    </a:cubicBezTo>
                    <a:cubicBezTo>
                      <a:pt x="1234" y="148"/>
                      <a:pt x="1233" y="145"/>
                      <a:pt x="1232" y="143"/>
                    </a:cubicBezTo>
                    <a:cubicBezTo>
                      <a:pt x="1231" y="143"/>
                      <a:pt x="1231" y="142"/>
                      <a:pt x="1231" y="142"/>
                    </a:cubicBezTo>
                    <a:cubicBezTo>
                      <a:pt x="1230" y="142"/>
                      <a:pt x="1230" y="142"/>
                      <a:pt x="1229" y="142"/>
                    </a:cubicBezTo>
                    <a:cubicBezTo>
                      <a:pt x="1227" y="142"/>
                      <a:pt x="1224" y="142"/>
                      <a:pt x="1221" y="141"/>
                    </a:cubicBezTo>
                    <a:cubicBezTo>
                      <a:pt x="1218" y="140"/>
                      <a:pt x="1215" y="139"/>
                      <a:pt x="1213" y="139"/>
                    </a:cubicBezTo>
                    <a:cubicBezTo>
                      <a:pt x="1211" y="139"/>
                      <a:pt x="1210" y="140"/>
                      <a:pt x="1208" y="141"/>
                    </a:cubicBezTo>
                    <a:cubicBezTo>
                      <a:pt x="1206" y="142"/>
                      <a:pt x="1204" y="143"/>
                      <a:pt x="1200" y="144"/>
                    </a:cubicBezTo>
                    <a:cubicBezTo>
                      <a:pt x="1194" y="144"/>
                      <a:pt x="1184" y="140"/>
                      <a:pt x="1181" y="136"/>
                    </a:cubicBezTo>
                    <a:cubicBezTo>
                      <a:pt x="1181" y="136"/>
                      <a:pt x="1180" y="134"/>
                      <a:pt x="1180" y="134"/>
                    </a:cubicBezTo>
                    <a:cubicBezTo>
                      <a:pt x="1180" y="134"/>
                      <a:pt x="1179" y="135"/>
                      <a:pt x="1178" y="136"/>
                    </a:cubicBezTo>
                    <a:cubicBezTo>
                      <a:pt x="1177" y="137"/>
                      <a:pt x="1176" y="139"/>
                      <a:pt x="1176" y="141"/>
                    </a:cubicBezTo>
                    <a:cubicBezTo>
                      <a:pt x="1175" y="145"/>
                      <a:pt x="1174" y="148"/>
                      <a:pt x="1171" y="148"/>
                    </a:cubicBezTo>
                    <a:cubicBezTo>
                      <a:pt x="1170" y="148"/>
                      <a:pt x="1169" y="150"/>
                      <a:pt x="1168" y="151"/>
                    </a:cubicBezTo>
                    <a:cubicBezTo>
                      <a:pt x="1167" y="154"/>
                      <a:pt x="1166" y="156"/>
                      <a:pt x="1164" y="157"/>
                    </a:cubicBezTo>
                    <a:cubicBezTo>
                      <a:pt x="1163" y="157"/>
                      <a:pt x="1163" y="157"/>
                      <a:pt x="1162" y="157"/>
                    </a:cubicBezTo>
                    <a:cubicBezTo>
                      <a:pt x="1160" y="157"/>
                      <a:pt x="1159" y="156"/>
                      <a:pt x="1159" y="156"/>
                    </a:cubicBezTo>
                    <a:cubicBezTo>
                      <a:pt x="1158" y="155"/>
                      <a:pt x="1157" y="155"/>
                      <a:pt x="1157" y="155"/>
                    </a:cubicBezTo>
                    <a:cubicBezTo>
                      <a:pt x="1156" y="155"/>
                      <a:pt x="1156" y="155"/>
                      <a:pt x="1156" y="155"/>
                    </a:cubicBezTo>
                    <a:cubicBezTo>
                      <a:pt x="1151" y="155"/>
                      <a:pt x="1138" y="142"/>
                      <a:pt x="1137" y="138"/>
                    </a:cubicBezTo>
                    <a:cubicBezTo>
                      <a:pt x="1137" y="136"/>
                      <a:pt x="1130" y="129"/>
                      <a:pt x="1128" y="128"/>
                    </a:cubicBezTo>
                    <a:cubicBezTo>
                      <a:pt x="1126" y="127"/>
                      <a:pt x="1127" y="125"/>
                      <a:pt x="1127" y="125"/>
                    </a:cubicBezTo>
                    <a:cubicBezTo>
                      <a:pt x="1127" y="124"/>
                      <a:pt x="1127" y="123"/>
                      <a:pt x="1130" y="123"/>
                    </a:cubicBezTo>
                    <a:cubicBezTo>
                      <a:pt x="1132" y="123"/>
                      <a:pt x="1134" y="124"/>
                      <a:pt x="1135" y="125"/>
                    </a:cubicBezTo>
                    <a:cubicBezTo>
                      <a:pt x="1137" y="126"/>
                      <a:pt x="1139" y="126"/>
                      <a:pt x="1141" y="125"/>
                    </a:cubicBezTo>
                    <a:cubicBezTo>
                      <a:pt x="1141" y="125"/>
                      <a:pt x="1141" y="124"/>
                      <a:pt x="1141" y="123"/>
                    </a:cubicBezTo>
                    <a:cubicBezTo>
                      <a:pt x="1141" y="122"/>
                      <a:pt x="1140" y="121"/>
                      <a:pt x="1139" y="121"/>
                    </a:cubicBezTo>
                    <a:cubicBezTo>
                      <a:pt x="1136" y="121"/>
                      <a:pt x="1135" y="119"/>
                      <a:pt x="1135" y="118"/>
                    </a:cubicBezTo>
                    <a:cubicBezTo>
                      <a:pt x="1135" y="116"/>
                      <a:pt x="1136" y="115"/>
                      <a:pt x="1137" y="114"/>
                    </a:cubicBezTo>
                    <a:cubicBezTo>
                      <a:pt x="1137" y="113"/>
                      <a:pt x="1136" y="113"/>
                      <a:pt x="1136" y="112"/>
                    </a:cubicBezTo>
                    <a:cubicBezTo>
                      <a:pt x="1135" y="110"/>
                      <a:pt x="1134" y="109"/>
                      <a:pt x="1134" y="107"/>
                    </a:cubicBezTo>
                    <a:cubicBezTo>
                      <a:pt x="1135" y="106"/>
                      <a:pt x="1135" y="106"/>
                      <a:pt x="1136" y="105"/>
                    </a:cubicBezTo>
                    <a:cubicBezTo>
                      <a:pt x="1135" y="105"/>
                      <a:pt x="1135" y="105"/>
                      <a:pt x="1134" y="105"/>
                    </a:cubicBezTo>
                    <a:cubicBezTo>
                      <a:pt x="1131" y="105"/>
                      <a:pt x="1126" y="102"/>
                      <a:pt x="1125" y="99"/>
                    </a:cubicBezTo>
                    <a:cubicBezTo>
                      <a:pt x="1124" y="99"/>
                      <a:pt x="1122" y="98"/>
                      <a:pt x="1118" y="98"/>
                    </a:cubicBezTo>
                    <a:cubicBezTo>
                      <a:pt x="1116" y="98"/>
                      <a:pt x="1115" y="98"/>
                      <a:pt x="1114" y="99"/>
                    </a:cubicBezTo>
                    <a:cubicBezTo>
                      <a:pt x="1114" y="99"/>
                      <a:pt x="1114" y="100"/>
                      <a:pt x="1113" y="100"/>
                    </a:cubicBezTo>
                    <a:cubicBezTo>
                      <a:pt x="1113" y="101"/>
                      <a:pt x="1112" y="102"/>
                      <a:pt x="1110" y="102"/>
                    </a:cubicBezTo>
                    <a:cubicBezTo>
                      <a:pt x="1109" y="102"/>
                      <a:pt x="1107" y="101"/>
                      <a:pt x="1106" y="100"/>
                    </a:cubicBezTo>
                    <a:cubicBezTo>
                      <a:pt x="1106" y="99"/>
                      <a:pt x="1106" y="99"/>
                      <a:pt x="1106" y="98"/>
                    </a:cubicBezTo>
                    <a:cubicBezTo>
                      <a:pt x="1105" y="98"/>
                      <a:pt x="1104" y="98"/>
                      <a:pt x="1103" y="98"/>
                    </a:cubicBezTo>
                    <a:cubicBezTo>
                      <a:pt x="1100" y="97"/>
                      <a:pt x="1097" y="97"/>
                      <a:pt x="1094" y="96"/>
                    </a:cubicBezTo>
                    <a:cubicBezTo>
                      <a:pt x="1089" y="95"/>
                      <a:pt x="1087" y="92"/>
                      <a:pt x="1086" y="90"/>
                    </a:cubicBezTo>
                    <a:cubicBezTo>
                      <a:pt x="1085" y="90"/>
                      <a:pt x="1085" y="89"/>
                      <a:pt x="1085" y="89"/>
                    </a:cubicBezTo>
                    <a:cubicBezTo>
                      <a:pt x="1085" y="89"/>
                      <a:pt x="1085" y="90"/>
                      <a:pt x="1085" y="90"/>
                    </a:cubicBezTo>
                    <a:cubicBezTo>
                      <a:pt x="1084" y="92"/>
                      <a:pt x="1083" y="94"/>
                      <a:pt x="1081" y="94"/>
                    </a:cubicBezTo>
                    <a:cubicBezTo>
                      <a:pt x="1080" y="94"/>
                      <a:pt x="1079" y="94"/>
                      <a:pt x="1079" y="94"/>
                    </a:cubicBezTo>
                    <a:cubicBezTo>
                      <a:pt x="1078" y="93"/>
                      <a:pt x="1076" y="94"/>
                      <a:pt x="1076" y="95"/>
                    </a:cubicBezTo>
                    <a:cubicBezTo>
                      <a:pt x="1075" y="95"/>
                      <a:pt x="1075" y="96"/>
                      <a:pt x="1076" y="97"/>
                    </a:cubicBezTo>
                    <a:cubicBezTo>
                      <a:pt x="1077" y="100"/>
                      <a:pt x="1077" y="102"/>
                      <a:pt x="1076" y="104"/>
                    </a:cubicBezTo>
                    <a:cubicBezTo>
                      <a:pt x="1076" y="105"/>
                      <a:pt x="1076" y="106"/>
                      <a:pt x="1076" y="107"/>
                    </a:cubicBezTo>
                    <a:cubicBezTo>
                      <a:pt x="1075" y="110"/>
                      <a:pt x="1073" y="111"/>
                      <a:pt x="1072" y="111"/>
                    </a:cubicBezTo>
                    <a:cubicBezTo>
                      <a:pt x="1071" y="111"/>
                      <a:pt x="1070" y="110"/>
                      <a:pt x="1068" y="110"/>
                    </a:cubicBezTo>
                    <a:cubicBezTo>
                      <a:pt x="1068" y="109"/>
                      <a:pt x="1067" y="109"/>
                      <a:pt x="1066" y="109"/>
                    </a:cubicBezTo>
                    <a:cubicBezTo>
                      <a:pt x="1065" y="108"/>
                      <a:pt x="1065" y="109"/>
                      <a:pt x="1064" y="109"/>
                    </a:cubicBezTo>
                    <a:cubicBezTo>
                      <a:pt x="1063" y="110"/>
                      <a:pt x="1061" y="111"/>
                      <a:pt x="1058" y="111"/>
                    </a:cubicBezTo>
                    <a:cubicBezTo>
                      <a:pt x="1056" y="111"/>
                      <a:pt x="1055" y="111"/>
                      <a:pt x="1053" y="110"/>
                    </a:cubicBezTo>
                    <a:cubicBezTo>
                      <a:pt x="1049" y="109"/>
                      <a:pt x="1046" y="109"/>
                      <a:pt x="1043" y="109"/>
                    </a:cubicBezTo>
                    <a:cubicBezTo>
                      <a:pt x="1041" y="109"/>
                      <a:pt x="1038" y="109"/>
                      <a:pt x="1036" y="106"/>
                    </a:cubicBezTo>
                    <a:cubicBezTo>
                      <a:pt x="1036" y="106"/>
                      <a:pt x="1036" y="105"/>
                      <a:pt x="1035" y="105"/>
                    </a:cubicBezTo>
                    <a:cubicBezTo>
                      <a:pt x="1035" y="108"/>
                      <a:pt x="1030" y="108"/>
                      <a:pt x="1029" y="108"/>
                    </a:cubicBezTo>
                    <a:cubicBezTo>
                      <a:pt x="1025" y="108"/>
                      <a:pt x="1017" y="107"/>
                      <a:pt x="1016" y="103"/>
                    </a:cubicBezTo>
                    <a:cubicBezTo>
                      <a:pt x="1015" y="100"/>
                      <a:pt x="1016" y="98"/>
                      <a:pt x="1018" y="97"/>
                    </a:cubicBezTo>
                    <a:cubicBezTo>
                      <a:pt x="1016" y="97"/>
                      <a:pt x="1014" y="97"/>
                      <a:pt x="1012" y="97"/>
                    </a:cubicBezTo>
                    <a:cubicBezTo>
                      <a:pt x="1008" y="97"/>
                      <a:pt x="1005" y="96"/>
                      <a:pt x="1001" y="95"/>
                    </a:cubicBezTo>
                    <a:cubicBezTo>
                      <a:pt x="998" y="94"/>
                      <a:pt x="995" y="94"/>
                      <a:pt x="991" y="94"/>
                    </a:cubicBezTo>
                    <a:cubicBezTo>
                      <a:pt x="988" y="94"/>
                      <a:pt x="988" y="94"/>
                      <a:pt x="988" y="94"/>
                    </a:cubicBezTo>
                    <a:cubicBezTo>
                      <a:pt x="981" y="95"/>
                      <a:pt x="967" y="96"/>
                      <a:pt x="964" y="97"/>
                    </a:cubicBezTo>
                    <a:cubicBezTo>
                      <a:pt x="964" y="97"/>
                      <a:pt x="964" y="98"/>
                      <a:pt x="964" y="98"/>
                    </a:cubicBezTo>
                    <a:cubicBezTo>
                      <a:pt x="965" y="99"/>
                      <a:pt x="965" y="101"/>
                      <a:pt x="964" y="102"/>
                    </a:cubicBezTo>
                    <a:cubicBezTo>
                      <a:pt x="964" y="103"/>
                      <a:pt x="963" y="103"/>
                      <a:pt x="962" y="104"/>
                    </a:cubicBezTo>
                    <a:cubicBezTo>
                      <a:pt x="961" y="104"/>
                      <a:pt x="961" y="104"/>
                      <a:pt x="961" y="104"/>
                    </a:cubicBezTo>
                    <a:cubicBezTo>
                      <a:pt x="960" y="104"/>
                      <a:pt x="959" y="103"/>
                      <a:pt x="958" y="102"/>
                    </a:cubicBezTo>
                    <a:cubicBezTo>
                      <a:pt x="957" y="101"/>
                      <a:pt x="957" y="98"/>
                      <a:pt x="957" y="95"/>
                    </a:cubicBezTo>
                    <a:cubicBezTo>
                      <a:pt x="958" y="94"/>
                      <a:pt x="958" y="92"/>
                      <a:pt x="958" y="91"/>
                    </a:cubicBezTo>
                    <a:cubicBezTo>
                      <a:pt x="957" y="90"/>
                      <a:pt x="957" y="90"/>
                      <a:pt x="956" y="89"/>
                    </a:cubicBezTo>
                    <a:cubicBezTo>
                      <a:pt x="956" y="90"/>
                      <a:pt x="956" y="91"/>
                      <a:pt x="955" y="91"/>
                    </a:cubicBezTo>
                    <a:cubicBezTo>
                      <a:pt x="953" y="94"/>
                      <a:pt x="948" y="94"/>
                      <a:pt x="947" y="94"/>
                    </a:cubicBezTo>
                    <a:cubicBezTo>
                      <a:pt x="946" y="94"/>
                      <a:pt x="943" y="94"/>
                      <a:pt x="941" y="92"/>
                    </a:cubicBezTo>
                    <a:cubicBezTo>
                      <a:pt x="937" y="89"/>
                      <a:pt x="934" y="87"/>
                      <a:pt x="929" y="86"/>
                    </a:cubicBezTo>
                    <a:cubicBezTo>
                      <a:pt x="928" y="86"/>
                      <a:pt x="928" y="86"/>
                      <a:pt x="927" y="86"/>
                    </a:cubicBezTo>
                    <a:cubicBezTo>
                      <a:pt x="923" y="86"/>
                      <a:pt x="919" y="89"/>
                      <a:pt x="918" y="90"/>
                    </a:cubicBezTo>
                    <a:cubicBezTo>
                      <a:pt x="919" y="91"/>
                      <a:pt x="920" y="91"/>
                      <a:pt x="921" y="91"/>
                    </a:cubicBezTo>
                    <a:cubicBezTo>
                      <a:pt x="923" y="91"/>
                      <a:pt x="925" y="91"/>
                      <a:pt x="925" y="93"/>
                    </a:cubicBezTo>
                    <a:cubicBezTo>
                      <a:pt x="925" y="94"/>
                      <a:pt x="925" y="95"/>
                      <a:pt x="925" y="95"/>
                    </a:cubicBezTo>
                    <a:cubicBezTo>
                      <a:pt x="924" y="97"/>
                      <a:pt x="921" y="97"/>
                      <a:pt x="916" y="98"/>
                    </a:cubicBezTo>
                    <a:cubicBezTo>
                      <a:pt x="915" y="98"/>
                      <a:pt x="912" y="98"/>
                      <a:pt x="911" y="98"/>
                    </a:cubicBezTo>
                    <a:cubicBezTo>
                      <a:pt x="909" y="103"/>
                      <a:pt x="893" y="105"/>
                      <a:pt x="893" y="105"/>
                    </a:cubicBezTo>
                    <a:cubicBezTo>
                      <a:pt x="890" y="106"/>
                      <a:pt x="890" y="106"/>
                      <a:pt x="890" y="106"/>
                    </a:cubicBezTo>
                    <a:cubicBezTo>
                      <a:pt x="881" y="107"/>
                      <a:pt x="879" y="107"/>
                      <a:pt x="875" y="111"/>
                    </a:cubicBezTo>
                    <a:cubicBezTo>
                      <a:pt x="874" y="112"/>
                      <a:pt x="873" y="112"/>
                      <a:pt x="872" y="112"/>
                    </a:cubicBezTo>
                    <a:cubicBezTo>
                      <a:pt x="870" y="112"/>
                      <a:pt x="870" y="112"/>
                      <a:pt x="870" y="112"/>
                    </a:cubicBezTo>
                    <a:cubicBezTo>
                      <a:pt x="870" y="111"/>
                      <a:pt x="870" y="111"/>
                      <a:pt x="870" y="111"/>
                    </a:cubicBezTo>
                    <a:cubicBezTo>
                      <a:pt x="868" y="108"/>
                      <a:pt x="874" y="101"/>
                      <a:pt x="875" y="100"/>
                    </a:cubicBezTo>
                    <a:cubicBezTo>
                      <a:pt x="878" y="97"/>
                      <a:pt x="880" y="97"/>
                      <a:pt x="882" y="96"/>
                    </a:cubicBezTo>
                    <a:cubicBezTo>
                      <a:pt x="884" y="96"/>
                      <a:pt x="885" y="95"/>
                      <a:pt x="886" y="95"/>
                    </a:cubicBezTo>
                    <a:cubicBezTo>
                      <a:pt x="888" y="91"/>
                      <a:pt x="891" y="91"/>
                      <a:pt x="896" y="90"/>
                    </a:cubicBezTo>
                    <a:cubicBezTo>
                      <a:pt x="897" y="90"/>
                      <a:pt x="898" y="90"/>
                      <a:pt x="899" y="90"/>
                    </a:cubicBezTo>
                    <a:cubicBezTo>
                      <a:pt x="902" y="89"/>
                      <a:pt x="903" y="88"/>
                      <a:pt x="905" y="87"/>
                    </a:cubicBezTo>
                    <a:cubicBezTo>
                      <a:pt x="905" y="86"/>
                      <a:pt x="906" y="85"/>
                      <a:pt x="908" y="84"/>
                    </a:cubicBezTo>
                    <a:cubicBezTo>
                      <a:pt x="909" y="84"/>
                      <a:pt x="909" y="84"/>
                      <a:pt x="909" y="84"/>
                    </a:cubicBezTo>
                    <a:cubicBezTo>
                      <a:pt x="911" y="83"/>
                      <a:pt x="918" y="80"/>
                      <a:pt x="918" y="78"/>
                    </a:cubicBezTo>
                    <a:cubicBezTo>
                      <a:pt x="920" y="74"/>
                      <a:pt x="936" y="69"/>
                      <a:pt x="939" y="69"/>
                    </a:cubicBezTo>
                    <a:cubicBezTo>
                      <a:pt x="940" y="69"/>
                      <a:pt x="941" y="67"/>
                      <a:pt x="941" y="66"/>
                    </a:cubicBezTo>
                    <a:cubicBezTo>
                      <a:pt x="942" y="65"/>
                      <a:pt x="943" y="63"/>
                      <a:pt x="945" y="63"/>
                    </a:cubicBezTo>
                    <a:cubicBezTo>
                      <a:pt x="946" y="63"/>
                      <a:pt x="949" y="62"/>
                      <a:pt x="958" y="58"/>
                    </a:cubicBezTo>
                    <a:cubicBezTo>
                      <a:pt x="960" y="57"/>
                      <a:pt x="961" y="54"/>
                      <a:pt x="962" y="53"/>
                    </a:cubicBezTo>
                    <a:cubicBezTo>
                      <a:pt x="961" y="53"/>
                      <a:pt x="961" y="53"/>
                      <a:pt x="961" y="53"/>
                    </a:cubicBezTo>
                    <a:cubicBezTo>
                      <a:pt x="959" y="52"/>
                      <a:pt x="957" y="51"/>
                      <a:pt x="957" y="49"/>
                    </a:cubicBezTo>
                    <a:cubicBezTo>
                      <a:pt x="957" y="48"/>
                      <a:pt x="957" y="48"/>
                      <a:pt x="957" y="47"/>
                    </a:cubicBezTo>
                    <a:cubicBezTo>
                      <a:pt x="958" y="46"/>
                      <a:pt x="959" y="46"/>
                      <a:pt x="960" y="46"/>
                    </a:cubicBezTo>
                    <a:cubicBezTo>
                      <a:pt x="961" y="46"/>
                      <a:pt x="962" y="46"/>
                      <a:pt x="964" y="45"/>
                    </a:cubicBezTo>
                    <a:cubicBezTo>
                      <a:pt x="964" y="45"/>
                      <a:pt x="964" y="45"/>
                      <a:pt x="963" y="44"/>
                    </a:cubicBezTo>
                    <a:cubicBezTo>
                      <a:pt x="963" y="44"/>
                      <a:pt x="963" y="44"/>
                      <a:pt x="962" y="44"/>
                    </a:cubicBezTo>
                    <a:cubicBezTo>
                      <a:pt x="962" y="44"/>
                      <a:pt x="961" y="44"/>
                      <a:pt x="961" y="44"/>
                    </a:cubicBezTo>
                    <a:cubicBezTo>
                      <a:pt x="960" y="44"/>
                      <a:pt x="960" y="44"/>
                      <a:pt x="960" y="44"/>
                    </a:cubicBezTo>
                    <a:cubicBezTo>
                      <a:pt x="959" y="43"/>
                      <a:pt x="959" y="43"/>
                      <a:pt x="959" y="43"/>
                    </a:cubicBezTo>
                    <a:cubicBezTo>
                      <a:pt x="958" y="42"/>
                      <a:pt x="959" y="41"/>
                      <a:pt x="959" y="40"/>
                    </a:cubicBezTo>
                    <a:cubicBezTo>
                      <a:pt x="959" y="39"/>
                      <a:pt x="960" y="38"/>
                      <a:pt x="959" y="38"/>
                    </a:cubicBezTo>
                    <a:cubicBezTo>
                      <a:pt x="959" y="37"/>
                      <a:pt x="957" y="37"/>
                      <a:pt x="956" y="38"/>
                    </a:cubicBezTo>
                    <a:cubicBezTo>
                      <a:pt x="956" y="38"/>
                      <a:pt x="955" y="38"/>
                      <a:pt x="954" y="38"/>
                    </a:cubicBezTo>
                    <a:cubicBezTo>
                      <a:pt x="953" y="38"/>
                      <a:pt x="952" y="38"/>
                      <a:pt x="952" y="37"/>
                    </a:cubicBezTo>
                    <a:cubicBezTo>
                      <a:pt x="951" y="37"/>
                      <a:pt x="951" y="36"/>
                      <a:pt x="951" y="35"/>
                    </a:cubicBezTo>
                    <a:cubicBezTo>
                      <a:pt x="951" y="31"/>
                      <a:pt x="951" y="28"/>
                      <a:pt x="949" y="27"/>
                    </a:cubicBezTo>
                    <a:cubicBezTo>
                      <a:pt x="950" y="27"/>
                      <a:pt x="949" y="28"/>
                      <a:pt x="948" y="28"/>
                    </a:cubicBezTo>
                    <a:cubicBezTo>
                      <a:pt x="947" y="28"/>
                      <a:pt x="946" y="29"/>
                      <a:pt x="944" y="29"/>
                    </a:cubicBezTo>
                    <a:cubicBezTo>
                      <a:pt x="942" y="29"/>
                      <a:pt x="941" y="29"/>
                      <a:pt x="940" y="28"/>
                    </a:cubicBezTo>
                    <a:cubicBezTo>
                      <a:pt x="937" y="26"/>
                      <a:pt x="930" y="24"/>
                      <a:pt x="926" y="24"/>
                    </a:cubicBezTo>
                    <a:cubicBezTo>
                      <a:pt x="926" y="24"/>
                      <a:pt x="926" y="24"/>
                      <a:pt x="926" y="24"/>
                    </a:cubicBezTo>
                    <a:cubicBezTo>
                      <a:pt x="925" y="25"/>
                      <a:pt x="924" y="25"/>
                      <a:pt x="921" y="24"/>
                    </a:cubicBezTo>
                    <a:cubicBezTo>
                      <a:pt x="921" y="24"/>
                      <a:pt x="919" y="23"/>
                      <a:pt x="919" y="23"/>
                    </a:cubicBezTo>
                    <a:cubicBezTo>
                      <a:pt x="918" y="24"/>
                      <a:pt x="917" y="25"/>
                      <a:pt x="911" y="25"/>
                    </a:cubicBezTo>
                    <a:cubicBezTo>
                      <a:pt x="909" y="25"/>
                      <a:pt x="905" y="24"/>
                      <a:pt x="903" y="24"/>
                    </a:cubicBezTo>
                    <a:cubicBezTo>
                      <a:pt x="901" y="23"/>
                      <a:pt x="899" y="25"/>
                      <a:pt x="899" y="26"/>
                    </a:cubicBezTo>
                    <a:cubicBezTo>
                      <a:pt x="898" y="30"/>
                      <a:pt x="892" y="30"/>
                      <a:pt x="890" y="30"/>
                    </a:cubicBezTo>
                    <a:cubicBezTo>
                      <a:pt x="887" y="30"/>
                      <a:pt x="883" y="30"/>
                      <a:pt x="882" y="29"/>
                    </a:cubicBezTo>
                    <a:cubicBezTo>
                      <a:pt x="881" y="29"/>
                      <a:pt x="881" y="29"/>
                      <a:pt x="881" y="29"/>
                    </a:cubicBezTo>
                    <a:cubicBezTo>
                      <a:pt x="880" y="28"/>
                      <a:pt x="880" y="28"/>
                      <a:pt x="880" y="28"/>
                    </a:cubicBezTo>
                    <a:cubicBezTo>
                      <a:pt x="880" y="26"/>
                      <a:pt x="881" y="24"/>
                      <a:pt x="885" y="20"/>
                    </a:cubicBezTo>
                    <a:cubicBezTo>
                      <a:pt x="886" y="20"/>
                      <a:pt x="886" y="19"/>
                      <a:pt x="887" y="18"/>
                    </a:cubicBezTo>
                    <a:cubicBezTo>
                      <a:pt x="886" y="18"/>
                      <a:pt x="884" y="18"/>
                      <a:pt x="882" y="18"/>
                    </a:cubicBezTo>
                    <a:cubicBezTo>
                      <a:pt x="881" y="18"/>
                      <a:pt x="880" y="18"/>
                      <a:pt x="878" y="18"/>
                    </a:cubicBezTo>
                    <a:cubicBezTo>
                      <a:pt x="873" y="18"/>
                      <a:pt x="871" y="18"/>
                      <a:pt x="870" y="17"/>
                    </a:cubicBezTo>
                    <a:cubicBezTo>
                      <a:pt x="870" y="16"/>
                      <a:pt x="865" y="16"/>
                      <a:pt x="860" y="16"/>
                    </a:cubicBezTo>
                    <a:cubicBezTo>
                      <a:pt x="860" y="16"/>
                      <a:pt x="859" y="16"/>
                      <a:pt x="859" y="16"/>
                    </a:cubicBezTo>
                    <a:cubicBezTo>
                      <a:pt x="858" y="16"/>
                      <a:pt x="858" y="16"/>
                      <a:pt x="858" y="16"/>
                    </a:cubicBezTo>
                    <a:cubicBezTo>
                      <a:pt x="856" y="16"/>
                      <a:pt x="855" y="14"/>
                      <a:pt x="855" y="14"/>
                    </a:cubicBezTo>
                    <a:cubicBezTo>
                      <a:pt x="855" y="13"/>
                      <a:pt x="855" y="11"/>
                      <a:pt x="862" y="10"/>
                    </a:cubicBezTo>
                    <a:cubicBezTo>
                      <a:pt x="863" y="10"/>
                      <a:pt x="865" y="9"/>
                      <a:pt x="866" y="9"/>
                    </a:cubicBezTo>
                    <a:cubicBezTo>
                      <a:pt x="868" y="8"/>
                      <a:pt x="870" y="7"/>
                      <a:pt x="872" y="6"/>
                    </a:cubicBezTo>
                    <a:cubicBezTo>
                      <a:pt x="873" y="6"/>
                      <a:pt x="873" y="6"/>
                      <a:pt x="873" y="6"/>
                    </a:cubicBezTo>
                    <a:cubicBezTo>
                      <a:pt x="873" y="6"/>
                      <a:pt x="872" y="5"/>
                      <a:pt x="872" y="5"/>
                    </a:cubicBezTo>
                    <a:cubicBezTo>
                      <a:pt x="872" y="4"/>
                      <a:pt x="870" y="4"/>
                      <a:pt x="869" y="4"/>
                    </a:cubicBezTo>
                    <a:cubicBezTo>
                      <a:pt x="867" y="4"/>
                      <a:pt x="866" y="4"/>
                      <a:pt x="864" y="3"/>
                    </a:cubicBezTo>
                    <a:cubicBezTo>
                      <a:pt x="862" y="3"/>
                      <a:pt x="862" y="3"/>
                      <a:pt x="862" y="3"/>
                    </a:cubicBezTo>
                    <a:cubicBezTo>
                      <a:pt x="858" y="2"/>
                      <a:pt x="855" y="1"/>
                      <a:pt x="852" y="1"/>
                    </a:cubicBezTo>
                    <a:cubicBezTo>
                      <a:pt x="851" y="0"/>
                      <a:pt x="849" y="1"/>
                      <a:pt x="846" y="2"/>
                    </a:cubicBezTo>
                    <a:cubicBezTo>
                      <a:pt x="844" y="2"/>
                      <a:pt x="842" y="3"/>
                      <a:pt x="838" y="4"/>
                    </a:cubicBezTo>
                    <a:cubicBezTo>
                      <a:pt x="834" y="5"/>
                      <a:pt x="832" y="7"/>
                      <a:pt x="831" y="9"/>
                    </a:cubicBezTo>
                    <a:cubicBezTo>
                      <a:pt x="829" y="10"/>
                      <a:pt x="828" y="12"/>
                      <a:pt x="826" y="13"/>
                    </a:cubicBezTo>
                    <a:cubicBezTo>
                      <a:pt x="824" y="14"/>
                      <a:pt x="820" y="17"/>
                      <a:pt x="819" y="19"/>
                    </a:cubicBezTo>
                    <a:cubicBezTo>
                      <a:pt x="822" y="20"/>
                      <a:pt x="822" y="23"/>
                      <a:pt x="822" y="24"/>
                    </a:cubicBezTo>
                    <a:cubicBezTo>
                      <a:pt x="822" y="24"/>
                      <a:pt x="822" y="25"/>
                      <a:pt x="822" y="25"/>
                    </a:cubicBezTo>
                    <a:cubicBezTo>
                      <a:pt x="822" y="26"/>
                      <a:pt x="822" y="27"/>
                      <a:pt x="821" y="28"/>
                    </a:cubicBezTo>
                    <a:cubicBezTo>
                      <a:pt x="820" y="30"/>
                      <a:pt x="817" y="30"/>
                      <a:pt x="813" y="30"/>
                    </a:cubicBezTo>
                    <a:cubicBezTo>
                      <a:pt x="812" y="30"/>
                      <a:pt x="810" y="29"/>
                      <a:pt x="808" y="29"/>
                    </a:cubicBezTo>
                    <a:cubicBezTo>
                      <a:pt x="803" y="29"/>
                      <a:pt x="800" y="30"/>
                      <a:pt x="799" y="30"/>
                    </a:cubicBezTo>
                    <a:cubicBezTo>
                      <a:pt x="799" y="31"/>
                      <a:pt x="801" y="32"/>
                      <a:pt x="802" y="32"/>
                    </a:cubicBezTo>
                    <a:cubicBezTo>
                      <a:pt x="804" y="33"/>
                      <a:pt x="806" y="34"/>
                      <a:pt x="805" y="36"/>
                    </a:cubicBezTo>
                    <a:cubicBezTo>
                      <a:pt x="805" y="37"/>
                      <a:pt x="805" y="38"/>
                      <a:pt x="802" y="38"/>
                    </a:cubicBezTo>
                    <a:cubicBezTo>
                      <a:pt x="800" y="38"/>
                      <a:pt x="796" y="37"/>
                      <a:pt x="794" y="36"/>
                    </a:cubicBezTo>
                    <a:cubicBezTo>
                      <a:pt x="794" y="36"/>
                      <a:pt x="793" y="35"/>
                      <a:pt x="792" y="35"/>
                    </a:cubicBezTo>
                    <a:cubicBezTo>
                      <a:pt x="789" y="35"/>
                      <a:pt x="787" y="36"/>
                      <a:pt x="787" y="37"/>
                    </a:cubicBezTo>
                    <a:cubicBezTo>
                      <a:pt x="786" y="39"/>
                      <a:pt x="784" y="40"/>
                      <a:pt x="781" y="40"/>
                    </a:cubicBezTo>
                    <a:cubicBezTo>
                      <a:pt x="780" y="40"/>
                      <a:pt x="778" y="40"/>
                      <a:pt x="777" y="40"/>
                    </a:cubicBezTo>
                    <a:cubicBezTo>
                      <a:pt x="777" y="40"/>
                      <a:pt x="776" y="40"/>
                      <a:pt x="775" y="40"/>
                    </a:cubicBezTo>
                    <a:cubicBezTo>
                      <a:pt x="774" y="40"/>
                      <a:pt x="772" y="41"/>
                      <a:pt x="770" y="40"/>
                    </a:cubicBezTo>
                    <a:cubicBezTo>
                      <a:pt x="769" y="40"/>
                      <a:pt x="768" y="39"/>
                      <a:pt x="768" y="38"/>
                    </a:cubicBezTo>
                    <a:cubicBezTo>
                      <a:pt x="768" y="37"/>
                      <a:pt x="769" y="35"/>
                      <a:pt x="770" y="34"/>
                    </a:cubicBezTo>
                    <a:cubicBezTo>
                      <a:pt x="771" y="34"/>
                      <a:pt x="771" y="34"/>
                      <a:pt x="771" y="33"/>
                    </a:cubicBezTo>
                    <a:cubicBezTo>
                      <a:pt x="771" y="33"/>
                      <a:pt x="771" y="33"/>
                      <a:pt x="771" y="33"/>
                    </a:cubicBezTo>
                    <a:cubicBezTo>
                      <a:pt x="768" y="33"/>
                      <a:pt x="765" y="35"/>
                      <a:pt x="765" y="35"/>
                    </a:cubicBezTo>
                    <a:cubicBezTo>
                      <a:pt x="765" y="37"/>
                      <a:pt x="763" y="38"/>
                      <a:pt x="762" y="38"/>
                    </a:cubicBezTo>
                    <a:cubicBezTo>
                      <a:pt x="761" y="38"/>
                      <a:pt x="759" y="37"/>
                      <a:pt x="758" y="36"/>
                    </a:cubicBezTo>
                    <a:cubicBezTo>
                      <a:pt x="758" y="36"/>
                      <a:pt x="757" y="36"/>
                      <a:pt x="756" y="35"/>
                    </a:cubicBezTo>
                    <a:cubicBezTo>
                      <a:pt x="756" y="36"/>
                      <a:pt x="756" y="36"/>
                      <a:pt x="756" y="36"/>
                    </a:cubicBezTo>
                    <a:cubicBezTo>
                      <a:pt x="754" y="37"/>
                      <a:pt x="752" y="38"/>
                      <a:pt x="749" y="39"/>
                    </a:cubicBezTo>
                    <a:cubicBezTo>
                      <a:pt x="747" y="40"/>
                      <a:pt x="745" y="40"/>
                      <a:pt x="742" y="39"/>
                    </a:cubicBezTo>
                    <a:cubicBezTo>
                      <a:pt x="742" y="39"/>
                      <a:pt x="741" y="39"/>
                      <a:pt x="741" y="39"/>
                    </a:cubicBezTo>
                    <a:cubicBezTo>
                      <a:pt x="741" y="39"/>
                      <a:pt x="742" y="40"/>
                      <a:pt x="742" y="40"/>
                    </a:cubicBezTo>
                    <a:cubicBezTo>
                      <a:pt x="744" y="40"/>
                      <a:pt x="746" y="41"/>
                      <a:pt x="746" y="43"/>
                    </a:cubicBezTo>
                    <a:cubicBezTo>
                      <a:pt x="746" y="43"/>
                      <a:pt x="746" y="43"/>
                      <a:pt x="746" y="43"/>
                    </a:cubicBezTo>
                    <a:cubicBezTo>
                      <a:pt x="746" y="44"/>
                      <a:pt x="746" y="44"/>
                      <a:pt x="746" y="44"/>
                    </a:cubicBezTo>
                    <a:cubicBezTo>
                      <a:pt x="745" y="45"/>
                      <a:pt x="744" y="45"/>
                      <a:pt x="737" y="46"/>
                    </a:cubicBezTo>
                    <a:cubicBezTo>
                      <a:pt x="734" y="46"/>
                      <a:pt x="729" y="47"/>
                      <a:pt x="727" y="47"/>
                    </a:cubicBezTo>
                    <a:cubicBezTo>
                      <a:pt x="726" y="49"/>
                      <a:pt x="721" y="50"/>
                      <a:pt x="713" y="50"/>
                    </a:cubicBezTo>
                    <a:cubicBezTo>
                      <a:pt x="711" y="50"/>
                      <a:pt x="711" y="50"/>
                      <a:pt x="711" y="50"/>
                    </a:cubicBezTo>
                    <a:cubicBezTo>
                      <a:pt x="708" y="50"/>
                      <a:pt x="708" y="50"/>
                      <a:pt x="707" y="51"/>
                    </a:cubicBezTo>
                    <a:cubicBezTo>
                      <a:pt x="706" y="53"/>
                      <a:pt x="705" y="54"/>
                      <a:pt x="701" y="55"/>
                    </a:cubicBezTo>
                    <a:cubicBezTo>
                      <a:pt x="699" y="55"/>
                      <a:pt x="699" y="55"/>
                      <a:pt x="699" y="55"/>
                    </a:cubicBezTo>
                    <a:cubicBezTo>
                      <a:pt x="695" y="56"/>
                      <a:pt x="693" y="56"/>
                      <a:pt x="692" y="58"/>
                    </a:cubicBezTo>
                    <a:cubicBezTo>
                      <a:pt x="690" y="60"/>
                      <a:pt x="688" y="62"/>
                      <a:pt x="685" y="62"/>
                    </a:cubicBezTo>
                    <a:cubicBezTo>
                      <a:pt x="683" y="62"/>
                      <a:pt x="681" y="61"/>
                      <a:pt x="680" y="60"/>
                    </a:cubicBezTo>
                    <a:cubicBezTo>
                      <a:pt x="680" y="60"/>
                      <a:pt x="680" y="60"/>
                      <a:pt x="680" y="61"/>
                    </a:cubicBezTo>
                    <a:cubicBezTo>
                      <a:pt x="680" y="63"/>
                      <a:pt x="678" y="65"/>
                      <a:pt x="675" y="64"/>
                    </a:cubicBezTo>
                    <a:cubicBezTo>
                      <a:pt x="676" y="65"/>
                      <a:pt x="676" y="65"/>
                      <a:pt x="676" y="66"/>
                    </a:cubicBezTo>
                    <a:cubicBezTo>
                      <a:pt x="677" y="67"/>
                      <a:pt x="677" y="69"/>
                      <a:pt x="676" y="71"/>
                    </a:cubicBezTo>
                    <a:cubicBezTo>
                      <a:pt x="676" y="71"/>
                      <a:pt x="675" y="71"/>
                      <a:pt x="675" y="71"/>
                    </a:cubicBezTo>
                    <a:cubicBezTo>
                      <a:pt x="676" y="72"/>
                      <a:pt x="677" y="74"/>
                      <a:pt x="678" y="76"/>
                    </a:cubicBezTo>
                    <a:cubicBezTo>
                      <a:pt x="678" y="77"/>
                      <a:pt x="678" y="77"/>
                      <a:pt x="677" y="78"/>
                    </a:cubicBezTo>
                    <a:cubicBezTo>
                      <a:pt x="677" y="78"/>
                      <a:pt x="676" y="79"/>
                      <a:pt x="675" y="79"/>
                    </a:cubicBezTo>
                    <a:cubicBezTo>
                      <a:pt x="675" y="79"/>
                      <a:pt x="675" y="79"/>
                      <a:pt x="675" y="79"/>
                    </a:cubicBezTo>
                    <a:cubicBezTo>
                      <a:pt x="675" y="79"/>
                      <a:pt x="675" y="80"/>
                      <a:pt x="676" y="80"/>
                    </a:cubicBezTo>
                    <a:cubicBezTo>
                      <a:pt x="676" y="81"/>
                      <a:pt x="676" y="81"/>
                      <a:pt x="677" y="82"/>
                    </a:cubicBezTo>
                    <a:cubicBezTo>
                      <a:pt x="677" y="82"/>
                      <a:pt x="677" y="83"/>
                      <a:pt x="677" y="83"/>
                    </a:cubicBezTo>
                    <a:cubicBezTo>
                      <a:pt x="679" y="85"/>
                      <a:pt x="678" y="87"/>
                      <a:pt x="677" y="88"/>
                    </a:cubicBezTo>
                    <a:cubicBezTo>
                      <a:pt x="677" y="88"/>
                      <a:pt x="677" y="89"/>
                      <a:pt x="677" y="89"/>
                    </a:cubicBezTo>
                    <a:cubicBezTo>
                      <a:pt x="677" y="90"/>
                      <a:pt x="676" y="91"/>
                      <a:pt x="676" y="92"/>
                    </a:cubicBezTo>
                    <a:cubicBezTo>
                      <a:pt x="674" y="93"/>
                      <a:pt x="672" y="93"/>
                      <a:pt x="670" y="92"/>
                    </a:cubicBezTo>
                    <a:cubicBezTo>
                      <a:pt x="670" y="92"/>
                      <a:pt x="670" y="91"/>
                      <a:pt x="669" y="91"/>
                    </a:cubicBezTo>
                    <a:cubicBezTo>
                      <a:pt x="669" y="90"/>
                      <a:pt x="668" y="90"/>
                      <a:pt x="666" y="90"/>
                    </a:cubicBezTo>
                    <a:cubicBezTo>
                      <a:pt x="664" y="90"/>
                      <a:pt x="662" y="91"/>
                      <a:pt x="662" y="91"/>
                    </a:cubicBezTo>
                    <a:cubicBezTo>
                      <a:pt x="661" y="93"/>
                      <a:pt x="659" y="94"/>
                      <a:pt x="657" y="94"/>
                    </a:cubicBezTo>
                    <a:cubicBezTo>
                      <a:pt x="656" y="94"/>
                      <a:pt x="655" y="94"/>
                      <a:pt x="654" y="93"/>
                    </a:cubicBezTo>
                    <a:cubicBezTo>
                      <a:pt x="654" y="93"/>
                      <a:pt x="654" y="92"/>
                      <a:pt x="653" y="92"/>
                    </a:cubicBezTo>
                    <a:cubicBezTo>
                      <a:pt x="651" y="92"/>
                      <a:pt x="650" y="93"/>
                      <a:pt x="648" y="93"/>
                    </a:cubicBezTo>
                    <a:cubicBezTo>
                      <a:pt x="645" y="93"/>
                      <a:pt x="642" y="94"/>
                      <a:pt x="639" y="94"/>
                    </a:cubicBezTo>
                    <a:cubicBezTo>
                      <a:pt x="631" y="94"/>
                      <a:pt x="614" y="95"/>
                      <a:pt x="610" y="96"/>
                    </a:cubicBezTo>
                    <a:cubicBezTo>
                      <a:pt x="608" y="97"/>
                      <a:pt x="607" y="99"/>
                      <a:pt x="606" y="101"/>
                    </a:cubicBezTo>
                    <a:cubicBezTo>
                      <a:pt x="606" y="102"/>
                      <a:pt x="606" y="103"/>
                      <a:pt x="607" y="104"/>
                    </a:cubicBezTo>
                    <a:cubicBezTo>
                      <a:pt x="611" y="108"/>
                      <a:pt x="609" y="111"/>
                      <a:pt x="608" y="112"/>
                    </a:cubicBezTo>
                    <a:cubicBezTo>
                      <a:pt x="608" y="113"/>
                      <a:pt x="608" y="113"/>
                      <a:pt x="608" y="114"/>
                    </a:cubicBezTo>
                    <a:cubicBezTo>
                      <a:pt x="609" y="115"/>
                      <a:pt x="617" y="119"/>
                      <a:pt x="621" y="120"/>
                    </a:cubicBezTo>
                    <a:cubicBezTo>
                      <a:pt x="625" y="120"/>
                      <a:pt x="629" y="123"/>
                      <a:pt x="630" y="126"/>
                    </a:cubicBezTo>
                    <a:cubicBezTo>
                      <a:pt x="631" y="129"/>
                      <a:pt x="631" y="132"/>
                      <a:pt x="629" y="134"/>
                    </a:cubicBezTo>
                    <a:cubicBezTo>
                      <a:pt x="629" y="135"/>
                      <a:pt x="627" y="136"/>
                      <a:pt x="624" y="136"/>
                    </a:cubicBezTo>
                    <a:cubicBezTo>
                      <a:pt x="619" y="136"/>
                      <a:pt x="612" y="132"/>
                      <a:pt x="607" y="128"/>
                    </a:cubicBezTo>
                    <a:cubicBezTo>
                      <a:pt x="602" y="124"/>
                      <a:pt x="588" y="122"/>
                      <a:pt x="583" y="122"/>
                    </a:cubicBezTo>
                    <a:cubicBezTo>
                      <a:pt x="579" y="122"/>
                      <a:pt x="578" y="120"/>
                      <a:pt x="578" y="119"/>
                    </a:cubicBezTo>
                    <a:cubicBezTo>
                      <a:pt x="577" y="118"/>
                      <a:pt x="577" y="118"/>
                      <a:pt x="575" y="118"/>
                    </a:cubicBezTo>
                    <a:cubicBezTo>
                      <a:pt x="573" y="118"/>
                      <a:pt x="571" y="119"/>
                      <a:pt x="569" y="120"/>
                    </a:cubicBezTo>
                    <a:cubicBezTo>
                      <a:pt x="570" y="120"/>
                      <a:pt x="570" y="120"/>
                      <a:pt x="570" y="120"/>
                    </a:cubicBezTo>
                    <a:cubicBezTo>
                      <a:pt x="572" y="120"/>
                      <a:pt x="574" y="120"/>
                      <a:pt x="575" y="121"/>
                    </a:cubicBezTo>
                    <a:cubicBezTo>
                      <a:pt x="575" y="122"/>
                      <a:pt x="575" y="123"/>
                      <a:pt x="574" y="124"/>
                    </a:cubicBezTo>
                    <a:cubicBezTo>
                      <a:pt x="576" y="124"/>
                      <a:pt x="577" y="124"/>
                      <a:pt x="579" y="125"/>
                    </a:cubicBezTo>
                    <a:cubicBezTo>
                      <a:pt x="582" y="126"/>
                      <a:pt x="582" y="128"/>
                      <a:pt x="582" y="129"/>
                    </a:cubicBezTo>
                    <a:cubicBezTo>
                      <a:pt x="581" y="131"/>
                      <a:pt x="578" y="132"/>
                      <a:pt x="575" y="132"/>
                    </a:cubicBezTo>
                    <a:cubicBezTo>
                      <a:pt x="572" y="132"/>
                      <a:pt x="570" y="131"/>
                      <a:pt x="568" y="130"/>
                    </a:cubicBezTo>
                    <a:cubicBezTo>
                      <a:pt x="567" y="129"/>
                      <a:pt x="565" y="129"/>
                      <a:pt x="564" y="129"/>
                    </a:cubicBezTo>
                    <a:cubicBezTo>
                      <a:pt x="561" y="129"/>
                      <a:pt x="559" y="131"/>
                      <a:pt x="558" y="132"/>
                    </a:cubicBezTo>
                    <a:cubicBezTo>
                      <a:pt x="558" y="133"/>
                      <a:pt x="564" y="140"/>
                      <a:pt x="572" y="141"/>
                    </a:cubicBezTo>
                    <a:cubicBezTo>
                      <a:pt x="578" y="142"/>
                      <a:pt x="580" y="143"/>
                      <a:pt x="581" y="145"/>
                    </a:cubicBezTo>
                    <a:cubicBezTo>
                      <a:pt x="581" y="146"/>
                      <a:pt x="582" y="146"/>
                      <a:pt x="583" y="147"/>
                    </a:cubicBezTo>
                    <a:cubicBezTo>
                      <a:pt x="586" y="148"/>
                      <a:pt x="586" y="149"/>
                      <a:pt x="586" y="150"/>
                    </a:cubicBezTo>
                    <a:cubicBezTo>
                      <a:pt x="586" y="153"/>
                      <a:pt x="583" y="154"/>
                      <a:pt x="580" y="154"/>
                    </a:cubicBezTo>
                    <a:cubicBezTo>
                      <a:pt x="580" y="154"/>
                      <a:pt x="580" y="154"/>
                      <a:pt x="580" y="154"/>
                    </a:cubicBezTo>
                    <a:cubicBezTo>
                      <a:pt x="578" y="154"/>
                      <a:pt x="574" y="152"/>
                      <a:pt x="571" y="150"/>
                    </a:cubicBezTo>
                    <a:cubicBezTo>
                      <a:pt x="569" y="149"/>
                      <a:pt x="568" y="148"/>
                      <a:pt x="566" y="147"/>
                    </a:cubicBezTo>
                    <a:cubicBezTo>
                      <a:pt x="565" y="146"/>
                      <a:pt x="564" y="146"/>
                      <a:pt x="562" y="146"/>
                    </a:cubicBezTo>
                    <a:cubicBezTo>
                      <a:pt x="560" y="146"/>
                      <a:pt x="559" y="146"/>
                      <a:pt x="557" y="146"/>
                    </a:cubicBezTo>
                    <a:cubicBezTo>
                      <a:pt x="556" y="146"/>
                      <a:pt x="554" y="147"/>
                      <a:pt x="553" y="147"/>
                    </a:cubicBezTo>
                    <a:cubicBezTo>
                      <a:pt x="551" y="147"/>
                      <a:pt x="548" y="146"/>
                      <a:pt x="547" y="145"/>
                    </a:cubicBezTo>
                    <a:cubicBezTo>
                      <a:pt x="544" y="143"/>
                      <a:pt x="545" y="140"/>
                      <a:pt x="546" y="139"/>
                    </a:cubicBezTo>
                    <a:cubicBezTo>
                      <a:pt x="546" y="138"/>
                      <a:pt x="546" y="138"/>
                      <a:pt x="546" y="138"/>
                    </a:cubicBezTo>
                    <a:cubicBezTo>
                      <a:pt x="542" y="134"/>
                      <a:pt x="547" y="127"/>
                      <a:pt x="548" y="124"/>
                    </a:cubicBezTo>
                    <a:cubicBezTo>
                      <a:pt x="549" y="122"/>
                      <a:pt x="549" y="120"/>
                      <a:pt x="549" y="117"/>
                    </a:cubicBezTo>
                    <a:cubicBezTo>
                      <a:pt x="548" y="115"/>
                      <a:pt x="546" y="113"/>
                      <a:pt x="545" y="113"/>
                    </a:cubicBezTo>
                    <a:cubicBezTo>
                      <a:pt x="544" y="113"/>
                      <a:pt x="544" y="113"/>
                      <a:pt x="544" y="113"/>
                    </a:cubicBezTo>
                    <a:cubicBezTo>
                      <a:pt x="544" y="113"/>
                      <a:pt x="544" y="114"/>
                      <a:pt x="544" y="114"/>
                    </a:cubicBezTo>
                    <a:cubicBezTo>
                      <a:pt x="546" y="117"/>
                      <a:pt x="545" y="124"/>
                      <a:pt x="541" y="128"/>
                    </a:cubicBezTo>
                    <a:cubicBezTo>
                      <a:pt x="539" y="131"/>
                      <a:pt x="535" y="132"/>
                      <a:pt x="532" y="133"/>
                    </a:cubicBezTo>
                    <a:cubicBezTo>
                      <a:pt x="530" y="134"/>
                      <a:pt x="529" y="134"/>
                      <a:pt x="528" y="135"/>
                    </a:cubicBezTo>
                    <a:cubicBezTo>
                      <a:pt x="528" y="137"/>
                      <a:pt x="526" y="138"/>
                      <a:pt x="524" y="139"/>
                    </a:cubicBezTo>
                    <a:cubicBezTo>
                      <a:pt x="524" y="140"/>
                      <a:pt x="524" y="140"/>
                      <a:pt x="523" y="140"/>
                    </a:cubicBezTo>
                    <a:cubicBezTo>
                      <a:pt x="526" y="143"/>
                      <a:pt x="535" y="153"/>
                      <a:pt x="536" y="156"/>
                    </a:cubicBezTo>
                    <a:cubicBezTo>
                      <a:pt x="537" y="158"/>
                      <a:pt x="535" y="161"/>
                      <a:pt x="533" y="165"/>
                    </a:cubicBezTo>
                    <a:cubicBezTo>
                      <a:pt x="531" y="169"/>
                      <a:pt x="529" y="173"/>
                      <a:pt x="530" y="175"/>
                    </a:cubicBezTo>
                    <a:cubicBezTo>
                      <a:pt x="530" y="179"/>
                      <a:pt x="530" y="181"/>
                      <a:pt x="530" y="183"/>
                    </a:cubicBezTo>
                    <a:cubicBezTo>
                      <a:pt x="529" y="185"/>
                      <a:pt x="529" y="185"/>
                      <a:pt x="530" y="186"/>
                    </a:cubicBezTo>
                    <a:cubicBezTo>
                      <a:pt x="530" y="186"/>
                      <a:pt x="530" y="187"/>
                      <a:pt x="531" y="187"/>
                    </a:cubicBezTo>
                    <a:cubicBezTo>
                      <a:pt x="532" y="187"/>
                      <a:pt x="532" y="186"/>
                      <a:pt x="533" y="186"/>
                    </a:cubicBezTo>
                    <a:cubicBezTo>
                      <a:pt x="535" y="186"/>
                      <a:pt x="536" y="186"/>
                      <a:pt x="538" y="187"/>
                    </a:cubicBezTo>
                    <a:cubicBezTo>
                      <a:pt x="538" y="187"/>
                      <a:pt x="540" y="186"/>
                      <a:pt x="543" y="186"/>
                    </a:cubicBezTo>
                    <a:cubicBezTo>
                      <a:pt x="545" y="185"/>
                      <a:pt x="547" y="184"/>
                      <a:pt x="550" y="184"/>
                    </a:cubicBezTo>
                    <a:cubicBezTo>
                      <a:pt x="555" y="183"/>
                      <a:pt x="565" y="187"/>
                      <a:pt x="570" y="190"/>
                    </a:cubicBezTo>
                    <a:cubicBezTo>
                      <a:pt x="571" y="191"/>
                      <a:pt x="572" y="191"/>
                      <a:pt x="572" y="191"/>
                    </a:cubicBezTo>
                    <a:cubicBezTo>
                      <a:pt x="576" y="193"/>
                      <a:pt x="576" y="196"/>
                      <a:pt x="577" y="198"/>
                    </a:cubicBezTo>
                    <a:cubicBezTo>
                      <a:pt x="577" y="199"/>
                      <a:pt x="577" y="200"/>
                      <a:pt x="577" y="201"/>
                    </a:cubicBezTo>
                    <a:cubicBezTo>
                      <a:pt x="580" y="204"/>
                      <a:pt x="577" y="206"/>
                      <a:pt x="575" y="207"/>
                    </a:cubicBezTo>
                    <a:cubicBezTo>
                      <a:pt x="574" y="208"/>
                      <a:pt x="573" y="209"/>
                      <a:pt x="573" y="210"/>
                    </a:cubicBezTo>
                    <a:cubicBezTo>
                      <a:pt x="573" y="212"/>
                      <a:pt x="578" y="214"/>
                      <a:pt x="581" y="215"/>
                    </a:cubicBezTo>
                    <a:cubicBezTo>
                      <a:pt x="584" y="216"/>
                      <a:pt x="585" y="217"/>
                      <a:pt x="585" y="218"/>
                    </a:cubicBezTo>
                    <a:cubicBezTo>
                      <a:pt x="586" y="219"/>
                      <a:pt x="586" y="219"/>
                      <a:pt x="586" y="219"/>
                    </a:cubicBezTo>
                    <a:cubicBezTo>
                      <a:pt x="585" y="220"/>
                      <a:pt x="585" y="220"/>
                      <a:pt x="585" y="220"/>
                    </a:cubicBezTo>
                    <a:cubicBezTo>
                      <a:pt x="584" y="221"/>
                      <a:pt x="583" y="221"/>
                      <a:pt x="581" y="221"/>
                    </a:cubicBezTo>
                    <a:cubicBezTo>
                      <a:pt x="578" y="221"/>
                      <a:pt x="573" y="221"/>
                      <a:pt x="570" y="220"/>
                    </a:cubicBezTo>
                    <a:cubicBezTo>
                      <a:pt x="567" y="218"/>
                      <a:pt x="566" y="215"/>
                      <a:pt x="565" y="213"/>
                    </a:cubicBezTo>
                    <a:cubicBezTo>
                      <a:pt x="565" y="213"/>
                      <a:pt x="564" y="212"/>
                      <a:pt x="564" y="212"/>
                    </a:cubicBezTo>
                    <a:cubicBezTo>
                      <a:pt x="563" y="211"/>
                      <a:pt x="564" y="208"/>
                      <a:pt x="565" y="206"/>
                    </a:cubicBezTo>
                    <a:cubicBezTo>
                      <a:pt x="566" y="205"/>
                      <a:pt x="566" y="203"/>
                      <a:pt x="567" y="202"/>
                    </a:cubicBezTo>
                    <a:cubicBezTo>
                      <a:pt x="567" y="201"/>
                      <a:pt x="565" y="200"/>
                      <a:pt x="564" y="199"/>
                    </a:cubicBezTo>
                    <a:cubicBezTo>
                      <a:pt x="563" y="198"/>
                      <a:pt x="562" y="197"/>
                      <a:pt x="561" y="196"/>
                    </a:cubicBezTo>
                    <a:cubicBezTo>
                      <a:pt x="559" y="193"/>
                      <a:pt x="557" y="192"/>
                      <a:pt x="557" y="192"/>
                    </a:cubicBezTo>
                    <a:cubicBezTo>
                      <a:pt x="555" y="193"/>
                      <a:pt x="554" y="193"/>
                      <a:pt x="553" y="193"/>
                    </a:cubicBezTo>
                    <a:cubicBezTo>
                      <a:pt x="549" y="194"/>
                      <a:pt x="542" y="195"/>
                      <a:pt x="540" y="197"/>
                    </a:cubicBezTo>
                    <a:cubicBezTo>
                      <a:pt x="538" y="199"/>
                      <a:pt x="541" y="207"/>
                      <a:pt x="542" y="210"/>
                    </a:cubicBezTo>
                    <a:cubicBezTo>
                      <a:pt x="544" y="214"/>
                      <a:pt x="540" y="217"/>
                      <a:pt x="537" y="220"/>
                    </a:cubicBezTo>
                    <a:cubicBezTo>
                      <a:pt x="536" y="221"/>
                      <a:pt x="534" y="223"/>
                      <a:pt x="533" y="224"/>
                    </a:cubicBezTo>
                    <a:cubicBezTo>
                      <a:pt x="534" y="228"/>
                      <a:pt x="530" y="230"/>
                      <a:pt x="526" y="233"/>
                    </a:cubicBezTo>
                    <a:cubicBezTo>
                      <a:pt x="524" y="234"/>
                      <a:pt x="524" y="234"/>
                      <a:pt x="524" y="234"/>
                    </a:cubicBezTo>
                    <a:cubicBezTo>
                      <a:pt x="523" y="234"/>
                      <a:pt x="522" y="234"/>
                      <a:pt x="522" y="235"/>
                    </a:cubicBezTo>
                    <a:cubicBezTo>
                      <a:pt x="517" y="237"/>
                      <a:pt x="514" y="238"/>
                      <a:pt x="515" y="241"/>
                    </a:cubicBezTo>
                    <a:cubicBezTo>
                      <a:pt x="515" y="242"/>
                      <a:pt x="514" y="243"/>
                      <a:pt x="513" y="244"/>
                    </a:cubicBezTo>
                    <a:cubicBezTo>
                      <a:pt x="513" y="245"/>
                      <a:pt x="511" y="245"/>
                      <a:pt x="510" y="245"/>
                    </a:cubicBezTo>
                    <a:cubicBezTo>
                      <a:pt x="507" y="245"/>
                      <a:pt x="504" y="244"/>
                      <a:pt x="501" y="242"/>
                    </a:cubicBezTo>
                    <a:cubicBezTo>
                      <a:pt x="500" y="242"/>
                      <a:pt x="498" y="242"/>
                      <a:pt x="496" y="243"/>
                    </a:cubicBezTo>
                    <a:cubicBezTo>
                      <a:pt x="494" y="243"/>
                      <a:pt x="492" y="244"/>
                      <a:pt x="490" y="244"/>
                    </a:cubicBezTo>
                    <a:cubicBezTo>
                      <a:pt x="489" y="244"/>
                      <a:pt x="489" y="244"/>
                      <a:pt x="489" y="244"/>
                    </a:cubicBezTo>
                    <a:cubicBezTo>
                      <a:pt x="486" y="244"/>
                      <a:pt x="485" y="242"/>
                      <a:pt x="483" y="241"/>
                    </a:cubicBezTo>
                    <a:cubicBezTo>
                      <a:pt x="482" y="240"/>
                      <a:pt x="482" y="240"/>
                      <a:pt x="481" y="241"/>
                    </a:cubicBezTo>
                    <a:cubicBezTo>
                      <a:pt x="478" y="242"/>
                      <a:pt x="475" y="241"/>
                      <a:pt x="474" y="239"/>
                    </a:cubicBezTo>
                    <a:cubicBezTo>
                      <a:pt x="473" y="237"/>
                      <a:pt x="472" y="235"/>
                      <a:pt x="473" y="233"/>
                    </a:cubicBezTo>
                    <a:cubicBezTo>
                      <a:pt x="474" y="232"/>
                      <a:pt x="475" y="231"/>
                      <a:pt x="477" y="231"/>
                    </a:cubicBezTo>
                    <a:cubicBezTo>
                      <a:pt x="479" y="231"/>
                      <a:pt x="482" y="233"/>
                      <a:pt x="483" y="235"/>
                    </a:cubicBezTo>
                    <a:cubicBezTo>
                      <a:pt x="483" y="235"/>
                      <a:pt x="484" y="234"/>
                      <a:pt x="486" y="233"/>
                    </a:cubicBezTo>
                    <a:cubicBezTo>
                      <a:pt x="489" y="232"/>
                      <a:pt x="491" y="233"/>
                      <a:pt x="492" y="234"/>
                    </a:cubicBezTo>
                    <a:cubicBezTo>
                      <a:pt x="492" y="235"/>
                      <a:pt x="493" y="235"/>
                      <a:pt x="494" y="236"/>
                    </a:cubicBezTo>
                    <a:cubicBezTo>
                      <a:pt x="495" y="236"/>
                      <a:pt x="496" y="236"/>
                      <a:pt x="496" y="236"/>
                    </a:cubicBezTo>
                    <a:cubicBezTo>
                      <a:pt x="496" y="235"/>
                      <a:pt x="497" y="233"/>
                      <a:pt x="500" y="233"/>
                    </a:cubicBezTo>
                    <a:cubicBezTo>
                      <a:pt x="500" y="233"/>
                      <a:pt x="500" y="233"/>
                      <a:pt x="501" y="233"/>
                    </a:cubicBezTo>
                    <a:cubicBezTo>
                      <a:pt x="500" y="233"/>
                      <a:pt x="500" y="232"/>
                      <a:pt x="500" y="231"/>
                    </a:cubicBezTo>
                    <a:cubicBezTo>
                      <a:pt x="501" y="229"/>
                      <a:pt x="504" y="228"/>
                      <a:pt x="506" y="227"/>
                    </a:cubicBezTo>
                    <a:cubicBezTo>
                      <a:pt x="507" y="227"/>
                      <a:pt x="507" y="227"/>
                      <a:pt x="507" y="227"/>
                    </a:cubicBezTo>
                    <a:cubicBezTo>
                      <a:pt x="507" y="227"/>
                      <a:pt x="507" y="226"/>
                      <a:pt x="507" y="225"/>
                    </a:cubicBezTo>
                    <a:cubicBezTo>
                      <a:pt x="508" y="224"/>
                      <a:pt x="508" y="222"/>
                      <a:pt x="510" y="221"/>
                    </a:cubicBezTo>
                    <a:cubicBezTo>
                      <a:pt x="510" y="221"/>
                      <a:pt x="510" y="221"/>
                      <a:pt x="510" y="220"/>
                    </a:cubicBezTo>
                    <a:cubicBezTo>
                      <a:pt x="511" y="219"/>
                      <a:pt x="511" y="217"/>
                      <a:pt x="514" y="217"/>
                    </a:cubicBezTo>
                    <a:cubicBezTo>
                      <a:pt x="514" y="217"/>
                      <a:pt x="515" y="216"/>
                      <a:pt x="515" y="216"/>
                    </a:cubicBezTo>
                    <a:cubicBezTo>
                      <a:pt x="516" y="215"/>
                      <a:pt x="517" y="213"/>
                      <a:pt x="519" y="213"/>
                    </a:cubicBezTo>
                    <a:cubicBezTo>
                      <a:pt x="519" y="213"/>
                      <a:pt x="520" y="213"/>
                      <a:pt x="520" y="212"/>
                    </a:cubicBezTo>
                    <a:cubicBezTo>
                      <a:pt x="520" y="212"/>
                      <a:pt x="520" y="211"/>
                      <a:pt x="520" y="211"/>
                    </a:cubicBezTo>
                    <a:cubicBezTo>
                      <a:pt x="519" y="210"/>
                      <a:pt x="519" y="208"/>
                      <a:pt x="519" y="206"/>
                    </a:cubicBezTo>
                    <a:cubicBezTo>
                      <a:pt x="520" y="204"/>
                      <a:pt x="522" y="201"/>
                      <a:pt x="524" y="201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3" y="199"/>
                      <a:pt x="523" y="199"/>
                      <a:pt x="523" y="199"/>
                    </a:cubicBezTo>
                    <a:cubicBezTo>
                      <a:pt x="518" y="196"/>
                      <a:pt x="513" y="192"/>
                      <a:pt x="514" y="188"/>
                    </a:cubicBezTo>
                    <a:cubicBezTo>
                      <a:pt x="514" y="187"/>
                      <a:pt x="514" y="185"/>
                      <a:pt x="514" y="183"/>
                    </a:cubicBezTo>
                    <a:cubicBezTo>
                      <a:pt x="513" y="181"/>
                      <a:pt x="513" y="178"/>
                      <a:pt x="514" y="176"/>
                    </a:cubicBezTo>
                    <a:cubicBezTo>
                      <a:pt x="514" y="175"/>
                      <a:pt x="514" y="170"/>
                      <a:pt x="514" y="168"/>
                    </a:cubicBezTo>
                    <a:cubicBezTo>
                      <a:pt x="513" y="167"/>
                      <a:pt x="513" y="167"/>
                      <a:pt x="513" y="167"/>
                    </a:cubicBezTo>
                    <a:cubicBezTo>
                      <a:pt x="513" y="165"/>
                      <a:pt x="514" y="162"/>
                      <a:pt x="515" y="160"/>
                    </a:cubicBezTo>
                    <a:cubicBezTo>
                      <a:pt x="515" y="158"/>
                      <a:pt x="516" y="157"/>
                      <a:pt x="516" y="154"/>
                    </a:cubicBezTo>
                    <a:cubicBezTo>
                      <a:pt x="517" y="150"/>
                      <a:pt x="511" y="145"/>
                      <a:pt x="508" y="144"/>
                    </a:cubicBezTo>
                    <a:cubicBezTo>
                      <a:pt x="506" y="143"/>
                      <a:pt x="506" y="141"/>
                      <a:pt x="506" y="140"/>
                    </a:cubicBezTo>
                    <a:cubicBezTo>
                      <a:pt x="505" y="138"/>
                      <a:pt x="507" y="135"/>
                      <a:pt x="511" y="132"/>
                    </a:cubicBezTo>
                    <a:cubicBezTo>
                      <a:pt x="515" y="128"/>
                      <a:pt x="516" y="117"/>
                      <a:pt x="516" y="114"/>
                    </a:cubicBezTo>
                    <a:cubicBezTo>
                      <a:pt x="515" y="113"/>
                      <a:pt x="508" y="111"/>
                      <a:pt x="504" y="111"/>
                    </a:cubicBezTo>
                    <a:cubicBezTo>
                      <a:pt x="504" y="111"/>
                      <a:pt x="504" y="111"/>
                      <a:pt x="504" y="111"/>
                    </a:cubicBezTo>
                    <a:cubicBezTo>
                      <a:pt x="500" y="112"/>
                      <a:pt x="485" y="111"/>
                      <a:pt x="482" y="110"/>
                    </a:cubicBezTo>
                    <a:cubicBezTo>
                      <a:pt x="480" y="110"/>
                      <a:pt x="479" y="112"/>
                      <a:pt x="478" y="114"/>
                    </a:cubicBezTo>
                    <a:cubicBezTo>
                      <a:pt x="478" y="116"/>
                      <a:pt x="478" y="116"/>
                      <a:pt x="478" y="116"/>
                    </a:cubicBezTo>
                    <a:cubicBezTo>
                      <a:pt x="477" y="117"/>
                      <a:pt x="477" y="118"/>
                      <a:pt x="476" y="119"/>
                    </a:cubicBezTo>
                    <a:cubicBezTo>
                      <a:pt x="474" y="122"/>
                      <a:pt x="472" y="126"/>
                      <a:pt x="470" y="131"/>
                    </a:cubicBezTo>
                    <a:cubicBezTo>
                      <a:pt x="468" y="139"/>
                      <a:pt x="460" y="142"/>
                      <a:pt x="456" y="143"/>
                    </a:cubicBezTo>
                    <a:cubicBezTo>
                      <a:pt x="455" y="144"/>
                      <a:pt x="455" y="144"/>
                      <a:pt x="454" y="144"/>
                    </a:cubicBezTo>
                    <a:cubicBezTo>
                      <a:pt x="452" y="145"/>
                      <a:pt x="451" y="147"/>
                      <a:pt x="450" y="149"/>
                    </a:cubicBezTo>
                    <a:cubicBezTo>
                      <a:pt x="450" y="150"/>
                      <a:pt x="450" y="150"/>
                      <a:pt x="450" y="151"/>
                    </a:cubicBezTo>
                    <a:cubicBezTo>
                      <a:pt x="451" y="152"/>
                      <a:pt x="451" y="151"/>
                      <a:pt x="452" y="151"/>
                    </a:cubicBezTo>
                    <a:cubicBezTo>
                      <a:pt x="454" y="151"/>
                      <a:pt x="455" y="151"/>
                      <a:pt x="456" y="152"/>
                    </a:cubicBezTo>
                    <a:cubicBezTo>
                      <a:pt x="457" y="152"/>
                      <a:pt x="457" y="153"/>
                      <a:pt x="458" y="155"/>
                    </a:cubicBezTo>
                    <a:cubicBezTo>
                      <a:pt x="458" y="157"/>
                      <a:pt x="457" y="162"/>
                      <a:pt x="455" y="163"/>
                    </a:cubicBezTo>
                    <a:cubicBezTo>
                      <a:pt x="455" y="164"/>
                      <a:pt x="455" y="164"/>
                      <a:pt x="456" y="164"/>
                    </a:cubicBezTo>
                    <a:cubicBezTo>
                      <a:pt x="456" y="165"/>
                      <a:pt x="457" y="168"/>
                      <a:pt x="454" y="170"/>
                    </a:cubicBezTo>
                    <a:cubicBezTo>
                      <a:pt x="452" y="171"/>
                      <a:pt x="451" y="173"/>
                      <a:pt x="451" y="174"/>
                    </a:cubicBezTo>
                    <a:cubicBezTo>
                      <a:pt x="451" y="174"/>
                      <a:pt x="451" y="174"/>
                      <a:pt x="451" y="174"/>
                    </a:cubicBezTo>
                    <a:cubicBezTo>
                      <a:pt x="451" y="175"/>
                      <a:pt x="454" y="176"/>
                      <a:pt x="456" y="176"/>
                    </a:cubicBezTo>
                    <a:cubicBezTo>
                      <a:pt x="459" y="177"/>
                      <a:pt x="462" y="178"/>
                      <a:pt x="463" y="179"/>
                    </a:cubicBezTo>
                    <a:cubicBezTo>
                      <a:pt x="466" y="180"/>
                      <a:pt x="467" y="183"/>
                      <a:pt x="467" y="185"/>
                    </a:cubicBezTo>
                    <a:cubicBezTo>
                      <a:pt x="468" y="186"/>
                      <a:pt x="468" y="187"/>
                      <a:pt x="469" y="189"/>
                    </a:cubicBezTo>
                    <a:cubicBezTo>
                      <a:pt x="470" y="190"/>
                      <a:pt x="471" y="190"/>
                      <a:pt x="472" y="190"/>
                    </a:cubicBezTo>
                    <a:cubicBezTo>
                      <a:pt x="473" y="190"/>
                      <a:pt x="475" y="190"/>
                      <a:pt x="476" y="192"/>
                    </a:cubicBezTo>
                    <a:cubicBezTo>
                      <a:pt x="477" y="193"/>
                      <a:pt x="476" y="195"/>
                      <a:pt x="475" y="198"/>
                    </a:cubicBezTo>
                    <a:cubicBezTo>
                      <a:pt x="474" y="200"/>
                      <a:pt x="470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5" y="206"/>
                      <a:pt x="462" y="204"/>
                      <a:pt x="456" y="198"/>
                    </a:cubicBezTo>
                    <a:cubicBezTo>
                      <a:pt x="454" y="197"/>
                      <a:pt x="453" y="196"/>
                      <a:pt x="452" y="195"/>
                    </a:cubicBezTo>
                    <a:cubicBezTo>
                      <a:pt x="451" y="194"/>
                      <a:pt x="447" y="193"/>
                      <a:pt x="444" y="191"/>
                    </a:cubicBezTo>
                    <a:cubicBezTo>
                      <a:pt x="440" y="190"/>
                      <a:pt x="437" y="189"/>
                      <a:pt x="434" y="188"/>
                    </a:cubicBezTo>
                    <a:cubicBezTo>
                      <a:pt x="432" y="186"/>
                      <a:pt x="430" y="186"/>
                      <a:pt x="428" y="185"/>
                    </a:cubicBezTo>
                    <a:cubicBezTo>
                      <a:pt x="426" y="185"/>
                      <a:pt x="423" y="184"/>
                      <a:pt x="419" y="181"/>
                    </a:cubicBezTo>
                    <a:cubicBezTo>
                      <a:pt x="414" y="178"/>
                      <a:pt x="410" y="176"/>
                      <a:pt x="401" y="176"/>
                    </a:cubicBezTo>
                    <a:cubicBezTo>
                      <a:pt x="398" y="176"/>
                      <a:pt x="398" y="176"/>
                      <a:pt x="398" y="176"/>
                    </a:cubicBezTo>
                    <a:cubicBezTo>
                      <a:pt x="393" y="176"/>
                      <a:pt x="388" y="175"/>
                      <a:pt x="385" y="175"/>
                    </a:cubicBezTo>
                    <a:cubicBezTo>
                      <a:pt x="382" y="174"/>
                      <a:pt x="380" y="174"/>
                      <a:pt x="379" y="174"/>
                    </a:cubicBezTo>
                    <a:cubicBezTo>
                      <a:pt x="376" y="175"/>
                      <a:pt x="375" y="173"/>
                      <a:pt x="374" y="172"/>
                    </a:cubicBezTo>
                    <a:cubicBezTo>
                      <a:pt x="373" y="170"/>
                      <a:pt x="372" y="169"/>
                      <a:pt x="370" y="168"/>
                    </a:cubicBezTo>
                    <a:cubicBezTo>
                      <a:pt x="368" y="167"/>
                      <a:pt x="366" y="166"/>
                      <a:pt x="365" y="165"/>
                    </a:cubicBezTo>
                    <a:cubicBezTo>
                      <a:pt x="362" y="164"/>
                      <a:pt x="359" y="163"/>
                      <a:pt x="358" y="163"/>
                    </a:cubicBezTo>
                    <a:cubicBezTo>
                      <a:pt x="357" y="164"/>
                      <a:pt x="357" y="165"/>
                      <a:pt x="357" y="166"/>
                    </a:cubicBezTo>
                    <a:cubicBezTo>
                      <a:pt x="357" y="167"/>
                      <a:pt x="358" y="169"/>
                      <a:pt x="360" y="169"/>
                    </a:cubicBezTo>
                    <a:cubicBezTo>
                      <a:pt x="363" y="169"/>
                      <a:pt x="365" y="170"/>
                      <a:pt x="365" y="172"/>
                    </a:cubicBezTo>
                    <a:cubicBezTo>
                      <a:pt x="366" y="172"/>
                      <a:pt x="366" y="172"/>
                      <a:pt x="368" y="172"/>
                    </a:cubicBezTo>
                    <a:cubicBezTo>
                      <a:pt x="372" y="172"/>
                      <a:pt x="374" y="173"/>
                      <a:pt x="376" y="174"/>
                    </a:cubicBezTo>
                    <a:cubicBezTo>
                      <a:pt x="377" y="176"/>
                      <a:pt x="378" y="177"/>
                      <a:pt x="378" y="180"/>
                    </a:cubicBezTo>
                    <a:cubicBezTo>
                      <a:pt x="377" y="182"/>
                      <a:pt x="380" y="186"/>
                      <a:pt x="382" y="187"/>
                    </a:cubicBezTo>
                    <a:cubicBezTo>
                      <a:pt x="384" y="189"/>
                      <a:pt x="384" y="191"/>
                      <a:pt x="384" y="193"/>
                    </a:cubicBezTo>
                    <a:cubicBezTo>
                      <a:pt x="383" y="195"/>
                      <a:pt x="380" y="197"/>
                      <a:pt x="377" y="197"/>
                    </a:cubicBezTo>
                    <a:cubicBezTo>
                      <a:pt x="373" y="197"/>
                      <a:pt x="372" y="197"/>
                      <a:pt x="371" y="198"/>
                    </a:cubicBezTo>
                    <a:cubicBezTo>
                      <a:pt x="373" y="200"/>
                      <a:pt x="372" y="201"/>
                      <a:pt x="372" y="202"/>
                    </a:cubicBezTo>
                    <a:cubicBezTo>
                      <a:pt x="371" y="203"/>
                      <a:pt x="370" y="204"/>
                      <a:pt x="368" y="204"/>
                    </a:cubicBezTo>
                    <a:cubicBezTo>
                      <a:pt x="366" y="204"/>
                      <a:pt x="365" y="204"/>
                      <a:pt x="363" y="203"/>
                    </a:cubicBezTo>
                    <a:cubicBezTo>
                      <a:pt x="361" y="202"/>
                      <a:pt x="360" y="201"/>
                      <a:pt x="359" y="199"/>
                    </a:cubicBezTo>
                    <a:cubicBezTo>
                      <a:pt x="359" y="197"/>
                      <a:pt x="360" y="195"/>
                      <a:pt x="362" y="194"/>
                    </a:cubicBezTo>
                    <a:cubicBezTo>
                      <a:pt x="361" y="193"/>
                      <a:pt x="359" y="192"/>
                      <a:pt x="356" y="191"/>
                    </a:cubicBezTo>
                    <a:cubicBezTo>
                      <a:pt x="355" y="191"/>
                      <a:pt x="349" y="195"/>
                      <a:pt x="346" y="197"/>
                    </a:cubicBezTo>
                    <a:cubicBezTo>
                      <a:pt x="343" y="198"/>
                      <a:pt x="342" y="199"/>
                      <a:pt x="340" y="200"/>
                    </a:cubicBezTo>
                    <a:cubicBezTo>
                      <a:pt x="339" y="200"/>
                      <a:pt x="336" y="200"/>
                      <a:pt x="333" y="200"/>
                    </a:cubicBezTo>
                    <a:cubicBezTo>
                      <a:pt x="329" y="199"/>
                      <a:pt x="325" y="199"/>
                      <a:pt x="321" y="200"/>
                    </a:cubicBezTo>
                    <a:cubicBezTo>
                      <a:pt x="317" y="201"/>
                      <a:pt x="316" y="203"/>
                      <a:pt x="315" y="205"/>
                    </a:cubicBezTo>
                    <a:cubicBezTo>
                      <a:pt x="313" y="206"/>
                      <a:pt x="312" y="208"/>
                      <a:pt x="310" y="208"/>
                    </a:cubicBezTo>
                    <a:cubicBezTo>
                      <a:pt x="309" y="207"/>
                      <a:pt x="307" y="207"/>
                      <a:pt x="305" y="207"/>
                    </a:cubicBezTo>
                    <a:cubicBezTo>
                      <a:pt x="304" y="207"/>
                      <a:pt x="303" y="208"/>
                      <a:pt x="302" y="208"/>
                    </a:cubicBezTo>
                    <a:cubicBezTo>
                      <a:pt x="298" y="208"/>
                      <a:pt x="295" y="207"/>
                      <a:pt x="294" y="206"/>
                    </a:cubicBezTo>
                    <a:cubicBezTo>
                      <a:pt x="291" y="205"/>
                      <a:pt x="291" y="203"/>
                      <a:pt x="291" y="202"/>
                    </a:cubicBezTo>
                    <a:cubicBezTo>
                      <a:pt x="292" y="200"/>
                      <a:pt x="294" y="199"/>
                      <a:pt x="297" y="199"/>
                    </a:cubicBezTo>
                    <a:cubicBezTo>
                      <a:pt x="298" y="199"/>
                      <a:pt x="298" y="199"/>
                      <a:pt x="298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7" y="197"/>
                      <a:pt x="298" y="194"/>
                      <a:pt x="300" y="192"/>
                    </a:cubicBezTo>
                    <a:cubicBezTo>
                      <a:pt x="296" y="193"/>
                      <a:pt x="290" y="196"/>
                      <a:pt x="289" y="196"/>
                    </a:cubicBezTo>
                    <a:cubicBezTo>
                      <a:pt x="289" y="197"/>
                      <a:pt x="289" y="197"/>
                      <a:pt x="289" y="198"/>
                    </a:cubicBezTo>
                    <a:cubicBezTo>
                      <a:pt x="289" y="200"/>
                      <a:pt x="289" y="202"/>
                      <a:pt x="286" y="203"/>
                    </a:cubicBezTo>
                    <a:cubicBezTo>
                      <a:pt x="286" y="203"/>
                      <a:pt x="285" y="204"/>
                      <a:pt x="284" y="204"/>
                    </a:cubicBezTo>
                    <a:cubicBezTo>
                      <a:pt x="283" y="204"/>
                      <a:pt x="282" y="202"/>
                      <a:pt x="281" y="201"/>
                    </a:cubicBezTo>
                    <a:cubicBezTo>
                      <a:pt x="281" y="201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79" y="200"/>
                    </a:cubicBezTo>
                    <a:cubicBezTo>
                      <a:pt x="274" y="200"/>
                      <a:pt x="259" y="204"/>
                      <a:pt x="256" y="207"/>
                    </a:cubicBezTo>
                    <a:cubicBezTo>
                      <a:pt x="254" y="210"/>
                      <a:pt x="251" y="211"/>
                      <a:pt x="248" y="212"/>
                    </a:cubicBezTo>
                    <a:cubicBezTo>
                      <a:pt x="247" y="212"/>
                      <a:pt x="246" y="213"/>
                      <a:pt x="246" y="213"/>
                    </a:cubicBezTo>
                    <a:cubicBezTo>
                      <a:pt x="245" y="216"/>
                      <a:pt x="242" y="216"/>
                      <a:pt x="238" y="217"/>
                    </a:cubicBezTo>
                    <a:cubicBezTo>
                      <a:pt x="236" y="217"/>
                      <a:pt x="233" y="218"/>
                      <a:pt x="232" y="218"/>
                    </a:cubicBezTo>
                    <a:cubicBezTo>
                      <a:pt x="231" y="219"/>
                      <a:pt x="231" y="221"/>
                      <a:pt x="231" y="223"/>
                    </a:cubicBezTo>
                    <a:cubicBezTo>
                      <a:pt x="231" y="225"/>
                      <a:pt x="231" y="227"/>
                      <a:pt x="231" y="229"/>
                    </a:cubicBezTo>
                    <a:cubicBezTo>
                      <a:pt x="230" y="232"/>
                      <a:pt x="224" y="233"/>
                      <a:pt x="216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0" y="233"/>
                      <a:pt x="210" y="233"/>
                    </a:cubicBezTo>
                    <a:cubicBezTo>
                      <a:pt x="210" y="233"/>
                      <a:pt x="210" y="233"/>
                      <a:pt x="210" y="233"/>
                    </a:cubicBezTo>
                    <a:cubicBezTo>
                      <a:pt x="206" y="233"/>
                      <a:pt x="204" y="230"/>
                      <a:pt x="203" y="227"/>
                    </a:cubicBezTo>
                    <a:cubicBezTo>
                      <a:pt x="202" y="226"/>
                      <a:pt x="201" y="224"/>
                      <a:pt x="200" y="224"/>
                    </a:cubicBezTo>
                    <a:cubicBezTo>
                      <a:pt x="199" y="224"/>
                      <a:pt x="198" y="223"/>
                      <a:pt x="197" y="222"/>
                    </a:cubicBezTo>
                    <a:cubicBezTo>
                      <a:pt x="196" y="220"/>
                      <a:pt x="197" y="218"/>
                      <a:pt x="199" y="214"/>
                    </a:cubicBezTo>
                    <a:cubicBezTo>
                      <a:pt x="200" y="212"/>
                      <a:pt x="201" y="212"/>
                      <a:pt x="203" y="212"/>
                    </a:cubicBezTo>
                    <a:cubicBezTo>
                      <a:pt x="204" y="212"/>
                      <a:pt x="205" y="212"/>
                      <a:pt x="207" y="210"/>
                    </a:cubicBezTo>
                    <a:cubicBezTo>
                      <a:pt x="210" y="209"/>
                      <a:pt x="213" y="209"/>
                      <a:pt x="215" y="210"/>
                    </a:cubicBezTo>
                    <a:cubicBezTo>
                      <a:pt x="215" y="210"/>
                      <a:pt x="215" y="210"/>
                      <a:pt x="215" y="210"/>
                    </a:cubicBezTo>
                    <a:cubicBezTo>
                      <a:pt x="215" y="209"/>
                      <a:pt x="215" y="209"/>
                      <a:pt x="214" y="208"/>
                    </a:cubicBezTo>
                    <a:cubicBezTo>
                      <a:pt x="212" y="206"/>
                      <a:pt x="210" y="204"/>
                      <a:pt x="209" y="201"/>
                    </a:cubicBezTo>
                    <a:cubicBezTo>
                      <a:pt x="209" y="200"/>
                      <a:pt x="206" y="198"/>
                      <a:pt x="202" y="198"/>
                    </a:cubicBezTo>
                    <a:cubicBezTo>
                      <a:pt x="200" y="198"/>
                      <a:pt x="199" y="198"/>
                      <a:pt x="198" y="199"/>
                    </a:cubicBezTo>
                    <a:cubicBezTo>
                      <a:pt x="195" y="199"/>
                      <a:pt x="192" y="200"/>
                      <a:pt x="188" y="199"/>
                    </a:cubicBezTo>
                    <a:cubicBezTo>
                      <a:pt x="191" y="201"/>
                      <a:pt x="190" y="203"/>
                      <a:pt x="190" y="205"/>
                    </a:cubicBezTo>
                    <a:cubicBezTo>
                      <a:pt x="190" y="206"/>
                      <a:pt x="190" y="206"/>
                      <a:pt x="190" y="207"/>
                    </a:cubicBezTo>
                    <a:cubicBezTo>
                      <a:pt x="192" y="211"/>
                      <a:pt x="188" y="217"/>
                      <a:pt x="186" y="221"/>
                    </a:cubicBezTo>
                    <a:cubicBezTo>
                      <a:pt x="185" y="221"/>
                      <a:pt x="185" y="222"/>
                      <a:pt x="185" y="222"/>
                    </a:cubicBezTo>
                    <a:cubicBezTo>
                      <a:pt x="186" y="222"/>
                      <a:pt x="187" y="222"/>
                      <a:pt x="187" y="222"/>
                    </a:cubicBezTo>
                    <a:cubicBezTo>
                      <a:pt x="188" y="222"/>
                      <a:pt x="188" y="222"/>
                      <a:pt x="188" y="222"/>
                    </a:cubicBezTo>
                    <a:cubicBezTo>
                      <a:pt x="189" y="222"/>
                      <a:pt x="191" y="222"/>
                      <a:pt x="192" y="223"/>
                    </a:cubicBezTo>
                    <a:cubicBezTo>
                      <a:pt x="194" y="226"/>
                      <a:pt x="194" y="230"/>
                      <a:pt x="194" y="233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7"/>
                      <a:pt x="193" y="239"/>
                      <a:pt x="192" y="240"/>
                    </a:cubicBezTo>
                    <a:cubicBezTo>
                      <a:pt x="191" y="241"/>
                      <a:pt x="190" y="242"/>
                      <a:pt x="190" y="243"/>
                    </a:cubicBezTo>
                    <a:cubicBezTo>
                      <a:pt x="190" y="245"/>
                      <a:pt x="189" y="246"/>
                      <a:pt x="188" y="246"/>
                    </a:cubicBezTo>
                    <a:cubicBezTo>
                      <a:pt x="187" y="246"/>
                      <a:pt x="186" y="245"/>
                      <a:pt x="185" y="245"/>
                    </a:cubicBezTo>
                    <a:cubicBezTo>
                      <a:pt x="185" y="245"/>
                      <a:pt x="185" y="244"/>
                      <a:pt x="184" y="244"/>
                    </a:cubicBezTo>
                    <a:cubicBezTo>
                      <a:pt x="184" y="245"/>
                      <a:pt x="183" y="245"/>
                      <a:pt x="183" y="245"/>
                    </a:cubicBezTo>
                    <a:cubicBezTo>
                      <a:pt x="181" y="245"/>
                      <a:pt x="179" y="243"/>
                      <a:pt x="178" y="240"/>
                    </a:cubicBezTo>
                    <a:cubicBezTo>
                      <a:pt x="178" y="239"/>
                      <a:pt x="175" y="239"/>
                      <a:pt x="174" y="239"/>
                    </a:cubicBezTo>
                    <a:cubicBezTo>
                      <a:pt x="172" y="239"/>
                      <a:pt x="170" y="239"/>
                      <a:pt x="168" y="239"/>
                    </a:cubicBezTo>
                    <a:cubicBezTo>
                      <a:pt x="166" y="238"/>
                      <a:pt x="165" y="238"/>
                      <a:pt x="163" y="241"/>
                    </a:cubicBezTo>
                    <a:cubicBezTo>
                      <a:pt x="161" y="245"/>
                      <a:pt x="155" y="246"/>
                      <a:pt x="152" y="247"/>
                    </a:cubicBezTo>
                    <a:cubicBezTo>
                      <a:pt x="151" y="247"/>
                      <a:pt x="148" y="249"/>
                      <a:pt x="146" y="251"/>
                    </a:cubicBezTo>
                    <a:cubicBezTo>
                      <a:pt x="144" y="252"/>
                      <a:pt x="143" y="253"/>
                      <a:pt x="142" y="254"/>
                    </a:cubicBezTo>
                    <a:cubicBezTo>
                      <a:pt x="141" y="255"/>
                      <a:pt x="141" y="255"/>
                      <a:pt x="141" y="256"/>
                    </a:cubicBezTo>
                    <a:cubicBezTo>
                      <a:pt x="140" y="258"/>
                      <a:pt x="141" y="259"/>
                      <a:pt x="143" y="261"/>
                    </a:cubicBezTo>
                    <a:cubicBezTo>
                      <a:pt x="147" y="265"/>
                      <a:pt x="149" y="268"/>
                      <a:pt x="148" y="272"/>
                    </a:cubicBezTo>
                    <a:cubicBezTo>
                      <a:pt x="148" y="275"/>
                      <a:pt x="143" y="275"/>
                      <a:pt x="142" y="275"/>
                    </a:cubicBezTo>
                    <a:cubicBezTo>
                      <a:pt x="141" y="275"/>
                      <a:pt x="133" y="275"/>
                      <a:pt x="131" y="272"/>
                    </a:cubicBezTo>
                    <a:cubicBezTo>
                      <a:pt x="130" y="271"/>
                      <a:pt x="126" y="270"/>
                      <a:pt x="123" y="270"/>
                    </a:cubicBezTo>
                    <a:cubicBezTo>
                      <a:pt x="122" y="270"/>
                      <a:pt x="122" y="270"/>
                      <a:pt x="121" y="270"/>
                    </a:cubicBezTo>
                    <a:cubicBezTo>
                      <a:pt x="121" y="270"/>
                      <a:pt x="121" y="270"/>
                      <a:pt x="121" y="270"/>
                    </a:cubicBezTo>
                    <a:cubicBezTo>
                      <a:pt x="119" y="270"/>
                      <a:pt x="117" y="268"/>
                      <a:pt x="114" y="266"/>
                    </a:cubicBezTo>
                    <a:cubicBezTo>
                      <a:pt x="112" y="264"/>
                      <a:pt x="109" y="262"/>
                      <a:pt x="108" y="262"/>
                    </a:cubicBezTo>
                    <a:cubicBezTo>
                      <a:pt x="108" y="262"/>
                      <a:pt x="108" y="262"/>
                      <a:pt x="108" y="262"/>
                    </a:cubicBezTo>
                    <a:cubicBezTo>
                      <a:pt x="106" y="262"/>
                      <a:pt x="104" y="265"/>
                      <a:pt x="103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3" y="267"/>
                      <a:pt x="103" y="267"/>
                      <a:pt x="103" y="267"/>
                    </a:cubicBezTo>
                    <a:cubicBezTo>
                      <a:pt x="103" y="267"/>
                      <a:pt x="104" y="268"/>
                      <a:pt x="104" y="268"/>
                    </a:cubicBezTo>
                    <a:close/>
                    <a:moveTo>
                      <a:pt x="849" y="490"/>
                    </a:moveTo>
                    <a:cubicBezTo>
                      <a:pt x="850" y="489"/>
                      <a:pt x="852" y="488"/>
                      <a:pt x="855" y="487"/>
                    </a:cubicBezTo>
                    <a:cubicBezTo>
                      <a:pt x="860" y="485"/>
                      <a:pt x="868" y="482"/>
                      <a:pt x="871" y="477"/>
                    </a:cubicBezTo>
                    <a:cubicBezTo>
                      <a:pt x="873" y="472"/>
                      <a:pt x="879" y="468"/>
                      <a:pt x="884" y="464"/>
                    </a:cubicBezTo>
                    <a:cubicBezTo>
                      <a:pt x="890" y="459"/>
                      <a:pt x="897" y="455"/>
                      <a:pt x="901" y="448"/>
                    </a:cubicBezTo>
                    <a:cubicBezTo>
                      <a:pt x="903" y="445"/>
                      <a:pt x="905" y="441"/>
                      <a:pt x="907" y="437"/>
                    </a:cubicBezTo>
                    <a:cubicBezTo>
                      <a:pt x="911" y="429"/>
                      <a:pt x="913" y="424"/>
                      <a:pt x="917" y="424"/>
                    </a:cubicBezTo>
                    <a:cubicBezTo>
                      <a:pt x="917" y="424"/>
                      <a:pt x="917" y="424"/>
                      <a:pt x="917" y="424"/>
                    </a:cubicBezTo>
                    <a:cubicBezTo>
                      <a:pt x="918" y="425"/>
                      <a:pt x="919" y="425"/>
                      <a:pt x="920" y="427"/>
                    </a:cubicBezTo>
                    <a:cubicBezTo>
                      <a:pt x="921" y="434"/>
                      <a:pt x="915" y="460"/>
                      <a:pt x="906" y="468"/>
                    </a:cubicBezTo>
                    <a:cubicBezTo>
                      <a:pt x="901" y="472"/>
                      <a:pt x="895" y="475"/>
                      <a:pt x="889" y="477"/>
                    </a:cubicBezTo>
                    <a:cubicBezTo>
                      <a:pt x="884" y="479"/>
                      <a:pt x="878" y="481"/>
                      <a:pt x="878" y="484"/>
                    </a:cubicBezTo>
                    <a:cubicBezTo>
                      <a:pt x="878" y="491"/>
                      <a:pt x="862" y="494"/>
                      <a:pt x="855" y="494"/>
                    </a:cubicBezTo>
                    <a:cubicBezTo>
                      <a:pt x="852" y="494"/>
                      <a:pt x="850" y="494"/>
                      <a:pt x="849" y="493"/>
                    </a:cubicBezTo>
                    <a:cubicBezTo>
                      <a:pt x="849" y="492"/>
                      <a:pt x="849" y="491"/>
                      <a:pt x="849" y="49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4" name="Freeform 1148"/>
              <p:cNvSpPr>
                <a:spLocks/>
              </p:cNvSpPr>
              <p:nvPr/>
            </p:nvSpPr>
            <p:spPr bwMode="auto">
              <a:xfrm>
                <a:off x="4790" y="1671"/>
                <a:ext cx="25" cy="109"/>
              </a:xfrm>
              <a:custGeom>
                <a:avLst/>
                <a:gdLst>
                  <a:gd name="T0" fmla="*/ 5 w 26"/>
                  <a:gd name="T1" fmla="*/ 42 h 114"/>
                  <a:gd name="T2" fmla="*/ 5 w 26"/>
                  <a:gd name="T3" fmla="*/ 65 h 114"/>
                  <a:gd name="T4" fmla="*/ 4 w 26"/>
                  <a:gd name="T5" fmla="*/ 85 h 114"/>
                  <a:gd name="T6" fmla="*/ 3 w 26"/>
                  <a:gd name="T7" fmla="*/ 105 h 114"/>
                  <a:gd name="T8" fmla="*/ 2 w 26"/>
                  <a:gd name="T9" fmla="*/ 114 h 114"/>
                  <a:gd name="T10" fmla="*/ 7 w 26"/>
                  <a:gd name="T11" fmla="*/ 109 h 114"/>
                  <a:gd name="T12" fmla="*/ 11 w 26"/>
                  <a:gd name="T13" fmla="*/ 109 h 114"/>
                  <a:gd name="T14" fmla="*/ 6 w 26"/>
                  <a:gd name="T15" fmla="*/ 96 h 114"/>
                  <a:gd name="T16" fmla="*/ 7 w 26"/>
                  <a:gd name="T17" fmla="*/ 85 h 114"/>
                  <a:gd name="T18" fmla="*/ 9 w 26"/>
                  <a:gd name="T19" fmla="*/ 77 h 114"/>
                  <a:gd name="T20" fmla="*/ 16 w 26"/>
                  <a:gd name="T21" fmla="*/ 70 h 114"/>
                  <a:gd name="T22" fmla="*/ 25 w 26"/>
                  <a:gd name="T23" fmla="*/ 74 h 114"/>
                  <a:gd name="T24" fmla="*/ 26 w 26"/>
                  <a:gd name="T25" fmla="*/ 75 h 114"/>
                  <a:gd name="T26" fmla="*/ 26 w 26"/>
                  <a:gd name="T27" fmla="*/ 75 h 114"/>
                  <a:gd name="T28" fmla="*/ 20 w 26"/>
                  <a:gd name="T29" fmla="*/ 57 h 114"/>
                  <a:gd name="T30" fmla="*/ 14 w 26"/>
                  <a:gd name="T31" fmla="*/ 35 h 114"/>
                  <a:gd name="T32" fmla="*/ 14 w 26"/>
                  <a:gd name="T33" fmla="*/ 21 h 114"/>
                  <a:gd name="T34" fmla="*/ 13 w 26"/>
                  <a:gd name="T35" fmla="*/ 12 h 114"/>
                  <a:gd name="T36" fmla="*/ 7 w 26"/>
                  <a:gd name="T37" fmla="*/ 0 h 114"/>
                  <a:gd name="T38" fmla="*/ 7 w 26"/>
                  <a:gd name="T39" fmla="*/ 2 h 114"/>
                  <a:gd name="T40" fmla="*/ 2 w 26"/>
                  <a:gd name="T41" fmla="*/ 10 h 114"/>
                  <a:gd name="T42" fmla="*/ 1 w 26"/>
                  <a:gd name="T43" fmla="*/ 10 h 114"/>
                  <a:gd name="T44" fmla="*/ 1 w 26"/>
                  <a:gd name="T45" fmla="*/ 13 h 114"/>
                  <a:gd name="T46" fmla="*/ 1 w 26"/>
                  <a:gd name="T47" fmla="*/ 21 h 114"/>
                  <a:gd name="T48" fmla="*/ 5 w 26"/>
                  <a:gd name="T49" fmla="*/ 4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114">
                    <a:moveTo>
                      <a:pt x="5" y="42"/>
                    </a:moveTo>
                    <a:cubicBezTo>
                      <a:pt x="6" y="45"/>
                      <a:pt x="6" y="53"/>
                      <a:pt x="5" y="65"/>
                    </a:cubicBezTo>
                    <a:cubicBezTo>
                      <a:pt x="4" y="73"/>
                      <a:pt x="3" y="83"/>
                      <a:pt x="4" y="85"/>
                    </a:cubicBezTo>
                    <a:cubicBezTo>
                      <a:pt x="5" y="89"/>
                      <a:pt x="5" y="95"/>
                      <a:pt x="3" y="105"/>
                    </a:cubicBezTo>
                    <a:cubicBezTo>
                      <a:pt x="2" y="108"/>
                      <a:pt x="2" y="111"/>
                      <a:pt x="2" y="114"/>
                    </a:cubicBezTo>
                    <a:cubicBezTo>
                      <a:pt x="2" y="112"/>
                      <a:pt x="4" y="109"/>
                      <a:pt x="7" y="109"/>
                    </a:cubicBezTo>
                    <a:cubicBezTo>
                      <a:pt x="9" y="108"/>
                      <a:pt x="10" y="109"/>
                      <a:pt x="11" y="109"/>
                    </a:cubicBezTo>
                    <a:cubicBezTo>
                      <a:pt x="9" y="107"/>
                      <a:pt x="7" y="102"/>
                      <a:pt x="6" y="96"/>
                    </a:cubicBezTo>
                    <a:cubicBezTo>
                      <a:pt x="4" y="93"/>
                      <a:pt x="6" y="89"/>
                      <a:pt x="7" y="85"/>
                    </a:cubicBezTo>
                    <a:cubicBezTo>
                      <a:pt x="8" y="83"/>
                      <a:pt x="9" y="80"/>
                      <a:pt x="9" y="77"/>
                    </a:cubicBezTo>
                    <a:cubicBezTo>
                      <a:pt x="9" y="73"/>
                      <a:pt x="12" y="70"/>
                      <a:pt x="16" y="70"/>
                    </a:cubicBezTo>
                    <a:cubicBezTo>
                      <a:pt x="19" y="70"/>
                      <a:pt x="23" y="72"/>
                      <a:pt x="25" y="74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5" y="73"/>
                      <a:pt x="23" y="67"/>
                      <a:pt x="20" y="57"/>
                    </a:cubicBezTo>
                    <a:cubicBezTo>
                      <a:pt x="18" y="49"/>
                      <a:pt x="16" y="39"/>
                      <a:pt x="14" y="35"/>
                    </a:cubicBezTo>
                    <a:cubicBezTo>
                      <a:pt x="12" y="30"/>
                      <a:pt x="13" y="25"/>
                      <a:pt x="14" y="21"/>
                    </a:cubicBezTo>
                    <a:cubicBezTo>
                      <a:pt x="15" y="16"/>
                      <a:pt x="16" y="13"/>
                      <a:pt x="13" y="12"/>
                    </a:cubicBezTo>
                    <a:cubicBezTo>
                      <a:pt x="9" y="8"/>
                      <a:pt x="8" y="4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7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5"/>
                      <a:pt x="2" y="18"/>
                      <a:pt x="1" y="21"/>
                    </a:cubicBezTo>
                    <a:cubicBezTo>
                      <a:pt x="0" y="27"/>
                      <a:pt x="2" y="36"/>
                      <a:pt x="5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5" name="Freeform 1149"/>
              <p:cNvSpPr>
                <a:spLocks/>
              </p:cNvSpPr>
              <p:nvPr/>
            </p:nvSpPr>
            <p:spPr bwMode="auto">
              <a:xfrm>
                <a:off x="3824" y="1256"/>
                <a:ext cx="190" cy="130"/>
              </a:xfrm>
              <a:custGeom>
                <a:avLst/>
                <a:gdLst>
                  <a:gd name="T0" fmla="*/ 10 w 199"/>
                  <a:gd name="T1" fmla="*/ 115 h 136"/>
                  <a:gd name="T2" fmla="*/ 13 w 199"/>
                  <a:gd name="T3" fmla="*/ 121 h 136"/>
                  <a:gd name="T4" fmla="*/ 15 w 199"/>
                  <a:gd name="T5" fmla="*/ 124 h 136"/>
                  <a:gd name="T6" fmla="*/ 15 w 199"/>
                  <a:gd name="T7" fmla="*/ 119 h 136"/>
                  <a:gd name="T8" fmla="*/ 28 w 199"/>
                  <a:gd name="T9" fmla="*/ 124 h 136"/>
                  <a:gd name="T10" fmla="*/ 26 w 199"/>
                  <a:gd name="T11" fmla="*/ 130 h 136"/>
                  <a:gd name="T12" fmla="*/ 47 w 199"/>
                  <a:gd name="T13" fmla="*/ 134 h 136"/>
                  <a:gd name="T14" fmla="*/ 67 w 199"/>
                  <a:gd name="T15" fmla="*/ 135 h 136"/>
                  <a:gd name="T16" fmla="*/ 52 w 199"/>
                  <a:gd name="T17" fmla="*/ 123 h 136"/>
                  <a:gd name="T18" fmla="*/ 49 w 199"/>
                  <a:gd name="T19" fmla="*/ 96 h 136"/>
                  <a:gd name="T20" fmla="*/ 58 w 199"/>
                  <a:gd name="T21" fmla="*/ 83 h 136"/>
                  <a:gd name="T22" fmla="*/ 69 w 199"/>
                  <a:gd name="T23" fmla="*/ 71 h 136"/>
                  <a:gd name="T24" fmla="*/ 70 w 199"/>
                  <a:gd name="T25" fmla="*/ 69 h 136"/>
                  <a:gd name="T26" fmla="*/ 79 w 199"/>
                  <a:gd name="T27" fmla="*/ 60 h 136"/>
                  <a:gd name="T28" fmla="*/ 80 w 199"/>
                  <a:gd name="T29" fmla="*/ 52 h 136"/>
                  <a:gd name="T30" fmla="*/ 91 w 199"/>
                  <a:gd name="T31" fmla="*/ 49 h 136"/>
                  <a:gd name="T32" fmla="*/ 106 w 199"/>
                  <a:gd name="T33" fmla="*/ 43 h 136"/>
                  <a:gd name="T34" fmla="*/ 199 w 199"/>
                  <a:gd name="T35" fmla="*/ 4 h 136"/>
                  <a:gd name="T36" fmla="*/ 191 w 199"/>
                  <a:gd name="T37" fmla="*/ 0 h 136"/>
                  <a:gd name="T38" fmla="*/ 154 w 199"/>
                  <a:gd name="T39" fmla="*/ 11 h 136"/>
                  <a:gd name="T40" fmla="*/ 131 w 199"/>
                  <a:gd name="T41" fmla="*/ 17 h 136"/>
                  <a:gd name="T42" fmla="*/ 114 w 199"/>
                  <a:gd name="T43" fmla="*/ 16 h 136"/>
                  <a:gd name="T44" fmla="*/ 107 w 199"/>
                  <a:gd name="T45" fmla="*/ 19 h 136"/>
                  <a:gd name="T46" fmla="*/ 93 w 199"/>
                  <a:gd name="T47" fmla="*/ 23 h 136"/>
                  <a:gd name="T48" fmla="*/ 80 w 199"/>
                  <a:gd name="T49" fmla="*/ 28 h 136"/>
                  <a:gd name="T50" fmla="*/ 72 w 199"/>
                  <a:gd name="T51" fmla="*/ 33 h 136"/>
                  <a:gd name="T52" fmla="*/ 59 w 199"/>
                  <a:gd name="T53" fmla="*/ 37 h 136"/>
                  <a:gd name="T54" fmla="*/ 59 w 199"/>
                  <a:gd name="T55" fmla="*/ 42 h 136"/>
                  <a:gd name="T56" fmla="*/ 55 w 199"/>
                  <a:gd name="T57" fmla="*/ 50 h 136"/>
                  <a:gd name="T58" fmla="*/ 54 w 199"/>
                  <a:gd name="T59" fmla="*/ 52 h 136"/>
                  <a:gd name="T60" fmla="*/ 49 w 199"/>
                  <a:gd name="T61" fmla="*/ 57 h 136"/>
                  <a:gd name="T62" fmla="*/ 39 w 199"/>
                  <a:gd name="T63" fmla="*/ 65 h 136"/>
                  <a:gd name="T64" fmla="*/ 35 w 199"/>
                  <a:gd name="T65" fmla="*/ 68 h 136"/>
                  <a:gd name="T66" fmla="*/ 41 w 199"/>
                  <a:gd name="T67" fmla="*/ 71 h 136"/>
                  <a:gd name="T68" fmla="*/ 36 w 199"/>
                  <a:gd name="T69" fmla="*/ 77 h 136"/>
                  <a:gd name="T70" fmla="*/ 28 w 199"/>
                  <a:gd name="T71" fmla="*/ 83 h 136"/>
                  <a:gd name="T72" fmla="*/ 24 w 199"/>
                  <a:gd name="T73" fmla="*/ 88 h 136"/>
                  <a:gd name="T74" fmla="*/ 21 w 199"/>
                  <a:gd name="T75" fmla="*/ 96 h 136"/>
                  <a:gd name="T76" fmla="*/ 15 w 199"/>
                  <a:gd name="T77" fmla="*/ 103 h 136"/>
                  <a:gd name="T78" fmla="*/ 1 w 199"/>
                  <a:gd name="T79" fmla="*/ 110 h 136"/>
                  <a:gd name="T80" fmla="*/ 8 w 199"/>
                  <a:gd name="T81" fmla="*/ 1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9" h="136">
                    <a:moveTo>
                      <a:pt x="8" y="114"/>
                    </a:moveTo>
                    <a:cubicBezTo>
                      <a:pt x="9" y="115"/>
                      <a:pt x="9" y="115"/>
                      <a:pt x="10" y="115"/>
                    </a:cubicBezTo>
                    <a:cubicBezTo>
                      <a:pt x="11" y="115"/>
                      <a:pt x="13" y="115"/>
                      <a:pt x="14" y="116"/>
                    </a:cubicBezTo>
                    <a:cubicBezTo>
                      <a:pt x="15" y="118"/>
                      <a:pt x="14" y="119"/>
                      <a:pt x="13" y="121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4" y="124"/>
                      <a:pt x="15" y="124"/>
                      <a:pt x="15" y="124"/>
                    </a:cubicBezTo>
                    <a:cubicBezTo>
                      <a:pt x="15" y="124"/>
                      <a:pt x="15" y="123"/>
                      <a:pt x="15" y="122"/>
                    </a:cubicBezTo>
                    <a:cubicBezTo>
                      <a:pt x="14" y="120"/>
                      <a:pt x="14" y="119"/>
                      <a:pt x="15" y="119"/>
                    </a:cubicBezTo>
                    <a:cubicBezTo>
                      <a:pt x="15" y="118"/>
                      <a:pt x="16" y="117"/>
                      <a:pt x="17" y="117"/>
                    </a:cubicBezTo>
                    <a:cubicBezTo>
                      <a:pt x="21" y="117"/>
                      <a:pt x="27" y="120"/>
                      <a:pt x="28" y="124"/>
                    </a:cubicBezTo>
                    <a:cubicBezTo>
                      <a:pt x="29" y="126"/>
                      <a:pt x="28" y="128"/>
                      <a:pt x="27" y="129"/>
                    </a:cubicBezTo>
                    <a:cubicBezTo>
                      <a:pt x="26" y="129"/>
                      <a:pt x="26" y="130"/>
                      <a:pt x="26" y="130"/>
                    </a:cubicBezTo>
                    <a:cubicBezTo>
                      <a:pt x="27" y="131"/>
                      <a:pt x="34" y="133"/>
                      <a:pt x="40" y="134"/>
                    </a:cubicBezTo>
                    <a:cubicBezTo>
                      <a:pt x="41" y="134"/>
                      <a:pt x="44" y="134"/>
                      <a:pt x="47" y="134"/>
                    </a:cubicBezTo>
                    <a:cubicBezTo>
                      <a:pt x="52" y="135"/>
                      <a:pt x="58" y="136"/>
                      <a:pt x="62" y="136"/>
                    </a:cubicBezTo>
                    <a:cubicBezTo>
                      <a:pt x="66" y="136"/>
                      <a:pt x="67" y="135"/>
                      <a:pt x="67" y="135"/>
                    </a:cubicBezTo>
                    <a:cubicBezTo>
                      <a:pt x="67" y="135"/>
                      <a:pt x="64" y="133"/>
                      <a:pt x="62" y="131"/>
                    </a:cubicBezTo>
                    <a:cubicBezTo>
                      <a:pt x="59" y="129"/>
                      <a:pt x="56" y="127"/>
                      <a:pt x="52" y="123"/>
                    </a:cubicBezTo>
                    <a:cubicBezTo>
                      <a:pt x="48" y="119"/>
                      <a:pt x="43" y="111"/>
                      <a:pt x="44" y="104"/>
                    </a:cubicBezTo>
                    <a:cubicBezTo>
                      <a:pt x="44" y="100"/>
                      <a:pt x="46" y="98"/>
                      <a:pt x="49" y="96"/>
                    </a:cubicBezTo>
                    <a:cubicBezTo>
                      <a:pt x="52" y="94"/>
                      <a:pt x="52" y="93"/>
                      <a:pt x="52" y="91"/>
                    </a:cubicBezTo>
                    <a:cubicBezTo>
                      <a:pt x="53" y="88"/>
                      <a:pt x="53" y="86"/>
                      <a:pt x="58" y="83"/>
                    </a:cubicBezTo>
                    <a:cubicBezTo>
                      <a:pt x="61" y="81"/>
                      <a:pt x="62" y="78"/>
                      <a:pt x="62" y="76"/>
                    </a:cubicBezTo>
                    <a:cubicBezTo>
                      <a:pt x="63" y="74"/>
                      <a:pt x="64" y="71"/>
                      <a:pt x="69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0"/>
                      <a:pt x="70" y="70"/>
                      <a:pt x="70" y="69"/>
                    </a:cubicBezTo>
                    <a:cubicBezTo>
                      <a:pt x="70" y="68"/>
                      <a:pt x="69" y="64"/>
                      <a:pt x="74" y="63"/>
                    </a:cubicBezTo>
                    <a:cubicBezTo>
                      <a:pt x="76" y="63"/>
                      <a:pt x="78" y="62"/>
                      <a:pt x="79" y="60"/>
                    </a:cubicBezTo>
                    <a:cubicBezTo>
                      <a:pt x="80" y="58"/>
                      <a:pt x="80" y="56"/>
                      <a:pt x="80" y="55"/>
                    </a:cubicBezTo>
                    <a:cubicBezTo>
                      <a:pt x="79" y="54"/>
                      <a:pt x="80" y="53"/>
                      <a:pt x="80" y="52"/>
                    </a:cubicBezTo>
                    <a:cubicBezTo>
                      <a:pt x="81" y="51"/>
                      <a:pt x="83" y="51"/>
                      <a:pt x="85" y="51"/>
                    </a:cubicBezTo>
                    <a:cubicBezTo>
                      <a:pt x="87" y="51"/>
                      <a:pt x="90" y="51"/>
                      <a:pt x="91" y="49"/>
                    </a:cubicBezTo>
                    <a:cubicBezTo>
                      <a:pt x="93" y="47"/>
                      <a:pt x="96" y="46"/>
                      <a:pt x="99" y="46"/>
                    </a:cubicBezTo>
                    <a:cubicBezTo>
                      <a:pt x="102" y="45"/>
                      <a:pt x="105" y="45"/>
                      <a:pt x="106" y="43"/>
                    </a:cubicBezTo>
                    <a:cubicBezTo>
                      <a:pt x="109" y="35"/>
                      <a:pt x="152" y="22"/>
                      <a:pt x="170" y="18"/>
                    </a:cubicBezTo>
                    <a:cubicBezTo>
                      <a:pt x="188" y="14"/>
                      <a:pt x="198" y="8"/>
                      <a:pt x="199" y="4"/>
                    </a:cubicBezTo>
                    <a:cubicBezTo>
                      <a:pt x="199" y="3"/>
                      <a:pt x="199" y="3"/>
                      <a:pt x="198" y="1"/>
                    </a:cubicBezTo>
                    <a:cubicBezTo>
                      <a:pt x="196" y="0"/>
                      <a:pt x="194" y="0"/>
                      <a:pt x="191" y="0"/>
                    </a:cubicBezTo>
                    <a:cubicBezTo>
                      <a:pt x="182" y="0"/>
                      <a:pt x="169" y="5"/>
                      <a:pt x="166" y="8"/>
                    </a:cubicBezTo>
                    <a:cubicBezTo>
                      <a:pt x="162" y="11"/>
                      <a:pt x="158" y="11"/>
                      <a:pt x="154" y="11"/>
                    </a:cubicBezTo>
                    <a:cubicBezTo>
                      <a:pt x="152" y="11"/>
                      <a:pt x="149" y="12"/>
                      <a:pt x="147" y="13"/>
                    </a:cubicBezTo>
                    <a:cubicBezTo>
                      <a:pt x="144" y="15"/>
                      <a:pt x="137" y="17"/>
                      <a:pt x="131" y="17"/>
                    </a:cubicBezTo>
                    <a:cubicBezTo>
                      <a:pt x="128" y="17"/>
                      <a:pt x="125" y="16"/>
                      <a:pt x="123" y="15"/>
                    </a:cubicBezTo>
                    <a:cubicBezTo>
                      <a:pt x="120" y="13"/>
                      <a:pt x="117" y="15"/>
                      <a:pt x="114" y="16"/>
                    </a:cubicBezTo>
                    <a:cubicBezTo>
                      <a:pt x="112" y="18"/>
                      <a:pt x="109" y="19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5" y="19"/>
                      <a:pt x="103" y="20"/>
                      <a:pt x="101" y="21"/>
                    </a:cubicBezTo>
                    <a:cubicBezTo>
                      <a:pt x="99" y="22"/>
                      <a:pt x="96" y="23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88" y="23"/>
                      <a:pt x="81" y="26"/>
                      <a:pt x="80" y="28"/>
                    </a:cubicBezTo>
                    <a:cubicBezTo>
                      <a:pt x="80" y="30"/>
                      <a:pt x="77" y="31"/>
                      <a:pt x="75" y="31"/>
                    </a:cubicBezTo>
                    <a:cubicBezTo>
                      <a:pt x="74" y="32"/>
                      <a:pt x="72" y="32"/>
                      <a:pt x="72" y="33"/>
                    </a:cubicBezTo>
                    <a:cubicBezTo>
                      <a:pt x="72" y="36"/>
                      <a:pt x="67" y="39"/>
                      <a:pt x="63" y="39"/>
                    </a:cubicBezTo>
                    <a:cubicBezTo>
                      <a:pt x="62" y="39"/>
                      <a:pt x="60" y="39"/>
                      <a:pt x="59" y="37"/>
                    </a:cubicBezTo>
                    <a:cubicBezTo>
                      <a:pt x="58" y="37"/>
                      <a:pt x="58" y="37"/>
                      <a:pt x="57" y="38"/>
                    </a:cubicBezTo>
                    <a:cubicBezTo>
                      <a:pt x="57" y="39"/>
                      <a:pt x="57" y="41"/>
                      <a:pt x="59" y="42"/>
                    </a:cubicBezTo>
                    <a:cubicBezTo>
                      <a:pt x="60" y="43"/>
                      <a:pt x="61" y="45"/>
                      <a:pt x="60" y="46"/>
                    </a:cubicBezTo>
                    <a:cubicBezTo>
                      <a:pt x="60" y="48"/>
                      <a:pt x="57" y="49"/>
                      <a:pt x="55" y="50"/>
                    </a:cubicBezTo>
                    <a:cubicBezTo>
                      <a:pt x="54" y="50"/>
                      <a:pt x="54" y="51"/>
                      <a:pt x="53" y="51"/>
                    </a:cubicBezTo>
                    <a:cubicBezTo>
                      <a:pt x="54" y="51"/>
                      <a:pt x="54" y="52"/>
                      <a:pt x="54" y="52"/>
                    </a:cubicBezTo>
                    <a:cubicBezTo>
                      <a:pt x="53" y="54"/>
                      <a:pt x="52" y="55"/>
                      <a:pt x="51" y="56"/>
                    </a:cubicBezTo>
                    <a:cubicBezTo>
                      <a:pt x="50" y="56"/>
                      <a:pt x="50" y="57"/>
                      <a:pt x="49" y="57"/>
                    </a:cubicBezTo>
                    <a:cubicBezTo>
                      <a:pt x="50" y="58"/>
                      <a:pt x="50" y="60"/>
                      <a:pt x="50" y="61"/>
                    </a:cubicBezTo>
                    <a:cubicBezTo>
                      <a:pt x="48" y="63"/>
                      <a:pt x="44" y="64"/>
                      <a:pt x="39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6" y="66"/>
                      <a:pt x="35" y="67"/>
                      <a:pt x="35" y="68"/>
                    </a:cubicBezTo>
                    <a:cubicBezTo>
                      <a:pt x="35" y="69"/>
                      <a:pt x="36" y="69"/>
                      <a:pt x="37" y="69"/>
                    </a:cubicBezTo>
                    <a:cubicBezTo>
                      <a:pt x="39" y="69"/>
                      <a:pt x="40" y="69"/>
                      <a:pt x="41" y="71"/>
                    </a:cubicBezTo>
                    <a:cubicBezTo>
                      <a:pt x="41" y="73"/>
                      <a:pt x="40" y="74"/>
                      <a:pt x="39" y="74"/>
                    </a:cubicBezTo>
                    <a:cubicBezTo>
                      <a:pt x="37" y="75"/>
                      <a:pt x="36" y="76"/>
                      <a:pt x="36" y="77"/>
                    </a:cubicBezTo>
                    <a:cubicBezTo>
                      <a:pt x="36" y="79"/>
                      <a:pt x="35" y="80"/>
                      <a:pt x="35" y="81"/>
                    </a:cubicBezTo>
                    <a:cubicBezTo>
                      <a:pt x="33" y="82"/>
                      <a:pt x="31" y="83"/>
                      <a:pt x="28" y="83"/>
                    </a:cubicBezTo>
                    <a:cubicBezTo>
                      <a:pt x="27" y="83"/>
                      <a:pt x="26" y="83"/>
                      <a:pt x="26" y="83"/>
                    </a:cubicBezTo>
                    <a:cubicBezTo>
                      <a:pt x="26" y="85"/>
                      <a:pt x="25" y="86"/>
                      <a:pt x="24" y="88"/>
                    </a:cubicBezTo>
                    <a:cubicBezTo>
                      <a:pt x="23" y="89"/>
                      <a:pt x="21" y="90"/>
                      <a:pt x="17" y="90"/>
                    </a:cubicBezTo>
                    <a:cubicBezTo>
                      <a:pt x="19" y="92"/>
                      <a:pt x="21" y="93"/>
                      <a:pt x="21" y="96"/>
                    </a:cubicBezTo>
                    <a:cubicBezTo>
                      <a:pt x="22" y="99"/>
                      <a:pt x="19" y="100"/>
                      <a:pt x="17" y="100"/>
                    </a:cubicBezTo>
                    <a:cubicBezTo>
                      <a:pt x="15" y="101"/>
                      <a:pt x="15" y="101"/>
                      <a:pt x="15" y="103"/>
                    </a:cubicBezTo>
                    <a:cubicBezTo>
                      <a:pt x="14" y="107"/>
                      <a:pt x="10" y="107"/>
                      <a:pt x="7" y="108"/>
                    </a:cubicBezTo>
                    <a:cubicBezTo>
                      <a:pt x="3" y="108"/>
                      <a:pt x="1" y="108"/>
                      <a:pt x="1" y="110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2" y="114"/>
                      <a:pt x="5" y="114"/>
                      <a:pt x="8" y="1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6" name="Freeform 1150"/>
              <p:cNvSpPr>
                <a:spLocks/>
              </p:cNvSpPr>
              <p:nvPr/>
            </p:nvSpPr>
            <p:spPr bwMode="auto">
              <a:xfrm>
                <a:off x="4670" y="2328"/>
                <a:ext cx="106" cy="89"/>
              </a:xfrm>
              <a:custGeom>
                <a:avLst/>
                <a:gdLst>
                  <a:gd name="T0" fmla="*/ 74 w 111"/>
                  <a:gd name="T1" fmla="*/ 14 h 93"/>
                  <a:gd name="T2" fmla="*/ 70 w 111"/>
                  <a:gd name="T3" fmla="*/ 18 h 93"/>
                  <a:gd name="T4" fmla="*/ 64 w 111"/>
                  <a:gd name="T5" fmla="*/ 23 h 93"/>
                  <a:gd name="T6" fmla="*/ 58 w 111"/>
                  <a:gd name="T7" fmla="*/ 27 h 93"/>
                  <a:gd name="T8" fmla="*/ 46 w 111"/>
                  <a:gd name="T9" fmla="*/ 34 h 93"/>
                  <a:gd name="T10" fmla="*/ 45 w 111"/>
                  <a:gd name="T11" fmla="*/ 35 h 93"/>
                  <a:gd name="T12" fmla="*/ 35 w 111"/>
                  <a:gd name="T13" fmla="*/ 16 h 93"/>
                  <a:gd name="T14" fmla="*/ 32 w 111"/>
                  <a:gd name="T15" fmla="*/ 6 h 93"/>
                  <a:gd name="T16" fmla="*/ 15 w 111"/>
                  <a:gd name="T17" fmla="*/ 0 h 93"/>
                  <a:gd name="T18" fmla="*/ 10 w 111"/>
                  <a:gd name="T19" fmla="*/ 2 h 93"/>
                  <a:gd name="T20" fmla="*/ 3 w 111"/>
                  <a:gd name="T21" fmla="*/ 7 h 93"/>
                  <a:gd name="T22" fmla="*/ 0 w 111"/>
                  <a:gd name="T23" fmla="*/ 9 h 93"/>
                  <a:gd name="T24" fmla="*/ 0 w 111"/>
                  <a:gd name="T25" fmla="*/ 10 h 93"/>
                  <a:gd name="T26" fmla="*/ 2 w 111"/>
                  <a:gd name="T27" fmla="*/ 10 h 93"/>
                  <a:gd name="T28" fmla="*/ 4 w 111"/>
                  <a:gd name="T29" fmla="*/ 10 h 93"/>
                  <a:gd name="T30" fmla="*/ 11 w 111"/>
                  <a:gd name="T31" fmla="*/ 16 h 93"/>
                  <a:gd name="T32" fmla="*/ 13 w 111"/>
                  <a:gd name="T33" fmla="*/ 18 h 93"/>
                  <a:gd name="T34" fmla="*/ 17 w 111"/>
                  <a:gd name="T35" fmla="*/ 20 h 93"/>
                  <a:gd name="T36" fmla="*/ 25 w 111"/>
                  <a:gd name="T37" fmla="*/ 19 h 93"/>
                  <a:gd name="T38" fmla="*/ 29 w 111"/>
                  <a:gd name="T39" fmla="*/ 18 h 93"/>
                  <a:gd name="T40" fmla="*/ 29 w 111"/>
                  <a:gd name="T41" fmla="*/ 18 h 93"/>
                  <a:gd name="T42" fmla="*/ 34 w 111"/>
                  <a:gd name="T43" fmla="*/ 22 h 93"/>
                  <a:gd name="T44" fmla="*/ 27 w 111"/>
                  <a:gd name="T45" fmla="*/ 25 h 93"/>
                  <a:gd name="T46" fmla="*/ 23 w 111"/>
                  <a:gd name="T47" fmla="*/ 26 h 93"/>
                  <a:gd name="T48" fmla="*/ 18 w 111"/>
                  <a:gd name="T49" fmla="*/ 27 h 93"/>
                  <a:gd name="T50" fmla="*/ 14 w 111"/>
                  <a:gd name="T51" fmla="*/ 27 h 93"/>
                  <a:gd name="T52" fmla="*/ 20 w 111"/>
                  <a:gd name="T53" fmla="*/ 37 h 93"/>
                  <a:gd name="T54" fmla="*/ 22 w 111"/>
                  <a:gd name="T55" fmla="*/ 39 h 93"/>
                  <a:gd name="T56" fmla="*/ 24 w 111"/>
                  <a:gd name="T57" fmla="*/ 37 h 93"/>
                  <a:gd name="T58" fmla="*/ 27 w 111"/>
                  <a:gd name="T59" fmla="*/ 33 h 93"/>
                  <a:gd name="T60" fmla="*/ 31 w 111"/>
                  <a:gd name="T61" fmla="*/ 35 h 93"/>
                  <a:gd name="T62" fmla="*/ 38 w 111"/>
                  <a:gd name="T63" fmla="*/ 38 h 93"/>
                  <a:gd name="T64" fmla="*/ 44 w 111"/>
                  <a:gd name="T65" fmla="*/ 42 h 93"/>
                  <a:gd name="T66" fmla="*/ 48 w 111"/>
                  <a:gd name="T67" fmla="*/ 44 h 93"/>
                  <a:gd name="T68" fmla="*/ 81 w 111"/>
                  <a:gd name="T69" fmla="*/ 55 h 93"/>
                  <a:gd name="T70" fmla="*/ 86 w 111"/>
                  <a:gd name="T71" fmla="*/ 64 h 93"/>
                  <a:gd name="T72" fmla="*/ 87 w 111"/>
                  <a:gd name="T73" fmla="*/ 68 h 93"/>
                  <a:gd name="T74" fmla="*/ 91 w 111"/>
                  <a:gd name="T75" fmla="*/ 79 h 93"/>
                  <a:gd name="T76" fmla="*/ 85 w 111"/>
                  <a:gd name="T77" fmla="*/ 82 h 93"/>
                  <a:gd name="T78" fmla="*/ 77 w 111"/>
                  <a:gd name="T79" fmla="*/ 86 h 93"/>
                  <a:gd name="T80" fmla="*/ 76 w 111"/>
                  <a:gd name="T81" fmla="*/ 87 h 93"/>
                  <a:gd name="T82" fmla="*/ 79 w 111"/>
                  <a:gd name="T83" fmla="*/ 88 h 93"/>
                  <a:gd name="T84" fmla="*/ 93 w 111"/>
                  <a:gd name="T85" fmla="*/ 86 h 93"/>
                  <a:gd name="T86" fmla="*/ 101 w 111"/>
                  <a:gd name="T87" fmla="*/ 85 h 93"/>
                  <a:gd name="T88" fmla="*/ 108 w 111"/>
                  <a:gd name="T89" fmla="*/ 90 h 93"/>
                  <a:gd name="T90" fmla="*/ 111 w 111"/>
                  <a:gd name="T91" fmla="*/ 93 h 93"/>
                  <a:gd name="T92" fmla="*/ 111 w 111"/>
                  <a:gd name="T93" fmla="*/ 27 h 93"/>
                  <a:gd name="T94" fmla="*/ 94 w 111"/>
                  <a:gd name="T95" fmla="*/ 21 h 93"/>
                  <a:gd name="T96" fmla="*/ 74 w 111"/>
                  <a:gd name="T97" fmla="*/ 1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93">
                    <a:moveTo>
                      <a:pt x="74" y="14"/>
                    </a:moveTo>
                    <a:cubicBezTo>
                      <a:pt x="73" y="14"/>
                      <a:pt x="72" y="15"/>
                      <a:pt x="70" y="18"/>
                    </a:cubicBezTo>
                    <a:cubicBezTo>
                      <a:pt x="69" y="20"/>
                      <a:pt x="67" y="23"/>
                      <a:pt x="64" y="23"/>
                    </a:cubicBezTo>
                    <a:cubicBezTo>
                      <a:pt x="63" y="23"/>
                      <a:pt x="60" y="25"/>
                      <a:pt x="58" y="27"/>
                    </a:cubicBezTo>
                    <a:cubicBezTo>
                      <a:pt x="55" y="30"/>
                      <a:pt x="51" y="33"/>
                      <a:pt x="46" y="34"/>
                    </a:cubicBezTo>
                    <a:cubicBezTo>
                      <a:pt x="46" y="35"/>
                      <a:pt x="45" y="35"/>
                      <a:pt x="45" y="35"/>
                    </a:cubicBezTo>
                    <a:cubicBezTo>
                      <a:pt x="39" y="35"/>
                      <a:pt x="37" y="25"/>
                      <a:pt x="35" y="16"/>
                    </a:cubicBezTo>
                    <a:cubicBezTo>
                      <a:pt x="34" y="12"/>
                      <a:pt x="33" y="7"/>
                      <a:pt x="32" y="6"/>
                    </a:cubicBezTo>
                    <a:cubicBezTo>
                      <a:pt x="30" y="3"/>
                      <a:pt x="22" y="0"/>
                      <a:pt x="15" y="0"/>
                    </a:cubicBezTo>
                    <a:cubicBezTo>
                      <a:pt x="12" y="0"/>
                      <a:pt x="10" y="1"/>
                      <a:pt x="10" y="2"/>
                    </a:cubicBezTo>
                    <a:cubicBezTo>
                      <a:pt x="9" y="6"/>
                      <a:pt x="5" y="7"/>
                      <a:pt x="3" y="7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9" y="10"/>
                      <a:pt x="10" y="13"/>
                      <a:pt x="11" y="16"/>
                    </a:cubicBezTo>
                    <a:cubicBezTo>
                      <a:pt x="12" y="17"/>
                      <a:pt x="12" y="17"/>
                      <a:pt x="13" y="18"/>
                    </a:cubicBezTo>
                    <a:cubicBezTo>
                      <a:pt x="13" y="19"/>
                      <a:pt x="13" y="20"/>
                      <a:pt x="17" y="20"/>
                    </a:cubicBezTo>
                    <a:cubicBezTo>
                      <a:pt x="20" y="20"/>
                      <a:pt x="23" y="19"/>
                      <a:pt x="25" y="19"/>
                    </a:cubicBezTo>
                    <a:cubicBezTo>
                      <a:pt x="27" y="18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2" y="18"/>
                      <a:pt x="34" y="20"/>
                      <a:pt x="34" y="22"/>
                    </a:cubicBezTo>
                    <a:cubicBezTo>
                      <a:pt x="34" y="25"/>
                      <a:pt x="31" y="27"/>
                      <a:pt x="27" y="25"/>
                    </a:cubicBezTo>
                    <a:cubicBezTo>
                      <a:pt x="25" y="25"/>
                      <a:pt x="24" y="25"/>
                      <a:pt x="23" y="26"/>
                    </a:cubicBezTo>
                    <a:cubicBezTo>
                      <a:pt x="22" y="27"/>
                      <a:pt x="20" y="28"/>
                      <a:pt x="18" y="27"/>
                    </a:cubicBezTo>
                    <a:cubicBezTo>
                      <a:pt x="17" y="27"/>
                      <a:pt x="15" y="27"/>
                      <a:pt x="14" y="27"/>
                    </a:cubicBezTo>
                    <a:cubicBezTo>
                      <a:pt x="17" y="29"/>
                      <a:pt x="20" y="32"/>
                      <a:pt x="20" y="37"/>
                    </a:cubicBezTo>
                    <a:cubicBezTo>
                      <a:pt x="20" y="37"/>
                      <a:pt x="20" y="39"/>
                      <a:pt x="22" y="39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4" y="33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31" y="35"/>
                    </a:cubicBezTo>
                    <a:cubicBezTo>
                      <a:pt x="33" y="36"/>
                      <a:pt x="35" y="38"/>
                      <a:pt x="38" y="38"/>
                    </a:cubicBezTo>
                    <a:cubicBezTo>
                      <a:pt x="42" y="39"/>
                      <a:pt x="44" y="41"/>
                      <a:pt x="44" y="42"/>
                    </a:cubicBezTo>
                    <a:cubicBezTo>
                      <a:pt x="45" y="43"/>
                      <a:pt x="45" y="43"/>
                      <a:pt x="48" y="44"/>
                    </a:cubicBezTo>
                    <a:cubicBezTo>
                      <a:pt x="56" y="44"/>
                      <a:pt x="73" y="50"/>
                      <a:pt x="81" y="55"/>
                    </a:cubicBezTo>
                    <a:cubicBezTo>
                      <a:pt x="85" y="58"/>
                      <a:pt x="85" y="61"/>
                      <a:pt x="86" y="64"/>
                    </a:cubicBezTo>
                    <a:cubicBezTo>
                      <a:pt x="86" y="65"/>
                      <a:pt x="86" y="67"/>
                      <a:pt x="87" y="68"/>
                    </a:cubicBezTo>
                    <a:cubicBezTo>
                      <a:pt x="91" y="72"/>
                      <a:pt x="92" y="76"/>
                      <a:pt x="91" y="79"/>
                    </a:cubicBezTo>
                    <a:cubicBezTo>
                      <a:pt x="90" y="80"/>
                      <a:pt x="89" y="82"/>
                      <a:pt x="85" y="82"/>
                    </a:cubicBezTo>
                    <a:cubicBezTo>
                      <a:pt x="82" y="82"/>
                      <a:pt x="78" y="84"/>
                      <a:pt x="77" y="86"/>
                    </a:cubicBezTo>
                    <a:cubicBezTo>
                      <a:pt x="77" y="87"/>
                      <a:pt x="76" y="87"/>
                      <a:pt x="76" y="87"/>
                    </a:cubicBezTo>
                    <a:cubicBezTo>
                      <a:pt x="77" y="87"/>
                      <a:pt x="77" y="88"/>
                      <a:pt x="79" y="88"/>
                    </a:cubicBezTo>
                    <a:cubicBezTo>
                      <a:pt x="83" y="88"/>
                      <a:pt x="88" y="87"/>
                      <a:pt x="93" y="86"/>
                    </a:cubicBezTo>
                    <a:cubicBezTo>
                      <a:pt x="96" y="86"/>
                      <a:pt x="99" y="85"/>
                      <a:pt x="101" y="85"/>
                    </a:cubicBezTo>
                    <a:cubicBezTo>
                      <a:pt x="103" y="85"/>
                      <a:pt x="105" y="87"/>
                      <a:pt x="108" y="90"/>
                    </a:cubicBezTo>
                    <a:cubicBezTo>
                      <a:pt x="109" y="91"/>
                      <a:pt x="110" y="92"/>
                      <a:pt x="111" y="93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05" y="25"/>
                      <a:pt x="100" y="23"/>
                      <a:pt x="94" y="21"/>
                    </a:cubicBezTo>
                    <a:cubicBezTo>
                      <a:pt x="86" y="17"/>
                      <a:pt x="77" y="14"/>
                      <a:pt x="74" y="14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7" name="Freeform 1151"/>
              <p:cNvSpPr>
                <a:spLocks/>
              </p:cNvSpPr>
              <p:nvPr/>
            </p:nvSpPr>
            <p:spPr bwMode="auto">
              <a:xfrm>
                <a:off x="4639" y="2355"/>
                <a:ext cx="26" cy="9"/>
              </a:xfrm>
              <a:custGeom>
                <a:avLst/>
                <a:gdLst>
                  <a:gd name="T0" fmla="*/ 0 w 28"/>
                  <a:gd name="T1" fmla="*/ 3 h 9"/>
                  <a:gd name="T2" fmla="*/ 5 w 28"/>
                  <a:gd name="T3" fmla="*/ 4 h 9"/>
                  <a:gd name="T4" fmla="*/ 9 w 28"/>
                  <a:gd name="T5" fmla="*/ 4 h 9"/>
                  <a:gd name="T6" fmla="*/ 14 w 28"/>
                  <a:gd name="T7" fmla="*/ 4 h 9"/>
                  <a:gd name="T8" fmla="*/ 24 w 28"/>
                  <a:gd name="T9" fmla="*/ 7 h 9"/>
                  <a:gd name="T10" fmla="*/ 28 w 28"/>
                  <a:gd name="T11" fmla="*/ 9 h 9"/>
                  <a:gd name="T12" fmla="*/ 27 w 28"/>
                  <a:gd name="T13" fmla="*/ 7 h 9"/>
                  <a:gd name="T14" fmla="*/ 20 w 28"/>
                  <a:gd name="T15" fmla="*/ 1 h 9"/>
                  <a:gd name="T16" fmla="*/ 12 w 28"/>
                  <a:gd name="T17" fmla="*/ 0 h 9"/>
                  <a:gd name="T18" fmla="*/ 0 w 28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9">
                    <a:moveTo>
                      <a:pt x="0" y="3"/>
                    </a:moveTo>
                    <a:cubicBezTo>
                      <a:pt x="0" y="3"/>
                      <a:pt x="1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10" y="4"/>
                      <a:pt x="12" y="4"/>
                      <a:pt x="14" y="4"/>
                    </a:cubicBezTo>
                    <a:cubicBezTo>
                      <a:pt x="18" y="4"/>
                      <a:pt x="22" y="5"/>
                      <a:pt x="24" y="7"/>
                    </a:cubicBezTo>
                    <a:cubicBezTo>
                      <a:pt x="26" y="8"/>
                      <a:pt x="27" y="8"/>
                      <a:pt x="28" y="9"/>
                    </a:cubicBezTo>
                    <a:cubicBezTo>
                      <a:pt x="28" y="8"/>
                      <a:pt x="27" y="8"/>
                      <a:pt x="27" y="7"/>
                    </a:cubicBezTo>
                    <a:cubicBezTo>
                      <a:pt x="27" y="6"/>
                      <a:pt x="25" y="3"/>
                      <a:pt x="20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5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8" name="Freeform 1152"/>
              <p:cNvSpPr>
                <a:spLocks/>
              </p:cNvSpPr>
              <p:nvPr/>
            </p:nvSpPr>
            <p:spPr bwMode="auto">
              <a:xfrm>
                <a:off x="4285" y="2263"/>
                <a:ext cx="120" cy="121"/>
              </a:xfrm>
              <a:custGeom>
                <a:avLst/>
                <a:gdLst>
                  <a:gd name="T0" fmla="*/ 116 w 125"/>
                  <a:gd name="T1" fmla="*/ 112 h 126"/>
                  <a:gd name="T2" fmla="*/ 117 w 125"/>
                  <a:gd name="T3" fmla="*/ 103 h 126"/>
                  <a:gd name="T4" fmla="*/ 118 w 125"/>
                  <a:gd name="T5" fmla="*/ 100 h 126"/>
                  <a:gd name="T6" fmla="*/ 124 w 125"/>
                  <a:gd name="T7" fmla="*/ 95 h 126"/>
                  <a:gd name="T8" fmla="*/ 124 w 125"/>
                  <a:gd name="T9" fmla="*/ 92 h 126"/>
                  <a:gd name="T10" fmla="*/ 121 w 125"/>
                  <a:gd name="T11" fmla="*/ 88 h 126"/>
                  <a:gd name="T12" fmla="*/ 115 w 125"/>
                  <a:gd name="T13" fmla="*/ 83 h 126"/>
                  <a:gd name="T14" fmla="*/ 113 w 125"/>
                  <a:gd name="T15" fmla="*/ 84 h 126"/>
                  <a:gd name="T16" fmla="*/ 114 w 125"/>
                  <a:gd name="T17" fmla="*/ 84 h 126"/>
                  <a:gd name="T18" fmla="*/ 120 w 125"/>
                  <a:gd name="T19" fmla="*/ 88 h 126"/>
                  <a:gd name="T20" fmla="*/ 120 w 125"/>
                  <a:gd name="T21" fmla="*/ 92 h 126"/>
                  <a:gd name="T22" fmla="*/ 118 w 125"/>
                  <a:gd name="T23" fmla="*/ 94 h 126"/>
                  <a:gd name="T24" fmla="*/ 115 w 125"/>
                  <a:gd name="T25" fmla="*/ 93 h 126"/>
                  <a:gd name="T26" fmla="*/ 112 w 125"/>
                  <a:gd name="T27" fmla="*/ 92 h 126"/>
                  <a:gd name="T28" fmla="*/ 111 w 125"/>
                  <a:gd name="T29" fmla="*/ 92 h 126"/>
                  <a:gd name="T30" fmla="*/ 106 w 125"/>
                  <a:gd name="T31" fmla="*/ 88 h 126"/>
                  <a:gd name="T32" fmla="*/ 104 w 125"/>
                  <a:gd name="T33" fmla="*/ 86 h 126"/>
                  <a:gd name="T34" fmla="*/ 98 w 125"/>
                  <a:gd name="T35" fmla="*/ 79 h 126"/>
                  <a:gd name="T36" fmla="*/ 94 w 125"/>
                  <a:gd name="T37" fmla="*/ 76 h 126"/>
                  <a:gd name="T38" fmla="*/ 88 w 125"/>
                  <a:gd name="T39" fmla="*/ 72 h 126"/>
                  <a:gd name="T40" fmla="*/ 91 w 125"/>
                  <a:gd name="T41" fmla="*/ 64 h 126"/>
                  <a:gd name="T42" fmla="*/ 89 w 125"/>
                  <a:gd name="T43" fmla="*/ 62 h 126"/>
                  <a:gd name="T44" fmla="*/ 84 w 125"/>
                  <a:gd name="T45" fmla="*/ 55 h 126"/>
                  <a:gd name="T46" fmla="*/ 83 w 125"/>
                  <a:gd name="T47" fmla="*/ 54 h 126"/>
                  <a:gd name="T48" fmla="*/ 78 w 125"/>
                  <a:gd name="T49" fmla="*/ 50 h 126"/>
                  <a:gd name="T50" fmla="*/ 78 w 125"/>
                  <a:gd name="T51" fmla="*/ 50 h 126"/>
                  <a:gd name="T52" fmla="*/ 78 w 125"/>
                  <a:gd name="T53" fmla="*/ 49 h 126"/>
                  <a:gd name="T54" fmla="*/ 73 w 125"/>
                  <a:gd name="T55" fmla="*/ 46 h 126"/>
                  <a:gd name="T56" fmla="*/ 71 w 125"/>
                  <a:gd name="T57" fmla="*/ 45 h 126"/>
                  <a:gd name="T58" fmla="*/ 70 w 125"/>
                  <a:gd name="T59" fmla="*/ 45 h 126"/>
                  <a:gd name="T60" fmla="*/ 66 w 125"/>
                  <a:gd name="T61" fmla="*/ 43 h 126"/>
                  <a:gd name="T62" fmla="*/ 60 w 125"/>
                  <a:gd name="T63" fmla="*/ 39 h 126"/>
                  <a:gd name="T64" fmla="*/ 48 w 125"/>
                  <a:gd name="T65" fmla="*/ 29 h 126"/>
                  <a:gd name="T66" fmla="*/ 40 w 125"/>
                  <a:gd name="T67" fmla="*/ 22 h 126"/>
                  <a:gd name="T68" fmla="*/ 29 w 125"/>
                  <a:gd name="T69" fmla="*/ 12 h 126"/>
                  <a:gd name="T70" fmla="*/ 16 w 125"/>
                  <a:gd name="T71" fmla="*/ 5 h 126"/>
                  <a:gd name="T72" fmla="*/ 14 w 125"/>
                  <a:gd name="T73" fmla="*/ 5 h 126"/>
                  <a:gd name="T74" fmla="*/ 14 w 125"/>
                  <a:gd name="T75" fmla="*/ 5 h 126"/>
                  <a:gd name="T76" fmla="*/ 3 w 125"/>
                  <a:gd name="T77" fmla="*/ 1 h 126"/>
                  <a:gd name="T78" fmla="*/ 1 w 125"/>
                  <a:gd name="T79" fmla="*/ 0 h 126"/>
                  <a:gd name="T80" fmla="*/ 16 w 125"/>
                  <a:gd name="T81" fmla="*/ 19 h 126"/>
                  <a:gd name="T82" fmla="*/ 23 w 125"/>
                  <a:gd name="T83" fmla="*/ 27 h 126"/>
                  <a:gd name="T84" fmla="*/ 30 w 125"/>
                  <a:gd name="T85" fmla="*/ 35 h 126"/>
                  <a:gd name="T86" fmla="*/ 39 w 125"/>
                  <a:gd name="T87" fmla="*/ 49 h 126"/>
                  <a:gd name="T88" fmla="*/ 43 w 125"/>
                  <a:gd name="T89" fmla="*/ 57 h 126"/>
                  <a:gd name="T90" fmla="*/ 62 w 125"/>
                  <a:gd name="T91" fmla="*/ 85 h 126"/>
                  <a:gd name="T92" fmla="*/ 70 w 125"/>
                  <a:gd name="T93" fmla="*/ 96 h 126"/>
                  <a:gd name="T94" fmla="*/ 78 w 125"/>
                  <a:gd name="T95" fmla="*/ 104 h 126"/>
                  <a:gd name="T96" fmla="*/ 92 w 125"/>
                  <a:gd name="T97" fmla="*/ 116 h 126"/>
                  <a:gd name="T98" fmla="*/ 98 w 125"/>
                  <a:gd name="T99" fmla="*/ 121 h 126"/>
                  <a:gd name="T100" fmla="*/ 100 w 125"/>
                  <a:gd name="T101" fmla="*/ 124 h 126"/>
                  <a:gd name="T102" fmla="*/ 101 w 125"/>
                  <a:gd name="T103" fmla="*/ 126 h 126"/>
                  <a:gd name="T104" fmla="*/ 105 w 125"/>
                  <a:gd name="T105" fmla="*/ 125 h 126"/>
                  <a:gd name="T106" fmla="*/ 111 w 125"/>
                  <a:gd name="T107" fmla="*/ 126 h 126"/>
                  <a:gd name="T108" fmla="*/ 114 w 125"/>
                  <a:gd name="T109" fmla="*/ 126 h 126"/>
                  <a:gd name="T110" fmla="*/ 116 w 125"/>
                  <a:gd name="T111" fmla="*/ 11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" h="126">
                    <a:moveTo>
                      <a:pt x="116" y="112"/>
                    </a:moveTo>
                    <a:cubicBezTo>
                      <a:pt x="116" y="109"/>
                      <a:pt x="117" y="105"/>
                      <a:pt x="117" y="103"/>
                    </a:cubicBezTo>
                    <a:cubicBezTo>
                      <a:pt x="117" y="102"/>
                      <a:pt x="118" y="101"/>
                      <a:pt x="118" y="100"/>
                    </a:cubicBezTo>
                    <a:cubicBezTo>
                      <a:pt x="118" y="96"/>
                      <a:pt x="120" y="94"/>
                      <a:pt x="124" y="95"/>
                    </a:cubicBezTo>
                    <a:cubicBezTo>
                      <a:pt x="125" y="94"/>
                      <a:pt x="124" y="93"/>
                      <a:pt x="124" y="92"/>
                    </a:cubicBezTo>
                    <a:cubicBezTo>
                      <a:pt x="123" y="92"/>
                      <a:pt x="122" y="90"/>
                      <a:pt x="121" y="88"/>
                    </a:cubicBezTo>
                    <a:cubicBezTo>
                      <a:pt x="119" y="85"/>
                      <a:pt x="118" y="83"/>
                      <a:pt x="115" y="83"/>
                    </a:cubicBezTo>
                    <a:cubicBezTo>
                      <a:pt x="114" y="83"/>
                      <a:pt x="113" y="84"/>
                      <a:pt x="113" y="84"/>
                    </a:cubicBezTo>
                    <a:cubicBezTo>
                      <a:pt x="113" y="84"/>
                      <a:pt x="114" y="84"/>
                      <a:pt x="114" y="84"/>
                    </a:cubicBezTo>
                    <a:cubicBezTo>
                      <a:pt x="117" y="84"/>
                      <a:pt x="119" y="86"/>
                      <a:pt x="120" y="88"/>
                    </a:cubicBezTo>
                    <a:cubicBezTo>
                      <a:pt x="121" y="89"/>
                      <a:pt x="121" y="91"/>
                      <a:pt x="120" y="92"/>
                    </a:cubicBezTo>
                    <a:cubicBezTo>
                      <a:pt x="120" y="94"/>
                      <a:pt x="118" y="94"/>
                      <a:pt x="118" y="94"/>
                    </a:cubicBezTo>
                    <a:cubicBezTo>
                      <a:pt x="117" y="94"/>
                      <a:pt x="116" y="94"/>
                      <a:pt x="115" y="93"/>
                    </a:cubicBezTo>
                    <a:cubicBezTo>
                      <a:pt x="114" y="92"/>
                      <a:pt x="113" y="92"/>
                      <a:pt x="112" y="92"/>
                    </a:cubicBezTo>
                    <a:cubicBezTo>
                      <a:pt x="111" y="92"/>
                      <a:pt x="111" y="92"/>
                      <a:pt x="111" y="92"/>
                    </a:cubicBezTo>
                    <a:cubicBezTo>
                      <a:pt x="108" y="92"/>
                      <a:pt x="107" y="89"/>
                      <a:pt x="106" y="88"/>
                    </a:cubicBezTo>
                    <a:cubicBezTo>
                      <a:pt x="106" y="86"/>
                      <a:pt x="106" y="86"/>
                      <a:pt x="104" y="86"/>
                    </a:cubicBezTo>
                    <a:cubicBezTo>
                      <a:pt x="100" y="85"/>
                      <a:pt x="99" y="82"/>
                      <a:pt x="98" y="79"/>
                    </a:cubicBezTo>
                    <a:cubicBezTo>
                      <a:pt x="97" y="77"/>
                      <a:pt x="96" y="76"/>
                      <a:pt x="94" y="76"/>
                    </a:cubicBezTo>
                    <a:cubicBezTo>
                      <a:pt x="90" y="76"/>
                      <a:pt x="88" y="73"/>
                      <a:pt x="88" y="72"/>
                    </a:cubicBezTo>
                    <a:cubicBezTo>
                      <a:pt x="87" y="70"/>
                      <a:pt x="88" y="66"/>
                      <a:pt x="91" y="64"/>
                    </a:cubicBezTo>
                    <a:cubicBezTo>
                      <a:pt x="91" y="63"/>
                      <a:pt x="89" y="62"/>
                      <a:pt x="89" y="62"/>
                    </a:cubicBezTo>
                    <a:cubicBezTo>
                      <a:pt x="87" y="60"/>
                      <a:pt x="84" y="58"/>
                      <a:pt x="84" y="55"/>
                    </a:cubicBezTo>
                    <a:cubicBezTo>
                      <a:pt x="84" y="55"/>
                      <a:pt x="83" y="55"/>
                      <a:pt x="83" y="54"/>
                    </a:cubicBezTo>
                    <a:cubicBezTo>
                      <a:pt x="81" y="54"/>
                      <a:pt x="78" y="5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49"/>
                    </a:cubicBezTo>
                    <a:cubicBezTo>
                      <a:pt x="77" y="49"/>
                      <a:pt x="75" y="48"/>
                      <a:pt x="73" y="46"/>
                    </a:cubicBezTo>
                    <a:cubicBezTo>
                      <a:pt x="72" y="45"/>
                      <a:pt x="72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5"/>
                      <a:pt x="67" y="44"/>
                      <a:pt x="66" y="43"/>
                    </a:cubicBezTo>
                    <a:cubicBezTo>
                      <a:pt x="64" y="40"/>
                      <a:pt x="61" y="39"/>
                      <a:pt x="60" y="39"/>
                    </a:cubicBezTo>
                    <a:cubicBezTo>
                      <a:pt x="56" y="41"/>
                      <a:pt x="50" y="35"/>
                      <a:pt x="48" y="29"/>
                    </a:cubicBezTo>
                    <a:cubicBezTo>
                      <a:pt x="47" y="27"/>
                      <a:pt x="43" y="24"/>
                      <a:pt x="40" y="22"/>
                    </a:cubicBezTo>
                    <a:cubicBezTo>
                      <a:pt x="35" y="19"/>
                      <a:pt x="30" y="15"/>
                      <a:pt x="29" y="12"/>
                    </a:cubicBezTo>
                    <a:cubicBezTo>
                      <a:pt x="27" y="9"/>
                      <a:pt x="25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9" y="5"/>
                      <a:pt x="5" y="3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4"/>
                      <a:pt x="10" y="15"/>
                      <a:pt x="16" y="19"/>
                    </a:cubicBezTo>
                    <a:cubicBezTo>
                      <a:pt x="19" y="21"/>
                      <a:pt x="21" y="24"/>
                      <a:pt x="23" y="27"/>
                    </a:cubicBezTo>
                    <a:cubicBezTo>
                      <a:pt x="25" y="31"/>
                      <a:pt x="27" y="34"/>
                      <a:pt x="30" y="35"/>
                    </a:cubicBezTo>
                    <a:cubicBezTo>
                      <a:pt x="35" y="35"/>
                      <a:pt x="37" y="42"/>
                      <a:pt x="39" y="49"/>
                    </a:cubicBezTo>
                    <a:cubicBezTo>
                      <a:pt x="40" y="51"/>
                      <a:pt x="42" y="57"/>
                      <a:pt x="43" y="57"/>
                    </a:cubicBezTo>
                    <a:cubicBezTo>
                      <a:pt x="49" y="59"/>
                      <a:pt x="60" y="76"/>
                      <a:pt x="62" y="85"/>
                    </a:cubicBezTo>
                    <a:cubicBezTo>
                      <a:pt x="63" y="89"/>
                      <a:pt x="67" y="93"/>
                      <a:pt x="70" y="96"/>
                    </a:cubicBezTo>
                    <a:cubicBezTo>
                      <a:pt x="73" y="98"/>
                      <a:pt x="76" y="101"/>
                      <a:pt x="78" y="104"/>
                    </a:cubicBezTo>
                    <a:cubicBezTo>
                      <a:pt x="80" y="107"/>
                      <a:pt x="87" y="112"/>
                      <a:pt x="92" y="116"/>
                    </a:cubicBezTo>
                    <a:cubicBezTo>
                      <a:pt x="95" y="118"/>
                      <a:pt x="97" y="120"/>
                      <a:pt x="98" y="121"/>
                    </a:cubicBezTo>
                    <a:cubicBezTo>
                      <a:pt x="99" y="122"/>
                      <a:pt x="99" y="123"/>
                      <a:pt x="100" y="124"/>
                    </a:cubicBezTo>
                    <a:cubicBezTo>
                      <a:pt x="100" y="125"/>
                      <a:pt x="101" y="125"/>
                      <a:pt x="101" y="126"/>
                    </a:cubicBezTo>
                    <a:cubicBezTo>
                      <a:pt x="102" y="125"/>
                      <a:pt x="103" y="125"/>
                      <a:pt x="105" y="125"/>
                    </a:cubicBezTo>
                    <a:cubicBezTo>
                      <a:pt x="107" y="125"/>
                      <a:pt x="109" y="125"/>
                      <a:pt x="111" y="126"/>
                    </a:cubicBezTo>
                    <a:cubicBezTo>
                      <a:pt x="112" y="126"/>
                      <a:pt x="113" y="126"/>
                      <a:pt x="114" y="126"/>
                    </a:cubicBezTo>
                    <a:cubicBezTo>
                      <a:pt x="115" y="125"/>
                      <a:pt x="116" y="117"/>
                      <a:pt x="116" y="11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9" name="Freeform 1153"/>
              <p:cNvSpPr>
                <a:spLocks/>
              </p:cNvSpPr>
              <p:nvPr/>
            </p:nvSpPr>
            <p:spPr bwMode="auto">
              <a:xfrm>
                <a:off x="4509" y="2413"/>
                <a:ext cx="27" cy="8"/>
              </a:xfrm>
              <a:custGeom>
                <a:avLst/>
                <a:gdLst>
                  <a:gd name="T0" fmla="*/ 3 w 29"/>
                  <a:gd name="T1" fmla="*/ 2 h 8"/>
                  <a:gd name="T2" fmla="*/ 2 w 29"/>
                  <a:gd name="T3" fmla="*/ 1 h 8"/>
                  <a:gd name="T4" fmla="*/ 0 w 29"/>
                  <a:gd name="T5" fmla="*/ 3 h 8"/>
                  <a:gd name="T6" fmla="*/ 0 w 29"/>
                  <a:gd name="T7" fmla="*/ 5 h 8"/>
                  <a:gd name="T8" fmla="*/ 9 w 29"/>
                  <a:gd name="T9" fmla="*/ 8 h 8"/>
                  <a:gd name="T10" fmla="*/ 9 w 29"/>
                  <a:gd name="T11" fmla="*/ 8 h 8"/>
                  <a:gd name="T12" fmla="*/ 14 w 29"/>
                  <a:gd name="T13" fmla="*/ 7 h 8"/>
                  <a:gd name="T14" fmla="*/ 25 w 29"/>
                  <a:gd name="T15" fmla="*/ 4 h 8"/>
                  <a:gd name="T16" fmla="*/ 29 w 29"/>
                  <a:gd name="T17" fmla="*/ 3 h 8"/>
                  <a:gd name="T18" fmla="*/ 18 w 29"/>
                  <a:gd name="T19" fmla="*/ 0 h 8"/>
                  <a:gd name="T20" fmla="*/ 16 w 29"/>
                  <a:gd name="T21" fmla="*/ 0 h 8"/>
                  <a:gd name="T22" fmla="*/ 9 w 29"/>
                  <a:gd name="T23" fmla="*/ 3 h 8"/>
                  <a:gd name="T24" fmla="*/ 3 w 29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8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4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8"/>
                      <a:pt x="12" y="8"/>
                      <a:pt x="14" y="7"/>
                    </a:cubicBezTo>
                    <a:cubicBezTo>
                      <a:pt x="19" y="5"/>
                      <a:pt x="22" y="5"/>
                      <a:pt x="25" y="4"/>
                    </a:cubicBezTo>
                    <a:cubicBezTo>
                      <a:pt x="28" y="4"/>
                      <a:pt x="29" y="4"/>
                      <a:pt x="29" y="3"/>
                    </a:cubicBezTo>
                    <a:cubicBezTo>
                      <a:pt x="29" y="2"/>
                      <a:pt x="22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2"/>
                      <a:pt x="12" y="3"/>
                      <a:pt x="9" y="3"/>
                    </a:cubicBezTo>
                    <a:cubicBezTo>
                      <a:pt x="7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0" name="Freeform 1154"/>
              <p:cNvSpPr>
                <a:spLocks/>
              </p:cNvSpPr>
              <p:nvPr/>
            </p:nvSpPr>
            <p:spPr bwMode="auto">
              <a:xfrm>
                <a:off x="4631" y="2304"/>
                <a:ext cx="13" cy="22"/>
              </a:xfrm>
              <a:custGeom>
                <a:avLst/>
                <a:gdLst>
                  <a:gd name="T0" fmla="*/ 13 w 14"/>
                  <a:gd name="T1" fmla="*/ 8 h 23"/>
                  <a:gd name="T2" fmla="*/ 13 w 14"/>
                  <a:gd name="T3" fmla="*/ 8 h 23"/>
                  <a:gd name="T4" fmla="*/ 12 w 14"/>
                  <a:gd name="T5" fmla="*/ 8 h 23"/>
                  <a:gd name="T6" fmla="*/ 11 w 14"/>
                  <a:gd name="T7" fmla="*/ 8 h 23"/>
                  <a:gd name="T8" fmla="*/ 7 w 14"/>
                  <a:gd name="T9" fmla="*/ 7 h 23"/>
                  <a:gd name="T10" fmla="*/ 6 w 14"/>
                  <a:gd name="T11" fmla="*/ 5 h 23"/>
                  <a:gd name="T12" fmla="*/ 4 w 14"/>
                  <a:gd name="T13" fmla="*/ 0 h 23"/>
                  <a:gd name="T14" fmla="*/ 2 w 14"/>
                  <a:gd name="T15" fmla="*/ 2 h 23"/>
                  <a:gd name="T16" fmla="*/ 2 w 14"/>
                  <a:gd name="T17" fmla="*/ 17 h 23"/>
                  <a:gd name="T18" fmla="*/ 6 w 14"/>
                  <a:gd name="T19" fmla="*/ 23 h 23"/>
                  <a:gd name="T20" fmla="*/ 5 w 14"/>
                  <a:gd name="T21" fmla="*/ 22 h 23"/>
                  <a:gd name="T22" fmla="*/ 6 w 14"/>
                  <a:gd name="T23" fmla="*/ 16 h 23"/>
                  <a:gd name="T24" fmla="*/ 11 w 14"/>
                  <a:gd name="T25" fmla="*/ 14 h 23"/>
                  <a:gd name="T26" fmla="*/ 14 w 14"/>
                  <a:gd name="T27" fmla="*/ 14 h 23"/>
                  <a:gd name="T28" fmla="*/ 13 w 14"/>
                  <a:gd name="T29" fmla="*/ 12 h 23"/>
                  <a:gd name="T30" fmla="*/ 13 w 14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3"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7" y="7"/>
                      <a:pt x="6" y="6"/>
                      <a:pt x="6" y="5"/>
                    </a:cubicBezTo>
                    <a:cubicBezTo>
                      <a:pt x="6" y="3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2"/>
                    </a:cubicBezTo>
                    <a:cubicBezTo>
                      <a:pt x="0" y="5"/>
                      <a:pt x="0" y="12"/>
                      <a:pt x="2" y="17"/>
                    </a:cubicBezTo>
                    <a:cubicBezTo>
                      <a:pt x="3" y="20"/>
                      <a:pt x="5" y="22"/>
                      <a:pt x="6" y="23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0"/>
                      <a:pt x="5" y="17"/>
                      <a:pt x="6" y="16"/>
                    </a:cubicBezTo>
                    <a:cubicBezTo>
                      <a:pt x="7" y="15"/>
                      <a:pt x="9" y="14"/>
                      <a:pt x="11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2"/>
                    </a:cubicBezTo>
                    <a:cubicBezTo>
                      <a:pt x="13" y="11"/>
                      <a:pt x="13" y="9"/>
                      <a:pt x="13" y="8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1" name="Freeform 1155"/>
              <p:cNvSpPr>
                <a:spLocks/>
              </p:cNvSpPr>
              <p:nvPr/>
            </p:nvSpPr>
            <p:spPr bwMode="auto">
              <a:xfrm>
                <a:off x="4536" y="2329"/>
                <a:ext cx="47" cy="55"/>
              </a:xfrm>
              <a:custGeom>
                <a:avLst/>
                <a:gdLst>
                  <a:gd name="T0" fmla="*/ 10 w 49"/>
                  <a:gd name="T1" fmla="*/ 3 h 57"/>
                  <a:gd name="T2" fmla="*/ 8 w 49"/>
                  <a:gd name="T3" fmla="*/ 9 h 57"/>
                  <a:gd name="T4" fmla="*/ 2 w 49"/>
                  <a:gd name="T5" fmla="*/ 24 h 57"/>
                  <a:gd name="T6" fmla="*/ 0 w 49"/>
                  <a:gd name="T7" fmla="*/ 30 h 57"/>
                  <a:gd name="T8" fmla="*/ 8 w 49"/>
                  <a:gd name="T9" fmla="*/ 32 h 57"/>
                  <a:gd name="T10" fmla="*/ 12 w 49"/>
                  <a:gd name="T11" fmla="*/ 34 h 57"/>
                  <a:gd name="T12" fmla="*/ 13 w 49"/>
                  <a:gd name="T13" fmla="*/ 46 h 57"/>
                  <a:gd name="T14" fmla="*/ 12 w 49"/>
                  <a:gd name="T15" fmla="*/ 57 h 57"/>
                  <a:gd name="T16" fmla="*/ 17 w 49"/>
                  <a:gd name="T17" fmla="*/ 51 h 57"/>
                  <a:gd name="T18" fmla="*/ 17 w 49"/>
                  <a:gd name="T19" fmla="*/ 49 h 57"/>
                  <a:gd name="T20" fmla="*/ 15 w 49"/>
                  <a:gd name="T21" fmla="*/ 27 h 57"/>
                  <a:gd name="T22" fmla="*/ 19 w 49"/>
                  <a:gd name="T23" fmla="*/ 24 h 57"/>
                  <a:gd name="T24" fmla="*/ 26 w 49"/>
                  <a:gd name="T25" fmla="*/ 27 h 57"/>
                  <a:gd name="T26" fmla="*/ 26 w 49"/>
                  <a:gd name="T27" fmla="*/ 33 h 57"/>
                  <a:gd name="T28" fmla="*/ 27 w 49"/>
                  <a:gd name="T29" fmla="*/ 36 h 57"/>
                  <a:gd name="T30" fmla="*/ 31 w 49"/>
                  <a:gd name="T31" fmla="*/ 43 h 57"/>
                  <a:gd name="T32" fmla="*/ 32 w 49"/>
                  <a:gd name="T33" fmla="*/ 45 h 57"/>
                  <a:gd name="T34" fmla="*/ 32 w 49"/>
                  <a:gd name="T35" fmla="*/ 45 h 57"/>
                  <a:gd name="T36" fmla="*/ 36 w 49"/>
                  <a:gd name="T37" fmla="*/ 44 h 57"/>
                  <a:gd name="T38" fmla="*/ 39 w 49"/>
                  <a:gd name="T39" fmla="*/ 43 h 57"/>
                  <a:gd name="T40" fmla="*/ 41 w 49"/>
                  <a:gd name="T41" fmla="*/ 41 h 57"/>
                  <a:gd name="T42" fmla="*/ 39 w 49"/>
                  <a:gd name="T43" fmla="*/ 37 h 57"/>
                  <a:gd name="T44" fmla="*/ 38 w 49"/>
                  <a:gd name="T45" fmla="*/ 29 h 57"/>
                  <a:gd name="T46" fmla="*/ 37 w 49"/>
                  <a:gd name="T47" fmla="*/ 25 h 57"/>
                  <a:gd name="T48" fmla="*/ 30 w 49"/>
                  <a:gd name="T49" fmla="*/ 15 h 57"/>
                  <a:gd name="T50" fmla="*/ 34 w 49"/>
                  <a:gd name="T51" fmla="*/ 12 h 57"/>
                  <a:gd name="T52" fmla="*/ 49 w 49"/>
                  <a:gd name="T53" fmla="*/ 2 h 57"/>
                  <a:gd name="T54" fmla="*/ 47 w 49"/>
                  <a:gd name="T55" fmla="*/ 2 h 57"/>
                  <a:gd name="T56" fmla="*/ 30 w 49"/>
                  <a:gd name="T57" fmla="*/ 8 h 57"/>
                  <a:gd name="T58" fmla="*/ 25 w 49"/>
                  <a:gd name="T59" fmla="*/ 12 h 57"/>
                  <a:gd name="T60" fmla="*/ 16 w 49"/>
                  <a:gd name="T61" fmla="*/ 7 h 57"/>
                  <a:gd name="T62" fmla="*/ 12 w 49"/>
                  <a:gd name="T63" fmla="*/ 0 h 57"/>
                  <a:gd name="T64" fmla="*/ 10 w 49"/>
                  <a:gd name="T6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7">
                    <a:moveTo>
                      <a:pt x="10" y="3"/>
                    </a:moveTo>
                    <a:cubicBezTo>
                      <a:pt x="10" y="3"/>
                      <a:pt x="9" y="6"/>
                      <a:pt x="8" y="9"/>
                    </a:cubicBezTo>
                    <a:cubicBezTo>
                      <a:pt x="7" y="13"/>
                      <a:pt x="5" y="18"/>
                      <a:pt x="2" y="24"/>
                    </a:cubicBezTo>
                    <a:cubicBezTo>
                      <a:pt x="0" y="26"/>
                      <a:pt x="0" y="28"/>
                      <a:pt x="0" y="30"/>
                    </a:cubicBezTo>
                    <a:cubicBezTo>
                      <a:pt x="1" y="31"/>
                      <a:pt x="4" y="32"/>
                      <a:pt x="8" y="32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4" y="37"/>
                      <a:pt x="13" y="43"/>
                      <a:pt x="13" y="46"/>
                    </a:cubicBezTo>
                    <a:cubicBezTo>
                      <a:pt x="11" y="53"/>
                      <a:pt x="11" y="56"/>
                      <a:pt x="12" y="57"/>
                    </a:cubicBezTo>
                    <a:cubicBezTo>
                      <a:pt x="14" y="56"/>
                      <a:pt x="17" y="53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2" y="46"/>
                      <a:pt x="13" y="30"/>
                      <a:pt x="15" y="27"/>
                    </a:cubicBezTo>
                    <a:cubicBezTo>
                      <a:pt x="15" y="25"/>
                      <a:pt x="17" y="24"/>
                      <a:pt x="19" y="24"/>
                    </a:cubicBezTo>
                    <a:cubicBezTo>
                      <a:pt x="22" y="24"/>
                      <a:pt x="24" y="25"/>
                      <a:pt x="26" y="27"/>
                    </a:cubicBezTo>
                    <a:cubicBezTo>
                      <a:pt x="27" y="29"/>
                      <a:pt x="27" y="31"/>
                      <a:pt x="26" y="33"/>
                    </a:cubicBezTo>
                    <a:cubicBezTo>
                      <a:pt x="25" y="34"/>
                      <a:pt x="25" y="34"/>
                      <a:pt x="27" y="36"/>
                    </a:cubicBezTo>
                    <a:cubicBezTo>
                      <a:pt x="29" y="37"/>
                      <a:pt x="31" y="39"/>
                      <a:pt x="31" y="43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5" y="44"/>
                      <a:pt x="36" y="44"/>
                    </a:cubicBezTo>
                    <a:cubicBezTo>
                      <a:pt x="37" y="43"/>
                      <a:pt x="38" y="43"/>
                      <a:pt x="39" y="43"/>
                    </a:cubicBezTo>
                    <a:cubicBezTo>
                      <a:pt x="41" y="42"/>
                      <a:pt x="41" y="42"/>
                      <a:pt x="41" y="41"/>
                    </a:cubicBezTo>
                    <a:cubicBezTo>
                      <a:pt x="41" y="41"/>
                      <a:pt x="42" y="40"/>
                      <a:pt x="39" y="37"/>
                    </a:cubicBezTo>
                    <a:cubicBezTo>
                      <a:pt x="37" y="35"/>
                      <a:pt x="37" y="31"/>
                      <a:pt x="38" y="29"/>
                    </a:cubicBezTo>
                    <a:cubicBezTo>
                      <a:pt x="38" y="26"/>
                      <a:pt x="38" y="26"/>
                      <a:pt x="37" y="25"/>
                    </a:cubicBezTo>
                    <a:cubicBezTo>
                      <a:pt x="33" y="22"/>
                      <a:pt x="30" y="18"/>
                      <a:pt x="30" y="15"/>
                    </a:cubicBezTo>
                    <a:cubicBezTo>
                      <a:pt x="30" y="14"/>
                      <a:pt x="31" y="12"/>
                      <a:pt x="34" y="12"/>
                    </a:cubicBezTo>
                    <a:cubicBezTo>
                      <a:pt x="38" y="11"/>
                      <a:pt x="48" y="5"/>
                      <a:pt x="49" y="2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1" y="2"/>
                      <a:pt x="31" y="6"/>
                      <a:pt x="30" y="8"/>
                    </a:cubicBezTo>
                    <a:cubicBezTo>
                      <a:pt x="30" y="11"/>
                      <a:pt x="28" y="12"/>
                      <a:pt x="25" y="12"/>
                    </a:cubicBezTo>
                    <a:cubicBezTo>
                      <a:pt x="22" y="12"/>
                      <a:pt x="18" y="10"/>
                      <a:pt x="16" y="7"/>
                    </a:cubicBezTo>
                    <a:cubicBezTo>
                      <a:pt x="14" y="5"/>
                      <a:pt x="13" y="3"/>
                      <a:pt x="12" y="0"/>
                    </a:cubicBezTo>
                    <a:cubicBezTo>
                      <a:pt x="12" y="1"/>
                      <a:pt x="11" y="2"/>
                      <a:pt x="10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2" name="Freeform 1156"/>
              <p:cNvSpPr>
                <a:spLocks/>
              </p:cNvSpPr>
              <p:nvPr/>
            </p:nvSpPr>
            <p:spPr bwMode="auto">
              <a:xfrm>
                <a:off x="4550" y="2308"/>
                <a:ext cx="51" cy="15"/>
              </a:xfrm>
              <a:custGeom>
                <a:avLst/>
                <a:gdLst>
                  <a:gd name="T0" fmla="*/ 26 w 54"/>
                  <a:gd name="T1" fmla="*/ 7 h 15"/>
                  <a:gd name="T2" fmla="*/ 39 w 54"/>
                  <a:gd name="T3" fmla="*/ 9 h 15"/>
                  <a:gd name="T4" fmla="*/ 54 w 54"/>
                  <a:gd name="T5" fmla="*/ 0 h 15"/>
                  <a:gd name="T6" fmla="*/ 49 w 54"/>
                  <a:gd name="T7" fmla="*/ 4 h 15"/>
                  <a:gd name="T8" fmla="*/ 46 w 54"/>
                  <a:gd name="T9" fmla="*/ 5 h 15"/>
                  <a:gd name="T10" fmla="*/ 39 w 54"/>
                  <a:gd name="T11" fmla="*/ 7 h 15"/>
                  <a:gd name="T12" fmla="*/ 16 w 54"/>
                  <a:gd name="T13" fmla="*/ 2 h 15"/>
                  <a:gd name="T14" fmla="*/ 14 w 54"/>
                  <a:gd name="T15" fmla="*/ 2 h 15"/>
                  <a:gd name="T16" fmla="*/ 10 w 54"/>
                  <a:gd name="T17" fmla="*/ 4 h 15"/>
                  <a:gd name="T18" fmla="*/ 4 w 54"/>
                  <a:gd name="T19" fmla="*/ 8 h 15"/>
                  <a:gd name="T20" fmla="*/ 0 w 54"/>
                  <a:gd name="T21" fmla="*/ 15 h 15"/>
                  <a:gd name="T22" fmla="*/ 26 w 5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5">
                    <a:moveTo>
                      <a:pt x="26" y="7"/>
                    </a:moveTo>
                    <a:cubicBezTo>
                      <a:pt x="31" y="7"/>
                      <a:pt x="36" y="8"/>
                      <a:pt x="39" y="9"/>
                    </a:cubicBezTo>
                    <a:cubicBezTo>
                      <a:pt x="44" y="11"/>
                      <a:pt x="51" y="6"/>
                      <a:pt x="54" y="0"/>
                    </a:cubicBezTo>
                    <a:cubicBezTo>
                      <a:pt x="52" y="1"/>
                      <a:pt x="50" y="3"/>
                      <a:pt x="49" y="4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2" y="7"/>
                      <a:pt x="39" y="7"/>
                    </a:cubicBezTo>
                    <a:cubicBezTo>
                      <a:pt x="30" y="7"/>
                      <a:pt x="20" y="4"/>
                      <a:pt x="16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9"/>
                      <a:pt x="1" y="12"/>
                      <a:pt x="0" y="15"/>
                    </a:cubicBezTo>
                    <a:cubicBezTo>
                      <a:pt x="5" y="9"/>
                      <a:pt x="18" y="7"/>
                      <a:pt x="26" y="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3" name="Freeform 1157"/>
              <p:cNvSpPr>
                <a:spLocks/>
              </p:cNvSpPr>
              <p:nvPr/>
            </p:nvSpPr>
            <p:spPr bwMode="auto">
              <a:xfrm>
                <a:off x="4429" y="2278"/>
                <a:ext cx="106" cy="87"/>
              </a:xfrm>
              <a:custGeom>
                <a:avLst/>
                <a:gdLst>
                  <a:gd name="T0" fmla="*/ 1 w 111"/>
                  <a:gd name="T1" fmla="*/ 38 h 91"/>
                  <a:gd name="T2" fmla="*/ 7 w 111"/>
                  <a:gd name="T3" fmla="*/ 55 h 91"/>
                  <a:gd name="T4" fmla="*/ 17 w 111"/>
                  <a:gd name="T5" fmla="*/ 67 h 91"/>
                  <a:gd name="T6" fmla="*/ 25 w 111"/>
                  <a:gd name="T7" fmla="*/ 80 h 91"/>
                  <a:gd name="T8" fmla="*/ 36 w 111"/>
                  <a:gd name="T9" fmla="*/ 85 h 91"/>
                  <a:gd name="T10" fmla="*/ 43 w 111"/>
                  <a:gd name="T11" fmla="*/ 84 h 91"/>
                  <a:gd name="T12" fmla="*/ 66 w 111"/>
                  <a:gd name="T13" fmla="*/ 91 h 91"/>
                  <a:gd name="T14" fmla="*/ 67 w 111"/>
                  <a:gd name="T15" fmla="*/ 91 h 91"/>
                  <a:gd name="T16" fmla="*/ 80 w 111"/>
                  <a:gd name="T17" fmla="*/ 87 h 91"/>
                  <a:gd name="T18" fmla="*/ 88 w 111"/>
                  <a:gd name="T19" fmla="*/ 62 h 91"/>
                  <a:gd name="T20" fmla="*/ 106 w 111"/>
                  <a:gd name="T21" fmla="*/ 37 h 91"/>
                  <a:gd name="T22" fmla="*/ 104 w 111"/>
                  <a:gd name="T23" fmla="*/ 29 h 91"/>
                  <a:gd name="T24" fmla="*/ 100 w 111"/>
                  <a:gd name="T25" fmla="*/ 20 h 91"/>
                  <a:gd name="T26" fmla="*/ 97 w 111"/>
                  <a:gd name="T27" fmla="*/ 7 h 91"/>
                  <a:gd name="T28" fmla="*/ 96 w 111"/>
                  <a:gd name="T29" fmla="*/ 0 h 91"/>
                  <a:gd name="T30" fmla="*/ 95 w 111"/>
                  <a:gd name="T31" fmla="*/ 0 h 91"/>
                  <a:gd name="T32" fmla="*/ 93 w 111"/>
                  <a:gd name="T33" fmla="*/ 0 h 91"/>
                  <a:gd name="T34" fmla="*/ 80 w 111"/>
                  <a:gd name="T35" fmla="*/ 2 h 91"/>
                  <a:gd name="T36" fmla="*/ 76 w 111"/>
                  <a:gd name="T37" fmla="*/ 13 h 91"/>
                  <a:gd name="T38" fmla="*/ 73 w 111"/>
                  <a:gd name="T39" fmla="*/ 14 h 91"/>
                  <a:gd name="T40" fmla="*/ 69 w 111"/>
                  <a:gd name="T41" fmla="*/ 25 h 91"/>
                  <a:gd name="T42" fmla="*/ 64 w 111"/>
                  <a:gd name="T43" fmla="*/ 32 h 91"/>
                  <a:gd name="T44" fmla="*/ 58 w 111"/>
                  <a:gd name="T45" fmla="*/ 34 h 91"/>
                  <a:gd name="T46" fmla="*/ 47 w 111"/>
                  <a:gd name="T47" fmla="*/ 32 h 91"/>
                  <a:gd name="T48" fmla="*/ 36 w 111"/>
                  <a:gd name="T49" fmla="*/ 37 h 91"/>
                  <a:gd name="T50" fmla="*/ 28 w 111"/>
                  <a:gd name="T51" fmla="*/ 37 h 91"/>
                  <a:gd name="T52" fmla="*/ 22 w 111"/>
                  <a:gd name="T53" fmla="*/ 38 h 91"/>
                  <a:gd name="T54" fmla="*/ 14 w 111"/>
                  <a:gd name="T55" fmla="*/ 36 h 91"/>
                  <a:gd name="T56" fmla="*/ 11 w 111"/>
                  <a:gd name="T57" fmla="*/ 34 h 91"/>
                  <a:gd name="T58" fmla="*/ 10 w 111"/>
                  <a:gd name="T59" fmla="*/ 33 h 91"/>
                  <a:gd name="T60" fmla="*/ 10 w 111"/>
                  <a:gd name="T61" fmla="*/ 33 h 91"/>
                  <a:gd name="T62" fmla="*/ 9 w 111"/>
                  <a:gd name="T63" fmla="*/ 32 h 91"/>
                  <a:gd name="T64" fmla="*/ 8 w 111"/>
                  <a:gd name="T65" fmla="*/ 31 h 91"/>
                  <a:gd name="T66" fmla="*/ 8 w 111"/>
                  <a:gd name="T67" fmla="*/ 30 h 91"/>
                  <a:gd name="T68" fmla="*/ 7 w 111"/>
                  <a:gd name="T69" fmla="*/ 28 h 91"/>
                  <a:gd name="T70" fmla="*/ 7 w 111"/>
                  <a:gd name="T71" fmla="*/ 27 h 91"/>
                  <a:gd name="T72" fmla="*/ 1 w 111"/>
                  <a:gd name="T7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91">
                    <a:moveTo>
                      <a:pt x="1" y="34"/>
                    </a:moveTo>
                    <a:cubicBezTo>
                      <a:pt x="0" y="36"/>
                      <a:pt x="0" y="38"/>
                      <a:pt x="1" y="38"/>
                    </a:cubicBezTo>
                    <a:cubicBezTo>
                      <a:pt x="4" y="42"/>
                      <a:pt x="5" y="46"/>
                      <a:pt x="6" y="50"/>
                    </a:cubicBezTo>
                    <a:cubicBezTo>
                      <a:pt x="6" y="52"/>
                      <a:pt x="6" y="53"/>
                      <a:pt x="7" y="55"/>
                    </a:cubicBezTo>
                    <a:cubicBezTo>
                      <a:pt x="8" y="55"/>
                      <a:pt x="9" y="56"/>
                      <a:pt x="10" y="57"/>
                    </a:cubicBezTo>
                    <a:cubicBezTo>
                      <a:pt x="13" y="59"/>
                      <a:pt x="17" y="61"/>
                      <a:pt x="17" y="67"/>
                    </a:cubicBezTo>
                    <a:cubicBezTo>
                      <a:pt x="17" y="73"/>
                      <a:pt x="22" y="80"/>
                      <a:pt x="24" y="80"/>
                    </a:cubicBezTo>
                    <a:cubicBezTo>
                      <a:pt x="24" y="80"/>
                      <a:pt x="24" y="80"/>
                      <a:pt x="25" y="80"/>
                    </a:cubicBezTo>
                    <a:cubicBezTo>
                      <a:pt x="26" y="79"/>
                      <a:pt x="27" y="79"/>
                      <a:pt x="29" y="79"/>
                    </a:cubicBezTo>
                    <a:cubicBezTo>
                      <a:pt x="33" y="79"/>
                      <a:pt x="36" y="83"/>
                      <a:pt x="36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41" y="84"/>
                      <a:pt x="43" y="84"/>
                    </a:cubicBezTo>
                    <a:cubicBezTo>
                      <a:pt x="46" y="83"/>
                      <a:pt x="48" y="82"/>
                      <a:pt x="50" y="83"/>
                    </a:cubicBezTo>
                    <a:cubicBezTo>
                      <a:pt x="58" y="84"/>
                      <a:pt x="65" y="86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1"/>
                      <a:pt x="67" y="91"/>
                    </a:cubicBezTo>
                    <a:cubicBezTo>
                      <a:pt x="69" y="91"/>
                      <a:pt x="73" y="89"/>
                      <a:pt x="77" y="88"/>
                    </a:cubicBezTo>
                    <a:cubicBezTo>
                      <a:pt x="78" y="87"/>
                      <a:pt x="79" y="87"/>
                      <a:pt x="80" y="87"/>
                    </a:cubicBezTo>
                    <a:cubicBezTo>
                      <a:pt x="82" y="86"/>
                      <a:pt x="82" y="80"/>
                      <a:pt x="83" y="76"/>
                    </a:cubicBezTo>
                    <a:cubicBezTo>
                      <a:pt x="84" y="70"/>
                      <a:pt x="84" y="64"/>
                      <a:pt x="88" y="62"/>
                    </a:cubicBezTo>
                    <a:cubicBezTo>
                      <a:pt x="94" y="58"/>
                      <a:pt x="94" y="52"/>
                      <a:pt x="94" y="46"/>
                    </a:cubicBezTo>
                    <a:cubicBezTo>
                      <a:pt x="93" y="40"/>
                      <a:pt x="101" y="38"/>
                      <a:pt x="106" y="37"/>
                    </a:cubicBezTo>
                    <a:cubicBezTo>
                      <a:pt x="108" y="36"/>
                      <a:pt x="111" y="36"/>
                      <a:pt x="111" y="35"/>
                    </a:cubicBezTo>
                    <a:cubicBezTo>
                      <a:pt x="111" y="34"/>
                      <a:pt x="109" y="31"/>
                      <a:pt x="104" y="29"/>
                    </a:cubicBezTo>
                    <a:cubicBezTo>
                      <a:pt x="101" y="28"/>
                      <a:pt x="101" y="25"/>
                      <a:pt x="101" y="23"/>
                    </a:cubicBezTo>
                    <a:cubicBezTo>
                      <a:pt x="101" y="21"/>
                      <a:pt x="101" y="21"/>
                      <a:pt x="100" y="20"/>
                    </a:cubicBezTo>
                    <a:cubicBezTo>
                      <a:pt x="99" y="19"/>
                      <a:pt x="93" y="13"/>
                      <a:pt x="94" y="9"/>
                    </a:cubicBezTo>
                    <a:cubicBezTo>
                      <a:pt x="94" y="8"/>
                      <a:pt x="95" y="7"/>
                      <a:pt x="97" y="7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6" y="4"/>
                      <a:pt x="95" y="2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  <a:cubicBezTo>
                      <a:pt x="88" y="0"/>
                      <a:pt x="82" y="0"/>
                      <a:pt x="80" y="2"/>
                    </a:cubicBezTo>
                    <a:cubicBezTo>
                      <a:pt x="80" y="3"/>
                      <a:pt x="79" y="3"/>
                      <a:pt x="79" y="5"/>
                    </a:cubicBezTo>
                    <a:cubicBezTo>
                      <a:pt x="80" y="10"/>
                      <a:pt x="78" y="12"/>
                      <a:pt x="76" y="13"/>
                    </a:cubicBezTo>
                    <a:cubicBezTo>
                      <a:pt x="75" y="13"/>
                      <a:pt x="75" y="13"/>
                      <a:pt x="74" y="14"/>
                    </a:cubicBezTo>
                    <a:cubicBezTo>
                      <a:pt x="74" y="14"/>
                      <a:pt x="73" y="14"/>
                      <a:pt x="73" y="14"/>
                    </a:cubicBezTo>
                    <a:cubicBezTo>
                      <a:pt x="73" y="18"/>
                      <a:pt x="72" y="19"/>
                      <a:pt x="71" y="21"/>
                    </a:cubicBezTo>
                    <a:cubicBezTo>
                      <a:pt x="70" y="22"/>
                      <a:pt x="69" y="23"/>
                      <a:pt x="69" y="25"/>
                    </a:cubicBezTo>
                    <a:cubicBezTo>
                      <a:pt x="70" y="27"/>
                      <a:pt x="69" y="29"/>
                      <a:pt x="69" y="30"/>
                    </a:cubicBezTo>
                    <a:cubicBezTo>
                      <a:pt x="68" y="31"/>
                      <a:pt x="66" y="32"/>
                      <a:pt x="64" y="32"/>
                    </a:cubicBezTo>
                    <a:cubicBezTo>
                      <a:pt x="63" y="32"/>
                      <a:pt x="61" y="33"/>
                      <a:pt x="60" y="33"/>
                    </a:cubicBezTo>
                    <a:cubicBezTo>
                      <a:pt x="59" y="34"/>
                      <a:pt x="59" y="34"/>
                      <a:pt x="58" y="34"/>
                    </a:cubicBezTo>
                    <a:cubicBezTo>
                      <a:pt x="54" y="36"/>
                      <a:pt x="52" y="35"/>
                      <a:pt x="50" y="34"/>
                    </a:cubicBezTo>
                    <a:cubicBezTo>
                      <a:pt x="50" y="33"/>
                      <a:pt x="49" y="32"/>
                      <a:pt x="47" y="32"/>
                    </a:cubicBezTo>
                    <a:cubicBezTo>
                      <a:pt x="43" y="32"/>
                      <a:pt x="42" y="33"/>
                      <a:pt x="40" y="35"/>
                    </a:cubicBezTo>
                    <a:cubicBezTo>
                      <a:pt x="39" y="35"/>
                      <a:pt x="38" y="36"/>
                      <a:pt x="36" y="37"/>
                    </a:cubicBezTo>
                    <a:cubicBezTo>
                      <a:pt x="35" y="37"/>
                      <a:pt x="33" y="37"/>
                      <a:pt x="31" y="37"/>
                    </a:cubicBezTo>
                    <a:cubicBezTo>
                      <a:pt x="30" y="37"/>
                      <a:pt x="29" y="37"/>
                      <a:pt x="28" y="37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3" y="37"/>
                      <a:pt x="22" y="38"/>
                      <a:pt x="22" y="38"/>
                    </a:cubicBezTo>
                    <a:cubicBezTo>
                      <a:pt x="21" y="38"/>
                      <a:pt x="20" y="39"/>
                      <a:pt x="20" y="39"/>
                    </a:cubicBezTo>
                    <a:cubicBezTo>
                      <a:pt x="18" y="39"/>
                      <a:pt x="16" y="37"/>
                      <a:pt x="14" y="36"/>
                    </a:cubicBezTo>
                    <a:cubicBezTo>
                      <a:pt x="13" y="35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7"/>
                      <a:pt x="2" y="30"/>
                      <a:pt x="1" y="34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4" name="Freeform 1158"/>
              <p:cNvSpPr>
                <a:spLocks/>
              </p:cNvSpPr>
              <p:nvPr/>
            </p:nvSpPr>
            <p:spPr bwMode="auto">
              <a:xfrm>
                <a:off x="4396" y="2389"/>
                <a:ext cx="104" cy="26"/>
              </a:xfrm>
              <a:custGeom>
                <a:avLst/>
                <a:gdLst>
                  <a:gd name="T0" fmla="*/ 94 w 109"/>
                  <a:gd name="T1" fmla="*/ 27 h 28"/>
                  <a:gd name="T2" fmla="*/ 95 w 109"/>
                  <a:gd name="T3" fmla="*/ 27 h 28"/>
                  <a:gd name="T4" fmla="*/ 98 w 109"/>
                  <a:gd name="T5" fmla="*/ 25 h 28"/>
                  <a:gd name="T6" fmla="*/ 102 w 109"/>
                  <a:gd name="T7" fmla="*/ 27 h 28"/>
                  <a:gd name="T8" fmla="*/ 106 w 109"/>
                  <a:gd name="T9" fmla="*/ 28 h 28"/>
                  <a:gd name="T10" fmla="*/ 109 w 109"/>
                  <a:gd name="T11" fmla="*/ 27 h 28"/>
                  <a:gd name="T12" fmla="*/ 106 w 109"/>
                  <a:gd name="T13" fmla="*/ 26 h 28"/>
                  <a:gd name="T14" fmla="*/ 97 w 109"/>
                  <a:gd name="T15" fmla="*/ 22 h 28"/>
                  <a:gd name="T16" fmla="*/ 93 w 109"/>
                  <a:gd name="T17" fmla="*/ 22 h 28"/>
                  <a:gd name="T18" fmla="*/ 90 w 109"/>
                  <a:gd name="T19" fmla="*/ 22 h 28"/>
                  <a:gd name="T20" fmla="*/ 87 w 109"/>
                  <a:gd name="T21" fmla="*/ 22 h 28"/>
                  <a:gd name="T22" fmla="*/ 78 w 109"/>
                  <a:gd name="T23" fmla="*/ 20 h 28"/>
                  <a:gd name="T24" fmla="*/ 75 w 109"/>
                  <a:gd name="T25" fmla="*/ 17 h 28"/>
                  <a:gd name="T26" fmla="*/ 84 w 109"/>
                  <a:gd name="T27" fmla="*/ 12 h 28"/>
                  <a:gd name="T28" fmla="*/ 86 w 109"/>
                  <a:gd name="T29" fmla="*/ 11 h 28"/>
                  <a:gd name="T30" fmla="*/ 78 w 109"/>
                  <a:gd name="T31" fmla="*/ 12 h 28"/>
                  <a:gd name="T32" fmla="*/ 73 w 109"/>
                  <a:gd name="T33" fmla="*/ 13 h 28"/>
                  <a:gd name="T34" fmla="*/ 59 w 109"/>
                  <a:gd name="T35" fmla="*/ 10 h 28"/>
                  <a:gd name="T36" fmla="*/ 56 w 109"/>
                  <a:gd name="T37" fmla="*/ 9 h 28"/>
                  <a:gd name="T38" fmla="*/ 51 w 109"/>
                  <a:gd name="T39" fmla="*/ 12 h 28"/>
                  <a:gd name="T40" fmla="*/ 29 w 109"/>
                  <a:gd name="T41" fmla="*/ 4 h 28"/>
                  <a:gd name="T42" fmla="*/ 12 w 109"/>
                  <a:gd name="T43" fmla="*/ 0 h 28"/>
                  <a:gd name="T44" fmla="*/ 5 w 109"/>
                  <a:gd name="T45" fmla="*/ 2 h 28"/>
                  <a:gd name="T46" fmla="*/ 0 w 109"/>
                  <a:gd name="T47" fmla="*/ 7 h 28"/>
                  <a:gd name="T48" fmla="*/ 0 w 109"/>
                  <a:gd name="T49" fmla="*/ 7 h 28"/>
                  <a:gd name="T50" fmla="*/ 1 w 109"/>
                  <a:gd name="T51" fmla="*/ 8 h 28"/>
                  <a:gd name="T52" fmla="*/ 3 w 109"/>
                  <a:gd name="T53" fmla="*/ 8 h 28"/>
                  <a:gd name="T54" fmla="*/ 6 w 109"/>
                  <a:gd name="T55" fmla="*/ 8 h 28"/>
                  <a:gd name="T56" fmla="*/ 11 w 109"/>
                  <a:gd name="T57" fmla="*/ 11 h 28"/>
                  <a:gd name="T58" fmla="*/ 13 w 109"/>
                  <a:gd name="T59" fmla="*/ 14 h 28"/>
                  <a:gd name="T60" fmla="*/ 17 w 109"/>
                  <a:gd name="T61" fmla="*/ 15 h 28"/>
                  <a:gd name="T62" fmla="*/ 29 w 109"/>
                  <a:gd name="T63" fmla="*/ 17 h 28"/>
                  <a:gd name="T64" fmla="*/ 31 w 109"/>
                  <a:gd name="T65" fmla="*/ 17 h 28"/>
                  <a:gd name="T66" fmla="*/ 36 w 109"/>
                  <a:gd name="T67" fmla="*/ 14 h 28"/>
                  <a:gd name="T68" fmla="*/ 55 w 109"/>
                  <a:gd name="T69" fmla="*/ 21 h 28"/>
                  <a:gd name="T70" fmla="*/ 81 w 109"/>
                  <a:gd name="T71" fmla="*/ 26 h 28"/>
                  <a:gd name="T72" fmla="*/ 90 w 109"/>
                  <a:gd name="T73" fmla="*/ 27 h 28"/>
                  <a:gd name="T74" fmla="*/ 94 w 109"/>
                  <a:gd name="T7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" h="28">
                    <a:moveTo>
                      <a:pt x="94" y="27"/>
                    </a:moveTo>
                    <a:cubicBezTo>
                      <a:pt x="95" y="27"/>
                      <a:pt x="95" y="27"/>
                      <a:pt x="95" y="27"/>
                    </a:cubicBezTo>
                    <a:cubicBezTo>
                      <a:pt x="96" y="26"/>
                      <a:pt x="97" y="25"/>
                      <a:pt x="98" y="25"/>
                    </a:cubicBezTo>
                    <a:cubicBezTo>
                      <a:pt x="99" y="25"/>
                      <a:pt x="101" y="26"/>
                      <a:pt x="102" y="27"/>
                    </a:cubicBezTo>
                    <a:cubicBezTo>
                      <a:pt x="103" y="27"/>
                      <a:pt x="104" y="28"/>
                      <a:pt x="106" y="28"/>
                    </a:cubicBezTo>
                    <a:cubicBezTo>
                      <a:pt x="107" y="28"/>
                      <a:pt x="108" y="28"/>
                      <a:pt x="109" y="27"/>
                    </a:cubicBezTo>
                    <a:cubicBezTo>
                      <a:pt x="108" y="27"/>
                      <a:pt x="106" y="27"/>
                      <a:pt x="106" y="26"/>
                    </a:cubicBezTo>
                    <a:cubicBezTo>
                      <a:pt x="101" y="26"/>
                      <a:pt x="97" y="25"/>
                      <a:pt x="97" y="22"/>
                    </a:cubicBezTo>
                    <a:cubicBezTo>
                      <a:pt x="97" y="22"/>
                      <a:pt x="96" y="22"/>
                      <a:pt x="93" y="22"/>
                    </a:cubicBezTo>
                    <a:cubicBezTo>
                      <a:pt x="92" y="22"/>
                      <a:pt x="91" y="22"/>
                      <a:pt x="90" y="22"/>
                    </a:cubicBezTo>
                    <a:cubicBezTo>
                      <a:pt x="89" y="22"/>
                      <a:pt x="88" y="22"/>
                      <a:pt x="87" y="22"/>
                    </a:cubicBezTo>
                    <a:cubicBezTo>
                      <a:pt x="84" y="22"/>
                      <a:pt x="81" y="22"/>
                      <a:pt x="78" y="20"/>
                    </a:cubicBezTo>
                    <a:cubicBezTo>
                      <a:pt x="76" y="20"/>
                      <a:pt x="75" y="18"/>
                      <a:pt x="75" y="17"/>
                    </a:cubicBezTo>
                    <a:cubicBezTo>
                      <a:pt x="75" y="14"/>
                      <a:pt x="79" y="13"/>
                      <a:pt x="84" y="12"/>
                    </a:cubicBezTo>
                    <a:cubicBezTo>
                      <a:pt x="85" y="11"/>
                      <a:pt x="85" y="11"/>
                      <a:pt x="86" y="11"/>
                    </a:cubicBezTo>
                    <a:cubicBezTo>
                      <a:pt x="84" y="11"/>
                      <a:pt x="81" y="12"/>
                      <a:pt x="78" y="12"/>
                    </a:cubicBezTo>
                    <a:cubicBezTo>
                      <a:pt x="76" y="13"/>
                      <a:pt x="74" y="13"/>
                      <a:pt x="73" y="13"/>
                    </a:cubicBezTo>
                    <a:cubicBezTo>
                      <a:pt x="68" y="13"/>
                      <a:pt x="63" y="11"/>
                      <a:pt x="59" y="10"/>
                    </a:cubicBezTo>
                    <a:cubicBezTo>
                      <a:pt x="58" y="10"/>
                      <a:pt x="57" y="9"/>
                      <a:pt x="56" y="9"/>
                    </a:cubicBezTo>
                    <a:cubicBezTo>
                      <a:pt x="55" y="10"/>
                      <a:pt x="54" y="12"/>
                      <a:pt x="51" y="12"/>
                    </a:cubicBezTo>
                    <a:cubicBezTo>
                      <a:pt x="45" y="12"/>
                      <a:pt x="32" y="7"/>
                      <a:pt x="29" y="4"/>
                    </a:cubicBezTo>
                    <a:cubicBezTo>
                      <a:pt x="26" y="2"/>
                      <a:pt x="19" y="0"/>
                      <a:pt x="12" y="0"/>
                    </a:cubicBezTo>
                    <a:cubicBezTo>
                      <a:pt x="8" y="0"/>
                      <a:pt x="6" y="1"/>
                      <a:pt x="5" y="2"/>
                    </a:cubicBezTo>
                    <a:cubicBezTo>
                      <a:pt x="3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9" y="8"/>
                      <a:pt x="10" y="10"/>
                      <a:pt x="11" y="11"/>
                    </a:cubicBezTo>
                    <a:cubicBezTo>
                      <a:pt x="11" y="13"/>
                      <a:pt x="12" y="14"/>
                      <a:pt x="13" y="14"/>
                    </a:cubicBezTo>
                    <a:cubicBezTo>
                      <a:pt x="14" y="14"/>
                      <a:pt x="15" y="14"/>
                      <a:pt x="17" y="15"/>
                    </a:cubicBezTo>
                    <a:cubicBezTo>
                      <a:pt x="21" y="16"/>
                      <a:pt x="26" y="17"/>
                      <a:pt x="29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5"/>
                      <a:pt x="33" y="14"/>
                      <a:pt x="36" y="14"/>
                    </a:cubicBezTo>
                    <a:cubicBezTo>
                      <a:pt x="41" y="14"/>
                      <a:pt x="50" y="17"/>
                      <a:pt x="55" y="21"/>
                    </a:cubicBezTo>
                    <a:cubicBezTo>
                      <a:pt x="61" y="26"/>
                      <a:pt x="75" y="27"/>
                      <a:pt x="81" y="26"/>
                    </a:cubicBezTo>
                    <a:cubicBezTo>
                      <a:pt x="84" y="25"/>
                      <a:pt x="88" y="26"/>
                      <a:pt x="90" y="27"/>
                    </a:cubicBezTo>
                    <a:cubicBezTo>
                      <a:pt x="92" y="27"/>
                      <a:pt x="93" y="27"/>
                      <a:pt x="94" y="2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" name="Group 1161"/>
            <p:cNvGrpSpPr>
              <a:grpSpLocks noChangeAspect="1"/>
            </p:cNvGrpSpPr>
            <p:nvPr/>
          </p:nvGrpSpPr>
          <p:grpSpPr bwMode="auto">
            <a:xfrm>
              <a:off x="6753301" y="3600101"/>
              <a:ext cx="602450" cy="660441"/>
              <a:chOff x="3077" y="2363"/>
              <a:chExt cx="467" cy="390"/>
            </a:xfrm>
            <a:solidFill>
              <a:srgbClr val="BFBFBF"/>
            </a:solidFill>
          </p:grpSpPr>
          <p:sp>
            <p:nvSpPr>
              <p:cNvPr id="1042" name="Freeform 1162"/>
              <p:cNvSpPr>
                <a:spLocks/>
              </p:cNvSpPr>
              <p:nvPr/>
            </p:nvSpPr>
            <p:spPr bwMode="auto">
              <a:xfrm>
                <a:off x="3088" y="2500"/>
                <a:ext cx="10" cy="17"/>
              </a:xfrm>
              <a:custGeom>
                <a:avLst/>
                <a:gdLst>
                  <a:gd name="T0" fmla="*/ 3 w 11"/>
                  <a:gd name="T1" fmla="*/ 15 h 17"/>
                  <a:gd name="T2" fmla="*/ 3 w 11"/>
                  <a:gd name="T3" fmla="*/ 14 h 17"/>
                  <a:gd name="T4" fmla="*/ 4 w 11"/>
                  <a:gd name="T5" fmla="*/ 13 h 17"/>
                  <a:gd name="T6" fmla="*/ 5 w 11"/>
                  <a:gd name="T7" fmla="*/ 12 h 17"/>
                  <a:gd name="T8" fmla="*/ 5 w 11"/>
                  <a:gd name="T9" fmla="*/ 11 h 17"/>
                  <a:gd name="T10" fmla="*/ 6 w 11"/>
                  <a:gd name="T11" fmla="*/ 10 h 17"/>
                  <a:gd name="T12" fmla="*/ 6 w 11"/>
                  <a:gd name="T13" fmla="*/ 10 h 17"/>
                  <a:gd name="T14" fmla="*/ 7 w 11"/>
                  <a:gd name="T15" fmla="*/ 9 h 17"/>
                  <a:gd name="T16" fmla="*/ 7 w 11"/>
                  <a:gd name="T17" fmla="*/ 8 h 17"/>
                  <a:gd name="T18" fmla="*/ 8 w 11"/>
                  <a:gd name="T19" fmla="*/ 8 h 17"/>
                  <a:gd name="T20" fmla="*/ 8 w 11"/>
                  <a:gd name="T21" fmla="*/ 7 h 17"/>
                  <a:gd name="T22" fmla="*/ 9 w 11"/>
                  <a:gd name="T23" fmla="*/ 6 h 17"/>
                  <a:gd name="T24" fmla="*/ 10 w 11"/>
                  <a:gd name="T25" fmla="*/ 6 h 17"/>
                  <a:gd name="T26" fmla="*/ 10 w 11"/>
                  <a:gd name="T27" fmla="*/ 5 h 17"/>
                  <a:gd name="T28" fmla="*/ 11 w 11"/>
                  <a:gd name="T29" fmla="*/ 3 h 17"/>
                  <a:gd name="T30" fmla="*/ 10 w 11"/>
                  <a:gd name="T31" fmla="*/ 2 h 17"/>
                  <a:gd name="T32" fmla="*/ 10 w 11"/>
                  <a:gd name="T33" fmla="*/ 2 h 17"/>
                  <a:gd name="T34" fmla="*/ 10 w 11"/>
                  <a:gd name="T35" fmla="*/ 1 h 17"/>
                  <a:gd name="T36" fmla="*/ 9 w 11"/>
                  <a:gd name="T37" fmla="*/ 1 h 17"/>
                  <a:gd name="T38" fmla="*/ 9 w 11"/>
                  <a:gd name="T39" fmla="*/ 1 h 17"/>
                  <a:gd name="T40" fmla="*/ 8 w 11"/>
                  <a:gd name="T41" fmla="*/ 1 h 17"/>
                  <a:gd name="T42" fmla="*/ 8 w 11"/>
                  <a:gd name="T43" fmla="*/ 1 h 17"/>
                  <a:gd name="T44" fmla="*/ 7 w 11"/>
                  <a:gd name="T45" fmla="*/ 0 h 17"/>
                  <a:gd name="T46" fmla="*/ 7 w 11"/>
                  <a:gd name="T47" fmla="*/ 0 h 17"/>
                  <a:gd name="T48" fmla="*/ 3 w 11"/>
                  <a:gd name="T49" fmla="*/ 10 h 17"/>
                  <a:gd name="T50" fmla="*/ 0 w 11"/>
                  <a:gd name="T51" fmla="*/ 16 h 17"/>
                  <a:gd name="T52" fmla="*/ 2 w 11"/>
                  <a:gd name="T53" fmla="*/ 17 h 17"/>
                  <a:gd name="T54" fmla="*/ 2 w 11"/>
                  <a:gd name="T55" fmla="*/ 16 h 17"/>
                  <a:gd name="T56" fmla="*/ 2 w 11"/>
                  <a:gd name="T57" fmla="*/ 16 h 17"/>
                  <a:gd name="T58" fmla="*/ 3 w 11"/>
                  <a:gd name="T5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7">
                    <a:moveTo>
                      <a:pt x="3" y="15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3"/>
                      <a:pt x="5" y="6"/>
                      <a:pt x="3" y="10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3" name="Freeform 1163"/>
              <p:cNvSpPr>
                <a:spLocks/>
              </p:cNvSpPr>
              <p:nvPr/>
            </p:nvSpPr>
            <p:spPr bwMode="auto">
              <a:xfrm>
                <a:off x="3092" y="2471"/>
                <a:ext cx="67" cy="54"/>
              </a:xfrm>
              <a:custGeom>
                <a:avLst/>
                <a:gdLst>
                  <a:gd name="T0" fmla="*/ 1 w 70"/>
                  <a:gd name="T1" fmla="*/ 53 h 57"/>
                  <a:gd name="T2" fmla="*/ 19 w 70"/>
                  <a:gd name="T3" fmla="*/ 52 h 57"/>
                  <a:gd name="T4" fmla="*/ 33 w 70"/>
                  <a:gd name="T5" fmla="*/ 45 h 57"/>
                  <a:gd name="T6" fmla="*/ 57 w 70"/>
                  <a:gd name="T7" fmla="*/ 33 h 57"/>
                  <a:gd name="T8" fmla="*/ 60 w 70"/>
                  <a:gd name="T9" fmla="*/ 17 h 57"/>
                  <a:gd name="T10" fmla="*/ 59 w 70"/>
                  <a:gd name="T11" fmla="*/ 9 h 57"/>
                  <a:gd name="T12" fmla="*/ 65 w 70"/>
                  <a:gd name="T13" fmla="*/ 3 h 57"/>
                  <a:gd name="T14" fmla="*/ 67 w 70"/>
                  <a:gd name="T15" fmla="*/ 2 h 57"/>
                  <a:gd name="T16" fmla="*/ 70 w 70"/>
                  <a:gd name="T17" fmla="*/ 0 h 57"/>
                  <a:gd name="T18" fmla="*/ 69 w 70"/>
                  <a:gd name="T19" fmla="*/ 0 h 57"/>
                  <a:gd name="T20" fmla="*/ 68 w 70"/>
                  <a:gd name="T21" fmla="*/ 1 h 57"/>
                  <a:gd name="T22" fmla="*/ 67 w 70"/>
                  <a:gd name="T23" fmla="*/ 1 h 57"/>
                  <a:gd name="T24" fmla="*/ 52 w 70"/>
                  <a:gd name="T25" fmla="*/ 3 h 57"/>
                  <a:gd name="T26" fmla="*/ 37 w 70"/>
                  <a:gd name="T27" fmla="*/ 6 h 57"/>
                  <a:gd name="T28" fmla="*/ 28 w 70"/>
                  <a:gd name="T29" fmla="*/ 5 h 57"/>
                  <a:gd name="T30" fmla="*/ 27 w 70"/>
                  <a:gd name="T31" fmla="*/ 5 h 57"/>
                  <a:gd name="T32" fmla="*/ 22 w 70"/>
                  <a:gd name="T33" fmla="*/ 7 h 57"/>
                  <a:gd name="T34" fmla="*/ 11 w 70"/>
                  <a:gd name="T35" fmla="*/ 6 h 57"/>
                  <a:gd name="T36" fmla="*/ 10 w 70"/>
                  <a:gd name="T37" fmla="*/ 8 h 57"/>
                  <a:gd name="T38" fmla="*/ 10 w 70"/>
                  <a:gd name="T39" fmla="*/ 10 h 57"/>
                  <a:gd name="T40" fmla="*/ 10 w 70"/>
                  <a:gd name="T41" fmla="*/ 11 h 57"/>
                  <a:gd name="T42" fmla="*/ 9 w 70"/>
                  <a:gd name="T43" fmla="*/ 12 h 57"/>
                  <a:gd name="T44" fmla="*/ 9 w 70"/>
                  <a:gd name="T45" fmla="*/ 13 h 57"/>
                  <a:gd name="T46" fmla="*/ 8 w 70"/>
                  <a:gd name="T47" fmla="*/ 15 h 57"/>
                  <a:gd name="T48" fmla="*/ 6 w 70"/>
                  <a:gd name="T49" fmla="*/ 16 h 57"/>
                  <a:gd name="T50" fmla="*/ 5 w 70"/>
                  <a:gd name="T51" fmla="*/ 17 h 57"/>
                  <a:gd name="T52" fmla="*/ 3 w 70"/>
                  <a:gd name="T53" fmla="*/ 17 h 57"/>
                  <a:gd name="T54" fmla="*/ 3 w 70"/>
                  <a:gd name="T55" fmla="*/ 27 h 57"/>
                  <a:gd name="T56" fmla="*/ 3 w 70"/>
                  <a:gd name="T57" fmla="*/ 28 h 57"/>
                  <a:gd name="T58" fmla="*/ 5 w 70"/>
                  <a:gd name="T59" fmla="*/ 28 h 57"/>
                  <a:gd name="T60" fmla="*/ 6 w 70"/>
                  <a:gd name="T61" fmla="*/ 28 h 57"/>
                  <a:gd name="T62" fmla="*/ 7 w 70"/>
                  <a:gd name="T63" fmla="*/ 29 h 57"/>
                  <a:gd name="T64" fmla="*/ 8 w 70"/>
                  <a:gd name="T65" fmla="*/ 30 h 57"/>
                  <a:gd name="T66" fmla="*/ 8 w 70"/>
                  <a:gd name="T67" fmla="*/ 30 h 57"/>
                  <a:gd name="T68" fmla="*/ 9 w 70"/>
                  <a:gd name="T69" fmla="*/ 31 h 57"/>
                  <a:gd name="T70" fmla="*/ 9 w 70"/>
                  <a:gd name="T71" fmla="*/ 32 h 57"/>
                  <a:gd name="T72" fmla="*/ 7 w 70"/>
                  <a:gd name="T73" fmla="*/ 40 h 57"/>
                  <a:gd name="T74" fmla="*/ 6 w 70"/>
                  <a:gd name="T75" fmla="*/ 41 h 57"/>
                  <a:gd name="T76" fmla="*/ 5 w 70"/>
                  <a:gd name="T77" fmla="*/ 42 h 57"/>
                  <a:gd name="T78" fmla="*/ 4 w 70"/>
                  <a:gd name="T79" fmla="*/ 44 h 57"/>
                  <a:gd name="T80" fmla="*/ 3 w 70"/>
                  <a:gd name="T81" fmla="*/ 45 h 57"/>
                  <a:gd name="T82" fmla="*/ 2 w 70"/>
                  <a:gd name="T83" fmla="*/ 47 h 57"/>
                  <a:gd name="T84" fmla="*/ 0 w 70"/>
                  <a:gd name="T85" fmla="*/ 49 h 57"/>
                  <a:gd name="T86" fmla="*/ 0 w 70"/>
                  <a:gd name="T87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57">
                    <a:moveTo>
                      <a:pt x="0" y="50"/>
                    </a:moveTo>
                    <a:cubicBezTo>
                      <a:pt x="1" y="53"/>
                      <a:pt x="1" y="53"/>
                      <a:pt x="1" y="53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6"/>
                      <a:pt x="17" y="52"/>
                      <a:pt x="19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1"/>
                      <a:pt x="24" y="50"/>
                      <a:pt x="33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44" y="40"/>
                      <a:pt x="55" y="34"/>
                      <a:pt x="57" y="33"/>
                    </a:cubicBezTo>
                    <a:cubicBezTo>
                      <a:pt x="58" y="31"/>
                      <a:pt x="59" y="29"/>
                      <a:pt x="59" y="28"/>
                    </a:cubicBezTo>
                    <a:cubicBezTo>
                      <a:pt x="59" y="26"/>
                      <a:pt x="58" y="21"/>
                      <a:pt x="60" y="17"/>
                    </a:cubicBezTo>
                    <a:cubicBezTo>
                      <a:pt x="61" y="17"/>
                      <a:pt x="60" y="16"/>
                      <a:pt x="60" y="15"/>
                    </a:cubicBezTo>
                    <a:cubicBezTo>
                      <a:pt x="59" y="14"/>
                      <a:pt x="58" y="11"/>
                      <a:pt x="59" y="9"/>
                    </a:cubicBezTo>
                    <a:cubicBezTo>
                      <a:pt x="60" y="6"/>
                      <a:pt x="63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6" y="3"/>
                      <a:pt x="66" y="3"/>
                    </a:cubicBezTo>
                    <a:cubicBezTo>
                      <a:pt x="66" y="3"/>
                      <a:pt x="67" y="2"/>
                      <a:pt x="67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1"/>
                      <a:pt x="61" y="2"/>
                      <a:pt x="58" y="2"/>
                    </a:cubicBezTo>
                    <a:cubicBezTo>
                      <a:pt x="55" y="1"/>
                      <a:pt x="54" y="2"/>
                      <a:pt x="52" y="3"/>
                    </a:cubicBezTo>
                    <a:cubicBezTo>
                      <a:pt x="49" y="5"/>
                      <a:pt x="47" y="6"/>
                      <a:pt x="43" y="6"/>
                    </a:cubicBezTo>
                    <a:cubicBezTo>
                      <a:pt x="40" y="6"/>
                      <a:pt x="38" y="6"/>
                      <a:pt x="37" y="6"/>
                    </a:cubicBezTo>
                    <a:cubicBezTo>
                      <a:pt x="35" y="7"/>
                      <a:pt x="34" y="7"/>
                      <a:pt x="33" y="7"/>
                    </a:cubicBezTo>
                    <a:cubicBezTo>
                      <a:pt x="32" y="7"/>
                      <a:pt x="30" y="7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5"/>
                      <a:pt x="27" y="5"/>
                    </a:cubicBezTo>
                    <a:cubicBezTo>
                      <a:pt x="26" y="6"/>
                      <a:pt x="25" y="6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7" y="9"/>
                      <a:pt x="14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5" y="22"/>
                      <a:pt x="4" y="25"/>
                      <a:pt x="3" y="27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10" y="35"/>
                      <a:pt x="9" y="38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2" y="46"/>
                      <a:pt x="2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4" name="Freeform 1164"/>
              <p:cNvSpPr>
                <a:spLocks/>
              </p:cNvSpPr>
              <p:nvPr/>
            </p:nvSpPr>
            <p:spPr bwMode="auto">
              <a:xfrm>
                <a:off x="3077" y="2530"/>
                <a:ext cx="9" cy="24"/>
              </a:xfrm>
              <a:custGeom>
                <a:avLst/>
                <a:gdLst>
                  <a:gd name="T0" fmla="*/ 5 w 9"/>
                  <a:gd name="T1" fmla="*/ 25 h 25"/>
                  <a:gd name="T2" fmla="*/ 6 w 9"/>
                  <a:gd name="T3" fmla="*/ 23 h 25"/>
                  <a:gd name="T4" fmla="*/ 6 w 9"/>
                  <a:gd name="T5" fmla="*/ 22 h 25"/>
                  <a:gd name="T6" fmla="*/ 6 w 9"/>
                  <a:gd name="T7" fmla="*/ 20 h 25"/>
                  <a:gd name="T8" fmla="*/ 6 w 9"/>
                  <a:gd name="T9" fmla="*/ 20 h 25"/>
                  <a:gd name="T10" fmla="*/ 7 w 9"/>
                  <a:gd name="T11" fmla="*/ 18 h 25"/>
                  <a:gd name="T12" fmla="*/ 7 w 9"/>
                  <a:gd name="T13" fmla="*/ 18 h 25"/>
                  <a:gd name="T14" fmla="*/ 7 w 9"/>
                  <a:gd name="T15" fmla="*/ 17 h 25"/>
                  <a:gd name="T16" fmla="*/ 8 w 9"/>
                  <a:gd name="T17" fmla="*/ 16 h 25"/>
                  <a:gd name="T18" fmla="*/ 8 w 9"/>
                  <a:gd name="T19" fmla="*/ 15 h 25"/>
                  <a:gd name="T20" fmla="*/ 8 w 9"/>
                  <a:gd name="T21" fmla="*/ 15 h 25"/>
                  <a:gd name="T22" fmla="*/ 9 w 9"/>
                  <a:gd name="T23" fmla="*/ 12 h 25"/>
                  <a:gd name="T24" fmla="*/ 8 w 9"/>
                  <a:gd name="T25" fmla="*/ 11 h 25"/>
                  <a:gd name="T26" fmla="*/ 7 w 9"/>
                  <a:gd name="T27" fmla="*/ 10 h 25"/>
                  <a:gd name="T28" fmla="*/ 7 w 9"/>
                  <a:gd name="T29" fmla="*/ 8 h 25"/>
                  <a:gd name="T30" fmla="*/ 6 w 9"/>
                  <a:gd name="T31" fmla="*/ 7 h 25"/>
                  <a:gd name="T32" fmla="*/ 6 w 9"/>
                  <a:gd name="T33" fmla="*/ 6 h 25"/>
                  <a:gd name="T34" fmla="*/ 5 w 9"/>
                  <a:gd name="T35" fmla="*/ 5 h 25"/>
                  <a:gd name="T36" fmla="*/ 5 w 9"/>
                  <a:gd name="T37" fmla="*/ 4 h 25"/>
                  <a:gd name="T38" fmla="*/ 5 w 9"/>
                  <a:gd name="T39" fmla="*/ 4 h 25"/>
                  <a:gd name="T40" fmla="*/ 5 w 9"/>
                  <a:gd name="T41" fmla="*/ 3 h 25"/>
                  <a:gd name="T42" fmla="*/ 5 w 9"/>
                  <a:gd name="T43" fmla="*/ 3 h 25"/>
                  <a:gd name="T44" fmla="*/ 5 w 9"/>
                  <a:gd name="T45" fmla="*/ 2 h 25"/>
                  <a:gd name="T46" fmla="*/ 5 w 9"/>
                  <a:gd name="T47" fmla="*/ 1 h 25"/>
                  <a:gd name="T48" fmla="*/ 5 w 9"/>
                  <a:gd name="T49" fmla="*/ 1 h 25"/>
                  <a:gd name="T50" fmla="*/ 5 w 9"/>
                  <a:gd name="T51" fmla="*/ 0 h 25"/>
                  <a:gd name="T52" fmla="*/ 0 w 9"/>
                  <a:gd name="T53" fmla="*/ 11 h 25"/>
                  <a:gd name="T54" fmla="*/ 1 w 9"/>
                  <a:gd name="T55" fmla="*/ 14 h 25"/>
                  <a:gd name="T56" fmla="*/ 5 w 9"/>
                  <a:gd name="T57" fmla="*/ 25 h 25"/>
                  <a:gd name="T58" fmla="*/ 5 w 9"/>
                  <a:gd name="T59" fmla="*/ 25 h 25"/>
                  <a:gd name="T60" fmla="*/ 5 w 9"/>
                  <a:gd name="T6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5">
                    <a:moveTo>
                      <a:pt x="5" y="25"/>
                    </a:moveTo>
                    <a:cubicBezTo>
                      <a:pt x="6" y="24"/>
                      <a:pt x="6" y="23"/>
                      <a:pt x="6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4"/>
                      <a:pt x="9" y="14"/>
                      <a:pt x="9" y="12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5"/>
                      <a:pt x="1" y="9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5" name="Freeform 1165"/>
              <p:cNvSpPr>
                <a:spLocks/>
              </p:cNvSpPr>
              <p:nvPr/>
            </p:nvSpPr>
            <p:spPr bwMode="auto">
              <a:xfrm>
                <a:off x="3084" y="2519"/>
                <a:ext cx="5" cy="6"/>
              </a:xfrm>
              <a:custGeom>
                <a:avLst/>
                <a:gdLst>
                  <a:gd name="T0" fmla="*/ 1 w 5"/>
                  <a:gd name="T1" fmla="*/ 7 h 7"/>
                  <a:gd name="T2" fmla="*/ 2 w 5"/>
                  <a:gd name="T3" fmla="*/ 6 h 7"/>
                  <a:gd name="T4" fmla="*/ 2 w 5"/>
                  <a:gd name="T5" fmla="*/ 6 h 7"/>
                  <a:gd name="T6" fmla="*/ 3 w 5"/>
                  <a:gd name="T7" fmla="*/ 6 h 7"/>
                  <a:gd name="T8" fmla="*/ 4 w 5"/>
                  <a:gd name="T9" fmla="*/ 6 h 7"/>
                  <a:gd name="T10" fmla="*/ 4 w 5"/>
                  <a:gd name="T11" fmla="*/ 6 h 7"/>
                  <a:gd name="T12" fmla="*/ 4 w 5"/>
                  <a:gd name="T13" fmla="*/ 5 h 7"/>
                  <a:gd name="T14" fmla="*/ 4 w 5"/>
                  <a:gd name="T15" fmla="*/ 4 h 7"/>
                  <a:gd name="T16" fmla="*/ 4 w 5"/>
                  <a:gd name="T17" fmla="*/ 3 h 7"/>
                  <a:gd name="T18" fmla="*/ 5 w 5"/>
                  <a:gd name="T19" fmla="*/ 2 h 7"/>
                  <a:gd name="T20" fmla="*/ 5 w 5"/>
                  <a:gd name="T21" fmla="*/ 1 h 7"/>
                  <a:gd name="T22" fmla="*/ 2 w 5"/>
                  <a:gd name="T23" fmla="*/ 0 h 7"/>
                  <a:gd name="T24" fmla="*/ 1 w 5"/>
                  <a:gd name="T25" fmla="*/ 3 h 7"/>
                  <a:gd name="T26" fmla="*/ 0 w 5"/>
                  <a:gd name="T27" fmla="*/ 7 h 7"/>
                  <a:gd name="T28" fmla="*/ 0 w 5"/>
                  <a:gd name="T29" fmla="*/ 7 h 7"/>
                  <a:gd name="T30" fmla="*/ 1 w 5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6" name="Freeform 1166"/>
              <p:cNvSpPr>
                <a:spLocks/>
              </p:cNvSpPr>
              <p:nvPr/>
            </p:nvSpPr>
            <p:spPr bwMode="auto">
              <a:xfrm>
                <a:off x="3085" y="2519"/>
                <a:ext cx="41" cy="45"/>
              </a:xfrm>
              <a:custGeom>
                <a:avLst/>
                <a:gdLst>
                  <a:gd name="T0" fmla="*/ 28 w 43"/>
                  <a:gd name="T1" fmla="*/ 6 h 47"/>
                  <a:gd name="T2" fmla="*/ 17 w 43"/>
                  <a:gd name="T3" fmla="*/ 12 h 47"/>
                  <a:gd name="T4" fmla="*/ 7 w 43"/>
                  <a:gd name="T5" fmla="*/ 8 h 47"/>
                  <a:gd name="T6" fmla="*/ 7 w 43"/>
                  <a:gd name="T7" fmla="*/ 10 h 47"/>
                  <a:gd name="T8" fmla="*/ 6 w 43"/>
                  <a:gd name="T9" fmla="*/ 10 h 47"/>
                  <a:gd name="T10" fmla="*/ 6 w 43"/>
                  <a:gd name="T11" fmla="*/ 16 h 47"/>
                  <a:gd name="T12" fmla="*/ 6 w 43"/>
                  <a:gd name="T13" fmla="*/ 20 h 47"/>
                  <a:gd name="T14" fmla="*/ 5 w 43"/>
                  <a:gd name="T15" fmla="*/ 22 h 47"/>
                  <a:gd name="T16" fmla="*/ 5 w 43"/>
                  <a:gd name="T17" fmla="*/ 23 h 47"/>
                  <a:gd name="T18" fmla="*/ 4 w 43"/>
                  <a:gd name="T19" fmla="*/ 27 h 47"/>
                  <a:gd name="T20" fmla="*/ 4 w 43"/>
                  <a:gd name="T21" fmla="*/ 28 h 47"/>
                  <a:gd name="T22" fmla="*/ 4 w 43"/>
                  <a:gd name="T23" fmla="*/ 29 h 47"/>
                  <a:gd name="T24" fmla="*/ 3 w 43"/>
                  <a:gd name="T25" fmla="*/ 30 h 47"/>
                  <a:gd name="T26" fmla="*/ 3 w 43"/>
                  <a:gd name="T27" fmla="*/ 31 h 47"/>
                  <a:gd name="T28" fmla="*/ 2 w 43"/>
                  <a:gd name="T29" fmla="*/ 32 h 47"/>
                  <a:gd name="T30" fmla="*/ 2 w 43"/>
                  <a:gd name="T31" fmla="*/ 34 h 47"/>
                  <a:gd name="T32" fmla="*/ 2 w 43"/>
                  <a:gd name="T33" fmla="*/ 36 h 47"/>
                  <a:gd name="T34" fmla="*/ 1 w 43"/>
                  <a:gd name="T35" fmla="*/ 38 h 47"/>
                  <a:gd name="T36" fmla="*/ 1 w 43"/>
                  <a:gd name="T37" fmla="*/ 41 h 47"/>
                  <a:gd name="T38" fmla="*/ 0 w 43"/>
                  <a:gd name="T39" fmla="*/ 44 h 47"/>
                  <a:gd name="T40" fmla="*/ 2 w 43"/>
                  <a:gd name="T41" fmla="*/ 45 h 47"/>
                  <a:gd name="T42" fmla="*/ 4 w 43"/>
                  <a:gd name="T43" fmla="*/ 46 h 47"/>
                  <a:gd name="T44" fmla="*/ 5 w 43"/>
                  <a:gd name="T45" fmla="*/ 46 h 47"/>
                  <a:gd name="T46" fmla="*/ 6 w 43"/>
                  <a:gd name="T47" fmla="*/ 47 h 47"/>
                  <a:gd name="T48" fmla="*/ 7 w 43"/>
                  <a:gd name="T49" fmla="*/ 47 h 47"/>
                  <a:gd name="T50" fmla="*/ 8 w 43"/>
                  <a:gd name="T51" fmla="*/ 47 h 47"/>
                  <a:gd name="T52" fmla="*/ 8 w 43"/>
                  <a:gd name="T53" fmla="*/ 47 h 47"/>
                  <a:gd name="T54" fmla="*/ 14 w 43"/>
                  <a:gd name="T55" fmla="*/ 44 h 47"/>
                  <a:gd name="T56" fmla="*/ 15 w 43"/>
                  <a:gd name="T57" fmla="*/ 43 h 47"/>
                  <a:gd name="T58" fmla="*/ 15 w 43"/>
                  <a:gd name="T59" fmla="*/ 43 h 47"/>
                  <a:gd name="T60" fmla="*/ 27 w 43"/>
                  <a:gd name="T61" fmla="*/ 35 h 47"/>
                  <a:gd name="T62" fmla="*/ 22 w 43"/>
                  <a:gd name="T63" fmla="*/ 26 h 47"/>
                  <a:gd name="T64" fmla="*/ 33 w 43"/>
                  <a:gd name="T65" fmla="*/ 15 h 47"/>
                  <a:gd name="T66" fmla="*/ 41 w 43"/>
                  <a:gd name="T67" fmla="*/ 13 h 47"/>
                  <a:gd name="T68" fmla="*/ 42 w 43"/>
                  <a:gd name="T69" fmla="*/ 12 h 47"/>
                  <a:gd name="T70" fmla="*/ 43 w 43"/>
                  <a:gd name="T71" fmla="*/ 12 h 47"/>
                  <a:gd name="T72" fmla="*/ 43 w 43"/>
                  <a:gd name="T73" fmla="*/ 10 h 47"/>
                  <a:gd name="T74" fmla="*/ 42 w 43"/>
                  <a:gd name="T75" fmla="*/ 7 h 47"/>
                  <a:gd name="T76" fmla="*/ 42 w 43"/>
                  <a:gd name="T77" fmla="*/ 5 h 47"/>
                  <a:gd name="T78" fmla="*/ 41 w 43"/>
                  <a:gd name="T79" fmla="*/ 1 h 47"/>
                  <a:gd name="T80" fmla="*/ 41 w 43"/>
                  <a:gd name="T8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47">
                    <a:moveTo>
                      <a:pt x="37" y="2"/>
                    </a:moveTo>
                    <a:cubicBezTo>
                      <a:pt x="30" y="6"/>
                      <a:pt x="29" y="6"/>
                      <a:pt x="28" y="6"/>
                    </a:cubicBezTo>
                    <a:cubicBezTo>
                      <a:pt x="26" y="6"/>
                      <a:pt x="21" y="9"/>
                      <a:pt x="18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7"/>
                      <a:pt x="1" y="37"/>
                    </a:cubicBezTo>
                    <a:cubicBezTo>
                      <a:pt x="1" y="37"/>
                      <a:pt x="1" y="38"/>
                      <a:pt x="1" y="38"/>
                    </a:cubicBezTo>
                    <a:cubicBezTo>
                      <a:pt x="1" y="39"/>
                      <a:pt x="1" y="39"/>
                      <a:pt x="1" y="40"/>
                    </a:cubicBezTo>
                    <a:cubicBezTo>
                      <a:pt x="1" y="40"/>
                      <a:pt x="1" y="41"/>
                      <a:pt x="1" y="41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6"/>
                      <a:pt x="4" y="46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6"/>
                      <a:pt x="6" y="46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11" y="47"/>
                      <a:pt x="13" y="45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37"/>
                      <a:pt x="22" y="37"/>
                      <a:pt x="24" y="37"/>
                    </a:cubicBezTo>
                    <a:cubicBezTo>
                      <a:pt x="25" y="37"/>
                      <a:pt x="26" y="37"/>
                      <a:pt x="27" y="35"/>
                    </a:cubicBezTo>
                    <a:cubicBezTo>
                      <a:pt x="27" y="35"/>
                      <a:pt x="28" y="34"/>
                      <a:pt x="29" y="33"/>
                    </a:cubicBezTo>
                    <a:cubicBezTo>
                      <a:pt x="28" y="31"/>
                      <a:pt x="23" y="27"/>
                      <a:pt x="22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20" y="20"/>
                      <a:pt x="26" y="16"/>
                      <a:pt x="33" y="15"/>
                    </a:cubicBezTo>
                    <a:cubicBezTo>
                      <a:pt x="38" y="15"/>
                      <a:pt x="39" y="14"/>
                      <a:pt x="40" y="13"/>
                    </a:cubicBezTo>
                    <a:cubicBezTo>
                      <a:pt x="40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1"/>
                      <a:pt x="43" y="11"/>
                    </a:cubicBezTo>
                    <a:cubicBezTo>
                      <a:pt x="43" y="11"/>
                      <a:pt x="43" y="10"/>
                      <a:pt x="43" y="10"/>
                    </a:cubicBezTo>
                    <a:cubicBezTo>
                      <a:pt x="43" y="9"/>
                      <a:pt x="43" y="9"/>
                      <a:pt x="42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1" y="2"/>
                      <a:pt x="41" y="2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1"/>
                      <a:pt x="38" y="1"/>
                      <a:pt x="3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7" name="Freeform 1167"/>
              <p:cNvSpPr>
                <a:spLocks/>
              </p:cNvSpPr>
              <p:nvPr/>
            </p:nvSpPr>
            <p:spPr bwMode="auto">
              <a:xfrm>
                <a:off x="3141" y="2388"/>
                <a:ext cx="66" cy="30"/>
              </a:xfrm>
              <a:custGeom>
                <a:avLst/>
                <a:gdLst>
                  <a:gd name="T0" fmla="*/ 15 w 69"/>
                  <a:gd name="T1" fmla="*/ 10 h 31"/>
                  <a:gd name="T2" fmla="*/ 17 w 69"/>
                  <a:gd name="T3" fmla="*/ 15 h 31"/>
                  <a:gd name="T4" fmla="*/ 19 w 69"/>
                  <a:gd name="T5" fmla="*/ 22 h 31"/>
                  <a:gd name="T6" fmla="*/ 18 w 69"/>
                  <a:gd name="T7" fmla="*/ 24 h 31"/>
                  <a:gd name="T8" fmla="*/ 21 w 69"/>
                  <a:gd name="T9" fmla="*/ 24 h 31"/>
                  <a:gd name="T10" fmla="*/ 25 w 69"/>
                  <a:gd name="T11" fmla="*/ 23 h 31"/>
                  <a:gd name="T12" fmla="*/ 28 w 69"/>
                  <a:gd name="T13" fmla="*/ 23 h 31"/>
                  <a:gd name="T14" fmla="*/ 31 w 69"/>
                  <a:gd name="T15" fmla="*/ 24 h 31"/>
                  <a:gd name="T16" fmla="*/ 34 w 69"/>
                  <a:gd name="T17" fmla="*/ 28 h 31"/>
                  <a:gd name="T18" fmla="*/ 34 w 69"/>
                  <a:gd name="T19" fmla="*/ 28 h 31"/>
                  <a:gd name="T20" fmla="*/ 35 w 69"/>
                  <a:gd name="T21" fmla="*/ 30 h 31"/>
                  <a:gd name="T22" fmla="*/ 36 w 69"/>
                  <a:gd name="T23" fmla="*/ 30 h 31"/>
                  <a:gd name="T24" fmla="*/ 39 w 69"/>
                  <a:gd name="T25" fmla="*/ 29 h 31"/>
                  <a:gd name="T26" fmla="*/ 46 w 69"/>
                  <a:gd name="T27" fmla="*/ 28 h 31"/>
                  <a:gd name="T28" fmla="*/ 49 w 69"/>
                  <a:gd name="T29" fmla="*/ 28 h 31"/>
                  <a:gd name="T30" fmla="*/ 50 w 69"/>
                  <a:gd name="T31" fmla="*/ 28 h 31"/>
                  <a:gd name="T32" fmla="*/ 53 w 69"/>
                  <a:gd name="T33" fmla="*/ 28 h 31"/>
                  <a:gd name="T34" fmla="*/ 54 w 69"/>
                  <a:gd name="T35" fmla="*/ 28 h 31"/>
                  <a:gd name="T36" fmla="*/ 57 w 69"/>
                  <a:gd name="T37" fmla="*/ 26 h 31"/>
                  <a:gd name="T38" fmla="*/ 64 w 69"/>
                  <a:gd name="T39" fmla="*/ 29 h 31"/>
                  <a:gd name="T40" fmla="*/ 68 w 69"/>
                  <a:gd name="T41" fmla="*/ 31 h 31"/>
                  <a:gd name="T42" fmla="*/ 69 w 69"/>
                  <a:gd name="T43" fmla="*/ 30 h 31"/>
                  <a:gd name="T44" fmla="*/ 69 w 69"/>
                  <a:gd name="T45" fmla="*/ 30 h 31"/>
                  <a:gd name="T46" fmla="*/ 66 w 69"/>
                  <a:gd name="T47" fmla="*/ 28 h 31"/>
                  <a:gd name="T48" fmla="*/ 66 w 69"/>
                  <a:gd name="T49" fmla="*/ 27 h 31"/>
                  <a:gd name="T50" fmla="*/ 66 w 69"/>
                  <a:gd name="T51" fmla="*/ 26 h 31"/>
                  <a:gd name="T52" fmla="*/ 66 w 69"/>
                  <a:gd name="T53" fmla="*/ 25 h 31"/>
                  <a:gd name="T54" fmla="*/ 66 w 69"/>
                  <a:gd name="T55" fmla="*/ 25 h 31"/>
                  <a:gd name="T56" fmla="*/ 67 w 69"/>
                  <a:gd name="T57" fmla="*/ 24 h 31"/>
                  <a:gd name="T58" fmla="*/ 67 w 69"/>
                  <a:gd name="T59" fmla="*/ 24 h 31"/>
                  <a:gd name="T60" fmla="*/ 67 w 69"/>
                  <a:gd name="T61" fmla="*/ 23 h 31"/>
                  <a:gd name="T62" fmla="*/ 67 w 69"/>
                  <a:gd name="T63" fmla="*/ 23 h 31"/>
                  <a:gd name="T64" fmla="*/ 67 w 69"/>
                  <a:gd name="T65" fmla="*/ 23 h 31"/>
                  <a:gd name="T66" fmla="*/ 64 w 69"/>
                  <a:gd name="T67" fmla="*/ 21 h 31"/>
                  <a:gd name="T68" fmla="*/ 63 w 69"/>
                  <a:gd name="T69" fmla="*/ 21 h 31"/>
                  <a:gd name="T70" fmla="*/ 60 w 69"/>
                  <a:gd name="T71" fmla="*/ 16 h 31"/>
                  <a:gd name="T72" fmla="*/ 59 w 69"/>
                  <a:gd name="T73" fmla="*/ 14 h 31"/>
                  <a:gd name="T74" fmla="*/ 57 w 69"/>
                  <a:gd name="T75" fmla="*/ 13 h 31"/>
                  <a:gd name="T76" fmla="*/ 56 w 69"/>
                  <a:gd name="T77" fmla="*/ 12 h 31"/>
                  <a:gd name="T78" fmla="*/ 46 w 69"/>
                  <a:gd name="T79" fmla="*/ 14 h 31"/>
                  <a:gd name="T80" fmla="*/ 44 w 69"/>
                  <a:gd name="T81" fmla="*/ 14 h 31"/>
                  <a:gd name="T82" fmla="*/ 39 w 69"/>
                  <a:gd name="T83" fmla="*/ 12 h 31"/>
                  <a:gd name="T84" fmla="*/ 39 w 69"/>
                  <a:gd name="T85" fmla="*/ 11 h 31"/>
                  <a:gd name="T86" fmla="*/ 37 w 69"/>
                  <a:gd name="T87" fmla="*/ 10 h 31"/>
                  <a:gd name="T88" fmla="*/ 30 w 69"/>
                  <a:gd name="T89" fmla="*/ 7 h 31"/>
                  <a:gd name="T90" fmla="*/ 29 w 69"/>
                  <a:gd name="T91" fmla="*/ 5 h 31"/>
                  <a:gd name="T92" fmla="*/ 27 w 69"/>
                  <a:gd name="T93" fmla="*/ 5 h 31"/>
                  <a:gd name="T94" fmla="*/ 23 w 69"/>
                  <a:gd name="T95" fmla="*/ 5 h 31"/>
                  <a:gd name="T96" fmla="*/ 19 w 69"/>
                  <a:gd name="T97" fmla="*/ 5 h 31"/>
                  <a:gd name="T98" fmla="*/ 12 w 69"/>
                  <a:gd name="T99" fmla="*/ 4 h 31"/>
                  <a:gd name="T100" fmla="*/ 1 w 69"/>
                  <a:gd name="T101" fmla="*/ 0 h 31"/>
                  <a:gd name="T102" fmla="*/ 0 w 69"/>
                  <a:gd name="T103" fmla="*/ 0 h 31"/>
                  <a:gd name="T104" fmla="*/ 3 w 69"/>
                  <a:gd name="T105" fmla="*/ 1 h 31"/>
                  <a:gd name="T106" fmla="*/ 15 w 69"/>
                  <a:gd name="T107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31">
                    <a:moveTo>
                      <a:pt x="15" y="10"/>
                    </a:moveTo>
                    <a:cubicBezTo>
                      <a:pt x="15" y="13"/>
                      <a:pt x="16" y="14"/>
                      <a:pt x="17" y="15"/>
                    </a:cubicBezTo>
                    <a:cubicBezTo>
                      <a:pt x="19" y="16"/>
                      <a:pt x="20" y="18"/>
                      <a:pt x="19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4"/>
                      <a:pt x="20" y="24"/>
                      <a:pt x="21" y="24"/>
                    </a:cubicBezTo>
                    <a:cubicBezTo>
                      <a:pt x="24" y="24"/>
                      <a:pt x="25" y="24"/>
                      <a:pt x="25" y="23"/>
                    </a:cubicBezTo>
                    <a:cubicBezTo>
                      <a:pt x="26" y="23"/>
                      <a:pt x="27" y="23"/>
                      <a:pt x="28" y="23"/>
                    </a:cubicBezTo>
                    <a:cubicBezTo>
                      <a:pt x="29" y="23"/>
                      <a:pt x="30" y="23"/>
                      <a:pt x="31" y="24"/>
                    </a:cubicBezTo>
                    <a:cubicBezTo>
                      <a:pt x="32" y="25"/>
                      <a:pt x="33" y="26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9"/>
                      <a:pt x="35" y="29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30"/>
                      <a:pt x="38" y="30"/>
                      <a:pt x="39" y="29"/>
                    </a:cubicBezTo>
                    <a:cubicBezTo>
                      <a:pt x="41" y="29"/>
                      <a:pt x="43" y="28"/>
                      <a:pt x="46" y="28"/>
                    </a:cubicBezTo>
                    <a:cubicBezTo>
                      <a:pt x="47" y="28"/>
                      <a:pt x="48" y="28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1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4" y="28"/>
                    </a:cubicBezTo>
                    <a:cubicBezTo>
                      <a:pt x="54" y="27"/>
                      <a:pt x="55" y="26"/>
                      <a:pt x="57" y="26"/>
                    </a:cubicBezTo>
                    <a:cubicBezTo>
                      <a:pt x="59" y="26"/>
                      <a:pt x="63" y="28"/>
                      <a:pt x="64" y="29"/>
                    </a:cubicBezTo>
                    <a:cubicBezTo>
                      <a:pt x="65" y="30"/>
                      <a:pt x="67" y="31"/>
                      <a:pt x="68" y="31"/>
                    </a:cubicBezTo>
                    <a:cubicBezTo>
                      <a:pt x="69" y="31"/>
                      <a:pt x="69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9"/>
                      <a:pt x="67" y="29"/>
                      <a:pt x="66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6" y="22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21"/>
                      <a:pt x="61" y="19"/>
                      <a:pt x="60" y="16"/>
                    </a:cubicBezTo>
                    <a:cubicBezTo>
                      <a:pt x="60" y="16"/>
                      <a:pt x="60" y="14"/>
                      <a:pt x="59" y="14"/>
                    </a:cubicBezTo>
                    <a:cubicBezTo>
                      <a:pt x="58" y="14"/>
                      <a:pt x="57" y="13"/>
                      <a:pt x="57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47" y="12"/>
                      <a:pt x="46" y="13"/>
                      <a:pt x="46" y="14"/>
                    </a:cubicBezTo>
                    <a:cubicBezTo>
                      <a:pt x="45" y="14"/>
                      <a:pt x="44" y="14"/>
                      <a:pt x="44" y="14"/>
                    </a:cubicBezTo>
                    <a:cubicBezTo>
                      <a:pt x="42" y="14"/>
                      <a:pt x="41" y="13"/>
                      <a:pt x="39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38" y="11"/>
                      <a:pt x="38" y="10"/>
                      <a:pt x="37" y="10"/>
                    </a:cubicBezTo>
                    <a:cubicBezTo>
                      <a:pt x="35" y="10"/>
                      <a:pt x="32" y="9"/>
                      <a:pt x="30" y="7"/>
                    </a:cubicBezTo>
                    <a:cubicBezTo>
                      <a:pt x="30" y="6"/>
                      <a:pt x="29" y="6"/>
                      <a:pt x="29" y="5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6" y="5"/>
                      <a:pt x="25" y="5"/>
                      <a:pt x="23" y="5"/>
                    </a:cubicBezTo>
                    <a:cubicBezTo>
                      <a:pt x="22" y="5"/>
                      <a:pt x="20" y="5"/>
                      <a:pt x="19" y="5"/>
                    </a:cubicBezTo>
                    <a:cubicBezTo>
                      <a:pt x="15" y="5"/>
                      <a:pt x="13" y="5"/>
                      <a:pt x="12" y="4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8" y="3"/>
                      <a:pt x="13" y="4"/>
                      <a:pt x="15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8" name="Freeform 1169"/>
              <p:cNvSpPr>
                <a:spLocks/>
              </p:cNvSpPr>
              <p:nvPr/>
            </p:nvSpPr>
            <p:spPr bwMode="auto">
              <a:xfrm>
                <a:off x="3082" y="2533"/>
                <a:ext cx="224" cy="179"/>
              </a:xfrm>
              <a:custGeom>
                <a:avLst/>
                <a:gdLst>
                  <a:gd name="T0" fmla="*/ 124 w 234"/>
                  <a:gd name="T1" fmla="*/ 38 h 186"/>
                  <a:gd name="T2" fmla="*/ 121 w 234"/>
                  <a:gd name="T3" fmla="*/ 38 h 186"/>
                  <a:gd name="T4" fmla="*/ 79 w 234"/>
                  <a:gd name="T5" fmla="*/ 13 h 186"/>
                  <a:gd name="T6" fmla="*/ 60 w 234"/>
                  <a:gd name="T7" fmla="*/ 2 h 186"/>
                  <a:gd name="T8" fmla="*/ 55 w 234"/>
                  <a:gd name="T9" fmla="*/ 0 h 186"/>
                  <a:gd name="T10" fmla="*/ 51 w 234"/>
                  <a:gd name="T11" fmla="*/ 1 h 186"/>
                  <a:gd name="T12" fmla="*/ 45 w 234"/>
                  <a:gd name="T13" fmla="*/ 2 h 186"/>
                  <a:gd name="T14" fmla="*/ 36 w 234"/>
                  <a:gd name="T15" fmla="*/ 18 h 186"/>
                  <a:gd name="T16" fmla="*/ 27 w 234"/>
                  <a:gd name="T17" fmla="*/ 26 h 186"/>
                  <a:gd name="T18" fmla="*/ 22 w 234"/>
                  <a:gd name="T19" fmla="*/ 30 h 186"/>
                  <a:gd name="T20" fmla="*/ 20 w 234"/>
                  <a:gd name="T21" fmla="*/ 32 h 186"/>
                  <a:gd name="T22" fmla="*/ 13 w 234"/>
                  <a:gd name="T23" fmla="*/ 36 h 186"/>
                  <a:gd name="T24" fmla="*/ 11 w 234"/>
                  <a:gd name="T25" fmla="*/ 36 h 186"/>
                  <a:gd name="T26" fmla="*/ 10 w 234"/>
                  <a:gd name="T27" fmla="*/ 36 h 186"/>
                  <a:gd name="T28" fmla="*/ 9 w 234"/>
                  <a:gd name="T29" fmla="*/ 36 h 186"/>
                  <a:gd name="T30" fmla="*/ 7 w 234"/>
                  <a:gd name="T31" fmla="*/ 35 h 186"/>
                  <a:gd name="T32" fmla="*/ 5 w 234"/>
                  <a:gd name="T33" fmla="*/ 34 h 186"/>
                  <a:gd name="T34" fmla="*/ 3 w 234"/>
                  <a:gd name="T35" fmla="*/ 33 h 186"/>
                  <a:gd name="T36" fmla="*/ 1 w 234"/>
                  <a:gd name="T37" fmla="*/ 33 h 186"/>
                  <a:gd name="T38" fmla="*/ 1 w 234"/>
                  <a:gd name="T39" fmla="*/ 47 h 186"/>
                  <a:gd name="T40" fmla="*/ 28 w 234"/>
                  <a:gd name="T41" fmla="*/ 85 h 186"/>
                  <a:gd name="T42" fmla="*/ 46 w 234"/>
                  <a:gd name="T43" fmla="*/ 108 h 186"/>
                  <a:gd name="T44" fmla="*/ 58 w 234"/>
                  <a:gd name="T45" fmla="*/ 140 h 186"/>
                  <a:gd name="T46" fmla="*/ 85 w 234"/>
                  <a:gd name="T47" fmla="*/ 179 h 186"/>
                  <a:gd name="T48" fmla="*/ 89 w 234"/>
                  <a:gd name="T49" fmla="*/ 186 h 186"/>
                  <a:gd name="T50" fmla="*/ 91 w 234"/>
                  <a:gd name="T51" fmla="*/ 185 h 186"/>
                  <a:gd name="T52" fmla="*/ 97 w 234"/>
                  <a:gd name="T53" fmla="*/ 174 h 186"/>
                  <a:gd name="T54" fmla="*/ 109 w 234"/>
                  <a:gd name="T55" fmla="*/ 175 h 186"/>
                  <a:gd name="T56" fmla="*/ 136 w 234"/>
                  <a:gd name="T57" fmla="*/ 179 h 186"/>
                  <a:gd name="T58" fmla="*/ 159 w 234"/>
                  <a:gd name="T59" fmla="*/ 161 h 186"/>
                  <a:gd name="T60" fmla="*/ 193 w 234"/>
                  <a:gd name="T61" fmla="*/ 156 h 186"/>
                  <a:gd name="T62" fmla="*/ 222 w 234"/>
                  <a:gd name="T63" fmla="*/ 147 h 186"/>
                  <a:gd name="T64" fmla="*/ 226 w 234"/>
                  <a:gd name="T65" fmla="*/ 145 h 186"/>
                  <a:gd name="T66" fmla="*/ 232 w 234"/>
                  <a:gd name="T67" fmla="*/ 129 h 186"/>
                  <a:gd name="T68" fmla="*/ 230 w 234"/>
                  <a:gd name="T69" fmla="*/ 117 h 186"/>
                  <a:gd name="T70" fmla="*/ 229 w 234"/>
                  <a:gd name="T71" fmla="*/ 117 h 186"/>
                  <a:gd name="T72" fmla="*/ 227 w 234"/>
                  <a:gd name="T73" fmla="*/ 117 h 186"/>
                  <a:gd name="T74" fmla="*/ 225 w 234"/>
                  <a:gd name="T75" fmla="*/ 117 h 186"/>
                  <a:gd name="T76" fmla="*/ 211 w 234"/>
                  <a:gd name="T77" fmla="*/ 115 h 186"/>
                  <a:gd name="T78" fmla="*/ 207 w 234"/>
                  <a:gd name="T79" fmla="*/ 115 h 186"/>
                  <a:gd name="T80" fmla="*/ 200 w 234"/>
                  <a:gd name="T81" fmla="*/ 113 h 186"/>
                  <a:gd name="T82" fmla="*/ 198 w 234"/>
                  <a:gd name="T83" fmla="*/ 111 h 186"/>
                  <a:gd name="T84" fmla="*/ 195 w 234"/>
                  <a:gd name="T85" fmla="*/ 109 h 186"/>
                  <a:gd name="T86" fmla="*/ 193 w 234"/>
                  <a:gd name="T87" fmla="*/ 106 h 186"/>
                  <a:gd name="T88" fmla="*/ 192 w 234"/>
                  <a:gd name="T89" fmla="*/ 103 h 186"/>
                  <a:gd name="T90" fmla="*/ 187 w 234"/>
                  <a:gd name="T91" fmla="*/ 95 h 186"/>
                  <a:gd name="T92" fmla="*/ 185 w 234"/>
                  <a:gd name="T93" fmla="*/ 94 h 186"/>
                  <a:gd name="T94" fmla="*/ 183 w 234"/>
                  <a:gd name="T95" fmla="*/ 94 h 186"/>
                  <a:gd name="T96" fmla="*/ 181 w 234"/>
                  <a:gd name="T97" fmla="*/ 92 h 186"/>
                  <a:gd name="T98" fmla="*/ 179 w 234"/>
                  <a:gd name="T99" fmla="*/ 90 h 186"/>
                  <a:gd name="T100" fmla="*/ 177 w 234"/>
                  <a:gd name="T101" fmla="*/ 87 h 186"/>
                  <a:gd name="T102" fmla="*/ 167 w 234"/>
                  <a:gd name="T103" fmla="*/ 63 h 186"/>
                  <a:gd name="T104" fmla="*/ 154 w 234"/>
                  <a:gd name="T105" fmla="*/ 46 h 186"/>
                  <a:gd name="T106" fmla="*/ 132 w 234"/>
                  <a:gd name="T107" fmla="*/ 3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186">
                    <a:moveTo>
                      <a:pt x="132" y="39"/>
                    </a:moveTo>
                    <a:cubicBezTo>
                      <a:pt x="129" y="39"/>
                      <a:pt x="126" y="39"/>
                      <a:pt x="125" y="38"/>
                    </a:cubicBezTo>
                    <a:cubicBezTo>
                      <a:pt x="125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8"/>
                      <a:pt x="120" y="38"/>
                      <a:pt x="120" y="38"/>
                    </a:cubicBezTo>
                    <a:cubicBezTo>
                      <a:pt x="117" y="38"/>
                      <a:pt x="110" y="37"/>
                      <a:pt x="106" y="33"/>
                    </a:cubicBezTo>
                    <a:cubicBezTo>
                      <a:pt x="101" y="29"/>
                      <a:pt x="82" y="15"/>
                      <a:pt x="79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2"/>
                      <a:pt x="74" y="11"/>
                      <a:pt x="72" y="9"/>
                    </a:cubicBezTo>
                    <a:cubicBezTo>
                      <a:pt x="69" y="7"/>
                      <a:pt x="63" y="3"/>
                      <a:pt x="60" y="2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0"/>
                      <a:pt x="52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6" y="1"/>
                      <a:pt x="45" y="2"/>
                    </a:cubicBezTo>
                    <a:cubicBezTo>
                      <a:pt x="44" y="3"/>
                      <a:pt x="42" y="4"/>
                      <a:pt x="37" y="4"/>
                    </a:cubicBezTo>
                    <a:cubicBezTo>
                      <a:pt x="31" y="4"/>
                      <a:pt x="28" y="7"/>
                      <a:pt x="27" y="8"/>
                    </a:cubicBezTo>
                    <a:cubicBezTo>
                      <a:pt x="30" y="10"/>
                      <a:pt x="36" y="15"/>
                      <a:pt x="36" y="18"/>
                    </a:cubicBezTo>
                    <a:cubicBezTo>
                      <a:pt x="36" y="19"/>
                      <a:pt x="36" y="20"/>
                      <a:pt x="35" y="21"/>
                    </a:cubicBezTo>
                    <a:cubicBezTo>
                      <a:pt x="34" y="21"/>
                      <a:pt x="34" y="22"/>
                      <a:pt x="33" y="23"/>
                    </a:cubicBezTo>
                    <a:cubicBezTo>
                      <a:pt x="32" y="24"/>
                      <a:pt x="30" y="26"/>
                      <a:pt x="27" y="26"/>
                    </a:cubicBezTo>
                    <a:cubicBezTo>
                      <a:pt x="22" y="26"/>
                      <a:pt x="22" y="27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30"/>
                    </a:cubicBezTo>
                    <a:cubicBezTo>
                      <a:pt x="21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5"/>
                      <a:pt x="15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8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8"/>
                      <a:pt x="1" y="40"/>
                    </a:cubicBezTo>
                    <a:cubicBezTo>
                      <a:pt x="1" y="42"/>
                      <a:pt x="1" y="46"/>
                      <a:pt x="1" y="47"/>
                    </a:cubicBezTo>
                    <a:cubicBezTo>
                      <a:pt x="3" y="47"/>
                      <a:pt x="4" y="49"/>
                      <a:pt x="6" y="51"/>
                    </a:cubicBezTo>
                    <a:cubicBezTo>
                      <a:pt x="7" y="53"/>
                      <a:pt x="9" y="56"/>
                      <a:pt x="11" y="58"/>
                    </a:cubicBezTo>
                    <a:cubicBezTo>
                      <a:pt x="16" y="63"/>
                      <a:pt x="28" y="80"/>
                      <a:pt x="28" y="85"/>
                    </a:cubicBezTo>
                    <a:cubicBezTo>
                      <a:pt x="28" y="87"/>
                      <a:pt x="29" y="91"/>
                      <a:pt x="36" y="96"/>
                    </a:cubicBezTo>
                    <a:cubicBezTo>
                      <a:pt x="40" y="99"/>
                      <a:pt x="42" y="102"/>
                      <a:pt x="43" y="105"/>
                    </a:cubicBezTo>
                    <a:cubicBezTo>
                      <a:pt x="44" y="106"/>
                      <a:pt x="45" y="108"/>
                      <a:pt x="46" y="108"/>
                    </a:cubicBezTo>
                    <a:cubicBezTo>
                      <a:pt x="49" y="111"/>
                      <a:pt x="49" y="115"/>
                      <a:pt x="49" y="119"/>
                    </a:cubicBezTo>
                    <a:cubicBezTo>
                      <a:pt x="49" y="120"/>
                      <a:pt x="49" y="121"/>
                      <a:pt x="49" y="123"/>
                    </a:cubicBezTo>
                    <a:cubicBezTo>
                      <a:pt x="50" y="129"/>
                      <a:pt x="52" y="137"/>
                      <a:pt x="58" y="140"/>
                    </a:cubicBezTo>
                    <a:cubicBezTo>
                      <a:pt x="65" y="144"/>
                      <a:pt x="69" y="149"/>
                      <a:pt x="71" y="156"/>
                    </a:cubicBezTo>
                    <a:cubicBezTo>
                      <a:pt x="74" y="163"/>
                      <a:pt x="78" y="169"/>
                      <a:pt x="81" y="172"/>
                    </a:cubicBezTo>
                    <a:cubicBezTo>
                      <a:pt x="84" y="175"/>
                      <a:pt x="84" y="177"/>
                      <a:pt x="85" y="179"/>
                    </a:cubicBezTo>
                    <a:cubicBezTo>
                      <a:pt x="85" y="180"/>
                      <a:pt x="85" y="180"/>
                      <a:pt x="85" y="181"/>
                    </a:cubicBezTo>
                    <a:cubicBezTo>
                      <a:pt x="86" y="182"/>
                      <a:pt x="87" y="184"/>
                      <a:pt x="88" y="186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89" y="186"/>
                      <a:pt x="90" y="186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5"/>
                      <a:pt x="91" y="185"/>
                      <a:pt x="91" y="185"/>
                    </a:cubicBezTo>
                    <a:cubicBezTo>
                      <a:pt x="91" y="185"/>
                      <a:pt x="91" y="184"/>
                      <a:pt x="90" y="184"/>
                    </a:cubicBezTo>
                    <a:cubicBezTo>
                      <a:pt x="90" y="182"/>
                      <a:pt x="90" y="180"/>
                      <a:pt x="91" y="179"/>
                    </a:cubicBezTo>
                    <a:cubicBezTo>
                      <a:pt x="92" y="177"/>
                      <a:pt x="94" y="175"/>
                      <a:pt x="97" y="174"/>
                    </a:cubicBezTo>
                    <a:cubicBezTo>
                      <a:pt x="98" y="173"/>
                      <a:pt x="99" y="174"/>
                      <a:pt x="101" y="174"/>
                    </a:cubicBezTo>
                    <a:cubicBezTo>
                      <a:pt x="102" y="175"/>
                      <a:pt x="103" y="175"/>
                      <a:pt x="105" y="175"/>
                    </a:cubicBezTo>
                    <a:cubicBezTo>
                      <a:pt x="106" y="175"/>
                      <a:pt x="107" y="175"/>
                      <a:pt x="109" y="175"/>
                    </a:cubicBezTo>
                    <a:cubicBezTo>
                      <a:pt x="109" y="175"/>
                      <a:pt x="118" y="175"/>
                      <a:pt x="120" y="177"/>
                    </a:cubicBezTo>
                    <a:cubicBezTo>
                      <a:pt x="121" y="177"/>
                      <a:pt x="123" y="177"/>
                      <a:pt x="125" y="177"/>
                    </a:cubicBezTo>
                    <a:cubicBezTo>
                      <a:pt x="130" y="177"/>
                      <a:pt x="134" y="178"/>
                      <a:pt x="136" y="179"/>
                    </a:cubicBezTo>
                    <a:cubicBezTo>
                      <a:pt x="137" y="180"/>
                      <a:pt x="138" y="180"/>
                      <a:pt x="138" y="180"/>
                    </a:cubicBezTo>
                    <a:cubicBezTo>
                      <a:pt x="140" y="180"/>
                      <a:pt x="141" y="178"/>
                      <a:pt x="141" y="177"/>
                    </a:cubicBezTo>
                    <a:cubicBezTo>
                      <a:pt x="143" y="172"/>
                      <a:pt x="158" y="162"/>
                      <a:pt x="159" y="161"/>
                    </a:cubicBezTo>
                    <a:cubicBezTo>
                      <a:pt x="161" y="160"/>
                      <a:pt x="163" y="160"/>
                      <a:pt x="169" y="160"/>
                    </a:cubicBezTo>
                    <a:cubicBezTo>
                      <a:pt x="174" y="160"/>
                      <a:pt x="179" y="160"/>
                      <a:pt x="182" y="160"/>
                    </a:cubicBezTo>
                    <a:cubicBezTo>
                      <a:pt x="184" y="159"/>
                      <a:pt x="187" y="158"/>
                      <a:pt x="193" y="156"/>
                    </a:cubicBezTo>
                    <a:cubicBezTo>
                      <a:pt x="195" y="156"/>
                      <a:pt x="196" y="155"/>
                      <a:pt x="198" y="155"/>
                    </a:cubicBezTo>
                    <a:cubicBezTo>
                      <a:pt x="207" y="152"/>
                      <a:pt x="217" y="149"/>
                      <a:pt x="222" y="147"/>
                    </a:cubicBezTo>
                    <a:cubicBezTo>
                      <a:pt x="222" y="147"/>
                      <a:pt x="222" y="147"/>
                      <a:pt x="222" y="147"/>
                    </a:cubicBezTo>
                    <a:cubicBezTo>
                      <a:pt x="223" y="146"/>
                      <a:pt x="224" y="146"/>
                      <a:pt x="224" y="146"/>
                    </a:cubicBezTo>
                    <a:cubicBezTo>
                      <a:pt x="224" y="146"/>
                      <a:pt x="225" y="146"/>
                      <a:pt x="225" y="146"/>
                    </a:cubicBezTo>
                    <a:cubicBezTo>
                      <a:pt x="225" y="146"/>
                      <a:pt x="225" y="146"/>
                      <a:pt x="226" y="145"/>
                    </a:cubicBezTo>
                    <a:cubicBezTo>
                      <a:pt x="226" y="145"/>
                      <a:pt x="226" y="145"/>
                      <a:pt x="226" y="145"/>
                    </a:cubicBezTo>
                    <a:cubicBezTo>
                      <a:pt x="226" y="145"/>
                      <a:pt x="227" y="145"/>
                      <a:pt x="227" y="145"/>
                    </a:cubicBezTo>
                    <a:cubicBezTo>
                      <a:pt x="228" y="144"/>
                      <a:pt x="230" y="135"/>
                      <a:pt x="232" y="129"/>
                    </a:cubicBezTo>
                    <a:cubicBezTo>
                      <a:pt x="233" y="127"/>
                      <a:pt x="233" y="126"/>
                      <a:pt x="233" y="125"/>
                    </a:cubicBezTo>
                    <a:cubicBezTo>
                      <a:pt x="234" y="124"/>
                      <a:pt x="234" y="123"/>
                      <a:pt x="234" y="123"/>
                    </a:cubicBezTo>
                    <a:cubicBezTo>
                      <a:pt x="234" y="121"/>
                      <a:pt x="231" y="117"/>
                      <a:pt x="230" y="117"/>
                    </a:cubicBezTo>
                    <a:cubicBezTo>
                      <a:pt x="230" y="117"/>
                      <a:pt x="230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4" y="117"/>
                      <a:pt x="224" y="117"/>
                      <a:pt x="223" y="117"/>
                    </a:cubicBezTo>
                    <a:cubicBezTo>
                      <a:pt x="220" y="116"/>
                      <a:pt x="215" y="116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0" y="115"/>
                      <a:pt x="210" y="115"/>
                      <a:pt x="209" y="115"/>
                    </a:cubicBezTo>
                    <a:cubicBezTo>
                      <a:pt x="209" y="115"/>
                      <a:pt x="208" y="115"/>
                      <a:pt x="208" y="115"/>
                    </a:cubicBezTo>
                    <a:cubicBezTo>
                      <a:pt x="208" y="115"/>
                      <a:pt x="207" y="115"/>
                      <a:pt x="207" y="115"/>
                    </a:cubicBezTo>
                    <a:cubicBezTo>
                      <a:pt x="204" y="114"/>
                      <a:pt x="201" y="114"/>
                      <a:pt x="200" y="114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199" y="113"/>
                      <a:pt x="199" y="113"/>
                      <a:pt x="199" y="113"/>
                    </a:cubicBezTo>
                    <a:cubicBezTo>
                      <a:pt x="199" y="112"/>
                      <a:pt x="199" y="112"/>
                      <a:pt x="198" y="112"/>
                    </a:cubicBezTo>
                    <a:cubicBezTo>
                      <a:pt x="198" y="112"/>
                      <a:pt x="198" y="112"/>
                      <a:pt x="198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0"/>
                      <a:pt x="197" y="110"/>
                      <a:pt x="196" y="110"/>
                    </a:cubicBezTo>
                    <a:cubicBezTo>
                      <a:pt x="196" y="110"/>
                      <a:pt x="196" y="109"/>
                      <a:pt x="195" y="109"/>
                    </a:cubicBezTo>
                    <a:cubicBezTo>
                      <a:pt x="195" y="109"/>
                      <a:pt x="195" y="109"/>
                      <a:pt x="195" y="108"/>
                    </a:cubicBezTo>
                    <a:cubicBezTo>
                      <a:pt x="195" y="108"/>
                      <a:pt x="194" y="108"/>
                      <a:pt x="194" y="107"/>
                    </a:cubicBezTo>
                    <a:cubicBezTo>
                      <a:pt x="194" y="107"/>
                      <a:pt x="194" y="107"/>
                      <a:pt x="193" y="106"/>
                    </a:cubicBezTo>
                    <a:cubicBezTo>
                      <a:pt x="193" y="106"/>
                      <a:pt x="193" y="106"/>
                      <a:pt x="193" y="105"/>
                    </a:cubicBezTo>
                    <a:cubicBezTo>
                      <a:pt x="193" y="105"/>
                      <a:pt x="192" y="105"/>
                      <a:pt x="192" y="104"/>
                    </a:cubicBezTo>
                    <a:cubicBezTo>
                      <a:pt x="192" y="104"/>
                      <a:pt x="192" y="103"/>
                      <a:pt x="192" y="103"/>
                    </a:cubicBezTo>
                    <a:cubicBezTo>
                      <a:pt x="192" y="103"/>
                      <a:pt x="192" y="102"/>
                      <a:pt x="191" y="102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99"/>
                      <a:pt x="188" y="97"/>
                      <a:pt x="187" y="95"/>
                    </a:cubicBezTo>
                    <a:cubicBezTo>
                      <a:pt x="187" y="95"/>
                      <a:pt x="187" y="95"/>
                      <a:pt x="187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3" y="94"/>
                    </a:cubicBezTo>
                    <a:cubicBezTo>
                      <a:pt x="183" y="94"/>
                      <a:pt x="183" y="94"/>
                      <a:pt x="182" y="93"/>
                    </a:cubicBezTo>
                    <a:cubicBezTo>
                      <a:pt x="182" y="93"/>
                      <a:pt x="182" y="93"/>
                      <a:pt x="182" y="93"/>
                    </a:cubicBezTo>
                    <a:cubicBezTo>
                      <a:pt x="182" y="93"/>
                      <a:pt x="181" y="93"/>
                      <a:pt x="181" y="92"/>
                    </a:cubicBezTo>
                    <a:cubicBezTo>
                      <a:pt x="181" y="92"/>
                      <a:pt x="181" y="92"/>
                      <a:pt x="180" y="92"/>
                    </a:cubicBezTo>
                    <a:cubicBezTo>
                      <a:pt x="180" y="92"/>
                      <a:pt x="180" y="91"/>
                      <a:pt x="179" y="91"/>
                    </a:cubicBezTo>
                    <a:cubicBezTo>
                      <a:pt x="179" y="91"/>
                      <a:pt x="179" y="91"/>
                      <a:pt x="179" y="90"/>
                    </a:cubicBezTo>
                    <a:cubicBezTo>
                      <a:pt x="179" y="90"/>
                      <a:pt x="178" y="90"/>
                      <a:pt x="178" y="89"/>
                    </a:cubicBezTo>
                    <a:cubicBezTo>
                      <a:pt x="178" y="89"/>
                      <a:pt x="178" y="89"/>
                      <a:pt x="178" y="88"/>
                    </a:cubicBezTo>
                    <a:cubicBezTo>
                      <a:pt x="178" y="88"/>
                      <a:pt x="177" y="88"/>
                      <a:pt x="177" y="87"/>
                    </a:cubicBezTo>
                    <a:cubicBezTo>
                      <a:pt x="175" y="85"/>
                      <a:pt x="171" y="80"/>
                      <a:pt x="171" y="76"/>
                    </a:cubicBezTo>
                    <a:cubicBezTo>
                      <a:pt x="170" y="74"/>
                      <a:pt x="171" y="73"/>
                      <a:pt x="171" y="73"/>
                    </a:cubicBezTo>
                    <a:cubicBezTo>
                      <a:pt x="173" y="71"/>
                      <a:pt x="170" y="66"/>
                      <a:pt x="167" y="63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59" y="57"/>
                      <a:pt x="155" y="52"/>
                      <a:pt x="154" y="49"/>
                    </a:cubicBezTo>
                    <a:cubicBezTo>
                      <a:pt x="154" y="48"/>
                      <a:pt x="154" y="47"/>
                      <a:pt x="154" y="46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39" y="40"/>
                      <a:pt x="139" y="40"/>
                      <a:pt x="139" y="40"/>
                    </a:cubicBezTo>
                    <a:lnTo>
                      <a:pt x="132" y="3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9" name="Freeform 1170"/>
              <p:cNvSpPr>
                <a:spLocks/>
              </p:cNvSpPr>
              <p:nvPr/>
            </p:nvSpPr>
            <p:spPr bwMode="auto">
              <a:xfrm>
                <a:off x="3270" y="2619"/>
                <a:ext cx="81" cy="91"/>
              </a:xfrm>
              <a:custGeom>
                <a:avLst/>
                <a:gdLst>
                  <a:gd name="T0" fmla="*/ 35 w 85"/>
                  <a:gd name="T1" fmla="*/ 24 h 95"/>
                  <a:gd name="T2" fmla="*/ 36 w 85"/>
                  <a:gd name="T3" fmla="*/ 24 h 95"/>
                  <a:gd name="T4" fmla="*/ 37 w 85"/>
                  <a:gd name="T5" fmla="*/ 25 h 95"/>
                  <a:gd name="T6" fmla="*/ 37 w 85"/>
                  <a:gd name="T7" fmla="*/ 25 h 95"/>
                  <a:gd name="T8" fmla="*/ 38 w 85"/>
                  <a:gd name="T9" fmla="*/ 26 h 95"/>
                  <a:gd name="T10" fmla="*/ 38 w 85"/>
                  <a:gd name="T11" fmla="*/ 27 h 95"/>
                  <a:gd name="T12" fmla="*/ 39 w 85"/>
                  <a:gd name="T13" fmla="*/ 27 h 95"/>
                  <a:gd name="T14" fmla="*/ 40 w 85"/>
                  <a:gd name="T15" fmla="*/ 28 h 95"/>
                  <a:gd name="T16" fmla="*/ 40 w 85"/>
                  <a:gd name="T17" fmla="*/ 29 h 95"/>
                  <a:gd name="T18" fmla="*/ 40 w 85"/>
                  <a:gd name="T19" fmla="*/ 30 h 95"/>
                  <a:gd name="T20" fmla="*/ 41 w 85"/>
                  <a:gd name="T21" fmla="*/ 31 h 95"/>
                  <a:gd name="T22" fmla="*/ 41 w 85"/>
                  <a:gd name="T23" fmla="*/ 31 h 95"/>
                  <a:gd name="T24" fmla="*/ 41 w 85"/>
                  <a:gd name="T25" fmla="*/ 32 h 95"/>
                  <a:gd name="T26" fmla="*/ 42 w 85"/>
                  <a:gd name="T27" fmla="*/ 33 h 95"/>
                  <a:gd name="T28" fmla="*/ 42 w 85"/>
                  <a:gd name="T29" fmla="*/ 34 h 95"/>
                  <a:gd name="T30" fmla="*/ 33 w 85"/>
                  <a:gd name="T31" fmla="*/ 59 h 95"/>
                  <a:gd name="T32" fmla="*/ 32 w 85"/>
                  <a:gd name="T33" fmla="*/ 60 h 95"/>
                  <a:gd name="T34" fmla="*/ 32 w 85"/>
                  <a:gd name="T35" fmla="*/ 60 h 95"/>
                  <a:gd name="T36" fmla="*/ 31 w 85"/>
                  <a:gd name="T37" fmla="*/ 60 h 95"/>
                  <a:gd name="T38" fmla="*/ 30 w 85"/>
                  <a:gd name="T39" fmla="*/ 60 h 95"/>
                  <a:gd name="T40" fmla="*/ 26 w 85"/>
                  <a:gd name="T41" fmla="*/ 62 h 95"/>
                  <a:gd name="T42" fmla="*/ 25 w 85"/>
                  <a:gd name="T43" fmla="*/ 62 h 95"/>
                  <a:gd name="T44" fmla="*/ 23 w 85"/>
                  <a:gd name="T45" fmla="*/ 63 h 95"/>
                  <a:gd name="T46" fmla="*/ 22 w 85"/>
                  <a:gd name="T47" fmla="*/ 64 h 95"/>
                  <a:gd name="T48" fmla="*/ 19 w 85"/>
                  <a:gd name="T49" fmla="*/ 65 h 95"/>
                  <a:gd name="T50" fmla="*/ 19 w 85"/>
                  <a:gd name="T51" fmla="*/ 65 h 95"/>
                  <a:gd name="T52" fmla="*/ 0 w 85"/>
                  <a:gd name="T53" fmla="*/ 71 h 95"/>
                  <a:gd name="T54" fmla="*/ 10 w 85"/>
                  <a:gd name="T55" fmla="*/ 91 h 95"/>
                  <a:gd name="T56" fmla="*/ 11 w 85"/>
                  <a:gd name="T57" fmla="*/ 93 h 95"/>
                  <a:gd name="T58" fmla="*/ 11 w 85"/>
                  <a:gd name="T59" fmla="*/ 93 h 95"/>
                  <a:gd name="T60" fmla="*/ 12 w 85"/>
                  <a:gd name="T61" fmla="*/ 95 h 95"/>
                  <a:gd name="T62" fmla="*/ 13 w 85"/>
                  <a:gd name="T63" fmla="*/ 95 h 95"/>
                  <a:gd name="T64" fmla="*/ 26 w 85"/>
                  <a:gd name="T65" fmla="*/ 92 h 95"/>
                  <a:gd name="T66" fmla="*/ 32 w 85"/>
                  <a:gd name="T67" fmla="*/ 91 h 95"/>
                  <a:gd name="T68" fmla="*/ 33 w 85"/>
                  <a:gd name="T69" fmla="*/ 90 h 95"/>
                  <a:gd name="T70" fmla="*/ 35 w 85"/>
                  <a:gd name="T71" fmla="*/ 83 h 95"/>
                  <a:gd name="T72" fmla="*/ 43 w 85"/>
                  <a:gd name="T73" fmla="*/ 81 h 95"/>
                  <a:gd name="T74" fmla="*/ 46 w 85"/>
                  <a:gd name="T75" fmla="*/ 81 h 95"/>
                  <a:gd name="T76" fmla="*/ 48 w 85"/>
                  <a:gd name="T77" fmla="*/ 81 h 95"/>
                  <a:gd name="T78" fmla="*/ 50 w 85"/>
                  <a:gd name="T79" fmla="*/ 78 h 95"/>
                  <a:gd name="T80" fmla="*/ 56 w 85"/>
                  <a:gd name="T81" fmla="*/ 70 h 95"/>
                  <a:gd name="T82" fmla="*/ 60 w 85"/>
                  <a:gd name="T83" fmla="*/ 69 h 95"/>
                  <a:gd name="T84" fmla="*/ 62 w 85"/>
                  <a:gd name="T85" fmla="*/ 69 h 95"/>
                  <a:gd name="T86" fmla="*/ 67 w 85"/>
                  <a:gd name="T87" fmla="*/ 51 h 95"/>
                  <a:gd name="T88" fmla="*/ 75 w 85"/>
                  <a:gd name="T89" fmla="*/ 47 h 95"/>
                  <a:gd name="T90" fmla="*/ 80 w 85"/>
                  <a:gd name="T91" fmla="*/ 38 h 95"/>
                  <a:gd name="T92" fmla="*/ 84 w 85"/>
                  <a:gd name="T93" fmla="*/ 33 h 95"/>
                  <a:gd name="T94" fmla="*/ 85 w 85"/>
                  <a:gd name="T95" fmla="*/ 30 h 95"/>
                  <a:gd name="T96" fmla="*/ 85 w 85"/>
                  <a:gd name="T97" fmla="*/ 30 h 95"/>
                  <a:gd name="T98" fmla="*/ 74 w 85"/>
                  <a:gd name="T99" fmla="*/ 17 h 95"/>
                  <a:gd name="T100" fmla="*/ 70 w 85"/>
                  <a:gd name="T101" fmla="*/ 16 h 95"/>
                  <a:gd name="T102" fmla="*/ 56 w 85"/>
                  <a:gd name="T103" fmla="*/ 10 h 95"/>
                  <a:gd name="T104" fmla="*/ 49 w 85"/>
                  <a:gd name="T105" fmla="*/ 0 h 95"/>
                  <a:gd name="T106" fmla="*/ 47 w 85"/>
                  <a:gd name="T107" fmla="*/ 1 h 95"/>
                  <a:gd name="T108" fmla="*/ 44 w 85"/>
                  <a:gd name="T109" fmla="*/ 1 h 95"/>
                  <a:gd name="T110" fmla="*/ 44 w 85"/>
                  <a:gd name="T111" fmla="*/ 8 h 95"/>
                  <a:gd name="T112" fmla="*/ 37 w 85"/>
                  <a:gd name="T113" fmla="*/ 18 h 95"/>
                  <a:gd name="T114" fmla="*/ 35 w 85"/>
                  <a:gd name="T115" fmla="*/ 24 h 95"/>
                  <a:gd name="T116" fmla="*/ 35 w 85"/>
                  <a:gd name="T117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95">
                    <a:moveTo>
                      <a:pt x="35" y="24"/>
                    </a:move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5"/>
                      <a:pt x="36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3"/>
                      <a:pt x="42" y="34"/>
                      <a:pt x="42" y="34"/>
                    </a:cubicBezTo>
                    <a:cubicBezTo>
                      <a:pt x="42" y="36"/>
                      <a:pt x="36" y="57"/>
                      <a:pt x="33" y="59"/>
                    </a:cubicBezTo>
                    <a:cubicBezTo>
                      <a:pt x="33" y="59"/>
                      <a:pt x="33" y="59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9" y="61"/>
                      <a:pt x="28" y="62"/>
                      <a:pt x="26" y="62"/>
                    </a:cubicBezTo>
                    <a:cubicBezTo>
                      <a:pt x="26" y="62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3" y="63"/>
                    </a:cubicBezTo>
                    <a:cubicBezTo>
                      <a:pt x="22" y="63"/>
                      <a:pt x="22" y="63"/>
                      <a:pt x="22" y="64"/>
                    </a:cubicBezTo>
                    <a:cubicBezTo>
                      <a:pt x="21" y="64"/>
                      <a:pt x="20" y="64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1" y="67"/>
                      <a:pt x="4" y="69"/>
                      <a:pt x="0" y="71"/>
                    </a:cubicBezTo>
                    <a:cubicBezTo>
                      <a:pt x="3" y="76"/>
                      <a:pt x="6" y="83"/>
                      <a:pt x="10" y="91"/>
                    </a:cubicBezTo>
                    <a:cubicBezTo>
                      <a:pt x="10" y="91"/>
                      <a:pt x="11" y="92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4"/>
                      <a:pt x="12" y="94"/>
                      <a:pt x="12" y="95"/>
                    </a:cubicBezTo>
                    <a:cubicBezTo>
                      <a:pt x="12" y="95"/>
                      <a:pt x="13" y="95"/>
                      <a:pt x="13" y="95"/>
                    </a:cubicBezTo>
                    <a:cubicBezTo>
                      <a:pt x="17" y="92"/>
                      <a:pt x="22" y="92"/>
                      <a:pt x="26" y="92"/>
                    </a:cubicBezTo>
                    <a:cubicBezTo>
                      <a:pt x="28" y="92"/>
                      <a:pt x="30" y="92"/>
                      <a:pt x="32" y="91"/>
                    </a:cubicBezTo>
                    <a:cubicBezTo>
                      <a:pt x="33" y="91"/>
                      <a:pt x="33" y="91"/>
                      <a:pt x="33" y="90"/>
                    </a:cubicBezTo>
                    <a:cubicBezTo>
                      <a:pt x="33" y="88"/>
                      <a:pt x="33" y="85"/>
                      <a:pt x="35" y="83"/>
                    </a:cubicBezTo>
                    <a:cubicBezTo>
                      <a:pt x="38" y="81"/>
                      <a:pt x="41" y="81"/>
                      <a:pt x="43" y="81"/>
                    </a:cubicBezTo>
                    <a:cubicBezTo>
                      <a:pt x="44" y="81"/>
                      <a:pt x="45" y="81"/>
                      <a:pt x="46" y="81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9" y="80"/>
                      <a:pt x="49" y="79"/>
                      <a:pt x="50" y="78"/>
                    </a:cubicBezTo>
                    <a:cubicBezTo>
                      <a:pt x="51" y="75"/>
                      <a:pt x="53" y="71"/>
                      <a:pt x="56" y="70"/>
                    </a:cubicBezTo>
                    <a:cubicBezTo>
                      <a:pt x="57" y="70"/>
                      <a:pt x="59" y="69"/>
                      <a:pt x="60" y="69"/>
                    </a:cubicBezTo>
                    <a:cubicBezTo>
                      <a:pt x="60" y="69"/>
                      <a:pt x="62" y="69"/>
                      <a:pt x="62" y="69"/>
                    </a:cubicBezTo>
                    <a:cubicBezTo>
                      <a:pt x="61" y="66"/>
                      <a:pt x="61" y="52"/>
                      <a:pt x="67" y="51"/>
                    </a:cubicBezTo>
                    <a:cubicBezTo>
                      <a:pt x="70" y="51"/>
                      <a:pt x="74" y="48"/>
                      <a:pt x="75" y="47"/>
                    </a:cubicBezTo>
                    <a:cubicBezTo>
                      <a:pt x="75" y="45"/>
                      <a:pt x="76" y="43"/>
                      <a:pt x="80" y="38"/>
                    </a:cubicBezTo>
                    <a:cubicBezTo>
                      <a:pt x="82" y="36"/>
                      <a:pt x="83" y="34"/>
                      <a:pt x="84" y="33"/>
                    </a:cubicBezTo>
                    <a:cubicBezTo>
                      <a:pt x="85" y="31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1" y="29"/>
                      <a:pt x="76" y="21"/>
                      <a:pt x="74" y="17"/>
                    </a:cubicBezTo>
                    <a:cubicBezTo>
                      <a:pt x="74" y="16"/>
                      <a:pt x="72" y="16"/>
                      <a:pt x="70" y="16"/>
                    </a:cubicBezTo>
                    <a:cubicBezTo>
                      <a:pt x="66" y="15"/>
                      <a:pt x="61" y="14"/>
                      <a:pt x="56" y="10"/>
                    </a:cubicBezTo>
                    <a:cubicBezTo>
                      <a:pt x="53" y="8"/>
                      <a:pt x="51" y="5"/>
                      <a:pt x="49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0" name="Freeform 1171"/>
              <p:cNvSpPr>
                <a:spLocks/>
              </p:cNvSpPr>
              <p:nvPr/>
            </p:nvSpPr>
            <p:spPr bwMode="auto">
              <a:xfrm>
                <a:off x="3256" y="2607"/>
                <a:ext cx="7" cy="13"/>
              </a:xfrm>
              <a:custGeom>
                <a:avLst/>
                <a:gdLst>
                  <a:gd name="T0" fmla="*/ 6 w 7"/>
                  <a:gd name="T1" fmla="*/ 1 h 13"/>
                  <a:gd name="T2" fmla="*/ 5 w 7"/>
                  <a:gd name="T3" fmla="*/ 0 h 13"/>
                  <a:gd name="T4" fmla="*/ 5 w 7"/>
                  <a:gd name="T5" fmla="*/ 0 h 13"/>
                  <a:gd name="T6" fmla="*/ 0 w 7"/>
                  <a:gd name="T7" fmla="*/ 9 h 13"/>
                  <a:gd name="T8" fmla="*/ 0 w 7"/>
                  <a:gd name="T9" fmla="*/ 10 h 13"/>
                  <a:gd name="T10" fmla="*/ 0 w 7"/>
                  <a:gd name="T11" fmla="*/ 10 h 13"/>
                  <a:gd name="T12" fmla="*/ 0 w 7"/>
                  <a:gd name="T13" fmla="*/ 11 h 13"/>
                  <a:gd name="T14" fmla="*/ 1 w 7"/>
                  <a:gd name="T15" fmla="*/ 12 h 13"/>
                  <a:gd name="T16" fmla="*/ 1 w 7"/>
                  <a:gd name="T17" fmla="*/ 12 h 13"/>
                  <a:gd name="T18" fmla="*/ 3 w 7"/>
                  <a:gd name="T19" fmla="*/ 13 h 13"/>
                  <a:gd name="T20" fmla="*/ 3 w 7"/>
                  <a:gd name="T21" fmla="*/ 13 h 13"/>
                  <a:gd name="T22" fmla="*/ 4 w 7"/>
                  <a:gd name="T23" fmla="*/ 13 h 13"/>
                  <a:gd name="T24" fmla="*/ 5 w 7"/>
                  <a:gd name="T25" fmla="*/ 11 h 13"/>
                  <a:gd name="T26" fmla="*/ 6 w 7"/>
                  <a:gd name="T2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1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7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1"/>
                    </a:cubicBezTo>
                    <a:cubicBezTo>
                      <a:pt x="6" y="9"/>
                      <a:pt x="7" y="4"/>
                      <a:pt x="6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1" name="Freeform 1172"/>
              <p:cNvSpPr>
                <a:spLocks/>
              </p:cNvSpPr>
              <p:nvPr/>
            </p:nvSpPr>
            <p:spPr bwMode="auto">
              <a:xfrm>
                <a:off x="3270" y="2604"/>
                <a:ext cx="46" cy="38"/>
              </a:xfrm>
              <a:custGeom>
                <a:avLst/>
                <a:gdLst>
                  <a:gd name="T0" fmla="*/ 34 w 48"/>
                  <a:gd name="T1" fmla="*/ 30 h 39"/>
                  <a:gd name="T2" fmla="*/ 40 w 48"/>
                  <a:gd name="T3" fmla="*/ 22 h 39"/>
                  <a:gd name="T4" fmla="*/ 40 w 48"/>
                  <a:gd name="T5" fmla="*/ 12 h 39"/>
                  <a:gd name="T6" fmla="*/ 46 w 48"/>
                  <a:gd name="T7" fmla="*/ 12 h 39"/>
                  <a:gd name="T8" fmla="*/ 48 w 48"/>
                  <a:gd name="T9" fmla="*/ 11 h 39"/>
                  <a:gd name="T10" fmla="*/ 47 w 48"/>
                  <a:gd name="T11" fmla="*/ 4 h 39"/>
                  <a:gd name="T12" fmla="*/ 47 w 48"/>
                  <a:gd name="T13" fmla="*/ 0 h 39"/>
                  <a:gd name="T14" fmla="*/ 36 w 48"/>
                  <a:gd name="T15" fmla="*/ 14 h 39"/>
                  <a:gd name="T16" fmla="*/ 12 w 48"/>
                  <a:gd name="T17" fmla="*/ 25 h 39"/>
                  <a:gd name="T18" fmla="*/ 9 w 48"/>
                  <a:gd name="T19" fmla="*/ 25 h 39"/>
                  <a:gd name="T20" fmla="*/ 2 w 48"/>
                  <a:gd name="T21" fmla="*/ 27 h 39"/>
                  <a:gd name="T22" fmla="*/ 1 w 48"/>
                  <a:gd name="T23" fmla="*/ 28 h 39"/>
                  <a:gd name="T24" fmla="*/ 0 w 48"/>
                  <a:gd name="T25" fmla="*/ 28 h 39"/>
                  <a:gd name="T26" fmla="*/ 0 w 48"/>
                  <a:gd name="T27" fmla="*/ 29 h 39"/>
                  <a:gd name="T28" fmla="*/ 0 w 48"/>
                  <a:gd name="T29" fmla="*/ 30 h 39"/>
                  <a:gd name="T30" fmla="*/ 1 w 48"/>
                  <a:gd name="T31" fmla="*/ 31 h 39"/>
                  <a:gd name="T32" fmla="*/ 1 w 48"/>
                  <a:gd name="T33" fmla="*/ 31 h 39"/>
                  <a:gd name="T34" fmla="*/ 3 w 48"/>
                  <a:gd name="T35" fmla="*/ 33 h 39"/>
                  <a:gd name="T36" fmla="*/ 3 w 48"/>
                  <a:gd name="T37" fmla="*/ 33 h 39"/>
                  <a:gd name="T38" fmla="*/ 4 w 48"/>
                  <a:gd name="T39" fmla="*/ 34 h 39"/>
                  <a:gd name="T40" fmla="*/ 4 w 48"/>
                  <a:gd name="T41" fmla="*/ 34 h 39"/>
                  <a:gd name="T42" fmla="*/ 5 w 48"/>
                  <a:gd name="T43" fmla="*/ 35 h 39"/>
                  <a:gd name="T44" fmla="*/ 5 w 48"/>
                  <a:gd name="T45" fmla="*/ 35 h 39"/>
                  <a:gd name="T46" fmla="*/ 6 w 48"/>
                  <a:gd name="T47" fmla="*/ 36 h 39"/>
                  <a:gd name="T48" fmla="*/ 6 w 48"/>
                  <a:gd name="T49" fmla="*/ 36 h 39"/>
                  <a:gd name="T50" fmla="*/ 7 w 48"/>
                  <a:gd name="T51" fmla="*/ 36 h 39"/>
                  <a:gd name="T52" fmla="*/ 7 w 48"/>
                  <a:gd name="T53" fmla="*/ 36 h 39"/>
                  <a:gd name="T54" fmla="*/ 7 w 48"/>
                  <a:gd name="T55" fmla="*/ 36 h 39"/>
                  <a:gd name="T56" fmla="*/ 8 w 48"/>
                  <a:gd name="T57" fmla="*/ 36 h 39"/>
                  <a:gd name="T58" fmla="*/ 8 w 48"/>
                  <a:gd name="T59" fmla="*/ 37 h 39"/>
                  <a:gd name="T60" fmla="*/ 9 w 48"/>
                  <a:gd name="T61" fmla="*/ 37 h 39"/>
                  <a:gd name="T62" fmla="*/ 10 w 48"/>
                  <a:gd name="T63" fmla="*/ 37 h 39"/>
                  <a:gd name="T64" fmla="*/ 10 w 48"/>
                  <a:gd name="T65" fmla="*/ 37 h 39"/>
                  <a:gd name="T66" fmla="*/ 11 w 48"/>
                  <a:gd name="T67" fmla="*/ 37 h 39"/>
                  <a:gd name="T68" fmla="*/ 11 w 48"/>
                  <a:gd name="T69" fmla="*/ 37 h 39"/>
                  <a:gd name="T70" fmla="*/ 16 w 48"/>
                  <a:gd name="T71" fmla="*/ 38 h 39"/>
                  <a:gd name="T72" fmla="*/ 16 w 48"/>
                  <a:gd name="T73" fmla="*/ 38 h 39"/>
                  <a:gd name="T74" fmla="*/ 17 w 48"/>
                  <a:gd name="T75" fmla="*/ 38 h 39"/>
                  <a:gd name="T76" fmla="*/ 18 w 48"/>
                  <a:gd name="T77" fmla="*/ 38 h 39"/>
                  <a:gd name="T78" fmla="*/ 19 w 48"/>
                  <a:gd name="T79" fmla="*/ 38 h 39"/>
                  <a:gd name="T80" fmla="*/ 20 w 48"/>
                  <a:gd name="T81" fmla="*/ 38 h 39"/>
                  <a:gd name="T82" fmla="*/ 21 w 48"/>
                  <a:gd name="T83" fmla="*/ 38 h 39"/>
                  <a:gd name="T84" fmla="*/ 22 w 48"/>
                  <a:gd name="T85" fmla="*/ 38 h 39"/>
                  <a:gd name="T86" fmla="*/ 30 w 48"/>
                  <a:gd name="T87" fmla="*/ 39 h 39"/>
                  <a:gd name="T88" fmla="*/ 34 w 48"/>
                  <a:gd name="T8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" h="39">
                    <a:moveTo>
                      <a:pt x="34" y="3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8"/>
                      <a:pt x="48" y="6"/>
                      <a:pt x="47" y="4"/>
                    </a:cubicBezTo>
                    <a:cubicBezTo>
                      <a:pt x="47" y="3"/>
                      <a:pt x="47" y="1"/>
                      <a:pt x="47" y="0"/>
                    </a:cubicBezTo>
                    <a:cubicBezTo>
                      <a:pt x="44" y="2"/>
                      <a:pt x="39" y="9"/>
                      <a:pt x="36" y="14"/>
                    </a:cubicBezTo>
                    <a:cubicBezTo>
                      <a:pt x="32" y="21"/>
                      <a:pt x="21" y="26"/>
                      <a:pt x="12" y="25"/>
                    </a:cubicBezTo>
                    <a:cubicBezTo>
                      <a:pt x="11" y="25"/>
                      <a:pt x="10" y="25"/>
                      <a:pt x="9" y="25"/>
                    </a:cubicBezTo>
                    <a:cubicBezTo>
                      <a:pt x="5" y="25"/>
                      <a:pt x="3" y="26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4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5" y="39"/>
                      <a:pt x="28" y="39"/>
                      <a:pt x="30" y="39"/>
                    </a:cubicBezTo>
                    <a:lnTo>
                      <a:pt x="34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2" name="Freeform 1173"/>
              <p:cNvSpPr>
                <a:spLocks/>
              </p:cNvSpPr>
              <p:nvPr/>
            </p:nvSpPr>
            <p:spPr bwMode="auto">
              <a:xfrm>
                <a:off x="3127" y="2468"/>
                <a:ext cx="100" cy="99"/>
              </a:xfrm>
              <a:custGeom>
                <a:avLst/>
                <a:gdLst>
                  <a:gd name="T0" fmla="*/ 64 w 105"/>
                  <a:gd name="T1" fmla="*/ 6 h 103"/>
                  <a:gd name="T2" fmla="*/ 63 w 105"/>
                  <a:gd name="T3" fmla="*/ 6 h 103"/>
                  <a:gd name="T4" fmla="*/ 54 w 105"/>
                  <a:gd name="T5" fmla="*/ 2 h 103"/>
                  <a:gd name="T6" fmla="*/ 49 w 105"/>
                  <a:gd name="T7" fmla="*/ 1 h 103"/>
                  <a:gd name="T8" fmla="*/ 43 w 105"/>
                  <a:gd name="T9" fmla="*/ 0 h 103"/>
                  <a:gd name="T10" fmla="*/ 42 w 105"/>
                  <a:gd name="T11" fmla="*/ 1 h 103"/>
                  <a:gd name="T12" fmla="*/ 43 w 105"/>
                  <a:gd name="T13" fmla="*/ 1 h 103"/>
                  <a:gd name="T14" fmla="*/ 43 w 105"/>
                  <a:gd name="T15" fmla="*/ 1 h 103"/>
                  <a:gd name="T16" fmla="*/ 40 w 105"/>
                  <a:gd name="T17" fmla="*/ 4 h 103"/>
                  <a:gd name="T18" fmla="*/ 27 w 105"/>
                  <a:gd name="T19" fmla="*/ 13 h 103"/>
                  <a:gd name="T20" fmla="*/ 28 w 105"/>
                  <a:gd name="T21" fmla="*/ 23 h 103"/>
                  <a:gd name="T22" fmla="*/ 24 w 105"/>
                  <a:gd name="T23" fmla="*/ 38 h 103"/>
                  <a:gd name="T24" fmla="*/ 23 w 105"/>
                  <a:gd name="T25" fmla="*/ 39 h 103"/>
                  <a:gd name="T26" fmla="*/ 0 w 105"/>
                  <a:gd name="T27" fmla="*/ 51 h 103"/>
                  <a:gd name="T28" fmla="*/ 1 w 105"/>
                  <a:gd name="T29" fmla="*/ 53 h 103"/>
                  <a:gd name="T30" fmla="*/ 2 w 105"/>
                  <a:gd name="T31" fmla="*/ 57 h 103"/>
                  <a:gd name="T32" fmla="*/ 2 w 105"/>
                  <a:gd name="T33" fmla="*/ 60 h 103"/>
                  <a:gd name="T34" fmla="*/ 3 w 105"/>
                  <a:gd name="T35" fmla="*/ 63 h 103"/>
                  <a:gd name="T36" fmla="*/ 3 w 105"/>
                  <a:gd name="T37" fmla="*/ 65 h 103"/>
                  <a:gd name="T38" fmla="*/ 5 w 105"/>
                  <a:gd name="T39" fmla="*/ 65 h 103"/>
                  <a:gd name="T40" fmla="*/ 7 w 105"/>
                  <a:gd name="T41" fmla="*/ 64 h 103"/>
                  <a:gd name="T42" fmla="*/ 8 w 105"/>
                  <a:gd name="T43" fmla="*/ 64 h 103"/>
                  <a:gd name="T44" fmla="*/ 11 w 105"/>
                  <a:gd name="T45" fmla="*/ 65 h 103"/>
                  <a:gd name="T46" fmla="*/ 27 w 105"/>
                  <a:gd name="T47" fmla="*/ 74 h 103"/>
                  <a:gd name="T48" fmla="*/ 34 w 105"/>
                  <a:gd name="T49" fmla="*/ 78 h 103"/>
                  <a:gd name="T50" fmla="*/ 73 w 105"/>
                  <a:gd name="T51" fmla="*/ 102 h 103"/>
                  <a:gd name="T52" fmla="*/ 74 w 105"/>
                  <a:gd name="T53" fmla="*/ 102 h 103"/>
                  <a:gd name="T54" fmla="*/ 75 w 105"/>
                  <a:gd name="T55" fmla="*/ 102 h 103"/>
                  <a:gd name="T56" fmla="*/ 77 w 105"/>
                  <a:gd name="T57" fmla="*/ 102 h 103"/>
                  <a:gd name="T58" fmla="*/ 85 w 105"/>
                  <a:gd name="T59" fmla="*/ 103 h 103"/>
                  <a:gd name="T60" fmla="*/ 86 w 105"/>
                  <a:gd name="T61" fmla="*/ 101 h 103"/>
                  <a:gd name="T62" fmla="*/ 87 w 105"/>
                  <a:gd name="T63" fmla="*/ 99 h 103"/>
                  <a:gd name="T64" fmla="*/ 88 w 105"/>
                  <a:gd name="T65" fmla="*/ 97 h 103"/>
                  <a:gd name="T66" fmla="*/ 88 w 105"/>
                  <a:gd name="T67" fmla="*/ 96 h 103"/>
                  <a:gd name="T68" fmla="*/ 89 w 105"/>
                  <a:gd name="T69" fmla="*/ 95 h 103"/>
                  <a:gd name="T70" fmla="*/ 89 w 105"/>
                  <a:gd name="T71" fmla="*/ 95 h 103"/>
                  <a:gd name="T72" fmla="*/ 89 w 105"/>
                  <a:gd name="T73" fmla="*/ 94 h 103"/>
                  <a:gd name="T74" fmla="*/ 90 w 105"/>
                  <a:gd name="T75" fmla="*/ 93 h 103"/>
                  <a:gd name="T76" fmla="*/ 98 w 105"/>
                  <a:gd name="T77" fmla="*/ 89 h 103"/>
                  <a:gd name="T78" fmla="*/ 100 w 105"/>
                  <a:gd name="T79" fmla="*/ 90 h 103"/>
                  <a:gd name="T80" fmla="*/ 102 w 105"/>
                  <a:gd name="T81" fmla="*/ 91 h 103"/>
                  <a:gd name="T82" fmla="*/ 104 w 105"/>
                  <a:gd name="T83" fmla="*/ 93 h 103"/>
                  <a:gd name="T84" fmla="*/ 105 w 105"/>
                  <a:gd name="T85" fmla="*/ 92 h 103"/>
                  <a:gd name="T86" fmla="*/ 103 w 105"/>
                  <a:gd name="T87" fmla="*/ 90 h 103"/>
                  <a:gd name="T88" fmla="*/ 101 w 105"/>
                  <a:gd name="T89" fmla="*/ 88 h 103"/>
                  <a:gd name="T90" fmla="*/ 100 w 105"/>
                  <a:gd name="T91" fmla="*/ 86 h 103"/>
                  <a:gd name="T92" fmla="*/ 100 w 105"/>
                  <a:gd name="T93" fmla="*/ 84 h 103"/>
                  <a:gd name="T94" fmla="*/ 96 w 105"/>
                  <a:gd name="T95" fmla="*/ 77 h 103"/>
                  <a:gd name="T96" fmla="*/ 98 w 105"/>
                  <a:gd name="T97" fmla="*/ 70 h 103"/>
                  <a:gd name="T98" fmla="*/ 93 w 105"/>
                  <a:gd name="T99" fmla="*/ 64 h 103"/>
                  <a:gd name="T100" fmla="*/ 87 w 105"/>
                  <a:gd name="T101" fmla="*/ 62 h 103"/>
                  <a:gd name="T102" fmla="*/ 85 w 105"/>
                  <a:gd name="T103" fmla="*/ 61 h 103"/>
                  <a:gd name="T104" fmla="*/ 83 w 105"/>
                  <a:gd name="T105" fmla="*/ 59 h 103"/>
                  <a:gd name="T106" fmla="*/ 81 w 105"/>
                  <a:gd name="T107" fmla="*/ 58 h 103"/>
                  <a:gd name="T108" fmla="*/ 80 w 105"/>
                  <a:gd name="T109" fmla="*/ 55 h 103"/>
                  <a:gd name="T110" fmla="*/ 79 w 105"/>
                  <a:gd name="T111" fmla="*/ 53 h 103"/>
                  <a:gd name="T112" fmla="*/ 72 w 105"/>
                  <a:gd name="T113" fmla="*/ 41 h 103"/>
                  <a:gd name="T114" fmla="*/ 75 w 105"/>
                  <a:gd name="T115" fmla="*/ 32 h 103"/>
                  <a:gd name="T116" fmla="*/ 78 w 105"/>
                  <a:gd name="T117" fmla="*/ 25 h 103"/>
                  <a:gd name="T118" fmla="*/ 78 w 105"/>
                  <a:gd name="T119" fmla="*/ 21 h 103"/>
                  <a:gd name="T120" fmla="*/ 68 w 105"/>
                  <a:gd name="T121" fmla="*/ 11 h 103"/>
                  <a:gd name="T122" fmla="*/ 65 w 105"/>
                  <a:gd name="T123" fmla="*/ 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" h="103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2" y="6"/>
                      <a:pt x="60" y="5"/>
                      <a:pt x="58" y="4"/>
                    </a:cubicBezTo>
                    <a:cubicBezTo>
                      <a:pt x="57" y="3"/>
                      <a:pt x="55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1" y="3"/>
                      <a:pt x="50" y="2"/>
                      <a:pt x="49" y="1"/>
                    </a:cubicBezTo>
                    <a:cubicBezTo>
                      <a:pt x="48" y="1"/>
                      <a:pt x="46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28" y="11"/>
                      <a:pt x="27" y="13"/>
                    </a:cubicBezTo>
                    <a:cubicBezTo>
                      <a:pt x="27" y="14"/>
                      <a:pt x="27" y="15"/>
                      <a:pt x="28" y="17"/>
                    </a:cubicBezTo>
                    <a:cubicBezTo>
                      <a:pt x="28" y="19"/>
                      <a:pt x="29" y="21"/>
                      <a:pt x="28" y="23"/>
                    </a:cubicBezTo>
                    <a:cubicBezTo>
                      <a:pt x="27" y="24"/>
                      <a:pt x="27" y="28"/>
                      <a:pt x="27" y="30"/>
                    </a:cubicBezTo>
                    <a:cubicBezTo>
                      <a:pt x="28" y="32"/>
                      <a:pt x="25" y="36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18" y="42"/>
                      <a:pt x="9" y="47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6"/>
                      <a:pt x="1" y="56"/>
                      <a:pt x="2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60"/>
                    </a:cubicBezTo>
                    <a:cubicBezTo>
                      <a:pt x="2" y="60"/>
                      <a:pt x="2" y="61"/>
                      <a:pt x="3" y="61"/>
                    </a:cubicBezTo>
                    <a:cubicBezTo>
                      <a:pt x="3" y="62"/>
                      <a:pt x="3" y="62"/>
                      <a:pt x="3" y="63"/>
                    </a:cubicBezTo>
                    <a:cubicBezTo>
                      <a:pt x="3" y="63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5"/>
                    </a:cubicBezTo>
                    <a:cubicBezTo>
                      <a:pt x="4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5"/>
                      <a:pt x="6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5"/>
                      <a:pt x="9" y="65"/>
                      <a:pt x="9" y="65"/>
                    </a:cubicBezTo>
                    <a:cubicBezTo>
                      <a:pt x="9" y="65"/>
                      <a:pt x="10" y="65"/>
                      <a:pt x="11" y="65"/>
                    </a:cubicBezTo>
                    <a:cubicBezTo>
                      <a:pt x="13" y="65"/>
                      <a:pt x="18" y="68"/>
                      <a:pt x="24" y="72"/>
                    </a:cubicBezTo>
                    <a:cubicBezTo>
                      <a:pt x="25" y="73"/>
                      <a:pt x="26" y="73"/>
                      <a:pt x="27" y="74"/>
                    </a:cubicBezTo>
                    <a:cubicBezTo>
                      <a:pt x="30" y="76"/>
                      <a:pt x="33" y="77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40" y="81"/>
                      <a:pt x="57" y="95"/>
                      <a:pt x="61" y="98"/>
                    </a:cubicBezTo>
                    <a:cubicBezTo>
                      <a:pt x="65" y="101"/>
                      <a:pt x="71" y="102"/>
                      <a:pt x="73" y="102"/>
                    </a:cubicBezTo>
                    <a:cubicBezTo>
                      <a:pt x="73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2"/>
                      <a:pt x="75" y="102"/>
                      <a:pt x="75" y="102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5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7" y="102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9" y="103"/>
                      <a:pt x="82" y="103"/>
                      <a:pt x="85" y="103"/>
                    </a:cubicBezTo>
                    <a:cubicBezTo>
                      <a:pt x="85" y="103"/>
                      <a:pt x="85" y="103"/>
                      <a:pt x="85" y="102"/>
                    </a:cubicBezTo>
                    <a:cubicBezTo>
                      <a:pt x="86" y="102"/>
                      <a:pt x="86" y="102"/>
                      <a:pt x="86" y="101"/>
                    </a:cubicBezTo>
                    <a:cubicBezTo>
                      <a:pt x="86" y="101"/>
                      <a:pt x="86" y="100"/>
                      <a:pt x="86" y="100"/>
                    </a:cubicBezTo>
                    <a:cubicBezTo>
                      <a:pt x="87" y="100"/>
                      <a:pt x="87" y="99"/>
                      <a:pt x="87" y="99"/>
                    </a:cubicBezTo>
                    <a:cubicBezTo>
                      <a:pt x="87" y="99"/>
                      <a:pt x="87" y="98"/>
                      <a:pt x="87" y="98"/>
                    </a:cubicBezTo>
                    <a:cubicBezTo>
                      <a:pt x="87" y="98"/>
                      <a:pt x="88" y="97"/>
                      <a:pt x="88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96"/>
                      <a:pt x="88" y="96"/>
                      <a:pt x="89" y="96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90" y="94"/>
                    </a:cubicBezTo>
                    <a:cubicBezTo>
                      <a:pt x="90" y="94"/>
                      <a:pt x="90" y="93"/>
                      <a:pt x="90" y="93"/>
                    </a:cubicBezTo>
                    <a:cubicBezTo>
                      <a:pt x="91" y="92"/>
                      <a:pt x="92" y="90"/>
                      <a:pt x="96" y="89"/>
                    </a:cubicBezTo>
                    <a:cubicBezTo>
                      <a:pt x="97" y="89"/>
                      <a:pt x="97" y="89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0"/>
                      <a:pt x="99" y="90"/>
                      <a:pt x="100" y="90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1" y="90"/>
                      <a:pt x="101" y="91"/>
                      <a:pt x="102" y="91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3"/>
                      <a:pt x="105" y="92"/>
                      <a:pt x="105" y="92"/>
                    </a:cubicBezTo>
                    <a:cubicBezTo>
                      <a:pt x="105" y="92"/>
                      <a:pt x="105" y="92"/>
                      <a:pt x="105" y="92"/>
                    </a:cubicBezTo>
                    <a:cubicBezTo>
                      <a:pt x="104" y="91"/>
                      <a:pt x="104" y="91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89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1" y="87"/>
                    </a:cubicBezTo>
                    <a:cubicBezTo>
                      <a:pt x="101" y="87"/>
                      <a:pt x="101" y="86"/>
                      <a:pt x="100" y="86"/>
                    </a:cubicBezTo>
                    <a:cubicBezTo>
                      <a:pt x="100" y="86"/>
                      <a:pt x="100" y="86"/>
                      <a:pt x="100" y="85"/>
                    </a:cubicBezTo>
                    <a:cubicBezTo>
                      <a:pt x="100" y="85"/>
                      <a:pt x="100" y="84"/>
                      <a:pt x="100" y="84"/>
                    </a:cubicBezTo>
                    <a:cubicBezTo>
                      <a:pt x="100" y="83"/>
                      <a:pt x="100" y="82"/>
                      <a:pt x="98" y="80"/>
                    </a:cubicBezTo>
                    <a:cubicBezTo>
                      <a:pt x="97" y="79"/>
                      <a:pt x="96" y="78"/>
                      <a:pt x="96" y="77"/>
                    </a:cubicBezTo>
                    <a:cubicBezTo>
                      <a:pt x="96" y="75"/>
                      <a:pt x="96" y="74"/>
                      <a:pt x="97" y="72"/>
                    </a:cubicBezTo>
                    <a:cubicBezTo>
                      <a:pt x="97" y="72"/>
                      <a:pt x="98" y="71"/>
                      <a:pt x="98" y="70"/>
                    </a:cubicBezTo>
                    <a:cubicBezTo>
                      <a:pt x="97" y="69"/>
                      <a:pt x="96" y="68"/>
                      <a:pt x="96" y="67"/>
                    </a:cubicBezTo>
                    <a:cubicBezTo>
                      <a:pt x="95" y="65"/>
                      <a:pt x="94" y="64"/>
                      <a:pt x="93" y="64"/>
                    </a:cubicBezTo>
                    <a:cubicBezTo>
                      <a:pt x="93" y="64"/>
                      <a:pt x="93" y="64"/>
                      <a:pt x="92" y="64"/>
                    </a:cubicBezTo>
                    <a:cubicBezTo>
                      <a:pt x="91" y="63"/>
                      <a:pt x="89" y="63"/>
                      <a:pt x="87" y="62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4" y="60"/>
                      <a:pt x="83" y="60"/>
                      <a:pt x="83" y="59"/>
                    </a:cubicBezTo>
                    <a:cubicBezTo>
                      <a:pt x="82" y="59"/>
                      <a:pt x="82" y="59"/>
                      <a:pt x="82" y="58"/>
                    </a:cubicBezTo>
                    <a:cubicBezTo>
                      <a:pt x="82" y="58"/>
                      <a:pt x="81" y="58"/>
                      <a:pt x="81" y="58"/>
                    </a:cubicBezTo>
                    <a:cubicBezTo>
                      <a:pt x="81" y="57"/>
                      <a:pt x="80" y="57"/>
                      <a:pt x="80" y="57"/>
                    </a:cubicBezTo>
                    <a:cubicBezTo>
                      <a:pt x="80" y="56"/>
                      <a:pt x="80" y="56"/>
                      <a:pt x="80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2"/>
                      <a:pt x="78" y="51"/>
                      <a:pt x="75" y="49"/>
                    </a:cubicBezTo>
                    <a:cubicBezTo>
                      <a:pt x="73" y="48"/>
                      <a:pt x="72" y="43"/>
                      <a:pt x="72" y="41"/>
                    </a:cubicBezTo>
                    <a:cubicBezTo>
                      <a:pt x="71" y="38"/>
                      <a:pt x="72" y="36"/>
                      <a:pt x="74" y="36"/>
                    </a:cubicBezTo>
                    <a:cubicBezTo>
                      <a:pt x="74" y="35"/>
                      <a:pt x="74" y="33"/>
                      <a:pt x="75" y="32"/>
                    </a:cubicBezTo>
                    <a:cubicBezTo>
                      <a:pt x="75" y="30"/>
                      <a:pt x="76" y="27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8" y="24"/>
                      <a:pt x="78" y="23"/>
                      <a:pt x="78" y="21"/>
                    </a:cubicBezTo>
                    <a:cubicBezTo>
                      <a:pt x="79" y="21"/>
                      <a:pt x="78" y="21"/>
                      <a:pt x="78" y="21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2" y="20"/>
                      <a:pt x="68" y="15"/>
                      <a:pt x="68" y="11"/>
                    </a:cubicBezTo>
                    <a:cubicBezTo>
                      <a:pt x="68" y="10"/>
                      <a:pt x="66" y="8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3" name="Freeform 1174"/>
              <p:cNvSpPr>
                <a:spLocks/>
              </p:cNvSpPr>
              <p:nvPr/>
            </p:nvSpPr>
            <p:spPr bwMode="auto">
              <a:xfrm>
                <a:off x="3212" y="2557"/>
                <a:ext cx="15" cy="15"/>
              </a:xfrm>
              <a:custGeom>
                <a:avLst/>
                <a:gdLst>
                  <a:gd name="T0" fmla="*/ 4 w 16"/>
                  <a:gd name="T1" fmla="*/ 11 h 16"/>
                  <a:gd name="T2" fmla="*/ 5 w 16"/>
                  <a:gd name="T3" fmla="*/ 11 h 16"/>
                  <a:gd name="T4" fmla="*/ 5 w 16"/>
                  <a:gd name="T5" fmla="*/ 11 h 16"/>
                  <a:gd name="T6" fmla="*/ 11 w 16"/>
                  <a:gd name="T7" fmla="*/ 16 h 16"/>
                  <a:gd name="T8" fmla="*/ 16 w 16"/>
                  <a:gd name="T9" fmla="*/ 16 h 16"/>
                  <a:gd name="T10" fmla="*/ 15 w 16"/>
                  <a:gd name="T11" fmla="*/ 14 h 16"/>
                  <a:gd name="T12" fmla="*/ 12 w 16"/>
                  <a:gd name="T13" fmla="*/ 4 h 16"/>
                  <a:gd name="T14" fmla="*/ 12 w 16"/>
                  <a:gd name="T15" fmla="*/ 3 h 16"/>
                  <a:gd name="T16" fmla="*/ 12 w 16"/>
                  <a:gd name="T17" fmla="*/ 3 h 16"/>
                  <a:gd name="T18" fmla="*/ 11 w 16"/>
                  <a:gd name="T19" fmla="*/ 2 h 16"/>
                  <a:gd name="T20" fmla="*/ 10 w 16"/>
                  <a:gd name="T21" fmla="*/ 1 h 16"/>
                  <a:gd name="T22" fmla="*/ 10 w 16"/>
                  <a:gd name="T23" fmla="*/ 1 h 16"/>
                  <a:gd name="T24" fmla="*/ 9 w 16"/>
                  <a:gd name="T25" fmla="*/ 1 h 16"/>
                  <a:gd name="T26" fmla="*/ 8 w 16"/>
                  <a:gd name="T27" fmla="*/ 0 h 16"/>
                  <a:gd name="T28" fmla="*/ 7 w 16"/>
                  <a:gd name="T29" fmla="*/ 0 h 16"/>
                  <a:gd name="T30" fmla="*/ 5 w 16"/>
                  <a:gd name="T31" fmla="*/ 2 h 16"/>
                  <a:gd name="T32" fmla="*/ 3 w 16"/>
                  <a:gd name="T33" fmla="*/ 4 h 16"/>
                  <a:gd name="T34" fmla="*/ 3 w 16"/>
                  <a:gd name="T35" fmla="*/ 4 h 16"/>
                  <a:gd name="T36" fmla="*/ 3 w 16"/>
                  <a:gd name="T37" fmla="*/ 4 h 16"/>
                  <a:gd name="T38" fmla="*/ 3 w 16"/>
                  <a:gd name="T39" fmla="*/ 4 h 16"/>
                  <a:gd name="T40" fmla="*/ 3 w 16"/>
                  <a:gd name="T41" fmla="*/ 5 h 16"/>
                  <a:gd name="T42" fmla="*/ 3 w 16"/>
                  <a:gd name="T43" fmla="*/ 5 h 16"/>
                  <a:gd name="T44" fmla="*/ 3 w 16"/>
                  <a:gd name="T45" fmla="*/ 5 h 16"/>
                  <a:gd name="T46" fmla="*/ 2 w 16"/>
                  <a:gd name="T47" fmla="*/ 6 h 16"/>
                  <a:gd name="T48" fmla="*/ 2 w 16"/>
                  <a:gd name="T49" fmla="*/ 6 h 16"/>
                  <a:gd name="T50" fmla="*/ 2 w 16"/>
                  <a:gd name="T51" fmla="*/ 7 h 16"/>
                  <a:gd name="T52" fmla="*/ 1 w 16"/>
                  <a:gd name="T53" fmla="*/ 8 h 16"/>
                  <a:gd name="T54" fmla="*/ 1 w 16"/>
                  <a:gd name="T55" fmla="*/ 9 h 16"/>
                  <a:gd name="T56" fmla="*/ 0 w 16"/>
                  <a:gd name="T57" fmla="*/ 10 h 16"/>
                  <a:gd name="T58" fmla="*/ 0 w 16"/>
                  <a:gd name="T59" fmla="*/ 11 h 16"/>
                  <a:gd name="T60" fmla="*/ 0 w 16"/>
                  <a:gd name="T61" fmla="*/ 11 h 16"/>
                  <a:gd name="T62" fmla="*/ 4 w 16"/>
                  <a:gd name="T6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6">
                    <a:moveTo>
                      <a:pt x="4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4"/>
                    </a:cubicBezTo>
                    <a:cubicBezTo>
                      <a:pt x="13" y="9"/>
                      <a:pt x="12" y="6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1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4" name="Freeform 1175"/>
              <p:cNvSpPr>
                <a:spLocks/>
              </p:cNvSpPr>
              <p:nvPr/>
            </p:nvSpPr>
            <p:spPr bwMode="auto">
              <a:xfrm>
                <a:off x="3315" y="2363"/>
                <a:ext cx="182" cy="106"/>
              </a:xfrm>
              <a:custGeom>
                <a:avLst/>
                <a:gdLst>
                  <a:gd name="T0" fmla="*/ 3 w 191"/>
                  <a:gd name="T1" fmla="*/ 54 h 110"/>
                  <a:gd name="T2" fmla="*/ 8 w 191"/>
                  <a:gd name="T3" fmla="*/ 54 h 110"/>
                  <a:gd name="T4" fmla="*/ 8 w 191"/>
                  <a:gd name="T5" fmla="*/ 51 h 110"/>
                  <a:gd name="T6" fmla="*/ 22 w 191"/>
                  <a:gd name="T7" fmla="*/ 39 h 110"/>
                  <a:gd name="T8" fmla="*/ 36 w 191"/>
                  <a:gd name="T9" fmla="*/ 39 h 110"/>
                  <a:gd name="T10" fmla="*/ 49 w 191"/>
                  <a:gd name="T11" fmla="*/ 55 h 110"/>
                  <a:gd name="T12" fmla="*/ 69 w 191"/>
                  <a:gd name="T13" fmla="*/ 60 h 110"/>
                  <a:gd name="T14" fmla="*/ 75 w 191"/>
                  <a:gd name="T15" fmla="*/ 73 h 110"/>
                  <a:gd name="T16" fmla="*/ 99 w 191"/>
                  <a:gd name="T17" fmla="*/ 88 h 110"/>
                  <a:gd name="T18" fmla="*/ 110 w 191"/>
                  <a:gd name="T19" fmla="*/ 96 h 110"/>
                  <a:gd name="T20" fmla="*/ 122 w 191"/>
                  <a:gd name="T21" fmla="*/ 106 h 110"/>
                  <a:gd name="T22" fmla="*/ 131 w 191"/>
                  <a:gd name="T23" fmla="*/ 110 h 110"/>
                  <a:gd name="T24" fmla="*/ 134 w 191"/>
                  <a:gd name="T25" fmla="*/ 110 h 110"/>
                  <a:gd name="T26" fmla="*/ 134 w 191"/>
                  <a:gd name="T27" fmla="*/ 106 h 110"/>
                  <a:gd name="T28" fmla="*/ 137 w 191"/>
                  <a:gd name="T29" fmla="*/ 103 h 110"/>
                  <a:gd name="T30" fmla="*/ 137 w 191"/>
                  <a:gd name="T31" fmla="*/ 92 h 110"/>
                  <a:gd name="T32" fmla="*/ 138 w 191"/>
                  <a:gd name="T33" fmla="*/ 78 h 110"/>
                  <a:gd name="T34" fmla="*/ 146 w 191"/>
                  <a:gd name="T35" fmla="*/ 71 h 110"/>
                  <a:gd name="T36" fmla="*/ 159 w 191"/>
                  <a:gd name="T37" fmla="*/ 63 h 110"/>
                  <a:gd name="T38" fmla="*/ 170 w 191"/>
                  <a:gd name="T39" fmla="*/ 63 h 110"/>
                  <a:gd name="T40" fmla="*/ 170 w 191"/>
                  <a:gd name="T41" fmla="*/ 63 h 110"/>
                  <a:gd name="T42" fmla="*/ 170 w 191"/>
                  <a:gd name="T43" fmla="*/ 65 h 110"/>
                  <a:gd name="T44" fmla="*/ 169 w 191"/>
                  <a:gd name="T45" fmla="*/ 66 h 110"/>
                  <a:gd name="T46" fmla="*/ 167 w 191"/>
                  <a:gd name="T47" fmla="*/ 70 h 110"/>
                  <a:gd name="T48" fmla="*/ 170 w 191"/>
                  <a:gd name="T49" fmla="*/ 70 h 110"/>
                  <a:gd name="T50" fmla="*/ 172 w 191"/>
                  <a:gd name="T51" fmla="*/ 70 h 110"/>
                  <a:gd name="T52" fmla="*/ 175 w 191"/>
                  <a:gd name="T53" fmla="*/ 69 h 110"/>
                  <a:gd name="T54" fmla="*/ 181 w 191"/>
                  <a:gd name="T55" fmla="*/ 68 h 110"/>
                  <a:gd name="T56" fmla="*/ 191 w 191"/>
                  <a:gd name="T57" fmla="*/ 64 h 110"/>
                  <a:gd name="T58" fmla="*/ 166 w 191"/>
                  <a:gd name="T59" fmla="*/ 57 h 110"/>
                  <a:gd name="T60" fmla="*/ 164 w 191"/>
                  <a:gd name="T61" fmla="*/ 55 h 110"/>
                  <a:gd name="T62" fmla="*/ 162 w 191"/>
                  <a:gd name="T63" fmla="*/ 54 h 110"/>
                  <a:gd name="T64" fmla="*/ 160 w 191"/>
                  <a:gd name="T65" fmla="*/ 54 h 110"/>
                  <a:gd name="T66" fmla="*/ 142 w 191"/>
                  <a:gd name="T67" fmla="*/ 67 h 110"/>
                  <a:gd name="T68" fmla="*/ 127 w 191"/>
                  <a:gd name="T69" fmla="*/ 59 h 110"/>
                  <a:gd name="T70" fmla="*/ 113 w 191"/>
                  <a:gd name="T71" fmla="*/ 44 h 110"/>
                  <a:gd name="T72" fmla="*/ 106 w 191"/>
                  <a:gd name="T73" fmla="*/ 31 h 110"/>
                  <a:gd name="T74" fmla="*/ 75 w 191"/>
                  <a:gd name="T75" fmla="*/ 28 h 110"/>
                  <a:gd name="T76" fmla="*/ 64 w 191"/>
                  <a:gd name="T77" fmla="*/ 26 h 110"/>
                  <a:gd name="T78" fmla="*/ 62 w 191"/>
                  <a:gd name="T79" fmla="*/ 24 h 110"/>
                  <a:gd name="T80" fmla="*/ 60 w 191"/>
                  <a:gd name="T81" fmla="*/ 21 h 110"/>
                  <a:gd name="T82" fmla="*/ 57 w 191"/>
                  <a:gd name="T83" fmla="*/ 19 h 110"/>
                  <a:gd name="T84" fmla="*/ 54 w 191"/>
                  <a:gd name="T85" fmla="*/ 15 h 110"/>
                  <a:gd name="T86" fmla="*/ 34 w 191"/>
                  <a:gd name="T87" fmla="*/ 14 h 110"/>
                  <a:gd name="T88" fmla="*/ 34 w 191"/>
                  <a:gd name="T89" fmla="*/ 7 h 110"/>
                  <a:gd name="T90" fmla="*/ 27 w 191"/>
                  <a:gd name="T91" fmla="*/ 15 h 110"/>
                  <a:gd name="T92" fmla="*/ 0 w 191"/>
                  <a:gd name="T93" fmla="*/ 5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1" h="110">
                    <a:moveTo>
                      <a:pt x="0" y="53"/>
                    </a:moveTo>
                    <a:cubicBezTo>
                      <a:pt x="1" y="54"/>
                      <a:pt x="2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4" y="54"/>
                      <a:pt x="5" y="55"/>
                      <a:pt x="6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8" y="55"/>
                      <a:pt x="8" y="54"/>
                    </a:cubicBezTo>
                    <a:cubicBezTo>
                      <a:pt x="8" y="54"/>
                      <a:pt x="8" y="53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4" y="43"/>
                      <a:pt x="18" y="43"/>
                    </a:cubicBezTo>
                    <a:cubicBezTo>
                      <a:pt x="19" y="43"/>
                      <a:pt x="19" y="43"/>
                      <a:pt x="19" y="42"/>
                    </a:cubicBezTo>
                    <a:cubicBezTo>
                      <a:pt x="20" y="41"/>
                      <a:pt x="20" y="39"/>
                      <a:pt x="22" y="39"/>
                    </a:cubicBezTo>
                    <a:cubicBezTo>
                      <a:pt x="23" y="39"/>
                      <a:pt x="25" y="38"/>
                      <a:pt x="25" y="38"/>
                    </a:cubicBezTo>
                    <a:cubicBezTo>
                      <a:pt x="25" y="37"/>
                      <a:pt x="26" y="36"/>
                      <a:pt x="28" y="36"/>
                    </a:cubicBezTo>
                    <a:cubicBezTo>
                      <a:pt x="31" y="36"/>
                      <a:pt x="35" y="38"/>
                      <a:pt x="36" y="39"/>
                    </a:cubicBezTo>
                    <a:cubicBezTo>
                      <a:pt x="37" y="40"/>
                      <a:pt x="40" y="41"/>
                      <a:pt x="43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8" y="43"/>
                      <a:pt x="49" y="52"/>
                      <a:pt x="49" y="55"/>
                    </a:cubicBezTo>
                    <a:cubicBezTo>
                      <a:pt x="51" y="55"/>
                      <a:pt x="57" y="55"/>
                      <a:pt x="60" y="55"/>
                    </a:cubicBezTo>
                    <a:cubicBezTo>
                      <a:pt x="62" y="55"/>
                      <a:pt x="64" y="56"/>
                      <a:pt x="64" y="56"/>
                    </a:cubicBezTo>
                    <a:cubicBezTo>
                      <a:pt x="67" y="56"/>
                      <a:pt x="68" y="58"/>
                      <a:pt x="69" y="60"/>
                    </a:cubicBezTo>
                    <a:cubicBezTo>
                      <a:pt x="69" y="61"/>
                      <a:pt x="70" y="63"/>
                      <a:pt x="70" y="64"/>
                    </a:cubicBezTo>
                    <a:cubicBezTo>
                      <a:pt x="71" y="64"/>
                      <a:pt x="71" y="65"/>
                      <a:pt x="72" y="66"/>
                    </a:cubicBezTo>
                    <a:cubicBezTo>
                      <a:pt x="74" y="69"/>
                      <a:pt x="75" y="71"/>
                      <a:pt x="75" y="73"/>
                    </a:cubicBezTo>
                    <a:cubicBezTo>
                      <a:pt x="76" y="74"/>
                      <a:pt x="78" y="75"/>
                      <a:pt x="80" y="76"/>
                    </a:cubicBezTo>
                    <a:cubicBezTo>
                      <a:pt x="83" y="78"/>
                      <a:pt x="85" y="80"/>
                      <a:pt x="87" y="81"/>
                    </a:cubicBezTo>
                    <a:cubicBezTo>
                      <a:pt x="88" y="84"/>
                      <a:pt x="93" y="86"/>
                      <a:pt x="99" y="88"/>
                    </a:cubicBezTo>
                    <a:cubicBezTo>
                      <a:pt x="101" y="89"/>
                      <a:pt x="104" y="91"/>
                      <a:pt x="106" y="93"/>
                    </a:cubicBezTo>
                    <a:cubicBezTo>
                      <a:pt x="107" y="94"/>
                      <a:pt x="109" y="96"/>
                      <a:pt x="110" y="96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113" y="96"/>
                      <a:pt x="119" y="99"/>
                      <a:pt x="121" y="99"/>
                    </a:cubicBezTo>
                    <a:cubicBezTo>
                      <a:pt x="122" y="100"/>
                      <a:pt x="122" y="100"/>
                      <a:pt x="122" y="100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5" y="106"/>
                      <a:pt x="127" y="107"/>
                      <a:pt x="128" y="108"/>
                    </a:cubicBezTo>
                    <a:cubicBezTo>
                      <a:pt x="129" y="109"/>
                      <a:pt x="130" y="110"/>
                      <a:pt x="131" y="110"/>
                    </a:cubicBezTo>
                    <a:cubicBezTo>
                      <a:pt x="131" y="110"/>
                      <a:pt x="132" y="110"/>
                      <a:pt x="132" y="110"/>
                    </a:cubicBezTo>
                    <a:cubicBezTo>
                      <a:pt x="132" y="110"/>
                      <a:pt x="133" y="110"/>
                      <a:pt x="133" y="110"/>
                    </a:cubicBezTo>
                    <a:cubicBezTo>
                      <a:pt x="133" y="110"/>
                      <a:pt x="133" y="110"/>
                      <a:pt x="134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4" y="109"/>
                      <a:pt x="134" y="109"/>
                      <a:pt x="134" y="109"/>
                    </a:cubicBezTo>
                    <a:cubicBezTo>
                      <a:pt x="134" y="108"/>
                      <a:pt x="134" y="107"/>
                      <a:pt x="134" y="106"/>
                    </a:cubicBezTo>
                    <a:cubicBezTo>
                      <a:pt x="135" y="106"/>
                      <a:pt x="135" y="106"/>
                      <a:pt x="135" y="105"/>
                    </a:cubicBezTo>
                    <a:cubicBezTo>
                      <a:pt x="135" y="105"/>
                      <a:pt x="136" y="104"/>
                      <a:pt x="136" y="103"/>
                    </a:cubicBezTo>
                    <a:cubicBezTo>
                      <a:pt x="136" y="103"/>
                      <a:pt x="136" y="103"/>
                      <a:pt x="137" y="103"/>
                    </a:cubicBezTo>
                    <a:cubicBezTo>
                      <a:pt x="137" y="102"/>
                      <a:pt x="138" y="101"/>
                      <a:pt x="139" y="100"/>
                    </a:cubicBezTo>
                    <a:cubicBezTo>
                      <a:pt x="139" y="100"/>
                      <a:pt x="139" y="100"/>
                      <a:pt x="138" y="98"/>
                    </a:cubicBezTo>
                    <a:cubicBezTo>
                      <a:pt x="137" y="96"/>
                      <a:pt x="136" y="94"/>
                      <a:pt x="137" y="92"/>
                    </a:cubicBezTo>
                    <a:cubicBezTo>
                      <a:pt x="137" y="91"/>
                      <a:pt x="135" y="90"/>
                      <a:pt x="134" y="89"/>
                    </a:cubicBezTo>
                    <a:cubicBezTo>
                      <a:pt x="132" y="87"/>
                      <a:pt x="129" y="86"/>
                      <a:pt x="130" y="83"/>
                    </a:cubicBezTo>
                    <a:cubicBezTo>
                      <a:pt x="131" y="80"/>
                      <a:pt x="134" y="79"/>
                      <a:pt x="138" y="78"/>
                    </a:cubicBezTo>
                    <a:cubicBezTo>
                      <a:pt x="139" y="78"/>
                      <a:pt x="141" y="78"/>
                      <a:pt x="142" y="77"/>
                    </a:cubicBezTo>
                    <a:cubicBezTo>
                      <a:pt x="142" y="77"/>
                      <a:pt x="142" y="77"/>
                      <a:pt x="142" y="75"/>
                    </a:cubicBezTo>
                    <a:cubicBezTo>
                      <a:pt x="142" y="74"/>
                      <a:pt x="143" y="71"/>
                      <a:pt x="146" y="71"/>
                    </a:cubicBezTo>
                    <a:cubicBezTo>
                      <a:pt x="147" y="71"/>
                      <a:pt x="148" y="70"/>
                      <a:pt x="150" y="66"/>
                    </a:cubicBezTo>
                    <a:cubicBezTo>
                      <a:pt x="150" y="64"/>
                      <a:pt x="152" y="63"/>
                      <a:pt x="156" y="64"/>
                    </a:cubicBezTo>
                    <a:cubicBezTo>
                      <a:pt x="157" y="64"/>
                      <a:pt x="158" y="64"/>
                      <a:pt x="159" y="63"/>
                    </a:cubicBezTo>
                    <a:cubicBezTo>
                      <a:pt x="161" y="62"/>
                      <a:pt x="164" y="60"/>
                      <a:pt x="166" y="60"/>
                    </a:cubicBezTo>
                    <a:cubicBezTo>
                      <a:pt x="168" y="60"/>
                      <a:pt x="169" y="62"/>
                      <a:pt x="169" y="62"/>
                    </a:cubicBezTo>
                    <a:cubicBezTo>
                      <a:pt x="170" y="62"/>
                      <a:pt x="170" y="62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5"/>
                    </a:cubicBezTo>
                    <a:cubicBezTo>
                      <a:pt x="170" y="65"/>
                      <a:pt x="170" y="65"/>
                      <a:pt x="170" y="65"/>
                    </a:cubicBezTo>
                    <a:cubicBezTo>
                      <a:pt x="170" y="65"/>
                      <a:pt x="170" y="66"/>
                      <a:pt x="169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7"/>
                      <a:pt x="169" y="67"/>
                      <a:pt x="169" y="68"/>
                    </a:cubicBezTo>
                    <a:cubicBezTo>
                      <a:pt x="169" y="68"/>
                      <a:pt x="169" y="68"/>
                      <a:pt x="168" y="68"/>
                    </a:cubicBezTo>
                    <a:cubicBezTo>
                      <a:pt x="168" y="69"/>
                      <a:pt x="168" y="70"/>
                      <a:pt x="167" y="70"/>
                    </a:cubicBezTo>
                    <a:cubicBezTo>
                      <a:pt x="168" y="70"/>
                      <a:pt x="168" y="70"/>
                      <a:pt x="168" y="70"/>
                    </a:cubicBezTo>
                    <a:cubicBezTo>
                      <a:pt x="168" y="70"/>
                      <a:pt x="169" y="70"/>
                      <a:pt x="169" y="70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71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3" y="70"/>
                      <a:pt x="173" y="69"/>
                      <a:pt x="174" y="69"/>
                    </a:cubicBezTo>
                    <a:cubicBezTo>
                      <a:pt x="174" y="69"/>
                      <a:pt x="174" y="69"/>
                      <a:pt x="174" y="69"/>
                    </a:cubicBezTo>
                    <a:cubicBezTo>
                      <a:pt x="174" y="69"/>
                      <a:pt x="174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6" y="68"/>
                      <a:pt x="178" y="68"/>
                      <a:pt x="181" y="68"/>
                    </a:cubicBezTo>
                    <a:cubicBezTo>
                      <a:pt x="182" y="68"/>
                      <a:pt x="183" y="68"/>
                      <a:pt x="184" y="68"/>
                    </a:cubicBezTo>
                    <a:cubicBezTo>
                      <a:pt x="185" y="68"/>
                      <a:pt x="185" y="68"/>
                      <a:pt x="186" y="68"/>
                    </a:cubicBezTo>
                    <a:cubicBezTo>
                      <a:pt x="187" y="65"/>
                      <a:pt x="189" y="64"/>
                      <a:pt x="191" y="64"/>
                    </a:cubicBezTo>
                    <a:cubicBezTo>
                      <a:pt x="186" y="60"/>
                      <a:pt x="181" y="57"/>
                      <a:pt x="178" y="57"/>
                    </a:cubicBezTo>
                    <a:cubicBezTo>
                      <a:pt x="177" y="59"/>
                      <a:pt x="175" y="60"/>
                      <a:pt x="172" y="60"/>
                    </a:cubicBezTo>
                    <a:cubicBezTo>
                      <a:pt x="170" y="60"/>
                      <a:pt x="168" y="59"/>
                      <a:pt x="166" y="57"/>
                    </a:cubicBezTo>
                    <a:cubicBezTo>
                      <a:pt x="166" y="57"/>
                      <a:pt x="166" y="57"/>
                      <a:pt x="166" y="57"/>
                    </a:cubicBezTo>
                    <a:cubicBezTo>
                      <a:pt x="165" y="56"/>
                      <a:pt x="165" y="56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4" y="55"/>
                      <a:pt x="164" y="54"/>
                      <a:pt x="163" y="54"/>
                    </a:cubicBezTo>
                    <a:cubicBezTo>
                      <a:pt x="163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1" y="54"/>
                      <a:pt x="161" y="54"/>
                    </a:cubicBezTo>
                    <a:cubicBezTo>
                      <a:pt x="161" y="54"/>
                      <a:pt x="161" y="54"/>
                      <a:pt x="160" y="54"/>
                    </a:cubicBezTo>
                    <a:cubicBezTo>
                      <a:pt x="160" y="54"/>
                      <a:pt x="160" y="54"/>
                      <a:pt x="160" y="54"/>
                    </a:cubicBezTo>
                    <a:cubicBezTo>
                      <a:pt x="159" y="54"/>
                      <a:pt x="159" y="54"/>
                      <a:pt x="158" y="55"/>
                    </a:cubicBezTo>
                    <a:cubicBezTo>
                      <a:pt x="151" y="57"/>
                      <a:pt x="148" y="61"/>
                      <a:pt x="148" y="62"/>
                    </a:cubicBezTo>
                    <a:cubicBezTo>
                      <a:pt x="147" y="65"/>
                      <a:pt x="144" y="67"/>
                      <a:pt x="142" y="67"/>
                    </a:cubicBezTo>
                    <a:cubicBezTo>
                      <a:pt x="140" y="67"/>
                      <a:pt x="139" y="66"/>
                      <a:pt x="138" y="64"/>
                    </a:cubicBezTo>
                    <a:cubicBezTo>
                      <a:pt x="138" y="62"/>
                      <a:pt x="133" y="60"/>
                      <a:pt x="130" y="60"/>
                    </a:cubicBezTo>
                    <a:cubicBezTo>
                      <a:pt x="129" y="59"/>
                      <a:pt x="128" y="59"/>
                      <a:pt x="127" y="59"/>
                    </a:cubicBezTo>
                    <a:cubicBezTo>
                      <a:pt x="124" y="59"/>
                      <a:pt x="120" y="59"/>
                      <a:pt x="119" y="55"/>
                    </a:cubicBezTo>
                    <a:cubicBezTo>
                      <a:pt x="119" y="54"/>
                      <a:pt x="118" y="52"/>
                      <a:pt x="117" y="51"/>
                    </a:cubicBezTo>
                    <a:cubicBezTo>
                      <a:pt x="115" y="49"/>
                      <a:pt x="113" y="46"/>
                      <a:pt x="113" y="44"/>
                    </a:cubicBezTo>
                    <a:cubicBezTo>
                      <a:pt x="113" y="43"/>
                      <a:pt x="113" y="41"/>
                      <a:pt x="113" y="40"/>
                    </a:cubicBezTo>
                    <a:cubicBezTo>
                      <a:pt x="113" y="37"/>
                      <a:pt x="113" y="35"/>
                      <a:pt x="112" y="35"/>
                    </a:cubicBezTo>
                    <a:cubicBezTo>
                      <a:pt x="109" y="34"/>
                      <a:pt x="108" y="32"/>
                      <a:pt x="106" y="31"/>
                    </a:cubicBezTo>
                    <a:cubicBezTo>
                      <a:pt x="105" y="29"/>
                      <a:pt x="104" y="28"/>
                      <a:pt x="103" y="28"/>
                    </a:cubicBezTo>
                    <a:cubicBezTo>
                      <a:pt x="82" y="28"/>
                      <a:pt x="81" y="27"/>
                      <a:pt x="80" y="27"/>
                    </a:cubicBezTo>
                    <a:cubicBezTo>
                      <a:pt x="79" y="27"/>
                      <a:pt x="77" y="28"/>
                      <a:pt x="75" y="28"/>
                    </a:cubicBezTo>
                    <a:cubicBezTo>
                      <a:pt x="73" y="28"/>
                      <a:pt x="70" y="29"/>
                      <a:pt x="68" y="29"/>
                    </a:cubicBezTo>
                    <a:cubicBezTo>
                      <a:pt x="65" y="29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3"/>
                      <a:pt x="61" y="23"/>
                    </a:cubicBezTo>
                    <a:cubicBezTo>
                      <a:pt x="61" y="23"/>
                      <a:pt x="61" y="23"/>
                      <a:pt x="61" y="22"/>
                    </a:cubicBezTo>
                    <a:cubicBezTo>
                      <a:pt x="60" y="22"/>
                      <a:pt x="60" y="22"/>
                      <a:pt x="60" y="21"/>
                    </a:cubicBezTo>
                    <a:cubicBezTo>
                      <a:pt x="59" y="21"/>
                      <a:pt x="59" y="21"/>
                      <a:pt x="59" y="20"/>
                    </a:cubicBezTo>
                    <a:cubicBezTo>
                      <a:pt x="59" y="20"/>
                      <a:pt x="58" y="20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7" y="18"/>
                      <a:pt x="56" y="18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6"/>
                      <a:pt x="54" y="16"/>
                      <a:pt x="54" y="15"/>
                    </a:cubicBezTo>
                    <a:cubicBezTo>
                      <a:pt x="53" y="16"/>
                      <a:pt x="52" y="17"/>
                      <a:pt x="51" y="18"/>
                    </a:cubicBezTo>
                    <a:cubicBezTo>
                      <a:pt x="44" y="23"/>
                      <a:pt x="37" y="24"/>
                      <a:pt x="34" y="20"/>
                    </a:cubicBezTo>
                    <a:cubicBezTo>
                      <a:pt x="33" y="19"/>
                      <a:pt x="33" y="17"/>
                      <a:pt x="34" y="14"/>
                    </a:cubicBezTo>
                    <a:cubicBezTo>
                      <a:pt x="36" y="8"/>
                      <a:pt x="36" y="2"/>
                      <a:pt x="35" y="1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1"/>
                      <a:pt x="34" y="5"/>
                      <a:pt x="34" y="7"/>
                    </a:cubicBezTo>
                    <a:cubicBezTo>
                      <a:pt x="33" y="12"/>
                      <a:pt x="33" y="16"/>
                      <a:pt x="30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8" y="16"/>
                      <a:pt x="27" y="15"/>
                    </a:cubicBezTo>
                    <a:cubicBezTo>
                      <a:pt x="25" y="12"/>
                      <a:pt x="24" y="5"/>
                      <a:pt x="25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5" name="Freeform 1176"/>
              <p:cNvSpPr>
                <a:spLocks/>
              </p:cNvSpPr>
              <p:nvPr/>
            </p:nvSpPr>
            <p:spPr bwMode="auto">
              <a:xfrm>
                <a:off x="3167" y="2688"/>
                <a:ext cx="110" cy="65"/>
              </a:xfrm>
              <a:custGeom>
                <a:avLst/>
                <a:gdLst>
                  <a:gd name="T0" fmla="*/ 94 w 115"/>
                  <a:gd name="T1" fmla="*/ 2 h 68"/>
                  <a:gd name="T2" fmla="*/ 84 w 115"/>
                  <a:gd name="T3" fmla="*/ 3 h 68"/>
                  <a:gd name="T4" fmla="*/ 80 w 115"/>
                  <a:gd name="T5" fmla="*/ 3 h 68"/>
                  <a:gd name="T6" fmla="*/ 72 w 115"/>
                  <a:gd name="T7" fmla="*/ 4 h 68"/>
                  <a:gd name="T8" fmla="*/ 56 w 115"/>
                  <a:gd name="T9" fmla="*/ 18 h 68"/>
                  <a:gd name="T10" fmla="*/ 49 w 115"/>
                  <a:gd name="T11" fmla="*/ 23 h 68"/>
                  <a:gd name="T12" fmla="*/ 45 w 115"/>
                  <a:gd name="T13" fmla="*/ 21 h 68"/>
                  <a:gd name="T14" fmla="*/ 35 w 115"/>
                  <a:gd name="T15" fmla="*/ 20 h 68"/>
                  <a:gd name="T16" fmla="*/ 29 w 115"/>
                  <a:gd name="T17" fmla="*/ 19 h 68"/>
                  <a:gd name="T18" fmla="*/ 20 w 115"/>
                  <a:gd name="T19" fmla="*/ 18 h 68"/>
                  <a:gd name="T20" fmla="*/ 17 w 115"/>
                  <a:gd name="T21" fmla="*/ 18 h 68"/>
                  <a:gd name="T22" fmla="*/ 10 w 115"/>
                  <a:gd name="T23" fmla="*/ 17 h 68"/>
                  <a:gd name="T24" fmla="*/ 9 w 115"/>
                  <a:gd name="T25" fmla="*/ 17 h 68"/>
                  <a:gd name="T26" fmla="*/ 5 w 115"/>
                  <a:gd name="T27" fmla="*/ 20 h 68"/>
                  <a:gd name="T28" fmla="*/ 5 w 115"/>
                  <a:gd name="T29" fmla="*/ 22 h 68"/>
                  <a:gd name="T30" fmla="*/ 5 w 115"/>
                  <a:gd name="T31" fmla="*/ 26 h 68"/>
                  <a:gd name="T32" fmla="*/ 5 w 115"/>
                  <a:gd name="T33" fmla="*/ 26 h 68"/>
                  <a:gd name="T34" fmla="*/ 5 w 115"/>
                  <a:gd name="T35" fmla="*/ 26 h 68"/>
                  <a:gd name="T36" fmla="*/ 5 w 115"/>
                  <a:gd name="T37" fmla="*/ 26 h 68"/>
                  <a:gd name="T38" fmla="*/ 5 w 115"/>
                  <a:gd name="T39" fmla="*/ 26 h 68"/>
                  <a:gd name="T40" fmla="*/ 5 w 115"/>
                  <a:gd name="T41" fmla="*/ 27 h 68"/>
                  <a:gd name="T42" fmla="*/ 5 w 115"/>
                  <a:gd name="T43" fmla="*/ 27 h 68"/>
                  <a:gd name="T44" fmla="*/ 4 w 115"/>
                  <a:gd name="T45" fmla="*/ 27 h 68"/>
                  <a:gd name="T46" fmla="*/ 4 w 115"/>
                  <a:gd name="T47" fmla="*/ 27 h 68"/>
                  <a:gd name="T48" fmla="*/ 4 w 115"/>
                  <a:gd name="T49" fmla="*/ 27 h 68"/>
                  <a:gd name="T50" fmla="*/ 3 w 115"/>
                  <a:gd name="T51" fmla="*/ 28 h 68"/>
                  <a:gd name="T52" fmla="*/ 3 w 115"/>
                  <a:gd name="T53" fmla="*/ 28 h 68"/>
                  <a:gd name="T54" fmla="*/ 2 w 115"/>
                  <a:gd name="T55" fmla="*/ 28 h 68"/>
                  <a:gd name="T56" fmla="*/ 2 w 115"/>
                  <a:gd name="T57" fmla="*/ 28 h 68"/>
                  <a:gd name="T58" fmla="*/ 1 w 115"/>
                  <a:gd name="T59" fmla="*/ 29 h 68"/>
                  <a:gd name="T60" fmla="*/ 1 w 115"/>
                  <a:gd name="T61" fmla="*/ 35 h 68"/>
                  <a:gd name="T62" fmla="*/ 4 w 115"/>
                  <a:gd name="T63" fmla="*/ 52 h 68"/>
                  <a:gd name="T64" fmla="*/ 7 w 115"/>
                  <a:gd name="T65" fmla="*/ 64 h 68"/>
                  <a:gd name="T66" fmla="*/ 8 w 115"/>
                  <a:gd name="T67" fmla="*/ 68 h 68"/>
                  <a:gd name="T68" fmla="*/ 8 w 115"/>
                  <a:gd name="T69" fmla="*/ 68 h 68"/>
                  <a:gd name="T70" fmla="*/ 12 w 115"/>
                  <a:gd name="T71" fmla="*/ 68 h 68"/>
                  <a:gd name="T72" fmla="*/ 26 w 115"/>
                  <a:gd name="T73" fmla="*/ 65 h 68"/>
                  <a:gd name="T74" fmla="*/ 42 w 115"/>
                  <a:gd name="T75" fmla="*/ 60 h 68"/>
                  <a:gd name="T76" fmla="*/ 52 w 115"/>
                  <a:gd name="T77" fmla="*/ 55 h 68"/>
                  <a:gd name="T78" fmla="*/ 65 w 115"/>
                  <a:gd name="T79" fmla="*/ 53 h 68"/>
                  <a:gd name="T80" fmla="*/ 65 w 115"/>
                  <a:gd name="T81" fmla="*/ 53 h 68"/>
                  <a:gd name="T82" fmla="*/ 72 w 115"/>
                  <a:gd name="T83" fmla="*/ 48 h 68"/>
                  <a:gd name="T84" fmla="*/ 72 w 115"/>
                  <a:gd name="T85" fmla="*/ 47 h 68"/>
                  <a:gd name="T86" fmla="*/ 87 w 115"/>
                  <a:gd name="T87" fmla="*/ 42 h 68"/>
                  <a:gd name="T88" fmla="*/ 97 w 115"/>
                  <a:gd name="T89" fmla="*/ 39 h 68"/>
                  <a:gd name="T90" fmla="*/ 105 w 115"/>
                  <a:gd name="T91" fmla="*/ 32 h 68"/>
                  <a:gd name="T92" fmla="*/ 107 w 115"/>
                  <a:gd name="T93" fmla="*/ 28 h 68"/>
                  <a:gd name="T94" fmla="*/ 113 w 115"/>
                  <a:gd name="T95" fmla="*/ 25 h 68"/>
                  <a:gd name="T96" fmla="*/ 115 w 115"/>
                  <a:gd name="T97" fmla="*/ 25 h 68"/>
                  <a:gd name="T98" fmla="*/ 107 w 115"/>
                  <a:gd name="T99" fmla="*/ 8 h 68"/>
                  <a:gd name="T100" fmla="*/ 106 w 115"/>
                  <a:gd name="T101" fmla="*/ 5 h 68"/>
                  <a:gd name="T102" fmla="*/ 106 w 115"/>
                  <a:gd name="T103" fmla="*/ 5 h 68"/>
                  <a:gd name="T104" fmla="*/ 105 w 115"/>
                  <a:gd name="T105" fmla="*/ 2 h 68"/>
                  <a:gd name="T106" fmla="*/ 104 w 115"/>
                  <a:gd name="T107" fmla="*/ 2 h 68"/>
                  <a:gd name="T108" fmla="*/ 104 w 115"/>
                  <a:gd name="T109" fmla="*/ 0 h 68"/>
                  <a:gd name="T110" fmla="*/ 103 w 115"/>
                  <a:gd name="T111" fmla="*/ 0 h 68"/>
                  <a:gd name="T112" fmla="*/ 94 w 115"/>
                  <a:gd name="T113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5" h="68">
                    <a:moveTo>
                      <a:pt x="94" y="2"/>
                    </a:moveTo>
                    <a:cubicBezTo>
                      <a:pt x="91" y="3"/>
                      <a:pt x="88" y="3"/>
                      <a:pt x="84" y="3"/>
                    </a:cubicBezTo>
                    <a:cubicBezTo>
                      <a:pt x="83" y="3"/>
                      <a:pt x="81" y="3"/>
                      <a:pt x="80" y="3"/>
                    </a:cubicBezTo>
                    <a:cubicBezTo>
                      <a:pt x="77" y="3"/>
                      <a:pt x="73" y="3"/>
                      <a:pt x="72" y="4"/>
                    </a:cubicBezTo>
                    <a:cubicBezTo>
                      <a:pt x="70" y="5"/>
                      <a:pt x="57" y="14"/>
                      <a:pt x="56" y="18"/>
                    </a:cubicBezTo>
                    <a:cubicBezTo>
                      <a:pt x="54" y="22"/>
                      <a:pt x="51" y="23"/>
                      <a:pt x="49" y="23"/>
                    </a:cubicBezTo>
                    <a:cubicBezTo>
                      <a:pt x="48" y="23"/>
                      <a:pt x="46" y="22"/>
                      <a:pt x="45" y="21"/>
                    </a:cubicBezTo>
                    <a:cubicBezTo>
                      <a:pt x="44" y="20"/>
                      <a:pt x="38" y="20"/>
                      <a:pt x="35" y="20"/>
                    </a:cubicBezTo>
                    <a:cubicBezTo>
                      <a:pt x="31" y="20"/>
                      <a:pt x="30" y="20"/>
                      <a:pt x="29" y="19"/>
                    </a:cubicBezTo>
                    <a:cubicBezTo>
                      <a:pt x="28" y="18"/>
                      <a:pt x="24" y="18"/>
                      <a:pt x="20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4" y="18"/>
                      <a:pt x="12" y="18"/>
                      <a:pt x="10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7"/>
                      <a:pt x="6" y="18"/>
                      <a:pt x="5" y="20"/>
                    </a:cubicBezTo>
                    <a:cubicBezTo>
                      <a:pt x="5" y="20"/>
                      <a:pt x="5" y="21"/>
                      <a:pt x="5" y="22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2" y="31"/>
                      <a:pt x="2" y="34"/>
                      <a:pt x="1" y="35"/>
                    </a:cubicBezTo>
                    <a:cubicBezTo>
                      <a:pt x="0" y="38"/>
                      <a:pt x="1" y="47"/>
                      <a:pt x="4" y="52"/>
                    </a:cubicBezTo>
                    <a:cubicBezTo>
                      <a:pt x="7" y="55"/>
                      <a:pt x="7" y="60"/>
                      <a:pt x="7" y="64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10" y="68"/>
                      <a:pt x="12" y="68"/>
                    </a:cubicBezTo>
                    <a:cubicBezTo>
                      <a:pt x="17" y="68"/>
                      <a:pt x="23" y="67"/>
                      <a:pt x="26" y="65"/>
                    </a:cubicBezTo>
                    <a:cubicBezTo>
                      <a:pt x="32" y="61"/>
                      <a:pt x="36" y="60"/>
                      <a:pt x="42" y="60"/>
                    </a:cubicBezTo>
                    <a:cubicBezTo>
                      <a:pt x="46" y="60"/>
                      <a:pt x="51" y="57"/>
                      <a:pt x="52" y="55"/>
                    </a:cubicBezTo>
                    <a:cubicBezTo>
                      <a:pt x="55" y="52"/>
                      <a:pt x="62" y="52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7" y="53"/>
                      <a:pt x="69" y="50"/>
                      <a:pt x="72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5" y="45"/>
                      <a:pt x="80" y="43"/>
                      <a:pt x="87" y="42"/>
                    </a:cubicBezTo>
                    <a:cubicBezTo>
                      <a:pt x="90" y="41"/>
                      <a:pt x="94" y="40"/>
                      <a:pt x="97" y="39"/>
                    </a:cubicBezTo>
                    <a:cubicBezTo>
                      <a:pt x="104" y="37"/>
                      <a:pt x="104" y="34"/>
                      <a:pt x="105" y="32"/>
                    </a:cubicBezTo>
                    <a:cubicBezTo>
                      <a:pt x="106" y="31"/>
                      <a:pt x="106" y="29"/>
                      <a:pt x="107" y="28"/>
                    </a:cubicBezTo>
                    <a:cubicBezTo>
                      <a:pt x="109" y="26"/>
                      <a:pt x="111" y="26"/>
                      <a:pt x="113" y="25"/>
                    </a:cubicBezTo>
                    <a:cubicBezTo>
                      <a:pt x="114" y="25"/>
                      <a:pt x="115" y="25"/>
                      <a:pt x="115" y="25"/>
                    </a:cubicBezTo>
                    <a:cubicBezTo>
                      <a:pt x="113" y="19"/>
                      <a:pt x="110" y="13"/>
                      <a:pt x="107" y="8"/>
                    </a:cubicBezTo>
                    <a:cubicBezTo>
                      <a:pt x="107" y="7"/>
                      <a:pt x="106" y="6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4"/>
                      <a:pt x="105" y="3"/>
                      <a:pt x="105" y="2"/>
                    </a:cubicBezTo>
                    <a:cubicBezTo>
                      <a:pt x="105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4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0" y="1"/>
                      <a:pt x="96" y="2"/>
                      <a:pt x="9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6" name="Freeform 1177"/>
              <p:cNvSpPr>
                <a:spLocks/>
              </p:cNvSpPr>
              <p:nvPr/>
            </p:nvSpPr>
            <p:spPr bwMode="auto">
              <a:xfrm>
                <a:off x="3279" y="2401"/>
                <a:ext cx="149" cy="93"/>
              </a:xfrm>
              <a:custGeom>
                <a:avLst/>
                <a:gdLst>
                  <a:gd name="T0" fmla="*/ 101 w 155"/>
                  <a:gd name="T1" fmla="*/ 92 h 96"/>
                  <a:gd name="T2" fmla="*/ 110 w 155"/>
                  <a:gd name="T3" fmla="*/ 96 h 96"/>
                  <a:gd name="T4" fmla="*/ 111 w 155"/>
                  <a:gd name="T5" fmla="*/ 96 h 96"/>
                  <a:gd name="T6" fmla="*/ 125 w 155"/>
                  <a:gd name="T7" fmla="*/ 86 h 96"/>
                  <a:gd name="T8" fmla="*/ 138 w 155"/>
                  <a:gd name="T9" fmla="*/ 70 h 96"/>
                  <a:gd name="T10" fmla="*/ 144 w 155"/>
                  <a:gd name="T11" fmla="*/ 68 h 96"/>
                  <a:gd name="T12" fmla="*/ 153 w 155"/>
                  <a:gd name="T13" fmla="*/ 66 h 96"/>
                  <a:gd name="T14" fmla="*/ 155 w 155"/>
                  <a:gd name="T15" fmla="*/ 63 h 96"/>
                  <a:gd name="T16" fmla="*/ 140 w 155"/>
                  <a:gd name="T17" fmla="*/ 56 h 96"/>
                  <a:gd name="T18" fmla="*/ 115 w 155"/>
                  <a:gd name="T19" fmla="*/ 40 h 96"/>
                  <a:gd name="T20" fmla="*/ 102 w 155"/>
                  <a:gd name="T21" fmla="*/ 22 h 96"/>
                  <a:gd name="T22" fmla="*/ 82 w 155"/>
                  <a:gd name="T23" fmla="*/ 16 h 96"/>
                  <a:gd name="T24" fmla="*/ 70 w 155"/>
                  <a:gd name="T25" fmla="*/ 2 h 96"/>
                  <a:gd name="T26" fmla="*/ 60 w 155"/>
                  <a:gd name="T27" fmla="*/ 3 h 96"/>
                  <a:gd name="T28" fmla="*/ 55 w 155"/>
                  <a:gd name="T29" fmla="*/ 7 h 96"/>
                  <a:gd name="T30" fmla="*/ 49 w 155"/>
                  <a:gd name="T31" fmla="*/ 12 h 96"/>
                  <a:gd name="T32" fmla="*/ 48 w 155"/>
                  <a:gd name="T33" fmla="*/ 16 h 96"/>
                  <a:gd name="T34" fmla="*/ 39 w 155"/>
                  <a:gd name="T35" fmla="*/ 18 h 96"/>
                  <a:gd name="T36" fmla="*/ 35 w 155"/>
                  <a:gd name="T37" fmla="*/ 17 h 96"/>
                  <a:gd name="T38" fmla="*/ 32 w 155"/>
                  <a:gd name="T39" fmla="*/ 18 h 96"/>
                  <a:gd name="T40" fmla="*/ 13 w 155"/>
                  <a:gd name="T41" fmla="*/ 4 h 96"/>
                  <a:gd name="T42" fmla="*/ 9 w 155"/>
                  <a:gd name="T43" fmla="*/ 4 h 96"/>
                  <a:gd name="T44" fmla="*/ 16 w 155"/>
                  <a:gd name="T45" fmla="*/ 15 h 96"/>
                  <a:gd name="T46" fmla="*/ 21 w 155"/>
                  <a:gd name="T47" fmla="*/ 25 h 96"/>
                  <a:gd name="T48" fmla="*/ 7 w 155"/>
                  <a:gd name="T49" fmla="*/ 26 h 96"/>
                  <a:gd name="T50" fmla="*/ 1 w 155"/>
                  <a:gd name="T51" fmla="*/ 27 h 96"/>
                  <a:gd name="T52" fmla="*/ 2 w 155"/>
                  <a:gd name="T53" fmla="*/ 33 h 96"/>
                  <a:gd name="T54" fmla="*/ 11 w 155"/>
                  <a:gd name="T55" fmla="*/ 44 h 96"/>
                  <a:gd name="T56" fmla="*/ 13 w 155"/>
                  <a:gd name="T57" fmla="*/ 66 h 96"/>
                  <a:gd name="T58" fmla="*/ 14 w 155"/>
                  <a:gd name="T59" fmla="*/ 67 h 96"/>
                  <a:gd name="T60" fmla="*/ 16 w 155"/>
                  <a:gd name="T61" fmla="*/ 66 h 96"/>
                  <a:gd name="T62" fmla="*/ 18 w 155"/>
                  <a:gd name="T63" fmla="*/ 66 h 96"/>
                  <a:gd name="T64" fmla="*/ 18 w 155"/>
                  <a:gd name="T65" fmla="*/ 66 h 96"/>
                  <a:gd name="T66" fmla="*/ 19 w 155"/>
                  <a:gd name="T67" fmla="*/ 66 h 96"/>
                  <a:gd name="T68" fmla="*/ 33 w 155"/>
                  <a:gd name="T69" fmla="*/ 58 h 96"/>
                  <a:gd name="T70" fmla="*/ 44 w 155"/>
                  <a:gd name="T71" fmla="*/ 55 h 96"/>
                  <a:gd name="T72" fmla="*/ 63 w 155"/>
                  <a:gd name="T73" fmla="*/ 62 h 96"/>
                  <a:gd name="T74" fmla="*/ 77 w 155"/>
                  <a:gd name="T75" fmla="*/ 69 h 96"/>
                  <a:gd name="T76" fmla="*/ 87 w 155"/>
                  <a:gd name="T77" fmla="*/ 77 h 96"/>
                  <a:gd name="T78" fmla="*/ 97 w 155"/>
                  <a:gd name="T79" fmla="*/ 81 h 96"/>
                  <a:gd name="T80" fmla="*/ 98 w 155"/>
                  <a:gd name="T81" fmla="*/ 83 h 96"/>
                  <a:gd name="T82" fmla="*/ 98 w 155"/>
                  <a:gd name="T83" fmla="*/ 85 h 96"/>
                  <a:gd name="T84" fmla="*/ 98 w 155"/>
                  <a:gd name="T85" fmla="*/ 88 h 96"/>
                  <a:gd name="T86" fmla="*/ 99 w 155"/>
                  <a:gd name="T8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5" h="96">
                    <a:moveTo>
                      <a:pt x="100" y="92"/>
                    </a:moveTo>
                    <a:cubicBezTo>
                      <a:pt x="100" y="92"/>
                      <a:pt x="100" y="92"/>
                      <a:pt x="101" y="92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1" y="92"/>
                      <a:pt x="101" y="92"/>
                      <a:pt x="102" y="92"/>
                    </a:cubicBezTo>
                    <a:cubicBezTo>
                      <a:pt x="103" y="92"/>
                      <a:pt x="103" y="92"/>
                      <a:pt x="103" y="92"/>
                    </a:cubicBezTo>
                    <a:cubicBezTo>
                      <a:pt x="105" y="92"/>
                      <a:pt x="109" y="92"/>
                      <a:pt x="110" y="96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0" y="95"/>
                      <a:pt x="110" y="96"/>
                      <a:pt x="110" y="96"/>
                    </a:cubicBezTo>
                    <a:cubicBezTo>
                      <a:pt x="110" y="96"/>
                      <a:pt x="111" y="96"/>
                      <a:pt x="111" y="96"/>
                    </a:cubicBezTo>
                    <a:cubicBezTo>
                      <a:pt x="113" y="96"/>
                      <a:pt x="114" y="95"/>
                      <a:pt x="115" y="94"/>
                    </a:cubicBezTo>
                    <a:cubicBezTo>
                      <a:pt x="116" y="93"/>
                      <a:pt x="116" y="93"/>
                      <a:pt x="116" y="93"/>
                    </a:cubicBezTo>
                    <a:cubicBezTo>
                      <a:pt x="115" y="88"/>
                      <a:pt x="120" y="87"/>
                      <a:pt x="125" y="86"/>
                    </a:cubicBezTo>
                    <a:cubicBezTo>
                      <a:pt x="127" y="85"/>
                      <a:pt x="131" y="84"/>
                      <a:pt x="132" y="83"/>
                    </a:cubicBezTo>
                    <a:cubicBezTo>
                      <a:pt x="132" y="81"/>
                      <a:pt x="132" y="81"/>
                      <a:pt x="132" y="81"/>
                    </a:cubicBezTo>
                    <a:cubicBezTo>
                      <a:pt x="133" y="76"/>
                      <a:pt x="135" y="71"/>
                      <a:pt x="138" y="70"/>
                    </a:cubicBezTo>
                    <a:cubicBezTo>
                      <a:pt x="139" y="70"/>
                      <a:pt x="139" y="70"/>
                      <a:pt x="140" y="70"/>
                    </a:cubicBezTo>
                    <a:cubicBezTo>
                      <a:pt x="140" y="70"/>
                      <a:pt x="141" y="70"/>
                      <a:pt x="141" y="70"/>
                    </a:cubicBezTo>
                    <a:cubicBezTo>
                      <a:pt x="142" y="70"/>
                      <a:pt x="143" y="69"/>
                      <a:pt x="144" y="68"/>
                    </a:cubicBezTo>
                    <a:cubicBezTo>
                      <a:pt x="145" y="66"/>
                      <a:pt x="147" y="65"/>
                      <a:pt x="149" y="65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51" y="65"/>
                      <a:pt x="152" y="65"/>
                      <a:pt x="153" y="66"/>
                    </a:cubicBezTo>
                    <a:cubicBezTo>
                      <a:pt x="154" y="66"/>
                      <a:pt x="155" y="66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2" y="61"/>
                      <a:pt x="149" y="60"/>
                      <a:pt x="147" y="6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4" y="60"/>
                      <a:pt x="142" y="58"/>
                      <a:pt x="140" y="56"/>
                    </a:cubicBezTo>
                    <a:cubicBezTo>
                      <a:pt x="138" y="55"/>
                      <a:pt x="136" y="53"/>
                      <a:pt x="134" y="52"/>
                    </a:cubicBezTo>
                    <a:cubicBezTo>
                      <a:pt x="132" y="51"/>
                      <a:pt x="123" y="48"/>
                      <a:pt x="120" y="44"/>
                    </a:cubicBezTo>
                    <a:cubicBezTo>
                      <a:pt x="120" y="43"/>
                      <a:pt x="117" y="41"/>
                      <a:pt x="115" y="40"/>
                    </a:cubicBezTo>
                    <a:cubicBezTo>
                      <a:pt x="112" y="38"/>
                      <a:pt x="110" y="37"/>
                      <a:pt x="109" y="35"/>
                    </a:cubicBezTo>
                    <a:cubicBezTo>
                      <a:pt x="108" y="33"/>
                      <a:pt x="106" y="29"/>
                      <a:pt x="104" y="26"/>
                    </a:cubicBezTo>
                    <a:cubicBezTo>
                      <a:pt x="103" y="25"/>
                      <a:pt x="102" y="23"/>
                      <a:pt x="102" y="22"/>
                    </a:cubicBezTo>
                    <a:cubicBezTo>
                      <a:pt x="102" y="21"/>
                      <a:pt x="101" y="20"/>
                      <a:pt x="101" y="20"/>
                    </a:cubicBezTo>
                    <a:cubicBezTo>
                      <a:pt x="100" y="19"/>
                      <a:pt x="99" y="19"/>
                      <a:pt x="97" y="19"/>
                    </a:cubicBezTo>
                    <a:cubicBezTo>
                      <a:pt x="86" y="19"/>
                      <a:pt x="82" y="19"/>
                      <a:pt x="82" y="16"/>
                    </a:cubicBezTo>
                    <a:cubicBezTo>
                      <a:pt x="82" y="13"/>
                      <a:pt x="81" y="6"/>
                      <a:pt x="80" y="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6" y="5"/>
                      <a:pt x="72" y="4"/>
                      <a:pt x="70" y="2"/>
                    </a:cubicBezTo>
                    <a:cubicBezTo>
                      <a:pt x="69" y="1"/>
                      <a:pt x="67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2"/>
                      <a:pt x="62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59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2" y="7"/>
                      <a:pt x="49" y="10"/>
                      <a:pt x="49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3"/>
                      <a:pt x="49" y="15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6" y="18"/>
                      <a:pt x="45" y="19"/>
                      <a:pt x="43" y="19"/>
                    </a:cubicBezTo>
                    <a:cubicBezTo>
                      <a:pt x="42" y="18"/>
                      <a:pt x="40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8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3" y="18"/>
                      <a:pt x="32" y="18"/>
                    </a:cubicBezTo>
                    <a:cubicBezTo>
                      <a:pt x="31" y="18"/>
                      <a:pt x="29" y="17"/>
                      <a:pt x="27" y="16"/>
                    </a:cubicBezTo>
                    <a:cubicBezTo>
                      <a:pt x="27" y="15"/>
                      <a:pt x="26" y="15"/>
                      <a:pt x="26" y="14"/>
                    </a:cubicBezTo>
                    <a:cubicBezTo>
                      <a:pt x="21" y="8"/>
                      <a:pt x="16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5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6" y="15"/>
                    </a:cubicBezTo>
                    <a:cubicBezTo>
                      <a:pt x="20" y="15"/>
                      <a:pt x="25" y="20"/>
                      <a:pt x="25" y="22"/>
                    </a:cubicBezTo>
                    <a:cubicBezTo>
                      <a:pt x="24" y="24"/>
                      <a:pt x="23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5"/>
                      <a:pt x="18" y="26"/>
                      <a:pt x="17" y="26"/>
                    </a:cubicBezTo>
                    <a:cubicBezTo>
                      <a:pt x="15" y="27"/>
                      <a:pt x="12" y="28"/>
                      <a:pt x="9" y="27"/>
                    </a:cubicBezTo>
                    <a:cubicBezTo>
                      <a:pt x="8" y="27"/>
                      <a:pt x="7" y="27"/>
                      <a:pt x="7" y="26"/>
                    </a:cubicBezTo>
                    <a:cubicBezTo>
                      <a:pt x="5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9"/>
                      <a:pt x="0" y="32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5" y="33"/>
                      <a:pt x="7" y="34"/>
                      <a:pt x="7" y="35"/>
                    </a:cubicBezTo>
                    <a:cubicBezTo>
                      <a:pt x="8" y="37"/>
                      <a:pt x="7" y="39"/>
                      <a:pt x="6" y="41"/>
                    </a:cubicBezTo>
                    <a:cubicBezTo>
                      <a:pt x="9" y="41"/>
                      <a:pt x="10" y="43"/>
                      <a:pt x="11" y="44"/>
                    </a:cubicBezTo>
                    <a:cubicBezTo>
                      <a:pt x="11" y="45"/>
                      <a:pt x="11" y="46"/>
                      <a:pt x="12" y="46"/>
                    </a:cubicBezTo>
                    <a:cubicBezTo>
                      <a:pt x="13" y="48"/>
                      <a:pt x="14" y="50"/>
                      <a:pt x="13" y="54"/>
                    </a:cubicBezTo>
                    <a:cubicBezTo>
                      <a:pt x="12" y="57"/>
                      <a:pt x="13" y="62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4" y="67"/>
                      <a:pt x="15" y="67"/>
                      <a:pt x="15" y="67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64"/>
                      <a:pt x="26" y="58"/>
                      <a:pt x="30" y="58"/>
                    </a:cubicBezTo>
                    <a:cubicBezTo>
                      <a:pt x="31" y="58"/>
                      <a:pt x="32" y="58"/>
                      <a:pt x="33" y="58"/>
                    </a:cubicBezTo>
                    <a:cubicBezTo>
                      <a:pt x="34" y="58"/>
                      <a:pt x="35" y="58"/>
                      <a:pt x="35" y="58"/>
                    </a:cubicBezTo>
                    <a:cubicBezTo>
                      <a:pt x="36" y="58"/>
                      <a:pt x="37" y="58"/>
                      <a:pt x="37" y="58"/>
                    </a:cubicBezTo>
                    <a:cubicBezTo>
                      <a:pt x="38" y="56"/>
                      <a:pt x="41" y="55"/>
                      <a:pt x="44" y="55"/>
                    </a:cubicBezTo>
                    <a:cubicBezTo>
                      <a:pt x="45" y="55"/>
                      <a:pt x="51" y="56"/>
                      <a:pt x="53" y="58"/>
                    </a:cubicBezTo>
                    <a:cubicBezTo>
                      <a:pt x="54" y="59"/>
                      <a:pt x="59" y="61"/>
                      <a:pt x="60" y="61"/>
                    </a:cubicBezTo>
                    <a:cubicBezTo>
                      <a:pt x="61" y="61"/>
                      <a:pt x="62" y="62"/>
                      <a:pt x="63" y="62"/>
                    </a:cubicBezTo>
                    <a:cubicBezTo>
                      <a:pt x="63" y="63"/>
                      <a:pt x="64" y="64"/>
                      <a:pt x="65" y="64"/>
                    </a:cubicBezTo>
                    <a:cubicBezTo>
                      <a:pt x="65" y="64"/>
                      <a:pt x="66" y="64"/>
                      <a:pt x="66" y="64"/>
                    </a:cubicBezTo>
                    <a:cubicBezTo>
                      <a:pt x="69" y="64"/>
                      <a:pt x="77" y="64"/>
                      <a:pt x="77" y="69"/>
                    </a:cubicBezTo>
                    <a:cubicBezTo>
                      <a:pt x="77" y="69"/>
                      <a:pt x="78" y="71"/>
                      <a:pt x="80" y="71"/>
                    </a:cubicBezTo>
                    <a:cubicBezTo>
                      <a:pt x="82" y="71"/>
                      <a:pt x="84" y="73"/>
                      <a:pt x="85" y="75"/>
                    </a:cubicBezTo>
                    <a:cubicBezTo>
                      <a:pt x="86" y="75"/>
                      <a:pt x="87" y="77"/>
                      <a:pt x="87" y="77"/>
                    </a:cubicBezTo>
                    <a:cubicBezTo>
                      <a:pt x="88" y="77"/>
                      <a:pt x="89" y="77"/>
                      <a:pt x="90" y="77"/>
                    </a:cubicBezTo>
                    <a:cubicBezTo>
                      <a:pt x="92" y="77"/>
                      <a:pt x="97" y="77"/>
                      <a:pt x="97" y="80"/>
                    </a:cubicBezTo>
                    <a:cubicBezTo>
                      <a:pt x="97" y="80"/>
                      <a:pt x="97" y="81"/>
                      <a:pt x="97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3"/>
                    </a:cubicBezTo>
                    <a:cubicBezTo>
                      <a:pt x="98" y="83"/>
                      <a:pt x="98" y="83"/>
                      <a:pt x="98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98" y="86"/>
                      <a:pt x="98" y="87"/>
                      <a:pt x="98" y="87"/>
                    </a:cubicBezTo>
                    <a:cubicBezTo>
                      <a:pt x="98" y="87"/>
                      <a:pt x="98" y="88"/>
                      <a:pt x="98" y="88"/>
                    </a:cubicBezTo>
                    <a:cubicBezTo>
                      <a:pt x="98" y="88"/>
                      <a:pt x="98" y="89"/>
                      <a:pt x="98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9" y="90"/>
                      <a:pt x="99" y="91"/>
                      <a:pt x="99" y="92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9" y="92"/>
                      <a:pt x="100" y="9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7" name="Freeform 1178"/>
              <p:cNvSpPr>
                <a:spLocks/>
              </p:cNvSpPr>
              <p:nvPr/>
            </p:nvSpPr>
            <p:spPr bwMode="auto">
              <a:xfrm>
                <a:off x="3184" y="2437"/>
                <a:ext cx="207" cy="177"/>
              </a:xfrm>
              <a:custGeom>
                <a:avLst/>
                <a:gdLst>
                  <a:gd name="T0" fmla="*/ 188 w 216"/>
                  <a:gd name="T1" fmla="*/ 129 h 184"/>
                  <a:gd name="T2" fmla="*/ 187 w 216"/>
                  <a:gd name="T3" fmla="*/ 127 h 184"/>
                  <a:gd name="T4" fmla="*/ 199 w 216"/>
                  <a:gd name="T5" fmla="*/ 112 h 184"/>
                  <a:gd name="T6" fmla="*/ 186 w 216"/>
                  <a:gd name="T7" fmla="*/ 94 h 184"/>
                  <a:gd name="T8" fmla="*/ 188 w 216"/>
                  <a:gd name="T9" fmla="*/ 71 h 184"/>
                  <a:gd name="T10" fmla="*/ 192 w 216"/>
                  <a:gd name="T11" fmla="*/ 60 h 184"/>
                  <a:gd name="T12" fmla="*/ 193 w 216"/>
                  <a:gd name="T13" fmla="*/ 57 h 184"/>
                  <a:gd name="T14" fmla="*/ 194 w 216"/>
                  <a:gd name="T15" fmla="*/ 56 h 184"/>
                  <a:gd name="T16" fmla="*/ 193 w 216"/>
                  <a:gd name="T17" fmla="*/ 53 h 184"/>
                  <a:gd name="T18" fmla="*/ 193 w 216"/>
                  <a:gd name="T19" fmla="*/ 49 h 184"/>
                  <a:gd name="T20" fmla="*/ 193 w 216"/>
                  <a:gd name="T21" fmla="*/ 46 h 184"/>
                  <a:gd name="T22" fmla="*/ 187 w 216"/>
                  <a:gd name="T23" fmla="*/ 44 h 184"/>
                  <a:gd name="T24" fmla="*/ 179 w 216"/>
                  <a:gd name="T25" fmla="*/ 38 h 184"/>
                  <a:gd name="T26" fmla="*/ 159 w 216"/>
                  <a:gd name="T27" fmla="*/ 28 h 184"/>
                  <a:gd name="T28" fmla="*/ 139 w 216"/>
                  <a:gd name="T29" fmla="*/ 23 h 184"/>
                  <a:gd name="T30" fmla="*/ 121 w 216"/>
                  <a:gd name="T31" fmla="*/ 31 h 184"/>
                  <a:gd name="T32" fmla="*/ 120 w 216"/>
                  <a:gd name="T33" fmla="*/ 32 h 184"/>
                  <a:gd name="T34" fmla="*/ 118 w 216"/>
                  <a:gd name="T35" fmla="*/ 33 h 184"/>
                  <a:gd name="T36" fmla="*/ 115 w 216"/>
                  <a:gd name="T37" fmla="*/ 33 h 184"/>
                  <a:gd name="T38" fmla="*/ 111 w 216"/>
                  <a:gd name="T39" fmla="*/ 39 h 184"/>
                  <a:gd name="T40" fmla="*/ 65 w 216"/>
                  <a:gd name="T41" fmla="*/ 33 h 184"/>
                  <a:gd name="T42" fmla="*/ 47 w 216"/>
                  <a:gd name="T43" fmla="*/ 17 h 184"/>
                  <a:gd name="T44" fmla="*/ 44 w 216"/>
                  <a:gd name="T45" fmla="*/ 16 h 184"/>
                  <a:gd name="T46" fmla="*/ 42 w 216"/>
                  <a:gd name="T47" fmla="*/ 14 h 184"/>
                  <a:gd name="T48" fmla="*/ 42 w 216"/>
                  <a:gd name="T49" fmla="*/ 3 h 184"/>
                  <a:gd name="T50" fmla="*/ 31 w 216"/>
                  <a:gd name="T51" fmla="*/ 10 h 184"/>
                  <a:gd name="T52" fmla="*/ 28 w 216"/>
                  <a:gd name="T53" fmla="*/ 11 h 184"/>
                  <a:gd name="T54" fmla="*/ 26 w 216"/>
                  <a:gd name="T55" fmla="*/ 12 h 184"/>
                  <a:gd name="T56" fmla="*/ 22 w 216"/>
                  <a:gd name="T57" fmla="*/ 13 h 184"/>
                  <a:gd name="T58" fmla="*/ 20 w 216"/>
                  <a:gd name="T59" fmla="*/ 13 h 184"/>
                  <a:gd name="T60" fmla="*/ 11 w 216"/>
                  <a:gd name="T61" fmla="*/ 10 h 184"/>
                  <a:gd name="T62" fmla="*/ 5 w 216"/>
                  <a:gd name="T63" fmla="*/ 2 h 184"/>
                  <a:gd name="T64" fmla="*/ 4 w 216"/>
                  <a:gd name="T65" fmla="*/ 0 h 184"/>
                  <a:gd name="T66" fmla="*/ 3 w 216"/>
                  <a:gd name="T67" fmla="*/ 0 h 184"/>
                  <a:gd name="T68" fmla="*/ 2 w 216"/>
                  <a:gd name="T69" fmla="*/ 19 h 184"/>
                  <a:gd name="T70" fmla="*/ 7 w 216"/>
                  <a:gd name="T71" fmla="*/ 31 h 184"/>
                  <a:gd name="T72" fmla="*/ 8 w 216"/>
                  <a:gd name="T73" fmla="*/ 34 h 184"/>
                  <a:gd name="T74" fmla="*/ 12 w 216"/>
                  <a:gd name="T75" fmla="*/ 43 h 184"/>
                  <a:gd name="T76" fmla="*/ 22 w 216"/>
                  <a:gd name="T77" fmla="*/ 57 h 184"/>
                  <a:gd name="T78" fmla="*/ 16 w 216"/>
                  <a:gd name="T79" fmla="*/ 71 h 184"/>
                  <a:gd name="T80" fmla="*/ 39 w 216"/>
                  <a:gd name="T81" fmla="*/ 97 h 184"/>
                  <a:gd name="T82" fmla="*/ 40 w 216"/>
                  <a:gd name="T83" fmla="*/ 108 h 184"/>
                  <a:gd name="T84" fmla="*/ 44 w 216"/>
                  <a:gd name="T85" fmla="*/ 117 h 184"/>
                  <a:gd name="T86" fmla="*/ 46 w 216"/>
                  <a:gd name="T87" fmla="*/ 119 h 184"/>
                  <a:gd name="T88" fmla="*/ 47 w 216"/>
                  <a:gd name="T89" fmla="*/ 121 h 184"/>
                  <a:gd name="T90" fmla="*/ 49 w 216"/>
                  <a:gd name="T91" fmla="*/ 122 h 184"/>
                  <a:gd name="T92" fmla="*/ 55 w 216"/>
                  <a:gd name="T93" fmla="*/ 120 h 184"/>
                  <a:gd name="T94" fmla="*/ 78 w 216"/>
                  <a:gd name="T95" fmla="*/ 140 h 184"/>
                  <a:gd name="T96" fmla="*/ 97 w 216"/>
                  <a:gd name="T97" fmla="*/ 156 h 184"/>
                  <a:gd name="T98" fmla="*/ 140 w 216"/>
                  <a:gd name="T99" fmla="*/ 160 h 184"/>
                  <a:gd name="T100" fmla="*/ 188 w 216"/>
                  <a:gd name="T101" fmla="*/ 183 h 184"/>
                  <a:gd name="T102" fmla="*/ 216 w 216"/>
                  <a:gd name="T103" fmla="*/ 166 h 184"/>
                  <a:gd name="T104" fmla="*/ 195 w 216"/>
                  <a:gd name="T105" fmla="*/ 13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6" h="184">
                    <a:moveTo>
                      <a:pt x="192" y="134"/>
                    </a:moveTo>
                    <a:cubicBezTo>
                      <a:pt x="191" y="133"/>
                      <a:pt x="190" y="133"/>
                      <a:pt x="190" y="132"/>
                    </a:cubicBezTo>
                    <a:cubicBezTo>
                      <a:pt x="187" y="129"/>
                      <a:pt x="187" y="129"/>
                      <a:pt x="187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7" y="128"/>
                      <a:pt x="187" y="128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8" y="126"/>
                      <a:pt x="189" y="125"/>
                      <a:pt x="190" y="123"/>
                    </a:cubicBezTo>
                    <a:cubicBezTo>
                      <a:pt x="191" y="123"/>
                      <a:pt x="192" y="122"/>
                      <a:pt x="192" y="121"/>
                    </a:cubicBezTo>
                    <a:cubicBezTo>
                      <a:pt x="195" y="119"/>
                      <a:pt x="200" y="114"/>
                      <a:pt x="199" y="112"/>
                    </a:cubicBezTo>
                    <a:cubicBezTo>
                      <a:pt x="198" y="110"/>
                      <a:pt x="195" y="110"/>
                      <a:pt x="193" y="109"/>
                    </a:cubicBezTo>
                    <a:cubicBezTo>
                      <a:pt x="191" y="109"/>
                      <a:pt x="189" y="108"/>
                      <a:pt x="188" y="107"/>
                    </a:cubicBezTo>
                    <a:cubicBezTo>
                      <a:pt x="188" y="106"/>
                      <a:pt x="188" y="104"/>
                      <a:pt x="188" y="102"/>
                    </a:cubicBezTo>
                    <a:cubicBezTo>
                      <a:pt x="188" y="100"/>
                      <a:pt x="187" y="96"/>
                      <a:pt x="186" y="94"/>
                    </a:cubicBezTo>
                    <a:cubicBezTo>
                      <a:pt x="185" y="90"/>
                      <a:pt x="186" y="87"/>
                      <a:pt x="186" y="85"/>
                    </a:cubicBezTo>
                    <a:cubicBezTo>
                      <a:pt x="186" y="84"/>
                      <a:pt x="187" y="82"/>
                      <a:pt x="186" y="82"/>
                    </a:cubicBezTo>
                    <a:cubicBezTo>
                      <a:pt x="185" y="79"/>
                      <a:pt x="186" y="75"/>
                      <a:pt x="187" y="72"/>
                    </a:cubicBezTo>
                    <a:cubicBezTo>
                      <a:pt x="187" y="71"/>
                      <a:pt x="187" y="71"/>
                      <a:pt x="188" y="71"/>
                    </a:cubicBezTo>
                    <a:cubicBezTo>
                      <a:pt x="188" y="70"/>
                      <a:pt x="189" y="69"/>
                      <a:pt x="189" y="68"/>
                    </a:cubicBezTo>
                    <a:cubicBezTo>
                      <a:pt x="191" y="66"/>
                      <a:pt x="192" y="64"/>
                      <a:pt x="192" y="62"/>
                    </a:cubicBezTo>
                    <a:cubicBezTo>
                      <a:pt x="192" y="62"/>
                      <a:pt x="192" y="61"/>
                      <a:pt x="192" y="61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2" y="60"/>
                      <a:pt x="192" y="59"/>
                      <a:pt x="192" y="59"/>
                    </a:cubicBezTo>
                    <a:cubicBezTo>
                      <a:pt x="192" y="59"/>
                      <a:pt x="192" y="59"/>
                      <a:pt x="193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3"/>
                      <a:pt x="193" y="53"/>
                      <a:pt x="193" y="53"/>
                    </a:cubicBezTo>
                    <a:cubicBezTo>
                      <a:pt x="193" y="52"/>
                      <a:pt x="193" y="52"/>
                      <a:pt x="193" y="52"/>
                    </a:cubicBezTo>
                    <a:cubicBezTo>
                      <a:pt x="193" y="51"/>
                      <a:pt x="193" y="51"/>
                      <a:pt x="193" y="51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3" y="50"/>
                      <a:pt x="193" y="49"/>
                      <a:pt x="193" y="49"/>
                    </a:cubicBezTo>
                    <a:cubicBezTo>
                      <a:pt x="193" y="49"/>
                      <a:pt x="193" y="48"/>
                      <a:pt x="193" y="48"/>
                    </a:cubicBezTo>
                    <a:cubicBezTo>
                      <a:pt x="193" y="48"/>
                      <a:pt x="193" y="47"/>
                      <a:pt x="193" y="47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3" y="46"/>
                      <a:pt x="193" y="46"/>
                      <a:pt x="193" y="46"/>
                    </a:cubicBezTo>
                    <a:cubicBezTo>
                      <a:pt x="193" y="45"/>
                      <a:pt x="192" y="45"/>
                      <a:pt x="192" y="45"/>
                    </a:cubicBezTo>
                    <a:cubicBezTo>
                      <a:pt x="192" y="45"/>
                      <a:pt x="192" y="44"/>
                      <a:pt x="192" y="44"/>
                    </a:cubicBezTo>
                    <a:cubicBezTo>
                      <a:pt x="192" y="44"/>
                      <a:pt x="191" y="44"/>
                      <a:pt x="189" y="44"/>
                    </a:cubicBezTo>
                    <a:cubicBezTo>
                      <a:pt x="188" y="44"/>
                      <a:pt x="187" y="44"/>
                      <a:pt x="187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4" y="44"/>
                      <a:pt x="182" y="42"/>
                      <a:pt x="181" y="40"/>
                    </a:cubicBezTo>
                    <a:cubicBezTo>
                      <a:pt x="180" y="39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5" y="38"/>
                      <a:pt x="172" y="35"/>
                      <a:pt x="172" y="32"/>
                    </a:cubicBezTo>
                    <a:cubicBezTo>
                      <a:pt x="171" y="31"/>
                      <a:pt x="168" y="31"/>
                      <a:pt x="165" y="31"/>
                    </a:cubicBezTo>
                    <a:cubicBezTo>
                      <a:pt x="165" y="31"/>
                      <a:pt x="165" y="31"/>
                      <a:pt x="164" y="31"/>
                    </a:cubicBezTo>
                    <a:cubicBezTo>
                      <a:pt x="161" y="31"/>
                      <a:pt x="160" y="29"/>
                      <a:pt x="159" y="28"/>
                    </a:cubicBezTo>
                    <a:cubicBezTo>
                      <a:pt x="159" y="28"/>
                      <a:pt x="158" y="28"/>
                      <a:pt x="158" y="28"/>
                    </a:cubicBezTo>
                    <a:cubicBezTo>
                      <a:pt x="156" y="28"/>
                      <a:pt x="151" y="26"/>
                      <a:pt x="149" y="24"/>
                    </a:cubicBezTo>
                    <a:cubicBezTo>
                      <a:pt x="148" y="23"/>
                      <a:pt x="146" y="22"/>
                      <a:pt x="143" y="22"/>
                    </a:cubicBezTo>
                    <a:cubicBezTo>
                      <a:pt x="141" y="22"/>
                      <a:pt x="139" y="23"/>
                      <a:pt x="139" y="23"/>
                    </a:cubicBezTo>
                    <a:cubicBezTo>
                      <a:pt x="137" y="25"/>
                      <a:pt x="135" y="25"/>
                      <a:pt x="134" y="25"/>
                    </a:cubicBezTo>
                    <a:cubicBezTo>
                      <a:pt x="133" y="25"/>
                      <a:pt x="133" y="25"/>
                      <a:pt x="132" y="25"/>
                    </a:cubicBezTo>
                    <a:cubicBezTo>
                      <a:pt x="131" y="25"/>
                      <a:pt x="130" y="25"/>
                      <a:pt x="129" y="25"/>
                    </a:cubicBezTo>
                    <a:cubicBezTo>
                      <a:pt x="128" y="25"/>
                      <a:pt x="123" y="29"/>
                      <a:pt x="121" y="31"/>
                    </a:cubicBezTo>
                    <a:cubicBezTo>
                      <a:pt x="121" y="31"/>
                      <a:pt x="121" y="31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19" y="32"/>
                    </a:cubicBezTo>
                    <a:cubicBezTo>
                      <a:pt x="119" y="32"/>
                      <a:pt x="119" y="32"/>
                      <a:pt x="119" y="33"/>
                    </a:cubicBezTo>
                    <a:cubicBezTo>
                      <a:pt x="119" y="33"/>
                      <a:pt x="119" y="33"/>
                      <a:pt x="118" y="33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6"/>
                      <a:pt x="112" y="38"/>
                      <a:pt x="111" y="39"/>
                    </a:cubicBezTo>
                    <a:cubicBezTo>
                      <a:pt x="109" y="43"/>
                      <a:pt x="92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0" y="45"/>
                      <a:pt x="77" y="41"/>
                      <a:pt x="74" y="38"/>
                    </a:cubicBezTo>
                    <a:cubicBezTo>
                      <a:pt x="71" y="35"/>
                      <a:pt x="69" y="33"/>
                      <a:pt x="65" y="33"/>
                    </a:cubicBezTo>
                    <a:cubicBezTo>
                      <a:pt x="56" y="33"/>
                      <a:pt x="50" y="26"/>
                      <a:pt x="49" y="19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7"/>
                    </a:cubicBezTo>
                    <a:cubicBezTo>
                      <a:pt x="47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7"/>
                    </a:cubicBezTo>
                    <a:cubicBezTo>
                      <a:pt x="45" y="17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1" y="11"/>
                    </a:cubicBezTo>
                    <a:cubicBezTo>
                      <a:pt x="42" y="9"/>
                      <a:pt x="43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39" y="5"/>
                      <a:pt x="37" y="6"/>
                    </a:cubicBezTo>
                    <a:cubicBezTo>
                      <a:pt x="35" y="7"/>
                      <a:pt x="33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5" y="12"/>
                      <a:pt x="14" y="12"/>
                    </a:cubicBezTo>
                    <a:cubicBezTo>
                      <a:pt x="12" y="12"/>
                      <a:pt x="11" y="11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7" y="7"/>
                      <a:pt x="6" y="5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3" y="14"/>
                      <a:pt x="3" y="16"/>
                      <a:pt x="2" y="19"/>
                    </a:cubicBezTo>
                    <a:cubicBezTo>
                      <a:pt x="2" y="20"/>
                      <a:pt x="2" y="23"/>
                      <a:pt x="2" y="24"/>
                    </a:cubicBezTo>
                    <a:cubicBezTo>
                      <a:pt x="3" y="25"/>
                      <a:pt x="5" y="27"/>
                      <a:pt x="6" y="29"/>
                    </a:cubicBezTo>
                    <a:cubicBezTo>
                      <a:pt x="6" y="30"/>
                      <a:pt x="7" y="30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6"/>
                      <a:pt x="9" y="36"/>
                    </a:cubicBezTo>
                    <a:cubicBezTo>
                      <a:pt x="10" y="38"/>
                      <a:pt x="12" y="41"/>
                      <a:pt x="12" y="43"/>
                    </a:cubicBezTo>
                    <a:cubicBezTo>
                      <a:pt x="12" y="45"/>
                      <a:pt x="15" y="48"/>
                      <a:pt x="16" y="48"/>
                    </a:cubicBezTo>
                    <a:cubicBezTo>
                      <a:pt x="18" y="48"/>
                      <a:pt x="20" y="48"/>
                      <a:pt x="22" y="50"/>
                    </a:cubicBezTo>
                    <a:cubicBezTo>
                      <a:pt x="23" y="51"/>
                      <a:pt x="23" y="53"/>
                      <a:pt x="22" y="54"/>
                    </a:cubicBezTo>
                    <a:cubicBezTo>
                      <a:pt x="22" y="55"/>
                      <a:pt x="22" y="56"/>
                      <a:pt x="22" y="57"/>
                    </a:cubicBezTo>
                    <a:cubicBezTo>
                      <a:pt x="22" y="59"/>
                      <a:pt x="23" y="60"/>
                      <a:pt x="22" y="61"/>
                    </a:cubicBezTo>
                    <a:cubicBezTo>
                      <a:pt x="21" y="62"/>
                      <a:pt x="20" y="62"/>
                      <a:pt x="19" y="62"/>
                    </a:cubicBezTo>
                    <a:cubicBezTo>
                      <a:pt x="19" y="63"/>
                      <a:pt x="19" y="64"/>
                      <a:pt x="18" y="65"/>
                    </a:cubicBezTo>
                    <a:cubicBezTo>
                      <a:pt x="18" y="68"/>
                      <a:pt x="17" y="70"/>
                      <a:pt x="16" y="71"/>
                    </a:cubicBezTo>
                    <a:cubicBezTo>
                      <a:pt x="15" y="72"/>
                      <a:pt x="16" y="77"/>
                      <a:pt x="17" y="78"/>
                    </a:cubicBezTo>
                    <a:cubicBezTo>
                      <a:pt x="23" y="81"/>
                      <a:pt x="24" y="84"/>
                      <a:pt x="23" y="86"/>
                    </a:cubicBezTo>
                    <a:cubicBezTo>
                      <a:pt x="24" y="88"/>
                      <a:pt x="31" y="92"/>
                      <a:pt x="34" y="92"/>
                    </a:cubicBezTo>
                    <a:cubicBezTo>
                      <a:pt x="37" y="93"/>
                      <a:pt x="38" y="95"/>
                      <a:pt x="39" y="97"/>
                    </a:cubicBezTo>
                    <a:cubicBezTo>
                      <a:pt x="40" y="98"/>
                      <a:pt x="40" y="99"/>
                      <a:pt x="40" y="99"/>
                    </a:cubicBezTo>
                    <a:cubicBezTo>
                      <a:pt x="42" y="101"/>
                      <a:pt x="41" y="104"/>
                      <a:pt x="41" y="106"/>
                    </a:cubicBezTo>
                    <a:cubicBezTo>
                      <a:pt x="41" y="106"/>
                      <a:pt x="41" y="106"/>
                      <a:pt x="40" y="106"/>
                    </a:cubicBezTo>
                    <a:cubicBezTo>
                      <a:pt x="40" y="107"/>
                      <a:pt x="40" y="108"/>
                      <a:pt x="40" y="108"/>
                    </a:cubicBezTo>
                    <a:cubicBezTo>
                      <a:pt x="40" y="108"/>
                      <a:pt x="41" y="109"/>
                      <a:pt x="41" y="110"/>
                    </a:cubicBezTo>
                    <a:cubicBezTo>
                      <a:pt x="43" y="111"/>
                      <a:pt x="45" y="113"/>
                      <a:pt x="44" y="116"/>
                    </a:cubicBezTo>
                    <a:cubicBezTo>
                      <a:pt x="44" y="116"/>
                      <a:pt x="44" y="117"/>
                      <a:pt x="44" y="117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7"/>
                      <a:pt x="45" y="117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20"/>
                      <a:pt x="46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7" y="120"/>
                      <a:pt x="47" y="121"/>
                      <a:pt x="47" y="121"/>
                    </a:cubicBezTo>
                    <a:cubicBezTo>
                      <a:pt x="47" y="121"/>
                      <a:pt x="48" y="121"/>
                      <a:pt x="48" y="121"/>
                    </a:cubicBezTo>
                    <a:cubicBezTo>
                      <a:pt x="48" y="121"/>
                      <a:pt x="48" y="121"/>
                      <a:pt x="48" y="122"/>
                    </a:cubicBezTo>
                    <a:cubicBezTo>
                      <a:pt x="48" y="122"/>
                      <a:pt x="48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3"/>
                      <a:pt x="49" y="123"/>
                    </a:cubicBezTo>
                    <a:cubicBezTo>
                      <a:pt x="50" y="122"/>
                      <a:pt x="51" y="122"/>
                      <a:pt x="51" y="122"/>
                    </a:cubicBezTo>
                    <a:cubicBezTo>
                      <a:pt x="52" y="122"/>
                      <a:pt x="52" y="122"/>
                      <a:pt x="53" y="122"/>
                    </a:cubicBezTo>
                    <a:cubicBezTo>
                      <a:pt x="53" y="121"/>
                      <a:pt x="54" y="120"/>
                      <a:pt x="55" y="120"/>
                    </a:cubicBezTo>
                    <a:cubicBezTo>
                      <a:pt x="56" y="120"/>
                      <a:pt x="57" y="121"/>
                      <a:pt x="58" y="122"/>
                    </a:cubicBezTo>
                    <a:cubicBezTo>
                      <a:pt x="58" y="122"/>
                      <a:pt x="60" y="122"/>
                      <a:pt x="61" y="121"/>
                    </a:cubicBezTo>
                    <a:cubicBezTo>
                      <a:pt x="62" y="121"/>
                      <a:pt x="63" y="121"/>
                      <a:pt x="64" y="121"/>
                    </a:cubicBezTo>
                    <a:cubicBezTo>
                      <a:pt x="65" y="121"/>
                      <a:pt x="68" y="121"/>
                      <a:pt x="78" y="140"/>
                    </a:cubicBezTo>
                    <a:cubicBezTo>
                      <a:pt x="78" y="141"/>
                      <a:pt x="79" y="142"/>
                      <a:pt x="79" y="144"/>
                    </a:cubicBezTo>
                    <a:cubicBezTo>
                      <a:pt x="81" y="146"/>
                      <a:pt x="81" y="148"/>
                      <a:pt x="83" y="149"/>
                    </a:cubicBezTo>
                    <a:cubicBezTo>
                      <a:pt x="84" y="150"/>
                      <a:pt x="86" y="150"/>
                      <a:pt x="87" y="151"/>
                    </a:cubicBezTo>
                    <a:cubicBezTo>
                      <a:pt x="90" y="151"/>
                      <a:pt x="94" y="152"/>
                      <a:pt x="97" y="156"/>
                    </a:cubicBezTo>
                    <a:cubicBezTo>
                      <a:pt x="102" y="161"/>
                      <a:pt x="116" y="165"/>
                      <a:pt x="122" y="165"/>
                    </a:cubicBezTo>
                    <a:cubicBezTo>
                      <a:pt x="124" y="165"/>
                      <a:pt x="126" y="164"/>
                      <a:pt x="128" y="163"/>
                    </a:cubicBezTo>
                    <a:cubicBezTo>
                      <a:pt x="131" y="162"/>
                      <a:pt x="134" y="160"/>
                      <a:pt x="138" y="160"/>
                    </a:cubicBezTo>
                    <a:cubicBezTo>
                      <a:pt x="138" y="160"/>
                      <a:pt x="139" y="160"/>
                      <a:pt x="140" y="160"/>
                    </a:cubicBezTo>
                    <a:cubicBezTo>
                      <a:pt x="146" y="162"/>
                      <a:pt x="148" y="167"/>
                      <a:pt x="148" y="171"/>
                    </a:cubicBezTo>
                    <a:cubicBezTo>
                      <a:pt x="149" y="173"/>
                      <a:pt x="149" y="175"/>
                      <a:pt x="150" y="176"/>
                    </a:cubicBezTo>
                    <a:cubicBezTo>
                      <a:pt x="152" y="178"/>
                      <a:pt x="167" y="180"/>
                      <a:pt x="176" y="181"/>
                    </a:cubicBezTo>
                    <a:cubicBezTo>
                      <a:pt x="182" y="182"/>
                      <a:pt x="186" y="182"/>
                      <a:pt x="188" y="183"/>
                    </a:cubicBezTo>
                    <a:cubicBezTo>
                      <a:pt x="190" y="183"/>
                      <a:pt x="193" y="183"/>
                      <a:pt x="197" y="184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77"/>
                      <a:pt x="201" y="172"/>
                      <a:pt x="205" y="169"/>
                    </a:cubicBezTo>
                    <a:cubicBezTo>
                      <a:pt x="209" y="168"/>
                      <a:pt x="212" y="167"/>
                      <a:pt x="216" y="166"/>
                    </a:cubicBezTo>
                    <a:cubicBezTo>
                      <a:pt x="216" y="165"/>
                      <a:pt x="214" y="162"/>
                      <a:pt x="213" y="162"/>
                    </a:cubicBezTo>
                    <a:cubicBezTo>
                      <a:pt x="211" y="161"/>
                      <a:pt x="211" y="158"/>
                      <a:pt x="210" y="155"/>
                    </a:cubicBezTo>
                    <a:cubicBezTo>
                      <a:pt x="210" y="152"/>
                      <a:pt x="210" y="150"/>
                      <a:pt x="208" y="149"/>
                    </a:cubicBezTo>
                    <a:cubicBezTo>
                      <a:pt x="201" y="146"/>
                      <a:pt x="197" y="142"/>
                      <a:pt x="195" y="138"/>
                    </a:cubicBezTo>
                    <a:cubicBezTo>
                      <a:pt x="195" y="137"/>
                      <a:pt x="193" y="135"/>
                      <a:pt x="192" y="134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8" name="Freeform 1179"/>
              <p:cNvSpPr>
                <a:spLocks/>
              </p:cNvSpPr>
              <p:nvPr/>
            </p:nvSpPr>
            <p:spPr bwMode="auto">
              <a:xfrm>
                <a:off x="3443" y="2425"/>
                <a:ext cx="77" cy="51"/>
              </a:xfrm>
              <a:custGeom>
                <a:avLst/>
                <a:gdLst>
                  <a:gd name="T0" fmla="*/ 64 w 81"/>
                  <a:gd name="T1" fmla="*/ 20 h 54"/>
                  <a:gd name="T2" fmla="*/ 61 w 81"/>
                  <a:gd name="T3" fmla="*/ 21 h 54"/>
                  <a:gd name="T4" fmla="*/ 59 w 81"/>
                  <a:gd name="T5" fmla="*/ 21 h 54"/>
                  <a:gd name="T6" fmla="*/ 56 w 81"/>
                  <a:gd name="T7" fmla="*/ 21 h 54"/>
                  <a:gd name="T8" fmla="*/ 53 w 81"/>
                  <a:gd name="T9" fmla="*/ 20 h 54"/>
                  <a:gd name="T10" fmla="*/ 51 w 81"/>
                  <a:gd name="T11" fmla="*/ 20 h 54"/>
                  <a:gd name="T12" fmla="*/ 43 w 81"/>
                  <a:gd name="T13" fmla="*/ 18 h 54"/>
                  <a:gd name="T14" fmla="*/ 34 w 81"/>
                  <a:gd name="T15" fmla="*/ 18 h 54"/>
                  <a:gd name="T16" fmla="*/ 31 w 81"/>
                  <a:gd name="T17" fmla="*/ 17 h 54"/>
                  <a:gd name="T18" fmla="*/ 24 w 81"/>
                  <a:gd name="T19" fmla="*/ 18 h 54"/>
                  <a:gd name="T20" fmla="*/ 21 w 81"/>
                  <a:gd name="T21" fmla="*/ 18 h 54"/>
                  <a:gd name="T22" fmla="*/ 20 w 81"/>
                  <a:gd name="T23" fmla="*/ 18 h 54"/>
                  <a:gd name="T24" fmla="*/ 18 w 81"/>
                  <a:gd name="T25" fmla="*/ 18 h 54"/>
                  <a:gd name="T26" fmla="*/ 17 w 81"/>
                  <a:gd name="T27" fmla="*/ 17 h 54"/>
                  <a:gd name="T28" fmla="*/ 18 w 81"/>
                  <a:gd name="T29" fmla="*/ 11 h 54"/>
                  <a:gd name="T30" fmla="*/ 27 w 81"/>
                  <a:gd name="T31" fmla="*/ 6 h 54"/>
                  <a:gd name="T32" fmla="*/ 29 w 81"/>
                  <a:gd name="T33" fmla="*/ 7 h 54"/>
                  <a:gd name="T34" fmla="*/ 30 w 81"/>
                  <a:gd name="T35" fmla="*/ 5 h 54"/>
                  <a:gd name="T36" fmla="*/ 31 w 81"/>
                  <a:gd name="T37" fmla="*/ 3 h 54"/>
                  <a:gd name="T38" fmla="*/ 31 w 81"/>
                  <a:gd name="T39" fmla="*/ 1 h 54"/>
                  <a:gd name="T40" fmla="*/ 27 w 81"/>
                  <a:gd name="T41" fmla="*/ 3 h 54"/>
                  <a:gd name="T42" fmla="*/ 21 w 81"/>
                  <a:gd name="T43" fmla="*/ 4 h 54"/>
                  <a:gd name="T44" fmla="*/ 12 w 81"/>
                  <a:gd name="T45" fmla="*/ 11 h 54"/>
                  <a:gd name="T46" fmla="*/ 9 w 81"/>
                  <a:gd name="T47" fmla="*/ 17 h 54"/>
                  <a:gd name="T48" fmla="*/ 0 w 81"/>
                  <a:gd name="T49" fmla="*/ 20 h 54"/>
                  <a:gd name="T50" fmla="*/ 7 w 81"/>
                  <a:gd name="T51" fmla="*/ 28 h 54"/>
                  <a:gd name="T52" fmla="*/ 7 w 81"/>
                  <a:gd name="T53" fmla="*/ 39 h 54"/>
                  <a:gd name="T54" fmla="*/ 6 w 81"/>
                  <a:gd name="T55" fmla="*/ 40 h 54"/>
                  <a:gd name="T56" fmla="*/ 6 w 81"/>
                  <a:gd name="T57" fmla="*/ 41 h 54"/>
                  <a:gd name="T58" fmla="*/ 5 w 81"/>
                  <a:gd name="T59" fmla="*/ 42 h 54"/>
                  <a:gd name="T60" fmla="*/ 4 w 81"/>
                  <a:gd name="T61" fmla="*/ 43 h 54"/>
                  <a:gd name="T62" fmla="*/ 4 w 81"/>
                  <a:gd name="T63" fmla="*/ 45 h 54"/>
                  <a:gd name="T64" fmla="*/ 4 w 81"/>
                  <a:gd name="T65" fmla="*/ 46 h 54"/>
                  <a:gd name="T66" fmla="*/ 3 w 81"/>
                  <a:gd name="T67" fmla="*/ 48 h 54"/>
                  <a:gd name="T68" fmla="*/ 4 w 81"/>
                  <a:gd name="T69" fmla="*/ 49 h 54"/>
                  <a:gd name="T70" fmla="*/ 4 w 81"/>
                  <a:gd name="T71" fmla="*/ 49 h 54"/>
                  <a:gd name="T72" fmla="*/ 9 w 81"/>
                  <a:gd name="T73" fmla="*/ 47 h 54"/>
                  <a:gd name="T74" fmla="*/ 15 w 81"/>
                  <a:gd name="T75" fmla="*/ 47 h 54"/>
                  <a:gd name="T76" fmla="*/ 23 w 81"/>
                  <a:gd name="T77" fmla="*/ 42 h 54"/>
                  <a:gd name="T78" fmla="*/ 39 w 81"/>
                  <a:gd name="T79" fmla="*/ 30 h 54"/>
                  <a:gd name="T80" fmla="*/ 43 w 81"/>
                  <a:gd name="T81" fmla="*/ 36 h 54"/>
                  <a:gd name="T82" fmla="*/ 46 w 81"/>
                  <a:gd name="T83" fmla="*/ 49 h 54"/>
                  <a:gd name="T84" fmla="*/ 49 w 81"/>
                  <a:gd name="T85" fmla="*/ 53 h 54"/>
                  <a:gd name="T86" fmla="*/ 52 w 81"/>
                  <a:gd name="T87" fmla="*/ 52 h 54"/>
                  <a:gd name="T88" fmla="*/ 55 w 81"/>
                  <a:gd name="T89" fmla="*/ 51 h 54"/>
                  <a:gd name="T90" fmla="*/ 69 w 81"/>
                  <a:gd name="T91" fmla="*/ 43 h 54"/>
                  <a:gd name="T92" fmla="*/ 69 w 81"/>
                  <a:gd name="T93" fmla="*/ 43 h 54"/>
                  <a:gd name="T94" fmla="*/ 71 w 81"/>
                  <a:gd name="T95" fmla="*/ 46 h 54"/>
                  <a:gd name="T96" fmla="*/ 73 w 81"/>
                  <a:gd name="T97" fmla="*/ 46 h 54"/>
                  <a:gd name="T98" fmla="*/ 73 w 81"/>
                  <a:gd name="T99" fmla="*/ 46 h 54"/>
                  <a:gd name="T100" fmla="*/ 76 w 81"/>
                  <a:gd name="T101" fmla="*/ 46 h 54"/>
                  <a:gd name="T102" fmla="*/ 77 w 81"/>
                  <a:gd name="T103" fmla="*/ 47 h 54"/>
                  <a:gd name="T104" fmla="*/ 79 w 81"/>
                  <a:gd name="T105" fmla="*/ 47 h 54"/>
                  <a:gd name="T106" fmla="*/ 81 w 81"/>
                  <a:gd name="T107" fmla="*/ 48 h 54"/>
                  <a:gd name="T108" fmla="*/ 70 w 81"/>
                  <a:gd name="T109" fmla="*/ 29 h 54"/>
                  <a:gd name="T110" fmla="*/ 68 w 81"/>
                  <a:gd name="T111" fmla="*/ 24 h 54"/>
                  <a:gd name="T112" fmla="*/ 66 w 81"/>
                  <a:gd name="T1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54"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2" y="21"/>
                      <a:pt x="62" y="21"/>
                      <a:pt x="61" y="21"/>
                    </a:cubicBezTo>
                    <a:cubicBezTo>
                      <a:pt x="61" y="21"/>
                      <a:pt x="60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7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1" y="20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8" y="21"/>
                      <a:pt x="45" y="21"/>
                      <a:pt x="43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39" y="19"/>
                      <a:pt x="36" y="19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3" y="18"/>
                      <a:pt x="32" y="18"/>
                      <a:pt x="31" y="17"/>
                    </a:cubicBezTo>
                    <a:cubicBezTo>
                      <a:pt x="30" y="17"/>
                      <a:pt x="30" y="17"/>
                      <a:pt x="29" y="17"/>
                    </a:cubicBezTo>
                    <a:cubicBezTo>
                      <a:pt x="28" y="17"/>
                      <a:pt x="26" y="18"/>
                      <a:pt x="24" y="18"/>
                    </a:cubicBezTo>
                    <a:cubicBezTo>
                      <a:pt x="23" y="18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6" y="16"/>
                      <a:pt x="16" y="15"/>
                    </a:cubicBezTo>
                    <a:cubicBezTo>
                      <a:pt x="16" y="14"/>
                      <a:pt x="17" y="13"/>
                      <a:pt x="18" y="11"/>
                    </a:cubicBezTo>
                    <a:cubicBezTo>
                      <a:pt x="20" y="9"/>
                      <a:pt x="23" y="7"/>
                      <a:pt x="25" y="6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7" y="6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1"/>
                      <a:pt x="29" y="1"/>
                      <a:pt x="27" y="3"/>
                    </a:cubicBezTo>
                    <a:cubicBezTo>
                      <a:pt x="26" y="4"/>
                      <a:pt x="24" y="4"/>
                      <a:pt x="23" y="4"/>
                    </a:cubicBezTo>
                    <a:cubicBezTo>
                      <a:pt x="23" y="4"/>
                      <a:pt x="22" y="4"/>
                      <a:pt x="21" y="4"/>
                    </a:cubicBezTo>
                    <a:cubicBezTo>
                      <a:pt x="20" y="3"/>
                      <a:pt x="19" y="4"/>
                      <a:pt x="19" y="4"/>
                    </a:cubicBezTo>
                    <a:cubicBezTo>
                      <a:pt x="19" y="6"/>
                      <a:pt x="17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6"/>
                      <a:pt x="9" y="17"/>
                    </a:cubicBezTo>
                    <a:cubicBezTo>
                      <a:pt x="8" y="18"/>
                      <a:pt x="6" y="18"/>
                      <a:pt x="5" y="18"/>
                    </a:cubicBezTo>
                    <a:cubicBezTo>
                      <a:pt x="3" y="18"/>
                      <a:pt x="0" y="19"/>
                      <a:pt x="0" y="20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4" y="23"/>
                      <a:pt x="7" y="25"/>
                      <a:pt x="7" y="28"/>
                    </a:cubicBezTo>
                    <a:cubicBezTo>
                      <a:pt x="7" y="29"/>
                      <a:pt x="7" y="31"/>
                      <a:pt x="8" y="32"/>
                    </a:cubicBezTo>
                    <a:cubicBezTo>
                      <a:pt x="9" y="34"/>
                      <a:pt x="10" y="37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5" y="41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7"/>
                      <a:pt x="3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6" y="48"/>
                      <a:pt x="8" y="47"/>
                      <a:pt x="9" y="47"/>
                    </a:cubicBezTo>
                    <a:cubicBezTo>
                      <a:pt x="10" y="47"/>
                      <a:pt x="11" y="47"/>
                      <a:pt x="12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4"/>
                      <a:pt x="20" y="43"/>
                      <a:pt x="23" y="42"/>
                    </a:cubicBezTo>
                    <a:cubicBezTo>
                      <a:pt x="24" y="42"/>
                      <a:pt x="26" y="42"/>
                      <a:pt x="27" y="41"/>
                    </a:cubicBezTo>
                    <a:cubicBezTo>
                      <a:pt x="27" y="37"/>
                      <a:pt x="34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3" y="30"/>
                      <a:pt x="43" y="34"/>
                      <a:pt x="43" y="36"/>
                    </a:cubicBezTo>
                    <a:cubicBezTo>
                      <a:pt x="43" y="38"/>
                      <a:pt x="43" y="39"/>
                      <a:pt x="44" y="40"/>
                    </a:cubicBezTo>
                    <a:cubicBezTo>
                      <a:pt x="49" y="41"/>
                      <a:pt x="47" y="46"/>
                      <a:pt x="46" y="49"/>
                    </a:cubicBezTo>
                    <a:cubicBezTo>
                      <a:pt x="46" y="51"/>
                      <a:pt x="45" y="53"/>
                      <a:pt x="46" y="53"/>
                    </a:cubicBezTo>
                    <a:cubicBezTo>
                      <a:pt x="46" y="54"/>
                      <a:pt x="47" y="54"/>
                      <a:pt x="49" y="53"/>
                    </a:cubicBezTo>
                    <a:cubicBezTo>
                      <a:pt x="49" y="53"/>
                      <a:pt x="49" y="53"/>
                      <a:pt x="50" y="53"/>
                    </a:cubicBezTo>
                    <a:cubicBezTo>
                      <a:pt x="50" y="53"/>
                      <a:pt x="51" y="52"/>
                      <a:pt x="52" y="52"/>
                    </a:cubicBezTo>
                    <a:cubicBezTo>
                      <a:pt x="53" y="52"/>
                      <a:pt x="54" y="51"/>
                      <a:pt x="54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1" y="45"/>
                      <a:pt x="66" y="42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0" y="44"/>
                      <a:pt x="71" y="45"/>
                      <a:pt x="71" y="45"/>
                    </a:cubicBezTo>
                    <a:cubicBezTo>
                      <a:pt x="71" y="45"/>
                      <a:pt x="71" y="46"/>
                      <a:pt x="71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4" y="46"/>
                      <a:pt x="75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5"/>
                      <a:pt x="80" y="38"/>
                      <a:pt x="79" y="35"/>
                    </a:cubicBezTo>
                    <a:cubicBezTo>
                      <a:pt x="79" y="34"/>
                      <a:pt x="75" y="31"/>
                      <a:pt x="70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6" y="20"/>
                    </a:cubicBezTo>
                    <a:cubicBezTo>
                      <a:pt x="66" y="20"/>
                      <a:pt x="66" y="20"/>
                      <a:pt x="65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9" name="Freeform 1180"/>
              <p:cNvSpPr>
                <a:spLocks/>
              </p:cNvSpPr>
              <p:nvPr/>
            </p:nvSpPr>
            <p:spPr bwMode="auto">
              <a:xfrm>
                <a:off x="3178" y="2419"/>
                <a:ext cx="29" cy="27"/>
              </a:xfrm>
              <a:custGeom>
                <a:avLst/>
                <a:gdLst>
                  <a:gd name="T0" fmla="*/ 31 w 31"/>
                  <a:gd name="T1" fmla="*/ 27 h 28"/>
                  <a:gd name="T2" fmla="*/ 31 w 31"/>
                  <a:gd name="T3" fmla="*/ 27 h 28"/>
                  <a:gd name="T4" fmla="*/ 31 w 31"/>
                  <a:gd name="T5" fmla="*/ 27 h 28"/>
                  <a:gd name="T6" fmla="*/ 31 w 31"/>
                  <a:gd name="T7" fmla="*/ 25 h 28"/>
                  <a:gd name="T8" fmla="*/ 30 w 31"/>
                  <a:gd name="T9" fmla="*/ 25 h 28"/>
                  <a:gd name="T10" fmla="*/ 30 w 31"/>
                  <a:gd name="T11" fmla="*/ 24 h 28"/>
                  <a:gd name="T12" fmla="*/ 30 w 31"/>
                  <a:gd name="T13" fmla="*/ 24 h 28"/>
                  <a:gd name="T14" fmla="*/ 30 w 31"/>
                  <a:gd name="T15" fmla="*/ 23 h 28"/>
                  <a:gd name="T16" fmla="*/ 28 w 31"/>
                  <a:gd name="T17" fmla="*/ 21 h 28"/>
                  <a:gd name="T18" fmla="*/ 23 w 31"/>
                  <a:gd name="T19" fmla="*/ 15 h 28"/>
                  <a:gd name="T20" fmla="*/ 21 w 31"/>
                  <a:gd name="T21" fmla="*/ 11 h 28"/>
                  <a:gd name="T22" fmla="*/ 19 w 31"/>
                  <a:gd name="T23" fmla="*/ 5 h 28"/>
                  <a:gd name="T24" fmla="*/ 17 w 31"/>
                  <a:gd name="T25" fmla="*/ 2 h 28"/>
                  <a:gd name="T26" fmla="*/ 17 w 31"/>
                  <a:gd name="T27" fmla="*/ 1 h 28"/>
                  <a:gd name="T28" fmla="*/ 16 w 31"/>
                  <a:gd name="T29" fmla="*/ 1 h 28"/>
                  <a:gd name="T30" fmla="*/ 15 w 31"/>
                  <a:gd name="T31" fmla="*/ 0 h 28"/>
                  <a:gd name="T32" fmla="*/ 13 w 31"/>
                  <a:gd name="T33" fmla="*/ 0 h 28"/>
                  <a:gd name="T34" fmla="*/ 12 w 31"/>
                  <a:gd name="T35" fmla="*/ 0 h 28"/>
                  <a:gd name="T36" fmla="*/ 11 w 31"/>
                  <a:gd name="T37" fmla="*/ 0 h 28"/>
                  <a:gd name="T38" fmla="*/ 10 w 31"/>
                  <a:gd name="T39" fmla="*/ 0 h 28"/>
                  <a:gd name="T40" fmla="*/ 8 w 31"/>
                  <a:gd name="T41" fmla="*/ 0 h 28"/>
                  <a:gd name="T42" fmla="*/ 2 w 31"/>
                  <a:gd name="T43" fmla="*/ 1 h 28"/>
                  <a:gd name="T44" fmla="*/ 0 w 31"/>
                  <a:gd name="T45" fmla="*/ 2 h 28"/>
                  <a:gd name="T46" fmla="*/ 0 w 31"/>
                  <a:gd name="T47" fmla="*/ 2 h 28"/>
                  <a:gd name="T48" fmla="*/ 0 w 31"/>
                  <a:gd name="T49" fmla="*/ 4 h 28"/>
                  <a:gd name="T50" fmla="*/ 1 w 31"/>
                  <a:gd name="T51" fmla="*/ 8 h 28"/>
                  <a:gd name="T52" fmla="*/ 1 w 31"/>
                  <a:gd name="T53" fmla="*/ 9 h 28"/>
                  <a:gd name="T54" fmla="*/ 3 w 31"/>
                  <a:gd name="T55" fmla="*/ 10 h 28"/>
                  <a:gd name="T56" fmla="*/ 5 w 31"/>
                  <a:gd name="T57" fmla="*/ 10 h 28"/>
                  <a:gd name="T58" fmla="*/ 6 w 31"/>
                  <a:gd name="T59" fmla="*/ 10 h 28"/>
                  <a:gd name="T60" fmla="*/ 9 w 31"/>
                  <a:gd name="T61" fmla="*/ 11 h 28"/>
                  <a:gd name="T62" fmla="*/ 9 w 31"/>
                  <a:gd name="T63" fmla="*/ 12 h 28"/>
                  <a:gd name="T64" fmla="*/ 9 w 31"/>
                  <a:gd name="T65" fmla="*/ 12 h 28"/>
                  <a:gd name="T66" fmla="*/ 10 w 31"/>
                  <a:gd name="T67" fmla="*/ 12 h 28"/>
                  <a:gd name="T68" fmla="*/ 10 w 31"/>
                  <a:gd name="T69" fmla="*/ 13 h 28"/>
                  <a:gd name="T70" fmla="*/ 10 w 31"/>
                  <a:gd name="T71" fmla="*/ 13 h 28"/>
                  <a:gd name="T72" fmla="*/ 11 w 31"/>
                  <a:gd name="T73" fmla="*/ 14 h 28"/>
                  <a:gd name="T74" fmla="*/ 11 w 31"/>
                  <a:gd name="T75" fmla="*/ 15 h 28"/>
                  <a:gd name="T76" fmla="*/ 11 w 31"/>
                  <a:gd name="T77" fmla="*/ 15 h 28"/>
                  <a:gd name="T78" fmla="*/ 11 w 31"/>
                  <a:gd name="T79" fmla="*/ 15 h 28"/>
                  <a:gd name="T80" fmla="*/ 11 w 31"/>
                  <a:gd name="T81" fmla="*/ 15 h 28"/>
                  <a:gd name="T82" fmla="*/ 13 w 31"/>
                  <a:gd name="T83" fmla="*/ 15 h 28"/>
                  <a:gd name="T84" fmla="*/ 13 w 31"/>
                  <a:gd name="T85" fmla="*/ 16 h 28"/>
                  <a:gd name="T86" fmla="*/ 14 w 31"/>
                  <a:gd name="T87" fmla="*/ 16 h 28"/>
                  <a:gd name="T88" fmla="*/ 14 w 31"/>
                  <a:gd name="T89" fmla="*/ 16 h 28"/>
                  <a:gd name="T90" fmla="*/ 14 w 31"/>
                  <a:gd name="T91" fmla="*/ 17 h 28"/>
                  <a:gd name="T92" fmla="*/ 15 w 31"/>
                  <a:gd name="T93" fmla="*/ 17 h 28"/>
                  <a:gd name="T94" fmla="*/ 15 w 31"/>
                  <a:gd name="T95" fmla="*/ 18 h 28"/>
                  <a:gd name="T96" fmla="*/ 15 w 31"/>
                  <a:gd name="T97" fmla="*/ 18 h 28"/>
                  <a:gd name="T98" fmla="*/ 17 w 31"/>
                  <a:gd name="T99" fmla="*/ 18 h 28"/>
                  <a:gd name="T100" fmla="*/ 17 w 31"/>
                  <a:gd name="T101" fmla="*/ 19 h 28"/>
                  <a:gd name="T102" fmla="*/ 19 w 31"/>
                  <a:gd name="T103" fmla="*/ 20 h 28"/>
                  <a:gd name="T104" fmla="*/ 20 w 31"/>
                  <a:gd name="T105" fmla="*/ 20 h 28"/>
                  <a:gd name="T106" fmla="*/ 21 w 31"/>
                  <a:gd name="T107" fmla="*/ 20 h 28"/>
                  <a:gd name="T108" fmla="*/ 26 w 31"/>
                  <a:gd name="T109" fmla="*/ 23 h 28"/>
                  <a:gd name="T110" fmla="*/ 28 w 31"/>
                  <a:gd name="T111" fmla="*/ 25 h 28"/>
                  <a:gd name="T112" fmla="*/ 28 w 31"/>
                  <a:gd name="T113" fmla="*/ 25 h 28"/>
                  <a:gd name="T114" fmla="*/ 29 w 31"/>
                  <a:gd name="T115" fmla="*/ 26 h 28"/>
                  <a:gd name="T116" fmla="*/ 29 w 31"/>
                  <a:gd name="T117" fmla="*/ 27 h 28"/>
                  <a:gd name="T118" fmla="*/ 29 w 31"/>
                  <a:gd name="T119" fmla="*/ 28 h 28"/>
                  <a:gd name="T120" fmla="*/ 31 w 31"/>
                  <a:gd name="T1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5"/>
                    </a:cubicBezTo>
                    <a:cubicBezTo>
                      <a:pt x="31" y="25"/>
                      <a:pt x="30" y="25"/>
                      <a:pt x="30" y="25"/>
                    </a:cubicBez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29" y="21"/>
                      <a:pt x="28" y="21"/>
                    </a:cubicBezTo>
                    <a:cubicBezTo>
                      <a:pt x="26" y="19"/>
                      <a:pt x="23" y="17"/>
                      <a:pt x="23" y="15"/>
                    </a:cubicBezTo>
                    <a:cubicBezTo>
                      <a:pt x="23" y="14"/>
                      <a:pt x="22" y="12"/>
                      <a:pt x="21" y="11"/>
                    </a:cubicBezTo>
                    <a:cubicBezTo>
                      <a:pt x="20" y="9"/>
                      <a:pt x="19" y="7"/>
                      <a:pt x="19" y="5"/>
                    </a:cubicBezTo>
                    <a:cubicBezTo>
                      <a:pt x="19" y="5"/>
                      <a:pt x="18" y="3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4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1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9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1"/>
                      <a:pt x="26" y="23"/>
                    </a:cubicBezTo>
                    <a:cubicBezTo>
                      <a:pt x="27" y="23"/>
                      <a:pt x="27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27"/>
                      <a:pt x="29" y="27"/>
                      <a:pt x="29" y="28"/>
                    </a:cubicBezTo>
                    <a:cubicBezTo>
                      <a:pt x="30" y="28"/>
                      <a:pt x="31" y="28"/>
                      <a:pt x="31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0" name="Freeform 1181"/>
              <p:cNvSpPr>
                <a:spLocks/>
              </p:cNvSpPr>
              <p:nvPr/>
            </p:nvSpPr>
            <p:spPr bwMode="auto">
              <a:xfrm>
                <a:off x="3197" y="2412"/>
                <a:ext cx="46" cy="38"/>
              </a:xfrm>
              <a:custGeom>
                <a:avLst/>
                <a:gdLst>
                  <a:gd name="T0" fmla="*/ 13 w 48"/>
                  <a:gd name="T1" fmla="*/ 0 h 40"/>
                  <a:gd name="T2" fmla="*/ 12 w 48"/>
                  <a:gd name="T3" fmla="*/ 1 h 40"/>
                  <a:gd name="T4" fmla="*/ 13 w 48"/>
                  <a:gd name="T5" fmla="*/ 2 h 40"/>
                  <a:gd name="T6" fmla="*/ 16 w 48"/>
                  <a:gd name="T7" fmla="*/ 6 h 40"/>
                  <a:gd name="T8" fmla="*/ 15 w 48"/>
                  <a:gd name="T9" fmla="*/ 8 h 40"/>
                  <a:gd name="T10" fmla="*/ 10 w 48"/>
                  <a:gd name="T11" fmla="*/ 10 h 40"/>
                  <a:gd name="T12" fmla="*/ 4 w 48"/>
                  <a:gd name="T13" fmla="*/ 7 h 40"/>
                  <a:gd name="T14" fmla="*/ 3 w 48"/>
                  <a:gd name="T15" fmla="*/ 7 h 40"/>
                  <a:gd name="T16" fmla="*/ 3 w 48"/>
                  <a:gd name="T17" fmla="*/ 6 h 40"/>
                  <a:gd name="T18" fmla="*/ 2 w 48"/>
                  <a:gd name="T19" fmla="*/ 6 h 40"/>
                  <a:gd name="T20" fmla="*/ 1 w 48"/>
                  <a:gd name="T21" fmla="*/ 6 h 40"/>
                  <a:gd name="T22" fmla="*/ 1 w 48"/>
                  <a:gd name="T23" fmla="*/ 5 h 40"/>
                  <a:gd name="T24" fmla="*/ 0 w 48"/>
                  <a:gd name="T25" fmla="*/ 5 h 40"/>
                  <a:gd name="T26" fmla="*/ 0 w 48"/>
                  <a:gd name="T27" fmla="*/ 5 h 40"/>
                  <a:gd name="T28" fmla="*/ 0 w 48"/>
                  <a:gd name="T29" fmla="*/ 5 h 40"/>
                  <a:gd name="T30" fmla="*/ 1 w 48"/>
                  <a:gd name="T31" fmla="*/ 7 h 40"/>
                  <a:gd name="T32" fmla="*/ 3 w 48"/>
                  <a:gd name="T33" fmla="*/ 13 h 40"/>
                  <a:gd name="T34" fmla="*/ 4 w 48"/>
                  <a:gd name="T35" fmla="*/ 15 h 40"/>
                  <a:gd name="T36" fmla="*/ 5 w 48"/>
                  <a:gd name="T37" fmla="*/ 16 h 40"/>
                  <a:gd name="T38" fmla="*/ 7 w 48"/>
                  <a:gd name="T39" fmla="*/ 22 h 40"/>
                  <a:gd name="T40" fmla="*/ 10 w 48"/>
                  <a:gd name="T41" fmla="*/ 25 h 40"/>
                  <a:gd name="T42" fmla="*/ 14 w 48"/>
                  <a:gd name="T43" fmla="*/ 30 h 40"/>
                  <a:gd name="T44" fmla="*/ 14 w 48"/>
                  <a:gd name="T45" fmla="*/ 30 h 40"/>
                  <a:gd name="T46" fmla="*/ 14 w 48"/>
                  <a:gd name="T47" fmla="*/ 30 h 40"/>
                  <a:gd name="T48" fmla="*/ 14 w 48"/>
                  <a:gd name="T49" fmla="*/ 31 h 40"/>
                  <a:gd name="T50" fmla="*/ 14 w 48"/>
                  <a:gd name="T51" fmla="*/ 31 h 40"/>
                  <a:gd name="T52" fmla="*/ 15 w 48"/>
                  <a:gd name="T53" fmla="*/ 32 h 40"/>
                  <a:gd name="T54" fmla="*/ 15 w 48"/>
                  <a:gd name="T55" fmla="*/ 33 h 40"/>
                  <a:gd name="T56" fmla="*/ 15 w 48"/>
                  <a:gd name="T57" fmla="*/ 33 h 40"/>
                  <a:gd name="T58" fmla="*/ 22 w 48"/>
                  <a:gd name="T59" fmla="*/ 29 h 40"/>
                  <a:gd name="T60" fmla="*/ 27 w 48"/>
                  <a:gd name="T61" fmla="*/ 25 h 40"/>
                  <a:gd name="T62" fmla="*/ 32 w 48"/>
                  <a:gd name="T63" fmla="*/ 27 h 40"/>
                  <a:gd name="T64" fmla="*/ 32 w 48"/>
                  <a:gd name="T65" fmla="*/ 38 h 40"/>
                  <a:gd name="T66" fmla="*/ 33 w 48"/>
                  <a:gd name="T67" fmla="*/ 38 h 40"/>
                  <a:gd name="T68" fmla="*/ 33 w 48"/>
                  <a:gd name="T69" fmla="*/ 38 h 40"/>
                  <a:gd name="T70" fmla="*/ 34 w 48"/>
                  <a:gd name="T71" fmla="*/ 39 h 40"/>
                  <a:gd name="T72" fmla="*/ 35 w 48"/>
                  <a:gd name="T73" fmla="*/ 39 h 40"/>
                  <a:gd name="T74" fmla="*/ 36 w 48"/>
                  <a:gd name="T75" fmla="*/ 40 h 40"/>
                  <a:gd name="T76" fmla="*/ 39 w 48"/>
                  <a:gd name="T77" fmla="*/ 35 h 40"/>
                  <a:gd name="T78" fmla="*/ 45 w 48"/>
                  <a:gd name="T79" fmla="*/ 14 h 40"/>
                  <a:gd name="T80" fmla="*/ 37 w 48"/>
                  <a:gd name="T81" fmla="*/ 3 h 40"/>
                  <a:gd name="T82" fmla="*/ 36 w 48"/>
                  <a:gd name="T83" fmla="*/ 4 h 40"/>
                  <a:gd name="T84" fmla="*/ 36 w 48"/>
                  <a:gd name="T85" fmla="*/ 4 h 40"/>
                  <a:gd name="T86" fmla="*/ 34 w 48"/>
                  <a:gd name="T87" fmla="*/ 4 h 40"/>
                  <a:gd name="T88" fmla="*/ 34 w 48"/>
                  <a:gd name="T89" fmla="*/ 5 h 40"/>
                  <a:gd name="T90" fmla="*/ 33 w 48"/>
                  <a:gd name="T91" fmla="*/ 5 h 40"/>
                  <a:gd name="T92" fmla="*/ 31 w 48"/>
                  <a:gd name="T93" fmla="*/ 6 h 40"/>
                  <a:gd name="T94" fmla="*/ 28 w 48"/>
                  <a:gd name="T95" fmla="*/ 8 h 40"/>
                  <a:gd name="T96" fmla="*/ 26 w 48"/>
                  <a:gd name="T97" fmla="*/ 7 h 40"/>
                  <a:gd name="T98" fmla="*/ 25 w 48"/>
                  <a:gd name="T99" fmla="*/ 7 h 40"/>
                  <a:gd name="T100" fmla="*/ 24 w 48"/>
                  <a:gd name="T101" fmla="*/ 7 h 40"/>
                  <a:gd name="T102" fmla="*/ 24 w 48"/>
                  <a:gd name="T103" fmla="*/ 7 h 40"/>
                  <a:gd name="T104" fmla="*/ 20 w 48"/>
                  <a:gd name="T105" fmla="*/ 4 h 40"/>
                  <a:gd name="T106" fmla="*/ 16 w 48"/>
                  <a:gd name="T107" fmla="*/ 1 h 40"/>
                  <a:gd name="T108" fmla="*/ 14 w 48"/>
                  <a:gd name="T109" fmla="*/ 0 h 40"/>
                  <a:gd name="T110" fmla="*/ 13 w 48"/>
                  <a:gd name="T111" fmla="*/ 0 h 40"/>
                  <a:gd name="T112" fmla="*/ 13 w 48"/>
                  <a:gd name="T113" fmla="*/ 0 h 40"/>
                  <a:gd name="T114" fmla="*/ 13 w 48"/>
                  <a:gd name="T1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" h="40">
                    <a:moveTo>
                      <a:pt x="13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5" y="3"/>
                      <a:pt x="16" y="4"/>
                      <a:pt x="16" y="6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4" y="9"/>
                      <a:pt x="12" y="10"/>
                      <a:pt x="10" y="10"/>
                    </a:cubicBezTo>
                    <a:cubicBezTo>
                      <a:pt x="8" y="10"/>
                      <a:pt x="5" y="9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9"/>
                      <a:pt x="4" y="11"/>
                      <a:pt x="3" y="13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6" y="17"/>
                      <a:pt x="7" y="19"/>
                      <a:pt x="7" y="22"/>
                    </a:cubicBezTo>
                    <a:cubicBezTo>
                      <a:pt x="7" y="22"/>
                      <a:pt x="9" y="24"/>
                      <a:pt x="10" y="25"/>
                    </a:cubicBezTo>
                    <a:cubicBezTo>
                      <a:pt x="12" y="26"/>
                      <a:pt x="14" y="28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8" y="32"/>
                      <a:pt x="20" y="30"/>
                      <a:pt x="22" y="29"/>
                    </a:cubicBezTo>
                    <a:cubicBezTo>
                      <a:pt x="24" y="27"/>
                      <a:pt x="25" y="26"/>
                      <a:pt x="27" y="25"/>
                    </a:cubicBezTo>
                    <a:cubicBezTo>
                      <a:pt x="29" y="24"/>
                      <a:pt x="31" y="25"/>
                      <a:pt x="32" y="27"/>
                    </a:cubicBezTo>
                    <a:cubicBezTo>
                      <a:pt x="34" y="29"/>
                      <a:pt x="33" y="35"/>
                      <a:pt x="32" y="38"/>
                    </a:cubicBezTo>
                    <a:cubicBezTo>
                      <a:pt x="32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5" y="39"/>
                    </a:cubicBezTo>
                    <a:cubicBezTo>
                      <a:pt x="35" y="40"/>
                      <a:pt x="36" y="40"/>
                      <a:pt x="36" y="40"/>
                    </a:cubicBezTo>
                    <a:cubicBezTo>
                      <a:pt x="37" y="38"/>
                      <a:pt x="37" y="37"/>
                      <a:pt x="39" y="35"/>
                    </a:cubicBezTo>
                    <a:cubicBezTo>
                      <a:pt x="44" y="29"/>
                      <a:pt x="48" y="19"/>
                      <a:pt x="45" y="14"/>
                    </a:cubicBezTo>
                    <a:cubicBezTo>
                      <a:pt x="44" y="12"/>
                      <a:pt x="40" y="7"/>
                      <a:pt x="37" y="3"/>
                    </a:cubicBezTo>
                    <a:cubicBezTo>
                      <a:pt x="37" y="3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7"/>
                      <a:pt x="30" y="8"/>
                      <a:pt x="28" y="8"/>
                    </a:cubicBezTo>
                    <a:cubicBezTo>
                      <a:pt x="27" y="8"/>
                      <a:pt x="26" y="8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2" y="6"/>
                      <a:pt x="20" y="4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1" name="Freeform 1182"/>
              <p:cNvSpPr>
                <a:spLocks/>
              </p:cNvSpPr>
              <p:nvPr/>
            </p:nvSpPr>
            <p:spPr bwMode="auto">
              <a:xfrm>
                <a:off x="3365" y="2457"/>
                <a:ext cx="121" cy="106"/>
              </a:xfrm>
              <a:custGeom>
                <a:avLst/>
                <a:gdLst>
                  <a:gd name="T0" fmla="*/ 125 w 126"/>
                  <a:gd name="T1" fmla="*/ 23 h 110"/>
                  <a:gd name="T2" fmla="*/ 122 w 126"/>
                  <a:gd name="T3" fmla="*/ 19 h 110"/>
                  <a:gd name="T4" fmla="*/ 124 w 126"/>
                  <a:gd name="T5" fmla="*/ 14 h 110"/>
                  <a:gd name="T6" fmla="*/ 120 w 126"/>
                  <a:gd name="T7" fmla="*/ 2 h 110"/>
                  <a:gd name="T8" fmla="*/ 112 w 126"/>
                  <a:gd name="T9" fmla="*/ 8 h 110"/>
                  <a:gd name="T10" fmla="*/ 101 w 126"/>
                  <a:gd name="T11" fmla="*/ 13 h 110"/>
                  <a:gd name="T12" fmla="*/ 93 w 126"/>
                  <a:gd name="T13" fmla="*/ 17 h 110"/>
                  <a:gd name="T14" fmla="*/ 86 w 126"/>
                  <a:gd name="T15" fmla="*/ 19 h 110"/>
                  <a:gd name="T16" fmla="*/ 85 w 126"/>
                  <a:gd name="T17" fmla="*/ 19 h 110"/>
                  <a:gd name="T18" fmla="*/ 85 w 126"/>
                  <a:gd name="T19" fmla="*/ 19 h 110"/>
                  <a:gd name="T20" fmla="*/ 80 w 126"/>
                  <a:gd name="T21" fmla="*/ 17 h 110"/>
                  <a:gd name="T22" fmla="*/ 80 w 126"/>
                  <a:gd name="T23" fmla="*/ 16 h 110"/>
                  <a:gd name="T24" fmla="*/ 79 w 126"/>
                  <a:gd name="T25" fmla="*/ 16 h 110"/>
                  <a:gd name="T26" fmla="*/ 78 w 126"/>
                  <a:gd name="T27" fmla="*/ 16 h 110"/>
                  <a:gd name="T28" fmla="*/ 70 w 126"/>
                  <a:gd name="T29" fmla="*/ 12 h 110"/>
                  <a:gd name="T30" fmla="*/ 68 w 126"/>
                  <a:gd name="T31" fmla="*/ 13 h 110"/>
                  <a:gd name="T32" fmla="*/ 66 w 126"/>
                  <a:gd name="T33" fmla="*/ 13 h 110"/>
                  <a:gd name="T34" fmla="*/ 65 w 126"/>
                  <a:gd name="T35" fmla="*/ 13 h 110"/>
                  <a:gd name="T36" fmla="*/ 63 w 126"/>
                  <a:gd name="T37" fmla="*/ 12 h 110"/>
                  <a:gd name="T38" fmla="*/ 62 w 126"/>
                  <a:gd name="T39" fmla="*/ 12 h 110"/>
                  <a:gd name="T40" fmla="*/ 59 w 126"/>
                  <a:gd name="T41" fmla="*/ 11 h 110"/>
                  <a:gd name="T42" fmla="*/ 51 w 126"/>
                  <a:gd name="T43" fmla="*/ 16 h 110"/>
                  <a:gd name="T44" fmla="*/ 48 w 126"/>
                  <a:gd name="T45" fmla="*/ 18 h 110"/>
                  <a:gd name="T46" fmla="*/ 46 w 126"/>
                  <a:gd name="T47" fmla="*/ 26 h 110"/>
                  <a:gd name="T48" fmla="*/ 30 w 126"/>
                  <a:gd name="T49" fmla="*/ 34 h 110"/>
                  <a:gd name="T50" fmla="*/ 21 w 126"/>
                  <a:gd name="T51" fmla="*/ 42 h 110"/>
                  <a:gd name="T52" fmla="*/ 13 w 126"/>
                  <a:gd name="T53" fmla="*/ 38 h 110"/>
                  <a:gd name="T54" fmla="*/ 10 w 126"/>
                  <a:gd name="T55" fmla="*/ 38 h 110"/>
                  <a:gd name="T56" fmla="*/ 9 w 126"/>
                  <a:gd name="T57" fmla="*/ 38 h 110"/>
                  <a:gd name="T58" fmla="*/ 8 w 126"/>
                  <a:gd name="T59" fmla="*/ 38 h 110"/>
                  <a:gd name="T60" fmla="*/ 8 w 126"/>
                  <a:gd name="T61" fmla="*/ 38 h 110"/>
                  <a:gd name="T62" fmla="*/ 8 w 126"/>
                  <a:gd name="T63" fmla="*/ 39 h 110"/>
                  <a:gd name="T64" fmla="*/ 7 w 126"/>
                  <a:gd name="T65" fmla="*/ 39 h 110"/>
                  <a:gd name="T66" fmla="*/ 7 w 126"/>
                  <a:gd name="T67" fmla="*/ 41 h 110"/>
                  <a:gd name="T68" fmla="*/ 3 w 126"/>
                  <a:gd name="T69" fmla="*/ 49 h 110"/>
                  <a:gd name="T70" fmla="*/ 2 w 126"/>
                  <a:gd name="T71" fmla="*/ 52 h 110"/>
                  <a:gd name="T72" fmla="*/ 1 w 126"/>
                  <a:gd name="T73" fmla="*/ 65 h 110"/>
                  <a:gd name="T74" fmla="*/ 3 w 126"/>
                  <a:gd name="T75" fmla="*/ 81 h 110"/>
                  <a:gd name="T76" fmla="*/ 5 w 126"/>
                  <a:gd name="T77" fmla="*/ 84 h 110"/>
                  <a:gd name="T78" fmla="*/ 13 w 126"/>
                  <a:gd name="T79" fmla="*/ 95 h 110"/>
                  <a:gd name="T80" fmla="*/ 2 w 126"/>
                  <a:gd name="T81" fmla="*/ 107 h 110"/>
                  <a:gd name="T82" fmla="*/ 6 w 126"/>
                  <a:gd name="T83" fmla="*/ 109 h 110"/>
                  <a:gd name="T84" fmla="*/ 10 w 126"/>
                  <a:gd name="T85" fmla="*/ 109 h 110"/>
                  <a:gd name="T86" fmla="*/ 15 w 126"/>
                  <a:gd name="T87" fmla="*/ 109 h 110"/>
                  <a:gd name="T88" fmla="*/ 20 w 126"/>
                  <a:gd name="T89" fmla="*/ 110 h 110"/>
                  <a:gd name="T90" fmla="*/ 60 w 126"/>
                  <a:gd name="T91" fmla="*/ 106 h 110"/>
                  <a:gd name="T92" fmla="*/ 64 w 126"/>
                  <a:gd name="T93" fmla="*/ 105 h 110"/>
                  <a:gd name="T94" fmla="*/ 63 w 126"/>
                  <a:gd name="T95" fmla="*/ 101 h 110"/>
                  <a:gd name="T96" fmla="*/ 62 w 126"/>
                  <a:gd name="T97" fmla="*/ 95 h 110"/>
                  <a:gd name="T98" fmla="*/ 75 w 126"/>
                  <a:gd name="T99" fmla="*/ 88 h 110"/>
                  <a:gd name="T100" fmla="*/ 79 w 126"/>
                  <a:gd name="T101" fmla="*/ 88 h 110"/>
                  <a:gd name="T102" fmla="*/ 95 w 126"/>
                  <a:gd name="T103" fmla="*/ 83 h 110"/>
                  <a:gd name="T104" fmla="*/ 96 w 126"/>
                  <a:gd name="T105" fmla="*/ 79 h 110"/>
                  <a:gd name="T106" fmla="*/ 102 w 126"/>
                  <a:gd name="T107" fmla="*/ 65 h 110"/>
                  <a:gd name="T108" fmla="*/ 106 w 126"/>
                  <a:gd name="T109" fmla="*/ 60 h 110"/>
                  <a:gd name="T110" fmla="*/ 107 w 126"/>
                  <a:gd name="T111" fmla="*/ 53 h 110"/>
                  <a:gd name="T112" fmla="*/ 116 w 126"/>
                  <a:gd name="T113" fmla="*/ 54 h 110"/>
                  <a:gd name="T114" fmla="*/ 117 w 126"/>
                  <a:gd name="T115" fmla="*/ 51 h 110"/>
                  <a:gd name="T116" fmla="*/ 121 w 126"/>
                  <a:gd name="T117" fmla="*/ 42 h 110"/>
                  <a:gd name="T118" fmla="*/ 123 w 126"/>
                  <a:gd name="T119" fmla="*/ 37 h 110"/>
                  <a:gd name="T120" fmla="*/ 120 w 126"/>
                  <a:gd name="T121" fmla="*/ 27 h 110"/>
                  <a:gd name="T122" fmla="*/ 125 w 126"/>
                  <a:gd name="T123" fmla="*/ 24 h 110"/>
                  <a:gd name="T124" fmla="*/ 125 w 126"/>
                  <a:gd name="T125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6" h="110">
                    <a:moveTo>
                      <a:pt x="125" y="23"/>
                    </a:moveTo>
                    <a:cubicBezTo>
                      <a:pt x="125" y="23"/>
                      <a:pt x="125" y="23"/>
                      <a:pt x="125" y="23"/>
                    </a:cubicBezTo>
                    <a:cubicBezTo>
                      <a:pt x="124" y="23"/>
                      <a:pt x="124" y="22"/>
                      <a:pt x="124" y="22"/>
                    </a:cubicBezTo>
                    <a:cubicBezTo>
                      <a:pt x="123" y="21"/>
                      <a:pt x="123" y="20"/>
                      <a:pt x="122" y="19"/>
                    </a:cubicBezTo>
                    <a:cubicBezTo>
                      <a:pt x="122" y="18"/>
                      <a:pt x="123" y="16"/>
                      <a:pt x="123" y="15"/>
                    </a:cubicBezTo>
                    <a:cubicBezTo>
                      <a:pt x="123" y="15"/>
                      <a:pt x="123" y="14"/>
                      <a:pt x="124" y="14"/>
                    </a:cubicBezTo>
                    <a:cubicBezTo>
                      <a:pt x="125" y="11"/>
                      <a:pt x="125" y="10"/>
                      <a:pt x="124" y="9"/>
                    </a:cubicBezTo>
                    <a:cubicBezTo>
                      <a:pt x="120" y="7"/>
                      <a:pt x="120" y="4"/>
                      <a:pt x="120" y="2"/>
                    </a:cubicBezTo>
                    <a:cubicBezTo>
                      <a:pt x="120" y="1"/>
                      <a:pt x="120" y="0"/>
                      <a:pt x="120" y="0"/>
                    </a:cubicBezTo>
                    <a:cubicBezTo>
                      <a:pt x="117" y="0"/>
                      <a:pt x="112" y="6"/>
                      <a:pt x="112" y="8"/>
                    </a:cubicBezTo>
                    <a:cubicBezTo>
                      <a:pt x="112" y="11"/>
                      <a:pt x="108" y="12"/>
                      <a:pt x="105" y="12"/>
                    </a:cubicBezTo>
                    <a:cubicBezTo>
                      <a:pt x="104" y="13"/>
                      <a:pt x="102" y="13"/>
                      <a:pt x="101" y="13"/>
                    </a:cubicBezTo>
                    <a:cubicBezTo>
                      <a:pt x="101" y="17"/>
                      <a:pt x="97" y="17"/>
                      <a:pt x="96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9"/>
                      <a:pt x="88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80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6" y="16"/>
                      <a:pt x="74" y="15"/>
                      <a:pt x="73" y="14"/>
                    </a:cubicBezTo>
                    <a:cubicBezTo>
                      <a:pt x="72" y="13"/>
                      <a:pt x="71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4" y="13"/>
                      <a:pt x="64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7" y="12"/>
                      <a:pt x="57" y="13"/>
                    </a:cubicBezTo>
                    <a:cubicBezTo>
                      <a:pt x="55" y="14"/>
                      <a:pt x="54" y="16"/>
                      <a:pt x="51" y="16"/>
                    </a:cubicBezTo>
                    <a:cubicBezTo>
                      <a:pt x="51" y="16"/>
                      <a:pt x="50" y="16"/>
                      <a:pt x="50" y="16"/>
                    </a:cubicBezTo>
                    <a:cubicBezTo>
                      <a:pt x="49" y="16"/>
                      <a:pt x="49" y="17"/>
                      <a:pt x="48" y="18"/>
                    </a:cubicBezTo>
                    <a:cubicBezTo>
                      <a:pt x="47" y="20"/>
                      <a:pt x="46" y="23"/>
                      <a:pt x="46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9"/>
                      <a:pt x="41" y="30"/>
                      <a:pt x="36" y="31"/>
                    </a:cubicBezTo>
                    <a:cubicBezTo>
                      <a:pt x="34" y="32"/>
                      <a:pt x="30" y="33"/>
                      <a:pt x="30" y="34"/>
                    </a:cubicBezTo>
                    <a:cubicBezTo>
                      <a:pt x="30" y="36"/>
                      <a:pt x="29" y="37"/>
                      <a:pt x="28" y="39"/>
                    </a:cubicBezTo>
                    <a:cubicBezTo>
                      <a:pt x="26" y="40"/>
                      <a:pt x="24" y="42"/>
                      <a:pt x="21" y="42"/>
                    </a:cubicBezTo>
                    <a:cubicBezTo>
                      <a:pt x="18" y="42"/>
                      <a:pt x="16" y="40"/>
                      <a:pt x="16" y="39"/>
                    </a:cubicBezTo>
                    <a:cubicBezTo>
                      <a:pt x="16" y="38"/>
                      <a:pt x="16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4"/>
                      <a:pt x="6" y="46"/>
                      <a:pt x="5" y="48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50"/>
                      <a:pt x="2" y="50"/>
                      <a:pt x="2" y="51"/>
                    </a:cubicBezTo>
                    <a:cubicBezTo>
                      <a:pt x="2" y="51"/>
                      <a:pt x="2" y="52"/>
                      <a:pt x="2" y="52"/>
                    </a:cubicBezTo>
                    <a:cubicBezTo>
                      <a:pt x="1" y="54"/>
                      <a:pt x="0" y="57"/>
                      <a:pt x="1" y="59"/>
                    </a:cubicBezTo>
                    <a:cubicBezTo>
                      <a:pt x="2" y="61"/>
                      <a:pt x="2" y="63"/>
                      <a:pt x="1" y="65"/>
                    </a:cubicBezTo>
                    <a:cubicBezTo>
                      <a:pt x="1" y="67"/>
                      <a:pt x="0" y="69"/>
                      <a:pt x="1" y="71"/>
                    </a:cubicBezTo>
                    <a:cubicBezTo>
                      <a:pt x="2" y="74"/>
                      <a:pt x="3" y="78"/>
                      <a:pt x="3" y="81"/>
                    </a:cubicBezTo>
                    <a:cubicBezTo>
                      <a:pt x="3" y="82"/>
                      <a:pt x="3" y="83"/>
                      <a:pt x="3" y="84"/>
                    </a:cubicBezTo>
                    <a:cubicBezTo>
                      <a:pt x="3" y="84"/>
                      <a:pt x="4" y="84"/>
                      <a:pt x="5" y="84"/>
                    </a:cubicBezTo>
                    <a:cubicBezTo>
                      <a:pt x="8" y="85"/>
                      <a:pt x="12" y="86"/>
                      <a:pt x="14" y="90"/>
                    </a:cubicBezTo>
                    <a:cubicBezTo>
                      <a:pt x="15" y="92"/>
                      <a:pt x="14" y="93"/>
                      <a:pt x="13" y="95"/>
                    </a:cubicBezTo>
                    <a:cubicBezTo>
                      <a:pt x="12" y="98"/>
                      <a:pt x="9" y="101"/>
                      <a:pt x="6" y="103"/>
                    </a:cubicBezTo>
                    <a:cubicBezTo>
                      <a:pt x="5" y="105"/>
                      <a:pt x="3" y="106"/>
                      <a:pt x="2" y="107"/>
                    </a:cubicBezTo>
                    <a:cubicBezTo>
                      <a:pt x="2" y="107"/>
                      <a:pt x="3" y="107"/>
                      <a:pt x="4" y="108"/>
                    </a:cubicBezTo>
                    <a:cubicBezTo>
                      <a:pt x="4" y="108"/>
                      <a:pt x="5" y="108"/>
                      <a:pt x="6" y="109"/>
                    </a:cubicBezTo>
                    <a:cubicBezTo>
                      <a:pt x="6" y="109"/>
                      <a:pt x="7" y="109"/>
                      <a:pt x="8" y="109"/>
                    </a:cubicBezTo>
                    <a:cubicBezTo>
                      <a:pt x="8" y="109"/>
                      <a:pt x="9" y="109"/>
                      <a:pt x="10" y="109"/>
                    </a:cubicBezTo>
                    <a:cubicBezTo>
                      <a:pt x="11" y="109"/>
                      <a:pt x="11" y="109"/>
                      <a:pt x="12" y="109"/>
                    </a:cubicBezTo>
                    <a:cubicBezTo>
                      <a:pt x="13" y="109"/>
                      <a:pt x="14" y="109"/>
                      <a:pt x="15" y="109"/>
                    </a:cubicBezTo>
                    <a:cubicBezTo>
                      <a:pt x="15" y="110"/>
                      <a:pt x="16" y="110"/>
                      <a:pt x="16" y="110"/>
                    </a:cubicBezTo>
                    <a:cubicBezTo>
                      <a:pt x="18" y="110"/>
                      <a:pt x="19" y="110"/>
                      <a:pt x="20" y="110"/>
                    </a:cubicBezTo>
                    <a:cubicBezTo>
                      <a:pt x="21" y="110"/>
                      <a:pt x="22" y="110"/>
                      <a:pt x="23" y="110"/>
                    </a:cubicBezTo>
                    <a:cubicBezTo>
                      <a:pt x="32" y="110"/>
                      <a:pt x="52" y="108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3" y="104"/>
                    </a:cubicBezTo>
                    <a:cubicBezTo>
                      <a:pt x="63" y="103"/>
                      <a:pt x="63" y="102"/>
                      <a:pt x="63" y="101"/>
                    </a:cubicBezTo>
                    <a:cubicBezTo>
                      <a:pt x="63" y="98"/>
                      <a:pt x="62" y="97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2"/>
                      <a:pt x="69" y="88"/>
                      <a:pt x="74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6" y="88"/>
                      <a:pt x="77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4"/>
                      <a:pt x="87" y="81"/>
                      <a:pt x="91" y="81"/>
                    </a:cubicBezTo>
                    <a:cubicBezTo>
                      <a:pt x="94" y="81"/>
                      <a:pt x="95" y="82"/>
                      <a:pt x="95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3"/>
                      <a:pt x="96" y="82"/>
                      <a:pt x="96" y="79"/>
                    </a:cubicBezTo>
                    <a:cubicBezTo>
                      <a:pt x="96" y="78"/>
                      <a:pt x="96" y="77"/>
                      <a:pt x="97" y="76"/>
                    </a:cubicBezTo>
                    <a:cubicBezTo>
                      <a:pt x="97" y="71"/>
                      <a:pt x="97" y="65"/>
                      <a:pt x="102" y="65"/>
                    </a:cubicBezTo>
                    <a:cubicBezTo>
                      <a:pt x="105" y="65"/>
                      <a:pt x="108" y="63"/>
                      <a:pt x="108" y="62"/>
                    </a:cubicBezTo>
                    <a:cubicBezTo>
                      <a:pt x="108" y="62"/>
                      <a:pt x="107" y="61"/>
                      <a:pt x="106" y="60"/>
                    </a:cubicBezTo>
                    <a:cubicBezTo>
                      <a:pt x="105" y="58"/>
                      <a:pt x="103" y="56"/>
                      <a:pt x="105" y="53"/>
                    </a:cubicBezTo>
                    <a:cubicBezTo>
                      <a:pt x="105" y="53"/>
                      <a:pt x="107" y="53"/>
                      <a:pt x="107" y="53"/>
                    </a:cubicBezTo>
                    <a:cubicBezTo>
                      <a:pt x="108" y="53"/>
                      <a:pt x="110" y="53"/>
                      <a:pt x="111" y="53"/>
                    </a:cubicBezTo>
                    <a:cubicBezTo>
                      <a:pt x="113" y="54"/>
                      <a:pt x="115" y="54"/>
                      <a:pt x="116" y="54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2"/>
                      <a:pt x="117" y="51"/>
                    </a:cubicBezTo>
                    <a:cubicBezTo>
                      <a:pt x="117" y="49"/>
                      <a:pt x="117" y="47"/>
                      <a:pt x="118" y="45"/>
                    </a:cubicBezTo>
                    <a:cubicBezTo>
                      <a:pt x="119" y="44"/>
                      <a:pt x="120" y="43"/>
                      <a:pt x="121" y="42"/>
                    </a:cubicBezTo>
                    <a:cubicBezTo>
                      <a:pt x="122" y="41"/>
                      <a:pt x="123" y="39"/>
                      <a:pt x="123" y="38"/>
                    </a:cubicBezTo>
                    <a:cubicBezTo>
                      <a:pt x="123" y="38"/>
                      <a:pt x="123" y="37"/>
                      <a:pt x="123" y="37"/>
                    </a:cubicBezTo>
                    <a:cubicBezTo>
                      <a:pt x="123" y="35"/>
                      <a:pt x="123" y="34"/>
                      <a:pt x="122" y="33"/>
                    </a:cubicBezTo>
                    <a:cubicBezTo>
                      <a:pt x="120" y="31"/>
                      <a:pt x="119" y="29"/>
                      <a:pt x="120" y="27"/>
                    </a:cubicBezTo>
                    <a:cubicBezTo>
                      <a:pt x="121" y="25"/>
                      <a:pt x="122" y="24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5" y="23"/>
                      <a:pt x="125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2" name="Freeform 1183"/>
              <p:cNvSpPr>
                <a:spLocks/>
              </p:cNvSpPr>
              <p:nvPr/>
            </p:nvSpPr>
            <p:spPr bwMode="auto">
              <a:xfrm>
                <a:off x="3373" y="2475"/>
                <a:ext cx="171" cy="156"/>
              </a:xfrm>
              <a:custGeom>
                <a:avLst/>
                <a:gdLst>
                  <a:gd name="T0" fmla="*/ 177 w 179"/>
                  <a:gd name="T1" fmla="*/ 19 h 163"/>
                  <a:gd name="T2" fmla="*/ 174 w 179"/>
                  <a:gd name="T3" fmla="*/ 18 h 163"/>
                  <a:gd name="T4" fmla="*/ 160 w 179"/>
                  <a:gd name="T5" fmla="*/ 3 h 163"/>
                  <a:gd name="T6" fmla="*/ 153 w 179"/>
                  <a:gd name="T7" fmla="*/ 0 h 163"/>
                  <a:gd name="T8" fmla="*/ 152 w 179"/>
                  <a:gd name="T9" fmla="*/ 1 h 163"/>
                  <a:gd name="T10" fmla="*/ 152 w 179"/>
                  <a:gd name="T11" fmla="*/ 0 h 163"/>
                  <a:gd name="T12" fmla="*/ 149 w 179"/>
                  <a:gd name="T13" fmla="*/ 1 h 163"/>
                  <a:gd name="T14" fmla="*/ 145 w 179"/>
                  <a:gd name="T15" fmla="*/ 3 h 163"/>
                  <a:gd name="T16" fmla="*/ 139 w 179"/>
                  <a:gd name="T17" fmla="*/ 3 h 163"/>
                  <a:gd name="T18" fmla="*/ 119 w 179"/>
                  <a:gd name="T19" fmla="*/ 9 h 163"/>
                  <a:gd name="T20" fmla="*/ 116 w 179"/>
                  <a:gd name="T21" fmla="*/ 12 h 163"/>
                  <a:gd name="T22" fmla="*/ 116 w 179"/>
                  <a:gd name="T23" fmla="*/ 27 h 163"/>
                  <a:gd name="T24" fmla="*/ 113 w 179"/>
                  <a:gd name="T25" fmla="*/ 38 h 163"/>
                  <a:gd name="T26" fmla="*/ 101 w 179"/>
                  <a:gd name="T27" fmla="*/ 39 h 163"/>
                  <a:gd name="T28" fmla="*/ 103 w 179"/>
                  <a:gd name="T29" fmla="*/ 47 h 163"/>
                  <a:gd name="T30" fmla="*/ 92 w 179"/>
                  <a:gd name="T31" fmla="*/ 61 h 163"/>
                  <a:gd name="T32" fmla="*/ 75 w 179"/>
                  <a:gd name="T33" fmla="*/ 70 h 163"/>
                  <a:gd name="T34" fmla="*/ 65 w 179"/>
                  <a:gd name="T35" fmla="*/ 74 h 163"/>
                  <a:gd name="T36" fmla="*/ 59 w 179"/>
                  <a:gd name="T37" fmla="*/ 82 h 163"/>
                  <a:gd name="T38" fmla="*/ 12 w 179"/>
                  <a:gd name="T39" fmla="*/ 96 h 163"/>
                  <a:gd name="T40" fmla="*/ 1 w 179"/>
                  <a:gd name="T41" fmla="*/ 95 h 163"/>
                  <a:gd name="T42" fmla="*/ 2 w 179"/>
                  <a:gd name="T43" fmla="*/ 97 h 163"/>
                  <a:gd name="T44" fmla="*/ 9 w 179"/>
                  <a:gd name="T45" fmla="*/ 104 h 163"/>
                  <a:gd name="T46" fmla="*/ 18 w 179"/>
                  <a:gd name="T47" fmla="*/ 119 h 163"/>
                  <a:gd name="T48" fmla="*/ 20 w 179"/>
                  <a:gd name="T49" fmla="*/ 131 h 163"/>
                  <a:gd name="T50" fmla="*/ 4 w 179"/>
                  <a:gd name="T51" fmla="*/ 144 h 163"/>
                  <a:gd name="T52" fmla="*/ 22 w 179"/>
                  <a:gd name="T53" fmla="*/ 144 h 163"/>
                  <a:gd name="T54" fmla="*/ 49 w 179"/>
                  <a:gd name="T55" fmla="*/ 142 h 163"/>
                  <a:gd name="T56" fmla="*/ 64 w 179"/>
                  <a:gd name="T57" fmla="*/ 149 h 163"/>
                  <a:gd name="T58" fmla="*/ 69 w 179"/>
                  <a:gd name="T59" fmla="*/ 159 h 163"/>
                  <a:gd name="T60" fmla="*/ 78 w 179"/>
                  <a:gd name="T61" fmla="*/ 163 h 163"/>
                  <a:gd name="T62" fmla="*/ 90 w 179"/>
                  <a:gd name="T63" fmla="*/ 156 h 163"/>
                  <a:gd name="T64" fmla="*/ 99 w 179"/>
                  <a:gd name="T65" fmla="*/ 155 h 163"/>
                  <a:gd name="T66" fmla="*/ 103 w 179"/>
                  <a:gd name="T67" fmla="*/ 146 h 163"/>
                  <a:gd name="T68" fmla="*/ 91 w 179"/>
                  <a:gd name="T69" fmla="*/ 125 h 163"/>
                  <a:gd name="T70" fmla="*/ 102 w 179"/>
                  <a:gd name="T71" fmla="*/ 112 h 163"/>
                  <a:gd name="T72" fmla="*/ 111 w 179"/>
                  <a:gd name="T73" fmla="*/ 112 h 163"/>
                  <a:gd name="T74" fmla="*/ 116 w 179"/>
                  <a:gd name="T75" fmla="*/ 113 h 163"/>
                  <a:gd name="T76" fmla="*/ 129 w 179"/>
                  <a:gd name="T77" fmla="*/ 100 h 163"/>
                  <a:gd name="T78" fmla="*/ 135 w 179"/>
                  <a:gd name="T79" fmla="*/ 88 h 163"/>
                  <a:gd name="T80" fmla="*/ 149 w 179"/>
                  <a:gd name="T81" fmla="*/ 75 h 163"/>
                  <a:gd name="T82" fmla="*/ 154 w 179"/>
                  <a:gd name="T83" fmla="*/ 59 h 163"/>
                  <a:gd name="T84" fmla="*/ 151 w 179"/>
                  <a:gd name="T85" fmla="*/ 57 h 163"/>
                  <a:gd name="T86" fmla="*/ 143 w 179"/>
                  <a:gd name="T87" fmla="*/ 44 h 163"/>
                  <a:gd name="T88" fmla="*/ 149 w 179"/>
                  <a:gd name="T89" fmla="*/ 26 h 163"/>
                  <a:gd name="T90" fmla="*/ 165 w 179"/>
                  <a:gd name="T91" fmla="*/ 29 h 163"/>
                  <a:gd name="T92" fmla="*/ 179 w 179"/>
                  <a:gd name="T93" fmla="*/ 2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9" h="163">
                    <a:moveTo>
                      <a:pt x="179" y="20"/>
                    </a:moveTo>
                    <a:cubicBezTo>
                      <a:pt x="178" y="20"/>
                      <a:pt x="178" y="20"/>
                      <a:pt x="178" y="20"/>
                    </a:cubicBezTo>
                    <a:cubicBezTo>
                      <a:pt x="177" y="19"/>
                      <a:pt x="177" y="19"/>
                      <a:pt x="177" y="19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5" y="18"/>
                      <a:pt x="175" y="18"/>
                      <a:pt x="174" y="18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3" y="17"/>
                      <a:pt x="172" y="17"/>
                      <a:pt x="172" y="16"/>
                    </a:cubicBezTo>
                    <a:cubicBezTo>
                      <a:pt x="166" y="14"/>
                      <a:pt x="165" y="9"/>
                      <a:pt x="165" y="7"/>
                    </a:cubicBezTo>
                    <a:cubicBezTo>
                      <a:pt x="164" y="6"/>
                      <a:pt x="162" y="4"/>
                      <a:pt x="160" y="3"/>
                    </a:cubicBezTo>
                    <a:cubicBezTo>
                      <a:pt x="159" y="2"/>
                      <a:pt x="158" y="1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4" y="0"/>
                      <a:pt x="153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1" y="0"/>
                      <a:pt x="151" y="0"/>
                      <a:pt x="150" y="0"/>
                    </a:cubicBezTo>
                    <a:cubicBezTo>
                      <a:pt x="150" y="0"/>
                      <a:pt x="150" y="1"/>
                      <a:pt x="149" y="1"/>
                    </a:cubicBezTo>
                    <a:cubicBezTo>
                      <a:pt x="149" y="1"/>
                      <a:pt x="148" y="1"/>
                      <a:pt x="148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6" y="2"/>
                      <a:pt x="146" y="2"/>
                      <a:pt x="145" y="3"/>
                    </a:cubicBezTo>
                    <a:cubicBezTo>
                      <a:pt x="145" y="3"/>
                      <a:pt x="144" y="3"/>
                      <a:pt x="144" y="3"/>
                    </a:cubicBezTo>
                    <a:cubicBezTo>
                      <a:pt x="143" y="3"/>
                      <a:pt x="143" y="3"/>
                      <a:pt x="142" y="3"/>
                    </a:cubicBezTo>
                    <a:cubicBezTo>
                      <a:pt x="141" y="3"/>
                      <a:pt x="140" y="3"/>
                      <a:pt x="139" y="3"/>
                    </a:cubicBezTo>
                    <a:cubicBezTo>
                      <a:pt x="139" y="2"/>
                      <a:pt x="138" y="2"/>
                      <a:pt x="138" y="2"/>
                    </a:cubicBezTo>
                    <a:cubicBezTo>
                      <a:pt x="134" y="2"/>
                      <a:pt x="129" y="4"/>
                      <a:pt x="125" y="7"/>
                    </a:cubicBezTo>
                    <a:cubicBezTo>
                      <a:pt x="124" y="8"/>
                      <a:pt x="122" y="9"/>
                      <a:pt x="119" y="9"/>
                    </a:cubicBezTo>
                    <a:cubicBezTo>
                      <a:pt x="118" y="10"/>
                      <a:pt x="118" y="10"/>
                      <a:pt x="117" y="10"/>
                    </a:cubicBezTo>
                    <a:cubicBezTo>
                      <a:pt x="116" y="10"/>
                      <a:pt x="116" y="10"/>
                      <a:pt x="116" y="11"/>
                    </a:cubicBezTo>
                    <a:cubicBezTo>
                      <a:pt x="116" y="11"/>
                      <a:pt x="116" y="12"/>
                      <a:pt x="116" y="12"/>
                    </a:cubicBezTo>
                    <a:cubicBezTo>
                      <a:pt x="119" y="14"/>
                      <a:pt x="119" y="17"/>
                      <a:pt x="119" y="18"/>
                    </a:cubicBezTo>
                    <a:cubicBezTo>
                      <a:pt x="119" y="19"/>
                      <a:pt x="119" y="19"/>
                      <a:pt x="119" y="20"/>
                    </a:cubicBezTo>
                    <a:cubicBezTo>
                      <a:pt x="119" y="23"/>
                      <a:pt x="117" y="25"/>
                      <a:pt x="116" y="27"/>
                    </a:cubicBezTo>
                    <a:cubicBezTo>
                      <a:pt x="115" y="28"/>
                      <a:pt x="114" y="29"/>
                      <a:pt x="113" y="29"/>
                    </a:cubicBezTo>
                    <a:cubicBezTo>
                      <a:pt x="113" y="30"/>
                      <a:pt x="113" y="31"/>
                      <a:pt x="113" y="33"/>
                    </a:cubicBezTo>
                    <a:cubicBezTo>
                      <a:pt x="113" y="34"/>
                      <a:pt x="113" y="36"/>
                      <a:pt x="113" y="38"/>
                    </a:cubicBezTo>
                    <a:cubicBezTo>
                      <a:pt x="112" y="39"/>
                      <a:pt x="111" y="40"/>
                      <a:pt x="108" y="40"/>
                    </a:cubicBezTo>
                    <a:cubicBezTo>
                      <a:pt x="107" y="40"/>
                      <a:pt x="104" y="40"/>
                      <a:pt x="102" y="39"/>
                    </a:cubicBezTo>
                    <a:cubicBezTo>
                      <a:pt x="102" y="39"/>
                      <a:pt x="101" y="39"/>
                      <a:pt x="101" y="39"/>
                    </a:cubicBezTo>
                    <a:cubicBezTo>
                      <a:pt x="101" y="39"/>
                      <a:pt x="101" y="40"/>
                      <a:pt x="101" y="40"/>
                    </a:cubicBezTo>
                    <a:cubicBezTo>
                      <a:pt x="102" y="41"/>
                      <a:pt x="103" y="43"/>
                      <a:pt x="104" y="44"/>
                    </a:cubicBezTo>
                    <a:cubicBezTo>
                      <a:pt x="104" y="45"/>
                      <a:pt x="104" y="46"/>
                      <a:pt x="103" y="47"/>
                    </a:cubicBezTo>
                    <a:cubicBezTo>
                      <a:pt x="101" y="49"/>
                      <a:pt x="98" y="51"/>
                      <a:pt x="94" y="51"/>
                    </a:cubicBezTo>
                    <a:cubicBezTo>
                      <a:pt x="93" y="51"/>
                      <a:pt x="93" y="53"/>
                      <a:pt x="93" y="58"/>
                    </a:cubicBezTo>
                    <a:cubicBezTo>
                      <a:pt x="92" y="59"/>
                      <a:pt x="92" y="60"/>
                      <a:pt x="92" y="61"/>
                    </a:cubicBezTo>
                    <a:cubicBezTo>
                      <a:pt x="92" y="70"/>
                      <a:pt x="85" y="71"/>
                      <a:pt x="83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0" y="67"/>
                      <a:pt x="76" y="69"/>
                      <a:pt x="75" y="70"/>
                    </a:cubicBezTo>
                    <a:cubicBezTo>
                      <a:pt x="75" y="72"/>
                      <a:pt x="74" y="74"/>
                      <a:pt x="70" y="74"/>
                    </a:cubicBezTo>
                    <a:cubicBezTo>
                      <a:pt x="69" y="74"/>
                      <a:pt x="68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2" y="74"/>
                      <a:pt x="59" y="77"/>
                      <a:pt x="58" y="78"/>
                    </a:cubicBezTo>
                    <a:cubicBezTo>
                      <a:pt x="58" y="78"/>
                      <a:pt x="59" y="80"/>
                      <a:pt x="59" y="82"/>
                    </a:cubicBezTo>
                    <a:cubicBezTo>
                      <a:pt x="60" y="86"/>
                      <a:pt x="60" y="88"/>
                      <a:pt x="59" y="89"/>
                    </a:cubicBezTo>
                    <a:cubicBezTo>
                      <a:pt x="58" y="93"/>
                      <a:pt x="21" y="96"/>
                      <a:pt x="15" y="96"/>
                    </a:cubicBezTo>
                    <a:cubicBezTo>
                      <a:pt x="14" y="96"/>
                      <a:pt x="13" y="96"/>
                      <a:pt x="12" y="96"/>
                    </a:cubicBezTo>
                    <a:cubicBezTo>
                      <a:pt x="10" y="96"/>
                      <a:pt x="8" y="96"/>
                      <a:pt x="7" y="95"/>
                    </a:cubicBezTo>
                    <a:cubicBezTo>
                      <a:pt x="6" y="95"/>
                      <a:pt x="6" y="95"/>
                      <a:pt x="5" y="95"/>
                    </a:cubicBezTo>
                    <a:cubicBezTo>
                      <a:pt x="4" y="95"/>
                      <a:pt x="2" y="95"/>
                      <a:pt x="1" y="95"/>
                    </a:cubicBezTo>
                    <a:cubicBezTo>
                      <a:pt x="1" y="95"/>
                      <a:pt x="0" y="95"/>
                      <a:pt x="0" y="95"/>
                    </a:cubicBezTo>
                    <a:cubicBezTo>
                      <a:pt x="0" y="95"/>
                      <a:pt x="1" y="96"/>
                      <a:pt x="1" y="96"/>
                    </a:cubicBezTo>
                    <a:cubicBezTo>
                      <a:pt x="1" y="96"/>
                      <a:pt x="1" y="97"/>
                      <a:pt x="2" y="97"/>
                    </a:cubicBezTo>
                    <a:cubicBezTo>
                      <a:pt x="2" y="97"/>
                      <a:pt x="2" y="97"/>
                      <a:pt x="2" y="98"/>
                    </a:cubicBezTo>
                    <a:cubicBezTo>
                      <a:pt x="2" y="98"/>
                      <a:pt x="2" y="98"/>
                      <a:pt x="2" y="99"/>
                    </a:cubicBezTo>
                    <a:cubicBezTo>
                      <a:pt x="4" y="101"/>
                      <a:pt x="6" y="103"/>
                      <a:pt x="9" y="104"/>
                    </a:cubicBezTo>
                    <a:cubicBezTo>
                      <a:pt x="10" y="105"/>
                      <a:pt x="11" y="106"/>
                      <a:pt x="12" y="106"/>
                    </a:cubicBezTo>
                    <a:cubicBezTo>
                      <a:pt x="17" y="108"/>
                      <a:pt x="17" y="113"/>
                      <a:pt x="17" y="116"/>
                    </a:cubicBezTo>
                    <a:cubicBezTo>
                      <a:pt x="18" y="117"/>
                      <a:pt x="18" y="118"/>
                      <a:pt x="18" y="119"/>
                    </a:cubicBezTo>
                    <a:cubicBezTo>
                      <a:pt x="21" y="120"/>
                      <a:pt x="23" y="125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2" y="130"/>
                      <a:pt x="21" y="131"/>
                      <a:pt x="20" y="131"/>
                    </a:cubicBezTo>
                    <a:cubicBezTo>
                      <a:pt x="17" y="131"/>
                      <a:pt x="15" y="132"/>
                      <a:pt x="13" y="133"/>
                    </a:cubicBezTo>
                    <a:cubicBezTo>
                      <a:pt x="12" y="133"/>
                      <a:pt x="11" y="134"/>
                      <a:pt x="10" y="134"/>
                    </a:cubicBezTo>
                    <a:cubicBezTo>
                      <a:pt x="8" y="135"/>
                      <a:pt x="4" y="139"/>
                      <a:pt x="4" y="144"/>
                    </a:cubicBezTo>
                    <a:cubicBezTo>
                      <a:pt x="4" y="144"/>
                      <a:pt x="4" y="144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17" y="145"/>
                      <a:pt x="22" y="144"/>
                      <a:pt x="22" y="144"/>
                    </a:cubicBezTo>
                    <a:cubicBezTo>
                      <a:pt x="24" y="141"/>
                      <a:pt x="30" y="140"/>
                      <a:pt x="33" y="142"/>
                    </a:cubicBezTo>
                    <a:cubicBezTo>
                      <a:pt x="34" y="143"/>
                      <a:pt x="37" y="143"/>
                      <a:pt x="41" y="143"/>
                    </a:cubicBezTo>
                    <a:cubicBezTo>
                      <a:pt x="45" y="143"/>
                      <a:pt x="48" y="143"/>
                      <a:pt x="49" y="142"/>
                    </a:cubicBezTo>
                    <a:cubicBezTo>
                      <a:pt x="51" y="141"/>
                      <a:pt x="53" y="140"/>
                      <a:pt x="55" y="140"/>
                    </a:cubicBezTo>
                    <a:cubicBezTo>
                      <a:pt x="59" y="140"/>
                      <a:pt x="61" y="143"/>
                      <a:pt x="61" y="146"/>
                    </a:cubicBezTo>
                    <a:cubicBezTo>
                      <a:pt x="61" y="147"/>
                      <a:pt x="62" y="148"/>
                      <a:pt x="64" y="149"/>
                    </a:cubicBezTo>
                    <a:cubicBezTo>
                      <a:pt x="65" y="150"/>
                      <a:pt x="65" y="150"/>
                      <a:pt x="66" y="151"/>
                    </a:cubicBezTo>
                    <a:cubicBezTo>
                      <a:pt x="68" y="153"/>
                      <a:pt x="68" y="155"/>
                      <a:pt x="68" y="156"/>
                    </a:cubicBezTo>
                    <a:cubicBezTo>
                      <a:pt x="68" y="157"/>
                      <a:pt x="68" y="158"/>
                      <a:pt x="69" y="159"/>
                    </a:cubicBezTo>
                    <a:cubicBezTo>
                      <a:pt x="69" y="160"/>
                      <a:pt x="70" y="160"/>
                      <a:pt x="72" y="161"/>
                    </a:cubicBezTo>
                    <a:cubicBezTo>
                      <a:pt x="74" y="161"/>
                      <a:pt x="76" y="162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9" y="162"/>
                      <a:pt x="79" y="162"/>
                      <a:pt x="79" y="161"/>
                    </a:cubicBezTo>
                    <a:cubicBezTo>
                      <a:pt x="81" y="158"/>
                      <a:pt x="83" y="154"/>
                      <a:pt x="90" y="156"/>
                    </a:cubicBezTo>
                    <a:cubicBezTo>
                      <a:pt x="91" y="156"/>
                      <a:pt x="93" y="156"/>
                      <a:pt x="93" y="156"/>
                    </a:cubicBezTo>
                    <a:cubicBezTo>
                      <a:pt x="94" y="156"/>
                      <a:pt x="95" y="156"/>
                      <a:pt x="96" y="155"/>
                    </a:cubicBezTo>
                    <a:cubicBezTo>
                      <a:pt x="97" y="155"/>
                      <a:pt x="98" y="155"/>
                      <a:pt x="99" y="155"/>
                    </a:cubicBezTo>
                    <a:cubicBezTo>
                      <a:pt x="100" y="155"/>
                      <a:pt x="100" y="155"/>
                      <a:pt x="101" y="155"/>
                    </a:cubicBezTo>
                    <a:cubicBezTo>
                      <a:pt x="104" y="156"/>
                      <a:pt x="106" y="156"/>
                      <a:pt x="107" y="154"/>
                    </a:cubicBezTo>
                    <a:cubicBezTo>
                      <a:pt x="108" y="153"/>
                      <a:pt x="106" y="149"/>
                      <a:pt x="103" y="146"/>
                    </a:cubicBezTo>
                    <a:cubicBezTo>
                      <a:pt x="101" y="144"/>
                      <a:pt x="97" y="138"/>
                      <a:pt x="98" y="133"/>
                    </a:cubicBezTo>
                    <a:cubicBezTo>
                      <a:pt x="98" y="132"/>
                      <a:pt x="97" y="131"/>
                      <a:pt x="95" y="130"/>
                    </a:cubicBezTo>
                    <a:cubicBezTo>
                      <a:pt x="93" y="129"/>
                      <a:pt x="91" y="128"/>
                      <a:pt x="91" y="125"/>
                    </a:cubicBezTo>
                    <a:cubicBezTo>
                      <a:pt x="91" y="122"/>
                      <a:pt x="95" y="117"/>
                      <a:pt x="99" y="114"/>
                    </a:cubicBezTo>
                    <a:cubicBezTo>
                      <a:pt x="99" y="113"/>
                      <a:pt x="99" y="113"/>
                      <a:pt x="100" y="113"/>
                    </a:cubicBezTo>
                    <a:cubicBezTo>
                      <a:pt x="100" y="113"/>
                      <a:pt x="101" y="112"/>
                      <a:pt x="102" y="112"/>
                    </a:cubicBezTo>
                    <a:cubicBezTo>
                      <a:pt x="103" y="112"/>
                      <a:pt x="104" y="113"/>
                      <a:pt x="105" y="113"/>
                    </a:cubicBezTo>
                    <a:cubicBezTo>
                      <a:pt x="106" y="114"/>
                      <a:pt x="107" y="114"/>
                      <a:pt x="108" y="114"/>
                    </a:cubicBezTo>
                    <a:cubicBezTo>
                      <a:pt x="108" y="113"/>
                      <a:pt x="109" y="112"/>
                      <a:pt x="111" y="112"/>
                    </a:cubicBezTo>
                    <a:cubicBezTo>
                      <a:pt x="111" y="112"/>
                      <a:pt x="111" y="112"/>
                      <a:pt x="111" y="112"/>
                    </a:cubicBezTo>
                    <a:cubicBezTo>
                      <a:pt x="111" y="112"/>
                      <a:pt x="112" y="112"/>
                      <a:pt x="112" y="112"/>
                    </a:cubicBezTo>
                    <a:cubicBezTo>
                      <a:pt x="114" y="112"/>
                      <a:pt x="115" y="112"/>
                      <a:pt x="116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8" y="113"/>
                      <a:pt x="121" y="109"/>
                      <a:pt x="121" y="106"/>
                    </a:cubicBezTo>
                    <a:cubicBezTo>
                      <a:pt x="122" y="102"/>
                      <a:pt x="126" y="101"/>
                      <a:pt x="129" y="100"/>
                    </a:cubicBezTo>
                    <a:cubicBezTo>
                      <a:pt x="130" y="100"/>
                      <a:pt x="131" y="99"/>
                      <a:pt x="131" y="99"/>
                    </a:cubicBezTo>
                    <a:cubicBezTo>
                      <a:pt x="132" y="98"/>
                      <a:pt x="133" y="94"/>
                      <a:pt x="134" y="92"/>
                    </a:cubicBezTo>
                    <a:cubicBezTo>
                      <a:pt x="134" y="90"/>
                      <a:pt x="135" y="88"/>
                      <a:pt x="135" y="88"/>
                    </a:cubicBezTo>
                    <a:cubicBezTo>
                      <a:pt x="136" y="86"/>
                      <a:pt x="138" y="86"/>
                      <a:pt x="139" y="86"/>
                    </a:cubicBezTo>
                    <a:cubicBezTo>
                      <a:pt x="141" y="85"/>
                      <a:pt x="142" y="85"/>
                      <a:pt x="142" y="83"/>
                    </a:cubicBezTo>
                    <a:cubicBezTo>
                      <a:pt x="142" y="76"/>
                      <a:pt x="147" y="75"/>
                      <a:pt x="149" y="75"/>
                    </a:cubicBezTo>
                    <a:cubicBezTo>
                      <a:pt x="149" y="75"/>
                      <a:pt x="149" y="73"/>
                      <a:pt x="149" y="72"/>
                    </a:cubicBezTo>
                    <a:cubicBezTo>
                      <a:pt x="149" y="70"/>
                      <a:pt x="149" y="69"/>
                      <a:pt x="149" y="68"/>
                    </a:cubicBezTo>
                    <a:cubicBezTo>
                      <a:pt x="150" y="65"/>
                      <a:pt x="151" y="61"/>
                      <a:pt x="154" y="59"/>
                    </a:cubicBezTo>
                    <a:cubicBezTo>
                      <a:pt x="155" y="59"/>
                      <a:pt x="155" y="59"/>
                      <a:pt x="156" y="58"/>
                    </a:cubicBezTo>
                    <a:cubicBezTo>
                      <a:pt x="155" y="58"/>
                      <a:pt x="154" y="57"/>
                      <a:pt x="152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47" y="57"/>
                      <a:pt x="144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4"/>
                      <a:pt x="143" y="44"/>
                      <a:pt x="143" y="44"/>
                    </a:cubicBezTo>
                    <a:cubicBezTo>
                      <a:pt x="143" y="41"/>
                      <a:pt x="143" y="36"/>
                      <a:pt x="142" y="35"/>
                    </a:cubicBezTo>
                    <a:cubicBezTo>
                      <a:pt x="141" y="35"/>
                      <a:pt x="140" y="33"/>
                      <a:pt x="141" y="31"/>
                    </a:cubicBezTo>
                    <a:cubicBezTo>
                      <a:pt x="142" y="28"/>
                      <a:pt x="145" y="26"/>
                      <a:pt x="149" y="26"/>
                    </a:cubicBezTo>
                    <a:cubicBezTo>
                      <a:pt x="152" y="26"/>
                      <a:pt x="154" y="27"/>
                      <a:pt x="157" y="28"/>
                    </a:cubicBezTo>
                    <a:cubicBezTo>
                      <a:pt x="160" y="28"/>
                      <a:pt x="162" y="29"/>
                      <a:pt x="164" y="29"/>
                    </a:cubicBezTo>
                    <a:cubicBezTo>
                      <a:pt x="165" y="29"/>
                      <a:pt x="165" y="29"/>
                      <a:pt x="165" y="29"/>
                    </a:cubicBezTo>
                    <a:cubicBezTo>
                      <a:pt x="167" y="27"/>
                      <a:pt x="171" y="26"/>
                      <a:pt x="174" y="25"/>
                    </a:cubicBezTo>
                    <a:cubicBezTo>
                      <a:pt x="175" y="25"/>
                      <a:pt x="176" y="25"/>
                      <a:pt x="176" y="24"/>
                    </a:cubicBezTo>
                    <a:cubicBezTo>
                      <a:pt x="177" y="24"/>
                      <a:pt x="177" y="23"/>
                      <a:pt x="179" y="20"/>
                    </a:cubicBezTo>
                    <a:cubicBezTo>
                      <a:pt x="179" y="20"/>
                      <a:pt x="179" y="20"/>
                      <a:pt x="179" y="2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8" name="Group 1186"/>
            <p:cNvGrpSpPr>
              <a:grpSpLocks noChangeAspect="1"/>
            </p:cNvGrpSpPr>
            <p:nvPr/>
          </p:nvGrpSpPr>
          <p:grpSpPr bwMode="auto">
            <a:xfrm>
              <a:off x="6138262" y="2895745"/>
              <a:ext cx="755964" cy="907682"/>
              <a:chOff x="2433" y="2872"/>
              <a:chExt cx="586" cy="536"/>
            </a:xfrm>
            <a:solidFill>
              <a:srgbClr val="BFBFBF"/>
            </a:solidFill>
          </p:grpSpPr>
          <p:sp>
            <p:nvSpPr>
              <p:cNvPr id="1002" name="Freeform 1187"/>
              <p:cNvSpPr>
                <a:spLocks/>
              </p:cNvSpPr>
              <p:nvPr/>
            </p:nvSpPr>
            <p:spPr bwMode="auto">
              <a:xfrm>
                <a:off x="2822" y="3333"/>
                <a:ext cx="197" cy="75"/>
              </a:xfrm>
              <a:custGeom>
                <a:avLst/>
                <a:gdLst>
                  <a:gd name="T0" fmla="*/ 202 w 206"/>
                  <a:gd name="T1" fmla="*/ 26 h 78"/>
                  <a:gd name="T2" fmla="*/ 202 w 206"/>
                  <a:gd name="T3" fmla="*/ 26 h 78"/>
                  <a:gd name="T4" fmla="*/ 200 w 206"/>
                  <a:gd name="T5" fmla="*/ 25 h 78"/>
                  <a:gd name="T6" fmla="*/ 190 w 206"/>
                  <a:gd name="T7" fmla="*/ 12 h 78"/>
                  <a:gd name="T8" fmla="*/ 188 w 206"/>
                  <a:gd name="T9" fmla="*/ 9 h 78"/>
                  <a:gd name="T10" fmla="*/ 178 w 206"/>
                  <a:gd name="T11" fmla="*/ 7 h 78"/>
                  <a:gd name="T12" fmla="*/ 172 w 206"/>
                  <a:gd name="T13" fmla="*/ 7 h 78"/>
                  <a:gd name="T14" fmla="*/ 139 w 206"/>
                  <a:gd name="T15" fmla="*/ 14 h 78"/>
                  <a:gd name="T16" fmla="*/ 118 w 206"/>
                  <a:gd name="T17" fmla="*/ 10 h 78"/>
                  <a:gd name="T18" fmla="*/ 107 w 206"/>
                  <a:gd name="T19" fmla="*/ 5 h 78"/>
                  <a:gd name="T20" fmla="*/ 86 w 206"/>
                  <a:gd name="T21" fmla="*/ 0 h 78"/>
                  <a:gd name="T22" fmla="*/ 38 w 206"/>
                  <a:gd name="T23" fmla="*/ 13 h 78"/>
                  <a:gd name="T24" fmla="*/ 27 w 206"/>
                  <a:gd name="T25" fmla="*/ 21 h 78"/>
                  <a:gd name="T26" fmla="*/ 3 w 206"/>
                  <a:gd name="T27" fmla="*/ 23 h 78"/>
                  <a:gd name="T28" fmla="*/ 7 w 206"/>
                  <a:gd name="T29" fmla="*/ 30 h 78"/>
                  <a:gd name="T30" fmla="*/ 7 w 206"/>
                  <a:gd name="T31" fmla="*/ 43 h 78"/>
                  <a:gd name="T32" fmla="*/ 10 w 206"/>
                  <a:gd name="T33" fmla="*/ 54 h 78"/>
                  <a:gd name="T34" fmla="*/ 14 w 206"/>
                  <a:gd name="T35" fmla="*/ 60 h 78"/>
                  <a:gd name="T36" fmla="*/ 24 w 206"/>
                  <a:gd name="T37" fmla="*/ 65 h 78"/>
                  <a:gd name="T38" fmla="*/ 33 w 206"/>
                  <a:gd name="T39" fmla="*/ 73 h 78"/>
                  <a:gd name="T40" fmla="*/ 53 w 206"/>
                  <a:gd name="T41" fmla="*/ 65 h 78"/>
                  <a:gd name="T42" fmla="*/ 71 w 206"/>
                  <a:gd name="T43" fmla="*/ 75 h 78"/>
                  <a:gd name="T44" fmla="*/ 82 w 206"/>
                  <a:gd name="T45" fmla="*/ 72 h 78"/>
                  <a:gd name="T46" fmla="*/ 97 w 206"/>
                  <a:gd name="T47" fmla="*/ 67 h 78"/>
                  <a:gd name="T48" fmla="*/ 111 w 206"/>
                  <a:gd name="T49" fmla="*/ 66 h 78"/>
                  <a:gd name="T50" fmla="*/ 109 w 206"/>
                  <a:gd name="T51" fmla="*/ 76 h 78"/>
                  <a:gd name="T52" fmla="*/ 111 w 206"/>
                  <a:gd name="T53" fmla="*/ 77 h 78"/>
                  <a:gd name="T54" fmla="*/ 112 w 206"/>
                  <a:gd name="T55" fmla="*/ 76 h 78"/>
                  <a:gd name="T56" fmla="*/ 112 w 206"/>
                  <a:gd name="T57" fmla="*/ 73 h 78"/>
                  <a:gd name="T58" fmla="*/ 117 w 206"/>
                  <a:gd name="T59" fmla="*/ 67 h 78"/>
                  <a:gd name="T60" fmla="*/ 120 w 206"/>
                  <a:gd name="T61" fmla="*/ 68 h 78"/>
                  <a:gd name="T62" fmla="*/ 134 w 206"/>
                  <a:gd name="T63" fmla="*/ 65 h 78"/>
                  <a:gd name="T64" fmla="*/ 136 w 206"/>
                  <a:gd name="T65" fmla="*/ 66 h 78"/>
                  <a:gd name="T66" fmla="*/ 138 w 206"/>
                  <a:gd name="T67" fmla="*/ 67 h 78"/>
                  <a:gd name="T68" fmla="*/ 149 w 206"/>
                  <a:gd name="T69" fmla="*/ 67 h 78"/>
                  <a:gd name="T70" fmla="*/ 176 w 206"/>
                  <a:gd name="T71" fmla="*/ 61 h 78"/>
                  <a:gd name="T72" fmla="*/ 180 w 206"/>
                  <a:gd name="T73" fmla="*/ 61 h 78"/>
                  <a:gd name="T74" fmla="*/ 195 w 206"/>
                  <a:gd name="T75" fmla="*/ 61 h 78"/>
                  <a:gd name="T76" fmla="*/ 205 w 206"/>
                  <a:gd name="T77" fmla="*/ 64 h 78"/>
                  <a:gd name="T78" fmla="*/ 206 w 206"/>
                  <a:gd name="T79" fmla="*/ 64 h 78"/>
                  <a:gd name="T80" fmla="*/ 206 w 206"/>
                  <a:gd name="T81" fmla="*/ 64 h 78"/>
                  <a:gd name="T82" fmla="*/ 205 w 206"/>
                  <a:gd name="T83" fmla="*/ 63 h 78"/>
                  <a:gd name="T84" fmla="*/ 205 w 206"/>
                  <a:gd name="T85" fmla="*/ 61 h 78"/>
                  <a:gd name="T86" fmla="*/ 204 w 206"/>
                  <a:gd name="T87" fmla="*/ 60 h 78"/>
                  <a:gd name="T88" fmla="*/ 203 w 206"/>
                  <a:gd name="T89" fmla="*/ 58 h 78"/>
                  <a:gd name="T90" fmla="*/ 202 w 206"/>
                  <a:gd name="T91" fmla="*/ 57 h 78"/>
                  <a:gd name="T92" fmla="*/ 200 w 206"/>
                  <a:gd name="T93" fmla="*/ 44 h 78"/>
                  <a:gd name="T94" fmla="*/ 199 w 206"/>
                  <a:gd name="T95" fmla="*/ 41 h 78"/>
                  <a:gd name="T96" fmla="*/ 199 w 206"/>
                  <a:gd name="T97" fmla="*/ 36 h 78"/>
                  <a:gd name="T98" fmla="*/ 199 w 206"/>
                  <a:gd name="T99" fmla="*/ 33 h 78"/>
                  <a:gd name="T100" fmla="*/ 201 w 206"/>
                  <a:gd name="T101" fmla="*/ 3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78">
                    <a:moveTo>
                      <a:pt x="201" y="31"/>
                    </a:moveTo>
                    <a:cubicBezTo>
                      <a:pt x="201" y="30"/>
                      <a:pt x="201" y="28"/>
                      <a:pt x="202" y="27"/>
                    </a:cubicBezTo>
                    <a:cubicBezTo>
                      <a:pt x="202" y="27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1" y="25"/>
                      <a:pt x="201" y="25"/>
                    </a:cubicBezTo>
                    <a:cubicBezTo>
                      <a:pt x="201" y="26"/>
                      <a:pt x="201" y="25"/>
                      <a:pt x="201" y="25"/>
                    </a:cubicBezTo>
                    <a:cubicBezTo>
                      <a:pt x="200" y="25"/>
                      <a:pt x="200" y="25"/>
                      <a:pt x="200" y="25"/>
                    </a:cubicBezTo>
                    <a:cubicBezTo>
                      <a:pt x="198" y="25"/>
                      <a:pt x="194" y="25"/>
                      <a:pt x="192" y="21"/>
                    </a:cubicBezTo>
                    <a:cubicBezTo>
                      <a:pt x="191" y="19"/>
                      <a:pt x="191" y="17"/>
                      <a:pt x="191" y="16"/>
                    </a:cubicBezTo>
                    <a:cubicBezTo>
                      <a:pt x="191" y="14"/>
                      <a:pt x="191" y="14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89" y="12"/>
                    </a:cubicBezTo>
                    <a:cubicBezTo>
                      <a:pt x="189" y="11"/>
                      <a:pt x="188" y="10"/>
                      <a:pt x="188" y="9"/>
                    </a:cubicBezTo>
                    <a:cubicBezTo>
                      <a:pt x="187" y="7"/>
                      <a:pt x="185" y="6"/>
                      <a:pt x="185" y="6"/>
                    </a:cubicBezTo>
                    <a:cubicBezTo>
                      <a:pt x="184" y="6"/>
                      <a:pt x="184" y="6"/>
                      <a:pt x="184" y="6"/>
                    </a:cubicBezTo>
                    <a:cubicBezTo>
                      <a:pt x="183" y="6"/>
                      <a:pt x="182" y="7"/>
                      <a:pt x="178" y="7"/>
                    </a:cubicBezTo>
                    <a:cubicBezTo>
                      <a:pt x="177" y="7"/>
                      <a:pt x="176" y="7"/>
                      <a:pt x="175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3" y="7"/>
                      <a:pt x="172" y="7"/>
                    </a:cubicBezTo>
                    <a:cubicBezTo>
                      <a:pt x="167" y="11"/>
                      <a:pt x="158" y="14"/>
                      <a:pt x="153" y="14"/>
                    </a:cubicBezTo>
                    <a:cubicBezTo>
                      <a:pt x="151" y="14"/>
                      <a:pt x="150" y="14"/>
                      <a:pt x="150" y="13"/>
                    </a:cubicBezTo>
                    <a:cubicBezTo>
                      <a:pt x="148" y="13"/>
                      <a:pt x="143" y="13"/>
                      <a:pt x="139" y="14"/>
                    </a:cubicBezTo>
                    <a:cubicBezTo>
                      <a:pt x="136" y="14"/>
                      <a:pt x="133" y="14"/>
                      <a:pt x="131" y="14"/>
                    </a:cubicBezTo>
                    <a:cubicBezTo>
                      <a:pt x="127" y="14"/>
                      <a:pt x="124" y="13"/>
                      <a:pt x="122" y="11"/>
                    </a:cubicBezTo>
                    <a:cubicBezTo>
                      <a:pt x="121" y="10"/>
                      <a:pt x="119" y="10"/>
                      <a:pt x="118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4" y="10"/>
                      <a:pt x="112" y="8"/>
                      <a:pt x="111" y="7"/>
                    </a:cubicBezTo>
                    <a:cubicBezTo>
                      <a:pt x="110" y="6"/>
                      <a:pt x="109" y="5"/>
                      <a:pt x="107" y="5"/>
                    </a:cubicBezTo>
                    <a:cubicBezTo>
                      <a:pt x="105" y="5"/>
                      <a:pt x="104" y="5"/>
                      <a:pt x="103" y="4"/>
                    </a:cubicBezTo>
                    <a:cubicBezTo>
                      <a:pt x="102" y="3"/>
                      <a:pt x="99" y="2"/>
                      <a:pt x="90" y="1"/>
                    </a:cubicBezTo>
                    <a:cubicBezTo>
                      <a:pt x="89" y="1"/>
                      <a:pt x="87" y="0"/>
                      <a:pt x="86" y="0"/>
                    </a:cubicBezTo>
                    <a:cubicBezTo>
                      <a:pt x="73" y="0"/>
                      <a:pt x="62" y="7"/>
                      <a:pt x="58" y="11"/>
                    </a:cubicBezTo>
                    <a:cubicBezTo>
                      <a:pt x="56" y="12"/>
                      <a:pt x="52" y="13"/>
                      <a:pt x="47" y="13"/>
                    </a:cubicBezTo>
                    <a:cubicBezTo>
                      <a:pt x="44" y="13"/>
                      <a:pt x="41" y="13"/>
                      <a:pt x="38" y="13"/>
                    </a:cubicBezTo>
                    <a:cubicBezTo>
                      <a:pt x="36" y="13"/>
                      <a:pt x="34" y="12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5"/>
                      <a:pt x="32" y="19"/>
                      <a:pt x="27" y="21"/>
                    </a:cubicBezTo>
                    <a:cubicBezTo>
                      <a:pt x="24" y="22"/>
                      <a:pt x="20" y="22"/>
                      <a:pt x="16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2"/>
                      <a:pt x="5" y="22"/>
                      <a:pt x="3" y="23"/>
                    </a:cubicBezTo>
                    <a:cubicBezTo>
                      <a:pt x="1" y="24"/>
                      <a:pt x="0" y="27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4" y="28"/>
                      <a:pt x="6" y="29"/>
                      <a:pt x="7" y="30"/>
                    </a:cubicBezTo>
                    <a:cubicBezTo>
                      <a:pt x="7" y="31"/>
                      <a:pt x="7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8" y="37"/>
                      <a:pt x="9" y="40"/>
                      <a:pt x="7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6" y="46"/>
                      <a:pt x="6" y="47"/>
                      <a:pt x="7" y="47"/>
                    </a:cubicBezTo>
                    <a:cubicBezTo>
                      <a:pt x="10" y="49"/>
                      <a:pt x="11" y="52"/>
                      <a:pt x="10" y="54"/>
                    </a:cubicBezTo>
                    <a:cubicBezTo>
                      <a:pt x="10" y="55"/>
                      <a:pt x="9" y="55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2" y="58"/>
                      <a:pt x="13" y="59"/>
                      <a:pt x="14" y="60"/>
                    </a:cubicBezTo>
                    <a:cubicBezTo>
                      <a:pt x="14" y="60"/>
                      <a:pt x="15" y="61"/>
                      <a:pt x="16" y="61"/>
                    </a:cubicBezTo>
                    <a:cubicBezTo>
                      <a:pt x="18" y="62"/>
                      <a:pt x="21" y="63"/>
                      <a:pt x="21" y="65"/>
                    </a:cubicBezTo>
                    <a:cubicBezTo>
                      <a:pt x="21" y="65"/>
                      <a:pt x="22" y="66"/>
                      <a:pt x="24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9" y="65"/>
                      <a:pt x="31" y="68"/>
                      <a:pt x="32" y="71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4" y="73"/>
                      <a:pt x="34" y="74"/>
                      <a:pt x="37" y="74"/>
                    </a:cubicBezTo>
                    <a:cubicBezTo>
                      <a:pt x="40" y="74"/>
                      <a:pt x="44" y="72"/>
                      <a:pt x="44" y="71"/>
                    </a:cubicBezTo>
                    <a:cubicBezTo>
                      <a:pt x="44" y="69"/>
                      <a:pt x="45" y="65"/>
                      <a:pt x="53" y="65"/>
                    </a:cubicBezTo>
                    <a:cubicBezTo>
                      <a:pt x="54" y="65"/>
                      <a:pt x="55" y="65"/>
                      <a:pt x="56" y="65"/>
                    </a:cubicBezTo>
                    <a:cubicBezTo>
                      <a:pt x="60" y="66"/>
                      <a:pt x="64" y="69"/>
                      <a:pt x="68" y="72"/>
                    </a:cubicBezTo>
                    <a:cubicBezTo>
                      <a:pt x="69" y="73"/>
                      <a:pt x="71" y="74"/>
                      <a:pt x="71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5"/>
                      <a:pt x="75" y="74"/>
                      <a:pt x="77" y="74"/>
                    </a:cubicBezTo>
                    <a:cubicBezTo>
                      <a:pt x="79" y="73"/>
                      <a:pt x="81" y="72"/>
                      <a:pt x="82" y="72"/>
                    </a:cubicBezTo>
                    <a:cubicBezTo>
                      <a:pt x="84" y="72"/>
                      <a:pt x="87" y="70"/>
                      <a:pt x="89" y="68"/>
                    </a:cubicBezTo>
                    <a:cubicBezTo>
                      <a:pt x="90" y="67"/>
                      <a:pt x="91" y="66"/>
                      <a:pt x="92" y="66"/>
                    </a:cubicBezTo>
                    <a:cubicBezTo>
                      <a:pt x="94" y="65"/>
                      <a:pt x="96" y="66"/>
                      <a:pt x="97" y="67"/>
                    </a:cubicBezTo>
                    <a:cubicBezTo>
                      <a:pt x="99" y="68"/>
                      <a:pt x="100" y="69"/>
                      <a:pt x="101" y="68"/>
                    </a:cubicBezTo>
                    <a:cubicBezTo>
                      <a:pt x="103" y="67"/>
                      <a:pt x="106" y="65"/>
                      <a:pt x="109" y="65"/>
                    </a:cubicBezTo>
                    <a:cubicBezTo>
                      <a:pt x="110" y="65"/>
                      <a:pt x="111" y="65"/>
                      <a:pt x="111" y="66"/>
                    </a:cubicBezTo>
                    <a:cubicBezTo>
                      <a:pt x="112" y="66"/>
                      <a:pt x="112" y="67"/>
                      <a:pt x="113" y="68"/>
                    </a:cubicBezTo>
                    <a:cubicBezTo>
                      <a:pt x="113" y="69"/>
                      <a:pt x="112" y="71"/>
                      <a:pt x="111" y="72"/>
                    </a:cubicBezTo>
                    <a:cubicBezTo>
                      <a:pt x="110" y="73"/>
                      <a:pt x="109" y="75"/>
                      <a:pt x="109" y="76"/>
                    </a:cubicBezTo>
                    <a:cubicBezTo>
                      <a:pt x="109" y="76"/>
                      <a:pt x="110" y="77"/>
                      <a:pt x="110" y="78"/>
                    </a:cubicBezTo>
                    <a:cubicBezTo>
                      <a:pt x="110" y="78"/>
                      <a:pt x="110" y="78"/>
                      <a:pt x="110" y="78"/>
                    </a:cubicBezTo>
                    <a:cubicBezTo>
                      <a:pt x="110" y="78"/>
                      <a:pt x="111" y="77"/>
                      <a:pt x="111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1" y="76"/>
                      <a:pt x="111" y="76"/>
                      <a:pt x="112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76"/>
                      <a:pt x="112" y="75"/>
                      <a:pt x="112" y="75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4"/>
                      <a:pt x="112" y="74"/>
                      <a:pt x="112" y="73"/>
                    </a:cubicBezTo>
                    <a:cubicBezTo>
                      <a:pt x="112" y="73"/>
                      <a:pt x="112" y="73"/>
                      <a:pt x="112" y="72"/>
                    </a:cubicBezTo>
                    <a:cubicBezTo>
                      <a:pt x="112" y="71"/>
                      <a:pt x="113" y="70"/>
                      <a:pt x="113" y="70"/>
                    </a:cubicBezTo>
                    <a:cubicBezTo>
                      <a:pt x="114" y="68"/>
                      <a:pt x="115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8" y="67"/>
                      <a:pt x="119" y="68"/>
                      <a:pt x="120" y="68"/>
                    </a:cubicBezTo>
                    <a:cubicBezTo>
                      <a:pt x="122" y="70"/>
                      <a:pt x="124" y="70"/>
                      <a:pt x="128" y="68"/>
                    </a:cubicBezTo>
                    <a:cubicBezTo>
                      <a:pt x="129" y="68"/>
                      <a:pt x="130" y="67"/>
                      <a:pt x="131" y="67"/>
                    </a:cubicBezTo>
                    <a:cubicBezTo>
                      <a:pt x="132" y="66"/>
                      <a:pt x="133" y="65"/>
                      <a:pt x="134" y="65"/>
                    </a:cubicBezTo>
                    <a:cubicBezTo>
                      <a:pt x="135" y="65"/>
                      <a:pt x="135" y="66"/>
                      <a:pt x="135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7" y="66"/>
                      <a:pt x="137" y="66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7"/>
                      <a:pt x="137" y="67"/>
                      <a:pt x="138" y="67"/>
                    </a:cubicBezTo>
                    <a:cubicBezTo>
                      <a:pt x="138" y="67"/>
                      <a:pt x="138" y="68"/>
                      <a:pt x="139" y="68"/>
                    </a:cubicBezTo>
                    <a:cubicBezTo>
                      <a:pt x="140" y="68"/>
                      <a:pt x="141" y="68"/>
                      <a:pt x="142" y="67"/>
                    </a:cubicBezTo>
                    <a:cubicBezTo>
                      <a:pt x="144" y="67"/>
                      <a:pt x="146" y="67"/>
                      <a:pt x="149" y="67"/>
                    </a:cubicBezTo>
                    <a:cubicBezTo>
                      <a:pt x="152" y="67"/>
                      <a:pt x="154" y="66"/>
                      <a:pt x="156" y="65"/>
                    </a:cubicBezTo>
                    <a:cubicBezTo>
                      <a:pt x="158" y="64"/>
                      <a:pt x="160" y="62"/>
                      <a:pt x="164" y="63"/>
                    </a:cubicBezTo>
                    <a:cubicBezTo>
                      <a:pt x="170" y="63"/>
                      <a:pt x="176" y="61"/>
                      <a:pt x="176" y="61"/>
                    </a:cubicBezTo>
                    <a:cubicBezTo>
                      <a:pt x="176" y="61"/>
                      <a:pt x="176" y="61"/>
                      <a:pt x="176" y="61"/>
                    </a:cubicBezTo>
                    <a:cubicBezTo>
                      <a:pt x="180" y="62"/>
                      <a:pt x="180" y="62"/>
                      <a:pt x="180" y="62"/>
                    </a:cubicBezTo>
                    <a:cubicBezTo>
                      <a:pt x="180" y="62"/>
                      <a:pt x="180" y="62"/>
                      <a:pt x="180" y="61"/>
                    </a:cubicBezTo>
                    <a:cubicBezTo>
                      <a:pt x="181" y="60"/>
                      <a:pt x="182" y="59"/>
                      <a:pt x="185" y="58"/>
                    </a:cubicBezTo>
                    <a:cubicBezTo>
                      <a:pt x="189" y="58"/>
                      <a:pt x="191" y="59"/>
                      <a:pt x="193" y="60"/>
                    </a:cubicBezTo>
                    <a:cubicBezTo>
                      <a:pt x="194" y="60"/>
                      <a:pt x="194" y="61"/>
                      <a:pt x="195" y="61"/>
                    </a:cubicBezTo>
                    <a:cubicBezTo>
                      <a:pt x="195" y="60"/>
                      <a:pt x="196" y="60"/>
                      <a:pt x="196" y="60"/>
                    </a:cubicBezTo>
                    <a:cubicBezTo>
                      <a:pt x="198" y="60"/>
                      <a:pt x="200" y="61"/>
                      <a:pt x="202" y="62"/>
                    </a:cubicBezTo>
                    <a:cubicBezTo>
                      <a:pt x="203" y="63"/>
                      <a:pt x="204" y="63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3"/>
                    </a:cubicBezTo>
                    <a:cubicBezTo>
                      <a:pt x="206" y="63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0"/>
                      <a:pt x="204" y="60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4" y="59"/>
                      <a:pt x="203" y="59"/>
                      <a:pt x="203" y="59"/>
                    </a:cubicBezTo>
                    <a:cubicBezTo>
                      <a:pt x="203" y="59"/>
                      <a:pt x="203" y="59"/>
                      <a:pt x="203" y="58"/>
                    </a:cubicBezTo>
                    <a:cubicBezTo>
                      <a:pt x="203" y="58"/>
                      <a:pt x="203" y="58"/>
                      <a:pt x="203" y="58"/>
                    </a:cubicBezTo>
                    <a:cubicBezTo>
                      <a:pt x="203" y="58"/>
                      <a:pt x="202" y="58"/>
                      <a:pt x="202" y="58"/>
                    </a:cubicBezTo>
                    <a:cubicBezTo>
                      <a:pt x="202" y="58"/>
                      <a:pt x="202" y="58"/>
                      <a:pt x="202" y="58"/>
                    </a:cubicBezTo>
                    <a:cubicBezTo>
                      <a:pt x="202" y="57"/>
                      <a:pt x="202" y="57"/>
                      <a:pt x="202" y="57"/>
                    </a:cubicBezTo>
                    <a:cubicBezTo>
                      <a:pt x="199" y="56"/>
                      <a:pt x="200" y="53"/>
                      <a:pt x="200" y="48"/>
                    </a:cubicBezTo>
                    <a:cubicBezTo>
                      <a:pt x="200" y="47"/>
                      <a:pt x="200" y="46"/>
                      <a:pt x="200" y="45"/>
                    </a:cubicBezTo>
                    <a:cubicBezTo>
                      <a:pt x="201" y="44"/>
                      <a:pt x="200" y="44"/>
                      <a:pt x="200" y="44"/>
                    </a:cubicBezTo>
                    <a:cubicBezTo>
                      <a:pt x="200" y="44"/>
                      <a:pt x="200" y="43"/>
                      <a:pt x="200" y="42"/>
                    </a:cubicBezTo>
                    <a:cubicBezTo>
                      <a:pt x="200" y="42"/>
                      <a:pt x="200" y="41"/>
                      <a:pt x="200" y="41"/>
                    </a:cubicBezTo>
                    <a:cubicBezTo>
                      <a:pt x="199" y="41"/>
                      <a:pt x="199" y="41"/>
                      <a:pt x="199" y="41"/>
                    </a:cubicBezTo>
                    <a:cubicBezTo>
                      <a:pt x="199" y="40"/>
                      <a:pt x="199" y="40"/>
                      <a:pt x="199" y="40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38"/>
                      <a:pt x="199" y="37"/>
                      <a:pt x="199" y="36"/>
                    </a:cubicBezTo>
                    <a:cubicBezTo>
                      <a:pt x="199" y="36"/>
                      <a:pt x="199" y="36"/>
                      <a:pt x="199" y="36"/>
                    </a:cubicBezTo>
                    <a:cubicBezTo>
                      <a:pt x="199" y="36"/>
                      <a:pt x="199" y="35"/>
                      <a:pt x="199" y="35"/>
                    </a:cubicBezTo>
                    <a:cubicBezTo>
                      <a:pt x="199" y="34"/>
                      <a:pt x="199" y="34"/>
                      <a:pt x="199" y="33"/>
                    </a:cubicBezTo>
                    <a:cubicBezTo>
                      <a:pt x="199" y="33"/>
                      <a:pt x="200" y="33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3" name="Freeform 1188"/>
              <p:cNvSpPr>
                <a:spLocks/>
              </p:cNvSpPr>
              <p:nvPr/>
            </p:nvSpPr>
            <p:spPr bwMode="auto">
              <a:xfrm>
                <a:off x="2824" y="3334"/>
                <a:ext cx="25" cy="16"/>
              </a:xfrm>
              <a:custGeom>
                <a:avLst/>
                <a:gdLst>
                  <a:gd name="T0" fmla="*/ 3 w 26"/>
                  <a:gd name="T1" fmla="*/ 2 h 17"/>
                  <a:gd name="T2" fmla="*/ 4 w 26"/>
                  <a:gd name="T3" fmla="*/ 4 h 17"/>
                  <a:gd name="T4" fmla="*/ 4 w 26"/>
                  <a:gd name="T5" fmla="*/ 4 h 17"/>
                  <a:gd name="T6" fmla="*/ 4 w 26"/>
                  <a:gd name="T7" fmla="*/ 4 h 17"/>
                  <a:gd name="T8" fmla="*/ 4 w 26"/>
                  <a:gd name="T9" fmla="*/ 4 h 17"/>
                  <a:gd name="T10" fmla="*/ 4 w 26"/>
                  <a:gd name="T11" fmla="*/ 6 h 17"/>
                  <a:gd name="T12" fmla="*/ 2 w 26"/>
                  <a:gd name="T13" fmla="*/ 11 h 17"/>
                  <a:gd name="T14" fmla="*/ 1 w 26"/>
                  <a:gd name="T15" fmla="*/ 12 h 17"/>
                  <a:gd name="T16" fmla="*/ 1 w 26"/>
                  <a:gd name="T17" fmla="*/ 13 h 17"/>
                  <a:gd name="T18" fmla="*/ 1 w 26"/>
                  <a:gd name="T19" fmla="*/ 13 h 17"/>
                  <a:gd name="T20" fmla="*/ 0 w 26"/>
                  <a:gd name="T21" fmla="*/ 14 h 17"/>
                  <a:gd name="T22" fmla="*/ 0 w 26"/>
                  <a:gd name="T23" fmla="*/ 14 h 17"/>
                  <a:gd name="T24" fmla="*/ 0 w 26"/>
                  <a:gd name="T25" fmla="*/ 15 h 17"/>
                  <a:gd name="T26" fmla="*/ 0 w 26"/>
                  <a:gd name="T27" fmla="*/ 15 h 17"/>
                  <a:gd name="T28" fmla="*/ 0 w 26"/>
                  <a:gd name="T29" fmla="*/ 15 h 17"/>
                  <a:gd name="T30" fmla="*/ 3 w 26"/>
                  <a:gd name="T31" fmla="*/ 17 h 17"/>
                  <a:gd name="T32" fmla="*/ 8 w 26"/>
                  <a:gd name="T33" fmla="*/ 14 h 17"/>
                  <a:gd name="T34" fmla="*/ 13 w 26"/>
                  <a:gd name="T35" fmla="*/ 10 h 17"/>
                  <a:gd name="T36" fmla="*/ 21 w 26"/>
                  <a:gd name="T37" fmla="*/ 10 h 17"/>
                  <a:gd name="T38" fmla="*/ 26 w 26"/>
                  <a:gd name="T39" fmla="*/ 10 h 17"/>
                  <a:gd name="T40" fmla="*/ 23 w 26"/>
                  <a:gd name="T41" fmla="*/ 8 h 17"/>
                  <a:gd name="T42" fmla="*/ 19 w 26"/>
                  <a:gd name="T43" fmla="*/ 5 h 17"/>
                  <a:gd name="T44" fmla="*/ 16 w 26"/>
                  <a:gd name="T45" fmla="*/ 1 h 17"/>
                  <a:gd name="T46" fmla="*/ 15 w 26"/>
                  <a:gd name="T47" fmla="*/ 1 h 17"/>
                  <a:gd name="T48" fmla="*/ 14 w 26"/>
                  <a:gd name="T49" fmla="*/ 1 h 17"/>
                  <a:gd name="T50" fmla="*/ 14 w 26"/>
                  <a:gd name="T51" fmla="*/ 1 h 17"/>
                  <a:gd name="T52" fmla="*/ 14 w 26"/>
                  <a:gd name="T53" fmla="*/ 1 h 17"/>
                  <a:gd name="T54" fmla="*/ 12 w 26"/>
                  <a:gd name="T55" fmla="*/ 1 h 17"/>
                  <a:gd name="T56" fmla="*/ 8 w 26"/>
                  <a:gd name="T57" fmla="*/ 0 h 17"/>
                  <a:gd name="T58" fmla="*/ 3 w 26"/>
                  <a:gd name="T59" fmla="*/ 1 h 17"/>
                  <a:gd name="T60" fmla="*/ 3 w 26"/>
                  <a:gd name="T61" fmla="*/ 1 h 17"/>
                  <a:gd name="T62" fmla="*/ 3 w 26"/>
                  <a:gd name="T6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3" y="2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7"/>
                      <a:pt x="6" y="16"/>
                      <a:pt x="8" y="14"/>
                    </a:cubicBezTo>
                    <a:cubicBezTo>
                      <a:pt x="9" y="13"/>
                      <a:pt x="11" y="11"/>
                      <a:pt x="13" y="10"/>
                    </a:cubicBezTo>
                    <a:cubicBezTo>
                      <a:pt x="15" y="9"/>
                      <a:pt x="18" y="10"/>
                      <a:pt x="21" y="10"/>
                    </a:cubicBezTo>
                    <a:cubicBezTo>
                      <a:pt x="23" y="10"/>
                      <a:pt x="25" y="10"/>
                      <a:pt x="26" y="10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2" y="7"/>
                      <a:pt x="20" y="6"/>
                      <a:pt x="19" y="5"/>
                    </a:cubicBezTo>
                    <a:cubicBezTo>
                      <a:pt x="18" y="4"/>
                      <a:pt x="17" y="3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4" name="Freeform 1189"/>
              <p:cNvSpPr>
                <a:spLocks/>
              </p:cNvSpPr>
              <p:nvPr/>
            </p:nvSpPr>
            <p:spPr bwMode="auto">
              <a:xfrm>
                <a:off x="2698" y="3154"/>
                <a:ext cx="100" cy="80"/>
              </a:xfrm>
              <a:custGeom>
                <a:avLst/>
                <a:gdLst>
                  <a:gd name="T0" fmla="*/ 12 w 104"/>
                  <a:gd name="T1" fmla="*/ 58 h 83"/>
                  <a:gd name="T2" fmla="*/ 14 w 104"/>
                  <a:gd name="T3" fmla="*/ 59 h 83"/>
                  <a:gd name="T4" fmla="*/ 25 w 104"/>
                  <a:gd name="T5" fmla="*/ 68 h 83"/>
                  <a:gd name="T6" fmla="*/ 32 w 104"/>
                  <a:gd name="T7" fmla="*/ 66 h 83"/>
                  <a:gd name="T8" fmla="*/ 38 w 104"/>
                  <a:gd name="T9" fmla="*/ 71 h 83"/>
                  <a:gd name="T10" fmla="*/ 45 w 104"/>
                  <a:gd name="T11" fmla="*/ 72 h 83"/>
                  <a:gd name="T12" fmla="*/ 49 w 104"/>
                  <a:gd name="T13" fmla="*/ 78 h 83"/>
                  <a:gd name="T14" fmla="*/ 50 w 104"/>
                  <a:gd name="T15" fmla="*/ 79 h 83"/>
                  <a:gd name="T16" fmla="*/ 52 w 104"/>
                  <a:gd name="T17" fmla="*/ 78 h 83"/>
                  <a:gd name="T18" fmla="*/ 62 w 104"/>
                  <a:gd name="T19" fmla="*/ 79 h 83"/>
                  <a:gd name="T20" fmla="*/ 70 w 104"/>
                  <a:gd name="T21" fmla="*/ 79 h 83"/>
                  <a:gd name="T22" fmla="*/ 85 w 104"/>
                  <a:gd name="T23" fmla="*/ 83 h 83"/>
                  <a:gd name="T24" fmla="*/ 85 w 104"/>
                  <a:gd name="T25" fmla="*/ 83 h 83"/>
                  <a:gd name="T26" fmla="*/ 88 w 104"/>
                  <a:gd name="T27" fmla="*/ 83 h 83"/>
                  <a:gd name="T28" fmla="*/ 88 w 104"/>
                  <a:gd name="T29" fmla="*/ 81 h 83"/>
                  <a:gd name="T30" fmla="*/ 88 w 104"/>
                  <a:gd name="T31" fmla="*/ 78 h 83"/>
                  <a:gd name="T32" fmla="*/ 95 w 104"/>
                  <a:gd name="T33" fmla="*/ 70 h 83"/>
                  <a:gd name="T34" fmla="*/ 101 w 104"/>
                  <a:gd name="T35" fmla="*/ 64 h 83"/>
                  <a:gd name="T36" fmla="*/ 99 w 104"/>
                  <a:gd name="T37" fmla="*/ 54 h 83"/>
                  <a:gd name="T38" fmla="*/ 98 w 104"/>
                  <a:gd name="T39" fmla="*/ 52 h 83"/>
                  <a:gd name="T40" fmla="*/ 98 w 104"/>
                  <a:gd name="T41" fmla="*/ 51 h 83"/>
                  <a:gd name="T42" fmla="*/ 98 w 104"/>
                  <a:gd name="T43" fmla="*/ 50 h 83"/>
                  <a:gd name="T44" fmla="*/ 97 w 104"/>
                  <a:gd name="T45" fmla="*/ 47 h 83"/>
                  <a:gd name="T46" fmla="*/ 98 w 104"/>
                  <a:gd name="T47" fmla="*/ 45 h 83"/>
                  <a:gd name="T48" fmla="*/ 98 w 104"/>
                  <a:gd name="T49" fmla="*/ 44 h 83"/>
                  <a:gd name="T50" fmla="*/ 98 w 104"/>
                  <a:gd name="T51" fmla="*/ 42 h 83"/>
                  <a:gd name="T52" fmla="*/ 97 w 104"/>
                  <a:gd name="T53" fmla="*/ 41 h 83"/>
                  <a:gd name="T54" fmla="*/ 94 w 104"/>
                  <a:gd name="T55" fmla="*/ 37 h 83"/>
                  <a:gd name="T56" fmla="*/ 101 w 104"/>
                  <a:gd name="T57" fmla="*/ 23 h 83"/>
                  <a:gd name="T58" fmla="*/ 99 w 104"/>
                  <a:gd name="T59" fmla="*/ 12 h 83"/>
                  <a:gd name="T60" fmla="*/ 98 w 104"/>
                  <a:gd name="T61" fmla="*/ 11 h 83"/>
                  <a:gd name="T62" fmla="*/ 92 w 104"/>
                  <a:gd name="T63" fmla="*/ 8 h 83"/>
                  <a:gd name="T64" fmla="*/ 91 w 104"/>
                  <a:gd name="T65" fmla="*/ 8 h 83"/>
                  <a:gd name="T66" fmla="*/ 90 w 104"/>
                  <a:gd name="T67" fmla="*/ 8 h 83"/>
                  <a:gd name="T68" fmla="*/ 88 w 104"/>
                  <a:gd name="T69" fmla="*/ 8 h 83"/>
                  <a:gd name="T70" fmla="*/ 84 w 104"/>
                  <a:gd name="T71" fmla="*/ 8 h 83"/>
                  <a:gd name="T72" fmla="*/ 60 w 104"/>
                  <a:gd name="T73" fmla="*/ 6 h 83"/>
                  <a:gd name="T74" fmla="*/ 59 w 104"/>
                  <a:gd name="T75" fmla="*/ 6 h 83"/>
                  <a:gd name="T76" fmla="*/ 57 w 104"/>
                  <a:gd name="T77" fmla="*/ 5 h 83"/>
                  <a:gd name="T78" fmla="*/ 57 w 104"/>
                  <a:gd name="T79" fmla="*/ 5 h 83"/>
                  <a:gd name="T80" fmla="*/ 43 w 104"/>
                  <a:gd name="T81" fmla="*/ 0 h 83"/>
                  <a:gd name="T82" fmla="*/ 21 w 104"/>
                  <a:gd name="T83" fmla="*/ 7 h 83"/>
                  <a:gd name="T84" fmla="*/ 4 w 104"/>
                  <a:gd name="T85" fmla="*/ 12 h 83"/>
                  <a:gd name="T86" fmla="*/ 2 w 104"/>
                  <a:gd name="T87" fmla="*/ 17 h 83"/>
                  <a:gd name="T88" fmla="*/ 2 w 104"/>
                  <a:gd name="T89" fmla="*/ 19 h 83"/>
                  <a:gd name="T90" fmla="*/ 2 w 104"/>
                  <a:gd name="T91" fmla="*/ 21 h 83"/>
                  <a:gd name="T92" fmla="*/ 2 w 104"/>
                  <a:gd name="T93" fmla="*/ 23 h 83"/>
                  <a:gd name="T94" fmla="*/ 2 w 104"/>
                  <a:gd name="T95" fmla="*/ 25 h 83"/>
                  <a:gd name="T96" fmla="*/ 2 w 104"/>
                  <a:gd name="T97" fmla="*/ 26 h 83"/>
                  <a:gd name="T98" fmla="*/ 1 w 104"/>
                  <a:gd name="T99" fmla="*/ 28 h 83"/>
                  <a:gd name="T100" fmla="*/ 1 w 104"/>
                  <a:gd name="T101" fmla="*/ 30 h 83"/>
                  <a:gd name="T102" fmla="*/ 5 w 104"/>
                  <a:gd name="T103" fmla="*/ 38 h 83"/>
                  <a:gd name="T104" fmla="*/ 8 w 104"/>
                  <a:gd name="T105" fmla="*/ 51 h 83"/>
                  <a:gd name="T106" fmla="*/ 9 w 104"/>
                  <a:gd name="T107" fmla="*/ 52 h 83"/>
                  <a:gd name="T108" fmla="*/ 9 w 104"/>
                  <a:gd name="T109" fmla="*/ 54 h 83"/>
                  <a:gd name="T110" fmla="*/ 9 w 104"/>
                  <a:gd name="T111" fmla="*/ 55 h 83"/>
                  <a:gd name="T112" fmla="*/ 9 w 104"/>
                  <a:gd name="T113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83">
                    <a:moveTo>
                      <a:pt x="9" y="57"/>
                    </a:moveTo>
                    <a:cubicBezTo>
                      <a:pt x="10" y="57"/>
                      <a:pt x="11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4" y="59"/>
                      <a:pt x="14" y="59"/>
                    </a:cubicBezTo>
                    <a:cubicBezTo>
                      <a:pt x="19" y="61"/>
                      <a:pt x="22" y="63"/>
                      <a:pt x="23" y="66"/>
                    </a:cubicBezTo>
                    <a:cubicBezTo>
                      <a:pt x="23" y="67"/>
                      <a:pt x="24" y="68"/>
                      <a:pt x="25" y="68"/>
                    </a:cubicBezTo>
                    <a:cubicBezTo>
                      <a:pt x="26" y="67"/>
                      <a:pt x="27" y="66"/>
                      <a:pt x="29" y="66"/>
                    </a:cubicBezTo>
                    <a:cubicBezTo>
                      <a:pt x="30" y="66"/>
                      <a:pt x="31" y="66"/>
                      <a:pt x="32" y="66"/>
                    </a:cubicBezTo>
                    <a:cubicBezTo>
                      <a:pt x="32" y="66"/>
                      <a:pt x="33" y="66"/>
                      <a:pt x="33" y="66"/>
                    </a:cubicBezTo>
                    <a:cubicBezTo>
                      <a:pt x="37" y="66"/>
                      <a:pt x="38" y="69"/>
                      <a:pt x="38" y="71"/>
                    </a:cubicBezTo>
                    <a:cubicBezTo>
                      <a:pt x="39" y="71"/>
                      <a:pt x="39" y="71"/>
                      <a:pt x="40" y="71"/>
                    </a:cubicBezTo>
                    <a:cubicBezTo>
                      <a:pt x="42" y="71"/>
                      <a:pt x="43" y="71"/>
                      <a:pt x="45" y="72"/>
                    </a:cubicBezTo>
                    <a:cubicBezTo>
                      <a:pt x="46" y="73"/>
                      <a:pt x="47" y="74"/>
                      <a:pt x="48" y="76"/>
                    </a:cubicBezTo>
                    <a:cubicBezTo>
                      <a:pt x="48" y="77"/>
                      <a:pt x="48" y="77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50" y="79"/>
                      <a:pt x="50" y="79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1" y="79"/>
                      <a:pt x="51" y="79"/>
                      <a:pt x="52" y="78"/>
                    </a:cubicBezTo>
                    <a:cubicBezTo>
                      <a:pt x="53" y="78"/>
                      <a:pt x="55" y="77"/>
                      <a:pt x="57" y="78"/>
                    </a:cubicBezTo>
                    <a:cubicBezTo>
                      <a:pt x="57" y="79"/>
                      <a:pt x="60" y="79"/>
                      <a:pt x="62" y="79"/>
                    </a:cubicBezTo>
                    <a:cubicBezTo>
                      <a:pt x="63" y="79"/>
                      <a:pt x="64" y="79"/>
                      <a:pt x="65" y="79"/>
                    </a:cubicBezTo>
                    <a:cubicBezTo>
                      <a:pt x="67" y="78"/>
                      <a:pt x="68" y="79"/>
                      <a:pt x="70" y="79"/>
                    </a:cubicBezTo>
                    <a:cubicBezTo>
                      <a:pt x="71" y="80"/>
                      <a:pt x="72" y="80"/>
                      <a:pt x="74" y="80"/>
                    </a:cubicBezTo>
                    <a:cubicBezTo>
                      <a:pt x="78" y="79"/>
                      <a:pt x="83" y="81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6" y="83"/>
                      <a:pt x="87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2"/>
                      <a:pt x="88" y="82"/>
                      <a:pt x="88" y="81"/>
                    </a:cubicBezTo>
                    <a:cubicBezTo>
                      <a:pt x="88" y="81"/>
                      <a:pt x="88" y="80"/>
                      <a:pt x="88" y="80"/>
                    </a:cubicBezTo>
                    <a:cubicBezTo>
                      <a:pt x="88" y="79"/>
                      <a:pt x="88" y="78"/>
                      <a:pt x="88" y="78"/>
                    </a:cubicBezTo>
                    <a:cubicBezTo>
                      <a:pt x="88" y="77"/>
                      <a:pt x="89" y="76"/>
                      <a:pt x="91" y="73"/>
                    </a:cubicBezTo>
                    <a:cubicBezTo>
                      <a:pt x="92" y="72"/>
                      <a:pt x="94" y="71"/>
                      <a:pt x="95" y="70"/>
                    </a:cubicBezTo>
                    <a:cubicBezTo>
                      <a:pt x="97" y="68"/>
                      <a:pt x="98" y="67"/>
                      <a:pt x="99" y="66"/>
                    </a:cubicBezTo>
                    <a:cubicBezTo>
                      <a:pt x="100" y="65"/>
                      <a:pt x="101" y="65"/>
                      <a:pt x="101" y="64"/>
                    </a:cubicBezTo>
                    <a:cubicBezTo>
                      <a:pt x="102" y="64"/>
                      <a:pt x="103" y="63"/>
                      <a:pt x="103" y="62"/>
                    </a:cubicBezTo>
                    <a:cubicBezTo>
                      <a:pt x="104" y="62"/>
                      <a:pt x="102" y="59"/>
                      <a:pt x="99" y="54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2"/>
                      <a:pt x="98" y="52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49"/>
                      <a:pt x="98" y="49"/>
                      <a:pt x="98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4"/>
                      <a:pt x="98" y="44"/>
                    </a:cubicBezTo>
                    <a:cubicBezTo>
                      <a:pt x="98" y="44"/>
                      <a:pt x="98" y="43"/>
                      <a:pt x="98" y="43"/>
                    </a:cubicBezTo>
                    <a:cubicBezTo>
                      <a:pt x="98" y="43"/>
                      <a:pt x="98" y="42"/>
                      <a:pt x="98" y="42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2"/>
                      <a:pt x="97" y="41"/>
                      <a:pt x="97" y="41"/>
                    </a:cubicBezTo>
                    <a:cubicBezTo>
                      <a:pt x="97" y="41"/>
                      <a:pt x="97" y="40"/>
                      <a:pt x="97" y="40"/>
                    </a:cubicBezTo>
                    <a:cubicBezTo>
                      <a:pt x="95" y="39"/>
                      <a:pt x="94" y="38"/>
                      <a:pt x="94" y="37"/>
                    </a:cubicBezTo>
                    <a:cubicBezTo>
                      <a:pt x="94" y="33"/>
                      <a:pt x="102" y="29"/>
                      <a:pt x="102" y="29"/>
                    </a:cubicBezTo>
                    <a:cubicBezTo>
                      <a:pt x="102" y="28"/>
                      <a:pt x="102" y="24"/>
                      <a:pt x="101" y="23"/>
                    </a:cubicBezTo>
                    <a:cubicBezTo>
                      <a:pt x="98" y="20"/>
                      <a:pt x="97" y="16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8" y="12"/>
                      <a:pt x="98" y="11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6" y="10"/>
                      <a:pt x="93" y="9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0" y="8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8"/>
                      <a:pt x="89" y="8"/>
                      <a:pt x="88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6" y="8"/>
                      <a:pt x="85" y="8"/>
                      <a:pt x="84" y="8"/>
                    </a:cubicBezTo>
                    <a:cubicBezTo>
                      <a:pt x="75" y="8"/>
                      <a:pt x="63" y="7"/>
                      <a:pt x="61" y="7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3" y="8"/>
                      <a:pt x="50" y="8"/>
                    </a:cubicBezTo>
                    <a:cubicBezTo>
                      <a:pt x="44" y="8"/>
                      <a:pt x="43" y="3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25" y="3"/>
                      <a:pt x="21" y="7"/>
                    </a:cubicBezTo>
                    <a:cubicBezTo>
                      <a:pt x="18" y="11"/>
                      <a:pt x="13" y="11"/>
                      <a:pt x="8" y="12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4" y="14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3" y="32"/>
                      <a:pt x="4" y="35"/>
                      <a:pt x="4" y="37"/>
                    </a:cubicBezTo>
                    <a:cubicBezTo>
                      <a:pt x="4" y="38"/>
                      <a:pt x="4" y="38"/>
                      <a:pt x="5" y="38"/>
                    </a:cubicBezTo>
                    <a:cubicBezTo>
                      <a:pt x="5" y="39"/>
                      <a:pt x="6" y="41"/>
                      <a:pt x="6" y="43"/>
                    </a:cubicBezTo>
                    <a:cubicBezTo>
                      <a:pt x="6" y="47"/>
                      <a:pt x="7" y="50"/>
                      <a:pt x="8" y="51"/>
                    </a:cubicBezTo>
                    <a:cubicBezTo>
                      <a:pt x="8" y="51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5" name="Freeform 1190"/>
              <p:cNvSpPr>
                <a:spLocks/>
              </p:cNvSpPr>
              <p:nvPr/>
            </p:nvSpPr>
            <p:spPr bwMode="auto">
              <a:xfrm>
                <a:off x="2714" y="3292"/>
                <a:ext cx="34" cy="31"/>
              </a:xfrm>
              <a:custGeom>
                <a:avLst/>
                <a:gdLst>
                  <a:gd name="T0" fmla="*/ 29 w 36"/>
                  <a:gd name="T1" fmla="*/ 24 h 32"/>
                  <a:gd name="T2" fmla="*/ 30 w 36"/>
                  <a:gd name="T3" fmla="*/ 23 h 32"/>
                  <a:gd name="T4" fmla="*/ 30 w 36"/>
                  <a:gd name="T5" fmla="*/ 23 h 32"/>
                  <a:gd name="T6" fmla="*/ 32 w 36"/>
                  <a:gd name="T7" fmla="*/ 21 h 32"/>
                  <a:gd name="T8" fmla="*/ 32 w 36"/>
                  <a:gd name="T9" fmla="*/ 21 h 32"/>
                  <a:gd name="T10" fmla="*/ 32 w 36"/>
                  <a:gd name="T11" fmla="*/ 21 h 32"/>
                  <a:gd name="T12" fmla="*/ 32 w 36"/>
                  <a:gd name="T13" fmla="*/ 21 h 32"/>
                  <a:gd name="T14" fmla="*/ 33 w 36"/>
                  <a:gd name="T15" fmla="*/ 20 h 32"/>
                  <a:gd name="T16" fmla="*/ 33 w 36"/>
                  <a:gd name="T17" fmla="*/ 19 h 32"/>
                  <a:gd name="T18" fmla="*/ 34 w 36"/>
                  <a:gd name="T19" fmla="*/ 19 h 32"/>
                  <a:gd name="T20" fmla="*/ 34 w 36"/>
                  <a:gd name="T21" fmla="*/ 19 h 32"/>
                  <a:gd name="T22" fmla="*/ 35 w 36"/>
                  <a:gd name="T23" fmla="*/ 18 h 32"/>
                  <a:gd name="T24" fmla="*/ 35 w 36"/>
                  <a:gd name="T25" fmla="*/ 18 h 32"/>
                  <a:gd name="T26" fmla="*/ 35 w 36"/>
                  <a:gd name="T27" fmla="*/ 18 h 32"/>
                  <a:gd name="T28" fmla="*/ 35 w 36"/>
                  <a:gd name="T29" fmla="*/ 17 h 32"/>
                  <a:gd name="T30" fmla="*/ 36 w 36"/>
                  <a:gd name="T31" fmla="*/ 6 h 32"/>
                  <a:gd name="T32" fmla="*/ 35 w 36"/>
                  <a:gd name="T33" fmla="*/ 6 h 32"/>
                  <a:gd name="T34" fmla="*/ 34 w 36"/>
                  <a:gd name="T35" fmla="*/ 5 h 32"/>
                  <a:gd name="T36" fmla="*/ 34 w 36"/>
                  <a:gd name="T37" fmla="*/ 5 h 32"/>
                  <a:gd name="T38" fmla="*/ 33 w 36"/>
                  <a:gd name="T39" fmla="*/ 4 h 32"/>
                  <a:gd name="T40" fmla="*/ 32 w 36"/>
                  <a:gd name="T41" fmla="*/ 4 h 32"/>
                  <a:gd name="T42" fmla="*/ 31 w 36"/>
                  <a:gd name="T43" fmla="*/ 4 h 32"/>
                  <a:gd name="T44" fmla="*/ 31 w 36"/>
                  <a:gd name="T45" fmla="*/ 3 h 32"/>
                  <a:gd name="T46" fmla="*/ 30 w 36"/>
                  <a:gd name="T47" fmla="*/ 3 h 32"/>
                  <a:gd name="T48" fmla="*/ 30 w 36"/>
                  <a:gd name="T49" fmla="*/ 3 h 32"/>
                  <a:gd name="T50" fmla="*/ 29 w 36"/>
                  <a:gd name="T51" fmla="*/ 3 h 32"/>
                  <a:gd name="T52" fmla="*/ 29 w 36"/>
                  <a:gd name="T53" fmla="*/ 2 h 32"/>
                  <a:gd name="T54" fmla="*/ 28 w 36"/>
                  <a:gd name="T55" fmla="*/ 2 h 32"/>
                  <a:gd name="T56" fmla="*/ 28 w 36"/>
                  <a:gd name="T57" fmla="*/ 2 h 32"/>
                  <a:gd name="T58" fmla="*/ 27 w 36"/>
                  <a:gd name="T59" fmla="*/ 2 h 32"/>
                  <a:gd name="T60" fmla="*/ 27 w 36"/>
                  <a:gd name="T61" fmla="*/ 2 h 32"/>
                  <a:gd name="T62" fmla="*/ 9 w 36"/>
                  <a:gd name="T63" fmla="*/ 0 h 32"/>
                  <a:gd name="T64" fmla="*/ 7 w 36"/>
                  <a:gd name="T65" fmla="*/ 1 h 32"/>
                  <a:gd name="T66" fmla="*/ 1 w 36"/>
                  <a:gd name="T67" fmla="*/ 1 h 32"/>
                  <a:gd name="T68" fmla="*/ 0 w 36"/>
                  <a:gd name="T69" fmla="*/ 1 h 32"/>
                  <a:gd name="T70" fmla="*/ 0 w 36"/>
                  <a:gd name="T71" fmla="*/ 2 h 32"/>
                  <a:gd name="T72" fmla="*/ 1 w 36"/>
                  <a:gd name="T73" fmla="*/ 4 h 32"/>
                  <a:gd name="T74" fmla="*/ 5 w 36"/>
                  <a:gd name="T75" fmla="*/ 10 h 32"/>
                  <a:gd name="T76" fmla="*/ 10 w 36"/>
                  <a:gd name="T77" fmla="*/ 16 h 32"/>
                  <a:gd name="T78" fmla="*/ 14 w 36"/>
                  <a:gd name="T79" fmla="*/ 21 h 32"/>
                  <a:gd name="T80" fmla="*/ 16 w 36"/>
                  <a:gd name="T81" fmla="*/ 23 h 32"/>
                  <a:gd name="T82" fmla="*/ 18 w 36"/>
                  <a:gd name="T83" fmla="*/ 25 h 32"/>
                  <a:gd name="T84" fmla="*/ 18 w 36"/>
                  <a:gd name="T85" fmla="*/ 25 h 32"/>
                  <a:gd name="T86" fmla="*/ 20 w 36"/>
                  <a:gd name="T87" fmla="*/ 27 h 32"/>
                  <a:gd name="T88" fmla="*/ 20 w 36"/>
                  <a:gd name="T89" fmla="*/ 27 h 32"/>
                  <a:gd name="T90" fmla="*/ 21 w 36"/>
                  <a:gd name="T91" fmla="*/ 28 h 32"/>
                  <a:gd name="T92" fmla="*/ 22 w 36"/>
                  <a:gd name="T93" fmla="*/ 29 h 32"/>
                  <a:gd name="T94" fmla="*/ 23 w 36"/>
                  <a:gd name="T95" fmla="*/ 30 h 32"/>
                  <a:gd name="T96" fmla="*/ 26 w 36"/>
                  <a:gd name="T97" fmla="*/ 32 h 32"/>
                  <a:gd name="T98" fmla="*/ 26 w 36"/>
                  <a:gd name="T99" fmla="*/ 32 h 32"/>
                  <a:gd name="T100" fmla="*/ 26 w 36"/>
                  <a:gd name="T101" fmla="*/ 31 h 32"/>
                  <a:gd name="T102" fmla="*/ 26 w 36"/>
                  <a:gd name="T103" fmla="*/ 31 h 32"/>
                  <a:gd name="T104" fmla="*/ 27 w 36"/>
                  <a:gd name="T105" fmla="*/ 29 h 32"/>
                  <a:gd name="T106" fmla="*/ 27 w 36"/>
                  <a:gd name="T107" fmla="*/ 29 h 32"/>
                  <a:gd name="T108" fmla="*/ 27 w 36"/>
                  <a:gd name="T109" fmla="*/ 27 h 32"/>
                  <a:gd name="T110" fmla="*/ 27 w 36"/>
                  <a:gd name="T111" fmla="*/ 27 h 32"/>
                  <a:gd name="T112" fmla="*/ 29 w 36"/>
                  <a:gd name="T113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32">
                    <a:moveTo>
                      <a:pt x="29" y="24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6" y="15"/>
                      <a:pt x="36" y="10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2"/>
                      <a:pt x="12" y="1"/>
                      <a:pt x="9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3" y="3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" y="5"/>
                      <a:pt x="5" y="7"/>
                      <a:pt x="5" y="10"/>
                    </a:cubicBezTo>
                    <a:cubicBezTo>
                      <a:pt x="5" y="11"/>
                      <a:pt x="8" y="14"/>
                      <a:pt x="10" y="16"/>
                    </a:cubicBezTo>
                    <a:cubicBezTo>
                      <a:pt x="12" y="18"/>
                      <a:pt x="14" y="19"/>
                      <a:pt x="14" y="21"/>
                    </a:cubicBezTo>
                    <a:cubicBezTo>
                      <a:pt x="15" y="22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6"/>
                      <a:pt x="29" y="25"/>
                      <a:pt x="29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6" name="Freeform 1191"/>
              <p:cNvSpPr>
                <a:spLocks/>
              </p:cNvSpPr>
              <p:nvPr/>
            </p:nvSpPr>
            <p:spPr bwMode="auto">
              <a:xfrm>
                <a:off x="2693" y="3275"/>
                <a:ext cx="53" cy="44"/>
              </a:xfrm>
              <a:custGeom>
                <a:avLst/>
                <a:gdLst>
                  <a:gd name="T0" fmla="*/ 54 w 55"/>
                  <a:gd name="T1" fmla="*/ 14 h 46"/>
                  <a:gd name="T2" fmla="*/ 52 w 55"/>
                  <a:gd name="T3" fmla="*/ 13 h 46"/>
                  <a:gd name="T4" fmla="*/ 51 w 55"/>
                  <a:gd name="T5" fmla="*/ 11 h 46"/>
                  <a:gd name="T6" fmla="*/ 50 w 55"/>
                  <a:gd name="T7" fmla="*/ 9 h 46"/>
                  <a:gd name="T8" fmla="*/ 50 w 55"/>
                  <a:gd name="T9" fmla="*/ 8 h 46"/>
                  <a:gd name="T10" fmla="*/ 48 w 55"/>
                  <a:gd name="T11" fmla="*/ 9 h 46"/>
                  <a:gd name="T12" fmla="*/ 45 w 55"/>
                  <a:gd name="T13" fmla="*/ 9 h 46"/>
                  <a:gd name="T14" fmla="*/ 44 w 55"/>
                  <a:gd name="T15" fmla="*/ 9 h 46"/>
                  <a:gd name="T16" fmla="*/ 37 w 55"/>
                  <a:gd name="T17" fmla="*/ 7 h 46"/>
                  <a:gd name="T18" fmla="*/ 33 w 55"/>
                  <a:gd name="T19" fmla="*/ 4 h 46"/>
                  <a:gd name="T20" fmla="*/ 31 w 55"/>
                  <a:gd name="T21" fmla="*/ 3 h 46"/>
                  <a:gd name="T22" fmla="*/ 29 w 55"/>
                  <a:gd name="T23" fmla="*/ 1 h 46"/>
                  <a:gd name="T24" fmla="*/ 27 w 55"/>
                  <a:gd name="T25" fmla="*/ 0 h 46"/>
                  <a:gd name="T26" fmla="*/ 21 w 55"/>
                  <a:gd name="T27" fmla="*/ 4 h 46"/>
                  <a:gd name="T28" fmla="*/ 17 w 55"/>
                  <a:gd name="T29" fmla="*/ 9 h 46"/>
                  <a:gd name="T30" fmla="*/ 12 w 55"/>
                  <a:gd name="T31" fmla="*/ 15 h 46"/>
                  <a:gd name="T32" fmla="*/ 7 w 55"/>
                  <a:gd name="T33" fmla="*/ 14 h 46"/>
                  <a:gd name="T34" fmla="*/ 6 w 55"/>
                  <a:gd name="T35" fmla="*/ 14 h 46"/>
                  <a:gd name="T36" fmla="*/ 6 w 55"/>
                  <a:gd name="T37" fmla="*/ 14 h 46"/>
                  <a:gd name="T38" fmla="*/ 5 w 55"/>
                  <a:gd name="T39" fmla="*/ 14 h 46"/>
                  <a:gd name="T40" fmla="*/ 4 w 55"/>
                  <a:gd name="T41" fmla="*/ 14 h 46"/>
                  <a:gd name="T42" fmla="*/ 3 w 55"/>
                  <a:gd name="T43" fmla="*/ 15 h 46"/>
                  <a:gd name="T44" fmla="*/ 1 w 55"/>
                  <a:gd name="T45" fmla="*/ 15 h 46"/>
                  <a:gd name="T46" fmla="*/ 0 w 55"/>
                  <a:gd name="T47" fmla="*/ 15 h 46"/>
                  <a:gd name="T48" fmla="*/ 2 w 55"/>
                  <a:gd name="T49" fmla="*/ 16 h 46"/>
                  <a:gd name="T50" fmla="*/ 20 w 55"/>
                  <a:gd name="T51" fmla="*/ 36 h 46"/>
                  <a:gd name="T52" fmla="*/ 30 w 55"/>
                  <a:gd name="T53" fmla="*/ 42 h 46"/>
                  <a:gd name="T54" fmla="*/ 35 w 55"/>
                  <a:gd name="T55" fmla="*/ 44 h 46"/>
                  <a:gd name="T56" fmla="*/ 28 w 55"/>
                  <a:gd name="T57" fmla="*/ 37 h 46"/>
                  <a:gd name="T58" fmla="*/ 20 w 55"/>
                  <a:gd name="T59" fmla="*/ 25 h 46"/>
                  <a:gd name="T60" fmla="*/ 18 w 55"/>
                  <a:gd name="T61" fmla="*/ 17 h 46"/>
                  <a:gd name="T62" fmla="*/ 26 w 55"/>
                  <a:gd name="T63" fmla="*/ 15 h 46"/>
                  <a:gd name="T64" fmla="*/ 48 w 55"/>
                  <a:gd name="T65" fmla="*/ 16 h 46"/>
                  <a:gd name="T66" fmla="*/ 49 w 55"/>
                  <a:gd name="T67" fmla="*/ 16 h 46"/>
                  <a:gd name="T68" fmla="*/ 50 w 55"/>
                  <a:gd name="T69" fmla="*/ 16 h 46"/>
                  <a:gd name="T70" fmla="*/ 51 w 55"/>
                  <a:gd name="T71" fmla="*/ 17 h 46"/>
                  <a:gd name="T72" fmla="*/ 52 w 55"/>
                  <a:gd name="T73" fmla="*/ 17 h 46"/>
                  <a:gd name="T74" fmla="*/ 53 w 55"/>
                  <a:gd name="T75" fmla="*/ 18 h 46"/>
                  <a:gd name="T76" fmla="*/ 55 w 55"/>
                  <a:gd name="T77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46">
                    <a:moveTo>
                      <a:pt x="55" y="17"/>
                    </a:moveTo>
                    <a:cubicBezTo>
                      <a:pt x="55" y="15"/>
                      <a:pt x="55" y="15"/>
                      <a:pt x="54" y="14"/>
                    </a:cubicBezTo>
                    <a:cubicBezTo>
                      <a:pt x="53" y="14"/>
                      <a:pt x="53" y="14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1"/>
                      <a:pt x="50" y="10"/>
                      <a:pt x="50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9" y="8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6" y="9"/>
                      <a:pt x="45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0" y="9"/>
                      <a:pt x="37" y="7"/>
                    </a:cubicBezTo>
                    <a:cubicBezTo>
                      <a:pt x="36" y="7"/>
                      <a:pt x="35" y="6"/>
                      <a:pt x="34" y="5"/>
                    </a:cubicBezTo>
                    <a:cubicBezTo>
                      <a:pt x="34" y="5"/>
                      <a:pt x="34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5" y="1"/>
                      <a:pt x="25" y="1"/>
                    </a:cubicBezTo>
                    <a:cubicBezTo>
                      <a:pt x="23" y="3"/>
                      <a:pt x="21" y="3"/>
                      <a:pt x="21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20" y="9"/>
                      <a:pt x="17" y="9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5" y="13"/>
                      <a:pt x="14" y="15"/>
                      <a:pt x="12" y="15"/>
                    </a:cubicBezTo>
                    <a:cubicBezTo>
                      <a:pt x="11" y="15"/>
                      <a:pt x="10" y="14"/>
                      <a:pt x="9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6"/>
                      <a:pt x="11" y="16"/>
                      <a:pt x="11" y="22"/>
                    </a:cubicBezTo>
                    <a:cubicBezTo>
                      <a:pt x="11" y="24"/>
                      <a:pt x="16" y="31"/>
                      <a:pt x="20" y="36"/>
                    </a:cubicBezTo>
                    <a:cubicBezTo>
                      <a:pt x="21" y="37"/>
                      <a:pt x="23" y="38"/>
                      <a:pt x="25" y="38"/>
                    </a:cubicBezTo>
                    <a:cubicBezTo>
                      <a:pt x="27" y="39"/>
                      <a:pt x="30" y="40"/>
                      <a:pt x="30" y="42"/>
                    </a:cubicBezTo>
                    <a:cubicBezTo>
                      <a:pt x="30" y="43"/>
                      <a:pt x="32" y="45"/>
                      <a:pt x="36" y="46"/>
                    </a:cubicBezTo>
                    <a:cubicBezTo>
                      <a:pt x="36" y="45"/>
                      <a:pt x="35" y="45"/>
                      <a:pt x="35" y="44"/>
                    </a:cubicBezTo>
                    <a:cubicBezTo>
                      <a:pt x="33" y="42"/>
                      <a:pt x="31" y="41"/>
                      <a:pt x="31" y="40"/>
                    </a:cubicBezTo>
                    <a:cubicBezTo>
                      <a:pt x="31" y="39"/>
                      <a:pt x="29" y="38"/>
                      <a:pt x="28" y="37"/>
                    </a:cubicBezTo>
                    <a:cubicBezTo>
                      <a:pt x="25" y="34"/>
                      <a:pt x="22" y="31"/>
                      <a:pt x="22" y="28"/>
                    </a:cubicBezTo>
                    <a:cubicBezTo>
                      <a:pt x="22" y="27"/>
                      <a:pt x="21" y="26"/>
                      <a:pt x="20" y="25"/>
                    </a:cubicBezTo>
                    <a:cubicBezTo>
                      <a:pt x="18" y="24"/>
                      <a:pt x="17" y="23"/>
                      <a:pt x="17" y="21"/>
                    </a:cubicBezTo>
                    <a:cubicBezTo>
                      <a:pt x="16" y="20"/>
                      <a:pt x="17" y="18"/>
                      <a:pt x="18" y="17"/>
                    </a:cubicBezTo>
                    <a:cubicBezTo>
                      <a:pt x="20" y="15"/>
                      <a:pt x="23" y="14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8" y="14"/>
                      <a:pt x="30" y="13"/>
                      <a:pt x="32" y="14"/>
                    </a:cubicBezTo>
                    <a:cubicBezTo>
                      <a:pt x="33" y="15"/>
                      <a:pt x="41" y="15"/>
                      <a:pt x="48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7"/>
                      <a:pt x="53" y="17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5" y="18"/>
                      <a:pt x="55" y="19"/>
                    </a:cubicBezTo>
                    <a:cubicBezTo>
                      <a:pt x="55" y="18"/>
                      <a:pt x="55" y="18"/>
                      <a:pt x="55" y="17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7" name="Freeform 1192"/>
              <p:cNvSpPr>
                <a:spLocks/>
              </p:cNvSpPr>
              <p:nvPr/>
            </p:nvSpPr>
            <p:spPr bwMode="auto">
              <a:xfrm>
                <a:off x="2750" y="3327"/>
                <a:ext cx="15" cy="34"/>
              </a:xfrm>
              <a:custGeom>
                <a:avLst/>
                <a:gdLst>
                  <a:gd name="T0" fmla="*/ 14 w 16"/>
                  <a:gd name="T1" fmla="*/ 22 h 36"/>
                  <a:gd name="T2" fmla="*/ 13 w 16"/>
                  <a:gd name="T3" fmla="*/ 21 h 36"/>
                  <a:gd name="T4" fmla="*/ 12 w 16"/>
                  <a:gd name="T5" fmla="*/ 20 h 36"/>
                  <a:gd name="T6" fmla="*/ 11 w 16"/>
                  <a:gd name="T7" fmla="*/ 19 h 36"/>
                  <a:gd name="T8" fmla="*/ 11 w 16"/>
                  <a:gd name="T9" fmla="*/ 18 h 36"/>
                  <a:gd name="T10" fmla="*/ 10 w 16"/>
                  <a:gd name="T11" fmla="*/ 16 h 36"/>
                  <a:gd name="T12" fmla="*/ 9 w 16"/>
                  <a:gd name="T13" fmla="*/ 13 h 36"/>
                  <a:gd name="T14" fmla="*/ 9 w 16"/>
                  <a:gd name="T15" fmla="*/ 12 h 36"/>
                  <a:gd name="T16" fmla="*/ 9 w 16"/>
                  <a:gd name="T17" fmla="*/ 10 h 36"/>
                  <a:gd name="T18" fmla="*/ 10 w 16"/>
                  <a:gd name="T19" fmla="*/ 9 h 36"/>
                  <a:gd name="T20" fmla="*/ 10 w 16"/>
                  <a:gd name="T21" fmla="*/ 7 h 36"/>
                  <a:gd name="T22" fmla="*/ 10 w 16"/>
                  <a:gd name="T23" fmla="*/ 6 h 36"/>
                  <a:gd name="T24" fmla="*/ 11 w 16"/>
                  <a:gd name="T25" fmla="*/ 4 h 36"/>
                  <a:gd name="T26" fmla="*/ 8 w 16"/>
                  <a:gd name="T27" fmla="*/ 3 h 36"/>
                  <a:gd name="T28" fmla="*/ 7 w 16"/>
                  <a:gd name="T29" fmla="*/ 2 h 36"/>
                  <a:gd name="T30" fmla="*/ 5 w 16"/>
                  <a:gd name="T31" fmla="*/ 1 h 36"/>
                  <a:gd name="T32" fmla="*/ 5 w 16"/>
                  <a:gd name="T33" fmla="*/ 1 h 36"/>
                  <a:gd name="T34" fmla="*/ 3 w 16"/>
                  <a:gd name="T35" fmla="*/ 0 h 36"/>
                  <a:gd name="T36" fmla="*/ 3 w 16"/>
                  <a:gd name="T37" fmla="*/ 0 h 36"/>
                  <a:gd name="T38" fmla="*/ 1 w 16"/>
                  <a:gd name="T39" fmla="*/ 2 h 36"/>
                  <a:gd name="T40" fmla="*/ 1 w 16"/>
                  <a:gd name="T41" fmla="*/ 3 h 36"/>
                  <a:gd name="T42" fmla="*/ 1 w 16"/>
                  <a:gd name="T43" fmla="*/ 3 h 36"/>
                  <a:gd name="T44" fmla="*/ 0 w 16"/>
                  <a:gd name="T45" fmla="*/ 5 h 36"/>
                  <a:gd name="T46" fmla="*/ 0 w 16"/>
                  <a:gd name="T47" fmla="*/ 5 h 36"/>
                  <a:gd name="T48" fmla="*/ 4 w 16"/>
                  <a:gd name="T49" fmla="*/ 10 h 36"/>
                  <a:gd name="T50" fmla="*/ 2 w 16"/>
                  <a:gd name="T51" fmla="*/ 15 h 36"/>
                  <a:gd name="T52" fmla="*/ 0 w 16"/>
                  <a:gd name="T53" fmla="*/ 23 h 36"/>
                  <a:gd name="T54" fmla="*/ 2 w 16"/>
                  <a:gd name="T55" fmla="*/ 28 h 36"/>
                  <a:gd name="T56" fmla="*/ 6 w 16"/>
                  <a:gd name="T57" fmla="*/ 34 h 36"/>
                  <a:gd name="T58" fmla="*/ 7 w 16"/>
                  <a:gd name="T59" fmla="*/ 36 h 36"/>
                  <a:gd name="T60" fmla="*/ 7 w 16"/>
                  <a:gd name="T61" fmla="*/ 36 h 36"/>
                  <a:gd name="T62" fmla="*/ 7 w 16"/>
                  <a:gd name="T63" fmla="*/ 35 h 36"/>
                  <a:gd name="T64" fmla="*/ 8 w 16"/>
                  <a:gd name="T65" fmla="*/ 34 h 36"/>
                  <a:gd name="T66" fmla="*/ 8 w 16"/>
                  <a:gd name="T67" fmla="*/ 33 h 36"/>
                  <a:gd name="T68" fmla="*/ 9 w 16"/>
                  <a:gd name="T69" fmla="*/ 33 h 36"/>
                  <a:gd name="T70" fmla="*/ 9 w 16"/>
                  <a:gd name="T71" fmla="*/ 32 h 36"/>
                  <a:gd name="T72" fmla="*/ 11 w 16"/>
                  <a:gd name="T73" fmla="*/ 31 h 36"/>
                  <a:gd name="T74" fmla="*/ 11 w 16"/>
                  <a:gd name="T75" fmla="*/ 31 h 36"/>
                  <a:gd name="T76" fmla="*/ 12 w 16"/>
                  <a:gd name="T77" fmla="*/ 28 h 36"/>
                  <a:gd name="T78" fmla="*/ 13 w 16"/>
                  <a:gd name="T79" fmla="*/ 27 h 36"/>
                  <a:gd name="T80" fmla="*/ 14 w 16"/>
                  <a:gd name="T81" fmla="*/ 27 h 36"/>
                  <a:gd name="T82" fmla="*/ 14 w 16"/>
                  <a:gd name="T83" fmla="*/ 25 h 36"/>
                  <a:gd name="T84" fmla="*/ 14 w 16"/>
                  <a:gd name="T85" fmla="*/ 25 h 36"/>
                  <a:gd name="T86" fmla="*/ 15 w 16"/>
                  <a:gd name="T87" fmla="*/ 24 h 36"/>
                  <a:gd name="T88" fmla="*/ 15 w 16"/>
                  <a:gd name="T89" fmla="*/ 24 h 36"/>
                  <a:gd name="T90" fmla="*/ 16 w 16"/>
                  <a:gd name="T91" fmla="*/ 23 h 36"/>
                  <a:gd name="T92" fmla="*/ 16 w 16"/>
                  <a:gd name="T93" fmla="*/ 23 h 36"/>
                  <a:gd name="T94" fmla="*/ 15 w 16"/>
                  <a:gd name="T95" fmla="*/ 23 h 36"/>
                  <a:gd name="T96" fmla="*/ 14 w 16"/>
                  <a:gd name="T9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36">
                    <a:moveTo>
                      <a:pt x="14" y="22"/>
                    </a:moveTo>
                    <a:cubicBezTo>
                      <a:pt x="14" y="21"/>
                      <a:pt x="13" y="21"/>
                      <a:pt x="13" y="21"/>
                    </a:cubicBezTo>
                    <a:cubicBezTo>
                      <a:pt x="13" y="21"/>
                      <a:pt x="12" y="20"/>
                      <a:pt x="12" y="20"/>
                    </a:cubicBezTo>
                    <a:cubicBezTo>
                      <a:pt x="12" y="20"/>
                      <a:pt x="12" y="19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4" y="10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6"/>
                      <a:pt x="0" y="19"/>
                      <a:pt x="0" y="23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4" y="30"/>
                      <a:pt x="5" y="32"/>
                      <a:pt x="6" y="34"/>
                    </a:cubicBezTo>
                    <a:cubicBezTo>
                      <a:pt x="6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7" y="35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1" y="30"/>
                      <a:pt x="11" y="29"/>
                      <a:pt x="12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4" y="27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4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8" name="Freeform 1193"/>
              <p:cNvSpPr>
                <a:spLocks/>
              </p:cNvSpPr>
              <p:nvPr/>
            </p:nvSpPr>
            <p:spPr bwMode="auto">
              <a:xfrm>
                <a:off x="2650" y="3239"/>
                <a:ext cx="75" cy="33"/>
              </a:xfrm>
              <a:custGeom>
                <a:avLst/>
                <a:gdLst>
                  <a:gd name="T0" fmla="*/ 0 w 78"/>
                  <a:gd name="T1" fmla="*/ 25 h 34"/>
                  <a:gd name="T2" fmla="*/ 0 w 78"/>
                  <a:gd name="T3" fmla="*/ 26 h 34"/>
                  <a:gd name="T4" fmla="*/ 5 w 78"/>
                  <a:gd name="T5" fmla="*/ 27 h 34"/>
                  <a:gd name="T6" fmla="*/ 7 w 78"/>
                  <a:gd name="T7" fmla="*/ 27 h 34"/>
                  <a:gd name="T8" fmla="*/ 8 w 78"/>
                  <a:gd name="T9" fmla="*/ 27 h 34"/>
                  <a:gd name="T10" fmla="*/ 9 w 78"/>
                  <a:gd name="T11" fmla="*/ 27 h 34"/>
                  <a:gd name="T12" fmla="*/ 10 w 78"/>
                  <a:gd name="T13" fmla="*/ 28 h 34"/>
                  <a:gd name="T14" fmla="*/ 10 w 78"/>
                  <a:gd name="T15" fmla="*/ 28 h 34"/>
                  <a:gd name="T16" fmla="*/ 12 w 78"/>
                  <a:gd name="T17" fmla="*/ 29 h 34"/>
                  <a:gd name="T18" fmla="*/ 16 w 78"/>
                  <a:gd name="T19" fmla="*/ 27 h 34"/>
                  <a:gd name="T20" fmla="*/ 29 w 78"/>
                  <a:gd name="T21" fmla="*/ 28 h 34"/>
                  <a:gd name="T22" fmla="*/ 30 w 78"/>
                  <a:gd name="T23" fmla="*/ 29 h 34"/>
                  <a:gd name="T24" fmla="*/ 30 w 78"/>
                  <a:gd name="T25" fmla="*/ 30 h 34"/>
                  <a:gd name="T26" fmla="*/ 30 w 78"/>
                  <a:gd name="T27" fmla="*/ 30 h 34"/>
                  <a:gd name="T28" fmla="*/ 35 w 78"/>
                  <a:gd name="T29" fmla="*/ 31 h 34"/>
                  <a:gd name="T30" fmla="*/ 39 w 78"/>
                  <a:gd name="T31" fmla="*/ 31 h 34"/>
                  <a:gd name="T32" fmla="*/ 51 w 78"/>
                  <a:gd name="T33" fmla="*/ 34 h 34"/>
                  <a:gd name="T34" fmla="*/ 51 w 78"/>
                  <a:gd name="T35" fmla="*/ 34 h 34"/>
                  <a:gd name="T36" fmla="*/ 54 w 78"/>
                  <a:gd name="T37" fmla="*/ 33 h 34"/>
                  <a:gd name="T38" fmla="*/ 66 w 78"/>
                  <a:gd name="T39" fmla="*/ 29 h 34"/>
                  <a:gd name="T40" fmla="*/ 68 w 78"/>
                  <a:gd name="T41" fmla="*/ 28 h 34"/>
                  <a:gd name="T42" fmla="*/ 69 w 78"/>
                  <a:gd name="T43" fmla="*/ 26 h 34"/>
                  <a:gd name="T44" fmla="*/ 70 w 78"/>
                  <a:gd name="T45" fmla="*/ 25 h 34"/>
                  <a:gd name="T46" fmla="*/ 71 w 78"/>
                  <a:gd name="T47" fmla="*/ 21 h 34"/>
                  <a:gd name="T48" fmla="*/ 72 w 78"/>
                  <a:gd name="T49" fmla="*/ 17 h 34"/>
                  <a:gd name="T50" fmla="*/ 74 w 78"/>
                  <a:gd name="T51" fmla="*/ 16 h 34"/>
                  <a:gd name="T52" fmla="*/ 77 w 78"/>
                  <a:gd name="T53" fmla="*/ 15 h 34"/>
                  <a:gd name="T54" fmla="*/ 77 w 78"/>
                  <a:gd name="T55" fmla="*/ 13 h 34"/>
                  <a:gd name="T56" fmla="*/ 78 w 78"/>
                  <a:gd name="T57" fmla="*/ 12 h 34"/>
                  <a:gd name="T58" fmla="*/ 77 w 78"/>
                  <a:gd name="T59" fmla="*/ 10 h 34"/>
                  <a:gd name="T60" fmla="*/ 75 w 78"/>
                  <a:gd name="T61" fmla="*/ 5 h 34"/>
                  <a:gd name="T62" fmla="*/ 75 w 78"/>
                  <a:gd name="T63" fmla="*/ 5 h 34"/>
                  <a:gd name="T64" fmla="*/ 66 w 78"/>
                  <a:gd name="T65" fmla="*/ 3 h 34"/>
                  <a:gd name="T66" fmla="*/ 57 w 78"/>
                  <a:gd name="T67" fmla="*/ 4 h 34"/>
                  <a:gd name="T68" fmla="*/ 48 w 78"/>
                  <a:gd name="T69" fmla="*/ 6 h 34"/>
                  <a:gd name="T70" fmla="*/ 46 w 78"/>
                  <a:gd name="T71" fmla="*/ 6 h 34"/>
                  <a:gd name="T72" fmla="*/ 41 w 78"/>
                  <a:gd name="T73" fmla="*/ 9 h 34"/>
                  <a:gd name="T74" fmla="*/ 38 w 78"/>
                  <a:gd name="T75" fmla="*/ 11 h 34"/>
                  <a:gd name="T76" fmla="*/ 37 w 78"/>
                  <a:gd name="T77" fmla="*/ 17 h 34"/>
                  <a:gd name="T78" fmla="*/ 34 w 78"/>
                  <a:gd name="T79" fmla="*/ 21 h 34"/>
                  <a:gd name="T80" fmla="*/ 28 w 78"/>
                  <a:gd name="T81" fmla="*/ 20 h 34"/>
                  <a:gd name="T82" fmla="*/ 11 w 78"/>
                  <a:gd name="T83" fmla="*/ 23 h 34"/>
                  <a:gd name="T84" fmla="*/ 7 w 78"/>
                  <a:gd name="T85" fmla="*/ 23 h 34"/>
                  <a:gd name="T86" fmla="*/ 1 w 78"/>
                  <a:gd name="T87" fmla="*/ 23 h 34"/>
                  <a:gd name="T88" fmla="*/ 0 w 78"/>
                  <a:gd name="T89" fmla="*/ 23 h 34"/>
                  <a:gd name="T90" fmla="*/ 0 w 78"/>
                  <a:gd name="T91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" h="34">
                    <a:moveTo>
                      <a:pt x="0" y="24"/>
                    </a:move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2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7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4" y="29"/>
                      <a:pt x="15" y="28"/>
                      <a:pt x="16" y="27"/>
                    </a:cubicBezTo>
                    <a:cubicBezTo>
                      <a:pt x="17" y="26"/>
                      <a:pt x="18" y="25"/>
                      <a:pt x="27" y="25"/>
                    </a:cubicBezTo>
                    <a:cubicBezTo>
                      <a:pt x="29" y="25"/>
                      <a:pt x="29" y="27"/>
                      <a:pt x="29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1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2" y="32"/>
                      <a:pt x="45" y="32"/>
                      <a:pt x="47" y="33"/>
                    </a:cubicBezTo>
                    <a:cubicBezTo>
                      <a:pt x="49" y="33"/>
                      <a:pt x="50" y="33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6" y="32"/>
                      <a:pt x="58" y="30"/>
                      <a:pt x="61" y="30"/>
                    </a:cubicBezTo>
                    <a:cubicBezTo>
                      <a:pt x="63" y="30"/>
                      <a:pt x="65" y="30"/>
                      <a:pt x="66" y="29"/>
                    </a:cubicBezTo>
                    <a:cubicBezTo>
                      <a:pt x="66" y="29"/>
                      <a:pt x="66" y="29"/>
                      <a:pt x="67" y="28"/>
                    </a:cubicBezTo>
                    <a:cubicBezTo>
                      <a:pt x="67" y="28"/>
                      <a:pt x="67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7"/>
                      <a:pt x="68" y="27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4"/>
                      <a:pt x="70" y="22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8"/>
                      <a:pt x="72" y="17"/>
                    </a:cubicBezTo>
                    <a:cubicBezTo>
                      <a:pt x="72" y="16"/>
                      <a:pt x="73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7" y="16"/>
                      <a:pt x="77" y="16"/>
                      <a:pt x="77" y="15"/>
                    </a:cubicBezTo>
                    <a:cubicBezTo>
                      <a:pt x="77" y="14"/>
                      <a:pt x="77" y="14"/>
                      <a:pt x="77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3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3" y="5"/>
                      <a:pt x="72" y="5"/>
                    </a:cubicBezTo>
                    <a:cubicBezTo>
                      <a:pt x="70" y="5"/>
                      <a:pt x="68" y="4"/>
                      <a:pt x="66" y="3"/>
                    </a:cubicBezTo>
                    <a:cubicBezTo>
                      <a:pt x="65" y="1"/>
                      <a:pt x="61" y="0"/>
                      <a:pt x="59" y="0"/>
                    </a:cubicBezTo>
                    <a:cubicBezTo>
                      <a:pt x="58" y="1"/>
                      <a:pt x="58" y="3"/>
                      <a:pt x="57" y="4"/>
                    </a:cubicBezTo>
                    <a:cubicBezTo>
                      <a:pt x="56" y="6"/>
                      <a:pt x="54" y="6"/>
                      <a:pt x="51" y="6"/>
                    </a:cubicBezTo>
                    <a:cubicBezTo>
                      <a:pt x="50" y="6"/>
                      <a:pt x="49" y="6"/>
                      <a:pt x="48" y="6"/>
                    </a:cubicBezTo>
                    <a:cubicBezTo>
                      <a:pt x="48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5" y="6"/>
                      <a:pt x="45" y="7"/>
                      <a:pt x="44" y="7"/>
                    </a:cubicBezTo>
                    <a:cubicBezTo>
                      <a:pt x="43" y="8"/>
                      <a:pt x="42" y="8"/>
                      <a:pt x="41" y="9"/>
                    </a:cubicBezTo>
                    <a:cubicBezTo>
                      <a:pt x="41" y="10"/>
                      <a:pt x="40" y="10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2"/>
                      <a:pt x="36" y="12"/>
                      <a:pt x="37" y="14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7" y="19"/>
                      <a:pt x="37" y="20"/>
                    </a:cubicBezTo>
                    <a:cubicBezTo>
                      <a:pt x="36" y="21"/>
                      <a:pt x="35" y="21"/>
                      <a:pt x="34" y="21"/>
                    </a:cubicBezTo>
                    <a:cubicBezTo>
                      <a:pt x="32" y="21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8" y="20"/>
                    </a:cubicBezTo>
                    <a:cubicBezTo>
                      <a:pt x="25" y="20"/>
                      <a:pt x="21" y="21"/>
                      <a:pt x="20" y="22"/>
                    </a:cubicBezTo>
                    <a:cubicBezTo>
                      <a:pt x="18" y="24"/>
                      <a:pt x="14" y="24"/>
                      <a:pt x="11" y="23"/>
                    </a:cubicBezTo>
                    <a:cubicBezTo>
                      <a:pt x="11" y="22"/>
                      <a:pt x="10" y="22"/>
                      <a:pt x="9" y="22"/>
                    </a:cubicBezTo>
                    <a:cubicBezTo>
                      <a:pt x="8" y="22"/>
                      <a:pt x="7" y="23"/>
                      <a:pt x="7" y="23"/>
                    </a:cubicBezTo>
                    <a:cubicBezTo>
                      <a:pt x="6" y="24"/>
                      <a:pt x="5" y="25"/>
                      <a:pt x="5" y="25"/>
                    </a:cubicBezTo>
                    <a:cubicBezTo>
                      <a:pt x="3" y="25"/>
                      <a:pt x="2" y="24"/>
                      <a:pt x="1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9" name="Freeform 1194"/>
              <p:cNvSpPr>
                <a:spLocks/>
              </p:cNvSpPr>
              <p:nvPr/>
            </p:nvSpPr>
            <p:spPr bwMode="auto">
              <a:xfrm>
                <a:off x="2718" y="3244"/>
                <a:ext cx="66" cy="36"/>
              </a:xfrm>
              <a:custGeom>
                <a:avLst/>
                <a:gdLst>
                  <a:gd name="T0" fmla="*/ 37 w 69"/>
                  <a:gd name="T1" fmla="*/ 32 h 37"/>
                  <a:gd name="T2" fmla="*/ 38 w 69"/>
                  <a:gd name="T3" fmla="*/ 32 h 37"/>
                  <a:gd name="T4" fmla="*/ 43 w 69"/>
                  <a:gd name="T5" fmla="*/ 34 h 37"/>
                  <a:gd name="T6" fmla="*/ 45 w 69"/>
                  <a:gd name="T7" fmla="*/ 34 h 37"/>
                  <a:gd name="T8" fmla="*/ 45 w 69"/>
                  <a:gd name="T9" fmla="*/ 34 h 37"/>
                  <a:gd name="T10" fmla="*/ 50 w 69"/>
                  <a:gd name="T11" fmla="*/ 30 h 37"/>
                  <a:gd name="T12" fmla="*/ 55 w 69"/>
                  <a:gd name="T13" fmla="*/ 22 h 37"/>
                  <a:gd name="T14" fmla="*/ 61 w 69"/>
                  <a:gd name="T15" fmla="*/ 12 h 37"/>
                  <a:gd name="T16" fmla="*/ 68 w 69"/>
                  <a:gd name="T17" fmla="*/ 8 h 37"/>
                  <a:gd name="T18" fmla="*/ 68 w 69"/>
                  <a:gd name="T19" fmla="*/ 8 h 37"/>
                  <a:gd name="T20" fmla="*/ 67 w 69"/>
                  <a:gd name="T21" fmla="*/ 7 h 37"/>
                  <a:gd name="T22" fmla="*/ 65 w 69"/>
                  <a:gd name="T23" fmla="*/ 6 h 37"/>
                  <a:gd name="T24" fmla="*/ 63 w 69"/>
                  <a:gd name="T25" fmla="*/ 5 h 37"/>
                  <a:gd name="T26" fmla="*/ 62 w 69"/>
                  <a:gd name="T27" fmla="*/ 5 h 37"/>
                  <a:gd name="T28" fmla="*/ 60 w 69"/>
                  <a:gd name="T29" fmla="*/ 4 h 37"/>
                  <a:gd name="T30" fmla="*/ 59 w 69"/>
                  <a:gd name="T31" fmla="*/ 4 h 37"/>
                  <a:gd name="T32" fmla="*/ 59 w 69"/>
                  <a:gd name="T33" fmla="*/ 4 h 37"/>
                  <a:gd name="T34" fmla="*/ 58 w 69"/>
                  <a:gd name="T35" fmla="*/ 3 h 37"/>
                  <a:gd name="T36" fmla="*/ 58 w 69"/>
                  <a:gd name="T37" fmla="*/ 3 h 37"/>
                  <a:gd name="T38" fmla="*/ 50 w 69"/>
                  <a:gd name="T39" fmla="*/ 1 h 37"/>
                  <a:gd name="T40" fmla="*/ 46 w 69"/>
                  <a:gd name="T41" fmla="*/ 3 h 37"/>
                  <a:gd name="T42" fmla="*/ 28 w 69"/>
                  <a:gd name="T43" fmla="*/ 9 h 37"/>
                  <a:gd name="T44" fmla="*/ 19 w 69"/>
                  <a:gd name="T45" fmla="*/ 13 h 37"/>
                  <a:gd name="T46" fmla="*/ 18 w 69"/>
                  <a:gd name="T47" fmla="*/ 13 h 37"/>
                  <a:gd name="T48" fmla="*/ 17 w 69"/>
                  <a:gd name="T49" fmla="*/ 12 h 37"/>
                  <a:gd name="T50" fmla="*/ 15 w 69"/>
                  <a:gd name="T51" fmla="*/ 12 h 37"/>
                  <a:gd name="T52" fmla="*/ 14 w 69"/>
                  <a:gd name="T53" fmla="*/ 12 h 37"/>
                  <a:gd name="T54" fmla="*/ 12 w 69"/>
                  <a:gd name="T55" fmla="*/ 12 h 37"/>
                  <a:gd name="T56" fmla="*/ 11 w 69"/>
                  <a:gd name="T57" fmla="*/ 11 h 37"/>
                  <a:gd name="T58" fmla="*/ 10 w 69"/>
                  <a:gd name="T59" fmla="*/ 10 h 37"/>
                  <a:gd name="T60" fmla="*/ 10 w 69"/>
                  <a:gd name="T61" fmla="*/ 12 h 37"/>
                  <a:gd name="T62" fmla="*/ 8 w 69"/>
                  <a:gd name="T63" fmla="*/ 14 h 37"/>
                  <a:gd name="T64" fmla="*/ 7 w 69"/>
                  <a:gd name="T65" fmla="*/ 15 h 37"/>
                  <a:gd name="T66" fmla="*/ 3 w 69"/>
                  <a:gd name="T67" fmla="*/ 18 h 37"/>
                  <a:gd name="T68" fmla="*/ 0 w 69"/>
                  <a:gd name="T69" fmla="*/ 24 h 37"/>
                  <a:gd name="T70" fmla="*/ 0 w 69"/>
                  <a:gd name="T71" fmla="*/ 24 h 37"/>
                  <a:gd name="T72" fmla="*/ 1 w 69"/>
                  <a:gd name="T73" fmla="*/ 25 h 37"/>
                  <a:gd name="T74" fmla="*/ 2 w 69"/>
                  <a:gd name="T75" fmla="*/ 26 h 37"/>
                  <a:gd name="T76" fmla="*/ 3 w 69"/>
                  <a:gd name="T77" fmla="*/ 28 h 37"/>
                  <a:gd name="T78" fmla="*/ 3 w 69"/>
                  <a:gd name="T79" fmla="*/ 28 h 37"/>
                  <a:gd name="T80" fmla="*/ 4 w 69"/>
                  <a:gd name="T81" fmla="*/ 29 h 37"/>
                  <a:gd name="T82" fmla="*/ 5 w 69"/>
                  <a:gd name="T83" fmla="*/ 30 h 37"/>
                  <a:gd name="T84" fmla="*/ 7 w 69"/>
                  <a:gd name="T85" fmla="*/ 31 h 37"/>
                  <a:gd name="T86" fmla="*/ 8 w 69"/>
                  <a:gd name="T87" fmla="*/ 32 h 37"/>
                  <a:gd name="T88" fmla="*/ 9 w 69"/>
                  <a:gd name="T89" fmla="*/ 33 h 37"/>
                  <a:gd name="T90" fmla="*/ 11 w 69"/>
                  <a:gd name="T91" fmla="*/ 34 h 37"/>
                  <a:gd name="T92" fmla="*/ 12 w 69"/>
                  <a:gd name="T93" fmla="*/ 35 h 37"/>
                  <a:gd name="T94" fmla="*/ 21 w 69"/>
                  <a:gd name="T9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" h="37">
                    <a:moveTo>
                      <a:pt x="25" y="36"/>
                    </a:moveTo>
                    <a:cubicBezTo>
                      <a:pt x="30" y="34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41" y="33"/>
                      <a:pt x="42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4" y="34"/>
                      <a:pt x="44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6" y="33"/>
                    </a:cubicBezTo>
                    <a:cubicBezTo>
                      <a:pt x="47" y="32"/>
                      <a:pt x="49" y="32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28"/>
                      <a:pt x="54" y="25"/>
                      <a:pt x="55" y="22"/>
                    </a:cubicBezTo>
                    <a:cubicBezTo>
                      <a:pt x="56" y="21"/>
                      <a:pt x="56" y="20"/>
                      <a:pt x="57" y="19"/>
                    </a:cubicBezTo>
                    <a:cubicBezTo>
                      <a:pt x="59" y="15"/>
                      <a:pt x="60" y="13"/>
                      <a:pt x="61" y="12"/>
                    </a:cubicBezTo>
                    <a:cubicBezTo>
                      <a:pt x="62" y="12"/>
                      <a:pt x="63" y="12"/>
                      <a:pt x="64" y="11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8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6"/>
                      <a:pt x="64" y="6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2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8" y="1"/>
                      <a:pt x="47" y="2"/>
                      <a:pt x="46" y="3"/>
                    </a:cubicBezTo>
                    <a:cubicBezTo>
                      <a:pt x="42" y="5"/>
                      <a:pt x="40" y="7"/>
                      <a:pt x="38" y="7"/>
                    </a:cubicBezTo>
                    <a:cubicBezTo>
                      <a:pt x="36" y="7"/>
                      <a:pt x="30" y="8"/>
                      <a:pt x="28" y="9"/>
                    </a:cubicBezTo>
                    <a:cubicBezTo>
                      <a:pt x="28" y="11"/>
                      <a:pt x="25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4" y="16"/>
                      <a:pt x="4" y="17"/>
                      <a:pt x="3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1"/>
                      <a:pt x="3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2"/>
                    </a:cubicBezTo>
                    <a:cubicBezTo>
                      <a:pt x="8" y="32"/>
                      <a:pt x="8" y="32"/>
                      <a:pt x="9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3" y="36"/>
                      <a:pt x="15" y="37"/>
                      <a:pt x="18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22" y="37"/>
                      <a:pt x="23" y="36"/>
                      <a:pt x="2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0" name="Freeform 1195"/>
              <p:cNvSpPr>
                <a:spLocks/>
              </p:cNvSpPr>
              <p:nvPr/>
            </p:nvSpPr>
            <p:spPr bwMode="auto">
              <a:xfrm>
                <a:off x="2679" y="3211"/>
                <a:ext cx="62" cy="30"/>
              </a:xfrm>
              <a:custGeom>
                <a:avLst/>
                <a:gdLst>
                  <a:gd name="T0" fmla="*/ 18 w 65"/>
                  <a:gd name="T1" fmla="*/ 31 h 31"/>
                  <a:gd name="T2" fmla="*/ 21 w 65"/>
                  <a:gd name="T3" fmla="*/ 31 h 31"/>
                  <a:gd name="T4" fmla="*/ 24 w 65"/>
                  <a:gd name="T5" fmla="*/ 31 h 31"/>
                  <a:gd name="T6" fmla="*/ 25 w 65"/>
                  <a:gd name="T7" fmla="*/ 27 h 31"/>
                  <a:gd name="T8" fmla="*/ 26 w 65"/>
                  <a:gd name="T9" fmla="*/ 25 h 31"/>
                  <a:gd name="T10" fmla="*/ 27 w 65"/>
                  <a:gd name="T11" fmla="*/ 25 h 31"/>
                  <a:gd name="T12" fmla="*/ 39 w 65"/>
                  <a:gd name="T13" fmla="*/ 29 h 31"/>
                  <a:gd name="T14" fmla="*/ 42 w 65"/>
                  <a:gd name="T15" fmla="*/ 30 h 31"/>
                  <a:gd name="T16" fmla="*/ 45 w 65"/>
                  <a:gd name="T17" fmla="*/ 30 h 31"/>
                  <a:gd name="T18" fmla="*/ 47 w 65"/>
                  <a:gd name="T19" fmla="*/ 29 h 31"/>
                  <a:gd name="T20" fmla="*/ 48 w 65"/>
                  <a:gd name="T21" fmla="*/ 29 h 31"/>
                  <a:gd name="T22" fmla="*/ 48 w 65"/>
                  <a:gd name="T23" fmla="*/ 29 h 31"/>
                  <a:gd name="T24" fmla="*/ 49 w 65"/>
                  <a:gd name="T25" fmla="*/ 28 h 31"/>
                  <a:gd name="T26" fmla="*/ 50 w 65"/>
                  <a:gd name="T27" fmla="*/ 28 h 31"/>
                  <a:gd name="T28" fmla="*/ 50 w 65"/>
                  <a:gd name="T29" fmla="*/ 28 h 31"/>
                  <a:gd name="T30" fmla="*/ 59 w 65"/>
                  <a:gd name="T31" fmla="*/ 24 h 31"/>
                  <a:gd name="T32" fmla="*/ 61 w 65"/>
                  <a:gd name="T33" fmla="*/ 21 h 31"/>
                  <a:gd name="T34" fmla="*/ 62 w 65"/>
                  <a:gd name="T35" fmla="*/ 21 h 31"/>
                  <a:gd name="T36" fmla="*/ 64 w 65"/>
                  <a:gd name="T37" fmla="*/ 19 h 31"/>
                  <a:gd name="T38" fmla="*/ 65 w 65"/>
                  <a:gd name="T39" fmla="*/ 19 h 31"/>
                  <a:gd name="T40" fmla="*/ 64 w 65"/>
                  <a:gd name="T41" fmla="*/ 18 h 31"/>
                  <a:gd name="T42" fmla="*/ 63 w 65"/>
                  <a:gd name="T43" fmla="*/ 16 h 31"/>
                  <a:gd name="T44" fmla="*/ 61 w 65"/>
                  <a:gd name="T45" fmla="*/ 15 h 31"/>
                  <a:gd name="T46" fmla="*/ 60 w 65"/>
                  <a:gd name="T47" fmla="*/ 15 h 31"/>
                  <a:gd name="T48" fmla="*/ 54 w 65"/>
                  <a:gd name="T49" fmla="*/ 13 h 31"/>
                  <a:gd name="T50" fmla="*/ 54 w 65"/>
                  <a:gd name="T51" fmla="*/ 12 h 31"/>
                  <a:gd name="T52" fmla="*/ 53 w 65"/>
                  <a:gd name="T53" fmla="*/ 10 h 31"/>
                  <a:gd name="T54" fmla="*/ 51 w 65"/>
                  <a:gd name="T55" fmla="*/ 10 h 31"/>
                  <a:gd name="T56" fmla="*/ 49 w 65"/>
                  <a:gd name="T57" fmla="*/ 10 h 31"/>
                  <a:gd name="T58" fmla="*/ 49 w 65"/>
                  <a:gd name="T59" fmla="*/ 10 h 31"/>
                  <a:gd name="T60" fmla="*/ 45 w 65"/>
                  <a:gd name="T61" fmla="*/ 12 h 31"/>
                  <a:gd name="T62" fmla="*/ 45 w 65"/>
                  <a:gd name="T63" fmla="*/ 12 h 31"/>
                  <a:gd name="T64" fmla="*/ 42 w 65"/>
                  <a:gd name="T65" fmla="*/ 11 h 31"/>
                  <a:gd name="T66" fmla="*/ 39 w 65"/>
                  <a:gd name="T67" fmla="*/ 7 h 31"/>
                  <a:gd name="T68" fmla="*/ 33 w 65"/>
                  <a:gd name="T69" fmla="*/ 3 h 31"/>
                  <a:gd name="T70" fmla="*/ 31 w 65"/>
                  <a:gd name="T71" fmla="*/ 2 h 31"/>
                  <a:gd name="T72" fmla="*/ 30 w 65"/>
                  <a:gd name="T73" fmla="*/ 2 h 31"/>
                  <a:gd name="T74" fmla="*/ 28 w 65"/>
                  <a:gd name="T75" fmla="*/ 0 h 31"/>
                  <a:gd name="T76" fmla="*/ 28 w 65"/>
                  <a:gd name="T77" fmla="*/ 0 h 31"/>
                  <a:gd name="T78" fmla="*/ 27 w 65"/>
                  <a:gd name="T79" fmla="*/ 0 h 31"/>
                  <a:gd name="T80" fmla="*/ 27 w 65"/>
                  <a:gd name="T81" fmla="*/ 1 h 31"/>
                  <a:gd name="T82" fmla="*/ 27 w 65"/>
                  <a:gd name="T83" fmla="*/ 1 h 31"/>
                  <a:gd name="T84" fmla="*/ 25 w 65"/>
                  <a:gd name="T85" fmla="*/ 1 h 31"/>
                  <a:gd name="T86" fmla="*/ 23 w 65"/>
                  <a:gd name="T87" fmla="*/ 1 h 31"/>
                  <a:gd name="T88" fmla="*/ 22 w 65"/>
                  <a:gd name="T89" fmla="*/ 0 h 31"/>
                  <a:gd name="T90" fmla="*/ 17 w 65"/>
                  <a:gd name="T91" fmla="*/ 2 h 31"/>
                  <a:gd name="T92" fmla="*/ 13 w 65"/>
                  <a:gd name="T93" fmla="*/ 5 h 31"/>
                  <a:gd name="T94" fmla="*/ 0 w 65"/>
                  <a:gd name="T95" fmla="*/ 10 h 31"/>
                  <a:gd name="T96" fmla="*/ 0 w 65"/>
                  <a:gd name="T97" fmla="*/ 10 h 31"/>
                  <a:gd name="T98" fmla="*/ 1 w 65"/>
                  <a:gd name="T99" fmla="*/ 11 h 31"/>
                  <a:gd name="T100" fmla="*/ 2 w 65"/>
                  <a:gd name="T101" fmla="*/ 13 h 31"/>
                  <a:gd name="T102" fmla="*/ 3 w 65"/>
                  <a:gd name="T103" fmla="*/ 17 h 31"/>
                  <a:gd name="T104" fmla="*/ 5 w 65"/>
                  <a:gd name="T105" fmla="*/ 22 h 31"/>
                  <a:gd name="T106" fmla="*/ 7 w 65"/>
                  <a:gd name="T107" fmla="*/ 23 h 31"/>
                  <a:gd name="T108" fmla="*/ 17 w 65"/>
                  <a:gd name="T109" fmla="*/ 31 h 31"/>
                  <a:gd name="T110" fmla="*/ 17 w 65"/>
                  <a:gd name="T111" fmla="*/ 31 h 31"/>
                  <a:gd name="T112" fmla="*/ 18 w 65"/>
                  <a:gd name="T1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31">
                    <a:moveTo>
                      <a:pt x="18" y="31"/>
                    </a:moveTo>
                    <a:cubicBezTo>
                      <a:pt x="19" y="31"/>
                      <a:pt x="20" y="31"/>
                      <a:pt x="21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0"/>
                      <a:pt x="25" y="27"/>
                      <a:pt x="25" y="27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36" y="25"/>
                      <a:pt x="39" y="29"/>
                    </a:cubicBezTo>
                    <a:cubicBezTo>
                      <a:pt x="40" y="30"/>
                      <a:pt x="41" y="30"/>
                      <a:pt x="42" y="30"/>
                    </a:cubicBezTo>
                    <a:cubicBezTo>
                      <a:pt x="44" y="30"/>
                      <a:pt x="45" y="30"/>
                      <a:pt x="45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3" y="28"/>
                      <a:pt x="57" y="27"/>
                      <a:pt x="59" y="24"/>
                    </a:cubicBezTo>
                    <a:cubicBezTo>
                      <a:pt x="60" y="23"/>
                      <a:pt x="60" y="22"/>
                      <a:pt x="61" y="21"/>
                    </a:cubicBezTo>
                    <a:cubicBezTo>
                      <a:pt x="61" y="21"/>
                      <a:pt x="62" y="21"/>
                      <a:pt x="62" y="21"/>
                    </a:cubicBezTo>
                    <a:cubicBezTo>
                      <a:pt x="63" y="20"/>
                      <a:pt x="63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7"/>
                      <a:pt x="63" y="16"/>
                      <a:pt x="63" y="16"/>
                    </a:cubicBezTo>
                    <a:cubicBezTo>
                      <a:pt x="62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5"/>
                      <a:pt x="55" y="15"/>
                      <a:pt x="54" y="13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1"/>
                      <a:pt x="54" y="10"/>
                      <a:pt x="53" y="10"/>
                    </a:cubicBezTo>
                    <a:cubicBezTo>
                      <a:pt x="53" y="10"/>
                      <a:pt x="52" y="10"/>
                      <a:pt x="51" y="10"/>
                    </a:cubicBezTo>
                    <a:cubicBezTo>
                      <a:pt x="51" y="10"/>
                      <a:pt x="50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1"/>
                      <a:pt x="47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3" y="11"/>
                      <a:pt x="42" y="11"/>
                    </a:cubicBezTo>
                    <a:cubicBezTo>
                      <a:pt x="40" y="10"/>
                      <a:pt x="39" y="8"/>
                      <a:pt x="39" y="7"/>
                    </a:cubicBezTo>
                    <a:cubicBezTo>
                      <a:pt x="39" y="6"/>
                      <a:pt x="37" y="5"/>
                      <a:pt x="33" y="3"/>
                    </a:cubicBezTo>
                    <a:cubicBezTo>
                      <a:pt x="32" y="3"/>
                      <a:pt x="31" y="3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2"/>
                    </a:cubicBezTo>
                    <a:cubicBezTo>
                      <a:pt x="16" y="3"/>
                      <a:pt x="14" y="4"/>
                      <a:pt x="13" y="5"/>
                    </a:cubicBezTo>
                    <a:cubicBezTo>
                      <a:pt x="9" y="7"/>
                      <a:pt x="4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3" y="14"/>
                      <a:pt x="3" y="15"/>
                      <a:pt x="3" y="17"/>
                    </a:cubicBezTo>
                    <a:cubicBezTo>
                      <a:pt x="4" y="18"/>
                      <a:pt x="4" y="21"/>
                      <a:pt x="5" y="22"/>
                    </a:cubicBezTo>
                    <a:cubicBezTo>
                      <a:pt x="6" y="22"/>
                      <a:pt x="6" y="22"/>
                      <a:pt x="7" y="23"/>
                    </a:cubicBezTo>
                    <a:cubicBezTo>
                      <a:pt x="13" y="27"/>
                      <a:pt x="17" y="29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1" name="Freeform 1196"/>
              <p:cNvSpPr>
                <a:spLocks/>
              </p:cNvSpPr>
              <p:nvPr/>
            </p:nvSpPr>
            <p:spPr bwMode="auto">
              <a:xfrm>
                <a:off x="2726" y="3233"/>
                <a:ext cx="55" cy="20"/>
              </a:xfrm>
              <a:custGeom>
                <a:avLst/>
                <a:gdLst>
                  <a:gd name="T0" fmla="*/ 18 w 57"/>
                  <a:gd name="T1" fmla="*/ 0 h 21"/>
                  <a:gd name="T2" fmla="*/ 17 w 57"/>
                  <a:gd name="T3" fmla="*/ 0 h 21"/>
                  <a:gd name="T4" fmla="*/ 16 w 57"/>
                  <a:gd name="T5" fmla="*/ 1 h 21"/>
                  <a:gd name="T6" fmla="*/ 16 w 57"/>
                  <a:gd name="T7" fmla="*/ 2 h 21"/>
                  <a:gd name="T8" fmla="*/ 15 w 57"/>
                  <a:gd name="T9" fmla="*/ 2 h 21"/>
                  <a:gd name="T10" fmla="*/ 14 w 57"/>
                  <a:gd name="T11" fmla="*/ 3 h 21"/>
                  <a:gd name="T12" fmla="*/ 14 w 57"/>
                  <a:gd name="T13" fmla="*/ 4 h 21"/>
                  <a:gd name="T14" fmla="*/ 2 w 57"/>
                  <a:gd name="T15" fmla="*/ 10 h 21"/>
                  <a:gd name="T16" fmla="*/ 1 w 57"/>
                  <a:gd name="T17" fmla="*/ 10 h 21"/>
                  <a:gd name="T18" fmla="*/ 1 w 57"/>
                  <a:gd name="T19" fmla="*/ 10 h 21"/>
                  <a:gd name="T20" fmla="*/ 1 w 57"/>
                  <a:gd name="T21" fmla="*/ 10 h 21"/>
                  <a:gd name="T22" fmla="*/ 1 w 57"/>
                  <a:gd name="T23" fmla="*/ 10 h 21"/>
                  <a:gd name="T24" fmla="*/ 1 w 57"/>
                  <a:gd name="T25" fmla="*/ 11 h 21"/>
                  <a:gd name="T26" fmla="*/ 1 w 57"/>
                  <a:gd name="T27" fmla="*/ 11 h 21"/>
                  <a:gd name="T28" fmla="*/ 0 w 57"/>
                  <a:gd name="T29" fmla="*/ 11 h 21"/>
                  <a:gd name="T30" fmla="*/ 0 w 57"/>
                  <a:gd name="T31" fmla="*/ 12 h 21"/>
                  <a:gd name="T32" fmla="*/ 1 w 57"/>
                  <a:gd name="T33" fmla="*/ 13 h 21"/>
                  <a:gd name="T34" fmla="*/ 1 w 57"/>
                  <a:gd name="T35" fmla="*/ 14 h 21"/>
                  <a:gd name="T36" fmla="*/ 2 w 57"/>
                  <a:gd name="T37" fmla="*/ 15 h 21"/>
                  <a:gd name="T38" fmla="*/ 2 w 57"/>
                  <a:gd name="T39" fmla="*/ 15 h 21"/>
                  <a:gd name="T40" fmla="*/ 3 w 57"/>
                  <a:gd name="T41" fmla="*/ 18 h 21"/>
                  <a:gd name="T42" fmla="*/ 3 w 57"/>
                  <a:gd name="T43" fmla="*/ 18 h 21"/>
                  <a:gd name="T44" fmla="*/ 4 w 57"/>
                  <a:gd name="T45" fmla="*/ 18 h 21"/>
                  <a:gd name="T46" fmla="*/ 4 w 57"/>
                  <a:gd name="T47" fmla="*/ 19 h 21"/>
                  <a:gd name="T48" fmla="*/ 9 w 57"/>
                  <a:gd name="T49" fmla="*/ 21 h 21"/>
                  <a:gd name="T50" fmla="*/ 12 w 57"/>
                  <a:gd name="T51" fmla="*/ 21 h 21"/>
                  <a:gd name="T52" fmla="*/ 16 w 57"/>
                  <a:gd name="T53" fmla="*/ 20 h 21"/>
                  <a:gd name="T54" fmla="*/ 30 w 57"/>
                  <a:gd name="T55" fmla="*/ 15 h 21"/>
                  <a:gd name="T56" fmla="*/ 35 w 57"/>
                  <a:gd name="T57" fmla="*/ 11 h 21"/>
                  <a:gd name="T58" fmla="*/ 41 w 57"/>
                  <a:gd name="T59" fmla="*/ 8 h 21"/>
                  <a:gd name="T60" fmla="*/ 41 w 57"/>
                  <a:gd name="T61" fmla="*/ 8 h 21"/>
                  <a:gd name="T62" fmla="*/ 43 w 57"/>
                  <a:gd name="T63" fmla="*/ 9 h 21"/>
                  <a:gd name="T64" fmla="*/ 53 w 57"/>
                  <a:gd name="T65" fmla="*/ 12 h 21"/>
                  <a:gd name="T66" fmla="*/ 53 w 57"/>
                  <a:gd name="T67" fmla="*/ 12 h 21"/>
                  <a:gd name="T68" fmla="*/ 53 w 57"/>
                  <a:gd name="T69" fmla="*/ 12 h 21"/>
                  <a:gd name="T70" fmla="*/ 54 w 57"/>
                  <a:gd name="T71" fmla="*/ 13 h 21"/>
                  <a:gd name="T72" fmla="*/ 54 w 57"/>
                  <a:gd name="T73" fmla="*/ 12 h 21"/>
                  <a:gd name="T74" fmla="*/ 54 w 57"/>
                  <a:gd name="T75" fmla="*/ 11 h 21"/>
                  <a:gd name="T76" fmla="*/ 54 w 57"/>
                  <a:gd name="T77" fmla="*/ 10 h 21"/>
                  <a:gd name="T78" fmla="*/ 55 w 57"/>
                  <a:gd name="T79" fmla="*/ 9 h 21"/>
                  <a:gd name="T80" fmla="*/ 55 w 57"/>
                  <a:gd name="T81" fmla="*/ 9 h 21"/>
                  <a:gd name="T82" fmla="*/ 56 w 57"/>
                  <a:gd name="T83" fmla="*/ 7 h 21"/>
                  <a:gd name="T84" fmla="*/ 56 w 57"/>
                  <a:gd name="T85" fmla="*/ 6 h 21"/>
                  <a:gd name="T86" fmla="*/ 57 w 57"/>
                  <a:gd name="T87" fmla="*/ 5 h 21"/>
                  <a:gd name="T88" fmla="*/ 57 w 57"/>
                  <a:gd name="T89" fmla="*/ 5 h 21"/>
                  <a:gd name="T90" fmla="*/ 57 w 57"/>
                  <a:gd name="T91" fmla="*/ 5 h 21"/>
                  <a:gd name="T92" fmla="*/ 56 w 57"/>
                  <a:gd name="T93" fmla="*/ 5 h 21"/>
                  <a:gd name="T94" fmla="*/ 55 w 57"/>
                  <a:gd name="T95" fmla="*/ 4 h 21"/>
                  <a:gd name="T96" fmla="*/ 54 w 57"/>
                  <a:gd name="T97" fmla="*/ 4 h 21"/>
                  <a:gd name="T98" fmla="*/ 54 w 57"/>
                  <a:gd name="T99" fmla="*/ 4 h 21"/>
                  <a:gd name="T100" fmla="*/ 54 w 57"/>
                  <a:gd name="T101" fmla="*/ 4 h 21"/>
                  <a:gd name="T102" fmla="*/ 53 w 57"/>
                  <a:gd name="T103" fmla="*/ 4 h 21"/>
                  <a:gd name="T104" fmla="*/ 53 w 57"/>
                  <a:gd name="T105" fmla="*/ 3 h 21"/>
                  <a:gd name="T106" fmla="*/ 45 w 57"/>
                  <a:gd name="T107" fmla="*/ 2 h 21"/>
                  <a:gd name="T108" fmla="*/ 40 w 57"/>
                  <a:gd name="T109" fmla="*/ 1 h 21"/>
                  <a:gd name="T110" fmla="*/ 37 w 57"/>
                  <a:gd name="T111" fmla="*/ 1 h 21"/>
                  <a:gd name="T112" fmla="*/ 33 w 57"/>
                  <a:gd name="T113" fmla="*/ 1 h 21"/>
                  <a:gd name="T114" fmla="*/ 26 w 57"/>
                  <a:gd name="T115" fmla="*/ 0 h 21"/>
                  <a:gd name="T116" fmla="*/ 25 w 57"/>
                  <a:gd name="T117" fmla="*/ 0 h 21"/>
                  <a:gd name="T118" fmla="*/ 19 w 57"/>
                  <a:gd name="T119" fmla="*/ 0 h 21"/>
                  <a:gd name="T120" fmla="*/ 18 w 57"/>
                  <a:gd name="T121" fmla="*/ 0 h 21"/>
                  <a:gd name="T122" fmla="*/ 18 w 57"/>
                  <a:gd name="T1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21">
                    <a:moveTo>
                      <a:pt x="18" y="0"/>
                    </a:moveTo>
                    <a:cubicBezTo>
                      <a:pt x="18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0" y="9"/>
                      <a:pt x="5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7" y="20"/>
                      <a:pt x="9" y="21"/>
                    </a:cubicBezTo>
                    <a:cubicBezTo>
                      <a:pt x="10" y="21"/>
                      <a:pt x="11" y="21"/>
                      <a:pt x="12" y="21"/>
                    </a:cubicBezTo>
                    <a:cubicBezTo>
                      <a:pt x="14" y="21"/>
                      <a:pt x="16" y="20"/>
                      <a:pt x="16" y="20"/>
                    </a:cubicBezTo>
                    <a:cubicBezTo>
                      <a:pt x="17" y="15"/>
                      <a:pt x="30" y="15"/>
                      <a:pt x="30" y="15"/>
                    </a:cubicBezTo>
                    <a:cubicBezTo>
                      <a:pt x="31" y="15"/>
                      <a:pt x="34" y="13"/>
                      <a:pt x="35" y="11"/>
                    </a:cubicBezTo>
                    <a:cubicBezTo>
                      <a:pt x="38" y="9"/>
                      <a:pt x="39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3" y="9"/>
                    </a:cubicBezTo>
                    <a:cubicBezTo>
                      <a:pt x="47" y="9"/>
                      <a:pt x="51" y="10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2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1"/>
                      <a:pt x="54" y="10"/>
                      <a:pt x="54" y="10"/>
                    </a:cubicBezTo>
                    <a:cubicBezTo>
                      <a:pt x="55" y="10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8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6"/>
                    </a:cubicBezTo>
                    <a:cubicBezTo>
                      <a:pt x="57" y="6"/>
                      <a:pt x="57" y="6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5"/>
                      <a:pt x="55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53" y="4"/>
                      <a:pt x="53" y="3"/>
                      <a:pt x="53" y="3"/>
                    </a:cubicBezTo>
                    <a:cubicBezTo>
                      <a:pt x="52" y="3"/>
                      <a:pt x="48" y="1"/>
                      <a:pt x="45" y="2"/>
                    </a:cubicBezTo>
                    <a:cubicBezTo>
                      <a:pt x="43" y="2"/>
                      <a:pt x="41" y="1"/>
                      <a:pt x="40" y="1"/>
                    </a:cubicBezTo>
                    <a:cubicBezTo>
                      <a:pt x="39" y="1"/>
                      <a:pt x="38" y="0"/>
                      <a:pt x="37" y="1"/>
                    </a:cubicBezTo>
                    <a:cubicBezTo>
                      <a:pt x="36" y="1"/>
                      <a:pt x="35" y="1"/>
                      <a:pt x="33" y="1"/>
                    </a:cubicBezTo>
                    <a:cubicBezTo>
                      <a:pt x="31" y="1"/>
                      <a:pt x="27" y="1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3" y="1"/>
                      <a:pt x="21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2" name="Freeform 1197"/>
              <p:cNvSpPr>
                <a:spLocks/>
              </p:cNvSpPr>
              <p:nvPr/>
            </p:nvSpPr>
            <p:spPr bwMode="auto">
              <a:xfrm>
                <a:off x="2442" y="3334"/>
                <a:ext cx="31" cy="62"/>
              </a:xfrm>
              <a:custGeom>
                <a:avLst/>
                <a:gdLst>
                  <a:gd name="T0" fmla="*/ 9 w 33"/>
                  <a:gd name="T1" fmla="*/ 7 h 64"/>
                  <a:gd name="T2" fmla="*/ 1 w 33"/>
                  <a:gd name="T3" fmla="*/ 36 h 64"/>
                  <a:gd name="T4" fmla="*/ 0 w 33"/>
                  <a:gd name="T5" fmla="*/ 38 h 64"/>
                  <a:gd name="T6" fmla="*/ 3 w 33"/>
                  <a:gd name="T7" fmla="*/ 41 h 64"/>
                  <a:gd name="T8" fmla="*/ 5 w 33"/>
                  <a:gd name="T9" fmla="*/ 43 h 64"/>
                  <a:gd name="T10" fmla="*/ 8 w 33"/>
                  <a:gd name="T11" fmla="*/ 61 h 64"/>
                  <a:gd name="T12" fmla="*/ 8 w 33"/>
                  <a:gd name="T13" fmla="*/ 64 h 64"/>
                  <a:gd name="T14" fmla="*/ 10 w 33"/>
                  <a:gd name="T15" fmla="*/ 64 h 64"/>
                  <a:gd name="T16" fmla="*/ 10 w 33"/>
                  <a:gd name="T17" fmla="*/ 64 h 64"/>
                  <a:gd name="T18" fmla="*/ 12 w 33"/>
                  <a:gd name="T19" fmla="*/ 64 h 64"/>
                  <a:gd name="T20" fmla="*/ 14 w 33"/>
                  <a:gd name="T21" fmla="*/ 64 h 64"/>
                  <a:gd name="T22" fmla="*/ 20 w 33"/>
                  <a:gd name="T23" fmla="*/ 63 h 64"/>
                  <a:gd name="T24" fmla="*/ 20 w 33"/>
                  <a:gd name="T25" fmla="*/ 63 h 64"/>
                  <a:gd name="T26" fmla="*/ 20 w 33"/>
                  <a:gd name="T27" fmla="*/ 63 h 64"/>
                  <a:gd name="T28" fmla="*/ 20 w 33"/>
                  <a:gd name="T29" fmla="*/ 62 h 64"/>
                  <a:gd name="T30" fmla="*/ 20 w 33"/>
                  <a:gd name="T31" fmla="*/ 62 h 64"/>
                  <a:gd name="T32" fmla="*/ 20 w 33"/>
                  <a:gd name="T33" fmla="*/ 60 h 64"/>
                  <a:gd name="T34" fmla="*/ 25 w 33"/>
                  <a:gd name="T35" fmla="*/ 52 h 64"/>
                  <a:gd name="T36" fmla="*/ 24 w 33"/>
                  <a:gd name="T37" fmla="*/ 50 h 64"/>
                  <a:gd name="T38" fmla="*/ 22 w 33"/>
                  <a:gd name="T39" fmla="*/ 49 h 64"/>
                  <a:gd name="T40" fmla="*/ 22 w 33"/>
                  <a:gd name="T41" fmla="*/ 44 h 64"/>
                  <a:gd name="T42" fmla="*/ 25 w 33"/>
                  <a:gd name="T43" fmla="*/ 40 h 64"/>
                  <a:gd name="T44" fmla="*/ 22 w 33"/>
                  <a:gd name="T45" fmla="*/ 37 h 64"/>
                  <a:gd name="T46" fmla="*/ 20 w 33"/>
                  <a:gd name="T47" fmla="*/ 32 h 64"/>
                  <a:gd name="T48" fmla="*/ 25 w 33"/>
                  <a:gd name="T49" fmla="*/ 29 h 64"/>
                  <a:gd name="T50" fmla="*/ 25 w 33"/>
                  <a:gd name="T51" fmla="*/ 29 h 64"/>
                  <a:gd name="T52" fmla="*/ 27 w 33"/>
                  <a:gd name="T53" fmla="*/ 22 h 64"/>
                  <a:gd name="T54" fmla="*/ 26 w 33"/>
                  <a:gd name="T55" fmla="*/ 17 h 64"/>
                  <a:gd name="T56" fmla="*/ 25 w 33"/>
                  <a:gd name="T57" fmla="*/ 13 h 64"/>
                  <a:gd name="T58" fmla="*/ 30 w 33"/>
                  <a:gd name="T59" fmla="*/ 8 h 64"/>
                  <a:gd name="T60" fmla="*/ 33 w 33"/>
                  <a:gd name="T61" fmla="*/ 6 h 64"/>
                  <a:gd name="T62" fmla="*/ 30 w 33"/>
                  <a:gd name="T63" fmla="*/ 2 h 64"/>
                  <a:gd name="T64" fmla="*/ 26 w 33"/>
                  <a:gd name="T65" fmla="*/ 2 h 64"/>
                  <a:gd name="T66" fmla="*/ 25 w 33"/>
                  <a:gd name="T67" fmla="*/ 3 h 64"/>
                  <a:gd name="T68" fmla="*/ 23 w 33"/>
                  <a:gd name="T69" fmla="*/ 4 h 64"/>
                  <a:gd name="T70" fmla="*/ 21 w 33"/>
                  <a:gd name="T71" fmla="*/ 3 h 64"/>
                  <a:gd name="T72" fmla="*/ 21 w 33"/>
                  <a:gd name="T73" fmla="*/ 3 h 64"/>
                  <a:gd name="T74" fmla="*/ 19 w 33"/>
                  <a:gd name="T75" fmla="*/ 3 h 64"/>
                  <a:gd name="T76" fmla="*/ 17 w 33"/>
                  <a:gd name="T77" fmla="*/ 3 h 64"/>
                  <a:gd name="T78" fmla="*/ 16 w 33"/>
                  <a:gd name="T79" fmla="*/ 3 h 64"/>
                  <a:gd name="T80" fmla="*/ 16 w 33"/>
                  <a:gd name="T81" fmla="*/ 3 h 64"/>
                  <a:gd name="T82" fmla="*/ 15 w 33"/>
                  <a:gd name="T83" fmla="*/ 3 h 64"/>
                  <a:gd name="T84" fmla="*/ 15 w 33"/>
                  <a:gd name="T85" fmla="*/ 3 h 64"/>
                  <a:gd name="T86" fmla="*/ 14 w 33"/>
                  <a:gd name="T87" fmla="*/ 3 h 64"/>
                  <a:gd name="T88" fmla="*/ 14 w 33"/>
                  <a:gd name="T89" fmla="*/ 3 h 64"/>
                  <a:gd name="T90" fmla="*/ 14 w 33"/>
                  <a:gd name="T91" fmla="*/ 2 h 64"/>
                  <a:gd name="T92" fmla="*/ 13 w 33"/>
                  <a:gd name="T93" fmla="*/ 2 h 64"/>
                  <a:gd name="T94" fmla="*/ 13 w 33"/>
                  <a:gd name="T95" fmla="*/ 2 h 64"/>
                  <a:gd name="T96" fmla="*/ 12 w 33"/>
                  <a:gd name="T97" fmla="*/ 1 h 64"/>
                  <a:gd name="T98" fmla="*/ 12 w 33"/>
                  <a:gd name="T99" fmla="*/ 1 h 64"/>
                  <a:gd name="T100" fmla="*/ 12 w 33"/>
                  <a:gd name="T101" fmla="*/ 1 h 64"/>
                  <a:gd name="T102" fmla="*/ 12 w 33"/>
                  <a:gd name="T103" fmla="*/ 0 h 64"/>
                  <a:gd name="T104" fmla="*/ 12 w 33"/>
                  <a:gd name="T105" fmla="*/ 0 h 64"/>
                  <a:gd name="T106" fmla="*/ 11 w 33"/>
                  <a:gd name="T107" fmla="*/ 0 h 64"/>
                  <a:gd name="T108" fmla="*/ 10 w 33"/>
                  <a:gd name="T109" fmla="*/ 1 h 64"/>
                  <a:gd name="T110" fmla="*/ 9 w 33"/>
                  <a:gd name="T111" fmla="*/ 2 h 64"/>
                  <a:gd name="T112" fmla="*/ 8 w 33"/>
                  <a:gd name="T113" fmla="*/ 2 h 64"/>
                  <a:gd name="T114" fmla="*/ 9 w 33"/>
                  <a:gd name="T115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64">
                    <a:moveTo>
                      <a:pt x="9" y="7"/>
                    </a:moveTo>
                    <a:cubicBezTo>
                      <a:pt x="11" y="11"/>
                      <a:pt x="6" y="31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2" y="40"/>
                      <a:pt x="3" y="41"/>
                    </a:cubicBezTo>
                    <a:cubicBezTo>
                      <a:pt x="4" y="42"/>
                      <a:pt x="5" y="42"/>
                      <a:pt x="5" y="43"/>
                    </a:cubicBezTo>
                    <a:cubicBezTo>
                      <a:pt x="10" y="46"/>
                      <a:pt x="9" y="55"/>
                      <a:pt x="8" y="61"/>
                    </a:cubicBezTo>
                    <a:cubicBezTo>
                      <a:pt x="8" y="62"/>
                      <a:pt x="8" y="63"/>
                      <a:pt x="8" y="64"/>
                    </a:cubicBezTo>
                    <a:cubicBezTo>
                      <a:pt x="8" y="64"/>
                      <a:pt x="8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1" y="64"/>
                      <a:pt x="12" y="64"/>
                    </a:cubicBezTo>
                    <a:cubicBezTo>
                      <a:pt x="13" y="64"/>
                      <a:pt x="14" y="64"/>
                      <a:pt x="14" y="64"/>
                    </a:cubicBezTo>
                    <a:cubicBezTo>
                      <a:pt x="16" y="64"/>
                      <a:pt x="18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20" y="58"/>
                      <a:pt x="20" y="53"/>
                      <a:pt x="25" y="52"/>
                    </a:cubicBezTo>
                    <a:cubicBezTo>
                      <a:pt x="25" y="51"/>
                      <a:pt x="24" y="51"/>
                      <a:pt x="24" y="50"/>
                    </a:cubicBezTo>
                    <a:cubicBezTo>
                      <a:pt x="23" y="50"/>
                      <a:pt x="23" y="50"/>
                      <a:pt x="22" y="49"/>
                    </a:cubicBezTo>
                    <a:cubicBezTo>
                      <a:pt x="21" y="48"/>
                      <a:pt x="21" y="45"/>
                      <a:pt x="22" y="44"/>
                    </a:cubicBezTo>
                    <a:cubicBezTo>
                      <a:pt x="23" y="42"/>
                      <a:pt x="24" y="41"/>
                      <a:pt x="25" y="40"/>
                    </a:cubicBezTo>
                    <a:cubicBezTo>
                      <a:pt x="24" y="40"/>
                      <a:pt x="23" y="39"/>
                      <a:pt x="22" y="37"/>
                    </a:cubicBezTo>
                    <a:cubicBezTo>
                      <a:pt x="20" y="35"/>
                      <a:pt x="20" y="33"/>
                      <a:pt x="20" y="32"/>
                    </a:cubicBezTo>
                    <a:cubicBezTo>
                      <a:pt x="21" y="30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7"/>
                      <a:pt x="25" y="24"/>
                      <a:pt x="27" y="22"/>
                    </a:cubicBezTo>
                    <a:cubicBezTo>
                      <a:pt x="28" y="21"/>
                      <a:pt x="27" y="19"/>
                      <a:pt x="26" y="17"/>
                    </a:cubicBezTo>
                    <a:cubicBezTo>
                      <a:pt x="26" y="15"/>
                      <a:pt x="25" y="14"/>
                      <a:pt x="25" y="13"/>
                    </a:cubicBezTo>
                    <a:cubicBezTo>
                      <a:pt x="25" y="10"/>
                      <a:pt x="28" y="9"/>
                      <a:pt x="30" y="8"/>
                    </a:cubicBezTo>
                    <a:cubicBezTo>
                      <a:pt x="31" y="7"/>
                      <a:pt x="32" y="7"/>
                      <a:pt x="33" y="6"/>
                    </a:cubicBezTo>
                    <a:cubicBezTo>
                      <a:pt x="32" y="5"/>
                      <a:pt x="30" y="4"/>
                      <a:pt x="30" y="2"/>
                    </a:cubicBezTo>
                    <a:cubicBezTo>
                      <a:pt x="30" y="2"/>
                      <a:pt x="28" y="1"/>
                      <a:pt x="26" y="2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2" y="4"/>
                      <a:pt x="22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4"/>
                      <a:pt x="8" y="6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3" name="Freeform 1198"/>
              <p:cNvSpPr>
                <a:spLocks/>
              </p:cNvSpPr>
              <p:nvPr/>
            </p:nvSpPr>
            <p:spPr bwMode="auto">
              <a:xfrm>
                <a:off x="2582" y="3176"/>
                <a:ext cx="39" cy="32"/>
              </a:xfrm>
              <a:custGeom>
                <a:avLst/>
                <a:gdLst>
                  <a:gd name="T0" fmla="*/ 27 w 40"/>
                  <a:gd name="T1" fmla="*/ 31 h 33"/>
                  <a:gd name="T2" fmla="*/ 28 w 40"/>
                  <a:gd name="T3" fmla="*/ 28 h 33"/>
                  <a:gd name="T4" fmla="*/ 28 w 40"/>
                  <a:gd name="T5" fmla="*/ 26 h 33"/>
                  <a:gd name="T6" fmla="*/ 30 w 40"/>
                  <a:gd name="T7" fmla="*/ 22 h 33"/>
                  <a:gd name="T8" fmla="*/ 37 w 40"/>
                  <a:gd name="T9" fmla="*/ 16 h 33"/>
                  <a:gd name="T10" fmla="*/ 35 w 40"/>
                  <a:gd name="T11" fmla="*/ 13 h 33"/>
                  <a:gd name="T12" fmla="*/ 33 w 40"/>
                  <a:gd name="T13" fmla="*/ 11 h 33"/>
                  <a:gd name="T14" fmla="*/ 36 w 40"/>
                  <a:gd name="T15" fmla="*/ 8 h 33"/>
                  <a:gd name="T16" fmla="*/ 39 w 40"/>
                  <a:gd name="T17" fmla="*/ 4 h 33"/>
                  <a:gd name="T18" fmla="*/ 40 w 40"/>
                  <a:gd name="T19" fmla="*/ 4 h 33"/>
                  <a:gd name="T20" fmla="*/ 40 w 40"/>
                  <a:gd name="T21" fmla="*/ 3 h 33"/>
                  <a:gd name="T22" fmla="*/ 39 w 40"/>
                  <a:gd name="T23" fmla="*/ 2 h 33"/>
                  <a:gd name="T24" fmla="*/ 37 w 40"/>
                  <a:gd name="T25" fmla="*/ 1 h 33"/>
                  <a:gd name="T26" fmla="*/ 27 w 40"/>
                  <a:gd name="T27" fmla="*/ 1 h 33"/>
                  <a:gd name="T28" fmla="*/ 23 w 40"/>
                  <a:gd name="T29" fmla="*/ 6 h 33"/>
                  <a:gd name="T30" fmla="*/ 19 w 40"/>
                  <a:gd name="T31" fmla="*/ 11 h 33"/>
                  <a:gd name="T32" fmla="*/ 14 w 40"/>
                  <a:gd name="T33" fmla="*/ 9 h 33"/>
                  <a:gd name="T34" fmla="*/ 10 w 40"/>
                  <a:gd name="T35" fmla="*/ 16 h 33"/>
                  <a:gd name="T36" fmla="*/ 0 w 40"/>
                  <a:gd name="T37" fmla="*/ 30 h 33"/>
                  <a:gd name="T38" fmla="*/ 1 w 40"/>
                  <a:gd name="T39" fmla="*/ 30 h 33"/>
                  <a:gd name="T40" fmla="*/ 2 w 40"/>
                  <a:gd name="T41" fmla="*/ 30 h 33"/>
                  <a:gd name="T42" fmla="*/ 4 w 40"/>
                  <a:gd name="T43" fmla="*/ 30 h 33"/>
                  <a:gd name="T44" fmla="*/ 5 w 40"/>
                  <a:gd name="T45" fmla="*/ 29 h 33"/>
                  <a:gd name="T46" fmla="*/ 6 w 40"/>
                  <a:gd name="T47" fmla="*/ 29 h 33"/>
                  <a:gd name="T48" fmla="*/ 7 w 40"/>
                  <a:gd name="T49" fmla="*/ 28 h 33"/>
                  <a:gd name="T50" fmla="*/ 8 w 40"/>
                  <a:gd name="T51" fmla="*/ 28 h 33"/>
                  <a:gd name="T52" fmla="*/ 10 w 40"/>
                  <a:gd name="T53" fmla="*/ 26 h 33"/>
                  <a:gd name="T54" fmla="*/ 17 w 40"/>
                  <a:gd name="T55" fmla="*/ 27 h 33"/>
                  <a:gd name="T56" fmla="*/ 18 w 40"/>
                  <a:gd name="T57" fmla="*/ 27 h 33"/>
                  <a:gd name="T58" fmla="*/ 22 w 40"/>
                  <a:gd name="T59" fmla="*/ 30 h 33"/>
                  <a:gd name="T60" fmla="*/ 24 w 40"/>
                  <a:gd name="T61" fmla="*/ 31 h 33"/>
                  <a:gd name="T62" fmla="*/ 25 w 40"/>
                  <a:gd name="T63" fmla="*/ 32 h 33"/>
                  <a:gd name="T64" fmla="*/ 26 w 40"/>
                  <a:gd name="T65" fmla="*/ 33 h 33"/>
                  <a:gd name="T66" fmla="*/ 27 w 40"/>
                  <a:gd name="T6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33">
                    <a:moveTo>
                      <a:pt x="27" y="33"/>
                    </a:moveTo>
                    <a:cubicBezTo>
                      <a:pt x="27" y="33"/>
                      <a:pt x="27" y="32"/>
                      <a:pt x="27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8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8" y="25"/>
                      <a:pt x="27" y="23"/>
                      <a:pt x="28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5" y="22"/>
                      <a:pt x="35" y="21"/>
                      <a:pt x="35" y="21"/>
                    </a:cubicBezTo>
                    <a:cubicBezTo>
                      <a:pt x="35" y="18"/>
                      <a:pt x="36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5" y="14"/>
                      <a:pt x="35" y="13"/>
                    </a:cubicBezTo>
                    <a:cubicBezTo>
                      <a:pt x="34" y="13"/>
                      <a:pt x="34" y="12"/>
                      <a:pt x="34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5" y="8"/>
                      <a:pt x="36" y="8"/>
                    </a:cubicBezTo>
                    <a:cubicBezTo>
                      <a:pt x="37" y="7"/>
                      <a:pt x="38" y="6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35" y="0"/>
                      <a:pt x="32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3" y="4"/>
                      <a:pt x="23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3" y="11"/>
                      <a:pt x="21" y="11"/>
                      <a:pt x="19" y="11"/>
                    </a:cubicBezTo>
                    <a:cubicBezTo>
                      <a:pt x="17" y="11"/>
                      <a:pt x="15" y="10"/>
                      <a:pt x="15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4" y="13"/>
                      <a:pt x="12" y="14"/>
                      <a:pt x="10" y="16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9" y="23"/>
                      <a:pt x="6" y="27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11" y="26"/>
                      <a:pt x="12" y="26"/>
                      <a:pt x="13" y="26"/>
                    </a:cubicBezTo>
                    <a:cubicBezTo>
                      <a:pt x="14" y="26"/>
                      <a:pt x="16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9"/>
                      <a:pt x="21" y="30"/>
                      <a:pt x="22" y="30"/>
                    </a:cubicBezTo>
                    <a:cubicBezTo>
                      <a:pt x="22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4" name="Freeform 1199"/>
              <p:cNvSpPr>
                <a:spLocks/>
              </p:cNvSpPr>
              <p:nvPr/>
            </p:nvSpPr>
            <p:spPr bwMode="auto">
              <a:xfrm>
                <a:off x="2574" y="3204"/>
                <a:ext cx="36" cy="26"/>
              </a:xfrm>
              <a:custGeom>
                <a:avLst/>
                <a:gdLst>
                  <a:gd name="T0" fmla="*/ 32 w 38"/>
                  <a:gd name="T1" fmla="*/ 27 h 27"/>
                  <a:gd name="T2" fmla="*/ 32 w 38"/>
                  <a:gd name="T3" fmla="*/ 26 h 27"/>
                  <a:gd name="T4" fmla="*/ 32 w 38"/>
                  <a:gd name="T5" fmla="*/ 25 h 27"/>
                  <a:gd name="T6" fmla="*/ 33 w 38"/>
                  <a:gd name="T7" fmla="*/ 24 h 27"/>
                  <a:gd name="T8" fmla="*/ 33 w 38"/>
                  <a:gd name="T9" fmla="*/ 23 h 27"/>
                  <a:gd name="T10" fmla="*/ 33 w 38"/>
                  <a:gd name="T11" fmla="*/ 22 h 27"/>
                  <a:gd name="T12" fmla="*/ 33 w 38"/>
                  <a:gd name="T13" fmla="*/ 21 h 27"/>
                  <a:gd name="T14" fmla="*/ 34 w 38"/>
                  <a:gd name="T15" fmla="*/ 21 h 27"/>
                  <a:gd name="T16" fmla="*/ 34 w 38"/>
                  <a:gd name="T17" fmla="*/ 20 h 27"/>
                  <a:gd name="T18" fmla="*/ 34 w 38"/>
                  <a:gd name="T19" fmla="*/ 20 h 27"/>
                  <a:gd name="T20" fmla="*/ 35 w 38"/>
                  <a:gd name="T21" fmla="*/ 19 h 27"/>
                  <a:gd name="T22" fmla="*/ 36 w 38"/>
                  <a:gd name="T23" fmla="*/ 19 h 27"/>
                  <a:gd name="T24" fmla="*/ 36 w 38"/>
                  <a:gd name="T25" fmla="*/ 18 h 27"/>
                  <a:gd name="T26" fmla="*/ 36 w 38"/>
                  <a:gd name="T27" fmla="*/ 18 h 27"/>
                  <a:gd name="T28" fmla="*/ 37 w 38"/>
                  <a:gd name="T29" fmla="*/ 18 h 27"/>
                  <a:gd name="T30" fmla="*/ 37 w 38"/>
                  <a:gd name="T31" fmla="*/ 18 h 27"/>
                  <a:gd name="T32" fmla="*/ 38 w 38"/>
                  <a:gd name="T33" fmla="*/ 17 h 27"/>
                  <a:gd name="T34" fmla="*/ 38 w 38"/>
                  <a:gd name="T35" fmla="*/ 16 h 27"/>
                  <a:gd name="T36" fmla="*/ 38 w 38"/>
                  <a:gd name="T37" fmla="*/ 16 h 27"/>
                  <a:gd name="T38" fmla="*/ 38 w 38"/>
                  <a:gd name="T39" fmla="*/ 14 h 27"/>
                  <a:gd name="T40" fmla="*/ 37 w 38"/>
                  <a:gd name="T41" fmla="*/ 14 h 27"/>
                  <a:gd name="T42" fmla="*/ 37 w 38"/>
                  <a:gd name="T43" fmla="*/ 13 h 27"/>
                  <a:gd name="T44" fmla="*/ 36 w 38"/>
                  <a:gd name="T45" fmla="*/ 12 h 27"/>
                  <a:gd name="T46" fmla="*/ 36 w 38"/>
                  <a:gd name="T47" fmla="*/ 11 h 27"/>
                  <a:gd name="T48" fmla="*/ 36 w 38"/>
                  <a:gd name="T49" fmla="*/ 11 h 27"/>
                  <a:gd name="T50" fmla="*/ 36 w 38"/>
                  <a:gd name="T51" fmla="*/ 10 h 27"/>
                  <a:gd name="T52" fmla="*/ 35 w 38"/>
                  <a:gd name="T53" fmla="*/ 10 h 27"/>
                  <a:gd name="T54" fmla="*/ 35 w 38"/>
                  <a:gd name="T55" fmla="*/ 9 h 27"/>
                  <a:gd name="T56" fmla="*/ 34 w 38"/>
                  <a:gd name="T57" fmla="*/ 8 h 27"/>
                  <a:gd name="T58" fmla="*/ 29 w 38"/>
                  <a:gd name="T59" fmla="*/ 5 h 27"/>
                  <a:gd name="T60" fmla="*/ 25 w 38"/>
                  <a:gd name="T61" fmla="*/ 2 h 27"/>
                  <a:gd name="T62" fmla="*/ 21 w 38"/>
                  <a:gd name="T63" fmla="*/ 1 h 27"/>
                  <a:gd name="T64" fmla="*/ 8 w 38"/>
                  <a:gd name="T65" fmla="*/ 5 h 27"/>
                  <a:gd name="T66" fmla="*/ 8 w 38"/>
                  <a:gd name="T67" fmla="*/ 5 h 27"/>
                  <a:gd name="T68" fmla="*/ 8 w 38"/>
                  <a:gd name="T69" fmla="*/ 5 h 27"/>
                  <a:gd name="T70" fmla="*/ 7 w 38"/>
                  <a:gd name="T71" fmla="*/ 5 h 27"/>
                  <a:gd name="T72" fmla="*/ 7 w 38"/>
                  <a:gd name="T73" fmla="*/ 5 h 27"/>
                  <a:gd name="T74" fmla="*/ 6 w 38"/>
                  <a:gd name="T75" fmla="*/ 5 h 27"/>
                  <a:gd name="T76" fmla="*/ 5 w 38"/>
                  <a:gd name="T77" fmla="*/ 4 h 27"/>
                  <a:gd name="T78" fmla="*/ 5 w 38"/>
                  <a:gd name="T79" fmla="*/ 4 h 27"/>
                  <a:gd name="T80" fmla="*/ 0 w 38"/>
                  <a:gd name="T81" fmla="*/ 6 h 27"/>
                  <a:gd name="T82" fmla="*/ 0 w 38"/>
                  <a:gd name="T83" fmla="*/ 6 h 27"/>
                  <a:gd name="T84" fmla="*/ 2 w 38"/>
                  <a:gd name="T85" fmla="*/ 9 h 27"/>
                  <a:gd name="T86" fmla="*/ 3 w 38"/>
                  <a:gd name="T87" fmla="*/ 8 h 27"/>
                  <a:gd name="T88" fmla="*/ 7 w 38"/>
                  <a:gd name="T89" fmla="*/ 11 h 27"/>
                  <a:gd name="T90" fmla="*/ 9 w 38"/>
                  <a:gd name="T91" fmla="*/ 13 h 27"/>
                  <a:gd name="T92" fmla="*/ 11 w 38"/>
                  <a:gd name="T93" fmla="*/ 14 h 27"/>
                  <a:gd name="T94" fmla="*/ 17 w 38"/>
                  <a:gd name="T95" fmla="*/ 18 h 27"/>
                  <a:gd name="T96" fmla="*/ 18 w 38"/>
                  <a:gd name="T97" fmla="*/ 21 h 27"/>
                  <a:gd name="T98" fmla="*/ 20 w 38"/>
                  <a:gd name="T99" fmla="*/ 19 h 27"/>
                  <a:gd name="T100" fmla="*/ 23 w 38"/>
                  <a:gd name="T101" fmla="*/ 17 h 27"/>
                  <a:gd name="T102" fmla="*/ 25 w 38"/>
                  <a:gd name="T103" fmla="*/ 20 h 27"/>
                  <a:gd name="T104" fmla="*/ 26 w 38"/>
                  <a:gd name="T105" fmla="*/ 23 h 27"/>
                  <a:gd name="T106" fmla="*/ 27 w 38"/>
                  <a:gd name="T107" fmla="*/ 23 h 27"/>
                  <a:gd name="T108" fmla="*/ 31 w 38"/>
                  <a:gd name="T109" fmla="*/ 26 h 27"/>
                  <a:gd name="T110" fmla="*/ 32 w 38"/>
                  <a:gd name="T111" fmla="*/ 26 h 27"/>
                  <a:gd name="T112" fmla="*/ 32 w 38"/>
                  <a:gd name="T113" fmla="*/ 27 h 27"/>
                  <a:gd name="T114" fmla="*/ 32 w 38"/>
                  <a:gd name="T115" fmla="*/ 27 h 27"/>
                  <a:gd name="T116" fmla="*/ 32 w 38"/>
                  <a:gd name="T117" fmla="*/ 27 h 27"/>
                  <a:gd name="T118" fmla="*/ 32 w 38"/>
                  <a:gd name="T1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27">
                    <a:moveTo>
                      <a:pt x="32" y="27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3" y="22"/>
                      <a:pt x="33" y="22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9"/>
                      <a:pt x="34" y="8"/>
                      <a:pt x="34" y="8"/>
                    </a:cubicBezTo>
                    <a:cubicBezTo>
                      <a:pt x="32" y="6"/>
                      <a:pt x="31" y="6"/>
                      <a:pt x="29" y="5"/>
                    </a:cubicBezTo>
                    <a:cubicBezTo>
                      <a:pt x="28" y="4"/>
                      <a:pt x="27" y="3"/>
                      <a:pt x="25" y="2"/>
                    </a:cubicBezTo>
                    <a:cubicBezTo>
                      <a:pt x="24" y="1"/>
                      <a:pt x="22" y="0"/>
                      <a:pt x="21" y="1"/>
                    </a:cubicBezTo>
                    <a:cubicBezTo>
                      <a:pt x="18" y="4"/>
                      <a:pt x="12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8"/>
                      <a:pt x="6" y="10"/>
                      <a:pt x="7" y="11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4" y="15"/>
                      <a:pt x="17" y="16"/>
                      <a:pt x="17" y="18"/>
                    </a:cubicBezTo>
                    <a:cubicBezTo>
                      <a:pt x="17" y="20"/>
                      <a:pt x="18" y="21"/>
                      <a:pt x="18" y="21"/>
                    </a:cubicBezTo>
                    <a:cubicBezTo>
                      <a:pt x="18" y="20"/>
                      <a:pt x="19" y="20"/>
                      <a:pt x="20" y="19"/>
                    </a:cubicBezTo>
                    <a:cubicBezTo>
                      <a:pt x="21" y="18"/>
                      <a:pt x="22" y="17"/>
                      <a:pt x="23" y="17"/>
                    </a:cubicBezTo>
                    <a:cubicBezTo>
                      <a:pt x="24" y="17"/>
                      <a:pt x="25" y="18"/>
                      <a:pt x="25" y="20"/>
                    </a:cubicBezTo>
                    <a:cubicBezTo>
                      <a:pt x="25" y="22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9" y="23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5" name="Freeform 1200"/>
              <p:cNvSpPr>
                <a:spLocks/>
              </p:cNvSpPr>
              <p:nvPr/>
            </p:nvSpPr>
            <p:spPr bwMode="auto">
              <a:xfrm>
                <a:off x="2763" y="3249"/>
                <a:ext cx="94" cy="59"/>
              </a:xfrm>
              <a:custGeom>
                <a:avLst/>
                <a:gdLst>
                  <a:gd name="T0" fmla="*/ 82 w 98"/>
                  <a:gd name="T1" fmla="*/ 38 h 62"/>
                  <a:gd name="T2" fmla="*/ 81 w 98"/>
                  <a:gd name="T3" fmla="*/ 36 h 62"/>
                  <a:gd name="T4" fmla="*/ 80 w 98"/>
                  <a:gd name="T5" fmla="*/ 33 h 62"/>
                  <a:gd name="T6" fmla="*/ 80 w 98"/>
                  <a:gd name="T7" fmla="*/ 31 h 62"/>
                  <a:gd name="T8" fmla="*/ 82 w 98"/>
                  <a:gd name="T9" fmla="*/ 25 h 62"/>
                  <a:gd name="T10" fmla="*/ 74 w 98"/>
                  <a:gd name="T11" fmla="*/ 11 h 62"/>
                  <a:gd name="T12" fmla="*/ 74 w 98"/>
                  <a:gd name="T13" fmla="*/ 11 h 62"/>
                  <a:gd name="T14" fmla="*/ 73 w 98"/>
                  <a:gd name="T15" fmla="*/ 10 h 62"/>
                  <a:gd name="T16" fmla="*/ 73 w 98"/>
                  <a:gd name="T17" fmla="*/ 9 h 62"/>
                  <a:gd name="T18" fmla="*/ 72 w 98"/>
                  <a:gd name="T19" fmla="*/ 8 h 62"/>
                  <a:gd name="T20" fmla="*/ 70 w 98"/>
                  <a:gd name="T21" fmla="*/ 5 h 62"/>
                  <a:gd name="T22" fmla="*/ 69 w 98"/>
                  <a:gd name="T23" fmla="*/ 3 h 62"/>
                  <a:gd name="T24" fmla="*/ 68 w 98"/>
                  <a:gd name="T25" fmla="*/ 0 h 62"/>
                  <a:gd name="T26" fmla="*/ 65 w 98"/>
                  <a:gd name="T27" fmla="*/ 1 h 62"/>
                  <a:gd name="T28" fmla="*/ 64 w 98"/>
                  <a:gd name="T29" fmla="*/ 3 h 62"/>
                  <a:gd name="T30" fmla="*/ 58 w 98"/>
                  <a:gd name="T31" fmla="*/ 5 h 62"/>
                  <a:gd name="T32" fmla="*/ 55 w 98"/>
                  <a:gd name="T33" fmla="*/ 5 h 62"/>
                  <a:gd name="T34" fmla="*/ 45 w 98"/>
                  <a:gd name="T35" fmla="*/ 7 h 62"/>
                  <a:gd name="T36" fmla="*/ 32 w 98"/>
                  <a:gd name="T37" fmla="*/ 4 h 62"/>
                  <a:gd name="T38" fmla="*/ 27 w 98"/>
                  <a:gd name="T39" fmla="*/ 4 h 62"/>
                  <a:gd name="T40" fmla="*/ 26 w 98"/>
                  <a:gd name="T41" fmla="*/ 4 h 62"/>
                  <a:gd name="T42" fmla="*/ 25 w 98"/>
                  <a:gd name="T43" fmla="*/ 5 h 62"/>
                  <a:gd name="T44" fmla="*/ 20 w 98"/>
                  <a:gd name="T45" fmla="*/ 9 h 62"/>
                  <a:gd name="T46" fmla="*/ 16 w 98"/>
                  <a:gd name="T47" fmla="*/ 11 h 62"/>
                  <a:gd name="T48" fmla="*/ 6 w 98"/>
                  <a:gd name="T49" fmla="*/ 28 h 62"/>
                  <a:gd name="T50" fmla="*/ 0 w 98"/>
                  <a:gd name="T51" fmla="*/ 32 h 62"/>
                  <a:gd name="T52" fmla="*/ 4 w 98"/>
                  <a:gd name="T53" fmla="*/ 38 h 62"/>
                  <a:gd name="T54" fmla="*/ 8 w 98"/>
                  <a:gd name="T55" fmla="*/ 41 h 62"/>
                  <a:gd name="T56" fmla="*/ 9 w 98"/>
                  <a:gd name="T57" fmla="*/ 47 h 62"/>
                  <a:gd name="T58" fmla="*/ 22 w 98"/>
                  <a:gd name="T59" fmla="*/ 53 h 62"/>
                  <a:gd name="T60" fmla="*/ 22 w 98"/>
                  <a:gd name="T61" fmla="*/ 56 h 62"/>
                  <a:gd name="T62" fmla="*/ 23 w 98"/>
                  <a:gd name="T63" fmla="*/ 56 h 62"/>
                  <a:gd name="T64" fmla="*/ 25 w 98"/>
                  <a:gd name="T65" fmla="*/ 58 h 62"/>
                  <a:gd name="T66" fmla="*/ 27 w 98"/>
                  <a:gd name="T67" fmla="*/ 60 h 62"/>
                  <a:gd name="T68" fmla="*/ 38 w 98"/>
                  <a:gd name="T69" fmla="*/ 61 h 62"/>
                  <a:gd name="T70" fmla="*/ 51 w 98"/>
                  <a:gd name="T71" fmla="*/ 62 h 62"/>
                  <a:gd name="T72" fmla="*/ 70 w 98"/>
                  <a:gd name="T73" fmla="*/ 56 h 62"/>
                  <a:gd name="T74" fmla="*/ 83 w 98"/>
                  <a:gd name="T75" fmla="*/ 60 h 62"/>
                  <a:gd name="T76" fmla="*/ 83 w 98"/>
                  <a:gd name="T77" fmla="*/ 60 h 62"/>
                  <a:gd name="T78" fmla="*/ 85 w 98"/>
                  <a:gd name="T79" fmla="*/ 60 h 62"/>
                  <a:gd name="T80" fmla="*/ 86 w 98"/>
                  <a:gd name="T81" fmla="*/ 61 h 62"/>
                  <a:gd name="T82" fmla="*/ 93 w 98"/>
                  <a:gd name="T83" fmla="*/ 47 h 62"/>
                  <a:gd name="T84" fmla="*/ 97 w 98"/>
                  <a:gd name="T85" fmla="*/ 43 h 62"/>
                  <a:gd name="T86" fmla="*/ 96 w 98"/>
                  <a:gd name="T87" fmla="*/ 42 h 62"/>
                  <a:gd name="T88" fmla="*/ 95 w 98"/>
                  <a:gd name="T89" fmla="*/ 41 h 62"/>
                  <a:gd name="T90" fmla="*/ 89 w 98"/>
                  <a:gd name="T91" fmla="*/ 44 h 62"/>
                  <a:gd name="T92" fmla="*/ 83 w 98"/>
                  <a:gd name="T93" fmla="*/ 40 h 62"/>
                  <a:gd name="T94" fmla="*/ 83 w 98"/>
                  <a:gd name="T95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" h="62">
                    <a:moveTo>
                      <a:pt x="82" y="39"/>
                    </a:moveTo>
                    <a:cubicBezTo>
                      <a:pt x="82" y="39"/>
                      <a:pt x="82" y="38"/>
                      <a:pt x="82" y="38"/>
                    </a:cubicBezTo>
                    <a:cubicBezTo>
                      <a:pt x="82" y="38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80" y="33"/>
                      <a:pt x="80" y="32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0" y="30"/>
                      <a:pt x="80" y="30"/>
                    </a:cubicBezTo>
                    <a:cubicBezTo>
                      <a:pt x="80" y="28"/>
                      <a:pt x="80" y="26"/>
                      <a:pt x="82" y="25"/>
                    </a:cubicBezTo>
                    <a:cubicBezTo>
                      <a:pt x="82" y="23"/>
                      <a:pt x="79" y="16"/>
                      <a:pt x="74" y="12"/>
                    </a:cubicBezTo>
                    <a:cubicBezTo>
                      <a:pt x="74" y="12"/>
                      <a:pt x="74" y="12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9"/>
                      <a:pt x="73" y="9"/>
                    </a:cubicBezTo>
                    <a:cubicBezTo>
                      <a:pt x="73" y="9"/>
                      <a:pt x="72" y="9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1" y="7"/>
                      <a:pt x="71" y="7"/>
                    </a:cubicBezTo>
                    <a:cubicBezTo>
                      <a:pt x="71" y="6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69" y="3"/>
                      <a:pt x="69" y="3"/>
                    </a:cubicBezTo>
                    <a:cubicBezTo>
                      <a:pt x="69" y="2"/>
                      <a:pt x="69" y="2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2"/>
                      <a:pt x="64" y="3"/>
                    </a:cubicBezTo>
                    <a:cubicBezTo>
                      <a:pt x="63" y="4"/>
                      <a:pt x="61" y="5"/>
                      <a:pt x="59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5" y="6"/>
                      <a:pt x="55" y="5"/>
                    </a:cubicBezTo>
                    <a:cubicBezTo>
                      <a:pt x="54" y="5"/>
                      <a:pt x="53" y="5"/>
                      <a:pt x="52" y="6"/>
                    </a:cubicBezTo>
                    <a:cubicBezTo>
                      <a:pt x="50" y="8"/>
                      <a:pt x="46" y="9"/>
                      <a:pt x="45" y="7"/>
                    </a:cubicBezTo>
                    <a:cubicBezTo>
                      <a:pt x="44" y="7"/>
                      <a:pt x="41" y="6"/>
                      <a:pt x="39" y="6"/>
                    </a:cubicBezTo>
                    <a:cubicBezTo>
                      <a:pt x="38" y="6"/>
                      <a:pt x="36" y="5"/>
                      <a:pt x="32" y="4"/>
                    </a:cubicBezTo>
                    <a:cubicBezTo>
                      <a:pt x="31" y="4"/>
                      <a:pt x="29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5"/>
                    </a:cubicBezTo>
                    <a:cubicBezTo>
                      <a:pt x="25" y="5"/>
                      <a:pt x="24" y="6"/>
                      <a:pt x="24" y="6"/>
                    </a:cubicBezTo>
                    <a:cubicBezTo>
                      <a:pt x="23" y="7"/>
                      <a:pt x="21" y="8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6" y="11"/>
                      <a:pt x="14" y="14"/>
                      <a:pt x="13" y="16"/>
                    </a:cubicBezTo>
                    <a:cubicBezTo>
                      <a:pt x="11" y="21"/>
                      <a:pt x="9" y="25"/>
                      <a:pt x="6" y="28"/>
                    </a:cubicBezTo>
                    <a:cubicBezTo>
                      <a:pt x="4" y="30"/>
                      <a:pt x="2" y="31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2" y="34"/>
                      <a:pt x="4" y="36"/>
                      <a:pt x="4" y="38"/>
                    </a:cubicBezTo>
                    <a:cubicBezTo>
                      <a:pt x="4" y="40"/>
                      <a:pt x="5" y="40"/>
                      <a:pt x="6" y="40"/>
                    </a:cubicBezTo>
                    <a:cubicBezTo>
                      <a:pt x="7" y="40"/>
                      <a:pt x="7" y="40"/>
                      <a:pt x="8" y="41"/>
                    </a:cubicBezTo>
                    <a:cubicBezTo>
                      <a:pt x="9" y="42"/>
                      <a:pt x="9" y="44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7" y="48"/>
                      <a:pt x="22" y="49"/>
                      <a:pt x="22" y="53"/>
                    </a:cubicBezTo>
                    <a:cubicBezTo>
                      <a:pt x="22" y="53"/>
                      <a:pt x="22" y="54"/>
                      <a:pt x="22" y="54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25" y="58"/>
                      <a:pt x="26" y="59"/>
                      <a:pt x="26" y="59"/>
                    </a:cubicBezTo>
                    <a:cubicBezTo>
                      <a:pt x="26" y="59"/>
                      <a:pt x="27" y="60"/>
                      <a:pt x="27" y="60"/>
                    </a:cubicBezTo>
                    <a:cubicBezTo>
                      <a:pt x="28" y="60"/>
                      <a:pt x="30" y="60"/>
                      <a:pt x="33" y="61"/>
                    </a:cubicBezTo>
                    <a:cubicBezTo>
                      <a:pt x="35" y="61"/>
                      <a:pt x="37" y="61"/>
                      <a:pt x="38" y="61"/>
                    </a:cubicBezTo>
                    <a:cubicBezTo>
                      <a:pt x="39" y="61"/>
                      <a:pt x="39" y="61"/>
                      <a:pt x="41" y="61"/>
                    </a:cubicBezTo>
                    <a:cubicBezTo>
                      <a:pt x="44" y="61"/>
                      <a:pt x="49" y="61"/>
                      <a:pt x="51" y="62"/>
                    </a:cubicBezTo>
                    <a:cubicBezTo>
                      <a:pt x="53" y="62"/>
                      <a:pt x="55" y="61"/>
                      <a:pt x="57" y="59"/>
                    </a:cubicBezTo>
                    <a:cubicBezTo>
                      <a:pt x="60" y="56"/>
                      <a:pt x="68" y="56"/>
                      <a:pt x="70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8" y="57"/>
                      <a:pt x="82" y="57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5" y="60"/>
                    </a:cubicBezTo>
                    <a:cubicBezTo>
                      <a:pt x="85" y="61"/>
                      <a:pt x="85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6" y="59"/>
                      <a:pt x="86" y="58"/>
                    </a:cubicBezTo>
                    <a:cubicBezTo>
                      <a:pt x="86" y="54"/>
                      <a:pt x="89" y="47"/>
                      <a:pt x="93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7" y="46"/>
                      <a:pt x="98" y="46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6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5" y="41"/>
                      <a:pt x="95" y="41"/>
                    </a:cubicBezTo>
                    <a:cubicBezTo>
                      <a:pt x="95" y="42"/>
                      <a:pt x="94" y="42"/>
                      <a:pt x="93" y="42"/>
                    </a:cubicBezTo>
                    <a:cubicBezTo>
                      <a:pt x="91" y="43"/>
                      <a:pt x="90" y="44"/>
                      <a:pt x="89" y="44"/>
                    </a:cubicBezTo>
                    <a:cubicBezTo>
                      <a:pt x="87" y="44"/>
                      <a:pt x="84" y="43"/>
                      <a:pt x="83" y="41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6" name="Freeform 1201"/>
              <p:cNvSpPr>
                <a:spLocks/>
              </p:cNvSpPr>
              <p:nvPr/>
            </p:nvSpPr>
            <p:spPr bwMode="auto">
              <a:xfrm>
                <a:off x="2831" y="3247"/>
                <a:ext cx="29" cy="36"/>
              </a:xfrm>
              <a:custGeom>
                <a:avLst/>
                <a:gdLst>
                  <a:gd name="T0" fmla="*/ 1 w 30"/>
                  <a:gd name="T1" fmla="*/ 1 h 38"/>
                  <a:gd name="T2" fmla="*/ 1 w 30"/>
                  <a:gd name="T3" fmla="*/ 2 h 38"/>
                  <a:gd name="T4" fmla="*/ 2 w 30"/>
                  <a:gd name="T5" fmla="*/ 4 h 38"/>
                  <a:gd name="T6" fmla="*/ 3 w 30"/>
                  <a:gd name="T7" fmla="*/ 5 h 38"/>
                  <a:gd name="T8" fmla="*/ 3 w 30"/>
                  <a:gd name="T9" fmla="*/ 6 h 38"/>
                  <a:gd name="T10" fmla="*/ 4 w 30"/>
                  <a:gd name="T11" fmla="*/ 7 h 38"/>
                  <a:gd name="T12" fmla="*/ 4 w 30"/>
                  <a:gd name="T13" fmla="*/ 8 h 38"/>
                  <a:gd name="T14" fmla="*/ 5 w 30"/>
                  <a:gd name="T15" fmla="*/ 8 h 38"/>
                  <a:gd name="T16" fmla="*/ 5 w 30"/>
                  <a:gd name="T17" fmla="*/ 9 h 38"/>
                  <a:gd name="T18" fmla="*/ 5 w 30"/>
                  <a:gd name="T19" fmla="*/ 9 h 38"/>
                  <a:gd name="T20" fmla="*/ 6 w 30"/>
                  <a:gd name="T21" fmla="*/ 10 h 38"/>
                  <a:gd name="T22" fmla="*/ 6 w 30"/>
                  <a:gd name="T23" fmla="*/ 10 h 38"/>
                  <a:gd name="T24" fmla="*/ 6 w 30"/>
                  <a:gd name="T25" fmla="*/ 11 h 38"/>
                  <a:gd name="T26" fmla="*/ 6 w 30"/>
                  <a:gd name="T27" fmla="*/ 11 h 38"/>
                  <a:gd name="T28" fmla="*/ 6 w 30"/>
                  <a:gd name="T29" fmla="*/ 11 h 38"/>
                  <a:gd name="T30" fmla="*/ 13 w 30"/>
                  <a:gd name="T31" fmla="*/ 30 h 38"/>
                  <a:gd name="T32" fmla="*/ 13 w 30"/>
                  <a:gd name="T33" fmla="*/ 33 h 38"/>
                  <a:gd name="T34" fmla="*/ 13 w 30"/>
                  <a:gd name="T35" fmla="*/ 35 h 38"/>
                  <a:gd name="T36" fmla="*/ 14 w 30"/>
                  <a:gd name="T37" fmla="*/ 36 h 38"/>
                  <a:gd name="T38" fmla="*/ 14 w 30"/>
                  <a:gd name="T39" fmla="*/ 37 h 38"/>
                  <a:gd name="T40" fmla="*/ 14 w 30"/>
                  <a:gd name="T41" fmla="*/ 38 h 38"/>
                  <a:gd name="T42" fmla="*/ 16 w 30"/>
                  <a:gd name="T43" fmla="*/ 36 h 38"/>
                  <a:gd name="T44" fmla="*/ 16 w 30"/>
                  <a:gd name="T45" fmla="*/ 35 h 38"/>
                  <a:gd name="T46" fmla="*/ 16 w 30"/>
                  <a:gd name="T47" fmla="*/ 34 h 38"/>
                  <a:gd name="T48" fmla="*/ 17 w 30"/>
                  <a:gd name="T49" fmla="*/ 34 h 38"/>
                  <a:gd name="T50" fmla="*/ 17 w 30"/>
                  <a:gd name="T51" fmla="*/ 33 h 38"/>
                  <a:gd name="T52" fmla="*/ 17 w 30"/>
                  <a:gd name="T53" fmla="*/ 33 h 38"/>
                  <a:gd name="T54" fmla="*/ 18 w 30"/>
                  <a:gd name="T55" fmla="*/ 32 h 38"/>
                  <a:gd name="T56" fmla="*/ 18 w 30"/>
                  <a:gd name="T57" fmla="*/ 32 h 38"/>
                  <a:gd name="T58" fmla="*/ 18 w 30"/>
                  <a:gd name="T59" fmla="*/ 32 h 38"/>
                  <a:gd name="T60" fmla="*/ 18 w 30"/>
                  <a:gd name="T61" fmla="*/ 31 h 38"/>
                  <a:gd name="T62" fmla="*/ 18 w 30"/>
                  <a:gd name="T63" fmla="*/ 31 h 38"/>
                  <a:gd name="T64" fmla="*/ 18 w 30"/>
                  <a:gd name="T65" fmla="*/ 31 h 38"/>
                  <a:gd name="T66" fmla="*/ 18 w 30"/>
                  <a:gd name="T67" fmla="*/ 31 h 38"/>
                  <a:gd name="T68" fmla="*/ 23 w 30"/>
                  <a:gd name="T69" fmla="*/ 24 h 38"/>
                  <a:gd name="T70" fmla="*/ 24 w 30"/>
                  <a:gd name="T71" fmla="*/ 24 h 38"/>
                  <a:gd name="T72" fmla="*/ 25 w 30"/>
                  <a:gd name="T73" fmla="*/ 24 h 38"/>
                  <a:gd name="T74" fmla="*/ 29 w 30"/>
                  <a:gd name="T75" fmla="*/ 25 h 38"/>
                  <a:gd name="T76" fmla="*/ 30 w 30"/>
                  <a:gd name="T77" fmla="*/ 25 h 38"/>
                  <a:gd name="T78" fmla="*/ 28 w 30"/>
                  <a:gd name="T79" fmla="*/ 21 h 38"/>
                  <a:gd name="T80" fmla="*/ 21 w 30"/>
                  <a:gd name="T81" fmla="*/ 9 h 38"/>
                  <a:gd name="T82" fmla="*/ 15 w 30"/>
                  <a:gd name="T83" fmla="*/ 5 h 38"/>
                  <a:gd name="T84" fmla="*/ 9 w 30"/>
                  <a:gd name="T85" fmla="*/ 2 h 38"/>
                  <a:gd name="T86" fmla="*/ 6 w 30"/>
                  <a:gd name="T87" fmla="*/ 0 h 38"/>
                  <a:gd name="T88" fmla="*/ 5 w 30"/>
                  <a:gd name="T89" fmla="*/ 0 h 38"/>
                  <a:gd name="T90" fmla="*/ 0 w 30"/>
                  <a:gd name="T91" fmla="*/ 1 h 38"/>
                  <a:gd name="T92" fmla="*/ 1 w 30"/>
                  <a:gd name="T9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" h="38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18" y="25"/>
                      <a:pt x="13" y="30"/>
                    </a:cubicBezTo>
                    <a:cubicBezTo>
                      <a:pt x="13" y="30"/>
                      <a:pt x="13" y="31"/>
                      <a:pt x="13" y="33"/>
                    </a:cubicBezTo>
                    <a:cubicBezTo>
                      <a:pt x="13" y="34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8"/>
                    </a:cubicBezTo>
                    <a:cubicBezTo>
                      <a:pt x="15" y="37"/>
                      <a:pt x="15" y="36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8" y="33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5"/>
                      <a:pt x="21" y="24"/>
                      <a:pt x="23" y="24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4"/>
                      <a:pt x="28" y="25"/>
                      <a:pt x="29" y="25"/>
                    </a:cubicBezTo>
                    <a:cubicBezTo>
                      <a:pt x="29" y="25"/>
                      <a:pt x="30" y="25"/>
                      <a:pt x="30" y="25"/>
                    </a:cubicBezTo>
                    <a:cubicBezTo>
                      <a:pt x="30" y="24"/>
                      <a:pt x="29" y="22"/>
                      <a:pt x="28" y="21"/>
                    </a:cubicBezTo>
                    <a:cubicBezTo>
                      <a:pt x="26" y="19"/>
                      <a:pt x="22" y="14"/>
                      <a:pt x="21" y="9"/>
                    </a:cubicBezTo>
                    <a:cubicBezTo>
                      <a:pt x="20" y="6"/>
                      <a:pt x="16" y="5"/>
                      <a:pt x="15" y="5"/>
                    </a:cubicBezTo>
                    <a:cubicBezTo>
                      <a:pt x="13" y="5"/>
                      <a:pt x="11" y="3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7" name="Freeform 1202"/>
              <p:cNvSpPr>
                <a:spLocks/>
              </p:cNvSpPr>
              <p:nvPr/>
            </p:nvSpPr>
            <p:spPr bwMode="auto">
              <a:xfrm>
                <a:off x="2783" y="3306"/>
                <a:ext cx="61" cy="33"/>
              </a:xfrm>
              <a:custGeom>
                <a:avLst/>
                <a:gdLst>
                  <a:gd name="T0" fmla="*/ 62 w 64"/>
                  <a:gd name="T1" fmla="*/ 4 h 34"/>
                  <a:gd name="T2" fmla="*/ 61 w 64"/>
                  <a:gd name="T3" fmla="*/ 3 h 34"/>
                  <a:gd name="T4" fmla="*/ 60 w 64"/>
                  <a:gd name="T5" fmla="*/ 2 h 34"/>
                  <a:gd name="T6" fmla="*/ 60 w 64"/>
                  <a:gd name="T7" fmla="*/ 2 h 34"/>
                  <a:gd name="T8" fmla="*/ 60 w 64"/>
                  <a:gd name="T9" fmla="*/ 2 h 34"/>
                  <a:gd name="T10" fmla="*/ 52 w 64"/>
                  <a:gd name="T11" fmla="*/ 0 h 34"/>
                  <a:gd name="T12" fmla="*/ 40 w 64"/>
                  <a:gd name="T13" fmla="*/ 2 h 34"/>
                  <a:gd name="T14" fmla="*/ 21 w 64"/>
                  <a:gd name="T15" fmla="*/ 5 h 34"/>
                  <a:gd name="T16" fmla="*/ 18 w 64"/>
                  <a:gd name="T17" fmla="*/ 5 h 34"/>
                  <a:gd name="T18" fmla="*/ 7 w 64"/>
                  <a:gd name="T19" fmla="*/ 4 h 34"/>
                  <a:gd name="T20" fmla="*/ 7 w 64"/>
                  <a:gd name="T21" fmla="*/ 4 h 34"/>
                  <a:gd name="T22" fmla="*/ 4 w 64"/>
                  <a:gd name="T23" fmla="*/ 3 h 34"/>
                  <a:gd name="T24" fmla="*/ 2 w 64"/>
                  <a:gd name="T25" fmla="*/ 1 h 34"/>
                  <a:gd name="T26" fmla="*/ 1 w 64"/>
                  <a:gd name="T27" fmla="*/ 0 h 34"/>
                  <a:gd name="T28" fmla="*/ 1 w 64"/>
                  <a:gd name="T29" fmla="*/ 0 h 34"/>
                  <a:gd name="T30" fmla="*/ 0 w 64"/>
                  <a:gd name="T31" fmla="*/ 2 h 34"/>
                  <a:gd name="T32" fmla="*/ 5 w 64"/>
                  <a:gd name="T33" fmla="*/ 14 h 34"/>
                  <a:gd name="T34" fmla="*/ 2 w 64"/>
                  <a:gd name="T35" fmla="*/ 16 h 34"/>
                  <a:gd name="T36" fmla="*/ 1 w 64"/>
                  <a:gd name="T37" fmla="*/ 19 h 34"/>
                  <a:gd name="T38" fmla="*/ 1 w 64"/>
                  <a:gd name="T39" fmla="*/ 20 h 34"/>
                  <a:gd name="T40" fmla="*/ 1 w 64"/>
                  <a:gd name="T41" fmla="*/ 22 h 34"/>
                  <a:gd name="T42" fmla="*/ 1 w 64"/>
                  <a:gd name="T43" fmla="*/ 23 h 34"/>
                  <a:gd name="T44" fmla="*/ 8 w 64"/>
                  <a:gd name="T45" fmla="*/ 31 h 34"/>
                  <a:gd name="T46" fmla="*/ 9 w 64"/>
                  <a:gd name="T47" fmla="*/ 32 h 34"/>
                  <a:gd name="T48" fmla="*/ 10 w 64"/>
                  <a:gd name="T49" fmla="*/ 32 h 34"/>
                  <a:gd name="T50" fmla="*/ 12 w 64"/>
                  <a:gd name="T51" fmla="*/ 32 h 34"/>
                  <a:gd name="T52" fmla="*/ 15 w 64"/>
                  <a:gd name="T53" fmla="*/ 32 h 34"/>
                  <a:gd name="T54" fmla="*/ 24 w 64"/>
                  <a:gd name="T55" fmla="*/ 32 h 34"/>
                  <a:gd name="T56" fmla="*/ 24 w 64"/>
                  <a:gd name="T57" fmla="*/ 33 h 34"/>
                  <a:gd name="T58" fmla="*/ 26 w 64"/>
                  <a:gd name="T59" fmla="*/ 33 h 34"/>
                  <a:gd name="T60" fmla="*/ 27 w 64"/>
                  <a:gd name="T61" fmla="*/ 33 h 34"/>
                  <a:gd name="T62" fmla="*/ 29 w 64"/>
                  <a:gd name="T63" fmla="*/ 34 h 34"/>
                  <a:gd name="T64" fmla="*/ 31 w 64"/>
                  <a:gd name="T65" fmla="*/ 34 h 34"/>
                  <a:gd name="T66" fmla="*/ 33 w 64"/>
                  <a:gd name="T67" fmla="*/ 34 h 34"/>
                  <a:gd name="T68" fmla="*/ 35 w 64"/>
                  <a:gd name="T69" fmla="*/ 34 h 34"/>
                  <a:gd name="T70" fmla="*/ 37 w 64"/>
                  <a:gd name="T71" fmla="*/ 34 h 34"/>
                  <a:gd name="T72" fmla="*/ 37 w 64"/>
                  <a:gd name="T73" fmla="*/ 32 h 34"/>
                  <a:gd name="T74" fmla="*/ 38 w 64"/>
                  <a:gd name="T75" fmla="*/ 31 h 34"/>
                  <a:gd name="T76" fmla="*/ 40 w 64"/>
                  <a:gd name="T77" fmla="*/ 30 h 34"/>
                  <a:gd name="T78" fmla="*/ 41 w 64"/>
                  <a:gd name="T79" fmla="*/ 30 h 34"/>
                  <a:gd name="T80" fmla="*/ 42 w 64"/>
                  <a:gd name="T81" fmla="*/ 29 h 34"/>
                  <a:gd name="T82" fmla="*/ 42 w 64"/>
                  <a:gd name="T83" fmla="*/ 28 h 34"/>
                  <a:gd name="T84" fmla="*/ 42 w 64"/>
                  <a:gd name="T85" fmla="*/ 28 h 34"/>
                  <a:gd name="T86" fmla="*/ 43 w 64"/>
                  <a:gd name="T87" fmla="*/ 27 h 34"/>
                  <a:gd name="T88" fmla="*/ 44 w 64"/>
                  <a:gd name="T89" fmla="*/ 26 h 34"/>
                  <a:gd name="T90" fmla="*/ 44 w 64"/>
                  <a:gd name="T91" fmla="*/ 26 h 34"/>
                  <a:gd name="T92" fmla="*/ 51 w 64"/>
                  <a:gd name="T93" fmla="*/ 25 h 34"/>
                  <a:gd name="T94" fmla="*/ 58 w 64"/>
                  <a:gd name="T95" fmla="*/ 26 h 34"/>
                  <a:gd name="T96" fmla="*/ 56 w 64"/>
                  <a:gd name="T97" fmla="*/ 14 h 34"/>
                  <a:gd name="T98" fmla="*/ 64 w 64"/>
                  <a:gd name="T99" fmla="*/ 5 h 34"/>
                  <a:gd name="T100" fmla="*/ 63 w 64"/>
                  <a:gd name="T10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34"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7" y="1"/>
                      <a:pt x="52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45" y="0"/>
                      <a:pt x="41" y="1"/>
                      <a:pt x="40" y="2"/>
                    </a:cubicBezTo>
                    <a:cubicBezTo>
                      <a:pt x="37" y="4"/>
                      <a:pt x="34" y="6"/>
                      <a:pt x="30" y="6"/>
                    </a:cubicBezTo>
                    <a:cubicBezTo>
                      <a:pt x="29" y="5"/>
                      <a:pt x="24" y="5"/>
                      <a:pt x="21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7" y="5"/>
                      <a:pt x="14" y="5"/>
                      <a:pt x="12" y="5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7" y="11"/>
                      <a:pt x="5" y="14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28"/>
                      <a:pt x="7" y="29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21" y="32"/>
                      <a:pt x="23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30" y="34"/>
                      <a:pt x="30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1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5" y="26"/>
                      <a:pt x="48" y="25"/>
                      <a:pt x="51" y="25"/>
                    </a:cubicBezTo>
                    <a:cubicBezTo>
                      <a:pt x="54" y="25"/>
                      <a:pt x="55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5" y="25"/>
                      <a:pt x="54" y="20"/>
                      <a:pt x="54" y="18"/>
                    </a:cubicBezTo>
                    <a:cubicBezTo>
                      <a:pt x="54" y="15"/>
                      <a:pt x="56" y="14"/>
                      <a:pt x="56" y="14"/>
                    </a:cubicBezTo>
                    <a:cubicBezTo>
                      <a:pt x="57" y="14"/>
                      <a:pt x="58" y="12"/>
                      <a:pt x="59" y="11"/>
                    </a:cubicBezTo>
                    <a:cubicBezTo>
                      <a:pt x="60" y="8"/>
                      <a:pt x="62" y="6"/>
                      <a:pt x="64" y="5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2" y="4"/>
                      <a:pt x="6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8" name="Freeform 1203"/>
              <p:cNvSpPr>
                <a:spLocks/>
              </p:cNvSpPr>
              <p:nvPr/>
            </p:nvSpPr>
            <p:spPr bwMode="auto">
              <a:xfrm>
                <a:off x="2762" y="3329"/>
                <a:ext cx="25" cy="17"/>
              </a:xfrm>
              <a:custGeom>
                <a:avLst/>
                <a:gdLst>
                  <a:gd name="T0" fmla="*/ 25 w 26"/>
                  <a:gd name="T1" fmla="*/ 9 h 17"/>
                  <a:gd name="T2" fmla="*/ 25 w 26"/>
                  <a:gd name="T3" fmla="*/ 8 h 17"/>
                  <a:gd name="T4" fmla="*/ 24 w 26"/>
                  <a:gd name="T5" fmla="*/ 7 h 17"/>
                  <a:gd name="T6" fmla="*/ 19 w 26"/>
                  <a:gd name="T7" fmla="*/ 1 h 17"/>
                  <a:gd name="T8" fmla="*/ 18 w 26"/>
                  <a:gd name="T9" fmla="*/ 0 h 17"/>
                  <a:gd name="T10" fmla="*/ 18 w 26"/>
                  <a:gd name="T11" fmla="*/ 0 h 17"/>
                  <a:gd name="T12" fmla="*/ 15 w 26"/>
                  <a:gd name="T13" fmla="*/ 0 h 17"/>
                  <a:gd name="T14" fmla="*/ 13 w 26"/>
                  <a:gd name="T15" fmla="*/ 1 h 17"/>
                  <a:gd name="T16" fmla="*/ 10 w 26"/>
                  <a:gd name="T17" fmla="*/ 1 h 17"/>
                  <a:gd name="T18" fmla="*/ 7 w 26"/>
                  <a:gd name="T19" fmla="*/ 2 h 17"/>
                  <a:gd name="T20" fmla="*/ 5 w 26"/>
                  <a:gd name="T21" fmla="*/ 2 h 17"/>
                  <a:gd name="T22" fmla="*/ 1 w 26"/>
                  <a:gd name="T23" fmla="*/ 3 h 17"/>
                  <a:gd name="T24" fmla="*/ 1 w 26"/>
                  <a:gd name="T25" fmla="*/ 5 h 17"/>
                  <a:gd name="T26" fmla="*/ 0 w 26"/>
                  <a:gd name="T27" fmla="*/ 8 h 17"/>
                  <a:gd name="T28" fmla="*/ 0 w 26"/>
                  <a:gd name="T29" fmla="*/ 10 h 17"/>
                  <a:gd name="T30" fmla="*/ 1 w 26"/>
                  <a:gd name="T31" fmla="*/ 12 h 17"/>
                  <a:gd name="T32" fmla="*/ 2 w 26"/>
                  <a:gd name="T33" fmla="*/ 14 h 17"/>
                  <a:gd name="T34" fmla="*/ 3 w 26"/>
                  <a:gd name="T35" fmla="*/ 15 h 17"/>
                  <a:gd name="T36" fmla="*/ 5 w 26"/>
                  <a:gd name="T37" fmla="*/ 17 h 17"/>
                  <a:gd name="T38" fmla="*/ 6 w 26"/>
                  <a:gd name="T39" fmla="*/ 17 h 17"/>
                  <a:gd name="T40" fmla="*/ 8 w 26"/>
                  <a:gd name="T41" fmla="*/ 17 h 17"/>
                  <a:gd name="T42" fmla="*/ 9 w 26"/>
                  <a:gd name="T43" fmla="*/ 17 h 17"/>
                  <a:gd name="T44" fmla="*/ 11 w 26"/>
                  <a:gd name="T45" fmla="*/ 17 h 17"/>
                  <a:gd name="T46" fmla="*/ 14 w 26"/>
                  <a:gd name="T47" fmla="*/ 15 h 17"/>
                  <a:gd name="T48" fmla="*/ 19 w 26"/>
                  <a:gd name="T49" fmla="*/ 13 h 17"/>
                  <a:gd name="T50" fmla="*/ 20 w 26"/>
                  <a:gd name="T51" fmla="*/ 13 h 17"/>
                  <a:gd name="T52" fmla="*/ 21 w 26"/>
                  <a:gd name="T53" fmla="*/ 13 h 17"/>
                  <a:gd name="T54" fmla="*/ 23 w 26"/>
                  <a:gd name="T55" fmla="*/ 12 h 17"/>
                  <a:gd name="T56" fmla="*/ 24 w 26"/>
                  <a:gd name="T57" fmla="*/ 11 h 17"/>
                  <a:gd name="T58" fmla="*/ 25 w 26"/>
                  <a:gd name="T59" fmla="*/ 11 h 17"/>
                  <a:gd name="T60" fmla="*/ 26 w 26"/>
                  <a:gd name="T61" fmla="*/ 10 h 17"/>
                  <a:gd name="T62" fmla="*/ 26 w 26"/>
                  <a:gd name="T6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26" y="9"/>
                    </a:move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5" y="14"/>
                      <a:pt x="17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9" name="Freeform 1204"/>
              <p:cNvSpPr>
                <a:spLocks/>
              </p:cNvSpPr>
              <p:nvPr/>
            </p:nvSpPr>
            <p:spPr bwMode="auto">
              <a:xfrm>
                <a:off x="2782" y="3191"/>
                <a:ext cx="188" cy="107"/>
              </a:xfrm>
              <a:custGeom>
                <a:avLst/>
                <a:gdLst>
                  <a:gd name="T0" fmla="*/ 101 w 197"/>
                  <a:gd name="T1" fmla="*/ 3 h 111"/>
                  <a:gd name="T2" fmla="*/ 92 w 197"/>
                  <a:gd name="T3" fmla="*/ 9 h 111"/>
                  <a:gd name="T4" fmla="*/ 79 w 197"/>
                  <a:gd name="T5" fmla="*/ 14 h 111"/>
                  <a:gd name="T6" fmla="*/ 72 w 197"/>
                  <a:gd name="T7" fmla="*/ 11 h 111"/>
                  <a:gd name="T8" fmla="*/ 55 w 197"/>
                  <a:gd name="T9" fmla="*/ 10 h 111"/>
                  <a:gd name="T10" fmla="*/ 26 w 197"/>
                  <a:gd name="T11" fmla="*/ 6 h 111"/>
                  <a:gd name="T12" fmla="*/ 18 w 197"/>
                  <a:gd name="T13" fmla="*/ 11 h 111"/>
                  <a:gd name="T14" fmla="*/ 16 w 197"/>
                  <a:gd name="T15" fmla="*/ 12 h 111"/>
                  <a:gd name="T16" fmla="*/ 16 w 197"/>
                  <a:gd name="T17" fmla="*/ 29 h 111"/>
                  <a:gd name="T18" fmla="*/ 5 w 197"/>
                  <a:gd name="T19" fmla="*/ 41 h 111"/>
                  <a:gd name="T20" fmla="*/ 5 w 197"/>
                  <a:gd name="T21" fmla="*/ 47 h 111"/>
                  <a:gd name="T22" fmla="*/ 4 w 197"/>
                  <a:gd name="T23" fmla="*/ 49 h 111"/>
                  <a:gd name="T24" fmla="*/ 0 w 197"/>
                  <a:gd name="T25" fmla="*/ 56 h 111"/>
                  <a:gd name="T26" fmla="*/ 2 w 197"/>
                  <a:gd name="T27" fmla="*/ 58 h 111"/>
                  <a:gd name="T28" fmla="*/ 7 w 197"/>
                  <a:gd name="T29" fmla="*/ 60 h 111"/>
                  <a:gd name="T30" fmla="*/ 20 w 197"/>
                  <a:gd name="T31" fmla="*/ 62 h 111"/>
                  <a:gd name="T32" fmla="*/ 38 w 197"/>
                  <a:gd name="T33" fmla="*/ 62 h 111"/>
                  <a:gd name="T34" fmla="*/ 47 w 197"/>
                  <a:gd name="T35" fmla="*/ 57 h 111"/>
                  <a:gd name="T36" fmla="*/ 51 w 197"/>
                  <a:gd name="T37" fmla="*/ 55 h 111"/>
                  <a:gd name="T38" fmla="*/ 58 w 197"/>
                  <a:gd name="T39" fmla="*/ 54 h 111"/>
                  <a:gd name="T40" fmla="*/ 71 w 197"/>
                  <a:gd name="T41" fmla="*/ 60 h 111"/>
                  <a:gd name="T42" fmla="*/ 86 w 197"/>
                  <a:gd name="T43" fmla="*/ 85 h 111"/>
                  <a:gd name="T44" fmla="*/ 85 w 197"/>
                  <a:gd name="T45" fmla="*/ 87 h 111"/>
                  <a:gd name="T46" fmla="*/ 76 w 197"/>
                  <a:gd name="T47" fmla="*/ 86 h 111"/>
                  <a:gd name="T48" fmla="*/ 74 w 197"/>
                  <a:gd name="T49" fmla="*/ 90 h 111"/>
                  <a:gd name="T50" fmla="*/ 73 w 197"/>
                  <a:gd name="T51" fmla="*/ 92 h 111"/>
                  <a:gd name="T52" fmla="*/ 71 w 197"/>
                  <a:gd name="T53" fmla="*/ 95 h 111"/>
                  <a:gd name="T54" fmla="*/ 72 w 197"/>
                  <a:gd name="T55" fmla="*/ 99 h 111"/>
                  <a:gd name="T56" fmla="*/ 78 w 197"/>
                  <a:gd name="T57" fmla="*/ 98 h 111"/>
                  <a:gd name="T58" fmla="*/ 89 w 197"/>
                  <a:gd name="T59" fmla="*/ 86 h 111"/>
                  <a:gd name="T60" fmla="*/ 112 w 197"/>
                  <a:gd name="T61" fmla="*/ 81 h 111"/>
                  <a:gd name="T62" fmla="*/ 121 w 197"/>
                  <a:gd name="T63" fmla="*/ 87 h 111"/>
                  <a:gd name="T64" fmla="*/ 119 w 197"/>
                  <a:gd name="T65" fmla="*/ 100 h 111"/>
                  <a:gd name="T66" fmla="*/ 126 w 197"/>
                  <a:gd name="T67" fmla="*/ 111 h 111"/>
                  <a:gd name="T68" fmla="*/ 147 w 197"/>
                  <a:gd name="T69" fmla="*/ 103 h 111"/>
                  <a:gd name="T70" fmla="*/ 174 w 197"/>
                  <a:gd name="T71" fmla="*/ 74 h 111"/>
                  <a:gd name="T72" fmla="*/ 174 w 197"/>
                  <a:gd name="T73" fmla="*/ 71 h 111"/>
                  <a:gd name="T74" fmla="*/ 185 w 197"/>
                  <a:gd name="T75" fmla="*/ 62 h 111"/>
                  <a:gd name="T76" fmla="*/ 195 w 197"/>
                  <a:gd name="T77" fmla="*/ 58 h 111"/>
                  <a:gd name="T78" fmla="*/ 195 w 197"/>
                  <a:gd name="T79" fmla="*/ 50 h 111"/>
                  <a:gd name="T80" fmla="*/ 194 w 197"/>
                  <a:gd name="T81" fmla="*/ 42 h 111"/>
                  <a:gd name="T82" fmla="*/ 176 w 197"/>
                  <a:gd name="T83" fmla="*/ 37 h 111"/>
                  <a:gd name="T84" fmla="*/ 163 w 197"/>
                  <a:gd name="T85" fmla="*/ 31 h 111"/>
                  <a:gd name="T86" fmla="*/ 145 w 197"/>
                  <a:gd name="T87" fmla="*/ 28 h 111"/>
                  <a:gd name="T88" fmla="*/ 132 w 197"/>
                  <a:gd name="T89" fmla="*/ 15 h 111"/>
                  <a:gd name="T90" fmla="*/ 124 w 197"/>
                  <a:gd name="T91" fmla="*/ 0 h 111"/>
                  <a:gd name="T92" fmla="*/ 112 w 197"/>
                  <a:gd name="T93" fmla="*/ 1 h 111"/>
                  <a:gd name="T94" fmla="*/ 106 w 197"/>
                  <a:gd name="T95" fmla="*/ 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" h="111">
                    <a:moveTo>
                      <a:pt x="103" y="3"/>
                    </a:move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8" y="4"/>
                      <a:pt x="98" y="4"/>
                    </a:cubicBezTo>
                    <a:cubicBezTo>
                      <a:pt x="95" y="6"/>
                      <a:pt x="93" y="8"/>
                      <a:pt x="92" y="9"/>
                    </a:cubicBezTo>
                    <a:cubicBezTo>
                      <a:pt x="92" y="13"/>
                      <a:pt x="91" y="15"/>
                      <a:pt x="89" y="15"/>
                    </a:cubicBezTo>
                    <a:cubicBezTo>
                      <a:pt x="88" y="15"/>
                      <a:pt x="88" y="15"/>
                      <a:pt x="87" y="14"/>
                    </a:cubicBezTo>
                    <a:cubicBezTo>
                      <a:pt x="87" y="14"/>
                      <a:pt x="85" y="13"/>
                      <a:pt x="82" y="13"/>
                    </a:cubicBezTo>
                    <a:cubicBezTo>
                      <a:pt x="80" y="13"/>
                      <a:pt x="79" y="14"/>
                      <a:pt x="79" y="14"/>
                    </a:cubicBezTo>
                    <a:cubicBezTo>
                      <a:pt x="79" y="14"/>
                      <a:pt x="78" y="14"/>
                      <a:pt x="78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2"/>
                      <a:pt x="73" y="11"/>
                      <a:pt x="72" y="11"/>
                    </a:cubicBezTo>
                    <a:cubicBezTo>
                      <a:pt x="69" y="13"/>
                      <a:pt x="67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4" y="11"/>
                      <a:pt x="63" y="12"/>
                      <a:pt x="62" y="12"/>
                    </a:cubicBezTo>
                    <a:cubicBezTo>
                      <a:pt x="60" y="12"/>
                      <a:pt x="56" y="10"/>
                      <a:pt x="55" y="10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48" y="10"/>
                      <a:pt x="46" y="10"/>
                      <a:pt x="44" y="8"/>
                    </a:cubicBezTo>
                    <a:cubicBezTo>
                      <a:pt x="43" y="7"/>
                      <a:pt x="41" y="6"/>
                      <a:pt x="26" y="6"/>
                    </a:cubicBezTo>
                    <a:cubicBezTo>
                      <a:pt x="23" y="6"/>
                      <a:pt x="23" y="7"/>
                      <a:pt x="21" y="8"/>
                    </a:cubicBezTo>
                    <a:cubicBezTo>
                      <a:pt x="21" y="9"/>
                      <a:pt x="21" y="9"/>
                      <a:pt x="20" y="10"/>
                    </a:cubicBezTo>
                    <a:cubicBezTo>
                      <a:pt x="20" y="10"/>
                      <a:pt x="19" y="10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22" y="22"/>
                      <a:pt x="20" y="24"/>
                      <a:pt x="20" y="25"/>
                    </a:cubicBezTo>
                    <a:cubicBezTo>
                      <a:pt x="19" y="27"/>
                      <a:pt x="17" y="28"/>
                      <a:pt x="16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4" y="30"/>
                      <a:pt x="13" y="32"/>
                      <a:pt x="11" y="34"/>
                    </a:cubicBezTo>
                    <a:cubicBezTo>
                      <a:pt x="9" y="35"/>
                      <a:pt x="6" y="39"/>
                      <a:pt x="5" y="40"/>
                    </a:cubicBezTo>
                    <a:cubicBezTo>
                      <a:pt x="5" y="40"/>
                      <a:pt x="5" y="41"/>
                      <a:pt x="5" y="41"/>
                    </a:cubicBezTo>
                    <a:cubicBezTo>
                      <a:pt x="5" y="43"/>
                      <a:pt x="5" y="44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0"/>
                      <a:pt x="1" y="53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3" y="58"/>
                      <a:pt x="3" y="59"/>
                      <a:pt x="4" y="59"/>
                    </a:cubicBezTo>
                    <a:cubicBezTo>
                      <a:pt x="4" y="59"/>
                      <a:pt x="5" y="59"/>
                      <a:pt x="5" y="60"/>
                    </a:cubicBezTo>
                    <a:cubicBezTo>
                      <a:pt x="5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0" y="60"/>
                      <a:pt x="12" y="60"/>
                      <a:pt x="14" y="61"/>
                    </a:cubicBezTo>
                    <a:cubicBezTo>
                      <a:pt x="17" y="61"/>
                      <a:pt x="19" y="62"/>
                      <a:pt x="20" y="62"/>
                    </a:cubicBezTo>
                    <a:cubicBezTo>
                      <a:pt x="23" y="62"/>
                      <a:pt x="27" y="63"/>
                      <a:pt x="28" y="64"/>
                    </a:cubicBezTo>
                    <a:cubicBezTo>
                      <a:pt x="29" y="64"/>
                      <a:pt x="30" y="64"/>
                      <a:pt x="31" y="63"/>
                    </a:cubicBezTo>
                    <a:cubicBezTo>
                      <a:pt x="32" y="61"/>
                      <a:pt x="34" y="61"/>
                      <a:pt x="36" y="61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9" y="62"/>
                      <a:pt x="42" y="60"/>
                      <a:pt x="42" y="59"/>
                    </a:cubicBezTo>
                    <a:cubicBezTo>
                      <a:pt x="43" y="59"/>
                      <a:pt x="44" y="58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9" y="56"/>
                      <a:pt x="50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2" y="55"/>
                      <a:pt x="52" y="55"/>
                    </a:cubicBezTo>
                    <a:cubicBezTo>
                      <a:pt x="54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60" y="54"/>
                      <a:pt x="62" y="55"/>
                      <a:pt x="64" y="57"/>
                    </a:cubicBezTo>
                    <a:cubicBezTo>
                      <a:pt x="65" y="57"/>
                      <a:pt x="66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9" y="59"/>
                      <a:pt x="71" y="60"/>
                    </a:cubicBezTo>
                    <a:cubicBezTo>
                      <a:pt x="73" y="61"/>
                      <a:pt x="76" y="63"/>
                      <a:pt x="77" y="66"/>
                    </a:cubicBezTo>
                    <a:cubicBezTo>
                      <a:pt x="78" y="69"/>
                      <a:pt x="80" y="72"/>
                      <a:pt x="82" y="75"/>
                    </a:cubicBezTo>
                    <a:cubicBezTo>
                      <a:pt x="82" y="75"/>
                      <a:pt x="83" y="76"/>
                      <a:pt x="83" y="76"/>
                    </a:cubicBezTo>
                    <a:cubicBezTo>
                      <a:pt x="85" y="79"/>
                      <a:pt x="86" y="84"/>
                      <a:pt x="86" y="85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86" y="86"/>
                      <a:pt x="86" y="87"/>
                    </a:cubicBezTo>
                    <a:cubicBezTo>
                      <a:pt x="86" y="87"/>
                      <a:pt x="86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3" y="88"/>
                      <a:pt x="81" y="87"/>
                      <a:pt x="79" y="87"/>
                    </a:cubicBezTo>
                    <a:cubicBezTo>
                      <a:pt x="78" y="86"/>
                      <a:pt x="77" y="86"/>
                      <a:pt x="76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5" y="86"/>
                      <a:pt x="74" y="87"/>
                      <a:pt x="74" y="89"/>
                    </a:cubicBezTo>
                    <a:cubicBezTo>
                      <a:pt x="74" y="89"/>
                      <a:pt x="74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3" y="92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2" y="94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4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0" y="97"/>
                      <a:pt x="69" y="98"/>
                      <a:pt x="68" y="99"/>
                    </a:cubicBezTo>
                    <a:cubicBezTo>
                      <a:pt x="69" y="100"/>
                      <a:pt x="69" y="100"/>
                      <a:pt x="70" y="100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4" y="98"/>
                      <a:pt x="75" y="97"/>
                      <a:pt x="76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7" y="97"/>
                      <a:pt x="77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8" y="98"/>
                      <a:pt x="78" y="98"/>
                      <a:pt x="79" y="98"/>
                    </a:cubicBezTo>
                    <a:cubicBezTo>
                      <a:pt x="79" y="96"/>
                      <a:pt x="80" y="95"/>
                      <a:pt x="83" y="93"/>
                    </a:cubicBezTo>
                    <a:cubicBezTo>
                      <a:pt x="83" y="93"/>
                      <a:pt x="84" y="93"/>
                      <a:pt x="85" y="92"/>
                    </a:cubicBezTo>
                    <a:cubicBezTo>
                      <a:pt x="86" y="91"/>
                      <a:pt x="88" y="88"/>
                      <a:pt x="89" y="86"/>
                    </a:cubicBezTo>
                    <a:cubicBezTo>
                      <a:pt x="90" y="84"/>
                      <a:pt x="92" y="81"/>
                      <a:pt x="95" y="80"/>
                    </a:cubicBezTo>
                    <a:cubicBezTo>
                      <a:pt x="96" y="80"/>
                      <a:pt x="97" y="80"/>
                      <a:pt x="98" y="79"/>
                    </a:cubicBezTo>
                    <a:cubicBezTo>
                      <a:pt x="101" y="79"/>
                      <a:pt x="104" y="78"/>
                      <a:pt x="108" y="78"/>
                    </a:cubicBezTo>
                    <a:cubicBezTo>
                      <a:pt x="110" y="79"/>
                      <a:pt x="111" y="79"/>
                      <a:pt x="112" y="81"/>
                    </a:cubicBezTo>
                    <a:cubicBezTo>
                      <a:pt x="113" y="82"/>
                      <a:pt x="112" y="84"/>
                      <a:pt x="111" y="85"/>
                    </a:cubicBezTo>
                    <a:cubicBezTo>
                      <a:pt x="111" y="85"/>
                      <a:pt x="110" y="86"/>
                      <a:pt x="110" y="86"/>
                    </a:cubicBezTo>
                    <a:cubicBezTo>
                      <a:pt x="112" y="87"/>
                      <a:pt x="115" y="87"/>
                      <a:pt x="116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4" y="87"/>
                      <a:pt x="129" y="87"/>
                      <a:pt x="129" y="90"/>
                    </a:cubicBezTo>
                    <a:cubicBezTo>
                      <a:pt x="130" y="94"/>
                      <a:pt x="125" y="96"/>
                      <a:pt x="119" y="98"/>
                    </a:cubicBezTo>
                    <a:cubicBezTo>
                      <a:pt x="118" y="98"/>
                      <a:pt x="117" y="98"/>
                      <a:pt x="116" y="99"/>
                    </a:cubicBezTo>
                    <a:cubicBezTo>
                      <a:pt x="117" y="99"/>
                      <a:pt x="118" y="99"/>
                      <a:pt x="119" y="100"/>
                    </a:cubicBezTo>
                    <a:cubicBezTo>
                      <a:pt x="121" y="101"/>
                      <a:pt x="123" y="101"/>
                      <a:pt x="125" y="102"/>
                    </a:cubicBezTo>
                    <a:cubicBezTo>
                      <a:pt x="128" y="104"/>
                      <a:pt x="127" y="107"/>
                      <a:pt x="126" y="110"/>
                    </a:cubicBezTo>
                    <a:cubicBezTo>
                      <a:pt x="126" y="110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8" y="111"/>
                      <a:pt x="130" y="110"/>
                      <a:pt x="132" y="109"/>
                    </a:cubicBezTo>
                    <a:cubicBezTo>
                      <a:pt x="134" y="107"/>
                      <a:pt x="136" y="107"/>
                      <a:pt x="138" y="106"/>
                    </a:cubicBezTo>
                    <a:cubicBezTo>
                      <a:pt x="139" y="106"/>
                      <a:pt x="141" y="105"/>
                      <a:pt x="143" y="104"/>
                    </a:cubicBezTo>
                    <a:cubicBezTo>
                      <a:pt x="144" y="103"/>
                      <a:pt x="146" y="103"/>
                      <a:pt x="147" y="103"/>
                    </a:cubicBezTo>
                    <a:cubicBezTo>
                      <a:pt x="139" y="103"/>
                      <a:pt x="137" y="97"/>
                      <a:pt x="137" y="91"/>
                    </a:cubicBezTo>
                    <a:cubicBezTo>
                      <a:pt x="137" y="88"/>
                      <a:pt x="148" y="81"/>
                      <a:pt x="153" y="80"/>
                    </a:cubicBezTo>
                    <a:cubicBezTo>
                      <a:pt x="158" y="80"/>
                      <a:pt x="162" y="78"/>
                      <a:pt x="166" y="76"/>
                    </a:cubicBezTo>
                    <a:cubicBezTo>
                      <a:pt x="168" y="75"/>
                      <a:pt x="171" y="75"/>
                      <a:pt x="174" y="74"/>
                    </a:cubicBezTo>
                    <a:cubicBezTo>
                      <a:pt x="174" y="73"/>
                      <a:pt x="174" y="73"/>
                      <a:pt x="174" y="72"/>
                    </a:cubicBezTo>
                    <a:cubicBezTo>
                      <a:pt x="174" y="72"/>
                      <a:pt x="174" y="72"/>
                      <a:pt x="174" y="72"/>
                    </a:cubicBezTo>
                    <a:cubicBezTo>
                      <a:pt x="174" y="72"/>
                      <a:pt x="174" y="71"/>
                      <a:pt x="174" y="71"/>
                    </a:cubicBezTo>
                    <a:cubicBezTo>
                      <a:pt x="174" y="71"/>
                      <a:pt x="174" y="71"/>
                      <a:pt x="174" y="71"/>
                    </a:cubicBezTo>
                    <a:cubicBezTo>
                      <a:pt x="174" y="70"/>
                      <a:pt x="174" y="70"/>
                      <a:pt x="174" y="69"/>
                    </a:cubicBezTo>
                    <a:cubicBezTo>
                      <a:pt x="175" y="69"/>
                      <a:pt x="176" y="68"/>
                      <a:pt x="176" y="68"/>
                    </a:cubicBezTo>
                    <a:cubicBezTo>
                      <a:pt x="177" y="68"/>
                      <a:pt x="178" y="67"/>
                      <a:pt x="179" y="66"/>
                    </a:cubicBezTo>
                    <a:cubicBezTo>
                      <a:pt x="182" y="63"/>
                      <a:pt x="184" y="62"/>
                      <a:pt x="185" y="62"/>
                    </a:cubicBezTo>
                    <a:cubicBezTo>
                      <a:pt x="186" y="62"/>
                      <a:pt x="187" y="62"/>
                      <a:pt x="188" y="62"/>
                    </a:cubicBezTo>
                    <a:cubicBezTo>
                      <a:pt x="190" y="63"/>
                      <a:pt x="192" y="63"/>
                      <a:pt x="193" y="63"/>
                    </a:cubicBezTo>
                    <a:cubicBezTo>
                      <a:pt x="193" y="62"/>
                      <a:pt x="193" y="62"/>
                      <a:pt x="194" y="61"/>
                    </a:cubicBezTo>
                    <a:cubicBezTo>
                      <a:pt x="194" y="60"/>
                      <a:pt x="195" y="59"/>
                      <a:pt x="195" y="58"/>
                    </a:cubicBezTo>
                    <a:cubicBezTo>
                      <a:pt x="195" y="58"/>
                      <a:pt x="194" y="58"/>
                      <a:pt x="194" y="57"/>
                    </a:cubicBezTo>
                    <a:cubicBezTo>
                      <a:pt x="193" y="56"/>
                      <a:pt x="192" y="55"/>
                      <a:pt x="192" y="53"/>
                    </a:cubicBezTo>
                    <a:cubicBezTo>
                      <a:pt x="193" y="51"/>
                      <a:pt x="194" y="51"/>
                      <a:pt x="195" y="50"/>
                    </a:cubicBezTo>
                    <a:cubicBezTo>
                      <a:pt x="195" y="50"/>
                      <a:pt x="195" y="50"/>
                      <a:pt x="195" y="50"/>
                    </a:cubicBezTo>
                    <a:cubicBezTo>
                      <a:pt x="195" y="50"/>
                      <a:pt x="193" y="49"/>
                      <a:pt x="193" y="47"/>
                    </a:cubicBezTo>
                    <a:cubicBezTo>
                      <a:pt x="193" y="46"/>
                      <a:pt x="194" y="45"/>
                      <a:pt x="195" y="44"/>
                    </a:cubicBezTo>
                    <a:cubicBezTo>
                      <a:pt x="196" y="44"/>
                      <a:pt x="197" y="43"/>
                      <a:pt x="197" y="43"/>
                    </a:cubicBezTo>
                    <a:cubicBezTo>
                      <a:pt x="196" y="43"/>
                      <a:pt x="195" y="42"/>
                      <a:pt x="194" y="42"/>
                    </a:cubicBezTo>
                    <a:cubicBezTo>
                      <a:pt x="193" y="41"/>
                      <a:pt x="192" y="41"/>
                      <a:pt x="191" y="40"/>
                    </a:cubicBezTo>
                    <a:cubicBezTo>
                      <a:pt x="190" y="40"/>
                      <a:pt x="188" y="39"/>
                      <a:pt x="187" y="39"/>
                    </a:cubicBezTo>
                    <a:cubicBezTo>
                      <a:pt x="185" y="39"/>
                      <a:pt x="183" y="39"/>
                      <a:pt x="182" y="38"/>
                    </a:cubicBezTo>
                    <a:cubicBezTo>
                      <a:pt x="181" y="37"/>
                      <a:pt x="178" y="37"/>
                      <a:pt x="176" y="37"/>
                    </a:cubicBezTo>
                    <a:cubicBezTo>
                      <a:pt x="174" y="37"/>
                      <a:pt x="172" y="37"/>
                      <a:pt x="171" y="35"/>
                    </a:cubicBezTo>
                    <a:cubicBezTo>
                      <a:pt x="171" y="35"/>
                      <a:pt x="170" y="34"/>
                      <a:pt x="170" y="33"/>
                    </a:cubicBezTo>
                    <a:cubicBezTo>
                      <a:pt x="168" y="32"/>
                      <a:pt x="167" y="31"/>
                      <a:pt x="167" y="30"/>
                    </a:cubicBezTo>
                    <a:cubicBezTo>
                      <a:pt x="166" y="30"/>
                      <a:pt x="164" y="30"/>
                      <a:pt x="163" y="31"/>
                    </a:cubicBezTo>
                    <a:cubicBezTo>
                      <a:pt x="161" y="32"/>
                      <a:pt x="158" y="33"/>
                      <a:pt x="155" y="31"/>
                    </a:cubicBezTo>
                    <a:cubicBezTo>
                      <a:pt x="155" y="31"/>
                      <a:pt x="154" y="31"/>
                      <a:pt x="154" y="30"/>
                    </a:cubicBezTo>
                    <a:cubicBezTo>
                      <a:pt x="153" y="30"/>
                      <a:pt x="152" y="29"/>
                      <a:pt x="152" y="29"/>
                    </a:cubicBezTo>
                    <a:cubicBezTo>
                      <a:pt x="150" y="30"/>
                      <a:pt x="146" y="29"/>
                      <a:pt x="145" y="28"/>
                    </a:cubicBezTo>
                    <a:cubicBezTo>
                      <a:pt x="145" y="27"/>
                      <a:pt x="144" y="26"/>
                      <a:pt x="145" y="24"/>
                    </a:cubicBezTo>
                    <a:cubicBezTo>
                      <a:pt x="145" y="23"/>
                      <a:pt x="142" y="19"/>
                      <a:pt x="141" y="18"/>
                    </a:cubicBezTo>
                    <a:cubicBezTo>
                      <a:pt x="141" y="18"/>
                      <a:pt x="140" y="18"/>
                      <a:pt x="139" y="18"/>
                    </a:cubicBezTo>
                    <a:cubicBezTo>
                      <a:pt x="136" y="18"/>
                      <a:pt x="133" y="18"/>
                      <a:pt x="132" y="15"/>
                    </a:cubicBezTo>
                    <a:cubicBezTo>
                      <a:pt x="131" y="14"/>
                      <a:pt x="131" y="14"/>
                      <a:pt x="130" y="13"/>
                    </a:cubicBezTo>
                    <a:cubicBezTo>
                      <a:pt x="129" y="11"/>
                      <a:pt x="128" y="9"/>
                      <a:pt x="129" y="7"/>
                    </a:cubicBezTo>
                    <a:cubicBezTo>
                      <a:pt x="130" y="6"/>
                      <a:pt x="129" y="2"/>
                      <a:pt x="128" y="0"/>
                    </a:cubicBezTo>
                    <a:cubicBezTo>
                      <a:pt x="128" y="0"/>
                      <a:pt x="126" y="0"/>
                      <a:pt x="124" y="0"/>
                    </a:cubicBezTo>
                    <a:cubicBezTo>
                      <a:pt x="123" y="0"/>
                      <a:pt x="121" y="0"/>
                      <a:pt x="121" y="0"/>
                    </a:cubicBezTo>
                    <a:cubicBezTo>
                      <a:pt x="120" y="1"/>
                      <a:pt x="118" y="1"/>
                      <a:pt x="116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1" y="3"/>
                      <a:pt x="109" y="3"/>
                    </a:cubicBezTo>
                    <a:cubicBezTo>
                      <a:pt x="109" y="3"/>
                      <a:pt x="108" y="3"/>
                      <a:pt x="107" y="3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3"/>
                      <a:pt x="104" y="3"/>
                      <a:pt x="104" y="2"/>
                    </a:cubicBezTo>
                    <a:cubicBezTo>
                      <a:pt x="104" y="2"/>
                      <a:pt x="104" y="3"/>
                      <a:pt x="10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0" name="Freeform 1205"/>
              <p:cNvSpPr>
                <a:spLocks/>
              </p:cNvSpPr>
              <p:nvPr/>
            </p:nvSpPr>
            <p:spPr bwMode="auto">
              <a:xfrm>
                <a:off x="2792" y="3134"/>
                <a:ext cx="98" cy="67"/>
              </a:xfrm>
              <a:custGeom>
                <a:avLst/>
                <a:gdLst>
                  <a:gd name="T0" fmla="*/ 53 w 102"/>
                  <a:gd name="T1" fmla="*/ 0 h 70"/>
                  <a:gd name="T2" fmla="*/ 51 w 102"/>
                  <a:gd name="T3" fmla="*/ 2 h 70"/>
                  <a:gd name="T4" fmla="*/ 45 w 102"/>
                  <a:gd name="T5" fmla="*/ 5 h 70"/>
                  <a:gd name="T6" fmla="*/ 39 w 102"/>
                  <a:gd name="T7" fmla="*/ 7 h 70"/>
                  <a:gd name="T8" fmla="*/ 39 w 102"/>
                  <a:gd name="T9" fmla="*/ 8 h 70"/>
                  <a:gd name="T10" fmla="*/ 38 w 102"/>
                  <a:gd name="T11" fmla="*/ 13 h 70"/>
                  <a:gd name="T12" fmla="*/ 37 w 102"/>
                  <a:gd name="T13" fmla="*/ 15 h 70"/>
                  <a:gd name="T14" fmla="*/ 35 w 102"/>
                  <a:gd name="T15" fmla="*/ 17 h 70"/>
                  <a:gd name="T16" fmla="*/ 27 w 102"/>
                  <a:gd name="T17" fmla="*/ 23 h 70"/>
                  <a:gd name="T18" fmla="*/ 24 w 102"/>
                  <a:gd name="T19" fmla="*/ 30 h 70"/>
                  <a:gd name="T20" fmla="*/ 12 w 102"/>
                  <a:gd name="T21" fmla="*/ 35 h 70"/>
                  <a:gd name="T22" fmla="*/ 10 w 102"/>
                  <a:gd name="T23" fmla="*/ 35 h 70"/>
                  <a:gd name="T24" fmla="*/ 10 w 102"/>
                  <a:gd name="T25" fmla="*/ 35 h 70"/>
                  <a:gd name="T26" fmla="*/ 9 w 102"/>
                  <a:gd name="T27" fmla="*/ 35 h 70"/>
                  <a:gd name="T28" fmla="*/ 8 w 102"/>
                  <a:gd name="T29" fmla="*/ 35 h 70"/>
                  <a:gd name="T30" fmla="*/ 7 w 102"/>
                  <a:gd name="T31" fmla="*/ 35 h 70"/>
                  <a:gd name="T32" fmla="*/ 6 w 102"/>
                  <a:gd name="T33" fmla="*/ 35 h 70"/>
                  <a:gd name="T34" fmla="*/ 4 w 102"/>
                  <a:gd name="T35" fmla="*/ 35 h 70"/>
                  <a:gd name="T36" fmla="*/ 4 w 102"/>
                  <a:gd name="T37" fmla="*/ 35 h 70"/>
                  <a:gd name="T38" fmla="*/ 4 w 102"/>
                  <a:gd name="T39" fmla="*/ 37 h 70"/>
                  <a:gd name="T40" fmla="*/ 4 w 102"/>
                  <a:gd name="T41" fmla="*/ 38 h 70"/>
                  <a:gd name="T42" fmla="*/ 5 w 102"/>
                  <a:gd name="T43" fmla="*/ 40 h 70"/>
                  <a:gd name="T44" fmla="*/ 8 w 102"/>
                  <a:gd name="T45" fmla="*/ 50 h 70"/>
                  <a:gd name="T46" fmla="*/ 0 w 102"/>
                  <a:gd name="T47" fmla="*/ 58 h 70"/>
                  <a:gd name="T48" fmla="*/ 4 w 102"/>
                  <a:gd name="T49" fmla="*/ 64 h 70"/>
                  <a:gd name="T50" fmla="*/ 4 w 102"/>
                  <a:gd name="T51" fmla="*/ 65 h 70"/>
                  <a:gd name="T52" fmla="*/ 4 w 102"/>
                  <a:gd name="T53" fmla="*/ 68 h 70"/>
                  <a:gd name="T54" fmla="*/ 4 w 102"/>
                  <a:gd name="T55" fmla="*/ 68 h 70"/>
                  <a:gd name="T56" fmla="*/ 5 w 102"/>
                  <a:gd name="T57" fmla="*/ 68 h 70"/>
                  <a:gd name="T58" fmla="*/ 7 w 102"/>
                  <a:gd name="T59" fmla="*/ 66 h 70"/>
                  <a:gd name="T60" fmla="*/ 36 w 102"/>
                  <a:gd name="T61" fmla="*/ 65 h 70"/>
                  <a:gd name="T62" fmla="*/ 40 w 102"/>
                  <a:gd name="T63" fmla="*/ 65 h 70"/>
                  <a:gd name="T64" fmla="*/ 51 w 102"/>
                  <a:gd name="T65" fmla="*/ 68 h 70"/>
                  <a:gd name="T66" fmla="*/ 59 w 102"/>
                  <a:gd name="T67" fmla="*/ 68 h 70"/>
                  <a:gd name="T68" fmla="*/ 66 w 102"/>
                  <a:gd name="T69" fmla="*/ 69 h 70"/>
                  <a:gd name="T70" fmla="*/ 71 w 102"/>
                  <a:gd name="T71" fmla="*/ 69 h 70"/>
                  <a:gd name="T72" fmla="*/ 77 w 102"/>
                  <a:gd name="T73" fmla="*/ 69 h 70"/>
                  <a:gd name="T74" fmla="*/ 85 w 102"/>
                  <a:gd name="T75" fmla="*/ 60 h 70"/>
                  <a:gd name="T76" fmla="*/ 87 w 102"/>
                  <a:gd name="T77" fmla="*/ 59 h 70"/>
                  <a:gd name="T78" fmla="*/ 89 w 102"/>
                  <a:gd name="T79" fmla="*/ 59 h 70"/>
                  <a:gd name="T80" fmla="*/ 91 w 102"/>
                  <a:gd name="T81" fmla="*/ 59 h 70"/>
                  <a:gd name="T82" fmla="*/ 90 w 102"/>
                  <a:gd name="T83" fmla="*/ 57 h 70"/>
                  <a:gd name="T84" fmla="*/ 88 w 102"/>
                  <a:gd name="T85" fmla="*/ 51 h 70"/>
                  <a:gd name="T86" fmla="*/ 91 w 102"/>
                  <a:gd name="T87" fmla="*/ 42 h 70"/>
                  <a:gd name="T88" fmla="*/ 97 w 102"/>
                  <a:gd name="T89" fmla="*/ 44 h 70"/>
                  <a:gd name="T90" fmla="*/ 98 w 102"/>
                  <a:gd name="T91" fmla="*/ 37 h 70"/>
                  <a:gd name="T92" fmla="*/ 93 w 102"/>
                  <a:gd name="T93" fmla="*/ 34 h 70"/>
                  <a:gd name="T94" fmla="*/ 86 w 102"/>
                  <a:gd name="T95" fmla="*/ 26 h 70"/>
                  <a:gd name="T96" fmla="*/ 82 w 102"/>
                  <a:gd name="T97" fmla="*/ 16 h 70"/>
                  <a:gd name="T98" fmla="*/ 82 w 102"/>
                  <a:gd name="T99" fmla="*/ 11 h 70"/>
                  <a:gd name="T100" fmla="*/ 82 w 102"/>
                  <a:gd name="T101" fmla="*/ 8 h 70"/>
                  <a:gd name="T102" fmla="*/ 74 w 102"/>
                  <a:gd name="T103" fmla="*/ 5 h 70"/>
                  <a:gd name="T104" fmla="*/ 65 w 102"/>
                  <a:gd name="T105" fmla="*/ 4 h 70"/>
                  <a:gd name="T106" fmla="*/ 54 w 102"/>
                  <a:gd name="T107" fmla="*/ 0 h 70"/>
                  <a:gd name="T108" fmla="*/ 54 w 102"/>
                  <a:gd name="T10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" h="70">
                    <a:moveTo>
                      <a:pt x="54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2" y="1"/>
                    </a:cubicBezTo>
                    <a:cubicBezTo>
                      <a:pt x="52" y="1"/>
                      <a:pt x="52" y="2"/>
                      <a:pt x="51" y="2"/>
                    </a:cubicBezTo>
                    <a:cubicBezTo>
                      <a:pt x="50" y="3"/>
                      <a:pt x="49" y="5"/>
                      <a:pt x="47" y="5"/>
                    </a:cubicBezTo>
                    <a:cubicBezTo>
                      <a:pt x="46" y="5"/>
                      <a:pt x="45" y="5"/>
                      <a:pt x="45" y="5"/>
                    </a:cubicBezTo>
                    <a:cubicBezTo>
                      <a:pt x="43" y="5"/>
                      <a:pt x="41" y="5"/>
                      <a:pt x="40" y="6"/>
                    </a:cubicBezTo>
                    <a:cubicBezTo>
                      <a:pt x="40" y="6"/>
                      <a:pt x="40" y="6"/>
                      <a:pt x="39" y="7"/>
                    </a:cubicBezTo>
                    <a:cubicBezTo>
                      <a:pt x="39" y="7"/>
                      <a:pt x="39" y="7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2"/>
                      <a:pt x="38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6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8"/>
                      <a:pt x="33" y="19"/>
                      <a:pt x="32" y="19"/>
                    </a:cubicBezTo>
                    <a:cubicBezTo>
                      <a:pt x="30" y="20"/>
                      <a:pt x="28" y="22"/>
                      <a:pt x="27" y="23"/>
                    </a:cubicBezTo>
                    <a:cubicBezTo>
                      <a:pt x="27" y="24"/>
                      <a:pt x="27" y="24"/>
                      <a:pt x="27" y="25"/>
                    </a:cubicBezTo>
                    <a:cubicBezTo>
                      <a:pt x="27" y="27"/>
                      <a:pt x="27" y="30"/>
                      <a:pt x="24" y="30"/>
                    </a:cubicBezTo>
                    <a:cubicBezTo>
                      <a:pt x="22" y="30"/>
                      <a:pt x="19" y="31"/>
                      <a:pt x="18" y="32"/>
                    </a:cubicBezTo>
                    <a:cubicBezTo>
                      <a:pt x="17" y="34"/>
                      <a:pt x="15" y="35"/>
                      <a:pt x="12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1"/>
                    </a:cubicBezTo>
                    <a:cubicBezTo>
                      <a:pt x="7" y="42"/>
                      <a:pt x="8" y="47"/>
                      <a:pt x="8" y="50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1" y="57"/>
                      <a:pt x="0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59"/>
                      <a:pt x="5" y="61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7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4"/>
                      <a:pt x="11" y="62"/>
                      <a:pt x="15" y="62"/>
                    </a:cubicBezTo>
                    <a:cubicBezTo>
                      <a:pt x="28" y="62"/>
                      <a:pt x="34" y="63"/>
                      <a:pt x="36" y="65"/>
                    </a:cubicBezTo>
                    <a:cubicBezTo>
                      <a:pt x="36" y="65"/>
                      <a:pt x="38" y="65"/>
                      <a:pt x="39" y="65"/>
                    </a:cubicBezTo>
                    <a:cubicBezTo>
                      <a:pt x="39" y="65"/>
                      <a:pt x="39" y="65"/>
                      <a:pt x="40" y="65"/>
                    </a:cubicBezTo>
                    <a:cubicBezTo>
                      <a:pt x="42" y="65"/>
                      <a:pt x="44" y="65"/>
                      <a:pt x="46" y="66"/>
                    </a:cubicBezTo>
                    <a:cubicBezTo>
                      <a:pt x="48" y="67"/>
                      <a:pt x="50" y="68"/>
                      <a:pt x="51" y="68"/>
                    </a:cubicBezTo>
                    <a:cubicBezTo>
                      <a:pt x="52" y="66"/>
                      <a:pt x="53" y="66"/>
                      <a:pt x="55" y="67"/>
                    </a:cubicBezTo>
                    <a:cubicBezTo>
                      <a:pt x="56" y="68"/>
                      <a:pt x="58" y="68"/>
                      <a:pt x="59" y="68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3" y="67"/>
                      <a:pt x="64" y="68"/>
                      <a:pt x="66" y="69"/>
                    </a:cubicBezTo>
                    <a:cubicBezTo>
                      <a:pt x="66" y="69"/>
                      <a:pt x="66" y="70"/>
                      <a:pt x="67" y="70"/>
                    </a:cubicBezTo>
                    <a:cubicBezTo>
                      <a:pt x="68" y="69"/>
                      <a:pt x="70" y="69"/>
                      <a:pt x="71" y="69"/>
                    </a:cubicBezTo>
                    <a:cubicBezTo>
                      <a:pt x="73" y="69"/>
                      <a:pt x="75" y="69"/>
                      <a:pt x="77" y="70"/>
                    </a:cubicBezTo>
                    <a:cubicBezTo>
                      <a:pt x="77" y="70"/>
                      <a:pt x="77" y="69"/>
                      <a:pt x="77" y="69"/>
                    </a:cubicBezTo>
                    <a:cubicBezTo>
                      <a:pt x="77" y="67"/>
                      <a:pt x="80" y="64"/>
                      <a:pt x="85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7" y="60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9"/>
                      <a:pt x="89" y="59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90" y="59"/>
                      <a:pt x="90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0" y="58"/>
                      <a:pt x="90" y="58"/>
                      <a:pt x="90" y="57"/>
                    </a:cubicBezTo>
                    <a:cubicBezTo>
                      <a:pt x="90" y="57"/>
                      <a:pt x="90" y="56"/>
                      <a:pt x="90" y="56"/>
                    </a:cubicBezTo>
                    <a:cubicBezTo>
                      <a:pt x="89" y="54"/>
                      <a:pt x="89" y="53"/>
                      <a:pt x="88" y="51"/>
                    </a:cubicBezTo>
                    <a:cubicBezTo>
                      <a:pt x="87" y="48"/>
                      <a:pt x="87" y="46"/>
                      <a:pt x="88" y="44"/>
                    </a:cubicBezTo>
                    <a:cubicBezTo>
                      <a:pt x="89" y="43"/>
                      <a:pt x="90" y="42"/>
                      <a:pt x="91" y="42"/>
                    </a:cubicBezTo>
                    <a:cubicBezTo>
                      <a:pt x="92" y="42"/>
                      <a:pt x="93" y="43"/>
                      <a:pt x="95" y="44"/>
                    </a:cubicBezTo>
                    <a:cubicBezTo>
                      <a:pt x="95" y="44"/>
                      <a:pt x="97" y="44"/>
                      <a:pt x="97" y="44"/>
                    </a:cubicBezTo>
                    <a:cubicBezTo>
                      <a:pt x="101" y="42"/>
                      <a:pt x="102" y="41"/>
                      <a:pt x="102" y="41"/>
                    </a:cubicBezTo>
                    <a:cubicBezTo>
                      <a:pt x="101" y="40"/>
                      <a:pt x="99" y="38"/>
                      <a:pt x="98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5" y="37"/>
                      <a:pt x="94" y="35"/>
                      <a:pt x="93" y="34"/>
                    </a:cubicBezTo>
                    <a:cubicBezTo>
                      <a:pt x="92" y="33"/>
                      <a:pt x="91" y="31"/>
                      <a:pt x="90" y="31"/>
                    </a:cubicBezTo>
                    <a:cubicBezTo>
                      <a:pt x="88" y="30"/>
                      <a:pt x="87" y="28"/>
                      <a:pt x="86" y="26"/>
                    </a:cubicBezTo>
                    <a:cubicBezTo>
                      <a:pt x="86" y="25"/>
                      <a:pt x="85" y="24"/>
                      <a:pt x="85" y="24"/>
                    </a:cubicBezTo>
                    <a:cubicBezTo>
                      <a:pt x="82" y="22"/>
                      <a:pt x="82" y="18"/>
                      <a:pt x="82" y="16"/>
                    </a:cubicBezTo>
                    <a:cubicBezTo>
                      <a:pt x="82" y="16"/>
                      <a:pt x="82" y="15"/>
                      <a:pt x="82" y="14"/>
                    </a:cubicBezTo>
                    <a:cubicBezTo>
                      <a:pt x="82" y="13"/>
                      <a:pt x="82" y="12"/>
                      <a:pt x="82" y="11"/>
                    </a:cubicBezTo>
                    <a:cubicBezTo>
                      <a:pt x="82" y="10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7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2" y="6"/>
                      <a:pt x="70" y="7"/>
                      <a:pt x="69" y="7"/>
                    </a:cubicBezTo>
                    <a:cubicBezTo>
                      <a:pt x="68" y="7"/>
                      <a:pt x="66" y="6"/>
                      <a:pt x="65" y="4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58" y="3"/>
                      <a:pt x="55" y="1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1" name="Freeform 1206"/>
              <p:cNvSpPr>
                <a:spLocks/>
              </p:cNvSpPr>
              <p:nvPr/>
            </p:nvSpPr>
            <p:spPr bwMode="auto">
              <a:xfrm>
                <a:off x="2767" y="3105"/>
                <a:ext cx="75" cy="33"/>
              </a:xfrm>
              <a:custGeom>
                <a:avLst/>
                <a:gdLst>
                  <a:gd name="T0" fmla="*/ 66 w 78"/>
                  <a:gd name="T1" fmla="*/ 32 h 34"/>
                  <a:gd name="T2" fmla="*/ 69 w 78"/>
                  <a:gd name="T3" fmla="*/ 31 h 34"/>
                  <a:gd name="T4" fmla="*/ 73 w 78"/>
                  <a:gd name="T5" fmla="*/ 31 h 34"/>
                  <a:gd name="T6" fmla="*/ 76 w 78"/>
                  <a:gd name="T7" fmla="*/ 28 h 34"/>
                  <a:gd name="T8" fmla="*/ 78 w 78"/>
                  <a:gd name="T9" fmla="*/ 27 h 34"/>
                  <a:gd name="T10" fmla="*/ 78 w 78"/>
                  <a:gd name="T11" fmla="*/ 26 h 34"/>
                  <a:gd name="T12" fmla="*/ 73 w 78"/>
                  <a:gd name="T13" fmla="*/ 14 h 34"/>
                  <a:gd name="T14" fmla="*/ 71 w 78"/>
                  <a:gd name="T15" fmla="*/ 8 h 34"/>
                  <a:gd name="T16" fmla="*/ 70 w 78"/>
                  <a:gd name="T17" fmla="*/ 7 h 34"/>
                  <a:gd name="T18" fmla="*/ 61 w 78"/>
                  <a:gd name="T19" fmla="*/ 6 h 34"/>
                  <a:gd name="T20" fmla="*/ 49 w 78"/>
                  <a:gd name="T21" fmla="*/ 0 h 34"/>
                  <a:gd name="T22" fmla="*/ 46 w 78"/>
                  <a:gd name="T23" fmla="*/ 0 h 34"/>
                  <a:gd name="T24" fmla="*/ 44 w 78"/>
                  <a:gd name="T25" fmla="*/ 0 h 34"/>
                  <a:gd name="T26" fmla="*/ 42 w 78"/>
                  <a:gd name="T27" fmla="*/ 0 h 34"/>
                  <a:gd name="T28" fmla="*/ 40 w 78"/>
                  <a:gd name="T29" fmla="*/ 0 h 34"/>
                  <a:gd name="T30" fmla="*/ 38 w 78"/>
                  <a:gd name="T31" fmla="*/ 4 h 34"/>
                  <a:gd name="T32" fmla="*/ 30 w 78"/>
                  <a:gd name="T33" fmla="*/ 16 h 34"/>
                  <a:gd name="T34" fmla="*/ 27 w 78"/>
                  <a:gd name="T35" fmla="*/ 16 h 34"/>
                  <a:gd name="T36" fmla="*/ 16 w 78"/>
                  <a:gd name="T37" fmla="*/ 3 h 34"/>
                  <a:gd name="T38" fmla="*/ 7 w 78"/>
                  <a:gd name="T39" fmla="*/ 9 h 34"/>
                  <a:gd name="T40" fmla="*/ 3 w 78"/>
                  <a:gd name="T41" fmla="*/ 17 h 34"/>
                  <a:gd name="T42" fmla="*/ 2 w 78"/>
                  <a:gd name="T43" fmla="*/ 25 h 34"/>
                  <a:gd name="T44" fmla="*/ 4 w 78"/>
                  <a:gd name="T45" fmla="*/ 25 h 34"/>
                  <a:gd name="T46" fmla="*/ 6 w 78"/>
                  <a:gd name="T47" fmla="*/ 24 h 34"/>
                  <a:gd name="T48" fmla="*/ 7 w 78"/>
                  <a:gd name="T49" fmla="*/ 24 h 34"/>
                  <a:gd name="T50" fmla="*/ 14 w 78"/>
                  <a:gd name="T51" fmla="*/ 22 h 34"/>
                  <a:gd name="T52" fmla="*/ 26 w 78"/>
                  <a:gd name="T53" fmla="*/ 23 h 34"/>
                  <a:gd name="T54" fmla="*/ 39 w 78"/>
                  <a:gd name="T55" fmla="*/ 23 h 34"/>
                  <a:gd name="T56" fmla="*/ 46 w 78"/>
                  <a:gd name="T57" fmla="*/ 25 h 34"/>
                  <a:gd name="T58" fmla="*/ 47 w 78"/>
                  <a:gd name="T59" fmla="*/ 25 h 34"/>
                  <a:gd name="T60" fmla="*/ 61 w 78"/>
                  <a:gd name="T61" fmla="*/ 33 h 34"/>
                  <a:gd name="T62" fmla="*/ 62 w 78"/>
                  <a:gd name="T63" fmla="*/ 34 h 34"/>
                  <a:gd name="T64" fmla="*/ 64 w 78"/>
                  <a:gd name="T65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34">
                    <a:moveTo>
                      <a:pt x="64" y="33"/>
                    </a:moveTo>
                    <a:cubicBezTo>
                      <a:pt x="64" y="32"/>
                      <a:pt x="65" y="32"/>
                      <a:pt x="66" y="32"/>
                    </a:cubicBezTo>
                    <a:cubicBezTo>
                      <a:pt x="67" y="31"/>
                      <a:pt x="68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31"/>
                      <a:pt x="71" y="31"/>
                      <a:pt x="71" y="31"/>
                    </a:cubicBezTo>
                    <a:cubicBezTo>
                      <a:pt x="72" y="31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4" y="29"/>
                      <a:pt x="75" y="28"/>
                      <a:pt x="76" y="28"/>
                    </a:cubicBezTo>
                    <a:cubicBezTo>
                      <a:pt x="76" y="27"/>
                      <a:pt x="77" y="27"/>
                      <a:pt x="77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4"/>
                      <a:pt x="77" y="23"/>
                      <a:pt x="77" y="22"/>
                    </a:cubicBezTo>
                    <a:cubicBezTo>
                      <a:pt x="73" y="19"/>
                      <a:pt x="72" y="16"/>
                      <a:pt x="73" y="14"/>
                    </a:cubicBezTo>
                    <a:cubicBezTo>
                      <a:pt x="73" y="13"/>
                      <a:pt x="74" y="11"/>
                      <a:pt x="72" y="10"/>
                    </a:cubicBezTo>
                    <a:cubicBezTo>
                      <a:pt x="72" y="9"/>
                      <a:pt x="71" y="9"/>
                      <a:pt x="71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7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59" y="7"/>
                      <a:pt x="55" y="5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6" y="0"/>
                    </a:cubicBezTo>
                    <a:cubicBezTo>
                      <a:pt x="46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1"/>
                      <a:pt x="38" y="2"/>
                      <a:pt x="38" y="4"/>
                    </a:cubicBezTo>
                    <a:cubicBezTo>
                      <a:pt x="38" y="6"/>
                      <a:pt x="38" y="7"/>
                      <a:pt x="38" y="9"/>
                    </a:cubicBezTo>
                    <a:cubicBezTo>
                      <a:pt x="38" y="14"/>
                      <a:pt x="35" y="16"/>
                      <a:pt x="30" y="16"/>
                    </a:cubicBezTo>
                    <a:cubicBezTo>
                      <a:pt x="29" y="16"/>
                      <a:pt x="29" y="16"/>
                      <a:pt x="28" y="16"/>
                    </a:cubicBezTo>
                    <a:cubicBezTo>
                      <a:pt x="28" y="16"/>
                      <a:pt x="27" y="16"/>
                      <a:pt x="27" y="16"/>
                    </a:cubicBezTo>
                    <a:cubicBezTo>
                      <a:pt x="24" y="16"/>
                      <a:pt x="21" y="11"/>
                      <a:pt x="17" y="5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5" y="4"/>
                      <a:pt x="12" y="5"/>
                      <a:pt x="10" y="7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6" y="10"/>
                      <a:pt x="5" y="12"/>
                    </a:cubicBezTo>
                    <a:cubicBezTo>
                      <a:pt x="5" y="14"/>
                      <a:pt x="5" y="16"/>
                      <a:pt x="3" y="17"/>
                    </a:cubicBezTo>
                    <a:cubicBezTo>
                      <a:pt x="1" y="19"/>
                      <a:pt x="0" y="21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10" y="22"/>
                      <a:pt x="12" y="22"/>
                      <a:pt x="14" y="22"/>
                    </a:cubicBezTo>
                    <a:cubicBezTo>
                      <a:pt x="17" y="22"/>
                      <a:pt x="20" y="22"/>
                      <a:pt x="22" y="22"/>
                    </a:cubicBezTo>
                    <a:cubicBezTo>
                      <a:pt x="24" y="23"/>
                      <a:pt x="25" y="23"/>
                      <a:pt x="26" y="23"/>
                    </a:cubicBezTo>
                    <a:cubicBezTo>
                      <a:pt x="27" y="23"/>
                      <a:pt x="28" y="23"/>
                      <a:pt x="29" y="23"/>
                    </a:cubicBezTo>
                    <a:cubicBezTo>
                      <a:pt x="33" y="23"/>
                      <a:pt x="37" y="24"/>
                      <a:pt x="39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4" y="23"/>
                      <a:pt x="45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7" y="25"/>
                      <a:pt x="47" y="25"/>
                    </a:cubicBezTo>
                    <a:cubicBezTo>
                      <a:pt x="51" y="25"/>
                      <a:pt x="56" y="29"/>
                      <a:pt x="58" y="31"/>
                    </a:cubicBezTo>
                    <a:cubicBezTo>
                      <a:pt x="59" y="32"/>
                      <a:pt x="60" y="32"/>
                      <a:pt x="61" y="33"/>
                    </a:cubicBezTo>
                    <a:cubicBezTo>
                      <a:pt x="61" y="33"/>
                      <a:pt x="61" y="33"/>
                      <a:pt x="61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2" name="Freeform 1207"/>
              <p:cNvSpPr>
                <a:spLocks/>
              </p:cNvSpPr>
              <p:nvPr/>
            </p:nvSpPr>
            <p:spPr bwMode="auto">
              <a:xfrm>
                <a:off x="2768" y="3130"/>
                <a:ext cx="57" cy="34"/>
              </a:xfrm>
              <a:custGeom>
                <a:avLst/>
                <a:gdLst>
                  <a:gd name="T0" fmla="*/ 26 w 59"/>
                  <a:gd name="T1" fmla="*/ 32 h 36"/>
                  <a:gd name="T2" fmla="*/ 27 w 59"/>
                  <a:gd name="T3" fmla="*/ 33 h 36"/>
                  <a:gd name="T4" fmla="*/ 28 w 59"/>
                  <a:gd name="T5" fmla="*/ 34 h 36"/>
                  <a:gd name="T6" fmla="*/ 29 w 59"/>
                  <a:gd name="T7" fmla="*/ 34 h 36"/>
                  <a:gd name="T8" fmla="*/ 29 w 59"/>
                  <a:gd name="T9" fmla="*/ 35 h 36"/>
                  <a:gd name="T10" fmla="*/ 30 w 59"/>
                  <a:gd name="T11" fmla="*/ 35 h 36"/>
                  <a:gd name="T12" fmla="*/ 32 w 59"/>
                  <a:gd name="T13" fmla="*/ 35 h 36"/>
                  <a:gd name="T14" fmla="*/ 33 w 59"/>
                  <a:gd name="T15" fmla="*/ 35 h 36"/>
                  <a:gd name="T16" fmla="*/ 34 w 59"/>
                  <a:gd name="T17" fmla="*/ 35 h 36"/>
                  <a:gd name="T18" fmla="*/ 35 w 59"/>
                  <a:gd name="T19" fmla="*/ 35 h 36"/>
                  <a:gd name="T20" fmla="*/ 36 w 59"/>
                  <a:gd name="T21" fmla="*/ 35 h 36"/>
                  <a:gd name="T22" fmla="*/ 36 w 59"/>
                  <a:gd name="T23" fmla="*/ 35 h 36"/>
                  <a:gd name="T24" fmla="*/ 40 w 59"/>
                  <a:gd name="T25" fmla="*/ 33 h 36"/>
                  <a:gd name="T26" fmla="*/ 48 w 59"/>
                  <a:gd name="T27" fmla="*/ 28 h 36"/>
                  <a:gd name="T28" fmla="*/ 54 w 59"/>
                  <a:gd name="T29" fmla="*/ 20 h 36"/>
                  <a:gd name="T30" fmla="*/ 56 w 59"/>
                  <a:gd name="T31" fmla="*/ 19 h 36"/>
                  <a:gd name="T32" fmla="*/ 59 w 59"/>
                  <a:gd name="T33" fmla="*/ 15 h 36"/>
                  <a:gd name="T34" fmla="*/ 59 w 59"/>
                  <a:gd name="T35" fmla="*/ 12 h 36"/>
                  <a:gd name="T36" fmla="*/ 58 w 59"/>
                  <a:gd name="T37" fmla="*/ 11 h 36"/>
                  <a:gd name="T38" fmla="*/ 55 w 59"/>
                  <a:gd name="T39" fmla="*/ 9 h 36"/>
                  <a:gd name="T40" fmla="*/ 45 w 59"/>
                  <a:gd name="T41" fmla="*/ 3 h 36"/>
                  <a:gd name="T42" fmla="*/ 45 w 59"/>
                  <a:gd name="T43" fmla="*/ 3 h 36"/>
                  <a:gd name="T44" fmla="*/ 42 w 59"/>
                  <a:gd name="T45" fmla="*/ 1 h 36"/>
                  <a:gd name="T46" fmla="*/ 41 w 59"/>
                  <a:gd name="T47" fmla="*/ 1 h 36"/>
                  <a:gd name="T48" fmla="*/ 40 w 59"/>
                  <a:gd name="T49" fmla="*/ 1 h 36"/>
                  <a:gd name="T50" fmla="*/ 28 w 59"/>
                  <a:gd name="T51" fmla="*/ 1 h 36"/>
                  <a:gd name="T52" fmla="*/ 13 w 59"/>
                  <a:gd name="T53" fmla="*/ 0 h 36"/>
                  <a:gd name="T54" fmla="*/ 8 w 59"/>
                  <a:gd name="T55" fmla="*/ 1 h 36"/>
                  <a:gd name="T56" fmla="*/ 6 w 59"/>
                  <a:gd name="T57" fmla="*/ 2 h 36"/>
                  <a:gd name="T58" fmla="*/ 3 w 59"/>
                  <a:gd name="T59" fmla="*/ 3 h 36"/>
                  <a:gd name="T60" fmla="*/ 2 w 59"/>
                  <a:gd name="T61" fmla="*/ 3 h 36"/>
                  <a:gd name="T62" fmla="*/ 3 w 59"/>
                  <a:gd name="T63" fmla="*/ 14 h 36"/>
                  <a:gd name="T64" fmla="*/ 11 w 59"/>
                  <a:gd name="T65" fmla="*/ 18 h 36"/>
                  <a:gd name="T66" fmla="*/ 21 w 59"/>
                  <a:gd name="T67" fmla="*/ 23 h 36"/>
                  <a:gd name="T68" fmla="*/ 20 w 59"/>
                  <a:gd name="T69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36">
                    <a:moveTo>
                      <a:pt x="20" y="30"/>
                    </a:moveTo>
                    <a:cubicBezTo>
                      <a:pt x="22" y="30"/>
                      <a:pt x="24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6"/>
                      <a:pt x="38" y="35"/>
                      <a:pt x="40" y="33"/>
                    </a:cubicBezTo>
                    <a:cubicBezTo>
                      <a:pt x="42" y="31"/>
                      <a:pt x="46" y="30"/>
                      <a:pt x="48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7"/>
                      <a:pt x="48" y="27"/>
                    </a:cubicBezTo>
                    <a:cubicBezTo>
                      <a:pt x="49" y="24"/>
                      <a:pt x="52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7" y="18"/>
                      <a:pt x="57" y="17"/>
                      <a:pt x="59" y="17"/>
                    </a:cubicBezTo>
                    <a:cubicBezTo>
                      <a:pt x="59" y="16"/>
                      <a:pt x="59" y="16"/>
                      <a:pt x="59" y="15"/>
                    </a:cubicBezTo>
                    <a:cubicBezTo>
                      <a:pt x="59" y="14"/>
                      <a:pt x="59" y="13"/>
                      <a:pt x="59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59" y="11"/>
                      <a:pt x="58" y="11"/>
                    </a:cubicBezTo>
                    <a:cubicBezTo>
                      <a:pt x="58" y="11"/>
                      <a:pt x="58" y="11"/>
                      <a:pt x="57" y="10"/>
                    </a:cubicBezTo>
                    <a:cubicBezTo>
                      <a:pt x="56" y="10"/>
                      <a:pt x="56" y="9"/>
                      <a:pt x="55" y="9"/>
                    </a:cubicBezTo>
                    <a:cubicBezTo>
                      <a:pt x="51" y="5"/>
                      <a:pt x="48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3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1"/>
                      <a:pt x="36" y="2"/>
                      <a:pt x="34" y="2"/>
                    </a:cubicBezTo>
                    <a:cubicBezTo>
                      <a:pt x="32" y="2"/>
                      <a:pt x="30" y="1"/>
                      <a:pt x="28" y="1"/>
                    </a:cubicBezTo>
                    <a:cubicBezTo>
                      <a:pt x="25" y="1"/>
                      <a:pt x="24" y="1"/>
                      <a:pt x="21" y="0"/>
                    </a:cubicBezTo>
                    <a:cubicBezTo>
                      <a:pt x="18" y="0"/>
                      <a:pt x="16" y="0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7"/>
                      <a:pt x="3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4"/>
                      <a:pt x="6" y="14"/>
                      <a:pt x="7" y="16"/>
                    </a:cubicBezTo>
                    <a:cubicBezTo>
                      <a:pt x="8" y="17"/>
                      <a:pt x="10" y="18"/>
                      <a:pt x="11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6" y="18"/>
                      <a:pt x="21" y="20"/>
                      <a:pt x="21" y="23"/>
                    </a:cubicBezTo>
                    <a:cubicBezTo>
                      <a:pt x="21" y="24"/>
                      <a:pt x="21" y="25"/>
                      <a:pt x="20" y="26"/>
                    </a:cubicBezTo>
                    <a:cubicBezTo>
                      <a:pt x="20" y="27"/>
                      <a:pt x="20" y="29"/>
                      <a:pt x="20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3" name="Freeform 1208"/>
              <p:cNvSpPr>
                <a:spLocks/>
              </p:cNvSpPr>
              <p:nvPr/>
            </p:nvSpPr>
            <p:spPr bwMode="auto">
              <a:xfrm>
                <a:off x="2613" y="3258"/>
                <a:ext cx="42" cy="22"/>
              </a:xfrm>
              <a:custGeom>
                <a:avLst/>
                <a:gdLst>
                  <a:gd name="T0" fmla="*/ 9 w 44"/>
                  <a:gd name="T1" fmla="*/ 22 h 22"/>
                  <a:gd name="T2" fmla="*/ 11 w 44"/>
                  <a:gd name="T3" fmla="*/ 22 h 22"/>
                  <a:gd name="T4" fmla="*/ 12 w 44"/>
                  <a:gd name="T5" fmla="*/ 22 h 22"/>
                  <a:gd name="T6" fmla="*/ 14 w 44"/>
                  <a:gd name="T7" fmla="*/ 22 h 22"/>
                  <a:gd name="T8" fmla="*/ 14 w 44"/>
                  <a:gd name="T9" fmla="*/ 22 h 22"/>
                  <a:gd name="T10" fmla="*/ 15 w 44"/>
                  <a:gd name="T11" fmla="*/ 22 h 22"/>
                  <a:gd name="T12" fmla="*/ 16 w 44"/>
                  <a:gd name="T13" fmla="*/ 22 h 22"/>
                  <a:gd name="T14" fmla="*/ 17 w 44"/>
                  <a:gd name="T15" fmla="*/ 22 h 22"/>
                  <a:gd name="T16" fmla="*/ 19 w 44"/>
                  <a:gd name="T17" fmla="*/ 18 h 22"/>
                  <a:gd name="T18" fmla="*/ 21 w 44"/>
                  <a:gd name="T19" fmla="*/ 14 h 22"/>
                  <a:gd name="T20" fmla="*/ 22 w 44"/>
                  <a:gd name="T21" fmla="*/ 14 h 22"/>
                  <a:gd name="T22" fmla="*/ 23 w 44"/>
                  <a:gd name="T23" fmla="*/ 14 h 22"/>
                  <a:gd name="T24" fmla="*/ 27 w 44"/>
                  <a:gd name="T25" fmla="*/ 18 h 22"/>
                  <a:gd name="T26" fmla="*/ 30 w 44"/>
                  <a:gd name="T27" fmla="*/ 22 h 22"/>
                  <a:gd name="T28" fmla="*/ 30 w 44"/>
                  <a:gd name="T29" fmla="*/ 20 h 22"/>
                  <a:gd name="T30" fmla="*/ 35 w 44"/>
                  <a:gd name="T31" fmla="*/ 15 h 22"/>
                  <a:gd name="T32" fmla="*/ 36 w 44"/>
                  <a:gd name="T33" fmla="*/ 15 h 22"/>
                  <a:gd name="T34" fmla="*/ 39 w 44"/>
                  <a:gd name="T35" fmla="*/ 16 h 22"/>
                  <a:gd name="T36" fmla="*/ 44 w 44"/>
                  <a:gd name="T37" fmla="*/ 13 h 22"/>
                  <a:gd name="T38" fmla="*/ 44 w 44"/>
                  <a:gd name="T39" fmla="*/ 13 h 22"/>
                  <a:gd name="T40" fmla="*/ 44 w 44"/>
                  <a:gd name="T41" fmla="*/ 12 h 22"/>
                  <a:gd name="T42" fmla="*/ 44 w 44"/>
                  <a:gd name="T43" fmla="*/ 12 h 22"/>
                  <a:gd name="T44" fmla="*/ 44 w 44"/>
                  <a:gd name="T45" fmla="*/ 12 h 22"/>
                  <a:gd name="T46" fmla="*/ 44 w 44"/>
                  <a:gd name="T47" fmla="*/ 11 h 22"/>
                  <a:gd name="T48" fmla="*/ 44 w 44"/>
                  <a:gd name="T49" fmla="*/ 11 h 22"/>
                  <a:gd name="T50" fmla="*/ 44 w 44"/>
                  <a:gd name="T51" fmla="*/ 11 h 22"/>
                  <a:gd name="T52" fmla="*/ 43 w 44"/>
                  <a:gd name="T53" fmla="*/ 11 h 22"/>
                  <a:gd name="T54" fmla="*/ 43 w 44"/>
                  <a:gd name="T55" fmla="*/ 11 h 22"/>
                  <a:gd name="T56" fmla="*/ 42 w 44"/>
                  <a:gd name="T57" fmla="*/ 11 h 22"/>
                  <a:gd name="T58" fmla="*/ 37 w 44"/>
                  <a:gd name="T59" fmla="*/ 9 h 22"/>
                  <a:gd name="T60" fmla="*/ 36 w 44"/>
                  <a:gd name="T61" fmla="*/ 9 h 22"/>
                  <a:gd name="T62" fmla="*/ 36 w 44"/>
                  <a:gd name="T63" fmla="*/ 9 h 22"/>
                  <a:gd name="T64" fmla="*/ 36 w 44"/>
                  <a:gd name="T65" fmla="*/ 8 h 22"/>
                  <a:gd name="T66" fmla="*/ 35 w 44"/>
                  <a:gd name="T67" fmla="*/ 8 h 22"/>
                  <a:gd name="T68" fmla="*/ 35 w 44"/>
                  <a:gd name="T69" fmla="*/ 7 h 22"/>
                  <a:gd name="T70" fmla="*/ 35 w 44"/>
                  <a:gd name="T71" fmla="*/ 6 h 22"/>
                  <a:gd name="T72" fmla="*/ 35 w 44"/>
                  <a:gd name="T73" fmla="*/ 6 h 22"/>
                  <a:gd name="T74" fmla="*/ 35 w 44"/>
                  <a:gd name="T75" fmla="*/ 4 h 22"/>
                  <a:gd name="T76" fmla="*/ 35 w 44"/>
                  <a:gd name="T77" fmla="*/ 4 h 22"/>
                  <a:gd name="T78" fmla="*/ 35 w 44"/>
                  <a:gd name="T79" fmla="*/ 3 h 22"/>
                  <a:gd name="T80" fmla="*/ 35 w 44"/>
                  <a:gd name="T81" fmla="*/ 3 h 22"/>
                  <a:gd name="T82" fmla="*/ 35 w 44"/>
                  <a:gd name="T83" fmla="*/ 2 h 22"/>
                  <a:gd name="T84" fmla="*/ 32 w 44"/>
                  <a:gd name="T85" fmla="*/ 1 h 22"/>
                  <a:gd name="T86" fmla="*/ 32 w 44"/>
                  <a:gd name="T87" fmla="*/ 1 h 22"/>
                  <a:gd name="T88" fmla="*/ 30 w 44"/>
                  <a:gd name="T89" fmla="*/ 1 h 22"/>
                  <a:gd name="T90" fmla="*/ 24 w 44"/>
                  <a:gd name="T91" fmla="*/ 1 h 22"/>
                  <a:gd name="T92" fmla="*/ 18 w 44"/>
                  <a:gd name="T93" fmla="*/ 2 h 22"/>
                  <a:gd name="T94" fmla="*/ 15 w 44"/>
                  <a:gd name="T95" fmla="*/ 1 h 22"/>
                  <a:gd name="T96" fmla="*/ 14 w 44"/>
                  <a:gd name="T97" fmla="*/ 1 h 22"/>
                  <a:gd name="T98" fmla="*/ 13 w 44"/>
                  <a:gd name="T99" fmla="*/ 3 h 22"/>
                  <a:gd name="T100" fmla="*/ 12 w 44"/>
                  <a:gd name="T101" fmla="*/ 3 h 22"/>
                  <a:gd name="T102" fmla="*/ 8 w 44"/>
                  <a:gd name="T103" fmla="*/ 6 h 22"/>
                  <a:gd name="T104" fmla="*/ 4 w 44"/>
                  <a:gd name="T105" fmla="*/ 10 h 22"/>
                  <a:gd name="T106" fmla="*/ 1 w 44"/>
                  <a:gd name="T107" fmla="*/ 15 h 22"/>
                  <a:gd name="T108" fmla="*/ 0 w 44"/>
                  <a:gd name="T109" fmla="*/ 15 h 22"/>
                  <a:gd name="T110" fmla="*/ 3 w 44"/>
                  <a:gd name="T111" fmla="*/ 15 h 22"/>
                  <a:gd name="T112" fmla="*/ 7 w 44"/>
                  <a:gd name="T113" fmla="*/ 19 h 22"/>
                  <a:gd name="T114" fmla="*/ 8 w 44"/>
                  <a:gd name="T115" fmla="*/ 20 h 22"/>
                  <a:gd name="T116" fmla="*/ 9 w 44"/>
                  <a:gd name="T117" fmla="*/ 21 h 22"/>
                  <a:gd name="T118" fmla="*/ 9 w 44"/>
                  <a:gd name="T119" fmla="*/ 21 h 22"/>
                  <a:gd name="T120" fmla="*/ 9 w 44"/>
                  <a:gd name="T121" fmla="*/ 22 h 22"/>
                  <a:gd name="T122" fmla="*/ 9 w 44"/>
                  <a:gd name="T123" fmla="*/ 22 h 22"/>
                  <a:gd name="T124" fmla="*/ 9 w 44"/>
                  <a:gd name="T1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22">
                    <a:moveTo>
                      <a:pt x="9" y="22"/>
                    </a:move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2"/>
                      <a:pt x="19" y="19"/>
                      <a:pt x="19" y="18"/>
                    </a:cubicBezTo>
                    <a:cubicBezTo>
                      <a:pt x="20" y="16"/>
                      <a:pt x="21" y="15"/>
                      <a:pt x="21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5" y="15"/>
                      <a:pt x="27" y="18"/>
                    </a:cubicBezTo>
                    <a:cubicBezTo>
                      <a:pt x="28" y="19"/>
                      <a:pt x="29" y="21"/>
                      <a:pt x="30" y="22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17"/>
                      <a:pt x="32" y="15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7" y="15"/>
                      <a:pt x="38" y="16"/>
                      <a:pt x="39" y="16"/>
                    </a:cubicBezTo>
                    <a:cubicBezTo>
                      <a:pt x="39" y="13"/>
                      <a:pt x="41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1"/>
                    </a:cubicBezTo>
                    <a:cubicBezTo>
                      <a:pt x="40" y="11"/>
                      <a:pt x="38" y="10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2"/>
                      <a:pt x="35" y="2"/>
                    </a:cubicBezTo>
                    <a:cubicBezTo>
                      <a:pt x="34" y="2"/>
                      <a:pt x="33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7" y="0"/>
                      <a:pt x="26" y="0"/>
                      <a:pt x="24" y="1"/>
                    </a:cubicBezTo>
                    <a:cubicBezTo>
                      <a:pt x="23" y="1"/>
                      <a:pt x="21" y="2"/>
                      <a:pt x="18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8" y="4"/>
                      <a:pt x="8" y="6"/>
                    </a:cubicBezTo>
                    <a:cubicBezTo>
                      <a:pt x="8" y="8"/>
                      <a:pt x="6" y="9"/>
                      <a:pt x="4" y="10"/>
                    </a:cubicBezTo>
                    <a:cubicBezTo>
                      <a:pt x="3" y="12"/>
                      <a:pt x="1" y="13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5" y="15"/>
                      <a:pt x="7" y="17"/>
                      <a:pt x="7" y="19"/>
                    </a:cubicBezTo>
                    <a:cubicBezTo>
                      <a:pt x="7" y="19"/>
                      <a:pt x="7" y="19"/>
                      <a:pt x="8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4" name="Freeform 1209"/>
              <p:cNvSpPr>
                <a:spLocks/>
              </p:cNvSpPr>
              <p:nvPr/>
            </p:nvSpPr>
            <p:spPr bwMode="auto">
              <a:xfrm>
                <a:off x="2611" y="3155"/>
                <a:ext cx="92" cy="103"/>
              </a:xfrm>
              <a:custGeom>
                <a:avLst/>
                <a:gdLst>
                  <a:gd name="T0" fmla="*/ 0 w 96"/>
                  <a:gd name="T1" fmla="*/ 60 h 108"/>
                  <a:gd name="T2" fmla="*/ 0 w 96"/>
                  <a:gd name="T3" fmla="*/ 60 h 108"/>
                  <a:gd name="T4" fmla="*/ 4 w 96"/>
                  <a:gd name="T5" fmla="*/ 65 h 108"/>
                  <a:gd name="T6" fmla="*/ 2 w 96"/>
                  <a:gd name="T7" fmla="*/ 70 h 108"/>
                  <a:gd name="T8" fmla="*/ 2 w 96"/>
                  <a:gd name="T9" fmla="*/ 72 h 108"/>
                  <a:gd name="T10" fmla="*/ 3 w 96"/>
                  <a:gd name="T11" fmla="*/ 74 h 108"/>
                  <a:gd name="T12" fmla="*/ 4 w 96"/>
                  <a:gd name="T13" fmla="*/ 79 h 108"/>
                  <a:gd name="T14" fmla="*/ 6 w 96"/>
                  <a:gd name="T15" fmla="*/ 80 h 108"/>
                  <a:gd name="T16" fmla="*/ 17 w 96"/>
                  <a:gd name="T17" fmla="*/ 85 h 108"/>
                  <a:gd name="T18" fmla="*/ 24 w 96"/>
                  <a:gd name="T19" fmla="*/ 88 h 108"/>
                  <a:gd name="T20" fmla="*/ 18 w 96"/>
                  <a:gd name="T21" fmla="*/ 101 h 108"/>
                  <a:gd name="T22" fmla="*/ 18 w 96"/>
                  <a:gd name="T23" fmla="*/ 105 h 108"/>
                  <a:gd name="T24" fmla="*/ 24 w 96"/>
                  <a:gd name="T25" fmla="*/ 105 h 108"/>
                  <a:gd name="T26" fmla="*/ 36 w 96"/>
                  <a:gd name="T27" fmla="*/ 106 h 108"/>
                  <a:gd name="T28" fmla="*/ 39 w 96"/>
                  <a:gd name="T29" fmla="*/ 106 h 108"/>
                  <a:gd name="T30" fmla="*/ 40 w 96"/>
                  <a:gd name="T31" fmla="*/ 106 h 108"/>
                  <a:gd name="T32" fmla="*/ 45 w 96"/>
                  <a:gd name="T33" fmla="*/ 108 h 108"/>
                  <a:gd name="T34" fmla="*/ 58 w 96"/>
                  <a:gd name="T35" fmla="*/ 107 h 108"/>
                  <a:gd name="T36" fmla="*/ 74 w 96"/>
                  <a:gd name="T37" fmla="*/ 105 h 108"/>
                  <a:gd name="T38" fmla="*/ 79 w 96"/>
                  <a:gd name="T39" fmla="*/ 95 h 108"/>
                  <a:gd name="T40" fmla="*/ 83 w 96"/>
                  <a:gd name="T41" fmla="*/ 92 h 108"/>
                  <a:gd name="T42" fmla="*/ 82 w 96"/>
                  <a:gd name="T43" fmla="*/ 90 h 108"/>
                  <a:gd name="T44" fmla="*/ 80 w 96"/>
                  <a:gd name="T45" fmla="*/ 88 h 108"/>
                  <a:gd name="T46" fmla="*/ 76 w 96"/>
                  <a:gd name="T47" fmla="*/ 85 h 108"/>
                  <a:gd name="T48" fmla="*/ 69 w 96"/>
                  <a:gd name="T49" fmla="*/ 74 h 108"/>
                  <a:gd name="T50" fmla="*/ 70 w 96"/>
                  <a:gd name="T51" fmla="*/ 65 h 108"/>
                  <a:gd name="T52" fmla="*/ 87 w 96"/>
                  <a:gd name="T53" fmla="*/ 58 h 108"/>
                  <a:gd name="T54" fmla="*/ 93 w 96"/>
                  <a:gd name="T55" fmla="*/ 55 h 108"/>
                  <a:gd name="T56" fmla="*/ 96 w 96"/>
                  <a:gd name="T57" fmla="*/ 56 h 108"/>
                  <a:gd name="T58" fmla="*/ 96 w 96"/>
                  <a:gd name="T59" fmla="*/ 55 h 108"/>
                  <a:gd name="T60" fmla="*/ 96 w 96"/>
                  <a:gd name="T61" fmla="*/ 53 h 108"/>
                  <a:gd name="T62" fmla="*/ 92 w 96"/>
                  <a:gd name="T63" fmla="*/ 39 h 108"/>
                  <a:gd name="T64" fmla="*/ 87 w 96"/>
                  <a:gd name="T65" fmla="*/ 30 h 108"/>
                  <a:gd name="T66" fmla="*/ 88 w 96"/>
                  <a:gd name="T67" fmla="*/ 14 h 108"/>
                  <a:gd name="T68" fmla="*/ 83 w 96"/>
                  <a:gd name="T69" fmla="*/ 10 h 108"/>
                  <a:gd name="T70" fmla="*/ 73 w 96"/>
                  <a:gd name="T71" fmla="*/ 6 h 108"/>
                  <a:gd name="T72" fmla="*/ 53 w 96"/>
                  <a:gd name="T73" fmla="*/ 12 h 108"/>
                  <a:gd name="T74" fmla="*/ 42 w 96"/>
                  <a:gd name="T75" fmla="*/ 5 h 108"/>
                  <a:gd name="T76" fmla="*/ 41 w 96"/>
                  <a:gd name="T77" fmla="*/ 1 h 108"/>
                  <a:gd name="T78" fmla="*/ 39 w 96"/>
                  <a:gd name="T79" fmla="*/ 1 h 108"/>
                  <a:gd name="T80" fmla="*/ 36 w 96"/>
                  <a:gd name="T81" fmla="*/ 0 h 108"/>
                  <a:gd name="T82" fmla="*/ 31 w 96"/>
                  <a:gd name="T83" fmla="*/ 0 h 108"/>
                  <a:gd name="T84" fmla="*/ 35 w 96"/>
                  <a:gd name="T85" fmla="*/ 12 h 108"/>
                  <a:gd name="T86" fmla="*/ 30 w 96"/>
                  <a:gd name="T87" fmla="*/ 18 h 108"/>
                  <a:gd name="T88" fmla="*/ 17 w 96"/>
                  <a:gd name="T89" fmla="*/ 18 h 108"/>
                  <a:gd name="T90" fmla="*/ 13 w 96"/>
                  <a:gd name="T91" fmla="*/ 21 h 108"/>
                  <a:gd name="T92" fmla="*/ 14 w 96"/>
                  <a:gd name="T93" fmla="*/ 25 h 108"/>
                  <a:gd name="T94" fmla="*/ 13 w 96"/>
                  <a:gd name="T95" fmla="*/ 29 h 108"/>
                  <a:gd name="T96" fmla="*/ 9 w 96"/>
                  <a:gd name="T97" fmla="*/ 42 h 108"/>
                  <a:gd name="T98" fmla="*/ 2 w 96"/>
                  <a:gd name="T99" fmla="*/ 52 h 108"/>
                  <a:gd name="T100" fmla="*/ 1 w 96"/>
                  <a:gd name="T101" fmla="*/ 5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" h="108">
                    <a:moveTo>
                      <a:pt x="1" y="59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1"/>
                      <a:pt x="1" y="62"/>
                      <a:pt x="2" y="63"/>
                    </a:cubicBezTo>
                    <a:cubicBezTo>
                      <a:pt x="2" y="64"/>
                      <a:pt x="3" y="65"/>
                      <a:pt x="3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9"/>
                      <a:pt x="2" y="70"/>
                      <a:pt x="2" y="70"/>
                    </a:cubicBez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1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3" y="73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5"/>
                      <a:pt x="4" y="7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8"/>
                      <a:pt x="4" y="79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80"/>
                      <a:pt x="6" y="80"/>
                      <a:pt x="6" y="80"/>
                    </a:cubicBezTo>
                    <a:cubicBezTo>
                      <a:pt x="6" y="80"/>
                      <a:pt x="7" y="80"/>
                      <a:pt x="7" y="81"/>
                    </a:cubicBezTo>
                    <a:cubicBezTo>
                      <a:pt x="8" y="82"/>
                      <a:pt x="9" y="83"/>
                      <a:pt x="12" y="83"/>
                    </a:cubicBezTo>
                    <a:cubicBezTo>
                      <a:pt x="15" y="83"/>
                      <a:pt x="16" y="84"/>
                      <a:pt x="17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3" y="86"/>
                      <a:pt x="24" y="88"/>
                    </a:cubicBezTo>
                    <a:cubicBezTo>
                      <a:pt x="24" y="89"/>
                      <a:pt x="24" y="91"/>
                      <a:pt x="22" y="93"/>
                    </a:cubicBezTo>
                    <a:cubicBezTo>
                      <a:pt x="19" y="95"/>
                      <a:pt x="19" y="97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3"/>
                      <a:pt x="18" y="104"/>
                    </a:cubicBezTo>
                    <a:cubicBezTo>
                      <a:pt x="18" y="104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9" y="106"/>
                      <a:pt x="20" y="106"/>
                    </a:cubicBezTo>
                    <a:cubicBezTo>
                      <a:pt x="23" y="106"/>
                      <a:pt x="24" y="105"/>
                      <a:pt x="24" y="105"/>
                    </a:cubicBezTo>
                    <a:cubicBezTo>
                      <a:pt x="27" y="104"/>
                      <a:pt x="29" y="103"/>
                      <a:pt x="33" y="105"/>
                    </a:cubicBezTo>
                    <a:cubicBezTo>
                      <a:pt x="34" y="105"/>
                      <a:pt x="35" y="105"/>
                      <a:pt x="35" y="106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7" y="106"/>
                      <a:pt x="38" y="107"/>
                      <a:pt x="38" y="107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9" y="107"/>
                      <a:pt x="39" y="107"/>
                      <a:pt x="39" y="106"/>
                    </a:cubicBezTo>
                    <a:cubicBezTo>
                      <a:pt x="39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2" y="106"/>
                      <a:pt x="43" y="107"/>
                      <a:pt x="44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6" y="107"/>
                      <a:pt x="48" y="106"/>
                      <a:pt x="50" y="106"/>
                    </a:cubicBezTo>
                    <a:cubicBezTo>
                      <a:pt x="52" y="106"/>
                      <a:pt x="53" y="106"/>
                      <a:pt x="54" y="107"/>
                    </a:cubicBezTo>
                    <a:cubicBezTo>
                      <a:pt x="56" y="108"/>
                      <a:pt x="57" y="108"/>
                      <a:pt x="58" y="107"/>
                    </a:cubicBezTo>
                    <a:cubicBezTo>
                      <a:pt x="61" y="105"/>
                      <a:pt x="67" y="104"/>
                      <a:pt x="69" y="104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5"/>
                      <a:pt x="74" y="105"/>
                      <a:pt x="74" y="105"/>
                    </a:cubicBezTo>
                    <a:cubicBezTo>
                      <a:pt x="74" y="105"/>
                      <a:pt x="74" y="104"/>
                      <a:pt x="74" y="103"/>
                    </a:cubicBezTo>
                    <a:cubicBezTo>
                      <a:pt x="72" y="98"/>
                      <a:pt x="76" y="96"/>
                      <a:pt x="78" y="96"/>
                    </a:cubicBezTo>
                    <a:cubicBezTo>
                      <a:pt x="78" y="95"/>
                      <a:pt x="78" y="95"/>
                      <a:pt x="79" y="95"/>
                    </a:cubicBezTo>
                    <a:cubicBezTo>
                      <a:pt x="79" y="95"/>
                      <a:pt x="79" y="94"/>
                      <a:pt x="79" y="94"/>
                    </a:cubicBezTo>
                    <a:cubicBezTo>
                      <a:pt x="79" y="94"/>
                      <a:pt x="79" y="94"/>
                      <a:pt x="80" y="94"/>
                    </a:cubicBezTo>
                    <a:cubicBezTo>
                      <a:pt x="80" y="93"/>
                      <a:pt x="82" y="92"/>
                      <a:pt x="83" y="92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3" y="90"/>
                      <a:pt x="82" y="90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1" y="89"/>
                      <a:pt x="81" y="89"/>
                      <a:pt x="80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6"/>
                      <a:pt x="78" y="86"/>
                      <a:pt x="77" y="86"/>
                    </a:cubicBezTo>
                    <a:cubicBezTo>
                      <a:pt x="77" y="86"/>
                      <a:pt x="76" y="86"/>
                      <a:pt x="76" y="85"/>
                    </a:cubicBezTo>
                    <a:cubicBezTo>
                      <a:pt x="75" y="85"/>
                      <a:pt x="74" y="84"/>
                      <a:pt x="74" y="84"/>
                    </a:cubicBezTo>
                    <a:cubicBezTo>
                      <a:pt x="72" y="82"/>
                      <a:pt x="71" y="79"/>
                      <a:pt x="70" y="77"/>
                    </a:cubicBezTo>
                    <a:cubicBezTo>
                      <a:pt x="70" y="75"/>
                      <a:pt x="70" y="74"/>
                      <a:pt x="69" y="74"/>
                    </a:cubicBezTo>
                    <a:cubicBezTo>
                      <a:pt x="69" y="73"/>
                      <a:pt x="69" y="73"/>
                      <a:pt x="69" y="72"/>
                    </a:cubicBezTo>
                    <a:cubicBezTo>
                      <a:pt x="68" y="71"/>
                      <a:pt x="66" y="69"/>
                      <a:pt x="67" y="67"/>
                    </a:cubicBezTo>
                    <a:cubicBezTo>
                      <a:pt x="67" y="66"/>
                      <a:pt x="68" y="65"/>
                      <a:pt x="70" y="65"/>
                    </a:cubicBezTo>
                    <a:cubicBezTo>
                      <a:pt x="73" y="64"/>
                      <a:pt x="79" y="63"/>
                      <a:pt x="81" y="61"/>
                    </a:cubicBezTo>
                    <a:cubicBezTo>
                      <a:pt x="81" y="60"/>
                      <a:pt x="82" y="60"/>
                      <a:pt x="82" y="60"/>
                    </a:cubicBezTo>
                    <a:cubicBezTo>
                      <a:pt x="84" y="59"/>
                      <a:pt x="86" y="58"/>
                      <a:pt x="87" y="58"/>
                    </a:cubicBezTo>
                    <a:cubicBezTo>
                      <a:pt x="88" y="57"/>
                      <a:pt x="89" y="57"/>
                      <a:pt x="90" y="57"/>
                    </a:cubicBezTo>
                    <a:cubicBezTo>
                      <a:pt x="90" y="57"/>
                      <a:pt x="90" y="57"/>
                      <a:pt x="90" y="56"/>
                    </a:cubicBezTo>
                    <a:cubicBezTo>
                      <a:pt x="90" y="56"/>
                      <a:pt x="91" y="55"/>
                      <a:pt x="93" y="55"/>
                    </a:cubicBezTo>
                    <a:cubicBezTo>
                      <a:pt x="94" y="55"/>
                      <a:pt x="94" y="56"/>
                      <a:pt x="95" y="56"/>
                    </a:cubicBezTo>
                    <a:cubicBezTo>
                      <a:pt x="95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4" y="51"/>
                      <a:pt x="93" y="47"/>
                      <a:pt x="93" y="43"/>
                    </a:cubicBezTo>
                    <a:cubicBezTo>
                      <a:pt x="93" y="40"/>
                      <a:pt x="92" y="40"/>
                      <a:pt x="92" y="39"/>
                    </a:cubicBezTo>
                    <a:cubicBezTo>
                      <a:pt x="92" y="39"/>
                      <a:pt x="91" y="38"/>
                      <a:pt x="91" y="36"/>
                    </a:cubicBezTo>
                    <a:cubicBezTo>
                      <a:pt x="91" y="35"/>
                      <a:pt x="91" y="33"/>
                      <a:pt x="90" y="33"/>
                    </a:cubicBezTo>
                    <a:cubicBezTo>
                      <a:pt x="89" y="32"/>
                      <a:pt x="88" y="31"/>
                      <a:pt x="87" y="30"/>
                    </a:cubicBezTo>
                    <a:cubicBezTo>
                      <a:pt x="87" y="28"/>
                      <a:pt x="88" y="27"/>
                      <a:pt x="88" y="25"/>
                    </a:cubicBezTo>
                    <a:cubicBezTo>
                      <a:pt x="90" y="23"/>
                      <a:pt x="89" y="17"/>
                      <a:pt x="89" y="15"/>
                    </a:cubicBezTo>
                    <a:cubicBezTo>
                      <a:pt x="88" y="15"/>
                      <a:pt x="88" y="15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3"/>
                      <a:pt x="87" y="12"/>
                    </a:cubicBezTo>
                    <a:cubicBezTo>
                      <a:pt x="87" y="11"/>
                      <a:pt x="87" y="10"/>
                      <a:pt x="83" y="10"/>
                    </a:cubicBezTo>
                    <a:cubicBezTo>
                      <a:pt x="81" y="10"/>
                      <a:pt x="80" y="10"/>
                      <a:pt x="80" y="9"/>
                    </a:cubicBezTo>
                    <a:cubicBezTo>
                      <a:pt x="79" y="7"/>
                      <a:pt x="80" y="6"/>
                      <a:pt x="81" y="4"/>
                    </a:cubicBezTo>
                    <a:cubicBezTo>
                      <a:pt x="79" y="6"/>
                      <a:pt x="76" y="7"/>
                      <a:pt x="73" y="6"/>
                    </a:cubicBezTo>
                    <a:cubicBezTo>
                      <a:pt x="71" y="6"/>
                      <a:pt x="68" y="9"/>
                      <a:pt x="65" y="11"/>
                    </a:cubicBezTo>
                    <a:cubicBezTo>
                      <a:pt x="64" y="12"/>
                      <a:pt x="63" y="13"/>
                      <a:pt x="62" y="13"/>
                    </a:cubicBezTo>
                    <a:cubicBezTo>
                      <a:pt x="59" y="16"/>
                      <a:pt x="55" y="15"/>
                      <a:pt x="53" y="12"/>
                    </a:cubicBezTo>
                    <a:cubicBezTo>
                      <a:pt x="52" y="10"/>
                      <a:pt x="52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48" y="9"/>
                      <a:pt x="44" y="8"/>
                      <a:pt x="42" y="5"/>
                    </a:cubicBezTo>
                    <a:cubicBezTo>
                      <a:pt x="41" y="4"/>
                      <a:pt x="41" y="3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32" y="1"/>
                      <a:pt x="32" y="3"/>
                      <a:pt x="32" y="4"/>
                    </a:cubicBezTo>
                    <a:cubicBezTo>
                      <a:pt x="31" y="5"/>
                      <a:pt x="31" y="7"/>
                      <a:pt x="33" y="10"/>
                    </a:cubicBezTo>
                    <a:cubicBezTo>
                      <a:pt x="34" y="10"/>
                      <a:pt x="34" y="11"/>
                      <a:pt x="35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4" y="17"/>
                      <a:pt x="32" y="18"/>
                      <a:pt x="31" y="18"/>
                    </a:cubicBezTo>
                    <a:cubicBezTo>
                      <a:pt x="31" y="18"/>
                      <a:pt x="30" y="18"/>
                      <a:pt x="30" y="18"/>
                    </a:cubicBezTo>
                    <a:cubicBezTo>
                      <a:pt x="30" y="19"/>
                      <a:pt x="29" y="21"/>
                      <a:pt x="26" y="21"/>
                    </a:cubicBezTo>
                    <a:cubicBezTo>
                      <a:pt x="24" y="21"/>
                      <a:pt x="21" y="19"/>
                      <a:pt x="19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8"/>
                      <a:pt x="14" y="18"/>
                      <a:pt x="13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1" y="31"/>
                      <a:pt x="9" y="32"/>
                      <a:pt x="8" y="33"/>
                    </a:cubicBezTo>
                    <a:cubicBezTo>
                      <a:pt x="10" y="35"/>
                      <a:pt x="12" y="38"/>
                      <a:pt x="11" y="40"/>
                    </a:cubicBezTo>
                    <a:cubicBezTo>
                      <a:pt x="10" y="41"/>
                      <a:pt x="9" y="41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6"/>
                      <a:pt x="6" y="47"/>
                      <a:pt x="2" y="48"/>
                    </a:cubicBezTo>
                    <a:cubicBezTo>
                      <a:pt x="2" y="49"/>
                      <a:pt x="2" y="50"/>
                      <a:pt x="2" y="52"/>
                    </a:cubicBezTo>
                    <a:cubicBezTo>
                      <a:pt x="1" y="52"/>
                      <a:pt x="1" y="53"/>
                      <a:pt x="1" y="53"/>
                    </a:cubicBezTo>
                    <a:cubicBezTo>
                      <a:pt x="1" y="55"/>
                      <a:pt x="1" y="56"/>
                      <a:pt x="1" y="58"/>
                    </a:cubicBezTo>
                    <a:cubicBezTo>
                      <a:pt x="1" y="58"/>
                      <a:pt x="1" y="58"/>
                      <a:pt x="1" y="59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5" name="Freeform 1210"/>
              <p:cNvSpPr>
                <a:spLocks/>
              </p:cNvSpPr>
              <p:nvPr/>
            </p:nvSpPr>
            <p:spPr bwMode="auto">
              <a:xfrm>
                <a:off x="2769" y="2894"/>
                <a:ext cx="109" cy="176"/>
              </a:xfrm>
              <a:custGeom>
                <a:avLst/>
                <a:gdLst>
                  <a:gd name="T0" fmla="*/ 77 w 114"/>
                  <a:gd name="T1" fmla="*/ 1 h 183"/>
                  <a:gd name="T2" fmla="*/ 65 w 114"/>
                  <a:gd name="T3" fmla="*/ 3 h 183"/>
                  <a:gd name="T4" fmla="*/ 56 w 114"/>
                  <a:gd name="T5" fmla="*/ 8 h 183"/>
                  <a:gd name="T6" fmla="*/ 55 w 114"/>
                  <a:gd name="T7" fmla="*/ 17 h 183"/>
                  <a:gd name="T8" fmla="*/ 48 w 114"/>
                  <a:gd name="T9" fmla="*/ 22 h 183"/>
                  <a:gd name="T10" fmla="*/ 43 w 114"/>
                  <a:gd name="T11" fmla="*/ 29 h 183"/>
                  <a:gd name="T12" fmla="*/ 37 w 114"/>
                  <a:gd name="T13" fmla="*/ 27 h 183"/>
                  <a:gd name="T14" fmla="*/ 27 w 114"/>
                  <a:gd name="T15" fmla="*/ 27 h 183"/>
                  <a:gd name="T16" fmla="*/ 9 w 114"/>
                  <a:gd name="T17" fmla="*/ 20 h 183"/>
                  <a:gd name="T18" fmla="*/ 3 w 114"/>
                  <a:gd name="T19" fmla="*/ 17 h 183"/>
                  <a:gd name="T20" fmla="*/ 1 w 114"/>
                  <a:gd name="T21" fmla="*/ 19 h 183"/>
                  <a:gd name="T22" fmla="*/ 0 w 114"/>
                  <a:gd name="T23" fmla="*/ 19 h 183"/>
                  <a:gd name="T24" fmla="*/ 11 w 114"/>
                  <a:gd name="T25" fmla="*/ 27 h 183"/>
                  <a:gd name="T26" fmla="*/ 28 w 114"/>
                  <a:gd name="T27" fmla="*/ 41 h 183"/>
                  <a:gd name="T28" fmla="*/ 30 w 114"/>
                  <a:gd name="T29" fmla="*/ 57 h 183"/>
                  <a:gd name="T30" fmla="*/ 32 w 114"/>
                  <a:gd name="T31" fmla="*/ 73 h 183"/>
                  <a:gd name="T32" fmla="*/ 34 w 114"/>
                  <a:gd name="T33" fmla="*/ 76 h 183"/>
                  <a:gd name="T34" fmla="*/ 34 w 114"/>
                  <a:gd name="T35" fmla="*/ 79 h 183"/>
                  <a:gd name="T36" fmla="*/ 42 w 114"/>
                  <a:gd name="T37" fmla="*/ 82 h 183"/>
                  <a:gd name="T38" fmla="*/ 47 w 114"/>
                  <a:gd name="T39" fmla="*/ 98 h 183"/>
                  <a:gd name="T40" fmla="*/ 39 w 114"/>
                  <a:gd name="T41" fmla="*/ 102 h 183"/>
                  <a:gd name="T42" fmla="*/ 20 w 114"/>
                  <a:gd name="T43" fmla="*/ 120 h 183"/>
                  <a:gd name="T44" fmla="*/ 5 w 114"/>
                  <a:gd name="T45" fmla="*/ 130 h 183"/>
                  <a:gd name="T46" fmla="*/ 1 w 114"/>
                  <a:gd name="T47" fmla="*/ 138 h 183"/>
                  <a:gd name="T48" fmla="*/ 4 w 114"/>
                  <a:gd name="T49" fmla="*/ 149 h 183"/>
                  <a:gd name="T50" fmla="*/ 2 w 114"/>
                  <a:gd name="T51" fmla="*/ 172 h 183"/>
                  <a:gd name="T52" fmla="*/ 12 w 114"/>
                  <a:gd name="T53" fmla="*/ 176 h 183"/>
                  <a:gd name="T54" fmla="*/ 19 w 114"/>
                  <a:gd name="T55" fmla="*/ 180 h 183"/>
                  <a:gd name="T56" fmla="*/ 31 w 114"/>
                  <a:gd name="T57" fmla="*/ 183 h 183"/>
                  <a:gd name="T58" fmla="*/ 74 w 114"/>
                  <a:gd name="T59" fmla="*/ 174 h 183"/>
                  <a:gd name="T60" fmla="*/ 77 w 114"/>
                  <a:gd name="T61" fmla="*/ 170 h 183"/>
                  <a:gd name="T62" fmla="*/ 97 w 114"/>
                  <a:gd name="T63" fmla="*/ 154 h 183"/>
                  <a:gd name="T64" fmla="*/ 111 w 114"/>
                  <a:gd name="T65" fmla="*/ 131 h 183"/>
                  <a:gd name="T66" fmla="*/ 96 w 114"/>
                  <a:gd name="T67" fmla="*/ 117 h 183"/>
                  <a:gd name="T68" fmla="*/ 103 w 114"/>
                  <a:gd name="T69" fmla="*/ 112 h 183"/>
                  <a:gd name="T70" fmla="*/ 98 w 114"/>
                  <a:gd name="T71" fmla="*/ 101 h 183"/>
                  <a:gd name="T72" fmla="*/ 95 w 114"/>
                  <a:gd name="T73" fmla="*/ 94 h 183"/>
                  <a:gd name="T74" fmla="*/ 94 w 114"/>
                  <a:gd name="T75" fmla="*/ 84 h 183"/>
                  <a:gd name="T76" fmla="*/ 98 w 114"/>
                  <a:gd name="T77" fmla="*/ 79 h 183"/>
                  <a:gd name="T78" fmla="*/ 87 w 114"/>
                  <a:gd name="T79" fmla="*/ 62 h 183"/>
                  <a:gd name="T80" fmla="*/ 91 w 114"/>
                  <a:gd name="T81" fmla="*/ 53 h 183"/>
                  <a:gd name="T82" fmla="*/ 90 w 114"/>
                  <a:gd name="T83" fmla="*/ 40 h 183"/>
                  <a:gd name="T84" fmla="*/ 81 w 114"/>
                  <a:gd name="T85" fmla="*/ 33 h 183"/>
                  <a:gd name="T86" fmla="*/ 85 w 114"/>
                  <a:gd name="T87" fmla="*/ 18 h 183"/>
                  <a:gd name="T88" fmla="*/ 87 w 114"/>
                  <a:gd name="T89" fmla="*/ 15 h 183"/>
                  <a:gd name="T90" fmla="*/ 89 w 114"/>
                  <a:gd name="T91" fmla="*/ 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4" h="183">
                    <a:moveTo>
                      <a:pt x="89" y="8"/>
                    </a:moveTo>
                    <a:cubicBezTo>
                      <a:pt x="89" y="8"/>
                      <a:pt x="86" y="6"/>
                      <a:pt x="85" y="6"/>
                    </a:cubicBezTo>
                    <a:cubicBezTo>
                      <a:pt x="82" y="5"/>
                      <a:pt x="79" y="3"/>
                      <a:pt x="77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0"/>
                      <a:pt x="72" y="0"/>
                      <a:pt x="72" y="1"/>
                    </a:cubicBezTo>
                    <a:cubicBezTo>
                      <a:pt x="70" y="3"/>
                      <a:pt x="68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3"/>
                      <a:pt x="61" y="3"/>
                      <a:pt x="61" y="3"/>
                    </a:cubicBezTo>
                    <a:cubicBezTo>
                      <a:pt x="60" y="5"/>
                      <a:pt x="58" y="7"/>
                      <a:pt x="56" y="8"/>
                    </a:cubicBezTo>
                    <a:cubicBezTo>
                      <a:pt x="55" y="9"/>
                      <a:pt x="54" y="9"/>
                      <a:pt x="54" y="10"/>
                    </a:cubicBezTo>
                    <a:cubicBezTo>
                      <a:pt x="54" y="11"/>
                      <a:pt x="54" y="12"/>
                      <a:pt x="54" y="13"/>
                    </a:cubicBezTo>
                    <a:cubicBezTo>
                      <a:pt x="54" y="14"/>
                      <a:pt x="55" y="16"/>
                      <a:pt x="55" y="17"/>
                    </a:cubicBezTo>
                    <a:cubicBezTo>
                      <a:pt x="55" y="18"/>
                      <a:pt x="55" y="19"/>
                      <a:pt x="54" y="20"/>
                    </a:cubicBezTo>
                    <a:cubicBezTo>
                      <a:pt x="53" y="21"/>
                      <a:pt x="52" y="22"/>
                      <a:pt x="49" y="22"/>
                    </a:cubicBezTo>
                    <a:cubicBezTo>
                      <a:pt x="49" y="22"/>
                      <a:pt x="49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3"/>
                      <a:pt x="48" y="25"/>
                      <a:pt x="46" y="27"/>
                    </a:cubicBezTo>
                    <a:cubicBezTo>
                      <a:pt x="46" y="28"/>
                      <a:pt x="45" y="29"/>
                      <a:pt x="43" y="29"/>
                    </a:cubicBezTo>
                    <a:cubicBezTo>
                      <a:pt x="41" y="29"/>
                      <a:pt x="40" y="28"/>
                      <a:pt x="40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8" y="27"/>
                      <a:pt x="38" y="27"/>
                      <a:pt x="37" y="27"/>
                    </a:cubicBezTo>
                    <a:cubicBezTo>
                      <a:pt x="36" y="27"/>
                      <a:pt x="34" y="26"/>
                      <a:pt x="33" y="26"/>
                    </a:cubicBezTo>
                    <a:cubicBezTo>
                      <a:pt x="33" y="25"/>
                      <a:pt x="32" y="25"/>
                      <a:pt x="31" y="25"/>
                    </a:cubicBezTo>
                    <a:cubicBezTo>
                      <a:pt x="31" y="26"/>
                      <a:pt x="29" y="27"/>
                      <a:pt x="27" y="27"/>
                    </a:cubicBezTo>
                    <a:cubicBezTo>
                      <a:pt x="25" y="27"/>
                      <a:pt x="23" y="27"/>
                      <a:pt x="20" y="26"/>
                    </a:cubicBezTo>
                    <a:cubicBezTo>
                      <a:pt x="19" y="26"/>
                      <a:pt x="18" y="26"/>
                      <a:pt x="17" y="25"/>
                    </a:cubicBezTo>
                    <a:cubicBezTo>
                      <a:pt x="14" y="25"/>
                      <a:pt x="11" y="22"/>
                      <a:pt x="9" y="20"/>
                    </a:cubicBezTo>
                    <a:cubicBezTo>
                      <a:pt x="8" y="18"/>
                      <a:pt x="6" y="16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4" y="22"/>
                    </a:cubicBezTo>
                    <a:cubicBezTo>
                      <a:pt x="5" y="23"/>
                      <a:pt x="7" y="25"/>
                      <a:pt x="9" y="26"/>
                    </a:cubicBezTo>
                    <a:cubicBezTo>
                      <a:pt x="9" y="26"/>
                      <a:pt x="10" y="27"/>
                      <a:pt x="11" y="27"/>
                    </a:cubicBezTo>
                    <a:cubicBezTo>
                      <a:pt x="12" y="28"/>
                      <a:pt x="14" y="28"/>
                      <a:pt x="15" y="29"/>
                    </a:cubicBezTo>
                    <a:cubicBezTo>
                      <a:pt x="22" y="32"/>
                      <a:pt x="29" y="34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3"/>
                      <a:pt x="27" y="47"/>
                      <a:pt x="28" y="47"/>
                    </a:cubicBezTo>
                    <a:cubicBezTo>
                      <a:pt x="30" y="49"/>
                      <a:pt x="30" y="52"/>
                      <a:pt x="30" y="54"/>
                    </a:cubicBezTo>
                    <a:cubicBezTo>
                      <a:pt x="30" y="55"/>
                      <a:pt x="30" y="57"/>
                      <a:pt x="30" y="57"/>
                    </a:cubicBezTo>
                    <a:cubicBezTo>
                      <a:pt x="33" y="59"/>
                      <a:pt x="34" y="63"/>
                      <a:pt x="33" y="66"/>
                    </a:cubicBezTo>
                    <a:cubicBezTo>
                      <a:pt x="32" y="69"/>
                      <a:pt x="31" y="70"/>
                      <a:pt x="30" y="71"/>
                    </a:cubicBezTo>
                    <a:cubicBezTo>
                      <a:pt x="31" y="71"/>
                      <a:pt x="31" y="73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4" y="76"/>
                      <a:pt x="34" y="76"/>
                    </a:cubicBezTo>
                    <a:cubicBezTo>
                      <a:pt x="34" y="76"/>
                      <a:pt x="34" y="77"/>
                      <a:pt x="34" y="77"/>
                    </a:cubicBezTo>
                    <a:cubicBezTo>
                      <a:pt x="34" y="77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6" y="79"/>
                      <a:pt x="38" y="80"/>
                      <a:pt x="40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7" y="84"/>
                      <a:pt x="47" y="88"/>
                      <a:pt x="48" y="91"/>
                    </a:cubicBezTo>
                    <a:cubicBezTo>
                      <a:pt x="48" y="92"/>
                      <a:pt x="48" y="92"/>
                      <a:pt x="48" y="93"/>
                    </a:cubicBezTo>
                    <a:cubicBezTo>
                      <a:pt x="48" y="96"/>
                      <a:pt x="48" y="97"/>
                      <a:pt x="47" y="98"/>
                    </a:cubicBezTo>
                    <a:cubicBezTo>
                      <a:pt x="46" y="99"/>
                      <a:pt x="44" y="100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1" y="98"/>
                      <a:pt x="40" y="99"/>
                      <a:pt x="39" y="102"/>
                    </a:cubicBezTo>
                    <a:cubicBezTo>
                      <a:pt x="38" y="108"/>
                      <a:pt x="31" y="115"/>
                      <a:pt x="26" y="115"/>
                    </a:cubicBezTo>
                    <a:cubicBezTo>
                      <a:pt x="25" y="115"/>
                      <a:pt x="25" y="116"/>
                      <a:pt x="24" y="117"/>
                    </a:cubicBezTo>
                    <a:cubicBezTo>
                      <a:pt x="23" y="118"/>
                      <a:pt x="22" y="120"/>
                      <a:pt x="20" y="120"/>
                    </a:cubicBezTo>
                    <a:cubicBezTo>
                      <a:pt x="17" y="121"/>
                      <a:pt x="15" y="122"/>
                      <a:pt x="15" y="124"/>
                    </a:cubicBezTo>
                    <a:cubicBezTo>
                      <a:pt x="15" y="126"/>
                      <a:pt x="15" y="127"/>
                      <a:pt x="14" y="128"/>
                    </a:cubicBezTo>
                    <a:cubicBezTo>
                      <a:pt x="12" y="130"/>
                      <a:pt x="8" y="130"/>
                      <a:pt x="5" y="130"/>
                    </a:cubicBezTo>
                    <a:cubicBezTo>
                      <a:pt x="5" y="130"/>
                      <a:pt x="5" y="132"/>
                      <a:pt x="4" y="132"/>
                    </a:cubicBezTo>
                    <a:cubicBezTo>
                      <a:pt x="4" y="134"/>
                      <a:pt x="3" y="136"/>
                      <a:pt x="1" y="137"/>
                    </a:cubicBezTo>
                    <a:cubicBezTo>
                      <a:pt x="1" y="137"/>
                      <a:pt x="1" y="138"/>
                      <a:pt x="1" y="138"/>
                    </a:cubicBezTo>
                    <a:cubicBezTo>
                      <a:pt x="1" y="138"/>
                      <a:pt x="1" y="139"/>
                      <a:pt x="2" y="141"/>
                    </a:cubicBezTo>
                    <a:cubicBezTo>
                      <a:pt x="4" y="143"/>
                      <a:pt x="4" y="146"/>
                      <a:pt x="4" y="147"/>
                    </a:cubicBezTo>
                    <a:cubicBezTo>
                      <a:pt x="4" y="148"/>
                      <a:pt x="4" y="149"/>
                      <a:pt x="4" y="149"/>
                    </a:cubicBezTo>
                    <a:cubicBezTo>
                      <a:pt x="4" y="149"/>
                      <a:pt x="4" y="150"/>
                      <a:pt x="4" y="150"/>
                    </a:cubicBezTo>
                    <a:cubicBezTo>
                      <a:pt x="6" y="153"/>
                      <a:pt x="8" y="158"/>
                      <a:pt x="6" y="163"/>
                    </a:cubicBezTo>
                    <a:cubicBezTo>
                      <a:pt x="4" y="168"/>
                      <a:pt x="3" y="171"/>
                      <a:pt x="2" y="172"/>
                    </a:cubicBezTo>
                    <a:cubicBezTo>
                      <a:pt x="4" y="172"/>
                      <a:pt x="5" y="173"/>
                      <a:pt x="6" y="174"/>
                    </a:cubicBezTo>
                    <a:cubicBezTo>
                      <a:pt x="8" y="175"/>
                      <a:pt x="10" y="176"/>
                      <a:pt x="11" y="176"/>
                    </a:cubicBezTo>
                    <a:cubicBezTo>
                      <a:pt x="11" y="176"/>
                      <a:pt x="12" y="176"/>
                      <a:pt x="12" y="176"/>
                    </a:cubicBezTo>
                    <a:cubicBezTo>
                      <a:pt x="14" y="176"/>
                      <a:pt x="15" y="178"/>
                      <a:pt x="16" y="179"/>
                    </a:cubicBezTo>
                    <a:cubicBezTo>
                      <a:pt x="17" y="179"/>
                      <a:pt x="17" y="180"/>
                      <a:pt x="17" y="180"/>
                    </a:cubicBezTo>
                    <a:cubicBezTo>
                      <a:pt x="18" y="180"/>
                      <a:pt x="19" y="180"/>
                      <a:pt x="19" y="180"/>
                    </a:cubicBezTo>
                    <a:cubicBezTo>
                      <a:pt x="21" y="180"/>
                      <a:pt x="21" y="180"/>
                      <a:pt x="22" y="181"/>
                    </a:cubicBezTo>
                    <a:cubicBezTo>
                      <a:pt x="24" y="182"/>
                      <a:pt x="25" y="183"/>
                      <a:pt x="30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5" y="182"/>
                      <a:pt x="42" y="180"/>
                      <a:pt x="49" y="178"/>
                    </a:cubicBezTo>
                    <a:cubicBezTo>
                      <a:pt x="55" y="176"/>
                      <a:pt x="62" y="175"/>
                      <a:pt x="66" y="175"/>
                    </a:cubicBezTo>
                    <a:cubicBezTo>
                      <a:pt x="69" y="175"/>
                      <a:pt x="72" y="174"/>
                      <a:pt x="74" y="174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6" y="172"/>
                      <a:pt x="76" y="171"/>
                      <a:pt x="77" y="170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8" y="169"/>
                      <a:pt x="79" y="168"/>
                      <a:pt x="80" y="167"/>
                    </a:cubicBezTo>
                    <a:cubicBezTo>
                      <a:pt x="82" y="165"/>
                      <a:pt x="84" y="163"/>
                      <a:pt x="87" y="162"/>
                    </a:cubicBezTo>
                    <a:cubicBezTo>
                      <a:pt x="91" y="159"/>
                      <a:pt x="95" y="157"/>
                      <a:pt x="97" y="154"/>
                    </a:cubicBezTo>
                    <a:cubicBezTo>
                      <a:pt x="98" y="150"/>
                      <a:pt x="102" y="147"/>
                      <a:pt x="106" y="145"/>
                    </a:cubicBezTo>
                    <a:cubicBezTo>
                      <a:pt x="109" y="142"/>
                      <a:pt x="112" y="140"/>
                      <a:pt x="113" y="138"/>
                    </a:cubicBezTo>
                    <a:cubicBezTo>
                      <a:pt x="114" y="136"/>
                      <a:pt x="114" y="135"/>
                      <a:pt x="111" y="131"/>
                    </a:cubicBezTo>
                    <a:cubicBezTo>
                      <a:pt x="109" y="129"/>
                      <a:pt x="105" y="127"/>
                      <a:pt x="102" y="125"/>
                    </a:cubicBezTo>
                    <a:cubicBezTo>
                      <a:pt x="99" y="123"/>
                      <a:pt x="96" y="121"/>
                      <a:pt x="96" y="119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7" y="116"/>
                      <a:pt x="99" y="115"/>
                      <a:pt x="100" y="114"/>
                    </a:cubicBezTo>
                    <a:cubicBezTo>
                      <a:pt x="101" y="114"/>
                      <a:pt x="102" y="113"/>
                      <a:pt x="102" y="113"/>
                    </a:cubicBezTo>
                    <a:cubicBezTo>
                      <a:pt x="103" y="113"/>
                      <a:pt x="103" y="113"/>
                      <a:pt x="103" y="112"/>
                    </a:cubicBezTo>
                    <a:cubicBezTo>
                      <a:pt x="103" y="112"/>
                      <a:pt x="102" y="111"/>
                      <a:pt x="101" y="110"/>
                    </a:cubicBezTo>
                    <a:cubicBezTo>
                      <a:pt x="99" y="110"/>
                      <a:pt x="98" y="109"/>
                      <a:pt x="97" y="107"/>
                    </a:cubicBezTo>
                    <a:cubicBezTo>
                      <a:pt x="95" y="105"/>
                      <a:pt x="97" y="102"/>
                      <a:pt x="98" y="101"/>
                    </a:cubicBezTo>
                    <a:cubicBezTo>
                      <a:pt x="98" y="101"/>
                      <a:pt x="97" y="101"/>
                      <a:pt x="97" y="101"/>
                    </a:cubicBezTo>
                    <a:cubicBezTo>
                      <a:pt x="95" y="100"/>
                      <a:pt x="93" y="99"/>
                      <a:pt x="93" y="97"/>
                    </a:cubicBezTo>
                    <a:cubicBezTo>
                      <a:pt x="92" y="95"/>
                      <a:pt x="94" y="94"/>
                      <a:pt x="95" y="94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1"/>
                      <a:pt x="92" y="87"/>
                      <a:pt x="94" y="84"/>
                    </a:cubicBezTo>
                    <a:cubicBezTo>
                      <a:pt x="95" y="82"/>
                      <a:pt x="97" y="82"/>
                      <a:pt x="98" y="81"/>
                    </a:cubicBezTo>
                    <a:cubicBezTo>
                      <a:pt x="98" y="81"/>
                      <a:pt x="98" y="81"/>
                      <a:pt x="99" y="81"/>
                    </a:cubicBezTo>
                    <a:cubicBezTo>
                      <a:pt x="98" y="81"/>
                      <a:pt x="98" y="80"/>
                      <a:pt x="98" y="79"/>
                    </a:cubicBezTo>
                    <a:cubicBezTo>
                      <a:pt x="95" y="74"/>
                      <a:pt x="91" y="68"/>
                      <a:pt x="88" y="64"/>
                    </a:cubicBezTo>
                    <a:cubicBezTo>
                      <a:pt x="88" y="64"/>
                      <a:pt x="88" y="63"/>
                      <a:pt x="87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2"/>
                      <a:pt x="87" y="61"/>
                      <a:pt x="86" y="61"/>
                    </a:cubicBezTo>
                    <a:cubicBezTo>
                      <a:pt x="86" y="60"/>
                      <a:pt x="86" y="60"/>
                      <a:pt x="86" y="59"/>
                    </a:cubicBezTo>
                    <a:cubicBezTo>
                      <a:pt x="87" y="57"/>
                      <a:pt x="89" y="54"/>
                      <a:pt x="91" y="53"/>
                    </a:cubicBezTo>
                    <a:cubicBezTo>
                      <a:pt x="91" y="53"/>
                      <a:pt x="91" y="53"/>
                      <a:pt x="92" y="52"/>
                    </a:cubicBezTo>
                    <a:cubicBezTo>
                      <a:pt x="94" y="51"/>
                      <a:pt x="97" y="47"/>
                      <a:pt x="97" y="46"/>
                    </a:cubicBezTo>
                    <a:cubicBezTo>
                      <a:pt x="97" y="45"/>
                      <a:pt x="92" y="41"/>
                      <a:pt x="90" y="40"/>
                    </a:cubicBezTo>
                    <a:cubicBezTo>
                      <a:pt x="90" y="39"/>
                      <a:pt x="89" y="39"/>
                      <a:pt x="89" y="39"/>
                    </a:cubicBezTo>
                    <a:cubicBezTo>
                      <a:pt x="87" y="39"/>
                      <a:pt x="84" y="38"/>
                      <a:pt x="82" y="35"/>
                    </a:cubicBezTo>
                    <a:cubicBezTo>
                      <a:pt x="82" y="34"/>
                      <a:pt x="81" y="33"/>
                      <a:pt x="81" y="33"/>
                    </a:cubicBezTo>
                    <a:cubicBezTo>
                      <a:pt x="80" y="31"/>
                      <a:pt x="79" y="29"/>
                      <a:pt x="81" y="26"/>
                    </a:cubicBezTo>
                    <a:cubicBezTo>
                      <a:pt x="82" y="25"/>
                      <a:pt x="82" y="23"/>
                      <a:pt x="82" y="22"/>
                    </a:cubicBezTo>
                    <a:cubicBezTo>
                      <a:pt x="82" y="19"/>
                      <a:pt x="84" y="19"/>
                      <a:pt x="85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7" y="17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5"/>
                    </a:cubicBezTo>
                    <a:cubicBezTo>
                      <a:pt x="88" y="15"/>
                      <a:pt x="88" y="14"/>
                      <a:pt x="89" y="13"/>
                    </a:cubicBezTo>
                    <a:cubicBezTo>
                      <a:pt x="89" y="13"/>
                      <a:pt x="89" y="12"/>
                      <a:pt x="89" y="12"/>
                    </a:cubicBezTo>
                    <a:cubicBezTo>
                      <a:pt x="89" y="10"/>
                      <a:pt x="89" y="9"/>
                      <a:pt x="89" y="8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6" name="Freeform 1211"/>
              <p:cNvSpPr>
                <a:spLocks/>
              </p:cNvSpPr>
              <p:nvPr/>
            </p:nvSpPr>
            <p:spPr bwMode="auto">
              <a:xfrm>
                <a:off x="2493" y="3211"/>
                <a:ext cx="137" cy="116"/>
              </a:xfrm>
              <a:custGeom>
                <a:avLst/>
                <a:gdLst>
                  <a:gd name="T0" fmla="*/ 98 w 143"/>
                  <a:gd name="T1" fmla="*/ 106 h 121"/>
                  <a:gd name="T2" fmla="*/ 130 w 143"/>
                  <a:gd name="T3" fmla="*/ 107 h 121"/>
                  <a:gd name="T4" fmla="*/ 138 w 143"/>
                  <a:gd name="T5" fmla="*/ 101 h 121"/>
                  <a:gd name="T6" fmla="*/ 130 w 143"/>
                  <a:gd name="T7" fmla="*/ 97 h 121"/>
                  <a:gd name="T8" fmla="*/ 130 w 143"/>
                  <a:gd name="T9" fmla="*/ 91 h 121"/>
                  <a:gd name="T10" fmla="*/ 129 w 143"/>
                  <a:gd name="T11" fmla="*/ 83 h 121"/>
                  <a:gd name="T12" fmla="*/ 132 w 143"/>
                  <a:gd name="T13" fmla="*/ 81 h 121"/>
                  <a:gd name="T14" fmla="*/ 130 w 143"/>
                  <a:gd name="T15" fmla="*/ 74 h 121"/>
                  <a:gd name="T16" fmla="*/ 127 w 143"/>
                  <a:gd name="T17" fmla="*/ 70 h 121"/>
                  <a:gd name="T18" fmla="*/ 121 w 143"/>
                  <a:gd name="T19" fmla="*/ 68 h 121"/>
                  <a:gd name="T20" fmla="*/ 122 w 143"/>
                  <a:gd name="T21" fmla="*/ 64 h 121"/>
                  <a:gd name="T22" fmla="*/ 130 w 143"/>
                  <a:gd name="T23" fmla="*/ 53 h 121"/>
                  <a:gd name="T24" fmla="*/ 131 w 143"/>
                  <a:gd name="T25" fmla="*/ 52 h 121"/>
                  <a:gd name="T26" fmla="*/ 132 w 143"/>
                  <a:gd name="T27" fmla="*/ 51 h 121"/>
                  <a:gd name="T28" fmla="*/ 134 w 143"/>
                  <a:gd name="T29" fmla="*/ 50 h 121"/>
                  <a:gd name="T30" fmla="*/ 136 w 143"/>
                  <a:gd name="T31" fmla="*/ 49 h 121"/>
                  <a:gd name="T32" fmla="*/ 136 w 143"/>
                  <a:gd name="T33" fmla="*/ 49 h 121"/>
                  <a:gd name="T34" fmla="*/ 137 w 143"/>
                  <a:gd name="T35" fmla="*/ 44 h 121"/>
                  <a:gd name="T36" fmla="*/ 142 w 143"/>
                  <a:gd name="T37" fmla="*/ 32 h 121"/>
                  <a:gd name="T38" fmla="*/ 141 w 143"/>
                  <a:gd name="T39" fmla="*/ 31 h 121"/>
                  <a:gd name="T40" fmla="*/ 138 w 143"/>
                  <a:gd name="T41" fmla="*/ 30 h 121"/>
                  <a:gd name="T42" fmla="*/ 127 w 143"/>
                  <a:gd name="T43" fmla="*/ 25 h 121"/>
                  <a:gd name="T44" fmla="*/ 119 w 143"/>
                  <a:gd name="T45" fmla="*/ 24 h 121"/>
                  <a:gd name="T46" fmla="*/ 116 w 143"/>
                  <a:gd name="T47" fmla="*/ 24 h 121"/>
                  <a:gd name="T48" fmla="*/ 111 w 143"/>
                  <a:gd name="T49" fmla="*/ 20 h 121"/>
                  <a:gd name="T50" fmla="*/ 106 w 143"/>
                  <a:gd name="T51" fmla="*/ 17 h 121"/>
                  <a:gd name="T52" fmla="*/ 106 w 143"/>
                  <a:gd name="T53" fmla="*/ 16 h 121"/>
                  <a:gd name="T54" fmla="*/ 102 w 143"/>
                  <a:gd name="T55" fmla="*/ 18 h 121"/>
                  <a:gd name="T56" fmla="*/ 91 w 143"/>
                  <a:gd name="T57" fmla="*/ 9 h 121"/>
                  <a:gd name="T58" fmla="*/ 86 w 143"/>
                  <a:gd name="T59" fmla="*/ 6 h 121"/>
                  <a:gd name="T60" fmla="*/ 79 w 143"/>
                  <a:gd name="T61" fmla="*/ 0 h 121"/>
                  <a:gd name="T62" fmla="*/ 74 w 143"/>
                  <a:gd name="T63" fmla="*/ 8 h 121"/>
                  <a:gd name="T64" fmla="*/ 56 w 143"/>
                  <a:gd name="T65" fmla="*/ 21 h 121"/>
                  <a:gd name="T66" fmla="*/ 37 w 143"/>
                  <a:gd name="T67" fmla="*/ 20 h 121"/>
                  <a:gd name="T68" fmla="*/ 33 w 143"/>
                  <a:gd name="T69" fmla="*/ 22 h 121"/>
                  <a:gd name="T70" fmla="*/ 29 w 143"/>
                  <a:gd name="T71" fmla="*/ 37 h 121"/>
                  <a:gd name="T72" fmla="*/ 18 w 143"/>
                  <a:gd name="T73" fmla="*/ 35 h 121"/>
                  <a:gd name="T74" fmla="*/ 6 w 143"/>
                  <a:gd name="T75" fmla="*/ 35 h 121"/>
                  <a:gd name="T76" fmla="*/ 2 w 143"/>
                  <a:gd name="T77" fmla="*/ 42 h 121"/>
                  <a:gd name="T78" fmla="*/ 16 w 143"/>
                  <a:gd name="T79" fmla="*/ 48 h 121"/>
                  <a:gd name="T80" fmla="*/ 28 w 143"/>
                  <a:gd name="T81" fmla="*/ 52 h 121"/>
                  <a:gd name="T82" fmla="*/ 42 w 143"/>
                  <a:gd name="T83" fmla="*/ 72 h 121"/>
                  <a:gd name="T84" fmla="*/ 41 w 143"/>
                  <a:gd name="T85" fmla="*/ 89 h 121"/>
                  <a:gd name="T86" fmla="*/ 39 w 143"/>
                  <a:gd name="T87" fmla="*/ 111 h 121"/>
                  <a:gd name="T88" fmla="*/ 51 w 143"/>
                  <a:gd name="T89" fmla="*/ 117 h 121"/>
                  <a:gd name="T90" fmla="*/ 60 w 143"/>
                  <a:gd name="T91" fmla="*/ 114 h 121"/>
                  <a:gd name="T92" fmla="*/ 78 w 143"/>
                  <a:gd name="T93" fmla="*/ 120 h 121"/>
                  <a:gd name="T94" fmla="*/ 87 w 143"/>
                  <a:gd name="T9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3" h="121">
                    <a:moveTo>
                      <a:pt x="87" y="120"/>
                    </a:moveTo>
                    <a:cubicBezTo>
                      <a:pt x="86" y="117"/>
                      <a:pt x="86" y="115"/>
                      <a:pt x="88" y="112"/>
                    </a:cubicBezTo>
                    <a:cubicBezTo>
                      <a:pt x="89" y="109"/>
                      <a:pt x="93" y="107"/>
                      <a:pt x="98" y="106"/>
                    </a:cubicBezTo>
                    <a:cubicBezTo>
                      <a:pt x="98" y="106"/>
                      <a:pt x="99" y="106"/>
                      <a:pt x="100" y="106"/>
                    </a:cubicBezTo>
                    <a:cubicBezTo>
                      <a:pt x="106" y="106"/>
                      <a:pt x="116" y="109"/>
                      <a:pt x="120" y="111"/>
                    </a:cubicBezTo>
                    <a:cubicBezTo>
                      <a:pt x="122" y="113"/>
                      <a:pt x="126" y="112"/>
                      <a:pt x="130" y="107"/>
                    </a:cubicBezTo>
                    <a:cubicBezTo>
                      <a:pt x="133" y="104"/>
                      <a:pt x="135" y="103"/>
                      <a:pt x="137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37" y="102"/>
                      <a:pt x="137" y="101"/>
                      <a:pt x="138" y="101"/>
                    </a:cubicBezTo>
                    <a:cubicBezTo>
                      <a:pt x="137" y="101"/>
                      <a:pt x="137" y="101"/>
                      <a:pt x="136" y="101"/>
                    </a:cubicBezTo>
                    <a:cubicBezTo>
                      <a:pt x="136" y="100"/>
                      <a:pt x="135" y="100"/>
                      <a:pt x="134" y="100"/>
                    </a:cubicBezTo>
                    <a:cubicBezTo>
                      <a:pt x="132" y="100"/>
                      <a:pt x="131" y="99"/>
                      <a:pt x="130" y="97"/>
                    </a:cubicBezTo>
                    <a:cubicBezTo>
                      <a:pt x="129" y="96"/>
                      <a:pt x="129" y="94"/>
                      <a:pt x="130" y="92"/>
                    </a:cubicBezTo>
                    <a:cubicBezTo>
                      <a:pt x="131" y="92"/>
                      <a:pt x="131" y="91"/>
                      <a:pt x="131" y="91"/>
                    </a:cubicBezTo>
                    <a:cubicBezTo>
                      <a:pt x="131" y="92"/>
                      <a:pt x="130" y="91"/>
                      <a:pt x="130" y="91"/>
                    </a:cubicBezTo>
                    <a:cubicBezTo>
                      <a:pt x="129" y="90"/>
                      <a:pt x="128" y="90"/>
                      <a:pt x="127" y="88"/>
                    </a:cubicBezTo>
                    <a:cubicBezTo>
                      <a:pt x="127" y="88"/>
                      <a:pt x="126" y="86"/>
                      <a:pt x="127" y="85"/>
                    </a:cubicBezTo>
                    <a:cubicBezTo>
                      <a:pt x="127" y="83"/>
                      <a:pt x="129" y="83"/>
                      <a:pt x="129" y="83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1" y="82"/>
                      <a:pt x="132" y="81"/>
                      <a:pt x="132" y="81"/>
                    </a:cubicBezTo>
                    <a:cubicBezTo>
                      <a:pt x="131" y="80"/>
                      <a:pt x="130" y="79"/>
                      <a:pt x="130" y="77"/>
                    </a:cubicBezTo>
                    <a:cubicBezTo>
                      <a:pt x="130" y="77"/>
                      <a:pt x="130" y="77"/>
                      <a:pt x="130" y="77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2"/>
                    </a:cubicBezTo>
                    <a:cubicBezTo>
                      <a:pt x="129" y="72"/>
                      <a:pt x="128" y="71"/>
                      <a:pt x="128" y="69"/>
                    </a:cubicBezTo>
                    <a:cubicBezTo>
                      <a:pt x="128" y="69"/>
                      <a:pt x="127" y="69"/>
                      <a:pt x="127" y="70"/>
                    </a:cubicBezTo>
                    <a:cubicBezTo>
                      <a:pt x="126" y="71"/>
                      <a:pt x="125" y="72"/>
                      <a:pt x="124" y="72"/>
                    </a:cubicBezTo>
                    <a:cubicBezTo>
                      <a:pt x="123" y="72"/>
                      <a:pt x="122" y="71"/>
                      <a:pt x="121" y="71"/>
                    </a:cubicBezTo>
                    <a:cubicBezTo>
                      <a:pt x="121" y="70"/>
                      <a:pt x="121" y="70"/>
                      <a:pt x="121" y="68"/>
                    </a:cubicBezTo>
                    <a:cubicBezTo>
                      <a:pt x="121" y="68"/>
                      <a:pt x="121" y="68"/>
                      <a:pt x="121" y="68"/>
                    </a:cubicBezTo>
                    <a:cubicBezTo>
                      <a:pt x="121" y="67"/>
                      <a:pt x="121" y="67"/>
                      <a:pt x="121" y="66"/>
                    </a:cubicBezTo>
                    <a:cubicBezTo>
                      <a:pt x="121" y="65"/>
                      <a:pt x="122" y="65"/>
                      <a:pt x="122" y="64"/>
                    </a:cubicBezTo>
                    <a:cubicBezTo>
                      <a:pt x="123" y="61"/>
                      <a:pt x="125" y="59"/>
                      <a:pt x="127" y="57"/>
                    </a:cubicBezTo>
                    <a:cubicBezTo>
                      <a:pt x="128" y="57"/>
                      <a:pt x="129" y="56"/>
                      <a:pt x="129" y="55"/>
                    </a:cubicBezTo>
                    <a:cubicBezTo>
                      <a:pt x="129" y="54"/>
                      <a:pt x="129" y="54"/>
                      <a:pt x="130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1" y="52"/>
                      <a:pt x="131" y="51"/>
                    </a:cubicBezTo>
                    <a:cubicBezTo>
                      <a:pt x="131" y="51"/>
                      <a:pt x="131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0"/>
                      <a:pt x="132" y="50"/>
                      <a:pt x="133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50"/>
                      <a:pt x="134" y="50"/>
                      <a:pt x="134" y="50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7" y="45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3"/>
                      <a:pt x="137" y="43"/>
                      <a:pt x="137" y="42"/>
                    </a:cubicBezTo>
                    <a:cubicBezTo>
                      <a:pt x="137" y="41"/>
                      <a:pt x="137" y="41"/>
                      <a:pt x="137" y="41"/>
                    </a:cubicBezTo>
                    <a:cubicBezTo>
                      <a:pt x="138" y="38"/>
                      <a:pt x="139" y="35"/>
                      <a:pt x="142" y="32"/>
                    </a:cubicBezTo>
                    <a:cubicBezTo>
                      <a:pt x="142" y="32"/>
                      <a:pt x="142" y="32"/>
                      <a:pt x="143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8" y="30"/>
                      <a:pt x="137" y="29"/>
                      <a:pt x="135" y="29"/>
                    </a:cubicBezTo>
                    <a:cubicBezTo>
                      <a:pt x="132" y="29"/>
                      <a:pt x="129" y="28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7" y="25"/>
                      <a:pt x="126" y="25"/>
                      <a:pt x="125" y="25"/>
                    </a:cubicBezTo>
                    <a:cubicBezTo>
                      <a:pt x="125" y="25"/>
                      <a:pt x="125" y="25"/>
                      <a:pt x="125" y="25"/>
                    </a:cubicBezTo>
                    <a:cubicBezTo>
                      <a:pt x="123" y="24"/>
                      <a:pt x="121" y="24"/>
                      <a:pt x="119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7" y="24"/>
                      <a:pt x="117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5" y="24"/>
                      <a:pt x="115" y="24"/>
                    </a:cubicBezTo>
                    <a:cubicBezTo>
                      <a:pt x="113" y="23"/>
                      <a:pt x="113" y="22"/>
                      <a:pt x="112" y="21"/>
                    </a:cubicBezTo>
                    <a:cubicBezTo>
                      <a:pt x="112" y="21"/>
                      <a:pt x="111" y="20"/>
                      <a:pt x="111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0"/>
                      <a:pt x="108" y="20"/>
                      <a:pt x="106" y="18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5" y="16"/>
                      <a:pt x="105" y="16"/>
                      <a:pt x="105" y="17"/>
                    </a:cubicBezTo>
                    <a:cubicBezTo>
                      <a:pt x="104" y="17"/>
                      <a:pt x="104" y="17"/>
                      <a:pt x="103" y="17"/>
                    </a:cubicBezTo>
                    <a:cubicBezTo>
                      <a:pt x="103" y="17"/>
                      <a:pt x="102" y="18"/>
                      <a:pt x="102" y="18"/>
                    </a:cubicBezTo>
                    <a:cubicBezTo>
                      <a:pt x="100" y="18"/>
                      <a:pt x="98" y="17"/>
                      <a:pt x="97" y="12"/>
                    </a:cubicBezTo>
                    <a:cubicBezTo>
                      <a:pt x="97" y="12"/>
                      <a:pt x="95" y="11"/>
                      <a:pt x="94" y="10"/>
                    </a:cubicBezTo>
                    <a:cubicBezTo>
                      <a:pt x="93" y="10"/>
                      <a:pt x="92" y="10"/>
                      <a:pt x="91" y="9"/>
                    </a:cubicBezTo>
                    <a:cubicBezTo>
                      <a:pt x="90" y="9"/>
                      <a:pt x="89" y="8"/>
                      <a:pt x="88" y="7"/>
                    </a:cubicBezTo>
                    <a:cubicBezTo>
                      <a:pt x="88" y="6"/>
                      <a:pt x="88" y="6"/>
                      <a:pt x="87" y="6"/>
                    </a:cubicBezTo>
                    <a:cubicBezTo>
                      <a:pt x="87" y="6"/>
                      <a:pt x="86" y="6"/>
                      <a:pt x="86" y="6"/>
                    </a:cubicBezTo>
                    <a:cubicBezTo>
                      <a:pt x="83" y="6"/>
                      <a:pt x="81" y="2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0"/>
                      <a:pt x="76" y="1"/>
                      <a:pt x="75" y="2"/>
                    </a:cubicBezTo>
                    <a:cubicBezTo>
                      <a:pt x="74" y="3"/>
                      <a:pt x="73" y="5"/>
                      <a:pt x="74" y="8"/>
                    </a:cubicBezTo>
                    <a:cubicBezTo>
                      <a:pt x="74" y="10"/>
                      <a:pt x="73" y="13"/>
                      <a:pt x="72" y="14"/>
                    </a:cubicBezTo>
                    <a:cubicBezTo>
                      <a:pt x="70" y="17"/>
                      <a:pt x="65" y="18"/>
                      <a:pt x="60" y="18"/>
                    </a:cubicBezTo>
                    <a:cubicBezTo>
                      <a:pt x="57" y="18"/>
                      <a:pt x="57" y="19"/>
                      <a:pt x="56" y="21"/>
                    </a:cubicBezTo>
                    <a:cubicBezTo>
                      <a:pt x="56" y="23"/>
                      <a:pt x="55" y="24"/>
                      <a:pt x="54" y="26"/>
                    </a:cubicBezTo>
                    <a:cubicBezTo>
                      <a:pt x="53" y="26"/>
                      <a:pt x="52" y="27"/>
                      <a:pt x="50" y="27"/>
                    </a:cubicBezTo>
                    <a:cubicBezTo>
                      <a:pt x="46" y="27"/>
                      <a:pt x="38" y="24"/>
                      <a:pt x="37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2"/>
                    </a:cubicBezTo>
                    <a:cubicBezTo>
                      <a:pt x="36" y="25"/>
                      <a:pt x="37" y="29"/>
                      <a:pt x="37" y="32"/>
                    </a:cubicBezTo>
                    <a:cubicBezTo>
                      <a:pt x="37" y="34"/>
                      <a:pt x="36" y="36"/>
                      <a:pt x="35" y="37"/>
                    </a:cubicBezTo>
                    <a:cubicBezTo>
                      <a:pt x="33" y="38"/>
                      <a:pt x="31" y="38"/>
                      <a:pt x="29" y="37"/>
                    </a:cubicBezTo>
                    <a:cubicBezTo>
                      <a:pt x="27" y="36"/>
                      <a:pt x="25" y="36"/>
                      <a:pt x="25" y="37"/>
                    </a:cubicBezTo>
                    <a:cubicBezTo>
                      <a:pt x="24" y="37"/>
                      <a:pt x="23" y="38"/>
                      <a:pt x="22" y="38"/>
                    </a:cubicBezTo>
                    <a:cubicBezTo>
                      <a:pt x="20" y="38"/>
                      <a:pt x="19" y="36"/>
                      <a:pt x="18" y="35"/>
                    </a:cubicBezTo>
                    <a:cubicBezTo>
                      <a:pt x="18" y="35"/>
                      <a:pt x="17" y="34"/>
                      <a:pt x="16" y="33"/>
                    </a:cubicBezTo>
                    <a:cubicBezTo>
                      <a:pt x="15" y="33"/>
                      <a:pt x="14" y="33"/>
                      <a:pt x="13" y="34"/>
                    </a:cubicBezTo>
                    <a:cubicBezTo>
                      <a:pt x="11" y="34"/>
                      <a:pt x="9" y="35"/>
                      <a:pt x="6" y="35"/>
                    </a:cubicBezTo>
                    <a:cubicBezTo>
                      <a:pt x="3" y="34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ubicBezTo>
                      <a:pt x="2" y="39"/>
                      <a:pt x="2" y="41"/>
                      <a:pt x="2" y="42"/>
                    </a:cubicBezTo>
                    <a:cubicBezTo>
                      <a:pt x="1" y="43"/>
                      <a:pt x="1" y="44"/>
                      <a:pt x="2" y="44"/>
                    </a:cubicBezTo>
                    <a:cubicBezTo>
                      <a:pt x="2" y="44"/>
                      <a:pt x="5" y="45"/>
                      <a:pt x="6" y="45"/>
                    </a:cubicBezTo>
                    <a:cubicBezTo>
                      <a:pt x="9" y="46"/>
                      <a:pt x="13" y="46"/>
                      <a:pt x="16" y="48"/>
                    </a:cubicBezTo>
                    <a:cubicBezTo>
                      <a:pt x="19" y="50"/>
                      <a:pt x="20" y="50"/>
                      <a:pt x="21" y="50"/>
                    </a:cubicBezTo>
                    <a:cubicBezTo>
                      <a:pt x="23" y="50"/>
                      <a:pt x="24" y="50"/>
                      <a:pt x="26" y="51"/>
                    </a:cubicBezTo>
                    <a:cubicBezTo>
                      <a:pt x="27" y="52"/>
                      <a:pt x="27" y="52"/>
                      <a:pt x="28" y="52"/>
                    </a:cubicBezTo>
                    <a:cubicBezTo>
                      <a:pt x="30" y="53"/>
                      <a:pt x="30" y="54"/>
                      <a:pt x="31" y="58"/>
                    </a:cubicBezTo>
                    <a:cubicBezTo>
                      <a:pt x="31" y="61"/>
                      <a:pt x="34" y="64"/>
                      <a:pt x="38" y="65"/>
                    </a:cubicBezTo>
                    <a:cubicBezTo>
                      <a:pt x="43" y="67"/>
                      <a:pt x="42" y="70"/>
                      <a:pt x="42" y="72"/>
                    </a:cubicBezTo>
                    <a:cubicBezTo>
                      <a:pt x="42" y="73"/>
                      <a:pt x="42" y="74"/>
                      <a:pt x="42" y="75"/>
                    </a:cubicBezTo>
                    <a:cubicBezTo>
                      <a:pt x="43" y="78"/>
                      <a:pt x="43" y="81"/>
                      <a:pt x="42" y="84"/>
                    </a:cubicBezTo>
                    <a:cubicBezTo>
                      <a:pt x="41" y="86"/>
                      <a:pt x="40" y="88"/>
                      <a:pt x="41" y="89"/>
                    </a:cubicBezTo>
                    <a:cubicBezTo>
                      <a:pt x="41" y="93"/>
                      <a:pt x="39" y="104"/>
                      <a:pt x="36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40" y="111"/>
                      <a:pt x="40" y="112"/>
                    </a:cubicBezTo>
                    <a:cubicBezTo>
                      <a:pt x="41" y="112"/>
                      <a:pt x="43" y="113"/>
                      <a:pt x="45" y="114"/>
                    </a:cubicBezTo>
                    <a:cubicBezTo>
                      <a:pt x="47" y="115"/>
                      <a:pt x="49" y="116"/>
                      <a:pt x="51" y="117"/>
                    </a:cubicBezTo>
                    <a:cubicBezTo>
                      <a:pt x="52" y="117"/>
                      <a:pt x="54" y="118"/>
                      <a:pt x="55" y="118"/>
                    </a:cubicBezTo>
                    <a:cubicBezTo>
                      <a:pt x="56" y="118"/>
                      <a:pt x="57" y="117"/>
                      <a:pt x="57" y="117"/>
                    </a:cubicBezTo>
                    <a:cubicBezTo>
                      <a:pt x="57" y="116"/>
                      <a:pt x="58" y="114"/>
                      <a:pt x="60" y="114"/>
                    </a:cubicBezTo>
                    <a:cubicBezTo>
                      <a:pt x="63" y="114"/>
                      <a:pt x="65" y="117"/>
                      <a:pt x="66" y="117"/>
                    </a:cubicBezTo>
                    <a:cubicBezTo>
                      <a:pt x="67" y="118"/>
                      <a:pt x="71" y="119"/>
                      <a:pt x="74" y="120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1"/>
                      <a:pt x="81" y="121"/>
                      <a:pt x="83" y="121"/>
                    </a:cubicBezTo>
                    <a:cubicBezTo>
                      <a:pt x="84" y="121"/>
                      <a:pt x="84" y="121"/>
                      <a:pt x="85" y="121"/>
                    </a:cubicBezTo>
                    <a:cubicBezTo>
                      <a:pt x="86" y="120"/>
                      <a:pt x="86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7" name="Freeform 1212"/>
              <p:cNvSpPr>
                <a:spLocks/>
              </p:cNvSpPr>
              <p:nvPr/>
            </p:nvSpPr>
            <p:spPr bwMode="auto">
              <a:xfrm>
                <a:off x="2444" y="3312"/>
                <a:ext cx="134" cy="95"/>
              </a:xfrm>
              <a:custGeom>
                <a:avLst/>
                <a:gdLst>
                  <a:gd name="T0" fmla="*/ 76 w 139"/>
                  <a:gd name="T1" fmla="*/ 5 h 99"/>
                  <a:gd name="T2" fmla="*/ 46 w 139"/>
                  <a:gd name="T3" fmla="*/ 4 h 99"/>
                  <a:gd name="T4" fmla="*/ 17 w 139"/>
                  <a:gd name="T5" fmla="*/ 1 h 99"/>
                  <a:gd name="T6" fmla="*/ 11 w 139"/>
                  <a:gd name="T7" fmla="*/ 2 h 99"/>
                  <a:gd name="T8" fmla="*/ 0 w 139"/>
                  <a:gd name="T9" fmla="*/ 7 h 99"/>
                  <a:gd name="T10" fmla="*/ 6 w 139"/>
                  <a:gd name="T11" fmla="*/ 20 h 99"/>
                  <a:gd name="T12" fmla="*/ 6 w 139"/>
                  <a:gd name="T13" fmla="*/ 19 h 99"/>
                  <a:gd name="T14" fmla="*/ 8 w 139"/>
                  <a:gd name="T15" fmla="*/ 19 h 99"/>
                  <a:gd name="T16" fmla="*/ 8 w 139"/>
                  <a:gd name="T17" fmla="*/ 18 h 99"/>
                  <a:gd name="T18" fmla="*/ 13 w 139"/>
                  <a:gd name="T19" fmla="*/ 22 h 99"/>
                  <a:gd name="T20" fmla="*/ 20 w 139"/>
                  <a:gd name="T21" fmla="*/ 23 h 99"/>
                  <a:gd name="T22" fmla="*/ 26 w 139"/>
                  <a:gd name="T23" fmla="*/ 21 h 99"/>
                  <a:gd name="T24" fmla="*/ 26 w 139"/>
                  <a:gd name="T25" fmla="*/ 21 h 99"/>
                  <a:gd name="T26" fmla="*/ 31 w 139"/>
                  <a:gd name="T27" fmla="*/ 25 h 99"/>
                  <a:gd name="T28" fmla="*/ 35 w 139"/>
                  <a:gd name="T29" fmla="*/ 27 h 99"/>
                  <a:gd name="T30" fmla="*/ 29 w 139"/>
                  <a:gd name="T31" fmla="*/ 34 h 99"/>
                  <a:gd name="T32" fmla="*/ 27 w 139"/>
                  <a:gd name="T33" fmla="*/ 38 h 99"/>
                  <a:gd name="T34" fmla="*/ 26 w 139"/>
                  <a:gd name="T35" fmla="*/ 51 h 99"/>
                  <a:gd name="T36" fmla="*/ 23 w 139"/>
                  <a:gd name="T37" fmla="*/ 56 h 99"/>
                  <a:gd name="T38" fmla="*/ 22 w 139"/>
                  <a:gd name="T39" fmla="*/ 57 h 99"/>
                  <a:gd name="T40" fmla="*/ 24 w 139"/>
                  <a:gd name="T41" fmla="*/ 67 h 99"/>
                  <a:gd name="T42" fmla="*/ 23 w 139"/>
                  <a:gd name="T43" fmla="*/ 70 h 99"/>
                  <a:gd name="T44" fmla="*/ 24 w 139"/>
                  <a:gd name="T45" fmla="*/ 79 h 99"/>
                  <a:gd name="T46" fmla="*/ 21 w 139"/>
                  <a:gd name="T47" fmla="*/ 84 h 99"/>
                  <a:gd name="T48" fmla="*/ 21 w 139"/>
                  <a:gd name="T49" fmla="*/ 84 h 99"/>
                  <a:gd name="T50" fmla="*/ 21 w 139"/>
                  <a:gd name="T51" fmla="*/ 85 h 99"/>
                  <a:gd name="T52" fmla="*/ 21 w 139"/>
                  <a:gd name="T53" fmla="*/ 85 h 99"/>
                  <a:gd name="T54" fmla="*/ 33 w 139"/>
                  <a:gd name="T55" fmla="*/ 92 h 99"/>
                  <a:gd name="T56" fmla="*/ 40 w 139"/>
                  <a:gd name="T57" fmla="*/ 98 h 99"/>
                  <a:gd name="T58" fmla="*/ 47 w 139"/>
                  <a:gd name="T59" fmla="*/ 94 h 99"/>
                  <a:gd name="T60" fmla="*/ 51 w 139"/>
                  <a:gd name="T61" fmla="*/ 94 h 99"/>
                  <a:gd name="T62" fmla="*/ 66 w 139"/>
                  <a:gd name="T63" fmla="*/ 90 h 99"/>
                  <a:gd name="T64" fmla="*/ 75 w 139"/>
                  <a:gd name="T65" fmla="*/ 90 h 99"/>
                  <a:gd name="T66" fmla="*/ 91 w 139"/>
                  <a:gd name="T67" fmla="*/ 80 h 99"/>
                  <a:gd name="T68" fmla="*/ 93 w 139"/>
                  <a:gd name="T69" fmla="*/ 74 h 99"/>
                  <a:gd name="T70" fmla="*/ 102 w 139"/>
                  <a:gd name="T71" fmla="*/ 65 h 99"/>
                  <a:gd name="T72" fmla="*/ 102 w 139"/>
                  <a:gd name="T73" fmla="*/ 48 h 99"/>
                  <a:gd name="T74" fmla="*/ 111 w 139"/>
                  <a:gd name="T75" fmla="*/ 38 h 99"/>
                  <a:gd name="T76" fmla="*/ 130 w 139"/>
                  <a:gd name="T77" fmla="*/ 27 h 99"/>
                  <a:gd name="T78" fmla="*/ 138 w 139"/>
                  <a:gd name="T79" fmla="*/ 18 h 99"/>
                  <a:gd name="T80" fmla="*/ 134 w 139"/>
                  <a:gd name="T81" fmla="*/ 19 h 99"/>
                  <a:gd name="T82" fmla="*/ 124 w 139"/>
                  <a:gd name="T83" fmla="*/ 17 h 99"/>
                  <a:gd name="T84" fmla="*/ 112 w 139"/>
                  <a:gd name="T85" fmla="*/ 13 h 99"/>
                  <a:gd name="T86" fmla="*/ 106 w 139"/>
                  <a:gd name="T87" fmla="*/ 16 h 99"/>
                  <a:gd name="T88" fmla="*/ 94 w 139"/>
                  <a:gd name="T89" fmla="*/ 11 h 99"/>
                  <a:gd name="T90" fmla="*/ 88 w 139"/>
                  <a:gd name="T91" fmla="*/ 9 h 99"/>
                  <a:gd name="T92" fmla="*/ 83 w 139"/>
                  <a:gd name="T9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" h="99">
                    <a:moveTo>
                      <a:pt x="83" y="6"/>
                    </a:moveTo>
                    <a:cubicBezTo>
                      <a:pt x="82" y="6"/>
                      <a:pt x="79" y="6"/>
                      <a:pt x="76" y="5"/>
                    </a:cubicBezTo>
                    <a:cubicBezTo>
                      <a:pt x="72" y="4"/>
                      <a:pt x="68" y="4"/>
                      <a:pt x="64" y="4"/>
                    </a:cubicBezTo>
                    <a:cubicBezTo>
                      <a:pt x="61" y="4"/>
                      <a:pt x="54" y="4"/>
                      <a:pt x="46" y="4"/>
                    </a:cubicBezTo>
                    <a:cubicBezTo>
                      <a:pt x="39" y="4"/>
                      <a:pt x="31" y="3"/>
                      <a:pt x="27" y="4"/>
                    </a:cubicBezTo>
                    <a:cubicBezTo>
                      <a:pt x="22" y="4"/>
                      <a:pt x="19" y="2"/>
                      <a:pt x="17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2" y="0"/>
                      <a:pt x="12" y="0"/>
                      <a:pt x="11" y="2"/>
                    </a:cubicBezTo>
                    <a:cubicBezTo>
                      <a:pt x="10" y="3"/>
                      <a:pt x="9" y="6"/>
                      <a:pt x="4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8"/>
                      <a:pt x="1" y="9"/>
                      <a:pt x="3" y="11"/>
                    </a:cubicBezTo>
                    <a:cubicBezTo>
                      <a:pt x="6" y="13"/>
                      <a:pt x="6" y="16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8"/>
                      <a:pt x="12" y="19"/>
                      <a:pt x="13" y="22"/>
                    </a:cubicBezTo>
                    <a:cubicBezTo>
                      <a:pt x="13" y="22"/>
                      <a:pt x="15" y="22"/>
                      <a:pt x="16" y="22"/>
                    </a:cubicBezTo>
                    <a:cubicBezTo>
                      <a:pt x="18" y="22"/>
                      <a:pt x="20" y="22"/>
                      <a:pt x="20" y="23"/>
                    </a:cubicBezTo>
                    <a:cubicBezTo>
                      <a:pt x="20" y="23"/>
                      <a:pt x="21" y="22"/>
                      <a:pt x="21" y="22"/>
                    </a:cubicBezTo>
                    <a:cubicBezTo>
                      <a:pt x="22" y="21"/>
                      <a:pt x="24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21"/>
                      <a:pt x="30" y="22"/>
                      <a:pt x="30" y="23"/>
                    </a:cubicBezTo>
                    <a:cubicBezTo>
                      <a:pt x="31" y="24"/>
                      <a:pt x="31" y="24"/>
                      <a:pt x="31" y="25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3" y="25"/>
                      <a:pt x="34" y="26"/>
                      <a:pt x="35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2"/>
                      <a:pt x="30" y="33"/>
                      <a:pt x="29" y="34"/>
                    </a:cubicBezTo>
                    <a:cubicBezTo>
                      <a:pt x="28" y="35"/>
                      <a:pt x="27" y="36"/>
                      <a:pt x="26" y="36"/>
                    </a:cubicBezTo>
                    <a:cubicBezTo>
                      <a:pt x="26" y="36"/>
                      <a:pt x="27" y="38"/>
                      <a:pt x="27" y="38"/>
                    </a:cubicBezTo>
                    <a:cubicBezTo>
                      <a:pt x="28" y="41"/>
                      <a:pt x="29" y="45"/>
                      <a:pt x="27" y="48"/>
                    </a:cubicBezTo>
                    <a:cubicBezTo>
                      <a:pt x="26" y="49"/>
                      <a:pt x="26" y="50"/>
                      <a:pt x="26" y="51"/>
                    </a:cubicBezTo>
                    <a:cubicBezTo>
                      <a:pt x="26" y="53"/>
                      <a:pt x="27" y="54"/>
                      <a:pt x="26" y="55"/>
                    </a:cubicBezTo>
                    <a:cubicBezTo>
                      <a:pt x="25" y="56"/>
                      <a:pt x="24" y="56"/>
                      <a:pt x="23" y="56"/>
                    </a:cubicBezTo>
                    <a:cubicBezTo>
                      <a:pt x="22" y="56"/>
                      <a:pt x="22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6" y="61"/>
                      <a:pt x="27" y="63"/>
                      <a:pt x="26" y="65"/>
                    </a:cubicBezTo>
                    <a:cubicBezTo>
                      <a:pt x="26" y="66"/>
                      <a:pt x="26" y="67"/>
                      <a:pt x="24" y="67"/>
                    </a:cubicBezTo>
                    <a:cubicBezTo>
                      <a:pt x="23" y="67"/>
                      <a:pt x="22" y="69"/>
                      <a:pt x="22" y="70"/>
                    </a:cubicBezTo>
                    <a:cubicBezTo>
                      <a:pt x="22" y="70"/>
                      <a:pt x="23" y="70"/>
                      <a:pt x="23" y="70"/>
                    </a:cubicBezTo>
                    <a:cubicBezTo>
                      <a:pt x="25" y="72"/>
                      <a:pt x="27" y="74"/>
                      <a:pt x="27" y="76"/>
                    </a:cubicBezTo>
                    <a:cubicBezTo>
                      <a:pt x="27" y="77"/>
                      <a:pt x="26" y="78"/>
                      <a:pt x="24" y="79"/>
                    </a:cubicBezTo>
                    <a:cubicBezTo>
                      <a:pt x="21" y="79"/>
                      <a:pt x="21" y="80"/>
                      <a:pt x="21" y="83"/>
                    </a:cubicBezTo>
                    <a:cubicBezTo>
                      <a:pt x="21" y="83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4" y="85"/>
                      <a:pt x="26" y="85"/>
                      <a:pt x="27" y="86"/>
                    </a:cubicBezTo>
                    <a:cubicBezTo>
                      <a:pt x="30" y="87"/>
                      <a:pt x="31" y="90"/>
                      <a:pt x="33" y="92"/>
                    </a:cubicBezTo>
                    <a:cubicBezTo>
                      <a:pt x="35" y="96"/>
                      <a:pt x="37" y="99"/>
                      <a:pt x="40" y="99"/>
                    </a:cubicBezTo>
                    <a:cubicBezTo>
                      <a:pt x="40" y="99"/>
                      <a:pt x="40" y="98"/>
                      <a:pt x="40" y="98"/>
                    </a:cubicBezTo>
                    <a:cubicBezTo>
                      <a:pt x="40" y="98"/>
                      <a:pt x="40" y="96"/>
                      <a:pt x="41" y="95"/>
                    </a:cubicBezTo>
                    <a:cubicBezTo>
                      <a:pt x="43" y="94"/>
                      <a:pt x="44" y="94"/>
                      <a:pt x="47" y="94"/>
                    </a:cubicBezTo>
                    <a:cubicBezTo>
                      <a:pt x="48" y="94"/>
                      <a:pt x="48" y="95"/>
                      <a:pt x="49" y="95"/>
                    </a:cubicBezTo>
                    <a:cubicBezTo>
                      <a:pt x="50" y="95"/>
                      <a:pt x="50" y="94"/>
                      <a:pt x="51" y="94"/>
                    </a:cubicBezTo>
                    <a:cubicBezTo>
                      <a:pt x="53" y="92"/>
                      <a:pt x="55" y="91"/>
                      <a:pt x="60" y="91"/>
                    </a:cubicBezTo>
                    <a:cubicBezTo>
                      <a:pt x="62" y="91"/>
                      <a:pt x="64" y="90"/>
                      <a:pt x="66" y="90"/>
                    </a:cubicBezTo>
                    <a:cubicBezTo>
                      <a:pt x="69" y="90"/>
                      <a:pt x="72" y="90"/>
                      <a:pt x="74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6" y="90"/>
                      <a:pt x="79" y="90"/>
                      <a:pt x="80" y="87"/>
                    </a:cubicBezTo>
                    <a:cubicBezTo>
                      <a:pt x="81" y="84"/>
                      <a:pt x="86" y="81"/>
                      <a:pt x="91" y="80"/>
                    </a:cubicBezTo>
                    <a:cubicBezTo>
                      <a:pt x="92" y="80"/>
                      <a:pt x="93" y="79"/>
                      <a:pt x="93" y="75"/>
                    </a:cubicBezTo>
                    <a:cubicBezTo>
                      <a:pt x="93" y="75"/>
                      <a:pt x="93" y="74"/>
                      <a:pt x="93" y="74"/>
                    </a:cubicBezTo>
                    <a:cubicBezTo>
                      <a:pt x="93" y="72"/>
                      <a:pt x="96" y="70"/>
                      <a:pt x="99" y="67"/>
                    </a:cubicBezTo>
                    <a:cubicBezTo>
                      <a:pt x="100" y="67"/>
                      <a:pt x="101" y="65"/>
                      <a:pt x="102" y="65"/>
                    </a:cubicBezTo>
                    <a:cubicBezTo>
                      <a:pt x="101" y="65"/>
                      <a:pt x="101" y="64"/>
                      <a:pt x="101" y="63"/>
                    </a:cubicBezTo>
                    <a:cubicBezTo>
                      <a:pt x="100" y="59"/>
                      <a:pt x="98" y="53"/>
                      <a:pt x="102" y="48"/>
                    </a:cubicBezTo>
                    <a:cubicBezTo>
                      <a:pt x="104" y="44"/>
                      <a:pt x="107" y="42"/>
                      <a:pt x="108" y="41"/>
                    </a:cubicBezTo>
                    <a:cubicBezTo>
                      <a:pt x="110" y="39"/>
                      <a:pt x="111" y="39"/>
                      <a:pt x="111" y="38"/>
                    </a:cubicBezTo>
                    <a:cubicBezTo>
                      <a:pt x="111" y="32"/>
                      <a:pt x="119" y="31"/>
                      <a:pt x="123" y="30"/>
                    </a:cubicBezTo>
                    <a:cubicBezTo>
                      <a:pt x="126" y="30"/>
                      <a:pt x="128" y="29"/>
                      <a:pt x="130" y="27"/>
                    </a:cubicBezTo>
                    <a:cubicBezTo>
                      <a:pt x="131" y="26"/>
                      <a:pt x="133" y="25"/>
                      <a:pt x="135" y="24"/>
                    </a:cubicBezTo>
                    <a:cubicBezTo>
                      <a:pt x="137" y="23"/>
                      <a:pt x="139" y="22"/>
                      <a:pt x="138" y="18"/>
                    </a:cubicBezTo>
                    <a:cubicBezTo>
                      <a:pt x="138" y="18"/>
                      <a:pt x="137" y="18"/>
                      <a:pt x="136" y="19"/>
                    </a:cubicBezTo>
                    <a:cubicBezTo>
                      <a:pt x="135" y="19"/>
                      <a:pt x="135" y="19"/>
                      <a:pt x="134" y="19"/>
                    </a:cubicBezTo>
                    <a:cubicBezTo>
                      <a:pt x="132" y="19"/>
                      <a:pt x="130" y="18"/>
                      <a:pt x="128" y="18"/>
                    </a:cubicBezTo>
                    <a:cubicBezTo>
                      <a:pt x="127" y="18"/>
                      <a:pt x="126" y="18"/>
                      <a:pt x="124" y="17"/>
                    </a:cubicBezTo>
                    <a:cubicBezTo>
                      <a:pt x="119" y="17"/>
                      <a:pt x="116" y="16"/>
                      <a:pt x="114" y="14"/>
                    </a:cubicBezTo>
                    <a:cubicBezTo>
                      <a:pt x="113" y="14"/>
                      <a:pt x="112" y="13"/>
                      <a:pt x="112" y="13"/>
                    </a:cubicBezTo>
                    <a:cubicBezTo>
                      <a:pt x="111" y="14"/>
                      <a:pt x="110" y="15"/>
                      <a:pt x="108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104" y="16"/>
                      <a:pt x="102" y="15"/>
                      <a:pt x="100" y="14"/>
                    </a:cubicBezTo>
                    <a:cubicBezTo>
                      <a:pt x="99" y="13"/>
                      <a:pt x="96" y="12"/>
                      <a:pt x="94" y="11"/>
                    </a:cubicBezTo>
                    <a:cubicBezTo>
                      <a:pt x="92" y="11"/>
                      <a:pt x="90" y="10"/>
                      <a:pt x="89" y="9"/>
                    </a:cubicBezTo>
                    <a:cubicBezTo>
                      <a:pt x="89" y="9"/>
                      <a:pt x="89" y="9"/>
                      <a:pt x="88" y="9"/>
                    </a:cubicBezTo>
                    <a:cubicBezTo>
                      <a:pt x="88" y="8"/>
                      <a:pt x="87" y="8"/>
                      <a:pt x="86" y="7"/>
                    </a:cubicBezTo>
                    <a:cubicBezTo>
                      <a:pt x="85" y="7"/>
                      <a:pt x="84" y="6"/>
                      <a:pt x="83" y="6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8" name="Freeform 1213"/>
              <p:cNvSpPr>
                <a:spLocks/>
              </p:cNvSpPr>
              <p:nvPr/>
            </p:nvSpPr>
            <p:spPr bwMode="auto">
              <a:xfrm>
                <a:off x="2685" y="3270"/>
                <a:ext cx="31" cy="15"/>
              </a:xfrm>
              <a:custGeom>
                <a:avLst/>
                <a:gdLst>
                  <a:gd name="T0" fmla="*/ 33 w 33"/>
                  <a:gd name="T1" fmla="*/ 1 h 16"/>
                  <a:gd name="T2" fmla="*/ 33 w 33"/>
                  <a:gd name="T3" fmla="*/ 0 h 16"/>
                  <a:gd name="T4" fmla="*/ 33 w 33"/>
                  <a:gd name="T5" fmla="*/ 0 h 16"/>
                  <a:gd name="T6" fmla="*/ 32 w 33"/>
                  <a:gd name="T7" fmla="*/ 0 h 16"/>
                  <a:gd name="T8" fmla="*/ 31 w 33"/>
                  <a:gd name="T9" fmla="*/ 1 h 16"/>
                  <a:gd name="T10" fmla="*/ 31 w 33"/>
                  <a:gd name="T11" fmla="*/ 1 h 16"/>
                  <a:gd name="T12" fmla="*/ 30 w 33"/>
                  <a:gd name="T13" fmla="*/ 1 h 16"/>
                  <a:gd name="T14" fmla="*/ 29 w 33"/>
                  <a:gd name="T15" fmla="*/ 2 h 16"/>
                  <a:gd name="T16" fmla="*/ 28 w 33"/>
                  <a:gd name="T17" fmla="*/ 2 h 16"/>
                  <a:gd name="T18" fmla="*/ 25 w 33"/>
                  <a:gd name="T19" fmla="*/ 2 h 16"/>
                  <a:gd name="T20" fmla="*/ 20 w 33"/>
                  <a:gd name="T21" fmla="*/ 4 h 16"/>
                  <a:gd name="T22" fmla="*/ 16 w 33"/>
                  <a:gd name="T23" fmla="*/ 6 h 16"/>
                  <a:gd name="T24" fmla="*/ 11 w 33"/>
                  <a:gd name="T25" fmla="*/ 5 h 16"/>
                  <a:gd name="T26" fmla="*/ 3 w 33"/>
                  <a:gd name="T27" fmla="*/ 3 h 16"/>
                  <a:gd name="T28" fmla="*/ 0 w 33"/>
                  <a:gd name="T29" fmla="*/ 3 h 16"/>
                  <a:gd name="T30" fmla="*/ 0 w 33"/>
                  <a:gd name="T31" fmla="*/ 4 h 16"/>
                  <a:gd name="T32" fmla="*/ 0 w 33"/>
                  <a:gd name="T33" fmla="*/ 5 h 16"/>
                  <a:gd name="T34" fmla="*/ 0 w 33"/>
                  <a:gd name="T35" fmla="*/ 8 h 16"/>
                  <a:gd name="T36" fmla="*/ 0 w 33"/>
                  <a:gd name="T37" fmla="*/ 8 h 16"/>
                  <a:gd name="T38" fmla="*/ 0 w 33"/>
                  <a:gd name="T39" fmla="*/ 11 h 16"/>
                  <a:gd name="T40" fmla="*/ 0 w 33"/>
                  <a:gd name="T41" fmla="*/ 12 h 16"/>
                  <a:gd name="T42" fmla="*/ 0 w 33"/>
                  <a:gd name="T43" fmla="*/ 13 h 16"/>
                  <a:gd name="T44" fmla="*/ 3 w 33"/>
                  <a:gd name="T45" fmla="*/ 13 h 16"/>
                  <a:gd name="T46" fmla="*/ 6 w 33"/>
                  <a:gd name="T47" fmla="*/ 13 h 16"/>
                  <a:gd name="T48" fmla="*/ 9 w 33"/>
                  <a:gd name="T49" fmla="*/ 16 h 16"/>
                  <a:gd name="T50" fmla="*/ 9 w 33"/>
                  <a:gd name="T51" fmla="*/ 16 h 16"/>
                  <a:gd name="T52" fmla="*/ 9 w 33"/>
                  <a:gd name="T53" fmla="*/ 16 h 16"/>
                  <a:gd name="T54" fmla="*/ 10 w 33"/>
                  <a:gd name="T55" fmla="*/ 16 h 16"/>
                  <a:gd name="T56" fmla="*/ 11 w 33"/>
                  <a:gd name="T57" fmla="*/ 16 h 16"/>
                  <a:gd name="T58" fmla="*/ 11 w 33"/>
                  <a:gd name="T59" fmla="*/ 16 h 16"/>
                  <a:gd name="T60" fmla="*/ 12 w 33"/>
                  <a:gd name="T61" fmla="*/ 16 h 16"/>
                  <a:gd name="T62" fmla="*/ 12 w 33"/>
                  <a:gd name="T63" fmla="*/ 16 h 16"/>
                  <a:gd name="T64" fmla="*/ 13 w 33"/>
                  <a:gd name="T65" fmla="*/ 15 h 16"/>
                  <a:gd name="T66" fmla="*/ 13 w 33"/>
                  <a:gd name="T67" fmla="*/ 15 h 16"/>
                  <a:gd name="T68" fmla="*/ 13 w 33"/>
                  <a:gd name="T69" fmla="*/ 15 h 16"/>
                  <a:gd name="T70" fmla="*/ 14 w 33"/>
                  <a:gd name="T71" fmla="*/ 15 h 16"/>
                  <a:gd name="T72" fmla="*/ 14 w 33"/>
                  <a:gd name="T73" fmla="*/ 15 h 16"/>
                  <a:gd name="T74" fmla="*/ 14 w 33"/>
                  <a:gd name="T75" fmla="*/ 15 h 16"/>
                  <a:gd name="T76" fmla="*/ 14 w 33"/>
                  <a:gd name="T77" fmla="*/ 15 h 16"/>
                  <a:gd name="T78" fmla="*/ 14 w 33"/>
                  <a:gd name="T79" fmla="*/ 15 h 16"/>
                  <a:gd name="T80" fmla="*/ 19 w 33"/>
                  <a:gd name="T81" fmla="*/ 15 h 16"/>
                  <a:gd name="T82" fmla="*/ 21 w 33"/>
                  <a:gd name="T83" fmla="*/ 16 h 16"/>
                  <a:gd name="T84" fmla="*/ 25 w 33"/>
                  <a:gd name="T85" fmla="*/ 10 h 16"/>
                  <a:gd name="T86" fmla="*/ 26 w 33"/>
                  <a:gd name="T87" fmla="*/ 9 h 16"/>
                  <a:gd name="T88" fmla="*/ 29 w 33"/>
                  <a:gd name="T89" fmla="*/ 5 h 16"/>
                  <a:gd name="T90" fmla="*/ 29 w 33"/>
                  <a:gd name="T91" fmla="*/ 4 h 16"/>
                  <a:gd name="T92" fmla="*/ 30 w 33"/>
                  <a:gd name="T93" fmla="*/ 4 h 16"/>
                  <a:gd name="T94" fmla="*/ 31 w 33"/>
                  <a:gd name="T95" fmla="*/ 3 h 16"/>
                  <a:gd name="T96" fmla="*/ 32 w 33"/>
                  <a:gd name="T97" fmla="*/ 3 h 16"/>
                  <a:gd name="T98" fmla="*/ 32 w 33"/>
                  <a:gd name="T99" fmla="*/ 2 h 16"/>
                  <a:gd name="T100" fmla="*/ 33 w 33"/>
                  <a:gd name="T101" fmla="*/ 1 h 16"/>
                  <a:gd name="T102" fmla="*/ 33 w 33"/>
                  <a:gd name="T10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6">
                    <a:moveTo>
                      <a:pt x="33" y="1"/>
                    </a:moveTo>
                    <a:cubicBezTo>
                      <a:pt x="33" y="1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3" y="2"/>
                      <a:pt x="21" y="3"/>
                      <a:pt x="20" y="4"/>
                    </a:cubicBezTo>
                    <a:cubicBezTo>
                      <a:pt x="18" y="5"/>
                      <a:pt x="17" y="6"/>
                      <a:pt x="16" y="6"/>
                    </a:cubicBezTo>
                    <a:cubicBezTo>
                      <a:pt x="15" y="6"/>
                      <a:pt x="13" y="5"/>
                      <a:pt x="11" y="5"/>
                    </a:cubicBezTo>
                    <a:cubicBezTo>
                      <a:pt x="8" y="4"/>
                      <a:pt x="5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4"/>
                      <a:pt x="23" y="11"/>
                      <a:pt x="25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8"/>
                      <a:pt x="26" y="5"/>
                      <a:pt x="29" y="5"/>
                    </a:cubicBezTo>
                    <a:cubicBezTo>
                      <a:pt x="29" y="5"/>
                      <a:pt x="29" y="5"/>
                      <a:pt x="29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9" name="Freeform 1214"/>
              <p:cNvSpPr>
                <a:spLocks/>
              </p:cNvSpPr>
              <p:nvPr/>
            </p:nvSpPr>
            <p:spPr bwMode="auto">
              <a:xfrm>
                <a:off x="2760" y="3338"/>
                <a:ext cx="64" cy="62"/>
              </a:xfrm>
              <a:custGeom>
                <a:avLst/>
                <a:gdLst>
                  <a:gd name="T0" fmla="*/ 66 w 67"/>
                  <a:gd name="T1" fmla="*/ 0 h 65"/>
                  <a:gd name="T2" fmla="*/ 65 w 67"/>
                  <a:gd name="T3" fmla="*/ 1 h 65"/>
                  <a:gd name="T4" fmla="*/ 59 w 67"/>
                  <a:gd name="T5" fmla="*/ 5 h 65"/>
                  <a:gd name="T6" fmla="*/ 48 w 67"/>
                  <a:gd name="T7" fmla="*/ 4 h 65"/>
                  <a:gd name="T8" fmla="*/ 41 w 67"/>
                  <a:gd name="T9" fmla="*/ 3 h 65"/>
                  <a:gd name="T10" fmla="*/ 38 w 67"/>
                  <a:gd name="T11" fmla="*/ 3 h 65"/>
                  <a:gd name="T12" fmla="*/ 35 w 67"/>
                  <a:gd name="T13" fmla="*/ 3 h 65"/>
                  <a:gd name="T14" fmla="*/ 33 w 67"/>
                  <a:gd name="T15" fmla="*/ 3 h 65"/>
                  <a:gd name="T16" fmla="*/ 32 w 67"/>
                  <a:gd name="T17" fmla="*/ 3 h 65"/>
                  <a:gd name="T18" fmla="*/ 31 w 67"/>
                  <a:gd name="T19" fmla="*/ 4 h 65"/>
                  <a:gd name="T20" fmla="*/ 30 w 67"/>
                  <a:gd name="T21" fmla="*/ 5 h 65"/>
                  <a:gd name="T22" fmla="*/ 28 w 67"/>
                  <a:gd name="T23" fmla="*/ 6 h 65"/>
                  <a:gd name="T24" fmla="*/ 27 w 67"/>
                  <a:gd name="T25" fmla="*/ 7 h 65"/>
                  <a:gd name="T26" fmla="*/ 25 w 67"/>
                  <a:gd name="T27" fmla="*/ 8 h 65"/>
                  <a:gd name="T28" fmla="*/ 23 w 67"/>
                  <a:gd name="T29" fmla="*/ 8 h 65"/>
                  <a:gd name="T30" fmla="*/ 21 w 67"/>
                  <a:gd name="T31" fmla="*/ 9 h 65"/>
                  <a:gd name="T32" fmla="*/ 20 w 67"/>
                  <a:gd name="T33" fmla="*/ 9 h 65"/>
                  <a:gd name="T34" fmla="*/ 15 w 67"/>
                  <a:gd name="T35" fmla="*/ 12 h 65"/>
                  <a:gd name="T36" fmla="*/ 14 w 67"/>
                  <a:gd name="T37" fmla="*/ 12 h 65"/>
                  <a:gd name="T38" fmla="*/ 11 w 67"/>
                  <a:gd name="T39" fmla="*/ 12 h 65"/>
                  <a:gd name="T40" fmla="*/ 9 w 67"/>
                  <a:gd name="T41" fmla="*/ 12 h 65"/>
                  <a:gd name="T42" fmla="*/ 8 w 67"/>
                  <a:gd name="T43" fmla="*/ 14 h 65"/>
                  <a:gd name="T44" fmla="*/ 7 w 67"/>
                  <a:gd name="T45" fmla="*/ 16 h 65"/>
                  <a:gd name="T46" fmla="*/ 5 w 67"/>
                  <a:gd name="T47" fmla="*/ 19 h 65"/>
                  <a:gd name="T48" fmla="*/ 2 w 67"/>
                  <a:gd name="T49" fmla="*/ 23 h 65"/>
                  <a:gd name="T50" fmla="*/ 1 w 67"/>
                  <a:gd name="T51" fmla="*/ 24 h 65"/>
                  <a:gd name="T52" fmla="*/ 1 w 67"/>
                  <a:gd name="T53" fmla="*/ 25 h 65"/>
                  <a:gd name="T54" fmla="*/ 0 w 67"/>
                  <a:gd name="T55" fmla="*/ 26 h 65"/>
                  <a:gd name="T56" fmla="*/ 6 w 67"/>
                  <a:gd name="T57" fmla="*/ 38 h 65"/>
                  <a:gd name="T58" fmla="*/ 11 w 67"/>
                  <a:gd name="T59" fmla="*/ 39 h 65"/>
                  <a:gd name="T60" fmla="*/ 25 w 67"/>
                  <a:gd name="T61" fmla="*/ 44 h 65"/>
                  <a:gd name="T62" fmla="*/ 19 w 67"/>
                  <a:gd name="T63" fmla="*/ 46 h 65"/>
                  <a:gd name="T64" fmla="*/ 11 w 67"/>
                  <a:gd name="T65" fmla="*/ 47 h 65"/>
                  <a:gd name="T66" fmla="*/ 15 w 67"/>
                  <a:gd name="T67" fmla="*/ 55 h 65"/>
                  <a:gd name="T68" fmla="*/ 19 w 67"/>
                  <a:gd name="T69" fmla="*/ 60 h 65"/>
                  <a:gd name="T70" fmla="*/ 28 w 67"/>
                  <a:gd name="T71" fmla="*/ 65 h 65"/>
                  <a:gd name="T72" fmla="*/ 26 w 67"/>
                  <a:gd name="T73" fmla="*/ 55 h 65"/>
                  <a:gd name="T74" fmla="*/ 30 w 67"/>
                  <a:gd name="T75" fmla="*/ 54 h 65"/>
                  <a:gd name="T76" fmla="*/ 34 w 67"/>
                  <a:gd name="T77" fmla="*/ 54 h 65"/>
                  <a:gd name="T78" fmla="*/ 30 w 67"/>
                  <a:gd name="T79" fmla="*/ 53 h 65"/>
                  <a:gd name="T80" fmla="*/ 27 w 67"/>
                  <a:gd name="T81" fmla="*/ 48 h 65"/>
                  <a:gd name="T82" fmla="*/ 39 w 67"/>
                  <a:gd name="T83" fmla="*/ 47 h 65"/>
                  <a:gd name="T84" fmla="*/ 41 w 67"/>
                  <a:gd name="T85" fmla="*/ 43 h 65"/>
                  <a:gd name="T86" fmla="*/ 34 w 67"/>
                  <a:gd name="T87" fmla="*/ 41 h 65"/>
                  <a:gd name="T88" fmla="*/ 28 w 67"/>
                  <a:gd name="T89" fmla="*/ 40 h 65"/>
                  <a:gd name="T90" fmla="*/ 29 w 67"/>
                  <a:gd name="T91" fmla="*/ 34 h 65"/>
                  <a:gd name="T92" fmla="*/ 26 w 67"/>
                  <a:gd name="T93" fmla="*/ 26 h 65"/>
                  <a:gd name="T94" fmla="*/ 21 w 67"/>
                  <a:gd name="T95" fmla="*/ 16 h 65"/>
                  <a:gd name="T96" fmla="*/ 31 w 67"/>
                  <a:gd name="T97" fmla="*/ 16 h 65"/>
                  <a:gd name="T98" fmla="*/ 37 w 67"/>
                  <a:gd name="T99" fmla="*/ 16 h 65"/>
                  <a:gd name="T100" fmla="*/ 43 w 67"/>
                  <a:gd name="T101" fmla="*/ 7 h 65"/>
                  <a:gd name="T102" fmla="*/ 48 w 67"/>
                  <a:gd name="T103" fmla="*/ 10 h 65"/>
                  <a:gd name="T104" fmla="*/ 56 w 67"/>
                  <a:gd name="T105" fmla="*/ 6 h 65"/>
                  <a:gd name="T106" fmla="*/ 63 w 67"/>
                  <a:gd name="T107" fmla="*/ 9 h 65"/>
                  <a:gd name="T108" fmla="*/ 64 w 67"/>
                  <a:gd name="T109" fmla="*/ 8 h 65"/>
                  <a:gd name="T110" fmla="*/ 66 w 67"/>
                  <a:gd name="T111" fmla="*/ 4 h 65"/>
                  <a:gd name="T112" fmla="*/ 67 w 67"/>
                  <a:gd name="T113" fmla="*/ 1 h 65"/>
                  <a:gd name="T114" fmla="*/ 67 w 67"/>
                  <a:gd name="T1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65">
                    <a:moveTo>
                      <a:pt x="67" y="0"/>
                    </a:moveTo>
                    <a:cubicBezTo>
                      <a:pt x="67" y="0"/>
                      <a:pt x="66" y="0"/>
                      <a:pt x="66" y="0"/>
                    </a:cubicBezTo>
                    <a:cubicBezTo>
                      <a:pt x="66" y="0"/>
                      <a:pt x="66" y="1"/>
                      <a:pt x="66" y="1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2"/>
                      <a:pt x="65" y="2"/>
                      <a:pt x="65" y="3"/>
                    </a:cubicBezTo>
                    <a:cubicBezTo>
                      <a:pt x="63" y="5"/>
                      <a:pt x="60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7" y="5"/>
                      <a:pt x="51" y="5"/>
                      <a:pt x="48" y="4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5" y="3"/>
                      <a:pt x="41" y="3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5" y="7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9"/>
                      <a:pt x="21" y="9"/>
                    </a:cubicBezTo>
                    <a:cubicBezTo>
                      <a:pt x="21" y="9"/>
                      <a:pt x="21" y="8"/>
                      <a:pt x="21" y="8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10"/>
                      <a:pt x="18" y="11"/>
                      <a:pt x="16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1"/>
                      <a:pt x="4" y="23"/>
                      <a:pt x="2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7" y="33"/>
                      <a:pt x="6" y="38"/>
                    </a:cubicBezTo>
                    <a:cubicBezTo>
                      <a:pt x="6" y="38"/>
                      <a:pt x="6" y="39"/>
                      <a:pt x="7" y="39"/>
                    </a:cubicBezTo>
                    <a:cubicBezTo>
                      <a:pt x="8" y="40"/>
                      <a:pt x="10" y="40"/>
                      <a:pt x="11" y="39"/>
                    </a:cubicBezTo>
                    <a:cubicBezTo>
                      <a:pt x="12" y="38"/>
                      <a:pt x="13" y="37"/>
                      <a:pt x="15" y="37"/>
                    </a:cubicBezTo>
                    <a:cubicBezTo>
                      <a:pt x="19" y="37"/>
                      <a:pt x="25" y="41"/>
                      <a:pt x="25" y="44"/>
                    </a:cubicBezTo>
                    <a:cubicBezTo>
                      <a:pt x="25" y="45"/>
                      <a:pt x="24" y="46"/>
                      <a:pt x="22" y="46"/>
                    </a:cubicBezTo>
                    <a:cubicBezTo>
                      <a:pt x="21" y="46"/>
                      <a:pt x="20" y="46"/>
                      <a:pt x="19" y="46"/>
                    </a:cubicBezTo>
                    <a:cubicBezTo>
                      <a:pt x="16" y="46"/>
                      <a:pt x="13" y="45"/>
                      <a:pt x="12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8"/>
                      <a:pt x="13" y="49"/>
                    </a:cubicBezTo>
                    <a:cubicBezTo>
                      <a:pt x="14" y="50"/>
                      <a:pt x="16" y="52"/>
                      <a:pt x="15" y="55"/>
                    </a:cubicBezTo>
                    <a:cubicBezTo>
                      <a:pt x="15" y="56"/>
                      <a:pt x="15" y="57"/>
                      <a:pt x="16" y="58"/>
                    </a:cubicBezTo>
                    <a:cubicBezTo>
                      <a:pt x="17" y="59"/>
                      <a:pt x="18" y="60"/>
                      <a:pt x="19" y="60"/>
                    </a:cubicBezTo>
                    <a:cubicBezTo>
                      <a:pt x="21" y="60"/>
                      <a:pt x="24" y="62"/>
                      <a:pt x="26" y="63"/>
                    </a:cubicBezTo>
                    <a:cubicBezTo>
                      <a:pt x="26" y="64"/>
                      <a:pt x="27" y="64"/>
                      <a:pt x="28" y="65"/>
                    </a:cubicBezTo>
                    <a:cubicBezTo>
                      <a:pt x="27" y="64"/>
                      <a:pt x="27" y="62"/>
                      <a:pt x="26" y="61"/>
                    </a:cubicBezTo>
                    <a:cubicBezTo>
                      <a:pt x="25" y="58"/>
                      <a:pt x="25" y="56"/>
                      <a:pt x="26" y="55"/>
                    </a:cubicBezTo>
                    <a:cubicBezTo>
                      <a:pt x="26" y="54"/>
                      <a:pt x="27" y="53"/>
                      <a:pt x="28" y="53"/>
                    </a:cubicBezTo>
                    <a:cubicBezTo>
                      <a:pt x="29" y="53"/>
                      <a:pt x="29" y="54"/>
                      <a:pt x="30" y="54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3" y="54"/>
                      <a:pt x="33" y="54"/>
                      <a:pt x="34" y="54"/>
                    </a:cubicBezTo>
                    <a:cubicBezTo>
                      <a:pt x="34" y="54"/>
                      <a:pt x="32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8" y="53"/>
                      <a:pt x="27" y="52"/>
                      <a:pt x="27" y="51"/>
                    </a:cubicBezTo>
                    <a:cubicBezTo>
                      <a:pt x="26" y="51"/>
                      <a:pt x="26" y="49"/>
                      <a:pt x="27" y="48"/>
                    </a:cubicBezTo>
                    <a:cubicBezTo>
                      <a:pt x="28" y="46"/>
                      <a:pt x="32" y="45"/>
                      <a:pt x="35" y="47"/>
                    </a:cubicBezTo>
                    <a:cubicBezTo>
                      <a:pt x="37" y="48"/>
                      <a:pt x="38" y="48"/>
                      <a:pt x="39" y="47"/>
                    </a:cubicBezTo>
                    <a:cubicBezTo>
                      <a:pt x="40" y="46"/>
                      <a:pt x="41" y="46"/>
                      <a:pt x="41" y="46"/>
                    </a:cubicBezTo>
                    <a:cubicBezTo>
                      <a:pt x="41" y="45"/>
                      <a:pt x="42" y="44"/>
                      <a:pt x="41" y="43"/>
                    </a:cubicBezTo>
                    <a:cubicBezTo>
                      <a:pt x="41" y="42"/>
                      <a:pt x="40" y="41"/>
                      <a:pt x="38" y="41"/>
                    </a:cubicBezTo>
                    <a:cubicBezTo>
                      <a:pt x="36" y="40"/>
                      <a:pt x="35" y="40"/>
                      <a:pt x="34" y="41"/>
                    </a:cubicBezTo>
                    <a:cubicBezTo>
                      <a:pt x="34" y="42"/>
                      <a:pt x="33" y="42"/>
                      <a:pt x="31" y="42"/>
                    </a:cubicBezTo>
                    <a:cubicBezTo>
                      <a:pt x="30" y="42"/>
                      <a:pt x="29" y="41"/>
                      <a:pt x="28" y="40"/>
                    </a:cubicBezTo>
                    <a:cubicBezTo>
                      <a:pt x="27" y="39"/>
                      <a:pt x="26" y="38"/>
                      <a:pt x="26" y="36"/>
                    </a:cubicBezTo>
                    <a:cubicBezTo>
                      <a:pt x="26" y="35"/>
                      <a:pt x="28" y="34"/>
                      <a:pt x="29" y="34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1" y="31"/>
                      <a:pt x="28" y="28"/>
                      <a:pt x="26" y="26"/>
                    </a:cubicBezTo>
                    <a:cubicBezTo>
                      <a:pt x="24" y="24"/>
                      <a:pt x="23" y="23"/>
                      <a:pt x="22" y="21"/>
                    </a:cubicBezTo>
                    <a:cubicBezTo>
                      <a:pt x="20" y="19"/>
                      <a:pt x="21" y="17"/>
                      <a:pt x="21" y="16"/>
                    </a:cubicBezTo>
                    <a:cubicBezTo>
                      <a:pt x="22" y="15"/>
                      <a:pt x="24" y="14"/>
                      <a:pt x="27" y="14"/>
                    </a:cubicBezTo>
                    <a:cubicBezTo>
                      <a:pt x="29" y="14"/>
                      <a:pt x="30" y="15"/>
                      <a:pt x="31" y="16"/>
                    </a:cubicBezTo>
                    <a:cubicBezTo>
                      <a:pt x="32" y="17"/>
                      <a:pt x="35" y="18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4"/>
                      <a:pt x="35" y="10"/>
                      <a:pt x="40" y="8"/>
                    </a:cubicBezTo>
                    <a:cubicBezTo>
                      <a:pt x="41" y="8"/>
                      <a:pt x="42" y="7"/>
                      <a:pt x="43" y="7"/>
                    </a:cubicBezTo>
                    <a:cubicBezTo>
                      <a:pt x="46" y="7"/>
                      <a:pt x="47" y="9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9"/>
                    </a:cubicBezTo>
                    <a:cubicBezTo>
                      <a:pt x="50" y="8"/>
                      <a:pt x="52" y="6"/>
                      <a:pt x="56" y="6"/>
                    </a:cubicBezTo>
                    <a:cubicBezTo>
                      <a:pt x="59" y="6"/>
                      <a:pt x="61" y="7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5" y="5"/>
                      <a:pt x="66" y="4"/>
                    </a:cubicBezTo>
                    <a:cubicBezTo>
                      <a:pt x="67" y="3"/>
                      <a:pt x="67" y="3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0" name="Freeform 1215"/>
              <p:cNvSpPr>
                <a:spLocks/>
              </p:cNvSpPr>
              <p:nvPr/>
            </p:nvSpPr>
            <p:spPr bwMode="auto">
              <a:xfrm>
                <a:off x="2433" y="3161"/>
                <a:ext cx="43" cy="40"/>
              </a:xfrm>
              <a:custGeom>
                <a:avLst/>
                <a:gdLst>
                  <a:gd name="T0" fmla="*/ 20 w 45"/>
                  <a:gd name="T1" fmla="*/ 1 h 42"/>
                  <a:gd name="T2" fmla="*/ 15 w 45"/>
                  <a:gd name="T3" fmla="*/ 3 h 42"/>
                  <a:gd name="T4" fmla="*/ 7 w 45"/>
                  <a:gd name="T5" fmla="*/ 3 h 42"/>
                  <a:gd name="T6" fmla="*/ 3 w 45"/>
                  <a:gd name="T7" fmla="*/ 3 h 42"/>
                  <a:gd name="T8" fmla="*/ 4 w 45"/>
                  <a:gd name="T9" fmla="*/ 3 h 42"/>
                  <a:gd name="T10" fmla="*/ 5 w 45"/>
                  <a:gd name="T11" fmla="*/ 11 h 42"/>
                  <a:gd name="T12" fmla="*/ 4 w 45"/>
                  <a:gd name="T13" fmla="*/ 12 h 42"/>
                  <a:gd name="T14" fmla="*/ 6 w 45"/>
                  <a:gd name="T15" fmla="*/ 14 h 42"/>
                  <a:gd name="T16" fmla="*/ 10 w 45"/>
                  <a:gd name="T17" fmla="*/ 16 h 42"/>
                  <a:gd name="T18" fmla="*/ 12 w 45"/>
                  <a:gd name="T19" fmla="*/ 20 h 42"/>
                  <a:gd name="T20" fmla="*/ 10 w 45"/>
                  <a:gd name="T21" fmla="*/ 24 h 42"/>
                  <a:gd name="T22" fmla="*/ 8 w 45"/>
                  <a:gd name="T23" fmla="*/ 27 h 42"/>
                  <a:gd name="T24" fmla="*/ 2 w 45"/>
                  <a:gd name="T25" fmla="*/ 34 h 42"/>
                  <a:gd name="T26" fmla="*/ 0 w 45"/>
                  <a:gd name="T27" fmla="*/ 35 h 42"/>
                  <a:gd name="T28" fmla="*/ 1 w 45"/>
                  <a:gd name="T29" fmla="*/ 37 h 42"/>
                  <a:gd name="T30" fmla="*/ 9 w 45"/>
                  <a:gd name="T31" fmla="*/ 42 h 42"/>
                  <a:gd name="T32" fmla="*/ 27 w 45"/>
                  <a:gd name="T33" fmla="*/ 34 h 42"/>
                  <a:gd name="T34" fmla="*/ 34 w 45"/>
                  <a:gd name="T35" fmla="*/ 31 h 42"/>
                  <a:gd name="T36" fmla="*/ 37 w 45"/>
                  <a:gd name="T37" fmla="*/ 31 h 42"/>
                  <a:gd name="T38" fmla="*/ 39 w 45"/>
                  <a:gd name="T39" fmla="*/ 32 h 42"/>
                  <a:gd name="T40" fmla="*/ 39 w 45"/>
                  <a:gd name="T41" fmla="*/ 32 h 42"/>
                  <a:gd name="T42" fmla="*/ 42 w 45"/>
                  <a:gd name="T43" fmla="*/ 31 h 42"/>
                  <a:gd name="T44" fmla="*/ 41 w 45"/>
                  <a:gd name="T45" fmla="*/ 7 h 42"/>
                  <a:gd name="T46" fmla="*/ 40 w 45"/>
                  <a:gd name="T47" fmla="*/ 6 h 42"/>
                  <a:gd name="T48" fmla="*/ 39 w 45"/>
                  <a:gd name="T49" fmla="*/ 5 h 42"/>
                  <a:gd name="T50" fmla="*/ 39 w 45"/>
                  <a:gd name="T51" fmla="*/ 4 h 42"/>
                  <a:gd name="T52" fmla="*/ 37 w 45"/>
                  <a:gd name="T53" fmla="*/ 3 h 42"/>
                  <a:gd name="T54" fmla="*/ 35 w 45"/>
                  <a:gd name="T55" fmla="*/ 1 h 42"/>
                  <a:gd name="T56" fmla="*/ 34 w 45"/>
                  <a:gd name="T57" fmla="*/ 4 h 42"/>
                  <a:gd name="T58" fmla="*/ 31 w 45"/>
                  <a:gd name="T59" fmla="*/ 7 h 42"/>
                  <a:gd name="T60" fmla="*/ 27 w 45"/>
                  <a:gd name="T61" fmla="*/ 5 h 42"/>
                  <a:gd name="T62" fmla="*/ 25 w 45"/>
                  <a:gd name="T63" fmla="*/ 4 h 42"/>
                  <a:gd name="T64" fmla="*/ 22 w 45"/>
                  <a:gd name="T65" fmla="*/ 2 h 42"/>
                  <a:gd name="T66" fmla="*/ 22 w 45"/>
                  <a:gd name="T67" fmla="*/ 0 h 42"/>
                  <a:gd name="T68" fmla="*/ 22 w 45"/>
                  <a:gd name="T69" fmla="*/ 0 h 42"/>
                  <a:gd name="T70" fmla="*/ 20 w 45"/>
                  <a:gd name="T7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" h="42">
                    <a:moveTo>
                      <a:pt x="20" y="1"/>
                    </a:moveTo>
                    <a:cubicBezTo>
                      <a:pt x="18" y="1"/>
                      <a:pt x="17" y="2"/>
                      <a:pt x="15" y="3"/>
                    </a:cubicBezTo>
                    <a:cubicBezTo>
                      <a:pt x="13" y="4"/>
                      <a:pt x="10" y="4"/>
                      <a:pt x="7" y="3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5"/>
                      <a:pt x="8" y="7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6" y="14"/>
                    </a:cubicBezTo>
                    <a:cubicBezTo>
                      <a:pt x="7" y="14"/>
                      <a:pt x="8" y="15"/>
                      <a:pt x="10" y="16"/>
                    </a:cubicBezTo>
                    <a:cubicBezTo>
                      <a:pt x="11" y="17"/>
                      <a:pt x="12" y="19"/>
                      <a:pt x="12" y="20"/>
                    </a:cubicBezTo>
                    <a:cubicBezTo>
                      <a:pt x="12" y="22"/>
                      <a:pt x="11" y="23"/>
                      <a:pt x="10" y="24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8" y="31"/>
                      <a:pt x="4" y="33"/>
                      <a:pt x="2" y="34"/>
                    </a:cubicBezTo>
                    <a:cubicBezTo>
                      <a:pt x="1" y="34"/>
                      <a:pt x="0" y="35"/>
                      <a:pt x="0" y="35"/>
                    </a:cubicBezTo>
                    <a:cubicBezTo>
                      <a:pt x="0" y="35"/>
                      <a:pt x="0" y="36"/>
                      <a:pt x="1" y="37"/>
                    </a:cubicBezTo>
                    <a:cubicBezTo>
                      <a:pt x="2" y="39"/>
                      <a:pt x="6" y="42"/>
                      <a:pt x="9" y="42"/>
                    </a:cubicBezTo>
                    <a:cubicBezTo>
                      <a:pt x="13" y="42"/>
                      <a:pt x="22" y="39"/>
                      <a:pt x="27" y="34"/>
                    </a:cubicBezTo>
                    <a:cubicBezTo>
                      <a:pt x="30" y="32"/>
                      <a:pt x="32" y="31"/>
                      <a:pt x="34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8" y="31"/>
                      <a:pt x="38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1" y="31"/>
                      <a:pt x="42" y="31"/>
                    </a:cubicBezTo>
                    <a:cubicBezTo>
                      <a:pt x="45" y="29"/>
                      <a:pt x="43" y="12"/>
                      <a:pt x="41" y="7"/>
                    </a:cubicBezTo>
                    <a:cubicBezTo>
                      <a:pt x="40" y="7"/>
                      <a:pt x="40" y="6"/>
                      <a:pt x="40" y="6"/>
                    </a:cubicBezTo>
                    <a:cubicBezTo>
                      <a:pt x="40" y="5"/>
                      <a:pt x="40" y="5"/>
                      <a:pt x="39" y="5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6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4"/>
                    </a:cubicBezTo>
                    <a:cubicBezTo>
                      <a:pt x="34" y="6"/>
                      <a:pt x="32" y="7"/>
                      <a:pt x="31" y="7"/>
                    </a:cubicBezTo>
                    <a:cubicBezTo>
                      <a:pt x="30" y="7"/>
                      <a:pt x="28" y="6"/>
                      <a:pt x="27" y="5"/>
                    </a:cubicBezTo>
                    <a:cubicBezTo>
                      <a:pt x="26" y="5"/>
                      <a:pt x="25" y="4"/>
                      <a:pt x="25" y="4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1"/>
                      <a:pt x="20" y="1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1" name="Freeform 1216"/>
              <p:cNvSpPr>
                <a:spLocks/>
              </p:cNvSpPr>
              <p:nvPr/>
            </p:nvSpPr>
            <p:spPr bwMode="auto">
              <a:xfrm>
                <a:off x="2458" y="3148"/>
                <a:ext cx="23" cy="15"/>
              </a:xfrm>
              <a:custGeom>
                <a:avLst/>
                <a:gdLst>
                  <a:gd name="T0" fmla="*/ 24 w 24"/>
                  <a:gd name="T1" fmla="*/ 11 h 15"/>
                  <a:gd name="T2" fmla="*/ 24 w 24"/>
                  <a:gd name="T3" fmla="*/ 10 h 15"/>
                  <a:gd name="T4" fmla="*/ 17 w 24"/>
                  <a:gd name="T5" fmla="*/ 1 h 15"/>
                  <a:gd name="T6" fmla="*/ 11 w 24"/>
                  <a:gd name="T7" fmla="*/ 2 h 15"/>
                  <a:gd name="T8" fmla="*/ 6 w 24"/>
                  <a:gd name="T9" fmla="*/ 4 h 15"/>
                  <a:gd name="T10" fmla="*/ 6 w 24"/>
                  <a:gd name="T11" fmla="*/ 4 h 15"/>
                  <a:gd name="T12" fmla="*/ 6 w 24"/>
                  <a:gd name="T13" fmla="*/ 5 h 15"/>
                  <a:gd name="T14" fmla="*/ 5 w 24"/>
                  <a:gd name="T15" fmla="*/ 6 h 15"/>
                  <a:gd name="T16" fmla="*/ 5 w 24"/>
                  <a:gd name="T17" fmla="*/ 7 h 15"/>
                  <a:gd name="T18" fmla="*/ 4 w 24"/>
                  <a:gd name="T19" fmla="*/ 8 h 15"/>
                  <a:gd name="T20" fmla="*/ 4 w 24"/>
                  <a:gd name="T21" fmla="*/ 9 h 15"/>
                  <a:gd name="T22" fmla="*/ 3 w 24"/>
                  <a:gd name="T23" fmla="*/ 10 h 15"/>
                  <a:gd name="T24" fmla="*/ 0 w 24"/>
                  <a:gd name="T25" fmla="*/ 13 h 15"/>
                  <a:gd name="T26" fmla="*/ 3 w 24"/>
                  <a:gd name="T27" fmla="*/ 15 h 15"/>
                  <a:gd name="T28" fmla="*/ 4 w 24"/>
                  <a:gd name="T29" fmla="*/ 15 h 15"/>
                  <a:gd name="T30" fmla="*/ 5 w 24"/>
                  <a:gd name="T31" fmla="*/ 13 h 15"/>
                  <a:gd name="T32" fmla="*/ 14 w 24"/>
                  <a:gd name="T33" fmla="*/ 13 h 15"/>
                  <a:gd name="T34" fmla="*/ 16 w 24"/>
                  <a:gd name="T35" fmla="*/ 15 h 15"/>
                  <a:gd name="T36" fmla="*/ 16 w 24"/>
                  <a:gd name="T37" fmla="*/ 15 h 15"/>
                  <a:gd name="T38" fmla="*/ 19 w 24"/>
                  <a:gd name="T39" fmla="*/ 13 h 15"/>
                  <a:gd name="T40" fmla="*/ 24 w 24"/>
                  <a:gd name="T4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5">
                    <a:moveTo>
                      <a:pt x="24" y="11"/>
                    </a:move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8"/>
                      <a:pt x="20" y="4"/>
                      <a:pt x="17" y="1"/>
                    </a:cubicBezTo>
                    <a:cubicBezTo>
                      <a:pt x="16" y="0"/>
                      <a:pt x="13" y="1"/>
                      <a:pt x="11" y="2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1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7" y="9"/>
                      <a:pt x="11" y="9"/>
                      <a:pt x="14" y="13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8" y="14"/>
                      <a:pt x="19" y="13"/>
                    </a:cubicBezTo>
                    <a:cubicBezTo>
                      <a:pt x="21" y="13"/>
                      <a:pt x="23" y="12"/>
                      <a:pt x="24" y="1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2" name="Freeform 1217"/>
              <p:cNvSpPr>
                <a:spLocks/>
              </p:cNvSpPr>
              <p:nvPr/>
            </p:nvSpPr>
            <p:spPr bwMode="auto">
              <a:xfrm>
                <a:off x="2477" y="3096"/>
                <a:ext cx="84" cy="125"/>
              </a:xfrm>
              <a:custGeom>
                <a:avLst/>
                <a:gdLst>
                  <a:gd name="T0" fmla="*/ 4 w 88"/>
                  <a:gd name="T1" fmla="*/ 27 h 130"/>
                  <a:gd name="T2" fmla="*/ 2 w 88"/>
                  <a:gd name="T3" fmla="*/ 33 h 130"/>
                  <a:gd name="T4" fmla="*/ 5 w 88"/>
                  <a:gd name="T5" fmla="*/ 40 h 130"/>
                  <a:gd name="T6" fmla="*/ 7 w 88"/>
                  <a:gd name="T7" fmla="*/ 46 h 130"/>
                  <a:gd name="T8" fmla="*/ 11 w 88"/>
                  <a:gd name="T9" fmla="*/ 42 h 130"/>
                  <a:gd name="T10" fmla="*/ 15 w 88"/>
                  <a:gd name="T11" fmla="*/ 38 h 130"/>
                  <a:gd name="T12" fmla="*/ 17 w 88"/>
                  <a:gd name="T13" fmla="*/ 43 h 130"/>
                  <a:gd name="T14" fmla="*/ 15 w 88"/>
                  <a:gd name="T15" fmla="*/ 56 h 130"/>
                  <a:gd name="T16" fmla="*/ 17 w 88"/>
                  <a:gd name="T17" fmla="*/ 58 h 130"/>
                  <a:gd name="T18" fmla="*/ 33 w 88"/>
                  <a:gd name="T19" fmla="*/ 56 h 130"/>
                  <a:gd name="T20" fmla="*/ 31 w 88"/>
                  <a:gd name="T21" fmla="*/ 64 h 130"/>
                  <a:gd name="T22" fmla="*/ 38 w 88"/>
                  <a:gd name="T23" fmla="*/ 69 h 130"/>
                  <a:gd name="T24" fmla="*/ 36 w 88"/>
                  <a:gd name="T25" fmla="*/ 78 h 130"/>
                  <a:gd name="T26" fmla="*/ 28 w 88"/>
                  <a:gd name="T27" fmla="*/ 86 h 130"/>
                  <a:gd name="T28" fmla="*/ 19 w 88"/>
                  <a:gd name="T29" fmla="*/ 89 h 130"/>
                  <a:gd name="T30" fmla="*/ 19 w 88"/>
                  <a:gd name="T31" fmla="*/ 91 h 130"/>
                  <a:gd name="T32" fmla="*/ 12 w 88"/>
                  <a:gd name="T33" fmla="*/ 105 h 130"/>
                  <a:gd name="T34" fmla="*/ 14 w 88"/>
                  <a:gd name="T35" fmla="*/ 106 h 130"/>
                  <a:gd name="T36" fmla="*/ 20 w 88"/>
                  <a:gd name="T37" fmla="*/ 106 h 130"/>
                  <a:gd name="T38" fmla="*/ 28 w 88"/>
                  <a:gd name="T39" fmla="*/ 109 h 130"/>
                  <a:gd name="T40" fmla="*/ 37 w 88"/>
                  <a:gd name="T41" fmla="*/ 108 h 130"/>
                  <a:gd name="T42" fmla="*/ 37 w 88"/>
                  <a:gd name="T43" fmla="*/ 115 h 130"/>
                  <a:gd name="T44" fmla="*/ 28 w 88"/>
                  <a:gd name="T45" fmla="*/ 117 h 130"/>
                  <a:gd name="T46" fmla="*/ 24 w 88"/>
                  <a:gd name="T47" fmla="*/ 117 h 130"/>
                  <a:gd name="T48" fmla="*/ 16 w 88"/>
                  <a:gd name="T49" fmla="*/ 127 h 130"/>
                  <a:gd name="T50" fmla="*/ 25 w 88"/>
                  <a:gd name="T51" fmla="*/ 128 h 130"/>
                  <a:gd name="T52" fmla="*/ 30 w 88"/>
                  <a:gd name="T53" fmla="*/ 123 h 130"/>
                  <a:gd name="T54" fmla="*/ 33 w 88"/>
                  <a:gd name="T55" fmla="*/ 123 h 130"/>
                  <a:gd name="T56" fmla="*/ 46 w 88"/>
                  <a:gd name="T57" fmla="*/ 120 h 130"/>
                  <a:gd name="T58" fmla="*/ 53 w 88"/>
                  <a:gd name="T59" fmla="*/ 121 h 130"/>
                  <a:gd name="T60" fmla="*/ 68 w 88"/>
                  <a:gd name="T61" fmla="*/ 119 h 130"/>
                  <a:gd name="T62" fmla="*/ 69 w 88"/>
                  <a:gd name="T63" fmla="*/ 119 h 130"/>
                  <a:gd name="T64" fmla="*/ 80 w 88"/>
                  <a:gd name="T65" fmla="*/ 115 h 130"/>
                  <a:gd name="T66" fmla="*/ 79 w 88"/>
                  <a:gd name="T67" fmla="*/ 104 h 130"/>
                  <a:gd name="T68" fmla="*/ 88 w 88"/>
                  <a:gd name="T69" fmla="*/ 95 h 130"/>
                  <a:gd name="T70" fmla="*/ 80 w 88"/>
                  <a:gd name="T71" fmla="*/ 90 h 130"/>
                  <a:gd name="T72" fmla="*/ 71 w 88"/>
                  <a:gd name="T73" fmla="*/ 90 h 130"/>
                  <a:gd name="T74" fmla="*/ 68 w 88"/>
                  <a:gd name="T75" fmla="*/ 81 h 130"/>
                  <a:gd name="T76" fmla="*/ 60 w 88"/>
                  <a:gd name="T77" fmla="*/ 65 h 130"/>
                  <a:gd name="T78" fmla="*/ 51 w 88"/>
                  <a:gd name="T79" fmla="*/ 49 h 130"/>
                  <a:gd name="T80" fmla="*/ 44 w 88"/>
                  <a:gd name="T81" fmla="*/ 44 h 130"/>
                  <a:gd name="T82" fmla="*/ 37 w 88"/>
                  <a:gd name="T83" fmla="*/ 43 h 130"/>
                  <a:gd name="T84" fmla="*/ 32 w 88"/>
                  <a:gd name="T85" fmla="*/ 42 h 130"/>
                  <a:gd name="T86" fmla="*/ 46 w 88"/>
                  <a:gd name="T87" fmla="*/ 15 h 130"/>
                  <a:gd name="T88" fmla="*/ 28 w 88"/>
                  <a:gd name="T89" fmla="*/ 15 h 130"/>
                  <a:gd name="T90" fmla="*/ 22 w 88"/>
                  <a:gd name="T91" fmla="*/ 8 h 130"/>
                  <a:gd name="T92" fmla="*/ 30 w 88"/>
                  <a:gd name="T93" fmla="*/ 0 h 130"/>
                  <a:gd name="T94" fmla="*/ 16 w 88"/>
                  <a:gd name="T95" fmla="*/ 1 h 130"/>
                  <a:gd name="T96" fmla="*/ 11 w 88"/>
                  <a:gd name="T97" fmla="*/ 8 h 130"/>
                  <a:gd name="T98" fmla="*/ 6 w 88"/>
                  <a:gd name="T99" fmla="*/ 15 h 130"/>
                  <a:gd name="T100" fmla="*/ 4 w 88"/>
                  <a:gd name="T101" fmla="*/ 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130">
                    <a:moveTo>
                      <a:pt x="6" y="23"/>
                    </a:moveTo>
                    <a:cubicBezTo>
                      <a:pt x="6" y="25"/>
                      <a:pt x="5" y="26"/>
                      <a:pt x="4" y="27"/>
                    </a:cubicBezTo>
                    <a:cubicBezTo>
                      <a:pt x="2" y="29"/>
                      <a:pt x="1" y="30"/>
                      <a:pt x="0" y="32"/>
                    </a:cubicBezTo>
                    <a:cubicBezTo>
                      <a:pt x="0" y="33"/>
                      <a:pt x="0" y="33"/>
                      <a:pt x="2" y="33"/>
                    </a:cubicBezTo>
                    <a:cubicBezTo>
                      <a:pt x="4" y="34"/>
                      <a:pt x="6" y="34"/>
                      <a:pt x="6" y="37"/>
                    </a:cubicBezTo>
                    <a:cubicBezTo>
                      <a:pt x="7" y="38"/>
                      <a:pt x="6" y="39"/>
                      <a:pt x="5" y="40"/>
                    </a:cubicBezTo>
                    <a:cubicBezTo>
                      <a:pt x="6" y="41"/>
                      <a:pt x="6" y="43"/>
                      <a:pt x="6" y="44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0" y="46"/>
                      <a:pt x="10" y="44"/>
                      <a:pt x="11" y="42"/>
                    </a:cubicBezTo>
                    <a:cubicBezTo>
                      <a:pt x="11" y="40"/>
                      <a:pt x="12" y="38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7" y="40"/>
                      <a:pt x="17" y="41"/>
                      <a:pt x="17" y="43"/>
                    </a:cubicBezTo>
                    <a:cubicBezTo>
                      <a:pt x="17" y="44"/>
                      <a:pt x="16" y="45"/>
                      <a:pt x="17" y="46"/>
                    </a:cubicBezTo>
                    <a:cubicBezTo>
                      <a:pt x="18" y="50"/>
                      <a:pt x="16" y="53"/>
                      <a:pt x="15" y="56"/>
                    </a:cubicBezTo>
                    <a:cubicBezTo>
                      <a:pt x="14" y="56"/>
                      <a:pt x="14" y="57"/>
                      <a:pt x="13" y="58"/>
                    </a:cubicBezTo>
                    <a:cubicBezTo>
                      <a:pt x="14" y="58"/>
                      <a:pt x="15" y="58"/>
                      <a:pt x="17" y="58"/>
                    </a:cubicBezTo>
                    <a:cubicBezTo>
                      <a:pt x="21" y="58"/>
                      <a:pt x="24" y="57"/>
                      <a:pt x="26" y="56"/>
                    </a:cubicBezTo>
                    <a:cubicBezTo>
                      <a:pt x="29" y="53"/>
                      <a:pt x="32" y="53"/>
                      <a:pt x="33" y="56"/>
                    </a:cubicBezTo>
                    <a:cubicBezTo>
                      <a:pt x="34" y="58"/>
                      <a:pt x="33" y="60"/>
                      <a:pt x="32" y="62"/>
                    </a:cubicBezTo>
                    <a:cubicBezTo>
                      <a:pt x="31" y="63"/>
                      <a:pt x="31" y="64"/>
                      <a:pt x="31" y="64"/>
                    </a:cubicBezTo>
                    <a:cubicBezTo>
                      <a:pt x="31" y="65"/>
                      <a:pt x="32" y="65"/>
                      <a:pt x="33" y="66"/>
                    </a:cubicBezTo>
                    <a:cubicBezTo>
                      <a:pt x="35" y="67"/>
                      <a:pt x="37" y="67"/>
                      <a:pt x="38" y="69"/>
                    </a:cubicBezTo>
                    <a:cubicBezTo>
                      <a:pt x="38" y="70"/>
                      <a:pt x="37" y="72"/>
                      <a:pt x="37" y="73"/>
                    </a:cubicBezTo>
                    <a:cubicBezTo>
                      <a:pt x="36" y="74"/>
                      <a:pt x="36" y="76"/>
                      <a:pt x="36" y="78"/>
                    </a:cubicBezTo>
                    <a:cubicBezTo>
                      <a:pt x="36" y="79"/>
                      <a:pt x="36" y="81"/>
                      <a:pt x="36" y="83"/>
                    </a:cubicBezTo>
                    <a:cubicBezTo>
                      <a:pt x="35" y="85"/>
                      <a:pt x="31" y="86"/>
                      <a:pt x="28" y="86"/>
                    </a:cubicBezTo>
                    <a:cubicBezTo>
                      <a:pt x="24" y="86"/>
                      <a:pt x="22" y="85"/>
                      <a:pt x="21" y="84"/>
                    </a:cubicBezTo>
                    <a:cubicBezTo>
                      <a:pt x="22" y="86"/>
                      <a:pt x="20" y="88"/>
                      <a:pt x="19" y="89"/>
                    </a:cubicBezTo>
                    <a:cubicBezTo>
                      <a:pt x="19" y="90"/>
                      <a:pt x="18" y="90"/>
                      <a:pt x="18" y="91"/>
                    </a:cubicBezTo>
                    <a:cubicBezTo>
                      <a:pt x="18" y="91"/>
                      <a:pt x="19" y="91"/>
                      <a:pt x="19" y="91"/>
                    </a:cubicBezTo>
                    <a:cubicBezTo>
                      <a:pt x="21" y="92"/>
                      <a:pt x="24" y="93"/>
                      <a:pt x="24" y="95"/>
                    </a:cubicBezTo>
                    <a:cubicBezTo>
                      <a:pt x="25" y="100"/>
                      <a:pt x="18" y="103"/>
                      <a:pt x="12" y="105"/>
                    </a:cubicBezTo>
                    <a:cubicBezTo>
                      <a:pt x="12" y="105"/>
                      <a:pt x="12" y="105"/>
                      <a:pt x="11" y="105"/>
                    </a:cubicBezTo>
                    <a:cubicBezTo>
                      <a:pt x="12" y="106"/>
                      <a:pt x="13" y="106"/>
                      <a:pt x="14" y="106"/>
                    </a:cubicBezTo>
                    <a:cubicBezTo>
                      <a:pt x="14" y="106"/>
                      <a:pt x="15" y="106"/>
                      <a:pt x="15" y="106"/>
                    </a:cubicBezTo>
                    <a:cubicBezTo>
                      <a:pt x="17" y="104"/>
                      <a:pt x="19" y="106"/>
                      <a:pt x="20" y="106"/>
                    </a:cubicBezTo>
                    <a:cubicBezTo>
                      <a:pt x="21" y="107"/>
                      <a:pt x="21" y="107"/>
                      <a:pt x="23" y="107"/>
                    </a:cubicBezTo>
                    <a:cubicBezTo>
                      <a:pt x="25" y="107"/>
                      <a:pt x="26" y="108"/>
                      <a:pt x="28" y="109"/>
                    </a:cubicBezTo>
                    <a:cubicBezTo>
                      <a:pt x="30" y="109"/>
                      <a:pt x="32" y="110"/>
                      <a:pt x="34" y="109"/>
                    </a:cubicBezTo>
                    <a:cubicBezTo>
                      <a:pt x="35" y="109"/>
                      <a:pt x="36" y="108"/>
                      <a:pt x="37" y="108"/>
                    </a:cubicBezTo>
                    <a:cubicBezTo>
                      <a:pt x="39" y="108"/>
                      <a:pt x="40" y="110"/>
                      <a:pt x="40" y="110"/>
                    </a:cubicBezTo>
                    <a:cubicBezTo>
                      <a:pt x="41" y="112"/>
                      <a:pt x="39" y="113"/>
                      <a:pt x="37" y="115"/>
                    </a:cubicBezTo>
                    <a:cubicBezTo>
                      <a:pt x="35" y="117"/>
                      <a:pt x="32" y="117"/>
                      <a:pt x="31" y="117"/>
                    </a:cubicBezTo>
                    <a:cubicBezTo>
                      <a:pt x="30" y="117"/>
                      <a:pt x="29" y="117"/>
                      <a:pt x="28" y="117"/>
                    </a:cubicBezTo>
                    <a:cubicBezTo>
                      <a:pt x="27" y="117"/>
                      <a:pt x="27" y="117"/>
                      <a:pt x="26" y="117"/>
                    </a:cubicBezTo>
                    <a:cubicBezTo>
                      <a:pt x="25" y="117"/>
                      <a:pt x="24" y="117"/>
                      <a:pt x="24" y="117"/>
                    </a:cubicBezTo>
                    <a:cubicBezTo>
                      <a:pt x="21" y="119"/>
                      <a:pt x="14" y="126"/>
                      <a:pt x="11" y="130"/>
                    </a:cubicBezTo>
                    <a:cubicBezTo>
                      <a:pt x="13" y="129"/>
                      <a:pt x="14" y="128"/>
                      <a:pt x="16" y="127"/>
                    </a:cubicBezTo>
                    <a:cubicBezTo>
                      <a:pt x="20" y="125"/>
                      <a:pt x="22" y="126"/>
                      <a:pt x="24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6" y="127"/>
                      <a:pt x="26" y="127"/>
                    </a:cubicBezTo>
                    <a:cubicBezTo>
                      <a:pt x="27" y="125"/>
                      <a:pt x="28" y="123"/>
                      <a:pt x="30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3"/>
                      <a:pt x="32" y="123"/>
                      <a:pt x="33" y="123"/>
                    </a:cubicBezTo>
                    <a:cubicBezTo>
                      <a:pt x="34" y="122"/>
                      <a:pt x="36" y="122"/>
                      <a:pt x="39" y="122"/>
                    </a:cubicBezTo>
                    <a:cubicBezTo>
                      <a:pt x="42" y="123"/>
                      <a:pt x="44" y="122"/>
                      <a:pt x="46" y="120"/>
                    </a:cubicBezTo>
                    <a:cubicBezTo>
                      <a:pt x="46" y="120"/>
                      <a:pt x="47" y="119"/>
                      <a:pt x="48" y="119"/>
                    </a:cubicBezTo>
                    <a:cubicBezTo>
                      <a:pt x="50" y="119"/>
                      <a:pt x="52" y="120"/>
                      <a:pt x="53" y="121"/>
                    </a:cubicBezTo>
                    <a:cubicBezTo>
                      <a:pt x="54" y="121"/>
                      <a:pt x="55" y="122"/>
                      <a:pt x="55" y="122"/>
                    </a:cubicBezTo>
                    <a:cubicBezTo>
                      <a:pt x="58" y="120"/>
                      <a:pt x="65" y="119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2" y="119"/>
                      <a:pt x="79" y="117"/>
                      <a:pt x="82" y="114"/>
                    </a:cubicBezTo>
                    <a:cubicBezTo>
                      <a:pt x="81" y="114"/>
                      <a:pt x="81" y="114"/>
                      <a:pt x="80" y="115"/>
                    </a:cubicBezTo>
                    <a:cubicBezTo>
                      <a:pt x="78" y="115"/>
                      <a:pt x="76" y="114"/>
                      <a:pt x="76" y="113"/>
                    </a:cubicBezTo>
                    <a:cubicBezTo>
                      <a:pt x="75" y="110"/>
                      <a:pt x="76" y="107"/>
                      <a:pt x="79" y="104"/>
                    </a:cubicBezTo>
                    <a:cubicBezTo>
                      <a:pt x="80" y="104"/>
                      <a:pt x="81" y="103"/>
                      <a:pt x="82" y="102"/>
                    </a:cubicBezTo>
                    <a:cubicBezTo>
                      <a:pt x="85" y="100"/>
                      <a:pt x="88" y="98"/>
                      <a:pt x="88" y="95"/>
                    </a:cubicBezTo>
                    <a:cubicBezTo>
                      <a:pt x="88" y="94"/>
                      <a:pt x="88" y="94"/>
                      <a:pt x="87" y="93"/>
                    </a:cubicBezTo>
                    <a:cubicBezTo>
                      <a:pt x="85" y="92"/>
                      <a:pt x="82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ubicBezTo>
                      <a:pt x="78" y="94"/>
                      <a:pt x="73" y="94"/>
                      <a:pt x="71" y="90"/>
                    </a:cubicBezTo>
                    <a:cubicBezTo>
                      <a:pt x="69" y="87"/>
                      <a:pt x="70" y="85"/>
                      <a:pt x="71" y="84"/>
                    </a:cubicBezTo>
                    <a:cubicBezTo>
                      <a:pt x="69" y="83"/>
                      <a:pt x="69" y="82"/>
                      <a:pt x="68" y="81"/>
                    </a:cubicBezTo>
                    <a:cubicBezTo>
                      <a:pt x="68" y="80"/>
                      <a:pt x="66" y="78"/>
                      <a:pt x="67" y="76"/>
                    </a:cubicBezTo>
                    <a:cubicBezTo>
                      <a:pt x="67" y="74"/>
                      <a:pt x="64" y="65"/>
                      <a:pt x="60" y="65"/>
                    </a:cubicBezTo>
                    <a:cubicBezTo>
                      <a:pt x="54" y="63"/>
                      <a:pt x="52" y="56"/>
                      <a:pt x="51" y="51"/>
                    </a:cubicBezTo>
                    <a:cubicBezTo>
                      <a:pt x="51" y="51"/>
                      <a:pt x="51" y="50"/>
                      <a:pt x="51" y="49"/>
                    </a:cubicBezTo>
                    <a:cubicBezTo>
                      <a:pt x="51" y="48"/>
                      <a:pt x="50" y="48"/>
                      <a:pt x="49" y="48"/>
                    </a:cubicBezTo>
                    <a:cubicBezTo>
                      <a:pt x="47" y="47"/>
                      <a:pt x="45" y="47"/>
                      <a:pt x="44" y="44"/>
                    </a:cubicBezTo>
                    <a:cubicBezTo>
                      <a:pt x="43" y="43"/>
                      <a:pt x="42" y="43"/>
                      <a:pt x="40" y="43"/>
                    </a:cubicBezTo>
                    <a:cubicBezTo>
                      <a:pt x="39" y="43"/>
                      <a:pt x="38" y="43"/>
                      <a:pt x="37" y="43"/>
                    </a:cubicBezTo>
                    <a:cubicBezTo>
                      <a:pt x="36" y="43"/>
                      <a:pt x="36" y="44"/>
                      <a:pt x="35" y="44"/>
                    </a:cubicBezTo>
                    <a:cubicBezTo>
                      <a:pt x="34" y="43"/>
                      <a:pt x="33" y="43"/>
                      <a:pt x="32" y="42"/>
                    </a:cubicBezTo>
                    <a:cubicBezTo>
                      <a:pt x="31" y="39"/>
                      <a:pt x="35" y="35"/>
                      <a:pt x="38" y="33"/>
                    </a:cubicBezTo>
                    <a:cubicBezTo>
                      <a:pt x="41" y="31"/>
                      <a:pt x="45" y="19"/>
                      <a:pt x="46" y="15"/>
                    </a:cubicBezTo>
                    <a:cubicBezTo>
                      <a:pt x="45" y="15"/>
                      <a:pt x="42" y="14"/>
                      <a:pt x="37" y="14"/>
                    </a:cubicBezTo>
                    <a:cubicBezTo>
                      <a:pt x="32" y="14"/>
                      <a:pt x="29" y="15"/>
                      <a:pt x="28" y="15"/>
                    </a:cubicBezTo>
                    <a:cubicBezTo>
                      <a:pt x="25" y="17"/>
                      <a:pt x="21" y="15"/>
                      <a:pt x="20" y="12"/>
                    </a:cubicBezTo>
                    <a:cubicBezTo>
                      <a:pt x="20" y="10"/>
                      <a:pt x="21" y="9"/>
                      <a:pt x="22" y="8"/>
                    </a:cubicBezTo>
                    <a:cubicBezTo>
                      <a:pt x="25" y="7"/>
                      <a:pt x="29" y="2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7" y="2"/>
                      <a:pt x="23" y="2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3"/>
                      <a:pt x="11" y="6"/>
                      <a:pt x="11" y="8"/>
                    </a:cubicBezTo>
                    <a:cubicBezTo>
                      <a:pt x="11" y="11"/>
                      <a:pt x="9" y="12"/>
                      <a:pt x="8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7" y="17"/>
                      <a:pt x="6" y="18"/>
                      <a:pt x="6" y="20"/>
                    </a:cubicBezTo>
                    <a:cubicBezTo>
                      <a:pt x="5" y="20"/>
                      <a:pt x="4" y="21"/>
                      <a:pt x="4" y="21"/>
                    </a:cubicBezTo>
                    <a:cubicBezTo>
                      <a:pt x="4" y="21"/>
                      <a:pt x="5" y="22"/>
                      <a:pt x="6" y="2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3" name="Freeform 1218"/>
              <p:cNvSpPr>
                <a:spLocks/>
              </p:cNvSpPr>
              <p:nvPr/>
            </p:nvSpPr>
            <p:spPr bwMode="auto">
              <a:xfrm>
                <a:off x="2632" y="3111"/>
                <a:ext cx="28" cy="41"/>
              </a:xfrm>
              <a:custGeom>
                <a:avLst/>
                <a:gdLst>
                  <a:gd name="T0" fmla="*/ 14 w 29"/>
                  <a:gd name="T1" fmla="*/ 38 h 43"/>
                  <a:gd name="T2" fmla="*/ 17 w 29"/>
                  <a:gd name="T3" fmla="*/ 36 h 43"/>
                  <a:gd name="T4" fmla="*/ 23 w 29"/>
                  <a:gd name="T5" fmla="*/ 38 h 43"/>
                  <a:gd name="T6" fmla="*/ 26 w 29"/>
                  <a:gd name="T7" fmla="*/ 40 h 43"/>
                  <a:gd name="T8" fmla="*/ 28 w 29"/>
                  <a:gd name="T9" fmla="*/ 39 h 43"/>
                  <a:gd name="T10" fmla="*/ 26 w 29"/>
                  <a:gd name="T11" fmla="*/ 34 h 43"/>
                  <a:gd name="T12" fmla="*/ 23 w 29"/>
                  <a:gd name="T13" fmla="*/ 36 h 43"/>
                  <a:gd name="T14" fmla="*/ 19 w 29"/>
                  <a:gd name="T15" fmla="*/ 33 h 43"/>
                  <a:gd name="T16" fmla="*/ 20 w 29"/>
                  <a:gd name="T17" fmla="*/ 27 h 43"/>
                  <a:gd name="T18" fmla="*/ 22 w 29"/>
                  <a:gd name="T19" fmla="*/ 24 h 43"/>
                  <a:gd name="T20" fmla="*/ 27 w 29"/>
                  <a:gd name="T21" fmla="*/ 21 h 43"/>
                  <a:gd name="T22" fmla="*/ 29 w 29"/>
                  <a:gd name="T23" fmla="*/ 21 h 43"/>
                  <a:gd name="T24" fmla="*/ 25 w 29"/>
                  <a:gd name="T25" fmla="*/ 18 h 43"/>
                  <a:gd name="T26" fmla="*/ 22 w 29"/>
                  <a:gd name="T27" fmla="*/ 13 h 43"/>
                  <a:gd name="T28" fmla="*/ 24 w 29"/>
                  <a:gd name="T29" fmla="*/ 7 h 43"/>
                  <a:gd name="T30" fmla="*/ 25 w 29"/>
                  <a:gd name="T31" fmla="*/ 0 h 43"/>
                  <a:gd name="T32" fmla="*/ 24 w 29"/>
                  <a:gd name="T33" fmla="*/ 0 h 43"/>
                  <a:gd name="T34" fmla="*/ 20 w 29"/>
                  <a:gd name="T35" fmla="*/ 3 h 43"/>
                  <a:gd name="T36" fmla="*/ 14 w 29"/>
                  <a:gd name="T37" fmla="*/ 8 h 43"/>
                  <a:gd name="T38" fmla="*/ 13 w 29"/>
                  <a:gd name="T39" fmla="*/ 13 h 43"/>
                  <a:gd name="T40" fmla="*/ 11 w 29"/>
                  <a:gd name="T41" fmla="*/ 14 h 43"/>
                  <a:gd name="T42" fmla="*/ 8 w 29"/>
                  <a:gd name="T43" fmla="*/ 12 h 43"/>
                  <a:gd name="T44" fmla="*/ 5 w 29"/>
                  <a:gd name="T45" fmla="*/ 10 h 43"/>
                  <a:gd name="T46" fmla="*/ 5 w 29"/>
                  <a:gd name="T47" fmla="*/ 10 h 43"/>
                  <a:gd name="T48" fmla="*/ 3 w 29"/>
                  <a:gd name="T49" fmla="*/ 14 h 43"/>
                  <a:gd name="T50" fmla="*/ 1 w 29"/>
                  <a:gd name="T51" fmla="*/ 17 h 43"/>
                  <a:gd name="T52" fmla="*/ 2 w 29"/>
                  <a:gd name="T53" fmla="*/ 28 h 43"/>
                  <a:gd name="T54" fmla="*/ 2 w 29"/>
                  <a:gd name="T55" fmla="*/ 29 h 43"/>
                  <a:gd name="T56" fmla="*/ 4 w 29"/>
                  <a:gd name="T57" fmla="*/ 33 h 43"/>
                  <a:gd name="T58" fmla="*/ 6 w 29"/>
                  <a:gd name="T59" fmla="*/ 40 h 43"/>
                  <a:gd name="T60" fmla="*/ 7 w 29"/>
                  <a:gd name="T61" fmla="*/ 42 h 43"/>
                  <a:gd name="T62" fmla="*/ 7 w 29"/>
                  <a:gd name="T63" fmla="*/ 42 h 43"/>
                  <a:gd name="T64" fmla="*/ 9 w 29"/>
                  <a:gd name="T65" fmla="*/ 42 h 43"/>
                  <a:gd name="T66" fmla="*/ 9 w 29"/>
                  <a:gd name="T67" fmla="*/ 42 h 43"/>
                  <a:gd name="T68" fmla="*/ 11 w 29"/>
                  <a:gd name="T69" fmla="*/ 42 h 43"/>
                  <a:gd name="T70" fmla="*/ 12 w 29"/>
                  <a:gd name="T71" fmla="*/ 42 h 43"/>
                  <a:gd name="T72" fmla="*/ 14 w 29"/>
                  <a:gd name="T73" fmla="*/ 42 h 43"/>
                  <a:gd name="T74" fmla="*/ 14 w 29"/>
                  <a:gd name="T75" fmla="*/ 42 h 43"/>
                  <a:gd name="T76" fmla="*/ 16 w 29"/>
                  <a:gd name="T77" fmla="*/ 43 h 43"/>
                  <a:gd name="T78" fmla="*/ 16 w 29"/>
                  <a:gd name="T79" fmla="*/ 43 h 43"/>
                  <a:gd name="T80" fmla="*/ 14 w 29"/>
                  <a:gd name="T8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3">
                    <a:moveTo>
                      <a:pt x="14" y="38"/>
                    </a:moveTo>
                    <a:cubicBezTo>
                      <a:pt x="14" y="37"/>
                      <a:pt x="15" y="36"/>
                      <a:pt x="17" y="36"/>
                    </a:cubicBezTo>
                    <a:cubicBezTo>
                      <a:pt x="19" y="36"/>
                      <a:pt x="22" y="38"/>
                      <a:pt x="23" y="38"/>
                    </a:cubicBezTo>
                    <a:cubicBezTo>
                      <a:pt x="24" y="39"/>
                      <a:pt x="25" y="40"/>
                      <a:pt x="26" y="40"/>
                    </a:cubicBezTo>
                    <a:cubicBezTo>
                      <a:pt x="27" y="40"/>
                      <a:pt x="28" y="39"/>
                      <a:pt x="28" y="39"/>
                    </a:cubicBezTo>
                    <a:cubicBezTo>
                      <a:pt x="28" y="38"/>
                      <a:pt x="27" y="35"/>
                      <a:pt x="26" y="34"/>
                    </a:cubicBezTo>
                    <a:cubicBezTo>
                      <a:pt x="25" y="35"/>
                      <a:pt x="24" y="36"/>
                      <a:pt x="23" y="36"/>
                    </a:cubicBezTo>
                    <a:cubicBezTo>
                      <a:pt x="21" y="36"/>
                      <a:pt x="19" y="34"/>
                      <a:pt x="19" y="33"/>
                    </a:cubicBezTo>
                    <a:cubicBezTo>
                      <a:pt x="17" y="31"/>
                      <a:pt x="19" y="29"/>
                      <a:pt x="20" y="27"/>
                    </a:cubicBezTo>
                    <a:cubicBezTo>
                      <a:pt x="21" y="26"/>
                      <a:pt x="21" y="25"/>
                      <a:pt x="22" y="24"/>
                    </a:cubicBezTo>
                    <a:cubicBezTo>
                      <a:pt x="22" y="22"/>
                      <a:pt x="25" y="21"/>
                      <a:pt x="27" y="21"/>
                    </a:cubicBezTo>
                    <a:cubicBezTo>
                      <a:pt x="27" y="21"/>
                      <a:pt x="28" y="21"/>
                      <a:pt x="29" y="21"/>
                    </a:cubicBezTo>
                    <a:cubicBezTo>
                      <a:pt x="28" y="20"/>
                      <a:pt x="27" y="19"/>
                      <a:pt x="25" y="18"/>
                    </a:cubicBezTo>
                    <a:cubicBezTo>
                      <a:pt x="23" y="17"/>
                      <a:pt x="22" y="14"/>
                      <a:pt x="22" y="13"/>
                    </a:cubicBezTo>
                    <a:cubicBezTo>
                      <a:pt x="22" y="10"/>
                      <a:pt x="22" y="8"/>
                      <a:pt x="24" y="7"/>
                    </a:cubicBezTo>
                    <a:cubicBezTo>
                      <a:pt x="25" y="6"/>
                      <a:pt x="26" y="1"/>
                      <a:pt x="25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3" y="0"/>
                      <a:pt x="20" y="1"/>
                      <a:pt x="20" y="3"/>
                    </a:cubicBezTo>
                    <a:cubicBezTo>
                      <a:pt x="20" y="8"/>
                      <a:pt x="16" y="8"/>
                      <a:pt x="14" y="8"/>
                    </a:cubicBezTo>
                    <a:cubicBezTo>
                      <a:pt x="15" y="9"/>
                      <a:pt x="15" y="11"/>
                      <a:pt x="13" y="13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9" y="14"/>
                      <a:pt x="8" y="13"/>
                      <a:pt x="8" y="12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2"/>
                      <a:pt x="3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0" y="19"/>
                      <a:pt x="1" y="25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3" y="31"/>
                      <a:pt x="4" y="33"/>
                    </a:cubicBezTo>
                    <a:cubicBezTo>
                      <a:pt x="5" y="34"/>
                      <a:pt x="7" y="37"/>
                      <a:pt x="6" y="40"/>
                    </a:cubicBezTo>
                    <a:cubicBezTo>
                      <a:pt x="6" y="40"/>
                      <a:pt x="6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1"/>
                      <a:pt x="14" y="40"/>
                      <a:pt x="14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4" name="Freeform 1219"/>
              <p:cNvSpPr>
                <a:spLocks/>
              </p:cNvSpPr>
              <p:nvPr/>
            </p:nvSpPr>
            <p:spPr bwMode="auto">
              <a:xfrm>
                <a:off x="2668" y="2914"/>
                <a:ext cx="130" cy="229"/>
              </a:xfrm>
              <a:custGeom>
                <a:avLst/>
                <a:gdLst>
                  <a:gd name="T0" fmla="*/ 98 w 136"/>
                  <a:gd name="T1" fmla="*/ 7 h 239"/>
                  <a:gd name="T2" fmla="*/ 83 w 136"/>
                  <a:gd name="T3" fmla="*/ 10 h 239"/>
                  <a:gd name="T4" fmla="*/ 76 w 136"/>
                  <a:gd name="T5" fmla="*/ 12 h 239"/>
                  <a:gd name="T6" fmla="*/ 59 w 136"/>
                  <a:gd name="T7" fmla="*/ 24 h 239"/>
                  <a:gd name="T8" fmla="*/ 52 w 136"/>
                  <a:gd name="T9" fmla="*/ 40 h 239"/>
                  <a:gd name="T10" fmla="*/ 47 w 136"/>
                  <a:gd name="T11" fmla="*/ 49 h 239"/>
                  <a:gd name="T12" fmla="*/ 36 w 136"/>
                  <a:gd name="T13" fmla="*/ 57 h 239"/>
                  <a:gd name="T14" fmla="*/ 28 w 136"/>
                  <a:gd name="T15" fmla="*/ 81 h 239"/>
                  <a:gd name="T16" fmla="*/ 32 w 136"/>
                  <a:gd name="T17" fmla="*/ 86 h 239"/>
                  <a:gd name="T18" fmla="*/ 22 w 136"/>
                  <a:gd name="T19" fmla="*/ 95 h 239"/>
                  <a:gd name="T20" fmla="*/ 12 w 136"/>
                  <a:gd name="T21" fmla="*/ 101 h 239"/>
                  <a:gd name="T22" fmla="*/ 10 w 136"/>
                  <a:gd name="T23" fmla="*/ 119 h 239"/>
                  <a:gd name="T24" fmla="*/ 11 w 136"/>
                  <a:gd name="T25" fmla="*/ 133 h 239"/>
                  <a:gd name="T26" fmla="*/ 17 w 136"/>
                  <a:gd name="T27" fmla="*/ 147 h 239"/>
                  <a:gd name="T28" fmla="*/ 15 w 136"/>
                  <a:gd name="T29" fmla="*/ 164 h 239"/>
                  <a:gd name="T30" fmla="*/ 7 w 136"/>
                  <a:gd name="T31" fmla="*/ 172 h 239"/>
                  <a:gd name="T32" fmla="*/ 2 w 136"/>
                  <a:gd name="T33" fmla="*/ 185 h 239"/>
                  <a:gd name="T34" fmla="*/ 1 w 136"/>
                  <a:gd name="T35" fmla="*/ 185 h 239"/>
                  <a:gd name="T36" fmla="*/ 4 w 136"/>
                  <a:gd name="T37" fmla="*/ 193 h 239"/>
                  <a:gd name="T38" fmla="*/ 11 w 136"/>
                  <a:gd name="T39" fmla="*/ 211 h 239"/>
                  <a:gd name="T40" fmla="*/ 17 w 136"/>
                  <a:gd name="T41" fmla="*/ 226 h 239"/>
                  <a:gd name="T42" fmla="*/ 20 w 136"/>
                  <a:gd name="T43" fmla="*/ 230 h 239"/>
                  <a:gd name="T44" fmla="*/ 22 w 136"/>
                  <a:gd name="T45" fmla="*/ 238 h 239"/>
                  <a:gd name="T46" fmla="*/ 29 w 136"/>
                  <a:gd name="T47" fmla="*/ 235 h 239"/>
                  <a:gd name="T48" fmla="*/ 33 w 136"/>
                  <a:gd name="T49" fmla="*/ 228 h 239"/>
                  <a:gd name="T50" fmla="*/ 46 w 136"/>
                  <a:gd name="T51" fmla="*/ 227 h 239"/>
                  <a:gd name="T52" fmla="*/ 55 w 136"/>
                  <a:gd name="T53" fmla="*/ 222 h 239"/>
                  <a:gd name="T54" fmla="*/ 55 w 136"/>
                  <a:gd name="T55" fmla="*/ 206 h 239"/>
                  <a:gd name="T56" fmla="*/ 64 w 136"/>
                  <a:gd name="T57" fmla="*/ 182 h 239"/>
                  <a:gd name="T58" fmla="*/ 80 w 136"/>
                  <a:gd name="T59" fmla="*/ 165 h 239"/>
                  <a:gd name="T60" fmla="*/ 62 w 136"/>
                  <a:gd name="T61" fmla="*/ 153 h 239"/>
                  <a:gd name="T62" fmla="*/ 62 w 136"/>
                  <a:gd name="T63" fmla="*/ 132 h 239"/>
                  <a:gd name="T64" fmla="*/ 68 w 136"/>
                  <a:gd name="T65" fmla="*/ 117 h 239"/>
                  <a:gd name="T66" fmla="*/ 76 w 136"/>
                  <a:gd name="T67" fmla="*/ 109 h 239"/>
                  <a:gd name="T68" fmla="*/ 92 w 136"/>
                  <a:gd name="T69" fmla="*/ 97 h 239"/>
                  <a:gd name="T70" fmla="*/ 108 w 136"/>
                  <a:gd name="T71" fmla="*/ 74 h 239"/>
                  <a:gd name="T72" fmla="*/ 118 w 136"/>
                  <a:gd name="T73" fmla="*/ 60 h 239"/>
                  <a:gd name="T74" fmla="*/ 126 w 136"/>
                  <a:gd name="T75" fmla="*/ 57 h 239"/>
                  <a:gd name="T76" fmla="*/ 136 w 136"/>
                  <a:gd name="T77" fmla="*/ 57 h 239"/>
                  <a:gd name="T78" fmla="*/ 135 w 136"/>
                  <a:gd name="T79" fmla="*/ 55 h 239"/>
                  <a:gd name="T80" fmla="*/ 135 w 136"/>
                  <a:gd name="T81" fmla="*/ 42 h 239"/>
                  <a:gd name="T82" fmla="*/ 132 w 136"/>
                  <a:gd name="T83" fmla="*/ 30 h 239"/>
                  <a:gd name="T84" fmla="*/ 120 w 136"/>
                  <a:gd name="T85" fmla="*/ 11 h 239"/>
                  <a:gd name="T86" fmla="*/ 103 w 136"/>
                  <a:gd name="T87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6" h="239">
                    <a:moveTo>
                      <a:pt x="102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99" y="0"/>
                      <a:pt x="98" y="3"/>
                      <a:pt x="98" y="7"/>
                    </a:cubicBezTo>
                    <a:cubicBezTo>
                      <a:pt x="98" y="10"/>
                      <a:pt x="96" y="12"/>
                      <a:pt x="93" y="12"/>
                    </a:cubicBezTo>
                    <a:cubicBezTo>
                      <a:pt x="91" y="12"/>
                      <a:pt x="89" y="12"/>
                      <a:pt x="87" y="10"/>
                    </a:cubicBezTo>
                    <a:cubicBezTo>
                      <a:pt x="86" y="10"/>
                      <a:pt x="85" y="9"/>
                      <a:pt x="83" y="10"/>
                    </a:cubicBezTo>
                    <a:cubicBezTo>
                      <a:pt x="81" y="10"/>
                      <a:pt x="79" y="10"/>
                      <a:pt x="76" y="9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9"/>
                      <a:pt x="76" y="11"/>
                      <a:pt x="76" y="12"/>
                    </a:cubicBezTo>
                    <a:cubicBezTo>
                      <a:pt x="76" y="13"/>
                      <a:pt x="76" y="14"/>
                      <a:pt x="76" y="15"/>
                    </a:cubicBezTo>
                    <a:cubicBezTo>
                      <a:pt x="76" y="20"/>
                      <a:pt x="69" y="20"/>
                      <a:pt x="66" y="20"/>
                    </a:cubicBezTo>
                    <a:cubicBezTo>
                      <a:pt x="63" y="20"/>
                      <a:pt x="59" y="22"/>
                      <a:pt x="59" y="24"/>
                    </a:cubicBezTo>
                    <a:cubicBezTo>
                      <a:pt x="59" y="27"/>
                      <a:pt x="58" y="29"/>
                      <a:pt x="57" y="30"/>
                    </a:cubicBezTo>
                    <a:cubicBezTo>
                      <a:pt x="56" y="31"/>
                      <a:pt x="56" y="31"/>
                      <a:pt x="56" y="32"/>
                    </a:cubicBezTo>
                    <a:cubicBezTo>
                      <a:pt x="57" y="33"/>
                      <a:pt x="58" y="36"/>
                      <a:pt x="52" y="40"/>
                    </a:cubicBezTo>
                    <a:cubicBezTo>
                      <a:pt x="52" y="41"/>
                      <a:pt x="50" y="43"/>
                      <a:pt x="49" y="44"/>
                    </a:cubicBezTo>
                    <a:cubicBezTo>
                      <a:pt x="48" y="46"/>
                      <a:pt x="48" y="47"/>
                      <a:pt x="47" y="48"/>
                    </a:cubicBezTo>
                    <a:cubicBezTo>
                      <a:pt x="47" y="48"/>
                      <a:pt x="47" y="49"/>
                      <a:pt x="47" y="49"/>
                    </a:cubicBezTo>
                    <a:cubicBezTo>
                      <a:pt x="47" y="50"/>
                      <a:pt x="47" y="53"/>
                      <a:pt x="44" y="55"/>
                    </a:cubicBezTo>
                    <a:cubicBezTo>
                      <a:pt x="42" y="56"/>
                      <a:pt x="40" y="56"/>
                      <a:pt x="38" y="57"/>
                    </a:cubicBezTo>
                    <a:cubicBezTo>
                      <a:pt x="37" y="57"/>
                      <a:pt x="36" y="57"/>
                      <a:pt x="36" y="57"/>
                    </a:cubicBezTo>
                    <a:cubicBezTo>
                      <a:pt x="36" y="57"/>
                      <a:pt x="36" y="59"/>
                      <a:pt x="36" y="60"/>
                    </a:cubicBezTo>
                    <a:cubicBezTo>
                      <a:pt x="36" y="62"/>
                      <a:pt x="36" y="64"/>
                      <a:pt x="36" y="66"/>
                    </a:cubicBezTo>
                    <a:cubicBezTo>
                      <a:pt x="36" y="71"/>
                      <a:pt x="32" y="76"/>
                      <a:pt x="28" y="81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30" y="84"/>
                    </a:cubicBezTo>
                    <a:cubicBezTo>
                      <a:pt x="31" y="84"/>
                      <a:pt x="32" y="85"/>
                      <a:pt x="32" y="86"/>
                    </a:cubicBezTo>
                    <a:cubicBezTo>
                      <a:pt x="33" y="88"/>
                      <a:pt x="32" y="90"/>
                      <a:pt x="31" y="93"/>
                    </a:cubicBezTo>
                    <a:cubicBezTo>
                      <a:pt x="30" y="95"/>
                      <a:pt x="29" y="96"/>
                      <a:pt x="26" y="96"/>
                    </a:cubicBezTo>
                    <a:cubicBezTo>
                      <a:pt x="25" y="96"/>
                      <a:pt x="24" y="96"/>
                      <a:pt x="22" y="95"/>
                    </a:cubicBezTo>
                    <a:cubicBezTo>
                      <a:pt x="22" y="95"/>
                      <a:pt x="22" y="95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5"/>
                      <a:pt x="15" y="97"/>
                      <a:pt x="12" y="101"/>
                    </a:cubicBezTo>
                    <a:cubicBezTo>
                      <a:pt x="9" y="106"/>
                      <a:pt x="10" y="109"/>
                      <a:pt x="11" y="111"/>
                    </a:cubicBezTo>
                    <a:cubicBezTo>
                      <a:pt x="12" y="113"/>
                      <a:pt x="12" y="114"/>
                      <a:pt x="11" y="116"/>
                    </a:cubicBezTo>
                    <a:cubicBezTo>
                      <a:pt x="11" y="117"/>
                      <a:pt x="11" y="118"/>
                      <a:pt x="10" y="119"/>
                    </a:cubicBezTo>
                    <a:cubicBezTo>
                      <a:pt x="10" y="120"/>
                      <a:pt x="11" y="121"/>
                      <a:pt x="11" y="122"/>
                    </a:cubicBezTo>
                    <a:cubicBezTo>
                      <a:pt x="13" y="126"/>
                      <a:pt x="12" y="128"/>
                      <a:pt x="12" y="130"/>
                    </a:cubicBezTo>
                    <a:cubicBezTo>
                      <a:pt x="11" y="131"/>
                      <a:pt x="11" y="132"/>
                      <a:pt x="11" y="133"/>
                    </a:cubicBezTo>
                    <a:cubicBezTo>
                      <a:pt x="11" y="134"/>
                      <a:pt x="12" y="135"/>
                      <a:pt x="14" y="136"/>
                    </a:cubicBezTo>
                    <a:cubicBezTo>
                      <a:pt x="15" y="137"/>
                      <a:pt x="18" y="138"/>
                      <a:pt x="18" y="141"/>
                    </a:cubicBezTo>
                    <a:cubicBezTo>
                      <a:pt x="19" y="144"/>
                      <a:pt x="18" y="146"/>
                      <a:pt x="17" y="147"/>
                    </a:cubicBezTo>
                    <a:cubicBezTo>
                      <a:pt x="16" y="149"/>
                      <a:pt x="14" y="149"/>
                      <a:pt x="13" y="149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7" y="153"/>
                      <a:pt x="16" y="162"/>
                      <a:pt x="15" y="164"/>
                    </a:cubicBezTo>
                    <a:cubicBezTo>
                      <a:pt x="14" y="167"/>
                      <a:pt x="11" y="167"/>
                      <a:pt x="9" y="167"/>
                    </a:cubicBezTo>
                    <a:cubicBezTo>
                      <a:pt x="9" y="167"/>
                      <a:pt x="8" y="167"/>
                      <a:pt x="8" y="167"/>
                    </a:cubicBezTo>
                    <a:cubicBezTo>
                      <a:pt x="8" y="169"/>
                      <a:pt x="7" y="171"/>
                      <a:pt x="7" y="172"/>
                    </a:cubicBezTo>
                    <a:cubicBezTo>
                      <a:pt x="6" y="174"/>
                      <a:pt x="6" y="175"/>
                      <a:pt x="6" y="175"/>
                    </a:cubicBezTo>
                    <a:cubicBezTo>
                      <a:pt x="6" y="176"/>
                      <a:pt x="6" y="177"/>
                      <a:pt x="6" y="178"/>
                    </a:cubicBezTo>
                    <a:cubicBezTo>
                      <a:pt x="6" y="182"/>
                      <a:pt x="5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1" y="185"/>
                    </a:cubicBezTo>
                    <a:cubicBezTo>
                      <a:pt x="1" y="185"/>
                      <a:pt x="1" y="185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1" y="191"/>
                      <a:pt x="4" y="193"/>
                    </a:cubicBezTo>
                    <a:cubicBezTo>
                      <a:pt x="7" y="195"/>
                      <a:pt x="7" y="198"/>
                      <a:pt x="7" y="200"/>
                    </a:cubicBezTo>
                    <a:cubicBezTo>
                      <a:pt x="7" y="202"/>
                      <a:pt x="7" y="204"/>
                      <a:pt x="8" y="205"/>
                    </a:cubicBezTo>
                    <a:cubicBezTo>
                      <a:pt x="10" y="207"/>
                      <a:pt x="11" y="209"/>
                      <a:pt x="11" y="211"/>
                    </a:cubicBezTo>
                    <a:cubicBezTo>
                      <a:pt x="12" y="213"/>
                      <a:pt x="12" y="214"/>
                      <a:pt x="14" y="215"/>
                    </a:cubicBezTo>
                    <a:cubicBezTo>
                      <a:pt x="18" y="219"/>
                      <a:pt x="19" y="221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7"/>
                      <a:pt x="17" y="227"/>
                    </a:cubicBezTo>
                    <a:cubicBezTo>
                      <a:pt x="18" y="227"/>
                      <a:pt x="20" y="228"/>
                      <a:pt x="20" y="230"/>
                    </a:cubicBezTo>
                    <a:cubicBezTo>
                      <a:pt x="20" y="231"/>
                      <a:pt x="20" y="232"/>
                      <a:pt x="20" y="234"/>
                    </a:cubicBezTo>
                    <a:cubicBezTo>
                      <a:pt x="20" y="235"/>
                      <a:pt x="20" y="238"/>
                      <a:pt x="20" y="239"/>
                    </a:cubicBezTo>
                    <a:cubicBezTo>
                      <a:pt x="20" y="239"/>
                      <a:pt x="21" y="239"/>
                      <a:pt x="22" y="238"/>
                    </a:cubicBezTo>
                    <a:cubicBezTo>
                      <a:pt x="23" y="238"/>
                      <a:pt x="25" y="238"/>
                      <a:pt x="27" y="238"/>
                    </a:cubicBezTo>
                    <a:cubicBezTo>
                      <a:pt x="28" y="238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9" y="235"/>
                    </a:cubicBezTo>
                    <a:cubicBezTo>
                      <a:pt x="29" y="234"/>
                      <a:pt x="29" y="233"/>
                      <a:pt x="29" y="233"/>
                    </a:cubicBezTo>
                    <a:cubicBezTo>
                      <a:pt x="29" y="230"/>
                      <a:pt x="32" y="229"/>
                      <a:pt x="33" y="229"/>
                    </a:cubicBezTo>
                    <a:cubicBezTo>
                      <a:pt x="33" y="229"/>
                      <a:pt x="33" y="229"/>
                      <a:pt x="33" y="228"/>
                    </a:cubicBezTo>
                    <a:cubicBezTo>
                      <a:pt x="34" y="227"/>
                      <a:pt x="36" y="225"/>
                      <a:pt x="39" y="225"/>
                    </a:cubicBezTo>
                    <a:cubicBezTo>
                      <a:pt x="41" y="225"/>
                      <a:pt x="43" y="226"/>
                      <a:pt x="45" y="227"/>
                    </a:cubicBezTo>
                    <a:cubicBezTo>
                      <a:pt x="45" y="227"/>
                      <a:pt x="46" y="227"/>
                      <a:pt x="46" y="227"/>
                    </a:cubicBezTo>
                    <a:cubicBezTo>
                      <a:pt x="48" y="227"/>
                      <a:pt x="48" y="224"/>
                      <a:pt x="49" y="223"/>
                    </a:cubicBezTo>
                    <a:cubicBezTo>
                      <a:pt x="49" y="220"/>
                      <a:pt x="51" y="220"/>
                      <a:pt x="51" y="220"/>
                    </a:cubicBezTo>
                    <a:cubicBezTo>
                      <a:pt x="53" y="220"/>
                      <a:pt x="54" y="221"/>
                      <a:pt x="55" y="222"/>
                    </a:cubicBezTo>
                    <a:cubicBezTo>
                      <a:pt x="56" y="221"/>
                      <a:pt x="57" y="219"/>
                      <a:pt x="58" y="217"/>
                    </a:cubicBezTo>
                    <a:cubicBezTo>
                      <a:pt x="56" y="218"/>
                      <a:pt x="54" y="218"/>
                      <a:pt x="53" y="217"/>
                    </a:cubicBezTo>
                    <a:cubicBezTo>
                      <a:pt x="52" y="214"/>
                      <a:pt x="55" y="206"/>
                      <a:pt x="55" y="206"/>
                    </a:cubicBezTo>
                    <a:cubicBezTo>
                      <a:pt x="56" y="204"/>
                      <a:pt x="56" y="199"/>
                      <a:pt x="56" y="196"/>
                    </a:cubicBezTo>
                    <a:cubicBezTo>
                      <a:pt x="56" y="193"/>
                      <a:pt x="56" y="192"/>
                      <a:pt x="57" y="191"/>
                    </a:cubicBezTo>
                    <a:cubicBezTo>
                      <a:pt x="57" y="189"/>
                      <a:pt x="58" y="184"/>
                      <a:pt x="64" y="182"/>
                    </a:cubicBezTo>
                    <a:cubicBezTo>
                      <a:pt x="68" y="181"/>
                      <a:pt x="73" y="177"/>
                      <a:pt x="73" y="175"/>
                    </a:cubicBezTo>
                    <a:cubicBezTo>
                      <a:pt x="72" y="173"/>
                      <a:pt x="75" y="171"/>
                      <a:pt x="77" y="168"/>
                    </a:cubicBezTo>
                    <a:cubicBezTo>
                      <a:pt x="78" y="167"/>
                      <a:pt x="80" y="166"/>
                      <a:pt x="80" y="165"/>
                    </a:cubicBezTo>
                    <a:cubicBezTo>
                      <a:pt x="79" y="164"/>
                      <a:pt x="73" y="157"/>
                      <a:pt x="70" y="155"/>
                    </a:cubicBezTo>
                    <a:cubicBezTo>
                      <a:pt x="69" y="155"/>
                      <a:pt x="67" y="155"/>
                      <a:pt x="66" y="155"/>
                    </a:cubicBezTo>
                    <a:cubicBezTo>
                      <a:pt x="64" y="155"/>
                      <a:pt x="62" y="155"/>
                      <a:pt x="62" y="153"/>
                    </a:cubicBezTo>
                    <a:cubicBezTo>
                      <a:pt x="61" y="153"/>
                      <a:pt x="61" y="152"/>
                      <a:pt x="61" y="151"/>
                    </a:cubicBezTo>
                    <a:cubicBezTo>
                      <a:pt x="61" y="150"/>
                      <a:pt x="61" y="146"/>
                      <a:pt x="60" y="139"/>
                    </a:cubicBezTo>
                    <a:cubicBezTo>
                      <a:pt x="59" y="137"/>
                      <a:pt x="61" y="134"/>
                      <a:pt x="62" y="132"/>
                    </a:cubicBezTo>
                    <a:cubicBezTo>
                      <a:pt x="63" y="130"/>
                      <a:pt x="64" y="129"/>
                      <a:pt x="64" y="128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4" y="124"/>
                      <a:pt x="64" y="119"/>
                      <a:pt x="68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70" y="115"/>
                      <a:pt x="71" y="113"/>
                      <a:pt x="74" y="112"/>
                    </a:cubicBezTo>
                    <a:cubicBezTo>
                      <a:pt x="75" y="112"/>
                      <a:pt x="75" y="111"/>
                      <a:pt x="76" y="109"/>
                    </a:cubicBezTo>
                    <a:cubicBezTo>
                      <a:pt x="77" y="107"/>
                      <a:pt x="78" y="105"/>
                      <a:pt x="81" y="103"/>
                    </a:cubicBezTo>
                    <a:cubicBezTo>
                      <a:pt x="83" y="103"/>
                      <a:pt x="84" y="102"/>
                      <a:pt x="86" y="101"/>
                    </a:cubicBezTo>
                    <a:cubicBezTo>
                      <a:pt x="87" y="100"/>
                      <a:pt x="89" y="99"/>
                      <a:pt x="92" y="97"/>
                    </a:cubicBezTo>
                    <a:cubicBezTo>
                      <a:pt x="98" y="94"/>
                      <a:pt x="107" y="88"/>
                      <a:pt x="108" y="85"/>
                    </a:cubicBezTo>
                    <a:cubicBezTo>
                      <a:pt x="108" y="85"/>
                      <a:pt x="108" y="84"/>
                      <a:pt x="107" y="83"/>
                    </a:cubicBezTo>
                    <a:cubicBezTo>
                      <a:pt x="106" y="81"/>
                      <a:pt x="103" y="77"/>
                      <a:pt x="108" y="74"/>
                    </a:cubicBezTo>
                    <a:cubicBezTo>
                      <a:pt x="110" y="72"/>
                      <a:pt x="110" y="71"/>
                      <a:pt x="110" y="69"/>
                    </a:cubicBezTo>
                    <a:cubicBezTo>
                      <a:pt x="110" y="68"/>
                      <a:pt x="110" y="65"/>
                      <a:pt x="113" y="64"/>
                    </a:cubicBezTo>
                    <a:cubicBezTo>
                      <a:pt x="115" y="63"/>
                      <a:pt x="116" y="62"/>
                      <a:pt x="118" y="60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21" y="57"/>
                      <a:pt x="123" y="57"/>
                      <a:pt x="124" y="57"/>
                    </a:cubicBezTo>
                    <a:cubicBezTo>
                      <a:pt x="125" y="57"/>
                      <a:pt x="125" y="57"/>
                      <a:pt x="126" y="57"/>
                    </a:cubicBezTo>
                    <a:cubicBezTo>
                      <a:pt x="128" y="57"/>
                      <a:pt x="130" y="58"/>
                      <a:pt x="132" y="57"/>
                    </a:cubicBezTo>
                    <a:cubicBezTo>
                      <a:pt x="133" y="57"/>
                      <a:pt x="135" y="57"/>
                      <a:pt x="136" y="57"/>
                    </a:cubicBezTo>
                    <a:cubicBezTo>
                      <a:pt x="136" y="57"/>
                      <a:pt x="136" y="57"/>
                      <a:pt x="136" y="57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5"/>
                      <a:pt x="136" y="55"/>
                      <a:pt x="135" y="55"/>
                    </a:cubicBezTo>
                    <a:cubicBezTo>
                      <a:pt x="135" y="54"/>
                      <a:pt x="131" y="50"/>
                      <a:pt x="132" y="48"/>
                    </a:cubicBezTo>
                    <a:cubicBezTo>
                      <a:pt x="132" y="47"/>
                      <a:pt x="133" y="46"/>
                      <a:pt x="135" y="46"/>
                    </a:cubicBezTo>
                    <a:cubicBezTo>
                      <a:pt x="135" y="46"/>
                      <a:pt x="135" y="44"/>
                      <a:pt x="135" y="42"/>
                    </a:cubicBezTo>
                    <a:cubicBezTo>
                      <a:pt x="135" y="41"/>
                      <a:pt x="135" y="40"/>
                      <a:pt x="134" y="40"/>
                    </a:cubicBezTo>
                    <a:cubicBezTo>
                      <a:pt x="132" y="39"/>
                      <a:pt x="132" y="35"/>
                      <a:pt x="132" y="33"/>
                    </a:cubicBezTo>
                    <a:cubicBezTo>
                      <a:pt x="132" y="32"/>
                      <a:pt x="132" y="30"/>
                      <a:pt x="132" y="30"/>
                    </a:cubicBezTo>
                    <a:cubicBezTo>
                      <a:pt x="128" y="28"/>
                      <a:pt x="129" y="23"/>
                      <a:pt x="130" y="19"/>
                    </a:cubicBezTo>
                    <a:cubicBezTo>
                      <a:pt x="130" y="18"/>
                      <a:pt x="130" y="18"/>
                      <a:pt x="130" y="17"/>
                    </a:cubicBezTo>
                    <a:cubicBezTo>
                      <a:pt x="130" y="16"/>
                      <a:pt x="123" y="13"/>
                      <a:pt x="120" y="11"/>
                    </a:cubicBezTo>
                    <a:cubicBezTo>
                      <a:pt x="118" y="11"/>
                      <a:pt x="117" y="10"/>
                      <a:pt x="115" y="10"/>
                    </a:cubicBezTo>
                    <a:cubicBezTo>
                      <a:pt x="112" y="8"/>
                      <a:pt x="109" y="6"/>
                      <a:pt x="107" y="4"/>
                    </a:cubicBezTo>
                    <a:cubicBezTo>
                      <a:pt x="106" y="3"/>
                      <a:pt x="105" y="2"/>
                      <a:pt x="103" y="1"/>
                    </a:cubicBezTo>
                    <a:cubicBezTo>
                      <a:pt x="103" y="1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5" name="Freeform 1220"/>
              <p:cNvSpPr>
                <a:spLocks/>
              </p:cNvSpPr>
              <p:nvPr/>
            </p:nvSpPr>
            <p:spPr bwMode="auto">
              <a:xfrm>
                <a:off x="2794" y="3079"/>
                <a:ext cx="46" cy="29"/>
              </a:xfrm>
              <a:custGeom>
                <a:avLst/>
                <a:gdLst>
                  <a:gd name="T0" fmla="*/ 41 w 48"/>
                  <a:gd name="T1" fmla="*/ 30 h 30"/>
                  <a:gd name="T2" fmla="*/ 41 w 48"/>
                  <a:gd name="T3" fmla="*/ 29 h 30"/>
                  <a:gd name="T4" fmla="*/ 42 w 48"/>
                  <a:gd name="T5" fmla="*/ 29 h 30"/>
                  <a:gd name="T6" fmla="*/ 43 w 48"/>
                  <a:gd name="T7" fmla="*/ 28 h 30"/>
                  <a:gd name="T8" fmla="*/ 43 w 48"/>
                  <a:gd name="T9" fmla="*/ 28 h 30"/>
                  <a:gd name="T10" fmla="*/ 43 w 48"/>
                  <a:gd name="T11" fmla="*/ 28 h 30"/>
                  <a:gd name="T12" fmla="*/ 45 w 48"/>
                  <a:gd name="T13" fmla="*/ 26 h 30"/>
                  <a:gd name="T14" fmla="*/ 45 w 48"/>
                  <a:gd name="T15" fmla="*/ 26 h 30"/>
                  <a:gd name="T16" fmla="*/ 45 w 48"/>
                  <a:gd name="T17" fmla="*/ 26 h 30"/>
                  <a:gd name="T18" fmla="*/ 42 w 48"/>
                  <a:gd name="T19" fmla="*/ 20 h 30"/>
                  <a:gd name="T20" fmla="*/ 42 w 48"/>
                  <a:gd name="T21" fmla="*/ 17 h 30"/>
                  <a:gd name="T22" fmla="*/ 42 w 48"/>
                  <a:gd name="T23" fmla="*/ 13 h 30"/>
                  <a:gd name="T24" fmla="*/ 44 w 48"/>
                  <a:gd name="T25" fmla="*/ 9 h 30"/>
                  <a:gd name="T26" fmla="*/ 46 w 48"/>
                  <a:gd name="T27" fmla="*/ 6 h 30"/>
                  <a:gd name="T28" fmla="*/ 48 w 48"/>
                  <a:gd name="T29" fmla="*/ 3 h 30"/>
                  <a:gd name="T30" fmla="*/ 48 w 48"/>
                  <a:gd name="T31" fmla="*/ 3 h 30"/>
                  <a:gd name="T32" fmla="*/ 48 w 48"/>
                  <a:gd name="T33" fmla="*/ 3 h 30"/>
                  <a:gd name="T34" fmla="*/ 48 w 48"/>
                  <a:gd name="T35" fmla="*/ 3 h 30"/>
                  <a:gd name="T36" fmla="*/ 37 w 48"/>
                  <a:gd name="T37" fmla="*/ 2 h 30"/>
                  <a:gd name="T38" fmla="*/ 26 w 48"/>
                  <a:gd name="T39" fmla="*/ 1 h 30"/>
                  <a:gd name="T40" fmla="*/ 19 w 48"/>
                  <a:gd name="T41" fmla="*/ 2 h 30"/>
                  <a:gd name="T42" fmla="*/ 6 w 48"/>
                  <a:gd name="T43" fmla="*/ 4 h 30"/>
                  <a:gd name="T44" fmla="*/ 1 w 48"/>
                  <a:gd name="T45" fmla="*/ 7 h 30"/>
                  <a:gd name="T46" fmla="*/ 0 w 48"/>
                  <a:gd name="T47" fmla="*/ 8 h 30"/>
                  <a:gd name="T48" fmla="*/ 2 w 48"/>
                  <a:gd name="T49" fmla="*/ 13 h 30"/>
                  <a:gd name="T50" fmla="*/ 2 w 48"/>
                  <a:gd name="T51" fmla="*/ 15 h 30"/>
                  <a:gd name="T52" fmla="*/ 7 w 48"/>
                  <a:gd name="T53" fmla="*/ 18 h 30"/>
                  <a:gd name="T54" fmla="*/ 13 w 48"/>
                  <a:gd name="T55" fmla="*/ 21 h 30"/>
                  <a:gd name="T56" fmla="*/ 13 w 48"/>
                  <a:gd name="T57" fmla="*/ 23 h 30"/>
                  <a:gd name="T58" fmla="*/ 13 w 48"/>
                  <a:gd name="T59" fmla="*/ 23 h 30"/>
                  <a:gd name="T60" fmla="*/ 15 w 48"/>
                  <a:gd name="T61" fmla="*/ 23 h 30"/>
                  <a:gd name="T62" fmla="*/ 16 w 48"/>
                  <a:gd name="T63" fmla="*/ 23 h 30"/>
                  <a:gd name="T64" fmla="*/ 18 w 48"/>
                  <a:gd name="T65" fmla="*/ 23 h 30"/>
                  <a:gd name="T66" fmla="*/ 23 w 48"/>
                  <a:gd name="T67" fmla="*/ 23 h 30"/>
                  <a:gd name="T68" fmla="*/ 23 w 48"/>
                  <a:gd name="T69" fmla="*/ 24 h 30"/>
                  <a:gd name="T70" fmla="*/ 32 w 48"/>
                  <a:gd name="T71" fmla="*/ 30 h 30"/>
                  <a:gd name="T72" fmla="*/ 33 w 48"/>
                  <a:gd name="T73" fmla="*/ 30 h 30"/>
                  <a:gd name="T74" fmla="*/ 33 w 48"/>
                  <a:gd name="T75" fmla="*/ 29 h 30"/>
                  <a:gd name="T76" fmla="*/ 34 w 48"/>
                  <a:gd name="T77" fmla="*/ 29 h 30"/>
                  <a:gd name="T78" fmla="*/ 34 w 48"/>
                  <a:gd name="T79" fmla="*/ 29 h 30"/>
                  <a:gd name="T80" fmla="*/ 41 w 48"/>
                  <a:gd name="T8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30">
                    <a:moveTo>
                      <a:pt x="41" y="30"/>
                    </a:moveTo>
                    <a:cubicBezTo>
                      <a:pt x="41" y="30"/>
                      <a:pt x="41" y="30"/>
                      <a:pt x="41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3" y="24"/>
                      <a:pt x="43" y="23"/>
                      <a:pt x="42" y="20"/>
                    </a:cubicBezTo>
                    <a:cubicBezTo>
                      <a:pt x="42" y="18"/>
                      <a:pt x="42" y="17"/>
                      <a:pt x="42" y="17"/>
                    </a:cubicBezTo>
                    <a:cubicBezTo>
                      <a:pt x="42" y="15"/>
                      <a:pt x="41" y="14"/>
                      <a:pt x="42" y="13"/>
                    </a:cubicBezTo>
                    <a:cubicBezTo>
                      <a:pt x="42" y="11"/>
                      <a:pt x="43" y="10"/>
                      <a:pt x="44" y="9"/>
                    </a:cubicBezTo>
                    <a:cubicBezTo>
                      <a:pt x="44" y="8"/>
                      <a:pt x="45" y="8"/>
                      <a:pt x="46" y="6"/>
                    </a:cubicBezTo>
                    <a:cubicBezTo>
                      <a:pt x="46" y="5"/>
                      <a:pt x="47" y="4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4"/>
                      <a:pt x="41" y="3"/>
                      <a:pt x="37" y="2"/>
                    </a:cubicBezTo>
                    <a:cubicBezTo>
                      <a:pt x="33" y="1"/>
                      <a:pt x="29" y="0"/>
                      <a:pt x="26" y="1"/>
                    </a:cubicBezTo>
                    <a:cubicBezTo>
                      <a:pt x="24" y="1"/>
                      <a:pt x="22" y="1"/>
                      <a:pt x="19" y="2"/>
                    </a:cubicBezTo>
                    <a:cubicBezTo>
                      <a:pt x="15" y="2"/>
                      <a:pt x="8" y="3"/>
                      <a:pt x="6" y="4"/>
                    </a:cubicBezTo>
                    <a:cubicBezTo>
                      <a:pt x="5" y="6"/>
                      <a:pt x="3" y="7"/>
                      <a:pt x="1" y="7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5" y="19"/>
                      <a:pt x="5" y="19"/>
                      <a:pt x="7" y="18"/>
                    </a:cubicBezTo>
                    <a:cubicBezTo>
                      <a:pt x="9" y="18"/>
                      <a:pt x="12" y="19"/>
                      <a:pt x="13" y="21"/>
                    </a:cubicBezTo>
                    <a:cubicBezTo>
                      <a:pt x="13" y="21"/>
                      <a:pt x="13" y="22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21" y="23"/>
                      <a:pt x="22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30" y="29"/>
                      <a:pt x="32" y="30"/>
                      <a:pt x="32" y="30"/>
                    </a:cubicBezTo>
                    <a:cubicBezTo>
                      <a:pt x="32" y="30"/>
                      <a:pt x="33" y="30"/>
                      <a:pt x="33" y="30"/>
                    </a:cubicBezTo>
                    <a:cubicBezTo>
                      <a:pt x="33" y="30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29"/>
                      <a:pt x="38" y="30"/>
                      <a:pt x="4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6" name="Freeform 1221"/>
              <p:cNvSpPr>
                <a:spLocks/>
              </p:cNvSpPr>
              <p:nvPr/>
            </p:nvSpPr>
            <p:spPr bwMode="auto">
              <a:xfrm>
                <a:off x="2600" y="2872"/>
                <a:ext cx="274" cy="229"/>
              </a:xfrm>
              <a:custGeom>
                <a:avLst/>
                <a:gdLst>
                  <a:gd name="T0" fmla="*/ 180 w 286"/>
                  <a:gd name="T1" fmla="*/ 35 h 239"/>
                  <a:gd name="T2" fmla="*/ 204 w 286"/>
                  <a:gd name="T3" fmla="*/ 46 h 239"/>
                  <a:gd name="T4" fmla="*/ 220 w 286"/>
                  <a:gd name="T5" fmla="*/ 48 h 239"/>
                  <a:gd name="T6" fmla="*/ 227 w 286"/>
                  <a:gd name="T7" fmla="*/ 37 h 239"/>
                  <a:gd name="T8" fmla="*/ 246 w 286"/>
                  <a:gd name="T9" fmla="*/ 21 h 239"/>
                  <a:gd name="T10" fmla="*/ 270 w 286"/>
                  <a:gd name="T11" fmla="*/ 33 h 239"/>
                  <a:gd name="T12" fmla="*/ 274 w 286"/>
                  <a:gd name="T13" fmla="*/ 29 h 239"/>
                  <a:gd name="T14" fmla="*/ 279 w 286"/>
                  <a:gd name="T15" fmla="*/ 17 h 239"/>
                  <a:gd name="T16" fmla="*/ 272 w 286"/>
                  <a:gd name="T17" fmla="*/ 9 h 239"/>
                  <a:gd name="T18" fmla="*/ 255 w 286"/>
                  <a:gd name="T19" fmla="*/ 10 h 239"/>
                  <a:gd name="T20" fmla="*/ 248 w 286"/>
                  <a:gd name="T21" fmla="*/ 2 h 239"/>
                  <a:gd name="T22" fmla="*/ 238 w 286"/>
                  <a:gd name="T23" fmla="*/ 6 h 239"/>
                  <a:gd name="T24" fmla="*/ 223 w 286"/>
                  <a:gd name="T25" fmla="*/ 10 h 239"/>
                  <a:gd name="T26" fmla="*/ 218 w 286"/>
                  <a:gd name="T27" fmla="*/ 5 h 239"/>
                  <a:gd name="T28" fmla="*/ 209 w 286"/>
                  <a:gd name="T29" fmla="*/ 10 h 239"/>
                  <a:gd name="T30" fmla="*/ 199 w 286"/>
                  <a:gd name="T31" fmla="*/ 24 h 239"/>
                  <a:gd name="T32" fmla="*/ 182 w 286"/>
                  <a:gd name="T33" fmla="*/ 18 h 239"/>
                  <a:gd name="T34" fmla="*/ 181 w 286"/>
                  <a:gd name="T35" fmla="*/ 24 h 239"/>
                  <a:gd name="T36" fmla="*/ 164 w 286"/>
                  <a:gd name="T37" fmla="*/ 27 h 239"/>
                  <a:gd name="T38" fmla="*/ 158 w 286"/>
                  <a:gd name="T39" fmla="*/ 20 h 239"/>
                  <a:gd name="T40" fmla="*/ 149 w 286"/>
                  <a:gd name="T41" fmla="*/ 30 h 239"/>
                  <a:gd name="T42" fmla="*/ 137 w 286"/>
                  <a:gd name="T43" fmla="*/ 33 h 239"/>
                  <a:gd name="T44" fmla="*/ 141 w 286"/>
                  <a:gd name="T45" fmla="*/ 47 h 239"/>
                  <a:gd name="T46" fmla="*/ 125 w 286"/>
                  <a:gd name="T47" fmla="*/ 46 h 239"/>
                  <a:gd name="T48" fmla="*/ 111 w 286"/>
                  <a:gd name="T49" fmla="*/ 48 h 239"/>
                  <a:gd name="T50" fmla="*/ 116 w 286"/>
                  <a:gd name="T51" fmla="*/ 53 h 239"/>
                  <a:gd name="T52" fmla="*/ 127 w 286"/>
                  <a:gd name="T53" fmla="*/ 57 h 239"/>
                  <a:gd name="T54" fmla="*/ 113 w 286"/>
                  <a:gd name="T55" fmla="*/ 65 h 239"/>
                  <a:gd name="T56" fmla="*/ 94 w 286"/>
                  <a:gd name="T57" fmla="*/ 94 h 239"/>
                  <a:gd name="T58" fmla="*/ 83 w 286"/>
                  <a:gd name="T59" fmla="*/ 111 h 239"/>
                  <a:gd name="T60" fmla="*/ 70 w 286"/>
                  <a:gd name="T61" fmla="*/ 122 h 239"/>
                  <a:gd name="T62" fmla="*/ 60 w 286"/>
                  <a:gd name="T63" fmla="*/ 135 h 239"/>
                  <a:gd name="T64" fmla="*/ 43 w 286"/>
                  <a:gd name="T65" fmla="*/ 148 h 239"/>
                  <a:gd name="T66" fmla="*/ 35 w 286"/>
                  <a:gd name="T67" fmla="*/ 155 h 239"/>
                  <a:gd name="T68" fmla="*/ 26 w 286"/>
                  <a:gd name="T69" fmla="*/ 165 h 239"/>
                  <a:gd name="T70" fmla="*/ 10 w 286"/>
                  <a:gd name="T71" fmla="*/ 174 h 239"/>
                  <a:gd name="T72" fmla="*/ 3 w 286"/>
                  <a:gd name="T73" fmla="*/ 186 h 239"/>
                  <a:gd name="T74" fmla="*/ 2 w 286"/>
                  <a:gd name="T75" fmla="*/ 203 h 239"/>
                  <a:gd name="T76" fmla="*/ 19 w 286"/>
                  <a:gd name="T77" fmla="*/ 204 h 239"/>
                  <a:gd name="T78" fmla="*/ 4 w 286"/>
                  <a:gd name="T79" fmla="*/ 213 h 239"/>
                  <a:gd name="T80" fmla="*/ 9 w 286"/>
                  <a:gd name="T81" fmla="*/ 215 h 239"/>
                  <a:gd name="T82" fmla="*/ 8 w 286"/>
                  <a:gd name="T83" fmla="*/ 228 h 239"/>
                  <a:gd name="T84" fmla="*/ 53 w 286"/>
                  <a:gd name="T85" fmla="*/ 222 h 239"/>
                  <a:gd name="T86" fmla="*/ 62 w 286"/>
                  <a:gd name="T87" fmla="*/ 213 h 239"/>
                  <a:gd name="T88" fmla="*/ 74 w 286"/>
                  <a:gd name="T89" fmla="*/ 215 h 239"/>
                  <a:gd name="T90" fmla="*/ 80 w 286"/>
                  <a:gd name="T91" fmla="*/ 194 h 239"/>
                  <a:gd name="T92" fmla="*/ 78 w 286"/>
                  <a:gd name="T93" fmla="*/ 178 h 239"/>
                  <a:gd name="T94" fmla="*/ 93 w 286"/>
                  <a:gd name="T95" fmla="*/ 135 h 239"/>
                  <a:gd name="T96" fmla="*/ 96 w 286"/>
                  <a:gd name="T97" fmla="*/ 123 h 239"/>
                  <a:gd name="T98" fmla="*/ 114 w 286"/>
                  <a:gd name="T99" fmla="*/ 93 h 239"/>
                  <a:gd name="T100" fmla="*/ 126 w 286"/>
                  <a:gd name="T101" fmla="*/ 68 h 239"/>
                  <a:gd name="T102" fmla="*/ 149 w 286"/>
                  <a:gd name="T103" fmla="*/ 49 h 239"/>
                  <a:gd name="T104" fmla="*/ 173 w 286"/>
                  <a:gd name="T105" fmla="*/ 4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6" h="239">
                    <a:moveTo>
                      <a:pt x="174" y="40"/>
                    </a:moveTo>
                    <a:cubicBezTo>
                      <a:pt x="175" y="39"/>
                      <a:pt x="175" y="39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7"/>
                      <a:pt x="177" y="37"/>
                      <a:pt x="178" y="36"/>
                    </a:cubicBezTo>
                    <a:cubicBezTo>
                      <a:pt x="178" y="36"/>
                      <a:pt x="178" y="36"/>
                      <a:pt x="178" y="36"/>
                    </a:cubicBezTo>
                    <a:cubicBezTo>
                      <a:pt x="179" y="36"/>
                      <a:pt x="179" y="36"/>
                      <a:pt x="180" y="35"/>
                    </a:cubicBezTo>
                    <a:cubicBezTo>
                      <a:pt x="180" y="35"/>
                      <a:pt x="180" y="35"/>
                      <a:pt x="180" y="35"/>
                    </a:cubicBezTo>
                    <a:cubicBezTo>
                      <a:pt x="181" y="35"/>
                      <a:pt x="182" y="35"/>
                      <a:pt x="182" y="35"/>
                    </a:cubicBezTo>
                    <a:cubicBezTo>
                      <a:pt x="185" y="36"/>
                      <a:pt x="187" y="38"/>
                      <a:pt x="189" y="40"/>
                    </a:cubicBezTo>
                    <a:cubicBezTo>
                      <a:pt x="191" y="42"/>
                      <a:pt x="193" y="44"/>
                      <a:pt x="195" y="44"/>
                    </a:cubicBezTo>
                    <a:cubicBezTo>
                      <a:pt x="196" y="45"/>
                      <a:pt x="197" y="45"/>
                      <a:pt x="198" y="45"/>
                    </a:cubicBezTo>
                    <a:cubicBezTo>
                      <a:pt x="201" y="46"/>
                      <a:pt x="203" y="46"/>
                      <a:pt x="204" y="46"/>
                    </a:cubicBezTo>
                    <a:cubicBezTo>
                      <a:pt x="204" y="46"/>
                      <a:pt x="205" y="46"/>
                      <a:pt x="205" y="46"/>
                    </a:cubicBezTo>
                    <a:cubicBezTo>
                      <a:pt x="206" y="44"/>
                      <a:pt x="209" y="44"/>
                      <a:pt x="212" y="45"/>
                    </a:cubicBezTo>
                    <a:cubicBezTo>
                      <a:pt x="213" y="45"/>
                      <a:pt x="214" y="46"/>
                      <a:pt x="215" y="46"/>
                    </a:cubicBezTo>
                    <a:cubicBezTo>
                      <a:pt x="215" y="45"/>
                      <a:pt x="216" y="45"/>
                      <a:pt x="216" y="45"/>
                    </a:cubicBezTo>
                    <a:cubicBezTo>
                      <a:pt x="218" y="45"/>
                      <a:pt x="219" y="47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1" y="47"/>
                      <a:pt x="221" y="45"/>
                      <a:pt x="221" y="44"/>
                    </a:cubicBezTo>
                    <a:cubicBezTo>
                      <a:pt x="221" y="43"/>
                      <a:pt x="222" y="41"/>
                      <a:pt x="225" y="41"/>
                    </a:cubicBezTo>
                    <a:cubicBezTo>
                      <a:pt x="226" y="41"/>
                      <a:pt x="226" y="41"/>
                      <a:pt x="227" y="41"/>
                    </a:cubicBezTo>
                    <a:cubicBezTo>
                      <a:pt x="228" y="41"/>
                      <a:pt x="228" y="41"/>
                      <a:pt x="228" y="41"/>
                    </a:cubicBezTo>
                    <a:cubicBezTo>
                      <a:pt x="228" y="40"/>
                      <a:pt x="228" y="38"/>
                      <a:pt x="227" y="37"/>
                    </a:cubicBezTo>
                    <a:cubicBezTo>
                      <a:pt x="227" y="36"/>
                      <a:pt x="227" y="34"/>
                      <a:pt x="227" y="33"/>
                    </a:cubicBezTo>
                    <a:cubicBezTo>
                      <a:pt x="227" y="30"/>
                      <a:pt x="230" y="28"/>
                      <a:pt x="231" y="27"/>
                    </a:cubicBezTo>
                    <a:cubicBezTo>
                      <a:pt x="232" y="27"/>
                      <a:pt x="234" y="26"/>
                      <a:pt x="234" y="26"/>
                    </a:cubicBezTo>
                    <a:cubicBezTo>
                      <a:pt x="234" y="22"/>
                      <a:pt x="238" y="22"/>
                      <a:pt x="241" y="22"/>
                    </a:cubicBezTo>
                    <a:cubicBezTo>
                      <a:pt x="242" y="22"/>
                      <a:pt x="242" y="22"/>
                      <a:pt x="242" y="22"/>
                    </a:cubicBezTo>
                    <a:cubicBezTo>
                      <a:pt x="244" y="22"/>
                      <a:pt x="245" y="22"/>
                      <a:pt x="246" y="21"/>
                    </a:cubicBezTo>
                    <a:cubicBezTo>
                      <a:pt x="247" y="20"/>
                      <a:pt x="249" y="19"/>
                      <a:pt x="252" y="19"/>
                    </a:cubicBezTo>
                    <a:cubicBezTo>
                      <a:pt x="255" y="19"/>
                      <a:pt x="257" y="20"/>
                      <a:pt x="258" y="22"/>
                    </a:cubicBezTo>
                    <a:cubicBezTo>
                      <a:pt x="259" y="23"/>
                      <a:pt x="261" y="24"/>
                      <a:pt x="263" y="25"/>
                    </a:cubicBezTo>
                    <a:cubicBezTo>
                      <a:pt x="266" y="27"/>
                      <a:pt x="269" y="28"/>
                      <a:pt x="270" y="31"/>
                    </a:cubicBezTo>
                    <a:cubicBezTo>
                      <a:pt x="270" y="31"/>
                      <a:pt x="270" y="32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1" y="33"/>
                      <a:pt x="271" y="33"/>
                    </a:cubicBezTo>
                    <a:cubicBezTo>
                      <a:pt x="271" y="33"/>
                      <a:pt x="271" y="33"/>
                      <a:pt x="271" y="33"/>
                    </a:cubicBezTo>
                    <a:cubicBezTo>
                      <a:pt x="272" y="33"/>
                      <a:pt x="273" y="33"/>
                      <a:pt x="273" y="33"/>
                    </a:cubicBezTo>
                    <a:cubicBezTo>
                      <a:pt x="274" y="33"/>
                      <a:pt x="275" y="32"/>
                      <a:pt x="276" y="31"/>
                    </a:cubicBezTo>
                    <a:cubicBezTo>
                      <a:pt x="277" y="31"/>
                      <a:pt x="277" y="30"/>
                      <a:pt x="277" y="30"/>
                    </a:cubicBezTo>
                    <a:cubicBezTo>
                      <a:pt x="276" y="30"/>
                      <a:pt x="275" y="30"/>
                      <a:pt x="274" y="29"/>
                    </a:cubicBezTo>
                    <a:cubicBezTo>
                      <a:pt x="273" y="28"/>
                      <a:pt x="273" y="27"/>
                      <a:pt x="273" y="26"/>
                    </a:cubicBezTo>
                    <a:cubicBezTo>
                      <a:pt x="272" y="26"/>
                      <a:pt x="270" y="24"/>
                      <a:pt x="269" y="24"/>
                    </a:cubicBezTo>
                    <a:cubicBezTo>
                      <a:pt x="267" y="23"/>
                      <a:pt x="266" y="22"/>
                      <a:pt x="265" y="21"/>
                    </a:cubicBezTo>
                    <a:cubicBezTo>
                      <a:pt x="265" y="20"/>
                      <a:pt x="265" y="19"/>
                      <a:pt x="266" y="19"/>
                    </a:cubicBezTo>
                    <a:cubicBezTo>
                      <a:pt x="267" y="17"/>
                      <a:pt x="271" y="17"/>
                      <a:pt x="274" y="19"/>
                    </a:cubicBezTo>
                    <a:cubicBezTo>
                      <a:pt x="276" y="20"/>
                      <a:pt x="276" y="20"/>
                      <a:pt x="279" y="17"/>
                    </a:cubicBezTo>
                    <a:cubicBezTo>
                      <a:pt x="281" y="15"/>
                      <a:pt x="284" y="15"/>
                      <a:pt x="285" y="15"/>
                    </a:cubicBezTo>
                    <a:cubicBezTo>
                      <a:pt x="286" y="15"/>
                      <a:pt x="286" y="15"/>
                      <a:pt x="286" y="15"/>
                    </a:cubicBezTo>
                    <a:cubicBezTo>
                      <a:pt x="285" y="14"/>
                      <a:pt x="284" y="14"/>
                      <a:pt x="284" y="13"/>
                    </a:cubicBezTo>
                    <a:cubicBezTo>
                      <a:pt x="282" y="13"/>
                      <a:pt x="281" y="12"/>
                      <a:pt x="281" y="11"/>
                    </a:cubicBezTo>
                    <a:cubicBezTo>
                      <a:pt x="280" y="10"/>
                      <a:pt x="277" y="8"/>
                      <a:pt x="274" y="9"/>
                    </a:cubicBezTo>
                    <a:cubicBezTo>
                      <a:pt x="274" y="9"/>
                      <a:pt x="273" y="9"/>
                      <a:pt x="272" y="9"/>
                    </a:cubicBezTo>
                    <a:cubicBezTo>
                      <a:pt x="270" y="9"/>
                      <a:pt x="269" y="8"/>
                      <a:pt x="268" y="7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66" y="6"/>
                      <a:pt x="266" y="6"/>
                    </a:cubicBezTo>
                    <a:cubicBezTo>
                      <a:pt x="264" y="6"/>
                      <a:pt x="261" y="8"/>
                      <a:pt x="261" y="10"/>
                    </a:cubicBezTo>
                    <a:cubicBezTo>
                      <a:pt x="261" y="16"/>
                      <a:pt x="256" y="16"/>
                      <a:pt x="254" y="14"/>
                    </a:cubicBezTo>
                    <a:cubicBezTo>
                      <a:pt x="254" y="13"/>
                      <a:pt x="254" y="11"/>
                      <a:pt x="255" y="10"/>
                    </a:cubicBezTo>
                    <a:cubicBezTo>
                      <a:pt x="255" y="10"/>
                      <a:pt x="255" y="9"/>
                      <a:pt x="255" y="8"/>
                    </a:cubicBezTo>
                    <a:cubicBezTo>
                      <a:pt x="254" y="8"/>
                      <a:pt x="254" y="7"/>
                      <a:pt x="254" y="6"/>
                    </a:cubicBezTo>
                    <a:cubicBezTo>
                      <a:pt x="255" y="5"/>
                      <a:pt x="255" y="3"/>
                      <a:pt x="257" y="3"/>
                    </a:cubicBezTo>
                    <a:cubicBezTo>
                      <a:pt x="257" y="3"/>
                      <a:pt x="257" y="3"/>
                      <a:pt x="257" y="2"/>
                    </a:cubicBezTo>
                    <a:cubicBezTo>
                      <a:pt x="256" y="1"/>
                      <a:pt x="255" y="1"/>
                      <a:pt x="253" y="1"/>
                    </a:cubicBezTo>
                    <a:cubicBezTo>
                      <a:pt x="250" y="0"/>
                      <a:pt x="249" y="2"/>
                      <a:pt x="248" y="2"/>
                    </a:cubicBezTo>
                    <a:cubicBezTo>
                      <a:pt x="248" y="3"/>
                      <a:pt x="248" y="4"/>
                      <a:pt x="248" y="4"/>
                    </a:cubicBezTo>
                    <a:cubicBezTo>
                      <a:pt x="248" y="4"/>
                      <a:pt x="249" y="6"/>
                      <a:pt x="248" y="8"/>
                    </a:cubicBezTo>
                    <a:cubicBezTo>
                      <a:pt x="247" y="11"/>
                      <a:pt x="243" y="16"/>
                      <a:pt x="239" y="16"/>
                    </a:cubicBezTo>
                    <a:cubicBezTo>
                      <a:pt x="238" y="16"/>
                      <a:pt x="238" y="15"/>
                      <a:pt x="237" y="15"/>
                    </a:cubicBezTo>
                    <a:cubicBezTo>
                      <a:pt x="236" y="13"/>
                      <a:pt x="236" y="11"/>
                      <a:pt x="237" y="8"/>
                    </a:cubicBezTo>
                    <a:cubicBezTo>
                      <a:pt x="237" y="7"/>
                      <a:pt x="237" y="6"/>
                      <a:pt x="238" y="6"/>
                    </a:cubicBezTo>
                    <a:cubicBezTo>
                      <a:pt x="237" y="6"/>
                      <a:pt x="236" y="7"/>
                      <a:pt x="234" y="9"/>
                    </a:cubicBezTo>
                    <a:cubicBezTo>
                      <a:pt x="233" y="11"/>
                      <a:pt x="232" y="12"/>
                      <a:pt x="231" y="13"/>
                    </a:cubicBezTo>
                    <a:cubicBezTo>
                      <a:pt x="227" y="17"/>
                      <a:pt x="225" y="20"/>
                      <a:pt x="222" y="21"/>
                    </a:cubicBezTo>
                    <a:cubicBezTo>
                      <a:pt x="221" y="21"/>
                      <a:pt x="221" y="21"/>
                      <a:pt x="221" y="21"/>
                    </a:cubicBezTo>
                    <a:cubicBezTo>
                      <a:pt x="220" y="21"/>
                      <a:pt x="218" y="20"/>
                      <a:pt x="218" y="18"/>
                    </a:cubicBezTo>
                    <a:cubicBezTo>
                      <a:pt x="217" y="16"/>
                      <a:pt x="219" y="12"/>
                      <a:pt x="223" y="10"/>
                    </a:cubicBezTo>
                    <a:cubicBezTo>
                      <a:pt x="224" y="9"/>
                      <a:pt x="225" y="7"/>
                      <a:pt x="226" y="5"/>
                    </a:cubicBezTo>
                    <a:cubicBezTo>
                      <a:pt x="227" y="3"/>
                      <a:pt x="228" y="1"/>
                      <a:pt x="230" y="1"/>
                    </a:cubicBezTo>
                    <a:cubicBezTo>
                      <a:pt x="230" y="1"/>
                      <a:pt x="230" y="1"/>
                      <a:pt x="229" y="1"/>
                    </a:cubicBezTo>
                    <a:cubicBezTo>
                      <a:pt x="228" y="0"/>
                      <a:pt x="227" y="1"/>
                      <a:pt x="226" y="3"/>
                    </a:cubicBezTo>
                    <a:cubicBezTo>
                      <a:pt x="226" y="4"/>
                      <a:pt x="225" y="4"/>
                      <a:pt x="225" y="5"/>
                    </a:cubicBezTo>
                    <a:cubicBezTo>
                      <a:pt x="223" y="6"/>
                      <a:pt x="220" y="6"/>
                      <a:pt x="218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6" y="5"/>
                      <a:pt x="216" y="5"/>
                      <a:pt x="216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6" y="7"/>
                      <a:pt x="216" y="9"/>
                      <a:pt x="216" y="10"/>
                    </a:cubicBezTo>
                    <a:cubicBezTo>
                      <a:pt x="215" y="11"/>
                      <a:pt x="214" y="12"/>
                      <a:pt x="213" y="12"/>
                    </a:cubicBezTo>
                    <a:cubicBezTo>
                      <a:pt x="212" y="12"/>
                      <a:pt x="210" y="12"/>
                      <a:pt x="209" y="10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08" y="9"/>
                      <a:pt x="206" y="10"/>
                      <a:pt x="205" y="12"/>
                    </a:cubicBezTo>
                    <a:cubicBezTo>
                      <a:pt x="204" y="13"/>
                      <a:pt x="203" y="14"/>
                      <a:pt x="203" y="15"/>
                    </a:cubicBezTo>
                    <a:cubicBezTo>
                      <a:pt x="203" y="16"/>
                      <a:pt x="204" y="18"/>
                      <a:pt x="204" y="19"/>
                    </a:cubicBezTo>
                    <a:cubicBezTo>
                      <a:pt x="203" y="22"/>
                      <a:pt x="202" y="23"/>
                      <a:pt x="200" y="24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196" y="24"/>
                      <a:pt x="195" y="21"/>
                      <a:pt x="195" y="18"/>
                    </a:cubicBezTo>
                    <a:cubicBezTo>
                      <a:pt x="195" y="18"/>
                      <a:pt x="195" y="18"/>
                      <a:pt x="195" y="17"/>
                    </a:cubicBezTo>
                    <a:cubicBezTo>
                      <a:pt x="195" y="17"/>
                      <a:pt x="195" y="18"/>
                      <a:pt x="195" y="18"/>
                    </a:cubicBezTo>
                    <a:cubicBezTo>
                      <a:pt x="194" y="19"/>
                      <a:pt x="193" y="20"/>
                      <a:pt x="190" y="20"/>
                    </a:cubicBezTo>
                    <a:cubicBezTo>
                      <a:pt x="189" y="20"/>
                      <a:pt x="187" y="20"/>
                      <a:pt x="186" y="19"/>
                    </a:cubicBezTo>
                    <a:cubicBezTo>
                      <a:pt x="186" y="18"/>
                      <a:pt x="184" y="18"/>
                      <a:pt x="182" y="18"/>
                    </a:cubicBezTo>
                    <a:cubicBezTo>
                      <a:pt x="183" y="19"/>
                      <a:pt x="183" y="19"/>
                      <a:pt x="183" y="19"/>
                    </a:cubicBezTo>
                    <a:cubicBezTo>
                      <a:pt x="186" y="20"/>
                      <a:pt x="187" y="21"/>
                      <a:pt x="188" y="23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7" y="25"/>
                      <a:pt x="187" y="25"/>
                      <a:pt x="187" y="25"/>
                    </a:cubicBezTo>
                    <a:cubicBezTo>
                      <a:pt x="186" y="26"/>
                      <a:pt x="185" y="26"/>
                      <a:pt x="183" y="25"/>
                    </a:cubicBezTo>
                    <a:cubicBezTo>
                      <a:pt x="182" y="25"/>
                      <a:pt x="182" y="24"/>
                      <a:pt x="181" y="24"/>
                    </a:cubicBezTo>
                    <a:cubicBezTo>
                      <a:pt x="180" y="25"/>
                      <a:pt x="178" y="25"/>
                      <a:pt x="175" y="23"/>
                    </a:cubicBezTo>
                    <a:cubicBezTo>
                      <a:pt x="176" y="24"/>
                      <a:pt x="175" y="25"/>
                      <a:pt x="175" y="26"/>
                    </a:cubicBezTo>
                    <a:cubicBezTo>
                      <a:pt x="175" y="27"/>
                      <a:pt x="175" y="27"/>
                      <a:pt x="175" y="28"/>
                    </a:cubicBezTo>
                    <a:cubicBezTo>
                      <a:pt x="175" y="33"/>
                      <a:pt x="170" y="33"/>
                      <a:pt x="168" y="30"/>
                    </a:cubicBezTo>
                    <a:cubicBezTo>
                      <a:pt x="167" y="29"/>
                      <a:pt x="167" y="27"/>
                      <a:pt x="167" y="26"/>
                    </a:cubicBezTo>
                    <a:cubicBezTo>
                      <a:pt x="166" y="26"/>
                      <a:pt x="165" y="26"/>
                      <a:pt x="164" y="27"/>
                    </a:cubicBezTo>
                    <a:cubicBezTo>
                      <a:pt x="163" y="28"/>
                      <a:pt x="163" y="28"/>
                      <a:pt x="162" y="28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60" y="27"/>
                      <a:pt x="160" y="27"/>
                      <a:pt x="160" y="27"/>
                    </a:cubicBezTo>
                    <a:cubicBezTo>
                      <a:pt x="159" y="26"/>
                      <a:pt x="160" y="25"/>
                      <a:pt x="160" y="23"/>
                    </a:cubicBezTo>
                    <a:cubicBezTo>
                      <a:pt x="160" y="22"/>
                      <a:pt x="161" y="20"/>
                      <a:pt x="160" y="20"/>
                    </a:cubicBezTo>
                    <a:cubicBezTo>
                      <a:pt x="160" y="20"/>
                      <a:pt x="159" y="20"/>
                      <a:pt x="158" y="20"/>
                    </a:cubicBezTo>
                    <a:cubicBezTo>
                      <a:pt x="157" y="21"/>
                      <a:pt x="156" y="21"/>
                      <a:pt x="155" y="2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22"/>
                      <a:pt x="153" y="22"/>
                      <a:pt x="153" y="22"/>
                    </a:cubicBezTo>
                    <a:cubicBezTo>
                      <a:pt x="155" y="24"/>
                      <a:pt x="155" y="26"/>
                      <a:pt x="154" y="28"/>
                    </a:cubicBezTo>
                    <a:cubicBezTo>
                      <a:pt x="154" y="29"/>
                      <a:pt x="152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1"/>
                      <a:pt x="148" y="33"/>
                      <a:pt x="148" y="33"/>
                    </a:cubicBezTo>
                    <a:cubicBezTo>
                      <a:pt x="147" y="34"/>
                      <a:pt x="146" y="35"/>
                      <a:pt x="145" y="35"/>
                    </a:cubicBezTo>
                    <a:cubicBezTo>
                      <a:pt x="143" y="35"/>
                      <a:pt x="141" y="34"/>
                      <a:pt x="141" y="32"/>
                    </a:cubicBezTo>
                    <a:cubicBezTo>
                      <a:pt x="141" y="32"/>
                      <a:pt x="140" y="32"/>
                      <a:pt x="140" y="32"/>
                    </a:cubicBezTo>
                    <a:cubicBezTo>
                      <a:pt x="139" y="32"/>
                      <a:pt x="137" y="32"/>
                      <a:pt x="137" y="33"/>
                    </a:cubicBezTo>
                    <a:cubicBezTo>
                      <a:pt x="136" y="34"/>
                      <a:pt x="135" y="35"/>
                      <a:pt x="134" y="36"/>
                    </a:cubicBezTo>
                    <a:cubicBezTo>
                      <a:pt x="133" y="37"/>
                      <a:pt x="132" y="37"/>
                      <a:pt x="132" y="38"/>
                    </a:cubicBezTo>
                    <a:cubicBezTo>
                      <a:pt x="133" y="37"/>
                      <a:pt x="135" y="37"/>
                      <a:pt x="137" y="37"/>
                    </a:cubicBezTo>
                    <a:cubicBezTo>
                      <a:pt x="138" y="38"/>
                      <a:pt x="140" y="39"/>
                      <a:pt x="139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41" y="43"/>
                      <a:pt x="141" y="46"/>
                      <a:pt x="141" y="47"/>
                    </a:cubicBezTo>
                    <a:cubicBezTo>
                      <a:pt x="140" y="49"/>
                      <a:pt x="137" y="50"/>
                      <a:pt x="135" y="48"/>
                    </a:cubicBezTo>
                    <a:cubicBezTo>
                      <a:pt x="134" y="47"/>
                      <a:pt x="134" y="46"/>
                      <a:pt x="133" y="46"/>
                    </a:cubicBezTo>
                    <a:cubicBezTo>
                      <a:pt x="133" y="46"/>
                      <a:pt x="133" y="47"/>
                      <a:pt x="133" y="47"/>
                    </a:cubicBezTo>
                    <a:cubicBezTo>
                      <a:pt x="132" y="50"/>
                      <a:pt x="131" y="50"/>
                      <a:pt x="130" y="50"/>
                    </a:cubicBezTo>
                    <a:cubicBezTo>
                      <a:pt x="128" y="50"/>
                      <a:pt x="127" y="49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5" y="46"/>
                      <a:pt x="124" y="46"/>
                      <a:pt x="124" y="46"/>
                    </a:cubicBezTo>
                    <a:cubicBezTo>
                      <a:pt x="123" y="48"/>
                      <a:pt x="122" y="49"/>
                      <a:pt x="120" y="49"/>
                    </a:cubicBezTo>
                    <a:cubicBezTo>
                      <a:pt x="120" y="49"/>
                      <a:pt x="119" y="49"/>
                      <a:pt x="119" y="48"/>
                    </a:cubicBezTo>
                    <a:cubicBezTo>
                      <a:pt x="117" y="47"/>
                      <a:pt x="117" y="45"/>
                      <a:pt x="118" y="43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5" y="46"/>
                      <a:pt x="113" y="47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1" y="51"/>
                      <a:pt x="109" y="52"/>
                      <a:pt x="108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11" y="52"/>
                      <a:pt x="113" y="52"/>
                      <a:pt x="114" y="53"/>
                    </a:cubicBezTo>
                    <a:cubicBezTo>
                      <a:pt x="115" y="53"/>
                      <a:pt x="116" y="53"/>
                      <a:pt x="116" y="53"/>
                    </a:cubicBezTo>
                    <a:cubicBezTo>
                      <a:pt x="116" y="53"/>
                      <a:pt x="117" y="53"/>
                      <a:pt x="118" y="52"/>
                    </a:cubicBezTo>
                    <a:cubicBezTo>
                      <a:pt x="120" y="50"/>
                      <a:pt x="122" y="49"/>
                      <a:pt x="123" y="49"/>
                    </a:cubicBezTo>
                    <a:cubicBezTo>
                      <a:pt x="125" y="49"/>
                      <a:pt x="126" y="50"/>
                      <a:pt x="128" y="51"/>
                    </a:cubicBezTo>
                    <a:cubicBezTo>
                      <a:pt x="129" y="52"/>
                      <a:pt x="129" y="53"/>
                      <a:pt x="129" y="53"/>
                    </a:cubicBezTo>
                    <a:cubicBezTo>
                      <a:pt x="129" y="55"/>
                      <a:pt x="128" y="56"/>
                      <a:pt x="128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9" y="59"/>
                      <a:pt x="128" y="61"/>
                      <a:pt x="128" y="61"/>
                    </a:cubicBezTo>
                    <a:cubicBezTo>
                      <a:pt x="128" y="63"/>
                      <a:pt x="126" y="64"/>
                      <a:pt x="124" y="64"/>
                    </a:cubicBezTo>
                    <a:cubicBezTo>
                      <a:pt x="123" y="64"/>
                      <a:pt x="122" y="64"/>
                      <a:pt x="122" y="63"/>
                    </a:cubicBezTo>
                    <a:cubicBezTo>
                      <a:pt x="121" y="63"/>
                      <a:pt x="121" y="62"/>
                      <a:pt x="121" y="61"/>
                    </a:cubicBezTo>
                    <a:cubicBezTo>
                      <a:pt x="121" y="60"/>
                      <a:pt x="120" y="59"/>
                      <a:pt x="120" y="59"/>
                    </a:cubicBezTo>
                    <a:cubicBezTo>
                      <a:pt x="119" y="61"/>
                      <a:pt x="117" y="65"/>
                      <a:pt x="113" y="65"/>
                    </a:cubicBezTo>
                    <a:cubicBezTo>
                      <a:pt x="112" y="65"/>
                      <a:pt x="110" y="68"/>
                      <a:pt x="110" y="71"/>
                    </a:cubicBezTo>
                    <a:cubicBezTo>
                      <a:pt x="110" y="75"/>
                      <a:pt x="108" y="75"/>
                      <a:pt x="107" y="75"/>
                    </a:cubicBezTo>
                    <a:cubicBezTo>
                      <a:pt x="107" y="75"/>
                      <a:pt x="106" y="75"/>
                      <a:pt x="106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5" y="80"/>
                      <a:pt x="99" y="87"/>
                      <a:pt x="95" y="90"/>
                    </a:cubicBezTo>
                    <a:cubicBezTo>
                      <a:pt x="93" y="92"/>
                      <a:pt x="93" y="93"/>
                      <a:pt x="94" y="94"/>
                    </a:cubicBezTo>
                    <a:cubicBezTo>
                      <a:pt x="94" y="95"/>
                      <a:pt x="95" y="96"/>
                      <a:pt x="94" y="98"/>
                    </a:cubicBezTo>
                    <a:cubicBezTo>
                      <a:pt x="93" y="100"/>
                      <a:pt x="91" y="101"/>
                      <a:pt x="89" y="101"/>
                    </a:cubicBezTo>
                    <a:cubicBezTo>
                      <a:pt x="88" y="101"/>
                      <a:pt x="87" y="101"/>
                      <a:pt x="86" y="101"/>
                    </a:cubicBezTo>
                    <a:cubicBezTo>
                      <a:pt x="86" y="100"/>
                      <a:pt x="85" y="100"/>
                      <a:pt x="84" y="100"/>
                    </a:cubicBezTo>
                    <a:cubicBezTo>
                      <a:pt x="84" y="101"/>
                      <a:pt x="84" y="102"/>
                      <a:pt x="85" y="103"/>
                    </a:cubicBezTo>
                    <a:cubicBezTo>
                      <a:pt x="85" y="105"/>
                      <a:pt x="85" y="109"/>
                      <a:pt x="83" y="111"/>
                    </a:cubicBezTo>
                    <a:cubicBezTo>
                      <a:pt x="82" y="111"/>
                      <a:pt x="82" y="112"/>
                      <a:pt x="83" y="114"/>
                    </a:cubicBezTo>
                    <a:cubicBezTo>
                      <a:pt x="83" y="115"/>
                      <a:pt x="84" y="116"/>
                      <a:pt x="84" y="117"/>
                    </a:cubicBezTo>
                    <a:cubicBezTo>
                      <a:pt x="84" y="118"/>
                      <a:pt x="83" y="120"/>
                      <a:pt x="80" y="120"/>
                    </a:cubicBezTo>
                    <a:cubicBezTo>
                      <a:pt x="80" y="120"/>
                      <a:pt x="79" y="119"/>
                      <a:pt x="78" y="119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5" y="121"/>
                      <a:pt x="72" y="122"/>
                      <a:pt x="70" y="122"/>
                    </a:cubicBezTo>
                    <a:cubicBezTo>
                      <a:pt x="71" y="123"/>
                      <a:pt x="72" y="124"/>
                      <a:pt x="74" y="126"/>
                    </a:cubicBezTo>
                    <a:cubicBezTo>
                      <a:pt x="76" y="127"/>
                      <a:pt x="76" y="129"/>
                      <a:pt x="76" y="130"/>
                    </a:cubicBezTo>
                    <a:cubicBezTo>
                      <a:pt x="75" y="131"/>
                      <a:pt x="73" y="132"/>
                      <a:pt x="72" y="132"/>
                    </a:cubicBezTo>
                    <a:cubicBezTo>
                      <a:pt x="70" y="132"/>
                      <a:pt x="69" y="131"/>
                      <a:pt x="68" y="130"/>
                    </a:cubicBezTo>
                    <a:cubicBezTo>
                      <a:pt x="67" y="131"/>
                      <a:pt x="66" y="131"/>
                      <a:pt x="66" y="132"/>
                    </a:cubicBezTo>
                    <a:cubicBezTo>
                      <a:pt x="64" y="133"/>
                      <a:pt x="62" y="134"/>
                      <a:pt x="60" y="135"/>
                    </a:cubicBezTo>
                    <a:cubicBezTo>
                      <a:pt x="58" y="135"/>
                      <a:pt x="58" y="137"/>
                      <a:pt x="57" y="138"/>
                    </a:cubicBezTo>
                    <a:cubicBezTo>
                      <a:pt x="57" y="139"/>
                      <a:pt x="56" y="142"/>
                      <a:pt x="53" y="142"/>
                    </a:cubicBezTo>
                    <a:cubicBezTo>
                      <a:pt x="52" y="142"/>
                      <a:pt x="52" y="142"/>
                      <a:pt x="51" y="145"/>
                    </a:cubicBezTo>
                    <a:cubicBezTo>
                      <a:pt x="51" y="147"/>
                      <a:pt x="50" y="149"/>
                      <a:pt x="48" y="150"/>
                    </a:cubicBezTo>
                    <a:cubicBezTo>
                      <a:pt x="48" y="151"/>
                      <a:pt x="47" y="151"/>
                      <a:pt x="46" y="151"/>
                    </a:cubicBezTo>
                    <a:cubicBezTo>
                      <a:pt x="44" y="151"/>
                      <a:pt x="43" y="149"/>
                      <a:pt x="43" y="148"/>
                    </a:cubicBezTo>
                    <a:cubicBezTo>
                      <a:pt x="42" y="146"/>
                      <a:pt x="42" y="146"/>
                      <a:pt x="41" y="146"/>
                    </a:cubicBezTo>
                    <a:cubicBezTo>
                      <a:pt x="40" y="146"/>
                      <a:pt x="40" y="146"/>
                      <a:pt x="40" y="146"/>
                    </a:cubicBezTo>
                    <a:cubicBezTo>
                      <a:pt x="40" y="146"/>
                      <a:pt x="40" y="147"/>
                      <a:pt x="41" y="149"/>
                    </a:cubicBezTo>
                    <a:cubicBezTo>
                      <a:pt x="42" y="149"/>
                      <a:pt x="43" y="151"/>
                      <a:pt x="42" y="152"/>
                    </a:cubicBezTo>
                    <a:cubicBezTo>
                      <a:pt x="41" y="154"/>
                      <a:pt x="40" y="154"/>
                      <a:pt x="38" y="154"/>
                    </a:cubicBezTo>
                    <a:cubicBezTo>
                      <a:pt x="37" y="154"/>
                      <a:pt x="36" y="154"/>
                      <a:pt x="35" y="155"/>
                    </a:cubicBezTo>
                    <a:cubicBezTo>
                      <a:pt x="33" y="157"/>
                      <a:pt x="30" y="158"/>
                      <a:pt x="28" y="158"/>
                    </a:cubicBezTo>
                    <a:cubicBezTo>
                      <a:pt x="27" y="158"/>
                      <a:pt x="26" y="158"/>
                      <a:pt x="25" y="158"/>
                    </a:cubicBezTo>
                    <a:cubicBezTo>
                      <a:pt x="26" y="158"/>
                      <a:pt x="26" y="158"/>
                      <a:pt x="26" y="159"/>
                    </a:cubicBezTo>
                    <a:cubicBezTo>
                      <a:pt x="28" y="159"/>
                      <a:pt x="30" y="160"/>
                      <a:pt x="30" y="161"/>
                    </a:cubicBezTo>
                    <a:cubicBezTo>
                      <a:pt x="31" y="162"/>
                      <a:pt x="31" y="163"/>
                      <a:pt x="30" y="164"/>
                    </a:cubicBezTo>
                    <a:cubicBezTo>
                      <a:pt x="29" y="165"/>
                      <a:pt x="28" y="165"/>
                      <a:pt x="26" y="165"/>
                    </a:cubicBezTo>
                    <a:cubicBezTo>
                      <a:pt x="24" y="165"/>
                      <a:pt x="21" y="165"/>
                      <a:pt x="18" y="164"/>
                    </a:cubicBezTo>
                    <a:cubicBezTo>
                      <a:pt x="18" y="164"/>
                      <a:pt x="18" y="165"/>
                      <a:pt x="18" y="165"/>
                    </a:cubicBezTo>
                    <a:cubicBezTo>
                      <a:pt x="17" y="167"/>
                      <a:pt x="16" y="169"/>
                      <a:pt x="13" y="168"/>
                    </a:cubicBezTo>
                    <a:cubicBezTo>
                      <a:pt x="12" y="168"/>
                      <a:pt x="10" y="169"/>
                      <a:pt x="9" y="169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11" y="172"/>
                      <a:pt x="11" y="173"/>
                      <a:pt x="10" y="174"/>
                    </a:cubicBezTo>
                    <a:cubicBezTo>
                      <a:pt x="10" y="174"/>
                      <a:pt x="9" y="176"/>
                      <a:pt x="7" y="176"/>
                    </a:cubicBezTo>
                    <a:cubicBezTo>
                      <a:pt x="5" y="176"/>
                      <a:pt x="4" y="175"/>
                      <a:pt x="2" y="174"/>
                    </a:cubicBezTo>
                    <a:cubicBezTo>
                      <a:pt x="2" y="175"/>
                      <a:pt x="1" y="176"/>
                      <a:pt x="0" y="178"/>
                    </a:cubicBezTo>
                    <a:cubicBezTo>
                      <a:pt x="0" y="179"/>
                      <a:pt x="2" y="180"/>
                      <a:pt x="2" y="180"/>
                    </a:cubicBezTo>
                    <a:cubicBezTo>
                      <a:pt x="4" y="181"/>
                      <a:pt x="5" y="182"/>
                      <a:pt x="5" y="184"/>
                    </a:cubicBezTo>
                    <a:cubicBezTo>
                      <a:pt x="5" y="185"/>
                      <a:pt x="4" y="185"/>
                      <a:pt x="3" y="186"/>
                    </a:cubicBezTo>
                    <a:cubicBezTo>
                      <a:pt x="5" y="187"/>
                      <a:pt x="5" y="188"/>
                      <a:pt x="5" y="189"/>
                    </a:cubicBezTo>
                    <a:cubicBezTo>
                      <a:pt x="5" y="191"/>
                      <a:pt x="3" y="193"/>
                      <a:pt x="1" y="194"/>
                    </a:cubicBezTo>
                    <a:cubicBezTo>
                      <a:pt x="1" y="194"/>
                      <a:pt x="1" y="195"/>
                      <a:pt x="2" y="196"/>
                    </a:cubicBezTo>
                    <a:cubicBezTo>
                      <a:pt x="4" y="198"/>
                      <a:pt x="2" y="200"/>
                      <a:pt x="1" y="201"/>
                    </a:cubicBezTo>
                    <a:cubicBezTo>
                      <a:pt x="0" y="202"/>
                      <a:pt x="0" y="202"/>
                      <a:pt x="1" y="203"/>
                    </a:cubicBezTo>
                    <a:cubicBezTo>
                      <a:pt x="1" y="203"/>
                      <a:pt x="2" y="203"/>
                      <a:pt x="2" y="203"/>
                    </a:cubicBezTo>
                    <a:cubicBezTo>
                      <a:pt x="2" y="203"/>
                      <a:pt x="2" y="203"/>
                      <a:pt x="2" y="203"/>
                    </a:cubicBezTo>
                    <a:cubicBezTo>
                      <a:pt x="3" y="203"/>
                      <a:pt x="3" y="203"/>
                      <a:pt x="4" y="203"/>
                    </a:cubicBezTo>
                    <a:cubicBezTo>
                      <a:pt x="5" y="203"/>
                      <a:pt x="6" y="203"/>
                      <a:pt x="7" y="205"/>
                    </a:cubicBezTo>
                    <a:cubicBezTo>
                      <a:pt x="7" y="205"/>
                      <a:pt x="9" y="204"/>
                      <a:pt x="12" y="201"/>
                    </a:cubicBezTo>
                    <a:cubicBezTo>
                      <a:pt x="13" y="200"/>
                      <a:pt x="14" y="200"/>
                      <a:pt x="15" y="200"/>
                    </a:cubicBezTo>
                    <a:cubicBezTo>
                      <a:pt x="17" y="200"/>
                      <a:pt x="19" y="202"/>
                      <a:pt x="19" y="204"/>
                    </a:cubicBezTo>
                    <a:cubicBezTo>
                      <a:pt x="19" y="207"/>
                      <a:pt x="17" y="208"/>
                      <a:pt x="15" y="208"/>
                    </a:cubicBezTo>
                    <a:cubicBezTo>
                      <a:pt x="15" y="208"/>
                      <a:pt x="15" y="208"/>
                      <a:pt x="15" y="208"/>
                    </a:cubicBezTo>
                    <a:cubicBezTo>
                      <a:pt x="14" y="208"/>
                      <a:pt x="12" y="209"/>
                      <a:pt x="12" y="209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2" y="212"/>
                      <a:pt x="11" y="213"/>
                      <a:pt x="11" y="214"/>
                    </a:cubicBezTo>
                    <a:cubicBezTo>
                      <a:pt x="9" y="215"/>
                      <a:pt x="6" y="215"/>
                      <a:pt x="4" y="213"/>
                    </a:cubicBezTo>
                    <a:cubicBezTo>
                      <a:pt x="4" y="213"/>
                      <a:pt x="3" y="212"/>
                      <a:pt x="3" y="211"/>
                    </a:cubicBezTo>
                    <a:cubicBezTo>
                      <a:pt x="3" y="211"/>
                      <a:pt x="3" y="212"/>
                      <a:pt x="3" y="212"/>
                    </a:cubicBezTo>
                    <a:cubicBezTo>
                      <a:pt x="5" y="214"/>
                      <a:pt x="4" y="217"/>
                      <a:pt x="3" y="218"/>
                    </a:cubicBezTo>
                    <a:cubicBezTo>
                      <a:pt x="3" y="219"/>
                      <a:pt x="2" y="219"/>
                      <a:pt x="2" y="219"/>
                    </a:cubicBezTo>
                    <a:cubicBezTo>
                      <a:pt x="3" y="219"/>
                      <a:pt x="4" y="219"/>
                      <a:pt x="5" y="218"/>
                    </a:cubicBezTo>
                    <a:cubicBezTo>
                      <a:pt x="6" y="216"/>
                      <a:pt x="8" y="215"/>
                      <a:pt x="9" y="215"/>
                    </a:cubicBezTo>
                    <a:cubicBezTo>
                      <a:pt x="12" y="215"/>
                      <a:pt x="13" y="217"/>
                      <a:pt x="14" y="219"/>
                    </a:cubicBezTo>
                    <a:cubicBezTo>
                      <a:pt x="15" y="219"/>
                      <a:pt x="15" y="220"/>
                      <a:pt x="15" y="222"/>
                    </a:cubicBezTo>
                    <a:cubicBezTo>
                      <a:pt x="14" y="223"/>
                      <a:pt x="13" y="223"/>
                      <a:pt x="12" y="223"/>
                    </a:cubicBezTo>
                    <a:cubicBezTo>
                      <a:pt x="12" y="223"/>
                      <a:pt x="12" y="223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8"/>
                      <a:pt x="10" y="228"/>
                      <a:pt x="8" y="228"/>
                    </a:cubicBezTo>
                    <a:cubicBezTo>
                      <a:pt x="7" y="228"/>
                      <a:pt x="7" y="228"/>
                      <a:pt x="7" y="229"/>
                    </a:cubicBezTo>
                    <a:cubicBezTo>
                      <a:pt x="7" y="230"/>
                      <a:pt x="14" y="234"/>
                      <a:pt x="17" y="235"/>
                    </a:cubicBezTo>
                    <a:cubicBezTo>
                      <a:pt x="19" y="235"/>
                      <a:pt x="20" y="236"/>
                      <a:pt x="21" y="237"/>
                    </a:cubicBezTo>
                    <a:cubicBezTo>
                      <a:pt x="23" y="238"/>
                      <a:pt x="26" y="239"/>
                      <a:pt x="30" y="238"/>
                    </a:cubicBezTo>
                    <a:cubicBezTo>
                      <a:pt x="35" y="238"/>
                      <a:pt x="48" y="226"/>
                      <a:pt x="49" y="224"/>
                    </a:cubicBezTo>
                    <a:cubicBezTo>
                      <a:pt x="51" y="222"/>
                      <a:pt x="53" y="222"/>
                      <a:pt x="53" y="222"/>
                    </a:cubicBezTo>
                    <a:cubicBezTo>
                      <a:pt x="54" y="222"/>
                      <a:pt x="54" y="222"/>
                      <a:pt x="55" y="222"/>
                    </a:cubicBezTo>
                    <a:cubicBezTo>
                      <a:pt x="56" y="222"/>
                      <a:pt x="57" y="222"/>
                      <a:pt x="58" y="222"/>
                    </a:cubicBezTo>
                    <a:cubicBezTo>
                      <a:pt x="58" y="221"/>
                      <a:pt x="58" y="220"/>
                      <a:pt x="59" y="218"/>
                    </a:cubicBezTo>
                    <a:cubicBezTo>
                      <a:pt x="59" y="216"/>
                      <a:pt x="59" y="214"/>
                      <a:pt x="61" y="213"/>
                    </a:cubicBezTo>
                    <a:cubicBezTo>
                      <a:pt x="61" y="213"/>
                      <a:pt x="61" y="213"/>
                      <a:pt x="61" y="213"/>
                    </a:cubicBezTo>
                    <a:cubicBezTo>
                      <a:pt x="62" y="213"/>
                      <a:pt x="62" y="213"/>
                      <a:pt x="62" y="213"/>
                    </a:cubicBezTo>
                    <a:cubicBezTo>
                      <a:pt x="64" y="213"/>
                      <a:pt x="65" y="215"/>
                      <a:pt x="66" y="217"/>
                    </a:cubicBezTo>
                    <a:cubicBezTo>
                      <a:pt x="66" y="218"/>
                      <a:pt x="67" y="219"/>
                      <a:pt x="67" y="220"/>
                    </a:cubicBezTo>
                    <a:cubicBezTo>
                      <a:pt x="69" y="220"/>
                      <a:pt x="70" y="222"/>
                      <a:pt x="71" y="224"/>
                    </a:cubicBezTo>
                    <a:cubicBezTo>
                      <a:pt x="71" y="224"/>
                      <a:pt x="72" y="224"/>
                      <a:pt x="72" y="225"/>
                    </a:cubicBezTo>
                    <a:cubicBezTo>
                      <a:pt x="73" y="223"/>
                      <a:pt x="73" y="221"/>
                      <a:pt x="73" y="219"/>
                    </a:cubicBezTo>
                    <a:cubicBezTo>
                      <a:pt x="73" y="218"/>
                      <a:pt x="74" y="217"/>
                      <a:pt x="74" y="215"/>
                    </a:cubicBezTo>
                    <a:cubicBezTo>
                      <a:pt x="74" y="214"/>
                      <a:pt x="75" y="212"/>
                      <a:pt x="75" y="211"/>
                    </a:cubicBezTo>
                    <a:cubicBezTo>
                      <a:pt x="75" y="210"/>
                      <a:pt x="75" y="209"/>
                      <a:pt x="75" y="208"/>
                    </a:cubicBezTo>
                    <a:cubicBezTo>
                      <a:pt x="76" y="207"/>
                      <a:pt x="78" y="207"/>
                      <a:pt x="80" y="207"/>
                    </a:cubicBezTo>
                    <a:cubicBezTo>
                      <a:pt x="81" y="207"/>
                      <a:pt x="82" y="207"/>
                      <a:pt x="83" y="206"/>
                    </a:cubicBezTo>
                    <a:cubicBezTo>
                      <a:pt x="83" y="205"/>
                      <a:pt x="83" y="200"/>
                      <a:pt x="83" y="199"/>
                    </a:cubicBezTo>
                    <a:cubicBezTo>
                      <a:pt x="81" y="198"/>
                      <a:pt x="80" y="196"/>
                      <a:pt x="80" y="194"/>
                    </a:cubicBezTo>
                    <a:cubicBezTo>
                      <a:pt x="80" y="193"/>
                      <a:pt x="80" y="193"/>
                      <a:pt x="80" y="192"/>
                    </a:cubicBezTo>
                    <a:cubicBezTo>
                      <a:pt x="80" y="191"/>
                      <a:pt x="82" y="190"/>
                      <a:pt x="83" y="190"/>
                    </a:cubicBezTo>
                    <a:cubicBezTo>
                      <a:pt x="84" y="190"/>
                      <a:pt x="84" y="189"/>
                      <a:pt x="85" y="189"/>
                    </a:cubicBezTo>
                    <a:cubicBezTo>
                      <a:pt x="86" y="188"/>
                      <a:pt x="86" y="187"/>
                      <a:pt x="85" y="186"/>
                    </a:cubicBezTo>
                    <a:cubicBezTo>
                      <a:pt x="85" y="185"/>
                      <a:pt x="85" y="184"/>
                      <a:pt x="83" y="183"/>
                    </a:cubicBezTo>
                    <a:cubicBezTo>
                      <a:pt x="81" y="182"/>
                      <a:pt x="78" y="181"/>
                      <a:pt x="78" y="178"/>
                    </a:cubicBezTo>
                    <a:cubicBezTo>
                      <a:pt x="78" y="176"/>
                      <a:pt x="78" y="174"/>
                      <a:pt x="79" y="173"/>
                    </a:cubicBezTo>
                    <a:cubicBezTo>
                      <a:pt x="79" y="171"/>
                      <a:pt x="80" y="170"/>
                      <a:pt x="79" y="168"/>
                    </a:cubicBezTo>
                    <a:cubicBezTo>
                      <a:pt x="77" y="164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9" y="156"/>
                    </a:cubicBezTo>
                    <a:cubicBezTo>
                      <a:pt x="77" y="153"/>
                      <a:pt x="76" y="149"/>
                      <a:pt x="80" y="143"/>
                    </a:cubicBezTo>
                    <a:cubicBezTo>
                      <a:pt x="83" y="137"/>
                      <a:pt x="90" y="134"/>
                      <a:pt x="93" y="135"/>
                    </a:cubicBezTo>
                    <a:cubicBezTo>
                      <a:pt x="94" y="135"/>
                      <a:pt x="94" y="135"/>
                      <a:pt x="95" y="135"/>
                    </a:cubicBezTo>
                    <a:cubicBezTo>
                      <a:pt x="96" y="136"/>
                      <a:pt x="98" y="137"/>
                      <a:pt x="98" y="135"/>
                    </a:cubicBezTo>
                    <a:cubicBezTo>
                      <a:pt x="100" y="133"/>
                      <a:pt x="100" y="132"/>
                      <a:pt x="99" y="132"/>
                    </a:cubicBezTo>
                    <a:cubicBezTo>
                      <a:pt x="98" y="131"/>
                      <a:pt x="95" y="130"/>
                      <a:pt x="95" y="128"/>
                    </a:cubicBezTo>
                    <a:cubicBezTo>
                      <a:pt x="95" y="128"/>
                      <a:pt x="94" y="127"/>
                      <a:pt x="94" y="127"/>
                    </a:cubicBezTo>
                    <a:cubicBezTo>
                      <a:pt x="94" y="126"/>
                      <a:pt x="95" y="124"/>
                      <a:pt x="96" y="123"/>
                    </a:cubicBezTo>
                    <a:cubicBezTo>
                      <a:pt x="99" y="118"/>
                      <a:pt x="103" y="113"/>
                      <a:pt x="103" y="109"/>
                    </a:cubicBezTo>
                    <a:cubicBezTo>
                      <a:pt x="103" y="108"/>
                      <a:pt x="103" y="106"/>
                      <a:pt x="103" y="104"/>
                    </a:cubicBezTo>
                    <a:cubicBezTo>
                      <a:pt x="103" y="102"/>
                      <a:pt x="103" y="100"/>
                      <a:pt x="104" y="98"/>
                    </a:cubicBezTo>
                    <a:cubicBezTo>
                      <a:pt x="106" y="97"/>
                      <a:pt x="107" y="97"/>
                      <a:pt x="109" y="97"/>
                    </a:cubicBezTo>
                    <a:cubicBezTo>
                      <a:pt x="110" y="96"/>
                      <a:pt x="112" y="96"/>
                      <a:pt x="113" y="96"/>
                    </a:cubicBezTo>
                    <a:cubicBezTo>
                      <a:pt x="114" y="95"/>
                      <a:pt x="114" y="95"/>
                      <a:pt x="114" y="93"/>
                    </a:cubicBezTo>
                    <a:cubicBezTo>
                      <a:pt x="114" y="92"/>
                      <a:pt x="114" y="91"/>
                      <a:pt x="115" y="89"/>
                    </a:cubicBezTo>
                    <a:cubicBezTo>
                      <a:pt x="115" y="89"/>
                      <a:pt x="116" y="88"/>
                      <a:pt x="117" y="86"/>
                    </a:cubicBezTo>
                    <a:cubicBezTo>
                      <a:pt x="118" y="84"/>
                      <a:pt x="119" y="82"/>
                      <a:pt x="121" y="81"/>
                    </a:cubicBezTo>
                    <a:cubicBezTo>
                      <a:pt x="122" y="80"/>
                      <a:pt x="124" y="78"/>
                      <a:pt x="123" y="78"/>
                    </a:cubicBezTo>
                    <a:cubicBezTo>
                      <a:pt x="122" y="75"/>
                      <a:pt x="123" y="73"/>
                      <a:pt x="124" y="72"/>
                    </a:cubicBezTo>
                    <a:cubicBezTo>
                      <a:pt x="125" y="71"/>
                      <a:pt x="126" y="69"/>
                      <a:pt x="126" y="68"/>
                    </a:cubicBezTo>
                    <a:cubicBezTo>
                      <a:pt x="126" y="63"/>
                      <a:pt x="132" y="60"/>
                      <a:pt x="137" y="60"/>
                    </a:cubicBezTo>
                    <a:cubicBezTo>
                      <a:pt x="142" y="60"/>
                      <a:pt x="143" y="59"/>
                      <a:pt x="143" y="59"/>
                    </a:cubicBezTo>
                    <a:cubicBezTo>
                      <a:pt x="143" y="58"/>
                      <a:pt x="143" y="57"/>
                      <a:pt x="143" y="56"/>
                    </a:cubicBezTo>
                    <a:cubicBezTo>
                      <a:pt x="143" y="55"/>
                      <a:pt x="143" y="54"/>
                      <a:pt x="143" y="52"/>
                    </a:cubicBezTo>
                    <a:cubicBezTo>
                      <a:pt x="143" y="51"/>
                      <a:pt x="143" y="50"/>
                      <a:pt x="144" y="49"/>
                    </a:cubicBezTo>
                    <a:cubicBezTo>
                      <a:pt x="145" y="48"/>
                      <a:pt x="147" y="48"/>
                      <a:pt x="149" y="49"/>
                    </a:cubicBezTo>
                    <a:cubicBezTo>
                      <a:pt x="151" y="50"/>
                      <a:pt x="153" y="50"/>
                      <a:pt x="154" y="50"/>
                    </a:cubicBezTo>
                    <a:cubicBezTo>
                      <a:pt x="156" y="49"/>
                      <a:pt x="159" y="49"/>
                      <a:pt x="161" y="51"/>
                    </a:cubicBezTo>
                    <a:cubicBezTo>
                      <a:pt x="162" y="52"/>
                      <a:pt x="163" y="52"/>
                      <a:pt x="164" y="52"/>
                    </a:cubicBezTo>
                    <a:cubicBezTo>
                      <a:pt x="164" y="52"/>
                      <a:pt x="165" y="52"/>
                      <a:pt x="165" y="51"/>
                    </a:cubicBezTo>
                    <a:cubicBezTo>
                      <a:pt x="165" y="45"/>
                      <a:pt x="167" y="40"/>
                      <a:pt x="172" y="40"/>
                    </a:cubicBezTo>
                    <a:cubicBezTo>
                      <a:pt x="172" y="40"/>
                      <a:pt x="173" y="40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40"/>
                      <a:pt x="174" y="40"/>
                      <a:pt x="174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037" name="Freeform 1222"/>
              <p:cNvSpPr>
                <a:spLocks/>
              </p:cNvSpPr>
              <p:nvPr/>
            </p:nvSpPr>
            <p:spPr bwMode="auto">
              <a:xfrm>
                <a:off x="2765" y="3147"/>
                <a:ext cx="19" cy="12"/>
              </a:xfrm>
              <a:custGeom>
                <a:avLst/>
                <a:gdLst>
                  <a:gd name="T0" fmla="*/ 19 w 20"/>
                  <a:gd name="T1" fmla="*/ 8 h 12"/>
                  <a:gd name="T2" fmla="*/ 20 w 20"/>
                  <a:gd name="T3" fmla="*/ 5 h 12"/>
                  <a:gd name="T4" fmla="*/ 16 w 20"/>
                  <a:gd name="T5" fmla="*/ 4 h 12"/>
                  <a:gd name="T6" fmla="*/ 14 w 20"/>
                  <a:gd name="T7" fmla="*/ 4 h 12"/>
                  <a:gd name="T8" fmla="*/ 7 w 20"/>
                  <a:gd name="T9" fmla="*/ 0 h 12"/>
                  <a:gd name="T10" fmla="*/ 7 w 20"/>
                  <a:gd name="T11" fmla="*/ 0 h 12"/>
                  <a:gd name="T12" fmla="*/ 6 w 20"/>
                  <a:gd name="T13" fmla="*/ 0 h 12"/>
                  <a:gd name="T14" fmla="*/ 6 w 20"/>
                  <a:gd name="T15" fmla="*/ 0 h 12"/>
                  <a:gd name="T16" fmla="*/ 3 w 20"/>
                  <a:gd name="T17" fmla="*/ 5 h 12"/>
                  <a:gd name="T18" fmla="*/ 2 w 20"/>
                  <a:gd name="T19" fmla="*/ 5 h 12"/>
                  <a:gd name="T20" fmla="*/ 2 w 20"/>
                  <a:gd name="T21" fmla="*/ 9 h 12"/>
                  <a:gd name="T22" fmla="*/ 0 w 20"/>
                  <a:gd name="T23" fmla="*/ 11 h 12"/>
                  <a:gd name="T24" fmla="*/ 0 w 20"/>
                  <a:gd name="T25" fmla="*/ 11 h 12"/>
                  <a:gd name="T26" fmla="*/ 17 w 20"/>
                  <a:gd name="T27" fmla="*/ 11 h 12"/>
                  <a:gd name="T28" fmla="*/ 17 w 20"/>
                  <a:gd name="T29" fmla="*/ 11 h 12"/>
                  <a:gd name="T30" fmla="*/ 19 w 20"/>
                  <a:gd name="T31" fmla="*/ 11 h 12"/>
                  <a:gd name="T32" fmla="*/ 19 w 20"/>
                  <a:gd name="T33" fmla="*/ 11 h 12"/>
                  <a:gd name="T34" fmla="*/ 19 w 20"/>
                  <a:gd name="T35" fmla="*/ 11 h 12"/>
                  <a:gd name="T36" fmla="*/ 19 w 20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19" y="8"/>
                    </a:moveTo>
                    <a:cubicBezTo>
                      <a:pt x="20" y="7"/>
                      <a:pt x="20" y="6"/>
                      <a:pt x="20" y="5"/>
                    </a:cubicBezTo>
                    <a:cubicBezTo>
                      <a:pt x="19" y="5"/>
                      <a:pt x="17" y="4"/>
                      <a:pt x="16" y="4"/>
                    </a:cubicBezTo>
                    <a:cubicBezTo>
                      <a:pt x="16" y="4"/>
                      <a:pt x="15" y="4"/>
                      <a:pt x="14" y="4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1"/>
                      <a:pt x="12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9"/>
                      <a:pt x="1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8" name="Freeform 1223"/>
              <p:cNvSpPr>
                <a:spLocks/>
              </p:cNvSpPr>
              <p:nvPr/>
            </p:nvSpPr>
            <p:spPr bwMode="auto">
              <a:xfrm>
                <a:off x="2633" y="3347"/>
                <a:ext cx="15" cy="25"/>
              </a:xfrm>
              <a:custGeom>
                <a:avLst/>
                <a:gdLst>
                  <a:gd name="T0" fmla="*/ 5 w 16"/>
                  <a:gd name="T1" fmla="*/ 17 h 26"/>
                  <a:gd name="T2" fmla="*/ 6 w 16"/>
                  <a:gd name="T3" fmla="*/ 26 h 26"/>
                  <a:gd name="T4" fmla="*/ 6 w 16"/>
                  <a:gd name="T5" fmla="*/ 26 h 26"/>
                  <a:gd name="T6" fmla="*/ 12 w 16"/>
                  <a:gd name="T7" fmla="*/ 22 h 26"/>
                  <a:gd name="T8" fmla="*/ 14 w 16"/>
                  <a:gd name="T9" fmla="*/ 21 h 26"/>
                  <a:gd name="T10" fmla="*/ 15 w 16"/>
                  <a:gd name="T11" fmla="*/ 13 h 26"/>
                  <a:gd name="T12" fmla="*/ 15 w 16"/>
                  <a:gd name="T13" fmla="*/ 4 h 26"/>
                  <a:gd name="T14" fmla="*/ 15 w 16"/>
                  <a:gd name="T15" fmla="*/ 2 h 26"/>
                  <a:gd name="T16" fmla="*/ 8 w 16"/>
                  <a:gd name="T17" fmla="*/ 1 h 26"/>
                  <a:gd name="T18" fmla="*/ 3 w 16"/>
                  <a:gd name="T19" fmla="*/ 3 h 26"/>
                  <a:gd name="T20" fmla="*/ 1 w 16"/>
                  <a:gd name="T21" fmla="*/ 3 h 26"/>
                  <a:gd name="T22" fmla="*/ 0 w 16"/>
                  <a:gd name="T23" fmla="*/ 3 h 26"/>
                  <a:gd name="T24" fmla="*/ 2 w 16"/>
                  <a:gd name="T25" fmla="*/ 6 h 26"/>
                  <a:gd name="T26" fmla="*/ 5 w 16"/>
                  <a:gd name="T2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6">
                    <a:moveTo>
                      <a:pt x="5" y="17"/>
                    </a:moveTo>
                    <a:cubicBezTo>
                      <a:pt x="4" y="21"/>
                      <a:pt x="5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0" y="23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5" y="20"/>
                      <a:pt x="15" y="16"/>
                      <a:pt x="15" y="13"/>
                    </a:cubicBezTo>
                    <a:cubicBezTo>
                      <a:pt x="15" y="10"/>
                      <a:pt x="15" y="6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0"/>
                      <a:pt x="10" y="0"/>
                      <a:pt x="8" y="1"/>
                    </a:cubicBezTo>
                    <a:cubicBezTo>
                      <a:pt x="7" y="3"/>
                      <a:pt x="5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4" y="9"/>
                      <a:pt x="6" y="13"/>
                      <a:pt x="5" y="17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9" name="Freeform 1224"/>
              <p:cNvSpPr>
                <a:spLocks/>
              </p:cNvSpPr>
              <p:nvPr/>
            </p:nvSpPr>
            <p:spPr bwMode="auto">
              <a:xfrm>
                <a:off x="2619" y="3267"/>
                <a:ext cx="119" cy="115"/>
              </a:xfrm>
              <a:custGeom>
                <a:avLst/>
                <a:gdLst>
                  <a:gd name="T0" fmla="*/ 64 w 124"/>
                  <a:gd name="T1" fmla="*/ 6 h 120"/>
                  <a:gd name="T2" fmla="*/ 62 w 124"/>
                  <a:gd name="T3" fmla="*/ 5 h 120"/>
                  <a:gd name="T4" fmla="*/ 61 w 124"/>
                  <a:gd name="T5" fmla="*/ 5 h 120"/>
                  <a:gd name="T6" fmla="*/ 61 w 124"/>
                  <a:gd name="T7" fmla="*/ 5 h 120"/>
                  <a:gd name="T8" fmla="*/ 61 w 124"/>
                  <a:gd name="T9" fmla="*/ 5 h 120"/>
                  <a:gd name="T10" fmla="*/ 59 w 124"/>
                  <a:gd name="T11" fmla="*/ 1 h 120"/>
                  <a:gd name="T12" fmla="*/ 56 w 124"/>
                  <a:gd name="T13" fmla="*/ 0 h 120"/>
                  <a:gd name="T14" fmla="*/ 50 w 124"/>
                  <a:gd name="T15" fmla="*/ 2 h 120"/>
                  <a:gd name="T16" fmla="*/ 43 w 124"/>
                  <a:gd name="T17" fmla="*/ 3 h 120"/>
                  <a:gd name="T18" fmla="*/ 42 w 124"/>
                  <a:gd name="T19" fmla="*/ 4 h 120"/>
                  <a:gd name="T20" fmla="*/ 37 w 124"/>
                  <a:gd name="T21" fmla="*/ 7 h 120"/>
                  <a:gd name="T22" fmla="*/ 33 w 124"/>
                  <a:gd name="T23" fmla="*/ 11 h 120"/>
                  <a:gd name="T24" fmla="*/ 28 w 124"/>
                  <a:gd name="T25" fmla="*/ 11 h 120"/>
                  <a:gd name="T26" fmla="*/ 27 w 124"/>
                  <a:gd name="T27" fmla="*/ 14 h 120"/>
                  <a:gd name="T28" fmla="*/ 24 w 124"/>
                  <a:gd name="T29" fmla="*/ 17 h 120"/>
                  <a:gd name="T30" fmla="*/ 24 w 124"/>
                  <a:gd name="T31" fmla="*/ 17 h 120"/>
                  <a:gd name="T32" fmla="*/ 17 w 124"/>
                  <a:gd name="T33" fmla="*/ 11 h 120"/>
                  <a:gd name="T34" fmla="*/ 17 w 124"/>
                  <a:gd name="T35" fmla="*/ 10 h 120"/>
                  <a:gd name="T36" fmla="*/ 10 w 124"/>
                  <a:gd name="T37" fmla="*/ 17 h 120"/>
                  <a:gd name="T38" fmla="*/ 8 w 124"/>
                  <a:gd name="T39" fmla="*/ 17 h 120"/>
                  <a:gd name="T40" fmla="*/ 6 w 124"/>
                  <a:gd name="T41" fmla="*/ 17 h 120"/>
                  <a:gd name="T42" fmla="*/ 3 w 124"/>
                  <a:gd name="T43" fmla="*/ 17 h 120"/>
                  <a:gd name="T44" fmla="*/ 3 w 124"/>
                  <a:gd name="T45" fmla="*/ 18 h 120"/>
                  <a:gd name="T46" fmla="*/ 3 w 124"/>
                  <a:gd name="T47" fmla="*/ 19 h 120"/>
                  <a:gd name="T48" fmla="*/ 1 w 124"/>
                  <a:gd name="T49" fmla="*/ 27 h 120"/>
                  <a:gd name="T50" fmla="*/ 1 w 124"/>
                  <a:gd name="T51" fmla="*/ 29 h 120"/>
                  <a:gd name="T52" fmla="*/ 2 w 124"/>
                  <a:gd name="T53" fmla="*/ 36 h 120"/>
                  <a:gd name="T54" fmla="*/ 4 w 124"/>
                  <a:gd name="T55" fmla="*/ 37 h 120"/>
                  <a:gd name="T56" fmla="*/ 11 w 124"/>
                  <a:gd name="T57" fmla="*/ 39 h 120"/>
                  <a:gd name="T58" fmla="*/ 11 w 124"/>
                  <a:gd name="T59" fmla="*/ 42 h 120"/>
                  <a:gd name="T60" fmla="*/ 14 w 124"/>
                  <a:gd name="T61" fmla="*/ 40 h 120"/>
                  <a:gd name="T62" fmla="*/ 23 w 124"/>
                  <a:gd name="T63" fmla="*/ 34 h 120"/>
                  <a:gd name="T64" fmla="*/ 40 w 124"/>
                  <a:gd name="T65" fmla="*/ 44 h 120"/>
                  <a:gd name="T66" fmla="*/ 52 w 124"/>
                  <a:gd name="T67" fmla="*/ 62 h 120"/>
                  <a:gd name="T68" fmla="*/ 67 w 124"/>
                  <a:gd name="T69" fmla="*/ 75 h 120"/>
                  <a:gd name="T70" fmla="*/ 79 w 124"/>
                  <a:gd name="T71" fmla="*/ 80 h 120"/>
                  <a:gd name="T72" fmla="*/ 92 w 124"/>
                  <a:gd name="T73" fmla="*/ 90 h 120"/>
                  <a:gd name="T74" fmla="*/ 99 w 124"/>
                  <a:gd name="T75" fmla="*/ 98 h 120"/>
                  <a:gd name="T76" fmla="*/ 101 w 124"/>
                  <a:gd name="T77" fmla="*/ 115 h 120"/>
                  <a:gd name="T78" fmla="*/ 103 w 124"/>
                  <a:gd name="T79" fmla="*/ 113 h 120"/>
                  <a:gd name="T80" fmla="*/ 110 w 124"/>
                  <a:gd name="T81" fmla="*/ 105 h 120"/>
                  <a:gd name="T82" fmla="*/ 109 w 124"/>
                  <a:gd name="T83" fmla="*/ 104 h 120"/>
                  <a:gd name="T84" fmla="*/ 106 w 124"/>
                  <a:gd name="T85" fmla="*/ 93 h 120"/>
                  <a:gd name="T86" fmla="*/ 121 w 124"/>
                  <a:gd name="T87" fmla="*/ 93 h 120"/>
                  <a:gd name="T88" fmla="*/ 124 w 124"/>
                  <a:gd name="T89" fmla="*/ 93 h 120"/>
                  <a:gd name="T90" fmla="*/ 103 w 124"/>
                  <a:gd name="T91" fmla="*/ 79 h 120"/>
                  <a:gd name="T92" fmla="*/ 96 w 124"/>
                  <a:gd name="T93" fmla="*/ 73 h 120"/>
                  <a:gd name="T94" fmla="*/ 76 w 124"/>
                  <a:gd name="T95" fmla="*/ 53 h 120"/>
                  <a:gd name="T96" fmla="*/ 60 w 124"/>
                  <a:gd name="T97" fmla="*/ 38 h 120"/>
                  <a:gd name="T98" fmla="*/ 60 w 124"/>
                  <a:gd name="T99" fmla="*/ 26 h 120"/>
                  <a:gd name="T100" fmla="*/ 65 w 124"/>
                  <a:gd name="T101" fmla="*/ 18 h 120"/>
                  <a:gd name="T102" fmla="*/ 65 w 124"/>
                  <a:gd name="T103" fmla="*/ 15 h 120"/>
                  <a:gd name="T104" fmla="*/ 65 w 124"/>
                  <a:gd name="T105" fmla="*/ 10 h 120"/>
                  <a:gd name="T106" fmla="*/ 65 w 124"/>
                  <a:gd name="T107" fmla="*/ 7 h 120"/>
                  <a:gd name="T108" fmla="*/ 65 w 124"/>
                  <a:gd name="T10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4" h="120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5"/>
                      <a:pt x="63" y="5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4"/>
                      <a:pt x="59" y="2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6" y="0"/>
                    </a:cubicBezTo>
                    <a:cubicBezTo>
                      <a:pt x="54" y="0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48" y="3"/>
                      <a:pt x="47" y="4"/>
                      <a:pt x="45" y="4"/>
                    </a:cubicBezTo>
                    <a:cubicBezTo>
                      <a:pt x="44" y="4"/>
                      <a:pt x="43" y="4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6"/>
                      <a:pt x="40" y="8"/>
                      <a:pt x="38" y="8"/>
                    </a:cubicBezTo>
                    <a:cubicBezTo>
                      <a:pt x="38" y="8"/>
                      <a:pt x="38" y="8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9"/>
                      <a:pt x="35" y="11"/>
                      <a:pt x="33" y="11"/>
                    </a:cubicBezTo>
                    <a:cubicBezTo>
                      <a:pt x="31" y="11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8" y="11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7"/>
                      <a:pt x="25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0" y="15"/>
                      <a:pt x="19" y="13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3"/>
                      <a:pt x="14" y="17"/>
                      <a:pt x="11" y="17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5" y="21"/>
                      <a:pt x="5" y="22"/>
                    </a:cubicBezTo>
                    <a:cubicBezTo>
                      <a:pt x="5" y="24"/>
                      <a:pt x="3" y="26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9"/>
                    </a:cubicBezTo>
                    <a:cubicBezTo>
                      <a:pt x="3" y="30"/>
                      <a:pt x="5" y="32"/>
                      <a:pt x="3" y="35"/>
                    </a:cubicBezTo>
                    <a:cubicBezTo>
                      <a:pt x="3" y="35"/>
                      <a:pt x="3" y="35"/>
                      <a:pt x="2" y="36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5" y="37"/>
                      <a:pt x="6" y="38"/>
                    </a:cubicBezTo>
                    <a:cubicBezTo>
                      <a:pt x="8" y="38"/>
                      <a:pt x="10" y="38"/>
                      <a:pt x="11" y="39"/>
                    </a:cubicBezTo>
                    <a:cubicBezTo>
                      <a:pt x="11" y="40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3" y="41"/>
                      <a:pt x="13" y="41"/>
                      <a:pt x="14" y="40"/>
                    </a:cubicBezTo>
                    <a:cubicBezTo>
                      <a:pt x="15" y="38"/>
                      <a:pt x="16" y="36"/>
                      <a:pt x="20" y="35"/>
                    </a:cubicBezTo>
                    <a:cubicBezTo>
                      <a:pt x="21" y="35"/>
                      <a:pt x="22" y="34"/>
                      <a:pt x="23" y="34"/>
                    </a:cubicBezTo>
                    <a:cubicBezTo>
                      <a:pt x="30" y="34"/>
                      <a:pt x="36" y="39"/>
                      <a:pt x="38" y="42"/>
                    </a:cubicBezTo>
                    <a:cubicBezTo>
                      <a:pt x="39" y="43"/>
                      <a:pt x="39" y="44"/>
                      <a:pt x="40" y="44"/>
                    </a:cubicBezTo>
                    <a:cubicBezTo>
                      <a:pt x="41" y="46"/>
                      <a:pt x="42" y="47"/>
                      <a:pt x="42" y="50"/>
                    </a:cubicBezTo>
                    <a:cubicBezTo>
                      <a:pt x="43" y="52"/>
                      <a:pt x="44" y="57"/>
                      <a:pt x="52" y="62"/>
                    </a:cubicBezTo>
                    <a:cubicBezTo>
                      <a:pt x="57" y="65"/>
                      <a:pt x="60" y="68"/>
                      <a:pt x="62" y="71"/>
                    </a:cubicBezTo>
                    <a:cubicBezTo>
                      <a:pt x="64" y="73"/>
                      <a:pt x="66" y="74"/>
                      <a:pt x="67" y="75"/>
                    </a:cubicBezTo>
                    <a:cubicBezTo>
                      <a:pt x="69" y="76"/>
                      <a:pt x="70" y="76"/>
                      <a:pt x="72" y="77"/>
                    </a:cubicBezTo>
                    <a:cubicBezTo>
                      <a:pt x="74" y="77"/>
                      <a:pt x="77" y="78"/>
                      <a:pt x="79" y="80"/>
                    </a:cubicBezTo>
                    <a:cubicBezTo>
                      <a:pt x="81" y="83"/>
                      <a:pt x="84" y="85"/>
                      <a:pt x="88" y="86"/>
                    </a:cubicBezTo>
                    <a:cubicBezTo>
                      <a:pt x="90" y="87"/>
                      <a:pt x="91" y="89"/>
                      <a:pt x="92" y="90"/>
                    </a:cubicBezTo>
                    <a:cubicBezTo>
                      <a:pt x="93" y="92"/>
                      <a:pt x="94" y="93"/>
                      <a:pt x="95" y="93"/>
                    </a:cubicBezTo>
                    <a:cubicBezTo>
                      <a:pt x="99" y="93"/>
                      <a:pt x="99" y="96"/>
                      <a:pt x="99" y="98"/>
                    </a:cubicBezTo>
                    <a:cubicBezTo>
                      <a:pt x="99" y="99"/>
                      <a:pt x="100" y="99"/>
                      <a:pt x="100" y="100"/>
                    </a:cubicBezTo>
                    <a:cubicBezTo>
                      <a:pt x="103" y="104"/>
                      <a:pt x="104" y="111"/>
                      <a:pt x="101" y="115"/>
                    </a:cubicBezTo>
                    <a:cubicBezTo>
                      <a:pt x="100" y="116"/>
                      <a:pt x="100" y="119"/>
                      <a:pt x="100" y="120"/>
                    </a:cubicBezTo>
                    <a:cubicBezTo>
                      <a:pt x="101" y="118"/>
                      <a:pt x="103" y="115"/>
                      <a:pt x="103" y="113"/>
                    </a:cubicBezTo>
                    <a:cubicBezTo>
                      <a:pt x="104" y="110"/>
                      <a:pt x="105" y="109"/>
                      <a:pt x="107" y="108"/>
                    </a:cubicBezTo>
                    <a:cubicBezTo>
                      <a:pt x="108" y="107"/>
                      <a:pt x="109" y="107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09" y="104"/>
                      <a:pt x="109" y="104"/>
                    </a:cubicBezTo>
                    <a:cubicBezTo>
                      <a:pt x="107" y="103"/>
                      <a:pt x="105" y="101"/>
                      <a:pt x="105" y="98"/>
                    </a:cubicBezTo>
                    <a:cubicBezTo>
                      <a:pt x="104" y="96"/>
                      <a:pt x="105" y="94"/>
                      <a:pt x="106" y="93"/>
                    </a:cubicBezTo>
                    <a:cubicBezTo>
                      <a:pt x="108" y="89"/>
                      <a:pt x="114" y="88"/>
                      <a:pt x="118" y="91"/>
                    </a:cubicBezTo>
                    <a:cubicBezTo>
                      <a:pt x="119" y="92"/>
                      <a:pt x="120" y="92"/>
                      <a:pt x="121" y="93"/>
                    </a:cubicBezTo>
                    <a:cubicBezTo>
                      <a:pt x="122" y="93"/>
                      <a:pt x="123" y="94"/>
                      <a:pt x="124" y="95"/>
                    </a:cubicBezTo>
                    <a:cubicBezTo>
                      <a:pt x="124" y="94"/>
                      <a:pt x="124" y="94"/>
                      <a:pt x="124" y="93"/>
                    </a:cubicBezTo>
                    <a:cubicBezTo>
                      <a:pt x="124" y="90"/>
                      <a:pt x="112" y="84"/>
                      <a:pt x="107" y="82"/>
                    </a:cubicBezTo>
                    <a:cubicBezTo>
                      <a:pt x="105" y="81"/>
                      <a:pt x="104" y="80"/>
                      <a:pt x="103" y="79"/>
                    </a:cubicBezTo>
                    <a:cubicBezTo>
                      <a:pt x="100" y="78"/>
                      <a:pt x="99" y="76"/>
                      <a:pt x="99" y="75"/>
                    </a:cubicBezTo>
                    <a:cubicBezTo>
                      <a:pt x="98" y="73"/>
                      <a:pt x="98" y="73"/>
                      <a:pt x="96" y="73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87" y="73"/>
                      <a:pt x="78" y="64"/>
                      <a:pt x="76" y="53"/>
                    </a:cubicBezTo>
                    <a:cubicBezTo>
                      <a:pt x="75" y="48"/>
                      <a:pt x="71" y="46"/>
                      <a:pt x="67" y="44"/>
                    </a:cubicBezTo>
                    <a:cubicBezTo>
                      <a:pt x="64" y="42"/>
                      <a:pt x="61" y="41"/>
                      <a:pt x="60" y="38"/>
                    </a:cubicBezTo>
                    <a:cubicBezTo>
                      <a:pt x="58" y="34"/>
                      <a:pt x="59" y="31"/>
                      <a:pt x="60" y="30"/>
                    </a:cubicBezTo>
                    <a:cubicBezTo>
                      <a:pt x="61" y="28"/>
                      <a:pt x="61" y="28"/>
                      <a:pt x="60" y="26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1" y="20"/>
                      <a:pt x="63" y="19"/>
                      <a:pt x="65" y="18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4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0"/>
                    </a:cubicBezTo>
                    <a:cubicBezTo>
                      <a:pt x="65" y="9"/>
                      <a:pt x="65" y="8"/>
                      <a:pt x="65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0" name="Freeform 1225"/>
              <p:cNvSpPr>
                <a:spLocks/>
              </p:cNvSpPr>
              <p:nvPr/>
            </p:nvSpPr>
            <p:spPr bwMode="auto">
              <a:xfrm>
                <a:off x="2681" y="3384"/>
                <a:ext cx="26" cy="17"/>
              </a:xfrm>
              <a:custGeom>
                <a:avLst/>
                <a:gdLst>
                  <a:gd name="T0" fmla="*/ 24 w 27"/>
                  <a:gd name="T1" fmla="*/ 15 h 18"/>
                  <a:gd name="T2" fmla="*/ 24 w 27"/>
                  <a:gd name="T3" fmla="*/ 10 h 18"/>
                  <a:gd name="T4" fmla="*/ 27 w 27"/>
                  <a:gd name="T5" fmla="*/ 0 h 18"/>
                  <a:gd name="T6" fmla="*/ 22 w 27"/>
                  <a:gd name="T7" fmla="*/ 1 h 18"/>
                  <a:gd name="T8" fmla="*/ 7 w 27"/>
                  <a:gd name="T9" fmla="*/ 1 h 18"/>
                  <a:gd name="T10" fmla="*/ 5 w 27"/>
                  <a:gd name="T11" fmla="*/ 0 h 18"/>
                  <a:gd name="T12" fmla="*/ 0 w 27"/>
                  <a:gd name="T13" fmla="*/ 3 h 18"/>
                  <a:gd name="T14" fmla="*/ 10 w 27"/>
                  <a:gd name="T15" fmla="*/ 8 h 18"/>
                  <a:gd name="T16" fmla="*/ 20 w 27"/>
                  <a:gd name="T17" fmla="*/ 14 h 18"/>
                  <a:gd name="T18" fmla="*/ 23 w 27"/>
                  <a:gd name="T19" fmla="*/ 16 h 18"/>
                  <a:gd name="T20" fmla="*/ 23 w 27"/>
                  <a:gd name="T21" fmla="*/ 18 h 18"/>
                  <a:gd name="T22" fmla="*/ 23 w 27"/>
                  <a:gd name="T23" fmla="*/ 18 h 18"/>
                  <a:gd name="T24" fmla="*/ 23 w 27"/>
                  <a:gd name="T25" fmla="*/ 16 h 18"/>
                  <a:gd name="T26" fmla="*/ 24 w 27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18">
                    <a:moveTo>
                      <a:pt x="24" y="15"/>
                    </a:moveTo>
                    <a:cubicBezTo>
                      <a:pt x="24" y="15"/>
                      <a:pt x="24" y="14"/>
                      <a:pt x="24" y="10"/>
                    </a:cubicBezTo>
                    <a:cubicBezTo>
                      <a:pt x="23" y="6"/>
                      <a:pt x="26" y="2"/>
                      <a:pt x="27" y="0"/>
                    </a:cubicBezTo>
                    <a:cubicBezTo>
                      <a:pt x="26" y="0"/>
                      <a:pt x="24" y="0"/>
                      <a:pt x="22" y="1"/>
                    </a:cubicBezTo>
                    <a:cubicBezTo>
                      <a:pt x="15" y="2"/>
                      <a:pt x="11" y="3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3"/>
                      <a:pt x="2" y="5"/>
                      <a:pt x="10" y="8"/>
                    </a:cubicBezTo>
                    <a:cubicBezTo>
                      <a:pt x="16" y="9"/>
                      <a:pt x="18" y="12"/>
                      <a:pt x="20" y="14"/>
                    </a:cubicBezTo>
                    <a:cubicBezTo>
                      <a:pt x="21" y="15"/>
                      <a:pt x="22" y="16"/>
                      <a:pt x="23" y="16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5"/>
                      <a:pt x="24" y="15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1" name="Freeform 1226"/>
              <p:cNvSpPr>
                <a:spLocks/>
              </p:cNvSpPr>
              <p:nvPr/>
            </p:nvSpPr>
            <p:spPr bwMode="auto">
              <a:xfrm>
                <a:off x="2745" y="3279"/>
                <a:ext cx="38" cy="49"/>
              </a:xfrm>
              <a:custGeom>
                <a:avLst/>
                <a:gdLst>
                  <a:gd name="T0" fmla="*/ 19 w 40"/>
                  <a:gd name="T1" fmla="*/ 52 h 52"/>
                  <a:gd name="T2" fmla="*/ 20 w 40"/>
                  <a:gd name="T3" fmla="*/ 52 h 52"/>
                  <a:gd name="T4" fmla="*/ 22 w 40"/>
                  <a:gd name="T5" fmla="*/ 51 h 52"/>
                  <a:gd name="T6" fmla="*/ 24 w 40"/>
                  <a:gd name="T7" fmla="*/ 51 h 52"/>
                  <a:gd name="T8" fmla="*/ 27 w 40"/>
                  <a:gd name="T9" fmla="*/ 50 h 52"/>
                  <a:gd name="T10" fmla="*/ 29 w 40"/>
                  <a:gd name="T11" fmla="*/ 50 h 52"/>
                  <a:gd name="T12" fmla="*/ 32 w 40"/>
                  <a:gd name="T13" fmla="*/ 50 h 52"/>
                  <a:gd name="T14" fmla="*/ 34 w 40"/>
                  <a:gd name="T15" fmla="*/ 49 h 52"/>
                  <a:gd name="T16" fmla="*/ 36 w 40"/>
                  <a:gd name="T17" fmla="*/ 49 h 52"/>
                  <a:gd name="T18" fmla="*/ 36 w 40"/>
                  <a:gd name="T19" fmla="*/ 48 h 52"/>
                  <a:gd name="T20" fmla="*/ 38 w 40"/>
                  <a:gd name="T21" fmla="*/ 43 h 52"/>
                  <a:gd name="T22" fmla="*/ 37 w 40"/>
                  <a:gd name="T23" fmla="*/ 37 h 52"/>
                  <a:gd name="T24" fmla="*/ 37 w 40"/>
                  <a:gd name="T25" fmla="*/ 26 h 52"/>
                  <a:gd name="T26" fmla="*/ 37 w 40"/>
                  <a:gd name="T27" fmla="*/ 25 h 52"/>
                  <a:gd name="T28" fmla="*/ 28 w 40"/>
                  <a:gd name="T29" fmla="*/ 20 h 52"/>
                  <a:gd name="T30" fmla="*/ 24 w 40"/>
                  <a:gd name="T31" fmla="*/ 15 h 52"/>
                  <a:gd name="T32" fmla="*/ 19 w 40"/>
                  <a:gd name="T33" fmla="*/ 7 h 52"/>
                  <a:gd name="T34" fmla="*/ 17 w 40"/>
                  <a:gd name="T35" fmla="*/ 4 h 52"/>
                  <a:gd name="T36" fmla="*/ 16 w 40"/>
                  <a:gd name="T37" fmla="*/ 3 h 52"/>
                  <a:gd name="T38" fmla="*/ 15 w 40"/>
                  <a:gd name="T39" fmla="*/ 2 h 52"/>
                  <a:gd name="T40" fmla="*/ 15 w 40"/>
                  <a:gd name="T41" fmla="*/ 2 h 52"/>
                  <a:gd name="T42" fmla="*/ 9 w 40"/>
                  <a:gd name="T43" fmla="*/ 0 h 52"/>
                  <a:gd name="T44" fmla="*/ 0 w 40"/>
                  <a:gd name="T45" fmla="*/ 3 h 52"/>
                  <a:gd name="T46" fmla="*/ 0 w 40"/>
                  <a:gd name="T47" fmla="*/ 5 h 52"/>
                  <a:gd name="T48" fmla="*/ 0 w 40"/>
                  <a:gd name="T49" fmla="*/ 6 h 52"/>
                  <a:gd name="T50" fmla="*/ 1 w 40"/>
                  <a:gd name="T51" fmla="*/ 6 h 52"/>
                  <a:gd name="T52" fmla="*/ 5 w 40"/>
                  <a:gd name="T53" fmla="*/ 13 h 52"/>
                  <a:gd name="T54" fmla="*/ 6 w 40"/>
                  <a:gd name="T55" fmla="*/ 17 h 52"/>
                  <a:gd name="T56" fmla="*/ 6 w 40"/>
                  <a:gd name="T57" fmla="*/ 18 h 52"/>
                  <a:gd name="T58" fmla="*/ 6 w 40"/>
                  <a:gd name="T59" fmla="*/ 19 h 52"/>
                  <a:gd name="T60" fmla="*/ 7 w 40"/>
                  <a:gd name="T61" fmla="*/ 23 h 52"/>
                  <a:gd name="T62" fmla="*/ 7 w 40"/>
                  <a:gd name="T63" fmla="*/ 29 h 52"/>
                  <a:gd name="T64" fmla="*/ 6 w 40"/>
                  <a:gd name="T65" fmla="*/ 31 h 52"/>
                  <a:gd name="T66" fmla="*/ 6 w 40"/>
                  <a:gd name="T67" fmla="*/ 34 h 52"/>
                  <a:gd name="T68" fmla="*/ 5 w 40"/>
                  <a:gd name="T69" fmla="*/ 35 h 52"/>
                  <a:gd name="T70" fmla="*/ 5 w 40"/>
                  <a:gd name="T71" fmla="*/ 35 h 52"/>
                  <a:gd name="T72" fmla="*/ 4 w 40"/>
                  <a:gd name="T73" fmla="*/ 36 h 52"/>
                  <a:gd name="T74" fmla="*/ 3 w 40"/>
                  <a:gd name="T75" fmla="*/ 36 h 52"/>
                  <a:gd name="T76" fmla="*/ 2 w 40"/>
                  <a:gd name="T77" fmla="*/ 39 h 52"/>
                  <a:gd name="T78" fmla="*/ 4 w 40"/>
                  <a:gd name="T79" fmla="*/ 41 h 52"/>
                  <a:gd name="T80" fmla="*/ 7 w 40"/>
                  <a:gd name="T81" fmla="*/ 44 h 52"/>
                  <a:gd name="T82" fmla="*/ 9 w 40"/>
                  <a:gd name="T83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52">
                    <a:moveTo>
                      <a:pt x="12" y="48"/>
                    </a:moveTo>
                    <a:cubicBezTo>
                      <a:pt x="14" y="49"/>
                      <a:pt x="17" y="51"/>
                      <a:pt x="19" y="52"/>
                    </a:cubicBezTo>
                    <a:cubicBezTo>
                      <a:pt x="19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1"/>
                      <a:pt x="25" y="51"/>
                      <a:pt x="25" y="51"/>
                    </a:cubicBezTo>
                    <a:cubicBezTo>
                      <a:pt x="25" y="51"/>
                      <a:pt x="26" y="51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3" y="49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7"/>
                    </a:cubicBezTo>
                    <a:cubicBezTo>
                      <a:pt x="36" y="46"/>
                      <a:pt x="37" y="44"/>
                      <a:pt x="38" y="43"/>
                    </a:cubicBezTo>
                    <a:cubicBezTo>
                      <a:pt x="39" y="42"/>
                      <a:pt x="39" y="41"/>
                      <a:pt x="40" y="41"/>
                    </a:cubicBezTo>
                    <a:cubicBezTo>
                      <a:pt x="40" y="40"/>
                      <a:pt x="38" y="38"/>
                      <a:pt x="37" y="37"/>
                    </a:cubicBezTo>
                    <a:cubicBezTo>
                      <a:pt x="35" y="35"/>
                      <a:pt x="34" y="33"/>
                      <a:pt x="35" y="31"/>
                    </a:cubicBezTo>
                    <a:cubicBezTo>
                      <a:pt x="35" y="29"/>
                      <a:pt x="36" y="27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4"/>
                      <a:pt x="37" y="23"/>
                      <a:pt x="37" y="22"/>
                    </a:cubicBezTo>
                    <a:cubicBezTo>
                      <a:pt x="35" y="21"/>
                      <a:pt x="30" y="21"/>
                      <a:pt x="28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3" y="19"/>
                      <a:pt x="24" y="16"/>
                      <a:pt x="24" y="15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1" y="13"/>
                      <a:pt x="19" y="10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8" y="6"/>
                      <a:pt x="18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1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5" y="8"/>
                      <a:pt x="5" y="11"/>
                      <a:pt x="5" y="13"/>
                    </a:cubicBezTo>
                    <a:cubicBezTo>
                      <a:pt x="5" y="14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5"/>
                      <a:pt x="7" y="27"/>
                      <a:pt x="7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40"/>
                      <a:pt x="4" y="40"/>
                      <a:pt x="4" y="41"/>
                    </a:cubicBezTo>
                    <a:cubicBezTo>
                      <a:pt x="4" y="41"/>
                      <a:pt x="5" y="42"/>
                      <a:pt x="5" y="42"/>
                    </a:cubicBezTo>
                    <a:cubicBezTo>
                      <a:pt x="6" y="43"/>
                      <a:pt x="6" y="43"/>
                      <a:pt x="7" y="44"/>
                    </a:cubicBezTo>
                    <a:cubicBezTo>
                      <a:pt x="7" y="44"/>
                      <a:pt x="7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10" y="47"/>
                      <a:pt x="12" y="48"/>
                    </a:cubicBezTo>
                    <a:close/>
                  </a:path>
                </a:pathLst>
              </a:custGeom>
              <a:solidFill>
                <a:srgbClr val="D2467B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1229"/>
            <p:cNvGrpSpPr>
              <a:grpSpLocks noChangeAspect="1"/>
            </p:cNvGrpSpPr>
            <p:nvPr/>
          </p:nvGrpSpPr>
          <p:grpSpPr bwMode="auto">
            <a:xfrm>
              <a:off x="6043934" y="3779395"/>
              <a:ext cx="940441" cy="1381844"/>
              <a:chOff x="1483" y="2550"/>
              <a:chExt cx="729" cy="816"/>
            </a:xfrm>
            <a:solidFill>
              <a:srgbClr val="BFBFBF"/>
            </a:solidFill>
          </p:grpSpPr>
          <p:grpSp>
            <p:nvGrpSpPr>
              <p:cNvPr id="378" name="Group 1430"/>
              <p:cNvGrpSpPr>
                <a:grpSpLocks/>
              </p:cNvGrpSpPr>
              <p:nvPr/>
            </p:nvGrpSpPr>
            <p:grpSpPr bwMode="auto">
              <a:xfrm>
                <a:off x="1483" y="2550"/>
                <a:ext cx="729" cy="816"/>
                <a:chOff x="1483" y="2550"/>
                <a:chExt cx="729" cy="816"/>
              </a:xfrm>
              <a:grpFill/>
            </p:grpSpPr>
            <p:sp>
              <p:nvSpPr>
                <p:cNvPr id="802" name="Freeform 1230"/>
                <p:cNvSpPr>
                  <a:spLocks/>
                </p:cNvSpPr>
                <p:nvPr/>
              </p:nvSpPr>
              <p:spPr bwMode="auto">
                <a:xfrm>
                  <a:off x="1912" y="3168"/>
                  <a:ext cx="17" cy="6"/>
                </a:xfrm>
                <a:custGeom>
                  <a:avLst/>
                  <a:gdLst>
                    <a:gd name="T0" fmla="*/ 18 w 18"/>
                    <a:gd name="T1" fmla="*/ 0 h 6"/>
                    <a:gd name="T2" fmla="*/ 16 w 18"/>
                    <a:gd name="T3" fmla="*/ 0 h 6"/>
                    <a:gd name="T4" fmla="*/ 16 w 18"/>
                    <a:gd name="T5" fmla="*/ 0 h 6"/>
                    <a:gd name="T6" fmla="*/ 14 w 18"/>
                    <a:gd name="T7" fmla="*/ 0 h 6"/>
                    <a:gd name="T8" fmla="*/ 4 w 18"/>
                    <a:gd name="T9" fmla="*/ 1 h 6"/>
                    <a:gd name="T10" fmla="*/ 3 w 18"/>
                    <a:gd name="T11" fmla="*/ 1 h 6"/>
                    <a:gd name="T12" fmla="*/ 2 w 18"/>
                    <a:gd name="T13" fmla="*/ 1 h 6"/>
                    <a:gd name="T14" fmla="*/ 1 w 18"/>
                    <a:gd name="T15" fmla="*/ 1 h 6"/>
                    <a:gd name="T16" fmla="*/ 1 w 18"/>
                    <a:gd name="T17" fmla="*/ 1 h 6"/>
                    <a:gd name="T18" fmla="*/ 0 w 18"/>
                    <a:gd name="T19" fmla="*/ 2 h 6"/>
                    <a:gd name="T20" fmla="*/ 0 w 18"/>
                    <a:gd name="T21" fmla="*/ 2 h 6"/>
                    <a:gd name="T22" fmla="*/ 3 w 18"/>
                    <a:gd name="T23" fmla="*/ 4 h 6"/>
                    <a:gd name="T24" fmla="*/ 4 w 18"/>
                    <a:gd name="T25" fmla="*/ 6 h 6"/>
                    <a:gd name="T26" fmla="*/ 13 w 18"/>
                    <a:gd name="T27" fmla="*/ 1 h 6"/>
                    <a:gd name="T28" fmla="*/ 14 w 18"/>
                    <a:gd name="T29" fmla="*/ 1 h 6"/>
                    <a:gd name="T30" fmla="*/ 15 w 18"/>
                    <a:gd name="T31" fmla="*/ 1 h 6"/>
                    <a:gd name="T32" fmla="*/ 16 w 18"/>
                    <a:gd name="T33" fmla="*/ 1 h 6"/>
                    <a:gd name="T34" fmla="*/ 16 w 18"/>
                    <a:gd name="T35" fmla="*/ 0 h 6"/>
                    <a:gd name="T36" fmla="*/ 17 w 18"/>
                    <a:gd name="T37" fmla="*/ 0 h 6"/>
                    <a:gd name="T38" fmla="*/ 18 w 18"/>
                    <a:gd name="T39" fmla="*/ 0 h 6"/>
                    <a:gd name="T40" fmla="*/ 18 w 18"/>
                    <a:gd name="T4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" h="6">
                      <a:moveTo>
                        <a:pt x="18" y="0"/>
                      </a:move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3" y="5"/>
                        <a:pt x="4" y="5"/>
                        <a:pt x="4" y="6"/>
                      </a:cubicBezTo>
                      <a:cubicBezTo>
                        <a:pt x="6" y="4"/>
                        <a:pt x="9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5" y="1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3" name="Freeform 1231"/>
                <p:cNvSpPr>
                  <a:spLocks/>
                </p:cNvSpPr>
                <p:nvPr/>
              </p:nvSpPr>
              <p:spPr bwMode="auto">
                <a:xfrm>
                  <a:off x="1797" y="3162"/>
                  <a:ext cx="104" cy="132"/>
                </a:xfrm>
                <a:custGeom>
                  <a:avLst/>
                  <a:gdLst>
                    <a:gd name="T0" fmla="*/ 82 w 109"/>
                    <a:gd name="T1" fmla="*/ 58 h 138"/>
                    <a:gd name="T2" fmla="*/ 89 w 109"/>
                    <a:gd name="T3" fmla="*/ 54 h 138"/>
                    <a:gd name="T4" fmla="*/ 94 w 109"/>
                    <a:gd name="T5" fmla="*/ 53 h 138"/>
                    <a:gd name="T6" fmla="*/ 94 w 109"/>
                    <a:gd name="T7" fmla="*/ 13 h 138"/>
                    <a:gd name="T8" fmla="*/ 96 w 109"/>
                    <a:gd name="T9" fmla="*/ 13 h 138"/>
                    <a:gd name="T10" fmla="*/ 106 w 109"/>
                    <a:gd name="T11" fmla="*/ 11 h 138"/>
                    <a:gd name="T12" fmla="*/ 109 w 109"/>
                    <a:gd name="T13" fmla="*/ 10 h 138"/>
                    <a:gd name="T14" fmla="*/ 109 w 109"/>
                    <a:gd name="T15" fmla="*/ 10 h 138"/>
                    <a:gd name="T16" fmla="*/ 109 w 109"/>
                    <a:gd name="T17" fmla="*/ 10 h 138"/>
                    <a:gd name="T18" fmla="*/ 107 w 109"/>
                    <a:gd name="T19" fmla="*/ 10 h 138"/>
                    <a:gd name="T20" fmla="*/ 106 w 109"/>
                    <a:gd name="T21" fmla="*/ 10 h 138"/>
                    <a:gd name="T22" fmla="*/ 103 w 109"/>
                    <a:gd name="T23" fmla="*/ 10 h 138"/>
                    <a:gd name="T24" fmla="*/ 98 w 109"/>
                    <a:gd name="T25" fmla="*/ 9 h 138"/>
                    <a:gd name="T26" fmla="*/ 91 w 109"/>
                    <a:gd name="T27" fmla="*/ 9 h 138"/>
                    <a:gd name="T28" fmla="*/ 74 w 109"/>
                    <a:gd name="T29" fmla="*/ 10 h 138"/>
                    <a:gd name="T30" fmla="*/ 73 w 109"/>
                    <a:gd name="T31" fmla="*/ 10 h 138"/>
                    <a:gd name="T32" fmla="*/ 69 w 109"/>
                    <a:gd name="T33" fmla="*/ 6 h 138"/>
                    <a:gd name="T34" fmla="*/ 31 w 109"/>
                    <a:gd name="T35" fmla="*/ 6 h 138"/>
                    <a:gd name="T36" fmla="*/ 20 w 109"/>
                    <a:gd name="T37" fmla="*/ 3 h 138"/>
                    <a:gd name="T38" fmla="*/ 11 w 109"/>
                    <a:gd name="T39" fmla="*/ 2 h 138"/>
                    <a:gd name="T40" fmla="*/ 10 w 109"/>
                    <a:gd name="T41" fmla="*/ 3 h 138"/>
                    <a:gd name="T42" fmla="*/ 9 w 109"/>
                    <a:gd name="T43" fmla="*/ 3 h 138"/>
                    <a:gd name="T44" fmla="*/ 6 w 109"/>
                    <a:gd name="T45" fmla="*/ 1 h 138"/>
                    <a:gd name="T46" fmla="*/ 5 w 109"/>
                    <a:gd name="T47" fmla="*/ 0 h 138"/>
                    <a:gd name="T48" fmla="*/ 5 w 109"/>
                    <a:gd name="T49" fmla="*/ 0 h 138"/>
                    <a:gd name="T50" fmla="*/ 3 w 109"/>
                    <a:gd name="T51" fmla="*/ 2 h 138"/>
                    <a:gd name="T52" fmla="*/ 3 w 109"/>
                    <a:gd name="T53" fmla="*/ 3 h 138"/>
                    <a:gd name="T54" fmla="*/ 0 w 109"/>
                    <a:gd name="T55" fmla="*/ 3 h 138"/>
                    <a:gd name="T56" fmla="*/ 6 w 109"/>
                    <a:gd name="T57" fmla="*/ 15 h 138"/>
                    <a:gd name="T58" fmla="*/ 17 w 109"/>
                    <a:gd name="T59" fmla="*/ 39 h 138"/>
                    <a:gd name="T60" fmla="*/ 23 w 109"/>
                    <a:gd name="T61" fmla="*/ 52 h 138"/>
                    <a:gd name="T62" fmla="*/ 28 w 109"/>
                    <a:gd name="T63" fmla="*/ 63 h 138"/>
                    <a:gd name="T64" fmla="*/ 29 w 109"/>
                    <a:gd name="T65" fmla="*/ 74 h 138"/>
                    <a:gd name="T66" fmla="*/ 29 w 109"/>
                    <a:gd name="T67" fmla="*/ 81 h 138"/>
                    <a:gd name="T68" fmla="*/ 33 w 109"/>
                    <a:gd name="T69" fmla="*/ 99 h 138"/>
                    <a:gd name="T70" fmla="*/ 33 w 109"/>
                    <a:gd name="T71" fmla="*/ 104 h 138"/>
                    <a:gd name="T72" fmla="*/ 40 w 109"/>
                    <a:gd name="T73" fmla="*/ 126 h 138"/>
                    <a:gd name="T74" fmla="*/ 47 w 109"/>
                    <a:gd name="T75" fmla="*/ 134 h 138"/>
                    <a:gd name="T76" fmla="*/ 48 w 109"/>
                    <a:gd name="T77" fmla="*/ 134 h 138"/>
                    <a:gd name="T78" fmla="*/ 55 w 109"/>
                    <a:gd name="T79" fmla="*/ 128 h 138"/>
                    <a:gd name="T80" fmla="*/ 58 w 109"/>
                    <a:gd name="T81" fmla="*/ 130 h 138"/>
                    <a:gd name="T82" fmla="*/ 60 w 109"/>
                    <a:gd name="T83" fmla="*/ 135 h 138"/>
                    <a:gd name="T84" fmla="*/ 63 w 109"/>
                    <a:gd name="T85" fmla="*/ 138 h 138"/>
                    <a:gd name="T86" fmla="*/ 68 w 109"/>
                    <a:gd name="T87" fmla="*/ 138 h 138"/>
                    <a:gd name="T88" fmla="*/ 73 w 109"/>
                    <a:gd name="T89" fmla="*/ 138 h 138"/>
                    <a:gd name="T90" fmla="*/ 74 w 109"/>
                    <a:gd name="T91" fmla="*/ 138 h 138"/>
                    <a:gd name="T92" fmla="*/ 76 w 109"/>
                    <a:gd name="T93" fmla="*/ 138 h 138"/>
                    <a:gd name="T94" fmla="*/ 79 w 109"/>
                    <a:gd name="T95" fmla="*/ 135 h 138"/>
                    <a:gd name="T96" fmla="*/ 82 w 109"/>
                    <a:gd name="T97" fmla="*/ 132 h 138"/>
                    <a:gd name="T98" fmla="*/ 82 w 109"/>
                    <a:gd name="T99" fmla="*/ 92 h 138"/>
                    <a:gd name="T100" fmla="*/ 82 w 109"/>
                    <a:gd name="T101" fmla="*/ 88 h 138"/>
                    <a:gd name="T102" fmla="*/ 82 w 109"/>
                    <a:gd name="T103" fmla="*/ 5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9" h="138">
                      <a:moveTo>
                        <a:pt x="82" y="58"/>
                      </a:moveTo>
                      <a:cubicBezTo>
                        <a:pt x="82" y="55"/>
                        <a:pt x="86" y="54"/>
                        <a:pt x="89" y="54"/>
                      </a:cubicBezTo>
                      <a:cubicBezTo>
                        <a:pt x="90" y="54"/>
                        <a:pt x="93" y="54"/>
                        <a:pt x="94" y="53"/>
                      </a:cubicBezTo>
                      <a:cubicBezTo>
                        <a:pt x="94" y="13"/>
                        <a:pt x="94" y="13"/>
                        <a:pt x="94" y="13"/>
                      </a:cubicBezTo>
                      <a:cubicBezTo>
                        <a:pt x="96" y="13"/>
                        <a:pt x="96" y="13"/>
                        <a:pt x="96" y="13"/>
                      </a:cubicBezTo>
                      <a:cubicBezTo>
                        <a:pt x="99" y="12"/>
                        <a:pt x="104" y="12"/>
                        <a:pt x="106" y="11"/>
                      </a:cubicBezTo>
                      <a:cubicBezTo>
                        <a:pt x="106" y="11"/>
                        <a:pt x="107" y="11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4" y="10"/>
                        <a:pt x="103" y="10"/>
                      </a:cubicBezTo>
                      <a:cubicBezTo>
                        <a:pt x="101" y="10"/>
                        <a:pt x="99" y="10"/>
                        <a:pt x="98" y="9"/>
                      </a:cubicBezTo>
                      <a:cubicBezTo>
                        <a:pt x="98" y="9"/>
                        <a:pt x="96" y="9"/>
                        <a:pt x="91" y="9"/>
                      </a:cubicBezTo>
                      <a:cubicBezTo>
                        <a:pt x="83" y="9"/>
                        <a:pt x="74" y="10"/>
                        <a:pt x="74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7" y="6"/>
                        <a:pt x="24" y="5"/>
                        <a:pt x="20" y="3"/>
                      </a:cubicBezTo>
                      <a:cubicBezTo>
                        <a:pt x="17" y="1"/>
                        <a:pt x="14" y="1"/>
                        <a:pt x="11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2"/>
                        <a:pt x="6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11"/>
                        <a:pt x="6" y="15"/>
                      </a:cubicBezTo>
                      <a:cubicBezTo>
                        <a:pt x="10" y="21"/>
                        <a:pt x="14" y="31"/>
                        <a:pt x="17" y="39"/>
                      </a:cubicBezTo>
                      <a:cubicBezTo>
                        <a:pt x="18" y="43"/>
                        <a:pt x="21" y="48"/>
                        <a:pt x="23" y="52"/>
                      </a:cubicBezTo>
                      <a:cubicBezTo>
                        <a:pt x="25" y="56"/>
                        <a:pt x="27" y="59"/>
                        <a:pt x="28" y="63"/>
                      </a:cubicBezTo>
                      <a:cubicBezTo>
                        <a:pt x="29" y="66"/>
                        <a:pt x="29" y="70"/>
                        <a:pt x="29" y="74"/>
                      </a:cubicBezTo>
                      <a:cubicBezTo>
                        <a:pt x="28" y="77"/>
                        <a:pt x="28" y="80"/>
                        <a:pt x="29" y="81"/>
                      </a:cubicBezTo>
                      <a:cubicBezTo>
                        <a:pt x="31" y="85"/>
                        <a:pt x="32" y="91"/>
                        <a:pt x="33" y="99"/>
                      </a:cubicBezTo>
                      <a:cubicBezTo>
                        <a:pt x="33" y="101"/>
                        <a:pt x="33" y="102"/>
                        <a:pt x="33" y="104"/>
                      </a:cubicBezTo>
                      <a:cubicBezTo>
                        <a:pt x="34" y="111"/>
                        <a:pt x="35" y="121"/>
                        <a:pt x="40" y="126"/>
                      </a:cubicBezTo>
                      <a:cubicBezTo>
                        <a:pt x="42" y="128"/>
                        <a:pt x="44" y="131"/>
                        <a:pt x="47" y="134"/>
                      </a:cubicBezTo>
                      <a:cubicBezTo>
                        <a:pt x="47" y="134"/>
                        <a:pt x="48" y="134"/>
                        <a:pt x="48" y="134"/>
                      </a:cubicBezTo>
                      <a:cubicBezTo>
                        <a:pt x="49" y="132"/>
                        <a:pt x="52" y="128"/>
                        <a:pt x="55" y="128"/>
                      </a:cubicBezTo>
                      <a:cubicBezTo>
                        <a:pt x="56" y="128"/>
                        <a:pt x="57" y="129"/>
                        <a:pt x="58" y="130"/>
                      </a:cubicBezTo>
                      <a:cubicBezTo>
                        <a:pt x="59" y="132"/>
                        <a:pt x="60" y="133"/>
                        <a:pt x="60" y="135"/>
                      </a:cubicBezTo>
                      <a:cubicBezTo>
                        <a:pt x="61" y="137"/>
                        <a:pt x="61" y="138"/>
                        <a:pt x="63" y="138"/>
                      </a:cubicBezTo>
                      <a:cubicBezTo>
                        <a:pt x="64" y="138"/>
                        <a:pt x="66" y="138"/>
                        <a:pt x="68" y="138"/>
                      </a:cubicBezTo>
                      <a:cubicBezTo>
                        <a:pt x="70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6" y="138"/>
                      </a:cubicBezTo>
                      <a:cubicBezTo>
                        <a:pt x="76" y="137"/>
                        <a:pt x="77" y="136"/>
                        <a:pt x="79" y="135"/>
                      </a:cubicBezTo>
                      <a:cubicBezTo>
                        <a:pt x="80" y="134"/>
                        <a:pt x="82" y="133"/>
                        <a:pt x="82" y="132"/>
                      </a:cubicBezTo>
                      <a:cubicBezTo>
                        <a:pt x="82" y="92"/>
                        <a:pt x="82" y="92"/>
                        <a:pt x="82" y="92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lnTo>
                        <a:pt x="82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4" name="Freeform 1232"/>
                <p:cNvSpPr>
                  <a:spLocks/>
                </p:cNvSpPr>
                <p:nvPr/>
              </p:nvSpPr>
              <p:spPr bwMode="auto">
                <a:xfrm>
                  <a:off x="1935" y="3147"/>
                  <a:ext cx="79" cy="72"/>
                </a:xfrm>
                <a:custGeom>
                  <a:avLst/>
                  <a:gdLst>
                    <a:gd name="T0" fmla="*/ 45 w 83"/>
                    <a:gd name="T1" fmla="*/ 1 h 75"/>
                    <a:gd name="T2" fmla="*/ 41 w 83"/>
                    <a:gd name="T3" fmla="*/ 4 h 75"/>
                    <a:gd name="T4" fmla="*/ 29 w 83"/>
                    <a:gd name="T5" fmla="*/ 14 h 75"/>
                    <a:gd name="T6" fmla="*/ 23 w 83"/>
                    <a:gd name="T7" fmla="*/ 21 h 75"/>
                    <a:gd name="T8" fmla="*/ 18 w 83"/>
                    <a:gd name="T9" fmla="*/ 27 h 75"/>
                    <a:gd name="T10" fmla="*/ 15 w 83"/>
                    <a:gd name="T11" fmla="*/ 27 h 75"/>
                    <a:gd name="T12" fmla="*/ 6 w 83"/>
                    <a:gd name="T13" fmla="*/ 25 h 75"/>
                    <a:gd name="T14" fmla="*/ 2 w 83"/>
                    <a:gd name="T15" fmla="*/ 25 h 75"/>
                    <a:gd name="T16" fmla="*/ 0 w 83"/>
                    <a:gd name="T17" fmla="*/ 25 h 75"/>
                    <a:gd name="T18" fmla="*/ 1 w 83"/>
                    <a:gd name="T19" fmla="*/ 26 h 75"/>
                    <a:gd name="T20" fmla="*/ 1 w 83"/>
                    <a:gd name="T21" fmla="*/ 26 h 75"/>
                    <a:gd name="T22" fmla="*/ 2 w 83"/>
                    <a:gd name="T23" fmla="*/ 27 h 75"/>
                    <a:gd name="T24" fmla="*/ 3 w 83"/>
                    <a:gd name="T25" fmla="*/ 27 h 75"/>
                    <a:gd name="T26" fmla="*/ 3 w 83"/>
                    <a:gd name="T27" fmla="*/ 28 h 75"/>
                    <a:gd name="T28" fmla="*/ 3 w 83"/>
                    <a:gd name="T29" fmla="*/ 28 h 75"/>
                    <a:gd name="T30" fmla="*/ 7 w 83"/>
                    <a:gd name="T31" fmla="*/ 34 h 75"/>
                    <a:gd name="T32" fmla="*/ 10 w 83"/>
                    <a:gd name="T33" fmla="*/ 42 h 75"/>
                    <a:gd name="T34" fmla="*/ 23 w 83"/>
                    <a:gd name="T35" fmla="*/ 51 h 75"/>
                    <a:gd name="T36" fmla="*/ 24 w 83"/>
                    <a:gd name="T37" fmla="*/ 53 h 75"/>
                    <a:gd name="T38" fmla="*/ 27 w 83"/>
                    <a:gd name="T39" fmla="*/ 60 h 75"/>
                    <a:gd name="T40" fmla="*/ 29 w 83"/>
                    <a:gd name="T41" fmla="*/ 64 h 75"/>
                    <a:gd name="T42" fmla="*/ 32 w 83"/>
                    <a:gd name="T43" fmla="*/ 65 h 75"/>
                    <a:gd name="T44" fmla="*/ 33 w 83"/>
                    <a:gd name="T45" fmla="*/ 66 h 75"/>
                    <a:gd name="T46" fmla="*/ 34 w 83"/>
                    <a:gd name="T47" fmla="*/ 66 h 75"/>
                    <a:gd name="T48" fmla="*/ 36 w 83"/>
                    <a:gd name="T49" fmla="*/ 66 h 75"/>
                    <a:gd name="T50" fmla="*/ 37 w 83"/>
                    <a:gd name="T51" fmla="*/ 66 h 75"/>
                    <a:gd name="T52" fmla="*/ 38 w 83"/>
                    <a:gd name="T53" fmla="*/ 66 h 75"/>
                    <a:gd name="T54" fmla="*/ 38 w 83"/>
                    <a:gd name="T55" fmla="*/ 66 h 75"/>
                    <a:gd name="T56" fmla="*/ 39 w 83"/>
                    <a:gd name="T57" fmla="*/ 67 h 75"/>
                    <a:gd name="T58" fmla="*/ 40 w 83"/>
                    <a:gd name="T59" fmla="*/ 67 h 75"/>
                    <a:gd name="T60" fmla="*/ 40 w 83"/>
                    <a:gd name="T61" fmla="*/ 67 h 75"/>
                    <a:gd name="T62" fmla="*/ 41 w 83"/>
                    <a:gd name="T63" fmla="*/ 68 h 75"/>
                    <a:gd name="T64" fmla="*/ 41 w 83"/>
                    <a:gd name="T65" fmla="*/ 68 h 75"/>
                    <a:gd name="T66" fmla="*/ 41 w 83"/>
                    <a:gd name="T67" fmla="*/ 68 h 75"/>
                    <a:gd name="T68" fmla="*/ 42 w 83"/>
                    <a:gd name="T69" fmla="*/ 67 h 75"/>
                    <a:gd name="T70" fmla="*/ 43 w 83"/>
                    <a:gd name="T71" fmla="*/ 71 h 75"/>
                    <a:gd name="T72" fmla="*/ 43 w 83"/>
                    <a:gd name="T73" fmla="*/ 71 h 75"/>
                    <a:gd name="T74" fmla="*/ 43 w 83"/>
                    <a:gd name="T75" fmla="*/ 71 h 75"/>
                    <a:gd name="T76" fmla="*/ 46 w 83"/>
                    <a:gd name="T77" fmla="*/ 71 h 75"/>
                    <a:gd name="T78" fmla="*/ 50 w 83"/>
                    <a:gd name="T79" fmla="*/ 72 h 75"/>
                    <a:gd name="T80" fmla="*/ 50 w 83"/>
                    <a:gd name="T81" fmla="*/ 72 h 75"/>
                    <a:gd name="T82" fmla="*/ 52 w 83"/>
                    <a:gd name="T83" fmla="*/ 72 h 75"/>
                    <a:gd name="T84" fmla="*/ 52 w 83"/>
                    <a:gd name="T85" fmla="*/ 72 h 75"/>
                    <a:gd name="T86" fmla="*/ 53 w 83"/>
                    <a:gd name="T87" fmla="*/ 73 h 75"/>
                    <a:gd name="T88" fmla="*/ 59 w 83"/>
                    <a:gd name="T89" fmla="*/ 74 h 75"/>
                    <a:gd name="T90" fmla="*/ 64 w 83"/>
                    <a:gd name="T91" fmla="*/ 75 h 75"/>
                    <a:gd name="T92" fmla="*/ 67 w 83"/>
                    <a:gd name="T93" fmla="*/ 72 h 75"/>
                    <a:gd name="T94" fmla="*/ 74 w 83"/>
                    <a:gd name="T95" fmla="*/ 64 h 75"/>
                    <a:gd name="T96" fmla="*/ 76 w 83"/>
                    <a:gd name="T97" fmla="*/ 59 h 75"/>
                    <a:gd name="T98" fmla="*/ 78 w 83"/>
                    <a:gd name="T99" fmla="*/ 53 h 75"/>
                    <a:gd name="T100" fmla="*/ 83 w 83"/>
                    <a:gd name="T101" fmla="*/ 47 h 75"/>
                    <a:gd name="T102" fmla="*/ 82 w 83"/>
                    <a:gd name="T103" fmla="*/ 43 h 75"/>
                    <a:gd name="T104" fmla="*/ 80 w 83"/>
                    <a:gd name="T105" fmla="*/ 39 h 75"/>
                    <a:gd name="T106" fmla="*/ 80 w 83"/>
                    <a:gd name="T107" fmla="*/ 32 h 75"/>
                    <a:gd name="T108" fmla="*/ 82 w 83"/>
                    <a:gd name="T109" fmla="*/ 28 h 75"/>
                    <a:gd name="T110" fmla="*/ 82 w 83"/>
                    <a:gd name="T111" fmla="*/ 19 h 75"/>
                    <a:gd name="T112" fmla="*/ 82 w 83"/>
                    <a:gd name="T113" fmla="*/ 11 h 75"/>
                    <a:gd name="T114" fmla="*/ 80 w 83"/>
                    <a:gd name="T115" fmla="*/ 11 h 75"/>
                    <a:gd name="T116" fmla="*/ 70 w 83"/>
                    <a:gd name="T117" fmla="*/ 7 h 75"/>
                    <a:gd name="T118" fmla="*/ 56 w 83"/>
                    <a:gd name="T119" fmla="*/ 4 h 75"/>
                    <a:gd name="T120" fmla="*/ 55 w 83"/>
                    <a:gd name="T121" fmla="*/ 4 h 75"/>
                    <a:gd name="T122" fmla="*/ 53 w 83"/>
                    <a:gd name="T123" fmla="*/ 0 h 75"/>
                    <a:gd name="T124" fmla="*/ 45 w 83"/>
                    <a:gd name="T125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" h="75">
                      <a:moveTo>
                        <a:pt x="45" y="1"/>
                      </a:moveTo>
                      <a:cubicBezTo>
                        <a:pt x="41" y="2"/>
                        <a:pt x="41" y="3"/>
                        <a:pt x="41" y="4"/>
                      </a:cubicBezTo>
                      <a:cubicBezTo>
                        <a:pt x="41" y="8"/>
                        <a:pt x="33" y="13"/>
                        <a:pt x="29" y="14"/>
                      </a:cubicBezTo>
                      <a:cubicBezTo>
                        <a:pt x="27" y="15"/>
                        <a:pt x="24" y="18"/>
                        <a:pt x="23" y="21"/>
                      </a:cubicBezTo>
                      <a:cubicBezTo>
                        <a:pt x="20" y="24"/>
                        <a:pt x="19" y="26"/>
                        <a:pt x="18" y="27"/>
                      </a:cubicBezTo>
                      <a:cubicBezTo>
                        <a:pt x="17" y="27"/>
                        <a:pt x="16" y="27"/>
                        <a:pt x="15" y="27"/>
                      </a:cubicBezTo>
                      <a:cubicBezTo>
                        <a:pt x="12" y="27"/>
                        <a:pt x="9" y="26"/>
                        <a:pt x="6" y="25"/>
                      </a:cubicBezTo>
                      <a:cubicBezTo>
                        <a:pt x="4" y="25"/>
                        <a:pt x="3" y="25"/>
                        <a:pt x="2" y="25"/>
                      </a:cubicBezTo>
                      <a:cubicBezTo>
                        <a:pt x="2" y="25"/>
                        <a:pt x="1" y="25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5" y="28"/>
                        <a:pt x="6" y="30"/>
                        <a:pt x="7" y="34"/>
                      </a:cubicBezTo>
                      <a:cubicBezTo>
                        <a:pt x="7" y="36"/>
                        <a:pt x="9" y="41"/>
                        <a:pt x="10" y="42"/>
                      </a:cubicBezTo>
                      <a:cubicBezTo>
                        <a:pt x="13" y="43"/>
                        <a:pt x="23" y="47"/>
                        <a:pt x="23" y="51"/>
                      </a:cubicBezTo>
                      <a:cubicBezTo>
                        <a:pt x="23" y="52"/>
                        <a:pt x="23" y="53"/>
                        <a:pt x="24" y="53"/>
                      </a:cubicBezTo>
                      <a:cubicBezTo>
                        <a:pt x="25" y="55"/>
                        <a:pt x="27" y="57"/>
                        <a:pt x="27" y="60"/>
                      </a:cubicBezTo>
                      <a:cubicBezTo>
                        <a:pt x="27" y="61"/>
                        <a:pt x="28" y="62"/>
                        <a:pt x="29" y="64"/>
                      </a:cubicBezTo>
                      <a:cubicBezTo>
                        <a:pt x="30" y="65"/>
                        <a:pt x="31" y="65"/>
                        <a:pt x="32" y="65"/>
                      </a:cubicBezTo>
                      <a:cubicBezTo>
                        <a:pt x="32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5" y="66"/>
                        <a:pt x="36" y="66"/>
                      </a:cubicBezTo>
                      <a:cubicBezTo>
                        <a:pt x="36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5" y="71"/>
                        <a:pt x="46" y="71"/>
                      </a:cubicBezTo>
                      <a:cubicBezTo>
                        <a:pt x="47" y="71"/>
                        <a:pt x="49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4" y="74"/>
                        <a:pt x="57" y="74"/>
                        <a:pt x="59" y="74"/>
                      </a:cubicBezTo>
                      <a:cubicBezTo>
                        <a:pt x="61" y="74"/>
                        <a:pt x="63" y="74"/>
                        <a:pt x="64" y="75"/>
                      </a:cubicBezTo>
                      <a:cubicBezTo>
                        <a:pt x="65" y="74"/>
                        <a:pt x="66" y="73"/>
                        <a:pt x="67" y="72"/>
                      </a:cubicBezTo>
                      <a:cubicBezTo>
                        <a:pt x="70" y="69"/>
                        <a:pt x="73" y="66"/>
                        <a:pt x="74" y="64"/>
                      </a:cubicBezTo>
                      <a:cubicBezTo>
                        <a:pt x="75" y="63"/>
                        <a:pt x="76" y="61"/>
                        <a:pt x="76" y="59"/>
                      </a:cubicBezTo>
                      <a:cubicBezTo>
                        <a:pt x="76" y="56"/>
                        <a:pt x="76" y="54"/>
                        <a:pt x="78" y="53"/>
                      </a:cubicBezTo>
                      <a:cubicBezTo>
                        <a:pt x="79" y="52"/>
                        <a:pt x="82" y="49"/>
                        <a:pt x="83" y="47"/>
                      </a:cubicBezTo>
                      <a:cubicBezTo>
                        <a:pt x="82" y="46"/>
                        <a:pt x="82" y="45"/>
                        <a:pt x="82" y="43"/>
                      </a:cubicBezTo>
                      <a:cubicBezTo>
                        <a:pt x="81" y="42"/>
                        <a:pt x="81" y="40"/>
                        <a:pt x="80" y="39"/>
                      </a:cubicBezTo>
                      <a:cubicBezTo>
                        <a:pt x="77" y="36"/>
                        <a:pt x="79" y="33"/>
                        <a:pt x="80" y="32"/>
                      </a:cubicBezTo>
                      <a:cubicBezTo>
                        <a:pt x="82" y="31"/>
                        <a:pt x="83" y="29"/>
                        <a:pt x="82" y="28"/>
                      </a:cubicBezTo>
                      <a:cubicBezTo>
                        <a:pt x="82" y="25"/>
                        <a:pt x="82" y="22"/>
                        <a:pt x="82" y="19"/>
                      </a:cubicBezTo>
                      <a:cubicBezTo>
                        <a:pt x="83" y="16"/>
                        <a:pt x="83" y="13"/>
                        <a:pt x="82" y="11"/>
                      </a:cubicBezTo>
                      <a:cubicBezTo>
                        <a:pt x="82" y="11"/>
                        <a:pt x="81" y="11"/>
                        <a:pt x="80" y="11"/>
                      </a:cubicBezTo>
                      <a:cubicBezTo>
                        <a:pt x="77" y="10"/>
                        <a:pt x="73" y="9"/>
                        <a:pt x="70" y="7"/>
                      </a:cubicBezTo>
                      <a:cubicBezTo>
                        <a:pt x="66" y="5"/>
                        <a:pt x="59" y="4"/>
                        <a:pt x="56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0"/>
                        <a:pt x="53" y="0"/>
                        <a:pt x="53" y="0"/>
                      </a:cubicBezTo>
                      <a:lnTo>
                        <a:pt x="45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5" name="Freeform 1233"/>
                <p:cNvSpPr>
                  <a:spLocks/>
                </p:cNvSpPr>
                <p:nvPr/>
              </p:nvSpPr>
              <p:spPr bwMode="auto">
                <a:xfrm>
                  <a:off x="1879" y="3172"/>
                  <a:ext cx="93" cy="98"/>
                </a:xfrm>
                <a:custGeom>
                  <a:avLst/>
                  <a:gdLst>
                    <a:gd name="T0" fmla="*/ 96 w 97"/>
                    <a:gd name="T1" fmla="*/ 45 h 103"/>
                    <a:gd name="T2" fmla="*/ 96 w 97"/>
                    <a:gd name="T3" fmla="*/ 45 h 103"/>
                    <a:gd name="T4" fmla="*/ 95 w 97"/>
                    <a:gd name="T5" fmla="*/ 44 h 103"/>
                    <a:gd name="T6" fmla="*/ 95 w 97"/>
                    <a:gd name="T7" fmla="*/ 44 h 103"/>
                    <a:gd name="T8" fmla="*/ 93 w 97"/>
                    <a:gd name="T9" fmla="*/ 44 h 103"/>
                    <a:gd name="T10" fmla="*/ 91 w 97"/>
                    <a:gd name="T11" fmla="*/ 44 h 103"/>
                    <a:gd name="T12" fmla="*/ 91 w 97"/>
                    <a:gd name="T13" fmla="*/ 44 h 103"/>
                    <a:gd name="T14" fmla="*/ 84 w 97"/>
                    <a:gd name="T15" fmla="*/ 40 h 103"/>
                    <a:gd name="T16" fmla="*/ 82 w 97"/>
                    <a:gd name="T17" fmla="*/ 38 h 103"/>
                    <a:gd name="T18" fmla="*/ 82 w 97"/>
                    <a:gd name="T19" fmla="*/ 36 h 103"/>
                    <a:gd name="T20" fmla="*/ 81 w 97"/>
                    <a:gd name="T21" fmla="*/ 34 h 103"/>
                    <a:gd name="T22" fmla="*/ 77 w 97"/>
                    <a:gd name="T23" fmla="*/ 25 h 103"/>
                    <a:gd name="T24" fmla="*/ 61 w 97"/>
                    <a:gd name="T25" fmla="*/ 9 h 103"/>
                    <a:gd name="T26" fmla="*/ 59 w 97"/>
                    <a:gd name="T27" fmla="*/ 5 h 103"/>
                    <a:gd name="T28" fmla="*/ 57 w 97"/>
                    <a:gd name="T29" fmla="*/ 3 h 103"/>
                    <a:gd name="T30" fmla="*/ 55 w 97"/>
                    <a:gd name="T31" fmla="*/ 2 h 103"/>
                    <a:gd name="T32" fmla="*/ 54 w 97"/>
                    <a:gd name="T33" fmla="*/ 0 h 103"/>
                    <a:gd name="T34" fmla="*/ 54 w 97"/>
                    <a:gd name="T35" fmla="*/ 0 h 103"/>
                    <a:gd name="T36" fmla="*/ 51 w 97"/>
                    <a:gd name="T37" fmla="*/ 0 h 103"/>
                    <a:gd name="T38" fmla="*/ 49 w 97"/>
                    <a:gd name="T39" fmla="*/ 1 h 103"/>
                    <a:gd name="T40" fmla="*/ 47 w 97"/>
                    <a:gd name="T41" fmla="*/ 1 h 103"/>
                    <a:gd name="T42" fmla="*/ 38 w 97"/>
                    <a:gd name="T43" fmla="*/ 6 h 103"/>
                    <a:gd name="T44" fmla="*/ 32 w 97"/>
                    <a:gd name="T45" fmla="*/ 1 h 103"/>
                    <a:gd name="T46" fmla="*/ 21 w 97"/>
                    <a:gd name="T47" fmla="*/ 5 h 103"/>
                    <a:gd name="T48" fmla="*/ 12 w 97"/>
                    <a:gd name="T49" fmla="*/ 43 h 103"/>
                    <a:gd name="T50" fmla="*/ 0 w 97"/>
                    <a:gd name="T51" fmla="*/ 48 h 103"/>
                    <a:gd name="T52" fmla="*/ 1 w 97"/>
                    <a:gd name="T53" fmla="*/ 80 h 103"/>
                    <a:gd name="T54" fmla="*/ 3 w 97"/>
                    <a:gd name="T55" fmla="*/ 81 h 103"/>
                    <a:gd name="T56" fmla="*/ 4 w 97"/>
                    <a:gd name="T57" fmla="*/ 82 h 103"/>
                    <a:gd name="T58" fmla="*/ 6 w 97"/>
                    <a:gd name="T59" fmla="*/ 84 h 103"/>
                    <a:gd name="T60" fmla="*/ 9 w 97"/>
                    <a:gd name="T61" fmla="*/ 98 h 103"/>
                    <a:gd name="T62" fmla="*/ 7 w 97"/>
                    <a:gd name="T63" fmla="*/ 101 h 103"/>
                    <a:gd name="T64" fmla="*/ 7 w 97"/>
                    <a:gd name="T65" fmla="*/ 103 h 103"/>
                    <a:gd name="T66" fmla="*/ 11 w 97"/>
                    <a:gd name="T67" fmla="*/ 103 h 103"/>
                    <a:gd name="T68" fmla="*/ 20 w 97"/>
                    <a:gd name="T69" fmla="*/ 99 h 103"/>
                    <a:gd name="T70" fmla="*/ 37 w 97"/>
                    <a:gd name="T71" fmla="*/ 85 h 103"/>
                    <a:gd name="T72" fmla="*/ 45 w 97"/>
                    <a:gd name="T73" fmla="*/ 88 h 103"/>
                    <a:gd name="T74" fmla="*/ 58 w 97"/>
                    <a:gd name="T75" fmla="*/ 85 h 103"/>
                    <a:gd name="T76" fmla="*/ 65 w 97"/>
                    <a:gd name="T77" fmla="*/ 75 h 103"/>
                    <a:gd name="T78" fmla="*/ 79 w 97"/>
                    <a:gd name="T79" fmla="*/ 61 h 103"/>
                    <a:gd name="T80" fmla="*/ 92 w 97"/>
                    <a:gd name="T81" fmla="*/ 51 h 103"/>
                    <a:gd name="T82" fmla="*/ 94 w 97"/>
                    <a:gd name="T83" fmla="*/ 50 h 103"/>
                    <a:gd name="T84" fmla="*/ 95 w 97"/>
                    <a:gd name="T85" fmla="*/ 49 h 103"/>
                    <a:gd name="T86" fmla="*/ 96 w 97"/>
                    <a:gd name="T87" fmla="*/ 47 h 103"/>
                    <a:gd name="T88" fmla="*/ 97 w 97"/>
                    <a:gd name="T89" fmla="*/ 4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7" h="103">
                      <a:moveTo>
                        <a:pt x="97" y="46"/>
                      </a:moveTo>
                      <a:cubicBezTo>
                        <a:pt x="97" y="46"/>
                        <a:pt x="97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6" y="44"/>
                        <a:pt x="96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4" y="44"/>
                        <a:pt x="94" y="44"/>
                        <a:pt x="94" y="44"/>
                      </a:cubicBezTo>
                      <a:cubicBezTo>
                        <a:pt x="94" y="44"/>
                        <a:pt x="93" y="44"/>
                        <a:pt x="93" y="44"/>
                      </a:cubicBezTo>
                      <a:cubicBezTo>
                        <a:pt x="93" y="44"/>
                        <a:pt x="92" y="44"/>
                        <a:pt x="92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89" y="44"/>
                        <a:pt x="86" y="42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8"/>
                        <a:pt x="82" y="38"/>
                      </a:cubicBezTo>
                      <a:cubicBezTo>
                        <a:pt x="82" y="38"/>
                        <a:pt x="82" y="37"/>
                        <a:pt x="82" y="37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3"/>
                        <a:pt x="80" y="31"/>
                        <a:pt x="79" y="30"/>
                      </a:cubicBezTo>
                      <a:cubicBezTo>
                        <a:pt x="78" y="28"/>
                        <a:pt x="77" y="27"/>
                        <a:pt x="77" y="25"/>
                      </a:cubicBezTo>
                      <a:cubicBezTo>
                        <a:pt x="76" y="24"/>
                        <a:pt x="72" y="21"/>
                        <a:pt x="66" y="19"/>
                      </a:cubicBezTo>
                      <a:cubicBezTo>
                        <a:pt x="63" y="18"/>
                        <a:pt x="62" y="13"/>
                        <a:pt x="61" y="9"/>
                      </a:cubicBezTo>
                      <a:cubicBezTo>
                        <a:pt x="61" y="8"/>
                        <a:pt x="60" y="6"/>
                        <a:pt x="60" y="6"/>
                      </a:cubicBezTo>
                      <a:cubicBezTo>
                        <a:pt x="60" y="6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4"/>
                        <a:pt x="57" y="4"/>
                        <a:pt x="57" y="3"/>
                      </a:cubicBezTo>
                      <a:cubicBezTo>
                        <a:pt x="57" y="3"/>
                        <a:pt x="57" y="3"/>
                        <a:pt x="56" y="3"/>
                      </a:cubicBezTo>
                      <a:cubicBezTo>
                        <a:pt x="56" y="3"/>
                        <a:pt x="56" y="2"/>
                        <a:pt x="55" y="2"/>
                      </a:cubicBezTo>
                      <a:cubicBezTo>
                        <a:pt x="55" y="2"/>
                        <a:pt x="55" y="1"/>
                        <a:pt x="55" y="1"/>
                      </a:cubicBezTo>
                      <a:cubicBezTo>
                        <a:pt x="55" y="1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3" y="0"/>
                        <a:pt x="52" y="0"/>
                      </a:cubicBezTo>
                      <a:cubicBezTo>
                        <a:pt x="52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0" y="1"/>
                      </a:cubicBezTo>
                      <a:cubicBezTo>
                        <a:pt x="50" y="1"/>
                        <a:pt x="50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5" y="1"/>
                        <a:pt x="42" y="3"/>
                        <a:pt x="41" y="5"/>
                      </a:cubicBezTo>
                      <a:cubicBezTo>
                        <a:pt x="40" y="6"/>
                        <a:pt x="39" y="6"/>
                        <a:pt x="38" y="6"/>
                      </a:cubicBezTo>
                      <a:cubicBezTo>
                        <a:pt x="37" y="6"/>
                        <a:pt x="35" y="5"/>
                        <a:pt x="34" y="3"/>
                      </a:cubicBezTo>
                      <a:cubicBezTo>
                        <a:pt x="33" y="2"/>
                        <a:pt x="32" y="2"/>
                        <a:pt x="32" y="1"/>
                      </a:cubicBezTo>
                      <a:cubicBezTo>
                        <a:pt x="30" y="1"/>
                        <a:pt x="27" y="3"/>
                        <a:pt x="24" y="4"/>
                      </a:cubicBezTo>
                      <a:cubicBezTo>
                        <a:pt x="23" y="4"/>
                        <a:pt x="22" y="5"/>
                        <a:pt x="21" y="5"/>
                      </a:cubicBezTo>
                      <a:cubicBezTo>
                        <a:pt x="19" y="6"/>
                        <a:pt x="14" y="6"/>
                        <a:pt x="12" y="6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8"/>
                        <a:pt x="7" y="48"/>
                        <a:pt x="3" y="48"/>
                      </a:cubicBezTo>
                      <a:cubicBezTo>
                        <a:pt x="2" y="48"/>
                        <a:pt x="1" y="48"/>
                        <a:pt x="0" y="4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2" y="80"/>
                        <a:pt x="2" y="80"/>
                      </a:cubicBezTo>
                      <a:cubicBezTo>
                        <a:pt x="2" y="80"/>
                        <a:pt x="3" y="81"/>
                        <a:pt x="3" y="81"/>
                      </a:cubicBezTo>
                      <a:cubicBezTo>
                        <a:pt x="3" y="81"/>
                        <a:pt x="3" y="81"/>
                        <a:pt x="4" y="81"/>
                      </a:cubicBezTo>
                      <a:cubicBezTo>
                        <a:pt x="4" y="81"/>
                        <a:pt x="4" y="82"/>
                        <a:pt x="4" y="82"/>
                      </a:cubicBezTo>
                      <a:cubicBezTo>
                        <a:pt x="5" y="82"/>
                        <a:pt x="5" y="82"/>
                        <a:pt x="5" y="82"/>
                      </a:cubicBezTo>
                      <a:cubicBezTo>
                        <a:pt x="5" y="83"/>
                        <a:pt x="5" y="83"/>
                        <a:pt x="6" y="84"/>
                      </a:cubicBezTo>
                      <a:cubicBezTo>
                        <a:pt x="6" y="84"/>
                        <a:pt x="6" y="84"/>
                        <a:pt x="6" y="84"/>
                      </a:cubicBezTo>
                      <a:cubicBezTo>
                        <a:pt x="9" y="91"/>
                        <a:pt x="10" y="95"/>
                        <a:pt x="9" y="98"/>
                      </a:cubicBezTo>
                      <a:cubicBezTo>
                        <a:pt x="9" y="99"/>
                        <a:pt x="8" y="100"/>
                        <a:pt x="7" y="100"/>
                      </a:cubicBezTo>
                      <a:cubicBezTo>
                        <a:pt x="7" y="100"/>
                        <a:pt x="7" y="101"/>
                        <a:pt x="7" y="101"/>
                      </a:cubicBezTo>
                      <a:cubicBezTo>
                        <a:pt x="7" y="102"/>
                        <a:pt x="7" y="102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9" y="103"/>
                        <a:pt x="11" y="103"/>
                      </a:cubicBezTo>
                      <a:cubicBezTo>
                        <a:pt x="13" y="103"/>
                        <a:pt x="16" y="103"/>
                        <a:pt x="17" y="103"/>
                      </a:cubicBezTo>
                      <a:cubicBezTo>
                        <a:pt x="18" y="102"/>
                        <a:pt x="19" y="101"/>
                        <a:pt x="20" y="99"/>
                      </a:cubicBezTo>
                      <a:cubicBezTo>
                        <a:pt x="22" y="97"/>
                        <a:pt x="27" y="93"/>
                        <a:pt x="27" y="92"/>
                      </a:cubicBezTo>
                      <a:cubicBezTo>
                        <a:pt x="28" y="84"/>
                        <a:pt x="32" y="81"/>
                        <a:pt x="37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42" y="87"/>
                        <a:pt x="43" y="88"/>
                        <a:pt x="45" y="88"/>
                      </a:cubicBezTo>
                      <a:cubicBezTo>
                        <a:pt x="46" y="89"/>
                        <a:pt x="47" y="89"/>
                        <a:pt x="50" y="89"/>
                      </a:cubicBezTo>
                      <a:cubicBezTo>
                        <a:pt x="57" y="89"/>
                        <a:pt x="58" y="88"/>
                        <a:pt x="58" y="85"/>
                      </a:cubicBezTo>
                      <a:cubicBezTo>
                        <a:pt x="59" y="84"/>
                        <a:pt x="59" y="83"/>
                        <a:pt x="59" y="82"/>
                      </a:cubicBezTo>
                      <a:cubicBezTo>
                        <a:pt x="59" y="79"/>
                        <a:pt x="60" y="75"/>
                        <a:pt x="65" y="75"/>
                      </a:cubicBezTo>
                      <a:cubicBezTo>
                        <a:pt x="68" y="75"/>
                        <a:pt x="72" y="72"/>
                        <a:pt x="72" y="70"/>
                      </a:cubicBezTo>
                      <a:cubicBezTo>
                        <a:pt x="72" y="66"/>
                        <a:pt x="75" y="61"/>
                        <a:pt x="79" y="61"/>
                      </a:cubicBezTo>
                      <a:cubicBezTo>
                        <a:pt x="81" y="61"/>
                        <a:pt x="86" y="58"/>
                        <a:pt x="86" y="56"/>
                      </a:cubicBezTo>
                      <a:cubicBezTo>
                        <a:pt x="87" y="52"/>
                        <a:pt x="90" y="52"/>
                        <a:pt x="92" y="51"/>
                      </a:cubicBezTo>
                      <a:cubicBezTo>
                        <a:pt x="92" y="51"/>
                        <a:pt x="93" y="51"/>
                        <a:pt x="94" y="51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5" y="49"/>
                        <a:pt x="95" y="49"/>
                      </a:cubicBezTo>
                      <a:cubicBezTo>
                        <a:pt x="95" y="49"/>
                        <a:pt x="95" y="48"/>
                        <a:pt x="95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7"/>
                        <a:pt x="96" y="47"/>
                        <a:pt x="96" y="47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6" name="Freeform 1234"/>
                <p:cNvSpPr>
                  <a:spLocks/>
                </p:cNvSpPr>
                <p:nvPr/>
              </p:nvSpPr>
              <p:spPr bwMode="auto">
                <a:xfrm>
                  <a:off x="1929" y="317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7" name="Freeform 1235"/>
                <p:cNvSpPr>
                  <a:spLocks/>
                </p:cNvSpPr>
                <p:nvPr/>
              </p:nvSpPr>
              <p:spPr bwMode="auto">
                <a:xfrm>
                  <a:off x="1926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8" name="Freeform 1236"/>
                <p:cNvSpPr>
                  <a:spLocks/>
                </p:cNvSpPr>
                <p:nvPr/>
              </p:nvSpPr>
              <p:spPr bwMode="auto">
                <a:xfrm>
                  <a:off x="1927" y="31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9" name="Freeform 1237"/>
                <p:cNvSpPr>
                  <a:spLocks/>
                </p:cNvSpPr>
                <p:nvPr/>
              </p:nvSpPr>
              <p:spPr bwMode="auto">
                <a:xfrm>
                  <a:off x="1969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0" name="Freeform 1238"/>
                <p:cNvSpPr>
                  <a:spLocks/>
                </p:cNvSpPr>
                <p:nvPr/>
              </p:nvSpPr>
              <p:spPr bwMode="auto">
                <a:xfrm>
                  <a:off x="1932" y="317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1" name="Freeform 1239"/>
                <p:cNvSpPr>
                  <a:spLocks/>
                </p:cNvSpPr>
                <p:nvPr/>
              </p:nvSpPr>
              <p:spPr bwMode="auto">
                <a:xfrm>
                  <a:off x="1971" y="32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2" name="Freeform 1240"/>
                <p:cNvSpPr>
                  <a:spLocks/>
                </p:cNvSpPr>
                <p:nvPr/>
              </p:nvSpPr>
              <p:spPr bwMode="auto">
                <a:xfrm>
                  <a:off x="1970" y="32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3" name="Freeform 1241"/>
                <p:cNvSpPr>
                  <a:spLocks/>
                </p:cNvSpPr>
                <p:nvPr/>
              </p:nvSpPr>
              <p:spPr bwMode="auto">
                <a:xfrm>
                  <a:off x="1934" y="317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4" name="Freeform 1242"/>
                <p:cNvSpPr>
                  <a:spLocks/>
                </p:cNvSpPr>
                <p:nvPr/>
              </p:nvSpPr>
              <p:spPr bwMode="auto">
                <a:xfrm>
                  <a:off x="1972" y="32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5" name="Freeform 1243"/>
                <p:cNvSpPr>
                  <a:spLocks/>
                </p:cNvSpPr>
                <p:nvPr/>
              </p:nvSpPr>
              <p:spPr bwMode="auto">
                <a:xfrm>
                  <a:off x="1936" y="317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6" name="Freeform 1244"/>
                <p:cNvSpPr>
                  <a:spLocks/>
                </p:cNvSpPr>
                <p:nvPr/>
              </p:nvSpPr>
              <p:spPr bwMode="auto">
                <a:xfrm>
                  <a:off x="1958" y="320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7" name="Freeform 1245"/>
                <p:cNvSpPr>
                  <a:spLocks/>
                </p:cNvSpPr>
                <p:nvPr/>
              </p:nvSpPr>
              <p:spPr bwMode="auto">
                <a:xfrm>
                  <a:off x="1931" y="317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8" name="Freeform 1246"/>
                <p:cNvSpPr>
                  <a:spLocks/>
                </p:cNvSpPr>
                <p:nvPr/>
              </p:nvSpPr>
              <p:spPr bwMode="auto">
                <a:xfrm>
                  <a:off x="1971" y="32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19" name="Freeform 1247"/>
                <p:cNvSpPr>
                  <a:spLocks/>
                </p:cNvSpPr>
                <p:nvPr/>
              </p:nvSpPr>
              <p:spPr bwMode="auto">
                <a:xfrm>
                  <a:off x="1957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0" name="Freeform 1248"/>
                <p:cNvSpPr>
                  <a:spLocks/>
                </p:cNvSpPr>
                <p:nvPr/>
              </p:nvSpPr>
              <p:spPr bwMode="auto">
                <a:xfrm>
                  <a:off x="1967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1" name="Freeform 1249"/>
                <p:cNvSpPr>
                  <a:spLocks/>
                </p:cNvSpPr>
                <p:nvPr/>
              </p:nvSpPr>
              <p:spPr bwMode="auto">
                <a:xfrm>
                  <a:off x="1958" y="32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2" name="Freeform 1250"/>
                <p:cNvSpPr>
                  <a:spLocks/>
                </p:cNvSpPr>
                <p:nvPr/>
              </p:nvSpPr>
              <p:spPr bwMode="auto">
                <a:xfrm>
                  <a:off x="1993" y="3261"/>
                  <a:ext cx="10" cy="14"/>
                </a:xfrm>
                <a:custGeom>
                  <a:avLst/>
                  <a:gdLst>
                    <a:gd name="T0" fmla="*/ 10 w 11"/>
                    <a:gd name="T1" fmla="*/ 3 h 15"/>
                    <a:gd name="T2" fmla="*/ 9 w 11"/>
                    <a:gd name="T3" fmla="*/ 2 h 15"/>
                    <a:gd name="T4" fmla="*/ 6 w 11"/>
                    <a:gd name="T5" fmla="*/ 0 h 15"/>
                    <a:gd name="T6" fmla="*/ 0 w 11"/>
                    <a:gd name="T7" fmla="*/ 7 h 15"/>
                    <a:gd name="T8" fmla="*/ 5 w 11"/>
                    <a:gd name="T9" fmla="*/ 15 h 15"/>
                    <a:gd name="T10" fmla="*/ 7 w 11"/>
                    <a:gd name="T11" fmla="*/ 15 h 15"/>
                    <a:gd name="T12" fmla="*/ 9 w 11"/>
                    <a:gd name="T13" fmla="*/ 14 h 15"/>
                    <a:gd name="T14" fmla="*/ 10 w 11"/>
                    <a:gd name="T15" fmla="*/ 13 h 15"/>
                    <a:gd name="T16" fmla="*/ 10 w 11"/>
                    <a:gd name="T17" fmla="*/ 12 h 15"/>
                    <a:gd name="T18" fmla="*/ 11 w 11"/>
                    <a:gd name="T19" fmla="*/ 11 h 15"/>
                    <a:gd name="T20" fmla="*/ 11 w 11"/>
                    <a:gd name="T21" fmla="*/ 11 h 15"/>
                    <a:gd name="T22" fmla="*/ 10 w 11"/>
                    <a:gd name="T23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5">
                      <a:moveTo>
                        <a:pt x="10" y="3"/>
                      </a:move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6" y="0"/>
                        <a:pt x="6" y="0"/>
                      </a:cubicBezTo>
                      <a:cubicBezTo>
                        <a:pt x="4" y="1"/>
                        <a:pt x="0" y="5"/>
                        <a:pt x="0" y="7"/>
                      </a:cubicBezTo>
                      <a:cubicBezTo>
                        <a:pt x="0" y="8"/>
                        <a:pt x="3" y="15"/>
                        <a:pt x="5" y="15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3"/>
                        <a:pt x="10" y="13"/>
                      </a:cubicBezTo>
                      <a:cubicBezTo>
                        <a:pt x="10" y="13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8"/>
                        <a:pt x="10" y="5"/>
                        <a:pt x="1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3" name="Freeform 1251"/>
                <p:cNvSpPr>
                  <a:spLocks/>
                </p:cNvSpPr>
                <p:nvPr/>
              </p:nvSpPr>
              <p:spPr bwMode="auto">
                <a:xfrm>
                  <a:off x="1955" y="3293"/>
                  <a:ext cx="19" cy="21"/>
                </a:xfrm>
                <a:custGeom>
                  <a:avLst/>
                  <a:gdLst>
                    <a:gd name="T0" fmla="*/ 17 w 20"/>
                    <a:gd name="T1" fmla="*/ 4 h 22"/>
                    <a:gd name="T2" fmla="*/ 14 w 20"/>
                    <a:gd name="T3" fmla="*/ 1 h 22"/>
                    <a:gd name="T4" fmla="*/ 13 w 20"/>
                    <a:gd name="T5" fmla="*/ 0 h 22"/>
                    <a:gd name="T6" fmla="*/ 6 w 20"/>
                    <a:gd name="T7" fmla="*/ 4 h 22"/>
                    <a:gd name="T8" fmla="*/ 6 w 20"/>
                    <a:gd name="T9" fmla="*/ 5 h 22"/>
                    <a:gd name="T10" fmla="*/ 0 w 20"/>
                    <a:gd name="T11" fmla="*/ 14 h 22"/>
                    <a:gd name="T12" fmla="*/ 5 w 20"/>
                    <a:gd name="T13" fmla="*/ 21 h 22"/>
                    <a:gd name="T14" fmla="*/ 7 w 20"/>
                    <a:gd name="T15" fmla="*/ 22 h 22"/>
                    <a:gd name="T16" fmla="*/ 9 w 20"/>
                    <a:gd name="T17" fmla="*/ 17 h 22"/>
                    <a:gd name="T18" fmla="*/ 14 w 20"/>
                    <a:gd name="T19" fmla="*/ 15 h 22"/>
                    <a:gd name="T20" fmla="*/ 15 w 20"/>
                    <a:gd name="T21" fmla="*/ 15 h 22"/>
                    <a:gd name="T22" fmla="*/ 16 w 20"/>
                    <a:gd name="T23" fmla="*/ 15 h 22"/>
                    <a:gd name="T24" fmla="*/ 19 w 20"/>
                    <a:gd name="T25" fmla="*/ 11 h 22"/>
                    <a:gd name="T26" fmla="*/ 20 w 20"/>
                    <a:gd name="T27" fmla="*/ 8 h 22"/>
                    <a:gd name="T28" fmla="*/ 17 w 20"/>
                    <a:gd name="T2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22">
                      <a:moveTo>
                        <a:pt x="17" y="4"/>
                      </a:moveTo>
                      <a:cubicBezTo>
                        <a:pt x="16" y="3"/>
                        <a:pt x="15" y="2"/>
                        <a:pt x="14" y="1"/>
                      </a:cubicBezTo>
                      <a:cubicBezTo>
                        <a:pt x="14" y="1"/>
                        <a:pt x="14" y="1"/>
                        <a:pt x="13" y="0"/>
                      </a:cubicBezTo>
                      <a:cubicBezTo>
                        <a:pt x="11" y="1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4" y="7"/>
                        <a:pt x="1" y="12"/>
                        <a:pt x="0" y="14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0"/>
                        <a:pt x="8" y="19"/>
                        <a:pt x="9" y="17"/>
                      </a:cubicBezTo>
                      <a:cubicBezTo>
                        <a:pt x="10" y="16"/>
                        <a:pt x="11" y="15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3"/>
                        <a:pt x="18" y="12"/>
                        <a:pt x="19" y="11"/>
                      </a:cubicBezTo>
                      <a:cubicBezTo>
                        <a:pt x="20" y="10"/>
                        <a:pt x="20" y="9"/>
                        <a:pt x="20" y="8"/>
                      </a:cubicBezTo>
                      <a:cubicBezTo>
                        <a:pt x="20" y="7"/>
                        <a:pt x="18" y="5"/>
                        <a:pt x="1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4" name="Freeform 1252"/>
                <p:cNvSpPr>
                  <a:spLocks noEditPoints="1"/>
                </p:cNvSpPr>
                <p:nvPr/>
              </p:nvSpPr>
              <p:spPr bwMode="auto">
                <a:xfrm>
                  <a:off x="1844" y="3219"/>
                  <a:ext cx="167" cy="147"/>
                </a:xfrm>
                <a:custGeom>
                  <a:avLst/>
                  <a:gdLst>
                    <a:gd name="T0" fmla="*/ 167 w 175"/>
                    <a:gd name="T1" fmla="*/ 62 h 154"/>
                    <a:gd name="T2" fmla="*/ 163 w 175"/>
                    <a:gd name="T3" fmla="*/ 63 h 154"/>
                    <a:gd name="T4" fmla="*/ 152 w 175"/>
                    <a:gd name="T5" fmla="*/ 51 h 154"/>
                    <a:gd name="T6" fmla="*/ 163 w 175"/>
                    <a:gd name="T7" fmla="*/ 41 h 154"/>
                    <a:gd name="T8" fmla="*/ 166 w 175"/>
                    <a:gd name="T9" fmla="*/ 40 h 154"/>
                    <a:gd name="T10" fmla="*/ 166 w 175"/>
                    <a:gd name="T11" fmla="*/ 37 h 154"/>
                    <a:gd name="T12" fmla="*/ 167 w 175"/>
                    <a:gd name="T13" fmla="*/ 33 h 154"/>
                    <a:gd name="T14" fmla="*/ 167 w 175"/>
                    <a:gd name="T15" fmla="*/ 30 h 154"/>
                    <a:gd name="T16" fmla="*/ 166 w 175"/>
                    <a:gd name="T17" fmla="*/ 26 h 154"/>
                    <a:gd name="T18" fmla="*/ 159 w 175"/>
                    <a:gd name="T19" fmla="*/ 8 h 154"/>
                    <a:gd name="T20" fmla="*/ 158 w 175"/>
                    <a:gd name="T21" fmla="*/ 3 h 154"/>
                    <a:gd name="T22" fmla="*/ 141 w 175"/>
                    <a:gd name="T23" fmla="*/ 0 h 154"/>
                    <a:gd name="T24" fmla="*/ 136 w 175"/>
                    <a:gd name="T25" fmla="*/ 0 h 154"/>
                    <a:gd name="T26" fmla="*/ 135 w 175"/>
                    <a:gd name="T27" fmla="*/ 2 h 154"/>
                    <a:gd name="T28" fmla="*/ 134 w 175"/>
                    <a:gd name="T29" fmla="*/ 4 h 154"/>
                    <a:gd name="T30" fmla="*/ 116 w 175"/>
                    <a:gd name="T31" fmla="*/ 16 h 154"/>
                    <a:gd name="T32" fmla="*/ 100 w 175"/>
                    <a:gd name="T33" fmla="*/ 33 h 154"/>
                    <a:gd name="T34" fmla="*/ 74 w 175"/>
                    <a:gd name="T35" fmla="*/ 40 h 154"/>
                    <a:gd name="T36" fmla="*/ 68 w 175"/>
                    <a:gd name="T37" fmla="*/ 43 h 154"/>
                    <a:gd name="T38" fmla="*/ 51 w 175"/>
                    <a:gd name="T39" fmla="*/ 58 h 154"/>
                    <a:gd name="T40" fmla="*/ 40 w 175"/>
                    <a:gd name="T41" fmla="*/ 52 h 154"/>
                    <a:gd name="T42" fmla="*/ 39 w 175"/>
                    <a:gd name="T43" fmla="*/ 36 h 154"/>
                    <a:gd name="T44" fmla="*/ 39 w 175"/>
                    <a:gd name="T45" fmla="*/ 36 h 154"/>
                    <a:gd name="T46" fmla="*/ 38 w 175"/>
                    <a:gd name="T47" fmla="*/ 35 h 154"/>
                    <a:gd name="T48" fmla="*/ 37 w 175"/>
                    <a:gd name="T49" fmla="*/ 35 h 154"/>
                    <a:gd name="T50" fmla="*/ 30 w 175"/>
                    <a:gd name="T51" fmla="*/ 81 h 154"/>
                    <a:gd name="T52" fmla="*/ 14 w 175"/>
                    <a:gd name="T53" fmla="*/ 83 h 154"/>
                    <a:gd name="T54" fmla="*/ 4 w 175"/>
                    <a:gd name="T55" fmla="*/ 75 h 154"/>
                    <a:gd name="T56" fmla="*/ 3 w 175"/>
                    <a:gd name="T57" fmla="*/ 78 h 154"/>
                    <a:gd name="T58" fmla="*/ 2 w 175"/>
                    <a:gd name="T59" fmla="*/ 79 h 154"/>
                    <a:gd name="T60" fmla="*/ 0 w 175"/>
                    <a:gd name="T61" fmla="*/ 79 h 154"/>
                    <a:gd name="T62" fmla="*/ 18 w 175"/>
                    <a:gd name="T63" fmla="*/ 117 h 154"/>
                    <a:gd name="T64" fmla="*/ 16 w 175"/>
                    <a:gd name="T65" fmla="*/ 130 h 154"/>
                    <a:gd name="T66" fmla="*/ 20 w 175"/>
                    <a:gd name="T67" fmla="*/ 144 h 154"/>
                    <a:gd name="T68" fmla="*/ 24 w 175"/>
                    <a:gd name="T69" fmla="*/ 148 h 154"/>
                    <a:gd name="T70" fmla="*/ 36 w 175"/>
                    <a:gd name="T71" fmla="*/ 153 h 154"/>
                    <a:gd name="T72" fmla="*/ 61 w 175"/>
                    <a:gd name="T73" fmla="*/ 144 h 154"/>
                    <a:gd name="T74" fmla="*/ 94 w 175"/>
                    <a:gd name="T75" fmla="*/ 143 h 154"/>
                    <a:gd name="T76" fmla="*/ 106 w 175"/>
                    <a:gd name="T77" fmla="*/ 138 h 154"/>
                    <a:gd name="T78" fmla="*/ 170 w 175"/>
                    <a:gd name="T79" fmla="*/ 74 h 154"/>
                    <a:gd name="T80" fmla="*/ 175 w 175"/>
                    <a:gd name="T81" fmla="*/ 58 h 154"/>
                    <a:gd name="T82" fmla="*/ 173 w 175"/>
                    <a:gd name="T83" fmla="*/ 58 h 154"/>
                    <a:gd name="T84" fmla="*/ 171 w 175"/>
                    <a:gd name="T85" fmla="*/ 58 h 154"/>
                    <a:gd name="T86" fmla="*/ 169 w 175"/>
                    <a:gd name="T87" fmla="*/ 59 h 154"/>
                    <a:gd name="T88" fmla="*/ 168 w 175"/>
                    <a:gd name="T89" fmla="*/ 61 h 154"/>
                    <a:gd name="T90" fmla="*/ 136 w 175"/>
                    <a:gd name="T91" fmla="*/ 95 h 154"/>
                    <a:gd name="T92" fmla="*/ 135 w 175"/>
                    <a:gd name="T93" fmla="*/ 97 h 154"/>
                    <a:gd name="T94" fmla="*/ 131 w 175"/>
                    <a:gd name="T95" fmla="*/ 97 h 154"/>
                    <a:gd name="T96" fmla="*/ 126 w 175"/>
                    <a:gd name="T97" fmla="*/ 103 h 154"/>
                    <a:gd name="T98" fmla="*/ 111 w 175"/>
                    <a:gd name="T99" fmla="*/ 92 h 154"/>
                    <a:gd name="T100" fmla="*/ 129 w 175"/>
                    <a:gd name="T101" fmla="*/ 74 h 154"/>
                    <a:gd name="T102" fmla="*/ 140 w 175"/>
                    <a:gd name="T103" fmla="*/ 86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5" h="154">
                      <a:moveTo>
                        <a:pt x="168" y="61"/>
                      </a:moveTo>
                      <a:cubicBezTo>
                        <a:pt x="168" y="61"/>
                        <a:pt x="168" y="61"/>
                        <a:pt x="167" y="62"/>
                      </a:cubicBezTo>
                      <a:cubicBezTo>
                        <a:pt x="167" y="62"/>
                        <a:pt x="167" y="62"/>
                        <a:pt x="167" y="62"/>
                      </a:cubicBezTo>
                      <a:cubicBezTo>
                        <a:pt x="167" y="62"/>
                        <a:pt x="166" y="62"/>
                        <a:pt x="166" y="62"/>
                      </a:cubicBezTo>
                      <a:cubicBezTo>
                        <a:pt x="166" y="63"/>
                        <a:pt x="165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2" y="63"/>
                        <a:pt x="161" y="63"/>
                        <a:pt x="161" y="63"/>
                      </a:cubicBezTo>
                      <a:cubicBezTo>
                        <a:pt x="156" y="63"/>
                        <a:pt x="152" y="52"/>
                        <a:pt x="152" y="51"/>
                      </a:cubicBezTo>
                      <a:cubicBezTo>
                        <a:pt x="152" y="48"/>
                        <a:pt x="158" y="40"/>
                        <a:pt x="162" y="40"/>
                      </a:cubicBezTo>
                      <a:cubicBezTo>
                        <a:pt x="162" y="40"/>
                        <a:pt x="163" y="41"/>
                        <a:pt x="163" y="41"/>
                      </a:cubicBezTo>
                      <a:cubicBezTo>
                        <a:pt x="163" y="41"/>
                        <a:pt x="163" y="41"/>
                        <a:pt x="163" y="41"/>
                      </a:cubicBezTo>
                      <a:cubicBezTo>
                        <a:pt x="164" y="41"/>
                        <a:pt x="165" y="42"/>
                        <a:pt x="166" y="42"/>
                      </a:cubicBezTo>
                      <a:cubicBezTo>
                        <a:pt x="166" y="42"/>
                        <a:pt x="166" y="42"/>
                        <a:pt x="166" y="42"/>
                      </a:cubicBezTo>
                      <a:cubicBezTo>
                        <a:pt x="166" y="41"/>
                        <a:pt x="166" y="41"/>
                        <a:pt x="166" y="40"/>
                      </a:cubicBezTo>
                      <a:cubicBezTo>
                        <a:pt x="166" y="40"/>
                        <a:pt x="166" y="40"/>
                        <a:pt x="166" y="40"/>
                      </a:cubicBezTo>
                      <a:cubicBezTo>
                        <a:pt x="166" y="39"/>
                        <a:pt x="166" y="38"/>
                        <a:pt x="166" y="38"/>
                      </a:cubicBezTo>
                      <a:cubicBezTo>
                        <a:pt x="166" y="38"/>
                        <a:pt x="166" y="38"/>
                        <a:pt x="166" y="37"/>
                      </a:cubicBezTo>
                      <a:cubicBezTo>
                        <a:pt x="167" y="37"/>
                        <a:pt x="167" y="36"/>
                        <a:pt x="167" y="35"/>
                      </a:cubicBezTo>
                      <a:cubicBezTo>
                        <a:pt x="167" y="35"/>
                        <a:pt x="167" y="35"/>
                        <a:pt x="167" y="35"/>
                      </a:cubicBezTo>
                      <a:cubicBezTo>
                        <a:pt x="167" y="34"/>
                        <a:pt x="167" y="33"/>
                        <a:pt x="167" y="33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1"/>
                        <a:pt x="167" y="31"/>
                        <a:pt x="167" y="30"/>
                      </a:cubicBezTo>
                      <a:cubicBezTo>
                        <a:pt x="167" y="30"/>
                        <a:pt x="167" y="30"/>
                        <a:pt x="167" y="30"/>
                      </a:cubicBezTo>
                      <a:cubicBezTo>
                        <a:pt x="167" y="29"/>
                        <a:pt x="167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6" y="27"/>
                        <a:pt x="166" y="26"/>
                        <a:pt x="166" y="26"/>
                      </a:cubicBezTo>
                      <a:cubicBezTo>
                        <a:pt x="166" y="26"/>
                        <a:pt x="166" y="26"/>
                        <a:pt x="166" y="26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4" y="24"/>
                        <a:pt x="162" y="18"/>
                        <a:pt x="159" y="8"/>
                      </a:cubicBezTo>
                      <a:cubicBezTo>
                        <a:pt x="159" y="6"/>
                        <a:pt x="159" y="4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7" y="3"/>
                        <a:pt x="155" y="3"/>
                        <a:pt x="154" y="3"/>
                      </a:cubicBezTo>
                      <a:cubicBezTo>
                        <a:pt x="149" y="3"/>
                        <a:pt x="146" y="2"/>
                        <a:pt x="145" y="0"/>
                      </a:cubicBezTo>
                      <a:cubicBezTo>
                        <a:pt x="145" y="0"/>
                        <a:pt x="142" y="0"/>
                        <a:pt x="141" y="0"/>
                      </a:cubicBezTo>
                      <a:cubicBezTo>
                        <a:pt x="139" y="0"/>
                        <a:pt x="138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6" y="0"/>
                        <a:pt x="136" y="0"/>
                      </a:cubicBezTo>
                      <a:cubicBezTo>
                        <a:pt x="136" y="1"/>
                        <a:pt x="136" y="1"/>
                        <a:pt x="136" y="1"/>
                      </a:cubicBezTo>
                      <a:cubicBezTo>
                        <a:pt x="136" y="1"/>
                        <a:pt x="136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3"/>
                        <a:pt x="135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2" y="6"/>
                        <a:pt x="131" y="6"/>
                        <a:pt x="129" y="6"/>
                      </a:cubicBezTo>
                      <a:cubicBezTo>
                        <a:pt x="127" y="7"/>
                        <a:pt x="127" y="7"/>
                        <a:pt x="127" y="7"/>
                      </a:cubicBezTo>
                      <a:cubicBezTo>
                        <a:pt x="126" y="12"/>
                        <a:pt x="120" y="16"/>
                        <a:pt x="116" y="16"/>
                      </a:cubicBezTo>
                      <a:cubicBezTo>
                        <a:pt x="115" y="16"/>
                        <a:pt x="113" y="19"/>
                        <a:pt x="113" y="21"/>
                      </a:cubicBezTo>
                      <a:cubicBezTo>
                        <a:pt x="113" y="26"/>
                        <a:pt x="107" y="30"/>
                        <a:pt x="102" y="30"/>
                      </a:cubicBezTo>
                      <a:cubicBezTo>
                        <a:pt x="100" y="30"/>
                        <a:pt x="100" y="30"/>
                        <a:pt x="100" y="33"/>
                      </a:cubicBezTo>
                      <a:cubicBezTo>
                        <a:pt x="100" y="34"/>
                        <a:pt x="100" y="36"/>
                        <a:pt x="99" y="37"/>
                      </a:cubicBezTo>
                      <a:cubicBezTo>
                        <a:pt x="98" y="43"/>
                        <a:pt x="94" y="44"/>
                        <a:pt x="87" y="44"/>
                      </a:cubicBezTo>
                      <a:cubicBezTo>
                        <a:pt x="80" y="44"/>
                        <a:pt x="78" y="43"/>
                        <a:pt x="74" y="4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9" y="38"/>
                        <a:pt x="68" y="41"/>
                        <a:pt x="68" y="43"/>
                      </a:cubicBezTo>
                      <a:cubicBezTo>
                        <a:pt x="67" y="46"/>
                        <a:pt x="64" y="49"/>
                        <a:pt x="60" y="53"/>
                      </a:cubicBezTo>
                      <a:cubicBezTo>
                        <a:pt x="59" y="54"/>
                        <a:pt x="58" y="55"/>
                        <a:pt x="57" y="56"/>
                      </a:cubicBezTo>
                      <a:cubicBezTo>
                        <a:pt x="56" y="58"/>
                        <a:pt x="54" y="58"/>
                        <a:pt x="51" y="58"/>
                      </a:cubicBezTo>
                      <a:cubicBezTo>
                        <a:pt x="50" y="58"/>
                        <a:pt x="48" y="58"/>
                        <a:pt x="47" y="58"/>
                      </a:cubicBezTo>
                      <a:cubicBezTo>
                        <a:pt x="44" y="57"/>
                        <a:pt x="42" y="58"/>
                        <a:pt x="41" y="56"/>
                      </a:cubicBezTo>
                      <a:cubicBezTo>
                        <a:pt x="40" y="55"/>
                        <a:pt x="40" y="53"/>
                        <a:pt x="40" y="52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48"/>
                        <a:pt x="42" y="48"/>
                        <a:pt x="42" y="47"/>
                      </a:cubicBezTo>
                      <a:cubicBezTo>
                        <a:pt x="43" y="46"/>
                        <a:pt x="42" y="43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6"/>
                        <a:pt x="34" y="78"/>
                        <a:pt x="32" y="80"/>
                      </a:cubicBezTo>
                      <a:cubicBezTo>
                        <a:pt x="31" y="80"/>
                        <a:pt x="30" y="81"/>
                        <a:pt x="30" y="81"/>
                      </a:cubicBezTo>
                      <a:cubicBezTo>
                        <a:pt x="29" y="83"/>
                        <a:pt x="26" y="83"/>
                        <a:pt x="24" y="83"/>
                      </a:cubicBezTo>
                      <a:cubicBezTo>
                        <a:pt x="23" y="83"/>
                        <a:pt x="21" y="83"/>
                        <a:pt x="19" y="83"/>
                      </a:cubicBezTo>
                      <a:cubicBezTo>
                        <a:pt x="17" y="83"/>
                        <a:pt x="15" y="83"/>
                        <a:pt x="14" y="83"/>
                      </a:cubicBezTo>
                      <a:cubicBezTo>
                        <a:pt x="9" y="83"/>
                        <a:pt x="8" y="79"/>
                        <a:pt x="7" y="77"/>
                      </a:cubicBezTo>
                      <a:cubicBezTo>
                        <a:pt x="7" y="76"/>
                        <a:pt x="7" y="75"/>
                        <a:pt x="6" y="74"/>
                      </a:cubicBezTo>
                      <a:cubicBezTo>
                        <a:pt x="6" y="73"/>
                        <a:pt x="4" y="74"/>
                        <a:pt x="4" y="75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3" y="77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8"/>
                        <a:pt x="2" y="78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3" y="84"/>
                        <a:pt x="6" y="90"/>
                        <a:pt x="7" y="95"/>
                      </a:cubicBezTo>
                      <a:cubicBezTo>
                        <a:pt x="8" y="99"/>
                        <a:pt x="11" y="104"/>
                        <a:pt x="14" y="108"/>
                      </a:cubicBezTo>
                      <a:cubicBezTo>
                        <a:pt x="15" y="112"/>
                        <a:pt x="17" y="114"/>
                        <a:pt x="18" y="117"/>
                      </a:cubicBezTo>
                      <a:cubicBezTo>
                        <a:pt x="18" y="118"/>
                        <a:pt x="18" y="118"/>
                        <a:pt x="18" y="118"/>
                      </a:cubicBezTo>
                      <a:cubicBezTo>
                        <a:pt x="20" y="122"/>
                        <a:pt x="21" y="126"/>
                        <a:pt x="19" y="128"/>
                      </a:cubicBezTo>
                      <a:cubicBezTo>
                        <a:pt x="19" y="129"/>
                        <a:pt x="18" y="130"/>
                        <a:pt x="16" y="130"/>
                      </a:cubicBezTo>
                      <a:cubicBezTo>
                        <a:pt x="16" y="130"/>
                        <a:pt x="15" y="130"/>
                        <a:pt x="15" y="130"/>
                      </a:cubicBezTo>
                      <a:cubicBezTo>
                        <a:pt x="15" y="130"/>
                        <a:pt x="15" y="131"/>
                        <a:pt x="18" y="136"/>
                      </a:cubicBezTo>
                      <a:cubicBezTo>
                        <a:pt x="20" y="139"/>
                        <a:pt x="20" y="142"/>
                        <a:pt x="20" y="144"/>
                      </a:cubicBezTo>
                      <a:cubicBezTo>
                        <a:pt x="20" y="144"/>
                        <a:pt x="20" y="145"/>
                        <a:pt x="20" y="145"/>
                      </a:cubicBezTo>
                      <a:cubicBezTo>
                        <a:pt x="23" y="145"/>
                        <a:pt x="23" y="146"/>
                        <a:pt x="24" y="147"/>
                      </a:cubicBezTo>
                      <a:cubicBezTo>
                        <a:pt x="24" y="147"/>
                        <a:pt x="24" y="147"/>
                        <a:pt x="24" y="148"/>
                      </a:cubicBezTo>
                      <a:cubicBezTo>
                        <a:pt x="28" y="148"/>
                        <a:pt x="30" y="151"/>
                        <a:pt x="32" y="153"/>
                      </a:cubicBezTo>
                      <a:cubicBezTo>
                        <a:pt x="32" y="154"/>
                        <a:pt x="33" y="154"/>
                        <a:pt x="34" y="154"/>
                      </a:cubicBezTo>
                      <a:cubicBezTo>
                        <a:pt x="34" y="154"/>
                        <a:pt x="35" y="154"/>
                        <a:pt x="36" y="153"/>
                      </a:cubicBezTo>
                      <a:cubicBezTo>
                        <a:pt x="38" y="150"/>
                        <a:pt x="43" y="148"/>
                        <a:pt x="51" y="148"/>
                      </a:cubicBezTo>
                      <a:cubicBezTo>
                        <a:pt x="54" y="148"/>
                        <a:pt x="54" y="148"/>
                        <a:pt x="56" y="147"/>
                      </a:cubicBezTo>
                      <a:cubicBezTo>
                        <a:pt x="57" y="146"/>
                        <a:pt x="58" y="145"/>
                        <a:pt x="61" y="144"/>
                      </a:cubicBezTo>
                      <a:cubicBezTo>
                        <a:pt x="67" y="143"/>
                        <a:pt x="74" y="142"/>
                        <a:pt x="79" y="144"/>
                      </a:cubicBezTo>
                      <a:cubicBezTo>
                        <a:pt x="83" y="145"/>
                        <a:pt x="86" y="145"/>
                        <a:pt x="88" y="143"/>
                      </a:cubicBezTo>
                      <a:cubicBezTo>
                        <a:pt x="90" y="142"/>
                        <a:pt x="92" y="142"/>
                        <a:pt x="94" y="143"/>
                      </a:cubicBezTo>
                      <a:cubicBezTo>
                        <a:pt x="94" y="143"/>
                        <a:pt x="94" y="143"/>
                        <a:pt x="95" y="143"/>
                      </a:cubicBezTo>
                      <a:cubicBezTo>
                        <a:pt x="95" y="138"/>
                        <a:pt x="101" y="138"/>
                        <a:pt x="103" y="138"/>
                      </a:cubicBezTo>
                      <a:cubicBezTo>
                        <a:pt x="106" y="138"/>
                        <a:pt x="106" y="138"/>
                        <a:pt x="106" y="138"/>
                      </a:cubicBezTo>
                      <a:cubicBezTo>
                        <a:pt x="109" y="138"/>
                        <a:pt x="119" y="132"/>
                        <a:pt x="128" y="124"/>
                      </a:cubicBezTo>
                      <a:cubicBezTo>
                        <a:pt x="136" y="116"/>
                        <a:pt x="150" y="99"/>
                        <a:pt x="154" y="92"/>
                      </a:cubicBezTo>
                      <a:cubicBezTo>
                        <a:pt x="159" y="84"/>
                        <a:pt x="166" y="78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2" y="72"/>
                        <a:pt x="174" y="67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2" y="58"/>
                        <a:pt x="172" y="58"/>
                      </a:cubicBezTo>
                      <a:cubicBezTo>
                        <a:pt x="172" y="58"/>
                        <a:pt x="172" y="58"/>
                        <a:pt x="172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0" y="58"/>
                        <a:pt x="170" y="59"/>
                      </a:cubicBezTo>
                      <a:cubicBezTo>
                        <a:pt x="170" y="59"/>
                        <a:pt x="169" y="59"/>
                        <a:pt x="169" y="59"/>
                      </a:cubicBezTo>
                      <a:cubicBezTo>
                        <a:pt x="169" y="59"/>
                        <a:pt x="169" y="59"/>
                        <a:pt x="169" y="59"/>
                      </a:cubicBezTo>
                      <a:cubicBezTo>
                        <a:pt x="169" y="59"/>
                        <a:pt x="169" y="60"/>
                        <a:pt x="169" y="60"/>
                      </a:cubicBezTo>
                      <a:cubicBezTo>
                        <a:pt x="169" y="60"/>
                        <a:pt x="169" y="61"/>
                        <a:pt x="168" y="61"/>
                      </a:cubicBezTo>
                      <a:close/>
                      <a:moveTo>
                        <a:pt x="138" y="91"/>
                      </a:moveTo>
                      <a:cubicBezTo>
                        <a:pt x="137" y="92"/>
                        <a:pt x="136" y="93"/>
                        <a:pt x="136" y="94"/>
                      </a:cubicBezTo>
                      <a:cubicBezTo>
                        <a:pt x="136" y="94"/>
                        <a:pt x="136" y="95"/>
                        <a:pt x="136" y="95"/>
                      </a:cubicBezTo>
                      <a:cubicBezTo>
                        <a:pt x="136" y="95"/>
                        <a:pt x="136" y="95"/>
                        <a:pt x="136" y="95"/>
                      </a:cubicBezTo>
                      <a:cubicBezTo>
                        <a:pt x="136" y="96"/>
                        <a:pt x="135" y="96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3" y="97"/>
                        <a:pt x="132" y="97"/>
                        <a:pt x="131" y="97"/>
                      </a:cubicBezTo>
                      <a:cubicBezTo>
                        <a:pt x="130" y="97"/>
                        <a:pt x="129" y="97"/>
                        <a:pt x="129" y="97"/>
                      </a:cubicBezTo>
                      <a:cubicBezTo>
                        <a:pt x="128" y="99"/>
                        <a:pt x="127" y="102"/>
                        <a:pt x="126" y="102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6" y="104"/>
                        <a:pt x="126" y="104"/>
                        <a:pt x="126" y="104"/>
                      </a:cubicBezTo>
                      <a:cubicBezTo>
                        <a:pt x="119" y="103"/>
                        <a:pt x="119" y="103"/>
                        <a:pt x="119" y="103"/>
                      </a:cubicBezTo>
                      <a:cubicBezTo>
                        <a:pt x="111" y="92"/>
                        <a:pt x="111" y="92"/>
                        <a:pt x="111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3" y="89"/>
                        <a:pt x="117" y="83"/>
                        <a:pt x="118" y="81"/>
                      </a:cubicBezTo>
                      <a:cubicBezTo>
                        <a:pt x="119" y="78"/>
                        <a:pt x="126" y="74"/>
                        <a:pt x="129" y="74"/>
                      </a:cubicBezTo>
                      <a:cubicBezTo>
                        <a:pt x="132" y="74"/>
                        <a:pt x="133" y="76"/>
                        <a:pt x="133" y="76"/>
                      </a:cubicBezTo>
                      <a:cubicBezTo>
                        <a:pt x="133" y="77"/>
                        <a:pt x="135" y="78"/>
                        <a:pt x="136" y="79"/>
                      </a:cubicBezTo>
                      <a:cubicBezTo>
                        <a:pt x="138" y="82"/>
                        <a:pt x="140" y="83"/>
                        <a:pt x="140" y="86"/>
                      </a:cubicBezTo>
                      <a:cubicBezTo>
                        <a:pt x="140" y="88"/>
                        <a:pt x="139" y="90"/>
                        <a:pt x="138" y="9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5" name="Freeform 1253"/>
                <p:cNvSpPr>
                  <a:spLocks/>
                </p:cNvSpPr>
                <p:nvPr/>
              </p:nvSpPr>
              <p:spPr bwMode="auto">
                <a:xfrm>
                  <a:off x="1848" y="3289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0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6" name="Freeform 1254"/>
                <p:cNvSpPr>
                  <a:spLocks/>
                </p:cNvSpPr>
                <p:nvPr/>
              </p:nvSpPr>
              <p:spPr bwMode="auto">
                <a:xfrm>
                  <a:off x="1847" y="329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7" name="Freeform 1255"/>
                <p:cNvSpPr>
                  <a:spLocks/>
                </p:cNvSpPr>
                <p:nvPr/>
              </p:nvSpPr>
              <p:spPr bwMode="auto">
                <a:xfrm>
                  <a:off x="1846" y="3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8" name="Freeform 1256"/>
                <p:cNvSpPr>
                  <a:spLocks/>
                </p:cNvSpPr>
                <p:nvPr/>
              </p:nvSpPr>
              <p:spPr bwMode="auto">
                <a:xfrm>
                  <a:off x="1844" y="32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29" name="Freeform 1257"/>
                <p:cNvSpPr>
                  <a:spLocks/>
                </p:cNvSpPr>
                <p:nvPr/>
              </p:nvSpPr>
              <p:spPr bwMode="auto">
                <a:xfrm>
                  <a:off x="1995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0" name="Freeform 1258"/>
                <p:cNvSpPr>
                  <a:spLocks/>
                </p:cNvSpPr>
                <p:nvPr/>
              </p:nvSpPr>
              <p:spPr bwMode="auto">
                <a:xfrm>
                  <a:off x="1975" y="3219"/>
                  <a:ext cx="20" cy="3"/>
                </a:xfrm>
                <a:custGeom>
                  <a:avLst/>
                  <a:gdLst>
                    <a:gd name="T0" fmla="*/ 8 w 21"/>
                    <a:gd name="T1" fmla="*/ 0 h 3"/>
                    <a:gd name="T2" fmla="*/ 4 w 21"/>
                    <a:gd name="T3" fmla="*/ 0 h 3"/>
                    <a:gd name="T4" fmla="*/ 0 w 21"/>
                    <a:gd name="T5" fmla="*/ 0 h 3"/>
                    <a:gd name="T6" fmla="*/ 4 w 21"/>
                    <a:gd name="T7" fmla="*/ 0 h 3"/>
                    <a:gd name="T8" fmla="*/ 8 w 21"/>
                    <a:gd name="T9" fmla="*/ 0 h 3"/>
                    <a:gd name="T10" fmla="*/ 17 w 21"/>
                    <a:gd name="T11" fmla="*/ 3 h 3"/>
                    <a:gd name="T12" fmla="*/ 21 w 21"/>
                    <a:gd name="T13" fmla="*/ 3 h 3"/>
                    <a:gd name="T14" fmla="*/ 17 w 21"/>
                    <a:gd name="T15" fmla="*/ 3 h 3"/>
                    <a:gd name="T16" fmla="*/ 8 w 2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3">
                      <a:moveTo>
                        <a:pt x="8" y="0"/>
                      </a:moveTo>
                      <a:cubicBezTo>
                        <a:pt x="8" y="0"/>
                        <a:pt x="5" y="0"/>
                        <a:pt x="4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8" y="0"/>
                        <a:pt x="8" y="0"/>
                      </a:cubicBezTo>
                      <a:cubicBezTo>
                        <a:pt x="9" y="2"/>
                        <a:pt x="12" y="3"/>
                        <a:pt x="17" y="3"/>
                      </a:cubicBezTo>
                      <a:cubicBezTo>
                        <a:pt x="18" y="3"/>
                        <a:pt x="20" y="3"/>
                        <a:pt x="21" y="3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12" y="3"/>
                        <a:pt x="9" y="2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1" name="Freeform 1259"/>
                <p:cNvSpPr>
                  <a:spLocks/>
                </p:cNvSpPr>
                <p:nvPr/>
              </p:nvSpPr>
              <p:spPr bwMode="auto">
                <a:xfrm>
                  <a:off x="1973" y="32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2" name="Freeform 1260"/>
                <p:cNvSpPr>
                  <a:spLocks/>
                </p:cNvSpPr>
                <p:nvPr/>
              </p:nvSpPr>
              <p:spPr bwMode="auto">
                <a:xfrm>
                  <a:off x="1880" y="32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3" name="Freeform 1261"/>
                <p:cNvSpPr>
                  <a:spLocks/>
                </p:cNvSpPr>
                <p:nvPr/>
              </p:nvSpPr>
              <p:spPr bwMode="auto">
                <a:xfrm>
                  <a:off x="1974" y="32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4" name="Freeform 1262"/>
                <p:cNvSpPr>
                  <a:spLocks/>
                </p:cNvSpPr>
                <p:nvPr/>
              </p:nvSpPr>
              <p:spPr bwMode="auto">
                <a:xfrm>
                  <a:off x="1879" y="325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5" name="Freeform 1263"/>
                <p:cNvSpPr>
                  <a:spLocks/>
                </p:cNvSpPr>
                <p:nvPr/>
              </p:nvSpPr>
              <p:spPr bwMode="auto">
                <a:xfrm>
                  <a:off x="1972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6" name="Freeform 1264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7" name="Freeform 1265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8" name="Freeform 1266"/>
                <p:cNvSpPr>
                  <a:spLocks/>
                </p:cNvSpPr>
                <p:nvPr/>
              </p:nvSpPr>
              <p:spPr bwMode="auto">
                <a:xfrm>
                  <a:off x="2001" y="3278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9" name="Freeform 1267"/>
                <p:cNvSpPr>
                  <a:spLocks/>
                </p:cNvSpPr>
                <p:nvPr/>
              </p:nvSpPr>
              <p:spPr bwMode="auto">
                <a:xfrm>
                  <a:off x="2004" y="327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0" name="Freeform 1268"/>
                <p:cNvSpPr>
                  <a:spLocks/>
                </p:cNvSpPr>
                <p:nvPr/>
              </p:nvSpPr>
              <p:spPr bwMode="auto">
                <a:xfrm>
                  <a:off x="2003" y="32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1" name="Freeform 1269"/>
                <p:cNvSpPr>
                  <a:spLocks/>
                </p:cNvSpPr>
                <p:nvPr/>
              </p:nvSpPr>
              <p:spPr bwMode="auto">
                <a:xfrm>
                  <a:off x="1998" y="327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2" name="Freeform 1270"/>
                <p:cNvSpPr>
                  <a:spLocks/>
                </p:cNvSpPr>
                <p:nvPr/>
              </p:nvSpPr>
              <p:spPr bwMode="auto">
                <a:xfrm>
                  <a:off x="2000" y="32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3" name="Freeform 1271"/>
                <p:cNvSpPr>
                  <a:spLocks/>
                </p:cNvSpPr>
                <p:nvPr/>
              </p:nvSpPr>
              <p:spPr bwMode="auto">
                <a:xfrm>
                  <a:off x="1969" y="3312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2 w 4"/>
                    <a:gd name="T3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4" name="Freeform 1272"/>
                <p:cNvSpPr>
                  <a:spLocks/>
                </p:cNvSpPr>
                <p:nvPr/>
              </p:nvSpPr>
              <p:spPr bwMode="auto">
                <a:xfrm>
                  <a:off x="1958" y="33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1 h 1"/>
                    <a:gd name="T4" fmla="*/ 6 w 6"/>
                    <a:gd name="T5" fmla="*/ 0 h 1"/>
                    <a:gd name="T6" fmla="*/ 6 w 6"/>
                    <a:gd name="T7" fmla="*/ 1 h 1"/>
                    <a:gd name="T8" fmla="*/ 0 w 6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">
                      <a:moveTo>
                        <a:pt x="0" y="0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5" name="Freeform 1273"/>
                <p:cNvSpPr>
                  <a:spLocks/>
                </p:cNvSpPr>
                <p:nvPr/>
              </p:nvSpPr>
              <p:spPr bwMode="auto">
                <a:xfrm>
                  <a:off x="1974" y="33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6" name="Freeform 1274"/>
                <p:cNvSpPr>
                  <a:spLocks/>
                </p:cNvSpPr>
                <p:nvPr/>
              </p:nvSpPr>
              <p:spPr bwMode="auto">
                <a:xfrm>
                  <a:off x="1973" y="33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7" name="Freeform 1275"/>
                <p:cNvSpPr>
                  <a:spLocks/>
                </p:cNvSpPr>
                <p:nvPr/>
              </p:nvSpPr>
              <p:spPr bwMode="auto">
                <a:xfrm>
                  <a:off x="1797" y="3040"/>
                  <a:ext cx="121" cy="128"/>
                </a:xfrm>
                <a:custGeom>
                  <a:avLst/>
                  <a:gdLst>
                    <a:gd name="T0" fmla="*/ 106 w 127"/>
                    <a:gd name="T1" fmla="*/ 77 h 134"/>
                    <a:gd name="T2" fmla="*/ 125 w 127"/>
                    <a:gd name="T3" fmla="*/ 76 h 134"/>
                    <a:gd name="T4" fmla="*/ 127 w 127"/>
                    <a:gd name="T5" fmla="*/ 56 h 134"/>
                    <a:gd name="T6" fmla="*/ 116 w 127"/>
                    <a:gd name="T7" fmla="*/ 57 h 134"/>
                    <a:gd name="T8" fmla="*/ 111 w 127"/>
                    <a:gd name="T9" fmla="*/ 60 h 134"/>
                    <a:gd name="T10" fmla="*/ 108 w 127"/>
                    <a:gd name="T11" fmla="*/ 49 h 134"/>
                    <a:gd name="T12" fmla="*/ 104 w 127"/>
                    <a:gd name="T13" fmla="*/ 41 h 134"/>
                    <a:gd name="T14" fmla="*/ 105 w 127"/>
                    <a:gd name="T15" fmla="*/ 25 h 134"/>
                    <a:gd name="T16" fmla="*/ 102 w 127"/>
                    <a:gd name="T17" fmla="*/ 15 h 134"/>
                    <a:gd name="T18" fmla="*/ 97 w 127"/>
                    <a:gd name="T19" fmla="*/ 15 h 134"/>
                    <a:gd name="T20" fmla="*/ 86 w 127"/>
                    <a:gd name="T21" fmla="*/ 12 h 134"/>
                    <a:gd name="T22" fmla="*/ 82 w 127"/>
                    <a:gd name="T23" fmla="*/ 17 h 134"/>
                    <a:gd name="T24" fmla="*/ 77 w 127"/>
                    <a:gd name="T25" fmla="*/ 23 h 134"/>
                    <a:gd name="T26" fmla="*/ 65 w 127"/>
                    <a:gd name="T27" fmla="*/ 25 h 134"/>
                    <a:gd name="T28" fmla="*/ 51 w 127"/>
                    <a:gd name="T29" fmla="*/ 13 h 134"/>
                    <a:gd name="T30" fmla="*/ 48 w 127"/>
                    <a:gd name="T31" fmla="*/ 0 h 134"/>
                    <a:gd name="T32" fmla="*/ 13 w 127"/>
                    <a:gd name="T33" fmla="*/ 0 h 134"/>
                    <a:gd name="T34" fmla="*/ 12 w 127"/>
                    <a:gd name="T35" fmla="*/ 0 h 134"/>
                    <a:gd name="T36" fmla="*/ 11 w 127"/>
                    <a:gd name="T37" fmla="*/ 0 h 134"/>
                    <a:gd name="T38" fmla="*/ 10 w 127"/>
                    <a:gd name="T39" fmla="*/ 1 h 134"/>
                    <a:gd name="T40" fmla="*/ 8 w 127"/>
                    <a:gd name="T41" fmla="*/ 2 h 134"/>
                    <a:gd name="T42" fmla="*/ 18 w 127"/>
                    <a:gd name="T43" fmla="*/ 24 h 134"/>
                    <a:gd name="T44" fmla="*/ 16 w 127"/>
                    <a:gd name="T45" fmla="*/ 37 h 134"/>
                    <a:gd name="T46" fmla="*/ 23 w 127"/>
                    <a:gd name="T47" fmla="*/ 60 h 134"/>
                    <a:gd name="T48" fmla="*/ 15 w 127"/>
                    <a:gd name="T49" fmla="*/ 78 h 134"/>
                    <a:gd name="T50" fmla="*/ 3 w 127"/>
                    <a:gd name="T51" fmla="*/ 110 h 134"/>
                    <a:gd name="T52" fmla="*/ 0 w 127"/>
                    <a:gd name="T53" fmla="*/ 127 h 134"/>
                    <a:gd name="T54" fmla="*/ 1 w 127"/>
                    <a:gd name="T55" fmla="*/ 126 h 134"/>
                    <a:gd name="T56" fmla="*/ 2 w 127"/>
                    <a:gd name="T57" fmla="*/ 125 h 134"/>
                    <a:gd name="T58" fmla="*/ 3 w 127"/>
                    <a:gd name="T59" fmla="*/ 124 h 134"/>
                    <a:gd name="T60" fmla="*/ 9 w 127"/>
                    <a:gd name="T61" fmla="*/ 127 h 134"/>
                    <a:gd name="T62" fmla="*/ 9 w 127"/>
                    <a:gd name="T63" fmla="*/ 127 h 134"/>
                    <a:gd name="T64" fmla="*/ 31 w 127"/>
                    <a:gd name="T65" fmla="*/ 130 h 134"/>
                    <a:gd name="T66" fmla="*/ 75 w 127"/>
                    <a:gd name="T67" fmla="*/ 134 h 134"/>
                    <a:gd name="T68" fmla="*/ 99 w 127"/>
                    <a:gd name="T69" fmla="*/ 134 h 134"/>
                    <a:gd name="T70" fmla="*/ 115 w 127"/>
                    <a:gd name="T71" fmla="*/ 133 h 134"/>
                    <a:gd name="T72" fmla="*/ 104 w 127"/>
                    <a:gd name="T73" fmla="*/ 117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7" h="134">
                      <a:moveTo>
                        <a:pt x="104" y="117"/>
                      </a:move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4" y="57"/>
                        <a:pt x="121" y="57"/>
                        <a:pt x="118" y="57"/>
                      </a:cubicBezTo>
                      <a:cubicBezTo>
                        <a:pt x="118" y="57"/>
                        <a:pt x="117" y="57"/>
                        <a:pt x="116" y="57"/>
                      </a:cubicBezTo>
                      <a:cubicBezTo>
                        <a:pt x="115" y="57"/>
                        <a:pt x="115" y="57"/>
                        <a:pt x="114" y="58"/>
                      </a:cubicBezTo>
                      <a:cubicBezTo>
                        <a:pt x="113" y="59"/>
                        <a:pt x="112" y="60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06" y="59"/>
                        <a:pt x="107" y="53"/>
                        <a:pt x="108" y="49"/>
                      </a:cubicBez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9" y="47"/>
                        <a:pt x="106" y="44"/>
                        <a:pt x="104" y="41"/>
                      </a:cubicBezTo>
                      <a:cubicBezTo>
                        <a:pt x="101" y="40"/>
                        <a:pt x="102" y="35"/>
                        <a:pt x="104" y="30"/>
                      </a:cubicBezTo>
                      <a:cubicBezTo>
                        <a:pt x="104" y="28"/>
                        <a:pt x="105" y="26"/>
                        <a:pt x="105" y="25"/>
                      </a:cubicBezTo>
                      <a:cubicBezTo>
                        <a:pt x="103" y="23"/>
                        <a:pt x="102" y="18"/>
                        <a:pt x="102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5"/>
                        <a:pt x="102" y="15"/>
                        <a:pt x="101" y="15"/>
                      </a:cubicBezTo>
                      <a:cubicBezTo>
                        <a:pt x="100" y="15"/>
                        <a:pt x="99" y="15"/>
                        <a:pt x="97" y="15"/>
                      </a:cubicBezTo>
                      <a:cubicBezTo>
                        <a:pt x="93" y="15"/>
                        <a:pt x="91" y="14"/>
                        <a:pt x="90" y="13"/>
                      </a:cubicBezTo>
                      <a:cubicBezTo>
                        <a:pt x="89" y="12"/>
                        <a:pt x="88" y="12"/>
                        <a:pt x="86" y="12"/>
                      </a:cubicBezTo>
                      <a:cubicBezTo>
                        <a:pt x="85" y="12"/>
                        <a:pt x="84" y="12"/>
                        <a:pt x="83" y="13"/>
                      </a:cubicBezTo>
                      <a:cubicBezTo>
                        <a:pt x="83" y="13"/>
                        <a:pt x="82" y="16"/>
                        <a:pt x="82" y="17"/>
                      </a:cubicBezTo>
                      <a:cubicBezTo>
                        <a:pt x="81" y="20"/>
                        <a:pt x="81" y="23"/>
                        <a:pt x="78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3"/>
                      </a:cubicBezTo>
                      <a:cubicBezTo>
                        <a:pt x="74" y="23"/>
                        <a:pt x="69" y="24"/>
                        <a:pt x="65" y="25"/>
                      </a:cubicBezTo>
                      <a:cubicBezTo>
                        <a:pt x="59" y="27"/>
                        <a:pt x="56" y="22"/>
                        <a:pt x="54" y="17"/>
                      </a:cubicBezTo>
                      <a:cubicBezTo>
                        <a:pt x="53" y="14"/>
                        <a:pt x="52" y="14"/>
                        <a:pt x="51" y="13"/>
                      </a:cubicBezTo>
                      <a:cubicBezTo>
                        <a:pt x="49" y="12"/>
                        <a:pt x="48" y="10"/>
                        <a:pt x="49" y="7"/>
                      </a:cubicBezTo>
                      <a:cubicBezTo>
                        <a:pt x="50" y="4"/>
                        <a:pt x="48" y="1"/>
                        <a:pt x="48" y="0"/>
                      </a:cubicBezTo>
                      <a:cubicBezTo>
                        <a:pt x="44" y="0"/>
                        <a:pt x="32" y="0"/>
                        <a:pt x="23" y="0"/>
                      </a:cubicBezTo>
                      <a:cubicBezTo>
                        <a:pt x="15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9"/>
                        <a:pt x="15" y="19"/>
                        <a:pt x="17" y="23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6"/>
                        <a:pt x="18" y="29"/>
                        <a:pt x="17" y="31"/>
                      </a:cubicBezTo>
                      <a:cubicBezTo>
                        <a:pt x="17" y="32"/>
                        <a:pt x="16" y="34"/>
                        <a:pt x="16" y="37"/>
                      </a:cubicBezTo>
                      <a:cubicBezTo>
                        <a:pt x="16" y="39"/>
                        <a:pt x="18" y="44"/>
                        <a:pt x="19" y="48"/>
                      </a:cubicBezTo>
                      <a:cubicBezTo>
                        <a:pt x="21" y="52"/>
                        <a:pt x="23" y="56"/>
                        <a:pt x="23" y="60"/>
                      </a:cubicBezTo>
                      <a:cubicBezTo>
                        <a:pt x="24" y="68"/>
                        <a:pt x="19" y="72"/>
                        <a:pt x="16" y="77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1" y="83"/>
                        <a:pt x="7" y="93"/>
                        <a:pt x="7" y="98"/>
                      </a:cubicBezTo>
                      <a:cubicBezTo>
                        <a:pt x="7" y="103"/>
                        <a:pt x="5" y="107"/>
                        <a:pt x="3" y="110"/>
                      </a:cubicBezTo>
                      <a:cubicBezTo>
                        <a:pt x="2" y="111"/>
                        <a:pt x="1" y="113"/>
                        <a:pt x="1" y="114"/>
                      </a:cubicBezTo>
                      <a:cubicBezTo>
                        <a:pt x="1" y="117"/>
                        <a:pt x="1" y="123"/>
                        <a:pt x="0" y="127"/>
                      </a:cubicBezTo>
                      <a:cubicBezTo>
                        <a:pt x="0" y="127"/>
                        <a:pt x="0" y="127"/>
                        <a:pt x="0" y="126"/>
                      </a:cubicBezTo>
                      <a:cubicBezTo>
                        <a:pt x="0" y="126"/>
                        <a:pt x="1" y="126"/>
                        <a:pt x="1" y="126"/>
                      </a:cubicBezTo>
                      <a:cubicBezTo>
                        <a:pt x="1" y="126"/>
                        <a:pt x="1" y="126"/>
                        <a:pt x="1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3" y="125"/>
                      </a:cubicBezTo>
                      <a:cubicBezTo>
                        <a:pt x="3" y="125"/>
                        <a:pt x="3" y="124"/>
                        <a:pt x="3" y="124"/>
                      </a:cubicBezTo>
                      <a:cubicBezTo>
                        <a:pt x="4" y="124"/>
                        <a:pt x="4" y="124"/>
                        <a:pt x="5" y="124"/>
                      </a:cubicBezTo>
                      <a:cubicBezTo>
                        <a:pt x="7" y="124"/>
                        <a:pt x="8" y="126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14" y="124"/>
                        <a:pt x="18" y="125"/>
                        <a:pt x="22" y="127"/>
                      </a:cubicBezTo>
                      <a:cubicBezTo>
                        <a:pt x="25" y="129"/>
                        <a:pt x="28" y="130"/>
                        <a:pt x="31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7" y="133"/>
                        <a:pt x="85" y="133"/>
                        <a:pt x="91" y="133"/>
                      </a:cubicBezTo>
                      <a:cubicBezTo>
                        <a:pt x="97" y="133"/>
                        <a:pt x="99" y="133"/>
                        <a:pt x="99" y="134"/>
                      </a:cubicBezTo>
                      <a:cubicBezTo>
                        <a:pt x="100" y="134"/>
                        <a:pt x="101" y="134"/>
                        <a:pt x="103" y="134"/>
                      </a:cubicBezTo>
                      <a:cubicBezTo>
                        <a:pt x="108" y="134"/>
                        <a:pt x="113" y="133"/>
                        <a:pt x="115" y="133"/>
                      </a:cubicBezTo>
                      <a:cubicBezTo>
                        <a:pt x="116" y="133"/>
                        <a:pt x="116" y="133"/>
                        <a:pt x="116" y="133"/>
                      </a:cubicBezTo>
                      <a:lnTo>
                        <a:pt x="104" y="11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8" name="Freeform 1276"/>
                <p:cNvSpPr>
                  <a:spLocks/>
                </p:cNvSpPr>
                <p:nvPr/>
              </p:nvSpPr>
              <p:spPr bwMode="auto">
                <a:xfrm>
                  <a:off x="1800" y="31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49" name="Freeform 1277"/>
                <p:cNvSpPr>
                  <a:spLocks/>
                </p:cNvSpPr>
                <p:nvPr/>
              </p:nvSpPr>
              <p:spPr bwMode="auto">
                <a:xfrm>
                  <a:off x="1798" y="31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0" name="Freeform 1278"/>
                <p:cNvSpPr>
                  <a:spLocks/>
                </p:cNvSpPr>
                <p:nvPr/>
              </p:nvSpPr>
              <p:spPr bwMode="auto">
                <a:xfrm>
                  <a:off x="1802" y="3158"/>
                  <a:ext cx="3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2" y="0"/>
                        <a:pt x="3" y="2"/>
                        <a:pt x="4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1" name="Freeform 1279"/>
                <p:cNvSpPr>
                  <a:spLocks/>
                </p:cNvSpPr>
                <p:nvPr/>
              </p:nvSpPr>
              <p:spPr bwMode="auto">
                <a:xfrm>
                  <a:off x="1797" y="316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2" name="Freeform 1280"/>
                <p:cNvSpPr>
                  <a:spLocks/>
                </p:cNvSpPr>
                <p:nvPr/>
              </p:nvSpPr>
              <p:spPr bwMode="auto">
                <a:xfrm>
                  <a:off x="1900" y="3065"/>
                  <a:ext cx="121" cy="104"/>
                </a:xfrm>
                <a:custGeom>
                  <a:avLst/>
                  <a:gdLst>
                    <a:gd name="T0" fmla="*/ 17 w 126"/>
                    <a:gd name="T1" fmla="*/ 105 h 109"/>
                    <a:gd name="T2" fmla="*/ 22 w 126"/>
                    <a:gd name="T3" fmla="*/ 104 h 109"/>
                    <a:gd name="T4" fmla="*/ 25 w 126"/>
                    <a:gd name="T5" fmla="*/ 104 h 109"/>
                    <a:gd name="T6" fmla="*/ 28 w 126"/>
                    <a:gd name="T7" fmla="*/ 104 h 109"/>
                    <a:gd name="T8" fmla="*/ 34 w 126"/>
                    <a:gd name="T9" fmla="*/ 107 h 109"/>
                    <a:gd name="T10" fmla="*/ 36 w 126"/>
                    <a:gd name="T11" fmla="*/ 107 h 109"/>
                    <a:gd name="T12" fmla="*/ 38 w 126"/>
                    <a:gd name="T13" fmla="*/ 107 h 109"/>
                    <a:gd name="T14" fmla="*/ 51 w 126"/>
                    <a:gd name="T15" fmla="*/ 109 h 109"/>
                    <a:gd name="T16" fmla="*/ 64 w 126"/>
                    <a:gd name="T17" fmla="*/ 96 h 109"/>
                    <a:gd name="T18" fmla="*/ 81 w 126"/>
                    <a:gd name="T19" fmla="*/ 83 h 109"/>
                    <a:gd name="T20" fmla="*/ 88 w 126"/>
                    <a:gd name="T21" fmla="*/ 74 h 109"/>
                    <a:gd name="T22" fmla="*/ 117 w 126"/>
                    <a:gd name="T23" fmla="*/ 63 h 109"/>
                    <a:gd name="T24" fmla="*/ 117 w 126"/>
                    <a:gd name="T25" fmla="*/ 62 h 109"/>
                    <a:gd name="T26" fmla="*/ 116 w 126"/>
                    <a:gd name="T27" fmla="*/ 60 h 109"/>
                    <a:gd name="T28" fmla="*/ 117 w 126"/>
                    <a:gd name="T29" fmla="*/ 58 h 109"/>
                    <a:gd name="T30" fmla="*/ 122 w 126"/>
                    <a:gd name="T31" fmla="*/ 27 h 109"/>
                    <a:gd name="T32" fmla="*/ 125 w 126"/>
                    <a:gd name="T33" fmla="*/ 22 h 109"/>
                    <a:gd name="T34" fmla="*/ 124 w 126"/>
                    <a:gd name="T35" fmla="*/ 19 h 109"/>
                    <a:gd name="T36" fmla="*/ 121 w 126"/>
                    <a:gd name="T37" fmla="*/ 14 h 109"/>
                    <a:gd name="T38" fmla="*/ 108 w 126"/>
                    <a:gd name="T39" fmla="*/ 9 h 109"/>
                    <a:gd name="T40" fmla="*/ 98 w 126"/>
                    <a:gd name="T41" fmla="*/ 5 h 109"/>
                    <a:gd name="T42" fmla="*/ 97 w 126"/>
                    <a:gd name="T43" fmla="*/ 4 h 109"/>
                    <a:gd name="T44" fmla="*/ 95 w 126"/>
                    <a:gd name="T45" fmla="*/ 4 h 109"/>
                    <a:gd name="T46" fmla="*/ 94 w 126"/>
                    <a:gd name="T47" fmla="*/ 3 h 109"/>
                    <a:gd name="T48" fmla="*/ 91 w 126"/>
                    <a:gd name="T49" fmla="*/ 1 h 109"/>
                    <a:gd name="T50" fmla="*/ 90 w 126"/>
                    <a:gd name="T51" fmla="*/ 0 h 109"/>
                    <a:gd name="T52" fmla="*/ 86 w 126"/>
                    <a:gd name="T53" fmla="*/ 2 h 109"/>
                    <a:gd name="T54" fmla="*/ 82 w 126"/>
                    <a:gd name="T55" fmla="*/ 2 h 109"/>
                    <a:gd name="T56" fmla="*/ 76 w 126"/>
                    <a:gd name="T57" fmla="*/ 3 h 109"/>
                    <a:gd name="T58" fmla="*/ 74 w 126"/>
                    <a:gd name="T59" fmla="*/ 22 h 109"/>
                    <a:gd name="T60" fmla="*/ 71 w 126"/>
                    <a:gd name="T61" fmla="*/ 35 h 109"/>
                    <a:gd name="T62" fmla="*/ 81 w 126"/>
                    <a:gd name="T63" fmla="*/ 42 h 109"/>
                    <a:gd name="T64" fmla="*/ 85 w 126"/>
                    <a:gd name="T65" fmla="*/ 58 h 109"/>
                    <a:gd name="T66" fmla="*/ 74 w 126"/>
                    <a:gd name="T67" fmla="*/ 57 h 109"/>
                    <a:gd name="T68" fmla="*/ 55 w 126"/>
                    <a:gd name="T69" fmla="*/ 39 h 109"/>
                    <a:gd name="T70" fmla="*/ 42 w 126"/>
                    <a:gd name="T71" fmla="*/ 42 h 109"/>
                    <a:gd name="T72" fmla="*/ 32 w 126"/>
                    <a:gd name="T73" fmla="*/ 34 h 109"/>
                    <a:gd name="T74" fmla="*/ 25 w 126"/>
                    <a:gd name="T75" fmla="*/ 35 h 109"/>
                    <a:gd name="T76" fmla="*/ 24 w 126"/>
                    <a:gd name="T77" fmla="*/ 35 h 109"/>
                    <a:gd name="T78" fmla="*/ 23 w 126"/>
                    <a:gd name="T79" fmla="*/ 33 h 109"/>
                    <a:gd name="T80" fmla="*/ 17 w 126"/>
                    <a:gd name="T81" fmla="*/ 55 h 109"/>
                    <a:gd name="T82" fmla="*/ 12 w 126"/>
                    <a:gd name="T83" fmla="*/ 10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09">
                      <a:moveTo>
                        <a:pt x="14" y="105"/>
                      </a:move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7" y="105"/>
                        <a:pt x="17" y="105"/>
                      </a:cubicBezTo>
                      <a:cubicBezTo>
                        <a:pt x="18" y="105"/>
                        <a:pt x="18" y="105"/>
                        <a:pt x="19" y="105"/>
                      </a:cubicBezTo>
                      <a:cubicBezTo>
                        <a:pt x="19" y="104"/>
                        <a:pt x="19" y="104"/>
                        <a:pt x="20" y="104"/>
                      </a:cubicBezTo>
                      <a:cubicBezTo>
                        <a:pt x="20" y="104"/>
                        <a:pt x="21" y="104"/>
                        <a:pt x="22" y="104"/>
                      </a:cubicBezTo>
                      <a:cubicBezTo>
                        <a:pt x="22" y="104"/>
                        <a:pt x="22" y="104"/>
                        <a:pt x="23" y="104"/>
                      </a:cubicBezTo>
                      <a:cubicBezTo>
                        <a:pt x="23" y="104"/>
                        <a:pt x="24" y="104"/>
                        <a:pt x="25" y="104"/>
                      </a:cubicBezTo>
                      <a:cubicBezTo>
                        <a:pt x="25" y="104"/>
                        <a:pt x="25" y="104"/>
                        <a:pt x="25" y="104"/>
                      </a:cubicBezTo>
                      <a:cubicBezTo>
                        <a:pt x="26" y="104"/>
                        <a:pt x="27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32" y="104"/>
                        <a:pt x="33" y="105"/>
                      </a:cubicBezTo>
                      <a:cubicBezTo>
                        <a:pt x="33" y="106"/>
                        <a:pt x="34" y="106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5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7" y="107"/>
                        <a:pt x="37" y="107"/>
                        <a:pt x="38" y="107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38" y="107"/>
                        <a:pt x="38" y="107"/>
                        <a:pt x="39" y="107"/>
                      </a:cubicBezTo>
                      <a:cubicBezTo>
                        <a:pt x="40" y="107"/>
                        <a:pt x="41" y="107"/>
                        <a:pt x="43" y="108"/>
                      </a:cubicBezTo>
                      <a:cubicBezTo>
                        <a:pt x="45" y="108"/>
                        <a:pt x="49" y="109"/>
                        <a:pt x="51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3" y="109"/>
                        <a:pt x="54" y="106"/>
                        <a:pt x="55" y="105"/>
                      </a:cubicBezTo>
                      <a:cubicBezTo>
                        <a:pt x="58" y="101"/>
                        <a:pt x="61" y="97"/>
                        <a:pt x="64" y="96"/>
                      </a:cubicBezTo>
                      <a:cubicBezTo>
                        <a:pt x="68" y="95"/>
                        <a:pt x="72" y="91"/>
                        <a:pt x="73" y="90"/>
                      </a:cubicBezTo>
                      <a:cubicBezTo>
                        <a:pt x="73" y="87"/>
                        <a:pt x="74" y="84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9" y="74"/>
                        <a:pt x="90" y="73"/>
                        <a:pt x="92" y="73"/>
                      </a:cubicBezTo>
                      <a:cubicBezTo>
                        <a:pt x="105" y="68"/>
                        <a:pt x="112" y="65"/>
                        <a:pt x="116" y="64"/>
                      </a:cubicBezTo>
                      <a:cubicBezTo>
                        <a:pt x="116" y="64"/>
                        <a:pt x="117" y="64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1"/>
                        <a:pt x="116" y="61"/>
                        <a:pt x="116" y="61"/>
                      </a:cubicBezTo>
                      <a:cubicBezTo>
                        <a:pt x="116" y="61"/>
                        <a:pt x="116" y="61"/>
                        <a:pt x="116" y="60"/>
                      </a:cubicBezTo>
                      <a:cubicBezTo>
                        <a:pt x="116" y="60"/>
                        <a:pt x="116" y="60"/>
                        <a:pt x="116" y="60"/>
                      </a:cubicBezTo>
                      <a:cubicBezTo>
                        <a:pt x="116" y="60"/>
                        <a:pt x="116" y="60"/>
                        <a:pt x="116" y="59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8" y="57"/>
                        <a:pt x="118" y="51"/>
                        <a:pt x="118" y="49"/>
                      </a:cubicBezTo>
                      <a:cubicBezTo>
                        <a:pt x="118" y="46"/>
                        <a:pt x="120" y="46"/>
                        <a:pt x="122" y="45"/>
                      </a:cubicBezTo>
                      <a:cubicBezTo>
                        <a:pt x="120" y="40"/>
                        <a:pt x="121" y="29"/>
                        <a:pt x="122" y="27"/>
                      </a:cubicBezTo>
                      <a:cubicBezTo>
                        <a:pt x="123" y="26"/>
                        <a:pt x="124" y="24"/>
                        <a:pt x="125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3"/>
                        <a:pt x="126" y="23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1"/>
                        <a:pt x="125" y="21"/>
                        <a:pt x="124" y="20"/>
                      </a:cubicBezTo>
                      <a:cubicBezTo>
                        <a:pt x="124" y="20"/>
                        <a:pt x="124" y="20"/>
                        <a:pt x="124" y="19"/>
                      </a:cubicBezTo>
                      <a:cubicBezTo>
                        <a:pt x="124" y="18"/>
                        <a:pt x="123" y="16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4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0" y="13"/>
                        <a:pt x="113" y="10"/>
                        <a:pt x="109" y="9"/>
                      </a:cubicBezTo>
                      <a:cubicBezTo>
                        <a:pt x="109" y="9"/>
                        <a:pt x="108" y="9"/>
                        <a:pt x="108" y="9"/>
                      </a:cubicBezTo>
                      <a:cubicBezTo>
                        <a:pt x="107" y="8"/>
                        <a:pt x="105" y="7"/>
                        <a:pt x="103" y="6"/>
                      </a:cubicBezTo>
                      <a:cubicBezTo>
                        <a:pt x="101" y="6"/>
                        <a:pt x="99" y="5"/>
                        <a:pt x="98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8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5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3" y="3"/>
                        <a:pt x="93" y="3"/>
                        <a:pt x="93" y="2"/>
                      </a:cubicBezTo>
                      <a:cubicBezTo>
                        <a:pt x="93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0" y="1"/>
                      </a:cubicBezTo>
                      <a:cubicBezTo>
                        <a:pt x="90" y="1"/>
                        <a:pt x="90" y="1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1"/>
                        <a:pt x="89" y="1"/>
                        <a:pt x="88" y="1"/>
                      </a:cubicBez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7" y="1"/>
                        <a:pt x="86" y="2"/>
                        <a:pt x="86" y="2"/>
                      </a:cubicBezTo>
                      <a:cubicBezTo>
                        <a:pt x="86" y="2"/>
                        <a:pt x="85" y="2"/>
                        <a:pt x="85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2" y="2"/>
                      </a:cubicBezTo>
                      <a:cubicBezTo>
                        <a:pt x="82" y="2"/>
                        <a:pt x="81" y="2"/>
                        <a:pt x="80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6" y="2"/>
                        <a:pt x="76" y="3"/>
                        <a:pt x="76" y="3"/>
                      </a:cubicBezTo>
                      <a:cubicBezTo>
                        <a:pt x="76" y="5"/>
                        <a:pt x="77" y="7"/>
                        <a:pt x="75" y="9"/>
                      </a:cubicBezTo>
                      <a:cubicBezTo>
                        <a:pt x="73" y="10"/>
                        <a:pt x="73" y="11"/>
                        <a:pt x="73" y="12"/>
                      </a:cubicBezTo>
                      <a:cubicBezTo>
                        <a:pt x="75" y="13"/>
                        <a:pt x="75" y="17"/>
                        <a:pt x="74" y="22"/>
                      </a:cubicBezTo>
                      <a:cubicBezTo>
                        <a:pt x="74" y="24"/>
                        <a:pt x="73" y="25"/>
                        <a:pt x="73" y="26"/>
                      </a:cubicBezTo>
                      <a:cubicBezTo>
                        <a:pt x="73" y="28"/>
                        <a:pt x="73" y="30"/>
                        <a:pt x="72" y="32"/>
                      </a:cubicBezTo>
                      <a:cubicBezTo>
                        <a:pt x="71" y="33"/>
                        <a:pt x="71" y="34"/>
                        <a:pt x="71" y="35"/>
                      </a:cubicBezTo>
                      <a:cubicBezTo>
                        <a:pt x="71" y="36"/>
                        <a:pt x="72" y="37"/>
                        <a:pt x="73" y="38"/>
                      </a:cubicBezTo>
                      <a:cubicBezTo>
                        <a:pt x="74" y="40"/>
                        <a:pt x="75" y="43"/>
                        <a:pt x="77" y="43"/>
                      </a:cubicBezTo>
                      <a:cubicBezTo>
                        <a:pt x="78" y="44"/>
                        <a:pt x="80" y="43"/>
                        <a:pt x="81" y="42"/>
                      </a:cubicBezTo>
                      <a:cubicBezTo>
                        <a:pt x="82" y="42"/>
                        <a:pt x="83" y="41"/>
                        <a:pt x="84" y="41"/>
                      </a:cubicBezTo>
                      <a:cubicBezTo>
                        <a:pt x="87" y="41"/>
                        <a:pt x="87" y="46"/>
                        <a:pt x="87" y="51"/>
                      </a:cubicBezTo>
                      <a:cubicBezTo>
                        <a:pt x="87" y="55"/>
                        <a:pt x="85" y="57"/>
                        <a:pt x="85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1" y="59"/>
                        <a:pt x="79" y="59"/>
                      </a:cubicBezTo>
                      <a:cubicBezTo>
                        <a:pt x="77" y="59"/>
                        <a:pt x="75" y="58"/>
                        <a:pt x="74" y="57"/>
                      </a:cubicBezTo>
                      <a:cubicBezTo>
                        <a:pt x="71" y="55"/>
                        <a:pt x="69" y="50"/>
                        <a:pt x="69" y="47"/>
                      </a:cubicBezTo>
                      <a:cubicBezTo>
                        <a:pt x="68" y="47"/>
                        <a:pt x="67" y="46"/>
                        <a:pt x="62" y="46"/>
                      </a:cubicBezTo>
                      <a:cubicBezTo>
                        <a:pt x="60" y="46"/>
                        <a:pt x="57" y="44"/>
                        <a:pt x="55" y="39"/>
                      </a:cubicBezTo>
                      <a:cubicBezTo>
                        <a:pt x="55" y="40"/>
                        <a:pt x="54" y="40"/>
                        <a:pt x="54" y="40"/>
                      </a:cubicBezTo>
                      <a:cubicBezTo>
                        <a:pt x="54" y="43"/>
                        <a:pt x="50" y="43"/>
                        <a:pt x="47" y="43"/>
                      </a:cubicBezTo>
                      <a:cubicBezTo>
                        <a:pt x="46" y="43"/>
                        <a:pt x="44" y="43"/>
                        <a:pt x="42" y="42"/>
                      </a:cubicBezTo>
                      <a:cubicBezTo>
                        <a:pt x="41" y="41"/>
                        <a:pt x="39" y="40"/>
                        <a:pt x="39" y="40"/>
                      </a:cubicBezTo>
                      <a:cubicBezTo>
                        <a:pt x="38" y="41"/>
                        <a:pt x="36" y="41"/>
                        <a:pt x="34" y="39"/>
                      </a:cubicBezTo>
                      <a:cubicBezTo>
                        <a:pt x="33" y="38"/>
                        <a:pt x="32" y="36"/>
                        <a:pt x="32" y="34"/>
                      </a:cubicBezTo>
                      <a:cubicBezTo>
                        <a:pt x="31" y="34"/>
                        <a:pt x="29" y="35"/>
                        <a:pt x="28" y="35"/>
                      </a:cubicBez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0" y="90"/>
                        <a:pt x="0" y="90"/>
                        <a:pt x="0" y="90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6"/>
                        <a:pt x="12" y="106"/>
                        <a:pt x="13" y="106"/>
                      </a:cubicBezTo>
                      <a:cubicBezTo>
                        <a:pt x="13" y="105"/>
                        <a:pt x="14" y="105"/>
                        <a:pt x="14" y="10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3" name="Freeform 1281"/>
                <p:cNvSpPr>
                  <a:spLocks/>
                </p:cNvSpPr>
                <p:nvPr/>
              </p:nvSpPr>
              <p:spPr bwMode="auto">
                <a:xfrm>
                  <a:off x="1915" y="316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4" name="Freeform 1282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5" name="Freeform 1283"/>
                <p:cNvSpPr>
                  <a:spLocks/>
                </p:cNvSpPr>
                <p:nvPr/>
              </p:nvSpPr>
              <p:spPr bwMode="auto">
                <a:xfrm>
                  <a:off x="1924" y="31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6" name="Freeform 1284"/>
                <p:cNvSpPr>
                  <a:spLocks/>
                </p:cNvSpPr>
                <p:nvPr/>
              </p:nvSpPr>
              <p:spPr bwMode="auto">
                <a:xfrm>
                  <a:off x="1921" y="31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7" name="Freeform 1285"/>
                <p:cNvSpPr>
                  <a:spLocks/>
                </p:cNvSpPr>
                <p:nvPr/>
              </p:nvSpPr>
              <p:spPr bwMode="auto">
                <a:xfrm>
                  <a:off x="1918" y="31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8" name="Freeform 1286"/>
                <p:cNvSpPr>
                  <a:spLocks/>
                </p:cNvSpPr>
                <p:nvPr/>
              </p:nvSpPr>
              <p:spPr bwMode="auto">
                <a:xfrm>
                  <a:off x="1927" y="3164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4" y="0"/>
                        <a:pt x="5" y="1"/>
                      </a:cubicBezTo>
                      <a:cubicBezTo>
                        <a:pt x="4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59" name="Freeform 1287"/>
                <p:cNvSpPr>
                  <a:spLocks/>
                </p:cNvSpPr>
                <p:nvPr/>
              </p:nvSpPr>
              <p:spPr bwMode="auto">
                <a:xfrm>
                  <a:off x="1913" y="31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0" name="Freeform 1288"/>
                <p:cNvSpPr>
                  <a:spLocks/>
                </p:cNvSpPr>
                <p:nvPr/>
              </p:nvSpPr>
              <p:spPr bwMode="auto">
                <a:xfrm>
                  <a:off x="1935" y="3167"/>
                  <a:ext cx="1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1" name="Freeform 1289"/>
                <p:cNvSpPr>
                  <a:spLocks/>
                </p:cNvSpPr>
                <p:nvPr/>
              </p:nvSpPr>
              <p:spPr bwMode="auto">
                <a:xfrm>
                  <a:off x="1978" y="3143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2" name="Freeform 1290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3" name="Freeform 1291"/>
                <p:cNvSpPr>
                  <a:spLocks/>
                </p:cNvSpPr>
                <p:nvPr/>
              </p:nvSpPr>
              <p:spPr bwMode="auto">
                <a:xfrm>
                  <a:off x="1900" y="3151"/>
                  <a:ext cx="12" cy="15"/>
                </a:xfrm>
                <a:custGeom>
                  <a:avLst/>
                  <a:gdLst>
                    <a:gd name="T0" fmla="*/ 12 w 12"/>
                    <a:gd name="T1" fmla="*/ 15 h 15"/>
                    <a:gd name="T2" fmla="*/ 12 w 12"/>
                    <a:gd name="T3" fmla="*/ 15 h 15"/>
                    <a:gd name="T4" fmla="*/ 0 w 12"/>
                    <a:gd name="T5" fmla="*/ 0 h 15"/>
                    <a:gd name="T6" fmla="*/ 12 w 12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">
                      <a:moveTo>
                        <a:pt x="12" y="15"/>
                      </a:moveTo>
                      <a:lnTo>
                        <a:pt x="12" y="15"/>
                      </a:lnTo>
                      <a:lnTo>
                        <a:pt x="0" y="0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4" name="Freeform 1292"/>
                <p:cNvSpPr>
                  <a:spLocks/>
                </p:cNvSpPr>
                <p:nvPr/>
              </p:nvSpPr>
              <p:spPr bwMode="auto">
                <a:xfrm>
                  <a:off x="1974" y="2987"/>
                  <a:ext cx="17" cy="14"/>
                </a:xfrm>
                <a:custGeom>
                  <a:avLst/>
                  <a:gdLst>
                    <a:gd name="T0" fmla="*/ 15 w 18"/>
                    <a:gd name="T1" fmla="*/ 0 h 14"/>
                    <a:gd name="T2" fmla="*/ 14 w 18"/>
                    <a:gd name="T3" fmla="*/ 1 h 14"/>
                    <a:gd name="T4" fmla="*/ 13 w 18"/>
                    <a:gd name="T5" fmla="*/ 1 h 14"/>
                    <a:gd name="T6" fmla="*/ 13 w 18"/>
                    <a:gd name="T7" fmla="*/ 1 h 14"/>
                    <a:gd name="T8" fmla="*/ 12 w 18"/>
                    <a:gd name="T9" fmla="*/ 1 h 14"/>
                    <a:gd name="T10" fmla="*/ 12 w 18"/>
                    <a:gd name="T11" fmla="*/ 1 h 14"/>
                    <a:gd name="T12" fmla="*/ 11 w 18"/>
                    <a:gd name="T13" fmla="*/ 2 h 14"/>
                    <a:gd name="T14" fmla="*/ 11 w 18"/>
                    <a:gd name="T15" fmla="*/ 2 h 14"/>
                    <a:gd name="T16" fmla="*/ 8 w 18"/>
                    <a:gd name="T17" fmla="*/ 3 h 14"/>
                    <a:gd name="T18" fmla="*/ 8 w 18"/>
                    <a:gd name="T19" fmla="*/ 3 h 14"/>
                    <a:gd name="T20" fmla="*/ 7 w 18"/>
                    <a:gd name="T21" fmla="*/ 3 h 14"/>
                    <a:gd name="T22" fmla="*/ 6 w 18"/>
                    <a:gd name="T23" fmla="*/ 3 h 14"/>
                    <a:gd name="T24" fmla="*/ 6 w 18"/>
                    <a:gd name="T25" fmla="*/ 3 h 14"/>
                    <a:gd name="T26" fmla="*/ 5 w 18"/>
                    <a:gd name="T27" fmla="*/ 3 h 14"/>
                    <a:gd name="T28" fmla="*/ 5 w 18"/>
                    <a:gd name="T29" fmla="*/ 3 h 14"/>
                    <a:gd name="T30" fmla="*/ 4 w 18"/>
                    <a:gd name="T31" fmla="*/ 4 h 14"/>
                    <a:gd name="T32" fmla="*/ 3 w 18"/>
                    <a:gd name="T33" fmla="*/ 9 h 14"/>
                    <a:gd name="T34" fmla="*/ 3 w 18"/>
                    <a:gd name="T35" fmla="*/ 11 h 14"/>
                    <a:gd name="T36" fmla="*/ 1 w 18"/>
                    <a:gd name="T37" fmla="*/ 11 h 14"/>
                    <a:gd name="T38" fmla="*/ 0 w 18"/>
                    <a:gd name="T39" fmla="*/ 12 h 14"/>
                    <a:gd name="T40" fmla="*/ 1 w 18"/>
                    <a:gd name="T41" fmla="*/ 13 h 14"/>
                    <a:gd name="T42" fmla="*/ 1 w 18"/>
                    <a:gd name="T43" fmla="*/ 13 h 14"/>
                    <a:gd name="T44" fmla="*/ 1 w 18"/>
                    <a:gd name="T45" fmla="*/ 14 h 14"/>
                    <a:gd name="T46" fmla="*/ 1 w 18"/>
                    <a:gd name="T47" fmla="*/ 14 h 14"/>
                    <a:gd name="T48" fmla="*/ 2 w 18"/>
                    <a:gd name="T49" fmla="*/ 14 h 14"/>
                    <a:gd name="T50" fmla="*/ 3 w 18"/>
                    <a:gd name="T51" fmla="*/ 14 h 14"/>
                    <a:gd name="T52" fmla="*/ 5 w 18"/>
                    <a:gd name="T53" fmla="*/ 14 h 14"/>
                    <a:gd name="T54" fmla="*/ 8 w 18"/>
                    <a:gd name="T55" fmla="*/ 14 h 14"/>
                    <a:gd name="T56" fmla="*/ 8 w 18"/>
                    <a:gd name="T57" fmla="*/ 13 h 14"/>
                    <a:gd name="T58" fmla="*/ 8 w 18"/>
                    <a:gd name="T59" fmla="*/ 10 h 14"/>
                    <a:gd name="T60" fmla="*/ 10 w 18"/>
                    <a:gd name="T61" fmla="*/ 11 h 14"/>
                    <a:gd name="T62" fmla="*/ 10 w 18"/>
                    <a:gd name="T63" fmla="*/ 11 h 14"/>
                    <a:gd name="T64" fmla="*/ 15 w 18"/>
                    <a:gd name="T65" fmla="*/ 10 h 14"/>
                    <a:gd name="T66" fmla="*/ 15 w 18"/>
                    <a:gd name="T67" fmla="*/ 10 h 14"/>
                    <a:gd name="T68" fmla="*/ 18 w 18"/>
                    <a:gd name="T69" fmla="*/ 10 h 14"/>
                    <a:gd name="T70" fmla="*/ 16 w 18"/>
                    <a:gd name="T71" fmla="*/ 4 h 14"/>
                    <a:gd name="T72" fmla="*/ 15 w 18"/>
                    <a:gd name="T73" fmla="*/ 0 h 14"/>
                    <a:gd name="T74" fmla="*/ 15 w 18"/>
                    <a:gd name="T7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" h="14">
                      <a:moveTo>
                        <a:pt x="15" y="0"/>
                      </a:move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3" y="4"/>
                        <a:pt x="3" y="7"/>
                        <a:pt x="3" y="9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3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8"/>
                        <a:pt x="17" y="5"/>
                        <a:pt x="16" y="4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5" name="Freeform 1293"/>
                <p:cNvSpPr>
                  <a:spLocks/>
                </p:cNvSpPr>
                <p:nvPr/>
              </p:nvSpPr>
              <p:spPr bwMode="auto">
                <a:xfrm>
                  <a:off x="2104" y="2844"/>
                  <a:ext cx="108" cy="143"/>
                </a:xfrm>
                <a:custGeom>
                  <a:avLst/>
                  <a:gdLst>
                    <a:gd name="T0" fmla="*/ 22 w 113"/>
                    <a:gd name="T1" fmla="*/ 13 h 150"/>
                    <a:gd name="T2" fmla="*/ 21 w 113"/>
                    <a:gd name="T3" fmla="*/ 14 h 150"/>
                    <a:gd name="T4" fmla="*/ 21 w 113"/>
                    <a:gd name="T5" fmla="*/ 14 h 150"/>
                    <a:gd name="T6" fmla="*/ 21 w 113"/>
                    <a:gd name="T7" fmla="*/ 15 h 150"/>
                    <a:gd name="T8" fmla="*/ 20 w 113"/>
                    <a:gd name="T9" fmla="*/ 15 h 150"/>
                    <a:gd name="T10" fmla="*/ 20 w 113"/>
                    <a:gd name="T11" fmla="*/ 15 h 150"/>
                    <a:gd name="T12" fmla="*/ 26 w 113"/>
                    <a:gd name="T13" fmla="*/ 24 h 150"/>
                    <a:gd name="T14" fmla="*/ 30 w 113"/>
                    <a:gd name="T15" fmla="*/ 28 h 150"/>
                    <a:gd name="T16" fmla="*/ 33 w 113"/>
                    <a:gd name="T17" fmla="*/ 31 h 150"/>
                    <a:gd name="T18" fmla="*/ 56 w 113"/>
                    <a:gd name="T19" fmla="*/ 39 h 150"/>
                    <a:gd name="T20" fmla="*/ 71 w 113"/>
                    <a:gd name="T21" fmla="*/ 42 h 150"/>
                    <a:gd name="T22" fmla="*/ 78 w 113"/>
                    <a:gd name="T23" fmla="*/ 45 h 150"/>
                    <a:gd name="T24" fmla="*/ 76 w 113"/>
                    <a:gd name="T25" fmla="*/ 48 h 150"/>
                    <a:gd name="T26" fmla="*/ 47 w 113"/>
                    <a:gd name="T27" fmla="*/ 78 h 150"/>
                    <a:gd name="T28" fmla="*/ 39 w 113"/>
                    <a:gd name="T29" fmla="*/ 81 h 150"/>
                    <a:gd name="T30" fmla="*/ 37 w 113"/>
                    <a:gd name="T31" fmla="*/ 81 h 150"/>
                    <a:gd name="T32" fmla="*/ 33 w 113"/>
                    <a:gd name="T33" fmla="*/ 81 h 150"/>
                    <a:gd name="T34" fmla="*/ 23 w 113"/>
                    <a:gd name="T35" fmla="*/ 86 h 150"/>
                    <a:gd name="T36" fmla="*/ 18 w 113"/>
                    <a:gd name="T37" fmla="*/ 89 h 150"/>
                    <a:gd name="T38" fmla="*/ 18 w 113"/>
                    <a:gd name="T39" fmla="*/ 89 h 150"/>
                    <a:gd name="T40" fmla="*/ 16 w 113"/>
                    <a:gd name="T41" fmla="*/ 89 h 150"/>
                    <a:gd name="T42" fmla="*/ 16 w 113"/>
                    <a:gd name="T43" fmla="*/ 89 h 150"/>
                    <a:gd name="T44" fmla="*/ 14 w 113"/>
                    <a:gd name="T45" fmla="*/ 89 h 150"/>
                    <a:gd name="T46" fmla="*/ 13 w 113"/>
                    <a:gd name="T47" fmla="*/ 89 h 150"/>
                    <a:gd name="T48" fmla="*/ 12 w 113"/>
                    <a:gd name="T49" fmla="*/ 90 h 150"/>
                    <a:gd name="T50" fmla="*/ 11 w 113"/>
                    <a:gd name="T51" fmla="*/ 90 h 150"/>
                    <a:gd name="T52" fmla="*/ 10 w 113"/>
                    <a:gd name="T53" fmla="*/ 90 h 150"/>
                    <a:gd name="T54" fmla="*/ 5 w 113"/>
                    <a:gd name="T55" fmla="*/ 97 h 150"/>
                    <a:gd name="T56" fmla="*/ 0 w 113"/>
                    <a:gd name="T57" fmla="*/ 105 h 150"/>
                    <a:gd name="T58" fmla="*/ 1 w 113"/>
                    <a:gd name="T59" fmla="*/ 144 h 150"/>
                    <a:gd name="T60" fmla="*/ 5 w 113"/>
                    <a:gd name="T61" fmla="*/ 150 h 150"/>
                    <a:gd name="T62" fmla="*/ 19 w 113"/>
                    <a:gd name="T63" fmla="*/ 135 h 150"/>
                    <a:gd name="T64" fmla="*/ 28 w 113"/>
                    <a:gd name="T65" fmla="*/ 126 h 150"/>
                    <a:gd name="T66" fmla="*/ 48 w 113"/>
                    <a:gd name="T67" fmla="*/ 110 h 150"/>
                    <a:gd name="T68" fmla="*/ 76 w 113"/>
                    <a:gd name="T69" fmla="*/ 83 h 150"/>
                    <a:gd name="T70" fmla="*/ 88 w 113"/>
                    <a:gd name="T71" fmla="*/ 63 h 150"/>
                    <a:gd name="T72" fmla="*/ 99 w 113"/>
                    <a:gd name="T73" fmla="*/ 45 h 150"/>
                    <a:gd name="T74" fmla="*/ 109 w 113"/>
                    <a:gd name="T75" fmla="*/ 24 h 150"/>
                    <a:gd name="T76" fmla="*/ 110 w 113"/>
                    <a:gd name="T77" fmla="*/ 15 h 150"/>
                    <a:gd name="T78" fmla="*/ 113 w 113"/>
                    <a:gd name="T79" fmla="*/ 4 h 150"/>
                    <a:gd name="T80" fmla="*/ 112 w 113"/>
                    <a:gd name="T81" fmla="*/ 0 h 150"/>
                    <a:gd name="T82" fmla="*/ 109 w 113"/>
                    <a:gd name="T83" fmla="*/ 1 h 150"/>
                    <a:gd name="T84" fmla="*/ 82 w 113"/>
                    <a:gd name="T85" fmla="*/ 9 h 150"/>
                    <a:gd name="T86" fmla="*/ 65 w 113"/>
                    <a:gd name="T87" fmla="*/ 13 h 150"/>
                    <a:gd name="T88" fmla="*/ 59 w 113"/>
                    <a:gd name="T89" fmla="*/ 15 h 150"/>
                    <a:gd name="T90" fmla="*/ 57 w 113"/>
                    <a:gd name="T91" fmla="*/ 15 h 150"/>
                    <a:gd name="T92" fmla="*/ 54 w 113"/>
                    <a:gd name="T93" fmla="*/ 15 h 150"/>
                    <a:gd name="T94" fmla="*/ 51 w 113"/>
                    <a:gd name="T95" fmla="*/ 15 h 150"/>
                    <a:gd name="T96" fmla="*/ 39 w 113"/>
                    <a:gd name="T97" fmla="*/ 20 h 150"/>
                    <a:gd name="T98" fmla="*/ 29 w 113"/>
                    <a:gd name="T99" fmla="*/ 13 h 150"/>
                    <a:gd name="T100" fmla="*/ 25 w 113"/>
                    <a:gd name="T101" fmla="*/ 9 h 150"/>
                    <a:gd name="T102" fmla="*/ 24 w 113"/>
                    <a:gd name="T103" fmla="*/ 10 h 150"/>
                    <a:gd name="T104" fmla="*/ 24 w 113"/>
                    <a:gd name="T105" fmla="*/ 10 h 150"/>
                    <a:gd name="T106" fmla="*/ 22 w 113"/>
                    <a:gd name="T107" fmla="*/ 13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3" h="150">
                      <a:moveTo>
                        <a:pt x="22" y="13"/>
                      </a:moveTo>
                      <a:cubicBezTo>
                        <a:pt x="22" y="13"/>
                        <a:pt x="21" y="13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2" y="18"/>
                        <a:pt x="25" y="24"/>
                        <a:pt x="26" y="24"/>
                      </a:cubicBezTo>
                      <a:cubicBezTo>
                        <a:pt x="28" y="25"/>
                        <a:pt x="29" y="26"/>
                        <a:pt x="30" y="28"/>
                      </a:cubicBezTo>
                      <a:cubicBezTo>
                        <a:pt x="31" y="29"/>
                        <a:pt x="33" y="31"/>
                        <a:pt x="33" y="31"/>
                      </a:cubicBezTo>
                      <a:cubicBezTo>
                        <a:pt x="36" y="32"/>
                        <a:pt x="48" y="36"/>
                        <a:pt x="56" y="39"/>
                      </a:cubicBezTo>
                      <a:cubicBezTo>
                        <a:pt x="65" y="42"/>
                        <a:pt x="70" y="42"/>
                        <a:pt x="71" y="42"/>
                      </a:cubicBezTo>
                      <a:cubicBezTo>
                        <a:pt x="73" y="42"/>
                        <a:pt x="77" y="43"/>
                        <a:pt x="78" y="45"/>
                      </a:cubicBezTo>
                      <a:cubicBezTo>
                        <a:pt x="78" y="46"/>
                        <a:pt x="78" y="47"/>
                        <a:pt x="76" y="48"/>
                      </a:cubicBezTo>
                      <a:cubicBezTo>
                        <a:pt x="74" y="50"/>
                        <a:pt x="50" y="74"/>
                        <a:pt x="47" y="78"/>
                      </a:cubicBezTo>
                      <a:cubicBezTo>
                        <a:pt x="44" y="81"/>
                        <a:pt x="42" y="81"/>
                        <a:pt x="39" y="81"/>
                      </a:cubicBezTo>
                      <a:cubicBezTo>
                        <a:pt x="39" y="81"/>
                        <a:pt x="38" y="81"/>
                        <a:pt x="37" y="81"/>
                      </a:cubicBezTo>
                      <a:cubicBezTo>
                        <a:pt x="36" y="81"/>
                        <a:pt x="34" y="81"/>
                        <a:pt x="33" y="81"/>
                      </a:cubicBezTo>
                      <a:cubicBezTo>
                        <a:pt x="29" y="81"/>
                        <a:pt x="25" y="84"/>
                        <a:pt x="23" y="86"/>
                      </a:cubicBezTo>
                      <a:cubicBezTo>
                        <a:pt x="21" y="88"/>
                        <a:pt x="19" y="89"/>
                        <a:pt x="18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7" y="89"/>
                        <a:pt x="17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4" y="89"/>
                      </a:cubicBezTo>
                      <a:cubicBezTo>
                        <a:pt x="14" y="89"/>
                        <a:pt x="14" y="89"/>
                        <a:pt x="13" y="89"/>
                      </a:cubicBezTo>
                      <a:cubicBezTo>
                        <a:pt x="13" y="90"/>
                        <a:pt x="13" y="90"/>
                        <a:pt x="12" y="90"/>
                      </a:cubicBezTo>
                      <a:cubicBezTo>
                        <a:pt x="12" y="90"/>
                        <a:pt x="11" y="90"/>
                        <a:pt x="11" y="90"/>
                      </a:cubicBezTo>
                      <a:cubicBezTo>
                        <a:pt x="11" y="90"/>
                        <a:pt x="10" y="90"/>
                        <a:pt x="10" y="90"/>
                      </a:cubicBezTo>
                      <a:cubicBezTo>
                        <a:pt x="5" y="97"/>
                        <a:pt x="5" y="97"/>
                        <a:pt x="5" y="97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1" y="144"/>
                        <a:pt x="1" y="144"/>
                        <a:pt x="1" y="144"/>
                      </a:cubicBezTo>
                      <a:cubicBezTo>
                        <a:pt x="5" y="150"/>
                        <a:pt x="5" y="150"/>
                        <a:pt x="5" y="150"/>
                      </a:cubicBezTo>
                      <a:cubicBezTo>
                        <a:pt x="8" y="146"/>
                        <a:pt x="13" y="141"/>
                        <a:pt x="19" y="135"/>
                      </a:cubicBezTo>
                      <a:cubicBezTo>
                        <a:pt x="22" y="132"/>
                        <a:pt x="25" y="129"/>
                        <a:pt x="28" y="126"/>
                      </a:cubicBezTo>
                      <a:cubicBezTo>
                        <a:pt x="38" y="116"/>
                        <a:pt x="43" y="113"/>
                        <a:pt x="48" y="110"/>
                      </a:cubicBezTo>
                      <a:cubicBezTo>
                        <a:pt x="53" y="108"/>
                        <a:pt x="66" y="95"/>
                        <a:pt x="76" y="83"/>
                      </a:cubicBezTo>
                      <a:cubicBezTo>
                        <a:pt x="81" y="77"/>
                        <a:pt x="87" y="68"/>
                        <a:pt x="88" y="63"/>
                      </a:cubicBezTo>
                      <a:cubicBezTo>
                        <a:pt x="89" y="58"/>
                        <a:pt x="94" y="51"/>
                        <a:pt x="99" y="45"/>
                      </a:cubicBezTo>
                      <a:cubicBezTo>
                        <a:pt x="103" y="40"/>
                        <a:pt x="109" y="27"/>
                        <a:pt x="109" y="24"/>
                      </a:cubicBezTo>
                      <a:cubicBezTo>
                        <a:pt x="109" y="22"/>
                        <a:pt x="109" y="19"/>
                        <a:pt x="110" y="15"/>
                      </a:cubicBezTo>
                      <a:cubicBezTo>
                        <a:pt x="111" y="12"/>
                        <a:pt x="112" y="8"/>
                        <a:pt x="113" y="4"/>
                      </a:cubicBezTo>
                      <a:cubicBezTo>
                        <a:pt x="113" y="2"/>
                        <a:pt x="112" y="1"/>
                        <a:pt x="112" y="0"/>
                      </a:cubicBezTo>
                      <a:cubicBezTo>
                        <a:pt x="111" y="0"/>
                        <a:pt x="110" y="0"/>
                        <a:pt x="109" y="1"/>
                      </a:cubicBezTo>
                      <a:cubicBezTo>
                        <a:pt x="106" y="7"/>
                        <a:pt x="89" y="9"/>
                        <a:pt x="82" y="9"/>
                      </a:cubicBezTo>
                      <a:cubicBezTo>
                        <a:pt x="74" y="9"/>
                        <a:pt x="68" y="10"/>
                        <a:pt x="65" y="13"/>
                      </a:cubicBezTo>
                      <a:cubicBezTo>
                        <a:pt x="64" y="15"/>
                        <a:pt x="61" y="15"/>
                        <a:pt x="59" y="15"/>
                      </a:cubicBezTo>
                      <a:cubicBezTo>
                        <a:pt x="58" y="15"/>
                        <a:pt x="57" y="15"/>
                        <a:pt x="57" y="15"/>
                      </a:cubicBezTo>
                      <a:cubicBezTo>
                        <a:pt x="56" y="15"/>
                        <a:pt x="55" y="15"/>
                        <a:pt x="54" y="15"/>
                      </a:cubicBezTo>
                      <a:cubicBezTo>
                        <a:pt x="52" y="15"/>
                        <a:pt x="51" y="15"/>
                        <a:pt x="51" y="15"/>
                      </a:cubicBezTo>
                      <a:cubicBezTo>
                        <a:pt x="49" y="18"/>
                        <a:pt x="44" y="20"/>
                        <a:pt x="39" y="20"/>
                      </a:cubicBezTo>
                      <a:cubicBezTo>
                        <a:pt x="34" y="20"/>
                        <a:pt x="31" y="17"/>
                        <a:pt x="29" y="13"/>
                      </a:cubicBezTo>
                      <a:cubicBezTo>
                        <a:pt x="28" y="11"/>
                        <a:pt x="27" y="10"/>
                        <a:pt x="25" y="9"/>
                      </a:cubicBezTo>
                      <a:cubicBezTo>
                        <a:pt x="25" y="9"/>
                        <a:pt x="25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3" y="11"/>
                        <a:pt x="22" y="12"/>
                        <a:pt x="2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6" name="Freeform 1294"/>
                <p:cNvSpPr>
                  <a:spLocks/>
                </p:cNvSpPr>
                <p:nvPr/>
              </p:nvSpPr>
              <p:spPr bwMode="auto">
                <a:xfrm>
                  <a:off x="1534" y="2568"/>
                  <a:ext cx="119" cy="96"/>
                </a:xfrm>
                <a:custGeom>
                  <a:avLst/>
                  <a:gdLst>
                    <a:gd name="T0" fmla="*/ 40 w 125"/>
                    <a:gd name="T1" fmla="*/ 94 h 100"/>
                    <a:gd name="T2" fmla="*/ 40 w 125"/>
                    <a:gd name="T3" fmla="*/ 92 h 100"/>
                    <a:gd name="T4" fmla="*/ 40 w 125"/>
                    <a:gd name="T5" fmla="*/ 91 h 100"/>
                    <a:gd name="T6" fmla="*/ 40 w 125"/>
                    <a:gd name="T7" fmla="*/ 90 h 100"/>
                    <a:gd name="T8" fmla="*/ 40 w 125"/>
                    <a:gd name="T9" fmla="*/ 90 h 100"/>
                    <a:gd name="T10" fmla="*/ 59 w 125"/>
                    <a:gd name="T11" fmla="*/ 77 h 100"/>
                    <a:gd name="T12" fmla="*/ 64 w 125"/>
                    <a:gd name="T13" fmla="*/ 76 h 100"/>
                    <a:gd name="T14" fmla="*/ 73 w 125"/>
                    <a:gd name="T15" fmla="*/ 72 h 100"/>
                    <a:gd name="T16" fmla="*/ 81 w 125"/>
                    <a:gd name="T17" fmla="*/ 67 h 100"/>
                    <a:gd name="T18" fmla="*/ 91 w 125"/>
                    <a:gd name="T19" fmla="*/ 62 h 100"/>
                    <a:gd name="T20" fmla="*/ 96 w 125"/>
                    <a:gd name="T21" fmla="*/ 59 h 100"/>
                    <a:gd name="T22" fmla="*/ 96 w 125"/>
                    <a:gd name="T23" fmla="*/ 54 h 100"/>
                    <a:gd name="T24" fmla="*/ 100 w 125"/>
                    <a:gd name="T25" fmla="*/ 49 h 100"/>
                    <a:gd name="T26" fmla="*/ 106 w 125"/>
                    <a:gd name="T27" fmla="*/ 47 h 100"/>
                    <a:gd name="T28" fmla="*/ 122 w 125"/>
                    <a:gd name="T29" fmla="*/ 44 h 100"/>
                    <a:gd name="T30" fmla="*/ 125 w 125"/>
                    <a:gd name="T31" fmla="*/ 42 h 100"/>
                    <a:gd name="T32" fmla="*/ 120 w 125"/>
                    <a:gd name="T33" fmla="*/ 28 h 100"/>
                    <a:gd name="T34" fmla="*/ 117 w 125"/>
                    <a:gd name="T35" fmla="*/ 14 h 100"/>
                    <a:gd name="T36" fmla="*/ 116 w 125"/>
                    <a:gd name="T37" fmla="*/ 12 h 100"/>
                    <a:gd name="T38" fmla="*/ 116 w 125"/>
                    <a:gd name="T39" fmla="*/ 11 h 100"/>
                    <a:gd name="T40" fmla="*/ 104 w 125"/>
                    <a:gd name="T41" fmla="*/ 8 h 100"/>
                    <a:gd name="T42" fmla="*/ 99 w 125"/>
                    <a:gd name="T43" fmla="*/ 8 h 100"/>
                    <a:gd name="T44" fmla="*/ 83 w 125"/>
                    <a:gd name="T45" fmla="*/ 5 h 100"/>
                    <a:gd name="T46" fmla="*/ 75 w 125"/>
                    <a:gd name="T47" fmla="*/ 1 h 100"/>
                    <a:gd name="T48" fmla="*/ 64 w 125"/>
                    <a:gd name="T49" fmla="*/ 23 h 100"/>
                    <a:gd name="T50" fmla="*/ 41 w 125"/>
                    <a:gd name="T51" fmla="*/ 36 h 100"/>
                    <a:gd name="T52" fmla="*/ 35 w 125"/>
                    <a:gd name="T53" fmla="*/ 45 h 100"/>
                    <a:gd name="T54" fmla="*/ 32 w 125"/>
                    <a:gd name="T55" fmla="*/ 67 h 100"/>
                    <a:gd name="T56" fmla="*/ 18 w 125"/>
                    <a:gd name="T57" fmla="*/ 88 h 100"/>
                    <a:gd name="T58" fmla="*/ 0 w 125"/>
                    <a:gd name="T59" fmla="*/ 99 h 100"/>
                    <a:gd name="T60" fmla="*/ 34 w 125"/>
                    <a:gd name="T61" fmla="*/ 99 h 100"/>
                    <a:gd name="T62" fmla="*/ 36 w 125"/>
                    <a:gd name="T63" fmla="*/ 99 h 100"/>
                    <a:gd name="T64" fmla="*/ 38 w 125"/>
                    <a:gd name="T65" fmla="*/ 100 h 100"/>
                    <a:gd name="T66" fmla="*/ 40 w 125"/>
                    <a:gd name="T67" fmla="*/ 100 h 100"/>
                    <a:gd name="T68" fmla="*/ 40 w 125"/>
                    <a:gd name="T69" fmla="*/ 9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5" h="100">
                      <a:moveTo>
                        <a:pt x="40" y="94"/>
                      </a:move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89"/>
                        <a:pt x="40" y="87"/>
                        <a:pt x="59" y="77"/>
                      </a:cubicBezTo>
                      <a:cubicBezTo>
                        <a:pt x="60" y="76"/>
                        <a:pt x="61" y="76"/>
                        <a:pt x="63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2"/>
                        <a:pt x="70" y="72"/>
                        <a:pt x="73" y="72"/>
                      </a:cubicBezTo>
                      <a:cubicBezTo>
                        <a:pt x="74" y="72"/>
                        <a:pt x="76" y="72"/>
                        <a:pt x="77" y="72"/>
                      </a:cubicBezTo>
                      <a:cubicBezTo>
                        <a:pt x="79" y="72"/>
                        <a:pt x="81" y="70"/>
                        <a:pt x="81" y="67"/>
                      </a:cubicBezTo>
                      <a:cubicBezTo>
                        <a:pt x="81" y="63"/>
                        <a:pt x="86" y="63"/>
                        <a:pt x="89" y="63"/>
                      </a:cubicBezTo>
                      <a:cubicBezTo>
                        <a:pt x="90" y="63"/>
                        <a:pt x="90" y="63"/>
                        <a:pt x="91" y="62"/>
                      </a:cubicBezTo>
                      <a:cubicBezTo>
                        <a:pt x="92" y="62"/>
                        <a:pt x="92" y="62"/>
                        <a:pt x="93" y="61"/>
                      </a:cubicBezTo>
                      <a:cubicBezTo>
                        <a:pt x="93" y="61"/>
                        <a:pt x="94" y="59"/>
                        <a:pt x="96" y="59"/>
                      </a:cubicBezTo>
                      <a:cubicBezTo>
                        <a:pt x="96" y="59"/>
                        <a:pt x="96" y="58"/>
                        <a:pt x="96" y="57"/>
                      </a:cubicBezTo>
                      <a:cubicBezTo>
                        <a:pt x="96" y="56"/>
                        <a:pt x="96" y="55"/>
                        <a:pt x="96" y="54"/>
                      </a:cubicBezTo>
                      <a:cubicBezTo>
                        <a:pt x="96" y="52"/>
                        <a:pt x="96" y="49"/>
                        <a:pt x="99" y="49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4" y="49"/>
                        <a:pt x="106" y="48"/>
                        <a:pt x="106" y="47"/>
                      </a:cubicBezTo>
                      <a:cubicBezTo>
                        <a:pt x="106" y="44"/>
                        <a:pt x="111" y="44"/>
                        <a:pt x="114" y="44"/>
                      </a:cubicBezTo>
                      <a:cubicBezTo>
                        <a:pt x="117" y="44"/>
                        <a:pt x="120" y="44"/>
                        <a:pt x="122" y="44"/>
                      </a:cubicBezTo>
                      <a:cubicBezTo>
                        <a:pt x="123" y="44"/>
                        <a:pt x="124" y="44"/>
                        <a:pt x="125" y="44"/>
                      </a:cubicBezTo>
                      <a:cubicBezTo>
                        <a:pt x="125" y="44"/>
                        <a:pt x="125" y="43"/>
                        <a:pt x="125" y="42"/>
                      </a:cubicBezTo>
                      <a:cubicBezTo>
                        <a:pt x="125" y="40"/>
                        <a:pt x="123" y="37"/>
                        <a:pt x="122" y="36"/>
                      </a:cubicBezTo>
                      <a:cubicBezTo>
                        <a:pt x="119" y="36"/>
                        <a:pt x="120" y="32"/>
                        <a:pt x="120" y="28"/>
                      </a:cubicBezTo>
                      <a:cubicBezTo>
                        <a:pt x="120" y="27"/>
                        <a:pt x="120" y="25"/>
                        <a:pt x="120" y="24"/>
                      </a:cubicBezTo>
                      <a:cubicBezTo>
                        <a:pt x="120" y="19"/>
                        <a:pt x="119" y="16"/>
                        <a:pt x="117" y="14"/>
                      </a:cubicBezTo>
                      <a:cubicBezTo>
                        <a:pt x="117" y="13"/>
                        <a:pt x="117" y="13"/>
                        <a:pt x="117" y="12"/>
                      </a:cubicBezTo>
                      <a:cubicBezTo>
                        <a:pt x="117" y="12"/>
                        <a:pt x="116" y="12"/>
                        <a:pt x="116" y="12"/>
                      </a:cubicBezTo>
                      <a:cubicBezTo>
                        <a:pt x="116" y="12"/>
                        <a:pt x="116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4" y="11"/>
                        <a:pt x="112" y="10"/>
                        <a:pt x="110" y="9"/>
                      </a:cubicBezTo>
                      <a:cubicBezTo>
                        <a:pt x="108" y="9"/>
                        <a:pt x="106" y="8"/>
                        <a:pt x="104" y="8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9" y="8"/>
                      </a:cubicBezTo>
                      <a:cubicBezTo>
                        <a:pt x="97" y="8"/>
                        <a:pt x="95" y="9"/>
                        <a:pt x="93" y="9"/>
                      </a:cubicBezTo>
                      <a:cubicBezTo>
                        <a:pt x="90" y="9"/>
                        <a:pt x="86" y="8"/>
                        <a:pt x="83" y="5"/>
                      </a:cubicBezTo>
                      <a:cubicBezTo>
                        <a:pt x="80" y="2"/>
                        <a:pt x="78" y="0"/>
                        <a:pt x="77" y="0"/>
                      </a:cubicBezTo>
                      <a:cubicBezTo>
                        <a:pt x="76" y="0"/>
                        <a:pt x="76" y="0"/>
                        <a:pt x="75" y="1"/>
                      </a:cubicBezTo>
                      <a:cubicBezTo>
                        <a:pt x="74" y="2"/>
                        <a:pt x="71" y="9"/>
                        <a:pt x="69" y="13"/>
                      </a:cubicBezTo>
                      <a:cubicBezTo>
                        <a:pt x="67" y="17"/>
                        <a:pt x="65" y="21"/>
                        <a:pt x="64" y="23"/>
                      </a:cubicBezTo>
                      <a:cubicBezTo>
                        <a:pt x="60" y="28"/>
                        <a:pt x="50" y="32"/>
                        <a:pt x="45" y="32"/>
                      </a:cubicBezTo>
                      <a:cubicBezTo>
                        <a:pt x="43" y="32"/>
                        <a:pt x="43" y="33"/>
                        <a:pt x="41" y="36"/>
                      </a:cubicBezTo>
                      <a:cubicBezTo>
                        <a:pt x="40" y="38"/>
                        <a:pt x="39" y="40"/>
                        <a:pt x="38" y="41"/>
                      </a:cubicBezTo>
                      <a:cubicBezTo>
                        <a:pt x="36" y="42"/>
                        <a:pt x="36" y="44"/>
                        <a:pt x="35" y="45"/>
                      </a:cubicBezTo>
                      <a:cubicBezTo>
                        <a:pt x="35" y="47"/>
                        <a:pt x="34" y="50"/>
                        <a:pt x="31" y="52"/>
                      </a:cubicBezTo>
                      <a:cubicBezTo>
                        <a:pt x="28" y="54"/>
                        <a:pt x="30" y="63"/>
                        <a:pt x="32" y="67"/>
                      </a:cubicBezTo>
                      <a:cubicBezTo>
                        <a:pt x="32" y="68"/>
                        <a:pt x="32" y="69"/>
                        <a:pt x="32" y="71"/>
                      </a:cubicBezTo>
                      <a:cubicBezTo>
                        <a:pt x="31" y="76"/>
                        <a:pt x="23" y="85"/>
                        <a:pt x="18" y="88"/>
                      </a:cubicBezTo>
                      <a:cubicBezTo>
                        <a:pt x="16" y="89"/>
                        <a:pt x="14" y="90"/>
                        <a:pt x="13" y="92"/>
                      </a:cubicBezTo>
                      <a:cubicBezTo>
                        <a:pt x="10" y="95"/>
                        <a:pt x="7" y="98"/>
                        <a:pt x="0" y="99"/>
                      </a:cubicBezTo>
                      <a:cubicBezTo>
                        <a:pt x="0" y="99"/>
                        <a:pt x="0" y="99"/>
                        <a:pt x="0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9"/>
                        <a:pt x="36" y="99"/>
                      </a:cubicBezTo>
                      <a:cubicBezTo>
                        <a:pt x="36" y="99"/>
                        <a:pt x="36" y="99"/>
                        <a:pt x="36" y="99"/>
                      </a:cubicBezTo>
                      <a:cubicBezTo>
                        <a:pt x="37" y="99"/>
                        <a:pt x="37" y="99"/>
                        <a:pt x="38" y="99"/>
                      </a:cubicBezTo>
                      <a:cubicBezTo>
                        <a:pt x="38" y="99"/>
                        <a:pt x="38" y="99"/>
                        <a:pt x="38" y="100"/>
                      </a:cubicBezTo>
                      <a:cubicBezTo>
                        <a:pt x="38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40" y="100"/>
                      </a:cubicBezTo>
                      <a:cubicBezTo>
                        <a:pt x="40" y="100"/>
                        <a:pt x="40" y="100"/>
                        <a:pt x="40" y="100"/>
                      </a:cubicBezTo>
                      <a:cubicBezTo>
                        <a:pt x="40" y="97"/>
                        <a:pt x="40" y="95"/>
                        <a:pt x="40" y="9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7" name="Freeform 1295"/>
                <p:cNvSpPr>
                  <a:spLocks/>
                </p:cNvSpPr>
                <p:nvPr/>
              </p:nvSpPr>
              <p:spPr bwMode="auto">
                <a:xfrm>
                  <a:off x="1751" y="2550"/>
                  <a:ext cx="40" cy="81"/>
                </a:xfrm>
                <a:custGeom>
                  <a:avLst/>
                  <a:gdLst>
                    <a:gd name="T0" fmla="*/ 25 w 42"/>
                    <a:gd name="T1" fmla="*/ 85 h 85"/>
                    <a:gd name="T2" fmla="*/ 26 w 42"/>
                    <a:gd name="T3" fmla="*/ 83 h 85"/>
                    <a:gd name="T4" fmla="*/ 29 w 42"/>
                    <a:gd name="T5" fmla="*/ 69 h 85"/>
                    <a:gd name="T6" fmla="*/ 39 w 42"/>
                    <a:gd name="T7" fmla="*/ 60 h 85"/>
                    <a:gd name="T8" fmla="*/ 42 w 42"/>
                    <a:gd name="T9" fmla="*/ 59 h 85"/>
                    <a:gd name="T10" fmla="*/ 42 w 42"/>
                    <a:gd name="T11" fmla="*/ 57 h 85"/>
                    <a:gd name="T12" fmla="*/ 42 w 42"/>
                    <a:gd name="T13" fmla="*/ 54 h 85"/>
                    <a:gd name="T14" fmla="*/ 37 w 42"/>
                    <a:gd name="T15" fmla="*/ 46 h 85"/>
                    <a:gd name="T16" fmla="*/ 30 w 42"/>
                    <a:gd name="T17" fmla="*/ 34 h 85"/>
                    <a:gd name="T18" fmla="*/ 37 w 42"/>
                    <a:gd name="T19" fmla="*/ 25 h 85"/>
                    <a:gd name="T20" fmla="*/ 31 w 42"/>
                    <a:gd name="T21" fmla="*/ 14 h 85"/>
                    <a:gd name="T22" fmla="*/ 36 w 42"/>
                    <a:gd name="T23" fmla="*/ 6 h 85"/>
                    <a:gd name="T24" fmla="*/ 34 w 42"/>
                    <a:gd name="T25" fmla="*/ 7 h 85"/>
                    <a:gd name="T26" fmla="*/ 24 w 42"/>
                    <a:gd name="T27" fmla="*/ 0 h 85"/>
                    <a:gd name="T28" fmla="*/ 11 w 42"/>
                    <a:gd name="T29" fmla="*/ 5 h 85"/>
                    <a:gd name="T30" fmla="*/ 11 w 42"/>
                    <a:gd name="T31" fmla="*/ 8 h 85"/>
                    <a:gd name="T32" fmla="*/ 11 w 42"/>
                    <a:gd name="T33" fmla="*/ 11 h 85"/>
                    <a:gd name="T34" fmla="*/ 10 w 42"/>
                    <a:gd name="T35" fmla="*/ 14 h 85"/>
                    <a:gd name="T36" fmla="*/ 10 w 42"/>
                    <a:gd name="T37" fmla="*/ 16 h 85"/>
                    <a:gd name="T38" fmla="*/ 11 w 42"/>
                    <a:gd name="T39" fmla="*/ 17 h 85"/>
                    <a:gd name="T40" fmla="*/ 11 w 42"/>
                    <a:gd name="T41" fmla="*/ 18 h 85"/>
                    <a:gd name="T42" fmla="*/ 11 w 42"/>
                    <a:gd name="T43" fmla="*/ 19 h 85"/>
                    <a:gd name="T44" fmla="*/ 12 w 42"/>
                    <a:gd name="T45" fmla="*/ 27 h 85"/>
                    <a:gd name="T46" fmla="*/ 4 w 42"/>
                    <a:gd name="T47" fmla="*/ 37 h 85"/>
                    <a:gd name="T48" fmla="*/ 4 w 42"/>
                    <a:gd name="T49" fmla="*/ 50 h 85"/>
                    <a:gd name="T50" fmla="*/ 13 w 42"/>
                    <a:gd name="T51" fmla="*/ 60 h 85"/>
                    <a:gd name="T52" fmla="*/ 19 w 42"/>
                    <a:gd name="T53" fmla="*/ 65 h 85"/>
                    <a:gd name="T54" fmla="*/ 19 w 42"/>
                    <a:gd name="T55" fmla="*/ 66 h 85"/>
                    <a:gd name="T56" fmla="*/ 20 w 42"/>
                    <a:gd name="T57" fmla="*/ 67 h 85"/>
                    <a:gd name="T58" fmla="*/ 20 w 42"/>
                    <a:gd name="T59" fmla="*/ 68 h 85"/>
                    <a:gd name="T60" fmla="*/ 21 w 42"/>
                    <a:gd name="T61" fmla="*/ 70 h 85"/>
                    <a:gd name="T62" fmla="*/ 21 w 42"/>
                    <a:gd name="T63" fmla="*/ 71 h 85"/>
                    <a:gd name="T64" fmla="*/ 22 w 42"/>
                    <a:gd name="T65" fmla="*/ 73 h 85"/>
                    <a:gd name="T66" fmla="*/ 22 w 42"/>
                    <a:gd name="T67" fmla="*/ 74 h 85"/>
                    <a:gd name="T68" fmla="*/ 22 w 42"/>
                    <a:gd name="T69" fmla="*/ 76 h 85"/>
                    <a:gd name="T70" fmla="*/ 23 w 42"/>
                    <a:gd name="T71" fmla="*/ 78 h 85"/>
                    <a:gd name="T72" fmla="*/ 23 w 42"/>
                    <a:gd name="T73" fmla="*/ 79 h 85"/>
                    <a:gd name="T74" fmla="*/ 23 w 42"/>
                    <a:gd name="T75" fmla="*/ 81 h 85"/>
                    <a:gd name="T76" fmla="*/ 24 w 42"/>
                    <a:gd name="T77" fmla="*/ 82 h 85"/>
                    <a:gd name="T78" fmla="*/ 24 w 42"/>
                    <a:gd name="T79" fmla="*/ 83 h 85"/>
                    <a:gd name="T80" fmla="*/ 24 w 42"/>
                    <a:gd name="T81" fmla="*/ 84 h 85"/>
                    <a:gd name="T82" fmla="*/ 24 w 42"/>
                    <a:gd name="T83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" h="85">
                      <a:moveTo>
                        <a:pt x="24" y="85"/>
                      </a:moveTo>
                      <a:cubicBezTo>
                        <a:pt x="24" y="85"/>
                        <a:pt x="25" y="85"/>
                        <a:pt x="25" y="85"/>
                      </a:cubicBezTo>
                      <a:cubicBezTo>
                        <a:pt x="25" y="85"/>
                        <a:pt x="25" y="84"/>
                        <a:pt x="25" y="84"/>
                      </a:cubicBezTo>
                      <a:cubicBezTo>
                        <a:pt x="26" y="84"/>
                        <a:pt x="26" y="84"/>
                        <a:pt x="26" y="83"/>
                      </a:cubicBezTo>
                      <a:cubicBezTo>
                        <a:pt x="27" y="81"/>
                        <a:pt x="28" y="77"/>
                        <a:pt x="28" y="76"/>
                      </a:cubicBezTo>
                      <a:cubicBezTo>
                        <a:pt x="27" y="74"/>
                        <a:pt x="27" y="71"/>
                        <a:pt x="29" y="69"/>
                      </a:cubicBezTo>
                      <a:cubicBezTo>
                        <a:pt x="30" y="68"/>
                        <a:pt x="31" y="67"/>
                        <a:pt x="32" y="66"/>
                      </a:cubicBezTo>
                      <a:cubicBezTo>
                        <a:pt x="36" y="62"/>
                        <a:pt x="38" y="61"/>
                        <a:pt x="39" y="60"/>
                      </a:cubicBezTo>
                      <a:cubicBezTo>
                        <a:pt x="39" y="60"/>
                        <a:pt x="40" y="60"/>
                        <a:pt x="40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58"/>
                        <a:pt x="42" y="58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6"/>
                        <a:pt x="42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0" y="52"/>
                        <a:pt x="38" y="50"/>
                        <a:pt x="38" y="48"/>
                      </a:cubicBezTo>
                      <a:cubicBezTo>
                        <a:pt x="38" y="47"/>
                        <a:pt x="37" y="46"/>
                        <a:pt x="37" y="46"/>
                      </a:cubicBezTo>
                      <a:cubicBezTo>
                        <a:pt x="34" y="49"/>
                        <a:pt x="26" y="46"/>
                        <a:pt x="25" y="41"/>
                      </a:cubicBezTo>
                      <a:cubicBezTo>
                        <a:pt x="24" y="37"/>
                        <a:pt x="27" y="35"/>
                        <a:pt x="30" y="34"/>
                      </a:cubicBezTo>
                      <a:cubicBezTo>
                        <a:pt x="31" y="33"/>
                        <a:pt x="33" y="32"/>
                        <a:pt x="34" y="31"/>
                      </a:cubicBezTo>
                      <a:cubicBezTo>
                        <a:pt x="36" y="29"/>
                        <a:pt x="37" y="27"/>
                        <a:pt x="37" y="25"/>
                      </a:cubicBezTo>
                      <a:cubicBezTo>
                        <a:pt x="37" y="22"/>
                        <a:pt x="36" y="20"/>
                        <a:pt x="35" y="19"/>
                      </a:cubicBezTo>
                      <a:cubicBezTo>
                        <a:pt x="33" y="17"/>
                        <a:pt x="32" y="16"/>
                        <a:pt x="31" y="14"/>
                      </a:cubicBezTo>
                      <a:cubicBezTo>
                        <a:pt x="31" y="11"/>
                        <a:pt x="33" y="9"/>
                        <a:pt x="35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35" y="7"/>
                        <a:pt x="34" y="7"/>
                      </a:cubicBezTo>
                      <a:cubicBezTo>
                        <a:pt x="33" y="7"/>
                        <a:pt x="30" y="6"/>
                        <a:pt x="29" y="2"/>
                      </a:cubicBezTo>
                      <a:cubicBezTo>
                        <a:pt x="29" y="1"/>
                        <a:pt x="27" y="0"/>
                        <a:pt x="24" y="0"/>
                      </a:cubicBezTo>
                      <a:cubicBezTo>
                        <a:pt x="21" y="0"/>
                        <a:pt x="18" y="1"/>
                        <a:pt x="17" y="2"/>
                      </a:cubicBezTo>
                      <a:cubicBezTo>
                        <a:pt x="16" y="4"/>
                        <a:pt x="14" y="4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8"/>
                      </a:cubicBezTo>
                      <a:cubicBezTo>
                        <a:pt x="11" y="8"/>
                        <a:pt x="11" y="9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21"/>
                        <a:pt x="13" y="24"/>
                        <a:pt x="12" y="27"/>
                      </a:cubicBezTo>
                      <a:cubicBezTo>
                        <a:pt x="11" y="30"/>
                        <a:pt x="9" y="33"/>
                        <a:pt x="7" y="34"/>
                      </a:cubicBezTo>
                      <a:cubicBezTo>
                        <a:pt x="6" y="34"/>
                        <a:pt x="5" y="36"/>
                        <a:pt x="4" y="37"/>
                      </a:cubicBezTo>
                      <a:cubicBezTo>
                        <a:pt x="3" y="39"/>
                        <a:pt x="2" y="41"/>
                        <a:pt x="0" y="41"/>
                      </a:cubicBezTo>
                      <a:cubicBezTo>
                        <a:pt x="0" y="43"/>
                        <a:pt x="2" y="49"/>
                        <a:pt x="4" y="50"/>
                      </a:cubicBezTo>
                      <a:cubicBezTo>
                        <a:pt x="10" y="52"/>
                        <a:pt x="10" y="56"/>
                        <a:pt x="10" y="59"/>
                      </a:cubicBezTo>
                      <a:cubicBezTo>
                        <a:pt x="11" y="59"/>
                        <a:pt x="12" y="60"/>
                        <a:pt x="13" y="60"/>
                      </a:cubicBezTo>
                      <a:cubicBezTo>
                        <a:pt x="15" y="62"/>
                        <a:pt x="17" y="63"/>
                        <a:pt x="18" y="64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1" y="69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2" y="72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4"/>
                        <a:pt x="22" y="74"/>
                      </a:cubicBezTo>
                      <a:cubicBezTo>
                        <a:pt x="22" y="74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7"/>
                        <a:pt x="23" y="77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9"/>
                        <a:pt x="23" y="79"/>
                      </a:cubicBezTo>
                      <a:cubicBezTo>
                        <a:pt x="23" y="79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8" name="Freeform 1296"/>
                <p:cNvSpPr>
                  <a:spLocks/>
                </p:cNvSpPr>
                <p:nvPr/>
              </p:nvSpPr>
              <p:spPr bwMode="auto">
                <a:xfrm>
                  <a:off x="1576" y="2552"/>
                  <a:ext cx="220" cy="211"/>
                </a:xfrm>
                <a:custGeom>
                  <a:avLst/>
                  <a:gdLst>
                    <a:gd name="T0" fmla="*/ 0 w 230"/>
                    <a:gd name="T1" fmla="*/ 122 h 221"/>
                    <a:gd name="T2" fmla="*/ 2 w 230"/>
                    <a:gd name="T3" fmla="*/ 123 h 221"/>
                    <a:gd name="T4" fmla="*/ 41 w 230"/>
                    <a:gd name="T5" fmla="*/ 149 h 221"/>
                    <a:gd name="T6" fmla="*/ 47 w 230"/>
                    <a:gd name="T7" fmla="*/ 153 h 221"/>
                    <a:gd name="T8" fmla="*/ 112 w 230"/>
                    <a:gd name="T9" fmla="*/ 197 h 221"/>
                    <a:gd name="T10" fmla="*/ 136 w 230"/>
                    <a:gd name="T11" fmla="*/ 218 h 221"/>
                    <a:gd name="T12" fmla="*/ 142 w 230"/>
                    <a:gd name="T13" fmla="*/ 220 h 221"/>
                    <a:gd name="T14" fmla="*/ 146 w 230"/>
                    <a:gd name="T15" fmla="*/ 219 h 221"/>
                    <a:gd name="T16" fmla="*/ 183 w 230"/>
                    <a:gd name="T17" fmla="*/ 198 h 221"/>
                    <a:gd name="T18" fmla="*/ 230 w 230"/>
                    <a:gd name="T19" fmla="*/ 167 h 221"/>
                    <a:gd name="T20" fmla="*/ 229 w 230"/>
                    <a:gd name="T21" fmla="*/ 164 h 221"/>
                    <a:gd name="T22" fmla="*/ 228 w 230"/>
                    <a:gd name="T23" fmla="*/ 163 h 221"/>
                    <a:gd name="T24" fmla="*/ 227 w 230"/>
                    <a:gd name="T25" fmla="*/ 162 h 221"/>
                    <a:gd name="T26" fmla="*/ 227 w 230"/>
                    <a:gd name="T27" fmla="*/ 161 h 221"/>
                    <a:gd name="T28" fmla="*/ 218 w 230"/>
                    <a:gd name="T29" fmla="*/ 159 h 221"/>
                    <a:gd name="T30" fmla="*/ 208 w 230"/>
                    <a:gd name="T31" fmla="*/ 145 h 221"/>
                    <a:gd name="T32" fmla="*/ 207 w 230"/>
                    <a:gd name="T33" fmla="*/ 130 h 221"/>
                    <a:gd name="T34" fmla="*/ 205 w 230"/>
                    <a:gd name="T35" fmla="*/ 124 h 221"/>
                    <a:gd name="T36" fmla="*/ 207 w 230"/>
                    <a:gd name="T37" fmla="*/ 105 h 221"/>
                    <a:gd name="T38" fmla="*/ 202 w 230"/>
                    <a:gd name="T39" fmla="*/ 89 h 221"/>
                    <a:gd name="T40" fmla="*/ 203 w 230"/>
                    <a:gd name="T41" fmla="*/ 86 h 221"/>
                    <a:gd name="T42" fmla="*/ 203 w 230"/>
                    <a:gd name="T43" fmla="*/ 84 h 221"/>
                    <a:gd name="T44" fmla="*/ 194 w 230"/>
                    <a:gd name="T45" fmla="*/ 62 h 221"/>
                    <a:gd name="T46" fmla="*/ 179 w 230"/>
                    <a:gd name="T47" fmla="*/ 38 h 221"/>
                    <a:gd name="T48" fmla="*/ 188 w 230"/>
                    <a:gd name="T49" fmla="*/ 28 h 221"/>
                    <a:gd name="T50" fmla="*/ 191 w 230"/>
                    <a:gd name="T51" fmla="*/ 19 h 221"/>
                    <a:gd name="T52" fmla="*/ 190 w 230"/>
                    <a:gd name="T53" fmla="*/ 17 h 221"/>
                    <a:gd name="T54" fmla="*/ 189 w 230"/>
                    <a:gd name="T55" fmla="*/ 14 h 221"/>
                    <a:gd name="T56" fmla="*/ 189 w 230"/>
                    <a:gd name="T57" fmla="*/ 11 h 221"/>
                    <a:gd name="T58" fmla="*/ 190 w 230"/>
                    <a:gd name="T59" fmla="*/ 7 h 221"/>
                    <a:gd name="T60" fmla="*/ 190 w 230"/>
                    <a:gd name="T61" fmla="*/ 3 h 221"/>
                    <a:gd name="T62" fmla="*/ 176 w 230"/>
                    <a:gd name="T63" fmla="*/ 1 h 221"/>
                    <a:gd name="T64" fmla="*/ 153 w 230"/>
                    <a:gd name="T65" fmla="*/ 4 h 221"/>
                    <a:gd name="T66" fmla="*/ 112 w 230"/>
                    <a:gd name="T67" fmla="*/ 7 h 221"/>
                    <a:gd name="T68" fmla="*/ 79 w 230"/>
                    <a:gd name="T69" fmla="*/ 25 h 221"/>
                    <a:gd name="T70" fmla="*/ 76 w 230"/>
                    <a:gd name="T71" fmla="*/ 28 h 221"/>
                    <a:gd name="T72" fmla="*/ 80 w 230"/>
                    <a:gd name="T73" fmla="*/ 45 h 221"/>
                    <a:gd name="T74" fmla="*/ 85 w 230"/>
                    <a:gd name="T75" fmla="*/ 59 h 221"/>
                    <a:gd name="T76" fmla="*/ 78 w 230"/>
                    <a:gd name="T77" fmla="*/ 65 h 221"/>
                    <a:gd name="T78" fmla="*/ 58 w 230"/>
                    <a:gd name="T79" fmla="*/ 70 h 221"/>
                    <a:gd name="T80" fmla="*/ 56 w 230"/>
                    <a:gd name="T81" fmla="*/ 71 h 221"/>
                    <a:gd name="T82" fmla="*/ 52 w 230"/>
                    <a:gd name="T83" fmla="*/ 80 h 221"/>
                    <a:gd name="T84" fmla="*/ 45 w 230"/>
                    <a:gd name="T85" fmla="*/ 84 h 221"/>
                    <a:gd name="T86" fmla="*/ 29 w 230"/>
                    <a:gd name="T87" fmla="*/ 93 h 221"/>
                    <a:gd name="T88" fmla="*/ 20 w 230"/>
                    <a:gd name="T89" fmla="*/ 97 h 221"/>
                    <a:gd name="T90" fmla="*/ 19 w 230"/>
                    <a:gd name="T91" fmla="*/ 97 h 221"/>
                    <a:gd name="T92" fmla="*/ 0 w 230"/>
                    <a:gd name="T93" fmla="*/ 109 h 221"/>
                    <a:gd name="T94" fmla="*/ 0 w 230"/>
                    <a:gd name="T95" fmla="*/ 122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0" h="221">
                      <a:moveTo>
                        <a:pt x="0" y="122"/>
                      </a:move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1" y="123"/>
                        <a:pt x="1" y="123"/>
                        <a:pt x="1" y="123"/>
                      </a:cubicBezTo>
                      <a:cubicBezTo>
                        <a:pt x="1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10" y="128"/>
                        <a:pt x="26" y="13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63" y="164"/>
                        <a:pt x="109" y="194"/>
                        <a:pt x="111" y="196"/>
                      </a:cubicBezTo>
                      <a:cubicBezTo>
                        <a:pt x="111" y="196"/>
                        <a:pt x="112" y="197"/>
                        <a:pt x="112" y="197"/>
                      </a:cubicBezTo>
                      <a:cubicBezTo>
                        <a:pt x="114" y="200"/>
                        <a:pt x="117" y="204"/>
                        <a:pt x="118" y="206"/>
                      </a:cubicBezTo>
                      <a:cubicBezTo>
                        <a:pt x="120" y="206"/>
                        <a:pt x="126" y="207"/>
                        <a:pt x="130" y="210"/>
                      </a:cubicBezTo>
                      <a:cubicBezTo>
                        <a:pt x="133" y="212"/>
                        <a:pt x="135" y="215"/>
                        <a:pt x="136" y="218"/>
                      </a:cubicBezTo>
                      <a:cubicBezTo>
                        <a:pt x="136" y="219"/>
                        <a:pt x="137" y="220"/>
                        <a:pt x="137" y="221"/>
                      </a:cubicBezTo>
                      <a:cubicBezTo>
                        <a:pt x="138" y="221"/>
                        <a:pt x="140" y="220"/>
                        <a:pt x="142" y="220"/>
                      </a:cubicBezTo>
                      <a:cubicBezTo>
                        <a:pt x="142" y="220"/>
                        <a:pt x="142" y="220"/>
                        <a:pt x="142" y="220"/>
                      </a:cubicBezTo>
                      <a:cubicBezTo>
                        <a:pt x="143" y="220"/>
                        <a:pt x="143" y="220"/>
                        <a:pt x="143" y="220"/>
                      </a:cubicBezTo>
                      <a:cubicBezTo>
                        <a:pt x="144" y="220"/>
                        <a:pt x="144" y="220"/>
                        <a:pt x="144" y="220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8" y="219"/>
                        <a:pt x="155" y="216"/>
                        <a:pt x="159" y="215"/>
                      </a:cubicBezTo>
                      <a:cubicBezTo>
                        <a:pt x="161" y="215"/>
                        <a:pt x="162" y="214"/>
                        <a:pt x="162" y="214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7"/>
                        <a:pt x="230" y="167"/>
                        <a:pt x="230" y="167"/>
                      </a:cubicBezTo>
                      <a:cubicBezTo>
                        <a:pt x="230" y="166"/>
                        <a:pt x="229" y="166"/>
                        <a:pt x="229" y="166"/>
                      </a:cubicBezTo>
                      <a:cubicBezTo>
                        <a:pt x="229" y="165"/>
                        <a:pt x="229" y="165"/>
                        <a:pt x="229" y="165"/>
                      </a:cubicBezTo>
                      <a:cubicBezTo>
                        <a:pt x="229" y="165"/>
                        <a:pt x="229" y="164"/>
                        <a:pt x="229" y="164"/>
                      </a:cubicBezTo>
                      <a:cubicBezTo>
                        <a:pt x="229" y="164"/>
                        <a:pt x="229" y="164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7" y="162"/>
                        <a:pt x="227" y="162"/>
                      </a:cubicBezTo>
                      <a:cubicBezTo>
                        <a:pt x="227" y="162"/>
                        <a:pt x="227" y="162"/>
                        <a:pt x="227" y="162"/>
                      </a:cubicBezTo>
                      <a:cubicBezTo>
                        <a:pt x="227" y="162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5" y="161"/>
                        <a:pt x="223" y="161"/>
                        <a:pt x="222" y="160"/>
                      </a:cubicBezTo>
                      <a:cubicBezTo>
                        <a:pt x="221" y="159"/>
                        <a:pt x="220" y="159"/>
                        <a:pt x="218" y="159"/>
                      </a:cubicBezTo>
                      <a:cubicBezTo>
                        <a:pt x="214" y="159"/>
                        <a:pt x="209" y="157"/>
                        <a:pt x="209" y="153"/>
                      </a:cubicBezTo>
                      <a:cubicBezTo>
                        <a:pt x="208" y="151"/>
                        <a:pt x="209" y="150"/>
                        <a:pt x="209" y="149"/>
                      </a:cubicBezTo>
                      <a:cubicBezTo>
                        <a:pt x="209" y="148"/>
                        <a:pt x="209" y="147"/>
                        <a:pt x="208" y="145"/>
                      </a:cubicBezTo>
                      <a:cubicBezTo>
                        <a:pt x="207" y="143"/>
                        <a:pt x="206" y="142"/>
                        <a:pt x="205" y="141"/>
                      </a:cubicBezTo>
                      <a:cubicBezTo>
                        <a:pt x="203" y="139"/>
                        <a:pt x="202" y="138"/>
                        <a:pt x="202" y="136"/>
                      </a:cubicBezTo>
                      <a:cubicBezTo>
                        <a:pt x="202" y="135"/>
                        <a:pt x="204" y="133"/>
                        <a:pt x="207" y="130"/>
                      </a:cubicBezTo>
                      <a:cubicBezTo>
                        <a:pt x="207" y="130"/>
                        <a:pt x="207" y="130"/>
                        <a:pt x="207" y="130"/>
                      </a:cubicBezTo>
                      <a:cubicBezTo>
                        <a:pt x="206" y="128"/>
                        <a:pt x="206" y="127"/>
                        <a:pt x="206" y="126"/>
                      </a:cubicBezTo>
                      <a:cubicBezTo>
                        <a:pt x="206" y="125"/>
                        <a:pt x="205" y="125"/>
                        <a:pt x="205" y="124"/>
                      </a:cubicBezTo>
                      <a:cubicBezTo>
                        <a:pt x="205" y="122"/>
                        <a:pt x="204" y="120"/>
                        <a:pt x="206" y="117"/>
                      </a:cubicBezTo>
                      <a:cubicBezTo>
                        <a:pt x="207" y="116"/>
                        <a:pt x="208" y="115"/>
                        <a:pt x="207" y="112"/>
                      </a:cubicBezTo>
                      <a:cubicBezTo>
                        <a:pt x="205" y="110"/>
                        <a:pt x="206" y="107"/>
                        <a:pt x="207" y="105"/>
                      </a:cubicBezTo>
                      <a:cubicBezTo>
                        <a:pt x="207" y="103"/>
                        <a:pt x="208" y="102"/>
                        <a:pt x="207" y="100"/>
                      </a:cubicBezTo>
                      <a:cubicBezTo>
                        <a:pt x="206" y="98"/>
                        <a:pt x="205" y="96"/>
                        <a:pt x="204" y="95"/>
                      </a:cubicBezTo>
                      <a:cubicBezTo>
                        <a:pt x="202" y="92"/>
                        <a:pt x="201" y="90"/>
                        <a:pt x="202" y="89"/>
                      </a:cubicBezTo>
                      <a:cubicBezTo>
                        <a:pt x="202" y="88"/>
                        <a:pt x="202" y="88"/>
                        <a:pt x="202" y="87"/>
                      </a:cubicBezTo>
                      <a:cubicBezTo>
                        <a:pt x="202" y="87"/>
                        <a:pt x="202" y="87"/>
                        <a:pt x="202" y="87"/>
                      </a:cubicBezTo>
                      <a:cubicBezTo>
                        <a:pt x="203" y="87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5"/>
                        <a:pt x="203" y="84"/>
                        <a:pt x="203" y="84"/>
                      </a:cubicBezTo>
                      <a:cubicBezTo>
                        <a:pt x="203" y="83"/>
                        <a:pt x="203" y="83"/>
                        <a:pt x="203" y="83"/>
                      </a:cubicBezTo>
                      <a:cubicBezTo>
                        <a:pt x="203" y="78"/>
                        <a:pt x="200" y="67"/>
                        <a:pt x="198" y="65"/>
                      </a:cubicBezTo>
                      <a:cubicBezTo>
                        <a:pt x="197" y="64"/>
                        <a:pt x="196" y="63"/>
                        <a:pt x="194" y="62"/>
                      </a:cubicBezTo>
                      <a:cubicBezTo>
                        <a:pt x="191" y="60"/>
                        <a:pt x="189" y="59"/>
                        <a:pt x="189" y="57"/>
                      </a:cubicBezTo>
                      <a:cubicBezTo>
                        <a:pt x="189" y="55"/>
                        <a:pt x="189" y="53"/>
                        <a:pt x="186" y="51"/>
                      </a:cubicBezTo>
                      <a:cubicBezTo>
                        <a:pt x="181" y="49"/>
                        <a:pt x="178" y="42"/>
                        <a:pt x="179" y="38"/>
                      </a:cubicBezTo>
                      <a:cubicBezTo>
                        <a:pt x="179" y="36"/>
                        <a:pt x="181" y="36"/>
                        <a:pt x="182" y="36"/>
                      </a:cubicBezTo>
                      <a:cubicBezTo>
                        <a:pt x="182" y="35"/>
                        <a:pt x="183" y="34"/>
                        <a:pt x="184" y="33"/>
                      </a:cubicBezTo>
                      <a:cubicBezTo>
                        <a:pt x="185" y="31"/>
                        <a:pt x="187" y="29"/>
                        <a:pt x="188" y="28"/>
                      </a:cubicBezTo>
                      <a:cubicBezTo>
                        <a:pt x="189" y="28"/>
                        <a:pt x="190" y="26"/>
                        <a:pt x="191" y="24"/>
                      </a:cubicBezTo>
                      <a:cubicBezTo>
                        <a:pt x="191" y="23"/>
                        <a:pt x="191" y="23"/>
                        <a:pt x="191" y="22"/>
                      </a:cubicBezTo>
                      <a:cubicBezTo>
                        <a:pt x="191" y="21"/>
                        <a:pt x="191" y="20"/>
                        <a:pt x="191" y="19"/>
                      </a:cubicBezTo>
                      <a:cubicBezTo>
                        <a:pt x="191" y="19"/>
                        <a:pt x="190" y="19"/>
                        <a:pt x="190" y="18"/>
                      </a:cubicBezTo>
                      <a:cubicBezTo>
                        <a:pt x="190" y="18"/>
                        <a:pt x="190" y="18"/>
                        <a:pt x="190" y="18"/>
                      </a:cubicBezTo>
                      <a:cubicBezTo>
                        <a:pt x="190" y="18"/>
                        <a:pt x="190" y="17"/>
                        <a:pt x="190" y="17"/>
                      </a:cubicBezTo>
                      <a:cubicBezTo>
                        <a:pt x="190" y="17"/>
                        <a:pt x="190" y="16"/>
                        <a:pt x="190" y="16"/>
                      </a:cubicBezTo>
                      <a:cubicBezTo>
                        <a:pt x="190" y="16"/>
                        <a:pt x="190" y="16"/>
                        <a:pt x="190" y="15"/>
                      </a:cubicBezTo>
                      <a:cubicBezTo>
                        <a:pt x="189" y="15"/>
                        <a:pt x="189" y="15"/>
                        <a:pt x="189" y="14"/>
                      </a:cubicBezTo>
                      <a:cubicBezTo>
                        <a:pt x="189" y="14"/>
                        <a:pt x="189" y="14"/>
                        <a:pt x="189" y="13"/>
                      </a:cubicBezTo>
                      <a:cubicBezTo>
                        <a:pt x="189" y="13"/>
                        <a:pt x="189" y="13"/>
                        <a:pt x="189" y="12"/>
                      </a:cubicBezTo>
                      <a:cubicBezTo>
                        <a:pt x="189" y="12"/>
                        <a:pt x="189" y="11"/>
                        <a:pt x="189" y="11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90" y="9"/>
                        <a:pt x="190" y="9"/>
                        <a:pt x="190" y="8"/>
                      </a:cubicBezTo>
                      <a:cubicBezTo>
                        <a:pt x="190" y="8"/>
                        <a:pt x="190" y="7"/>
                        <a:pt x="190" y="7"/>
                      </a:cubicBezTo>
                      <a:cubicBezTo>
                        <a:pt x="190" y="6"/>
                        <a:pt x="190" y="6"/>
                        <a:pt x="190" y="5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3"/>
                        <a:pt x="190" y="3"/>
                        <a:pt x="190" y="3"/>
                      </a:cubicBezTo>
                      <a:cubicBezTo>
                        <a:pt x="188" y="2"/>
                        <a:pt x="185" y="2"/>
                        <a:pt x="181" y="0"/>
                      </a:cubicBezTo>
                      <a:cubicBezTo>
                        <a:pt x="181" y="0"/>
                        <a:pt x="181" y="0"/>
                        <a:pt x="181" y="0"/>
                      </a:cubicBezTo>
                      <a:cubicBezTo>
                        <a:pt x="179" y="0"/>
                        <a:pt x="178" y="1"/>
                        <a:pt x="176" y="1"/>
                      </a:cubicBezTo>
                      <a:cubicBezTo>
                        <a:pt x="174" y="1"/>
                        <a:pt x="172" y="2"/>
                        <a:pt x="170" y="2"/>
                      </a:cubicBezTo>
                      <a:cubicBezTo>
                        <a:pt x="170" y="2"/>
                        <a:pt x="168" y="3"/>
                        <a:pt x="166" y="3"/>
                      </a:cubicBezTo>
                      <a:cubicBezTo>
                        <a:pt x="161" y="5"/>
                        <a:pt x="156" y="7"/>
                        <a:pt x="153" y="4"/>
                      </a:cubicBezTo>
                      <a:cubicBezTo>
                        <a:pt x="153" y="4"/>
                        <a:pt x="153" y="4"/>
                        <a:pt x="149" y="4"/>
                      </a:cubicBezTo>
                      <a:cubicBezTo>
                        <a:pt x="143" y="4"/>
                        <a:pt x="134" y="5"/>
                        <a:pt x="126" y="6"/>
                      </a:cubicBezTo>
                      <a:cubicBezTo>
                        <a:pt x="120" y="7"/>
                        <a:pt x="115" y="7"/>
                        <a:pt x="112" y="7"/>
                      </a:cubicBezTo>
                      <a:cubicBezTo>
                        <a:pt x="108" y="8"/>
                        <a:pt x="106" y="10"/>
                        <a:pt x="103" y="13"/>
                      </a:cubicBezTo>
                      <a:cubicBezTo>
                        <a:pt x="100" y="15"/>
                        <a:pt x="98" y="17"/>
                        <a:pt x="95" y="17"/>
                      </a:cubicBezTo>
                      <a:cubicBezTo>
                        <a:pt x="90" y="17"/>
                        <a:pt x="83" y="21"/>
                        <a:pt x="79" y="25"/>
                      </a:cubicBezTo>
                      <a:cubicBezTo>
                        <a:pt x="78" y="26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9" y="31"/>
                        <a:pt x="80" y="35"/>
                        <a:pt x="80" y="41"/>
                      </a:cubicBezTo>
                      <a:cubicBezTo>
                        <a:pt x="80" y="42"/>
                        <a:pt x="80" y="44"/>
                        <a:pt x="80" y="45"/>
                      </a:cubicBezTo>
                      <a:cubicBezTo>
                        <a:pt x="80" y="47"/>
                        <a:pt x="80" y="49"/>
                        <a:pt x="80" y="49"/>
                      </a:cubicBezTo>
                      <a:cubicBezTo>
                        <a:pt x="83" y="51"/>
                        <a:pt x="85" y="57"/>
                        <a:pt x="85" y="58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6" y="61"/>
                        <a:pt x="85" y="63"/>
                        <a:pt x="84" y="64"/>
                      </a:cubicBezTo>
                      <a:cubicBezTo>
                        <a:pt x="83" y="65"/>
                        <a:pt x="82" y="65"/>
                        <a:pt x="81" y="65"/>
                      </a:cubicBezTo>
                      <a:cubicBezTo>
                        <a:pt x="80" y="65"/>
                        <a:pt x="79" y="65"/>
                        <a:pt x="78" y="65"/>
                      </a:cubicBezTo>
                      <a:cubicBezTo>
                        <a:pt x="76" y="65"/>
                        <a:pt x="73" y="65"/>
                        <a:pt x="70" y="65"/>
                      </a:cubicBezTo>
                      <a:cubicBezTo>
                        <a:pt x="68" y="65"/>
                        <a:pt x="67" y="65"/>
                        <a:pt x="66" y="65"/>
                      </a:cubicBezTo>
                      <a:cubicBezTo>
                        <a:pt x="65" y="68"/>
                        <a:pt x="61" y="70"/>
                        <a:pt x="58" y="70"/>
                      </a:cubicBezTo>
                      <a:cubicBezTo>
                        <a:pt x="57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2"/>
                        <a:pt x="56" y="73"/>
                        <a:pt x="56" y="74"/>
                      </a:cubicBezTo>
                      <a:cubicBezTo>
                        <a:pt x="56" y="76"/>
                        <a:pt x="56" y="78"/>
                        <a:pt x="55" y="79"/>
                      </a:cubicBezTo>
                      <a:cubicBezTo>
                        <a:pt x="54" y="80"/>
                        <a:pt x="54" y="80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1" y="82"/>
                        <a:pt x="50" y="83"/>
                        <a:pt x="47" y="83"/>
                      </a:cubicBezTo>
                      <a:cubicBezTo>
                        <a:pt x="47" y="84"/>
                        <a:pt x="46" y="84"/>
                        <a:pt x="45" y="84"/>
                      </a:cubicBezTo>
                      <a:cubicBezTo>
                        <a:pt x="44" y="84"/>
                        <a:pt x="41" y="84"/>
                        <a:pt x="41" y="84"/>
                      </a:cubicBezTo>
                      <a:cubicBezTo>
                        <a:pt x="41" y="89"/>
                        <a:pt x="38" y="92"/>
                        <a:pt x="33" y="93"/>
                      </a:cubicBezTo>
                      <a:cubicBezTo>
                        <a:pt x="32" y="93"/>
                        <a:pt x="30" y="93"/>
                        <a:pt x="29" y="93"/>
                      </a:cubicBezTo>
                      <a:cubicBezTo>
                        <a:pt x="28" y="93"/>
                        <a:pt x="26" y="93"/>
                        <a:pt x="25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6"/>
                        <a:pt x="23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8" y="97"/>
                        <a:pt x="17" y="97"/>
                        <a:pt x="17" y="97"/>
                      </a:cubicBezTo>
                      <a:cubicBezTo>
                        <a:pt x="12" y="100"/>
                        <a:pt x="2" y="106"/>
                        <a:pt x="0" y="108"/>
                      </a:cubicBezTo>
                      <a:cubicBezTo>
                        <a:pt x="0" y="108"/>
                        <a:pt x="0" y="108"/>
                        <a:pt x="0" y="109"/>
                      </a:cubicBezTo>
                      <a:cubicBezTo>
                        <a:pt x="0" y="110"/>
                        <a:pt x="0" y="114"/>
                        <a:pt x="0" y="118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9" name="Freeform 1297"/>
                <p:cNvSpPr>
                  <a:spLocks/>
                </p:cNvSpPr>
                <p:nvPr/>
              </p:nvSpPr>
              <p:spPr bwMode="auto">
                <a:xfrm>
                  <a:off x="1649" y="257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0" name="Freeform 1298"/>
                <p:cNvSpPr>
                  <a:spLocks/>
                </p:cNvSpPr>
                <p:nvPr/>
              </p:nvSpPr>
              <p:spPr bwMode="auto">
                <a:xfrm>
                  <a:off x="1576" y="265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1" name="Freeform 1299"/>
                <p:cNvSpPr>
                  <a:spLocks/>
                </p:cNvSpPr>
                <p:nvPr/>
              </p:nvSpPr>
              <p:spPr bwMode="auto">
                <a:xfrm>
                  <a:off x="1595" y="2643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2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4" y="1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2" name="Freeform 1300"/>
                <p:cNvSpPr>
                  <a:spLocks/>
                </p:cNvSpPr>
                <p:nvPr/>
              </p:nvSpPr>
              <p:spPr bwMode="auto">
                <a:xfrm>
                  <a:off x="1649" y="25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3" name="Freeform 1301"/>
                <p:cNvSpPr>
                  <a:spLocks/>
                </p:cNvSpPr>
                <p:nvPr/>
              </p:nvSpPr>
              <p:spPr bwMode="auto">
                <a:xfrm>
                  <a:off x="1757" y="256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4" name="Freeform 1302"/>
                <p:cNvSpPr>
                  <a:spLocks/>
                </p:cNvSpPr>
                <p:nvPr/>
              </p:nvSpPr>
              <p:spPr bwMode="auto">
                <a:xfrm>
                  <a:off x="1758" y="25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5" name="Freeform 1303"/>
                <p:cNvSpPr>
                  <a:spLocks/>
                </p:cNvSpPr>
                <p:nvPr/>
              </p:nvSpPr>
              <p:spPr bwMode="auto">
                <a:xfrm>
                  <a:off x="1770" y="26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6" name="Freeform 1304"/>
                <p:cNvSpPr>
                  <a:spLocks/>
                </p:cNvSpPr>
                <p:nvPr/>
              </p:nvSpPr>
              <p:spPr bwMode="auto">
                <a:xfrm>
                  <a:off x="1759" y="2570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7" name="Freeform 1305"/>
                <p:cNvSpPr>
                  <a:spLocks/>
                </p:cNvSpPr>
                <p:nvPr/>
              </p:nvSpPr>
              <p:spPr bwMode="auto">
                <a:xfrm>
                  <a:off x="1757" y="256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8" name="Freeform 1306"/>
                <p:cNvSpPr>
                  <a:spLocks/>
                </p:cNvSpPr>
                <p:nvPr/>
              </p:nvSpPr>
              <p:spPr bwMode="auto">
                <a:xfrm>
                  <a:off x="1757" y="25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9" name="Freeform 1307"/>
                <p:cNvSpPr>
                  <a:spLocks/>
                </p:cNvSpPr>
                <p:nvPr/>
              </p:nvSpPr>
              <p:spPr bwMode="auto">
                <a:xfrm>
                  <a:off x="1758" y="25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0" name="Freeform 1308"/>
                <p:cNvSpPr>
                  <a:spLocks/>
                </p:cNvSpPr>
                <p:nvPr/>
              </p:nvSpPr>
              <p:spPr bwMode="auto">
                <a:xfrm>
                  <a:off x="1758" y="25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1" name="Freeform 1309"/>
                <p:cNvSpPr>
                  <a:spLocks/>
                </p:cNvSpPr>
                <p:nvPr/>
              </p:nvSpPr>
              <p:spPr bwMode="auto">
                <a:xfrm>
                  <a:off x="1758" y="255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2" name="Freeform 1310"/>
                <p:cNvSpPr>
                  <a:spLocks/>
                </p:cNvSpPr>
                <p:nvPr/>
              </p:nvSpPr>
              <p:spPr bwMode="auto">
                <a:xfrm>
                  <a:off x="1773" y="2603"/>
                  <a:ext cx="159" cy="152"/>
                </a:xfrm>
                <a:custGeom>
                  <a:avLst/>
                  <a:gdLst>
                    <a:gd name="T0" fmla="*/ 3 w 166"/>
                    <a:gd name="T1" fmla="*/ 34 h 159"/>
                    <a:gd name="T2" fmla="*/ 2 w 166"/>
                    <a:gd name="T3" fmla="*/ 35 h 159"/>
                    <a:gd name="T4" fmla="*/ 1 w 166"/>
                    <a:gd name="T5" fmla="*/ 35 h 159"/>
                    <a:gd name="T6" fmla="*/ 0 w 166"/>
                    <a:gd name="T7" fmla="*/ 36 h 159"/>
                    <a:gd name="T8" fmla="*/ 0 w 166"/>
                    <a:gd name="T9" fmla="*/ 36 h 159"/>
                    <a:gd name="T10" fmla="*/ 1 w 166"/>
                    <a:gd name="T11" fmla="*/ 40 h 159"/>
                    <a:gd name="T12" fmla="*/ 5 w 166"/>
                    <a:gd name="T13" fmla="*/ 53 h 159"/>
                    <a:gd name="T14" fmla="*/ 3 w 166"/>
                    <a:gd name="T15" fmla="*/ 67 h 159"/>
                    <a:gd name="T16" fmla="*/ 4 w 166"/>
                    <a:gd name="T17" fmla="*/ 73 h 159"/>
                    <a:gd name="T18" fmla="*/ 5 w 166"/>
                    <a:gd name="T19" fmla="*/ 79 h 159"/>
                    <a:gd name="T20" fmla="*/ 0 w 166"/>
                    <a:gd name="T21" fmla="*/ 84 h 159"/>
                    <a:gd name="T22" fmla="*/ 5 w 166"/>
                    <a:gd name="T23" fmla="*/ 89 h 159"/>
                    <a:gd name="T24" fmla="*/ 7 w 166"/>
                    <a:gd name="T25" fmla="*/ 99 h 159"/>
                    <a:gd name="T26" fmla="*/ 18 w 166"/>
                    <a:gd name="T27" fmla="*/ 103 h 159"/>
                    <a:gd name="T28" fmla="*/ 22 w 166"/>
                    <a:gd name="T29" fmla="*/ 105 h 159"/>
                    <a:gd name="T30" fmla="*/ 23 w 166"/>
                    <a:gd name="T31" fmla="*/ 105 h 159"/>
                    <a:gd name="T32" fmla="*/ 24 w 166"/>
                    <a:gd name="T33" fmla="*/ 106 h 159"/>
                    <a:gd name="T34" fmla="*/ 25 w 166"/>
                    <a:gd name="T35" fmla="*/ 108 h 159"/>
                    <a:gd name="T36" fmla="*/ 26 w 166"/>
                    <a:gd name="T37" fmla="*/ 109 h 159"/>
                    <a:gd name="T38" fmla="*/ 27 w 166"/>
                    <a:gd name="T39" fmla="*/ 111 h 159"/>
                    <a:gd name="T40" fmla="*/ 28 w 166"/>
                    <a:gd name="T41" fmla="*/ 113 h 159"/>
                    <a:gd name="T42" fmla="*/ 28 w 166"/>
                    <a:gd name="T43" fmla="*/ 114 h 159"/>
                    <a:gd name="T44" fmla="*/ 43 w 166"/>
                    <a:gd name="T45" fmla="*/ 117 h 159"/>
                    <a:gd name="T46" fmla="*/ 51 w 166"/>
                    <a:gd name="T47" fmla="*/ 124 h 159"/>
                    <a:gd name="T48" fmla="*/ 153 w 166"/>
                    <a:gd name="T49" fmla="*/ 159 h 159"/>
                    <a:gd name="T50" fmla="*/ 164 w 166"/>
                    <a:gd name="T51" fmla="*/ 154 h 159"/>
                    <a:gd name="T52" fmla="*/ 164 w 166"/>
                    <a:gd name="T53" fmla="*/ 131 h 159"/>
                    <a:gd name="T54" fmla="*/ 163 w 166"/>
                    <a:gd name="T55" fmla="*/ 39 h 159"/>
                    <a:gd name="T56" fmla="*/ 165 w 166"/>
                    <a:gd name="T57" fmla="*/ 24 h 159"/>
                    <a:gd name="T58" fmla="*/ 166 w 166"/>
                    <a:gd name="T59" fmla="*/ 13 h 159"/>
                    <a:gd name="T60" fmla="*/ 152 w 166"/>
                    <a:gd name="T61" fmla="*/ 10 h 159"/>
                    <a:gd name="T62" fmla="*/ 135 w 166"/>
                    <a:gd name="T63" fmla="*/ 1 h 159"/>
                    <a:gd name="T64" fmla="*/ 113 w 166"/>
                    <a:gd name="T65" fmla="*/ 17 h 159"/>
                    <a:gd name="T66" fmla="*/ 104 w 166"/>
                    <a:gd name="T67" fmla="*/ 32 h 159"/>
                    <a:gd name="T68" fmla="*/ 74 w 166"/>
                    <a:gd name="T69" fmla="*/ 21 h 159"/>
                    <a:gd name="T70" fmla="*/ 60 w 166"/>
                    <a:gd name="T71" fmla="*/ 11 h 159"/>
                    <a:gd name="T72" fmla="*/ 49 w 166"/>
                    <a:gd name="T73" fmla="*/ 5 h 159"/>
                    <a:gd name="T74" fmla="*/ 35 w 166"/>
                    <a:gd name="T75" fmla="*/ 3 h 159"/>
                    <a:gd name="T76" fmla="*/ 23 w 166"/>
                    <a:gd name="T77" fmla="*/ 1 h 159"/>
                    <a:gd name="T78" fmla="*/ 23 w 166"/>
                    <a:gd name="T79" fmla="*/ 3 h 159"/>
                    <a:gd name="T80" fmla="*/ 23 w 166"/>
                    <a:gd name="T81" fmla="*/ 4 h 159"/>
                    <a:gd name="T82" fmla="*/ 23 w 166"/>
                    <a:gd name="T83" fmla="*/ 4 h 159"/>
                    <a:gd name="T84" fmla="*/ 18 w 166"/>
                    <a:gd name="T85" fmla="*/ 9 h 159"/>
                    <a:gd name="T86" fmla="*/ 16 w 166"/>
                    <a:gd name="T87" fmla="*/ 10 h 159"/>
                    <a:gd name="T88" fmla="*/ 9 w 166"/>
                    <a:gd name="T89" fmla="*/ 17 h 159"/>
                    <a:gd name="T90" fmla="*/ 7 w 166"/>
                    <a:gd name="T91" fmla="*/ 3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66" h="159">
                      <a:moveTo>
                        <a:pt x="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8"/>
                        <a:pt x="1" y="39"/>
                        <a:pt x="1" y="40"/>
                      </a:cubicBezTo>
                      <a:cubicBezTo>
                        <a:pt x="2" y="41"/>
                        <a:pt x="4" y="43"/>
                        <a:pt x="5" y="45"/>
                      </a:cubicBezTo>
                      <a:cubicBezTo>
                        <a:pt x="6" y="49"/>
                        <a:pt x="5" y="51"/>
                        <a:pt x="5" y="53"/>
                      </a:cubicBezTo>
                      <a:cubicBezTo>
                        <a:pt x="4" y="55"/>
                        <a:pt x="4" y="56"/>
                        <a:pt x="4" y="57"/>
                      </a:cubicBezTo>
                      <a:cubicBezTo>
                        <a:pt x="7" y="62"/>
                        <a:pt x="5" y="65"/>
                        <a:pt x="3" y="67"/>
                      </a:cubicBezTo>
                      <a:cubicBezTo>
                        <a:pt x="3" y="68"/>
                        <a:pt x="3" y="69"/>
                        <a:pt x="3" y="70"/>
                      </a:cubicBezTo>
                      <a:cubicBezTo>
                        <a:pt x="3" y="71"/>
                        <a:pt x="4" y="72"/>
                        <a:pt x="4" y="73"/>
                      </a:cubicBezTo>
                      <a:cubicBezTo>
                        <a:pt x="4" y="73"/>
                        <a:pt x="4" y="74"/>
                        <a:pt x="4" y="75"/>
                      </a:cubicBezTo>
                      <a:cubicBezTo>
                        <a:pt x="5" y="76"/>
                        <a:pt x="6" y="78"/>
                        <a:pt x="5" y="79"/>
                      </a:cubicBezTo>
                      <a:cubicBezTo>
                        <a:pt x="5" y="79"/>
                        <a:pt x="4" y="80"/>
                        <a:pt x="4" y="80"/>
                      </a:cubicBezTo>
                      <a:cubicBezTo>
                        <a:pt x="2" y="82"/>
                        <a:pt x="1" y="83"/>
                        <a:pt x="0" y="84"/>
                      </a:cubicBezTo>
                      <a:cubicBezTo>
                        <a:pt x="0" y="84"/>
                        <a:pt x="1" y="85"/>
                        <a:pt x="2" y="85"/>
                      </a:cubicBezTo>
                      <a:cubicBezTo>
                        <a:pt x="3" y="86"/>
                        <a:pt x="4" y="88"/>
                        <a:pt x="5" y="89"/>
                      </a:cubicBezTo>
                      <a:cubicBezTo>
                        <a:pt x="7" y="93"/>
                        <a:pt x="7" y="95"/>
                        <a:pt x="7" y="97"/>
                      </a:cubicBezTo>
                      <a:cubicBezTo>
                        <a:pt x="7" y="98"/>
                        <a:pt x="6" y="98"/>
                        <a:pt x="7" y="99"/>
                      </a:cubicBezTo>
                      <a:cubicBezTo>
                        <a:pt x="7" y="100"/>
                        <a:pt x="10" y="102"/>
                        <a:pt x="12" y="102"/>
                      </a:cubicBezTo>
                      <a:cubicBezTo>
                        <a:pt x="15" y="102"/>
                        <a:pt x="16" y="103"/>
                        <a:pt x="18" y="103"/>
                      </a:cubicBezTo>
                      <a:cubicBezTo>
                        <a:pt x="19" y="104"/>
                        <a:pt x="20" y="104"/>
                        <a:pt x="21" y="104"/>
                      </a:cubicBezTo>
                      <a:cubicBezTo>
                        <a:pt x="21" y="104"/>
                        <a:pt x="22" y="104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4" y="105"/>
                        <a:pt x="24" y="106"/>
                        <a:pt x="24" y="106"/>
                      </a:cubicBezTo>
                      <a:cubicBezTo>
                        <a:pt x="24" y="106"/>
                        <a:pt x="24" y="106"/>
                        <a:pt x="24" y="106"/>
                      </a:cubicBezTo>
                      <a:cubicBezTo>
                        <a:pt x="25" y="106"/>
                        <a:pt x="25" y="107"/>
                        <a:pt x="25" y="107"/>
                      </a:cubicBezTo>
                      <a:cubicBezTo>
                        <a:pt x="25" y="107"/>
                        <a:pt x="25" y="107"/>
                        <a:pt x="25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9"/>
                        <a:pt x="26" y="109"/>
                        <a:pt x="26" y="109"/>
                      </a:cubicBezTo>
                      <a:cubicBezTo>
                        <a:pt x="26" y="109"/>
                        <a:pt x="26" y="110"/>
                        <a:pt x="27" y="110"/>
                      </a:cubicBezTo>
                      <a:cubicBezTo>
                        <a:pt x="27" y="110"/>
                        <a:pt x="27" y="111"/>
                        <a:pt x="27" y="111"/>
                      </a:cubicBezTo>
                      <a:cubicBezTo>
                        <a:pt x="27" y="111"/>
                        <a:pt x="27" y="111"/>
                        <a:pt x="27" y="112"/>
                      </a:cubicBezTo>
                      <a:cubicBezTo>
                        <a:pt x="27" y="112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4"/>
                      </a:cubicBezTo>
                      <a:cubicBezTo>
                        <a:pt x="28" y="114"/>
                        <a:pt x="28" y="114"/>
                        <a:pt x="28" y="114"/>
                      </a:cubicBezTo>
                      <a:cubicBezTo>
                        <a:pt x="31" y="114"/>
                        <a:pt x="38" y="115"/>
                        <a:pt x="42" y="117"/>
                      </a:cubicBezTo>
                      <a:cubicBezTo>
                        <a:pt x="42" y="117"/>
                        <a:pt x="42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ubicBezTo>
                        <a:pt x="47" y="120"/>
                        <a:pt x="50" y="122"/>
                        <a:pt x="51" y="12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153" y="159"/>
                        <a:pt x="153" y="159"/>
                        <a:pt x="153" y="159"/>
                      </a:cubicBezTo>
                      <a:cubicBezTo>
                        <a:pt x="153" y="154"/>
                        <a:pt x="153" y="154"/>
                        <a:pt x="153" y="154"/>
                      </a:cubicBezTo>
                      <a:cubicBezTo>
                        <a:pt x="164" y="154"/>
                        <a:pt x="164" y="154"/>
                        <a:pt x="164" y="154"/>
                      </a:cubicBezTo>
                      <a:cubicBezTo>
                        <a:pt x="164" y="135"/>
                        <a:pt x="164" y="135"/>
                        <a:pt x="164" y="135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164" y="46"/>
                        <a:pt x="164" y="46"/>
                        <a:pt x="164" y="46"/>
                      </a:cubicBezTo>
                      <a:cubicBezTo>
                        <a:pt x="164" y="43"/>
                        <a:pt x="163" y="41"/>
                        <a:pt x="163" y="39"/>
                      </a:cubicBezTo>
                      <a:cubicBezTo>
                        <a:pt x="162" y="35"/>
                        <a:pt x="161" y="31"/>
                        <a:pt x="164" y="28"/>
                      </a:cubicBezTo>
                      <a:cubicBezTo>
                        <a:pt x="165" y="26"/>
                        <a:pt x="165" y="26"/>
                        <a:pt x="165" y="24"/>
                      </a:cubicBezTo>
                      <a:cubicBezTo>
                        <a:pt x="164" y="22"/>
                        <a:pt x="164" y="19"/>
                        <a:pt x="165" y="14"/>
                      </a:cubicBezTo>
                      <a:cubicBezTo>
                        <a:pt x="166" y="13"/>
                        <a:pt x="166" y="13"/>
                        <a:pt x="166" y="13"/>
                      </a:cubicBezTo>
                      <a:cubicBezTo>
                        <a:pt x="166" y="12"/>
                        <a:pt x="161" y="11"/>
                        <a:pt x="157" y="11"/>
                      </a:cubicBezTo>
                      <a:cubicBezTo>
                        <a:pt x="156" y="10"/>
                        <a:pt x="154" y="10"/>
                        <a:pt x="152" y="10"/>
                      </a:cubicBezTo>
                      <a:cubicBezTo>
                        <a:pt x="147" y="9"/>
                        <a:pt x="145" y="7"/>
                        <a:pt x="143" y="5"/>
                      </a:cubicBezTo>
                      <a:cubicBezTo>
                        <a:pt x="142" y="3"/>
                        <a:pt x="140" y="1"/>
                        <a:pt x="135" y="1"/>
                      </a:cubicBezTo>
                      <a:cubicBezTo>
                        <a:pt x="125" y="0"/>
                        <a:pt x="112" y="9"/>
                        <a:pt x="112" y="12"/>
                      </a:cubicBezTo>
                      <a:cubicBezTo>
                        <a:pt x="112" y="13"/>
                        <a:pt x="113" y="15"/>
                        <a:pt x="113" y="17"/>
                      </a:cubicBezTo>
                      <a:cubicBezTo>
                        <a:pt x="115" y="20"/>
                        <a:pt x="116" y="24"/>
                        <a:pt x="113" y="28"/>
                      </a:cubicBezTo>
                      <a:cubicBezTo>
                        <a:pt x="111" y="31"/>
                        <a:pt x="108" y="32"/>
                        <a:pt x="104" y="32"/>
                      </a:cubicBezTo>
                      <a:cubicBezTo>
                        <a:pt x="100" y="32"/>
                        <a:pt x="96" y="31"/>
                        <a:pt x="93" y="28"/>
                      </a:cubicBezTo>
                      <a:cubicBezTo>
                        <a:pt x="87" y="23"/>
                        <a:pt x="79" y="21"/>
                        <a:pt x="74" y="21"/>
                      </a:cubicBezTo>
                      <a:cubicBezTo>
                        <a:pt x="69" y="21"/>
                        <a:pt x="65" y="20"/>
                        <a:pt x="62" y="17"/>
                      </a:cubicBezTo>
                      <a:cubicBezTo>
                        <a:pt x="61" y="15"/>
                        <a:pt x="60" y="13"/>
                        <a:pt x="60" y="11"/>
                      </a:cubicBezTo>
                      <a:cubicBezTo>
                        <a:pt x="61" y="10"/>
                        <a:pt x="61" y="8"/>
                        <a:pt x="55" y="7"/>
                      </a:cubicBezTo>
                      <a:cubicBezTo>
                        <a:pt x="53" y="6"/>
                        <a:pt x="51" y="6"/>
                        <a:pt x="49" y="5"/>
                      </a:cubicBezTo>
                      <a:cubicBezTo>
                        <a:pt x="46" y="4"/>
                        <a:pt x="43" y="2"/>
                        <a:pt x="39" y="2"/>
                      </a:cubicBezTo>
                      <a:cubicBezTo>
                        <a:pt x="38" y="2"/>
                        <a:pt x="36" y="2"/>
                        <a:pt x="35" y="3"/>
                      </a:cubicBezTo>
                      <a:cubicBezTo>
                        <a:pt x="31" y="3"/>
                        <a:pt x="26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8"/>
                        <a:pt x="20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4" y="12"/>
                        <a:pt x="13" y="13"/>
                        <a:pt x="12" y="14"/>
                      </a:cubicBezTo>
                      <a:cubicBezTo>
                        <a:pt x="11" y="15"/>
                        <a:pt x="10" y="16"/>
                        <a:pt x="9" y="17"/>
                      </a:cubicBezTo>
                      <a:cubicBezTo>
                        <a:pt x="8" y="18"/>
                        <a:pt x="8" y="19"/>
                        <a:pt x="9" y="20"/>
                      </a:cubicBezTo>
                      <a:cubicBezTo>
                        <a:pt x="10" y="22"/>
                        <a:pt x="8" y="28"/>
                        <a:pt x="7" y="30"/>
                      </a:cubicBezTo>
                      <a:cubicBezTo>
                        <a:pt x="6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3" name="Rectangle 1311"/>
                <p:cNvSpPr>
                  <a:spLocks noChangeArrowheads="1"/>
                </p:cNvSpPr>
                <p:nvPr/>
              </p:nvSpPr>
              <p:spPr bwMode="auto">
                <a:xfrm>
                  <a:off x="1795" y="260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4" name="Freeform 1312"/>
                <p:cNvSpPr>
                  <a:spLocks/>
                </p:cNvSpPr>
                <p:nvPr/>
              </p:nvSpPr>
              <p:spPr bwMode="auto">
                <a:xfrm>
                  <a:off x="1795" y="26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5" name="Freeform 1313"/>
                <p:cNvSpPr>
                  <a:spLocks/>
                </p:cNvSpPr>
                <p:nvPr/>
              </p:nvSpPr>
              <p:spPr bwMode="auto">
                <a:xfrm>
                  <a:off x="1776" y="2631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0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6" name="Freeform 1314"/>
                <p:cNvSpPr>
                  <a:spLocks/>
                </p:cNvSpPr>
                <p:nvPr/>
              </p:nvSpPr>
              <p:spPr bwMode="auto">
                <a:xfrm>
                  <a:off x="1782" y="2612"/>
                  <a:ext cx="6" cy="7"/>
                </a:xfrm>
                <a:custGeom>
                  <a:avLst/>
                  <a:gdLst>
                    <a:gd name="T0" fmla="*/ 7 w 7"/>
                    <a:gd name="T1" fmla="*/ 0 h 7"/>
                    <a:gd name="T2" fmla="*/ 3 w 7"/>
                    <a:gd name="T3" fmla="*/ 4 h 7"/>
                    <a:gd name="T4" fmla="*/ 0 w 7"/>
                    <a:gd name="T5" fmla="*/ 7 h 7"/>
                    <a:gd name="T6" fmla="*/ 3 w 7"/>
                    <a:gd name="T7" fmla="*/ 4 h 7"/>
                    <a:gd name="T8" fmla="*/ 7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cubicBezTo>
                        <a:pt x="5" y="2"/>
                        <a:pt x="4" y="3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6"/>
                        <a:pt x="2" y="5"/>
                        <a:pt x="3" y="4"/>
                      </a:cubicBezTo>
                      <a:cubicBezTo>
                        <a:pt x="4" y="3"/>
                        <a:pt x="5" y="2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7" name="Freeform 1315"/>
                <p:cNvSpPr>
                  <a:spLocks/>
                </p:cNvSpPr>
                <p:nvPr/>
              </p:nvSpPr>
              <p:spPr bwMode="auto">
                <a:xfrm>
                  <a:off x="1795" y="260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8" name="Freeform 1316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9" name="Oval 1317"/>
                <p:cNvSpPr>
                  <a:spLocks noChangeArrowheads="1"/>
                </p:cNvSpPr>
                <p:nvPr/>
              </p:nvSpPr>
              <p:spPr bwMode="auto">
                <a:xfrm>
                  <a:off x="1773" y="2637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0" name="Freeform 1318"/>
                <p:cNvSpPr>
                  <a:spLocks/>
                </p:cNvSpPr>
                <p:nvPr/>
              </p:nvSpPr>
              <p:spPr bwMode="auto">
                <a:xfrm>
                  <a:off x="1795" y="270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1" name="Freeform 1319"/>
                <p:cNvSpPr>
                  <a:spLocks/>
                </p:cNvSpPr>
                <p:nvPr/>
              </p:nvSpPr>
              <p:spPr bwMode="auto">
                <a:xfrm>
                  <a:off x="1794" y="27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2" name="Freeform 1320"/>
                <p:cNvSpPr>
                  <a:spLocks/>
                </p:cNvSpPr>
                <p:nvPr/>
              </p:nvSpPr>
              <p:spPr bwMode="auto">
                <a:xfrm>
                  <a:off x="1797" y="270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3" name="Freeform 1321"/>
                <p:cNvSpPr>
                  <a:spLocks/>
                </p:cNvSpPr>
                <p:nvPr/>
              </p:nvSpPr>
              <p:spPr bwMode="auto">
                <a:xfrm>
                  <a:off x="1775" y="26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4" name="Freeform 1322"/>
                <p:cNvSpPr>
                  <a:spLocks/>
                </p:cNvSpPr>
                <p:nvPr/>
              </p:nvSpPr>
              <p:spPr bwMode="auto">
                <a:xfrm>
                  <a:off x="1800" y="27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5" name="Freeform 1323"/>
                <p:cNvSpPr>
                  <a:spLocks/>
                </p:cNvSpPr>
                <p:nvPr/>
              </p:nvSpPr>
              <p:spPr bwMode="auto">
                <a:xfrm>
                  <a:off x="1796" y="270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6" name="Freeform 1324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7" name="Freeform 1325"/>
                <p:cNvSpPr>
                  <a:spLocks/>
                </p:cNvSpPr>
                <p:nvPr/>
              </p:nvSpPr>
              <p:spPr bwMode="auto">
                <a:xfrm>
                  <a:off x="1798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8" name="Freeform 1326"/>
                <p:cNvSpPr>
                  <a:spLocks/>
                </p:cNvSpPr>
                <p:nvPr/>
              </p:nvSpPr>
              <p:spPr bwMode="auto">
                <a:xfrm>
                  <a:off x="1799" y="270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9" name="Freeform 1327"/>
                <p:cNvSpPr>
                  <a:spLocks/>
                </p:cNvSpPr>
                <p:nvPr/>
              </p:nvSpPr>
              <p:spPr bwMode="auto">
                <a:xfrm>
                  <a:off x="1773" y="26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0" name="Freeform 1328"/>
                <p:cNvSpPr>
                  <a:spLocks/>
                </p:cNvSpPr>
                <p:nvPr/>
              </p:nvSpPr>
              <p:spPr bwMode="auto">
                <a:xfrm>
                  <a:off x="1774" y="2635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  <a:gd name="T10" fmla="*/ 1 w 2"/>
                    <a:gd name="T11" fmla="*/ 1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1" name="Freeform 1329"/>
                <p:cNvSpPr>
                  <a:spLocks/>
                </p:cNvSpPr>
                <p:nvPr/>
              </p:nvSpPr>
              <p:spPr bwMode="auto">
                <a:xfrm>
                  <a:off x="1490" y="2824"/>
                  <a:ext cx="16" cy="4"/>
                </a:xfrm>
                <a:custGeom>
                  <a:avLst/>
                  <a:gdLst>
                    <a:gd name="T0" fmla="*/ 0 w 17"/>
                    <a:gd name="T1" fmla="*/ 5 h 5"/>
                    <a:gd name="T2" fmla="*/ 0 w 17"/>
                    <a:gd name="T3" fmla="*/ 5 h 5"/>
                    <a:gd name="T4" fmla="*/ 0 w 17"/>
                    <a:gd name="T5" fmla="*/ 5 h 5"/>
                    <a:gd name="T6" fmla="*/ 1 w 17"/>
                    <a:gd name="T7" fmla="*/ 5 h 5"/>
                    <a:gd name="T8" fmla="*/ 12 w 17"/>
                    <a:gd name="T9" fmla="*/ 2 h 5"/>
                    <a:gd name="T10" fmla="*/ 17 w 17"/>
                    <a:gd name="T11" fmla="*/ 1 h 5"/>
                    <a:gd name="T12" fmla="*/ 14 w 17"/>
                    <a:gd name="T13" fmla="*/ 1 h 5"/>
                    <a:gd name="T14" fmla="*/ 11 w 17"/>
                    <a:gd name="T15" fmla="*/ 2 h 5"/>
                    <a:gd name="T16" fmla="*/ 11 w 17"/>
                    <a:gd name="T17" fmla="*/ 2 h 5"/>
                    <a:gd name="T18" fmla="*/ 8 w 17"/>
                    <a:gd name="T19" fmla="*/ 3 h 5"/>
                    <a:gd name="T20" fmla="*/ 8 w 17"/>
                    <a:gd name="T21" fmla="*/ 3 h 5"/>
                    <a:gd name="T22" fmla="*/ 4 w 17"/>
                    <a:gd name="T23" fmla="*/ 3 h 5"/>
                    <a:gd name="T24" fmla="*/ 4 w 17"/>
                    <a:gd name="T25" fmla="*/ 3 h 5"/>
                    <a:gd name="T26" fmla="*/ 1 w 17"/>
                    <a:gd name="T27" fmla="*/ 3 h 5"/>
                    <a:gd name="T28" fmla="*/ 1 w 17"/>
                    <a:gd name="T29" fmla="*/ 3 h 5"/>
                    <a:gd name="T30" fmla="*/ 0 w 17"/>
                    <a:gd name="T3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4" y="5"/>
                        <a:pt x="11" y="4"/>
                        <a:pt x="12" y="2"/>
                      </a:cubicBezTo>
                      <a:cubicBezTo>
                        <a:pt x="14" y="1"/>
                        <a:pt x="15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3" y="1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2" name="Freeform 1330"/>
                <p:cNvSpPr>
                  <a:spLocks/>
                </p:cNvSpPr>
                <p:nvPr/>
              </p:nvSpPr>
              <p:spPr bwMode="auto">
                <a:xfrm>
                  <a:off x="1483" y="2793"/>
                  <a:ext cx="59" cy="45"/>
                </a:xfrm>
                <a:custGeom>
                  <a:avLst/>
                  <a:gdLst>
                    <a:gd name="T0" fmla="*/ 39 w 62"/>
                    <a:gd name="T1" fmla="*/ 42 h 47"/>
                    <a:gd name="T2" fmla="*/ 56 w 62"/>
                    <a:gd name="T3" fmla="*/ 47 h 47"/>
                    <a:gd name="T4" fmla="*/ 58 w 62"/>
                    <a:gd name="T5" fmla="*/ 47 h 47"/>
                    <a:gd name="T6" fmla="*/ 60 w 62"/>
                    <a:gd name="T7" fmla="*/ 47 h 47"/>
                    <a:gd name="T8" fmla="*/ 61 w 62"/>
                    <a:gd name="T9" fmla="*/ 47 h 47"/>
                    <a:gd name="T10" fmla="*/ 62 w 62"/>
                    <a:gd name="T11" fmla="*/ 44 h 47"/>
                    <a:gd name="T12" fmla="*/ 62 w 62"/>
                    <a:gd name="T13" fmla="*/ 43 h 47"/>
                    <a:gd name="T14" fmla="*/ 62 w 62"/>
                    <a:gd name="T15" fmla="*/ 42 h 47"/>
                    <a:gd name="T16" fmla="*/ 62 w 62"/>
                    <a:gd name="T17" fmla="*/ 41 h 47"/>
                    <a:gd name="T18" fmla="*/ 62 w 62"/>
                    <a:gd name="T19" fmla="*/ 41 h 47"/>
                    <a:gd name="T20" fmla="*/ 62 w 62"/>
                    <a:gd name="T21" fmla="*/ 40 h 47"/>
                    <a:gd name="T22" fmla="*/ 54 w 62"/>
                    <a:gd name="T23" fmla="*/ 27 h 47"/>
                    <a:gd name="T24" fmla="*/ 52 w 62"/>
                    <a:gd name="T25" fmla="*/ 24 h 47"/>
                    <a:gd name="T26" fmla="*/ 52 w 62"/>
                    <a:gd name="T27" fmla="*/ 24 h 47"/>
                    <a:gd name="T28" fmla="*/ 52 w 62"/>
                    <a:gd name="T29" fmla="*/ 21 h 47"/>
                    <a:gd name="T30" fmla="*/ 51 w 62"/>
                    <a:gd name="T31" fmla="*/ 20 h 47"/>
                    <a:gd name="T32" fmla="*/ 50 w 62"/>
                    <a:gd name="T33" fmla="*/ 19 h 47"/>
                    <a:gd name="T34" fmla="*/ 49 w 62"/>
                    <a:gd name="T35" fmla="*/ 18 h 47"/>
                    <a:gd name="T36" fmla="*/ 40 w 62"/>
                    <a:gd name="T37" fmla="*/ 9 h 47"/>
                    <a:gd name="T38" fmla="*/ 35 w 62"/>
                    <a:gd name="T39" fmla="*/ 7 h 47"/>
                    <a:gd name="T40" fmla="*/ 29 w 62"/>
                    <a:gd name="T41" fmla="*/ 1 h 47"/>
                    <a:gd name="T42" fmla="*/ 21 w 62"/>
                    <a:gd name="T43" fmla="*/ 2 h 47"/>
                    <a:gd name="T44" fmla="*/ 10 w 62"/>
                    <a:gd name="T45" fmla="*/ 2 h 47"/>
                    <a:gd name="T46" fmla="*/ 9 w 62"/>
                    <a:gd name="T47" fmla="*/ 4 h 47"/>
                    <a:gd name="T48" fmla="*/ 8 w 62"/>
                    <a:gd name="T49" fmla="*/ 5 h 47"/>
                    <a:gd name="T50" fmla="*/ 7 w 62"/>
                    <a:gd name="T51" fmla="*/ 6 h 47"/>
                    <a:gd name="T52" fmla="*/ 6 w 62"/>
                    <a:gd name="T53" fmla="*/ 7 h 47"/>
                    <a:gd name="T54" fmla="*/ 3 w 62"/>
                    <a:gd name="T55" fmla="*/ 16 h 47"/>
                    <a:gd name="T56" fmla="*/ 8 w 62"/>
                    <a:gd name="T57" fmla="*/ 31 h 47"/>
                    <a:gd name="T58" fmla="*/ 10 w 62"/>
                    <a:gd name="T59" fmla="*/ 31 h 47"/>
                    <a:gd name="T60" fmla="*/ 13 w 62"/>
                    <a:gd name="T61" fmla="*/ 31 h 47"/>
                    <a:gd name="T62" fmla="*/ 16 w 62"/>
                    <a:gd name="T63" fmla="*/ 30 h 47"/>
                    <a:gd name="T64" fmla="*/ 22 w 62"/>
                    <a:gd name="T65" fmla="*/ 28 h 47"/>
                    <a:gd name="T66" fmla="*/ 31 w 62"/>
                    <a:gd name="T67" fmla="*/ 33 h 47"/>
                    <a:gd name="T68" fmla="*/ 41 w 62"/>
                    <a:gd name="T69" fmla="*/ 36 h 47"/>
                    <a:gd name="T70" fmla="*/ 30 w 62"/>
                    <a:gd name="T71" fmla="*/ 40 h 47"/>
                    <a:gd name="T72" fmla="*/ 22 w 62"/>
                    <a:gd name="T73" fmla="*/ 37 h 47"/>
                    <a:gd name="T74" fmla="*/ 8 w 62"/>
                    <a:gd name="T75" fmla="*/ 41 h 47"/>
                    <a:gd name="T76" fmla="*/ 7 w 62"/>
                    <a:gd name="T77" fmla="*/ 41 h 47"/>
                    <a:gd name="T78" fmla="*/ 7 w 62"/>
                    <a:gd name="T79" fmla="*/ 41 h 47"/>
                    <a:gd name="T80" fmla="*/ 8 w 62"/>
                    <a:gd name="T81" fmla="*/ 44 h 47"/>
                    <a:gd name="T82" fmla="*/ 10 w 62"/>
                    <a:gd name="T83" fmla="*/ 44 h 47"/>
                    <a:gd name="T84" fmla="*/ 12 w 62"/>
                    <a:gd name="T85" fmla="*/ 44 h 47"/>
                    <a:gd name="T86" fmla="*/ 13 w 62"/>
                    <a:gd name="T87" fmla="*/ 45 h 47"/>
                    <a:gd name="T88" fmla="*/ 13 w 62"/>
                    <a:gd name="T89" fmla="*/ 46 h 47"/>
                    <a:gd name="T90" fmla="*/ 15 w 62"/>
                    <a:gd name="T91" fmla="*/ 46 h 47"/>
                    <a:gd name="T92" fmla="*/ 16 w 62"/>
                    <a:gd name="T93" fmla="*/ 45 h 47"/>
                    <a:gd name="T94" fmla="*/ 18 w 62"/>
                    <a:gd name="T95" fmla="*/ 44 h 47"/>
                    <a:gd name="T96" fmla="*/ 19 w 62"/>
                    <a:gd name="T97" fmla="*/ 43 h 47"/>
                    <a:gd name="T98" fmla="*/ 36 w 62"/>
                    <a:gd name="T99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2" h="47">
                      <a:moveTo>
                        <a:pt x="36" y="41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6" y="43"/>
                        <a:pt x="48" y="45"/>
                        <a:pt x="48" y="46"/>
                      </a:cubicBezTo>
                      <a:cubicBezTo>
                        <a:pt x="49" y="47"/>
                        <a:pt x="52" y="47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60" y="47"/>
                        <a:pt x="60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1" y="39"/>
                        <a:pt x="59" y="37"/>
                        <a:pt x="57" y="35"/>
                      </a:cubicBezTo>
                      <a:cubicBezTo>
                        <a:pt x="55" y="33"/>
                        <a:pt x="54" y="29"/>
                        <a:pt x="54" y="27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4" y="16"/>
                        <a:pt x="41" y="12"/>
                        <a:pt x="40" y="9"/>
                      </a:cubicBezTo>
                      <a:cubicBezTo>
                        <a:pt x="39" y="9"/>
                        <a:pt x="39" y="8"/>
                        <a:pt x="39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1" y="2"/>
                        <a:pt x="29" y="1"/>
                      </a:cubicBezTo>
                      <a:cubicBezTo>
                        <a:pt x="27" y="0"/>
                        <a:pt x="23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18" y="3"/>
                        <a:pt x="15" y="3"/>
                      </a:cubicBezTo>
                      <a:cubicBezTo>
                        <a:pt x="13" y="3"/>
                        <a:pt x="12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10"/>
                        <a:pt x="5" y="14"/>
                        <a:pt x="3" y="16"/>
                      </a:cubicBezTo>
                      <a:cubicBezTo>
                        <a:pt x="0" y="20"/>
                        <a:pt x="4" y="27"/>
                        <a:pt x="7" y="29"/>
                      </a:cubicBezTo>
                      <a:cubicBezTo>
                        <a:pt x="7" y="30"/>
                        <a:pt x="8" y="30"/>
                        <a:pt x="8" y="31"/>
                      </a:cubicBezTo>
                      <a:cubicBezTo>
                        <a:pt x="8" y="31"/>
                        <a:pt x="9" y="31"/>
                        <a:pt x="9" y="31"/>
                      </a:cubicBezTo>
                      <a:cubicBezTo>
                        <a:pt x="9" y="31"/>
                        <a:pt x="10" y="31"/>
                        <a:pt x="10" y="31"/>
                      </a:cubicBezTo>
                      <a:cubicBezTo>
                        <a:pt x="11" y="31"/>
                        <a:pt x="12" y="31"/>
                        <a:pt x="12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5" y="31"/>
                        <a:pt x="15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8" y="29"/>
                        <a:pt x="19" y="29"/>
                      </a:cubicBezTo>
                      <a:cubicBezTo>
                        <a:pt x="20" y="28"/>
                        <a:pt x="21" y="28"/>
                        <a:pt x="22" y="28"/>
                      </a:cubicBezTo>
                      <a:cubicBezTo>
                        <a:pt x="25" y="28"/>
                        <a:pt x="26" y="30"/>
                        <a:pt x="27" y="31"/>
                      </a:cubicBezTo>
                      <a:cubicBezTo>
                        <a:pt x="28" y="32"/>
                        <a:pt x="29" y="33"/>
                        <a:pt x="31" y="33"/>
                      </a:cubicBezTo>
                      <a:cubicBezTo>
                        <a:pt x="37" y="34"/>
                        <a:pt x="38" y="34"/>
                        <a:pt x="38" y="35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4" y="41"/>
                        <a:pt x="30" y="40"/>
                      </a:cubicBezTo>
                      <a:cubicBezTo>
                        <a:pt x="28" y="40"/>
                        <a:pt x="27" y="39"/>
                        <a:pt x="25" y="38"/>
                      </a:cubicBezTo>
                      <a:cubicBezTo>
                        <a:pt x="24" y="38"/>
                        <a:pt x="23" y="37"/>
                        <a:pt x="22" y="37"/>
                      </a:cubicBezTo>
                      <a:cubicBezTo>
                        <a:pt x="19" y="40"/>
                        <a:pt x="10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9" y="44"/>
                        <a:pt x="9" y="44"/>
                        <a:pt x="10" y="44"/>
                      </a:cubicBezTo>
                      <a:cubicBezTo>
                        <a:pt x="10" y="44"/>
                        <a:pt x="10" y="44"/>
                        <a:pt x="11" y="44"/>
                      </a:cubicBezTo>
                      <a:cubicBezTo>
                        <a:pt x="11" y="44"/>
                        <a:pt x="11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33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3" name="Freeform 1331"/>
                <p:cNvSpPr>
                  <a:spLocks/>
                </p:cNvSpPr>
                <p:nvPr/>
              </p:nvSpPr>
              <p:spPr bwMode="auto">
                <a:xfrm>
                  <a:off x="1491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4" name="Freeform 1332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5" name="Freeform 1333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6" name="Freeform 1334"/>
                <p:cNvSpPr>
                  <a:spLocks/>
                </p:cNvSpPr>
                <p:nvPr/>
              </p:nvSpPr>
              <p:spPr bwMode="auto">
                <a:xfrm>
                  <a:off x="1498" y="2821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7" name="Freeform 1335"/>
                <p:cNvSpPr>
                  <a:spLocks/>
                </p:cNvSpPr>
                <p:nvPr/>
              </p:nvSpPr>
              <p:spPr bwMode="auto">
                <a:xfrm>
                  <a:off x="1496" y="282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8" name="Freeform 1336"/>
                <p:cNvSpPr>
                  <a:spLocks/>
                </p:cNvSpPr>
                <p:nvPr/>
              </p:nvSpPr>
              <p:spPr bwMode="auto">
                <a:xfrm>
                  <a:off x="1493" y="282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9" name="Freeform 1337"/>
                <p:cNvSpPr>
                  <a:spLocks/>
                </p:cNvSpPr>
                <p:nvPr/>
              </p:nvSpPr>
              <p:spPr bwMode="auto">
                <a:xfrm>
                  <a:off x="1491" y="28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0" name="Freeform 1338"/>
                <p:cNvSpPr>
                  <a:spLocks/>
                </p:cNvSpPr>
                <p:nvPr/>
              </p:nvSpPr>
              <p:spPr bwMode="auto">
                <a:xfrm>
                  <a:off x="1496" y="2837"/>
                  <a:ext cx="22" cy="13"/>
                </a:xfrm>
                <a:custGeom>
                  <a:avLst/>
                  <a:gdLst>
                    <a:gd name="T0" fmla="*/ 23 w 23"/>
                    <a:gd name="T1" fmla="*/ 0 h 14"/>
                    <a:gd name="T2" fmla="*/ 7 w 23"/>
                    <a:gd name="T3" fmla="*/ 1 h 14"/>
                    <a:gd name="T4" fmla="*/ 0 w 23"/>
                    <a:gd name="T5" fmla="*/ 4 h 14"/>
                    <a:gd name="T6" fmla="*/ 0 w 23"/>
                    <a:gd name="T7" fmla="*/ 4 h 14"/>
                    <a:gd name="T8" fmla="*/ 4 w 23"/>
                    <a:gd name="T9" fmla="*/ 5 h 14"/>
                    <a:gd name="T10" fmla="*/ 8 w 23"/>
                    <a:gd name="T11" fmla="*/ 12 h 14"/>
                    <a:gd name="T12" fmla="*/ 9 w 23"/>
                    <a:gd name="T13" fmla="*/ 14 h 14"/>
                    <a:gd name="T14" fmla="*/ 9 w 23"/>
                    <a:gd name="T15" fmla="*/ 14 h 14"/>
                    <a:gd name="T16" fmla="*/ 9 w 23"/>
                    <a:gd name="T17" fmla="*/ 14 h 14"/>
                    <a:gd name="T18" fmla="*/ 11 w 23"/>
                    <a:gd name="T19" fmla="*/ 13 h 14"/>
                    <a:gd name="T20" fmla="*/ 20 w 23"/>
                    <a:gd name="T21" fmla="*/ 8 h 14"/>
                    <a:gd name="T22" fmla="*/ 21 w 23"/>
                    <a:gd name="T23" fmla="*/ 8 h 14"/>
                    <a:gd name="T24" fmla="*/ 21 w 23"/>
                    <a:gd name="T25" fmla="*/ 8 h 14"/>
                    <a:gd name="T26" fmla="*/ 20 w 23"/>
                    <a:gd name="T27" fmla="*/ 3 h 14"/>
                    <a:gd name="T28" fmla="*/ 22 w 23"/>
                    <a:gd name="T29" fmla="*/ 1 h 14"/>
                    <a:gd name="T30" fmla="*/ 23 w 23"/>
                    <a:gd name="T31" fmla="*/ 1 h 14"/>
                    <a:gd name="T32" fmla="*/ 23 w 23"/>
                    <a:gd name="T33" fmla="*/ 1 h 14"/>
                    <a:gd name="T34" fmla="*/ 23 w 23"/>
                    <a:gd name="T35" fmla="*/ 0 h 14"/>
                    <a:gd name="T36" fmla="*/ 23 w 23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" h="14">
                      <a:moveTo>
                        <a:pt x="23" y="0"/>
                      </a:moveTo>
                      <a:cubicBezTo>
                        <a:pt x="21" y="0"/>
                        <a:pt x="9" y="1"/>
                        <a:pt x="7" y="1"/>
                      </a:cubicBezTo>
                      <a:cubicBezTo>
                        <a:pt x="5" y="2"/>
                        <a:pt x="2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2" y="5"/>
                        <a:pt x="4" y="5"/>
                      </a:cubicBezTo>
                      <a:cubicBezTo>
                        <a:pt x="8" y="7"/>
                        <a:pt x="8" y="9"/>
                        <a:pt x="8" y="12"/>
                      </a:cubicBezTo>
                      <a:cubicBezTo>
                        <a:pt x="8" y="13"/>
                        <a:pt x="8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3"/>
                        <a:pt x="11" y="13"/>
                      </a:cubicBezTo>
                      <a:cubicBezTo>
                        <a:pt x="15" y="9"/>
                        <a:pt x="18" y="7"/>
                        <a:pt x="20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7"/>
                        <a:pt x="19" y="5"/>
                        <a:pt x="20" y="3"/>
                      </a:cubicBezTo>
                      <a:cubicBezTo>
                        <a:pt x="20" y="3"/>
                        <a:pt x="21" y="2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1" name="Freeform 1339"/>
                <p:cNvSpPr>
                  <a:spLocks/>
                </p:cNvSpPr>
                <p:nvPr/>
              </p:nvSpPr>
              <p:spPr bwMode="auto">
                <a:xfrm>
                  <a:off x="1518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2" name="Freeform 1340"/>
                <p:cNvSpPr>
                  <a:spLocks/>
                </p:cNvSpPr>
                <p:nvPr/>
              </p:nvSpPr>
              <p:spPr bwMode="auto">
                <a:xfrm>
                  <a:off x="1826" y="2854"/>
                  <a:ext cx="128" cy="87"/>
                </a:xfrm>
                <a:custGeom>
                  <a:avLst/>
                  <a:gdLst>
                    <a:gd name="T0" fmla="*/ 120 w 134"/>
                    <a:gd name="T1" fmla="*/ 46 h 91"/>
                    <a:gd name="T2" fmla="*/ 113 w 134"/>
                    <a:gd name="T3" fmla="*/ 39 h 91"/>
                    <a:gd name="T4" fmla="*/ 108 w 134"/>
                    <a:gd name="T5" fmla="*/ 33 h 91"/>
                    <a:gd name="T6" fmla="*/ 100 w 134"/>
                    <a:gd name="T7" fmla="*/ 29 h 91"/>
                    <a:gd name="T8" fmla="*/ 94 w 134"/>
                    <a:gd name="T9" fmla="*/ 25 h 91"/>
                    <a:gd name="T10" fmla="*/ 92 w 134"/>
                    <a:gd name="T11" fmla="*/ 21 h 91"/>
                    <a:gd name="T12" fmla="*/ 96 w 134"/>
                    <a:gd name="T13" fmla="*/ 17 h 91"/>
                    <a:gd name="T14" fmla="*/ 93 w 134"/>
                    <a:gd name="T15" fmla="*/ 10 h 91"/>
                    <a:gd name="T16" fmla="*/ 93 w 134"/>
                    <a:gd name="T17" fmla="*/ 9 h 91"/>
                    <a:gd name="T18" fmla="*/ 92 w 134"/>
                    <a:gd name="T19" fmla="*/ 8 h 91"/>
                    <a:gd name="T20" fmla="*/ 91 w 134"/>
                    <a:gd name="T21" fmla="*/ 7 h 91"/>
                    <a:gd name="T22" fmla="*/ 90 w 134"/>
                    <a:gd name="T23" fmla="*/ 5 h 91"/>
                    <a:gd name="T24" fmla="*/ 89 w 134"/>
                    <a:gd name="T25" fmla="*/ 4 h 91"/>
                    <a:gd name="T26" fmla="*/ 86 w 134"/>
                    <a:gd name="T27" fmla="*/ 1 h 91"/>
                    <a:gd name="T28" fmla="*/ 86 w 134"/>
                    <a:gd name="T29" fmla="*/ 1 h 91"/>
                    <a:gd name="T30" fmla="*/ 84 w 134"/>
                    <a:gd name="T31" fmla="*/ 0 h 91"/>
                    <a:gd name="T32" fmla="*/ 77 w 134"/>
                    <a:gd name="T33" fmla="*/ 5 h 91"/>
                    <a:gd name="T34" fmla="*/ 74 w 134"/>
                    <a:gd name="T35" fmla="*/ 10 h 91"/>
                    <a:gd name="T36" fmla="*/ 54 w 134"/>
                    <a:gd name="T37" fmla="*/ 23 h 91"/>
                    <a:gd name="T38" fmla="*/ 48 w 134"/>
                    <a:gd name="T39" fmla="*/ 24 h 91"/>
                    <a:gd name="T40" fmla="*/ 47 w 134"/>
                    <a:gd name="T41" fmla="*/ 29 h 91"/>
                    <a:gd name="T42" fmla="*/ 37 w 134"/>
                    <a:gd name="T43" fmla="*/ 35 h 91"/>
                    <a:gd name="T44" fmla="*/ 27 w 134"/>
                    <a:gd name="T45" fmla="*/ 37 h 91"/>
                    <a:gd name="T46" fmla="*/ 25 w 134"/>
                    <a:gd name="T47" fmla="*/ 39 h 91"/>
                    <a:gd name="T48" fmla="*/ 22 w 134"/>
                    <a:gd name="T49" fmla="*/ 40 h 91"/>
                    <a:gd name="T50" fmla="*/ 19 w 134"/>
                    <a:gd name="T51" fmla="*/ 39 h 91"/>
                    <a:gd name="T52" fmla="*/ 12 w 134"/>
                    <a:gd name="T53" fmla="*/ 42 h 91"/>
                    <a:gd name="T54" fmla="*/ 10 w 134"/>
                    <a:gd name="T55" fmla="*/ 42 h 91"/>
                    <a:gd name="T56" fmla="*/ 9 w 134"/>
                    <a:gd name="T57" fmla="*/ 41 h 91"/>
                    <a:gd name="T58" fmla="*/ 8 w 134"/>
                    <a:gd name="T59" fmla="*/ 43 h 91"/>
                    <a:gd name="T60" fmla="*/ 6 w 134"/>
                    <a:gd name="T61" fmla="*/ 44 h 91"/>
                    <a:gd name="T62" fmla="*/ 5 w 134"/>
                    <a:gd name="T63" fmla="*/ 46 h 91"/>
                    <a:gd name="T64" fmla="*/ 0 w 134"/>
                    <a:gd name="T65" fmla="*/ 57 h 91"/>
                    <a:gd name="T66" fmla="*/ 1 w 134"/>
                    <a:gd name="T67" fmla="*/ 66 h 91"/>
                    <a:gd name="T68" fmla="*/ 6 w 134"/>
                    <a:gd name="T69" fmla="*/ 81 h 91"/>
                    <a:gd name="T70" fmla="*/ 12 w 134"/>
                    <a:gd name="T71" fmla="*/ 87 h 91"/>
                    <a:gd name="T72" fmla="*/ 14 w 134"/>
                    <a:gd name="T73" fmla="*/ 89 h 91"/>
                    <a:gd name="T74" fmla="*/ 15 w 134"/>
                    <a:gd name="T75" fmla="*/ 90 h 91"/>
                    <a:gd name="T76" fmla="*/ 16 w 134"/>
                    <a:gd name="T77" fmla="*/ 91 h 91"/>
                    <a:gd name="T78" fmla="*/ 16 w 134"/>
                    <a:gd name="T79" fmla="*/ 91 h 91"/>
                    <a:gd name="T80" fmla="*/ 16 w 134"/>
                    <a:gd name="T81" fmla="*/ 90 h 91"/>
                    <a:gd name="T82" fmla="*/ 17 w 134"/>
                    <a:gd name="T83" fmla="*/ 89 h 91"/>
                    <a:gd name="T84" fmla="*/ 17 w 134"/>
                    <a:gd name="T85" fmla="*/ 88 h 91"/>
                    <a:gd name="T86" fmla="*/ 17 w 134"/>
                    <a:gd name="T87" fmla="*/ 87 h 91"/>
                    <a:gd name="T88" fmla="*/ 17 w 134"/>
                    <a:gd name="T89" fmla="*/ 86 h 91"/>
                    <a:gd name="T90" fmla="*/ 17 w 134"/>
                    <a:gd name="T91" fmla="*/ 86 h 91"/>
                    <a:gd name="T92" fmla="*/ 17 w 134"/>
                    <a:gd name="T93" fmla="*/ 84 h 91"/>
                    <a:gd name="T94" fmla="*/ 30 w 134"/>
                    <a:gd name="T95" fmla="*/ 80 h 91"/>
                    <a:gd name="T96" fmla="*/ 38 w 134"/>
                    <a:gd name="T97" fmla="*/ 75 h 91"/>
                    <a:gd name="T98" fmla="*/ 52 w 134"/>
                    <a:gd name="T99" fmla="*/ 65 h 91"/>
                    <a:gd name="T100" fmla="*/ 81 w 134"/>
                    <a:gd name="T101" fmla="*/ 75 h 91"/>
                    <a:gd name="T102" fmla="*/ 90 w 134"/>
                    <a:gd name="T103" fmla="*/ 68 h 91"/>
                    <a:gd name="T104" fmla="*/ 94 w 134"/>
                    <a:gd name="T105" fmla="*/ 68 h 91"/>
                    <a:gd name="T106" fmla="*/ 111 w 134"/>
                    <a:gd name="T107" fmla="*/ 65 h 91"/>
                    <a:gd name="T108" fmla="*/ 114 w 134"/>
                    <a:gd name="T109" fmla="*/ 64 h 91"/>
                    <a:gd name="T110" fmla="*/ 128 w 134"/>
                    <a:gd name="T111" fmla="*/ 64 h 91"/>
                    <a:gd name="T112" fmla="*/ 132 w 134"/>
                    <a:gd name="T113" fmla="*/ 6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4" h="91">
                      <a:moveTo>
                        <a:pt x="124" y="52"/>
                      </a:moveTo>
                      <a:cubicBezTo>
                        <a:pt x="124" y="51"/>
                        <a:pt x="124" y="49"/>
                        <a:pt x="120" y="46"/>
                      </a:cubicBezTo>
                      <a:cubicBezTo>
                        <a:pt x="119" y="45"/>
                        <a:pt x="118" y="44"/>
                        <a:pt x="117" y="44"/>
                      </a:cubicBezTo>
                      <a:cubicBezTo>
                        <a:pt x="115" y="42"/>
                        <a:pt x="113" y="41"/>
                        <a:pt x="113" y="39"/>
                      </a:cubicBezTo>
                      <a:cubicBezTo>
                        <a:pt x="113" y="38"/>
                        <a:pt x="113" y="38"/>
                        <a:pt x="111" y="36"/>
                      </a:cubicBezTo>
                      <a:cubicBezTo>
                        <a:pt x="110" y="35"/>
                        <a:pt x="109" y="34"/>
                        <a:pt x="108" y="33"/>
                      </a:cubicBezTo>
                      <a:cubicBezTo>
                        <a:pt x="106" y="30"/>
                        <a:pt x="101" y="29"/>
                        <a:pt x="101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98" y="26"/>
                        <a:pt x="98" y="26"/>
                        <a:pt x="98" y="26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4"/>
                        <a:pt x="92" y="23"/>
                        <a:pt x="92" y="21"/>
                      </a:cubicBezTo>
                      <a:cubicBezTo>
                        <a:pt x="92" y="20"/>
                        <a:pt x="93" y="18"/>
                        <a:pt x="95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6" y="16"/>
                        <a:pt x="95" y="13"/>
                        <a:pt x="94" y="12"/>
                      </a:cubicBezTo>
                      <a:cubicBezTo>
                        <a:pt x="94" y="11"/>
                        <a:pt x="94" y="11"/>
                        <a:pt x="93" y="10"/>
                      </a:cubicBezTo>
                      <a:cubicBezTo>
                        <a:pt x="93" y="10"/>
                        <a:pt x="93" y="10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7"/>
                        <a:pt x="92" y="7"/>
                        <a:pt x="91" y="7"/>
                      </a:cubicBezTo>
                      <a:cubicBezTo>
                        <a:pt x="91" y="7"/>
                        <a:pt x="91" y="7"/>
                        <a:pt x="91" y="6"/>
                      </a:cubicBezTo>
                      <a:cubicBezTo>
                        <a:pt x="91" y="6"/>
                        <a:pt x="91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8" y="3"/>
                        <a:pt x="87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2" y="0"/>
                        <a:pt x="79" y="2"/>
                        <a:pt x="77" y="3"/>
                      </a:cubicBezTo>
                      <a:cubicBezTo>
                        <a:pt x="77" y="4"/>
                        <a:pt x="77" y="4"/>
                        <a:pt x="77" y="5"/>
                      </a:cubicBezTo>
                      <a:cubicBezTo>
                        <a:pt x="77" y="6"/>
                        <a:pt x="76" y="7"/>
                        <a:pt x="75" y="9"/>
                      </a:cubicBezTo>
                      <a:cubicBezTo>
                        <a:pt x="75" y="9"/>
                        <a:pt x="74" y="10"/>
                        <a:pt x="74" y="10"/>
                      </a:cubicBezTo>
                      <a:cubicBezTo>
                        <a:pt x="71" y="13"/>
                        <a:pt x="67" y="16"/>
                        <a:pt x="64" y="20"/>
                      </a:cubicBezTo>
                      <a:cubicBezTo>
                        <a:pt x="62" y="23"/>
                        <a:pt x="58" y="23"/>
                        <a:pt x="54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49" y="23"/>
                        <a:pt x="48" y="23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9" y="28"/>
                        <a:pt x="47" y="29"/>
                      </a:cubicBezTo>
                      <a:cubicBezTo>
                        <a:pt x="46" y="31"/>
                        <a:pt x="42" y="32"/>
                        <a:pt x="39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6"/>
                        <a:pt x="35" y="36"/>
                        <a:pt x="33" y="36"/>
                      </a:cubicBezTo>
                      <a:cubicBezTo>
                        <a:pt x="31" y="36"/>
                        <a:pt x="28" y="37"/>
                        <a:pt x="27" y="37"/>
                      </a:cubicBezTo>
                      <a:cubicBezTo>
                        <a:pt x="26" y="38"/>
                        <a:pt x="26" y="38"/>
                        <a:pt x="25" y="38"/>
                      </a:cubicBezTo>
                      <a:cubicBezTo>
                        <a:pt x="25" y="38"/>
                        <a:pt x="25" y="39"/>
                        <a:pt x="25" y="39"/>
                      </a:cubicBezTo>
                      <a:cubicBezTo>
                        <a:pt x="24" y="40"/>
                        <a:pt x="23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1" y="40"/>
                        <a:pt x="20" y="39"/>
                        <a:pt x="19" y="39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ubicBezTo>
                        <a:pt x="16" y="42"/>
                        <a:pt x="13" y="42"/>
                        <a:pt x="12" y="42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ubicBezTo>
                        <a:pt x="6" y="44"/>
                        <a:pt x="6" y="44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9"/>
                        <a:pt x="3" y="51"/>
                        <a:pt x="2" y="53"/>
                      </a:cubicBezTo>
                      <a:cubicBezTo>
                        <a:pt x="1" y="54"/>
                        <a:pt x="0" y="56"/>
                        <a:pt x="0" y="57"/>
                      </a:cubicBezTo>
                      <a:cubicBezTo>
                        <a:pt x="0" y="57"/>
                        <a:pt x="0" y="58"/>
                        <a:pt x="0" y="59"/>
                      </a:cubicBezTo>
                      <a:cubicBezTo>
                        <a:pt x="1" y="61"/>
                        <a:pt x="1" y="63"/>
                        <a:pt x="1" y="66"/>
                      </a:cubicBezTo>
                      <a:cubicBezTo>
                        <a:pt x="1" y="69"/>
                        <a:pt x="2" y="71"/>
                        <a:pt x="4" y="74"/>
                      </a:cubicBezTo>
                      <a:cubicBezTo>
                        <a:pt x="6" y="77"/>
                        <a:pt x="6" y="80"/>
                        <a:pt x="6" y="81"/>
                      </a:cubicBezTo>
                      <a:cubicBezTo>
                        <a:pt x="7" y="82"/>
                        <a:pt x="7" y="83"/>
                        <a:pt x="8" y="84"/>
                      </a:cubicBezTo>
                      <a:cubicBezTo>
                        <a:pt x="9" y="85"/>
                        <a:pt x="10" y="86"/>
                        <a:pt x="12" y="87"/>
                      </a:cubicBezTo>
                      <a:cubicBezTo>
                        <a:pt x="12" y="88"/>
                        <a:pt x="13" y="88"/>
                        <a:pt x="13" y="88"/>
                      </a:cubicBezTo>
                      <a:cubicBezTo>
                        <a:pt x="13" y="89"/>
                        <a:pt x="13" y="89"/>
                        <a:pt x="14" y="89"/>
                      </a:cubicBezTo>
                      <a:cubicBezTo>
                        <a:pt x="14" y="89"/>
                        <a:pt x="14" y="89"/>
                        <a:pt x="14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1"/>
                        <a:pt x="15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7" y="90"/>
                        <a:pt x="17" y="89"/>
                        <a:pt x="17" y="89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5"/>
                        <a:pt x="17" y="85"/>
                      </a:cubicBez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9" y="73"/>
                        <a:pt x="46" y="65"/>
                        <a:pt x="52" y="65"/>
                      </a:cubicBezTo>
                      <a:cubicBezTo>
                        <a:pt x="56" y="65"/>
                        <a:pt x="60" y="70"/>
                        <a:pt x="62" y="72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3"/>
                        <a:pt x="83" y="69"/>
                        <a:pt x="84" y="68"/>
                      </a:cubicBezTo>
                      <a:cubicBezTo>
                        <a:pt x="86" y="67"/>
                        <a:pt x="88" y="67"/>
                        <a:pt x="90" y="68"/>
                      </a:cubicBezTo>
                      <a:cubicBezTo>
                        <a:pt x="91" y="68"/>
                        <a:pt x="92" y="68"/>
                        <a:pt x="93" y="68"/>
                      </a:cubicBezTo>
                      <a:cubicBezTo>
                        <a:pt x="93" y="68"/>
                        <a:pt x="94" y="68"/>
                        <a:pt x="94" y="68"/>
                      </a:cubicBezTo>
                      <a:cubicBezTo>
                        <a:pt x="97" y="67"/>
                        <a:pt x="101" y="64"/>
                        <a:pt x="106" y="64"/>
                      </a:cubicBezTo>
                      <a:cubicBezTo>
                        <a:pt x="108" y="64"/>
                        <a:pt x="110" y="65"/>
                        <a:pt x="111" y="65"/>
                      </a:cubicBezTo>
                      <a:cubicBezTo>
                        <a:pt x="112" y="65"/>
                        <a:pt x="112" y="65"/>
                        <a:pt x="113" y="65"/>
                      </a:cubicBezTo>
                      <a:cubicBezTo>
                        <a:pt x="113" y="65"/>
                        <a:pt x="113" y="65"/>
                        <a:pt x="114" y="64"/>
                      </a:cubicBezTo>
                      <a:cubicBezTo>
                        <a:pt x="114" y="63"/>
                        <a:pt x="116" y="61"/>
                        <a:pt x="119" y="61"/>
                      </a:cubicBezTo>
                      <a:cubicBezTo>
                        <a:pt x="122" y="61"/>
                        <a:pt x="127" y="63"/>
                        <a:pt x="128" y="64"/>
                      </a:cubicBezTo>
                      <a:cubicBezTo>
                        <a:pt x="134" y="63"/>
                        <a:pt x="134" y="63"/>
                        <a:pt x="134" y="63"/>
                      </a:cubicBezTo>
                      <a:cubicBezTo>
                        <a:pt x="132" y="60"/>
                        <a:pt x="132" y="60"/>
                        <a:pt x="132" y="60"/>
                      </a:cubicBezTo>
                      <a:cubicBezTo>
                        <a:pt x="127" y="57"/>
                        <a:pt x="124" y="55"/>
                        <a:pt x="124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3" name="Freeform 1341"/>
                <p:cNvSpPr>
                  <a:spLocks/>
                </p:cNvSpPr>
                <p:nvPr/>
              </p:nvSpPr>
              <p:spPr bwMode="auto">
                <a:xfrm>
                  <a:off x="1699" y="2825"/>
                  <a:ext cx="125" cy="99"/>
                </a:xfrm>
                <a:custGeom>
                  <a:avLst/>
                  <a:gdLst>
                    <a:gd name="T0" fmla="*/ 123 w 130"/>
                    <a:gd name="T1" fmla="*/ 6 h 104"/>
                    <a:gd name="T2" fmla="*/ 122 w 130"/>
                    <a:gd name="T3" fmla="*/ 4 h 104"/>
                    <a:gd name="T4" fmla="*/ 119 w 130"/>
                    <a:gd name="T5" fmla="*/ 1 h 104"/>
                    <a:gd name="T6" fmla="*/ 119 w 130"/>
                    <a:gd name="T7" fmla="*/ 1 h 104"/>
                    <a:gd name="T8" fmla="*/ 119 w 130"/>
                    <a:gd name="T9" fmla="*/ 1 h 104"/>
                    <a:gd name="T10" fmla="*/ 116 w 130"/>
                    <a:gd name="T11" fmla="*/ 3 h 104"/>
                    <a:gd name="T12" fmla="*/ 108 w 130"/>
                    <a:gd name="T13" fmla="*/ 8 h 104"/>
                    <a:gd name="T14" fmla="*/ 96 w 130"/>
                    <a:gd name="T15" fmla="*/ 5 h 104"/>
                    <a:gd name="T16" fmla="*/ 91 w 130"/>
                    <a:gd name="T17" fmla="*/ 6 h 104"/>
                    <a:gd name="T18" fmla="*/ 86 w 130"/>
                    <a:gd name="T19" fmla="*/ 6 h 104"/>
                    <a:gd name="T20" fmla="*/ 82 w 130"/>
                    <a:gd name="T21" fmla="*/ 8 h 104"/>
                    <a:gd name="T22" fmla="*/ 73 w 130"/>
                    <a:gd name="T23" fmla="*/ 12 h 104"/>
                    <a:gd name="T24" fmla="*/ 63 w 130"/>
                    <a:gd name="T25" fmla="*/ 9 h 104"/>
                    <a:gd name="T26" fmla="*/ 50 w 130"/>
                    <a:gd name="T27" fmla="*/ 9 h 104"/>
                    <a:gd name="T28" fmla="*/ 43 w 130"/>
                    <a:gd name="T29" fmla="*/ 5 h 104"/>
                    <a:gd name="T30" fmla="*/ 38 w 130"/>
                    <a:gd name="T31" fmla="*/ 2 h 104"/>
                    <a:gd name="T32" fmla="*/ 31 w 130"/>
                    <a:gd name="T33" fmla="*/ 1 h 104"/>
                    <a:gd name="T34" fmla="*/ 27 w 130"/>
                    <a:gd name="T35" fmla="*/ 3 h 104"/>
                    <a:gd name="T36" fmla="*/ 27 w 130"/>
                    <a:gd name="T37" fmla="*/ 3 h 104"/>
                    <a:gd name="T38" fmla="*/ 20 w 130"/>
                    <a:gd name="T39" fmla="*/ 2 h 104"/>
                    <a:gd name="T40" fmla="*/ 17 w 130"/>
                    <a:gd name="T41" fmla="*/ 7 h 104"/>
                    <a:gd name="T42" fmla="*/ 11 w 130"/>
                    <a:gd name="T43" fmla="*/ 18 h 104"/>
                    <a:gd name="T44" fmla="*/ 11 w 130"/>
                    <a:gd name="T45" fmla="*/ 19 h 104"/>
                    <a:gd name="T46" fmla="*/ 10 w 130"/>
                    <a:gd name="T47" fmla="*/ 21 h 104"/>
                    <a:gd name="T48" fmla="*/ 10 w 130"/>
                    <a:gd name="T49" fmla="*/ 22 h 104"/>
                    <a:gd name="T50" fmla="*/ 11 w 130"/>
                    <a:gd name="T51" fmla="*/ 24 h 104"/>
                    <a:gd name="T52" fmla="*/ 11 w 130"/>
                    <a:gd name="T53" fmla="*/ 26 h 104"/>
                    <a:gd name="T54" fmla="*/ 9 w 130"/>
                    <a:gd name="T55" fmla="*/ 45 h 104"/>
                    <a:gd name="T56" fmla="*/ 5 w 130"/>
                    <a:gd name="T57" fmla="*/ 51 h 104"/>
                    <a:gd name="T58" fmla="*/ 1 w 130"/>
                    <a:gd name="T59" fmla="*/ 58 h 104"/>
                    <a:gd name="T60" fmla="*/ 1 w 130"/>
                    <a:gd name="T61" fmla="*/ 71 h 104"/>
                    <a:gd name="T62" fmla="*/ 4 w 130"/>
                    <a:gd name="T63" fmla="*/ 77 h 104"/>
                    <a:gd name="T64" fmla="*/ 4 w 130"/>
                    <a:gd name="T65" fmla="*/ 79 h 104"/>
                    <a:gd name="T66" fmla="*/ 15 w 130"/>
                    <a:gd name="T67" fmla="*/ 82 h 104"/>
                    <a:gd name="T68" fmla="*/ 32 w 130"/>
                    <a:gd name="T69" fmla="*/ 96 h 104"/>
                    <a:gd name="T70" fmla="*/ 38 w 130"/>
                    <a:gd name="T71" fmla="*/ 104 h 104"/>
                    <a:gd name="T72" fmla="*/ 48 w 130"/>
                    <a:gd name="T73" fmla="*/ 101 h 104"/>
                    <a:gd name="T74" fmla="*/ 61 w 130"/>
                    <a:gd name="T75" fmla="*/ 100 h 104"/>
                    <a:gd name="T76" fmla="*/ 63 w 130"/>
                    <a:gd name="T77" fmla="*/ 99 h 104"/>
                    <a:gd name="T78" fmla="*/ 64 w 130"/>
                    <a:gd name="T79" fmla="*/ 97 h 104"/>
                    <a:gd name="T80" fmla="*/ 65 w 130"/>
                    <a:gd name="T81" fmla="*/ 95 h 104"/>
                    <a:gd name="T82" fmla="*/ 65 w 130"/>
                    <a:gd name="T83" fmla="*/ 93 h 104"/>
                    <a:gd name="T84" fmla="*/ 65 w 130"/>
                    <a:gd name="T85" fmla="*/ 92 h 104"/>
                    <a:gd name="T86" fmla="*/ 66 w 130"/>
                    <a:gd name="T87" fmla="*/ 90 h 104"/>
                    <a:gd name="T88" fmla="*/ 66 w 130"/>
                    <a:gd name="T89" fmla="*/ 90 h 104"/>
                    <a:gd name="T90" fmla="*/ 66 w 130"/>
                    <a:gd name="T91" fmla="*/ 89 h 104"/>
                    <a:gd name="T92" fmla="*/ 66 w 130"/>
                    <a:gd name="T93" fmla="*/ 88 h 104"/>
                    <a:gd name="T94" fmla="*/ 83 w 130"/>
                    <a:gd name="T95" fmla="*/ 75 h 104"/>
                    <a:gd name="T96" fmla="*/ 89 w 130"/>
                    <a:gd name="T97" fmla="*/ 74 h 104"/>
                    <a:gd name="T98" fmla="*/ 97 w 130"/>
                    <a:gd name="T99" fmla="*/ 78 h 104"/>
                    <a:gd name="T100" fmla="*/ 106 w 130"/>
                    <a:gd name="T101" fmla="*/ 60 h 104"/>
                    <a:gd name="T102" fmla="*/ 112 w 130"/>
                    <a:gd name="T103" fmla="*/ 53 h 104"/>
                    <a:gd name="T104" fmla="*/ 114 w 130"/>
                    <a:gd name="T105" fmla="*/ 45 h 104"/>
                    <a:gd name="T106" fmla="*/ 123 w 130"/>
                    <a:gd name="T107" fmla="*/ 26 h 104"/>
                    <a:gd name="T108" fmla="*/ 129 w 130"/>
                    <a:gd name="T109" fmla="*/ 23 h 104"/>
                    <a:gd name="T110" fmla="*/ 130 w 130"/>
                    <a:gd name="T111" fmla="*/ 18 h 104"/>
                    <a:gd name="T112" fmla="*/ 124 w 130"/>
                    <a:gd name="T113" fmla="*/ 11 h 104"/>
                    <a:gd name="T114" fmla="*/ 124 w 130"/>
                    <a:gd name="T115" fmla="*/ 9 h 104"/>
                    <a:gd name="T116" fmla="*/ 124 w 130"/>
                    <a:gd name="T117" fmla="*/ 8 h 104"/>
                    <a:gd name="T118" fmla="*/ 124 w 130"/>
                    <a:gd name="T119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0" h="104">
                      <a:moveTo>
                        <a:pt x="124" y="7"/>
                      </a:moveTo>
                      <a:cubicBezTo>
                        <a:pt x="123" y="7"/>
                        <a:pt x="123" y="6"/>
                        <a:pt x="123" y="6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3"/>
                        <a:pt x="121" y="3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8" y="1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6" y="3"/>
                      </a:cubicBezTo>
                      <a:cubicBezTo>
                        <a:pt x="114" y="5"/>
                        <a:pt x="113" y="7"/>
                        <a:pt x="111" y="8"/>
                      </a:cubicBezTo>
                      <a:cubicBezTo>
                        <a:pt x="110" y="8"/>
                        <a:pt x="109" y="8"/>
                        <a:pt x="108" y="8"/>
                      </a:cubicBezTo>
                      <a:cubicBezTo>
                        <a:pt x="105" y="8"/>
                        <a:pt x="102" y="7"/>
                        <a:pt x="100" y="6"/>
                      </a:cubicBezTo>
                      <a:cubicBezTo>
                        <a:pt x="100" y="6"/>
                        <a:pt x="99" y="5"/>
                        <a:pt x="96" y="5"/>
                      </a:cubicBezTo>
                      <a:cubicBezTo>
                        <a:pt x="95" y="5"/>
                        <a:pt x="94" y="6"/>
                        <a:pt x="92" y="6"/>
                      </a:cubicBezTo>
                      <a:cubicBezTo>
                        <a:pt x="92" y="6"/>
                        <a:pt x="91" y="6"/>
                        <a:pt x="91" y="6"/>
                      </a:cubicBezTo>
                      <a:cubicBezTo>
                        <a:pt x="90" y="6"/>
                        <a:pt x="89" y="6"/>
                        <a:pt x="89" y="6"/>
                      </a:cubicBezTo>
                      <a:cubicBezTo>
                        <a:pt x="88" y="6"/>
                        <a:pt x="87" y="6"/>
                        <a:pt x="86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5" y="6"/>
                        <a:pt x="83" y="7"/>
                        <a:pt x="82" y="8"/>
                      </a:cubicBezTo>
                      <a:cubicBezTo>
                        <a:pt x="81" y="9"/>
                        <a:pt x="80" y="10"/>
                        <a:pt x="79" y="11"/>
                      </a:cubicBezTo>
                      <a:cubicBezTo>
                        <a:pt x="78" y="11"/>
                        <a:pt x="76" y="12"/>
                        <a:pt x="73" y="12"/>
                      </a:cubicBezTo>
                      <a:cubicBezTo>
                        <a:pt x="71" y="12"/>
                        <a:pt x="68" y="11"/>
                        <a:pt x="66" y="11"/>
                      </a:cubicBezTo>
                      <a:cubicBezTo>
                        <a:pt x="65" y="10"/>
                        <a:pt x="64" y="10"/>
                        <a:pt x="63" y="9"/>
                      </a:cubicBezTo>
                      <a:cubicBezTo>
                        <a:pt x="61" y="8"/>
                        <a:pt x="59" y="6"/>
                        <a:pt x="58" y="6"/>
                      </a:cubicBezTo>
                      <a:cubicBezTo>
                        <a:pt x="57" y="6"/>
                        <a:pt x="53" y="7"/>
                        <a:pt x="50" y="9"/>
                      </a:cubicBezTo>
                      <a:cubicBezTo>
                        <a:pt x="49" y="9"/>
                        <a:pt x="49" y="9"/>
                        <a:pt x="48" y="9"/>
                      </a:cubicBezTo>
                      <a:cubicBezTo>
                        <a:pt x="45" y="9"/>
                        <a:pt x="44" y="7"/>
                        <a:pt x="43" y="5"/>
                      </a:cubicBezTo>
                      <a:cubicBezTo>
                        <a:pt x="42" y="4"/>
                        <a:pt x="42" y="3"/>
                        <a:pt x="41" y="2"/>
                      </a:cubicBezTo>
                      <a:cubicBezTo>
                        <a:pt x="41" y="2"/>
                        <a:pt x="40" y="2"/>
                        <a:pt x="38" y="2"/>
                      </a:cubicBezTo>
                      <a:cubicBezTo>
                        <a:pt x="37" y="1"/>
                        <a:pt x="34" y="1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1" y="1"/>
                        <a:pt x="30" y="1"/>
                      </a:cubicBezTo>
                      <a:cubicBezTo>
                        <a:pt x="30" y="2"/>
                        <a:pt x="29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2"/>
                        <a:pt x="22" y="2"/>
                        <a:pt x="20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3"/>
                        <a:pt x="17" y="5"/>
                        <a:pt x="17" y="7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3"/>
                        <a:pt x="11" y="16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2" y="31"/>
                        <a:pt x="12" y="42"/>
                        <a:pt x="9" y="45"/>
                      </a:cubicBezTo>
                      <a:cubicBezTo>
                        <a:pt x="7" y="47"/>
                        <a:pt x="6" y="50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2"/>
                        <a:pt x="2" y="54"/>
                        <a:pt x="1" y="58"/>
                      </a:cubicBezTo>
                      <a:cubicBezTo>
                        <a:pt x="0" y="62"/>
                        <a:pt x="1" y="64"/>
                        <a:pt x="1" y="67"/>
                      </a:cubicBezTo>
                      <a:cubicBezTo>
                        <a:pt x="1" y="68"/>
                        <a:pt x="1" y="70"/>
                        <a:pt x="1" y="71"/>
                      </a:cubicBezTo>
                      <a:cubicBezTo>
                        <a:pt x="1" y="73"/>
                        <a:pt x="2" y="74"/>
                        <a:pt x="3" y="75"/>
                      </a:cubicBezTo>
                      <a:cubicBezTo>
                        <a:pt x="3" y="76"/>
                        <a:pt x="3" y="77"/>
                        <a:pt x="4" y="77"/>
                      </a:cubicBezTo>
                      <a:cubicBezTo>
                        <a:pt x="4" y="77"/>
                        <a:pt x="4" y="78"/>
                        <a:pt x="4" y="78"/>
                      </a:cubicBezTo>
                      <a:cubicBezTo>
                        <a:pt x="4" y="78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80"/>
                        <a:pt x="11" y="81"/>
                        <a:pt x="15" y="82"/>
                      </a:cubicBezTo>
                      <a:cubicBezTo>
                        <a:pt x="17" y="82"/>
                        <a:pt x="18" y="82"/>
                        <a:pt x="20" y="83"/>
                      </a:cubicBezTo>
                      <a:cubicBezTo>
                        <a:pt x="26" y="84"/>
                        <a:pt x="32" y="93"/>
                        <a:pt x="32" y="96"/>
                      </a:cubicBezTo>
                      <a:cubicBezTo>
                        <a:pt x="32" y="98"/>
                        <a:pt x="35" y="103"/>
                        <a:pt x="37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9" y="104"/>
                        <a:pt x="41" y="103"/>
                        <a:pt x="42" y="103"/>
                      </a:cubicBezTo>
                      <a:cubicBezTo>
                        <a:pt x="44" y="102"/>
                        <a:pt x="46" y="101"/>
                        <a:pt x="48" y="101"/>
                      </a:cubicBezTo>
                      <a:cubicBezTo>
                        <a:pt x="50" y="101"/>
                        <a:pt x="50" y="101"/>
                        <a:pt x="50" y="101"/>
                      </a:cubicBezTo>
                      <a:cubicBezTo>
                        <a:pt x="59" y="101"/>
                        <a:pt x="61" y="100"/>
                        <a:pt x="61" y="100"/>
                      </a:cubicBezTo>
                      <a:cubicBezTo>
                        <a:pt x="62" y="100"/>
                        <a:pt x="63" y="99"/>
                        <a:pt x="63" y="99"/>
                      </a:cubicBezTo>
                      <a:cubicBezTo>
                        <a:pt x="63" y="99"/>
                        <a:pt x="63" y="99"/>
                        <a:pt x="63" y="99"/>
                      </a:cubicBezTo>
                      <a:cubicBezTo>
                        <a:pt x="63" y="99"/>
                        <a:pt x="64" y="98"/>
                        <a:pt x="64" y="98"/>
                      </a:cubicBezTo>
                      <a:cubicBezTo>
                        <a:pt x="64" y="98"/>
                        <a:pt x="64" y="97"/>
                        <a:pt x="64" y="97"/>
                      </a:cubicBezTo>
                      <a:cubicBezTo>
                        <a:pt x="64" y="97"/>
                        <a:pt x="64" y="96"/>
                        <a:pt x="64" y="96"/>
                      </a:cubicBezTo>
                      <a:cubicBezTo>
                        <a:pt x="64" y="96"/>
                        <a:pt x="64" y="95"/>
                        <a:pt x="65" y="95"/>
                      </a:cubicBezTo>
                      <a:cubicBezTo>
                        <a:pt x="65" y="95"/>
                        <a:pt x="65" y="94"/>
                        <a:pt x="65" y="94"/>
                      </a:cubicBezTo>
                      <a:cubicBezTo>
                        <a:pt x="65" y="94"/>
                        <a:pt x="65" y="93"/>
                        <a:pt x="65" y="93"/>
                      </a:cubicBezTo>
                      <a:cubicBezTo>
                        <a:pt x="65" y="93"/>
                        <a:pt x="65" y="93"/>
                        <a:pt x="65" y="93"/>
                      </a:cubicBez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78" y="76"/>
                        <a:pt x="80" y="75"/>
                        <a:pt x="80" y="75"/>
                      </a:cubicBezTo>
                      <a:cubicBezTo>
                        <a:pt x="81" y="75"/>
                        <a:pt x="82" y="75"/>
                        <a:pt x="83" y="75"/>
                      </a:cubicBezTo>
                      <a:cubicBezTo>
                        <a:pt x="84" y="75"/>
                        <a:pt x="85" y="75"/>
                        <a:pt x="86" y="75"/>
                      </a:cubicBezTo>
                      <a:cubicBezTo>
                        <a:pt x="87" y="74"/>
                        <a:pt x="88" y="74"/>
                        <a:pt x="89" y="74"/>
                      </a:cubicBezTo>
                      <a:cubicBezTo>
                        <a:pt x="91" y="74"/>
                        <a:pt x="95" y="76"/>
                        <a:pt x="97" y="79"/>
                      </a:cubicBezTo>
                      <a:cubicBezTo>
                        <a:pt x="97" y="79"/>
                        <a:pt x="97" y="78"/>
                        <a:pt x="97" y="78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101" y="71"/>
                        <a:pt x="106" y="62"/>
                        <a:pt x="106" y="60"/>
                      </a:cubicBezTo>
                      <a:cubicBezTo>
                        <a:pt x="106" y="57"/>
                        <a:pt x="109" y="55"/>
                        <a:pt x="110" y="54"/>
                      </a:cubicBezTo>
                      <a:cubicBezTo>
                        <a:pt x="111" y="54"/>
                        <a:pt x="111" y="53"/>
                        <a:pt x="112" y="53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0"/>
                        <a:pt x="112" y="46"/>
                        <a:pt x="114" y="45"/>
                      </a:cubicBezTo>
                      <a:cubicBezTo>
                        <a:pt x="115" y="44"/>
                        <a:pt x="116" y="41"/>
                        <a:pt x="116" y="40"/>
                      </a:cubicBezTo>
                      <a:cubicBezTo>
                        <a:pt x="115" y="37"/>
                        <a:pt x="123" y="26"/>
                        <a:pt x="123" y="26"/>
                      </a:cubicBezTo>
                      <a:cubicBezTo>
                        <a:pt x="124" y="25"/>
                        <a:pt x="125" y="25"/>
                        <a:pt x="127" y="24"/>
                      </a:cubicBezTo>
                      <a:cubicBezTo>
                        <a:pt x="127" y="24"/>
                        <a:pt x="129" y="24"/>
                        <a:pt x="129" y="23"/>
                      </a:cubicBezTo>
                      <a:cubicBezTo>
                        <a:pt x="129" y="23"/>
                        <a:pt x="129" y="22"/>
                        <a:pt x="129" y="22"/>
                      </a:cubicBezTo>
                      <a:cubicBezTo>
                        <a:pt x="129" y="20"/>
                        <a:pt x="130" y="19"/>
                        <a:pt x="130" y="18"/>
                      </a:cubicBezTo>
                      <a:cubicBezTo>
                        <a:pt x="127" y="18"/>
                        <a:pt x="124" y="15"/>
                        <a:pt x="124" y="12"/>
                      </a:cubicBezTo>
                      <a:cubicBezTo>
                        <a:pt x="124" y="12"/>
                        <a:pt x="124" y="11"/>
                        <a:pt x="124" y="11"/>
                      </a:cubicBezTo>
                      <a:cubicBezTo>
                        <a:pt x="124" y="11"/>
                        <a:pt x="124" y="11"/>
                        <a:pt x="124" y="10"/>
                      </a:cubicBez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9"/>
                        <a:pt x="124" y="9"/>
                        <a:pt x="124" y="9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4" name="Freeform 1342"/>
                <p:cNvSpPr>
                  <a:spLocks/>
                </p:cNvSpPr>
                <p:nvPr/>
              </p:nvSpPr>
              <p:spPr bwMode="auto">
                <a:xfrm>
                  <a:off x="1678" y="2840"/>
                  <a:ext cx="29" cy="62"/>
                </a:xfrm>
                <a:custGeom>
                  <a:avLst/>
                  <a:gdLst>
                    <a:gd name="T0" fmla="*/ 26 w 30"/>
                    <a:gd name="T1" fmla="*/ 5 h 65"/>
                    <a:gd name="T2" fmla="*/ 23 w 30"/>
                    <a:gd name="T3" fmla="*/ 1 h 65"/>
                    <a:gd name="T4" fmla="*/ 22 w 30"/>
                    <a:gd name="T5" fmla="*/ 0 h 65"/>
                    <a:gd name="T6" fmla="*/ 21 w 30"/>
                    <a:gd name="T7" fmla="*/ 0 h 65"/>
                    <a:gd name="T8" fmla="*/ 21 w 30"/>
                    <a:gd name="T9" fmla="*/ 2 h 65"/>
                    <a:gd name="T10" fmla="*/ 21 w 30"/>
                    <a:gd name="T11" fmla="*/ 3 h 65"/>
                    <a:gd name="T12" fmla="*/ 20 w 30"/>
                    <a:gd name="T13" fmla="*/ 7 h 65"/>
                    <a:gd name="T14" fmla="*/ 17 w 30"/>
                    <a:gd name="T15" fmla="*/ 9 h 65"/>
                    <a:gd name="T16" fmla="*/ 6 w 30"/>
                    <a:gd name="T17" fmla="*/ 12 h 65"/>
                    <a:gd name="T18" fmla="*/ 1 w 30"/>
                    <a:gd name="T19" fmla="*/ 16 h 65"/>
                    <a:gd name="T20" fmla="*/ 0 w 30"/>
                    <a:gd name="T21" fmla="*/ 16 h 65"/>
                    <a:gd name="T22" fmla="*/ 1 w 30"/>
                    <a:gd name="T23" fmla="*/ 18 h 65"/>
                    <a:gd name="T24" fmla="*/ 1 w 30"/>
                    <a:gd name="T25" fmla="*/ 19 h 65"/>
                    <a:gd name="T26" fmla="*/ 1 w 30"/>
                    <a:gd name="T27" fmla="*/ 20 h 65"/>
                    <a:gd name="T28" fmla="*/ 2 w 30"/>
                    <a:gd name="T29" fmla="*/ 21 h 65"/>
                    <a:gd name="T30" fmla="*/ 2 w 30"/>
                    <a:gd name="T31" fmla="*/ 21 h 65"/>
                    <a:gd name="T32" fmla="*/ 3 w 30"/>
                    <a:gd name="T33" fmla="*/ 22 h 65"/>
                    <a:gd name="T34" fmla="*/ 4 w 30"/>
                    <a:gd name="T35" fmla="*/ 22 h 65"/>
                    <a:gd name="T36" fmla="*/ 8 w 30"/>
                    <a:gd name="T37" fmla="*/ 31 h 65"/>
                    <a:gd name="T38" fmla="*/ 10 w 30"/>
                    <a:gd name="T39" fmla="*/ 41 h 65"/>
                    <a:gd name="T40" fmla="*/ 10 w 30"/>
                    <a:gd name="T41" fmla="*/ 48 h 65"/>
                    <a:gd name="T42" fmla="*/ 11 w 30"/>
                    <a:gd name="T43" fmla="*/ 49 h 65"/>
                    <a:gd name="T44" fmla="*/ 11 w 30"/>
                    <a:gd name="T45" fmla="*/ 51 h 65"/>
                    <a:gd name="T46" fmla="*/ 11 w 30"/>
                    <a:gd name="T47" fmla="*/ 54 h 65"/>
                    <a:gd name="T48" fmla="*/ 11 w 30"/>
                    <a:gd name="T49" fmla="*/ 56 h 65"/>
                    <a:gd name="T50" fmla="*/ 11 w 30"/>
                    <a:gd name="T51" fmla="*/ 59 h 65"/>
                    <a:gd name="T52" fmla="*/ 11 w 30"/>
                    <a:gd name="T53" fmla="*/ 63 h 65"/>
                    <a:gd name="T54" fmla="*/ 11 w 30"/>
                    <a:gd name="T55" fmla="*/ 65 h 65"/>
                    <a:gd name="T56" fmla="*/ 20 w 30"/>
                    <a:gd name="T57" fmla="*/ 63 h 65"/>
                    <a:gd name="T58" fmla="*/ 21 w 30"/>
                    <a:gd name="T59" fmla="*/ 61 h 65"/>
                    <a:gd name="T60" fmla="*/ 19 w 30"/>
                    <a:gd name="T61" fmla="*/ 51 h 65"/>
                    <a:gd name="T62" fmla="*/ 24 w 30"/>
                    <a:gd name="T63" fmla="*/ 33 h 65"/>
                    <a:gd name="T64" fmla="*/ 29 w 30"/>
                    <a:gd name="T65" fmla="*/ 12 h 65"/>
                    <a:gd name="T66" fmla="*/ 29 w 30"/>
                    <a:gd name="T67" fmla="*/ 10 h 65"/>
                    <a:gd name="T68" fmla="*/ 29 w 30"/>
                    <a:gd name="T69" fmla="*/ 8 h 65"/>
                    <a:gd name="T70" fmla="*/ 27 w 30"/>
                    <a:gd name="T71" fmla="*/ 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0" h="65">
                      <a:moveTo>
                        <a:pt x="27" y="6"/>
                      </a:moveTo>
                      <a:cubicBezTo>
                        <a:pt x="27" y="6"/>
                        <a:pt x="26" y="6"/>
                        <a:pt x="26" y="5"/>
                      </a:cubicBezTo>
                      <a:cubicBezTo>
                        <a:pt x="24" y="5"/>
                        <a:pt x="23" y="3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6" y="11"/>
                        <a:pt x="13" y="11"/>
                        <a:pt x="10" y="12"/>
                      </a:cubicBezTo>
                      <a:cubicBezTo>
                        <a:pt x="9" y="12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4" y="14"/>
                      </a:cubicBezTo>
                      <a:cubicBezTo>
                        <a:pt x="3" y="15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10" y="26"/>
                        <a:pt x="9" y="29"/>
                        <a:pt x="8" y="31"/>
                      </a:cubicBezTo>
                      <a:cubicBezTo>
                        <a:pt x="8" y="31"/>
                        <a:pt x="8" y="32"/>
                        <a:pt x="8" y="32"/>
                      </a:cubicBezTo>
                      <a:cubicBezTo>
                        <a:pt x="10" y="34"/>
                        <a:pt x="10" y="37"/>
                        <a:pt x="10" y="41"/>
                      </a:cubicBezTo>
                      <a:cubicBezTo>
                        <a:pt x="10" y="43"/>
                        <a:pt x="10" y="45"/>
                        <a:pt x="10" y="46"/>
                      </a:cubicBezTo>
                      <a:cubicBezTo>
                        <a:pt x="10" y="47"/>
                        <a:pt x="10" y="47"/>
                        <a:pt x="10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3"/>
                        <a:pt x="11" y="53"/>
                        <a:pt x="11" y="54"/>
                      </a:cubicBezTo>
                      <a:cubicBezTo>
                        <a:pt x="11" y="54"/>
                        <a:pt x="11" y="54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60"/>
                        <a:pt x="11" y="60"/>
                        <a:pt x="11" y="60"/>
                      </a:cubicBezTo>
                      <a:cubicBezTo>
                        <a:pt x="11" y="61"/>
                        <a:pt x="11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4" y="65"/>
                        <a:pt x="16" y="65"/>
                        <a:pt x="17" y="65"/>
                      </a:cubicBezTo>
                      <a:cubicBezTo>
                        <a:pt x="18" y="65"/>
                        <a:pt x="19" y="64"/>
                        <a:pt x="20" y="63"/>
                      </a:cubicBezTo>
                      <a:cubicBezTo>
                        <a:pt x="20" y="63"/>
                        <a:pt x="21" y="62"/>
                        <a:pt x="22" y="62"/>
                      </a:cubicBezTo>
                      <a:cubicBezTo>
                        <a:pt x="21" y="62"/>
                        <a:pt x="21" y="62"/>
                        <a:pt x="21" y="61"/>
                      </a:cubicBezTo>
                      <a:cubicBezTo>
                        <a:pt x="20" y="60"/>
                        <a:pt x="19" y="58"/>
                        <a:pt x="19" y="55"/>
                      </a:cubicBezTo>
                      <a:cubicBezTo>
                        <a:pt x="19" y="54"/>
                        <a:pt x="19" y="53"/>
                        <a:pt x="19" y="51"/>
                      </a:cubicBezTo>
                      <a:cubicBezTo>
                        <a:pt x="19" y="48"/>
                        <a:pt x="18" y="46"/>
                        <a:pt x="19" y="42"/>
                      </a:cubicBezTo>
                      <a:cubicBezTo>
                        <a:pt x="20" y="37"/>
                        <a:pt x="23" y="34"/>
                        <a:pt x="24" y="33"/>
                      </a:cubicBezTo>
                      <a:cubicBezTo>
                        <a:pt x="25" y="31"/>
                        <a:pt x="26" y="28"/>
                        <a:pt x="28" y="26"/>
                      </a:cubicBezTo>
                      <a:cubicBezTo>
                        <a:pt x="30" y="25"/>
                        <a:pt x="30" y="18"/>
                        <a:pt x="29" y="12"/>
                      </a:cubicBezTo>
                      <a:cubicBezTo>
                        <a:pt x="29" y="11"/>
                        <a:pt x="29" y="11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8" y="7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5" name="Freeform 1343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6" name="Freeform 1344"/>
                <p:cNvSpPr>
                  <a:spLocks/>
                </p:cNvSpPr>
                <p:nvPr/>
              </p:nvSpPr>
              <p:spPr bwMode="auto">
                <a:xfrm>
                  <a:off x="1698" y="28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7" name="Freeform 1345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8" name="Freeform 1346"/>
                <p:cNvSpPr>
                  <a:spLocks/>
                </p:cNvSpPr>
                <p:nvPr/>
              </p:nvSpPr>
              <p:spPr bwMode="auto">
                <a:xfrm>
                  <a:off x="1705" y="2846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9" name="Freeform 1347"/>
                <p:cNvSpPr>
                  <a:spLocks/>
                </p:cNvSpPr>
                <p:nvPr/>
              </p:nvSpPr>
              <p:spPr bwMode="auto">
                <a:xfrm>
                  <a:off x="1670" y="2854"/>
                  <a:ext cx="15" cy="51"/>
                </a:xfrm>
                <a:custGeom>
                  <a:avLst/>
                  <a:gdLst>
                    <a:gd name="T0" fmla="*/ 2 w 16"/>
                    <a:gd name="T1" fmla="*/ 1 h 53"/>
                    <a:gd name="T2" fmla="*/ 2 w 16"/>
                    <a:gd name="T3" fmla="*/ 0 h 53"/>
                    <a:gd name="T4" fmla="*/ 0 w 16"/>
                    <a:gd name="T5" fmla="*/ 0 h 53"/>
                    <a:gd name="T6" fmla="*/ 0 w 16"/>
                    <a:gd name="T7" fmla="*/ 0 h 53"/>
                    <a:gd name="T8" fmla="*/ 0 w 16"/>
                    <a:gd name="T9" fmla="*/ 0 h 53"/>
                    <a:gd name="T10" fmla="*/ 0 w 16"/>
                    <a:gd name="T11" fmla="*/ 2 h 53"/>
                    <a:gd name="T12" fmla="*/ 0 w 16"/>
                    <a:gd name="T13" fmla="*/ 2 h 53"/>
                    <a:gd name="T14" fmla="*/ 1 w 16"/>
                    <a:gd name="T15" fmla="*/ 3 h 53"/>
                    <a:gd name="T16" fmla="*/ 1 w 16"/>
                    <a:gd name="T17" fmla="*/ 3 h 53"/>
                    <a:gd name="T18" fmla="*/ 1 w 16"/>
                    <a:gd name="T19" fmla="*/ 4 h 53"/>
                    <a:gd name="T20" fmla="*/ 1 w 16"/>
                    <a:gd name="T21" fmla="*/ 4 h 53"/>
                    <a:gd name="T22" fmla="*/ 1 w 16"/>
                    <a:gd name="T23" fmla="*/ 4 h 53"/>
                    <a:gd name="T24" fmla="*/ 4 w 16"/>
                    <a:gd name="T25" fmla="*/ 12 h 53"/>
                    <a:gd name="T26" fmla="*/ 4 w 16"/>
                    <a:gd name="T27" fmla="*/ 14 h 53"/>
                    <a:gd name="T28" fmla="*/ 5 w 16"/>
                    <a:gd name="T29" fmla="*/ 27 h 53"/>
                    <a:gd name="T30" fmla="*/ 8 w 16"/>
                    <a:gd name="T31" fmla="*/ 43 h 53"/>
                    <a:gd name="T32" fmla="*/ 8 w 16"/>
                    <a:gd name="T33" fmla="*/ 46 h 53"/>
                    <a:gd name="T34" fmla="*/ 8 w 16"/>
                    <a:gd name="T35" fmla="*/ 46 h 53"/>
                    <a:gd name="T36" fmla="*/ 9 w 16"/>
                    <a:gd name="T37" fmla="*/ 48 h 53"/>
                    <a:gd name="T38" fmla="*/ 9 w 16"/>
                    <a:gd name="T39" fmla="*/ 49 h 53"/>
                    <a:gd name="T40" fmla="*/ 10 w 16"/>
                    <a:gd name="T41" fmla="*/ 51 h 53"/>
                    <a:gd name="T42" fmla="*/ 10 w 16"/>
                    <a:gd name="T43" fmla="*/ 53 h 53"/>
                    <a:gd name="T44" fmla="*/ 11 w 16"/>
                    <a:gd name="T45" fmla="*/ 53 h 53"/>
                    <a:gd name="T46" fmla="*/ 11 w 16"/>
                    <a:gd name="T47" fmla="*/ 53 h 53"/>
                    <a:gd name="T48" fmla="*/ 16 w 16"/>
                    <a:gd name="T49" fmla="*/ 51 h 53"/>
                    <a:gd name="T50" fmla="*/ 16 w 16"/>
                    <a:gd name="T51" fmla="*/ 50 h 53"/>
                    <a:gd name="T52" fmla="*/ 16 w 16"/>
                    <a:gd name="T53" fmla="*/ 48 h 53"/>
                    <a:gd name="T54" fmla="*/ 16 w 16"/>
                    <a:gd name="T55" fmla="*/ 46 h 53"/>
                    <a:gd name="T56" fmla="*/ 16 w 16"/>
                    <a:gd name="T57" fmla="*/ 45 h 53"/>
                    <a:gd name="T58" fmla="*/ 16 w 16"/>
                    <a:gd name="T59" fmla="*/ 43 h 53"/>
                    <a:gd name="T60" fmla="*/ 16 w 16"/>
                    <a:gd name="T61" fmla="*/ 42 h 53"/>
                    <a:gd name="T62" fmla="*/ 16 w 16"/>
                    <a:gd name="T63" fmla="*/ 40 h 53"/>
                    <a:gd name="T64" fmla="*/ 16 w 16"/>
                    <a:gd name="T65" fmla="*/ 39 h 53"/>
                    <a:gd name="T66" fmla="*/ 16 w 16"/>
                    <a:gd name="T67" fmla="*/ 38 h 53"/>
                    <a:gd name="T68" fmla="*/ 16 w 16"/>
                    <a:gd name="T69" fmla="*/ 37 h 53"/>
                    <a:gd name="T70" fmla="*/ 16 w 16"/>
                    <a:gd name="T71" fmla="*/ 35 h 53"/>
                    <a:gd name="T72" fmla="*/ 16 w 16"/>
                    <a:gd name="T73" fmla="*/ 35 h 53"/>
                    <a:gd name="T74" fmla="*/ 16 w 16"/>
                    <a:gd name="T75" fmla="*/ 33 h 53"/>
                    <a:gd name="T76" fmla="*/ 16 w 16"/>
                    <a:gd name="T77" fmla="*/ 33 h 53"/>
                    <a:gd name="T78" fmla="*/ 15 w 16"/>
                    <a:gd name="T79" fmla="*/ 32 h 53"/>
                    <a:gd name="T80" fmla="*/ 15 w 16"/>
                    <a:gd name="T81" fmla="*/ 26 h 53"/>
                    <a:gd name="T82" fmla="*/ 14 w 16"/>
                    <a:gd name="T83" fmla="*/ 20 h 53"/>
                    <a:gd name="T84" fmla="*/ 13 w 16"/>
                    <a:gd name="T85" fmla="*/ 15 h 53"/>
                    <a:gd name="T86" fmla="*/ 12 w 16"/>
                    <a:gd name="T87" fmla="*/ 12 h 53"/>
                    <a:gd name="T88" fmla="*/ 11 w 16"/>
                    <a:gd name="T89" fmla="*/ 11 h 53"/>
                    <a:gd name="T90" fmla="*/ 10 w 16"/>
                    <a:gd name="T91" fmla="*/ 10 h 53"/>
                    <a:gd name="T92" fmla="*/ 9 w 16"/>
                    <a:gd name="T93" fmla="*/ 10 h 53"/>
                    <a:gd name="T94" fmla="*/ 9 w 16"/>
                    <a:gd name="T95" fmla="*/ 9 h 53"/>
                    <a:gd name="T96" fmla="*/ 8 w 16"/>
                    <a:gd name="T97" fmla="*/ 9 h 53"/>
                    <a:gd name="T98" fmla="*/ 8 w 16"/>
                    <a:gd name="T99" fmla="*/ 9 h 53"/>
                    <a:gd name="T100" fmla="*/ 7 w 16"/>
                    <a:gd name="T101" fmla="*/ 8 h 53"/>
                    <a:gd name="T102" fmla="*/ 7 w 16"/>
                    <a:gd name="T103" fmla="*/ 8 h 53"/>
                    <a:gd name="T104" fmla="*/ 7 w 16"/>
                    <a:gd name="T105" fmla="*/ 7 h 53"/>
                    <a:gd name="T106" fmla="*/ 6 w 16"/>
                    <a:gd name="T107" fmla="*/ 6 h 53"/>
                    <a:gd name="T108" fmla="*/ 6 w 16"/>
                    <a:gd name="T109" fmla="*/ 6 h 53"/>
                    <a:gd name="T110" fmla="*/ 6 w 16"/>
                    <a:gd name="T111" fmla="*/ 5 h 53"/>
                    <a:gd name="T112" fmla="*/ 6 w 16"/>
                    <a:gd name="T113" fmla="*/ 4 h 53"/>
                    <a:gd name="T114" fmla="*/ 6 w 16"/>
                    <a:gd name="T115" fmla="*/ 3 h 53"/>
                    <a:gd name="T116" fmla="*/ 5 w 16"/>
                    <a:gd name="T117" fmla="*/ 2 h 53"/>
                    <a:gd name="T118" fmla="*/ 5 w 16"/>
                    <a:gd name="T119" fmla="*/ 1 h 53"/>
                    <a:gd name="T120" fmla="*/ 2 w 16"/>
                    <a:gd name="T121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5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3" y="5"/>
                        <a:pt x="5" y="7"/>
                        <a:pt x="4" y="12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8"/>
                        <a:pt x="3" y="24"/>
                        <a:pt x="5" y="27"/>
                      </a:cubicBezTo>
                      <a:cubicBezTo>
                        <a:pt x="6" y="31"/>
                        <a:pt x="8" y="37"/>
                        <a:pt x="8" y="43"/>
                      </a:cubicBezTo>
                      <a:cubicBezTo>
                        <a:pt x="8" y="44"/>
                        <a:pt x="8" y="45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9" y="48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1"/>
                        <a:pt x="10" y="51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4" y="51"/>
                        <a:pt x="16" y="51"/>
                      </a:cubicBezTo>
                      <a:cubicBezTo>
                        <a:pt x="16" y="51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8"/>
                      </a:cubicBezTo>
                      <a:cubicBezTo>
                        <a:pt x="16" y="47"/>
                        <a:pt x="16" y="47"/>
                        <a:pt x="16" y="46"/>
                      </a:cubicBezTo>
                      <a:cubicBezTo>
                        <a:pt x="16" y="46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39"/>
                        <a:pt x="16" y="39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2"/>
                        <a:pt x="15" y="32"/>
                      </a:cubicBezTo>
                      <a:cubicBezTo>
                        <a:pt x="15" y="30"/>
                        <a:pt x="15" y="28"/>
                        <a:pt x="15" y="26"/>
                      </a:cubicBezTo>
                      <a:cubicBezTo>
                        <a:pt x="15" y="23"/>
                        <a:pt x="15" y="21"/>
                        <a:pt x="14" y="20"/>
                      </a:cubicBezTo>
                      <a:cubicBezTo>
                        <a:pt x="13" y="18"/>
                        <a:pt x="13" y="16"/>
                        <a:pt x="13" y="15"/>
                      </a:cubicBezTo>
                      <a:cubicBezTo>
                        <a:pt x="14" y="13"/>
                        <a:pt x="14" y="13"/>
                        <a:pt x="12" y="12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0" name="Freeform 1348"/>
                <p:cNvSpPr>
                  <a:spLocks/>
                </p:cNvSpPr>
                <p:nvPr/>
              </p:nvSpPr>
              <p:spPr bwMode="auto">
                <a:xfrm>
                  <a:off x="1674" y="285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1" name="Freeform 1349"/>
                <p:cNvSpPr>
                  <a:spLocks/>
                </p:cNvSpPr>
                <p:nvPr/>
              </p:nvSpPr>
              <p:spPr bwMode="auto">
                <a:xfrm>
                  <a:off x="1684" y="28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2" name="Freeform 1350"/>
                <p:cNvSpPr>
                  <a:spLocks/>
                </p:cNvSpPr>
                <p:nvPr/>
              </p:nvSpPr>
              <p:spPr bwMode="auto">
                <a:xfrm>
                  <a:off x="1677" y="286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3" name="Freeform 1351"/>
                <p:cNvSpPr>
                  <a:spLocks/>
                </p:cNvSpPr>
                <p:nvPr/>
              </p:nvSpPr>
              <p:spPr bwMode="auto">
                <a:xfrm>
                  <a:off x="1685" y="289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4" name="Freeform 1352"/>
                <p:cNvSpPr>
                  <a:spLocks/>
                </p:cNvSpPr>
                <p:nvPr/>
              </p:nvSpPr>
              <p:spPr bwMode="auto">
                <a:xfrm>
                  <a:off x="1685" y="289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5" name="Freeform 1353"/>
                <p:cNvSpPr>
                  <a:spLocks/>
                </p:cNvSpPr>
                <p:nvPr/>
              </p:nvSpPr>
              <p:spPr bwMode="auto">
                <a:xfrm>
                  <a:off x="1678" y="286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6" name="Freeform 1354"/>
                <p:cNvSpPr>
                  <a:spLocks/>
                </p:cNvSpPr>
                <p:nvPr/>
              </p:nvSpPr>
              <p:spPr bwMode="auto">
                <a:xfrm>
                  <a:off x="1685" y="2893"/>
                  <a:ext cx="0" cy="1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7" name="Freeform 1355"/>
                <p:cNvSpPr>
                  <a:spLocks/>
                </p:cNvSpPr>
                <p:nvPr/>
              </p:nvSpPr>
              <p:spPr bwMode="auto">
                <a:xfrm>
                  <a:off x="1676" y="286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8" name="Freeform 1356"/>
                <p:cNvSpPr>
                  <a:spLocks/>
                </p:cNvSpPr>
                <p:nvPr/>
              </p:nvSpPr>
              <p:spPr bwMode="auto">
                <a:xfrm>
                  <a:off x="1685" y="28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9" name="Freeform 1357"/>
                <p:cNvSpPr>
                  <a:spLocks/>
                </p:cNvSpPr>
                <p:nvPr/>
              </p:nvSpPr>
              <p:spPr bwMode="auto">
                <a:xfrm>
                  <a:off x="1685" y="288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0" name="Freeform 1358"/>
                <p:cNvSpPr>
                  <a:spLocks/>
                </p:cNvSpPr>
                <p:nvPr/>
              </p:nvSpPr>
              <p:spPr bwMode="auto">
                <a:xfrm>
                  <a:off x="1685" y="28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1" name="Freeform 1359"/>
                <p:cNvSpPr>
                  <a:spLocks/>
                </p:cNvSpPr>
                <p:nvPr/>
              </p:nvSpPr>
              <p:spPr bwMode="auto">
                <a:xfrm>
                  <a:off x="1676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2" name="Freeform 1360"/>
                <p:cNvSpPr>
                  <a:spLocks/>
                </p:cNvSpPr>
                <p:nvPr/>
              </p:nvSpPr>
              <p:spPr bwMode="auto">
                <a:xfrm>
                  <a:off x="1675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3" name="Freeform 1361"/>
                <p:cNvSpPr>
                  <a:spLocks/>
                </p:cNvSpPr>
                <p:nvPr/>
              </p:nvSpPr>
              <p:spPr bwMode="auto">
                <a:xfrm>
                  <a:off x="1675" y="28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4" name="Freeform 1362"/>
                <p:cNvSpPr>
                  <a:spLocks/>
                </p:cNvSpPr>
                <p:nvPr/>
              </p:nvSpPr>
              <p:spPr bwMode="auto">
                <a:xfrm>
                  <a:off x="1685" y="29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5" name="Freeform 136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4" cy="7"/>
                </a:xfrm>
                <a:custGeom>
                  <a:avLst/>
                  <a:gdLst>
                    <a:gd name="T0" fmla="*/ 4 w 4"/>
                    <a:gd name="T1" fmla="*/ 7 h 7"/>
                    <a:gd name="T2" fmla="*/ 4 w 4"/>
                    <a:gd name="T3" fmla="*/ 7 h 7"/>
                    <a:gd name="T4" fmla="*/ 3 w 4"/>
                    <a:gd name="T5" fmla="*/ 5 h 7"/>
                    <a:gd name="T6" fmla="*/ 3 w 4"/>
                    <a:gd name="T7" fmla="*/ 5 h 7"/>
                    <a:gd name="T8" fmla="*/ 2 w 4"/>
                    <a:gd name="T9" fmla="*/ 4 h 7"/>
                    <a:gd name="T10" fmla="*/ 2 w 4"/>
                    <a:gd name="T11" fmla="*/ 3 h 7"/>
                    <a:gd name="T12" fmla="*/ 1 w 4"/>
                    <a:gd name="T13" fmla="*/ 1 h 7"/>
                    <a:gd name="T14" fmla="*/ 0 w 4"/>
                    <a:gd name="T15" fmla="*/ 0 h 7"/>
                    <a:gd name="T16" fmla="*/ 0 w 4"/>
                    <a:gd name="T17" fmla="*/ 0 h 7"/>
                    <a:gd name="T18" fmla="*/ 0 w 4"/>
                    <a:gd name="T19" fmla="*/ 2 h 7"/>
                    <a:gd name="T20" fmla="*/ 0 w 4"/>
                    <a:gd name="T21" fmla="*/ 2 h 7"/>
                    <a:gd name="T22" fmla="*/ 0 w 4"/>
                    <a:gd name="T23" fmla="*/ 3 h 7"/>
                    <a:gd name="T24" fmla="*/ 0 w 4"/>
                    <a:gd name="T25" fmla="*/ 3 h 7"/>
                    <a:gd name="T26" fmla="*/ 0 w 4"/>
                    <a:gd name="T27" fmla="*/ 4 h 7"/>
                    <a:gd name="T28" fmla="*/ 3 w 4"/>
                    <a:gd name="T29" fmla="*/ 7 h 7"/>
                    <a:gd name="T30" fmla="*/ 4 w 4"/>
                    <a:gd name="T31" fmla="*/ 7 h 7"/>
                    <a:gd name="T32" fmla="*/ 4 w 4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4" y="7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6" name="Freeform 1364"/>
                <p:cNvSpPr>
                  <a:spLocks/>
                </p:cNvSpPr>
                <p:nvPr/>
              </p:nvSpPr>
              <p:spPr bwMode="auto">
                <a:xfrm>
                  <a:off x="1763" y="2847"/>
                  <a:ext cx="76" cy="105"/>
                </a:xfrm>
                <a:custGeom>
                  <a:avLst/>
                  <a:gdLst>
                    <a:gd name="T0" fmla="*/ 32 w 79"/>
                    <a:gd name="T1" fmla="*/ 104 h 110"/>
                    <a:gd name="T2" fmla="*/ 33 w 79"/>
                    <a:gd name="T3" fmla="*/ 104 h 110"/>
                    <a:gd name="T4" fmla="*/ 49 w 79"/>
                    <a:gd name="T5" fmla="*/ 105 h 110"/>
                    <a:gd name="T6" fmla="*/ 50 w 79"/>
                    <a:gd name="T7" fmla="*/ 105 h 110"/>
                    <a:gd name="T8" fmla="*/ 53 w 79"/>
                    <a:gd name="T9" fmla="*/ 105 h 110"/>
                    <a:gd name="T10" fmla="*/ 55 w 79"/>
                    <a:gd name="T11" fmla="*/ 105 h 110"/>
                    <a:gd name="T12" fmla="*/ 58 w 79"/>
                    <a:gd name="T13" fmla="*/ 105 h 110"/>
                    <a:gd name="T14" fmla="*/ 63 w 79"/>
                    <a:gd name="T15" fmla="*/ 105 h 110"/>
                    <a:gd name="T16" fmla="*/ 77 w 79"/>
                    <a:gd name="T17" fmla="*/ 110 h 110"/>
                    <a:gd name="T18" fmla="*/ 79 w 79"/>
                    <a:gd name="T19" fmla="*/ 103 h 110"/>
                    <a:gd name="T20" fmla="*/ 78 w 79"/>
                    <a:gd name="T21" fmla="*/ 102 h 110"/>
                    <a:gd name="T22" fmla="*/ 77 w 79"/>
                    <a:gd name="T23" fmla="*/ 101 h 110"/>
                    <a:gd name="T24" fmla="*/ 70 w 79"/>
                    <a:gd name="T25" fmla="*/ 95 h 110"/>
                    <a:gd name="T26" fmla="*/ 67 w 79"/>
                    <a:gd name="T27" fmla="*/ 90 h 110"/>
                    <a:gd name="T28" fmla="*/ 66 w 79"/>
                    <a:gd name="T29" fmla="*/ 84 h 110"/>
                    <a:gd name="T30" fmla="*/ 62 w 79"/>
                    <a:gd name="T31" fmla="*/ 68 h 110"/>
                    <a:gd name="T32" fmla="*/ 63 w 79"/>
                    <a:gd name="T33" fmla="*/ 59 h 110"/>
                    <a:gd name="T34" fmla="*/ 67 w 79"/>
                    <a:gd name="T35" fmla="*/ 51 h 110"/>
                    <a:gd name="T36" fmla="*/ 69 w 79"/>
                    <a:gd name="T37" fmla="*/ 49 h 110"/>
                    <a:gd name="T38" fmla="*/ 70 w 79"/>
                    <a:gd name="T39" fmla="*/ 47 h 110"/>
                    <a:gd name="T40" fmla="*/ 72 w 79"/>
                    <a:gd name="T41" fmla="*/ 46 h 110"/>
                    <a:gd name="T42" fmla="*/ 71 w 79"/>
                    <a:gd name="T43" fmla="*/ 45 h 110"/>
                    <a:gd name="T44" fmla="*/ 70 w 79"/>
                    <a:gd name="T45" fmla="*/ 42 h 110"/>
                    <a:gd name="T46" fmla="*/ 64 w 79"/>
                    <a:gd name="T47" fmla="*/ 33 h 110"/>
                    <a:gd name="T48" fmla="*/ 58 w 79"/>
                    <a:gd name="T49" fmla="*/ 27 h 110"/>
                    <a:gd name="T50" fmla="*/ 57 w 79"/>
                    <a:gd name="T51" fmla="*/ 21 h 110"/>
                    <a:gd name="T52" fmla="*/ 64 w 79"/>
                    <a:gd name="T53" fmla="*/ 17 h 110"/>
                    <a:gd name="T54" fmla="*/ 70 w 79"/>
                    <a:gd name="T55" fmla="*/ 17 h 110"/>
                    <a:gd name="T56" fmla="*/ 66 w 79"/>
                    <a:gd name="T57" fmla="*/ 2 h 110"/>
                    <a:gd name="T58" fmla="*/ 66 w 79"/>
                    <a:gd name="T59" fmla="*/ 0 h 110"/>
                    <a:gd name="T60" fmla="*/ 66 w 79"/>
                    <a:gd name="T61" fmla="*/ 1 h 110"/>
                    <a:gd name="T62" fmla="*/ 59 w 79"/>
                    <a:gd name="T63" fmla="*/ 6 h 110"/>
                    <a:gd name="T64" fmla="*/ 49 w 79"/>
                    <a:gd name="T65" fmla="*/ 26 h 110"/>
                    <a:gd name="T66" fmla="*/ 49 w 79"/>
                    <a:gd name="T67" fmla="*/ 30 h 110"/>
                    <a:gd name="T68" fmla="*/ 43 w 79"/>
                    <a:gd name="T69" fmla="*/ 37 h 110"/>
                    <a:gd name="T70" fmla="*/ 34 w 79"/>
                    <a:gd name="T71" fmla="*/ 57 h 110"/>
                    <a:gd name="T72" fmla="*/ 26 w 79"/>
                    <a:gd name="T73" fmla="*/ 59 h 110"/>
                    <a:gd name="T74" fmla="*/ 15 w 79"/>
                    <a:gd name="T75" fmla="*/ 56 h 110"/>
                    <a:gd name="T76" fmla="*/ 3 w 79"/>
                    <a:gd name="T77" fmla="*/ 68 h 110"/>
                    <a:gd name="T78" fmla="*/ 2 w 79"/>
                    <a:gd name="T79" fmla="*/ 69 h 110"/>
                    <a:gd name="T80" fmla="*/ 2 w 79"/>
                    <a:gd name="T81" fmla="*/ 70 h 110"/>
                    <a:gd name="T82" fmla="*/ 2 w 79"/>
                    <a:gd name="T83" fmla="*/ 71 h 110"/>
                    <a:gd name="T84" fmla="*/ 2 w 79"/>
                    <a:gd name="T85" fmla="*/ 72 h 110"/>
                    <a:gd name="T86" fmla="*/ 1 w 79"/>
                    <a:gd name="T87" fmla="*/ 74 h 110"/>
                    <a:gd name="T88" fmla="*/ 1 w 79"/>
                    <a:gd name="T89" fmla="*/ 76 h 110"/>
                    <a:gd name="T90" fmla="*/ 0 w 79"/>
                    <a:gd name="T91" fmla="*/ 78 h 110"/>
                    <a:gd name="T92" fmla="*/ 3 w 79"/>
                    <a:gd name="T93" fmla="*/ 82 h 110"/>
                    <a:gd name="T94" fmla="*/ 6 w 79"/>
                    <a:gd name="T95" fmla="*/ 85 h 110"/>
                    <a:gd name="T96" fmla="*/ 12 w 79"/>
                    <a:gd name="T97" fmla="*/ 85 h 110"/>
                    <a:gd name="T98" fmla="*/ 15 w 79"/>
                    <a:gd name="T99" fmla="*/ 100 h 110"/>
                    <a:gd name="T100" fmla="*/ 27 w 79"/>
                    <a:gd name="T101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9" h="110">
                      <a:moveTo>
                        <a:pt x="32" y="104"/>
                      </a:move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5" y="104"/>
                        <a:pt x="42" y="105"/>
                        <a:pt x="49" y="105"/>
                      </a:cubicBezTo>
                      <a:cubicBezTo>
                        <a:pt x="49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1" y="105"/>
                        <a:pt x="52" y="105"/>
                        <a:pt x="52" y="105"/>
                      </a:cubicBezTo>
                      <a:cubicBezTo>
                        <a:pt x="52" y="105"/>
                        <a:pt x="53" y="105"/>
                        <a:pt x="53" y="105"/>
                      </a:cubicBezTo>
                      <a:cubicBezTo>
                        <a:pt x="53" y="105"/>
                        <a:pt x="54" y="105"/>
                        <a:pt x="54" y="105"/>
                      </a:cubicBezTo>
                      <a:cubicBezTo>
                        <a:pt x="55" y="105"/>
                        <a:pt x="55" y="105"/>
                        <a:pt x="55" y="105"/>
                      </a:cubicBezTo>
                      <a:cubicBezTo>
                        <a:pt x="56" y="105"/>
                        <a:pt x="56" y="105"/>
                        <a:pt x="56" y="105"/>
                      </a:cubicBezTo>
                      <a:cubicBezTo>
                        <a:pt x="57" y="105"/>
                        <a:pt x="57" y="105"/>
                        <a:pt x="58" y="105"/>
                      </a:cubicBezTo>
                      <a:cubicBezTo>
                        <a:pt x="61" y="105"/>
                        <a:pt x="62" y="105"/>
                        <a:pt x="62" y="105"/>
                      </a:cubicBezTo>
                      <a:cubicBezTo>
                        <a:pt x="62" y="105"/>
                        <a:pt x="63" y="105"/>
                        <a:pt x="63" y="105"/>
                      </a:cubicBezTo>
                      <a:cubicBezTo>
                        <a:pt x="66" y="105"/>
                        <a:pt x="73" y="108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08"/>
                        <a:pt x="78" y="106"/>
                        <a:pt x="78" y="104"/>
                      </a:cubicBezTo>
                      <a:cubicBezTo>
                        <a:pt x="78" y="104"/>
                        <a:pt x="78" y="103"/>
                        <a:pt x="79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2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7" y="102"/>
                        <a:pt x="77" y="102"/>
                        <a:pt x="77" y="101"/>
                      </a:cubicBezTo>
                      <a:cubicBezTo>
                        <a:pt x="77" y="101"/>
                        <a:pt x="75" y="99"/>
                        <a:pt x="74" y="98"/>
                      </a:cubicBezTo>
                      <a:cubicBezTo>
                        <a:pt x="73" y="97"/>
                        <a:pt x="71" y="96"/>
                        <a:pt x="70" y="95"/>
                      </a:cubicBezTo>
                      <a:cubicBezTo>
                        <a:pt x="68" y="92"/>
                        <a:pt x="68" y="91"/>
                        <a:pt x="68" y="91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67" y="89"/>
                        <a:pt x="68" y="86"/>
                        <a:pt x="66" y="84"/>
                      </a:cubicBezTo>
                      <a:cubicBezTo>
                        <a:pt x="64" y="81"/>
                        <a:pt x="62" y="78"/>
                        <a:pt x="62" y="74"/>
                      </a:cubicBezTo>
                      <a:cubicBezTo>
                        <a:pt x="62" y="72"/>
                        <a:pt x="62" y="70"/>
                        <a:pt x="62" y="68"/>
                      </a:cubicBezTo>
                      <a:cubicBezTo>
                        <a:pt x="61" y="67"/>
                        <a:pt x="61" y="66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5" y="57"/>
                        <a:pt x="66" y="55"/>
                        <a:pt x="66" y="53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0"/>
                        <a:pt x="68" y="50"/>
                        <a:pt x="68" y="50"/>
                      </a:cubicBezTo>
                      <a:cubicBezTo>
                        <a:pt x="68" y="50"/>
                        <a:pt x="68" y="49"/>
                        <a:pt x="69" y="49"/>
                      </a:cubicBezTo>
                      <a:cubicBezTo>
                        <a:pt x="69" y="49"/>
                        <a:pt x="69" y="48"/>
                        <a:pt x="69" y="48"/>
                      </a:cubicBezTo>
                      <a:cubicBezTo>
                        <a:pt x="70" y="48"/>
                        <a:pt x="70" y="47"/>
                        <a:pt x="70" y="47"/>
                      </a:cubicBezTo>
                      <a:cubicBezTo>
                        <a:pt x="71" y="47"/>
                        <a:pt x="71" y="47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1" y="44"/>
                        <a:pt x="71" y="44"/>
                        <a:pt x="70" y="43"/>
                      </a:cubicBezTo>
                      <a:cubicBezTo>
                        <a:pt x="70" y="43"/>
                        <a:pt x="70" y="43"/>
                        <a:pt x="70" y="42"/>
                      </a:cubicBezTo>
                      <a:cubicBezTo>
                        <a:pt x="70" y="41"/>
                        <a:pt x="69" y="40"/>
                        <a:pt x="69" y="39"/>
                      </a:cubicBezTo>
                      <a:cubicBezTo>
                        <a:pt x="68" y="36"/>
                        <a:pt x="66" y="35"/>
                        <a:pt x="64" y="33"/>
                      </a:cubicBezTo>
                      <a:cubicBezTo>
                        <a:pt x="63" y="32"/>
                        <a:pt x="61" y="31"/>
                        <a:pt x="60" y="30"/>
                      </a:cubicBezTo>
                      <a:cubicBezTo>
                        <a:pt x="59" y="29"/>
                        <a:pt x="58" y="28"/>
                        <a:pt x="58" y="27"/>
                      </a:cubicBezTo>
                      <a:cubicBezTo>
                        <a:pt x="57" y="26"/>
                        <a:pt x="56" y="24"/>
                        <a:pt x="56" y="23"/>
                      </a:cubicBezTo>
                      <a:cubicBezTo>
                        <a:pt x="56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17"/>
                        <a:pt x="62" y="17"/>
                        <a:pt x="64" y="17"/>
                      </a:cubicBezTo>
                      <a:cubicBezTo>
                        <a:pt x="66" y="17"/>
                        <a:pt x="67" y="17"/>
                        <a:pt x="69" y="17"/>
                      </a:cubicBezTo>
                      <a:cubicBezTo>
                        <a:pt x="69" y="17"/>
                        <a:pt x="70" y="17"/>
                        <a:pt x="70" y="17"/>
                      </a:cubicBezTo>
                      <a:cubicBezTo>
                        <a:pt x="68" y="14"/>
                        <a:pt x="66" y="8"/>
                        <a:pt x="66" y="3"/>
                      </a:cubicBezTo>
                      <a:cubicBezTo>
                        <a:pt x="66" y="3"/>
                        <a:pt x="66" y="2"/>
                        <a:pt x="66" y="2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1"/>
                      </a:cubicBezTo>
                      <a:cubicBezTo>
                        <a:pt x="66" y="4"/>
                        <a:pt x="62" y="5"/>
                        <a:pt x="60" y="5"/>
                      </a:cubicBezTo>
                      <a:cubicBezTo>
                        <a:pt x="60" y="5"/>
                        <a:pt x="59" y="6"/>
                        <a:pt x="59" y="6"/>
                      </a:cubicBezTo>
                      <a:cubicBezTo>
                        <a:pt x="58" y="7"/>
                        <a:pt x="53" y="15"/>
                        <a:pt x="53" y="16"/>
                      </a:cubicBezTo>
                      <a:cubicBezTo>
                        <a:pt x="53" y="18"/>
                        <a:pt x="52" y="25"/>
                        <a:pt x="49" y="26"/>
                      </a:cubicBezTo>
                      <a:cubicBezTo>
                        <a:pt x="49" y="26"/>
                        <a:pt x="49" y="28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2"/>
                        <a:pt x="47" y="33"/>
                        <a:pt x="46" y="34"/>
                      </a:cubicBezTo>
                      <a:cubicBezTo>
                        <a:pt x="45" y="35"/>
                        <a:pt x="43" y="36"/>
                        <a:pt x="43" y="37"/>
                      </a:cubicBezTo>
                      <a:cubicBezTo>
                        <a:pt x="43" y="39"/>
                        <a:pt x="41" y="44"/>
                        <a:pt x="36" y="53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2" y="60"/>
                        <a:pt x="31" y="62"/>
                        <a:pt x="29" y="62"/>
                      </a:cubicBezTo>
                      <a:cubicBezTo>
                        <a:pt x="28" y="62"/>
                        <a:pt x="27" y="62"/>
                        <a:pt x="26" y="59"/>
                      </a:cubicBezTo>
                      <a:cubicBezTo>
                        <a:pt x="26" y="57"/>
                        <a:pt x="23" y="55"/>
                        <a:pt x="22" y="55"/>
                      </a:cubicBezTo>
                      <a:cubicBezTo>
                        <a:pt x="19" y="57"/>
                        <a:pt x="17" y="56"/>
                        <a:pt x="15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3" y="57"/>
                        <a:pt x="8" y="62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9"/>
                        <a:pt x="2" y="69"/>
                      </a:cubicBezTo>
                      <a:cubicBezTo>
                        <a:pt x="2" y="69"/>
                        <a:pt x="2" y="69"/>
                        <a:pt x="2" y="69"/>
                      </a:cubicBezTo>
                      <a:cubicBezTo>
                        <a:pt x="2" y="69"/>
                        <a:pt x="2" y="70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3"/>
                        <a:pt x="1" y="73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5"/>
                        <a:pt x="1" y="75"/>
                      </a:cubicBezTo>
                      <a:cubicBezTo>
                        <a:pt x="1" y="75"/>
                        <a:pt x="1" y="76"/>
                        <a:pt x="1" y="76"/>
                      </a:cubicBezTo>
                      <a:cubicBezTo>
                        <a:pt x="1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8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1" y="79"/>
                        <a:pt x="2" y="80"/>
                        <a:pt x="3" y="82"/>
                      </a:cubicBezTo>
                      <a:cubicBezTo>
                        <a:pt x="3" y="82"/>
                        <a:pt x="3" y="83"/>
                        <a:pt x="4" y="84"/>
                      </a:cubicBezTo>
                      <a:cubicBezTo>
                        <a:pt x="4" y="84"/>
                        <a:pt x="5" y="85"/>
                        <a:pt x="6" y="85"/>
                      </a:cubicBezTo>
                      <a:cubicBezTo>
                        <a:pt x="7" y="85"/>
                        <a:pt x="7" y="85"/>
                        <a:pt x="8" y="85"/>
                      </a:cubicBezTo>
                      <a:cubicBezTo>
                        <a:pt x="10" y="84"/>
                        <a:pt x="11" y="84"/>
                        <a:pt x="12" y="85"/>
                      </a:cubicBezTo>
                      <a:cubicBezTo>
                        <a:pt x="15" y="87"/>
                        <a:pt x="17" y="96"/>
                        <a:pt x="16" y="98"/>
                      </a:cubicBezTo>
                      <a:cubicBezTo>
                        <a:pt x="16" y="99"/>
                        <a:pt x="16" y="100"/>
                        <a:pt x="15" y="100"/>
                      </a:cubicBezTo>
                      <a:cubicBezTo>
                        <a:pt x="15" y="102"/>
                        <a:pt x="14" y="104"/>
                        <a:pt x="14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7" name="Freeform 1365"/>
                <p:cNvSpPr>
                  <a:spLocks/>
                </p:cNvSpPr>
                <p:nvPr/>
              </p:nvSpPr>
              <p:spPr bwMode="auto">
                <a:xfrm>
                  <a:off x="1829" y="289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8" name="Freeform 1366"/>
                <p:cNvSpPr>
                  <a:spLocks/>
                </p:cNvSpPr>
                <p:nvPr/>
              </p:nvSpPr>
              <p:spPr bwMode="auto">
                <a:xfrm>
                  <a:off x="1838" y="29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9" name="Freeform 1367"/>
                <p:cNvSpPr>
                  <a:spLocks/>
                </p:cNvSpPr>
                <p:nvPr/>
              </p:nvSpPr>
              <p:spPr bwMode="auto">
                <a:xfrm>
                  <a:off x="1830" y="289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0" name="Freeform 1368"/>
                <p:cNvSpPr>
                  <a:spLocks/>
                </p:cNvSpPr>
                <p:nvPr/>
              </p:nvSpPr>
              <p:spPr bwMode="auto">
                <a:xfrm>
                  <a:off x="1837" y="294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1" name="Freeform 1369"/>
                <p:cNvSpPr>
                  <a:spLocks/>
                </p:cNvSpPr>
                <p:nvPr/>
              </p:nvSpPr>
              <p:spPr bwMode="auto">
                <a:xfrm>
                  <a:off x="1827" y="28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2" name="Freeform 1370"/>
                <p:cNvSpPr>
                  <a:spLocks/>
                </p:cNvSpPr>
                <p:nvPr/>
              </p:nvSpPr>
              <p:spPr bwMode="auto">
                <a:xfrm>
                  <a:off x="1822" y="283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3" name="Freeform 1371"/>
                <p:cNvSpPr>
                  <a:spLocks/>
                </p:cNvSpPr>
                <p:nvPr/>
              </p:nvSpPr>
              <p:spPr bwMode="auto">
                <a:xfrm>
                  <a:off x="1826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4" name="Freeform 1372"/>
                <p:cNvSpPr>
                  <a:spLocks/>
                </p:cNvSpPr>
                <p:nvPr/>
              </p:nvSpPr>
              <p:spPr bwMode="auto">
                <a:xfrm>
                  <a:off x="1822" y="283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5" name="Freeform 137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6" name="Freeform 1374"/>
                <p:cNvSpPr>
                  <a:spLocks/>
                </p:cNvSpPr>
                <p:nvPr/>
              </p:nvSpPr>
              <p:spPr bwMode="auto">
                <a:xfrm>
                  <a:off x="1765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7" name="Freeform 1375"/>
                <p:cNvSpPr>
                  <a:spLocks/>
                </p:cNvSpPr>
                <p:nvPr/>
              </p:nvSpPr>
              <p:spPr bwMode="auto">
                <a:xfrm>
                  <a:off x="1764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8" name="Freeform 1376"/>
                <p:cNvSpPr>
                  <a:spLocks/>
                </p:cNvSpPr>
                <p:nvPr/>
              </p:nvSpPr>
              <p:spPr bwMode="auto">
                <a:xfrm>
                  <a:off x="1763" y="292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9" name="Freeform 1377"/>
                <p:cNvSpPr>
                  <a:spLocks/>
                </p:cNvSpPr>
                <p:nvPr/>
              </p:nvSpPr>
              <p:spPr bwMode="auto">
                <a:xfrm>
                  <a:off x="1791" y="2897"/>
                  <a:ext cx="7" cy="9"/>
                </a:xfrm>
                <a:custGeom>
                  <a:avLst/>
                  <a:gdLst>
                    <a:gd name="T0" fmla="*/ 5 w 7"/>
                    <a:gd name="T1" fmla="*/ 4 h 9"/>
                    <a:gd name="T2" fmla="*/ 7 w 7"/>
                    <a:gd name="T3" fmla="*/ 0 h 9"/>
                    <a:gd name="T4" fmla="*/ 5 w 7"/>
                    <a:gd name="T5" fmla="*/ 4 h 9"/>
                    <a:gd name="T6" fmla="*/ 0 w 7"/>
                    <a:gd name="T7" fmla="*/ 9 h 9"/>
                    <a:gd name="T8" fmla="*/ 5 w 7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5" y="4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7"/>
                        <a:pt x="2" y="9"/>
                        <a:pt x="0" y="9"/>
                      </a:cubicBezTo>
                      <a:cubicBezTo>
                        <a:pt x="2" y="9"/>
                        <a:pt x="3" y="7"/>
                        <a:pt x="5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0" name="Freeform 1378"/>
                <p:cNvSpPr>
                  <a:spLocks/>
                </p:cNvSpPr>
                <p:nvPr/>
              </p:nvSpPr>
              <p:spPr bwMode="auto">
                <a:xfrm>
                  <a:off x="1764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1" name="Freeform 1379"/>
                <p:cNvSpPr>
                  <a:spLocks/>
                </p:cNvSpPr>
                <p:nvPr/>
              </p:nvSpPr>
              <p:spPr bwMode="auto">
                <a:xfrm>
                  <a:off x="1765" y="29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2" name="Freeform 1380"/>
                <p:cNvSpPr>
                  <a:spLocks/>
                </p:cNvSpPr>
                <p:nvPr/>
              </p:nvSpPr>
              <p:spPr bwMode="auto">
                <a:xfrm>
                  <a:off x="1765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3" name="Freeform 1381"/>
                <p:cNvSpPr>
                  <a:spLocks/>
                </p:cNvSpPr>
                <p:nvPr/>
              </p:nvSpPr>
              <p:spPr bwMode="auto">
                <a:xfrm>
                  <a:off x="1765" y="29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4" name="Freeform 1382"/>
                <p:cNvSpPr>
                  <a:spLocks/>
                </p:cNvSpPr>
                <p:nvPr/>
              </p:nvSpPr>
              <p:spPr bwMode="auto">
                <a:xfrm>
                  <a:off x="1578" y="2859"/>
                  <a:ext cx="61" cy="64"/>
                </a:xfrm>
                <a:custGeom>
                  <a:avLst/>
                  <a:gdLst>
                    <a:gd name="T0" fmla="*/ 59 w 64"/>
                    <a:gd name="T1" fmla="*/ 9 h 67"/>
                    <a:gd name="T2" fmla="*/ 56 w 64"/>
                    <a:gd name="T3" fmla="*/ 8 h 67"/>
                    <a:gd name="T4" fmla="*/ 45 w 64"/>
                    <a:gd name="T5" fmla="*/ 12 h 67"/>
                    <a:gd name="T6" fmla="*/ 35 w 64"/>
                    <a:gd name="T7" fmla="*/ 5 h 67"/>
                    <a:gd name="T8" fmla="*/ 34 w 64"/>
                    <a:gd name="T9" fmla="*/ 4 h 67"/>
                    <a:gd name="T10" fmla="*/ 33 w 64"/>
                    <a:gd name="T11" fmla="*/ 3 h 67"/>
                    <a:gd name="T12" fmla="*/ 32 w 64"/>
                    <a:gd name="T13" fmla="*/ 3 h 67"/>
                    <a:gd name="T14" fmla="*/ 31 w 64"/>
                    <a:gd name="T15" fmla="*/ 3 h 67"/>
                    <a:gd name="T16" fmla="*/ 30 w 64"/>
                    <a:gd name="T17" fmla="*/ 3 h 67"/>
                    <a:gd name="T18" fmla="*/ 23 w 64"/>
                    <a:gd name="T19" fmla="*/ 4 h 67"/>
                    <a:gd name="T20" fmla="*/ 21 w 64"/>
                    <a:gd name="T21" fmla="*/ 1 h 67"/>
                    <a:gd name="T22" fmla="*/ 11 w 64"/>
                    <a:gd name="T23" fmla="*/ 5 h 67"/>
                    <a:gd name="T24" fmla="*/ 5 w 64"/>
                    <a:gd name="T25" fmla="*/ 6 h 67"/>
                    <a:gd name="T26" fmla="*/ 5 w 64"/>
                    <a:gd name="T27" fmla="*/ 6 h 67"/>
                    <a:gd name="T28" fmla="*/ 4 w 64"/>
                    <a:gd name="T29" fmla="*/ 6 h 67"/>
                    <a:gd name="T30" fmla="*/ 4 w 64"/>
                    <a:gd name="T31" fmla="*/ 7 h 67"/>
                    <a:gd name="T32" fmla="*/ 4 w 64"/>
                    <a:gd name="T33" fmla="*/ 9 h 67"/>
                    <a:gd name="T34" fmla="*/ 4 w 64"/>
                    <a:gd name="T35" fmla="*/ 10 h 67"/>
                    <a:gd name="T36" fmla="*/ 7 w 64"/>
                    <a:gd name="T37" fmla="*/ 18 h 67"/>
                    <a:gd name="T38" fmla="*/ 8 w 64"/>
                    <a:gd name="T39" fmla="*/ 26 h 67"/>
                    <a:gd name="T40" fmla="*/ 3 w 64"/>
                    <a:gd name="T41" fmla="*/ 26 h 67"/>
                    <a:gd name="T42" fmla="*/ 4 w 64"/>
                    <a:gd name="T43" fmla="*/ 33 h 67"/>
                    <a:gd name="T44" fmla="*/ 2 w 64"/>
                    <a:gd name="T45" fmla="*/ 36 h 67"/>
                    <a:gd name="T46" fmla="*/ 1 w 64"/>
                    <a:gd name="T47" fmla="*/ 38 h 67"/>
                    <a:gd name="T48" fmla="*/ 2 w 64"/>
                    <a:gd name="T49" fmla="*/ 42 h 67"/>
                    <a:gd name="T50" fmla="*/ 3 w 64"/>
                    <a:gd name="T51" fmla="*/ 48 h 67"/>
                    <a:gd name="T52" fmla="*/ 13 w 64"/>
                    <a:gd name="T53" fmla="*/ 58 h 67"/>
                    <a:gd name="T54" fmla="*/ 11 w 64"/>
                    <a:gd name="T55" fmla="*/ 64 h 67"/>
                    <a:gd name="T56" fmla="*/ 10 w 64"/>
                    <a:gd name="T57" fmla="*/ 66 h 67"/>
                    <a:gd name="T58" fmla="*/ 22 w 64"/>
                    <a:gd name="T59" fmla="*/ 64 h 67"/>
                    <a:gd name="T60" fmla="*/ 61 w 64"/>
                    <a:gd name="T61" fmla="*/ 60 h 67"/>
                    <a:gd name="T62" fmla="*/ 61 w 64"/>
                    <a:gd name="T63" fmla="*/ 59 h 67"/>
                    <a:gd name="T64" fmla="*/ 61 w 64"/>
                    <a:gd name="T65" fmla="*/ 58 h 67"/>
                    <a:gd name="T66" fmla="*/ 56 w 64"/>
                    <a:gd name="T67" fmla="*/ 44 h 67"/>
                    <a:gd name="T68" fmla="*/ 60 w 64"/>
                    <a:gd name="T69" fmla="*/ 34 h 67"/>
                    <a:gd name="T70" fmla="*/ 64 w 64"/>
                    <a:gd name="T71" fmla="*/ 26 h 67"/>
                    <a:gd name="T72" fmla="*/ 64 w 64"/>
                    <a:gd name="T73" fmla="*/ 25 h 67"/>
                    <a:gd name="T74" fmla="*/ 64 w 64"/>
                    <a:gd name="T75" fmla="*/ 23 h 67"/>
                    <a:gd name="T76" fmla="*/ 64 w 64"/>
                    <a:gd name="T77" fmla="*/ 21 h 67"/>
                    <a:gd name="T78" fmla="*/ 63 w 64"/>
                    <a:gd name="T79" fmla="*/ 19 h 67"/>
                    <a:gd name="T80" fmla="*/ 63 w 64"/>
                    <a:gd name="T81" fmla="*/ 16 h 67"/>
                    <a:gd name="T82" fmla="*/ 62 w 64"/>
                    <a:gd name="T83" fmla="*/ 14 h 67"/>
                    <a:gd name="T84" fmla="*/ 61 w 64"/>
                    <a:gd name="T85" fmla="*/ 11 h 67"/>
                    <a:gd name="T86" fmla="*/ 61 w 64"/>
                    <a:gd name="T87" fmla="*/ 1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4" h="67">
                      <a:moveTo>
                        <a:pt x="60" y="10"/>
                      </a:moveTo>
                      <a:cubicBezTo>
                        <a:pt x="60" y="10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7" y="8"/>
                      </a:cubicBezTo>
                      <a:cubicBezTo>
                        <a:pt x="57" y="8"/>
                        <a:pt x="56" y="8"/>
                        <a:pt x="56" y="8"/>
                      </a:cubicBezTo>
                      <a:cubicBezTo>
                        <a:pt x="53" y="8"/>
                        <a:pt x="50" y="9"/>
                        <a:pt x="49" y="11"/>
                      </a:cubicBezTo>
                      <a:cubicBezTo>
                        <a:pt x="48" y="12"/>
                        <a:pt x="46" y="12"/>
                        <a:pt x="45" y="12"/>
                      </a:cubicBezTo>
                      <a:cubicBezTo>
                        <a:pt x="41" y="12"/>
                        <a:pt x="36" y="7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7" y="5"/>
                        <a:pt x="26" y="5"/>
                        <a:pt x="24" y="5"/>
                      </a:cubicBezTo>
                      <a:cubicBezTo>
                        <a:pt x="24" y="5"/>
                        <a:pt x="24" y="4"/>
                        <a:pt x="23" y="4"/>
                      </a:cubicBezTo>
                      <a:cubicBezTo>
                        <a:pt x="22" y="3"/>
                        <a:pt x="22" y="2"/>
                        <a:pt x="22" y="0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0" y="4"/>
                        <a:pt x="17" y="7"/>
                        <a:pt x="14" y="7"/>
                      </a:cubicBezTo>
                      <a:cubicBezTo>
                        <a:pt x="13" y="7"/>
                        <a:pt x="11" y="6"/>
                        <a:pt x="11" y="5"/>
                      </a:cubicBezTo>
                      <a:cubicBezTo>
                        <a:pt x="10" y="4"/>
                        <a:pt x="9" y="3"/>
                        <a:pt x="8" y="3"/>
                      </a:cubicBezTo>
                      <a:cubicBezTo>
                        <a:pt x="7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7" y="12"/>
                        <a:pt x="8" y="15"/>
                        <a:pt x="7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9" y="21"/>
                        <a:pt x="10" y="24"/>
                        <a:pt x="8" y="26"/>
                      </a:cubicBezTo>
                      <a:cubicBezTo>
                        <a:pt x="7" y="27"/>
                        <a:pt x="5" y="27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5" y="29"/>
                        <a:pt x="6" y="31"/>
                        <a:pt x="4" y="33"/>
                      </a:cubicBezTo>
                      <a:cubicBezTo>
                        <a:pt x="4" y="34"/>
                        <a:pt x="3" y="34"/>
                        <a:pt x="3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9"/>
                        <a:pt x="2" y="41"/>
                        <a:pt x="2" y="42"/>
                      </a:cubicBezTo>
                      <a:cubicBezTo>
                        <a:pt x="2" y="44"/>
                        <a:pt x="1" y="45"/>
                        <a:pt x="0" y="47"/>
                      </a:cubicBezTo>
                      <a:cubicBezTo>
                        <a:pt x="1" y="47"/>
                        <a:pt x="2" y="47"/>
                        <a:pt x="3" y="48"/>
                      </a:cubicBezTo>
                      <a:cubicBezTo>
                        <a:pt x="4" y="48"/>
                        <a:pt x="4" y="49"/>
                        <a:pt x="5" y="49"/>
                      </a:cubicBezTo>
                      <a:cubicBezTo>
                        <a:pt x="9" y="51"/>
                        <a:pt x="13" y="54"/>
                        <a:pt x="13" y="58"/>
                      </a:cubicBezTo>
                      <a:cubicBezTo>
                        <a:pt x="12" y="60"/>
                        <a:pt x="12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10" y="67"/>
                      </a:cubicBezTo>
                      <a:cubicBezTo>
                        <a:pt x="13" y="66"/>
                        <a:pt x="17" y="65"/>
                        <a:pt x="22" y="64"/>
                      </a:cubicBezTo>
                      <a:cubicBezTo>
                        <a:pt x="27" y="62"/>
                        <a:pt x="34" y="61"/>
                        <a:pt x="40" y="59"/>
                      </a:cubicBezTo>
                      <a:cubicBezTo>
                        <a:pt x="47" y="58"/>
                        <a:pt x="54" y="59"/>
                        <a:pt x="61" y="60"/>
                      </a:cubicBezTo>
                      <a:cubicBezTo>
                        <a:pt x="61" y="60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0" y="56"/>
                        <a:pt x="56" y="47"/>
                        <a:pt x="56" y="44"/>
                      </a:cubicBezTo>
                      <a:cubicBezTo>
                        <a:pt x="56" y="43"/>
                        <a:pt x="57" y="42"/>
                        <a:pt x="58" y="40"/>
                      </a:cubicBezTo>
                      <a:cubicBezTo>
                        <a:pt x="59" y="38"/>
                        <a:pt x="60" y="35"/>
                        <a:pt x="60" y="34"/>
                      </a:cubicBezTo>
                      <a:cubicBezTo>
                        <a:pt x="60" y="31"/>
                        <a:pt x="62" y="30"/>
                        <a:pt x="63" y="28"/>
                      </a:cubicBezTo>
                      <a:cubicBezTo>
                        <a:pt x="63" y="28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8"/>
                        <a:pt x="63" y="18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3"/>
                        <a:pt x="62" y="13"/>
                        <a:pt x="62" y="12"/>
                      </a:cubicBezTo>
                      <a:cubicBezTo>
                        <a:pt x="62" y="12"/>
                        <a:pt x="61" y="12"/>
                        <a:pt x="61" y="11"/>
                      </a:cubicBezTo>
                      <a:cubicBezTo>
                        <a:pt x="61" y="11"/>
                        <a:pt x="61" y="11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1" y="10"/>
                        <a:pt x="61" y="10"/>
                        <a:pt x="6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5" name="Freeform 1383"/>
                <p:cNvSpPr>
                  <a:spLocks/>
                </p:cNvSpPr>
                <p:nvPr/>
              </p:nvSpPr>
              <p:spPr bwMode="auto">
                <a:xfrm>
                  <a:off x="1635" y="2855"/>
                  <a:ext cx="41" cy="65"/>
                </a:xfrm>
                <a:custGeom>
                  <a:avLst/>
                  <a:gdLst>
                    <a:gd name="T0" fmla="*/ 32 w 43"/>
                    <a:gd name="T1" fmla="*/ 2 h 68"/>
                    <a:gd name="T2" fmla="*/ 31 w 43"/>
                    <a:gd name="T3" fmla="*/ 2 h 68"/>
                    <a:gd name="T4" fmla="*/ 31 w 43"/>
                    <a:gd name="T5" fmla="*/ 2 h 68"/>
                    <a:gd name="T6" fmla="*/ 30 w 43"/>
                    <a:gd name="T7" fmla="*/ 2 h 68"/>
                    <a:gd name="T8" fmla="*/ 29 w 43"/>
                    <a:gd name="T9" fmla="*/ 1 h 68"/>
                    <a:gd name="T10" fmla="*/ 4 w 43"/>
                    <a:gd name="T11" fmla="*/ 1 h 68"/>
                    <a:gd name="T12" fmla="*/ 6 w 43"/>
                    <a:gd name="T13" fmla="*/ 11 h 68"/>
                    <a:gd name="T14" fmla="*/ 5 w 43"/>
                    <a:gd name="T15" fmla="*/ 13 h 68"/>
                    <a:gd name="T16" fmla="*/ 5 w 43"/>
                    <a:gd name="T17" fmla="*/ 14 h 68"/>
                    <a:gd name="T18" fmla="*/ 6 w 43"/>
                    <a:gd name="T19" fmla="*/ 17 h 68"/>
                    <a:gd name="T20" fmla="*/ 7 w 43"/>
                    <a:gd name="T21" fmla="*/ 19 h 68"/>
                    <a:gd name="T22" fmla="*/ 7 w 43"/>
                    <a:gd name="T23" fmla="*/ 22 h 68"/>
                    <a:gd name="T24" fmla="*/ 8 w 43"/>
                    <a:gd name="T25" fmla="*/ 24 h 68"/>
                    <a:gd name="T26" fmla="*/ 8 w 43"/>
                    <a:gd name="T27" fmla="*/ 27 h 68"/>
                    <a:gd name="T28" fmla="*/ 8 w 43"/>
                    <a:gd name="T29" fmla="*/ 29 h 68"/>
                    <a:gd name="T30" fmla="*/ 8 w 43"/>
                    <a:gd name="T31" fmla="*/ 30 h 68"/>
                    <a:gd name="T32" fmla="*/ 4 w 43"/>
                    <a:gd name="T33" fmla="*/ 37 h 68"/>
                    <a:gd name="T34" fmla="*/ 0 w 43"/>
                    <a:gd name="T35" fmla="*/ 49 h 68"/>
                    <a:gd name="T36" fmla="*/ 5 w 43"/>
                    <a:gd name="T37" fmla="*/ 61 h 68"/>
                    <a:gd name="T38" fmla="*/ 5 w 43"/>
                    <a:gd name="T39" fmla="*/ 63 h 68"/>
                    <a:gd name="T40" fmla="*/ 5 w 43"/>
                    <a:gd name="T41" fmla="*/ 64 h 68"/>
                    <a:gd name="T42" fmla="*/ 5 w 43"/>
                    <a:gd name="T43" fmla="*/ 65 h 68"/>
                    <a:gd name="T44" fmla="*/ 11 w 43"/>
                    <a:gd name="T45" fmla="*/ 68 h 68"/>
                    <a:gd name="T46" fmla="*/ 39 w 43"/>
                    <a:gd name="T47" fmla="*/ 56 h 68"/>
                    <a:gd name="T48" fmla="*/ 43 w 43"/>
                    <a:gd name="T49" fmla="*/ 54 h 68"/>
                    <a:gd name="T50" fmla="*/ 42 w 43"/>
                    <a:gd name="T51" fmla="*/ 52 h 68"/>
                    <a:gd name="T52" fmla="*/ 41 w 43"/>
                    <a:gd name="T53" fmla="*/ 49 h 68"/>
                    <a:gd name="T54" fmla="*/ 40 w 43"/>
                    <a:gd name="T55" fmla="*/ 45 h 68"/>
                    <a:gd name="T56" fmla="*/ 37 w 43"/>
                    <a:gd name="T57" fmla="*/ 28 h 68"/>
                    <a:gd name="T58" fmla="*/ 36 w 43"/>
                    <a:gd name="T59" fmla="*/ 11 h 68"/>
                    <a:gd name="T60" fmla="*/ 34 w 43"/>
                    <a:gd name="T61" fmla="*/ 6 h 68"/>
                    <a:gd name="T62" fmla="*/ 33 w 43"/>
                    <a:gd name="T63" fmla="*/ 5 h 68"/>
                    <a:gd name="T64" fmla="*/ 33 w 43"/>
                    <a:gd name="T65" fmla="*/ 4 h 68"/>
                    <a:gd name="T66" fmla="*/ 32 w 43"/>
                    <a:gd name="T67" fmla="*/ 2 h 68"/>
                    <a:gd name="T68" fmla="*/ 32 w 43"/>
                    <a:gd name="T6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" h="68">
                      <a:moveTo>
                        <a:pt x="32" y="2"/>
                      </a:move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1"/>
                      </a:cubicBezTo>
                      <a:cubicBezTo>
                        <a:pt x="27" y="1"/>
                        <a:pt x="20" y="0"/>
                        <a:pt x="12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4" y="2"/>
                        <a:pt x="5" y="4"/>
                        <a:pt x="5" y="6"/>
                      </a:cubicBezTo>
                      <a:cubicBezTo>
                        <a:pt x="6" y="8"/>
                        <a:pt x="6" y="10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5"/>
                        <a:pt x="6" y="15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6" y="18"/>
                        <a:pt x="7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7" y="22"/>
                      </a:cubicBezTo>
                      <a:cubicBezTo>
                        <a:pt x="7" y="22"/>
                        <a:pt x="7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2"/>
                        <a:pt x="7" y="34"/>
                        <a:pt x="6" y="35"/>
                      </a:cubicBezTo>
                      <a:cubicBezTo>
                        <a:pt x="5" y="36"/>
                        <a:pt x="4" y="37"/>
                        <a:pt x="4" y="37"/>
                      </a:cubicBezTo>
                      <a:cubicBezTo>
                        <a:pt x="4" y="40"/>
                        <a:pt x="3" y="43"/>
                        <a:pt x="1" y="46"/>
                      </a:cubicBezTo>
                      <a:cubicBezTo>
                        <a:pt x="1" y="47"/>
                        <a:pt x="0" y="48"/>
                        <a:pt x="0" y="49"/>
                      </a:cubicBezTo>
                      <a:cubicBezTo>
                        <a:pt x="0" y="50"/>
                        <a:pt x="3" y="58"/>
                        <a:pt x="4" y="60"/>
                      </a:cubicBezTo>
                      <a:cubicBezTo>
                        <a:pt x="4" y="60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5" y="62"/>
                      </a:cubicBezTo>
                      <a:cubicBezTo>
                        <a:pt x="5" y="62"/>
                        <a:pt x="5" y="62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4"/>
                        <a:pt x="5" y="64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7" y="66"/>
                        <a:pt x="9" y="67"/>
                        <a:pt x="10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ubicBezTo>
                        <a:pt x="13" y="68"/>
                        <a:pt x="24" y="63"/>
                        <a:pt x="32" y="59"/>
                      </a:cubicBezTo>
                      <a:cubicBezTo>
                        <a:pt x="34" y="58"/>
                        <a:pt x="37" y="57"/>
                        <a:pt x="39" y="56"/>
                      </a:cubicBezTo>
                      <a:cubicBezTo>
                        <a:pt x="40" y="56"/>
                        <a:pt x="42" y="55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3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1"/>
                        <a:pt x="41" y="50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8"/>
                        <a:pt x="40" y="47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4"/>
                        <a:pt x="40" y="43"/>
                        <a:pt x="40" y="42"/>
                      </a:cubicBezTo>
                      <a:cubicBezTo>
                        <a:pt x="40" y="37"/>
                        <a:pt x="38" y="31"/>
                        <a:pt x="37" y="28"/>
                      </a:cubicBezTo>
                      <a:cubicBezTo>
                        <a:pt x="35" y="24"/>
                        <a:pt x="36" y="19"/>
                        <a:pt x="36" y="13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7" y="7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3"/>
                        <a:pt x="33" y="3"/>
                      </a:cubicBezTo>
                      <a:cubicBezTo>
                        <a:pt x="33" y="3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6" name="Freeform 1384"/>
                <p:cNvSpPr>
                  <a:spLocks/>
                </p:cNvSpPr>
                <p:nvPr/>
              </p:nvSpPr>
              <p:spPr bwMode="auto">
                <a:xfrm>
                  <a:off x="1666" y="285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7" name="Freeform 1385"/>
                <p:cNvSpPr>
                  <a:spLocks/>
                </p:cNvSpPr>
                <p:nvPr/>
              </p:nvSpPr>
              <p:spPr bwMode="auto">
                <a:xfrm>
                  <a:off x="1673" y="289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8" name="Freeform 1386"/>
                <p:cNvSpPr>
                  <a:spLocks/>
                </p:cNvSpPr>
                <p:nvPr/>
              </p:nvSpPr>
              <p:spPr bwMode="auto">
                <a:xfrm>
                  <a:off x="1668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9" name="Freeform 1387"/>
                <p:cNvSpPr>
                  <a:spLocks/>
                </p:cNvSpPr>
                <p:nvPr/>
              </p:nvSpPr>
              <p:spPr bwMode="auto">
                <a:xfrm>
                  <a:off x="1667" y="286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0" name="Freeform 1388"/>
                <p:cNvSpPr>
                  <a:spLocks/>
                </p:cNvSpPr>
                <p:nvPr/>
              </p:nvSpPr>
              <p:spPr bwMode="auto">
                <a:xfrm>
                  <a:off x="1674" y="2902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1" name="Freeform 1389"/>
                <p:cNvSpPr>
                  <a:spLocks/>
                </p:cNvSpPr>
                <p:nvPr/>
              </p:nvSpPr>
              <p:spPr bwMode="auto">
                <a:xfrm>
                  <a:off x="1675" y="290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2" name="Freeform 1390"/>
                <p:cNvSpPr>
                  <a:spLocks/>
                </p:cNvSpPr>
                <p:nvPr/>
              </p:nvSpPr>
              <p:spPr bwMode="auto">
                <a:xfrm>
                  <a:off x="1667" y="28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3" name="Freeform 1391"/>
                <p:cNvSpPr>
                  <a:spLocks/>
                </p:cNvSpPr>
                <p:nvPr/>
              </p:nvSpPr>
              <p:spPr bwMode="auto">
                <a:xfrm>
                  <a:off x="1673" y="289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4" name="Freeform 1392"/>
                <p:cNvSpPr>
                  <a:spLocks/>
                </p:cNvSpPr>
                <p:nvPr/>
              </p:nvSpPr>
              <p:spPr bwMode="auto">
                <a:xfrm>
                  <a:off x="1641" y="28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5" name="Freeform 1393"/>
                <p:cNvSpPr>
                  <a:spLocks/>
                </p:cNvSpPr>
                <p:nvPr/>
              </p:nvSpPr>
              <p:spPr bwMode="auto">
                <a:xfrm>
                  <a:off x="1643" y="287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6" name="Freeform 1394"/>
                <p:cNvSpPr>
                  <a:spLocks/>
                </p:cNvSpPr>
                <p:nvPr/>
              </p:nvSpPr>
              <p:spPr bwMode="auto">
                <a:xfrm>
                  <a:off x="1643" y="28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7" name="Freeform 1395"/>
                <p:cNvSpPr>
                  <a:spLocks/>
                </p:cNvSpPr>
                <p:nvPr/>
              </p:nvSpPr>
              <p:spPr bwMode="auto">
                <a:xfrm>
                  <a:off x="1642" y="287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8" name="Freeform 1396"/>
                <p:cNvSpPr>
                  <a:spLocks/>
                </p:cNvSpPr>
                <p:nvPr/>
              </p:nvSpPr>
              <p:spPr bwMode="auto">
                <a:xfrm>
                  <a:off x="1640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9" name="Freeform 1397"/>
                <p:cNvSpPr>
                  <a:spLocks/>
                </p:cNvSpPr>
                <p:nvPr/>
              </p:nvSpPr>
              <p:spPr bwMode="auto">
                <a:xfrm>
                  <a:off x="1640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0" name="Freeform 1398"/>
                <p:cNvSpPr>
                  <a:spLocks/>
                </p:cNvSpPr>
                <p:nvPr/>
              </p:nvSpPr>
              <p:spPr bwMode="auto">
                <a:xfrm>
                  <a:off x="1643" y="28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1" name="Freeform 1399"/>
                <p:cNvSpPr>
                  <a:spLocks/>
                </p:cNvSpPr>
                <p:nvPr/>
              </p:nvSpPr>
              <p:spPr bwMode="auto">
                <a:xfrm>
                  <a:off x="1640" y="286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2" name="Freeform 1400"/>
                <p:cNvSpPr>
                  <a:spLocks/>
                </p:cNvSpPr>
                <p:nvPr/>
              </p:nvSpPr>
              <p:spPr bwMode="auto">
                <a:xfrm>
                  <a:off x="1640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3" name="Freeform 1401"/>
                <p:cNvSpPr>
                  <a:spLocks/>
                </p:cNvSpPr>
                <p:nvPr/>
              </p:nvSpPr>
              <p:spPr bwMode="auto">
                <a:xfrm>
                  <a:off x="1642" y="287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4" name="Freeform 1402"/>
                <p:cNvSpPr>
                  <a:spLocks/>
                </p:cNvSpPr>
                <p:nvPr/>
              </p:nvSpPr>
              <p:spPr bwMode="auto">
                <a:xfrm>
                  <a:off x="1507" y="2837"/>
                  <a:ext cx="76" cy="56"/>
                </a:xfrm>
                <a:custGeom>
                  <a:avLst/>
                  <a:gdLst>
                    <a:gd name="T0" fmla="*/ 56 w 79"/>
                    <a:gd name="T1" fmla="*/ 45 h 59"/>
                    <a:gd name="T2" fmla="*/ 57 w 79"/>
                    <a:gd name="T3" fmla="*/ 45 h 59"/>
                    <a:gd name="T4" fmla="*/ 64 w 79"/>
                    <a:gd name="T5" fmla="*/ 56 h 59"/>
                    <a:gd name="T6" fmla="*/ 70 w 79"/>
                    <a:gd name="T7" fmla="*/ 54 h 59"/>
                    <a:gd name="T8" fmla="*/ 72 w 79"/>
                    <a:gd name="T9" fmla="*/ 54 h 59"/>
                    <a:gd name="T10" fmla="*/ 73 w 79"/>
                    <a:gd name="T11" fmla="*/ 55 h 59"/>
                    <a:gd name="T12" fmla="*/ 74 w 79"/>
                    <a:gd name="T13" fmla="*/ 55 h 59"/>
                    <a:gd name="T14" fmla="*/ 74 w 79"/>
                    <a:gd name="T15" fmla="*/ 53 h 59"/>
                    <a:gd name="T16" fmla="*/ 79 w 79"/>
                    <a:gd name="T17" fmla="*/ 46 h 59"/>
                    <a:gd name="T18" fmla="*/ 77 w 79"/>
                    <a:gd name="T19" fmla="*/ 40 h 59"/>
                    <a:gd name="T20" fmla="*/ 75 w 79"/>
                    <a:gd name="T21" fmla="*/ 36 h 59"/>
                    <a:gd name="T22" fmla="*/ 74 w 79"/>
                    <a:gd name="T23" fmla="*/ 34 h 59"/>
                    <a:gd name="T24" fmla="*/ 74 w 79"/>
                    <a:gd name="T25" fmla="*/ 32 h 59"/>
                    <a:gd name="T26" fmla="*/ 74 w 79"/>
                    <a:gd name="T27" fmla="*/ 30 h 59"/>
                    <a:gd name="T28" fmla="*/ 75 w 79"/>
                    <a:gd name="T29" fmla="*/ 27 h 59"/>
                    <a:gd name="T30" fmla="*/ 74 w 79"/>
                    <a:gd name="T31" fmla="*/ 26 h 59"/>
                    <a:gd name="T32" fmla="*/ 73 w 79"/>
                    <a:gd name="T33" fmla="*/ 22 h 59"/>
                    <a:gd name="T34" fmla="*/ 70 w 79"/>
                    <a:gd name="T35" fmla="*/ 14 h 59"/>
                    <a:gd name="T36" fmla="*/ 62 w 79"/>
                    <a:gd name="T37" fmla="*/ 5 h 59"/>
                    <a:gd name="T38" fmla="*/ 51 w 79"/>
                    <a:gd name="T39" fmla="*/ 6 h 59"/>
                    <a:gd name="T40" fmla="*/ 44 w 79"/>
                    <a:gd name="T41" fmla="*/ 8 h 59"/>
                    <a:gd name="T42" fmla="*/ 40 w 79"/>
                    <a:gd name="T43" fmla="*/ 9 h 59"/>
                    <a:gd name="T44" fmla="*/ 39 w 79"/>
                    <a:gd name="T45" fmla="*/ 8 h 59"/>
                    <a:gd name="T46" fmla="*/ 38 w 79"/>
                    <a:gd name="T47" fmla="*/ 7 h 59"/>
                    <a:gd name="T48" fmla="*/ 38 w 79"/>
                    <a:gd name="T49" fmla="*/ 6 h 59"/>
                    <a:gd name="T50" fmla="*/ 37 w 79"/>
                    <a:gd name="T51" fmla="*/ 5 h 59"/>
                    <a:gd name="T52" fmla="*/ 36 w 79"/>
                    <a:gd name="T53" fmla="*/ 5 h 59"/>
                    <a:gd name="T54" fmla="*/ 33 w 79"/>
                    <a:gd name="T55" fmla="*/ 5 h 59"/>
                    <a:gd name="T56" fmla="*/ 20 w 79"/>
                    <a:gd name="T57" fmla="*/ 2 h 59"/>
                    <a:gd name="T58" fmla="*/ 18 w 79"/>
                    <a:gd name="T59" fmla="*/ 1 h 59"/>
                    <a:gd name="T60" fmla="*/ 16 w 79"/>
                    <a:gd name="T61" fmla="*/ 1 h 59"/>
                    <a:gd name="T62" fmla="*/ 15 w 79"/>
                    <a:gd name="T63" fmla="*/ 2 h 59"/>
                    <a:gd name="T64" fmla="*/ 14 w 79"/>
                    <a:gd name="T65" fmla="*/ 4 h 59"/>
                    <a:gd name="T66" fmla="*/ 12 w 79"/>
                    <a:gd name="T67" fmla="*/ 5 h 59"/>
                    <a:gd name="T68" fmla="*/ 14 w 79"/>
                    <a:gd name="T69" fmla="*/ 8 h 59"/>
                    <a:gd name="T70" fmla="*/ 2 w 79"/>
                    <a:gd name="T71" fmla="*/ 16 h 59"/>
                    <a:gd name="T72" fmla="*/ 0 w 79"/>
                    <a:gd name="T73" fmla="*/ 17 h 59"/>
                    <a:gd name="T74" fmla="*/ 19 w 79"/>
                    <a:gd name="T75" fmla="*/ 37 h 59"/>
                    <a:gd name="T76" fmla="*/ 20 w 79"/>
                    <a:gd name="T77" fmla="*/ 36 h 59"/>
                    <a:gd name="T78" fmla="*/ 22 w 79"/>
                    <a:gd name="T79" fmla="*/ 34 h 59"/>
                    <a:gd name="T80" fmla="*/ 23 w 79"/>
                    <a:gd name="T81" fmla="*/ 33 h 59"/>
                    <a:gd name="T82" fmla="*/ 23 w 79"/>
                    <a:gd name="T83" fmla="*/ 32 h 59"/>
                    <a:gd name="T84" fmla="*/ 24 w 79"/>
                    <a:gd name="T85" fmla="*/ 32 h 59"/>
                    <a:gd name="T86" fmla="*/ 31 w 79"/>
                    <a:gd name="T87" fmla="*/ 29 h 59"/>
                    <a:gd name="T88" fmla="*/ 50 w 79"/>
                    <a:gd name="T89" fmla="*/ 40 h 59"/>
                    <a:gd name="T90" fmla="*/ 51 w 79"/>
                    <a:gd name="T91" fmla="*/ 43 h 59"/>
                    <a:gd name="T92" fmla="*/ 51 w 79"/>
                    <a:gd name="T93" fmla="*/ 45 h 59"/>
                    <a:gd name="T94" fmla="*/ 54 w 79"/>
                    <a:gd name="T95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59"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5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60" y="45"/>
                        <a:pt x="61" y="46"/>
                      </a:cubicBezTo>
                      <a:cubicBezTo>
                        <a:pt x="62" y="48"/>
                        <a:pt x="64" y="53"/>
                        <a:pt x="64" y="56"/>
                      </a:cubicBezTo>
                      <a:cubicBezTo>
                        <a:pt x="63" y="57"/>
                        <a:pt x="64" y="58"/>
                        <a:pt x="64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7"/>
                        <a:pt x="68" y="55"/>
                        <a:pt x="70" y="54"/>
                      </a:cubicBezTo>
                      <a:cubicBezTo>
                        <a:pt x="70" y="54"/>
                        <a:pt x="70" y="54"/>
                        <a:pt x="71" y="54"/>
                      </a:cubicBezTo>
                      <a:cubicBezTo>
                        <a:pt x="71" y="54"/>
                        <a:pt x="71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6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4"/>
                        <a:pt x="75" y="54"/>
                        <a:pt x="75" y="54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5" y="54"/>
                        <a:pt x="75" y="53"/>
                        <a:pt x="74" y="53"/>
                      </a:cubicBezTo>
                      <a:cubicBezTo>
                        <a:pt x="74" y="51"/>
                        <a:pt x="73" y="49"/>
                        <a:pt x="74" y="47"/>
                      </a:cubicBezTo>
                      <a:cubicBezTo>
                        <a:pt x="75" y="45"/>
                        <a:pt x="76" y="45"/>
                        <a:pt x="77" y="45"/>
                      </a:cubicBezTo>
                      <a:cubicBezTo>
                        <a:pt x="78" y="45"/>
                        <a:pt x="78" y="45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8" y="44"/>
                      </a:cubicBezTo>
                      <a:cubicBezTo>
                        <a:pt x="77" y="43"/>
                        <a:pt x="77" y="41"/>
                        <a:pt x="77" y="40"/>
                      </a:cubicBezTo>
                      <a:cubicBezTo>
                        <a:pt x="77" y="39"/>
                        <a:pt x="77" y="38"/>
                        <a:pt x="76" y="37"/>
                      </a:cubicBezTo>
                      <a:cubicBezTo>
                        <a:pt x="76" y="37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4" y="28"/>
                        <a:pt x="74" y="28"/>
                      </a:cubicBezTo>
                      <a:cubicBezTo>
                        <a:pt x="75" y="28"/>
                        <a:pt x="75" y="28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4"/>
                        <a:pt x="73" y="23"/>
                        <a:pt x="73" y="22"/>
                      </a:cubicBezTo>
                      <a:cubicBezTo>
                        <a:pt x="73" y="21"/>
                        <a:pt x="72" y="21"/>
                        <a:pt x="72" y="20"/>
                      </a:cubicBezTo>
                      <a:cubicBezTo>
                        <a:pt x="71" y="20"/>
                        <a:pt x="69" y="19"/>
                        <a:pt x="69" y="17"/>
                      </a:cubicBezTo>
                      <a:cubicBezTo>
                        <a:pt x="69" y="16"/>
                        <a:pt x="69" y="15"/>
                        <a:pt x="70" y="14"/>
                      </a:cubicBezTo>
                      <a:cubicBezTo>
                        <a:pt x="69" y="12"/>
                        <a:pt x="67" y="11"/>
                        <a:pt x="67" y="9"/>
                      </a:cubicBezTo>
                      <a:cubicBezTo>
                        <a:pt x="67" y="8"/>
                        <a:pt x="65" y="4"/>
                        <a:pt x="64" y="3"/>
                      </a:cubicBezTo>
                      <a:cubicBezTo>
                        <a:pt x="64" y="3"/>
                        <a:pt x="63" y="4"/>
                        <a:pt x="62" y="5"/>
                      </a:cubicBezTo>
                      <a:cubicBezTo>
                        <a:pt x="60" y="7"/>
                        <a:pt x="58" y="8"/>
                        <a:pt x="56" y="8"/>
                      </a:cubicBezTo>
                      <a:cubicBezTo>
                        <a:pt x="55" y="8"/>
                        <a:pt x="54" y="8"/>
                        <a:pt x="53" y="7"/>
                      </a:cubicBezTo>
                      <a:cubicBezTo>
                        <a:pt x="52" y="7"/>
                        <a:pt x="51" y="6"/>
                        <a:pt x="51" y="6"/>
                      </a:cubicBezTo>
                      <a:cubicBezTo>
                        <a:pt x="50" y="8"/>
                        <a:pt x="48" y="9"/>
                        <a:pt x="47" y="9"/>
                      </a:cubicBezTo>
                      <a:cubicBezTo>
                        <a:pt x="46" y="9"/>
                        <a:pt x="46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3" y="9"/>
                        <a:pt x="42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7" y="4"/>
                      </a:cubicBezTo>
                      <a:cubicBezTo>
                        <a:pt x="37" y="4"/>
                        <a:pt x="37" y="5"/>
                        <a:pt x="37" y="5"/>
                      </a:cubicBezTo>
                      <a:cubicBezTo>
                        <a:pt x="37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5"/>
                        <a:pt x="32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28" y="5"/>
                        <a:pt x="21" y="5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4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3" y="7"/>
                        <a:pt x="14" y="8"/>
                        <a:pt x="14" y="8"/>
                      </a:cubicBezTo>
                      <a:cubicBezTo>
                        <a:pt x="14" y="11"/>
                        <a:pt x="9" y="13"/>
                        <a:pt x="7" y="12"/>
                      </a:cubicBezTo>
                      <a:cubicBezTo>
                        <a:pt x="7" y="12"/>
                        <a:pt x="6" y="12"/>
                        <a:pt x="5" y="13"/>
                      </a:cubicBezTo>
                      <a:cubicBezTo>
                        <a:pt x="4" y="14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2" y="19"/>
                        <a:pt x="3" y="20"/>
                      </a:cubicBezTo>
                      <a:cubicBezTo>
                        <a:pt x="4" y="22"/>
                        <a:pt x="4" y="24"/>
                        <a:pt x="6" y="25"/>
                      </a:cubicBezTo>
                      <a:cubicBezTo>
                        <a:pt x="11" y="28"/>
                        <a:pt x="15" y="32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2" y="35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0"/>
                        <a:pt x="25" y="28"/>
                        <a:pt x="27" y="28"/>
                      </a:cubicBezTo>
                      <a:cubicBezTo>
                        <a:pt x="28" y="28"/>
                        <a:pt x="29" y="29"/>
                        <a:pt x="30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2" y="29"/>
                        <a:pt x="34" y="29"/>
                        <a:pt x="35" y="28"/>
                      </a:cubicBezTo>
                      <a:cubicBezTo>
                        <a:pt x="37" y="28"/>
                        <a:pt x="38" y="27"/>
                        <a:pt x="39" y="27"/>
                      </a:cubicBezTo>
                      <a:cubicBezTo>
                        <a:pt x="43" y="27"/>
                        <a:pt x="50" y="37"/>
                        <a:pt x="50" y="40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5"/>
                        <a:pt x="53" y="45"/>
                        <a:pt x="54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5" name="Freeform 1403"/>
                <p:cNvSpPr>
                  <a:spLocks/>
                </p:cNvSpPr>
                <p:nvPr/>
              </p:nvSpPr>
              <p:spPr bwMode="auto">
                <a:xfrm>
                  <a:off x="1524" y="283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6" name="Freeform 1404"/>
                <p:cNvSpPr>
                  <a:spLocks/>
                </p:cNvSpPr>
                <p:nvPr/>
              </p:nvSpPr>
              <p:spPr bwMode="auto">
                <a:xfrm>
                  <a:off x="1521" y="2837"/>
                  <a:ext cx="0" cy="2"/>
                </a:xfrm>
                <a:custGeom>
                  <a:avLst/>
                  <a:gdLst>
                    <a:gd name="T0" fmla="*/ 1 h 2"/>
                    <a:gd name="T1" fmla="*/ 1 h 2"/>
                    <a:gd name="T2" fmla="*/ 2 h 2"/>
                    <a:gd name="T3" fmla="*/ 2 h 2"/>
                    <a:gd name="T4" fmla="*/ 0 h 2"/>
                    <a:gd name="T5" fmla="*/ 0 h 2"/>
                    <a:gd name="T6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7" name="Freeform 1405"/>
                <p:cNvSpPr>
                  <a:spLocks/>
                </p:cNvSpPr>
                <p:nvPr/>
              </p:nvSpPr>
              <p:spPr bwMode="auto">
                <a:xfrm>
                  <a:off x="1538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8" name="Freeform 1406"/>
                <p:cNvSpPr>
                  <a:spLocks/>
                </p:cNvSpPr>
                <p:nvPr/>
              </p:nvSpPr>
              <p:spPr bwMode="auto">
                <a:xfrm>
                  <a:off x="1540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79" name="Freeform 1407"/>
                <p:cNvSpPr>
                  <a:spLocks/>
                </p:cNvSpPr>
                <p:nvPr/>
              </p:nvSpPr>
              <p:spPr bwMode="auto">
                <a:xfrm>
                  <a:off x="1522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0" name="Freeform 1408"/>
                <p:cNvSpPr>
                  <a:spLocks/>
                </p:cNvSpPr>
                <p:nvPr/>
              </p:nvSpPr>
              <p:spPr bwMode="auto">
                <a:xfrm>
                  <a:off x="1541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1" name="Freeform 1409"/>
                <p:cNvSpPr>
                  <a:spLocks/>
                </p:cNvSpPr>
                <p:nvPr/>
              </p:nvSpPr>
              <p:spPr bwMode="auto">
                <a:xfrm>
                  <a:off x="1523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2" name="Freeform 1410"/>
                <p:cNvSpPr>
                  <a:spLocks/>
                </p:cNvSpPr>
                <p:nvPr/>
              </p:nvSpPr>
              <p:spPr bwMode="auto">
                <a:xfrm>
                  <a:off x="1507" y="28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3" name="Freeform 1411"/>
                <p:cNvSpPr>
                  <a:spLocks/>
                </p:cNvSpPr>
                <p:nvPr/>
              </p:nvSpPr>
              <p:spPr bwMode="auto">
                <a:xfrm>
                  <a:off x="1520" y="283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4" name="Freeform 1412"/>
                <p:cNvSpPr>
                  <a:spLocks/>
                </p:cNvSpPr>
                <p:nvPr/>
              </p:nvSpPr>
              <p:spPr bwMode="auto">
                <a:xfrm>
                  <a:off x="1519" y="284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5" name="Oval 1413"/>
                <p:cNvSpPr>
                  <a:spLocks noChangeArrowheads="1"/>
                </p:cNvSpPr>
                <p:nvPr/>
              </p:nvSpPr>
              <p:spPr bwMode="auto">
                <a:xfrm>
                  <a:off x="1519" y="2842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6" name="Freeform 1414"/>
                <p:cNvSpPr>
                  <a:spLocks/>
                </p:cNvSpPr>
                <p:nvPr/>
              </p:nvSpPr>
              <p:spPr bwMode="auto">
                <a:xfrm>
                  <a:off x="1521" y="2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7" name="Freeform 1415"/>
                <p:cNvSpPr>
                  <a:spLocks/>
                </p:cNvSpPr>
                <p:nvPr/>
              </p:nvSpPr>
              <p:spPr bwMode="auto">
                <a:xfrm>
                  <a:off x="1578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8" name="Freeform 1416"/>
                <p:cNvSpPr>
                  <a:spLocks/>
                </p:cNvSpPr>
                <p:nvPr/>
              </p:nvSpPr>
              <p:spPr bwMode="auto">
                <a:xfrm>
                  <a:off x="1578" y="2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9" name="Freeform 1417"/>
                <p:cNvSpPr>
                  <a:spLocks/>
                </p:cNvSpPr>
                <p:nvPr/>
              </p:nvSpPr>
              <p:spPr bwMode="auto">
                <a:xfrm>
                  <a:off x="1578" y="286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0" name="Freeform 1418"/>
                <p:cNvSpPr>
                  <a:spLocks/>
                </p:cNvSpPr>
                <p:nvPr/>
              </p:nvSpPr>
              <p:spPr bwMode="auto">
                <a:xfrm>
                  <a:off x="1578" y="286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1" name="Freeform 1419"/>
                <p:cNvSpPr>
                  <a:spLocks/>
                </p:cNvSpPr>
                <p:nvPr/>
              </p:nvSpPr>
              <p:spPr bwMode="auto">
                <a:xfrm>
                  <a:off x="1578" y="28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2" name="Freeform 1420"/>
                <p:cNvSpPr>
                  <a:spLocks/>
                </p:cNvSpPr>
                <p:nvPr/>
              </p:nvSpPr>
              <p:spPr bwMode="auto">
                <a:xfrm>
                  <a:off x="1578" y="286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3" name="Freeform 1421"/>
                <p:cNvSpPr>
                  <a:spLocks/>
                </p:cNvSpPr>
                <p:nvPr/>
              </p:nvSpPr>
              <p:spPr bwMode="auto">
                <a:xfrm>
                  <a:off x="1579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4" name="Freeform 1422"/>
                <p:cNvSpPr>
                  <a:spLocks/>
                </p:cNvSpPr>
                <p:nvPr/>
              </p:nvSpPr>
              <p:spPr bwMode="auto">
                <a:xfrm>
                  <a:off x="1577" y="2889"/>
                  <a:ext cx="2" cy="2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0 h 2"/>
                    <a:gd name="T4" fmla="*/ 1 w 2"/>
                    <a:gd name="T5" fmla="*/ 1 h 2"/>
                    <a:gd name="T6" fmla="*/ 0 w 2"/>
                    <a:gd name="T7" fmla="*/ 2 h 2"/>
                    <a:gd name="T8" fmla="*/ 0 w 2"/>
                    <a:gd name="T9" fmla="*/ 2 h 2"/>
                    <a:gd name="T10" fmla="*/ 1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5" name="Freeform 1423"/>
                <p:cNvSpPr>
                  <a:spLocks/>
                </p:cNvSpPr>
                <p:nvPr/>
              </p:nvSpPr>
              <p:spPr bwMode="auto">
                <a:xfrm>
                  <a:off x="1545" y="2884"/>
                  <a:ext cx="41" cy="39"/>
                </a:xfrm>
                <a:custGeom>
                  <a:avLst/>
                  <a:gdLst>
                    <a:gd name="T0" fmla="*/ 30 w 43"/>
                    <a:gd name="T1" fmla="*/ 10 h 41"/>
                    <a:gd name="T2" fmla="*/ 29 w 43"/>
                    <a:gd name="T3" fmla="*/ 12 h 41"/>
                    <a:gd name="T4" fmla="*/ 25 w 43"/>
                    <a:gd name="T5" fmla="*/ 14 h 41"/>
                    <a:gd name="T6" fmla="*/ 21 w 43"/>
                    <a:gd name="T7" fmla="*/ 12 h 41"/>
                    <a:gd name="T8" fmla="*/ 20 w 43"/>
                    <a:gd name="T9" fmla="*/ 7 h 41"/>
                    <a:gd name="T10" fmla="*/ 18 w 43"/>
                    <a:gd name="T11" fmla="*/ 0 h 41"/>
                    <a:gd name="T12" fmla="*/ 17 w 43"/>
                    <a:gd name="T13" fmla="*/ 0 h 41"/>
                    <a:gd name="T14" fmla="*/ 16 w 43"/>
                    <a:gd name="T15" fmla="*/ 0 h 41"/>
                    <a:gd name="T16" fmla="*/ 15 w 43"/>
                    <a:gd name="T17" fmla="*/ 0 h 41"/>
                    <a:gd name="T18" fmla="*/ 15 w 43"/>
                    <a:gd name="T19" fmla="*/ 0 h 41"/>
                    <a:gd name="T20" fmla="*/ 14 w 43"/>
                    <a:gd name="T21" fmla="*/ 0 h 41"/>
                    <a:gd name="T22" fmla="*/ 13 w 43"/>
                    <a:gd name="T23" fmla="*/ 0 h 41"/>
                    <a:gd name="T24" fmla="*/ 12 w 43"/>
                    <a:gd name="T25" fmla="*/ 1 h 41"/>
                    <a:gd name="T26" fmla="*/ 12 w 43"/>
                    <a:gd name="T27" fmla="*/ 3 h 41"/>
                    <a:gd name="T28" fmla="*/ 11 w 43"/>
                    <a:gd name="T29" fmla="*/ 4 h 41"/>
                    <a:gd name="T30" fmla="*/ 11 w 43"/>
                    <a:gd name="T31" fmla="*/ 5 h 41"/>
                    <a:gd name="T32" fmla="*/ 7 w 43"/>
                    <a:gd name="T33" fmla="*/ 10 h 41"/>
                    <a:gd name="T34" fmla="*/ 4 w 43"/>
                    <a:gd name="T35" fmla="*/ 12 h 41"/>
                    <a:gd name="T36" fmla="*/ 1 w 43"/>
                    <a:gd name="T37" fmla="*/ 14 h 41"/>
                    <a:gd name="T38" fmla="*/ 1 w 43"/>
                    <a:gd name="T39" fmla="*/ 14 h 41"/>
                    <a:gd name="T40" fmla="*/ 1 w 43"/>
                    <a:gd name="T41" fmla="*/ 14 h 41"/>
                    <a:gd name="T42" fmla="*/ 1 w 43"/>
                    <a:gd name="T43" fmla="*/ 14 h 41"/>
                    <a:gd name="T44" fmla="*/ 1 w 43"/>
                    <a:gd name="T45" fmla="*/ 14 h 41"/>
                    <a:gd name="T46" fmla="*/ 0 w 43"/>
                    <a:gd name="T47" fmla="*/ 15 h 41"/>
                    <a:gd name="T48" fmla="*/ 13 w 43"/>
                    <a:gd name="T49" fmla="*/ 24 h 41"/>
                    <a:gd name="T50" fmla="*/ 39 w 43"/>
                    <a:gd name="T51" fmla="*/ 40 h 41"/>
                    <a:gd name="T52" fmla="*/ 40 w 43"/>
                    <a:gd name="T53" fmla="*/ 41 h 41"/>
                    <a:gd name="T54" fmla="*/ 40 w 43"/>
                    <a:gd name="T55" fmla="*/ 40 h 41"/>
                    <a:gd name="T56" fmla="*/ 40 w 43"/>
                    <a:gd name="T57" fmla="*/ 39 h 41"/>
                    <a:gd name="T58" fmla="*/ 40 w 43"/>
                    <a:gd name="T59" fmla="*/ 38 h 41"/>
                    <a:gd name="T60" fmla="*/ 41 w 43"/>
                    <a:gd name="T61" fmla="*/ 38 h 41"/>
                    <a:gd name="T62" fmla="*/ 41 w 43"/>
                    <a:gd name="T63" fmla="*/ 37 h 41"/>
                    <a:gd name="T64" fmla="*/ 41 w 43"/>
                    <a:gd name="T65" fmla="*/ 36 h 41"/>
                    <a:gd name="T66" fmla="*/ 42 w 43"/>
                    <a:gd name="T67" fmla="*/ 35 h 41"/>
                    <a:gd name="T68" fmla="*/ 43 w 43"/>
                    <a:gd name="T69" fmla="*/ 32 h 41"/>
                    <a:gd name="T70" fmla="*/ 37 w 43"/>
                    <a:gd name="T71" fmla="*/ 27 h 41"/>
                    <a:gd name="T72" fmla="*/ 35 w 43"/>
                    <a:gd name="T73" fmla="*/ 25 h 41"/>
                    <a:gd name="T74" fmla="*/ 32 w 43"/>
                    <a:gd name="T75" fmla="*/ 24 h 41"/>
                    <a:gd name="T76" fmla="*/ 30 w 43"/>
                    <a:gd name="T77" fmla="*/ 22 h 41"/>
                    <a:gd name="T78" fmla="*/ 30 w 43"/>
                    <a:gd name="T79" fmla="*/ 21 h 41"/>
                    <a:gd name="T80" fmla="*/ 31 w 43"/>
                    <a:gd name="T81" fmla="*/ 19 h 41"/>
                    <a:gd name="T82" fmla="*/ 31 w 43"/>
                    <a:gd name="T83" fmla="*/ 12 h 41"/>
                    <a:gd name="T84" fmla="*/ 31 w 43"/>
                    <a:gd name="T85" fmla="*/ 10 h 41"/>
                    <a:gd name="T86" fmla="*/ 30 w 43"/>
                    <a:gd name="T8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3" h="41">
                      <a:moveTo>
                        <a:pt x="30" y="10"/>
                      </a:moveTo>
                      <a:cubicBezTo>
                        <a:pt x="30" y="10"/>
                        <a:pt x="29" y="11"/>
                        <a:pt x="29" y="12"/>
                      </a:cubicBezTo>
                      <a:cubicBezTo>
                        <a:pt x="28" y="13"/>
                        <a:pt x="27" y="14"/>
                        <a:pt x="25" y="14"/>
                      </a:cubicBezTo>
                      <a:cubicBezTo>
                        <a:pt x="24" y="14"/>
                        <a:pt x="22" y="13"/>
                        <a:pt x="21" y="12"/>
                      </a:cubicBezTo>
                      <a:cubicBezTo>
                        <a:pt x="20" y="11"/>
                        <a:pt x="19" y="9"/>
                        <a:pt x="20" y="7"/>
                      </a:cubicBezTo>
                      <a:cubicBezTo>
                        <a:pt x="20" y="4"/>
                        <a:pt x="19" y="1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7"/>
                        <a:pt x="9" y="8"/>
                        <a:pt x="7" y="10"/>
                      </a:cubicBezTo>
                      <a:cubicBezTo>
                        <a:pt x="6" y="11"/>
                        <a:pt x="5" y="11"/>
                        <a:pt x="4" y="12"/>
                      </a:cubicBezTo>
                      <a:cubicBezTo>
                        <a:pt x="3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5" y="18"/>
                        <a:pt x="9" y="21"/>
                        <a:pt x="13" y="24"/>
                      </a:cubicBezTo>
                      <a:cubicBezTo>
                        <a:pt x="22" y="31"/>
                        <a:pt x="34" y="38"/>
                        <a:pt x="39" y="40"/>
                      </a:cubicBezTo>
                      <a:cubicBezTo>
                        <a:pt x="39" y="40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2" y="35"/>
                      </a:cubicBezTo>
                      <a:cubicBezTo>
                        <a:pt x="42" y="34"/>
                        <a:pt x="42" y="33"/>
                        <a:pt x="43" y="32"/>
                      </a:cubicBezTo>
                      <a:cubicBezTo>
                        <a:pt x="43" y="30"/>
                        <a:pt x="39" y="28"/>
                        <a:pt x="37" y="27"/>
                      </a:cubicBezTo>
                      <a:cubicBezTo>
                        <a:pt x="36" y="26"/>
                        <a:pt x="35" y="26"/>
                        <a:pt x="35" y="25"/>
                      </a:cubicBezTo>
                      <a:cubicBezTo>
                        <a:pt x="34" y="25"/>
                        <a:pt x="33" y="24"/>
                        <a:pt x="32" y="24"/>
                      </a:cubicBezTo>
                      <a:cubicBezTo>
                        <a:pt x="31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29" y="20"/>
                        <a:pt x="31" y="19"/>
                        <a:pt x="31" y="19"/>
                      </a:cubicBezTo>
                      <a:cubicBezTo>
                        <a:pt x="31" y="18"/>
                        <a:pt x="32" y="17"/>
                        <a:pt x="31" y="12"/>
                      </a:cubicBezTo>
                      <a:cubicBezTo>
                        <a:pt x="31" y="12"/>
                        <a:pt x="31" y="11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6" name="Freeform 1424"/>
                <p:cNvSpPr>
                  <a:spLocks/>
                </p:cNvSpPr>
                <p:nvPr/>
              </p:nvSpPr>
              <p:spPr bwMode="auto">
                <a:xfrm>
                  <a:off x="1584" y="292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7" name="Freeform 1425"/>
                <p:cNvSpPr>
                  <a:spLocks/>
                </p:cNvSpPr>
                <p:nvPr/>
              </p:nvSpPr>
              <p:spPr bwMode="auto">
                <a:xfrm>
                  <a:off x="1585" y="29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8" name="Freeform 1426"/>
                <p:cNvSpPr>
                  <a:spLocks/>
                </p:cNvSpPr>
                <p:nvPr/>
              </p:nvSpPr>
              <p:spPr bwMode="auto">
                <a:xfrm>
                  <a:off x="1584" y="29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99" name="Freeform 1427"/>
                <p:cNvSpPr>
                  <a:spLocks/>
                </p:cNvSpPr>
                <p:nvPr/>
              </p:nvSpPr>
              <p:spPr bwMode="auto">
                <a:xfrm>
                  <a:off x="1562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000" name="Freeform 1428"/>
                <p:cNvSpPr>
                  <a:spLocks/>
                </p:cNvSpPr>
                <p:nvPr/>
              </p:nvSpPr>
              <p:spPr bwMode="auto">
                <a:xfrm>
                  <a:off x="1565" y="2895"/>
                  <a:ext cx="8" cy="3"/>
                </a:xfrm>
                <a:custGeom>
                  <a:avLst/>
                  <a:gdLst>
                    <a:gd name="T0" fmla="*/ 8 w 8"/>
                    <a:gd name="T1" fmla="*/ 0 h 3"/>
                    <a:gd name="T2" fmla="*/ 0 w 8"/>
                    <a:gd name="T3" fmla="*/ 0 h 3"/>
                    <a:gd name="T4" fmla="*/ 4 w 8"/>
                    <a:gd name="T5" fmla="*/ 2 h 3"/>
                    <a:gd name="T6" fmla="*/ 8 w 8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3">
                      <a:moveTo>
                        <a:pt x="8" y="0"/>
                      </a:moveTo>
                      <a:cubicBezTo>
                        <a:pt x="6" y="3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ubicBezTo>
                        <a:pt x="6" y="2"/>
                        <a:pt x="7" y="1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001" name="Freeform 1429"/>
                <p:cNvSpPr>
                  <a:spLocks/>
                </p:cNvSpPr>
                <p:nvPr/>
              </p:nvSpPr>
              <p:spPr bwMode="auto">
                <a:xfrm>
                  <a:off x="1559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379" name="Group 1631"/>
              <p:cNvGrpSpPr>
                <a:grpSpLocks/>
              </p:cNvGrpSpPr>
              <p:nvPr/>
            </p:nvGrpSpPr>
            <p:grpSpPr bwMode="auto">
              <a:xfrm>
                <a:off x="1486" y="2617"/>
                <a:ext cx="558" cy="408"/>
                <a:chOff x="1486" y="2617"/>
                <a:chExt cx="558" cy="408"/>
              </a:xfrm>
              <a:grpFill/>
            </p:grpSpPr>
            <p:sp>
              <p:nvSpPr>
                <p:cNvPr id="602" name="Freeform 1431"/>
                <p:cNvSpPr>
                  <a:spLocks/>
                </p:cNvSpPr>
                <p:nvPr/>
              </p:nvSpPr>
              <p:spPr bwMode="auto">
                <a:xfrm>
                  <a:off x="1560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3" name="Freeform 1432"/>
                <p:cNvSpPr>
                  <a:spLocks/>
                </p:cNvSpPr>
                <p:nvPr/>
              </p:nvSpPr>
              <p:spPr bwMode="auto">
                <a:xfrm>
                  <a:off x="1557" y="288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4" name="Freeform 1433"/>
                <p:cNvSpPr>
                  <a:spLocks/>
                </p:cNvSpPr>
                <p:nvPr/>
              </p:nvSpPr>
              <p:spPr bwMode="auto">
                <a:xfrm>
                  <a:off x="1526" y="2867"/>
                  <a:ext cx="27" cy="29"/>
                </a:xfrm>
                <a:custGeom>
                  <a:avLst/>
                  <a:gdLst>
                    <a:gd name="T0" fmla="*/ 27 w 28"/>
                    <a:gd name="T1" fmla="*/ 15 h 31"/>
                    <a:gd name="T2" fmla="*/ 26 w 28"/>
                    <a:gd name="T3" fmla="*/ 9 h 31"/>
                    <a:gd name="T4" fmla="*/ 19 w 28"/>
                    <a:gd name="T5" fmla="*/ 0 h 31"/>
                    <a:gd name="T6" fmla="*/ 16 w 28"/>
                    <a:gd name="T7" fmla="*/ 1 h 31"/>
                    <a:gd name="T8" fmla="*/ 11 w 28"/>
                    <a:gd name="T9" fmla="*/ 2 h 31"/>
                    <a:gd name="T10" fmla="*/ 9 w 28"/>
                    <a:gd name="T11" fmla="*/ 2 h 31"/>
                    <a:gd name="T12" fmla="*/ 8 w 28"/>
                    <a:gd name="T13" fmla="*/ 1 h 31"/>
                    <a:gd name="T14" fmla="*/ 7 w 28"/>
                    <a:gd name="T15" fmla="*/ 2 h 31"/>
                    <a:gd name="T16" fmla="*/ 7 w 28"/>
                    <a:gd name="T17" fmla="*/ 2 h 31"/>
                    <a:gd name="T18" fmla="*/ 7 w 28"/>
                    <a:gd name="T19" fmla="*/ 3 h 31"/>
                    <a:gd name="T20" fmla="*/ 7 w 28"/>
                    <a:gd name="T21" fmla="*/ 3 h 31"/>
                    <a:gd name="T22" fmla="*/ 6 w 28"/>
                    <a:gd name="T23" fmla="*/ 4 h 31"/>
                    <a:gd name="T24" fmla="*/ 6 w 28"/>
                    <a:gd name="T25" fmla="*/ 5 h 31"/>
                    <a:gd name="T26" fmla="*/ 6 w 28"/>
                    <a:gd name="T27" fmla="*/ 5 h 31"/>
                    <a:gd name="T28" fmla="*/ 5 w 28"/>
                    <a:gd name="T29" fmla="*/ 6 h 31"/>
                    <a:gd name="T30" fmla="*/ 4 w 28"/>
                    <a:gd name="T31" fmla="*/ 6 h 31"/>
                    <a:gd name="T32" fmla="*/ 4 w 28"/>
                    <a:gd name="T33" fmla="*/ 7 h 31"/>
                    <a:gd name="T34" fmla="*/ 3 w 28"/>
                    <a:gd name="T35" fmla="*/ 8 h 31"/>
                    <a:gd name="T36" fmla="*/ 2 w 28"/>
                    <a:gd name="T37" fmla="*/ 8 h 31"/>
                    <a:gd name="T38" fmla="*/ 2 w 28"/>
                    <a:gd name="T39" fmla="*/ 9 h 31"/>
                    <a:gd name="T40" fmla="*/ 1 w 28"/>
                    <a:gd name="T41" fmla="*/ 10 h 31"/>
                    <a:gd name="T42" fmla="*/ 0 w 28"/>
                    <a:gd name="T43" fmla="*/ 10 h 31"/>
                    <a:gd name="T44" fmla="*/ 1 w 28"/>
                    <a:gd name="T45" fmla="*/ 13 h 31"/>
                    <a:gd name="T46" fmla="*/ 9 w 28"/>
                    <a:gd name="T47" fmla="*/ 26 h 31"/>
                    <a:gd name="T48" fmla="*/ 10 w 28"/>
                    <a:gd name="T49" fmla="*/ 26 h 31"/>
                    <a:gd name="T50" fmla="*/ 17 w 28"/>
                    <a:gd name="T51" fmla="*/ 31 h 31"/>
                    <a:gd name="T52" fmla="*/ 17 w 28"/>
                    <a:gd name="T53" fmla="*/ 31 h 31"/>
                    <a:gd name="T54" fmla="*/ 18 w 28"/>
                    <a:gd name="T55" fmla="*/ 30 h 31"/>
                    <a:gd name="T56" fmla="*/ 18 w 28"/>
                    <a:gd name="T57" fmla="*/ 30 h 31"/>
                    <a:gd name="T58" fmla="*/ 18 w 28"/>
                    <a:gd name="T59" fmla="*/ 29 h 31"/>
                    <a:gd name="T60" fmla="*/ 18 w 28"/>
                    <a:gd name="T61" fmla="*/ 29 h 31"/>
                    <a:gd name="T62" fmla="*/ 19 w 28"/>
                    <a:gd name="T63" fmla="*/ 29 h 31"/>
                    <a:gd name="T64" fmla="*/ 22 w 28"/>
                    <a:gd name="T65" fmla="*/ 26 h 31"/>
                    <a:gd name="T66" fmla="*/ 27 w 28"/>
                    <a:gd name="T67" fmla="*/ 22 h 31"/>
                    <a:gd name="T68" fmla="*/ 28 w 28"/>
                    <a:gd name="T69" fmla="*/ 20 h 31"/>
                    <a:gd name="T70" fmla="*/ 28 w 28"/>
                    <a:gd name="T71" fmla="*/ 19 h 31"/>
                    <a:gd name="T72" fmla="*/ 28 w 28"/>
                    <a:gd name="T73" fmla="*/ 19 h 31"/>
                    <a:gd name="T74" fmla="*/ 28 w 28"/>
                    <a:gd name="T75" fmla="*/ 18 h 31"/>
                    <a:gd name="T76" fmla="*/ 28 w 28"/>
                    <a:gd name="T77" fmla="*/ 17 h 31"/>
                    <a:gd name="T78" fmla="*/ 27 w 28"/>
                    <a:gd name="T7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31">
                      <a:moveTo>
                        <a:pt x="27" y="15"/>
                      </a:move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6" y="7"/>
                        <a:pt x="21" y="1"/>
                        <a:pt x="19" y="0"/>
                      </a:cubicBezTo>
                      <a:cubicBezTo>
                        <a:pt x="19" y="0"/>
                        <a:pt x="18" y="1"/>
                        <a:pt x="16" y="1"/>
                      </a:cubicBezTo>
                      <a:cubicBezTo>
                        <a:pt x="15" y="2"/>
                        <a:pt x="13" y="2"/>
                        <a:pt x="11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1" y="11"/>
                        <a:pt x="1" y="12"/>
                        <a:pt x="1" y="13"/>
                      </a:cubicBezTo>
                      <a:cubicBezTo>
                        <a:pt x="4" y="21"/>
                        <a:pt x="6" y="23"/>
                        <a:pt x="9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8"/>
                        <a:pt x="14" y="29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8"/>
                        <a:pt x="21" y="27"/>
                        <a:pt x="22" y="26"/>
                      </a:cubicBezTo>
                      <a:cubicBezTo>
                        <a:pt x="23" y="25"/>
                        <a:pt x="27" y="23"/>
                        <a:pt x="27" y="22"/>
                      </a:cubicBezTo>
                      <a:cubicBezTo>
                        <a:pt x="27" y="22"/>
                        <a:pt x="28" y="21"/>
                        <a:pt x="28" y="20"/>
                      </a:cubicBezTo>
                      <a:cubicBezTo>
                        <a:pt x="28" y="20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6"/>
                        <a:pt x="27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5" name="Freeform 1434"/>
                <p:cNvSpPr>
                  <a:spLocks/>
                </p:cNvSpPr>
                <p:nvPr/>
              </p:nvSpPr>
              <p:spPr bwMode="auto">
                <a:xfrm>
                  <a:off x="1532" y="2871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6" name="Freeform 1435"/>
                <p:cNvSpPr>
                  <a:spLocks/>
                </p:cNvSpPr>
                <p:nvPr/>
              </p:nvSpPr>
              <p:spPr bwMode="auto">
                <a:xfrm>
                  <a:off x="1533" y="2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7" name="Freeform 1436"/>
                <p:cNvSpPr>
                  <a:spLocks/>
                </p:cNvSpPr>
                <p:nvPr/>
              </p:nvSpPr>
              <p:spPr bwMode="auto">
                <a:xfrm>
                  <a:off x="1533" y="28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8" name="Freeform 1437"/>
                <p:cNvSpPr>
                  <a:spLocks/>
                </p:cNvSpPr>
                <p:nvPr/>
              </p:nvSpPr>
              <p:spPr bwMode="auto">
                <a:xfrm>
                  <a:off x="1531" y="28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9" name="Freeform 1438"/>
                <p:cNvSpPr>
                  <a:spLocks/>
                </p:cNvSpPr>
                <p:nvPr/>
              </p:nvSpPr>
              <p:spPr bwMode="auto">
                <a:xfrm>
                  <a:off x="1552" y="288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0" name="Freeform 1439"/>
                <p:cNvSpPr>
                  <a:spLocks/>
                </p:cNvSpPr>
                <p:nvPr/>
              </p:nvSpPr>
              <p:spPr bwMode="auto">
                <a:xfrm>
                  <a:off x="1527" y="287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1" name="Freeform 1440"/>
                <p:cNvSpPr>
                  <a:spLocks/>
                </p:cNvSpPr>
                <p:nvPr/>
              </p:nvSpPr>
              <p:spPr bwMode="auto">
                <a:xfrm>
                  <a:off x="1530" y="287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2" name="Freeform 1441"/>
                <p:cNvSpPr>
                  <a:spLocks/>
                </p:cNvSpPr>
                <p:nvPr/>
              </p:nvSpPr>
              <p:spPr bwMode="auto">
                <a:xfrm>
                  <a:off x="1528" y="287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3" name="Freeform 1442"/>
                <p:cNvSpPr>
                  <a:spLocks/>
                </p:cNvSpPr>
                <p:nvPr/>
              </p:nvSpPr>
              <p:spPr bwMode="auto">
                <a:xfrm>
                  <a:off x="1552" y="2885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1 h 3"/>
                    <a:gd name="T4" fmla="*/ 1 w 1"/>
                    <a:gd name="T5" fmla="*/ 0 h 3"/>
                    <a:gd name="T6" fmla="*/ 1 w 1"/>
                    <a:gd name="T7" fmla="*/ 1 h 3"/>
                    <a:gd name="T8" fmla="*/ 0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4" name="Freeform 1443"/>
                <p:cNvSpPr>
                  <a:spLocks/>
                </p:cNvSpPr>
                <p:nvPr/>
              </p:nvSpPr>
              <p:spPr bwMode="auto">
                <a:xfrm>
                  <a:off x="1542" y="28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5" name="Freeform 1444"/>
                <p:cNvSpPr>
                  <a:spLocks/>
                </p:cNvSpPr>
                <p:nvPr/>
              </p:nvSpPr>
              <p:spPr bwMode="auto">
                <a:xfrm>
                  <a:off x="1553" y="288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6" name="Freeform 1445"/>
                <p:cNvSpPr>
                  <a:spLocks/>
                </p:cNvSpPr>
                <p:nvPr/>
              </p:nvSpPr>
              <p:spPr bwMode="auto">
                <a:xfrm>
                  <a:off x="1543" y="28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7" name="Freeform 1446"/>
                <p:cNvSpPr>
                  <a:spLocks/>
                </p:cNvSpPr>
                <p:nvPr/>
              </p:nvSpPr>
              <p:spPr bwMode="auto">
                <a:xfrm>
                  <a:off x="1543" y="2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8" name="Freeform 1447"/>
                <p:cNvSpPr>
                  <a:spLocks/>
                </p:cNvSpPr>
                <p:nvPr/>
              </p:nvSpPr>
              <p:spPr bwMode="auto">
                <a:xfrm>
                  <a:off x="1486" y="2667"/>
                  <a:ext cx="86" cy="70"/>
                </a:xfrm>
                <a:custGeom>
                  <a:avLst/>
                  <a:gdLst>
                    <a:gd name="T0" fmla="*/ 89 w 90"/>
                    <a:gd name="T1" fmla="*/ 2 h 73"/>
                    <a:gd name="T2" fmla="*/ 84 w 90"/>
                    <a:gd name="T3" fmla="*/ 0 h 73"/>
                    <a:gd name="T4" fmla="*/ 43 w 90"/>
                    <a:gd name="T5" fmla="*/ 0 h 73"/>
                    <a:gd name="T6" fmla="*/ 38 w 90"/>
                    <a:gd name="T7" fmla="*/ 9 h 73"/>
                    <a:gd name="T8" fmla="*/ 31 w 90"/>
                    <a:gd name="T9" fmla="*/ 18 h 73"/>
                    <a:gd name="T10" fmla="*/ 23 w 90"/>
                    <a:gd name="T11" fmla="*/ 29 h 73"/>
                    <a:gd name="T12" fmla="*/ 14 w 90"/>
                    <a:gd name="T13" fmla="*/ 46 h 73"/>
                    <a:gd name="T14" fmla="*/ 3 w 90"/>
                    <a:gd name="T15" fmla="*/ 65 h 73"/>
                    <a:gd name="T16" fmla="*/ 0 w 90"/>
                    <a:gd name="T17" fmla="*/ 73 h 73"/>
                    <a:gd name="T18" fmla="*/ 40 w 90"/>
                    <a:gd name="T19" fmla="*/ 73 h 73"/>
                    <a:gd name="T20" fmla="*/ 40 w 90"/>
                    <a:gd name="T21" fmla="*/ 57 h 73"/>
                    <a:gd name="T22" fmla="*/ 47 w 90"/>
                    <a:gd name="T23" fmla="*/ 51 h 73"/>
                    <a:gd name="T24" fmla="*/ 52 w 90"/>
                    <a:gd name="T25" fmla="*/ 49 h 73"/>
                    <a:gd name="T26" fmla="*/ 52 w 90"/>
                    <a:gd name="T27" fmla="*/ 17 h 73"/>
                    <a:gd name="T28" fmla="*/ 54 w 90"/>
                    <a:gd name="T29" fmla="*/ 17 h 73"/>
                    <a:gd name="T30" fmla="*/ 81 w 90"/>
                    <a:gd name="T31" fmla="*/ 17 h 73"/>
                    <a:gd name="T32" fmla="*/ 90 w 90"/>
                    <a:gd name="T33" fmla="*/ 17 h 73"/>
                    <a:gd name="T34" fmla="*/ 90 w 90"/>
                    <a:gd name="T35" fmla="*/ 8 h 73"/>
                    <a:gd name="T36" fmla="*/ 90 w 90"/>
                    <a:gd name="T37" fmla="*/ 8 h 73"/>
                    <a:gd name="T38" fmla="*/ 90 w 90"/>
                    <a:gd name="T39" fmla="*/ 5 h 73"/>
                    <a:gd name="T40" fmla="*/ 90 w 90"/>
                    <a:gd name="T41" fmla="*/ 5 h 73"/>
                    <a:gd name="T42" fmla="*/ 90 w 90"/>
                    <a:gd name="T43" fmla="*/ 3 h 73"/>
                    <a:gd name="T44" fmla="*/ 90 w 90"/>
                    <a:gd name="T45" fmla="*/ 3 h 73"/>
                    <a:gd name="T46" fmla="*/ 89 w 90"/>
                    <a:gd name="T47" fmla="*/ 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0" h="73">
                      <a:moveTo>
                        <a:pt x="89" y="2"/>
                      </a:moveTo>
                      <a:cubicBezTo>
                        <a:pt x="89" y="1"/>
                        <a:pt x="89" y="0"/>
                        <a:pt x="8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0" y="3"/>
                        <a:pt x="39" y="6"/>
                        <a:pt x="38" y="9"/>
                      </a:cubicBezTo>
                      <a:cubicBezTo>
                        <a:pt x="37" y="12"/>
                        <a:pt x="34" y="14"/>
                        <a:pt x="31" y="18"/>
                      </a:cubicBezTo>
                      <a:cubicBezTo>
                        <a:pt x="27" y="21"/>
                        <a:pt x="23" y="26"/>
                        <a:pt x="23" y="29"/>
                      </a:cubicBezTo>
                      <a:cubicBezTo>
                        <a:pt x="22" y="34"/>
                        <a:pt x="19" y="39"/>
                        <a:pt x="14" y="46"/>
                      </a:cubicBezTo>
                      <a:cubicBezTo>
                        <a:pt x="10" y="52"/>
                        <a:pt x="6" y="58"/>
                        <a:pt x="3" y="65"/>
                      </a:cubicBezTo>
                      <a:cubicBezTo>
                        <a:pt x="1" y="68"/>
                        <a:pt x="0" y="71"/>
                        <a:pt x="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5"/>
                        <a:pt x="43" y="53"/>
                        <a:pt x="47" y="51"/>
                      </a:cubicBezTo>
                      <a:cubicBezTo>
                        <a:pt x="49" y="51"/>
                        <a:pt x="51" y="49"/>
                        <a:pt x="52" y="49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70" y="17"/>
                        <a:pt x="81" y="17"/>
                      </a:cubicBezTo>
                      <a:cubicBezTo>
                        <a:pt x="86" y="17"/>
                        <a:pt x="89" y="17"/>
                        <a:pt x="90" y="17"/>
                      </a:cubicBezTo>
                      <a:cubicBezTo>
                        <a:pt x="90" y="15"/>
                        <a:pt x="90" y="12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7"/>
                        <a:pt x="90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90" y="4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2"/>
                        <a:pt x="89" y="2"/>
                        <a:pt x="89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9" name="Freeform 1448"/>
                <p:cNvSpPr>
                  <a:spLocks/>
                </p:cNvSpPr>
                <p:nvPr/>
              </p:nvSpPr>
              <p:spPr bwMode="auto">
                <a:xfrm>
                  <a:off x="1571" y="266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0" name="Freeform 1449"/>
                <p:cNvSpPr>
                  <a:spLocks/>
                </p:cNvSpPr>
                <p:nvPr/>
              </p:nvSpPr>
              <p:spPr bwMode="auto">
                <a:xfrm>
                  <a:off x="1486" y="2673"/>
                  <a:ext cx="121" cy="137"/>
                </a:xfrm>
                <a:custGeom>
                  <a:avLst/>
                  <a:gdLst>
                    <a:gd name="T0" fmla="*/ 52 w 127"/>
                    <a:gd name="T1" fmla="*/ 143 h 143"/>
                    <a:gd name="T2" fmla="*/ 53 w 127"/>
                    <a:gd name="T3" fmla="*/ 143 h 143"/>
                    <a:gd name="T4" fmla="*/ 54 w 127"/>
                    <a:gd name="T5" fmla="*/ 143 h 143"/>
                    <a:gd name="T6" fmla="*/ 54 w 127"/>
                    <a:gd name="T7" fmla="*/ 142 h 143"/>
                    <a:gd name="T8" fmla="*/ 66 w 127"/>
                    <a:gd name="T9" fmla="*/ 139 h 143"/>
                    <a:gd name="T10" fmla="*/ 67 w 127"/>
                    <a:gd name="T11" fmla="*/ 137 h 143"/>
                    <a:gd name="T12" fmla="*/ 73 w 127"/>
                    <a:gd name="T13" fmla="*/ 136 h 143"/>
                    <a:gd name="T14" fmla="*/ 82 w 127"/>
                    <a:gd name="T15" fmla="*/ 135 h 143"/>
                    <a:gd name="T16" fmla="*/ 83 w 127"/>
                    <a:gd name="T17" fmla="*/ 135 h 143"/>
                    <a:gd name="T18" fmla="*/ 101 w 127"/>
                    <a:gd name="T19" fmla="*/ 135 h 143"/>
                    <a:gd name="T20" fmla="*/ 127 w 127"/>
                    <a:gd name="T21" fmla="*/ 135 h 143"/>
                    <a:gd name="T22" fmla="*/ 124 w 127"/>
                    <a:gd name="T23" fmla="*/ 124 h 143"/>
                    <a:gd name="T24" fmla="*/ 127 w 127"/>
                    <a:gd name="T25" fmla="*/ 22 h 143"/>
                    <a:gd name="T26" fmla="*/ 96 w 127"/>
                    <a:gd name="T27" fmla="*/ 1 h 143"/>
                    <a:gd name="T28" fmla="*/ 94 w 127"/>
                    <a:gd name="T29" fmla="*/ 0 h 143"/>
                    <a:gd name="T30" fmla="*/ 94 w 127"/>
                    <a:gd name="T31" fmla="*/ 3 h 143"/>
                    <a:gd name="T32" fmla="*/ 94 w 127"/>
                    <a:gd name="T33" fmla="*/ 5 h 143"/>
                    <a:gd name="T34" fmla="*/ 94 w 127"/>
                    <a:gd name="T35" fmla="*/ 6 h 143"/>
                    <a:gd name="T36" fmla="*/ 94 w 127"/>
                    <a:gd name="T37" fmla="*/ 8 h 143"/>
                    <a:gd name="T38" fmla="*/ 94 w 127"/>
                    <a:gd name="T39" fmla="*/ 10 h 143"/>
                    <a:gd name="T40" fmla="*/ 94 w 127"/>
                    <a:gd name="T41" fmla="*/ 10 h 143"/>
                    <a:gd name="T42" fmla="*/ 94 w 127"/>
                    <a:gd name="T43" fmla="*/ 11 h 143"/>
                    <a:gd name="T44" fmla="*/ 94 w 127"/>
                    <a:gd name="T45" fmla="*/ 12 h 143"/>
                    <a:gd name="T46" fmla="*/ 94 w 127"/>
                    <a:gd name="T47" fmla="*/ 12 h 143"/>
                    <a:gd name="T48" fmla="*/ 94 w 127"/>
                    <a:gd name="T49" fmla="*/ 13 h 143"/>
                    <a:gd name="T50" fmla="*/ 93 w 127"/>
                    <a:gd name="T51" fmla="*/ 13 h 143"/>
                    <a:gd name="T52" fmla="*/ 93 w 127"/>
                    <a:gd name="T53" fmla="*/ 13 h 143"/>
                    <a:gd name="T54" fmla="*/ 93 w 127"/>
                    <a:gd name="T55" fmla="*/ 13 h 143"/>
                    <a:gd name="T56" fmla="*/ 93 w 127"/>
                    <a:gd name="T57" fmla="*/ 13 h 143"/>
                    <a:gd name="T58" fmla="*/ 58 w 127"/>
                    <a:gd name="T59" fmla="*/ 14 h 143"/>
                    <a:gd name="T60" fmla="*/ 56 w 127"/>
                    <a:gd name="T61" fmla="*/ 42 h 143"/>
                    <a:gd name="T62" fmla="*/ 44 w 127"/>
                    <a:gd name="T63" fmla="*/ 51 h 143"/>
                    <a:gd name="T64" fmla="*/ 0 w 127"/>
                    <a:gd name="T65" fmla="*/ 70 h 143"/>
                    <a:gd name="T66" fmla="*/ 5 w 127"/>
                    <a:gd name="T67" fmla="*/ 79 h 143"/>
                    <a:gd name="T68" fmla="*/ 8 w 127"/>
                    <a:gd name="T69" fmla="*/ 98 h 143"/>
                    <a:gd name="T70" fmla="*/ 4 w 127"/>
                    <a:gd name="T71" fmla="*/ 125 h 143"/>
                    <a:gd name="T72" fmla="*/ 5 w 127"/>
                    <a:gd name="T73" fmla="*/ 123 h 143"/>
                    <a:gd name="T74" fmla="*/ 7 w 127"/>
                    <a:gd name="T75" fmla="*/ 123 h 143"/>
                    <a:gd name="T76" fmla="*/ 12 w 127"/>
                    <a:gd name="T77" fmla="*/ 123 h 143"/>
                    <a:gd name="T78" fmla="*/ 18 w 127"/>
                    <a:gd name="T79" fmla="*/ 123 h 143"/>
                    <a:gd name="T80" fmla="*/ 28 w 127"/>
                    <a:gd name="T81" fmla="*/ 123 h 143"/>
                    <a:gd name="T82" fmla="*/ 38 w 127"/>
                    <a:gd name="T83" fmla="*/ 128 h 143"/>
                    <a:gd name="T84" fmla="*/ 46 w 127"/>
                    <a:gd name="T85" fmla="*/ 138 h 143"/>
                    <a:gd name="T86" fmla="*/ 50 w 127"/>
                    <a:gd name="T87" fmla="*/ 142 h 143"/>
                    <a:gd name="T88" fmla="*/ 51 w 127"/>
                    <a:gd name="T89" fmla="*/ 143 h 143"/>
                    <a:gd name="T90" fmla="*/ 51 w 127"/>
                    <a:gd name="T9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7" h="143">
                      <a:moveTo>
                        <a:pt x="51" y="143"/>
                      </a:move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4" y="143"/>
                        <a:pt x="54" y="143"/>
                        <a:pt x="54" y="143"/>
                      </a:cubicBezTo>
                      <a:cubicBezTo>
                        <a:pt x="54" y="143"/>
                        <a:pt x="54" y="143"/>
                        <a:pt x="54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4" y="136"/>
                        <a:pt x="59" y="133"/>
                        <a:pt x="64" y="138"/>
                      </a:cubicBezTo>
                      <a:cubicBezTo>
                        <a:pt x="65" y="139"/>
                        <a:pt x="66" y="139"/>
                        <a:pt x="66" y="139"/>
                      </a:cubicBezTo>
                      <a:cubicBezTo>
                        <a:pt x="66" y="139"/>
                        <a:pt x="67" y="139"/>
                        <a:pt x="67" y="139"/>
                      </a:cubicBezTo>
                      <a:cubicBezTo>
                        <a:pt x="67" y="138"/>
                        <a:pt x="67" y="138"/>
                        <a:pt x="67" y="137"/>
                      </a:cubicBezTo>
                      <a:cubicBezTo>
                        <a:pt x="68" y="137"/>
                        <a:pt x="69" y="136"/>
                        <a:pt x="70" y="136"/>
                      </a:cubicBezTo>
                      <a:cubicBezTo>
                        <a:pt x="71" y="136"/>
                        <a:pt x="72" y="136"/>
                        <a:pt x="73" y="136"/>
                      </a:cubicBezTo>
                      <a:cubicBezTo>
                        <a:pt x="74" y="137"/>
                        <a:pt x="76" y="137"/>
                        <a:pt x="77" y="137"/>
                      </a:cubicBezTo>
                      <a:cubicBezTo>
                        <a:pt x="78" y="137"/>
                        <a:pt x="81" y="136"/>
                        <a:pt x="82" y="135"/>
                      </a:cubicBezTo>
                      <a:cubicBezTo>
                        <a:pt x="82" y="135"/>
                        <a:pt x="83" y="135"/>
                        <a:pt x="83" y="135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4" y="135"/>
                        <a:pt x="84" y="135"/>
                        <a:pt x="84" y="135"/>
                      </a:cubicBezTo>
                      <a:cubicBezTo>
                        <a:pt x="84" y="135"/>
                        <a:pt x="92" y="135"/>
                        <a:pt x="101" y="135"/>
                      </a:cubicBezTo>
                      <a:cubicBezTo>
                        <a:pt x="102" y="135"/>
                        <a:pt x="104" y="135"/>
                        <a:pt x="105" y="135"/>
                      </a:cubicBezTo>
                      <a:cubicBezTo>
                        <a:pt x="121" y="135"/>
                        <a:pt x="125" y="135"/>
                        <a:pt x="127" y="135"/>
                      </a:cubicBezTo>
                      <a:cubicBezTo>
                        <a:pt x="127" y="134"/>
                        <a:pt x="127" y="131"/>
                        <a:pt x="127" y="128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27" y="22"/>
                        <a:pt x="127" y="22"/>
                        <a:pt x="127" y="22"/>
                      </a:cubicBezTo>
                      <a:cubicBezTo>
                        <a:pt x="113" y="12"/>
                        <a:pt x="101" y="4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5" y="1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4"/>
                      </a:cubicBezTo>
                      <a:cubicBezTo>
                        <a:pt x="94" y="4"/>
                        <a:pt x="94" y="4"/>
                        <a:pt x="94" y="5"/>
                      </a:cubicBezTo>
                      <a:cubicBezTo>
                        <a:pt x="94" y="5"/>
                        <a:pt x="94" y="5"/>
                        <a:pt x="94" y="6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4" y="7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9"/>
                        <a:pt x="94" y="9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4"/>
                        <a:pt x="92" y="14"/>
                        <a:pt x="81" y="14"/>
                      </a:cubicBezTo>
                      <a:cubicBezTo>
                        <a:pt x="74" y="14"/>
                        <a:pt x="64" y="14"/>
                        <a:pt x="58" y="14"/>
                      </a:cubicBezTo>
                      <a:cubicBezTo>
                        <a:pt x="57" y="14"/>
                        <a:pt x="56" y="14"/>
                        <a:pt x="56" y="14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4"/>
                        <a:pt x="53" y="46"/>
                        <a:pt x="49" y="48"/>
                      </a:cubicBezTo>
                      <a:cubicBezTo>
                        <a:pt x="47" y="49"/>
                        <a:pt x="45" y="50"/>
                        <a:pt x="44" y="51"/>
                      </a:cubicBezTo>
                      <a:cubicBezTo>
                        <a:pt x="44" y="70"/>
                        <a:pt x="44" y="70"/>
                        <a:pt x="44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4"/>
                        <a:pt x="2" y="76"/>
                        <a:pt x="4" y="78"/>
                      </a:cubicBezTo>
                      <a:cubicBezTo>
                        <a:pt x="4" y="78"/>
                        <a:pt x="5" y="79"/>
                        <a:pt x="5" y="79"/>
                      </a:cubicBezTo>
                      <a:cubicBezTo>
                        <a:pt x="8" y="82"/>
                        <a:pt x="7" y="85"/>
                        <a:pt x="7" y="88"/>
                      </a:cubicBezTo>
                      <a:cubicBezTo>
                        <a:pt x="6" y="91"/>
                        <a:pt x="6" y="94"/>
                        <a:pt x="8" y="98"/>
                      </a:cubicBezTo>
                      <a:cubicBezTo>
                        <a:pt x="12" y="103"/>
                        <a:pt x="11" y="112"/>
                        <a:pt x="4" y="122"/>
                      </a:cubicBezTo>
                      <a:cubicBezTo>
                        <a:pt x="4" y="123"/>
                        <a:pt x="4" y="124"/>
                        <a:pt x="4" y="125"/>
                      </a:cubicBezTo>
                      <a:cubicBezTo>
                        <a:pt x="4" y="124"/>
                        <a:pt x="5" y="124"/>
                        <a:pt x="5" y="123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3"/>
                        <a:pt x="7" y="123"/>
                        <a:pt x="7" y="123"/>
                      </a:cubicBezTo>
                      <a:cubicBezTo>
                        <a:pt x="7" y="123"/>
                        <a:pt x="8" y="123"/>
                        <a:pt x="8" y="123"/>
                      </a:cubicBezTo>
                      <a:cubicBezTo>
                        <a:pt x="9" y="123"/>
                        <a:pt x="10" y="123"/>
                        <a:pt x="12" y="123"/>
                      </a:cubicBezTo>
                      <a:cubicBezTo>
                        <a:pt x="14" y="123"/>
                        <a:pt x="16" y="123"/>
                        <a:pt x="17" y="123"/>
                      </a:cubicBezTo>
                      <a:cubicBezTo>
                        <a:pt x="17" y="123"/>
                        <a:pt x="17" y="123"/>
                        <a:pt x="18" y="123"/>
                      </a:cubicBezTo>
                      <a:cubicBezTo>
                        <a:pt x="19" y="123"/>
                        <a:pt x="22" y="122"/>
                        <a:pt x="25" y="122"/>
                      </a:cubicBezTo>
                      <a:cubicBezTo>
                        <a:pt x="26" y="122"/>
                        <a:pt x="27" y="122"/>
                        <a:pt x="28" y="123"/>
                      </a:cubicBezTo>
                      <a:cubicBezTo>
                        <a:pt x="30" y="124"/>
                        <a:pt x="33" y="127"/>
                        <a:pt x="34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32"/>
                        <a:pt x="43" y="137"/>
                        <a:pt x="46" y="138"/>
                      </a:cubicBezTo>
                      <a:cubicBezTo>
                        <a:pt x="46" y="139"/>
                        <a:pt x="47" y="139"/>
                        <a:pt x="47" y="139"/>
                      </a:cubicBezTo>
                      <a:cubicBezTo>
                        <a:pt x="48" y="140"/>
                        <a:pt x="49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1" name="Freeform 1450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3"/>
                </a:xfrm>
                <a:custGeom>
                  <a:avLst/>
                  <a:gdLst>
                    <a:gd name="T0" fmla="*/ 1 h 3"/>
                    <a:gd name="T1" fmla="*/ 2 h 3"/>
                    <a:gd name="T2" fmla="*/ 3 h 3"/>
                    <a:gd name="T3" fmla="*/ 3 h 3"/>
                    <a:gd name="T4" fmla="*/ 3 h 3"/>
                    <a:gd name="T5" fmla="*/ 0 h 3"/>
                    <a:gd name="T6" fmla="*/ 0 h 3"/>
                    <a:gd name="T7" fmla="*/ 1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2" name="Freeform 1451"/>
                <p:cNvSpPr>
                  <a:spLocks/>
                </p:cNvSpPr>
                <p:nvPr/>
              </p:nvSpPr>
              <p:spPr bwMode="auto">
                <a:xfrm>
                  <a:off x="1578" y="26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3" name="Freeform 1452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4" name="Oval 1453"/>
                <p:cNvSpPr>
                  <a:spLocks noChangeArrowheads="1"/>
                </p:cNvSpPr>
                <p:nvPr/>
              </p:nvSpPr>
              <p:spPr bwMode="auto">
                <a:xfrm>
                  <a:off x="1576" y="2673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5" name="Freeform 1454"/>
                <p:cNvSpPr>
                  <a:spLocks/>
                </p:cNvSpPr>
                <p:nvPr/>
              </p:nvSpPr>
              <p:spPr bwMode="auto">
                <a:xfrm>
                  <a:off x="1490" y="279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6" name="Freeform 1455"/>
                <p:cNvSpPr>
                  <a:spLocks/>
                </p:cNvSpPr>
                <p:nvPr/>
              </p:nvSpPr>
              <p:spPr bwMode="auto">
                <a:xfrm>
                  <a:off x="1534" y="28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7" name="Freeform 1456"/>
                <p:cNvSpPr>
                  <a:spLocks/>
                </p:cNvSpPr>
                <p:nvPr/>
              </p:nvSpPr>
              <p:spPr bwMode="auto">
                <a:xfrm>
                  <a:off x="1531" y="280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1" y="1"/>
                        <a:pt x="2" y="2"/>
                        <a:pt x="3" y="3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8" name="Freeform 1457"/>
                <p:cNvSpPr>
                  <a:spLocks/>
                </p:cNvSpPr>
                <p:nvPr/>
              </p:nvSpPr>
              <p:spPr bwMode="auto">
                <a:xfrm>
                  <a:off x="1491" y="27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29" name="Freeform 1458"/>
                <p:cNvSpPr>
                  <a:spLocks/>
                </p:cNvSpPr>
                <p:nvPr/>
              </p:nvSpPr>
              <p:spPr bwMode="auto">
                <a:xfrm>
                  <a:off x="1493" y="279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0" name="Freeform 1459"/>
                <p:cNvSpPr>
                  <a:spLocks/>
                </p:cNvSpPr>
                <p:nvPr/>
              </p:nvSpPr>
              <p:spPr bwMode="auto">
                <a:xfrm>
                  <a:off x="1494" y="2791"/>
                  <a:ext cx="3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1" name="Freeform 1460"/>
                <p:cNvSpPr>
                  <a:spLocks/>
                </p:cNvSpPr>
                <p:nvPr/>
              </p:nvSpPr>
              <p:spPr bwMode="auto">
                <a:xfrm>
                  <a:off x="1502" y="2790"/>
                  <a:ext cx="8" cy="1"/>
                </a:xfrm>
                <a:custGeom>
                  <a:avLst/>
                  <a:gdLst>
                    <a:gd name="T0" fmla="*/ 0 w 8"/>
                    <a:gd name="T1" fmla="*/ 1 h 1"/>
                    <a:gd name="T2" fmla="*/ 1 w 8"/>
                    <a:gd name="T3" fmla="*/ 1 h 1"/>
                    <a:gd name="T4" fmla="*/ 8 w 8"/>
                    <a:gd name="T5" fmla="*/ 0 h 1"/>
                    <a:gd name="T6" fmla="*/ 1 w 8"/>
                    <a:gd name="T7" fmla="*/ 1 h 1"/>
                    <a:gd name="T8" fmla="*/ 0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1"/>
                        <a:pt x="5" y="0"/>
                        <a:pt x="8" y="0"/>
                      </a:cubicBezTo>
                      <a:cubicBezTo>
                        <a:pt x="5" y="0"/>
                        <a:pt x="2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2" name="Freeform 1461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3" name="Freeform 1462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4" name="Freeform 1463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5" name="Freeform 1464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6" name="Freeform 1465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7" name="Freeform 1466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8" name="Freeform 1467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9" name="Freeform 1468"/>
                <p:cNvSpPr>
                  <a:spLocks/>
                </p:cNvSpPr>
                <p:nvPr/>
              </p:nvSpPr>
              <p:spPr bwMode="auto">
                <a:xfrm>
                  <a:off x="1576" y="26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0" name="Freeform 1469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1" name="Freeform 1470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2" name="Freeform 1471"/>
                <p:cNvSpPr>
                  <a:spLocks/>
                </p:cNvSpPr>
                <p:nvPr/>
              </p:nvSpPr>
              <p:spPr bwMode="auto">
                <a:xfrm>
                  <a:off x="1576" y="26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3" name="Freeform 1472"/>
                <p:cNvSpPr>
                  <a:spLocks/>
                </p:cNvSpPr>
                <p:nvPr/>
              </p:nvSpPr>
              <p:spPr bwMode="auto">
                <a:xfrm>
                  <a:off x="1576" y="267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4" name="Freeform 1473"/>
                <p:cNvSpPr>
                  <a:spLocks/>
                </p:cNvSpPr>
                <p:nvPr/>
              </p:nvSpPr>
              <p:spPr bwMode="auto">
                <a:xfrm>
                  <a:off x="1576" y="26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5" name="Freeform 1474"/>
                <p:cNvSpPr>
                  <a:spLocks/>
                </p:cNvSpPr>
                <p:nvPr/>
              </p:nvSpPr>
              <p:spPr bwMode="auto">
                <a:xfrm>
                  <a:off x="1576" y="267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6" name="Freeform 1475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7" name="Freeform 1476"/>
                <p:cNvSpPr>
                  <a:spLocks/>
                </p:cNvSpPr>
                <p:nvPr/>
              </p:nvSpPr>
              <p:spPr bwMode="auto">
                <a:xfrm>
                  <a:off x="1537" y="2698"/>
                  <a:ext cx="176" cy="164"/>
                </a:xfrm>
                <a:custGeom>
                  <a:avLst/>
                  <a:gdLst>
                    <a:gd name="T0" fmla="*/ 2 w 184"/>
                    <a:gd name="T1" fmla="*/ 125 h 171"/>
                    <a:gd name="T2" fmla="*/ 10 w 184"/>
                    <a:gd name="T3" fmla="*/ 140 h 171"/>
                    <a:gd name="T4" fmla="*/ 10 w 184"/>
                    <a:gd name="T5" fmla="*/ 142 h 171"/>
                    <a:gd name="T6" fmla="*/ 10 w 184"/>
                    <a:gd name="T7" fmla="*/ 147 h 171"/>
                    <a:gd name="T8" fmla="*/ 10 w 184"/>
                    <a:gd name="T9" fmla="*/ 148 h 171"/>
                    <a:gd name="T10" fmla="*/ 16 w 184"/>
                    <a:gd name="T11" fmla="*/ 149 h 171"/>
                    <a:gd name="T12" fmla="*/ 24 w 184"/>
                    <a:gd name="T13" fmla="*/ 149 h 171"/>
                    <a:gd name="T14" fmla="*/ 33 w 184"/>
                    <a:gd name="T15" fmla="*/ 144 h 171"/>
                    <a:gd name="T16" fmla="*/ 42 w 184"/>
                    <a:gd name="T17" fmla="*/ 156 h 171"/>
                    <a:gd name="T18" fmla="*/ 42 w 184"/>
                    <a:gd name="T19" fmla="*/ 161 h 171"/>
                    <a:gd name="T20" fmla="*/ 47 w 184"/>
                    <a:gd name="T21" fmla="*/ 170 h 171"/>
                    <a:gd name="T22" fmla="*/ 47 w 184"/>
                    <a:gd name="T23" fmla="*/ 170 h 171"/>
                    <a:gd name="T24" fmla="*/ 48 w 184"/>
                    <a:gd name="T25" fmla="*/ 169 h 171"/>
                    <a:gd name="T26" fmla="*/ 53 w 184"/>
                    <a:gd name="T27" fmla="*/ 167 h 171"/>
                    <a:gd name="T28" fmla="*/ 54 w 184"/>
                    <a:gd name="T29" fmla="*/ 168 h 171"/>
                    <a:gd name="T30" fmla="*/ 55 w 184"/>
                    <a:gd name="T31" fmla="*/ 169 h 171"/>
                    <a:gd name="T32" fmla="*/ 56 w 184"/>
                    <a:gd name="T33" fmla="*/ 170 h 171"/>
                    <a:gd name="T34" fmla="*/ 57 w 184"/>
                    <a:gd name="T35" fmla="*/ 171 h 171"/>
                    <a:gd name="T36" fmla="*/ 69 w 184"/>
                    <a:gd name="T37" fmla="*/ 166 h 171"/>
                    <a:gd name="T38" fmla="*/ 70 w 184"/>
                    <a:gd name="T39" fmla="*/ 168 h 171"/>
                    <a:gd name="T40" fmla="*/ 73 w 184"/>
                    <a:gd name="T41" fmla="*/ 167 h 171"/>
                    <a:gd name="T42" fmla="*/ 74 w 184"/>
                    <a:gd name="T43" fmla="*/ 163 h 171"/>
                    <a:gd name="T44" fmla="*/ 75 w 184"/>
                    <a:gd name="T45" fmla="*/ 161 h 171"/>
                    <a:gd name="T46" fmla="*/ 76 w 184"/>
                    <a:gd name="T47" fmla="*/ 151 h 171"/>
                    <a:gd name="T48" fmla="*/ 85 w 184"/>
                    <a:gd name="T49" fmla="*/ 146 h 171"/>
                    <a:gd name="T50" fmla="*/ 93 w 184"/>
                    <a:gd name="T51" fmla="*/ 131 h 171"/>
                    <a:gd name="T52" fmla="*/ 98 w 184"/>
                    <a:gd name="T53" fmla="*/ 134 h 171"/>
                    <a:gd name="T54" fmla="*/ 103 w 184"/>
                    <a:gd name="T55" fmla="*/ 128 h 171"/>
                    <a:gd name="T56" fmla="*/ 113 w 184"/>
                    <a:gd name="T57" fmla="*/ 124 h 171"/>
                    <a:gd name="T58" fmla="*/ 126 w 184"/>
                    <a:gd name="T59" fmla="*/ 116 h 171"/>
                    <a:gd name="T60" fmla="*/ 140 w 184"/>
                    <a:gd name="T61" fmla="*/ 115 h 171"/>
                    <a:gd name="T62" fmla="*/ 147 w 184"/>
                    <a:gd name="T63" fmla="*/ 115 h 171"/>
                    <a:gd name="T64" fmla="*/ 157 w 184"/>
                    <a:gd name="T65" fmla="*/ 112 h 171"/>
                    <a:gd name="T66" fmla="*/ 174 w 184"/>
                    <a:gd name="T67" fmla="*/ 110 h 171"/>
                    <a:gd name="T68" fmla="*/ 180 w 184"/>
                    <a:gd name="T69" fmla="*/ 105 h 171"/>
                    <a:gd name="T70" fmla="*/ 183 w 184"/>
                    <a:gd name="T71" fmla="*/ 97 h 171"/>
                    <a:gd name="T72" fmla="*/ 183 w 184"/>
                    <a:gd name="T73" fmla="*/ 95 h 171"/>
                    <a:gd name="T74" fmla="*/ 183 w 184"/>
                    <a:gd name="T75" fmla="*/ 93 h 171"/>
                    <a:gd name="T76" fmla="*/ 184 w 184"/>
                    <a:gd name="T77" fmla="*/ 87 h 171"/>
                    <a:gd name="T78" fmla="*/ 184 w 184"/>
                    <a:gd name="T79" fmla="*/ 81 h 171"/>
                    <a:gd name="T80" fmla="*/ 184 w 184"/>
                    <a:gd name="T81" fmla="*/ 72 h 171"/>
                    <a:gd name="T82" fmla="*/ 176 w 184"/>
                    <a:gd name="T83" fmla="*/ 73 h 171"/>
                    <a:gd name="T84" fmla="*/ 169 w 184"/>
                    <a:gd name="T85" fmla="*/ 61 h 171"/>
                    <a:gd name="T86" fmla="*/ 156 w 184"/>
                    <a:gd name="T87" fmla="*/ 56 h 171"/>
                    <a:gd name="T88" fmla="*/ 64 w 184"/>
                    <a:gd name="T89" fmla="*/ 0 h 171"/>
                    <a:gd name="T90" fmla="*/ 78 w 184"/>
                    <a:gd name="T91" fmla="*/ 101 h 171"/>
                    <a:gd name="T92" fmla="*/ 32 w 184"/>
                    <a:gd name="T93" fmla="*/ 113 h 171"/>
                    <a:gd name="T94" fmla="*/ 19 w 184"/>
                    <a:gd name="T95" fmla="*/ 114 h 171"/>
                    <a:gd name="T96" fmla="*/ 14 w 184"/>
                    <a:gd name="T97" fmla="*/ 118 h 171"/>
                    <a:gd name="T98" fmla="*/ 5 w 184"/>
                    <a:gd name="T99" fmla="*/ 116 h 171"/>
                    <a:gd name="T100" fmla="*/ 4 w 184"/>
                    <a:gd name="T101" fmla="*/ 119 h 171"/>
                    <a:gd name="T102" fmla="*/ 2 w 184"/>
                    <a:gd name="T103" fmla="*/ 121 h 171"/>
                    <a:gd name="T104" fmla="*/ 0 w 184"/>
                    <a:gd name="T105" fmla="*/ 12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71">
                      <a:moveTo>
                        <a:pt x="0" y="121"/>
                      </a:move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7"/>
                        <a:pt x="3" y="130"/>
                        <a:pt x="3" y="131"/>
                      </a:cubicBezTo>
                      <a:cubicBezTo>
                        <a:pt x="7" y="135"/>
                        <a:pt x="10" y="137"/>
                        <a:pt x="10" y="139"/>
                      </a:cubicBezTo>
                      <a:cubicBezTo>
                        <a:pt x="10" y="139"/>
                        <a:pt x="10" y="140"/>
                        <a:pt x="10" y="140"/>
                      </a:cubicBezTo>
                      <a:cubicBezTo>
                        <a:pt x="10" y="140"/>
                        <a:pt x="10" y="141"/>
                        <a:pt x="10" y="141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2"/>
                        <a:pt x="10" y="142"/>
                        <a:pt x="10" y="142"/>
                      </a:cubicBezTo>
                      <a:cubicBezTo>
                        <a:pt x="10" y="143"/>
                        <a:pt x="10" y="143"/>
                        <a:pt x="10" y="144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9"/>
                        <a:pt x="10" y="149"/>
                        <a:pt x="11" y="150"/>
                      </a:cubicBezTo>
                      <a:cubicBezTo>
                        <a:pt x="13" y="148"/>
                        <a:pt x="14" y="149"/>
                        <a:pt x="16" y="149"/>
                      </a:cubicBezTo>
                      <a:cubicBezTo>
                        <a:pt x="16" y="150"/>
                        <a:pt x="16" y="150"/>
                        <a:pt x="16" y="150"/>
                      </a:cubicBezTo>
                      <a:cubicBezTo>
                        <a:pt x="17" y="148"/>
                        <a:pt x="18" y="147"/>
                        <a:pt x="20" y="147"/>
                      </a:cubicBezTo>
                      <a:cubicBezTo>
                        <a:pt x="21" y="147"/>
                        <a:pt x="22" y="148"/>
                        <a:pt x="24" y="149"/>
                      </a:cubicBezTo>
                      <a:cubicBezTo>
                        <a:pt x="24" y="149"/>
                        <a:pt x="25" y="149"/>
                        <a:pt x="25" y="149"/>
                      </a:cubicBezTo>
                      <a:cubicBezTo>
                        <a:pt x="26" y="149"/>
                        <a:pt x="28" y="147"/>
                        <a:pt x="28" y="147"/>
                      </a:cubicBezTo>
                      <a:cubicBezTo>
                        <a:pt x="31" y="145"/>
                        <a:pt x="32" y="144"/>
                        <a:pt x="33" y="144"/>
                      </a:cubicBezTo>
                      <a:cubicBezTo>
                        <a:pt x="34" y="144"/>
                        <a:pt x="34" y="144"/>
                        <a:pt x="34" y="144"/>
                      </a:cubicBezTo>
                      <a:cubicBezTo>
                        <a:pt x="37" y="144"/>
                        <a:pt x="40" y="151"/>
                        <a:pt x="40" y="154"/>
                      </a:cubicBezTo>
                      <a:cubicBezTo>
                        <a:pt x="40" y="154"/>
                        <a:pt x="41" y="155"/>
                        <a:pt x="42" y="156"/>
                      </a:cubicBezTo>
                      <a:cubicBezTo>
                        <a:pt x="43" y="157"/>
                        <a:pt x="44" y="158"/>
                        <a:pt x="44" y="159"/>
                      </a:cubicBezTo>
                      <a:cubicBezTo>
                        <a:pt x="44" y="160"/>
                        <a:pt x="44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5" y="162"/>
                        <a:pt x="45" y="165"/>
                        <a:pt x="46" y="166"/>
                      </a:cubicBezTo>
                      <a:cubicBezTo>
                        <a:pt x="46" y="167"/>
                        <a:pt x="46" y="168"/>
                        <a:pt x="46" y="168"/>
                      </a:cubicBezTo>
                      <a:cubicBezTo>
                        <a:pt x="46" y="169"/>
                        <a:pt x="47" y="169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69"/>
                      </a:cubicBezTo>
                      <a:cubicBezTo>
                        <a:pt x="49" y="168"/>
                        <a:pt x="50" y="167"/>
                        <a:pt x="51" y="167"/>
                      </a:cubicBezTo>
                      <a:cubicBezTo>
                        <a:pt x="52" y="167"/>
                        <a:pt x="52" y="167"/>
                        <a:pt x="52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4" y="167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6" y="169"/>
                        <a:pt x="56" y="169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7" y="170"/>
                      </a:cubicBezTo>
                      <a:cubicBezTo>
                        <a:pt x="57" y="170"/>
                        <a:pt x="57" y="170"/>
                        <a:pt x="57" y="170"/>
                      </a:cubicBezTo>
                      <a:cubicBezTo>
                        <a:pt x="57" y="170"/>
                        <a:pt x="57" y="171"/>
                        <a:pt x="57" y="171"/>
                      </a:cubicBezTo>
                      <a:cubicBezTo>
                        <a:pt x="57" y="171"/>
                        <a:pt x="57" y="171"/>
                        <a:pt x="57" y="171"/>
                      </a:cubicBezTo>
                      <a:cubicBezTo>
                        <a:pt x="58" y="171"/>
                        <a:pt x="60" y="169"/>
                        <a:pt x="60" y="168"/>
                      </a:cubicBezTo>
                      <a:cubicBezTo>
                        <a:pt x="61" y="165"/>
                        <a:pt x="67" y="163"/>
                        <a:pt x="69" y="166"/>
                      </a:cubicBezTo>
                      <a:cubicBezTo>
                        <a:pt x="69" y="166"/>
                        <a:pt x="70" y="167"/>
                        <a:pt x="69" y="168"/>
                      </a:cubicBezTo>
                      <a:cubicBezTo>
                        <a:pt x="69" y="168"/>
                        <a:pt x="69" y="168"/>
                        <a:pt x="69" y="169"/>
                      </a:cubicBezTo>
                      <a:cubicBezTo>
                        <a:pt x="70" y="168"/>
                        <a:pt x="70" y="168"/>
                        <a:pt x="70" y="168"/>
                      </a:cubicBezTo>
                      <a:cubicBezTo>
                        <a:pt x="71" y="168"/>
                        <a:pt x="71" y="167"/>
                        <a:pt x="72" y="167"/>
                      </a:cubicBezTo>
                      <a:cubicBezTo>
                        <a:pt x="72" y="167"/>
                        <a:pt x="72" y="167"/>
                        <a:pt x="73" y="167"/>
                      </a:cubicBezTo>
                      <a:cubicBezTo>
                        <a:pt x="73" y="167"/>
                        <a:pt x="73" y="167"/>
                        <a:pt x="73" y="167"/>
                      </a:cubicBezTo>
                      <a:cubicBezTo>
                        <a:pt x="73" y="167"/>
                        <a:pt x="73" y="166"/>
                        <a:pt x="73" y="166"/>
                      </a:cubicBezTo>
                      <a:cubicBezTo>
                        <a:pt x="74" y="166"/>
                        <a:pt x="74" y="165"/>
                        <a:pt x="74" y="165"/>
                      </a:cubicBezTo>
                      <a:cubicBezTo>
                        <a:pt x="74" y="164"/>
                        <a:pt x="74" y="164"/>
                        <a:pt x="74" y="163"/>
                      </a:cubicBezTo>
                      <a:cubicBezTo>
                        <a:pt x="74" y="163"/>
                        <a:pt x="75" y="163"/>
                        <a:pt x="75" y="163"/>
                      </a:cubicBezTo>
                      <a:cubicBezTo>
                        <a:pt x="75" y="162"/>
                        <a:pt x="75" y="162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6" y="160"/>
                        <a:pt x="76" y="160"/>
                        <a:pt x="76" y="159"/>
                      </a:cubicBezTo>
                      <a:cubicBezTo>
                        <a:pt x="76" y="159"/>
                        <a:pt x="76" y="158"/>
                        <a:pt x="75" y="157"/>
                      </a:cubicBezTo>
                      <a:cubicBezTo>
                        <a:pt x="75" y="155"/>
                        <a:pt x="74" y="152"/>
                        <a:pt x="76" y="151"/>
                      </a:cubicBezTo>
                      <a:cubicBezTo>
                        <a:pt x="77" y="151"/>
                        <a:pt x="78" y="151"/>
                        <a:pt x="79" y="151"/>
                      </a:cubicBezTo>
                      <a:cubicBezTo>
                        <a:pt x="82" y="151"/>
                        <a:pt x="83" y="150"/>
                        <a:pt x="84" y="148"/>
                      </a:cubicBezTo>
                      <a:cubicBezTo>
                        <a:pt x="85" y="147"/>
                        <a:pt x="85" y="146"/>
                        <a:pt x="85" y="146"/>
                      </a:cubicBezTo>
                      <a:cubicBezTo>
                        <a:pt x="86" y="143"/>
                        <a:pt x="87" y="142"/>
                        <a:pt x="88" y="141"/>
                      </a:cubicBezTo>
                      <a:cubicBezTo>
                        <a:pt x="88" y="137"/>
                        <a:pt x="89" y="133"/>
                        <a:pt x="92" y="132"/>
                      </a:cubicBezTo>
                      <a:cubicBezTo>
                        <a:pt x="92" y="131"/>
                        <a:pt x="92" y="131"/>
                        <a:pt x="93" y="131"/>
                      </a:cubicBezTo>
                      <a:cubicBezTo>
                        <a:pt x="93" y="131"/>
                        <a:pt x="94" y="132"/>
                        <a:pt x="94" y="132"/>
                      </a:cubicBezTo>
                      <a:cubicBezTo>
                        <a:pt x="95" y="132"/>
                        <a:pt x="95" y="132"/>
                        <a:pt x="95" y="132"/>
                      </a:cubicBezTo>
                      <a:cubicBezTo>
                        <a:pt x="96" y="133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9" y="130"/>
                        <a:pt x="101" y="130"/>
                        <a:pt x="102" y="129"/>
                      </a:cubicBezTo>
                      <a:cubicBezTo>
                        <a:pt x="103" y="129"/>
                        <a:pt x="103" y="129"/>
                        <a:pt x="103" y="128"/>
                      </a:cubicBezTo>
                      <a:cubicBezTo>
                        <a:pt x="104" y="125"/>
                        <a:pt x="106" y="123"/>
                        <a:pt x="108" y="123"/>
                      </a:cubicBezTo>
                      <a:cubicBezTo>
                        <a:pt x="109" y="123"/>
                        <a:pt x="110" y="124"/>
                        <a:pt x="111" y="124"/>
                      </a:cubicBezTo>
                      <a:cubicBezTo>
                        <a:pt x="112" y="124"/>
                        <a:pt x="113" y="124"/>
                        <a:pt x="113" y="124"/>
                      </a:cubicBezTo>
                      <a:cubicBezTo>
                        <a:pt x="113" y="121"/>
                        <a:pt x="116" y="120"/>
                        <a:pt x="118" y="120"/>
                      </a:cubicBezTo>
                      <a:cubicBezTo>
                        <a:pt x="120" y="120"/>
                        <a:pt x="122" y="119"/>
                        <a:pt x="124" y="118"/>
                      </a:cubicBezTo>
                      <a:cubicBezTo>
                        <a:pt x="124" y="117"/>
                        <a:pt x="125" y="117"/>
                        <a:pt x="126" y="116"/>
                      </a:cubicBezTo>
                      <a:cubicBezTo>
                        <a:pt x="128" y="115"/>
                        <a:pt x="130" y="113"/>
                        <a:pt x="132" y="113"/>
                      </a:cubicBezTo>
                      <a:cubicBezTo>
                        <a:pt x="133" y="113"/>
                        <a:pt x="134" y="114"/>
                        <a:pt x="134" y="114"/>
                      </a:cubicBezTo>
                      <a:cubicBezTo>
                        <a:pt x="135" y="115"/>
                        <a:pt x="136" y="115"/>
                        <a:pt x="140" y="115"/>
                      </a:cubicBezTo>
                      <a:cubicBezTo>
                        <a:pt x="141" y="115"/>
                        <a:pt x="141" y="115"/>
                        <a:pt x="141" y="115"/>
                      </a:cubicBezTo>
                      <a:cubicBezTo>
                        <a:pt x="144" y="115"/>
                        <a:pt x="146" y="115"/>
                        <a:pt x="146" y="115"/>
                      </a:cubicBezTo>
                      <a:cubicBezTo>
                        <a:pt x="146" y="115"/>
                        <a:pt x="147" y="115"/>
                        <a:pt x="147" y="115"/>
                      </a:cubicBezTo>
                      <a:cubicBezTo>
                        <a:pt x="147" y="115"/>
                        <a:pt x="147" y="114"/>
                        <a:pt x="148" y="114"/>
                      </a:cubicBezTo>
                      <a:cubicBezTo>
                        <a:pt x="149" y="113"/>
                        <a:pt x="150" y="113"/>
                        <a:pt x="152" y="112"/>
                      </a:cubicBezTo>
                      <a:cubicBezTo>
                        <a:pt x="153" y="112"/>
                        <a:pt x="155" y="111"/>
                        <a:pt x="157" y="112"/>
                      </a:cubicBezTo>
                      <a:cubicBezTo>
                        <a:pt x="157" y="112"/>
                        <a:pt x="158" y="112"/>
                        <a:pt x="159" y="112"/>
                      </a:cubicBezTo>
                      <a:cubicBezTo>
                        <a:pt x="161" y="112"/>
                        <a:pt x="164" y="111"/>
                        <a:pt x="167" y="111"/>
                      </a:cubicBezTo>
                      <a:cubicBezTo>
                        <a:pt x="170" y="110"/>
                        <a:pt x="172" y="110"/>
                        <a:pt x="174" y="110"/>
                      </a:cubicBezTo>
                      <a:cubicBezTo>
                        <a:pt x="176" y="110"/>
                        <a:pt x="177" y="109"/>
                        <a:pt x="179" y="107"/>
                      </a:cubicBezTo>
                      <a:cubicBezTo>
                        <a:pt x="179" y="106"/>
                        <a:pt x="179" y="106"/>
                        <a:pt x="180" y="105"/>
                      </a:cubicBezTo>
                      <a:cubicBezTo>
                        <a:pt x="180" y="105"/>
                        <a:pt x="180" y="105"/>
                        <a:pt x="180" y="105"/>
                      </a:cubicBezTo>
                      <a:cubicBezTo>
                        <a:pt x="180" y="104"/>
                        <a:pt x="181" y="103"/>
                        <a:pt x="181" y="102"/>
                      </a:cubicBezTo>
                      <a:cubicBezTo>
                        <a:pt x="182" y="100"/>
                        <a:pt x="182" y="99"/>
                        <a:pt x="182" y="98"/>
                      </a:cubicBezTo>
                      <a:cubicBezTo>
                        <a:pt x="183" y="98"/>
                        <a:pt x="183" y="98"/>
                        <a:pt x="183" y="97"/>
                      </a:cubicBezTo>
                      <a:cubicBezTo>
                        <a:pt x="183" y="97"/>
                        <a:pt x="183" y="97"/>
                        <a:pt x="183" y="97"/>
                      </a:cubicBezTo>
                      <a:cubicBezTo>
                        <a:pt x="183" y="96"/>
                        <a:pt x="183" y="96"/>
                        <a:pt x="183" y="96"/>
                      </a:cubicBezTo>
                      <a:cubicBezTo>
                        <a:pt x="183" y="96"/>
                        <a:pt x="183" y="96"/>
                        <a:pt x="183" y="95"/>
                      </a:cubicBezTo>
                      <a:cubicBezTo>
                        <a:pt x="183" y="95"/>
                        <a:pt x="183" y="95"/>
                        <a:pt x="183" y="95"/>
                      </a:cubicBezTo>
                      <a:cubicBezTo>
                        <a:pt x="183" y="94"/>
                        <a:pt x="183" y="94"/>
                        <a:pt x="183" y="93"/>
                      </a:cubicBezTo>
                      <a:cubicBezTo>
                        <a:pt x="183" y="93"/>
                        <a:pt x="183" y="93"/>
                        <a:pt x="183" y="93"/>
                      </a:cubicBezTo>
                      <a:cubicBezTo>
                        <a:pt x="183" y="92"/>
                        <a:pt x="183" y="91"/>
                        <a:pt x="183" y="90"/>
                      </a:cubicBezTo>
                      <a:cubicBezTo>
                        <a:pt x="183" y="90"/>
                        <a:pt x="183" y="90"/>
                        <a:pt x="184" y="90"/>
                      </a:cubicBezTo>
                      <a:cubicBezTo>
                        <a:pt x="184" y="89"/>
                        <a:pt x="184" y="88"/>
                        <a:pt x="184" y="87"/>
                      </a:cubicBezTo>
                      <a:cubicBezTo>
                        <a:pt x="184" y="86"/>
                        <a:pt x="184" y="86"/>
                        <a:pt x="184" y="86"/>
                      </a:cubicBezTo>
                      <a:cubicBezTo>
                        <a:pt x="184" y="85"/>
                        <a:pt x="184" y="84"/>
                        <a:pt x="184" y="83"/>
                      </a:cubicBezTo>
                      <a:cubicBezTo>
                        <a:pt x="184" y="82"/>
                        <a:pt x="184" y="82"/>
                        <a:pt x="184" y="81"/>
                      </a:cubicBezTo>
                      <a:cubicBezTo>
                        <a:pt x="184" y="80"/>
                        <a:pt x="184" y="79"/>
                        <a:pt x="184" y="77"/>
                      </a:cubicBezTo>
                      <a:cubicBezTo>
                        <a:pt x="184" y="77"/>
                        <a:pt x="184" y="77"/>
                        <a:pt x="184" y="76"/>
                      </a:cubicBezTo>
                      <a:cubicBezTo>
                        <a:pt x="184" y="75"/>
                        <a:pt x="184" y="73"/>
                        <a:pt x="184" y="72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1" y="72"/>
                        <a:pt x="178" y="72"/>
                        <a:pt x="177" y="72"/>
                      </a:cubicBezTo>
                      <a:cubicBezTo>
                        <a:pt x="177" y="73"/>
                        <a:pt x="176" y="73"/>
                        <a:pt x="176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1"/>
                        <a:pt x="174" y="63"/>
                        <a:pt x="169" y="61"/>
                      </a:cubicBezTo>
                      <a:cubicBezTo>
                        <a:pt x="164" y="58"/>
                        <a:pt x="157" y="57"/>
                        <a:pt x="157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6"/>
                        <a:pt x="156" y="56"/>
                        <a:pt x="156" y="56"/>
                      </a:cubicBezTo>
                      <a:cubicBezTo>
                        <a:pt x="156" y="56"/>
                        <a:pt x="152" y="49"/>
                        <a:pt x="149" y="46"/>
                      </a:cubicBezTo>
                      <a:cubicBezTo>
                        <a:pt x="147" y="44"/>
                        <a:pt x="118" y="25"/>
                        <a:pt x="80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7"/>
                        <a:pt x="78" y="111"/>
                        <a:pt x="76" y="112"/>
                      </a:cubicBezTo>
                      <a:cubicBezTo>
                        <a:pt x="75" y="113"/>
                        <a:pt x="74" y="113"/>
                        <a:pt x="52" y="113"/>
                      </a:cubicBezTo>
                      <a:cubicBezTo>
                        <a:pt x="44" y="113"/>
                        <a:pt x="36" y="113"/>
                        <a:pt x="32" y="113"/>
                      </a:cubicBezTo>
                      <a:cubicBezTo>
                        <a:pt x="32" y="113"/>
                        <a:pt x="31" y="113"/>
                        <a:pt x="31" y="113"/>
                      </a:cubicBezTo>
                      <a:cubicBezTo>
                        <a:pt x="30" y="113"/>
                        <a:pt x="26" y="115"/>
                        <a:pt x="24" y="115"/>
                      </a:cubicBezTo>
                      <a:cubicBezTo>
                        <a:pt x="22" y="115"/>
                        <a:pt x="21" y="115"/>
                        <a:pt x="19" y="114"/>
                      </a:cubicBezTo>
                      <a:cubicBezTo>
                        <a:pt x="19" y="114"/>
                        <a:pt x="18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5"/>
                        <a:pt x="16" y="118"/>
                        <a:pt x="14" y="118"/>
                      </a:cubicBezTo>
                      <a:cubicBezTo>
                        <a:pt x="12" y="118"/>
                        <a:pt x="11" y="117"/>
                        <a:pt x="9" y="115"/>
                      </a:cubicBezTo>
                      <a:cubicBezTo>
                        <a:pt x="7" y="113"/>
                        <a:pt x="6" y="113"/>
                        <a:pt x="6" y="113"/>
                      </a:cubicBezTo>
                      <a:cubicBezTo>
                        <a:pt x="6" y="113"/>
                        <a:pt x="5" y="114"/>
                        <a:pt x="5" y="116"/>
                      </a:cubicBezTo>
                      <a:cubicBezTo>
                        <a:pt x="5" y="117"/>
                        <a:pt x="5" y="117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4" y="119"/>
                        <a:pt x="4" y="119"/>
                      </a:cubicBezTo>
                      <a:cubicBezTo>
                        <a:pt x="4" y="119"/>
                        <a:pt x="4" y="119"/>
                        <a:pt x="4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0"/>
                        <a:pt x="2" y="121"/>
                      </a:cubicBezTo>
                      <a:cubicBezTo>
                        <a:pt x="2" y="121"/>
                        <a:pt x="1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8" name="Freeform 1477"/>
                <p:cNvSpPr>
                  <a:spLocks/>
                </p:cNvSpPr>
                <p:nvPr/>
              </p:nvSpPr>
              <p:spPr bwMode="auto">
                <a:xfrm>
                  <a:off x="1686" y="275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9" name="Freeform 1478"/>
                <p:cNvSpPr>
                  <a:spLocks/>
                </p:cNvSpPr>
                <p:nvPr/>
              </p:nvSpPr>
              <p:spPr bwMode="auto">
                <a:xfrm>
                  <a:off x="1706" y="2766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cubicBezTo>
                        <a:pt x="1" y="1"/>
                        <a:pt x="4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0" name="Freeform 1479"/>
                <p:cNvSpPr>
                  <a:spLocks/>
                </p:cNvSpPr>
                <p:nvPr/>
              </p:nvSpPr>
              <p:spPr bwMode="auto">
                <a:xfrm>
                  <a:off x="1546" y="283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1" name="Freeform 1480"/>
                <p:cNvSpPr>
                  <a:spLocks/>
                </p:cNvSpPr>
                <p:nvPr/>
              </p:nvSpPr>
              <p:spPr bwMode="auto">
                <a:xfrm>
                  <a:off x="1546" y="283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2" name="Oval 1481"/>
                <p:cNvSpPr>
                  <a:spLocks noChangeArrowheads="1"/>
                </p:cNvSpPr>
                <p:nvPr/>
              </p:nvSpPr>
              <p:spPr bwMode="auto">
                <a:xfrm>
                  <a:off x="1537" y="2814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3" name="Freeform 1482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4" name="Freeform 1483"/>
                <p:cNvSpPr>
                  <a:spLocks/>
                </p:cNvSpPr>
                <p:nvPr/>
              </p:nvSpPr>
              <p:spPr bwMode="auto">
                <a:xfrm>
                  <a:off x="1590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5" name="Freeform 1484"/>
                <p:cNvSpPr>
                  <a:spLocks/>
                </p:cNvSpPr>
                <p:nvPr/>
              </p:nvSpPr>
              <p:spPr bwMode="auto">
                <a:xfrm>
                  <a:off x="1590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6" name="Freeform 1485"/>
                <p:cNvSpPr>
                  <a:spLocks/>
                </p:cNvSpPr>
                <p:nvPr/>
              </p:nvSpPr>
              <p:spPr bwMode="auto">
                <a:xfrm>
                  <a:off x="1588" y="2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7" name="Freeform 1486"/>
                <p:cNvSpPr>
                  <a:spLocks/>
                </p:cNvSpPr>
                <p:nvPr/>
              </p:nvSpPr>
              <p:spPr bwMode="auto">
                <a:xfrm>
                  <a:off x="1583" y="2858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8" name="Freeform 1487"/>
                <p:cNvSpPr>
                  <a:spLocks/>
                </p:cNvSpPr>
                <p:nvPr/>
              </p:nvSpPr>
              <p:spPr bwMode="auto">
                <a:xfrm>
                  <a:off x="1587" y="285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9" name="Freeform 1488"/>
                <p:cNvSpPr>
                  <a:spLocks/>
                </p:cNvSpPr>
                <p:nvPr/>
              </p:nvSpPr>
              <p:spPr bwMode="auto">
                <a:xfrm>
                  <a:off x="158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0" name="Freeform 1489"/>
                <p:cNvSpPr>
                  <a:spLocks/>
                </p:cNvSpPr>
                <p:nvPr/>
              </p:nvSpPr>
              <p:spPr bwMode="auto">
                <a:xfrm>
                  <a:off x="1589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1" name="Freeform 1490"/>
                <p:cNvSpPr>
                  <a:spLocks/>
                </p:cNvSpPr>
                <p:nvPr/>
              </p:nvSpPr>
              <p:spPr bwMode="auto">
                <a:xfrm>
                  <a:off x="160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2" name="Freeform 1491"/>
                <p:cNvSpPr>
                  <a:spLocks/>
                </p:cNvSpPr>
                <p:nvPr/>
              </p:nvSpPr>
              <p:spPr bwMode="auto">
                <a:xfrm>
                  <a:off x="1583" y="286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3" name="Freeform 1492"/>
                <p:cNvSpPr>
                  <a:spLocks/>
                </p:cNvSpPr>
                <p:nvPr/>
              </p:nvSpPr>
              <p:spPr bwMode="auto">
                <a:xfrm>
                  <a:off x="1591" y="286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4" name="Freeform 1493"/>
                <p:cNvSpPr>
                  <a:spLocks/>
                </p:cNvSpPr>
                <p:nvPr/>
              </p:nvSpPr>
              <p:spPr bwMode="auto">
                <a:xfrm>
                  <a:off x="1582" y="28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5" name="Freeform 1494"/>
                <p:cNvSpPr>
                  <a:spLocks/>
                </p:cNvSpPr>
                <p:nvPr/>
              </p:nvSpPr>
              <p:spPr bwMode="auto">
                <a:xfrm>
                  <a:off x="1581" y="2859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6" name="Freeform 1495"/>
                <p:cNvSpPr>
                  <a:spLocks/>
                </p:cNvSpPr>
                <p:nvPr/>
              </p:nvSpPr>
              <p:spPr bwMode="auto">
                <a:xfrm>
                  <a:off x="1546" y="2836"/>
                  <a:ext cx="0" cy="3"/>
                </a:xfrm>
                <a:custGeom>
                  <a:avLst/>
                  <a:gdLst>
                    <a:gd name="T0" fmla="*/ 0 h 3"/>
                    <a:gd name="T1" fmla="*/ 0 h 3"/>
                    <a:gd name="T2" fmla="*/ 3 h 3"/>
                    <a:gd name="T3" fmla="*/ 3 h 3"/>
                    <a:gd name="T4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7" name="Freeform 1496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8" name="Freeform 1497"/>
                <p:cNvSpPr>
                  <a:spLocks/>
                </p:cNvSpPr>
                <p:nvPr/>
              </p:nvSpPr>
              <p:spPr bwMode="auto">
                <a:xfrm>
                  <a:off x="1582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9" name="Freeform 1498"/>
                <p:cNvSpPr>
                  <a:spLocks/>
                </p:cNvSpPr>
                <p:nvPr/>
              </p:nvSpPr>
              <p:spPr bwMode="auto">
                <a:xfrm>
                  <a:off x="1541" y="281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0" name="Freeform 1499"/>
                <p:cNvSpPr>
                  <a:spLocks/>
                </p:cNvSpPr>
                <p:nvPr/>
              </p:nvSpPr>
              <p:spPr bwMode="auto">
                <a:xfrm>
                  <a:off x="1545" y="2808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5 w 5"/>
                    <a:gd name="T3" fmla="*/ 3 h 3"/>
                    <a:gd name="T4" fmla="*/ 0 w 5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cubicBezTo>
                        <a:pt x="2" y="2"/>
                        <a:pt x="3" y="3"/>
                        <a:pt x="5" y="3"/>
                      </a:cubicBezTo>
                      <a:cubicBezTo>
                        <a:pt x="3" y="3"/>
                        <a:pt x="2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1" name="Freeform 1500"/>
                <p:cNvSpPr>
                  <a:spLocks/>
                </p:cNvSpPr>
                <p:nvPr/>
              </p:nvSpPr>
              <p:spPr bwMode="auto">
                <a:xfrm>
                  <a:off x="1541" y="280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2" name="Freeform 1501"/>
                <p:cNvSpPr>
                  <a:spLocks/>
                </p:cNvSpPr>
                <p:nvPr/>
              </p:nvSpPr>
              <p:spPr bwMode="auto">
                <a:xfrm>
                  <a:off x="1540" y="28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3" name="Freeform 1502"/>
                <p:cNvSpPr>
                  <a:spLocks/>
                </p:cNvSpPr>
                <p:nvPr/>
              </p:nvSpPr>
              <p:spPr bwMode="auto">
                <a:xfrm>
                  <a:off x="1537" y="281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4" name="Freeform 1503"/>
                <p:cNvSpPr>
                  <a:spLocks/>
                </p:cNvSpPr>
                <p:nvPr/>
              </p:nvSpPr>
              <p:spPr bwMode="auto">
                <a:xfrm>
                  <a:off x="1610" y="2810"/>
                  <a:ext cx="85" cy="57"/>
                </a:xfrm>
                <a:custGeom>
                  <a:avLst/>
                  <a:gdLst>
                    <a:gd name="T0" fmla="*/ 87 w 88"/>
                    <a:gd name="T1" fmla="*/ 35 h 59"/>
                    <a:gd name="T2" fmla="*/ 86 w 88"/>
                    <a:gd name="T3" fmla="*/ 35 h 59"/>
                    <a:gd name="T4" fmla="*/ 86 w 88"/>
                    <a:gd name="T5" fmla="*/ 34 h 59"/>
                    <a:gd name="T6" fmla="*/ 84 w 88"/>
                    <a:gd name="T7" fmla="*/ 34 h 59"/>
                    <a:gd name="T8" fmla="*/ 83 w 88"/>
                    <a:gd name="T9" fmla="*/ 29 h 59"/>
                    <a:gd name="T10" fmla="*/ 78 w 88"/>
                    <a:gd name="T11" fmla="*/ 29 h 59"/>
                    <a:gd name="T12" fmla="*/ 74 w 88"/>
                    <a:gd name="T13" fmla="*/ 25 h 59"/>
                    <a:gd name="T14" fmla="*/ 70 w 88"/>
                    <a:gd name="T15" fmla="*/ 19 h 59"/>
                    <a:gd name="T16" fmla="*/ 66 w 88"/>
                    <a:gd name="T17" fmla="*/ 14 h 59"/>
                    <a:gd name="T18" fmla="*/ 62 w 88"/>
                    <a:gd name="T19" fmla="*/ 8 h 59"/>
                    <a:gd name="T20" fmla="*/ 61 w 88"/>
                    <a:gd name="T21" fmla="*/ 7 h 59"/>
                    <a:gd name="T22" fmla="*/ 61 w 88"/>
                    <a:gd name="T23" fmla="*/ 6 h 59"/>
                    <a:gd name="T24" fmla="*/ 61 w 88"/>
                    <a:gd name="T25" fmla="*/ 4 h 59"/>
                    <a:gd name="T26" fmla="*/ 61 w 88"/>
                    <a:gd name="T27" fmla="*/ 2 h 59"/>
                    <a:gd name="T28" fmla="*/ 57 w 88"/>
                    <a:gd name="T29" fmla="*/ 2 h 59"/>
                    <a:gd name="T30" fmla="*/ 56 w 88"/>
                    <a:gd name="T31" fmla="*/ 1 h 59"/>
                    <a:gd name="T32" fmla="*/ 56 w 88"/>
                    <a:gd name="T33" fmla="*/ 1 h 59"/>
                    <a:gd name="T34" fmla="*/ 55 w 88"/>
                    <a:gd name="T35" fmla="*/ 1 h 59"/>
                    <a:gd name="T36" fmla="*/ 55 w 88"/>
                    <a:gd name="T37" fmla="*/ 1 h 59"/>
                    <a:gd name="T38" fmla="*/ 55 w 88"/>
                    <a:gd name="T39" fmla="*/ 0 h 59"/>
                    <a:gd name="T40" fmla="*/ 51 w 88"/>
                    <a:gd name="T41" fmla="*/ 3 h 59"/>
                    <a:gd name="T42" fmla="*/ 42 w 88"/>
                    <a:gd name="T43" fmla="*/ 7 h 59"/>
                    <a:gd name="T44" fmla="*/ 33 w 88"/>
                    <a:gd name="T45" fmla="*/ 11 h 59"/>
                    <a:gd name="T46" fmla="*/ 30 w 88"/>
                    <a:gd name="T47" fmla="*/ 12 h 59"/>
                    <a:gd name="T48" fmla="*/ 25 w 88"/>
                    <a:gd name="T49" fmla="*/ 17 h 59"/>
                    <a:gd name="T50" fmla="*/ 16 w 88"/>
                    <a:gd name="T51" fmla="*/ 19 h 59"/>
                    <a:gd name="T52" fmla="*/ 15 w 88"/>
                    <a:gd name="T53" fmla="*/ 25 h 59"/>
                    <a:gd name="T54" fmla="*/ 14 w 88"/>
                    <a:gd name="T55" fmla="*/ 26 h 59"/>
                    <a:gd name="T56" fmla="*/ 2 w 88"/>
                    <a:gd name="T57" fmla="*/ 38 h 59"/>
                    <a:gd name="T58" fmla="*/ 2 w 88"/>
                    <a:gd name="T59" fmla="*/ 39 h 59"/>
                    <a:gd name="T60" fmla="*/ 2 w 88"/>
                    <a:gd name="T61" fmla="*/ 45 h 59"/>
                    <a:gd name="T62" fmla="*/ 1 w 88"/>
                    <a:gd name="T63" fmla="*/ 47 h 59"/>
                    <a:gd name="T64" fmla="*/ 1 w 88"/>
                    <a:gd name="T65" fmla="*/ 49 h 59"/>
                    <a:gd name="T66" fmla="*/ 0 w 88"/>
                    <a:gd name="T67" fmla="*/ 51 h 59"/>
                    <a:gd name="T68" fmla="*/ 4 w 88"/>
                    <a:gd name="T69" fmla="*/ 54 h 59"/>
                    <a:gd name="T70" fmla="*/ 5 w 88"/>
                    <a:gd name="T71" fmla="*/ 55 h 59"/>
                    <a:gd name="T72" fmla="*/ 11 w 88"/>
                    <a:gd name="T73" fmla="*/ 59 h 59"/>
                    <a:gd name="T74" fmla="*/ 22 w 88"/>
                    <a:gd name="T75" fmla="*/ 55 h 59"/>
                    <a:gd name="T76" fmla="*/ 28 w 88"/>
                    <a:gd name="T77" fmla="*/ 57 h 59"/>
                    <a:gd name="T78" fmla="*/ 27 w 88"/>
                    <a:gd name="T79" fmla="*/ 55 h 59"/>
                    <a:gd name="T80" fmla="*/ 26 w 88"/>
                    <a:gd name="T81" fmla="*/ 45 h 59"/>
                    <a:gd name="T82" fmla="*/ 42 w 88"/>
                    <a:gd name="T83" fmla="*/ 43 h 59"/>
                    <a:gd name="T84" fmla="*/ 50 w 88"/>
                    <a:gd name="T85" fmla="*/ 44 h 59"/>
                    <a:gd name="T86" fmla="*/ 52 w 88"/>
                    <a:gd name="T87" fmla="*/ 44 h 59"/>
                    <a:gd name="T88" fmla="*/ 54 w 88"/>
                    <a:gd name="T89" fmla="*/ 44 h 59"/>
                    <a:gd name="T90" fmla="*/ 55 w 88"/>
                    <a:gd name="T91" fmla="*/ 44 h 59"/>
                    <a:gd name="T92" fmla="*/ 57 w 88"/>
                    <a:gd name="T93" fmla="*/ 43 h 59"/>
                    <a:gd name="T94" fmla="*/ 57 w 88"/>
                    <a:gd name="T95" fmla="*/ 43 h 59"/>
                    <a:gd name="T96" fmla="*/ 59 w 88"/>
                    <a:gd name="T97" fmla="*/ 42 h 59"/>
                    <a:gd name="T98" fmla="*/ 61 w 88"/>
                    <a:gd name="T99" fmla="*/ 41 h 59"/>
                    <a:gd name="T100" fmla="*/ 62 w 88"/>
                    <a:gd name="T101" fmla="*/ 42 h 59"/>
                    <a:gd name="T102" fmla="*/ 69 w 88"/>
                    <a:gd name="T103" fmla="*/ 43 h 59"/>
                    <a:gd name="T104" fmla="*/ 70 w 88"/>
                    <a:gd name="T105" fmla="*/ 43 h 59"/>
                    <a:gd name="T106" fmla="*/ 73 w 88"/>
                    <a:gd name="T107" fmla="*/ 42 h 59"/>
                    <a:gd name="T108" fmla="*/ 85 w 88"/>
                    <a:gd name="T109" fmla="*/ 38 h 59"/>
                    <a:gd name="T110" fmla="*/ 88 w 88"/>
                    <a:gd name="T111" fmla="*/ 36 h 59"/>
                    <a:gd name="T112" fmla="*/ 88 w 88"/>
                    <a:gd name="T1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8" h="59">
                      <a:moveTo>
                        <a:pt x="88" y="35"/>
                      </a:move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4"/>
                      </a:cubicBezTo>
                      <a:cubicBezTo>
                        <a:pt x="85" y="34"/>
                        <a:pt x="85" y="34"/>
                        <a:pt x="85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3" y="33"/>
                        <a:pt x="83" y="31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1" y="29"/>
                        <a:pt x="79" y="29"/>
                        <a:pt x="78" y="29"/>
                      </a:cubicBezTo>
                      <a:cubicBezTo>
                        <a:pt x="76" y="28"/>
                        <a:pt x="76" y="27"/>
                        <a:pt x="75" y="26"/>
                      </a:cubicBezTo>
                      <a:cubicBezTo>
                        <a:pt x="75" y="26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0" y="25"/>
                        <a:pt x="70" y="20"/>
                        <a:pt x="70" y="19"/>
                      </a:cubicBezTo>
                      <a:cubicBezTo>
                        <a:pt x="70" y="18"/>
                        <a:pt x="67" y="15"/>
                        <a:pt x="66" y="15"/>
                      </a:cubicBezTo>
                      <a:cubicBezTo>
                        <a:pt x="66" y="14"/>
                        <a:pt x="66" y="14"/>
                        <a:pt x="66" y="14"/>
                      </a:cubicBezTo>
                      <a:cubicBezTo>
                        <a:pt x="64" y="13"/>
                        <a:pt x="63" y="11"/>
                        <a:pt x="63" y="9"/>
                      </a:cubicBezTo>
                      <a:cubicBezTo>
                        <a:pt x="63" y="9"/>
                        <a:pt x="62" y="8"/>
                        <a:pt x="62" y="8"/>
                      </a:cubicBezTo>
                      <a:cubicBezTo>
                        <a:pt x="62" y="8"/>
                        <a:pt x="61" y="7"/>
                        <a:pt x="61" y="7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61" y="7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5"/>
                        <a:pt x="61" y="5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3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0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3" y="1"/>
                        <a:pt x="52" y="2"/>
                      </a:cubicBezTo>
                      <a:cubicBezTo>
                        <a:pt x="52" y="2"/>
                        <a:pt x="51" y="2"/>
                        <a:pt x="51" y="3"/>
                      </a:cubicBezTo>
                      <a:cubicBezTo>
                        <a:pt x="50" y="3"/>
                        <a:pt x="50" y="4"/>
                        <a:pt x="49" y="4"/>
                      </a:cubicBezTo>
                      <a:cubicBezTo>
                        <a:pt x="46" y="6"/>
                        <a:pt x="44" y="7"/>
                        <a:pt x="42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10"/>
                        <a:pt x="37" y="12"/>
                        <a:pt x="33" y="11"/>
                      </a:cubicBezTo>
                      <a:cubicBezTo>
                        <a:pt x="33" y="11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0" y="12"/>
                      </a:cubicBezTo>
                      <a:cubicBezTo>
                        <a:pt x="30" y="15"/>
                        <a:pt x="28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21"/>
                        <a:pt x="23" y="21"/>
                        <a:pt x="22" y="21"/>
                      </a:cubicBezTo>
                      <a:cubicBezTo>
                        <a:pt x="20" y="21"/>
                        <a:pt x="18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20"/>
                        <a:pt x="15" y="23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4" y="26"/>
                        <a:pt x="12" y="28"/>
                        <a:pt x="11" y="33"/>
                      </a:cubicBezTo>
                      <a:cubicBezTo>
                        <a:pt x="9" y="37"/>
                        <a:pt x="5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9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2" y="45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1" y="47"/>
                      </a:cubicBezTo>
                      <a:cubicBezTo>
                        <a:pt x="1" y="47"/>
                        <a:pt x="1" y="47"/>
                        <a:pt x="1" y="48"/>
                      </a:cubicBezTo>
                      <a:cubicBezTo>
                        <a:pt x="1" y="48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2" y="51"/>
                        <a:pt x="3" y="52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5" y="54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6"/>
                        <a:pt x="8" y="58"/>
                        <a:pt x="10" y="59"/>
                      </a:cubicBezTo>
                      <a:cubicBezTo>
                        <a:pt x="10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4" y="56"/>
                        <a:pt x="18" y="55"/>
                        <a:pt x="22" y="55"/>
                      </a:cubicBezTo>
                      <a:cubicBezTo>
                        <a:pt x="23" y="55"/>
                        <a:pt x="26" y="56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6"/>
                        <a:pt x="27" y="55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6" y="50"/>
                        <a:pt x="25" y="47"/>
                        <a:pt x="26" y="45"/>
                      </a:cubicBezTo>
                      <a:cubicBezTo>
                        <a:pt x="27" y="44"/>
                        <a:pt x="28" y="43"/>
                        <a:pt x="38" y="43"/>
                      </a:cubicBezTo>
                      <a:cubicBezTo>
                        <a:pt x="39" y="43"/>
                        <a:pt x="40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ubicBezTo>
                        <a:pt x="45" y="43"/>
                        <a:pt x="48" y="43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6" y="45"/>
                        <a:pt x="56" y="45"/>
                      </a:cubicBezTo>
                      <a:cubicBezTo>
                        <a:pt x="56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2" y="42"/>
                        <a:pt x="62" y="42"/>
                      </a:cubicBezTo>
                      <a:cubicBezTo>
                        <a:pt x="63" y="42"/>
                        <a:pt x="64" y="42"/>
                        <a:pt x="65" y="43"/>
                      </a:cubicBezTo>
                      <a:cubicBezTo>
                        <a:pt x="67" y="43"/>
                        <a:pt x="68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2" y="42"/>
                      </a:cubicBezTo>
                      <a:cubicBezTo>
                        <a:pt x="72" y="42"/>
                        <a:pt x="72" y="42"/>
                        <a:pt x="73" y="42"/>
                      </a:cubicBezTo>
                      <a:cubicBezTo>
                        <a:pt x="74" y="40"/>
                        <a:pt x="76" y="39"/>
                        <a:pt x="77" y="39"/>
                      </a:cubicBezTo>
                      <a:cubicBezTo>
                        <a:pt x="81" y="39"/>
                        <a:pt x="85" y="38"/>
                        <a:pt x="85" y="38"/>
                      </a:cubicBezTo>
                      <a:cubicBezTo>
                        <a:pt x="86" y="37"/>
                        <a:pt x="87" y="36"/>
                        <a:pt x="87" y="36"/>
                      </a:cubicBezTo>
                      <a:cubicBezTo>
                        <a:pt x="87" y="36"/>
                        <a:pt x="87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5" name="Freeform 1504"/>
                <p:cNvSpPr>
                  <a:spLocks/>
                </p:cNvSpPr>
                <p:nvPr/>
              </p:nvSpPr>
              <p:spPr bwMode="auto">
                <a:xfrm>
                  <a:off x="1694" y="2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6" name="Freeform 1505"/>
                <p:cNvSpPr>
                  <a:spLocks/>
                </p:cNvSpPr>
                <p:nvPr/>
              </p:nvSpPr>
              <p:spPr bwMode="auto">
                <a:xfrm>
                  <a:off x="1679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7" name="Freeform 1506"/>
                <p:cNvSpPr>
                  <a:spLocks/>
                </p:cNvSpPr>
                <p:nvPr/>
              </p:nvSpPr>
              <p:spPr bwMode="auto">
                <a:xfrm>
                  <a:off x="1695" y="28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8" name="Freeform 1507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9" name="Freeform 1508"/>
                <p:cNvSpPr>
                  <a:spLocks/>
                </p:cNvSpPr>
                <p:nvPr/>
              </p:nvSpPr>
              <p:spPr bwMode="auto">
                <a:xfrm>
                  <a:off x="1670" y="2850"/>
                  <a:ext cx="6" cy="1"/>
                </a:xfrm>
                <a:custGeom>
                  <a:avLst/>
                  <a:gdLst>
                    <a:gd name="T0" fmla="*/ 3 w 7"/>
                    <a:gd name="T1" fmla="*/ 1 h 1"/>
                    <a:gd name="T2" fmla="*/ 0 w 7"/>
                    <a:gd name="T3" fmla="*/ 0 h 1"/>
                    <a:gd name="T4" fmla="*/ 3 w 7"/>
                    <a:gd name="T5" fmla="*/ 1 h 1"/>
                    <a:gd name="T6" fmla="*/ 7 w 7"/>
                    <a:gd name="T7" fmla="*/ 1 h 1"/>
                    <a:gd name="T8" fmla="*/ 7 w 7"/>
                    <a:gd name="T9" fmla="*/ 1 h 1"/>
                    <a:gd name="T10" fmla="*/ 3 w 7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">
                      <a:moveTo>
                        <a:pt x="3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5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0" name="Freeform 1509"/>
                <p:cNvSpPr>
                  <a:spLocks/>
                </p:cNvSpPr>
                <p:nvPr/>
              </p:nvSpPr>
              <p:spPr bwMode="auto">
                <a:xfrm>
                  <a:off x="1665" y="285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1" name="Freeform 1510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2" name="Freeform 1511"/>
                <p:cNvSpPr>
                  <a:spLocks/>
                </p:cNvSpPr>
                <p:nvPr/>
              </p:nvSpPr>
              <p:spPr bwMode="auto">
                <a:xfrm>
                  <a:off x="1637" y="28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3" name="Freeform 1512"/>
                <p:cNvSpPr>
                  <a:spLocks/>
                </p:cNvSpPr>
                <p:nvPr/>
              </p:nvSpPr>
              <p:spPr bwMode="auto">
                <a:xfrm>
                  <a:off x="1610" y="2859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3" y="1"/>
                        <a:pt x="4" y="3"/>
                      </a:cubicBezTo>
                      <a:cubicBezTo>
                        <a:pt x="3" y="1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4" name="Freeform 1513"/>
                <p:cNvSpPr>
                  <a:spLocks/>
                </p:cNvSpPr>
                <p:nvPr/>
              </p:nvSpPr>
              <p:spPr bwMode="auto">
                <a:xfrm>
                  <a:off x="1614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5" name="Freeform 1514"/>
                <p:cNvSpPr>
                  <a:spLocks/>
                </p:cNvSpPr>
                <p:nvPr/>
              </p:nvSpPr>
              <p:spPr bwMode="auto">
                <a:xfrm>
                  <a:off x="1662" y="285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6" name="Oval 1515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7" name="Freeform 1516"/>
                <p:cNvSpPr>
                  <a:spLocks/>
                </p:cNvSpPr>
                <p:nvPr/>
              </p:nvSpPr>
              <p:spPr bwMode="auto">
                <a:xfrm>
                  <a:off x="1665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8" name="Freeform 1517"/>
                <p:cNvSpPr>
                  <a:spLocks/>
                </p:cNvSpPr>
                <p:nvPr/>
              </p:nvSpPr>
              <p:spPr bwMode="auto">
                <a:xfrm>
                  <a:off x="1647" y="2851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9" name="Freeform 1518"/>
                <p:cNvSpPr>
                  <a:spLocks/>
                </p:cNvSpPr>
                <p:nvPr/>
              </p:nvSpPr>
              <p:spPr bwMode="auto">
                <a:xfrm>
                  <a:off x="1660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0" name="Freeform 1519"/>
                <p:cNvSpPr>
                  <a:spLocks/>
                </p:cNvSpPr>
                <p:nvPr/>
              </p:nvSpPr>
              <p:spPr bwMode="auto">
                <a:xfrm>
                  <a:off x="1651" y="2851"/>
                  <a:ext cx="7" cy="1"/>
                </a:xfrm>
                <a:custGeom>
                  <a:avLst/>
                  <a:gdLst>
                    <a:gd name="T0" fmla="*/ 7 w 7"/>
                    <a:gd name="T1" fmla="*/ 1 h 1"/>
                    <a:gd name="T2" fmla="*/ 0 w 7"/>
                    <a:gd name="T3" fmla="*/ 0 h 1"/>
                    <a:gd name="T4" fmla="*/ 7 w 7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">
                      <a:moveTo>
                        <a:pt x="7" y="1"/>
                      </a:moveTo>
                      <a:cubicBezTo>
                        <a:pt x="5" y="0"/>
                        <a:pt x="2" y="0"/>
                        <a:pt x="0" y="0"/>
                      </a:cubicBezTo>
                      <a:cubicBezTo>
                        <a:pt x="2" y="0"/>
                        <a:pt x="5" y="0"/>
                        <a:pt x="7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1" name="Freeform 1520"/>
                <p:cNvSpPr>
                  <a:spLocks/>
                </p:cNvSpPr>
                <p:nvPr/>
              </p:nvSpPr>
              <p:spPr bwMode="auto">
                <a:xfrm>
                  <a:off x="1667" y="28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2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2" name="Freeform 1521"/>
                <p:cNvSpPr>
                  <a:spLocks/>
                </p:cNvSpPr>
                <p:nvPr/>
              </p:nvSpPr>
              <p:spPr bwMode="auto">
                <a:xfrm>
                  <a:off x="1658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3" name="Freeform 1522"/>
                <p:cNvSpPr>
                  <a:spLocks/>
                </p:cNvSpPr>
                <p:nvPr/>
              </p:nvSpPr>
              <p:spPr bwMode="auto">
                <a:xfrm>
                  <a:off x="1667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4" name="Oval 1523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5" name="Freeform 1524"/>
                <p:cNvSpPr>
                  <a:spLocks/>
                </p:cNvSpPr>
                <p:nvPr/>
              </p:nvSpPr>
              <p:spPr bwMode="auto">
                <a:xfrm>
                  <a:off x="1665" y="281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6" name="Freeform 1525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5" cy="2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2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7" name="Freeform 1526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8" name="Freeform 1527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99" name="Freeform 1528"/>
                <p:cNvSpPr>
                  <a:spLocks/>
                </p:cNvSpPr>
                <p:nvPr/>
              </p:nvSpPr>
              <p:spPr bwMode="auto">
                <a:xfrm>
                  <a:off x="1612" y="285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0" name="Freeform 1529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1" name="Freeform 1530"/>
                <p:cNvSpPr>
                  <a:spLocks/>
                </p:cNvSpPr>
                <p:nvPr/>
              </p:nvSpPr>
              <p:spPr bwMode="auto">
                <a:xfrm>
                  <a:off x="1611" y="285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2" name="Freeform 1531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3" name="Freeform 1532"/>
                <p:cNvSpPr>
                  <a:spLocks/>
                </p:cNvSpPr>
                <p:nvPr/>
              </p:nvSpPr>
              <p:spPr bwMode="auto">
                <a:xfrm>
                  <a:off x="1663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4" name="Freeform 1533"/>
                <p:cNvSpPr>
                  <a:spLocks/>
                </p:cNvSpPr>
                <p:nvPr/>
              </p:nvSpPr>
              <p:spPr bwMode="auto">
                <a:xfrm>
                  <a:off x="1611" y="285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5" name="Freeform 1534"/>
                <p:cNvSpPr>
                  <a:spLocks/>
                </p:cNvSpPr>
                <p:nvPr/>
              </p:nvSpPr>
              <p:spPr bwMode="auto">
                <a:xfrm>
                  <a:off x="1610" y="285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6" name="Oval 1535"/>
                <p:cNvSpPr>
                  <a:spLocks noChangeArrowheads="1"/>
                </p:cNvSpPr>
                <p:nvPr/>
              </p:nvSpPr>
              <p:spPr bwMode="auto">
                <a:xfrm>
                  <a:off x="1610" y="2859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7" name="Freeform 1536"/>
                <p:cNvSpPr>
                  <a:spLocks/>
                </p:cNvSpPr>
                <p:nvPr/>
              </p:nvSpPr>
              <p:spPr bwMode="auto">
                <a:xfrm>
                  <a:off x="1673" y="2716"/>
                  <a:ext cx="162" cy="126"/>
                </a:xfrm>
                <a:custGeom>
                  <a:avLst/>
                  <a:gdLst>
                    <a:gd name="T0" fmla="*/ 148 w 170"/>
                    <a:gd name="T1" fmla="*/ 99 h 132"/>
                    <a:gd name="T2" fmla="*/ 169 w 170"/>
                    <a:gd name="T3" fmla="*/ 36 h 132"/>
                    <a:gd name="T4" fmla="*/ 165 w 170"/>
                    <a:gd name="T5" fmla="*/ 23 h 132"/>
                    <a:gd name="T6" fmla="*/ 163 w 170"/>
                    <a:gd name="T7" fmla="*/ 17 h 132"/>
                    <a:gd name="T8" fmla="*/ 163 w 170"/>
                    <a:gd name="T9" fmla="*/ 15 h 132"/>
                    <a:gd name="T10" fmla="*/ 163 w 170"/>
                    <a:gd name="T11" fmla="*/ 13 h 132"/>
                    <a:gd name="T12" fmla="*/ 154 w 170"/>
                    <a:gd name="T13" fmla="*/ 11 h 132"/>
                    <a:gd name="T14" fmla="*/ 146 w 170"/>
                    <a:gd name="T15" fmla="*/ 2 h 132"/>
                    <a:gd name="T16" fmla="*/ 143 w 170"/>
                    <a:gd name="T17" fmla="*/ 1 h 132"/>
                    <a:gd name="T18" fmla="*/ 140 w 170"/>
                    <a:gd name="T19" fmla="*/ 1 h 132"/>
                    <a:gd name="T20" fmla="*/ 136 w 170"/>
                    <a:gd name="T21" fmla="*/ 0 h 132"/>
                    <a:gd name="T22" fmla="*/ 84 w 170"/>
                    <a:gd name="T23" fmla="*/ 30 h 132"/>
                    <a:gd name="T24" fmla="*/ 54 w 170"/>
                    <a:gd name="T25" fmla="*/ 50 h 132"/>
                    <a:gd name="T26" fmla="*/ 52 w 170"/>
                    <a:gd name="T27" fmla="*/ 50 h 132"/>
                    <a:gd name="T28" fmla="*/ 50 w 170"/>
                    <a:gd name="T29" fmla="*/ 51 h 132"/>
                    <a:gd name="T30" fmla="*/ 48 w 170"/>
                    <a:gd name="T31" fmla="*/ 52 h 132"/>
                    <a:gd name="T32" fmla="*/ 46 w 170"/>
                    <a:gd name="T33" fmla="*/ 52 h 132"/>
                    <a:gd name="T34" fmla="*/ 46 w 170"/>
                    <a:gd name="T35" fmla="*/ 54 h 132"/>
                    <a:gd name="T36" fmla="*/ 46 w 170"/>
                    <a:gd name="T37" fmla="*/ 61 h 132"/>
                    <a:gd name="T38" fmla="*/ 46 w 170"/>
                    <a:gd name="T39" fmla="*/ 67 h 132"/>
                    <a:gd name="T40" fmla="*/ 46 w 170"/>
                    <a:gd name="T41" fmla="*/ 71 h 132"/>
                    <a:gd name="T42" fmla="*/ 45 w 170"/>
                    <a:gd name="T43" fmla="*/ 75 h 132"/>
                    <a:gd name="T44" fmla="*/ 45 w 170"/>
                    <a:gd name="T45" fmla="*/ 77 h 132"/>
                    <a:gd name="T46" fmla="*/ 45 w 170"/>
                    <a:gd name="T47" fmla="*/ 79 h 132"/>
                    <a:gd name="T48" fmla="*/ 45 w 170"/>
                    <a:gd name="T49" fmla="*/ 81 h 132"/>
                    <a:gd name="T50" fmla="*/ 45 w 170"/>
                    <a:gd name="T51" fmla="*/ 81 h 132"/>
                    <a:gd name="T52" fmla="*/ 44 w 170"/>
                    <a:gd name="T53" fmla="*/ 82 h 132"/>
                    <a:gd name="T54" fmla="*/ 44 w 170"/>
                    <a:gd name="T55" fmla="*/ 82 h 132"/>
                    <a:gd name="T56" fmla="*/ 40 w 170"/>
                    <a:gd name="T57" fmla="*/ 91 h 132"/>
                    <a:gd name="T58" fmla="*/ 14 w 170"/>
                    <a:gd name="T59" fmla="*/ 98 h 132"/>
                    <a:gd name="T60" fmla="*/ 5 w 170"/>
                    <a:gd name="T61" fmla="*/ 101 h 132"/>
                    <a:gd name="T62" fmla="*/ 0 w 170"/>
                    <a:gd name="T63" fmla="*/ 101 h 132"/>
                    <a:gd name="T64" fmla="*/ 0 w 170"/>
                    <a:gd name="T65" fmla="*/ 103 h 132"/>
                    <a:gd name="T66" fmla="*/ 0 w 170"/>
                    <a:gd name="T67" fmla="*/ 104 h 132"/>
                    <a:gd name="T68" fmla="*/ 3 w 170"/>
                    <a:gd name="T69" fmla="*/ 110 h 132"/>
                    <a:gd name="T70" fmla="*/ 9 w 170"/>
                    <a:gd name="T71" fmla="*/ 120 h 132"/>
                    <a:gd name="T72" fmla="*/ 17 w 170"/>
                    <a:gd name="T73" fmla="*/ 124 h 132"/>
                    <a:gd name="T74" fmla="*/ 21 w 170"/>
                    <a:gd name="T75" fmla="*/ 124 h 132"/>
                    <a:gd name="T76" fmla="*/ 23 w 170"/>
                    <a:gd name="T77" fmla="*/ 130 h 132"/>
                    <a:gd name="T78" fmla="*/ 24 w 170"/>
                    <a:gd name="T79" fmla="*/ 128 h 132"/>
                    <a:gd name="T80" fmla="*/ 25 w 170"/>
                    <a:gd name="T81" fmla="*/ 127 h 132"/>
                    <a:gd name="T82" fmla="*/ 26 w 170"/>
                    <a:gd name="T83" fmla="*/ 126 h 132"/>
                    <a:gd name="T84" fmla="*/ 29 w 170"/>
                    <a:gd name="T85" fmla="*/ 126 h 132"/>
                    <a:gd name="T86" fmla="*/ 33 w 170"/>
                    <a:gd name="T87" fmla="*/ 131 h 132"/>
                    <a:gd name="T88" fmla="*/ 35 w 170"/>
                    <a:gd name="T89" fmla="*/ 132 h 132"/>
                    <a:gd name="T90" fmla="*/ 41 w 170"/>
                    <a:gd name="T91" fmla="*/ 120 h 132"/>
                    <a:gd name="T92" fmla="*/ 50 w 170"/>
                    <a:gd name="T93" fmla="*/ 112 h 132"/>
                    <a:gd name="T94" fmla="*/ 56 w 170"/>
                    <a:gd name="T95" fmla="*/ 112 h 132"/>
                    <a:gd name="T96" fmla="*/ 67 w 170"/>
                    <a:gd name="T97" fmla="*/ 112 h 132"/>
                    <a:gd name="T98" fmla="*/ 76 w 170"/>
                    <a:gd name="T99" fmla="*/ 119 h 132"/>
                    <a:gd name="T100" fmla="*/ 96 w 170"/>
                    <a:gd name="T101" fmla="*/ 121 h 132"/>
                    <a:gd name="T102" fmla="*/ 107 w 170"/>
                    <a:gd name="T103" fmla="*/ 119 h 132"/>
                    <a:gd name="T104" fmla="*/ 120 w 170"/>
                    <a:gd name="T105" fmla="*/ 116 h 132"/>
                    <a:gd name="T106" fmla="*/ 124 w 170"/>
                    <a:gd name="T107" fmla="*/ 115 h 132"/>
                    <a:gd name="T108" fmla="*/ 130 w 170"/>
                    <a:gd name="T109" fmla="*/ 116 h 132"/>
                    <a:gd name="T110" fmla="*/ 141 w 170"/>
                    <a:gd name="T111" fmla="*/ 115 h 132"/>
                    <a:gd name="T112" fmla="*/ 146 w 170"/>
                    <a:gd name="T113" fmla="*/ 109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" h="132">
                      <a:moveTo>
                        <a:pt x="146" y="109"/>
                      </a:moveTo>
                      <a:cubicBezTo>
                        <a:pt x="146" y="106"/>
                        <a:pt x="146" y="105"/>
                        <a:pt x="147" y="103"/>
                      </a:cubicBezTo>
                      <a:cubicBezTo>
                        <a:pt x="147" y="102"/>
                        <a:pt x="148" y="102"/>
                        <a:pt x="148" y="99"/>
                      </a:cubicBezTo>
                      <a:cubicBezTo>
                        <a:pt x="149" y="93"/>
                        <a:pt x="164" y="78"/>
                        <a:pt x="166" y="76"/>
                      </a:cubicBezTo>
                      <a:cubicBezTo>
                        <a:pt x="167" y="74"/>
                        <a:pt x="167" y="66"/>
                        <a:pt x="167" y="49"/>
                      </a:cubicBezTo>
                      <a:cubicBezTo>
                        <a:pt x="167" y="45"/>
                        <a:pt x="168" y="41"/>
                        <a:pt x="169" y="36"/>
                      </a:cubicBezTo>
                      <a:cubicBezTo>
                        <a:pt x="170" y="35"/>
                        <a:pt x="170" y="34"/>
                        <a:pt x="169" y="33"/>
                      </a:cubicBezTo>
                      <a:cubicBezTo>
                        <a:pt x="168" y="32"/>
                        <a:pt x="167" y="31"/>
                        <a:pt x="167" y="28"/>
                      </a:cubicBezTo>
                      <a:cubicBezTo>
                        <a:pt x="168" y="26"/>
                        <a:pt x="166" y="25"/>
                        <a:pt x="165" y="23"/>
                      </a:cubicBezTo>
                      <a:cubicBezTo>
                        <a:pt x="164" y="21"/>
                        <a:pt x="163" y="20"/>
                        <a:pt x="163" y="18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ubicBezTo>
                        <a:pt x="163" y="17"/>
                        <a:pt x="163" y="17"/>
                        <a:pt x="163" y="17"/>
                      </a:cubicBezTo>
                      <a:cubicBezTo>
                        <a:pt x="163" y="17"/>
                        <a:pt x="163" y="17"/>
                        <a:pt x="163" y="16"/>
                      </a:cubicBezTo>
                      <a:cubicBezTo>
                        <a:pt x="163" y="16"/>
                        <a:pt x="163" y="16"/>
                        <a:pt x="163" y="16"/>
                      </a:cubicBezTo>
                      <a:cubicBezTo>
                        <a:pt x="163" y="16"/>
                        <a:pt x="163" y="16"/>
                        <a:pt x="163" y="15"/>
                      </a:cubicBezTo>
                      <a:cubicBezTo>
                        <a:pt x="163" y="15"/>
                        <a:pt x="163" y="15"/>
                        <a:pt x="163" y="14"/>
                      </a:cubicBezTo>
                      <a:cubicBezTo>
                        <a:pt x="163" y="14"/>
                        <a:pt x="163" y="14"/>
                        <a:pt x="163" y="14"/>
                      </a:cubicBezTo>
                      <a:cubicBezTo>
                        <a:pt x="163" y="14"/>
                        <a:pt x="163" y="13"/>
                        <a:pt x="163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1"/>
                        <a:pt x="162" y="9"/>
                        <a:pt x="162" y="7"/>
                      </a:cubicBezTo>
                      <a:cubicBezTo>
                        <a:pt x="154" y="11"/>
                        <a:pt x="154" y="11"/>
                        <a:pt x="154" y="11"/>
                      </a:cubicBezTo>
                      <a:cubicBezTo>
                        <a:pt x="153" y="9"/>
                        <a:pt x="153" y="9"/>
                        <a:pt x="153" y="9"/>
                      </a:cubicBezTo>
                      <a:cubicBezTo>
                        <a:pt x="153" y="9"/>
                        <a:pt x="151" y="6"/>
                        <a:pt x="147" y="3"/>
                      </a:cubicBezTo>
                      <a:cubicBezTo>
                        <a:pt x="146" y="3"/>
                        <a:pt x="146" y="2"/>
                        <a:pt x="146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4" y="2"/>
                        <a:pt x="144" y="1"/>
                      </a:cubicBezTo>
                      <a:cubicBezTo>
                        <a:pt x="144" y="1"/>
                        <a:pt x="143" y="1"/>
                        <a:pt x="143" y="1"/>
                      </a:cubicBezTo>
                      <a:cubicBezTo>
                        <a:pt x="143" y="1"/>
                        <a:pt x="142" y="1"/>
                        <a:pt x="142" y="1"/>
                      </a:cubicBezTo>
                      <a:cubicBezTo>
                        <a:pt x="142" y="1"/>
                        <a:pt x="141" y="1"/>
                        <a:pt x="141" y="1"/>
                      </a:cubicBezTo>
                      <a:cubicBezTo>
                        <a:pt x="141" y="1"/>
                        <a:pt x="140" y="1"/>
                        <a:pt x="140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6" y="0"/>
                      </a:cubicBezTo>
                      <a:cubicBezTo>
                        <a:pt x="136" y="0"/>
                        <a:pt x="136" y="0"/>
                        <a:pt x="135" y="0"/>
                      </a:cubicBezTo>
                      <a:cubicBezTo>
                        <a:pt x="134" y="0"/>
                        <a:pt x="133" y="0"/>
                        <a:pt x="132" y="0"/>
                      </a:cubicBez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47"/>
                        <a:pt x="59" y="48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1" y="51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5" y="52"/>
                      </a:cubicBezTo>
                      <a:cubicBezTo>
                        <a:pt x="45" y="53"/>
                        <a:pt x="46" y="53"/>
                        <a:pt x="46" y="54"/>
                      </a:cubicBezTo>
                      <a:cubicBezTo>
                        <a:pt x="46" y="55"/>
                        <a:pt x="46" y="56"/>
                        <a:pt x="46" y="57"/>
                      </a:cubicBezTo>
                      <a:cubicBezTo>
                        <a:pt x="46" y="57"/>
                        <a:pt x="46" y="58"/>
                        <a:pt x="46" y="59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6" y="66"/>
                        <a:pt x="46" y="66"/>
                        <a:pt x="46" y="67"/>
                      </a:cubicBezTo>
                      <a:cubicBezTo>
                        <a:pt x="46" y="67"/>
                        <a:pt x="46" y="68"/>
                        <a:pt x="46" y="68"/>
                      </a:cubicBezTo>
                      <a:cubicBezTo>
                        <a:pt x="46" y="69"/>
                        <a:pt x="46" y="70"/>
                        <a:pt x="46" y="70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2"/>
                        <a:pt x="45" y="72"/>
                        <a:pt x="45" y="73"/>
                      </a:cubicBezTo>
                      <a:cubicBezTo>
                        <a:pt x="45" y="73"/>
                        <a:pt x="45" y="73"/>
                        <a:pt x="45" y="74"/>
                      </a:cubicBez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5" y="76"/>
                      </a:cubicBezTo>
                      <a:cubicBezTo>
                        <a:pt x="45" y="76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8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3" y="84"/>
                        <a:pt x="43" y="85"/>
                      </a:cubicBezTo>
                      <a:cubicBezTo>
                        <a:pt x="42" y="88"/>
                        <a:pt x="41" y="89"/>
                        <a:pt x="40" y="90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38" y="93"/>
                        <a:pt x="36" y="96"/>
                        <a:pt x="32" y="96"/>
                      </a:cubicBezTo>
                      <a:cubicBezTo>
                        <a:pt x="31" y="96"/>
                        <a:pt x="28" y="96"/>
                        <a:pt x="25" y="97"/>
                      </a:cubicBezTo>
                      <a:cubicBezTo>
                        <a:pt x="21" y="97"/>
                        <a:pt x="17" y="98"/>
                        <a:pt x="14" y="98"/>
                      </a:cubicBezTo>
                      <a:cubicBezTo>
                        <a:pt x="12" y="97"/>
                        <a:pt x="10" y="98"/>
                        <a:pt x="8" y="99"/>
                      </a:cubicBezTo>
                      <a:cubicBezTo>
                        <a:pt x="7" y="100"/>
                        <a:pt x="7" y="100"/>
                        <a:pt x="6" y="100"/>
                      </a:cubicBezTo>
                      <a:cubicBezTo>
                        <a:pt x="6" y="101"/>
                        <a:pt x="5" y="101"/>
                        <a:pt x="5" y="101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3" y="101"/>
                        <a:pt x="1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4"/>
                        <a:pt x="0" y="104"/>
                        <a:pt x="0" y="104"/>
                      </a:cubicBezTo>
                      <a:cubicBezTo>
                        <a:pt x="1" y="105"/>
                        <a:pt x="1" y="106"/>
                        <a:pt x="1" y="107"/>
                      </a:cubicBezTo>
                      <a:cubicBezTo>
                        <a:pt x="2" y="108"/>
                        <a:pt x="2" y="109"/>
                        <a:pt x="3" y="110"/>
                      </a:cubicBezTo>
                      <a:cubicBezTo>
                        <a:pt x="3" y="110"/>
                        <a:pt x="3" y="110"/>
                        <a:pt x="3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6" y="112"/>
                        <a:pt x="9" y="115"/>
                        <a:pt x="9" y="118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11" y="120"/>
                        <a:pt x="12" y="121"/>
                        <a:pt x="13" y="123"/>
                      </a:cubicBezTo>
                      <a:cubicBezTo>
                        <a:pt x="13" y="123"/>
                        <a:pt x="14" y="124"/>
                        <a:pt x="14" y="124"/>
                      </a:cubicBezTo>
                      <a:cubicBezTo>
                        <a:pt x="15" y="124"/>
                        <a:pt x="16" y="124"/>
                        <a:pt x="17" y="124"/>
                      </a:cubicBezTo>
                      <a:cubicBezTo>
                        <a:pt x="18" y="123"/>
                        <a:pt x="19" y="123"/>
                        <a:pt x="19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4"/>
                        <a:pt x="21" y="124"/>
                        <a:pt x="21" y="124"/>
                      </a:cubicBezTo>
                      <a:cubicBezTo>
                        <a:pt x="22" y="125"/>
                        <a:pt x="22" y="126"/>
                        <a:pt x="22" y="128"/>
                      </a:cubicBezTo>
                      <a:cubicBezTo>
                        <a:pt x="22" y="128"/>
                        <a:pt x="22" y="129"/>
                        <a:pt x="22" y="130"/>
                      </a:cubicBezTo>
                      <a:cubicBezTo>
                        <a:pt x="22" y="130"/>
                        <a:pt x="22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9"/>
                        <a:pt x="23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6" y="126"/>
                        <a:pt x="26" y="126"/>
                      </a:cubicBezTo>
                      <a:cubicBezTo>
                        <a:pt x="26" y="126"/>
                        <a:pt x="26" y="126"/>
                        <a:pt x="26" y="126"/>
                      </a:cubicBezTo>
                      <a:cubicBezTo>
                        <a:pt x="27" y="126"/>
                        <a:pt x="27" y="126"/>
                        <a:pt x="28" y="126"/>
                      </a:cubicBezTo>
                      <a:cubicBezTo>
                        <a:pt x="28" y="126"/>
                        <a:pt x="28" y="126"/>
                        <a:pt x="28" y="126"/>
                      </a:cubicBezTo>
                      <a:cubicBezTo>
                        <a:pt x="28" y="126"/>
                        <a:pt x="28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2" y="127"/>
                        <a:pt x="32" y="129"/>
                        <a:pt x="33" y="130"/>
                      </a:cubicBezTo>
                      <a:cubicBezTo>
                        <a:pt x="33" y="130"/>
                        <a:pt x="33" y="131"/>
                        <a:pt x="33" y="131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28"/>
                        <a:pt x="41" y="122"/>
                        <a:pt x="41" y="122"/>
                      </a:cubicBezTo>
                      <a:cubicBezTo>
                        <a:pt x="41" y="122"/>
                        <a:pt x="41" y="121"/>
                        <a:pt x="41" y="120"/>
                      </a:cubicBezTo>
                      <a:cubicBezTo>
                        <a:pt x="41" y="117"/>
                        <a:pt x="42" y="115"/>
                        <a:pt x="43" y="113"/>
                      </a:cubicBezTo>
                      <a:cubicBezTo>
                        <a:pt x="44" y="112"/>
                        <a:pt x="46" y="112"/>
                        <a:pt x="48" y="112"/>
                      </a:cubicBezTo>
                      <a:cubicBezTo>
                        <a:pt x="49" y="112"/>
                        <a:pt x="49" y="112"/>
                        <a:pt x="50" y="112"/>
                      </a:cubicBezTo>
                      <a:cubicBezTo>
                        <a:pt x="51" y="112"/>
                        <a:pt x="53" y="112"/>
                        <a:pt x="54" y="112"/>
                      </a:cubicBezTo>
                      <a:cubicBezTo>
                        <a:pt x="55" y="113"/>
                        <a:pt x="55" y="113"/>
                        <a:pt x="55" y="113"/>
                      </a:cubicBezTo>
                      <a:cubicBezTo>
                        <a:pt x="55" y="113"/>
                        <a:pt x="56" y="112"/>
                        <a:pt x="56" y="112"/>
                      </a:cubicBezTo>
                      <a:cubicBezTo>
                        <a:pt x="57" y="111"/>
                        <a:pt x="59" y="110"/>
                        <a:pt x="60" y="110"/>
                      </a:cubicBezTo>
                      <a:cubicBezTo>
                        <a:pt x="61" y="110"/>
                        <a:pt x="62" y="110"/>
                        <a:pt x="63" y="111"/>
                      </a:cubicBezTo>
                      <a:cubicBezTo>
                        <a:pt x="64" y="111"/>
                        <a:pt x="65" y="112"/>
                        <a:pt x="67" y="112"/>
                      </a:cubicBezTo>
                      <a:cubicBezTo>
                        <a:pt x="68" y="112"/>
                        <a:pt x="71" y="112"/>
                        <a:pt x="72" y="114"/>
                      </a:cubicBezTo>
                      <a:cubicBezTo>
                        <a:pt x="73" y="114"/>
                        <a:pt x="74" y="116"/>
                        <a:pt x="74" y="117"/>
                      </a:cubicBezTo>
                      <a:cubicBezTo>
                        <a:pt x="75" y="118"/>
                        <a:pt x="75" y="119"/>
                        <a:pt x="76" y="119"/>
                      </a:cubicBezTo>
                      <a:cubicBezTo>
                        <a:pt x="80" y="117"/>
                        <a:pt x="84" y="116"/>
                        <a:pt x="86" y="116"/>
                      </a:cubicBezTo>
                      <a:cubicBezTo>
                        <a:pt x="88" y="116"/>
                        <a:pt x="90" y="117"/>
                        <a:pt x="93" y="119"/>
                      </a:cubicBezTo>
                      <a:cubicBezTo>
                        <a:pt x="94" y="120"/>
                        <a:pt x="95" y="121"/>
                        <a:pt x="96" y="121"/>
                      </a:cubicBezTo>
                      <a:cubicBezTo>
                        <a:pt x="97" y="121"/>
                        <a:pt x="99" y="122"/>
                        <a:pt x="101" y="122"/>
                      </a:cubicBezTo>
                      <a:cubicBezTo>
                        <a:pt x="104" y="122"/>
                        <a:pt x="105" y="121"/>
                        <a:pt x="105" y="121"/>
                      </a:cubicBezTo>
                      <a:cubicBezTo>
                        <a:pt x="106" y="121"/>
                        <a:pt x="106" y="120"/>
                        <a:pt x="107" y="119"/>
                      </a:cubicBezTo>
                      <a:cubicBezTo>
                        <a:pt x="109" y="118"/>
                        <a:pt x="111" y="116"/>
                        <a:pt x="114" y="116"/>
                      </a:cubicBezTo>
                      <a:cubicBezTo>
                        <a:pt x="115" y="116"/>
                        <a:pt x="115" y="116"/>
                        <a:pt x="115" y="116"/>
                      </a:cubicBezTo>
                      <a:cubicBezTo>
                        <a:pt x="116" y="116"/>
                        <a:pt x="118" y="116"/>
                        <a:pt x="120" y="116"/>
                      </a:cubicBezTo>
                      <a:cubicBezTo>
                        <a:pt x="121" y="116"/>
                        <a:pt x="123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7" y="115"/>
                        <a:pt x="128" y="116"/>
                        <a:pt x="129" y="116"/>
                      </a:cubicBezTo>
                      <a:cubicBezTo>
                        <a:pt x="129" y="116"/>
                        <a:pt x="129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1" y="117"/>
                        <a:pt x="134" y="118"/>
                        <a:pt x="136" y="118"/>
                      </a:cubicBezTo>
                      <a:cubicBezTo>
                        <a:pt x="136" y="119"/>
                        <a:pt x="137" y="118"/>
                        <a:pt x="137" y="118"/>
                      </a:cubicBezTo>
                      <a:cubicBezTo>
                        <a:pt x="138" y="118"/>
                        <a:pt x="140" y="116"/>
                        <a:pt x="141" y="115"/>
                      </a:cubicBezTo>
                      <a:cubicBezTo>
                        <a:pt x="142" y="113"/>
                        <a:pt x="144" y="111"/>
                        <a:pt x="146" y="111"/>
                      </a:cubicBezTo>
                      <a:cubicBezTo>
                        <a:pt x="146" y="111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8" name="Freeform 1537"/>
                <p:cNvSpPr>
                  <a:spLocks/>
                </p:cNvSpPr>
                <p:nvPr/>
              </p:nvSpPr>
              <p:spPr bwMode="auto">
                <a:xfrm>
                  <a:off x="1721" y="27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09" name="Freeform 1538"/>
                <p:cNvSpPr>
                  <a:spLocks/>
                </p:cNvSpPr>
                <p:nvPr/>
              </p:nvSpPr>
              <p:spPr bwMode="auto">
                <a:xfrm>
                  <a:off x="1722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0" name="Freeform 1539"/>
                <p:cNvSpPr>
                  <a:spLocks/>
                </p:cNvSpPr>
                <p:nvPr/>
              </p:nvSpPr>
              <p:spPr bwMode="auto">
                <a:xfrm>
                  <a:off x="1719" y="27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1" name="Freeform 1540"/>
                <p:cNvSpPr>
                  <a:spLocks/>
                </p:cNvSpPr>
                <p:nvPr/>
              </p:nvSpPr>
              <p:spPr bwMode="auto">
                <a:xfrm>
                  <a:off x="1724" y="2761"/>
                  <a:ext cx="9" cy="2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9 w 9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cubicBezTo>
                        <a:pt x="9" y="0"/>
                        <a:pt x="5" y="1"/>
                        <a:pt x="0" y="3"/>
                      </a:cubicBezTo>
                      <a:cubicBezTo>
                        <a:pt x="5" y="1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2" name="Freeform 1541"/>
                <p:cNvSpPr>
                  <a:spLocks/>
                </p:cNvSpPr>
                <p:nvPr/>
              </p:nvSpPr>
              <p:spPr bwMode="auto">
                <a:xfrm>
                  <a:off x="1723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3" name="Freeform 1542"/>
                <p:cNvSpPr>
                  <a:spLocks/>
                </p:cNvSpPr>
                <p:nvPr/>
              </p:nvSpPr>
              <p:spPr bwMode="auto">
                <a:xfrm>
                  <a:off x="1753" y="2716"/>
                  <a:ext cx="46" cy="28"/>
                </a:xfrm>
                <a:custGeom>
                  <a:avLst/>
                  <a:gdLst>
                    <a:gd name="T0" fmla="*/ 0 w 46"/>
                    <a:gd name="T1" fmla="*/ 28 h 28"/>
                    <a:gd name="T2" fmla="*/ 46 w 46"/>
                    <a:gd name="T3" fmla="*/ 0 h 28"/>
                    <a:gd name="T4" fmla="*/ 46 w 46"/>
                    <a:gd name="T5" fmla="*/ 0 h 28"/>
                    <a:gd name="T6" fmla="*/ 0 w 46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28">
                      <a:moveTo>
                        <a:pt x="0" y="28"/>
                      </a:move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4" name="Freeform 1543"/>
                <p:cNvSpPr>
                  <a:spLocks/>
                </p:cNvSpPr>
                <p:nvPr/>
              </p:nvSpPr>
              <p:spPr bwMode="auto">
                <a:xfrm>
                  <a:off x="1718" y="27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5" name="Freeform 1544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6" name="Freeform 1545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7" name="Freeform 1546"/>
                <p:cNvSpPr>
                  <a:spLocks/>
                </p:cNvSpPr>
                <p:nvPr/>
              </p:nvSpPr>
              <p:spPr bwMode="auto">
                <a:xfrm>
                  <a:off x="1811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8" name="Freeform 1547"/>
                <p:cNvSpPr>
                  <a:spLocks/>
                </p:cNvSpPr>
                <p:nvPr/>
              </p:nvSpPr>
              <p:spPr bwMode="auto">
                <a:xfrm>
                  <a:off x="1799" y="271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9" name="Freeform 1548"/>
                <p:cNvSpPr>
                  <a:spLocks/>
                </p:cNvSpPr>
                <p:nvPr/>
              </p:nvSpPr>
              <p:spPr bwMode="auto">
                <a:xfrm>
                  <a:off x="1807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0" name="Freeform 1549"/>
                <p:cNvSpPr>
                  <a:spLocks/>
                </p:cNvSpPr>
                <p:nvPr/>
              </p:nvSpPr>
              <p:spPr bwMode="auto">
                <a:xfrm>
                  <a:off x="1809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1" name="Freeform 1550"/>
                <p:cNvSpPr>
                  <a:spLocks/>
                </p:cNvSpPr>
                <p:nvPr/>
              </p:nvSpPr>
              <p:spPr bwMode="auto">
                <a:xfrm>
                  <a:off x="1803" y="271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2" name="Freeform 1551"/>
                <p:cNvSpPr>
                  <a:spLocks/>
                </p:cNvSpPr>
                <p:nvPr/>
              </p:nvSpPr>
              <p:spPr bwMode="auto">
                <a:xfrm>
                  <a:off x="1805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3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799" y="2716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4" name="Freeform 1553"/>
                <p:cNvSpPr>
                  <a:spLocks/>
                </p:cNvSpPr>
                <p:nvPr/>
              </p:nvSpPr>
              <p:spPr bwMode="auto">
                <a:xfrm>
                  <a:off x="1791" y="282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0"/>
                        <a:pt x="4" y="1"/>
                        <a:pt x="5" y="1"/>
                      </a:cubicBezTo>
                      <a:cubicBezTo>
                        <a:pt x="4" y="1"/>
                        <a:pt x="3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5" name="Freeform 1554"/>
                <p:cNvSpPr>
                  <a:spLocks/>
                </p:cNvSpPr>
                <p:nvPr/>
              </p:nvSpPr>
              <p:spPr bwMode="auto">
                <a:xfrm>
                  <a:off x="1720" y="2823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0 h 1"/>
                    <a:gd name="T4" fmla="*/ 5 w 5"/>
                    <a:gd name="T5" fmla="*/ 1 h 1"/>
                    <a:gd name="T6" fmla="*/ 4 w 5"/>
                    <a:gd name="T7" fmla="*/ 0 h 1"/>
                    <a:gd name="T8" fmla="*/ 0 w 5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3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6" name="Freeform 1555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7" name="Freeform 1556"/>
                <p:cNvSpPr>
                  <a:spLocks/>
                </p:cNvSpPr>
                <p:nvPr/>
              </p:nvSpPr>
              <p:spPr bwMode="auto">
                <a:xfrm>
                  <a:off x="1783" y="2827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8" name="Freeform 1557"/>
                <p:cNvSpPr>
                  <a:spLocks/>
                </p:cNvSpPr>
                <p:nvPr/>
              </p:nvSpPr>
              <p:spPr bwMode="auto">
                <a:xfrm>
                  <a:off x="1797" y="2827"/>
                  <a:ext cx="6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1" y="1"/>
                        <a:pt x="0" y="0"/>
                      </a:cubicBezTo>
                      <a:cubicBezTo>
                        <a:pt x="1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9" name="Freeform 1558"/>
                <p:cNvSpPr>
                  <a:spLocks/>
                </p:cNvSpPr>
                <p:nvPr/>
              </p:nvSpPr>
              <p:spPr bwMode="auto">
                <a:xfrm>
                  <a:off x="1697" y="28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0" name="Freeform 1559"/>
                <p:cNvSpPr>
                  <a:spLocks/>
                </p:cNvSpPr>
                <p:nvPr/>
              </p:nvSpPr>
              <p:spPr bwMode="auto">
                <a:xfrm>
                  <a:off x="1695" y="2838"/>
                  <a:ext cx="0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1" name="Freeform 1560"/>
                <p:cNvSpPr>
                  <a:spLocks/>
                </p:cNvSpPr>
                <p:nvPr/>
              </p:nvSpPr>
              <p:spPr bwMode="auto">
                <a:xfrm>
                  <a:off x="1704" y="2842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  <a:gd name="T4" fmla="*/ 2 w 2"/>
                    <a:gd name="T5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2" name="Freeform 1561"/>
                <p:cNvSpPr>
                  <a:spLocks/>
                </p:cNvSpPr>
                <p:nvPr/>
              </p:nvSpPr>
              <p:spPr bwMode="auto">
                <a:xfrm>
                  <a:off x="1699" y="283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3" name="Freeform 1562"/>
                <p:cNvSpPr>
                  <a:spLocks/>
                </p:cNvSpPr>
                <p:nvPr/>
              </p:nvSpPr>
              <p:spPr bwMode="auto">
                <a:xfrm>
                  <a:off x="1696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4" name="Freeform 1563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5" name="Freeform 1564"/>
                <p:cNvSpPr>
                  <a:spLocks/>
                </p:cNvSpPr>
                <p:nvPr/>
              </p:nvSpPr>
              <p:spPr bwMode="auto">
                <a:xfrm>
                  <a:off x="1716" y="27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6" name="Freeform 1565"/>
                <p:cNvSpPr>
                  <a:spLocks/>
                </p:cNvSpPr>
                <p:nvPr/>
              </p:nvSpPr>
              <p:spPr bwMode="auto">
                <a:xfrm>
                  <a:off x="1716" y="27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7" name="Freeform 1566"/>
                <p:cNvSpPr>
                  <a:spLocks/>
                </p:cNvSpPr>
                <p:nvPr/>
              </p:nvSpPr>
              <p:spPr bwMode="auto">
                <a:xfrm>
                  <a:off x="1716" y="279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8" name="Freeform 1567"/>
                <p:cNvSpPr>
                  <a:spLocks/>
                </p:cNvSpPr>
                <p:nvPr/>
              </p:nvSpPr>
              <p:spPr bwMode="auto">
                <a:xfrm>
                  <a:off x="1717" y="27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39" name="Freeform 1568"/>
                <p:cNvSpPr>
                  <a:spLocks/>
                </p:cNvSpPr>
                <p:nvPr/>
              </p:nvSpPr>
              <p:spPr bwMode="auto">
                <a:xfrm>
                  <a:off x="1716" y="278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0" name="Freeform 1569"/>
                <p:cNvSpPr>
                  <a:spLocks/>
                </p:cNvSpPr>
                <p:nvPr/>
              </p:nvSpPr>
              <p:spPr bwMode="auto">
                <a:xfrm>
                  <a:off x="1717" y="276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1" name="Freeform 1570"/>
                <p:cNvSpPr>
                  <a:spLocks/>
                </p:cNvSpPr>
                <p:nvPr/>
              </p:nvSpPr>
              <p:spPr bwMode="auto">
                <a:xfrm>
                  <a:off x="1716" y="27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2" name="Freeform 1571"/>
                <p:cNvSpPr>
                  <a:spLocks/>
                </p:cNvSpPr>
                <p:nvPr/>
              </p:nvSpPr>
              <p:spPr bwMode="auto">
                <a:xfrm>
                  <a:off x="1717" y="27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3" name="Freeform 1572"/>
                <p:cNvSpPr>
                  <a:spLocks/>
                </p:cNvSpPr>
                <p:nvPr/>
              </p:nvSpPr>
              <p:spPr bwMode="auto">
                <a:xfrm>
                  <a:off x="1716" y="278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4" name="Freeform 1573"/>
                <p:cNvSpPr>
                  <a:spLocks/>
                </p:cNvSpPr>
                <p:nvPr/>
              </p:nvSpPr>
              <p:spPr bwMode="auto">
                <a:xfrm>
                  <a:off x="1717" y="278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5" name="Freeform 1574"/>
                <p:cNvSpPr>
                  <a:spLocks/>
                </p:cNvSpPr>
                <p:nvPr/>
              </p:nvSpPr>
              <p:spPr bwMode="auto">
                <a:xfrm>
                  <a:off x="1717" y="278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6" name="Freeform 1575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7" name="Freeform 1576"/>
                <p:cNvSpPr>
                  <a:spLocks/>
                </p:cNvSpPr>
                <p:nvPr/>
              </p:nvSpPr>
              <p:spPr bwMode="auto">
                <a:xfrm>
                  <a:off x="1677" y="281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8" name="Freeform 1577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49" name="Freeform 1578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0" name="Freeform 1579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1" name="Freeform 1580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2" name="Freeform 1581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3" name="Freeform 1582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4" name="Freeform 1583"/>
                <p:cNvSpPr>
                  <a:spLocks/>
                </p:cNvSpPr>
                <p:nvPr/>
              </p:nvSpPr>
              <p:spPr bwMode="auto">
                <a:xfrm>
                  <a:off x="1694" y="284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5" name="Freeform 1584"/>
                <p:cNvSpPr>
                  <a:spLocks/>
                </p:cNvSpPr>
                <p:nvPr/>
              </p:nvSpPr>
              <p:spPr bwMode="auto">
                <a:xfrm>
                  <a:off x="1691" y="2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6" name="Freeform 1585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7" name="Freeform 1586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8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673" y="2812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59" name="Freeform 1588"/>
                <p:cNvSpPr>
                  <a:spLocks/>
                </p:cNvSpPr>
                <p:nvPr/>
              </p:nvSpPr>
              <p:spPr bwMode="auto">
                <a:xfrm>
                  <a:off x="1816" y="2716"/>
                  <a:ext cx="103" cy="175"/>
                </a:xfrm>
                <a:custGeom>
                  <a:avLst/>
                  <a:gdLst>
                    <a:gd name="T0" fmla="*/ 21 w 108"/>
                    <a:gd name="T1" fmla="*/ 183 h 183"/>
                    <a:gd name="T2" fmla="*/ 22 w 108"/>
                    <a:gd name="T3" fmla="*/ 183 h 183"/>
                    <a:gd name="T4" fmla="*/ 28 w 108"/>
                    <a:gd name="T5" fmla="*/ 179 h 183"/>
                    <a:gd name="T6" fmla="*/ 32 w 108"/>
                    <a:gd name="T7" fmla="*/ 181 h 183"/>
                    <a:gd name="T8" fmla="*/ 45 w 108"/>
                    <a:gd name="T9" fmla="*/ 176 h 183"/>
                    <a:gd name="T10" fmla="*/ 55 w 108"/>
                    <a:gd name="T11" fmla="*/ 172 h 183"/>
                    <a:gd name="T12" fmla="*/ 56 w 108"/>
                    <a:gd name="T13" fmla="*/ 165 h 183"/>
                    <a:gd name="T14" fmla="*/ 64 w 108"/>
                    <a:gd name="T15" fmla="*/ 164 h 183"/>
                    <a:gd name="T16" fmla="*/ 81 w 108"/>
                    <a:gd name="T17" fmla="*/ 152 h 183"/>
                    <a:gd name="T18" fmla="*/ 83 w 108"/>
                    <a:gd name="T19" fmla="*/ 150 h 183"/>
                    <a:gd name="T20" fmla="*/ 94 w 108"/>
                    <a:gd name="T21" fmla="*/ 141 h 183"/>
                    <a:gd name="T22" fmla="*/ 94 w 108"/>
                    <a:gd name="T23" fmla="*/ 141 h 183"/>
                    <a:gd name="T24" fmla="*/ 96 w 108"/>
                    <a:gd name="T25" fmla="*/ 141 h 183"/>
                    <a:gd name="T26" fmla="*/ 91 w 108"/>
                    <a:gd name="T27" fmla="*/ 131 h 183"/>
                    <a:gd name="T28" fmla="*/ 91 w 108"/>
                    <a:gd name="T29" fmla="*/ 125 h 183"/>
                    <a:gd name="T30" fmla="*/ 88 w 108"/>
                    <a:gd name="T31" fmla="*/ 115 h 183"/>
                    <a:gd name="T32" fmla="*/ 87 w 108"/>
                    <a:gd name="T33" fmla="*/ 108 h 183"/>
                    <a:gd name="T34" fmla="*/ 91 w 108"/>
                    <a:gd name="T35" fmla="*/ 104 h 183"/>
                    <a:gd name="T36" fmla="*/ 97 w 108"/>
                    <a:gd name="T37" fmla="*/ 93 h 183"/>
                    <a:gd name="T38" fmla="*/ 108 w 108"/>
                    <a:gd name="T39" fmla="*/ 85 h 183"/>
                    <a:gd name="T40" fmla="*/ 108 w 108"/>
                    <a:gd name="T41" fmla="*/ 75 h 183"/>
                    <a:gd name="T42" fmla="*/ 24 w 108"/>
                    <a:gd name="T43" fmla="*/ 0 h 183"/>
                    <a:gd name="T44" fmla="*/ 17 w 108"/>
                    <a:gd name="T45" fmla="*/ 16 h 183"/>
                    <a:gd name="T46" fmla="*/ 17 w 108"/>
                    <a:gd name="T47" fmla="*/ 17 h 183"/>
                    <a:gd name="T48" fmla="*/ 17 w 108"/>
                    <a:gd name="T49" fmla="*/ 18 h 183"/>
                    <a:gd name="T50" fmla="*/ 21 w 108"/>
                    <a:gd name="T51" fmla="*/ 28 h 183"/>
                    <a:gd name="T52" fmla="*/ 23 w 108"/>
                    <a:gd name="T53" fmla="*/ 37 h 183"/>
                    <a:gd name="T54" fmla="*/ 19 w 108"/>
                    <a:gd name="T55" fmla="*/ 79 h 183"/>
                    <a:gd name="T56" fmla="*/ 0 w 108"/>
                    <a:gd name="T57" fmla="*/ 105 h 183"/>
                    <a:gd name="T58" fmla="*/ 0 w 108"/>
                    <a:gd name="T59" fmla="*/ 110 h 183"/>
                    <a:gd name="T60" fmla="*/ 0 w 108"/>
                    <a:gd name="T61" fmla="*/ 112 h 183"/>
                    <a:gd name="T62" fmla="*/ 1 w 108"/>
                    <a:gd name="T63" fmla="*/ 114 h 183"/>
                    <a:gd name="T64" fmla="*/ 2 w 108"/>
                    <a:gd name="T65" fmla="*/ 114 h 183"/>
                    <a:gd name="T66" fmla="*/ 5 w 108"/>
                    <a:gd name="T67" fmla="*/ 118 h 183"/>
                    <a:gd name="T68" fmla="*/ 5 w 108"/>
                    <a:gd name="T69" fmla="*/ 118 h 183"/>
                    <a:gd name="T70" fmla="*/ 5 w 108"/>
                    <a:gd name="T71" fmla="*/ 118 h 183"/>
                    <a:gd name="T72" fmla="*/ 7 w 108"/>
                    <a:gd name="T73" fmla="*/ 118 h 183"/>
                    <a:gd name="T74" fmla="*/ 9 w 108"/>
                    <a:gd name="T75" fmla="*/ 119 h 183"/>
                    <a:gd name="T76" fmla="*/ 14 w 108"/>
                    <a:gd name="T77" fmla="*/ 131 h 183"/>
                    <a:gd name="T78" fmla="*/ 15 w 108"/>
                    <a:gd name="T79" fmla="*/ 141 h 183"/>
                    <a:gd name="T80" fmla="*/ 21 w 108"/>
                    <a:gd name="T81" fmla="*/ 156 h 183"/>
                    <a:gd name="T82" fmla="*/ 9 w 108"/>
                    <a:gd name="T83" fmla="*/ 158 h 183"/>
                    <a:gd name="T84" fmla="*/ 6 w 108"/>
                    <a:gd name="T85" fmla="*/ 159 h 183"/>
                    <a:gd name="T86" fmla="*/ 11 w 108"/>
                    <a:gd name="T87" fmla="*/ 167 h 183"/>
                    <a:gd name="T88" fmla="*/ 18 w 108"/>
                    <a:gd name="T89" fmla="*/ 177 h 183"/>
                    <a:gd name="T90" fmla="*/ 19 w 108"/>
                    <a:gd name="T91" fmla="*/ 179 h 183"/>
                    <a:gd name="T92" fmla="*/ 21 w 108"/>
                    <a:gd name="T93" fmla="*/ 18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8" h="183">
                      <a:moveTo>
                        <a:pt x="21" y="182"/>
                      </a:move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2" y="183"/>
                        <a:pt x="22" y="183"/>
                        <a:pt x="22" y="183"/>
                      </a:cubicBezTo>
                      <a:cubicBezTo>
                        <a:pt x="22" y="183"/>
                        <a:pt x="24" y="182"/>
                        <a:pt x="25" y="181"/>
                      </a:cubicBezTo>
                      <a:cubicBezTo>
                        <a:pt x="26" y="179"/>
                        <a:pt x="27" y="179"/>
                        <a:pt x="28" y="179"/>
                      </a:cubicBezTo>
                      <a:cubicBezTo>
                        <a:pt x="29" y="179"/>
                        <a:pt x="30" y="180"/>
                        <a:pt x="31" y="180"/>
                      </a:cubicBezTo>
                      <a:cubicBezTo>
                        <a:pt x="32" y="180"/>
                        <a:pt x="32" y="181"/>
                        <a:pt x="32" y="181"/>
                      </a:cubicBezTo>
                      <a:cubicBezTo>
                        <a:pt x="34" y="178"/>
                        <a:pt x="39" y="177"/>
                        <a:pt x="42" y="177"/>
                      </a:cubicBezTo>
                      <a:cubicBezTo>
                        <a:pt x="43" y="177"/>
                        <a:pt x="45" y="177"/>
                        <a:pt x="45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9" y="175"/>
                        <a:pt x="53" y="173"/>
                        <a:pt x="55" y="172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0"/>
                        <a:pt x="53" y="167"/>
                        <a:pt x="56" y="165"/>
                      </a:cubicBezTo>
                      <a:cubicBezTo>
                        <a:pt x="57" y="164"/>
                        <a:pt x="59" y="164"/>
                        <a:pt x="61" y="164"/>
                      </a:cubicBezTo>
                      <a:cubicBezTo>
                        <a:pt x="64" y="164"/>
                        <a:pt x="64" y="164"/>
                        <a:pt x="64" y="164"/>
                      </a:cubicBezTo>
                      <a:cubicBezTo>
                        <a:pt x="67" y="164"/>
                        <a:pt x="70" y="164"/>
                        <a:pt x="71" y="162"/>
                      </a:cubicBezTo>
                      <a:cubicBezTo>
                        <a:pt x="74" y="159"/>
                        <a:pt x="78" y="155"/>
                        <a:pt x="81" y="152"/>
                      </a:cubicBezTo>
                      <a:cubicBezTo>
                        <a:pt x="81" y="152"/>
                        <a:pt x="82" y="151"/>
                        <a:pt x="82" y="151"/>
                      </a:cubicBezTo>
                      <a:cubicBezTo>
                        <a:pt x="83" y="151"/>
                        <a:pt x="83" y="151"/>
                        <a:pt x="83" y="150"/>
                      </a:cubicBezTo>
                      <a:cubicBezTo>
                        <a:pt x="83" y="149"/>
                        <a:pt x="83" y="147"/>
                        <a:pt x="85" y="145"/>
                      </a:cubicBezTo>
                      <a:cubicBezTo>
                        <a:pt x="87" y="144"/>
                        <a:pt x="91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5" y="141"/>
                        <a:pt x="95" y="141"/>
                        <a:pt x="95" y="141"/>
                      </a:cubicBezTo>
                      <a:cubicBezTo>
                        <a:pt x="95" y="141"/>
                        <a:pt x="95" y="141"/>
                        <a:pt x="96" y="141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4" y="138"/>
                        <a:pt x="91" y="135"/>
                        <a:pt x="91" y="131"/>
                      </a:cubicBezTo>
                      <a:cubicBezTo>
                        <a:pt x="91" y="130"/>
                        <a:pt x="91" y="129"/>
                        <a:pt x="91" y="128"/>
                      </a:cubicBezTo>
                      <a:cubicBezTo>
                        <a:pt x="91" y="127"/>
                        <a:pt x="91" y="125"/>
                        <a:pt x="91" y="125"/>
                      </a:cubicBezTo>
                      <a:cubicBezTo>
                        <a:pt x="89" y="125"/>
                        <a:pt x="87" y="124"/>
                        <a:pt x="86" y="122"/>
                      </a:cubicBezTo>
                      <a:cubicBezTo>
                        <a:pt x="85" y="120"/>
                        <a:pt x="86" y="117"/>
                        <a:pt x="88" y="115"/>
                      </a:cubicBezTo>
                      <a:cubicBezTo>
                        <a:pt x="88" y="115"/>
                        <a:pt x="88" y="114"/>
                        <a:pt x="87" y="113"/>
                      </a:cubicBezTo>
                      <a:cubicBezTo>
                        <a:pt x="87" y="111"/>
                        <a:pt x="86" y="109"/>
                        <a:pt x="87" y="108"/>
                      </a:cubicBezTo>
                      <a:cubicBezTo>
                        <a:pt x="87" y="107"/>
                        <a:pt x="88" y="106"/>
                        <a:pt x="90" y="106"/>
                      </a:cubicBezTo>
                      <a:cubicBezTo>
                        <a:pt x="91" y="106"/>
                        <a:pt x="91" y="106"/>
                        <a:pt x="91" y="104"/>
                      </a:cubicBezTo>
                      <a:cubicBezTo>
                        <a:pt x="91" y="102"/>
                        <a:pt x="91" y="99"/>
                        <a:pt x="95" y="98"/>
                      </a:cubicBezTo>
                      <a:cubicBezTo>
                        <a:pt x="96" y="98"/>
                        <a:pt x="97" y="97"/>
                        <a:pt x="97" y="93"/>
                      </a:cubicBezTo>
                      <a:cubicBezTo>
                        <a:pt x="97" y="89"/>
                        <a:pt x="104" y="86"/>
                        <a:pt x="108" y="85"/>
                      </a:cubicBezTo>
                      <a:cubicBezTo>
                        <a:pt x="108" y="85"/>
                        <a:pt x="108" y="85"/>
                        <a:pt x="108" y="85"/>
                      </a:cubicBezTo>
                      <a:cubicBezTo>
                        <a:pt x="108" y="84"/>
                        <a:pt x="108" y="81"/>
                        <a:pt x="108" y="78"/>
                      </a:cubicBezTo>
                      <a:cubicBezTo>
                        <a:pt x="108" y="77"/>
                        <a:pt x="108" y="76"/>
                        <a:pt x="108" y="7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10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8" y="20"/>
                        <a:pt x="18" y="21"/>
                      </a:cubicBezTo>
                      <a:cubicBezTo>
                        <a:pt x="20" y="23"/>
                        <a:pt x="22" y="25"/>
                        <a:pt x="21" y="28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3" y="32"/>
                        <a:pt x="24" y="34"/>
                        <a:pt x="23" y="37"/>
                      </a:cubicBezTo>
                      <a:cubicBezTo>
                        <a:pt x="22" y="42"/>
                        <a:pt x="21" y="46"/>
                        <a:pt x="21" y="49"/>
                      </a:cubicBezTo>
                      <a:cubicBezTo>
                        <a:pt x="21" y="77"/>
                        <a:pt x="20" y="78"/>
                        <a:pt x="19" y="79"/>
                      </a:cubicBezTo>
                      <a:cubicBezTo>
                        <a:pt x="18" y="80"/>
                        <a:pt x="3" y="95"/>
                        <a:pt x="2" y="100"/>
                      </a:cubicBezTo>
                      <a:cubicBezTo>
                        <a:pt x="2" y="103"/>
                        <a:pt x="1" y="104"/>
                        <a:pt x="0" y="105"/>
                      </a:cubicBezTo>
                      <a:cubicBezTo>
                        <a:pt x="0" y="106"/>
                        <a:pt x="0" y="106"/>
                        <a:pt x="0" y="109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112"/>
                        <a:pt x="0" y="112"/>
                        <a:pt x="1" y="113"/>
                      </a:cubicBezTo>
                      <a:cubicBezTo>
                        <a:pt x="1" y="113"/>
                        <a:pt x="1" y="113"/>
                        <a:pt x="1" y="114"/>
                      </a:cubicBezTo>
                      <a:cubicBezTo>
                        <a:pt x="1" y="114"/>
                        <a:pt x="1" y="114"/>
                        <a:pt x="1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5"/>
                        <a:pt x="3" y="115"/>
                        <a:pt x="3" y="116"/>
                      </a:cubicBezTo>
                      <a:cubicBezTo>
                        <a:pt x="4" y="117"/>
                        <a:pt x="4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8" y="119"/>
                        <a:pt x="9" y="119"/>
                      </a:cubicBezTo>
                      <a:cubicBezTo>
                        <a:pt x="9" y="120"/>
                        <a:pt x="9" y="120"/>
                        <a:pt x="10" y="120"/>
                      </a:cubicBezTo>
                      <a:cubicBezTo>
                        <a:pt x="12" y="123"/>
                        <a:pt x="14" y="128"/>
                        <a:pt x="14" y="131"/>
                      </a:cubicBezTo>
                      <a:cubicBezTo>
                        <a:pt x="14" y="132"/>
                        <a:pt x="14" y="133"/>
                        <a:pt x="15" y="134"/>
                      </a:cubicBezTo>
                      <a:cubicBezTo>
                        <a:pt x="15" y="135"/>
                        <a:pt x="16" y="137"/>
                        <a:pt x="15" y="141"/>
                      </a:cubicBezTo>
                      <a:cubicBezTo>
                        <a:pt x="15" y="145"/>
                        <a:pt x="18" y="152"/>
                        <a:pt x="19" y="153"/>
                      </a:cubicBezTo>
                      <a:cubicBezTo>
                        <a:pt x="21" y="154"/>
                        <a:pt x="21" y="155"/>
                        <a:pt x="21" y="156"/>
                      </a:cubicBezTo>
                      <a:cubicBezTo>
                        <a:pt x="20" y="158"/>
                        <a:pt x="18" y="159"/>
                        <a:pt x="13" y="158"/>
                      </a:cubicBezTo>
                      <a:cubicBezTo>
                        <a:pt x="12" y="158"/>
                        <a:pt x="11" y="158"/>
                        <a:pt x="9" y="158"/>
                      </a:cubicBezTo>
                      <a:cubicBezTo>
                        <a:pt x="7" y="158"/>
                        <a:pt x="6" y="158"/>
                        <a:pt x="6" y="158"/>
                      </a:cubicBezTo>
                      <a:cubicBezTo>
                        <a:pt x="6" y="159"/>
                        <a:pt x="6" y="159"/>
                        <a:pt x="6" y="159"/>
                      </a:cubicBezTo>
                      <a:cubicBezTo>
                        <a:pt x="5" y="160"/>
                        <a:pt x="5" y="162"/>
                        <a:pt x="8" y="164"/>
                      </a:cubicBezTo>
                      <a:cubicBezTo>
                        <a:pt x="9" y="165"/>
                        <a:pt x="10" y="166"/>
                        <a:pt x="11" y="167"/>
                      </a:cubicBezTo>
                      <a:cubicBezTo>
                        <a:pt x="14" y="169"/>
                        <a:pt x="17" y="171"/>
                        <a:pt x="18" y="175"/>
                      </a:cubicBezTo>
                      <a:cubicBezTo>
                        <a:pt x="18" y="175"/>
                        <a:pt x="18" y="176"/>
                        <a:pt x="18" y="177"/>
                      </a:cubicBezTo>
                      <a:cubicBezTo>
                        <a:pt x="18" y="177"/>
                        <a:pt x="18" y="177"/>
                        <a:pt x="18" y="177"/>
                      </a:cubicBezTo>
                      <a:cubicBezTo>
                        <a:pt x="19" y="178"/>
                        <a:pt x="19" y="179"/>
                        <a:pt x="19" y="179"/>
                      </a:cubicBezTo>
                      <a:cubicBezTo>
                        <a:pt x="19" y="179"/>
                        <a:pt x="19" y="179"/>
                        <a:pt x="19" y="179"/>
                      </a:cubicBezTo>
                      <a:cubicBezTo>
                        <a:pt x="20" y="181"/>
                        <a:pt x="20" y="182"/>
                        <a:pt x="21" y="1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0" name="Freeform 1589"/>
                <p:cNvSpPr>
                  <a:spLocks/>
                </p:cNvSpPr>
                <p:nvPr/>
              </p:nvSpPr>
              <p:spPr bwMode="auto">
                <a:xfrm>
                  <a:off x="1839" y="2716"/>
                  <a:ext cx="80" cy="43"/>
                </a:xfrm>
                <a:custGeom>
                  <a:avLst/>
                  <a:gdLst>
                    <a:gd name="T0" fmla="*/ 0 w 80"/>
                    <a:gd name="T1" fmla="*/ 0 h 43"/>
                    <a:gd name="T2" fmla="*/ 80 w 80"/>
                    <a:gd name="T3" fmla="*/ 43 h 43"/>
                    <a:gd name="T4" fmla="*/ 80 w 80"/>
                    <a:gd name="T5" fmla="*/ 43 h 43"/>
                    <a:gd name="T6" fmla="*/ 0 w 80"/>
                    <a:gd name="T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" h="43">
                      <a:moveTo>
                        <a:pt x="0" y="0"/>
                      </a:moveTo>
                      <a:lnTo>
                        <a:pt x="80" y="43"/>
                      </a:lnTo>
                      <a:lnTo>
                        <a:pt x="80" y="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1" name="Freeform 1590"/>
                <p:cNvSpPr>
                  <a:spLocks/>
                </p:cNvSpPr>
                <p:nvPr/>
              </p:nvSpPr>
              <p:spPr bwMode="auto">
                <a:xfrm>
                  <a:off x="1831" y="2716"/>
                  <a:ext cx="8" cy="4"/>
                </a:xfrm>
                <a:custGeom>
                  <a:avLst/>
                  <a:gdLst>
                    <a:gd name="T0" fmla="*/ 0 w 8"/>
                    <a:gd name="T1" fmla="*/ 4 h 4"/>
                    <a:gd name="T2" fmla="*/ 8 w 8"/>
                    <a:gd name="T3" fmla="*/ 0 h 4"/>
                    <a:gd name="T4" fmla="*/ 0 w 8"/>
                    <a:gd name="T5" fmla="*/ 4 h 4"/>
                    <a:gd name="T6" fmla="*/ 0 w 8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4"/>
                      </a:move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2" name="Freeform 1591"/>
                <p:cNvSpPr>
                  <a:spLocks/>
                </p:cNvSpPr>
                <p:nvPr/>
              </p:nvSpPr>
              <p:spPr bwMode="auto">
                <a:xfrm>
                  <a:off x="1906" y="285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3" name="Freeform 1592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4" name="Freeform 1593"/>
                <p:cNvSpPr>
                  <a:spLocks/>
                </p:cNvSpPr>
                <p:nvPr/>
              </p:nvSpPr>
              <p:spPr bwMode="auto">
                <a:xfrm>
                  <a:off x="1897" y="2850"/>
                  <a:ext cx="9" cy="4"/>
                </a:xfrm>
                <a:custGeom>
                  <a:avLst/>
                  <a:gdLst>
                    <a:gd name="T0" fmla="*/ 9 w 9"/>
                    <a:gd name="T1" fmla="*/ 0 h 4"/>
                    <a:gd name="T2" fmla="*/ 0 w 9"/>
                    <a:gd name="T3" fmla="*/ 4 h 4"/>
                    <a:gd name="T4" fmla="*/ 9 w 9"/>
                    <a:gd name="T5" fmla="*/ 0 h 4"/>
                    <a:gd name="T6" fmla="*/ 9 w 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4">
                      <a:moveTo>
                        <a:pt x="9" y="0"/>
                      </a:moveTo>
                      <a:cubicBezTo>
                        <a:pt x="6" y="0"/>
                        <a:pt x="2" y="3"/>
                        <a:pt x="0" y="4"/>
                      </a:cubicBezTo>
                      <a:cubicBezTo>
                        <a:pt x="2" y="3"/>
                        <a:pt x="6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5" name="Freeform 1594"/>
                <p:cNvSpPr>
                  <a:spLocks/>
                </p:cNvSpPr>
                <p:nvPr/>
              </p:nvSpPr>
              <p:spPr bwMode="auto">
                <a:xfrm>
                  <a:off x="1836" y="28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6" name="Freeform 1595"/>
                <p:cNvSpPr>
                  <a:spLocks/>
                </p:cNvSpPr>
                <p:nvPr/>
              </p:nvSpPr>
              <p:spPr bwMode="auto">
                <a:xfrm>
                  <a:off x="1818" y="2825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1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7" name="Freeform 1596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8" name="Freeform 1597"/>
                <p:cNvSpPr>
                  <a:spLocks/>
                </p:cNvSpPr>
                <p:nvPr/>
              </p:nvSpPr>
              <p:spPr bwMode="auto">
                <a:xfrm>
                  <a:off x="1816" y="282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  <a:gd name="T10" fmla="*/ 0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9" name="Freeform 1598"/>
                <p:cNvSpPr>
                  <a:spLocks/>
                </p:cNvSpPr>
                <p:nvPr/>
              </p:nvSpPr>
              <p:spPr bwMode="auto">
                <a:xfrm>
                  <a:off x="1821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0" name="Freeform 1599"/>
                <p:cNvSpPr>
                  <a:spLocks/>
                </p:cNvSpPr>
                <p:nvPr/>
              </p:nvSpPr>
              <p:spPr bwMode="auto">
                <a:xfrm>
                  <a:off x="1833" y="28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1" name="Freeform 1600"/>
                <p:cNvSpPr>
                  <a:spLocks/>
                </p:cNvSpPr>
                <p:nvPr/>
              </p:nvSpPr>
              <p:spPr bwMode="auto">
                <a:xfrm>
                  <a:off x="1834" y="288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2" name="Freeform 1601"/>
                <p:cNvSpPr>
                  <a:spLocks/>
                </p:cNvSpPr>
                <p:nvPr/>
              </p:nvSpPr>
              <p:spPr bwMode="auto">
                <a:xfrm>
                  <a:off x="1833" y="288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3" name="Freeform 1602"/>
                <p:cNvSpPr>
                  <a:spLocks/>
                </p:cNvSpPr>
                <p:nvPr/>
              </p:nvSpPr>
              <p:spPr bwMode="auto">
                <a:xfrm>
                  <a:off x="1823" y="28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4" name="Freeform 1603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5" name="Freeform 1604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6" name="Freeform 1605"/>
                <p:cNvSpPr>
                  <a:spLocks/>
                </p:cNvSpPr>
                <p:nvPr/>
              </p:nvSpPr>
              <p:spPr bwMode="auto">
                <a:xfrm>
                  <a:off x="1820" y="28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7" name="Freeform 1606"/>
                <p:cNvSpPr>
                  <a:spLocks/>
                </p:cNvSpPr>
                <p:nvPr/>
              </p:nvSpPr>
              <p:spPr bwMode="auto">
                <a:xfrm>
                  <a:off x="1832" y="27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8" name="Freeform 1607"/>
                <p:cNvSpPr>
                  <a:spLocks/>
                </p:cNvSpPr>
                <p:nvPr/>
              </p:nvSpPr>
              <p:spPr bwMode="auto">
                <a:xfrm>
                  <a:off x="1832" y="27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9" name="Freeform 1608"/>
                <p:cNvSpPr>
                  <a:spLocks/>
                </p:cNvSpPr>
                <p:nvPr/>
              </p:nvSpPr>
              <p:spPr bwMode="auto">
                <a:xfrm>
                  <a:off x="1816" y="28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0" name="Freeform 1609"/>
                <p:cNvSpPr>
                  <a:spLocks/>
                </p:cNvSpPr>
                <p:nvPr/>
              </p:nvSpPr>
              <p:spPr bwMode="auto">
                <a:xfrm>
                  <a:off x="1932" y="2617"/>
                  <a:ext cx="112" cy="113"/>
                </a:xfrm>
                <a:custGeom>
                  <a:avLst/>
                  <a:gdLst>
                    <a:gd name="T0" fmla="*/ 108 w 117"/>
                    <a:gd name="T1" fmla="*/ 26 h 118"/>
                    <a:gd name="T2" fmla="*/ 109 w 117"/>
                    <a:gd name="T3" fmla="*/ 24 h 118"/>
                    <a:gd name="T4" fmla="*/ 109 w 117"/>
                    <a:gd name="T5" fmla="*/ 24 h 118"/>
                    <a:gd name="T6" fmla="*/ 103 w 117"/>
                    <a:gd name="T7" fmla="*/ 8 h 118"/>
                    <a:gd name="T8" fmla="*/ 98 w 117"/>
                    <a:gd name="T9" fmla="*/ 8 h 118"/>
                    <a:gd name="T10" fmla="*/ 91 w 117"/>
                    <a:gd name="T11" fmla="*/ 7 h 118"/>
                    <a:gd name="T12" fmla="*/ 75 w 117"/>
                    <a:gd name="T13" fmla="*/ 4 h 118"/>
                    <a:gd name="T14" fmla="*/ 70 w 117"/>
                    <a:gd name="T15" fmla="*/ 3 h 118"/>
                    <a:gd name="T16" fmla="*/ 54 w 117"/>
                    <a:gd name="T17" fmla="*/ 7 h 118"/>
                    <a:gd name="T18" fmla="*/ 39 w 117"/>
                    <a:gd name="T19" fmla="*/ 9 h 118"/>
                    <a:gd name="T20" fmla="*/ 37 w 117"/>
                    <a:gd name="T21" fmla="*/ 8 h 118"/>
                    <a:gd name="T22" fmla="*/ 19 w 117"/>
                    <a:gd name="T23" fmla="*/ 3 h 118"/>
                    <a:gd name="T24" fmla="*/ 3 w 117"/>
                    <a:gd name="T25" fmla="*/ 0 h 118"/>
                    <a:gd name="T26" fmla="*/ 3 w 117"/>
                    <a:gd name="T27" fmla="*/ 0 h 118"/>
                    <a:gd name="T28" fmla="*/ 3 w 117"/>
                    <a:gd name="T29" fmla="*/ 8 h 118"/>
                    <a:gd name="T30" fmla="*/ 1 w 117"/>
                    <a:gd name="T31" fmla="*/ 15 h 118"/>
                    <a:gd name="T32" fmla="*/ 1 w 117"/>
                    <a:gd name="T33" fmla="*/ 23 h 118"/>
                    <a:gd name="T34" fmla="*/ 2 w 117"/>
                    <a:gd name="T35" fmla="*/ 31 h 118"/>
                    <a:gd name="T36" fmla="*/ 2 w 117"/>
                    <a:gd name="T37" fmla="*/ 116 h 118"/>
                    <a:gd name="T38" fmla="*/ 68 w 117"/>
                    <a:gd name="T39" fmla="*/ 116 h 118"/>
                    <a:gd name="T40" fmla="*/ 71 w 117"/>
                    <a:gd name="T41" fmla="*/ 113 h 118"/>
                    <a:gd name="T42" fmla="*/ 73 w 117"/>
                    <a:gd name="T43" fmla="*/ 113 h 118"/>
                    <a:gd name="T44" fmla="*/ 79 w 117"/>
                    <a:gd name="T45" fmla="*/ 115 h 118"/>
                    <a:gd name="T46" fmla="*/ 93 w 117"/>
                    <a:gd name="T47" fmla="*/ 115 h 118"/>
                    <a:gd name="T48" fmla="*/ 94 w 117"/>
                    <a:gd name="T49" fmla="*/ 116 h 118"/>
                    <a:gd name="T50" fmla="*/ 98 w 117"/>
                    <a:gd name="T51" fmla="*/ 118 h 118"/>
                    <a:gd name="T52" fmla="*/ 99 w 117"/>
                    <a:gd name="T53" fmla="*/ 117 h 118"/>
                    <a:gd name="T54" fmla="*/ 105 w 117"/>
                    <a:gd name="T55" fmla="*/ 113 h 118"/>
                    <a:gd name="T56" fmla="*/ 108 w 117"/>
                    <a:gd name="T57" fmla="*/ 110 h 118"/>
                    <a:gd name="T58" fmla="*/ 112 w 117"/>
                    <a:gd name="T59" fmla="*/ 105 h 118"/>
                    <a:gd name="T60" fmla="*/ 114 w 117"/>
                    <a:gd name="T61" fmla="*/ 105 h 118"/>
                    <a:gd name="T62" fmla="*/ 116 w 117"/>
                    <a:gd name="T63" fmla="*/ 102 h 118"/>
                    <a:gd name="T64" fmla="*/ 117 w 117"/>
                    <a:gd name="T65" fmla="*/ 102 h 118"/>
                    <a:gd name="T66" fmla="*/ 117 w 117"/>
                    <a:gd name="T67" fmla="*/ 98 h 118"/>
                    <a:gd name="T68" fmla="*/ 115 w 117"/>
                    <a:gd name="T69" fmla="*/ 93 h 118"/>
                    <a:gd name="T70" fmla="*/ 112 w 117"/>
                    <a:gd name="T71" fmla="*/ 86 h 118"/>
                    <a:gd name="T72" fmla="*/ 105 w 117"/>
                    <a:gd name="T73" fmla="*/ 74 h 118"/>
                    <a:gd name="T74" fmla="*/ 100 w 117"/>
                    <a:gd name="T75" fmla="*/ 63 h 118"/>
                    <a:gd name="T76" fmla="*/ 97 w 117"/>
                    <a:gd name="T77" fmla="*/ 58 h 118"/>
                    <a:gd name="T78" fmla="*/ 94 w 117"/>
                    <a:gd name="T79" fmla="*/ 51 h 118"/>
                    <a:gd name="T80" fmla="*/ 92 w 117"/>
                    <a:gd name="T81" fmla="*/ 45 h 118"/>
                    <a:gd name="T82" fmla="*/ 87 w 117"/>
                    <a:gd name="T83" fmla="*/ 40 h 118"/>
                    <a:gd name="T84" fmla="*/ 81 w 117"/>
                    <a:gd name="T85" fmla="*/ 18 h 118"/>
                    <a:gd name="T86" fmla="*/ 83 w 117"/>
                    <a:gd name="T87" fmla="*/ 16 h 118"/>
                    <a:gd name="T88" fmla="*/ 84 w 117"/>
                    <a:gd name="T89" fmla="*/ 16 h 118"/>
                    <a:gd name="T90" fmla="*/ 91 w 117"/>
                    <a:gd name="T91" fmla="*/ 28 h 118"/>
                    <a:gd name="T92" fmla="*/ 93 w 117"/>
                    <a:gd name="T93" fmla="*/ 31 h 118"/>
                    <a:gd name="T94" fmla="*/ 102 w 117"/>
                    <a:gd name="T95" fmla="*/ 45 h 118"/>
                    <a:gd name="T96" fmla="*/ 105 w 117"/>
                    <a:gd name="T97" fmla="*/ 35 h 118"/>
                    <a:gd name="T98" fmla="*/ 108 w 117"/>
                    <a:gd name="T99" fmla="*/ 29 h 118"/>
                    <a:gd name="T100" fmla="*/ 108 w 117"/>
                    <a:gd name="T101" fmla="*/ 28 h 118"/>
                    <a:gd name="T102" fmla="*/ 108 w 117"/>
                    <a:gd name="T103" fmla="*/ 26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7" h="118">
                      <a:moveTo>
                        <a:pt x="108" y="26"/>
                      </a:move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8" y="8"/>
                      </a:cubicBezTo>
                      <a:cubicBezTo>
                        <a:pt x="96" y="7"/>
                        <a:pt x="93" y="7"/>
                        <a:pt x="91" y="7"/>
                      </a:cubicBezTo>
                      <a:cubicBezTo>
                        <a:pt x="85" y="9"/>
                        <a:pt x="81" y="7"/>
                        <a:pt x="75" y="4"/>
                      </a:cubicBezTo>
                      <a:cubicBezTo>
                        <a:pt x="74" y="4"/>
                        <a:pt x="73" y="3"/>
                        <a:pt x="70" y="3"/>
                      </a:cubicBezTo>
                      <a:cubicBezTo>
                        <a:pt x="63" y="3"/>
                        <a:pt x="55" y="6"/>
                        <a:pt x="54" y="7"/>
                      </a:cubicBezTo>
                      <a:cubicBezTo>
                        <a:pt x="52" y="11"/>
                        <a:pt x="45" y="12"/>
                        <a:pt x="39" y="9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3" y="7"/>
                        <a:pt x="27" y="4"/>
                        <a:pt x="19" y="3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2" y="6"/>
                        <a:pt x="3" y="8"/>
                      </a:cubicBezTo>
                      <a:cubicBezTo>
                        <a:pt x="3" y="10"/>
                        <a:pt x="4" y="13"/>
                        <a:pt x="1" y="15"/>
                      </a:cubicBezTo>
                      <a:cubicBezTo>
                        <a:pt x="0" y="17"/>
                        <a:pt x="0" y="19"/>
                        <a:pt x="1" y="23"/>
                      </a:cubicBezTo>
                      <a:cubicBezTo>
                        <a:pt x="1" y="25"/>
                        <a:pt x="2" y="28"/>
                        <a:pt x="2" y="31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68" y="116"/>
                        <a:pt x="68" y="116"/>
                        <a:pt x="68" y="116"/>
                      </a:cubicBezTo>
                      <a:cubicBezTo>
                        <a:pt x="71" y="113"/>
                        <a:pt x="71" y="113"/>
                        <a:pt x="71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6" y="113"/>
                        <a:pt x="77" y="114"/>
                        <a:pt x="79" y="115"/>
                      </a:cubicBezTo>
                      <a:cubicBezTo>
                        <a:pt x="93" y="115"/>
                        <a:pt x="93" y="115"/>
                        <a:pt x="93" y="115"/>
                      </a:cubicBezTo>
                      <a:cubicBezTo>
                        <a:pt x="94" y="116"/>
                        <a:pt x="94" y="116"/>
                        <a:pt x="94" y="116"/>
                      </a:cubicBezTo>
                      <a:cubicBezTo>
                        <a:pt x="95" y="116"/>
                        <a:pt x="96" y="118"/>
                        <a:pt x="98" y="118"/>
                      </a:cubicBezTo>
                      <a:cubicBezTo>
                        <a:pt x="99" y="118"/>
                        <a:pt x="99" y="118"/>
                        <a:pt x="99" y="117"/>
                      </a:cubicBezTo>
                      <a:cubicBezTo>
                        <a:pt x="100" y="116"/>
                        <a:pt x="101" y="113"/>
                        <a:pt x="105" y="113"/>
                      </a:cubicBezTo>
                      <a:cubicBezTo>
                        <a:pt x="106" y="113"/>
                        <a:pt x="107" y="112"/>
                        <a:pt x="108" y="110"/>
                      </a:cubicBezTo>
                      <a:cubicBezTo>
                        <a:pt x="109" y="108"/>
                        <a:pt x="110" y="105"/>
                        <a:pt x="112" y="105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5" y="105"/>
                        <a:pt x="115" y="104"/>
                        <a:pt x="116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0"/>
                        <a:pt x="117" y="99"/>
                        <a:pt x="117" y="98"/>
                      </a:cubicBezTo>
                      <a:cubicBezTo>
                        <a:pt x="117" y="95"/>
                        <a:pt x="117" y="95"/>
                        <a:pt x="115" y="93"/>
                      </a:cubicBezTo>
                      <a:cubicBezTo>
                        <a:pt x="114" y="92"/>
                        <a:pt x="113" y="90"/>
                        <a:pt x="112" y="86"/>
                      </a:cubicBezTo>
                      <a:cubicBezTo>
                        <a:pt x="111" y="83"/>
                        <a:pt x="108" y="78"/>
                        <a:pt x="105" y="74"/>
                      </a:cubicBezTo>
                      <a:cubicBezTo>
                        <a:pt x="102" y="68"/>
                        <a:pt x="100" y="65"/>
                        <a:pt x="100" y="63"/>
                      </a:cubicBezTo>
                      <a:cubicBezTo>
                        <a:pt x="99" y="61"/>
                        <a:pt x="98" y="60"/>
                        <a:pt x="97" y="58"/>
                      </a:cubicBezTo>
                      <a:cubicBezTo>
                        <a:pt x="96" y="56"/>
                        <a:pt x="94" y="54"/>
                        <a:pt x="94" y="51"/>
                      </a:cubicBezTo>
                      <a:cubicBezTo>
                        <a:pt x="94" y="49"/>
                        <a:pt x="94" y="48"/>
                        <a:pt x="92" y="45"/>
                      </a:cubicBezTo>
                      <a:cubicBezTo>
                        <a:pt x="90" y="44"/>
                        <a:pt x="89" y="42"/>
                        <a:pt x="87" y="40"/>
                      </a:cubicBezTo>
                      <a:cubicBezTo>
                        <a:pt x="82" y="32"/>
                        <a:pt x="80" y="21"/>
                        <a:pt x="81" y="18"/>
                      </a:cubicBezTo>
                      <a:cubicBezTo>
                        <a:pt x="82" y="16"/>
                        <a:pt x="82" y="16"/>
                        <a:pt x="83" y="16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6" y="16"/>
                        <a:pt x="87" y="18"/>
                        <a:pt x="91" y="28"/>
                      </a:cubicBezTo>
                      <a:cubicBezTo>
                        <a:pt x="92" y="30"/>
                        <a:pt x="92" y="31"/>
                        <a:pt x="93" y="31"/>
                      </a:cubicBezTo>
                      <a:cubicBezTo>
                        <a:pt x="96" y="39"/>
                        <a:pt x="101" y="45"/>
                        <a:pt x="102" y="45"/>
                      </a:cubicBezTo>
                      <a:cubicBezTo>
                        <a:pt x="103" y="44"/>
                        <a:pt x="105" y="38"/>
                        <a:pt x="105" y="35"/>
                      </a:cubicBezTo>
                      <a:cubicBezTo>
                        <a:pt x="106" y="32"/>
                        <a:pt x="107" y="30"/>
                        <a:pt x="108" y="29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1" name="Rectangle 1610"/>
                <p:cNvSpPr>
                  <a:spLocks noChangeArrowheads="1"/>
                </p:cNvSpPr>
                <p:nvPr/>
              </p:nvSpPr>
              <p:spPr bwMode="auto">
                <a:xfrm>
                  <a:off x="1935" y="261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2" name="Freeform 1611"/>
                <p:cNvSpPr>
                  <a:spLocks/>
                </p:cNvSpPr>
                <p:nvPr/>
              </p:nvSpPr>
              <p:spPr bwMode="auto">
                <a:xfrm>
                  <a:off x="1766" y="2950"/>
                  <a:ext cx="56" cy="63"/>
                </a:xfrm>
                <a:custGeom>
                  <a:avLst/>
                  <a:gdLst>
                    <a:gd name="T0" fmla="*/ 29 w 58"/>
                    <a:gd name="T1" fmla="*/ 0 h 66"/>
                    <a:gd name="T2" fmla="*/ 29 w 58"/>
                    <a:gd name="T3" fmla="*/ 3 h 66"/>
                    <a:gd name="T4" fmla="*/ 29 w 58"/>
                    <a:gd name="T5" fmla="*/ 5 h 66"/>
                    <a:gd name="T6" fmla="*/ 29 w 58"/>
                    <a:gd name="T7" fmla="*/ 8 h 66"/>
                    <a:gd name="T8" fmla="*/ 29 w 58"/>
                    <a:gd name="T9" fmla="*/ 10 h 66"/>
                    <a:gd name="T10" fmla="*/ 29 w 58"/>
                    <a:gd name="T11" fmla="*/ 11 h 66"/>
                    <a:gd name="T12" fmla="*/ 29 w 58"/>
                    <a:gd name="T13" fmla="*/ 13 h 66"/>
                    <a:gd name="T14" fmla="*/ 29 w 58"/>
                    <a:gd name="T15" fmla="*/ 13 h 66"/>
                    <a:gd name="T16" fmla="*/ 29 w 58"/>
                    <a:gd name="T17" fmla="*/ 15 h 66"/>
                    <a:gd name="T18" fmla="*/ 12 w 58"/>
                    <a:gd name="T19" fmla="*/ 16 h 66"/>
                    <a:gd name="T20" fmla="*/ 11 w 58"/>
                    <a:gd name="T21" fmla="*/ 16 h 66"/>
                    <a:gd name="T22" fmla="*/ 10 w 58"/>
                    <a:gd name="T23" fmla="*/ 16 h 66"/>
                    <a:gd name="T24" fmla="*/ 9 w 58"/>
                    <a:gd name="T25" fmla="*/ 16 h 66"/>
                    <a:gd name="T26" fmla="*/ 7 w 58"/>
                    <a:gd name="T27" fmla="*/ 17 h 66"/>
                    <a:gd name="T28" fmla="*/ 7 w 58"/>
                    <a:gd name="T29" fmla="*/ 19 h 66"/>
                    <a:gd name="T30" fmla="*/ 11 w 58"/>
                    <a:gd name="T31" fmla="*/ 24 h 66"/>
                    <a:gd name="T32" fmla="*/ 5 w 58"/>
                    <a:gd name="T33" fmla="*/ 28 h 66"/>
                    <a:gd name="T34" fmla="*/ 2 w 58"/>
                    <a:gd name="T35" fmla="*/ 39 h 66"/>
                    <a:gd name="T36" fmla="*/ 13 w 58"/>
                    <a:gd name="T37" fmla="*/ 54 h 66"/>
                    <a:gd name="T38" fmla="*/ 23 w 58"/>
                    <a:gd name="T39" fmla="*/ 66 h 66"/>
                    <a:gd name="T40" fmla="*/ 23 w 58"/>
                    <a:gd name="T41" fmla="*/ 66 h 66"/>
                    <a:gd name="T42" fmla="*/ 25 w 58"/>
                    <a:gd name="T43" fmla="*/ 65 h 66"/>
                    <a:gd name="T44" fmla="*/ 26 w 58"/>
                    <a:gd name="T45" fmla="*/ 64 h 66"/>
                    <a:gd name="T46" fmla="*/ 30 w 58"/>
                    <a:gd name="T47" fmla="*/ 64 h 66"/>
                    <a:gd name="T48" fmla="*/ 28 w 58"/>
                    <a:gd name="T49" fmla="*/ 57 h 66"/>
                    <a:gd name="T50" fmla="*/ 34 w 58"/>
                    <a:gd name="T51" fmla="*/ 50 h 66"/>
                    <a:gd name="T52" fmla="*/ 37 w 58"/>
                    <a:gd name="T53" fmla="*/ 48 h 66"/>
                    <a:gd name="T54" fmla="*/ 46 w 58"/>
                    <a:gd name="T55" fmla="*/ 48 h 66"/>
                    <a:gd name="T56" fmla="*/ 52 w 58"/>
                    <a:gd name="T57" fmla="*/ 51 h 66"/>
                    <a:gd name="T58" fmla="*/ 58 w 58"/>
                    <a:gd name="T59" fmla="*/ 41 h 66"/>
                    <a:gd name="T60" fmla="*/ 56 w 58"/>
                    <a:gd name="T61" fmla="*/ 31 h 66"/>
                    <a:gd name="T62" fmla="*/ 54 w 58"/>
                    <a:gd name="T63" fmla="*/ 18 h 66"/>
                    <a:gd name="T64" fmla="*/ 55 w 58"/>
                    <a:gd name="T65" fmla="*/ 12 h 66"/>
                    <a:gd name="T66" fmla="*/ 46 w 58"/>
                    <a:gd name="T67" fmla="*/ 13 h 66"/>
                    <a:gd name="T68" fmla="*/ 45 w 58"/>
                    <a:gd name="T69" fmla="*/ 13 h 66"/>
                    <a:gd name="T70" fmla="*/ 44 w 58"/>
                    <a:gd name="T71" fmla="*/ 13 h 66"/>
                    <a:gd name="T72" fmla="*/ 43 w 58"/>
                    <a:gd name="T73" fmla="*/ 12 h 66"/>
                    <a:gd name="T74" fmla="*/ 43 w 58"/>
                    <a:gd name="T75" fmla="*/ 11 h 66"/>
                    <a:gd name="T76" fmla="*/ 43 w 58"/>
                    <a:gd name="T77" fmla="*/ 9 h 66"/>
                    <a:gd name="T78" fmla="*/ 43 w 58"/>
                    <a:gd name="T79" fmla="*/ 7 h 66"/>
                    <a:gd name="T80" fmla="*/ 44 w 58"/>
                    <a:gd name="T81" fmla="*/ 4 h 66"/>
                    <a:gd name="T82" fmla="*/ 44 w 58"/>
                    <a:gd name="T8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8" h="66">
                      <a:moveTo>
                        <a:pt x="30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9" y="3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7"/>
                      </a:cubicBezTo>
                      <a:cubicBezTo>
                        <a:pt x="29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10"/>
                      </a:cubicBezTo>
                      <a:cubicBezTo>
                        <a:pt x="29" y="10"/>
                        <a:pt x="29" y="10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6"/>
                        <a:pt x="14" y="16"/>
                        <a:pt x="12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9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9" y="20"/>
                        <a:pt x="10" y="21"/>
                        <a:pt x="11" y="22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0" y="26"/>
                        <a:pt x="8" y="26"/>
                        <a:pt x="7" y="27"/>
                      </a:cubicBezTo>
                      <a:cubicBezTo>
                        <a:pt x="6" y="27"/>
                        <a:pt x="5" y="27"/>
                        <a:pt x="5" y="28"/>
                      </a:cubicBezTo>
                      <a:cubicBezTo>
                        <a:pt x="5" y="30"/>
                        <a:pt x="3" y="33"/>
                        <a:pt x="0" y="36"/>
                      </a:cubicBezTo>
                      <a:cubicBezTo>
                        <a:pt x="0" y="37"/>
                        <a:pt x="2" y="38"/>
                        <a:pt x="2" y="39"/>
                      </a:cubicBezTo>
                      <a:cubicBezTo>
                        <a:pt x="4" y="42"/>
                        <a:pt x="5" y="43"/>
                        <a:pt x="6" y="45"/>
                      </a:cubicBezTo>
                      <a:cubicBezTo>
                        <a:pt x="6" y="46"/>
                        <a:pt x="7" y="48"/>
                        <a:pt x="13" y="54"/>
                      </a:cubicBezTo>
                      <a:cubicBezTo>
                        <a:pt x="16" y="56"/>
                        <a:pt x="17" y="58"/>
                        <a:pt x="18" y="60"/>
                      </a:cubicBezTo>
                      <a:cubicBezTo>
                        <a:pt x="19" y="62"/>
                        <a:pt x="20" y="64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5" y="65"/>
                      </a:cubicBezTo>
                      <a:cubicBezTo>
                        <a:pt x="25" y="64"/>
                        <a:pt x="25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8" y="64"/>
                        <a:pt x="28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3"/>
                        <a:pt x="29" y="61"/>
                        <a:pt x="29" y="59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7" y="55"/>
                        <a:pt x="27" y="53"/>
                        <a:pt x="28" y="52"/>
                      </a:cubicBezTo>
                      <a:cubicBezTo>
                        <a:pt x="30" y="50"/>
                        <a:pt x="33" y="50"/>
                        <a:pt x="34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48"/>
                        <a:pt x="37" y="48"/>
                      </a:cubicBezTo>
                      <a:cubicBezTo>
                        <a:pt x="38" y="46"/>
                        <a:pt x="39" y="44"/>
                        <a:pt x="42" y="44"/>
                      </a:cubicBezTo>
                      <a:cubicBezTo>
                        <a:pt x="44" y="44"/>
                        <a:pt x="45" y="46"/>
                        <a:pt x="46" y="48"/>
                      </a:cubicBezTo>
                      <a:cubicBezTo>
                        <a:pt x="47" y="49"/>
                        <a:pt x="47" y="50"/>
                        <a:pt x="48" y="51"/>
                      </a:cubicBezTo>
                      <a:cubicBezTo>
                        <a:pt x="49" y="50"/>
                        <a:pt x="51" y="51"/>
                        <a:pt x="52" y="51"/>
                      </a:cubicBezTo>
                      <a:cubicBezTo>
                        <a:pt x="54" y="52"/>
                        <a:pt x="54" y="52"/>
                        <a:pt x="56" y="52"/>
                      </a:cubicBezTo>
                      <a:cubicBezTo>
                        <a:pt x="58" y="52"/>
                        <a:pt x="58" y="44"/>
                        <a:pt x="58" y="41"/>
                      </a:cubicBezTo>
                      <a:cubicBezTo>
                        <a:pt x="58" y="40"/>
                        <a:pt x="58" y="39"/>
                        <a:pt x="58" y="38"/>
                      </a:cubicBezTo>
                      <a:cubicBezTo>
                        <a:pt x="58" y="34"/>
                        <a:pt x="58" y="32"/>
                        <a:pt x="56" y="31"/>
                      </a:cubicBezTo>
                      <a:cubicBezTo>
                        <a:pt x="53" y="29"/>
                        <a:pt x="51" y="26"/>
                        <a:pt x="51" y="23"/>
                      </a:cubicBezTo>
                      <a:cubicBezTo>
                        <a:pt x="51" y="21"/>
                        <a:pt x="52" y="19"/>
                        <a:pt x="54" y="18"/>
                      </a:cubicBezTo>
                      <a:cubicBezTo>
                        <a:pt x="55" y="17"/>
                        <a:pt x="56" y="16"/>
                        <a:pt x="56" y="15"/>
                      </a:cubicBezTo>
                      <a:cubicBezTo>
                        <a:pt x="56" y="14"/>
                        <a:pt x="56" y="13"/>
                        <a:pt x="55" y="12"/>
                      </a:cubicBezTo>
                      <a:cubicBezTo>
                        <a:pt x="54" y="12"/>
                        <a:pt x="51" y="12"/>
                        <a:pt x="49" y="13"/>
                      </a:cubicBezTo>
                      <a:cubicBezTo>
                        <a:pt x="48" y="13"/>
                        <a:pt x="47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8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4" y="5"/>
                      </a:cubicBezTo>
                      <a:cubicBezTo>
                        <a:pt x="44" y="5"/>
                        <a:pt x="44" y="4"/>
                        <a:pt x="44" y="4"/>
                      </a:cubicBezTo>
                      <a:cubicBezTo>
                        <a:pt x="44" y="3"/>
                        <a:pt x="44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37" y="1"/>
                        <a:pt x="31" y="0"/>
                        <a:pt x="3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3" name="Freeform 1612"/>
                <p:cNvSpPr>
                  <a:spLocks/>
                </p:cNvSpPr>
                <p:nvPr/>
              </p:nvSpPr>
              <p:spPr bwMode="auto">
                <a:xfrm>
                  <a:off x="1795" y="2950"/>
                  <a:ext cx="13" cy="1"/>
                </a:xfrm>
                <a:custGeom>
                  <a:avLst/>
                  <a:gdLst>
                    <a:gd name="T0" fmla="*/ 14 w 14"/>
                    <a:gd name="T1" fmla="*/ 1 h 1"/>
                    <a:gd name="T2" fmla="*/ 0 w 14"/>
                    <a:gd name="T3" fmla="*/ 0 h 1"/>
                    <a:gd name="T4" fmla="*/ 0 w 14"/>
                    <a:gd name="T5" fmla="*/ 0 h 1"/>
                    <a:gd name="T6" fmla="*/ 14 w 1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">
                      <a:moveTo>
                        <a:pt x="14" y="1"/>
                      </a:moveTo>
                      <a:cubicBezTo>
                        <a:pt x="7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7" y="1"/>
                        <a:pt x="14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4" name="Freeform 1613"/>
                <p:cNvSpPr>
                  <a:spLocks/>
                </p:cNvSpPr>
                <p:nvPr/>
              </p:nvSpPr>
              <p:spPr bwMode="auto">
                <a:xfrm>
                  <a:off x="1772" y="2952"/>
                  <a:ext cx="18" cy="9"/>
                </a:xfrm>
                <a:custGeom>
                  <a:avLst/>
                  <a:gdLst>
                    <a:gd name="T0" fmla="*/ 6 w 19"/>
                    <a:gd name="T1" fmla="*/ 0 h 10"/>
                    <a:gd name="T2" fmla="*/ 6 w 19"/>
                    <a:gd name="T3" fmla="*/ 3 h 10"/>
                    <a:gd name="T4" fmla="*/ 1 w 19"/>
                    <a:gd name="T5" fmla="*/ 7 h 10"/>
                    <a:gd name="T6" fmla="*/ 0 w 19"/>
                    <a:gd name="T7" fmla="*/ 8 h 10"/>
                    <a:gd name="T8" fmla="*/ 0 w 19"/>
                    <a:gd name="T9" fmla="*/ 8 h 10"/>
                    <a:gd name="T10" fmla="*/ 3 w 19"/>
                    <a:gd name="T11" fmla="*/ 10 h 10"/>
                    <a:gd name="T12" fmla="*/ 3 w 19"/>
                    <a:gd name="T13" fmla="*/ 10 h 10"/>
                    <a:gd name="T14" fmla="*/ 5 w 19"/>
                    <a:gd name="T15" fmla="*/ 10 h 10"/>
                    <a:gd name="T16" fmla="*/ 5 w 19"/>
                    <a:gd name="T17" fmla="*/ 10 h 10"/>
                    <a:gd name="T18" fmla="*/ 5 w 19"/>
                    <a:gd name="T19" fmla="*/ 10 h 10"/>
                    <a:gd name="T20" fmla="*/ 5 w 19"/>
                    <a:gd name="T21" fmla="*/ 10 h 10"/>
                    <a:gd name="T22" fmla="*/ 6 w 19"/>
                    <a:gd name="T23" fmla="*/ 10 h 10"/>
                    <a:gd name="T24" fmla="*/ 19 w 19"/>
                    <a:gd name="T25" fmla="*/ 10 h 10"/>
                    <a:gd name="T26" fmla="*/ 19 w 19"/>
                    <a:gd name="T27" fmla="*/ 8 h 10"/>
                    <a:gd name="T28" fmla="*/ 19 w 19"/>
                    <a:gd name="T29" fmla="*/ 7 h 10"/>
                    <a:gd name="T30" fmla="*/ 19 w 19"/>
                    <a:gd name="T31" fmla="*/ 5 h 10"/>
                    <a:gd name="T32" fmla="*/ 19 w 19"/>
                    <a:gd name="T33" fmla="*/ 4 h 10"/>
                    <a:gd name="T34" fmla="*/ 19 w 19"/>
                    <a:gd name="T35" fmla="*/ 2 h 10"/>
                    <a:gd name="T36" fmla="*/ 19 w 19"/>
                    <a:gd name="T37" fmla="*/ 0 h 10"/>
                    <a:gd name="T38" fmla="*/ 19 w 19"/>
                    <a:gd name="T39" fmla="*/ 0 h 10"/>
                    <a:gd name="T40" fmla="*/ 19 w 19"/>
                    <a:gd name="T41" fmla="*/ 0 h 10"/>
                    <a:gd name="T42" fmla="*/ 6 w 19"/>
                    <a:gd name="T4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10">
                      <a:moveTo>
                        <a:pt x="6" y="0"/>
                      </a:move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5" y="5"/>
                        <a:pt x="3" y="7"/>
                        <a:pt x="1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8" y="10"/>
                        <a:pt x="16" y="10"/>
                        <a:pt x="19" y="10"/>
                      </a:cubicBezTo>
                      <a:cubicBezTo>
                        <a:pt x="19" y="9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4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9" y="1"/>
                        <a:pt x="19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5" name="Freeform 1614"/>
                <p:cNvSpPr>
                  <a:spLocks/>
                </p:cNvSpPr>
                <p:nvPr/>
              </p:nvSpPr>
              <p:spPr bwMode="auto">
                <a:xfrm>
                  <a:off x="1790" y="29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6" name="Freeform 1615"/>
                <p:cNvSpPr>
                  <a:spLocks/>
                </p:cNvSpPr>
                <p:nvPr/>
              </p:nvSpPr>
              <p:spPr bwMode="auto">
                <a:xfrm>
                  <a:off x="1790" y="295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7" name="Freeform 1616"/>
                <p:cNvSpPr>
                  <a:spLocks/>
                </p:cNvSpPr>
                <p:nvPr/>
              </p:nvSpPr>
              <p:spPr bwMode="auto">
                <a:xfrm>
                  <a:off x="1775" y="296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8" name="Freeform 1617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9" name="Freeform 1618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0" name="Freeform 1619"/>
                <p:cNvSpPr>
                  <a:spLocks/>
                </p:cNvSpPr>
                <p:nvPr/>
              </p:nvSpPr>
              <p:spPr bwMode="auto">
                <a:xfrm>
                  <a:off x="1790" y="295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1" name="Freeform 1620"/>
                <p:cNvSpPr>
                  <a:spLocks/>
                </p:cNvSpPr>
                <p:nvPr/>
              </p:nvSpPr>
              <p:spPr bwMode="auto">
                <a:xfrm>
                  <a:off x="1790" y="295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2" name="Freeform 1621"/>
                <p:cNvSpPr>
                  <a:spLocks/>
                </p:cNvSpPr>
                <p:nvPr/>
              </p:nvSpPr>
              <p:spPr bwMode="auto">
                <a:xfrm>
                  <a:off x="1791" y="2935"/>
                  <a:ext cx="71" cy="90"/>
                </a:xfrm>
                <a:custGeom>
                  <a:avLst/>
                  <a:gdLst>
                    <a:gd name="T0" fmla="*/ 62 w 74"/>
                    <a:gd name="T1" fmla="*/ 2 h 95"/>
                    <a:gd name="T2" fmla="*/ 54 w 74"/>
                    <a:gd name="T3" fmla="*/ 11 h 95"/>
                    <a:gd name="T4" fmla="*/ 54 w 74"/>
                    <a:gd name="T5" fmla="*/ 11 h 95"/>
                    <a:gd name="T6" fmla="*/ 51 w 74"/>
                    <a:gd name="T7" fmla="*/ 21 h 95"/>
                    <a:gd name="T8" fmla="*/ 51 w 74"/>
                    <a:gd name="T9" fmla="*/ 24 h 95"/>
                    <a:gd name="T10" fmla="*/ 34 w 74"/>
                    <a:gd name="T11" fmla="*/ 17 h 95"/>
                    <a:gd name="T12" fmla="*/ 29 w 74"/>
                    <a:gd name="T13" fmla="*/ 17 h 95"/>
                    <a:gd name="T14" fmla="*/ 26 w 74"/>
                    <a:gd name="T15" fmla="*/ 17 h 95"/>
                    <a:gd name="T16" fmla="*/ 23 w 74"/>
                    <a:gd name="T17" fmla="*/ 17 h 95"/>
                    <a:gd name="T18" fmla="*/ 22 w 74"/>
                    <a:gd name="T19" fmla="*/ 20 h 95"/>
                    <a:gd name="T20" fmla="*/ 21 w 74"/>
                    <a:gd name="T21" fmla="*/ 22 h 95"/>
                    <a:gd name="T22" fmla="*/ 21 w 74"/>
                    <a:gd name="T23" fmla="*/ 24 h 95"/>
                    <a:gd name="T24" fmla="*/ 21 w 74"/>
                    <a:gd name="T25" fmla="*/ 25 h 95"/>
                    <a:gd name="T26" fmla="*/ 31 w 74"/>
                    <a:gd name="T27" fmla="*/ 25 h 95"/>
                    <a:gd name="T28" fmla="*/ 30 w 74"/>
                    <a:gd name="T29" fmla="*/ 38 h 95"/>
                    <a:gd name="T30" fmla="*/ 32 w 74"/>
                    <a:gd name="T31" fmla="*/ 43 h 95"/>
                    <a:gd name="T32" fmla="*/ 36 w 74"/>
                    <a:gd name="T33" fmla="*/ 57 h 95"/>
                    <a:gd name="T34" fmla="*/ 25 w 74"/>
                    <a:gd name="T35" fmla="*/ 71 h 95"/>
                    <a:gd name="T36" fmla="*/ 21 w 74"/>
                    <a:gd name="T37" fmla="*/ 71 h 95"/>
                    <a:gd name="T38" fmla="*/ 16 w 74"/>
                    <a:gd name="T39" fmla="*/ 64 h 95"/>
                    <a:gd name="T40" fmla="*/ 11 w 74"/>
                    <a:gd name="T41" fmla="*/ 70 h 95"/>
                    <a:gd name="T42" fmla="*/ 5 w 74"/>
                    <a:gd name="T43" fmla="*/ 70 h 95"/>
                    <a:gd name="T44" fmla="*/ 6 w 74"/>
                    <a:gd name="T45" fmla="*/ 74 h 95"/>
                    <a:gd name="T46" fmla="*/ 2 w 74"/>
                    <a:gd name="T47" fmla="*/ 84 h 95"/>
                    <a:gd name="T48" fmla="*/ 1 w 74"/>
                    <a:gd name="T49" fmla="*/ 84 h 95"/>
                    <a:gd name="T50" fmla="*/ 0 w 74"/>
                    <a:gd name="T51" fmla="*/ 85 h 95"/>
                    <a:gd name="T52" fmla="*/ 9 w 74"/>
                    <a:gd name="T53" fmla="*/ 94 h 95"/>
                    <a:gd name="T54" fmla="*/ 12 w 74"/>
                    <a:gd name="T55" fmla="*/ 93 h 95"/>
                    <a:gd name="T56" fmla="*/ 13 w 74"/>
                    <a:gd name="T57" fmla="*/ 92 h 95"/>
                    <a:gd name="T58" fmla="*/ 15 w 74"/>
                    <a:gd name="T59" fmla="*/ 91 h 95"/>
                    <a:gd name="T60" fmla="*/ 16 w 74"/>
                    <a:gd name="T61" fmla="*/ 91 h 95"/>
                    <a:gd name="T62" fmla="*/ 17 w 74"/>
                    <a:gd name="T63" fmla="*/ 90 h 95"/>
                    <a:gd name="T64" fmla="*/ 18 w 74"/>
                    <a:gd name="T65" fmla="*/ 90 h 95"/>
                    <a:gd name="T66" fmla="*/ 18 w 74"/>
                    <a:gd name="T67" fmla="*/ 90 h 95"/>
                    <a:gd name="T68" fmla="*/ 21 w 74"/>
                    <a:gd name="T69" fmla="*/ 92 h 95"/>
                    <a:gd name="T70" fmla="*/ 32 w 74"/>
                    <a:gd name="T71" fmla="*/ 89 h 95"/>
                    <a:gd name="T72" fmla="*/ 38 w 74"/>
                    <a:gd name="T73" fmla="*/ 91 h 95"/>
                    <a:gd name="T74" fmla="*/ 45 w 74"/>
                    <a:gd name="T75" fmla="*/ 89 h 95"/>
                    <a:gd name="T76" fmla="*/ 45 w 74"/>
                    <a:gd name="T77" fmla="*/ 87 h 95"/>
                    <a:gd name="T78" fmla="*/ 49 w 74"/>
                    <a:gd name="T79" fmla="*/ 81 h 95"/>
                    <a:gd name="T80" fmla="*/ 50 w 74"/>
                    <a:gd name="T81" fmla="*/ 65 h 95"/>
                    <a:gd name="T82" fmla="*/ 55 w 74"/>
                    <a:gd name="T83" fmla="*/ 53 h 95"/>
                    <a:gd name="T84" fmla="*/ 64 w 74"/>
                    <a:gd name="T85" fmla="*/ 35 h 95"/>
                    <a:gd name="T86" fmla="*/ 71 w 74"/>
                    <a:gd name="T87" fmla="*/ 12 h 95"/>
                    <a:gd name="T88" fmla="*/ 73 w 74"/>
                    <a:gd name="T89" fmla="*/ 9 h 95"/>
                    <a:gd name="T90" fmla="*/ 74 w 74"/>
                    <a:gd name="T91" fmla="*/ 6 h 95"/>
                    <a:gd name="T92" fmla="*/ 74 w 74"/>
                    <a:gd name="T93" fmla="*/ 4 h 95"/>
                    <a:gd name="T94" fmla="*/ 74 w 74"/>
                    <a:gd name="T95" fmla="*/ 2 h 95"/>
                    <a:gd name="T96" fmla="*/ 66 w 74"/>
                    <a:gd name="T9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4" h="95">
                      <a:moveTo>
                        <a:pt x="66" y="0"/>
                      </a:moveTo>
                      <a:cubicBezTo>
                        <a:pt x="62" y="2"/>
                        <a:pt x="62" y="2"/>
                        <a:pt x="62" y="2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5"/>
                        <a:pt x="56" y="8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2" y="14"/>
                        <a:pt x="51" y="19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4" y="20"/>
                        <a:pt x="37" y="17"/>
                        <a:pt x="34" y="17"/>
                      </a:cubicBezTo>
                      <a:cubicBezTo>
                        <a:pt x="33" y="17"/>
                        <a:pt x="32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8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8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5" y="24"/>
                        <a:pt x="29" y="23"/>
                        <a:pt x="31" y="25"/>
                      </a:cubicBezTo>
                      <a:cubicBezTo>
                        <a:pt x="34" y="27"/>
                        <a:pt x="35" y="29"/>
                        <a:pt x="34" y="31"/>
                      </a:cubicBezTo>
                      <a:cubicBezTo>
                        <a:pt x="34" y="34"/>
                        <a:pt x="32" y="36"/>
                        <a:pt x="30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ubicBezTo>
                        <a:pt x="29" y="40"/>
                        <a:pt x="30" y="42"/>
                        <a:pt x="32" y="43"/>
                      </a:cubicBezTo>
                      <a:cubicBezTo>
                        <a:pt x="36" y="45"/>
                        <a:pt x="36" y="50"/>
                        <a:pt x="36" y="54"/>
                      </a:cubicBezTo>
                      <a:cubicBezTo>
                        <a:pt x="36" y="55"/>
                        <a:pt x="36" y="56"/>
                        <a:pt x="36" y="57"/>
                      </a:cubicBezTo>
                      <a:cubicBezTo>
                        <a:pt x="36" y="63"/>
                        <a:pt x="36" y="71"/>
                        <a:pt x="31" y="72"/>
                      </a:cubicBezTo>
                      <a:cubicBezTo>
                        <a:pt x="28" y="72"/>
                        <a:pt x="26" y="72"/>
                        <a:pt x="25" y="71"/>
                      </a:cubicBezTo>
                      <a:cubicBezTo>
                        <a:pt x="24" y="71"/>
                        <a:pt x="23" y="70"/>
                        <a:pt x="22" y="70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19" y="71"/>
                        <a:pt x="18" y="68"/>
                        <a:pt x="17" y="66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ubicBezTo>
                        <a:pt x="16" y="64"/>
                        <a:pt x="15" y="65"/>
                        <a:pt x="15" y="65"/>
                      </a:cubicBezTo>
                      <a:cubicBezTo>
                        <a:pt x="15" y="67"/>
                        <a:pt x="14" y="70"/>
                        <a:pt x="11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0"/>
                        <a:pt x="5" y="71"/>
                        <a:pt x="6" y="72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8" y="77"/>
                        <a:pt x="9" y="80"/>
                        <a:pt x="7" y="82"/>
                      </a:cubicBezTo>
                      <a:cubicBezTo>
                        <a:pt x="6" y="84"/>
                        <a:pt x="4" y="84"/>
                        <a:pt x="2" y="84"/>
                      </a:cubicBezTo>
                      <a:cubicBezTo>
                        <a:pt x="2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3" y="88"/>
                        <a:pt x="6" y="91"/>
                        <a:pt x="8" y="95"/>
                      </a:cubicBezTo>
                      <a:cubicBezTo>
                        <a:pt x="9" y="95"/>
                        <a:pt x="9" y="95"/>
                        <a:pt x="9" y="94"/>
                      </a:cubicBezTo>
                      <a:cubicBezTo>
                        <a:pt x="9" y="94"/>
                        <a:pt x="10" y="94"/>
                        <a:pt x="10" y="94"/>
                      </a:cubicBezTo>
                      <a:cubicBezTo>
                        <a:pt x="11" y="94"/>
                        <a:pt x="11" y="93"/>
                        <a:pt x="12" y="93"/>
                      </a:cubicBezTo>
                      <a:cubicBezTo>
                        <a:pt x="12" y="93"/>
                        <a:pt x="12" y="93"/>
                        <a:pt x="12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4" y="91"/>
                        <a:pt x="15" y="91"/>
                        <a:pt x="15" y="91"/>
                      </a:cubicBezTo>
                      <a:cubicBezTo>
                        <a:pt x="15" y="91"/>
                        <a:pt x="15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9" y="90"/>
                        <a:pt x="19" y="90"/>
                        <a:pt x="19" y="90"/>
                      </a:cubicBezTo>
                      <a:cubicBezTo>
                        <a:pt x="20" y="91"/>
                        <a:pt x="20" y="91"/>
                        <a:pt x="21" y="92"/>
                      </a:cubicBezTo>
                      <a:cubicBezTo>
                        <a:pt x="23" y="93"/>
                        <a:pt x="23" y="93"/>
                        <a:pt x="25" y="91"/>
                      </a:cubicBezTo>
                      <a:cubicBezTo>
                        <a:pt x="27" y="90"/>
                        <a:pt x="29" y="89"/>
                        <a:pt x="32" y="89"/>
                      </a:cubicBezTo>
                      <a:cubicBezTo>
                        <a:pt x="35" y="89"/>
                        <a:pt x="37" y="90"/>
                        <a:pt x="37" y="93"/>
                      </a:cubicBezTo>
                      <a:cubicBezTo>
                        <a:pt x="37" y="93"/>
                        <a:pt x="38" y="92"/>
                        <a:pt x="38" y="91"/>
                      </a:cubicBezTo>
                      <a:cubicBezTo>
                        <a:pt x="40" y="90"/>
                        <a:pt x="42" y="89"/>
                        <a:pt x="44" y="89"/>
                      </a:cubicBezTo>
                      <a:cubicBezTo>
                        <a:pt x="44" y="89"/>
                        <a:pt x="44" y="89"/>
                        <a:pt x="45" y="89"/>
                      </a:cubicBezTo>
                      <a:cubicBezTo>
                        <a:pt x="45" y="89"/>
                        <a:pt x="45" y="89"/>
                        <a:pt x="45" y="89"/>
                      </a:cubicBezTo>
                      <a:cubicBezTo>
                        <a:pt x="45" y="89"/>
                        <a:pt x="45" y="89"/>
                        <a:pt x="45" y="87"/>
                      </a:cubicBezTo>
                      <a:cubicBezTo>
                        <a:pt x="45" y="83"/>
                        <a:pt x="46" y="81"/>
                        <a:pt x="48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0"/>
                        <a:pt x="49" y="78"/>
                      </a:cubicBezTo>
                      <a:cubicBezTo>
                        <a:pt x="49" y="74"/>
                        <a:pt x="49" y="69"/>
                        <a:pt x="50" y="65"/>
                      </a:cubicBezTo>
                      <a:cubicBezTo>
                        <a:pt x="50" y="63"/>
                        <a:pt x="50" y="61"/>
                        <a:pt x="50" y="59"/>
                      </a:cubicBezTo>
                      <a:cubicBezTo>
                        <a:pt x="50" y="57"/>
                        <a:pt x="52" y="55"/>
                        <a:pt x="55" y="53"/>
                      </a:cubicBezTo>
                      <a:cubicBezTo>
                        <a:pt x="57" y="51"/>
                        <a:pt x="60" y="49"/>
                        <a:pt x="60" y="47"/>
                      </a:cubicBezTo>
                      <a:cubicBezTo>
                        <a:pt x="60" y="44"/>
                        <a:pt x="61" y="40"/>
                        <a:pt x="64" y="35"/>
                      </a:cubicBezTo>
                      <a:cubicBezTo>
                        <a:pt x="66" y="31"/>
                        <a:pt x="68" y="26"/>
                        <a:pt x="68" y="23"/>
                      </a:cubicBezTo>
                      <a:cubicBezTo>
                        <a:pt x="68" y="17"/>
                        <a:pt x="69" y="15"/>
                        <a:pt x="71" y="12"/>
                      </a:cubicBezTo>
                      <a:cubicBezTo>
                        <a:pt x="72" y="12"/>
                        <a:pt x="72" y="11"/>
                        <a:pt x="72" y="10"/>
                      </a:cubicBezTo>
                      <a:cubicBezTo>
                        <a:pt x="73" y="10"/>
                        <a:pt x="73" y="9"/>
                        <a:pt x="73" y="9"/>
                      </a:cubicBezTo>
                      <a:cubicBezTo>
                        <a:pt x="73" y="8"/>
                        <a:pt x="73" y="8"/>
                        <a:pt x="73" y="8"/>
                      </a:cubicBezTo>
                      <a:cubicBezTo>
                        <a:pt x="73" y="7"/>
                        <a:pt x="74" y="7"/>
                        <a:pt x="74" y="6"/>
                      </a:cubicBezTo>
                      <a:cubicBezTo>
                        <a:pt x="74" y="6"/>
                        <a:pt x="74" y="6"/>
                        <a:pt x="74" y="5"/>
                      </a:cubicBezTo>
                      <a:cubicBezTo>
                        <a:pt x="74" y="5"/>
                        <a:pt x="74" y="4"/>
                        <a:pt x="74" y="4"/>
                      </a:cubicBezTo>
                      <a:cubicBezTo>
                        <a:pt x="74" y="3"/>
                        <a:pt x="74" y="3"/>
                        <a:pt x="74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0" y="1"/>
                        <a:pt x="70" y="1"/>
                        <a:pt x="70" y="1"/>
                      </a:cubicBez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3" name="Freeform 1622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4" name="Freeform 1623"/>
                <p:cNvSpPr>
                  <a:spLocks/>
                </p:cNvSpPr>
                <p:nvPr/>
              </p:nvSpPr>
              <p:spPr bwMode="auto">
                <a:xfrm>
                  <a:off x="1854" y="2935"/>
                  <a:ext cx="4" cy="1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4 w 4"/>
                    <a:gd name="T5" fmla="*/ 1 h 1"/>
                    <a:gd name="T6" fmla="*/ 0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5" name="Freeform 1624"/>
                <p:cNvSpPr>
                  <a:spLocks/>
                </p:cNvSpPr>
                <p:nvPr/>
              </p:nvSpPr>
              <p:spPr bwMode="auto">
                <a:xfrm>
                  <a:off x="1813" y="29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6" name="Freeform 1625"/>
                <p:cNvSpPr>
                  <a:spLocks/>
                </p:cNvSpPr>
                <p:nvPr/>
              </p:nvSpPr>
              <p:spPr bwMode="auto">
                <a:xfrm>
                  <a:off x="1816" y="2951"/>
                  <a:ext cx="3" cy="0"/>
                </a:xfrm>
                <a:custGeom>
                  <a:avLst/>
                  <a:gdLst>
                    <a:gd name="T0" fmla="*/ 3 w 3"/>
                    <a:gd name="T1" fmla="*/ 3 w 3"/>
                    <a:gd name="T2" fmla="*/ 0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7" name="Freeform 1626"/>
                <p:cNvSpPr>
                  <a:spLocks/>
                </p:cNvSpPr>
                <p:nvPr/>
              </p:nvSpPr>
              <p:spPr bwMode="auto">
                <a:xfrm>
                  <a:off x="1840" y="2945"/>
                  <a:ext cx="3" cy="10"/>
                </a:xfrm>
                <a:custGeom>
                  <a:avLst/>
                  <a:gdLst>
                    <a:gd name="T0" fmla="*/ 0 w 3"/>
                    <a:gd name="T1" fmla="*/ 10 h 10"/>
                    <a:gd name="T2" fmla="*/ 0 w 3"/>
                    <a:gd name="T3" fmla="*/ 10 h 10"/>
                    <a:gd name="T4" fmla="*/ 0 w 3"/>
                    <a:gd name="T5" fmla="*/ 10 h 10"/>
                    <a:gd name="T6" fmla="*/ 3 w 3"/>
                    <a:gd name="T7" fmla="*/ 1 h 10"/>
                    <a:gd name="T8" fmla="*/ 3 w 3"/>
                    <a:gd name="T9" fmla="*/ 0 h 10"/>
                    <a:gd name="T10" fmla="*/ 3 w 3"/>
                    <a:gd name="T11" fmla="*/ 1 h 10"/>
                    <a:gd name="T12" fmla="*/ 0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8"/>
                        <a:pt x="1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4"/>
                        <a:pt x="0" y="8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8" name="Freeform 1627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9" name="Freeform 1628"/>
                <p:cNvSpPr>
                  <a:spLocks/>
                </p:cNvSpPr>
                <p:nvPr/>
              </p:nvSpPr>
              <p:spPr bwMode="auto">
                <a:xfrm>
                  <a:off x="1812" y="29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0" name="Freeform 1629"/>
                <p:cNvSpPr>
                  <a:spLocks/>
                </p:cNvSpPr>
                <p:nvPr/>
              </p:nvSpPr>
              <p:spPr bwMode="auto">
                <a:xfrm>
                  <a:off x="1811" y="295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1" name="Freeform 1630"/>
                <p:cNvSpPr>
                  <a:spLocks/>
                </p:cNvSpPr>
                <p:nvPr/>
              </p:nvSpPr>
              <p:spPr bwMode="auto">
                <a:xfrm>
                  <a:off x="1792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380" name="Group 1832"/>
              <p:cNvGrpSpPr>
                <a:grpSpLocks/>
              </p:cNvGrpSpPr>
              <p:nvPr/>
            </p:nvGrpSpPr>
            <p:grpSpPr bwMode="auto">
              <a:xfrm>
                <a:off x="1791" y="2634"/>
                <a:ext cx="411" cy="636"/>
                <a:chOff x="1791" y="2634"/>
                <a:chExt cx="411" cy="636"/>
              </a:xfrm>
              <a:grpFill/>
            </p:grpSpPr>
            <p:sp>
              <p:nvSpPr>
                <p:cNvPr id="402" name="Freeform 1632"/>
                <p:cNvSpPr>
                  <a:spLocks/>
                </p:cNvSpPr>
                <p:nvPr/>
              </p:nvSpPr>
              <p:spPr bwMode="auto">
                <a:xfrm>
                  <a:off x="1811" y="29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3" name="Freeform 1633"/>
                <p:cNvSpPr>
                  <a:spLocks/>
                </p:cNvSpPr>
                <p:nvPr/>
              </p:nvSpPr>
              <p:spPr bwMode="auto">
                <a:xfrm>
                  <a:off x="1791" y="30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4" name="Freeform 1634"/>
                <p:cNvSpPr>
                  <a:spLocks/>
                </p:cNvSpPr>
                <p:nvPr/>
              </p:nvSpPr>
              <p:spPr bwMode="auto">
                <a:xfrm>
                  <a:off x="1902" y="2719"/>
                  <a:ext cx="172" cy="214"/>
                </a:xfrm>
                <a:custGeom>
                  <a:avLst/>
                  <a:gdLst>
                    <a:gd name="T0" fmla="*/ 22 w 180"/>
                    <a:gd name="T1" fmla="*/ 44 h 223"/>
                    <a:gd name="T2" fmla="*/ 19 w 180"/>
                    <a:gd name="T3" fmla="*/ 85 h 223"/>
                    <a:gd name="T4" fmla="*/ 5 w 180"/>
                    <a:gd name="T5" fmla="*/ 100 h 223"/>
                    <a:gd name="T6" fmla="*/ 1 w 180"/>
                    <a:gd name="T7" fmla="*/ 114 h 223"/>
                    <a:gd name="T8" fmla="*/ 4 w 180"/>
                    <a:gd name="T9" fmla="*/ 118 h 223"/>
                    <a:gd name="T10" fmla="*/ 9 w 180"/>
                    <a:gd name="T11" fmla="*/ 132 h 223"/>
                    <a:gd name="T12" fmla="*/ 9 w 180"/>
                    <a:gd name="T13" fmla="*/ 139 h 223"/>
                    <a:gd name="T14" fmla="*/ 12 w 180"/>
                    <a:gd name="T15" fmla="*/ 142 h 223"/>
                    <a:gd name="T16" fmla="*/ 13 w 180"/>
                    <a:gd name="T17" fmla="*/ 143 h 223"/>
                    <a:gd name="T18" fmla="*/ 17 w 180"/>
                    <a:gd name="T19" fmla="*/ 149 h 223"/>
                    <a:gd name="T20" fmla="*/ 17 w 180"/>
                    <a:gd name="T21" fmla="*/ 150 h 223"/>
                    <a:gd name="T22" fmla="*/ 17 w 180"/>
                    <a:gd name="T23" fmla="*/ 162 h 223"/>
                    <a:gd name="T24" fmla="*/ 22 w 180"/>
                    <a:gd name="T25" fmla="*/ 167 h 223"/>
                    <a:gd name="T26" fmla="*/ 37 w 180"/>
                    <a:gd name="T27" fmla="*/ 180 h 223"/>
                    <a:gd name="T28" fmla="*/ 48 w 180"/>
                    <a:gd name="T29" fmla="*/ 193 h 223"/>
                    <a:gd name="T30" fmla="*/ 58 w 180"/>
                    <a:gd name="T31" fmla="*/ 204 h 223"/>
                    <a:gd name="T32" fmla="*/ 59 w 180"/>
                    <a:gd name="T33" fmla="*/ 205 h 223"/>
                    <a:gd name="T34" fmla="*/ 60 w 180"/>
                    <a:gd name="T35" fmla="*/ 206 h 223"/>
                    <a:gd name="T36" fmla="*/ 61 w 180"/>
                    <a:gd name="T37" fmla="*/ 209 h 223"/>
                    <a:gd name="T38" fmla="*/ 65 w 180"/>
                    <a:gd name="T39" fmla="*/ 212 h 223"/>
                    <a:gd name="T40" fmla="*/ 70 w 180"/>
                    <a:gd name="T41" fmla="*/ 213 h 223"/>
                    <a:gd name="T42" fmla="*/ 85 w 180"/>
                    <a:gd name="T43" fmla="*/ 212 h 223"/>
                    <a:gd name="T44" fmla="*/ 86 w 180"/>
                    <a:gd name="T45" fmla="*/ 214 h 223"/>
                    <a:gd name="T46" fmla="*/ 89 w 180"/>
                    <a:gd name="T47" fmla="*/ 216 h 223"/>
                    <a:gd name="T48" fmla="*/ 92 w 180"/>
                    <a:gd name="T49" fmla="*/ 218 h 223"/>
                    <a:gd name="T50" fmla="*/ 95 w 180"/>
                    <a:gd name="T51" fmla="*/ 221 h 223"/>
                    <a:gd name="T52" fmla="*/ 102 w 180"/>
                    <a:gd name="T53" fmla="*/ 220 h 223"/>
                    <a:gd name="T54" fmla="*/ 104 w 180"/>
                    <a:gd name="T55" fmla="*/ 220 h 223"/>
                    <a:gd name="T56" fmla="*/ 110 w 180"/>
                    <a:gd name="T57" fmla="*/ 223 h 223"/>
                    <a:gd name="T58" fmla="*/ 123 w 180"/>
                    <a:gd name="T59" fmla="*/ 220 h 223"/>
                    <a:gd name="T60" fmla="*/ 129 w 180"/>
                    <a:gd name="T61" fmla="*/ 216 h 223"/>
                    <a:gd name="T62" fmla="*/ 143 w 180"/>
                    <a:gd name="T63" fmla="*/ 207 h 223"/>
                    <a:gd name="T64" fmla="*/ 146 w 180"/>
                    <a:gd name="T65" fmla="*/ 208 h 223"/>
                    <a:gd name="T66" fmla="*/ 149 w 180"/>
                    <a:gd name="T67" fmla="*/ 209 h 223"/>
                    <a:gd name="T68" fmla="*/ 138 w 180"/>
                    <a:gd name="T69" fmla="*/ 195 h 223"/>
                    <a:gd name="T70" fmla="*/ 128 w 180"/>
                    <a:gd name="T71" fmla="*/ 182 h 223"/>
                    <a:gd name="T72" fmla="*/ 119 w 180"/>
                    <a:gd name="T73" fmla="*/ 171 h 223"/>
                    <a:gd name="T74" fmla="*/ 129 w 180"/>
                    <a:gd name="T75" fmla="*/ 165 h 223"/>
                    <a:gd name="T76" fmla="*/ 133 w 180"/>
                    <a:gd name="T77" fmla="*/ 148 h 223"/>
                    <a:gd name="T78" fmla="*/ 137 w 180"/>
                    <a:gd name="T79" fmla="*/ 139 h 223"/>
                    <a:gd name="T80" fmla="*/ 143 w 180"/>
                    <a:gd name="T81" fmla="*/ 127 h 223"/>
                    <a:gd name="T82" fmla="*/ 154 w 180"/>
                    <a:gd name="T83" fmla="*/ 114 h 223"/>
                    <a:gd name="T84" fmla="*/ 158 w 180"/>
                    <a:gd name="T85" fmla="*/ 101 h 223"/>
                    <a:gd name="T86" fmla="*/ 163 w 180"/>
                    <a:gd name="T87" fmla="*/ 75 h 223"/>
                    <a:gd name="T88" fmla="*/ 172 w 180"/>
                    <a:gd name="T89" fmla="*/ 65 h 223"/>
                    <a:gd name="T90" fmla="*/ 176 w 180"/>
                    <a:gd name="T91" fmla="*/ 63 h 223"/>
                    <a:gd name="T92" fmla="*/ 179 w 180"/>
                    <a:gd name="T93" fmla="*/ 59 h 223"/>
                    <a:gd name="T94" fmla="*/ 166 w 180"/>
                    <a:gd name="T95" fmla="*/ 34 h 223"/>
                    <a:gd name="T96" fmla="*/ 155 w 180"/>
                    <a:gd name="T97" fmla="*/ 6 h 223"/>
                    <a:gd name="T98" fmla="*/ 149 w 180"/>
                    <a:gd name="T99" fmla="*/ 0 h 223"/>
                    <a:gd name="T100" fmla="*/ 147 w 180"/>
                    <a:gd name="T101" fmla="*/ 2 h 223"/>
                    <a:gd name="T102" fmla="*/ 143 w 180"/>
                    <a:gd name="T103" fmla="*/ 2 h 223"/>
                    <a:gd name="T104" fmla="*/ 134 w 180"/>
                    <a:gd name="T105" fmla="*/ 12 h 223"/>
                    <a:gd name="T106" fmla="*/ 108 w 180"/>
                    <a:gd name="T107" fmla="*/ 12 h 223"/>
                    <a:gd name="T108" fmla="*/ 100 w 180"/>
                    <a:gd name="T109" fmla="*/ 13 h 223"/>
                    <a:gd name="T110" fmla="*/ 22 w 180"/>
                    <a:gd name="T111" fmla="*/ 3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0" h="223">
                      <a:moveTo>
                        <a:pt x="22" y="36"/>
                      </a:move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3" y="84"/>
                        <a:pt x="20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2" y="87"/>
                        <a:pt x="11" y="89"/>
                        <a:pt x="11" y="89"/>
                      </a:cubicBezTo>
                      <a:cubicBezTo>
                        <a:pt x="11" y="91"/>
                        <a:pt x="11" y="97"/>
                        <a:pt x="5" y="98"/>
                      </a:cubicBezTo>
                      <a:cubicBezTo>
                        <a:pt x="5" y="98"/>
                        <a:pt x="5" y="100"/>
                        <a:pt x="5" y="100"/>
                      </a:cubicBezTo>
                      <a:cubicBezTo>
                        <a:pt x="5" y="102"/>
                        <a:pt x="5" y="106"/>
                        <a:pt x="1" y="106"/>
                      </a:cubicBezTo>
                      <a:cubicBezTo>
                        <a:pt x="1" y="107"/>
                        <a:pt x="1" y="107"/>
                        <a:pt x="1" y="107"/>
                      </a:cubicBezTo>
                      <a:cubicBezTo>
                        <a:pt x="2" y="109"/>
                        <a:pt x="3" y="112"/>
                        <a:pt x="1" y="114"/>
                      </a:cubicBezTo>
                      <a:cubicBezTo>
                        <a:pt x="0" y="115"/>
                        <a:pt x="0" y="116"/>
                        <a:pt x="0" y="117"/>
                      </a:cubicBezTo>
                      <a:cubicBezTo>
                        <a:pt x="0" y="117"/>
                        <a:pt x="0" y="117"/>
                        <a:pt x="1" y="117"/>
                      </a:cubicBezTo>
                      <a:cubicBezTo>
                        <a:pt x="2" y="117"/>
                        <a:pt x="3" y="118"/>
                        <a:pt x="4" y="118"/>
                      </a:cubicBezTo>
                      <a:cubicBezTo>
                        <a:pt x="5" y="120"/>
                        <a:pt x="5" y="122"/>
                        <a:pt x="5" y="125"/>
                      </a:cubicBezTo>
                      <a:cubicBezTo>
                        <a:pt x="5" y="126"/>
                        <a:pt x="5" y="127"/>
                        <a:pt x="5" y="127"/>
                      </a:cubicBezTo>
                      <a:cubicBezTo>
                        <a:pt x="5" y="130"/>
                        <a:pt x="8" y="132"/>
                        <a:pt x="9" y="132"/>
                      </a:cubicBezTo>
                      <a:cubicBezTo>
                        <a:pt x="9" y="132"/>
                        <a:pt x="9" y="133"/>
                        <a:pt x="9" y="133"/>
                      </a:cubicBezTo>
                      <a:cubicBezTo>
                        <a:pt x="11" y="133"/>
                        <a:pt x="11" y="133"/>
                        <a:pt x="11" y="133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10" y="140"/>
                        <a:pt x="11" y="140"/>
                        <a:pt x="11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3"/>
                        <a:pt x="12" y="143"/>
                        <a:pt x="13" y="143"/>
                      </a:cubicBezTo>
                      <a:cubicBezTo>
                        <a:pt x="14" y="145"/>
                        <a:pt x="15" y="146"/>
                        <a:pt x="16" y="148"/>
                      </a:cubicBezTo>
                      <a:cubicBezTo>
                        <a:pt x="16" y="148"/>
                        <a:pt x="16" y="148"/>
                        <a:pt x="16" y="148"/>
                      </a:cubicBezTo>
                      <a:cubicBezTo>
                        <a:pt x="16" y="148"/>
                        <a:pt x="17" y="148"/>
                        <a:pt x="17" y="149"/>
                      </a:cubicBezTo>
                      <a:cubicBezTo>
                        <a:pt x="17" y="149"/>
                        <a:pt x="17" y="149"/>
                        <a:pt x="17" y="149"/>
                      </a:cubicBezTo>
                      <a:cubicBezTo>
                        <a:pt x="17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7" y="150"/>
                        <a:pt x="18" y="151"/>
                        <a:pt x="18" y="151"/>
                      </a:cubicBezTo>
                      <a:cubicBezTo>
                        <a:pt x="19" y="153"/>
                        <a:pt x="20" y="156"/>
                        <a:pt x="20" y="159"/>
                      </a:cubicBezTo>
                      <a:cubicBezTo>
                        <a:pt x="19" y="160"/>
                        <a:pt x="18" y="161"/>
                        <a:pt x="17" y="162"/>
                      </a:cubicBezTo>
                      <a:cubicBezTo>
                        <a:pt x="16" y="162"/>
                        <a:pt x="16" y="162"/>
                        <a:pt x="16" y="162"/>
                      </a:cubicBezTo>
                      <a:cubicBezTo>
                        <a:pt x="21" y="163"/>
                        <a:pt x="21" y="163"/>
                        <a:pt x="21" y="163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4" y="167"/>
                        <a:pt x="29" y="168"/>
                        <a:pt x="31" y="171"/>
                      </a:cubicBezTo>
                      <a:cubicBezTo>
                        <a:pt x="32" y="173"/>
                        <a:pt x="33" y="173"/>
                        <a:pt x="34" y="174"/>
                      </a:cubicBezTo>
                      <a:cubicBezTo>
                        <a:pt x="36" y="176"/>
                        <a:pt x="37" y="177"/>
                        <a:pt x="37" y="180"/>
                      </a:cubicBezTo>
                      <a:cubicBezTo>
                        <a:pt x="37" y="180"/>
                        <a:pt x="38" y="181"/>
                        <a:pt x="39" y="181"/>
                      </a:cubicBezTo>
                      <a:cubicBezTo>
                        <a:pt x="40" y="182"/>
                        <a:pt x="41" y="183"/>
                        <a:pt x="43" y="184"/>
                      </a:cubicBezTo>
                      <a:cubicBezTo>
                        <a:pt x="48" y="188"/>
                        <a:pt x="48" y="191"/>
                        <a:pt x="48" y="193"/>
                      </a:cubicBezTo>
                      <a:cubicBezTo>
                        <a:pt x="48" y="194"/>
                        <a:pt x="51" y="196"/>
                        <a:pt x="54" y="197"/>
                      </a:cubicBezTo>
                      <a:cubicBezTo>
                        <a:pt x="55" y="198"/>
                        <a:pt x="55" y="198"/>
                        <a:pt x="55" y="198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7"/>
                        <a:pt x="61" y="207"/>
                        <a:pt x="61" y="208"/>
                      </a:cubicBezTo>
                      <a:cubicBezTo>
                        <a:pt x="61" y="208"/>
                        <a:pt x="61" y="208"/>
                        <a:pt x="61" y="209"/>
                      </a:cubicBezTo>
                      <a:cubicBezTo>
                        <a:pt x="61" y="209"/>
                        <a:pt x="61" y="209"/>
                        <a:pt x="61" y="209"/>
                      </a:cubicBezTo>
                      <a:cubicBezTo>
                        <a:pt x="62" y="209"/>
                        <a:pt x="62" y="209"/>
                        <a:pt x="62" y="210"/>
                      </a:cubicBezTo>
                      <a:cubicBezTo>
                        <a:pt x="62" y="210"/>
                        <a:pt x="62" y="210"/>
                        <a:pt x="62" y="210"/>
                      </a:cubicBezTo>
                      <a:cubicBezTo>
                        <a:pt x="63" y="211"/>
                        <a:pt x="65" y="212"/>
                        <a:pt x="65" y="212"/>
                      </a:cubicBezTo>
                      <a:cubicBezTo>
                        <a:pt x="65" y="212"/>
                        <a:pt x="65" y="212"/>
                        <a:pt x="65" y="212"/>
                      </a:cubicBezTo>
                      <a:cubicBezTo>
                        <a:pt x="66" y="213"/>
                        <a:pt x="67" y="213"/>
                        <a:pt x="68" y="213"/>
                      </a:cubicBezTo>
                      <a:cubicBezTo>
                        <a:pt x="69" y="213"/>
                        <a:pt x="69" y="213"/>
                        <a:pt x="70" y="213"/>
                      </a:cubicBezTo>
                      <a:cubicBezTo>
                        <a:pt x="72" y="210"/>
                        <a:pt x="75" y="211"/>
                        <a:pt x="77" y="212"/>
                      </a:cubicBezTo>
                      <a:cubicBezTo>
                        <a:pt x="79" y="211"/>
                        <a:pt x="82" y="210"/>
                        <a:pt x="84" y="212"/>
                      </a:cubicBezTo>
                      <a:cubicBezTo>
                        <a:pt x="84" y="212"/>
                        <a:pt x="84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3"/>
                        <a:pt x="85" y="213"/>
                        <a:pt x="86" y="213"/>
                      </a:cubicBezTo>
                      <a:cubicBezTo>
                        <a:pt x="86" y="213"/>
                        <a:pt x="86" y="213"/>
                        <a:pt x="86" y="214"/>
                      </a:cubicBezTo>
                      <a:cubicBezTo>
                        <a:pt x="87" y="214"/>
                        <a:pt x="87" y="214"/>
                        <a:pt x="87" y="214"/>
                      </a:cubicBezTo>
                      <a:cubicBezTo>
                        <a:pt x="87" y="214"/>
                        <a:pt x="88" y="215"/>
                        <a:pt x="88" y="215"/>
                      </a:cubicBezTo>
                      <a:cubicBezTo>
                        <a:pt x="88" y="215"/>
                        <a:pt x="89" y="215"/>
                        <a:pt x="89" y="216"/>
                      </a:cubicBezTo>
                      <a:cubicBezTo>
                        <a:pt x="89" y="216"/>
                        <a:pt x="90" y="216"/>
                        <a:pt x="90" y="216"/>
                      </a:cubicBezTo>
                      <a:cubicBezTo>
                        <a:pt x="90" y="217"/>
                        <a:pt x="90" y="217"/>
                        <a:pt x="91" y="217"/>
                      </a:cubicBezTo>
                      <a:cubicBezTo>
                        <a:pt x="91" y="217"/>
                        <a:pt x="91" y="218"/>
                        <a:pt x="92" y="218"/>
                      </a:cubicBezTo>
                      <a:cubicBezTo>
                        <a:pt x="92" y="218"/>
                        <a:pt x="92" y="219"/>
                        <a:pt x="93" y="219"/>
                      </a:cubicBezTo>
                      <a:cubicBezTo>
                        <a:pt x="93" y="219"/>
                        <a:pt x="93" y="219"/>
                        <a:pt x="94" y="220"/>
                      </a:cubicBezTo>
                      <a:cubicBezTo>
                        <a:pt x="94" y="220"/>
                        <a:pt x="94" y="220"/>
                        <a:pt x="95" y="221"/>
                      </a:cubicBezTo>
                      <a:cubicBezTo>
                        <a:pt x="95" y="221"/>
                        <a:pt x="95" y="221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8" y="222"/>
                        <a:pt x="100" y="221"/>
                        <a:pt x="102" y="220"/>
                      </a:cubicBezTo>
                      <a:cubicBezTo>
                        <a:pt x="102" y="220"/>
                        <a:pt x="102" y="220"/>
                        <a:pt x="102" y="220"/>
                      </a:cubicBezTo>
                      <a:cubicBezTo>
                        <a:pt x="103" y="220"/>
                        <a:pt x="103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6" y="220"/>
                        <a:pt x="108" y="221"/>
                        <a:pt x="109" y="222"/>
                      </a:cubicBezTo>
                      <a:cubicBezTo>
                        <a:pt x="109" y="222"/>
                        <a:pt x="110" y="222"/>
                        <a:pt x="110" y="223"/>
                      </a:cubicBezTo>
                      <a:cubicBezTo>
                        <a:pt x="112" y="221"/>
                        <a:pt x="116" y="219"/>
                        <a:pt x="118" y="219"/>
                      </a:cubicBezTo>
                      <a:cubicBezTo>
                        <a:pt x="119" y="219"/>
                        <a:pt x="120" y="220"/>
                        <a:pt x="120" y="220"/>
                      </a:cubicBezTo>
                      <a:cubicBezTo>
                        <a:pt x="121" y="220"/>
                        <a:pt x="122" y="220"/>
                        <a:pt x="123" y="220"/>
                      </a:cubicBezTo>
                      <a:cubicBezTo>
                        <a:pt x="124" y="220"/>
                        <a:pt x="124" y="220"/>
                        <a:pt x="125" y="220"/>
                      </a:cubicBezTo>
                      <a:cubicBezTo>
                        <a:pt x="125" y="219"/>
                        <a:pt x="126" y="218"/>
                        <a:pt x="128" y="217"/>
                      </a:cubicBezTo>
                      <a:cubicBezTo>
                        <a:pt x="128" y="217"/>
                        <a:pt x="129" y="216"/>
                        <a:pt x="129" y="216"/>
                      </a:cubicBezTo>
                      <a:cubicBezTo>
                        <a:pt x="130" y="215"/>
                        <a:pt x="130" y="215"/>
                        <a:pt x="130" y="215"/>
                      </a:cubicBezTo>
                      <a:cubicBezTo>
                        <a:pt x="131" y="212"/>
                        <a:pt x="138" y="208"/>
                        <a:pt x="140" y="208"/>
                      </a:cubicBezTo>
                      <a:cubicBezTo>
                        <a:pt x="141" y="207"/>
                        <a:pt x="142" y="207"/>
                        <a:pt x="143" y="207"/>
                      </a:cubicBezTo>
                      <a:cubicBezTo>
                        <a:pt x="143" y="207"/>
                        <a:pt x="144" y="207"/>
                        <a:pt x="144" y="207"/>
                      </a:cubicBezTo>
                      <a:cubicBezTo>
                        <a:pt x="145" y="207"/>
                        <a:pt x="145" y="207"/>
                        <a:pt x="146" y="207"/>
                      </a:cubicBezTo>
                      <a:cubicBezTo>
                        <a:pt x="146" y="207"/>
                        <a:pt x="146" y="208"/>
                        <a:pt x="146" y="208"/>
                      </a:cubicBezTo>
                      <a:cubicBezTo>
                        <a:pt x="147" y="208"/>
                        <a:pt x="147" y="208"/>
                        <a:pt x="147" y="208"/>
                      </a:cubicBezTo>
                      <a:cubicBezTo>
                        <a:pt x="148" y="208"/>
                        <a:pt x="148" y="208"/>
                        <a:pt x="148" y="208"/>
                      </a:cubicBezTo>
                      <a:cubicBezTo>
                        <a:pt x="148" y="209"/>
                        <a:pt x="149" y="209"/>
                        <a:pt x="149" y="209"/>
                      </a:cubicBezTo>
                      <a:cubicBezTo>
                        <a:pt x="149" y="208"/>
                        <a:pt x="149" y="208"/>
                        <a:pt x="149" y="207"/>
                      </a:cubicBezTo>
                      <a:cubicBezTo>
                        <a:pt x="149" y="206"/>
                        <a:pt x="149" y="205"/>
                        <a:pt x="149" y="204"/>
                      </a:cubicBezTo>
                      <a:cubicBezTo>
                        <a:pt x="146" y="204"/>
                        <a:pt x="140" y="200"/>
                        <a:pt x="138" y="195"/>
                      </a:cubicBezTo>
                      <a:cubicBezTo>
                        <a:pt x="138" y="194"/>
                        <a:pt x="137" y="193"/>
                        <a:pt x="137" y="193"/>
                      </a:cubicBezTo>
                      <a:cubicBezTo>
                        <a:pt x="136" y="191"/>
                        <a:pt x="134" y="189"/>
                        <a:pt x="133" y="187"/>
                      </a:cubicBezTo>
                      <a:cubicBezTo>
                        <a:pt x="131" y="186"/>
                        <a:pt x="129" y="184"/>
                        <a:pt x="128" y="182"/>
                      </a:cubicBezTo>
                      <a:cubicBezTo>
                        <a:pt x="128" y="181"/>
                        <a:pt x="126" y="181"/>
                        <a:pt x="124" y="180"/>
                      </a:cubicBezTo>
                      <a:cubicBezTo>
                        <a:pt x="122" y="179"/>
                        <a:pt x="119" y="179"/>
                        <a:pt x="118" y="177"/>
                      </a:cubicBezTo>
                      <a:cubicBezTo>
                        <a:pt x="117" y="174"/>
                        <a:pt x="118" y="172"/>
                        <a:pt x="119" y="171"/>
                      </a:cubicBezTo>
                      <a:cubicBezTo>
                        <a:pt x="120" y="171"/>
                        <a:pt x="120" y="170"/>
                        <a:pt x="120" y="169"/>
                      </a:cubicBezTo>
                      <a:cubicBezTo>
                        <a:pt x="120" y="168"/>
                        <a:pt x="121" y="165"/>
                        <a:pt x="126" y="165"/>
                      </a:cubicBezTo>
                      <a:cubicBezTo>
                        <a:pt x="127" y="165"/>
                        <a:pt x="128" y="165"/>
                        <a:pt x="129" y="165"/>
                      </a:cubicBezTo>
                      <a:cubicBezTo>
                        <a:pt x="129" y="165"/>
                        <a:pt x="129" y="165"/>
                        <a:pt x="129" y="166"/>
                      </a:cubicBezTo>
                      <a:cubicBezTo>
                        <a:pt x="130" y="163"/>
                        <a:pt x="130" y="158"/>
                        <a:pt x="130" y="155"/>
                      </a:cubicBezTo>
                      <a:cubicBezTo>
                        <a:pt x="130" y="152"/>
                        <a:pt x="132" y="150"/>
                        <a:pt x="133" y="148"/>
                      </a:cubicBezTo>
                      <a:cubicBezTo>
                        <a:pt x="133" y="147"/>
                        <a:pt x="134" y="146"/>
                        <a:pt x="134" y="146"/>
                      </a:cubicBezTo>
                      <a:cubicBezTo>
                        <a:pt x="133" y="145"/>
                        <a:pt x="133" y="144"/>
                        <a:pt x="133" y="143"/>
                      </a:cubicBezTo>
                      <a:cubicBezTo>
                        <a:pt x="134" y="141"/>
                        <a:pt x="135" y="140"/>
                        <a:pt x="137" y="139"/>
                      </a:cubicBezTo>
                      <a:cubicBezTo>
                        <a:pt x="138" y="139"/>
                        <a:pt x="139" y="138"/>
                        <a:pt x="139" y="138"/>
                      </a:cubicBezTo>
                      <a:cubicBezTo>
                        <a:pt x="140" y="137"/>
                        <a:pt x="140" y="136"/>
                        <a:pt x="140" y="134"/>
                      </a:cubicBezTo>
                      <a:cubicBezTo>
                        <a:pt x="141" y="132"/>
                        <a:pt x="141" y="129"/>
                        <a:pt x="143" y="127"/>
                      </a:cubicBezTo>
                      <a:cubicBezTo>
                        <a:pt x="144" y="126"/>
                        <a:pt x="145" y="124"/>
                        <a:pt x="146" y="123"/>
                      </a:cubicBezTo>
                      <a:cubicBezTo>
                        <a:pt x="147" y="120"/>
                        <a:pt x="149" y="118"/>
                        <a:pt x="151" y="118"/>
                      </a:cubicBezTo>
                      <a:cubicBezTo>
                        <a:pt x="152" y="118"/>
                        <a:pt x="154" y="116"/>
                        <a:pt x="154" y="114"/>
                      </a:cubicBezTo>
                      <a:cubicBezTo>
                        <a:pt x="154" y="113"/>
                        <a:pt x="155" y="111"/>
                        <a:pt x="156" y="109"/>
                      </a:cubicBezTo>
                      <a:cubicBezTo>
                        <a:pt x="157" y="107"/>
                        <a:pt x="158" y="104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0"/>
                        <a:pt x="158" y="99"/>
                      </a:cubicBezTo>
                      <a:cubicBezTo>
                        <a:pt x="157" y="94"/>
                        <a:pt x="156" y="89"/>
                        <a:pt x="159" y="85"/>
                      </a:cubicBezTo>
                      <a:cubicBezTo>
                        <a:pt x="162" y="81"/>
                        <a:pt x="164" y="78"/>
                        <a:pt x="163" y="75"/>
                      </a:cubicBezTo>
                      <a:cubicBezTo>
                        <a:pt x="162" y="71"/>
                        <a:pt x="166" y="70"/>
                        <a:pt x="168" y="68"/>
                      </a:cubicBezTo>
                      <a:cubicBezTo>
                        <a:pt x="169" y="68"/>
                        <a:pt x="169" y="67"/>
                        <a:pt x="170" y="67"/>
                      </a:cubicBezTo>
                      <a:cubicBezTo>
                        <a:pt x="170" y="66"/>
                        <a:pt x="171" y="66"/>
                        <a:pt x="172" y="65"/>
                      </a:cubicBezTo>
                      <a:cubicBezTo>
                        <a:pt x="173" y="65"/>
                        <a:pt x="173" y="65"/>
                        <a:pt x="174" y="64"/>
                      </a:cubicBezTo>
                      <a:cubicBezTo>
                        <a:pt x="174" y="64"/>
                        <a:pt x="174" y="64"/>
                        <a:pt x="174" y="64"/>
                      </a:cubicBezTo>
                      <a:cubicBezTo>
                        <a:pt x="175" y="63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7" y="62"/>
                      </a:cubicBezTo>
                      <a:cubicBezTo>
                        <a:pt x="177" y="61"/>
                        <a:pt x="178" y="61"/>
                        <a:pt x="178" y="61"/>
                      </a:cubicBezTo>
                      <a:cubicBezTo>
                        <a:pt x="178" y="60"/>
                        <a:pt x="178" y="60"/>
                        <a:pt x="179" y="59"/>
                      </a:cubicBezTo>
                      <a:cubicBezTo>
                        <a:pt x="179" y="59"/>
                        <a:pt x="179" y="59"/>
                        <a:pt x="180" y="58"/>
                      </a:cubicBezTo>
                      <a:cubicBezTo>
                        <a:pt x="177" y="56"/>
                        <a:pt x="175" y="54"/>
                        <a:pt x="174" y="54"/>
                      </a:cubicBezTo>
                      <a:cubicBezTo>
                        <a:pt x="169" y="52"/>
                        <a:pt x="166" y="44"/>
                        <a:pt x="166" y="34"/>
                      </a:cubicBezTo>
                      <a:cubicBezTo>
                        <a:pt x="166" y="28"/>
                        <a:pt x="165" y="23"/>
                        <a:pt x="165" y="19"/>
                      </a:cubicBezTo>
                      <a:cubicBezTo>
                        <a:pt x="164" y="18"/>
                        <a:pt x="164" y="17"/>
                        <a:pt x="164" y="16"/>
                      </a:cubicBezTo>
                      <a:cubicBezTo>
                        <a:pt x="164" y="14"/>
                        <a:pt x="160" y="8"/>
                        <a:pt x="155" y="6"/>
                      </a:cubicBezTo>
                      <a:cubicBezTo>
                        <a:pt x="152" y="4"/>
                        <a:pt x="150" y="2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8" y="1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7" y="1"/>
                        <a:pt x="147" y="1"/>
                        <a:pt x="147" y="2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2"/>
                        <a:pt x="146" y="2"/>
                        <a:pt x="145" y="2"/>
                      </a:cubicBezTo>
                      <a:cubicBezTo>
                        <a:pt x="143" y="2"/>
                        <a:pt x="143" y="2"/>
                        <a:pt x="143" y="2"/>
                      </a:cubicBezTo>
                      <a:cubicBezTo>
                        <a:pt x="143" y="2"/>
                        <a:pt x="143" y="3"/>
                        <a:pt x="143" y="4"/>
                      </a:cubicBezTo>
                      <a:cubicBezTo>
                        <a:pt x="142" y="6"/>
                        <a:pt x="140" y="10"/>
                        <a:pt x="136" y="10"/>
                      </a:cubicBezTo>
                      <a:cubicBezTo>
                        <a:pt x="134" y="10"/>
                        <a:pt x="134" y="10"/>
                        <a:pt x="134" y="12"/>
                      </a:cubicBezTo>
                      <a:cubicBezTo>
                        <a:pt x="133" y="13"/>
                        <a:pt x="132" y="15"/>
                        <a:pt x="129" y="15"/>
                      </a:cubicBezTo>
                      <a:cubicBezTo>
                        <a:pt x="126" y="15"/>
                        <a:pt x="124" y="13"/>
                        <a:pt x="123" y="12"/>
                      </a:cubicBezTo>
                      <a:cubicBezTo>
                        <a:pt x="108" y="12"/>
                        <a:pt x="108" y="12"/>
                        <a:pt x="108" y="12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ubicBezTo>
                        <a:pt x="107" y="11"/>
                        <a:pt x="105" y="10"/>
                        <a:pt x="104" y="10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lnTo>
                        <a:pt x="22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5" name="Freeform 1635"/>
                <p:cNvSpPr>
                  <a:spLocks/>
                </p:cNvSpPr>
                <p:nvPr/>
              </p:nvSpPr>
              <p:spPr bwMode="auto">
                <a:xfrm>
                  <a:off x="1913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6" name="Freeform 1636"/>
                <p:cNvSpPr>
                  <a:spLocks/>
                </p:cNvSpPr>
                <p:nvPr/>
              </p:nvSpPr>
              <p:spPr bwMode="auto">
                <a:xfrm>
                  <a:off x="1955" y="2909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0 w 3"/>
                    <a:gd name="T3" fmla="*/ 0 h 6"/>
                    <a:gd name="T4" fmla="*/ 3 w 3"/>
                    <a:gd name="T5" fmla="*/ 6 h 6"/>
                    <a:gd name="T6" fmla="*/ 3 w 3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7" name="Freeform 1637"/>
                <p:cNvSpPr>
                  <a:spLocks/>
                </p:cNvSpPr>
                <p:nvPr/>
              </p:nvSpPr>
              <p:spPr bwMode="auto">
                <a:xfrm>
                  <a:off x="1918" y="28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8" name="Freeform 1638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9" name="Freeform 1639"/>
                <p:cNvSpPr>
                  <a:spLocks/>
                </p:cNvSpPr>
                <p:nvPr/>
              </p:nvSpPr>
              <p:spPr bwMode="auto">
                <a:xfrm>
                  <a:off x="1917" y="28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0" name="Freeform 1640"/>
                <p:cNvSpPr>
                  <a:spLocks/>
                </p:cNvSpPr>
                <p:nvPr/>
              </p:nvSpPr>
              <p:spPr bwMode="auto">
                <a:xfrm>
                  <a:off x="1914" y="28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1" name="Freeform 1641"/>
                <p:cNvSpPr>
                  <a:spLocks/>
                </p:cNvSpPr>
                <p:nvPr/>
              </p:nvSpPr>
              <p:spPr bwMode="auto">
                <a:xfrm>
                  <a:off x="1911" y="2846"/>
                  <a:ext cx="2" cy="6"/>
                </a:xfrm>
                <a:custGeom>
                  <a:avLst/>
                  <a:gdLst>
                    <a:gd name="T0" fmla="*/ 2 w 2"/>
                    <a:gd name="T1" fmla="*/ 1 h 7"/>
                    <a:gd name="T2" fmla="*/ 0 w 2"/>
                    <a:gd name="T3" fmla="*/ 7 h 7"/>
                    <a:gd name="T4" fmla="*/ 0 w 2"/>
                    <a:gd name="T5" fmla="*/ 7 h 7"/>
                    <a:gd name="T6" fmla="*/ 2 w 2"/>
                    <a:gd name="T7" fmla="*/ 1 h 7"/>
                    <a:gd name="T8" fmla="*/ 0 w 2"/>
                    <a:gd name="T9" fmla="*/ 1 h 7"/>
                    <a:gd name="T10" fmla="*/ 0 w 2"/>
                    <a:gd name="T11" fmla="*/ 0 h 7"/>
                    <a:gd name="T12" fmla="*/ 0 w 2"/>
                    <a:gd name="T13" fmla="*/ 1 h 7"/>
                    <a:gd name="T14" fmla="*/ 2 w 2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2" name="Freeform 1642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3" name="Oval 1643"/>
                <p:cNvSpPr>
                  <a:spLocks noChangeArrowheads="1"/>
                </p:cNvSpPr>
                <p:nvPr/>
              </p:nvSpPr>
              <p:spPr bwMode="auto">
                <a:xfrm>
                  <a:off x="1914" y="285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4" name="Freeform 1644"/>
                <p:cNvSpPr>
                  <a:spLocks/>
                </p:cNvSpPr>
                <p:nvPr/>
              </p:nvSpPr>
              <p:spPr bwMode="auto">
                <a:xfrm>
                  <a:off x="2043" y="27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5" name="Freeform 1645"/>
                <p:cNvSpPr>
                  <a:spLocks/>
                </p:cNvSpPr>
                <p:nvPr/>
              </p:nvSpPr>
              <p:spPr bwMode="auto">
                <a:xfrm>
                  <a:off x="2044" y="27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6" name="Freeform 1646"/>
                <p:cNvSpPr>
                  <a:spLocks/>
                </p:cNvSpPr>
                <p:nvPr/>
              </p:nvSpPr>
              <p:spPr bwMode="auto">
                <a:xfrm>
                  <a:off x="2045" y="27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7" name="Freeform 1647"/>
                <p:cNvSpPr>
                  <a:spLocks/>
                </p:cNvSpPr>
                <p:nvPr/>
              </p:nvSpPr>
              <p:spPr bwMode="auto">
                <a:xfrm>
                  <a:off x="2112" y="2837"/>
                  <a:ext cx="16" cy="15"/>
                </a:xfrm>
                <a:custGeom>
                  <a:avLst/>
                  <a:gdLst>
                    <a:gd name="T0" fmla="*/ 4 w 16"/>
                    <a:gd name="T1" fmla="*/ 5 h 16"/>
                    <a:gd name="T2" fmla="*/ 4 w 16"/>
                    <a:gd name="T3" fmla="*/ 6 h 16"/>
                    <a:gd name="T4" fmla="*/ 3 w 16"/>
                    <a:gd name="T5" fmla="*/ 7 h 16"/>
                    <a:gd name="T6" fmla="*/ 3 w 16"/>
                    <a:gd name="T7" fmla="*/ 8 h 16"/>
                    <a:gd name="T8" fmla="*/ 1 w 16"/>
                    <a:gd name="T9" fmla="*/ 9 h 16"/>
                    <a:gd name="T10" fmla="*/ 1 w 16"/>
                    <a:gd name="T11" fmla="*/ 16 h 16"/>
                    <a:gd name="T12" fmla="*/ 2 w 16"/>
                    <a:gd name="T13" fmla="*/ 16 h 16"/>
                    <a:gd name="T14" fmla="*/ 5 w 16"/>
                    <a:gd name="T15" fmla="*/ 15 h 16"/>
                    <a:gd name="T16" fmla="*/ 6 w 16"/>
                    <a:gd name="T17" fmla="*/ 15 h 16"/>
                    <a:gd name="T18" fmla="*/ 6 w 16"/>
                    <a:gd name="T19" fmla="*/ 14 h 16"/>
                    <a:gd name="T20" fmla="*/ 8 w 16"/>
                    <a:gd name="T21" fmla="*/ 14 h 16"/>
                    <a:gd name="T22" fmla="*/ 8 w 16"/>
                    <a:gd name="T23" fmla="*/ 14 h 16"/>
                    <a:gd name="T24" fmla="*/ 9 w 16"/>
                    <a:gd name="T25" fmla="*/ 15 h 16"/>
                    <a:gd name="T26" fmla="*/ 10 w 16"/>
                    <a:gd name="T27" fmla="*/ 15 h 16"/>
                    <a:gd name="T28" fmla="*/ 10 w 16"/>
                    <a:gd name="T29" fmla="*/ 16 h 16"/>
                    <a:gd name="T30" fmla="*/ 11 w 16"/>
                    <a:gd name="T31" fmla="*/ 16 h 16"/>
                    <a:gd name="T32" fmla="*/ 12 w 16"/>
                    <a:gd name="T33" fmla="*/ 14 h 16"/>
                    <a:gd name="T34" fmla="*/ 11 w 16"/>
                    <a:gd name="T35" fmla="*/ 13 h 16"/>
                    <a:gd name="T36" fmla="*/ 8 w 16"/>
                    <a:gd name="T37" fmla="*/ 12 h 16"/>
                    <a:gd name="T38" fmla="*/ 8 w 16"/>
                    <a:gd name="T39" fmla="*/ 9 h 16"/>
                    <a:gd name="T40" fmla="*/ 16 w 16"/>
                    <a:gd name="T41" fmla="*/ 3 h 16"/>
                    <a:gd name="T42" fmla="*/ 14 w 16"/>
                    <a:gd name="T43" fmla="*/ 0 h 16"/>
                    <a:gd name="T44" fmla="*/ 13 w 16"/>
                    <a:gd name="T45" fmla="*/ 0 h 16"/>
                    <a:gd name="T46" fmla="*/ 13 w 16"/>
                    <a:gd name="T47" fmla="*/ 0 h 16"/>
                    <a:gd name="T48" fmla="*/ 13 w 16"/>
                    <a:gd name="T49" fmla="*/ 0 h 16"/>
                    <a:gd name="T50" fmla="*/ 12 w 16"/>
                    <a:gd name="T51" fmla="*/ 1 h 16"/>
                    <a:gd name="T52" fmla="*/ 12 w 16"/>
                    <a:gd name="T53" fmla="*/ 1 h 16"/>
                    <a:gd name="T54" fmla="*/ 12 w 16"/>
                    <a:gd name="T55" fmla="*/ 1 h 16"/>
                    <a:gd name="T56" fmla="*/ 12 w 16"/>
                    <a:gd name="T57" fmla="*/ 1 h 16"/>
                    <a:gd name="T58" fmla="*/ 9 w 16"/>
                    <a:gd name="T59" fmla="*/ 2 h 16"/>
                    <a:gd name="T60" fmla="*/ 9 w 16"/>
                    <a:gd name="T61" fmla="*/ 2 h 16"/>
                    <a:gd name="T62" fmla="*/ 6 w 16"/>
                    <a:gd name="T63" fmla="*/ 2 h 16"/>
                    <a:gd name="T64" fmla="*/ 4 w 16"/>
                    <a:gd name="T65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" h="16">
                      <a:moveTo>
                        <a:pt x="4" y="5"/>
                      </a:move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cubicBezTo>
                        <a:pt x="0" y="11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6"/>
                        <a:pt x="4" y="16"/>
                        <a:pt x="5" y="15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4"/>
                        <a:pt x="11" y="13"/>
                        <a:pt x="11" y="13"/>
                      </a:cubicBezTo>
                      <a:cubicBezTo>
                        <a:pt x="10" y="13"/>
                        <a:pt x="9" y="13"/>
                        <a:pt x="8" y="12"/>
                      </a:cubicBezTo>
                      <a:cubicBezTo>
                        <a:pt x="8" y="11"/>
                        <a:pt x="7" y="10"/>
                        <a:pt x="8" y="9"/>
                      </a:cubicBezTo>
                      <a:cubicBezTo>
                        <a:pt x="8" y="7"/>
                        <a:pt x="13" y="4"/>
                        <a:pt x="16" y="3"/>
                      </a:cubicBezTo>
                      <a:cubicBezTo>
                        <a:pt x="16" y="3"/>
                        <a:pt x="16" y="2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3"/>
                        <a:pt x="5" y="4"/>
                        <a:pt x="4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8" name="Freeform 1648"/>
                <p:cNvSpPr>
                  <a:spLocks/>
                </p:cNvSpPr>
                <p:nvPr/>
              </p:nvSpPr>
              <p:spPr bwMode="auto">
                <a:xfrm>
                  <a:off x="2123" y="28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9" name="Freeform 1649"/>
                <p:cNvSpPr>
                  <a:spLocks/>
                </p:cNvSpPr>
                <p:nvPr/>
              </p:nvSpPr>
              <p:spPr bwMode="auto">
                <a:xfrm>
                  <a:off x="2055" y="2779"/>
                  <a:ext cx="68" cy="56"/>
                </a:xfrm>
                <a:custGeom>
                  <a:avLst/>
                  <a:gdLst>
                    <a:gd name="T0" fmla="*/ 2 w 71"/>
                    <a:gd name="T1" fmla="*/ 37 h 59"/>
                    <a:gd name="T2" fmla="*/ 5 w 71"/>
                    <a:gd name="T3" fmla="*/ 37 h 59"/>
                    <a:gd name="T4" fmla="*/ 10 w 71"/>
                    <a:gd name="T5" fmla="*/ 38 h 59"/>
                    <a:gd name="T6" fmla="*/ 11 w 71"/>
                    <a:gd name="T7" fmla="*/ 35 h 59"/>
                    <a:gd name="T8" fmla="*/ 16 w 71"/>
                    <a:gd name="T9" fmla="*/ 31 h 59"/>
                    <a:gd name="T10" fmla="*/ 20 w 71"/>
                    <a:gd name="T11" fmla="*/ 33 h 59"/>
                    <a:gd name="T12" fmla="*/ 21 w 71"/>
                    <a:gd name="T13" fmla="*/ 34 h 59"/>
                    <a:gd name="T14" fmla="*/ 24 w 71"/>
                    <a:gd name="T15" fmla="*/ 36 h 59"/>
                    <a:gd name="T16" fmla="*/ 30 w 71"/>
                    <a:gd name="T17" fmla="*/ 35 h 59"/>
                    <a:gd name="T18" fmla="*/ 31 w 71"/>
                    <a:gd name="T19" fmla="*/ 36 h 59"/>
                    <a:gd name="T20" fmla="*/ 33 w 71"/>
                    <a:gd name="T21" fmla="*/ 36 h 59"/>
                    <a:gd name="T22" fmla="*/ 36 w 71"/>
                    <a:gd name="T23" fmla="*/ 36 h 59"/>
                    <a:gd name="T24" fmla="*/ 42 w 71"/>
                    <a:gd name="T25" fmla="*/ 35 h 59"/>
                    <a:gd name="T26" fmla="*/ 67 w 71"/>
                    <a:gd name="T27" fmla="*/ 59 h 59"/>
                    <a:gd name="T28" fmla="*/ 67 w 71"/>
                    <a:gd name="T29" fmla="*/ 59 h 59"/>
                    <a:gd name="T30" fmla="*/ 68 w 71"/>
                    <a:gd name="T31" fmla="*/ 59 h 59"/>
                    <a:gd name="T32" fmla="*/ 68 w 71"/>
                    <a:gd name="T33" fmla="*/ 59 h 59"/>
                    <a:gd name="T34" fmla="*/ 69 w 71"/>
                    <a:gd name="T35" fmla="*/ 59 h 59"/>
                    <a:gd name="T36" fmla="*/ 70 w 71"/>
                    <a:gd name="T37" fmla="*/ 59 h 59"/>
                    <a:gd name="T38" fmla="*/ 70 w 71"/>
                    <a:gd name="T39" fmla="*/ 59 h 59"/>
                    <a:gd name="T40" fmla="*/ 70 w 71"/>
                    <a:gd name="T41" fmla="*/ 58 h 59"/>
                    <a:gd name="T42" fmla="*/ 71 w 71"/>
                    <a:gd name="T43" fmla="*/ 58 h 59"/>
                    <a:gd name="T44" fmla="*/ 60 w 71"/>
                    <a:gd name="T45" fmla="*/ 46 h 59"/>
                    <a:gd name="T46" fmla="*/ 44 w 71"/>
                    <a:gd name="T47" fmla="*/ 35 h 59"/>
                    <a:gd name="T48" fmla="*/ 38 w 71"/>
                    <a:gd name="T49" fmla="*/ 29 h 59"/>
                    <a:gd name="T50" fmla="*/ 36 w 71"/>
                    <a:gd name="T51" fmla="*/ 27 h 59"/>
                    <a:gd name="T52" fmla="*/ 26 w 71"/>
                    <a:gd name="T53" fmla="*/ 9 h 59"/>
                    <a:gd name="T54" fmla="*/ 22 w 71"/>
                    <a:gd name="T55" fmla="*/ 0 h 59"/>
                    <a:gd name="T56" fmla="*/ 22 w 71"/>
                    <a:gd name="T57" fmla="*/ 0 h 59"/>
                    <a:gd name="T58" fmla="*/ 21 w 71"/>
                    <a:gd name="T59" fmla="*/ 1 h 59"/>
                    <a:gd name="T60" fmla="*/ 19 w 71"/>
                    <a:gd name="T61" fmla="*/ 3 h 59"/>
                    <a:gd name="T62" fmla="*/ 18 w 71"/>
                    <a:gd name="T63" fmla="*/ 4 h 59"/>
                    <a:gd name="T64" fmla="*/ 17 w 71"/>
                    <a:gd name="T65" fmla="*/ 5 h 59"/>
                    <a:gd name="T66" fmla="*/ 16 w 71"/>
                    <a:gd name="T67" fmla="*/ 5 h 59"/>
                    <a:gd name="T68" fmla="*/ 14 w 71"/>
                    <a:gd name="T69" fmla="*/ 7 h 59"/>
                    <a:gd name="T70" fmla="*/ 13 w 71"/>
                    <a:gd name="T71" fmla="*/ 8 h 59"/>
                    <a:gd name="T72" fmla="*/ 10 w 71"/>
                    <a:gd name="T73" fmla="*/ 10 h 59"/>
                    <a:gd name="T74" fmla="*/ 7 w 71"/>
                    <a:gd name="T75" fmla="*/ 12 h 59"/>
                    <a:gd name="T76" fmla="*/ 2 w 71"/>
                    <a:gd name="T77" fmla="*/ 25 h 59"/>
                    <a:gd name="T78" fmla="*/ 2 w 71"/>
                    <a:gd name="T79" fmla="*/ 36 h 59"/>
                    <a:gd name="T80" fmla="*/ 2 w 71"/>
                    <a:gd name="T81" fmla="*/ 36 h 59"/>
                    <a:gd name="T82" fmla="*/ 2 w 71"/>
                    <a:gd name="T83" fmla="*/ 37 h 59"/>
                    <a:gd name="T84" fmla="*/ 2 w 71"/>
                    <a:gd name="T85" fmla="*/ 3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1" h="59">
                      <a:moveTo>
                        <a:pt x="2" y="37"/>
                      </a:moveTo>
                      <a:cubicBezTo>
                        <a:pt x="3" y="37"/>
                        <a:pt x="4" y="37"/>
                        <a:pt x="5" y="37"/>
                      </a:cubicBezTo>
                      <a:cubicBezTo>
                        <a:pt x="8" y="37"/>
                        <a:pt x="10" y="37"/>
                        <a:pt x="10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12" y="32"/>
                        <a:pt x="14" y="31"/>
                        <a:pt x="16" y="31"/>
                      </a:cubicBezTo>
                      <a:cubicBezTo>
                        <a:pt x="17" y="31"/>
                        <a:pt x="18" y="32"/>
                        <a:pt x="20" y="33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8" y="34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6"/>
                        <a:pt x="31" y="36"/>
                        <a:pt x="33" y="36"/>
                      </a:cubicBezTo>
                      <a:cubicBezTo>
                        <a:pt x="34" y="36"/>
                        <a:pt x="35" y="36"/>
                        <a:pt x="36" y="36"/>
                      </a:cubicBezTo>
                      <a:cubicBezTo>
                        <a:pt x="39" y="35"/>
                        <a:pt x="41" y="35"/>
                        <a:pt x="42" y="35"/>
                      </a:cubicBezTo>
                      <a:cubicBezTo>
                        <a:pt x="43" y="36"/>
                        <a:pt x="45" y="36"/>
                        <a:pt x="67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7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1" y="58"/>
                      </a:cubicBezTo>
                      <a:cubicBezTo>
                        <a:pt x="67" y="55"/>
                        <a:pt x="64" y="51"/>
                        <a:pt x="60" y="46"/>
                      </a:cubicBezTo>
                      <a:cubicBezTo>
                        <a:pt x="54" y="38"/>
                        <a:pt x="47" y="35"/>
                        <a:pt x="44" y="35"/>
                      </a:cubicBezTo>
                      <a:cubicBezTo>
                        <a:pt x="40" y="35"/>
                        <a:pt x="39" y="32"/>
                        <a:pt x="38" y="29"/>
                      </a:cubicBezTo>
                      <a:cubicBezTo>
                        <a:pt x="37" y="29"/>
                        <a:pt x="37" y="28"/>
                        <a:pt x="36" y="27"/>
                      </a:cubicBezTo>
                      <a:cubicBezTo>
                        <a:pt x="32" y="27"/>
                        <a:pt x="27" y="15"/>
                        <a:pt x="26" y="9"/>
                      </a:cubicBezTo>
                      <a:cubicBezTo>
                        <a:pt x="26" y="7"/>
                        <a:pt x="25" y="3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2"/>
                        <a:pt x="20" y="2"/>
                        <a:pt x="19" y="3"/>
                      </a:cubicBezTo>
                      <a:cubicBezTo>
                        <a:pt x="19" y="3"/>
                        <a:pt x="19" y="3"/>
                        <a:pt x="18" y="4"/>
                      </a:cubicBezTo>
                      <a:cubicBezTo>
                        <a:pt x="18" y="4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6"/>
                        <a:pt x="15" y="6"/>
                        <a:pt x="14" y="7"/>
                      </a:cubicBezTo>
                      <a:cubicBezTo>
                        <a:pt x="14" y="7"/>
                        <a:pt x="13" y="7"/>
                        <a:pt x="13" y="8"/>
                      </a:cubicBezTo>
                      <a:cubicBezTo>
                        <a:pt x="12" y="9"/>
                        <a:pt x="11" y="9"/>
                        <a:pt x="10" y="10"/>
                      </a:cubicBezTo>
                      <a:cubicBezTo>
                        <a:pt x="7" y="11"/>
                        <a:pt x="7" y="12"/>
                        <a:pt x="7" y="12"/>
                      </a:cubicBezTo>
                      <a:cubicBezTo>
                        <a:pt x="8" y="16"/>
                        <a:pt x="6" y="20"/>
                        <a:pt x="2" y="25"/>
                      </a:cubicBezTo>
                      <a:cubicBezTo>
                        <a:pt x="0" y="28"/>
                        <a:pt x="1" y="32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0" name="Freeform 1650"/>
                <p:cNvSpPr>
                  <a:spLocks/>
                </p:cNvSpPr>
                <p:nvPr/>
              </p:nvSpPr>
              <p:spPr bwMode="auto">
                <a:xfrm>
                  <a:off x="2072" y="278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1" name="Freeform 1651"/>
                <p:cNvSpPr>
                  <a:spLocks/>
                </p:cNvSpPr>
                <p:nvPr/>
              </p:nvSpPr>
              <p:spPr bwMode="auto">
                <a:xfrm>
                  <a:off x="2070" y="278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2" name="Freeform 1652"/>
                <p:cNvSpPr>
                  <a:spLocks/>
                </p:cNvSpPr>
                <p:nvPr/>
              </p:nvSpPr>
              <p:spPr bwMode="auto">
                <a:xfrm>
                  <a:off x="2075" y="277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3" name="Freeform 1653"/>
                <p:cNvSpPr>
                  <a:spLocks/>
                </p:cNvSpPr>
                <p:nvPr/>
              </p:nvSpPr>
              <p:spPr bwMode="auto">
                <a:xfrm>
                  <a:off x="2055" y="2803"/>
                  <a:ext cx="2" cy="10"/>
                </a:xfrm>
                <a:custGeom>
                  <a:avLst/>
                  <a:gdLst>
                    <a:gd name="T0" fmla="*/ 2 w 2"/>
                    <a:gd name="T1" fmla="*/ 0 h 11"/>
                    <a:gd name="T2" fmla="*/ 2 w 2"/>
                    <a:gd name="T3" fmla="*/ 11 h 11"/>
                    <a:gd name="T4" fmla="*/ 2 w 2"/>
                    <a:gd name="T5" fmla="*/ 11 h 11"/>
                    <a:gd name="T6" fmla="*/ 2 w 2"/>
                    <a:gd name="T7" fmla="*/ 11 h 11"/>
                    <a:gd name="T8" fmla="*/ 2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2" y="0"/>
                      </a:moveTo>
                      <a:cubicBezTo>
                        <a:pt x="0" y="3"/>
                        <a:pt x="1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7"/>
                        <a:pt x="0" y="3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4" name="Freeform 1654"/>
                <p:cNvSpPr>
                  <a:spLocks/>
                </p:cNvSpPr>
                <p:nvPr/>
              </p:nvSpPr>
              <p:spPr bwMode="auto">
                <a:xfrm>
                  <a:off x="2121" y="2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5" name="Freeform 1655"/>
                <p:cNvSpPr>
                  <a:spLocks/>
                </p:cNvSpPr>
                <p:nvPr/>
              </p:nvSpPr>
              <p:spPr bwMode="auto">
                <a:xfrm>
                  <a:off x="2122" y="28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6" name="Freeform 1656"/>
                <p:cNvSpPr>
                  <a:spLocks/>
                </p:cNvSpPr>
                <p:nvPr/>
              </p:nvSpPr>
              <p:spPr bwMode="auto">
                <a:xfrm>
                  <a:off x="2119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7" name="Freeform 1657"/>
                <p:cNvSpPr>
                  <a:spLocks/>
                </p:cNvSpPr>
                <p:nvPr/>
              </p:nvSpPr>
              <p:spPr bwMode="auto">
                <a:xfrm>
                  <a:off x="2120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8" name="Freeform 1658"/>
                <p:cNvSpPr>
                  <a:spLocks/>
                </p:cNvSpPr>
                <p:nvPr/>
              </p:nvSpPr>
              <p:spPr bwMode="auto">
                <a:xfrm>
                  <a:off x="2018" y="2812"/>
                  <a:ext cx="156" cy="122"/>
                </a:xfrm>
                <a:custGeom>
                  <a:avLst/>
                  <a:gdLst>
                    <a:gd name="T0" fmla="*/ 41 w 163"/>
                    <a:gd name="T1" fmla="*/ 8 h 127"/>
                    <a:gd name="T2" fmla="*/ 40 w 163"/>
                    <a:gd name="T3" fmla="*/ 11 h 127"/>
                    <a:gd name="T4" fmla="*/ 38 w 163"/>
                    <a:gd name="T5" fmla="*/ 14 h 127"/>
                    <a:gd name="T6" fmla="*/ 30 w 163"/>
                    <a:gd name="T7" fmla="*/ 25 h 127"/>
                    <a:gd name="T8" fmla="*/ 25 w 163"/>
                    <a:gd name="T9" fmla="*/ 33 h 127"/>
                    <a:gd name="T10" fmla="*/ 21 w 163"/>
                    <a:gd name="T11" fmla="*/ 44 h 127"/>
                    <a:gd name="T12" fmla="*/ 17 w 163"/>
                    <a:gd name="T13" fmla="*/ 47 h 127"/>
                    <a:gd name="T14" fmla="*/ 13 w 163"/>
                    <a:gd name="T15" fmla="*/ 58 h 127"/>
                    <a:gd name="T16" fmla="*/ 7 w 163"/>
                    <a:gd name="T17" fmla="*/ 72 h 127"/>
                    <a:gd name="T18" fmla="*/ 3 w 163"/>
                    <a:gd name="T19" fmla="*/ 73 h 127"/>
                    <a:gd name="T20" fmla="*/ 0 w 163"/>
                    <a:gd name="T21" fmla="*/ 78 h 127"/>
                    <a:gd name="T22" fmla="*/ 11 w 163"/>
                    <a:gd name="T23" fmla="*/ 84 h 127"/>
                    <a:gd name="T24" fmla="*/ 21 w 163"/>
                    <a:gd name="T25" fmla="*/ 96 h 127"/>
                    <a:gd name="T26" fmla="*/ 32 w 163"/>
                    <a:gd name="T27" fmla="*/ 104 h 127"/>
                    <a:gd name="T28" fmla="*/ 32 w 163"/>
                    <a:gd name="T29" fmla="*/ 111 h 127"/>
                    <a:gd name="T30" fmla="*/ 31 w 163"/>
                    <a:gd name="T31" fmla="*/ 114 h 127"/>
                    <a:gd name="T32" fmla="*/ 33 w 163"/>
                    <a:gd name="T33" fmla="*/ 114 h 127"/>
                    <a:gd name="T34" fmla="*/ 34 w 163"/>
                    <a:gd name="T35" fmla="*/ 115 h 127"/>
                    <a:gd name="T36" fmla="*/ 46 w 163"/>
                    <a:gd name="T37" fmla="*/ 117 h 127"/>
                    <a:gd name="T38" fmla="*/ 71 w 163"/>
                    <a:gd name="T39" fmla="*/ 127 h 127"/>
                    <a:gd name="T40" fmla="*/ 77 w 163"/>
                    <a:gd name="T41" fmla="*/ 121 h 127"/>
                    <a:gd name="T42" fmla="*/ 89 w 163"/>
                    <a:gd name="T43" fmla="*/ 120 h 127"/>
                    <a:gd name="T44" fmla="*/ 98 w 163"/>
                    <a:gd name="T45" fmla="*/ 120 h 127"/>
                    <a:gd name="T46" fmla="*/ 98 w 163"/>
                    <a:gd name="T47" fmla="*/ 119 h 127"/>
                    <a:gd name="T48" fmla="*/ 103 w 163"/>
                    <a:gd name="T49" fmla="*/ 118 h 127"/>
                    <a:gd name="T50" fmla="*/ 106 w 163"/>
                    <a:gd name="T51" fmla="*/ 118 h 127"/>
                    <a:gd name="T52" fmla="*/ 108 w 163"/>
                    <a:gd name="T53" fmla="*/ 118 h 127"/>
                    <a:gd name="T54" fmla="*/ 123 w 163"/>
                    <a:gd name="T55" fmla="*/ 110 h 127"/>
                    <a:gd name="T56" fmla="*/ 134 w 163"/>
                    <a:gd name="T57" fmla="*/ 109 h 127"/>
                    <a:gd name="T58" fmla="*/ 161 w 163"/>
                    <a:gd name="T59" fmla="*/ 79 h 127"/>
                    <a:gd name="T60" fmla="*/ 122 w 163"/>
                    <a:gd name="T61" fmla="*/ 68 h 127"/>
                    <a:gd name="T62" fmla="*/ 115 w 163"/>
                    <a:gd name="T63" fmla="*/ 61 h 127"/>
                    <a:gd name="T64" fmla="*/ 106 w 163"/>
                    <a:gd name="T65" fmla="*/ 49 h 127"/>
                    <a:gd name="T66" fmla="*/ 107 w 163"/>
                    <a:gd name="T67" fmla="*/ 47 h 127"/>
                    <a:gd name="T68" fmla="*/ 107 w 163"/>
                    <a:gd name="T69" fmla="*/ 46 h 127"/>
                    <a:gd name="T70" fmla="*/ 108 w 163"/>
                    <a:gd name="T71" fmla="*/ 45 h 127"/>
                    <a:gd name="T72" fmla="*/ 107 w 163"/>
                    <a:gd name="T73" fmla="*/ 45 h 127"/>
                    <a:gd name="T74" fmla="*/ 106 w 163"/>
                    <a:gd name="T75" fmla="*/ 44 h 127"/>
                    <a:gd name="T76" fmla="*/ 101 w 163"/>
                    <a:gd name="T77" fmla="*/ 46 h 127"/>
                    <a:gd name="T78" fmla="*/ 97 w 163"/>
                    <a:gd name="T79" fmla="*/ 32 h 127"/>
                    <a:gd name="T80" fmla="*/ 99 w 163"/>
                    <a:gd name="T81" fmla="*/ 31 h 127"/>
                    <a:gd name="T82" fmla="*/ 100 w 163"/>
                    <a:gd name="T83" fmla="*/ 29 h 127"/>
                    <a:gd name="T84" fmla="*/ 102 w 163"/>
                    <a:gd name="T85" fmla="*/ 27 h 127"/>
                    <a:gd name="T86" fmla="*/ 91 w 163"/>
                    <a:gd name="T87" fmla="*/ 15 h 127"/>
                    <a:gd name="T88" fmla="*/ 88 w 163"/>
                    <a:gd name="T89" fmla="*/ 12 h 127"/>
                    <a:gd name="T90" fmla="*/ 85 w 163"/>
                    <a:gd name="T91" fmla="*/ 9 h 127"/>
                    <a:gd name="T92" fmla="*/ 83 w 163"/>
                    <a:gd name="T93" fmla="*/ 7 h 127"/>
                    <a:gd name="T94" fmla="*/ 80 w 163"/>
                    <a:gd name="T95" fmla="*/ 4 h 127"/>
                    <a:gd name="T96" fmla="*/ 76 w 163"/>
                    <a:gd name="T97" fmla="*/ 5 h 127"/>
                    <a:gd name="T98" fmla="*/ 69 w 163"/>
                    <a:gd name="T99" fmla="*/ 4 h 127"/>
                    <a:gd name="T100" fmla="*/ 65 w 163"/>
                    <a:gd name="T101" fmla="*/ 4 h 127"/>
                    <a:gd name="T102" fmla="*/ 57 w 163"/>
                    <a:gd name="T103" fmla="*/ 2 h 127"/>
                    <a:gd name="T104" fmla="*/ 55 w 163"/>
                    <a:gd name="T105" fmla="*/ 0 h 127"/>
                    <a:gd name="T106" fmla="*/ 54 w 163"/>
                    <a:gd name="T107" fmla="*/ 3 h 127"/>
                    <a:gd name="T108" fmla="*/ 47 w 163"/>
                    <a:gd name="T109" fmla="*/ 6 h 127"/>
                    <a:gd name="T110" fmla="*/ 41 w 163"/>
                    <a:gd name="T111" fmla="*/ 6 h 127"/>
                    <a:gd name="T112" fmla="*/ 41 w 163"/>
                    <a:gd name="T113" fmla="*/ 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3" h="127">
                      <a:moveTo>
                        <a:pt x="41" y="8"/>
                      </a:move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39" y="12"/>
                      </a:cubicBezTo>
                      <a:cubicBezTo>
                        <a:pt x="39" y="13"/>
                        <a:pt x="39" y="13"/>
                        <a:pt x="38" y="14"/>
                      </a:cubicBezTo>
                      <a:cubicBezTo>
                        <a:pt x="38" y="15"/>
                        <a:pt x="37" y="17"/>
                        <a:pt x="37" y="17"/>
                      </a:cubicBezTo>
                      <a:cubicBezTo>
                        <a:pt x="37" y="21"/>
                        <a:pt x="33" y="25"/>
                        <a:pt x="30" y="25"/>
                      </a:cubicBezTo>
                      <a:cubicBezTo>
                        <a:pt x="30" y="25"/>
                        <a:pt x="29" y="27"/>
                        <a:pt x="28" y="28"/>
                      </a:cubicBezTo>
                      <a:cubicBezTo>
                        <a:pt x="27" y="30"/>
                        <a:pt x="26" y="31"/>
                        <a:pt x="25" y="33"/>
                      </a:cubicBezTo>
                      <a:cubicBezTo>
                        <a:pt x="24" y="34"/>
                        <a:pt x="24" y="35"/>
                        <a:pt x="23" y="37"/>
                      </a:cubicBezTo>
                      <a:cubicBezTo>
                        <a:pt x="23" y="40"/>
                        <a:pt x="23" y="42"/>
                        <a:pt x="21" y="44"/>
                      </a:cubicBezTo>
                      <a:cubicBezTo>
                        <a:pt x="20" y="45"/>
                        <a:pt x="19" y="45"/>
                        <a:pt x="18" y="46"/>
                      </a:cubicBezTo>
                      <a:cubicBezTo>
                        <a:pt x="17" y="46"/>
                        <a:pt x="17" y="46"/>
                        <a:pt x="17" y="47"/>
                      </a:cubicBezTo>
                      <a:cubicBezTo>
                        <a:pt x="18" y="49"/>
                        <a:pt x="17" y="51"/>
                        <a:pt x="15" y="53"/>
                      </a:cubicBezTo>
                      <a:cubicBezTo>
                        <a:pt x="14" y="55"/>
                        <a:pt x="13" y="56"/>
                        <a:pt x="13" y="58"/>
                      </a:cubicBezTo>
                      <a:cubicBezTo>
                        <a:pt x="13" y="58"/>
                        <a:pt x="13" y="70"/>
                        <a:pt x="11" y="72"/>
                      </a:cubicBezTo>
                      <a:cubicBezTo>
                        <a:pt x="10" y="73"/>
                        <a:pt x="9" y="73"/>
                        <a:pt x="7" y="72"/>
                      </a:cubicBezTo>
                      <a:cubicBezTo>
                        <a:pt x="7" y="72"/>
                        <a:pt x="6" y="72"/>
                        <a:pt x="5" y="72"/>
                      </a:cubicBezTo>
                      <a:cubicBezTo>
                        <a:pt x="3" y="72"/>
                        <a:pt x="3" y="73"/>
                        <a:pt x="3" y="73"/>
                      </a:cubicBezTo>
                      <a:cubicBezTo>
                        <a:pt x="3" y="75"/>
                        <a:pt x="2" y="76"/>
                        <a:pt x="1" y="77"/>
                      </a:cubicBezTo>
                      <a:cubicBezTo>
                        <a:pt x="1" y="77"/>
                        <a:pt x="0" y="78"/>
                        <a:pt x="0" y="78"/>
                      </a:cubicBezTo>
                      <a:cubicBezTo>
                        <a:pt x="1" y="78"/>
                        <a:pt x="3" y="79"/>
                        <a:pt x="4" y="79"/>
                      </a:cubicBezTo>
                      <a:cubicBezTo>
                        <a:pt x="7" y="80"/>
                        <a:pt x="10" y="81"/>
                        <a:pt x="11" y="84"/>
                      </a:cubicBezTo>
                      <a:cubicBezTo>
                        <a:pt x="12" y="85"/>
                        <a:pt x="13" y="86"/>
                        <a:pt x="14" y="88"/>
                      </a:cubicBezTo>
                      <a:cubicBezTo>
                        <a:pt x="17" y="90"/>
                        <a:pt x="19" y="93"/>
                        <a:pt x="21" y="96"/>
                      </a:cubicBezTo>
                      <a:cubicBezTo>
                        <a:pt x="23" y="101"/>
                        <a:pt x="27" y="103"/>
                        <a:pt x="29" y="103"/>
                      </a:cubicBezTo>
                      <a:cubicBezTo>
                        <a:pt x="30" y="103"/>
                        <a:pt x="31" y="104"/>
                        <a:pt x="32" y="104"/>
                      </a:cubicBezTo>
                      <a:cubicBezTo>
                        <a:pt x="32" y="105"/>
                        <a:pt x="32" y="106"/>
                        <a:pt x="32" y="107"/>
                      </a:cubicBezTo>
                      <a:cubicBezTo>
                        <a:pt x="32" y="108"/>
                        <a:pt x="32" y="109"/>
                        <a:pt x="32" y="111"/>
                      </a:cubicBezTo>
                      <a:cubicBezTo>
                        <a:pt x="32" y="112"/>
                        <a:pt x="32" y="112"/>
                        <a:pt x="32" y="113"/>
                      </a:cubicBezTo>
                      <a:cubicBezTo>
                        <a:pt x="31" y="113"/>
                        <a:pt x="31" y="114"/>
                        <a:pt x="31" y="114"/>
                      </a:cubicBezTo>
                      <a:cubicBezTo>
                        <a:pt x="32" y="114"/>
                        <a:pt x="32" y="114"/>
                        <a:pt x="32" y="114"/>
                      </a:cubicBezTo>
                      <a:cubicBezTo>
                        <a:pt x="33" y="114"/>
                        <a:pt x="33" y="114"/>
                        <a:pt x="33" y="114"/>
                      </a:cubicBezTo>
                      <a:cubicBezTo>
                        <a:pt x="33" y="114"/>
                        <a:pt x="33" y="115"/>
                        <a:pt x="33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6" y="115"/>
                        <a:pt x="37" y="115"/>
                      </a:cubicBezTo>
                      <a:cubicBezTo>
                        <a:pt x="40" y="115"/>
                        <a:pt x="44" y="116"/>
                        <a:pt x="46" y="117"/>
                      </a:cubicBezTo>
                      <a:cubicBezTo>
                        <a:pt x="48" y="120"/>
                        <a:pt x="56" y="124"/>
                        <a:pt x="57" y="124"/>
                      </a:cubicBezTo>
                      <a:cubicBezTo>
                        <a:pt x="59" y="124"/>
                        <a:pt x="68" y="125"/>
                        <a:pt x="71" y="127"/>
                      </a:cubicBezTo>
                      <a:cubicBezTo>
                        <a:pt x="71" y="126"/>
                        <a:pt x="72" y="126"/>
                        <a:pt x="72" y="125"/>
                      </a:cubicBezTo>
                      <a:cubicBezTo>
                        <a:pt x="73" y="124"/>
                        <a:pt x="75" y="122"/>
                        <a:pt x="77" y="121"/>
                      </a:cubicBezTo>
                      <a:cubicBezTo>
                        <a:pt x="80" y="119"/>
                        <a:pt x="83" y="118"/>
                        <a:pt x="86" y="118"/>
                      </a:cubicBezTo>
                      <a:cubicBezTo>
                        <a:pt x="88" y="118"/>
                        <a:pt x="89" y="119"/>
                        <a:pt x="89" y="120"/>
                      </a:cubicBezTo>
                      <a:cubicBezTo>
                        <a:pt x="90" y="121"/>
                        <a:pt x="91" y="122"/>
                        <a:pt x="92" y="121"/>
                      </a:cubicBezTo>
                      <a:cubicBezTo>
                        <a:pt x="93" y="121"/>
                        <a:pt x="96" y="120"/>
                        <a:pt x="98" y="120"/>
                      </a:cubicBezTo>
                      <a:cubicBezTo>
                        <a:pt x="98" y="120"/>
                        <a:pt x="98" y="120"/>
                        <a:pt x="98" y="120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4" y="118"/>
                        <a:pt x="105" y="118"/>
                        <a:pt x="106" y="118"/>
                      </a:cubicBezTo>
                      <a:cubicBezTo>
                        <a:pt x="106" y="118"/>
                        <a:pt x="107" y="118"/>
                        <a:pt x="108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8" y="118"/>
                        <a:pt x="109" y="117"/>
                        <a:pt x="110" y="116"/>
                      </a:cubicBezTo>
                      <a:cubicBezTo>
                        <a:pt x="113" y="114"/>
                        <a:pt x="117" y="110"/>
                        <a:pt x="123" y="110"/>
                      </a:cubicBezTo>
                      <a:cubicBezTo>
                        <a:pt x="124" y="110"/>
                        <a:pt x="126" y="110"/>
                        <a:pt x="127" y="110"/>
                      </a:cubicBezTo>
                      <a:cubicBezTo>
                        <a:pt x="130" y="110"/>
                        <a:pt x="132" y="111"/>
                        <a:pt x="134" y="109"/>
                      </a:cubicBezTo>
                      <a:cubicBezTo>
                        <a:pt x="136" y="106"/>
                        <a:pt x="157" y="85"/>
                        <a:pt x="163" y="79"/>
                      </a:cubicBezTo>
                      <a:cubicBezTo>
                        <a:pt x="162" y="79"/>
                        <a:pt x="162" y="79"/>
                        <a:pt x="161" y="79"/>
                      </a:cubicBezTo>
                      <a:cubicBezTo>
                        <a:pt x="159" y="79"/>
                        <a:pt x="154" y="79"/>
                        <a:pt x="145" y="76"/>
                      </a:cubicBezTo>
                      <a:cubicBezTo>
                        <a:pt x="137" y="73"/>
                        <a:pt x="125" y="68"/>
                        <a:pt x="122" y="68"/>
                      </a:cubicBezTo>
                      <a:cubicBezTo>
                        <a:pt x="121" y="67"/>
                        <a:pt x="119" y="66"/>
                        <a:pt x="117" y="64"/>
                      </a:cubicBezTo>
                      <a:cubicBezTo>
                        <a:pt x="116" y="63"/>
                        <a:pt x="115" y="61"/>
                        <a:pt x="115" y="61"/>
                      </a:cubicBezTo>
                      <a:cubicBezTo>
                        <a:pt x="111" y="59"/>
                        <a:pt x="107" y="51"/>
                        <a:pt x="107" y="50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8"/>
                        <a:pt x="106" y="48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6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8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5"/>
                      </a:cubicBezTo>
                      <a:cubicBezTo>
                        <a:pt x="104" y="46"/>
                        <a:pt x="102" y="46"/>
                        <a:pt x="101" y="46"/>
                      </a:cubicBezTo>
                      <a:cubicBezTo>
                        <a:pt x="98" y="46"/>
                        <a:pt x="97" y="45"/>
                        <a:pt x="97" y="44"/>
                      </a:cubicBezTo>
                      <a:cubicBezTo>
                        <a:pt x="96" y="43"/>
                        <a:pt x="94" y="36"/>
                        <a:pt x="97" y="32"/>
                      </a:cubicBezTo>
                      <a:cubicBezTo>
                        <a:pt x="98" y="32"/>
                        <a:pt x="98" y="31"/>
                        <a:pt x="99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0"/>
                        <a:pt x="100" y="30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8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2" y="27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98" y="22"/>
                        <a:pt x="95" y="18"/>
                        <a:pt x="91" y="15"/>
                      </a:cubicBezTo>
                      <a:cubicBezTo>
                        <a:pt x="91" y="15"/>
                        <a:pt x="91" y="15"/>
                        <a:pt x="91" y="15"/>
                      </a:cubicBezTo>
                      <a:cubicBezTo>
                        <a:pt x="90" y="14"/>
                        <a:pt x="89" y="13"/>
                        <a:pt x="88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7" y="11"/>
                        <a:pt x="86" y="10"/>
                        <a:pt x="85" y="9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4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1" y="5"/>
                        <a:pt x="80" y="5"/>
                        <a:pt x="80" y="4"/>
                      </a:cubicBezTo>
                      <a:cubicBezTo>
                        <a:pt x="80" y="4"/>
                        <a:pt x="80" y="4"/>
                        <a:pt x="79" y="4"/>
                      </a:cubicBezTo>
                      <a:cubicBezTo>
                        <a:pt x="78" y="4"/>
                        <a:pt x="77" y="4"/>
                        <a:pt x="76" y="5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0" y="5"/>
                        <a:pt x="69" y="5"/>
                        <a:pt x="69" y="4"/>
                      </a:cubicBezTo>
                      <a:cubicBezTo>
                        <a:pt x="68" y="4"/>
                        <a:pt x="68" y="4"/>
                        <a:pt x="67" y="4"/>
                      </a:cubicBezTo>
                      <a:cubicBezTo>
                        <a:pt x="67" y="4"/>
                        <a:pt x="67" y="4"/>
                        <a:pt x="65" y="4"/>
                      </a:cubicBezTo>
                      <a:cubicBezTo>
                        <a:pt x="64" y="5"/>
                        <a:pt x="63" y="5"/>
                        <a:pt x="62" y="5"/>
                      </a:cubicBezTo>
                      <a:cubicBezTo>
                        <a:pt x="60" y="5"/>
                        <a:pt x="58" y="3"/>
                        <a:pt x="57" y="2"/>
                      </a:cubicBezTo>
                      <a:cubicBezTo>
                        <a:pt x="57" y="2"/>
                        <a:pt x="56" y="2"/>
                        <a:pt x="56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4" y="1"/>
                        <a:pt x="54" y="2"/>
                      </a:cubicBezTo>
                      <a:cubicBezTo>
                        <a:pt x="54" y="2"/>
                        <a:pt x="54" y="2"/>
                        <a:pt x="54" y="3"/>
                      </a:cubicBezTo>
                      <a:cubicBezTo>
                        <a:pt x="53" y="5"/>
                        <a:pt x="52" y="7"/>
                        <a:pt x="50" y="7"/>
                      </a:cubicBezTo>
                      <a:cubicBezTo>
                        <a:pt x="49" y="7"/>
                        <a:pt x="48" y="7"/>
                        <a:pt x="47" y="6"/>
                      </a:cubicBezTo>
                      <a:cubicBezTo>
                        <a:pt x="47" y="6"/>
                        <a:pt x="47" y="6"/>
                        <a:pt x="44" y="6"/>
                      </a:cubicBezTo>
                      <a:cubicBezTo>
                        <a:pt x="43" y="6"/>
                        <a:pt x="42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7"/>
                        <a:pt x="41" y="7"/>
                        <a:pt x="41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9" name="Freeform 1659"/>
                <p:cNvSpPr>
                  <a:spLocks/>
                </p:cNvSpPr>
                <p:nvPr/>
              </p:nvSpPr>
              <p:spPr bwMode="auto">
                <a:xfrm>
                  <a:off x="2120" y="28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0" name="Freeform 1660"/>
                <p:cNvSpPr>
                  <a:spLocks/>
                </p:cNvSpPr>
                <p:nvPr/>
              </p:nvSpPr>
              <p:spPr bwMode="auto">
                <a:xfrm>
                  <a:off x="2119" y="28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1" name="Freeform 1661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2" name="Freeform 1662"/>
                <p:cNvSpPr>
                  <a:spLocks/>
                </p:cNvSpPr>
                <p:nvPr/>
              </p:nvSpPr>
              <p:spPr bwMode="auto">
                <a:xfrm>
                  <a:off x="2112" y="292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3" name="Freeform 1663"/>
                <p:cNvSpPr>
                  <a:spLocks/>
                </p:cNvSpPr>
                <p:nvPr/>
              </p:nvSpPr>
              <p:spPr bwMode="auto">
                <a:xfrm>
                  <a:off x="2056" y="28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4" name="Freeform 1664"/>
                <p:cNvSpPr>
                  <a:spLocks/>
                </p:cNvSpPr>
                <p:nvPr/>
              </p:nvSpPr>
              <p:spPr bwMode="auto">
                <a:xfrm>
                  <a:off x="2047" y="292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5" name="Freeform 1665"/>
                <p:cNvSpPr>
                  <a:spLocks/>
                </p:cNvSpPr>
                <p:nvPr/>
              </p:nvSpPr>
              <p:spPr bwMode="auto">
                <a:xfrm>
                  <a:off x="2048" y="2915"/>
                  <a:ext cx="0" cy="3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6" name="Freeform 1666"/>
                <p:cNvSpPr>
                  <a:spLocks/>
                </p:cNvSpPr>
                <p:nvPr/>
              </p:nvSpPr>
              <p:spPr bwMode="auto">
                <a:xfrm>
                  <a:off x="2055" y="28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7" name="Freeform 1667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8" name="Freeform 1668"/>
                <p:cNvSpPr>
                  <a:spLocks/>
                </p:cNvSpPr>
                <p:nvPr/>
              </p:nvSpPr>
              <p:spPr bwMode="auto">
                <a:xfrm>
                  <a:off x="2115" y="2837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9" name="Freeform 1669"/>
                <p:cNvSpPr>
                  <a:spLocks/>
                </p:cNvSpPr>
                <p:nvPr/>
              </p:nvSpPr>
              <p:spPr bwMode="auto">
                <a:xfrm>
                  <a:off x="2112" y="284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0" name="Freeform 1670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1" name="Freeform 1671"/>
                <p:cNvSpPr>
                  <a:spLocks/>
                </p:cNvSpPr>
                <p:nvPr/>
              </p:nvSpPr>
              <p:spPr bwMode="auto">
                <a:xfrm>
                  <a:off x="2120" y="285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2" name="Freeform 1672"/>
                <p:cNvSpPr>
                  <a:spLocks/>
                </p:cNvSpPr>
                <p:nvPr/>
              </p:nvSpPr>
              <p:spPr bwMode="auto">
                <a:xfrm>
                  <a:off x="2111" y="284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3" name="Freeform 1673"/>
                <p:cNvSpPr>
                  <a:spLocks/>
                </p:cNvSpPr>
                <p:nvPr/>
              </p:nvSpPr>
              <p:spPr bwMode="auto">
                <a:xfrm>
                  <a:off x="2113" y="283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4" name="Freeform 1674"/>
                <p:cNvSpPr>
                  <a:spLocks/>
                </p:cNvSpPr>
                <p:nvPr/>
              </p:nvSpPr>
              <p:spPr bwMode="auto">
                <a:xfrm>
                  <a:off x="2097" y="28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5" name="Freeform 1675"/>
                <p:cNvSpPr>
                  <a:spLocks/>
                </p:cNvSpPr>
                <p:nvPr/>
              </p:nvSpPr>
              <p:spPr bwMode="auto">
                <a:xfrm>
                  <a:off x="2082" y="281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6" name="Freeform 1676"/>
                <p:cNvSpPr>
                  <a:spLocks/>
                </p:cNvSpPr>
                <p:nvPr/>
              </p:nvSpPr>
              <p:spPr bwMode="auto">
                <a:xfrm>
                  <a:off x="2099" y="28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7" name="Freeform 1677"/>
                <p:cNvSpPr>
                  <a:spLocks/>
                </p:cNvSpPr>
                <p:nvPr/>
              </p:nvSpPr>
              <p:spPr bwMode="auto">
                <a:xfrm>
                  <a:off x="2105" y="28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8" name="Freeform 1678"/>
                <p:cNvSpPr>
                  <a:spLocks/>
                </p:cNvSpPr>
                <p:nvPr/>
              </p:nvSpPr>
              <p:spPr bwMode="auto">
                <a:xfrm>
                  <a:off x="2102" y="28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9" name="Freeform 1679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0" name="Freeform 1680"/>
                <p:cNvSpPr>
                  <a:spLocks/>
                </p:cNvSpPr>
                <p:nvPr/>
              </p:nvSpPr>
              <p:spPr bwMode="auto">
                <a:xfrm>
                  <a:off x="2066" y="2815"/>
                  <a:ext cx="3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2" y="4"/>
                        <a:pt x="0" y="4"/>
                      </a:cubicBezTo>
                      <a:cubicBezTo>
                        <a:pt x="2" y="4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1" name="Freeform 1681"/>
                <p:cNvSpPr>
                  <a:spLocks/>
                </p:cNvSpPr>
                <p:nvPr/>
              </p:nvSpPr>
              <p:spPr bwMode="auto">
                <a:xfrm>
                  <a:off x="2041" y="26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2" name="Freeform 1682"/>
                <p:cNvSpPr>
                  <a:spLocks/>
                </p:cNvSpPr>
                <p:nvPr/>
              </p:nvSpPr>
              <p:spPr bwMode="auto">
                <a:xfrm>
                  <a:off x="2042" y="26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3" name="Freeform 1683"/>
                <p:cNvSpPr>
                  <a:spLocks/>
                </p:cNvSpPr>
                <p:nvPr/>
              </p:nvSpPr>
              <p:spPr bwMode="auto">
                <a:xfrm>
                  <a:off x="2042" y="26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4" name="Freeform 1684"/>
                <p:cNvSpPr>
                  <a:spLocks/>
                </p:cNvSpPr>
                <p:nvPr/>
              </p:nvSpPr>
              <p:spPr bwMode="auto">
                <a:xfrm>
                  <a:off x="2038" y="2645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5" name="Freeform 1685"/>
                <p:cNvSpPr>
                  <a:spLocks/>
                </p:cNvSpPr>
                <p:nvPr/>
              </p:nvSpPr>
              <p:spPr bwMode="auto">
                <a:xfrm>
                  <a:off x="2039" y="2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6" name="Freeform 1686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7" name="Freeform 1687"/>
                <p:cNvSpPr>
                  <a:spLocks/>
                </p:cNvSpPr>
                <p:nvPr/>
              </p:nvSpPr>
              <p:spPr bwMode="auto">
                <a:xfrm>
                  <a:off x="2047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8" name="Freeform 1688"/>
                <p:cNvSpPr>
                  <a:spLocks/>
                </p:cNvSpPr>
                <p:nvPr/>
              </p:nvSpPr>
              <p:spPr bwMode="auto">
                <a:xfrm>
                  <a:off x="2046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9" name="Freeform 1689"/>
                <p:cNvSpPr>
                  <a:spLocks/>
                </p:cNvSpPr>
                <p:nvPr/>
              </p:nvSpPr>
              <p:spPr bwMode="auto">
                <a:xfrm>
                  <a:off x="2046" y="264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0" name="Freeform 1690"/>
                <p:cNvSpPr>
                  <a:spLocks/>
                </p:cNvSpPr>
                <p:nvPr/>
              </p:nvSpPr>
              <p:spPr bwMode="auto">
                <a:xfrm>
                  <a:off x="2043" y="2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1" name="Freeform 1691"/>
                <p:cNvSpPr>
                  <a:spLocks/>
                </p:cNvSpPr>
                <p:nvPr/>
              </p:nvSpPr>
              <p:spPr bwMode="auto">
                <a:xfrm>
                  <a:off x="2041" y="26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2" name="Freeform 1692"/>
                <p:cNvSpPr>
                  <a:spLocks/>
                </p:cNvSpPr>
                <p:nvPr/>
              </p:nvSpPr>
              <p:spPr bwMode="auto">
                <a:xfrm>
                  <a:off x="2044" y="264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3" name="Freeform 1693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4" name="Freeform 1694"/>
                <p:cNvSpPr>
                  <a:spLocks/>
                </p:cNvSpPr>
                <p:nvPr/>
              </p:nvSpPr>
              <p:spPr bwMode="auto">
                <a:xfrm>
                  <a:off x="2027" y="2921"/>
                  <a:ext cx="81" cy="101"/>
                </a:xfrm>
                <a:custGeom>
                  <a:avLst/>
                  <a:gdLst>
                    <a:gd name="T0" fmla="*/ 76 w 84"/>
                    <a:gd name="T1" fmla="*/ 8 h 105"/>
                    <a:gd name="T2" fmla="*/ 65 w 84"/>
                    <a:gd name="T3" fmla="*/ 14 h 105"/>
                    <a:gd name="T4" fmla="*/ 59 w 84"/>
                    <a:gd name="T5" fmla="*/ 16 h 105"/>
                    <a:gd name="T6" fmla="*/ 33 w 84"/>
                    <a:gd name="T7" fmla="*/ 6 h 105"/>
                    <a:gd name="T8" fmla="*/ 22 w 84"/>
                    <a:gd name="T9" fmla="*/ 4 h 105"/>
                    <a:gd name="T10" fmla="*/ 21 w 84"/>
                    <a:gd name="T11" fmla="*/ 4 h 105"/>
                    <a:gd name="T12" fmla="*/ 18 w 84"/>
                    <a:gd name="T13" fmla="*/ 3 h 105"/>
                    <a:gd name="T14" fmla="*/ 17 w 84"/>
                    <a:gd name="T15" fmla="*/ 2 h 105"/>
                    <a:gd name="T16" fmla="*/ 16 w 84"/>
                    <a:gd name="T17" fmla="*/ 2 h 105"/>
                    <a:gd name="T18" fmla="*/ 10 w 84"/>
                    <a:gd name="T19" fmla="*/ 1 h 105"/>
                    <a:gd name="T20" fmla="*/ 2 w 84"/>
                    <a:gd name="T21" fmla="*/ 6 h 105"/>
                    <a:gd name="T22" fmla="*/ 6 w 84"/>
                    <a:gd name="T23" fmla="*/ 10 h 105"/>
                    <a:gd name="T24" fmla="*/ 12 w 84"/>
                    <a:gd name="T25" fmla="*/ 22 h 105"/>
                    <a:gd name="T26" fmla="*/ 12 w 84"/>
                    <a:gd name="T27" fmla="*/ 33 h 105"/>
                    <a:gd name="T28" fmla="*/ 3 w 84"/>
                    <a:gd name="T29" fmla="*/ 47 h 105"/>
                    <a:gd name="T30" fmla="*/ 3 w 84"/>
                    <a:gd name="T31" fmla="*/ 47 h 105"/>
                    <a:gd name="T32" fmla="*/ 3 w 84"/>
                    <a:gd name="T33" fmla="*/ 48 h 105"/>
                    <a:gd name="T34" fmla="*/ 3 w 84"/>
                    <a:gd name="T35" fmla="*/ 48 h 105"/>
                    <a:gd name="T36" fmla="*/ 3 w 84"/>
                    <a:gd name="T37" fmla="*/ 49 h 105"/>
                    <a:gd name="T38" fmla="*/ 2 w 84"/>
                    <a:gd name="T39" fmla="*/ 50 h 105"/>
                    <a:gd name="T40" fmla="*/ 1 w 84"/>
                    <a:gd name="T41" fmla="*/ 51 h 105"/>
                    <a:gd name="T42" fmla="*/ 4 w 84"/>
                    <a:gd name="T43" fmla="*/ 61 h 105"/>
                    <a:gd name="T44" fmla="*/ 43 w 84"/>
                    <a:gd name="T45" fmla="*/ 87 h 105"/>
                    <a:gd name="T46" fmla="*/ 46 w 84"/>
                    <a:gd name="T47" fmla="*/ 97 h 105"/>
                    <a:gd name="T48" fmla="*/ 48 w 84"/>
                    <a:gd name="T49" fmla="*/ 98 h 105"/>
                    <a:gd name="T50" fmla="*/ 50 w 84"/>
                    <a:gd name="T51" fmla="*/ 100 h 105"/>
                    <a:gd name="T52" fmla="*/ 53 w 84"/>
                    <a:gd name="T53" fmla="*/ 101 h 105"/>
                    <a:gd name="T54" fmla="*/ 55 w 84"/>
                    <a:gd name="T55" fmla="*/ 103 h 105"/>
                    <a:gd name="T56" fmla="*/ 58 w 84"/>
                    <a:gd name="T57" fmla="*/ 105 h 105"/>
                    <a:gd name="T58" fmla="*/ 68 w 84"/>
                    <a:gd name="T59" fmla="*/ 83 h 105"/>
                    <a:gd name="T60" fmla="*/ 76 w 84"/>
                    <a:gd name="T61" fmla="*/ 77 h 105"/>
                    <a:gd name="T62" fmla="*/ 80 w 84"/>
                    <a:gd name="T63" fmla="*/ 75 h 105"/>
                    <a:gd name="T64" fmla="*/ 82 w 84"/>
                    <a:gd name="T65" fmla="*/ 73 h 105"/>
                    <a:gd name="T66" fmla="*/ 77 w 84"/>
                    <a:gd name="T67" fmla="*/ 64 h 105"/>
                    <a:gd name="T68" fmla="*/ 82 w 84"/>
                    <a:gd name="T69" fmla="*/ 14 h 105"/>
                    <a:gd name="T70" fmla="*/ 84 w 84"/>
                    <a:gd name="T71" fmla="*/ 1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4" h="105">
                      <a:moveTo>
                        <a:pt x="84" y="11"/>
                      </a:moveTo>
                      <a:cubicBezTo>
                        <a:pt x="81" y="12"/>
                        <a:pt x="78" y="11"/>
                        <a:pt x="76" y="8"/>
                      </a:cubicBezTo>
                      <a:cubicBezTo>
                        <a:pt x="74" y="8"/>
                        <a:pt x="71" y="9"/>
                        <a:pt x="69" y="10"/>
                      </a:cubicBezTo>
                      <a:cubicBezTo>
                        <a:pt x="67" y="11"/>
                        <a:pt x="66" y="13"/>
                        <a:pt x="65" y="14"/>
                      </a:cubicBezTo>
                      <a:cubicBezTo>
                        <a:pt x="64" y="16"/>
                        <a:pt x="62" y="17"/>
                        <a:pt x="61" y="17"/>
                      </a:cubicBezTo>
                      <a:cubicBezTo>
                        <a:pt x="60" y="17"/>
                        <a:pt x="60" y="17"/>
                        <a:pt x="59" y="16"/>
                      </a:cubicBezTo>
                      <a:cubicBezTo>
                        <a:pt x="58" y="16"/>
                        <a:pt x="50" y="14"/>
                        <a:pt x="47" y="14"/>
                      </a:cubicBezTo>
                      <a:cubicBezTo>
                        <a:pt x="44" y="14"/>
                        <a:pt x="35" y="8"/>
                        <a:pt x="33" y="6"/>
                      </a:cubicBezTo>
                      <a:cubicBezTo>
                        <a:pt x="32" y="6"/>
                        <a:pt x="29" y="5"/>
                        <a:pt x="27" y="5"/>
                      </a:cubicBezTo>
                      <a:cubicBezTo>
                        <a:pt x="25" y="5"/>
                        <a:pt x="23" y="5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2"/>
                      </a:cubicBezTo>
                      <a:cubicBezTo>
                        <a:pt x="16" y="2"/>
                        <a:pt x="15" y="1"/>
                        <a:pt x="15" y="1"/>
                      </a:cubicBezTo>
                      <a:cubicBezTo>
                        <a:pt x="15" y="0"/>
                        <a:pt x="13" y="0"/>
                        <a:pt x="10" y="1"/>
                      </a:cubicBezTo>
                      <a:cubicBezTo>
                        <a:pt x="8" y="1"/>
                        <a:pt x="3" y="4"/>
                        <a:pt x="3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8"/>
                        <a:pt x="12" y="33"/>
                      </a:cubicBezTo>
                      <a:cubicBezTo>
                        <a:pt x="11" y="38"/>
                        <a:pt x="6" y="44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1"/>
                      </a:cubicBezTo>
                      <a:cubicBezTo>
                        <a:pt x="2" y="51"/>
                        <a:pt x="1" y="51"/>
                        <a:pt x="1" y="51"/>
                      </a:cubicBezTo>
                      <a:cubicBezTo>
                        <a:pt x="5" y="53"/>
                        <a:pt x="9" y="55"/>
                        <a:pt x="8" y="57"/>
                      </a:cubicBezTo>
                      <a:cubicBezTo>
                        <a:pt x="8" y="60"/>
                        <a:pt x="6" y="60"/>
                        <a:pt x="4" y="61"/>
                      </a:cubicBezTo>
                      <a:cubicBezTo>
                        <a:pt x="1" y="62"/>
                        <a:pt x="0" y="62"/>
                        <a:pt x="0" y="64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3" y="94"/>
                        <a:pt x="44" y="96"/>
                        <a:pt x="46" y="97"/>
                      </a:cubicBezTo>
                      <a:cubicBezTo>
                        <a:pt x="46" y="97"/>
                        <a:pt x="46" y="97"/>
                        <a:pt x="47" y="97"/>
                      </a:cubicBezTo>
                      <a:cubicBezTo>
                        <a:pt x="47" y="97"/>
                        <a:pt x="48" y="98"/>
                        <a:pt x="48" y="98"/>
                      </a:cubicBezTo>
                      <a:cubicBezTo>
                        <a:pt x="48" y="98"/>
                        <a:pt x="48" y="98"/>
                        <a:pt x="49" y="99"/>
                      </a:cubicBezTo>
                      <a:cubicBezTo>
                        <a:pt x="49" y="99"/>
                        <a:pt x="50" y="99"/>
                        <a:pt x="50" y="100"/>
                      </a:cubicBezTo>
                      <a:cubicBezTo>
                        <a:pt x="50" y="100"/>
                        <a:pt x="51" y="100"/>
                        <a:pt x="51" y="100"/>
                      </a:cubicBezTo>
                      <a:cubicBezTo>
                        <a:pt x="52" y="101"/>
                        <a:pt x="52" y="101"/>
                        <a:pt x="53" y="101"/>
                      </a:cubicBezTo>
                      <a:cubicBezTo>
                        <a:pt x="53" y="102"/>
                        <a:pt x="53" y="102"/>
                        <a:pt x="54" y="102"/>
                      </a:cubicBezTo>
                      <a:cubicBezTo>
                        <a:pt x="54" y="102"/>
                        <a:pt x="55" y="103"/>
                        <a:pt x="55" y="103"/>
                      </a:cubicBezTo>
                      <a:cubicBezTo>
                        <a:pt x="55" y="103"/>
                        <a:pt x="56" y="104"/>
                        <a:pt x="56" y="104"/>
                      </a:cubicBezTo>
                      <a:cubicBezTo>
                        <a:pt x="57" y="104"/>
                        <a:pt x="57" y="105"/>
                        <a:pt x="58" y="105"/>
                      </a:cubicBezTo>
                      <a:cubicBezTo>
                        <a:pt x="58" y="105"/>
                        <a:pt x="58" y="105"/>
                        <a:pt x="58" y="105"/>
                      </a:cubicBezTo>
                      <a:cubicBezTo>
                        <a:pt x="62" y="96"/>
                        <a:pt x="67" y="85"/>
                        <a:pt x="68" y="83"/>
                      </a:cubicBezTo>
                      <a:cubicBezTo>
                        <a:pt x="70" y="80"/>
                        <a:pt x="72" y="79"/>
                        <a:pt x="73" y="78"/>
                      </a:cubicBezTo>
                      <a:cubicBezTo>
                        <a:pt x="74" y="78"/>
                        <a:pt x="75" y="77"/>
                        <a:pt x="76" y="77"/>
                      </a:cubicBezTo>
                      <a:cubicBezTo>
                        <a:pt x="77" y="75"/>
                        <a:pt x="78" y="75"/>
                        <a:pt x="79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1" y="74"/>
                        <a:pt x="82" y="73"/>
                      </a:cubicBezTo>
                      <a:cubicBezTo>
                        <a:pt x="82" y="73"/>
                        <a:pt x="82" y="73"/>
                        <a:pt x="82" y="72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82" y="14"/>
                        <a:pt x="82" y="14"/>
                        <a:pt x="82" y="14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5" name="Freeform 1695"/>
                <p:cNvSpPr>
                  <a:spLocks/>
                </p:cNvSpPr>
                <p:nvPr/>
              </p:nvSpPr>
              <p:spPr bwMode="auto">
                <a:xfrm>
                  <a:off x="2100" y="2932"/>
                  <a:ext cx="8" cy="11"/>
                </a:xfrm>
                <a:custGeom>
                  <a:avLst/>
                  <a:gdLst>
                    <a:gd name="T0" fmla="*/ 0 w 8"/>
                    <a:gd name="T1" fmla="*/ 11 h 11"/>
                    <a:gd name="T2" fmla="*/ 8 w 8"/>
                    <a:gd name="T3" fmla="*/ 0 h 11"/>
                    <a:gd name="T4" fmla="*/ 6 w 8"/>
                    <a:gd name="T5" fmla="*/ 3 h 11"/>
                    <a:gd name="T6" fmla="*/ 0 w 8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1">
                      <a:moveTo>
                        <a:pt x="0" y="11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6" name="Freeform 1696"/>
                <p:cNvSpPr>
                  <a:spLocks/>
                </p:cNvSpPr>
                <p:nvPr/>
              </p:nvSpPr>
              <p:spPr bwMode="auto">
                <a:xfrm>
                  <a:off x="2101" y="2982"/>
                  <a:ext cx="5" cy="8"/>
                </a:xfrm>
                <a:custGeom>
                  <a:avLst/>
                  <a:gdLst>
                    <a:gd name="T0" fmla="*/ 5 w 5"/>
                    <a:gd name="T1" fmla="*/ 8 h 8"/>
                    <a:gd name="T2" fmla="*/ 0 w 5"/>
                    <a:gd name="T3" fmla="*/ 0 h 8"/>
                    <a:gd name="T4" fmla="*/ 5 w 5"/>
                    <a:gd name="T5" fmla="*/ 8 h 8"/>
                    <a:gd name="T6" fmla="*/ 5 w 5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0" y="0"/>
                      </a:lnTo>
                      <a:lnTo>
                        <a:pt x="5" y="8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7" name="Freeform 1697"/>
                <p:cNvSpPr>
                  <a:spLocks/>
                </p:cNvSpPr>
                <p:nvPr/>
              </p:nvSpPr>
              <p:spPr bwMode="auto">
                <a:xfrm>
                  <a:off x="2046" y="2924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8" name="Freeform 1698"/>
                <p:cNvSpPr>
                  <a:spLocks/>
                </p:cNvSpPr>
                <p:nvPr/>
              </p:nvSpPr>
              <p:spPr bwMode="auto">
                <a:xfrm>
                  <a:off x="2029" y="292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9" name="Freeform 1699"/>
                <p:cNvSpPr>
                  <a:spLocks/>
                </p:cNvSpPr>
                <p:nvPr/>
              </p:nvSpPr>
              <p:spPr bwMode="auto">
                <a:xfrm>
                  <a:off x="2043" y="292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0" name="Freeform 1700"/>
                <p:cNvSpPr>
                  <a:spLocks/>
                </p:cNvSpPr>
                <p:nvPr/>
              </p:nvSpPr>
              <p:spPr bwMode="auto">
                <a:xfrm>
                  <a:off x="2108" y="29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1" name="Freeform 1701"/>
                <p:cNvSpPr>
                  <a:spLocks/>
                </p:cNvSpPr>
                <p:nvPr/>
              </p:nvSpPr>
              <p:spPr bwMode="auto">
                <a:xfrm>
                  <a:off x="2044" y="29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2" name="Freeform 1702"/>
                <p:cNvSpPr>
                  <a:spLocks/>
                </p:cNvSpPr>
                <p:nvPr/>
              </p:nvSpPr>
              <p:spPr bwMode="auto">
                <a:xfrm>
                  <a:off x="1981" y="2930"/>
                  <a:ext cx="54" cy="56"/>
                </a:xfrm>
                <a:custGeom>
                  <a:avLst/>
                  <a:gdLst>
                    <a:gd name="T0" fmla="*/ 45 w 56"/>
                    <a:gd name="T1" fmla="*/ 2 h 59"/>
                    <a:gd name="T2" fmla="*/ 36 w 56"/>
                    <a:gd name="T3" fmla="*/ 3 h 59"/>
                    <a:gd name="T4" fmla="*/ 34 w 56"/>
                    <a:gd name="T5" fmla="*/ 3 h 59"/>
                    <a:gd name="T6" fmla="*/ 28 w 56"/>
                    <a:gd name="T7" fmla="*/ 7 h 59"/>
                    <a:gd name="T8" fmla="*/ 21 w 56"/>
                    <a:gd name="T9" fmla="*/ 4 h 59"/>
                    <a:gd name="T10" fmla="*/ 19 w 56"/>
                    <a:gd name="T11" fmla="*/ 4 h 59"/>
                    <a:gd name="T12" fmla="*/ 17 w 56"/>
                    <a:gd name="T13" fmla="*/ 5 h 59"/>
                    <a:gd name="T14" fmla="*/ 14 w 56"/>
                    <a:gd name="T15" fmla="*/ 14 h 59"/>
                    <a:gd name="T16" fmla="*/ 17 w 56"/>
                    <a:gd name="T17" fmla="*/ 20 h 59"/>
                    <a:gd name="T18" fmla="*/ 14 w 56"/>
                    <a:gd name="T19" fmla="*/ 26 h 59"/>
                    <a:gd name="T20" fmla="*/ 7 w 56"/>
                    <a:gd name="T21" fmla="*/ 33 h 59"/>
                    <a:gd name="T22" fmla="*/ 3 w 56"/>
                    <a:gd name="T23" fmla="*/ 40 h 59"/>
                    <a:gd name="T24" fmla="*/ 0 w 56"/>
                    <a:gd name="T25" fmla="*/ 53 h 59"/>
                    <a:gd name="T26" fmla="*/ 0 w 56"/>
                    <a:gd name="T27" fmla="*/ 56 h 59"/>
                    <a:gd name="T28" fmla="*/ 0 w 56"/>
                    <a:gd name="T29" fmla="*/ 59 h 59"/>
                    <a:gd name="T30" fmla="*/ 0 w 56"/>
                    <a:gd name="T31" fmla="*/ 59 h 59"/>
                    <a:gd name="T32" fmla="*/ 6 w 56"/>
                    <a:gd name="T33" fmla="*/ 57 h 59"/>
                    <a:gd name="T34" fmla="*/ 8 w 56"/>
                    <a:gd name="T35" fmla="*/ 56 h 59"/>
                    <a:gd name="T36" fmla="*/ 10 w 56"/>
                    <a:gd name="T37" fmla="*/ 55 h 59"/>
                    <a:gd name="T38" fmla="*/ 11 w 56"/>
                    <a:gd name="T39" fmla="*/ 55 h 59"/>
                    <a:gd name="T40" fmla="*/ 12 w 56"/>
                    <a:gd name="T41" fmla="*/ 55 h 59"/>
                    <a:gd name="T42" fmla="*/ 13 w 56"/>
                    <a:gd name="T43" fmla="*/ 54 h 59"/>
                    <a:gd name="T44" fmla="*/ 22 w 56"/>
                    <a:gd name="T45" fmla="*/ 54 h 59"/>
                    <a:gd name="T46" fmla="*/ 45 w 56"/>
                    <a:gd name="T47" fmla="*/ 41 h 59"/>
                    <a:gd name="T48" fmla="*/ 46 w 56"/>
                    <a:gd name="T49" fmla="*/ 41 h 59"/>
                    <a:gd name="T50" fmla="*/ 46 w 56"/>
                    <a:gd name="T51" fmla="*/ 39 h 59"/>
                    <a:gd name="T52" fmla="*/ 47 w 56"/>
                    <a:gd name="T53" fmla="*/ 38 h 59"/>
                    <a:gd name="T54" fmla="*/ 47 w 56"/>
                    <a:gd name="T55" fmla="*/ 37 h 59"/>
                    <a:gd name="T56" fmla="*/ 48 w 56"/>
                    <a:gd name="T57" fmla="*/ 37 h 59"/>
                    <a:gd name="T58" fmla="*/ 48 w 56"/>
                    <a:gd name="T59" fmla="*/ 36 h 59"/>
                    <a:gd name="T60" fmla="*/ 48 w 56"/>
                    <a:gd name="T61" fmla="*/ 36 h 59"/>
                    <a:gd name="T62" fmla="*/ 56 w 56"/>
                    <a:gd name="T63" fmla="*/ 23 h 59"/>
                    <a:gd name="T64" fmla="*/ 56 w 56"/>
                    <a:gd name="T65" fmla="*/ 15 h 59"/>
                    <a:gd name="T66" fmla="*/ 50 w 56"/>
                    <a:gd name="T67" fmla="*/ 3 h 59"/>
                    <a:gd name="T68" fmla="*/ 47 w 56"/>
                    <a:gd name="T6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59">
                      <a:moveTo>
                        <a:pt x="47" y="0"/>
                      </a:moveTo>
                      <a:cubicBezTo>
                        <a:pt x="47" y="1"/>
                        <a:pt x="46" y="1"/>
                        <a:pt x="45" y="2"/>
                      </a:cubicBezTo>
                      <a:cubicBezTo>
                        <a:pt x="45" y="2"/>
                        <a:pt x="45" y="4"/>
                        <a:pt x="40" y="4"/>
                      </a:cubicBezTo>
                      <a:cubicBezTo>
                        <a:pt x="39" y="4"/>
                        <a:pt x="37" y="4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3" y="4"/>
                        <a:pt x="30" y="5"/>
                        <a:pt x="30" y="6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6" y="7"/>
                        <a:pt x="25" y="6"/>
                        <a:pt x="24" y="5"/>
                      </a:cubicBezTo>
                      <a:cubicBezTo>
                        <a:pt x="23" y="5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6" y="5"/>
                        <a:pt x="15" y="6"/>
                        <a:pt x="14" y="6"/>
                      </a:cubicBezTo>
                      <a:cubicBezTo>
                        <a:pt x="14" y="8"/>
                        <a:pt x="14" y="12"/>
                        <a:pt x="14" y="14"/>
                      </a:cubicBezTo>
                      <a:cubicBezTo>
                        <a:pt x="14" y="15"/>
                        <a:pt x="14" y="15"/>
                        <a:pt x="15" y="16"/>
                      </a:cubicBezTo>
                      <a:cubicBezTo>
                        <a:pt x="16" y="16"/>
                        <a:pt x="17" y="18"/>
                        <a:pt x="17" y="20"/>
                      </a:cubicBezTo>
                      <a:cubicBezTo>
                        <a:pt x="17" y="22"/>
                        <a:pt x="16" y="23"/>
                        <a:pt x="15" y="25"/>
                      </a:cubicBezTo>
                      <a:cubicBezTo>
                        <a:pt x="15" y="25"/>
                        <a:pt x="14" y="26"/>
                        <a:pt x="14" y="26"/>
                      </a:cubicBezTo>
                      <a:cubicBezTo>
                        <a:pt x="14" y="29"/>
                        <a:pt x="10" y="30"/>
                        <a:pt x="8" y="31"/>
                      </a:cubicBezTo>
                      <a:cubicBezTo>
                        <a:pt x="8" y="31"/>
                        <a:pt x="7" y="32"/>
                        <a:pt x="7" y="33"/>
                      </a:cubicBezTo>
                      <a:cubicBezTo>
                        <a:pt x="6" y="34"/>
                        <a:pt x="6" y="35"/>
                        <a:pt x="4" y="37"/>
                      </a:cubicBezTo>
                      <a:cubicBezTo>
                        <a:pt x="4" y="37"/>
                        <a:pt x="4" y="38"/>
                        <a:pt x="3" y="40"/>
                      </a:cubicBezTo>
                      <a:cubicBezTo>
                        <a:pt x="3" y="41"/>
                        <a:pt x="3" y="42"/>
                        <a:pt x="2" y="44"/>
                      </a:cubicBezTo>
                      <a:cubicBezTo>
                        <a:pt x="1" y="46"/>
                        <a:pt x="0" y="50"/>
                        <a:pt x="0" y="53"/>
                      </a:cubicBezTo>
                      <a:cubicBezTo>
                        <a:pt x="0" y="53"/>
                        <a:pt x="0" y="54"/>
                        <a:pt x="0" y="55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7"/>
                        <a:pt x="0" y="58"/>
                        <a:pt x="0" y="58"/>
                      </a:cubicBezTo>
                      <a:cubicBezTo>
                        <a:pt x="0" y="58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2" y="58"/>
                        <a:pt x="2" y="57"/>
                        <a:pt x="6" y="57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1" y="55"/>
                        <a:pt x="11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3" y="55"/>
                        <a:pt x="13" y="55"/>
                      </a:cubicBezTo>
                      <a:cubicBezTo>
                        <a:pt x="13" y="55"/>
                        <a:pt x="13" y="54"/>
                        <a:pt x="13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49"/>
                        <a:pt x="27" y="43"/>
                        <a:pt x="31" y="41"/>
                      </a:cubicBezTo>
                      <a:cubicBezTo>
                        <a:pt x="35" y="40"/>
                        <a:pt x="40" y="40"/>
                        <a:pt x="45" y="41"/>
                      </a:cubicBez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9" y="35"/>
                        <a:pt x="49" y="35"/>
                      </a:cubicBezTo>
                      <a:cubicBezTo>
                        <a:pt x="51" y="33"/>
                        <a:pt x="55" y="27"/>
                        <a:pt x="56" y="23"/>
                      </a:cubicBezTo>
                      <a:cubicBezTo>
                        <a:pt x="56" y="22"/>
                        <a:pt x="56" y="22"/>
                        <a:pt x="56" y="21"/>
                      </a:cubicBezTo>
                      <a:cubicBezTo>
                        <a:pt x="56" y="18"/>
                        <a:pt x="56" y="16"/>
                        <a:pt x="56" y="15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3" name="Freeform 1703"/>
                <p:cNvSpPr>
                  <a:spLocks/>
                </p:cNvSpPr>
                <p:nvPr/>
              </p:nvSpPr>
              <p:spPr bwMode="auto">
                <a:xfrm>
                  <a:off x="1982" y="2984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1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4" name="Freeform 1704"/>
                <p:cNvSpPr>
                  <a:spLocks/>
                </p:cNvSpPr>
                <p:nvPr/>
              </p:nvSpPr>
              <p:spPr bwMode="auto">
                <a:xfrm>
                  <a:off x="1981" y="298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5" name="Freeform 1705"/>
                <p:cNvSpPr>
                  <a:spLocks/>
                </p:cNvSpPr>
                <p:nvPr/>
              </p:nvSpPr>
              <p:spPr bwMode="auto">
                <a:xfrm>
                  <a:off x="1989" y="298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6" name="Freeform 1706"/>
                <p:cNvSpPr>
                  <a:spLocks/>
                </p:cNvSpPr>
                <p:nvPr/>
              </p:nvSpPr>
              <p:spPr bwMode="auto">
                <a:xfrm>
                  <a:off x="1981" y="29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7" name="Freeform 1707"/>
                <p:cNvSpPr>
                  <a:spLocks/>
                </p:cNvSpPr>
                <p:nvPr/>
              </p:nvSpPr>
              <p:spPr bwMode="auto">
                <a:xfrm>
                  <a:off x="1995" y="2935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8" name="Freeform 1708"/>
                <p:cNvSpPr>
                  <a:spLocks/>
                </p:cNvSpPr>
                <p:nvPr/>
              </p:nvSpPr>
              <p:spPr bwMode="auto">
                <a:xfrm>
                  <a:off x="2001" y="293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79" name="Freeform 1709"/>
                <p:cNvSpPr>
                  <a:spLocks/>
                </p:cNvSpPr>
                <p:nvPr/>
              </p:nvSpPr>
              <p:spPr bwMode="auto">
                <a:xfrm>
                  <a:off x="1999" y="293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0" name="Freeform 1710"/>
                <p:cNvSpPr>
                  <a:spLocks/>
                </p:cNvSpPr>
                <p:nvPr/>
              </p:nvSpPr>
              <p:spPr bwMode="auto">
                <a:xfrm>
                  <a:off x="2025" y="29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1" name="Freeform 1711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2" name="Freeform 1712"/>
                <p:cNvSpPr>
                  <a:spLocks/>
                </p:cNvSpPr>
                <p:nvPr/>
              </p:nvSpPr>
              <p:spPr bwMode="auto">
                <a:xfrm>
                  <a:off x="2026" y="296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3" name="Freeform 1713"/>
                <p:cNvSpPr>
                  <a:spLocks/>
                </p:cNvSpPr>
                <p:nvPr/>
              </p:nvSpPr>
              <p:spPr bwMode="auto">
                <a:xfrm>
                  <a:off x="2027" y="2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4" name="Freeform 1714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5" name="Freeform 1715"/>
                <p:cNvSpPr>
                  <a:spLocks/>
                </p:cNvSpPr>
                <p:nvPr/>
              </p:nvSpPr>
              <p:spPr bwMode="auto">
                <a:xfrm>
                  <a:off x="2035" y="2944"/>
                  <a:ext cx="0" cy="6"/>
                </a:xfrm>
                <a:custGeom>
                  <a:avLst/>
                  <a:gdLst>
                    <a:gd name="T0" fmla="*/ 0 h 6"/>
                    <a:gd name="T1" fmla="*/ 0 h 6"/>
                    <a:gd name="T2" fmla="*/ 6 h 6"/>
                    <a:gd name="T3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6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6" name="Freeform 1716"/>
                <p:cNvSpPr>
                  <a:spLocks/>
                </p:cNvSpPr>
                <p:nvPr/>
              </p:nvSpPr>
              <p:spPr bwMode="auto">
                <a:xfrm>
                  <a:off x="2026" y="29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7" name="Freeform 1717"/>
                <p:cNvSpPr>
                  <a:spLocks/>
                </p:cNvSpPr>
                <p:nvPr/>
              </p:nvSpPr>
              <p:spPr bwMode="auto">
                <a:xfrm>
                  <a:off x="2025" y="29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8" name="Freeform 1718"/>
                <p:cNvSpPr>
                  <a:spLocks/>
                </p:cNvSpPr>
                <p:nvPr/>
              </p:nvSpPr>
              <p:spPr bwMode="auto">
                <a:xfrm>
                  <a:off x="2127" y="3108"/>
                  <a:ext cx="75" cy="147"/>
                </a:xfrm>
                <a:custGeom>
                  <a:avLst/>
                  <a:gdLst>
                    <a:gd name="T0" fmla="*/ 69 w 79"/>
                    <a:gd name="T1" fmla="*/ 4 h 154"/>
                    <a:gd name="T2" fmla="*/ 67 w 79"/>
                    <a:gd name="T3" fmla="*/ 0 h 154"/>
                    <a:gd name="T4" fmla="*/ 65 w 79"/>
                    <a:gd name="T5" fmla="*/ 2 h 154"/>
                    <a:gd name="T6" fmla="*/ 64 w 79"/>
                    <a:gd name="T7" fmla="*/ 9 h 154"/>
                    <a:gd name="T8" fmla="*/ 63 w 79"/>
                    <a:gd name="T9" fmla="*/ 13 h 154"/>
                    <a:gd name="T10" fmla="*/ 55 w 79"/>
                    <a:gd name="T11" fmla="*/ 16 h 154"/>
                    <a:gd name="T12" fmla="*/ 52 w 79"/>
                    <a:gd name="T13" fmla="*/ 17 h 154"/>
                    <a:gd name="T14" fmla="*/ 52 w 79"/>
                    <a:gd name="T15" fmla="*/ 18 h 154"/>
                    <a:gd name="T16" fmla="*/ 51 w 79"/>
                    <a:gd name="T17" fmla="*/ 23 h 154"/>
                    <a:gd name="T18" fmla="*/ 51 w 79"/>
                    <a:gd name="T19" fmla="*/ 24 h 154"/>
                    <a:gd name="T20" fmla="*/ 51 w 79"/>
                    <a:gd name="T21" fmla="*/ 28 h 154"/>
                    <a:gd name="T22" fmla="*/ 42 w 79"/>
                    <a:gd name="T23" fmla="*/ 34 h 154"/>
                    <a:gd name="T24" fmla="*/ 36 w 79"/>
                    <a:gd name="T25" fmla="*/ 37 h 154"/>
                    <a:gd name="T26" fmla="*/ 25 w 79"/>
                    <a:gd name="T27" fmla="*/ 42 h 154"/>
                    <a:gd name="T28" fmla="*/ 19 w 79"/>
                    <a:gd name="T29" fmla="*/ 43 h 154"/>
                    <a:gd name="T30" fmla="*/ 11 w 79"/>
                    <a:gd name="T31" fmla="*/ 45 h 154"/>
                    <a:gd name="T32" fmla="*/ 11 w 79"/>
                    <a:gd name="T33" fmla="*/ 49 h 154"/>
                    <a:gd name="T34" fmla="*/ 8 w 79"/>
                    <a:gd name="T35" fmla="*/ 59 h 154"/>
                    <a:gd name="T36" fmla="*/ 10 w 79"/>
                    <a:gd name="T37" fmla="*/ 77 h 154"/>
                    <a:gd name="T38" fmla="*/ 7 w 79"/>
                    <a:gd name="T39" fmla="*/ 102 h 154"/>
                    <a:gd name="T40" fmla="*/ 3 w 79"/>
                    <a:gd name="T41" fmla="*/ 127 h 154"/>
                    <a:gd name="T42" fmla="*/ 6 w 79"/>
                    <a:gd name="T43" fmla="*/ 137 h 154"/>
                    <a:gd name="T44" fmla="*/ 10 w 79"/>
                    <a:gd name="T45" fmla="*/ 148 h 154"/>
                    <a:gd name="T46" fmla="*/ 24 w 79"/>
                    <a:gd name="T47" fmla="*/ 154 h 154"/>
                    <a:gd name="T48" fmla="*/ 27 w 79"/>
                    <a:gd name="T49" fmla="*/ 153 h 154"/>
                    <a:gd name="T50" fmla="*/ 34 w 79"/>
                    <a:gd name="T51" fmla="*/ 151 h 154"/>
                    <a:gd name="T52" fmla="*/ 39 w 79"/>
                    <a:gd name="T53" fmla="*/ 149 h 154"/>
                    <a:gd name="T54" fmla="*/ 49 w 79"/>
                    <a:gd name="T55" fmla="*/ 119 h 154"/>
                    <a:gd name="T56" fmla="*/ 55 w 79"/>
                    <a:gd name="T57" fmla="*/ 102 h 154"/>
                    <a:gd name="T58" fmla="*/ 67 w 79"/>
                    <a:gd name="T59" fmla="*/ 59 h 154"/>
                    <a:gd name="T60" fmla="*/ 68 w 79"/>
                    <a:gd name="T61" fmla="*/ 52 h 154"/>
                    <a:gd name="T62" fmla="*/ 69 w 79"/>
                    <a:gd name="T63" fmla="*/ 47 h 154"/>
                    <a:gd name="T64" fmla="*/ 69 w 79"/>
                    <a:gd name="T65" fmla="*/ 37 h 154"/>
                    <a:gd name="T66" fmla="*/ 72 w 79"/>
                    <a:gd name="T67" fmla="*/ 36 h 154"/>
                    <a:gd name="T68" fmla="*/ 75 w 79"/>
                    <a:gd name="T69" fmla="*/ 38 h 154"/>
                    <a:gd name="T70" fmla="*/ 77 w 79"/>
                    <a:gd name="T71" fmla="*/ 40 h 154"/>
                    <a:gd name="T72" fmla="*/ 78 w 79"/>
                    <a:gd name="T73" fmla="*/ 37 h 154"/>
                    <a:gd name="T74" fmla="*/ 77 w 79"/>
                    <a:gd name="T75" fmla="*/ 28 h 154"/>
                    <a:gd name="T76" fmla="*/ 74 w 79"/>
                    <a:gd name="T77" fmla="*/ 16 h 154"/>
                    <a:gd name="T78" fmla="*/ 69 w 79"/>
                    <a:gd name="T79" fmla="*/ 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9" h="154">
                      <a:moveTo>
                        <a:pt x="69" y="4"/>
                      </a:moveTo>
                      <a:cubicBezTo>
                        <a:pt x="68" y="2"/>
                        <a:pt x="67" y="1"/>
                        <a:pt x="67" y="0"/>
                      </a:cubicBezTo>
                      <a:cubicBezTo>
                        <a:pt x="66" y="1"/>
                        <a:pt x="66" y="2"/>
                        <a:pt x="65" y="2"/>
                      </a:cubicBezTo>
                      <a:cubicBezTo>
                        <a:pt x="65" y="3"/>
                        <a:pt x="64" y="6"/>
                        <a:pt x="64" y="9"/>
                      </a:cubicBezTo>
                      <a:cubicBezTo>
                        <a:pt x="65" y="10"/>
                        <a:pt x="64" y="11"/>
                        <a:pt x="63" y="13"/>
                      </a:cubicBezTo>
                      <a:cubicBezTo>
                        <a:pt x="61" y="15"/>
                        <a:pt x="58" y="16"/>
                        <a:pt x="55" y="16"/>
                      </a:cubicBezTo>
                      <a:cubicBezTo>
                        <a:pt x="54" y="16"/>
                        <a:pt x="53" y="16"/>
                        <a:pt x="52" y="17"/>
                      </a:cubicBez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3" y="21"/>
                        <a:pt x="52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2" y="25"/>
                        <a:pt x="52" y="27"/>
                        <a:pt x="51" y="28"/>
                      </a:cubicBezTo>
                      <a:cubicBezTo>
                        <a:pt x="50" y="31"/>
                        <a:pt x="46" y="34"/>
                        <a:pt x="42" y="34"/>
                      </a:cubicBezTo>
                      <a:cubicBezTo>
                        <a:pt x="40" y="34"/>
                        <a:pt x="38" y="36"/>
                        <a:pt x="36" y="37"/>
                      </a:cubicBezTo>
                      <a:cubicBezTo>
                        <a:pt x="32" y="40"/>
                        <a:pt x="29" y="42"/>
                        <a:pt x="25" y="42"/>
                      </a:cubicBezTo>
                      <a:cubicBezTo>
                        <a:pt x="23" y="42"/>
                        <a:pt x="21" y="42"/>
                        <a:pt x="19" y="43"/>
                      </a:cubicBezTo>
                      <a:cubicBezTo>
                        <a:pt x="16" y="44"/>
                        <a:pt x="14" y="45"/>
                        <a:pt x="11" y="45"/>
                      </a:cubicBezTo>
                      <a:cubicBezTo>
                        <a:pt x="11" y="45"/>
                        <a:pt x="11" y="47"/>
                        <a:pt x="11" y="49"/>
                      </a:cubicBezTo>
                      <a:cubicBezTo>
                        <a:pt x="10" y="52"/>
                        <a:pt x="10" y="55"/>
                        <a:pt x="8" y="59"/>
                      </a:cubicBezTo>
                      <a:cubicBezTo>
                        <a:pt x="6" y="63"/>
                        <a:pt x="6" y="69"/>
                        <a:pt x="10" y="77"/>
                      </a:cubicBezTo>
                      <a:cubicBezTo>
                        <a:pt x="13" y="85"/>
                        <a:pt x="16" y="92"/>
                        <a:pt x="7" y="102"/>
                      </a:cubicBezTo>
                      <a:cubicBezTo>
                        <a:pt x="0" y="111"/>
                        <a:pt x="0" y="121"/>
                        <a:pt x="3" y="127"/>
                      </a:cubicBezTo>
                      <a:cubicBezTo>
                        <a:pt x="4" y="130"/>
                        <a:pt x="5" y="133"/>
                        <a:pt x="6" y="137"/>
                      </a:cubicBezTo>
                      <a:cubicBezTo>
                        <a:pt x="7" y="141"/>
                        <a:pt x="8" y="145"/>
                        <a:pt x="10" y="148"/>
                      </a:cubicBezTo>
                      <a:cubicBezTo>
                        <a:pt x="13" y="151"/>
                        <a:pt x="19" y="154"/>
                        <a:pt x="24" y="154"/>
                      </a:cubicBezTo>
                      <a:cubicBezTo>
                        <a:pt x="25" y="154"/>
                        <a:pt x="26" y="153"/>
                        <a:pt x="27" y="153"/>
                      </a:cubicBezTo>
                      <a:cubicBezTo>
                        <a:pt x="29" y="151"/>
                        <a:pt x="32" y="151"/>
                        <a:pt x="34" y="151"/>
                      </a:cubicBezTo>
                      <a:cubicBezTo>
                        <a:pt x="36" y="151"/>
                        <a:pt x="37" y="150"/>
                        <a:pt x="39" y="149"/>
                      </a:cubicBezTo>
                      <a:cubicBezTo>
                        <a:pt x="41" y="146"/>
                        <a:pt x="45" y="132"/>
                        <a:pt x="49" y="119"/>
                      </a:cubicBezTo>
                      <a:cubicBezTo>
                        <a:pt x="51" y="113"/>
                        <a:pt x="53" y="107"/>
                        <a:pt x="55" y="102"/>
                      </a:cubicBezTo>
                      <a:cubicBezTo>
                        <a:pt x="59" y="89"/>
                        <a:pt x="67" y="63"/>
                        <a:pt x="67" y="59"/>
                      </a:cubicBezTo>
                      <a:cubicBezTo>
                        <a:pt x="66" y="56"/>
                        <a:pt x="67" y="54"/>
                        <a:pt x="68" y="52"/>
                      </a:cubicBezTo>
                      <a:cubicBezTo>
                        <a:pt x="69" y="50"/>
                        <a:pt x="70" y="49"/>
                        <a:pt x="69" y="47"/>
                      </a:cubicBezTo>
                      <a:cubicBezTo>
                        <a:pt x="67" y="43"/>
                        <a:pt x="68" y="39"/>
                        <a:pt x="69" y="37"/>
                      </a:cubicBezTo>
                      <a:cubicBezTo>
                        <a:pt x="70" y="36"/>
                        <a:pt x="72" y="36"/>
                        <a:pt x="72" y="36"/>
                      </a:cubicBezTo>
                      <a:cubicBezTo>
                        <a:pt x="73" y="36"/>
                        <a:pt x="74" y="36"/>
                        <a:pt x="75" y="38"/>
                      </a:cubicBezTo>
                      <a:cubicBezTo>
                        <a:pt x="76" y="39"/>
                        <a:pt x="77" y="40"/>
                        <a:pt x="77" y="40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cubicBezTo>
                        <a:pt x="79" y="35"/>
                        <a:pt x="78" y="31"/>
                        <a:pt x="77" y="28"/>
                      </a:cubicBezTo>
                      <a:cubicBezTo>
                        <a:pt x="76" y="24"/>
                        <a:pt x="74" y="20"/>
                        <a:pt x="74" y="16"/>
                      </a:cubicBezTo>
                      <a:cubicBezTo>
                        <a:pt x="74" y="12"/>
                        <a:pt x="71" y="7"/>
                        <a:pt x="6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89" name="Freeform 1719"/>
                <p:cNvSpPr>
                  <a:spLocks/>
                </p:cNvSpPr>
                <p:nvPr/>
              </p:nvSpPr>
              <p:spPr bwMode="auto">
                <a:xfrm>
                  <a:off x="2124" y="27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0" name="Freeform 1720"/>
                <p:cNvSpPr>
                  <a:spLocks/>
                </p:cNvSpPr>
                <p:nvPr/>
              </p:nvSpPr>
              <p:spPr bwMode="auto">
                <a:xfrm>
                  <a:off x="2128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1" name="Freeform 1721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2" name="Freeform 1722"/>
                <p:cNvSpPr>
                  <a:spLocks/>
                </p:cNvSpPr>
                <p:nvPr/>
              </p:nvSpPr>
              <p:spPr bwMode="auto">
                <a:xfrm>
                  <a:off x="2126" y="279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3" name="Freeform 1723"/>
                <p:cNvSpPr>
                  <a:spLocks/>
                </p:cNvSpPr>
                <p:nvPr/>
              </p:nvSpPr>
              <p:spPr bwMode="auto">
                <a:xfrm>
                  <a:off x="2127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4" name="Freeform 1724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5" name="Freeform 1725"/>
                <p:cNvSpPr>
                  <a:spLocks/>
                </p:cNvSpPr>
                <p:nvPr/>
              </p:nvSpPr>
              <p:spPr bwMode="auto">
                <a:xfrm>
                  <a:off x="2125" y="27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6" name="Freeform 1726"/>
                <p:cNvSpPr>
                  <a:spLocks/>
                </p:cNvSpPr>
                <p:nvPr/>
              </p:nvSpPr>
              <p:spPr bwMode="auto">
                <a:xfrm>
                  <a:off x="1970" y="3108"/>
                  <a:ext cx="10" cy="9"/>
                </a:xfrm>
                <a:custGeom>
                  <a:avLst/>
                  <a:gdLst>
                    <a:gd name="T0" fmla="*/ 4 w 10"/>
                    <a:gd name="T1" fmla="*/ 9 h 10"/>
                    <a:gd name="T2" fmla="*/ 9 w 10"/>
                    <a:gd name="T3" fmla="*/ 9 h 10"/>
                    <a:gd name="T4" fmla="*/ 10 w 10"/>
                    <a:gd name="T5" fmla="*/ 6 h 10"/>
                    <a:gd name="T6" fmla="*/ 10 w 10"/>
                    <a:gd name="T7" fmla="*/ 0 h 10"/>
                    <a:gd name="T8" fmla="*/ 10 w 10"/>
                    <a:gd name="T9" fmla="*/ 1 h 10"/>
                    <a:gd name="T10" fmla="*/ 3 w 10"/>
                    <a:gd name="T11" fmla="*/ 2 h 10"/>
                    <a:gd name="T12" fmla="*/ 0 w 10"/>
                    <a:gd name="T13" fmla="*/ 0 h 10"/>
                    <a:gd name="T14" fmla="*/ 0 w 10"/>
                    <a:gd name="T15" fmla="*/ 1 h 10"/>
                    <a:gd name="T16" fmla="*/ 4 w 10"/>
                    <a:gd name="T1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4" y="9"/>
                      </a:moveTo>
                      <a:cubicBezTo>
                        <a:pt x="5" y="10"/>
                        <a:pt x="8" y="9"/>
                        <a:pt x="9" y="9"/>
                      </a:cubicBezTo>
                      <a:cubicBezTo>
                        <a:pt x="10" y="9"/>
                        <a:pt x="10" y="8"/>
                        <a:pt x="10" y="6"/>
                      </a:cubicBezTo>
                      <a:cubicBezTo>
                        <a:pt x="10" y="5"/>
                        <a:pt x="10" y="2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8" y="2"/>
                        <a:pt x="6" y="3"/>
                        <a:pt x="3" y="2"/>
                      </a:cubicBez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2" y="8"/>
                        <a:pt x="4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7" name="Freeform 1727"/>
                <p:cNvSpPr>
                  <a:spLocks/>
                </p:cNvSpPr>
                <p:nvPr/>
              </p:nvSpPr>
              <p:spPr bwMode="auto">
                <a:xfrm>
                  <a:off x="1801" y="2916"/>
                  <a:ext cx="193" cy="191"/>
                </a:xfrm>
                <a:custGeom>
                  <a:avLst/>
                  <a:gdLst>
                    <a:gd name="T0" fmla="*/ 128 w 202"/>
                    <a:gd name="T1" fmla="*/ 182 h 199"/>
                    <a:gd name="T2" fmla="*/ 131 w 202"/>
                    <a:gd name="T3" fmla="*/ 186 h 199"/>
                    <a:gd name="T4" fmla="*/ 141 w 202"/>
                    <a:gd name="T5" fmla="*/ 191 h 199"/>
                    <a:gd name="T6" fmla="*/ 159 w 202"/>
                    <a:gd name="T7" fmla="*/ 190 h 199"/>
                    <a:gd name="T8" fmla="*/ 173 w 202"/>
                    <a:gd name="T9" fmla="*/ 195 h 199"/>
                    <a:gd name="T10" fmla="*/ 174 w 202"/>
                    <a:gd name="T11" fmla="*/ 176 h 199"/>
                    <a:gd name="T12" fmla="*/ 176 w 202"/>
                    <a:gd name="T13" fmla="*/ 159 h 199"/>
                    <a:gd name="T14" fmla="*/ 192 w 202"/>
                    <a:gd name="T15" fmla="*/ 152 h 199"/>
                    <a:gd name="T16" fmla="*/ 186 w 202"/>
                    <a:gd name="T17" fmla="*/ 141 h 199"/>
                    <a:gd name="T18" fmla="*/ 180 w 202"/>
                    <a:gd name="T19" fmla="*/ 91 h 199"/>
                    <a:gd name="T20" fmla="*/ 178 w 202"/>
                    <a:gd name="T21" fmla="*/ 88 h 199"/>
                    <a:gd name="T22" fmla="*/ 183 w 202"/>
                    <a:gd name="T23" fmla="*/ 74 h 199"/>
                    <a:gd name="T24" fmla="*/ 188 w 202"/>
                    <a:gd name="T25" fmla="*/ 56 h 199"/>
                    <a:gd name="T26" fmla="*/ 196 w 202"/>
                    <a:gd name="T27" fmla="*/ 41 h 199"/>
                    <a:gd name="T28" fmla="*/ 201 w 202"/>
                    <a:gd name="T29" fmla="*/ 33 h 199"/>
                    <a:gd name="T30" fmla="*/ 199 w 202"/>
                    <a:gd name="T31" fmla="*/ 26 h 199"/>
                    <a:gd name="T32" fmla="*/ 199 w 202"/>
                    <a:gd name="T33" fmla="*/ 23 h 199"/>
                    <a:gd name="T34" fmla="*/ 199 w 202"/>
                    <a:gd name="T35" fmla="*/ 20 h 199"/>
                    <a:gd name="T36" fmla="*/ 198 w 202"/>
                    <a:gd name="T37" fmla="*/ 18 h 199"/>
                    <a:gd name="T38" fmla="*/ 194 w 202"/>
                    <a:gd name="T39" fmla="*/ 14 h 199"/>
                    <a:gd name="T40" fmla="*/ 191 w 202"/>
                    <a:gd name="T41" fmla="*/ 11 h 199"/>
                    <a:gd name="T42" fmla="*/ 188 w 202"/>
                    <a:gd name="T43" fmla="*/ 10 h 199"/>
                    <a:gd name="T44" fmla="*/ 184 w 202"/>
                    <a:gd name="T45" fmla="*/ 10 h 199"/>
                    <a:gd name="T46" fmla="*/ 178 w 202"/>
                    <a:gd name="T47" fmla="*/ 9 h 199"/>
                    <a:gd name="T48" fmla="*/ 163 w 202"/>
                    <a:gd name="T49" fmla="*/ 2 h 199"/>
                    <a:gd name="T50" fmla="*/ 153 w 202"/>
                    <a:gd name="T51" fmla="*/ 3 h 199"/>
                    <a:gd name="T52" fmla="*/ 136 w 202"/>
                    <a:gd name="T53" fmla="*/ 4 h 199"/>
                    <a:gd name="T54" fmla="*/ 113 w 202"/>
                    <a:gd name="T55" fmla="*/ 7 h 199"/>
                    <a:gd name="T56" fmla="*/ 85 w 202"/>
                    <a:gd name="T57" fmla="*/ 9 h 199"/>
                    <a:gd name="T58" fmla="*/ 68 w 202"/>
                    <a:gd name="T59" fmla="*/ 20 h 199"/>
                    <a:gd name="T60" fmla="*/ 57 w 202"/>
                    <a:gd name="T61" fmla="*/ 56 h 199"/>
                    <a:gd name="T62" fmla="*/ 43 w 202"/>
                    <a:gd name="T63" fmla="*/ 85 h 199"/>
                    <a:gd name="T64" fmla="*/ 34 w 202"/>
                    <a:gd name="T65" fmla="*/ 112 h 199"/>
                    <a:gd name="T66" fmla="*/ 24 w 202"/>
                    <a:gd name="T67" fmla="*/ 116 h 199"/>
                    <a:gd name="T68" fmla="*/ 23 w 202"/>
                    <a:gd name="T69" fmla="*/ 115 h 199"/>
                    <a:gd name="T70" fmla="*/ 22 w 202"/>
                    <a:gd name="T71" fmla="*/ 112 h 199"/>
                    <a:gd name="T72" fmla="*/ 8 w 202"/>
                    <a:gd name="T73" fmla="*/ 113 h 199"/>
                    <a:gd name="T74" fmla="*/ 4 w 202"/>
                    <a:gd name="T75" fmla="*/ 115 h 199"/>
                    <a:gd name="T76" fmla="*/ 3 w 202"/>
                    <a:gd name="T77" fmla="*/ 127 h 199"/>
                    <a:gd name="T78" fmla="*/ 6 w 202"/>
                    <a:gd name="T79" fmla="*/ 125 h 199"/>
                    <a:gd name="T80" fmla="*/ 8 w 202"/>
                    <a:gd name="T81" fmla="*/ 125 h 199"/>
                    <a:gd name="T82" fmla="*/ 47 w 202"/>
                    <a:gd name="T83" fmla="*/ 126 h 199"/>
                    <a:gd name="T84" fmla="*/ 58 w 202"/>
                    <a:gd name="T85" fmla="*/ 150 h 199"/>
                    <a:gd name="T86" fmla="*/ 78 w 202"/>
                    <a:gd name="T87" fmla="*/ 138 h 199"/>
                    <a:gd name="T88" fmla="*/ 89 w 202"/>
                    <a:gd name="T89" fmla="*/ 140 h 199"/>
                    <a:gd name="T90" fmla="*/ 102 w 202"/>
                    <a:gd name="T91" fmla="*/ 144 h 199"/>
                    <a:gd name="T92" fmla="*/ 108 w 202"/>
                    <a:gd name="T93" fmla="*/ 178 h 199"/>
                    <a:gd name="T94" fmla="*/ 115 w 202"/>
                    <a:gd name="T95" fmla="*/ 182 h 199"/>
                    <a:gd name="T96" fmla="*/ 126 w 202"/>
                    <a:gd name="T97" fmla="*/ 181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2" h="199">
                      <a:moveTo>
                        <a:pt x="126" y="181"/>
                      </a:moveTo>
                      <a:cubicBezTo>
                        <a:pt x="126" y="181"/>
                        <a:pt x="126" y="181"/>
                        <a:pt x="126" y="181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9" y="183"/>
                        <a:pt x="129" y="184"/>
                        <a:pt x="130" y="184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6"/>
                        <a:pt x="131" y="186"/>
                        <a:pt x="131" y="186"/>
                      </a:cubicBezTo>
                      <a:cubicBezTo>
                        <a:pt x="132" y="186"/>
                        <a:pt x="135" y="185"/>
                        <a:pt x="137" y="185"/>
                      </a:cubicBezTo>
                      <a:cubicBezTo>
                        <a:pt x="138" y="185"/>
                        <a:pt x="139" y="185"/>
                        <a:pt x="140" y="186"/>
                      </a:cubicBezTo>
                      <a:cubicBezTo>
                        <a:pt x="140" y="187"/>
                        <a:pt x="141" y="188"/>
                        <a:pt x="140" y="188"/>
                      </a:cubicBezTo>
                      <a:cubicBezTo>
                        <a:pt x="140" y="189"/>
                        <a:pt x="141" y="191"/>
                        <a:pt x="141" y="191"/>
                      </a:cubicBezTo>
                      <a:cubicBezTo>
                        <a:pt x="143" y="191"/>
                        <a:pt x="146" y="192"/>
                        <a:pt x="148" y="193"/>
                      </a:cubicBezTo>
                      <a:cubicBezTo>
                        <a:pt x="149" y="194"/>
                        <a:pt x="151" y="194"/>
                        <a:pt x="151" y="194"/>
                      </a:cubicBezTo>
                      <a:cubicBezTo>
                        <a:pt x="152" y="194"/>
                        <a:pt x="154" y="194"/>
                        <a:pt x="154" y="194"/>
                      </a:cubicBezTo>
                      <a:cubicBezTo>
                        <a:pt x="155" y="192"/>
                        <a:pt x="157" y="190"/>
                        <a:pt x="159" y="190"/>
                      </a:cubicBezTo>
                      <a:cubicBezTo>
                        <a:pt x="161" y="190"/>
                        <a:pt x="162" y="191"/>
                        <a:pt x="162" y="192"/>
                      </a:cubicBezTo>
                      <a:cubicBezTo>
                        <a:pt x="164" y="196"/>
                        <a:pt x="166" y="197"/>
                        <a:pt x="166" y="197"/>
                      </a:cubicBezTo>
                      <a:cubicBezTo>
                        <a:pt x="169" y="197"/>
                        <a:pt x="173" y="197"/>
                        <a:pt x="175" y="199"/>
                      </a:cubicBezTo>
                      <a:cubicBezTo>
                        <a:pt x="175" y="198"/>
                        <a:pt x="174" y="196"/>
                        <a:pt x="173" y="195"/>
                      </a:cubicBezTo>
                      <a:cubicBezTo>
                        <a:pt x="173" y="194"/>
                        <a:pt x="172" y="193"/>
                        <a:pt x="172" y="193"/>
                      </a:cubicBezTo>
                      <a:cubicBezTo>
                        <a:pt x="170" y="192"/>
                        <a:pt x="171" y="189"/>
                        <a:pt x="172" y="185"/>
                      </a:cubicBezTo>
                      <a:cubicBezTo>
                        <a:pt x="173" y="184"/>
                        <a:pt x="173" y="182"/>
                        <a:pt x="173" y="181"/>
                      </a:cubicBezTo>
                      <a:cubicBezTo>
                        <a:pt x="173" y="180"/>
                        <a:pt x="174" y="178"/>
                        <a:pt x="174" y="176"/>
                      </a:cubicBezTo>
                      <a:cubicBezTo>
                        <a:pt x="174" y="174"/>
                        <a:pt x="175" y="171"/>
                        <a:pt x="175" y="170"/>
                      </a:cubicBezTo>
                      <a:cubicBezTo>
                        <a:pt x="174" y="169"/>
                        <a:pt x="173" y="168"/>
                        <a:pt x="173" y="167"/>
                      </a:cubicBezTo>
                      <a:cubicBezTo>
                        <a:pt x="173" y="165"/>
                        <a:pt x="174" y="163"/>
                        <a:pt x="176" y="161"/>
                      </a:cubicBezTo>
                      <a:cubicBezTo>
                        <a:pt x="176" y="161"/>
                        <a:pt x="176" y="159"/>
                        <a:pt x="176" y="159"/>
                      </a:cubicBezTo>
                      <a:cubicBezTo>
                        <a:pt x="176" y="157"/>
                        <a:pt x="176" y="155"/>
                        <a:pt x="177" y="154"/>
                      </a:cubicBezTo>
                      <a:cubicBezTo>
                        <a:pt x="178" y="153"/>
                        <a:pt x="179" y="153"/>
                        <a:pt x="180" y="153"/>
                      </a:cubicBezTo>
                      <a:cubicBezTo>
                        <a:pt x="184" y="153"/>
                        <a:pt x="184" y="153"/>
                        <a:pt x="184" y="153"/>
                      </a:cubicBezTo>
                      <a:cubicBezTo>
                        <a:pt x="190" y="153"/>
                        <a:pt x="192" y="152"/>
                        <a:pt x="192" y="152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0"/>
                        <a:pt x="192" y="149"/>
                        <a:pt x="192" y="149"/>
                      </a:cubicBezTo>
                      <a:cubicBezTo>
                        <a:pt x="190" y="146"/>
                        <a:pt x="188" y="142"/>
                        <a:pt x="186" y="141"/>
                      </a:cubicBezTo>
                      <a:cubicBezTo>
                        <a:pt x="180" y="138"/>
                        <a:pt x="178" y="110"/>
                        <a:pt x="179" y="101"/>
                      </a:cubicBezTo>
                      <a:cubicBezTo>
                        <a:pt x="179" y="98"/>
                        <a:pt x="179" y="97"/>
                        <a:pt x="181" y="96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79" y="91"/>
                        <a:pt x="179" y="91"/>
                      </a:cubicBezTo>
                      <a:cubicBezTo>
                        <a:pt x="179" y="90"/>
                        <a:pt x="179" y="90"/>
                        <a:pt x="179" y="90"/>
                      </a:cubicBezTo>
                      <a:cubicBezTo>
                        <a:pt x="179" y="90"/>
                        <a:pt x="178" y="90"/>
                        <a:pt x="178" y="89"/>
                      </a:cubicBezTo>
                      <a:cubicBezTo>
                        <a:pt x="178" y="89"/>
                        <a:pt x="178" y="89"/>
                        <a:pt x="178" y="88"/>
                      </a:cubicBezTo>
                      <a:cubicBezTo>
                        <a:pt x="178" y="88"/>
                        <a:pt x="178" y="88"/>
                        <a:pt x="178" y="88"/>
                      </a:cubicBezTo>
                      <a:cubicBezTo>
                        <a:pt x="177" y="88"/>
                        <a:pt x="177" y="87"/>
                        <a:pt x="177" y="86"/>
                      </a:cubicBezTo>
                      <a:cubicBezTo>
                        <a:pt x="177" y="84"/>
                        <a:pt x="179" y="83"/>
                        <a:pt x="180" y="82"/>
                      </a:cubicBezTo>
                      <a:cubicBezTo>
                        <a:pt x="180" y="79"/>
                        <a:pt x="180" y="75"/>
                        <a:pt x="183" y="74"/>
                      </a:cubicBezTo>
                      <a:cubicBezTo>
                        <a:pt x="184" y="74"/>
                        <a:pt x="184" y="74"/>
                        <a:pt x="184" y="74"/>
                      </a:cubicBezTo>
                      <a:cubicBezTo>
                        <a:pt x="184" y="73"/>
                        <a:pt x="184" y="73"/>
                        <a:pt x="185" y="72"/>
                      </a:cubicBezTo>
                      <a:cubicBezTo>
                        <a:pt x="185" y="71"/>
                        <a:pt x="185" y="69"/>
                        <a:pt x="185" y="67"/>
                      </a:cubicBezTo>
                      <a:cubicBezTo>
                        <a:pt x="185" y="63"/>
                        <a:pt x="186" y="59"/>
                        <a:pt x="188" y="56"/>
                      </a:cubicBezTo>
                      <a:cubicBezTo>
                        <a:pt x="188" y="55"/>
                        <a:pt x="188" y="54"/>
                        <a:pt x="188" y="53"/>
                      </a:cubicBezTo>
                      <a:cubicBezTo>
                        <a:pt x="189" y="51"/>
                        <a:pt x="189" y="49"/>
                        <a:pt x="191" y="47"/>
                      </a:cubicBezTo>
                      <a:cubicBezTo>
                        <a:pt x="191" y="47"/>
                        <a:pt x="192" y="46"/>
                        <a:pt x="192" y="45"/>
                      </a:cubicBezTo>
                      <a:cubicBezTo>
                        <a:pt x="193" y="44"/>
                        <a:pt x="194" y="41"/>
                        <a:pt x="196" y="41"/>
                      </a:cubicBezTo>
                      <a:cubicBezTo>
                        <a:pt x="199" y="40"/>
                        <a:pt x="199" y="39"/>
                        <a:pt x="199" y="39"/>
                      </a:cubicBezTo>
                      <a:cubicBezTo>
                        <a:pt x="199" y="38"/>
                        <a:pt x="200" y="37"/>
                        <a:pt x="201" y="36"/>
                      </a:cubicBezTo>
                      <a:cubicBezTo>
                        <a:pt x="202" y="35"/>
                        <a:pt x="202" y="34"/>
                        <a:pt x="202" y="34"/>
                      </a:cubicBezTo>
                      <a:cubicBezTo>
                        <a:pt x="202" y="33"/>
                        <a:pt x="202" y="33"/>
                        <a:pt x="201" y="33"/>
                      </a:cubicBezTo>
                      <a:cubicBezTo>
                        <a:pt x="200" y="32"/>
                        <a:pt x="199" y="31"/>
                        <a:pt x="199" y="28"/>
                      </a:cubicBezTo>
                      <a:cubicBezTo>
                        <a:pt x="199" y="28"/>
                        <a:pt x="199" y="27"/>
                        <a:pt x="199" y="27"/>
                      </a:cubicBezTo>
                      <a:cubicBezTo>
                        <a:pt x="199" y="27"/>
                        <a:pt x="199" y="27"/>
                        <a:pt x="199" y="27"/>
                      </a:cubicBezTo>
                      <a:cubicBezTo>
                        <a:pt x="199" y="26"/>
                        <a:pt x="199" y="26"/>
                        <a:pt x="199" y="26"/>
                      </a:cubicBezTo>
                      <a:cubicBezTo>
                        <a:pt x="199" y="25"/>
                        <a:pt x="199" y="25"/>
                        <a:pt x="199" y="25"/>
                      </a:cubicBezTo>
                      <a:cubicBezTo>
                        <a:pt x="199" y="25"/>
                        <a:pt x="199" y="25"/>
                        <a:pt x="199" y="24"/>
                      </a:cubicBezTo>
                      <a:cubicBezTo>
                        <a:pt x="199" y="24"/>
                        <a:pt x="199" y="24"/>
                        <a:pt x="199" y="24"/>
                      </a:cubicBezTo>
                      <a:cubicBezTo>
                        <a:pt x="199" y="23"/>
                        <a:pt x="199" y="23"/>
                        <a:pt x="199" y="23"/>
                      </a:cubicBezTo>
                      <a:cubicBezTo>
                        <a:pt x="199" y="22"/>
                        <a:pt x="199" y="22"/>
                        <a:pt x="199" y="21"/>
                      </a:cubicBezTo>
                      <a:cubicBezTo>
                        <a:pt x="199" y="21"/>
                        <a:pt x="199" y="21"/>
                        <a:pt x="199" y="21"/>
                      </a:cubicBezTo>
                      <a:cubicBezTo>
                        <a:pt x="199" y="21"/>
                        <a:pt x="199" y="20"/>
                        <a:pt x="199" y="20"/>
                      </a:cubicBezTo>
                      <a:cubicBezTo>
                        <a:pt x="199" y="20"/>
                        <a:pt x="199" y="20"/>
                        <a:pt x="199" y="20"/>
                      </a:cubicBezTo>
                      <a:cubicBezTo>
                        <a:pt x="199" y="20"/>
                        <a:pt x="200" y="19"/>
                        <a:pt x="200" y="19"/>
                      </a:cubicBezTo>
                      <a:cubicBezTo>
                        <a:pt x="200" y="19"/>
                        <a:pt x="200" y="19"/>
                        <a:pt x="200" y="19"/>
                      </a:cubicBezTo>
                      <a:cubicBezTo>
                        <a:pt x="199" y="19"/>
                        <a:pt x="199" y="19"/>
                        <a:pt x="199" y="18"/>
                      </a:cubicBezTo>
                      <a:cubicBezTo>
                        <a:pt x="199" y="18"/>
                        <a:pt x="198" y="18"/>
                        <a:pt x="198" y="18"/>
                      </a:cubicBezTo>
                      <a:cubicBezTo>
                        <a:pt x="198" y="17"/>
                        <a:pt x="197" y="17"/>
                        <a:pt x="197" y="17"/>
                      </a:cubicBezTo>
                      <a:cubicBezTo>
                        <a:pt x="197" y="16"/>
                        <a:pt x="196" y="16"/>
                        <a:pt x="196" y="16"/>
                      </a:cubicBezTo>
                      <a:cubicBezTo>
                        <a:pt x="196" y="16"/>
                        <a:pt x="195" y="15"/>
                        <a:pt x="195" y="15"/>
                      </a:cubicBezTo>
                      <a:cubicBezTo>
                        <a:pt x="195" y="15"/>
                        <a:pt x="194" y="14"/>
                        <a:pt x="194" y="14"/>
                      </a:cubicBezTo>
                      <a:cubicBezTo>
                        <a:pt x="194" y="14"/>
                        <a:pt x="194" y="14"/>
                        <a:pt x="193" y="14"/>
                      </a:cubicBezTo>
                      <a:cubicBezTo>
                        <a:pt x="193" y="13"/>
                        <a:pt x="193" y="13"/>
                        <a:pt x="192" y="13"/>
                      </a:cubicBezTo>
                      <a:cubicBezTo>
                        <a:pt x="192" y="12"/>
                        <a:pt x="192" y="12"/>
                        <a:pt x="192" y="12"/>
                      </a:cubicBezTo>
                      <a:cubicBezTo>
                        <a:pt x="191" y="12"/>
                        <a:pt x="191" y="12"/>
                        <a:pt x="191" y="11"/>
                      </a:cubicBezTo>
                      <a:cubicBezTo>
                        <a:pt x="190" y="11"/>
                        <a:pt x="190" y="11"/>
                        <a:pt x="190" y="11"/>
                      </a:cubicBezTo>
                      <a:cubicBezTo>
                        <a:pt x="190" y="11"/>
                        <a:pt x="190" y="10"/>
                        <a:pt x="189" y="10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89" y="10"/>
                        <a:pt x="188" y="10"/>
                        <a:pt x="188" y="10"/>
                      </a:cubicBezTo>
                      <a:cubicBezTo>
                        <a:pt x="188" y="9"/>
                        <a:pt x="188" y="9"/>
                        <a:pt x="188" y="9"/>
                      </a:cubicBezTo>
                      <a:cubicBezTo>
                        <a:pt x="187" y="9"/>
                        <a:pt x="185" y="10"/>
                        <a:pt x="185" y="10"/>
                      </a:cubicBezTo>
                      <a:cubicBezTo>
                        <a:pt x="185" y="10"/>
                        <a:pt x="185" y="10"/>
                        <a:pt x="184" y="10"/>
                      </a:cubicBezTo>
                      <a:cubicBezTo>
                        <a:pt x="184" y="10"/>
                        <a:pt x="184" y="10"/>
                        <a:pt x="184" y="10"/>
                      </a:cubicBezTo>
                      <a:cubicBezTo>
                        <a:pt x="183" y="11"/>
                        <a:pt x="183" y="11"/>
                        <a:pt x="183" y="11"/>
                      </a:cubicBezTo>
                      <a:cubicBezTo>
                        <a:pt x="182" y="10"/>
                        <a:pt x="182" y="10"/>
                        <a:pt x="182" y="10"/>
                      </a:cubicBezTo>
                      <a:cubicBezTo>
                        <a:pt x="181" y="10"/>
                        <a:pt x="180" y="9"/>
                        <a:pt x="179" y="9"/>
                      </a:cubicBezTo>
                      <a:cubicBezTo>
                        <a:pt x="179" y="9"/>
                        <a:pt x="179" y="9"/>
                        <a:pt x="178" y="9"/>
                      </a:cubicBezTo>
                      <a:cubicBezTo>
                        <a:pt x="177" y="11"/>
                        <a:pt x="176" y="11"/>
                        <a:pt x="174" y="11"/>
                      </a:cubicBezTo>
                      <a:cubicBezTo>
                        <a:pt x="171" y="11"/>
                        <a:pt x="169" y="10"/>
                        <a:pt x="169" y="10"/>
                      </a:cubicBezTo>
                      <a:cubicBezTo>
                        <a:pt x="169" y="10"/>
                        <a:pt x="165" y="7"/>
                        <a:pt x="163" y="3"/>
                      </a:cubicBezTo>
                      <a:cubicBezTo>
                        <a:pt x="163" y="3"/>
                        <a:pt x="163" y="3"/>
                        <a:pt x="163" y="2"/>
                      </a:cubicBezTo>
                      <a:cubicBezTo>
                        <a:pt x="163" y="2"/>
                        <a:pt x="163" y="2"/>
                        <a:pt x="162" y="2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54" y="3"/>
                        <a:pt x="154" y="3"/>
                        <a:pt x="154" y="3"/>
                      </a:cubicBezTo>
                      <a:cubicBezTo>
                        <a:pt x="153" y="3"/>
                        <a:pt x="153" y="3"/>
                        <a:pt x="153" y="3"/>
                      </a:cubicBezTo>
                      <a:cubicBezTo>
                        <a:pt x="152" y="2"/>
                        <a:pt x="147" y="0"/>
                        <a:pt x="145" y="0"/>
                      </a:cubicBezTo>
                      <a:cubicBezTo>
                        <a:pt x="144" y="0"/>
                        <a:pt x="143" y="1"/>
                        <a:pt x="143" y="1"/>
                      </a:cubicBezTo>
                      <a:cubicBezTo>
                        <a:pt x="143" y="2"/>
                        <a:pt x="141" y="4"/>
                        <a:pt x="139" y="4"/>
                      </a:cubicBezTo>
                      <a:cubicBezTo>
                        <a:pt x="138" y="4"/>
                        <a:pt x="137" y="4"/>
                        <a:pt x="136" y="4"/>
                      </a:cubicBezTo>
                      <a:cubicBezTo>
                        <a:pt x="135" y="4"/>
                        <a:pt x="134" y="3"/>
                        <a:pt x="132" y="3"/>
                      </a:cubicBezTo>
                      <a:cubicBezTo>
                        <a:pt x="128" y="3"/>
                        <a:pt x="124" y="5"/>
                        <a:pt x="122" y="7"/>
                      </a:cubicBezTo>
                      <a:cubicBezTo>
                        <a:pt x="120" y="8"/>
                        <a:pt x="117" y="7"/>
                        <a:pt x="115" y="7"/>
                      </a:cubicBezTo>
                      <a:cubicBezTo>
                        <a:pt x="114" y="7"/>
                        <a:pt x="113" y="7"/>
                        <a:pt x="113" y="7"/>
                      </a:cubicBezTo>
                      <a:cubicBezTo>
                        <a:pt x="112" y="7"/>
                        <a:pt x="111" y="10"/>
                        <a:pt x="110" y="13"/>
                      </a:cubicBezTo>
                      <a:cubicBezTo>
                        <a:pt x="110" y="15"/>
                        <a:pt x="110" y="15"/>
                        <a:pt x="110" y="15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1" y="4"/>
                        <a:pt x="78" y="4"/>
                      </a:cubicBezTo>
                      <a:cubicBezTo>
                        <a:pt x="75" y="4"/>
                        <a:pt x="70" y="8"/>
                        <a:pt x="68" y="12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5"/>
                        <a:pt x="67" y="29"/>
                        <a:pt x="66" y="31"/>
                      </a:cubicBezTo>
                      <a:cubicBezTo>
                        <a:pt x="65" y="32"/>
                        <a:pt x="65" y="33"/>
                        <a:pt x="65" y="33"/>
                      </a:cubicBezTo>
                      <a:cubicBezTo>
                        <a:pt x="63" y="36"/>
                        <a:pt x="62" y="37"/>
                        <a:pt x="62" y="42"/>
                      </a:cubicBezTo>
                      <a:cubicBezTo>
                        <a:pt x="62" y="46"/>
                        <a:pt x="59" y="51"/>
                        <a:pt x="57" y="56"/>
                      </a:cubicBezTo>
                      <a:cubicBezTo>
                        <a:pt x="55" y="60"/>
                        <a:pt x="54" y="64"/>
                        <a:pt x="54" y="66"/>
                      </a:cubicBezTo>
                      <a:cubicBezTo>
                        <a:pt x="54" y="70"/>
                        <a:pt x="50" y="73"/>
                        <a:pt x="47" y="75"/>
                      </a:cubicBezTo>
                      <a:cubicBezTo>
                        <a:pt x="46" y="76"/>
                        <a:pt x="44" y="78"/>
                        <a:pt x="44" y="78"/>
                      </a:cubicBezTo>
                      <a:cubicBezTo>
                        <a:pt x="44" y="80"/>
                        <a:pt x="44" y="82"/>
                        <a:pt x="43" y="85"/>
                      </a:cubicBezTo>
                      <a:cubicBezTo>
                        <a:pt x="43" y="88"/>
                        <a:pt x="43" y="93"/>
                        <a:pt x="43" y="97"/>
                      </a:cubicBezTo>
                      <a:cubicBezTo>
                        <a:pt x="43" y="102"/>
                        <a:pt x="42" y="103"/>
                        <a:pt x="39" y="104"/>
                      </a:cubicBezTo>
                      <a:cubicBezTo>
                        <a:pt x="39" y="104"/>
                        <a:pt x="39" y="104"/>
                        <a:pt x="39" y="106"/>
                      </a:cubicBezTo>
                      <a:cubicBezTo>
                        <a:pt x="39" y="111"/>
                        <a:pt x="37" y="112"/>
                        <a:pt x="34" y="112"/>
                      </a:cubicBezTo>
                      <a:cubicBezTo>
                        <a:pt x="33" y="112"/>
                        <a:pt x="32" y="112"/>
                        <a:pt x="31" y="113"/>
                      </a:cubicBezTo>
                      <a:cubicBezTo>
                        <a:pt x="29" y="116"/>
                        <a:pt x="27" y="117"/>
                        <a:pt x="26" y="117"/>
                      </a:cubicBezTo>
                      <a:cubicBezTo>
                        <a:pt x="25" y="117"/>
                        <a:pt x="25" y="117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5"/>
                      </a:cubicBezTo>
                      <a:cubicBezTo>
                        <a:pt x="24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4"/>
                        <a:pt x="23" y="114"/>
                        <a:pt x="23" y="113"/>
                      </a:cubicBezTo>
                      <a:cubicBezTo>
                        <a:pt x="23" y="112"/>
                        <a:pt x="23" y="112"/>
                        <a:pt x="22" y="112"/>
                      </a:cubicBezTo>
                      <a:cubicBezTo>
                        <a:pt x="20" y="112"/>
                        <a:pt x="19" y="112"/>
                        <a:pt x="17" y="113"/>
                      </a:cubicBezTo>
                      <a:cubicBezTo>
                        <a:pt x="16" y="115"/>
                        <a:pt x="14" y="115"/>
                        <a:pt x="13" y="115"/>
                      </a:cubicBezTo>
                      <a:cubicBezTo>
                        <a:pt x="11" y="115"/>
                        <a:pt x="10" y="114"/>
                        <a:pt x="9" y="114"/>
                      </a:cubicBezTo>
                      <a:cubicBezTo>
                        <a:pt x="8" y="114"/>
                        <a:pt x="8" y="113"/>
                        <a:pt x="8" y="113"/>
                      </a:cubicBezTo>
                      <a:cubicBezTo>
                        <a:pt x="8" y="113"/>
                        <a:pt x="7" y="113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6" y="114"/>
                        <a:pt x="5" y="115"/>
                      </a:cubicBezTo>
                      <a:cubicBezTo>
                        <a:pt x="5" y="115"/>
                        <a:pt x="4" y="115"/>
                        <a:pt x="4" y="115"/>
                      </a:cubicBezTo>
                      <a:cubicBezTo>
                        <a:pt x="4" y="115"/>
                        <a:pt x="3" y="116"/>
                        <a:pt x="3" y="116"/>
                      </a:cubicBezTo>
                      <a:cubicBezTo>
                        <a:pt x="2" y="116"/>
                        <a:pt x="2" y="117"/>
                        <a:pt x="1" y="117"/>
                      </a:cubicBezTo>
                      <a:cubicBezTo>
                        <a:pt x="1" y="117"/>
                        <a:pt x="1" y="117"/>
                        <a:pt x="0" y="118"/>
                      </a:cubicBezTo>
                      <a:cubicBezTo>
                        <a:pt x="2" y="121"/>
                        <a:pt x="3" y="124"/>
                        <a:pt x="3" y="127"/>
                      </a:cubicBezTo>
                      <a:cubicBezTo>
                        <a:pt x="3" y="127"/>
                        <a:pt x="3" y="127"/>
                        <a:pt x="3" y="127"/>
                      </a:cubicBezTo>
                      <a:cubicBezTo>
                        <a:pt x="4" y="127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5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7" y="125"/>
                        <a:pt x="7" y="125"/>
                        <a:pt x="7" y="125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8" y="125"/>
                        <a:pt x="8" y="125"/>
                      </a:cubicBezTo>
                      <a:cubicBezTo>
                        <a:pt x="9" y="125"/>
                        <a:pt x="11" y="125"/>
                        <a:pt x="19" y="125"/>
                      </a:cubicBezTo>
                      <a:cubicBezTo>
                        <a:pt x="30" y="125"/>
                        <a:pt x="45" y="125"/>
                        <a:pt x="45" y="125"/>
                      </a:cubicBezTo>
                      <a:cubicBezTo>
                        <a:pt x="46" y="125"/>
                        <a:pt x="46" y="125"/>
                        <a:pt x="46" y="125"/>
                      </a:cubicBezTo>
                      <a:cubicBezTo>
                        <a:pt x="47" y="126"/>
                        <a:pt x="47" y="126"/>
                        <a:pt x="47" y="126"/>
                      </a:cubicBezTo>
                      <a:cubicBezTo>
                        <a:pt x="47" y="126"/>
                        <a:pt x="50" y="132"/>
                        <a:pt x="49" y="137"/>
                      </a:cubicBezTo>
                      <a:cubicBezTo>
                        <a:pt x="49" y="138"/>
                        <a:pt x="49" y="138"/>
                        <a:pt x="49" y="139"/>
                      </a:cubicBezTo>
                      <a:cubicBezTo>
                        <a:pt x="50" y="140"/>
                        <a:pt x="52" y="141"/>
                        <a:pt x="53" y="144"/>
                      </a:cubicBezTo>
                      <a:cubicBezTo>
                        <a:pt x="55" y="149"/>
                        <a:pt x="57" y="150"/>
                        <a:pt x="58" y="150"/>
                      </a:cubicBezTo>
                      <a:cubicBezTo>
                        <a:pt x="59" y="150"/>
                        <a:pt x="60" y="150"/>
                        <a:pt x="60" y="150"/>
                      </a:cubicBezTo>
                      <a:cubicBezTo>
                        <a:pt x="65" y="149"/>
                        <a:pt x="71" y="148"/>
                        <a:pt x="73" y="148"/>
                      </a:cubicBezTo>
                      <a:cubicBezTo>
                        <a:pt x="73" y="147"/>
                        <a:pt x="74" y="146"/>
                        <a:pt x="74" y="146"/>
                      </a:cubicBezTo>
                      <a:cubicBezTo>
                        <a:pt x="74" y="143"/>
                        <a:pt x="75" y="139"/>
                        <a:pt x="78" y="138"/>
                      </a:cubicBezTo>
                      <a:cubicBezTo>
                        <a:pt x="79" y="138"/>
                        <a:pt x="80" y="137"/>
                        <a:pt x="82" y="137"/>
                      </a:cubicBezTo>
                      <a:cubicBezTo>
                        <a:pt x="85" y="137"/>
                        <a:pt x="88" y="138"/>
                        <a:pt x="88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ubicBezTo>
                        <a:pt x="89" y="140"/>
                        <a:pt x="89" y="140"/>
                        <a:pt x="89" y="140"/>
                      </a:cubicBezTo>
                      <a:cubicBezTo>
                        <a:pt x="89" y="140"/>
                        <a:pt x="90" y="140"/>
                        <a:pt x="93" y="140"/>
                      </a:cubicBezTo>
                      <a:cubicBezTo>
                        <a:pt x="94" y="140"/>
                        <a:pt x="96" y="140"/>
                        <a:pt x="97" y="140"/>
                      </a:cubicBezTo>
                      <a:cubicBezTo>
                        <a:pt x="97" y="140"/>
                        <a:pt x="98" y="140"/>
                        <a:pt x="99" y="140"/>
                      </a:cubicBezTo>
                      <a:cubicBezTo>
                        <a:pt x="100" y="140"/>
                        <a:pt x="102" y="140"/>
                        <a:pt x="102" y="144"/>
                      </a:cubicBezTo>
                      <a:cubicBezTo>
                        <a:pt x="102" y="148"/>
                        <a:pt x="103" y="151"/>
                        <a:pt x="104" y="151"/>
                      </a:cubicBezTo>
                      <a:cubicBezTo>
                        <a:pt x="105" y="153"/>
                        <a:pt x="105" y="156"/>
                        <a:pt x="104" y="160"/>
                      </a:cubicBezTo>
                      <a:cubicBezTo>
                        <a:pt x="103" y="162"/>
                        <a:pt x="102" y="167"/>
                        <a:pt x="102" y="168"/>
                      </a:cubicBezTo>
                      <a:cubicBezTo>
                        <a:pt x="104" y="169"/>
                        <a:pt x="109" y="174"/>
                        <a:pt x="108" y="178"/>
                      </a:cubicBezTo>
                      <a:cubicBezTo>
                        <a:pt x="108" y="179"/>
                        <a:pt x="108" y="179"/>
                        <a:pt x="108" y="179"/>
                      </a:cubicBezTo>
                      <a:cubicBezTo>
                        <a:pt x="108" y="180"/>
                        <a:pt x="107" y="183"/>
                        <a:pt x="107" y="184"/>
                      </a:cubicBezTo>
                      <a:cubicBezTo>
                        <a:pt x="108" y="183"/>
                        <a:pt x="110" y="182"/>
                        <a:pt x="112" y="182"/>
                      </a:cubicBezTo>
                      <a:cubicBezTo>
                        <a:pt x="113" y="182"/>
                        <a:pt x="114" y="182"/>
                        <a:pt x="115" y="182"/>
                      </a:cubicBezTo>
                      <a:cubicBezTo>
                        <a:pt x="117" y="182"/>
                        <a:pt x="119" y="182"/>
                        <a:pt x="122" y="181"/>
                      </a:cubicBezTo>
                      <a:cubicBezTo>
                        <a:pt x="122" y="181"/>
                        <a:pt x="123" y="181"/>
                        <a:pt x="124" y="181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lnTo>
                        <a:pt x="126" y="18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8" name="Freeform 1728"/>
                <p:cNvSpPr>
                  <a:spLocks/>
                </p:cNvSpPr>
                <p:nvPr/>
              </p:nvSpPr>
              <p:spPr bwMode="auto">
                <a:xfrm>
                  <a:off x="1806" y="30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99" name="Freeform 1729"/>
                <p:cNvSpPr>
                  <a:spLocks/>
                </p:cNvSpPr>
                <p:nvPr/>
              </p:nvSpPr>
              <p:spPr bwMode="auto">
                <a:xfrm>
                  <a:off x="1805" y="303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0" name="Freeform 1730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1" name="Freeform 1731"/>
                <p:cNvSpPr>
                  <a:spLocks/>
                </p:cNvSpPr>
                <p:nvPr/>
              </p:nvSpPr>
              <p:spPr bwMode="auto">
                <a:xfrm>
                  <a:off x="1808" y="30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2" name="Freeform 1732"/>
                <p:cNvSpPr>
                  <a:spLocks/>
                </p:cNvSpPr>
                <p:nvPr/>
              </p:nvSpPr>
              <p:spPr bwMode="auto">
                <a:xfrm>
                  <a:off x="1804" y="3037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3" name="Freeform 1733"/>
                <p:cNvSpPr>
                  <a:spLocks/>
                </p:cNvSpPr>
                <p:nvPr/>
              </p:nvSpPr>
              <p:spPr bwMode="auto">
                <a:xfrm>
                  <a:off x="1984" y="306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4" name="Freeform 1734"/>
                <p:cNvSpPr>
                  <a:spLocks/>
                </p:cNvSpPr>
                <p:nvPr/>
              </p:nvSpPr>
              <p:spPr bwMode="auto">
                <a:xfrm>
                  <a:off x="1923" y="3091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5" name="Freeform 1735"/>
                <p:cNvSpPr>
                  <a:spLocks/>
                </p:cNvSpPr>
                <p:nvPr/>
              </p:nvSpPr>
              <p:spPr bwMode="auto">
                <a:xfrm>
                  <a:off x="1919" y="308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6" name="Freeform 1736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7" name="Freeform 1737"/>
                <p:cNvSpPr>
                  <a:spLocks/>
                </p:cNvSpPr>
                <p:nvPr/>
              </p:nvSpPr>
              <p:spPr bwMode="auto">
                <a:xfrm>
                  <a:off x="1972" y="30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8" name="Freeform 1738"/>
                <p:cNvSpPr>
                  <a:spLocks/>
                </p:cNvSpPr>
                <p:nvPr/>
              </p:nvSpPr>
              <p:spPr bwMode="auto">
                <a:xfrm>
                  <a:off x="1971" y="30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09" name="Freeform 1739"/>
                <p:cNvSpPr>
                  <a:spLocks/>
                </p:cNvSpPr>
                <p:nvPr/>
              </p:nvSpPr>
              <p:spPr bwMode="auto">
                <a:xfrm>
                  <a:off x="1971" y="30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0" name="Freeform 1740"/>
                <p:cNvSpPr>
                  <a:spLocks/>
                </p:cNvSpPr>
                <p:nvPr/>
              </p:nvSpPr>
              <p:spPr bwMode="auto">
                <a:xfrm>
                  <a:off x="1807" y="3025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1" name="Freeform 1741"/>
                <p:cNvSpPr>
                  <a:spLocks/>
                </p:cNvSpPr>
                <p:nvPr/>
              </p:nvSpPr>
              <p:spPr bwMode="auto">
                <a:xfrm>
                  <a:off x="1801" y="30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2" name="Freeform 1742"/>
                <p:cNvSpPr>
                  <a:spLocks/>
                </p:cNvSpPr>
                <p:nvPr/>
              </p:nvSpPr>
              <p:spPr bwMode="auto">
                <a:xfrm>
                  <a:off x="1823" y="30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3" name="Freeform 1743"/>
                <p:cNvSpPr>
                  <a:spLocks/>
                </p:cNvSpPr>
                <p:nvPr/>
              </p:nvSpPr>
              <p:spPr bwMode="auto">
                <a:xfrm>
                  <a:off x="1866" y="293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4" name="Freeform 1744"/>
                <p:cNvSpPr>
                  <a:spLocks/>
                </p:cNvSpPr>
                <p:nvPr/>
              </p:nvSpPr>
              <p:spPr bwMode="auto">
                <a:xfrm>
                  <a:off x="1805" y="302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5" name="Freeform 1745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6" name="Freeform 1746"/>
                <p:cNvSpPr>
                  <a:spLocks/>
                </p:cNvSpPr>
                <p:nvPr/>
              </p:nvSpPr>
              <p:spPr bwMode="auto">
                <a:xfrm>
                  <a:off x="1824" y="30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7" name="Freeform 1747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8" name="Freeform 1748"/>
                <p:cNvSpPr>
                  <a:spLocks/>
                </p:cNvSpPr>
                <p:nvPr/>
              </p:nvSpPr>
              <p:spPr bwMode="auto">
                <a:xfrm>
                  <a:off x="1804" y="302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9" name="Freeform 1749"/>
                <p:cNvSpPr>
                  <a:spLocks/>
                </p:cNvSpPr>
                <p:nvPr/>
              </p:nvSpPr>
              <p:spPr bwMode="auto">
                <a:xfrm>
                  <a:off x="1985" y="293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0" name="Freeform 1750"/>
                <p:cNvSpPr>
                  <a:spLocks/>
                </p:cNvSpPr>
                <p:nvPr/>
              </p:nvSpPr>
              <p:spPr bwMode="auto">
                <a:xfrm>
                  <a:off x="1989" y="293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1" name="Freeform 1751"/>
                <p:cNvSpPr>
                  <a:spLocks/>
                </p:cNvSpPr>
                <p:nvPr/>
              </p:nvSpPr>
              <p:spPr bwMode="auto">
                <a:xfrm>
                  <a:off x="1981" y="29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2" name="Freeform 1752"/>
                <p:cNvSpPr>
                  <a:spLocks/>
                </p:cNvSpPr>
                <p:nvPr/>
              </p:nvSpPr>
              <p:spPr bwMode="auto">
                <a:xfrm>
                  <a:off x="1991" y="293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3" name="Freeform 1753"/>
                <p:cNvSpPr>
                  <a:spLocks/>
                </p:cNvSpPr>
                <p:nvPr/>
              </p:nvSpPr>
              <p:spPr bwMode="auto">
                <a:xfrm>
                  <a:off x="1957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4" name="Freeform 1754"/>
                <p:cNvSpPr>
                  <a:spLocks/>
                </p:cNvSpPr>
                <p:nvPr/>
              </p:nvSpPr>
              <p:spPr bwMode="auto">
                <a:xfrm>
                  <a:off x="1982" y="292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5" name="Freeform 1755"/>
                <p:cNvSpPr>
                  <a:spLocks/>
                </p:cNvSpPr>
                <p:nvPr/>
              </p:nvSpPr>
              <p:spPr bwMode="auto">
                <a:xfrm>
                  <a:off x="1984" y="292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6" name="Freeform 1756"/>
                <p:cNvSpPr>
                  <a:spLocks/>
                </p:cNvSpPr>
                <p:nvPr/>
              </p:nvSpPr>
              <p:spPr bwMode="auto">
                <a:xfrm>
                  <a:off x="1987" y="293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" name="Freeform 1757"/>
                <p:cNvSpPr>
                  <a:spLocks/>
                </p:cNvSpPr>
                <p:nvPr/>
              </p:nvSpPr>
              <p:spPr bwMode="auto">
                <a:xfrm>
                  <a:off x="1975" y="292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1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8" name="Freeform 1758"/>
                <p:cNvSpPr>
                  <a:spLocks/>
                </p:cNvSpPr>
                <p:nvPr/>
              </p:nvSpPr>
              <p:spPr bwMode="auto">
                <a:xfrm>
                  <a:off x="1978" y="2925"/>
                  <a:ext cx="2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9" name="Freeform 1759"/>
                <p:cNvSpPr>
                  <a:spLocks/>
                </p:cNvSpPr>
                <p:nvPr/>
              </p:nvSpPr>
              <p:spPr bwMode="auto">
                <a:xfrm>
                  <a:off x="1980" y="292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0" name="Freeform 1760"/>
                <p:cNvSpPr>
                  <a:spLocks/>
                </p:cNvSpPr>
                <p:nvPr/>
              </p:nvSpPr>
              <p:spPr bwMode="auto">
                <a:xfrm>
                  <a:off x="1956" y="29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1" name="Freeform 1761"/>
                <p:cNvSpPr>
                  <a:spLocks/>
                </p:cNvSpPr>
                <p:nvPr/>
              </p:nvSpPr>
              <p:spPr bwMode="auto">
                <a:xfrm>
                  <a:off x="1991" y="293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2" name="Freeform 1762"/>
                <p:cNvSpPr>
                  <a:spLocks/>
                </p:cNvSpPr>
                <p:nvPr/>
              </p:nvSpPr>
              <p:spPr bwMode="auto">
                <a:xfrm>
                  <a:off x="1991" y="293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3" name="Freeform 1763"/>
                <p:cNvSpPr>
                  <a:spLocks/>
                </p:cNvSpPr>
                <p:nvPr/>
              </p:nvSpPr>
              <p:spPr bwMode="auto">
                <a:xfrm>
                  <a:off x="1991" y="29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4" name="Freeform 1764"/>
                <p:cNvSpPr>
                  <a:spLocks/>
                </p:cNvSpPr>
                <p:nvPr/>
              </p:nvSpPr>
              <p:spPr bwMode="auto">
                <a:xfrm>
                  <a:off x="1991" y="29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5" name="Freeform 1765"/>
                <p:cNvSpPr>
                  <a:spLocks/>
                </p:cNvSpPr>
                <p:nvPr/>
              </p:nvSpPr>
              <p:spPr bwMode="auto">
                <a:xfrm>
                  <a:off x="1978" y="2981"/>
                  <a:ext cx="0" cy="4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0" y="2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6" name="Freeform 1766"/>
                <p:cNvSpPr>
                  <a:spLocks/>
                </p:cNvSpPr>
                <p:nvPr/>
              </p:nvSpPr>
              <p:spPr bwMode="auto">
                <a:xfrm>
                  <a:off x="1991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7" name="Freeform 1767"/>
                <p:cNvSpPr>
                  <a:spLocks/>
                </p:cNvSpPr>
                <p:nvPr/>
              </p:nvSpPr>
              <p:spPr bwMode="auto">
                <a:xfrm>
                  <a:off x="1991" y="293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8" name="Freeform 1768"/>
                <p:cNvSpPr>
                  <a:spLocks/>
                </p:cNvSpPr>
                <p:nvPr/>
              </p:nvSpPr>
              <p:spPr bwMode="auto">
                <a:xfrm>
                  <a:off x="1978" y="3002"/>
                  <a:ext cx="11" cy="17"/>
                </a:xfrm>
                <a:custGeom>
                  <a:avLst/>
                  <a:gdLst>
                    <a:gd name="T0" fmla="*/ 8 w 12"/>
                    <a:gd name="T1" fmla="*/ 0 h 18"/>
                    <a:gd name="T2" fmla="*/ 8 w 12"/>
                    <a:gd name="T3" fmla="*/ 0 h 18"/>
                    <a:gd name="T4" fmla="*/ 8 w 12"/>
                    <a:gd name="T5" fmla="*/ 0 h 18"/>
                    <a:gd name="T6" fmla="*/ 8 w 12"/>
                    <a:gd name="T7" fmla="*/ 1 h 18"/>
                    <a:gd name="T8" fmla="*/ 7 w 12"/>
                    <a:gd name="T9" fmla="*/ 1 h 18"/>
                    <a:gd name="T10" fmla="*/ 6 w 12"/>
                    <a:gd name="T11" fmla="*/ 2 h 18"/>
                    <a:gd name="T12" fmla="*/ 6 w 12"/>
                    <a:gd name="T13" fmla="*/ 2 h 18"/>
                    <a:gd name="T14" fmla="*/ 5 w 12"/>
                    <a:gd name="T15" fmla="*/ 3 h 18"/>
                    <a:gd name="T16" fmla="*/ 4 w 12"/>
                    <a:gd name="T17" fmla="*/ 3 h 18"/>
                    <a:gd name="T18" fmla="*/ 3 w 12"/>
                    <a:gd name="T19" fmla="*/ 3 h 18"/>
                    <a:gd name="T20" fmla="*/ 2 w 12"/>
                    <a:gd name="T21" fmla="*/ 3 h 18"/>
                    <a:gd name="T22" fmla="*/ 2 w 12"/>
                    <a:gd name="T23" fmla="*/ 3 h 18"/>
                    <a:gd name="T24" fmla="*/ 0 w 12"/>
                    <a:gd name="T25" fmla="*/ 3 h 18"/>
                    <a:gd name="T26" fmla="*/ 0 w 12"/>
                    <a:gd name="T27" fmla="*/ 3 h 18"/>
                    <a:gd name="T28" fmla="*/ 0 w 12"/>
                    <a:gd name="T29" fmla="*/ 9 h 18"/>
                    <a:gd name="T30" fmla="*/ 0 w 12"/>
                    <a:gd name="T31" fmla="*/ 9 h 18"/>
                    <a:gd name="T32" fmla="*/ 2 w 12"/>
                    <a:gd name="T33" fmla="*/ 18 h 18"/>
                    <a:gd name="T34" fmla="*/ 3 w 12"/>
                    <a:gd name="T35" fmla="*/ 17 h 18"/>
                    <a:gd name="T36" fmla="*/ 4 w 12"/>
                    <a:gd name="T37" fmla="*/ 17 h 18"/>
                    <a:gd name="T38" fmla="*/ 4 w 12"/>
                    <a:gd name="T39" fmla="*/ 17 h 18"/>
                    <a:gd name="T40" fmla="*/ 4 w 12"/>
                    <a:gd name="T41" fmla="*/ 17 h 18"/>
                    <a:gd name="T42" fmla="*/ 5 w 12"/>
                    <a:gd name="T43" fmla="*/ 16 h 18"/>
                    <a:gd name="T44" fmla="*/ 12 w 12"/>
                    <a:gd name="T45" fmla="*/ 6 h 18"/>
                    <a:gd name="T46" fmla="*/ 10 w 12"/>
                    <a:gd name="T47" fmla="*/ 4 h 18"/>
                    <a:gd name="T48" fmla="*/ 10 w 12"/>
                    <a:gd name="T49" fmla="*/ 3 h 18"/>
                    <a:gd name="T50" fmla="*/ 10 w 12"/>
                    <a:gd name="T51" fmla="*/ 3 h 18"/>
                    <a:gd name="T52" fmla="*/ 10 w 12"/>
                    <a:gd name="T53" fmla="*/ 3 h 18"/>
                    <a:gd name="T54" fmla="*/ 10 w 12"/>
                    <a:gd name="T55" fmla="*/ 2 h 18"/>
                    <a:gd name="T56" fmla="*/ 10 w 12"/>
                    <a:gd name="T57" fmla="*/ 1 h 18"/>
                    <a:gd name="T58" fmla="*/ 10 w 12"/>
                    <a:gd name="T59" fmla="*/ 0 h 18"/>
                    <a:gd name="T60" fmla="*/ 10 w 12"/>
                    <a:gd name="T61" fmla="*/ 0 h 18"/>
                    <a:gd name="T62" fmla="*/ 10 w 12"/>
                    <a:gd name="T63" fmla="*/ 0 h 18"/>
                    <a:gd name="T64" fmla="*/ 8 w 12"/>
                    <a:gd name="T6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" h="1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1"/>
                        <a:pt x="1" y="14"/>
                        <a:pt x="2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6"/>
                      </a:cubicBezTo>
                      <a:cubicBezTo>
                        <a:pt x="6" y="16"/>
                        <a:pt x="9" y="11"/>
                        <a:pt x="12" y="6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39" name="Freeform 1769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0" name="Freeform 1770"/>
                <p:cNvSpPr>
                  <a:spLocks/>
                </p:cNvSpPr>
                <p:nvPr/>
              </p:nvSpPr>
              <p:spPr bwMode="auto">
                <a:xfrm>
                  <a:off x="1985" y="3002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2 w 2"/>
                    <a:gd name="T5" fmla="*/ 0 w 2"/>
                    <a:gd name="T6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1" name="Freeform 1771"/>
                <p:cNvSpPr>
                  <a:spLocks/>
                </p:cNvSpPr>
                <p:nvPr/>
              </p:nvSpPr>
              <p:spPr bwMode="auto">
                <a:xfrm>
                  <a:off x="1982" y="300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2" name="Freeform 1772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3" name="Freeform 1773"/>
                <p:cNvSpPr>
                  <a:spLocks/>
                </p:cNvSpPr>
                <p:nvPr/>
              </p:nvSpPr>
              <p:spPr bwMode="auto">
                <a:xfrm>
                  <a:off x="1980" y="300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4" name="Freeform 1774"/>
                <p:cNvSpPr>
                  <a:spLocks/>
                </p:cNvSpPr>
                <p:nvPr/>
              </p:nvSpPr>
              <p:spPr bwMode="auto">
                <a:xfrm>
                  <a:off x="1983" y="3003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5" name="Freeform 1775"/>
                <p:cNvSpPr>
                  <a:spLocks/>
                </p:cNvSpPr>
                <p:nvPr/>
              </p:nvSpPr>
              <p:spPr bwMode="auto">
                <a:xfrm>
                  <a:off x="1978" y="30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6" name="Freeform 1776"/>
                <p:cNvSpPr>
                  <a:spLocks/>
                </p:cNvSpPr>
                <p:nvPr/>
              </p:nvSpPr>
              <p:spPr bwMode="auto">
                <a:xfrm>
                  <a:off x="1987" y="3091"/>
                  <a:ext cx="110" cy="179"/>
                </a:xfrm>
                <a:custGeom>
                  <a:avLst/>
                  <a:gdLst>
                    <a:gd name="T0" fmla="*/ 56 w 115"/>
                    <a:gd name="T1" fmla="*/ 35 h 187"/>
                    <a:gd name="T2" fmla="*/ 59 w 115"/>
                    <a:gd name="T3" fmla="*/ 38 h 187"/>
                    <a:gd name="T4" fmla="*/ 61 w 115"/>
                    <a:gd name="T5" fmla="*/ 40 h 187"/>
                    <a:gd name="T6" fmla="*/ 63 w 115"/>
                    <a:gd name="T7" fmla="*/ 54 h 187"/>
                    <a:gd name="T8" fmla="*/ 56 w 115"/>
                    <a:gd name="T9" fmla="*/ 68 h 187"/>
                    <a:gd name="T10" fmla="*/ 54 w 115"/>
                    <a:gd name="T11" fmla="*/ 74 h 187"/>
                    <a:gd name="T12" fmla="*/ 44 w 115"/>
                    <a:gd name="T13" fmla="*/ 44 h 187"/>
                    <a:gd name="T14" fmla="*/ 37 w 115"/>
                    <a:gd name="T15" fmla="*/ 44 h 187"/>
                    <a:gd name="T16" fmla="*/ 30 w 115"/>
                    <a:gd name="T17" fmla="*/ 39 h 187"/>
                    <a:gd name="T18" fmla="*/ 0 w 115"/>
                    <a:gd name="T19" fmla="*/ 49 h 187"/>
                    <a:gd name="T20" fmla="*/ 4 w 115"/>
                    <a:gd name="T21" fmla="*/ 58 h 187"/>
                    <a:gd name="T22" fmla="*/ 7 w 115"/>
                    <a:gd name="T23" fmla="*/ 59 h 187"/>
                    <a:gd name="T24" fmla="*/ 10 w 115"/>
                    <a:gd name="T25" fmla="*/ 59 h 187"/>
                    <a:gd name="T26" fmla="*/ 13 w 115"/>
                    <a:gd name="T27" fmla="*/ 60 h 187"/>
                    <a:gd name="T28" fmla="*/ 15 w 115"/>
                    <a:gd name="T29" fmla="*/ 61 h 187"/>
                    <a:gd name="T30" fmla="*/ 30 w 115"/>
                    <a:gd name="T31" fmla="*/ 66 h 187"/>
                    <a:gd name="T32" fmla="*/ 29 w 115"/>
                    <a:gd name="T33" fmla="*/ 93 h 187"/>
                    <a:gd name="T34" fmla="*/ 31 w 115"/>
                    <a:gd name="T35" fmla="*/ 102 h 187"/>
                    <a:gd name="T36" fmla="*/ 25 w 115"/>
                    <a:gd name="T37" fmla="*/ 117 h 187"/>
                    <a:gd name="T38" fmla="*/ 12 w 115"/>
                    <a:gd name="T39" fmla="*/ 135 h 187"/>
                    <a:gd name="T40" fmla="*/ 12 w 115"/>
                    <a:gd name="T41" fmla="*/ 136 h 187"/>
                    <a:gd name="T42" fmla="*/ 13 w 115"/>
                    <a:gd name="T43" fmla="*/ 138 h 187"/>
                    <a:gd name="T44" fmla="*/ 18 w 115"/>
                    <a:gd name="T45" fmla="*/ 154 h 187"/>
                    <a:gd name="T46" fmla="*/ 20 w 115"/>
                    <a:gd name="T47" fmla="*/ 179 h 187"/>
                    <a:gd name="T48" fmla="*/ 23 w 115"/>
                    <a:gd name="T49" fmla="*/ 187 h 187"/>
                    <a:gd name="T50" fmla="*/ 26 w 115"/>
                    <a:gd name="T51" fmla="*/ 183 h 187"/>
                    <a:gd name="T52" fmla="*/ 26 w 115"/>
                    <a:gd name="T53" fmla="*/ 183 h 187"/>
                    <a:gd name="T54" fmla="*/ 53 w 115"/>
                    <a:gd name="T55" fmla="*/ 157 h 187"/>
                    <a:gd name="T56" fmla="*/ 54 w 115"/>
                    <a:gd name="T57" fmla="*/ 135 h 187"/>
                    <a:gd name="T58" fmla="*/ 47 w 115"/>
                    <a:gd name="T59" fmla="*/ 113 h 187"/>
                    <a:gd name="T60" fmla="*/ 53 w 115"/>
                    <a:gd name="T61" fmla="*/ 99 h 187"/>
                    <a:gd name="T62" fmla="*/ 64 w 115"/>
                    <a:gd name="T63" fmla="*/ 90 h 187"/>
                    <a:gd name="T64" fmla="*/ 89 w 115"/>
                    <a:gd name="T65" fmla="*/ 71 h 187"/>
                    <a:gd name="T66" fmla="*/ 112 w 115"/>
                    <a:gd name="T67" fmla="*/ 24 h 187"/>
                    <a:gd name="T68" fmla="*/ 111 w 115"/>
                    <a:gd name="T69" fmla="*/ 0 h 187"/>
                    <a:gd name="T70" fmla="*/ 108 w 115"/>
                    <a:gd name="T71" fmla="*/ 1 h 187"/>
                    <a:gd name="T72" fmla="*/ 105 w 115"/>
                    <a:gd name="T73" fmla="*/ 3 h 187"/>
                    <a:gd name="T74" fmla="*/ 104 w 115"/>
                    <a:gd name="T75" fmla="*/ 3 h 187"/>
                    <a:gd name="T76" fmla="*/ 103 w 115"/>
                    <a:gd name="T77" fmla="*/ 4 h 187"/>
                    <a:gd name="T78" fmla="*/ 99 w 115"/>
                    <a:gd name="T79" fmla="*/ 6 h 187"/>
                    <a:gd name="T80" fmla="*/ 88 w 115"/>
                    <a:gd name="T81" fmla="*/ 7 h 187"/>
                    <a:gd name="T82" fmla="*/ 81 w 115"/>
                    <a:gd name="T83" fmla="*/ 12 h 187"/>
                    <a:gd name="T84" fmla="*/ 67 w 115"/>
                    <a:gd name="T85" fmla="*/ 13 h 187"/>
                    <a:gd name="T86" fmla="*/ 59 w 115"/>
                    <a:gd name="T87" fmla="*/ 10 h 187"/>
                    <a:gd name="T88" fmla="*/ 55 w 115"/>
                    <a:gd name="T89" fmla="*/ 11 h 187"/>
                    <a:gd name="T90" fmla="*/ 52 w 115"/>
                    <a:gd name="T91" fmla="*/ 1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5" h="187">
                      <a:moveTo>
                        <a:pt x="51" y="13"/>
                      </a:moveTo>
                      <a:cubicBezTo>
                        <a:pt x="50" y="16"/>
                        <a:pt x="52" y="22"/>
                        <a:pt x="54" y="27"/>
                      </a:cubicBezTo>
                      <a:cubicBezTo>
                        <a:pt x="55" y="30"/>
                        <a:pt x="56" y="33"/>
                        <a:pt x="56" y="35"/>
                      </a:cubicBezTo>
                      <a:cubicBezTo>
                        <a:pt x="56" y="35"/>
                        <a:pt x="57" y="36"/>
                        <a:pt x="57" y="36"/>
                      </a:cubicBezTo>
                      <a:cubicBezTo>
                        <a:pt x="57" y="36"/>
                        <a:pt x="58" y="36"/>
                        <a:pt x="58" y="37"/>
                      </a:cubicBezTo>
                      <a:cubicBezTo>
                        <a:pt x="58" y="37"/>
                        <a:pt x="59" y="37"/>
                        <a:pt x="59" y="38"/>
                      </a:cubicBezTo>
                      <a:cubicBezTo>
                        <a:pt x="59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2" y="40"/>
                        <a:pt x="62" y="41"/>
                        <a:pt x="63" y="41"/>
                      </a:cubicBezTo>
                      <a:cubicBezTo>
                        <a:pt x="65" y="44"/>
                        <a:pt x="65" y="45"/>
                        <a:pt x="64" y="48"/>
                      </a:cubicBezTo>
                      <a:cubicBezTo>
                        <a:pt x="64" y="49"/>
                        <a:pt x="63" y="51"/>
                        <a:pt x="63" y="54"/>
                      </a:cubicBezTo>
                      <a:cubicBezTo>
                        <a:pt x="64" y="60"/>
                        <a:pt x="62" y="61"/>
                        <a:pt x="59" y="62"/>
                      </a:cubicBezTo>
                      <a:cubicBezTo>
                        <a:pt x="58" y="62"/>
                        <a:pt x="57" y="62"/>
                        <a:pt x="56" y="63"/>
                      </a:cubicBezTo>
                      <a:cubicBezTo>
                        <a:pt x="55" y="64"/>
                        <a:pt x="56" y="66"/>
                        <a:pt x="56" y="68"/>
                      </a:cubicBezTo>
                      <a:cubicBezTo>
                        <a:pt x="56" y="70"/>
                        <a:pt x="56" y="71"/>
                        <a:pt x="56" y="72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0" y="74"/>
                        <a:pt x="42" y="59"/>
                        <a:pt x="42" y="59"/>
                      </a:cubicBezTo>
                      <a:cubicBezTo>
                        <a:pt x="41" y="57"/>
                        <a:pt x="42" y="55"/>
                        <a:pt x="43" y="52"/>
                      </a:cubicBezTo>
                      <a:cubicBezTo>
                        <a:pt x="44" y="49"/>
                        <a:pt x="45" y="46"/>
                        <a:pt x="44" y="44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2" y="43"/>
                        <a:pt x="40" y="43"/>
                        <a:pt x="39" y="43"/>
                      </a:cubicBezTo>
                      <a:cubicBezTo>
                        <a:pt x="38" y="44"/>
                        <a:pt x="38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5" y="44"/>
                        <a:pt x="33" y="42"/>
                        <a:pt x="31" y="40"/>
                      </a:cubicBez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6" y="40"/>
                        <a:pt x="11" y="45"/>
                        <a:pt x="0" y="49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3" y="58"/>
                        <a:pt x="3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5" y="58"/>
                        <a:pt x="5" y="58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9"/>
                      </a:cubicBezTo>
                      <a:cubicBezTo>
                        <a:pt x="7" y="59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2" y="60"/>
                        <a:pt x="12" y="60"/>
                        <a:pt x="13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14" y="60"/>
                        <a:pt x="14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7" y="61"/>
                        <a:pt x="17" y="62"/>
                      </a:cubicBezTo>
                      <a:cubicBezTo>
                        <a:pt x="20" y="63"/>
                        <a:pt x="23" y="64"/>
                        <a:pt x="26" y="65"/>
                      </a:cubicBezTo>
                      <a:cubicBezTo>
                        <a:pt x="28" y="65"/>
                        <a:pt x="29" y="66"/>
                        <a:pt x="30" y="66"/>
                      </a:cubicBezTo>
                      <a:cubicBezTo>
                        <a:pt x="32" y="67"/>
                        <a:pt x="32" y="70"/>
                        <a:pt x="31" y="77"/>
                      </a:cubicBezTo>
                      <a:cubicBezTo>
                        <a:pt x="31" y="80"/>
                        <a:pt x="31" y="83"/>
                        <a:pt x="31" y="85"/>
                      </a:cubicBezTo>
                      <a:cubicBezTo>
                        <a:pt x="32" y="89"/>
                        <a:pt x="30" y="91"/>
                        <a:pt x="29" y="93"/>
                      </a:cubicBezTo>
                      <a:cubicBezTo>
                        <a:pt x="28" y="93"/>
                        <a:pt x="28" y="94"/>
                        <a:pt x="28" y="94"/>
                      </a:cubicBezTo>
                      <a:cubicBezTo>
                        <a:pt x="30" y="96"/>
                        <a:pt x="30" y="99"/>
                        <a:pt x="31" y="101"/>
                      </a:cubicBezTo>
                      <a:cubicBezTo>
                        <a:pt x="31" y="101"/>
                        <a:pt x="31" y="102"/>
                        <a:pt x="31" y="102"/>
                      </a:cubicBezTo>
                      <a:cubicBezTo>
                        <a:pt x="32" y="102"/>
                        <a:pt x="32" y="103"/>
                        <a:pt x="32" y="104"/>
                      </a:cubicBezTo>
                      <a:cubicBezTo>
                        <a:pt x="33" y="107"/>
                        <a:pt x="27" y="113"/>
                        <a:pt x="25" y="114"/>
                      </a:cubicBezTo>
                      <a:cubicBezTo>
                        <a:pt x="25" y="114"/>
                        <a:pt x="25" y="116"/>
                        <a:pt x="25" y="117"/>
                      </a:cubicBezTo>
                      <a:cubicBezTo>
                        <a:pt x="25" y="119"/>
                        <a:pt x="24" y="122"/>
                        <a:pt x="23" y="125"/>
                      </a:cubicBezTo>
                      <a:cubicBezTo>
                        <a:pt x="21" y="127"/>
                        <a:pt x="18" y="130"/>
                        <a:pt x="14" y="133"/>
                      </a:cubicBezTo>
                      <a:cubicBezTo>
                        <a:pt x="14" y="134"/>
                        <a:pt x="13" y="134"/>
                        <a:pt x="12" y="135"/>
                      </a:cubicBezTo>
                      <a:cubicBezTo>
                        <a:pt x="12" y="135"/>
                        <a:pt x="12" y="135"/>
                        <a:pt x="12" y="135"/>
                      </a:cubicBezTo>
                      <a:cubicBezTo>
                        <a:pt x="12" y="135"/>
                        <a:pt x="12" y="136"/>
                        <a:pt x="12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2" y="136"/>
                        <a:pt x="12" y="137"/>
                        <a:pt x="13" y="137"/>
                      </a:cubicBezTo>
                      <a:cubicBezTo>
                        <a:pt x="13" y="137"/>
                        <a:pt x="13" y="137"/>
                        <a:pt x="13" y="137"/>
                      </a:cubicBezTo>
                      <a:cubicBezTo>
                        <a:pt x="13" y="138"/>
                        <a:pt x="13" y="138"/>
                        <a:pt x="13" y="138"/>
                      </a:cubicBezTo>
                      <a:cubicBezTo>
                        <a:pt x="13" y="138"/>
                        <a:pt x="13" y="138"/>
                        <a:pt x="13" y="139"/>
                      </a:cubicBezTo>
                      <a:cubicBezTo>
                        <a:pt x="13" y="139"/>
                        <a:pt x="13" y="140"/>
                        <a:pt x="13" y="140"/>
                      </a:cubicBezTo>
                      <a:cubicBezTo>
                        <a:pt x="14" y="144"/>
                        <a:pt x="17" y="153"/>
                        <a:pt x="18" y="154"/>
                      </a:cubicBezTo>
                      <a:cubicBezTo>
                        <a:pt x="23" y="157"/>
                        <a:pt x="20" y="177"/>
                        <a:pt x="20" y="177"/>
                      </a:cubicBezTo>
                      <a:cubicBezTo>
                        <a:pt x="20" y="177"/>
                        <a:pt x="20" y="178"/>
                        <a:pt x="20" y="178"/>
                      </a:cubicBezTo>
                      <a:cubicBezTo>
                        <a:pt x="20" y="179"/>
                        <a:pt x="20" y="179"/>
                        <a:pt x="20" y="179"/>
                      </a:cubicBezTo>
                      <a:cubicBezTo>
                        <a:pt x="20" y="181"/>
                        <a:pt x="21" y="185"/>
                        <a:pt x="21" y="187"/>
                      </a:cubicBezTo>
                      <a:cubicBezTo>
                        <a:pt x="21" y="187"/>
                        <a:pt x="22" y="187"/>
                        <a:pt x="23" y="187"/>
                      </a:cubicBezTo>
                      <a:cubicBezTo>
                        <a:pt x="23" y="187"/>
                        <a:pt x="23" y="187"/>
                        <a:pt x="23" y="187"/>
                      </a:cubicBezTo>
                      <a:cubicBezTo>
                        <a:pt x="24" y="187"/>
                        <a:pt x="25" y="187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6" y="186"/>
                        <a:pt x="26" y="184"/>
                        <a:pt x="26" y="183"/>
                      </a:cubicBezTo>
                      <a:cubicBezTo>
                        <a:pt x="26" y="183"/>
                        <a:pt x="26" y="183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3"/>
                        <a:pt x="26" y="183"/>
                        <a:pt x="26" y="183"/>
                      </a:cubicBezTo>
                      <a:cubicBezTo>
                        <a:pt x="24" y="183"/>
                        <a:pt x="22" y="182"/>
                        <a:pt x="22" y="180"/>
                      </a:cubicBezTo>
                      <a:cubicBezTo>
                        <a:pt x="19" y="174"/>
                        <a:pt x="35" y="166"/>
                        <a:pt x="41" y="164"/>
                      </a:cubicBezTo>
                      <a:cubicBezTo>
                        <a:pt x="50" y="161"/>
                        <a:pt x="53" y="159"/>
                        <a:pt x="53" y="157"/>
                      </a:cubicBezTo>
                      <a:cubicBezTo>
                        <a:pt x="54" y="155"/>
                        <a:pt x="54" y="153"/>
                        <a:pt x="54" y="150"/>
                      </a:cubicBezTo>
                      <a:cubicBezTo>
                        <a:pt x="54" y="146"/>
                        <a:pt x="54" y="143"/>
                        <a:pt x="55" y="140"/>
                      </a:cubicBezTo>
                      <a:cubicBezTo>
                        <a:pt x="55" y="139"/>
                        <a:pt x="55" y="138"/>
                        <a:pt x="54" y="135"/>
                      </a:cubicBezTo>
                      <a:cubicBezTo>
                        <a:pt x="54" y="133"/>
                        <a:pt x="53" y="131"/>
                        <a:pt x="53" y="127"/>
                      </a:cubicBezTo>
                      <a:cubicBezTo>
                        <a:pt x="52" y="122"/>
                        <a:pt x="51" y="120"/>
                        <a:pt x="49" y="118"/>
                      </a:cubicBezTo>
                      <a:cubicBezTo>
                        <a:pt x="49" y="116"/>
                        <a:pt x="48" y="115"/>
                        <a:pt x="47" y="113"/>
                      </a:cubicBezTo>
                      <a:cubicBezTo>
                        <a:pt x="46" y="110"/>
                        <a:pt x="46" y="106"/>
                        <a:pt x="47" y="104"/>
                      </a:cubicBezTo>
                      <a:cubicBezTo>
                        <a:pt x="48" y="103"/>
                        <a:pt x="49" y="102"/>
                        <a:pt x="51" y="102"/>
                      </a:cubicBezTo>
                      <a:cubicBezTo>
                        <a:pt x="52" y="102"/>
                        <a:pt x="52" y="102"/>
                        <a:pt x="53" y="99"/>
                      </a:cubicBezTo>
                      <a:cubicBezTo>
                        <a:pt x="53" y="99"/>
                        <a:pt x="54" y="98"/>
                        <a:pt x="54" y="97"/>
                      </a:cubicBezTo>
                      <a:cubicBezTo>
                        <a:pt x="56" y="94"/>
                        <a:pt x="58" y="93"/>
                        <a:pt x="60" y="92"/>
                      </a:cubicBezTo>
                      <a:cubicBezTo>
                        <a:pt x="61" y="92"/>
                        <a:pt x="63" y="91"/>
                        <a:pt x="64" y="90"/>
                      </a:cubicBezTo>
                      <a:cubicBezTo>
                        <a:pt x="66" y="89"/>
                        <a:pt x="67" y="88"/>
                        <a:pt x="68" y="86"/>
                      </a:cubicBezTo>
                      <a:cubicBezTo>
                        <a:pt x="70" y="83"/>
                        <a:pt x="72" y="81"/>
                        <a:pt x="76" y="77"/>
                      </a:cubicBezTo>
                      <a:cubicBezTo>
                        <a:pt x="80" y="74"/>
                        <a:pt x="85" y="73"/>
                        <a:pt x="89" y="71"/>
                      </a:cubicBezTo>
                      <a:cubicBezTo>
                        <a:pt x="92" y="70"/>
                        <a:pt x="96" y="69"/>
                        <a:pt x="98" y="68"/>
                      </a:cubicBezTo>
                      <a:cubicBezTo>
                        <a:pt x="105" y="64"/>
                        <a:pt x="115" y="49"/>
                        <a:pt x="115" y="46"/>
                      </a:cubicBezTo>
                      <a:cubicBezTo>
                        <a:pt x="114" y="44"/>
                        <a:pt x="112" y="30"/>
                        <a:pt x="112" y="24"/>
                      </a:cubicBezTo>
                      <a:cubicBezTo>
                        <a:pt x="113" y="21"/>
                        <a:pt x="112" y="14"/>
                        <a:pt x="112" y="8"/>
                      </a:cubicBezTo>
                      <a:cubicBezTo>
                        <a:pt x="112" y="5"/>
                        <a:pt x="112" y="2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08" y="1"/>
                        <a:pt x="107" y="2"/>
                        <a:pt x="107" y="2"/>
                      </a:cubicBezTo>
                      <a:cubicBezTo>
                        <a:pt x="107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3"/>
                        <a:pt x="104" y="3"/>
                        <a:pt x="104" y="4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2" y="6"/>
                        <a:pt x="100" y="6"/>
                        <a:pt x="99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2" y="9"/>
                        <a:pt x="90" y="8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6" y="7"/>
                        <a:pt x="85" y="8"/>
                        <a:pt x="85" y="9"/>
                      </a:cubicBezTo>
                      <a:cubicBezTo>
                        <a:pt x="85" y="10"/>
                        <a:pt x="84" y="12"/>
                        <a:pt x="81" y="12"/>
                      </a:cubicBezTo>
                      <a:cubicBezTo>
                        <a:pt x="79" y="12"/>
                        <a:pt x="77" y="12"/>
                        <a:pt x="76" y="12"/>
                      </a:cubicBezTo>
                      <a:cubicBezTo>
                        <a:pt x="75" y="11"/>
                        <a:pt x="74" y="12"/>
                        <a:pt x="72" y="12"/>
                      </a:cubicBezTo>
                      <a:cubicBezTo>
                        <a:pt x="70" y="13"/>
                        <a:pt x="68" y="13"/>
                        <a:pt x="67" y="13"/>
                      </a:cubicBezTo>
                      <a:cubicBezTo>
                        <a:pt x="64" y="13"/>
                        <a:pt x="63" y="11"/>
                        <a:pt x="63" y="10"/>
                      </a:cubicBezTo>
                      <a:cubicBezTo>
                        <a:pt x="63" y="10"/>
                        <a:pt x="63" y="10"/>
                        <a:pt x="62" y="9"/>
                      </a:cubicBezTo>
                      <a:cubicBezTo>
                        <a:pt x="61" y="9"/>
                        <a:pt x="60" y="10"/>
                        <a:pt x="59" y="10"/>
                      </a:cubicBezTo>
                      <a:cubicBezTo>
                        <a:pt x="58" y="10"/>
                        <a:pt x="57" y="11"/>
                        <a:pt x="56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3" y="11"/>
                        <a:pt x="52" y="10"/>
                      </a:cubicBezTo>
                      <a:cubicBezTo>
                        <a:pt x="52" y="11"/>
                        <a:pt x="52" y="12"/>
                        <a:pt x="51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7" name="Freeform 1777"/>
                <p:cNvSpPr>
                  <a:spLocks/>
                </p:cNvSpPr>
                <p:nvPr/>
              </p:nvSpPr>
              <p:spPr bwMode="auto">
                <a:xfrm>
                  <a:off x="1994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8" name="Freeform 1778"/>
                <p:cNvSpPr>
                  <a:spLocks/>
                </p:cNvSpPr>
                <p:nvPr/>
              </p:nvSpPr>
              <p:spPr bwMode="auto">
                <a:xfrm>
                  <a:off x="1996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9" name="Freeform 1779"/>
                <p:cNvSpPr>
                  <a:spLocks/>
                </p:cNvSpPr>
                <p:nvPr/>
              </p:nvSpPr>
              <p:spPr bwMode="auto">
                <a:xfrm>
                  <a:off x="1992" y="314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0" name="Freeform 1780"/>
                <p:cNvSpPr>
                  <a:spLocks/>
                </p:cNvSpPr>
                <p:nvPr/>
              </p:nvSpPr>
              <p:spPr bwMode="auto">
                <a:xfrm>
                  <a:off x="1999" y="321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1" name="Freeform 1781"/>
                <p:cNvSpPr>
                  <a:spLocks/>
                </p:cNvSpPr>
                <p:nvPr/>
              </p:nvSpPr>
              <p:spPr bwMode="auto">
                <a:xfrm>
                  <a:off x="1991" y="31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2" name="Freeform 1782"/>
                <p:cNvSpPr>
                  <a:spLocks/>
                </p:cNvSpPr>
                <p:nvPr/>
              </p:nvSpPr>
              <p:spPr bwMode="auto">
                <a:xfrm>
                  <a:off x="2000" y="31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3" name="Freeform 1783"/>
                <p:cNvSpPr>
                  <a:spLocks/>
                </p:cNvSpPr>
                <p:nvPr/>
              </p:nvSpPr>
              <p:spPr bwMode="auto">
                <a:xfrm>
                  <a:off x="2002" y="31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4" name="Freeform 1784"/>
                <p:cNvSpPr>
                  <a:spLocks/>
                </p:cNvSpPr>
                <p:nvPr/>
              </p:nvSpPr>
              <p:spPr bwMode="auto">
                <a:xfrm>
                  <a:off x="1998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5" name="Freeform 1785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1" cy="8"/>
                </a:xfrm>
                <a:custGeom>
                  <a:avLst/>
                  <a:gdLst>
                    <a:gd name="T0" fmla="*/ 0 w 1"/>
                    <a:gd name="T1" fmla="*/ 2 h 9"/>
                    <a:gd name="T2" fmla="*/ 1 w 1"/>
                    <a:gd name="T3" fmla="*/ 9 h 9"/>
                    <a:gd name="T4" fmla="*/ 1 w 1"/>
                    <a:gd name="T5" fmla="*/ 9 h 9"/>
                    <a:gd name="T6" fmla="*/ 0 w 1"/>
                    <a:gd name="T7" fmla="*/ 1 h 9"/>
                    <a:gd name="T8" fmla="*/ 0 w 1"/>
                    <a:gd name="T9" fmla="*/ 0 h 9"/>
                    <a:gd name="T10" fmla="*/ 0 w 1"/>
                    <a:gd name="T11" fmla="*/ 1 h 9"/>
                    <a:gd name="T12" fmla="*/ 0 w 1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9">
                      <a:moveTo>
                        <a:pt x="0" y="2"/>
                      </a:moveTo>
                      <a:cubicBezTo>
                        <a:pt x="0" y="4"/>
                        <a:pt x="1" y="7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7"/>
                        <a:pt x="0" y="3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6" name="Freeform 1786"/>
                <p:cNvSpPr>
                  <a:spLocks/>
                </p:cNvSpPr>
                <p:nvPr/>
              </p:nvSpPr>
              <p:spPr bwMode="auto">
                <a:xfrm>
                  <a:off x="2009" y="327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7" name="Freeform 1787"/>
                <p:cNvSpPr>
                  <a:spLocks/>
                </p:cNvSpPr>
                <p:nvPr/>
              </p:nvSpPr>
              <p:spPr bwMode="auto">
                <a:xfrm>
                  <a:off x="2000" y="322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8" name="Freeform 1788"/>
                <p:cNvSpPr>
                  <a:spLocks/>
                </p:cNvSpPr>
                <p:nvPr/>
              </p:nvSpPr>
              <p:spPr bwMode="auto">
                <a:xfrm>
                  <a:off x="1999" y="32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9" name="Freeform 1789"/>
                <p:cNvSpPr>
                  <a:spLocks/>
                </p:cNvSpPr>
                <p:nvPr/>
              </p:nvSpPr>
              <p:spPr bwMode="auto">
                <a:xfrm>
                  <a:off x="2000" y="32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0" name="Freeform 1790"/>
                <p:cNvSpPr>
                  <a:spLocks/>
                </p:cNvSpPr>
                <p:nvPr/>
              </p:nvSpPr>
              <p:spPr bwMode="auto">
                <a:xfrm>
                  <a:off x="2006" y="326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1" name="Freeform 1791"/>
                <p:cNvSpPr>
                  <a:spLocks/>
                </p:cNvSpPr>
                <p:nvPr/>
              </p:nvSpPr>
              <p:spPr bwMode="auto">
                <a:xfrm>
                  <a:off x="1999" y="32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2" name="Freeform 1792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3" name="Freeform 1793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4" name="Freeform 1794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5" name="Freeform 1795"/>
                <p:cNvSpPr>
                  <a:spLocks/>
                </p:cNvSpPr>
                <p:nvPr/>
              </p:nvSpPr>
              <p:spPr bwMode="auto">
                <a:xfrm>
                  <a:off x="1987" y="3129"/>
                  <a:ext cx="28" cy="9"/>
                </a:xfrm>
                <a:custGeom>
                  <a:avLst/>
                  <a:gdLst>
                    <a:gd name="T0" fmla="*/ 0 w 29"/>
                    <a:gd name="T1" fmla="*/ 10 h 10"/>
                    <a:gd name="T2" fmla="*/ 29 w 29"/>
                    <a:gd name="T3" fmla="*/ 0 h 10"/>
                    <a:gd name="T4" fmla="*/ 29 w 29"/>
                    <a:gd name="T5" fmla="*/ 0 h 10"/>
                    <a:gd name="T6" fmla="*/ 0 w 29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0">
                      <a:moveTo>
                        <a:pt x="0" y="10"/>
                      </a:moveTo>
                      <a:cubicBezTo>
                        <a:pt x="11" y="6"/>
                        <a:pt x="26" y="1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6" y="1"/>
                        <a:pt x="11" y="6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6" name="Freeform 1796"/>
                <p:cNvSpPr>
                  <a:spLocks/>
                </p:cNvSpPr>
                <p:nvPr/>
              </p:nvSpPr>
              <p:spPr bwMode="auto">
                <a:xfrm>
                  <a:off x="1987" y="3138"/>
                  <a:ext cx="3" cy="9"/>
                </a:xfrm>
                <a:custGeom>
                  <a:avLst/>
                  <a:gdLst>
                    <a:gd name="T0" fmla="*/ 3 w 3"/>
                    <a:gd name="T1" fmla="*/ 9 h 9"/>
                    <a:gd name="T2" fmla="*/ 0 w 3"/>
                    <a:gd name="T3" fmla="*/ 0 h 9"/>
                    <a:gd name="T4" fmla="*/ 3 w 3"/>
                    <a:gd name="T5" fmla="*/ 9 h 9"/>
                    <a:gd name="T6" fmla="*/ 3 w 3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9">
                      <a:moveTo>
                        <a:pt x="3" y="9"/>
                      </a:moveTo>
                      <a:lnTo>
                        <a:pt x="0" y="0"/>
                      </a:lnTo>
                      <a:lnTo>
                        <a:pt x="3" y="9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7" name="Freeform 1797"/>
                <p:cNvSpPr>
                  <a:spLocks/>
                </p:cNvSpPr>
                <p:nvPr/>
              </p:nvSpPr>
              <p:spPr bwMode="auto">
                <a:xfrm>
                  <a:off x="1980" y="2985"/>
                  <a:ext cx="113" cy="115"/>
                </a:xfrm>
                <a:custGeom>
                  <a:avLst/>
                  <a:gdLst>
                    <a:gd name="T0" fmla="*/ 45 w 118"/>
                    <a:gd name="T1" fmla="*/ 16 h 120"/>
                    <a:gd name="T2" fmla="*/ 25 w 118"/>
                    <a:gd name="T3" fmla="*/ 17 h 120"/>
                    <a:gd name="T4" fmla="*/ 21 w 118"/>
                    <a:gd name="T5" fmla="*/ 0 h 120"/>
                    <a:gd name="T6" fmla="*/ 13 w 118"/>
                    <a:gd name="T7" fmla="*/ 4 h 120"/>
                    <a:gd name="T8" fmla="*/ 14 w 118"/>
                    <a:gd name="T9" fmla="*/ 14 h 120"/>
                    <a:gd name="T10" fmla="*/ 11 w 118"/>
                    <a:gd name="T11" fmla="*/ 16 h 120"/>
                    <a:gd name="T12" fmla="*/ 11 w 118"/>
                    <a:gd name="T13" fmla="*/ 18 h 120"/>
                    <a:gd name="T14" fmla="*/ 14 w 118"/>
                    <a:gd name="T15" fmla="*/ 21 h 120"/>
                    <a:gd name="T16" fmla="*/ 3 w 118"/>
                    <a:gd name="T17" fmla="*/ 37 h 120"/>
                    <a:gd name="T18" fmla="*/ 2 w 118"/>
                    <a:gd name="T19" fmla="*/ 38 h 120"/>
                    <a:gd name="T20" fmla="*/ 0 w 118"/>
                    <a:gd name="T21" fmla="*/ 39 h 120"/>
                    <a:gd name="T22" fmla="*/ 13 w 118"/>
                    <a:gd name="T23" fmla="*/ 74 h 120"/>
                    <a:gd name="T24" fmla="*/ 16 w 118"/>
                    <a:gd name="T25" fmla="*/ 84 h 120"/>
                    <a:gd name="T26" fmla="*/ 19 w 118"/>
                    <a:gd name="T27" fmla="*/ 85 h 120"/>
                    <a:gd name="T28" fmla="*/ 41 w 118"/>
                    <a:gd name="T29" fmla="*/ 95 h 120"/>
                    <a:gd name="T30" fmla="*/ 44 w 118"/>
                    <a:gd name="T31" fmla="*/ 95 h 120"/>
                    <a:gd name="T32" fmla="*/ 47 w 118"/>
                    <a:gd name="T33" fmla="*/ 95 h 120"/>
                    <a:gd name="T34" fmla="*/ 52 w 118"/>
                    <a:gd name="T35" fmla="*/ 96 h 120"/>
                    <a:gd name="T36" fmla="*/ 59 w 118"/>
                    <a:gd name="T37" fmla="*/ 118 h 120"/>
                    <a:gd name="T38" fmla="*/ 61 w 118"/>
                    <a:gd name="T39" fmla="*/ 118 h 120"/>
                    <a:gd name="T40" fmla="*/ 63 w 118"/>
                    <a:gd name="T41" fmla="*/ 118 h 120"/>
                    <a:gd name="T42" fmla="*/ 69 w 118"/>
                    <a:gd name="T43" fmla="*/ 116 h 120"/>
                    <a:gd name="T44" fmla="*/ 72 w 118"/>
                    <a:gd name="T45" fmla="*/ 117 h 120"/>
                    <a:gd name="T46" fmla="*/ 74 w 118"/>
                    <a:gd name="T47" fmla="*/ 120 h 120"/>
                    <a:gd name="T48" fmla="*/ 88 w 118"/>
                    <a:gd name="T49" fmla="*/ 119 h 120"/>
                    <a:gd name="T50" fmla="*/ 96 w 118"/>
                    <a:gd name="T51" fmla="*/ 114 h 120"/>
                    <a:gd name="T52" fmla="*/ 104 w 118"/>
                    <a:gd name="T53" fmla="*/ 113 h 120"/>
                    <a:gd name="T54" fmla="*/ 107 w 118"/>
                    <a:gd name="T55" fmla="*/ 113 h 120"/>
                    <a:gd name="T56" fmla="*/ 107 w 118"/>
                    <a:gd name="T57" fmla="*/ 112 h 120"/>
                    <a:gd name="T58" fmla="*/ 107 w 118"/>
                    <a:gd name="T59" fmla="*/ 112 h 120"/>
                    <a:gd name="T60" fmla="*/ 108 w 118"/>
                    <a:gd name="T61" fmla="*/ 112 h 120"/>
                    <a:gd name="T62" fmla="*/ 108 w 118"/>
                    <a:gd name="T63" fmla="*/ 111 h 120"/>
                    <a:gd name="T64" fmla="*/ 109 w 118"/>
                    <a:gd name="T65" fmla="*/ 111 h 120"/>
                    <a:gd name="T66" fmla="*/ 110 w 118"/>
                    <a:gd name="T67" fmla="*/ 110 h 120"/>
                    <a:gd name="T68" fmla="*/ 112 w 118"/>
                    <a:gd name="T69" fmla="*/ 109 h 120"/>
                    <a:gd name="T70" fmla="*/ 114 w 118"/>
                    <a:gd name="T71" fmla="*/ 108 h 120"/>
                    <a:gd name="T72" fmla="*/ 116 w 118"/>
                    <a:gd name="T73" fmla="*/ 107 h 120"/>
                    <a:gd name="T74" fmla="*/ 118 w 118"/>
                    <a:gd name="T75" fmla="*/ 106 h 120"/>
                    <a:gd name="T76" fmla="*/ 108 w 118"/>
                    <a:gd name="T77" fmla="*/ 92 h 120"/>
                    <a:gd name="T78" fmla="*/ 106 w 118"/>
                    <a:gd name="T79" fmla="*/ 78 h 120"/>
                    <a:gd name="T80" fmla="*/ 108 w 118"/>
                    <a:gd name="T81" fmla="*/ 66 h 120"/>
                    <a:gd name="T82" fmla="*/ 106 w 118"/>
                    <a:gd name="T83" fmla="*/ 42 h 120"/>
                    <a:gd name="T84" fmla="*/ 101 w 118"/>
                    <a:gd name="T85" fmla="*/ 39 h 120"/>
                    <a:gd name="T86" fmla="*/ 97 w 118"/>
                    <a:gd name="T87" fmla="*/ 36 h 120"/>
                    <a:gd name="T88" fmla="*/ 92 w 118"/>
                    <a:gd name="T89" fmla="*/ 33 h 120"/>
                    <a:gd name="T90" fmla="*/ 90 w 118"/>
                    <a:gd name="T91" fmla="*/ 31 h 120"/>
                    <a:gd name="T92" fmla="*/ 87 w 118"/>
                    <a:gd name="T93" fmla="*/ 29 h 120"/>
                    <a:gd name="T94" fmla="*/ 43 w 118"/>
                    <a:gd name="T95" fmla="*/ 1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8" h="120">
                      <a:moveTo>
                        <a:pt x="43" y="10"/>
                      </a:moveTo>
                      <a:cubicBezTo>
                        <a:pt x="43" y="11"/>
                        <a:pt x="44" y="11"/>
                        <a:pt x="44" y="12"/>
                      </a:cubicBezTo>
                      <a:cubicBezTo>
                        <a:pt x="45" y="13"/>
                        <a:pt x="46" y="14"/>
                        <a:pt x="45" y="16"/>
                      </a:cubicBezTo>
                      <a:cubicBezTo>
                        <a:pt x="45" y="17"/>
                        <a:pt x="44" y="18"/>
                        <a:pt x="43" y="18"/>
                      </a:cubicBezTo>
                      <a:cubicBezTo>
                        <a:pt x="41" y="18"/>
                        <a:pt x="39" y="18"/>
                        <a:pt x="36" y="17"/>
                      </a:cubicBezTo>
                      <a:cubicBezTo>
                        <a:pt x="32" y="16"/>
                        <a:pt x="28" y="16"/>
                        <a:pt x="25" y="17"/>
                      </a:cubicBezTo>
                      <a:cubicBezTo>
                        <a:pt x="23" y="17"/>
                        <a:pt x="22" y="17"/>
                        <a:pt x="21" y="16"/>
                      </a:cubicBezTo>
                      <a:cubicBezTo>
                        <a:pt x="18" y="13"/>
                        <a:pt x="20" y="5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2" y="1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6" y="9"/>
                        <a:pt x="15" y="13"/>
                      </a:cubicBezTo>
                      <a:cubicBezTo>
                        <a:pt x="15" y="13"/>
                        <a:pt x="15" y="13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2" y="27"/>
                        <a:pt x="7" y="36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1" y="38"/>
                        <a:pt x="1" y="38"/>
                      </a:cubicBezTo>
                      <a:cubicBezTo>
                        <a:pt x="1" y="39"/>
                        <a:pt x="1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46"/>
                        <a:pt x="3" y="56"/>
                        <a:pt x="6" y="58"/>
                      </a:cubicBezTo>
                      <a:cubicBezTo>
                        <a:pt x="11" y="62"/>
                        <a:pt x="11" y="67"/>
                        <a:pt x="12" y="71"/>
                      </a:cubicBezTo>
                      <a:cubicBezTo>
                        <a:pt x="12" y="72"/>
                        <a:pt x="12" y="73"/>
                        <a:pt x="13" y="74"/>
                      </a:cubicBezTo>
                      <a:cubicBezTo>
                        <a:pt x="13" y="75"/>
                        <a:pt x="14" y="76"/>
                        <a:pt x="14" y="77"/>
                      </a:cubicBezTo>
                      <a:cubicBezTo>
                        <a:pt x="16" y="79"/>
                        <a:pt x="17" y="81"/>
                        <a:pt x="16" y="83"/>
                      </a:cubicBezTo>
                      <a:cubicBezTo>
                        <a:pt x="16" y="83"/>
                        <a:pt x="16" y="83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7" y="84"/>
                        <a:pt x="18" y="84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20" y="85"/>
                        <a:pt x="20" y="86"/>
                        <a:pt x="21" y="86"/>
                      </a:cubicBezTo>
                      <a:cubicBezTo>
                        <a:pt x="22" y="87"/>
                        <a:pt x="24" y="87"/>
                        <a:pt x="25" y="88"/>
                      </a:cubicBezTo>
                      <a:cubicBezTo>
                        <a:pt x="28" y="88"/>
                        <a:pt x="39" y="92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5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4" y="95"/>
                      </a:cubicBezTo>
                      <a:cubicBezTo>
                        <a:pt x="45" y="95"/>
                        <a:pt x="46" y="95"/>
                        <a:pt x="46" y="95"/>
                      </a:cubicBezTo>
                      <a:cubicBezTo>
                        <a:pt x="46" y="95"/>
                        <a:pt x="47" y="95"/>
                        <a:pt x="47" y="95"/>
                      </a:cubicBezTo>
                      <a:cubicBezTo>
                        <a:pt x="48" y="94"/>
                        <a:pt x="50" y="94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6" y="100"/>
                        <a:pt x="59" y="110"/>
                        <a:pt x="59" y="117"/>
                      </a:cubicBezTo>
                      <a:cubicBezTo>
                        <a:pt x="59" y="117"/>
                        <a:pt x="59" y="118"/>
                        <a:pt x="59" y="118"/>
                      </a:cubicBezTo>
                      <a:cubicBezTo>
                        <a:pt x="59" y="118"/>
                        <a:pt x="60" y="118"/>
                        <a:pt x="60" y="118"/>
                      </a:cubicBezTo>
                      <a:cubicBezTo>
                        <a:pt x="60" y="118"/>
                        <a:pt x="61" y="118"/>
                        <a:pt x="61" y="118"/>
                      </a:cubicBezTo>
                      <a:cubicBezTo>
                        <a:pt x="61" y="118"/>
                        <a:pt x="61" y="118"/>
                        <a:pt x="61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3" y="118"/>
                        <a:pt x="63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4" y="118"/>
                        <a:pt x="64" y="118"/>
                        <a:pt x="65" y="117"/>
                      </a:cubicBezTo>
                      <a:cubicBezTo>
                        <a:pt x="66" y="117"/>
                        <a:pt x="67" y="116"/>
                        <a:pt x="69" y="116"/>
                      </a:cubicBezTo>
                      <a:cubicBezTo>
                        <a:pt x="69" y="116"/>
                        <a:pt x="69" y="116"/>
                        <a:pt x="69" y="116"/>
                      </a:cubicBezTo>
                      <a:cubicBezTo>
                        <a:pt x="69" y="116"/>
                        <a:pt x="70" y="116"/>
                        <a:pt x="71" y="117"/>
                      </a:cubicBezTo>
                      <a:cubicBezTo>
                        <a:pt x="71" y="117"/>
                        <a:pt x="72" y="117"/>
                        <a:pt x="72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4" y="119"/>
                        <a:pt x="74" y="119"/>
                        <a:pt x="74" y="120"/>
                      </a:cubicBezTo>
                      <a:cubicBezTo>
                        <a:pt x="75" y="120"/>
                        <a:pt x="77" y="120"/>
                        <a:pt x="78" y="119"/>
                      </a:cubicBezTo>
                      <a:cubicBezTo>
                        <a:pt x="81" y="119"/>
                        <a:pt x="83" y="118"/>
                        <a:pt x="84" y="119"/>
                      </a:cubicBezTo>
                      <a:cubicBezTo>
                        <a:pt x="85" y="119"/>
                        <a:pt x="86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5"/>
                        <a:pt x="91" y="113"/>
                        <a:pt x="94" y="114"/>
                      </a:cubicBezTo>
                      <a:cubicBezTo>
                        <a:pt x="95" y="114"/>
                        <a:pt x="96" y="114"/>
                        <a:pt x="96" y="114"/>
                      </a:cubicBezTo>
                      <a:cubicBezTo>
                        <a:pt x="97" y="115"/>
                        <a:pt x="97" y="115"/>
                        <a:pt x="98" y="115"/>
                      </a:cubicBezTo>
                      <a:cubicBezTo>
                        <a:pt x="98" y="115"/>
                        <a:pt x="98" y="115"/>
                        <a:pt x="99" y="114"/>
                      </a:cubicBezTo>
                      <a:cubicBezTo>
                        <a:pt x="101" y="113"/>
                        <a:pt x="103" y="113"/>
                        <a:pt x="104" y="113"/>
                      </a:cubicBezTo>
                      <a:cubicBezTo>
                        <a:pt x="106" y="113"/>
                        <a:pt x="106" y="113"/>
                        <a:pt x="106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10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1" y="110"/>
                      </a:cubicBezTo>
                      <a:cubicBezTo>
                        <a:pt x="111" y="110"/>
                        <a:pt x="111" y="110"/>
                        <a:pt x="111" y="110"/>
                      </a:cubicBezTo>
                      <a:cubicBezTo>
                        <a:pt x="111" y="110"/>
                        <a:pt x="111" y="110"/>
                        <a:pt x="112" y="109"/>
                      </a:cubicBezTo>
                      <a:cubicBezTo>
                        <a:pt x="112" y="109"/>
                        <a:pt x="112" y="109"/>
                        <a:pt x="112" y="109"/>
                      </a:cubicBezTo>
                      <a:cubicBezTo>
                        <a:pt x="112" y="109"/>
                        <a:pt x="113" y="109"/>
                        <a:pt x="113" y="109"/>
                      </a:cubicBezTo>
                      <a:cubicBezTo>
                        <a:pt x="113" y="109"/>
                        <a:pt x="113" y="109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7"/>
                        <a:pt x="116" y="107"/>
                      </a:cubicBezTo>
                      <a:cubicBezTo>
                        <a:pt x="116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8" y="107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5"/>
                        <a:pt x="117" y="105"/>
                        <a:pt x="116" y="104"/>
                      </a:cubicBezTo>
                      <a:cubicBezTo>
                        <a:pt x="114" y="103"/>
                        <a:pt x="111" y="102"/>
                        <a:pt x="110" y="97"/>
                      </a:cubicBezTo>
                      <a:cubicBezTo>
                        <a:pt x="110" y="94"/>
                        <a:pt x="109" y="93"/>
                        <a:pt x="108" y="92"/>
                      </a:cubicBezTo>
                      <a:cubicBezTo>
                        <a:pt x="107" y="90"/>
                        <a:pt x="106" y="89"/>
                        <a:pt x="106" y="86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2"/>
                        <a:pt x="106" y="79"/>
                        <a:pt x="106" y="78"/>
                      </a:cubicBezTo>
                      <a:cubicBezTo>
                        <a:pt x="105" y="78"/>
                        <a:pt x="105" y="77"/>
                        <a:pt x="104" y="76"/>
                      </a:cubicBezTo>
                      <a:cubicBezTo>
                        <a:pt x="104" y="74"/>
                        <a:pt x="105" y="70"/>
                        <a:pt x="107" y="67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6" y="65"/>
                        <a:pt x="106" y="65"/>
                      </a:cubicBezTo>
                      <a:cubicBezTo>
                        <a:pt x="104" y="64"/>
                        <a:pt x="102" y="62"/>
                        <a:pt x="101" y="59"/>
                      </a:cubicBezTo>
                      <a:cubicBezTo>
                        <a:pt x="101" y="58"/>
                        <a:pt x="100" y="56"/>
                        <a:pt x="106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4" y="41"/>
                        <a:pt x="103" y="40"/>
                        <a:pt x="103" y="40"/>
                      </a:cubicBezTo>
                      <a:cubicBezTo>
                        <a:pt x="102" y="40"/>
                        <a:pt x="102" y="39"/>
                        <a:pt x="101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99" y="37"/>
                        <a:pt x="98" y="37"/>
                        <a:pt x="97" y="36"/>
                      </a:cubicBezTo>
                      <a:cubicBezTo>
                        <a:pt x="97" y="36"/>
                        <a:pt x="97" y="36"/>
                        <a:pt x="97" y="36"/>
                      </a:cubicBezTo>
                      <a:cubicBezTo>
                        <a:pt x="96" y="35"/>
                        <a:pt x="95" y="35"/>
                        <a:pt x="95" y="34"/>
                      </a:cubicBezTo>
                      <a:cubicBezTo>
                        <a:pt x="94" y="34"/>
                        <a:pt x="94" y="34"/>
                        <a:pt x="94" y="34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ubicBezTo>
                        <a:pt x="92" y="32"/>
                        <a:pt x="92" y="32"/>
                        <a:pt x="91" y="32"/>
                      </a:cubicBezTo>
                      <a:cubicBezTo>
                        <a:pt x="91" y="32"/>
                        <a:pt x="91" y="31"/>
                        <a:pt x="90" y="31"/>
                      </a:cubicBezTo>
                      <a:cubicBezTo>
                        <a:pt x="90" y="31"/>
                        <a:pt x="90" y="31"/>
                        <a:pt x="90" y="31"/>
                      </a:cubicBezTo>
                      <a:cubicBezTo>
                        <a:pt x="89" y="31"/>
                        <a:pt x="89" y="31"/>
                        <a:pt x="89" y="31"/>
                      </a:cubicBezTo>
                      <a:cubicBezTo>
                        <a:pt x="89" y="30"/>
                        <a:pt x="88" y="29"/>
                        <a:pt x="88" y="29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6"/>
                        <a:pt x="46" y="9"/>
                        <a:pt x="43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8" name="Freeform 1798"/>
                <p:cNvSpPr>
                  <a:spLocks/>
                </p:cNvSpPr>
                <p:nvPr/>
              </p:nvSpPr>
              <p:spPr bwMode="auto">
                <a:xfrm>
                  <a:off x="1996" y="30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69" name="Freeform 1799"/>
                <p:cNvSpPr>
                  <a:spLocks/>
                </p:cNvSpPr>
                <p:nvPr/>
              </p:nvSpPr>
              <p:spPr bwMode="auto">
                <a:xfrm>
                  <a:off x="1999" y="306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0" name="Freeform 1800"/>
                <p:cNvSpPr>
                  <a:spLocks/>
                </p:cNvSpPr>
                <p:nvPr/>
              </p:nvSpPr>
              <p:spPr bwMode="auto">
                <a:xfrm>
                  <a:off x="1994" y="299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1" name="Freeform 1801"/>
                <p:cNvSpPr>
                  <a:spLocks/>
                </p:cNvSpPr>
                <p:nvPr/>
              </p:nvSpPr>
              <p:spPr bwMode="auto">
                <a:xfrm>
                  <a:off x="1991" y="300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2" name="Freeform 1802"/>
                <p:cNvSpPr>
                  <a:spLocks/>
                </p:cNvSpPr>
                <p:nvPr/>
              </p:nvSpPr>
              <p:spPr bwMode="auto">
                <a:xfrm>
                  <a:off x="1993" y="299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3" name="Freeform 1803"/>
                <p:cNvSpPr>
                  <a:spLocks/>
                </p:cNvSpPr>
                <p:nvPr/>
              </p:nvSpPr>
              <p:spPr bwMode="auto">
                <a:xfrm>
                  <a:off x="2065" y="301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4" name="Freeform 1804"/>
                <p:cNvSpPr>
                  <a:spLocks/>
                </p:cNvSpPr>
                <p:nvPr/>
              </p:nvSpPr>
              <p:spPr bwMode="auto">
                <a:xfrm>
                  <a:off x="2067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5" name="Freeform 1805"/>
                <p:cNvSpPr>
                  <a:spLocks/>
                </p:cNvSpPr>
                <p:nvPr/>
              </p:nvSpPr>
              <p:spPr bwMode="auto">
                <a:xfrm>
                  <a:off x="2073" y="30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6" name="Freeform 1806"/>
                <p:cNvSpPr>
                  <a:spLocks/>
                </p:cNvSpPr>
                <p:nvPr/>
              </p:nvSpPr>
              <p:spPr bwMode="auto">
                <a:xfrm>
                  <a:off x="2068" y="3016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7" name="Freeform 1807"/>
                <p:cNvSpPr>
                  <a:spLocks/>
                </p:cNvSpPr>
                <p:nvPr/>
              </p:nvSpPr>
              <p:spPr bwMode="auto">
                <a:xfrm>
                  <a:off x="2076" y="30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8" name="Freeform 1808"/>
                <p:cNvSpPr>
                  <a:spLocks/>
                </p:cNvSpPr>
                <p:nvPr/>
              </p:nvSpPr>
              <p:spPr bwMode="auto">
                <a:xfrm>
                  <a:off x="2070" y="301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9" name="Freeform 1809"/>
                <p:cNvSpPr>
                  <a:spLocks/>
                </p:cNvSpPr>
                <p:nvPr/>
              </p:nvSpPr>
              <p:spPr bwMode="auto">
                <a:xfrm>
                  <a:off x="2079" y="30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0" name="Rectangle 1810"/>
                <p:cNvSpPr>
                  <a:spLocks noChangeArrowheads="1"/>
                </p:cNvSpPr>
                <p:nvPr/>
              </p:nvSpPr>
              <p:spPr bwMode="auto">
                <a:xfrm>
                  <a:off x="2001" y="2985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1" name="Freeform 1811"/>
                <p:cNvSpPr>
                  <a:spLocks/>
                </p:cNvSpPr>
                <p:nvPr/>
              </p:nvSpPr>
              <p:spPr bwMode="auto">
                <a:xfrm>
                  <a:off x="1981" y="302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2" name="Freeform 1812"/>
                <p:cNvSpPr>
                  <a:spLocks/>
                </p:cNvSpPr>
                <p:nvPr/>
              </p:nvSpPr>
              <p:spPr bwMode="auto">
                <a:xfrm>
                  <a:off x="1982" y="302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3" name="Freeform 1813"/>
                <p:cNvSpPr>
                  <a:spLocks/>
                </p:cNvSpPr>
                <p:nvPr/>
              </p:nvSpPr>
              <p:spPr bwMode="auto">
                <a:xfrm>
                  <a:off x="1980" y="30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4" name="Freeform 1814"/>
                <p:cNvSpPr>
                  <a:spLocks/>
                </p:cNvSpPr>
                <p:nvPr/>
              </p:nvSpPr>
              <p:spPr bwMode="auto">
                <a:xfrm>
                  <a:off x="1983" y="30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5" name="Freeform 1815"/>
                <p:cNvSpPr>
                  <a:spLocks/>
                </p:cNvSpPr>
                <p:nvPr/>
              </p:nvSpPr>
              <p:spPr bwMode="auto">
                <a:xfrm>
                  <a:off x="1991" y="300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6" name="Freeform 1816"/>
                <p:cNvSpPr>
                  <a:spLocks/>
                </p:cNvSpPr>
                <p:nvPr/>
              </p:nvSpPr>
              <p:spPr bwMode="auto">
                <a:xfrm>
                  <a:off x="1991" y="3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7" name="Freeform 1817"/>
                <p:cNvSpPr>
                  <a:spLocks/>
                </p:cNvSpPr>
                <p:nvPr/>
              </p:nvSpPr>
              <p:spPr bwMode="auto">
                <a:xfrm>
                  <a:off x="2084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8" name="Freeform 1818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9" name="Freeform 1819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0" name="Freeform 1820"/>
                <p:cNvSpPr>
                  <a:spLocks/>
                </p:cNvSpPr>
                <p:nvPr/>
              </p:nvSpPr>
              <p:spPr bwMode="auto">
                <a:xfrm>
                  <a:off x="2084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1" name="Freeform 1821"/>
                <p:cNvSpPr>
                  <a:spLocks/>
                </p:cNvSpPr>
                <p:nvPr/>
              </p:nvSpPr>
              <p:spPr bwMode="auto">
                <a:xfrm>
                  <a:off x="2092" y="308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2" name="Freeform 1822"/>
                <p:cNvSpPr>
                  <a:spLocks/>
                </p:cNvSpPr>
                <p:nvPr/>
              </p:nvSpPr>
              <p:spPr bwMode="auto">
                <a:xfrm>
                  <a:off x="2037" y="309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3" name="Freeform 1823"/>
                <p:cNvSpPr>
                  <a:spLocks/>
                </p:cNvSpPr>
                <p:nvPr/>
              </p:nvSpPr>
              <p:spPr bwMode="auto">
                <a:xfrm>
                  <a:off x="2039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4" name="Freeform 1824"/>
                <p:cNvSpPr>
                  <a:spLocks/>
                </p:cNvSpPr>
                <p:nvPr/>
              </p:nvSpPr>
              <p:spPr bwMode="auto">
                <a:xfrm>
                  <a:off x="2038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5" name="Freeform 1825"/>
                <p:cNvSpPr>
                  <a:spLocks/>
                </p:cNvSpPr>
                <p:nvPr/>
              </p:nvSpPr>
              <p:spPr bwMode="auto">
                <a:xfrm>
                  <a:off x="2041" y="30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6" name="Freeform 1826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7" name="Freeform 1827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8" name="Freeform 1828"/>
                <p:cNvSpPr>
                  <a:spLocks/>
                </p:cNvSpPr>
                <p:nvPr/>
              </p:nvSpPr>
              <p:spPr bwMode="auto">
                <a:xfrm>
                  <a:off x="2083" y="30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9" name="Freeform 1829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0" name="Freeform 1830"/>
                <p:cNvSpPr>
                  <a:spLocks/>
                </p:cNvSpPr>
                <p:nvPr/>
              </p:nvSpPr>
              <p:spPr bwMode="auto">
                <a:xfrm>
                  <a:off x="2090" y="308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1" name="Freeform 1831"/>
                <p:cNvSpPr>
                  <a:spLocks/>
                </p:cNvSpPr>
                <p:nvPr/>
              </p:nvSpPr>
              <p:spPr bwMode="auto">
                <a:xfrm>
                  <a:off x="2049" y="309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381" name="Freeform 1833"/>
              <p:cNvSpPr>
                <a:spLocks/>
              </p:cNvSpPr>
              <p:nvPr/>
            </p:nvSpPr>
            <p:spPr bwMode="auto">
              <a:xfrm>
                <a:off x="2050" y="309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2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4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Freeform 1834"/>
              <p:cNvSpPr>
                <a:spLocks/>
              </p:cNvSpPr>
              <p:nvPr/>
            </p:nvSpPr>
            <p:spPr bwMode="auto">
              <a:xfrm>
                <a:off x="2090" y="30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Freeform 1835"/>
              <p:cNvSpPr>
                <a:spLocks/>
              </p:cNvSpPr>
              <p:nvPr/>
            </p:nvSpPr>
            <p:spPr bwMode="auto">
              <a:xfrm>
                <a:off x="2046" y="309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4" name="Freeform 1836"/>
              <p:cNvSpPr>
                <a:spLocks/>
              </p:cNvSpPr>
              <p:nvPr/>
            </p:nvSpPr>
            <p:spPr bwMode="auto">
              <a:xfrm>
                <a:off x="2086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5" name="Freeform 1837"/>
              <p:cNvSpPr>
                <a:spLocks/>
              </p:cNvSpPr>
              <p:nvPr/>
            </p:nvSpPr>
            <p:spPr bwMode="auto">
              <a:xfrm>
                <a:off x="2048" y="309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Freeform 1838"/>
              <p:cNvSpPr>
                <a:spLocks/>
              </p:cNvSpPr>
              <p:nvPr/>
            </p:nvSpPr>
            <p:spPr bwMode="auto">
              <a:xfrm>
                <a:off x="2083" y="30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Freeform 1839"/>
              <p:cNvSpPr>
                <a:spLocks/>
              </p:cNvSpPr>
              <p:nvPr/>
            </p:nvSpPr>
            <p:spPr bwMode="auto">
              <a:xfrm>
                <a:off x="2087" y="309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Freeform 1840"/>
              <p:cNvSpPr>
                <a:spLocks/>
              </p:cNvSpPr>
              <p:nvPr/>
            </p:nvSpPr>
            <p:spPr bwMode="auto">
              <a:xfrm>
                <a:off x="2088" y="3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Freeform 1841"/>
              <p:cNvSpPr>
                <a:spLocks/>
              </p:cNvSpPr>
              <p:nvPr/>
            </p:nvSpPr>
            <p:spPr bwMode="auto">
              <a:xfrm>
                <a:off x="2015" y="3089"/>
                <a:ext cx="31" cy="67"/>
              </a:xfrm>
              <a:custGeom>
                <a:avLst/>
                <a:gdLst>
                  <a:gd name="T0" fmla="*/ 10 w 32"/>
                  <a:gd name="T1" fmla="*/ 2 h 70"/>
                  <a:gd name="T2" fmla="*/ 9 w 32"/>
                  <a:gd name="T3" fmla="*/ 2 h 70"/>
                  <a:gd name="T4" fmla="*/ 9 w 32"/>
                  <a:gd name="T5" fmla="*/ 2 h 70"/>
                  <a:gd name="T6" fmla="*/ 9 w 32"/>
                  <a:gd name="T7" fmla="*/ 2 h 70"/>
                  <a:gd name="T8" fmla="*/ 8 w 32"/>
                  <a:gd name="T9" fmla="*/ 3 h 70"/>
                  <a:gd name="T10" fmla="*/ 8 w 32"/>
                  <a:gd name="T11" fmla="*/ 3 h 70"/>
                  <a:gd name="T12" fmla="*/ 7 w 32"/>
                  <a:gd name="T13" fmla="*/ 3 h 70"/>
                  <a:gd name="T14" fmla="*/ 7 w 32"/>
                  <a:gd name="T15" fmla="*/ 3 h 70"/>
                  <a:gd name="T16" fmla="*/ 6 w 32"/>
                  <a:gd name="T17" fmla="*/ 3 h 70"/>
                  <a:gd name="T18" fmla="*/ 6 w 32"/>
                  <a:gd name="T19" fmla="*/ 19 h 70"/>
                  <a:gd name="T20" fmla="*/ 7 w 32"/>
                  <a:gd name="T21" fmla="*/ 22 h 70"/>
                  <a:gd name="T22" fmla="*/ 3 w 32"/>
                  <a:gd name="T23" fmla="*/ 24 h 70"/>
                  <a:gd name="T24" fmla="*/ 2 w 32"/>
                  <a:gd name="T25" fmla="*/ 24 h 70"/>
                  <a:gd name="T26" fmla="*/ 0 w 32"/>
                  <a:gd name="T27" fmla="*/ 35 h 70"/>
                  <a:gd name="T28" fmla="*/ 1 w 32"/>
                  <a:gd name="T29" fmla="*/ 37 h 70"/>
                  <a:gd name="T30" fmla="*/ 2 w 32"/>
                  <a:gd name="T31" fmla="*/ 38 h 70"/>
                  <a:gd name="T32" fmla="*/ 2 w 32"/>
                  <a:gd name="T33" fmla="*/ 38 h 70"/>
                  <a:gd name="T34" fmla="*/ 3 w 32"/>
                  <a:gd name="T35" fmla="*/ 39 h 70"/>
                  <a:gd name="T36" fmla="*/ 3 w 32"/>
                  <a:gd name="T37" fmla="*/ 39 h 70"/>
                  <a:gd name="T38" fmla="*/ 4 w 32"/>
                  <a:gd name="T39" fmla="*/ 40 h 70"/>
                  <a:gd name="T40" fmla="*/ 8 w 32"/>
                  <a:gd name="T41" fmla="*/ 43 h 70"/>
                  <a:gd name="T42" fmla="*/ 9 w 32"/>
                  <a:gd name="T43" fmla="*/ 43 h 70"/>
                  <a:gd name="T44" fmla="*/ 14 w 32"/>
                  <a:gd name="T45" fmla="*/ 42 h 70"/>
                  <a:gd name="T46" fmla="*/ 19 w 32"/>
                  <a:gd name="T47" fmla="*/ 46 h 70"/>
                  <a:gd name="T48" fmla="*/ 18 w 32"/>
                  <a:gd name="T49" fmla="*/ 56 h 70"/>
                  <a:gd name="T50" fmla="*/ 17 w 32"/>
                  <a:gd name="T51" fmla="*/ 60 h 70"/>
                  <a:gd name="T52" fmla="*/ 17 w 32"/>
                  <a:gd name="T53" fmla="*/ 61 h 70"/>
                  <a:gd name="T54" fmla="*/ 23 w 32"/>
                  <a:gd name="T55" fmla="*/ 70 h 70"/>
                  <a:gd name="T56" fmla="*/ 25 w 32"/>
                  <a:gd name="T57" fmla="*/ 63 h 70"/>
                  <a:gd name="T58" fmla="*/ 29 w 32"/>
                  <a:gd name="T59" fmla="*/ 61 h 70"/>
                  <a:gd name="T60" fmla="*/ 30 w 32"/>
                  <a:gd name="T61" fmla="*/ 57 h 70"/>
                  <a:gd name="T62" fmla="*/ 31 w 32"/>
                  <a:gd name="T63" fmla="*/ 50 h 70"/>
                  <a:gd name="T64" fmla="*/ 31 w 32"/>
                  <a:gd name="T65" fmla="*/ 47 h 70"/>
                  <a:gd name="T66" fmla="*/ 30 w 32"/>
                  <a:gd name="T67" fmla="*/ 46 h 70"/>
                  <a:gd name="T68" fmla="*/ 29 w 32"/>
                  <a:gd name="T69" fmla="*/ 45 h 70"/>
                  <a:gd name="T70" fmla="*/ 28 w 32"/>
                  <a:gd name="T71" fmla="*/ 44 h 70"/>
                  <a:gd name="T72" fmla="*/ 28 w 32"/>
                  <a:gd name="T73" fmla="*/ 44 h 70"/>
                  <a:gd name="T74" fmla="*/ 26 w 32"/>
                  <a:gd name="T75" fmla="*/ 43 h 70"/>
                  <a:gd name="T76" fmla="*/ 23 w 32"/>
                  <a:gd name="T77" fmla="*/ 44 h 70"/>
                  <a:gd name="T78" fmla="*/ 23 w 32"/>
                  <a:gd name="T79" fmla="*/ 44 h 70"/>
                  <a:gd name="T80" fmla="*/ 11 w 32"/>
                  <a:gd name="T81" fmla="*/ 24 h 70"/>
                  <a:gd name="T82" fmla="*/ 12 w 32"/>
                  <a:gd name="T83" fmla="*/ 14 h 70"/>
                  <a:gd name="T84" fmla="*/ 12 w 32"/>
                  <a:gd name="T85" fmla="*/ 4 h 70"/>
                  <a:gd name="T86" fmla="*/ 10 w 32"/>
                  <a:gd name="T87" fmla="*/ 0 h 70"/>
                  <a:gd name="T88" fmla="*/ 10 w 32"/>
                  <a:gd name="T89" fmla="*/ 0 h 70"/>
                  <a:gd name="T90" fmla="*/ 10 w 32"/>
                  <a:gd name="T91" fmla="*/ 1 h 70"/>
                  <a:gd name="T92" fmla="*/ 10 w 32"/>
                  <a:gd name="T9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70"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5" y="18"/>
                      <a:pt x="6" y="19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4"/>
                      <a:pt x="5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7"/>
                      <a:pt x="2" y="33"/>
                      <a:pt x="0" y="35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4" y="40"/>
                      <a:pt x="4" y="40"/>
                    </a:cubicBezTo>
                    <a:cubicBezTo>
                      <a:pt x="5" y="41"/>
                      <a:pt x="7" y="43"/>
                      <a:pt x="8" y="43"/>
                    </a:cubicBezTo>
                    <a:cubicBezTo>
                      <a:pt x="8" y="43"/>
                      <a:pt x="9" y="43"/>
                      <a:pt x="9" y="43"/>
                    </a:cubicBezTo>
                    <a:cubicBezTo>
                      <a:pt x="10" y="42"/>
                      <a:pt x="12" y="42"/>
                      <a:pt x="14" y="42"/>
                    </a:cubicBezTo>
                    <a:cubicBezTo>
                      <a:pt x="17" y="42"/>
                      <a:pt x="18" y="43"/>
                      <a:pt x="19" y="46"/>
                    </a:cubicBezTo>
                    <a:cubicBezTo>
                      <a:pt x="20" y="49"/>
                      <a:pt x="19" y="53"/>
                      <a:pt x="18" y="56"/>
                    </a:cubicBezTo>
                    <a:cubicBezTo>
                      <a:pt x="17" y="58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8" y="63"/>
                      <a:pt x="20" y="67"/>
                      <a:pt x="23" y="70"/>
                    </a:cubicBezTo>
                    <a:cubicBezTo>
                      <a:pt x="22" y="67"/>
                      <a:pt x="23" y="65"/>
                      <a:pt x="25" y="63"/>
                    </a:cubicBezTo>
                    <a:cubicBezTo>
                      <a:pt x="26" y="61"/>
                      <a:pt x="28" y="61"/>
                      <a:pt x="29" y="61"/>
                    </a:cubicBezTo>
                    <a:cubicBezTo>
                      <a:pt x="30" y="61"/>
                      <a:pt x="31" y="61"/>
                      <a:pt x="30" y="57"/>
                    </a:cubicBezTo>
                    <a:cubicBezTo>
                      <a:pt x="30" y="53"/>
                      <a:pt x="31" y="51"/>
                      <a:pt x="31" y="50"/>
                    </a:cubicBezTo>
                    <a:cubicBezTo>
                      <a:pt x="32" y="48"/>
                      <a:pt x="32" y="48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4"/>
                      <a:pt x="27" y="43"/>
                      <a:pt x="26" y="43"/>
                    </a:cubicBezTo>
                    <a:cubicBezTo>
                      <a:pt x="25" y="43"/>
                      <a:pt x="25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8" y="44"/>
                      <a:pt x="12" y="31"/>
                      <a:pt x="11" y="24"/>
                    </a:cubicBezTo>
                    <a:cubicBezTo>
                      <a:pt x="10" y="20"/>
                      <a:pt x="11" y="17"/>
                      <a:pt x="12" y="14"/>
                    </a:cubicBezTo>
                    <a:cubicBezTo>
                      <a:pt x="13" y="11"/>
                      <a:pt x="14" y="8"/>
                      <a:pt x="12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0" name="Freeform 1842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1 w 2"/>
                  <a:gd name="T7" fmla="*/ 0 h 4"/>
                  <a:gd name="T8" fmla="*/ 1 w 2"/>
                  <a:gd name="T9" fmla="*/ 0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1" name="Freeform 1843"/>
              <p:cNvSpPr>
                <a:spLocks/>
              </p:cNvSpPr>
              <p:nvPr/>
            </p:nvSpPr>
            <p:spPr bwMode="auto">
              <a:xfrm>
                <a:off x="2023" y="3091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2" name="Freeform 1844"/>
              <p:cNvSpPr>
                <a:spLocks/>
              </p:cNvSpPr>
              <p:nvPr/>
            </p:nvSpPr>
            <p:spPr bwMode="auto">
              <a:xfrm>
                <a:off x="2024" y="30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3" name="Freeform 1845"/>
              <p:cNvSpPr>
                <a:spLocks/>
              </p:cNvSpPr>
              <p:nvPr/>
            </p:nvSpPr>
            <p:spPr bwMode="auto">
              <a:xfrm>
                <a:off x="2024" y="308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4" name="Freeform 1846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5" name="Freeform 1847"/>
              <p:cNvSpPr>
                <a:spLocks/>
              </p:cNvSpPr>
              <p:nvPr/>
            </p:nvSpPr>
            <p:spPr bwMode="auto">
              <a:xfrm>
                <a:off x="2022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6" name="Freeform 1848"/>
              <p:cNvSpPr>
                <a:spLocks/>
              </p:cNvSpPr>
              <p:nvPr/>
            </p:nvSpPr>
            <p:spPr bwMode="auto">
              <a:xfrm>
                <a:off x="2044" y="31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7" name="Freeform 1849"/>
              <p:cNvSpPr>
                <a:spLocks/>
              </p:cNvSpPr>
              <p:nvPr/>
            </p:nvSpPr>
            <p:spPr bwMode="auto">
              <a:xfrm>
                <a:off x="2017" y="31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8" name="Freeform 1850"/>
              <p:cNvSpPr>
                <a:spLocks/>
              </p:cNvSpPr>
              <p:nvPr/>
            </p:nvSpPr>
            <p:spPr bwMode="auto">
              <a:xfrm>
                <a:off x="2042" y="3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1851"/>
              <p:cNvSpPr>
                <a:spLocks/>
              </p:cNvSpPr>
              <p:nvPr/>
            </p:nvSpPr>
            <p:spPr bwMode="auto">
              <a:xfrm>
                <a:off x="2018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Freeform 1852"/>
              <p:cNvSpPr>
                <a:spLocks/>
              </p:cNvSpPr>
              <p:nvPr/>
            </p:nvSpPr>
            <p:spPr bwMode="auto">
              <a:xfrm>
                <a:off x="2040" y="31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1" name="Freeform 1853"/>
              <p:cNvSpPr>
                <a:spLocks/>
              </p:cNvSpPr>
              <p:nvPr/>
            </p:nvSpPr>
            <p:spPr bwMode="auto">
              <a:xfrm>
                <a:off x="2023" y="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0" name="Group 1856"/>
            <p:cNvGrpSpPr>
              <a:grpSpLocks noChangeAspect="1"/>
            </p:cNvGrpSpPr>
            <p:nvPr/>
          </p:nvGrpSpPr>
          <p:grpSpPr bwMode="auto">
            <a:xfrm>
              <a:off x="5095920" y="3933176"/>
              <a:ext cx="654051" cy="1375070"/>
              <a:chOff x="1928" y="1721"/>
              <a:chExt cx="507" cy="812"/>
            </a:xfrm>
            <a:solidFill>
              <a:srgbClr val="BFBFBF"/>
            </a:solidFill>
          </p:grpSpPr>
          <p:grpSp>
            <p:nvGrpSpPr>
              <p:cNvPr id="129" name="Group 2057"/>
              <p:cNvGrpSpPr>
                <a:grpSpLocks/>
              </p:cNvGrpSpPr>
              <p:nvPr/>
            </p:nvGrpSpPr>
            <p:grpSpPr bwMode="auto">
              <a:xfrm>
                <a:off x="1928" y="1721"/>
                <a:ext cx="507" cy="812"/>
                <a:chOff x="1928" y="1721"/>
                <a:chExt cx="507" cy="812"/>
              </a:xfrm>
              <a:grpFill/>
            </p:grpSpPr>
            <p:sp>
              <p:nvSpPr>
                <p:cNvPr id="178" name="Freeform 1857"/>
                <p:cNvSpPr>
                  <a:spLocks/>
                </p:cNvSpPr>
                <p:nvPr/>
              </p:nvSpPr>
              <p:spPr bwMode="auto">
                <a:xfrm>
                  <a:off x="2010" y="1800"/>
                  <a:ext cx="425" cy="434"/>
                </a:xfrm>
                <a:custGeom>
                  <a:avLst/>
                  <a:gdLst>
                    <a:gd name="T0" fmla="*/ 216 w 444"/>
                    <a:gd name="T1" fmla="*/ 30 h 453"/>
                    <a:gd name="T2" fmla="*/ 200 w 444"/>
                    <a:gd name="T3" fmla="*/ 39 h 453"/>
                    <a:gd name="T4" fmla="*/ 195 w 444"/>
                    <a:gd name="T5" fmla="*/ 38 h 453"/>
                    <a:gd name="T6" fmla="*/ 178 w 444"/>
                    <a:gd name="T7" fmla="*/ 43 h 453"/>
                    <a:gd name="T8" fmla="*/ 160 w 444"/>
                    <a:gd name="T9" fmla="*/ 13 h 453"/>
                    <a:gd name="T10" fmla="*/ 153 w 444"/>
                    <a:gd name="T11" fmla="*/ 1 h 453"/>
                    <a:gd name="T12" fmla="*/ 151 w 444"/>
                    <a:gd name="T13" fmla="*/ 5 h 453"/>
                    <a:gd name="T14" fmla="*/ 119 w 444"/>
                    <a:gd name="T15" fmla="*/ 15 h 453"/>
                    <a:gd name="T16" fmla="*/ 113 w 444"/>
                    <a:gd name="T17" fmla="*/ 28 h 453"/>
                    <a:gd name="T18" fmla="*/ 103 w 444"/>
                    <a:gd name="T19" fmla="*/ 45 h 453"/>
                    <a:gd name="T20" fmla="*/ 88 w 444"/>
                    <a:gd name="T21" fmla="*/ 51 h 453"/>
                    <a:gd name="T22" fmla="*/ 82 w 444"/>
                    <a:gd name="T23" fmla="*/ 50 h 453"/>
                    <a:gd name="T24" fmla="*/ 72 w 444"/>
                    <a:gd name="T25" fmla="*/ 38 h 453"/>
                    <a:gd name="T26" fmla="*/ 53 w 444"/>
                    <a:gd name="T27" fmla="*/ 40 h 453"/>
                    <a:gd name="T28" fmla="*/ 45 w 444"/>
                    <a:gd name="T29" fmla="*/ 54 h 453"/>
                    <a:gd name="T30" fmla="*/ 46 w 444"/>
                    <a:gd name="T31" fmla="*/ 107 h 453"/>
                    <a:gd name="T32" fmla="*/ 35 w 444"/>
                    <a:gd name="T33" fmla="*/ 107 h 453"/>
                    <a:gd name="T34" fmla="*/ 8 w 444"/>
                    <a:gd name="T35" fmla="*/ 128 h 453"/>
                    <a:gd name="T36" fmla="*/ 4 w 444"/>
                    <a:gd name="T37" fmla="*/ 150 h 453"/>
                    <a:gd name="T38" fmla="*/ 18 w 444"/>
                    <a:gd name="T39" fmla="*/ 170 h 453"/>
                    <a:gd name="T40" fmla="*/ 38 w 444"/>
                    <a:gd name="T41" fmla="*/ 182 h 453"/>
                    <a:gd name="T42" fmla="*/ 50 w 444"/>
                    <a:gd name="T43" fmla="*/ 181 h 453"/>
                    <a:gd name="T44" fmla="*/ 71 w 444"/>
                    <a:gd name="T45" fmla="*/ 175 h 453"/>
                    <a:gd name="T46" fmla="*/ 98 w 444"/>
                    <a:gd name="T47" fmla="*/ 172 h 453"/>
                    <a:gd name="T48" fmla="*/ 121 w 444"/>
                    <a:gd name="T49" fmla="*/ 201 h 453"/>
                    <a:gd name="T50" fmla="*/ 142 w 444"/>
                    <a:gd name="T51" fmla="*/ 211 h 453"/>
                    <a:gd name="T52" fmla="*/ 155 w 444"/>
                    <a:gd name="T53" fmla="*/ 234 h 453"/>
                    <a:gd name="T54" fmla="*/ 184 w 444"/>
                    <a:gd name="T55" fmla="*/ 271 h 453"/>
                    <a:gd name="T56" fmla="*/ 182 w 444"/>
                    <a:gd name="T57" fmla="*/ 283 h 453"/>
                    <a:gd name="T58" fmla="*/ 182 w 444"/>
                    <a:gd name="T59" fmla="*/ 286 h 453"/>
                    <a:gd name="T60" fmla="*/ 182 w 444"/>
                    <a:gd name="T61" fmla="*/ 310 h 453"/>
                    <a:gd name="T62" fmla="*/ 210 w 444"/>
                    <a:gd name="T63" fmla="*/ 334 h 453"/>
                    <a:gd name="T64" fmla="*/ 220 w 444"/>
                    <a:gd name="T65" fmla="*/ 352 h 453"/>
                    <a:gd name="T66" fmla="*/ 193 w 444"/>
                    <a:gd name="T67" fmla="*/ 406 h 453"/>
                    <a:gd name="T68" fmla="*/ 191 w 444"/>
                    <a:gd name="T69" fmla="*/ 409 h 453"/>
                    <a:gd name="T70" fmla="*/ 223 w 444"/>
                    <a:gd name="T71" fmla="*/ 430 h 453"/>
                    <a:gd name="T72" fmla="*/ 230 w 444"/>
                    <a:gd name="T73" fmla="*/ 448 h 453"/>
                    <a:gd name="T74" fmla="*/ 242 w 444"/>
                    <a:gd name="T75" fmla="*/ 437 h 453"/>
                    <a:gd name="T76" fmla="*/ 268 w 444"/>
                    <a:gd name="T77" fmla="*/ 407 h 453"/>
                    <a:gd name="T78" fmla="*/ 290 w 444"/>
                    <a:gd name="T79" fmla="*/ 349 h 453"/>
                    <a:gd name="T80" fmla="*/ 338 w 444"/>
                    <a:gd name="T81" fmla="*/ 320 h 453"/>
                    <a:gd name="T82" fmla="*/ 377 w 444"/>
                    <a:gd name="T83" fmla="*/ 296 h 453"/>
                    <a:gd name="T84" fmla="*/ 391 w 444"/>
                    <a:gd name="T85" fmla="*/ 262 h 453"/>
                    <a:gd name="T86" fmla="*/ 397 w 444"/>
                    <a:gd name="T87" fmla="*/ 206 h 453"/>
                    <a:gd name="T88" fmla="*/ 414 w 444"/>
                    <a:gd name="T89" fmla="*/ 185 h 453"/>
                    <a:gd name="T90" fmla="*/ 432 w 444"/>
                    <a:gd name="T91" fmla="*/ 118 h 453"/>
                    <a:gd name="T92" fmla="*/ 353 w 444"/>
                    <a:gd name="T93" fmla="*/ 90 h 453"/>
                    <a:gd name="T94" fmla="*/ 308 w 444"/>
                    <a:gd name="T95" fmla="*/ 68 h 453"/>
                    <a:gd name="T96" fmla="*/ 279 w 444"/>
                    <a:gd name="T97" fmla="*/ 83 h 453"/>
                    <a:gd name="T98" fmla="*/ 260 w 444"/>
                    <a:gd name="T99" fmla="*/ 69 h 453"/>
                    <a:gd name="T100" fmla="*/ 262 w 444"/>
                    <a:gd name="T101" fmla="*/ 33 h 453"/>
                    <a:gd name="T102" fmla="*/ 251 w 444"/>
                    <a:gd name="T103" fmla="*/ 17 h 453"/>
                    <a:gd name="T104" fmla="*/ 246 w 444"/>
                    <a:gd name="T105" fmla="*/ 25 h 453"/>
                    <a:gd name="T106" fmla="*/ 228 w 444"/>
                    <a:gd name="T107" fmla="*/ 36 h 453"/>
                    <a:gd name="T108" fmla="*/ 222 w 444"/>
                    <a:gd name="T109" fmla="*/ 35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44" h="453">
                      <a:moveTo>
                        <a:pt x="220" y="34"/>
                      </a:move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6" y="30"/>
                      </a:cubicBezTo>
                      <a:cubicBezTo>
                        <a:pt x="216" y="30"/>
                        <a:pt x="216" y="30"/>
                        <a:pt x="216" y="30"/>
                      </a:cubicBezTo>
                      <a:cubicBezTo>
                        <a:pt x="215" y="30"/>
                        <a:pt x="213" y="31"/>
                        <a:pt x="212" y="31"/>
                      </a:cubicBezTo>
                      <a:cubicBezTo>
                        <a:pt x="210" y="31"/>
                        <a:pt x="208" y="31"/>
                        <a:pt x="206" y="31"/>
                      </a:cubicBezTo>
                      <a:cubicBezTo>
                        <a:pt x="206" y="31"/>
                        <a:pt x="206" y="31"/>
                        <a:pt x="206" y="31"/>
                      </a:cubicBezTo>
                      <a:cubicBezTo>
                        <a:pt x="205" y="32"/>
                        <a:pt x="205" y="32"/>
                        <a:pt x="205" y="33"/>
                      </a:cubicBezTo>
                      <a:cubicBezTo>
                        <a:pt x="205" y="35"/>
                        <a:pt x="205" y="37"/>
                        <a:pt x="202" y="38"/>
                      </a:cubicBezTo>
                      <a:cubicBezTo>
                        <a:pt x="202" y="39"/>
                        <a:pt x="201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4" y="38"/>
                        <a:pt x="194" y="38"/>
                        <a:pt x="193" y="38"/>
                      </a:cubicBezTo>
                      <a:cubicBezTo>
                        <a:pt x="193" y="37"/>
                        <a:pt x="193" y="37"/>
                        <a:pt x="192" y="37"/>
                      </a:cubicBezTo>
                      <a:cubicBezTo>
                        <a:pt x="191" y="37"/>
                        <a:pt x="190" y="37"/>
                        <a:pt x="189" y="37"/>
                      </a:cubicBezTo>
                      <a:cubicBezTo>
                        <a:pt x="188" y="39"/>
                        <a:pt x="187" y="39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4" y="40"/>
                        <a:pt x="184" y="40"/>
                        <a:pt x="184" y="40"/>
                      </a:cubicBezTo>
                      <a:cubicBezTo>
                        <a:pt x="183" y="42"/>
                        <a:pt x="180" y="42"/>
                        <a:pt x="178" y="43"/>
                      </a:cubicBezTo>
                      <a:cubicBezTo>
                        <a:pt x="177" y="43"/>
                        <a:pt x="176" y="43"/>
                        <a:pt x="176" y="43"/>
                      </a:cubicBezTo>
                      <a:cubicBezTo>
                        <a:pt x="175" y="44"/>
                        <a:pt x="174" y="45"/>
                        <a:pt x="172" y="45"/>
                      </a:cubicBezTo>
                      <a:cubicBezTo>
                        <a:pt x="171" y="45"/>
                        <a:pt x="171" y="45"/>
                        <a:pt x="171" y="45"/>
                      </a:cubicBezTo>
                      <a:cubicBezTo>
                        <a:pt x="168" y="44"/>
                        <a:pt x="165" y="43"/>
                        <a:pt x="161" y="39"/>
                      </a:cubicBezTo>
                      <a:cubicBezTo>
                        <a:pt x="157" y="34"/>
                        <a:pt x="156" y="27"/>
                        <a:pt x="156" y="23"/>
                      </a:cubicBezTo>
                      <a:cubicBezTo>
                        <a:pt x="156" y="21"/>
                        <a:pt x="157" y="17"/>
                        <a:pt x="159" y="16"/>
                      </a:cubicBezTo>
                      <a:cubicBezTo>
                        <a:pt x="160" y="15"/>
                        <a:pt x="160" y="14"/>
                        <a:pt x="160" y="13"/>
                      </a:cubicBezTo>
                      <a:cubicBezTo>
                        <a:pt x="160" y="12"/>
                        <a:pt x="160" y="10"/>
                        <a:pt x="158" y="10"/>
                      </a:cubicBezTo>
                      <a:cubicBezTo>
                        <a:pt x="155" y="9"/>
                        <a:pt x="155" y="6"/>
                        <a:pt x="155" y="3"/>
                      </a:cubicBezTo>
                      <a:cubicBezTo>
                        <a:pt x="155" y="1"/>
                        <a:pt x="155" y="1"/>
                        <a:pt x="154" y="1"/>
                      </a:cubicBezTo>
                      <a:cubicBezTo>
                        <a:pt x="154" y="0"/>
                        <a:pt x="154" y="0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2" y="1"/>
                        <a:pt x="152" y="2"/>
                        <a:pt x="152" y="2"/>
                      </a:cubicBezTo>
                      <a:cubicBezTo>
                        <a:pt x="152" y="2"/>
                        <a:pt x="152" y="2"/>
                        <a:pt x="152" y="2"/>
                      </a:cubicBezTo>
                      <a:cubicBezTo>
                        <a:pt x="152" y="3"/>
                        <a:pt x="152" y="3"/>
                        <a:pt x="152" y="3"/>
                      </a:cubicBezTo>
                      <a:cubicBezTo>
                        <a:pt x="151" y="3"/>
                        <a:pt x="151" y="4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0" y="6"/>
                        <a:pt x="149" y="6"/>
                        <a:pt x="148" y="7"/>
                      </a:cubicBezTo>
                      <a:cubicBezTo>
                        <a:pt x="147" y="7"/>
                        <a:pt x="146" y="8"/>
                        <a:pt x="144" y="9"/>
                      </a:cubicBezTo>
                      <a:cubicBezTo>
                        <a:pt x="140" y="11"/>
                        <a:pt x="136" y="13"/>
                        <a:pt x="133" y="12"/>
                      </a:cubicBezTo>
                      <a:cubicBezTo>
                        <a:pt x="133" y="12"/>
                        <a:pt x="132" y="12"/>
                        <a:pt x="132" y="12"/>
                      </a:cubicBezTo>
                      <a:cubicBezTo>
                        <a:pt x="130" y="12"/>
                        <a:pt x="128" y="13"/>
                        <a:pt x="128" y="15"/>
                      </a:cubicBezTo>
                      <a:cubicBezTo>
                        <a:pt x="128" y="18"/>
                        <a:pt x="126" y="19"/>
                        <a:pt x="124" y="19"/>
                      </a:cubicBezTo>
                      <a:cubicBezTo>
                        <a:pt x="122" y="19"/>
                        <a:pt x="120" y="17"/>
                        <a:pt x="119" y="15"/>
                      </a:cubicBezTo>
                      <a:cubicBezTo>
                        <a:pt x="119" y="15"/>
                        <a:pt x="117" y="14"/>
                        <a:pt x="116" y="14"/>
                      </a:cubicBezTo>
                      <a:cubicBezTo>
                        <a:pt x="114" y="14"/>
                        <a:pt x="111" y="14"/>
                        <a:pt x="110" y="12"/>
                      </a:cubicBezTo>
                      <a:cubicBezTo>
                        <a:pt x="110" y="12"/>
                        <a:pt x="109" y="12"/>
                        <a:pt x="107" y="12"/>
                      </a:cubicBezTo>
                      <a:cubicBezTo>
                        <a:pt x="110" y="15"/>
                        <a:pt x="110" y="18"/>
                        <a:pt x="110" y="21"/>
                      </a:cubicBezTo>
                      <a:cubicBezTo>
                        <a:pt x="110" y="22"/>
                        <a:pt x="111" y="22"/>
                        <a:pt x="111" y="23"/>
                      </a:cubicBezTo>
                      <a:cubicBezTo>
                        <a:pt x="112" y="24"/>
                        <a:pt x="113" y="25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5" y="28"/>
                        <a:pt x="116" y="27"/>
                        <a:pt x="117" y="27"/>
                      </a:cubicBezTo>
                      <a:cubicBezTo>
                        <a:pt x="119" y="27"/>
                        <a:pt x="121" y="29"/>
                        <a:pt x="121" y="31"/>
                      </a:cubicBezTo>
                      <a:cubicBezTo>
                        <a:pt x="121" y="33"/>
                        <a:pt x="119" y="35"/>
                        <a:pt x="116" y="36"/>
                      </a:cubicBezTo>
                      <a:cubicBezTo>
                        <a:pt x="113" y="37"/>
                        <a:pt x="112" y="38"/>
                        <a:pt x="111" y="41"/>
                      </a:cubicBezTo>
                      <a:cubicBezTo>
                        <a:pt x="110" y="44"/>
                        <a:pt x="108" y="44"/>
                        <a:pt x="106" y="44"/>
                      </a:cubicBezTo>
                      <a:cubicBezTo>
                        <a:pt x="105" y="44"/>
                        <a:pt x="104" y="45"/>
                        <a:pt x="103" y="45"/>
                      </a:cubicBezTo>
                      <a:cubicBezTo>
                        <a:pt x="103" y="46"/>
                        <a:pt x="103" y="46"/>
                        <a:pt x="103" y="46"/>
                      </a:cubicBezTo>
                      <a:cubicBezTo>
                        <a:pt x="100" y="48"/>
                        <a:pt x="98" y="50"/>
                        <a:pt x="95" y="50"/>
                      </a:cubicBezTo>
                      <a:cubicBezTo>
                        <a:pt x="95" y="50"/>
                        <a:pt x="94" y="50"/>
                        <a:pt x="93" y="50"/>
                      </a:cubicBezTo>
                      <a:cubicBezTo>
                        <a:pt x="93" y="49"/>
                        <a:pt x="92" y="49"/>
                        <a:pt x="92" y="49"/>
                      </a:cubicBezTo>
                      <a:cubicBezTo>
                        <a:pt x="92" y="49"/>
                        <a:pt x="90" y="50"/>
                        <a:pt x="89" y="51"/>
                      </a:cubicBezTo>
                      <a:cubicBezTo>
                        <a:pt x="89" y="51"/>
                        <a:pt x="88" y="51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7" y="51"/>
                        <a:pt x="87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2"/>
                        <a:pt x="85" y="51"/>
                        <a:pt x="84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2" y="50"/>
                      </a:cubicBezTo>
                      <a:cubicBezTo>
                        <a:pt x="82" y="50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79" y="47"/>
                        <a:pt x="78" y="45"/>
                        <a:pt x="76" y="43"/>
                      </a:cubicBezTo>
                      <a:cubicBezTo>
                        <a:pt x="76" y="42"/>
                        <a:pt x="75" y="41"/>
                        <a:pt x="75" y="41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3" y="38"/>
                        <a:pt x="72" y="38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8" y="39"/>
                        <a:pt x="65" y="40"/>
                        <a:pt x="63" y="40"/>
                      </a:cubicBezTo>
                      <a:cubicBezTo>
                        <a:pt x="63" y="40"/>
                        <a:pt x="62" y="40"/>
                        <a:pt x="62" y="40"/>
                      </a:cubicBezTo>
                      <a:cubicBezTo>
                        <a:pt x="61" y="40"/>
                        <a:pt x="60" y="40"/>
                        <a:pt x="59" y="40"/>
                      </a:cubicBezTo>
                      <a:cubicBezTo>
                        <a:pt x="57" y="40"/>
                        <a:pt x="55" y="40"/>
                        <a:pt x="53" y="40"/>
                      </a:cubicBezTo>
                      <a:cubicBezTo>
                        <a:pt x="49" y="40"/>
                        <a:pt x="47" y="40"/>
                        <a:pt x="46" y="40"/>
                      </a:cubicBezTo>
                      <a:cubicBezTo>
                        <a:pt x="46" y="41"/>
                        <a:pt x="47" y="42"/>
                        <a:pt x="47" y="43"/>
                      </a:cubicBezTo>
                      <a:cubicBezTo>
                        <a:pt x="47" y="43"/>
                        <a:pt x="48" y="44"/>
                        <a:pt x="48" y="44"/>
                      </a:cubicBezTo>
                      <a:cubicBezTo>
                        <a:pt x="50" y="44"/>
                        <a:pt x="53" y="45"/>
                        <a:pt x="53" y="47"/>
                      </a:cubicBezTo>
                      <a:cubicBezTo>
                        <a:pt x="54" y="49"/>
                        <a:pt x="53" y="50"/>
                        <a:pt x="51" y="52"/>
                      </a:cubicBezTo>
                      <a:cubicBezTo>
                        <a:pt x="49" y="53"/>
                        <a:pt x="47" y="53"/>
                        <a:pt x="46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4" y="54"/>
                        <a:pt x="44" y="56"/>
                      </a:cubicBezTo>
                      <a:cubicBezTo>
                        <a:pt x="44" y="59"/>
                        <a:pt x="46" y="61"/>
                        <a:pt x="48" y="64"/>
                      </a:cubicBezTo>
                      <a:cubicBezTo>
                        <a:pt x="50" y="67"/>
                        <a:pt x="53" y="71"/>
                        <a:pt x="51" y="75"/>
                      </a:cubicBezTo>
                      <a:cubicBezTo>
                        <a:pt x="50" y="78"/>
                        <a:pt x="49" y="87"/>
                        <a:pt x="49" y="90"/>
                      </a:cubicBezTo>
                      <a:cubicBezTo>
                        <a:pt x="49" y="90"/>
                        <a:pt x="49" y="90"/>
                        <a:pt x="49" y="90"/>
                      </a:cubicBezTo>
                      <a:cubicBezTo>
                        <a:pt x="49" y="92"/>
                        <a:pt x="48" y="102"/>
                        <a:pt x="45" y="106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3" y="107"/>
                        <a:pt x="43" y="107"/>
                        <a:pt x="43" y="107"/>
                      </a:cubicBezTo>
                      <a:cubicBezTo>
                        <a:pt x="43" y="107"/>
                        <a:pt x="42" y="107"/>
                        <a:pt x="42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0" y="107"/>
                        <a:pt x="40" y="107"/>
                        <a:pt x="39" y="107"/>
                      </a:cubicBezTo>
                      <a:cubicBezTo>
                        <a:pt x="38" y="107"/>
                        <a:pt x="37" y="106"/>
                        <a:pt x="37" y="106"/>
                      </a:cubicBezTo>
                      <a:cubicBezTo>
                        <a:pt x="36" y="106"/>
                        <a:pt x="36" y="106"/>
                        <a:pt x="35" y="107"/>
                      </a:cubicBezTo>
                      <a:cubicBezTo>
                        <a:pt x="35" y="107"/>
                        <a:pt x="35" y="107"/>
                        <a:pt x="34" y="107"/>
                      </a:cubicBezTo>
                      <a:cubicBezTo>
                        <a:pt x="32" y="109"/>
                        <a:pt x="29" y="110"/>
                        <a:pt x="27" y="110"/>
                      </a:cubicBezTo>
                      <a:cubicBezTo>
                        <a:pt x="25" y="111"/>
                        <a:pt x="23" y="111"/>
                        <a:pt x="21" y="112"/>
                      </a:cubicBezTo>
                      <a:cubicBezTo>
                        <a:pt x="18" y="114"/>
                        <a:pt x="16" y="115"/>
                        <a:pt x="14" y="116"/>
                      </a:cubicBezTo>
                      <a:cubicBezTo>
                        <a:pt x="12" y="116"/>
                        <a:pt x="11" y="117"/>
                        <a:pt x="11" y="118"/>
                      </a:cubicBezTo>
                      <a:cubicBezTo>
                        <a:pt x="11" y="120"/>
                        <a:pt x="10" y="122"/>
                        <a:pt x="9" y="124"/>
                      </a:cubicBezTo>
                      <a:cubicBezTo>
                        <a:pt x="8" y="125"/>
                        <a:pt x="7" y="126"/>
                        <a:pt x="8" y="128"/>
                      </a:cubicBezTo>
                      <a:cubicBezTo>
                        <a:pt x="9" y="132"/>
                        <a:pt x="6" y="133"/>
                        <a:pt x="5" y="134"/>
                      </a:cubicBezTo>
                      <a:cubicBezTo>
                        <a:pt x="4" y="134"/>
                        <a:pt x="3" y="135"/>
                        <a:pt x="2" y="136"/>
                      </a:cubicBezTo>
                      <a:cubicBezTo>
                        <a:pt x="1" y="137"/>
                        <a:pt x="1" y="137"/>
                        <a:pt x="2" y="138"/>
                      </a:cubicBezTo>
                      <a:cubicBezTo>
                        <a:pt x="2" y="139"/>
                        <a:pt x="2" y="141"/>
                        <a:pt x="1" y="143"/>
                      </a:cubicBezTo>
                      <a:cubicBezTo>
                        <a:pt x="0" y="143"/>
                        <a:pt x="0" y="144"/>
                        <a:pt x="1" y="145"/>
                      </a:cubicBezTo>
                      <a:cubicBezTo>
                        <a:pt x="1" y="146"/>
                        <a:pt x="2" y="148"/>
                        <a:pt x="3" y="149"/>
                      </a:cubicBezTo>
                      <a:cubicBezTo>
                        <a:pt x="4" y="150"/>
                        <a:pt x="4" y="150"/>
                        <a:pt x="4" y="150"/>
                      </a:cubicBezTo>
                      <a:cubicBezTo>
                        <a:pt x="4" y="151"/>
                        <a:pt x="5" y="152"/>
                        <a:pt x="5" y="152"/>
                      </a:cubicBezTo>
                      <a:cubicBezTo>
                        <a:pt x="7" y="155"/>
                        <a:pt x="9" y="158"/>
                        <a:pt x="9" y="161"/>
                      </a:cubicBezTo>
                      <a:cubicBezTo>
                        <a:pt x="9" y="162"/>
                        <a:pt x="9" y="162"/>
                        <a:pt x="9" y="163"/>
                      </a:cubicBezTo>
                      <a:cubicBezTo>
                        <a:pt x="10" y="163"/>
                        <a:pt x="11" y="163"/>
                        <a:pt x="12" y="163"/>
                      </a:cubicBezTo>
                      <a:cubicBezTo>
                        <a:pt x="13" y="163"/>
                        <a:pt x="13" y="163"/>
                        <a:pt x="13" y="163"/>
                      </a:cubicBezTo>
                      <a:cubicBezTo>
                        <a:pt x="15" y="163"/>
                        <a:pt x="16" y="166"/>
                        <a:pt x="16" y="167"/>
                      </a:cubicBezTo>
                      <a:cubicBezTo>
                        <a:pt x="17" y="169"/>
                        <a:pt x="17" y="170"/>
                        <a:pt x="18" y="170"/>
                      </a:cubicBezTo>
                      <a:cubicBezTo>
                        <a:pt x="20" y="170"/>
                        <a:pt x="21" y="170"/>
                        <a:pt x="22" y="170"/>
                      </a:cubicBezTo>
                      <a:cubicBezTo>
                        <a:pt x="24" y="170"/>
                        <a:pt x="25" y="170"/>
                        <a:pt x="26" y="170"/>
                      </a:cubicBezTo>
                      <a:cubicBezTo>
                        <a:pt x="28" y="170"/>
                        <a:pt x="28" y="169"/>
                        <a:pt x="29" y="169"/>
                      </a:cubicBezTo>
                      <a:cubicBezTo>
                        <a:pt x="30" y="167"/>
                        <a:pt x="32" y="165"/>
                        <a:pt x="34" y="165"/>
                      </a:cubicBezTo>
                      <a:cubicBezTo>
                        <a:pt x="35" y="165"/>
                        <a:pt x="37" y="165"/>
                        <a:pt x="37" y="169"/>
                      </a:cubicBezTo>
                      <a:cubicBezTo>
                        <a:pt x="37" y="170"/>
                        <a:pt x="37" y="170"/>
                        <a:pt x="37" y="171"/>
                      </a:cubicBezTo>
                      <a:cubicBezTo>
                        <a:pt x="37" y="174"/>
                        <a:pt x="37" y="180"/>
                        <a:pt x="38" y="182"/>
                      </a:cubicBezTo>
                      <a:cubicBezTo>
                        <a:pt x="40" y="181"/>
                        <a:pt x="43" y="181"/>
                        <a:pt x="44" y="181"/>
                      </a:cubicBezTo>
                      <a:cubicBezTo>
                        <a:pt x="45" y="181"/>
                        <a:pt x="45" y="181"/>
                        <a:pt x="46" y="181"/>
                      </a:cubicBezTo>
                      <a:cubicBezTo>
                        <a:pt x="46" y="181"/>
                        <a:pt x="46" y="181"/>
                        <a:pt x="46" y="181"/>
                      </a:cubicBezTo>
                      <a:cubicBezTo>
                        <a:pt x="49" y="181"/>
                        <a:pt x="49" y="181"/>
                        <a:pt x="49" y="181"/>
                      </a:cubicBezTo>
                      <a:cubicBezTo>
                        <a:pt x="49" y="181"/>
                        <a:pt x="49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1" y="181"/>
                        <a:pt x="52" y="182"/>
                        <a:pt x="53" y="182"/>
                      </a:cubicBezTo>
                      <a:cubicBezTo>
                        <a:pt x="53" y="182"/>
                        <a:pt x="53" y="182"/>
                        <a:pt x="53" y="182"/>
                      </a:cubicBezTo>
                      <a:cubicBezTo>
                        <a:pt x="54" y="182"/>
                        <a:pt x="54" y="182"/>
                        <a:pt x="55" y="182"/>
                      </a:cubicBezTo>
                      <a:cubicBezTo>
                        <a:pt x="55" y="182"/>
                        <a:pt x="55" y="182"/>
                        <a:pt x="55" y="182"/>
                      </a:cubicBezTo>
                      <a:cubicBezTo>
                        <a:pt x="57" y="183"/>
                        <a:pt x="59" y="182"/>
                        <a:pt x="61" y="180"/>
                      </a:cubicBezTo>
                      <a:cubicBezTo>
                        <a:pt x="63" y="179"/>
                        <a:pt x="64" y="178"/>
                        <a:pt x="66" y="177"/>
                      </a:cubicBezTo>
                      <a:cubicBezTo>
                        <a:pt x="68" y="177"/>
                        <a:pt x="69" y="176"/>
                        <a:pt x="71" y="175"/>
                      </a:cubicBezTo>
                      <a:cubicBezTo>
                        <a:pt x="72" y="174"/>
                        <a:pt x="73" y="174"/>
                        <a:pt x="74" y="173"/>
                      </a:cubicBezTo>
                      <a:cubicBezTo>
                        <a:pt x="78" y="171"/>
                        <a:pt x="81" y="169"/>
                        <a:pt x="85" y="169"/>
                      </a:cubicBezTo>
                      <a:cubicBezTo>
                        <a:pt x="87" y="169"/>
                        <a:pt x="88" y="168"/>
                        <a:pt x="90" y="168"/>
                      </a:cubicBezTo>
                      <a:cubicBezTo>
                        <a:pt x="91" y="168"/>
                        <a:pt x="93" y="168"/>
                        <a:pt x="94" y="168"/>
                      </a:cubicBezTo>
                      <a:cubicBezTo>
                        <a:pt x="95" y="168"/>
                        <a:pt x="97" y="168"/>
                        <a:pt x="98" y="169"/>
                      </a:cubicBezTo>
                      <a:cubicBezTo>
                        <a:pt x="98" y="169"/>
                        <a:pt x="98" y="170"/>
                        <a:pt x="98" y="171"/>
                      </a:cubicBezTo>
                      <a:cubicBezTo>
                        <a:pt x="98" y="171"/>
                        <a:pt x="98" y="171"/>
                        <a:pt x="98" y="172"/>
                      </a:cubicBezTo>
                      <a:cubicBezTo>
                        <a:pt x="97" y="175"/>
                        <a:pt x="96" y="186"/>
                        <a:pt x="101" y="192"/>
                      </a:cubicBezTo>
                      <a:cubicBezTo>
                        <a:pt x="105" y="197"/>
                        <a:pt x="108" y="199"/>
                        <a:pt x="110" y="199"/>
                      </a:cubicBezTo>
                      <a:cubicBezTo>
                        <a:pt x="111" y="199"/>
                        <a:pt x="112" y="199"/>
                        <a:pt x="113" y="199"/>
                      </a:cubicBezTo>
                      <a:cubicBezTo>
                        <a:pt x="114" y="199"/>
                        <a:pt x="114" y="199"/>
                        <a:pt x="115" y="199"/>
                      </a:cubicBezTo>
                      <a:cubicBezTo>
                        <a:pt x="117" y="199"/>
                        <a:pt x="118" y="200"/>
                        <a:pt x="119" y="200"/>
                      </a:cubicBezTo>
                      <a:cubicBezTo>
                        <a:pt x="119" y="201"/>
                        <a:pt x="120" y="201"/>
                        <a:pt x="120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5" y="201"/>
                        <a:pt x="125" y="203"/>
                        <a:pt x="125" y="204"/>
                      </a:cubicBezTo>
                      <a:cubicBezTo>
                        <a:pt x="126" y="205"/>
                        <a:pt x="126" y="205"/>
                        <a:pt x="126" y="205"/>
                      </a:cubicBezTo>
                      <a:cubicBezTo>
                        <a:pt x="127" y="205"/>
                        <a:pt x="129" y="205"/>
                        <a:pt x="130" y="205"/>
                      </a:cubicBezTo>
                      <a:cubicBezTo>
                        <a:pt x="135" y="206"/>
                        <a:pt x="137" y="208"/>
                        <a:pt x="137" y="211"/>
                      </a:cubicBezTo>
                      <a:cubicBezTo>
                        <a:pt x="137" y="211"/>
                        <a:pt x="138" y="211"/>
                        <a:pt x="139" y="211"/>
                      </a:cubicBezTo>
                      <a:cubicBezTo>
                        <a:pt x="139" y="211"/>
                        <a:pt x="139" y="211"/>
                        <a:pt x="140" y="211"/>
                      </a:cubicBezTo>
                      <a:cubicBezTo>
                        <a:pt x="140" y="211"/>
                        <a:pt x="141" y="211"/>
                        <a:pt x="142" y="211"/>
                      </a:cubicBezTo>
                      <a:cubicBezTo>
                        <a:pt x="144" y="211"/>
                        <a:pt x="147" y="211"/>
                        <a:pt x="149" y="212"/>
                      </a:cubicBezTo>
                      <a:cubicBezTo>
                        <a:pt x="149" y="213"/>
                        <a:pt x="149" y="213"/>
                        <a:pt x="149" y="213"/>
                      </a:cubicBezTo>
                      <a:cubicBezTo>
                        <a:pt x="152" y="215"/>
                        <a:pt x="154" y="217"/>
                        <a:pt x="154" y="222"/>
                      </a:cubicBezTo>
                      <a:cubicBezTo>
                        <a:pt x="154" y="223"/>
                        <a:pt x="154" y="224"/>
                        <a:pt x="155" y="225"/>
                      </a:cubicBezTo>
                      <a:cubicBezTo>
                        <a:pt x="156" y="227"/>
                        <a:pt x="157" y="228"/>
                        <a:pt x="156" y="230"/>
                      </a:cubicBezTo>
                      <a:cubicBezTo>
                        <a:pt x="156" y="231"/>
                        <a:pt x="155" y="231"/>
                        <a:pt x="154" y="232"/>
                      </a:cubicBezTo>
                      <a:cubicBezTo>
                        <a:pt x="154" y="232"/>
                        <a:pt x="155" y="233"/>
                        <a:pt x="155" y="234"/>
                      </a:cubicBezTo>
                      <a:cubicBezTo>
                        <a:pt x="156" y="236"/>
                        <a:pt x="157" y="237"/>
                        <a:pt x="157" y="239"/>
                      </a:cubicBezTo>
                      <a:cubicBezTo>
                        <a:pt x="157" y="242"/>
                        <a:pt x="161" y="244"/>
                        <a:pt x="167" y="243"/>
                      </a:cubicBezTo>
                      <a:cubicBezTo>
                        <a:pt x="168" y="243"/>
                        <a:pt x="169" y="243"/>
                        <a:pt x="170" y="243"/>
                      </a:cubicBezTo>
                      <a:cubicBezTo>
                        <a:pt x="175" y="243"/>
                        <a:pt x="178" y="244"/>
                        <a:pt x="178" y="251"/>
                      </a:cubicBezTo>
                      <a:cubicBezTo>
                        <a:pt x="178" y="253"/>
                        <a:pt x="179" y="254"/>
                        <a:pt x="181" y="256"/>
                      </a:cubicBezTo>
                      <a:cubicBezTo>
                        <a:pt x="182" y="257"/>
                        <a:pt x="184" y="259"/>
                        <a:pt x="185" y="261"/>
                      </a:cubicBezTo>
                      <a:cubicBezTo>
                        <a:pt x="186" y="265"/>
                        <a:pt x="185" y="268"/>
                        <a:pt x="184" y="271"/>
                      </a:cubicBezTo>
                      <a:cubicBezTo>
                        <a:pt x="184" y="273"/>
                        <a:pt x="183" y="275"/>
                        <a:pt x="184" y="276"/>
                      </a:cubicBezTo>
                      <a:cubicBezTo>
                        <a:pt x="184" y="277"/>
                        <a:pt x="184" y="278"/>
                        <a:pt x="184" y="278"/>
                      </a:cubicBezTo>
                      <a:cubicBezTo>
                        <a:pt x="184" y="279"/>
                        <a:pt x="184" y="279"/>
                        <a:pt x="184" y="279"/>
                      </a:cubicBezTo>
                      <a:cubicBezTo>
                        <a:pt x="183" y="280"/>
                        <a:pt x="183" y="280"/>
                        <a:pt x="183" y="281"/>
                      </a:cubicBezTo>
                      <a:cubicBezTo>
                        <a:pt x="183" y="281"/>
                        <a:pt x="183" y="281"/>
                        <a:pt x="183" y="282"/>
                      </a:cubicBezTo>
                      <a:cubicBezTo>
                        <a:pt x="183" y="282"/>
                        <a:pt x="183" y="282"/>
                        <a:pt x="182" y="283"/>
                      </a:cubicBezTo>
                      <a:cubicBezTo>
                        <a:pt x="182" y="283"/>
                        <a:pt x="182" y="283"/>
                        <a:pt x="182" y="283"/>
                      </a:cubicBezTo>
                      <a:cubicBezTo>
                        <a:pt x="182" y="284"/>
                        <a:pt x="182" y="284"/>
                        <a:pt x="181" y="284"/>
                      </a:cubicBezTo>
                      <a:cubicBezTo>
                        <a:pt x="181" y="284"/>
                        <a:pt x="181" y="284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2" y="286"/>
                        <a:pt x="182" y="286"/>
                      </a:cubicBezTo>
                      <a:cubicBezTo>
                        <a:pt x="182" y="286"/>
                        <a:pt x="182" y="286"/>
                        <a:pt x="182" y="286"/>
                      </a:cubicBezTo>
                      <a:cubicBezTo>
                        <a:pt x="182" y="287"/>
                        <a:pt x="182" y="287"/>
                        <a:pt x="182" y="287"/>
                      </a:cubicBezTo>
                      <a:cubicBezTo>
                        <a:pt x="182" y="287"/>
                        <a:pt x="182" y="288"/>
                        <a:pt x="182" y="288"/>
                      </a:cubicBezTo>
                      <a:cubicBezTo>
                        <a:pt x="182" y="288"/>
                        <a:pt x="182" y="289"/>
                        <a:pt x="182" y="289"/>
                      </a:cubicBezTo>
                      <a:cubicBezTo>
                        <a:pt x="182" y="291"/>
                        <a:pt x="181" y="291"/>
                        <a:pt x="180" y="292"/>
                      </a:cubicBezTo>
                      <a:cubicBezTo>
                        <a:pt x="180" y="292"/>
                        <a:pt x="181" y="293"/>
                        <a:pt x="181" y="294"/>
                      </a:cubicBezTo>
                      <a:cubicBezTo>
                        <a:pt x="182" y="296"/>
                        <a:pt x="184" y="300"/>
                        <a:pt x="183" y="305"/>
                      </a:cubicBezTo>
                      <a:cubicBezTo>
                        <a:pt x="182" y="307"/>
                        <a:pt x="182" y="310"/>
                        <a:pt x="182" y="310"/>
                      </a:cubicBezTo>
                      <a:cubicBezTo>
                        <a:pt x="182" y="311"/>
                        <a:pt x="183" y="311"/>
                        <a:pt x="187" y="311"/>
                      </a:cubicBezTo>
                      <a:cubicBezTo>
                        <a:pt x="191" y="311"/>
                        <a:pt x="193" y="312"/>
                        <a:pt x="194" y="313"/>
                      </a:cubicBezTo>
                      <a:cubicBezTo>
                        <a:pt x="194" y="313"/>
                        <a:pt x="195" y="313"/>
                        <a:pt x="195" y="313"/>
                      </a:cubicBezTo>
                      <a:cubicBezTo>
                        <a:pt x="195" y="313"/>
                        <a:pt x="195" y="313"/>
                        <a:pt x="195" y="313"/>
                      </a:cubicBezTo>
                      <a:cubicBezTo>
                        <a:pt x="196" y="312"/>
                        <a:pt x="197" y="312"/>
                        <a:pt x="197" y="312"/>
                      </a:cubicBezTo>
                      <a:cubicBezTo>
                        <a:pt x="202" y="312"/>
                        <a:pt x="206" y="321"/>
                        <a:pt x="206" y="323"/>
                      </a:cubicBezTo>
                      <a:cubicBezTo>
                        <a:pt x="207" y="327"/>
                        <a:pt x="209" y="332"/>
                        <a:pt x="210" y="334"/>
                      </a:cubicBezTo>
                      <a:cubicBezTo>
                        <a:pt x="210" y="334"/>
                        <a:pt x="210" y="334"/>
                        <a:pt x="210" y="334"/>
                      </a:cubicBezTo>
                      <a:cubicBezTo>
                        <a:pt x="212" y="333"/>
                        <a:pt x="214" y="332"/>
                        <a:pt x="217" y="332"/>
                      </a:cubicBezTo>
                      <a:cubicBezTo>
                        <a:pt x="218" y="332"/>
                        <a:pt x="219" y="332"/>
                        <a:pt x="220" y="332"/>
                      </a:cubicBezTo>
                      <a:cubicBezTo>
                        <a:pt x="220" y="333"/>
                        <a:pt x="221" y="333"/>
                        <a:pt x="221" y="333"/>
                      </a:cubicBezTo>
                      <a:cubicBezTo>
                        <a:pt x="224" y="336"/>
                        <a:pt x="222" y="342"/>
                        <a:pt x="221" y="348"/>
                      </a:cubicBezTo>
                      <a:cubicBezTo>
                        <a:pt x="221" y="349"/>
                        <a:pt x="220" y="351"/>
                        <a:pt x="220" y="352"/>
                      </a:cubicBezTo>
                      <a:cubicBezTo>
                        <a:pt x="220" y="352"/>
                        <a:pt x="220" y="352"/>
                        <a:pt x="220" y="352"/>
                      </a:cubicBezTo>
                      <a:cubicBezTo>
                        <a:pt x="224" y="352"/>
                        <a:pt x="226" y="353"/>
                        <a:pt x="226" y="353"/>
                      </a:cubicBezTo>
                      <a:cubicBezTo>
                        <a:pt x="230" y="355"/>
                        <a:pt x="230" y="371"/>
                        <a:pt x="229" y="373"/>
                      </a:cubicBezTo>
                      <a:cubicBezTo>
                        <a:pt x="228" y="375"/>
                        <a:pt x="226" y="376"/>
                        <a:pt x="221" y="378"/>
                      </a:cubicBezTo>
                      <a:cubicBezTo>
                        <a:pt x="219" y="379"/>
                        <a:pt x="216" y="380"/>
                        <a:pt x="215" y="381"/>
                      </a:cubicBezTo>
                      <a:cubicBezTo>
                        <a:pt x="211" y="384"/>
                        <a:pt x="201" y="394"/>
                        <a:pt x="196" y="401"/>
                      </a:cubicBezTo>
                      <a:cubicBezTo>
                        <a:pt x="195" y="403"/>
                        <a:pt x="194" y="404"/>
                        <a:pt x="193" y="405"/>
                      </a:cubicBezTo>
                      <a:cubicBezTo>
                        <a:pt x="193" y="405"/>
                        <a:pt x="193" y="406"/>
                        <a:pt x="193" y="406"/>
                      </a:cubicBezTo>
                      <a:cubicBezTo>
                        <a:pt x="192" y="407"/>
                        <a:pt x="191" y="408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3" y="410"/>
                        <a:pt x="195" y="410"/>
                        <a:pt x="198" y="413"/>
                      </a:cubicBezTo>
                      <a:cubicBezTo>
                        <a:pt x="198" y="413"/>
                        <a:pt x="198" y="414"/>
                        <a:pt x="199" y="414"/>
                      </a:cubicBezTo>
                      <a:cubicBezTo>
                        <a:pt x="201" y="417"/>
                        <a:pt x="202" y="419"/>
                        <a:pt x="203" y="420"/>
                      </a:cubicBezTo>
                      <a:cubicBezTo>
                        <a:pt x="203" y="419"/>
                        <a:pt x="205" y="418"/>
                        <a:pt x="207" y="418"/>
                      </a:cubicBezTo>
                      <a:cubicBezTo>
                        <a:pt x="208" y="418"/>
                        <a:pt x="209" y="419"/>
                        <a:pt x="210" y="420"/>
                      </a:cubicBezTo>
                      <a:cubicBezTo>
                        <a:pt x="212" y="423"/>
                        <a:pt x="215" y="425"/>
                        <a:pt x="218" y="427"/>
                      </a:cubicBezTo>
                      <a:cubicBezTo>
                        <a:pt x="220" y="428"/>
                        <a:pt x="222" y="429"/>
                        <a:pt x="223" y="430"/>
                      </a:cubicBezTo>
                      <a:cubicBezTo>
                        <a:pt x="223" y="430"/>
                        <a:pt x="224" y="431"/>
                        <a:pt x="225" y="431"/>
                      </a:cubicBezTo>
                      <a:cubicBezTo>
                        <a:pt x="227" y="433"/>
                        <a:pt x="231" y="435"/>
                        <a:pt x="231" y="440"/>
                      </a:cubicBezTo>
                      <a:cubicBezTo>
                        <a:pt x="231" y="441"/>
                        <a:pt x="231" y="442"/>
                        <a:pt x="231" y="443"/>
                      </a:cubicBezTo>
                      <a:cubicBezTo>
                        <a:pt x="231" y="444"/>
                        <a:pt x="231" y="445"/>
                        <a:pt x="231" y="445"/>
                      </a:cubicBezTo>
                      <a:cubicBezTo>
                        <a:pt x="231" y="446"/>
                        <a:pt x="231" y="446"/>
                        <a:pt x="231" y="446"/>
                      </a:cubicBezTo>
                      <a:cubicBezTo>
                        <a:pt x="230" y="447"/>
                        <a:pt x="230" y="447"/>
                        <a:pt x="230" y="448"/>
                      </a:cubicBezTo>
                      <a:cubicBezTo>
                        <a:pt x="230" y="448"/>
                        <a:pt x="230" y="448"/>
                        <a:pt x="230" y="448"/>
                      </a:cubicBezTo>
                      <a:cubicBezTo>
                        <a:pt x="230" y="449"/>
                        <a:pt x="230" y="450"/>
                        <a:pt x="231" y="450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1" y="452"/>
                        <a:pt x="231" y="452"/>
                        <a:pt x="231" y="453"/>
                      </a:cubicBezTo>
                      <a:cubicBezTo>
                        <a:pt x="231" y="453"/>
                        <a:pt x="231" y="453"/>
                        <a:pt x="231" y="453"/>
                      </a:cubicBezTo>
                      <a:cubicBezTo>
                        <a:pt x="232" y="452"/>
                        <a:pt x="233" y="451"/>
                        <a:pt x="234" y="450"/>
                      </a:cubicBezTo>
                      <a:cubicBezTo>
                        <a:pt x="238" y="447"/>
                        <a:pt x="239" y="445"/>
                        <a:pt x="240" y="442"/>
                      </a:cubicBezTo>
                      <a:cubicBezTo>
                        <a:pt x="240" y="441"/>
                        <a:pt x="241" y="439"/>
                        <a:pt x="242" y="437"/>
                      </a:cubicBezTo>
                      <a:cubicBezTo>
                        <a:pt x="243" y="435"/>
                        <a:pt x="244" y="433"/>
                        <a:pt x="244" y="432"/>
                      </a:cubicBezTo>
                      <a:cubicBezTo>
                        <a:pt x="244" y="429"/>
                        <a:pt x="245" y="426"/>
                        <a:pt x="249" y="423"/>
                      </a:cubicBezTo>
                      <a:cubicBezTo>
                        <a:pt x="250" y="421"/>
                        <a:pt x="250" y="420"/>
                        <a:pt x="250" y="418"/>
                      </a:cubicBezTo>
                      <a:cubicBezTo>
                        <a:pt x="250" y="416"/>
                        <a:pt x="250" y="413"/>
                        <a:pt x="255" y="410"/>
                      </a:cubicBezTo>
                      <a:cubicBezTo>
                        <a:pt x="259" y="409"/>
                        <a:pt x="261" y="409"/>
                        <a:pt x="262" y="411"/>
                      </a:cubicBezTo>
                      <a:cubicBezTo>
                        <a:pt x="264" y="414"/>
                        <a:pt x="262" y="418"/>
                        <a:pt x="260" y="421"/>
                      </a:cubicBezTo>
                      <a:cubicBezTo>
                        <a:pt x="263" y="417"/>
                        <a:pt x="265" y="412"/>
                        <a:pt x="268" y="407"/>
                      </a:cubicBezTo>
                      <a:cubicBezTo>
                        <a:pt x="268" y="406"/>
                        <a:pt x="269" y="405"/>
                        <a:pt x="270" y="403"/>
                      </a:cubicBezTo>
                      <a:cubicBezTo>
                        <a:pt x="274" y="395"/>
                        <a:pt x="278" y="391"/>
                        <a:pt x="282" y="390"/>
                      </a:cubicBezTo>
                      <a:cubicBezTo>
                        <a:pt x="283" y="390"/>
                        <a:pt x="285" y="387"/>
                        <a:pt x="284" y="376"/>
                      </a:cubicBezTo>
                      <a:cubicBezTo>
                        <a:pt x="284" y="374"/>
                        <a:pt x="284" y="373"/>
                        <a:pt x="283" y="371"/>
                      </a:cubicBezTo>
                      <a:cubicBezTo>
                        <a:pt x="283" y="366"/>
                        <a:pt x="282" y="362"/>
                        <a:pt x="284" y="358"/>
                      </a:cubicBezTo>
                      <a:cubicBezTo>
                        <a:pt x="285" y="357"/>
                        <a:pt x="286" y="355"/>
                        <a:pt x="286" y="354"/>
                      </a:cubicBezTo>
                      <a:cubicBezTo>
                        <a:pt x="286" y="352"/>
                        <a:pt x="286" y="349"/>
                        <a:pt x="290" y="349"/>
                      </a:cubicBezTo>
                      <a:cubicBezTo>
                        <a:pt x="292" y="349"/>
                        <a:pt x="298" y="343"/>
                        <a:pt x="302" y="339"/>
                      </a:cubicBezTo>
                      <a:cubicBezTo>
                        <a:pt x="308" y="333"/>
                        <a:pt x="312" y="332"/>
                        <a:pt x="318" y="332"/>
                      </a:cubicBezTo>
                      <a:cubicBezTo>
                        <a:pt x="320" y="332"/>
                        <a:pt x="321" y="331"/>
                        <a:pt x="321" y="331"/>
                      </a:cubicBezTo>
                      <a:cubicBezTo>
                        <a:pt x="321" y="330"/>
                        <a:pt x="322" y="329"/>
                        <a:pt x="324" y="328"/>
                      </a:cubicBezTo>
                      <a:cubicBezTo>
                        <a:pt x="327" y="328"/>
                        <a:pt x="329" y="326"/>
                        <a:pt x="330" y="324"/>
                      </a:cubicBezTo>
                      <a:cubicBezTo>
                        <a:pt x="331" y="323"/>
                        <a:pt x="332" y="323"/>
                        <a:pt x="332" y="322"/>
                      </a:cubicBezTo>
                      <a:cubicBezTo>
                        <a:pt x="333" y="321"/>
                        <a:pt x="335" y="320"/>
                        <a:pt x="338" y="320"/>
                      </a:cubicBezTo>
                      <a:cubicBezTo>
                        <a:pt x="340" y="320"/>
                        <a:pt x="343" y="321"/>
                        <a:pt x="345" y="321"/>
                      </a:cubicBezTo>
                      <a:cubicBezTo>
                        <a:pt x="348" y="321"/>
                        <a:pt x="350" y="322"/>
                        <a:pt x="352" y="322"/>
                      </a:cubicBezTo>
                      <a:cubicBezTo>
                        <a:pt x="356" y="322"/>
                        <a:pt x="356" y="322"/>
                        <a:pt x="356" y="322"/>
                      </a:cubicBezTo>
                      <a:cubicBezTo>
                        <a:pt x="360" y="322"/>
                        <a:pt x="360" y="321"/>
                        <a:pt x="360" y="320"/>
                      </a:cubicBezTo>
                      <a:cubicBezTo>
                        <a:pt x="360" y="316"/>
                        <a:pt x="364" y="312"/>
                        <a:pt x="369" y="312"/>
                      </a:cubicBezTo>
                      <a:cubicBezTo>
                        <a:pt x="371" y="312"/>
                        <a:pt x="372" y="312"/>
                        <a:pt x="372" y="308"/>
                      </a:cubicBezTo>
                      <a:cubicBezTo>
                        <a:pt x="372" y="302"/>
                        <a:pt x="373" y="299"/>
                        <a:pt x="377" y="296"/>
                      </a:cubicBezTo>
                      <a:cubicBezTo>
                        <a:pt x="379" y="295"/>
                        <a:pt x="379" y="292"/>
                        <a:pt x="380" y="289"/>
                      </a:cubicBezTo>
                      <a:cubicBezTo>
                        <a:pt x="380" y="288"/>
                        <a:pt x="381" y="287"/>
                        <a:pt x="381" y="286"/>
                      </a:cubicBezTo>
                      <a:cubicBezTo>
                        <a:pt x="381" y="284"/>
                        <a:pt x="383" y="283"/>
                        <a:pt x="384" y="283"/>
                      </a:cubicBezTo>
                      <a:cubicBezTo>
                        <a:pt x="385" y="282"/>
                        <a:pt x="385" y="282"/>
                        <a:pt x="385" y="281"/>
                      </a:cubicBezTo>
                      <a:cubicBezTo>
                        <a:pt x="385" y="278"/>
                        <a:pt x="385" y="276"/>
                        <a:pt x="386" y="273"/>
                      </a:cubicBezTo>
                      <a:cubicBezTo>
                        <a:pt x="386" y="271"/>
                        <a:pt x="387" y="269"/>
                        <a:pt x="387" y="267"/>
                      </a:cubicBezTo>
                      <a:cubicBezTo>
                        <a:pt x="387" y="264"/>
                        <a:pt x="389" y="262"/>
                        <a:pt x="391" y="262"/>
                      </a:cubicBezTo>
                      <a:cubicBezTo>
                        <a:pt x="392" y="261"/>
                        <a:pt x="392" y="261"/>
                        <a:pt x="393" y="260"/>
                      </a:cubicBezTo>
                      <a:cubicBezTo>
                        <a:pt x="393" y="260"/>
                        <a:pt x="393" y="259"/>
                        <a:pt x="393" y="257"/>
                      </a:cubicBezTo>
                      <a:cubicBezTo>
                        <a:pt x="392" y="255"/>
                        <a:pt x="392" y="251"/>
                        <a:pt x="394" y="246"/>
                      </a:cubicBezTo>
                      <a:cubicBezTo>
                        <a:pt x="395" y="242"/>
                        <a:pt x="395" y="237"/>
                        <a:pt x="394" y="232"/>
                      </a:cubicBezTo>
                      <a:cubicBezTo>
                        <a:pt x="394" y="230"/>
                        <a:pt x="394" y="228"/>
                        <a:pt x="394" y="225"/>
                      </a:cubicBezTo>
                      <a:cubicBezTo>
                        <a:pt x="394" y="217"/>
                        <a:pt x="394" y="210"/>
                        <a:pt x="397" y="207"/>
                      </a:cubicBezTo>
                      <a:cubicBezTo>
                        <a:pt x="397" y="207"/>
                        <a:pt x="397" y="207"/>
                        <a:pt x="397" y="206"/>
                      </a:cubicBezTo>
                      <a:cubicBezTo>
                        <a:pt x="397" y="206"/>
                        <a:pt x="397" y="206"/>
                        <a:pt x="397" y="206"/>
                      </a:cubicBezTo>
                      <a:cubicBezTo>
                        <a:pt x="395" y="205"/>
                        <a:pt x="394" y="204"/>
                        <a:pt x="395" y="202"/>
                      </a:cubicBezTo>
                      <a:cubicBezTo>
                        <a:pt x="395" y="200"/>
                        <a:pt x="398" y="198"/>
                        <a:pt x="400" y="199"/>
                      </a:cubicBezTo>
                      <a:cubicBezTo>
                        <a:pt x="401" y="199"/>
                        <a:pt x="402" y="200"/>
                        <a:pt x="402" y="201"/>
                      </a:cubicBezTo>
                      <a:cubicBezTo>
                        <a:pt x="403" y="201"/>
                        <a:pt x="404" y="202"/>
                        <a:pt x="405" y="201"/>
                      </a:cubicBezTo>
                      <a:cubicBezTo>
                        <a:pt x="408" y="200"/>
                        <a:pt x="411" y="193"/>
                        <a:pt x="413" y="187"/>
                      </a:cubicBezTo>
                      <a:cubicBezTo>
                        <a:pt x="414" y="185"/>
                        <a:pt x="414" y="185"/>
                        <a:pt x="414" y="185"/>
                      </a:cubicBezTo>
                      <a:cubicBezTo>
                        <a:pt x="416" y="178"/>
                        <a:pt x="420" y="177"/>
                        <a:pt x="423" y="176"/>
                      </a:cubicBezTo>
                      <a:cubicBezTo>
                        <a:pt x="424" y="176"/>
                        <a:pt x="425" y="176"/>
                        <a:pt x="425" y="176"/>
                      </a:cubicBezTo>
                      <a:cubicBezTo>
                        <a:pt x="428" y="174"/>
                        <a:pt x="435" y="167"/>
                        <a:pt x="440" y="154"/>
                      </a:cubicBezTo>
                      <a:cubicBezTo>
                        <a:pt x="444" y="145"/>
                        <a:pt x="441" y="135"/>
                        <a:pt x="439" y="128"/>
                      </a:cubicBezTo>
                      <a:cubicBezTo>
                        <a:pt x="438" y="126"/>
                        <a:pt x="438" y="124"/>
                        <a:pt x="438" y="123"/>
                      </a:cubicBezTo>
                      <a:cubicBezTo>
                        <a:pt x="436" y="118"/>
                        <a:pt x="435" y="118"/>
                        <a:pt x="434" y="118"/>
                      </a:cubicBezTo>
                      <a:cubicBezTo>
                        <a:pt x="433" y="118"/>
                        <a:pt x="433" y="118"/>
                        <a:pt x="432" y="118"/>
                      </a:cubicBezTo>
                      <a:cubicBezTo>
                        <a:pt x="431" y="118"/>
                        <a:pt x="431" y="118"/>
                        <a:pt x="430" y="118"/>
                      </a:cubicBezTo>
                      <a:cubicBezTo>
                        <a:pt x="430" y="118"/>
                        <a:pt x="429" y="118"/>
                        <a:pt x="429" y="118"/>
                      </a:cubicBezTo>
                      <a:cubicBezTo>
                        <a:pt x="420" y="118"/>
                        <a:pt x="411" y="113"/>
                        <a:pt x="401" y="103"/>
                      </a:cubicBezTo>
                      <a:cubicBezTo>
                        <a:pt x="395" y="95"/>
                        <a:pt x="387" y="92"/>
                        <a:pt x="379" y="92"/>
                      </a:cubicBezTo>
                      <a:cubicBezTo>
                        <a:pt x="376" y="92"/>
                        <a:pt x="374" y="92"/>
                        <a:pt x="370" y="93"/>
                      </a:cubicBezTo>
                      <a:cubicBezTo>
                        <a:pt x="369" y="93"/>
                        <a:pt x="368" y="94"/>
                        <a:pt x="366" y="94"/>
                      </a:cubicBezTo>
                      <a:cubicBezTo>
                        <a:pt x="361" y="94"/>
                        <a:pt x="357" y="92"/>
                        <a:pt x="353" y="90"/>
                      </a:cubicBezTo>
                      <a:cubicBezTo>
                        <a:pt x="351" y="89"/>
                        <a:pt x="349" y="88"/>
                        <a:pt x="347" y="88"/>
                      </a:cubicBezTo>
                      <a:cubicBezTo>
                        <a:pt x="345" y="87"/>
                        <a:pt x="341" y="90"/>
                        <a:pt x="339" y="92"/>
                      </a:cubicBezTo>
                      <a:cubicBezTo>
                        <a:pt x="337" y="93"/>
                        <a:pt x="335" y="94"/>
                        <a:pt x="334" y="95"/>
                      </a:cubicBezTo>
                      <a:cubicBezTo>
                        <a:pt x="332" y="96"/>
                        <a:pt x="331" y="95"/>
                        <a:pt x="330" y="94"/>
                      </a:cubicBezTo>
                      <a:cubicBezTo>
                        <a:pt x="329" y="93"/>
                        <a:pt x="330" y="91"/>
                        <a:pt x="331" y="88"/>
                      </a:cubicBezTo>
                      <a:cubicBezTo>
                        <a:pt x="332" y="86"/>
                        <a:pt x="333" y="84"/>
                        <a:pt x="333" y="82"/>
                      </a:cubicBezTo>
                      <a:cubicBezTo>
                        <a:pt x="333" y="82"/>
                        <a:pt x="333" y="78"/>
                        <a:pt x="308" y="68"/>
                      </a:cubicBezTo>
                      <a:cubicBezTo>
                        <a:pt x="304" y="67"/>
                        <a:pt x="301" y="66"/>
                        <a:pt x="299" y="66"/>
                      </a:cubicBezTo>
                      <a:cubicBezTo>
                        <a:pt x="296" y="66"/>
                        <a:pt x="294" y="68"/>
                        <a:pt x="294" y="71"/>
                      </a:cubicBezTo>
                      <a:cubicBezTo>
                        <a:pt x="294" y="75"/>
                        <a:pt x="293" y="76"/>
                        <a:pt x="291" y="76"/>
                      </a:cubicBezTo>
                      <a:cubicBezTo>
                        <a:pt x="290" y="76"/>
                        <a:pt x="290" y="76"/>
                        <a:pt x="289" y="76"/>
                      </a:cubicBezTo>
                      <a:cubicBezTo>
                        <a:pt x="289" y="76"/>
                        <a:pt x="288" y="76"/>
                        <a:pt x="288" y="76"/>
                      </a:cubicBezTo>
                      <a:cubicBezTo>
                        <a:pt x="287" y="76"/>
                        <a:pt x="286" y="77"/>
                        <a:pt x="286" y="78"/>
                      </a:cubicBezTo>
                      <a:cubicBezTo>
                        <a:pt x="284" y="83"/>
                        <a:pt x="281" y="83"/>
                        <a:pt x="279" y="83"/>
                      </a:cubicBezTo>
                      <a:cubicBezTo>
                        <a:pt x="277" y="83"/>
                        <a:pt x="276" y="82"/>
                        <a:pt x="275" y="80"/>
                      </a:cubicBezTo>
                      <a:cubicBezTo>
                        <a:pt x="275" y="79"/>
                        <a:pt x="275" y="77"/>
                        <a:pt x="277" y="75"/>
                      </a:cubicBezTo>
                      <a:cubicBezTo>
                        <a:pt x="281" y="73"/>
                        <a:pt x="285" y="68"/>
                        <a:pt x="286" y="64"/>
                      </a:cubicBezTo>
                      <a:cubicBezTo>
                        <a:pt x="286" y="62"/>
                        <a:pt x="279" y="59"/>
                        <a:pt x="271" y="59"/>
                      </a:cubicBezTo>
                      <a:cubicBezTo>
                        <a:pt x="269" y="59"/>
                        <a:pt x="267" y="60"/>
                        <a:pt x="266" y="60"/>
                      </a:cubicBezTo>
                      <a:cubicBezTo>
                        <a:pt x="264" y="61"/>
                        <a:pt x="264" y="62"/>
                        <a:pt x="263" y="65"/>
                      </a:cubicBezTo>
                      <a:cubicBezTo>
                        <a:pt x="263" y="67"/>
                        <a:pt x="262" y="69"/>
                        <a:pt x="260" y="69"/>
                      </a:cubicBezTo>
                      <a:cubicBezTo>
                        <a:pt x="259" y="69"/>
                        <a:pt x="258" y="69"/>
                        <a:pt x="257" y="69"/>
                      </a:cubicBezTo>
                      <a:cubicBezTo>
                        <a:pt x="255" y="67"/>
                        <a:pt x="253" y="64"/>
                        <a:pt x="254" y="62"/>
                      </a:cubicBezTo>
                      <a:cubicBezTo>
                        <a:pt x="255" y="58"/>
                        <a:pt x="258" y="56"/>
                        <a:pt x="261" y="56"/>
                      </a:cubicBezTo>
                      <a:cubicBezTo>
                        <a:pt x="261" y="56"/>
                        <a:pt x="261" y="56"/>
                        <a:pt x="261" y="56"/>
                      </a:cubicBezTo>
                      <a:cubicBezTo>
                        <a:pt x="263" y="56"/>
                        <a:pt x="266" y="52"/>
                        <a:pt x="271" y="43"/>
                      </a:cubicBezTo>
                      <a:cubicBezTo>
                        <a:pt x="272" y="41"/>
                        <a:pt x="271" y="40"/>
                        <a:pt x="267" y="37"/>
                      </a:cubicBezTo>
                      <a:cubicBezTo>
                        <a:pt x="265" y="36"/>
                        <a:pt x="263" y="35"/>
                        <a:pt x="262" y="33"/>
                      </a:cubicBezTo>
                      <a:cubicBezTo>
                        <a:pt x="259" y="30"/>
                        <a:pt x="258" y="25"/>
                        <a:pt x="257" y="21"/>
                      </a:cubicBezTo>
                      <a:cubicBezTo>
                        <a:pt x="257" y="18"/>
                        <a:pt x="256" y="15"/>
                        <a:pt x="255" y="13"/>
                      </a:cubicBezTo>
                      <a:cubicBezTo>
                        <a:pt x="255" y="13"/>
                        <a:pt x="255" y="13"/>
                        <a:pt x="255" y="13"/>
                      </a:cubicBezTo>
                      <a:cubicBezTo>
                        <a:pt x="255" y="13"/>
                        <a:pt x="254" y="14"/>
                        <a:pt x="254" y="14"/>
                      </a:cubicBezTo>
                      <a:cubicBezTo>
                        <a:pt x="254" y="14"/>
                        <a:pt x="253" y="15"/>
                        <a:pt x="253" y="15"/>
                      </a:cubicBezTo>
                      <a:cubicBezTo>
                        <a:pt x="253" y="15"/>
                        <a:pt x="252" y="16"/>
                        <a:pt x="252" y="16"/>
                      </a:cubicBezTo>
                      <a:cubicBezTo>
                        <a:pt x="252" y="16"/>
                        <a:pt x="251" y="17"/>
                        <a:pt x="251" y="17"/>
                      </a:cubicBezTo>
                      <a:cubicBezTo>
                        <a:pt x="251" y="18"/>
                        <a:pt x="250" y="18"/>
                        <a:pt x="250" y="18"/>
                      </a:cubicBezTo>
                      <a:cubicBezTo>
                        <a:pt x="250" y="19"/>
                        <a:pt x="250" y="19"/>
                        <a:pt x="249" y="19"/>
                      </a:cubicBezTo>
                      <a:cubicBezTo>
                        <a:pt x="249" y="20"/>
                        <a:pt x="249" y="20"/>
                        <a:pt x="248" y="20"/>
                      </a:cubicBezTo>
                      <a:cubicBezTo>
                        <a:pt x="248" y="21"/>
                        <a:pt x="248" y="21"/>
                        <a:pt x="248" y="22"/>
                      </a:cubicBezTo>
                      <a:cubicBezTo>
                        <a:pt x="247" y="22"/>
                        <a:pt x="247" y="22"/>
                        <a:pt x="247" y="23"/>
                      </a:cubicBezTo>
                      <a:cubicBezTo>
                        <a:pt x="247" y="23"/>
                        <a:pt x="246" y="23"/>
                        <a:pt x="246" y="24"/>
                      </a:cubicBezTo>
                      <a:cubicBezTo>
                        <a:pt x="246" y="24"/>
                        <a:pt x="246" y="24"/>
                        <a:pt x="246" y="25"/>
                      </a:cubicBezTo>
                      <a:cubicBezTo>
                        <a:pt x="245" y="25"/>
                        <a:pt x="245" y="26"/>
                        <a:pt x="245" y="26"/>
                      </a:cubicBezTo>
                      <a:cubicBezTo>
                        <a:pt x="245" y="26"/>
                        <a:pt x="245" y="27"/>
                        <a:pt x="244" y="27"/>
                      </a:cubicBezTo>
                      <a:cubicBezTo>
                        <a:pt x="244" y="27"/>
                        <a:pt x="244" y="28"/>
                        <a:pt x="244" y="29"/>
                      </a:cubicBezTo>
                      <a:cubicBezTo>
                        <a:pt x="242" y="33"/>
                        <a:pt x="240" y="34"/>
                        <a:pt x="237" y="34"/>
                      </a:cubicBezTo>
                      <a:cubicBezTo>
                        <a:pt x="234" y="34"/>
                        <a:pt x="234" y="34"/>
                        <a:pt x="234" y="34"/>
                      </a:cubicBezTo>
                      <a:cubicBezTo>
                        <a:pt x="233" y="34"/>
                        <a:pt x="232" y="34"/>
                        <a:pt x="230" y="35"/>
                      </a:cubicBezTo>
                      <a:cubicBezTo>
                        <a:pt x="230" y="35"/>
                        <a:pt x="229" y="35"/>
                        <a:pt x="228" y="36"/>
                      </a:cubicBezTo>
                      <a:cubicBezTo>
                        <a:pt x="228" y="36"/>
                        <a:pt x="228" y="36"/>
                        <a:pt x="227" y="36"/>
                      </a:cubicBezTo>
                      <a:cubicBezTo>
                        <a:pt x="227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5" y="36"/>
                        <a:pt x="225" y="36"/>
                      </a:cubicBezTo>
                      <a:cubicBezTo>
                        <a:pt x="225" y="36"/>
                        <a:pt x="224" y="36"/>
                        <a:pt x="224" y="36"/>
                      </a:cubicBezTo>
                      <a:cubicBezTo>
                        <a:pt x="224" y="36"/>
                        <a:pt x="223" y="35"/>
                        <a:pt x="223" y="35"/>
                      </a:cubicBezTo>
                      <a:cubicBezTo>
                        <a:pt x="223" y="35"/>
                        <a:pt x="222" y="35"/>
                        <a:pt x="222" y="35"/>
                      </a:cubicBezTo>
                      <a:cubicBezTo>
                        <a:pt x="222" y="35"/>
                        <a:pt x="222" y="35"/>
                        <a:pt x="221" y="35"/>
                      </a:cubicBezTo>
                      <a:cubicBezTo>
                        <a:pt x="221" y="35"/>
                        <a:pt x="221" y="34"/>
                        <a:pt x="220" y="34"/>
                      </a:cubicBezTo>
                      <a:close/>
                    </a:path>
                  </a:pathLst>
                </a:custGeom>
                <a:solidFill>
                  <a:srgbClr val="D2467B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" name="Freeform 1858"/>
                <p:cNvSpPr>
                  <a:spLocks/>
                </p:cNvSpPr>
                <p:nvPr/>
              </p:nvSpPr>
              <p:spPr bwMode="auto">
                <a:xfrm>
                  <a:off x="2178" y="2195"/>
                  <a:ext cx="50" cy="54"/>
                </a:xfrm>
                <a:custGeom>
                  <a:avLst/>
                  <a:gdLst>
                    <a:gd name="T0" fmla="*/ 7 w 52"/>
                    <a:gd name="T1" fmla="*/ 4 h 56"/>
                    <a:gd name="T2" fmla="*/ 7 w 52"/>
                    <a:gd name="T3" fmla="*/ 5 h 56"/>
                    <a:gd name="T4" fmla="*/ 7 w 52"/>
                    <a:gd name="T5" fmla="*/ 5 h 56"/>
                    <a:gd name="T6" fmla="*/ 5 w 52"/>
                    <a:gd name="T7" fmla="*/ 13 h 56"/>
                    <a:gd name="T8" fmla="*/ 3 w 52"/>
                    <a:gd name="T9" fmla="*/ 25 h 56"/>
                    <a:gd name="T10" fmla="*/ 1 w 52"/>
                    <a:gd name="T11" fmla="*/ 34 h 56"/>
                    <a:gd name="T12" fmla="*/ 0 w 52"/>
                    <a:gd name="T13" fmla="*/ 40 h 56"/>
                    <a:gd name="T14" fmla="*/ 1 w 52"/>
                    <a:gd name="T15" fmla="*/ 44 h 56"/>
                    <a:gd name="T16" fmla="*/ 3 w 52"/>
                    <a:gd name="T17" fmla="*/ 45 h 56"/>
                    <a:gd name="T18" fmla="*/ 3 w 52"/>
                    <a:gd name="T19" fmla="*/ 46 h 56"/>
                    <a:gd name="T20" fmla="*/ 3 w 52"/>
                    <a:gd name="T21" fmla="*/ 46 h 56"/>
                    <a:gd name="T22" fmla="*/ 3 w 52"/>
                    <a:gd name="T23" fmla="*/ 47 h 56"/>
                    <a:gd name="T24" fmla="*/ 3 w 52"/>
                    <a:gd name="T25" fmla="*/ 48 h 56"/>
                    <a:gd name="T26" fmla="*/ 3 w 52"/>
                    <a:gd name="T27" fmla="*/ 49 h 56"/>
                    <a:gd name="T28" fmla="*/ 3 w 52"/>
                    <a:gd name="T29" fmla="*/ 50 h 56"/>
                    <a:gd name="T30" fmla="*/ 3 w 52"/>
                    <a:gd name="T31" fmla="*/ 50 h 56"/>
                    <a:gd name="T32" fmla="*/ 4 w 52"/>
                    <a:gd name="T33" fmla="*/ 51 h 56"/>
                    <a:gd name="T34" fmla="*/ 6 w 52"/>
                    <a:gd name="T35" fmla="*/ 51 h 56"/>
                    <a:gd name="T36" fmla="*/ 20 w 52"/>
                    <a:gd name="T37" fmla="*/ 55 h 56"/>
                    <a:gd name="T38" fmla="*/ 23 w 52"/>
                    <a:gd name="T39" fmla="*/ 56 h 56"/>
                    <a:gd name="T40" fmla="*/ 23 w 52"/>
                    <a:gd name="T41" fmla="*/ 56 h 56"/>
                    <a:gd name="T42" fmla="*/ 28 w 52"/>
                    <a:gd name="T43" fmla="*/ 55 h 56"/>
                    <a:gd name="T44" fmla="*/ 35 w 52"/>
                    <a:gd name="T45" fmla="*/ 55 h 56"/>
                    <a:gd name="T46" fmla="*/ 35 w 52"/>
                    <a:gd name="T47" fmla="*/ 55 h 56"/>
                    <a:gd name="T48" fmla="*/ 44 w 52"/>
                    <a:gd name="T49" fmla="*/ 53 h 56"/>
                    <a:gd name="T50" fmla="*/ 50 w 52"/>
                    <a:gd name="T51" fmla="*/ 46 h 56"/>
                    <a:gd name="T52" fmla="*/ 52 w 52"/>
                    <a:gd name="T53" fmla="*/ 44 h 56"/>
                    <a:gd name="T54" fmla="*/ 52 w 52"/>
                    <a:gd name="T55" fmla="*/ 44 h 56"/>
                    <a:gd name="T56" fmla="*/ 51 w 52"/>
                    <a:gd name="T57" fmla="*/ 40 h 56"/>
                    <a:gd name="T58" fmla="*/ 51 w 52"/>
                    <a:gd name="T59" fmla="*/ 40 h 56"/>
                    <a:gd name="T60" fmla="*/ 50 w 52"/>
                    <a:gd name="T61" fmla="*/ 37 h 56"/>
                    <a:gd name="T62" fmla="*/ 50 w 52"/>
                    <a:gd name="T63" fmla="*/ 36 h 56"/>
                    <a:gd name="T64" fmla="*/ 51 w 52"/>
                    <a:gd name="T65" fmla="*/ 33 h 56"/>
                    <a:gd name="T66" fmla="*/ 51 w 52"/>
                    <a:gd name="T67" fmla="*/ 33 h 56"/>
                    <a:gd name="T68" fmla="*/ 51 w 52"/>
                    <a:gd name="T69" fmla="*/ 30 h 56"/>
                    <a:gd name="T70" fmla="*/ 51 w 52"/>
                    <a:gd name="T71" fmla="*/ 27 h 56"/>
                    <a:gd name="T72" fmla="*/ 47 w 52"/>
                    <a:gd name="T73" fmla="*/ 22 h 56"/>
                    <a:gd name="T74" fmla="*/ 44 w 52"/>
                    <a:gd name="T75" fmla="*/ 19 h 56"/>
                    <a:gd name="T76" fmla="*/ 40 w 52"/>
                    <a:gd name="T77" fmla="*/ 17 h 56"/>
                    <a:gd name="T78" fmla="*/ 31 w 52"/>
                    <a:gd name="T79" fmla="*/ 10 h 56"/>
                    <a:gd name="T80" fmla="*/ 30 w 52"/>
                    <a:gd name="T81" fmla="*/ 9 h 56"/>
                    <a:gd name="T82" fmla="*/ 29 w 52"/>
                    <a:gd name="T83" fmla="*/ 10 h 56"/>
                    <a:gd name="T84" fmla="*/ 27 w 52"/>
                    <a:gd name="T85" fmla="*/ 12 h 56"/>
                    <a:gd name="T86" fmla="*/ 26 w 52"/>
                    <a:gd name="T87" fmla="*/ 12 h 56"/>
                    <a:gd name="T88" fmla="*/ 23 w 52"/>
                    <a:gd name="T89" fmla="*/ 9 h 56"/>
                    <a:gd name="T90" fmla="*/ 20 w 52"/>
                    <a:gd name="T91" fmla="*/ 4 h 56"/>
                    <a:gd name="T92" fmla="*/ 12 w 52"/>
                    <a:gd name="T93" fmla="*/ 1 h 56"/>
                    <a:gd name="T94" fmla="*/ 11 w 52"/>
                    <a:gd name="T95" fmla="*/ 1 h 56"/>
                    <a:gd name="T96" fmla="*/ 10 w 52"/>
                    <a:gd name="T97" fmla="*/ 1 h 56"/>
                    <a:gd name="T98" fmla="*/ 9 w 52"/>
                    <a:gd name="T99" fmla="*/ 1 h 56"/>
                    <a:gd name="T100" fmla="*/ 7 w 52"/>
                    <a:gd name="T101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2" h="56">
                      <a:moveTo>
                        <a:pt x="7" y="4"/>
                      </a:move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8"/>
                        <a:pt x="6" y="10"/>
                        <a:pt x="5" y="13"/>
                      </a:cubicBezTo>
                      <a:cubicBezTo>
                        <a:pt x="4" y="16"/>
                        <a:pt x="3" y="20"/>
                        <a:pt x="3" y="25"/>
                      </a:cubicBezTo>
                      <a:cubicBezTo>
                        <a:pt x="3" y="30"/>
                        <a:pt x="2" y="32"/>
                        <a:pt x="1" y="34"/>
                      </a:cubicBezTo>
                      <a:cubicBezTo>
                        <a:pt x="1" y="35"/>
                        <a:pt x="0" y="37"/>
                        <a:pt x="0" y="40"/>
                      </a:cubicBezTo>
                      <a:cubicBezTo>
                        <a:pt x="0" y="43"/>
                        <a:pt x="1" y="44"/>
                        <a:pt x="1" y="44"/>
                      </a:cubicBezTo>
                      <a:cubicBezTo>
                        <a:pt x="2" y="44"/>
                        <a:pt x="2" y="44"/>
                        <a:pt x="3" y="45"/>
                      </a:cubicBezTo>
                      <a:cubicBezTo>
                        <a:pt x="3" y="45"/>
                        <a:pt x="3" y="45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7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4" y="51"/>
                        <a:pt x="4" y="51"/>
                      </a:cubicBezTo>
                      <a:cubicBezTo>
                        <a:pt x="5" y="51"/>
                        <a:pt x="6" y="51"/>
                        <a:pt x="6" y="51"/>
                      </a:cubicBezTo>
                      <a:cubicBezTo>
                        <a:pt x="11" y="51"/>
                        <a:pt x="16" y="53"/>
                        <a:pt x="20" y="55"/>
                      </a:cubicBez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4" y="55"/>
                        <a:pt x="25" y="54"/>
                        <a:pt x="28" y="55"/>
                      </a:cubicBezTo>
                      <a:cubicBezTo>
                        <a:pt x="30" y="55"/>
                        <a:pt x="32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8" y="55"/>
                        <a:pt x="41" y="55"/>
                        <a:pt x="44" y="53"/>
                      </a:cubicBezTo>
                      <a:cubicBezTo>
                        <a:pt x="47" y="51"/>
                        <a:pt x="48" y="49"/>
                        <a:pt x="50" y="46"/>
                      </a:cubicBezTo>
                      <a:cubicBezTo>
                        <a:pt x="51" y="46"/>
                        <a:pt x="51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3"/>
                        <a:pt x="51" y="41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0" y="38"/>
                        <a:pt x="50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0" y="35"/>
                        <a:pt x="50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30"/>
                      </a:cubicBezTo>
                      <a:cubicBezTo>
                        <a:pt x="51" y="29"/>
                        <a:pt x="51" y="28"/>
                        <a:pt x="51" y="27"/>
                      </a:cubicBezTo>
                      <a:cubicBezTo>
                        <a:pt x="51" y="25"/>
                        <a:pt x="49" y="23"/>
                        <a:pt x="47" y="22"/>
                      </a:cubicBezTo>
                      <a:cubicBezTo>
                        <a:pt x="46" y="21"/>
                        <a:pt x="45" y="20"/>
                        <a:pt x="44" y="19"/>
                      </a:cubicBezTo>
                      <a:cubicBezTo>
                        <a:pt x="43" y="19"/>
                        <a:pt x="42" y="18"/>
                        <a:pt x="40" y="17"/>
                      </a:cubicBezTo>
                      <a:cubicBezTo>
                        <a:pt x="37" y="15"/>
                        <a:pt x="33" y="13"/>
                        <a:pt x="31" y="10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10"/>
                        <a:pt x="29" y="10"/>
                      </a:cubicBezTo>
                      <a:cubicBezTo>
                        <a:pt x="29" y="11"/>
                        <a:pt x="28" y="12"/>
                        <a:pt x="27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4" y="12"/>
                        <a:pt x="24" y="11"/>
                        <a:pt x="23" y="9"/>
                      </a:cubicBezTo>
                      <a:cubicBezTo>
                        <a:pt x="22" y="8"/>
                        <a:pt x="22" y="6"/>
                        <a:pt x="20" y="4"/>
                      </a:cubicBezTo>
                      <a:cubicBezTo>
                        <a:pt x="17" y="1"/>
                        <a:pt x="15" y="0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2"/>
                        <a:pt x="7" y="3"/>
                        <a:pt x="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" name="Freeform 1859"/>
                <p:cNvSpPr>
                  <a:spLocks/>
                </p:cNvSpPr>
                <p:nvPr/>
              </p:nvSpPr>
              <p:spPr bwMode="auto">
                <a:xfrm>
                  <a:off x="2227" y="2234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" name="Freeform 1860"/>
                <p:cNvSpPr>
                  <a:spLocks/>
                </p:cNvSpPr>
                <p:nvPr/>
              </p:nvSpPr>
              <p:spPr bwMode="auto">
                <a:xfrm>
                  <a:off x="2226" y="2231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" name="Freeform 1861"/>
                <p:cNvSpPr>
                  <a:spLocks/>
                </p:cNvSpPr>
                <p:nvPr/>
              </p:nvSpPr>
              <p:spPr bwMode="auto">
                <a:xfrm>
                  <a:off x="2206" y="22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" name="Freeform 1862"/>
                <p:cNvSpPr>
                  <a:spLocks/>
                </p:cNvSpPr>
                <p:nvPr/>
              </p:nvSpPr>
              <p:spPr bwMode="auto">
                <a:xfrm>
                  <a:off x="2227" y="22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" name="Freeform 1863"/>
                <p:cNvSpPr>
                  <a:spLocks/>
                </p:cNvSpPr>
                <p:nvPr/>
              </p:nvSpPr>
              <p:spPr bwMode="auto">
                <a:xfrm>
                  <a:off x="2226" y="222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0 h 3"/>
                    <a:gd name="T4" fmla="*/ 0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" name="Freeform 1864"/>
                <p:cNvSpPr>
                  <a:spLocks/>
                </p:cNvSpPr>
                <p:nvPr/>
              </p:nvSpPr>
              <p:spPr bwMode="auto">
                <a:xfrm>
                  <a:off x="2188" y="219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" name="Freeform 1865"/>
                <p:cNvSpPr>
                  <a:spLocks/>
                </p:cNvSpPr>
                <p:nvPr/>
              </p:nvSpPr>
              <p:spPr bwMode="auto">
                <a:xfrm>
                  <a:off x="2208" y="2205"/>
                  <a:ext cx="8" cy="7"/>
                </a:xfrm>
                <a:custGeom>
                  <a:avLst/>
                  <a:gdLst>
                    <a:gd name="T0" fmla="*/ 9 w 9"/>
                    <a:gd name="T1" fmla="*/ 7 h 7"/>
                    <a:gd name="T2" fmla="*/ 0 w 9"/>
                    <a:gd name="T3" fmla="*/ 0 h 7"/>
                    <a:gd name="T4" fmla="*/ 9 w 9"/>
                    <a:gd name="T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9" y="7"/>
                      </a:moveTo>
                      <a:cubicBezTo>
                        <a:pt x="6" y="5"/>
                        <a:pt x="2" y="3"/>
                        <a:pt x="0" y="0"/>
                      </a:cubicBezTo>
                      <a:cubicBezTo>
                        <a:pt x="2" y="3"/>
                        <a:pt x="6" y="5"/>
                        <a:pt x="9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" name="Freeform 1866"/>
                <p:cNvSpPr>
                  <a:spLocks/>
                </p:cNvSpPr>
                <p:nvPr/>
              </p:nvSpPr>
              <p:spPr bwMode="auto">
                <a:xfrm>
                  <a:off x="2064" y="24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2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" name="Freeform 1867"/>
                <p:cNvSpPr>
                  <a:spLocks/>
                </p:cNvSpPr>
                <p:nvPr/>
              </p:nvSpPr>
              <p:spPr bwMode="auto">
                <a:xfrm>
                  <a:off x="2065" y="249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" name="Freeform 1868"/>
                <p:cNvSpPr>
                  <a:spLocks/>
                </p:cNvSpPr>
                <p:nvPr/>
              </p:nvSpPr>
              <p:spPr bwMode="auto">
                <a:xfrm>
                  <a:off x="2111" y="2345"/>
                  <a:ext cx="7" cy="5"/>
                </a:xfrm>
                <a:custGeom>
                  <a:avLst/>
                  <a:gdLst>
                    <a:gd name="T0" fmla="*/ 2 w 7"/>
                    <a:gd name="T1" fmla="*/ 5 h 6"/>
                    <a:gd name="T2" fmla="*/ 3 w 7"/>
                    <a:gd name="T3" fmla="*/ 6 h 6"/>
                    <a:gd name="T4" fmla="*/ 7 w 7"/>
                    <a:gd name="T5" fmla="*/ 3 h 6"/>
                    <a:gd name="T6" fmla="*/ 6 w 7"/>
                    <a:gd name="T7" fmla="*/ 1 h 6"/>
                    <a:gd name="T8" fmla="*/ 5 w 7"/>
                    <a:gd name="T9" fmla="*/ 0 h 6"/>
                    <a:gd name="T10" fmla="*/ 3 w 7"/>
                    <a:gd name="T11" fmla="*/ 1 h 6"/>
                    <a:gd name="T12" fmla="*/ 0 w 7"/>
                    <a:gd name="T13" fmla="*/ 3 h 6"/>
                    <a:gd name="T14" fmla="*/ 2 w 7"/>
                    <a:gd name="T1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2" y="5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7" y="2"/>
                        <a:pt x="7" y="2"/>
                        <a:pt x="6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2"/>
                        <a:pt x="2" y="3"/>
                        <a:pt x="0" y="3"/>
                      </a:cubicBezTo>
                      <a:cubicBezTo>
                        <a:pt x="1" y="4"/>
                        <a:pt x="2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" name="Freeform 1869"/>
                <p:cNvSpPr>
                  <a:spLocks/>
                </p:cNvSpPr>
                <p:nvPr/>
              </p:nvSpPr>
              <p:spPr bwMode="auto">
                <a:xfrm>
                  <a:off x="2064" y="2501"/>
                  <a:ext cx="34" cy="23"/>
                </a:xfrm>
                <a:custGeom>
                  <a:avLst/>
                  <a:gdLst>
                    <a:gd name="T0" fmla="*/ 20 w 35"/>
                    <a:gd name="T1" fmla="*/ 23 h 24"/>
                    <a:gd name="T2" fmla="*/ 22 w 35"/>
                    <a:gd name="T3" fmla="*/ 24 h 24"/>
                    <a:gd name="T4" fmla="*/ 30 w 35"/>
                    <a:gd name="T5" fmla="*/ 21 h 24"/>
                    <a:gd name="T6" fmla="*/ 35 w 35"/>
                    <a:gd name="T7" fmla="*/ 20 h 24"/>
                    <a:gd name="T8" fmla="*/ 30 w 35"/>
                    <a:gd name="T9" fmla="*/ 20 h 24"/>
                    <a:gd name="T10" fmla="*/ 9 w 35"/>
                    <a:gd name="T11" fmla="*/ 7 h 24"/>
                    <a:gd name="T12" fmla="*/ 6 w 35"/>
                    <a:gd name="T13" fmla="*/ 4 h 24"/>
                    <a:gd name="T14" fmla="*/ 3 w 35"/>
                    <a:gd name="T15" fmla="*/ 0 h 24"/>
                    <a:gd name="T16" fmla="*/ 3 w 35"/>
                    <a:gd name="T17" fmla="*/ 0 h 24"/>
                    <a:gd name="T18" fmla="*/ 2 w 35"/>
                    <a:gd name="T19" fmla="*/ 0 h 24"/>
                    <a:gd name="T20" fmla="*/ 1 w 35"/>
                    <a:gd name="T21" fmla="*/ 0 h 24"/>
                    <a:gd name="T22" fmla="*/ 1 w 35"/>
                    <a:gd name="T23" fmla="*/ 1 h 24"/>
                    <a:gd name="T24" fmla="*/ 1 w 35"/>
                    <a:gd name="T25" fmla="*/ 3 h 24"/>
                    <a:gd name="T26" fmla="*/ 1 w 35"/>
                    <a:gd name="T27" fmla="*/ 4 h 24"/>
                    <a:gd name="T28" fmla="*/ 0 w 35"/>
                    <a:gd name="T29" fmla="*/ 6 h 24"/>
                    <a:gd name="T30" fmla="*/ 0 w 35"/>
                    <a:gd name="T31" fmla="*/ 9 h 24"/>
                    <a:gd name="T32" fmla="*/ 0 w 35"/>
                    <a:gd name="T33" fmla="*/ 10 h 24"/>
                    <a:gd name="T34" fmla="*/ 0 w 35"/>
                    <a:gd name="T35" fmla="*/ 11 h 24"/>
                    <a:gd name="T36" fmla="*/ 0 w 35"/>
                    <a:gd name="T37" fmla="*/ 13 h 24"/>
                    <a:gd name="T38" fmla="*/ 0 w 35"/>
                    <a:gd name="T39" fmla="*/ 15 h 24"/>
                    <a:gd name="T40" fmla="*/ 0 w 35"/>
                    <a:gd name="T41" fmla="*/ 16 h 24"/>
                    <a:gd name="T42" fmla="*/ 0 w 35"/>
                    <a:gd name="T43" fmla="*/ 17 h 24"/>
                    <a:gd name="T44" fmla="*/ 0 w 35"/>
                    <a:gd name="T45" fmla="*/ 18 h 24"/>
                    <a:gd name="T46" fmla="*/ 0 w 35"/>
                    <a:gd name="T47" fmla="*/ 19 h 24"/>
                    <a:gd name="T48" fmla="*/ 1 w 35"/>
                    <a:gd name="T49" fmla="*/ 20 h 24"/>
                    <a:gd name="T50" fmla="*/ 1 w 35"/>
                    <a:gd name="T51" fmla="*/ 21 h 24"/>
                    <a:gd name="T52" fmla="*/ 1 w 35"/>
                    <a:gd name="T53" fmla="*/ 22 h 24"/>
                    <a:gd name="T54" fmla="*/ 1 w 35"/>
                    <a:gd name="T55" fmla="*/ 22 h 24"/>
                    <a:gd name="T56" fmla="*/ 3 w 35"/>
                    <a:gd name="T57" fmla="*/ 22 h 24"/>
                    <a:gd name="T58" fmla="*/ 10 w 35"/>
                    <a:gd name="T59" fmla="*/ 22 h 24"/>
                    <a:gd name="T60" fmla="*/ 13 w 35"/>
                    <a:gd name="T61" fmla="*/ 22 h 24"/>
                    <a:gd name="T62" fmla="*/ 14 w 35"/>
                    <a:gd name="T63" fmla="*/ 22 h 24"/>
                    <a:gd name="T64" fmla="*/ 16 w 35"/>
                    <a:gd name="T65" fmla="*/ 22 h 24"/>
                    <a:gd name="T66" fmla="*/ 16 w 35"/>
                    <a:gd name="T67" fmla="*/ 22 h 24"/>
                    <a:gd name="T68" fmla="*/ 18 w 35"/>
                    <a:gd name="T69" fmla="*/ 22 h 24"/>
                    <a:gd name="T70" fmla="*/ 18 w 35"/>
                    <a:gd name="T71" fmla="*/ 23 h 24"/>
                    <a:gd name="T72" fmla="*/ 19 w 35"/>
                    <a:gd name="T73" fmla="*/ 23 h 24"/>
                    <a:gd name="T74" fmla="*/ 20 w 35"/>
                    <a:gd name="T75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" h="24">
                      <a:moveTo>
                        <a:pt x="20" y="23"/>
                      </a:move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4" y="22"/>
                        <a:pt x="27" y="21"/>
                        <a:pt x="30" y="21"/>
                      </a:cubicBezTo>
                      <a:cubicBezTo>
                        <a:pt x="32" y="21"/>
                        <a:pt x="34" y="21"/>
                        <a:pt x="35" y="20"/>
                      </a:cubicBezTo>
                      <a:cubicBezTo>
                        <a:pt x="34" y="20"/>
                        <a:pt x="32" y="20"/>
                        <a:pt x="30" y="20"/>
                      </a:cubicBezTo>
                      <a:cubicBezTo>
                        <a:pt x="24" y="19"/>
                        <a:pt x="16" y="13"/>
                        <a:pt x="9" y="7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4" y="3"/>
                        <a:pt x="4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3" y="22"/>
                      </a:cubicBezTo>
                      <a:cubicBezTo>
                        <a:pt x="5" y="22"/>
                        <a:pt x="7" y="22"/>
                        <a:pt x="10" y="22"/>
                      </a:cubicBezTo>
                      <a:cubicBezTo>
                        <a:pt x="11" y="22"/>
                        <a:pt x="12" y="22"/>
                        <a:pt x="13" y="22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" name="Freeform 1870"/>
                <p:cNvSpPr>
                  <a:spLocks/>
                </p:cNvSpPr>
                <p:nvPr/>
              </p:nvSpPr>
              <p:spPr bwMode="auto">
                <a:xfrm>
                  <a:off x="2012" y="2100"/>
                  <a:ext cx="214" cy="381"/>
                </a:xfrm>
                <a:custGeom>
                  <a:avLst/>
                  <a:gdLst>
                    <a:gd name="T0" fmla="*/ 181 w 223"/>
                    <a:gd name="T1" fmla="*/ 97 h 399"/>
                    <a:gd name="T2" fmla="*/ 216 w 223"/>
                    <a:gd name="T3" fmla="*/ 62 h 399"/>
                    <a:gd name="T4" fmla="*/ 217 w 223"/>
                    <a:gd name="T5" fmla="*/ 43 h 399"/>
                    <a:gd name="T6" fmla="*/ 217 w 223"/>
                    <a:gd name="T7" fmla="*/ 48 h 399"/>
                    <a:gd name="T8" fmla="*/ 215 w 223"/>
                    <a:gd name="T9" fmla="*/ 54 h 399"/>
                    <a:gd name="T10" fmla="*/ 213 w 223"/>
                    <a:gd name="T11" fmla="*/ 59 h 399"/>
                    <a:gd name="T12" fmla="*/ 209 w 223"/>
                    <a:gd name="T13" fmla="*/ 61 h 399"/>
                    <a:gd name="T14" fmla="*/ 193 w 223"/>
                    <a:gd name="T15" fmla="*/ 68 h 399"/>
                    <a:gd name="T16" fmla="*/ 178 w 223"/>
                    <a:gd name="T17" fmla="*/ 66 h 399"/>
                    <a:gd name="T18" fmla="*/ 171 w 223"/>
                    <a:gd name="T19" fmla="*/ 55 h 399"/>
                    <a:gd name="T20" fmla="*/ 157 w 223"/>
                    <a:gd name="T21" fmla="*/ 28 h 399"/>
                    <a:gd name="T22" fmla="*/ 133 w 223"/>
                    <a:gd name="T23" fmla="*/ 15 h 399"/>
                    <a:gd name="T24" fmla="*/ 127 w 223"/>
                    <a:gd name="T25" fmla="*/ 10 h 399"/>
                    <a:gd name="T26" fmla="*/ 122 w 223"/>
                    <a:gd name="T27" fmla="*/ 4 h 399"/>
                    <a:gd name="T28" fmla="*/ 118 w 223"/>
                    <a:gd name="T29" fmla="*/ 1 h 399"/>
                    <a:gd name="T30" fmla="*/ 109 w 223"/>
                    <a:gd name="T31" fmla="*/ 3 h 399"/>
                    <a:gd name="T32" fmla="*/ 85 w 223"/>
                    <a:gd name="T33" fmla="*/ 0 h 399"/>
                    <a:gd name="T34" fmla="*/ 77 w 223"/>
                    <a:gd name="T35" fmla="*/ 5 h 399"/>
                    <a:gd name="T36" fmla="*/ 73 w 223"/>
                    <a:gd name="T37" fmla="*/ 12 h 399"/>
                    <a:gd name="T38" fmla="*/ 72 w 223"/>
                    <a:gd name="T39" fmla="*/ 17 h 399"/>
                    <a:gd name="T40" fmla="*/ 71 w 223"/>
                    <a:gd name="T41" fmla="*/ 20 h 399"/>
                    <a:gd name="T42" fmla="*/ 57 w 223"/>
                    <a:gd name="T43" fmla="*/ 40 h 399"/>
                    <a:gd name="T44" fmla="*/ 58 w 223"/>
                    <a:gd name="T45" fmla="*/ 60 h 399"/>
                    <a:gd name="T46" fmla="*/ 40 w 223"/>
                    <a:gd name="T47" fmla="*/ 88 h 399"/>
                    <a:gd name="T48" fmla="*/ 37 w 223"/>
                    <a:gd name="T49" fmla="*/ 107 h 399"/>
                    <a:gd name="T50" fmla="*/ 42 w 223"/>
                    <a:gd name="T51" fmla="*/ 144 h 399"/>
                    <a:gd name="T52" fmla="*/ 35 w 223"/>
                    <a:gd name="T53" fmla="*/ 168 h 399"/>
                    <a:gd name="T54" fmla="*/ 27 w 223"/>
                    <a:gd name="T55" fmla="*/ 201 h 399"/>
                    <a:gd name="T56" fmla="*/ 24 w 223"/>
                    <a:gd name="T57" fmla="*/ 215 h 399"/>
                    <a:gd name="T58" fmla="*/ 18 w 223"/>
                    <a:gd name="T59" fmla="*/ 238 h 399"/>
                    <a:gd name="T60" fmla="*/ 18 w 223"/>
                    <a:gd name="T61" fmla="*/ 274 h 399"/>
                    <a:gd name="T62" fmla="*/ 27 w 223"/>
                    <a:gd name="T63" fmla="*/ 289 h 399"/>
                    <a:gd name="T64" fmla="*/ 21 w 223"/>
                    <a:gd name="T65" fmla="*/ 303 h 399"/>
                    <a:gd name="T66" fmla="*/ 19 w 223"/>
                    <a:gd name="T67" fmla="*/ 320 h 399"/>
                    <a:gd name="T68" fmla="*/ 12 w 223"/>
                    <a:gd name="T69" fmla="*/ 337 h 399"/>
                    <a:gd name="T70" fmla="*/ 1 w 223"/>
                    <a:gd name="T71" fmla="*/ 360 h 399"/>
                    <a:gd name="T72" fmla="*/ 14 w 223"/>
                    <a:gd name="T73" fmla="*/ 376 h 399"/>
                    <a:gd name="T74" fmla="*/ 19 w 223"/>
                    <a:gd name="T75" fmla="*/ 395 h 399"/>
                    <a:gd name="T76" fmla="*/ 45 w 223"/>
                    <a:gd name="T77" fmla="*/ 397 h 399"/>
                    <a:gd name="T78" fmla="*/ 51 w 223"/>
                    <a:gd name="T79" fmla="*/ 397 h 399"/>
                    <a:gd name="T80" fmla="*/ 49 w 223"/>
                    <a:gd name="T81" fmla="*/ 370 h 399"/>
                    <a:gd name="T82" fmla="*/ 77 w 223"/>
                    <a:gd name="T83" fmla="*/ 340 h 399"/>
                    <a:gd name="T84" fmla="*/ 74 w 223"/>
                    <a:gd name="T85" fmla="*/ 324 h 399"/>
                    <a:gd name="T86" fmla="*/ 88 w 223"/>
                    <a:gd name="T87" fmla="*/ 286 h 399"/>
                    <a:gd name="T88" fmla="*/ 99 w 223"/>
                    <a:gd name="T89" fmla="*/ 258 h 399"/>
                    <a:gd name="T90" fmla="*/ 93 w 223"/>
                    <a:gd name="T91" fmla="*/ 234 h 399"/>
                    <a:gd name="T92" fmla="*/ 123 w 223"/>
                    <a:gd name="T93" fmla="*/ 232 h 399"/>
                    <a:gd name="T94" fmla="*/ 124 w 223"/>
                    <a:gd name="T95" fmla="*/ 210 h 399"/>
                    <a:gd name="T96" fmla="*/ 185 w 223"/>
                    <a:gd name="T97" fmla="*/ 187 h 399"/>
                    <a:gd name="T98" fmla="*/ 182 w 223"/>
                    <a:gd name="T99" fmla="*/ 165 h 399"/>
                    <a:gd name="T100" fmla="*/ 172 w 223"/>
                    <a:gd name="T101" fmla="*/ 148 h 399"/>
                    <a:gd name="T102" fmla="*/ 174 w 223"/>
                    <a:gd name="T103" fmla="*/ 112 h 399"/>
                    <a:gd name="T104" fmla="*/ 177 w 223"/>
                    <a:gd name="T105" fmla="*/ 10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3" h="399">
                      <a:moveTo>
                        <a:pt x="177" y="101"/>
                      </a:moveTo>
                      <a:cubicBezTo>
                        <a:pt x="179" y="98"/>
                        <a:pt x="179" y="98"/>
                        <a:pt x="179" y="98"/>
                      </a:cubicBezTo>
                      <a:cubicBezTo>
                        <a:pt x="180" y="98"/>
                        <a:pt x="180" y="97"/>
                        <a:pt x="180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6"/>
                        <a:pt x="182" y="96"/>
                        <a:pt x="182" y="95"/>
                      </a:cubicBezTo>
                      <a:cubicBezTo>
                        <a:pt x="185" y="92"/>
                        <a:pt x="188" y="89"/>
                        <a:pt x="190" y="86"/>
                      </a:cubicBezTo>
                      <a:cubicBezTo>
                        <a:pt x="194" y="79"/>
                        <a:pt x="202" y="71"/>
                        <a:pt x="208" y="67"/>
                      </a:cubicBezTo>
                      <a:cubicBezTo>
                        <a:pt x="208" y="66"/>
                        <a:pt x="209" y="65"/>
                        <a:pt x="210" y="65"/>
                      </a:cubicBezTo>
                      <a:cubicBezTo>
                        <a:pt x="212" y="64"/>
                        <a:pt x="214" y="63"/>
                        <a:pt x="216" y="62"/>
                      </a:cubicBezTo>
                      <a:cubicBezTo>
                        <a:pt x="218" y="61"/>
                        <a:pt x="222" y="59"/>
                        <a:pt x="223" y="58"/>
                      </a:cubicBezTo>
                      <a:cubicBezTo>
                        <a:pt x="223" y="57"/>
                        <a:pt x="223" y="46"/>
                        <a:pt x="221" y="44"/>
                      </a:cubicBezTo>
                      <a:cubicBezTo>
                        <a:pt x="221" y="44"/>
                        <a:pt x="220" y="43"/>
                        <a:pt x="218" y="43"/>
                      </a:cubicBezTo>
                      <a:cubicBezTo>
                        <a:pt x="218" y="43"/>
                        <a:pt x="218" y="43"/>
                        <a:pt x="217" y="43"/>
                      </a:cubicBezTo>
                      <a:cubicBezTo>
                        <a:pt x="217" y="43"/>
                        <a:pt x="217" y="43"/>
                        <a:pt x="217" y="43"/>
                      </a:cubicBezTo>
                      <a:cubicBezTo>
                        <a:pt x="217" y="44"/>
                        <a:pt x="217" y="44"/>
                        <a:pt x="217" y="44"/>
                      </a:cubicBezTo>
                      <a:cubicBezTo>
                        <a:pt x="217" y="44"/>
                        <a:pt x="217" y="44"/>
                        <a:pt x="217" y="45"/>
                      </a:cubicBezTo>
                      <a:cubicBezTo>
                        <a:pt x="217" y="45"/>
                        <a:pt x="217" y="46"/>
                        <a:pt x="217" y="46"/>
                      </a:cubicBezTo>
                      <a:cubicBezTo>
                        <a:pt x="217" y="46"/>
                        <a:pt x="217" y="47"/>
                        <a:pt x="217" y="47"/>
                      </a:cubicBezTo>
                      <a:cubicBezTo>
                        <a:pt x="217" y="47"/>
                        <a:pt x="217" y="48"/>
                        <a:pt x="217" y="48"/>
                      </a:cubicBez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7" y="50"/>
                        <a:pt x="216" y="50"/>
                        <a:pt x="216" y="51"/>
                      </a:cubicBezTo>
                      <a:cubicBezTo>
                        <a:pt x="216" y="51"/>
                        <a:pt x="216" y="51"/>
                        <a:pt x="216" y="52"/>
                      </a:cubicBezTo>
                      <a:cubicBezTo>
                        <a:pt x="216" y="52"/>
                        <a:pt x="216" y="52"/>
                        <a:pt x="216" y="53"/>
                      </a:cubicBezTo>
                      <a:cubicBezTo>
                        <a:pt x="216" y="53"/>
                        <a:pt x="216" y="54"/>
                        <a:pt x="215" y="54"/>
                      </a:cubicBezTo>
                      <a:cubicBezTo>
                        <a:pt x="215" y="54"/>
                        <a:pt x="215" y="55"/>
                        <a:pt x="215" y="55"/>
                      </a:cubicBezTo>
                      <a:cubicBezTo>
                        <a:pt x="215" y="56"/>
                        <a:pt x="215" y="56"/>
                        <a:pt x="215" y="56"/>
                      </a:cubicBezTo>
                      <a:cubicBezTo>
                        <a:pt x="214" y="57"/>
                        <a:pt x="214" y="57"/>
                        <a:pt x="214" y="57"/>
                      </a:cubicBezTo>
                      <a:cubicBezTo>
                        <a:pt x="214" y="58"/>
                        <a:pt x="214" y="58"/>
                        <a:pt x="214" y="58"/>
                      </a:cubicBezTo>
                      <a:cubicBezTo>
                        <a:pt x="213" y="58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2" y="61"/>
                        <a:pt x="211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8" y="61"/>
                        <a:pt x="207" y="62"/>
                        <a:pt x="206" y="63"/>
                      </a:cubicBezTo>
                      <a:cubicBezTo>
                        <a:pt x="204" y="65"/>
                        <a:pt x="202" y="66"/>
                        <a:pt x="200" y="66"/>
                      </a:cubicBezTo>
                      <a:cubicBezTo>
                        <a:pt x="200" y="66"/>
                        <a:pt x="200" y="66"/>
                        <a:pt x="200" y="66"/>
                      </a:cubicBezTo>
                      <a:cubicBezTo>
                        <a:pt x="199" y="66"/>
                        <a:pt x="198" y="66"/>
                        <a:pt x="198" y="66"/>
                      </a:cubicBezTo>
                      <a:cubicBezTo>
                        <a:pt x="196" y="67"/>
                        <a:pt x="194" y="68"/>
                        <a:pt x="193" y="68"/>
                      </a:cubicBezTo>
                      <a:cubicBezTo>
                        <a:pt x="192" y="68"/>
                        <a:pt x="191" y="68"/>
                        <a:pt x="191" y="68"/>
                      </a:cubicBezTo>
                      <a:cubicBezTo>
                        <a:pt x="190" y="68"/>
                        <a:pt x="190" y="68"/>
                        <a:pt x="190" y="67"/>
                      </a:cubicBezTo>
                      <a:cubicBezTo>
                        <a:pt x="189" y="67"/>
                        <a:pt x="187" y="67"/>
                        <a:pt x="185" y="67"/>
                      </a:cubicBezTo>
                      <a:cubicBezTo>
                        <a:pt x="182" y="67"/>
                        <a:pt x="180" y="67"/>
                        <a:pt x="179" y="66"/>
                      </a:cubicBezTo>
                      <a:cubicBezTo>
                        <a:pt x="179" y="66"/>
                        <a:pt x="178" y="66"/>
                        <a:pt x="178" y="66"/>
                      </a:cubicBezTo>
                      <a:cubicBezTo>
                        <a:pt x="177" y="66"/>
                        <a:pt x="175" y="66"/>
                        <a:pt x="174" y="66"/>
                      </a:cubicBezTo>
                      <a:cubicBezTo>
                        <a:pt x="172" y="65"/>
                        <a:pt x="169" y="65"/>
                        <a:pt x="168" y="64"/>
                      </a:cubicBezTo>
                      <a:cubicBezTo>
                        <a:pt x="168" y="64"/>
                        <a:pt x="167" y="63"/>
                        <a:pt x="167" y="62"/>
                      </a:cubicBezTo>
                      <a:cubicBezTo>
                        <a:pt x="167" y="60"/>
                        <a:pt x="169" y="60"/>
                        <a:pt x="169" y="59"/>
                      </a:cubicBezTo>
                      <a:cubicBezTo>
                        <a:pt x="170" y="58"/>
                        <a:pt x="171" y="58"/>
                        <a:pt x="171" y="55"/>
                      </a:cubicBezTo>
                      <a:cubicBezTo>
                        <a:pt x="171" y="51"/>
                        <a:pt x="175" y="47"/>
                        <a:pt x="177" y="44"/>
                      </a:cubicBezTo>
                      <a:cubicBezTo>
                        <a:pt x="178" y="42"/>
                        <a:pt x="179" y="41"/>
                        <a:pt x="180" y="40"/>
                      </a:cubicBezTo>
                      <a:cubicBezTo>
                        <a:pt x="179" y="39"/>
                        <a:pt x="174" y="38"/>
                        <a:pt x="171" y="37"/>
                      </a:cubicBezTo>
                      <a:cubicBezTo>
                        <a:pt x="165" y="34"/>
                        <a:pt x="161" y="32"/>
                        <a:pt x="159" y="30"/>
                      </a:cubicBezTo>
                      <a:cubicBezTo>
                        <a:pt x="159" y="29"/>
                        <a:pt x="158" y="28"/>
                        <a:pt x="157" y="28"/>
                      </a:cubicBezTo>
                      <a:cubicBezTo>
                        <a:pt x="155" y="26"/>
                        <a:pt x="152" y="25"/>
                        <a:pt x="148" y="25"/>
                      </a:cubicBezTo>
                      <a:cubicBezTo>
                        <a:pt x="145" y="24"/>
                        <a:pt x="143" y="23"/>
                        <a:pt x="141" y="22"/>
                      </a:cubicBezTo>
                      <a:cubicBezTo>
                        <a:pt x="140" y="21"/>
                        <a:pt x="140" y="21"/>
                        <a:pt x="139" y="20"/>
                      </a:cubicBezTo>
                      <a:cubicBezTo>
                        <a:pt x="138" y="19"/>
                        <a:pt x="137" y="18"/>
                        <a:pt x="135" y="17"/>
                      </a:cubicBezTo>
                      <a:cubicBezTo>
                        <a:pt x="134" y="16"/>
                        <a:pt x="133" y="16"/>
                        <a:pt x="133" y="15"/>
                      </a:cubicBezTo>
                      <a:cubicBezTo>
                        <a:pt x="132" y="15"/>
                        <a:pt x="132" y="15"/>
                        <a:pt x="132" y="14"/>
                      </a:cubicBezTo>
                      <a:cubicBezTo>
                        <a:pt x="131" y="14"/>
                        <a:pt x="131" y="14"/>
                        <a:pt x="130" y="13"/>
                      </a:cubicBezTo>
                      <a:cubicBezTo>
                        <a:pt x="130" y="13"/>
                        <a:pt x="130" y="13"/>
                        <a:pt x="129" y="12"/>
                      </a:cubicBezTo>
                      <a:cubicBezTo>
                        <a:pt x="129" y="12"/>
                        <a:pt x="129" y="12"/>
                        <a:pt x="128" y="11"/>
                      </a:cubicBezTo>
                      <a:cubicBezTo>
                        <a:pt x="128" y="11"/>
                        <a:pt x="127" y="11"/>
                        <a:pt x="127" y="10"/>
                      </a:cubicBezTo>
                      <a:cubicBezTo>
                        <a:pt x="127" y="10"/>
                        <a:pt x="126" y="9"/>
                        <a:pt x="126" y="9"/>
                      </a:cubicBezTo>
                      <a:cubicBezTo>
                        <a:pt x="126" y="9"/>
                        <a:pt x="125" y="8"/>
                        <a:pt x="125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4"/>
                        <a:pt x="121" y="3"/>
                      </a:cubicBezTo>
                      <a:cubicBezTo>
                        <a:pt x="121" y="3"/>
                        <a:pt x="120" y="3"/>
                        <a:pt x="120" y="2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8" y="1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110" y="1"/>
                        <a:pt x="110" y="1"/>
                        <a:pt x="110" y="2"/>
                      </a:cubicBezTo>
                      <a:cubicBezTo>
                        <a:pt x="109" y="2"/>
                        <a:pt x="109" y="3"/>
                        <a:pt x="109" y="3"/>
                      </a:cubicBezTo>
                      <a:cubicBezTo>
                        <a:pt x="108" y="6"/>
                        <a:pt x="106" y="9"/>
                        <a:pt x="104" y="9"/>
                      </a:cubicBezTo>
                      <a:cubicBezTo>
                        <a:pt x="103" y="9"/>
                        <a:pt x="102" y="8"/>
                        <a:pt x="101" y="6"/>
                      </a:cubicBezTo>
                      <a:cubicBezTo>
                        <a:pt x="99" y="4"/>
                        <a:pt x="96" y="3"/>
                        <a:pt x="91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87" y="2"/>
                        <a:pt x="86" y="1"/>
                        <a:pt x="85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4" y="0"/>
                        <a:pt x="83" y="0"/>
                        <a:pt x="81" y="2"/>
                      </a:cubicBezTo>
                      <a:cubicBezTo>
                        <a:pt x="80" y="3"/>
                        <a:pt x="80" y="3"/>
                        <a:pt x="79" y="4"/>
                      </a:cubicBezTo>
                      <a:cubicBezTo>
                        <a:pt x="79" y="4"/>
                        <a:pt x="78" y="5"/>
                        <a:pt x="77" y="5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6" y="7"/>
                        <a:pt x="74" y="8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10"/>
                      </a:cubicBezTo>
                      <a:cubicBezTo>
                        <a:pt x="73" y="10"/>
                        <a:pt x="73" y="10"/>
                        <a:pt x="73" y="11"/>
                      </a:cubicBezTo>
                      <a:cubicBezTo>
                        <a:pt x="73" y="11"/>
                        <a:pt x="73" y="11"/>
                        <a:pt x="73" y="12"/>
                      </a:cubicBezTo>
                      <a:cubicBezTo>
                        <a:pt x="73" y="12"/>
                        <a:pt x="73" y="12"/>
                        <a:pt x="73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2" y="14"/>
                        <a:pt x="72" y="14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1" y="19"/>
                        <a:pt x="71" y="20"/>
                        <a:pt x="71" y="20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1" y="21"/>
                        <a:pt x="71" y="21"/>
                        <a:pt x="71" y="22"/>
                      </a:cubicBezTo>
                      <a:cubicBezTo>
                        <a:pt x="70" y="23"/>
                        <a:pt x="68" y="24"/>
                        <a:pt x="64" y="27"/>
                      </a:cubicBezTo>
                      <a:cubicBezTo>
                        <a:pt x="62" y="28"/>
                        <a:pt x="58" y="30"/>
                        <a:pt x="58" y="31"/>
                      </a:cubicBezTo>
                      <a:cubicBezTo>
                        <a:pt x="58" y="32"/>
                        <a:pt x="58" y="33"/>
                        <a:pt x="58" y="34"/>
                      </a:cubicBezTo>
                      <a:cubicBezTo>
                        <a:pt x="58" y="36"/>
                        <a:pt x="59" y="38"/>
                        <a:pt x="57" y="40"/>
                      </a:cubicBezTo>
                      <a:cubicBezTo>
                        <a:pt x="57" y="41"/>
                        <a:pt x="58" y="42"/>
                        <a:pt x="58" y="43"/>
                      </a:cubicBezTo>
                      <a:cubicBezTo>
                        <a:pt x="58" y="44"/>
                        <a:pt x="59" y="45"/>
                        <a:pt x="59" y="46"/>
                      </a:cubicBezTo>
                      <a:cubicBezTo>
                        <a:pt x="60" y="48"/>
                        <a:pt x="60" y="51"/>
                        <a:pt x="57" y="53"/>
                      </a:cubicBezTo>
                      <a:cubicBezTo>
                        <a:pt x="57" y="53"/>
                        <a:pt x="58" y="54"/>
                        <a:pt x="58" y="54"/>
                      </a:cubicBezTo>
                      <a:cubicBezTo>
                        <a:pt x="59" y="55"/>
                        <a:pt x="60" y="58"/>
                        <a:pt x="58" y="60"/>
                      </a:cubicBezTo>
                      <a:cubicBezTo>
                        <a:pt x="57" y="61"/>
                        <a:pt x="56" y="62"/>
                        <a:pt x="55" y="62"/>
                      </a:cubicBezTo>
                      <a:cubicBezTo>
                        <a:pt x="54" y="63"/>
                        <a:pt x="52" y="63"/>
                        <a:pt x="52" y="64"/>
                      </a:cubicBezTo>
                      <a:cubicBezTo>
                        <a:pt x="52" y="67"/>
                        <a:pt x="51" y="73"/>
                        <a:pt x="47" y="75"/>
                      </a:cubicBezTo>
                      <a:cubicBezTo>
                        <a:pt x="45" y="76"/>
                        <a:pt x="43" y="80"/>
                        <a:pt x="43" y="84"/>
                      </a:cubicBezTo>
                      <a:cubicBezTo>
                        <a:pt x="43" y="86"/>
                        <a:pt x="41" y="87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9"/>
                      </a:cubicBezTo>
                      <a:cubicBezTo>
                        <a:pt x="42" y="93"/>
                        <a:pt x="43" y="98"/>
                        <a:pt x="42" y="101"/>
                      </a:cubicBezTo>
                      <a:cubicBezTo>
                        <a:pt x="41" y="102"/>
                        <a:pt x="40" y="103"/>
                        <a:pt x="39" y="103"/>
                      </a:cubicBezTo>
                      <a:cubicBezTo>
                        <a:pt x="38" y="103"/>
                        <a:pt x="37" y="106"/>
                        <a:pt x="37" y="107"/>
                      </a:cubicBezTo>
                      <a:cubicBezTo>
                        <a:pt x="37" y="109"/>
                        <a:pt x="36" y="111"/>
                        <a:pt x="34" y="112"/>
                      </a:cubicBezTo>
                      <a:cubicBezTo>
                        <a:pt x="34" y="113"/>
                        <a:pt x="33" y="118"/>
                        <a:pt x="35" y="121"/>
                      </a:cubicBezTo>
                      <a:cubicBezTo>
                        <a:pt x="39" y="126"/>
                        <a:pt x="39" y="130"/>
                        <a:pt x="39" y="133"/>
                      </a:cubicBezTo>
                      <a:cubicBezTo>
                        <a:pt x="39" y="134"/>
                        <a:pt x="40" y="135"/>
                        <a:pt x="41" y="136"/>
                      </a:cubicBezTo>
                      <a:cubicBezTo>
                        <a:pt x="42" y="138"/>
                        <a:pt x="43" y="141"/>
                        <a:pt x="42" y="144"/>
                      </a:cubicBezTo>
                      <a:cubicBezTo>
                        <a:pt x="42" y="145"/>
                        <a:pt x="41" y="146"/>
                        <a:pt x="41" y="148"/>
                      </a:cubicBezTo>
                      <a:cubicBezTo>
                        <a:pt x="41" y="150"/>
                        <a:pt x="40" y="153"/>
                        <a:pt x="38" y="154"/>
                      </a:cubicBezTo>
                      <a:cubicBezTo>
                        <a:pt x="38" y="154"/>
                        <a:pt x="38" y="156"/>
                        <a:pt x="38" y="157"/>
                      </a:cubicBezTo>
                      <a:cubicBezTo>
                        <a:pt x="37" y="159"/>
                        <a:pt x="37" y="161"/>
                        <a:pt x="35" y="162"/>
                      </a:cubicBezTo>
                      <a:cubicBezTo>
                        <a:pt x="35" y="163"/>
                        <a:pt x="35" y="166"/>
                        <a:pt x="35" y="168"/>
                      </a:cubicBezTo>
                      <a:cubicBezTo>
                        <a:pt x="36" y="171"/>
                        <a:pt x="37" y="175"/>
                        <a:pt x="35" y="176"/>
                      </a:cubicBezTo>
                      <a:cubicBezTo>
                        <a:pt x="34" y="177"/>
                        <a:pt x="34" y="177"/>
                        <a:pt x="33" y="178"/>
                      </a:cubicBezTo>
                      <a:cubicBezTo>
                        <a:pt x="30" y="180"/>
                        <a:pt x="27" y="181"/>
                        <a:pt x="27" y="186"/>
                      </a:cubicBezTo>
                      <a:cubicBezTo>
                        <a:pt x="27" y="189"/>
                        <a:pt x="27" y="192"/>
                        <a:pt x="28" y="194"/>
                      </a:cubicBezTo>
                      <a:cubicBezTo>
                        <a:pt x="28" y="197"/>
                        <a:pt x="28" y="199"/>
                        <a:pt x="27" y="201"/>
                      </a:cubicBezTo>
                      <a:cubicBezTo>
                        <a:pt x="27" y="201"/>
                        <a:pt x="28" y="202"/>
                        <a:pt x="28" y="202"/>
                      </a:cubicBezTo>
                      <a:cubicBezTo>
                        <a:pt x="29" y="203"/>
                        <a:pt x="31" y="204"/>
                        <a:pt x="30" y="208"/>
                      </a:cubicBezTo>
                      <a:cubicBezTo>
                        <a:pt x="30" y="212"/>
                        <a:pt x="26" y="212"/>
                        <a:pt x="25" y="212"/>
                      </a:cubicBezTo>
                      <a:cubicBezTo>
                        <a:pt x="24" y="212"/>
                        <a:pt x="24" y="212"/>
                        <a:pt x="24" y="212"/>
                      </a:cubicBezTo>
                      <a:cubicBezTo>
                        <a:pt x="24" y="213"/>
                        <a:pt x="24" y="214"/>
                        <a:pt x="24" y="215"/>
                      </a:cubicBezTo>
                      <a:cubicBezTo>
                        <a:pt x="24" y="218"/>
                        <a:pt x="25" y="222"/>
                        <a:pt x="21" y="222"/>
                      </a:cubicBezTo>
                      <a:cubicBezTo>
                        <a:pt x="20" y="222"/>
                        <a:pt x="20" y="226"/>
                        <a:pt x="20" y="227"/>
                      </a:cubicBezTo>
                      <a:cubicBezTo>
                        <a:pt x="20" y="231"/>
                        <a:pt x="19" y="233"/>
                        <a:pt x="18" y="234"/>
                      </a:cubicBezTo>
                      <a:cubicBezTo>
                        <a:pt x="17" y="235"/>
                        <a:pt x="17" y="235"/>
                        <a:pt x="17" y="235"/>
                      </a:cubicBezTo>
                      <a:cubicBezTo>
                        <a:pt x="17" y="236"/>
                        <a:pt x="17" y="237"/>
                        <a:pt x="18" y="238"/>
                      </a:cubicBezTo>
                      <a:cubicBezTo>
                        <a:pt x="19" y="240"/>
                        <a:pt x="19" y="241"/>
                        <a:pt x="19" y="243"/>
                      </a:cubicBezTo>
                      <a:cubicBezTo>
                        <a:pt x="19" y="244"/>
                        <a:pt x="20" y="245"/>
                        <a:pt x="20" y="246"/>
                      </a:cubicBezTo>
                      <a:cubicBezTo>
                        <a:pt x="20" y="251"/>
                        <a:pt x="21" y="256"/>
                        <a:pt x="17" y="257"/>
                      </a:cubicBezTo>
                      <a:cubicBezTo>
                        <a:pt x="16" y="258"/>
                        <a:pt x="16" y="264"/>
                        <a:pt x="16" y="265"/>
                      </a:cubicBezTo>
                      <a:cubicBezTo>
                        <a:pt x="19" y="267"/>
                        <a:pt x="19" y="271"/>
                        <a:pt x="18" y="274"/>
                      </a:cubicBezTo>
                      <a:cubicBezTo>
                        <a:pt x="18" y="274"/>
                        <a:pt x="18" y="274"/>
                        <a:pt x="19" y="274"/>
                      </a:cubicBezTo>
                      <a:cubicBezTo>
                        <a:pt x="20" y="276"/>
                        <a:pt x="22" y="278"/>
                        <a:pt x="19" y="282"/>
                      </a:cubicBezTo>
                      <a:cubicBezTo>
                        <a:pt x="18" y="282"/>
                        <a:pt x="18" y="283"/>
                        <a:pt x="18" y="283"/>
                      </a:cubicBezTo>
                      <a:cubicBezTo>
                        <a:pt x="19" y="284"/>
                        <a:pt x="20" y="284"/>
                        <a:pt x="21" y="284"/>
                      </a:cubicBezTo>
                      <a:cubicBezTo>
                        <a:pt x="24" y="283"/>
                        <a:pt x="27" y="286"/>
                        <a:pt x="27" y="289"/>
                      </a:cubicBezTo>
                      <a:cubicBezTo>
                        <a:pt x="27" y="290"/>
                        <a:pt x="26" y="291"/>
                        <a:pt x="26" y="292"/>
                      </a:cubicBezTo>
                      <a:cubicBezTo>
                        <a:pt x="25" y="292"/>
                        <a:pt x="24" y="293"/>
                        <a:pt x="23" y="293"/>
                      </a:cubicBezTo>
                      <a:cubicBezTo>
                        <a:pt x="22" y="293"/>
                        <a:pt x="22" y="293"/>
                        <a:pt x="21" y="293"/>
                      </a:cubicBezTo>
                      <a:cubicBezTo>
                        <a:pt x="24" y="295"/>
                        <a:pt x="25" y="297"/>
                        <a:pt x="24" y="299"/>
                      </a:cubicBezTo>
                      <a:cubicBezTo>
                        <a:pt x="24" y="300"/>
                        <a:pt x="23" y="302"/>
                        <a:pt x="21" y="303"/>
                      </a:cubicBezTo>
                      <a:cubicBezTo>
                        <a:pt x="20" y="303"/>
                        <a:pt x="20" y="303"/>
                        <a:pt x="20" y="305"/>
                      </a:cubicBezTo>
                      <a:cubicBezTo>
                        <a:pt x="20" y="306"/>
                        <a:pt x="21" y="308"/>
                        <a:pt x="20" y="310"/>
                      </a:cubicBezTo>
                      <a:cubicBezTo>
                        <a:pt x="20" y="311"/>
                        <a:pt x="20" y="313"/>
                        <a:pt x="21" y="314"/>
                      </a:cubicBezTo>
                      <a:cubicBezTo>
                        <a:pt x="21" y="315"/>
                        <a:pt x="22" y="317"/>
                        <a:pt x="21" y="319"/>
                      </a:cubicBezTo>
                      <a:cubicBezTo>
                        <a:pt x="21" y="319"/>
                        <a:pt x="20" y="320"/>
                        <a:pt x="19" y="320"/>
                      </a:cubicBezTo>
                      <a:cubicBezTo>
                        <a:pt x="19" y="320"/>
                        <a:pt x="19" y="321"/>
                        <a:pt x="19" y="322"/>
                      </a:cubicBezTo>
                      <a:cubicBezTo>
                        <a:pt x="19" y="324"/>
                        <a:pt x="19" y="328"/>
                        <a:pt x="15" y="328"/>
                      </a:cubicBezTo>
                      <a:cubicBezTo>
                        <a:pt x="14" y="328"/>
                        <a:pt x="14" y="328"/>
                        <a:pt x="14" y="330"/>
                      </a:cubicBezTo>
                      <a:cubicBezTo>
                        <a:pt x="13" y="332"/>
                        <a:pt x="13" y="334"/>
                        <a:pt x="11" y="335"/>
                      </a:cubicBezTo>
                      <a:cubicBezTo>
                        <a:pt x="11" y="335"/>
                        <a:pt x="12" y="336"/>
                        <a:pt x="12" y="337"/>
                      </a:cubicBezTo>
                      <a:cubicBezTo>
                        <a:pt x="13" y="338"/>
                        <a:pt x="15" y="342"/>
                        <a:pt x="11" y="344"/>
                      </a:cubicBezTo>
                      <a:cubicBezTo>
                        <a:pt x="10" y="345"/>
                        <a:pt x="10" y="346"/>
                        <a:pt x="10" y="347"/>
                      </a:cubicBezTo>
                      <a:cubicBezTo>
                        <a:pt x="10" y="349"/>
                        <a:pt x="9" y="352"/>
                        <a:pt x="6" y="352"/>
                      </a:cubicBezTo>
                      <a:cubicBezTo>
                        <a:pt x="3" y="352"/>
                        <a:pt x="2" y="356"/>
                        <a:pt x="1" y="358"/>
                      </a:cubicBezTo>
                      <a:cubicBezTo>
                        <a:pt x="1" y="359"/>
                        <a:pt x="1" y="359"/>
                        <a:pt x="1" y="360"/>
                      </a:cubicBezTo>
                      <a:cubicBezTo>
                        <a:pt x="0" y="363"/>
                        <a:pt x="0" y="365"/>
                        <a:pt x="1" y="367"/>
                      </a:cubicBezTo>
                      <a:cubicBezTo>
                        <a:pt x="4" y="369"/>
                        <a:pt x="3" y="372"/>
                        <a:pt x="3" y="373"/>
                      </a:cubicBezTo>
                      <a:cubicBezTo>
                        <a:pt x="3" y="373"/>
                        <a:pt x="3" y="374"/>
                        <a:pt x="3" y="374"/>
                      </a:cubicBezTo>
                      <a:cubicBezTo>
                        <a:pt x="3" y="374"/>
                        <a:pt x="5" y="374"/>
                        <a:pt x="7" y="374"/>
                      </a:cubicBezTo>
                      <a:cubicBezTo>
                        <a:pt x="10" y="374"/>
                        <a:pt x="13" y="374"/>
                        <a:pt x="14" y="376"/>
                      </a:cubicBezTo>
                      <a:cubicBezTo>
                        <a:pt x="14" y="377"/>
                        <a:pt x="15" y="378"/>
                        <a:pt x="14" y="380"/>
                      </a:cubicBezTo>
                      <a:cubicBezTo>
                        <a:pt x="13" y="383"/>
                        <a:pt x="13" y="388"/>
                        <a:pt x="14" y="390"/>
                      </a:cubicBezTo>
                      <a:cubicBezTo>
                        <a:pt x="15" y="390"/>
                        <a:pt x="16" y="392"/>
                        <a:pt x="17" y="393"/>
                      </a:cubicBezTo>
                      <a:cubicBezTo>
                        <a:pt x="17" y="393"/>
                        <a:pt x="18" y="395"/>
                        <a:pt x="18" y="395"/>
                      </a:cubicBezTo>
                      <a:cubicBezTo>
                        <a:pt x="18" y="395"/>
                        <a:pt x="18" y="395"/>
                        <a:pt x="19" y="395"/>
                      </a:cubicBezTo>
                      <a:cubicBezTo>
                        <a:pt x="21" y="394"/>
                        <a:pt x="27" y="394"/>
                        <a:pt x="32" y="394"/>
                      </a:cubicBezTo>
                      <a:cubicBezTo>
                        <a:pt x="35" y="394"/>
                        <a:pt x="37" y="394"/>
                        <a:pt x="39" y="394"/>
                      </a:cubicBezTo>
                      <a:cubicBezTo>
                        <a:pt x="40" y="395"/>
                        <a:pt x="41" y="395"/>
                        <a:pt x="42" y="395"/>
                      </a:cubicBezTo>
                      <a:cubicBezTo>
                        <a:pt x="42" y="396"/>
                        <a:pt x="42" y="396"/>
                        <a:pt x="42" y="396"/>
                      </a:cubicBezTo>
                      <a:cubicBezTo>
                        <a:pt x="43" y="396"/>
                        <a:pt x="44" y="397"/>
                        <a:pt x="45" y="397"/>
                      </a:cubicBezTo>
                      <a:cubicBezTo>
                        <a:pt x="45" y="397"/>
                        <a:pt x="45" y="397"/>
                        <a:pt x="45" y="398"/>
                      </a:cubicBezTo>
                      <a:cubicBezTo>
                        <a:pt x="45" y="398"/>
                        <a:pt x="46" y="397"/>
                        <a:pt x="46" y="397"/>
                      </a:cubicBezTo>
                      <a:cubicBezTo>
                        <a:pt x="48" y="397"/>
                        <a:pt x="50" y="398"/>
                        <a:pt x="51" y="399"/>
                      </a:cubicBezTo>
                      <a:cubicBezTo>
                        <a:pt x="52" y="399"/>
                        <a:pt x="52" y="399"/>
                        <a:pt x="53" y="399"/>
                      </a:cubicBezTo>
                      <a:cubicBezTo>
                        <a:pt x="52" y="398"/>
                        <a:pt x="51" y="397"/>
                        <a:pt x="51" y="397"/>
                      </a:cubicBezTo>
                      <a:cubicBezTo>
                        <a:pt x="48" y="394"/>
                        <a:pt x="47" y="392"/>
                        <a:pt x="47" y="390"/>
                      </a:cubicBezTo>
                      <a:cubicBezTo>
                        <a:pt x="47" y="390"/>
                        <a:pt x="47" y="388"/>
                        <a:pt x="47" y="387"/>
                      </a:cubicBezTo>
                      <a:cubicBezTo>
                        <a:pt x="46" y="385"/>
                        <a:pt x="46" y="384"/>
                        <a:pt x="46" y="382"/>
                      </a:cubicBezTo>
                      <a:cubicBezTo>
                        <a:pt x="46" y="382"/>
                        <a:pt x="46" y="381"/>
                        <a:pt x="46" y="381"/>
                      </a:cubicBezTo>
                      <a:cubicBezTo>
                        <a:pt x="46" y="378"/>
                        <a:pt x="45" y="373"/>
                        <a:pt x="49" y="370"/>
                      </a:cubicBezTo>
                      <a:cubicBezTo>
                        <a:pt x="50" y="369"/>
                        <a:pt x="51" y="368"/>
                        <a:pt x="52" y="367"/>
                      </a:cubicBezTo>
                      <a:cubicBezTo>
                        <a:pt x="53" y="366"/>
                        <a:pt x="54" y="365"/>
                        <a:pt x="57" y="365"/>
                      </a:cubicBezTo>
                      <a:cubicBezTo>
                        <a:pt x="58" y="365"/>
                        <a:pt x="61" y="363"/>
                        <a:pt x="61" y="359"/>
                      </a:cubicBezTo>
                      <a:cubicBezTo>
                        <a:pt x="61" y="352"/>
                        <a:pt x="65" y="350"/>
                        <a:pt x="70" y="345"/>
                      </a:cubicBezTo>
                      <a:cubicBezTo>
                        <a:pt x="72" y="343"/>
                        <a:pt x="75" y="342"/>
                        <a:pt x="77" y="340"/>
                      </a:cubicBezTo>
                      <a:cubicBezTo>
                        <a:pt x="79" y="339"/>
                        <a:pt x="82" y="337"/>
                        <a:pt x="82" y="336"/>
                      </a:cubicBezTo>
                      <a:cubicBezTo>
                        <a:pt x="82" y="334"/>
                        <a:pt x="83" y="331"/>
                        <a:pt x="83" y="328"/>
                      </a:cubicBezTo>
                      <a:cubicBezTo>
                        <a:pt x="84" y="327"/>
                        <a:pt x="84" y="326"/>
                        <a:pt x="84" y="325"/>
                      </a:cubicBezTo>
                      <a:cubicBezTo>
                        <a:pt x="83" y="325"/>
                        <a:pt x="81" y="324"/>
                        <a:pt x="79" y="324"/>
                      </a:cubicBezTo>
                      <a:cubicBezTo>
                        <a:pt x="77" y="324"/>
                        <a:pt x="76" y="324"/>
                        <a:pt x="74" y="324"/>
                      </a:cubicBezTo>
                      <a:cubicBezTo>
                        <a:pt x="72" y="323"/>
                        <a:pt x="67" y="319"/>
                        <a:pt x="65" y="314"/>
                      </a:cubicBezTo>
                      <a:cubicBezTo>
                        <a:pt x="64" y="310"/>
                        <a:pt x="64" y="307"/>
                        <a:pt x="66" y="303"/>
                      </a:cubicBezTo>
                      <a:cubicBezTo>
                        <a:pt x="68" y="299"/>
                        <a:pt x="74" y="293"/>
                        <a:pt x="85" y="292"/>
                      </a:cubicBezTo>
                      <a:cubicBezTo>
                        <a:pt x="85" y="292"/>
                        <a:pt x="85" y="291"/>
                        <a:pt x="85" y="291"/>
                      </a:cubicBezTo>
                      <a:cubicBezTo>
                        <a:pt x="85" y="290"/>
                        <a:pt x="85" y="288"/>
                        <a:pt x="88" y="286"/>
                      </a:cubicBezTo>
                      <a:cubicBezTo>
                        <a:pt x="89" y="285"/>
                        <a:pt x="90" y="284"/>
                        <a:pt x="90" y="280"/>
                      </a:cubicBezTo>
                      <a:cubicBezTo>
                        <a:pt x="90" y="276"/>
                        <a:pt x="90" y="267"/>
                        <a:pt x="96" y="267"/>
                      </a:cubicBezTo>
                      <a:cubicBezTo>
                        <a:pt x="97" y="267"/>
                        <a:pt x="97" y="267"/>
                        <a:pt x="97" y="266"/>
                      </a:cubicBezTo>
                      <a:cubicBezTo>
                        <a:pt x="96" y="265"/>
                        <a:pt x="95" y="264"/>
                        <a:pt x="95" y="262"/>
                      </a:cubicBezTo>
                      <a:cubicBezTo>
                        <a:pt x="95" y="261"/>
                        <a:pt x="95" y="259"/>
                        <a:pt x="99" y="258"/>
                      </a:cubicBezTo>
                      <a:cubicBezTo>
                        <a:pt x="99" y="258"/>
                        <a:pt x="98" y="258"/>
                        <a:pt x="98" y="258"/>
                      </a:cubicBezTo>
                      <a:cubicBezTo>
                        <a:pt x="98" y="257"/>
                        <a:pt x="97" y="256"/>
                        <a:pt x="96" y="256"/>
                      </a:cubicBezTo>
                      <a:cubicBezTo>
                        <a:pt x="93" y="256"/>
                        <a:pt x="93" y="252"/>
                        <a:pt x="93" y="250"/>
                      </a:cubicBezTo>
                      <a:cubicBezTo>
                        <a:pt x="93" y="249"/>
                        <a:pt x="93" y="247"/>
                        <a:pt x="93" y="247"/>
                      </a:cubicBezTo>
                      <a:cubicBezTo>
                        <a:pt x="92" y="244"/>
                        <a:pt x="90" y="238"/>
                        <a:pt x="93" y="234"/>
                      </a:cubicBezTo>
                      <a:cubicBezTo>
                        <a:pt x="93" y="234"/>
                        <a:pt x="94" y="233"/>
                        <a:pt x="96" y="233"/>
                      </a:cubicBezTo>
                      <a:cubicBezTo>
                        <a:pt x="97" y="233"/>
                        <a:pt x="100" y="234"/>
                        <a:pt x="103" y="235"/>
                      </a:cubicBezTo>
                      <a:cubicBezTo>
                        <a:pt x="106" y="236"/>
                        <a:pt x="109" y="238"/>
                        <a:pt x="112" y="238"/>
                      </a:cubicBezTo>
                      <a:cubicBezTo>
                        <a:pt x="119" y="239"/>
                        <a:pt x="123" y="235"/>
                        <a:pt x="123" y="234"/>
                      </a:cubicBezTo>
                      <a:cubicBezTo>
                        <a:pt x="123" y="233"/>
                        <a:pt x="123" y="232"/>
                        <a:pt x="123" y="232"/>
                      </a:cubicBezTo>
                      <a:cubicBezTo>
                        <a:pt x="122" y="229"/>
                        <a:pt x="121" y="224"/>
                        <a:pt x="125" y="221"/>
                      </a:cubicBezTo>
                      <a:cubicBezTo>
                        <a:pt x="126" y="221"/>
                        <a:pt x="126" y="220"/>
                        <a:pt x="126" y="220"/>
                      </a:cubicBezTo>
                      <a:cubicBezTo>
                        <a:pt x="126" y="220"/>
                        <a:pt x="126" y="220"/>
                        <a:pt x="126" y="219"/>
                      </a:cubicBezTo>
                      <a:cubicBezTo>
                        <a:pt x="125" y="218"/>
                        <a:pt x="124" y="217"/>
                        <a:pt x="124" y="216"/>
                      </a:cubicBezTo>
                      <a:cubicBezTo>
                        <a:pt x="123" y="213"/>
                        <a:pt x="123" y="211"/>
                        <a:pt x="124" y="210"/>
                      </a:cubicBezTo>
                      <a:cubicBezTo>
                        <a:pt x="126" y="207"/>
                        <a:pt x="129" y="207"/>
                        <a:pt x="131" y="209"/>
                      </a:cubicBezTo>
                      <a:cubicBezTo>
                        <a:pt x="131" y="209"/>
                        <a:pt x="132" y="209"/>
                        <a:pt x="136" y="209"/>
                      </a:cubicBezTo>
                      <a:cubicBezTo>
                        <a:pt x="141" y="209"/>
                        <a:pt x="150" y="208"/>
                        <a:pt x="158" y="207"/>
                      </a:cubicBezTo>
                      <a:cubicBezTo>
                        <a:pt x="172" y="204"/>
                        <a:pt x="178" y="200"/>
                        <a:pt x="178" y="198"/>
                      </a:cubicBezTo>
                      <a:cubicBezTo>
                        <a:pt x="179" y="195"/>
                        <a:pt x="181" y="192"/>
                        <a:pt x="185" y="187"/>
                      </a:cubicBezTo>
                      <a:cubicBezTo>
                        <a:pt x="187" y="185"/>
                        <a:pt x="188" y="183"/>
                        <a:pt x="189" y="182"/>
                      </a:cubicBezTo>
                      <a:cubicBezTo>
                        <a:pt x="189" y="182"/>
                        <a:pt x="189" y="181"/>
                        <a:pt x="189" y="180"/>
                      </a:cubicBezTo>
                      <a:cubicBezTo>
                        <a:pt x="188" y="179"/>
                        <a:pt x="187" y="178"/>
                        <a:pt x="185" y="178"/>
                      </a:cubicBezTo>
                      <a:cubicBezTo>
                        <a:pt x="183" y="178"/>
                        <a:pt x="181" y="176"/>
                        <a:pt x="180" y="174"/>
                      </a:cubicBezTo>
                      <a:cubicBezTo>
                        <a:pt x="179" y="171"/>
                        <a:pt x="180" y="167"/>
                        <a:pt x="182" y="165"/>
                      </a:cubicBezTo>
                      <a:cubicBezTo>
                        <a:pt x="183" y="164"/>
                        <a:pt x="183" y="164"/>
                        <a:pt x="182" y="164"/>
                      </a:cubicBezTo>
                      <a:cubicBezTo>
                        <a:pt x="182" y="163"/>
                        <a:pt x="180" y="162"/>
                        <a:pt x="177" y="161"/>
                      </a:cubicBezTo>
                      <a:cubicBezTo>
                        <a:pt x="174" y="161"/>
                        <a:pt x="168" y="159"/>
                        <a:pt x="166" y="155"/>
                      </a:cubicBezTo>
                      <a:cubicBezTo>
                        <a:pt x="166" y="154"/>
                        <a:pt x="166" y="152"/>
                        <a:pt x="168" y="150"/>
                      </a:cubicBezTo>
                      <a:cubicBezTo>
                        <a:pt x="170" y="149"/>
                        <a:pt x="171" y="148"/>
                        <a:pt x="172" y="148"/>
                      </a:cubicBezTo>
                      <a:cubicBezTo>
                        <a:pt x="172" y="148"/>
                        <a:pt x="172" y="148"/>
                        <a:pt x="172" y="148"/>
                      </a:cubicBezTo>
                      <a:cubicBezTo>
                        <a:pt x="170" y="147"/>
                        <a:pt x="169" y="145"/>
                        <a:pt x="169" y="139"/>
                      </a:cubicBezTo>
                      <a:cubicBezTo>
                        <a:pt x="169" y="136"/>
                        <a:pt x="170" y="134"/>
                        <a:pt x="171" y="132"/>
                      </a:cubicBezTo>
                      <a:cubicBezTo>
                        <a:pt x="171" y="131"/>
                        <a:pt x="172" y="129"/>
                        <a:pt x="172" y="125"/>
                      </a:cubicBezTo>
                      <a:cubicBezTo>
                        <a:pt x="172" y="119"/>
                        <a:pt x="173" y="115"/>
                        <a:pt x="174" y="112"/>
                      </a:cubicBezTo>
                      <a:cubicBezTo>
                        <a:pt x="175" y="109"/>
                        <a:pt x="176" y="107"/>
                        <a:pt x="176" y="105"/>
                      </a:cubicBezTo>
                      <a:cubicBezTo>
                        <a:pt x="176" y="105"/>
                        <a:pt x="176" y="104"/>
                        <a:pt x="176" y="104"/>
                      </a:cubicBezTo>
                      <a:cubicBezTo>
                        <a:pt x="176" y="104"/>
                        <a:pt x="176" y="103"/>
                        <a:pt x="176" y="103"/>
                      </a:cubicBezTo>
                      <a:cubicBezTo>
                        <a:pt x="176" y="103"/>
                        <a:pt x="177" y="102"/>
                        <a:pt x="177" y="102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1"/>
                        <a:pt x="177" y="101"/>
                        <a:pt x="178" y="101"/>
                      </a:cubicBezTo>
                      <a:lnTo>
                        <a:pt x="177" y="10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" name="Freeform 1871"/>
                <p:cNvSpPr>
                  <a:spLocks/>
                </p:cNvSpPr>
                <p:nvPr/>
              </p:nvSpPr>
              <p:spPr bwMode="auto">
                <a:xfrm>
                  <a:off x="2182" y="2194"/>
                  <a:ext cx="2" cy="2"/>
                </a:xfrm>
                <a:custGeom>
                  <a:avLst/>
                  <a:gdLst>
                    <a:gd name="T0" fmla="*/ 0 w 2"/>
                    <a:gd name="T1" fmla="*/ 3 h 3"/>
                    <a:gd name="T2" fmla="*/ 1 w 2"/>
                    <a:gd name="T3" fmla="*/ 3 h 3"/>
                    <a:gd name="T4" fmla="*/ 1 w 2"/>
                    <a:gd name="T5" fmla="*/ 2 h 3"/>
                    <a:gd name="T6" fmla="*/ 1 w 2"/>
                    <a:gd name="T7" fmla="*/ 1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" name="Freeform 1872"/>
                <p:cNvSpPr>
                  <a:spLocks/>
                </p:cNvSpPr>
                <p:nvPr/>
              </p:nvSpPr>
              <p:spPr bwMode="auto">
                <a:xfrm>
                  <a:off x="2221" y="2141"/>
                  <a:ext cx="5" cy="14"/>
                </a:xfrm>
                <a:custGeom>
                  <a:avLst/>
                  <a:gdLst>
                    <a:gd name="T0" fmla="*/ 3 w 5"/>
                    <a:gd name="T1" fmla="*/ 1 h 15"/>
                    <a:gd name="T2" fmla="*/ 0 w 5"/>
                    <a:gd name="T3" fmla="*/ 0 h 15"/>
                    <a:gd name="T4" fmla="*/ 3 w 5"/>
                    <a:gd name="T5" fmla="*/ 1 h 15"/>
                    <a:gd name="T6" fmla="*/ 5 w 5"/>
                    <a:gd name="T7" fmla="*/ 15 h 15"/>
                    <a:gd name="T8" fmla="*/ 3 w 5"/>
                    <a:gd name="T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3" y="1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5" y="3"/>
                        <a:pt x="5" y="14"/>
                        <a:pt x="5" y="15"/>
                      </a:cubicBezTo>
                      <a:cubicBezTo>
                        <a:pt x="5" y="14"/>
                        <a:pt x="5" y="3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" name="Freeform 1873"/>
                <p:cNvSpPr>
                  <a:spLocks/>
                </p:cNvSpPr>
                <p:nvPr/>
              </p:nvSpPr>
              <p:spPr bwMode="auto">
                <a:xfrm>
                  <a:off x="2220" y="21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" name="Freeform 1874"/>
                <p:cNvSpPr>
                  <a:spLocks/>
                </p:cNvSpPr>
                <p:nvPr/>
              </p:nvSpPr>
              <p:spPr bwMode="auto">
                <a:xfrm>
                  <a:off x="2194" y="2164"/>
                  <a:ext cx="18" cy="18"/>
                </a:xfrm>
                <a:custGeom>
                  <a:avLst/>
                  <a:gdLst>
                    <a:gd name="T0" fmla="*/ 18 w 18"/>
                    <a:gd name="T1" fmla="*/ 0 h 19"/>
                    <a:gd name="T2" fmla="*/ 0 w 18"/>
                    <a:gd name="T3" fmla="*/ 19 h 19"/>
                    <a:gd name="T4" fmla="*/ 18 w 18"/>
                    <a:gd name="T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18" y="0"/>
                      </a:moveTo>
                      <a:cubicBezTo>
                        <a:pt x="12" y="4"/>
                        <a:pt x="4" y="12"/>
                        <a:pt x="0" y="19"/>
                      </a:cubicBezTo>
                      <a:cubicBezTo>
                        <a:pt x="4" y="12"/>
                        <a:pt x="12" y="4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" name="Freeform 1875"/>
                <p:cNvSpPr>
                  <a:spLocks/>
                </p:cNvSpPr>
                <p:nvPr/>
              </p:nvSpPr>
              <p:spPr bwMode="auto">
                <a:xfrm>
                  <a:off x="2185" y="219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" name="Freeform 1876"/>
                <p:cNvSpPr>
                  <a:spLocks/>
                </p:cNvSpPr>
                <p:nvPr/>
              </p:nvSpPr>
              <p:spPr bwMode="auto">
                <a:xfrm>
                  <a:off x="2182" y="21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" name="Freeform 1877"/>
                <p:cNvSpPr>
                  <a:spLocks/>
                </p:cNvSpPr>
                <p:nvPr/>
              </p:nvSpPr>
              <p:spPr bwMode="auto">
                <a:xfrm>
                  <a:off x="2177" y="22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" name="Freeform 1878"/>
                <p:cNvSpPr>
                  <a:spLocks/>
                </p:cNvSpPr>
                <p:nvPr/>
              </p:nvSpPr>
              <p:spPr bwMode="auto">
                <a:xfrm>
                  <a:off x="2181" y="219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" name="Freeform 1879"/>
                <p:cNvSpPr>
                  <a:spLocks/>
                </p:cNvSpPr>
                <p:nvPr/>
              </p:nvSpPr>
              <p:spPr bwMode="auto">
                <a:xfrm>
                  <a:off x="2183" y="2195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" name="Freeform 1880"/>
                <p:cNvSpPr>
                  <a:spLocks/>
                </p:cNvSpPr>
                <p:nvPr/>
              </p:nvSpPr>
              <p:spPr bwMode="auto">
                <a:xfrm>
                  <a:off x="2004" y="2341"/>
                  <a:ext cx="5" cy="16"/>
                </a:xfrm>
                <a:custGeom>
                  <a:avLst/>
                  <a:gdLst>
                    <a:gd name="T0" fmla="*/ 0 w 5"/>
                    <a:gd name="T1" fmla="*/ 11 h 17"/>
                    <a:gd name="T2" fmla="*/ 0 w 5"/>
                    <a:gd name="T3" fmla="*/ 17 h 17"/>
                    <a:gd name="T4" fmla="*/ 0 w 5"/>
                    <a:gd name="T5" fmla="*/ 17 h 17"/>
                    <a:gd name="T6" fmla="*/ 3 w 5"/>
                    <a:gd name="T7" fmla="*/ 16 h 17"/>
                    <a:gd name="T8" fmla="*/ 3 w 5"/>
                    <a:gd name="T9" fmla="*/ 16 h 17"/>
                    <a:gd name="T10" fmla="*/ 5 w 5"/>
                    <a:gd name="T11" fmla="*/ 6 h 17"/>
                    <a:gd name="T12" fmla="*/ 5 w 5"/>
                    <a:gd name="T13" fmla="*/ 0 h 17"/>
                    <a:gd name="T14" fmla="*/ 5 w 5"/>
                    <a:gd name="T15" fmla="*/ 0 h 17"/>
                    <a:gd name="T16" fmla="*/ 3 w 5"/>
                    <a:gd name="T17" fmla="*/ 1 h 17"/>
                    <a:gd name="T18" fmla="*/ 0 w 5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7">
                      <a:moveTo>
                        <a:pt x="0" y="11"/>
                      </a:moveTo>
                      <a:cubicBezTo>
                        <a:pt x="0" y="13"/>
                        <a:pt x="0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2" y="17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5" y="16"/>
                        <a:pt x="5" y="9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1" y="1"/>
                        <a:pt x="0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" name="Freeform 1881"/>
                <p:cNvSpPr>
                  <a:spLocks/>
                </p:cNvSpPr>
                <p:nvPr/>
              </p:nvSpPr>
              <p:spPr bwMode="auto">
                <a:xfrm>
                  <a:off x="2068" y="253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" name="Freeform 1882"/>
                <p:cNvSpPr>
                  <a:spLocks/>
                </p:cNvSpPr>
                <p:nvPr/>
              </p:nvSpPr>
              <p:spPr bwMode="auto">
                <a:xfrm>
                  <a:off x="2023" y="2490"/>
                  <a:ext cx="6" cy="2"/>
                </a:xfrm>
                <a:custGeom>
                  <a:avLst/>
                  <a:gdLst>
                    <a:gd name="T0" fmla="*/ 3 w 6"/>
                    <a:gd name="T1" fmla="*/ 0 h 2"/>
                    <a:gd name="T2" fmla="*/ 0 w 6"/>
                    <a:gd name="T3" fmla="*/ 2 h 2"/>
                    <a:gd name="T4" fmla="*/ 6 w 6"/>
                    <a:gd name="T5" fmla="*/ 0 h 2"/>
                    <a:gd name="T6" fmla="*/ 4 w 6"/>
                    <a:gd name="T7" fmla="*/ 0 h 2"/>
                    <a:gd name="T8" fmla="*/ 3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3" y="0"/>
                      </a:moveTo>
                      <a:cubicBezTo>
                        <a:pt x="3" y="1"/>
                        <a:pt x="2" y="1"/>
                        <a:pt x="0" y="2"/>
                      </a:cubicBezTo>
                      <a:cubicBezTo>
                        <a:pt x="3" y="2"/>
                        <a:pt x="5" y="1"/>
                        <a:pt x="6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" name="Freeform 1883"/>
                <p:cNvSpPr>
                  <a:spLocks/>
                </p:cNvSpPr>
                <p:nvPr/>
              </p:nvSpPr>
              <p:spPr bwMode="auto">
                <a:xfrm>
                  <a:off x="2008" y="2483"/>
                  <a:ext cx="6" cy="4"/>
                </a:xfrm>
                <a:custGeom>
                  <a:avLst/>
                  <a:gdLst>
                    <a:gd name="T0" fmla="*/ 2 w 7"/>
                    <a:gd name="T1" fmla="*/ 0 h 4"/>
                    <a:gd name="T2" fmla="*/ 2 w 7"/>
                    <a:gd name="T3" fmla="*/ 0 h 4"/>
                    <a:gd name="T4" fmla="*/ 1 w 7"/>
                    <a:gd name="T5" fmla="*/ 1 h 4"/>
                    <a:gd name="T6" fmla="*/ 1 w 7"/>
                    <a:gd name="T7" fmla="*/ 4 h 4"/>
                    <a:gd name="T8" fmla="*/ 2 w 7"/>
                    <a:gd name="T9" fmla="*/ 4 h 4"/>
                    <a:gd name="T10" fmla="*/ 6 w 7"/>
                    <a:gd name="T11" fmla="*/ 1 h 4"/>
                    <a:gd name="T12" fmla="*/ 6 w 7"/>
                    <a:gd name="T13" fmla="*/ 1 h 4"/>
                    <a:gd name="T14" fmla="*/ 7 w 7"/>
                    <a:gd name="T15" fmla="*/ 0 h 4"/>
                    <a:gd name="T16" fmla="*/ 2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3" y="4"/>
                        <a:pt x="5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0"/>
                        <a:pt x="7" y="0"/>
                      </a:cubicBezTo>
                      <a:cubicBezTo>
                        <a:pt x="5" y="0"/>
                        <a:pt x="4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" name="Freeform 1884"/>
                <p:cNvSpPr>
                  <a:spLocks/>
                </p:cNvSpPr>
                <p:nvPr/>
              </p:nvSpPr>
              <p:spPr bwMode="auto">
                <a:xfrm>
                  <a:off x="2010" y="2496"/>
                  <a:ext cx="26" cy="13"/>
                </a:xfrm>
                <a:custGeom>
                  <a:avLst/>
                  <a:gdLst>
                    <a:gd name="T0" fmla="*/ 27 w 28"/>
                    <a:gd name="T1" fmla="*/ 0 h 14"/>
                    <a:gd name="T2" fmla="*/ 16 w 28"/>
                    <a:gd name="T3" fmla="*/ 2 h 14"/>
                    <a:gd name="T4" fmla="*/ 15 w 28"/>
                    <a:gd name="T5" fmla="*/ 2 h 14"/>
                    <a:gd name="T6" fmla="*/ 14 w 28"/>
                    <a:gd name="T7" fmla="*/ 6 h 14"/>
                    <a:gd name="T8" fmla="*/ 13 w 28"/>
                    <a:gd name="T9" fmla="*/ 8 h 14"/>
                    <a:gd name="T10" fmla="*/ 4 w 28"/>
                    <a:gd name="T11" fmla="*/ 7 h 14"/>
                    <a:gd name="T12" fmla="*/ 0 w 28"/>
                    <a:gd name="T13" fmla="*/ 6 h 14"/>
                    <a:gd name="T14" fmla="*/ 2 w 28"/>
                    <a:gd name="T15" fmla="*/ 10 h 14"/>
                    <a:gd name="T16" fmla="*/ 4 w 28"/>
                    <a:gd name="T17" fmla="*/ 11 h 14"/>
                    <a:gd name="T18" fmla="*/ 5 w 28"/>
                    <a:gd name="T19" fmla="*/ 11 h 14"/>
                    <a:gd name="T20" fmla="*/ 8 w 28"/>
                    <a:gd name="T21" fmla="*/ 11 h 14"/>
                    <a:gd name="T22" fmla="*/ 12 w 28"/>
                    <a:gd name="T23" fmla="*/ 12 h 14"/>
                    <a:gd name="T24" fmla="*/ 14 w 28"/>
                    <a:gd name="T25" fmla="*/ 14 h 14"/>
                    <a:gd name="T26" fmla="*/ 13 w 28"/>
                    <a:gd name="T27" fmla="*/ 11 h 14"/>
                    <a:gd name="T28" fmla="*/ 21 w 28"/>
                    <a:gd name="T29" fmla="*/ 8 h 14"/>
                    <a:gd name="T30" fmla="*/ 26 w 28"/>
                    <a:gd name="T31" fmla="*/ 7 h 14"/>
                    <a:gd name="T32" fmla="*/ 27 w 28"/>
                    <a:gd name="T33" fmla="*/ 2 h 14"/>
                    <a:gd name="T34" fmla="*/ 27 w 28"/>
                    <a:gd name="T3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4">
                      <a:moveTo>
                        <a:pt x="27" y="0"/>
                      </a:moveTo>
                      <a:cubicBezTo>
                        <a:pt x="24" y="3"/>
                        <a:pt x="19" y="4"/>
                        <a:pt x="16" y="2"/>
                      </a:cubicBezTo>
                      <a:cubicBezTo>
                        <a:pt x="16" y="1"/>
                        <a:pt x="15" y="1"/>
                        <a:pt x="15" y="2"/>
                      </a:cubicBezTo>
                      <a:cubicBezTo>
                        <a:pt x="14" y="3"/>
                        <a:pt x="14" y="4"/>
                        <a:pt x="14" y="6"/>
                      </a:cubicBezTo>
                      <a:cubicBezTo>
                        <a:pt x="14" y="7"/>
                        <a:pt x="13" y="8"/>
                        <a:pt x="13" y="8"/>
                      </a:cubicBezTo>
                      <a:cubicBezTo>
                        <a:pt x="11" y="10"/>
                        <a:pt x="8" y="9"/>
                        <a:pt x="4" y="7"/>
                      </a:cubicBezTo>
                      <a:cubicBezTo>
                        <a:pt x="2" y="7"/>
                        <a:pt x="1" y="6"/>
                        <a:pt x="0" y="6"/>
                      </a:cubicBezTo>
                      <a:cubicBezTo>
                        <a:pt x="0" y="7"/>
                        <a:pt x="1" y="8"/>
                        <a:pt x="2" y="10"/>
                      </a:cubicBezTo>
                      <a:cubicBezTo>
                        <a:pt x="3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7" y="11"/>
                        <a:pt x="8" y="11"/>
                      </a:cubicBezTo>
                      <a:cubicBezTo>
                        <a:pt x="9" y="11"/>
                        <a:pt x="10" y="11"/>
                        <a:pt x="12" y="12"/>
                      </a:cubicBezTo>
                      <a:cubicBezTo>
                        <a:pt x="12" y="13"/>
                        <a:pt x="13" y="13"/>
                        <a:pt x="14" y="14"/>
                      </a:cubicBezTo>
                      <a:cubicBezTo>
                        <a:pt x="13" y="13"/>
                        <a:pt x="13" y="12"/>
                        <a:pt x="13" y="11"/>
                      </a:cubicBezTo>
                      <a:cubicBezTo>
                        <a:pt x="14" y="8"/>
                        <a:pt x="18" y="6"/>
                        <a:pt x="21" y="8"/>
                      </a:cubicBezTo>
                      <a:cubicBezTo>
                        <a:pt x="23" y="9"/>
                        <a:pt x="25" y="8"/>
                        <a:pt x="26" y="7"/>
                      </a:cubicBezTo>
                      <a:cubicBezTo>
                        <a:pt x="27" y="6"/>
                        <a:pt x="28" y="4"/>
                        <a:pt x="27" y="2"/>
                      </a:cubicBezTo>
                      <a:cubicBezTo>
                        <a:pt x="27" y="2"/>
                        <a:pt x="27" y="1"/>
                        <a:pt x="2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" name="Freeform 1885"/>
                <p:cNvSpPr>
                  <a:spLocks/>
                </p:cNvSpPr>
                <p:nvPr/>
              </p:nvSpPr>
              <p:spPr bwMode="auto">
                <a:xfrm>
                  <a:off x="2004" y="2379"/>
                  <a:ext cx="3" cy="4"/>
                </a:xfrm>
                <a:custGeom>
                  <a:avLst/>
                  <a:gdLst>
                    <a:gd name="T0" fmla="*/ 2 w 3"/>
                    <a:gd name="T1" fmla="*/ 2 h 4"/>
                    <a:gd name="T2" fmla="*/ 0 w 3"/>
                    <a:gd name="T3" fmla="*/ 0 h 4"/>
                    <a:gd name="T4" fmla="*/ 1 w 3"/>
                    <a:gd name="T5" fmla="*/ 1 h 4"/>
                    <a:gd name="T6" fmla="*/ 3 w 3"/>
                    <a:gd name="T7" fmla="*/ 4 h 4"/>
                    <a:gd name="T8" fmla="*/ 2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2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2"/>
                        <a:pt x="2" y="3"/>
                        <a:pt x="3" y="4"/>
                      </a:cubicBezTo>
                      <a:cubicBezTo>
                        <a:pt x="3" y="3"/>
                        <a:pt x="3" y="3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" name="Freeform 1886"/>
                <p:cNvSpPr>
                  <a:spLocks/>
                </p:cNvSpPr>
                <p:nvPr/>
              </p:nvSpPr>
              <p:spPr bwMode="auto">
                <a:xfrm>
                  <a:off x="2013" y="249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1 w 5"/>
                    <a:gd name="T3" fmla="*/ 3 h 5"/>
                    <a:gd name="T4" fmla="*/ 0 w 5"/>
                    <a:gd name="T5" fmla="*/ 5 h 5"/>
                    <a:gd name="T6" fmla="*/ 1 w 5"/>
                    <a:gd name="T7" fmla="*/ 4 h 5"/>
                    <a:gd name="T8" fmla="*/ 5 w 5"/>
                    <a:gd name="T9" fmla="*/ 1 h 5"/>
                    <a:gd name="T10" fmla="*/ 3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cubicBezTo>
                        <a:pt x="2" y="0"/>
                        <a:pt x="1" y="2"/>
                        <a:pt x="1" y="3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4"/>
                      </a:cubicBez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4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" name="Freeform 1887"/>
                <p:cNvSpPr>
                  <a:spLocks/>
                </p:cNvSpPr>
                <p:nvPr/>
              </p:nvSpPr>
              <p:spPr bwMode="auto">
                <a:xfrm>
                  <a:off x="2042" y="2504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3 h 5"/>
                    <a:gd name="T4" fmla="*/ 1 w 2"/>
                    <a:gd name="T5" fmla="*/ 0 h 5"/>
                    <a:gd name="T6" fmla="*/ 1 w 2"/>
                    <a:gd name="T7" fmla="*/ 5 h 5"/>
                    <a:gd name="T8" fmla="*/ 2 w 2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1" y="5"/>
                        <a:pt x="1" y="4"/>
                        <a:pt x="1" y="3"/>
                      </a:cubicBezTo>
                      <a:cubicBezTo>
                        <a:pt x="1" y="2"/>
                        <a:pt x="1" y="0"/>
                        <a:pt x="1" y="0"/>
                      </a:cubicBezTo>
                      <a:cubicBezTo>
                        <a:pt x="0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" name="Freeform 1888"/>
                <p:cNvSpPr>
                  <a:spLocks/>
                </p:cNvSpPr>
                <p:nvPr/>
              </p:nvSpPr>
              <p:spPr bwMode="auto">
                <a:xfrm>
                  <a:off x="1990" y="2052"/>
                  <a:ext cx="89" cy="478"/>
                </a:xfrm>
                <a:custGeom>
                  <a:avLst/>
                  <a:gdLst>
                    <a:gd name="T0" fmla="*/ 85 w 92"/>
                    <a:gd name="T1" fmla="*/ 60 h 500"/>
                    <a:gd name="T2" fmla="*/ 80 w 92"/>
                    <a:gd name="T3" fmla="*/ 39 h 500"/>
                    <a:gd name="T4" fmla="*/ 73 w 92"/>
                    <a:gd name="T5" fmla="*/ 15 h 500"/>
                    <a:gd name="T6" fmla="*/ 67 w 92"/>
                    <a:gd name="T7" fmla="*/ 0 h 500"/>
                    <a:gd name="T8" fmla="*/ 65 w 92"/>
                    <a:gd name="T9" fmla="*/ 6 h 500"/>
                    <a:gd name="T10" fmla="*/ 61 w 92"/>
                    <a:gd name="T11" fmla="*/ 10 h 500"/>
                    <a:gd name="T12" fmla="*/ 58 w 92"/>
                    <a:gd name="T13" fmla="*/ 79 h 500"/>
                    <a:gd name="T14" fmla="*/ 44 w 92"/>
                    <a:gd name="T15" fmla="*/ 133 h 500"/>
                    <a:gd name="T16" fmla="*/ 45 w 92"/>
                    <a:gd name="T17" fmla="*/ 182 h 500"/>
                    <a:gd name="T18" fmla="*/ 30 w 92"/>
                    <a:gd name="T19" fmla="*/ 229 h 500"/>
                    <a:gd name="T20" fmla="*/ 24 w 92"/>
                    <a:gd name="T21" fmla="*/ 259 h 500"/>
                    <a:gd name="T22" fmla="*/ 20 w 92"/>
                    <a:gd name="T23" fmla="*/ 293 h 500"/>
                    <a:gd name="T24" fmla="*/ 31 w 92"/>
                    <a:gd name="T25" fmla="*/ 298 h 500"/>
                    <a:gd name="T26" fmla="*/ 30 w 92"/>
                    <a:gd name="T27" fmla="*/ 317 h 500"/>
                    <a:gd name="T28" fmla="*/ 27 w 92"/>
                    <a:gd name="T29" fmla="*/ 338 h 500"/>
                    <a:gd name="T30" fmla="*/ 21 w 92"/>
                    <a:gd name="T31" fmla="*/ 353 h 500"/>
                    <a:gd name="T32" fmla="*/ 12 w 92"/>
                    <a:gd name="T33" fmla="*/ 357 h 500"/>
                    <a:gd name="T34" fmla="*/ 7 w 92"/>
                    <a:gd name="T35" fmla="*/ 362 h 500"/>
                    <a:gd name="T36" fmla="*/ 12 w 92"/>
                    <a:gd name="T37" fmla="*/ 368 h 500"/>
                    <a:gd name="T38" fmla="*/ 24 w 92"/>
                    <a:gd name="T39" fmla="*/ 388 h 500"/>
                    <a:gd name="T40" fmla="*/ 5 w 92"/>
                    <a:gd name="T41" fmla="*/ 389 h 500"/>
                    <a:gd name="T42" fmla="*/ 11 w 92"/>
                    <a:gd name="T43" fmla="*/ 390 h 500"/>
                    <a:gd name="T44" fmla="*/ 2 w 92"/>
                    <a:gd name="T45" fmla="*/ 410 h 500"/>
                    <a:gd name="T46" fmla="*/ 7 w 92"/>
                    <a:gd name="T47" fmla="*/ 413 h 500"/>
                    <a:gd name="T48" fmla="*/ 16 w 92"/>
                    <a:gd name="T49" fmla="*/ 411 h 500"/>
                    <a:gd name="T50" fmla="*/ 7 w 92"/>
                    <a:gd name="T51" fmla="*/ 429 h 500"/>
                    <a:gd name="T52" fmla="*/ 22 w 92"/>
                    <a:gd name="T53" fmla="*/ 435 h 500"/>
                    <a:gd name="T54" fmla="*/ 33 w 92"/>
                    <a:gd name="T55" fmla="*/ 445 h 500"/>
                    <a:gd name="T56" fmla="*/ 48 w 92"/>
                    <a:gd name="T57" fmla="*/ 459 h 500"/>
                    <a:gd name="T58" fmla="*/ 57 w 92"/>
                    <a:gd name="T59" fmla="*/ 466 h 500"/>
                    <a:gd name="T60" fmla="*/ 63 w 92"/>
                    <a:gd name="T61" fmla="*/ 475 h 500"/>
                    <a:gd name="T62" fmla="*/ 55 w 92"/>
                    <a:gd name="T63" fmla="*/ 483 h 500"/>
                    <a:gd name="T64" fmla="*/ 47 w 92"/>
                    <a:gd name="T65" fmla="*/ 482 h 500"/>
                    <a:gd name="T66" fmla="*/ 53 w 92"/>
                    <a:gd name="T67" fmla="*/ 492 h 500"/>
                    <a:gd name="T68" fmla="*/ 66 w 92"/>
                    <a:gd name="T69" fmla="*/ 497 h 500"/>
                    <a:gd name="T70" fmla="*/ 77 w 92"/>
                    <a:gd name="T71" fmla="*/ 495 h 500"/>
                    <a:gd name="T72" fmla="*/ 75 w 92"/>
                    <a:gd name="T73" fmla="*/ 494 h 500"/>
                    <a:gd name="T74" fmla="*/ 74 w 92"/>
                    <a:gd name="T75" fmla="*/ 492 h 500"/>
                    <a:gd name="T76" fmla="*/ 73 w 92"/>
                    <a:gd name="T77" fmla="*/ 486 h 500"/>
                    <a:gd name="T78" fmla="*/ 73 w 92"/>
                    <a:gd name="T79" fmla="*/ 476 h 500"/>
                    <a:gd name="T80" fmla="*/ 74 w 92"/>
                    <a:gd name="T81" fmla="*/ 458 h 500"/>
                    <a:gd name="T82" fmla="*/ 64 w 92"/>
                    <a:gd name="T83" fmla="*/ 450 h 500"/>
                    <a:gd name="T84" fmla="*/ 41 w 92"/>
                    <a:gd name="T85" fmla="*/ 449 h 500"/>
                    <a:gd name="T86" fmla="*/ 34 w 92"/>
                    <a:gd name="T87" fmla="*/ 443 h 500"/>
                    <a:gd name="T88" fmla="*/ 20 w 92"/>
                    <a:gd name="T89" fmla="*/ 409 h 500"/>
                    <a:gd name="T90" fmla="*/ 32 w 92"/>
                    <a:gd name="T91" fmla="*/ 382 h 500"/>
                    <a:gd name="T92" fmla="*/ 40 w 92"/>
                    <a:gd name="T93" fmla="*/ 365 h 500"/>
                    <a:gd name="T94" fmla="*/ 40 w 92"/>
                    <a:gd name="T95" fmla="*/ 345 h 500"/>
                    <a:gd name="T96" fmla="*/ 43 w 92"/>
                    <a:gd name="T97" fmla="*/ 338 h 500"/>
                    <a:gd name="T98" fmla="*/ 37 w 92"/>
                    <a:gd name="T99" fmla="*/ 319 h 500"/>
                    <a:gd name="T100" fmla="*/ 36 w 92"/>
                    <a:gd name="T101" fmla="*/ 285 h 500"/>
                    <a:gd name="T102" fmla="*/ 47 w 92"/>
                    <a:gd name="T103" fmla="*/ 258 h 500"/>
                    <a:gd name="T104" fmla="*/ 54 w 92"/>
                    <a:gd name="T105" fmla="*/ 225 h 500"/>
                    <a:gd name="T106" fmla="*/ 60 w 92"/>
                    <a:gd name="T107" fmla="*/ 197 h 500"/>
                    <a:gd name="T108" fmla="*/ 54 w 92"/>
                    <a:gd name="T109" fmla="*/ 160 h 500"/>
                    <a:gd name="T110" fmla="*/ 60 w 92"/>
                    <a:gd name="T111" fmla="*/ 140 h 500"/>
                    <a:gd name="T112" fmla="*/ 78 w 92"/>
                    <a:gd name="T113" fmla="*/ 107 h 500"/>
                    <a:gd name="T114" fmla="*/ 77 w 92"/>
                    <a:gd name="T115" fmla="*/ 84 h 500"/>
                    <a:gd name="T116" fmla="*/ 91 w 92"/>
                    <a:gd name="T117" fmla="*/ 68 h 500"/>
                    <a:gd name="T118" fmla="*/ 91 w 92"/>
                    <a:gd name="T119" fmla="*/ 64 h 500"/>
                    <a:gd name="T120" fmla="*/ 88 w 92"/>
                    <a:gd name="T121" fmla="*/ 62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" h="500">
                      <a:moveTo>
                        <a:pt x="88" y="62"/>
                      </a:move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7" y="62"/>
                        <a:pt x="87" y="62"/>
                        <a:pt x="86" y="62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5" y="61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59"/>
                        <a:pt x="85" y="58"/>
                        <a:pt x="85" y="56"/>
                      </a:cubicBezTo>
                      <a:cubicBezTo>
                        <a:pt x="84" y="53"/>
                        <a:pt x="84" y="50"/>
                        <a:pt x="83" y="49"/>
                      </a:cubicBezTo>
                      <a:cubicBezTo>
                        <a:pt x="81" y="47"/>
                        <a:pt x="81" y="44"/>
                        <a:pt x="80" y="42"/>
                      </a:cubicBezTo>
                      <a:cubicBezTo>
                        <a:pt x="80" y="41"/>
                        <a:pt x="80" y="39"/>
                        <a:pt x="80" y="39"/>
                      </a:cubicBezTo>
                      <a:cubicBezTo>
                        <a:pt x="77" y="37"/>
                        <a:pt x="74" y="34"/>
                        <a:pt x="74" y="30"/>
                      </a:cubicBezTo>
                      <a:cubicBezTo>
                        <a:pt x="73" y="28"/>
                        <a:pt x="74" y="27"/>
                        <a:pt x="75" y="26"/>
                      </a:cubicBezTo>
                      <a:cubicBezTo>
                        <a:pt x="76" y="26"/>
                        <a:pt x="76" y="25"/>
                        <a:pt x="76" y="23"/>
                      </a:cubicBezTo>
                      <a:cubicBezTo>
                        <a:pt x="76" y="22"/>
                        <a:pt x="76" y="20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5" y="17"/>
                        <a:pt x="74" y="16"/>
                        <a:pt x="73" y="15"/>
                      </a:cubicBezTo>
                      <a:cubicBezTo>
                        <a:pt x="70" y="12"/>
                        <a:pt x="71" y="9"/>
                        <a:pt x="71" y="7"/>
                      </a:cubicBezTo>
                      <a:cubicBezTo>
                        <a:pt x="71" y="5"/>
                        <a:pt x="71" y="4"/>
                        <a:pt x="70" y="3"/>
                      </a:cubicBezTo>
                      <a:cubicBezTo>
                        <a:pt x="70" y="2"/>
                        <a:pt x="69" y="2"/>
                        <a:pt x="69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1"/>
                        <a:pt x="67" y="1"/>
                        <a:pt x="67" y="2"/>
                      </a:cubicBezTo>
                      <a:cubicBezTo>
                        <a:pt x="67" y="2"/>
                        <a:pt x="66" y="2"/>
                        <a:pt x="66" y="3"/>
                      </a:cubicBezTo>
                      <a:cubicBezTo>
                        <a:pt x="66" y="3"/>
                        <a:pt x="66" y="3"/>
                        <a:pt x="66" y="4"/>
                      </a:cubicBezTo>
                      <a:cubicBezTo>
                        <a:pt x="66" y="4"/>
                        <a:pt x="65" y="5"/>
                        <a:pt x="65" y="5"/>
                      </a:cubicBezTo>
                      <a:cubicBezTo>
                        <a:pt x="65" y="5"/>
                        <a:pt x="65" y="5"/>
                        <a:pt x="65" y="6"/>
                      </a:cubicBezTo>
                      <a:cubicBezTo>
                        <a:pt x="64" y="6"/>
                        <a:pt x="63" y="7"/>
                        <a:pt x="63" y="7"/>
                      </a:cubicBezTo>
                      <a:cubicBezTo>
                        <a:pt x="63" y="7"/>
                        <a:pt x="62" y="7"/>
                        <a:pt x="62" y="7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62" y="7"/>
                        <a:pt x="62" y="8"/>
                        <a:pt x="61" y="8"/>
                      </a:cubicBezTo>
                      <a:cubicBezTo>
                        <a:pt x="61" y="8"/>
                        <a:pt x="61" y="8"/>
                        <a:pt x="61" y="8"/>
                      </a:cubicBezTo>
                      <a:cubicBezTo>
                        <a:pt x="61" y="9"/>
                        <a:pt x="61" y="9"/>
                        <a:pt x="61" y="10"/>
                      </a:cubicBezTo>
                      <a:cubicBezTo>
                        <a:pt x="61" y="12"/>
                        <a:pt x="61" y="15"/>
                        <a:pt x="61" y="16"/>
                      </a:cubicBezTo>
                      <a:cubicBezTo>
                        <a:pt x="63" y="21"/>
                        <a:pt x="64" y="39"/>
                        <a:pt x="62" y="47"/>
                      </a:cubicBezTo>
                      <a:cubicBezTo>
                        <a:pt x="61" y="54"/>
                        <a:pt x="59" y="60"/>
                        <a:pt x="58" y="64"/>
                      </a:cubicBezTo>
                      <a:cubicBezTo>
                        <a:pt x="57" y="65"/>
                        <a:pt x="57" y="65"/>
                        <a:pt x="58" y="66"/>
                      </a:cubicBezTo>
                      <a:cubicBezTo>
                        <a:pt x="60" y="68"/>
                        <a:pt x="60" y="70"/>
                        <a:pt x="59" y="71"/>
                      </a:cubicBezTo>
                      <a:cubicBezTo>
                        <a:pt x="58" y="72"/>
                        <a:pt x="58" y="75"/>
                        <a:pt x="58" y="79"/>
                      </a:cubicBezTo>
                      <a:cubicBezTo>
                        <a:pt x="58" y="81"/>
                        <a:pt x="58" y="83"/>
                        <a:pt x="58" y="85"/>
                      </a:cubicBezTo>
                      <a:cubicBezTo>
                        <a:pt x="58" y="90"/>
                        <a:pt x="56" y="97"/>
                        <a:pt x="55" y="103"/>
                      </a:cubicBezTo>
                      <a:cubicBezTo>
                        <a:pt x="54" y="106"/>
                        <a:pt x="53" y="109"/>
                        <a:pt x="53" y="111"/>
                      </a:cubicBezTo>
                      <a:cubicBezTo>
                        <a:pt x="53" y="113"/>
                        <a:pt x="52" y="115"/>
                        <a:pt x="51" y="116"/>
                      </a:cubicBezTo>
                      <a:cubicBezTo>
                        <a:pt x="50" y="118"/>
                        <a:pt x="50" y="120"/>
                        <a:pt x="50" y="122"/>
                      </a:cubicBezTo>
                      <a:cubicBezTo>
                        <a:pt x="50" y="127"/>
                        <a:pt x="47" y="131"/>
                        <a:pt x="44" y="133"/>
                      </a:cubicBezTo>
                      <a:cubicBezTo>
                        <a:pt x="44" y="134"/>
                        <a:pt x="46" y="136"/>
                        <a:pt x="46" y="138"/>
                      </a:cubicBezTo>
                      <a:cubicBezTo>
                        <a:pt x="48" y="141"/>
                        <a:pt x="49" y="143"/>
                        <a:pt x="49" y="146"/>
                      </a:cubicBezTo>
                      <a:cubicBezTo>
                        <a:pt x="49" y="148"/>
                        <a:pt x="48" y="149"/>
                        <a:pt x="47" y="151"/>
                      </a:cubicBezTo>
                      <a:cubicBezTo>
                        <a:pt x="45" y="153"/>
                        <a:pt x="44" y="154"/>
                        <a:pt x="45" y="157"/>
                      </a:cubicBezTo>
                      <a:cubicBezTo>
                        <a:pt x="46" y="164"/>
                        <a:pt x="45" y="174"/>
                        <a:pt x="45" y="179"/>
                      </a:cubicBezTo>
                      <a:cubicBezTo>
                        <a:pt x="45" y="181"/>
                        <a:pt x="45" y="182"/>
                        <a:pt x="45" y="182"/>
                      </a:cubicBezTo>
                      <a:cubicBezTo>
                        <a:pt x="45" y="184"/>
                        <a:pt x="44" y="185"/>
                        <a:pt x="43" y="186"/>
                      </a:cubicBezTo>
                      <a:cubicBezTo>
                        <a:pt x="43" y="187"/>
                        <a:pt x="42" y="188"/>
                        <a:pt x="42" y="190"/>
                      </a:cubicBezTo>
                      <a:cubicBezTo>
                        <a:pt x="43" y="193"/>
                        <a:pt x="42" y="195"/>
                        <a:pt x="41" y="197"/>
                      </a:cubicBezTo>
                      <a:cubicBezTo>
                        <a:pt x="40" y="199"/>
                        <a:pt x="39" y="201"/>
                        <a:pt x="38" y="204"/>
                      </a:cubicBezTo>
                      <a:cubicBezTo>
                        <a:pt x="38" y="210"/>
                        <a:pt x="34" y="218"/>
                        <a:pt x="32" y="224"/>
                      </a:cubicBezTo>
                      <a:cubicBezTo>
                        <a:pt x="31" y="226"/>
                        <a:pt x="30" y="227"/>
                        <a:pt x="30" y="229"/>
                      </a:cubicBezTo>
                      <a:cubicBezTo>
                        <a:pt x="29" y="230"/>
                        <a:pt x="29" y="232"/>
                        <a:pt x="28" y="233"/>
                      </a:cubicBezTo>
                      <a:cubicBezTo>
                        <a:pt x="27" y="236"/>
                        <a:pt x="26" y="239"/>
                        <a:pt x="22" y="239"/>
                      </a:cubicBezTo>
                      <a:cubicBezTo>
                        <a:pt x="22" y="239"/>
                        <a:pt x="22" y="239"/>
                        <a:pt x="22" y="239"/>
                      </a:cubicBezTo>
                      <a:cubicBezTo>
                        <a:pt x="22" y="240"/>
                        <a:pt x="21" y="241"/>
                        <a:pt x="23" y="245"/>
                      </a:cubicBezTo>
                      <a:cubicBezTo>
                        <a:pt x="24" y="247"/>
                        <a:pt x="24" y="250"/>
                        <a:pt x="23" y="252"/>
                      </a:cubicBezTo>
                      <a:cubicBezTo>
                        <a:pt x="23" y="255"/>
                        <a:pt x="23" y="257"/>
                        <a:pt x="24" y="259"/>
                      </a:cubicBezTo>
                      <a:cubicBezTo>
                        <a:pt x="27" y="264"/>
                        <a:pt x="26" y="267"/>
                        <a:pt x="25" y="271"/>
                      </a:cubicBezTo>
                      <a:cubicBezTo>
                        <a:pt x="25" y="272"/>
                        <a:pt x="25" y="272"/>
                        <a:pt x="25" y="272"/>
                      </a:cubicBezTo>
                      <a:cubicBezTo>
                        <a:pt x="24" y="274"/>
                        <a:pt x="23" y="275"/>
                        <a:pt x="23" y="276"/>
                      </a:cubicBezTo>
                      <a:cubicBezTo>
                        <a:pt x="22" y="278"/>
                        <a:pt x="21" y="279"/>
                        <a:pt x="21" y="281"/>
                      </a:cubicBezTo>
                      <a:cubicBezTo>
                        <a:pt x="21" y="283"/>
                        <a:pt x="21" y="285"/>
                        <a:pt x="20" y="286"/>
                      </a:cubicBezTo>
                      <a:cubicBezTo>
                        <a:pt x="19" y="289"/>
                        <a:pt x="19" y="291"/>
                        <a:pt x="20" y="293"/>
                      </a:cubicBezTo>
                      <a:cubicBezTo>
                        <a:pt x="21" y="295"/>
                        <a:pt x="21" y="297"/>
                        <a:pt x="21" y="298"/>
                      </a:cubicBezTo>
                      <a:cubicBezTo>
                        <a:pt x="22" y="298"/>
                        <a:pt x="22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3" y="297"/>
                        <a:pt x="23" y="295"/>
                        <a:pt x="26" y="294"/>
                      </a:cubicBezTo>
                      <a:cubicBezTo>
                        <a:pt x="28" y="293"/>
                        <a:pt x="29" y="294"/>
                        <a:pt x="30" y="295"/>
                      </a:cubicBezTo>
                      <a:cubicBezTo>
                        <a:pt x="31" y="296"/>
                        <a:pt x="31" y="297"/>
                        <a:pt x="31" y="298"/>
                      </a:cubicBezTo>
                      <a:cubicBezTo>
                        <a:pt x="31" y="298"/>
                        <a:pt x="31" y="298"/>
                        <a:pt x="31" y="298"/>
                      </a:cubicBezTo>
                      <a:cubicBezTo>
                        <a:pt x="33" y="299"/>
                        <a:pt x="34" y="300"/>
                        <a:pt x="34" y="302"/>
                      </a:cubicBezTo>
                      <a:cubicBezTo>
                        <a:pt x="35" y="303"/>
                        <a:pt x="34" y="305"/>
                        <a:pt x="31" y="307"/>
                      </a:cubicBezTo>
                      <a:cubicBezTo>
                        <a:pt x="31" y="307"/>
                        <a:pt x="31" y="308"/>
                        <a:pt x="31" y="310"/>
                      </a:cubicBezTo>
                      <a:cubicBezTo>
                        <a:pt x="32" y="312"/>
                        <a:pt x="32" y="314"/>
                        <a:pt x="31" y="316"/>
                      </a:cubicBezTo>
                      <a:cubicBezTo>
                        <a:pt x="30" y="317"/>
                        <a:pt x="30" y="317"/>
                        <a:pt x="30" y="317"/>
                      </a:cubicBezTo>
                      <a:cubicBezTo>
                        <a:pt x="29" y="319"/>
                        <a:pt x="28" y="321"/>
                        <a:pt x="28" y="323"/>
                      </a:cubicBezTo>
                      <a:cubicBezTo>
                        <a:pt x="30" y="326"/>
                        <a:pt x="29" y="327"/>
                        <a:pt x="28" y="328"/>
                      </a:cubicBezTo>
                      <a:cubicBezTo>
                        <a:pt x="27" y="329"/>
                        <a:pt x="27" y="330"/>
                        <a:pt x="27" y="331"/>
                      </a:cubicBezTo>
                      <a:cubicBezTo>
                        <a:pt x="27" y="333"/>
                        <a:pt x="27" y="333"/>
                        <a:pt x="27" y="334"/>
                      </a:cubicBezTo>
                      <a:cubicBezTo>
                        <a:pt x="28" y="335"/>
                        <a:pt x="28" y="337"/>
                        <a:pt x="27" y="338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8" y="339"/>
                        <a:pt x="28" y="340"/>
                        <a:pt x="27" y="342"/>
                      </a:cubicBezTo>
                      <a:cubicBezTo>
                        <a:pt x="27" y="342"/>
                        <a:pt x="27" y="343"/>
                        <a:pt x="26" y="343"/>
                      </a:cubicBezTo>
                      <a:cubicBezTo>
                        <a:pt x="26" y="344"/>
                        <a:pt x="27" y="346"/>
                        <a:pt x="27" y="347"/>
                      </a:cubicBezTo>
                      <a:cubicBezTo>
                        <a:pt x="28" y="348"/>
                        <a:pt x="28" y="349"/>
                        <a:pt x="27" y="350"/>
                      </a:cubicBezTo>
                      <a:cubicBezTo>
                        <a:pt x="27" y="352"/>
                        <a:pt x="25" y="352"/>
                        <a:pt x="24" y="352"/>
                      </a:cubicBezTo>
                      <a:cubicBezTo>
                        <a:pt x="23" y="352"/>
                        <a:pt x="22" y="352"/>
                        <a:pt x="21" y="353"/>
                      </a:cubicBezTo>
                      <a:cubicBezTo>
                        <a:pt x="21" y="353"/>
                        <a:pt x="21" y="353"/>
                        <a:pt x="21" y="353"/>
                      </a:cubicBezTo>
                      <a:cubicBezTo>
                        <a:pt x="21" y="353"/>
                        <a:pt x="21" y="353"/>
                        <a:pt x="22" y="354"/>
                      </a:cubicBezTo>
                      <a:cubicBezTo>
                        <a:pt x="22" y="355"/>
                        <a:pt x="24" y="357"/>
                        <a:pt x="22" y="360"/>
                      </a:cubicBezTo>
                      <a:cubicBezTo>
                        <a:pt x="22" y="361"/>
                        <a:pt x="21" y="362"/>
                        <a:pt x="19" y="362"/>
                      </a:cubicBezTo>
                      <a:cubicBezTo>
                        <a:pt x="17" y="362"/>
                        <a:pt x="15" y="359"/>
                        <a:pt x="13" y="358"/>
                      </a:cubicBezTo>
                      <a:cubicBezTo>
                        <a:pt x="12" y="357"/>
                        <a:pt x="12" y="357"/>
                        <a:pt x="12" y="357"/>
                      </a:cubicBezTo>
                      <a:cubicBezTo>
                        <a:pt x="11" y="357"/>
                        <a:pt x="11" y="356"/>
                        <a:pt x="11" y="355"/>
                      </a:cubicBezTo>
                      <a:cubicBezTo>
                        <a:pt x="11" y="355"/>
                        <a:pt x="11" y="355"/>
                        <a:pt x="11" y="355"/>
                      </a:cubicBezTo>
                      <a:cubicBezTo>
                        <a:pt x="10" y="356"/>
                        <a:pt x="9" y="356"/>
                        <a:pt x="8" y="357"/>
                      </a:cubicBezTo>
                      <a:cubicBezTo>
                        <a:pt x="7" y="357"/>
                        <a:pt x="6" y="357"/>
                        <a:pt x="5" y="358"/>
                      </a:cubicBezTo>
                      <a:cubicBezTo>
                        <a:pt x="5" y="358"/>
                        <a:pt x="6" y="359"/>
                        <a:pt x="6" y="359"/>
                      </a:cubicBezTo>
                      <a:cubicBezTo>
                        <a:pt x="6" y="360"/>
                        <a:pt x="7" y="361"/>
                        <a:pt x="7" y="362"/>
                      </a:cubicBezTo>
                      <a:cubicBezTo>
                        <a:pt x="7" y="363"/>
                        <a:pt x="6" y="363"/>
                        <a:pt x="5" y="364"/>
                      </a:cubicBezTo>
                      <a:cubicBezTo>
                        <a:pt x="4" y="364"/>
                        <a:pt x="3" y="364"/>
                        <a:pt x="3" y="365"/>
                      </a:cubicBezTo>
                      <a:cubicBezTo>
                        <a:pt x="5" y="365"/>
                        <a:pt x="6" y="366"/>
                        <a:pt x="7" y="368"/>
                      </a:cubicBezTo>
                      <a:cubicBezTo>
                        <a:pt x="7" y="368"/>
                        <a:pt x="7" y="369"/>
                        <a:pt x="7" y="369"/>
                      </a:cubicBezTo>
                      <a:cubicBezTo>
                        <a:pt x="7" y="369"/>
                        <a:pt x="7" y="368"/>
                        <a:pt x="7" y="368"/>
                      </a:cubicBezTo>
                      <a:cubicBezTo>
                        <a:pt x="9" y="368"/>
                        <a:pt x="10" y="368"/>
                        <a:pt x="12" y="368"/>
                      </a:cubicBezTo>
                      <a:cubicBezTo>
                        <a:pt x="15" y="369"/>
                        <a:pt x="16" y="371"/>
                        <a:pt x="16" y="374"/>
                      </a:cubicBezTo>
                      <a:cubicBezTo>
                        <a:pt x="16" y="376"/>
                        <a:pt x="15" y="378"/>
                        <a:pt x="13" y="378"/>
                      </a:cubicBezTo>
                      <a:cubicBezTo>
                        <a:pt x="12" y="378"/>
                        <a:pt x="11" y="380"/>
                        <a:pt x="11" y="382"/>
                      </a:cubicBezTo>
                      <a:cubicBezTo>
                        <a:pt x="11" y="382"/>
                        <a:pt x="13" y="382"/>
                        <a:pt x="15" y="382"/>
                      </a:cubicBezTo>
                      <a:cubicBezTo>
                        <a:pt x="17" y="382"/>
                        <a:pt x="19" y="381"/>
                        <a:pt x="20" y="382"/>
                      </a:cubicBezTo>
                      <a:cubicBezTo>
                        <a:pt x="23" y="383"/>
                        <a:pt x="24" y="385"/>
                        <a:pt x="24" y="388"/>
                      </a:cubicBezTo>
                      <a:cubicBezTo>
                        <a:pt x="23" y="389"/>
                        <a:pt x="22" y="391"/>
                        <a:pt x="21" y="391"/>
                      </a:cubicBezTo>
                      <a:cubicBezTo>
                        <a:pt x="20" y="391"/>
                        <a:pt x="19" y="390"/>
                        <a:pt x="18" y="390"/>
                      </a:cubicBezTo>
                      <a:cubicBezTo>
                        <a:pt x="17" y="388"/>
                        <a:pt x="15" y="387"/>
                        <a:pt x="15" y="387"/>
                      </a:cubicBezTo>
                      <a:cubicBezTo>
                        <a:pt x="14" y="387"/>
                        <a:pt x="14" y="387"/>
                        <a:pt x="14" y="387"/>
                      </a:cubicBezTo>
                      <a:cubicBezTo>
                        <a:pt x="13" y="390"/>
                        <a:pt x="11" y="390"/>
                        <a:pt x="10" y="390"/>
                      </a:cubicBezTo>
                      <a:cubicBezTo>
                        <a:pt x="8" y="390"/>
                        <a:pt x="7" y="390"/>
                        <a:pt x="5" y="389"/>
                      </a:cubicBezTo>
                      <a:cubicBezTo>
                        <a:pt x="5" y="389"/>
                        <a:pt x="5" y="389"/>
                        <a:pt x="5" y="389"/>
                      </a:cubicBezTo>
                      <a:cubicBezTo>
                        <a:pt x="4" y="389"/>
                        <a:pt x="1" y="391"/>
                        <a:pt x="0" y="392"/>
                      </a:cubicBezTo>
                      <a:cubicBezTo>
                        <a:pt x="1" y="393"/>
                        <a:pt x="2" y="395"/>
                        <a:pt x="2" y="396"/>
                      </a:cubicBezTo>
                      <a:cubicBezTo>
                        <a:pt x="3" y="396"/>
                        <a:pt x="3" y="396"/>
                        <a:pt x="3" y="396"/>
                      </a:cubicBezTo>
                      <a:cubicBezTo>
                        <a:pt x="4" y="396"/>
                        <a:pt x="6" y="395"/>
                        <a:pt x="6" y="394"/>
                      </a:cubicBezTo>
                      <a:cubicBezTo>
                        <a:pt x="7" y="392"/>
                        <a:pt x="9" y="390"/>
                        <a:pt x="11" y="390"/>
                      </a:cubicBezTo>
                      <a:cubicBezTo>
                        <a:pt x="11" y="390"/>
                        <a:pt x="14" y="391"/>
                        <a:pt x="15" y="395"/>
                      </a:cubicBezTo>
                      <a:cubicBezTo>
                        <a:pt x="15" y="399"/>
                        <a:pt x="11" y="400"/>
                        <a:pt x="10" y="400"/>
                      </a:cubicBezTo>
                      <a:cubicBezTo>
                        <a:pt x="10" y="400"/>
                        <a:pt x="9" y="401"/>
                        <a:pt x="9" y="401"/>
                      </a:cubicBezTo>
                      <a:cubicBezTo>
                        <a:pt x="8" y="403"/>
                        <a:pt x="6" y="406"/>
                        <a:pt x="2" y="408"/>
                      </a:cubicBezTo>
                      <a:cubicBezTo>
                        <a:pt x="2" y="409"/>
                        <a:pt x="2" y="409"/>
                        <a:pt x="2" y="409"/>
                      </a:cubicBezTo>
                      <a:cubicBezTo>
                        <a:pt x="2" y="409"/>
                        <a:pt x="2" y="410"/>
                        <a:pt x="2" y="410"/>
                      </a:cubicBezTo>
                      <a:cubicBezTo>
                        <a:pt x="3" y="409"/>
                        <a:pt x="4" y="409"/>
                        <a:pt x="4" y="409"/>
                      </a:cubicBezTo>
                      <a:cubicBezTo>
                        <a:pt x="5" y="409"/>
                        <a:pt x="5" y="409"/>
                        <a:pt x="5" y="409"/>
                      </a:cubicBezTo>
                      <a:cubicBezTo>
                        <a:pt x="6" y="410"/>
                        <a:pt x="6" y="410"/>
                        <a:pt x="6" y="410"/>
                      </a:cubicBezTo>
                      <a:cubicBezTo>
                        <a:pt x="7" y="411"/>
                        <a:pt x="6" y="412"/>
                        <a:pt x="6" y="412"/>
                      </a:cubicBezTo>
                      <a:cubicBezTo>
                        <a:pt x="6" y="413"/>
                        <a:pt x="6" y="413"/>
                        <a:pt x="6" y="413"/>
                      </a:cubicBezTo>
                      <a:cubicBezTo>
                        <a:pt x="7" y="413"/>
                        <a:pt x="7" y="413"/>
                        <a:pt x="7" y="413"/>
                      </a:cubicBezTo>
                      <a:cubicBezTo>
                        <a:pt x="7" y="413"/>
                        <a:pt x="8" y="413"/>
                        <a:pt x="8" y="413"/>
                      </a:cubicBezTo>
                      <a:cubicBezTo>
                        <a:pt x="8" y="412"/>
                        <a:pt x="8" y="412"/>
                        <a:pt x="8" y="411"/>
                      </a:cubicBezTo>
                      <a:cubicBezTo>
                        <a:pt x="7" y="409"/>
                        <a:pt x="8" y="406"/>
                        <a:pt x="9" y="404"/>
                      </a:cubicBezTo>
                      <a:cubicBezTo>
                        <a:pt x="10" y="403"/>
                        <a:pt x="11" y="402"/>
                        <a:pt x="13" y="402"/>
                      </a:cubicBezTo>
                      <a:cubicBezTo>
                        <a:pt x="13" y="402"/>
                        <a:pt x="15" y="403"/>
                        <a:pt x="16" y="404"/>
                      </a:cubicBezTo>
                      <a:cubicBezTo>
                        <a:pt x="19" y="407"/>
                        <a:pt x="17" y="410"/>
                        <a:pt x="16" y="411"/>
                      </a:cubicBezTo>
                      <a:cubicBezTo>
                        <a:pt x="15" y="412"/>
                        <a:pt x="15" y="413"/>
                        <a:pt x="15" y="413"/>
                      </a:cubicBezTo>
                      <a:cubicBezTo>
                        <a:pt x="15" y="415"/>
                        <a:pt x="14" y="416"/>
                        <a:pt x="14" y="418"/>
                      </a:cubicBezTo>
                      <a:cubicBezTo>
                        <a:pt x="14" y="419"/>
                        <a:pt x="13" y="421"/>
                        <a:pt x="13" y="422"/>
                      </a:cubicBezTo>
                      <a:cubicBezTo>
                        <a:pt x="13" y="424"/>
                        <a:pt x="11" y="425"/>
                        <a:pt x="10" y="425"/>
                      </a:cubicBezTo>
                      <a:cubicBezTo>
                        <a:pt x="10" y="426"/>
                        <a:pt x="10" y="426"/>
                        <a:pt x="10" y="426"/>
                      </a:cubicBezTo>
                      <a:cubicBezTo>
                        <a:pt x="10" y="428"/>
                        <a:pt x="9" y="429"/>
                        <a:pt x="7" y="429"/>
                      </a:cubicBezTo>
                      <a:cubicBezTo>
                        <a:pt x="8" y="431"/>
                        <a:pt x="7" y="432"/>
                        <a:pt x="7" y="432"/>
                      </a:cubicBezTo>
                      <a:cubicBezTo>
                        <a:pt x="8" y="432"/>
                        <a:pt x="9" y="432"/>
                        <a:pt x="11" y="432"/>
                      </a:cubicBezTo>
                      <a:cubicBezTo>
                        <a:pt x="12" y="432"/>
                        <a:pt x="12" y="433"/>
                        <a:pt x="13" y="433"/>
                      </a:cubicBezTo>
                      <a:cubicBezTo>
                        <a:pt x="13" y="433"/>
                        <a:pt x="13" y="433"/>
                        <a:pt x="13" y="433"/>
                      </a:cubicBezTo>
                      <a:cubicBezTo>
                        <a:pt x="13" y="433"/>
                        <a:pt x="14" y="433"/>
                        <a:pt x="15" y="432"/>
                      </a:cubicBezTo>
                      <a:cubicBezTo>
                        <a:pt x="18" y="431"/>
                        <a:pt x="21" y="433"/>
                        <a:pt x="22" y="435"/>
                      </a:cubicBezTo>
                      <a:cubicBezTo>
                        <a:pt x="22" y="437"/>
                        <a:pt x="21" y="439"/>
                        <a:pt x="19" y="440"/>
                      </a:cubicBezTo>
                      <a:cubicBezTo>
                        <a:pt x="18" y="440"/>
                        <a:pt x="18" y="440"/>
                        <a:pt x="17" y="440"/>
                      </a:cubicBezTo>
                      <a:cubicBezTo>
                        <a:pt x="19" y="440"/>
                        <a:pt x="21" y="441"/>
                        <a:pt x="21" y="443"/>
                      </a:cubicBezTo>
                      <a:cubicBezTo>
                        <a:pt x="21" y="443"/>
                        <a:pt x="21" y="443"/>
                        <a:pt x="21" y="443"/>
                      </a:cubicBezTo>
                      <a:cubicBezTo>
                        <a:pt x="22" y="440"/>
                        <a:pt x="23" y="439"/>
                        <a:pt x="25" y="439"/>
                      </a:cubicBezTo>
                      <a:cubicBezTo>
                        <a:pt x="28" y="439"/>
                        <a:pt x="32" y="442"/>
                        <a:pt x="33" y="445"/>
                      </a:cubicBezTo>
                      <a:cubicBezTo>
                        <a:pt x="33" y="446"/>
                        <a:pt x="33" y="447"/>
                        <a:pt x="32" y="448"/>
                      </a:cubicBezTo>
                      <a:cubicBezTo>
                        <a:pt x="32" y="449"/>
                        <a:pt x="31" y="449"/>
                        <a:pt x="30" y="450"/>
                      </a:cubicBezTo>
                      <a:cubicBezTo>
                        <a:pt x="31" y="449"/>
                        <a:pt x="32" y="449"/>
                        <a:pt x="33" y="449"/>
                      </a:cubicBezTo>
                      <a:cubicBezTo>
                        <a:pt x="36" y="449"/>
                        <a:pt x="44" y="450"/>
                        <a:pt x="45" y="454"/>
                      </a:cubicBezTo>
                      <a:cubicBezTo>
                        <a:pt x="45" y="455"/>
                        <a:pt x="45" y="456"/>
                        <a:pt x="45" y="456"/>
                      </a:cubicBezTo>
                      <a:cubicBezTo>
                        <a:pt x="46" y="456"/>
                        <a:pt x="47" y="457"/>
                        <a:pt x="48" y="459"/>
                      </a:cubicBezTo>
                      <a:cubicBezTo>
                        <a:pt x="48" y="459"/>
                        <a:pt x="48" y="459"/>
                        <a:pt x="48" y="460"/>
                      </a:cubicBezTo>
                      <a:cubicBezTo>
                        <a:pt x="51" y="456"/>
                        <a:pt x="56" y="454"/>
                        <a:pt x="59" y="453"/>
                      </a:cubicBezTo>
                      <a:cubicBezTo>
                        <a:pt x="62" y="452"/>
                        <a:pt x="64" y="454"/>
                        <a:pt x="64" y="455"/>
                      </a:cubicBezTo>
                      <a:cubicBezTo>
                        <a:pt x="65" y="458"/>
                        <a:pt x="62" y="461"/>
                        <a:pt x="58" y="463"/>
                      </a:cubicBezTo>
                      <a:cubicBezTo>
                        <a:pt x="56" y="463"/>
                        <a:pt x="56" y="464"/>
                        <a:pt x="56" y="464"/>
                      </a:cubicBezTo>
                      <a:cubicBezTo>
                        <a:pt x="56" y="464"/>
                        <a:pt x="56" y="464"/>
                        <a:pt x="57" y="466"/>
                      </a:cubicBezTo>
                      <a:cubicBezTo>
                        <a:pt x="58" y="467"/>
                        <a:pt x="60" y="466"/>
                        <a:pt x="61" y="466"/>
                      </a:cubicBezTo>
                      <a:cubicBezTo>
                        <a:pt x="63" y="465"/>
                        <a:pt x="66" y="464"/>
                        <a:pt x="68" y="466"/>
                      </a:cubicBezTo>
                      <a:cubicBezTo>
                        <a:pt x="69" y="467"/>
                        <a:pt x="69" y="469"/>
                        <a:pt x="69" y="469"/>
                      </a:cubicBezTo>
                      <a:cubicBezTo>
                        <a:pt x="68" y="471"/>
                        <a:pt x="66" y="472"/>
                        <a:pt x="65" y="472"/>
                      </a:cubicBezTo>
                      <a:cubicBezTo>
                        <a:pt x="64" y="473"/>
                        <a:pt x="62" y="473"/>
                        <a:pt x="62" y="473"/>
                      </a:cubicBezTo>
                      <a:cubicBezTo>
                        <a:pt x="62" y="474"/>
                        <a:pt x="62" y="475"/>
                        <a:pt x="63" y="475"/>
                      </a:cubicBezTo>
                      <a:cubicBezTo>
                        <a:pt x="63" y="477"/>
                        <a:pt x="64" y="478"/>
                        <a:pt x="64" y="480"/>
                      </a:cubicBezTo>
                      <a:cubicBezTo>
                        <a:pt x="63" y="481"/>
                        <a:pt x="63" y="482"/>
                        <a:pt x="61" y="482"/>
                      </a:cubicBezTo>
                      <a:cubicBezTo>
                        <a:pt x="61" y="483"/>
                        <a:pt x="60" y="483"/>
                        <a:pt x="59" y="483"/>
                      </a:cubicBezTo>
                      <a:cubicBezTo>
                        <a:pt x="58" y="483"/>
                        <a:pt x="57" y="482"/>
                        <a:pt x="56" y="480"/>
                      </a:cubicBezTo>
                      <a:cubicBezTo>
                        <a:pt x="56" y="481"/>
                        <a:pt x="56" y="481"/>
                        <a:pt x="56" y="482"/>
                      </a:cubicBezTo>
                      <a:cubicBezTo>
                        <a:pt x="55" y="483"/>
                        <a:pt x="55" y="483"/>
                        <a:pt x="55" y="483"/>
                      </a:cubicBezTo>
                      <a:cubicBezTo>
                        <a:pt x="54" y="483"/>
                        <a:pt x="54" y="483"/>
                        <a:pt x="54" y="483"/>
                      </a:cubicBezTo>
                      <a:cubicBezTo>
                        <a:pt x="52" y="483"/>
                        <a:pt x="49" y="480"/>
                        <a:pt x="46" y="478"/>
                      </a:cubicBezTo>
                      <a:cubicBezTo>
                        <a:pt x="46" y="478"/>
                        <a:pt x="46" y="477"/>
                        <a:pt x="46" y="477"/>
                      </a:cubicBezTo>
                      <a:cubicBezTo>
                        <a:pt x="46" y="478"/>
                        <a:pt x="46" y="478"/>
                        <a:pt x="46" y="478"/>
                      </a:cubicBezTo>
                      <a:cubicBezTo>
                        <a:pt x="46" y="478"/>
                        <a:pt x="46" y="479"/>
                        <a:pt x="46" y="479"/>
                      </a:cubicBezTo>
                      <a:cubicBezTo>
                        <a:pt x="47" y="480"/>
                        <a:pt x="48" y="481"/>
                        <a:pt x="47" y="482"/>
                      </a:cubicBezTo>
                      <a:cubicBezTo>
                        <a:pt x="47" y="484"/>
                        <a:pt x="45" y="484"/>
                        <a:pt x="44" y="484"/>
                      </a:cubicBezTo>
                      <a:cubicBezTo>
                        <a:pt x="41" y="484"/>
                        <a:pt x="41" y="485"/>
                        <a:pt x="41" y="485"/>
                      </a:cubicBezTo>
                      <a:cubicBezTo>
                        <a:pt x="41" y="485"/>
                        <a:pt x="41" y="485"/>
                        <a:pt x="41" y="485"/>
                      </a:cubicBezTo>
                      <a:cubicBezTo>
                        <a:pt x="41" y="485"/>
                        <a:pt x="42" y="485"/>
                        <a:pt x="42" y="485"/>
                      </a:cubicBezTo>
                      <a:cubicBezTo>
                        <a:pt x="44" y="485"/>
                        <a:pt x="46" y="485"/>
                        <a:pt x="48" y="485"/>
                      </a:cubicBezTo>
                      <a:cubicBezTo>
                        <a:pt x="52" y="486"/>
                        <a:pt x="52" y="489"/>
                        <a:pt x="53" y="492"/>
                      </a:cubicBezTo>
                      <a:cubicBezTo>
                        <a:pt x="53" y="492"/>
                        <a:pt x="53" y="492"/>
                        <a:pt x="53" y="493"/>
                      </a:cubicBezTo>
                      <a:cubicBezTo>
                        <a:pt x="53" y="490"/>
                        <a:pt x="54" y="487"/>
                        <a:pt x="57" y="486"/>
                      </a:cubicBezTo>
                      <a:cubicBezTo>
                        <a:pt x="58" y="486"/>
                        <a:pt x="58" y="486"/>
                        <a:pt x="58" y="486"/>
                      </a:cubicBezTo>
                      <a:cubicBezTo>
                        <a:pt x="60" y="486"/>
                        <a:pt x="61" y="489"/>
                        <a:pt x="61" y="491"/>
                      </a:cubicBezTo>
                      <a:cubicBezTo>
                        <a:pt x="62" y="493"/>
                        <a:pt x="62" y="496"/>
                        <a:pt x="66" y="497"/>
                      </a:cubicBezTo>
                      <a:cubicBezTo>
                        <a:pt x="66" y="497"/>
                        <a:pt x="66" y="497"/>
                        <a:pt x="66" y="497"/>
                      </a:cubicBezTo>
                      <a:cubicBezTo>
                        <a:pt x="66" y="496"/>
                        <a:pt x="66" y="494"/>
                        <a:pt x="68" y="493"/>
                      </a:cubicBezTo>
                      <a:cubicBezTo>
                        <a:pt x="69" y="493"/>
                        <a:pt x="70" y="492"/>
                        <a:pt x="70" y="492"/>
                      </a:cubicBezTo>
                      <a:cubicBezTo>
                        <a:pt x="73" y="492"/>
                        <a:pt x="75" y="495"/>
                        <a:pt x="77" y="497"/>
                      </a:cubicBezTo>
                      <a:cubicBezTo>
                        <a:pt x="78" y="498"/>
                        <a:pt x="79" y="500"/>
                        <a:pt x="80" y="500"/>
                      </a:cubicBezTo>
                      <a:cubicBezTo>
                        <a:pt x="80" y="499"/>
                        <a:pt x="79" y="498"/>
                        <a:pt x="78" y="497"/>
                      </a:cubicBezTo>
                      <a:cubicBezTo>
                        <a:pt x="78" y="497"/>
                        <a:pt x="77" y="496"/>
                        <a:pt x="77" y="495"/>
                      </a:cubicBezTo>
                      <a:cubicBezTo>
                        <a:pt x="76" y="495"/>
                        <a:pt x="76" y="495"/>
                        <a:pt x="76" y="495"/>
                      </a:cubicBezTo>
                      <a:cubicBezTo>
                        <a:pt x="76" y="495"/>
                        <a:pt x="76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4" y="494"/>
                        <a:pt x="74" y="494"/>
                        <a:pt x="74" y="494"/>
                      </a:cubicBezTo>
                      <a:cubicBezTo>
                        <a:pt x="74" y="494"/>
                        <a:pt x="74" y="494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2"/>
                        <a:pt x="74" y="492"/>
                        <a:pt x="74" y="492"/>
                      </a:cubicBezTo>
                      <a:cubicBezTo>
                        <a:pt x="74" y="492"/>
                        <a:pt x="74" y="492"/>
                        <a:pt x="74" y="491"/>
                      </a:cubicBezTo>
                      <a:cubicBezTo>
                        <a:pt x="74" y="491"/>
                        <a:pt x="74" y="491"/>
                        <a:pt x="74" y="491"/>
                      </a:cubicBezTo>
                      <a:cubicBezTo>
                        <a:pt x="74" y="490"/>
                        <a:pt x="74" y="490"/>
                        <a:pt x="74" y="490"/>
                      </a:cubicBezTo>
                      <a:cubicBezTo>
                        <a:pt x="74" y="489"/>
                        <a:pt x="74" y="489"/>
                        <a:pt x="73" y="489"/>
                      </a:cubicBezTo>
                      <a:cubicBezTo>
                        <a:pt x="73" y="488"/>
                        <a:pt x="73" y="488"/>
                        <a:pt x="73" y="488"/>
                      </a:cubicBezTo>
                      <a:cubicBezTo>
                        <a:pt x="73" y="487"/>
                        <a:pt x="73" y="487"/>
                        <a:pt x="73" y="486"/>
                      </a:cubicBezTo>
                      <a:cubicBezTo>
                        <a:pt x="73" y="486"/>
                        <a:pt x="73" y="486"/>
                        <a:pt x="73" y="485"/>
                      </a:cubicBezTo>
                      <a:cubicBezTo>
                        <a:pt x="73" y="485"/>
                        <a:pt x="73" y="484"/>
                        <a:pt x="73" y="483"/>
                      </a:cubicBezTo>
                      <a:cubicBezTo>
                        <a:pt x="73" y="483"/>
                        <a:pt x="73" y="483"/>
                        <a:pt x="73" y="482"/>
                      </a:cubicBezTo>
                      <a:cubicBezTo>
                        <a:pt x="73" y="482"/>
                        <a:pt x="73" y="481"/>
                        <a:pt x="73" y="480"/>
                      </a:cubicBezTo>
                      <a:cubicBezTo>
                        <a:pt x="73" y="479"/>
                        <a:pt x="73" y="479"/>
                        <a:pt x="73" y="479"/>
                      </a:cubicBezTo>
                      <a:cubicBezTo>
                        <a:pt x="73" y="478"/>
                        <a:pt x="73" y="477"/>
                        <a:pt x="73" y="476"/>
                      </a:cubicBezTo>
                      <a:cubicBezTo>
                        <a:pt x="73" y="475"/>
                        <a:pt x="73" y="475"/>
                        <a:pt x="73" y="474"/>
                      </a:cubicBezTo>
                      <a:cubicBezTo>
                        <a:pt x="73" y="473"/>
                        <a:pt x="74" y="472"/>
                        <a:pt x="74" y="471"/>
                      </a:cubicBezTo>
                      <a:cubicBezTo>
                        <a:pt x="74" y="470"/>
                        <a:pt x="74" y="470"/>
                        <a:pt x="74" y="469"/>
                      </a:cubicBezTo>
                      <a:cubicBezTo>
                        <a:pt x="74" y="468"/>
                        <a:pt x="74" y="466"/>
                        <a:pt x="74" y="465"/>
                      </a:cubicBezTo>
                      <a:cubicBezTo>
                        <a:pt x="74" y="465"/>
                        <a:pt x="74" y="464"/>
                        <a:pt x="74" y="464"/>
                      </a:cubicBezTo>
                      <a:cubicBezTo>
                        <a:pt x="74" y="462"/>
                        <a:pt x="74" y="460"/>
                        <a:pt x="74" y="458"/>
                      </a:cubicBezTo>
                      <a:cubicBezTo>
                        <a:pt x="74" y="458"/>
                        <a:pt x="74" y="458"/>
                        <a:pt x="74" y="458"/>
                      </a:cubicBezTo>
                      <a:cubicBezTo>
                        <a:pt x="73" y="458"/>
                        <a:pt x="73" y="458"/>
                        <a:pt x="73" y="458"/>
                      </a:cubicBezTo>
                      <a:cubicBezTo>
                        <a:pt x="70" y="458"/>
                        <a:pt x="67" y="457"/>
                        <a:pt x="65" y="455"/>
                      </a:cubicBezTo>
                      <a:cubicBezTo>
                        <a:pt x="64" y="455"/>
                        <a:pt x="64" y="453"/>
                        <a:pt x="64" y="451"/>
                      </a:cubicBezTo>
                      <a:cubicBezTo>
                        <a:pt x="64" y="451"/>
                        <a:pt x="64" y="450"/>
                        <a:pt x="65" y="450"/>
                      </a:cubicBezTo>
                      <a:cubicBezTo>
                        <a:pt x="64" y="450"/>
                        <a:pt x="64" y="450"/>
                        <a:pt x="64" y="450"/>
                      </a:cubicBezTo>
                      <a:cubicBezTo>
                        <a:pt x="64" y="450"/>
                        <a:pt x="64" y="449"/>
                        <a:pt x="63" y="449"/>
                      </a:cubicBezTo>
                      <a:cubicBezTo>
                        <a:pt x="63" y="449"/>
                        <a:pt x="63" y="449"/>
                        <a:pt x="63" y="449"/>
                      </a:cubicBezTo>
                      <a:cubicBezTo>
                        <a:pt x="62" y="449"/>
                        <a:pt x="62" y="448"/>
                        <a:pt x="61" y="448"/>
                      </a:cubicBezTo>
                      <a:cubicBezTo>
                        <a:pt x="60" y="448"/>
                        <a:pt x="58" y="448"/>
                        <a:pt x="55" y="448"/>
                      </a:cubicBezTo>
                      <a:cubicBezTo>
                        <a:pt x="49" y="448"/>
                        <a:pt x="42" y="448"/>
                        <a:pt x="42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0" y="449"/>
                        <a:pt x="39" y="448"/>
                        <a:pt x="38" y="447"/>
                      </a:cubicBezTo>
                      <a:cubicBezTo>
                        <a:pt x="37" y="447"/>
                        <a:pt x="37" y="446"/>
                        <a:pt x="36" y="445"/>
                      </a:cubicBezTo>
                      <a:cubicBezTo>
                        <a:pt x="36" y="445"/>
                        <a:pt x="36" y="444"/>
                        <a:pt x="36" y="444"/>
                      </a:cubicBezTo>
                      <a:cubicBezTo>
                        <a:pt x="35" y="444"/>
                        <a:pt x="34" y="443"/>
                        <a:pt x="34" y="443"/>
                      </a:cubicBezTo>
                      <a:cubicBezTo>
                        <a:pt x="32" y="440"/>
                        <a:pt x="32" y="432"/>
                        <a:pt x="33" y="429"/>
                      </a:cubicBezTo>
                      <a:cubicBezTo>
                        <a:pt x="33" y="428"/>
                        <a:pt x="31" y="428"/>
                        <a:pt x="29" y="428"/>
                      </a:cubicBezTo>
                      <a:cubicBezTo>
                        <a:pt x="27" y="428"/>
                        <a:pt x="25" y="428"/>
                        <a:pt x="24" y="427"/>
                      </a:cubicBezTo>
                      <a:cubicBezTo>
                        <a:pt x="21" y="426"/>
                        <a:pt x="22" y="424"/>
                        <a:pt x="22" y="422"/>
                      </a:cubicBezTo>
                      <a:cubicBezTo>
                        <a:pt x="22" y="421"/>
                        <a:pt x="22" y="421"/>
                        <a:pt x="21" y="419"/>
                      </a:cubicBezTo>
                      <a:cubicBezTo>
                        <a:pt x="18" y="416"/>
                        <a:pt x="19" y="412"/>
                        <a:pt x="20" y="409"/>
                      </a:cubicBezTo>
                      <a:cubicBezTo>
                        <a:pt x="20" y="408"/>
                        <a:pt x="20" y="408"/>
                        <a:pt x="20" y="407"/>
                      </a:cubicBezTo>
                      <a:cubicBezTo>
                        <a:pt x="21" y="404"/>
                        <a:pt x="23" y="398"/>
                        <a:pt x="29" y="398"/>
                      </a:cubicBezTo>
                      <a:cubicBezTo>
                        <a:pt x="29" y="398"/>
                        <a:pt x="29" y="397"/>
                        <a:pt x="29" y="397"/>
                      </a:cubicBezTo>
                      <a:cubicBezTo>
                        <a:pt x="29" y="395"/>
                        <a:pt x="30" y="392"/>
                        <a:pt x="32" y="391"/>
                      </a:cubicBezTo>
                      <a:cubicBezTo>
                        <a:pt x="32" y="390"/>
                        <a:pt x="32" y="389"/>
                        <a:pt x="32" y="389"/>
                      </a:cubicBezTo>
                      <a:cubicBezTo>
                        <a:pt x="31" y="387"/>
                        <a:pt x="29" y="384"/>
                        <a:pt x="32" y="382"/>
                      </a:cubicBezTo>
                      <a:cubicBezTo>
                        <a:pt x="32" y="382"/>
                        <a:pt x="32" y="381"/>
                        <a:pt x="33" y="380"/>
                      </a:cubicBezTo>
                      <a:cubicBezTo>
                        <a:pt x="33" y="378"/>
                        <a:pt x="33" y="375"/>
                        <a:pt x="37" y="374"/>
                      </a:cubicBezTo>
                      <a:cubicBezTo>
                        <a:pt x="38" y="374"/>
                        <a:pt x="38" y="374"/>
                        <a:pt x="38" y="374"/>
                      </a:cubicBezTo>
                      <a:cubicBezTo>
                        <a:pt x="38" y="374"/>
                        <a:pt x="38" y="373"/>
                        <a:pt x="38" y="372"/>
                      </a:cubicBezTo>
                      <a:cubicBezTo>
                        <a:pt x="38" y="371"/>
                        <a:pt x="37" y="367"/>
                        <a:pt x="40" y="367"/>
                      </a:cubicBezTo>
                      <a:cubicBezTo>
                        <a:pt x="40" y="366"/>
                        <a:pt x="40" y="366"/>
                        <a:pt x="40" y="365"/>
                      </a:cubicBezTo>
                      <a:cubicBezTo>
                        <a:pt x="40" y="364"/>
                        <a:pt x="39" y="361"/>
                        <a:pt x="39" y="359"/>
                      </a:cubicBezTo>
                      <a:cubicBezTo>
                        <a:pt x="40" y="358"/>
                        <a:pt x="40" y="357"/>
                        <a:pt x="39" y="356"/>
                      </a:cubicBezTo>
                      <a:cubicBezTo>
                        <a:pt x="39" y="354"/>
                        <a:pt x="38" y="351"/>
                        <a:pt x="42" y="349"/>
                      </a:cubicBezTo>
                      <a:cubicBezTo>
                        <a:pt x="43" y="349"/>
                        <a:pt x="43" y="348"/>
                        <a:pt x="43" y="348"/>
                      </a:cubicBezTo>
                      <a:cubicBezTo>
                        <a:pt x="43" y="348"/>
                        <a:pt x="43" y="348"/>
                        <a:pt x="43" y="348"/>
                      </a:cubicBezTo>
                      <a:cubicBezTo>
                        <a:pt x="43" y="348"/>
                        <a:pt x="42" y="346"/>
                        <a:pt x="40" y="345"/>
                      </a:cubicBezTo>
                      <a:cubicBezTo>
                        <a:pt x="40" y="345"/>
                        <a:pt x="38" y="343"/>
                        <a:pt x="38" y="342"/>
                      </a:cubicBezTo>
                      <a:cubicBezTo>
                        <a:pt x="38" y="342"/>
                        <a:pt x="38" y="341"/>
                        <a:pt x="38" y="341"/>
                      </a:cubicBezTo>
                      <a:cubicBezTo>
                        <a:pt x="39" y="339"/>
                        <a:pt x="42" y="339"/>
                        <a:pt x="46" y="339"/>
                      </a:cubicBezTo>
                      <a:cubicBezTo>
                        <a:pt x="46" y="339"/>
                        <a:pt x="46" y="339"/>
                        <a:pt x="45" y="338"/>
                      </a:cubicBezTo>
                      <a:cubicBezTo>
                        <a:pt x="45" y="338"/>
                        <a:pt x="45" y="338"/>
                        <a:pt x="45" y="338"/>
                      </a:cubicBezTo>
                      <a:cubicBezTo>
                        <a:pt x="44" y="338"/>
                        <a:pt x="43" y="338"/>
                        <a:pt x="43" y="338"/>
                      </a:cubicBezTo>
                      <a:cubicBezTo>
                        <a:pt x="40" y="338"/>
                        <a:pt x="39" y="337"/>
                        <a:pt x="38" y="335"/>
                      </a:cubicBezTo>
                      <a:cubicBezTo>
                        <a:pt x="37" y="333"/>
                        <a:pt x="38" y="331"/>
                        <a:pt x="39" y="329"/>
                      </a:cubicBezTo>
                      <a:cubicBezTo>
                        <a:pt x="40" y="328"/>
                        <a:pt x="40" y="328"/>
                        <a:pt x="40" y="328"/>
                      </a:cubicBezTo>
                      <a:cubicBezTo>
                        <a:pt x="40" y="328"/>
                        <a:pt x="39" y="327"/>
                        <a:pt x="39" y="327"/>
                      </a:cubicBezTo>
                      <a:cubicBezTo>
                        <a:pt x="38" y="326"/>
                        <a:pt x="36" y="324"/>
                        <a:pt x="37" y="322"/>
                      </a:cubicBezTo>
                      <a:cubicBezTo>
                        <a:pt x="38" y="321"/>
                        <a:pt x="38" y="319"/>
                        <a:pt x="37" y="319"/>
                      </a:cubicBezTo>
                      <a:cubicBezTo>
                        <a:pt x="34" y="317"/>
                        <a:pt x="36" y="309"/>
                        <a:pt x="36" y="309"/>
                      </a:cubicBezTo>
                      <a:cubicBezTo>
                        <a:pt x="36" y="306"/>
                        <a:pt x="37" y="304"/>
                        <a:pt x="39" y="303"/>
                      </a:cubicBezTo>
                      <a:cubicBezTo>
                        <a:pt x="39" y="302"/>
                        <a:pt x="39" y="298"/>
                        <a:pt x="39" y="296"/>
                      </a:cubicBezTo>
                      <a:cubicBezTo>
                        <a:pt x="39" y="295"/>
                        <a:pt x="38" y="294"/>
                        <a:pt x="38" y="293"/>
                      </a:cubicBezTo>
                      <a:cubicBezTo>
                        <a:pt x="38" y="292"/>
                        <a:pt x="38" y="291"/>
                        <a:pt x="37" y="290"/>
                      </a:cubicBezTo>
                      <a:cubicBezTo>
                        <a:pt x="37" y="288"/>
                        <a:pt x="36" y="287"/>
                        <a:pt x="36" y="285"/>
                      </a:cubicBezTo>
                      <a:cubicBezTo>
                        <a:pt x="36" y="283"/>
                        <a:pt x="37" y="282"/>
                        <a:pt x="38" y="282"/>
                      </a:cubicBezTo>
                      <a:cubicBezTo>
                        <a:pt x="38" y="281"/>
                        <a:pt x="39" y="280"/>
                        <a:pt x="39" y="277"/>
                      </a:cubicBezTo>
                      <a:cubicBezTo>
                        <a:pt x="39" y="275"/>
                        <a:pt x="39" y="270"/>
                        <a:pt x="43" y="268"/>
                      </a:cubicBezTo>
                      <a:cubicBezTo>
                        <a:pt x="43" y="268"/>
                        <a:pt x="43" y="266"/>
                        <a:pt x="43" y="266"/>
                      </a:cubicBezTo>
                      <a:cubicBezTo>
                        <a:pt x="43" y="264"/>
                        <a:pt x="43" y="263"/>
                        <a:pt x="43" y="262"/>
                      </a:cubicBezTo>
                      <a:cubicBezTo>
                        <a:pt x="43" y="259"/>
                        <a:pt x="46" y="258"/>
                        <a:pt x="47" y="258"/>
                      </a:cubicBezTo>
                      <a:cubicBezTo>
                        <a:pt x="49" y="258"/>
                        <a:pt x="49" y="258"/>
                        <a:pt x="49" y="257"/>
                      </a:cubicBezTo>
                      <a:cubicBezTo>
                        <a:pt x="49" y="256"/>
                        <a:pt x="49" y="256"/>
                        <a:pt x="48" y="255"/>
                      </a:cubicBezTo>
                      <a:cubicBezTo>
                        <a:pt x="48" y="254"/>
                        <a:pt x="46" y="253"/>
                        <a:pt x="47" y="250"/>
                      </a:cubicBezTo>
                      <a:cubicBezTo>
                        <a:pt x="47" y="249"/>
                        <a:pt x="47" y="247"/>
                        <a:pt x="47" y="244"/>
                      </a:cubicBezTo>
                      <a:cubicBezTo>
                        <a:pt x="46" y="242"/>
                        <a:pt x="46" y="239"/>
                        <a:pt x="46" y="236"/>
                      </a:cubicBezTo>
                      <a:cubicBezTo>
                        <a:pt x="46" y="229"/>
                        <a:pt x="51" y="226"/>
                        <a:pt x="54" y="225"/>
                      </a:cubicBezTo>
                      <a:cubicBezTo>
                        <a:pt x="54" y="224"/>
                        <a:pt x="55" y="224"/>
                        <a:pt x="55" y="223"/>
                      </a:cubicBezTo>
                      <a:cubicBezTo>
                        <a:pt x="56" y="223"/>
                        <a:pt x="55" y="220"/>
                        <a:pt x="55" y="218"/>
                      </a:cubicBezTo>
                      <a:cubicBezTo>
                        <a:pt x="54" y="214"/>
                        <a:pt x="53" y="210"/>
                        <a:pt x="56" y="209"/>
                      </a:cubicBezTo>
                      <a:cubicBezTo>
                        <a:pt x="56" y="209"/>
                        <a:pt x="56" y="208"/>
                        <a:pt x="57" y="206"/>
                      </a:cubicBezTo>
                      <a:cubicBezTo>
                        <a:pt x="57" y="204"/>
                        <a:pt x="57" y="202"/>
                        <a:pt x="59" y="201"/>
                      </a:cubicBezTo>
                      <a:cubicBezTo>
                        <a:pt x="60" y="200"/>
                        <a:pt x="60" y="199"/>
                        <a:pt x="60" y="197"/>
                      </a:cubicBezTo>
                      <a:cubicBezTo>
                        <a:pt x="60" y="196"/>
                        <a:pt x="61" y="194"/>
                        <a:pt x="61" y="192"/>
                      </a:cubicBezTo>
                      <a:cubicBezTo>
                        <a:pt x="62" y="191"/>
                        <a:pt x="61" y="190"/>
                        <a:pt x="60" y="188"/>
                      </a:cubicBezTo>
                      <a:cubicBezTo>
                        <a:pt x="59" y="187"/>
                        <a:pt x="58" y="185"/>
                        <a:pt x="58" y="183"/>
                      </a:cubicBezTo>
                      <a:cubicBezTo>
                        <a:pt x="58" y="180"/>
                        <a:pt x="58" y="177"/>
                        <a:pt x="55" y="173"/>
                      </a:cubicBezTo>
                      <a:cubicBezTo>
                        <a:pt x="52" y="170"/>
                        <a:pt x="52" y="164"/>
                        <a:pt x="53" y="161"/>
                      </a:cubicBezTo>
                      <a:cubicBezTo>
                        <a:pt x="53" y="161"/>
                        <a:pt x="54" y="160"/>
                        <a:pt x="54" y="160"/>
                      </a:cubicBezTo>
                      <a:cubicBezTo>
                        <a:pt x="54" y="160"/>
                        <a:pt x="54" y="159"/>
                        <a:pt x="54" y="159"/>
                      </a:cubicBezTo>
                      <a:cubicBezTo>
                        <a:pt x="55" y="159"/>
                        <a:pt x="55" y="158"/>
                        <a:pt x="56" y="158"/>
                      </a:cubicBezTo>
                      <a:cubicBezTo>
                        <a:pt x="56" y="158"/>
                        <a:pt x="56" y="157"/>
                        <a:pt x="56" y="156"/>
                      </a:cubicBezTo>
                      <a:cubicBezTo>
                        <a:pt x="57" y="154"/>
                        <a:pt x="58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2" y="147"/>
                        <a:pt x="60" y="143"/>
                        <a:pt x="60" y="140"/>
                      </a:cubicBezTo>
                      <a:cubicBezTo>
                        <a:pt x="58" y="136"/>
                        <a:pt x="60" y="135"/>
                        <a:pt x="62" y="134"/>
                      </a:cubicBezTo>
                      <a:cubicBezTo>
                        <a:pt x="62" y="134"/>
                        <a:pt x="62" y="134"/>
                        <a:pt x="62" y="134"/>
                      </a:cubicBezTo>
                      <a:cubicBezTo>
                        <a:pt x="62" y="129"/>
                        <a:pt x="65" y="123"/>
                        <a:pt x="69" y="122"/>
                      </a:cubicBezTo>
                      <a:cubicBezTo>
                        <a:pt x="70" y="121"/>
                        <a:pt x="71" y="118"/>
                        <a:pt x="71" y="114"/>
                      </a:cubicBezTo>
                      <a:cubicBezTo>
                        <a:pt x="71" y="111"/>
                        <a:pt x="73" y="110"/>
                        <a:pt x="76" y="109"/>
                      </a:cubicBezTo>
                      <a:cubicBezTo>
                        <a:pt x="77" y="108"/>
                        <a:pt x="77" y="108"/>
                        <a:pt x="78" y="107"/>
                      </a:cubicBezTo>
                      <a:cubicBezTo>
                        <a:pt x="78" y="107"/>
                        <a:pt x="78" y="106"/>
                        <a:pt x="78" y="106"/>
                      </a:cubicBezTo>
                      <a:cubicBezTo>
                        <a:pt x="77" y="105"/>
                        <a:pt x="76" y="103"/>
                        <a:pt x="76" y="102"/>
                      </a:cubicBezTo>
                      <a:cubicBezTo>
                        <a:pt x="77" y="101"/>
                        <a:pt x="77" y="100"/>
                        <a:pt x="78" y="99"/>
                      </a:cubicBezTo>
                      <a:cubicBezTo>
                        <a:pt x="79" y="99"/>
                        <a:pt x="78" y="96"/>
                        <a:pt x="77" y="95"/>
                      </a:cubicBezTo>
                      <a:cubicBezTo>
                        <a:pt x="76" y="92"/>
                        <a:pt x="75" y="89"/>
                        <a:pt x="77" y="87"/>
                      </a:cubicBezTo>
                      <a:cubicBezTo>
                        <a:pt x="78" y="87"/>
                        <a:pt x="77" y="85"/>
                        <a:pt x="77" y="84"/>
                      </a:cubicBezTo>
                      <a:cubicBezTo>
                        <a:pt x="77" y="83"/>
                        <a:pt x="77" y="82"/>
                        <a:pt x="77" y="80"/>
                      </a:cubicBezTo>
                      <a:cubicBezTo>
                        <a:pt x="77" y="78"/>
                        <a:pt x="80" y="76"/>
                        <a:pt x="85" y="73"/>
                      </a:cubicBezTo>
                      <a:cubicBezTo>
                        <a:pt x="87" y="72"/>
                        <a:pt x="90" y="70"/>
                        <a:pt x="90" y="70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1" y="69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8"/>
                        <a:pt x="91" y="67"/>
                        <a:pt x="91" y="67"/>
                      </a:cubicBezTo>
                      <a:cubicBezTo>
                        <a:pt x="91" y="67"/>
                        <a:pt x="91" y="67"/>
                        <a:pt x="91" y="67"/>
                      </a:cubicBezTo>
                      <a:cubicBezTo>
                        <a:pt x="91" y="66"/>
                        <a:pt x="91" y="66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2" y="63"/>
                        <a:pt x="92" y="63"/>
                        <a:pt x="92" y="63"/>
                      </a:cubicBezTo>
                      <a:cubicBezTo>
                        <a:pt x="92" y="63"/>
                        <a:pt x="92" y="62"/>
                        <a:pt x="92" y="62"/>
                      </a:cubicBezTo>
                      <a:cubicBezTo>
                        <a:pt x="92" y="62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0" y="62"/>
                        <a:pt x="89" y="62"/>
                        <a:pt x="88" y="62"/>
                      </a:cubicBezTo>
                      <a:close/>
                    </a:path>
                  </a:pathLst>
                </a:custGeom>
                <a:solidFill>
                  <a:srgbClr val="D2467B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" name="Freeform 1889"/>
                <p:cNvSpPr>
                  <a:spLocks/>
                </p:cNvSpPr>
                <p:nvPr/>
              </p:nvSpPr>
              <p:spPr bwMode="auto">
                <a:xfrm>
                  <a:off x="2031" y="2480"/>
                  <a:ext cx="12" cy="1"/>
                </a:xfrm>
                <a:custGeom>
                  <a:avLst/>
                  <a:gdLst>
                    <a:gd name="T0" fmla="*/ 0 w 13"/>
                    <a:gd name="T1" fmla="*/ 1 h 1"/>
                    <a:gd name="T2" fmla="*/ 13 w 13"/>
                    <a:gd name="T3" fmla="*/ 0 h 1"/>
                    <a:gd name="T4" fmla="*/ 0 w 1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1"/>
                      </a:moveTo>
                      <a:cubicBezTo>
                        <a:pt x="0" y="0"/>
                        <a:pt x="7" y="0"/>
                        <a:pt x="13" y="0"/>
                      </a:cubicBezTo>
                      <a:cubicBezTo>
                        <a:pt x="7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" name="Freeform 1890"/>
                <p:cNvSpPr>
                  <a:spLocks/>
                </p:cNvSpPr>
                <p:nvPr/>
              </p:nvSpPr>
              <p:spPr bwMode="auto">
                <a:xfrm>
                  <a:off x="2052" y="248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" name="Freeform 1891"/>
                <p:cNvSpPr>
                  <a:spLocks/>
                </p:cNvSpPr>
                <p:nvPr/>
              </p:nvSpPr>
              <p:spPr bwMode="auto">
                <a:xfrm>
                  <a:off x="2061" y="2490"/>
                  <a:ext cx="0" cy="6"/>
                </a:xfrm>
                <a:custGeom>
                  <a:avLst/>
                  <a:gdLst>
                    <a:gd name="T0" fmla="*/ 0 h 6"/>
                    <a:gd name="T1" fmla="*/ 6 h 6"/>
                    <a:gd name="T2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" name="Freeform 1892"/>
                <p:cNvSpPr>
                  <a:spLocks/>
                </p:cNvSpPr>
                <p:nvPr/>
              </p:nvSpPr>
              <p:spPr bwMode="auto">
                <a:xfrm>
                  <a:off x="2051" y="24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" name="Freeform 1893"/>
                <p:cNvSpPr>
                  <a:spLocks/>
                </p:cNvSpPr>
                <p:nvPr/>
              </p:nvSpPr>
              <p:spPr bwMode="auto">
                <a:xfrm>
                  <a:off x="2060" y="250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" name="Freeform 1894"/>
                <p:cNvSpPr>
                  <a:spLocks/>
                </p:cNvSpPr>
                <p:nvPr/>
              </p:nvSpPr>
              <p:spPr bwMode="auto">
                <a:xfrm>
                  <a:off x="2060" y="2502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" name="Freeform 1895"/>
                <p:cNvSpPr>
                  <a:spLocks/>
                </p:cNvSpPr>
                <p:nvPr/>
              </p:nvSpPr>
              <p:spPr bwMode="auto">
                <a:xfrm>
                  <a:off x="2061" y="24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" name="Freeform 1896"/>
                <p:cNvSpPr>
                  <a:spLocks/>
                </p:cNvSpPr>
                <p:nvPr/>
              </p:nvSpPr>
              <p:spPr bwMode="auto">
                <a:xfrm>
                  <a:off x="2060" y="25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" name="Freeform 1897"/>
                <p:cNvSpPr>
                  <a:spLocks/>
                </p:cNvSpPr>
                <p:nvPr/>
              </p:nvSpPr>
              <p:spPr bwMode="auto">
                <a:xfrm>
                  <a:off x="2078" y="21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" name="Freeform 1898"/>
                <p:cNvSpPr>
                  <a:spLocks/>
                </p:cNvSpPr>
                <p:nvPr/>
              </p:nvSpPr>
              <p:spPr bwMode="auto">
                <a:xfrm>
                  <a:off x="2077" y="21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" name="Freeform 1899"/>
                <p:cNvSpPr>
                  <a:spLocks/>
                </p:cNvSpPr>
                <p:nvPr/>
              </p:nvSpPr>
              <p:spPr bwMode="auto">
                <a:xfrm>
                  <a:off x="2079" y="211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" name="Freeform 1900"/>
                <p:cNvSpPr>
                  <a:spLocks/>
                </p:cNvSpPr>
                <p:nvPr/>
              </p:nvSpPr>
              <p:spPr bwMode="auto">
                <a:xfrm>
                  <a:off x="2078" y="211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" name="Freeform 1901"/>
                <p:cNvSpPr>
                  <a:spLocks/>
                </p:cNvSpPr>
                <p:nvPr/>
              </p:nvSpPr>
              <p:spPr bwMode="auto">
                <a:xfrm>
                  <a:off x="2078" y="21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" name="Freeform 1902"/>
                <p:cNvSpPr>
                  <a:spLocks/>
                </p:cNvSpPr>
                <p:nvPr/>
              </p:nvSpPr>
              <p:spPr bwMode="auto">
                <a:xfrm>
                  <a:off x="2077" y="21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" name="Freeform 1903"/>
                <p:cNvSpPr>
                  <a:spLocks/>
                </p:cNvSpPr>
                <p:nvPr/>
              </p:nvSpPr>
              <p:spPr bwMode="auto">
                <a:xfrm>
                  <a:off x="2061" y="25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" name="Freeform 1904"/>
                <p:cNvSpPr>
                  <a:spLocks/>
                </p:cNvSpPr>
                <p:nvPr/>
              </p:nvSpPr>
              <p:spPr bwMode="auto">
                <a:xfrm>
                  <a:off x="2040" y="2206"/>
                  <a:ext cx="3" cy="11"/>
                </a:xfrm>
                <a:custGeom>
                  <a:avLst/>
                  <a:gdLst>
                    <a:gd name="T0" fmla="*/ 3 w 3"/>
                    <a:gd name="T1" fmla="*/ 12 h 12"/>
                    <a:gd name="T2" fmla="*/ 1 w 3"/>
                    <a:gd name="T3" fmla="*/ 0 h 12"/>
                    <a:gd name="T4" fmla="*/ 3 w 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2">
                      <a:moveTo>
                        <a:pt x="3" y="12"/>
                      </a:moveTo>
                      <a:cubicBezTo>
                        <a:pt x="1" y="9"/>
                        <a:pt x="0" y="3"/>
                        <a:pt x="1" y="0"/>
                      </a:cubicBezTo>
                      <a:cubicBezTo>
                        <a:pt x="0" y="3"/>
                        <a:pt x="0" y="9"/>
                        <a:pt x="3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" name="Freeform 1905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" name="Freeform 1906"/>
                <p:cNvSpPr>
                  <a:spLocks/>
                </p:cNvSpPr>
                <p:nvPr/>
              </p:nvSpPr>
              <p:spPr bwMode="auto">
                <a:xfrm>
                  <a:off x="2027" y="2480"/>
                  <a:ext cx="3" cy="1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8" name="Freeform 1907"/>
                <p:cNvSpPr>
                  <a:spLocks/>
                </p:cNvSpPr>
                <p:nvPr/>
              </p:nvSpPr>
              <p:spPr bwMode="auto">
                <a:xfrm>
                  <a:off x="2060" y="25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9" name="Freeform 1908"/>
                <p:cNvSpPr>
                  <a:spLocks/>
                </p:cNvSpPr>
                <p:nvPr/>
              </p:nvSpPr>
              <p:spPr bwMode="auto">
                <a:xfrm>
                  <a:off x="2062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0" name="Freeform 1909"/>
                <p:cNvSpPr>
                  <a:spLocks/>
                </p:cNvSpPr>
                <p:nvPr/>
              </p:nvSpPr>
              <p:spPr bwMode="auto">
                <a:xfrm>
                  <a:off x="2060" y="251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1" name="Freeform 1910"/>
                <p:cNvSpPr>
                  <a:spLocks/>
                </p:cNvSpPr>
                <p:nvPr/>
              </p:nvSpPr>
              <p:spPr bwMode="auto">
                <a:xfrm>
                  <a:off x="2049" y="21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2" name="Freeform 1911"/>
                <p:cNvSpPr>
                  <a:spLocks/>
                </p:cNvSpPr>
                <p:nvPr/>
              </p:nvSpPr>
              <p:spPr bwMode="auto">
                <a:xfrm>
                  <a:off x="2061" y="25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3" name="Freeform 1912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4" name="Freeform 1913"/>
                <p:cNvSpPr>
                  <a:spLocks/>
                </p:cNvSpPr>
                <p:nvPr/>
              </p:nvSpPr>
              <p:spPr bwMode="auto">
                <a:xfrm>
                  <a:off x="2079" y="21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5" name="Freeform 1914"/>
                <p:cNvSpPr>
                  <a:spLocks/>
                </p:cNvSpPr>
                <p:nvPr/>
              </p:nvSpPr>
              <p:spPr bwMode="auto">
                <a:xfrm>
                  <a:off x="2060" y="252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6" name="Freeform 1915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7" name="Freeform 1916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8" name="Freeform 1917"/>
                <p:cNvSpPr>
                  <a:spLocks/>
                </p:cNvSpPr>
                <p:nvPr/>
              </p:nvSpPr>
              <p:spPr bwMode="auto">
                <a:xfrm>
                  <a:off x="2027" y="240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9" name="Freeform 1918"/>
                <p:cNvSpPr>
                  <a:spLocks/>
                </p:cNvSpPr>
                <p:nvPr/>
              </p:nvSpPr>
              <p:spPr bwMode="auto">
                <a:xfrm>
                  <a:off x="2131" y="2070"/>
                  <a:ext cx="88" cy="91"/>
                </a:xfrm>
                <a:custGeom>
                  <a:avLst/>
                  <a:gdLst>
                    <a:gd name="T0" fmla="*/ 49 w 92"/>
                    <a:gd name="T1" fmla="*/ 5 h 95"/>
                    <a:gd name="T2" fmla="*/ 48 w 92"/>
                    <a:gd name="T3" fmla="*/ 5 h 95"/>
                    <a:gd name="T4" fmla="*/ 46 w 92"/>
                    <a:gd name="T5" fmla="*/ 4 h 95"/>
                    <a:gd name="T6" fmla="*/ 44 w 92"/>
                    <a:gd name="T7" fmla="*/ 3 h 95"/>
                    <a:gd name="T8" fmla="*/ 35 w 92"/>
                    <a:gd name="T9" fmla="*/ 0 h 95"/>
                    <a:gd name="T10" fmla="*/ 20 w 92"/>
                    <a:gd name="T11" fmla="*/ 2 h 95"/>
                    <a:gd name="T12" fmla="*/ 5 w 92"/>
                    <a:gd name="T13" fmla="*/ 12 h 95"/>
                    <a:gd name="T14" fmla="*/ 0 w 92"/>
                    <a:gd name="T15" fmla="*/ 32 h 95"/>
                    <a:gd name="T16" fmla="*/ 1 w 92"/>
                    <a:gd name="T17" fmla="*/ 33 h 95"/>
                    <a:gd name="T18" fmla="*/ 3 w 92"/>
                    <a:gd name="T19" fmla="*/ 35 h 95"/>
                    <a:gd name="T20" fmla="*/ 5 w 92"/>
                    <a:gd name="T21" fmla="*/ 37 h 95"/>
                    <a:gd name="T22" fmla="*/ 7 w 92"/>
                    <a:gd name="T23" fmla="*/ 39 h 95"/>
                    <a:gd name="T24" fmla="*/ 9 w 92"/>
                    <a:gd name="T25" fmla="*/ 41 h 95"/>
                    <a:gd name="T26" fmla="*/ 11 w 92"/>
                    <a:gd name="T27" fmla="*/ 43 h 95"/>
                    <a:gd name="T28" fmla="*/ 18 w 92"/>
                    <a:gd name="T29" fmla="*/ 48 h 95"/>
                    <a:gd name="T30" fmla="*/ 38 w 92"/>
                    <a:gd name="T31" fmla="*/ 59 h 95"/>
                    <a:gd name="T32" fmla="*/ 51 w 92"/>
                    <a:gd name="T33" fmla="*/ 65 h 95"/>
                    <a:gd name="T34" fmla="*/ 60 w 92"/>
                    <a:gd name="T35" fmla="*/ 71 h 95"/>
                    <a:gd name="T36" fmla="*/ 56 w 92"/>
                    <a:gd name="T37" fmla="*/ 77 h 95"/>
                    <a:gd name="T38" fmla="*/ 49 w 92"/>
                    <a:gd name="T39" fmla="*/ 92 h 95"/>
                    <a:gd name="T40" fmla="*/ 57 w 92"/>
                    <a:gd name="T41" fmla="*/ 94 h 95"/>
                    <a:gd name="T42" fmla="*/ 61 w 92"/>
                    <a:gd name="T43" fmla="*/ 94 h 95"/>
                    <a:gd name="T44" fmla="*/ 63 w 92"/>
                    <a:gd name="T45" fmla="*/ 94 h 95"/>
                    <a:gd name="T46" fmla="*/ 65 w 92"/>
                    <a:gd name="T47" fmla="*/ 94 h 95"/>
                    <a:gd name="T48" fmla="*/ 68 w 92"/>
                    <a:gd name="T49" fmla="*/ 95 h 95"/>
                    <a:gd name="T50" fmla="*/ 76 w 92"/>
                    <a:gd name="T51" fmla="*/ 93 h 95"/>
                    <a:gd name="T52" fmla="*/ 79 w 92"/>
                    <a:gd name="T53" fmla="*/ 91 h 95"/>
                    <a:gd name="T54" fmla="*/ 85 w 92"/>
                    <a:gd name="T55" fmla="*/ 88 h 95"/>
                    <a:gd name="T56" fmla="*/ 89 w 92"/>
                    <a:gd name="T57" fmla="*/ 75 h 95"/>
                    <a:gd name="T58" fmla="*/ 89 w 92"/>
                    <a:gd name="T59" fmla="*/ 72 h 95"/>
                    <a:gd name="T60" fmla="*/ 89 w 92"/>
                    <a:gd name="T61" fmla="*/ 71 h 95"/>
                    <a:gd name="T62" fmla="*/ 89 w 92"/>
                    <a:gd name="T63" fmla="*/ 70 h 95"/>
                    <a:gd name="T64" fmla="*/ 90 w 92"/>
                    <a:gd name="T65" fmla="*/ 68 h 95"/>
                    <a:gd name="T66" fmla="*/ 90 w 92"/>
                    <a:gd name="T67" fmla="*/ 67 h 95"/>
                    <a:gd name="T68" fmla="*/ 91 w 92"/>
                    <a:gd name="T69" fmla="*/ 54 h 95"/>
                    <a:gd name="T70" fmla="*/ 85 w 92"/>
                    <a:gd name="T71" fmla="*/ 55 h 95"/>
                    <a:gd name="T72" fmla="*/ 75 w 92"/>
                    <a:gd name="T73" fmla="*/ 42 h 95"/>
                    <a:gd name="T74" fmla="*/ 68 w 92"/>
                    <a:gd name="T75" fmla="*/ 35 h 95"/>
                    <a:gd name="T76" fmla="*/ 68 w 92"/>
                    <a:gd name="T77" fmla="*/ 35 h 95"/>
                    <a:gd name="T78" fmla="*/ 66 w 92"/>
                    <a:gd name="T79" fmla="*/ 34 h 95"/>
                    <a:gd name="T80" fmla="*/ 52 w 92"/>
                    <a:gd name="T81" fmla="*/ 31 h 95"/>
                    <a:gd name="T82" fmla="*/ 50 w 92"/>
                    <a:gd name="T83" fmla="*/ 13 h 95"/>
                    <a:gd name="T84" fmla="*/ 51 w 92"/>
                    <a:gd name="T85" fmla="*/ 6 h 95"/>
                    <a:gd name="T86" fmla="*/ 51 w 92"/>
                    <a:gd name="T87" fmla="*/ 6 h 95"/>
                    <a:gd name="T88" fmla="*/ 51 w 92"/>
                    <a:gd name="T89" fmla="*/ 5 h 95"/>
                    <a:gd name="T90" fmla="*/ 49 w 92"/>
                    <a:gd name="T91" fmla="*/ 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" h="95">
                      <a:moveTo>
                        <a:pt x="49" y="5"/>
                      </a:move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3" y="2"/>
                        <a:pt x="41" y="0"/>
                        <a:pt x="39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2" y="0"/>
                        <a:pt x="29" y="0"/>
                        <a:pt x="27" y="1"/>
                      </a:cubicBezTo>
                      <a:cubicBezTo>
                        <a:pt x="25" y="2"/>
                        <a:pt x="22" y="2"/>
                        <a:pt x="20" y="2"/>
                      </a:cubicBezTo>
                      <a:cubicBezTo>
                        <a:pt x="18" y="2"/>
                        <a:pt x="15" y="2"/>
                        <a:pt x="13" y="4"/>
                      </a:cubicBezTo>
                      <a:cubicBezTo>
                        <a:pt x="9" y="6"/>
                        <a:pt x="5" y="11"/>
                        <a:pt x="5" y="12"/>
                      </a:cubicBezTo>
                      <a:cubicBezTo>
                        <a:pt x="6" y="14"/>
                        <a:pt x="5" y="30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3" y="35"/>
                        <a:pt x="4" y="36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2" y="44"/>
                        <a:pt x="13" y="44"/>
                      </a:cubicBezTo>
                      <a:cubicBezTo>
                        <a:pt x="15" y="46"/>
                        <a:pt x="17" y="47"/>
                        <a:pt x="18" y="48"/>
                      </a:cubicBezTo>
                      <a:cubicBezTo>
                        <a:pt x="20" y="50"/>
                        <a:pt x="21" y="51"/>
                        <a:pt x="25" y="52"/>
                      </a:cubicBezTo>
                      <a:cubicBezTo>
                        <a:pt x="33" y="52"/>
                        <a:pt x="36" y="56"/>
                        <a:pt x="38" y="59"/>
                      </a:cubicBezTo>
                      <a:cubicBezTo>
                        <a:pt x="39" y="60"/>
                        <a:pt x="45" y="62"/>
                        <a:pt x="49" y="64"/>
                      </a:cubicBezTo>
                      <a:cubicBezTo>
                        <a:pt x="50" y="64"/>
                        <a:pt x="51" y="65"/>
                        <a:pt x="51" y="65"/>
                      </a:cubicBezTo>
                      <a:cubicBezTo>
                        <a:pt x="57" y="67"/>
                        <a:pt x="59" y="68"/>
                        <a:pt x="60" y="70"/>
                      </a:cubicBezTo>
                      <a:cubicBezTo>
                        <a:pt x="60" y="70"/>
                        <a:pt x="60" y="71"/>
                        <a:pt x="60" y="71"/>
                      </a:cubicBezTo>
                      <a:cubicBezTo>
                        <a:pt x="60" y="73"/>
                        <a:pt x="59" y="74"/>
                        <a:pt x="57" y="76"/>
                      </a:cubicBezTo>
                      <a:cubicBezTo>
                        <a:pt x="57" y="76"/>
                        <a:pt x="57" y="77"/>
                        <a:pt x="56" y="77"/>
                      </a:cubicBezTo>
                      <a:cubicBezTo>
                        <a:pt x="54" y="80"/>
                        <a:pt x="51" y="83"/>
                        <a:pt x="51" y="86"/>
                      </a:cubicBezTo>
                      <a:cubicBezTo>
                        <a:pt x="51" y="89"/>
                        <a:pt x="50" y="91"/>
                        <a:pt x="49" y="92"/>
                      </a:cubicBezTo>
                      <a:cubicBezTo>
                        <a:pt x="49" y="92"/>
                        <a:pt x="50" y="93"/>
                        <a:pt x="50" y="93"/>
                      </a:cubicBezTo>
                      <a:cubicBezTo>
                        <a:pt x="53" y="93"/>
                        <a:pt x="55" y="93"/>
                        <a:pt x="57" y="94"/>
                      </a:cubicBezTo>
                      <a:cubicBezTo>
                        <a:pt x="57" y="94"/>
                        <a:pt x="58" y="94"/>
                        <a:pt x="58" y="94"/>
                      </a:cubicBezTo>
                      <a:cubicBezTo>
                        <a:pt x="59" y="94"/>
                        <a:pt x="60" y="94"/>
                        <a:pt x="61" y="94"/>
                      </a:cubicBezTo>
                      <a:cubicBezTo>
                        <a:pt x="61" y="94"/>
                        <a:pt x="62" y="94"/>
                        <a:pt x="63" y="94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4" y="94"/>
                        <a:pt x="64" y="94"/>
                        <a:pt x="64" y="94"/>
                      </a:cubicBezTo>
                      <a:cubicBezTo>
                        <a:pt x="64" y="94"/>
                        <a:pt x="64" y="94"/>
                        <a:pt x="65" y="94"/>
                      </a:cubicBezTo>
                      <a:cubicBezTo>
                        <a:pt x="65" y="94"/>
                        <a:pt x="66" y="94"/>
                        <a:pt x="66" y="94"/>
                      </a:cubicBezTo>
                      <a:cubicBezTo>
                        <a:pt x="67" y="94"/>
                        <a:pt x="67" y="95"/>
                        <a:pt x="68" y="95"/>
                      </a:cubicBezTo>
                      <a:cubicBezTo>
                        <a:pt x="69" y="95"/>
                        <a:pt x="70" y="95"/>
                        <a:pt x="72" y="94"/>
                      </a:cubicBezTo>
                      <a:cubicBezTo>
                        <a:pt x="73" y="93"/>
                        <a:pt x="74" y="93"/>
                        <a:pt x="76" y="93"/>
                      </a:cubicBezTo>
                      <a:cubicBezTo>
                        <a:pt x="76" y="92"/>
                        <a:pt x="77" y="93"/>
                        <a:pt x="77" y="93"/>
                      </a:cubicBezTo>
                      <a:cubicBezTo>
                        <a:pt x="77" y="93"/>
                        <a:pt x="79" y="92"/>
                        <a:pt x="79" y="91"/>
                      </a:cubicBezTo>
                      <a:cubicBezTo>
                        <a:pt x="81" y="90"/>
                        <a:pt x="83" y="88"/>
                        <a:pt x="85" y="88"/>
                      </a:cubicBezTo>
                      <a:cubicBezTo>
                        <a:pt x="85" y="88"/>
                        <a:pt x="85" y="88"/>
                        <a:pt x="85" y="88"/>
                      </a:cubicBezTo>
                      <a:cubicBezTo>
                        <a:pt x="87" y="87"/>
                        <a:pt x="89" y="79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9" y="70"/>
                        <a:pt x="89" y="70"/>
                        <a:pt x="89" y="69"/>
                      </a:cubicBezTo>
                      <a:cubicBezTo>
                        <a:pt x="89" y="69"/>
                        <a:pt x="89" y="69"/>
                        <a:pt x="90" y="68"/>
                      </a:cubicBezTo>
                      <a:cubicBezTo>
                        <a:pt x="90" y="68"/>
                        <a:pt x="90" y="67"/>
                        <a:pt x="90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5"/>
                        <a:pt x="90" y="65"/>
                      </a:cubicBezTo>
                      <a:cubicBezTo>
                        <a:pt x="91" y="62"/>
                        <a:pt x="92" y="55"/>
                        <a:pt x="91" y="54"/>
                      </a:cubicBezTo>
                      <a:cubicBezTo>
                        <a:pt x="91" y="54"/>
                        <a:pt x="90" y="54"/>
                        <a:pt x="90" y="54"/>
                      </a:cubicBezTo>
                      <a:cubicBezTo>
                        <a:pt x="88" y="54"/>
                        <a:pt x="87" y="55"/>
                        <a:pt x="85" y="55"/>
                      </a:cubicBezTo>
                      <a:cubicBezTo>
                        <a:pt x="84" y="56"/>
                        <a:pt x="84" y="56"/>
                        <a:pt x="83" y="56"/>
                      </a:cubicBezTo>
                      <a:cubicBezTo>
                        <a:pt x="80" y="56"/>
                        <a:pt x="77" y="49"/>
                        <a:pt x="75" y="42"/>
                      </a:cubicBezTo>
                      <a:cubicBezTo>
                        <a:pt x="74" y="39"/>
                        <a:pt x="71" y="34"/>
                        <a:pt x="70" y="34"/>
                      </a:cubicBezTo>
                      <a:cubicBezTo>
                        <a:pt x="70" y="34"/>
                        <a:pt x="69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5" y="34"/>
                        <a:pt x="63" y="33"/>
                        <a:pt x="59" y="33"/>
                      </a:cubicBezTo>
                      <a:cubicBezTo>
                        <a:pt x="56" y="33"/>
                        <a:pt x="53" y="33"/>
                        <a:pt x="52" y="31"/>
                      </a:cubicBezTo>
                      <a:cubicBezTo>
                        <a:pt x="50" y="29"/>
                        <a:pt x="51" y="26"/>
                        <a:pt x="52" y="22"/>
                      </a:cubicBezTo>
                      <a:cubicBezTo>
                        <a:pt x="53" y="18"/>
                        <a:pt x="51" y="16"/>
                        <a:pt x="50" y="13"/>
                      </a:cubicBezTo>
                      <a:cubicBezTo>
                        <a:pt x="49" y="11"/>
                        <a:pt x="48" y="8"/>
                        <a:pt x="51" y="7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0" name="Freeform 1919"/>
                <p:cNvSpPr>
                  <a:spLocks/>
                </p:cNvSpPr>
                <p:nvPr/>
              </p:nvSpPr>
              <p:spPr bwMode="auto">
                <a:xfrm>
                  <a:off x="2216" y="21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1" name="Freeform 1920"/>
                <p:cNvSpPr>
                  <a:spLocks/>
                </p:cNvSpPr>
                <p:nvPr/>
              </p:nvSpPr>
              <p:spPr bwMode="auto">
                <a:xfrm>
                  <a:off x="2216" y="21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2" name="Freeform 1921"/>
                <p:cNvSpPr>
                  <a:spLocks/>
                </p:cNvSpPr>
                <p:nvPr/>
              </p:nvSpPr>
              <p:spPr bwMode="auto">
                <a:xfrm>
                  <a:off x="2217" y="21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3" name="Freeform 1922"/>
                <p:cNvSpPr>
                  <a:spLocks/>
                </p:cNvSpPr>
                <p:nvPr/>
              </p:nvSpPr>
              <p:spPr bwMode="auto">
                <a:xfrm>
                  <a:off x="2195" y="210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4" name="Freeform 1923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5" name="Freeform 1924"/>
                <p:cNvSpPr>
                  <a:spLocks/>
                </p:cNvSpPr>
                <p:nvPr/>
              </p:nvSpPr>
              <p:spPr bwMode="auto">
                <a:xfrm>
                  <a:off x="2180" y="2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6" name="Freeform 192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2 h 3"/>
                    <a:gd name="T3" fmla="*/ 0 h 3"/>
                    <a:gd name="T4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7" name="Freeform 1926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8" name="Freeform 1927"/>
                <p:cNvSpPr>
                  <a:spLocks/>
                </p:cNvSpPr>
                <p:nvPr/>
              </p:nvSpPr>
              <p:spPr bwMode="auto">
                <a:xfrm>
                  <a:off x="2211" y="2122"/>
                  <a:ext cx="6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1 h 2"/>
                    <a:gd name="T4" fmla="*/ 0 w 7"/>
                    <a:gd name="T5" fmla="*/ 2 h 2"/>
                    <a:gd name="T6" fmla="*/ 2 w 7"/>
                    <a:gd name="T7" fmla="*/ 1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cubicBezTo>
                        <a:pt x="5" y="0"/>
                        <a:pt x="4" y="1"/>
                        <a:pt x="2" y="1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4" y="1"/>
                        <a:pt x="5" y="0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9" name="Freeform 1928"/>
                <p:cNvSpPr>
                  <a:spLocks/>
                </p:cNvSpPr>
                <p:nvPr/>
              </p:nvSpPr>
              <p:spPr bwMode="auto">
                <a:xfrm>
                  <a:off x="2138" y="2107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0" name="Freeform 1929"/>
                <p:cNvSpPr>
                  <a:spLocks/>
                </p:cNvSpPr>
                <p:nvPr/>
              </p:nvSpPr>
              <p:spPr bwMode="auto">
                <a:xfrm>
                  <a:off x="2190" y="21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1" name="Freeform 1930"/>
                <p:cNvSpPr>
                  <a:spLocks/>
                </p:cNvSpPr>
                <p:nvPr/>
              </p:nvSpPr>
              <p:spPr bwMode="auto">
                <a:xfrm>
                  <a:off x="2140" y="21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2" name="Freeform 1931"/>
                <p:cNvSpPr>
                  <a:spLocks/>
                </p:cNvSpPr>
                <p:nvPr/>
              </p:nvSpPr>
              <p:spPr bwMode="auto">
                <a:xfrm>
                  <a:off x="2186" y="213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3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2" y="3"/>
                        <a:pt x="3" y="2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3" name="Freeform 1932"/>
                <p:cNvSpPr>
                  <a:spLocks/>
                </p:cNvSpPr>
                <p:nvPr/>
              </p:nvSpPr>
              <p:spPr bwMode="auto">
                <a:xfrm>
                  <a:off x="2213" y="21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4" name="Freeform 1933"/>
                <p:cNvSpPr>
                  <a:spLocks/>
                </p:cNvSpPr>
                <p:nvPr/>
              </p:nvSpPr>
              <p:spPr bwMode="auto">
                <a:xfrm>
                  <a:off x="2204" y="215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5" name="Freeform 1934"/>
                <p:cNvSpPr>
                  <a:spLocks/>
                </p:cNvSpPr>
                <p:nvPr/>
              </p:nvSpPr>
              <p:spPr bwMode="auto">
                <a:xfrm>
                  <a:off x="2194" y="216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6" name="Freeform 193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7" name="Freeform 1936"/>
                <p:cNvSpPr>
                  <a:spLocks/>
                </p:cNvSpPr>
                <p:nvPr/>
              </p:nvSpPr>
              <p:spPr bwMode="auto">
                <a:xfrm>
                  <a:off x="2193" y="216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8" name="Freeform 1937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9" name="Freeform 1938"/>
                <p:cNvSpPr>
                  <a:spLocks/>
                </p:cNvSpPr>
                <p:nvPr/>
              </p:nvSpPr>
              <p:spPr bwMode="auto">
                <a:xfrm>
                  <a:off x="2205" y="215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0" name="Freeform 1939"/>
                <p:cNvSpPr>
                  <a:spLocks/>
                </p:cNvSpPr>
                <p:nvPr/>
              </p:nvSpPr>
              <p:spPr bwMode="auto">
                <a:xfrm>
                  <a:off x="2187" y="216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1" name="Freeform 1940"/>
                <p:cNvSpPr>
                  <a:spLocks/>
                </p:cNvSpPr>
                <p:nvPr/>
              </p:nvSpPr>
              <p:spPr bwMode="auto">
                <a:xfrm>
                  <a:off x="2136" y="2106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2" name="Freeform 1941"/>
                <p:cNvSpPr>
                  <a:spLocks/>
                </p:cNvSpPr>
                <p:nvPr/>
              </p:nvSpPr>
              <p:spPr bwMode="auto">
                <a:xfrm>
                  <a:off x="2132" y="21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3" name="Freeform 1942"/>
                <p:cNvSpPr>
                  <a:spLocks/>
                </p:cNvSpPr>
                <p:nvPr/>
              </p:nvSpPr>
              <p:spPr bwMode="auto">
                <a:xfrm>
                  <a:off x="2131" y="2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4" name="Freeform 1943"/>
                <p:cNvSpPr>
                  <a:spLocks/>
                </p:cNvSpPr>
                <p:nvPr/>
              </p:nvSpPr>
              <p:spPr bwMode="auto">
                <a:xfrm>
                  <a:off x="2142" y="211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5" name="Freeform 1944"/>
                <p:cNvSpPr>
                  <a:spLocks/>
                </p:cNvSpPr>
                <p:nvPr/>
              </p:nvSpPr>
              <p:spPr bwMode="auto">
                <a:xfrm>
                  <a:off x="2134" y="210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6" name="Freeform 194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0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7" name="Freeform 1946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8" name="Freeform 1947"/>
                <p:cNvSpPr>
                  <a:spLocks/>
                </p:cNvSpPr>
                <p:nvPr/>
              </p:nvSpPr>
              <p:spPr bwMode="auto">
                <a:xfrm>
                  <a:off x="1954" y="1721"/>
                  <a:ext cx="125" cy="178"/>
                </a:xfrm>
                <a:custGeom>
                  <a:avLst/>
                  <a:gdLst>
                    <a:gd name="T0" fmla="*/ 43 w 131"/>
                    <a:gd name="T1" fmla="*/ 140 h 186"/>
                    <a:gd name="T2" fmla="*/ 51 w 131"/>
                    <a:gd name="T3" fmla="*/ 147 h 186"/>
                    <a:gd name="T4" fmla="*/ 63 w 131"/>
                    <a:gd name="T5" fmla="*/ 161 h 186"/>
                    <a:gd name="T6" fmla="*/ 85 w 131"/>
                    <a:gd name="T7" fmla="*/ 166 h 186"/>
                    <a:gd name="T8" fmla="*/ 92 w 131"/>
                    <a:gd name="T9" fmla="*/ 165 h 186"/>
                    <a:gd name="T10" fmla="*/ 97 w 131"/>
                    <a:gd name="T11" fmla="*/ 179 h 186"/>
                    <a:gd name="T12" fmla="*/ 100 w 131"/>
                    <a:gd name="T13" fmla="*/ 185 h 186"/>
                    <a:gd name="T14" fmla="*/ 101 w 131"/>
                    <a:gd name="T15" fmla="*/ 185 h 186"/>
                    <a:gd name="T16" fmla="*/ 102 w 131"/>
                    <a:gd name="T17" fmla="*/ 182 h 186"/>
                    <a:gd name="T18" fmla="*/ 103 w 131"/>
                    <a:gd name="T19" fmla="*/ 177 h 186"/>
                    <a:gd name="T20" fmla="*/ 103 w 131"/>
                    <a:gd name="T21" fmla="*/ 173 h 186"/>
                    <a:gd name="T22" fmla="*/ 103 w 131"/>
                    <a:gd name="T23" fmla="*/ 133 h 186"/>
                    <a:gd name="T24" fmla="*/ 102 w 131"/>
                    <a:gd name="T25" fmla="*/ 128 h 186"/>
                    <a:gd name="T26" fmla="*/ 120 w 131"/>
                    <a:gd name="T27" fmla="*/ 119 h 186"/>
                    <a:gd name="T28" fmla="*/ 123 w 131"/>
                    <a:gd name="T29" fmla="*/ 119 h 186"/>
                    <a:gd name="T30" fmla="*/ 125 w 131"/>
                    <a:gd name="T31" fmla="*/ 118 h 186"/>
                    <a:gd name="T32" fmla="*/ 129 w 131"/>
                    <a:gd name="T33" fmla="*/ 117 h 186"/>
                    <a:gd name="T34" fmla="*/ 130 w 131"/>
                    <a:gd name="T35" fmla="*/ 116 h 186"/>
                    <a:gd name="T36" fmla="*/ 130 w 131"/>
                    <a:gd name="T37" fmla="*/ 114 h 186"/>
                    <a:gd name="T38" fmla="*/ 129 w 131"/>
                    <a:gd name="T39" fmla="*/ 101 h 186"/>
                    <a:gd name="T40" fmla="*/ 128 w 131"/>
                    <a:gd name="T41" fmla="*/ 72 h 186"/>
                    <a:gd name="T42" fmla="*/ 98 w 131"/>
                    <a:gd name="T43" fmla="*/ 64 h 186"/>
                    <a:gd name="T44" fmla="*/ 81 w 131"/>
                    <a:gd name="T45" fmla="*/ 63 h 186"/>
                    <a:gd name="T46" fmla="*/ 74 w 131"/>
                    <a:gd name="T47" fmla="*/ 61 h 186"/>
                    <a:gd name="T48" fmla="*/ 69 w 131"/>
                    <a:gd name="T49" fmla="*/ 43 h 186"/>
                    <a:gd name="T50" fmla="*/ 63 w 131"/>
                    <a:gd name="T51" fmla="*/ 39 h 186"/>
                    <a:gd name="T52" fmla="*/ 65 w 131"/>
                    <a:gd name="T53" fmla="*/ 24 h 186"/>
                    <a:gd name="T54" fmla="*/ 77 w 131"/>
                    <a:gd name="T55" fmla="*/ 7 h 186"/>
                    <a:gd name="T56" fmla="*/ 86 w 131"/>
                    <a:gd name="T57" fmla="*/ 2 h 186"/>
                    <a:gd name="T58" fmla="*/ 73 w 131"/>
                    <a:gd name="T59" fmla="*/ 7 h 186"/>
                    <a:gd name="T60" fmla="*/ 55 w 131"/>
                    <a:gd name="T61" fmla="*/ 14 h 186"/>
                    <a:gd name="T62" fmla="*/ 41 w 131"/>
                    <a:gd name="T63" fmla="*/ 19 h 186"/>
                    <a:gd name="T64" fmla="*/ 26 w 131"/>
                    <a:gd name="T65" fmla="*/ 45 h 186"/>
                    <a:gd name="T66" fmla="*/ 20 w 131"/>
                    <a:gd name="T67" fmla="*/ 51 h 186"/>
                    <a:gd name="T68" fmla="*/ 18 w 131"/>
                    <a:gd name="T69" fmla="*/ 53 h 186"/>
                    <a:gd name="T70" fmla="*/ 14 w 131"/>
                    <a:gd name="T71" fmla="*/ 56 h 186"/>
                    <a:gd name="T72" fmla="*/ 18 w 131"/>
                    <a:gd name="T73" fmla="*/ 68 h 186"/>
                    <a:gd name="T74" fmla="*/ 19 w 131"/>
                    <a:gd name="T75" fmla="*/ 102 h 186"/>
                    <a:gd name="T76" fmla="*/ 1 w 131"/>
                    <a:gd name="T77" fmla="*/ 121 h 186"/>
                    <a:gd name="T78" fmla="*/ 3 w 131"/>
                    <a:gd name="T79" fmla="*/ 124 h 186"/>
                    <a:gd name="T80" fmla="*/ 6 w 131"/>
                    <a:gd name="T81" fmla="*/ 126 h 186"/>
                    <a:gd name="T82" fmla="*/ 10 w 131"/>
                    <a:gd name="T83" fmla="*/ 128 h 186"/>
                    <a:gd name="T84" fmla="*/ 12 w 131"/>
                    <a:gd name="T85" fmla="*/ 129 h 186"/>
                    <a:gd name="T86" fmla="*/ 25 w 131"/>
                    <a:gd name="T87" fmla="*/ 136 h 186"/>
                    <a:gd name="T88" fmla="*/ 30 w 131"/>
                    <a:gd name="T89" fmla="*/ 134 h 186"/>
                    <a:gd name="T90" fmla="*/ 31 w 131"/>
                    <a:gd name="T91" fmla="*/ 135 h 186"/>
                    <a:gd name="T92" fmla="*/ 34 w 131"/>
                    <a:gd name="T93" fmla="*/ 137 h 186"/>
                    <a:gd name="T94" fmla="*/ 37 w 131"/>
                    <a:gd name="T95" fmla="*/ 141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186">
                      <a:moveTo>
                        <a:pt x="38" y="141"/>
                      </a:moveTo>
                      <a:cubicBezTo>
                        <a:pt x="39" y="141"/>
                        <a:pt x="40" y="141"/>
                        <a:pt x="40" y="141"/>
                      </a:cubicBezTo>
                      <a:cubicBezTo>
                        <a:pt x="41" y="140"/>
                        <a:pt x="41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5" y="140"/>
                        <a:pt x="45" y="141"/>
                      </a:cubicBezTo>
                      <a:cubicBezTo>
                        <a:pt x="46" y="141"/>
                        <a:pt x="47" y="141"/>
                        <a:pt x="47" y="141"/>
                      </a:cubicBezTo>
                      <a:cubicBezTo>
                        <a:pt x="49" y="142"/>
                        <a:pt x="50" y="145"/>
                        <a:pt x="51" y="147"/>
                      </a:cubicBezTo>
                      <a:cubicBezTo>
                        <a:pt x="51" y="149"/>
                        <a:pt x="52" y="150"/>
                        <a:pt x="53" y="150"/>
                      </a:cubicBezTo>
                      <a:cubicBezTo>
                        <a:pt x="56" y="151"/>
                        <a:pt x="58" y="152"/>
                        <a:pt x="60" y="154"/>
                      </a:cubicBezTo>
                      <a:cubicBezTo>
                        <a:pt x="61" y="156"/>
                        <a:pt x="62" y="158"/>
                        <a:pt x="62" y="160"/>
                      </a:cubicBezTo>
                      <a:cubicBezTo>
                        <a:pt x="62" y="160"/>
                        <a:pt x="62" y="160"/>
                        <a:pt x="63" y="161"/>
                      </a:cubicBezTo>
                      <a:cubicBezTo>
                        <a:pt x="64" y="162"/>
                        <a:pt x="66" y="164"/>
                        <a:pt x="66" y="166"/>
                      </a:cubicBezTo>
                      <a:cubicBezTo>
                        <a:pt x="67" y="167"/>
                        <a:pt x="68" y="167"/>
                        <a:pt x="71" y="167"/>
                      </a:cubicBezTo>
                      <a:cubicBezTo>
                        <a:pt x="73" y="167"/>
                        <a:pt x="75" y="167"/>
                        <a:pt x="76" y="166"/>
                      </a:cubicBezTo>
                      <a:cubicBezTo>
                        <a:pt x="78" y="165"/>
                        <a:pt x="82" y="164"/>
                        <a:pt x="85" y="166"/>
                      </a:cubicBezTo>
                      <a:cubicBezTo>
                        <a:pt x="86" y="166"/>
                        <a:pt x="86" y="165"/>
                        <a:pt x="87" y="165"/>
                      </a:cubicBezTo>
                      <a:cubicBezTo>
                        <a:pt x="88" y="165"/>
                        <a:pt x="89" y="165"/>
                        <a:pt x="90" y="165"/>
                      </a:cubicBezTo>
                      <a:cubicBezTo>
                        <a:pt x="90" y="165"/>
                        <a:pt x="90" y="165"/>
                        <a:pt x="91" y="165"/>
                      </a:cubicBezTo>
                      <a:cubicBezTo>
                        <a:pt x="91" y="165"/>
                        <a:pt x="91" y="165"/>
                        <a:pt x="92" y="165"/>
                      </a:cubicBezTo>
                      <a:cubicBezTo>
                        <a:pt x="98" y="167"/>
                        <a:pt x="101" y="169"/>
                        <a:pt x="101" y="172"/>
                      </a:cubicBezTo>
                      <a:cubicBezTo>
                        <a:pt x="102" y="173"/>
                        <a:pt x="102" y="174"/>
                        <a:pt x="101" y="175"/>
                      </a:cubicBezTo>
                      <a:cubicBezTo>
                        <a:pt x="100" y="176"/>
                        <a:pt x="99" y="177"/>
                        <a:pt x="98" y="178"/>
                      </a:cubicBezTo>
                      <a:cubicBezTo>
                        <a:pt x="98" y="178"/>
                        <a:pt x="98" y="179"/>
                        <a:pt x="97" y="179"/>
                      </a:cubicBezTo>
                      <a:cubicBezTo>
                        <a:pt x="96" y="180"/>
                        <a:pt x="95" y="182"/>
                        <a:pt x="95" y="182"/>
                      </a:cubicBezTo>
                      <a:cubicBezTo>
                        <a:pt x="95" y="182"/>
                        <a:pt x="97" y="183"/>
                        <a:pt x="98" y="184"/>
                      </a:cubicBezTo>
                      <a:cubicBezTo>
                        <a:pt x="98" y="184"/>
                        <a:pt x="99" y="184"/>
                        <a:pt x="99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6"/>
                        <a:pt x="100" y="186"/>
                        <a:pt x="101" y="186"/>
                      </a:cubicBezTo>
                      <a:cubicBezTo>
                        <a:pt x="101" y="186"/>
                        <a:pt x="101" y="186"/>
                        <a:pt x="101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2" y="183"/>
                        <a:pt x="102" y="183"/>
                      </a:cubicBezTo>
                      <a:cubicBezTo>
                        <a:pt x="102" y="183"/>
                        <a:pt x="102" y="183"/>
                        <a:pt x="102" y="182"/>
                      </a:cubicBezTo>
                      <a:cubicBezTo>
                        <a:pt x="102" y="182"/>
                        <a:pt x="102" y="182"/>
                        <a:pt x="102" y="182"/>
                      </a:cubicBezTo>
                      <a:cubicBezTo>
                        <a:pt x="102" y="181"/>
                        <a:pt x="102" y="181"/>
                        <a:pt x="102" y="180"/>
                      </a:cubicBezTo>
                      <a:cubicBezTo>
                        <a:pt x="102" y="180"/>
                        <a:pt x="102" y="180"/>
                        <a:pt x="102" y="180"/>
                      </a:cubicBezTo>
                      <a:cubicBezTo>
                        <a:pt x="102" y="179"/>
                        <a:pt x="103" y="179"/>
                        <a:pt x="103" y="179"/>
                      </a:cubicBezTo>
                      <a:cubicBezTo>
                        <a:pt x="103" y="178"/>
                        <a:pt x="103" y="178"/>
                        <a:pt x="103" y="177"/>
                      </a:cubicBezTo>
                      <a:cubicBezTo>
                        <a:pt x="103" y="177"/>
                        <a:pt x="103" y="177"/>
                        <a:pt x="103" y="177"/>
                      </a:cubicBezTo>
                      <a:cubicBezTo>
                        <a:pt x="103" y="176"/>
                        <a:pt x="103" y="176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3" y="174"/>
                        <a:pt x="103" y="173"/>
                        <a:pt x="103" y="173"/>
                      </a:cubicBezTo>
                      <a:cubicBezTo>
                        <a:pt x="103" y="169"/>
                        <a:pt x="104" y="160"/>
                        <a:pt x="105" y="157"/>
                      </a:cubicBezTo>
                      <a:cubicBezTo>
                        <a:pt x="106" y="154"/>
                        <a:pt x="104" y="152"/>
                        <a:pt x="102" y="149"/>
                      </a:cubicBezTo>
                      <a:cubicBezTo>
                        <a:pt x="100" y="146"/>
                        <a:pt x="98" y="143"/>
                        <a:pt x="98" y="139"/>
                      </a:cubicBezTo>
                      <a:cubicBezTo>
                        <a:pt x="98" y="134"/>
                        <a:pt x="100" y="133"/>
                        <a:pt x="103" y="133"/>
                      </a:cubicBezTo>
                      <a:cubicBezTo>
                        <a:pt x="105" y="132"/>
                        <a:pt x="106" y="132"/>
                        <a:pt x="107" y="132"/>
                      </a:cubicBezTo>
                      <a:cubicBezTo>
                        <a:pt x="107" y="131"/>
                        <a:pt x="107" y="131"/>
                        <a:pt x="107" y="131"/>
                      </a:cubicBezTo>
                      <a:cubicBezTo>
                        <a:pt x="107" y="131"/>
                        <a:pt x="106" y="131"/>
                        <a:pt x="105" y="131"/>
                      </a:cubicBezTo>
                      <a:cubicBezTo>
                        <a:pt x="104" y="130"/>
                        <a:pt x="103" y="129"/>
                        <a:pt x="102" y="128"/>
                      </a:cubicBezTo>
                      <a:cubicBezTo>
                        <a:pt x="101" y="126"/>
                        <a:pt x="100" y="124"/>
                        <a:pt x="101" y="122"/>
                      </a:cubicBezTo>
                      <a:cubicBezTo>
                        <a:pt x="101" y="120"/>
                        <a:pt x="104" y="119"/>
                        <a:pt x="111" y="119"/>
                      </a:cubicBezTo>
                      <a:cubicBezTo>
                        <a:pt x="113" y="119"/>
                        <a:pt x="115" y="119"/>
                        <a:pt x="117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20" y="119"/>
                        <a:pt x="120" y="119"/>
                        <a:pt x="121" y="119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22" y="119"/>
                        <a:pt x="122" y="119"/>
                        <a:pt x="122" y="119"/>
                      </a:cubicBezTo>
                      <a:cubicBezTo>
                        <a:pt x="122" y="119"/>
                        <a:pt x="122" y="119"/>
                        <a:pt x="123" y="119"/>
                      </a:cubicBezTo>
                      <a:cubicBezTo>
                        <a:pt x="123" y="119"/>
                        <a:pt x="123" y="118"/>
                        <a:pt x="124" y="118"/>
                      </a:cubicBezTo>
                      <a:cubicBezTo>
                        <a:pt x="124" y="118"/>
                        <a:pt x="124" y="118"/>
                        <a:pt x="124" y="118"/>
                      </a:cubicBezTo>
                      <a:cubicBezTo>
                        <a:pt x="124" y="118"/>
                        <a:pt x="125" y="118"/>
                        <a:pt x="125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8"/>
                        <a:pt x="126" y="118"/>
                        <a:pt x="127" y="117"/>
                      </a:cubicBezTo>
                      <a:cubicBezTo>
                        <a:pt x="127" y="117"/>
                        <a:pt x="127" y="117"/>
                        <a:pt x="127" y="117"/>
                      </a:cubicBezTo>
                      <a:cubicBezTo>
                        <a:pt x="127" y="117"/>
                        <a:pt x="128" y="117"/>
                        <a:pt x="128" y="117"/>
                      </a:cubicBezTo>
                      <a:cubicBezTo>
                        <a:pt x="128" y="117"/>
                        <a:pt x="128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ubicBezTo>
                        <a:pt x="130" y="115"/>
                        <a:pt x="130" y="115"/>
                        <a:pt x="130" y="115"/>
                      </a:cubicBezTo>
                      <a:cubicBezTo>
                        <a:pt x="130" y="115"/>
                        <a:pt x="130" y="115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3"/>
                        <a:pt x="129" y="113"/>
                        <a:pt x="129" y="113"/>
                      </a:cubicBezTo>
                      <a:cubicBezTo>
                        <a:pt x="128" y="112"/>
                        <a:pt x="127" y="110"/>
                        <a:pt x="126" y="108"/>
                      </a:cubicBezTo>
                      <a:cubicBezTo>
                        <a:pt x="126" y="106"/>
                        <a:pt x="127" y="104"/>
                        <a:pt x="129" y="101"/>
                      </a:cubicBezTo>
                      <a:cubicBezTo>
                        <a:pt x="130" y="101"/>
                        <a:pt x="129" y="100"/>
                        <a:pt x="127" y="97"/>
                      </a:cubicBezTo>
                      <a:cubicBezTo>
                        <a:pt x="126" y="97"/>
                        <a:pt x="125" y="96"/>
                        <a:pt x="125" y="95"/>
                      </a:cubicBezTo>
                      <a:cubicBezTo>
                        <a:pt x="121" y="91"/>
                        <a:pt x="124" y="78"/>
                        <a:pt x="127" y="72"/>
                      </a:cubicBezTo>
                      <a:cubicBezTo>
                        <a:pt x="128" y="72"/>
                        <a:pt x="128" y="72"/>
                        <a:pt x="128" y="72"/>
                      </a:cubicBezTo>
                      <a:cubicBezTo>
                        <a:pt x="128" y="72"/>
                        <a:pt x="127" y="71"/>
                        <a:pt x="124" y="71"/>
                      </a:cubicBezTo>
                      <a:cubicBezTo>
                        <a:pt x="122" y="71"/>
                        <a:pt x="118" y="72"/>
                        <a:pt x="116" y="72"/>
                      </a:cubicBezTo>
                      <a:cubicBezTo>
                        <a:pt x="114" y="72"/>
                        <a:pt x="113" y="72"/>
                        <a:pt x="111" y="72"/>
                      </a:cubicBezTo>
                      <a:cubicBezTo>
                        <a:pt x="106" y="71"/>
                        <a:pt x="102" y="69"/>
                        <a:pt x="98" y="64"/>
                      </a:cubicBezTo>
                      <a:cubicBezTo>
                        <a:pt x="98" y="63"/>
                        <a:pt x="97" y="62"/>
                        <a:pt x="95" y="62"/>
                      </a:cubicBezTo>
                      <a:cubicBezTo>
                        <a:pt x="95" y="62"/>
                        <a:pt x="94" y="62"/>
                        <a:pt x="94" y="62"/>
                      </a:cubicBezTo>
                      <a:cubicBezTo>
                        <a:pt x="92" y="62"/>
                        <a:pt x="91" y="62"/>
                        <a:pt x="89" y="63"/>
                      </a:cubicBezTo>
                      <a:cubicBezTo>
                        <a:pt x="87" y="63"/>
                        <a:pt x="84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77" y="63"/>
                        <a:pt x="75" y="62"/>
                        <a:pt x="74" y="61"/>
                      </a:cubicBezTo>
                      <a:cubicBezTo>
                        <a:pt x="74" y="61"/>
                        <a:pt x="74" y="61"/>
                        <a:pt x="74" y="61"/>
                      </a:cubicBezTo>
                      <a:cubicBezTo>
                        <a:pt x="71" y="58"/>
                        <a:pt x="71" y="53"/>
                        <a:pt x="71" y="50"/>
                      </a:cubicBezTo>
                      <a:cubicBezTo>
                        <a:pt x="71" y="49"/>
                        <a:pt x="71" y="48"/>
                        <a:pt x="71" y="47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2" y="45"/>
                        <a:pt x="71" y="45"/>
                        <a:pt x="69" y="43"/>
                      </a:cubicBezTo>
                      <a:cubicBezTo>
                        <a:pt x="68" y="42"/>
                        <a:pt x="66" y="41"/>
                        <a:pt x="66" y="39"/>
                      </a:cubicBezTo>
                      <a:cubicBezTo>
                        <a:pt x="66" y="39"/>
                        <a:pt x="66" y="38"/>
                        <a:pt x="65" y="38"/>
                      </a:cubicBezTo>
                      <a:cubicBezTo>
                        <a:pt x="64" y="38"/>
                        <a:pt x="64" y="39"/>
                        <a:pt x="63" y="39"/>
                      </a:cubicBez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1" y="39"/>
                        <a:pt x="61" y="38"/>
                        <a:pt x="60" y="37"/>
                      </a:cubicBezTo>
                      <a:cubicBezTo>
                        <a:pt x="60" y="36"/>
                        <a:pt x="60" y="35"/>
                        <a:pt x="61" y="34"/>
                      </a:cubicBezTo>
                      <a:cubicBezTo>
                        <a:pt x="61" y="33"/>
                        <a:pt x="62" y="32"/>
                        <a:pt x="63" y="30"/>
                      </a:cubicBezTo>
                      <a:cubicBezTo>
                        <a:pt x="64" y="29"/>
                        <a:pt x="64" y="28"/>
                        <a:pt x="65" y="24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19"/>
                        <a:pt x="68" y="16"/>
                        <a:pt x="71" y="13"/>
                      </a:cubicBezTo>
                      <a:cubicBezTo>
                        <a:pt x="72" y="12"/>
                        <a:pt x="74" y="11"/>
                        <a:pt x="75" y="9"/>
                      </a:cubicBezTo>
                      <a:cubicBezTo>
                        <a:pt x="75" y="8"/>
                        <a:pt x="76" y="8"/>
                        <a:pt x="77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8" y="7"/>
                        <a:pt x="78" y="7"/>
                        <a:pt x="78" y="6"/>
                      </a:cubicBezTo>
                      <a:cubicBezTo>
                        <a:pt x="79" y="5"/>
                        <a:pt x="81" y="4"/>
                        <a:pt x="82" y="4"/>
                      </a:cubicBezTo>
                      <a:cubicBezTo>
                        <a:pt x="85" y="3"/>
                        <a:pt x="86" y="2"/>
                        <a:pt x="86" y="2"/>
                      </a:cubicBezTo>
                      <a:cubicBezTo>
                        <a:pt x="86" y="2"/>
                        <a:pt x="86" y="1"/>
                        <a:pt x="84" y="1"/>
                      </a:cubicBezTo>
                      <a:cubicBezTo>
                        <a:pt x="84" y="0"/>
                        <a:pt x="84" y="0"/>
                        <a:pt x="83" y="0"/>
                      </a:cubicBezTo>
                      <a:cubicBezTo>
                        <a:pt x="82" y="0"/>
                        <a:pt x="81" y="2"/>
                        <a:pt x="80" y="3"/>
                      </a:cubicBezTo>
                      <a:cubicBezTo>
                        <a:pt x="78" y="5"/>
                        <a:pt x="76" y="6"/>
                        <a:pt x="73" y="7"/>
                      </a:cubicBezTo>
                      <a:cubicBezTo>
                        <a:pt x="70" y="7"/>
                        <a:pt x="69" y="8"/>
                        <a:pt x="67" y="10"/>
                      </a:cubicBezTo>
                      <a:cubicBezTo>
                        <a:pt x="66" y="11"/>
                        <a:pt x="65" y="12"/>
                        <a:pt x="64" y="12"/>
                      </a:cubicBezTo>
                      <a:cubicBezTo>
                        <a:pt x="62" y="13"/>
                        <a:pt x="60" y="14"/>
                        <a:pt x="58" y="14"/>
                      </a:cubicBezTo>
                      <a:cubicBezTo>
                        <a:pt x="57" y="14"/>
                        <a:pt x="55" y="14"/>
                        <a:pt x="55" y="14"/>
                      </a:cubicBezTo>
                      <a:cubicBezTo>
                        <a:pt x="54" y="17"/>
                        <a:pt x="53" y="17"/>
                        <a:pt x="52" y="17"/>
                      </a:cubicBezTo>
                      <a:cubicBezTo>
                        <a:pt x="51" y="17"/>
                        <a:pt x="50" y="17"/>
                        <a:pt x="49" y="16"/>
                      </a:cubicBezTo>
                      <a:cubicBezTo>
                        <a:pt x="48" y="16"/>
                        <a:pt x="48" y="15"/>
                        <a:pt x="47" y="15"/>
                      </a:cubicBezTo>
                      <a:cubicBezTo>
                        <a:pt x="46" y="15"/>
                        <a:pt x="43" y="16"/>
                        <a:pt x="41" y="19"/>
                      </a:cubicBezTo>
                      <a:cubicBezTo>
                        <a:pt x="40" y="21"/>
                        <a:pt x="39" y="22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8"/>
                        <a:pt x="40" y="32"/>
                        <a:pt x="34" y="35"/>
                      </a:cubicBezTo>
                      <a:cubicBezTo>
                        <a:pt x="30" y="38"/>
                        <a:pt x="28" y="42"/>
                        <a:pt x="26" y="45"/>
                      </a:cubicBezTo>
                      <a:cubicBezTo>
                        <a:pt x="25" y="46"/>
                        <a:pt x="24" y="47"/>
                        <a:pt x="23" y="48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19" y="52"/>
                        <a:pt x="19" y="52"/>
                      </a:cubicBezTo>
                      <a:cubicBezTo>
                        <a:pt x="19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7" y="54"/>
                        <a:pt x="17" y="54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5" y="56"/>
                        <a:pt x="15" y="56"/>
                      </a:cubicBezTo>
                      <a:cubicBezTo>
                        <a:pt x="15" y="56"/>
                        <a:pt x="15" y="56"/>
                        <a:pt x="14" y="56"/>
                      </a:cubicBezTo>
                      <a:cubicBezTo>
                        <a:pt x="14" y="57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4" y="59"/>
                        <a:pt x="15" y="60"/>
                        <a:pt x="15" y="60"/>
                      </a:cubicBezTo>
                      <a:cubicBezTo>
                        <a:pt x="18" y="63"/>
                        <a:pt x="18" y="66"/>
                        <a:pt x="18" y="68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20" y="75"/>
                        <a:pt x="18" y="77"/>
                        <a:pt x="17" y="78"/>
                      </a:cubicBezTo>
                      <a:cubicBezTo>
                        <a:pt x="16" y="81"/>
                        <a:pt x="18" y="91"/>
                        <a:pt x="19" y="93"/>
                      </a:cubicBezTo>
                      <a:cubicBezTo>
                        <a:pt x="22" y="96"/>
                        <a:pt x="20" y="99"/>
                        <a:pt x="19" y="102"/>
                      </a:cubicBezTo>
                      <a:cubicBezTo>
                        <a:pt x="18" y="103"/>
                        <a:pt x="18" y="104"/>
                        <a:pt x="17" y="105"/>
                      </a:cubicBezTo>
                      <a:cubicBezTo>
                        <a:pt x="15" y="110"/>
                        <a:pt x="12" y="113"/>
                        <a:pt x="6" y="113"/>
                      </a:cubicBezTo>
                      <a:cubicBezTo>
                        <a:pt x="5" y="113"/>
                        <a:pt x="4" y="115"/>
                        <a:pt x="4" y="117"/>
                      </a:cubicBezTo>
                      <a:cubicBezTo>
                        <a:pt x="3" y="119"/>
                        <a:pt x="3" y="120"/>
                        <a:pt x="1" y="121"/>
                      </a:cubicBezTo>
                      <a:cubicBezTo>
                        <a:pt x="1" y="121"/>
                        <a:pt x="0" y="122"/>
                        <a:pt x="0" y="123"/>
                      </a:cubicBezTo>
                      <a:cubicBezTo>
                        <a:pt x="0" y="123"/>
                        <a:pt x="1" y="123"/>
                        <a:pt x="1" y="123"/>
                      </a:cubicBezTo>
                      <a:cubicBezTo>
                        <a:pt x="1" y="123"/>
                        <a:pt x="1" y="123"/>
                        <a:pt x="2" y="123"/>
                      </a:cubicBezTo>
                      <a:cubicBezTo>
                        <a:pt x="2" y="124"/>
                        <a:pt x="2" y="124"/>
                        <a:pt x="3" y="124"/>
                      </a:cubicBezTo>
                      <a:cubicBezTo>
                        <a:pt x="3" y="124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6"/>
                      </a:cubicBezTo>
                      <a:cubicBezTo>
                        <a:pt x="6" y="127"/>
                        <a:pt x="7" y="127"/>
                        <a:pt x="7" y="127"/>
                      </a:cubicBezTo>
                      <a:cubicBezTo>
                        <a:pt x="7" y="127"/>
                        <a:pt x="8" y="127"/>
                        <a:pt x="8" y="127"/>
                      </a:cubicBezTo>
                      <a:cubicBezTo>
                        <a:pt x="8" y="128"/>
                        <a:pt x="8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4" y="129"/>
                        <a:pt x="16" y="131"/>
                        <a:pt x="17" y="132"/>
                      </a:cubicBezTo>
                      <a:cubicBezTo>
                        <a:pt x="18" y="133"/>
                        <a:pt x="19" y="134"/>
                        <a:pt x="20" y="135"/>
                      </a:cubicBezTo>
                      <a:cubicBezTo>
                        <a:pt x="21" y="135"/>
                        <a:pt x="22" y="136"/>
                        <a:pt x="24" y="136"/>
                      </a:cubicBezTo>
                      <a:cubicBezTo>
                        <a:pt x="24" y="136"/>
                        <a:pt x="24" y="136"/>
                        <a:pt x="25" y="136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7" y="134"/>
                        <a:pt x="27" y="134"/>
                        <a:pt x="28" y="134"/>
                      </a:cubicBezTo>
                      <a:cubicBezTo>
                        <a:pt x="29" y="134"/>
                        <a:pt x="29" y="134"/>
                        <a:pt x="29" y="134"/>
                      </a:cubicBezTo>
                      <a:cubicBezTo>
                        <a:pt x="29" y="134"/>
                        <a:pt x="29" y="134"/>
                        <a:pt x="30" y="134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5"/>
                        <a:pt x="30" y="135"/>
                        <a:pt x="30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3" y="136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4" y="137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5" y="138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40"/>
                        <a:pt x="36" y="140"/>
                        <a:pt x="37" y="141"/>
                      </a:cubicBezTo>
                      <a:cubicBezTo>
                        <a:pt x="37" y="141"/>
                        <a:pt x="37" y="141"/>
                        <a:pt x="37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9" name="Freeform 1948"/>
                <p:cNvSpPr>
                  <a:spLocks/>
                </p:cNvSpPr>
                <p:nvPr/>
              </p:nvSpPr>
              <p:spPr bwMode="auto">
                <a:xfrm>
                  <a:off x="2077" y="1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0" name="Freeform 1949"/>
                <p:cNvSpPr>
                  <a:spLocks/>
                </p:cNvSpPr>
                <p:nvPr/>
              </p:nvSpPr>
              <p:spPr bwMode="auto">
                <a:xfrm>
                  <a:off x="2051" y="189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1" name="Freeform 1950"/>
                <p:cNvSpPr>
                  <a:spLocks/>
                </p:cNvSpPr>
                <p:nvPr/>
              </p:nvSpPr>
              <p:spPr bwMode="auto">
                <a:xfrm>
                  <a:off x="2051" y="18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2" name="Freeform 1951"/>
                <p:cNvSpPr>
                  <a:spLocks/>
                </p:cNvSpPr>
                <p:nvPr/>
              </p:nvSpPr>
              <p:spPr bwMode="auto">
                <a:xfrm>
                  <a:off x="2052" y="1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3" name="Freeform 1952"/>
                <p:cNvSpPr>
                  <a:spLocks/>
                </p:cNvSpPr>
                <p:nvPr/>
              </p:nvSpPr>
              <p:spPr bwMode="auto">
                <a:xfrm>
                  <a:off x="2051" y="18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4" name="Freeform 1953"/>
                <p:cNvSpPr>
                  <a:spLocks/>
                </p:cNvSpPr>
                <p:nvPr/>
              </p:nvSpPr>
              <p:spPr bwMode="auto">
                <a:xfrm>
                  <a:off x="2070" y="1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5" name="Freeform 1954"/>
                <p:cNvSpPr>
                  <a:spLocks/>
                </p:cNvSpPr>
                <p:nvPr/>
              </p:nvSpPr>
              <p:spPr bwMode="auto">
                <a:xfrm>
                  <a:off x="2053" y="188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6" name="Freeform 1955"/>
                <p:cNvSpPr>
                  <a:spLocks/>
                </p:cNvSpPr>
                <p:nvPr/>
              </p:nvSpPr>
              <p:spPr bwMode="auto">
                <a:xfrm>
                  <a:off x="2053" y="188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7" name="Freeform 1956"/>
                <p:cNvSpPr>
                  <a:spLocks/>
                </p:cNvSpPr>
                <p:nvPr/>
              </p:nvSpPr>
              <p:spPr bwMode="auto">
                <a:xfrm>
                  <a:off x="2078" y="183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8" name="Freeform 1957"/>
                <p:cNvSpPr>
                  <a:spLocks/>
                </p:cNvSpPr>
                <p:nvPr/>
              </p:nvSpPr>
              <p:spPr bwMode="auto">
                <a:xfrm>
                  <a:off x="2071" y="1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9" name="Freeform 1958"/>
                <p:cNvSpPr>
                  <a:spLocks/>
                </p:cNvSpPr>
                <p:nvPr/>
              </p:nvSpPr>
              <p:spPr bwMode="auto">
                <a:xfrm>
                  <a:off x="2073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0" name="Freeform 1959"/>
                <p:cNvSpPr>
                  <a:spLocks/>
                </p:cNvSpPr>
                <p:nvPr/>
              </p:nvSpPr>
              <p:spPr bwMode="auto">
                <a:xfrm>
                  <a:off x="2053" y="189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1" name="Freeform 1960"/>
                <p:cNvSpPr>
                  <a:spLocks/>
                </p:cNvSpPr>
                <p:nvPr/>
              </p:nvSpPr>
              <p:spPr bwMode="auto">
                <a:xfrm>
                  <a:off x="2052" y="18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2" name="Freeform 1961"/>
                <p:cNvSpPr>
                  <a:spLocks/>
                </p:cNvSpPr>
                <p:nvPr/>
              </p:nvSpPr>
              <p:spPr bwMode="auto">
                <a:xfrm>
                  <a:off x="2074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3" name="Freeform 1962"/>
                <p:cNvSpPr>
                  <a:spLocks/>
                </p:cNvSpPr>
                <p:nvPr/>
              </p:nvSpPr>
              <p:spPr bwMode="auto">
                <a:xfrm>
                  <a:off x="2076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4" name="Freeform 1963"/>
                <p:cNvSpPr>
                  <a:spLocks/>
                </p:cNvSpPr>
                <p:nvPr/>
              </p:nvSpPr>
              <p:spPr bwMode="auto">
                <a:xfrm>
                  <a:off x="1967" y="17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5" name="Freeform 1964"/>
                <p:cNvSpPr>
                  <a:spLocks/>
                </p:cNvSpPr>
                <p:nvPr/>
              </p:nvSpPr>
              <p:spPr bwMode="auto">
                <a:xfrm>
                  <a:off x="1971" y="1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6" name="Freeform 1965"/>
                <p:cNvSpPr>
                  <a:spLocks/>
                </p:cNvSpPr>
                <p:nvPr/>
              </p:nvSpPr>
              <p:spPr bwMode="auto">
                <a:xfrm>
                  <a:off x="1969" y="17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7" name="Freeform 1966"/>
                <p:cNvSpPr>
                  <a:spLocks/>
                </p:cNvSpPr>
                <p:nvPr/>
              </p:nvSpPr>
              <p:spPr bwMode="auto">
                <a:xfrm>
                  <a:off x="1973" y="176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8" name="Freeform 1967"/>
                <p:cNvSpPr>
                  <a:spLocks/>
                </p:cNvSpPr>
                <p:nvPr/>
              </p:nvSpPr>
              <p:spPr bwMode="auto">
                <a:xfrm>
                  <a:off x="1972" y="17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9" name="Freeform 1968"/>
                <p:cNvSpPr>
                  <a:spLocks/>
                </p:cNvSpPr>
                <p:nvPr/>
              </p:nvSpPr>
              <p:spPr bwMode="auto">
                <a:xfrm>
                  <a:off x="1966" y="17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0" name="Freeform 1969"/>
                <p:cNvSpPr>
                  <a:spLocks/>
                </p:cNvSpPr>
                <p:nvPr/>
              </p:nvSpPr>
              <p:spPr bwMode="auto">
                <a:xfrm>
                  <a:off x="2056" y="1965"/>
                  <a:ext cx="128" cy="142"/>
                </a:xfrm>
                <a:custGeom>
                  <a:avLst/>
                  <a:gdLst>
                    <a:gd name="T0" fmla="*/ 71 w 133"/>
                    <a:gd name="T1" fmla="*/ 137 h 149"/>
                    <a:gd name="T2" fmla="*/ 77 w 133"/>
                    <a:gd name="T3" fmla="*/ 138 h 149"/>
                    <a:gd name="T4" fmla="*/ 78 w 133"/>
                    <a:gd name="T5" fmla="*/ 137 h 149"/>
                    <a:gd name="T6" fmla="*/ 79 w 133"/>
                    <a:gd name="T7" fmla="*/ 124 h 149"/>
                    <a:gd name="T8" fmla="*/ 89 w 133"/>
                    <a:gd name="T9" fmla="*/ 110 h 149"/>
                    <a:gd name="T10" fmla="*/ 113 w 133"/>
                    <a:gd name="T11" fmla="*/ 106 h 149"/>
                    <a:gd name="T12" fmla="*/ 127 w 133"/>
                    <a:gd name="T13" fmla="*/ 111 h 149"/>
                    <a:gd name="T14" fmla="*/ 130 w 133"/>
                    <a:gd name="T15" fmla="*/ 108 h 149"/>
                    <a:gd name="T16" fmla="*/ 131 w 133"/>
                    <a:gd name="T17" fmla="*/ 106 h 149"/>
                    <a:gd name="T18" fmla="*/ 132 w 133"/>
                    <a:gd name="T19" fmla="*/ 91 h 149"/>
                    <a:gd name="T20" fmla="*/ 121 w 133"/>
                    <a:gd name="T21" fmla="*/ 75 h 149"/>
                    <a:gd name="T22" fmla="*/ 104 w 133"/>
                    <a:gd name="T23" fmla="*/ 68 h 149"/>
                    <a:gd name="T24" fmla="*/ 103 w 133"/>
                    <a:gd name="T25" fmla="*/ 56 h 149"/>
                    <a:gd name="T26" fmla="*/ 97 w 133"/>
                    <a:gd name="T27" fmla="*/ 43 h 149"/>
                    <a:gd name="T28" fmla="*/ 91 w 133"/>
                    <a:gd name="T29" fmla="*/ 43 h 149"/>
                    <a:gd name="T30" fmla="*/ 87 w 133"/>
                    <a:gd name="T31" fmla="*/ 43 h 149"/>
                    <a:gd name="T32" fmla="*/ 85 w 133"/>
                    <a:gd name="T33" fmla="*/ 41 h 149"/>
                    <a:gd name="T34" fmla="*/ 84 w 133"/>
                    <a:gd name="T35" fmla="*/ 39 h 149"/>
                    <a:gd name="T36" fmla="*/ 72 w 133"/>
                    <a:gd name="T37" fmla="*/ 33 h 149"/>
                    <a:gd name="T38" fmla="*/ 71 w 133"/>
                    <a:gd name="T39" fmla="*/ 33 h 149"/>
                    <a:gd name="T40" fmla="*/ 68 w 133"/>
                    <a:gd name="T41" fmla="*/ 32 h 149"/>
                    <a:gd name="T42" fmla="*/ 49 w 133"/>
                    <a:gd name="T43" fmla="*/ 23 h 149"/>
                    <a:gd name="T44" fmla="*/ 36 w 133"/>
                    <a:gd name="T45" fmla="*/ 1 h 149"/>
                    <a:gd name="T46" fmla="*/ 19 w 133"/>
                    <a:gd name="T47" fmla="*/ 9 h 149"/>
                    <a:gd name="T48" fmla="*/ 13 w 133"/>
                    <a:gd name="T49" fmla="*/ 12 h 149"/>
                    <a:gd name="T50" fmla="*/ 11 w 133"/>
                    <a:gd name="T51" fmla="*/ 14 h 149"/>
                    <a:gd name="T52" fmla="*/ 9 w 133"/>
                    <a:gd name="T53" fmla="*/ 14 h 149"/>
                    <a:gd name="T54" fmla="*/ 6 w 133"/>
                    <a:gd name="T55" fmla="*/ 14 h 149"/>
                    <a:gd name="T56" fmla="*/ 4 w 133"/>
                    <a:gd name="T57" fmla="*/ 14 h 149"/>
                    <a:gd name="T58" fmla="*/ 6 w 133"/>
                    <a:gd name="T59" fmla="*/ 19 h 149"/>
                    <a:gd name="T60" fmla="*/ 6 w 133"/>
                    <a:gd name="T61" fmla="*/ 34 h 149"/>
                    <a:gd name="T62" fmla="*/ 8 w 133"/>
                    <a:gd name="T63" fmla="*/ 49 h 149"/>
                    <a:gd name="T64" fmla="*/ 5 w 133"/>
                    <a:gd name="T65" fmla="*/ 57 h 149"/>
                    <a:gd name="T66" fmla="*/ 4 w 133"/>
                    <a:gd name="T67" fmla="*/ 69 h 149"/>
                    <a:gd name="T68" fmla="*/ 0 w 133"/>
                    <a:gd name="T69" fmla="*/ 84 h 149"/>
                    <a:gd name="T70" fmla="*/ 0 w 133"/>
                    <a:gd name="T71" fmla="*/ 86 h 149"/>
                    <a:gd name="T72" fmla="*/ 4 w 133"/>
                    <a:gd name="T73" fmla="*/ 91 h 149"/>
                    <a:gd name="T74" fmla="*/ 10 w 133"/>
                    <a:gd name="T75" fmla="*/ 106 h 149"/>
                    <a:gd name="T76" fmla="*/ 11 w 133"/>
                    <a:gd name="T77" fmla="*/ 114 h 149"/>
                    <a:gd name="T78" fmla="*/ 12 w 133"/>
                    <a:gd name="T79" fmla="*/ 126 h 149"/>
                    <a:gd name="T80" fmla="*/ 20 w 133"/>
                    <a:gd name="T81" fmla="*/ 147 h 149"/>
                    <a:gd name="T82" fmla="*/ 20 w 133"/>
                    <a:gd name="T83" fmla="*/ 149 h 149"/>
                    <a:gd name="T84" fmla="*/ 26 w 133"/>
                    <a:gd name="T85" fmla="*/ 145 h 149"/>
                    <a:gd name="T86" fmla="*/ 28 w 133"/>
                    <a:gd name="T87" fmla="*/ 144 h 149"/>
                    <a:gd name="T88" fmla="*/ 38 w 133"/>
                    <a:gd name="T89" fmla="*/ 137 h 149"/>
                    <a:gd name="T90" fmla="*/ 46 w 133"/>
                    <a:gd name="T91" fmla="*/ 139 h 149"/>
                    <a:gd name="T92" fmla="*/ 62 w 133"/>
                    <a:gd name="T93" fmla="*/ 139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3" h="149">
                      <a:moveTo>
                        <a:pt x="71" y="137"/>
                      </a:move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7"/>
                        <a:pt x="77" y="137"/>
                      </a:cubicBezTo>
                      <a:cubicBezTo>
                        <a:pt x="78" y="137"/>
                        <a:pt x="78" y="137"/>
                        <a:pt x="78" y="137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9" y="132"/>
                        <a:pt x="79" y="127"/>
                        <a:pt x="79" y="124"/>
                      </a:cubicBezTo>
                      <a:cubicBezTo>
                        <a:pt x="79" y="124"/>
                        <a:pt x="79" y="124"/>
                        <a:pt x="79" y="124"/>
                      </a:cubicBezTo>
                      <a:cubicBezTo>
                        <a:pt x="79" y="124"/>
                        <a:pt x="79" y="123"/>
                        <a:pt x="79" y="123"/>
                      </a:cubicBezTo>
                      <a:cubicBezTo>
                        <a:pt x="79" y="119"/>
                        <a:pt x="85" y="113"/>
                        <a:pt x="89" y="110"/>
                      </a:cubicBezTo>
                      <a:cubicBezTo>
                        <a:pt x="92" y="108"/>
                        <a:pt x="95" y="108"/>
                        <a:pt x="98" y="108"/>
                      </a:cubicBezTo>
                      <a:cubicBezTo>
                        <a:pt x="100" y="108"/>
                        <a:pt x="102" y="108"/>
                        <a:pt x="103" y="108"/>
                      </a:cubicBezTo>
                      <a:cubicBezTo>
                        <a:pt x="105" y="106"/>
                        <a:pt x="109" y="106"/>
                        <a:pt x="113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20" y="106"/>
                        <a:pt x="123" y="108"/>
                        <a:pt x="125" y="109"/>
                      </a:cubicBezTo>
                      <a:cubicBezTo>
                        <a:pt x="126" y="110"/>
                        <a:pt x="127" y="111"/>
                        <a:pt x="127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9" y="110"/>
                        <a:pt x="130" y="109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1" y="107"/>
                        <a:pt x="131" y="107"/>
                      </a:cubicBezTo>
                      <a:cubicBezTo>
                        <a:pt x="131" y="107"/>
                        <a:pt x="131" y="107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0" y="103"/>
                        <a:pt x="131" y="101"/>
                        <a:pt x="132" y="98"/>
                      </a:cubicBezTo>
                      <a:cubicBezTo>
                        <a:pt x="132" y="96"/>
                        <a:pt x="133" y="93"/>
                        <a:pt x="132" y="91"/>
                      </a:cubicBezTo>
                      <a:cubicBezTo>
                        <a:pt x="132" y="89"/>
                        <a:pt x="130" y="88"/>
                        <a:pt x="129" y="86"/>
                      </a:cubicBezTo>
                      <a:cubicBezTo>
                        <a:pt x="127" y="85"/>
                        <a:pt x="125" y="83"/>
                        <a:pt x="125" y="79"/>
                      </a:cubicBezTo>
                      <a:cubicBezTo>
                        <a:pt x="125" y="76"/>
                        <a:pt x="125" y="75"/>
                        <a:pt x="121" y="75"/>
                      </a:cubicBezTo>
                      <a:cubicBezTo>
                        <a:pt x="120" y="75"/>
                        <a:pt x="119" y="75"/>
                        <a:pt x="118" y="75"/>
                      </a:cubicBezTo>
                      <a:cubicBezTo>
                        <a:pt x="118" y="75"/>
                        <a:pt x="117" y="75"/>
                        <a:pt x="116" y="75"/>
                      </a:cubicBezTo>
                      <a:cubicBezTo>
                        <a:pt x="106" y="75"/>
                        <a:pt x="104" y="71"/>
                        <a:pt x="104" y="68"/>
                      </a:cubicBezTo>
                      <a:cubicBezTo>
                        <a:pt x="104" y="66"/>
                        <a:pt x="103" y="65"/>
                        <a:pt x="102" y="64"/>
                      </a:cubicBezTo>
                      <a:cubicBezTo>
                        <a:pt x="101" y="62"/>
                        <a:pt x="100" y="58"/>
                        <a:pt x="103" y="57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2" y="54"/>
                        <a:pt x="100" y="52"/>
                        <a:pt x="101" y="49"/>
                      </a:cubicBezTo>
                      <a:cubicBezTo>
                        <a:pt x="101" y="47"/>
                        <a:pt x="100" y="46"/>
                        <a:pt x="98" y="44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97" y="43"/>
                        <a:pt x="96" y="43"/>
                        <a:pt x="94" y="43"/>
                      </a:cubicBezTo>
                      <a:cubicBezTo>
                        <a:pt x="94" y="43"/>
                        <a:pt x="93" y="43"/>
                        <a:pt x="93" y="43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0" y="43"/>
                        <a:pt x="89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5" y="42"/>
                        <a:pt x="85" y="42"/>
                        <a:pt x="85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4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4" y="40"/>
                        <a:pt x="84" y="39"/>
                        <a:pt x="84" y="39"/>
                      </a:cubicBezTo>
                      <a:cubicBezTo>
                        <a:pt x="84" y="38"/>
                        <a:pt x="81" y="37"/>
                        <a:pt x="77" y="37"/>
                      </a:cubicBezTo>
                      <a:cubicBezTo>
                        <a:pt x="74" y="37"/>
                        <a:pt x="73" y="34"/>
                        <a:pt x="73" y="33"/>
                      </a:cubicBezTo>
                      <a:cubicBezTo>
                        <a:pt x="73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0" y="33"/>
                        <a:pt x="69" y="33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ubicBezTo>
                        <a:pt x="58" y="32"/>
                        <a:pt x="55" y="29"/>
                        <a:pt x="49" y="23"/>
                      </a:cubicBezTo>
                      <a:cubicBezTo>
                        <a:pt x="44" y="16"/>
                        <a:pt x="44" y="4"/>
                        <a:pt x="45" y="0"/>
                      </a:cubicBezTo>
                      <a:cubicBezTo>
                        <a:pt x="44" y="0"/>
                        <a:pt x="43" y="0"/>
                        <a:pt x="41" y="0"/>
                      </a:cubicBezTo>
                      <a:cubicBezTo>
                        <a:pt x="40" y="0"/>
                        <a:pt x="38" y="1"/>
                        <a:pt x="36" y="1"/>
                      </a:cubicBezTo>
                      <a:cubicBezTo>
                        <a:pt x="34" y="1"/>
                        <a:pt x="30" y="3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8"/>
                        <a:pt x="20" y="8"/>
                        <a:pt x="19" y="9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1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6"/>
                        <a:pt x="5" y="18"/>
                        <a:pt x="6" y="19"/>
                      </a:cubicBezTo>
                      <a:cubicBezTo>
                        <a:pt x="8" y="22"/>
                        <a:pt x="9" y="25"/>
                        <a:pt x="10" y="26"/>
                      </a:cubicBezTo>
                      <a:cubicBezTo>
                        <a:pt x="11" y="31"/>
                        <a:pt x="8" y="33"/>
                        <a:pt x="7" y="34"/>
                      </a:cubicBezTo>
                      <a:cubicBezTo>
                        <a:pt x="7" y="34"/>
                        <a:pt x="7" y="34"/>
                        <a:pt x="6" y="34"/>
                      </a:cubicBezTo>
                      <a:cubicBezTo>
                        <a:pt x="6" y="35"/>
                        <a:pt x="6" y="40"/>
                        <a:pt x="7" y="47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50"/>
                        <a:pt x="7" y="52"/>
                        <a:pt x="6" y="54"/>
                      </a:cubicBezTo>
                      <a:cubicBezTo>
                        <a:pt x="5" y="55"/>
                        <a:pt x="5" y="56"/>
                        <a:pt x="5" y="57"/>
                      </a:cubicBezTo>
                      <a:cubicBezTo>
                        <a:pt x="7" y="59"/>
                        <a:pt x="5" y="62"/>
                        <a:pt x="4" y="64"/>
                      </a:cubicBezTo>
                      <a:cubicBezTo>
                        <a:pt x="3" y="66"/>
                        <a:pt x="2" y="67"/>
                        <a:pt x="2" y="68"/>
                      </a:cubicBezTo>
                      <a:cubicBezTo>
                        <a:pt x="2" y="68"/>
                        <a:pt x="3" y="69"/>
                        <a:pt x="4" y="69"/>
                      </a:cubicBezTo>
                      <a:cubicBezTo>
                        <a:pt x="5" y="70"/>
                        <a:pt x="7" y="71"/>
                        <a:pt x="7" y="73"/>
                      </a:cubicBezTo>
                      <a:cubicBezTo>
                        <a:pt x="7" y="76"/>
                        <a:pt x="3" y="82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6"/>
                        <a:pt x="0" y="87"/>
                        <a:pt x="0" y="87"/>
                      </a:cubicBezTo>
                      <a:cubicBezTo>
                        <a:pt x="1" y="88"/>
                        <a:pt x="2" y="89"/>
                        <a:pt x="4" y="91"/>
                      </a:cubicBezTo>
                      <a:cubicBezTo>
                        <a:pt x="7" y="93"/>
                        <a:pt x="6" y="96"/>
                        <a:pt x="6" y="98"/>
                      </a:cubicBezTo>
                      <a:cubicBezTo>
                        <a:pt x="6" y="100"/>
                        <a:pt x="6" y="102"/>
                        <a:pt x="7" y="103"/>
                      </a:cubicBezTo>
                      <a:cubicBezTo>
                        <a:pt x="8" y="104"/>
                        <a:pt x="9" y="105"/>
                        <a:pt x="10" y="106"/>
                      </a:cubicBezTo>
                      <a:cubicBezTo>
                        <a:pt x="11" y="107"/>
                        <a:pt x="12" y="108"/>
                        <a:pt x="12" y="109"/>
                      </a:cubicBezTo>
                      <a:cubicBezTo>
                        <a:pt x="13" y="111"/>
                        <a:pt x="11" y="112"/>
                        <a:pt x="11" y="112"/>
                      </a:cubicBezTo>
                      <a:cubicBezTo>
                        <a:pt x="11" y="112"/>
                        <a:pt x="11" y="113"/>
                        <a:pt x="11" y="114"/>
                      </a:cubicBezTo>
                      <a:cubicBezTo>
                        <a:pt x="11" y="116"/>
                        <a:pt x="11" y="119"/>
                        <a:pt x="9" y="120"/>
                      </a:cubicBezTo>
                      <a:cubicBezTo>
                        <a:pt x="8" y="120"/>
                        <a:pt x="8" y="121"/>
                        <a:pt x="9" y="121"/>
                      </a:cubicBezTo>
                      <a:cubicBezTo>
                        <a:pt x="9" y="123"/>
                        <a:pt x="11" y="125"/>
                        <a:pt x="12" y="126"/>
                      </a:cubicBezTo>
                      <a:cubicBezTo>
                        <a:pt x="15" y="127"/>
                        <a:pt x="15" y="130"/>
                        <a:pt x="15" y="132"/>
                      </a:cubicBezTo>
                      <a:cubicBezTo>
                        <a:pt x="16" y="134"/>
                        <a:pt x="16" y="136"/>
                        <a:pt x="17" y="137"/>
                      </a:cubicBezTo>
                      <a:cubicBezTo>
                        <a:pt x="19" y="139"/>
                        <a:pt x="19" y="143"/>
                        <a:pt x="20" y="147"/>
                      </a:cubicBezTo>
                      <a:cubicBezTo>
                        <a:pt x="20" y="147"/>
                        <a:pt x="20" y="147"/>
                        <a:pt x="20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8"/>
                        <a:pt x="20" y="149"/>
                        <a:pt x="20" y="149"/>
                      </a:cubicBezTo>
                      <a:cubicBezTo>
                        <a:pt x="21" y="149"/>
                        <a:pt x="22" y="148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5" y="146"/>
                        <a:pt x="25" y="146"/>
                        <a:pt x="26" y="145"/>
                      </a:cubicBezTo>
                      <a:cubicBezTo>
                        <a:pt x="26" y="145"/>
                        <a:pt x="26" y="145"/>
                        <a:pt x="26" y="145"/>
                      </a:cubicBezTo>
                      <a:cubicBezTo>
                        <a:pt x="27" y="145"/>
                        <a:pt x="28" y="144"/>
                        <a:pt x="28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30" y="142"/>
                        <a:pt x="31" y="141"/>
                        <a:pt x="32" y="140"/>
                      </a:cubicBezTo>
                      <a:cubicBezTo>
                        <a:pt x="34" y="138"/>
                        <a:pt x="35" y="137"/>
                        <a:pt x="36" y="137"/>
                      </a:cubicBezTo>
                      <a:cubicBezTo>
                        <a:pt x="37" y="137"/>
                        <a:pt x="37" y="137"/>
                        <a:pt x="38" y="137"/>
                      </a:cubicBezTo>
                      <a:cubicBezTo>
                        <a:pt x="39" y="137"/>
                        <a:pt x="40" y="137"/>
                        <a:pt x="41" y="138"/>
                      </a:cubicBezTo>
                      <a:cubicBezTo>
                        <a:pt x="42" y="139"/>
                        <a:pt x="42" y="139"/>
                        <a:pt x="44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50" y="140"/>
                        <a:pt x="55" y="141"/>
                        <a:pt x="58" y="145"/>
                      </a:cubicBezTo>
                      <a:cubicBezTo>
                        <a:pt x="59" y="144"/>
                        <a:pt x="59" y="143"/>
                        <a:pt x="60" y="142"/>
                      </a:cubicBezTo>
                      <a:cubicBezTo>
                        <a:pt x="60" y="141"/>
                        <a:pt x="61" y="139"/>
                        <a:pt x="62" y="139"/>
                      </a:cubicBezTo>
                      <a:cubicBezTo>
                        <a:pt x="62" y="138"/>
                        <a:pt x="64" y="137"/>
                        <a:pt x="66" y="137"/>
                      </a:cubicBezTo>
                      <a:cubicBezTo>
                        <a:pt x="68" y="137"/>
                        <a:pt x="69" y="137"/>
                        <a:pt x="71" y="1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1" name="Freeform 1970"/>
                <p:cNvSpPr>
                  <a:spLocks/>
                </p:cNvSpPr>
                <p:nvPr/>
              </p:nvSpPr>
              <p:spPr bwMode="auto">
                <a:xfrm>
                  <a:off x="2182" y="20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2" name="Freeform 1971"/>
                <p:cNvSpPr>
                  <a:spLocks/>
                </p:cNvSpPr>
                <p:nvPr/>
              </p:nvSpPr>
              <p:spPr bwMode="auto">
                <a:xfrm>
                  <a:off x="2138" y="200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3" name="Freeform 1972"/>
                <p:cNvSpPr>
                  <a:spLocks/>
                </p:cNvSpPr>
                <p:nvPr/>
              </p:nvSpPr>
              <p:spPr bwMode="auto">
                <a:xfrm>
                  <a:off x="2140" y="2006"/>
                  <a:ext cx="6" cy="0"/>
                </a:xfrm>
                <a:custGeom>
                  <a:avLst/>
                  <a:gdLst>
                    <a:gd name="T0" fmla="*/ 6 w 6"/>
                    <a:gd name="T1" fmla="*/ 0 w 6"/>
                    <a:gd name="T2" fmla="*/ 4 w 6"/>
                    <a:gd name="T3" fmla="*/ 6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6" y="0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4" name="Freeform 1973"/>
                <p:cNvSpPr>
                  <a:spLocks/>
                </p:cNvSpPr>
                <p:nvPr/>
              </p:nvSpPr>
              <p:spPr bwMode="auto">
                <a:xfrm>
                  <a:off x="2060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5" name="Freeform 1974"/>
                <p:cNvSpPr>
                  <a:spLocks/>
                </p:cNvSpPr>
                <p:nvPr/>
              </p:nvSpPr>
              <p:spPr bwMode="auto">
                <a:xfrm>
                  <a:off x="2063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6" name="Freeform 1975"/>
                <p:cNvSpPr>
                  <a:spLocks/>
                </p:cNvSpPr>
                <p:nvPr/>
              </p:nvSpPr>
              <p:spPr bwMode="auto">
                <a:xfrm>
                  <a:off x="2103" y="1987"/>
                  <a:ext cx="15" cy="9"/>
                </a:xfrm>
                <a:custGeom>
                  <a:avLst/>
                  <a:gdLst>
                    <a:gd name="T0" fmla="*/ 15 w 15"/>
                    <a:gd name="T1" fmla="*/ 8 h 9"/>
                    <a:gd name="T2" fmla="*/ 0 w 15"/>
                    <a:gd name="T3" fmla="*/ 0 h 9"/>
                    <a:gd name="T4" fmla="*/ 15 w 15"/>
                    <a:gd name="T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5" y="8"/>
                      </a:moveTo>
                      <a:cubicBezTo>
                        <a:pt x="9" y="9"/>
                        <a:pt x="6" y="6"/>
                        <a:pt x="0" y="0"/>
                      </a:cubicBezTo>
                      <a:cubicBezTo>
                        <a:pt x="6" y="6"/>
                        <a:pt x="9" y="9"/>
                        <a:pt x="15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7" name="Freeform 1976"/>
                <p:cNvSpPr>
                  <a:spLocks/>
                </p:cNvSpPr>
                <p:nvPr/>
              </p:nvSpPr>
              <p:spPr bwMode="auto">
                <a:xfrm>
                  <a:off x="2123" y="1997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8" name="Freeform 1977"/>
                <p:cNvSpPr>
                  <a:spLocks/>
                </p:cNvSpPr>
                <p:nvPr/>
              </p:nvSpPr>
              <p:spPr bwMode="auto">
                <a:xfrm>
                  <a:off x="2181" y="206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9" name="Freeform 1978"/>
                <p:cNvSpPr>
                  <a:spLocks/>
                </p:cNvSpPr>
                <p:nvPr/>
              </p:nvSpPr>
              <p:spPr bwMode="auto">
                <a:xfrm>
                  <a:off x="2138" y="200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0" name="Freeform 1979"/>
                <p:cNvSpPr>
                  <a:spLocks/>
                </p:cNvSpPr>
                <p:nvPr/>
              </p:nvSpPr>
              <p:spPr bwMode="auto">
                <a:xfrm>
                  <a:off x="2179" y="2068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1 w 2"/>
                    <a:gd name="T7" fmla="*/ 2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1" name="Freeform 1980"/>
                <p:cNvSpPr>
                  <a:spLocks/>
                </p:cNvSpPr>
                <p:nvPr/>
              </p:nvSpPr>
              <p:spPr bwMode="auto">
                <a:xfrm>
                  <a:off x="2062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2" name="Freeform 1981"/>
                <p:cNvSpPr>
                  <a:spLocks/>
                </p:cNvSpPr>
                <p:nvPr/>
              </p:nvSpPr>
              <p:spPr bwMode="auto">
                <a:xfrm>
                  <a:off x="2068" y="19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3" name="Freeform 1982"/>
                <p:cNvSpPr>
                  <a:spLocks/>
                </p:cNvSpPr>
                <p:nvPr/>
              </p:nvSpPr>
              <p:spPr bwMode="auto">
                <a:xfrm>
                  <a:off x="2125" y="19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4" name="Freeform 1983"/>
                <p:cNvSpPr>
                  <a:spLocks/>
                </p:cNvSpPr>
                <p:nvPr/>
              </p:nvSpPr>
              <p:spPr bwMode="auto">
                <a:xfrm>
                  <a:off x="2118" y="199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5" name="Freeform 1984"/>
                <p:cNvSpPr>
                  <a:spLocks/>
                </p:cNvSpPr>
                <p:nvPr/>
              </p:nvSpPr>
              <p:spPr bwMode="auto">
                <a:xfrm>
                  <a:off x="2137" y="200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6" name="Freeform 1985"/>
                <p:cNvSpPr>
                  <a:spLocks/>
                </p:cNvSpPr>
                <p:nvPr/>
              </p:nvSpPr>
              <p:spPr bwMode="auto">
                <a:xfrm>
                  <a:off x="2069" y="197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7" name="Freeform 1986"/>
                <p:cNvSpPr>
                  <a:spLocks/>
                </p:cNvSpPr>
                <p:nvPr/>
              </p:nvSpPr>
              <p:spPr bwMode="auto">
                <a:xfrm>
                  <a:off x="2067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8" name="Freeform 1987"/>
                <p:cNvSpPr>
                  <a:spLocks/>
                </p:cNvSpPr>
                <p:nvPr/>
              </p:nvSpPr>
              <p:spPr bwMode="auto">
                <a:xfrm>
                  <a:off x="2065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9" name="Freeform 1988"/>
                <p:cNvSpPr>
                  <a:spLocks/>
                </p:cNvSpPr>
                <p:nvPr/>
              </p:nvSpPr>
              <p:spPr bwMode="auto">
                <a:xfrm>
                  <a:off x="2081" y="210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0" name="Freeform 1989"/>
                <p:cNvSpPr>
                  <a:spLocks/>
                </p:cNvSpPr>
                <p:nvPr/>
              </p:nvSpPr>
              <p:spPr bwMode="auto">
                <a:xfrm>
                  <a:off x="2116" y="2096"/>
                  <a:ext cx="8" cy="2"/>
                </a:xfrm>
                <a:custGeom>
                  <a:avLst/>
                  <a:gdLst>
                    <a:gd name="T0" fmla="*/ 4 w 9"/>
                    <a:gd name="T1" fmla="*/ 0 h 2"/>
                    <a:gd name="T2" fmla="*/ 0 w 9"/>
                    <a:gd name="T3" fmla="*/ 2 h 2"/>
                    <a:gd name="T4" fmla="*/ 4 w 9"/>
                    <a:gd name="T5" fmla="*/ 0 h 2"/>
                    <a:gd name="T6" fmla="*/ 9 w 9"/>
                    <a:gd name="T7" fmla="*/ 0 h 2"/>
                    <a:gd name="T8" fmla="*/ 9 w 9"/>
                    <a:gd name="T9" fmla="*/ 0 h 2"/>
                    <a:gd name="T10" fmla="*/ 4 w 9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">
                      <a:moveTo>
                        <a:pt x="4" y="0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0"/>
                        <a:pt x="6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1" name="Freeform 1990"/>
                <p:cNvSpPr>
                  <a:spLocks/>
                </p:cNvSpPr>
                <p:nvPr/>
              </p:nvSpPr>
              <p:spPr bwMode="auto">
                <a:xfrm>
                  <a:off x="2079" y="2104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2" name="Freeform 1991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2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3" name="Freeform 1992"/>
                <p:cNvSpPr>
                  <a:spLocks/>
                </p:cNvSpPr>
                <p:nvPr/>
              </p:nvSpPr>
              <p:spPr bwMode="auto">
                <a:xfrm>
                  <a:off x="2083" y="2096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4 w 8"/>
                    <a:gd name="T3" fmla="*/ 3 h 7"/>
                    <a:gd name="T4" fmla="*/ 8 w 8"/>
                    <a:gd name="T5" fmla="*/ 0 h 7"/>
                    <a:gd name="T6" fmla="*/ 4 w 8"/>
                    <a:gd name="T7" fmla="*/ 3 h 7"/>
                    <a:gd name="T8" fmla="*/ 0 w 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2" y="6"/>
                        <a:pt x="3" y="4"/>
                        <a:pt x="4" y="3"/>
                      </a:cubicBezTo>
                      <a:cubicBezTo>
                        <a:pt x="6" y="1"/>
                        <a:pt x="7" y="0"/>
                        <a:pt x="8" y="0"/>
                      </a:cubicBezTo>
                      <a:cubicBezTo>
                        <a:pt x="7" y="0"/>
                        <a:pt x="6" y="1"/>
                        <a:pt x="4" y="3"/>
                      </a:cubicBezTo>
                      <a:cubicBezTo>
                        <a:pt x="3" y="4"/>
                        <a:pt x="2" y="5"/>
                        <a:pt x="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4" name="Freeform 1993"/>
                <p:cNvSpPr>
                  <a:spLocks/>
                </p:cNvSpPr>
                <p:nvPr/>
              </p:nvSpPr>
              <p:spPr bwMode="auto">
                <a:xfrm>
                  <a:off x="2076" y="21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5" name="Freeform 1994"/>
                <p:cNvSpPr>
                  <a:spLocks/>
                </p:cNvSpPr>
                <p:nvPr/>
              </p:nvSpPr>
              <p:spPr bwMode="auto">
                <a:xfrm>
                  <a:off x="2076" y="2106"/>
                  <a:ext cx="3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3 w 4"/>
                    <a:gd name="T5" fmla="*/ 0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6" name="Freeform 1995"/>
                <p:cNvSpPr>
                  <a:spLocks/>
                </p:cNvSpPr>
                <p:nvPr/>
              </p:nvSpPr>
              <p:spPr bwMode="auto">
                <a:xfrm>
                  <a:off x="2056" y="2047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0 h 5"/>
                    <a:gd name="T4" fmla="*/ 0 w 4"/>
                    <a:gd name="T5" fmla="*/ 0 h 5"/>
                    <a:gd name="T6" fmla="*/ 0 w 4"/>
                    <a:gd name="T7" fmla="*/ 1 h 5"/>
                    <a:gd name="T8" fmla="*/ 4 w 4"/>
                    <a:gd name="T9" fmla="*/ 5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5"/>
                      </a:cubicBezTo>
                      <a:cubicBezTo>
                        <a:pt x="2" y="3"/>
                        <a:pt x="1" y="2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7" name="Freeform 1996"/>
                <p:cNvSpPr>
                  <a:spLocks/>
                </p:cNvSpPr>
                <p:nvPr/>
              </p:nvSpPr>
              <p:spPr bwMode="auto">
                <a:xfrm>
                  <a:off x="2075" y="210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8" name="Freeform 1997"/>
                <p:cNvSpPr>
                  <a:spLocks/>
                </p:cNvSpPr>
                <p:nvPr/>
              </p:nvSpPr>
              <p:spPr bwMode="auto">
                <a:xfrm>
                  <a:off x="2079" y="210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9" name="Freeform 1998"/>
                <p:cNvSpPr>
                  <a:spLocks/>
                </p:cNvSpPr>
                <p:nvPr/>
              </p:nvSpPr>
              <p:spPr bwMode="auto">
                <a:xfrm>
                  <a:off x="2132" y="20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0" name="Freeform 1999"/>
                <p:cNvSpPr>
                  <a:spLocks/>
                </p:cNvSpPr>
                <p:nvPr/>
              </p:nvSpPr>
              <p:spPr bwMode="auto">
                <a:xfrm>
                  <a:off x="2130" y="209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1" name="Freeform 2000"/>
                <p:cNvSpPr>
                  <a:spLocks/>
                </p:cNvSpPr>
                <p:nvPr/>
              </p:nvSpPr>
              <p:spPr bwMode="auto">
                <a:xfrm>
                  <a:off x="2130" y="20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2" name="Freeform 2001"/>
                <p:cNvSpPr>
                  <a:spLocks/>
                </p:cNvSpPr>
                <p:nvPr/>
              </p:nvSpPr>
              <p:spPr bwMode="auto">
                <a:xfrm>
                  <a:off x="2131" y="20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3" name="Freeform 2002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4" name="Freeform 2003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5" name="Freeform 2004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6" name="Freeform 2005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2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7" name="Freeform 2006"/>
                <p:cNvSpPr>
                  <a:spLocks/>
                </p:cNvSpPr>
                <p:nvPr/>
              </p:nvSpPr>
              <p:spPr bwMode="auto">
                <a:xfrm>
                  <a:off x="1928" y="1859"/>
                  <a:ext cx="134" cy="197"/>
                </a:xfrm>
                <a:custGeom>
                  <a:avLst/>
                  <a:gdLst>
                    <a:gd name="T0" fmla="*/ 130 w 140"/>
                    <a:gd name="T1" fmla="*/ 196 h 206"/>
                    <a:gd name="T2" fmla="*/ 130 w 140"/>
                    <a:gd name="T3" fmla="*/ 193 h 206"/>
                    <a:gd name="T4" fmla="*/ 132 w 140"/>
                    <a:gd name="T5" fmla="*/ 192 h 206"/>
                    <a:gd name="T6" fmla="*/ 136 w 140"/>
                    <a:gd name="T7" fmla="*/ 184 h 206"/>
                    <a:gd name="T8" fmla="*/ 136 w 140"/>
                    <a:gd name="T9" fmla="*/ 171 h 206"/>
                    <a:gd name="T10" fmla="*/ 138 w 140"/>
                    <a:gd name="T11" fmla="*/ 158 h 206"/>
                    <a:gd name="T12" fmla="*/ 137 w 140"/>
                    <a:gd name="T13" fmla="*/ 142 h 206"/>
                    <a:gd name="T14" fmla="*/ 137 w 140"/>
                    <a:gd name="T15" fmla="*/ 132 h 206"/>
                    <a:gd name="T16" fmla="*/ 133 w 140"/>
                    <a:gd name="T17" fmla="*/ 124 h 206"/>
                    <a:gd name="T18" fmla="*/ 126 w 140"/>
                    <a:gd name="T19" fmla="*/ 124 h 206"/>
                    <a:gd name="T20" fmla="*/ 124 w 140"/>
                    <a:gd name="T21" fmla="*/ 124 h 206"/>
                    <a:gd name="T22" fmla="*/ 120 w 140"/>
                    <a:gd name="T23" fmla="*/ 124 h 206"/>
                    <a:gd name="T24" fmla="*/ 117 w 140"/>
                    <a:gd name="T25" fmla="*/ 110 h 206"/>
                    <a:gd name="T26" fmla="*/ 103 w 140"/>
                    <a:gd name="T27" fmla="*/ 113 h 206"/>
                    <a:gd name="T28" fmla="*/ 91 w 140"/>
                    <a:gd name="T29" fmla="*/ 104 h 206"/>
                    <a:gd name="T30" fmla="*/ 85 w 140"/>
                    <a:gd name="T31" fmla="*/ 91 h 206"/>
                    <a:gd name="T32" fmla="*/ 82 w 140"/>
                    <a:gd name="T33" fmla="*/ 81 h 206"/>
                    <a:gd name="T34" fmla="*/ 84 w 140"/>
                    <a:gd name="T35" fmla="*/ 72 h 206"/>
                    <a:gd name="T36" fmla="*/ 89 w 140"/>
                    <a:gd name="T37" fmla="*/ 68 h 206"/>
                    <a:gd name="T38" fmla="*/ 98 w 140"/>
                    <a:gd name="T39" fmla="*/ 51 h 206"/>
                    <a:gd name="T40" fmla="*/ 117 w 140"/>
                    <a:gd name="T41" fmla="*/ 43 h 206"/>
                    <a:gd name="T42" fmla="*/ 120 w 140"/>
                    <a:gd name="T43" fmla="*/ 42 h 206"/>
                    <a:gd name="T44" fmla="*/ 119 w 140"/>
                    <a:gd name="T45" fmla="*/ 41 h 206"/>
                    <a:gd name="T46" fmla="*/ 125 w 140"/>
                    <a:gd name="T47" fmla="*/ 29 h 206"/>
                    <a:gd name="T48" fmla="*/ 110 w 140"/>
                    <a:gd name="T49" fmla="*/ 25 h 206"/>
                    <a:gd name="T50" fmla="*/ 95 w 140"/>
                    <a:gd name="T51" fmla="*/ 27 h 206"/>
                    <a:gd name="T52" fmla="*/ 87 w 140"/>
                    <a:gd name="T53" fmla="*/ 20 h 206"/>
                    <a:gd name="T54" fmla="*/ 79 w 140"/>
                    <a:gd name="T55" fmla="*/ 10 h 206"/>
                    <a:gd name="T56" fmla="*/ 70 w 140"/>
                    <a:gd name="T57" fmla="*/ 0 h 206"/>
                    <a:gd name="T58" fmla="*/ 67 w 140"/>
                    <a:gd name="T59" fmla="*/ 1 h 206"/>
                    <a:gd name="T60" fmla="*/ 68 w 140"/>
                    <a:gd name="T61" fmla="*/ 2 h 206"/>
                    <a:gd name="T62" fmla="*/ 69 w 140"/>
                    <a:gd name="T63" fmla="*/ 5 h 206"/>
                    <a:gd name="T64" fmla="*/ 66 w 140"/>
                    <a:gd name="T65" fmla="*/ 10 h 206"/>
                    <a:gd name="T66" fmla="*/ 61 w 140"/>
                    <a:gd name="T67" fmla="*/ 20 h 206"/>
                    <a:gd name="T68" fmla="*/ 31 w 140"/>
                    <a:gd name="T69" fmla="*/ 44 h 206"/>
                    <a:gd name="T70" fmla="*/ 18 w 140"/>
                    <a:gd name="T71" fmla="*/ 50 h 206"/>
                    <a:gd name="T72" fmla="*/ 13 w 140"/>
                    <a:gd name="T73" fmla="*/ 50 h 206"/>
                    <a:gd name="T74" fmla="*/ 9 w 140"/>
                    <a:gd name="T75" fmla="*/ 40 h 206"/>
                    <a:gd name="T76" fmla="*/ 9 w 140"/>
                    <a:gd name="T77" fmla="*/ 39 h 206"/>
                    <a:gd name="T78" fmla="*/ 8 w 140"/>
                    <a:gd name="T79" fmla="*/ 38 h 206"/>
                    <a:gd name="T80" fmla="*/ 4 w 140"/>
                    <a:gd name="T81" fmla="*/ 56 h 206"/>
                    <a:gd name="T82" fmla="*/ 2 w 140"/>
                    <a:gd name="T83" fmla="*/ 64 h 206"/>
                    <a:gd name="T84" fmla="*/ 13 w 140"/>
                    <a:gd name="T85" fmla="*/ 72 h 206"/>
                    <a:gd name="T86" fmla="*/ 30 w 140"/>
                    <a:gd name="T87" fmla="*/ 98 h 206"/>
                    <a:gd name="T88" fmla="*/ 57 w 140"/>
                    <a:gd name="T89" fmla="*/ 155 h 206"/>
                    <a:gd name="T90" fmla="*/ 79 w 140"/>
                    <a:gd name="T91" fmla="*/ 175 h 206"/>
                    <a:gd name="T92" fmla="*/ 125 w 140"/>
                    <a:gd name="T93" fmla="*/ 205 h 206"/>
                    <a:gd name="T94" fmla="*/ 129 w 140"/>
                    <a:gd name="T95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206">
                      <a:moveTo>
                        <a:pt x="130" y="197"/>
                      </a:moveTo>
                      <a:cubicBezTo>
                        <a:pt x="130" y="197"/>
                        <a:pt x="130" y="196"/>
                        <a:pt x="130" y="196"/>
                      </a:cubicBezTo>
                      <a:cubicBezTo>
                        <a:pt x="130" y="196"/>
                        <a:pt x="130" y="196"/>
                        <a:pt x="130" y="196"/>
                      </a:cubicBezTo>
                      <a:cubicBezTo>
                        <a:pt x="130" y="195"/>
                        <a:pt x="130" y="195"/>
                        <a:pt x="130" y="194"/>
                      </a:cubicBezTo>
                      <a:cubicBezTo>
                        <a:pt x="130" y="194"/>
                        <a:pt x="130" y="194"/>
                        <a:pt x="130" y="194"/>
                      </a:cubicBezTo>
                      <a:cubicBezTo>
                        <a:pt x="130" y="194"/>
                        <a:pt x="130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1" y="192"/>
                        <a:pt x="131" y="192"/>
                        <a:pt x="132" y="192"/>
                      </a:cubicBezTo>
                      <a:cubicBezTo>
                        <a:pt x="132" y="192"/>
                        <a:pt x="132" y="192"/>
                        <a:pt x="132" y="192"/>
                      </a:cubicBezTo>
                      <a:cubicBezTo>
                        <a:pt x="133" y="191"/>
                        <a:pt x="135" y="189"/>
                        <a:pt x="136" y="187"/>
                      </a:cubicBezTo>
                      <a:cubicBezTo>
                        <a:pt x="136" y="186"/>
                        <a:pt x="137" y="185"/>
                        <a:pt x="137" y="184"/>
                      </a:cubicBezTo>
                      <a:cubicBezTo>
                        <a:pt x="137" y="184"/>
                        <a:pt x="136" y="184"/>
                        <a:pt x="136" y="184"/>
                      </a:cubicBezTo>
                      <a:cubicBezTo>
                        <a:pt x="134" y="183"/>
                        <a:pt x="132" y="182"/>
                        <a:pt x="132" y="179"/>
                      </a:cubicBezTo>
                      <a:cubicBezTo>
                        <a:pt x="132" y="177"/>
                        <a:pt x="133" y="175"/>
                        <a:pt x="134" y="174"/>
                      </a:cubicBezTo>
                      <a:cubicBezTo>
                        <a:pt x="135" y="173"/>
                        <a:pt x="135" y="171"/>
                        <a:pt x="136" y="171"/>
                      </a:cubicBezTo>
                      <a:cubicBezTo>
                        <a:pt x="134" y="169"/>
                        <a:pt x="135" y="166"/>
                        <a:pt x="136" y="163"/>
                      </a:cubicBezTo>
                      <a:cubicBezTo>
                        <a:pt x="137" y="162"/>
                        <a:pt x="138" y="161"/>
                        <a:pt x="138" y="160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7" y="152"/>
                        <a:pt x="136" y="149"/>
                        <a:pt x="136" y="146"/>
                      </a:cubicBezTo>
                      <a:cubicBezTo>
                        <a:pt x="136" y="145"/>
                        <a:pt x="136" y="144"/>
                        <a:pt x="137" y="144"/>
                      </a:cubicBezTo>
                      <a:cubicBezTo>
                        <a:pt x="137" y="143"/>
                        <a:pt x="137" y="143"/>
                        <a:pt x="137" y="142"/>
                      </a:cubicBezTo>
                      <a:cubicBezTo>
                        <a:pt x="138" y="142"/>
                        <a:pt x="138" y="142"/>
                        <a:pt x="139" y="141"/>
                      </a:cubicBezTo>
                      <a:cubicBezTo>
                        <a:pt x="140" y="140"/>
                        <a:pt x="140" y="140"/>
                        <a:pt x="140" y="139"/>
                      </a:cubicBezTo>
                      <a:cubicBezTo>
                        <a:pt x="139" y="137"/>
                        <a:pt x="138" y="135"/>
                        <a:pt x="137" y="132"/>
                      </a:cubicBezTo>
                      <a:cubicBezTo>
                        <a:pt x="136" y="131"/>
                        <a:pt x="135" y="130"/>
                        <a:pt x="135" y="129"/>
                      </a:cubicBezTo>
                      <a:cubicBezTo>
                        <a:pt x="135" y="128"/>
                        <a:pt x="135" y="128"/>
                        <a:pt x="134" y="128"/>
                      </a:cubicBezTo>
                      <a:cubicBezTo>
                        <a:pt x="134" y="127"/>
                        <a:pt x="133" y="125"/>
                        <a:pt x="133" y="124"/>
                      </a:cubicBezTo>
                      <a:cubicBezTo>
                        <a:pt x="133" y="124"/>
                        <a:pt x="133" y="124"/>
                        <a:pt x="133" y="124"/>
                      </a:cubicBezTo>
                      <a:cubicBezTo>
                        <a:pt x="131" y="124"/>
                        <a:pt x="129" y="124"/>
                        <a:pt x="127" y="124"/>
                      </a:cubicBezTo>
                      <a:cubicBezTo>
                        <a:pt x="127" y="124"/>
                        <a:pt x="126" y="124"/>
                        <a:pt x="126" y="124"/>
                      </a:cubicBezTo>
                      <a:cubicBezTo>
                        <a:pt x="126" y="124"/>
                        <a:pt x="126" y="124"/>
                        <a:pt x="125" y="124"/>
                      </a:cubicBezTo>
                      <a:cubicBezTo>
                        <a:pt x="125" y="124"/>
                        <a:pt x="124" y="124"/>
                        <a:pt x="124" y="124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24" y="125"/>
                        <a:pt x="123" y="125"/>
                        <a:pt x="123" y="125"/>
                      </a:cubicBezTo>
                      <a:cubicBezTo>
                        <a:pt x="123" y="125"/>
                        <a:pt x="123" y="125"/>
                        <a:pt x="123" y="125"/>
                      </a:cubicBezTo>
                      <a:cubicBezTo>
                        <a:pt x="122" y="125"/>
                        <a:pt x="121" y="124"/>
                        <a:pt x="120" y="124"/>
                      </a:cubicBezTo>
                      <a:cubicBezTo>
                        <a:pt x="118" y="122"/>
                        <a:pt x="118" y="117"/>
                        <a:pt x="118" y="110"/>
                      </a:cubicBezTo>
                      <a:cubicBezTo>
                        <a:pt x="118" y="109"/>
                        <a:pt x="118" y="109"/>
                        <a:pt x="118" y="108"/>
                      </a:cubicBezTo>
                      <a:cubicBezTo>
                        <a:pt x="118" y="108"/>
                        <a:pt x="118" y="109"/>
                        <a:pt x="117" y="110"/>
                      </a:cubicBezTo>
                      <a:cubicBezTo>
                        <a:pt x="116" y="113"/>
                        <a:pt x="112" y="113"/>
                        <a:pt x="111" y="113"/>
                      </a:cubicBezTo>
                      <a:cubicBezTo>
                        <a:pt x="109" y="113"/>
                        <a:pt x="108" y="113"/>
                        <a:pt x="107" y="113"/>
                      </a:cubicBezTo>
                      <a:cubicBezTo>
                        <a:pt x="106" y="113"/>
                        <a:pt x="105" y="113"/>
                        <a:pt x="103" y="113"/>
                      </a:cubicBezTo>
                      <a:cubicBezTo>
                        <a:pt x="99" y="113"/>
                        <a:pt x="98" y="109"/>
                        <a:pt x="98" y="107"/>
                      </a:cubicBezTo>
                      <a:cubicBezTo>
                        <a:pt x="98" y="107"/>
                        <a:pt x="97" y="107"/>
                        <a:pt x="97" y="106"/>
                      </a:cubicBezTo>
                      <a:cubicBezTo>
                        <a:pt x="95" y="106"/>
                        <a:pt x="92" y="106"/>
                        <a:pt x="91" y="104"/>
                      </a:cubicBezTo>
                      <a:cubicBezTo>
                        <a:pt x="90" y="103"/>
                        <a:pt x="90" y="102"/>
                        <a:pt x="90" y="100"/>
                      </a:cubicBezTo>
                      <a:cubicBezTo>
                        <a:pt x="90" y="98"/>
                        <a:pt x="89" y="96"/>
                        <a:pt x="87" y="94"/>
                      </a:cubicBezTo>
                      <a:cubicBezTo>
                        <a:pt x="87" y="93"/>
                        <a:pt x="86" y="92"/>
                        <a:pt x="85" y="91"/>
                      </a:cubicBezTo>
                      <a:cubicBezTo>
                        <a:pt x="85" y="90"/>
                        <a:pt x="85" y="90"/>
                        <a:pt x="85" y="90"/>
                      </a:cubicBezTo>
                      <a:cubicBezTo>
                        <a:pt x="83" y="88"/>
                        <a:pt x="81" y="85"/>
                        <a:pt x="81" y="82"/>
                      </a:cubicBezTo>
                      <a:cubicBezTo>
                        <a:pt x="81" y="81"/>
                        <a:pt x="82" y="81"/>
                        <a:pt x="82" y="81"/>
                      </a:cubicBezTo>
                      <a:cubicBezTo>
                        <a:pt x="82" y="80"/>
                        <a:pt x="82" y="80"/>
                        <a:pt x="83" y="79"/>
                      </a:cubicBezTo>
                      <a:cubicBezTo>
                        <a:pt x="83" y="79"/>
                        <a:pt x="83" y="79"/>
                        <a:pt x="83" y="78"/>
                      </a:cubicBezTo>
                      <a:cubicBezTo>
                        <a:pt x="82" y="76"/>
                        <a:pt x="82" y="74"/>
                        <a:pt x="84" y="72"/>
                      </a:cubicBezTo>
                      <a:cubicBezTo>
                        <a:pt x="86" y="71"/>
                        <a:pt x="87" y="70"/>
                        <a:pt x="88" y="69"/>
                      </a:cubicBezTo>
                      <a:cubicBezTo>
                        <a:pt x="88" y="69"/>
                        <a:pt x="89" y="69"/>
                        <a:pt x="89" y="69"/>
                      </a:cubicBezTo>
                      <a:cubicBezTo>
                        <a:pt x="89" y="69"/>
                        <a:pt x="89" y="68"/>
                        <a:pt x="89" y="68"/>
                      </a:cubicBezTo>
                      <a:cubicBezTo>
                        <a:pt x="88" y="65"/>
                        <a:pt x="89" y="62"/>
                        <a:pt x="91" y="61"/>
                      </a:cubicBezTo>
                      <a:cubicBezTo>
                        <a:pt x="92" y="59"/>
                        <a:pt x="92" y="58"/>
                        <a:pt x="92" y="56"/>
                      </a:cubicBezTo>
                      <a:cubicBezTo>
                        <a:pt x="93" y="53"/>
                        <a:pt x="96" y="52"/>
                        <a:pt x="98" y="51"/>
                      </a:cubicBezTo>
                      <a:cubicBezTo>
                        <a:pt x="100" y="50"/>
                        <a:pt x="102" y="50"/>
                        <a:pt x="103" y="48"/>
                      </a:cubicBezTo>
                      <a:cubicBezTo>
                        <a:pt x="106" y="46"/>
                        <a:pt x="109" y="46"/>
                        <a:pt x="111" y="45"/>
                      </a:cubicBezTo>
                      <a:cubicBezTo>
                        <a:pt x="113" y="45"/>
                        <a:pt x="115" y="45"/>
                        <a:pt x="117" y="43"/>
                      </a:cubicBezTo>
                      <a:cubicBezTo>
                        <a:pt x="117" y="43"/>
                        <a:pt x="118" y="43"/>
                        <a:pt x="118" y="42"/>
                      </a:cubicBezTo>
                      <a:cubicBezTo>
                        <a:pt x="118" y="42"/>
                        <a:pt x="119" y="42"/>
                        <a:pt x="119" y="42"/>
                      </a:cubicBezTo>
                      <a:cubicBezTo>
                        <a:pt x="119" y="42"/>
                        <a:pt x="119" y="42"/>
                        <a:pt x="120" y="42"/>
                      </a:cubicBezTo>
                      <a:cubicBezTo>
                        <a:pt x="120" y="42"/>
                        <a:pt x="120" y="42"/>
                        <a:pt x="120" y="42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20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7" y="37"/>
                        <a:pt x="120" y="34"/>
                        <a:pt x="122" y="31"/>
                      </a:cubicBezTo>
                      <a:cubicBezTo>
                        <a:pt x="123" y="30"/>
                        <a:pt x="124" y="29"/>
                        <a:pt x="125" y="29"/>
                      </a:cubicBezTo>
                      <a:cubicBezTo>
                        <a:pt x="124" y="29"/>
                        <a:pt x="124" y="27"/>
                        <a:pt x="117" y="25"/>
                      </a:cubicBezTo>
                      <a:cubicBezTo>
                        <a:pt x="117" y="25"/>
                        <a:pt x="116" y="25"/>
                        <a:pt x="115" y="25"/>
                      </a:cubicBezTo>
                      <a:cubicBezTo>
                        <a:pt x="113" y="26"/>
                        <a:pt x="111" y="26"/>
                        <a:pt x="110" y="25"/>
                      </a:cubicBezTo>
                      <a:cubicBezTo>
                        <a:pt x="109" y="24"/>
                        <a:pt x="106" y="25"/>
                        <a:pt x="105" y="26"/>
                      </a:cubicBezTo>
                      <a:cubicBezTo>
                        <a:pt x="103" y="27"/>
                        <a:pt x="98" y="27"/>
                        <a:pt x="98" y="27"/>
                      </a:cubicBezTo>
                      <a:cubicBezTo>
                        <a:pt x="97" y="27"/>
                        <a:pt x="96" y="27"/>
                        <a:pt x="95" y="27"/>
                      </a:cubicBezTo>
                      <a:cubicBezTo>
                        <a:pt x="93" y="27"/>
                        <a:pt x="91" y="26"/>
                        <a:pt x="90" y="25"/>
                      </a:cubicBezTo>
                      <a:cubicBezTo>
                        <a:pt x="89" y="24"/>
                        <a:pt x="89" y="23"/>
                        <a:pt x="89" y="22"/>
                      </a:cubicBezTo>
                      <a:cubicBezTo>
                        <a:pt x="89" y="21"/>
                        <a:pt x="89" y="21"/>
                        <a:pt x="87" y="20"/>
                      </a:cubicBezTo>
                      <a:cubicBezTo>
                        <a:pt x="86" y="19"/>
                        <a:pt x="84" y="17"/>
                        <a:pt x="85" y="15"/>
                      </a:cubicBezTo>
                      <a:cubicBezTo>
                        <a:pt x="85" y="15"/>
                        <a:pt x="85" y="14"/>
                        <a:pt x="84" y="13"/>
                      </a:cubicBezTo>
                      <a:cubicBezTo>
                        <a:pt x="83" y="11"/>
                        <a:pt x="81" y="10"/>
                        <a:pt x="79" y="10"/>
                      </a:cubicBezTo>
                      <a:cubicBezTo>
                        <a:pt x="76" y="10"/>
                        <a:pt x="75" y="7"/>
                        <a:pt x="74" y="4"/>
                      </a:cubicBezTo>
                      <a:cubicBezTo>
                        <a:pt x="73" y="3"/>
                        <a:pt x="73" y="1"/>
                        <a:pt x="72" y="1"/>
                      </a:cubicBezTo>
                      <a:cubicBezTo>
                        <a:pt x="72" y="1"/>
                        <a:pt x="71" y="0"/>
                        <a:pt x="70" y="0"/>
                      </a:cubicBezTo>
                      <a:cubicBezTo>
                        <a:pt x="70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8" y="1"/>
                        <a:pt x="68" y="1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7"/>
                        <a:pt x="68" y="8"/>
                        <a:pt x="67" y="9"/>
                      </a:cubicBezTo>
                      <a:cubicBezTo>
                        <a:pt x="67" y="9"/>
                        <a:pt x="66" y="9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6" y="10"/>
                        <a:pt x="66" y="11"/>
                        <a:pt x="66" y="11"/>
                      </a:cubicBezTo>
                      <a:cubicBezTo>
                        <a:pt x="66" y="12"/>
                        <a:pt x="65" y="15"/>
                        <a:pt x="61" y="20"/>
                      </a:cubicBezTo>
                      <a:cubicBezTo>
                        <a:pt x="55" y="28"/>
                        <a:pt x="46" y="30"/>
                        <a:pt x="40" y="32"/>
                      </a:cubicBezTo>
                      <a:cubicBezTo>
                        <a:pt x="39" y="32"/>
                        <a:pt x="39" y="32"/>
                        <a:pt x="38" y="33"/>
                      </a:cubicBezTo>
                      <a:cubicBezTo>
                        <a:pt x="35" y="34"/>
                        <a:pt x="33" y="39"/>
                        <a:pt x="31" y="44"/>
                      </a:cubicBezTo>
                      <a:cubicBezTo>
                        <a:pt x="31" y="46"/>
                        <a:pt x="30" y="48"/>
                        <a:pt x="29" y="49"/>
                      </a:cubicBezTo>
                      <a:cubicBezTo>
                        <a:pt x="28" y="52"/>
                        <a:pt x="27" y="55"/>
                        <a:pt x="24" y="55"/>
                      </a:cubicBezTo>
                      <a:cubicBezTo>
                        <a:pt x="21" y="55"/>
                        <a:pt x="19" y="53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5" y="50"/>
                        <a:pt x="14" y="50"/>
                        <a:pt x="13" y="50"/>
                      </a:cubicBezTo>
                      <a:cubicBezTo>
                        <a:pt x="12" y="50"/>
                        <a:pt x="11" y="49"/>
                        <a:pt x="9" y="48"/>
                      </a:cubicBezTo>
                      <a:cubicBezTo>
                        <a:pt x="6" y="45"/>
                        <a:pt x="6" y="44"/>
                        <a:pt x="8" y="41"/>
                      </a:cubicBezTo>
                      <a:cubicBezTo>
                        <a:pt x="8" y="41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5" y="39"/>
                        <a:pt x="3" y="43"/>
                        <a:pt x="1" y="46"/>
                      </a:cubicBezTo>
                      <a:cubicBezTo>
                        <a:pt x="0" y="48"/>
                        <a:pt x="2" y="53"/>
                        <a:pt x="4" y="56"/>
                      </a:cubicBezTo>
                      <a:cubicBezTo>
                        <a:pt x="4" y="58"/>
                        <a:pt x="5" y="59"/>
                        <a:pt x="5" y="60"/>
                      </a:cubicBezTo>
                      <a:cubicBezTo>
                        <a:pt x="5" y="61"/>
                        <a:pt x="6" y="62"/>
                        <a:pt x="5" y="63"/>
                      </a:cubicBezTo>
                      <a:cubicBezTo>
                        <a:pt x="4" y="64"/>
                        <a:pt x="3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3" y="65"/>
                        <a:pt x="7" y="68"/>
                        <a:pt x="9" y="69"/>
                      </a:cubicBezTo>
                      <a:cubicBezTo>
                        <a:pt x="10" y="70"/>
                        <a:pt x="12" y="71"/>
                        <a:pt x="13" y="72"/>
                      </a:cubicBezTo>
                      <a:cubicBezTo>
                        <a:pt x="16" y="74"/>
                        <a:pt x="18" y="77"/>
                        <a:pt x="20" y="81"/>
                      </a:cubicBezTo>
                      <a:cubicBezTo>
                        <a:pt x="22" y="83"/>
                        <a:pt x="23" y="86"/>
                        <a:pt x="25" y="88"/>
                      </a:cubicBezTo>
                      <a:cubicBezTo>
                        <a:pt x="28" y="91"/>
                        <a:pt x="29" y="93"/>
                        <a:pt x="30" y="98"/>
                      </a:cubicBezTo>
                      <a:cubicBezTo>
                        <a:pt x="31" y="100"/>
                        <a:pt x="32" y="102"/>
                        <a:pt x="33" y="105"/>
                      </a:cubicBezTo>
                      <a:cubicBezTo>
                        <a:pt x="37" y="115"/>
                        <a:pt x="45" y="131"/>
                        <a:pt x="50" y="138"/>
                      </a:cubicBezTo>
                      <a:cubicBezTo>
                        <a:pt x="55" y="144"/>
                        <a:pt x="60" y="151"/>
                        <a:pt x="57" y="155"/>
                      </a:cubicBezTo>
                      <a:cubicBezTo>
                        <a:pt x="57" y="156"/>
                        <a:pt x="58" y="160"/>
                        <a:pt x="61" y="163"/>
                      </a:cubicBezTo>
                      <a:cubicBezTo>
                        <a:pt x="62" y="163"/>
                        <a:pt x="64" y="164"/>
                        <a:pt x="65" y="166"/>
                      </a:cubicBezTo>
                      <a:cubicBezTo>
                        <a:pt x="68" y="168"/>
                        <a:pt x="71" y="171"/>
                        <a:pt x="79" y="175"/>
                      </a:cubicBezTo>
                      <a:cubicBezTo>
                        <a:pt x="109" y="190"/>
                        <a:pt x="111" y="194"/>
                        <a:pt x="112" y="196"/>
                      </a:cubicBezTo>
                      <a:cubicBezTo>
                        <a:pt x="114" y="199"/>
                        <a:pt x="121" y="203"/>
                        <a:pt x="124" y="205"/>
                      </a:cubicBezTo>
                      <a:cubicBezTo>
                        <a:pt x="125" y="205"/>
                        <a:pt x="125" y="205"/>
                        <a:pt x="125" y="205"/>
                      </a:cubicBezTo>
                      <a:cubicBezTo>
                        <a:pt x="125" y="205"/>
                        <a:pt x="125" y="206"/>
                        <a:pt x="125" y="206"/>
                      </a:cubicBezTo>
                      <a:cubicBezTo>
                        <a:pt x="126" y="206"/>
                        <a:pt x="126" y="206"/>
                        <a:pt x="126" y="205"/>
                      </a:cubicBezTo>
                      <a:cubicBezTo>
                        <a:pt x="127" y="205"/>
                        <a:pt x="128" y="202"/>
                        <a:pt x="129" y="200"/>
                      </a:cubicBezTo>
                      <a:cubicBezTo>
                        <a:pt x="129" y="199"/>
                        <a:pt x="129" y="198"/>
                        <a:pt x="130" y="197"/>
                      </a:cubicBezTo>
                      <a:cubicBezTo>
                        <a:pt x="130" y="197"/>
                        <a:pt x="130" y="197"/>
                        <a:pt x="130" y="19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8" name="Freeform 2007"/>
                <p:cNvSpPr>
                  <a:spLocks/>
                </p:cNvSpPr>
                <p:nvPr/>
              </p:nvSpPr>
              <p:spPr bwMode="auto">
                <a:xfrm>
                  <a:off x="2040" y="189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9" name="Freeform 2008"/>
                <p:cNvSpPr>
                  <a:spLocks/>
                </p:cNvSpPr>
                <p:nvPr/>
              </p:nvSpPr>
              <p:spPr bwMode="auto">
                <a:xfrm>
                  <a:off x="2043" y="197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0" name="Freeform 2009"/>
                <p:cNvSpPr>
                  <a:spLocks/>
                </p:cNvSpPr>
                <p:nvPr/>
              </p:nvSpPr>
              <p:spPr bwMode="auto">
                <a:xfrm>
                  <a:off x="2006" y="19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1" name="Freeform 2010"/>
                <p:cNvSpPr>
                  <a:spLocks/>
                </p:cNvSpPr>
                <p:nvPr/>
              </p:nvSpPr>
              <p:spPr bwMode="auto">
                <a:xfrm>
                  <a:off x="2050" y="1977"/>
                  <a:ext cx="6" cy="0"/>
                </a:xfrm>
                <a:custGeom>
                  <a:avLst/>
                  <a:gdLst>
                    <a:gd name="T0" fmla="*/ 0 w 6"/>
                    <a:gd name="T1" fmla="*/ 6 w 6"/>
                    <a:gd name="T2" fmla="*/ 6 w 6"/>
                    <a:gd name="T3" fmla="*/ 0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0" y="0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2" name="Freeform 2011"/>
                <p:cNvSpPr>
                  <a:spLocks/>
                </p:cNvSpPr>
                <p:nvPr/>
              </p:nvSpPr>
              <p:spPr bwMode="auto">
                <a:xfrm>
                  <a:off x="2048" y="197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3" name="Freeform 2012"/>
                <p:cNvSpPr>
                  <a:spLocks/>
                </p:cNvSpPr>
                <p:nvPr/>
              </p:nvSpPr>
              <p:spPr bwMode="auto">
                <a:xfrm>
                  <a:off x="2042" y="189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4" name="Freeform 2013"/>
                <p:cNvSpPr>
                  <a:spLocks/>
                </p:cNvSpPr>
                <p:nvPr/>
              </p:nvSpPr>
              <p:spPr bwMode="auto">
                <a:xfrm>
                  <a:off x="2046" y="197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5" name="Freeform 2014"/>
                <p:cNvSpPr>
                  <a:spLocks/>
                </p:cNvSpPr>
                <p:nvPr/>
              </p:nvSpPr>
              <p:spPr bwMode="auto">
                <a:xfrm>
                  <a:off x="2013" y="188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1 w 6"/>
                    <a:gd name="T3" fmla="*/ 3 h 5"/>
                    <a:gd name="T4" fmla="*/ 6 w 6"/>
                    <a:gd name="T5" fmla="*/ 5 h 5"/>
                    <a:gd name="T6" fmla="*/ 1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4"/>
                        <a:pt x="4" y="5"/>
                        <a:pt x="6" y="5"/>
                      </a:cubicBezTo>
                      <a:cubicBezTo>
                        <a:pt x="4" y="5"/>
                        <a:pt x="2" y="4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6" name="Freeform 2015"/>
                <p:cNvSpPr>
                  <a:spLocks/>
                </p:cNvSpPr>
                <p:nvPr/>
              </p:nvSpPr>
              <p:spPr bwMode="auto">
                <a:xfrm>
                  <a:off x="2042" y="18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7" name="Freeform 2016"/>
                <p:cNvSpPr>
                  <a:spLocks/>
                </p:cNvSpPr>
                <p:nvPr/>
              </p:nvSpPr>
              <p:spPr bwMode="auto">
                <a:xfrm>
                  <a:off x="1992" y="1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8" name="Freeform 2017"/>
                <p:cNvSpPr>
                  <a:spLocks/>
                </p:cNvSpPr>
                <p:nvPr/>
              </p:nvSpPr>
              <p:spPr bwMode="auto">
                <a:xfrm>
                  <a:off x="1993" y="1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9" name="Freeform 2018"/>
                <p:cNvSpPr>
                  <a:spLocks/>
                </p:cNvSpPr>
                <p:nvPr/>
              </p:nvSpPr>
              <p:spPr bwMode="auto">
                <a:xfrm>
                  <a:off x="2053" y="20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0" name="Freeform 2019"/>
                <p:cNvSpPr>
                  <a:spLocks/>
                </p:cNvSpPr>
                <p:nvPr/>
              </p:nvSpPr>
              <p:spPr bwMode="auto">
                <a:xfrm>
                  <a:off x="2053" y="204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1" name="Freeform 2020"/>
                <p:cNvSpPr>
                  <a:spLocks/>
                </p:cNvSpPr>
                <p:nvPr/>
              </p:nvSpPr>
              <p:spPr bwMode="auto">
                <a:xfrm>
                  <a:off x="2057" y="1982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1"/>
                        <a:pt x="1" y="2"/>
                        <a:pt x="2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2" name="Freeform 2021"/>
                <p:cNvSpPr>
                  <a:spLocks/>
                </p:cNvSpPr>
                <p:nvPr/>
              </p:nvSpPr>
              <p:spPr bwMode="auto">
                <a:xfrm>
                  <a:off x="2056" y="1977"/>
                  <a:ext cx="0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1" y="3"/>
                        <a:pt x="1" y="4"/>
                      </a:cubicBezTo>
                      <a:cubicBezTo>
                        <a:pt x="1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3" name="Freeform 2022"/>
                <p:cNvSpPr>
                  <a:spLocks/>
                </p:cNvSpPr>
                <p:nvPr/>
              </p:nvSpPr>
              <p:spPr bwMode="auto">
                <a:xfrm>
                  <a:off x="2058" y="1997"/>
                  <a:ext cx="1" cy="1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4" name="Freeform 2023"/>
                <p:cNvSpPr>
                  <a:spLocks/>
                </p:cNvSpPr>
                <p:nvPr/>
              </p:nvSpPr>
              <p:spPr bwMode="auto">
                <a:xfrm>
                  <a:off x="2053" y="20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5" name="Freeform 2024"/>
                <p:cNvSpPr>
                  <a:spLocks/>
                </p:cNvSpPr>
                <p:nvPr/>
              </p:nvSpPr>
              <p:spPr bwMode="auto">
                <a:xfrm>
                  <a:off x="2054" y="204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6" name="Freeform 2025"/>
                <p:cNvSpPr>
                  <a:spLocks/>
                </p:cNvSpPr>
                <p:nvPr/>
              </p:nvSpPr>
              <p:spPr bwMode="auto">
                <a:xfrm>
                  <a:off x="2016" y="1725"/>
                  <a:ext cx="143" cy="120"/>
                </a:xfrm>
                <a:custGeom>
                  <a:avLst/>
                  <a:gdLst>
                    <a:gd name="T0" fmla="*/ 71 w 149"/>
                    <a:gd name="T1" fmla="*/ 118 h 126"/>
                    <a:gd name="T2" fmla="*/ 77 w 149"/>
                    <a:gd name="T3" fmla="*/ 125 h 126"/>
                    <a:gd name="T4" fmla="*/ 85 w 149"/>
                    <a:gd name="T5" fmla="*/ 124 h 126"/>
                    <a:gd name="T6" fmla="*/ 94 w 149"/>
                    <a:gd name="T7" fmla="*/ 121 h 126"/>
                    <a:gd name="T8" fmla="*/ 108 w 149"/>
                    <a:gd name="T9" fmla="*/ 111 h 126"/>
                    <a:gd name="T10" fmla="*/ 109 w 149"/>
                    <a:gd name="T11" fmla="*/ 111 h 126"/>
                    <a:gd name="T12" fmla="*/ 103 w 149"/>
                    <a:gd name="T13" fmla="*/ 110 h 126"/>
                    <a:gd name="T14" fmla="*/ 103 w 149"/>
                    <a:gd name="T15" fmla="*/ 109 h 126"/>
                    <a:gd name="T16" fmla="*/ 99 w 149"/>
                    <a:gd name="T17" fmla="*/ 100 h 126"/>
                    <a:gd name="T18" fmla="*/ 100 w 149"/>
                    <a:gd name="T19" fmla="*/ 87 h 126"/>
                    <a:gd name="T20" fmla="*/ 116 w 149"/>
                    <a:gd name="T21" fmla="*/ 92 h 126"/>
                    <a:gd name="T22" fmla="*/ 117 w 149"/>
                    <a:gd name="T23" fmla="*/ 94 h 126"/>
                    <a:gd name="T24" fmla="*/ 135 w 149"/>
                    <a:gd name="T25" fmla="*/ 84 h 126"/>
                    <a:gd name="T26" fmla="*/ 141 w 149"/>
                    <a:gd name="T27" fmla="*/ 79 h 126"/>
                    <a:gd name="T28" fmla="*/ 138 w 149"/>
                    <a:gd name="T29" fmla="*/ 77 h 126"/>
                    <a:gd name="T30" fmla="*/ 137 w 149"/>
                    <a:gd name="T31" fmla="*/ 75 h 126"/>
                    <a:gd name="T32" fmla="*/ 136 w 149"/>
                    <a:gd name="T33" fmla="*/ 74 h 126"/>
                    <a:gd name="T34" fmla="*/ 135 w 149"/>
                    <a:gd name="T35" fmla="*/ 73 h 126"/>
                    <a:gd name="T36" fmla="*/ 134 w 149"/>
                    <a:gd name="T37" fmla="*/ 67 h 126"/>
                    <a:gd name="T38" fmla="*/ 142 w 149"/>
                    <a:gd name="T39" fmla="*/ 58 h 126"/>
                    <a:gd name="T40" fmla="*/ 141 w 149"/>
                    <a:gd name="T41" fmla="*/ 52 h 126"/>
                    <a:gd name="T42" fmla="*/ 148 w 149"/>
                    <a:gd name="T43" fmla="*/ 43 h 126"/>
                    <a:gd name="T44" fmla="*/ 149 w 149"/>
                    <a:gd name="T45" fmla="*/ 42 h 126"/>
                    <a:gd name="T46" fmla="*/ 133 w 149"/>
                    <a:gd name="T47" fmla="*/ 39 h 126"/>
                    <a:gd name="T48" fmla="*/ 125 w 149"/>
                    <a:gd name="T49" fmla="*/ 26 h 126"/>
                    <a:gd name="T50" fmla="*/ 120 w 149"/>
                    <a:gd name="T51" fmla="*/ 16 h 126"/>
                    <a:gd name="T52" fmla="*/ 90 w 149"/>
                    <a:gd name="T53" fmla="*/ 24 h 126"/>
                    <a:gd name="T54" fmla="*/ 63 w 149"/>
                    <a:gd name="T55" fmla="*/ 19 h 126"/>
                    <a:gd name="T56" fmla="*/ 53 w 149"/>
                    <a:gd name="T57" fmla="*/ 8 h 126"/>
                    <a:gd name="T58" fmla="*/ 38 w 149"/>
                    <a:gd name="T59" fmla="*/ 0 h 126"/>
                    <a:gd name="T60" fmla="*/ 36 w 149"/>
                    <a:gd name="T61" fmla="*/ 7 h 126"/>
                    <a:gd name="T62" fmla="*/ 23 w 149"/>
                    <a:gd name="T63" fmla="*/ 21 h 126"/>
                    <a:gd name="T64" fmla="*/ 10 w 149"/>
                    <a:gd name="T65" fmla="*/ 28 h 126"/>
                    <a:gd name="T66" fmla="*/ 13 w 149"/>
                    <a:gd name="T67" fmla="*/ 8 h 126"/>
                    <a:gd name="T68" fmla="*/ 9 w 149"/>
                    <a:gd name="T69" fmla="*/ 12 h 126"/>
                    <a:gd name="T70" fmla="*/ 1 w 149"/>
                    <a:gd name="T71" fmla="*/ 29 h 126"/>
                    <a:gd name="T72" fmla="*/ 7 w 149"/>
                    <a:gd name="T73" fmla="*/ 36 h 126"/>
                    <a:gd name="T74" fmla="*/ 12 w 149"/>
                    <a:gd name="T75" fmla="*/ 54 h 126"/>
                    <a:gd name="T76" fmla="*/ 29 w 149"/>
                    <a:gd name="T77" fmla="*/ 54 h 126"/>
                    <a:gd name="T78" fmla="*/ 51 w 149"/>
                    <a:gd name="T79" fmla="*/ 64 h 126"/>
                    <a:gd name="T80" fmla="*/ 66 w 149"/>
                    <a:gd name="T81" fmla="*/ 70 h 126"/>
                    <a:gd name="T82" fmla="*/ 67 w 149"/>
                    <a:gd name="T83" fmla="*/ 100 h 126"/>
                    <a:gd name="T84" fmla="*/ 69 w 149"/>
                    <a:gd name="T85" fmla="*/ 113 h 126"/>
                    <a:gd name="T86" fmla="*/ 69 w 149"/>
                    <a:gd name="T87" fmla="*/ 11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9" h="126">
                      <a:moveTo>
                        <a:pt x="69" y="114"/>
                      </a:moveTo>
                      <a:cubicBezTo>
                        <a:pt x="70" y="115"/>
                        <a:pt x="70" y="116"/>
                        <a:pt x="71" y="117"/>
                      </a:cubicBezTo>
                      <a:cubicBezTo>
                        <a:pt x="71" y="117"/>
                        <a:pt x="71" y="117"/>
                        <a:pt x="71" y="118"/>
                      </a:cubicBezTo>
                      <a:cubicBezTo>
                        <a:pt x="72" y="118"/>
                        <a:pt x="72" y="119"/>
                        <a:pt x="73" y="120"/>
                      </a:cubicBezTo>
                      <a:cubicBezTo>
                        <a:pt x="74" y="122"/>
                        <a:pt x="75" y="123"/>
                        <a:pt x="76" y="124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8" y="126"/>
                        <a:pt x="79" y="126"/>
                        <a:pt x="79" y="126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82" y="125"/>
                        <a:pt x="83" y="124"/>
                        <a:pt x="85" y="124"/>
                      </a:cubicBezTo>
                      <a:cubicBezTo>
                        <a:pt x="86" y="124"/>
                        <a:pt x="87" y="125"/>
                        <a:pt x="88" y="125"/>
                      </a:cubicBezTo>
                      <a:cubicBezTo>
                        <a:pt x="89" y="125"/>
                        <a:pt x="91" y="123"/>
                        <a:pt x="93" y="122"/>
                      </a:cubicBezTo>
                      <a:cubicBezTo>
                        <a:pt x="94" y="121"/>
                        <a:pt x="94" y="121"/>
                        <a:pt x="94" y="121"/>
                      </a:cubicBezTo>
                      <a:cubicBezTo>
                        <a:pt x="96" y="120"/>
                        <a:pt x="97" y="120"/>
                        <a:pt x="99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2" y="114"/>
                        <a:pt x="104" y="112"/>
                        <a:pt x="108" y="111"/>
                      </a:cubicBezTo>
                      <a:cubicBezTo>
                        <a:pt x="109" y="111"/>
                        <a:pt x="109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09" y="110"/>
                        <a:pt x="109" y="111"/>
                        <a:pt x="109" y="111"/>
                      </a:cubicBezTo>
                      <a:cubicBezTo>
                        <a:pt x="108" y="111"/>
                        <a:pt x="107" y="111"/>
                        <a:pt x="106" y="111"/>
                      </a:cubicBezTo>
                      <a:cubicBezTo>
                        <a:pt x="105" y="111"/>
                        <a:pt x="104" y="111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2" y="108"/>
                        <a:pt x="102" y="107"/>
                      </a:cubicBezTo>
                      <a:cubicBezTo>
                        <a:pt x="102" y="106"/>
                        <a:pt x="102" y="105"/>
                        <a:pt x="101" y="105"/>
                      </a:cubicBezTo>
                      <a:cubicBezTo>
                        <a:pt x="101" y="104"/>
                        <a:pt x="99" y="102"/>
                        <a:pt x="99" y="100"/>
                      </a:cubicBezTo>
                      <a:cubicBezTo>
                        <a:pt x="99" y="96"/>
                        <a:pt x="99" y="95"/>
                        <a:pt x="96" y="93"/>
                      </a:cubicBezTo>
                      <a:cubicBezTo>
                        <a:pt x="94" y="92"/>
                        <a:pt x="94" y="90"/>
                        <a:pt x="94" y="90"/>
                      </a:cubicBezTo>
                      <a:cubicBezTo>
                        <a:pt x="95" y="87"/>
                        <a:pt x="98" y="87"/>
                        <a:pt x="100" y="87"/>
                      </a:cubicBezTo>
                      <a:cubicBezTo>
                        <a:pt x="102" y="87"/>
                        <a:pt x="104" y="87"/>
                        <a:pt x="106" y="89"/>
                      </a:cubicBezTo>
                      <a:cubicBezTo>
                        <a:pt x="106" y="89"/>
                        <a:pt x="108" y="89"/>
                        <a:pt x="109" y="89"/>
                      </a:cubicBezTo>
                      <a:cubicBezTo>
                        <a:pt x="112" y="90"/>
                        <a:pt x="115" y="90"/>
                        <a:pt x="116" y="92"/>
                      </a:cubicBezTo>
                      <a:cubicBezTo>
                        <a:pt x="116" y="92"/>
                        <a:pt x="116" y="93"/>
                        <a:pt x="116" y="93"/>
                      </a:cubicBezTo>
                      <a:cubicBezTo>
                        <a:pt x="116" y="93"/>
                        <a:pt x="116" y="94"/>
                        <a:pt x="117" y="94"/>
                      </a:cubicBezTo>
                      <a:cubicBezTo>
                        <a:pt x="117" y="94"/>
                        <a:pt x="117" y="94"/>
                        <a:pt x="117" y="94"/>
                      </a:cubicBezTo>
                      <a:cubicBezTo>
                        <a:pt x="117" y="90"/>
                        <a:pt x="120" y="87"/>
                        <a:pt x="125" y="87"/>
                      </a:cubicBezTo>
                      <a:cubicBezTo>
                        <a:pt x="125" y="87"/>
                        <a:pt x="126" y="87"/>
                        <a:pt x="127" y="87"/>
                      </a:cubicBezTo>
                      <a:cubicBezTo>
                        <a:pt x="129" y="88"/>
                        <a:pt x="133" y="86"/>
                        <a:pt x="135" y="84"/>
                      </a:cubicBezTo>
                      <a:cubicBezTo>
                        <a:pt x="137" y="83"/>
                        <a:pt x="139" y="82"/>
                        <a:pt x="140" y="82"/>
                      </a:cubicBezTo>
                      <a:cubicBezTo>
                        <a:pt x="140" y="82"/>
                        <a:pt x="141" y="81"/>
                        <a:pt x="141" y="80"/>
                      </a:cubicBezTo>
                      <a:cubicBezTo>
                        <a:pt x="141" y="80"/>
                        <a:pt x="141" y="80"/>
                        <a:pt x="141" y="79"/>
                      </a:cubicBezTo>
                      <a:cubicBezTo>
                        <a:pt x="140" y="79"/>
                        <a:pt x="140" y="79"/>
                        <a:pt x="140" y="78"/>
                      </a:cubicBezTo>
                      <a:cubicBezTo>
                        <a:pt x="140" y="78"/>
                        <a:pt x="139" y="78"/>
                        <a:pt x="139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4"/>
                        <a:pt x="137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3"/>
                        <a:pt x="136" y="73"/>
                        <a:pt x="136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2"/>
                        <a:pt x="135" y="72"/>
                        <a:pt x="135" y="72"/>
                      </a:cubicBezTo>
                      <a:cubicBezTo>
                        <a:pt x="132" y="70"/>
                        <a:pt x="134" y="68"/>
                        <a:pt x="134" y="67"/>
                      </a:cubicBezTo>
                      <a:cubicBezTo>
                        <a:pt x="135" y="66"/>
                        <a:pt x="135" y="65"/>
                        <a:pt x="135" y="65"/>
                      </a:cubicBezTo>
                      <a:cubicBezTo>
                        <a:pt x="135" y="63"/>
                        <a:pt x="135" y="62"/>
                        <a:pt x="136" y="60"/>
                      </a:cubicBezTo>
                      <a:cubicBezTo>
                        <a:pt x="137" y="59"/>
                        <a:pt x="139" y="58"/>
                        <a:pt x="142" y="58"/>
                      </a:cubicBezTo>
                      <a:cubicBezTo>
                        <a:pt x="144" y="57"/>
                        <a:pt x="144" y="57"/>
                        <a:pt x="144" y="57"/>
                      </a:cubicBezTo>
                      <a:cubicBezTo>
                        <a:pt x="144" y="56"/>
                        <a:pt x="144" y="56"/>
                        <a:pt x="143" y="55"/>
                      </a:cubicBezTo>
                      <a:cubicBezTo>
                        <a:pt x="142" y="54"/>
                        <a:pt x="141" y="53"/>
                        <a:pt x="141" y="52"/>
                      </a:cubicBezTo>
                      <a:cubicBezTo>
                        <a:pt x="141" y="49"/>
                        <a:pt x="145" y="45"/>
                        <a:pt x="147" y="44"/>
                      </a:cubicBezTo>
                      <a:cubicBezTo>
                        <a:pt x="147" y="44"/>
                        <a:pt x="147" y="44"/>
                        <a:pt x="148" y="44"/>
                      </a:cubicBezTo>
                      <a:cubicBezTo>
                        <a:pt x="148" y="44"/>
                        <a:pt x="148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4" y="40"/>
                        <a:pt x="139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4" y="41"/>
                        <a:pt x="133" y="40"/>
                        <a:pt x="133" y="39"/>
                      </a:cubicBezTo>
                      <a:cubicBezTo>
                        <a:pt x="132" y="38"/>
                        <a:pt x="133" y="36"/>
                        <a:pt x="134" y="34"/>
                      </a:cubicBezTo>
                      <a:cubicBezTo>
                        <a:pt x="135" y="33"/>
                        <a:pt x="137" y="31"/>
                        <a:pt x="137" y="29"/>
                      </a:cubicBezTo>
                      <a:cubicBezTo>
                        <a:pt x="137" y="28"/>
                        <a:pt x="133" y="27"/>
                        <a:pt x="125" y="26"/>
                      </a:cubicBezTo>
                      <a:cubicBezTo>
                        <a:pt x="124" y="26"/>
                        <a:pt x="123" y="25"/>
                        <a:pt x="122" y="25"/>
                      </a:cubicBezTo>
                      <a:cubicBezTo>
                        <a:pt x="118" y="24"/>
                        <a:pt x="117" y="22"/>
                        <a:pt x="117" y="20"/>
                      </a:cubicBezTo>
                      <a:cubicBezTo>
                        <a:pt x="117" y="19"/>
                        <a:pt x="118" y="17"/>
                        <a:pt x="120" y="16"/>
                      </a:cubicBezTo>
                      <a:cubicBezTo>
                        <a:pt x="118" y="16"/>
                        <a:pt x="116" y="16"/>
                        <a:pt x="114" y="16"/>
                      </a:cubicBezTo>
                      <a:cubicBezTo>
                        <a:pt x="108" y="17"/>
                        <a:pt x="99" y="21"/>
                        <a:pt x="93" y="24"/>
                      </a:cubicBezTo>
                      <a:cubicBezTo>
                        <a:pt x="92" y="24"/>
                        <a:pt x="91" y="24"/>
                        <a:pt x="90" y="24"/>
                      </a:cubicBezTo>
                      <a:cubicBezTo>
                        <a:pt x="87" y="24"/>
                        <a:pt x="84" y="23"/>
                        <a:pt x="81" y="21"/>
                      </a:cubicBezTo>
                      <a:cubicBezTo>
                        <a:pt x="78" y="19"/>
                        <a:pt x="74" y="17"/>
                        <a:pt x="72" y="18"/>
                      </a:cubicBezTo>
                      <a:cubicBezTo>
                        <a:pt x="69" y="19"/>
                        <a:pt x="66" y="19"/>
                        <a:pt x="63" y="19"/>
                      </a:cubicBezTo>
                      <a:cubicBezTo>
                        <a:pt x="60" y="19"/>
                        <a:pt x="57" y="19"/>
                        <a:pt x="56" y="17"/>
                      </a:cubicBezTo>
                      <a:cubicBezTo>
                        <a:pt x="55" y="16"/>
                        <a:pt x="54" y="15"/>
                        <a:pt x="54" y="13"/>
                      </a:cubicBezTo>
                      <a:cubicBezTo>
                        <a:pt x="55" y="11"/>
                        <a:pt x="54" y="9"/>
                        <a:pt x="53" y="8"/>
                      </a:cubicBezTo>
                      <a:cubicBezTo>
                        <a:pt x="52" y="7"/>
                        <a:pt x="50" y="6"/>
                        <a:pt x="48" y="6"/>
                      </a:cubicBezTo>
                      <a:cubicBezTo>
                        <a:pt x="43" y="7"/>
                        <a:pt x="41" y="4"/>
                        <a:pt x="40" y="2"/>
                      </a:cubicBezTo>
                      <a:cubicBezTo>
                        <a:pt x="39" y="1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8" y="1"/>
                      </a:cubicBezTo>
                      <a:cubicBezTo>
                        <a:pt x="38" y="3"/>
                        <a:pt x="39" y="6"/>
                        <a:pt x="36" y="7"/>
                      </a:cubicBezTo>
                      <a:cubicBezTo>
                        <a:pt x="35" y="8"/>
                        <a:pt x="34" y="8"/>
                        <a:pt x="32" y="9"/>
                      </a:cubicBezTo>
                      <a:cubicBezTo>
                        <a:pt x="29" y="10"/>
                        <a:pt x="22" y="12"/>
                        <a:pt x="22" y="14"/>
                      </a:cubicBezTo>
                      <a:cubicBezTo>
                        <a:pt x="21" y="16"/>
                        <a:pt x="22" y="18"/>
                        <a:pt x="23" y="21"/>
                      </a:cubicBezTo>
                      <a:cubicBezTo>
                        <a:pt x="25" y="24"/>
                        <a:pt x="27" y="28"/>
                        <a:pt x="25" y="32"/>
                      </a:cubicBezTo>
                      <a:cubicBezTo>
                        <a:pt x="24" y="34"/>
                        <a:pt x="22" y="35"/>
                        <a:pt x="20" y="35"/>
                      </a:cubicBezTo>
                      <a:cubicBezTo>
                        <a:pt x="16" y="35"/>
                        <a:pt x="11" y="31"/>
                        <a:pt x="10" y="28"/>
                      </a:cubicBezTo>
                      <a:cubicBezTo>
                        <a:pt x="8" y="24"/>
                        <a:pt x="10" y="20"/>
                        <a:pt x="13" y="16"/>
                      </a:cubicBezTo>
                      <a:cubicBezTo>
                        <a:pt x="13" y="15"/>
                        <a:pt x="15" y="13"/>
                        <a:pt x="15" y="13"/>
                      </a:cubicBezTo>
                      <a:cubicBezTo>
                        <a:pt x="14" y="12"/>
                        <a:pt x="13" y="10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6" y="15"/>
                        <a:pt x="4" y="17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4"/>
                        <a:pt x="3" y="26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ubicBezTo>
                        <a:pt x="5" y="31"/>
                        <a:pt x="5" y="34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8" y="37"/>
                        <a:pt x="11" y="39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6"/>
                        <a:pt x="9" y="52"/>
                        <a:pt x="12" y="54"/>
                      </a:cubicBezTo>
                      <a:cubicBezTo>
                        <a:pt x="12" y="55"/>
                        <a:pt x="14" y="55"/>
                        <a:pt x="15" y="55"/>
                      </a:cubicBezTo>
                      <a:cubicBezTo>
                        <a:pt x="19" y="55"/>
                        <a:pt x="21" y="55"/>
                        <a:pt x="23" y="55"/>
                      </a:cubicBezTo>
                      <a:cubicBezTo>
                        <a:pt x="25" y="54"/>
                        <a:pt x="27" y="54"/>
                        <a:pt x="29" y="54"/>
                      </a:cubicBezTo>
                      <a:cubicBezTo>
                        <a:pt x="32" y="54"/>
                        <a:pt x="35" y="55"/>
                        <a:pt x="37" y="58"/>
                      </a:cubicBezTo>
                      <a:cubicBezTo>
                        <a:pt x="40" y="62"/>
                        <a:pt x="44" y="64"/>
                        <a:pt x="49" y="64"/>
                      </a:cubicBezTo>
                      <a:cubicBezTo>
                        <a:pt x="49" y="64"/>
                        <a:pt x="50" y="64"/>
                        <a:pt x="51" y="64"/>
                      </a:cubicBezTo>
                      <a:cubicBezTo>
                        <a:pt x="53" y="64"/>
                        <a:pt x="56" y="63"/>
                        <a:pt x="59" y="63"/>
                      </a:cubicBezTo>
                      <a:cubicBezTo>
                        <a:pt x="62" y="63"/>
                        <a:pt x="65" y="64"/>
                        <a:pt x="66" y="66"/>
                      </a:cubicBezTo>
                      <a:cubicBezTo>
                        <a:pt x="67" y="67"/>
                        <a:pt x="67" y="68"/>
                        <a:pt x="66" y="70"/>
                      </a:cubicBezTo>
                      <a:cubicBezTo>
                        <a:pt x="62" y="76"/>
                        <a:pt x="61" y="87"/>
                        <a:pt x="63" y="89"/>
                      </a:cubicBezTo>
                      <a:cubicBezTo>
                        <a:pt x="63" y="89"/>
                        <a:pt x="64" y="90"/>
                        <a:pt x="64" y="90"/>
                      </a:cubicBezTo>
                      <a:cubicBezTo>
                        <a:pt x="67" y="93"/>
                        <a:pt x="70" y="96"/>
                        <a:pt x="67" y="100"/>
                      </a:cubicBezTo>
                      <a:cubicBezTo>
                        <a:pt x="66" y="101"/>
                        <a:pt x="65" y="103"/>
                        <a:pt x="65" y="104"/>
                      </a:cubicBezTo>
                      <a:cubicBezTo>
                        <a:pt x="65" y="104"/>
                        <a:pt x="66" y="105"/>
                        <a:pt x="66" y="106"/>
                      </a:cubicBezTo>
                      <a:cubicBezTo>
                        <a:pt x="68" y="107"/>
                        <a:pt x="70" y="109"/>
                        <a:pt x="69" y="113"/>
                      </a:cubicBezTo>
                      <a:cubicBezTo>
                        <a:pt x="69" y="113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7" name="Freeform 2026"/>
                <p:cNvSpPr>
                  <a:spLocks/>
                </p:cNvSpPr>
                <p:nvPr/>
              </p:nvSpPr>
              <p:spPr bwMode="auto">
                <a:xfrm>
                  <a:off x="2121" y="1810"/>
                  <a:ext cx="6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3 h 3"/>
                    <a:gd name="T4" fmla="*/ 0 w 7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3">
                      <a:moveTo>
                        <a:pt x="0" y="0"/>
                      </a:moveTo>
                      <a:cubicBezTo>
                        <a:pt x="3" y="1"/>
                        <a:pt x="6" y="1"/>
                        <a:pt x="7" y="3"/>
                      </a:cubicBezTo>
                      <a:cubicBezTo>
                        <a:pt x="6" y="1"/>
                        <a:pt x="3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8" name="Freeform 2027"/>
                <p:cNvSpPr>
                  <a:spLocks/>
                </p:cNvSpPr>
                <p:nvPr/>
              </p:nvSpPr>
              <p:spPr bwMode="auto">
                <a:xfrm>
                  <a:off x="2150" y="180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9" name="Freeform 2028"/>
                <p:cNvSpPr>
                  <a:spLocks/>
                </p:cNvSpPr>
                <p:nvPr/>
              </p:nvSpPr>
              <p:spPr bwMode="auto">
                <a:xfrm>
                  <a:off x="2106" y="181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0" name="Freeform 2029"/>
                <p:cNvSpPr>
                  <a:spLocks/>
                </p:cNvSpPr>
                <p:nvPr/>
              </p:nvSpPr>
              <p:spPr bwMode="auto">
                <a:xfrm>
                  <a:off x="2084" y="183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1" name="Freeform 2030"/>
                <p:cNvSpPr>
                  <a:spLocks/>
                </p:cNvSpPr>
                <p:nvPr/>
              </p:nvSpPr>
              <p:spPr bwMode="auto">
                <a:xfrm>
                  <a:off x="2092" y="1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2" name="Freeform 2031"/>
                <p:cNvSpPr>
                  <a:spLocks/>
                </p:cNvSpPr>
                <p:nvPr/>
              </p:nvSpPr>
              <p:spPr bwMode="auto">
                <a:xfrm>
                  <a:off x="2115" y="182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3" name="Freeform 2032"/>
                <p:cNvSpPr>
                  <a:spLocks/>
                </p:cNvSpPr>
                <p:nvPr/>
              </p:nvSpPr>
              <p:spPr bwMode="auto">
                <a:xfrm>
                  <a:off x="2114" y="182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4" name="Freeform 2033"/>
                <p:cNvSpPr>
                  <a:spLocks/>
                </p:cNvSpPr>
                <p:nvPr/>
              </p:nvSpPr>
              <p:spPr bwMode="auto">
                <a:xfrm>
                  <a:off x="2082" y="183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5" name="Freeform 2034"/>
                <p:cNvSpPr>
                  <a:spLocks/>
                </p:cNvSpPr>
                <p:nvPr/>
              </p:nvSpPr>
              <p:spPr bwMode="auto">
                <a:xfrm>
                  <a:off x="2115" y="1830"/>
                  <a:ext cx="6" cy="2"/>
                </a:xfrm>
                <a:custGeom>
                  <a:avLst/>
                  <a:gdLst>
                    <a:gd name="T0" fmla="*/ 3 w 6"/>
                    <a:gd name="T1" fmla="*/ 1 h 2"/>
                    <a:gd name="T2" fmla="*/ 6 w 6"/>
                    <a:gd name="T3" fmla="*/ 1 h 2"/>
                    <a:gd name="T4" fmla="*/ 0 w 6"/>
                    <a:gd name="T5" fmla="*/ 0 h 2"/>
                    <a:gd name="T6" fmla="*/ 3 w 6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3" y="1"/>
                      </a:moveTo>
                      <a:cubicBezTo>
                        <a:pt x="4" y="1"/>
                        <a:pt x="5" y="1"/>
                        <a:pt x="6" y="1"/>
                      </a:cubicBezTo>
                      <a:cubicBezTo>
                        <a:pt x="4" y="1"/>
                        <a:pt x="1" y="2"/>
                        <a:pt x="0" y="0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6" name="Freeform 2035"/>
                <p:cNvSpPr>
                  <a:spLocks/>
                </p:cNvSpPr>
                <p:nvPr/>
              </p:nvSpPr>
              <p:spPr bwMode="auto">
                <a:xfrm>
                  <a:off x="2052" y="1780"/>
                  <a:ext cx="11" cy="6"/>
                </a:xfrm>
                <a:custGeom>
                  <a:avLst/>
                  <a:gdLst>
                    <a:gd name="T0" fmla="*/ 0 w 12"/>
                    <a:gd name="T1" fmla="*/ 0 h 6"/>
                    <a:gd name="T2" fmla="*/ 12 w 12"/>
                    <a:gd name="T3" fmla="*/ 6 h 6"/>
                    <a:gd name="T4" fmla="*/ 0 w 12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6">
                      <a:moveTo>
                        <a:pt x="0" y="0"/>
                      </a:moveTo>
                      <a:cubicBezTo>
                        <a:pt x="3" y="4"/>
                        <a:pt x="7" y="6"/>
                        <a:pt x="12" y="6"/>
                      </a:cubicBezTo>
                      <a:cubicBezTo>
                        <a:pt x="7" y="6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7" name="Freeform 2036"/>
                <p:cNvSpPr>
                  <a:spLocks/>
                </p:cNvSpPr>
                <p:nvPr/>
              </p:nvSpPr>
              <p:spPr bwMode="auto">
                <a:xfrm>
                  <a:off x="2027" y="1734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8" name="Freeform 2037"/>
                <p:cNvSpPr>
                  <a:spLocks/>
                </p:cNvSpPr>
                <p:nvPr/>
              </p:nvSpPr>
              <p:spPr bwMode="auto">
                <a:xfrm>
                  <a:off x="2082" y="183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9" name="Freeform 2038"/>
                <p:cNvSpPr>
                  <a:spLocks/>
                </p:cNvSpPr>
                <p:nvPr/>
              </p:nvSpPr>
              <p:spPr bwMode="auto">
                <a:xfrm>
                  <a:off x="2184" y="1790"/>
                  <a:ext cx="40" cy="44"/>
                </a:xfrm>
                <a:custGeom>
                  <a:avLst/>
                  <a:gdLst>
                    <a:gd name="T0" fmla="*/ 15 w 42"/>
                    <a:gd name="T1" fmla="*/ 45 h 46"/>
                    <a:gd name="T2" fmla="*/ 16 w 42"/>
                    <a:gd name="T3" fmla="*/ 46 h 46"/>
                    <a:gd name="T4" fmla="*/ 18 w 42"/>
                    <a:gd name="T5" fmla="*/ 46 h 46"/>
                    <a:gd name="T6" fmla="*/ 18 w 42"/>
                    <a:gd name="T7" fmla="*/ 46 h 46"/>
                    <a:gd name="T8" fmla="*/ 18 w 42"/>
                    <a:gd name="T9" fmla="*/ 46 h 46"/>
                    <a:gd name="T10" fmla="*/ 18 w 42"/>
                    <a:gd name="T11" fmla="*/ 46 h 46"/>
                    <a:gd name="T12" fmla="*/ 19 w 42"/>
                    <a:gd name="T13" fmla="*/ 43 h 46"/>
                    <a:gd name="T14" fmla="*/ 19 w 42"/>
                    <a:gd name="T15" fmla="*/ 43 h 46"/>
                    <a:gd name="T16" fmla="*/ 24 w 42"/>
                    <a:gd name="T17" fmla="*/ 38 h 46"/>
                    <a:gd name="T18" fmla="*/ 24 w 42"/>
                    <a:gd name="T19" fmla="*/ 38 h 46"/>
                    <a:gd name="T20" fmla="*/ 29 w 42"/>
                    <a:gd name="T21" fmla="*/ 38 h 46"/>
                    <a:gd name="T22" fmla="*/ 34 w 42"/>
                    <a:gd name="T23" fmla="*/ 37 h 46"/>
                    <a:gd name="T24" fmla="*/ 34 w 42"/>
                    <a:gd name="T25" fmla="*/ 37 h 46"/>
                    <a:gd name="T26" fmla="*/ 35 w 42"/>
                    <a:gd name="T27" fmla="*/ 38 h 46"/>
                    <a:gd name="T28" fmla="*/ 36 w 42"/>
                    <a:gd name="T29" fmla="*/ 38 h 46"/>
                    <a:gd name="T30" fmla="*/ 36 w 42"/>
                    <a:gd name="T31" fmla="*/ 38 h 46"/>
                    <a:gd name="T32" fmla="*/ 37 w 42"/>
                    <a:gd name="T33" fmla="*/ 38 h 46"/>
                    <a:gd name="T34" fmla="*/ 37 w 42"/>
                    <a:gd name="T35" fmla="*/ 39 h 46"/>
                    <a:gd name="T36" fmla="*/ 38 w 42"/>
                    <a:gd name="T37" fmla="*/ 39 h 46"/>
                    <a:gd name="T38" fmla="*/ 38 w 42"/>
                    <a:gd name="T39" fmla="*/ 39 h 46"/>
                    <a:gd name="T40" fmla="*/ 38 w 42"/>
                    <a:gd name="T41" fmla="*/ 38 h 46"/>
                    <a:gd name="T42" fmla="*/ 39 w 42"/>
                    <a:gd name="T43" fmla="*/ 37 h 46"/>
                    <a:gd name="T44" fmla="*/ 39 w 42"/>
                    <a:gd name="T45" fmla="*/ 36 h 46"/>
                    <a:gd name="T46" fmla="*/ 39 w 42"/>
                    <a:gd name="T47" fmla="*/ 36 h 46"/>
                    <a:gd name="T48" fmla="*/ 39 w 42"/>
                    <a:gd name="T49" fmla="*/ 36 h 46"/>
                    <a:gd name="T50" fmla="*/ 38 w 42"/>
                    <a:gd name="T51" fmla="*/ 23 h 46"/>
                    <a:gd name="T52" fmla="*/ 41 w 42"/>
                    <a:gd name="T53" fmla="*/ 7 h 46"/>
                    <a:gd name="T54" fmla="*/ 41 w 42"/>
                    <a:gd name="T55" fmla="*/ 5 h 46"/>
                    <a:gd name="T56" fmla="*/ 42 w 42"/>
                    <a:gd name="T57" fmla="*/ 4 h 46"/>
                    <a:gd name="T58" fmla="*/ 42 w 42"/>
                    <a:gd name="T59" fmla="*/ 4 h 46"/>
                    <a:gd name="T60" fmla="*/ 33 w 42"/>
                    <a:gd name="T61" fmla="*/ 2 h 46"/>
                    <a:gd name="T62" fmla="*/ 28 w 42"/>
                    <a:gd name="T63" fmla="*/ 3 h 46"/>
                    <a:gd name="T64" fmla="*/ 22 w 42"/>
                    <a:gd name="T65" fmla="*/ 4 h 46"/>
                    <a:gd name="T66" fmla="*/ 17 w 42"/>
                    <a:gd name="T67" fmla="*/ 2 h 46"/>
                    <a:gd name="T68" fmla="*/ 15 w 42"/>
                    <a:gd name="T69" fmla="*/ 0 h 46"/>
                    <a:gd name="T70" fmla="*/ 11 w 42"/>
                    <a:gd name="T71" fmla="*/ 2 h 46"/>
                    <a:gd name="T72" fmla="*/ 10 w 42"/>
                    <a:gd name="T73" fmla="*/ 2 h 46"/>
                    <a:gd name="T74" fmla="*/ 10 w 42"/>
                    <a:gd name="T75" fmla="*/ 3 h 46"/>
                    <a:gd name="T76" fmla="*/ 10 w 42"/>
                    <a:gd name="T77" fmla="*/ 3 h 46"/>
                    <a:gd name="T78" fmla="*/ 10 w 42"/>
                    <a:gd name="T79" fmla="*/ 4 h 46"/>
                    <a:gd name="T80" fmla="*/ 10 w 42"/>
                    <a:gd name="T81" fmla="*/ 5 h 46"/>
                    <a:gd name="T82" fmla="*/ 9 w 42"/>
                    <a:gd name="T83" fmla="*/ 6 h 46"/>
                    <a:gd name="T84" fmla="*/ 9 w 42"/>
                    <a:gd name="T85" fmla="*/ 6 h 46"/>
                    <a:gd name="T86" fmla="*/ 9 w 42"/>
                    <a:gd name="T87" fmla="*/ 7 h 46"/>
                    <a:gd name="T88" fmla="*/ 9 w 42"/>
                    <a:gd name="T89" fmla="*/ 11 h 46"/>
                    <a:gd name="T90" fmla="*/ 3 w 42"/>
                    <a:gd name="T91" fmla="*/ 15 h 46"/>
                    <a:gd name="T92" fmla="*/ 1 w 42"/>
                    <a:gd name="T93" fmla="*/ 19 h 46"/>
                    <a:gd name="T94" fmla="*/ 0 w 42"/>
                    <a:gd name="T95" fmla="*/ 23 h 46"/>
                    <a:gd name="T96" fmla="*/ 3 w 42"/>
                    <a:gd name="T97" fmla="*/ 27 h 46"/>
                    <a:gd name="T98" fmla="*/ 9 w 42"/>
                    <a:gd name="T99" fmla="*/ 34 h 46"/>
                    <a:gd name="T100" fmla="*/ 10 w 42"/>
                    <a:gd name="T101" fmla="*/ 36 h 46"/>
                    <a:gd name="T102" fmla="*/ 10 w 42"/>
                    <a:gd name="T103" fmla="*/ 36 h 46"/>
                    <a:gd name="T104" fmla="*/ 11 w 42"/>
                    <a:gd name="T105" fmla="*/ 38 h 46"/>
                    <a:gd name="T106" fmla="*/ 12 w 42"/>
                    <a:gd name="T107" fmla="*/ 39 h 46"/>
                    <a:gd name="T108" fmla="*/ 13 w 42"/>
                    <a:gd name="T109" fmla="*/ 42 h 46"/>
                    <a:gd name="T110" fmla="*/ 14 w 42"/>
                    <a:gd name="T111" fmla="*/ 43 h 46"/>
                    <a:gd name="T112" fmla="*/ 15 w 42"/>
                    <a:gd name="T113" fmla="*/ 45 h 46"/>
                    <a:gd name="T114" fmla="*/ 15 w 42"/>
                    <a:gd name="T1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46">
                      <a:moveTo>
                        <a:pt x="15" y="45"/>
                      </a:move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9" y="45"/>
                        <a:pt x="19" y="45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1"/>
                        <a:pt x="20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8" y="38"/>
                        <a:pt x="29" y="38"/>
                      </a:cubicBezTo>
                      <a:cubicBezTo>
                        <a:pt x="31" y="38"/>
                        <a:pt x="32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9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5"/>
                        <a:pt x="40" y="27"/>
                        <a:pt x="38" y="23"/>
                      </a:cubicBezTo>
                      <a:cubicBezTo>
                        <a:pt x="36" y="17"/>
                        <a:pt x="38" y="10"/>
                        <a:pt x="41" y="7"/>
                      </a:cubicBezTo>
                      <a:cubicBezTo>
                        <a:pt x="41" y="7"/>
                        <a:pt x="41" y="7"/>
                        <a:pt x="41" y="5"/>
                      </a:cubicBezTo>
                      <a:cubicBezTo>
                        <a:pt x="42" y="5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9" y="3"/>
                        <a:pt x="36" y="2"/>
                        <a:pt x="33" y="2"/>
                      </a:cubicBezTo>
                      <a:cubicBezTo>
                        <a:pt x="32" y="2"/>
                        <a:pt x="30" y="3"/>
                        <a:pt x="28" y="3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0" y="4"/>
                        <a:pt x="18" y="3"/>
                        <a:pt x="17" y="2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8" y="14"/>
                        <a:pt x="4" y="15"/>
                        <a:pt x="3" y="15"/>
                      </a:cubicBezTo>
                      <a:cubicBezTo>
                        <a:pt x="2" y="15"/>
                        <a:pt x="2" y="18"/>
                        <a:pt x="1" y="19"/>
                      </a:cubicBezTo>
                      <a:cubicBezTo>
                        <a:pt x="1" y="20"/>
                        <a:pt x="1" y="22"/>
                        <a:pt x="0" y="23"/>
                      </a:cubicBezTo>
                      <a:cubicBezTo>
                        <a:pt x="0" y="24"/>
                        <a:pt x="2" y="26"/>
                        <a:pt x="3" y="27"/>
                      </a:cubicBezTo>
                      <a:cubicBezTo>
                        <a:pt x="5" y="29"/>
                        <a:pt x="8" y="31"/>
                        <a:pt x="9" y="34"/>
                      </a:cubicBezTo>
                      <a:cubicBezTo>
                        <a:pt x="9" y="34"/>
                        <a:pt x="9" y="35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40"/>
                        <a:pt x="13" y="41"/>
                        <a:pt x="13" y="42"/>
                      </a:cubicBezTo>
                      <a:cubicBezTo>
                        <a:pt x="13" y="42"/>
                        <a:pt x="13" y="42"/>
                        <a:pt x="14" y="43"/>
                      </a:cubicBezTo>
                      <a:cubicBezTo>
                        <a:pt x="14" y="44"/>
                        <a:pt x="15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0" name="Freeform 2039"/>
                <p:cNvSpPr>
                  <a:spLocks/>
                </p:cNvSpPr>
                <p:nvPr/>
              </p:nvSpPr>
              <p:spPr bwMode="auto">
                <a:xfrm>
                  <a:off x="2219" y="18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1" name="Freeform 2040"/>
                <p:cNvSpPr>
                  <a:spLocks/>
                </p:cNvSpPr>
                <p:nvPr/>
              </p:nvSpPr>
              <p:spPr bwMode="auto">
                <a:xfrm>
                  <a:off x="2218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2" name="Freeform 2041"/>
                <p:cNvSpPr>
                  <a:spLocks/>
                </p:cNvSpPr>
                <p:nvPr/>
              </p:nvSpPr>
              <p:spPr bwMode="auto">
                <a:xfrm>
                  <a:off x="2201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3" name="Freeform 2042"/>
                <p:cNvSpPr>
                  <a:spLocks/>
                </p:cNvSpPr>
                <p:nvPr/>
              </p:nvSpPr>
              <p:spPr bwMode="auto">
                <a:xfrm>
                  <a:off x="2202" y="1826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0 w 5"/>
                    <a:gd name="T3" fmla="*/ 5 h 5"/>
                    <a:gd name="T4" fmla="*/ 5 w 5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1" y="0"/>
                        <a:pt x="1" y="3"/>
                        <a:pt x="0" y="5"/>
                      </a:cubicBezTo>
                      <a:cubicBezTo>
                        <a:pt x="1" y="3"/>
                        <a:pt x="1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4" name="Freeform 2043"/>
                <p:cNvSpPr>
                  <a:spLocks/>
                </p:cNvSpPr>
                <p:nvPr/>
              </p:nvSpPr>
              <p:spPr bwMode="auto">
                <a:xfrm>
                  <a:off x="2216" y="18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5" name="Freeform 2044"/>
                <p:cNvSpPr>
                  <a:spLocks/>
                </p:cNvSpPr>
                <p:nvPr/>
              </p:nvSpPr>
              <p:spPr bwMode="auto">
                <a:xfrm>
                  <a:off x="2198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6" name="Freeform 2045"/>
                <p:cNvSpPr>
                  <a:spLocks/>
                </p:cNvSpPr>
                <p:nvPr/>
              </p:nvSpPr>
              <p:spPr bwMode="auto">
                <a:xfrm>
                  <a:off x="2199" y="183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7" name="Freeform 2046"/>
                <p:cNvSpPr>
                  <a:spLocks/>
                </p:cNvSpPr>
                <p:nvPr/>
              </p:nvSpPr>
              <p:spPr bwMode="auto">
                <a:xfrm>
                  <a:off x="2147" y="1766"/>
                  <a:ext cx="46" cy="74"/>
                </a:xfrm>
                <a:custGeom>
                  <a:avLst/>
                  <a:gdLst>
                    <a:gd name="T0" fmla="*/ 8 w 48"/>
                    <a:gd name="T1" fmla="*/ 33 h 77"/>
                    <a:gd name="T2" fmla="*/ 10 w 48"/>
                    <a:gd name="T3" fmla="*/ 33 h 77"/>
                    <a:gd name="T4" fmla="*/ 11 w 48"/>
                    <a:gd name="T5" fmla="*/ 33 h 77"/>
                    <a:gd name="T6" fmla="*/ 16 w 48"/>
                    <a:gd name="T7" fmla="*/ 42 h 77"/>
                    <a:gd name="T8" fmla="*/ 17 w 48"/>
                    <a:gd name="T9" fmla="*/ 55 h 77"/>
                    <a:gd name="T10" fmla="*/ 20 w 48"/>
                    <a:gd name="T11" fmla="*/ 72 h 77"/>
                    <a:gd name="T12" fmla="*/ 28 w 48"/>
                    <a:gd name="T13" fmla="*/ 77 h 77"/>
                    <a:gd name="T14" fmla="*/ 34 w 48"/>
                    <a:gd name="T15" fmla="*/ 75 h 77"/>
                    <a:gd name="T16" fmla="*/ 40 w 48"/>
                    <a:gd name="T17" fmla="*/ 72 h 77"/>
                    <a:gd name="T18" fmla="*/ 42 w 48"/>
                    <a:gd name="T19" fmla="*/ 71 h 77"/>
                    <a:gd name="T20" fmla="*/ 48 w 48"/>
                    <a:gd name="T21" fmla="*/ 69 h 77"/>
                    <a:gd name="T22" fmla="*/ 47 w 48"/>
                    <a:gd name="T23" fmla="*/ 67 h 77"/>
                    <a:gd name="T24" fmla="*/ 45 w 48"/>
                    <a:gd name="T25" fmla="*/ 64 h 77"/>
                    <a:gd name="T26" fmla="*/ 44 w 48"/>
                    <a:gd name="T27" fmla="*/ 62 h 77"/>
                    <a:gd name="T28" fmla="*/ 43 w 48"/>
                    <a:gd name="T29" fmla="*/ 60 h 77"/>
                    <a:gd name="T30" fmla="*/ 34 w 48"/>
                    <a:gd name="T31" fmla="*/ 48 h 77"/>
                    <a:gd name="T32" fmla="*/ 35 w 48"/>
                    <a:gd name="T33" fmla="*/ 43 h 77"/>
                    <a:gd name="T34" fmla="*/ 44 w 48"/>
                    <a:gd name="T35" fmla="*/ 34 h 77"/>
                    <a:gd name="T36" fmla="*/ 43 w 48"/>
                    <a:gd name="T37" fmla="*/ 32 h 77"/>
                    <a:gd name="T38" fmla="*/ 43 w 48"/>
                    <a:gd name="T39" fmla="*/ 30 h 77"/>
                    <a:gd name="T40" fmla="*/ 44 w 48"/>
                    <a:gd name="T41" fmla="*/ 28 h 77"/>
                    <a:gd name="T42" fmla="*/ 44 w 48"/>
                    <a:gd name="T43" fmla="*/ 27 h 77"/>
                    <a:gd name="T44" fmla="*/ 36 w 48"/>
                    <a:gd name="T45" fmla="*/ 18 h 77"/>
                    <a:gd name="T46" fmla="*/ 29 w 48"/>
                    <a:gd name="T47" fmla="*/ 9 h 77"/>
                    <a:gd name="T48" fmla="*/ 18 w 48"/>
                    <a:gd name="T49" fmla="*/ 1 h 77"/>
                    <a:gd name="T50" fmla="*/ 15 w 48"/>
                    <a:gd name="T51" fmla="*/ 1 h 77"/>
                    <a:gd name="T52" fmla="*/ 14 w 48"/>
                    <a:gd name="T53" fmla="*/ 3 h 77"/>
                    <a:gd name="T54" fmla="*/ 12 w 48"/>
                    <a:gd name="T55" fmla="*/ 4 h 77"/>
                    <a:gd name="T56" fmla="*/ 11 w 48"/>
                    <a:gd name="T57" fmla="*/ 15 h 77"/>
                    <a:gd name="T58" fmla="*/ 2 w 48"/>
                    <a:gd name="T59" fmla="*/ 19 h 77"/>
                    <a:gd name="T60" fmla="*/ 1 w 48"/>
                    <a:gd name="T61" fmla="*/ 26 h 77"/>
                    <a:gd name="T62" fmla="*/ 2 w 48"/>
                    <a:gd name="T63" fmla="*/ 28 h 77"/>
                    <a:gd name="T64" fmla="*/ 3 w 48"/>
                    <a:gd name="T65" fmla="*/ 30 h 77"/>
                    <a:gd name="T66" fmla="*/ 5 w 48"/>
                    <a:gd name="T67" fmla="*/ 32 h 77"/>
                    <a:gd name="T68" fmla="*/ 6 w 48"/>
                    <a:gd name="T69" fmla="*/ 34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77">
                      <a:moveTo>
                        <a:pt x="6" y="34"/>
                      </a:moveTo>
                      <a:cubicBezTo>
                        <a:pt x="7" y="33"/>
                        <a:pt x="7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9" y="33"/>
                        <a:pt x="10" y="33"/>
                      </a:cubicBezTo>
                      <a:cubicBezTo>
                        <a:pt x="10" y="33"/>
                        <a:pt x="10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5" y="33"/>
                        <a:pt x="15" y="37"/>
                        <a:pt x="15" y="39"/>
                      </a:cubicBezTo>
                      <a:cubicBezTo>
                        <a:pt x="15" y="41"/>
                        <a:pt x="15" y="42"/>
                        <a:pt x="16" y="42"/>
                      </a:cubicBezTo>
                      <a:cubicBezTo>
                        <a:pt x="18" y="43"/>
                        <a:pt x="20" y="45"/>
                        <a:pt x="20" y="48"/>
                      </a:cubicBezTo>
                      <a:cubicBezTo>
                        <a:pt x="20" y="51"/>
                        <a:pt x="19" y="54"/>
                        <a:pt x="17" y="55"/>
                      </a:cubicBezTo>
                      <a:cubicBezTo>
                        <a:pt x="17" y="55"/>
                        <a:pt x="16" y="57"/>
                        <a:pt x="16" y="59"/>
                      </a:cubicBezTo>
                      <a:cubicBezTo>
                        <a:pt x="16" y="63"/>
                        <a:pt x="17" y="68"/>
                        <a:pt x="20" y="72"/>
                      </a:cubicBezTo>
                      <a:cubicBezTo>
                        <a:pt x="23" y="76"/>
                        <a:pt x="26" y="77"/>
                        <a:pt x="27" y="77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9" y="77"/>
                        <a:pt x="29" y="76"/>
                        <a:pt x="29" y="76"/>
                      </a:cubicBezTo>
                      <a:cubicBezTo>
                        <a:pt x="30" y="75"/>
                        <a:pt x="32" y="75"/>
                        <a:pt x="34" y="75"/>
                      </a:cubicBezTo>
                      <a:cubicBezTo>
                        <a:pt x="35" y="75"/>
                        <a:pt x="36" y="74"/>
                        <a:pt x="36" y="74"/>
                      </a:cubicBezTo>
                      <a:cubicBezTo>
                        <a:pt x="37" y="72"/>
                        <a:pt x="38" y="72"/>
                        <a:pt x="40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1"/>
                      </a:cubicBezTo>
                      <a:cubicBezTo>
                        <a:pt x="43" y="71"/>
                        <a:pt x="43" y="70"/>
                        <a:pt x="43" y="70"/>
                      </a:cubicBezTo>
                      <a:cubicBezTo>
                        <a:pt x="44" y="69"/>
                        <a:pt x="46" y="69"/>
                        <a:pt x="48" y="69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ubicBezTo>
                        <a:pt x="47" y="68"/>
                        <a:pt x="47" y="68"/>
                        <a:pt x="47" y="67"/>
                      </a:cubicBezTo>
                      <a:cubicBezTo>
                        <a:pt x="47" y="67"/>
                        <a:pt x="46" y="67"/>
                        <a:pt x="46" y="66"/>
                      </a:cubicBezTo>
                      <a:cubicBezTo>
                        <a:pt x="46" y="66"/>
                        <a:pt x="46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1"/>
                        <a:pt x="43" y="61"/>
                        <a:pt x="43" y="60"/>
                      </a:cubicBezTo>
                      <a:cubicBezTo>
                        <a:pt x="43" y="58"/>
                        <a:pt x="40" y="56"/>
                        <a:pt x="38" y="55"/>
                      </a:cubicBezTo>
                      <a:cubicBezTo>
                        <a:pt x="36" y="52"/>
                        <a:pt x="34" y="50"/>
                        <a:pt x="34" y="48"/>
                      </a:cubicBezTo>
                      <a:cubicBezTo>
                        <a:pt x="34" y="48"/>
                        <a:pt x="34" y="47"/>
                        <a:pt x="34" y="46"/>
                      </a:cubicBezTo>
                      <a:cubicBezTo>
                        <a:pt x="35" y="46"/>
                        <a:pt x="35" y="44"/>
                        <a:pt x="35" y="43"/>
                      </a:cubicBezTo>
                      <a:cubicBezTo>
                        <a:pt x="36" y="40"/>
                        <a:pt x="37" y="36"/>
                        <a:pt x="40" y="36"/>
                      </a:cubicBezTo>
                      <a:cubicBezTo>
                        <a:pt x="42" y="36"/>
                        <a:pt x="44" y="35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3" y="33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6"/>
                        <a:pt x="41" y="24"/>
                        <a:pt x="40" y="22"/>
                      </a:cubicBezTo>
                      <a:cubicBezTo>
                        <a:pt x="39" y="21"/>
                        <a:pt x="37" y="18"/>
                        <a:pt x="36" y="18"/>
                      </a:cubicBezTo>
                      <a:cubicBezTo>
                        <a:pt x="34" y="18"/>
                        <a:pt x="32" y="17"/>
                        <a:pt x="30" y="15"/>
                      </a:cubicBezTo>
                      <a:cubicBezTo>
                        <a:pt x="29" y="14"/>
                        <a:pt x="28" y="11"/>
                        <a:pt x="29" y="9"/>
                      </a:cubicBezTo>
                      <a:cubicBezTo>
                        <a:pt x="29" y="8"/>
                        <a:pt x="28" y="7"/>
                        <a:pt x="25" y="6"/>
                      </a:cubicBezTo>
                      <a:cubicBezTo>
                        <a:pt x="23" y="5"/>
                        <a:pt x="20" y="4"/>
                        <a:pt x="18" y="1"/>
                      </a:cubicBezTo>
                      <a:cubicBezTo>
                        <a:pt x="17" y="1"/>
                        <a:pt x="17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0" y="6"/>
                        <a:pt x="8" y="8"/>
                        <a:pt x="8" y="9"/>
                      </a:cubicBezTo>
                      <a:cubicBezTo>
                        <a:pt x="10" y="10"/>
                        <a:pt x="12" y="12"/>
                        <a:pt x="11" y="15"/>
                      </a:cubicBezTo>
                      <a:cubicBezTo>
                        <a:pt x="11" y="16"/>
                        <a:pt x="10" y="18"/>
                        <a:pt x="6" y="18"/>
                      </a:cubicBezTo>
                      <a:cubicBezTo>
                        <a:pt x="3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4"/>
                        <a:pt x="1" y="25"/>
                        <a:pt x="1" y="26"/>
                      </a:cubicBezTo>
                      <a:cubicBezTo>
                        <a:pt x="1" y="26"/>
                        <a:pt x="0" y="26"/>
                        <a:pt x="0" y="26"/>
                      </a:cubicBezTo>
                      <a:cubicBezTo>
                        <a:pt x="1" y="27"/>
                        <a:pt x="1" y="27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9"/>
                        <a:pt x="3" y="29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8" name="Freeform 2047"/>
                <p:cNvSpPr>
                  <a:spLocks/>
                </p:cNvSpPr>
                <p:nvPr/>
              </p:nvSpPr>
              <p:spPr bwMode="auto">
                <a:xfrm>
                  <a:off x="2167" y="1835"/>
                  <a:ext cx="6" cy="5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3" y="4"/>
                        <a:pt x="6" y="5"/>
                        <a:pt x="7" y="5"/>
                      </a:cubicBezTo>
                      <a:cubicBezTo>
                        <a:pt x="6" y="5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9" name="Freeform 2048"/>
                <p:cNvSpPr>
                  <a:spLocks/>
                </p:cNvSpPr>
                <p:nvPr/>
              </p:nvSpPr>
              <p:spPr bwMode="auto">
                <a:xfrm>
                  <a:off x="2153" y="1798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0" name="Freeform 2049"/>
                <p:cNvSpPr>
                  <a:spLocks/>
                </p:cNvSpPr>
                <p:nvPr/>
              </p:nvSpPr>
              <p:spPr bwMode="auto">
                <a:xfrm>
                  <a:off x="2155" y="179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1" name="Freeform 2050"/>
                <p:cNvSpPr>
                  <a:spLocks/>
                </p:cNvSpPr>
                <p:nvPr/>
              </p:nvSpPr>
              <p:spPr bwMode="auto">
                <a:xfrm>
                  <a:off x="2188" y="18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2" name="Freeform 2051"/>
                <p:cNvSpPr>
                  <a:spLocks/>
                </p:cNvSpPr>
                <p:nvPr/>
              </p:nvSpPr>
              <p:spPr bwMode="auto">
                <a:xfrm>
                  <a:off x="2161" y="17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3" name="Freeform 2052"/>
                <p:cNvSpPr>
                  <a:spLocks/>
                </p:cNvSpPr>
                <p:nvPr/>
              </p:nvSpPr>
              <p:spPr bwMode="auto">
                <a:xfrm>
                  <a:off x="2150" y="179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4" name="Freeform 2053"/>
                <p:cNvSpPr>
                  <a:spLocks/>
                </p:cNvSpPr>
                <p:nvPr/>
              </p:nvSpPr>
              <p:spPr bwMode="auto">
                <a:xfrm>
                  <a:off x="2149" y="1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5" name="Freeform 2054"/>
                <p:cNvSpPr>
                  <a:spLocks/>
                </p:cNvSpPr>
                <p:nvPr/>
              </p:nvSpPr>
              <p:spPr bwMode="auto">
                <a:xfrm>
                  <a:off x="2152" y="179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6" name="Freeform 2055"/>
                <p:cNvSpPr>
                  <a:spLocks/>
                </p:cNvSpPr>
                <p:nvPr/>
              </p:nvSpPr>
              <p:spPr bwMode="auto">
                <a:xfrm>
                  <a:off x="2162" y="176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7" name="Freeform 2056"/>
                <p:cNvSpPr>
                  <a:spLocks/>
                </p:cNvSpPr>
                <p:nvPr/>
              </p:nvSpPr>
              <p:spPr bwMode="auto">
                <a:xfrm>
                  <a:off x="2193" y="1830"/>
                  <a:ext cx="0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30" name="Freeform 2058"/>
              <p:cNvSpPr>
                <a:spLocks/>
              </p:cNvSpPr>
              <p:nvPr/>
            </p:nvSpPr>
            <p:spPr bwMode="auto">
              <a:xfrm>
                <a:off x="2190" y="17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2059"/>
              <p:cNvSpPr>
                <a:spLocks/>
              </p:cNvSpPr>
              <p:nvPr/>
            </p:nvSpPr>
            <p:spPr bwMode="auto">
              <a:xfrm>
                <a:off x="2189" y="17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Freeform 2060"/>
              <p:cNvSpPr>
                <a:spLocks/>
              </p:cNvSpPr>
              <p:nvPr/>
            </p:nvSpPr>
            <p:spPr bwMode="auto">
              <a:xfrm>
                <a:off x="2189" y="182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2061"/>
              <p:cNvSpPr>
                <a:spLocks/>
              </p:cNvSpPr>
              <p:nvPr/>
            </p:nvSpPr>
            <p:spPr bwMode="auto">
              <a:xfrm>
                <a:off x="2190" y="18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2062"/>
              <p:cNvSpPr>
                <a:spLocks/>
              </p:cNvSpPr>
              <p:nvPr/>
            </p:nvSpPr>
            <p:spPr bwMode="auto">
              <a:xfrm>
                <a:off x="2189" y="179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2063"/>
              <p:cNvSpPr>
                <a:spLocks/>
              </p:cNvSpPr>
              <p:nvPr/>
            </p:nvSpPr>
            <p:spPr bwMode="auto">
              <a:xfrm>
                <a:off x="2191" y="18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2064"/>
              <p:cNvSpPr>
                <a:spLocks/>
              </p:cNvSpPr>
              <p:nvPr/>
            </p:nvSpPr>
            <p:spPr bwMode="auto">
              <a:xfrm>
                <a:off x="2222" y="1795"/>
                <a:ext cx="29" cy="36"/>
              </a:xfrm>
              <a:custGeom>
                <a:avLst/>
                <a:gdLst>
                  <a:gd name="T0" fmla="*/ 1 w 30"/>
                  <a:gd name="T1" fmla="*/ 37 h 38"/>
                  <a:gd name="T2" fmla="*/ 4 w 30"/>
                  <a:gd name="T3" fmla="*/ 38 h 38"/>
                  <a:gd name="T4" fmla="*/ 4 w 30"/>
                  <a:gd name="T5" fmla="*/ 38 h 38"/>
                  <a:gd name="T6" fmla="*/ 5 w 30"/>
                  <a:gd name="T7" fmla="*/ 38 h 38"/>
                  <a:gd name="T8" fmla="*/ 6 w 30"/>
                  <a:gd name="T9" fmla="*/ 38 h 38"/>
                  <a:gd name="T10" fmla="*/ 7 w 30"/>
                  <a:gd name="T11" fmla="*/ 37 h 38"/>
                  <a:gd name="T12" fmla="*/ 12 w 30"/>
                  <a:gd name="T13" fmla="*/ 36 h 38"/>
                  <a:gd name="T14" fmla="*/ 15 w 30"/>
                  <a:gd name="T15" fmla="*/ 36 h 38"/>
                  <a:gd name="T16" fmla="*/ 18 w 30"/>
                  <a:gd name="T17" fmla="*/ 33 h 38"/>
                  <a:gd name="T18" fmla="*/ 19 w 30"/>
                  <a:gd name="T19" fmla="*/ 31 h 38"/>
                  <a:gd name="T20" fmla="*/ 19 w 30"/>
                  <a:gd name="T21" fmla="*/ 30 h 38"/>
                  <a:gd name="T22" fmla="*/ 20 w 30"/>
                  <a:gd name="T23" fmla="*/ 28 h 38"/>
                  <a:gd name="T24" fmla="*/ 21 w 30"/>
                  <a:gd name="T25" fmla="*/ 27 h 38"/>
                  <a:gd name="T26" fmla="*/ 22 w 30"/>
                  <a:gd name="T27" fmla="*/ 25 h 38"/>
                  <a:gd name="T28" fmla="*/ 23 w 30"/>
                  <a:gd name="T29" fmla="*/ 25 h 38"/>
                  <a:gd name="T30" fmla="*/ 24 w 30"/>
                  <a:gd name="T31" fmla="*/ 23 h 38"/>
                  <a:gd name="T32" fmla="*/ 25 w 30"/>
                  <a:gd name="T33" fmla="*/ 22 h 38"/>
                  <a:gd name="T34" fmla="*/ 29 w 30"/>
                  <a:gd name="T35" fmla="*/ 18 h 38"/>
                  <a:gd name="T36" fmla="*/ 29 w 30"/>
                  <a:gd name="T37" fmla="*/ 17 h 38"/>
                  <a:gd name="T38" fmla="*/ 30 w 30"/>
                  <a:gd name="T39" fmla="*/ 16 h 38"/>
                  <a:gd name="T40" fmla="*/ 25 w 30"/>
                  <a:gd name="T41" fmla="*/ 11 h 38"/>
                  <a:gd name="T42" fmla="*/ 13 w 30"/>
                  <a:gd name="T43" fmla="*/ 3 h 38"/>
                  <a:gd name="T44" fmla="*/ 5 w 30"/>
                  <a:gd name="T45" fmla="*/ 0 h 38"/>
                  <a:gd name="T46" fmla="*/ 5 w 30"/>
                  <a:gd name="T47" fmla="*/ 3 h 38"/>
                  <a:gd name="T48" fmla="*/ 5 w 30"/>
                  <a:gd name="T49" fmla="*/ 3 h 38"/>
                  <a:gd name="T50" fmla="*/ 4 w 30"/>
                  <a:gd name="T51" fmla="*/ 3 h 38"/>
                  <a:gd name="T52" fmla="*/ 4 w 30"/>
                  <a:gd name="T53" fmla="*/ 4 h 38"/>
                  <a:gd name="T54" fmla="*/ 4 w 30"/>
                  <a:gd name="T55" fmla="*/ 4 h 38"/>
                  <a:gd name="T56" fmla="*/ 4 w 30"/>
                  <a:gd name="T57" fmla="*/ 4 h 38"/>
                  <a:gd name="T58" fmla="*/ 4 w 30"/>
                  <a:gd name="T59" fmla="*/ 4 h 38"/>
                  <a:gd name="T60" fmla="*/ 4 w 30"/>
                  <a:gd name="T61" fmla="*/ 5 h 38"/>
                  <a:gd name="T62" fmla="*/ 4 w 30"/>
                  <a:gd name="T63" fmla="*/ 5 h 38"/>
                  <a:gd name="T64" fmla="*/ 3 w 30"/>
                  <a:gd name="T65" fmla="*/ 5 h 38"/>
                  <a:gd name="T66" fmla="*/ 3 w 30"/>
                  <a:gd name="T67" fmla="*/ 5 h 38"/>
                  <a:gd name="T68" fmla="*/ 2 w 30"/>
                  <a:gd name="T69" fmla="*/ 16 h 38"/>
                  <a:gd name="T70" fmla="*/ 3 w 30"/>
                  <a:gd name="T71" fmla="*/ 33 h 38"/>
                  <a:gd name="T72" fmla="*/ 3 w 30"/>
                  <a:gd name="T73" fmla="*/ 33 h 38"/>
                  <a:gd name="T74" fmla="*/ 3 w 30"/>
                  <a:gd name="T75" fmla="*/ 33 h 38"/>
                  <a:gd name="T76" fmla="*/ 3 w 30"/>
                  <a:gd name="T77" fmla="*/ 33 h 38"/>
                  <a:gd name="T78" fmla="*/ 3 w 30"/>
                  <a:gd name="T79" fmla="*/ 33 h 38"/>
                  <a:gd name="T80" fmla="*/ 3 w 30"/>
                  <a:gd name="T81" fmla="*/ 33 h 38"/>
                  <a:gd name="T82" fmla="*/ 3 w 30"/>
                  <a:gd name="T83" fmla="*/ 34 h 38"/>
                  <a:gd name="T84" fmla="*/ 2 w 30"/>
                  <a:gd name="T85" fmla="*/ 34 h 38"/>
                  <a:gd name="T86" fmla="*/ 2 w 30"/>
                  <a:gd name="T87" fmla="*/ 34 h 38"/>
                  <a:gd name="T88" fmla="*/ 2 w 30"/>
                  <a:gd name="T89" fmla="*/ 35 h 38"/>
                  <a:gd name="T90" fmla="*/ 2 w 30"/>
                  <a:gd name="T91" fmla="*/ 35 h 38"/>
                  <a:gd name="T92" fmla="*/ 0 w 30"/>
                  <a:gd name="T93" fmla="*/ 37 h 38"/>
                  <a:gd name="T94" fmla="*/ 1 w 30"/>
                  <a:gd name="T9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38">
                    <a:moveTo>
                      <a:pt x="1" y="37"/>
                    </a:moveTo>
                    <a:cubicBezTo>
                      <a:pt x="1" y="37"/>
                      <a:pt x="2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6" y="38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9" y="36"/>
                      <a:pt x="11" y="36"/>
                      <a:pt x="12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7" y="36"/>
                      <a:pt x="18" y="33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20" y="29"/>
                      <a:pt x="20" y="29"/>
                      <a:pt x="20" y="28"/>
                    </a:cubicBezTo>
                    <a:cubicBezTo>
                      <a:pt x="21" y="28"/>
                      <a:pt x="21" y="28"/>
                      <a:pt x="21" y="27"/>
                    </a:cubicBezTo>
                    <a:cubicBezTo>
                      <a:pt x="21" y="27"/>
                      <a:pt x="22" y="26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6" y="20"/>
                      <a:pt x="27" y="19"/>
                      <a:pt x="29" y="18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7"/>
                      <a:pt x="30" y="17"/>
                      <a:pt x="30" y="16"/>
                    </a:cubicBezTo>
                    <a:cubicBezTo>
                      <a:pt x="28" y="15"/>
                      <a:pt x="26" y="13"/>
                      <a:pt x="25" y="11"/>
                    </a:cubicBezTo>
                    <a:cubicBezTo>
                      <a:pt x="21" y="8"/>
                      <a:pt x="17" y="4"/>
                      <a:pt x="13" y="3"/>
                    </a:cubicBezTo>
                    <a:cubicBezTo>
                      <a:pt x="11" y="2"/>
                      <a:pt x="8" y="1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0" y="12"/>
                      <a:pt x="2" y="16"/>
                    </a:cubicBezTo>
                    <a:cubicBezTo>
                      <a:pt x="4" y="21"/>
                      <a:pt x="4" y="30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1" y="36"/>
                      <a:pt x="0" y="37"/>
                    </a:cubicBezTo>
                    <a:cubicBezTo>
                      <a:pt x="0" y="37"/>
                      <a:pt x="0" y="37"/>
                      <a:pt x="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2065"/>
              <p:cNvSpPr>
                <a:spLocks/>
              </p:cNvSpPr>
              <p:nvPr/>
            </p:nvSpPr>
            <p:spPr bwMode="auto">
              <a:xfrm>
                <a:off x="2245" y="18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2066"/>
              <p:cNvSpPr>
                <a:spLocks/>
              </p:cNvSpPr>
              <p:nvPr/>
            </p:nvSpPr>
            <p:spPr bwMode="auto">
              <a:xfrm>
                <a:off x="2240" y="182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2067"/>
              <p:cNvSpPr>
                <a:spLocks/>
              </p:cNvSpPr>
              <p:nvPr/>
            </p:nvSpPr>
            <p:spPr bwMode="auto">
              <a:xfrm>
                <a:off x="2222" y="183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2068"/>
              <p:cNvSpPr>
                <a:spLocks/>
              </p:cNvSpPr>
              <p:nvPr/>
            </p:nvSpPr>
            <p:spPr bwMode="auto">
              <a:xfrm>
                <a:off x="2250" y="181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2069"/>
              <p:cNvSpPr>
                <a:spLocks/>
              </p:cNvSpPr>
              <p:nvPr/>
            </p:nvSpPr>
            <p:spPr bwMode="auto">
              <a:xfrm>
                <a:off x="2226" y="18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2070"/>
              <p:cNvSpPr>
                <a:spLocks/>
              </p:cNvSpPr>
              <p:nvPr/>
            </p:nvSpPr>
            <p:spPr bwMode="auto">
              <a:xfrm>
                <a:off x="2243" y="18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2071"/>
              <p:cNvSpPr>
                <a:spLocks/>
              </p:cNvSpPr>
              <p:nvPr/>
            </p:nvSpPr>
            <p:spPr bwMode="auto">
              <a:xfrm>
                <a:off x="2227" y="183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2072"/>
              <p:cNvSpPr>
                <a:spLocks/>
              </p:cNvSpPr>
              <p:nvPr/>
            </p:nvSpPr>
            <p:spPr bwMode="auto">
              <a:xfrm>
                <a:off x="2241" y="18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2073"/>
              <p:cNvSpPr>
                <a:spLocks/>
              </p:cNvSpPr>
              <p:nvPr/>
            </p:nvSpPr>
            <p:spPr bwMode="auto">
              <a:xfrm>
                <a:off x="2226" y="17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2074"/>
              <p:cNvSpPr>
                <a:spLocks/>
              </p:cNvSpPr>
              <p:nvPr/>
            </p:nvSpPr>
            <p:spPr bwMode="auto">
              <a:xfrm>
                <a:off x="2224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2075"/>
              <p:cNvSpPr>
                <a:spLocks/>
              </p:cNvSpPr>
              <p:nvPr/>
            </p:nvSpPr>
            <p:spPr bwMode="auto">
              <a:xfrm>
                <a:off x="2224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2076"/>
              <p:cNvSpPr>
                <a:spLocks/>
              </p:cNvSpPr>
              <p:nvPr/>
            </p:nvSpPr>
            <p:spPr bwMode="auto">
              <a:xfrm>
                <a:off x="2227" y="17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2077"/>
              <p:cNvSpPr>
                <a:spLocks/>
              </p:cNvSpPr>
              <p:nvPr/>
            </p:nvSpPr>
            <p:spPr bwMode="auto">
              <a:xfrm>
                <a:off x="2226" y="17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2078"/>
              <p:cNvSpPr>
                <a:spLocks/>
              </p:cNvSpPr>
              <p:nvPr/>
            </p:nvSpPr>
            <p:spPr bwMode="auto">
              <a:xfrm>
                <a:off x="2225" y="180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2079"/>
              <p:cNvSpPr>
                <a:spLocks/>
              </p:cNvSpPr>
              <p:nvPr/>
            </p:nvSpPr>
            <p:spPr bwMode="auto">
              <a:xfrm>
                <a:off x="2226" y="179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2080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2081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2082"/>
              <p:cNvSpPr>
                <a:spLocks/>
              </p:cNvSpPr>
              <p:nvPr/>
            </p:nvSpPr>
            <p:spPr bwMode="auto">
              <a:xfrm>
                <a:off x="2225" y="18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2083"/>
              <p:cNvSpPr>
                <a:spLocks/>
              </p:cNvSpPr>
              <p:nvPr/>
            </p:nvSpPr>
            <p:spPr bwMode="auto">
              <a:xfrm>
                <a:off x="1932" y="1843"/>
                <a:ext cx="58" cy="65"/>
              </a:xfrm>
              <a:custGeom>
                <a:avLst/>
                <a:gdLst>
                  <a:gd name="T0" fmla="*/ 47 w 61"/>
                  <a:gd name="T1" fmla="*/ 13 h 68"/>
                  <a:gd name="T2" fmla="*/ 45 w 61"/>
                  <a:gd name="T3" fmla="*/ 12 h 68"/>
                  <a:gd name="T4" fmla="*/ 41 w 61"/>
                  <a:gd name="T5" fmla="*/ 11 h 68"/>
                  <a:gd name="T6" fmla="*/ 35 w 61"/>
                  <a:gd name="T7" fmla="*/ 6 h 68"/>
                  <a:gd name="T8" fmla="*/ 33 w 61"/>
                  <a:gd name="T9" fmla="*/ 6 h 68"/>
                  <a:gd name="T10" fmla="*/ 32 w 61"/>
                  <a:gd name="T11" fmla="*/ 5 h 68"/>
                  <a:gd name="T12" fmla="*/ 30 w 61"/>
                  <a:gd name="T13" fmla="*/ 4 h 68"/>
                  <a:gd name="T14" fmla="*/ 28 w 61"/>
                  <a:gd name="T15" fmla="*/ 3 h 68"/>
                  <a:gd name="T16" fmla="*/ 25 w 61"/>
                  <a:gd name="T17" fmla="*/ 2 h 68"/>
                  <a:gd name="T18" fmla="*/ 23 w 61"/>
                  <a:gd name="T19" fmla="*/ 0 h 68"/>
                  <a:gd name="T20" fmla="*/ 22 w 61"/>
                  <a:gd name="T21" fmla="*/ 1 h 68"/>
                  <a:gd name="T22" fmla="*/ 12 w 61"/>
                  <a:gd name="T23" fmla="*/ 9 h 68"/>
                  <a:gd name="T24" fmla="*/ 9 w 61"/>
                  <a:gd name="T25" fmla="*/ 15 h 68"/>
                  <a:gd name="T26" fmla="*/ 6 w 61"/>
                  <a:gd name="T27" fmla="*/ 20 h 68"/>
                  <a:gd name="T28" fmla="*/ 0 w 61"/>
                  <a:gd name="T29" fmla="*/ 27 h 68"/>
                  <a:gd name="T30" fmla="*/ 1 w 61"/>
                  <a:gd name="T31" fmla="*/ 38 h 68"/>
                  <a:gd name="T32" fmla="*/ 2 w 61"/>
                  <a:gd name="T33" fmla="*/ 39 h 68"/>
                  <a:gd name="T34" fmla="*/ 7 w 61"/>
                  <a:gd name="T35" fmla="*/ 43 h 68"/>
                  <a:gd name="T36" fmla="*/ 9 w 61"/>
                  <a:gd name="T37" fmla="*/ 42 h 68"/>
                  <a:gd name="T38" fmla="*/ 12 w 61"/>
                  <a:gd name="T39" fmla="*/ 50 h 68"/>
                  <a:gd name="T40" fmla="*/ 8 w 61"/>
                  <a:gd name="T41" fmla="*/ 54 h 68"/>
                  <a:gd name="T42" fmla="*/ 9 w 61"/>
                  <a:gd name="T43" fmla="*/ 56 h 68"/>
                  <a:gd name="T44" fmla="*/ 9 w 61"/>
                  <a:gd name="T45" fmla="*/ 57 h 68"/>
                  <a:gd name="T46" fmla="*/ 9 w 61"/>
                  <a:gd name="T47" fmla="*/ 58 h 68"/>
                  <a:gd name="T48" fmla="*/ 7 w 61"/>
                  <a:gd name="T49" fmla="*/ 61 h 68"/>
                  <a:gd name="T50" fmla="*/ 8 w 61"/>
                  <a:gd name="T51" fmla="*/ 62 h 68"/>
                  <a:gd name="T52" fmla="*/ 13 w 61"/>
                  <a:gd name="T53" fmla="*/ 63 h 68"/>
                  <a:gd name="T54" fmla="*/ 18 w 61"/>
                  <a:gd name="T55" fmla="*/ 66 h 68"/>
                  <a:gd name="T56" fmla="*/ 19 w 61"/>
                  <a:gd name="T57" fmla="*/ 67 h 68"/>
                  <a:gd name="T58" fmla="*/ 19 w 61"/>
                  <a:gd name="T59" fmla="*/ 68 h 68"/>
                  <a:gd name="T60" fmla="*/ 20 w 61"/>
                  <a:gd name="T61" fmla="*/ 68 h 68"/>
                  <a:gd name="T62" fmla="*/ 20 w 61"/>
                  <a:gd name="T63" fmla="*/ 67 h 68"/>
                  <a:gd name="T64" fmla="*/ 22 w 61"/>
                  <a:gd name="T65" fmla="*/ 65 h 68"/>
                  <a:gd name="T66" fmla="*/ 33 w 61"/>
                  <a:gd name="T67" fmla="*/ 46 h 68"/>
                  <a:gd name="T68" fmla="*/ 54 w 61"/>
                  <a:gd name="T69" fmla="*/ 35 h 68"/>
                  <a:gd name="T70" fmla="*/ 61 w 61"/>
                  <a:gd name="T71" fmla="*/ 23 h 68"/>
                  <a:gd name="T72" fmla="*/ 60 w 61"/>
                  <a:gd name="T73" fmla="*/ 20 h 68"/>
                  <a:gd name="T74" fmla="*/ 59 w 61"/>
                  <a:gd name="T75" fmla="*/ 19 h 68"/>
                  <a:gd name="T76" fmla="*/ 58 w 61"/>
                  <a:gd name="T77" fmla="*/ 18 h 68"/>
                  <a:gd name="T78" fmla="*/ 52 w 61"/>
                  <a:gd name="T79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" h="68">
                    <a:moveTo>
                      <a:pt x="52" y="11"/>
                    </a:moveTo>
                    <a:cubicBezTo>
                      <a:pt x="51" y="12"/>
                      <a:pt x="49" y="13"/>
                      <a:pt x="47" y="13"/>
                    </a:cubicBezTo>
                    <a:cubicBezTo>
                      <a:pt x="46" y="13"/>
                      <a:pt x="46" y="12"/>
                      <a:pt x="46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2"/>
                      <a:pt x="42" y="12"/>
                      <a:pt x="41" y="11"/>
                    </a:cubicBezTo>
                    <a:cubicBezTo>
                      <a:pt x="40" y="10"/>
                      <a:pt x="38" y="9"/>
                      <a:pt x="37" y="8"/>
                    </a:cubicBezTo>
                    <a:cubicBezTo>
                      <a:pt x="37" y="7"/>
                      <a:pt x="36" y="6"/>
                      <a:pt x="35" y="6"/>
                    </a:cubicBezTo>
                    <a:cubicBezTo>
                      <a:pt x="35" y="6"/>
                      <a:pt x="34" y="6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20" y="3"/>
                      <a:pt x="15" y="4"/>
                      <a:pt x="14" y="4"/>
                    </a:cubicBezTo>
                    <a:cubicBezTo>
                      <a:pt x="12" y="4"/>
                      <a:pt x="12" y="5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0" y="14"/>
                      <a:pt x="9" y="15"/>
                    </a:cubicBezTo>
                    <a:cubicBezTo>
                      <a:pt x="8" y="16"/>
                      <a:pt x="7" y="17"/>
                      <a:pt x="6" y="18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2"/>
                      <a:pt x="5" y="23"/>
                      <a:pt x="3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3" y="33"/>
                      <a:pt x="2" y="36"/>
                      <a:pt x="1" y="38"/>
                    </a:cubicBezTo>
                    <a:cubicBezTo>
                      <a:pt x="1" y="38"/>
                      <a:pt x="1" y="38"/>
                      <a:pt x="0" y="38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3" y="40"/>
                      <a:pt x="5" y="41"/>
                      <a:pt x="6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3"/>
                      <a:pt x="9" y="42"/>
                      <a:pt x="9" y="42"/>
                    </a:cubicBezTo>
                    <a:cubicBezTo>
                      <a:pt x="11" y="42"/>
                      <a:pt x="11" y="43"/>
                      <a:pt x="12" y="44"/>
                    </a:cubicBezTo>
                    <a:cubicBezTo>
                      <a:pt x="13" y="46"/>
                      <a:pt x="13" y="48"/>
                      <a:pt x="12" y="50"/>
                    </a:cubicBezTo>
                    <a:cubicBezTo>
                      <a:pt x="11" y="52"/>
                      <a:pt x="10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8" y="59"/>
                      <a:pt x="8" y="59"/>
                    </a:cubicBezTo>
                    <a:cubicBezTo>
                      <a:pt x="8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8" y="62"/>
                    </a:cubicBezTo>
                    <a:cubicBezTo>
                      <a:pt x="9" y="63"/>
                      <a:pt x="10" y="63"/>
                      <a:pt x="11" y="63"/>
                    </a:cubicBezTo>
                    <a:cubicBezTo>
                      <a:pt x="11" y="63"/>
                      <a:pt x="12" y="63"/>
                      <a:pt x="13" y="63"/>
                    </a:cubicBezTo>
                    <a:cubicBezTo>
                      <a:pt x="14" y="63"/>
                      <a:pt x="16" y="63"/>
                      <a:pt x="17" y="65"/>
                    </a:cubicBezTo>
                    <a:cubicBezTo>
                      <a:pt x="17" y="66"/>
                      <a:pt x="18" y="66"/>
                      <a:pt x="18" y="6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2" y="65"/>
                    </a:cubicBezTo>
                    <a:cubicBezTo>
                      <a:pt x="22" y="63"/>
                      <a:pt x="23" y="62"/>
                      <a:pt x="23" y="60"/>
                    </a:cubicBezTo>
                    <a:cubicBezTo>
                      <a:pt x="26" y="54"/>
                      <a:pt x="28" y="47"/>
                      <a:pt x="33" y="46"/>
                    </a:cubicBezTo>
                    <a:cubicBezTo>
                      <a:pt x="34" y="46"/>
                      <a:pt x="34" y="45"/>
                      <a:pt x="35" y="45"/>
                    </a:cubicBezTo>
                    <a:cubicBezTo>
                      <a:pt x="41" y="44"/>
                      <a:pt x="49" y="41"/>
                      <a:pt x="54" y="35"/>
                    </a:cubicBezTo>
                    <a:cubicBezTo>
                      <a:pt x="57" y="30"/>
                      <a:pt x="58" y="28"/>
                      <a:pt x="58" y="27"/>
                    </a:cubicBezTo>
                    <a:cubicBezTo>
                      <a:pt x="58" y="25"/>
                      <a:pt x="59" y="24"/>
                      <a:pt x="61" y="23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5"/>
                      <a:pt x="53" y="12"/>
                      <a:pt x="52" y="1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2084"/>
              <p:cNvSpPr>
                <a:spLocks/>
              </p:cNvSpPr>
              <p:nvPr/>
            </p:nvSpPr>
            <p:spPr bwMode="auto">
              <a:xfrm>
                <a:off x="1973" y="18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2085"/>
              <p:cNvSpPr>
                <a:spLocks/>
              </p:cNvSpPr>
              <p:nvPr/>
            </p:nvSpPr>
            <p:spPr bwMode="auto">
              <a:xfrm>
                <a:off x="1976" y="185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1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2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2"/>
                      <a:pt x="5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2086"/>
              <p:cNvSpPr>
                <a:spLocks/>
              </p:cNvSpPr>
              <p:nvPr/>
            </p:nvSpPr>
            <p:spPr bwMode="auto">
              <a:xfrm>
                <a:off x="1964" y="1848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2087"/>
              <p:cNvSpPr>
                <a:spLocks/>
              </p:cNvSpPr>
              <p:nvPr/>
            </p:nvSpPr>
            <p:spPr bwMode="auto">
              <a:xfrm>
                <a:off x="1961" y="18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2088"/>
              <p:cNvSpPr>
                <a:spLocks/>
              </p:cNvSpPr>
              <p:nvPr/>
            </p:nvSpPr>
            <p:spPr bwMode="auto">
              <a:xfrm>
                <a:off x="1963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2089"/>
              <p:cNvSpPr>
                <a:spLocks/>
              </p:cNvSpPr>
              <p:nvPr/>
            </p:nvSpPr>
            <p:spPr bwMode="auto">
              <a:xfrm>
                <a:off x="1956" y="18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2090"/>
              <p:cNvSpPr>
                <a:spLocks/>
              </p:cNvSpPr>
              <p:nvPr/>
            </p:nvSpPr>
            <p:spPr bwMode="auto">
              <a:xfrm>
                <a:off x="1954" y="18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2091"/>
              <p:cNvSpPr>
                <a:spLocks/>
              </p:cNvSpPr>
              <p:nvPr/>
            </p:nvSpPr>
            <p:spPr bwMode="auto">
              <a:xfrm>
                <a:off x="1959" y="1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Freeform 2092"/>
              <p:cNvSpPr>
                <a:spLocks/>
              </p:cNvSpPr>
              <p:nvPr/>
            </p:nvSpPr>
            <p:spPr bwMode="auto">
              <a:xfrm>
                <a:off x="1941" y="189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2093"/>
              <p:cNvSpPr>
                <a:spLocks/>
              </p:cNvSpPr>
              <p:nvPr/>
            </p:nvSpPr>
            <p:spPr bwMode="auto">
              <a:xfrm>
                <a:off x="1989" y="1862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1 w 1"/>
                  <a:gd name="T7" fmla="*/ 2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2094"/>
              <p:cNvSpPr>
                <a:spLocks/>
              </p:cNvSpPr>
              <p:nvPr/>
            </p:nvSpPr>
            <p:spPr bwMode="auto">
              <a:xfrm>
                <a:off x="1940" y="189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2095"/>
              <p:cNvSpPr>
                <a:spLocks/>
              </p:cNvSpPr>
              <p:nvPr/>
            </p:nvSpPr>
            <p:spPr bwMode="auto">
              <a:xfrm>
                <a:off x="1950" y="190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2096"/>
              <p:cNvSpPr>
                <a:spLocks/>
              </p:cNvSpPr>
              <p:nvPr/>
            </p:nvSpPr>
            <p:spPr bwMode="auto">
              <a:xfrm>
                <a:off x="1951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2097"/>
              <p:cNvSpPr>
                <a:spLocks/>
              </p:cNvSpPr>
              <p:nvPr/>
            </p:nvSpPr>
            <p:spPr bwMode="auto">
              <a:xfrm>
                <a:off x="1941" y="18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2098"/>
              <p:cNvSpPr>
                <a:spLocks/>
              </p:cNvSpPr>
              <p:nvPr/>
            </p:nvSpPr>
            <p:spPr bwMode="auto">
              <a:xfrm>
                <a:off x="1940" y="189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Freeform 2099"/>
              <p:cNvSpPr>
                <a:spLocks/>
              </p:cNvSpPr>
              <p:nvPr/>
            </p:nvSpPr>
            <p:spPr bwMode="auto">
              <a:xfrm>
                <a:off x="1988" y="18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2100"/>
              <p:cNvSpPr>
                <a:spLocks/>
              </p:cNvSpPr>
              <p:nvPr/>
            </p:nvSpPr>
            <p:spPr bwMode="auto">
              <a:xfrm>
                <a:off x="1950" y="19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2101"/>
              <p:cNvSpPr>
                <a:spLocks/>
              </p:cNvSpPr>
              <p:nvPr/>
            </p:nvSpPr>
            <p:spPr bwMode="auto">
              <a:xfrm>
                <a:off x="1949" y="19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2102"/>
              <p:cNvSpPr>
                <a:spLocks/>
              </p:cNvSpPr>
              <p:nvPr/>
            </p:nvSpPr>
            <p:spPr bwMode="auto">
              <a:xfrm>
                <a:off x="1987" y="1858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0 w 2"/>
                  <a:gd name="T5" fmla="*/ 0 h 3"/>
                  <a:gd name="T6" fmla="*/ 1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2103"/>
              <p:cNvSpPr>
                <a:spLocks/>
              </p:cNvSpPr>
              <p:nvPr/>
            </p:nvSpPr>
            <p:spPr bwMode="auto">
              <a:xfrm>
                <a:off x="1948" y="19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2104"/>
              <p:cNvSpPr>
                <a:spLocks/>
              </p:cNvSpPr>
              <p:nvPr/>
            </p:nvSpPr>
            <p:spPr bwMode="auto">
              <a:xfrm>
                <a:off x="1952" y="19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2105"/>
              <p:cNvSpPr>
                <a:spLocks/>
              </p:cNvSpPr>
              <p:nvPr/>
            </p:nvSpPr>
            <p:spPr bwMode="auto">
              <a:xfrm>
                <a:off x="2142" y="1740"/>
                <a:ext cx="6" cy="4"/>
              </a:xfrm>
              <a:custGeom>
                <a:avLst/>
                <a:gdLst>
                  <a:gd name="T0" fmla="*/ 7 w 7"/>
                  <a:gd name="T1" fmla="*/ 3 h 4"/>
                  <a:gd name="T2" fmla="*/ 5 w 7"/>
                  <a:gd name="T3" fmla="*/ 0 h 4"/>
                  <a:gd name="T4" fmla="*/ 4 w 7"/>
                  <a:gd name="T5" fmla="*/ 0 h 4"/>
                  <a:gd name="T6" fmla="*/ 1 w 7"/>
                  <a:gd name="T7" fmla="*/ 0 h 4"/>
                  <a:gd name="T8" fmla="*/ 1 w 7"/>
                  <a:gd name="T9" fmla="*/ 4 h 4"/>
                  <a:gd name="T10" fmla="*/ 0 w 7"/>
                  <a:gd name="T11" fmla="*/ 4 h 4"/>
                  <a:gd name="T12" fmla="*/ 6 w 7"/>
                  <a:gd name="T13" fmla="*/ 3 h 4"/>
                  <a:gd name="T14" fmla="*/ 7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2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5" y="4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" name="Group 12"/>
            <p:cNvGrpSpPr/>
            <p:nvPr/>
          </p:nvGrpSpPr>
          <p:grpSpPr>
            <a:xfrm>
              <a:off x="3903276" y="2071886"/>
              <a:ext cx="1609971" cy="1945758"/>
              <a:chOff x="949845" y="1882014"/>
              <a:chExt cx="2319277" cy="2066461"/>
            </a:xfrm>
            <a:solidFill>
              <a:srgbClr val="BFBFBF"/>
            </a:solidFill>
          </p:grpSpPr>
          <p:sp>
            <p:nvSpPr>
              <p:cNvPr id="16" name="Freeform 2109"/>
              <p:cNvSpPr>
                <a:spLocks/>
              </p:cNvSpPr>
              <p:nvPr/>
            </p:nvSpPr>
            <p:spPr bwMode="auto">
              <a:xfrm>
                <a:off x="2518331" y="3809992"/>
                <a:ext cx="35310" cy="17985"/>
              </a:xfrm>
              <a:custGeom>
                <a:avLst/>
                <a:gdLst>
                  <a:gd name="T0" fmla="*/ 4 w 20"/>
                  <a:gd name="T1" fmla="*/ 1 h 11"/>
                  <a:gd name="T2" fmla="*/ 4 w 20"/>
                  <a:gd name="T3" fmla="*/ 1 h 11"/>
                  <a:gd name="T4" fmla="*/ 2 w 20"/>
                  <a:gd name="T5" fmla="*/ 2 h 11"/>
                  <a:gd name="T6" fmla="*/ 2 w 20"/>
                  <a:gd name="T7" fmla="*/ 2 h 11"/>
                  <a:gd name="T8" fmla="*/ 1 w 20"/>
                  <a:gd name="T9" fmla="*/ 3 h 11"/>
                  <a:gd name="T10" fmla="*/ 1 w 20"/>
                  <a:gd name="T11" fmla="*/ 3 h 11"/>
                  <a:gd name="T12" fmla="*/ 0 w 20"/>
                  <a:gd name="T13" fmla="*/ 5 h 11"/>
                  <a:gd name="T14" fmla="*/ 0 w 20"/>
                  <a:gd name="T15" fmla="*/ 5 h 11"/>
                  <a:gd name="T16" fmla="*/ 18 w 20"/>
                  <a:gd name="T17" fmla="*/ 11 h 11"/>
                  <a:gd name="T18" fmla="*/ 20 w 20"/>
                  <a:gd name="T19" fmla="*/ 10 h 11"/>
                  <a:gd name="T20" fmla="*/ 20 w 20"/>
                  <a:gd name="T21" fmla="*/ 10 h 11"/>
                  <a:gd name="T22" fmla="*/ 20 w 20"/>
                  <a:gd name="T23" fmla="*/ 9 h 11"/>
                  <a:gd name="T24" fmla="*/ 20 w 20"/>
                  <a:gd name="T25" fmla="*/ 8 h 11"/>
                  <a:gd name="T26" fmla="*/ 20 w 20"/>
                  <a:gd name="T27" fmla="*/ 8 h 11"/>
                  <a:gd name="T28" fmla="*/ 20 w 20"/>
                  <a:gd name="T29" fmla="*/ 7 h 11"/>
                  <a:gd name="T30" fmla="*/ 20 w 20"/>
                  <a:gd name="T31" fmla="*/ 7 h 11"/>
                  <a:gd name="T32" fmla="*/ 20 w 20"/>
                  <a:gd name="T33" fmla="*/ 6 h 11"/>
                  <a:gd name="T34" fmla="*/ 20 w 20"/>
                  <a:gd name="T35" fmla="*/ 6 h 11"/>
                  <a:gd name="T36" fmla="*/ 20 w 20"/>
                  <a:gd name="T37" fmla="*/ 6 h 11"/>
                  <a:gd name="T38" fmla="*/ 20 w 20"/>
                  <a:gd name="T39" fmla="*/ 5 h 11"/>
                  <a:gd name="T40" fmla="*/ 20 w 20"/>
                  <a:gd name="T41" fmla="*/ 5 h 11"/>
                  <a:gd name="T42" fmla="*/ 20 w 20"/>
                  <a:gd name="T43" fmla="*/ 5 h 11"/>
                  <a:gd name="T44" fmla="*/ 20 w 20"/>
                  <a:gd name="T45" fmla="*/ 5 h 11"/>
                  <a:gd name="T46" fmla="*/ 20 w 20"/>
                  <a:gd name="T47" fmla="*/ 5 h 11"/>
                  <a:gd name="T48" fmla="*/ 20 w 20"/>
                  <a:gd name="T49" fmla="*/ 5 h 11"/>
                  <a:gd name="T50" fmla="*/ 18 w 20"/>
                  <a:gd name="T51" fmla="*/ 5 h 11"/>
                  <a:gd name="T52" fmla="*/ 17 w 20"/>
                  <a:gd name="T53" fmla="*/ 5 h 11"/>
                  <a:gd name="T54" fmla="*/ 8 w 20"/>
                  <a:gd name="T55" fmla="*/ 2 h 11"/>
                  <a:gd name="T56" fmla="*/ 7 w 20"/>
                  <a:gd name="T57" fmla="*/ 1 h 11"/>
                  <a:gd name="T58" fmla="*/ 6 w 20"/>
                  <a:gd name="T59" fmla="*/ 1 h 11"/>
                  <a:gd name="T60" fmla="*/ 5 w 20"/>
                  <a:gd name="T61" fmla="*/ 0 h 11"/>
                  <a:gd name="T62" fmla="*/ 4 w 20"/>
                  <a:gd name="T63" fmla="*/ 1 h 11"/>
                  <a:gd name="T64" fmla="*/ 4 w 20"/>
                  <a:gd name="T6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15" y="11"/>
                      <a:pt x="18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5"/>
                      <a:pt x="12" y="5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2110"/>
              <p:cNvSpPr>
                <a:spLocks/>
              </p:cNvSpPr>
              <p:nvPr/>
            </p:nvSpPr>
            <p:spPr bwMode="auto">
              <a:xfrm>
                <a:off x="2533198" y="3777619"/>
                <a:ext cx="111504" cy="53955"/>
              </a:xfrm>
              <a:custGeom>
                <a:avLst/>
                <a:gdLst>
                  <a:gd name="T0" fmla="*/ 60 w 63"/>
                  <a:gd name="T1" fmla="*/ 7 h 32"/>
                  <a:gd name="T2" fmla="*/ 52 w 63"/>
                  <a:gd name="T3" fmla="*/ 3 h 32"/>
                  <a:gd name="T4" fmla="*/ 43 w 63"/>
                  <a:gd name="T5" fmla="*/ 0 h 32"/>
                  <a:gd name="T6" fmla="*/ 30 w 63"/>
                  <a:gd name="T7" fmla="*/ 3 h 32"/>
                  <a:gd name="T8" fmla="*/ 20 w 63"/>
                  <a:gd name="T9" fmla="*/ 3 h 32"/>
                  <a:gd name="T10" fmla="*/ 9 w 63"/>
                  <a:gd name="T11" fmla="*/ 4 h 32"/>
                  <a:gd name="T12" fmla="*/ 7 w 63"/>
                  <a:gd name="T13" fmla="*/ 6 h 32"/>
                  <a:gd name="T14" fmla="*/ 6 w 63"/>
                  <a:gd name="T15" fmla="*/ 7 h 32"/>
                  <a:gd name="T16" fmla="*/ 3 w 63"/>
                  <a:gd name="T17" fmla="*/ 10 h 32"/>
                  <a:gd name="T18" fmla="*/ 0 w 63"/>
                  <a:gd name="T19" fmla="*/ 15 h 32"/>
                  <a:gd name="T20" fmla="*/ 0 w 63"/>
                  <a:gd name="T21" fmla="*/ 16 h 32"/>
                  <a:gd name="T22" fmla="*/ 0 w 63"/>
                  <a:gd name="T23" fmla="*/ 17 h 32"/>
                  <a:gd name="T24" fmla="*/ 1 w 63"/>
                  <a:gd name="T25" fmla="*/ 17 h 32"/>
                  <a:gd name="T26" fmla="*/ 3 w 63"/>
                  <a:gd name="T27" fmla="*/ 18 h 32"/>
                  <a:gd name="T28" fmla="*/ 9 w 63"/>
                  <a:gd name="T29" fmla="*/ 20 h 32"/>
                  <a:gd name="T30" fmla="*/ 10 w 63"/>
                  <a:gd name="T31" fmla="*/ 20 h 32"/>
                  <a:gd name="T32" fmla="*/ 16 w 63"/>
                  <a:gd name="T33" fmla="*/ 22 h 32"/>
                  <a:gd name="T34" fmla="*/ 16 w 63"/>
                  <a:gd name="T35" fmla="*/ 22 h 32"/>
                  <a:gd name="T36" fmla="*/ 16 w 63"/>
                  <a:gd name="T37" fmla="*/ 23 h 32"/>
                  <a:gd name="T38" fmla="*/ 16 w 63"/>
                  <a:gd name="T39" fmla="*/ 23 h 32"/>
                  <a:gd name="T40" fmla="*/ 16 w 63"/>
                  <a:gd name="T41" fmla="*/ 24 h 32"/>
                  <a:gd name="T42" fmla="*/ 16 w 63"/>
                  <a:gd name="T43" fmla="*/ 25 h 32"/>
                  <a:gd name="T44" fmla="*/ 16 w 63"/>
                  <a:gd name="T45" fmla="*/ 25 h 32"/>
                  <a:gd name="T46" fmla="*/ 16 w 63"/>
                  <a:gd name="T47" fmla="*/ 27 h 32"/>
                  <a:gd name="T48" fmla="*/ 16 w 63"/>
                  <a:gd name="T49" fmla="*/ 27 h 32"/>
                  <a:gd name="T50" fmla="*/ 18 w 63"/>
                  <a:gd name="T51" fmla="*/ 29 h 32"/>
                  <a:gd name="T52" fmla="*/ 20 w 63"/>
                  <a:gd name="T53" fmla="*/ 32 h 32"/>
                  <a:gd name="T54" fmla="*/ 21 w 63"/>
                  <a:gd name="T55" fmla="*/ 32 h 32"/>
                  <a:gd name="T56" fmla="*/ 24 w 63"/>
                  <a:gd name="T57" fmla="*/ 30 h 32"/>
                  <a:gd name="T58" fmla="*/ 24 w 63"/>
                  <a:gd name="T59" fmla="*/ 29 h 32"/>
                  <a:gd name="T60" fmla="*/ 24 w 63"/>
                  <a:gd name="T61" fmla="*/ 24 h 32"/>
                  <a:gd name="T62" fmla="*/ 29 w 63"/>
                  <a:gd name="T63" fmla="*/ 21 h 32"/>
                  <a:gd name="T64" fmla="*/ 40 w 63"/>
                  <a:gd name="T65" fmla="*/ 18 h 32"/>
                  <a:gd name="T66" fmla="*/ 47 w 63"/>
                  <a:gd name="T67" fmla="*/ 13 h 32"/>
                  <a:gd name="T68" fmla="*/ 50 w 63"/>
                  <a:gd name="T69" fmla="*/ 13 h 32"/>
                  <a:gd name="T70" fmla="*/ 52 w 63"/>
                  <a:gd name="T71" fmla="*/ 14 h 32"/>
                  <a:gd name="T72" fmla="*/ 54 w 63"/>
                  <a:gd name="T73" fmla="*/ 12 h 32"/>
                  <a:gd name="T74" fmla="*/ 56 w 63"/>
                  <a:gd name="T75" fmla="*/ 11 h 32"/>
                  <a:gd name="T76" fmla="*/ 56 w 63"/>
                  <a:gd name="T77" fmla="*/ 11 h 32"/>
                  <a:gd name="T78" fmla="*/ 58 w 63"/>
                  <a:gd name="T79" fmla="*/ 10 h 32"/>
                  <a:gd name="T80" fmla="*/ 58 w 63"/>
                  <a:gd name="T81" fmla="*/ 10 h 32"/>
                  <a:gd name="T82" fmla="*/ 60 w 63"/>
                  <a:gd name="T83" fmla="*/ 9 h 32"/>
                  <a:gd name="T84" fmla="*/ 61 w 63"/>
                  <a:gd name="T85" fmla="*/ 9 h 32"/>
                  <a:gd name="T86" fmla="*/ 63 w 63"/>
                  <a:gd name="T87" fmla="*/ 9 h 32"/>
                  <a:gd name="T88" fmla="*/ 63 w 63"/>
                  <a:gd name="T89" fmla="*/ 9 h 32"/>
                  <a:gd name="T90" fmla="*/ 60 w 63"/>
                  <a:gd name="T91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32">
                    <a:moveTo>
                      <a:pt x="60" y="7"/>
                    </a:moveTo>
                    <a:cubicBezTo>
                      <a:pt x="57" y="6"/>
                      <a:pt x="54" y="5"/>
                      <a:pt x="52" y="3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37" y="0"/>
                      <a:pt x="31" y="2"/>
                      <a:pt x="30" y="3"/>
                    </a:cubicBezTo>
                    <a:cubicBezTo>
                      <a:pt x="27" y="4"/>
                      <a:pt x="23" y="4"/>
                      <a:pt x="20" y="3"/>
                    </a:cubicBezTo>
                    <a:cubicBezTo>
                      <a:pt x="16" y="3"/>
                      <a:pt x="12" y="2"/>
                      <a:pt x="9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5" y="8"/>
                      <a:pt x="4" y="9"/>
                      <a:pt x="3" y="10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2" y="18"/>
                      <a:pt x="3" y="18"/>
                    </a:cubicBezTo>
                    <a:cubicBezTo>
                      <a:pt x="5" y="19"/>
                      <a:pt x="7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0"/>
                      <a:pt x="14" y="20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20" y="30"/>
                      <a:pt x="20" y="31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3" y="30"/>
                      <a:pt x="24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3" y="28"/>
                      <a:pt x="23" y="26"/>
                      <a:pt x="24" y="24"/>
                    </a:cubicBezTo>
                    <a:cubicBezTo>
                      <a:pt x="25" y="22"/>
                      <a:pt x="27" y="21"/>
                      <a:pt x="29" y="21"/>
                    </a:cubicBezTo>
                    <a:cubicBezTo>
                      <a:pt x="36" y="21"/>
                      <a:pt x="39" y="20"/>
                      <a:pt x="40" y="18"/>
                    </a:cubicBezTo>
                    <a:cubicBezTo>
                      <a:pt x="40" y="15"/>
                      <a:pt x="43" y="13"/>
                      <a:pt x="47" y="13"/>
                    </a:cubicBezTo>
                    <a:cubicBezTo>
                      <a:pt x="48" y="13"/>
                      <a:pt x="49" y="13"/>
                      <a:pt x="50" y="13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3" y="14"/>
                      <a:pt x="54" y="13"/>
                      <a:pt x="54" y="12"/>
                    </a:cubicBezTo>
                    <a:cubicBezTo>
                      <a:pt x="55" y="12"/>
                      <a:pt x="55" y="12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7" y="11"/>
                      <a:pt x="57" y="11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9" y="10"/>
                      <a:pt x="60" y="10"/>
                      <a:pt x="60" y="9"/>
                    </a:cubicBezTo>
                    <a:cubicBezTo>
                      <a:pt x="60" y="9"/>
                      <a:pt x="60" y="9"/>
                      <a:pt x="61" y="9"/>
                    </a:cubicBezTo>
                    <a:cubicBezTo>
                      <a:pt x="61" y="9"/>
                      <a:pt x="62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8"/>
                      <a:pt x="61" y="8"/>
                      <a:pt x="60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2111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2112"/>
              <p:cNvSpPr>
                <a:spLocks/>
              </p:cNvSpPr>
              <p:nvPr/>
            </p:nvSpPr>
            <p:spPr bwMode="auto">
              <a:xfrm>
                <a:off x="2561074" y="3818984"/>
                <a:ext cx="0" cy="3597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2113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2114"/>
              <p:cNvSpPr>
                <a:spLocks/>
              </p:cNvSpPr>
              <p:nvPr/>
            </p:nvSpPr>
            <p:spPr bwMode="auto">
              <a:xfrm>
                <a:off x="2561074" y="381718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2115"/>
              <p:cNvSpPr>
                <a:spLocks/>
              </p:cNvSpPr>
              <p:nvPr/>
            </p:nvSpPr>
            <p:spPr bwMode="auto">
              <a:xfrm>
                <a:off x="2533198" y="3806395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2116"/>
              <p:cNvSpPr>
                <a:spLocks/>
              </p:cNvSpPr>
              <p:nvPr/>
            </p:nvSpPr>
            <p:spPr bwMode="auto">
              <a:xfrm>
                <a:off x="1975679" y="3430511"/>
                <a:ext cx="600262" cy="359697"/>
              </a:xfrm>
              <a:custGeom>
                <a:avLst/>
                <a:gdLst>
                  <a:gd name="T0" fmla="*/ 321 w 338"/>
                  <a:gd name="T1" fmla="*/ 169 h 209"/>
                  <a:gd name="T2" fmla="*/ 322 w 338"/>
                  <a:gd name="T3" fmla="*/ 170 h 209"/>
                  <a:gd name="T4" fmla="*/ 325 w 338"/>
                  <a:gd name="T5" fmla="*/ 171 h 209"/>
                  <a:gd name="T6" fmla="*/ 329 w 338"/>
                  <a:gd name="T7" fmla="*/ 154 h 209"/>
                  <a:gd name="T8" fmla="*/ 337 w 338"/>
                  <a:gd name="T9" fmla="*/ 137 h 209"/>
                  <a:gd name="T10" fmla="*/ 312 w 338"/>
                  <a:gd name="T11" fmla="*/ 138 h 209"/>
                  <a:gd name="T12" fmla="*/ 291 w 338"/>
                  <a:gd name="T13" fmla="*/ 167 h 209"/>
                  <a:gd name="T14" fmla="*/ 277 w 338"/>
                  <a:gd name="T15" fmla="*/ 170 h 209"/>
                  <a:gd name="T16" fmla="*/ 245 w 338"/>
                  <a:gd name="T17" fmla="*/ 173 h 209"/>
                  <a:gd name="T18" fmla="*/ 231 w 338"/>
                  <a:gd name="T19" fmla="*/ 156 h 209"/>
                  <a:gd name="T20" fmla="*/ 214 w 338"/>
                  <a:gd name="T21" fmla="*/ 118 h 209"/>
                  <a:gd name="T22" fmla="*/ 218 w 338"/>
                  <a:gd name="T23" fmla="*/ 84 h 209"/>
                  <a:gd name="T24" fmla="*/ 217 w 338"/>
                  <a:gd name="T25" fmla="*/ 83 h 209"/>
                  <a:gd name="T26" fmla="*/ 201 w 338"/>
                  <a:gd name="T27" fmla="*/ 78 h 209"/>
                  <a:gd name="T28" fmla="*/ 195 w 338"/>
                  <a:gd name="T29" fmla="*/ 66 h 209"/>
                  <a:gd name="T30" fmla="*/ 182 w 338"/>
                  <a:gd name="T31" fmla="*/ 46 h 209"/>
                  <a:gd name="T32" fmla="*/ 157 w 338"/>
                  <a:gd name="T33" fmla="*/ 45 h 209"/>
                  <a:gd name="T34" fmla="*/ 145 w 338"/>
                  <a:gd name="T35" fmla="*/ 41 h 209"/>
                  <a:gd name="T36" fmla="*/ 130 w 338"/>
                  <a:gd name="T37" fmla="*/ 23 h 209"/>
                  <a:gd name="T38" fmla="*/ 64 w 338"/>
                  <a:gd name="T39" fmla="*/ 17 h 209"/>
                  <a:gd name="T40" fmla="*/ 0 w 338"/>
                  <a:gd name="T41" fmla="*/ 3 h 209"/>
                  <a:gd name="T42" fmla="*/ 28 w 338"/>
                  <a:gd name="T43" fmla="*/ 42 h 209"/>
                  <a:gd name="T44" fmla="*/ 26 w 338"/>
                  <a:gd name="T45" fmla="*/ 61 h 209"/>
                  <a:gd name="T46" fmla="*/ 51 w 338"/>
                  <a:gd name="T47" fmla="*/ 76 h 209"/>
                  <a:gd name="T48" fmla="*/ 67 w 338"/>
                  <a:gd name="T49" fmla="*/ 102 h 209"/>
                  <a:gd name="T50" fmla="*/ 79 w 338"/>
                  <a:gd name="T51" fmla="*/ 105 h 209"/>
                  <a:gd name="T52" fmla="*/ 67 w 338"/>
                  <a:gd name="T53" fmla="*/ 93 h 209"/>
                  <a:gd name="T54" fmla="*/ 39 w 338"/>
                  <a:gd name="T55" fmla="*/ 48 h 209"/>
                  <a:gd name="T56" fmla="*/ 36 w 338"/>
                  <a:gd name="T57" fmla="*/ 40 h 209"/>
                  <a:gd name="T58" fmla="*/ 20 w 338"/>
                  <a:gd name="T59" fmla="*/ 8 h 209"/>
                  <a:gd name="T60" fmla="*/ 32 w 338"/>
                  <a:gd name="T61" fmla="*/ 9 h 209"/>
                  <a:gd name="T62" fmla="*/ 45 w 338"/>
                  <a:gd name="T63" fmla="*/ 18 h 209"/>
                  <a:gd name="T64" fmla="*/ 50 w 338"/>
                  <a:gd name="T65" fmla="*/ 45 h 209"/>
                  <a:gd name="T66" fmla="*/ 68 w 338"/>
                  <a:gd name="T67" fmla="*/ 54 h 209"/>
                  <a:gd name="T68" fmla="*/ 84 w 338"/>
                  <a:gd name="T69" fmla="*/ 70 h 209"/>
                  <a:gd name="T70" fmla="*/ 93 w 338"/>
                  <a:gd name="T71" fmla="*/ 86 h 209"/>
                  <a:gd name="T72" fmla="*/ 133 w 338"/>
                  <a:gd name="T73" fmla="*/ 133 h 209"/>
                  <a:gd name="T74" fmla="*/ 133 w 338"/>
                  <a:gd name="T75" fmla="*/ 146 h 209"/>
                  <a:gd name="T76" fmla="*/ 151 w 338"/>
                  <a:gd name="T77" fmla="*/ 169 h 209"/>
                  <a:gd name="T78" fmla="*/ 180 w 338"/>
                  <a:gd name="T79" fmla="*/ 181 h 209"/>
                  <a:gd name="T80" fmla="*/ 248 w 338"/>
                  <a:gd name="T81" fmla="*/ 196 h 209"/>
                  <a:gd name="T82" fmla="*/ 276 w 338"/>
                  <a:gd name="T83" fmla="*/ 205 h 209"/>
                  <a:gd name="T84" fmla="*/ 278 w 338"/>
                  <a:gd name="T85" fmla="*/ 203 h 209"/>
                  <a:gd name="T86" fmla="*/ 279 w 338"/>
                  <a:gd name="T87" fmla="*/ 201 h 209"/>
                  <a:gd name="T88" fmla="*/ 280 w 338"/>
                  <a:gd name="T89" fmla="*/ 199 h 209"/>
                  <a:gd name="T90" fmla="*/ 281 w 338"/>
                  <a:gd name="T91" fmla="*/ 198 h 209"/>
                  <a:gd name="T92" fmla="*/ 282 w 338"/>
                  <a:gd name="T93" fmla="*/ 198 h 209"/>
                  <a:gd name="T94" fmla="*/ 282 w 338"/>
                  <a:gd name="T95" fmla="*/ 198 h 209"/>
                  <a:gd name="T96" fmla="*/ 286 w 338"/>
                  <a:gd name="T97" fmla="*/ 197 h 209"/>
                  <a:gd name="T98" fmla="*/ 292 w 338"/>
                  <a:gd name="T99" fmla="*/ 193 h 209"/>
                  <a:gd name="T100" fmla="*/ 288 w 338"/>
                  <a:gd name="T101" fmla="*/ 185 h 209"/>
                  <a:gd name="T102" fmla="*/ 296 w 338"/>
                  <a:gd name="T103" fmla="*/ 176 h 209"/>
                  <a:gd name="T104" fmla="*/ 308 w 338"/>
                  <a:gd name="T105" fmla="*/ 17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8" h="209">
                    <a:moveTo>
                      <a:pt x="312" y="177"/>
                    </a:moveTo>
                    <a:cubicBezTo>
                      <a:pt x="313" y="177"/>
                      <a:pt x="313" y="177"/>
                      <a:pt x="313" y="177"/>
                    </a:cubicBezTo>
                    <a:cubicBezTo>
                      <a:pt x="313" y="176"/>
                      <a:pt x="314" y="176"/>
                      <a:pt x="314" y="175"/>
                    </a:cubicBezTo>
                    <a:cubicBezTo>
                      <a:pt x="316" y="173"/>
                      <a:pt x="318" y="170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2" y="170"/>
                      <a:pt x="322" y="170"/>
                    </a:cubicBezTo>
                    <a:cubicBezTo>
                      <a:pt x="323" y="170"/>
                      <a:pt x="323" y="170"/>
                      <a:pt x="323" y="170"/>
                    </a:cubicBezTo>
                    <a:cubicBezTo>
                      <a:pt x="323" y="170"/>
                      <a:pt x="323" y="170"/>
                      <a:pt x="324" y="170"/>
                    </a:cubicBezTo>
                    <a:cubicBezTo>
                      <a:pt x="324" y="170"/>
                      <a:pt x="324" y="170"/>
                      <a:pt x="324" y="171"/>
                    </a:cubicBezTo>
                    <a:cubicBezTo>
                      <a:pt x="325" y="171"/>
                      <a:pt x="325" y="171"/>
                      <a:pt x="325" y="171"/>
                    </a:cubicBezTo>
                    <a:cubicBezTo>
                      <a:pt x="326" y="171"/>
                      <a:pt x="326" y="172"/>
                      <a:pt x="326" y="172"/>
                    </a:cubicBezTo>
                    <a:cubicBezTo>
                      <a:pt x="326" y="172"/>
                      <a:pt x="326" y="172"/>
                      <a:pt x="326" y="172"/>
                    </a:cubicBezTo>
                    <a:cubicBezTo>
                      <a:pt x="328" y="169"/>
                      <a:pt x="329" y="163"/>
                      <a:pt x="329" y="159"/>
                    </a:cubicBezTo>
                    <a:cubicBezTo>
                      <a:pt x="330" y="157"/>
                      <a:pt x="330" y="155"/>
                      <a:pt x="329" y="154"/>
                    </a:cubicBezTo>
                    <a:cubicBezTo>
                      <a:pt x="329" y="151"/>
                      <a:pt x="329" y="148"/>
                      <a:pt x="332" y="145"/>
                    </a:cubicBezTo>
                    <a:cubicBezTo>
                      <a:pt x="333" y="144"/>
                      <a:pt x="334" y="143"/>
                      <a:pt x="335" y="142"/>
                    </a:cubicBezTo>
                    <a:cubicBezTo>
                      <a:pt x="337" y="141"/>
                      <a:pt x="338" y="140"/>
                      <a:pt x="338" y="138"/>
                    </a:cubicBezTo>
                    <a:cubicBezTo>
                      <a:pt x="338" y="137"/>
                      <a:pt x="337" y="137"/>
                      <a:pt x="337" y="137"/>
                    </a:cubicBezTo>
                    <a:cubicBezTo>
                      <a:pt x="337" y="137"/>
                      <a:pt x="336" y="137"/>
                      <a:pt x="336" y="137"/>
                    </a:cubicBezTo>
                    <a:cubicBezTo>
                      <a:pt x="334" y="138"/>
                      <a:pt x="331" y="138"/>
                      <a:pt x="329" y="137"/>
                    </a:cubicBezTo>
                    <a:cubicBezTo>
                      <a:pt x="327" y="135"/>
                      <a:pt x="324" y="136"/>
                      <a:pt x="319" y="137"/>
                    </a:cubicBezTo>
                    <a:cubicBezTo>
                      <a:pt x="317" y="137"/>
                      <a:pt x="315" y="137"/>
                      <a:pt x="312" y="138"/>
                    </a:cubicBezTo>
                    <a:cubicBezTo>
                      <a:pt x="300" y="139"/>
                      <a:pt x="299" y="145"/>
                      <a:pt x="300" y="149"/>
                    </a:cubicBezTo>
                    <a:cubicBezTo>
                      <a:pt x="300" y="153"/>
                      <a:pt x="299" y="154"/>
                      <a:pt x="297" y="156"/>
                    </a:cubicBezTo>
                    <a:cubicBezTo>
                      <a:pt x="297" y="156"/>
                      <a:pt x="296" y="157"/>
                      <a:pt x="296" y="159"/>
                    </a:cubicBezTo>
                    <a:cubicBezTo>
                      <a:pt x="297" y="163"/>
                      <a:pt x="293" y="166"/>
                      <a:pt x="291" y="167"/>
                    </a:cubicBezTo>
                    <a:cubicBezTo>
                      <a:pt x="290" y="168"/>
                      <a:pt x="289" y="168"/>
                      <a:pt x="289" y="169"/>
                    </a:cubicBezTo>
                    <a:cubicBezTo>
                      <a:pt x="289" y="170"/>
                      <a:pt x="289" y="171"/>
                      <a:pt x="288" y="172"/>
                    </a:cubicBezTo>
                    <a:cubicBezTo>
                      <a:pt x="288" y="172"/>
                      <a:pt x="287" y="173"/>
                      <a:pt x="286" y="173"/>
                    </a:cubicBezTo>
                    <a:cubicBezTo>
                      <a:pt x="283" y="173"/>
                      <a:pt x="278" y="170"/>
                      <a:pt x="277" y="170"/>
                    </a:cubicBezTo>
                    <a:cubicBezTo>
                      <a:pt x="275" y="170"/>
                      <a:pt x="265" y="172"/>
                      <a:pt x="259" y="174"/>
                    </a:cubicBezTo>
                    <a:cubicBezTo>
                      <a:pt x="255" y="175"/>
                      <a:pt x="253" y="175"/>
                      <a:pt x="252" y="176"/>
                    </a:cubicBezTo>
                    <a:cubicBezTo>
                      <a:pt x="252" y="176"/>
                      <a:pt x="252" y="176"/>
                      <a:pt x="252" y="176"/>
                    </a:cubicBezTo>
                    <a:cubicBezTo>
                      <a:pt x="250" y="176"/>
                      <a:pt x="248" y="174"/>
                      <a:pt x="245" y="173"/>
                    </a:cubicBezTo>
                    <a:cubicBezTo>
                      <a:pt x="243" y="171"/>
                      <a:pt x="241" y="170"/>
                      <a:pt x="239" y="170"/>
                    </a:cubicBezTo>
                    <a:cubicBezTo>
                      <a:pt x="239" y="168"/>
                      <a:pt x="239" y="168"/>
                      <a:pt x="239" y="168"/>
                    </a:cubicBezTo>
                    <a:cubicBezTo>
                      <a:pt x="239" y="170"/>
                      <a:pt x="239" y="170"/>
                      <a:pt x="239" y="170"/>
                    </a:cubicBezTo>
                    <a:cubicBezTo>
                      <a:pt x="234" y="170"/>
                      <a:pt x="231" y="165"/>
                      <a:pt x="231" y="156"/>
                    </a:cubicBezTo>
                    <a:cubicBezTo>
                      <a:pt x="230" y="154"/>
                      <a:pt x="227" y="151"/>
                      <a:pt x="224" y="148"/>
                    </a:cubicBezTo>
                    <a:cubicBezTo>
                      <a:pt x="222" y="146"/>
                      <a:pt x="220" y="144"/>
                      <a:pt x="219" y="143"/>
                    </a:cubicBezTo>
                    <a:cubicBezTo>
                      <a:pt x="215" y="137"/>
                      <a:pt x="215" y="126"/>
                      <a:pt x="214" y="119"/>
                    </a:cubicBezTo>
                    <a:cubicBezTo>
                      <a:pt x="214" y="118"/>
                      <a:pt x="214" y="118"/>
                      <a:pt x="214" y="118"/>
                    </a:cubicBezTo>
                    <a:cubicBezTo>
                      <a:pt x="214" y="112"/>
                      <a:pt x="214" y="100"/>
                      <a:pt x="218" y="87"/>
                    </a:cubicBezTo>
                    <a:cubicBezTo>
                      <a:pt x="219" y="86"/>
                      <a:pt x="219" y="85"/>
                      <a:pt x="219" y="84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19" y="84"/>
                      <a:pt x="219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7" y="84"/>
                      <a:pt x="217" y="84"/>
                      <a:pt x="217" y="84"/>
                    </a:cubicBezTo>
                    <a:cubicBezTo>
                      <a:pt x="217" y="84"/>
                      <a:pt x="217" y="84"/>
                      <a:pt x="217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3" y="83"/>
                      <a:pt x="208" y="81"/>
                      <a:pt x="205" y="80"/>
                    </a:cubicBezTo>
                    <a:cubicBezTo>
                      <a:pt x="203" y="79"/>
                      <a:pt x="201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198" y="78"/>
                      <a:pt x="197" y="75"/>
                      <a:pt x="197" y="73"/>
                    </a:cubicBezTo>
                    <a:cubicBezTo>
                      <a:pt x="197" y="72"/>
                      <a:pt x="196" y="71"/>
                      <a:pt x="196" y="70"/>
                    </a:cubicBezTo>
                    <a:cubicBezTo>
                      <a:pt x="195" y="69"/>
                      <a:pt x="195" y="68"/>
                      <a:pt x="195" y="66"/>
                    </a:cubicBezTo>
                    <a:cubicBezTo>
                      <a:pt x="195" y="66"/>
                      <a:pt x="194" y="65"/>
                      <a:pt x="194" y="65"/>
                    </a:cubicBezTo>
                    <a:cubicBezTo>
                      <a:pt x="194" y="64"/>
                      <a:pt x="194" y="62"/>
                      <a:pt x="194" y="62"/>
                    </a:cubicBezTo>
                    <a:cubicBezTo>
                      <a:pt x="193" y="62"/>
                      <a:pt x="193" y="61"/>
                      <a:pt x="193" y="61"/>
                    </a:cubicBezTo>
                    <a:cubicBezTo>
                      <a:pt x="190" y="59"/>
                      <a:pt x="184" y="53"/>
                      <a:pt x="182" y="46"/>
                    </a:cubicBezTo>
                    <a:cubicBezTo>
                      <a:pt x="180" y="39"/>
                      <a:pt x="168" y="36"/>
                      <a:pt x="164" y="36"/>
                    </a:cubicBezTo>
                    <a:cubicBezTo>
                      <a:pt x="163" y="36"/>
                      <a:pt x="163" y="36"/>
                      <a:pt x="162" y="37"/>
                    </a:cubicBezTo>
                    <a:cubicBezTo>
                      <a:pt x="161" y="39"/>
                      <a:pt x="160" y="41"/>
                      <a:pt x="159" y="42"/>
                    </a:cubicBezTo>
                    <a:cubicBezTo>
                      <a:pt x="158" y="44"/>
                      <a:pt x="158" y="45"/>
                      <a:pt x="157" y="45"/>
                    </a:cubicBezTo>
                    <a:cubicBezTo>
                      <a:pt x="157" y="46"/>
                      <a:pt x="156" y="46"/>
                      <a:pt x="156" y="46"/>
                    </a:cubicBezTo>
                    <a:cubicBezTo>
                      <a:pt x="155" y="46"/>
                      <a:pt x="155" y="46"/>
                      <a:pt x="155" y="46"/>
                    </a:cubicBezTo>
                    <a:cubicBezTo>
                      <a:pt x="155" y="46"/>
                      <a:pt x="154" y="46"/>
                      <a:pt x="153" y="45"/>
                    </a:cubicBezTo>
                    <a:cubicBezTo>
                      <a:pt x="151" y="45"/>
                      <a:pt x="149" y="43"/>
                      <a:pt x="145" y="41"/>
                    </a:cubicBezTo>
                    <a:cubicBezTo>
                      <a:pt x="144" y="41"/>
                      <a:pt x="144" y="41"/>
                      <a:pt x="144" y="40"/>
                    </a:cubicBezTo>
                    <a:cubicBezTo>
                      <a:pt x="143" y="40"/>
                      <a:pt x="142" y="39"/>
                      <a:pt x="141" y="39"/>
                    </a:cubicBezTo>
                    <a:cubicBezTo>
                      <a:pt x="138" y="38"/>
                      <a:pt x="136" y="34"/>
                      <a:pt x="136" y="30"/>
                    </a:cubicBezTo>
                    <a:cubicBezTo>
                      <a:pt x="136" y="28"/>
                      <a:pt x="132" y="24"/>
                      <a:pt x="130" y="23"/>
                    </a:cubicBezTo>
                    <a:cubicBezTo>
                      <a:pt x="129" y="23"/>
                      <a:pt x="125" y="19"/>
                      <a:pt x="117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56" y="14"/>
                      <a:pt x="39" y="8"/>
                      <a:pt x="35" y="7"/>
                    </a:cubicBezTo>
                    <a:cubicBezTo>
                      <a:pt x="31" y="6"/>
                      <a:pt x="25" y="2"/>
                      <a:pt x="2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10" y="16"/>
                      <a:pt x="14" y="28"/>
                      <a:pt x="15" y="33"/>
                    </a:cubicBezTo>
                    <a:cubicBezTo>
                      <a:pt x="15" y="35"/>
                      <a:pt x="19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35" y="47"/>
                      <a:pt x="35" y="57"/>
                      <a:pt x="34" y="60"/>
                    </a:cubicBezTo>
                    <a:cubicBezTo>
                      <a:pt x="34" y="61"/>
                      <a:pt x="33" y="62"/>
                      <a:pt x="31" y="62"/>
                    </a:cubicBezTo>
                    <a:cubicBezTo>
                      <a:pt x="29" y="62"/>
                      <a:pt x="28" y="62"/>
                      <a:pt x="27" y="62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8" y="64"/>
                      <a:pt x="34" y="68"/>
                      <a:pt x="37" y="68"/>
                    </a:cubicBezTo>
                    <a:cubicBezTo>
                      <a:pt x="37" y="68"/>
                      <a:pt x="38" y="68"/>
                      <a:pt x="38" y="68"/>
                    </a:cubicBezTo>
                    <a:cubicBezTo>
                      <a:pt x="42" y="68"/>
                      <a:pt x="44" y="70"/>
                      <a:pt x="48" y="74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4" y="80"/>
                      <a:pt x="56" y="84"/>
                      <a:pt x="56" y="88"/>
                    </a:cubicBezTo>
                    <a:cubicBezTo>
                      <a:pt x="56" y="90"/>
                      <a:pt x="56" y="92"/>
                      <a:pt x="54" y="93"/>
                    </a:cubicBezTo>
                    <a:cubicBezTo>
                      <a:pt x="56" y="95"/>
                      <a:pt x="60" y="97"/>
                      <a:pt x="63" y="100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08"/>
                      <a:pt x="79" y="115"/>
                      <a:pt x="79" y="117"/>
                    </a:cubicBezTo>
                    <a:cubicBezTo>
                      <a:pt x="80" y="116"/>
                      <a:pt x="81" y="115"/>
                      <a:pt x="81" y="114"/>
                    </a:cubicBezTo>
                    <a:cubicBezTo>
                      <a:pt x="82" y="113"/>
                      <a:pt x="81" y="112"/>
                      <a:pt x="81" y="111"/>
                    </a:cubicBezTo>
                    <a:cubicBezTo>
                      <a:pt x="80" y="110"/>
                      <a:pt x="79" y="108"/>
                      <a:pt x="79" y="105"/>
                    </a:cubicBezTo>
                    <a:cubicBezTo>
                      <a:pt x="79" y="104"/>
                      <a:pt x="77" y="104"/>
                      <a:pt x="73" y="104"/>
                    </a:cubicBezTo>
                    <a:cubicBezTo>
                      <a:pt x="72" y="104"/>
                      <a:pt x="72" y="104"/>
                      <a:pt x="71" y="103"/>
                    </a:cubicBezTo>
                    <a:cubicBezTo>
                      <a:pt x="68" y="103"/>
                      <a:pt x="68" y="100"/>
                      <a:pt x="68" y="97"/>
                    </a:cubicBezTo>
                    <a:cubicBezTo>
                      <a:pt x="68" y="96"/>
                      <a:pt x="68" y="94"/>
                      <a:pt x="67" y="93"/>
                    </a:cubicBezTo>
                    <a:cubicBezTo>
                      <a:pt x="63" y="89"/>
                      <a:pt x="60" y="79"/>
                      <a:pt x="59" y="76"/>
                    </a:cubicBezTo>
                    <a:cubicBezTo>
                      <a:pt x="59" y="73"/>
                      <a:pt x="56" y="70"/>
                      <a:pt x="53" y="67"/>
                    </a:cubicBezTo>
                    <a:cubicBezTo>
                      <a:pt x="51" y="65"/>
                      <a:pt x="48" y="62"/>
                      <a:pt x="47" y="59"/>
                    </a:cubicBezTo>
                    <a:cubicBezTo>
                      <a:pt x="43" y="53"/>
                      <a:pt x="40" y="49"/>
                      <a:pt x="39" y="48"/>
                    </a:cubicBezTo>
                    <a:cubicBezTo>
                      <a:pt x="38" y="47"/>
                      <a:pt x="37" y="46"/>
                      <a:pt x="37" y="46"/>
                    </a:cubicBezTo>
                    <a:cubicBezTo>
                      <a:pt x="37" y="44"/>
                      <a:pt x="38" y="43"/>
                      <a:pt x="39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38" y="40"/>
                      <a:pt x="36" y="40"/>
                    </a:cubicBezTo>
                    <a:cubicBezTo>
                      <a:pt x="34" y="39"/>
                      <a:pt x="33" y="39"/>
                      <a:pt x="31" y="38"/>
                    </a:cubicBezTo>
                    <a:cubicBezTo>
                      <a:pt x="27" y="36"/>
                      <a:pt x="24" y="32"/>
                      <a:pt x="24" y="28"/>
                    </a:cubicBezTo>
                    <a:cubicBezTo>
                      <a:pt x="24" y="24"/>
                      <a:pt x="22" y="15"/>
                      <a:pt x="20" y="12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22" y="6"/>
                      <a:pt x="26" y="6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9"/>
                      <a:pt x="31" y="9"/>
                      <a:pt x="32" y="9"/>
                    </a:cubicBezTo>
                    <a:cubicBezTo>
                      <a:pt x="34" y="9"/>
                      <a:pt x="37" y="11"/>
                      <a:pt x="38" y="13"/>
                    </a:cubicBezTo>
                    <a:cubicBezTo>
                      <a:pt x="38" y="14"/>
                      <a:pt x="39" y="14"/>
                      <a:pt x="40" y="13"/>
                    </a:cubicBezTo>
                    <a:cubicBezTo>
                      <a:pt x="42" y="13"/>
                      <a:pt x="44" y="13"/>
                      <a:pt x="45" y="14"/>
                    </a:cubicBezTo>
                    <a:cubicBezTo>
                      <a:pt x="46" y="15"/>
                      <a:pt x="46" y="16"/>
                      <a:pt x="45" y="18"/>
                    </a:cubicBezTo>
                    <a:cubicBezTo>
                      <a:pt x="45" y="19"/>
                      <a:pt x="43" y="22"/>
                      <a:pt x="47" y="29"/>
                    </a:cubicBezTo>
                    <a:cubicBezTo>
                      <a:pt x="51" y="36"/>
                      <a:pt x="52" y="37"/>
                      <a:pt x="50" y="39"/>
                    </a:cubicBezTo>
                    <a:cubicBezTo>
                      <a:pt x="50" y="40"/>
                      <a:pt x="50" y="40"/>
                      <a:pt x="50" y="43"/>
                    </a:cubicBezTo>
                    <a:cubicBezTo>
                      <a:pt x="50" y="44"/>
                      <a:pt x="50" y="45"/>
                      <a:pt x="50" y="45"/>
                    </a:cubicBezTo>
                    <a:cubicBezTo>
                      <a:pt x="50" y="45"/>
                      <a:pt x="51" y="45"/>
                      <a:pt x="51" y="44"/>
                    </a:cubicBezTo>
                    <a:cubicBezTo>
                      <a:pt x="52" y="44"/>
                      <a:pt x="53" y="43"/>
                      <a:pt x="54" y="43"/>
                    </a:cubicBezTo>
                    <a:cubicBezTo>
                      <a:pt x="55" y="43"/>
                      <a:pt x="57" y="45"/>
                      <a:pt x="62" y="51"/>
                    </a:cubicBezTo>
                    <a:cubicBezTo>
                      <a:pt x="64" y="53"/>
                      <a:pt x="66" y="54"/>
                      <a:pt x="68" y="54"/>
                    </a:cubicBezTo>
                    <a:cubicBezTo>
                      <a:pt x="70" y="55"/>
                      <a:pt x="72" y="56"/>
                      <a:pt x="72" y="59"/>
                    </a:cubicBezTo>
                    <a:cubicBezTo>
                      <a:pt x="72" y="60"/>
                      <a:pt x="73" y="64"/>
                      <a:pt x="76" y="64"/>
                    </a:cubicBezTo>
                    <a:cubicBezTo>
                      <a:pt x="79" y="65"/>
                      <a:pt x="81" y="67"/>
                      <a:pt x="82" y="68"/>
                    </a:cubicBezTo>
                    <a:cubicBezTo>
                      <a:pt x="83" y="69"/>
                      <a:pt x="84" y="70"/>
                      <a:pt x="84" y="70"/>
                    </a:cubicBezTo>
                    <a:cubicBezTo>
                      <a:pt x="86" y="70"/>
                      <a:pt x="87" y="71"/>
                      <a:pt x="88" y="73"/>
                    </a:cubicBezTo>
                    <a:cubicBezTo>
                      <a:pt x="89" y="75"/>
                      <a:pt x="88" y="77"/>
                      <a:pt x="87" y="80"/>
                    </a:cubicBezTo>
                    <a:cubicBezTo>
                      <a:pt x="87" y="81"/>
                      <a:pt x="87" y="81"/>
                      <a:pt x="87" y="82"/>
                    </a:cubicBezTo>
                    <a:cubicBezTo>
                      <a:pt x="87" y="83"/>
                      <a:pt x="89" y="84"/>
                      <a:pt x="93" y="86"/>
                    </a:cubicBezTo>
                    <a:cubicBezTo>
                      <a:pt x="98" y="88"/>
                      <a:pt x="98" y="89"/>
                      <a:pt x="100" y="91"/>
                    </a:cubicBezTo>
                    <a:cubicBezTo>
                      <a:pt x="100" y="92"/>
                      <a:pt x="101" y="93"/>
                      <a:pt x="103" y="95"/>
                    </a:cubicBezTo>
                    <a:cubicBezTo>
                      <a:pt x="108" y="100"/>
                      <a:pt x="124" y="117"/>
                      <a:pt x="128" y="122"/>
                    </a:cubicBezTo>
                    <a:cubicBezTo>
                      <a:pt x="130" y="126"/>
                      <a:pt x="132" y="130"/>
                      <a:pt x="133" y="133"/>
                    </a:cubicBezTo>
                    <a:cubicBezTo>
                      <a:pt x="133" y="135"/>
                      <a:pt x="133" y="135"/>
                      <a:pt x="133" y="135"/>
                    </a:cubicBezTo>
                    <a:cubicBezTo>
                      <a:pt x="134" y="137"/>
                      <a:pt x="133" y="139"/>
                      <a:pt x="133" y="140"/>
                    </a:cubicBezTo>
                    <a:cubicBezTo>
                      <a:pt x="132" y="142"/>
                      <a:pt x="132" y="142"/>
                      <a:pt x="133" y="143"/>
                    </a:cubicBezTo>
                    <a:cubicBezTo>
                      <a:pt x="133" y="144"/>
                      <a:pt x="134" y="145"/>
                      <a:pt x="133" y="146"/>
                    </a:cubicBezTo>
                    <a:cubicBezTo>
                      <a:pt x="133" y="147"/>
                      <a:pt x="131" y="148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30" y="151"/>
                      <a:pt x="133" y="159"/>
                      <a:pt x="137" y="160"/>
                    </a:cubicBezTo>
                    <a:cubicBezTo>
                      <a:pt x="142" y="160"/>
                      <a:pt x="147" y="165"/>
                      <a:pt x="151" y="169"/>
                    </a:cubicBezTo>
                    <a:cubicBezTo>
                      <a:pt x="152" y="170"/>
                      <a:pt x="153" y="170"/>
                      <a:pt x="154" y="171"/>
                    </a:cubicBezTo>
                    <a:cubicBezTo>
                      <a:pt x="156" y="173"/>
                      <a:pt x="159" y="174"/>
                      <a:pt x="163" y="174"/>
                    </a:cubicBezTo>
                    <a:cubicBezTo>
                      <a:pt x="166" y="175"/>
                      <a:pt x="168" y="175"/>
                      <a:pt x="171" y="176"/>
                    </a:cubicBezTo>
                    <a:cubicBezTo>
                      <a:pt x="174" y="177"/>
                      <a:pt x="177" y="179"/>
                      <a:pt x="180" y="181"/>
                    </a:cubicBezTo>
                    <a:cubicBezTo>
                      <a:pt x="184" y="183"/>
                      <a:pt x="188" y="186"/>
                      <a:pt x="193" y="187"/>
                    </a:cubicBezTo>
                    <a:cubicBezTo>
                      <a:pt x="203" y="190"/>
                      <a:pt x="213" y="194"/>
                      <a:pt x="219" y="199"/>
                    </a:cubicBezTo>
                    <a:cubicBezTo>
                      <a:pt x="224" y="202"/>
                      <a:pt x="230" y="201"/>
                      <a:pt x="240" y="197"/>
                    </a:cubicBezTo>
                    <a:cubicBezTo>
                      <a:pt x="243" y="196"/>
                      <a:pt x="245" y="196"/>
                      <a:pt x="248" y="196"/>
                    </a:cubicBezTo>
                    <a:cubicBezTo>
                      <a:pt x="253" y="196"/>
                      <a:pt x="257" y="198"/>
                      <a:pt x="260" y="199"/>
                    </a:cubicBezTo>
                    <a:cubicBezTo>
                      <a:pt x="261" y="200"/>
                      <a:pt x="262" y="200"/>
                      <a:pt x="262" y="200"/>
                    </a:cubicBezTo>
                    <a:cubicBezTo>
                      <a:pt x="265" y="201"/>
                      <a:pt x="269" y="204"/>
                      <a:pt x="273" y="209"/>
                    </a:cubicBezTo>
                    <a:cubicBezTo>
                      <a:pt x="274" y="207"/>
                      <a:pt x="275" y="206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7" y="204"/>
                      <a:pt x="277" y="204"/>
                    </a:cubicBezTo>
                    <a:cubicBezTo>
                      <a:pt x="277" y="204"/>
                      <a:pt x="277" y="204"/>
                      <a:pt x="277" y="204"/>
                    </a:cubicBezTo>
                    <a:cubicBezTo>
                      <a:pt x="277" y="203"/>
                      <a:pt x="278" y="203"/>
                      <a:pt x="278" y="203"/>
                    </a:cubicBezTo>
                    <a:cubicBezTo>
                      <a:pt x="278" y="202"/>
                      <a:pt x="278" y="202"/>
                      <a:pt x="278" y="202"/>
                    </a:cubicBezTo>
                    <a:cubicBezTo>
                      <a:pt x="278" y="202"/>
                      <a:pt x="278" y="202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0"/>
                      <a:pt x="279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7"/>
                      <a:pt x="283" y="197"/>
                      <a:pt x="283" y="197"/>
                    </a:cubicBezTo>
                    <a:cubicBezTo>
                      <a:pt x="283" y="197"/>
                      <a:pt x="284" y="197"/>
                      <a:pt x="286" y="197"/>
                    </a:cubicBezTo>
                    <a:cubicBezTo>
                      <a:pt x="287" y="198"/>
                      <a:pt x="289" y="198"/>
                      <a:pt x="291" y="198"/>
                    </a:cubicBezTo>
                    <a:cubicBezTo>
                      <a:pt x="294" y="198"/>
                      <a:pt x="295" y="197"/>
                      <a:pt x="296" y="197"/>
                    </a:cubicBezTo>
                    <a:cubicBezTo>
                      <a:pt x="296" y="197"/>
                      <a:pt x="296" y="197"/>
                      <a:pt x="296" y="197"/>
                    </a:cubicBezTo>
                    <a:cubicBezTo>
                      <a:pt x="296" y="196"/>
                      <a:pt x="294" y="194"/>
                      <a:pt x="292" y="193"/>
                    </a:cubicBezTo>
                    <a:cubicBezTo>
                      <a:pt x="292" y="192"/>
                      <a:pt x="291" y="192"/>
                      <a:pt x="291" y="192"/>
                    </a:cubicBezTo>
                    <a:cubicBezTo>
                      <a:pt x="289" y="189"/>
                      <a:pt x="288" y="188"/>
                      <a:pt x="288" y="187"/>
                    </a:cubicBezTo>
                    <a:cubicBezTo>
                      <a:pt x="288" y="186"/>
                      <a:pt x="288" y="186"/>
                      <a:pt x="288" y="186"/>
                    </a:cubicBez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89" y="185"/>
                      <a:pt x="289" y="184"/>
                      <a:pt x="289" y="183"/>
                    </a:cubicBezTo>
                    <a:cubicBezTo>
                      <a:pt x="290" y="180"/>
                      <a:pt x="291" y="176"/>
                      <a:pt x="293" y="176"/>
                    </a:cubicBezTo>
                    <a:cubicBezTo>
                      <a:pt x="294" y="176"/>
                      <a:pt x="294" y="176"/>
                      <a:pt x="294" y="176"/>
                    </a:cubicBezTo>
                    <a:cubicBezTo>
                      <a:pt x="295" y="176"/>
                      <a:pt x="295" y="176"/>
                      <a:pt x="296" y="176"/>
                    </a:cubicBezTo>
                    <a:cubicBezTo>
                      <a:pt x="298" y="177"/>
                      <a:pt x="300" y="177"/>
                      <a:pt x="302" y="177"/>
                    </a:cubicBezTo>
                    <a:cubicBezTo>
                      <a:pt x="303" y="177"/>
                      <a:pt x="304" y="177"/>
                      <a:pt x="306" y="177"/>
                    </a:cubicBezTo>
                    <a:cubicBezTo>
                      <a:pt x="306" y="177"/>
                      <a:pt x="306" y="177"/>
                      <a:pt x="306" y="177"/>
                    </a:cubicBezTo>
                    <a:cubicBezTo>
                      <a:pt x="307" y="177"/>
                      <a:pt x="307" y="177"/>
                      <a:pt x="308" y="177"/>
                    </a:cubicBezTo>
                    <a:cubicBezTo>
                      <a:pt x="308" y="177"/>
                      <a:pt x="309" y="177"/>
                      <a:pt x="309" y="177"/>
                    </a:cubicBezTo>
                    <a:cubicBezTo>
                      <a:pt x="309" y="177"/>
                      <a:pt x="309" y="177"/>
                      <a:pt x="309" y="177"/>
                    </a:cubicBezTo>
                    <a:cubicBezTo>
                      <a:pt x="310" y="177"/>
                      <a:pt x="311" y="177"/>
                      <a:pt x="312" y="17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2117"/>
              <p:cNvSpPr>
                <a:spLocks/>
              </p:cNvSpPr>
              <p:nvPr/>
            </p:nvSpPr>
            <p:spPr bwMode="auto">
              <a:xfrm>
                <a:off x="2464437" y="3739851"/>
                <a:ext cx="72477" cy="75536"/>
              </a:xfrm>
              <a:custGeom>
                <a:avLst/>
                <a:gdLst>
                  <a:gd name="T0" fmla="*/ 30 w 41"/>
                  <a:gd name="T1" fmla="*/ 39 h 43"/>
                  <a:gd name="T2" fmla="*/ 31 w 41"/>
                  <a:gd name="T3" fmla="*/ 38 h 43"/>
                  <a:gd name="T4" fmla="*/ 31 w 41"/>
                  <a:gd name="T5" fmla="*/ 38 h 43"/>
                  <a:gd name="T6" fmla="*/ 32 w 41"/>
                  <a:gd name="T7" fmla="*/ 38 h 43"/>
                  <a:gd name="T8" fmla="*/ 32 w 41"/>
                  <a:gd name="T9" fmla="*/ 37 h 43"/>
                  <a:gd name="T10" fmla="*/ 33 w 41"/>
                  <a:gd name="T11" fmla="*/ 37 h 43"/>
                  <a:gd name="T12" fmla="*/ 33 w 41"/>
                  <a:gd name="T13" fmla="*/ 37 h 43"/>
                  <a:gd name="T14" fmla="*/ 33 w 41"/>
                  <a:gd name="T15" fmla="*/ 37 h 43"/>
                  <a:gd name="T16" fmla="*/ 33 w 41"/>
                  <a:gd name="T17" fmla="*/ 37 h 43"/>
                  <a:gd name="T18" fmla="*/ 33 w 41"/>
                  <a:gd name="T19" fmla="*/ 37 h 43"/>
                  <a:gd name="T20" fmla="*/ 34 w 41"/>
                  <a:gd name="T21" fmla="*/ 37 h 43"/>
                  <a:gd name="T22" fmla="*/ 34 w 41"/>
                  <a:gd name="T23" fmla="*/ 35 h 43"/>
                  <a:gd name="T24" fmla="*/ 39 w 41"/>
                  <a:gd name="T25" fmla="*/ 28 h 43"/>
                  <a:gd name="T26" fmla="*/ 41 w 41"/>
                  <a:gd name="T27" fmla="*/ 26 h 43"/>
                  <a:gd name="T28" fmla="*/ 40 w 41"/>
                  <a:gd name="T29" fmla="*/ 25 h 43"/>
                  <a:gd name="T30" fmla="*/ 39 w 41"/>
                  <a:gd name="T31" fmla="*/ 23 h 43"/>
                  <a:gd name="T32" fmla="*/ 34 w 41"/>
                  <a:gd name="T33" fmla="*/ 24 h 43"/>
                  <a:gd name="T34" fmla="*/ 34 w 41"/>
                  <a:gd name="T35" fmla="*/ 1 h 43"/>
                  <a:gd name="T36" fmla="*/ 33 w 41"/>
                  <a:gd name="T37" fmla="*/ 1 h 43"/>
                  <a:gd name="T38" fmla="*/ 32 w 41"/>
                  <a:gd name="T39" fmla="*/ 1 h 43"/>
                  <a:gd name="T40" fmla="*/ 20 w 41"/>
                  <a:gd name="T41" fmla="*/ 0 h 43"/>
                  <a:gd name="T42" fmla="*/ 18 w 41"/>
                  <a:gd name="T43" fmla="*/ 0 h 43"/>
                  <a:gd name="T44" fmla="*/ 17 w 41"/>
                  <a:gd name="T45" fmla="*/ 4 h 43"/>
                  <a:gd name="T46" fmla="*/ 16 w 41"/>
                  <a:gd name="T47" fmla="*/ 7 h 43"/>
                  <a:gd name="T48" fmla="*/ 18 w 41"/>
                  <a:gd name="T49" fmla="*/ 9 h 43"/>
                  <a:gd name="T50" fmla="*/ 24 w 41"/>
                  <a:gd name="T51" fmla="*/ 18 h 43"/>
                  <a:gd name="T52" fmla="*/ 14 w 41"/>
                  <a:gd name="T53" fmla="*/ 22 h 43"/>
                  <a:gd name="T54" fmla="*/ 9 w 41"/>
                  <a:gd name="T55" fmla="*/ 21 h 43"/>
                  <a:gd name="T56" fmla="*/ 8 w 41"/>
                  <a:gd name="T57" fmla="*/ 21 h 43"/>
                  <a:gd name="T58" fmla="*/ 7 w 41"/>
                  <a:gd name="T59" fmla="*/ 23 h 43"/>
                  <a:gd name="T60" fmla="*/ 7 w 41"/>
                  <a:gd name="T61" fmla="*/ 23 h 43"/>
                  <a:gd name="T62" fmla="*/ 5 w 41"/>
                  <a:gd name="T63" fmla="*/ 24 h 43"/>
                  <a:gd name="T64" fmla="*/ 5 w 41"/>
                  <a:gd name="T65" fmla="*/ 25 h 43"/>
                  <a:gd name="T66" fmla="*/ 3 w 41"/>
                  <a:gd name="T67" fmla="*/ 27 h 43"/>
                  <a:gd name="T68" fmla="*/ 3 w 41"/>
                  <a:gd name="T69" fmla="*/ 28 h 43"/>
                  <a:gd name="T70" fmla="*/ 1 w 41"/>
                  <a:gd name="T71" fmla="*/ 31 h 43"/>
                  <a:gd name="T72" fmla="*/ 0 w 41"/>
                  <a:gd name="T73" fmla="*/ 31 h 43"/>
                  <a:gd name="T74" fmla="*/ 2 w 41"/>
                  <a:gd name="T75" fmla="*/ 33 h 43"/>
                  <a:gd name="T76" fmla="*/ 11 w 41"/>
                  <a:gd name="T77" fmla="*/ 40 h 43"/>
                  <a:gd name="T78" fmla="*/ 17 w 41"/>
                  <a:gd name="T79" fmla="*/ 42 h 43"/>
                  <a:gd name="T80" fmla="*/ 20 w 41"/>
                  <a:gd name="T81" fmla="*/ 42 h 43"/>
                  <a:gd name="T82" fmla="*/ 26 w 41"/>
                  <a:gd name="T83" fmla="*/ 43 h 43"/>
                  <a:gd name="T84" fmla="*/ 27 w 41"/>
                  <a:gd name="T85" fmla="*/ 42 h 43"/>
                  <a:gd name="T86" fmla="*/ 27 w 41"/>
                  <a:gd name="T87" fmla="*/ 41 h 43"/>
                  <a:gd name="T88" fmla="*/ 28 w 41"/>
                  <a:gd name="T89" fmla="*/ 40 h 43"/>
                  <a:gd name="T90" fmla="*/ 29 w 41"/>
                  <a:gd name="T91" fmla="*/ 40 h 43"/>
                  <a:gd name="T92" fmla="*/ 30 w 41"/>
                  <a:gd name="T93" fmla="*/ 39 h 43"/>
                  <a:gd name="T94" fmla="*/ 30 w 41"/>
                  <a:gd name="T95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43">
                    <a:moveTo>
                      <a:pt x="30" y="39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4" y="34"/>
                      <a:pt x="35" y="31"/>
                      <a:pt x="39" y="28"/>
                    </a:cubicBezTo>
                    <a:cubicBezTo>
                      <a:pt x="39" y="27"/>
                      <a:pt x="40" y="27"/>
                      <a:pt x="41" y="26"/>
                    </a:cubicBezTo>
                    <a:cubicBezTo>
                      <a:pt x="41" y="25"/>
                      <a:pt x="40" y="25"/>
                      <a:pt x="40" y="25"/>
                    </a:cubicBezTo>
                    <a:cubicBezTo>
                      <a:pt x="40" y="24"/>
                      <a:pt x="39" y="24"/>
                      <a:pt x="39" y="23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8" y="1"/>
                      <a:pt x="24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7" y="3"/>
                      <a:pt x="17" y="4"/>
                    </a:cubicBezTo>
                    <a:cubicBezTo>
                      <a:pt x="17" y="5"/>
                      <a:pt x="16" y="6"/>
                      <a:pt x="16" y="7"/>
                    </a:cubicBezTo>
                    <a:cubicBezTo>
                      <a:pt x="17" y="7"/>
                      <a:pt x="17" y="8"/>
                      <a:pt x="18" y="9"/>
                    </a:cubicBezTo>
                    <a:cubicBezTo>
                      <a:pt x="21" y="12"/>
                      <a:pt x="25" y="15"/>
                      <a:pt x="24" y="18"/>
                    </a:cubicBezTo>
                    <a:cubicBezTo>
                      <a:pt x="23" y="21"/>
                      <a:pt x="18" y="22"/>
                      <a:pt x="14" y="22"/>
                    </a:cubicBezTo>
                    <a:cubicBezTo>
                      <a:pt x="13" y="22"/>
                      <a:pt x="11" y="22"/>
                      <a:pt x="9" y="21"/>
                    </a:cubicBezTo>
                    <a:cubicBezTo>
                      <a:pt x="9" y="21"/>
                      <a:pt x="8" y="21"/>
                      <a:pt x="8" y="21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4"/>
                      <a:pt x="5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4" y="26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1" y="30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6"/>
                      <a:pt x="9" y="39"/>
                      <a:pt x="11" y="40"/>
                    </a:cubicBezTo>
                    <a:cubicBezTo>
                      <a:pt x="13" y="41"/>
                      <a:pt x="15" y="42"/>
                      <a:pt x="17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4" y="42"/>
                      <a:pt x="26" y="43"/>
                    </a:cubicBezTo>
                    <a:cubicBezTo>
                      <a:pt x="26" y="42"/>
                      <a:pt x="26" y="42"/>
                      <a:pt x="27" y="42"/>
                    </a:cubicBezTo>
                    <a:cubicBezTo>
                      <a:pt x="27" y="42"/>
                      <a:pt x="27" y="42"/>
                      <a:pt x="27" y="41"/>
                    </a:cubicBezTo>
                    <a:cubicBezTo>
                      <a:pt x="28" y="41"/>
                      <a:pt x="28" y="41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2118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2119"/>
              <p:cNvSpPr>
                <a:spLocks/>
              </p:cNvSpPr>
              <p:nvPr/>
            </p:nvSpPr>
            <p:spPr bwMode="auto">
              <a:xfrm>
                <a:off x="2514614" y="3809992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2120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2121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2122"/>
              <p:cNvSpPr>
                <a:spLocks/>
              </p:cNvSpPr>
              <p:nvPr/>
            </p:nvSpPr>
            <p:spPr bwMode="auto">
              <a:xfrm>
                <a:off x="2522048" y="380459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2123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2124"/>
              <p:cNvSpPr>
                <a:spLocks/>
              </p:cNvSpPr>
              <p:nvPr/>
            </p:nvSpPr>
            <p:spPr bwMode="auto">
              <a:xfrm>
                <a:off x="2512756" y="3811790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2125"/>
              <p:cNvSpPr>
                <a:spLocks/>
              </p:cNvSpPr>
              <p:nvPr/>
            </p:nvSpPr>
            <p:spPr bwMode="auto">
              <a:xfrm>
                <a:off x="2523906" y="3784813"/>
                <a:ext cx="13009" cy="19783"/>
              </a:xfrm>
              <a:custGeom>
                <a:avLst/>
                <a:gdLst>
                  <a:gd name="T0" fmla="*/ 1 w 8"/>
                  <a:gd name="T1" fmla="*/ 9 h 11"/>
                  <a:gd name="T2" fmla="*/ 1 w 8"/>
                  <a:gd name="T3" fmla="*/ 11 h 11"/>
                  <a:gd name="T4" fmla="*/ 0 w 8"/>
                  <a:gd name="T5" fmla="*/ 11 h 11"/>
                  <a:gd name="T6" fmla="*/ 1 w 8"/>
                  <a:gd name="T7" fmla="*/ 11 h 11"/>
                  <a:gd name="T8" fmla="*/ 1 w 8"/>
                  <a:gd name="T9" fmla="*/ 9 h 11"/>
                  <a:gd name="T10" fmla="*/ 6 w 8"/>
                  <a:gd name="T11" fmla="*/ 2 h 11"/>
                  <a:gd name="T12" fmla="*/ 8 w 8"/>
                  <a:gd name="T13" fmla="*/ 0 h 11"/>
                  <a:gd name="T14" fmla="*/ 8 w 8"/>
                  <a:gd name="T15" fmla="*/ 0 h 11"/>
                  <a:gd name="T16" fmla="*/ 6 w 8"/>
                  <a:gd name="T17" fmla="*/ 2 h 11"/>
                  <a:gd name="T18" fmla="*/ 1 w 8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1" y="9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1" y="8"/>
                      <a:pt x="2" y="5"/>
                      <a:pt x="6" y="2"/>
                    </a:cubicBezTo>
                    <a:cubicBezTo>
                      <a:pt x="6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5"/>
                      <a:pt x="1" y="8"/>
                      <a:pt x="1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2126"/>
              <p:cNvSpPr>
                <a:spLocks/>
              </p:cNvSpPr>
              <p:nvPr/>
            </p:nvSpPr>
            <p:spPr bwMode="auto">
              <a:xfrm>
                <a:off x="2518331" y="3806395"/>
                <a:ext cx="1858" cy="179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2127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2128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2129"/>
              <p:cNvSpPr>
                <a:spLocks/>
              </p:cNvSpPr>
              <p:nvPr/>
            </p:nvSpPr>
            <p:spPr bwMode="auto">
              <a:xfrm>
                <a:off x="2473729" y="378121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2130"/>
              <p:cNvSpPr>
                <a:spLocks/>
              </p:cNvSpPr>
              <p:nvPr/>
            </p:nvSpPr>
            <p:spPr bwMode="auto">
              <a:xfrm>
                <a:off x="2522048" y="3741649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2131"/>
              <p:cNvSpPr>
                <a:spLocks/>
              </p:cNvSpPr>
              <p:nvPr/>
            </p:nvSpPr>
            <p:spPr bwMode="auto">
              <a:xfrm>
                <a:off x="2464437" y="3793805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2132"/>
              <p:cNvSpPr>
                <a:spLocks/>
              </p:cNvSpPr>
              <p:nvPr/>
            </p:nvSpPr>
            <p:spPr bwMode="auto">
              <a:xfrm>
                <a:off x="2490455" y="3772223"/>
                <a:ext cx="16726" cy="5395"/>
              </a:xfrm>
              <a:custGeom>
                <a:avLst/>
                <a:gdLst>
                  <a:gd name="T0" fmla="*/ 10 w 10"/>
                  <a:gd name="T1" fmla="*/ 0 h 4"/>
                  <a:gd name="T2" fmla="*/ 0 w 10"/>
                  <a:gd name="T3" fmla="*/ 4 h 4"/>
                  <a:gd name="T4" fmla="*/ 10 w 10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9" y="3"/>
                      <a:pt x="4" y="4"/>
                      <a:pt x="0" y="4"/>
                    </a:cubicBezTo>
                    <a:cubicBezTo>
                      <a:pt x="4" y="4"/>
                      <a:pt x="9" y="3"/>
                      <a:pt x="1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" name="Freeform 2133"/>
              <p:cNvSpPr>
                <a:spLocks/>
              </p:cNvSpPr>
              <p:nvPr/>
            </p:nvSpPr>
            <p:spPr bwMode="auto">
              <a:xfrm>
                <a:off x="2470013" y="3786611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2134"/>
              <p:cNvSpPr>
                <a:spLocks/>
              </p:cNvSpPr>
              <p:nvPr/>
            </p:nvSpPr>
            <p:spPr bwMode="auto">
              <a:xfrm>
                <a:off x="2477446" y="37794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2135"/>
              <p:cNvSpPr>
                <a:spLocks/>
              </p:cNvSpPr>
              <p:nvPr/>
            </p:nvSpPr>
            <p:spPr bwMode="auto">
              <a:xfrm>
                <a:off x="2533198" y="3729060"/>
                <a:ext cx="14867" cy="44962"/>
              </a:xfrm>
              <a:custGeom>
                <a:avLst/>
                <a:gdLst>
                  <a:gd name="T0" fmla="*/ 2 w 9"/>
                  <a:gd name="T1" fmla="*/ 26 h 26"/>
                  <a:gd name="T2" fmla="*/ 6 w 9"/>
                  <a:gd name="T3" fmla="*/ 20 h 26"/>
                  <a:gd name="T4" fmla="*/ 6 w 9"/>
                  <a:gd name="T5" fmla="*/ 12 h 26"/>
                  <a:gd name="T6" fmla="*/ 9 w 9"/>
                  <a:gd name="T7" fmla="*/ 1 h 26"/>
                  <a:gd name="T8" fmla="*/ 9 w 9"/>
                  <a:gd name="T9" fmla="*/ 1 h 26"/>
                  <a:gd name="T10" fmla="*/ 8 w 9"/>
                  <a:gd name="T11" fmla="*/ 1 h 26"/>
                  <a:gd name="T12" fmla="*/ 8 w 9"/>
                  <a:gd name="T13" fmla="*/ 1 h 26"/>
                  <a:gd name="T14" fmla="*/ 8 w 9"/>
                  <a:gd name="T15" fmla="*/ 1 h 26"/>
                  <a:gd name="T16" fmla="*/ 8 w 9"/>
                  <a:gd name="T17" fmla="*/ 1 h 26"/>
                  <a:gd name="T18" fmla="*/ 7 w 9"/>
                  <a:gd name="T19" fmla="*/ 0 h 26"/>
                  <a:gd name="T20" fmla="*/ 7 w 9"/>
                  <a:gd name="T21" fmla="*/ 0 h 26"/>
                  <a:gd name="T22" fmla="*/ 7 w 9"/>
                  <a:gd name="T23" fmla="*/ 0 h 26"/>
                  <a:gd name="T24" fmla="*/ 7 w 9"/>
                  <a:gd name="T25" fmla="*/ 0 h 26"/>
                  <a:gd name="T26" fmla="*/ 4 w 9"/>
                  <a:gd name="T27" fmla="*/ 4 h 26"/>
                  <a:gd name="T28" fmla="*/ 3 w 9"/>
                  <a:gd name="T29" fmla="*/ 5 h 26"/>
                  <a:gd name="T30" fmla="*/ 1 w 9"/>
                  <a:gd name="T31" fmla="*/ 7 h 26"/>
                  <a:gd name="T32" fmla="*/ 0 w 9"/>
                  <a:gd name="T33" fmla="*/ 7 h 26"/>
                  <a:gd name="T34" fmla="*/ 0 w 9"/>
                  <a:gd name="T35" fmla="*/ 26 h 26"/>
                  <a:gd name="T36" fmla="*/ 2 w 9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6">
                    <a:moveTo>
                      <a:pt x="2" y="26"/>
                    </a:moveTo>
                    <a:cubicBezTo>
                      <a:pt x="3" y="24"/>
                      <a:pt x="4" y="22"/>
                      <a:pt x="6" y="20"/>
                    </a:cubicBezTo>
                    <a:cubicBezTo>
                      <a:pt x="7" y="19"/>
                      <a:pt x="7" y="15"/>
                      <a:pt x="6" y="12"/>
                    </a:cubicBezTo>
                    <a:cubicBezTo>
                      <a:pt x="6" y="8"/>
                      <a:pt x="5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2136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2137"/>
              <p:cNvSpPr>
                <a:spLocks/>
              </p:cNvSpPr>
              <p:nvPr/>
            </p:nvSpPr>
            <p:spPr bwMode="auto">
              <a:xfrm>
                <a:off x="2544348" y="37290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2138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2139"/>
              <p:cNvSpPr>
                <a:spLocks/>
              </p:cNvSpPr>
              <p:nvPr/>
            </p:nvSpPr>
            <p:spPr bwMode="auto">
              <a:xfrm>
                <a:off x="2533198" y="3739851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2140"/>
              <p:cNvSpPr>
                <a:spLocks/>
              </p:cNvSpPr>
              <p:nvPr/>
            </p:nvSpPr>
            <p:spPr bwMode="auto">
              <a:xfrm>
                <a:off x="2548065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Rectangle 2141"/>
              <p:cNvSpPr>
                <a:spLocks noChangeArrowheads="1"/>
              </p:cNvSpPr>
              <p:nvPr/>
            </p:nvSpPr>
            <p:spPr bwMode="auto">
              <a:xfrm>
                <a:off x="2544348" y="3729060"/>
                <a:ext cx="1858" cy="1798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2142"/>
              <p:cNvSpPr>
                <a:spLocks/>
              </p:cNvSpPr>
              <p:nvPr/>
            </p:nvSpPr>
            <p:spPr bwMode="auto">
              <a:xfrm>
                <a:off x="2533198" y="3774022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2143"/>
              <p:cNvSpPr>
                <a:spLocks/>
              </p:cNvSpPr>
              <p:nvPr/>
            </p:nvSpPr>
            <p:spPr bwMode="auto">
              <a:xfrm>
                <a:off x="2828683" y="3694888"/>
                <a:ext cx="50177" cy="35970"/>
              </a:xfrm>
              <a:custGeom>
                <a:avLst/>
                <a:gdLst>
                  <a:gd name="T0" fmla="*/ 24 w 28"/>
                  <a:gd name="T1" fmla="*/ 3 h 21"/>
                  <a:gd name="T2" fmla="*/ 13 w 28"/>
                  <a:gd name="T3" fmla="*/ 1 h 21"/>
                  <a:gd name="T4" fmla="*/ 13 w 28"/>
                  <a:gd name="T5" fmla="*/ 1 h 21"/>
                  <a:gd name="T6" fmla="*/ 17 w 28"/>
                  <a:gd name="T7" fmla="*/ 7 h 21"/>
                  <a:gd name="T8" fmla="*/ 21 w 28"/>
                  <a:gd name="T9" fmla="*/ 15 h 21"/>
                  <a:gd name="T10" fmla="*/ 13 w 28"/>
                  <a:gd name="T11" fmla="*/ 19 h 21"/>
                  <a:gd name="T12" fmla="*/ 9 w 28"/>
                  <a:gd name="T13" fmla="*/ 19 h 21"/>
                  <a:gd name="T14" fmla="*/ 5 w 28"/>
                  <a:gd name="T15" fmla="*/ 19 h 21"/>
                  <a:gd name="T16" fmla="*/ 0 w 28"/>
                  <a:gd name="T17" fmla="*/ 19 h 21"/>
                  <a:gd name="T18" fmla="*/ 6 w 28"/>
                  <a:gd name="T19" fmla="*/ 21 h 21"/>
                  <a:gd name="T20" fmla="*/ 11 w 28"/>
                  <a:gd name="T21" fmla="*/ 21 h 21"/>
                  <a:gd name="T22" fmla="*/ 17 w 28"/>
                  <a:gd name="T23" fmla="*/ 19 h 21"/>
                  <a:gd name="T24" fmla="*/ 26 w 28"/>
                  <a:gd name="T25" fmla="*/ 21 h 21"/>
                  <a:gd name="T26" fmla="*/ 26 w 28"/>
                  <a:gd name="T27" fmla="*/ 21 h 21"/>
                  <a:gd name="T28" fmla="*/ 26 w 28"/>
                  <a:gd name="T29" fmla="*/ 18 h 21"/>
                  <a:gd name="T30" fmla="*/ 26 w 28"/>
                  <a:gd name="T31" fmla="*/ 16 h 21"/>
                  <a:gd name="T32" fmla="*/ 27 w 28"/>
                  <a:gd name="T33" fmla="*/ 13 h 21"/>
                  <a:gd name="T34" fmla="*/ 27 w 28"/>
                  <a:gd name="T35" fmla="*/ 12 h 21"/>
                  <a:gd name="T36" fmla="*/ 27 w 28"/>
                  <a:gd name="T37" fmla="*/ 8 h 21"/>
                  <a:gd name="T38" fmla="*/ 27 w 28"/>
                  <a:gd name="T39" fmla="*/ 8 h 21"/>
                  <a:gd name="T40" fmla="*/ 28 w 28"/>
                  <a:gd name="T41" fmla="*/ 4 h 21"/>
                  <a:gd name="T42" fmla="*/ 28 w 28"/>
                  <a:gd name="T43" fmla="*/ 4 h 21"/>
                  <a:gd name="T44" fmla="*/ 24 w 28"/>
                  <a:gd name="T4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1">
                    <a:moveTo>
                      <a:pt x="24" y="3"/>
                    </a:moveTo>
                    <a:cubicBezTo>
                      <a:pt x="19" y="1"/>
                      <a:pt x="15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3"/>
                      <a:pt x="15" y="5"/>
                      <a:pt x="17" y="7"/>
                    </a:cubicBezTo>
                    <a:cubicBezTo>
                      <a:pt x="19" y="10"/>
                      <a:pt x="21" y="12"/>
                      <a:pt x="21" y="15"/>
                    </a:cubicBezTo>
                    <a:cubicBezTo>
                      <a:pt x="21" y="19"/>
                      <a:pt x="16" y="19"/>
                      <a:pt x="13" y="19"/>
                    </a:cubicBezTo>
                    <a:cubicBezTo>
                      <a:pt x="12" y="19"/>
                      <a:pt x="11" y="19"/>
                      <a:pt x="9" y="19"/>
                    </a:cubicBezTo>
                    <a:cubicBezTo>
                      <a:pt x="8" y="19"/>
                      <a:pt x="7" y="19"/>
                      <a:pt x="5" y="19"/>
                    </a:cubicBezTo>
                    <a:cubicBezTo>
                      <a:pt x="2" y="19"/>
                      <a:pt x="0" y="19"/>
                      <a:pt x="0" y="19"/>
                    </a:cubicBezTo>
                    <a:cubicBezTo>
                      <a:pt x="0" y="20"/>
                      <a:pt x="3" y="21"/>
                      <a:pt x="6" y="21"/>
                    </a:cubicBezTo>
                    <a:cubicBezTo>
                      <a:pt x="8" y="21"/>
                      <a:pt x="10" y="21"/>
                      <a:pt x="11" y="21"/>
                    </a:cubicBezTo>
                    <a:cubicBezTo>
                      <a:pt x="13" y="20"/>
                      <a:pt x="15" y="19"/>
                      <a:pt x="17" y="19"/>
                    </a:cubicBezTo>
                    <a:cubicBezTo>
                      <a:pt x="21" y="19"/>
                      <a:pt x="23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0"/>
                      <a:pt x="26" y="19"/>
                      <a:pt x="26" y="18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6" y="15"/>
                      <a:pt x="26" y="14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6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4"/>
                      <a:pt x="25" y="3"/>
                      <a:pt x="24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2144"/>
              <p:cNvSpPr>
                <a:spLocks/>
              </p:cNvSpPr>
              <p:nvPr/>
            </p:nvSpPr>
            <p:spPr bwMode="auto">
              <a:xfrm>
                <a:off x="2882576" y="3702082"/>
                <a:ext cx="59469" cy="34171"/>
              </a:xfrm>
              <a:custGeom>
                <a:avLst/>
                <a:gdLst>
                  <a:gd name="T0" fmla="*/ 3 w 34"/>
                  <a:gd name="T1" fmla="*/ 17 h 19"/>
                  <a:gd name="T2" fmla="*/ 12 w 34"/>
                  <a:gd name="T3" fmla="*/ 13 h 19"/>
                  <a:gd name="T4" fmla="*/ 20 w 34"/>
                  <a:gd name="T5" fmla="*/ 12 h 19"/>
                  <a:gd name="T6" fmla="*/ 25 w 34"/>
                  <a:gd name="T7" fmla="*/ 12 h 19"/>
                  <a:gd name="T8" fmla="*/ 29 w 34"/>
                  <a:gd name="T9" fmla="*/ 12 h 19"/>
                  <a:gd name="T10" fmla="*/ 34 w 34"/>
                  <a:gd name="T11" fmla="*/ 10 h 19"/>
                  <a:gd name="T12" fmla="*/ 9 w 34"/>
                  <a:gd name="T13" fmla="*/ 0 h 19"/>
                  <a:gd name="T14" fmla="*/ 7 w 34"/>
                  <a:gd name="T15" fmla="*/ 0 h 19"/>
                  <a:gd name="T16" fmla="*/ 1 w 34"/>
                  <a:gd name="T17" fmla="*/ 0 h 19"/>
                  <a:gd name="T18" fmla="*/ 1 w 34"/>
                  <a:gd name="T19" fmla="*/ 0 h 19"/>
                  <a:gd name="T20" fmla="*/ 1 w 34"/>
                  <a:gd name="T21" fmla="*/ 4 h 19"/>
                  <a:gd name="T22" fmla="*/ 1 w 34"/>
                  <a:gd name="T23" fmla="*/ 5 h 19"/>
                  <a:gd name="T24" fmla="*/ 1 w 34"/>
                  <a:gd name="T25" fmla="*/ 9 h 19"/>
                  <a:gd name="T26" fmla="*/ 0 w 34"/>
                  <a:gd name="T27" fmla="*/ 9 h 19"/>
                  <a:gd name="T28" fmla="*/ 0 w 34"/>
                  <a:gd name="T29" fmla="*/ 13 h 19"/>
                  <a:gd name="T30" fmla="*/ 0 w 34"/>
                  <a:gd name="T31" fmla="*/ 14 h 19"/>
                  <a:gd name="T32" fmla="*/ 0 w 34"/>
                  <a:gd name="T33" fmla="*/ 18 h 19"/>
                  <a:gd name="T34" fmla="*/ 0 w 34"/>
                  <a:gd name="T35" fmla="*/ 18 h 19"/>
                  <a:gd name="T36" fmla="*/ 3 w 34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9">
                    <a:moveTo>
                      <a:pt x="3" y="17"/>
                    </a:moveTo>
                    <a:cubicBezTo>
                      <a:pt x="5" y="16"/>
                      <a:pt x="8" y="14"/>
                      <a:pt x="12" y="13"/>
                    </a:cubicBezTo>
                    <a:cubicBezTo>
                      <a:pt x="14" y="12"/>
                      <a:pt x="17" y="12"/>
                      <a:pt x="20" y="12"/>
                    </a:cubicBezTo>
                    <a:cubicBezTo>
                      <a:pt x="22" y="12"/>
                      <a:pt x="23" y="12"/>
                      <a:pt x="25" y="12"/>
                    </a:cubicBezTo>
                    <a:cubicBezTo>
                      <a:pt x="26" y="12"/>
                      <a:pt x="28" y="12"/>
                      <a:pt x="29" y="12"/>
                    </a:cubicBezTo>
                    <a:cubicBezTo>
                      <a:pt x="34" y="12"/>
                      <a:pt x="34" y="11"/>
                      <a:pt x="34" y="10"/>
                    </a:cubicBezTo>
                    <a:cubicBezTo>
                      <a:pt x="34" y="6"/>
                      <a:pt x="18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2145"/>
              <p:cNvSpPr>
                <a:spLocks/>
              </p:cNvSpPr>
              <p:nvPr/>
            </p:nvSpPr>
            <p:spPr bwMode="auto">
              <a:xfrm>
                <a:off x="2884435" y="370927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2146"/>
              <p:cNvSpPr>
                <a:spLocks/>
              </p:cNvSpPr>
              <p:nvPr/>
            </p:nvSpPr>
            <p:spPr bwMode="auto">
              <a:xfrm>
                <a:off x="2882576" y="371826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2147"/>
              <p:cNvSpPr>
                <a:spLocks/>
              </p:cNvSpPr>
              <p:nvPr/>
            </p:nvSpPr>
            <p:spPr bwMode="auto">
              <a:xfrm>
                <a:off x="2884435" y="370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2148"/>
              <p:cNvSpPr>
                <a:spLocks/>
              </p:cNvSpPr>
              <p:nvPr/>
            </p:nvSpPr>
            <p:spPr bwMode="auto">
              <a:xfrm>
                <a:off x="2882576" y="3734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2149"/>
              <p:cNvSpPr>
                <a:spLocks/>
              </p:cNvSpPr>
              <p:nvPr/>
            </p:nvSpPr>
            <p:spPr bwMode="auto">
              <a:xfrm>
                <a:off x="2882576" y="3725463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2150"/>
              <p:cNvSpPr>
                <a:spLocks/>
              </p:cNvSpPr>
              <p:nvPr/>
            </p:nvSpPr>
            <p:spPr bwMode="auto">
              <a:xfrm>
                <a:off x="2568508" y="3799201"/>
                <a:ext cx="76194" cy="75536"/>
              </a:xfrm>
              <a:custGeom>
                <a:avLst/>
                <a:gdLst>
                  <a:gd name="T0" fmla="*/ 39 w 43"/>
                  <a:gd name="T1" fmla="*/ 32 h 44"/>
                  <a:gd name="T2" fmla="*/ 40 w 43"/>
                  <a:gd name="T3" fmla="*/ 29 h 44"/>
                  <a:gd name="T4" fmla="*/ 40 w 43"/>
                  <a:gd name="T5" fmla="*/ 21 h 44"/>
                  <a:gd name="T6" fmla="*/ 42 w 43"/>
                  <a:gd name="T7" fmla="*/ 9 h 44"/>
                  <a:gd name="T8" fmla="*/ 43 w 43"/>
                  <a:gd name="T9" fmla="*/ 4 h 44"/>
                  <a:gd name="T10" fmla="*/ 43 w 43"/>
                  <a:gd name="T11" fmla="*/ 0 h 44"/>
                  <a:gd name="T12" fmla="*/ 43 w 43"/>
                  <a:gd name="T13" fmla="*/ 0 h 44"/>
                  <a:gd name="T14" fmla="*/ 43 w 43"/>
                  <a:gd name="T15" fmla="*/ 0 h 44"/>
                  <a:gd name="T16" fmla="*/ 41 w 43"/>
                  <a:gd name="T17" fmla="*/ 0 h 44"/>
                  <a:gd name="T18" fmla="*/ 40 w 43"/>
                  <a:gd name="T19" fmla="*/ 1 h 44"/>
                  <a:gd name="T20" fmla="*/ 39 w 43"/>
                  <a:gd name="T21" fmla="*/ 1 h 44"/>
                  <a:gd name="T22" fmla="*/ 38 w 43"/>
                  <a:gd name="T23" fmla="*/ 2 h 44"/>
                  <a:gd name="T24" fmla="*/ 36 w 43"/>
                  <a:gd name="T25" fmla="*/ 3 h 44"/>
                  <a:gd name="T26" fmla="*/ 33 w 43"/>
                  <a:gd name="T27" fmla="*/ 5 h 44"/>
                  <a:gd name="T28" fmla="*/ 30 w 43"/>
                  <a:gd name="T29" fmla="*/ 4 h 44"/>
                  <a:gd name="T30" fmla="*/ 27 w 43"/>
                  <a:gd name="T31" fmla="*/ 4 h 44"/>
                  <a:gd name="T32" fmla="*/ 24 w 43"/>
                  <a:gd name="T33" fmla="*/ 5 h 44"/>
                  <a:gd name="T34" fmla="*/ 9 w 43"/>
                  <a:gd name="T35" fmla="*/ 12 h 44"/>
                  <a:gd name="T36" fmla="*/ 7 w 43"/>
                  <a:gd name="T37" fmla="*/ 13 h 44"/>
                  <a:gd name="T38" fmla="*/ 8 w 43"/>
                  <a:gd name="T39" fmla="*/ 15 h 44"/>
                  <a:gd name="T40" fmla="*/ 8 w 43"/>
                  <a:gd name="T41" fmla="*/ 18 h 44"/>
                  <a:gd name="T42" fmla="*/ 4 w 43"/>
                  <a:gd name="T43" fmla="*/ 22 h 44"/>
                  <a:gd name="T44" fmla="*/ 3 w 43"/>
                  <a:gd name="T45" fmla="*/ 22 h 44"/>
                  <a:gd name="T46" fmla="*/ 0 w 43"/>
                  <a:gd name="T47" fmla="*/ 23 h 44"/>
                  <a:gd name="T48" fmla="*/ 1 w 43"/>
                  <a:gd name="T49" fmla="*/ 24 h 44"/>
                  <a:gd name="T50" fmla="*/ 8 w 43"/>
                  <a:gd name="T51" fmla="*/ 31 h 44"/>
                  <a:gd name="T52" fmla="*/ 15 w 43"/>
                  <a:gd name="T53" fmla="*/ 37 h 44"/>
                  <a:gd name="T54" fmla="*/ 19 w 43"/>
                  <a:gd name="T55" fmla="*/ 41 h 44"/>
                  <a:gd name="T56" fmla="*/ 20 w 43"/>
                  <a:gd name="T57" fmla="*/ 41 h 44"/>
                  <a:gd name="T58" fmla="*/ 21 w 43"/>
                  <a:gd name="T59" fmla="*/ 41 h 44"/>
                  <a:gd name="T60" fmla="*/ 22 w 43"/>
                  <a:gd name="T61" fmla="*/ 41 h 44"/>
                  <a:gd name="T62" fmla="*/ 23 w 43"/>
                  <a:gd name="T63" fmla="*/ 42 h 44"/>
                  <a:gd name="T64" fmla="*/ 25 w 43"/>
                  <a:gd name="T65" fmla="*/ 42 h 44"/>
                  <a:gd name="T66" fmla="*/ 29 w 43"/>
                  <a:gd name="T67" fmla="*/ 43 h 44"/>
                  <a:gd name="T68" fmla="*/ 36 w 43"/>
                  <a:gd name="T69" fmla="*/ 44 h 44"/>
                  <a:gd name="T70" fmla="*/ 36 w 43"/>
                  <a:gd name="T71" fmla="*/ 44 h 44"/>
                  <a:gd name="T72" fmla="*/ 36 w 43"/>
                  <a:gd name="T73" fmla="*/ 44 h 44"/>
                  <a:gd name="T74" fmla="*/ 37 w 43"/>
                  <a:gd name="T75" fmla="*/ 44 h 44"/>
                  <a:gd name="T76" fmla="*/ 37 w 43"/>
                  <a:gd name="T77" fmla="*/ 44 h 44"/>
                  <a:gd name="T78" fmla="*/ 39 w 43"/>
                  <a:gd name="T7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4">
                    <a:moveTo>
                      <a:pt x="39" y="32"/>
                    </a:moveTo>
                    <a:cubicBezTo>
                      <a:pt x="39" y="31"/>
                      <a:pt x="39" y="30"/>
                      <a:pt x="40" y="29"/>
                    </a:cubicBezTo>
                    <a:cubicBezTo>
                      <a:pt x="40" y="27"/>
                      <a:pt x="40" y="24"/>
                      <a:pt x="40" y="21"/>
                    </a:cubicBezTo>
                    <a:cubicBezTo>
                      <a:pt x="40" y="16"/>
                      <a:pt x="40" y="11"/>
                      <a:pt x="42" y="9"/>
                    </a:cubicBezTo>
                    <a:cubicBezTo>
                      <a:pt x="43" y="7"/>
                      <a:pt x="43" y="7"/>
                      <a:pt x="43" y="4"/>
                    </a:cubicBezTo>
                    <a:cubicBezTo>
                      <a:pt x="43" y="3"/>
                      <a:pt x="43" y="2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6" y="3"/>
                    </a:cubicBezTo>
                    <a:cubicBezTo>
                      <a:pt x="35" y="4"/>
                      <a:pt x="34" y="4"/>
                      <a:pt x="33" y="5"/>
                    </a:cubicBezTo>
                    <a:cubicBezTo>
                      <a:pt x="32" y="5"/>
                      <a:pt x="31" y="5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6" y="4"/>
                      <a:pt x="24" y="5"/>
                      <a:pt x="24" y="5"/>
                    </a:cubicBezTo>
                    <a:cubicBezTo>
                      <a:pt x="22" y="11"/>
                      <a:pt x="15" y="12"/>
                      <a:pt x="9" y="12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7" y="13"/>
                      <a:pt x="7" y="15"/>
                      <a:pt x="8" y="15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9"/>
                      <a:pt x="5" y="21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3" y="25"/>
                      <a:pt x="5" y="28"/>
                      <a:pt x="8" y="31"/>
                    </a:cubicBezTo>
                    <a:cubicBezTo>
                      <a:pt x="10" y="33"/>
                      <a:pt x="13" y="36"/>
                      <a:pt x="15" y="37"/>
                    </a:cubicBezTo>
                    <a:cubicBezTo>
                      <a:pt x="16" y="38"/>
                      <a:pt x="18" y="40"/>
                      <a:pt x="19" y="41"/>
                    </a:cubicBezTo>
                    <a:cubicBezTo>
                      <a:pt x="19" y="41"/>
                      <a:pt x="20" y="41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5" y="42"/>
                      <a:pt x="27" y="42"/>
                      <a:pt x="29" y="43"/>
                    </a:cubicBezTo>
                    <a:cubicBezTo>
                      <a:pt x="31" y="43"/>
                      <a:pt x="34" y="43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5" y="41"/>
                      <a:pt x="37" y="36"/>
                      <a:pt x="39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2151"/>
              <p:cNvSpPr>
                <a:spLocks/>
              </p:cNvSpPr>
              <p:nvPr/>
            </p:nvSpPr>
            <p:spPr bwMode="auto">
              <a:xfrm>
                <a:off x="2637268" y="380099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2152"/>
              <p:cNvSpPr>
                <a:spLocks/>
              </p:cNvSpPr>
              <p:nvPr/>
            </p:nvSpPr>
            <p:spPr bwMode="auto">
              <a:xfrm>
                <a:off x="2631693" y="3802798"/>
                <a:ext cx="3717" cy="1798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2153"/>
              <p:cNvSpPr>
                <a:spLocks/>
              </p:cNvSpPr>
              <p:nvPr/>
            </p:nvSpPr>
            <p:spPr bwMode="auto">
              <a:xfrm>
                <a:off x="2568508" y="3836969"/>
                <a:ext cx="5575" cy="1798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154"/>
              <p:cNvSpPr>
                <a:spLocks/>
              </p:cNvSpPr>
              <p:nvPr/>
            </p:nvSpPr>
            <p:spPr bwMode="auto">
              <a:xfrm>
                <a:off x="2644702" y="3799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2155"/>
              <p:cNvSpPr>
                <a:spLocks/>
              </p:cNvSpPr>
              <p:nvPr/>
            </p:nvSpPr>
            <p:spPr bwMode="auto">
              <a:xfrm>
                <a:off x="2640985" y="3799201"/>
                <a:ext cx="3717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2156"/>
              <p:cNvSpPr>
                <a:spLocks/>
              </p:cNvSpPr>
              <p:nvPr/>
            </p:nvSpPr>
            <p:spPr bwMode="auto">
              <a:xfrm>
                <a:off x="2598242" y="3876536"/>
                <a:ext cx="55752" cy="44962"/>
              </a:xfrm>
              <a:custGeom>
                <a:avLst/>
                <a:gdLst>
                  <a:gd name="T0" fmla="*/ 23 w 32"/>
                  <a:gd name="T1" fmla="*/ 3 h 26"/>
                  <a:gd name="T2" fmla="*/ 22 w 32"/>
                  <a:gd name="T3" fmla="*/ 3 h 26"/>
                  <a:gd name="T4" fmla="*/ 21 w 32"/>
                  <a:gd name="T5" fmla="*/ 4 h 26"/>
                  <a:gd name="T6" fmla="*/ 21 w 32"/>
                  <a:gd name="T7" fmla="*/ 3 h 26"/>
                  <a:gd name="T8" fmla="*/ 19 w 32"/>
                  <a:gd name="T9" fmla="*/ 3 h 26"/>
                  <a:gd name="T10" fmla="*/ 18 w 32"/>
                  <a:gd name="T11" fmla="*/ 3 h 26"/>
                  <a:gd name="T12" fmla="*/ 17 w 32"/>
                  <a:gd name="T13" fmla="*/ 2 h 26"/>
                  <a:gd name="T14" fmla="*/ 12 w 32"/>
                  <a:gd name="T15" fmla="*/ 2 h 26"/>
                  <a:gd name="T16" fmla="*/ 6 w 32"/>
                  <a:gd name="T17" fmla="*/ 1 h 26"/>
                  <a:gd name="T18" fmla="*/ 4 w 32"/>
                  <a:gd name="T19" fmla="*/ 0 h 26"/>
                  <a:gd name="T20" fmla="*/ 4 w 32"/>
                  <a:gd name="T21" fmla="*/ 0 h 26"/>
                  <a:gd name="T22" fmla="*/ 3 w 32"/>
                  <a:gd name="T23" fmla="*/ 0 h 26"/>
                  <a:gd name="T24" fmla="*/ 3 w 32"/>
                  <a:gd name="T25" fmla="*/ 0 h 26"/>
                  <a:gd name="T26" fmla="*/ 1 w 32"/>
                  <a:gd name="T27" fmla="*/ 5 h 26"/>
                  <a:gd name="T28" fmla="*/ 0 w 32"/>
                  <a:gd name="T29" fmla="*/ 7 h 26"/>
                  <a:gd name="T30" fmla="*/ 3 w 32"/>
                  <a:gd name="T31" fmla="*/ 11 h 26"/>
                  <a:gd name="T32" fmla="*/ 6 w 32"/>
                  <a:gd name="T33" fmla="*/ 11 h 26"/>
                  <a:gd name="T34" fmla="*/ 9 w 32"/>
                  <a:gd name="T35" fmla="*/ 9 h 26"/>
                  <a:gd name="T36" fmla="*/ 14 w 32"/>
                  <a:gd name="T37" fmla="*/ 13 h 26"/>
                  <a:gd name="T38" fmla="*/ 14 w 32"/>
                  <a:gd name="T39" fmla="*/ 14 h 26"/>
                  <a:gd name="T40" fmla="*/ 14 w 32"/>
                  <a:gd name="T41" fmla="*/ 14 h 26"/>
                  <a:gd name="T42" fmla="*/ 22 w 32"/>
                  <a:gd name="T43" fmla="*/ 17 h 26"/>
                  <a:gd name="T44" fmla="*/ 24 w 32"/>
                  <a:gd name="T45" fmla="*/ 23 h 26"/>
                  <a:gd name="T46" fmla="*/ 25 w 32"/>
                  <a:gd name="T47" fmla="*/ 25 h 26"/>
                  <a:gd name="T48" fmla="*/ 30 w 32"/>
                  <a:gd name="T49" fmla="*/ 26 h 26"/>
                  <a:gd name="T50" fmla="*/ 30 w 32"/>
                  <a:gd name="T51" fmla="*/ 26 h 26"/>
                  <a:gd name="T52" fmla="*/ 31 w 32"/>
                  <a:gd name="T53" fmla="*/ 23 h 26"/>
                  <a:gd name="T54" fmla="*/ 31 w 32"/>
                  <a:gd name="T55" fmla="*/ 21 h 26"/>
                  <a:gd name="T56" fmla="*/ 31 w 32"/>
                  <a:gd name="T57" fmla="*/ 21 h 26"/>
                  <a:gd name="T58" fmla="*/ 31 w 32"/>
                  <a:gd name="T59" fmla="*/ 19 h 26"/>
                  <a:gd name="T60" fmla="*/ 31 w 32"/>
                  <a:gd name="T61" fmla="*/ 18 h 26"/>
                  <a:gd name="T62" fmla="*/ 32 w 32"/>
                  <a:gd name="T63" fmla="*/ 17 h 26"/>
                  <a:gd name="T64" fmla="*/ 32 w 32"/>
                  <a:gd name="T65" fmla="*/ 16 h 26"/>
                  <a:gd name="T66" fmla="*/ 32 w 32"/>
                  <a:gd name="T67" fmla="*/ 15 h 26"/>
                  <a:gd name="T68" fmla="*/ 23 w 32"/>
                  <a:gd name="T6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6">
                    <a:moveTo>
                      <a:pt x="23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6" y="2"/>
                      <a:pt x="13" y="2"/>
                      <a:pt x="12" y="2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10"/>
                      <a:pt x="3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7" y="9"/>
                      <a:pt x="9" y="9"/>
                    </a:cubicBezTo>
                    <a:cubicBezTo>
                      <a:pt x="12" y="9"/>
                      <a:pt x="13" y="11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20" y="15"/>
                      <a:pt x="22" y="17"/>
                    </a:cubicBezTo>
                    <a:cubicBezTo>
                      <a:pt x="24" y="19"/>
                      <a:pt x="24" y="21"/>
                      <a:pt x="24" y="23"/>
                    </a:cubicBezTo>
                    <a:cubicBezTo>
                      <a:pt x="24" y="24"/>
                      <a:pt x="24" y="25"/>
                      <a:pt x="25" y="25"/>
                    </a:cubicBezTo>
                    <a:cubicBezTo>
                      <a:pt x="26" y="26"/>
                      <a:pt x="27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5"/>
                      <a:pt x="31" y="23"/>
                      <a:pt x="31" y="23"/>
                    </a:cubicBezTo>
                    <a:cubicBezTo>
                      <a:pt x="31" y="23"/>
                      <a:pt x="31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29" y="12"/>
                      <a:pt x="25" y="7"/>
                      <a:pt x="2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2157"/>
              <p:cNvSpPr>
                <a:spLocks/>
              </p:cNvSpPr>
              <p:nvPr/>
            </p:nvSpPr>
            <p:spPr bwMode="auto">
              <a:xfrm>
                <a:off x="2629835" y="3881931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2158"/>
              <p:cNvSpPr>
                <a:spLocks/>
              </p:cNvSpPr>
              <p:nvPr/>
            </p:nvSpPr>
            <p:spPr bwMode="auto">
              <a:xfrm>
                <a:off x="2603817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159"/>
              <p:cNvSpPr>
                <a:spLocks/>
              </p:cNvSpPr>
              <p:nvPr/>
            </p:nvSpPr>
            <p:spPr bwMode="auto">
              <a:xfrm>
                <a:off x="2605675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2160"/>
              <p:cNvSpPr>
                <a:spLocks/>
              </p:cNvSpPr>
              <p:nvPr/>
            </p:nvSpPr>
            <p:spPr bwMode="auto">
              <a:xfrm>
                <a:off x="2635410" y="3881931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2161"/>
              <p:cNvSpPr>
                <a:spLocks/>
              </p:cNvSpPr>
              <p:nvPr/>
            </p:nvSpPr>
            <p:spPr bwMode="auto">
              <a:xfrm>
                <a:off x="2657711" y="3901714"/>
                <a:ext cx="109645" cy="43164"/>
              </a:xfrm>
              <a:custGeom>
                <a:avLst/>
                <a:gdLst>
                  <a:gd name="T0" fmla="*/ 54 w 61"/>
                  <a:gd name="T1" fmla="*/ 9 h 25"/>
                  <a:gd name="T2" fmla="*/ 45 w 61"/>
                  <a:gd name="T3" fmla="*/ 3 h 25"/>
                  <a:gd name="T4" fmla="*/ 40 w 61"/>
                  <a:gd name="T5" fmla="*/ 2 h 25"/>
                  <a:gd name="T6" fmla="*/ 26 w 61"/>
                  <a:gd name="T7" fmla="*/ 7 h 25"/>
                  <a:gd name="T8" fmla="*/ 17 w 61"/>
                  <a:gd name="T9" fmla="*/ 11 h 25"/>
                  <a:gd name="T10" fmla="*/ 5 w 61"/>
                  <a:gd name="T11" fmla="*/ 7 h 25"/>
                  <a:gd name="T12" fmla="*/ 1 w 61"/>
                  <a:gd name="T13" fmla="*/ 4 h 25"/>
                  <a:gd name="T14" fmla="*/ 1 w 61"/>
                  <a:gd name="T15" fmla="*/ 5 h 25"/>
                  <a:gd name="T16" fmla="*/ 1 w 61"/>
                  <a:gd name="T17" fmla="*/ 5 h 25"/>
                  <a:gd name="T18" fmla="*/ 1 w 61"/>
                  <a:gd name="T19" fmla="*/ 6 h 25"/>
                  <a:gd name="T20" fmla="*/ 1 w 61"/>
                  <a:gd name="T21" fmla="*/ 6 h 25"/>
                  <a:gd name="T22" fmla="*/ 1 w 61"/>
                  <a:gd name="T23" fmla="*/ 7 h 25"/>
                  <a:gd name="T24" fmla="*/ 0 w 61"/>
                  <a:gd name="T25" fmla="*/ 12 h 25"/>
                  <a:gd name="T26" fmla="*/ 0 w 61"/>
                  <a:gd name="T27" fmla="*/ 12 h 25"/>
                  <a:gd name="T28" fmla="*/ 13 w 61"/>
                  <a:gd name="T29" fmla="*/ 19 h 25"/>
                  <a:gd name="T30" fmla="*/ 17 w 61"/>
                  <a:gd name="T31" fmla="*/ 21 h 25"/>
                  <a:gd name="T32" fmla="*/ 22 w 61"/>
                  <a:gd name="T33" fmla="*/ 25 h 25"/>
                  <a:gd name="T34" fmla="*/ 23 w 61"/>
                  <a:gd name="T35" fmla="*/ 25 h 25"/>
                  <a:gd name="T36" fmla="*/ 27 w 61"/>
                  <a:gd name="T37" fmla="*/ 23 h 25"/>
                  <a:gd name="T38" fmla="*/ 26 w 61"/>
                  <a:gd name="T39" fmla="*/ 21 h 25"/>
                  <a:gd name="T40" fmla="*/ 24 w 61"/>
                  <a:gd name="T41" fmla="*/ 18 h 25"/>
                  <a:gd name="T42" fmla="*/ 27 w 61"/>
                  <a:gd name="T43" fmla="*/ 13 h 25"/>
                  <a:gd name="T44" fmla="*/ 30 w 61"/>
                  <a:gd name="T45" fmla="*/ 11 h 25"/>
                  <a:gd name="T46" fmla="*/ 45 w 61"/>
                  <a:gd name="T47" fmla="*/ 6 h 25"/>
                  <a:gd name="T48" fmla="*/ 51 w 61"/>
                  <a:gd name="T49" fmla="*/ 11 h 25"/>
                  <a:gd name="T50" fmla="*/ 49 w 61"/>
                  <a:gd name="T51" fmla="*/ 17 h 25"/>
                  <a:gd name="T52" fmla="*/ 54 w 61"/>
                  <a:gd name="T53" fmla="*/ 24 h 25"/>
                  <a:gd name="T54" fmla="*/ 55 w 61"/>
                  <a:gd name="T55" fmla="*/ 24 h 25"/>
                  <a:gd name="T56" fmla="*/ 56 w 61"/>
                  <a:gd name="T57" fmla="*/ 23 h 25"/>
                  <a:gd name="T58" fmla="*/ 57 w 61"/>
                  <a:gd name="T59" fmla="*/ 21 h 25"/>
                  <a:gd name="T60" fmla="*/ 58 w 61"/>
                  <a:gd name="T61" fmla="*/ 21 h 25"/>
                  <a:gd name="T62" fmla="*/ 59 w 61"/>
                  <a:gd name="T63" fmla="*/ 20 h 25"/>
                  <a:gd name="T64" fmla="*/ 59 w 61"/>
                  <a:gd name="T65" fmla="*/ 19 h 25"/>
                  <a:gd name="T66" fmla="*/ 60 w 61"/>
                  <a:gd name="T67" fmla="*/ 18 h 25"/>
                  <a:gd name="T68" fmla="*/ 61 w 61"/>
                  <a:gd name="T69" fmla="*/ 18 h 25"/>
                  <a:gd name="T70" fmla="*/ 61 w 61"/>
                  <a:gd name="T71" fmla="*/ 18 h 25"/>
                  <a:gd name="T72" fmla="*/ 61 w 61"/>
                  <a:gd name="T73" fmla="*/ 18 h 25"/>
                  <a:gd name="T74" fmla="*/ 61 w 61"/>
                  <a:gd name="T75" fmla="*/ 18 h 25"/>
                  <a:gd name="T76" fmla="*/ 61 w 61"/>
                  <a:gd name="T77" fmla="*/ 17 h 25"/>
                  <a:gd name="T78" fmla="*/ 55 w 61"/>
                  <a:gd name="T79" fmla="*/ 10 h 25"/>
                  <a:gd name="T80" fmla="*/ 54 w 61"/>
                  <a:gd name="T8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5">
                    <a:moveTo>
                      <a:pt x="54" y="9"/>
                    </a:moveTo>
                    <a:cubicBezTo>
                      <a:pt x="52" y="5"/>
                      <a:pt x="48" y="4"/>
                      <a:pt x="45" y="3"/>
                    </a:cubicBezTo>
                    <a:cubicBezTo>
                      <a:pt x="43" y="3"/>
                      <a:pt x="41" y="2"/>
                      <a:pt x="40" y="2"/>
                    </a:cubicBezTo>
                    <a:cubicBezTo>
                      <a:pt x="36" y="0"/>
                      <a:pt x="31" y="2"/>
                      <a:pt x="26" y="7"/>
                    </a:cubicBezTo>
                    <a:cubicBezTo>
                      <a:pt x="23" y="10"/>
                      <a:pt x="20" y="11"/>
                      <a:pt x="17" y="11"/>
                    </a:cubicBezTo>
                    <a:cubicBezTo>
                      <a:pt x="13" y="11"/>
                      <a:pt x="8" y="9"/>
                      <a:pt x="5" y="7"/>
                    </a:cubicBezTo>
                    <a:cubicBezTo>
                      <a:pt x="4" y="7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10" y="15"/>
                      <a:pt x="13" y="19"/>
                    </a:cubicBezTo>
                    <a:cubicBezTo>
                      <a:pt x="15" y="21"/>
                      <a:pt x="16" y="21"/>
                      <a:pt x="17" y="21"/>
                    </a:cubicBezTo>
                    <a:cubicBezTo>
                      <a:pt x="19" y="22"/>
                      <a:pt x="20" y="22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4" y="25"/>
                      <a:pt x="27" y="24"/>
                      <a:pt x="27" y="23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5" y="21"/>
                      <a:pt x="24" y="19"/>
                      <a:pt x="24" y="18"/>
                    </a:cubicBezTo>
                    <a:cubicBezTo>
                      <a:pt x="23" y="15"/>
                      <a:pt x="26" y="14"/>
                      <a:pt x="27" y="13"/>
                    </a:cubicBezTo>
                    <a:cubicBezTo>
                      <a:pt x="29" y="12"/>
                      <a:pt x="29" y="12"/>
                      <a:pt x="30" y="11"/>
                    </a:cubicBezTo>
                    <a:cubicBezTo>
                      <a:pt x="31" y="6"/>
                      <a:pt x="41" y="4"/>
                      <a:pt x="45" y="6"/>
                    </a:cubicBezTo>
                    <a:cubicBezTo>
                      <a:pt x="48" y="7"/>
                      <a:pt x="50" y="9"/>
                      <a:pt x="51" y="11"/>
                    </a:cubicBezTo>
                    <a:cubicBezTo>
                      <a:pt x="51" y="13"/>
                      <a:pt x="51" y="15"/>
                      <a:pt x="49" y="17"/>
                    </a:cubicBezTo>
                    <a:cubicBezTo>
                      <a:pt x="48" y="17"/>
                      <a:pt x="49" y="19"/>
                      <a:pt x="54" y="24"/>
                    </a:cubicBezTo>
                    <a:cubicBezTo>
                      <a:pt x="54" y="24"/>
                      <a:pt x="54" y="24"/>
                      <a:pt x="55" y="24"/>
                    </a:cubicBezTo>
                    <a:cubicBezTo>
                      <a:pt x="55" y="23"/>
                      <a:pt x="55" y="23"/>
                      <a:pt x="56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7" y="21"/>
                      <a:pt x="58" y="21"/>
                    </a:cubicBezTo>
                    <a:cubicBezTo>
                      <a:pt x="58" y="20"/>
                      <a:pt x="58" y="20"/>
                      <a:pt x="59" y="20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0" y="19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7"/>
                      <a:pt x="61" y="17"/>
                    </a:cubicBezTo>
                    <a:cubicBezTo>
                      <a:pt x="59" y="16"/>
                      <a:pt x="57" y="13"/>
                      <a:pt x="55" y="10"/>
                    </a:cubicBezTo>
                    <a:lnTo>
                      <a:pt x="54" y="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2162"/>
              <p:cNvSpPr>
                <a:spLocks/>
              </p:cNvSpPr>
              <p:nvPr/>
            </p:nvSpPr>
            <p:spPr bwMode="auto">
              <a:xfrm>
                <a:off x="2659569" y="3908908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2163"/>
              <p:cNvSpPr>
                <a:spLocks/>
              </p:cNvSpPr>
              <p:nvPr/>
            </p:nvSpPr>
            <p:spPr bwMode="auto">
              <a:xfrm>
                <a:off x="2659569" y="391250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2164"/>
              <p:cNvSpPr>
                <a:spLocks/>
              </p:cNvSpPr>
              <p:nvPr/>
            </p:nvSpPr>
            <p:spPr bwMode="auto">
              <a:xfrm>
                <a:off x="2659569" y="3910707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2165"/>
              <p:cNvSpPr>
                <a:spLocks/>
              </p:cNvSpPr>
              <p:nvPr/>
            </p:nvSpPr>
            <p:spPr bwMode="auto">
              <a:xfrm>
                <a:off x="2657711" y="39232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2166"/>
              <p:cNvSpPr>
                <a:spLocks/>
              </p:cNvSpPr>
              <p:nvPr/>
            </p:nvSpPr>
            <p:spPr bwMode="auto">
              <a:xfrm>
                <a:off x="2761781" y="3944878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2167"/>
              <p:cNvSpPr>
                <a:spLocks/>
              </p:cNvSpPr>
              <p:nvPr/>
            </p:nvSpPr>
            <p:spPr bwMode="auto">
              <a:xfrm>
                <a:off x="2769214" y="39394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2168"/>
              <p:cNvSpPr>
                <a:spLocks/>
              </p:cNvSpPr>
              <p:nvPr/>
            </p:nvSpPr>
            <p:spPr bwMode="auto">
              <a:xfrm>
                <a:off x="2765498" y="394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2169"/>
              <p:cNvSpPr>
                <a:spLocks/>
              </p:cNvSpPr>
              <p:nvPr/>
            </p:nvSpPr>
            <p:spPr bwMode="auto">
              <a:xfrm>
                <a:off x="2772931" y="3934087"/>
                <a:ext cx="0" cy="179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2170"/>
              <p:cNvSpPr>
                <a:spLocks/>
              </p:cNvSpPr>
              <p:nvPr/>
            </p:nvSpPr>
            <p:spPr bwMode="auto">
              <a:xfrm>
                <a:off x="2771073" y="3935886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2171"/>
              <p:cNvSpPr>
                <a:spLocks/>
              </p:cNvSpPr>
              <p:nvPr/>
            </p:nvSpPr>
            <p:spPr bwMode="auto">
              <a:xfrm>
                <a:off x="2759922" y="3948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2172"/>
              <p:cNvSpPr>
                <a:spLocks/>
              </p:cNvSpPr>
              <p:nvPr/>
            </p:nvSpPr>
            <p:spPr bwMode="auto">
              <a:xfrm>
                <a:off x="2665144" y="3631941"/>
                <a:ext cx="157964" cy="59350"/>
              </a:xfrm>
              <a:custGeom>
                <a:avLst/>
                <a:gdLst>
                  <a:gd name="T0" fmla="*/ 70 w 89"/>
                  <a:gd name="T1" fmla="*/ 23 h 34"/>
                  <a:gd name="T2" fmla="*/ 52 w 89"/>
                  <a:gd name="T3" fmla="*/ 16 h 34"/>
                  <a:gd name="T4" fmla="*/ 15 w 89"/>
                  <a:gd name="T5" fmla="*/ 1 h 34"/>
                  <a:gd name="T6" fmla="*/ 0 w 89"/>
                  <a:gd name="T7" fmla="*/ 1 h 34"/>
                  <a:gd name="T8" fmla="*/ 8 w 89"/>
                  <a:gd name="T9" fmla="*/ 9 h 34"/>
                  <a:gd name="T10" fmla="*/ 25 w 89"/>
                  <a:gd name="T11" fmla="*/ 11 h 34"/>
                  <a:gd name="T12" fmla="*/ 40 w 89"/>
                  <a:gd name="T13" fmla="*/ 18 h 34"/>
                  <a:gd name="T14" fmla="*/ 50 w 89"/>
                  <a:gd name="T15" fmla="*/ 24 h 34"/>
                  <a:gd name="T16" fmla="*/ 56 w 89"/>
                  <a:gd name="T17" fmla="*/ 28 h 34"/>
                  <a:gd name="T18" fmla="*/ 56 w 89"/>
                  <a:gd name="T19" fmla="*/ 32 h 34"/>
                  <a:gd name="T20" fmla="*/ 55 w 89"/>
                  <a:gd name="T21" fmla="*/ 33 h 34"/>
                  <a:gd name="T22" fmla="*/ 56 w 89"/>
                  <a:gd name="T23" fmla="*/ 33 h 34"/>
                  <a:gd name="T24" fmla="*/ 70 w 89"/>
                  <a:gd name="T25" fmla="*/ 34 h 34"/>
                  <a:gd name="T26" fmla="*/ 89 w 89"/>
                  <a:gd name="T27" fmla="*/ 33 h 34"/>
                  <a:gd name="T28" fmla="*/ 70 w 89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70" y="23"/>
                    </a:moveTo>
                    <a:cubicBezTo>
                      <a:pt x="67" y="23"/>
                      <a:pt x="60" y="20"/>
                      <a:pt x="52" y="16"/>
                    </a:cubicBezTo>
                    <a:cubicBezTo>
                      <a:pt x="41" y="11"/>
                      <a:pt x="28" y="4"/>
                      <a:pt x="15" y="1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5" y="2"/>
                      <a:pt x="8" y="6"/>
                      <a:pt x="8" y="9"/>
                    </a:cubicBezTo>
                    <a:cubicBezTo>
                      <a:pt x="8" y="9"/>
                      <a:pt x="10" y="11"/>
                      <a:pt x="25" y="11"/>
                    </a:cubicBezTo>
                    <a:cubicBezTo>
                      <a:pt x="32" y="12"/>
                      <a:pt x="36" y="15"/>
                      <a:pt x="40" y="18"/>
                    </a:cubicBezTo>
                    <a:cubicBezTo>
                      <a:pt x="43" y="21"/>
                      <a:pt x="45" y="23"/>
                      <a:pt x="50" y="24"/>
                    </a:cubicBezTo>
                    <a:cubicBezTo>
                      <a:pt x="53" y="25"/>
                      <a:pt x="55" y="26"/>
                      <a:pt x="56" y="28"/>
                    </a:cubicBezTo>
                    <a:cubicBezTo>
                      <a:pt x="57" y="29"/>
                      <a:pt x="56" y="31"/>
                      <a:pt x="56" y="32"/>
                    </a:cubicBezTo>
                    <a:cubicBezTo>
                      <a:pt x="56" y="32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6" y="33"/>
                    </a:cubicBezTo>
                    <a:cubicBezTo>
                      <a:pt x="57" y="34"/>
                      <a:pt x="63" y="34"/>
                      <a:pt x="70" y="34"/>
                    </a:cubicBezTo>
                    <a:cubicBezTo>
                      <a:pt x="80" y="34"/>
                      <a:pt x="87" y="33"/>
                      <a:pt x="89" y="33"/>
                    </a:cubicBezTo>
                    <a:cubicBezTo>
                      <a:pt x="87" y="30"/>
                      <a:pt x="76" y="23"/>
                      <a:pt x="70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2173"/>
              <p:cNvSpPr>
                <a:spLocks/>
              </p:cNvSpPr>
              <p:nvPr/>
            </p:nvSpPr>
            <p:spPr bwMode="auto">
              <a:xfrm>
                <a:off x="2626118" y="3635538"/>
                <a:ext cx="29734" cy="17985"/>
              </a:xfrm>
              <a:custGeom>
                <a:avLst/>
                <a:gdLst>
                  <a:gd name="T0" fmla="*/ 0 w 17"/>
                  <a:gd name="T1" fmla="*/ 10 h 10"/>
                  <a:gd name="T2" fmla="*/ 0 w 17"/>
                  <a:gd name="T3" fmla="*/ 10 h 10"/>
                  <a:gd name="T4" fmla="*/ 14 w 17"/>
                  <a:gd name="T5" fmla="*/ 2 h 10"/>
                  <a:gd name="T6" fmla="*/ 16 w 17"/>
                  <a:gd name="T7" fmla="*/ 1 h 10"/>
                  <a:gd name="T8" fmla="*/ 17 w 17"/>
                  <a:gd name="T9" fmla="*/ 0 h 10"/>
                  <a:gd name="T10" fmla="*/ 0 w 1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10" y="5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8" y="3"/>
                      <a:pt x="1" y="8"/>
                      <a:pt x="0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2174"/>
              <p:cNvSpPr>
                <a:spLocks/>
              </p:cNvSpPr>
              <p:nvPr/>
            </p:nvSpPr>
            <p:spPr bwMode="auto">
              <a:xfrm>
                <a:off x="2750630" y="3729060"/>
                <a:ext cx="31593" cy="7194"/>
              </a:xfrm>
              <a:custGeom>
                <a:avLst/>
                <a:gdLst>
                  <a:gd name="T0" fmla="*/ 18 w 18"/>
                  <a:gd name="T1" fmla="*/ 3 h 4"/>
                  <a:gd name="T2" fmla="*/ 1 w 18"/>
                  <a:gd name="T3" fmla="*/ 0 h 4"/>
                  <a:gd name="T4" fmla="*/ 0 w 18"/>
                  <a:gd name="T5" fmla="*/ 0 h 4"/>
                  <a:gd name="T6" fmla="*/ 15 w 18"/>
                  <a:gd name="T7" fmla="*/ 4 h 4"/>
                  <a:gd name="T8" fmla="*/ 18 w 1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cubicBezTo>
                      <a:pt x="15" y="2"/>
                      <a:pt x="8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10" y="4"/>
                      <a:pt x="15" y="4"/>
                    </a:cubicBezTo>
                    <a:cubicBezTo>
                      <a:pt x="16" y="4"/>
                      <a:pt x="17" y="4"/>
                      <a:pt x="18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2175"/>
              <p:cNvSpPr>
                <a:spLocks/>
              </p:cNvSpPr>
              <p:nvPr/>
            </p:nvSpPr>
            <p:spPr bwMode="auto">
              <a:xfrm>
                <a:off x="2975496" y="3725463"/>
                <a:ext cx="27876" cy="8992"/>
              </a:xfrm>
              <a:custGeom>
                <a:avLst/>
                <a:gdLst>
                  <a:gd name="T0" fmla="*/ 0 w 15"/>
                  <a:gd name="T1" fmla="*/ 1 h 5"/>
                  <a:gd name="T2" fmla="*/ 0 w 15"/>
                  <a:gd name="T3" fmla="*/ 2 h 5"/>
                  <a:gd name="T4" fmla="*/ 7 w 15"/>
                  <a:gd name="T5" fmla="*/ 5 h 5"/>
                  <a:gd name="T6" fmla="*/ 15 w 15"/>
                  <a:gd name="T7" fmla="*/ 2 h 5"/>
                  <a:gd name="T8" fmla="*/ 5 w 15"/>
                  <a:gd name="T9" fmla="*/ 0 h 5"/>
                  <a:gd name="T10" fmla="*/ 0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5" y="5"/>
                      <a:pt x="7" y="5"/>
                    </a:cubicBezTo>
                    <a:cubicBezTo>
                      <a:pt x="10" y="5"/>
                      <a:pt x="14" y="3"/>
                      <a:pt x="15" y="2"/>
                    </a:cubicBezTo>
                    <a:cubicBezTo>
                      <a:pt x="14" y="2"/>
                      <a:pt x="10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2178"/>
              <p:cNvSpPr>
                <a:spLocks/>
              </p:cNvSpPr>
              <p:nvPr/>
            </p:nvSpPr>
            <p:spPr bwMode="auto">
              <a:xfrm>
                <a:off x="1737805" y="3000673"/>
                <a:ext cx="115221" cy="61149"/>
              </a:xfrm>
              <a:custGeom>
                <a:avLst/>
                <a:gdLst>
                  <a:gd name="T0" fmla="*/ 62 w 65"/>
                  <a:gd name="T1" fmla="*/ 35 h 36"/>
                  <a:gd name="T2" fmla="*/ 63 w 65"/>
                  <a:gd name="T3" fmla="*/ 35 h 36"/>
                  <a:gd name="T4" fmla="*/ 63 w 65"/>
                  <a:gd name="T5" fmla="*/ 32 h 36"/>
                  <a:gd name="T6" fmla="*/ 56 w 65"/>
                  <a:gd name="T7" fmla="*/ 28 h 36"/>
                  <a:gd name="T8" fmla="*/ 43 w 65"/>
                  <a:gd name="T9" fmla="*/ 22 h 36"/>
                  <a:gd name="T10" fmla="*/ 30 w 65"/>
                  <a:gd name="T11" fmla="*/ 7 h 36"/>
                  <a:gd name="T12" fmla="*/ 15 w 65"/>
                  <a:gd name="T13" fmla="*/ 4 h 36"/>
                  <a:gd name="T14" fmla="*/ 4 w 65"/>
                  <a:gd name="T15" fmla="*/ 2 h 36"/>
                  <a:gd name="T16" fmla="*/ 7 w 65"/>
                  <a:gd name="T17" fmla="*/ 7 h 36"/>
                  <a:gd name="T18" fmla="*/ 12 w 65"/>
                  <a:gd name="T19" fmla="*/ 11 h 36"/>
                  <a:gd name="T20" fmla="*/ 20 w 65"/>
                  <a:gd name="T21" fmla="*/ 17 h 36"/>
                  <a:gd name="T22" fmla="*/ 28 w 65"/>
                  <a:gd name="T23" fmla="*/ 22 h 36"/>
                  <a:gd name="T24" fmla="*/ 34 w 65"/>
                  <a:gd name="T25" fmla="*/ 28 h 36"/>
                  <a:gd name="T26" fmla="*/ 39 w 65"/>
                  <a:gd name="T27" fmla="*/ 30 h 36"/>
                  <a:gd name="T28" fmla="*/ 43 w 65"/>
                  <a:gd name="T29" fmla="*/ 35 h 36"/>
                  <a:gd name="T30" fmla="*/ 45 w 65"/>
                  <a:gd name="T31" fmla="*/ 35 h 36"/>
                  <a:gd name="T32" fmla="*/ 62 w 65"/>
                  <a:gd name="T3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36">
                    <a:moveTo>
                      <a:pt x="62" y="35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3"/>
                      <a:pt x="63" y="32"/>
                    </a:cubicBezTo>
                    <a:cubicBezTo>
                      <a:pt x="65" y="29"/>
                      <a:pt x="60" y="31"/>
                      <a:pt x="56" y="28"/>
                    </a:cubicBezTo>
                    <a:cubicBezTo>
                      <a:pt x="53" y="24"/>
                      <a:pt x="45" y="25"/>
                      <a:pt x="43" y="22"/>
                    </a:cubicBezTo>
                    <a:cubicBezTo>
                      <a:pt x="42" y="18"/>
                      <a:pt x="34" y="7"/>
                      <a:pt x="30" y="7"/>
                    </a:cubicBezTo>
                    <a:cubicBezTo>
                      <a:pt x="26" y="7"/>
                      <a:pt x="20" y="7"/>
                      <a:pt x="15" y="4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4"/>
                      <a:pt x="7" y="5"/>
                      <a:pt x="7" y="7"/>
                    </a:cubicBezTo>
                    <a:cubicBezTo>
                      <a:pt x="7" y="10"/>
                      <a:pt x="9" y="11"/>
                      <a:pt x="12" y="11"/>
                    </a:cubicBezTo>
                    <a:cubicBezTo>
                      <a:pt x="15" y="10"/>
                      <a:pt x="17" y="16"/>
                      <a:pt x="20" y="17"/>
                    </a:cubicBezTo>
                    <a:cubicBezTo>
                      <a:pt x="23" y="17"/>
                      <a:pt x="24" y="22"/>
                      <a:pt x="28" y="22"/>
                    </a:cubicBezTo>
                    <a:cubicBezTo>
                      <a:pt x="31" y="22"/>
                      <a:pt x="32" y="26"/>
                      <a:pt x="34" y="28"/>
                    </a:cubicBezTo>
                    <a:cubicBezTo>
                      <a:pt x="35" y="30"/>
                      <a:pt x="39" y="28"/>
                      <a:pt x="39" y="30"/>
                    </a:cubicBezTo>
                    <a:cubicBezTo>
                      <a:pt x="39" y="32"/>
                      <a:pt x="41" y="33"/>
                      <a:pt x="43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2" y="36"/>
                      <a:pt x="58" y="36"/>
                      <a:pt x="62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2179"/>
              <p:cNvSpPr>
                <a:spLocks/>
              </p:cNvSpPr>
              <p:nvPr/>
            </p:nvSpPr>
            <p:spPr bwMode="auto">
              <a:xfrm>
                <a:off x="2217271" y="2166175"/>
                <a:ext cx="156105" cy="86327"/>
              </a:xfrm>
              <a:custGeom>
                <a:avLst/>
                <a:gdLst>
                  <a:gd name="T0" fmla="*/ 69 w 88"/>
                  <a:gd name="T1" fmla="*/ 8 h 50"/>
                  <a:gd name="T2" fmla="*/ 48 w 88"/>
                  <a:gd name="T3" fmla="*/ 4 h 50"/>
                  <a:gd name="T4" fmla="*/ 52 w 88"/>
                  <a:gd name="T5" fmla="*/ 17 h 50"/>
                  <a:gd name="T6" fmla="*/ 39 w 88"/>
                  <a:gd name="T7" fmla="*/ 13 h 50"/>
                  <a:gd name="T8" fmla="*/ 35 w 88"/>
                  <a:gd name="T9" fmla="*/ 21 h 50"/>
                  <a:gd name="T10" fmla="*/ 28 w 88"/>
                  <a:gd name="T11" fmla="*/ 22 h 50"/>
                  <a:gd name="T12" fmla="*/ 9 w 88"/>
                  <a:gd name="T13" fmla="*/ 5 h 50"/>
                  <a:gd name="T14" fmla="*/ 8 w 88"/>
                  <a:gd name="T15" fmla="*/ 19 h 50"/>
                  <a:gd name="T16" fmla="*/ 26 w 88"/>
                  <a:gd name="T17" fmla="*/ 31 h 50"/>
                  <a:gd name="T18" fmla="*/ 53 w 88"/>
                  <a:gd name="T19" fmla="*/ 31 h 50"/>
                  <a:gd name="T20" fmla="*/ 50 w 88"/>
                  <a:gd name="T21" fmla="*/ 45 h 50"/>
                  <a:gd name="T22" fmla="*/ 74 w 88"/>
                  <a:gd name="T23" fmla="*/ 46 h 50"/>
                  <a:gd name="T24" fmla="*/ 83 w 88"/>
                  <a:gd name="T25" fmla="*/ 37 h 50"/>
                  <a:gd name="T26" fmla="*/ 82 w 88"/>
                  <a:gd name="T27" fmla="*/ 25 h 50"/>
                  <a:gd name="T28" fmla="*/ 69 w 88"/>
                  <a:gd name="T29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50">
                    <a:moveTo>
                      <a:pt x="69" y="8"/>
                    </a:moveTo>
                    <a:cubicBezTo>
                      <a:pt x="69" y="13"/>
                      <a:pt x="57" y="7"/>
                      <a:pt x="48" y="4"/>
                    </a:cubicBezTo>
                    <a:cubicBezTo>
                      <a:pt x="39" y="0"/>
                      <a:pt x="45" y="11"/>
                      <a:pt x="52" y="17"/>
                    </a:cubicBezTo>
                    <a:cubicBezTo>
                      <a:pt x="59" y="23"/>
                      <a:pt x="48" y="20"/>
                      <a:pt x="39" y="13"/>
                    </a:cubicBezTo>
                    <a:cubicBezTo>
                      <a:pt x="29" y="7"/>
                      <a:pt x="30" y="18"/>
                      <a:pt x="35" y="21"/>
                    </a:cubicBezTo>
                    <a:cubicBezTo>
                      <a:pt x="39" y="25"/>
                      <a:pt x="34" y="30"/>
                      <a:pt x="28" y="22"/>
                    </a:cubicBezTo>
                    <a:cubicBezTo>
                      <a:pt x="22" y="14"/>
                      <a:pt x="19" y="5"/>
                      <a:pt x="9" y="5"/>
                    </a:cubicBezTo>
                    <a:cubicBezTo>
                      <a:pt x="0" y="4"/>
                      <a:pt x="4" y="14"/>
                      <a:pt x="8" y="19"/>
                    </a:cubicBezTo>
                    <a:cubicBezTo>
                      <a:pt x="13" y="25"/>
                      <a:pt x="18" y="27"/>
                      <a:pt x="26" y="31"/>
                    </a:cubicBezTo>
                    <a:cubicBezTo>
                      <a:pt x="34" y="36"/>
                      <a:pt x="47" y="29"/>
                      <a:pt x="53" y="31"/>
                    </a:cubicBezTo>
                    <a:cubicBezTo>
                      <a:pt x="59" y="32"/>
                      <a:pt x="46" y="40"/>
                      <a:pt x="50" y="45"/>
                    </a:cubicBezTo>
                    <a:cubicBezTo>
                      <a:pt x="54" y="50"/>
                      <a:pt x="65" y="46"/>
                      <a:pt x="74" y="46"/>
                    </a:cubicBezTo>
                    <a:cubicBezTo>
                      <a:pt x="82" y="45"/>
                      <a:pt x="78" y="40"/>
                      <a:pt x="83" y="37"/>
                    </a:cubicBezTo>
                    <a:cubicBezTo>
                      <a:pt x="88" y="33"/>
                      <a:pt x="78" y="34"/>
                      <a:pt x="82" y="25"/>
                    </a:cubicBezTo>
                    <a:cubicBezTo>
                      <a:pt x="86" y="17"/>
                      <a:pt x="70" y="3"/>
                      <a:pt x="6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2180"/>
              <p:cNvSpPr>
                <a:spLocks/>
              </p:cNvSpPr>
              <p:nvPr/>
            </p:nvSpPr>
            <p:spPr bwMode="auto">
              <a:xfrm>
                <a:off x="2302757" y="2027691"/>
                <a:ext cx="42743" cy="28776"/>
              </a:xfrm>
              <a:custGeom>
                <a:avLst/>
                <a:gdLst>
                  <a:gd name="T0" fmla="*/ 21 w 25"/>
                  <a:gd name="T1" fmla="*/ 11 h 17"/>
                  <a:gd name="T2" fmla="*/ 6 w 25"/>
                  <a:gd name="T3" fmla="*/ 5 h 17"/>
                  <a:gd name="T4" fmla="*/ 21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1" y="11"/>
                    </a:moveTo>
                    <a:cubicBezTo>
                      <a:pt x="25" y="5"/>
                      <a:pt x="0" y="0"/>
                      <a:pt x="6" y="5"/>
                    </a:cubicBezTo>
                    <a:cubicBezTo>
                      <a:pt x="10" y="8"/>
                      <a:pt x="18" y="17"/>
                      <a:pt x="2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2181"/>
              <p:cNvSpPr>
                <a:spLocks/>
              </p:cNvSpPr>
              <p:nvPr/>
            </p:nvSpPr>
            <p:spPr bwMode="auto">
              <a:xfrm>
                <a:off x="2566649" y="2563640"/>
                <a:ext cx="139380" cy="91723"/>
              </a:xfrm>
              <a:custGeom>
                <a:avLst/>
                <a:gdLst>
                  <a:gd name="T0" fmla="*/ 78 w 79"/>
                  <a:gd name="T1" fmla="*/ 42 h 53"/>
                  <a:gd name="T2" fmla="*/ 62 w 79"/>
                  <a:gd name="T3" fmla="*/ 29 h 53"/>
                  <a:gd name="T4" fmla="*/ 40 w 79"/>
                  <a:gd name="T5" fmla="*/ 16 h 53"/>
                  <a:gd name="T6" fmla="*/ 26 w 79"/>
                  <a:gd name="T7" fmla="*/ 6 h 53"/>
                  <a:gd name="T8" fmla="*/ 14 w 79"/>
                  <a:gd name="T9" fmla="*/ 13 h 53"/>
                  <a:gd name="T10" fmla="*/ 11 w 79"/>
                  <a:gd name="T11" fmla="*/ 29 h 53"/>
                  <a:gd name="T12" fmla="*/ 1 w 79"/>
                  <a:gd name="T13" fmla="*/ 44 h 53"/>
                  <a:gd name="T14" fmla="*/ 15 w 79"/>
                  <a:gd name="T15" fmla="*/ 43 h 53"/>
                  <a:gd name="T16" fmla="*/ 21 w 79"/>
                  <a:gd name="T17" fmla="*/ 52 h 53"/>
                  <a:gd name="T18" fmla="*/ 40 w 79"/>
                  <a:gd name="T19" fmla="*/ 42 h 53"/>
                  <a:gd name="T20" fmla="*/ 55 w 79"/>
                  <a:gd name="T21" fmla="*/ 41 h 53"/>
                  <a:gd name="T22" fmla="*/ 78 w 79"/>
                  <a:gd name="T23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3">
                    <a:moveTo>
                      <a:pt x="78" y="42"/>
                    </a:moveTo>
                    <a:cubicBezTo>
                      <a:pt x="79" y="37"/>
                      <a:pt x="61" y="35"/>
                      <a:pt x="62" y="29"/>
                    </a:cubicBezTo>
                    <a:cubicBezTo>
                      <a:pt x="63" y="24"/>
                      <a:pt x="46" y="19"/>
                      <a:pt x="40" y="16"/>
                    </a:cubicBezTo>
                    <a:cubicBezTo>
                      <a:pt x="35" y="13"/>
                      <a:pt x="26" y="12"/>
                      <a:pt x="26" y="6"/>
                    </a:cubicBezTo>
                    <a:cubicBezTo>
                      <a:pt x="26" y="0"/>
                      <a:pt x="14" y="4"/>
                      <a:pt x="14" y="13"/>
                    </a:cubicBezTo>
                    <a:cubicBezTo>
                      <a:pt x="13" y="22"/>
                      <a:pt x="8" y="20"/>
                      <a:pt x="11" y="29"/>
                    </a:cubicBezTo>
                    <a:cubicBezTo>
                      <a:pt x="13" y="37"/>
                      <a:pt x="0" y="39"/>
                      <a:pt x="1" y="44"/>
                    </a:cubicBezTo>
                    <a:cubicBezTo>
                      <a:pt x="3" y="48"/>
                      <a:pt x="9" y="43"/>
                      <a:pt x="15" y="43"/>
                    </a:cubicBezTo>
                    <a:cubicBezTo>
                      <a:pt x="21" y="43"/>
                      <a:pt x="14" y="52"/>
                      <a:pt x="21" y="52"/>
                    </a:cubicBezTo>
                    <a:cubicBezTo>
                      <a:pt x="27" y="53"/>
                      <a:pt x="38" y="46"/>
                      <a:pt x="40" y="42"/>
                    </a:cubicBezTo>
                    <a:cubicBezTo>
                      <a:pt x="43" y="38"/>
                      <a:pt x="48" y="36"/>
                      <a:pt x="55" y="41"/>
                    </a:cubicBezTo>
                    <a:cubicBezTo>
                      <a:pt x="62" y="46"/>
                      <a:pt x="77" y="47"/>
                      <a:pt x="78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2182"/>
              <p:cNvSpPr>
                <a:spLocks/>
              </p:cNvSpPr>
              <p:nvPr/>
            </p:nvSpPr>
            <p:spPr bwMode="auto">
              <a:xfrm>
                <a:off x="2622401" y="2655363"/>
                <a:ext cx="53893" cy="35970"/>
              </a:xfrm>
              <a:custGeom>
                <a:avLst/>
                <a:gdLst>
                  <a:gd name="T0" fmla="*/ 10 w 30"/>
                  <a:gd name="T1" fmla="*/ 16 h 21"/>
                  <a:gd name="T2" fmla="*/ 29 w 30"/>
                  <a:gd name="T3" fmla="*/ 4 h 21"/>
                  <a:gd name="T4" fmla="*/ 10 w 30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10" y="16"/>
                    </a:moveTo>
                    <a:cubicBezTo>
                      <a:pt x="18" y="21"/>
                      <a:pt x="30" y="8"/>
                      <a:pt x="29" y="4"/>
                    </a:cubicBezTo>
                    <a:cubicBezTo>
                      <a:pt x="28" y="0"/>
                      <a:pt x="0" y="10"/>
                      <a:pt x="10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2183"/>
              <p:cNvSpPr>
                <a:spLocks/>
              </p:cNvSpPr>
              <p:nvPr/>
            </p:nvSpPr>
            <p:spPr bwMode="auto">
              <a:xfrm>
                <a:off x="2371518" y="2214734"/>
                <a:ext cx="83628" cy="46761"/>
              </a:xfrm>
              <a:custGeom>
                <a:avLst/>
                <a:gdLst>
                  <a:gd name="T0" fmla="*/ 38 w 47"/>
                  <a:gd name="T1" fmla="*/ 26 h 27"/>
                  <a:gd name="T2" fmla="*/ 33 w 47"/>
                  <a:gd name="T3" fmla="*/ 7 h 27"/>
                  <a:gd name="T4" fmla="*/ 4 w 47"/>
                  <a:gd name="T5" fmla="*/ 18 h 27"/>
                  <a:gd name="T6" fmla="*/ 38 w 47"/>
                  <a:gd name="T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38" y="26"/>
                    </a:moveTo>
                    <a:cubicBezTo>
                      <a:pt x="47" y="26"/>
                      <a:pt x="43" y="15"/>
                      <a:pt x="33" y="7"/>
                    </a:cubicBezTo>
                    <a:cubicBezTo>
                      <a:pt x="23" y="0"/>
                      <a:pt x="0" y="15"/>
                      <a:pt x="4" y="18"/>
                    </a:cubicBezTo>
                    <a:cubicBezTo>
                      <a:pt x="9" y="22"/>
                      <a:pt x="29" y="27"/>
                      <a:pt x="38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2184"/>
              <p:cNvSpPr>
                <a:spLocks/>
              </p:cNvSpPr>
              <p:nvPr/>
            </p:nvSpPr>
            <p:spPr bwMode="auto">
              <a:xfrm>
                <a:off x="2371518" y="2162578"/>
                <a:ext cx="351237" cy="104312"/>
              </a:xfrm>
              <a:custGeom>
                <a:avLst/>
                <a:gdLst>
                  <a:gd name="T0" fmla="*/ 56 w 198"/>
                  <a:gd name="T1" fmla="*/ 47 h 61"/>
                  <a:gd name="T2" fmla="*/ 69 w 198"/>
                  <a:gd name="T3" fmla="*/ 54 h 61"/>
                  <a:gd name="T4" fmla="*/ 87 w 198"/>
                  <a:gd name="T5" fmla="*/ 57 h 61"/>
                  <a:gd name="T6" fmla="*/ 95 w 198"/>
                  <a:gd name="T7" fmla="*/ 53 h 61"/>
                  <a:gd name="T8" fmla="*/ 133 w 198"/>
                  <a:gd name="T9" fmla="*/ 60 h 61"/>
                  <a:gd name="T10" fmla="*/ 158 w 198"/>
                  <a:gd name="T11" fmla="*/ 54 h 61"/>
                  <a:gd name="T12" fmla="*/ 188 w 198"/>
                  <a:gd name="T13" fmla="*/ 57 h 61"/>
                  <a:gd name="T14" fmla="*/ 198 w 198"/>
                  <a:gd name="T15" fmla="*/ 39 h 61"/>
                  <a:gd name="T16" fmla="*/ 134 w 198"/>
                  <a:gd name="T17" fmla="*/ 34 h 61"/>
                  <a:gd name="T18" fmla="*/ 102 w 198"/>
                  <a:gd name="T19" fmla="*/ 36 h 61"/>
                  <a:gd name="T20" fmla="*/ 84 w 198"/>
                  <a:gd name="T21" fmla="*/ 30 h 61"/>
                  <a:gd name="T22" fmla="*/ 87 w 198"/>
                  <a:gd name="T23" fmla="*/ 20 h 61"/>
                  <a:gd name="T24" fmla="*/ 57 w 198"/>
                  <a:gd name="T25" fmla="*/ 11 h 61"/>
                  <a:gd name="T26" fmla="*/ 33 w 198"/>
                  <a:gd name="T27" fmla="*/ 4 h 61"/>
                  <a:gd name="T28" fmla="*/ 5 w 198"/>
                  <a:gd name="T29" fmla="*/ 8 h 61"/>
                  <a:gd name="T30" fmla="*/ 40 w 198"/>
                  <a:gd name="T31" fmla="*/ 18 h 61"/>
                  <a:gd name="T32" fmla="*/ 55 w 198"/>
                  <a:gd name="T33" fmla="*/ 30 h 61"/>
                  <a:gd name="T34" fmla="*/ 56 w 198"/>
                  <a:gd name="T35" fmla="*/ 4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61">
                    <a:moveTo>
                      <a:pt x="56" y="47"/>
                    </a:moveTo>
                    <a:cubicBezTo>
                      <a:pt x="59" y="57"/>
                      <a:pt x="63" y="50"/>
                      <a:pt x="69" y="54"/>
                    </a:cubicBezTo>
                    <a:cubicBezTo>
                      <a:pt x="74" y="58"/>
                      <a:pt x="83" y="61"/>
                      <a:pt x="87" y="57"/>
                    </a:cubicBezTo>
                    <a:cubicBezTo>
                      <a:pt x="92" y="53"/>
                      <a:pt x="94" y="50"/>
                      <a:pt x="95" y="53"/>
                    </a:cubicBezTo>
                    <a:cubicBezTo>
                      <a:pt x="98" y="59"/>
                      <a:pt x="109" y="60"/>
                      <a:pt x="133" y="60"/>
                    </a:cubicBezTo>
                    <a:cubicBezTo>
                      <a:pt x="157" y="61"/>
                      <a:pt x="151" y="50"/>
                      <a:pt x="158" y="54"/>
                    </a:cubicBezTo>
                    <a:cubicBezTo>
                      <a:pt x="165" y="58"/>
                      <a:pt x="181" y="58"/>
                      <a:pt x="188" y="57"/>
                    </a:cubicBezTo>
                    <a:cubicBezTo>
                      <a:pt x="195" y="55"/>
                      <a:pt x="198" y="44"/>
                      <a:pt x="198" y="39"/>
                    </a:cubicBezTo>
                    <a:cubicBezTo>
                      <a:pt x="197" y="33"/>
                      <a:pt x="144" y="29"/>
                      <a:pt x="134" y="34"/>
                    </a:cubicBezTo>
                    <a:cubicBezTo>
                      <a:pt x="125" y="40"/>
                      <a:pt x="110" y="32"/>
                      <a:pt x="102" y="36"/>
                    </a:cubicBezTo>
                    <a:cubicBezTo>
                      <a:pt x="95" y="40"/>
                      <a:pt x="97" y="31"/>
                      <a:pt x="84" y="30"/>
                    </a:cubicBezTo>
                    <a:cubicBezTo>
                      <a:pt x="70" y="30"/>
                      <a:pt x="85" y="23"/>
                      <a:pt x="87" y="20"/>
                    </a:cubicBezTo>
                    <a:cubicBezTo>
                      <a:pt x="90" y="17"/>
                      <a:pt x="67" y="9"/>
                      <a:pt x="57" y="11"/>
                    </a:cubicBezTo>
                    <a:cubicBezTo>
                      <a:pt x="48" y="13"/>
                      <a:pt x="42" y="8"/>
                      <a:pt x="33" y="4"/>
                    </a:cubicBezTo>
                    <a:cubicBezTo>
                      <a:pt x="24" y="0"/>
                      <a:pt x="0" y="1"/>
                      <a:pt x="5" y="8"/>
                    </a:cubicBezTo>
                    <a:cubicBezTo>
                      <a:pt x="8" y="13"/>
                      <a:pt x="37" y="23"/>
                      <a:pt x="40" y="18"/>
                    </a:cubicBezTo>
                    <a:cubicBezTo>
                      <a:pt x="43" y="13"/>
                      <a:pt x="51" y="24"/>
                      <a:pt x="55" y="30"/>
                    </a:cubicBezTo>
                    <a:cubicBezTo>
                      <a:pt x="60" y="35"/>
                      <a:pt x="52" y="37"/>
                      <a:pt x="56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2185"/>
              <p:cNvSpPr>
                <a:spLocks/>
              </p:cNvSpPr>
              <p:nvPr/>
            </p:nvSpPr>
            <p:spPr bwMode="auto">
              <a:xfrm>
                <a:off x="1923644" y="2288472"/>
                <a:ext cx="371679" cy="192438"/>
              </a:xfrm>
              <a:custGeom>
                <a:avLst/>
                <a:gdLst>
                  <a:gd name="T0" fmla="*/ 193 w 209"/>
                  <a:gd name="T1" fmla="*/ 85 h 112"/>
                  <a:gd name="T2" fmla="*/ 209 w 209"/>
                  <a:gd name="T3" fmla="*/ 85 h 112"/>
                  <a:gd name="T4" fmla="*/ 189 w 209"/>
                  <a:gd name="T5" fmla="*/ 70 h 112"/>
                  <a:gd name="T6" fmla="*/ 171 w 209"/>
                  <a:gd name="T7" fmla="*/ 61 h 112"/>
                  <a:gd name="T8" fmla="*/ 166 w 209"/>
                  <a:gd name="T9" fmla="*/ 45 h 112"/>
                  <a:gd name="T10" fmla="*/ 162 w 209"/>
                  <a:gd name="T11" fmla="*/ 19 h 112"/>
                  <a:gd name="T12" fmla="*/ 163 w 209"/>
                  <a:gd name="T13" fmla="*/ 3 h 112"/>
                  <a:gd name="T14" fmla="*/ 141 w 209"/>
                  <a:gd name="T15" fmla="*/ 8 h 112"/>
                  <a:gd name="T16" fmla="*/ 155 w 209"/>
                  <a:gd name="T17" fmla="*/ 20 h 112"/>
                  <a:gd name="T18" fmla="*/ 140 w 209"/>
                  <a:gd name="T19" fmla="*/ 14 h 112"/>
                  <a:gd name="T20" fmla="*/ 128 w 209"/>
                  <a:gd name="T21" fmla="*/ 14 h 112"/>
                  <a:gd name="T22" fmla="*/ 135 w 209"/>
                  <a:gd name="T23" fmla="*/ 42 h 112"/>
                  <a:gd name="T24" fmla="*/ 128 w 209"/>
                  <a:gd name="T25" fmla="*/ 48 h 112"/>
                  <a:gd name="T26" fmla="*/ 120 w 209"/>
                  <a:gd name="T27" fmla="*/ 28 h 112"/>
                  <a:gd name="T28" fmla="*/ 99 w 209"/>
                  <a:gd name="T29" fmla="*/ 20 h 112"/>
                  <a:gd name="T30" fmla="*/ 107 w 209"/>
                  <a:gd name="T31" fmla="*/ 30 h 112"/>
                  <a:gd name="T32" fmla="*/ 94 w 209"/>
                  <a:gd name="T33" fmla="*/ 31 h 112"/>
                  <a:gd name="T34" fmla="*/ 91 w 209"/>
                  <a:gd name="T35" fmla="*/ 28 h 112"/>
                  <a:gd name="T36" fmla="*/ 73 w 209"/>
                  <a:gd name="T37" fmla="*/ 19 h 112"/>
                  <a:gd name="T38" fmla="*/ 65 w 209"/>
                  <a:gd name="T39" fmla="*/ 30 h 112"/>
                  <a:gd name="T40" fmla="*/ 57 w 209"/>
                  <a:gd name="T41" fmla="*/ 26 h 112"/>
                  <a:gd name="T42" fmla="*/ 59 w 209"/>
                  <a:gd name="T43" fmla="*/ 13 h 112"/>
                  <a:gd name="T44" fmla="*/ 30 w 209"/>
                  <a:gd name="T45" fmla="*/ 20 h 112"/>
                  <a:gd name="T46" fmla="*/ 10 w 209"/>
                  <a:gd name="T47" fmla="*/ 32 h 112"/>
                  <a:gd name="T48" fmla="*/ 6 w 209"/>
                  <a:gd name="T49" fmla="*/ 40 h 112"/>
                  <a:gd name="T50" fmla="*/ 12 w 209"/>
                  <a:gd name="T51" fmla="*/ 49 h 112"/>
                  <a:gd name="T52" fmla="*/ 16 w 209"/>
                  <a:gd name="T53" fmla="*/ 55 h 112"/>
                  <a:gd name="T54" fmla="*/ 43 w 209"/>
                  <a:gd name="T55" fmla="*/ 51 h 112"/>
                  <a:gd name="T56" fmla="*/ 13 w 209"/>
                  <a:gd name="T57" fmla="*/ 63 h 112"/>
                  <a:gd name="T58" fmla="*/ 46 w 209"/>
                  <a:gd name="T59" fmla="*/ 70 h 112"/>
                  <a:gd name="T60" fmla="*/ 85 w 209"/>
                  <a:gd name="T61" fmla="*/ 75 h 112"/>
                  <a:gd name="T62" fmla="*/ 56 w 209"/>
                  <a:gd name="T63" fmla="*/ 77 h 112"/>
                  <a:gd name="T64" fmla="*/ 23 w 209"/>
                  <a:gd name="T65" fmla="*/ 85 h 112"/>
                  <a:gd name="T66" fmla="*/ 38 w 209"/>
                  <a:gd name="T67" fmla="*/ 95 h 112"/>
                  <a:gd name="T68" fmla="*/ 64 w 209"/>
                  <a:gd name="T69" fmla="*/ 101 h 112"/>
                  <a:gd name="T70" fmla="*/ 89 w 209"/>
                  <a:gd name="T71" fmla="*/ 112 h 112"/>
                  <a:gd name="T72" fmla="*/ 123 w 209"/>
                  <a:gd name="T73" fmla="*/ 104 h 112"/>
                  <a:gd name="T74" fmla="*/ 139 w 209"/>
                  <a:gd name="T75" fmla="*/ 97 h 112"/>
                  <a:gd name="T76" fmla="*/ 148 w 209"/>
                  <a:gd name="T77" fmla="*/ 98 h 112"/>
                  <a:gd name="T78" fmla="*/ 162 w 209"/>
                  <a:gd name="T79" fmla="*/ 103 h 112"/>
                  <a:gd name="T80" fmla="*/ 198 w 209"/>
                  <a:gd name="T81" fmla="*/ 103 h 112"/>
                  <a:gd name="T82" fmla="*/ 190 w 209"/>
                  <a:gd name="T83" fmla="*/ 93 h 112"/>
                  <a:gd name="T84" fmla="*/ 182 w 209"/>
                  <a:gd name="T85" fmla="*/ 93 h 112"/>
                  <a:gd name="T86" fmla="*/ 193 w 209"/>
                  <a:gd name="T8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9" h="112">
                    <a:moveTo>
                      <a:pt x="193" y="85"/>
                    </a:moveTo>
                    <a:cubicBezTo>
                      <a:pt x="196" y="82"/>
                      <a:pt x="208" y="92"/>
                      <a:pt x="209" y="85"/>
                    </a:cubicBezTo>
                    <a:cubicBezTo>
                      <a:pt x="209" y="77"/>
                      <a:pt x="195" y="74"/>
                      <a:pt x="189" y="70"/>
                    </a:cubicBezTo>
                    <a:cubicBezTo>
                      <a:pt x="183" y="66"/>
                      <a:pt x="180" y="68"/>
                      <a:pt x="171" y="61"/>
                    </a:cubicBezTo>
                    <a:cubicBezTo>
                      <a:pt x="161" y="54"/>
                      <a:pt x="173" y="50"/>
                      <a:pt x="166" y="45"/>
                    </a:cubicBezTo>
                    <a:cubicBezTo>
                      <a:pt x="159" y="39"/>
                      <a:pt x="157" y="24"/>
                      <a:pt x="162" y="19"/>
                    </a:cubicBezTo>
                    <a:cubicBezTo>
                      <a:pt x="167" y="14"/>
                      <a:pt x="172" y="7"/>
                      <a:pt x="163" y="3"/>
                    </a:cubicBezTo>
                    <a:cubicBezTo>
                      <a:pt x="154" y="0"/>
                      <a:pt x="140" y="6"/>
                      <a:pt x="141" y="8"/>
                    </a:cubicBezTo>
                    <a:cubicBezTo>
                      <a:pt x="143" y="10"/>
                      <a:pt x="155" y="17"/>
                      <a:pt x="155" y="20"/>
                    </a:cubicBezTo>
                    <a:cubicBezTo>
                      <a:pt x="155" y="23"/>
                      <a:pt x="144" y="12"/>
                      <a:pt x="140" y="14"/>
                    </a:cubicBezTo>
                    <a:cubicBezTo>
                      <a:pt x="136" y="17"/>
                      <a:pt x="131" y="9"/>
                      <a:pt x="128" y="14"/>
                    </a:cubicBezTo>
                    <a:cubicBezTo>
                      <a:pt x="124" y="19"/>
                      <a:pt x="132" y="37"/>
                      <a:pt x="135" y="42"/>
                    </a:cubicBezTo>
                    <a:cubicBezTo>
                      <a:pt x="138" y="47"/>
                      <a:pt x="132" y="47"/>
                      <a:pt x="128" y="48"/>
                    </a:cubicBezTo>
                    <a:cubicBezTo>
                      <a:pt x="124" y="49"/>
                      <a:pt x="124" y="34"/>
                      <a:pt x="120" y="28"/>
                    </a:cubicBezTo>
                    <a:cubicBezTo>
                      <a:pt x="116" y="23"/>
                      <a:pt x="100" y="16"/>
                      <a:pt x="99" y="20"/>
                    </a:cubicBezTo>
                    <a:cubicBezTo>
                      <a:pt x="98" y="24"/>
                      <a:pt x="109" y="24"/>
                      <a:pt x="107" y="30"/>
                    </a:cubicBezTo>
                    <a:cubicBezTo>
                      <a:pt x="106" y="35"/>
                      <a:pt x="100" y="26"/>
                      <a:pt x="94" y="31"/>
                    </a:cubicBezTo>
                    <a:cubicBezTo>
                      <a:pt x="89" y="35"/>
                      <a:pt x="90" y="32"/>
                      <a:pt x="91" y="28"/>
                    </a:cubicBezTo>
                    <a:cubicBezTo>
                      <a:pt x="92" y="23"/>
                      <a:pt x="83" y="18"/>
                      <a:pt x="73" y="19"/>
                    </a:cubicBezTo>
                    <a:cubicBezTo>
                      <a:pt x="63" y="20"/>
                      <a:pt x="68" y="27"/>
                      <a:pt x="65" y="30"/>
                    </a:cubicBezTo>
                    <a:cubicBezTo>
                      <a:pt x="62" y="32"/>
                      <a:pt x="47" y="28"/>
                      <a:pt x="57" y="26"/>
                    </a:cubicBezTo>
                    <a:cubicBezTo>
                      <a:pt x="66" y="24"/>
                      <a:pt x="62" y="19"/>
                      <a:pt x="59" y="13"/>
                    </a:cubicBezTo>
                    <a:cubicBezTo>
                      <a:pt x="55" y="8"/>
                      <a:pt x="46" y="14"/>
                      <a:pt x="30" y="20"/>
                    </a:cubicBezTo>
                    <a:cubicBezTo>
                      <a:pt x="15" y="25"/>
                      <a:pt x="8" y="31"/>
                      <a:pt x="10" y="32"/>
                    </a:cubicBezTo>
                    <a:cubicBezTo>
                      <a:pt x="12" y="32"/>
                      <a:pt x="12" y="35"/>
                      <a:pt x="6" y="40"/>
                    </a:cubicBezTo>
                    <a:cubicBezTo>
                      <a:pt x="0" y="45"/>
                      <a:pt x="6" y="49"/>
                      <a:pt x="12" y="49"/>
                    </a:cubicBezTo>
                    <a:cubicBezTo>
                      <a:pt x="17" y="49"/>
                      <a:pt x="13" y="54"/>
                      <a:pt x="16" y="55"/>
                    </a:cubicBezTo>
                    <a:cubicBezTo>
                      <a:pt x="20" y="56"/>
                      <a:pt x="38" y="48"/>
                      <a:pt x="43" y="51"/>
                    </a:cubicBezTo>
                    <a:cubicBezTo>
                      <a:pt x="48" y="55"/>
                      <a:pt x="13" y="57"/>
                      <a:pt x="13" y="63"/>
                    </a:cubicBezTo>
                    <a:cubicBezTo>
                      <a:pt x="13" y="69"/>
                      <a:pt x="32" y="72"/>
                      <a:pt x="46" y="70"/>
                    </a:cubicBezTo>
                    <a:cubicBezTo>
                      <a:pt x="60" y="67"/>
                      <a:pt x="85" y="72"/>
                      <a:pt x="85" y="75"/>
                    </a:cubicBezTo>
                    <a:cubicBezTo>
                      <a:pt x="85" y="79"/>
                      <a:pt x="68" y="78"/>
                      <a:pt x="56" y="77"/>
                    </a:cubicBezTo>
                    <a:cubicBezTo>
                      <a:pt x="43" y="77"/>
                      <a:pt x="22" y="81"/>
                      <a:pt x="23" y="85"/>
                    </a:cubicBezTo>
                    <a:cubicBezTo>
                      <a:pt x="24" y="89"/>
                      <a:pt x="25" y="89"/>
                      <a:pt x="38" y="95"/>
                    </a:cubicBezTo>
                    <a:cubicBezTo>
                      <a:pt x="51" y="101"/>
                      <a:pt x="65" y="92"/>
                      <a:pt x="64" y="101"/>
                    </a:cubicBezTo>
                    <a:cubicBezTo>
                      <a:pt x="64" y="109"/>
                      <a:pt x="71" y="111"/>
                      <a:pt x="89" y="112"/>
                    </a:cubicBezTo>
                    <a:cubicBezTo>
                      <a:pt x="106" y="112"/>
                      <a:pt x="114" y="104"/>
                      <a:pt x="123" y="104"/>
                    </a:cubicBezTo>
                    <a:cubicBezTo>
                      <a:pt x="131" y="105"/>
                      <a:pt x="135" y="103"/>
                      <a:pt x="139" y="97"/>
                    </a:cubicBezTo>
                    <a:cubicBezTo>
                      <a:pt x="143" y="91"/>
                      <a:pt x="147" y="95"/>
                      <a:pt x="148" y="98"/>
                    </a:cubicBezTo>
                    <a:cubicBezTo>
                      <a:pt x="149" y="101"/>
                      <a:pt x="160" y="100"/>
                      <a:pt x="162" y="103"/>
                    </a:cubicBezTo>
                    <a:cubicBezTo>
                      <a:pt x="169" y="109"/>
                      <a:pt x="190" y="107"/>
                      <a:pt x="198" y="103"/>
                    </a:cubicBezTo>
                    <a:cubicBezTo>
                      <a:pt x="206" y="99"/>
                      <a:pt x="194" y="88"/>
                      <a:pt x="190" y="93"/>
                    </a:cubicBezTo>
                    <a:cubicBezTo>
                      <a:pt x="186" y="98"/>
                      <a:pt x="183" y="95"/>
                      <a:pt x="182" y="93"/>
                    </a:cubicBezTo>
                    <a:cubicBezTo>
                      <a:pt x="181" y="90"/>
                      <a:pt x="190" y="89"/>
                      <a:pt x="193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2186"/>
              <p:cNvSpPr>
                <a:spLocks/>
              </p:cNvSpPr>
              <p:nvPr/>
            </p:nvSpPr>
            <p:spPr bwMode="auto">
              <a:xfrm>
                <a:off x="2254439" y="2272286"/>
                <a:ext cx="135663" cy="120499"/>
              </a:xfrm>
              <a:custGeom>
                <a:avLst/>
                <a:gdLst>
                  <a:gd name="T0" fmla="*/ 40 w 77"/>
                  <a:gd name="T1" fmla="*/ 63 h 71"/>
                  <a:gd name="T2" fmla="*/ 60 w 77"/>
                  <a:gd name="T3" fmla="*/ 58 h 71"/>
                  <a:gd name="T4" fmla="*/ 75 w 77"/>
                  <a:gd name="T5" fmla="*/ 30 h 71"/>
                  <a:gd name="T6" fmla="*/ 68 w 77"/>
                  <a:gd name="T7" fmla="*/ 29 h 71"/>
                  <a:gd name="T8" fmla="*/ 67 w 77"/>
                  <a:gd name="T9" fmla="*/ 33 h 71"/>
                  <a:gd name="T10" fmla="*/ 53 w 77"/>
                  <a:gd name="T11" fmla="*/ 28 h 71"/>
                  <a:gd name="T12" fmla="*/ 67 w 77"/>
                  <a:gd name="T13" fmla="*/ 16 h 71"/>
                  <a:gd name="T14" fmla="*/ 59 w 77"/>
                  <a:gd name="T15" fmla="*/ 5 h 71"/>
                  <a:gd name="T16" fmla="*/ 45 w 77"/>
                  <a:gd name="T17" fmla="*/ 9 h 71"/>
                  <a:gd name="T18" fmla="*/ 38 w 77"/>
                  <a:gd name="T19" fmla="*/ 11 h 71"/>
                  <a:gd name="T20" fmla="*/ 19 w 77"/>
                  <a:gd name="T21" fmla="*/ 20 h 71"/>
                  <a:gd name="T22" fmla="*/ 31 w 77"/>
                  <a:gd name="T23" fmla="*/ 30 h 71"/>
                  <a:gd name="T24" fmla="*/ 9 w 77"/>
                  <a:gd name="T25" fmla="*/ 28 h 71"/>
                  <a:gd name="T26" fmla="*/ 17 w 77"/>
                  <a:gd name="T27" fmla="*/ 44 h 71"/>
                  <a:gd name="T28" fmla="*/ 40 w 77"/>
                  <a:gd name="T29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71">
                    <a:moveTo>
                      <a:pt x="40" y="63"/>
                    </a:moveTo>
                    <a:cubicBezTo>
                      <a:pt x="51" y="71"/>
                      <a:pt x="48" y="57"/>
                      <a:pt x="60" y="58"/>
                    </a:cubicBezTo>
                    <a:cubicBezTo>
                      <a:pt x="73" y="58"/>
                      <a:pt x="73" y="38"/>
                      <a:pt x="75" y="30"/>
                    </a:cubicBezTo>
                    <a:cubicBezTo>
                      <a:pt x="77" y="23"/>
                      <a:pt x="65" y="23"/>
                      <a:pt x="68" y="29"/>
                    </a:cubicBezTo>
                    <a:cubicBezTo>
                      <a:pt x="71" y="34"/>
                      <a:pt x="68" y="40"/>
                      <a:pt x="67" y="33"/>
                    </a:cubicBezTo>
                    <a:cubicBezTo>
                      <a:pt x="66" y="27"/>
                      <a:pt x="56" y="33"/>
                      <a:pt x="53" y="28"/>
                    </a:cubicBezTo>
                    <a:cubicBezTo>
                      <a:pt x="49" y="23"/>
                      <a:pt x="64" y="22"/>
                      <a:pt x="67" y="16"/>
                    </a:cubicBezTo>
                    <a:cubicBezTo>
                      <a:pt x="71" y="9"/>
                      <a:pt x="56" y="10"/>
                      <a:pt x="59" y="5"/>
                    </a:cubicBezTo>
                    <a:cubicBezTo>
                      <a:pt x="63" y="0"/>
                      <a:pt x="37" y="6"/>
                      <a:pt x="45" y="9"/>
                    </a:cubicBezTo>
                    <a:cubicBezTo>
                      <a:pt x="52" y="12"/>
                      <a:pt x="45" y="16"/>
                      <a:pt x="38" y="11"/>
                    </a:cubicBezTo>
                    <a:cubicBezTo>
                      <a:pt x="31" y="6"/>
                      <a:pt x="12" y="14"/>
                      <a:pt x="19" y="20"/>
                    </a:cubicBezTo>
                    <a:cubicBezTo>
                      <a:pt x="24" y="24"/>
                      <a:pt x="41" y="17"/>
                      <a:pt x="31" y="30"/>
                    </a:cubicBezTo>
                    <a:cubicBezTo>
                      <a:pt x="22" y="43"/>
                      <a:pt x="18" y="26"/>
                      <a:pt x="9" y="28"/>
                    </a:cubicBezTo>
                    <a:cubicBezTo>
                      <a:pt x="0" y="29"/>
                      <a:pt x="4" y="40"/>
                      <a:pt x="17" y="44"/>
                    </a:cubicBezTo>
                    <a:cubicBezTo>
                      <a:pt x="31" y="48"/>
                      <a:pt x="29" y="56"/>
                      <a:pt x="40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2187"/>
              <p:cNvSpPr>
                <a:spLocks/>
              </p:cNvSpPr>
              <p:nvPr/>
            </p:nvSpPr>
            <p:spPr bwMode="auto">
              <a:xfrm>
                <a:off x="2215412" y="2220129"/>
                <a:ext cx="29734" cy="26977"/>
              </a:xfrm>
              <a:custGeom>
                <a:avLst/>
                <a:gdLst>
                  <a:gd name="T0" fmla="*/ 14 w 17"/>
                  <a:gd name="T1" fmla="*/ 12 h 16"/>
                  <a:gd name="T2" fmla="*/ 3 w 17"/>
                  <a:gd name="T3" fmla="*/ 7 h 16"/>
                  <a:gd name="T4" fmla="*/ 14 w 17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4" y="12"/>
                    </a:moveTo>
                    <a:cubicBezTo>
                      <a:pt x="17" y="8"/>
                      <a:pt x="6" y="0"/>
                      <a:pt x="3" y="7"/>
                    </a:cubicBezTo>
                    <a:cubicBezTo>
                      <a:pt x="0" y="14"/>
                      <a:pt x="10" y="16"/>
                      <a:pt x="1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2188"/>
              <p:cNvSpPr>
                <a:spLocks/>
              </p:cNvSpPr>
              <p:nvPr/>
            </p:nvSpPr>
            <p:spPr bwMode="auto">
              <a:xfrm>
                <a:off x="2373376" y="1962946"/>
                <a:ext cx="236016" cy="160065"/>
              </a:xfrm>
              <a:custGeom>
                <a:avLst/>
                <a:gdLst>
                  <a:gd name="T0" fmla="*/ 8 w 133"/>
                  <a:gd name="T1" fmla="*/ 48 h 94"/>
                  <a:gd name="T2" fmla="*/ 19 w 133"/>
                  <a:gd name="T3" fmla="*/ 60 h 94"/>
                  <a:gd name="T4" fmla="*/ 52 w 133"/>
                  <a:gd name="T5" fmla="*/ 61 h 94"/>
                  <a:gd name="T6" fmla="*/ 32 w 133"/>
                  <a:gd name="T7" fmla="*/ 71 h 94"/>
                  <a:gd name="T8" fmla="*/ 48 w 133"/>
                  <a:gd name="T9" fmla="*/ 83 h 94"/>
                  <a:gd name="T10" fmla="*/ 75 w 133"/>
                  <a:gd name="T11" fmla="*/ 90 h 94"/>
                  <a:gd name="T12" fmla="*/ 91 w 133"/>
                  <a:gd name="T13" fmla="*/ 90 h 94"/>
                  <a:gd name="T14" fmla="*/ 102 w 133"/>
                  <a:gd name="T15" fmla="*/ 77 h 94"/>
                  <a:gd name="T16" fmla="*/ 114 w 133"/>
                  <a:gd name="T17" fmla="*/ 68 h 94"/>
                  <a:gd name="T18" fmla="*/ 133 w 133"/>
                  <a:gd name="T19" fmla="*/ 61 h 94"/>
                  <a:gd name="T20" fmla="*/ 122 w 133"/>
                  <a:gd name="T21" fmla="*/ 56 h 94"/>
                  <a:gd name="T22" fmla="*/ 111 w 133"/>
                  <a:gd name="T23" fmla="*/ 49 h 94"/>
                  <a:gd name="T24" fmla="*/ 106 w 133"/>
                  <a:gd name="T25" fmla="*/ 38 h 94"/>
                  <a:gd name="T26" fmla="*/ 98 w 133"/>
                  <a:gd name="T27" fmla="*/ 36 h 94"/>
                  <a:gd name="T28" fmla="*/ 87 w 133"/>
                  <a:gd name="T29" fmla="*/ 31 h 94"/>
                  <a:gd name="T30" fmla="*/ 52 w 133"/>
                  <a:gd name="T31" fmla="*/ 12 h 94"/>
                  <a:gd name="T32" fmla="*/ 32 w 133"/>
                  <a:gd name="T33" fmla="*/ 9 h 94"/>
                  <a:gd name="T34" fmla="*/ 33 w 133"/>
                  <a:gd name="T35" fmla="*/ 14 h 94"/>
                  <a:gd name="T36" fmla="*/ 26 w 133"/>
                  <a:gd name="T37" fmla="*/ 19 h 94"/>
                  <a:gd name="T38" fmla="*/ 16 w 133"/>
                  <a:gd name="T39" fmla="*/ 24 h 94"/>
                  <a:gd name="T40" fmla="*/ 18 w 133"/>
                  <a:gd name="T41" fmla="*/ 37 h 94"/>
                  <a:gd name="T42" fmla="*/ 12 w 133"/>
                  <a:gd name="T43" fmla="*/ 42 h 94"/>
                  <a:gd name="T44" fmla="*/ 8 w 133"/>
                  <a:gd name="T45" fmla="*/ 4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94">
                    <a:moveTo>
                      <a:pt x="8" y="48"/>
                    </a:moveTo>
                    <a:cubicBezTo>
                      <a:pt x="16" y="52"/>
                      <a:pt x="11" y="57"/>
                      <a:pt x="19" y="60"/>
                    </a:cubicBezTo>
                    <a:cubicBezTo>
                      <a:pt x="27" y="64"/>
                      <a:pt x="50" y="56"/>
                      <a:pt x="52" y="61"/>
                    </a:cubicBezTo>
                    <a:cubicBezTo>
                      <a:pt x="54" y="67"/>
                      <a:pt x="29" y="67"/>
                      <a:pt x="32" y="71"/>
                    </a:cubicBezTo>
                    <a:cubicBezTo>
                      <a:pt x="36" y="74"/>
                      <a:pt x="50" y="80"/>
                      <a:pt x="48" y="83"/>
                    </a:cubicBezTo>
                    <a:cubicBezTo>
                      <a:pt x="46" y="86"/>
                      <a:pt x="72" y="94"/>
                      <a:pt x="75" y="90"/>
                    </a:cubicBezTo>
                    <a:cubicBezTo>
                      <a:pt x="77" y="86"/>
                      <a:pt x="84" y="87"/>
                      <a:pt x="91" y="90"/>
                    </a:cubicBezTo>
                    <a:cubicBezTo>
                      <a:pt x="97" y="92"/>
                      <a:pt x="98" y="74"/>
                      <a:pt x="102" y="77"/>
                    </a:cubicBezTo>
                    <a:cubicBezTo>
                      <a:pt x="107" y="80"/>
                      <a:pt x="106" y="71"/>
                      <a:pt x="114" y="68"/>
                    </a:cubicBezTo>
                    <a:cubicBezTo>
                      <a:pt x="121" y="65"/>
                      <a:pt x="132" y="65"/>
                      <a:pt x="133" y="61"/>
                    </a:cubicBezTo>
                    <a:cubicBezTo>
                      <a:pt x="133" y="59"/>
                      <a:pt x="131" y="55"/>
                      <a:pt x="122" y="56"/>
                    </a:cubicBezTo>
                    <a:cubicBezTo>
                      <a:pt x="113" y="57"/>
                      <a:pt x="107" y="54"/>
                      <a:pt x="111" y="49"/>
                    </a:cubicBezTo>
                    <a:cubicBezTo>
                      <a:pt x="115" y="44"/>
                      <a:pt x="101" y="42"/>
                      <a:pt x="106" y="38"/>
                    </a:cubicBezTo>
                    <a:cubicBezTo>
                      <a:pt x="111" y="34"/>
                      <a:pt x="96" y="30"/>
                      <a:pt x="98" y="36"/>
                    </a:cubicBezTo>
                    <a:cubicBezTo>
                      <a:pt x="99" y="42"/>
                      <a:pt x="89" y="37"/>
                      <a:pt x="87" y="31"/>
                    </a:cubicBezTo>
                    <a:cubicBezTo>
                      <a:pt x="86" y="26"/>
                      <a:pt x="65" y="24"/>
                      <a:pt x="52" y="12"/>
                    </a:cubicBezTo>
                    <a:cubicBezTo>
                      <a:pt x="38" y="0"/>
                      <a:pt x="24" y="8"/>
                      <a:pt x="32" y="9"/>
                    </a:cubicBezTo>
                    <a:cubicBezTo>
                      <a:pt x="40" y="11"/>
                      <a:pt x="40" y="15"/>
                      <a:pt x="33" y="14"/>
                    </a:cubicBezTo>
                    <a:cubicBezTo>
                      <a:pt x="27" y="14"/>
                      <a:pt x="15" y="15"/>
                      <a:pt x="26" y="19"/>
                    </a:cubicBezTo>
                    <a:cubicBezTo>
                      <a:pt x="36" y="23"/>
                      <a:pt x="25" y="24"/>
                      <a:pt x="16" y="24"/>
                    </a:cubicBezTo>
                    <a:cubicBezTo>
                      <a:pt x="8" y="24"/>
                      <a:pt x="7" y="35"/>
                      <a:pt x="18" y="37"/>
                    </a:cubicBezTo>
                    <a:cubicBezTo>
                      <a:pt x="29" y="38"/>
                      <a:pt x="21" y="45"/>
                      <a:pt x="12" y="42"/>
                    </a:cubicBezTo>
                    <a:cubicBezTo>
                      <a:pt x="3" y="40"/>
                      <a:pt x="0" y="44"/>
                      <a:pt x="8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2189"/>
              <p:cNvSpPr>
                <a:spLocks/>
              </p:cNvSpPr>
              <p:nvPr/>
            </p:nvSpPr>
            <p:spPr bwMode="auto">
              <a:xfrm>
                <a:off x="2380810" y="2128407"/>
                <a:ext cx="70619" cy="30574"/>
              </a:xfrm>
              <a:custGeom>
                <a:avLst/>
                <a:gdLst>
                  <a:gd name="T0" fmla="*/ 39 w 40"/>
                  <a:gd name="T1" fmla="*/ 3 h 17"/>
                  <a:gd name="T2" fmla="*/ 6 w 40"/>
                  <a:gd name="T3" fmla="*/ 9 h 17"/>
                  <a:gd name="T4" fmla="*/ 39 w 40"/>
                  <a:gd name="T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7">
                    <a:moveTo>
                      <a:pt x="39" y="3"/>
                    </a:moveTo>
                    <a:cubicBezTo>
                      <a:pt x="38" y="0"/>
                      <a:pt x="0" y="5"/>
                      <a:pt x="6" y="9"/>
                    </a:cubicBezTo>
                    <a:cubicBezTo>
                      <a:pt x="16" y="17"/>
                      <a:pt x="40" y="6"/>
                      <a:pt x="3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2190"/>
              <p:cNvSpPr>
                <a:spLocks/>
              </p:cNvSpPr>
              <p:nvPr/>
            </p:nvSpPr>
            <p:spPr bwMode="auto">
              <a:xfrm>
                <a:off x="2191253" y="2123011"/>
                <a:ext cx="39026" cy="44962"/>
              </a:xfrm>
              <a:custGeom>
                <a:avLst/>
                <a:gdLst>
                  <a:gd name="T0" fmla="*/ 18 w 22"/>
                  <a:gd name="T1" fmla="*/ 21 h 27"/>
                  <a:gd name="T2" fmla="*/ 1 w 22"/>
                  <a:gd name="T3" fmla="*/ 8 h 27"/>
                  <a:gd name="T4" fmla="*/ 18 w 22"/>
                  <a:gd name="T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7">
                    <a:moveTo>
                      <a:pt x="18" y="21"/>
                    </a:moveTo>
                    <a:cubicBezTo>
                      <a:pt x="22" y="16"/>
                      <a:pt x="2" y="0"/>
                      <a:pt x="1" y="8"/>
                    </a:cubicBezTo>
                    <a:cubicBezTo>
                      <a:pt x="0" y="15"/>
                      <a:pt x="14" y="27"/>
                      <a:pt x="18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2191"/>
              <p:cNvSpPr>
                <a:spLocks/>
              </p:cNvSpPr>
              <p:nvPr/>
            </p:nvSpPr>
            <p:spPr bwMode="auto">
              <a:xfrm>
                <a:off x="2345500" y="2081646"/>
                <a:ext cx="78053" cy="48559"/>
              </a:xfrm>
              <a:custGeom>
                <a:avLst/>
                <a:gdLst>
                  <a:gd name="T0" fmla="*/ 17 w 44"/>
                  <a:gd name="T1" fmla="*/ 29 h 29"/>
                  <a:gd name="T2" fmla="*/ 37 w 44"/>
                  <a:gd name="T3" fmla="*/ 25 h 29"/>
                  <a:gd name="T4" fmla="*/ 38 w 44"/>
                  <a:gd name="T5" fmla="*/ 17 h 29"/>
                  <a:gd name="T6" fmla="*/ 26 w 44"/>
                  <a:gd name="T7" fmla="*/ 12 h 29"/>
                  <a:gd name="T8" fmla="*/ 3 w 44"/>
                  <a:gd name="T9" fmla="*/ 5 h 29"/>
                  <a:gd name="T10" fmla="*/ 17 w 4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29">
                    <a:moveTo>
                      <a:pt x="17" y="29"/>
                    </a:moveTo>
                    <a:cubicBezTo>
                      <a:pt x="25" y="29"/>
                      <a:pt x="31" y="28"/>
                      <a:pt x="37" y="25"/>
                    </a:cubicBezTo>
                    <a:cubicBezTo>
                      <a:pt x="44" y="23"/>
                      <a:pt x="34" y="23"/>
                      <a:pt x="38" y="17"/>
                    </a:cubicBezTo>
                    <a:cubicBezTo>
                      <a:pt x="43" y="11"/>
                      <a:pt x="27" y="10"/>
                      <a:pt x="26" y="12"/>
                    </a:cubicBezTo>
                    <a:cubicBezTo>
                      <a:pt x="25" y="14"/>
                      <a:pt x="6" y="0"/>
                      <a:pt x="3" y="5"/>
                    </a:cubicBezTo>
                    <a:cubicBezTo>
                      <a:pt x="0" y="9"/>
                      <a:pt x="10" y="29"/>
                      <a:pt x="17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2192"/>
              <p:cNvSpPr>
                <a:spLocks/>
              </p:cNvSpPr>
              <p:nvPr/>
            </p:nvSpPr>
            <p:spPr bwMode="auto">
              <a:xfrm>
                <a:off x="2479305" y="2133802"/>
                <a:ext cx="52035" cy="28776"/>
              </a:xfrm>
              <a:custGeom>
                <a:avLst/>
                <a:gdLst>
                  <a:gd name="T0" fmla="*/ 20 w 29"/>
                  <a:gd name="T1" fmla="*/ 4 h 16"/>
                  <a:gd name="T2" fmla="*/ 9 w 29"/>
                  <a:gd name="T3" fmla="*/ 13 h 16"/>
                  <a:gd name="T4" fmla="*/ 20 w 29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6">
                    <a:moveTo>
                      <a:pt x="20" y="4"/>
                    </a:moveTo>
                    <a:cubicBezTo>
                      <a:pt x="11" y="0"/>
                      <a:pt x="0" y="9"/>
                      <a:pt x="9" y="13"/>
                    </a:cubicBezTo>
                    <a:cubicBezTo>
                      <a:pt x="17" y="16"/>
                      <a:pt x="29" y="9"/>
                      <a:pt x="2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2193"/>
              <p:cNvSpPr>
                <a:spLocks/>
              </p:cNvSpPr>
              <p:nvPr/>
            </p:nvSpPr>
            <p:spPr bwMode="auto">
              <a:xfrm>
                <a:off x="2193112" y="2061863"/>
                <a:ext cx="146813" cy="73738"/>
              </a:xfrm>
              <a:custGeom>
                <a:avLst/>
                <a:gdLst>
                  <a:gd name="T0" fmla="*/ 14 w 82"/>
                  <a:gd name="T1" fmla="*/ 14 h 43"/>
                  <a:gd name="T2" fmla="*/ 29 w 82"/>
                  <a:gd name="T3" fmla="*/ 21 h 43"/>
                  <a:gd name="T4" fmla="*/ 11 w 82"/>
                  <a:gd name="T5" fmla="*/ 24 h 43"/>
                  <a:gd name="T6" fmla="*/ 25 w 82"/>
                  <a:gd name="T7" fmla="*/ 28 h 43"/>
                  <a:gd name="T8" fmla="*/ 55 w 82"/>
                  <a:gd name="T9" fmla="*/ 34 h 43"/>
                  <a:gd name="T10" fmla="*/ 76 w 82"/>
                  <a:gd name="T11" fmla="*/ 36 h 43"/>
                  <a:gd name="T12" fmla="*/ 72 w 82"/>
                  <a:gd name="T13" fmla="*/ 24 h 43"/>
                  <a:gd name="T14" fmla="*/ 58 w 82"/>
                  <a:gd name="T15" fmla="*/ 16 h 43"/>
                  <a:gd name="T16" fmla="*/ 46 w 82"/>
                  <a:gd name="T17" fmla="*/ 8 h 43"/>
                  <a:gd name="T18" fmla="*/ 39 w 82"/>
                  <a:gd name="T19" fmla="*/ 7 h 43"/>
                  <a:gd name="T20" fmla="*/ 6 w 82"/>
                  <a:gd name="T21" fmla="*/ 2 h 43"/>
                  <a:gd name="T22" fmla="*/ 14 w 82"/>
                  <a:gd name="T23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3">
                    <a:moveTo>
                      <a:pt x="14" y="14"/>
                    </a:moveTo>
                    <a:cubicBezTo>
                      <a:pt x="20" y="10"/>
                      <a:pt x="31" y="17"/>
                      <a:pt x="29" y="21"/>
                    </a:cubicBezTo>
                    <a:cubicBezTo>
                      <a:pt x="27" y="26"/>
                      <a:pt x="10" y="21"/>
                      <a:pt x="11" y="24"/>
                    </a:cubicBezTo>
                    <a:cubicBezTo>
                      <a:pt x="11" y="26"/>
                      <a:pt x="13" y="32"/>
                      <a:pt x="25" y="28"/>
                    </a:cubicBezTo>
                    <a:cubicBezTo>
                      <a:pt x="37" y="25"/>
                      <a:pt x="47" y="27"/>
                      <a:pt x="55" y="34"/>
                    </a:cubicBezTo>
                    <a:cubicBezTo>
                      <a:pt x="63" y="40"/>
                      <a:pt x="71" y="43"/>
                      <a:pt x="76" y="36"/>
                    </a:cubicBezTo>
                    <a:cubicBezTo>
                      <a:pt x="82" y="30"/>
                      <a:pt x="69" y="29"/>
                      <a:pt x="72" y="24"/>
                    </a:cubicBezTo>
                    <a:cubicBezTo>
                      <a:pt x="74" y="19"/>
                      <a:pt x="64" y="16"/>
                      <a:pt x="58" y="16"/>
                    </a:cubicBezTo>
                    <a:cubicBezTo>
                      <a:pt x="53" y="16"/>
                      <a:pt x="51" y="6"/>
                      <a:pt x="46" y="8"/>
                    </a:cubicBezTo>
                    <a:cubicBezTo>
                      <a:pt x="42" y="10"/>
                      <a:pt x="39" y="13"/>
                      <a:pt x="39" y="7"/>
                    </a:cubicBezTo>
                    <a:cubicBezTo>
                      <a:pt x="39" y="0"/>
                      <a:pt x="13" y="0"/>
                      <a:pt x="6" y="2"/>
                    </a:cubicBezTo>
                    <a:cubicBezTo>
                      <a:pt x="0" y="5"/>
                      <a:pt x="8" y="18"/>
                      <a:pt x="14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2194"/>
              <p:cNvSpPr>
                <a:spLocks/>
              </p:cNvSpPr>
              <p:nvPr/>
            </p:nvSpPr>
            <p:spPr bwMode="auto">
              <a:xfrm>
                <a:off x="2691162" y="2283076"/>
                <a:ext cx="94778" cy="53955"/>
              </a:xfrm>
              <a:custGeom>
                <a:avLst/>
                <a:gdLst>
                  <a:gd name="T0" fmla="*/ 3 w 54"/>
                  <a:gd name="T1" fmla="*/ 7 h 31"/>
                  <a:gd name="T2" fmla="*/ 10 w 54"/>
                  <a:gd name="T3" fmla="*/ 21 h 31"/>
                  <a:gd name="T4" fmla="*/ 27 w 54"/>
                  <a:gd name="T5" fmla="*/ 26 h 31"/>
                  <a:gd name="T6" fmla="*/ 54 w 54"/>
                  <a:gd name="T7" fmla="*/ 22 h 31"/>
                  <a:gd name="T8" fmla="*/ 26 w 54"/>
                  <a:gd name="T9" fmla="*/ 8 h 31"/>
                  <a:gd name="T10" fmla="*/ 3 w 54"/>
                  <a:gd name="T1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1">
                    <a:moveTo>
                      <a:pt x="3" y="7"/>
                    </a:moveTo>
                    <a:cubicBezTo>
                      <a:pt x="0" y="13"/>
                      <a:pt x="10" y="13"/>
                      <a:pt x="10" y="21"/>
                    </a:cubicBezTo>
                    <a:cubicBezTo>
                      <a:pt x="11" y="28"/>
                      <a:pt x="20" y="31"/>
                      <a:pt x="27" y="26"/>
                    </a:cubicBezTo>
                    <a:cubicBezTo>
                      <a:pt x="34" y="22"/>
                      <a:pt x="54" y="28"/>
                      <a:pt x="54" y="22"/>
                    </a:cubicBezTo>
                    <a:cubicBezTo>
                      <a:pt x="54" y="16"/>
                      <a:pt x="33" y="6"/>
                      <a:pt x="26" y="8"/>
                    </a:cubicBezTo>
                    <a:cubicBezTo>
                      <a:pt x="18" y="9"/>
                      <a:pt x="6" y="0"/>
                      <a:pt x="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2195"/>
              <p:cNvSpPr>
                <a:spLocks/>
              </p:cNvSpPr>
              <p:nvPr/>
            </p:nvSpPr>
            <p:spPr bwMode="auto">
              <a:xfrm>
                <a:off x="1919928" y="2196749"/>
                <a:ext cx="40885" cy="28776"/>
              </a:xfrm>
              <a:custGeom>
                <a:avLst/>
                <a:gdLst>
                  <a:gd name="T0" fmla="*/ 5 w 23"/>
                  <a:gd name="T1" fmla="*/ 16 h 17"/>
                  <a:gd name="T2" fmla="*/ 22 w 23"/>
                  <a:gd name="T3" fmla="*/ 5 h 17"/>
                  <a:gd name="T4" fmla="*/ 5 w 23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5" y="16"/>
                    </a:moveTo>
                    <a:cubicBezTo>
                      <a:pt x="14" y="17"/>
                      <a:pt x="23" y="9"/>
                      <a:pt x="22" y="5"/>
                    </a:cubicBezTo>
                    <a:cubicBezTo>
                      <a:pt x="22" y="0"/>
                      <a:pt x="0" y="16"/>
                      <a:pt x="5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2196"/>
              <p:cNvSpPr>
                <a:spLocks/>
              </p:cNvSpPr>
              <p:nvPr/>
            </p:nvSpPr>
            <p:spPr bwMode="auto">
              <a:xfrm>
                <a:off x="2704170" y="2678743"/>
                <a:ext cx="31593" cy="23380"/>
              </a:xfrm>
              <a:custGeom>
                <a:avLst/>
                <a:gdLst>
                  <a:gd name="T0" fmla="*/ 8 w 18"/>
                  <a:gd name="T1" fmla="*/ 13 h 14"/>
                  <a:gd name="T2" fmla="*/ 9 w 18"/>
                  <a:gd name="T3" fmla="*/ 1 h 14"/>
                  <a:gd name="T4" fmla="*/ 8 w 18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8" y="13"/>
                    </a:moveTo>
                    <a:cubicBezTo>
                      <a:pt x="11" y="13"/>
                      <a:pt x="18" y="0"/>
                      <a:pt x="9" y="1"/>
                    </a:cubicBezTo>
                    <a:cubicBezTo>
                      <a:pt x="0" y="1"/>
                      <a:pt x="2" y="14"/>
                      <a:pt x="8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2197"/>
              <p:cNvSpPr>
                <a:spLocks noEditPoints="1"/>
              </p:cNvSpPr>
              <p:nvPr/>
            </p:nvSpPr>
            <p:spPr bwMode="auto">
              <a:xfrm>
                <a:off x="1488780" y="2277681"/>
                <a:ext cx="1719016" cy="931616"/>
              </a:xfrm>
              <a:custGeom>
                <a:avLst/>
                <a:gdLst>
                  <a:gd name="T0" fmla="*/ 537 w 969"/>
                  <a:gd name="T1" fmla="*/ 453 h 543"/>
                  <a:gd name="T2" fmla="*/ 569 w 969"/>
                  <a:gd name="T3" fmla="*/ 458 h 543"/>
                  <a:gd name="T4" fmla="*/ 640 w 969"/>
                  <a:gd name="T5" fmla="*/ 482 h 543"/>
                  <a:gd name="T6" fmla="*/ 670 w 969"/>
                  <a:gd name="T7" fmla="*/ 518 h 543"/>
                  <a:gd name="T8" fmla="*/ 698 w 969"/>
                  <a:gd name="T9" fmla="*/ 535 h 543"/>
                  <a:gd name="T10" fmla="*/ 731 w 969"/>
                  <a:gd name="T11" fmla="*/ 516 h 543"/>
                  <a:gd name="T12" fmla="*/ 831 w 969"/>
                  <a:gd name="T13" fmla="*/ 475 h 543"/>
                  <a:gd name="T14" fmla="*/ 875 w 969"/>
                  <a:gd name="T15" fmla="*/ 501 h 543"/>
                  <a:gd name="T16" fmla="*/ 904 w 969"/>
                  <a:gd name="T17" fmla="*/ 498 h 543"/>
                  <a:gd name="T18" fmla="*/ 876 w 969"/>
                  <a:gd name="T19" fmla="*/ 493 h 543"/>
                  <a:gd name="T20" fmla="*/ 794 w 969"/>
                  <a:gd name="T21" fmla="*/ 478 h 543"/>
                  <a:gd name="T22" fmla="*/ 933 w 969"/>
                  <a:gd name="T23" fmla="*/ 416 h 543"/>
                  <a:gd name="T24" fmla="*/ 949 w 969"/>
                  <a:gd name="T25" fmla="*/ 380 h 543"/>
                  <a:gd name="T26" fmla="*/ 947 w 969"/>
                  <a:gd name="T27" fmla="*/ 365 h 543"/>
                  <a:gd name="T28" fmla="*/ 902 w 969"/>
                  <a:gd name="T29" fmla="*/ 325 h 543"/>
                  <a:gd name="T30" fmla="*/ 867 w 969"/>
                  <a:gd name="T31" fmla="*/ 268 h 543"/>
                  <a:gd name="T32" fmla="*/ 831 w 969"/>
                  <a:gd name="T33" fmla="*/ 304 h 543"/>
                  <a:gd name="T34" fmla="*/ 804 w 969"/>
                  <a:gd name="T35" fmla="*/ 259 h 543"/>
                  <a:gd name="T36" fmla="*/ 750 w 969"/>
                  <a:gd name="T37" fmla="*/ 237 h 543"/>
                  <a:gd name="T38" fmla="*/ 712 w 969"/>
                  <a:gd name="T39" fmla="*/ 259 h 543"/>
                  <a:gd name="T40" fmla="*/ 728 w 969"/>
                  <a:gd name="T41" fmla="*/ 338 h 543"/>
                  <a:gd name="T42" fmla="*/ 705 w 969"/>
                  <a:gd name="T43" fmla="*/ 410 h 543"/>
                  <a:gd name="T44" fmla="*/ 663 w 969"/>
                  <a:gd name="T45" fmla="*/ 370 h 543"/>
                  <a:gd name="T46" fmla="*/ 592 w 969"/>
                  <a:gd name="T47" fmla="*/ 329 h 543"/>
                  <a:gd name="T48" fmla="*/ 524 w 969"/>
                  <a:gd name="T49" fmla="*/ 293 h 543"/>
                  <a:gd name="T50" fmla="*/ 556 w 969"/>
                  <a:gd name="T51" fmla="*/ 226 h 543"/>
                  <a:gd name="T52" fmla="*/ 594 w 969"/>
                  <a:gd name="T53" fmla="*/ 203 h 543"/>
                  <a:gd name="T54" fmla="*/ 615 w 969"/>
                  <a:gd name="T55" fmla="*/ 161 h 543"/>
                  <a:gd name="T56" fmla="*/ 656 w 969"/>
                  <a:gd name="T57" fmla="*/ 157 h 543"/>
                  <a:gd name="T58" fmla="*/ 672 w 969"/>
                  <a:gd name="T59" fmla="*/ 109 h 543"/>
                  <a:gd name="T60" fmla="*/ 632 w 969"/>
                  <a:gd name="T61" fmla="*/ 115 h 543"/>
                  <a:gd name="T62" fmla="*/ 603 w 969"/>
                  <a:gd name="T63" fmla="*/ 140 h 543"/>
                  <a:gd name="T64" fmla="*/ 573 w 969"/>
                  <a:gd name="T65" fmla="*/ 123 h 543"/>
                  <a:gd name="T66" fmla="*/ 560 w 969"/>
                  <a:gd name="T67" fmla="*/ 86 h 543"/>
                  <a:gd name="T68" fmla="*/ 537 w 969"/>
                  <a:gd name="T69" fmla="*/ 34 h 543"/>
                  <a:gd name="T70" fmla="*/ 520 w 969"/>
                  <a:gd name="T71" fmla="*/ 11 h 543"/>
                  <a:gd name="T72" fmla="*/ 507 w 969"/>
                  <a:gd name="T73" fmla="*/ 61 h 543"/>
                  <a:gd name="T74" fmla="*/ 532 w 969"/>
                  <a:gd name="T75" fmla="*/ 110 h 543"/>
                  <a:gd name="T76" fmla="*/ 507 w 969"/>
                  <a:gd name="T77" fmla="*/ 125 h 543"/>
                  <a:gd name="T78" fmla="*/ 516 w 969"/>
                  <a:gd name="T79" fmla="*/ 102 h 543"/>
                  <a:gd name="T80" fmla="*/ 485 w 969"/>
                  <a:gd name="T81" fmla="*/ 122 h 543"/>
                  <a:gd name="T82" fmla="*/ 408 w 969"/>
                  <a:gd name="T83" fmla="*/ 122 h 543"/>
                  <a:gd name="T84" fmla="*/ 379 w 969"/>
                  <a:gd name="T85" fmla="*/ 128 h 543"/>
                  <a:gd name="T86" fmla="*/ 346 w 969"/>
                  <a:gd name="T87" fmla="*/ 132 h 543"/>
                  <a:gd name="T88" fmla="*/ 249 w 969"/>
                  <a:gd name="T89" fmla="*/ 104 h 543"/>
                  <a:gd name="T90" fmla="*/ 153 w 969"/>
                  <a:gd name="T91" fmla="*/ 80 h 543"/>
                  <a:gd name="T92" fmla="*/ 87 w 969"/>
                  <a:gd name="T93" fmla="*/ 116 h 543"/>
                  <a:gd name="T94" fmla="*/ 82 w 969"/>
                  <a:gd name="T95" fmla="*/ 102 h 543"/>
                  <a:gd name="T96" fmla="*/ 19 w 969"/>
                  <a:gd name="T97" fmla="*/ 99 h 543"/>
                  <a:gd name="T98" fmla="*/ 17 w 969"/>
                  <a:gd name="T99" fmla="*/ 267 h 543"/>
                  <a:gd name="T100" fmla="*/ 45 w 969"/>
                  <a:gd name="T101" fmla="*/ 288 h 543"/>
                  <a:gd name="T102" fmla="*/ 113 w 969"/>
                  <a:gd name="T103" fmla="*/ 334 h 543"/>
                  <a:gd name="T104" fmla="*/ 122 w 969"/>
                  <a:gd name="T105" fmla="*/ 369 h 543"/>
                  <a:gd name="T106" fmla="*/ 148 w 969"/>
                  <a:gd name="T107" fmla="*/ 403 h 543"/>
                  <a:gd name="T108" fmla="*/ 192 w 969"/>
                  <a:gd name="T109" fmla="*/ 436 h 543"/>
                  <a:gd name="T110" fmla="*/ 241 w 969"/>
                  <a:gd name="T111" fmla="*/ 177 h 543"/>
                  <a:gd name="T112" fmla="*/ 210 w 969"/>
                  <a:gd name="T113" fmla="*/ 176 h 543"/>
                  <a:gd name="T114" fmla="*/ 239 w 969"/>
                  <a:gd name="T115" fmla="*/ 162 h 543"/>
                  <a:gd name="T116" fmla="*/ 285 w 969"/>
                  <a:gd name="T117" fmla="*/ 252 h 543"/>
                  <a:gd name="T118" fmla="*/ 501 w 969"/>
                  <a:gd name="T119" fmla="*/ 426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9" h="543">
                    <a:moveTo>
                      <a:pt x="521" y="441"/>
                    </a:moveTo>
                    <a:cubicBezTo>
                      <a:pt x="522" y="441"/>
                      <a:pt x="523" y="441"/>
                      <a:pt x="524" y="442"/>
                    </a:cubicBezTo>
                    <a:cubicBezTo>
                      <a:pt x="526" y="443"/>
                      <a:pt x="526" y="446"/>
                      <a:pt x="526" y="448"/>
                    </a:cubicBezTo>
                    <a:cubicBezTo>
                      <a:pt x="527" y="449"/>
                      <a:pt x="527" y="450"/>
                      <a:pt x="528" y="450"/>
                    </a:cubicBezTo>
                    <a:cubicBezTo>
                      <a:pt x="529" y="451"/>
                      <a:pt x="531" y="451"/>
                      <a:pt x="532" y="452"/>
                    </a:cubicBezTo>
                    <a:cubicBezTo>
                      <a:pt x="533" y="453"/>
                      <a:pt x="535" y="453"/>
                      <a:pt x="536" y="453"/>
                    </a:cubicBezTo>
                    <a:cubicBezTo>
                      <a:pt x="536" y="453"/>
                      <a:pt x="537" y="453"/>
                      <a:pt x="537" y="453"/>
                    </a:cubicBezTo>
                    <a:cubicBezTo>
                      <a:pt x="538" y="452"/>
                      <a:pt x="540" y="451"/>
                      <a:pt x="542" y="451"/>
                    </a:cubicBezTo>
                    <a:cubicBezTo>
                      <a:pt x="545" y="451"/>
                      <a:pt x="547" y="452"/>
                      <a:pt x="549" y="454"/>
                    </a:cubicBezTo>
                    <a:cubicBezTo>
                      <a:pt x="550" y="456"/>
                      <a:pt x="551" y="456"/>
                      <a:pt x="552" y="456"/>
                    </a:cubicBezTo>
                    <a:cubicBezTo>
                      <a:pt x="554" y="456"/>
                      <a:pt x="554" y="456"/>
                      <a:pt x="554" y="456"/>
                    </a:cubicBezTo>
                    <a:cubicBezTo>
                      <a:pt x="555" y="456"/>
                      <a:pt x="557" y="456"/>
                      <a:pt x="558" y="458"/>
                    </a:cubicBezTo>
                    <a:cubicBezTo>
                      <a:pt x="560" y="461"/>
                      <a:pt x="563" y="462"/>
                      <a:pt x="565" y="460"/>
                    </a:cubicBezTo>
                    <a:cubicBezTo>
                      <a:pt x="566" y="458"/>
                      <a:pt x="567" y="458"/>
                      <a:pt x="569" y="458"/>
                    </a:cubicBezTo>
                    <a:cubicBezTo>
                      <a:pt x="573" y="458"/>
                      <a:pt x="579" y="460"/>
                      <a:pt x="582" y="461"/>
                    </a:cubicBezTo>
                    <a:cubicBezTo>
                      <a:pt x="584" y="462"/>
                      <a:pt x="584" y="462"/>
                      <a:pt x="584" y="462"/>
                    </a:cubicBezTo>
                    <a:cubicBezTo>
                      <a:pt x="589" y="457"/>
                      <a:pt x="593" y="449"/>
                      <a:pt x="597" y="449"/>
                    </a:cubicBezTo>
                    <a:cubicBezTo>
                      <a:pt x="603" y="449"/>
                      <a:pt x="620" y="451"/>
                      <a:pt x="621" y="459"/>
                    </a:cubicBezTo>
                    <a:cubicBezTo>
                      <a:pt x="622" y="468"/>
                      <a:pt x="632" y="460"/>
                      <a:pt x="633" y="468"/>
                    </a:cubicBezTo>
                    <a:cubicBezTo>
                      <a:pt x="634" y="473"/>
                      <a:pt x="638" y="478"/>
                      <a:pt x="639" y="481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3" y="484"/>
                      <a:pt x="645" y="485"/>
                      <a:pt x="647" y="487"/>
                    </a:cubicBezTo>
                    <a:cubicBezTo>
                      <a:pt x="648" y="488"/>
                      <a:pt x="648" y="488"/>
                      <a:pt x="648" y="488"/>
                    </a:cubicBezTo>
                    <a:cubicBezTo>
                      <a:pt x="652" y="488"/>
                      <a:pt x="659" y="489"/>
                      <a:pt x="663" y="490"/>
                    </a:cubicBezTo>
                    <a:cubicBezTo>
                      <a:pt x="670" y="493"/>
                      <a:pt x="680" y="487"/>
                      <a:pt x="684" y="496"/>
                    </a:cubicBezTo>
                    <a:cubicBezTo>
                      <a:pt x="687" y="504"/>
                      <a:pt x="696" y="511"/>
                      <a:pt x="688" y="511"/>
                    </a:cubicBezTo>
                    <a:cubicBezTo>
                      <a:pt x="681" y="512"/>
                      <a:pt x="673" y="503"/>
                      <a:pt x="673" y="508"/>
                    </a:cubicBezTo>
                    <a:cubicBezTo>
                      <a:pt x="674" y="513"/>
                      <a:pt x="670" y="510"/>
                      <a:pt x="670" y="518"/>
                    </a:cubicBezTo>
                    <a:cubicBezTo>
                      <a:pt x="670" y="524"/>
                      <a:pt x="667" y="532"/>
                      <a:pt x="664" y="535"/>
                    </a:cubicBezTo>
                    <a:cubicBezTo>
                      <a:pt x="664" y="536"/>
                      <a:pt x="664" y="536"/>
                      <a:pt x="664" y="536"/>
                    </a:cubicBezTo>
                    <a:cubicBezTo>
                      <a:pt x="663" y="538"/>
                      <a:pt x="663" y="541"/>
                      <a:pt x="665" y="543"/>
                    </a:cubicBezTo>
                    <a:cubicBezTo>
                      <a:pt x="665" y="543"/>
                      <a:pt x="665" y="543"/>
                      <a:pt x="665" y="543"/>
                    </a:cubicBezTo>
                    <a:cubicBezTo>
                      <a:pt x="669" y="540"/>
                      <a:pt x="673" y="537"/>
                      <a:pt x="677" y="537"/>
                    </a:cubicBezTo>
                    <a:cubicBezTo>
                      <a:pt x="685" y="537"/>
                      <a:pt x="687" y="542"/>
                      <a:pt x="692" y="538"/>
                    </a:cubicBezTo>
                    <a:cubicBezTo>
                      <a:pt x="696" y="536"/>
                      <a:pt x="697" y="534"/>
                      <a:pt x="698" y="535"/>
                    </a:cubicBezTo>
                    <a:cubicBezTo>
                      <a:pt x="700" y="534"/>
                      <a:pt x="700" y="534"/>
                      <a:pt x="700" y="534"/>
                    </a:cubicBezTo>
                    <a:cubicBezTo>
                      <a:pt x="700" y="534"/>
                      <a:pt x="700" y="532"/>
                      <a:pt x="700" y="530"/>
                    </a:cubicBezTo>
                    <a:cubicBezTo>
                      <a:pt x="699" y="530"/>
                      <a:pt x="699" y="530"/>
                      <a:pt x="699" y="530"/>
                    </a:cubicBezTo>
                    <a:cubicBezTo>
                      <a:pt x="696" y="531"/>
                      <a:pt x="695" y="530"/>
                      <a:pt x="693" y="527"/>
                    </a:cubicBezTo>
                    <a:cubicBezTo>
                      <a:pt x="691" y="522"/>
                      <a:pt x="708" y="517"/>
                      <a:pt x="716" y="518"/>
                    </a:cubicBezTo>
                    <a:cubicBezTo>
                      <a:pt x="723" y="519"/>
                      <a:pt x="727" y="516"/>
                      <a:pt x="730" y="516"/>
                    </a:cubicBezTo>
                    <a:cubicBezTo>
                      <a:pt x="731" y="516"/>
                      <a:pt x="731" y="516"/>
                      <a:pt x="731" y="516"/>
                    </a:cubicBezTo>
                    <a:cubicBezTo>
                      <a:pt x="744" y="504"/>
                      <a:pt x="746" y="504"/>
                      <a:pt x="747" y="504"/>
                    </a:cubicBezTo>
                    <a:cubicBezTo>
                      <a:pt x="750" y="504"/>
                      <a:pt x="781" y="504"/>
                      <a:pt x="785" y="504"/>
                    </a:cubicBezTo>
                    <a:cubicBezTo>
                      <a:pt x="789" y="501"/>
                      <a:pt x="797" y="495"/>
                      <a:pt x="798" y="490"/>
                    </a:cubicBezTo>
                    <a:cubicBezTo>
                      <a:pt x="799" y="485"/>
                      <a:pt x="806" y="468"/>
                      <a:pt x="813" y="468"/>
                    </a:cubicBezTo>
                    <a:cubicBezTo>
                      <a:pt x="814" y="468"/>
                      <a:pt x="815" y="469"/>
                      <a:pt x="815" y="469"/>
                    </a:cubicBezTo>
                    <a:cubicBezTo>
                      <a:pt x="817" y="471"/>
                      <a:pt x="820" y="471"/>
                      <a:pt x="823" y="471"/>
                    </a:cubicBezTo>
                    <a:cubicBezTo>
                      <a:pt x="827" y="471"/>
                      <a:pt x="831" y="472"/>
                      <a:pt x="831" y="475"/>
                    </a:cubicBezTo>
                    <a:cubicBezTo>
                      <a:pt x="831" y="476"/>
                      <a:pt x="831" y="476"/>
                      <a:pt x="831" y="478"/>
                    </a:cubicBezTo>
                    <a:cubicBezTo>
                      <a:pt x="831" y="482"/>
                      <a:pt x="830" y="492"/>
                      <a:pt x="840" y="505"/>
                    </a:cubicBezTo>
                    <a:cubicBezTo>
                      <a:pt x="840" y="506"/>
                      <a:pt x="840" y="506"/>
                      <a:pt x="840" y="506"/>
                    </a:cubicBezTo>
                    <a:cubicBezTo>
                      <a:pt x="844" y="503"/>
                      <a:pt x="848" y="502"/>
                      <a:pt x="850" y="502"/>
                    </a:cubicBezTo>
                    <a:cubicBezTo>
                      <a:pt x="855" y="502"/>
                      <a:pt x="862" y="496"/>
                      <a:pt x="864" y="492"/>
                    </a:cubicBezTo>
                    <a:cubicBezTo>
                      <a:pt x="866" y="488"/>
                      <a:pt x="868" y="496"/>
                      <a:pt x="864" y="497"/>
                    </a:cubicBezTo>
                    <a:cubicBezTo>
                      <a:pt x="860" y="498"/>
                      <a:pt x="868" y="501"/>
                      <a:pt x="875" y="501"/>
                    </a:cubicBezTo>
                    <a:cubicBezTo>
                      <a:pt x="882" y="501"/>
                      <a:pt x="871" y="503"/>
                      <a:pt x="866" y="503"/>
                    </a:cubicBezTo>
                    <a:cubicBezTo>
                      <a:pt x="861" y="503"/>
                      <a:pt x="859" y="504"/>
                      <a:pt x="852" y="511"/>
                    </a:cubicBezTo>
                    <a:cubicBezTo>
                      <a:pt x="845" y="518"/>
                      <a:pt x="846" y="520"/>
                      <a:pt x="850" y="523"/>
                    </a:cubicBezTo>
                    <a:cubicBezTo>
                      <a:pt x="854" y="527"/>
                      <a:pt x="860" y="525"/>
                      <a:pt x="865" y="520"/>
                    </a:cubicBezTo>
                    <a:cubicBezTo>
                      <a:pt x="871" y="516"/>
                      <a:pt x="870" y="511"/>
                      <a:pt x="876" y="511"/>
                    </a:cubicBezTo>
                    <a:cubicBezTo>
                      <a:pt x="881" y="511"/>
                      <a:pt x="896" y="506"/>
                      <a:pt x="902" y="504"/>
                    </a:cubicBezTo>
                    <a:cubicBezTo>
                      <a:pt x="908" y="502"/>
                      <a:pt x="904" y="501"/>
                      <a:pt x="904" y="498"/>
                    </a:cubicBezTo>
                    <a:cubicBezTo>
                      <a:pt x="904" y="496"/>
                      <a:pt x="915" y="496"/>
                      <a:pt x="919" y="493"/>
                    </a:cubicBezTo>
                    <a:cubicBezTo>
                      <a:pt x="923" y="490"/>
                      <a:pt x="918" y="488"/>
                      <a:pt x="915" y="488"/>
                    </a:cubicBezTo>
                    <a:cubicBezTo>
                      <a:pt x="911" y="489"/>
                      <a:pt x="914" y="483"/>
                      <a:pt x="915" y="481"/>
                    </a:cubicBezTo>
                    <a:cubicBezTo>
                      <a:pt x="915" y="478"/>
                      <a:pt x="907" y="482"/>
                      <a:pt x="907" y="485"/>
                    </a:cubicBezTo>
                    <a:cubicBezTo>
                      <a:pt x="907" y="488"/>
                      <a:pt x="901" y="490"/>
                      <a:pt x="901" y="492"/>
                    </a:cubicBezTo>
                    <a:cubicBezTo>
                      <a:pt x="901" y="498"/>
                      <a:pt x="900" y="494"/>
                      <a:pt x="896" y="496"/>
                    </a:cubicBezTo>
                    <a:cubicBezTo>
                      <a:pt x="892" y="498"/>
                      <a:pt x="877" y="496"/>
                      <a:pt x="876" y="493"/>
                    </a:cubicBezTo>
                    <a:cubicBezTo>
                      <a:pt x="876" y="489"/>
                      <a:pt x="865" y="488"/>
                      <a:pt x="864" y="483"/>
                    </a:cubicBezTo>
                    <a:cubicBezTo>
                      <a:pt x="864" y="478"/>
                      <a:pt x="858" y="477"/>
                      <a:pt x="863" y="471"/>
                    </a:cubicBezTo>
                    <a:cubicBezTo>
                      <a:pt x="867" y="466"/>
                      <a:pt x="862" y="464"/>
                      <a:pt x="858" y="468"/>
                    </a:cubicBezTo>
                    <a:cubicBezTo>
                      <a:pt x="853" y="472"/>
                      <a:pt x="851" y="465"/>
                      <a:pt x="857" y="463"/>
                    </a:cubicBezTo>
                    <a:cubicBezTo>
                      <a:pt x="862" y="461"/>
                      <a:pt x="873" y="459"/>
                      <a:pt x="868" y="449"/>
                    </a:cubicBezTo>
                    <a:cubicBezTo>
                      <a:pt x="862" y="439"/>
                      <a:pt x="828" y="452"/>
                      <a:pt x="819" y="457"/>
                    </a:cubicBezTo>
                    <a:cubicBezTo>
                      <a:pt x="810" y="462"/>
                      <a:pt x="799" y="478"/>
                      <a:pt x="794" y="478"/>
                    </a:cubicBezTo>
                    <a:cubicBezTo>
                      <a:pt x="790" y="478"/>
                      <a:pt x="803" y="469"/>
                      <a:pt x="805" y="466"/>
                    </a:cubicBezTo>
                    <a:cubicBezTo>
                      <a:pt x="807" y="463"/>
                      <a:pt x="804" y="459"/>
                      <a:pt x="807" y="461"/>
                    </a:cubicBezTo>
                    <a:cubicBezTo>
                      <a:pt x="810" y="462"/>
                      <a:pt x="817" y="450"/>
                      <a:pt x="823" y="446"/>
                    </a:cubicBezTo>
                    <a:cubicBezTo>
                      <a:pt x="828" y="442"/>
                      <a:pt x="834" y="446"/>
                      <a:pt x="834" y="442"/>
                    </a:cubicBezTo>
                    <a:cubicBezTo>
                      <a:pt x="835" y="439"/>
                      <a:pt x="838" y="437"/>
                      <a:pt x="843" y="432"/>
                    </a:cubicBezTo>
                    <a:cubicBezTo>
                      <a:pt x="848" y="428"/>
                      <a:pt x="907" y="429"/>
                      <a:pt x="913" y="429"/>
                    </a:cubicBezTo>
                    <a:cubicBezTo>
                      <a:pt x="919" y="429"/>
                      <a:pt x="930" y="421"/>
                      <a:pt x="933" y="416"/>
                    </a:cubicBezTo>
                    <a:cubicBezTo>
                      <a:pt x="937" y="411"/>
                      <a:pt x="941" y="411"/>
                      <a:pt x="949" y="412"/>
                    </a:cubicBezTo>
                    <a:cubicBezTo>
                      <a:pt x="957" y="412"/>
                      <a:pt x="961" y="405"/>
                      <a:pt x="965" y="402"/>
                    </a:cubicBezTo>
                    <a:cubicBezTo>
                      <a:pt x="969" y="400"/>
                      <a:pt x="967" y="398"/>
                      <a:pt x="964" y="398"/>
                    </a:cubicBezTo>
                    <a:cubicBezTo>
                      <a:pt x="960" y="397"/>
                      <a:pt x="957" y="395"/>
                      <a:pt x="960" y="394"/>
                    </a:cubicBezTo>
                    <a:cubicBezTo>
                      <a:pt x="964" y="394"/>
                      <a:pt x="966" y="392"/>
                      <a:pt x="967" y="388"/>
                    </a:cubicBezTo>
                    <a:cubicBezTo>
                      <a:pt x="969" y="383"/>
                      <a:pt x="966" y="385"/>
                      <a:pt x="961" y="379"/>
                    </a:cubicBezTo>
                    <a:cubicBezTo>
                      <a:pt x="956" y="373"/>
                      <a:pt x="954" y="381"/>
                      <a:pt x="949" y="380"/>
                    </a:cubicBezTo>
                    <a:cubicBezTo>
                      <a:pt x="944" y="380"/>
                      <a:pt x="952" y="374"/>
                      <a:pt x="948" y="371"/>
                    </a:cubicBezTo>
                    <a:cubicBezTo>
                      <a:pt x="944" y="369"/>
                      <a:pt x="937" y="371"/>
                      <a:pt x="931" y="376"/>
                    </a:cubicBezTo>
                    <a:cubicBezTo>
                      <a:pt x="925" y="381"/>
                      <a:pt x="925" y="375"/>
                      <a:pt x="920" y="380"/>
                    </a:cubicBezTo>
                    <a:cubicBezTo>
                      <a:pt x="915" y="385"/>
                      <a:pt x="915" y="378"/>
                      <a:pt x="917" y="376"/>
                    </a:cubicBezTo>
                    <a:cubicBezTo>
                      <a:pt x="920" y="374"/>
                      <a:pt x="922" y="376"/>
                      <a:pt x="924" y="373"/>
                    </a:cubicBezTo>
                    <a:cubicBezTo>
                      <a:pt x="926" y="370"/>
                      <a:pt x="928" y="373"/>
                      <a:pt x="934" y="369"/>
                    </a:cubicBezTo>
                    <a:cubicBezTo>
                      <a:pt x="940" y="366"/>
                      <a:pt x="945" y="367"/>
                      <a:pt x="947" y="365"/>
                    </a:cubicBezTo>
                    <a:cubicBezTo>
                      <a:pt x="948" y="362"/>
                      <a:pt x="944" y="358"/>
                      <a:pt x="938" y="359"/>
                    </a:cubicBezTo>
                    <a:cubicBezTo>
                      <a:pt x="933" y="361"/>
                      <a:pt x="929" y="352"/>
                      <a:pt x="926" y="354"/>
                    </a:cubicBezTo>
                    <a:cubicBezTo>
                      <a:pt x="922" y="357"/>
                      <a:pt x="923" y="351"/>
                      <a:pt x="919" y="353"/>
                    </a:cubicBezTo>
                    <a:cubicBezTo>
                      <a:pt x="915" y="356"/>
                      <a:pt x="913" y="352"/>
                      <a:pt x="911" y="348"/>
                    </a:cubicBezTo>
                    <a:cubicBezTo>
                      <a:pt x="909" y="343"/>
                      <a:pt x="898" y="335"/>
                      <a:pt x="892" y="333"/>
                    </a:cubicBezTo>
                    <a:cubicBezTo>
                      <a:pt x="885" y="331"/>
                      <a:pt x="890" y="328"/>
                      <a:pt x="893" y="330"/>
                    </a:cubicBezTo>
                    <a:cubicBezTo>
                      <a:pt x="897" y="333"/>
                      <a:pt x="901" y="328"/>
                      <a:pt x="902" y="325"/>
                    </a:cubicBezTo>
                    <a:cubicBezTo>
                      <a:pt x="904" y="323"/>
                      <a:pt x="900" y="320"/>
                      <a:pt x="898" y="320"/>
                    </a:cubicBezTo>
                    <a:cubicBezTo>
                      <a:pt x="896" y="320"/>
                      <a:pt x="896" y="317"/>
                      <a:pt x="896" y="314"/>
                    </a:cubicBezTo>
                    <a:cubicBezTo>
                      <a:pt x="897" y="312"/>
                      <a:pt x="889" y="308"/>
                      <a:pt x="889" y="306"/>
                    </a:cubicBezTo>
                    <a:cubicBezTo>
                      <a:pt x="889" y="303"/>
                      <a:pt x="884" y="302"/>
                      <a:pt x="885" y="299"/>
                    </a:cubicBezTo>
                    <a:cubicBezTo>
                      <a:pt x="885" y="297"/>
                      <a:pt x="880" y="294"/>
                      <a:pt x="880" y="291"/>
                    </a:cubicBezTo>
                    <a:cubicBezTo>
                      <a:pt x="880" y="288"/>
                      <a:pt x="873" y="282"/>
                      <a:pt x="873" y="278"/>
                    </a:cubicBezTo>
                    <a:cubicBezTo>
                      <a:pt x="872" y="275"/>
                      <a:pt x="868" y="272"/>
                      <a:pt x="867" y="268"/>
                    </a:cubicBezTo>
                    <a:cubicBezTo>
                      <a:pt x="865" y="264"/>
                      <a:pt x="863" y="266"/>
                      <a:pt x="862" y="272"/>
                    </a:cubicBezTo>
                    <a:cubicBezTo>
                      <a:pt x="860" y="278"/>
                      <a:pt x="855" y="278"/>
                      <a:pt x="857" y="280"/>
                    </a:cubicBezTo>
                    <a:cubicBezTo>
                      <a:pt x="860" y="284"/>
                      <a:pt x="857" y="284"/>
                      <a:pt x="855" y="286"/>
                    </a:cubicBezTo>
                    <a:cubicBezTo>
                      <a:pt x="853" y="289"/>
                      <a:pt x="857" y="293"/>
                      <a:pt x="853" y="293"/>
                    </a:cubicBezTo>
                    <a:cubicBezTo>
                      <a:pt x="849" y="293"/>
                      <a:pt x="851" y="300"/>
                      <a:pt x="849" y="297"/>
                    </a:cubicBezTo>
                    <a:cubicBezTo>
                      <a:pt x="847" y="293"/>
                      <a:pt x="842" y="294"/>
                      <a:pt x="842" y="298"/>
                    </a:cubicBezTo>
                    <a:cubicBezTo>
                      <a:pt x="842" y="301"/>
                      <a:pt x="834" y="305"/>
                      <a:pt x="831" y="304"/>
                    </a:cubicBezTo>
                    <a:cubicBezTo>
                      <a:pt x="828" y="304"/>
                      <a:pt x="828" y="297"/>
                      <a:pt x="825" y="299"/>
                    </a:cubicBezTo>
                    <a:cubicBezTo>
                      <a:pt x="822" y="301"/>
                      <a:pt x="823" y="294"/>
                      <a:pt x="818" y="294"/>
                    </a:cubicBezTo>
                    <a:cubicBezTo>
                      <a:pt x="814" y="294"/>
                      <a:pt x="811" y="294"/>
                      <a:pt x="812" y="290"/>
                    </a:cubicBezTo>
                    <a:cubicBezTo>
                      <a:pt x="814" y="286"/>
                      <a:pt x="805" y="284"/>
                      <a:pt x="808" y="282"/>
                    </a:cubicBezTo>
                    <a:cubicBezTo>
                      <a:pt x="811" y="280"/>
                      <a:pt x="807" y="276"/>
                      <a:pt x="807" y="269"/>
                    </a:cubicBezTo>
                    <a:cubicBezTo>
                      <a:pt x="806" y="263"/>
                      <a:pt x="810" y="262"/>
                      <a:pt x="810" y="260"/>
                    </a:cubicBezTo>
                    <a:cubicBezTo>
                      <a:pt x="810" y="257"/>
                      <a:pt x="807" y="257"/>
                      <a:pt x="804" y="259"/>
                    </a:cubicBezTo>
                    <a:cubicBezTo>
                      <a:pt x="801" y="261"/>
                      <a:pt x="801" y="257"/>
                      <a:pt x="798" y="257"/>
                    </a:cubicBezTo>
                    <a:cubicBezTo>
                      <a:pt x="795" y="257"/>
                      <a:pt x="785" y="257"/>
                      <a:pt x="785" y="252"/>
                    </a:cubicBezTo>
                    <a:cubicBezTo>
                      <a:pt x="784" y="248"/>
                      <a:pt x="781" y="250"/>
                      <a:pt x="779" y="246"/>
                    </a:cubicBezTo>
                    <a:cubicBezTo>
                      <a:pt x="778" y="241"/>
                      <a:pt x="774" y="245"/>
                      <a:pt x="774" y="242"/>
                    </a:cubicBezTo>
                    <a:cubicBezTo>
                      <a:pt x="774" y="239"/>
                      <a:pt x="772" y="237"/>
                      <a:pt x="769" y="237"/>
                    </a:cubicBezTo>
                    <a:cubicBezTo>
                      <a:pt x="766" y="237"/>
                      <a:pt x="765" y="234"/>
                      <a:pt x="761" y="233"/>
                    </a:cubicBezTo>
                    <a:cubicBezTo>
                      <a:pt x="757" y="233"/>
                      <a:pt x="752" y="236"/>
                      <a:pt x="750" y="237"/>
                    </a:cubicBezTo>
                    <a:cubicBezTo>
                      <a:pt x="748" y="238"/>
                      <a:pt x="742" y="233"/>
                      <a:pt x="740" y="235"/>
                    </a:cubicBezTo>
                    <a:cubicBezTo>
                      <a:pt x="737" y="237"/>
                      <a:pt x="737" y="234"/>
                      <a:pt x="731" y="232"/>
                    </a:cubicBezTo>
                    <a:cubicBezTo>
                      <a:pt x="724" y="230"/>
                      <a:pt x="716" y="230"/>
                      <a:pt x="716" y="232"/>
                    </a:cubicBezTo>
                    <a:cubicBezTo>
                      <a:pt x="715" y="234"/>
                      <a:pt x="710" y="235"/>
                      <a:pt x="711" y="240"/>
                    </a:cubicBezTo>
                    <a:cubicBezTo>
                      <a:pt x="712" y="246"/>
                      <a:pt x="717" y="245"/>
                      <a:pt x="718" y="248"/>
                    </a:cubicBezTo>
                    <a:cubicBezTo>
                      <a:pt x="719" y="252"/>
                      <a:pt x="716" y="250"/>
                      <a:pt x="715" y="254"/>
                    </a:cubicBezTo>
                    <a:cubicBezTo>
                      <a:pt x="715" y="257"/>
                      <a:pt x="712" y="257"/>
                      <a:pt x="712" y="259"/>
                    </a:cubicBezTo>
                    <a:cubicBezTo>
                      <a:pt x="712" y="261"/>
                      <a:pt x="714" y="261"/>
                      <a:pt x="715" y="265"/>
                    </a:cubicBezTo>
                    <a:cubicBezTo>
                      <a:pt x="717" y="270"/>
                      <a:pt x="719" y="269"/>
                      <a:pt x="720" y="275"/>
                    </a:cubicBezTo>
                    <a:cubicBezTo>
                      <a:pt x="721" y="281"/>
                      <a:pt x="718" y="280"/>
                      <a:pt x="715" y="281"/>
                    </a:cubicBezTo>
                    <a:cubicBezTo>
                      <a:pt x="713" y="282"/>
                      <a:pt x="716" y="285"/>
                      <a:pt x="712" y="289"/>
                    </a:cubicBezTo>
                    <a:cubicBezTo>
                      <a:pt x="709" y="293"/>
                      <a:pt x="706" y="297"/>
                      <a:pt x="708" y="299"/>
                    </a:cubicBezTo>
                    <a:cubicBezTo>
                      <a:pt x="711" y="302"/>
                      <a:pt x="721" y="306"/>
                      <a:pt x="725" y="313"/>
                    </a:cubicBezTo>
                    <a:cubicBezTo>
                      <a:pt x="729" y="320"/>
                      <a:pt x="729" y="330"/>
                      <a:pt x="728" y="338"/>
                    </a:cubicBezTo>
                    <a:cubicBezTo>
                      <a:pt x="727" y="345"/>
                      <a:pt x="718" y="347"/>
                      <a:pt x="712" y="353"/>
                    </a:cubicBezTo>
                    <a:cubicBezTo>
                      <a:pt x="706" y="360"/>
                      <a:pt x="699" y="359"/>
                      <a:pt x="696" y="359"/>
                    </a:cubicBezTo>
                    <a:cubicBezTo>
                      <a:pt x="693" y="359"/>
                      <a:pt x="695" y="365"/>
                      <a:pt x="699" y="370"/>
                    </a:cubicBezTo>
                    <a:cubicBezTo>
                      <a:pt x="703" y="375"/>
                      <a:pt x="700" y="376"/>
                      <a:pt x="702" y="381"/>
                    </a:cubicBezTo>
                    <a:cubicBezTo>
                      <a:pt x="704" y="386"/>
                      <a:pt x="702" y="390"/>
                      <a:pt x="705" y="395"/>
                    </a:cubicBezTo>
                    <a:cubicBezTo>
                      <a:pt x="709" y="399"/>
                      <a:pt x="707" y="401"/>
                      <a:pt x="703" y="404"/>
                    </a:cubicBezTo>
                    <a:cubicBezTo>
                      <a:pt x="699" y="408"/>
                      <a:pt x="704" y="406"/>
                      <a:pt x="705" y="410"/>
                    </a:cubicBezTo>
                    <a:cubicBezTo>
                      <a:pt x="705" y="414"/>
                      <a:pt x="703" y="412"/>
                      <a:pt x="700" y="410"/>
                    </a:cubicBezTo>
                    <a:cubicBezTo>
                      <a:pt x="696" y="407"/>
                      <a:pt x="693" y="414"/>
                      <a:pt x="693" y="417"/>
                    </a:cubicBezTo>
                    <a:cubicBezTo>
                      <a:pt x="693" y="419"/>
                      <a:pt x="686" y="413"/>
                      <a:pt x="684" y="413"/>
                    </a:cubicBezTo>
                    <a:cubicBezTo>
                      <a:pt x="682" y="413"/>
                      <a:pt x="684" y="409"/>
                      <a:pt x="680" y="405"/>
                    </a:cubicBezTo>
                    <a:cubicBezTo>
                      <a:pt x="675" y="402"/>
                      <a:pt x="672" y="401"/>
                      <a:pt x="672" y="398"/>
                    </a:cubicBezTo>
                    <a:cubicBezTo>
                      <a:pt x="672" y="394"/>
                      <a:pt x="664" y="392"/>
                      <a:pt x="664" y="388"/>
                    </a:cubicBezTo>
                    <a:cubicBezTo>
                      <a:pt x="664" y="384"/>
                      <a:pt x="665" y="373"/>
                      <a:pt x="663" y="370"/>
                    </a:cubicBezTo>
                    <a:cubicBezTo>
                      <a:pt x="662" y="367"/>
                      <a:pt x="663" y="364"/>
                      <a:pt x="665" y="361"/>
                    </a:cubicBezTo>
                    <a:cubicBezTo>
                      <a:pt x="666" y="359"/>
                      <a:pt x="663" y="354"/>
                      <a:pt x="658" y="354"/>
                    </a:cubicBezTo>
                    <a:cubicBezTo>
                      <a:pt x="654" y="354"/>
                      <a:pt x="648" y="353"/>
                      <a:pt x="641" y="353"/>
                    </a:cubicBezTo>
                    <a:cubicBezTo>
                      <a:pt x="635" y="354"/>
                      <a:pt x="632" y="353"/>
                      <a:pt x="630" y="351"/>
                    </a:cubicBezTo>
                    <a:cubicBezTo>
                      <a:pt x="628" y="349"/>
                      <a:pt x="622" y="346"/>
                      <a:pt x="614" y="344"/>
                    </a:cubicBezTo>
                    <a:cubicBezTo>
                      <a:pt x="606" y="342"/>
                      <a:pt x="603" y="338"/>
                      <a:pt x="602" y="335"/>
                    </a:cubicBezTo>
                    <a:cubicBezTo>
                      <a:pt x="601" y="333"/>
                      <a:pt x="594" y="331"/>
                      <a:pt x="592" y="329"/>
                    </a:cubicBezTo>
                    <a:cubicBezTo>
                      <a:pt x="590" y="327"/>
                      <a:pt x="583" y="326"/>
                      <a:pt x="580" y="326"/>
                    </a:cubicBezTo>
                    <a:cubicBezTo>
                      <a:pt x="577" y="327"/>
                      <a:pt x="569" y="320"/>
                      <a:pt x="565" y="320"/>
                    </a:cubicBezTo>
                    <a:cubicBezTo>
                      <a:pt x="560" y="320"/>
                      <a:pt x="550" y="325"/>
                      <a:pt x="548" y="325"/>
                    </a:cubicBezTo>
                    <a:cubicBezTo>
                      <a:pt x="546" y="325"/>
                      <a:pt x="548" y="321"/>
                      <a:pt x="549" y="320"/>
                    </a:cubicBezTo>
                    <a:cubicBezTo>
                      <a:pt x="551" y="318"/>
                      <a:pt x="546" y="310"/>
                      <a:pt x="544" y="305"/>
                    </a:cubicBezTo>
                    <a:cubicBezTo>
                      <a:pt x="543" y="300"/>
                      <a:pt x="541" y="295"/>
                      <a:pt x="536" y="296"/>
                    </a:cubicBezTo>
                    <a:cubicBezTo>
                      <a:pt x="531" y="296"/>
                      <a:pt x="525" y="294"/>
                      <a:pt x="524" y="293"/>
                    </a:cubicBezTo>
                    <a:cubicBezTo>
                      <a:pt x="522" y="292"/>
                      <a:pt x="522" y="277"/>
                      <a:pt x="523" y="271"/>
                    </a:cubicBezTo>
                    <a:cubicBezTo>
                      <a:pt x="524" y="265"/>
                      <a:pt x="531" y="256"/>
                      <a:pt x="531" y="253"/>
                    </a:cubicBezTo>
                    <a:cubicBezTo>
                      <a:pt x="531" y="249"/>
                      <a:pt x="535" y="247"/>
                      <a:pt x="539" y="246"/>
                    </a:cubicBezTo>
                    <a:cubicBezTo>
                      <a:pt x="543" y="245"/>
                      <a:pt x="540" y="238"/>
                      <a:pt x="543" y="237"/>
                    </a:cubicBezTo>
                    <a:cubicBezTo>
                      <a:pt x="547" y="237"/>
                      <a:pt x="547" y="235"/>
                      <a:pt x="548" y="232"/>
                    </a:cubicBezTo>
                    <a:cubicBezTo>
                      <a:pt x="549" y="229"/>
                      <a:pt x="553" y="231"/>
                      <a:pt x="551" y="229"/>
                    </a:cubicBezTo>
                    <a:cubicBezTo>
                      <a:pt x="548" y="226"/>
                      <a:pt x="550" y="226"/>
                      <a:pt x="556" y="226"/>
                    </a:cubicBezTo>
                    <a:cubicBezTo>
                      <a:pt x="562" y="226"/>
                      <a:pt x="570" y="224"/>
                      <a:pt x="569" y="218"/>
                    </a:cubicBezTo>
                    <a:cubicBezTo>
                      <a:pt x="568" y="212"/>
                      <a:pt x="553" y="216"/>
                      <a:pt x="553" y="212"/>
                    </a:cubicBezTo>
                    <a:cubicBezTo>
                      <a:pt x="553" y="207"/>
                      <a:pt x="534" y="207"/>
                      <a:pt x="535" y="204"/>
                    </a:cubicBezTo>
                    <a:cubicBezTo>
                      <a:pt x="536" y="201"/>
                      <a:pt x="554" y="206"/>
                      <a:pt x="561" y="208"/>
                    </a:cubicBezTo>
                    <a:cubicBezTo>
                      <a:pt x="567" y="211"/>
                      <a:pt x="569" y="211"/>
                      <a:pt x="574" y="210"/>
                    </a:cubicBezTo>
                    <a:cubicBezTo>
                      <a:pt x="579" y="210"/>
                      <a:pt x="576" y="203"/>
                      <a:pt x="577" y="201"/>
                    </a:cubicBezTo>
                    <a:cubicBezTo>
                      <a:pt x="578" y="198"/>
                      <a:pt x="588" y="205"/>
                      <a:pt x="594" y="203"/>
                    </a:cubicBezTo>
                    <a:cubicBezTo>
                      <a:pt x="599" y="202"/>
                      <a:pt x="605" y="190"/>
                      <a:pt x="610" y="187"/>
                    </a:cubicBezTo>
                    <a:cubicBezTo>
                      <a:pt x="614" y="184"/>
                      <a:pt x="610" y="181"/>
                      <a:pt x="601" y="181"/>
                    </a:cubicBezTo>
                    <a:cubicBezTo>
                      <a:pt x="592" y="182"/>
                      <a:pt x="586" y="179"/>
                      <a:pt x="581" y="175"/>
                    </a:cubicBezTo>
                    <a:cubicBezTo>
                      <a:pt x="576" y="171"/>
                      <a:pt x="577" y="168"/>
                      <a:pt x="582" y="169"/>
                    </a:cubicBezTo>
                    <a:cubicBezTo>
                      <a:pt x="587" y="169"/>
                      <a:pt x="600" y="179"/>
                      <a:pt x="605" y="180"/>
                    </a:cubicBezTo>
                    <a:cubicBezTo>
                      <a:pt x="609" y="180"/>
                      <a:pt x="618" y="170"/>
                      <a:pt x="622" y="167"/>
                    </a:cubicBezTo>
                    <a:cubicBezTo>
                      <a:pt x="626" y="164"/>
                      <a:pt x="618" y="163"/>
                      <a:pt x="615" y="161"/>
                    </a:cubicBezTo>
                    <a:cubicBezTo>
                      <a:pt x="612" y="159"/>
                      <a:pt x="620" y="157"/>
                      <a:pt x="624" y="157"/>
                    </a:cubicBezTo>
                    <a:cubicBezTo>
                      <a:pt x="628" y="157"/>
                      <a:pt x="630" y="161"/>
                      <a:pt x="631" y="162"/>
                    </a:cubicBezTo>
                    <a:cubicBezTo>
                      <a:pt x="633" y="164"/>
                      <a:pt x="640" y="161"/>
                      <a:pt x="643" y="161"/>
                    </a:cubicBezTo>
                    <a:cubicBezTo>
                      <a:pt x="647" y="161"/>
                      <a:pt x="643" y="155"/>
                      <a:pt x="637" y="153"/>
                    </a:cubicBezTo>
                    <a:cubicBezTo>
                      <a:pt x="631" y="151"/>
                      <a:pt x="637" y="147"/>
                      <a:pt x="639" y="150"/>
                    </a:cubicBezTo>
                    <a:cubicBezTo>
                      <a:pt x="641" y="154"/>
                      <a:pt x="645" y="153"/>
                      <a:pt x="647" y="157"/>
                    </a:cubicBezTo>
                    <a:cubicBezTo>
                      <a:pt x="650" y="163"/>
                      <a:pt x="651" y="159"/>
                      <a:pt x="656" y="157"/>
                    </a:cubicBezTo>
                    <a:cubicBezTo>
                      <a:pt x="661" y="155"/>
                      <a:pt x="664" y="152"/>
                      <a:pt x="667" y="149"/>
                    </a:cubicBezTo>
                    <a:cubicBezTo>
                      <a:pt x="669" y="146"/>
                      <a:pt x="670" y="150"/>
                      <a:pt x="673" y="145"/>
                    </a:cubicBezTo>
                    <a:cubicBezTo>
                      <a:pt x="676" y="140"/>
                      <a:pt x="672" y="136"/>
                      <a:pt x="668" y="133"/>
                    </a:cubicBezTo>
                    <a:cubicBezTo>
                      <a:pt x="664" y="130"/>
                      <a:pt x="668" y="127"/>
                      <a:pt x="664" y="125"/>
                    </a:cubicBezTo>
                    <a:cubicBezTo>
                      <a:pt x="660" y="123"/>
                      <a:pt x="659" y="119"/>
                      <a:pt x="664" y="120"/>
                    </a:cubicBezTo>
                    <a:cubicBezTo>
                      <a:pt x="669" y="121"/>
                      <a:pt x="673" y="120"/>
                      <a:pt x="675" y="116"/>
                    </a:cubicBezTo>
                    <a:cubicBezTo>
                      <a:pt x="678" y="113"/>
                      <a:pt x="668" y="112"/>
                      <a:pt x="672" y="109"/>
                    </a:cubicBezTo>
                    <a:cubicBezTo>
                      <a:pt x="677" y="107"/>
                      <a:pt x="673" y="104"/>
                      <a:pt x="669" y="104"/>
                    </a:cubicBezTo>
                    <a:cubicBezTo>
                      <a:pt x="664" y="104"/>
                      <a:pt x="660" y="102"/>
                      <a:pt x="660" y="98"/>
                    </a:cubicBezTo>
                    <a:cubicBezTo>
                      <a:pt x="660" y="95"/>
                      <a:pt x="652" y="97"/>
                      <a:pt x="647" y="95"/>
                    </a:cubicBezTo>
                    <a:cubicBezTo>
                      <a:pt x="643" y="93"/>
                      <a:pt x="632" y="93"/>
                      <a:pt x="630" y="93"/>
                    </a:cubicBezTo>
                    <a:cubicBezTo>
                      <a:pt x="627" y="94"/>
                      <a:pt x="627" y="104"/>
                      <a:pt x="631" y="104"/>
                    </a:cubicBezTo>
                    <a:cubicBezTo>
                      <a:pt x="634" y="104"/>
                      <a:pt x="637" y="108"/>
                      <a:pt x="634" y="110"/>
                    </a:cubicBezTo>
                    <a:cubicBezTo>
                      <a:pt x="631" y="111"/>
                      <a:pt x="635" y="115"/>
                      <a:pt x="632" y="115"/>
                    </a:cubicBezTo>
                    <a:cubicBezTo>
                      <a:pt x="630" y="114"/>
                      <a:pt x="626" y="113"/>
                      <a:pt x="625" y="120"/>
                    </a:cubicBezTo>
                    <a:cubicBezTo>
                      <a:pt x="624" y="126"/>
                      <a:pt x="624" y="129"/>
                      <a:pt x="619" y="131"/>
                    </a:cubicBezTo>
                    <a:cubicBezTo>
                      <a:pt x="615" y="133"/>
                      <a:pt x="618" y="124"/>
                      <a:pt x="614" y="124"/>
                    </a:cubicBezTo>
                    <a:cubicBezTo>
                      <a:pt x="610" y="124"/>
                      <a:pt x="610" y="132"/>
                      <a:pt x="613" y="133"/>
                    </a:cubicBezTo>
                    <a:cubicBezTo>
                      <a:pt x="616" y="133"/>
                      <a:pt x="616" y="136"/>
                      <a:pt x="617" y="140"/>
                    </a:cubicBezTo>
                    <a:cubicBezTo>
                      <a:pt x="618" y="143"/>
                      <a:pt x="612" y="141"/>
                      <a:pt x="609" y="145"/>
                    </a:cubicBezTo>
                    <a:cubicBezTo>
                      <a:pt x="607" y="150"/>
                      <a:pt x="606" y="143"/>
                      <a:pt x="603" y="140"/>
                    </a:cubicBezTo>
                    <a:cubicBezTo>
                      <a:pt x="599" y="137"/>
                      <a:pt x="595" y="132"/>
                      <a:pt x="595" y="128"/>
                    </a:cubicBezTo>
                    <a:cubicBezTo>
                      <a:pt x="596" y="125"/>
                      <a:pt x="597" y="124"/>
                      <a:pt x="600" y="123"/>
                    </a:cubicBezTo>
                    <a:cubicBezTo>
                      <a:pt x="603" y="123"/>
                      <a:pt x="600" y="120"/>
                      <a:pt x="600" y="116"/>
                    </a:cubicBezTo>
                    <a:cubicBezTo>
                      <a:pt x="600" y="111"/>
                      <a:pt x="596" y="113"/>
                      <a:pt x="592" y="108"/>
                    </a:cubicBezTo>
                    <a:cubicBezTo>
                      <a:pt x="588" y="103"/>
                      <a:pt x="584" y="103"/>
                      <a:pt x="582" y="106"/>
                    </a:cubicBezTo>
                    <a:cubicBezTo>
                      <a:pt x="580" y="108"/>
                      <a:pt x="581" y="112"/>
                      <a:pt x="578" y="114"/>
                    </a:cubicBezTo>
                    <a:cubicBezTo>
                      <a:pt x="574" y="115"/>
                      <a:pt x="576" y="122"/>
                      <a:pt x="573" y="123"/>
                    </a:cubicBezTo>
                    <a:cubicBezTo>
                      <a:pt x="570" y="123"/>
                      <a:pt x="571" y="110"/>
                      <a:pt x="569" y="109"/>
                    </a:cubicBezTo>
                    <a:cubicBezTo>
                      <a:pt x="566" y="108"/>
                      <a:pt x="567" y="105"/>
                      <a:pt x="570" y="104"/>
                    </a:cubicBezTo>
                    <a:cubicBezTo>
                      <a:pt x="574" y="104"/>
                      <a:pt x="576" y="100"/>
                      <a:pt x="573" y="100"/>
                    </a:cubicBezTo>
                    <a:cubicBezTo>
                      <a:pt x="570" y="100"/>
                      <a:pt x="564" y="96"/>
                      <a:pt x="562" y="95"/>
                    </a:cubicBezTo>
                    <a:cubicBezTo>
                      <a:pt x="560" y="94"/>
                      <a:pt x="556" y="100"/>
                      <a:pt x="553" y="98"/>
                    </a:cubicBezTo>
                    <a:cubicBezTo>
                      <a:pt x="551" y="96"/>
                      <a:pt x="554" y="91"/>
                      <a:pt x="554" y="88"/>
                    </a:cubicBezTo>
                    <a:cubicBezTo>
                      <a:pt x="554" y="85"/>
                      <a:pt x="558" y="89"/>
                      <a:pt x="560" y="86"/>
                    </a:cubicBezTo>
                    <a:cubicBezTo>
                      <a:pt x="563" y="82"/>
                      <a:pt x="553" y="82"/>
                      <a:pt x="553" y="78"/>
                    </a:cubicBezTo>
                    <a:cubicBezTo>
                      <a:pt x="553" y="75"/>
                      <a:pt x="546" y="74"/>
                      <a:pt x="543" y="72"/>
                    </a:cubicBezTo>
                    <a:cubicBezTo>
                      <a:pt x="541" y="71"/>
                      <a:pt x="545" y="65"/>
                      <a:pt x="544" y="62"/>
                    </a:cubicBezTo>
                    <a:cubicBezTo>
                      <a:pt x="543" y="60"/>
                      <a:pt x="533" y="52"/>
                      <a:pt x="529" y="52"/>
                    </a:cubicBezTo>
                    <a:cubicBezTo>
                      <a:pt x="525" y="53"/>
                      <a:pt x="524" y="47"/>
                      <a:pt x="527" y="47"/>
                    </a:cubicBezTo>
                    <a:cubicBezTo>
                      <a:pt x="529" y="48"/>
                      <a:pt x="531" y="46"/>
                      <a:pt x="535" y="41"/>
                    </a:cubicBezTo>
                    <a:cubicBezTo>
                      <a:pt x="539" y="37"/>
                      <a:pt x="540" y="35"/>
                      <a:pt x="537" y="34"/>
                    </a:cubicBezTo>
                    <a:cubicBezTo>
                      <a:pt x="534" y="33"/>
                      <a:pt x="532" y="30"/>
                      <a:pt x="537" y="30"/>
                    </a:cubicBezTo>
                    <a:cubicBezTo>
                      <a:pt x="543" y="31"/>
                      <a:pt x="552" y="34"/>
                      <a:pt x="555" y="32"/>
                    </a:cubicBezTo>
                    <a:cubicBezTo>
                      <a:pt x="558" y="30"/>
                      <a:pt x="567" y="15"/>
                      <a:pt x="571" y="10"/>
                    </a:cubicBezTo>
                    <a:cubicBezTo>
                      <a:pt x="575" y="4"/>
                      <a:pt x="568" y="4"/>
                      <a:pt x="559" y="5"/>
                    </a:cubicBezTo>
                    <a:cubicBezTo>
                      <a:pt x="550" y="5"/>
                      <a:pt x="548" y="1"/>
                      <a:pt x="541" y="1"/>
                    </a:cubicBezTo>
                    <a:cubicBezTo>
                      <a:pt x="533" y="0"/>
                      <a:pt x="519" y="2"/>
                      <a:pt x="517" y="4"/>
                    </a:cubicBezTo>
                    <a:cubicBezTo>
                      <a:pt x="515" y="7"/>
                      <a:pt x="521" y="9"/>
                      <a:pt x="520" y="11"/>
                    </a:cubicBezTo>
                    <a:cubicBezTo>
                      <a:pt x="520" y="14"/>
                      <a:pt x="515" y="9"/>
                      <a:pt x="513" y="10"/>
                    </a:cubicBezTo>
                    <a:cubicBezTo>
                      <a:pt x="511" y="11"/>
                      <a:pt x="514" y="15"/>
                      <a:pt x="513" y="23"/>
                    </a:cubicBezTo>
                    <a:cubicBezTo>
                      <a:pt x="512" y="32"/>
                      <a:pt x="515" y="33"/>
                      <a:pt x="517" y="36"/>
                    </a:cubicBezTo>
                    <a:cubicBezTo>
                      <a:pt x="520" y="39"/>
                      <a:pt x="519" y="43"/>
                      <a:pt x="519" y="49"/>
                    </a:cubicBezTo>
                    <a:cubicBezTo>
                      <a:pt x="519" y="54"/>
                      <a:pt x="514" y="54"/>
                      <a:pt x="512" y="55"/>
                    </a:cubicBezTo>
                    <a:cubicBezTo>
                      <a:pt x="511" y="57"/>
                      <a:pt x="517" y="59"/>
                      <a:pt x="516" y="62"/>
                    </a:cubicBezTo>
                    <a:cubicBezTo>
                      <a:pt x="515" y="66"/>
                      <a:pt x="510" y="60"/>
                      <a:pt x="507" y="61"/>
                    </a:cubicBezTo>
                    <a:cubicBezTo>
                      <a:pt x="504" y="62"/>
                      <a:pt x="501" y="71"/>
                      <a:pt x="504" y="73"/>
                    </a:cubicBezTo>
                    <a:cubicBezTo>
                      <a:pt x="508" y="76"/>
                      <a:pt x="509" y="76"/>
                      <a:pt x="506" y="79"/>
                    </a:cubicBezTo>
                    <a:cubicBezTo>
                      <a:pt x="504" y="82"/>
                      <a:pt x="501" y="87"/>
                      <a:pt x="507" y="92"/>
                    </a:cubicBezTo>
                    <a:cubicBezTo>
                      <a:pt x="513" y="96"/>
                      <a:pt x="524" y="96"/>
                      <a:pt x="530" y="100"/>
                    </a:cubicBezTo>
                    <a:cubicBezTo>
                      <a:pt x="536" y="103"/>
                      <a:pt x="527" y="101"/>
                      <a:pt x="530" y="105"/>
                    </a:cubicBezTo>
                    <a:cubicBezTo>
                      <a:pt x="532" y="110"/>
                      <a:pt x="526" y="111"/>
                      <a:pt x="526" y="114"/>
                    </a:cubicBezTo>
                    <a:cubicBezTo>
                      <a:pt x="526" y="118"/>
                      <a:pt x="529" y="116"/>
                      <a:pt x="532" y="110"/>
                    </a:cubicBezTo>
                    <a:cubicBezTo>
                      <a:pt x="535" y="105"/>
                      <a:pt x="537" y="112"/>
                      <a:pt x="537" y="117"/>
                    </a:cubicBezTo>
                    <a:cubicBezTo>
                      <a:pt x="536" y="121"/>
                      <a:pt x="532" y="119"/>
                      <a:pt x="529" y="123"/>
                    </a:cubicBezTo>
                    <a:cubicBezTo>
                      <a:pt x="526" y="128"/>
                      <a:pt x="523" y="129"/>
                      <a:pt x="518" y="128"/>
                    </a:cubicBezTo>
                    <a:cubicBezTo>
                      <a:pt x="513" y="127"/>
                      <a:pt x="516" y="135"/>
                      <a:pt x="518" y="139"/>
                    </a:cubicBezTo>
                    <a:cubicBezTo>
                      <a:pt x="520" y="143"/>
                      <a:pt x="517" y="145"/>
                      <a:pt x="512" y="143"/>
                    </a:cubicBezTo>
                    <a:cubicBezTo>
                      <a:pt x="506" y="142"/>
                      <a:pt x="503" y="138"/>
                      <a:pt x="506" y="134"/>
                    </a:cubicBezTo>
                    <a:cubicBezTo>
                      <a:pt x="509" y="130"/>
                      <a:pt x="511" y="125"/>
                      <a:pt x="507" y="125"/>
                    </a:cubicBezTo>
                    <a:cubicBezTo>
                      <a:pt x="504" y="126"/>
                      <a:pt x="497" y="125"/>
                      <a:pt x="494" y="121"/>
                    </a:cubicBezTo>
                    <a:cubicBezTo>
                      <a:pt x="492" y="118"/>
                      <a:pt x="496" y="119"/>
                      <a:pt x="503" y="120"/>
                    </a:cubicBezTo>
                    <a:cubicBezTo>
                      <a:pt x="509" y="121"/>
                      <a:pt x="504" y="116"/>
                      <a:pt x="509" y="116"/>
                    </a:cubicBezTo>
                    <a:cubicBezTo>
                      <a:pt x="514" y="116"/>
                      <a:pt x="517" y="118"/>
                      <a:pt x="522" y="115"/>
                    </a:cubicBezTo>
                    <a:cubicBezTo>
                      <a:pt x="526" y="111"/>
                      <a:pt x="519" y="104"/>
                      <a:pt x="515" y="105"/>
                    </a:cubicBezTo>
                    <a:cubicBezTo>
                      <a:pt x="512" y="106"/>
                      <a:pt x="506" y="108"/>
                      <a:pt x="506" y="104"/>
                    </a:cubicBezTo>
                    <a:cubicBezTo>
                      <a:pt x="506" y="101"/>
                      <a:pt x="512" y="103"/>
                      <a:pt x="516" y="102"/>
                    </a:cubicBezTo>
                    <a:cubicBezTo>
                      <a:pt x="519" y="102"/>
                      <a:pt x="514" y="97"/>
                      <a:pt x="509" y="98"/>
                    </a:cubicBezTo>
                    <a:cubicBezTo>
                      <a:pt x="504" y="100"/>
                      <a:pt x="500" y="100"/>
                      <a:pt x="496" y="96"/>
                    </a:cubicBezTo>
                    <a:cubicBezTo>
                      <a:pt x="492" y="91"/>
                      <a:pt x="485" y="89"/>
                      <a:pt x="483" y="99"/>
                    </a:cubicBezTo>
                    <a:cubicBezTo>
                      <a:pt x="482" y="108"/>
                      <a:pt x="475" y="103"/>
                      <a:pt x="472" y="106"/>
                    </a:cubicBezTo>
                    <a:cubicBezTo>
                      <a:pt x="469" y="110"/>
                      <a:pt x="475" y="112"/>
                      <a:pt x="482" y="112"/>
                    </a:cubicBezTo>
                    <a:cubicBezTo>
                      <a:pt x="489" y="112"/>
                      <a:pt x="494" y="119"/>
                      <a:pt x="490" y="119"/>
                    </a:cubicBezTo>
                    <a:cubicBezTo>
                      <a:pt x="487" y="119"/>
                      <a:pt x="489" y="123"/>
                      <a:pt x="485" y="122"/>
                    </a:cubicBezTo>
                    <a:cubicBezTo>
                      <a:pt x="482" y="120"/>
                      <a:pt x="478" y="122"/>
                      <a:pt x="481" y="125"/>
                    </a:cubicBezTo>
                    <a:cubicBezTo>
                      <a:pt x="483" y="128"/>
                      <a:pt x="480" y="129"/>
                      <a:pt x="480" y="132"/>
                    </a:cubicBezTo>
                    <a:cubicBezTo>
                      <a:pt x="480" y="135"/>
                      <a:pt x="475" y="132"/>
                      <a:pt x="469" y="132"/>
                    </a:cubicBezTo>
                    <a:cubicBezTo>
                      <a:pt x="464" y="131"/>
                      <a:pt x="454" y="133"/>
                      <a:pt x="447" y="134"/>
                    </a:cubicBezTo>
                    <a:cubicBezTo>
                      <a:pt x="440" y="136"/>
                      <a:pt x="433" y="133"/>
                      <a:pt x="430" y="130"/>
                    </a:cubicBezTo>
                    <a:cubicBezTo>
                      <a:pt x="427" y="127"/>
                      <a:pt x="423" y="127"/>
                      <a:pt x="418" y="127"/>
                    </a:cubicBezTo>
                    <a:cubicBezTo>
                      <a:pt x="413" y="127"/>
                      <a:pt x="414" y="123"/>
                      <a:pt x="408" y="122"/>
                    </a:cubicBezTo>
                    <a:cubicBezTo>
                      <a:pt x="401" y="122"/>
                      <a:pt x="403" y="117"/>
                      <a:pt x="402" y="113"/>
                    </a:cubicBezTo>
                    <a:cubicBezTo>
                      <a:pt x="401" y="110"/>
                      <a:pt x="388" y="111"/>
                      <a:pt x="383" y="114"/>
                    </a:cubicBezTo>
                    <a:cubicBezTo>
                      <a:pt x="379" y="117"/>
                      <a:pt x="369" y="116"/>
                      <a:pt x="367" y="121"/>
                    </a:cubicBezTo>
                    <a:cubicBezTo>
                      <a:pt x="364" y="127"/>
                      <a:pt x="369" y="126"/>
                      <a:pt x="372" y="126"/>
                    </a:cubicBezTo>
                    <a:cubicBezTo>
                      <a:pt x="376" y="126"/>
                      <a:pt x="375" y="122"/>
                      <a:pt x="382" y="123"/>
                    </a:cubicBezTo>
                    <a:cubicBezTo>
                      <a:pt x="389" y="124"/>
                      <a:pt x="394" y="115"/>
                      <a:pt x="397" y="118"/>
                    </a:cubicBezTo>
                    <a:cubicBezTo>
                      <a:pt x="400" y="121"/>
                      <a:pt x="385" y="127"/>
                      <a:pt x="379" y="128"/>
                    </a:cubicBezTo>
                    <a:cubicBezTo>
                      <a:pt x="372" y="129"/>
                      <a:pt x="374" y="134"/>
                      <a:pt x="380" y="144"/>
                    </a:cubicBezTo>
                    <a:cubicBezTo>
                      <a:pt x="386" y="153"/>
                      <a:pt x="377" y="148"/>
                      <a:pt x="377" y="152"/>
                    </a:cubicBezTo>
                    <a:cubicBezTo>
                      <a:pt x="377" y="157"/>
                      <a:pt x="366" y="151"/>
                      <a:pt x="370" y="149"/>
                    </a:cubicBezTo>
                    <a:cubicBezTo>
                      <a:pt x="375" y="148"/>
                      <a:pt x="373" y="143"/>
                      <a:pt x="369" y="140"/>
                    </a:cubicBezTo>
                    <a:cubicBezTo>
                      <a:pt x="365" y="137"/>
                      <a:pt x="363" y="140"/>
                      <a:pt x="363" y="137"/>
                    </a:cubicBezTo>
                    <a:cubicBezTo>
                      <a:pt x="364" y="133"/>
                      <a:pt x="359" y="137"/>
                      <a:pt x="356" y="134"/>
                    </a:cubicBezTo>
                    <a:cubicBezTo>
                      <a:pt x="352" y="131"/>
                      <a:pt x="351" y="129"/>
                      <a:pt x="346" y="132"/>
                    </a:cubicBezTo>
                    <a:cubicBezTo>
                      <a:pt x="341" y="134"/>
                      <a:pt x="336" y="133"/>
                      <a:pt x="325" y="135"/>
                    </a:cubicBezTo>
                    <a:cubicBezTo>
                      <a:pt x="315" y="137"/>
                      <a:pt x="295" y="136"/>
                      <a:pt x="292" y="133"/>
                    </a:cubicBezTo>
                    <a:cubicBezTo>
                      <a:pt x="288" y="129"/>
                      <a:pt x="301" y="123"/>
                      <a:pt x="305" y="124"/>
                    </a:cubicBezTo>
                    <a:cubicBezTo>
                      <a:pt x="308" y="125"/>
                      <a:pt x="306" y="120"/>
                      <a:pt x="300" y="116"/>
                    </a:cubicBezTo>
                    <a:cubicBezTo>
                      <a:pt x="295" y="111"/>
                      <a:pt x="282" y="108"/>
                      <a:pt x="282" y="111"/>
                    </a:cubicBezTo>
                    <a:cubicBezTo>
                      <a:pt x="282" y="114"/>
                      <a:pt x="275" y="111"/>
                      <a:pt x="266" y="110"/>
                    </a:cubicBezTo>
                    <a:cubicBezTo>
                      <a:pt x="256" y="108"/>
                      <a:pt x="255" y="105"/>
                      <a:pt x="249" y="104"/>
                    </a:cubicBezTo>
                    <a:cubicBezTo>
                      <a:pt x="243" y="104"/>
                      <a:pt x="234" y="102"/>
                      <a:pt x="227" y="97"/>
                    </a:cubicBezTo>
                    <a:cubicBezTo>
                      <a:pt x="220" y="91"/>
                      <a:pt x="204" y="93"/>
                      <a:pt x="202" y="98"/>
                    </a:cubicBezTo>
                    <a:cubicBezTo>
                      <a:pt x="200" y="103"/>
                      <a:pt x="194" y="103"/>
                      <a:pt x="189" y="103"/>
                    </a:cubicBezTo>
                    <a:cubicBezTo>
                      <a:pt x="183" y="103"/>
                      <a:pt x="191" y="96"/>
                      <a:pt x="189" y="95"/>
                    </a:cubicBezTo>
                    <a:cubicBezTo>
                      <a:pt x="187" y="94"/>
                      <a:pt x="189" y="87"/>
                      <a:pt x="185" y="87"/>
                    </a:cubicBezTo>
                    <a:cubicBezTo>
                      <a:pt x="181" y="86"/>
                      <a:pt x="178" y="103"/>
                      <a:pt x="170" y="103"/>
                    </a:cubicBezTo>
                    <a:cubicBezTo>
                      <a:pt x="163" y="102"/>
                      <a:pt x="159" y="85"/>
                      <a:pt x="153" y="80"/>
                    </a:cubicBezTo>
                    <a:cubicBezTo>
                      <a:pt x="147" y="76"/>
                      <a:pt x="141" y="75"/>
                      <a:pt x="146" y="82"/>
                    </a:cubicBezTo>
                    <a:cubicBezTo>
                      <a:pt x="152" y="89"/>
                      <a:pt x="142" y="84"/>
                      <a:pt x="142" y="89"/>
                    </a:cubicBezTo>
                    <a:cubicBezTo>
                      <a:pt x="143" y="93"/>
                      <a:pt x="134" y="98"/>
                      <a:pt x="134" y="96"/>
                    </a:cubicBezTo>
                    <a:cubicBezTo>
                      <a:pt x="134" y="93"/>
                      <a:pt x="129" y="91"/>
                      <a:pt x="123" y="98"/>
                    </a:cubicBezTo>
                    <a:cubicBezTo>
                      <a:pt x="117" y="105"/>
                      <a:pt x="113" y="104"/>
                      <a:pt x="112" y="101"/>
                    </a:cubicBezTo>
                    <a:cubicBezTo>
                      <a:pt x="112" y="99"/>
                      <a:pt x="94" y="108"/>
                      <a:pt x="95" y="111"/>
                    </a:cubicBezTo>
                    <a:cubicBezTo>
                      <a:pt x="96" y="114"/>
                      <a:pt x="92" y="116"/>
                      <a:pt x="87" y="116"/>
                    </a:cubicBezTo>
                    <a:cubicBezTo>
                      <a:pt x="83" y="115"/>
                      <a:pt x="86" y="111"/>
                      <a:pt x="90" y="109"/>
                    </a:cubicBezTo>
                    <a:cubicBezTo>
                      <a:pt x="94" y="107"/>
                      <a:pt x="106" y="98"/>
                      <a:pt x="112" y="97"/>
                    </a:cubicBezTo>
                    <a:cubicBezTo>
                      <a:pt x="118" y="96"/>
                      <a:pt x="129" y="91"/>
                      <a:pt x="130" y="88"/>
                    </a:cubicBezTo>
                    <a:cubicBezTo>
                      <a:pt x="130" y="86"/>
                      <a:pt x="124" y="88"/>
                      <a:pt x="120" y="87"/>
                    </a:cubicBezTo>
                    <a:cubicBezTo>
                      <a:pt x="116" y="86"/>
                      <a:pt x="109" y="91"/>
                      <a:pt x="102" y="94"/>
                    </a:cubicBezTo>
                    <a:cubicBezTo>
                      <a:pt x="95" y="97"/>
                      <a:pt x="88" y="96"/>
                      <a:pt x="90" y="100"/>
                    </a:cubicBezTo>
                    <a:cubicBezTo>
                      <a:pt x="92" y="104"/>
                      <a:pt x="83" y="99"/>
                      <a:pt x="82" y="102"/>
                    </a:cubicBezTo>
                    <a:cubicBezTo>
                      <a:pt x="80" y="105"/>
                      <a:pt x="77" y="102"/>
                      <a:pt x="79" y="100"/>
                    </a:cubicBezTo>
                    <a:cubicBezTo>
                      <a:pt x="82" y="99"/>
                      <a:pt x="73" y="96"/>
                      <a:pt x="73" y="98"/>
                    </a:cubicBezTo>
                    <a:cubicBezTo>
                      <a:pt x="73" y="100"/>
                      <a:pt x="72" y="102"/>
                      <a:pt x="66" y="102"/>
                    </a:cubicBezTo>
                    <a:cubicBezTo>
                      <a:pt x="60" y="102"/>
                      <a:pt x="54" y="106"/>
                      <a:pt x="58" y="109"/>
                    </a:cubicBezTo>
                    <a:cubicBezTo>
                      <a:pt x="62" y="112"/>
                      <a:pt x="64" y="114"/>
                      <a:pt x="62" y="116"/>
                    </a:cubicBezTo>
                    <a:cubicBezTo>
                      <a:pt x="60" y="118"/>
                      <a:pt x="54" y="110"/>
                      <a:pt x="45" y="111"/>
                    </a:cubicBezTo>
                    <a:cubicBezTo>
                      <a:pt x="36" y="112"/>
                      <a:pt x="19" y="101"/>
                      <a:pt x="19" y="99"/>
                    </a:cubicBezTo>
                    <a:cubicBezTo>
                      <a:pt x="19" y="97"/>
                      <a:pt x="8" y="98"/>
                      <a:pt x="0" y="9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1" y="269"/>
                      <a:pt x="2" y="270"/>
                      <a:pt x="3" y="270"/>
                    </a:cubicBezTo>
                    <a:cubicBezTo>
                      <a:pt x="4" y="269"/>
                      <a:pt x="5" y="268"/>
                      <a:pt x="6" y="268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9" y="269"/>
                      <a:pt x="11" y="269"/>
                      <a:pt x="14" y="267"/>
                    </a:cubicBezTo>
                    <a:cubicBezTo>
                      <a:pt x="15" y="267"/>
                      <a:pt x="16" y="267"/>
                      <a:pt x="17" y="267"/>
                    </a:cubicBezTo>
                    <a:cubicBezTo>
                      <a:pt x="22" y="267"/>
                      <a:pt x="24" y="271"/>
                      <a:pt x="24" y="275"/>
                    </a:cubicBezTo>
                    <a:cubicBezTo>
                      <a:pt x="24" y="276"/>
                      <a:pt x="27" y="278"/>
                      <a:pt x="29" y="279"/>
                    </a:cubicBezTo>
                    <a:cubicBezTo>
                      <a:pt x="31" y="281"/>
                      <a:pt x="33" y="283"/>
                      <a:pt x="35" y="285"/>
                    </a:cubicBezTo>
                    <a:cubicBezTo>
                      <a:pt x="36" y="286"/>
                      <a:pt x="36" y="286"/>
                      <a:pt x="36" y="287"/>
                    </a:cubicBezTo>
                    <a:cubicBezTo>
                      <a:pt x="38" y="289"/>
                      <a:pt x="39" y="291"/>
                      <a:pt x="40" y="291"/>
                    </a:cubicBezTo>
                    <a:cubicBezTo>
                      <a:pt x="40" y="291"/>
                      <a:pt x="41" y="290"/>
                      <a:pt x="41" y="290"/>
                    </a:cubicBezTo>
                    <a:cubicBezTo>
                      <a:pt x="42" y="289"/>
                      <a:pt x="44" y="289"/>
                      <a:pt x="45" y="288"/>
                    </a:cubicBezTo>
                    <a:cubicBezTo>
                      <a:pt x="48" y="287"/>
                      <a:pt x="50" y="286"/>
                      <a:pt x="50" y="284"/>
                    </a:cubicBezTo>
                    <a:cubicBezTo>
                      <a:pt x="50" y="280"/>
                      <a:pt x="55" y="278"/>
                      <a:pt x="60" y="278"/>
                    </a:cubicBezTo>
                    <a:cubicBezTo>
                      <a:pt x="66" y="278"/>
                      <a:pt x="70" y="281"/>
                      <a:pt x="70" y="285"/>
                    </a:cubicBezTo>
                    <a:cubicBezTo>
                      <a:pt x="70" y="286"/>
                      <a:pt x="73" y="289"/>
                      <a:pt x="77" y="292"/>
                    </a:cubicBezTo>
                    <a:cubicBezTo>
                      <a:pt x="82" y="297"/>
                      <a:pt x="89" y="303"/>
                      <a:pt x="94" y="311"/>
                    </a:cubicBezTo>
                    <a:cubicBezTo>
                      <a:pt x="96" y="315"/>
                      <a:pt x="97" y="318"/>
                      <a:pt x="99" y="320"/>
                    </a:cubicBezTo>
                    <a:cubicBezTo>
                      <a:pt x="103" y="328"/>
                      <a:pt x="104" y="330"/>
                      <a:pt x="113" y="334"/>
                    </a:cubicBezTo>
                    <a:cubicBezTo>
                      <a:pt x="125" y="339"/>
                      <a:pt x="127" y="342"/>
                      <a:pt x="125" y="349"/>
                    </a:cubicBezTo>
                    <a:cubicBezTo>
                      <a:pt x="124" y="349"/>
                      <a:pt x="125" y="350"/>
                      <a:pt x="126" y="351"/>
                    </a:cubicBezTo>
                    <a:cubicBezTo>
                      <a:pt x="128" y="353"/>
                      <a:pt x="129" y="354"/>
                      <a:pt x="129" y="356"/>
                    </a:cubicBezTo>
                    <a:cubicBezTo>
                      <a:pt x="129" y="358"/>
                      <a:pt x="128" y="359"/>
                      <a:pt x="126" y="360"/>
                    </a:cubicBezTo>
                    <a:cubicBezTo>
                      <a:pt x="124" y="361"/>
                      <a:pt x="121" y="363"/>
                      <a:pt x="119" y="365"/>
                    </a:cubicBezTo>
                    <a:cubicBezTo>
                      <a:pt x="118" y="366"/>
                      <a:pt x="118" y="366"/>
                      <a:pt x="118" y="366"/>
                    </a:cubicBezTo>
                    <a:cubicBezTo>
                      <a:pt x="119" y="367"/>
                      <a:pt x="120" y="368"/>
                      <a:pt x="122" y="369"/>
                    </a:cubicBezTo>
                    <a:cubicBezTo>
                      <a:pt x="125" y="372"/>
                      <a:pt x="117" y="372"/>
                      <a:pt x="119" y="374"/>
                    </a:cubicBezTo>
                    <a:cubicBezTo>
                      <a:pt x="122" y="376"/>
                      <a:pt x="119" y="380"/>
                      <a:pt x="121" y="383"/>
                    </a:cubicBezTo>
                    <a:cubicBezTo>
                      <a:pt x="124" y="385"/>
                      <a:pt x="128" y="384"/>
                      <a:pt x="131" y="382"/>
                    </a:cubicBezTo>
                    <a:cubicBezTo>
                      <a:pt x="134" y="380"/>
                      <a:pt x="136" y="385"/>
                      <a:pt x="133" y="389"/>
                    </a:cubicBezTo>
                    <a:cubicBezTo>
                      <a:pt x="131" y="392"/>
                      <a:pt x="136" y="395"/>
                      <a:pt x="138" y="392"/>
                    </a:cubicBezTo>
                    <a:cubicBezTo>
                      <a:pt x="140" y="390"/>
                      <a:pt x="145" y="397"/>
                      <a:pt x="147" y="398"/>
                    </a:cubicBezTo>
                    <a:cubicBezTo>
                      <a:pt x="150" y="399"/>
                      <a:pt x="152" y="403"/>
                      <a:pt x="148" y="403"/>
                    </a:cubicBezTo>
                    <a:cubicBezTo>
                      <a:pt x="144" y="403"/>
                      <a:pt x="145" y="410"/>
                      <a:pt x="148" y="410"/>
                    </a:cubicBezTo>
                    <a:cubicBezTo>
                      <a:pt x="150" y="410"/>
                      <a:pt x="150" y="414"/>
                      <a:pt x="150" y="416"/>
                    </a:cubicBezTo>
                    <a:cubicBezTo>
                      <a:pt x="150" y="418"/>
                      <a:pt x="159" y="421"/>
                      <a:pt x="162" y="420"/>
                    </a:cubicBezTo>
                    <a:cubicBezTo>
                      <a:pt x="165" y="419"/>
                      <a:pt x="168" y="422"/>
                      <a:pt x="170" y="425"/>
                    </a:cubicBezTo>
                    <a:cubicBezTo>
                      <a:pt x="171" y="428"/>
                      <a:pt x="177" y="430"/>
                      <a:pt x="180" y="428"/>
                    </a:cubicBezTo>
                    <a:cubicBezTo>
                      <a:pt x="182" y="426"/>
                      <a:pt x="183" y="431"/>
                      <a:pt x="184" y="435"/>
                    </a:cubicBezTo>
                    <a:cubicBezTo>
                      <a:pt x="184" y="438"/>
                      <a:pt x="189" y="436"/>
                      <a:pt x="192" y="436"/>
                    </a:cubicBezTo>
                    <a:cubicBezTo>
                      <a:pt x="195" y="436"/>
                      <a:pt x="197" y="440"/>
                      <a:pt x="199" y="439"/>
                    </a:cubicBezTo>
                    <a:cubicBezTo>
                      <a:pt x="203" y="438"/>
                      <a:pt x="204" y="444"/>
                      <a:pt x="207" y="448"/>
                    </a:cubicBezTo>
                    <a:cubicBezTo>
                      <a:pt x="517" y="446"/>
                      <a:pt x="517" y="446"/>
                      <a:pt x="517" y="446"/>
                    </a:cubicBezTo>
                    <a:cubicBezTo>
                      <a:pt x="517" y="444"/>
                      <a:pt x="518" y="441"/>
                      <a:pt x="521" y="441"/>
                    </a:cubicBezTo>
                    <a:close/>
                    <a:moveTo>
                      <a:pt x="264" y="164"/>
                    </a:moveTo>
                    <a:cubicBezTo>
                      <a:pt x="258" y="173"/>
                      <a:pt x="255" y="174"/>
                      <a:pt x="249" y="173"/>
                    </a:cubicBezTo>
                    <a:cubicBezTo>
                      <a:pt x="242" y="171"/>
                      <a:pt x="238" y="175"/>
                      <a:pt x="241" y="177"/>
                    </a:cubicBezTo>
                    <a:cubicBezTo>
                      <a:pt x="245" y="179"/>
                      <a:pt x="245" y="181"/>
                      <a:pt x="238" y="183"/>
                    </a:cubicBezTo>
                    <a:cubicBezTo>
                      <a:pt x="231" y="185"/>
                      <a:pt x="226" y="190"/>
                      <a:pt x="223" y="189"/>
                    </a:cubicBezTo>
                    <a:cubicBezTo>
                      <a:pt x="221" y="189"/>
                      <a:pt x="235" y="178"/>
                      <a:pt x="232" y="176"/>
                    </a:cubicBezTo>
                    <a:cubicBezTo>
                      <a:pt x="228" y="173"/>
                      <a:pt x="218" y="180"/>
                      <a:pt x="218" y="184"/>
                    </a:cubicBezTo>
                    <a:cubicBezTo>
                      <a:pt x="218" y="187"/>
                      <a:pt x="212" y="187"/>
                      <a:pt x="208" y="187"/>
                    </a:cubicBezTo>
                    <a:cubicBezTo>
                      <a:pt x="204" y="187"/>
                      <a:pt x="199" y="183"/>
                      <a:pt x="203" y="183"/>
                    </a:cubicBezTo>
                    <a:cubicBezTo>
                      <a:pt x="207" y="182"/>
                      <a:pt x="204" y="178"/>
                      <a:pt x="210" y="176"/>
                    </a:cubicBezTo>
                    <a:cubicBezTo>
                      <a:pt x="215" y="174"/>
                      <a:pt x="209" y="171"/>
                      <a:pt x="210" y="169"/>
                    </a:cubicBezTo>
                    <a:cubicBezTo>
                      <a:pt x="212" y="167"/>
                      <a:pt x="222" y="171"/>
                      <a:pt x="222" y="167"/>
                    </a:cubicBezTo>
                    <a:cubicBezTo>
                      <a:pt x="223" y="163"/>
                      <a:pt x="212" y="160"/>
                      <a:pt x="208" y="162"/>
                    </a:cubicBezTo>
                    <a:cubicBezTo>
                      <a:pt x="205" y="165"/>
                      <a:pt x="196" y="170"/>
                      <a:pt x="186" y="166"/>
                    </a:cubicBezTo>
                    <a:cubicBezTo>
                      <a:pt x="183" y="165"/>
                      <a:pt x="212" y="162"/>
                      <a:pt x="216" y="157"/>
                    </a:cubicBezTo>
                    <a:cubicBezTo>
                      <a:pt x="221" y="153"/>
                      <a:pt x="243" y="148"/>
                      <a:pt x="244" y="152"/>
                    </a:cubicBezTo>
                    <a:cubicBezTo>
                      <a:pt x="246" y="156"/>
                      <a:pt x="233" y="158"/>
                      <a:pt x="239" y="162"/>
                    </a:cubicBezTo>
                    <a:cubicBezTo>
                      <a:pt x="245" y="166"/>
                      <a:pt x="256" y="163"/>
                      <a:pt x="258" y="159"/>
                    </a:cubicBezTo>
                    <a:cubicBezTo>
                      <a:pt x="260" y="156"/>
                      <a:pt x="271" y="156"/>
                      <a:pt x="264" y="164"/>
                    </a:cubicBezTo>
                    <a:close/>
                    <a:moveTo>
                      <a:pt x="327" y="245"/>
                    </a:moveTo>
                    <a:cubicBezTo>
                      <a:pt x="320" y="251"/>
                      <a:pt x="320" y="250"/>
                      <a:pt x="314" y="251"/>
                    </a:cubicBezTo>
                    <a:cubicBezTo>
                      <a:pt x="307" y="252"/>
                      <a:pt x="312" y="259"/>
                      <a:pt x="304" y="259"/>
                    </a:cubicBezTo>
                    <a:cubicBezTo>
                      <a:pt x="296" y="260"/>
                      <a:pt x="276" y="261"/>
                      <a:pt x="273" y="256"/>
                    </a:cubicBezTo>
                    <a:cubicBezTo>
                      <a:pt x="272" y="255"/>
                      <a:pt x="284" y="256"/>
                      <a:pt x="285" y="252"/>
                    </a:cubicBezTo>
                    <a:cubicBezTo>
                      <a:pt x="286" y="249"/>
                      <a:pt x="289" y="244"/>
                      <a:pt x="294" y="244"/>
                    </a:cubicBezTo>
                    <a:cubicBezTo>
                      <a:pt x="299" y="244"/>
                      <a:pt x="298" y="237"/>
                      <a:pt x="290" y="233"/>
                    </a:cubicBezTo>
                    <a:cubicBezTo>
                      <a:pt x="282" y="229"/>
                      <a:pt x="302" y="227"/>
                      <a:pt x="307" y="233"/>
                    </a:cubicBezTo>
                    <a:cubicBezTo>
                      <a:pt x="311" y="239"/>
                      <a:pt x="319" y="244"/>
                      <a:pt x="324" y="239"/>
                    </a:cubicBezTo>
                    <a:cubicBezTo>
                      <a:pt x="328" y="235"/>
                      <a:pt x="354" y="222"/>
                      <a:pt x="354" y="228"/>
                    </a:cubicBezTo>
                    <a:cubicBezTo>
                      <a:pt x="354" y="234"/>
                      <a:pt x="335" y="238"/>
                      <a:pt x="327" y="245"/>
                    </a:cubicBezTo>
                    <a:close/>
                    <a:moveTo>
                      <a:pt x="501" y="426"/>
                    </a:moveTo>
                    <a:cubicBezTo>
                      <a:pt x="496" y="427"/>
                      <a:pt x="502" y="412"/>
                      <a:pt x="492" y="406"/>
                    </a:cubicBezTo>
                    <a:cubicBezTo>
                      <a:pt x="480" y="400"/>
                      <a:pt x="475" y="388"/>
                      <a:pt x="475" y="381"/>
                    </a:cubicBezTo>
                    <a:cubicBezTo>
                      <a:pt x="475" y="375"/>
                      <a:pt x="485" y="372"/>
                      <a:pt x="489" y="377"/>
                    </a:cubicBezTo>
                    <a:cubicBezTo>
                      <a:pt x="493" y="382"/>
                      <a:pt x="499" y="402"/>
                      <a:pt x="502" y="409"/>
                    </a:cubicBezTo>
                    <a:cubicBezTo>
                      <a:pt x="506" y="415"/>
                      <a:pt x="506" y="426"/>
                      <a:pt x="501" y="4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2198"/>
              <p:cNvSpPr>
                <a:spLocks/>
              </p:cNvSpPr>
              <p:nvPr/>
            </p:nvSpPr>
            <p:spPr bwMode="auto">
              <a:xfrm>
                <a:off x="2010989" y="2123011"/>
                <a:ext cx="33451" cy="21582"/>
              </a:xfrm>
              <a:custGeom>
                <a:avLst/>
                <a:gdLst>
                  <a:gd name="T0" fmla="*/ 16 w 19"/>
                  <a:gd name="T1" fmla="*/ 6 h 12"/>
                  <a:gd name="T2" fmla="*/ 1 w 19"/>
                  <a:gd name="T3" fmla="*/ 3 h 12"/>
                  <a:gd name="T4" fmla="*/ 16 w 19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6" y="6"/>
                    </a:moveTo>
                    <a:cubicBezTo>
                      <a:pt x="19" y="0"/>
                      <a:pt x="0" y="1"/>
                      <a:pt x="1" y="3"/>
                    </a:cubicBezTo>
                    <a:cubicBezTo>
                      <a:pt x="5" y="7"/>
                      <a:pt x="14" y="12"/>
                      <a:pt x="1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2199"/>
              <p:cNvSpPr>
                <a:spLocks/>
              </p:cNvSpPr>
              <p:nvPr/>
            </p:nvSpPr>
            <p:spPr bwMode="auto">
              <a:xfrm>
                <a:off x="1849308" y="2137399"/>
                <a:ext cx="157964" cy="77335"/>
              </a:xfrm>
              <a:custGeom>
                <a:avLst/>
                <a:gdLst>
                  <a:gd name="T0" fmla="*/ 3 w 89"/>
                  <a:gd name="T1" fmla="*/ 36 h 45"/>
                  <a:gd name="T2" fmla="*/ 7 w 89"/>
                  <a:gd name="T3" fmla="*/ 43 h 45"/>
                  <a:gd name="T4" fmla="*/ 15 w 89"/>
                  <a:gd name="T5" fmla="*/ 41 h 45"/>
                  <a:gd name="T6" fmla="*/ 24 w 89"/>
                  <a:gd name="T7" fmla="*/ 36 h 45"/>
                  <a:gd name="T8" fmla="*/ 32 w 89"/>
                  <a:gd name="T9" fmla="*/ 45 h 45"/>
                  <a:gd name="T10" fmla="*/ 42 w 89"/>
                  <a:gd name="T11" fmla="*/ 36 h 45"/>
                  <a:gd name="T12" fmla="*/ 49 w 89"/>
                  <a:gd name="T13" fmla="*/ 31 h 45"/>
                  <a:gd name="T14" fmla="*/ 56 w 89"/>
                  <a:gd name="T15" fmla="*/ 21 h 45"/>
                  <a:gd name="T16" fmla="*/ 59 w 89"/>
                  <a:gd name="T17" fmla="*/ 31 h 45"/>
                  <a:gd name="T18" fmla="*/ 70 w 89"/>
                  <a:gd name="T19" fmla="*/ 28 h 45"/>
                  <a:gd name="T20" fmla="*/ 79 w 89"/>
                  <a:gd name="T21" fmla="*/ 24 h 45"/>
                  <a:gd name="T22" fmla="*/ 79 w 89"/>
                  <a:gd name="T23" fmla="*/ 15 h 45"/>
                  <a:gd name="T24" fmla="*/ 86 w 89"/>
                  <a:gd name="T25" fmla="*/ 9 h 45"/>
                  <a:gd name="T26" fmla="*/ 77 w 89"/>
                  <a:gd name="T27" fmla="*/ 4 h 45"/>
                  <a:gd name="T28" fmla="*/ 70 w 89"/>
                  <a:gd name="T29" fmla="*/ 9 h 45"/>
                  <a:gd name="T30" fmla="*/ 55 w 89"/>
                  <a:gd name="T31" fmla="*/ 7 h 45"/>
                  <a:gd name="T32" fmla="*/ 34 w 89"/>
                  <a:gd name="T33" fmla="*/ 18 h 45"/>
                  <a:gd name="T34" fmla="*/ 18 w 89"/>
                  <a:gd name="T35" fmla="*/ 28 h 45"/>
                  <a:gd name="T36" fmla="*/ 3 w 89"/>
                  <a:gd name="T3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45">
                    <a:moveTo>
                      <a:pt x="3" y="36"/>
                    </a:moveTo>
                    <a:cubicBezTo>
                      <a:pt x="7" y="38"/>
                      <a:pt x="3" y="45"/>
                      <a:pt x="7" y="43"/>
                    </a:cubicBezTo>
                    <a:cubicBezTo>
                      <a:pt x="11" y="41"/>
                      <a:pt x="12" y="40"/>
                      <a:pt x="15" y="41"/>
                    </a:cubicBezTo>
                    <a:cubicBezTo>
                      <a:pt x="21" y="43"/>
                      <a:pt x="22" y="38"/>
                      <a:pt x="24" y="36"/>
                    </a:cubicBezTo>
                    <a:cubicBezTo>
                      <a:pt x="27" y="33"/>
                      <a:pt x="26" y="45"/>
                      <a:pt x="32" y="45"/>
                    </a:cubicBezTo>
                    <a:cubicBezTo>
                      <a:pt x="38" y="45"/>
                      <a:pt x="37" y="33"/>
                      <a:pt x="42" y="36"/>
                    </a:cubicBezTo>
                    <a:cubicBezTo>
                      <a:pt x="47" y="40"/>
                      <a:pt x="48" y="35"/>
                      <a:pt x="49" y="31"/>
                    </a:cubicBezTo>
                    <a:cubicBezTo>
                      <a:pt x="50" y="28"/>
                      <a:pt x="50" y="22"/>
                      <a:pt x="56" y="21"/>
                    </a:cubicBezTo>
                    <a:cubicBezTo>
                      <a:pt x="61" y="20"/>
                      <a:pt x="57" y="26"/>
                      <a:pt x="59" y="31"/>
                    </a:cubicBezTo>
                    <a:cubicBezTo>
                      <a:pt x="63" y="37"/>
                      <a:pt x="69" y="31"/>
                      <a:pt x="70" y="28"/>
                    </a:cubicBezTo>
                    <a:cubicBezTo>
                      <a:pt x="70" y="25"/>
                      <a:pt x="79" y="27"/>
                      <a:pt x="79" y="24"/>
                    </a:cubicBezTo>
                    <a:cubicBezTo>
                      <a:pt x="78" y="20"/>
                      <a:pt x="81" y="19"/>
                      <a:pt x="79" y="15"/>
                    </a:cubicBezTo>
                    <a:cubicBezTo>
                      <a:pt x="76" y="11"/>
                      <a:pt x="83" y="12"/>
                      <a:pt x="86" y="9"/>
                    </a:cubicBezTo>
                    <a:cubicBezTo>
                      <a:pt x="89" y="6"/>
                      <a:pt x="82" y="9"/>
                      <a:pt x="77" y="4"/>
                    </a:cubicBezTo>
                    <a:cubicBezTo>
                      <a:pt x="72" y="0"/>
                      <a:pt x="70" y="6"/>
                      <a:pt x="70" y="9"/>
                    </a:cubicBezTo>
                    <a:cubicBezTo>
                      <a:pt x="70" y="12"/>
                      <a:pt x="60" y="9"/>
                      <a:pt x="55" y="7"/>
                    </a:cubicBezTo>
                    <a:cubicBezTo>
                      <a:pt x="49" y="5"/>
                      <a:pt x="42" y="14"/>
                      <a:pt x="34" y="18"/>
                    </a:cubicBezTo>
                    <a:cubicBezTo>
                      <a:pt x="26" y="22"/>
                      <a:pt x="26" y="29"/>
                      <a:pt x="18" y="28"/>
                    </a:cubicBezTo>
                    <a:cubicBezTo>
                      <a:pt x="11" y="28"/>
                      <a:pt x="0" y="35"/>
                      <a:pt x="3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2200"/>
              <p:cNvSpPr>
                <a:spLocks/>
              </p:cNvSpPr>
              <p:nvPr/>
            </p:nvSpPr>
            <p:spPr bwMode="auto">
              <a:xfrm>
                <a:off x="1960812" y="2171570"/>
                <a:ext cx="245308" cy="104312"/>
              </a:xfrm>
              <a:custGeom>
                <a:avLst/>
                <a:gdLst>
                  <a:gd name="T0" fmla="*/ 18 w 138"/>
                  <a:gd name="T1" fmla="*/ 14 h 60"/>
                  <a:gd name="T2" fmla="*/ 20 w 138"/>
                  <a:gd name="T3" fmla="*/ 21 h 60"/>
                  <a:gd name="T4" fmla="*/ 19 w 138"/>
                  <a:gd name="T5" fmla="*/ 23 h 60"/>
                  <a:gd name="T6" fmla="*/ 10 w 138"/>
                  <a:gd name="T7" fmla="*/ 31 h 60"/>
                  <a:gd name="T8" fmla="*/ 22 w 138"/>
                  <a:gd name="T9" fmla="*/ 31 h 60"/>
                  <a:gd name="T10" fmla="*/ 2 w 138"/>
                  <a:gd name="T11" fmla="*/ 37 h 60"/>
                  <a:gd name="T12" fmla="*/ 16 w 138"/>
                  <a:gd name="T13" fmla="*/ 41 h 60"/>
                  <a:gd name="T14" fmla="*/ 32 w 138"/>
                  <a:gd name="T15" fmla="*/ 40 h 60"/>
                  <a:gd name="T16" fmla="*/ 41 w 138"/>
                  <a:gd name="T17" fmla="*/ 36 h 60"/>
                  <a:gd name="T18" fmla="*/ 62 w 138"/>
                  <a:gd name="T19" fmla="*/ 38 h 60"/>
                  <a:gd name="T20" fmla="*/ 46 w 138"/>
                  <a:gd name="T21" fmla="*/ 47 h 60"/>
                  <a:gd name="T22" fmla="*/ 45 w 138"/>
                  <a:gd name="T23" fmla="*/ 57 h 60"/>
                  <a:gd name="T24" fmla="*/ 85 w 138"/>
                  <a:gd name="T25" fmla="*/ 45 h 60"/>
                  <a:gd name="T26" fmla="*/ 101 w 138"/>
                  <a:gd name="T27" fmla="*/ 44 h 60"/>
                  <a:gd name="T28" fmla="*/ 127 w 138"/>
                  <a:gd name="T29" fmla="*/ 42 h 60"/>
                  <a:gd name="T30" fmla="*/ 131 w 138"/>
                  <a:gd name="T31" fmla="*/ 19 h 60"/>
                  <a:gd name="T32" fmla="*/ 118 w 138"/>
                  <a:gd name="T33" fmla="*/ 24 h 60"/>
                  <a:gd name="T34" fmla="*/ 105 w 138"/>
                  <a:gd name="T35" fmla="*/ 13 h 60"/>
                  <a:gd name="T36" fmla="*/ 97 w 138"/>
                  <a:gd name="T37" fmla="*/ 1 h 60"/>
                  <a:gd name="T38" fmla="*/ 85 w 138"/>
                  <a:gd name="T39" fmla="*/ 14 h 60"/>
                  <a:gd name="T40" fmla="*/ 86 w 138"/>
                  <a:gd name="T41" fmla="*/ 21 h 60"/>
                  <a:gd name="T42" fmla="*/ 95 w 138"/>
                  <a:gd name="T43" fmla="*/ 30 h 60"/>
                  <a:gd name="T44" fmla="*/ 69 w 138"/>
                  <a:gd name="T45" fmla="*/ 25 h 60"/>
                  <a:gd name="T46" fmla="*/ 42 w 138"/>
                  <a:gd name="T47" fmla="*/ 13 h 60"/>
                  <a:gd name="T48" fmla="*/ 30 w 138"/>
                  <a:gd name="T49" fmla="*/ 7 h 60"/>
                  <a:gd name="T50" fmla="*/ 18 w 138"/>
                  <a:gd name="T51" fmla="*/ 1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60">
                    <a:moveTo>
                      <a:pt x="18" y="14"/>
                    </a:moveTo>
                    <a:cubicBezTo>
                      <a:pt x="11" y="14"/>
                      <a:pt x="12" y="21"/>
                      <a:pt x="20" y="21"/>
                    </a:cubicBezTo>
                    <a:cubicBezTo>
                      <a:pt x="28" y="21"/>
                      <a:pt x="30" y="24"/>
                      <a:pt x="19" y="23"/>
                    </a:cubicBezTo>
                    <a:cubicBezTo>
                      <a:pt x="7" y="23"/>
                      <a:pt x="2" y="33"/>
                      <a:pt x="10" y="31"/>
                    </a:cubicBezTo>
                    <a:cubicBezTo>
                      <a:pt x="18" y="29"/>
                      <a:pt x="28" y="29"/>
                      <a:pt x="22" y="31"/>
                    </a:cubicBezTo>
                    <a:cubicBezTo>
                      <a:pt x="16" y="33"/>
                      <a:pt x="0" y="34"/>
                      <a:pt x="2" y="37"/>
                    </a:cubicBezTo>
                    <a:cubicBezTo>
                      <a:pt x="3" y="39"/>
                      <a:pt x="10" y="39"/>
                      <a:pt x="16" y="41"/>
                    </a:cubicBezTo>
                    <a:cubicBezTo>
                      <a:pt x="23" y="44"/>
                      <a:pt x="27" y="45"/>
                      <a:pt x="32" y="40"/>
                    </a:cubicBezTo>
                    <a:cubicBezTo>
                      <a:pt x="37" y="34"/>
                      <a:pt x="43" y="29"/>
                      <a:pt x="41" y="36"/>
                    </a:cubicBezTo>
                    <a:cubicBezTo>
                      <a:pt x="38" y="44"/>
                      <a:pt x="49" y="38"/>
                      <a:pt x="62" y="38"/>
                    </a:cubicBezTo>
                    <a:cubicBezTo>
                      <a:pt x="76" y="37"/>
                      <a:pt x="60" y="46"/>
                      <a:pt x="46" y="47"/>
                    </a:cubicBezTo>
                    <a:cubicBezTo>
                      <a:pt x="32" y="48"/>
                      <a:pt x="34" y="55"/>
                      <a:pt x="45" y="57"/>
                    </a:cubicBezTo>
                    <a:cubicBezTo>
                      <a:pt x="56" y="60"/>
                      <a:pt x="80" y="50"/>
                      <a:pt x="85" y="45"/>
                    </a:cubicBezTo>
                    <a:cubicBezTo>
                      <a:pt x="91" y="39"/>
                      <a:pt x="96" y="48"/>
                      <a:pt x="101" y="44"/>
                    </a:cubicBezTo>
                    <a:cubicBezTo>
                      <a:pt x="107" y="40"/>
                      <a:pt x="117" y="44"/>
                      <a:pt x="127" y="42"/>
                    </a:cubicBezTo>
                    <a:cubicBezTo>
                      <a:pt x="136" y="40"/>
                      <a:pt x="138" y="22"/>
                      <a:pt x="131" y="19"/>
                    </a:cubicBezTo>
                    <a:cubicBezTo>
                      <a:pt x="124" y="16"/>
                      <a:pt x="124" y="23"/>
                      <a:pt x="118" y="24"/>
                    </a:cubicBezTo>
                    <a:cubicBezTo>
                      <a:pt x="113" y="25"/>
                      <a:pt x="110" y="18"/>
                      <a:pt x="105" y="13"/>
                    </a:cubicBezTo>
                    <a:cubicBezTo>
                      <a:pt x="101" y="9"/>
                      <a:pt x="104" y="0"/>
                      <a:pt x="97" y="1"/>
                    </a:cubicBezTo>
                    <a:cubicBezTo>
                      <a:pt x="91" y="2"/>
                      <a:pt x="77" y="13"/>
                      <a:pt x="85" y="14"/>
                    </a:cubicBezTo>
                    <a:cubicBezTo>
                      <a:pt x="94" y="15"/>
                      <a:pt x="91" y="19"/>
                      <a:pt x="86" y="21"/>
                    </a:cubicBezTo>
                    <a:cubicBezTo>
                      <a:pt x="82" y="23"/>
                      <a:pt x="97" y="27"/>
                      <a:pt x="95" y="30"/>
                    </a:cubicBezTo>
                    <a:cubicBezTo>
                      <a:pt x="93" y="33"/>
                      <a:pt x="70" y="30"/>
                      <a:pt x="69" y="25"/>
                    </a:cubicBezTo>
                    <a:cubicBezTo>
                      <a:pt x="68" y="20"/>
                      <a:pt x="50" y="11"/>
                      <a:pt x="42" y="13"/>
                    </a:cubicBezTo>
                    <a:cubicBezTo>
                      <a:pt x="35" y="15"/>
                      <a:pt x="38" y="7"/>
                      <a:pt x="30" y="7"/>
                    </a:cubicBezTo>
                    <a:cubicBezTo>
                      <a:pt x="23" y="6"/>
                      <a:pt x="25" y="13"/>
                      <a:pt x="18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2201"/>
              <p:cNvSpPr>
                <a:spLocks/>
              </p:cNvSpPr>
              <p:nvPr/>
            </p:nvSpPr>
            <p:spPr bwMode="auto">
              <a:xfrm>
                <a:off x="1635593" y="2912547"/>
                <a:ext cx="50177" cy="55753"/>
              </a:xfrm>
              <a:custGeom>
                <a:avLst/>
                <a:gdLst>
                  <a:gd name="T0" fmla="*/ 9 w 29"/>
                  <a:gd name="T1" fmla="*/ 4 h 32"/>
                  <a:gd name="T2" fmla="*/ 26 w 29"/>
                  <a:gd name="T3" fmla="*/ 29 h 32"/>
                  <a:gd name="T4" fmla="*/ 21 w 29"/>
                  <a:gd name="T5" fmla="*/ 12 h 32"/>
                  <a:gd name="T6" fmla="*/ 9 w 29"/>
                  <a:gd name="T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9" y="4"/>
                    </a:moveTo>
                    <a:cubicBezTo>
                      <a:pt x="0" y="9"/>
                      <a:pt x="22" y="32"/>
                      <a:pt x="26" y="29"/>
                    </a:cubicBezTo>
                    <a:cubicBezTo>
                      <a:pt x="29" y="27"/>
                      <a:pt x="21" y="18"/>
                      <a:pt x="21" y="12"/>
                    </a:cubicBezTo>
                    <a:cubicBezTo>
                      <a:pt x="21" y="6"/>
                      <a:pt x="18" y="0"/>
                      <a:pt x="9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2202"/>
              <p:cNvSpPr>
                <a:spLocks/>
              </p:cNvSpPr>
              <p:nvPr/>
            </p:nvSpPr>
            <p:spPr bwMode="auto">
              <a:xfrm>
                <a:off x="3027531" y="3020456"/>
                <a:ext cx="57610" cy="32373"/>
              </a:xfrm>
              <a:custGeom>
                <a:avLst/>
                <a:gdLst>
                  <a:gd name="T0" fmla="*/ 1 w 33"/>
                  <a:gd name="T1" fmla="*/ 3 h 19"/>
                  <a:gd name="T2" fmla="*/ 32 w 33"/>
                  <a:gd name="T3" fmla="*/ 14 h 19"/>
                  <a:gd name="T4" fmla="*/ 1 w 33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1" y="3"/>
                    </a:moveTo>
                    <a:cubicBezTo>
                      <a:pt x="2" y="7"/>
                      <a:pt x="31" y="19"/>
                      <a:pt x="32" y="14"/>
                    </a:cubicBezTo>
                    <a:cubicBezTo>
                      <a:pt x="33" y="8"/>
                      <a:pt x="0" y="0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2203"/>
              <p:cNvSpPr>
                <a:spLocks/>
              </p:cNvSpPr>
              <p:nvPr/>
            </p:nvSpPr>
            <p:spPr bwMode="auto">
              <a:xfrm>
                <a:off x="1786123" y="2257898"/>
                <a:ext cx="223007" cy="136685"/>
              </a:xfrm>
              <a:custGeom>
                <a:avLst/>
                <a:gdLst>
                  <a:gd name="T0" fmla="*/ 21 w 126"/>
                  <a:gd name="T1" fmla="*/ 62 h 80"/>
                  <a:gd name="T2" fmla="*/ 37 w 126"/>
                  <a:gd name="T3" fmla="*/ 80 h 80"/>
                  <a:gd name="T4" fmla="*/ 44 w 126"/>
                  <a:gd name="T5" fmla="*/ 75 h 80"/>
                  <a:gd name="T6" fmla="*/ 55 w 126"/>
                  <a:gd name="T7" fmla="*/ 72 h 80"/>
                  <a:gd name="T8" fmla="*/ 66 w 126"/>
                  <a:gd name="T9" fmla="*/ 64 h 80"/>
                  <a:gd name="T10" fmla="*/ 77 w 126"/>
                  <a:gd name="T11" fmla="*/ 53 h 80"/>
                  <a:gd name="T12" fmla="*/ 86 w 126"/>
                  <a:gd name="T13" fmla="*/ 42 h 80"/>
                  <a:gd name="T14" fmla="*/ 122 w 126"/>
                  <a:gd name="T15" fmla="*/ 27 h 80"/>
                  <a:gd name="T16" fmla="*/ 108 w 126"/>
                  <a:gd name="T17" fmla="*/ 14 h 80"/>
                  <a:gd name="T18" fmla="*/ 85 w 126"/>
                  <a:gd name="T19" fmla="*/ 12 h 80"/>
                  <a:gd name="T20" fmla="*/ 78 w 126"/>
                  <a:gd name="T21" fmla="*/ 9 h 80"/>
                  <a:gd name="T22" fmla="*/ 55 w 126"/>
                  <a:gd name="T23" fmla="*/ 3 h 80"/>
                  <a:gd name="T24" fmla="*/ 20 w 126"/>
                  <a:gd name="T25" fmla="*/ 8 h 80"/>
                  <a:gd name="T26" fmla="*/ 25 w 126"/>
                  <a:gd name="T27" fmla="*/ 19 h 80"/>
                  <a:gd name="T28" fmla="*/ 17 w 126"/>
                  <a:gd name="T29" fmla="*/ 36 h 80"/>
                  <a:gd name="T30" fmla="*/ 7 w 126"/>
                  <a:gd name="T31" fmla="*/ 53 h 80"/>
                  <a:gd name="T32" fmla="*/ 21 w 126"/>
                  <a:gd name="T33" fmla="*/ 6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80">
                    <a:moveTo>
                      <a:pt x="21" y="62"/>
                    </a:moveTo>
                    <a:cubicBezTo>
                      <a:pt x="30" y="64"/>
                      <a:pt x="31" y="80"/>
                      <a:pt x="37" y="80"/>
                    </a:cubicBezTo>
                    <a:cubicBezTo>
                      <a:pt x="41" y="80"/>
                      <a:pt x="38" y="75"/>
                      <a:pt x="44" y="75"/>
                    </a:cubicBezTo>
                    <a:cubicBezTo>
                      <a:pt x="51" y="75"/>
                      <a:pt x="49" y="72"/>
                      <a:pt x="55" y="72"/>
                    </a:cubicBezTo>
                    <a:cubicBezTo>
                      <a:pt x="61" y="73"/>
                      <a:pt x="66" y="71"/>
                      <a:pt x="66" y="64"/>
                    </a:cubicBezTo>
                    <a:cubicBezTo>
                      <a:pt x="66" y="57"/>
                      <a:pt x="71" y="54"/>
                      <a:pt x="77" y="53"/>
                    </a:cubicBezTo>
                    <a:cubicBezTo>
                      <a:pt x="83" y="51"/>
                      <a:pt x="77" y="44"/>
                      <a:pt x="86" y="42"/>
                    </a:cubicBezTo>
                    <a:cubicBezTo>
                      <a:pt x="94" y="40"/>
                      <a:pt x="118" y="30"/>
                      <a:pt x="122" y="27"/>
                    </a:cubicBezTo>
                    <a:cubicBezTo>
                      <a:pt x="126" y="24"/>
                      <a:pt x="117" y="20"/>
                      <a:pt x="108" y="14"/>
                    </a:cubicBezTo>
                    <a:cubicBezTo>
                      <a:pt x="99" y="9"/>
                      <a:pt x="92" y="7"/>
                      <a:pt x="85" y="12"/>
                    </a:cubicBezTo>
                    <a:cubicBezTo>
                      <a:pt x="78" y="16"/>
                      <a:pt x="83" y="7"/>
                      <a:pt x="78" y="9"/>
                    </a:cubicBezTo>
                    <a:cubicBezTo>
                      <a:pt x="72" y="12"/>
                      <a:pt x="57" y="5"/>
                      <a:pt x="55" y="3"/>
                    </a:cubicBezTo>
                    <a:cubicBezTo>
                      <a:pt x="53" y="0"/>
                      <a:pt x="26" y="8"/>
                      <a:pt x="20" y="8"/>
                    </a:cubicBezTo>
                    <a:cubicBezTo>
                      <a:pt x="13" y="8"/>
                      <a:pt x="20" y="15"/>
                      <a:pt x="25" y="19"/>
                    </a:cubicBezTo>
                    <a:cubicBezTo>
                      <a:pt x="29" y="22"/>
                      <a:pt x="14" y="33"/>
                      <a:pt x="17" y="36"/>
                    </a:cubicBezTo>
                    <a:cubicBezTo>
                      <a:pt x="20" y="38"/>
                      <a:pt x="14" y="45"/>
                      <a:pt x="7" y="53"/>
                    </a:cubicBezTo>
                    <a:cubicBezTo>
                      <a:pt x="0" y="61"/>
                      <a:pt x="12" y="60"/>
                      <a:pt x="21" y="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2204"/>
              <p:cNvSpPr>
                <a:spLocks/>
              </p:cNvSpPr>
              <p:nvPr/>
            </p:nvSpPr>
            <p:spPr bwMode="auto">
              <a:xfrm>
                <a:off x="2505322" y="2286673"/>
                <a:ext cx="596545" cy="413652"/>
              </a:xfrm>
              <a:custGeom>
                <a:avLst/>
                <a:gdLst>
                  <a:gd name="T0" fmla="*/ 215 w 336"/>
                  <a:gd name="T1" fmla="*/ 54 h 241"/>
                  <a:gd name="T2" fmla="*/ 185 w 336"/>
                  <a:gd name="T3" fmla="*/ 44 h 241"/>
                  <a:gd name="T4" fmla="*/ 147 w 336"/>
                  <a:gd name="T5" fmla="*/ 27 h 241"/>
                  <a:gd name="T6" fmla="*/ 127 w 336"/>
                  <a:gd name="T7" fmla="*/ 34 h 241"/>
                  <a:gd name="T8" fmla="*/ 109 w 336"/>
                  <a:gd name="T9" fmla="*/ 21 h 241"/>
                  <a:gd name="T10" fmla="*/ 79 w 336"/>
                  <a:gd name="T11" fmla="*/ 7 h 241"/>
                  <a:gd name="T12" fmla="*/ 59 w 336"/>
                  <a:gd name="T13" fmla="*/ 33 h 241"/>
                  <a:gd name="T14" fmla="*/ 65 w 336"/>
                  <a:gd name="T15" fmla="*/ 52 h 241"/>
                  <a:gd name="T16" fmla="*/ 43 w 336"/>
                  <a:gd name="T17" fmla="*/ 30 h 241"/>
                  <a:gd name="T18" fmla="*/ 61 w 336"/>
                  <a:gd name="T19" fmla="*/ 4 h 241"/>
                  <a:gd name="T20" fmla="*/ 6 w 336"/>
                  <a:gd name="T21" fmla="*/ 54 h 241"/>
                  <a:gd name="T22" fmla="*/ 27 w 336"/>
                  <a:gd name="T23" fmla="*/ 64 h 241"/>
                  <a:gd name="T24" fmla="*/ 32 w 336"/>
                  <a:gd name="T25" fmla="*/ 76 h 241"/>
                  <a:gd name="T26" fmla="*/ 66 w 336"/>
                  <a:gd name="T27" fmla="*/ 82 h 241"/>
                  <a:gd name="T28" fmla="*/ 103 w 336"/>
                  <a:gd name="T29" fmla="*/ 82 h 241"/>
                  <a:gd name="T30" fmla="*/ 127 w 336"/>
                  <a:gd name="T31" fmla="*/ 78 h 241"/>
                  <a:gd name="T32" fmla="*/ 143 w 336"/>
                  <a:gd name="T33" fmla="*/ 81 h 241"/>
                  <a:gd name="T34" fmla="*/ 166 w 336"/>
                  <a:gd name="T35" fmla="*/ 98 h 241"/>
                  <a:gd name="T36" fmla="*/ 172 w 336"/>
                  <a:gd name="T37" fmla="*/ 103 h 241"/>
                  <a:gd name="T38" fmla="*/ 200 w 336"/>
                  <a:gd name="T39" fmla="*/ 125 h 241"/>
                  <a:gd name="T40" fmla="*/ 218 w 336"/>
                  <a:gd name="T41" fmla="*/ 143 h 241"/>
                  <a:gd name="T42" fmla="*/ 219 w 336"/>
                  <a:gd name="T43" fmla="*/ 159 h 241"/>
                  <a:gd name="T44" fmla="*/ 188 w 336"/>
                  <a:gd name="T45" fmla="*/ 168 h 241"/>
                  <a:gd name="T46" fmla="*/ 146 w 336"/>
                  <a:gd name="T47" fmla="*/ 176 h 241"/>
                  <a:gd name="T48" fmla="*/ 165 w 336"/>
                  <a:gd name="T49" fmla="*/ 191 h 241"/>
                  <a:gd name="T50" fmla="*/ 193 w 336"/>
                  <a:gd name="T51" fmla="*/ 188 h 241"/>
                  <a:gd name="T52" fmla="*/ 212 w 336"/>
                  <a:gd name="T53" fmla="*/ 214 h 241"/>
                  <a:gd name="T54" fmla="*/ 274 w 336"/>
                  <a:gd name="T55" fmla="*/ 236 h 241"/>
                  <a:gd name="T56" fmla="*/ 262 w 336"/>
                  <a:gd name="T57" fmla="*/ 209 h 241"/>
                  <a:gd name="T58" fmla="*/ 286 w 336"/>
                  <a:gd name="T59" fmla="*/ 198 h 241"/>
                  <a:gd name="T60" fmla="*/ 256 w 336"/>
                  <a:gd name="T61" fmla="*/ 166 h 241"/>
                  <a:gd name="T62" fmla="*/ 275 w 336"/>
                  <a:gd name="T63" fmla="*/ 159 h 241"/>
                  <a:gd name="T64" fmla="*/ 304 w 336"/>
                  <a:gd name="T65" fmla="*/ 172 h 241"/>
                  <a:gd name="T66" fmla="*/ 330 w 336"/>
                  <a:gd name="T67" fmla="*/ 151 h 241"/>
                  <a:gd name="T68" fmla="*/ 307 w 336"/>
                  <a:gd name="T69" fmla="*/ 134 h 241"/>
                  <a:gd name="T70" fmla="*/ 267 w 336"/>
                  <a:gd name="T71" fmla="*/ 117 h 241"/>
                  <a:gd name="T72" fmla="*/ 268 w 336"/>
                  <a:gd name="T73" fmla="*/ 101 h 241"/>
                  <a:gd name="T74" fmla="*/ 261 w 336"/>
                  <a:gd name="T75" fmla="*/ 89 h 241"/>
                  <a:gd name="T76" fmla="*/ 247 w 336"/>
                  <a:gd name="T77" fmla="*/ 84 h 241"/>
                  <a:gd name="T78" fmla="*/ 232 w 336"/>
                  <a:gd name="T79" fmla="*/ 69 h 241"/>
                  <a:gd name="T80" fmla="*/ 209 w 336"/>
                  <a:gd name="T81" fmla="*/ 67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6" h="241">
                    <a:moveTo>
                      <a:pt x="205" y="63"/>
                    </a:moveTo>
                    <a:cubicBezTo>
                      <a:pt x="210" y="63"/>
                      <a:pt x="216" y="59"/>
                      <a:pt x="215" y="54"/>
                    </a:cubicBezTo>
                    <a:cubicBezTo>
                      <a:pt x="213" y="50"/>
                      <a:pt x="200" y="49"/>
                      <a:pt x="198" y="55"/>
                    </a:cubicBezTo>
                    <a:cubicBezTo>
                      <a:pt x="195" y="60"/>
                      <a:pt x="185" y="49"/>
                      <a:pt x="185" y="44"/>
                    </a:cubicBezTo>
                    <a:cubicBezTo>
                      <a:pt x="185" y="40"/>
                      <a:pt x="169" y="44"/>
                      <a:pt x="171" y="36"/>
                    </a:cubicBezTo>
                    <a:cubicBezTo>
                      <a:pt x="173" y="29"/>
                      <a:pt x="152" y="27"/>
                      <a:pt x="147" y="27"/>
                    </a:cubicBezTo>
                    <a:cubicBezTo>
                      <a:pt x="141" y="27"/>
                      <a:pt x="133" y="31"/>
                      <a:pt x="134" y="36"/>
                    </a:cubicBezTo>
                    <a:cubicBezTo>
                      <a:pt x="135" y="41"/>
                      <a:pt x="128" y="39"/>
                      <a:pt x="127" y="34"/>
                    </a:cubicBezTo>
                    <a:cubicBezTo>
                      <a:pt x="126" y="28"/>
                      <a:pt x="113" y="40"/>
                      <a:pt x="109" y="40"/>
                    </a:cubicBezTo>
                    <a:cubicBezTo>
                      <a:pt x="105" y="40"/>
                      <a:pt x="111" y="25"/>
                      <a:pt x="109" y="21"/>
                    </a:cubicBezTo>
                    <a:cubicBezTo>
                      <a:pt x="107" y="16"/>
                      <a:pt x="104" y="15"/>
                      <a:pt x="101" y="7"/>
                    </a:cubicBezTo>
                    <a:cubicBezTo>
                      <a:pt x="98" y="0"/>
                      <a:pt x="83" y="3"/>
                      <a:pt x="79" y="7"/>
                    </a:cubicBezTo>
                    <a:cubicBezTo>
                      <a:pt x="75" y="12"/>
                      <a:pt x="62" y="10"/>
                      <a:pt x="55" y="17"/>
                    </a:cubicBezTo>
                    <a:cubicBezTo>
                      <a:pt x="48" y="24"/>
                      <a:pt x="56" y="31"/>
                      <a:pt x="59" y="33"/>
                    </a:cubicBezTo>
                    <a:cubicBezTo>
                      <a:pt x="62" y="36"/>
                      <a:pt x="48" y="40"/>
                      <a:pt x="53" y="44"/>
                    </a:cubicBezTo>
                    <a:cubicBezTo>
                      <a:pt x="57" y="48"/>
                      <a:pt x="64" y="46"/>
                      <a:pt x="65" y="52"/>
                    </a:cubicBezTo>
                    <a:cubicBezTo>
                      <a:pt x="65" y="59"/>
                      <a:pt x="48" y="50"/>
                      <a:pt x="46" y="45"/>
                    </a:cubicBezTo>
                    <a:cubicBezTo>
                      <a:pt x="43" y="39"/>
                      <a:pt x="47" y="34"/>
                      <a:pt x="43" y="30"/>
                    </a:cubicBezTo>
                    <a:cubicBezTo>
                      <a:pt x="40" y="26"/>
                      <a:pt x="43" y="21"/>
                      <a:pt x="49" y="14"/>
                    </a:cubicBezTo>
                    <a:cubicBezTo>
                      <a:pt x="56" y="7"/>
                      <a:pt x="61" y="8"/>
                      <a:pt x="61" y="4"/>
                    </a:cubicBezTo>
                    <a:cubicBezTo>
                      <a:pt x="61" y="0"/>
                      <a:pt x="33" y="0"/>
                      <a:pt x="16" y="15"/>
                    </a:cubicBezTo>
                    <a:cubicBezTo>
                      <a:pt x="0" y="30"/>
                      <a:pt x="5" y="50"/>
                      <a:pt x="6" y="54"/>
                    </a:cubicBezTo>
                    <a:cubicBezTo>
                      <a:pt x="7" y="58"/>
                      <a:pt x="21" y="56"/>
                      <a:pt x="30" y="59"/>
                    </a:cubicBezTo>
                    <a:cubicBezTo>
                      <a:pt x="38" y="61"/>
                      <a:pt x="34" y="65"/>
                      <a:pt x="27" y="64"/>
                    </a:cubicBezTo>
                    <a:cubicBezTo>
                      <a:pt x="21" y="63"/>
                      <a:pt x="10" y="61"/>
                      <a:pt x="10" y="65"/>
                    </a:cubicBezTo>
                    <a:cubicBezTo>
                      <a:pt x="11" y="70"/>
                      <a:pt x="24" y="78"/>
                      <a:pt x="32" y="76"/>
                    </a:cubicBezTo>
                    <a:cubicBezTo>
                      <a:pt x="40" y="74"/>
                      <a:pt x="40" y="74"/>
                      <a:pt x="44" y="79"/>
                    </a:cubicBezTo>
                    <a:cubicBezTo>
                      <a:pt x="47" y="83"/>
                      <a:pt x="57" y="82"/>
                      <a:pt x="66" y="82"/>
                    </a:cubicBezTo>
                    <a:cubicBezTo>
                      <a:pt x="76" y="83"/>
                      <a:pt x="87" y="86"/>
                      <a:pt x="91" y="87"/>
                    </a:cubicBezTo>
                    <a:cubicBezTo>
                      <a:pt x="96" y="87"/>
                      <a:pt x="101" y="84"/>
                      <a:pt x="103" y="82"/>
                    </a:cubicBezTo>
                    <a:cubicBezTo>
                      <a:pt x="104" y="79"/>
                      <a:pt x="123" y="86"/>
                      <a:pt x="128" y="85"/>
                    </a:cubicBezTo>
                    <a:cubicBezTo>
                      <a:pt x="134" y="85"/>
                      <a:pt x="130" y="80"/>
                      <a:pt x="127" y="78"/>
                    </a:cubicBezTo>
                    <a:cubicBezTo>
                      <a:pt x="123" y="77"/>
                      <a:pt x="125" y="70"/>
                      <a:pt x="129" y="73"/>
                    </a:cubicBezTo>
                    <a:cubicBezTo>
                      <a:pt x="134" y="75"/>
                      <a:pt x="141" y="77"/>
                      <a:pt x="143" y="81"/>
                    </a:cubicBezTo>
                    <a:cubicBezTo>
                      <a:pt x="144" y="85"/>
                      <a:pt x="148" y="83"/>
                      <a:pt x="149" y="87"/>
                    </a:cubicBezTo>
                    <a:cubicBezTo>
                      <a:pt x="149" y="90"/>
                      <a:pt x="165" y="94"/>
                      <a:pt x="166" y="98"/>
                    </a:cubicBezTo>
                    <a:cubicBezTo>
                      <a:pt x="166" y="102"/>
                      <a:pt x="150" y="104"/>
                      <a:pt x="155" y="108"/>
                    </a:cubicBezTo>
                    <a:cubicBezTo>
                      <a:pt x="159" y="111"/>
                      <a:pt x="166" y="103"/>
                      <a:pt x="172" y="103"/>
                    </a:cubicBezTo>
                    <a:cubicBezTo>
                      <a:pt x="178" y="102"/>
                      <a:pt x="178" y="116"/>
                      <a:pt x="183" y="114"/>
                    </a:cubicBezTo>
                    <a:cubicBezTo>
                      <a:pt x="189" y="111"/>
                      <a:pt x="194" y="116"/>
                      <a:pt x="200" y="125"/>
                    </a:cubicBezTo>
                    <a:cubicBezTo>
                      <a:pt x="206" y="133"/>
                      <a:pt x="199" y="141"/>
                      <a:pt x="200" y="144"/>
                    </a:cubicBezTo>
                    <a:cubicBezTo>
                      <a:pt x="200" y="147"/>
                      <a:pt x="212" y="146"/>
                      <a:pt x="218" y="143"/>
                    </a:cubicBezTo>
                    <a:cubicBezTo>
                      <a:pt x="225" y="139"/>
                      <a:pt x="231" y="147"/>
                      <a:pt x="236" y="151"/>
                    </a:cubicBezTo>
                    <a:cubicBezTo>
                      <a:pt x="241" y="156"/>
                      <a:pt x="217" y="163"/>
                      <a:pt x="219" y="159"/>
                    </a:cubicBezTo>
                    <a:cubicBezTo>
                      <a:pt x="221" y="155"/>
                      <a:pt x="205" y="143"/>
                      <a:pt x="191" y="149"/>
                    </a:cubicBezTo>
                    <a:cubicBezTo>
                      <a:pt x="176" y="154"/>
                      <a:pt x="186" y="163"/>
                      <a:pt x="188" y="168"/>
                    </a:cubicBezTo>
                    <a:cubicBezTo>
                      <a:pt x="189" y="173"/>
                      <a:pt x="175" y="178"/>
                      <a:pt x="161" y="173"/>
                    </a:cubicBezTo>
                    <a:cubicBezTo>
                      <a:pt x="148" y="169"/>
                      <a:pt x="152" y="176"/>
                      <a:pt x="146" y="176"/>
                    </a:cubicBezTo>
                    <a:cubicBezTo>
                      <a:pt x="141" y="176"/>
                      <a:pt x="135" y="185"/>
                      <a:pt x="140" y="190"/>
                    </a:cubicBezTo>
                    <a:cubicBezTo>
                      <a:pt x="145" y="196"/>
                      <a:pt x="156" y="191"/>
                      <a:pt x="165" y="191"/>
                    </a:cubicBezTo>
                    <a:cubicBezTo>
                      <a:pt x="174" y="192"/>
                      <a:pt x="175" y="194"/>
                      <a:pt x="176" y="189"/>
                    </a:cubicBezTo>
                    <a:cubicBezTo>
                      <a:pt x="177" y="184"/>
                      <a:pt x="186" y="187"/>
                      <a:pt x="193" y="188"/>
                    </a:cubicBezTo>
                    <a:cubicBezTo>
                      <a:pt x="199" y="190"/>
                      <a:pt x="198" y="199"/>
                      <a:pt x="206" y="200"/>
                    </a:cubicBezTo>
                    <a:cubicBezTo>
                      <a:pt x="214" y="201"/>
                      <a:pt x="207" y="209"/>
                      <a:pt x="212" y="214"/>
                    </a:cubicBezTo>
                    <a:cubicBezTo>
                      <a:pt x="217" y="220"/>
                      <a:pt x="233" y="217"/>
                      <a:pt x="239" y="223"/>
                    </a:cubicBezTo>
                    <a:cubicBezTo>
                      <a:pt x="245" y="229"/>
                      <a:pt x="271" y="241"/>
                      <a:pt x="274" y="236"/>
                    </a:cubicBezTo>
                    <a:cubicBezTo>
                      <a:pt x="278" y="231"/>
                      <a:pt x="252" y="208"/>
                      <a:pt x="245" y="206"/>
                    </a:cubicBezTo>
                    <a:cubicBezTo>
                      <a:pt x="237" y="204"/>
                      <a:pt x="252" y="202"/>
                      <a:pt x="262" y="209"/>
                    </a:cubicBezTo>
                    <a:cubicBezTo>
                      <a:pt x="271" y="217"/>
                      <a:pt x="285" y="220"/>
                      <a:pt x="292" y="211"/>
                    </a:cubicBezTo>
                    <a:cubicBezTo>
                      <a:pt x="299" y="202"/>
                      <a:pt x="286" y="205"/>
                      <a:pt x="286" y="198"/>
                    </a:cubicBezTo>
                    <a:cubicBezTo>
                      <a:pt x="286" y="192"/>
                      <a:pt x="282" y="183"/>
                      <a:pt x="275" y="183"/>
                    </a:cubicBezTo>
                    <a:cubicBezTo>
                      <a:pt x="268" y="183"/>
                      <a:pt x="250" y="169"/>
                      <a:pt x="256" y="166"/>
                    </a:cubicBezTo>
                    <a:cubicBezTo>
                      <a:pt x="263" y="163"/>
                      <a:pt x="254" y="159"/>
                      <a:pt x="259" y="153"/>
                    </a:cubicBezTo>
                    <a:cubicBezTo>
                      <a:pt x="264" y="148"/>
                      <a:pt x="269" y="158"/>
                      <a:pt x="275" y="159"/>
                    </a:cubicBezTo>
                    <a:cubicBezTo>
                      <a:pt x="281" y="159"/>
                      <a:pt x="282" y="167"/>
                      <a:pt x="292" y="175"/>
                    </a:cubicBezTo>
                    <a:cubicBezTo>
                      <a:pt x="301" y="183"/>
                      <a:pt x="302" y="177"/>
                      <a:pt x="304" y="172"/>
                    </a:cubicBezTo>
                    <a:cubicBezTo>
                      <a:pt x="305" y="166"/>
                      <a:pt x="316" y="171"/>
                      <a:pt x="315" y="165"/>
                    </a:cubicBezTo>
                    <a:cubicBezTo>
                      <a:pt x="315" y="160"/>
                      <a:pt x="324" y="153"/>
                      <a:pt x="330" y="151"/>
                    </a:cubicBezTo>
                    <a:cubicBezTo>
                      <a:pt x="336" y="148"/>
                      <a:pt x="325" y="142"/>
                      <a:pt x="317" y="143"/>
                    </a:cubicBezTo>
                    <a:cubicBezTo>
                      <a:pt x="309" y="143"/>
                      <a:pt x="307" y="138"/>
                      <a:pt x="307" y="134"/>
                    </a:cubicBezTo>
                    <a:cubicBezTo>
                      <a:pt x="307" y="131"/>
                      <a:pt x="292" y="122"/>
                      <a:pt x="287" y="124"/>
                    </a:cubicBezTo>
                    <a:cubicBezTo>
                      <a:pt x="282" y="125"/>
                      <a:pt x="274" y="117"/>
                      <a:pt x="267" y="117"/>
                    </a:cubicBezTo>
                    <a:cubicBezTo>
                      <a:pt x="261" y="116"/>
                      <a:pt x="251" y="111"/>
                      <a:pt x="252" y="104"/>
                    </a:cubicBezTo>
                    <a:cubicBezTo>
                      <a:pt x="253" y="97"/>
                      <a:pt x="265" y="106"/>
                      <a:pt x="268" y="101"/>
                    </a:cubicBezTo>
                    <a:cubicBezTo>
                      <a:pt x="270" y="95"/>
                      <a:pt x="255" y="98"/>
                      <a:pt x="255" y="94"/>
                    </a:cubicBezTo>
                    <a:cubicBezTo>
                      <a:pt x="254" y="90"/>
                      <a:pt x="258" y="92"/>
                      <a:pt x="261" y="89"/>
                    </a:cubicBezTo>
                    <a:cubicBezTo>
                      <a:pt x="264" y="87"/>
                      <a:pt x="259" y="82"/>
                      <a:pt x="255" y="80"/>
                    </a:cubicBezTo>
                    <a:cubicBezTo>
                      <a:pt x="252" y="78"/>
                      <a:pt x="251" y="84"/>
                      <a:pt x="247" y="84"/>
                    </a:cubicBezTo>
                    <a:cubicBezTo>
                      <a:pt x="244" y="84"/>
                      <a:pt x="247" y="78"/>
                      <a:pt x="249" y="75"/>
                    </a:cubicBezTo>
                    <a:cubicBezTo>
                      <a:pt x="252" y="71"/>
                      <a:pt x="238" y="67"/>
                      <a:pt x="232" y="69"/>
                    </a:cubicBezTo>
                    <a:cubicBezTo>
                      <a:pt x="226" y="71"/>
                      <a:pt x="224" y="68"/>
                      <a:pt x="224" y="64"/>
                    </a:cubicBezTo>
                    <a:cubicBezTo>
                      <a:pt x="224" y="60"/>
                      <a:pt x="213" y="64"/>
                      <a:pt x="209" y="67"/>
                    </a:cubicBezTo>
                    <a:cubicBezTo>
                      <a:pt x="205" y="70"/>
                      <a:pt x="200" y="64"/>
                      <a:pt x="2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2205"/>
              <p:cNvSpPr>
                <a:spLocks/>
              </p:cNvSpPr>
              <p:nvPr/>
            </p:nvSpPr>
            <p:spPr bwMode="auto">
              <a:xfrm>
                <a:off x="3126026" y="2980889"/>
                <a:ext cx="143096" cy="124096"/>
              </a:xfrm>
              <a:custGeom>
                <a:avLst/>
                <a:gdLst>
                  <a:gd name="T0" fmla="*/ 44 w 81"/>
                  <a:gd name="T1" fmla="*/ 5 h 72"/>
                  <a:gd name="T2" fmla="*/ 39 w 81"/>
                  <a:gd name="T3" fmla="*/ 2 h 72"/>
                  <a:gd name="T4" fmla="*/ 21 w 81"/>
                  <a:gd name="T5" fmla="*/ 27 h 72"/>
                  <a:gd name="T6" fmla="*/ 16 w 81"/>
                  <a:gd name="T7" fmla="*/ 38 h 72"/>
                  <a:gd name="T8" fmla="*/ 9 w 81"/>
                  <a:gd name="T9" fmla="*/ 44 h 72"/>
                  <a:gd name="T10" fmla="*/ 6 w 81"/>
                  <a:gd name="T11" fmla="*/ 58 h 72"/>
                  <a:gd name="T12" fmla="*/ 23 w 81"/>
                  <a:gd name="T13" fmla="*/ 58 h 72"/>
                  <a:gd name="T14" fmla="*/ 39 w 81"/>
                  <a:gd name="T15" fmla="*/ 55 h 72"/>
                  <a:gd name="T16" fmla="*/ 50 w 81"/>
                  <a:gd name="T17" fmla="*/ 58 h 72"/>
                  <a:gd name="T18" fmla="*/ 47 w 81"/>
                  <a:gd name="T19" fmla="*/ 66 h 72"/>
                  <a:gd name="T20" fmla="*/ 57 w 81"/>
                  <a:gd name="T21" fmla="*/ 62 h 72"/>
                  <a:gd name="T22" fmla="*/ 64 w 81"/>
                  <a:gd name="T23" fmla="*/ 65 h 72"/>
                  <a:gd name="T24" fmla="*/ 78 w 81"/>
                  <a:gd name="T25" fmla="*/ 66 h 72"/>
                  <a:gd name="T26" fmla="*/ 73 w 81"/>
                  <a:gd name="T27" fmla="*/ 56 h 72"/>
                  <a:gd name="T28" fmla="*/ 72 w 81"/>
                  <a:gd name="T29" fmla="*/ 50 h 72"/>
                  <a:gd name="T30" fmla="*/ 67 w 81"/>
                  <a:gd name="T31" fmla="*/ 48 h 72"/>
                  <a:gd name="T32" fmla="*/ 68 w 81"/>
                  <a:gd name="T33" fmla="*/ 37 h 72"/>
                  <a:gd name="T34" fmla="*/ 59 w 81"/>
                  <a:gd name="T35" fmla="*/ 34 h 72"/>
                  <a:gd name="T36" fmla="*/ 49 w 81"/>
                  <a:gd name="T37" fmla="*/ 32 h 72"/>
                  <a:gd name="T38" fmla="*/ 44 w 81"/>
                  <a:gd name="T39" fmla="*/ 26 h 72"/>
                  <a:gd name="T40" fmla="*/ 35 w 81"/>
                  <a:gd name="T41" fmla="*/ 26 h 72"/>
                  <a:gd name="T42" fmla="*/ 36 w 81"/>
                  <a:gd name="T43" fmla="*/ 18 h 72"/>
                  <a:gd name="T44" fmla="*/ 44 w 81"/>
                  <a:gd name="T45" fmla="*/ 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72">
                    <a:moveTo>
                      <a:pt x="44" y="5"/>
                    </a:moveTo>
                    <a:cubicBezTo>
                      <a:pt x="49" y="3"/>
                      <a:pt x="44" y="0"/>
                      <a:pt x="39" y="2"/>
                    </a:cubicBezTo>
                    <a:cubicBezTo>
                      <a:pt x="34" y="4"/>
                      <a:pt x="21" y="22"/>
                      <a:pt x="21" y="27"/>
                    </a:cubicBezTo>
                    <a:cubicBezTo>
                      <a:pt x="21" y="32"/>
                      <a:pt x="20" y="38"/>
                      <a:pt x="16" y="38"/>
                    </a:cubicBezTo>
                    <a:cubicBezTo>
                      <a:pt x="11" y="37"/>
                      <a:pt x="6" y="42"/>
                      <a:pt x="9" y="44"/>
                    </a:cubicBezTo>
                    <a:cubicBezTo>
                      <a:pt x="13" y="47"/>
                      <a:pt x="0" y="54"/>
                      <a:pt x="6" y="58"/>
                    </a:cubicBezTo>
                    <a:cubicBezTo>
                      <a:pt x="10" y="60"/>
                      <a:pt x="17" y="57"/>
                      <a:pt x="23" y="58"/>
                    </a:cubicBezTo>
                    <a:cubicBezTo>
                      <a:pt x="29" y="58"/>
                      <a:pt x="34" y="59"/>
                      <a:pt x="39" y="55"/>
                    </a:cubicBezTo>
                    <a:cubicBezTo>
                      <a:pt x="44" y="51"/>
                      <a:pt x="44" y="58"/>
                      <a:pt x="50" y="58"/>
                    </a:cubicBezTo>
                    <a:cubicBezTo>
                      <a:pt x="55" y="57"/>
                      <a:pt x="47" y="62"/>
                      <a:pt x="47" y="66"/>
                    </a:cubicBezTo>
                    <a:cubicBezTo>
                      <a:pt x="47" y="69"/>
                      <a:pt x="53" y="64"/>
                      <a:pt x="57" y="62"/>
                    </a:cubicBezTo>
                    <a:cubicBezTo>
                      <a:pt x="61" y="60"/>
                      <a:pt x="66" y="62"/>
                      <a:pt x="64" y="65"/>
                    </a:cubicBezTo>
                    <a:cubicBezTo>
                      <a:pt x="62" y="68"/>
                      <a:pt x="75" y="72"/>
                      <a:pt x="78" y="66"/>
                    </a:cubicBezTo>
                    <a:cubicBezTo>
                      <a:pt x="81" y="61"/>
                      <a:pt x="75" y="53"/>
                      <a:pt x="73" y="56"/>
                    </a:cubicBezTo>
                    <a:cubicBezTo>
                      <a:pt x="71" y="60"/>
                      <a:pt x="68" y="54"/>
                      <a:pt x="72" y="50"/>
                    </a:cubicBezTo>
                    <a:cubicBezTo>
                      <a:pt x="76" y="47"/>
                      <a:pt x="71" y="46"/>
                      <a:pt x="67" y="48"/>
                    </a:cubicBezTo>
                    <a:cubicBezTo>
                      <a:pt x="63" y="50"/>
                      <a:pt x="64" y="39"/>
                      <a:pt x="68" y="37"/>
                    </a:cubicBezTo>
                    <a:cubicBezTo>
                      <a:pt x="72" y="35"/>
                      <a:pt x="59" y="31"/>
                      <a:pt x="59" y="34"/>
                    </a:cubicBezTo>
                    <a:cubicBezTo>
                      <a:pt x="59" y="38"/>
                      <a:pt x="50" y="36"/>
                      <a:pt x="49" y="32"/>
                    </a:cubicBezTo>
                    <a:cubicBezTo>
                      <a:pt x="48" y="29"/>
                      <a:pt x="42" y="28"/>
                      <a:pt x="44" y="26"/>
                    </a:cubicBezTo>
                    <a:cubicBezTo>
                      <a:pt x="46" y="23"/>
                      <a:pt x="36" y="22"/>
                      <a:pt x="35" y="26"/>
                    </a:cubicBezTo>
                    <a:cubicBezTo>
                      <a:pt x="34" y="30"/>
                      <a:pt x="31" y="23"/>
                      <a:pt x="36" y="18"/>
                    </a:cubicBezTo>
                    <a:cubicBezTo>
                      <a:pt x="41" y="13"/>
                      <a:pt x="40" y="8"/>
                      <a:pt x="4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2206"/>
              <p:cNvSpPr>
                <a:spLocks/>
              </p:cNvSpPr>
              <p:nvPr/>
            </p:nvSpPr>
            <p:spPr bwMode="auto">
              <a:xfrm>
                <a:off x="2758064" y="2486305"/>
                <a:ext cx="59469" cy="44962"/>
              </a:xfrm>
              <a:custGeom>
                <a:avLst/>
                <a:gdLst>
                  <a:gd name="T0" fmla="*/ 28 w 34"/>
                  <a:gd name="T1" fmla="*/ 19 h 26"/>
                  <a:gd name="T2" fmla="*/ 29 w 34"/>
                  <a:gd name="T3" fmla="*/ 4 h 26"/>
                  <a:gd name="T4" fmla="*/ 15 w 34"/>
                  <a:gd name="T5" fmla="*/ 0 h 26"/>
                  <a:gd name="T6" fmla="*/ 5 w 34"/>
                  <a:gd name="T7" fmla="*/ 18 h 26"/>
                  <a:gd name="T8" fmla="*/ 28 w 34"/>
                  <a:gd name="T9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6">
                    <a:moveTo>
                      <a:pt x="28" y="19"/>
                    </a:moveTo>
                    <a:cubicBezTo>
                      <a:pt x="34" y="18"/>
                      <a:pt x="33" y="9"/>
                      <a:pt x="29" y="4"/>
                    </a:cubicBezTo>
                    <a:cubicBezTo>
                      <a:pt x="27" y="0"/>
                      <a:pt x="20" y="0"/>
                      <a:pt x="15" y="0"/>
                    </a:cubicBezTo>
                    <a:cubicBezTo>
                      <a:pt x="9" y="1"/>
                      <a:pt x="0" y="9"/>
                      <a:pt x="5" y="18"/>
                    </a:cubicBezTo>
                    <a:cubicBezTo>
                      <a:pt x="10" y="26"/>
                      <a:pt x="22" y="20"/>
                      <a:pt x="28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2207"/>
              <p:cNvSpPr>
                <a:spLocks/>
              </p:cNvSpPr>
              <p:nvPr/>
            </p:nvSpPr>
            <p:spPr bwMode="auto">
              <a:xfrm>
                <a:off x="2460721" y="1882014"/>
                <a:ext cx="650438" cy="318332"/>
              </a:xfrm>
              <a:custGeom>
                <a:avLst/>
                <a:gdLst>
                  <a:gd name="T0" fmla="*/ 25 w 366"/>
                  <a:gd name="T1" fmla="*/ 47 h 186"/>
                  <a:gd name="T2" fmla="*/ 26 w 366"/>
                  <a:gd name="T3" fmla="*/ 59 h 186"/>
                  <a:gd name="T4" fmla="*/ 65 w 366"/>
                  <a:gd name="T5" fmla="*/ 67 h 186"/>
                  <a:gd name="T6" fmla="*/ 101 w 366"/>
                  <a:gd name="T7" fmla="*/ 75 h 186"/>
                  <a:gd name="T8" fmla="*/ 149 w 366"/>
                  <a:gd name="T9" fmla="*/ 62 h 186"/>
                  <a:gd name="T10" fmla="*/ 112 w 366"/>
                  <a:gd name="T11" fmla="*/ 80 h 186"/>
                  <a:gd name="T12" fmla="*/ 107 w 366"/>
                  <a:gd name="T13" fmla="*/ 89 h 186"/>
                  <a:gd name="T14" fmla="*/ 72 w 366"/>
                  <a:gd name="T15" fmla="*/ 99 h 186"/>
                  <a:gd name="T16" fmla="*/ 115 w 366"/>
                  <a:gd name="T17" fmla="*/ 126 h 186"/>
                  <a:gd name="T18" fmla="*/ 55 w 366"/>
                  <a:gd name="T19" fmla="*/ 133 h 186"/>
                  <a:gd name="T20" fmla="*/ 80 w 366"/>
                  <a:gd name="T21" fmla="*/ 141 h 186"/>
                  <a:gd name="T22" fmla="*/ 78 w 366"/>
                  <a:gd name="T23" fmla="*/ 154 h 186"/>
                  <a:gd name="T24" fmla="*/ 57 w 366"/>
                  <a:gd name="T25" fmla="*/ 155 h 186"/>
                  <a:gd name="T26" fmla="*/ 33 w 366"/>
                  <a:gd name="T27" fmla="*/ 174 h 186"/>
                  <a:gd name="T28" fmla="*/ 90 w 366"/>
                  <a:gd name="T29" fmla="*/ 179 h 186"/>
                  <a:gd name="T30" fmla="*/ 130 w 366"/>
                  <a:gd name="T31" fmla="*/ 182 h 186"/>
                  <a:gd name="T32" fmla="*/ 161 w 366"/>
                  <a:gd name="T33" fmla="*/ 176 h 186"/>
                  <a:gd name="T34" fmla="*/ 152 w 366"/>
                  <a:gd name="T35" fmla="*/ 166 h 186"/>
                  <a:gd name="T36" fmla="*/ 129 w 366"/>
                  <a:gd name="T37" fmla="*/ 155 h 186"/>
                  <a:gd name="T38" fmla="*/ 161 w 366"/>
                  <a:gd name="T39" fmla="*/ 143 h 186"/>
                  <a:gd name="T40" fmla="*/ 204 w 366"/>
                  <a:gd name="T41" fmla="*/ 119 h 186"/>
                  <a:gd name="T42" fmla="*/ 200 w 366"/>
                  <a:gd name="T43" fmla="*/ 106 h 186"/>
                  <a:gd name="T44" fmla="*/ 236 w 366"/>
                  <a:gd name="T45" fmla="*/ 97 h 186"/>
                  <a:gd name="T46" fmla="*/ 281 w 366"/>
                  <a:gd name="T47" fmla="*/ 68 h 186"/>
                  <a:gd name="T48" fmla="*/ 285 w 366"/>
                  <a:gd name="T49" fmla="*/ 50 h 186"/>
                  <a:gd name="T50" fmla="*/ 346 w 366"/>
                  <a:gd name="T51" fmla="*/ 34 h 186"/>
                  <a:gd name="T52" fmla="*/ 331 w 366"/>
                  <a:gd name="T53" fmla="*/ 16 h 186"/>
                  <a:gd name="T54" fmla="*/ 293 w 366"/>
                  <a:gd name="T55" fmla="*/ 16 h 186"/>
                  <a:gd name="T56" fmla="*/ 258 w 366"/>
                  <a:gd name="T57" fmla="*/ 5 h 186"/>
                  <a:gd name="T58" fmla="*/ 218 w 366"/>
                  <a:gd name="T59" fmla="*/ 10 h 186"/>
                  <a:gd name="T60" fmla="*/ 182 w 366"/>
                  <a:gd name="T61" fmla="*/ 8 h 186"/>
                  <a:gd name="T62" fmla="*/ 144 w 366"/>
                  <a:gd name="T63" fmla="*/ 11 h 186"/>
                  <a:gd name="T64" fmla="*/ 131 w 366"/>
                  <a:gd name="T65" fmla="*/ 19 h 186"/>
                  <a:gd name="T66" fmla="*/ 99 w 366"/>
                  <a:gd name="T67" fmla="*/ 27 h 186"/>
                  <a:gd name="T68" fmla="*/ 68 w 366"/>
                  <a:gd name="T69" fmla="*/ 31 h 186"/>
                  <a:gd name="T70" fmla="*/ 43 w 366"/>
                  <a:gd name="T71" fmla="*/ 34 h 186"/>
                  <a:gd name="T72" fmla="*/ 10 w 366"/>
                  <a:gd name="T73" fmla="*/ 4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186">
                    <a:moveTo>
                      <a:pt x="19" y="46"/>
                    </a:moveTo>
                    <a:cubicBezTo>
                      <a:pt x="26" y="41"/>
                      <a:pt x="31" y="44"/>
                      <a:pt x="25" y="47"/>
                    </a:cubicBezTo>
                    <a:cubicBezTo>
                      <a:pt x="19" y="50"/>
                      <a:pt x="21" y="52"/>
                      <a:pt x="30" y="52"/>
                    </a:cubicBezTo>
                    <a:cubicBezTo>
                      <a:pt x="38" y="51"/>
                      <a:pt x="26" y="54"/>
                      <a:pt x="26" y="59"/>
                    </a:cubicBezTo>
                    <a:cubicBezTo>
                      <a:pt x="26" y="64"/>
                      <a:pt x="36" y="61"/>
                      <a:pt x="37" y="66"/>
                    </a:cubicBezTo>
                    <a:cubicBezTo>
                      <a:pt x="37" y="71"/>
                      <a:pt x="59" y="73"/>
                      <a:pt x="65" y="67"/>
                    </a:cubicBezTo>
                    <a:cubicBezTo>
                      <a:pt x="72" y="61"/>
                      <a:pt x="69" y="69"/>
                      <a:pt x="69" y="73"/>
                    </a:cubicBezTo>
                    <a:cubicBezTo>
                      <a:pt x="68" y="77"/>
                      <a:pt x="99" y="80"/>
                      <a:pt x="101" y="75"/>
                    </a:cubicBezTo>
                    <a:cubicBezTo>
                      <a:pt x="102" y="70"/>
                      <a:pt x="107" y="72"/>
                      <a:pt x="113" y="74"/>
                    </a:cubicBezTo>
                    <a:cubicBezTo>
                      <a:pt x="119" y="75"/>
                      <a:pt x="148" y="68"/>
                      <a:pt x="149" y="62"/>
                    </a:cubicBezTo>
                    <a:cubicBezTo>
                      <a:pt x="149" y="56"/>
                      <a:pt x="158" y="65"/>
                      <a:pt x="149" y="72"/>
                    </a:cubicBezTo>
                    <a:cubicBezTo>
                      <a:pt x="139" y="78"/>
                      <a:pt x="120" y="77"/>
                      <a:pt x="112" y="80"/>
                    </a:cubicBezTo>
                    <a:cubicBezTo>
                      <a:pt x="103" y="82"/>
                      <a:pt x="117" y="88"/>
                      <a:pt x="126" y="95"/>
                    </a:cubicBezTo>
                    <a:cubicBezTo>
                      <a:pt x="134" y="101"/>
                      <a:pt x="115" y="98"/>
                      <a:pt x="107" y="89"/>
                    </a:cubicBezTo>
                    <a:cubicBezTo>
                      <a:pt x="99" y="81"/>
                      <a:pt x="81" y="81"/>
                      <a:pt x="71" y="81"/>
                    </a:cubicBezTo>
                    <a:cubicBezTo>
                      <a:pt x="62" y="82"/>
                      <a:pt x="65" y="99"/>
                      <a:pt x="72" y="99"/>
                    </a:cubicBezTo>
                    <a:cubicBezTo>
                      <a:pt x="79" y="99"/>
                      <a:pt x="86" y="102"/>
                      <a:pt x="93" y="113"/>
                    </a:cubicBezTo>
                    <a:cubicBezTo>
                      <a:pt x="100" y="124"/>
                      <a:pt x="115" y="121"/>
                      <a:pt x="115" y="126"/>
                    </a:cubicBezTo>
                    <a:cubicBezTo>
                      <a:pt x="115" y="131"/>
                      <a:pt x="95" y="122"/>
                      <a:pt x="84" y="120"/>
                    </a:cubicBezTo>
                    <a:cubicBezTo>
                      <a:pt x="73" y="118"/>
                      <a:pt x="56" y="125"/>
                      <a:pt x="55" y="133"/>
                    </a:cubicBezTo>
                    <a:cubicBezTo>
                      <a:pt x="55" y="141"/>
                      <a:pt x="71" y="140"/>
                      <a:pt x="82" y="134"/>
                    </a:cubicBezTo>
                    <a:cubicBezTo>
                      <a:pt x="93" y="127"/>
                      <a:pt x="85" y="136"/>
                      <a:pt x="80" y="141"/>
                    </a:cubicBezTo>
                    <a:cubicBezTo>
                      <a:pt x="74" y="146"/>
                      <a:pt x="93" y="150"/>
                      <a:pt x="93" y="156"/>
                    </a:cubicBezTo>
                    <a:cubicBezTo>
                      <a:pt x="93" y="162"/>
                      <a:pt x="79" y="160"/>
                      <a:pt x="78" y="154"/>
                    </a:cubicBezTo>
                    <a:cubicBezTo>
                      <a:pt x="76" y="149"/>
                      <a:pt x="71" y="143"/>
                      <a:pt x="58" y="144"/>
                    </a:cubicBezTo>
                    <a:cubicBezTo>
                      <a:pt x="45" y="145"/>
                      <a:pt x="49" y="154"/>
                      <a:pt x="57" y="155"/>
                    </a:cubicBezTo>
                    <a:cubicBezTo>
                      <a:pt x="65" y="156"/>
                      <a:pt x="65" y="162"/>
                      <a:pt x="56" y="162"/>
                    </a:cubicBezTo>
                    <a:cubicBezTo>
                      <a:pt x="47" y="162"/>
                      <a:pt x="27" y="168"/>
                      <a:pt x="33" y="174"/>
                    </a:cubicBezTo>
                    <a:cubicBezTo>
                      <a:pt x="40" y="180"/>
                      <a:pt x="66" y="174"/>
                      <a:pt x="70" y="178"/>
                    </a:cubicBezTo>
                    <a:cubicBezTo>
                      <a:pt x="75" y="182"/>
                      <a:pt x="87" y="183"/>
                      <a:pt x="90" y="179"/>
                    </a:cubicBezTo>
                    <a:cubicBezTo>
                      <a:pt x="93" y="174"/>
                      <a:pt x="103" y="176"/>
                      <a:pt x="113" y="176"/>
                    </a:cubicBezTo>
                    <a:cubicBezTo>
                      <a:pt x="123" y="176"/>
                      <a:pt x="126" y="178"/>
                      <a:pt x="130" y="182"/>
                    </a:cubicBezTo>
                    <a:cubicBezTo>
                      <a:pt x="135" y="186"/>
                      <a:pt x="143" y="184"/>
                      <a:pt x="148" y="180"/>
                    </a:cubicBezTo>
                    <a:cubicBezTo>
                      <a:pt x="154" y="176"/>
                      <a:pt x="154" y="176"/>
                      <a:pt x="161" y="176"/>
                    </a:cubicBezTo>
                    <a:cubicBezTo>
                      <a:pt x="168" y="176"/>
                      <a:pt x="169" y="172"/>
                      <a:pt x="166" y="166"/>
                    </a:cubicBezTo>
                    <a:cubicBezTo>
                      <a:pt x="162" y="161"/>
                      <a:pt x="153" y="170"/>
                      <a:pt x="152" y="166"/>
                    </a:cubicBezTo>
                    <a:cubicBezTo>
                      <a:pt x="151" y="161"/>
                      <a:pt x="143" y="160"/>
                      <a:pt x="129" y="162"/>
                    </a:cubicBezTo>
                    <a:cubicBezTo>
                      <a:pt x="115" y="164"/>
                      <a:pt x="121" y="153"/>
                      <a:pt x="129" y="155"/>
                    </a:cubicBezTo>
                    <a:cubicBezTo>
                      <a:pt x="138" y="158"/>
                      <a:pt x="149" y="157"/>
                      <a:pt x="159" y="154"/>
                    </a:cubicBezTo>
                    <a:cubicBezTo>
                      <a:pt x="168" y="152"/>
                      <a:pt x="161" y="147"/>
                      <a:pt x="161" y="143"/>
                    </a:cubicBezTo>
                    <a:cubicBezTo>
                      <a:pt x="161" y="139"/>
                      <a:pt x="173" y="142"/>
                      <a:pt x="182" y="142"/>
                    </a:cubicBezTo>
                    <a:cubicBezTo>
                      <a:pt x="191" y="142"/>
                      <a:pt x="204" y="127"/>
                      <a:pt x="204" y="119"/>
                    </a:cubicBezTo>
                    <a:cubicBezTo>
                      <a:pt x="205" y="110"/>
                      <a:pt x="184" y="112"/>
                      <a:pt x="174" y="112"/>
                    </a:cubicBezTo>
                    <a:cubicBezTo>
                      <a:pt x="164" y="112"/>
                      <a:pt x="181" y="105"/>
                      <a:pt x="200" y="106"/>
                    </a:cubicBezTo>
                    <a:cubicBezTo>
                      <a:pt x="219" y="107"/>
                      <a:pt x="210" y="98"/>
                      <a:pt x="214" y="95"/>
                    </a:cubicBezTo>
                    <a:cubicBezTo>
                      <a:pt x="217" y="92"/>
                      <a:pt x="226" y="99"/>
                      <a:pt x="236" y="97"/>
                    </a:cubicBezTo>
                    <a:cubicBezTo>
                      <a:pt x="245" y="95"/>
                      <a:pt x="239" y="87"/>
                      <a:pt x="245" y="87"/>
                    </a:cubicBezTo>
                    <a:cubicBezTo>
                      <a:pt x="250" y="87"/>
                      <a:pt x="260" y="80"/>
                      <a:pt x="281" y="68"/>
                    </a:cubicBezTo>
                    <a:cubicBezTo>
                      <a:pt x="301" y="57"/>
                      <a:pt x="317" y="59"/>
                      <a:pt x="318" y="52"/>
                    </a:cubicBezTo>
                    <a:cubicBezTo>
                      <a:pt x="319" y="46"/>
                      <a:pt x="290" y="52"/>
                      <a:pt x="285" y="50"/>
                    </a:cubicBezTo>
                    <a:cubicBezTo>
                      <a:pt x="280" y="48"/>
                      <a:pt x="305" y="43"/>
                      <a:pt x="311" y="44"/>
                    </a:cubicBezTo>
                    <a:cubicBezTo>
                      <a:pt x="317" y="46"/>
                      <a:pt x="325" y="44"/>
                      <a:pt x="346" y="34"/>
                    </a:cubicBezTo>
                    <a:cubicBezTo>
                      <a:pt x="366" y="24"/>
                      <a:pt x="357" y="22"/>
                      <a:pt x="349" y="23"/>
                    </a:cubicBezTo>
                    <a:cubicBezTo>
                      <a:pt x="340" y="25"/>
                      <a:pt x="331" y="22"/>
                      <a:pt x="331" y="16"/>
                    </a:cubicBezTo>
                    <a:cubicBezTo>
                      <a:pt x="332" y="11"/>
                      <a:pt x="319" y="16"/>
                      <a:pt x="318" y="13"/>
                    </a:cubicBezTo>
                    <a:cubicBezTo>
                      <a:pt x="318" y="10"/>
                      <a:pt x="306" y="11"/>
                      <a:pt x="293" y="16"/>
                    </a:cubicBezTo>
                    <a:cubicBezTo>
                      <a:pt x="280" y="21"/>
                      <a:pt x="292" y="11"/>
                      <a:pt x="297" y="9"/>
                    </a:cubicBezTo>
                    <a:cubicBezTo>
                      <a:pt x="303" y="7"/>
                      <a:pt x="264" y="9"/>
                      <a:pt x="258" y="5"/>
                    </a:cubicBezTo>
                    <a:cubicBezTo>
                      <a:pt x="251" y="0"/>
                      <a:pt x="244" y="12"/>
                      <a:pt x="238" y="6"/>
                    </a:cubicBezTo>
                    <a:cubicBezTo>
                      <a:pt x="232" y="0"/>
                      <a:pt x="216" y="5"/>
                      <a:pt x="218" y="10"/>
                    </a:cubicBezTo>
                    <a:cubicBezTo>
                      <a:pt x="220" y="14"/>
                      <a:pt x="216" y="14"/>
                      <a:pt x="210" y="9"/>
                    </a:cubicBezTo>
                    <a:cubicBezTo>
                      <a:pt x="204" y="4"/>
                      <a:pt x="192" y="10"/>
                      <a:pt x="182" y="8"/>
                    </a:cubicBezTo>
                    <a:cubicBezTo>
                      <a:pt x="171" y="7"/>
                      <a:pt x="176" y="17"/>
                      <a:pt x="164" y="12"/>
                    </a:cubicBezTo>
                    <a:cubicBezTo>
                      <a:pt x="153" y="7"/>
                      <a:pt x="140" y="9"/>
                      <a:pt x="144" y="11"/>
                    </a:cubicBezTo>
                    <a:cubicBezTo>
                      <a:pt x="147" y="12"/>
                      <a:pt x="143" y="15"/>
                      <a:pt x="138" y="14"/>
                    </a:cubicBezTo>
                    <a:cubicBezTo>
                      <a:pt x="133" y="12"/>
                      <a:pt x="128" y="14"/>
                      <a:pt x="131" y="19"/>
                    </a:cubicBezTo>
                    <a:cubicBezTo>
                      <a:pt x="133" y="24"/>
                      <a:pt x="112" y="18"/>
                      <a:pt x="112" y="23"/>
                    </a:cubicBezTo>
                    <a:cubicBezTo>
                      <a:pt x="112" y="29"/>
                      <a:pt x="105" y="32"/>
                      <a:pt x="99" y="27"/>
                    </a:cubicBezTo>
                    <a:cubicBezTo>
                      <a:pt x="93" y="22"/>
                      <a:pt x="74" y="20"/>
                      <a:pt x="79" y="25"/>
                    </a:cubicBezTo>
                    <a:cubicBezTo>
                      <a:pt x="85" y="29"/>
                      <a:pt x="62" y="27"/>
                      <a:pt x="68" y="31"/>
                    </a:cubicBezTo>
                    <a:cubicBezTo>
                      <a:pt x="74" y="36"/>
                      <a:pt x="61" y="39"/>
                      <a:pt x="61" y="37"/>
                    </a:cubicBezTo>
                    <a:cubicBezTo>
                      <a:pt x="61" y="34"/>
                      <a:pt x="48" y="30"/>
                      <a:pt x="43" y="34"/>
                    </a:cubicBezTo>
                    <a:cubicBezTo>
                      <a:pt x="38" y="39"/>
                      <a:pt x="37" y="44"/>
                      <a:pt x="34" y="41"/>
                    </a:cubicBezTo>
                    <a:cubicBezTo>
                      <a:pt x="32" y="38"/>
                      <a:pt x="21" y="39"/>
                      <a:pt x="10" y="43"/>
                    </a:cubicBezTo>
                    <a:cubicBezTo>
                      <a:pt x="0" y="47"/>
                      <a:pt x="12" y="50"/>
                      <a:pt x="19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2208"/>
              <p:cNvSpPr>
                <a:spLocks/>
              </p:cNvSpPr>
              <p:nvPr/>
            </p:nvSpPr>
            <p:spPr bwMode="auto">
              <a:xfrm>
                <a:off x="2033290" y="2090638"/>
                <a:ext cx="94778" cy="30574"/>
              </a:xfrm>
              <a:custGeom>
                <a:avLst/>
                <a:gdLst>
                  <a:gd name="T0" fmla="*/ 20 w 53"/>
                  <a:gd name="T1" fmla="*/ 13 h 17"/>
                  <a:gd name="T2" fmla="*/ 34 w 53"/>
                  <a:gd name="T3" fmla="*/ 11 h 17"/>
                  <a:gd name="T4" fmla="*/ 53 w 53"/>
                  <a:gd name="T5" fmla="*/ 9 h 17"/>
                  <a:gd name="T6" fmla="*/ 28 w 53"/>
                  <a:gd name="T7" fmla="*/ 3 h 17"/>
                  <a:gd name="T8" fmla="*/ 7 w 53"/>
                  <a:gd name="T9" fmla="*/ 12 h 17"/>
                  <a:gd name="T10" fmla="*/ 20 w 53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7">
                    <a:moveTo>
                      <a:pt x="20" y="13"/>
                    </a:moveTo>
                    <a:cubicBezTo>
                      <a:pt x="25" y="15"/>
                      <a:pt x="30" y="8"/>
                      <a:pt x="34" y="11"/>
                    </a:cubicBezTo>
                    <a:cubicBezTo>
                      <a:pt x="37" y="14"/>
                      <a:pt x="53" y="17"/>
                      <a:pt x="53" y="9"/>
                    </a:cubicBezTo>
                    <a:cubicBezTo>
                      <a:pt x="53" y="1"/>
                      <a:pt x="33" y="0"/>
                      <a:pt x="28" y="3"/>
                    </a:cubicBezTo>
                    <a:cubicBezTo>
                      <a:pt x="23" y="6"/>
                      <a:pt x="0" y="7"/>
                      <a:pt x="7" y="12"/>
                    </a:cubicBezTo>
                    <a:cubicBezTo>
                      <a:pt x="11" y="15"/>
                      <a:pt x="15" y="11"/>
                      <a:pt x="2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2209"/>
              <p:cNvSpPr>
                <a:spLocks/>
              </p:cNvSpPr>
              <p:nvPr/>
            </p:nvSpPr>
            <p:spPr bwMode="auto">
              <a:xfrm>
                <a:off x="2050015" y="2119414"/>
                <a:ext cx="74336" cy="37768"/>
              </a:xfrm>
              <a:custGeom>
                <a:avLst/>
                <a:gdLst>
                  <a:gd name="T0" fmla="*/ 36 w 42"/>
                  <a:gd name="T1" fmla="*/ 6 h 22"/>
                  <a:gd name="T2" fmla="*/ 29 w 42"/>
                  <a:gd name="T3" fmla="*/ 2 h 22"/>
                  <a:gd name="T4" fmla="*/ 0 w 42"/>
                  <a:gd name="T5" fmla="*/ 11 h 22"/>
                  <a:gd name="T6" fmla="*/ 15 w 42"/>
                  <a:gd name="T7" fmla="*/ 21 h 22"/>
                  <a:gd name="T8" fmla="*/ 31 w 42"/>
                  <a:gd name="T9" fmla="*/ 11 h 22"/>
                  <a:gd name="T10" fmla="*/ 36 w 42"/>
                  <a:gd name="T1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22">
                    <a:moveTo>
                      <a:pt x="36" y="6"/>
                    </a:moveTo>
                    <a:cubicBezTo>
                      <a:pt x="42" y="5"/>
                      <a:pt x="39" y="0"/>
                      <a:pt x="29" y="2"/>
                    </a:cubicBezTo>
                    <a:cubicBezTo>
                      <a:pt x="18" y="3"/>
                      <a:pt x="0" y="3"/>
                      <a:pt x="0" y="11"/>
                    </a:cubicBezTo>
                    <a:cubicBezTo>
                      <a:pt x="0" y="17"/>
                      <a:pt x="4" y="20"/>
                      <a:pt x="15" y="21"/>
                    </a:cubicBezTo>
                    <a:cubicBezTo>
                      <a:pt x="27" y="22"/>
                      <a:pt x="37" y="11"/>
                      <a:pt x="31" y="11"/>
                    </a:cubicBezTo>
                    <a:cubicBezTo>
                      <a:pt x="26" y="11"/>
                      <a:pt x="29" y="7"/>
                      <a:pt x="3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2210"/>
              <p:cNvSpPr>
                <a:spLocks/>
              </p:cNvSpPr>
              <p:nvPr/>
            </p:nvSpPr>
            <p:spPr bwMode="auto">
              <a:xfrm>
                <a:off x="1821433" y="3042038"/>
                <a:ext cx="1150347" cy="544941"/>
              </a:xfrm>
              <a:custGeom>
                <a:avLst/>
                <a:gdLst>
                  <a:gd name="T0" fmla="*/ 307 w 649"/>
                  <a:gd name="T1" fmla="*/ 283 h 318"/>
                  <a:gd name="T2" fmla="*/ 323 w 649"/>
                  <a:gd name="T3" fmla="*/ 273 h 318"/>
                  <a:gd name="T4" fmla="*/ 342 w 649"/>
                  <a:gd name="T5" fmla="*/ 260 h 318"/>
                  <a:gd name="T6" fmla="*/ 353 w 649"/>
                  <a:gd name="T7" fmla="*/ 257 h 318"/>
                  <a:gd name="T8" fmla="*/ 376 w 649"/>
                  <a:gd name="T9" fmla="*/ 264 h 318"/>
                  <a:gd name="T10" fmla="*/ 387 w 649"/>
                  <a:gd name="T11" fmla="*/ 264 h 318"/>
                  <a:gd name="T12" fmla="*/ 393 w 649"/>
                  <a:gd name="T13" fmla="*/ 260 h 318"/>
                  <a:gd name="T14" fmla="*/ 409 w 649"/>
                  <a:gd name="T15" fmla="*/ 252 h 318"/>
                  <a:gd name="T16" fmla="*/ 431 w 649"/>
                  <a:gd name="T17" fmla="*/ 251 h 318"/>
                  <a:gd name="T18" fmla="*/ 461 w 649"/>
                  <a:gd name="T19" fmla="*/ 257 h 318"/>
                  <a:gd name="T20" fmla="*/ 475 w 649"/>
                  <a:gd name="T21" fmla="*/ 288 h 318"/>
                  <a:gd name="T22" fmla="*/ 494 w 649"/>
                  <a:gd name="T23" fmla="*/ 318 h 318"/>
                  <a:gd name="T24" fmla="*/ 492 w 649"/>
                  <a:gd name="T25" fmla="*/ 277 h 318"/>
                  <a:gd name="T26" fmla="*/ 507 w 649"/>
                  <a:gd name="T27" fmla="*/ 219 h 318"/>
                  <a:gd name="T28" fmla="*/ 537 w 649"/>
                  <a:gd name="T29" fmla="*/ 198 h 318"/>
                  <a:gd name="T30" fmla="*/ 543 w 649"/>
                  <a:gd name="T31" fmla="*/ 188 h 318"/>
                  <a:gd name="T32" fmla="*/ 547 w 649"/>
                  <a:gd name="T33" fmla="*/ 175 h 318"/>
                  <a:gd name="T34" fmla="*/ 536 w 649"/>
                  <a:gd name="T35" fmla="*/ 158 h 318"/>
                  <a:gd name="T36" fmla="*/ 546 w 649"/>
                  <a:gd name="T37" fmla="*/ 133 h 318"/>
                  <a:gd name="T38" fmla="*/ 552 w 649"/>
                  <a:gd name="T39" fmla="*/ 158 h 318"/>
                  <a:gd name="T40" fmla="*/ 559 w 649"/>
                  <a:gd name="T41" fmla="*/ 140 h 318"/>
                  <a:gd name="T42" fmla="*/ 576 w 649"/>
                  <a:gd name="T43" fmla="*/ 119 h 318"/>
                  <a:gd name="T44" fmla="*/ 573 w 649"/>
                  <a:gd name="T45" fmla="*/ 116 h 318"/>
                  <a:gd name="T46" fmla="*/ 608 w 649"/>
                  <a:gd name="T47" fmla="*/ 105 h 318"/>
                  <a:gd name="T48" fmla="*/ 605 w 649"/>
                  <a:gd name="T49" fmla="*/ 93 h 318"/>
                  <a:gd name="T50" fmla="*/ 624 w 649"/>
                  <a:gd name="T51" fmla="*/ 70 h 318"/>
                  <a:gd name="T52" fmla="*/ 642 w 649"/>
                  <a:gd name="T53" fmla="*/ 66 h 318"/>
                  <a:gd name="T54" fmla="*/ 626 w 649"/>
                  <a:gd name="T55" fmla="*/ 27 h 318"/>
                  <a:gd name="T56" fmla="*/ 560 w 649"/>
                  <a:gd name="T57" fmla="*/ 63 h 318"/>
                  <a:gd name="T58" fmla="*/ 517 w 649"/>
                  <a:gd name="T59" fmla="*/ 89 h 318"/>
                  <a:gd name="T60" fmla="*/ 461 w 649"/>
                  <a:gd name="T61" fmla="*/ 103 h 318"/>
                  <a:gd name="T62" fmla="*/ 472 w 649"/>
                  <a:gd name="T63" fmla="*/ 85 h 318"/>
                  <a:gd name="T64" fmla="*/ 456 w 649"/>
                  <a:gd name="T65" fmla="*/ 78 h 318"/>
                  <a:gd name="T66" fmla="*/ 440 w 649"/>
                  <a:gd name="T67" fmla="*/ 62 h 318"/>
                  <a:gd name="T68" fmla="*/ 412 w 649"/>
                  <a:gd name="T69" fmla="*/ 83 h 318"/>
                  <a:gd name="T70" fmla="*/ 447 w 649"/>
                  <a:gd name="T71" fmla="*/ 45 h 318"/>
                  <a:gd name="T72" fmla="*/ 449 w 649"/>
                  <a:gd name="T73" fmla="*/ 43 h 318"/>
                  <a:gd name="T74" fmla="*/ 413 w 649"/>
                  <a:gd name="T75" fmla="*/ 36 h 318"/>
                  <a:gd name="T76" fmla="*/ 385 w 649"/>
                  <a:gd name="T77" fmla="*/ 41 h 318"/>
                  <a:gd name="T78" fmla="*/ 365 w 649"/>
                  <a:gd name="T79" fmla="*/ 32 h 318"/>
                  <a:gd name="T80" fmla="*/ 368 w 649"/>
                  <a:gd name="T81" fmla="*/ 15 h 318"/>
                  <a:gd name="T82" fmla="*/ 352 w 649"/>
                  <a:gd name="T83" fmla="*/ 11 h 318"/>
                  <a:gd name="T84" fmla="*/ 334 w 649"/>
                  <a:gd name="T85" fmla="*/ 0 h 318"/>
                  <a:gd name="T86" fmla="*/ 26 w 649"/>
                  <a:gd name="T87" fmla="*/ 13 h 318"/>
                  <a:gd name="T88" fmla="*/ 18 w 649"/>
                  <a:gd name="T89" fmla="*/ 22 h 318"/>
                  <a:gd name="T90" fmla="*/ 0 w 649"/>
                  <a:gd name="T91" fmla="*/ 15 h 318"/>
                  <a:gd name="T92" fmla="*/ 8 w 649"/>
                  <a:gd name="T93" fmla="*/ 45 h 318"/>
                  <a:gd name="T94" fmla="*/ 5 w 649"/>
                  <a:gd name="T95" fmla="*/ 87 h 318"/>
                  <a:gd name="T96" fmla="*/ 11 w 649"/>
                  <a:gd name="T97" fmla="*/ 144 h 318"/>
                  <a:gd name="T98" fmla="*/ 32 w 649"/>
                  <a:gd name="T99" fmla="*/ 176 h 318"/>
                  <a:gd name="T100" fmla="*/ 47 w 649"/>
                  <a:gd name="T101" fmla="*/ 199 h 318"/>
                  <a:gd name="T102" fmla="*/ 72 w 649"/>
                  <a:gd name="T103" fmla="*/ 207 h 318"/>
                  <a:gd name="T104" fmla="*/ 123 w 649"/>
                  <a:gd name="T105" fmla="*/ 230 h 318"/>
                  <a:gd name="T106" fmla="*/ 207 w 649"/>
                  <a:gd name="T107" fmla="*/ 235 h 318"/>
                  <a:gd name="T108" fmla="*/ 234 w 649"/>
                  <a:gd name="T109" fmla="*/ 265 h 318"/>
                  <a:gd name="T110" fmla="*/ 273 w 649"/>
                  <a:gd name="T111" fmla="*/ 272 h 318"/>
                  <a:gd name="T112" fmla="*/ 288 w 649"/>
                  <a:gd name="T113" fmla="*/ 301 h 318"/>
                  <a:gd name="T114" fmla="*/ 306 w 649"/>
                  <a:gd name="T115" fmla="*/ 30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9" h="318">
                    <a:moveTo>
                      <a:pt x="303" y="303"/>
                    </a:moveTo>
                    <a:cubicBezTo>
                      <a:pt x="302" y="301"/>
                      <a:pt x="301" y="300"/>
                      <a:pt x="301" y="298"/>
                    </a:cubicBezTo>
                    <a:cubicBezTo>
                      <a:pt x="301" y="296"/>
                      <a:pt x="302" y="295"/>
                      <a:pt x="304" y="294"/>
                    </a:cubicBezTo>
                    <a:cubicBezTo>
                      <a:pt x="306" y="292"/>
                      <a:pt x="306" y="291"/>
                      <a:pt x="305" y="289"/>
                    </a:cubicBezTo>
                    <a:cubicBezTo>
                      <a:pt x="305" y="287"/>
                      <a:pt x="304" y="285"/>
                      <a:pt x="307" y="283"/>
                    </a:cubicBezTo>
                    <a:cubicBezTo>
                      <a:pt x="307" y="283"/>
                      <a:pt x="308" y="282"/>
                      <a:pt x="309" y="282"/>
                    </a:cubicBezTo>
                    <a:cubicBezTo>
                      <a:pt x="311" y="281"/>
                      <a:pt x="314" y="279"/>
                      <a:pt x="314" y="278"/>
                    </a:cubicBezTo>
                    <a:cubicBezTo>
                      <a:pt x="314" y="276"/>
                      <a:pt x="315" y="273"/>
                      <a:pt x="320" y="273"/>
                    </a:cubicBezTo>
                    <a:cubicBezTo>
                      <a:pt x="321" y="273"/>
                      <a:pt x="322" y="273"/>
                      <a:pt x="323" y="273"/>
                    </a:cubicBezTo>
                    <a:cubicBezTo>
                      <a:pt x="323" y="273"/>
                      <a:pt x="323" y="273"/>
                      <a:pt x="323" y="273"/>
                    </a:cubicBezTo>
                    <a:cubicBezTo>
                      <a:pt x="326" y="273"/>
                      <a:pt x="332" y="268"/>
                      <a:pt x="332" y="266"/>
                    </a:cubicBezTo>
                    <a:cubicBezTo>
                      <a:pt x="331" y="265"/>
                      <a:pt x="331" y="264"/>
                      <a:pt x="332" y="263"/>
                    </a:cubicBezTo>
                    <a:cubicBezTo>
                      <a:pt x="333" y="261"/>
                      <a:pt x="335" y="261"/>
                      <a:pt x="336" y="261"/>
                    </a:cubicBezTo>
                    <a:cubicBezTo>
                      <a:pt x="337" y="261"/>
                      <a:pt x="338" y="262"/>
                      <a:pt x="340" y="262"/>
                    </a:cubicBezTo>
                    <a:cubicBezTo>
                      <a:pt x="341" y="262"/>
                      <a:pt x="341" y="262"/>
                      <a:pt x="342" y="260"/>
                    </a:cubicBezTo>
                    <a:cubicBezTo>
                      <a:pt x="342" y="259"/>
                      <a:pt x="343" y="257"/>
                      <a:pt x="346" y="257"/>
                    </a:cubicBezTo>
                    <a:cubicBezTo>
                      <a:pt x="346" y="257"/>
                      <a:pt x="346" y="257"/>
                      <a:pt x="347" y="258"/>
                    </a:cubicBezTo>
                    <a:cubicBezTo>
                      <a:pt x="348" y="258"/>
                      <a:pt x="348" y="258"/>
                      <a:pt x="349" y="258"/>
                    </a:cubicBezTo>
                    <a:cubicBezTo>
                      <a:pt x="349" y="258"/>
                      <a:pt x="350" y="259"/>
                      <a:pt x="350" y="259"/>
                    </a:cubicBezTo>
                    <a:cubicBezTo>
                      <a:pt x="351" y="257"/>
                      <a:pt x="352" y="257"/>
                      <a:pt x="353" y="257"/>
                    </a:cubicBezTo>
                    <a:cubicBezTo>
                      <a:pt x="355" y="257"/>
                      <a:pt x="357" y="258"/>
                      <a:pt x="359" y="260"/>
                    </a:cubicBezTo>
                    <a:cubicBezTo>
                      <a:pt x="360" y="261"/>
                      <a:pt x="362" y="262"/>
                      <a:pt x="363" y="262"/>
                    </a:cubicBezTo>
                    <a:cubicBezTo>
                      <a:pt x="363" y="262"/>
                      <a:pt x="365" y="262"/>
                      <a:pt x="365" y="261"/>
                    </a:cubicBezTo>
                    <a:cubicBezTo>
                      <a:pt x="365" y="259"/>
                      <a:pt x="367" y="258"/>
                      <a:pt x="368" y="258"/>
                    </a:cubicBezTo>
                    <a:cubicBezTo>
                      <a:pt x="370" y="258"/>
                      <a:pt x="372" y="259"/>
                      <a:pt x="376" y="264"/>
                    </a:cubicBezTo>
                    <a:cubicBezTo>
                      <a:pt x="378" y="266"/>
                      <a:pt x="378" y="266"/>
                      <a:pt x="380" y="266"/>
                    </a:cubicBezTo>
                    <a:cubicBezTo>
                      <a:pt x="382" y="266"/>
                      <a:pt x="382" y="266"/>
                      <a:pt x="382" y="266"/>
                    </a:cubicBezTo>
                    <a:cubicBezTo>
                      <a:pt x="382" y="266"/>
                      <a:pt x="383" y="266"/>
                      <a:pt x="384" y="266"/>
                    </a:cubicBezTo>
                    <a:cubicBezTo>
                      <a:pt x="386" y="266"/>
                      <a:pt x="386" y="266"/>
                      <a:pt x="386" y="265"/>
                    </a:cubicBezTo>
                    <a:cubicBezTo>
                      <a:pt x="387" y="265"/>
                      <a:pt x="387" y="264"/>
                      <a:pt x="387" y="264"/>
                    </a:cubicBezTo>
                    <a:cubicBezTo>
                      <a:pt x="387" y="262"/>
                      <a:pt x="388" y="261"/>
                      <a:pt x="389" y="261"/>
                    </a:cubicBezTo>
                    <a:cubicBezTo>
                      <a:pt x="390" y="261"/>
                      <a:pt x="391" y="262"/>
                      <a:pt x="393" y="264"/>
                    </a:cubicBezTo>
                    <a:cubicBezTo>
                      <a:pt x="392" y="263"/>
                      <a:pt x="393" y="262"/>
                      <a:pt x="393" y="261"/>
                    </a:cubicBezTo>
                    <a:cubicBezTo>
                      <a:pt x="393" y="261"/>
                      <a:pt x="393" y="261"/>
                      <a:pt x="393" y="261"/>
                    </a:cubicBezTo>
                    <a:cubicBezTo>
                      <a:pt x="393" y="261"/>
                      <a:pt x="393" y="260"/>
                      <a:pt x="393" y="260"/>
                    </a:cubicBezTo>
                    <a:cubicBezTo>
                      <a:pt x="391" y="259"/>
                      <a:pt x="391" y="258"/>
                      <a:pt x="391" y="256"/>
                    </a:cubicBezTo>
                    <a:cubicBezTo>
                      <a:pt x="392" y="253"/>
                      <a:pt x="399" y="252"/>
                      <a:pt x="403" y="252"/>
                    </a:cubicBezTo>
                    <a:cubicBezTo>
                      <a:pt x="404" y="252"/>
                      <a:pt x="404" y="252"/>
                      <a:pt x="404" y="252"/>
                    </a:cubicBezTo>
                    <a:cubicBezTo>
                      <a:pt x="406" y="252"/>
                      <a:pt x="407" y="252"/>
                      <a:pt x="408" y="252"/>
                    </a:cubicBezTo>
                    <a:cubicBezTo>
                      <a:pt x="408" y="252"/>
                      <a:pt x="409" y="252"/>
                      <a:pt x="409" y="252"/>
                    </a:cubicBezTo>
                    <a:cubicBezTo>
                      <a:pt x="409" y="252"/>
                      <a:pt x="409" y="252"/>
                      <a:pt x="410" y="251"/>
                    </a:cubicBezTo>
                    <a:cubicBezTo>
                      <a:pt x="411" y="249"/>
                      <a:pt x="413" y="248"/>
                      <a:pt x="414" y="248"/>
                    </a:cubicBezTo>
                    <a:cubicBezTo>
                      <a:pt x="416" y="248"/>
                      <a:pt x="418" y="251"/>
                      <a:pt x="418" y="254"/>
                    </a:cubicBezTo>
                    <a:cubicBezTo>
                      <a:pt x="419" y="254"/>
                      <a:pt x="421" y="253"/>
                      <a:pt x="423" y="253"/>
                    </a:cubicBezTo>
                    <a:cubicBezTo>
                      <a:pt x="426" y="252"/>
                      <a:pt x="429" y="251"/>
                      <a:pt x="431" y="251"/>
                    </a:cubicBezTo>
                    <a:cubicBezTo>
                      <a:pt x="437" y="251"/>
                      <a:pt x="443" y="256"/>
                      <a:pt x="444" y="260"/>
                    </a:cubicBezTo>
                    <a:cubicBezTo>
                      <a:pt x="444" y="262"/>
                      <a:pt x="446" y="262"/>
                      <a:pt x="448" y="260"/>
                    </a:cubicBezTo>
                    <a:cubicBezTo>
                      <a:pt x="449" y="259"/>
                      <a:pt x="449" y="259"/>
                      <a:pt x="449" y="259"/>
                    </a:cubicBezTo>
                    <a:cubicBezTo>
                      <a:pt x="452" y="257"/>
                      <a:pt x="454" y="255"/>
                      <a:pt x="457" y="255"/>
                    </a:cubicBezTo>
                    <a:cubicBezTo>
                      <a:pt x="459" y="255"/>
                      <a:pt x="460" y="256"/>
                      <a:pt x="461" y="257"/>
                    </a:cubicBezTo>
                    <a:cubicBezTo>
                      <a:pt x="463" y="259"/>
                      <a:pt x="465" y="261"/>
                      <a:pt x="467" y="263"/>
                    </a:cubicBezTo>
                    <a:cubicBezTo>
                      <a:pt x="468" y="265"/>
                      <a:pt x="470" y="267"/>
                      <a:pt x="473" y="270"/>
                    </a:cubicBezTo>
                    <a:cubicBezTo>
                      <a:pt x="476" y="273"/>
                      <a:pt x="475" y="277"/>
                      <a:pt x="474" y="279"/>
                    </a:cubicBezTo>
                    <a:cubicBezTo>
                      <a:pt x="473" y="281"/>
                      <a:pt x="473" y="282"/>
                      <a:pt x="473" y="283"/>
                    </a:cubicBezTo>
                    <a:cubicBezTo>
                      <a:pt x="474" y="284"/>
                      <a:pt x="474" y="286"/>
                      <a:pt x="475" y="288"/>
                    </a:cubicBezTo>
                    <a:cubicBezTo>
                      <a:pt x="475" y="290"/>
                      <a:pt x="475" y="292"/>
                      <a:pt x="477" y="293"/>
                    </a:cubicBezTo>
                    <a:cubicBezTo>
                      <a:pt x="481" y="296"/>
                      <a:pt x="481" y="300"/>
                      <a:pt x="481" y="302"/>
                    </a:cubicBezTo>
                    <a:cubicBezTo>
                      <a:pt x="481" y="303"/>
                      <a:pt x="481" y="304"/>
                      <a:pt x="481" y="305"/>
                    </a:cubicBezTo>
                    <a:cubicBezTo>
                      <a:pt x="486" y="306"/>
                      <a:pt x="490" y="313"/>
                      <a:pt x="490" y="316"/>
                    </a:cubicBezTo>
                    <a:cubicBezTo>
                      <a:pt x="491" y="317"/>
                      <a:pt x="493" y="318"/>
                      <a:pt x="494" y="318"/>
                    </a:cubicBezTo>
                    <a:cubicBezTo>
                      <a:pt x="495" y="318"/>
                      <a:pt x="495" y="318"/>
                      <a:pt x="495" y="318"/>
                    </a:cubicBezTo>
                    <a:cubicBezTo>
                      <a:pt x="495" y="315"/>
                      <a:pt x="496" y="313"/>
                      <a:pt x="498" y="310"/>
                    </a:cubicBezTo>
                    <a:cubicBezTo>
                      <a:pt x="499" y="308"/>
                      <a:pt x="500" y="306"/>
                      <a:pt x="500" y="304"/>
                    </a:cubicBezTo>
                    <a:cubicBezTo>
                      <a:pt x="500" y="301"/>
                      <a:pt x="497" y="287"/>
                      <a:pt x="494" y="283"/>
                    </a:cubicBezTo>
                    <a:cubicBezTo>
                      <a:pt x="492" y="280"/>
                      <a:pt x="492" y="278"/>
                      <a:pt x="492" y="277"/>
                    </a:cubicBezTo>
                    <a:cubicBezTo>
                      <a:pt x="492" y="276"/>
                      <a:pt x="492" y="275"/>
                      <a:pt x="491" y="272"/>
                    </a:cubicBezTo>
                    <a:cubicBezTo>
                      <a:pt x="487" y="267"/>
                      <a:pt x="484" y="257"/>
                      <a:pt x="484" y="249"/>
                    </a:cubicBezTo>
                    <a:cubicBezTo>
                      <a:pt x="484" y="241"/>
                      <a:pt x="494" y="228"/>
                      <a:pt x="498" y="224"/>
                    </a:cubicBezTo>
                    <a:cubicBezTo>
                      <a:pt x="500" y="222"/>
                      <a:pt x="503" y="222"/>
                      <a:pt x="505" y="221"/>
                    </a:cubicBezTo>
                    <a:cubicBezTo>
                      <a:pt x="507" y="221"/>
                      <a:pt x="507" y="220"/>
                      <a:pt x="507" y="219"/>
                    </a:cubicBezTo>
                    <a:cubicBezTo>
                      <a:pt x="509" y="215"/>
                      <a:pt x="514" y="209"/>
                      <a:pt x="519" y="209"/>
                    </a:cubicBezTo>
                    <a:cubicBezTo>
                      <a:pt x="519" y="209"/>
                      <a:pt x="520" y="209"/>
                      <a:pt x="520" y="209"/>
                    </a:cubicBezTo>
                    <a:cubicBezTo>
                      <a:pt x="521" y="209"/>
                      <a:pt x="521" y="209"/>
                      <a:pt x="521" y="209"/>
                    </a:cubicBezTo>
                    <a:cubicBezTo>
                      <a:pt x="523" y="209"/>
                      <a:pt x="523" y="209"/>
                      <a:pt x="523" y="208"/>
                    </a:cubicBezTo>
                    <a:cubicBezTo>
                      <a:pt x="524" y="204"/>
                      <a:pt x="530" y="199"/>
                      <a:pt x="537" y="198"/>
                    </a:cubicBezTo>
                    <a:cubicBezTo>
                      <a:pt x="539" y="198"/>
                      <a:pt x="539" y="198"/>
                      <a:pt x="539" y="198"/>
                    </a:cubicBezTo>
                    <a:cubicBezTo>
                      <a:pt x="539" y="197"/>
                      <a:pt x="538" y="196"/>
                      <a:pt x="538" y="195"/>
                    </a:cubicBezTo>
                    <a:cubicBezTo>
                      <a:pt x="537" y="195"/>
                      <a:pt x="537" y="194"/>
                      <a:pt x="537" y="194"/>
                    </a:cubicBezTo>
                    <a:cubicBezTo>
                      <a:pt x="536" y="192"/>
                      <a:pt x="536" y="190"/>
                      <a:pt x="537" y="188"/>
                    </a:cubicBezTo>
                    <a:cubicBezTo>
                      <a:pt x="538" y="186"/>
                      <a:pt x="541" y="185"/>
                      <a:pt x="543" y="188"/>
                    </a:cubicBezTo>
                    <a:cubicBezTo>
                      <a:pt x="543" y="188"/>
                      <a:pt x="546" y="189"/>
                      <a:pt x="548" y="188"/>
                    </a:cubicBezTo>
                    <a:cubicBezTo>
                      <a:pt x="549" y="186"/>
                      <a:pt x="551" y="185"/>
                      <a:pt x="551" y="184"/>
                    </a:cubicBezTo>
                    <a:cubicBezTo>
                      <a:pt x="546" y="184"/>
                      <a:pt x="545" y="182"/>
                      <a:pt x="544" y="181"/>
                    </a:cubicBezTo>
                    <a:cubicBezTo>
                      <a:pt x="544" y="180"/>
                      <a:pt x="544" y="178"/>
                      <a:pt x="547" y="177"/>
                    </a:cubicBezTo>
                    <a:cubicBezTo>
                      <a:pt x="548" y="177"/>
                      <a:pt x="548" y="176"/>
                      <a:pt x="547" y="175"/>
                    </a:cubicBezTo>
                    <a:cubicBezTo>
                      <a:pt x="547" y="174"/>
                      <a:pt x="546" y="173"/>
                      <a:pt x="544" y="173"/>
                    </a:cubicBezTo>
                    <a:cubicBezTo>
                      <a:pt x="543" y="173"/>
                      <a:pt x="540" y="172"/>
                      <a:pt x="539" y="170"/>
                    </a:cubicBezTo>
                    <a:cubicBezTo>
                      <a:pt x="539" y="168"/>
                      <a:pt x="541" y="166"/>
                      <a:pt x="542" y="164"/>
                    </a:cubicBezTo>
                    <a:cubicBezTo>
                      <a:pt x="543" y="163"/>
                      <a:pt x="541" y="162"/>
                      <a:pt x="536" y="158"/>
                    </a:cubicBezTo>
                    <a:cubicBezTo>
                      <a:pt x="536" y="158"/>
                      <a:pt x="536" y="158"/>
                      <a:pt x="536" y="158"/>
                    </a:cubicBezTo>
                    <a:cubicBezTo>
                      <a:pt x="534" y="156"/>
                      <a:pt x="533" y="155"/>
                      <a:pt x="534" y="154"/>
                    </a:cubicBezTo>
                    <a:cubicBezTo>
                      <a:pt x="534" y="152"/>
                      <a:pt x="537" y="151"/>
                      <a:pt x="540" y="150"/>
                    </a:cubicBezTo>
                    <a:cubicBezTo>
                      <a:pt x="541" y="149"/>
                      <a:pt x="541" y="146"/>
                      <a:pt x="540" y="144"/>
                    </a:cubicBezTo>
                    <a:cubicBezTo>
                      <a:pt x="540" y="140"/>
                      <a:pt x="540" y="138"/>
                      <a:pt x="541" y="136"/>
                    </a:cubicBezTo>
                    <a:cubicBezTo>
                      <a:pt x="542" y="134"/>
                      <a:pt x="544" y="133"/>
                      <a:pt x="546" y="133"/>
                    </a:cubicBezTo>
                    <a:cubicBezTo>
                      <a:pt x="547" y="133"/>
                      <a:pt x="548" y="134"/>
                      <a:pt x="549" y="135"/>
                    </a:cubicBezTo>
                    <a:cubicBezTo>
                      <a:pt x="549" y="135"/>
                      <a:pt x="549" y="137"/>
                      <a:pt x="548" y="138"/>
                    </a:cubicBezTo>
                    <a:cubicBezTo>
                      <a:pt x="546" y="142"/>
                      <a:pt x="545" y="145"/>
                      <a:pt x="547" y="147"/>
                    </a:cubicBezTo>
                    <a:cubicBezTo>
                      <a:pt x="550" y="150"/>
                      <a:pt x="552" y="154"/>
                      <a:pt x="551" y="159"/>
                    </a:cubicBezTo>
                    <a:cubicBezTo>
                      <a:pt x="551" y="159"/>
                      <a:pt x="552" y="158"/>
                      <a:pt x="552" y="158"/>
                    </a:cubicBezTo>
                    <a:cubicBezTo>
                      <a:pt x="555" y="151"/>
                      <a:pt x="555" y="146"/>
                      <a:pt x="555" y="145"/>
                    </a:cubicBezTo>
                    <a:cubicBezTo>
                      <a:pt x="552" y="145"/>
                      <a:pt x="551" y="141"/>
                      <a:pt x="552" y="139"/>
                    </a:cubicBezTo>
                    <a:cubicBezTo>
                      <a:pt x="552" y="137"/>
                      <a:pt x="553" y="136"/>
                      <a:pt x="555" y="136"/>
                    </a:cubicBezTo>
                    <a:cubicBezTo>
                      <a:pt x="556" y="136"/>
                      <a:pt x="557" y="137"/>
                      <a:pt x="557" y="138"/>
                    </a:cubicBezTo>
                    <a:cubicBezTo>
                      <a:pt x="558" y="139"/>
                      <a:pt x="559" y="140"/>
                      <a:pt x="559" y="140"/>
                    </a:cubicBezTo>
                    <a:cubicBezTo>
                      <a:pt x="560" y="140"/>
                      <a:pt x="560" y="139"/>
                      <a:pt x="562" y="137"/>
                    </a:cubicBezTo>
                    <a:cubicBezTo>
                      <a:pt x="567" y="133"/>
                      <a:pt x="569" y="127"/>
                      <a:pt x="569" y="126"/>
                    </a:cubicBezTo>
                    <a:cubicBezTo>
                      <a:pt x="567" y="125"/>
                      <a:pt x="567" y="123"/>
                      <a:pt x="567" y="122"/>
                    </a:cubicBezTo>
                    <a:cubicBezTo>
                      <a:pt x="568" y="119"/>
                      <a:pt x="574" y="119"/>
                      <a:pt x="575" y="119"/>
                    </a:cubicBezTo>
                    <a:cubicBezTo>
                      <a:pt x="576" y="119"/>
                      <a:pt x="576" y="119"/>
                      <a:pt x="576" y="119"/>
                    </a:cubicBezTo>
                    <a:cubicBezTo>
                      <a:pt x="577" y="119"/>
                      <a:pt x="577" y="119"/>
                      <a:pt x="577" y="119"/>
                    </a:cubicBezTo>
                    <a:cubicBezTo>
                      <a:pt x="579" y="119"/>
                      <a:pt x="583" y="118"/>
                      <a:pt x="586" y="117"/>
                    </a:cubicBezTo>
                    <a:cubicBezTo>
                      <a:pt x="585" y="118"/>
                      <a:pt x="585" y="118"/>
                      <a:pt x="584" y="118"/>
                    </a:cubicBezTo>
                    <a:cubicBezTo>
                      <a:pt x="580" y="119"/>
                      <a:pt x="577" y="119"/>
                      <a:pt x="575" y="119"/>
                    </a:cubicBezTo>
                    <a:cubicBezTo>
                      <a:pt x="574" y="118"/>
                      <a:pt x="573" y="117"/>
                      <a:pt x="573" y="116"/>
                    </a:cubicBezTo>
                    <a:cubicBezTo>
                      <a:pt x="573" y="110"/>
                      <a:pt x="593" y="108"/>
                      <a:pt x="594" y="108"/>
                    </a:cubicBezTo>
                    <a:cubicBezTo>
                      <a:pt x="595" y="108"/>
                      <a:pt x="595" y="108"/>
                      <a:pt x="596" y="106"/>
                    </a:cubicBezTo>
                    <a:cubicBezTo>
                      <a:pt x="596" y="105"/>
                      <a:pt x="596" y="103"/>
                      <a:pt x="598" y="103"/>
                    </a:cubicBezTo>
                    <a:cubicBezTo>
                      <a:pt x="600" y="103"/>
                      <a:pt x="600" y="104"/>
                      <a:pt x="601" y="104"/>
                    </a:cubicBezTo>
                    <a:cubicBezTo>
                      <a:pt x="602" y="107"/>
                      <a:pt x="605" y="106"/>
                      <a:pt x="608" y="105"/>
                    </a:cubicBezTo>
                    <a:cubicBezTo>
                      <a:pt x="608" y="105"/>
                      <a:pt x="608" y="104"/>
                      <a:pt x="608" y="103"/>
                    </a:cubicBezTo>
                    <a:cubicBezTo>
                      <a:pt x="608" y="102"/>
                      <a:pt x="607" y="100"/>
                      <a:pt x="605" y="100"/>
                    </a:cubicBezTo>
                    <a:cubicBezTo>
                      <a:pt x="604" y="99"/>
                      <a:pt x="603" y="98"/>
                      <a:pt x="603" y="97"/>
                    </a:cubicBezTo>
                    <a:cubicBezTo>
                      <a:pt x="602" y="96"/>
                      <a:pt x="603" y="95"/>
                      <a:pt x="604" y="94"/>
                    </a:cubicBezTo>
                    <a:cubicBezTo>
                      <a:pt x="605" y="93"/>
                      <a:pt x="605" y="93"/>
                      <a:pt x="605" y="93"/>
                    </a:cubicBezTo>
                    <a:cubicBezTo>
                      <a:pt x="604" y="90"/>
                      <a:pt x="606" y="87"/>
                      <a:pt x="606" y="85"/>
                    </a:cubicBezTo>
                    <a:cubicBezTo>
                      <a:pt x="607" y="84"/>
                      <a:pt x="610" y="79"/>
                      <a:pt x="614" y="78"/>
                    </a:cubicBezTo>
                    <a:cubicBezTo>
                      <a:pt x="616" y="77"/>
                      <a:pt x="616" y="77"/>
                      <a:pt x="616" y="76"/>
                    </a:cubicBezTo>
                    <a:cubicBezTo>
                      <a:pt x="617" y="75"/>
                      <a:pt x="618" y="74"/>
                      <a:pt x="621" y="74"/>
                    </a:cubicBezTo>
                    <a:cubicBezTo>
                      <a:pt x="622" y="74"/>
                      <a:pt x="623" y="73"/>
                      <a:pt x="624" y="70"/>
                    </a:cubicBezTo>
                    <a:cubicBezTo>
                      <a:pt x="625" y="69"/>
                      <a:pt x="626" y="67"/>
                      <a:pt x="628" y="66"/>
                    </a:cubicBezTo>
                    <a:cubicBezTo>
                      <a:pt x="629" y="65"/>
                      <a:pt x="630" y="65"/>
                      <a:pt x="631" y="65"/>
                    </a:cubicBezTo>
                    <a:cubicBezTo>
                      <a:pt x="633" y="65"/>
                      <a:pt x="634" y="65"/>
                      <a:pt x="636" y="66"/>
                    </a:cubicBezTo>
                    <a:cubicBezTo>
                      <a:pt x="637" y="67"/>
                      <a:pt x="638" y="67"/>
                      <a:pt x="639" y="67"/>
                    </a:cubicBezTo>
                    <a:cubicBezTo>
                      <a:pt x="640" y="67"/>
                      <a:pt x="641" y="67"/>
                      <a:pt x="642" y="66"/>
                    </a:cubicBezTo>
                    <a:cubicBezTo>
                      <a:pt x="644" y="65"/>
                      <a:pt x="646" y="63"/>
                      <a:pt x="649" y="61"/>
                    </a:cubicBezTo>
                    <a:cubicBezTo>
                      <a:pt x="639" y="47"/>
                      <a:pt x="640" y="37"/>
                      <a:pt x="640" y="32"/>
                    </a:cubicBezTo>
                    <a:cubicBezTo>
                      <a:pt x="640" y="32"/>
                      <a:pt x="640" y="31"/>
                      <a:pt x="640" y="31"/>
                    </a:cubicBezTo>
                    <a:cubicBezTo>
                      <a:pt x="639" y="30"/>
                      <a:pt x="637" y="30"/>
                      <a:pt x="636" y="30"/>
                    </a:cubicBezTo>
                    <a:cubicBezTo>
                      <a:pt x="633" y="30"/>
                      <a:pt x="629" y="30"/>
                      <a:pt x="626" y="27"/>
                    </a:cubicBezTo>
                    <a:cubicBezTo>
                      <a:pt x="623" y="27"/>
                      <a:pt x="617" y="39"/>
                      <a:pt x="615" y="46"/>
                    </a:cubicBezTo>
                    <a:cubicBezTo>
                      <a:pt x="613" y="54"/>
                      <a:pt x="601" y="61"/>
                      <a:pt x="600" y="62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63" y="63"/>
                      <a:pt x="560" y="63"/>
                    </a:cubicBezTo>
                    <a:cubicBezTo>
                      <a:pt x="560" y="63"/>
                      <a:pt x="558" y="64"/>
                      <a:pt x="548" y="73"/>
                    </a:cubicBezTo>
                    <a:cubicBezTo>
                      <a:pt x="548" y="75"/>
                      <a:pt x="548" y="77"/>
                      <a:pt x="547" y="78"/>
                    </a:cubicBezTo>
                    <a:cubicBezTo>
                      <a:pt x="544" y="83"/>
                      <a:pt x="533" y="86"/>
                      <a:pt x="523" y="86"/>
                    </a:cubicBezTo>
                    <a:cubicBezTo>
                      <a:pt x="521" y="86"/>
                      <a:pt x="519" y="86"/>
                      <a:pt x="517" y="86"/>
                    </a:cubicBezTo>
                    <a:cubicBezTo>
                      <a:pt x="517" y="88"/>
                      <a:pt x="517" y="89"/>
                      <a:pt x="517" y="89"/>
                    </a:cubicBezTo>
                    <a:cubicBezTo>
                      <a:pt x="517" y="91"/>
                      <a:pt x="516" y="92"/>
                      <a:pt x="513" y="94"/>
                    </a:cubicBezTo>
                    <a:cubicBezTo>
                      <a:pt x="511" y="97"/>
                      <a:pt x="502" y="102"/>
                      <a:pt x="491" y="108"/>
                    </a:cubicBezTo>
                    <a:cubicBezTo>
                      <a:pt x="487" y="110"/>
                      <a:pt x="487" y="110"/>
                      <a:pt x="487" y="110"/>
                    </a:cubicBezTo>
                    <a:cubicBezTo>
                      <a:pt x="480" y="113"/>
                      <a:pt x="471" y="113"/>
                      <a:pt x="466" y="110"/>
                    </a:cubicBezTo>
                    <a:cubicBezTo>
                      <a:pt x="463" y="109"/>
                      <a:pt x="461" y="106"/>
                      <a:pt x="461" y="103"/>
                    </a:cubicBezTo>
                    <a:cubicBezTo>
                      <a:pt x="461" y="97"/>
                      <a:pt x="465" y="96"/>
                      <a:pt x="467" y="96"/>
                    </a:cubicBezTo>
                    <a:cubicBezTo>
                      <a:pt x="470" y="96"/>
                      <a:pt x="472" y="97"/>
                      <a:pt x="473" y="99"/>
                    </a:cubicBezTo>
                    <a:cubicBezTo>
                      <a:pt x="473" y="99"/>
                      <a:pt x="473" y="99"/>
                      <a:pt x="474" y="99"/>
                    </a:cubicBezTo>
                    <a:cubicBezTo>
                      <a:pt x="472" y="97"/>
                      <a:pt x="472" y="94"/>
                      <a:pt x="472" y="91"/>
                    </a:cubicBezTo>
                    <a:cubicBezTo>
                      <a:pt x="471" y="90"/>
                      <a:pt x="472" y="87"/>
                      <a:pt x="472" y="85"/>
                    </a:cubicBezTo>
                    <a:cubicBezTo>
                      <a:pt x="472" y="81"/>
                      <a:pt x="472" y="78"/>
                      <a:pt x="470" y="78"/>
                    </a:cubicBezTo>
                    <a:cubicBezTo>
                      <a:pt x="468" y="77"/>
                      <a:pt x="465" y="79"/>
                      <a:pt x="463" y="80"/>
                    </a:cubicBezTo>
                    <a:cubicBezTo>
                      <a:pt x="461" y="81"/>
                      <a:pt x="460" y="82"/>
                      <a:pt x="459" y="82"/>
                    </a:cubicBezTo>
                    <a:cubicBezTo>
                      <a:pt x="458" y="82"/>
                      <a:pt x="458" y="82"/>
                      <a:pt x="457" y="81"/>
                    </a:cubicBezTo>
                    <a:cubicBezTo>
                      <a:pt x="456" y="80"/>
                      <a:pt x="456" y="79"/>
                      <a:pt x="456" y="78"/>
                    </a:cubicBezTo>
                    <a:cubicBezTo>
                      <a:pt x="457" y="75"/>
                      <a:pt x="458" y="73"/>
                      <a:pt x="460" y="70"/>
                    </a:cubicBezTo>
                    <a:cubicBezTo>
                      <a:pt x="462" y="66"/>
                      <a:pt x="464" y="63"/>
                      <a:pt x="461" y="59"/>
                    </a:cubicBezTo>
                    <a:cubicBezTo>
                      <a:pt x="458" y="54"/>
                      <a:pt x="455" y="53"/>
                      <a:pt x="452" y="53"/>
                    </a:cubicBezTo>
                    <a:cubicBezTo>
                      <a:pt x="450" y="53"/>
                      <a:pt x="448" y="54"/>
                      <a:pt x="447" y="56"/>
                    </a:cubicBezTo>
                    <a:cubicBezTo>
                      <a:pt x="446" y="61"/>
                      <a:pt x="442" y="62"/>
                      <a:pt x="440" y="62"/>
                    </a:cubicBezTo>
                    <a:cubicBezTo>
                      <a:pt x="438" y="63"/>
                      <a:pt x="436" y="63"/>
                      <a:pt x="436" y="65"/>
                    </a:cubicBezTo>
                    <a:cubicBezTo>
                      <a:pt x="433" y="70"/>
                      <a:pt x="431" y="80"/>
                      <a:pt x="433" y="87"/>
                    </a:cubicBezTo>
                    <a:cubicBezTo>
                      <a:pt x="435" y="97"/>
                      <a:pt x="431" y="102"/>
                      <a:pt x="424" y="106"/>
                    </a:cubicBezTo>
                    <a:cubicBezTo>
                      <a:pt x="420" y="108"/>
                      <a:pt x="417" y="108"/>
                      <a:pt x="415" y="105"/>
                    </a:cubicBezTo>
                    <a:cubicBezTo>
                      <a:pt x="411" y="101"/>
                      <a:pt x="411" y="92"/>
                      <a:pt x="412" y="83"/>
                    </a:cubicBezTo>
                    <a:cubicBezTo>
                      <a:pt x="413" y="79"/>
                      <a:pt x="414" y="76"/>
                      <a:pt x="415" y="73"/>
                    </a:cubicBezTo>
                    <a:cubicBezTo>
                      <a:pt x="416" y="70"/>
                      <a:pt x="417" y="66"/>
                      <a:pt x="417" y="65"/>
                    </a:cubicBezTo>
                    <a:cubicBezTo>
                      <a:pt x="415" y="65"/>
                      <a:pt x="414" y="64"/>
                      <a:pt x="414" y="63"/>
                    </a:cubicBezTo>
                    <a:cubicBezTo>
                      <a:pt x="413" y="58"/>
                      <a:pt x="425" y="49"/>
                      <a:pt x="433" y="47"/>
                    </a:cubicBezTo>
                    <a:cubicBezTo>
                      <a:pt x="438" y="46"/>
                      <a:pt x="443" y="45"/>
                      <a:pt x="447" y="45"/>
                    </a:cubicBezTo>
                    <a:cubicBezTo>
                      <a:pt x="450" y="45"/>
                      <a:pt x="454" y="44"/>
                      <a:pt x="455" y="44"/>
                    </a:cubicBezTo>
                    <a:cubicBezTo>
                      <a:pt x="455" y="44"/>
                      <a:pt x="456" y="44"/>
                      <a:pt x="456" y="43"/>
                    </a:cubicBezTo>
                    <a:cubicBezTo>
                      <a:pt x="455" y="43"/>
                      <a:pt x="454" y="42"/>
                      <a:pt x="453" y="41"/>
                    </a:cubicBezTo>
                    <a:cubicBezTo>
                      <a:pt x="453" y="42"/>
                      <a:pt x="452" y="42"/>
                      <a:pt x="452" y="42"/>
                    </a:cubicBezTo>
                    <a:cubicBezTo>
                      <a:pt x="451" y="43"/>
                      <a:pt x="450" y="43"/>
                      <a:pt x="449" y="43"/>
                    </a:cubicBezTo>
                    <a:cubicBezTo>
                      <a:pt x="447" y="43"/>
                      <a:pt x="446" y="42"/>
                      <a:pt x="445" y="41"/>
                    </a:cubicBezTo>
                    <a:cubicBezTo>
                      <a:pt x="444" y="39"/>
                      <a:pt x="443" y="38"/>
                      <a:pt x="440" y="38"/>
                    </a:cubicBezTo>
                    <a:cubicBezTo>
                      <a:pt x="438" y="38"/>
                      <a:pt x="435" y="39"/>
                      <a:pt x="432" y="40"/>
                    </a:cubicBezTo>
                    <a:cubicBezTo>
                      <a:pt x="427" y="42"/>
                      <a:pt x="422" y="44"/>
                      <a:pt x="419" y="42"/>
                    </a:cubicBezTo>
                    <a:cubicBezTo>
                      <a:pt x="415" y="40"/>
                      <a:pt x="414" y="38"/>
                      <a:pt x="413" y="36"/>
                    </a:cubicBezTo>
                    <a:cubicBezTo>
                      <a:pt x="413" y="35"/>
                      <a:pt x="413" y="35"/>
                      <a:pt x="411" y="35"/>
                    </a:cubicBezTo>
                    <a:cubicBezTo>
                      <a:pt x="409" y="35"/>
                      <a:pt x="408" y="34"/>
                      <a:pt x="408" y="33"/>
                    </a:cubicBezTo>
                    <a:cubicBezTo>
                      <a:pt x="407" y="32"/>
                      <a:pt x="407" y="30"/>
                      <a:pt x="408" y="29"/>
                    </a:cubicBezTo>
                    <a:cubicBezTo>
                      <a:pt x="406" y="30"/>
                      <a:pt x="404" y="31"/>
                      <a:pt x="402" y="33"/>
                    </a:cubicBezTo>
                    <a:cubicBezTo>
                      <a:pt x="396" y="37"/>
                      <a:pt x="390" y="41"/>
                      <a:pt x="385" y="41"/>
                    </a:cubicBezTo>
                    <a:cubicBezTo>
                      <a:pt x="383" y="41"/>
                      <a:pt x="381" y="40"/>
                      <a:pt x="380" y="39"/>
                    </a:cubicBezTo>
                    <a:cubicBezTo>
                      <a:pt x="378" y="37"/>
                      <a:pt x="376" y="37"/>
                      <a:pt x="374" y="38"/>
                    </a:cubicBezTo>
                    <a:cubicBezTo>
                      <a:pt x="373" y="38"/>
                      <a:pt x="371" y="38"/>
                      <a:pt x="370" y="38"/>
                    </a:cubicBezTo>
                    <a:cubicBezTo>
                      <a:pt x="368" y="38"/>
                      <a:pt x="367" y="38"/>
                      <a:pt x="365" y="36"/>
                    </a:cubicBezTo>
                    <a:cubicBezTo>
                      <a:pt x="364" y="35"/>
                      <a:pt x="364" y="33"/>
                      <a:pt x="365" y="32"/>
                    </a:cubicBezTo>
                    <a:cubicBezTo>
                      <a:pt x="367" y="26"/>
                      <a:pt x="382" y="18"/>
                      <a:pt x="390" y="18"/>
                    </a:cubicBezTo>
                    <a:cubicBezTo>
                      <a:pt x="390" y="18"/>
                      <a:pt x="390" y="18"/>
                      <a:pt x="390" y="18"/>
                    </a:cubicBezTo>
                    <a:cubicBezTo>
                      <a:pt x="387" y="18"/>
                      <a:pt x="384" y="17"/>
                      <a:pt x="382" y="1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77" y="21"/>
                      <a:pt x="372" y="20"/>
                      <a:pt x="368" y="15"/>
                    </a:cubicBezTo>
                    <a:cubicBezTo>
                      <a:pt x="368" y="15"/>
                      <a:pt x="367" y="15"/>
                      <a:pt x="367" y="15"/>
                    </a:cubicBezTo>
                    <a:cubicBezTo>
                      <a:pt x="366" y="15"/>
                      <a:pt x="366" y="15"/>
                      <a:pt x="366" y="15"/>
                    </a:cubicBezTo>
                    <a:cubicBezTo>
                      <a:pt x="364" y="15"/>
                      <a:pt x="361" y="15"/>
                      <a:pt x="359" y="12"/>
                    </a:cubicBezTo>
                    <a:cubicBezTo>
                      <a:pt x="357" y="10"/>
                      <a:pt x="356" y="10"/>
                      <a:pt x="355" y="10"/>
                    </a:cubicBezTo>
                    <a:cubicBezTo>
                      <a:pt x="354" y="10"/>
                      <a:pt x="353" y="11"/>
                      <a:pt x="352" y="11"/>
                    </a:cubicBezTo>
                    <a:cubicBezTo>
                      <a:pt x="351" y="12"/>
                      <a:pt x="351" y="12"/>
                      <a:pt x="351" y="12"/>
                    </a:cubicBezTo>
                    <a:cubicBezTo>
                      <a:pt x="348" y="13"/>
                      <a:pt x="346" y="12"/>
                      <a:pt x="343" y="11"/>
                    </a:cubicBezTo>
                    <a:cubicBezTo>
                      <a:pt x="342" y="10"/>
                      <a:pt x="341" y="9"/>
                      <a:pt x="339" y="9"/>
                    </a:cubicBezTo>
                    <a:cubicBezTo>
                      <a:pt x="336" y="7"/>
                      <a:pt x="336" y="5"/>
                      <a:pt x="335" y="3"/>
                    </a:cubicBezTo>
                    <a:cubicBezTo>
                      <a:pt x="335" y="1"/>
                      <a:pt x="335" y="1"/>
                      <a:pt x="334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334" y="0"/>
                      <a:pt x="334" y="2"/>
                      <a:pt x="334" y="3"/>
                    </a:cubicBezTo>
                    <a:cubicBezTo>
                      <a:pt x="333" y="5"/>
                      <a:pt x="333" y="5"/>
                      <a:pt x="333" y="5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9"/>
                      <a:pt x="26" y="11"/>
                      <a:pt x="26" y="13"/>
                    </a:cubicBezTo>
                    <a:cubicBezTo>
                      <a:pt x="26" y="15"/>
                      <a:pt x="25" y="16"/>
                      <a:pt x="26" y="18"/>
                    </a:cubicBezTo>
                    <a:cubicBezTo>
                      <a:pt x="27" y="21"/>
                      <a:pt x="27" y="27"/>
                      <a:pt x="24" y="30"/>
                    </a:cubicBezTo>
                    <a:cubicBezTo>
                      <a:pt x="23" y="31"/>
                      <a:pt x="22" y="32"/>
                      <a:pt x="20" y="32"/>
                    </a:cubicBezTo>
                    <a:cubicBezTo>
                      <a:pt x="18" y="32"/>
                      <a:pt x="16" y="30"/>
                      <a:pt x="15" y="28"/>
                    </a:cubicBezTo>
                    <a:cubicBezTo>
                      <a:pt x="15" y="26"/>
                      <a:pt x="16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6" y="19"/>
                      <a:pt x="15" y="19"/>
                      <a:pt x="15" y="18"/>
                    </a:cubicBezTo>
                    <a:cubicBezTo>
                      <a:pt x="14" y="17"/>
                      <a:pt x="14" y="16"/>
                      <a:pt x="13" y="15"/>
                    </a:cubicBezTo>
                    <a:cubicBezTo>
                      <a:pt x="10" y="16"/>
                      <a:pt x="5" y="16"/>
                      <a:pt x="0" y="15"/>
                    </a:cubicBezTo>
                    <a:cubicBezTo>
                      <a:pt x="0" y="18"/>
                      <a:pt x="2" y="23"/>
                      <a:pt x="5" y="27"/>
                    </a:cubicBezTo>
                    <a:cubicBezTo>
                      <a:pt x="7" y="30"/>
                      <a:pt x="8" y="33"/>
                      <a:pt x="8" y="35"/>
                    </a:cubicBezTo>
                    <a:cubicBezTo>
                      <a:pt x="8" y="36"/>
                      <a:pt x="8" y="37"/>
                      <a:pt x="9" y="37"/>
                    </a:cubicBezTo>
                    <a:cubicBezTo>
                      <a:pt x="13" y="40"/>
                      <a:pt x="13" y="42"/>
                      <a:pt x="13" y="43"/>
                    </a:cubicBezTo>
                    <a:cubicBezTo>
                      <a:pt x="13" y="43"/>
                      <a:pt x="12" y="45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9" y="48"/>
                      <a:pt x="9" y="50"/>
                      <a:pt x="8" y="53"/>
                    </a:cubicBezTo>
                    <a:cubicBezTo>
                      <a:pt x="7" y="58"/>
                      <a:pt x="7" y="64"/>
                      <a:pt x="7" y="70"/>
                    </a:cubicBezTo>
                    <a:cubicBezTo>
                      <a:pt x="7" y="75"/>
                      <a:pt x="7" y="79"/>
                      <a:pt x="6" y="81"/>
                    </a:cubicBezTo>
                    <a:cubicBezTo>
                      <a:pt x="6" y="83"/>
                      <a:pt x="5" y="85"/>
                      <a:pt x="5" y="87"/>
                    </a:cubicBezTo>
                    <a:cubicBezTo>
                      <a:pt x="3" y="91"/>
                      <a:pt x="1" y="95"/>
                      <a:pt x="3" y="97"/>
                    </a:cubicBezTo>
                    <a:cubicBezTo>
                      <a:pt x="7" y="104"/>
                      <a:pt x="9" y="111"/>
                      <a:pt x="7" y="117"/>
                    </a:cubicBezTo>
                    <a:cubicBezTo>
                      <a:pt x="5" y="123"/>
                      <a:pt x="6" y="126"/>
                      <a:pt x="8" y="130"/>
                    </a:cubicBezTo>
                    <a:cubicBezTo>
                      <a:pt x="10" y="133"/>
                      <a:pt x="10" y="137"/>
                      <a:pt x="10" y="139"/>
                    </a:cubicBezTo>
                    <a:cubicBezTo>
                      <a:pt x="10" y="141"/>
                      <a:pt x="10" y="144"/>
                      <a:pt x="11" y="144"/>
                    </a:cubicBezTo>
                    <a:cubicBezTo>
                      <a:pt x="14" y="146"/>
                      <a:pt x="17" y="150"/>
                      <a:pt x="20" y="155"/>
                    </a:cubicBezTo>
                    <a:cubicBezTo>
                      <a:pt x="21" y="156"/>
                      <a:pt x="22" y="157"/>
                      <a:pt x="23" y="157"/>
                    </a:cubicBezTo>
                    <a:cubicBezTo>
                      <a:pt x="24" y="158"/>
                      <a:pt x="26" y="159"/>
                      <a:pt x="26" y="162"/>
                    </a:cubicBezTo>
                    <a:cubicBezTo>
                      <a:pt x="27" y="166"/>
                      <a:pt x="27" y="166"/>
                      <a:pt x="29" y="167"/>
                    </a:cubicBezTo>
                    <a:cubicBezTo>
                      <a:pt x="34" y="169"/>
                      <a:pt x="33" y="174"/>
                      <a:pt x="32" y="176"/>
                    </a:cubicBezTo>
                    <a:cubicBezTo>
                      <a:pt x="32" y="177"/>
                      <a:pt x="32" y="177"/>
                      <a:pt x="32" y="178"/>
                    </a:cubicBezTo>
                    <a:cubicBezTo>
                      <a:pt x="32" y="179"/>
                      <a:pt x="38" y="184"/>
                      <a:pt x="42" y="188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7" y="193"/>
                      <a:pt x="47" y="196"/>
                      <a:pt x="47" y="198"/>
                    </a:cubicBezTo>
                    <a:cubicBezTo>
                      <a:pt x="47" y="199"/>
                      <a:pt x="47" y="199"/>
                      <a:pt x="47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53" y="199"/>
                      <a:pt x="58" y="202"/>
                      <a:pt x="63" y="205"/>
                    </a:cubicBezTo>
                    <a:cubicBezTo>
                      <a:pt x="65" y="207"/>
                      <a:pt x="66" y="207"/>
                      <a:pt x="67" y="207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9" y="207"/>
                      <a:pt x="71" y="207"/>
                      <a:pt x="72" y="207"/>
                    </a:cubicBezTo>
                    <a:cubicBezTo>
                      <a:pt x="76" y="208"/>
                      <a:pt x="82" y="216"/>
                      <a:pt x="84" y="221"/>
                    </a:cubicBezTo>
                    <a:cubicBezTo>
                      <a:pt x="84" y="223"/>
                      <a:pt x="85" y="225"/>
                      <a:pt x="85" y="226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3" y="225"/>
                      <a:pt x="120" y="229"/>
                      <a:pt x="123" y="230"/>
                    </a:cubicBezTo>
                    <a:cubicBezTo>
                      <a:pt x="127" y="231"/>
                      <a:pt x="149" y="239"/>
                      <a:pt x="152" y="240"/>
                    </a:cubicBezTo>
                    <a:cubicBezTo>
                      <a:pt x="183" y="240"/>
                      <a:pt x="183" y="240"/>
                      <a:pt x="183" y="240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206" y="235"/>
                      <a:pt x="206" y="235"/>
                      <a:pt x="206" y="235"/>
                    </a:cubicBezTo>
                    <a:cubicBezTo>
                      <a:pt x="207" y="235"/>
                      <a:pt x="207" y="235"/>
                      <a:pt x="207" y="235"/>
                    </a:cubicBezTo>
                    <a:cubicBezTo>
                      <a:pt x="212" y="240"/>
                      <a:pt x="218" y="246"/>
                      <a:pt x="219" y="247"/>
                    </a:cubicBezTo>
                    <a:cubicBezTo>
                      <a:pt x="221" y="247"/>
                      <a:pt x="227" y="253"/>
                      <a:pt x="227" y="257"/>
                    </a:cubicBezTo>
                    <a:cubicBezTo>
                      <a:pt x="227" y="259"/>
                      <a:pt x="228" y="261"/>
                      <a:pt x="230" y="263"/>
                    </a:cubicBezTo>
                    <a:cubicBezTo>
                      <a:pt x="231" y="263"/>
                      <a:pt x="232" y="263"/>
                      <a:pt x="232" y="264"/>
                    </a:cubicBezTo>
                    <a:cubicBezTo>
                      <a:pt x="233" y="264"/>
                      <a:pt x="233" y="264"/>
                      <a:pt x="234" y="265"/>
                    </a:cubicBezTo>
                    <a:cubicBezTo>
                      <a:pt x="235" y="266"/>
                      <a:pt x="238" y="267"/>
                      <a:pt x="240" y="268"/>
                    </a:cubicBezTo>
                    <a:cubicBezTo>
                      <a:pt x="240" y="268"/>
                      <a:pt x="241" y="269"/>
                      <a:pt x="241" y="269"/>
                    </a:cubicBezTo>
                    <a:cubicBezTo>
                      <a:pt x="242" y="268"/>
                      <a:pt x="242" y="268"/>
                      <a:pt x="242" y="267"/>
                    </a:cubicBezTo>
                    <a:cubicBezTo>
                      <a:pt x="244" y="264"/>
                      <a:pt x="247" y="259"/>
                      <a:pt x="251" y="259"/>
                    </a:cubicBezTo>
                    <a:cubicBezTo>
                      <a:pt x="256" y="259"/>
                      <a:pt x="271" y="263"/>
                      <a:pt x="273" y="272"/>
                    </a:cubicBezTo>
                    <a:cubicBezTo>
                      <a:pt x="275" y="279"/>
                      <a:pt x="281" y="284"/>
                      <a:pt x="283" y="286"/>
                    </a:cubicBezTo>
                    <a:cubicBezTo>
                      <a:pt x="285" y="287"/>
                      <a:pt x="285" y="290"/>
                      <a:pt x="285" y="292"/>
                    </a:cubicBezTo>
                    <a:cubicBezTo>
                      <a:pt x="286" y="293"/>
                      <a:pt x="286" y="294"/>
                      <a:pt x="286" y="295"/>
                    </a:cubicBezTo>
                    <a:cubicBezTo>
                      <a:pt x="287" y="296"/>
                      <a:pt x="287" y="298"/>
                      <a:pt x="288" y="299"/>
                    </a:cubicBezTo>
                    <a:cubicBezTo>
                      <a:pt x="288" y="300"/>
                      <a:pt x="288" y="300"/>
                      <a:pt x="288" y="301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90" y="301"/>
                      <a:pt x="291" y="302"/>
                      <a:pt x="293" y="303"/>
                    </a:cubicBezTo>
                    <a:cubicBezTo>
                      <a:pt x="296" y="304"/>
                      <a:pt x="301" y="306"/>
                      <a:pt x="303" y="306"/>
                    </a:cubicBezTo>
                    <a:cubicBezTo>
                      <a:pt x="304" y="306"/>
                      <a:pt x="304" y="306"/>
                      <a:pt x="304" y="306"/>
                    </a:cubicBezTo>
                    <a:cubicBezTo>
                      <a:pt x="304" y="306"/>
                      <a:pt x="305" y="307"/>
                      <a:pt x="306" y="307"/>
                    </a:cubicBezTo>
                    <a:cubicBezTo>
                      <a:pt x="306" y="307"/>
                      <a:pt x="306" y="307"/>
                      <a:pt x="306" y="307"/>
                    </a:cubicBezTo>
                    <a:cubicBezTo>
                      <a:pt x="305" y="305"/>
                      <a:pt x="304" y="304"/>
                      <a:pt x="303" y="3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b="1" dirty="0"/>
              </a:p>
            </p:txBody>
          </p:sp>
          <p:sp>
            <p:nvSpPr>
              <p:cNvPr id="116" name="Freeform 2211"/>
              <p:cNvSpPr>
                <a:spLocks/>
              </p:cNvSpPr>
              <p:nvPr/>
            </p:nvSpPr>
            <p:spPr bwMode="auto">
              <a:xfrm>
                <a:off x="949845" y="2389187"/>
                <a:ext cx="761942" cy="507173"/>
              </a:xfrm>
              <a:custGeom>
                <a:avLst/>
                <a:gdLst>
                  <a:gd name="T0" fmla="*/ 251 w 429"/>
                  <a:gd name="T1" fmla="*/ 27 h 296"/>
                  <a:gd name="T2" fmla="*/ 182 w 429"/>
                  <a:gd name="T3" fmla="*/ 20 h 296"/>
                  <a:gd name="T4" fmla="*/ 169 w 429"/>
                  <a:gd name="T5" fmla="*/ 10 h 296"/>
                  <a:gd name="T6" fmla="*/ 142 w 429"/>
                  <a:gd name="T7" fmla="*/ 7 h 296"/>
                  <a:gd name="T8" fmla="*/ 128 w 429"/>
                  <a:gd name="T9" fmla="*/ 1 h 296"/>
                  <a:gd name="T10" fmla="*/ 95 w 429"/>
                  <a:gd name="T11" fmla="*/ 11 h 296"/>
                  <a:gd name="T12" fmla="*/ 84 w 429"/>
                  <a:gd name="T13" fmla="*/ 20 h 296"/>
                  <a:gd name="T14" fmla="*/ 53 w 429"/>
                  <a:gd name="T15" fmla="*/ 33 h 296"/>
                  <a:gd name="T16" fmla="*/ 18 w 429"/>
                  <a:gd name="T17" fmla="*/ 53 h 296"/>
                  <a:gd name="T18" fmla="*/ 65 w 429"/>
                  <a:gd name="T19" fmla="*/ 82 h 296"/>
                  <a:gd name="T20" fmla="*/ 82 w 429"/>
                  <a:gd name="T21" fmla="*/ 99 h 296"/>
                  <a:gd name="T22" fmla="*/ 46 w 429"/>
                  <a:gd name="T23" fmla="*/ 104 h 296"/>
                  <a:gd name="T24" fmla="*/ 30 w 429"/>
                  <a:gd name="T25" fmla="*/ 97 h 296"/>
                  <a:gd name="T26" fmla="*/ 7 w 429"/>
                  <a:gd name="T27" fmla="*/ 108 h 296"/>
                  <a:gd name="T28" fmla="*/ 15 w 429"/>
                  <a:gd name="T29" fmla="*/ 123 h 296"/>
                  <a:gd name="T30" fmla="*/ 50 w 429"/>
                  <a:gd name="T31" fmla="*/ 132 h 296"/>
                  <a:gd name="T32" fmla="*/ 74 w 429"/>
                  <a:gd name="T33" fmla="*/ 133 h 296"/>
                  <a:gd name="T34" fmla="*/ 59 w 429"/>
                  <a:gd name="T35" fmla="*/ 152 h 296"/>
                  <a:gd name="T36" fmla="*/ 37 w 429"/>
                  <a:gd name="T37" fmla="*/ 158 h 296"/>
                  <a:gd name="T38" fmla="*/ 19 w 429"/>
                  <a:gd name="T39" fmla="*/ 184 h 296"/>
                  <a:gd name="T40" fmla="*/ 43 w 429"/>
                  <a:gd name="T41" fmla="*/ 214 h 296"/>
                  <a:gd name="T42" fmla="*/ 68 w 429"/>
                  <a:gd name="T43" fmla="*/ 220 h 296"/>
                  <a:gd name="T44" fmla="*/ 82 w 429"/>
                  <a:gd name="T45" fmla="*/ 227 h 296"/>
                  <a:gd name="T46" fmla="*/ 115 w 429"/>
                  <a:gd name="T47" fmla="*/ 229 h 296"/>
                  <a:gd name="T48" fmla="*/ 112 w 429"/>
                  <a:gd name="T49" fmla="*/ 256 h 296"/>
                  <a:gd name="T50" fmla="*/ 89 w 429"/>
                  <a:gd name="T51" fmla="*/ 281 h 296"/>
                  <a:gd name="T52" fmla="*/ 126 w 429"/>
                  <a:gd name="T53" fmla="*/ 257 h 296"/>
                  <a:gd name="T54" fmla="*/ 155 w 429"/>
                  <a:gd name="T55" fmla="*/ 234 h 296"/>
                  <a:gd name="T56" fmla="*/ 161 w 429"/>
                  <a:gd name="T57" fmla="*/ 215 h 296"/>
                  <a:gd name="T58" fmla="*/ 186 w 429"/>
                  <a:gd name="T59" fmla="*/ 191 h 296"/>
                  <a:gd name="T60" fmla="*/ 194 w 429"/>
                  <a:gd name="T61" fmla="*/ 197 h 296"/>
                  <a:gd name="T62" fmla="*/ 187 w 429"/>
                  <a:gd name="T63" fmla="*/ 218 h 296"/>
                  <a:gd name="T64" fmla="*/ 219 w 429"/>
                  <a:gd name="T65" fmla="*/ 210 h 296"/>
                  <a:gd name="T66" fmla="*/ 218 w 429"/>
                  <a:gd name="T67" fmla="*/ 195 h 296"/>
                  <a:gd name="T68" fmla="*/ 237 w 429"/>
                  <a:gd name="T69" fmla="*/ 196 h 296"/>
                  <a:gd name="T70" fmla="*/ 251 w 429"/>
                  <a:gd name="T71" fmla="*/ 203 h 296"/>
                  <a:gd name="T72" fmla="*/ 271 w 429"/>
                  <a:gd name="T73" fmla="*/ 208 h 296"/>
                  <a:gd name="T74" fmla="*/ 307 w 429"/>
                  <a:gd name="T75" fmla="*/ 214 h 296"/>
                  <a:gd name="T76" fmla="*/ 320 w 429"/>
                  <a:gd name="T77" fmla="*/ 219 h 296"/>
                  <a:gd name="T78" fmla="*/ 351 w 429"/>
                  <a:gd name="T79" fmla="*/ 238 h 296"/>
                  <a:gd name="T80" fmla="*/ 366 w 429"/>
                  <a:gd name="T81" fmla="*/ 237 h 296"/>
                  <a:gd name="T82" fmla="*/ 373 w 429"/>
                  <a:gd name="T83" fmla="*/ 246 h 296"/>
                  <a:gd name="T84" fmla="*/ 369 w 429"/>
                  <a:gd name="T85" fmla="*/ 261 h 296"/>
                  <a:gd name="T86" fmla="*/ 377 w 429"/>
                  <a:gd name="T87" fmla="*/ 256 h 296"/>
                  <a:gd name="T88" fmla="*/ 383 w 429"/>
                  <a:gd name="T89" fmla="*/ 242 h 296"/>
                  <a:gd name="T90" fmla="*/ 380 w 429"/>
                  <a:gd name="T91" fmla="*/ 271 h 296"/>
                  <a:gd name="T92" fmla="*/ 393 w 429"/>
                  <a:gd name="T93" fmla="*/ 267 h 296"/>
                  <a:gd name="T94" fmla="*/ 402 w 429"/>
                  <a:gd name="T95" fmla="*/ 284 h 296"/>
                  <a:gd name="T96" fmla="*/ 393 w 429"/>
                  <a:gd name="T97" fmla="*/ 292 h 296"/>
                  <a:gd name="T98" fmla="*/ 402 w 429"/>
                  <a:gd name="T99" fmla="*/ 293 h 296"/>
                  <a:gd name="T100" fmla="*/ 419 w 429"/>
                  <a:gd name="T101" fmla="*/ 288 h 296"/>
                  <a:gd name="T102" fmla="*/ 427 w 429"/>
                  <a:gd name="T103" fmla="*/ 289 h 296"/>
                  <a:gd name="T104" fmla="*/ 370 w 429"/>
                  <a:gd name="T105" fmla="*/ 220 h 296"/>
                  <a:gd name="T106" fmla="*/ 337 w 429"/>
                  <a:gd name="T107" fmla="*/ 224 h 296"/>
                  <a:gd name="T108" fmla="*/ 313 w 429"/>
                  <a:gd name="T109" fmla="*/ 208 h 296"/>
                  <a:gd name="T110" fmla="*/ 300 w 429"/>
                  <a:gd name="T111" fmla="*/ 34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29" h="296">
                    <a:moveTo>
                      <a:pt x="296" y="33"/>
                    </a:moveTo>
                    <a:cubicBezTo>
                      <a:pt x="295" y="33"/>
                      <a:pt x="294" y="32"/>
                      <a:pt x="292" y="31"/>
                    </a:cubicBezTo>
                    <a:cubicBezTo>
                      <a:pt x="287" y="29"/>
                      <a:pt x="280" y="26"/>
                      <a:pt x="275" y="26"/>
                    </a:cubicBezTo>
                    <a:cubicBezTo>
                      <a:pt x="275" y="26"/>
                      <a:pt x="274" y="27"/>
                      <a:pt x="274" y="27"/>
                    </a:cubicBezTo>
                    <a:cubicBezTo>
                      <a:pt x="270" y="27"/>
                      <a:pt x="264" y="28"/>
                      <a:pt x="258" y="28"/>
                    </a:cubicBezTo>
                    <a:cubicBezTo>
                      <a:pt x="255" y="28"/>
                      <a:pt x="253" y="28"/>
                      <a:pt x="251" y="27"/>
                    </a:cubicBezTo>
                    <a:cubicBezTo>
                      <a:pt x="249" y="26"/>
                      <a:pt x="245" y="24"/>
                      <a:pt x="239" y="24"/>
                    </a:cubicBezTo>
                    <a:cubicBezTo>
                      <a:pt x="238" y="24"/>
                      <a:pt x="236" y="25"/>
                      <a:pt x="234" y="25"/>
                    </a:cubicBezTo>
                    <a:cubicBezTo>
                      <a:pt x="229" y="26"/>
                      <a:pt x="225" y="24"/>
                      <a:pt x="220" y="22"/>
                    </a:cubicBezTo>
                    <a:cubicBezTo>
                      <a:pt x="217" y="20"/>
                      <a:pt x="214" y="19"/>
                      <a:pt x="210" y="18"/>
                    </a:cubicBezTo>
                    <a:cubicBezTo>
                      <a:pt x="207" y="17"/>
                      <a:pt x="204" y="17"/>
                      <a:pt x="201" y="17"/>
                    </a:cubicBezTo>
                    <a:cubicBezTo>
                      <a:pt x="193" y="17"/>
                      <a:pt x="184" y="19"/>
                      <a:pt x="182" y="20"/>
                    </a:cubicBezTo>
                    <a:cubicBezTo>
                      <a:pt x="179" y="21"/>
                      <a:pt x="178" y="19"/>
                      <a:pt x="177" y="18"/>
                    </a:cubicBezTo>
                    <a:cubicBezTo>
                      <a:pt x="176" y="17"/>
                      <a:pt x="176" y="17"/>
                      <a:pt x="175" y="17"/>
                    </a:cubicBezTo>
                    <a:cubicBezTo>
                      <a:pt x="174" y="17"/>
                      <a:pt x="174" y="17"/>
                      <a:pt x="173" y="17"/>
                    </a:cubicBezTo>
                    <a:cubicBezTo>
                      <a:pt x="173" y="17"/>
                      <a:pt x="171" y="17"/>
                      <a:pt x="170" y="16"/>
                    </a:cubicBezTo>
                    <a:cubicBezTo>
                      <a:pt x="170" y="15"/>
                      <a:pt x="170" y="14"/>
                      <a:pt x="170" y="13"/>
                    </a:cubicBezTo>
                    <a:cubicBezTo>
                      <a:pt x="170" y="12"/>
                      <a:pt x="170" y="11"/>
                      <a:pt x="169" y="10"/>
                    </a:cubicBezTo>
                    <a:cubicBezTo>
                      <a:pt x="169" y="10"/>
                      <a:pt x="168" y="9"/>
                      <a:pt x="165" y="9"/>
                    </a:cubicBezTo>
                    <a:cubicBezTo>
                      <a:pt x="162" y="9"/>
                      <a:pt x="159" y="10"/>
                      <a:pt x="155" y="10"/>
                    </a:cubicBezTo>
                    <a:cubicBezTo>
                      <a:pt x="154" y="11"/>
                      <a:pt x="152" y="11"/>
                      <a:pt x="151" y="11"/>
                    </a:cubicBezTo>
                    <a:cubicBezTo>
                      <a:pt x="148" y="12"/>
                      <a:pt x="146" y="10"/>
                      <a:pt x="145" y="9"/>
                    </a:cubicBezTo>
                    <a:cubicBezTo>
                      <a:pt x="144" y="8"/>
                      <a:pt x="144" y="7"/>
                      <a:pt x="144" y="6"/>
                    </a:cubicBezTo>
                    <a:cubicBezTo>
                      <a:pt x="143" y="6"/>
                      <a:pt x="142" y="6"/>
                      <a:pt x="142" y="7"/>
                    </a:cubicBezTo>
                    <a:cubicBezTo>
                      <a:pt x="140" y="9"/>
                      <a:pt x="138" y="11"/>
                      <a:pt x="135" y="11"/>
                    </a:cubicBezTo>
                    <a:cubicBezTo>
                      <a:pt x="133" y="11"/>
                      <a:pt x="131" y="10"/>
                      <a:pt x="130" y="9"/>
                    </a:cubicBezTo>
                    <a:cubicBezTo>
                      <a:pt x="129" y="8"/>
                      <a:pt x="129" y="7"/>
                      <a:pt x="129" y="6"/>
                    </a:cubicBezTo>
                    <a:cubicBezTo>
                      <a:pt x="129" y="5"/>
                      <a:pt x="131" y="4"/>
                      <a:pt x="132" y="3"/>
                    </a:cubicBezTo>
                    <a:cubicBezTo>
                      <a:pt x="132" y="3"/>
                      <a:pt x="133" y="3"/>
                      <a:pt x="133" y="3"/>
                    </a:cubicBezTo>
                    <a:cubicBezTo>
                      <a:pt x="132" y="2"/>
                      <a:pt x="129" y="1"/>
                      <a:pt x="128" y="1"/>
                    </a:cubicBezTo>
                    <a:cubicBezTo>
                      <a:pt x="127" y="1"/>
                      <a:pt x="127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4" y="0"/>
                      <a:pt x="119" y="5"/>
                      <a:pt x="116" y="7"/>
                    </a:cubicBezTo>
                    <a:cubicBezTo>
                      <a:pt x="113" y="10"/>
                      <a:pt x="108" y="12"/>
                      <a:pt x="102" y="12"/>
                    </a:cubicBezTo>
                    <a:cubicBezTo>
                      <a:pt x="100" y="12"/>
                      <a:pt x="98" y="12"/>
                      <a:pt x="97" y="11"/>
                    </a:cubicBezTo>
                    <a:cubicBezTo>
                      <a:pt x="96" y="11"/>
                      <a:pt x="95" y="11"/>
                      <a:pt x="95" y="11"/>
                    </a:cubicBezTo>
                    <a:cubicBezTo>
                      <a:pt x="91" y="11"/>
                      <a:pt x="89" y="12"/>
                      <a:pt x="89" y="13"/>
                    </a:cubicBezTo>
                    <a:cubicBezTo>
                      <a:pt x="89" y="13"/>
                      <a:pt x="89" y="13"/>
                      <a:pt x="90" y="13"/>
                    </a:cubicBezTo>
                    <a:cubicBezTo>
                      <a:pt x="91" y="14"/>
                      <a:pt x="92" y="15"/>
                      <a:pt x="92" y="16"/>
                    </a:cubicBezTo>
                    <a:cubicBezTo>
                      <a:pt x="92" y="18"/>
                      <a:pt x="91" y="19"/>
                      <a:pt x="91" y="20"/>
                    </a:cubicBezTo>
                    <a:cubicBezTo>
                      <a:pt x="90" y="21"/>
                      <a:pt x="89" y="22"/>
                      <a:pt x="87" y="22"/>
                    </a:cubicBezTo>
                    <a:cubicBezTo>
                      <a:pt x="86" y="22"/>
                      <a:pt x="85" y="20"/>
                      <a:pt x="84" y="2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2" y="19"/>
                    </a:cubicBezTo>
                    <a:cubicBezTo>
                      <a:pt x="79" y="22"/>
                      <a:pt x="72" y="23"/>
                      <a:pt x="68" y="23"/>
                    </a:cubicBezTo>
                    <a:cubicBezTo>
                      <a:pt x="67" y="23"/>
                      <a:pt x="65" y="23"/>
                      <a:pt x="64" y="23"/>
                    </a:cubicBezTo>
                    <a:cubicBezTo>
                      <a:pt x="63" y="23"/>
                      <a:pt x="60" y="26"/>
                      <a:pt x="54" y="32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2" y="33"/>
                      <a:pt x="52" y="33"/>
                      <a:pt x="52" y="35"/>
                    </a:cubicBezTo>
                    <a:cubicBezTo>
                      <a:pt x="52" y="37"/>
                      <a:pt x="52" y="40"/>
                      <a:pt x="48" y="45"/>
                    </a:cubicBezTo>
                    <a:cubicBezTo>
                      <a:pt x="44" y="49"/>
                      <a:pt x="36" y="52"/>
                      <a:pt x="24" y="52"/>
                    </a:cubicBezTo>
                    <a:cubicBezTo>
                      <a:pt x="22" y="52"/>
                      <a:pt x="21" y="51"/>
                      <a:pt x="20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3"/>
                    </a:cubicBezTo>
                    <a:cubicBezTo>
                      <a:pt x="18" y="54"/>
                      <a:pt x="18" y="56"/>
                      <a:pt x="17" y="58"/>
                    </a:cubicBezTo>
                    <a:cubicBezTo>
                      <a:pt x="16" y="58"/>
                      <a:pt x="17" y="60"/>
                      <a:pt x="28" y="62"/>
                    </a:cubicBezTo>
                    <a:cubicBezTo>
                      <a:pt x="40" y="66"/>
                      <a:pt x="47" y="82"/>
                      <a:pt x="48" y="83"/>
                    </a:cubicBezTo>
                    <a:cubicBezTo>
                      <a:pt x="48" y="83"/>
                      <a:pt x="48" y="83"/>
                      <a:pt x="50" y="83"/>
                    </a:cubicBezTo>
                    <a:cubicBezTo>
                      <a:pt x="52" y="83"/>
                      <a:pt x="54" y="83"/>
                      <a:pt x="57" y="83"/>
                    </a:cubicBezTo>
                    <a:cubicBezTo>
                      <a:pt x="60" y="82"/>
                      <a:pt x="63" y="82"/>
                      <a:pt x="65" y="82"/>
                    </a:cubicBezTo>
                    <a:cubicBezTo>
                      <a:pt x="70" y="83"/>
                      <a:pt x="69" y="87"/>
                      <a:pt x="69" y="89"/>
                    </a:cubicBezTo>
                    <a:cubicBezTo>
                      <a:pt x="69" y="91"/>
                      <a:pt x="69" y="92"/>
                      <a:pt x="70" y="92"/>
                    </a:cubicBezTo>
                    <a:cubicBezTo>
                      <a:pt x="71" y="93"/>
                      <a:pt x="73" y="93"/>
                      <a:pt x="75" y="93"/>
                    </a:cubicBezTo>
                    <a:cubicBezTo>
                      <a:pt x="75" y="93"/>
                      <a:pt x="76" y="93"/>
                      <a:pt x="77" y="93"/>
                    </a:cubicBezTo>
                    <a:cubicBezTo>
                      <a:pt x="78" y="93"/>
                      <a:pt x="81" y="93"/>
                      <a:pt x="83" y="96"/>
                    </a:cubicBezTo>
                    <a:cubicBezTo>
                      <a:pt x="83" y="97"/>
                      <a:pt x="83" y="98"/>
                      <a:pt x="82" y="99"/>
                    </a:cubicBezTo>
                    <a:cubicBezTo>
                      <a:pt x="81" y="100"/>
                      <a:pt x="79" y="100"/>
                      <a:pt x="76" y="100"/>
                    </a:cubicBezTo>
                    <a:cubicBezTo>
                      <a:pt x="74" y="100"/>
                      <a:pt x="70" y="101"/>
                      <a:pt x="68" y="102"/>
                    </a:cubicBezTo>
                    <a:cubicBezTo>
                      <a:pt x="65" y="105"/>
                      <a:pt x="62" y="107"/>
                      <a:pt x="60" y="107"/>
                    </a:cubicBezTo>
                    <a:cubicBezTo>
                      <a:pt x="58" y="107"/>
                      <a:pt x="57" y="106"/>
                      <a:pt x="56" y="104"/>
                    </a:cubicBezTo>
                    <a:cubicBezTo>
                      <a:pt x="56" y="104"/>
                      <a:pt x="56" y="104"/>
                      <a:pt x="53" y="104"/>
                    </a:cubicBezTo>
                    <a:cubicBezTo>
                      <a:pt x="50" y="104"/>
                      <a:pt x="48" y="104"/>
                      <a:pt x="46" y="104"/>
                    </a:cubicBezTo>
                    <a:cubicBezTo>
                      <a:pt x="45" y="104"/>
                      <a:pt x="44" y="105"/>
                      <a:pt x="43" y="105"/>
                    </a:cubicBezTo>
                    <a:cubicBezTo>
                      <a:pt x="41" y="105"/>
                      <a:pt x="40" y="104"/>
                      <a:pt x="40" y="103"/>
                    </a:cubicBezTo>
                    <a:cubicBezTo>
                      <a:pt x="39" y="102"/>
                      <a:pt x="40" y="99"/>
                      <a:pt x="40" y="97"/>
                    </a:cubicBezTo>
                    <a:cubicBezTo>
                      <a:pt x="41" y="96"/>
                      <a:pt x="41" y="95"/>
                      <a:pt x="41" y="95"/>
                    </a:cubicBezTo>
                    <a:cubicBezTo>
                      <a:pt x="41" y="95"/>
                      <a:pt x="40" y="94"/>
                      <a:pt x="39" y="94"/>
                    </a:cubicBezTo>
                    <a:cubicBezTo>
                      <a:pt x="37" y="94"/>
                      <a:pt x="34" y="95"/>
                      <a:pt x="30" y="97"/>
                    </a:cubicBezTo>
                    <a:cubicBezTo>
                      <a:pt x="28" y="99"/>
                      <a:pt x="26" y="100"/>
                      <a:pt x="25" y="100"/>
                    </a:cubicBezTo>
                    <a:cubicBezTo>
                      <a:pt x="25" y="101"/>
                      <a:pt x="25" y="102"/>
                      <a:pt x="25" y="103"/>
                    </a:cubicBezTo>
                    <a:cubicBezTo>
                      <a:pt x="24" y="105"/>
                      <a:pt x="22" y="105"/>
                      <a:pt x="22" y="105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18" y="104"/>
                      <a:pt x="16" y="104"/>
                      <a:pt x="14" y="105"/>
                    </a:cubicBezTo>
                    <a:cubicBezTo>
                      <a:pt x="12" y="106"/>
                      <a:pt x="10" y="107"/>
                      <a:pt x="7" y="108"/>
                    </a:cubicBezTo>
                    <a:cubicBezTo>
                      <a:pt x="4" y="110"/>
                      <a:pt x="1" y="111"/>
                      <a:pt x="0" y="112"/>
                    </a:cubicBezTo>
                    <a:cubicBezTo>
                      <a:pt x="1" y="113"/>
                      <a:pt x="6" y="115"/>
                      <a:pt x="13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6" y="117"/>
                      <a:pt x="17" y="118"/>
                      <a:pt x="17" y="119"/>
                    </a:cubicBezTo>
                    <a:cubicBezTo>
                      <a:pt x="18" y="121"/>
                      <a:pt x="16" y="122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6" y="124"/>
                      <a:pt x="17" y="125"/>
                      <a:pt x="17" y="126"/>
                    </a:cubicBezTo>
                    <a:cubicBezTo>
                      <a:pt x="18" y="127"/>
                      <a:pt x="19" y="129"/>
                      <a:pt x="22" y="130"/>
                    </a:cubicBezTo>
                    <a:cubicBezTo>
                      <a:pt x="23" y="131"/>
                      <a:pt x="26" y="132"/>
                      <a:pt x="29" y="132"/>
                    </a:cubicBezTo>
                    <a:cubicBezTo>
                      <a:pt x="33" y="132"/>
                      <a:pt x="37" y="131"/>
                      <a:pt x="40" y="131"/>
                    </a:cubicBezTo>
                    <a:cubicBezTo>
                      <a:pt x="42" y="130"/>
                      <a:pt x="44" y="130"/>
                      <a:pt x="45" y="130"/>
                    </a:cubicBezTo>
                    <a:cubicBezTo>
                      <a:pt x="47" y="130"/>
                      <a:pt x="48" y="131"/>
                      <a:pt x="50" y="132"/>
                    </a:cubicBezTo>
                    <a:cubicBezTo>
                      <a:pt x="51" y="132"/>
                      <a:pt x="52" y="133"/>
                      <a:pt x="52" y="133"/>
                    </a:cubicBezTo>
                    <a:cubicBezTo>
                      <a:pt x="53" y="133"/>
                      <a:pt x="53" y="133"/>
                      <a:pt x="53" y="132"/>
                    </a:cubicBezTo>
                    <a:cubicBezTo>
                      <a:pt x="56" y="129"/>
                      <a:pt x="64" y="123"/>
                      <a:pt x="71" y="123"/>
                    </a:cubicBezTo>
                    <a:cubicBezTo>
                      <a:pt x="73" y="123"/>
                      <a:pt x="75" y="124"/>
                      <a:pt x="76" y="125"/>
                    </a:cubicBezTo>
                    <a:cubicBezTo>
                      <a:pt x="77" y="126"/>
                      <a:pt x="79" y="127"/>
                      <a:pt x="78" y="129"/>
                    </a:cubicBezTo>
                    <a:cubicBezTo>
                      <a:pt x="78" y="132"/>
                      <a:pt x="76" y="133"/>
                      <a:pt x="74" y="133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76" y="136"/>
                      <a:pt x="78" y="140"/>
                      <a:pt x="78" y="145"/>
                    </a:cubicBezTo>
                    <a:cubicBezTo>
                      <a:pt x="77" y="147"/>
                      <a:pt x="76" y="149"/>
                      <a:pt x="74" y="151"/>
                    </a:cubicBezTo>
                    <a:cubicBezTo>
                      <a:pt x="72" y="152"/>
                      <a:pt x="69" y="153"/>
                      <a:pt x="66" y="153"/>
                    </a:cubicBezTo>
                    <a:cubicBezTo>
                      <a:pt x="64" y="153"/>
                      <a:pt x="63" y="153"/>
                      <a:pt x="61" y="153"/>
                    </a:cubicBezTo>
                    <a:cubicBezTo>
                      <a:pt x="60" y="152"/>
                      <a:pt x="60" y="152"/>
                      <a:pt x="59" y="152"/>
                    </a:cubicBezTo>
                    <a:cubicBezTo>
                      <a:pt x="59" y="153"/>
                      <a:pt x="59" y="153"/>
                      <a:pt x="59" y="154"/>
                    </a:cubicBezTo>
                    <a:cubicBezTo>
                      <a:pt x="58" y="156"/>
                      <a:pt x="57" y="159"/>
                      <a:pt x="54" y="161"/>
                    </a:cubicBezTo>
                    <a:cubicBezTo>
                      <a:pt x="53" y="162"/>
                      <a:pt x="52" y="162"/>
                      <a:pt x="50" y="162"/>
                    </a:cubicBezTo>
                    <a:cubicBezTo>
                      <a:pt x="48" y="162"/>
                      <a:pt x="46" y="161"/>
                      <a:pt x="44" y="160"/>
                    </a:cubicBezTo>
                    <a:cubicBezTo>
                      <a:pt x="43" y="159"/>
                      <a:pt x="41" y="157"/>
                      <a:pt x="39" y="157"/>
                    </a:cubicBezTo>
                    <a:cubicBezTo>
                      <a:pt x="38" y="157"/>
                      <a:pt x="37" y="158"/>
                      <a:pt x="37" y="158"/>
                    </a:cubicBezTo>
                    <a:cubicBezTo>
                      <a:pt x="36" y="159"/>
                      <a:pt x="36" y="163"/>
                      <a:pt x="36" y="166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7" y="170"/>
                      <a:pt x="33" y="171"/>
                      <a:pt x="32" y="171"/>
                    </a:cubicBezTo>
                    <a:cubicBezTo>
                      <a:pt x="29" y="171"/>
                      <a:pt x="26" y="172"/>
                      <a:pt x="25" y="176"/>
                    </a:cubicBezTo>
                    <a:cubicBezTo>
                      <a:pt x="24" y="181"/>
                      <a:pt x="20" y="182"/>
                      <a:pt x="18" y="182"/>
                    </a:cubicBezTo>
                    <a:cubicBezTo>
                      <a:pt x="18" y="183"/>
                      <a:pt x="19" y="183"/>
                      <a:pt x="19" y="184"/>
                    </a:cubicBezTo>
                    <a:cubicBezTo>
                      <a:pt x="23" y="189"/>
                      <a:pt x="23" y="189"/>
                      <a:pt x="24" y="189"/>
                    </a:cubicBezTo>
                    <a:cubicBezTo>
                      <a:pt x="25" y="189"/>
                      <a:pt x="27" y="189"/>
                      <a:pt x="29" y="190"/>
                    </a:cubicBezTo>
                    <a:cubicBezTo>
                      <a:pt x="33" y="193"/>
                      <a:pt x="30" y="198"/>
                      <a:pt x="29" y="200"/>
                    </a:cubicBezTo>
                    <a:cubicBezTo>
                      <a:pt x="29" y="200"/>
                      <a:pt x="29" y="200"/>
                      <a:pt x="28" y="201"/>
                    </a:cubicBezTo>
                    <a:cubicBezTo>
                      <a:pt x="32" y="202"/>
                      <a:pt x="36" y="206"/>
                      <a:pt x="39" y="210"/>
                    </a:cubicBezTo>
                    <a:cubicBezTo>
                      <a:pt x="41" y="212"/>
                      <a:pt x="42" y="214"/>
                      <a:pt x="43" y="214"/>
                    </a:cubicBezTo>
                    <a:cubicBezTo>
                      <a:pt x="44" y="216"/>
                      <a:pt x="46" y="215"/>
                      <a:pt x="48" y="214"/>
                    </a:cubicBezTo>
                    <a:cubicBezTo>
                      <a:pt x="50" y="213"/>
                      <a:pt x="52" y="212"/>
                      <a:pt x="55" y="212"/>
                    </a:cubicBezTo>
                    <a:cubicBezTo>
                      <a:pt x="56" y="212"/>
                      <a:pt x="56" y="211"/>
                      <a:pt x="57" y="210"/>
                    </a:cubicBezTo>
                    <a:cubicBezTo>
                      <a:pt x="57" y="208"/>
                      <a:pt x="57" y="207"/>
                      <a:pt x="59" y="207"/>
                    </a:cubicBezTo>
                    <a:cubicBezTo>
                      <a:pt x="60" y="207"/>
                      <a:pt x="61" y="207"/>
                      <a:pt x="62" y="208"/>
                    </a:cubicBezTo>
                    <a:cubicBezTo>
                      <a:pt x="64" y="210"/>
                      <a:pt x="68" y="216"/>
                      <a:pt x="68" y="220"/>
                    </a:cubicBezTo>
                    <a:cubicBezTo>
                      <a:pt x="68" y="222"/>
                      <a:pt x="67" y="223"/>
                      <a:pt x="66" y="224"/>
                    </a:cubicBezTo>
                    <a:cubicBezTo>
                      <a:pt x="65" y="224"/>
                      <a:pt x="66" y="227"/>
                      <a:pt x="66" y="229"/>
                    </a:cubicBezTo>
                    <a:cubicBezTo>
                      <a:pt x="66" y="230"/>
                      <a:pt x="66" y="232"/>
                      <a:pt x="66" y="233"/>
                    </a:cubicBezTo>
                    <a:cubicBezTo>
                      <a:pt x="66" y="233"/>
                      <a:pt x="67" y="233"/>
                      <a:pt x="68" y="233"/>
                    </a:cubicBezTo>
                    <a:cubicBezTo>
                      <a:pt x="71" y="233"/>
                      <a:pt x="74" y="232"/>
                      <a:pt x="74" y="231"/>
                    </a:cubicBezTo>
                    <a:cubicBezTo>
                      <a:pt x="75" y="229"/>
                      <a:pt x="78" y="227"/>
                      <a:pt x="82" y="227"/>
                    </a:cubicBezTo>
                    <a:cubicBezTo>
                      <a:pt x="86" y="227"/>
                      <a:pt x="90" y="229"/>
                      <a:pt x="93" y="232"/>
                    </a:cubicBezTo>
                    <a:cubicBezTo>
                      <a:pt x="95" y="233"/>
                      <a:pt x="96" y="235"/>
                      <a:pt x="97" y="235"/>
                    </a:cubicBezTo>
                    <a:cubicBezTo>
                      <a:pt x="97" y="231"/>
                      <a:pt x="100" y="226"/>
                      <a:pt x="103" y="226"/>
                    </a:cubicBezTo>
                    <a:cubicBezTo>
                      <a:pt x="104" y="226"/>
                      <a:pt x="105" y="227"/>
                      <a:pt x="105" y="229"/>
                    </a:cubicBezTo>
                    <a:cubicBezTo>
                      <a:pt x="105" y="230"/>
                      <a:pt x="106" y="231"/>
                      <a:pt x="108" y="231"/>
                    </a:cubicBezTo>
                    <a:cubicBezTo>
                      <a:pt x="109" y="231"/>
                      <a:pt x="111" y="230"/>
                      <a:pt x="115" y="229"/>
                    </a:cubicBezTo>
                    <a:cubicBezTo>
                      <a:pt x="118" y="227"/>
                      <a:pt x="119" y="227"/>
                      <a:pt x="120" y="227"/>
                    </a:cubicBezTo>
                    <a:cubicBezTo>
                      <a:pt x="121" y="227"/>
                      <a:pt x="122" y="228"/>
                      <a:pt x="122" y="229"/>
                    </a:cubicBezTo>
                    <a:cubicBezTo>
                      <a:pt x="123" y="230"/>
                      <a:pt x="122" y="232"/>
                      <a:pt x="118" y="236"/>
                    </a:cubicBezTo>
                    <a:cubicBezTo>
                      <a:pt x="117" y="237"/>
                      <a:pt x="117" y="237"/>
                      <a:pt x="117" y="237"/>
                    </a:cubicBezTo>
                    <a:cubicBezTo>
                      <a:pt x="115" y="240"/>
                      <a:pt x="115" y="245"/>
                      <a:pt x="115" y="248"/>
                    </a:cubicBezTo>
                    <a:cubicBezTo>
                      <a:pt x="116" y="251"/>
                      <a:pt x="116" y="255"/>
                      <a:pt x="112" y="256"/>
                    </a:cubicBezTo>
                    <a:cubicBezTo>
                      <a:pt x="111" y="256"/>
                      <a:pt x="110" y="258"/>
                      <a:pt x="109" y="260"/>
                    </a:cubicBezTo>
                    <a:cubicBezTo>
                      <a:pt x="106" y="263"/>
                      <a:pt x="103" y="267"/>
                      <a:pt x="98" y="268"/>
                    </a:cubicBezTo>
                    <a:cubicBezTo>
                      <a:pt x="93" y="268"/>
                      <a:pt x="84" y="278"/>
                      <a:pt x="81" y="282"/>
                    </a:cubicBezTo>
                    <a:cubicBezTo>
                      <a:pt x="83" y="281"/>
                      <a:pt x="86" y="281"/>
                      <a:pt x="88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90" y="281"/>
                    </a:cubicBezTo>
                    <a:cubicBezTo>
                      <a:pt x="92" y="280"/>
                      <a:pt x="94" y="278"/>
                      <a:pt x="98" y="277"/>
                    </a:cubicBezTo>
                    <a:cubicBezTo>
                      <a:pt x="102" y="277"/>
                      <a:pt x="102" y="276"/>
                      <a:pt x="103" y="274"/>
                    </a:cubicBezTo>
                    <a:cubicBezTo>
                      <a:pt x="103" y="274"/>
                      <a:pt x="103" y="273"/>
                      <a:pt x="103" y="272"/>
                    </a:cubicBezTo>
                    <a:cubicBezTo>
                      <a:pt x="105" y="267"/>
                      <a:pt x="122" y="260"/>
                      <a:pt x="125" y="259"/>
                    </a:cubicBezTo>
                    <a:cubicBezTo>
                      <a:pt x="125" y="259"/>
                      <a:pt x="126" y="258"/>
                      <a:pt x="126" y="257"/>
                    </a:cubicBezTo>
                    <a:cubicBezTo>
                      <a:pt x="126" y="256"/>
                      <a:pt x="127" y="253"/>
                      <a:pt x="130" y="253"/>
                    </a:cubicBezTo>
                    <a:cubicBezTo>
                      <a:pt x="133" y="253"/>
                      <a:pt x="138" y="248"/>
                      <a:pt x="141" y="246"/>
                    </a:cubicBezTo>
                    <a:cubicBezTo>
                      <a:pt x="145" y="243"/>
                      <a:pt x="146" y="243"/>
                      <a:pt x="148" y="243"/>
                    </a:cubicBezTo>
                    <a:cubicBezTo>
                      <a:pt x="149" y="242"/>
                      <a:pt x="150" y="242"/>
                      <a:pt x="150" y="242"/>
                    </a:cubicBezTo>
                    <a:cubicBezTo>
                      <a:pt x="151" y="242"/>
                      <a:pt x="151" y="240"/>
                      <a:pt x="151" y="239"/>
                    </a:cubicBezTo>
                    <a:cubicBezTo>
                      <a:pt x="151" y="237"/>
                      <a:pt x="152" y="234"/>
                      <a:pt x="155" y="234"/>
                    </a:cubicBezTo>
                    <a:cubicBezTo>
                      <a:pt x="157" y="233"/>
                      <a:pt x="159" y="232"/>
                      <a:pt x="159" y="230"/>
                    </a:cubicBezTo>
                    <a:cubicBezTo>
                      <a:pt x="158" y="230"/>
                      <a:pt x="156" y="229"/>
                      <a:pt x="155" y="229"/>
                    </a:cubicBezTo>
                    <a:cubicBezTo>
                      <a:pt x="153" y="228"/>
                      <a:pt x="151" y="228"/>
                      <a:pt x="150" y="226"/>
                    </a:cubicBezTo>
                    <a:cubicBezTo>
                      <a:pt x="149" y="225"/>
                      <a:pt x="150" y="223"/>
                      <a:pt x="151" y="223"/>
                    </a:cubicBezTo>
                    <a:cubicBezTo>
                      <a:pt x="152" y="220"/>
                      <a:pt x="158" y="215"/>
                      <a:pt x="161" y="215"/>
                    </a:cubicBezTo>
                    <a:cubicBezTo>
                      <a:pt x="161" y="215"/>
                      <a:pt x="161" y="215"/>
                      <a:pt x="161" y="215"/>
                    </a:cubicBezTo>
                    <a:cubicBezTo>
                      <a:pt x="163" y="215"/>
                      <a:pt x="166" y="213"/>
                      <a:pt x="167" y="211"/>
                    </a:cubicBezTo>
                    <a:cubicBezTo>
                      <a:pt x="167" y="207"/>
                      <a:pt x="169" y="205"/>
                      <a:pt x="171" y="204"/>
                    </a:cubicBezTo>
                    <a:cubicBezTo>
                      <a:pt x="173" y="203"/>
                      <a:pt x="174" y="202"/>
                      <a:pt x="175" y="201"/>
                    </a:cubicBezTo>
                    <a:cubicBezTo>
                      <a:pt x="176" y="200"/>
                      <a:pt x="176" y="199"/>
                      <a:pt x="177" y="198"/>
                    </a:cubicBezTo>
                    <a:cubicBezTo>
                      <a:pt x="178" y="196"/>
                      <a:pt x="179" y="194"/>
                      <a:pt x="182" y="194"/>
                    </a:cubicBezTo>
                    <a:cubicBezTo>
                      <a:pt x="183" y="194"/>
                      <a:pt x="185" y="192"/>
                      <a:pt x="186" y="191"/>
                    </a:cubicBezTo>
                    <a:cubicBezTo>
                      <a:pt x="188" y="189"/>
                      <a:pt x="189" y="188"/>
                      <a:pt x="191" y="187"/>
                    </a:cubicBezTo>
                    <a:cubicBezTo>
                      <a:pt x="194" y="185"/>
                      <a:pt x="195" y="188"/>
                      <a:pt x="196" y="188"/>
                    </a:cubicBezTo>
                    <a:cubicBezTo>
                      <a:pt x="196" y="189"/>
                      <a:pt x="196" y="190"/>
                      <a:pt x="198" y="190"/>
                    </a:cubicBezTo>
                    <a:cubicBezTo>
                      <a:pt x="203" y="190"/>
                      <a:pt x="205" y="192"/>
                      <a:pt x="205" y="195"/>
                    </a:cubicBezTo>
                    <a:cubicBezTo>
                      <a:pt x="205" y="198"/>
                      <a:pt x="201" y="199"/>
                      <a:pt x="198" y="198"/>
                    </a:cubicBezTo>
                    <a:cubicBezTo>
                      <a:pt x="196" y="197"/>
                      <a:pt x="195" y="197"/>
                      <a:pt x="194" y="197"/>
                    </a:cubicBezTo>
                    <a:cubicBezTo>
                      <a:pt x="192" y="197"/>
                      <a:pt x="191" y="197"/>
                      <a:pt x="188" y="200"/>
                    </a:cubicBezTo>
                    <a:cubicBezTo>
                      <a:pt x="186" y="201"/>
                      <a:pt x="186" y="202"/>
                      <a:pt x="186" y="204"/>
                    </a:cubicBezTo>
                    <a:cubicBezTo>
                      <a:pt x="186" y="205"/>
                      <a:pt x="186" y="207"/>
                      <a:pt x="184" y="210"/>
                    </a:cubicBezTo>
                    <a:cubicBezTo>
                      <a:pt x="181" y="213"/>
                      <a:pt x="182" y="214"/>
                      <a:pt x="182" y="214"/>
                    </a:cubicBezTo>
                    <a:cubicBezTo>
                      <a:pt x="182" y="214"/>
                      <a:pt x="182" y="215"/>
                      <a:pt x="183" y="215"/>
                    </a:cubicBezTo>
                    <a:cubicBezTo>
                      <a:pt x="186" y="215"/>
                      <a:pt x="187" y="217"/>
                      <a:pt x="187" y="218"/>
                    </a:cubicBezTo>
                    <a:cubicBezTo>
                      <a:pt x="187" y="220"/>
                      <a:pt x="183" y="222"/>
                      <a:pt x="181" y="223"/>
                    </a:cubicBezTo>
                    <a:cubicBezTo>
                      <a:pt x="182" y="223"/>
                      <a:pt x="183" y="223"/>
                      <a:pt x="184" y="223"/>
                    </a:cubicBezTo>
                    <a:cubicBezTo>
                      <a:pt x="187" y="223"/>
                      <a:pt x="191" y="220"/>
                      <a:pt x="196" y="217"/>
                    </a:cubicBezTo>
                    <a:cubicBezTo>
                      <a:pt x="199" y="215"/>
                      <a:pt x="202" y="213"/>
                      <a:pt x="205" y="211"/>
                    </a:cubicBezTo>
                    <a:cubicBezTo>
                      <a:pt x="208" y="210"/>
                      <a:pt x="210" y="209"/>
                      <a:pt x="213" y="209"/>
                    </a:cubicBezTo>
                    <a:cubicBezTo>
                      <a:pt x="216" y="209"/>
                      <a:pt x="218" y="210"/>
                      <a:pt x="219" y="210"/>
                    </a:cubicBezTo>
                    <a:cubicBezTo>
                      <a:pt x="220" y="210"/>
                      <a:pt x="220" y="210"/>
                      <a:pt x="220" y="210"/>
                    </a:cubicBezTo>
                    <a:cubicBezTo>
                      <a:pt x="220" y="209"/>
                      <a:pt x="219" y="208"/>
                      <a:pt x="220" y="207"/>
                    </a:cubicBezTo>
                    <a:cubicBezTo>
                      <a:pt x="220" y="207"/>
                      <a:pt x="220" y="206"/>
                      <a:pt x="220" y="206"/>
                    </a:cubicBezTo>
                    <a:cubicBezTo>
                      <a:pt x="219" y="205"/>
                      <a:pt x="217" y="203"/>
                      <a:pt x="216" y="201"/>
                    </a:cubicBezTo>
                    <a:cubicBezTo>
                      <a:pt x="215" y="199"/>
                      <a:pt x="215" y="198"/>
                      <a:pt x="215" y="197"/>
                    </a:cubicBezTo>
                    <a:cubicBezTo>
                      <a:pt x="216" y="195"/>
                      <a:pt x="217" y="195"/>
                      <a:pt x="218" y="195"/>
                    </a:cubicBezTo>
                    <a:cubicBezTo>
                      <a:pt x="219" y="195"/>
                      <a:pt x="219" y="194"/>
                      <a:pt x="219" y="194"/>
                    </a:cubicBezTo>
                    <a:cubicBezTo>
                      <a:pt x="220" y="191"/>
                      <a:pt x="222" y="190"/>
                      <a:pt x="223" y="190"/>
                    </a:cubicBezTo>
                    <a:cubicBezTo>
                      <a:pt x="225" y="190"/>
                      <a:pt x="227" y="191"/>
                      <a:pt x="229" y="192"/>
                    </a:cubicBezTo>
                    <a:cubicBezTo>
                      <a:pt x="229" y="192"/>
                      <a:pt x="230" y="192"/>
                      <a:pt x="230" y="192"/>
                    </a:cubicBezTo>
                    <a:cubicBezTo>
                      <a:pt x="231" y="192"/>
                      <a:pt x="231" y="192"/>
                      <a:pt x="232" y="192"/>
                    </a:cubicBezTo>
                    <a:cubicBezTo>
                      <a:pt x="234" y="192"/>
                      <a:pt x="236" y="194"/>
                      <a:pt x="237" y="196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7"/>
                      <a:pt x="239" y="197"/>
                      <a:pt x="239" y="197"/>
                    </a:cubicBezTo>
                    <a:cubicBezTo>
                      <a:pt x="241" y="196"/>
                      <a:pt x="243" y="196"/>
                      <a:pt x="246" y="197"/>
                    </a:cubicBezTo>
                    <a:cubicBezTo>
                      <a:pt x="246" y="198"/>
                      <a:pt x="248" y="200"/>
                      <a:pt x="248" y="201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9" y="202"/>
                      <a:pt x="250" y="203"/>
                      <a:pt x="251" y="203"/>
                    </a:cubicBezTo>
                    <a:cubicBezTo>
                      <a:pt x="252" y="204"/>
                      <a:pt x="253" y="204"/>
                      <a:pt x="253" y="204"/>
                    </a:cubicBezTo>
                    <a:cubicBezTo>
                      <a:pt x="253" y="204"/>
                      <a:pt x="254" y="203"/>
                      <a:pt x="255" y="202"/>
                    </a:cubicBezTo>
                    <a:cubicBezTo>
                      <a:pt x="256" y="202"/>
                      <a:pt x="257" y="201"/>
                      <a:pt x="258" y="201"/>
                    </a:cubicBezTo>
                    <a:cubicBezTo>
                      <a:pt x="259" y="201"/>
                      <a:pt x="260" y="201"/>
                      <a:pt x="261" y="204"/>
                    </a:cubicBezTo>
                    <a:cubicBezTo>
                      <a:pt x="261" y="204"/>
                      <a:pt x="261" y="205"/>
                      <a:pt x="261" y="206"/>
                    </a:cubicBezTo>
                    <a:cubicBezTo>
                      <a:pt x="262" y="207"/>
                      <a:pt x="267" y="207"/>
                      <a:pt x="271" y="208"/>
                    </a:cubicBezTo>
                    <a:cubicBezTo>
                      <a:pt x="272" y="208"/>
                      <a:pt x="272" y="208"/>
                      <a:pt x="272" y="208"/>
                    </a:cubicBezTo>
                    <a:cubicBezTo>
                      <a:pt x="277" y="209"/>
                      <a:pt x="288" y="208"/>
                      <a:pt x="293" y="208"/>
                    </a:cubicBezTo>
                    <a:cubicBezTo>
                      <a:pt x="294" y="208"/>
                      <a:pt x="295" y="207"/>
                      <a:pt x="296" y="207"/>
                    </a:cubicBezTo>
                    <a:cubicBezTo>
                      <a:pt x="296" y="207"/>
                      <a:pt x="296" y="207"/>
                      <a:pt x="296" y="207"/>
                    </a:cubicBezTo>
                    <a:cubicBezTo>
                      <a:pt x="299" y="207"/>
                      <a:pt x="300" y="209"/>
                      <a:pt x="301" y="210"/>
                    </a:cubicBezTo>
                    <a:cubicBezTo>
                      <a:pt x="302" y="212"/>
                      <a:pt x="303" y="213"/>
                      <a:pt x="307" y="214"/>
                    </a:cubicBezTo>
                    <a:cubicBezTo>
                      <a:pt x="310" y="215"/>
                      <a:pt x="312" y="213"/>
                      <a:pt x="313" y="211"/>
                    </a:cubicBezTo>
                    <a:cubicBezTo>
                      <a:pt x="315" y="210"/>
                      <a:pt x="316" y="209"/>
                      <a:pt x="318" y="209"/>
                    </a:cubicBezTo>
                    <a:cubicBezTo>
                      <a:pt x="319" y="209"/>
                      <a:pt x="320" y="209"/>
                      <a:pt x="321" y="210"/>
                    </a:cubicBezTo>
                    <a:cubicBezTo>
                      <a:pt x="323" y="211"/>
                      <a:pt x="324" y="213"/>
                      <a:pt x="324" y="214"/>
                    </a:cubicBezTo>
                    <a:cubicBezTo>
                      <a:pt x="324" y="216"/>
                      <a:pt x="322" y="217"/>
                      <a:pt x="321" y="219"/>
                    </a:cubicBezTo>
                    <a:cubicBezTo>
                      <a:pt x="320" y="219"/>
                      <a:pt x="320" y="219"/>
                      <a:pt x="320" y="219"/>
                    </a:cubicBezTo>
                    <a:cubicBezTo>
                      <a:pt x="320" y="220"/>
                      <a:pt x="321" y="220"/>
                      <a:pt x="321" y="220"/>
                    </a:cubicBezTo>
                    <a:cubicBezTo>
                      <a:pt x="322" y="220"/>
                      <a:pt x="323" y="220"/>
                      <a:pt x="324" y="221"/>
                    </a:cubicBezTo>
                    <a:cubicBezTo>
                      <a:pt x="325" y="221"/>
                      <a:pt x="325" y="221"/>
                      <a:pt x="326" y="222"/>
                    </a:cubicBezTo>
                    <a:cubicBezTo>
                      <a:pt x="330" y="223"/>
                      <a:pt x="335" y="225"/>
                      <a:pt x="338" y="228"/>
                    </a:cubicBezTo>
                    <a:cubicBezTo>
                      <a:pt x="339" y="228"/>
                      <a:pt x="339" y="229"/>
                      <a:pt x="340" y="230"/>
                    </a:cubicBezTo>
                    <a:cubicBezTo>
                      <a:pt x="342" y="232"/>
                      <a:pt x="345" y="235"/>
                      <a:pt x="351" y="238"/>
                    </a:cubicBezTo>
                    <a:cubicBezTo>
                      <a:pt x="351" y="238"/>
                      <a:pt x="351" y="238"/>
                      <a:pt x="352" y="239"/>
                    </a:cubicBezTo>
                    <a:cubicBezTo>
                      <a:pt x="352" y="238"/>
                      <a:pt x="352" y="237"/>
                      <a:pt x="352" y="237"/>
                    </a:cubicBezTo>
                    <a:cubicBezTo>
                      <a:pt x="351" y="235"/>
                      <a:pt x="351" y="233"/>
                      <a:pt x="352" y="232"/>
                    </a:cubicBezTo>
                    <a:cubicBezTo>
                      <a:pt x="353" y="231"/>
                      <a:pt x="355" y="231"/>
                      <a:pt x="357" y="233"/>
                    </a:cubicBezTo>
                    <a:cubicBezTo>
                      <a:pt x="360" y="235"/>
                      <a:pt x="361" y="235"/>
                      <a:pt x="361" y="235"/>
                    </a:cubicBezTo>
                    <a:cubicBezTo>
                      <a:pt x="363" y="235"/>
                      <a:pt x="364" y="235"/>
                      <a:pt x="366" y="237"/>
                    </a:cubicBezTo>
                    <a:cubicBezTo>
                      <a:pt x="366" y="235"/>
                      <a:pt x="365" y="232"/>
                      <a:pt x="364" y="230"/>
                    </a:cubicBezTo>
                    <a:cubicBezTo>
                      <a:pt x="363" y="227"/>
                      <a:pt x="363" y="226"/>
                      <a:pt x="364" y="225"/>
                    </a:cubicBezTo>
                    <a:cubicBezTo>
                      <a:pt x="365" y="224"/>
                      <a:pt x="365" y="224"/>
                      <a:pt x="365" y="224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8" y="224"/>
                      <a:pt x="371" y="227"/>
                      <a:pt x="372" y="230"/>
                    </a:cubicBezTo>
                    <a:cubicBezTo>
                      <a:pt x="375" y="234"/>
                      <a:pt x="375" y="241"/>
                      <a:pt x="373" y="246"/>
                    </a:cubicBezTo>
                    <a:cubicBezTo>
                      <a:pt x="373" y="248"/>
                      <a:pt x="371" y="250"/>
                      <a:pt x="368" y="250"/>
                    </a:cubicBezTo>
                    <a:cubicBezTo>
                      <a:pt x="366" y="250"/>
                      <a:pt x="363" y="248"/>
                      <a:pt x="362" y="246"/>
                    </a:cubicBezTo>
                    <a:cubicBezTo>
                      <a:pt x="361" y="246"/>
                      <a:pt x="361" y="245"/>
                      <a:pt x="361" y="244"/>
                    </a:cubicBezTo>
                    <a:cubicBezTo>
                      <a:pt x="359" y="244"/>
                      <a:pt x="357" y="245"/>
                      <a:pt x="357" y="246"/>
                    </a:cubicBezTo>
                    <a:cubicBezTo>
                      <a:pt x="357" y="248"/>
                      <a:pt x="362" y="254"/>
                      <a:pt x="365" y="255"/>
                    </a:cubicBezTo>
                    <a:cubicBezTo>
                      <a:pt x="369" y="255"/>
                      <a:pt x="369" y="259"/>
                      <a:pt x="369" y="261"/>
                    </a:cubicBezTo>
                    <a:cubicBezTo>
                      <a:pt x="369" y="262"/>
                      <a:pt x="369" y="262"/>
                      <a:pt x="369" y="263"/>
                    </a:cubicBezTo>
                    <a:cubicBezTo>
                      <a:pt x="371" y="263"/>
                      <a:pt x="372" y="265"/>
                      <a:pt x="373" y="266"/>
                    </a:cubicBezTo>
                    <a:cubicBezTo>
                      <a:pt x="372" y="264"/>
                      <a:pt x="372" y="261"/>
                      <a:pt x="371" y="260"/>
                    </a:cubicBezTo>
                    <a:cubicBezTo>
                      <a:pt x="369" y="257"/>
                      <a:pt x="369" y="254"/>
                      <a:pt x="370" y="251"/>
                    </a:cubicBezTo>
                    <a:cubicBezTo>
                      <a:pt x="371" y="249"/>
                      <a:pt x="373" y="249"/>
                      <a:pt x="375" y="249"/>
                    </a:cubicBezTo>
                    <a:cubicBezTo>
                      <a:pt x="378" y="250"/>
                      <a:pt x="378" y="254"/>
                      <a:pt x="377" y="256"/>
                    </a:cubicBezTo>
                    <a:cubicBezTo>
                      <a:pt x="377" y="256"/>
                      <a:pt x="377" y="257"/>
                      <a:pt x="377" y="257"/>
                    </a:cubicBezTo>
                    <a:cubicBezTo>
                      <a:pt x="377" y="257"/>
                      <a:pt x="378" y="257"/>
                      <a:pt x="378" y="257"/>
                    </a:cubicBezTo>
                    <a:cubicBezTo>
                      <a:pt x="379" y="256"/>
                      <a:pt x="380" y="255"/>
                      <a:pt x="381" y="254"/>
                    </a:cubicBezTo>
                    <a:cubicBezTo>
                      <a:pt x="382" y="253"/>
                      <a:pt x="382" y="252"/>
                      <a:pt x="381" y="250"/>
                    </a:cubicBezTo>
                    <a:cubicBezTo>
                      <a:pt x="380" y="248"/>
                      <a:pt x="379" y="246"/>
                      <a:pt x="380" y="244"/>
                    </a:cubicBezTo>
                    <a:cubicBezTo>
                      <a:pt x="381" y="242"/>
                      <a:pt x="383" y="242"/>
                      <a:pt x="383" y="242"/>
                    </a:cubicBezTo>
                    <a:cubicBezTo>
                      <a:pt x="387" y="242"/>
                      <a:pt x="390" y="249"/>
                      <a:pt x="391" y="252"/>
                    </a:cubicBezTo>
                    <a:cubicBezTo>
                      <a:pt x="392" y="256"/>
                      <a:pt x="389" y="258"/>
                      <a:pt x="388" y="259"/>
                    </a:cubicBezTo>
                    <a:cubicBezTo>
                      <a:pt x="388" y="260"/>
                      <a:pt x="387" y="260"/>
                      <a:pt x="387" y="260"/>
                    </a:cubicBezTo>
                    <a:cubicBezTo>
                      <a:pt x="387" y="264"/>
                      <a:pt x="384" y="264"/>
                      <a:pt x="382" y="264"/>
                    </a:cubicBezTo>
                    <a:cubicBezTo>
                      <a:pt x="382" y="264"/>
                      <a:pt x="381" y="264"/>
                      <a:pt x="380" y="265"/>
                    </a:cubicBezTo>
                    <a:cubicBezTo>
                      <a:pt x="380" y="265"/>
                      <a:pt x="380" y="269"/>
                      <a:pt x="380" y="271"/>
                    </a:cubicBezTo>
                    <a:cubicBezTo>
                      <a:pt x="381" y="271"/>
                      <a:pt x="381" y="271"/>
                      <a:pt x="381" y="271"/>
                    </a:cubicBezTo>
                    <a:cubicBezTo>
                      <a:pt x="381" y="269"/>
                      <a:pt x="382" y="268"/>
                      <a:pt x="384" y="268"/>
                    </a:cubicBezTo>
                    <a:cubicBezTo>
                      <a:pt x="385" y="268"/>
                      <a:pt x="386" y="268"/>
                      <a:pt x="386" y="269"/>
                    </a:cubicBezTo>
                    <a:cubicBezTo>
                      <a:pt x="386" y="269"/>
                      <a:pt x="387" y="269"/>
                      <a:pt x="387" y="269"/>
                    </a:cubicBezTo>
                    <a:cubicBezTo>
                      <a:pt x="388" y="268"/>
                      <a:pt x="389" y="266"/>
                      <a:pt x="391" y="266"/>
                    </a:cubicBezTo>
                    <a:cubicBezTo>
                      <a:pt x="391" y="266"/>
                      <a:pt x="392" y="267"/>
                      <a:pt x="393" y="267"/>
                    </a:cubicBezTo>
                    <a:cubicBezTo>
                      <a:pt x="393" y="265"/>
                      <a:pt x="395" y="263"/>
                      <a:pt x="397" y="263"/>
                    </a:cubicBezTo>
                    <a:cubicBezTo>
                      <a:pt x="397" y="263"/>
                      <a:pt x="397" y="263"/>
                      <a:pt x="397" y="263"/>
                    </a:cubicBezTo>
                    <a:cubicBezTo>
                      <a:pt x="399" y="263"/>
                      <a:pt x="401" y="264"/>
                      <a:pt x="403" y="266"/>
                    </a:cubicBezTo>
                    <a:cubicBezTo>
                      <a:pt x="405" y="269"/>
                      <a:pt x="408" y="274"/>
                      <a:pt x="408" y="277"/>
                    </a:cubicBezTo>
                    <a:cubicBezTo>
                      <a:pt x="408" y="279"/>
                      <a:pt x="406" y="281"/>
                      <a:pt x="404" y="281"/>
                    </a:cubicBezTo>
                    <a:cubicBezTo>
                      <a:pt x="403" y="282"/>
                      <a:pt x="403" y="283"/>
                      <a:pt x="402" y="284"/>
                    </a:cubicBezTo>
                    <a:cubicBezTo>
                      <a:pt x="401" y="285"/>
                      <a:pt x="400" y="285"/>
                      <a:pt x="399" y="285"/>
                    </a:cubicBezTo>
                    <a:cubicBezTo>
                      <a:pt x="397" y="285"/>
                      <a:pt x="395" y="283"/>
                      <a:pt x="393" y="282"/>
                    </a:cubicBezTo>
                    <a:cubicBezTo>
                      <a:pt x="393" y="281"/>
                      <a:pt x="392" y="280"/>
                      <a:pt x="391" y="280"/>
                    </a:cubicBezTo>
                    <a:cubicBezTo>
                      <a:pt x="392" y="281"/>
                      <a:pt x="392" y="282"/>
                      <a:pt x="393" y="283"/>
                    </a:cubicBezTo>
                    <a:cubicBezTo>
                      <a:pt x="393" y="284"/>
                      <a:pt x="393" y="285"/>
                      <a:pt x="394" y="285"/>
                    </a:cubicBezTo>
                    <a:cubicBezTo>
                      <a:pt x="395" y="288"/>
                      <a:pt x="394" y="290"/>
                      <a:pt x="393" y="292"/>
                    </a:cubicBezTo>
                    <a:cubicBezTo>
                      <a:pt x="392" y="294"/>
                      <a:pt x="392" y="295"/>
                      <a:pt x="393" y="295"/>
                    </a:cubicBezTo>
                    <a:cubicBezTo>
                      <a:pt x="393" y="296"/>
                      <a:pt x="393" y="296"/>
                      <a:pt x="394" y="296"/>
                    </a:cubicBezTo>
                    <a:cubicBezTo>
                      <a:pt x="394" y="296"/>
                      <a:pt x="394" y="295"/>
                      <a:pt x="394" y="295"/>
                    </a:cubicBezTo>
                    <a:cubicBezTo>
                      <a:pt x="394" y="294"/>
                      <a:pt x="394" y="294"/>
                      <a:pt x="394" y="293"/>
                    </a:cubicBezTo>
                    <a:cubicBezTo>
                      <a:pt x="395" y="291"/>
                      <a:pt x="396" y="291"/>
                      <a:pt x="397" y="291"/>
                    </a:cubicBezTo>
                    <a:cubicBezTo>
                      <a:pt x="399" y="291"/>
                      <a:pt x="400" y="292"/>
                      <a:pt x="402" y="293"/>
                    </a:cubicBezTo>
                    <a:cubicBezTo>
                      <a:pt x="403" y="292"/>
                      <a:pt x="403" y="291"/>
                      <a:pt x="403" y="289"/>
                    </a:cubicBezTo>
                    <a:cubicBezTo>
                      <a:pt x="403" y="288"/>
                      <a:pt x="404" y="286"/>
                      <a:pt x="406" y="286"/>
                    </a:cubicBezTo>
                    <a:cubicBezTo>
                      <a:pt x="408" y="286"/>
                      <a:pt x="410" y="287"/>
                      <a:pt x="411" y="289"/>
                    </a:cubicBezTo>
                    <a:cubicBezTo>
                      <a:pt x="412" y="288"/>
                      <a:pt x="413" y="287"/>
                      <a:pt x="415" y="287"/>
                    </a:cubicBez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17" y="287"/>
                      <a:pt x="418" y="287"/>
                      <a:pt x="419" y="288"/>
                    </a:cubicBezTo>
                    <a:cubicBezTo>
                      <a:pt x="420" y="290"/>
                      <a:pt x="419" y="292"/>
                      <a:pt x="419" y="294"/>
                    </a:cubicBezTo>
                    <a:cubicBezTo>
                      <a:pt x="419" y="295"/>
                      <a:pt x="419" y="295"/>
                      <a:pt x="419" y="295"/>
                    </a:cubicBezTo>
                    <a:cubicBezTo>
                      <a:pt x="420" y="294"/>
                      <a:pt x="422" y="294"/>
                      <a:pt x="423" y="295"/>
                    </a:cubicBezTo>
                    <a:cubicBezTo>
                      <a:pt x="425" y="294"/>
                      <a:pt x="427" y="293"/>
                      <a:pt x="428" y="292"/>
                    </a:cubicBezTo>
                    <a:cubicBezTo>
                      <a:pt x="429" y="291"/>
                      <a:pt x="429" y="291"/>
                      <a:pt x="429" y="291"/>
                    </a:cubicBezTo>
                    <a:cubicBezTo>
                      <a:pt x="429" y="291"/>
                      <a:pt x="428" y="290"/>
                      <a:pt x="427" y="289"/>
                    </a:cubicBezTo>
                    <a:cubicBezTo>
                      <a:pt x="426" y="288"/>
                      <a:pt x="424" y="285"/>
                      <a:pt x="425" y="282"/>
                    </a:cubicBezTo>
                    <a:cubicBezTo>
                      <a:pt x="426" y="279"/>
                      <a:pt x="427" y="277"/>
                      <a:pt x="415" y="273"/>
                    </a:cubicBezTo>
                    <a:cubicBezTo>
                      <a:pt x="405" y="269"/>
                      <a:pt x="403" y="265"/>
                      <a:pt x="399" y="257"/>
                    </a:cubicBezTo>
                    <a:cubicBezTo>
                      <a:pt x="398" y="255"/>
                      <a:pt x="396" y="252"/>
                      <a:pt x="394" y="248"/>
                    </a:cubicBezTo>
                    <a:cubicBezTo>
                      <a:pt x="390" y="240"/>
                      <a:pt x="383" y="235"/>
                      <a:pt x="378" y="230"/>
                    </a:cubicBezTo>
                    <a:cubicBezTo>
                      <a:pt x="373" y="226"/>
                      <a:pt x="370" y="223"/>
                      <a:pt x="370" y="220"/>
                    </a:cubicBezTo>
                    <a:cubicBezTo>
                      <a:pt x="370" y="218"/>
                      <a:pt x="367" y="217"/>
                      <a:pt x="364" y="217"/>
                    </a:cubicBezTo>
                    <a:cubicBezTo>
                      <a:pt x="361" y="217"/>
                      <a:pt x="359" y="218"/>
                      <a:pt x="358" y="219"/>
                    </a:cubicBezTo>
                    <a:cubicBezTo>
                      <a:pt x="358" y="223"/>
                      <a:pt x="354" y="225"/>
                      <a:pt x="350" y="227"/>
                    </a:cubicBezTo>
                    <a:cubicBezTo>
                      <a:pt x="349" y="227"/>
                      <a:pt x="348" y="228"/>
                      <a:pt x="347" y="229"/>
                    </a:cubicBezTo>
                    <a:cubicBezTo>
                      <a:pt x="346" y="229"/>
                      <a:pt x="345" y="230"/>
                      <a:pt x="344" y="230"/>
                    </a:cubicBezTo>
                    <a:cubicBezTo>
                      <a:pt x="341" y="230"/>
                      <a:pt x="339" y="227"/>
                      <a:pt x="337" y="224"/>
                    </a:cubicBezTo>
                    <a:cubicBezTo>
                      <a:pt x="337" y="224"/>
                      <a:pt x="336" y="223"/>
                      <a:pt x="336" y="222"/>
                    </a:cubicBezTo>
                    <a:cubicBezTo>
                      <a:pt x="335" y="221"/>
                      <a:pt x="332" y="219"/>
                      <a:pt x="330" y="217"/>
                    </a:cubicBezTo>
                    <a:cubicBezTo>
                      <a:pt x="327" y="215"/>
                      <a:pt x="324" y="212"/>
                      <a:pt x="324" y="210"/>
                    </a:cubicBezTo>
                    <a:cubicBezTo>
                      <a:pt x="324" y="209"/>
                      <a:pt x="323" y="206"/>
                      <a:pt x="321" y="206"/>
                    </a:cubicBezTo>
                    <a:cubicBezTo>
                      <a:pt x="321" y="206"/>
                      <a:pt x="320" y="206"/>
                      <a:pt x="319" y="206"/>
                    </a:cubicBezTo>
                    <a:cubicBezTo>
                      <a:pt x="316" y="207"/>
                      <a:pt x="314" y="208"/>
                      <a:pt x="313" y="208"/>
                    </a:cubicBezTo>
                    <a:cubicBezTo>
                      <a:pt x="312" y="208"/>
                      <a:pt x="312" y="208"/>
                      <a:pt x="311" y="207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9" y="208"/>
                      <a:pt x="308" y="209"/>
                      <a:pt x="307" y="209"/>
                    </a:cubicBezTo>
                    <a:cubicBezTo>
                      <a:pt x="304" y="209"/>
                      <a:pt x="301" y="207"/>
                      <a:pt x="301" y="207"/>
                    </a:cubicBezTo>
                    <a:cubicBezTo>
                      <a:pt x="300" y="206"/>
                      <a:pt x="300" y="206"/>
                      <a:pt x="300" y="206"/>
                    </a:cubicBezTo>
                    <a:cubicBezTo>
                      <a:pt x="300" y="34"/>
                      <a:pt x="300" y="34"/>
                      <a:pt x="300" y="34"/>
                    </a:cubicBezTo>
                    <a:cubicBezTo>
                      <a:pt x="299" y="34"/>
                      <a:pt x="297" y="33"/>
                      <a:pt x="296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2212"/>
              <p:cNvSpPr>
                <a:spLocks/>
              </p:cNvSpPr>
              <p:nvPr/>
            </p:nvSpPr>
            <p:spPr bwMode="auto">
              <a:xfrm>
                <a:off x="1048340" y="2872980"/>
                <a:ext cx="39026" cy="19783"/>
              </a:xfrm>
              <a:custGeom>
                <a:avLst/>
                <a:gdLst>
                  <a:gd name="T0" fmla="*/ 17 w 22"/>
                  <a:gd name="T1" fmla="*/ 1 h 11"/>
                  <a:gd name="T2" fmla="*/ 11 w 22"/>
                  <a:gd name="T3" fmla="*/ 0 h 11"/>
                  <a:gd name="T4" fmla="*/ 8 w 22"/>
                  <a:gd name="T5" fmla="*/ 1 h 11"/>
                  <a:gd name="T6" fmla="*/ 2 w 22"/>
                  <a:gd name="T7" fmla="*/ 9 h 11"/>
                  <a:gd name="T8" fmla="*/ 0 w 22"/>
                  <a:gd name="T9" fmla="*/ 11 h 11"/>
                  <a:gd name="T10" fmla="*/ 9 w 22"/>
                  <a:gd name="T11" fmla="*/ 5 h 11"/>
                  <a:gd name="T12" fmla="*/ 12 w 22"/>
                  <a:gd name="T13" fmla="*/ 2 h 11"/>
                  <a:gd name="T14" fmla="*/ 16 w 22"/>
                  <a:gd name="T15" fmla="*/ 4 h 11"/>
                  <a:gd name="T16" fmla="*/ 22 w 22"/>
                  <a:gd name="T17" fmla="*/ 1 h 11"/>
                  <a:gd name="T18" fmla="*/ 22 w 22"/>
                  <a:gd name="T19" fmla="*/ 1 h 11"/>
                  <a:gd name="T20" fmla="*/ 17 w 22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1">
                    <a:moveTo>
                      <a:pt x="17" y="1"/>
                    </a:moveTo>
                    <a:cubicBezTo>
                      <a:pt x="15" y="0"/>
                      <a:pt x="13" y="0"/>
                      <a:pt x="11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6" y="5"/>
                      <a:pt x="4" y="7"/>
                      <a:pt x="2" y="9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3" y="10"/>
                      <a:pt x="8" y="7"/>
                      <a:pt x="9" y="5"/>
                    </a:cubicBezTo>
                    <a:cubicBezTo>
                      <a:pt x="9" y="2"/>
                      <a:pt x="11" y="2"/>
                      <a:pt x="12" y="2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8" y="4"/>
                      <a:pt x="21" y="3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2213"/>
              <p:cNvSpPr>
                <a:spLocks/>
              </p:cNvSpPr>
              <p:nvPr/>
            </p:nvSpPr>
            <p:spPr bwMode="auto">
              <a:xfrm>
                <a:off x="1211879" y="2797444"/>
                <a:ext cx="46460" cy="41365"/>
              </a:xfrm>
              <a:custGeom>
                <a:avLst/>
                <a:gdLst>
                  <a:gd name="T0" fmla="*/ 24 w 26"/>
                  <a:gd name="T1" fmla="*/ 0 h 24"/>
                  <a:gd name="T2" fmla="*/ 19 w 26"/>
                  <a:gd name="T3" fmla="*/ 4 h 24"/>
                  <a:gd name="T4" fmla="*/ 14 w 26"/>
                  <a:gd name="T5" fmla="*/ 9 h 24"/>
                  <a:gd name="T6" fmla="*/ 9 w 26"/>
                  <a:gd name="T7" fmla="*/ 14 h 24"/>
                  <a:gd name="T8" fmla="*/ 5 w 26"/>
                  <a:gd name="T9" fmla="*/ 17 h 24"/>
                  <a:gd name="T10" fmla="*/ 3 w 26"/>
                  <a:gd name="T11" fmla="*/ 17 h 24"/>
                  <a:gd name="T12" fmla="*/ 1 w 26"/>
                  <a:gd name="T13" fmla="*/ 18 h 24"/>
                  <a:gd name="T14" fmla="*/ 1 w 26"/>
                  <a:gd name="T15" fmla="*/ 23 h 24"/>
                  <a:gd name="T16" fmla="*/ 3 w 26"/>
                  <a:gd name="T17" fmla="*/ 24 h 24"/>
                  <a:gd name="T18" fmla="*/ 3 w 26"/>
                  <a:gd name="T19" fmla="*/ 24 h 24"/>
                  <a:gd name="T20" fmla="*/ 9 w 26"/>
                  <a:gd name="T21" fmla="*/ 23 h 24"/>
                  <a:gd name="T22" fmla="*/ 10 w 26"/>
                  <a:gd name="T23" fmla="*/ 24 h 24"/>
                  <a:gd name="T24" fmla="*/ 23 w 26"/>
                  <a:gd name="T25" fmla="*/ 14 h 24"/>
                  <a:gd name="T26" fmla="*/ 23 w 26"/>
                  <a:gd name="T27" fmla="*/ 14 h 24"/>
                  <a:gd name="T28" fmla="*/ 21 w 26"/>
                  <a:gd name="T29" fmla="*/ 12 h 24"/>
                  <a:gd name="T30" fmla="*/ 18 w 26"/>
                  <a:gd name="T31" fmla="*/ 9 h 24"/>
                  <a:gd name="T32" fmla="*/ 24 w 26"/>
                  <a:gd name="T33" fmla="*/ 4 h 24"/>
                  <a:gd name="T34" fmla="*/ 26 w 26"/>
                  <a:gd name="T35" fmla="*/ 3 h 24"/>
                  <a:gd name="T36" fmla="*/ 2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24" y="0"/>
                    </a:moveTo>
                    <a:cubicBezTo>
                      <a:pt x="23" y="0"/>
                      <a:pt x="21" y="1"/>
                      <a:pt x="19" y="4"/>
                    </a:cubicBezTo>
                    <a:cubicBezTo>
                      <a:pt x="17" y="6"/>
                      <a:pt x="15" y="8"/>
                      <a:pt x="14" y="9"/>
                    </a:cubicBezTo>
                    <a:cubicBezTo>
                      <a:pt x="11" y="11"/>
                      <a:pt x="10" y="13"/>
                      <a:pt x="9" y="14"/>
                    </a:cubicBezTo>
                    <a:cubicBezTo>
                      <a:pt x="9" y="17"/>
                      <a:pt x="6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9"/>
                      <a:pt x="1" y="21"/>
                      <a:pt x="1" y="23"/>
                    </a:cubicBezTo>
                    <a:cubicBezTo>
                      <a:pt x="2" y="24"/>
                      <a:pt x="2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6" y="22"/>
                      <a:pt x="8" y="23"/>
                      <a:pt x="9" y="23"/>
                    </a:cubicBezTo>
                    <a:cubicBezTo>
                      <a:pt x="9" y="24"/>
                      <a:pt x="10" y="24"/>
                      <a:pt x="10" y="24"/>
                    </a:cubicBezTo>
                    <a:cubicBezTo>
                      <a:pt x="12" y="23"/>
                      <a:pt x="21" y="17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2" y="13"/>
                      <a:pt x="21" y="12"/>
                    </a:cubicBezTo>
                    <a:cubicBezTo>
                      <a:pt x="20" y="11"/>
                      <a:pt x="19" y="10"/>
                      <a:pt x="18" y="9"/>
                    </a:cubicBezTo>
                    <a:cubicBezTo>
                      <a:pt x="18" y="5"/>
                      <a:pt x="22" y="5"/>
                      <a:pt x="24" y="4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5" y="3"/>
                      <a:pt x="24" y="1"/>
                      <a:pt x="2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2214"/>
              <p:cNvSpPr>
                <a:spLocks/>
              </p:cNvSpPr>
              <p:nvPr/>
            </p:nvSpPr>
            <p:spPr bwMode="auto">
              <a:xfrm>
                <a:off x="957279" y="2921539"/>
                <a:ext cx="14867" cy="14388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1 h 9"/>
                  <a:gd name="T4" fmla="*/ 2 w 9"/>
                  <a:gd name="T5" fmla="*/ 8 h 9"/>
                  <a:gd name="T6" fmla="*/ 0 w 9"/>
                  <a:gd name="T7" fmla="*/ 8 h 9"/>
                  <a:gd name="T8" fmla="*/ 0 w 9"/>
                  <a:gd name="T9" fmla="*/ 9 h 9"/>
                  <a:gd name="T10" fmla="*/ 1 w 9"/>
                  <a:gd name="T11" fmla="*/ 8 h 9"/>
                  <a:gd name="T12" fmla="*/ 7 w 9"/>
                  <a:gd name="T13" fmla="*/ 0 h 9"/>
                  <a:gd name="T14" fmla="*/ 6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2" y="6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7" y="6"/>
                      <a:pt x="9" y="3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2215"/>
              <p:cNvSpPr>
                <a:spLocks/>
              </p:cNvSpPr>
              <p:nvPr/>
            </p:nvSpPr>
            <p:spPr bwMode="auto">
              <a:xfrm>
                <a:off x="957279" y="2932330"/>
                <a:ext cx="3717" cy="179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2216"/>
              <p:cNvSpPr>
                <a:spLocks/>
              </p:cNvSpPr>
              <p:nvPr/>
            </p:nvSpPr>
            <p:spPr bwMode="auto">
              <a:xfrm>
                <a:off x="1022322" y="2899957"/>
                <a:ext cx="9292" cy="0"/>
              </a:xfrm>
              <a:custGeom>
                <a:avLst/>
                <a:gdLst>
                  <a:gd name="T0" fmla="*/ 0 w 5"/>
                  <a:gd name="T1" fmla="*/ 5 w 5"/>
                  <a:gd name="T2" fmla="*/ 4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2217"/>
              <p:cNvSpPr>
                <a:spLocks/>
              </p:cNvSpPr>
              <p:nvPr/>
            </p:nvSpPr>
            <p:spPr bwMode="auto">
              <a:xfrm>
                <a:off x="962854" y="2745287"/>
                <a:ext cx="27876" cy="10791"/>
              </a:xfrm>
              <a:custGeom>
                <a:avLst/>
                <a:gdLst>
                  <a:gd name="T0" fmla="*/ 12 w 16"/>
                  <a:gd name="T1" fmla="*/ 2 h 6"/>
                  <a:gd name="T2" fmla="*/ 9 w 16"/>
                  <a:gd name="T3" fmla="*/ 3 h 6"/>
                  <a:gd name="T4" fmla="*/ 6 w 16"/>
                  <a:gd name="T5" fmla="*/ 0 h 6"/>
                  <a:gd name="T6" fmla="*/ 5 w 16"/>
                  <a:gd name="T7" fmla="*/ 0 h 6"/>
                  <a:gd name="T8" fmla="*/ 0 w 16"/>
                  <a:gd name="T9" fmla="*/ 3 h 6"/>
                  <a:gd name="T10" fmla="*/ 10 w 16"/>
                  <a:gd name="T11" fmla="*/ 6 h 6"/>
                  <a:gd name="T12" fmla="*/ 13 w 16"/>
                  <a:gd name="T13" fmla="*/ 6 h 6"/>
                  <a:gd name="T14" fmla="*/ 15 w 16"/>
                  <a:gd name="T15" fmla="*/ 4 h 6"/>
                  <a:gd name="T16" fmla="*/ 15 w 16"/>
                  <a:gd name="T17" fmla="*/ 2 h 6"/>
                  <a:gd name="T18" fmla="*/ 12 w 16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2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6" y="3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4"/>
                      <a:pt x="6" y="6"/>
                      <a:pt x="10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2218"/>
              <p:cNvSpPr>
                <a:spLocks/>
              </p:cNvSpPr>
              <p:nvPr/>
            </p:nvSpPr>
            <p:spPr bwMode="auto">
              <a:xfrm>
                <a:off x="1971963" y="3425115"/>
                <a:ext cx="46460" cy="5395"/>
              </a:xfrm>
              <a:custGeom>
                <a:avLst/>
                <a:gdLst>
                  <a:gd name="T0" fmla="*/ 0 w 25"/>
                  <a:gd name="T1" fmla="*/ 3 h 3"/>
                  <a:gd name="T2" fmla="*/ 25 w 25"/>
                  <a:gd name="T3" fmla="*/ 0 h 3"/>
                  <a:gd name="T4" fmla="*/ 0 w 25"/>
                  <a:gd name="T5" fmla="*/ 3 h 3"/>
                  <a:gd name="T6" fmla="*/ 0 w 2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">
                    <a:moveTo>
                      <a:pt x="0" y="3"/>
                    </a:moveTo>
                    <a:lnTo>
                      <a:pt x="25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2219"/>
              <p:cNvSpPr>
                <a:spLocks/>
              </p:cNvSpPr>
              <p:nvPr/>
            </p:nvSpPr>
            <p:spPr bwMode="auto">
              <a:xfrm>
                <a:off x="2232138" y="3495256"/>
                <a:ext cx="14867" cy="719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1 h 4"/>
                  <a:gd name="T4" fmla="*/ 8 w 8"/>
                  <a:gd name="T5" fmla="*/ 4 h 4"/>
                  <a:gd name="T6" fmla="*/ 2 w 8"/>
                  <a:gd name="T7" fmla="*/ 1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3" y="2"/>
                      <a:pt x="6" y="3"/>
                      <a:pt x="8" y="4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2220"/>
              <p:cNvSpPr>
                <a:spLocks/>
              </p:cNvSpPr>
              <p:nvPr/>
            </p:nvSpPr>
            <p:spPr bwMode="auto">
              <a:xfrm>
                <a:off x="2250722" y="3486264"/>
                <a:ext cx="14867" cy="14388"/>
              </a:xfrm>
              <a:custGeom>
                <a:avLst/>
                <a:gdLst>
                  <a:gd name="T0" fmla="*/ 0 w 9"/>
                  <a:gd name="T1" fmla="*/ 8 h 8"/>
                  <a:gd name="T2" fmla="*/ 9 w 9"/>
                  <a:gd name="T3" fmla="*/ 0 h 8"/>
                  <a:gd name="T4" fmla="*/ 0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5"/>
                      <a:pt x="5" y="0"/>
                      <a:pt x="9" y="0"/>
                    </a:cubicBezTo>
                    <a:cubicBezTo>
                      <a:pt x="5" y="0"/>
                      <a:pt x="2" y="5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2221"/>
              <p:cNvSpPr>
                <a:spLocks/>
              </p:cNvSpPr>
              <p:nvPr/>
            </p:nvSpPr>
            <p:spPr bwMode="auto">
              <a:xfrm>
                <a:off x="2360367" y="3567196"/>
                <a:ext cx="3717" cy="179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2222"/>
              <p:cNvSpPr>
                <a:spLocks/>
              </p:cNvSpPr>
              <p:nvPr/>
            </p:nvSpPr>
            <p:spPr bwMode="auto">
              <a:xfrm>
                <a:off x="2323199" y="3533025"/>
                <a:ext cx="3717" cy="1079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4"/>
                      <a:pt x="2" y="1"/>
                      <a:pt x="0" y="0"/>
                    </a:cubicBezTo>
                    <a:cubicBezTo>
                      <a:pt x="2" y="1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2223"/>
              <p:cNvSpPr>
                <a:spLocks/>
              </p:cNvSpPr>
              <p:nvPr/>
            </p:nvSpPr>
            <p:spPr bwMode="auto">
              <a:xfrm>
                <a:off x="2334350" y="3558203"/>
                <a:ext cx="24159" cy="8992"/>
              </a:xfrm>
              <a:custGeom>
                <a:avLst/>
                <a:gdLst>
                  <a:gd name="T0" fmla="*/ 0 w 14"/>
                  <a:gd name="T1" fmla="*/ 0 h 5"/>
                  <a:gd name="T2" fmla="*/ 4 w 14"/>
                  <a:gd name="T3" fmla="*/ 2 h 5"/>
                  <a:gd name="T4" fmla="*/ 14 w 14"/>
                  <a:gd name="T5" fmla="*/ 5 h 5"/>
                  <a:gd name="T6" fmla="*/ 4 w 14"/>
                  <a:gd name="T7" fmla="*/ 2 h 5"/>
                  <a:gd name="T8" fmla="*/ 0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0"/>
                      <a:pt x="2" y="1"/>
                      <a:pt x="4" y="2"/>
                    </a:cubicBezTo>
                    <a:cubicBezTo>
                      <a:pt x="7" y="3"/>
                      <a:pt x="12" y="5"/>
                      <a:pt x="14" y="5"/>
                    </a:cubicBezTo>
                    <a:cubicBezTo>
                      <a:pt x="12" y="5"/>
                      <a:pt x="7" y="3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2" name="Group 13"/>
            <p:cNvGrpSpPr/>
            <p:nvPr/>
          </p:nvGrpSpPr>
          <p:grpSpPr>
            <a:xfrm>
              <a:off x="5232019" y="2061725"/>
              <a:ext cx="846268" cy="824704"/>
              <a:chOff x="2863992" y="1871223"/>
              <a:chExt cx="1219108" cy="875863"/>
            </a:xfrm>
            <a:solidFill>
              <a:srgbClr val="BFBFBF"/>
            </a:solidFill>
          </p:grpSpPr>
          <p:sp>
            <p:nvSpPr>
              <p:cNvPr id="13" name="Freeform 2176"/>
              <p:cNvSpPr>
                <a:spLocks/>
              </p:cNvSpPr>
              <p:nvPr/>
            </p:nvSpPr>
            <p:spPr bwMode="auto">
              <a:xfrm>
                <a:off x="2863992" y="1871223"/>
                <a:ext cx="1219108" cy="875863"/>
              </a:xfrm>
              <a:custGeom>
                <a:avLst/>
                <a:gdLst>
                  <a:gd name="T0" fmla="*/ 532 w 687"/>
                  <a:gd name="T1" fmla="*/ 311 h 510"/>
                  <a:gd name="T2" fmla="*/ 552 w 687"/>
                  <a:gd name="T3" fmla="*/ 307 h 510"/>
                  <a:gd name="T4" fmla="*/ 548 w 687"/>
                  <a:gd name="T5" fmla="*/ 276 h 510"/>
                  <a:gd name="T6" fmla="*/ 551 w 687"/>
                  <a:gd name="T7" fmla="*/ 267 h 510"/>
                  <a:gd name="T8" fmla="*/ 548 w 687"/>
                  <a:gd name="T9" fmla="*/ 247 h 510"/>
                  <a:gd name="T10" fmla="*/ 593 w 687"/>
                  <a:gd name="T11" fmla="*/ 249 h 510"/>
                  <a:gd name="T12" fmla="*/ 604 w 687"/>
                  <a:gd name="T13" fmla="*/ 233 h 510"/>
                  <a:gd name="T14" fmla="*/ 585 w 687"/>
                  <a:gd name="T15" fmla="*/ 219 h 510"/>
                  <a:gd name="T16" fmla="*/ 607 w 687"/>
                  <a:gd name="T17" fmla="*/ 201 h 510"/>
                  <a:gd name="T18" fmla="*/ 578 w 687"/>
                  <a:gd name="T19" fmla="*/ 175 h 510"/>
                  <a:gd name="T20" fmla="*/ 612 w 687"/>
                  <a:gd name="T21" fmla="*/ 165 h 510"/>
                  <a:gd name="T22" fmla="*/ 606 w 687"/>
                  <a:gd name="T23" fmla="*/ 155 h 510"/>
                  <a:gd name="T24" fmla="*/ 581 w 687"/>
                  <a:gd name="T25" fmla="*/ 130 h 510"/>
                  <a:gd name="T26" fmla="*/ 622 w 687"/>
                  <a:gd name="T27" fmla="*/ 100 h 510"/>
                  <a:gd name="T28" fmla="*/ 611 w 687"/>
                  <a:gd name="T29" fmla="*/ 89 h 510"/>
                  <a:gd name="T30" fmla="*/ 639 w 687"/>
                  <a:gd name="T31" fmla="*/ 74 h 510"/>
                  <a:gd name="T32" fmla="*/ 629 w 687"/>
                  <a:gd name="T33" fmla="*/ 55 h 510"/>
                  <a:gd name="T34" fmla="*/ 597 w 687"/>
                  <a:gd name="T35" fmla="*/ 54 h 510"/>
                  <a:gd name="T36" fmla="*/ 553 w 687"/>
                  <a:gd name="T37" fmla="*/ 82 h 510"/>
                  <a:gd name="T38" fmla="*/ 551 w 687"/>
                  <a:gd name="T39" fmla="*/ 51 h 510"/>
                  <a:gd name="T40" fmla="*/ 515 w 687"/>
                  <a:gd name="T41" fmla="*/ 45 h 510"/>
                  <a:gd name="T42" fmla="*/ 517 w 687"/>
                  <a:gd name="T43" fmla="*/ 37 h 510"/>
                  <a:gd name="T44" fmla="*/ 557 w 687"/>
                  <a:gd name="T45" fmla="*/ 21 h 510"/>
                  <a:gd name="T46" fmla="*/ 498 w 687"/>
                  <a:gd name="T47" fmla="*/ 4 h 510"/>
                  <a:gd name="T48" fmla="*/ 402 w 687"/>
                  <a:gd name="T49" fmla="*/ 4 h 510"/>
                  <a:gd name="T50" fmla="*/ 381 w 687"/>
                  <a:gd name="T51" fmla="*/ 11 h 510"/>
                  <a:gd name="T52" fmla="*/ 339 w 687"/>
                  <a:gd name="T53" fmla="*/ 9 h 510"/>
                  <a:gd name="T54" fmla="*/ 299 w 687"/>
                  <a:gd name="T55" fmla="*/ 26 h 510"/>
                  <a:gd name="T56" fmla="*/ 302 w 687"/>
                  <a:gd name="T57" fmla="*/ 46 h 510"/>
                  <a:gd name="T58" fmla="*/ 263 w 687"/>
                  <a:gd name="T59" fmla="*/ 44 h 510"/>
                  <a:gd name="T60" fmla="*/ 237 w 687"/>
                  <a:gd name="T61" fmla="*/ 42 h 510"/>
                  <a:gd name="T62" fmla="*/ 212 w 687"/>
                  <a:gd name="T63" fmla="*/ 58 h 510"/>
                  <a:gd name="T64" fmla="*/ 174 w 687"/>
                  <a:gd name="T65" fmla="*/ 39 h 510"/>
                  <a:gd name="T66" fmla="*/ 152 w 687"/>
                  <a:gd name="T67" fmla="*/ 49 h 510"/>
                  <a:gd name="T68" fmla="*/ 121 w 687"/>
                  <a:gd name="T69" fmla="*/ 68 h 510"/>
                  <a:gd name="T70" fmla="*/ 87 w 687"/>
                  <a:gd name="T71" fmla="*/ 94 h 510"/>
                  <a:gd name="T72" fmla="*/ 0 w 687"/>
                  <a:gd name="T73" fmla="*/ 140 h 510"/>
                  <a:gd name="T74" fmla="*/ 72 w 687"/>
                  <a:gd name="T75" fmla="*/ 156 h 510"/>
                  <a:gd name="T76" fmla="*/ 26 w 687"/>
                  <a:gd name="T77" fmla="*/ 169 h 510"/>
                  <a:gd name="T78" fmla="*/ 37 w 687"/>
                  <a:gd name="T79" fmla="*/ 184 h 510"/>
                  <a:gd name="T80" fmla="*/ 79 w 687"/>
                  <a:gd name="T81" fmla="*/ 191 h 510"/>
                  <a:gd name="T82" fmla="*/ 123 w 687"/>
                  <a:gd name="T83" fmla="*/ 189 h 510"/>
                  <a:gd name="T84" fmla="*/ 193 w 687"/>
                  <a:gd name="T85" fmla="*/ 248 h 510"/>
                  <a:gd name="T86" fmla="*/ 197 w 687"/>
                  <a:gd name="T87" fmla="*/ 286 h 510"/>
                  <a:gd name="T88" fmla="*/ 222 w 687"/>
                  <a:gd name="T89" fmla="*/ 292 h 510"/>
                  <a:gd name="T90" fmla="*/ 219 w 687"/>
                  <a:gd name="T91" fmla="*/ 312 h 510"/>
                  <a:gd name="T92" fmla="*/ 250 w 687"/>
                  <a:gd name="T93" fmla="*/ 338 h 510"/>
                  <a:gd name="T94" fmla="*/ 225 w 687"/>
                  <a:gd name="T95" fmla="*/ 361 h 510"/>
                  <a:gd name="T96" fmla="*/ 223 w 687"/>
                  <a:gd name="T97" fmla="*/ 394 h 510"/>
                  <a:gd name="T98" fmla="*/ 238 w 687"/>
                  <a:gd name="T99" fmla="*/ 434 h 510"/>
                  <a:gd name="T100" fmla="*/ 256 w 687"/>
                  <a:gd name="T101" fmla="*/ 461 h 510"/>
                  <a:gd name="T102" fmla="*/ 287 w 687"/>
                  <a:gd name="T103" fmla="*/ 493 h 510"/>
                  <a:gd name="T104" fmla="*/ 330 w 687"/>
                  <a:gd name="T105" fmla="*/ 510 h 510"/>
                  <a:gd name="T106" fmla="*/ 341 w 687"/>
                  <a:gd name="T107" fmla="*/ 470 h 510"/>
                  <a:gd name="T108" fmla="*/ 361 w 687"/>
                  <a:gd name="T109" fmla="*/ 444 h 510"/>
                  <a:gd name="T110" fmla="*/ 363 w 687"/>
                  <a:gd name="T111" fmla="*/ 426 h 510"/>
                  <a:gd name="T112" fmla="*/ 369 w 687"/>
                  <a:gd name="T113" fmla="*/ 414 h 510"/>
                  <a:gd name="T114" fmla="*/ 399 w 687"/>
                  <a:gd name="T115" fmla="*/ 401 h 510"/>
                  <a:gd name="T116" fmla="*/ 453 w 687"/>
                  <a:gd name="T117" fmla="*/ 371 h 510"/>
                  <a:gd name="T118" fmla="*/ 481 w 687"/>
                  <a:gd name="T119" fmla="*/ 358 h 510"/>
                  <a:gd name="T120" fmla="*/ 570 w 687"/>
                  <a:gd name="T121" fmla="*/ 326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7" h="510">
                    <a:moveTo>
                      <a:pt x="554" y="326"/>
                    </a:moveTo>
                    <a:cubicBezTo>
                      <a:pt x="552" y="325"/>
                      <a:pt x="551" y="325"/>
                      <a:pt x="549" y="324"/>
                    </a:cubicBezTo>
                    <a:cubicBezTo>
                      <a:pt x="545" y="323"/>
                      <a:pt x="540" y="321"/>
                      <a:pt x="536" y="321"/>
                    </a:cubicBezTo>
                    <a:cubicBezTo>
                      <a:pt x="534" y="321"/>
                      <a:pt x="532" y="321"/>
                      <a:pt x="530" y="322"/>
                    </a:cubicBezTo>
                    <a:cubicBezTo>
                      <a:pt x="526" y="325"/>
                      <a:pt x="524" y="324"/>
                      <a:pt x="523" y="321"/>
                    </a:cubicBezTo>
                    <a:cubicBezTo>
                      <a:pt x="523" y="317"/>
                      <a:pt x="528" y="312"/>
                      <a:pt x="532" y="311"/>
                    </a:cubicBezTo>
                    <a:cubicBezTo>
                      <a:pt x="534" y="311"/>
                      <a:pt x="535" y="311"/>
                      <a:pt x="535" y="311"/>
                    </a:cubicBezTo>
                    <a:cubicBezTo>
                      <a:pt x="535" y="310"/>
                      <a:pt x="534" y="308"/>
                      <a:pt x="534" y="307"/>
                    </a:cubicBezTo>
                    <a:cubicBezTo>
                      <a:pt x="534" y="306"/>
                      <a:pt x="533" y="304"/>
                      <a:pt x="533" y="303"/>
                    </a:cubicBezTo>
                    <a:cubicBezTo>
                      <a:pt x="532" y="301"/>
                      <a:pt x="533" y="300"/>
                      <a:pt x="533" y="299"/>
                    </a:cubicBezTo>
                    <a:cubicBezTo>
                      <a:pt x="534" y="298"/>
                      <a:pt x="535" y="297"/>
                      <a:pt x="537" y="297"/>
                    </a:cubicBezTo>
                    <a:cubicBezTo>
                      <a:pt x="541" y="297"/>
                      <a:pt x="548" y="301"/>
                      <a:pt x="552" y="307"/>
                    </a:cubicBezTo>
                    <a:cubicBezTo>
                      <a:pt x="556" y="312"/>
                      <a:pt x="562" y="315"/>
                      <a:pt x="569" y="315"/>
                    </a:cubicBezTo>
                    <a:cubicBezTo>
                      <a:pt x="571" y="315"/>
                      <a:pt x="573" y="315"/>
                      <a:pt x="575" y="314"/>
                    </a:cubicBezTo>
                    <a:cubicBezTo>
                      <a:pt x="578" y="313"/>
                      <a:pt x="578" y="312"/>
                      <a:pt x="577" y="309"/>
                    </a:cubicBezTo>
                    <a:cubicBezTo>
                      <a:pt x="577" y="306"/>
                      <a:pt x="576" y="303"/>
                      <a:pt x="578" y="300"/>
                    </a:cubicBezTo>
                    <a:cubicBezTo>
                      <a:pt x="578" y="298"/>
                      <a:pt x="568" y="291"/>
                      <a:pt x="562" y="288"/>
                    </a:cubicBezTo>
                    <a:cubicBezTo>
                      <a:pt x="554" y="282"/>
                      <a:pt x="549" y="279"/>
                      <a:pt x="548" y="276"/>
                    </a:cubicBezTo>
                    <a:cubicBezTo>
                      <a:pt x="548" y="274"/>
                      <a:pt x="548" y="273"/>
                      <a:pt x="549" y="272"/>
                    </a:cubicBezTo>
                    <a:cubicBezTo>
                      <a:pt x="551" y="269"/>
                      <a:pt x="557" y="271"/>
                      <a:pt x="568" y="275"/>
                    </a:cubicBezTo>
                    <a:cubicBezTo>
                      <a:pt x="568" y="276"/>
                      <a:pt x="569" y="276"/>
                      <a:pt x="570" y="276"/>
                    </a:cubicBezTo>
                    <a:cubicBezTo>
                      <a:pt x="574" y="276"/>
                      <a:pt x="575" y="268"/>
                      <a:pt x="575" y="266"/>
                    </a:cubicBezTo>
                    <a:cubicBezTo>
                      <a:pt x="575" y="265"/>
                      <a:pt x="572" y="264"/>
                      <a:pt x="566" y="264"/>
                    </a:cubicBezTo>
                    <a:cubicBezTo>
                      <a:pt x="561" y="264"/>
                      <a:pt x="555" y="265"/>
                      <a:pt x="551" y="267"/>
                    </a:cubicBezTo>
                    <a:cubicBezTo>
                      <a:pt x="550" y="268"/>
                      <a:pt x="548" y="268"/>
                      <a:pt x="546" y="268"/>
                    </a:cubicBezTo>
                    <a:cubicBezTo>
                      <a:pt x="542" y="268"/>
                      <a:pt x="538" y="266"/>
                      <a:pt x="538" y="262"/>
                    </a:cubicBezTo>
                    <a:cubicBezTo>
                      <a:pt x="538" y="261"/>
                      <a:pt x="538" y="257"/>
                      <a:pt x="545" y="256"/>
                    </a:cubicBezTo>
                    <a:cubicBezTo>
                      <a:pt x="548" y="256"/>
                      <a:pt x="549" y="255"/>
                      <a:pt x="549" y="255"/>
                    </a:cubicBezTo>
                    <a:cubicBezTo>
                      <a:pt x="549" y="255"/>
                      <a:pt x="548" y="254"/>
                      <a:pt x="548" y="254"/>
                    </a:cubicBezTo>
                    <a:cubicBezTo>
                      <a:pt x="547" y="252"/>
                      <a:pt x="546" y="250"/>
                      <a:pt x="548" y="247"/>
                    </a:cubicBezTo>
                    <a:cubicBezTo>
                      <a:pt x="549" y="247"/>
                      <a:pt x="550" y="246"/>
                      <a:pt x="551" y="246"/>
                    </a:cubicBezTo>
                    <a:cubicBezTo>
                      <a:pt x="554" y="246"/>
                      <a:pt x="557" y="248"/>
                      <a:pt x="561" y="250"/>
                    </a:cubicBezTo>
                    <a:cubicBezTo>
                      <a:pt x="566" y="252"/>
                      <a:pt x="571" y="255"/>
                      <a:pt x="574" y="254"/>
                    </a:cubicBezTo>
                    <a:cubicBezTo>
                      <a:pt x="577" y="253"/>
                      <a:pt x="580" y="253"/>
                      <a:pt x="582" y="253"/>
                    </a:cubicBezTo>
                    <a:cubicBezTo>
                      <a:pt x="586" y="253"/>
                      <a:pt x="589" y="252"/>
                      <a:pt x="593" y="250"/>
                    </a:cubicBezTo>
                    <a:cubicBezTo>
                      <a:pt x="593" y="249"/>
                      <a:pt x="593" y="249"/>
                      <a:pt x="593" y="249"/>
                    </a:cubicBezTo>
                    <a:cubicBezTo>
                      <a:pt x="593" y="248"/>
                      <a:pt x="588" y="245"/>
                      <a:pt x="585" y="244"/>
                    </a:cubicBezTo>
                    <a:cubicBezTo>
                      <a:pt x="582" y="242"/>
                      <a:pt x="579" y="240"/>
                      <a:pt x="577" y="239"/>
                    </a:cubicBezTo>
                    <a:cubicBezTo>
                      <a:pt x="576" y="237"/>
                      <a:pt x="576" y="236"/>
                      <a:pt x="577" y="235"/>
                    </a:cubicBezTo>
                    <a:cubicBezTo>
                      <a:pt x="577" y="233"/>
                      <a:pt x="580" y="232"/>
                      <a:pt x="589" y="232"/>
                    </a:cubicBezTo>
                    <a:cubicBezTo>
                      <a:pt x="593" y="232"/>
                      <a:pt x="598" y="233"/>
                      <a:pt x="602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6" y="233"/>
                      <a:pt x="607" y="232"/>
                      <a:pt x="607" y="231"/>
                    </a:cubicBezTo>
                    <a:cubicBezTo>
                      <a:pt x="608" y="230"/>
                      <a:pt x="608" y="229"/>
                      <a:pt x="608" y="229"/>
                    </a:cubicBezTo>
                    <a:cubicBezTo>
                      <a:pt x="608" y="229"/>
                      <a:pt x="608" y="229"/>
                      <a:pt x="607" y="229"/>
                    </a:cubicBezTo>
                    <a:cubicBezTo>
                      <a:pt x="607" y="229"/>
                      <a:pt x="606" y="230"/>
                      <a:pt x="605" y="230"/>
                    </a:cubicBezTo>
                    <a:cubicBezTo>
                      <a:pt x="599" y="230"/>
                      <a:pt x="588" y="225"/>
                      <a:pt x="585" y="219"/>
                    </a:cubicBezTo>
                    <a:cubicBezTo>
                      <a:pt x="584" y="217"/>
                      <a:pt x="584" y="215"/>
                      <a:pt x="585" y="213"/>
                    </a:cubicBezTo>
                    <a:cubicBezTo>
                      <a:pt x="587" y="210"/>
                      <a:pt x="590" y="210"/>
                      <a:pt x="591" y="210"/>
                    </a:cubicBezTo>
                    <a:cubicBezTo>
                      <a:pt x="593" y="210"/>
                      <a:pt x="594" y="210"/>
                      <a:pt x="595" y="210"/>
                    </a:cubicBezTo>
                    <a:cubicBezTo>
                      <a:pt x="597" y="211"/>
                      <a:pt x="598" y="211"/>
                      <a:pt x="600" y="211"/>
                    </a:cubicBezTo>
                    <a:cubicBezTo>
                      <a:pt x="602" y="211"/>
                      <a:pt x="603" y="210"/>
                      <a:pt x="605" y="209"/>
                    </a:cubicBezTo>
                    <a:cubicBezTo>
                      <a:pt x="608" y="208"/>
                      <a:pt x="608" y="204"/>
                      <a:pt x="607" y="201"/>
                    </a:cubicBezTo>
                    <a:cubicBezTo>
                      <a:pt x="606" y="197"/>
                      <a:pt x="603" y="193"/>
                      <a:pt x="601" y="193"/>
                    </a:cubicBezTo>
                    <a:cubicBezTo>
                      <a:pt x="601" y="193"/>
                      <a:pt x="579" y="192"/>
                      <a:pt x="579" y="186"/>
                    </a:cubicBezTo>
                    <a:cubicBezTo>
                      <a:pt x="578" y="185"/>
                      <a:pt x="576" y="184"/>
                      <a:pt x="575" y="184"/>
                    </a:cubicBezTo>
                    <a:cubicBezTo>
                      <a:pt x="573" y="182"/>
                      <a:pt x="570" y="181"/>
                      <a:pt x="570" y="178"/>
                    </a:cubicBezTo>
                    <a:cubicBezTo>
                      <a:pt x="570" y="178"/>
                      <a:pt x="570" y="176"/>
                      <a:pt x="571" y="175"/>
                    </a:cubicBezTo>
                    <a:cubicBezTo>
                      <a:pt x="573" y="174"/>
                      <a:pt x="575" y="174"/>
                      <a:pt x="578" y="175"/>
                    </a:cubicBezTo>
                    <a:cubicBezTo>
                      <a:pt x="580" y="175"/>
                      <a:pt x="583" y="176"/>
                      <a:pt x="587" y="173"/>
                    </a:cubicBezTo>
                    <a:cubicBezTo>
                      <a:pt x="589" y="172"/>
                      <a:pt x="592" y="171"/>
                      <a:pt x="596" y="171"/>
                    </a:cubicBezTo>
                    <a:cubicBezTo>
                      <a:pt x="600" y="171"/>
                      <a:pt x="604" y="171"/>
                      <a:pt x="608" y="172"/>
                    </a:cubicBezTo>
                    <a:cubicBezTo>
                      <a:pt x="612" y="173"/>
                      <a:pt x="616" y="173"/>
                      <a:pt x="618" y="173"/>
                    </a:cubicBezTo>
                    <a:cubicBezTo>
                      <a:pt x="619" y="173"/>
                      <a:pt x="619" y="173"/>
                      <a:pt x="619" y="172"/>
                    </a:cubicBezTo>
                    <a:cubicBezTo>
                      <a:pt x="619" y="169"/>
                      <a:pt x="614" y="165"/>
                      <a:pt x="612" y="165"/>
                    </a:cubicBezTo>
                    <a:cubicBezTo>
                      <a:pt x="610" y="166"/>
                      <a:pt x="607" y="167"/>
                      <a:pt x="603" y="167"/>
                    </a:cubicBezTo>
                    <a:cubicBezTo>
                      <a:pt x="596" y="167"/>
                      <a:pt x="591" y="164"/>
                      <a:pt x="591" y="159"/>
                    </a:cubicBezTo>
                    <a:cubicBezTo>
                      <a:pt x="591" y="158"/>
                      <a:pt x="591" y="156"/>
                      <a:pt x="592" y="155"/>
                    </a:cubicBezTo>
                    <a:cubicBezTo>
                      <a:pt x="593" y="154"/>
                      <a:pt x="596" y="154"/>
                      <a:pt x="596" y="154"/>
                    </a:cubicBezTo>
                    <a:cubicBezTo>
                      <a:pt x="598" y="154"/>
                      <a:pt x="600" y="154"/>
                      <a:pt x="601" y="154"/>
                    </a:cubicBezTo>
                    <a:cubicBezTo>
                      <a:pt x="603" y="154"/>
                      <a:pt x="605" y="155"/>
                      <a:pt x="606" y="155"/>
                    </a:cubicBezTo>
                    <a:cubicBezTo>
                      <a:pt x="603" y="153"/>
                      <a:pt x="597" y="150"/>
                      <a:pt x="591" y="150"/>
                    </a:cubicBezTo>
                    <a:cubicBezTo>
                      <a:pt x="590" y="150"/>
                      <a:pt x="588" y="150"/>
                      <a:pt x="587" y="151"/>
                    </a:cubicBezTo>
                    <a:cubicBezTo>
                      <a:pt x="585" y="156"/>
                      <a:pt x="581" y="157"/>
                      <a:pt x="578" y="157"/>
                    </a:cubicBezTo>
                    <a:cubicBezTo>
                      <a:pt x="575" y="157"/>
                      <a:pt x="573" y="156"/>
                      <a:pt x="573" y="154"/>
                    </a:cubicBezTo>
                    <a:cubicBezTo>
                      <a:pt x="572" y="153"/>
                      <a:pt x="572" y="151"/>
                      <a:pt x="575" y="150"/>
                    </a:cubicBezTo>
                    <a:cubicBezTo>
                      <a:pt x="581" y="146"/>
                      <a:pt x="582" y="135"/>
                      <a:pt x="581" y="130"/>
                    </a:cubicBezTo>
                    <a:cubicBezTo>
                      <a:pt x="581" y="126"/>
                      <a:pt x="586" y="125"/>
                      <a:pt x="591" y="123"/>
                    </a:cubicBezTo>
                    <a:cubicBezTo>
                      <a:pt x="598" y="121"/>
                      <a:pt x="602" y="119"/>
                      <a:pt x="601" y="115"/>
                    </a:cubicBezTo>
                    <a:cubicBezTo>
                      <a:pt x="601" y="113"/>
                      <a:pt x="601" y="110"/>
                      <a:pt x="603" y="108"/>
                    </a:cubicBezTo>
                    <a:cubicBezTo>
                      <a:pt x="607" y="102"/>
                      <a:pt x="619" y="102"/>
                      <a:pt x="622" y="102"/>
                    </a:cubicBezTo>
                    <a:cubicBezTo>
                      <a:pt x="623" y="102"/>
                      <a:pt x="623" y="101"/>
                      <a:pt x="623" y="101"/>
                    </a:cubicBezTo>
                    <a:cubicBezTo>
                      <a:pt x="623" y="101"/>
                      <a:pt x="623" y="101"/>
                      <a:pt x="622" y="100"/>
                    </a:cubicBezTo>
                    <a:cubicBezTo>
                      <a:pt x="620" y="98"/>
                      <a:pt x="617" y="96"/>
                      <a:pt x="615" y="97"/>
                    </a:cubicBezTo>
                    <a:cubicBezTo>
                      <a:pt x="612" y="97"/>
                      <a:pt x="609" y="99"/>
                      <a:pt x="606" y="100"/>
                    </a:cubicBezTo>
                    <a:cubicBezTo>
                      <a:pt x="603" y="102"/>
                      <a:pt x="600" y="103"/>
                      <a:pt x="598" y="103"/>
                    </a:cubicBezTo>
                    <a:cubicBezTo>
                      <a:pt x="597" y="103"/>
                      <a:pt x="595" y="103"/>
                      <a:pt x="594" y="102"/>
                    </a:cubicBezTo>
                    <a:cubicBezTo>
                      <a:pt x="593" y="101"/>
                      <a:pt x="593" y="99"/>
                      <a:pt x="593" y="98"/>
                    </a:cubicBezTo>
                    <a:cubicBezTo>
                      <a:pt x="595" y="93"/>
                      <a:pt x="606" y="89"/>
                      <a:pt x="611" y="89"/>
                    </a:cubicBezTo>
                    <a:cubicBezTo>
                      <a:pt x="618" y="89"/>
                      <a:pt x="632" y="89"/>
                      <a:pt x="638" y="86"/>
                    </a:cubicBezTo>
                    <a:cubicBezTo>
                      <a:pt x="636" y="85"/>
                      <a:pt x="631" y="84"/>
                      <a:pt x="624" y="84"/>
                    </a:cubicBezTo>
                    <a:cubicBezTo>
                      <a:pt x="622" y="84"/>
                      <a:pt x="621" y="84"/>
                      <a:pt x="619" y="84"/>
                    </a:cubicBezTo>
                    <a:cubicBezTo>
                      <a:pt x="611" y="85"/>
                      <a:pt x="609" y="83"/>
                      <a:pt x="609" y="81"/>
                    </a:cubicBezTo>
                    <a:cubicBezTo>
                      <a:pt x="609" y="78"/>
                      <a:pt x="614" y="77"/>
                      <a:pt x="624" y="77"/>
                    </a:cubicBezTo>
                    <a:cubicBezTo>
                      <a:pt x="633" y="76"/>
                      <a:pt x="636" y="75"/>
                      <a:pt x="639" y="74"/>
                    </a:cubicBezTo>
                    <a:cubicBezTo>
                      <a:pt x="641" y="73"/>
                      <a:pt x="643" y="72"/>
                      <a:pt x="649" y="72"/>
                    </a:cubicBezTo>
                    <a:cubicBezTo>
                      <a:pt x="654" y="71"/>
                      <a:pt x="655" y="70"/>
                      <a:pt x="657" y="68"/>
                    </a:cubicBezTo>
                    <a:cubicBezTo>
                      <a:pt x="658" y="67"/>
                      <a:pt x="659" y="65"/>
                      <a:pt x="663" y="65"/>
                    </a:cubicBezTo>
                    <a:cubicBezTo>
                      <a:pt x="670" y="65"/>
                      <a:pt x="684" y="59"/>
                      <a:pt x="687" y="56"/>
                    </a:cubicBezTo>
                    <a:cubicBezTo>
                      <a:pt x="683" y="53"/>
                      <a:pt x="662" y="47"/>
                      <a:pt x="650" y="47"/>
                    </a:cubicBezTo>
                    <a:cubicBezTo>
                      <a:pt x="636" y="47"/>
                      <a:pt x="630" y="49"/>
                      <a:pt x="629" y="55"/>
                    </a:cubicBezTo>
                    <a:cubicBezTo>
                      <a:pt x="629" y="57"/>
                      <a:pt x="628" y="61"/>
                      <a:pt x="623" y="61"/>
                    </a:cubicBezTo>
                    <a:cubicBezTo>
                      <a:pt x="621" y="61"/>
                      <a:pt x="618" y="60"/>
                      <a:pt x="615" y="59"/>
                    </a:cubicBezTo>
                    <a:cubicBezTo>
                      <a:pt x="611" y="58"/>
                      <a:pt x="607" y="58"/>
                      <a:pt x="605" y="58"/>
                    </a:cubicBezTo>
                    <a:cubicBezTo>
                      <a:pt x="604" y="59"/>
                      <a:pt x="603" y="59"/>
                      <a:pt x="602" y="59"/>
                    </a:cubicBezTo>
                    <a:cubicBezTo>
                      <a:pt x="599" y="59"/>
                      <a:pt x="598" y="57"/>
                      <a:pt x="597" y="56"/>
                    </a:cubicBezTo>
                    <a:cubicBezTo>
                      <a:pt x="597" y="55"/>
                      <a:pt x="597" y="54"/>
                      <a:pt x="597" y="54"/>
                    </a:cubicBezTo>
                    <a:cubicBezTo>
                      <a:pt x="596" y="54"/>
                      <a:pt x="596" y="54"/>
                      <a:pt x="595" y="55"/>
                    </a:cubicBezTo>
                    <a:cubicBezTo>
                      <a:pt x="592" y="56"/>
                      <a:pt x="589" y="58"/>
                      <a:pt x="586" y="61"/>
                    </a:cubicBezTo>
                    <a:cubicBezTo>
                      <a:pt x="582" y="64"/>
                      <a:pt x="578" y="67"/>
                      <a:pt x="573" y="69"/>
                    </a:cubicBezTo>
                    <a:cubicBezTo>
                      <a:pt x="569" y="71"/>
                      <a:pt x="566" y="74"/>
                      <a:pt x="563" y="76"/>
                    </a:cubicBezTo>
                    <a:cubicBezTo>
                      <a:pt x="559" y="79"/>
                      <a:pt x="556" y="81"/>
                      <a:pt x="553" y="82"/>
                    </a:cubicBezTo>
                    <a:cubicBezTo>
                      <a:pt x="553" y="82"/>
                      <a:pt x="553" y="82"/>
                      <a:pt x="553" y="82"/>
                    </a:cubicBezTo>
                    <a:cubicBezTo>
                      <a:pt x="552" y="82"/>
                      <a:pt x="551" y="81"/>
                      <a:pt x="550" y="80"/>
                    </a:cubicBezTo>
                    <a:cubicBezTo>
                      <a:pt x="550" y="79"/>
                      <a:pt x="549" y="77"/>
                      <a:pt x="570" y="55"/>
                    </a:cubicBezTo>
                    <a:cubicBezTo>
                      <a:pt x="573" y="52"/>
                      <a:pt x="575" y="49"/>
                      <a:pt x="573" y="46"/>
                    </a:cubicBezTo>
                    <a:cubicBezTo>
                      <a:pt x="572" y="43"/>
                      <a:pt x="569" y="42"/>
                      <a:pt x="565" y="42"/>
                    </a:cubicBezTo>
                    <a:cubicBezTo>
                      <a:pt x="560" y="43"/>
                      <a:pt x="558" y="45"/>
                      <a:pt x="557" y="47"/>
                    </a:cubicBezTo>
                    <a:cubicBezTo>
                      <a:pt x="555" y="49"/>
                      <a:pt x="554" y="50"/>
                      <a:pt x="551" y="51"/>
                    </a:cubicBezTo>
                    <a:cubicBezTo>
                      <a:pt x="549" y="52"/>
                      <a:pt x="545" y="53"/>
                      <a:pt x="540" y="55"/>
                    </a:cubicBezTo>
                    <a:cubicBezTo>
                      <a:pt x="531" y="59"/>
                      <a:pt x="521" y="63"/>
                      <a:pt x="516" y="63"/>
                    </a:cubicBezTo>
                    <a:cubicBezTo>
                      <a:pt x="514" y="63"/>
                      <a:pt x="513" y="62"/>
                      <a:pt x="512" y="61"/>
                    </a:cubicBezTo>
                    <a:cubicBezTo>
                      <a:pt x="511" y="57"/>
                      <a:pt x="517" y="54"/>
                      <a:pt x="527" y="50"/>
                    </a:cubicBezTo>
                    <a:cubicBezTo>
                      <a:pt x="529" y="49"/>
                      <a:pt x="532" y="48"/>
                      <a:pt x="534" y="46"/>
                    </a:cubicBezTo>
                    <a:cubicBezTo>
                      <a:pt x="531" y="46"/>
                      <a:pt x="525" y="45"/>
                      <a:pt x="515" y="45"/>
                    </a:cubicBezTo>
                    <a:cubicBezTo>
                      <a:pt x="506" y="45"/>
                      <a:pt x="498" y="46"/>
                      <a:pt x="492" y="47"/>
                    </a:cubicBezTo>
                    <a:cubicBezTo>
                      <a:pt x="487" y="47"/>
                      <a:pt x="481" y="49"/>
                      <a:pt x="475" y="50"/>
                    </a:cubicBezTo>
                    <a:cubicBezTo>
                      <a:pt x="467" y="52"/>
                      <a:pt x="460" y="54"/>
                      <a:pt x="456" y="54"/>
                    </a:cubicBezTo>
                    <a:cubicBezTo>
                      <a:pt x="452" y="54"/>
                      <a:pt x="451" y="52"/>
                      <a:pt x="451" y="51"/>
                    </a:cubicBezTo>
                    <a:cubicBezTo>
                      <a:pt x="450" y="43"/>
                      <a:pt x="496" y="37"/>
                      <a:pt x="496" y="37"/>
                    </a:cubicBezTo>
                    <a:cubicBezTo>
                      <a:pt x="502" y="37"/>
                      <a:pt x="509" y="37"/>
                      <a:pt x="517" y="37"/>
                    </a:cubicBezTo>
                    <a:cubicBezTo>
                      <a:pt x="529" y="37"/>
                      <a:pt x="542" y="37"/>
                      <a:pt x="549" y="34"/>
                    </a:cubicBezTo>
                    <a:cubicBezTo>
                      <a:pt x="554" y="31"/>
                      <a:pt x="561" y="30"/>
                      <a:pt x="567" y="29"/>
                    </a:cubicBezTo>
                    <a:cubicBezTo>
                      <a:pt x="572" y="28"/>
                      <a:pt x="577" y="27"/>
                      <a:pt x="579" y="26"/>
                    </a:cubicBezTo>
                    <a:cubicBezTo>
                      <a:pt x="577" y="24"/>
                      <a:pt x="568" y="21"/>
                      <a:pt x="561" y="21"/>
                    </a:cubicBezTo>
                    <a:cubicBezTo>
                      <a:pt x="560" y="21"/>
                      <a:pt x="560" y="21"/>
                      <a:pt x="560" y="21"/>
                    </a:cubicBezTo>
                    <a:cubicBezTo>
                      <a:pt x="559" y="21"/>
                      <a:pt x="558" y="21"/>
                      <a:pt x="557" y="21"/>
                    </a:cubicBezTo>
                    <a:cubicBezTo>
                      <a:pt x="550" y="21"/>
                      <a:pt x="545" y="20"/>
                      <a:pt x="543" y="17"/>
                    </a:cubicBezTo>
                    <a:cubicBezTo>
                      <a:pt x="543" y="16"/>
                      <a:pt x="542" y="15"/>
                      <a:pt x="542" y="14"/>
                    </a:cubicBezTo>
                    <a:cubicBezTo>
                      <a:pt x="542" y="13"/>
                      <a:pt x="538" y="12"/>
                      <a:pt x="536" y="11"/>
                    </a:cubicBezTo>
                    <a:cubicBezTo>
                      <a:pt x="533" y="10"/>
                      <a:pt x="530" y="9"/>
                      <a:pt x="529" y="7"/>
                    </a:cubicBezTo>
                    <a:cubicBezTo>
                      <a:pt x="528" y="6"/>
                      <a:pt x="521" y="6"/>
                      <a:pt x="517" y="6"/>
                    </a:cubicBezTo>
                    <a:cubicBezTo>
                      <a:pt x="507" y="6"/>
                      <a:pt x="501" y="5"/>
                      <a:pt x="498" y="4"/>
                    </a:cubicBezTo>
                    <a:cubicBezTo>
                      <a:pt x="494" y="1"/>
                      <a:pt x="484" y="0"/>
                      <a:pt x="473" y="0"/>
                    </a:cubicBezTo>
                    <a:cubicBezTo>
                      <a:pt x="470" y="0"/>
                      <a:pt x="467" y="0"/>
                      <a:pt x="465" y="0"/>
                    </a:cubicBezTo>
                    <a:cubicBezTo>
                      <a:pt x="458" y="0"/>
                      <a:pt x="446" y="1"/>
                      <a:pt x="436" y="1"/>
                    </a:cubicBezTo>
                    <a:cubicBezTo>
                      <a:pt x="428" y="1"/>
                      <a:pt x="421" y="1"/>
                      <a:pt x="418" y="1"/>
                    </a:cubicBezTo>
                    <a:cubicBezTo>
                      <a:pt x="415" y="2"/>
                      <a:pt x="413" y="2"/>
                      <a:pt x="411" y="3"/>
                    </a:cubicBezTo>
                    <a:cubicBezTo>
                      <a:pt x="408" y="3"/>
                      <a:pt x="405" y="4"/>
                      <a:pt x="402" y="4"/>
                    </a:cubicBezTo>
                    <a:cubicBezTo>
                      <a:pt x="401" y="4"/>
                      <a:pt x="401" y="4"/>
                      <a:pt x="400" y="4"/>
                    </a:cubicBezTo>
                    <a:cubicBezTo>
                      <a:pt x="396" y="4"/>
                      <a:pt x="392" y="5"/>
                      <a:pt x="392" y="6"/>
                    </a:cubicBezTo>
                    <a:cubicBezTo>
                      <a:pt x="395" y="9"/>
                      <a:pt x="394" y="11"/>
                      <a:pt x="394" y="12"/>
                    </a:cubicBezTo>
                    <a:cubicBezTo>
                      <a:pt x="393" y="15"/>
                      <a:pt x="389" y="16"/>
                      <a:pt x="386" y="16"/>
                    </a:cubicBezTo>
                    <a:cubicBezTo>
                      <a:pt x="384" y="16"/>
                      <a:pt x="382" y="16"/>
                      <a:pt x="382" y="14"/>
                    </a:cubicBezTo>
                    <a:cubicBezTo>
                      <a:pt x="381" y="14"/>
                      <a:pt x="381" y="12"/>
                      <a:pt x="381" y="11"/>
                    </a:cubicBezTo>
                    <a:cubicBezTo>
                      <a:pt x="381" y="11"/>
                      <a:pt x="381" y="11"/>
                      <a:pt x="381" y="11"/>
                    </a:cubicBezTo>
                    <a:cubicBezTo>
                      <a:pt x="380" y="9"/>
                      <a:pt x="376" y="8"/>
                      <a:pt x="372" y="8"/>
                    </a:cubicBezTo>
                    <a:cubicBezTo>
                      <a:pt x="370" y="8"/>
                      <a:pt x="368" y="9"/>
                      <a:pt x="367" y="9"/>
                    </a:cubicBezTo>
                    <a:cubicBezTo>
                      <a:pt x="365" y="11"/>
                      <a:pt x="363" y="11"/>
                      <a:pt x="360" y="11"/>
                    </a:cubicBezTo>
                    <a:cubicBezTo>
                      <a:pt x="357" y="11"/>
                      <a:pt x="353" y="10"/>
                      <a:pt x="349" y="10"/>
                    </a:cubicBezTo>
                    <a:cubicBezTo>
                      <a:pt x="345" y="9"/>
                      <a:pt x="342" y="9"/>
                      <a:pt x="339" y="9"/>
                    </a:cubicBezTo>
                    <a:cubicBezTo>
                      <a:pt x="337" y="9"/>
                      <a:pt x="336" y="9"/>
                      <a:pt x="336" y="9"/>
                    </a:cubicBezTo>
                    <a:cubicBezTo>
                      <a:pt x="334" y="13"/>
                      <a:pt x="324" y="13"/>
                      <a:pt x="310" y="13"/>
                    </a:cubicBezTo>
                    <a:cubicBezTo>
                      <a:pt x="306" y="14"/>
                      <a:pt x="302" y="14"/>
                      <a:pt x="300" y="14"/>
                    </a:cubicBezTo>
                    <a:cubicBezTo>
                      <a:pt x="301" y="14"/>
                      <a:pt x="302" y="15"/>
                      <a:pt x="302" y="15"/>
                    </a:cubicBezTo>
                    <a:cubicBezTo>
                      <a:pt x="307" y="18"/>
                      <a:pt x="311" y="20"/>
                      <a:pt x="311" y="23"/>
                    </a:cubicBezTo>
                    <a:cubicBezTo>
                      <a:pt x="310" y="26"/>
                      <a:pt x="306" y="26"/>
                      <a:pt x="299" y="26"/>
                    </a:cubicBezTo>
                    <a:cubicBezTo>
                      <a:pt x="297" y="27"/>
                      <a:pt x="292" y="27"/>
                      <a:pt x="290" y="27"/>
                    </a:cubicBezTo>
                    <a:cubicBezTo>
                      <a:pt x="293" y="30"/>
                      <a:pt x="297" y="32"/>
                      <a:pt x="303" y="35"/>
                    </a:cubicBezTo>
                    <a:cubicBezTo>
                      <a:pt x="309" y="38"/>
                      <a:pt x="315" y="41"/>
                      <a:pt x="319" y="45"/>
                    </a:cubicBezTo>
                    <a:cubicBezTo>
                      <a:pt x="321" y="47"/>
                      <a:pt x="322" y="49"/>
                      <a:pt x="321" y="51"/>
                    </a:cubicBezTo>
                    <a:cubicBezTo>
                      <a:pt x="321" y="52"/>
                      <a:pt x="320" y="53"/>
                      <a:pt x="318" y="53"/>
                    </a:cubicBezTo>
                    <a:cubicBezTo>
                      <a:pt x="315" y="53"/>
                      <a:pt x="307" y="49"/>
                      <a:pt x="302" y="46"/>
                    </a:cubicBezTo>
                    <a:cubicBezTo>
                      <a:pt x="298" y="43"/>
                      <a:pt x="293" y="42"/>
                      <a:pt x="289" y="41"/>
                    </a:cubicBezTo>
                    <a:cubicBezTo>
                      <a:pt x="284" y="40"/>
                      <a:pt x="279" y="39"/>
                      <a:pt x="276" y="36"/>
                    </a:cubicBezTo>
                    <a:cubicBezTo>
                      <a:pt x="273" y="32"/>
                      <a:pt x="261" y="29"/>
                      <a:pt x="253" y="29"/>
                    </a:cubicBezTo>
                    <a:cubicBezTo>
                      <a:pt x="250" y="29"/>
                      <a:pt x="249" y="29"/>
                      <a:pt x="249" y="30"/>
                    </a:cubicBezTo>
                    <a:cubicBezTo>
                      <a:pt x="248" y="31"/>
                      <a:pt x="253" y="34"/>
                      <a:pt x="255" y="35"/>
                    </a:cubicBezTo>
                    <a:cubicBezTo>
                      <a:pt x="260" y="38"/>
                      <a:pt x="263" y="41"/>
                      <a:pt x="263" y="44"/>
                    </a:cubicBezTo>
                    <a:cubicBezTo>
                      <a:pt x="263" y="45"/>
                      <a:pt x="263" y="47"/>
                      <a:pt x="258" y="47"/>
                    </a:cubicBezTo>
                    <a:cubicBezTo>
                      <a:pt x="256" y="47"/>
                      <a:pt x="254" y="47"/>
                      <a:pt x="252" y="47"/>
                    </a:cubicBezTo>
                    <a:cubicBezTo>
                      <a:pt x="250" y="46"/>
                      <a:pt x="248" y="46"/>
                      <a:pt x="247" y="46"/>
                    </a:cubicBezTo>
                    <a:cubicBezTo>
                      <a:pt x="247" y="46"/>
                      <a:pt x="246" y="46"/>
                      <a:pt x="246" y="46"/>
                    </a:cubicBezTo>
                    <a:cubicBezTo>
                      <a:pt x="246" y="46"/>
                      <a:pt x="246" y="46"/>
                      <a:pt x="245" y="46"/>
                    </a:cubicBezTo>
                    <a:cubicBezTo>
                      <a:pt x="243" y="46"/>
                      <a:pt x="241" y="45"/>
                      <a:pt x="237" y="42"/>
                    </a:cubicBezTo>
                    <a:cubicBezTo>
                      <a:pt x="233" y="39"/>
                      <a:pt x="228" y="35"/>
                      <a:pt x="225" y="35"/>
                    </a:cubicBezTo>
                    <a:cubicBezTo>
                      <a:pt x="224" y="35"/>
                      <a:pt x="223" y="35"/>
                      <a:pt x="223" y="35"/>
                    </a:cubicBezTo>
                    <a:cubicBezTo>
                      <a:pt x="223" y="35"/>
                      <a:pt x="224" y="37"/>
                      <a:pt x="224" y="39"/>
                    </a:cubicBezTo>
                    <a:cubicBezTo>
                      <a:pt x="225" y="41"/>
                      <a:pt x="226" y="44"/>
                      <a:pt x="226" y="47"/>
                    </a:cubicBezTo>
                    <a:cubicBezTo>
                      <a:pt x="226" y="54"/>
                      <a:pt x="219" y="59"/>
                      <a:pt x="215" y="59"/>
                    </a:cubicBezTo>
                    <a:cubicBezTo>
                      <a:pt x="214" y="59"/>
                      <a:pt x="213" y="59"/>
                      <a:pt x="212" y="58"/>
                    </a:cubicBezTo>
                    <a:cubicBezTo>
                      <a:pt x="211" y="57"/>
                      <a:pt x="212" y="55"/>
                      <a:pt x="213" y="54"/>
                    </a:cubicBezTo>
                    <a:cubicBezTo>
                      <a:pt x="214" y="51"/>
                      <a:pt x="214" y="46"/>
                      <a:pt x="213" y="41"/>
                    </a:cubicBezTo>
                    <a:cubicBezTo>
                      <a:pt x="212" y="37"/>
                      <a:pt x="210" y="35"/>
                      <a:pt x="208" y="34"/>
                    </a:cubicBezTo>
                    <a:cubicBezTo>
                      <a:pt x="205" y="33"/>
                      <a:pt x="197" y="34"/>
                      <a:pt x="190" y="36"/>
                    </a:cubicBezTo>
                    <a:cubicBezTo>
                      <a:pt x="185" y="38"/>
                      <a:pt x="179" y="39"/>
                      <a:pt x="175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3" y="39"/>
                      <a:pt x="173" y="39"/>
                    </a:cubicBezTo>
                    <a:cubicBezTo>
                      <a:pt x="166" y="39"/>
                      <a:pt x="161" y="41"/>
                      <a:pt x="160" y="42"/>
                    </a:cubicBezTo>
                    <a:cubicBezTo>
                      <a:pt x="160" y="42"/>
                      <a:pt x="160" y="42"/>
                      <a:pt x="161" y="43"/>
                    </a:cubicBezTo>
                    <a:cubicBezTo>
                      <a:pt x="165" y="45"/>
                      <a:pt x="166" y="47"/>
                      <a:pt x="166" y="49"/>
                    </a:cubicBezTo>
                    <a:cubicBezTo>
                      <a:pt x="165" y="51"/>
                      <a:pt x="163" y="52"/>
                      <a:pt x="161" y="52"/>
                    </a:cubicBezTo>
                    <a:cubicBezTo>
                      <a:pt x="158" y="52"/>
                      <a:pt x="155" y="50"/>
                      <a:pt x="152" y="49"/>
                    </a:cubicBezTo>
                    <a:cubicBezTo>
                      <a:pt x="150" y="47"/>
                      <a:pt x="147" y="47"/>
                      <a:pt x="143" y="47"/>
                    </a:cubicBezTo>
                    <a:cubicBezTo>
                      <a:pt x="138" y="47"/>
                      <a:pt x="132" y="48"/>
                      <a:pt x="130" y="49"/>
                    </a:cubicBezTo>
                    <a:cubicBezTo>
                      <a:pt x="132" y="51"/>
                      <a:pt x="134" y="55"/>
                      <a:pt x="134" y="59"/>
                    </a:cubicBezTo>
                    <a:cubicBezTo>
                      <a:pt x="135" y="63"/>
                      <a:pt x="134" y="66"/>
                      <a:pt x="133" y="68"/>
                    </a:cubicBezTo>
                    <a:cubicBezTo>
                      <a:pt x="132" y="69"/>
                      <a:pt x="131" y="70"/>
                      <a:pt x="129" y="70"/>
                    </a:cubicBezTo>
                    <a:cubicBezTo>
                      <a:pt x="126" y="70"/>
                      <a:pt x="124" y="69"/>
                      <a:pt x="121" y="68"/>
                    </a:cubicBezTo>
                    <a:cubicBezTo>
                      <a:pt x="117" y="67"/>
                      <a:pt x="113" y="66"/>
                      <a:pt x="110" y="66"/>
                    </a:cubicBezTo>
                    <a:cubicBezTo>
                      <a:pt x="100" y="67"/>
                      <a:pt x="61" y="86"/>
                      <a:pt x="60" y="91"/>
                    </a:cubicBezTo>
                    <a:cubicBezTo>
                      <a:pt x="61" y="93"/>
                      <a:pt x="68" y="93"/>
                      <a:pt x="70" y="93"/>
                    </a:cubicBezTo>
                    <a:cubicBezTo>
                      <a:pt x="71" y="93"/>
                      <a:pt x="72" y="93"/>
                      <a:pt x="73" y="93"/>
                    </a:cubicBezTo>
                    <a:cubicBezTo>
                      <a:pt x="74" y="93"/>
                      <a:pt x="75" y="93"/>
                      <a:pt x="76" y="93"/>
                    </a:cubicBezTo>
                    <a:cubicBezTo>
                      <a:pt x="81" y="93"/>
                      <a:pt x="85" y="93"/>
                      <a:pt x="87" y="94"/>
                    </a:cubicBezTo>
                    <a:cubicBezTo>
                      <a:pt x="89" y="95"/>
                      <a:pt x="90" y="97"/>
                      <a:pt x="90" y="99"/>
                    </a:cubicBezTo>
                    <a:cubicBezTo>
                      <a:pt x="90" y="105"/>
                      <a:pt x="84" y="114"/>
                      <a:pt x="78" y="118"/>
                    </a:cubicBezTo>
                    <a:cubicBezTo>
                      <a:pt x="74" y="121"/>
                      <a:pt x="66" y="121"/>
                      <a:pt x="58" y="121"/>
                    </a:cubicBezTo>
                    <a:cubicBezTo>
                      <a:pt x="53" y="121"/>
                      <a:pt x="44" y="122"/>
                      <a:pt x="43" y="123"/>
                    </a:cubicBezTo>
                    <a:cubicBezTo>
                      <a:pt x="43" y="127"/>
                      <a:pt x="36" y="129"/>
                      <a:pt x="24" y="131"/>
                    </a:cubicBezTo>
                    <a:cubicBezTo>
                      <a:pt x="15" y="133"/>
                      <a:pt x="0" y="136"/>
                      <a:pt x="0" y="140"/>
                    </a:cubicBezTo>
                    <a:cubicBezTo>
                      <a:pt x="0" y="141"/>
                      <a:pt x="1" y="145"/>
                      <a:pt x="5" y="146"/>
                    </a:cubicBezTo>
                    <a:cubicBezTo>
                      <a:pt x="7" y="146"/>
                      <a:pt x="9" y="146"/>
                      <a:pt x="11" y="146"/>
                    </a:cubicBezTo>
                    <a:cubicBezTo>
                      <a:pt x="15" y="147"/>
                      <a:pt x="21" y="147"/>
                      <a:pt x="25" y="152"/>
                    </a:cubicBezTo>
                    <a:cubicBezTo>
                      <a:pt x="28" y="155"/>
                      <a:pt x="33" y="156"/>
                      <a:pt x="40" y="156"/>
                    </a:cubicBezTo>
                    <a:cubicBezTo>
                      <a:pt x="44" y="156"/>
                      <a:pt x="49" y="155"/>
                      <a:pt x="54" y="154"/>
                    </a:cubicBezTo>
                    <a:cubicBezTo>
                      <a:pt x="61" y="151"/>
                      <a:pt x="68" y="152"/>
                      <a:pt x="72" y="156"/>
                    </a:cubicBezTo>
                    <a:cubicBezTo>
                      <a:pt x="73" y="158"/>
                      <a:pt x="74" y="160"/>
                      <a:pt x="74" y="162"/>
                    </a:cubicBezTo>
                    <a:cubicBezTo>
                      <a:pt x="74" y="165"/>
                      <a:pt x="72" y="167"/>
                      <a:pt x="67" y="167"/>
                    </a:cubicBezTo>
                    <a:cubicBezTo>
                      <a:pt x="65" y="167"/>
                      <a:pt x="62" y="166"/>
                      <a:pt x="58" y="166"/>
                    </a:cubicBezTo>
                    <a:cubicBezTo>
                      <a:pt x="55" y="165"/>
                      <a:pt x="51" y="165"/>
                      <a:pt x="48" y="165"/>
                    </a:cubicBezTo>
                    <a:cubicBezTo>
                      <a:pt x="46" y="165"/>
                      <a:pt x="44" y="165"/>
                      <a:pt x="43" y="166"/>
                    </a:cubicBezTo>
                    <a:cubicBezTo>
                      <a:pt x="39" y="168"/>
                      <a:pt x="32" y="169"/>
                      <a:pt x="26" y="169"/>
                    </a:cubicBezTo>
                    <a:cubicBezTo>
                      <a:pt x="22" y="169"/>
                      <a:pt x="18" y="169"/>
                      <a:pt x="16" y="170"/>
                    </a:cubicBezTo>
                    <a:cubicBezTo>
                      <a:pt x="17" y="171"/>
                      <a:pt x="22" y="172"/>
                      <a:pt x="26" y="172"/>
                    </a:cubicBezTo>
                    <a:cubicBezTo>
                      <a:pt x="29" y="172"/>
                      <a:pt x="32" y="172"/>
                      <a:pt x="35" y="173"/>
                    </a:cubicBezTo>
                    <a:cubicBezTo>
                      <a:pt x="37" y="173"/>
                      <a:pt x="39" y="174"/>
                      <a:pt x="40" y="176"/>
                    </a:cubicBezTo>
                    <a:cubicBezTo>
                      <a:pt x="41" y="178"/>
                      <a:pt x="40" y="180"/>
                      <a:pt x="38" y="182"/>
                    </a:cubicBezTo>
                    <a:cubicBezTo>
                      <a:pt x="38" y="182"/>
                      <a:pt x="37" y="183"/>
                      <a:pt x="37" y="184"/>
                    </a:cubicBezTo>
                    <a:cubicBezTo>
                      <a:pt x="37" y="185"/>
                      <a:pt x="37" y="185"/>
                      <a:pt x="40" y="186"/>
                    </a:cubicBezTo>
                    <a:cubicBezTo>
                      <a:pt x="43" y="187"/>
                      <a:pt x="46" y="188"/>
                      <a:pt x="49" y="189"/>
                    </a:cubicBezTo>
                    <a:cubicBezTo>
                      <a:pt x="54" y="192"/>
                      <a:pt x="61" y="194"/>
                      <a:pt x="64" y="194"/>
                    </a:cubicBezTo>
                    <a:cubicBezTo>
                      <a:pt x="63" y="192"/>
                      <a:pt x="63" y="191"/>
                      <a:pt x="64" y="190"/>
                    </a:cubicBezTo>
                    <a:cubicBezTo>
                      <a:pt x="64" y="188"/>
                      <a:pt x="67" y="188"/>
                      <a:pt x="70" y="188"/>
                    </a:cubicBezTo>
                    <a:cubicBezTo>
                      <a:pt x="72" y="188"/>
                      <a:pt x="77" y="188"/>
                      <a:pt x="79" y="191"/>
                    </a:cubicBezTo>
                    <a:cubicBezTo>
                      <a:pt x="80" y="191"/>
                      <a:pt x="81" y="190"/>
                      <a:pt x="83" y="189"/>
                    </a:cubicBezTo>
                    <a:cubicBezTo>
                      <a:pt x="86" y="188"/>
                      <a:pt x="90" y="186"/>
                      <a:pt x="93" y="187"/>
                    </a:cubicBezTo>
                    <a:cubicBezTo>
                      <a:pt x="95" y="188"/>
                      <a:pt x="97" y="187"/>
                      <a:pt x="99" y="186"/>
                    </a:cubicBezTo>
                    <a:cubicBezTo>
                      <a:pt x="100" y="185"/>
                      <a:pt x="102" y="184"/>
                      <a:pt x="104" y="184"/>
                    </a:cubicBezTo>
                    <a:cubicBezTo>
                      <a:pt x="105" y="184"/>
                      <a:pt x="106" y="184"/>
                      <a:pt x="108" y="185"/>
                    </a:cubicBezTo>
                    <a:cubicBezTo>
                      <a:pt x="110" y="186"/>
                      <a:pt x="116" y="188"/>
                      <a:pt x="123" y="189"/>
                    </a:cubicBezTo>
                    <a:cubicBezTo>
                      <a:pt x="131" y="190"/>
                      <a:pt x="139" y="192"/>
                      <a:pt x="144" y="194"/>
                    </a:cubicBezTo>
                    <a:cubicBezTo>
                      <a:pt x="146" y="196"/>
                      <a:pt x="149" y="197"/>
                      <a:pt x="151" y="198"/>
                    </a:cubicBezTo>
                    <a:cubicBezTo>
                      <a:pt x="157" y="200"/>
                      <a:pt x="164" y="202"/>
                      <a:pt x="163" y="208"/>
                    </a:cubicBezTo>
                    <a:cubicBezTo>
                      <a:pt x="162" y="212"/>
                      <a:pt x="167" y="216"/>
                      <a:pt x="177" y="221"/>
                    </a:cubicBezTo>
                    <a:cubicBezTo>
                      <a:pt x="189" y="226"/>
                      <a:pt x="189" y="238"/>
                      <a:pt x="189" y="241"/>
                    </a:cubicBezTo>
                    <a:cubicBezTo>
                      <a:pt x="189" y="243"/>
                      <a:pt x="191" y="246"/>
                      <a:pt x="193" y="248"/>
                    </a:cubicBezTo>
                    <a:cubicBezTo>
                      <a:pt x="195" y="250"/>
                      <a:pt x="198" y="252"/>
                      <a:pt x="196" y="255"/>
                    </a:cubicBezTo>
                    <a:cubicBezTo>
                      <a:pt x="195" y="257"/>
                      <a:pt x="199" y="261"/>
                      <a:pt x="202" y="264"/>
                    </a:cubicBezTo>
                    <a:cubicBezTo>
                      <a:pt x="203" y="265"/>
                      <a:pt x="204" y="266"/>
                      <a:pt x="204" y="268"/>
                    </a:cubicBezTo>
                    <a:cubicBezTo>
                      <a:pt x="204" y="271"/>
                      <a:pt x="201" y="273"/>
                      <a:pt x="199" y="275"/>
                    </a:cubicBezTo>
                    <a:cubicBezTo>
                      <a:pt x="197" y="276"/>
                      <a:pt x="196" y="277"/>
                      <a:pt x="196" y="278"/>
                    </a:cubicBezTo>
                    <a:cubicBezTo>
                      <a:pt x="198" y="281"/>
                      <a:pt x="198" y="284"/>
                      <a:pt x="197" y="286"/>
                    </a:cubicBezTo>
                    <a:cubicBezTo>
                      <a:pt x="197" y="288"/>
                      <a:pt x="196" y="290"/>
                      <a:pt x="197" y="291"/>
                    </a:cubicBezTo>
                    <a:cubicBezTo>
                      <a:pt x="198" y="292"/>
                      <a:pt x="199" y="292"/>
                      <a:pt x="200" y="293"/>
                    </a:cubicBezTo>
                    <a:cubicBezTo>
                      <a:pt x="205" y="293"/>
                      <a:pt x="207" y="292"/>
                      <a:pt x="209" y="290"/>
                    </a:cubicBezTo>
                    <a:cubicBezTo>
                      <a:pt x="210" y="288"/>
                      <a:pt x="213" y="285"/>
                      <a:pt x="217" y="285"/>
                    </a:cubicBezTo>
                    <a:cubicBezTo>
                      <a:pt x="219" y="285"/>
                      <a:pt x="221" y="285"/>
                      <a:pt x="222" y="287"/>
                    </a:cubicBezTo>
                    <a:cubicBezTo>
                      <a:pt x="223" y="289"/>
                      <a:pt x="223" y="291"/>
                      <a:pt x="222" y="292"/>
                    </a:cubicBezTo>
                    <a:cubicBezTo>
                      <a:pt x="222" y="295"/>
                      <a:pt x="221" y="296"/>
                      <a:pt x="222" y="297"/>
                    </a:cubicBezTo>
                    <a:cubicBezTo>
                      <a:pt x="224" y="299"/>
                      <a:pt x="227" y="300"/>
                      <a:pt x="230" y="300"/>
                    </a:cubicBezTo>
                    <a:cubicBezTo>
                      <a:pt x="234" y="302"/>
                      <a:pt x="239" y="303"/>
                      <a:pt x="244" y="307"/>
                    </a:cubicBezTo>
                    <a:cubicBezTo>
                      <a:pt x="249" y="312"/>
                      <a:pt x="249" y="314"/>
                      <a:pt x="249" y="316"/>
                    </a:cubicBezTo>
                    <a:cubicBezTo>
                      <a:pt x="248" y="319"/>
                      <a:pt x="242" y="319"/>
                      <a:pt x="237" y="315"/>
                    </a:cubicBezTo>
                    <a:cubicBezTo>
                      <a:pt x="234" y="313"/>
                      <a:pt x="227" y="312"/>
                      <a:pt x="219" y="312"/>
                    </a:cubicBezTo>
                    <a:cubicBezTo>
                      <a:pt x="216" y="312"/>
                      <a:pt x="213" y="312"/>
                      <a:pt x="212" y="312"/>
                    </a:cubicBezTo>
                    <a:cubicBezTo>
                      <a:pt x="217" y="316"/>
                      <a:pt x="232" y="323"/>
                      <a:pt x="237" y="323"/>
                    </a:cubicBezTo>
                    <a:cubicBezTo>
                      <a:pt x="237" y="323"/>
                      <a:pt x="238" y="323"/>
                      <a:pt x="238" y="323"/>
                    </a:cubicBezTo>
                    <a:cubicBezTo>
                      <a:pt x="238" y="323"/>
                      <a:pt x="239" y="323"/>
                      <a:pt x="240" y="323"/>
                    </a:cubicBezTo>
                    <a:cubicBezTo>
                      <a:pt x="244" y="323"/>
                      <a:pt x="249" y="327"/>
                      <a:pt x="250" y="331"/>
                    </a:cubicBezTo>
                    <a:cubicBezTo>
                      <a:pt x="252" y="334"/>
                      <a:pt x="251" y="337"/>
                      <a:pt x="250" y="338"/>
                    </a:cubicBezTo>
                    <a:cubicBezTo>
                      <a:pt x="248" y="340"/>
                      <a:pt x="248" y="344"/>
                      <a:pt x="248" y="348"/>
                    </a:cubicBezTo>
                    <a:cubicBezTo>
                      <a:pt x="248" y="350"/>
                      <a:pt x="248" y="351"/>
                      <a:pt x="248" y="353"/>
                    </a:cubicBezTo>
                    <a:cubicBezTo>
                      <a:pt x="248" y="354"/>
                      <a:pt x="247" y="356"/>
                      <a:pt x="243" y="356"/>
                    </a:cubicBezTo>
                    <a:cubicBezTo>
                      <a:pt x="242" y="356"/>
                      <a:pt x="240" y="356"/>
                      <a:pt x="238" y="356"/>
                    </a:cubicBezTo>
                    <a:cubicBezTo>
                      <a:pt x="236" y="355"/>
                      <a:pt x="234" y="355"/>
                      <a:pt x="232" y="355"/>
                    </a:cubicBezTo>
                    <a:cubicBezTo>
                      <a:pt x="227" y="356"/>
                      <a:pt x="225" y="357"/>
                      <a:pt x="225" y="361"/>
                    </a:cubicBezTo>
                    <a:cubicBezTo>
                      <a:pt x="225" y="365"/>
                      <a:pt x="222" y="368"/>
                      <a:pt x="220" y="370"/>
                    </a:cubicBezTo>
                    <a:cubicBezTo>
                      <a:pt x="218" y="373"/>
                      <a:pt x="216" y="375"/>
                      <a:pt x="215" y="378"/>
                    </a:cubicBezTo>
                    <a:cubicBezTo>
                      <a:pt x="215" y="381"/>
                      <a:pt x="216" y="382"/>
                      <a:pt x="221" y="384"/>
                    </a:cubicBezTo>
                    <a:cubicBezTo>
                      <a:pt x="222" y="384"/>
                      <a:pt x="224" y="385"/>
                      <a:pt x="226" y="386"/>
                    </a:cubicBezTo>
                    <a:cubicBezTo>
                      <a:pt x="227" y="387"/>
                      <a:pt x="227" y="388"/>
                      <a:pt x="227" y="389"/>
                    </a:cubicBezTo>
                    <a:cubicBezTo>
                      <a:pt x="227" y="391"/>
                      <a:pt x="225" y="392"/>
                      <a:pt x="223" y="394"/>
                    </a:cubicBezTo>
                    <a:cubicBezTo>
                      <a:pt x="221" y="395"/>
                      <a:pt x="218" y="396"/>
                      <a:pt x="218" y="398"/>
                    </a:cubicBezTo>
                    <a:cubicBezTo>
                      <a:pt x="217" y="401"/>
                      <a:pt x="227" y="409"/>
                      <a:pt x="232" y="412"/>
                    </a:cubicBezTo>
                    <a:cubicBezTo>
                      <a:pt x="236" y="414"/>
                      <a:pt x="236" y="420"/>
                      <a:pt x="235" y="425"/>
                    </a:cubicBezTo>
                    <a:cubicBezTo>
                      <a:pt x="235" y="428"/>
                      <a:pt x="235" y="431"/>
                      <a:pt x="235" y="433"/>
                    </a:cubicBezTo>
                    <a:cubicBezTo>
                      <a:pt x="236" y="434"/>
                      <a:pt x="236" y="434"/>
                      <a:pt x="237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9" y="434"/>
                      <a:pt x="240" y="434"/>
                      <a:pt x="241" y="435"/>
                    </a:cubicBezTo>
                    <a:cubicBezTo>
                      <a:pt x="242" y="436"/>
                      <a:pt x="242" y="438"/>
                      <a:pt x="242" y="439"/>
                    </a:cubicBezTo>
                    <a:cubicBezTo>
                      <a:pt x="242" y="443"/>
                      <a:pt x="243" y="444"/>
                      <a:pt x="245" y="445"/>
                    </a:cubicBezTo>
                    <a:cubicBezTo>
                      <a:pt x="246" y="446"/>
                      <a:pt x="248" y="448"/>
                      <a:pt x="248" y="450"/>
                    </a:cubicBezTo>
                    <a:cubicBezTo>
                      <a:pt x="248" y="451"/>
                      <a:pt x="250" y="452"/>
                      <a:pt x="251" y="453"/>
                    </a:cubicBezTo>
                    <a:cubicBezTo>
                      <a:pt x="254" y="454"/>
                      <a:pt x="258" y="456"/>
                      <a:pt x="256" y="461"/>
                    </a:cubicBezTo>
                    <a:cubicBezTo>
                      <a:pt x="255" y="465"/>
                      <a:pt x="257" y="468"/>
                      <a:pt x="260" y="471"/>
                    </a:cubicBezTo>
                    <a:cubicBezTo>
                      <a:pt x="260" y="471"/>
                      <a:pt x="261" y="472"/>
                      <a:pt x="261" y="473"/>
                    </a:cubicBezTo>
                    <a:cubicBezTo>
                      <a:pt x="262" y="474"/>
                      <a:pt x="264" y="476"/>
                      <a:pt x="266" y="477"/>
                    </a:cubicBezTo>
                    <a:cubicBezTo>
                      <a:pt x="270" y="480"/>
                      <a:pt x="273" y="483"/>
                      <a:pt x="274" y="487"/>
                    </a:cubicBezTo>
                    <a:cubicBezTo>
                      <a:pt x="276" y="490"/>
                      <a:pt x="280" y="495"/>
                      <a:pt x="285" y="494"/>
                    </a:cubicBezTo>
                    <a:cubicBezTo>
                      <a:pt x="285" y="493"/>
                      <a:pt x="286" y="493"/>
                      <a:pt x="287" y="493"/>
                    </a:cubicBezTo>
                    <a:cubicBezTo>
                      <a:pt x="290" y="493"/>
                      <a:pt x="291" y="495"/>
                      <a:pt x="293" y="496"/>
                    </a:cubicBezTo>
                    <a:cubicBezTo>
                      <a:pt x="294" y="497"/>
                      <a:pt x="295" y="497"/>
                      <a:pt x="296" y="497"/>
                    </a:cubicBezTo>
                    <a:cubicBezTo>
                      <a:pt x="296" y="497"/>
                      <a:pt x="297" y="497"/>
                      <a:pt x="298" y="497"/>
                    </a:cubicBezTo>
                    <a:cubicBezTo>
                      <a:pt x="303" y="497"/>
                      <a:pt x="310" y="500"/>
                      <a:pt x="311" y="504"/>
                    </a:cubicBezTo>
                    <a:cubicBezTo>
                      <a:pt x="312" y="506"/>
                      <a:pt x="322" y="509"/>
                      <a:pt x="329" y="510"/>
                    </a:cubicBezTo>
                    <a:cubicBezTo>
                      <a:pt x="330" y="510"/>
                      <a:pt x="330" y="510"/>
                      <a:pt x="330" y="510"/>
                    </a:cubicBezTo>
                    <a:cubicBezTo>
                      <a:pt x="330" y="510"/>
                      <a:pt x="331" y="509"/>
                      <a:pt x="332" y="507"/>
                    </a:cubicBezTo>
                    <a:cubicBezTo>
                      <a:pt x="333" y="505"/>
                      <a:pt x="334" y="503"/>
                      <a:pt x="336" y="502"/>
                    </a:cubicBezTo>
                    <a:cubicBezTo>
                      <a:pt x="337" y="501"/>
                      <a:pt x="338" y="496"/>
                      <a:pt x="338" y="494"/>
                    </a:cubicBezTo>
                    <a:cubicBezTo>
                      <a:pt x="339" y="489"/>
                      <a:pt x="340" y="485"/>
                      <a:pt x="342" y="484"/>
                    </a:cubicBezTo>
                    <a:cubicBezTo>
                      <a:pt x="343" y="484"/>
                      <a:pt x="343" y="481"/>
                      <a:pt x="343" y="477"/>
                    </a:cubicBezTo>
                    <a:cubicBezTo>
                      <a:pt x="343" y="473"/>
                      <a:pt x="342" y="470"/>
                      <a:pt x="341" y="470"/>
                    </a:cubicBezTo>
                    <a:cubicBezTo>
                      <a:pt x="339" y="469"/>
                      <a:pt x="338" y="467"/>
                      <a:pt x="338" y="465"/>
                    </a:cubicBezTo>
                    <a:cubicBezTo>
                      <a:pt x="339" y="463"/>
                      <a:pt x="342" y="460"/>
                      <a:pt x="348" y="461"/>
                    </a:cubicBezTo>
                    <a:cubicBezTo>
                      <a:pt x="351" y="461"/>
                      <a:pt x="351" y="460"/>
                      <a:pt x="352" y="458"/>
                    </a:cubicBezTo>
                    <a:cubicBezTo>
                      <a:pt x="353" y="456"/>
                      <a:pt x="353" y="454"/>
                      <a:pt x="356" y="453"/>
                    </a:cubicBezTo>
                    <a:cubicBezTo>
                      <a:pt x="357" y="453"/>
                      <a:pt x="357" y="451"/>
                      <a:pt x="357" y="450"/>
                    </a:cubicBezTo>
                    <a:cubicBezTo>
                      <a:pt x="358" y="448"/>
                      <a:pt x="358" y="445"/>
                      <a:pt x="361" y="444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61" y="443"/>
                      <a:pt x="361" y="441"/>
                      <a:pt x="360" y="439"/>
                    </a:cubicBezTo>
                    <a:cubicBezTo>
                      <a:pt x="358" y="437"/>
                      <a:pt x="359" y="436"/>
                      <a:pt x="359" y="435"/>
                    </a:cubicBezTo>
                    <a:cubicBezTo>
                      <a:pt x="360" y="433"/>
                      <a:pt x="362" y="432"/>
                      <a:pt x="365" y="431"/>
                    </a:cubicBezTo>
                    <a:cubicBezTo>
                      <a:pt x="366" y="431"/>
                      <a:pt x="366" y="431"/>
                      <a:pt x="366" y="430"/>
                    </a:cubicBezTo>
                    <a:cubicBezTo>
                      <a:pt x="366" y="429"/>
                      <a:pt x="365" y="427"/>
                      <a:pt x="363" y="426"/>
                    </a:cubicBezTo>
                    <a:cubicBezTo>
                      <a:pt x="359" y="425"/>
                      <a:pt x="358" y="422"/>
                      <a:pt x="358" y="420"/>
                    </a:cubicBezTo>
                    <a:cubicBezTo>
                      <a:pt x="359" y="417"/>
                      <a:pt x="363" y="416"/>
                      <a:pt x="366" y="419"/>
                    </a:cubicBezTo>
                    <a:cubicBezTo>
                      <a:pt x="367" y="419"/>
                      <a:pt x="369" y="420"/>
                      <a:pt x="370" y="420"/>
                    </a:cubicBezTo>
                    <a:cubicBezTo>
                      <a:pt x="370" y="420"/>
                      <a:pt x="370" y="420"/>
                      <a:pt x="370" y="420"/>
                    </a:cubicBezTo>
                    <a:cubicBezTo>
                      <a:pt x="370" y="420"/>
                      <a:pt x="370" y="419"/>
                      <a:pt x="370" y="418"/>
                    </a:cubicBezTo>
                    <a:cubicBezTo>
                      <a:pt x="368" y="416"/>
                      <a:pt x="369" y="415"/>
                      <a:pt x="369" y="414"/>
                    </a:cubicBezTo>
                    <a:cubicBezTo>
                      <a:pt x="370" y="411"/>
                      <a:pt x="375" y="409"/>
                      <a:pt x="382" y="409"/>
                    </a:cubicBezTo>
                    <a:cubicBezTo>
                      <a:pt x="385" y="408"/>
                      <a:pt x="388" y="407"/>
                      <a:pt x="389" y="406"/>
                    </a:cubicBezTo>
                    <a:cubicBezTo>
                      <a:pt x="390" y="404"/>
                      <a:pt x="390" y="403"/>
                      <a:pt x="389" y="401"/>
                    </a:cubicBezTo>
                    <a:cubicBezTo>
                      <a:pt x="389" y="400"/>
                      <a:pt x="389" y="398"/>
                      <a:pt x="390" y="397"/>
                    </a:cubicBezTo>
                    <a:cubicBezTo>
                      <a:pt x="392" y="394"/>
                      <a:pt x="397" y="395"/>
                      <a:pt x="399" y="397"/>
                    </a:cubicBezTo>
                    <a:cubicBezTo>
                      <a:pt x="399" y="398"/>
                      <a:pt x="400" y="399"/>
                      <a:pt x="399" y="401"/>
                    </a:cubicBezTo>
                    <a:cubicBezTo>
                      <a:pt x="398" y="403"/>
                      <a:pt x="398" y="404"/>
                      <a:pt x="398" y="405"/>
                    </a:cubicBezTo>
                    <a:cubicBezTo>
                      <a:pt x="398" y="405"/>
                      <a:pt x="398" y="405"/>
                      <a:pt x="398" y="405"/>
                    </a:cubicBezTo>
                    <a:cubicBezTo>
                      <a:pt x="400" y="403"/>
                      <a:pt x="403" y="403"/>
                      <a:pt x="407" y="402"/>
                    </a:cubicBezTo>
                    <a:cubicBezTo>
                      <a:pt x="411" y="402"/>
                      <a:pt x="415" y="402"/>
                      <a:pt x="420" y="400"/>
                    </a:cubicBezTo>
                    <a:cubicBezTo>
                      <a:pt x="431" y="397"/>
                      <a:pt x="441" y="388"/>
                      <a:pt x="443" y="380"/>
                    </a:cubicBezTo>
                    <a:cubicBezTo>
                      <a:pt x="445" y="375"/>
                      <a:pt x="450" y="372"/>
                      <a:pt x="453" y="371"/>
                    </a:cubicBezTo>
                    <a:cubicBezTo>
                      <a:pt x="457" y="369"/>
                      <a:pt x="458" y="368"/>
                      <a:pt x="457" y="367"/>
                    </a:cubicBezTo>
                    <a:cubicBezTo>
                      <a:pt x="457" y="364"/>
                      <a:pt x="457" y="362"/>
                      <a:pt x="458" y="360"/>
                    </a:cubicBezTo>
                    <a:cubicBezTo>
                      <a:pt x="459" y="359"/>
                      <a:pt x="460" y="358"/>
                      <a:pt x="463" y="358"/>
                    </a:cubicBezTo>
                    <a:cubicBezTo>
                      <a:pt x="465" y="358"/>
                      <a:pt x="468" y="359"/>
                      <a:pt x="471" y="360"/>
                    </a:cubicBezTo>
                    <a:cubicBezTo>
                      <a:pt x="472" y="361"/>
                      <a:pt x="473" y="361"/>
                      <a:pt x="473" y="361"/>
                    </a:cubicBezTo>
                    <a:cubicBezTo>
                      <a:pt x="474" y="359"/>
                      <a:pt x="476" y="358"/>
                      <a:pt x="481" y="358"/>
                    </a:cubicBezTo>
                    <a:cubicBezTo>
                      <a:pt x="485" y="358"/>
                      <a:pt x="487" y="357"/>
                      <a:pt x="489" y="356"/>
                    </a:cubicBezTo>
                    <a:cubicBezTo>
                      <a:pt x="491" y="355"/>
                      <a:pt x="493" y="354"/>
                      <a:pt x="498" y="354"/>
                    </a:cubicBezTo>
                    <a:cubicBezTo>
                      <a:pt x="507" y="354"/>
                      <a:pt x="529" y="350"/>
                      <a:pt x="537" y="343"/>
                    </a:cubicBezTo>
                    <a:cubicBezTo>
                      <a:pt x="542" y="339"/>
                      <a:pt x="550" y="335"/>
                      <a:pt x="558" y="332"/>
                    </a:cubicBezTo>
                    <a:cubicBezTo>
                      <a:pt x="562" y="330"/>
                      <a:pt x="566" y="328"/>
                      <a:pt x="569" y="327"/>
                    </a:cubicBezTo>
                    <a:cubicBezTo>
                      <a:pt x="569" y="326"/>
                      <a:pt x="569" y="326"/>
                      <a:pt x="570" y="326"/>
                    </a:cubicBezTo>
                    <a:cubicBezTo>
                      <a:pt x="565" y="327"/>
                      <a:pt x="559" y="327"/>
                      <a:pt x="554" y="3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2177"/>
              <p:cNvSpPr>
                <a:spLocks/>
              </p:cNvSpPr>
              <p:nvPr/>
            </p:nvSpPr>
            <p:spPr bwMode="auto">
              <a:xfrm>
                <a:off x="3222663" y="2425157"/>
                <a:ext cx="55752" cy="30574"/>
              </a:xfrm>
              <a:custGeom>
                <a:avLst/>
                <a:gdLst>
                  <a:gd name="T0" fmla="*/ 22 w 31"/>
                  <a:gd name="T1" fmla="*/ 6 h 18"/>
                  <a:gd name="T2" fmla="*/ 8 w 31"/>
                  <a:gd name="T3" fmla="*/ 0 h 18"/>
                  <a:gd name="T4" fmla="*/ 4 w 31"/>
                  <a:gd name="T5" fmla="*/ 1 h 18"/>
                  <a:gd name="T6" fmla="*/ 2 w 31"/>
                  <a:gd name="T7" fmla="*/ 4 h 18"/>
                  <a:gd name="T8" fmla="*/ 2 w 31"/>
                  <a:gd name="T9" fmla="*/ 9 h 18"/>
                  <a:gd name="T10" fmla="*/ 7 w 31"/>
                  <a:gd name="T11" fmla="*/ 12 h 18"/>
                  <a:gd name="T12" fmla="*/ 14 w 31"/>
                  <a:gd name="T13" fmla="*/ 16 h 18"/>
                  <a:gd name="T14" fmla="*/ 19 w 31"/>
                  <a:gd name="T15" fmla="*/ 18 h 18"/>
                  <a:gd name="T16" fmla="*/ 31 w 31"/>
                  <a:gd name="T17" fmla="*/ 13 h 18"/>
                  <a:gd name="T18" fmla="*/ 29 w 31"/>
                  <a:gd name="T19" fmla="*/ 11 h 18"/>
                  <a:gd name="T20" fmla="*/ 22 w 31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8">
                    <a:moveTo>
                      <a:pt x="22" y="6"/>
                    </a:moveTo>
                    <a:cubicBezTo>
                      <a:pt x="20" y="2"/>
                      <a:pt x="13" y="0"/>
                      <a:pt x="8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0" y="6"/>
                      <a:pt x="0" y="7"/>
                      <a:pt x="2" y="9"/>
                    </a:cubicBezTo>
                    <a:cubicBezTo>
                      <a:pt x="3" y="11"/>
                      <a:pt x="5" y="11"/>
                      <a:pt x="7" y="12"/>
                    </a:cubicBezTo>
                    <a:cubicBezTo>
                      <a:pt x="9" y="13"/>
                      <a:pt x="11" y="14"/>
                      <a:pt x="14" y="16"/>
                    </a:cubicBezTo>
                    <a:cubicBezTo>
                      <a:pt x="15" y="17"/>
                      <a:pt x="17" y="18"/>
                      <a:pt x="19" y="18"/>
                    </a:cubicBezTo>
                    <a:cubicBezTo>
                      <a:pt x="25" y="18"/>
                      <a:pt x="31" y="15"/>
                      <a:pt x="31" y="13"/>
                    </a:cubicBezTo>
                    <a:cubicBezTo>
                      <a:pt x="31" y="12"/>
                      <a:pt x="31" y="12"/>
                      <a:pt x="29" y="11"/>
                    </a:cubicBezTo>
                    <a:cubicBezTo>
                      <a:pt x="27" y="10"/>
                      <a:pt x="24" y="9"/>
                      <a:pt x="2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2224"/>
              <p:cNvSpPr>
                <a:spLocks/>
              </p:cNvSpPr>
              <p:nvPr/>
            </p:nvSpPr>
            <p:spPr bwMode="auto">
              <a:xfrm>
                <a:off x="3847084" y="2551051"/>
                <a:ext cx="204424" cy="93521"/>
              </a:xfrm>
              <a:custGeom>
                <a:avLst/>
                <a:gdLst>
                  <a:gd name="T0" fmla="*/ 108 w 115"/>
                  <a:gd name="T1" fmla="*/ 31 h 54"/>
                  <a:gd name="T2" fmla="*/ 115 w 115"/>
                  <a:gd name="T3" fmla="*/ 24 h 54"/>
                  <a:gd name="T4" fmla="*/ 111 w 115"/>
                  <a:gd name="T5" fmla="*/ 17 h 54"/>
                  <a:gd name="T6" fmla="*/ 103 w 115"/>
                  <a:gd name="T7" fmla="*/ 9 h 54"/>
                  <a:gd name="T8" fmla="*/ 101 w 115"/>
                  <a:gd name="T9" fmla="*/ 4 h 54"/>
                  <a:gd name="T10" fmla="*/ 95 w 115"/>
                  <a:gd name="T11" fmla="*/ 5 h 54"/>
                  <a:gd name="T12" fmla="*/ 85 w 115"/>
                  <a:gd name="T13" fmla="*/ 0 h 54"/>
                  <a:gd name="T14" fmla="*/ 85 w 115"/>
                  <a:gd name="T15" fmla="*/ 5 h 54"/>
                  <a:gd name="T16" fmla="*/ 79 w 115"/>
                  <a:gd name="T17" fmla="*/ 7 h 54"/>
                  <a:gd name="T18" fmla="*/ 70 w 115"/>
                  <a:gd name="T19" fmla="*/ 7 h 54"/>
                  <a:gd name="T20" fmla="*/ 67 w 115"/>
                  <a:gd name="T21" fmla="*/ 7 h 54"/>
                  <a:gd name="T22" fmla="*/ 66 w 115"/>
                  <a:gd name="T23" fmla="*/ 9 h 54"/>
                  <a:gd name="T24" fmla="*/ 60 w 115"/>
                  <a:gd name="T25" fmla="*/ 7 h 54"/>
                  <a:gd name="T26" fmla="*/ 55 w 115"/>
                  <a:gd name="T27" fmla="*/ 7 h 54"/>
                  <a:gd name="T28" fmla="*/ 53 w 115"/>
                  <a:gd name="T29" fmla="*/ 13 h 54"/>
                  <a:gd name="T30" fmla="*/ 46 w 115"/>
                  <a:gd name="T31" fmla="*/ 8 h 54"/>
                  <a:gd name="T32" fmla="*/ 44 w 115"/>
                  <a:gd name="T33" fmla="*/ 8 h 54"/>
                  <a:gd name="T34" fmla="*/ 45 w 115"/>
                  <a:gd name="T35" fmla="*/ 17 h 54"/>
                  <a:gd name="T36" fmla="*/ 35 w 115"/>
                  <a:gd name="T37" fmla="*/ 20 h 54"/>
                  <a:gd name="T38" fmla="*/ 27 w 115"/>
                  <a:gd name="T39" fmla="*/ 15 h 54"/>
                  <a:gd name="T40" fmla="*/ 13 w 115"/>
                  <a:gd name="T41" fmla="*/ 1 h 54"/>
                  <a:gd name="T42" fmla="*/ 16 w 115"/>
                  <a:gd name="T43" fmla="*/ 4 h 54"/>
                  <a:gd name="T44" fmla="*/ 15 w 115"/>
                  <a:gd name="T45" fmla="*/ 9 h 54"/>
                  <a:gd name="T46" fmla="*/ 9 w 115"/>
                  <a:gd name="T47" fmla="*/ 6 h 54"/>
                  <a:gd name="T48" fmla="*/ 2 w 115"/>
                  <a:gd name="T49" fmla="*/ 13 h 54"/>
                  <a:gd name="T50" fmla="*/ 4 w 115"/>
                  <a:gd name="T51" fmla="*/ 17 h 54"/>
                  <a:gd name="T52" fmla="*/ 24 w 115"/>
                  <a:gd name="T53" fmla="*/ 16 h 54"/>
                  <a:gd name="T54" fmla="*/ 22 w 115"/>
                  <a:gd name="T55" fmla="*/ 23 h 54"/>
                  <a:gd name="T56" fmla="*/ 23 w 115"/>
                  <a:gd name="T57" fmla="*/ 26 h 54"/>
                  <a:gd name="T58" fmla="*/ 20 w 115"/>
                  <a:gd name="T59" fmla="*/ 30 h 54"/>
                  <a:gd name="T60" fmla="*/ 20 w 115"/>
                  <a:gd name="T61" fmla="*/ 33 h 54"/>
                  <a:gd name="T62" fmla="*/ 26 w 115"/>
                  <a:gd name="T63" fmla="*/ 36 h 54"/>
                  <a:gd name="T64" fmla="*/ 28 w 115"/>
                  <a:gd name="T65" fmla="*/ 41 h 54"/>
                  <a:gd name="T66" fmla="*/ 17 w 115"/>
                  <a:gd name="T67" fmla="*/ 46 h 54"/>
                  <a:gd name="T68" fmla="*/ 29 w 115"/>
                  <a:gd name="T69" fmla="*/ 45 h 54"/>
                  <a:gd name="T70" fmla="*/ 44 w 115"/>
                  <a:gd name="T71" fmla="*/ 50 h 54"/>
                  <a:gd name="T72" fmla="*/ 56 w 115"/>
                  <a:gd name="T73" fmla="*/ 54 h 54"/>
                  <a:gd name="T74" fmla="*/ 68 w 115"/>
                  <a:gd name="T75" fmla="*/ 50 h 54"/>
                  <a:gd name="T76" fmla="*/ 83 w 115"/>
                  <a:gd name="T77" fmla="*/ 44 h 54"/>
                  <a:gd name="T78" fmla="*/ 104 w 115"/>
                  <a:gd name="T79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5" h="54">
                    <a:moveTo>
                      <a:pt x="104" y="34"/>
                    </a:moveTo>
                    <a:cubicBezTo>
                      <a:pt x="105" y="33"/>
                      <a:pt x="106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10" y="31"/>
                      <a:pt x="113" y="27"/>
                      <a:pt x="115" y="24"/>
                    </a:cubicBezTo>
                    <a:cubicBezTo>
                      <a:pt x="115" y="23"/>
                      <a:pt x="115" y="21"/>
                      <a:pt x="114" y="20"/>
                    </a:cubicBezTo>
                    <a:cubicBezTo>
                      <a:pt x="113" y="18"/>
                      <a:pt x="112" y="17"/>
                      <a:pt x="111" y="17"/>
                    </a:cubicBezTo>
                    <a:cubicBezTo>
                      <a:pt x="108" y="17"/>
                      <a:pt x="105" y="16"/>
                      <a:pt x="104" y="14"/>
                    </a:cubicBezTo>
                    <a:cubicBezTo>
                      <a:pt x="103" y="12"/>
                      <a:pt x="102" y="10"/>
                      <a:pt x="103" y="9"/>
                    </a:cubicBezTo>
                    <a:cubicBezTo>
                      <a:pt x="103" y="8"/>
                      <a:pt x="102" y="7"/>
                      <a:pt x="102" y="6"/>
                    </a:cubicBezTo>
                    <a:cubicBezTo>
                      <a:pt x="101" y="5"/>
                      <a:pt x="101" y="5"/>
                      <a:pt x="101" y="4"/>
                    </a:cubicBezTo>
                    <a:cubicBezTo>
                      <a:pt x="99" y="4"/>
                      <a:pt x="98" y="4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5" y="0"/>
                      <a:pt x="85" y="0"/>
                      <a:pt x="85" y="2"/>
                    </a:cubicBezTo>
                    <a:cubicBezTo>
                      <a:pt x="85" y="3"/>
                      <a:pt x="85" y="4"/>
                      <a:pt x="85" y="5"/>
                    </a:cubicBezTo>
                    <a:cubicBezTo>
                      <a:pt x="85" y="6"/>
                      <a:pt x="84" y="7"/>
                      <a:pt x="82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7" y="10"/>
                      <a:pt x="73" y="10"/>
                      <a:pt x="70" y="7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8" y="6"/>
                      <a:pt x="67" y="6"/>
                      <a:pt x="67" y="7"/>
                    </a:cubicBezTo>
                    <a:cubicBezTo>
                      <a:pt x="67" y="7"/>
                      <a:pt x="67" y="8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9"/>
                      <a:pt x="62" y="9"/>
                      <a:pt x="60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5"/>
                      <a:pt x="56" y="6"/>
                      <a:pt x="55" y="7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3"/>
                      <a:pt x="48" y="12"/>
                      <a:pt x="46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5" y="12"/>
                      <a:pt x="46" y="15"/>
                      <a:pt x="45" y="17"/>
                    </a:cubicBezTo>
                    <a:cubicBezTo>
                      <a:pt x="44" y="18"/>
                      <a:pt x="42" y="19"/>
                      <a:pt x="40" y="18"/>
                    </a:cubicBezTo>
                    <a:cubicBezTo>
                      <a:pt x="39" y="17"/>
                      <a:pt x="36" y="18"/>
                      <a:pt x="35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0" y="22"/>
                      <a:pt x="28" y="18"/>
                      <a:pt x="27" y="15"/>
                    </a:cubicBezTo>
                    <a:cubicBezTo>
                      <a:pt x="27" y="13"/>
                      <a:pt x="27" y="10"/>
                      <a:pt x="29" y="9"/>
                    </a:cubicBezTo>
                    <a:cubicBezTo>
                      <a:pt x="27" y="6"/>
                      <a:pt x="17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7" y="4"/>
                      <a:pt x="18" y="6"/>
                      <a:pt x="18" y="7"/>
                    </a:cubicBezTo>
                    <a:cubicBezTo>
                      <a:pt x="18" y="8"/>
                      <a:pt x="17" y="9"/>
                      <a:pt x="15" y="9"/>
                    </a:cubicBezTo>
                    <a:cubicBezTo>
                      <a:pt x="13" y="9"/>
                      <a:pt x="11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7"/>
                      <a:pt x="5" y="9"/>
                    </a:cubicBezTo>
                    <a:cubicBezTo>
                      <a:pt x="4" y="10"/>
                      <a:pt x="3" y="12"/>
                      <a:pt x="2" y="13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6"/>
                      <a:pt x="2" y="17"/>
                      <a:pt x="4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14" y="13"/>
                      <a:pt x="21" y="14"/>
                      <a:pt x="24" y="16"/>
                    </a:cubicBezTo>
                    <a:cubicBezTo>
                      <a:pt x="25" y="17"/>
                      <a:pt x="25" y="19"/>
                      <a:pt x="25" y="19"/>
                    </a:cubicBezTo>
                    <a:cubicBezTo>
                      <a:pt x="25" y="21"/>
                      <a:pt x="23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5"/>
                      <a:pt x="23" y="26"/>
                    </a:cubicBezTo>
                    <a:cubicBezTo>
                      <a:pt x="23" y="27"/>
                      <a:pt x="21" y="28"/>
                      <a:pt x="19" y="29"/>
                    </a:cubicBezTo>
                    <a:cubicBezTo>
                      <a:pt x="19" y="29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4" y="31"/>
                      <a:pt x="26" y="33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8" y="38"/>
                      <a:pt x="28" y="39"/>
                      <a:pt x="28" y="41"/>
                    </a:cubicBezTo>
                    <a:cubicBezTo>
                      <a:pt x="28" y="43"/>
                      <a:pt x="26" y="45"/>
                      <a:pt x="21" y="46"/>
                    </a:cubicBezTo>
                    <a:cubicBezTo>
                      <a:pt x="19" y="46"/>
                      <a:pt x="18" y="46"/>
                      <a:pt x="17" y="46"/>
                    </a:cubicBezTo>
                    <a:cubicBezTo>
                      <a:pt x="19" y="47"/>
                      <a:pt x="23" y="46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6" y="45"/>
                      <a:pt x="40" y="47"/>
                      <a:pt x="44" y="50"/>
                    </a:cubicBezTo>
                    <a:cubicBezTo>
                      <a:pt x="47" y="51"/>
                      <a:pt x="49" y="52"/>
                      <a:pt x="51" y="53"/>
                    </a:cubicBezTo>
                    <a:cubicBezTo>
                      <a:pt x="52" y="54"/>
                      <a:pt x="54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62" y="54"/>
                      <a:pt x="68" y="51"/>
                      <a:pt x="68" y="50"/>
                    </a:cubicBezTo>
                    <a:cubicBezTo>
                      <a:pt x="69" y="47"/>
                      <a:pt x="73" y="46"/>
                      <a:pt x="77" y="46"/>
                    </a:cubicBezTo>
                    <a:cubicBezTo>
                      <a:pt x="79" y="45"/>
                      <a:pt x="82" y="45"/>
                      <a:pt x="83" y="44"/>
                    </a:cubicBezTo>
                    <a:cubicBezTo>
                      <a:pt x="87" y="41"/>
                      <a:pt x="92" y="38"/>
                      <a:pt x="99" y="38"/>
                    </a:cubicBezTo>
                    <a:cubicBezTo>
                      <a:pt x="102" y="38"/>
                      <a:pt x="103" y="36"/>
                      <a:pt x="104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4" name="Shape 2801"/>
            <p:cNvSpPr/>
            <p:nvPr/>
          </p:nvSpPr>
          <p:spPr>
            <a:xfrm>
              <a:off x="7500393" y="3440911"/>
              <a:ext cx="433219" cy="251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424" extrusionOk="0">
                  <a:moveTo>
                    <a:pt x="20671" y="8963"/>
                  </a:moveTo>
                  <a:cubicBezTo>
                    <a:pt x="20450" y="8347"/>
                    <a:pt x="20096" y="8656"/>
                    <a:pt x="20008" y="9170"/>
                  </a:cubicBezTo>
                  <a:cubicBezTo>
                    <a:pt x="19919" y="9684"/>
                    <a:pt x="19742" y="8963"/>
                    <a:pt x="19344" y="8963"/>
                  </a:cubicBezTo>
                  <a:cubicBezTo>
                    <a:pt x="18946" y="8963"/>
                    <a:pt x="18902" y="9478"/>
                    <a:pt x="18636" y="8861"/>
                  </a:cubicBezTo>
                  <a:cubicBezTo>
                    <a:pt x="18372" y="8244"/>
                    <a:pt x="18725" y="8037"/>
                    <a:pt x="18725" y="8037"/>
                  </a:cubicBezTo>
                  <a:lnTo>
                    <a:pt x="18769" y="7214"/>
                  </a:lnTo>
                  <a:lnTo>
                    <a:pt x="19318" y="4659"/>
                  </a:lnTo>
                  <a:cubicBezTo>
                    <a:pt x="19162" y="4510"/>
                    <a:pt x="18932" y="4451"/>
                    <a:pt x="18822" y="4547"/>
                  </a:cubicBezTo>
                  <a:cubicBezTo>
                    <a:pt x="18659" y="4688"/>
                    <a:pt x="18273" y="4595"/>
                    <a:pt x="18233" y="4264"/>
                  </a:cubicBezTo>
                  <a:cubicBezTo>
                    <a:pt x="18192" y="3933"/>
                    <a:pt x="17543" y="3886"/>
                    <a:pt x="17380" y="4169"/>
                  </a:cubicBezTo>
                  <a:cubicBezTo>
                    <a:pt x="17218" y="4453"/>
                    <a:pt x="16853" y="4688"/>
                    <a:pt x="16832" y="5020"/>
                  </a:cubicBezTo>
                  <a:cubicBezTo>
                    <a:pt x="16812" y="5351"/>
                    <a:pt x="16426" y="5256"/>
                    <a:pt x="16284" y="5492"/>
                  </a:cubicBezTo>
                  <a:cubicBezTo>
                    <a:pt x="16142" y="5728"/>
                    <a:pt x="15411" y="5823"/>
                    <a:pt x="15391" y="6012"/>
                  </a:cubicBezTo>
                  <a:cubicBezTo>
                    <a:pt x="15370" y="6201"/>
                    <a:pt x="14599" y="6248"/>
                    <a:pt x="14477" y="6012"/>
                  </a:cubicBezTo>
                  <a:cubicBezTo>
                    <a:pt x="14355" y="5776"/>
                    <a:pt x="13685" y="6012"/>
                    <a:pt x="13604" y="5634"/>
                  </a:cubicBezTo>
                  <a:cubicBezTo>
                    <a:pt x="13523" y="5256"/>
                    <a:pt x="13238" y="5066"/>
                    <a:pt x="13238" y="4737"/>
                  </a:cubicBezTo>
                  <a:cubicBezTo>
                    <a:pt x="13238" y="4405"/>
                    <a:pt x="12731" y="4405"/>
                    <a:pt x="12670" y="4123"/>
                  </a:cubicBezTo>
                  <a:cubicBezTo>
                    <a:pt x="12609" y="3839"/>
                    <a:pt x="12203" y="3697"/>
                    <a:pt x="12143" y="3792"/>
                  </a:cubicBezTo>
                  <a:cubicBezTo>
                    <a:pt x="12081" y="3886"/>
                    <a:pt x="11634" y="3508"/>
                    <a:pt x="11513" y="3461"/>
                  </a:cubicBezTo>
                  <a:cubicBezTo>
                    <a:pt x="11391" y="3414"/>
                    <a:pt x="11006" y="3650"/>
                    <a:pt x="10883" y="3650"/>
                  </a:cubicBezTo>
                  <a:cubicBezTo>
                    <a:pt x="10762" y="3650"/>
                    <a:pt x="10538" y="4169"/>
                    <a:pt x="10397" y="4216"/>
                  </a:cubicBezTo>
                  <a:cubicBezTo>
                    <a:pt x="10254" y="4264"/>
                    <a:pt x="9868" y="3650"/>
                    <a:pt x="9787" y="3792"/>
                  </a:cubicBezTo>
                  <a:cubicBezTo>
                    <a:pt x="9706" y="3933"/>
                    <a:pt x="9462" y="3320"/>
                    <a:pt x="9361" y="3037"/>
                  </a:cubicBezTo>
                  <a:cubicBezTo>
                    <a:pt x="9259" y="2753"/>
                    <a:pt x="9361" y="1949"/>
                    <a:pt x="9280" y="1666"/>
                  </a:cubicBezTo>
                  <a:cubicBezTo>
                    <a:pt x="9199" y="1382"/>
                    <a:pt x="8752" y="1382"/>
                    <a:pt x="8610" y="1194"/>
                  </a:cubicBezTo>
                  <a:cubicBezTo>
                    <a:pt x="8468" y="1004"/>
                    <a:pt x="8244" y="721"/>
                    <a:pt x="8102" y="721"/>
                  </a:cubicBezTo>
                  <a:cubicBezTo>
                    <a:pt x="7960" y="721"/>
                    <a:pt x="7737" y="627"/>
                    <a:pt x="7675" y="485"/>
                  </a:cubicBezTo>
                  <a:cubicBezTo>
                    <a:pt x="7615" y="343"/>
                    <a:pt x="7310" y="107"/>
                    <a:pt x="7169" y="13"/>
                  </a:cubicBezTo>
                  <a:cubicBezTo>
                    <a:pt x="7026" y="-81"/>
                    <a:pt x="7006" y="343"/>
                    <a:pt x="6925" y="532"/>
                  </a:cubicBezTo>
                  <a:cubicBezTo>
                    <a:pt x="6844" y="721"/>
                    <a:pt x="6600" y="769"/>
                    <a:pt x="6559" y="1099"/>
                  </a:cubicBezTo>
                  <a:cubicBezTo>
                    <a:pt x="6518" y="1430"/>
                    <a:pt x="6234" y="1524"/>
                    <a:pt x="6275" y="1902"/>
                  </a:cubicBezTo>
                  <a:cubicBezTo>
                    <a:pt x="6316" y="2280"/>
                    <a:pt x="6417" y="3037"/>
                    <a:pt x="6518" y="3224"/>
                  </a:cubicBezTo>
                  <a:cubicBezTo>
                    <a:pt x="6620" y="3414"/>
                    <a:pt x="6559" y="3980"/>
                    <a:pt x="6499" y="4169"/>
                  </a:cubicBezTo>
                  <a:cubicBezTo>
                    <a:pt x="6437" y="4358"/>
                    <a:pt x="6011" y="4499"/>
                    <a:pt x="5930" y="4831"/>
                  </a:cubicBezTo>
                  <a:cubicBezTo>
                    <a:pt x="5849" y="5162"/>
                    <a:pt x="5646" y="4783"/>
                    <a:pt x="5443" y="4499"/>
                  </a:cubicBezTo>
                  <a:cubicBezTo>
                    <a:pt x="5240" y="4216"/>
                    <a:pt x="4996" y="4405"/>
                    <a:pt x="4894" y="4595"/>
                  </a:cubicBezTo>
                  <a:cubicBezTo>
                    <a:pt x="4793" y="4783"/>
                    <a:pt x="4428" y="4123"/>
                    <a:pt x="4326" y="4075"/>
                  </a:cubicBezTo>
                  <a:cubicBezTo>
                    <a:pt x="4225" y="4028"/>
                    <a:pt x="4204" y="3130"/>
                    <a:pt x="4103" y="3178"/>
                  </a:cubicBezTo>
                  <a:cubicBezTo>
                    <a:pt x="4001" y="3224"/>
                    <a:pt x="3290" y="2895"/>
                    <a:pt x="3149" y="2799"/>
                  </a:cubicBezTo>
                  <a:cubicBezTo>
                    <a:pt x="3006" y="2705"/>
                    <a:pt x="2702" y="2753"/>
                    <a:pt x="2661" y="2989"/>
                  </a:cubicBezTo>
                  <a:cubicBezTo>
                    <a:pt x="2620" y="3226"/>
                    <a:pt x="2255" y="3178"/>
                    <a:pt x="2194" y="3461"/>
                  </a:cubicBezTo>
                  <a:cubicBezTo>
                    <a:pt x="2133" y="3745"/>
                    <a:pt x="1849" y="3886"/>
                    <a:pt x="1748" y="4169"/>
                  </a:cubicBezTo>
                  <a:cubicBezTo>
                    <a:pt x="1646" y="4453"/>
                    <a:pt x="1301" y="4453"/>
                    <a:pt x="1220" y="4878"/>
                  </a:cubicBezTo>
                  <a:cubicBezTo>
                    <a:pt x="1139" y="5304"/>
                    <a:pt x="712" y="5492"/>
                    <a:pt x="591" y="5539"/>
                  </a:cubicBezTo>
                  <a:cubicBezTo>
                    <a:pt x="469" y="5587"/>
                    <a:pt x="144" y="5728"/>
                    <a:pt x="124" y="5964"/>
                  </a:cubicBezTo>
                  <a:cubicBezTo>
                    <a:pt x="115" y="6066"/>
                    <a:pt x="64" y="6079"/>
                    <a:pt x="0" y="6061"/>
                  </a:cubicBezTo>
                  <a:cubicBezTo>
                    <a:pt x="8" y="6125"/>
                    <a:pt x="17" y="6181"/>
                    <a:pt x="22" y="6252"/>
                  </a:cubicBezTo>
                  <a:cubicBezTo>
                    <a:pt x="107" y="7330"/>
                    <a:pt x="304" y="7299"/>
                    <a:pt x="514" y="7724"/>
                  </a:cubicBezTo>
                  <a:cubicBezTo>
                    <a:pt x="725" y="8148"/>
                    <a:pt x="908" y="8475"/>
                    <a:pt x="1132" y="8508"/>
                  </a:cubicBezTo>
                  <a:cubicBezTo>
                    <a:pt x="1357" y="8542"/>
                    <a:pt x="1695" y="9161"/>
                    <a:pt x="1723" y="9620"/>
                  </a:cubicBezTo>
                  <a:cubicBezTo>
                    <a:pt x="1751" y="10077"/>
                    <a:pt x="1961" y="10600"/>
                    <a:pt x="2088" y="10830"/>
                  </a:cubicBezTo>
                  <a:cubicBezTo>
                    <a:pt x="2215" y="11058"/>
                    <a:pt x="2046" y="11843"/>
                    <a:pt x="2046" y="12431"/>
                  </a:cubicBezTo>
                  <a:cubicBezTo>
                    <a:pt x="2046" y="13020"/>
                    <a:pt x="1737" y="13151"/>
                    <a:pt x="1891" y="13740"/>
                  </a:cubicBezTo>
                  <a:cubicBezTo>
                    <a:pt x="2046" y="14328"/>
                    <a:pt x="3128" y="14621"/>
                    <a:pt x="3437" y="14621"/>
                  </a:cubicBezTo>
                  <a:cubicBezTo>
                    <a:pt x="3746" y="14621"/>
                    <a:pt x="3859" y="15309"/>
                    <a:pt x="3952" y="15344"/>
                  </a:cubicBezTo>
                  <a:cubicBezTo>
                    <a:pt x="4147" y="15419"/>
                    <a:pt x="4173" y="15961"/>
                    <a:pt x="4395" y="16064"/>
                  </a:cubicBezTo>
                  <a:cubicBezTo>
                    <a:pt x="4616" y="16167"/>
                    <a:pt x="4837" y="16475"/>
                    <a:pt x="4925" y="17403"/>
                  </a:cubicBezTo>
                  <a:cubicBezTo>
                    <a:pt x="5014" y="18327"/>
                    <a:pt x="5279" y="18636"/>
                    <a:pt x="5323" y="19049"/>
                  </a:cubicBezTo>
                  <a:cubicBezTo>
                    <a:pt x="5367" y="19461"/>
                    <a:pt x="5854" y="19151"/>
                    <a:pt x="6208" y="19255"/>
                  </a:cubicBezTo>
                  <a:cubicBezTo>
                    <a:pt x="6562" y="19358"/>
                    <a:pt x="7579" y="19255"/>
                    <a:pt x="7845" y="19358"/>
                  </a:cubicBezTo>
                  <a:cubicBezTo>
                    <a:pt x="8110" y="19461"/>
                    <a:pt x="8729" y="19358"/>
                    <a:pt x="9083" y="19975"/>
                  </a:cubicBezTo>
                  <a:cubicBezTo>
                    <a:pt x="9437" y="20592"/>
                    <a:pt x="9614" y="20077"/>
                    <a:pt x="9835" y="20386"/>
                  </a:cubicBezTo>
                  <a:cubicBezTo>
                    <a:pt x="10056" y="20694"/>
                    <a:pt x="10233" y="20901"/>
                    <a:pt x="10542" y="20797"/>
                  </a:cubicBezTo>
                  <a:cubicBezTo>
                    <a:pt x="10852" y="20694"/>
                    <a:pt x="10852" y="21312"/>
                    <a:pt x="11073" y="21416"/>
                  </a:cubicBezTo>
                  <a:cubicBezTo>
                    <a:pt x="11294" y="21519"/>
                    <a:pt x="11693" y="20592"/>
                    <a:pt x="12268" y="19975"/>
                  </a:cubicBezTo>
                  <a:cubicBezTo>
                    <a:pt x="12842" y="19358"/>
                    <a:pt x="13506" y="19769"/>
                    <a:pt x="13815" y="19872"/>
                  </a:cubicBezTo>
                  <a:cubicBezTo>
                    <a:pt x="14125" y="19975"/>
                    <a:pt x="14700" y="19564"/>
                    <a:pt x="15054" y="18636"/>
                  </a:cubicBezTo>
                  <a:cubicBezTo>
                    <a:pt x="15408" y="17711"/>
                    <a:pt x="15850" y="17916"/>
                    <a:pt x="15894" y="17093"/>
                  </a:cubicBezTo>
                  <a:cubicBezTo>
                    <a:pt x="15938" y="16270"/>
                    <a:pt x="15540" y="15961"/>
                    <a:pt x="15717" y="15241"/>
                  </a:cubicBezTo>
                  <a:cubicBezTo>
                    <a:pt x="15894" y="14521"/>
                    <a:pt x="16204" y="14623"/>
                    <a:pt x="16381" y="14830"/>
                  </a:cubicBezTo>
                  <a:cubicBezTo>
                    <a:pt x="16557" y="15035"/>
                    <a:pt x="17044" y="15344"/>
                    <a:pt x="17487" y="14623"/>
                  </a:cubicBezTo>
                  <a:cubicBezTo>
                    <a:pt x="17929" y="13903"/>
                    <a:pt x="18106" y="14007"/>
                    <a:pt x="18504" y="13903"/>
                  </a:cubicBezTo>
                  <a:cubicBezTo>
                    <a:pt x="18902" y="13800"/>
                    <a:pt x="18857" y="13183"/>
                    <a:pt x="19123" y="12566"/>
                  </a:cubicBezTo>
                  <a:cubicBezTo>
                    <a:pt x="19389" y="11948"/>
                    <a:pt x="19698" y="11742"/>
                    <a:pt x="19964" y="11742"/>
                  </a:cubicBezTo>
                  <a:cubicBezTo>
                    <a:pt x="20229" y="11742"/>
                    <a:pt x="20582" y="11124"/>
                    <a:pt x="20848" y="11330"/>
                  </a:cubicBezTo>
                  <a:cubicBezTo>
                    <a:pt x="21114" y="11536"/>
                    <a:pt x="21511" y="11639"/>
                    <a:pt x="21556" y="11124"/>
                  </a:cubicBezTo>
                  <a:cubicBezTo>
                    <a:pt x="21600" y="10611"/>
                    <a:pt x="20892" y="9581"/>
                    <a:pt x="20671" y="8963"/>
                  </a:cubicBez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64" name="Elipse 1163"/>
            <p:cNvSpPr/>
            <p:nvPr/>
          </p:nvSpPr>
          <p:spPr>
            <a:xfrm>
              <a:off x="6731818" y="3346108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1</a:t>
              </a:r>
              <a:endParaRPr lang="es-PE" sz="1050" dirty="0"/>
            </a:p>
          </p:txBody>
        </p:sp>
        <p:sp>
          <p:nvSpPr>
            <p:cNvPr id="1165" name="Elipse 1164"/>
            <p:cNvSpPr/>
            <p:nvPr/>
          </p:nvSpPr>
          <p:spPr>
            <a:xfrm>
              <a:off x="6321917" y="3745998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2</a:t>
              </a:r>
              <a:endParaRPr lang="es-PE" sz="1050" dirty="0"/>
            </a:p>
          </p:txBody>
        </p:sp>
        <p:sp>
          <p:nvSpPr>
            <p:cNvPr id="1166" name="Elipse 1165"/>
            <p:cNvSpPr/>
            <p:nvPr/>
          </p:nvSpPr>
          <p:spPr>
            <a:xfrm>
              <a:off x="6061676" y="3615423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3</a:t>
              </a:r>
              <a:endParaRPr lang="es-PE" sz="1050" dirty="0"/>
            </a:p>
          </p:txBody>
        </p:sp>
        <p:sp>
          <p:nvSpPr>
            <p:cNvPr id="1167" name="Elipse 1166"/>
            <p:cNvSpPr/>
            <p:nvPr/>
          </p:nvSpPr>
          <p:spPr>
            <a:xfrm>
              <a:off x="6158932" y="3045806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4</a:t>
              </a:r>
              <a:endParaRPr lang="es-PE" sz="1050" dirty="0"/>
            </a:p>
          </p:txBody>
        </p:sp>
        <p:sp>
          <p:nvSpPr>
            <p:cNvPr id="1168" name="Elipse 1167"/>
            <p:cNvSpPr/>
            <p:nvPr/>
          </p:nvSpPr>
          <p:spPr>
            <a:xfrm>
              <a:off x="6692023" y="3931897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5</a:t>
              </a:r>
              <a:endParaRPr lang="es-PE" sz="1050" dirty="0"/>
            </a:p>
          </p:txBody>
        </p:sp>
        <p:sp>
          <p:nvSpPr>
            <p:cNvPr id="1169" name="Elipse 1168"/>
            <p:cNvSpPr/>
            <p:nvPr/>
          </p:nvSpPr>
          <p:spPr>
            <a:xfrm>
              <a:off x="4958134" y="4912277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6</a:t>
              </a:r>
              <a:endParaRPr lang="es-PE" sz="1050" dirty="0"/>
            </a:p>
          </p:txBody>
        </p:sp>
        <p:sp>
          <p:nvSpPr>
            <p:cNvPr id="1170" name="Elipse 1169"/>
            <p:cNvSpPr/>
            <p:nvPr/>
          </p:nvSpPr>
          <p:spPr>
            <a:xfrm>
              <a:off x="8305993" y="3694754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7</a:t>
              </a:r>
              <a:endParaRPr lang="es-PE" sz="1050" dirty="0"/>
            </a:p>
          </p:txBody>
        </p:sp>
        <p:sp>
          <p:nvSpPr>
            <p:cNvPr id="1171" name="Elipse 1170"/>
            <p:cNvSpPr/>
            <p:nvPr/>
          </p:nvSpPr>
          <p:spPr>
            <a:xfrm>
              <a:off x="6790335" y="3118115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8</a:t>
              </a:r>
              <a:endParaRPr lang="es-PE" sz="1050" dirty="0"/>
            </a:p>
          </p:txBody>
        </p:sp>
        <p:sp>
          <p:nvSpPr>
            <p:cNvPr id="1172" name="Elipse 1171"/>
            <p:cNvSpPr/>
            <p:nvPr/>
          </p:nvSpPr>
          <p:spPr>
            <a:xfrm>
              <a:off x="6756207" y="3565592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9</a:t>
              </a:r>
              <a:endParaRPr lang="es-PE" sz="1050" dirty="0"/>
            </a:p>
          </p:txBody>
        </p:sp>
        <p:grpSp>
          <p:nvGrpSpPr>
            <p:cNvPr id="1173" name="Grupo 1172"/>
            <p:cNvGrpSpPr/>
            <p:nvPr/>
          </p:nvGrpSpPr>
          <p:grpSpPr>
            <a:xfrm>
              <a:off x="5667994" y="4358872"/>
              <a:ext cx="363946" cy="253916"/>
              <a:chOff x="8598177" y="2629598"/>
              <a:chExt cx="363946" cy="253916"/>
            </a:xfrm>
          </p:grpSpPr>
          <p:sp>
            <p:nvSpPr>
              <p:cNvPr id="1174" name="Elipse 1173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75" name="CuadroTexto 1174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10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76" name="Grupo 1175"/>
            <p:cNvGrpSpPr/>
            <p:nvPr/>
          </p:nvGrpSpPr>
          <p:grpSpPr>
            <a:xfrm>
              <a:off x="7752760" y="3577946"/>
              <a:ext cx="363946" cy="253916"/>
              <a:chOff x="8598177" y="2629598"/>
              <a:chExt cx="363946" cy="253916"/>
            </a:xfrm>
          </p:grpSpPr>
          <p:sp>
            <p:nvSpPr>
              <p:cNvPr id="1177" name="Elipse 1176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78" name="CuadroTexto 1177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11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79" name="Grupo 1178"/>
            <p:cNvGrpSpPr/>
            <p:nvPr/>
          </p:nvGrpSpPr>
          <p:grpSpPr>
            <a:xfrm>
              <a:off x="6319610" y="2779951"/>
              <a:ext cx="363946" cy="253916"/>
              <a:chOff x="8598177" y="2629598"/>
              <a:chExt cx="363946" cy="253916"/>
            </a:xfrm>
          </p:grpSpPr>
          <p:sp>
            <p:nvSpPr>
              <p:cNvPr id="1180" name="Elipse 1179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81" name="CuadroTexto 1180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12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82" name="Grupo 1181"/>
            <p:cNvGrpSpPr/>
            <p:nvPr/>
          </p:nvGrpSpPr>
          <p:grpSpPr>
            <a:xfrm>
              <a:off x="6983653" y="3564828"/>
              <a:ext cx="363946" cy="253916"/>
              <a:chOff x="8598177" y="2629598"/>
              <a:chExt cx="363946" cy="253916"/>
            </a:xfrm>
          </p:grpSpPr>
          <p:sp>
            <p:nvSpPr>
              <p:cNvPr id="1183" name="Elipse 1182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84" name="CuadroTexto 1183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13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85" name="Grupo 1184"/>
            <p:cNvGrpSpPr/>
            <p:nvPr/>
          </p:nvGrpSpPr>
          <p:grpSpPr>
            <a:xfrm>
              <a:off x="6653229" y="2877107"/>
              <a:ext cx="363946" cy="253916"/>
              <a:chOff x="8598177" y="2629598"/>
              <a:chExt cx="363946" cy="253916"/>
            </a:xfrm>
          </p:grpSpPr>
          <p:sp>
            <p:nvSpPr>
              <p:cNvPr id="1186" name="Elipse 1185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87" name="CuadroTexto 1186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14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1149" name="Conector recto de flecha 1148"/>
            <p:cNvCxnSpPr>
              <a:endCxn id="1009" idx="46"/>
            </p:cNvCxnSpPr>
            <p:nvPr/>
          </p:nvCxnSpPr>
          <p:spPr>
            <a:xfrm flipH="1">
              <a:off x="6520731" y="3480658"/>
              <a:ext cx="197425" cy="10271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54" name="Conector recto de flecha 1153"/>
            <p:cNvCxnSpPr>
              <a:endCxn id="1024" idx="43"/>
            </p:cNvCxnSpPr>
            <p:nvPr/>
          </p:nvCxnSpPr>
          <p:spPr>
            <a:xfrm>
              <a:off x="6308363" y="3249143"/>
              <a:ext cx="96615" cy="154916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157" name="Elipse 1156"/>
            <p:cNvSpPr/>
            <p:nvPr/>
          </p:nvSpPr>
          <p:spPr>
            <a:xfrm rot="16517477">
              <a:off x="6556873" y="3649229"/>
              <a:ext cx="151667" cy="169451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cxnSp>
          <p:nvCxnSpPr>
            <p:cNvPr id="1158" name="Conector recto de flecha 1157"/>
            <p:cNvCxnSpPr>
              <a:stCxn id="780" idx="1"/>
            </p:cNvCxnSpPr>
            <p:nvPr/>
          </p:nvCxnSpPr>
          <p:spPr>
            <a:xfrm flipH="1" flipV="1">
              <a:off x="6681411" y="3815361"/>
              <a:ext cx="76358" cy="11641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195" name="Elipse 1194"/>
            <p:cNvSpPr/>
            <p:nvPr/>
          </p:nvSpPr>
          <p:spPr>
            <a:xfrm rot="2024916">
              <a:off x="8125950" y="3550896"/>
              <a:ext cx="146797" cy="413166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cxnSp>
          <p:nvCxnSpPr>
            <p:cNvPr id="1197" name="Conector recto de flecha 1196"/>
            <p:cNvCxnSpPr/>
            <p:nvPr/>
          </p:nvCxnSpPr>
          <p:spPr>
            <a:xfrm flipH="1">
              <a:off x="6476530" y="3247373"/>
              <a:ext cx="311221" cy="313117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98" name="Conector recto de flecha 1197"/>
            <p:cNvCxnSpPr/>
            <p:nvPr/>
          </p:nvCxnSpPr>
          <p:spPr>
            <a:xfrm flipH="1" flipV="1">
              <a:off x="6575267" y="3625135"/>
              <a:ext cx="171160" cy="1533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53" name="Estrella de 5 puntas 1152"/>
          <p:cNvSpPr/>
          <p:nvPr/>
        </p:nvSpPr>
        <p:spPr>
          <a:xfrm>
            <a:off x="5462385" y="6093296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155" name="CuadroTexto 1154"/>
          <p:cNvSpPr txBox="1"/>
          <p:nvPr/>
        </p:nvSpPr>
        <p:spPr>
          <a:xfrm>
            <a:off x="5507404" y="6021388"/>
            <a:ext cx="1271739" cy="21544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s-ES" sz="8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No data </a:t>
            </a:r>
            <a:r>
              <a:rPr lang="es-ES" sz="8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available</a:t>
            </a:r>
            <a:endParaRPr lang="es-PE" sz="8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200" name="Estrella de 5 puntas 1199"/>
          <p:cNvSpPr/>
          <p:nvPr/>
        </p:nvSpPr>
        <p:spPr>
          <a:xfrm>
            <a:off x="3491880" y="5327497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159" name="Estrella de 5 puntas 1158"/>
          <p:cNvSpPr/>
          <p:nvPr/>
        </p:nvSpPr>
        <p:spPr>
          <a:xfrm>
            <a:off x="3494627" y="5020382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20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4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396529" y="385734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05770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5 CuadroTexto"/>
          <p:cNvSpPr txBox="1"/>
          <p:nvPr/>
        </p:nvSpPr>
        <p:spPr>
          <a:xfrm>
            <a:off x="5076305" y="3645024"/>
            <a:ext cx="352794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AR" sz="28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Perception</a:t>
            </a:r>
            <a:r>
              <a:rPr lang="es-AR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 of </a:t>
            </a:r>
            <a:r>
              <a:rPr lang="es-AR" sz="28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women’s</a:t>
            </a:r>
            <a:r>
              <a:rPr lang="es-AR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 </a:t>
            </a:r>
            <a:r>
              <a:rPr lang="es-AR" sz="28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salary</a:t>
            </a:r>
            <a:r>
              <a:rPr lang="es-AR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 in </a:t>
            </a:r>
            <a:r>
              <a:rPr lang="es-AR" sz="28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comparison</a:t>
            </a:r>
            <a:r>
              <a:rPr lang="es-AR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 </a:t>
            </a:r>
            <a:r>
              <a:rPr lang="es-AR" sz="28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with</a:t>
            </a:r>
            <a:r>
              <a:rPr lang="es-AR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 </a:t>
            </a:r>
            <a:r>
              <a:rPr lang="es-AR" sz="28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men´s</a:t>
            </a:r>
            <a:r>
              <a:rPr lang="es-AR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 </a:t>
            </a:r>
            <a:r>
              <a:rPr lang="es-AR" sz="28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salary</a:t>
            </a:r>
            <a:endParaRPr lang="es-AR" sz="2800" dirty="0">
              <a:solidFill>
                <a:schemeClr val="tx1">
                  <a:lumMod val="65000"/>
                  <a:lumOff val="35000"/>
                </a:schemeClr>
              </a:solidFill>
              <a:latin typeface="Calibri light (Títulos)"/>
            </a:endParaRPr>
          </a:p>
        </p:txBody>
      </p:sp>
      <p:pic>
        <p:nvPicPr>
          <p:cNvPr id="3074" name="Picture 2" descr="Vector soñadora y complacida mujer de negocios que piensa dónde ir de vacaciones y cómo invertir los dólares ganados, mantener efectivo y buscar una ilustración reflexiva del concepto de finanzas y empleo del empresario y el dinero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8" t="7580" r="5802" b="6381"/>
          <a:stretch/>
        </p:blipFill>
        <p:spPr bwMode="auto">
          <a:xfrm>
            <a:off x="359842" y="980728"/>
            <a:ext cx="4716463" cy="4603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3184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5 CuadroTexto"/>
          <p:cNvSpPr txBox="1"/>
          <p:nvPr/>
        </p:nvSpPr>
        <p:spPr>
          <a:xfrm>
            <a:off x="5535199" y="2996952"/>
            <a:ext cx="37173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AR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Level</a:t>
            </a:r>
            <a:r>
              <a:rPr lang="es-AR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 of </a:t>
            </a:r>
            <a:r>
              <a:rPr lang="es-AR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achievement</a:t>
            </a:r>
            <a:r>
              <a:rPr lang="es-AR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 in </a:t>
            </a:r>
            <a:r>
              <a:rPr lang="es-AR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gender</a:t>
            </a:r>
            <a:r>
              <a:rPr lang="es-AR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 </a:t>
            </a:r>
            <a:r>
              <a:rPr lang="es-AR" sz="3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equality</a:t>
            </a:r>
            <a:endParaRPr lang="es-AR" sz="3200" dirty="0">
              <a:solidFill>
                <a:schemeClr val="tx1">
                  <a:lumMod val="65000"/>
                  <a:lumOff val="35000"/>
                </a:schemeClr>
              </a:solidFill>
              <a:latin typeface="Calibri light (Títulos)"/>
            </a:endParaRPr>
          </a:p>
        </p:txBody>
      </p:sp>
      <p:pic>
        <p:nvPicPr>
          <p:cNvPr id="2" name="Picture 2" descr="Vector gratuito concepto de tema de patrón de día de la muj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052736"/>
            <a:ext cx="4680520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13868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14 Gráfico"/>
          <p:cNvGraphicFramePr/>
          <p:nvPr>
            <p:extLst>
              <p:ext uri="{D42A27DB-BD31-4B8C-83A1-F6EECF244321}">
                <p14:modId xmlns:p14="http://schemas.microsoft.com/office/powerpoint/2010/main" val="659625111"/>
              </p:ext>
            </p:extLst>
          </p:nvPr>
        </p:nvGraphicFramePr>
        <p:xfrm>
          <a:off x="112193" y="1566244"/>
          <a:ext cx="4749127" cy="34389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719920" y="1306456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2024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aphicFrame>
        <p:nvGraphicFramePr>
          <p:cNvPr id="17" name="14 Gráfico"/>
          <p:cNvGraphicFramePr/>
          <p:nvPr>
            <p:extLst>
              <p:ext uri="{D42A27DB-BD31-4B8C-83A1-F6EECF244321}">
                <p14:modId xmlns:p14="http://schemas.microsoft.com/office/powerpoint/2010/main" val="2964450807"/>
              </p:ext>
            </p:extLst>
          </p:nvPr>
        </p:nvGraphicFramePr>
        <p:xfrm>
          <a:off x="4407292" y="1624366"/>
          <a:ext cx="4268502" cy="3380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5650179" y="1362254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2022/2023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aphicFrame>
        <p:nvGraphicFramePr>
          <p:cNvPr id="19" name="Tab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2983440"/>
              </p:ext>
            </p:extLst>
          </p:nvPr>
        </p:nvGraphicFramePr>
        <p:xfrm>
          <a:off x="1927017" y="5005159"/>
          <a:ext cx="5518192" cy="3213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9548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4726911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321304"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Higher</a:t>
                      </a:r>
                      <a:endParaRPr lang="es-ES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Equal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Lower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Don´t</a:t>
                      </a:r>
                      <a:r>
                        <a:rPr lang="es-PE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work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20" name="Rectángulo 19"/>
          <p:cNvSpPr/>
          <p:nvPr/>
        </p:nvSpPr>
        <p:spPr>
          <a:xfrm>
            <a:off x="2231406" y="6239463"/>
            <a:ext cx="617443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Q7.Looking at your work place, do you think that women earn the same as the men, less than the men or more than the men? </a:t>
            </a:r>
            <a:endParaRPr lang="en-US" sz="1100" dirty="0"/>
          </a:p>
        </p:txBody>
      </p:sp>
      <p:sp>
        <p:nvSpPr>
          <p:cNvPr id="21" name="Rectángulo 20"/>
          <p:cNvSpPr/>
          <p:nvPr/>
        </p:nvSpPr>
        <p:spPr>
          <a:xfrm>
            <a:off x="2231408" y="6597352"/>
            <a:ext cx="6462463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 Light" panose="020F0302020204030204" pitchFamily="34" charset="0"/>
                <a:cs typeface="Calibri Light" panose="020F0302020204030204" pitchFamily="34" charset="0"/>
              </a:rPr>
              <a:t>The percentages corresponding to the option “Does not know/does not answer” have not been included </a:t>
            </a:r>
            <a:endParaRPr lang="en-US" sz="1100" dirty="0"/>
          </a:p>
        </p:txBody>
      </p:sp>
      <p:sp>
        <p:nvSpPr>
          <p:cNvPr id="23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71600" y="5808576"/>
            <a:ext cx="81724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Base: 33866</a:t>
            </a:r>
            <a:r>
              <a:rPr lang="en-US" sz="1100" dirty="0">
                <a:solidFill>
                  <a:srgbClr val="FF0000"/>
                </a:solidFill>
              </a:rPr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cases. 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Base: 28721 cases</a:t>
            </a:r>
          </a:p>
        </p:txBody>
      </p:sp>
      <p:sp>
        <p:nvSpPr>
          <p:cNvPr id="27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Perception of women’s salary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pic>
        <p:nvPicPr>
          <p:cNvPr id="1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071392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14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8328070" y="260648"/>
            <a:ext cx="204370" cy="508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2 Rectángulo"/>
          <p:cNvSpPr/>
          <p:nvPr/>
        </p:nvSpPr>
        <p:spPr>
          <a:xfrm>
            <a:off x="2256854" y="466660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24" name="2 Rectángulo"/>
          <p:cNvSpPr/>
          <p:nvPr/>
        </p:nvSpPr>
        <p:spPr>
          <a:xfrm>
            <a:off x="6461607" y="466660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pic>
        <p:nvPicPr>
          <p:cNvPr id="25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061927" y="260648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1870572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33 Gráfico"/>
          <p:cNvGraphicFramePr/>
          <p:nvPr>
            <p:extLst>
              <p:ext uri="{D42A27DB-BD31-4B8C-83A1-F6EECF244321}">
                <p14:modId xmlns:p14="http://schemas.microsoft.com/office/powerpoint/2010/main" val="729219414"/>
              </p:ext>
            </p:extLst>
          </p:nvPr>
        </p:nvGraphicFramePr>
        <p:xfrm>
          <a:off x="5041792" y="3091704"/>
          <a:ext cx="3834647" cy="21501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6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 rot="16200000">
            <a:off x="-362567" y="3870745"/>
            <a:ext cx="19679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age group - Female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12" name="Rectángulo 11"/>
          <p:cNvSpPr/>
          <p:nvPr/>
        </p:nvSpPr>
        <p:spPr>
          <a:xfrm>
            <a:off x="2231406" y="6239463"/>
            <a:ext cx="617443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Q7.Looking at your work place, do you think that women earn the same as the men, less than the men or more than the men? </a:t>
            </a:r>
            <a:endParaRPr lang="en-US" sz="1100" dirty="0"/>
          </a:p>
        </p:txBody>
      </p:sp>
      <p:sp>
        <p:nvSpPr>
          <p:cNvPr id="13" name="Rectángulo 12"/>
          <p:cNvSpPr/>
          <p:nvPr/>
        </p:nvSpPr>
        <p:spPr>
          <a:xfrm>
            <a:off x="2231408" y="6641190"/>
            <a:ext cx="6462463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 Light" panose="020F0302020204030204" pitchFamily="34" charset="0"/>
                <a:cs typeface="Calibri Light" panose="020F0302020204030204" pitchFamily="34" charset="0"/>
              </a:rPr>
              <a:t>The percentages corresponding to the option “Does not know/does not answer” have not been included </a:t>
            </a:r>
            <a:endParaRPr lang="en-US" sz="1100" dirty="0"/>
          </a:p>
        </p:txBody>
      </p:sp>
      <p:grpSp>
        <p:nvGrpSpPr>
          <p:cNvPr id="41" name="69 Grupo"/>
          <p:cNvGrpSpPr/>
          <p:nvPr/>
        </p:nvGrpSpPr>
        <p:grpSpPr>
          <a:xfrm>
            <a:off x="5258065" y="1144669"/>
            <a:ext cx="1996605" cy="1724275"/>
            <a:chOff x="4206415" y="339686"/>
            <a:chExt cx="2897996" cy="2502720"/>
          </a:xfrm>
        </p:grpSpPr>
        <p:grpSp>
          <p:nvGrpSpPr>
            <p:cNvPr id="42" name="70 Grupo"/>
            <p:cNvGrpSpPr/>
            <p:nvPr/>
          </p:nvGrpSpPr>
          <p:grpSpPr>
            <a:xfrm>
              <a:off x="4206415" y="339686"/>
              <a:ext cx="2897996" cy="2502720"/>
              <a:chOff x="986302" y="3276300"/>
              <a:chExt cx="4176712" cy="3607023"/>
            </a:xfrm>
          </p:grpSpPr>
          <p:graphicFrame>
            <p:nvGraphicFramePr>
              <p:cNvPr id="44" name="Chart 3"/>
              <p:cNvGraphicFramePr/>
              <p:nvPr>
                <p:extLst>
                  <p:ext uri="{D42A27DB-BD31-4B8C-83A1-F6EECF244321}">
                    <p14:modId xmlns:p14="http://schemas.microsoft.com/office/powerpoint/2010/main" val="2834378794"/>
                  </p:ext>
                </p:extLst>
              </p:nvPr>
            </p:nvGraphicFramePr>
            <p:xfrm>
              <a:off x="986302" y="3368218"/>
              <a:ext cx="4176712" cy="3424771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4"/>
              </a:graphicData>
            </a:graphic>
          </p:graphicFrame>
          <p:sp>
            <p:nvSpPr>
              <p:cNvPr id="45" name="Freeform 6"/>
              <p:cNvSpPr/>
              <p:nvPr/>
            </p:nvSpPr>
            <p:spPr>
              <a:xfrm>
                <a:off x="2130678" y="3276300"/>
                <a:ext cx="1828799" cy="3607023"/>
              </a:xfrm>
              <a:custGeom>
                <a:avLst/>
                <a:gdLst>
                  <a:gd name="connsiteX0" fmla="*/ 727461 w 1828800"/>
                  <a:gd name="connsiteY0" fmla="*/ 959420 h 3781425"/>
                  <a:gd name="connsiteX1" fmla="*/ 668427 w 1828800"/>
                  <a:gd name="connsiteY1" fmla="*/ 969259 h 3781425"/>
                  <a:gd name="connsiteX2" fmla="*/ 612673 w 1828800"/>
                  <a:gd name="connsiteY2" fmla="*/ 988935 h 3781425"/>
                  <a:gd name="connsiteX3" fmla="*/ 563479 w 1828800"/>
                  <a:gd name="connsiteY3" fmla="*/ 1021730 h 3781425"/>
                  <a:gd name="connsiteX4" fmla="*/ 520844 w 1828800"/>
                  <a:gd name="connsiteY4" fmla="*/ 1064363 h 3781425"/>
                  <a:gd name="connsiteX5" fmla="*/ 484768 w 1828800"/>
                  <a:gd name="connsiteY5" fmla="*/ 1113555 h 3781425"/>
                  <a:gd name="connsiteX6" fmla="*/ 461810 w 1828800"/>
                  <a:gd name="connsiteY6" fmla="*/ 1159468 h 3781425"/>
                  <a:gd name="connsiteX7" fmla="*/ 248634 w 1828800"/>
                  <a:gd name="connsiteY7" fmla="*/ 1871112 h 3781425"/>
                  <a:gd name="connsiteX8" fmla="*/ 242074 w 1828800"/>
                  <a:gd name="connsiteY8" fmla="*/ 1913745 h 3781425"/>
                  <a:gd name="connsiteX9" fmla="*/ 245354 w 1828800"/>
                  <a:gd name="connsiteY9" fmla="*/ 1956378 h 3781425"/>
                  <a:gd name="connsiteX10" fmla="*/ 268311 w 1828800"/>
                  <a:gd name="connsiteY10" fmla="*/ 1985893 h 3781425"/>
                  <a:gd name="connsiteX11" fmla="*/ 297828 w 1828800"/>
                  <a:gd name="connsiteY11" fmla="*/ 2008849 h 3781425"/>
                  <a:gd name="connsiteX12" fmla="*/ 327345 w 1828800"/>
                  <a:gd name="connsiteY12" fmla="*/ 2015408 h 3781425"/>
                  <a:gd name="connsiteX13" fmla="*/ 369980 w 1828800"/>
                  <a:gd name="connsiteY13" fmla="*/ 2015408 h 3781425"/>
                  <a:gd name="connsiteX14" fmla="*/ 402777 w 1828800"/>
                  <a:gd name="connsiteY14" fmla="*/ 1992452 h 3781425"/>
                  <a:gd name="connsiteX15" fmla="*/ 432293 w 1828800"/>
                  <a:gd name="connsiteY15" fmla="*/ 1956378 h 3781425"/>
                  <a:gd name="connsiteX16" fmla="*/ 622512 w 1828800"/>
                  <a:gd name="connsiteY16" fmla="*/ 1300485 h 3781425"/>
                  <a:gd name="connsiteX17" fmla="*/ 674987 w 1828800"/>
                  <a:gd name="connsiteY17" fmla="*/ 1300485 h 3781425"/>
                  <a:gd name="connsiteX18" fmla="*/ 356862 w 1828800"/>
                  <a:gd name="connsiteY18" fmla="*/ 2415503 h 3781425"/>
                  <a:gd name="connsiteX19" fmla="*/ 658588 w 1828800"/>
                  <a:gd name="connsiteY19" fmla="*/ 2415503 h 3781425"/>
                  <a:gd name="connsiteX20" fmla="*/ 658588 w 1828800"/>
                  <a:gd name="connsiteY20" fmla="*/ 3291120 h 3781425"/>
                  <a:gd name="connsiteX21" fmla="*/ 674987 w 1828800"/>
                  <a:gd name="connsiteY21" fmla="*/ 3333753 h 3781425"/>
                  <a:gd name="connsiteX22" fmla="*/ 704503 w 1828800"/>
                  <a:gd name="connsiteY22" fmla="*/ 3356709 h 3781425"/>
                  <a:gd name="connsiteX23" fmla="*/ 740579 w 1828800"/>
                  <a:gd name="connsiteY23" fmla="*/ 3369827 h 3781425"/>
                  <a:gd name="connsiteX24" fmla="*/ 786494 w 1828800"/>
                  <a:gd name="connsiteY24" fmla="*/ 3369827 h 3781425"/>
                  <a:gd name="connsiteX25" fmla="*/ 825850 w 1828800"/>
                  <a:gd name="connsiteY25" fmla="*/ 3359989 h 3781425"/>
                  <a:gd name="connsiteX26" fmla="*/ 852087 w 1828800"/>
                  <a:gd name="connsiteY26" fmla="*/ 3337032 h 3781425"/>
                  <a:gd name="connsiteX27" fmla="*/ 871765 w 1828800"/>
                  <a:gd name="connsiteY27" fmla="*/ 3310797 h 3781425"/>
                  <a:gd name="connsiteX28" fmla="*/ 878324 w 1828800"/>
                  <a:gd name="connsiteY28" fmla="*/ 3274723 h 3781425"/>
                  <a:gd name="connsiteX29" fmla="*/ 878324 w 1828800"/>
                  <a:gd name="connsiteY29" fmla="*/ 2415503 h 3781425"/>
                  <a:gd name="connsiteX30" fmla="*/ 947197 w 1828800"/>
                  <a:gd name="connsiteY30" fmla="*/ 2415503 h 3781425"/>
                  <a:gd name="connsiteX31" fmla="*/ 947197 w 1828800"/>
                  <a:gd name="connsiteY31" fmla="*/ 3264884 h 3781425"/>
                  <a:gd name="connsiteX32" fmla="*/ 953756 w 1828800"/>
                  <a:gd name="connsiteY32" fmla="*/ 3310797 h 3781425"/>
                  <a:gd name="connsiteX33" fmla="*/ 970154 w 1828800"/>
                  <a:gd name="connsiteY33" fmla="*/ 3340312 h 3781425"/>
                  <a:gd name="connsiteX34" fmla="*/ 1002950 w 1828800"/>
                  <a:gd name="connsiteY34" fmla="*/ 3359989 h 3781425"/>
                  <a:gd name="connsiteX35" fmla="*/ 1032467 w 1828800"/>
                  <a:gd name="connsiteY35" fmla="*/ 3369827 h 3781425"/>
                  <a:gd name="connsiteX36" fmla="*/ 1088221 w 1828800"/>
                  <a:gd name="connsiteY36" fmla="*/ 3369827 h 3781425"/>
                  <a:gd name="connsiteX37" fmla="*/ 1127577 w 1828800"/>
                  <a:gd name="connsiteY37" fmla="*/ 3353430 h 3781425"/>
                  <a:gd name="connsiteX38" fmla="*/ 1150534 w 1828800"/>
                  <a:gd name="connsiteY38" fmla="*/ 3327194 h 3781425"/>
                  <a:gd name="connsiteX39" fmla="*/ 1166932 w 1828800"/>
                  <a:gd name="connsiteY39" fmla="*/ 3291120 h 3781425"/>
                  <a:gd name="connsiteX40" fmla="*/ 1170212 w 1828800"/>
                  <a:gd name="connsiteY40" fmla="*/ 3264884 h 3781425"/>
                  <a:gd name="connsiteX41" fmla="*/ 1170212 w 1828800"/>
                  <a:gd name="connsiteY41" fmla="*/ 2415503 h 3781425"/>
                  <a:gd name="connsiteX42" fmla="*/ 1471939 w 1828800"/>
                  <a:gd name="connsiteY42" fmla="*/ 2415503 h 3781425"/>
                  <a:gd name="connsiteX43" fmla="*/ 1147255 w 1828800"/>
                  <a:gd name="connsiteY43" fmla="*/ 1300485 h 3781425"/>
                  <a:gd name="connsiteX44" fmla="*/ 1203008 w 1828800"/>
                  <a:gd name="connsiteY44" fmla="*/ 1300485 h 3781425"/>
                  <a:gd name="connsiteX45" fmla="*/ 1396507 w 1828800"/>
                  <a:gd name="connsiteY45" fmla="*/ 1956378 h 3781425"/>
                  <a:gd name="connsiteX46" fmla="*/ 1419465 w 1828800"/>
                  <a:gd name="connsiteY46" fmla="*/ 1989172 h 3781425"/>
                  <a:gd name="connsiteX47" fmla="*/ 1455541 w 1828800"/>
                  <a:gd name="connsiteY47" fmla="*/ 2012129 h 3781425"/>
                  <a:gd name="connsiteX48" fmla="*/ 1488337 w 1828800"/>
                  <a:gd name="connsiteY48" fmla="*/ 2018687 h 3781425"/>
                  <a:gd name="connsiteX49" fmla="*/ 1527693 w 1828800"/>
                  <a:gd name="connsiteY49" fmla="*/ 2015408 h 3781425"/>
                  <a:gd name="connsiteX50" fmla="*/ 1557209 w 1828800"/>
                  <a:gd name="connsiteY50" fmla="*/ 1992452 h 3781425"/>
                  <a:gd name="connsiteX51" fmla="*/ 1576887 w 1828800"/>
                  <a:gd name="connsiteY51" fmla="*/ 1959657 h 3781425"/>
                  <a:gd name="connsiteX52" fmla="*/ 1586726 w 1828800"/>
                  <a:gd name="connsiteY52" fmla="*/ 1923583 h 3781425"/>
                  <a:gd name="connsiteX53" fmla="*/ 1586726 w 1828800"/>
                  <a:gd name="connsiteY53" fmla="*/ 1887509 h 3781425"/>
                  <a:gd name="connsiteX54" fmla="*/ 1393227 w 1828800"/>
                  <a:gd name="connsiteY54" fmla="*/ 1231616 h 3781425"/>
                  <a:gd name="connsiteX55" fmla="*/ 1370270 w 1828800"/>
                  <a:gd name="connsiteY55" fmla="*/ 1159468 h 3781425"/>
                  <a:gd name="connsiteX56" fmla="*/ 1344033 w 1828800"/>
                  <a:gd name="connsiteY56" fmla="*/ 1110276 h 3781425"/>
                  <a:gd name="connsiteX57" fmla="*/ 1301398 w 1828800"/>
                  <a:gd name="connsiteY57" fmla="*/ 1057804 h 3781425"/>
                  <a:gd name="connsiteX58" fmla="*/ 1268601 w 1828800"/>
                  <a:gd name="connsiteY58" fmla="*/ 1028289 h 3781425"/>
                  <a:gd name="connsiteX59" fmla="*/ 1216127 w 1828800"/>
                  <a:gd name="connsiteY59" fmla="*/ 992215 h 3781425"/>
                  <a:gd name="connsiteX60" fmla="*/ 1166932 w 1828800"/>
                  <a:gd name="connsiteY60" fmla="*/ 972538 h 3781425"/>
                  <a:gd name="connsiteX61" fmla="*/ 1124297 w 1828800"/>
                  <a:gd name="connsiteY61" fmla="*/ 959420 h 3781425"/>
                  <a:gd name="connsiteX62" fmla="*/ 909415 w 1828800"/>
                  <a:gd name="connsiteY62" fmla="*/ 411597 h 3781425"/>
                  <a:gd name="connsiteX63" fmla="*/ 670366 w 1828800"/>
                  <a:gd name="connsiteY63" fmla="*/ 644053 h 3781425"/>
                  <a:gd name="connsiteX64" fmla="*/ 909415 w 1828800"/>
                  <a:gd name="connsiteY64" fmla="*/ 879737 h 3781425"/>
                  <a:gd name="connsiteX65" fmla="*/ 1148463 w 1828800"/>
                  <a:gd name="connsiteY65" fmla="*/ 644053 h 3781425"/>
                  <a:gd name="connsiteX66" fmla="*/ 1078741 w 1828800"/>
                  <a:gd name="connsiteY66" fmla="*/ 479396 h 3781425"/>
                  <a:gd name="connsiteX67" fmla="*/ 909415 w 1828800"/>
                  <a:gd name="connsiteY67" fmla="*/ 411597 h 3781425"/>
                  <a:gd name="connsiteX68" fmla="*/ 0 w 1828800"/>
                  <a:gd name="connsiteY68" fmla="*/ 0 h 3781425"/>
                  <a:gd name="connsiteX69" fmla="*/ 1828800 w 1828800"/>
                  <a:gd name="connsiteY69" fmla="*/ 0 h 3781425"/>
                  <a:gd name="connsiteX70" fmla="*/ 1828800 w 1828800"/>
                  <a:gd name="connsiteY70" fmla="*/ 3781425 h 3781425"/>
                  <a:gd name="connsiteX71" fmla="*/ 0 w 1828800"/>
                  <a:gd name="connsiteY71" fmla="*/ 3781425 h 378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828800" h="3781425">
                    <a:moveTo>
                      <a:pt x="727461" y="959420"/>
                    </a:moveTo>
                    <a:lnTo>
                      <a:pt x="668427" y="969259"/>
                    </a:lnTo>
                    <a:lnTo>
                      <a:pt x="612673" y="988935"/>
                    </a:lnTo>
                    <a:lnTo>
                      <a:pt x="563479" y="1021730"/>
                    </a:lnTo>
                    <a:lnTo>
                      <a:pt x="520844" y="1064363"/>
                    </a:lnTo>
                    <a:lnTo>
                      <a:pt x="484768" y="1113555"/>
                    </a:lnTo>
                    <a:lnTo>
                      <a:pt x="461810" y="1159468"/>
                    </a:lnTo>
                    <a:lnTo>
                      <a:pt x="248634" y="1871112"/>
                    </a:lnTo>
                    <a:lnTo>
                      <a:pt x="242074" y="1913745"/>
                    </a:lnTo>
                    <a:lnTo>
                      <a:pt x="245354" y="1956378"/>
                    </a:lnTo>
                    <a:lnTo>
                      <a:pt x="268311" y="1985893"/>
                    </a:lnTo>
                    <a:lnTo>
                      <a:pt x="297828" y="2008849"/>
                    </a:lnTo>
                    <a:lnTo>
                      <a:pt x="327345" y="2015408"/>
                    </a:lnTo>
                    <a:lnTo>
                      <a:pt x="369980" y="2015408"/>
                    </a:lnTo>
                    <a:lnTo>
                      <a:pt x="402777" y="1992452"/>
                    </a:lnTo>
                    <a:lnTo>
                      <a:pt x="432293" y="1956378"/>
                    </a:lnTo>
                    <a:lnTo>
                      <a:pt x="622512" y="1300485"/>
                    </a:lnTo>
                    <a:lnTo>
                      <a:pt x="674987" y="1300485"/>
                    </a:lnTo>
                    <a:lnTo>
                      <a:pt x="356862" y="2415503"/>
                    </a:lnTo>
                    <a:lnTo>
                      <a:pt x="658588" y="2415503"/>
                    </a:lnTo>
                    <a:lnTo>
                      <a:pt x="658588" y="3291120"/>
                    </a:lnTo>
                    <a:lnTo>
                      <a:pt x="674987" y="3333753"/>
                    </a:lnTo>
                    <a:lnTo>
                      <a:pt x="704503" y="3356709"/>
                    </a:lnTo>
                    <a:lnTo>
                      <a:pt x="740579" y="3369827"/>
                    </a:lnTo>
                    <a:lnTo>
                      <a:pt x="786494" y="3369827"/>
                    </a:lnTo>
                    <a:lnTo>
                      <a:pt x="825850" y="3359989"/>
                    </a:lnTo>
                    <a:lnTo>
                      <a:pt x="852087" y="3337032"/>
                    </a:lnTo>
                    <a:lnTo>
                      <a:pt x="871765" y="3310797"/>
                    </a:lnTo>
                    <a:lnTo>
                      <a:pt x="878324" y="3274723"/>
                    </a:lnTo>
                    <a:lnTo>
                      <a:pt x="878324" y="2415503"/>
                    </a:lnTo>
                    <a:lnTo>
                      <a:pt x="947197" y="2415503"/>
                    </a:lnTo>
                    <a:lnTo>
                      <a:pt x="947197" y="3264884"/>
                    </a:lnTo>
                    <a:lnTo>
                      <a:pt x="953756" y="3310797"/>
                    </a:lnTo>
                    <a:lnTo>
                      <a:pt x="970154" y="3340312"/>
                    </a:lnTo>
                    <a:lnTo>
                      <a:pt x="1002950" y="3359989"/>
                    </a:lnTo>
                    <a:lnTo>
                      <a:pt x="1032467" y="3369827"/>
                    </a:lnTo>
                    <a:lnTo>
                      <a:pt x="1088221" y="3369827"/>
                    </a:lnTo>
                    <a:lnTo>
                      <a:pt x="1127577" y="3353430"/>
                    </a:lnTo>
                    <a:lnTo>
                      <a:pt x="1150534" y="3327194"/>
                    </a:lnTo>
                    <a:lnTo>
                      <a:pt x="1166932" y="3291120"/>
                    </a:lnTo>
                    <a:lnTo>
                      <a:pt x="1170212" y="3264884"/>
                    </a:lnTo>
                    <a:lnTo>
                      <a:pt x="1170212" y="2415503"/>
                    </a:lnTo>
                    <a:lnTo>
                      <a:pt x="1471939" y="2415503"/>
                    </a:lnTo>
                    <a:lnTo>
                      <a:pt x="1147255" y="1300485"/>
                    </a:lnTo>
                    <a:lnTo>
                      <a:pt x="1203008" y="1300485"/>
                    </a:lnTo>
                    <a:lnTo>
                      <a:pt x="1396507" y="1956378"/>
                    </a:lnTo>
                    <a:lnTo>
                      <a:pt x="1419465" y="1989172"/>
                    </a:lnTo>
                    <a:lnTo>
                      <a:pt x="1455541" y="2012129"/>
                    </a:lnTo>
                    <a:lnTo>
                      <a:pt x="1488337" y="2018687"/>
                    </a:lnTo>
                    <a:lnTo>
                      <a:pt x="1527693" y="2015408"/>
                    </a:lnTo>
                    <a:lnTo>
                      <a:pt x="1557209" y="1992452"/>
                    </a:lnTo>
                    <a:lnTo>
                      <a:pt x="1576887" y="1959657"/>
                    </a:lnTo>
                    <a:lnTo>
                      <a:pt x="1586726" y="1923583"/>
                    </a:lnTo>
                    <a:lnTo>
                      <a:pt x="1586726" y="1887509"/>
                    </a:lnTo>
                    <a:lnTo>
                      <a:pt x="1393227" y="1231616"/>
                    </a:lnTo>
                    <a:lnTo>
                      <a:pt x="1370270" y="1159468"/>
                    </a:lnTo>
                    <a:lnTo>
                      <a:pt x="1344033" y="1110276"/>
                    </a:lnTo>
                    <a:lnTo>
                      <a:pt x="1301398" y="1057804"/>
                    </a:lnTo>
                    <a:lnTo>
                      <a:pt x="1268601" y="1028289"/>
                    </a:lnTo>
                    <a:lnTo>
                      <a:pt x="1216127" y="992215"/>
                    </a:lnTo>
                    <a:lnTo>
                      <a:pt x="1166932" y="972538"/>
                    </a:lnTo>
                    <a:lnTo>
                      <a:pt x="1124297" y="959420"/>
                    </a:lnTo>
                    <a:close/>
                    <a:moveTo>
                      <a:pt x="909415" y="411597"/>
                    </a:moveTo>
                    <a:cubicBezTo>
                      <a:pt x="776610" y="411597"/>
                      <a:pt x="670366" y="514911"/>
                      <a:pt x="670366" y="644053"/>
                    </a:cubicBezTo>
                    <a:cubicBezTo>
                      <a:pt x="670366" y="776423"/>
                      <a:pt x="776610" y="879737"/>
                      <a:pt x="909415" y="879737"/>
                    </a:cubicBezTo>
                    <a:cubicBezTo>
                      <a:pt x="1038899" y="879737"/>
                      <a:pt x="1148463" y="776423"/>
                      <a:pt x="1148463" y="644053"/>
                    </a:cubicBezTo>
                    <a:cubicBezTo>
                      <a:pt x="1148463" y="582710"/>
                      <a:pt x="1121902" y="524596"/>
                      <a:pt x="1078741" y="479396"/>
                    </a:cubicBezTo>
                    <a:cubicBezTo>
                      <a:pt x="1032259" y="434197"/>
                      <a:pt x="972497" y="411597"/>
                      <a:pt x="909415" y="411597"/>
                    </a:cubicBezTo>
                    <a:close/>
                    <a:moveTo>
                      <a:pt x="0" y="0"/>
                    </a:moveTo>
                    <a:lnTo>
                      <a:pt x="1828800" y="0"/>
                    </a:lnTo>
                    <a:lnTo>
                      <a:pt x="1828800" y="3781425"/>
                    </a:lnTo>
                    <a:lnTo>
                      <a:pt x="0" y="378142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 Light" panose="020F0302020204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3" name="71 Rectángulo"/>
            <p:cNvSpPr/>
            <p:nvPr/>
          </p:nvSpPr>
          <p:spPr>
            <a:xfrm>
              <a:off x="4422107" y="1807256"/>
              <a:ext cx="268130" cy="42439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33A3D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46" name="75 Grupo"/>
          <p:cNvGrpSpPr/>
          <p:nvPr/>
        </p:nvGrpSpPr>
        <p:grpSpPr>
          <a:xfrm>
            <a:off x="6994337" y="1169791"/>
            <a:ext cx="1996604" cy="1713734"/>
            <a:chOff x="1146307" y="4038864"/>
            <a:chExt cx="1996604" cy="1713734"/>
          </a:xfrm>
        </p:grpSpPr>
        <p:graphicFrame>
          <p:nvGraphicFramePr>
            <p:cNvPr id="47" name="Chart 3"/>
            <p:cNvGraphicFramePr/>
            <p:nvPr>
              <p:extLst>
                <p:ext uri="{D42A27DB-BD31-4B8C-83A1-F6EECF244321}">
                  <p14:modId xmlns:p14="http://schemas.microsoft.com/office/powerpoint/2010/main" val="4256724672"/>
                </p:ext>
              </p:extLst>
            </p:nvPr>
          </p:nvGraphicFramePr>
          <p:xfrm>
            <a:off x="1146307" y="4055171"/>
            <a:ext cx="1996604" cy="16481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48" name="Freeform 7"/>
            <p:cNvSpPr/>
            <p:nvPr/>
          </p:nvSpPr>
          <p:spPr>
            <a:xfrm>
              <a:off x="1786630" y="4038864"/>
              <a:ext cx="874226" cy="1713734"/>
            </a:xfrm>
            <a:custGeom>
              <a:avLst/>
              <a:gdLst>
                <a:gd name="connsiteX0" fmla="*/ 1188369 w 1828800"/>
                <a:gd name="connsiteY0" fmla="*/ 949460 h 3781425"/>
                <a:gd name="connsiteX1" fmla="*/ 637132 w 1828800"/>
                <a:gd name="connsiteY1" fmla="*/ 952753 h 3781425"/>
                <a:gd name="connsiteX2" fmla="*/ 564514 w 1828800"/>
                <a:gd name="connsiteY2" fmla="*/ 962633 h 3781425"/>
                <a:gd name="connsiteX3" fmla="*/ 501799 w 1828800"/>
                <a:gd name="connsiteY3" fmla="*/ 988978 h 3781425"/>
                <a:gd name="connsiteX4" fmla="*/ 462189 w 1828800"/>
                <a:gd name="connsiteY4" fmla="*/ 1018616 h 3781425"/>
                <a:gd name="connsiteX5" fmla="*/ 432481 w 1828800"/>
                <a:gd name="connsiteY5" fmla="*/ 1051547 h 3781425"/>
                <a:gd name="connsiteX6" fmla="*/ 402774 w 1828800"/>
                <a:gd name="connsiteY6" fmla="*/ 1084478 h 3781425"/>
                <a:gd name="connsiteX7" fmla="*/ 373067 w 1828800"/>
                <a:gd name="connsiteY7" fmla="*/ 1140462 h 3781425"/>
                <a:gd name="connsiteX8" fmla="*/ 356563 w 1828800"/>
                <a:gd name="connsiteY8" fmla="*/ 1193152 h 3781425"/>
                <a:gd name="connsiteX9" fmla="*/ 349961 w 1828800"/>
                <a:gd name="connsiteY9" fmla="*/ 1245842 h 3781425"/>
                <a:gd name="connsiteX10" fmla="*/ 346660 w 1828800"/>
                <a:gd name="connsiteY10" fmla="*/ 2026313 h 3781425"/>
                <a:gd name="connsiteX11" fmla="*/ 356563 w 1828800"/>
                <a:gd name="connsiteY11" fmla="*/ 2069123 h 3781425"/>
                <a:gd name="connsiteX12" fmla="*/ 376368 w 1828800"/>
                <a:gd name="connsiteY12" fmla="*/ 2098762 h 3781425"/>
                <a:gd name="connsiteX13" fmla="*/ 406075 w 1828800"/>
                <a:gd name="connsiteY13" fmla="*/ 2121814 h 3781425"/>
                <a:gd name="connsiteX14" fmla="*/ 439083 w 1828800"/>
                <a:gd name="connsiteY14" fmla="*/ 2128400 h 3781425"/>
                <a:gd name="connsiteX15" fmla="*/ 478693 w 1828800"/>
                <a:gd name="connsiteY15" fmla="*/ 2128400 h 3781425"/>
                <a:gd name="connsiteX16" fmla="*/ 521604 w 1828800"/>
                <a:gd name="connsiteY16" fmla="*/ 2111934 h 3781425"/>
                <a:gd name="connsiteX17" fmla="*/ 541408 w 1828800"/>
                <a:gd name="connsiteY17" fmla="*/ 2082296 h 3781425"/>
                <a:gd name="connsiteX18" fmla="*/ 557913 w 1828800"/>
                <a:gd name="connsiteY18" fmla="*/ 2052658 h 3781425"/>
                <a:gd name="connsiteX19" fmla="*/ 557913 w 1828800"/>
                <a:gd name="connsiteY19" fmla="*/ 1331463 h 3781425"/>
                <a:gd name="connsiteX20" fmla="*/ 610726 w 1828800"/>
                <a:gd name="connsiteY20" fmla="*/ 1331463 h 3781425"/>
                <a:gd name="connsiteX21" fmla="*/ 610726 w 1828800"/>
                <a:gd name="connsiteY21" fmla="*/ 3264529 h 3781425"/>
                <a:gd name="connsiteX22" fmla="*/ 627230 w 1828800"/>
                <a:gd name="connsiteY22" fmla="*/ 3317219 h 3781425"/>
                <a:gd name="connsiteX23" fmla="*/ 647035 w 1828800"/>
                <a:gd name="connsiteY23" fmla="*/ 3340271 h 3781425"/>
                <a:gd name="connsiteX24" fmla="*/ 676742 w 1828800"/>
                <a:gd name="connsiteY24" fmla="*/ 3363322 h 3781425"/>
                <a:gd name="connsiteX25" fmla="*/ 699848 w 1828800"/>
                <a:gd name="connsiteY25" fmla="*/ 3373202 h 3781425"/>
                <a:gd name="connsiteX26" fmla="*/ 739457 w 1828800"/>
                <a:gd name="connsiteY26" fmla="*/ 3379788 h 3781425"/>
                <a:gd name="connsiteX27" fmla="*/ 782368 w 1828800"/>
                <a:gd name="connsiteY27" fmla="*/ 3379788 h 3781425"/>
                <a:gd name="connsiteX28" fmla="*/ 821978 w 1828800"/>
                <a:gd name="connsiteY28" fmla="*/ 3366616 h 3781425"/>
                <a:gd name="connsiteX29" fmla="*/ 851685 w 1828800"/>
                <a:gd name="connsiteY29" fmla="*/ 3340271 h 3781425"/>
                <a:gd name="connsiteX30" fmla="*/ 874791 w 1828800"/>
                <a:gd name="connsiteY30" fmla="*/ 3313926 h 3781425"/>
                <a:gd name="connsiteX31" fmla="*/ 887994 w 1828800"/>
                <a:gd name="connsiteY31" fmla="*/ 3277701 h 3781425"/>
                <a:gd name="connsiteX32" fmla="*/ 891295 w 1828800"/>
                <a:gd name="connsiteY32" fmla="*/ 3244770 h 3781425"/>
                <a:gd name="connsiteX33" fmla="*/ 887994 w 1828800"/>
                <a:gd name="connsiteY33" fmla="*/ 2118520 h 3781425"/>
                <a:gd name="connsiteX34" fmla="*/ 940807 w 1828800"/>
                <a:gd name="connsiteY34" fmla="*/ 2121814 h 3781425"/>
                <a:gd name="connsiteX35" fmla="*/ 940807 w 1828800"/>
                <a:gd name="connsiteY35" fmla="*/ 3244770 h 3781425"/>
                <a:gd name="connsiteX36" fmla="*/ 947409 w 1828800"/>
                <a:gd name="connsiteY36" fmla="*/ 3290874 h 3781425"/>
                <a:gd name="connsiteX37" fmla="*/ 960612 w 1828800"/>
                <a:gd name="connsiteY37" fmla="*/ 3320512 h 3781425"/>
                <a:gd name="connsiteX38" fmla="*/ 980417 w 1828800"/>
                <a:gd name="connsiteY38" fmla="*/ 3343564 h 3781425"/>
                <a:gd name="connsiteX39" fmla="*/ 1010124 w 1828800"/>
                <a:gd name="connsiteY39" fmla="*/ 3366616 h 3781425"/>
                <a:gd name="connsiteX40" fmla="*/ 1046433 w 1828800"/>
                <a:gd name="connsiteY40" fmla="*/ 3379788 h 3781425"/>
                <a:gd name="connsiteX41" fmla="*/ 1079442 w 1828800"/>
                <a:gd name="connsiteY41" fmla="*/ 3379788 h 3781425"/>
                <a:gd name="connsiteX42" fmla="*/ 1119051 w 1828800"/>
                <a:gd name="connsiteY42" fmla="*/ 3379788 h 3781425"/>
                <a:gd name="connsiteX43" fmla="*/ 1152060 w 1828800"/>
                <a:gd name="connsiteY43" fmla="*/ 3366616 h 3781425"/>
                <a:gd name="connsiteX44" fmla="*/ 1175165 w 1828800"/>
                <a:gd name="connsiteY44" fmla="*/ 3350150 h 3781425"/>
                <a:gd name="connsiteX45" fmla="*/ 1194970 w 1828800"/>
                <a:gd name="connsiteY45" fmla="*/ 3327098 h 3781425"/>
                <a:gd name="connsiteX46" fmla="*/ 1211474 w 1828800"/>
                <a:gd name="connsiteY46" fmla="*/ 3297460 h 3781425"/>
                <a:gd name="connsiteX47" fmla="*/ 1221377 w 1828800"/>
                <a:gd name="connsiteY47" fmla="*/ 3257942 h 3781425"/>
                <a:gd name="connsiteX48" fmla="*/ 1221377 w 1828800"/>
                <a:gd name="connsiteY48" fmla="*/ 1334756 h 3781425"/>
                <a:gd name="connsiteX49" fmla="*/ 1270889 w 1828800"/>
                <a:gd name="connsiteY49" fmla="*/ 1334756 h 3781425"/>
                <a:gd name="connsiteX50" fmla="*/ 1267588 w 1828800"/>
                <a:gd name="connsiteY50" fmla="*/ 2029606 h 3781425"/>
                <a:gd name="connsiteX51" fmla="*/ 1280791 w 1828800"/>
                <a:gd name="connsiteY51" fmla="*/ 2075710 h 3781425"/>
                <a:gd name="connsiteX52" fmla="*/ 1303897 w 1828800"/>
                <a:gd name="connsiteY52" fmla="*/ 2105348 h 3781425"/>
                <a:gd name="connsiteX53" fmla="*/ 1330304 w 1828800"/>
                <a:gd name="connsiteY53" fmla="*/ 2121814 h 3781425"/>
                <a:gd name="connsiteX54" fmla="*/ 1360011 w 1828800"/>
                <a:gd name="connsiteY54" fmla="*/ 2128400 h 3781425"/>
                <a:gd name="connsiteX55" fmla="*/ 1396320 w 1828800"/>
                <a:gd name="connsiteY55" fmla="*/ 2128400 h 3781425"/>
                <a:gd name="connsiteX56" fmla="*/ 1429328 w 1828800"/>
                <a:gd name="connsiteY56" fmla="*/ 2121814 h 3781425"/>
                <a:gd name="connsiteX57" fmla="*/ 1449133 w 1828800"/>
                <a:gd name="connsiteY57" fmla="*/ 2098762 h 3781425"/>
                <a:gd name="connsiteX58" fmla="*/ 1472239 w 1828800"/>
                <a:gd name="connsiteY58" fmla="*/ 2072417 h 3781425"/>
                <a:gd name="connsiteX59" fmla="*/ 1482141 w 1828800"/>
                <a:gd name="connsiteY59" fmla="*/ 2029606 h 3781425"/>
                <a:gd name="connsiteX60" fmla="*/ 1482141 w 1828800"/>
                <a:gd name="connsiteY60" fmla="*/ 1259014 h 3781425"/>
                <a:gd name="connsiteX61" fmla="*/ 1472239 w 1828800"/>
                <a:gd name="connsiteY61" fmla="*/ 1186565 h 3781425"/>
                <a:gd name="connsiteX62" fmla="*/ 1452434 w 1828800"/>
                <a:gd name="connsiteY62" fmla="*/ 1137168 h 3781425"/>
                <a:gd name="connsiteX63" fmla="*/ 1416125 w 1828800"/>
                <a:gd name="connsiteY63" fmla="*/ 1071306 h 3781425"/>
                <a:gd name="connsiteX64" fmla="*/ 1379816 w 1828800"/>
                <a:gd name="connsiteY64" fmla="*/ 1031788 h 3781425"/>
                <a:gd name="connsiteX65" fmla="*/ 1333604 w 1828800"/>
                <a:gd name="connsiteY65" fmla="*/ 995564 h 3781425"/>
                <a:gd name="connsiteX66" fmla="*/ 1290694 w 1828800"/>
                <a:gd name="connsiteY66" fmla="*/ 972512 h 3781425"/>
                <a:gd name="connsiteX67" fmla="*/ 1231279 w 1828800"/>
                <a:gd name="connsiteY67" fmla="*/ 952753 h 3781425"/>
                <a:gd name="connsiteX68" fmla="*/ 914398 w 1828800"/>
                <a:gd name="connsiteY68" fmla="*/ 401637 h 3781425"/>
                <a:gd name="connsiteX69" fmla="*/ 675349 w 1828800"/>
                <a:gd name="connsiteY69" fmla="*/ 640685 h 3781425"/>
                <a:gd name="connsiteX70" fmla="*/ 914398 w 1828800"/>
                <a:gd name="connsiteY70" fmla="*/ 879734 h 3781425"/>
                <a:gd name="connsiteX71" fmla="*/ 1153446 w 1828800"/>
                <a:gd name="connsiteY71" fmla="*/ 640685 h 3781425"/>
                <a:gd name="connsiteX72" fmla="*/ 1084679 w 1828800"/>
                <a:gd name="connsiteY72" fmla="*/ 470404 h 3781425"/>
                <a:gd name="connsiteX73" fmla="*/ 914398 w 1828800"/>
                <a:gd name="connsiteY73" fmla="*/ 401637 h 3781425"/>
                <a:gd name="connsiteX74" fmla="*/ 0 w 1828800"/>
                <a:gd name="connsiteY74" fmla="*/ 0 h 3781425"/>
                <a:gd name="connsiteX75" fmla="*/ 1828800 w 1828800"/>
                <a:gd name="connsiteY75" fmla="*/ 0 h 3781425"/>
                <a:gd name="connsiteX76" fmla="*/ 1828800 w 1828800"/>
                <a:gd name="connsiteY76" fmla="*/ 3781425 h 3781425"/>
                <a:gd name="connsiteX77" fmla="*/ 0 w 1828800"/>
                <a:gd name="connsiteY77" fmla="*/ 3781425 h 378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28800" h="3781425">
                  <a:moveTo>
                    <a:pt x="1188369" y="949460"/>
                  </a:moveTo>
                  <a:lnTo>
                    <a:pt x="637132" y="952753"/>
                  </a:lnTo>
                  <a:lnTo>
                    <a:pt x="564514" y="962633"/>
                  </a:lnTo>
                  <a:lnTo>
                    <a:pt x="501799" y="988978"/>
                  </a:lnTo>
                  <a:lnTo>
                    <a:pt x="462189" y="1018616"/>
                  </a:lnTo>
                  <a:lnTo>
                    <a:pt x="432481" y="1051547"/>
                  </a:lnTo>
                  <a:lnTo>
                    <a:pt x="402774" y="1084478"/>
                  </a:lnTo>
                  <a:lnTo>
                    <a:pt x="373067" y="1140462"/>
                  </a:lnTo>
                  <a:lnTo>
                    <a:pt x="356563" y="1193152"/>
                  </a:lnTo>
                  <a:lnTo>
                    <a:pt x="349961" y="1245842"/>
                  </a:lnTo>
                  <a:lnTo>
                    <a:pt x="346660" y="2026313"/>
                  </a:lnTo>
                  <a:lnTo>
                    <a:pt x="356563" y="2069123"/>
                  </a:lnTo>
                  <a:lnTo>
                    <a:pt x="376368" y="2098762"/>
                  </a:lnTo>
                  <a:lnTo>
                    <a:pt x="406075" y="2121814"/>
                  </a:lnTo>
                  <a:lnTo>
                    <a:pt x="439083" y="2128400"/>
                  </a:lnTo>
                  <a:lnTo>
                    <a:pt x="478693" y="2128400"/>
                  </a:lnTo>
                  <a:lnTo>
                    <a:pt x="521604" y="2111934"/>
                  </a:lnTo>
                  <a:lnTo>
                    <a:pt x="541408" y="2082296"/>
                  </a:lnTo>
                  <a:lnTo>
                    <a:pt x="557913" y="2052658"/>
                  </a:lnTo>
                  <a:lnTo>
                    <a:pt x="557913" y="1331463"/>
                  </a:lnTo>
                  <a:lnTo>
                    <a:pt x="610726" y="1331463"/>
                  </a:lnTo>
                  <a:lnTo>
                    <a:pt x="610726" y="3264529"/>
                  </a:lnTo>
                  <a:lnTo>
                    <a:pt x="627230" y="3317219"/>
                  </a:lnTo>
                  <a:lnTo>
                    <a:pt x="647035" y="3340271"/>
                  </a:lnTo>
                  <a:lnTo>
                    <a:pt x="676742" y="3363322"/>
                  </a:lnTo>
                  <a:lnTo>
                    <a:pt x="699848" y="3373202"/>
                  </a:lnTo>
                  <a:lnTo>
                    <a:pt x="739457" y="3379788"/>
                  </a:lnTo>
                  <a:lnTo>
                    <a:pt x="782368" y="3379788"/>
                  </a:lnTo>
                  <a:lnTo>
                    <a:pt x="821978" y="3366616"/>
                  </a:lnTo>
                  <a:lnTo>
                    <a:pt x="851685" y="3340271"/>
                  </a:lnTo>
                  <a:lnTo>
                    <a:pt x="874791" y="3313926"/>
                  </a:lnTo>
                  <a:lnTo>
                    <a:pt x="887994" y="3277701"/>
                  </a:lnTo>
                  <a:lnTo>
                    <a:pt x="891295" y="3244770"/>
                  </a:lnTo>
                  <a:lnTo>
                    <a:pt x="887994" y="2118520"/>
                  </a:lnTo>
                  <a:lnTo>
                    <a:pt x="940807" y="2121814"/>
                  </a:lnTo>
                  <a:lnTo>
                    <a:pt x="940807" y="3244770"/>
                  </a:lnTo>
                  <a:lnTo>
                    <a:pt x="947409" y="3290874"/>
                  </a:lnTo>
                  <a:lnTo>
                    <a:pt x="960612" y="3320512"/>
                  </a:lnTo>
                  <a:lnTo>
                    <a:pt x="980417" y="3343564"/>
                  </a:lnTo>
                  <a:lnTo>
                    <a:pt x="1010124" y="3366616"/>
                  </a:lnTo>
                  <a:lnTo>
                    <a:pt x="1046433" y="3379788"/>
                  </a:lnTo>
                  <a:lnTo>
                    <a:pt x="1079442" y="3379788"/>
                  </a:lnTo>
                  <a:lnTo>
                    <a:pt x="1119051" y="3379788"/>
                  </a:lnTo>
                  <a:lnTo>
                    <a:pt x="1152060" y="3366616"/>
                  </a:lnTo>
                  <a:lnTo>
                    <a:pt x="1175165" y="3350150"/>
                  </a:lnTo>
                  <a:lnTo>
                    <a:pt x="1194970" y="3327098"/>
                  </a:lnTo>
                  <a:lnTo>
                    <a:pt x="1211474" y="3297460"/>
                  </a:lnTo>
                  <a:lnTo>
                    <a:pt x="1221377" y="3257942"/>
                  </a:lnTo>
                  <a:lnTo>
                    <a:pt x="1221377" y="1334756"/>
                  </a:lnTo>
                  <a:lnTo>
                    <a:pt x="1270889" y="1334756"/>
                  </a:lnTo>
                  <a:lnTo>
                    <a:pt x="1267588" y="2029606"/>
                  </a:lnTo>
                  <a:lnTo>
                    <a:pt x="1280791" y="2075710"/>
                  </a:lnTo>
                  <a:lnTo>
                    <a:pt x="1303897" y="2105348"/>
                  </a:lnTo>
                  <a:lnTo>
                    <a:pt x="1330304" y="2121814"/>
                  </a:lnTo>
                  <a:lnTo>
                    <a:pt x="1360011" y="2128400"/>
                  </a:lnTo>
                  <a:lnTo>
                    <a:pt x="1396320" y="2128400"/>
                  </a:lnTo>
                  <a:lnTo>
                    <a:pt x="1429328" y="2121814"/>
                  </a:lnTo>
                  <a:lnTo>
                    <a:pt x="1449133" y="2098762"/>
                  </a:lnTo>
                  <a:lnTo>
                    <a:pt x="1472239" y="2072417"/>
                  </a:lnTo>
                  <a:lnTo>
                    <a:pt x="1482141" y="2029606"/>
                  </a:lnTo>
                  <a:lnTo>
                    <a:pt x="1482141" y="1259014"/>
                  </a:lnTo>
                  <a:lnTo>
                    <a:pt x="1472239" y="1186565"/>
                  </a:lnTo>
                  <a:lnTo>
                    <a:pt x="1452434" y="1137168"/>
                  </a:lnTo>
                  <a:lnTo>
                    <a:pt x="1416125" y="1071306"/>
                  </a:lnTo>
                  <a:lnTo>
                    <a:pt x="1379816" y="1031788"/>
                  </a:lnTo>
                  <a:lnTo>
                    <a:pt x="1333604" y="995564"/>
                  </a:lnTo>
                  <a:lnTo>
                    <a:pt x="1290694" y="972512"/>
                  </a:lnTo>
                  <a:lnTo>
                    <a:pt x="1231279" y="952753"/>
                  </a:lnTo>
                  <a:close/>
                  <a:moveTo>
                    <a:pt x="914398" y="401637"/>
                  </a:moveTo>
                  <a:cubicBezTo>
                    <a:pt x="783412" y="401637"/>
                    <a:pt x="675349" y="506425"/>
                    <a:pt x="675349" y="640685"/>
                  </a:cubicBezTo>
                  <a:cubicBezTo>
                    <a:pt x="675349" y="771671"/>
                    <a:pt x="783412" y="879734"/>
                    <a:pt x="914398" y="879734"/>
                  </a:cubicBezTo>
                  <a:cubicBezTo>
                    <a:pt x="1048658" y="879734"/>
                    <a:pt x="1153446" y="771671"/>
                    <a:pt x="1153446" y="640685"/>
                  </a:cubicBezTo>
                  <a:cubicBezTo>
                    <a:pt x="1153446" y="575193"/>
                    <a:pt x="1130524" y="516249"/>
                    <a:pt x="1084679" y="470404"/>
                  </a:cubicBezTo>
                  <a:cubicBezTo>
                    <a:pt x="1038834" y="424559"/>
                    <a:pt x="979890" y="401637"/>
                    <a:pt x="914398" y="401637"/>
                  </a:cubicBezTo>
                  <a:close/>
                  <a:moveTo>
                    <a:pt x="0" y="0"/>
                  </a:moveTo>
                  <a:lnTo>
                    <a:pt x="1828800" y="0"/>
                  </a:lnTo>
                  <a:lnTo>
                    <a:pt x="1828800" y="3781425"/>
                  </a:lnTo>
                  <a:lnTo>
                    <a:pt x="0" y="37814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0190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49" name="71 Rectángulo"/>
          <p:cNvSpPr/>
          <p:nvPr/>
        </p:nvSpPr>
        <p:spPr>
          <a:xfrm>
            <a:off x="5391664" y="1238277"/>
            <a:ext cx="39946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5%</a:t>
            </a:r>
          </a:p>
        </p:txBody>
      </p:sp>
      <p:sp>
        <p:nvSpPr>
          <p:cNvPr id="50" name="71 Rectángulo"/>
          <p:cNvSpPr/>
          <p:nvPr/>
        </p:nvSpPr>
        <p:spPr>
          <a:xfrm>
            <a:off x="5304013" y="2398704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dirty="0">
                <a:solidFill>
                  <a:schemeClr val="bg1">
                    <a:lumMod val="65000"/>
                  </a:schemeClr>
                </a:solidFill>
                <a:latin typeface="Calibri Light" panose="020F0302020204030204" pitchFamily="34" charset="0"/>
              </a:rPr>
              <a:t>18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</a:rPr>
              <a:t>%</a:t>
            </a:r>
          </a:p>
        </p:txBody>
      </p:sp>
      <p:sp>
        <p:nvSpPr>
          <p:cNvPr id="51" name="71 Rectángulo"/>
          <p:cNvSpPr/>
          <p:nvPr/>
        </p:nvSpPr>
        <p:spPr>
          <a:xfrm>
            <a:off x="5331591" y="2010340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32%</a:t>
            </a:r>
          </a:p>
        </p:txBody>
      </p:sp>
      <p:sp>
        <p:nvSpPr>
          <p:cNvPr id="52" name="71 Rectángulo"/>
          <p:cNvSpPr/>
          <p:nvPr/>
        </p:nvSpPr>
        <p:spPr>
          <a:xfrm>
            <a:off x="5330549" y="1613107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38%</a:t>
            </a:r>
          </a:p>
        </p:txBody>
      </p:sp>
      <p:sp>
        <p:nvSpPr>
          <p:cNvPr id="53" name="71 Rectángulo"/>
          <p:cNvSpPr/>
          <p:nvPr/>
        </p:nvSpPr>
        <p:spPr>
          <a:xfrm>
            <a:off x="7224098" y="1238404"/>
            <a:ext cx="39946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7%</a:t>
            </a:r>
          </a:p>
        </p:txBody>
      </p:sp>
      <p:sp>
        <p:nvSpPr>
          <p:cNvPr id="54" name="71 Rectángulo"/>
          <p:cNvSpPr/>
          <p:nvPr/>
        </p:nvSpPr>
        <p:spPr>
          <a:xfrm>
            <a:off x="7136446" y="2442876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dirty="0">
                <a:solidFill>
                  <a:schemeClr val="bg1">
                    <a:lumMod val="65000"/>
                  </a:schemeClr>
                </a:solidFill>
                <a:latin typeface="Calibri Light" panose="020F0302020204030204" pitchFamily="34" charset="0"/>
              </a:rPr>
              <a:t>10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</a:rPr>
              <a:t>%</a:t>
            </a:r>
          </a:p>
        </p:txBody>
      </p:sp>
      <p:sp>
        <p:nvSpPr>
          <p:cNvPr id="55" name="71 Rectángulo"/>
          <p:cNvSpPr/>
          <p:nvPr/>
        </p:nvSpPr>
        <p:spPr>
          <a:xfrm>
            <a:off x="7164024" y="1972624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24%</a:t>
            </a:r>
          </a:p>
        </p:txBody>
      </p:sp>
      <p:sp>
        <p:nvSpPr>
          <p:cNvPr id="56" name="71 Rectángulo"/>
          <p:cNvSpPr/>
          <p:nvPr/>
        </p:nvSpPr>
        <p:spPr>
          <a:xfrm>
            <a:off x="7162982" y="1575391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51%</a:t>
            </a:r>
          </a:p>
        </p:txBody>
      </p:sp>
      <p:sp>
        <p:nvSpPr>
          <p:cNvPr id="57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 rot="16200000">
            <a:off x="119886" y="1796193"/>
            <a:ext cx="9923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gender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29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6012160" y="954798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2022/2023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aphicFrame>
        <p:nvGraphicFramePr>
          <p:cNvPr id="30" name="Tabla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8522396"/>
              </p:ext>
            </p:extLst>
          </p:nvPr>
        </p:nvGraphicFramePr>
        <p:xfrm>
          <a:off x="2029656" y="5477515"/>
          <a:ext cx="5518192" cy="3213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9548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4726911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321304"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Higher</a:t>
                      </a:r>
                      <a:endParaRPr lang="es-ES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Equal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Lower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Don´t</a:t>
                      </a:r>
                      <a:r>
                        <a:rPr lang="es-PE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work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32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71600" y="5855810"/>
            <a:ext cx="81724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Base</a:t>
            </a:r>
            <a:r>
              <a:rPr lang="en-US" sz="1100" dirty="0"/>
              <a:t>: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33866</a:t>
            </a:r>
            <a:r>
              <a:rPr lang="en-US" sz="1100" dirty="0">
                <a:solidFill>
                  <a:srgbClr val="FF0000"/>
                </a:solidFill>
              </a:rPr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cases. Female base: 16593 cases.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Base: 28721 cases. Female base: 14391 cases. </a:t>
            </a:r>
          </a:p>
        </p:txBody>
      </p:sp>
      <p:sp>
        <p:nvSpPr>
          <p:cNvPr id="33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858658" y="958334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2024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aphicFrame>
        <p:nvGraphicFramePr>
          <p:cNvPr id="34" name="33 Gráfico"/>
          <p:cNvGraphicFramePr/>
          <p:nvPr>
            <p:extLst>
              <p:ext uri="{D42A27DB-BD31-4B8C-83A1-F6EECF244321}">
                <p14:modId xmlns:p14="http://schemas.microsoft.com/office/powerpoint/2010/main" val="1854450083"/>
              </p:ext>
            </p:extLst>
          </p:nvPr>
        </p:nvGraphicFramePr>
        <p:xfrm>
          <a:off x="958033" y="3056066"/>
          <a:ext cx="3853681" cy="21501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5" name="69 Grupo"/>
          <p:cNvGrpSpPr/>
          <p:nvPr/>
        </p:nvGrpSpPr>
        <p:grpSpPr>
          <a:xfrm>
            <a:off x="1192764" y="1213284"/>
            <a:ext cx="1996605" cy="1724275"/>
            <a:chOff x="4206415" y="339686"/>
            <a:chExt cx="2897996" cy="2502720"/>
          </a:xfrm>
        </p:grpSpPr>
        <p:grpSp>
          <p:nvGrpSpPr>
            <p:cNvPr id="37" name="70 Grupo"/>
            <p:cNvGrpSpPr/>
            <p:nvPr/>
          </p:nvGrpSpPr>
          <p:grpSpPr>
            <a:xfrm>
              <a:off x="4206415" y="339686"/>
              <a:ext cx="2897996" cy="2502720"/>
              <a:chOff x="986302" y="3276300"/>
              <a:chExt cx="4176712" cy="3607023"/>
            </a:xfrm>
          </p:grpSpPr>
          <p:graphicFrame>
            <p:nvGraphicFramePr>
              <p:cNvPr id="58" name="Chart 3"/>
              <p:cNvGraphicFramePr/>
              <p:nvPr>
                <p:extLst>
                  <p:ext uri="{D42A27DB-BD31-4B8C-83A1-F6EECF244321}">
                    <p14:modId xmlns:p14="http://schemas.microsoft.com/office/powerpoint/2010/main" val="3293420007"/>
                  </p:ext>
                </p:extLst>
              </p:nvPr>
            </p:nvGraphicFramePr>
            <p:xfrm>
              <a:off x="986302" y="3368218"/>
              <a:ext cx="4176712" cy="3424771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7"/>
              </a:graphicData>
            </a:graphic>
          </p:graphicFrame>
          <p:sp>
            <p:nvSpPr>
              <p:cNvPr id="59" name="Freeform 6"/>
              <p:cNvSpPr/>
              <p:nvPr/>
            </p:nvSpPr>
            <p:spPr>
              <a:xfrm>
                <a:off x="2130678" y="3276300"/>
                <a:ext cx="1828799" cy="3607023"/>
              </a:xfrm>
              <a:custGeom>
                <a:avLst/>
                <a:gdLst>
                  <a:gd name="connsiteX0" fmla="*/ 727461 w 1828800"/>
                  <a:gd name="connsiteY0" fmla="*/ 959420 h 3781425"/>
                  <a:gd name="connsiteX1" fmla="*/ 668427 w 1828800"/>
                  <a:gd name="connsiteY1" fmla="*/ 969259 h 3781425"/>
                  <a:gd name="connsiteX2" fmla="*/ 612673 w 1828800"/>
                  <a:gd name="connsiteY2" fmla="*/ 988935 h 3781425"/>
                  <a:gd name="connsiteX3" fmla="*/ 563479 w 1828800"/>
                  <a:gd name="connsiteY3" fmla="*/ 1021730 h 3781425"/>
                  <a:gd name="connsiteX4" fmla="*/ 520844 w 1828800"/>
                  <a:gd name="connsiteY4" fmla="*/ 1064363 h 3781425"/>
                  <a:gd name="connsiteX5" fmla="*/ 484768 w 1828800"/>
                  <a:gd name="connsiteY5" fmla="*/ 1113555 h 3781425"/>
                  <a:gd name="connsiteX6" fmla="*/ 461810 w 1828800"/>
                  <a:gd name="connsiteY6" fmla="*/ 1159468 h 3781425"/>
                  <a:gd name="connsiteX7" fmla="*/ 248634 w 1828800"/>
                  <a:gd name="connsiteY7" fmla="*/ 1871112 h 3781425"/>
                  <a:gd name="connsiteX8" fmla="*/ 242074 w 1828800"/>
                  <a:gd name="connsiteY8" fmla="*/ 1913745 h 3781425"/>
                  <a:gd name="connsiteX9" fmla="*/ 245354 w 1828800"/>
                  <a:gd name="connsiteY9" fmla="*/ 1956378 h 3781425"/>
                  <a:gd name="connsiteX10" fmla="*/ 268311 w 1828800"/>
                  <a:gd name="connsiteY10" fmla="*/ 1985893 h 3781425"/>
                  <a:gd name="connsiteX11" fmla="*/ 297828 w 1828800"/>
                  <a:gd name="connsiteY11" fmla="*/ 2008849 h 3781425"/>
                  <a:gd name="connsiteX12" fmla="*/ 327345 w 1828800"/>
                  <a:gd name="connsiteY12" fmla="*/ 2015408 h 3781425"/>
                  <a:gd name="connsiteX13" fmla="*/ 369980 w 1828800"/>
                  <a:gd name="connsiteY13" fmla="*/ 2015408 h 3781425"/>
                  <a:gd name="connsiteX14" fmla="*/ 402777 w 1828800"/>
                  <a:gd name="connsiteY14" fmla="*/ 1992452 h 3781425"/>
                  <a:gd name="connsiteX15" fmla="*/ 432293 w 1828800"/>
                  <a:gd name="connsiteY15" fmla="*/ 1956378 h 3781425"/>
                  <a:gd name="connsiteX16" fmla="*/ 622512 w 1828800"/>
                  <a:gd name="connsiteY16" fmla="*/ 1300485 h 3781425"/>
                  <a:gd name="connsiteX17" fmla="*/ 674987 w 1828800"/>
                  <a:gd name="connsiteY17" fmla="*/ 1300485 h 3781425"/>
                  <a:gd name="connsiteX18" fmla="*/ 356862 w 1828800"/>
                  <a:gd name="connsiteY18" fmla="*/ 2415503 h 3781425"/>
                  <a:gd name="connsiteX19" fmla="*/ 658588 w 1828800"/>
                  <a:gd name="connsiteY19" fmla="*/ 2415503 h 3781425"/>
                  <a:gd name="connsiteX20" fmla="*/ 658588 w 1828800"/>
                  <a:gd name="connsiteY20" fmla="*/ 3291120 h 3781425"/>
                  <a:gd name="connsiteX21" fmla="*/ 674987 w 1828800"/>
                  <a:gd name="connsiteY21" fmla="*/ 3333753 h 3781425"/>
                  <a:gd name="connsiteX22" fmla="*/ 704503 w 1828800"/>
                  <a:gd name="connsiteY22" fmla="*/ 3356709 h 3781425"/>
                  <a:gd name="connsiteX23" fmla="*/ 740579 w 1828800"/>
                  <a:gd name="connsiteY23" fmla="*/ 3369827 h 3781425"/>
                  <a:gd name="connsiteX24" fmla="*/ 786494 w 1828800"/>
                  <a:gd name="connsiteY24" fmla="*/ 3369827 h 3781425"/>
                  <a:gd name="connsiteX25" fmla="*/ 825850 w 1828800"/>
                  <a:gd name="connsiteY25" fmla="*/ 3359989 h 3781425"/>
                  <a:gd name="connsiteX26" fmla="*/ 852087 w 1828800"/>
                  <a:gd name="connsiteY26" fmla="*/ 3337032 h 3781425"/>
                  <a:gd name="connsiteX27" fmla="*/ 871765 w 1828800"/>
                  <a:gd name="connsiteY27" fmla="*/ 3310797 h 3781425"/>
                  <a:gd name="connsiteX28" fmla="*/ 878324 w 1828800"/>
                  <a:gd name="connsiteY28" fmla="*/ 3274723 h 3781425"/>
                  <a:gd name="connsiteX29" fmla="*/ 878324 w 1828800"/>
                  <a:gd name="connsiteY29" fmla="*/ 2415503 h 3781425"/>
                  <a:gd name="connsiteX30" fmla="*/ 947197 w 1828800"/>
                  <a:gd name="connsiteY30" fmla="*/ 2415503 h 3781425"/>
                  <a:gd name="connsiteX31" fmla="*/ 947197 w 1828800"/>
                  <a:gd name="connsiteY31" fmla="*/ 3264884 h 3781425"/>
                  <a:gd name="connsiteX32" fmla="*/ 953756 w 1828800"/>
                  <a:gd name="connsiteY32" fmla="*/ 3310797 h 3781425"/>
                  <a:gd name="connsiteX33" fmla="*/ 970154 w 1828800"/>
                  <a:gd name="connsiteY33" fmla="*/ 3340312 h 3781425"/>
                  <a:gd name="connsiteX34" fmla="*/ 1002950 w 1828800"/>
                  <a:gd name="connsiteY34" fmla="*/ 3359989 h 3781425"/>
                  <a:gd name="connsiteX35" fmla="*/ 1032467 w 1828800"/>
                  <a:gd name="connsiteY35" fmla="*/ 3369827 h 3781425"/>
                  <a:gd name="connsiteX36" fmla="*/ 1088221 w 1828800"/>
                  <a:gd name="connsiteY36" fmla="*/ 3369827 h 3781425"/>
                  <a:gd name="connsiteX37" fmla="*/ 1127577 w 1828800"/>
                  <a:gd name="connsiteY37" fmla="*/ 3353430 h 3781425"/>
                  <a:gd name="connsiteX38" fmla="*/ 1150534 w 1828800"/>
                  <a:gd name="connsiteY38" fmla="*/ 3327194 h 3781425"/>
                  <a:gd name="connsiteX39" fmla="*/ 1166932 w 1828800"/>
                  <a:gd name="connsiteY39" fmla="*/ 3291120 h 3781425"/>
                  <a:gd name="connsiteX40" fmla="*/ 1170212 w 1828800"/>
                  <a:gd name="connsiteY40" fmla="*/ 3264884 h 3781425"/>
                  <a:gd name="connsiteX41" fmla="*/ 1170212 w 1828800"/>
                  <a:gd name="connsiteY41" fmla="*/ 2415503 h 3781425"/>
                  <a:gd name="connsiteX42" fmla="*/ 1471939 w 1828800"/>
                  <a:gd name="connsiteY42" fmla="*/ 2415503 h 3781425"/>
                  <a:gd name="connsiteX43" fmla="*/ 1147255 w 1828800"/>
                  <a:gd name="connsiteY43" fmla="*/ 1300485 h 3781425"/>
                  <a:gd name="connsiteX44" fmla="*/ 1203008 w 1828800"/>
                  <a:gd name="connsiteY44" fmla="*/ 1300485 h 3781425"/>
                  <a:gd name="connsiteX45" fmla="*/ 1396507 w 1828800"/>
                  <a:gd name="connsiteY45" fmla="*/ 1956378 h 3781425"/>
                  <a:gd name="connsiteX46" fmla="*/ 1419465 w 1828800"/>
                  <a:gd name="connsiteY46" fmla="*/ 1989172 h 3781425"/>
                  <a:gd name="connsiteX47" fmla="*/ 1455541 w 1828800"/>
                  <a:gd name="connsiteY47" fmla="*/ 2012129 h 3781425"/>
                  <a:gd name="connsiteX48" fmla="*/ 1488337 w 1828800"/>
                  <a:gd name="connsiteY48" fmla="*/ 2018687 h 3781425"/>
                  <a:gd name="connsiteX49" fmla="*/ 1527693 w 1828800"/>
                  <a:gd name="connsiteY49" fmla="*/ 2015408 h 3781425"/>
                  <a:gd name="connsiteX50" fmla="*/ 1557209 w 1828800"/>
                  <a:gd name="connsiteY50" fmla="*/ 1992452 h 3781425"/>
                  <a:gd name="connsiteX51" fmla="*/ 1576887 w 1828800"/>
                  <a:gd name="connsiteY51" fmla="*/ 1959657 h 3781425"/>
                  <a:gd name="connsiteX52" fmla="*/ 1586726 w 1828800"/>
                  <a:gd name="connsiteY52" fmla="*/ 1923583 h 3781425"/>
                  <a:gd name="connsiteX53" fmla="*/ 1586726 w 1828800"/>
                  <a:gd name="connsiteY53" fmla="*/ 1887509 h 3781425"/>
                  <a:gd name="connsiteX54" fmla="*/ 1393227 w 1828800"/>
                  <a:gd name="connsiteY54" fmla="*/ 1231616 h 3781425"/>
                  <a:gd name="connsiteX55" fmla="*/ 1370270 w 1828800"/>
                  <a:gd name="connsiteY55" fmla="*/ 1159468 h 3781425"/>
                  <a:gd name="connsiteX56" fmla="*/ 1344033 w 1828800"/>
                  <a:gd name="connsiteY56" fmla="*/ 1110276 h 3781425"/>
                  <a:gd name="connsiteX57" fmla="*/ 1301398 w 1828800"/>
                  <a:gd name="connsiteY57" fmla="*/ 1057804 h 3781425"/>
                  <a:gd name="connsiteX58" fmla="*/ 1268601 w 1828800"/>
                  <a:gd name="connsiteY58" fmla="*/ 1028289 h 3781425"/>
                  <a:gd name="connsiteX59" fmla="*/ 1216127 w 1828800"/>
                  <a:gd name="connsiteY59" fmla="*/ 992215 h 3781425"/>
                  <a:gd name="connsiteX60" fmla="*/ 1166932 w 1828800"/>
                  <a:gd name="connsiteY60" fmla="*/ 972538 h 3781425"/>
                  <a:gd name="connsiteX61" fmla="*/ 1124297 w 1828800"/>
                  <a:gd name="connsiteY61" fmla="*/ 959420 h 3781425"/>
                  <a:gd name="connsiteX62" fmla="*/ 909415 w 1828800"/>
                  <a:gd name="connsiteY62" fmla="*/ 411597 h 3781425"/>
                  <a:gd name="connsiteX63" fmla="*/ 670366 w 1828800"/>
                  <a:gd name="connsiteY63" fmla="*/ 644053 h 3781425"/>
                  <a:gd name="connsiteX64" fmla="*/ 909415 w 1828800"/>
                  <a:gd name="connsiteY64" fmla="*/ 879737 h 3781425"/>
                  <a:gd name="connsiteX65" fmla="*/ 1148463 w 1828800"/>
                  <a:gd name="connsiteY65" fmla="*/ 644053 h 3781425"/>
                  <a:gd name="connsiteX66" fmla="*/ 1078741 w 1828800"/>
                  <a:gd name="connsiteY66" fmla="*/ 479396 h 3781425"/>
                  <a:gd name="connsiteX67" fmla="*/ 909415 w 1828800"/>
                  <a:gd name="connsiteY67" fmla="*/ 411597 h 3781425"/>
                  <a:gd name="connsiteX68" fmla="*/ 0 w 1828800"/>
                  <a:gd name="connsiteY68" fmla="*/ 0 h 3781425"/>
                  <a:gd name="connsiteX69" fmla="*/ 1828800 w 1828800"/>
                  <a:gd name="connsiteY69" fmla="*/ 0 h 3781425"/>
                  <a:gd name="connsiteX70" fmla="*/ 1828800 w 1828800"/>
                  <a:gd name="connsiteY70" fmla="*/ 3781425 h 3781425"/>
                  <a:gd name="connsiteX71" fmla="*/ 0 w 1828800"/>
                  <a:gd name="connsiteY71" fmla="*/ 3781425 h 378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828800" h="3781425">
                    <a:moveTo>
                      <a:pt x="727461" y="959420"/>
                    </a:moveTo>
                    <a:lnTo>
                      <a:pt x="668427" y="969259"/>
                    </a:lnTo>
                    <a:lnTo>
                      <a:pt x="612673" y="988935"/>
                    </a:lnTo>
                    <a:lnTo>
                      <a:pt x="563479" y="1021730"/>
                    </a:lnTo>
                    <a:lnTo>
                      <a:pt x="520844" y="1064363"/>
                    </a:lnTo>
                    <a:lnTo>
                      <a:pt x="484768" y="1113555"/>
                    </a:lnTo>
                    <a:lnTo>
                      <a:pt x="461810" y="1159468"/>
                    </a:lnTo>
                    <a:lnTo>
                      <a:pt x="248634" y="1871112"/>
                    </a:lnTo>
                    <a:lnTo>
                      <a:pt x="242074" y="1913745"/>
                    </a:lnTo>
                    <a:lnTo>
                      <a:pt x="245354" y="1956378"/>
                    </a:lnTo>
                    <a:lnTo>
                      <a:pt x="268311" y="1985893"/>
                    </a:lnTo>
                    <a:lnTo>
                      <a:pt x="297828" y="2008849"/>
                    </a:lnTo>
                    <a:lnTo>
                      <a:pt x="327345" y="2015408"/>
                    </a:lnTo>
                    <a:lnTo>
                      <a:pt x="369980" y="2015408"/>
                    </a:lnTo>
                    <a:lnTo>
                      <a:pt x="402777" y="1992452"/>
                    </a:lnTo>
                    <a:lnTo>
                      <a:pt x="432293" y="1956378"/>
                    </a:lnTo>
                    <a:lnTo>
                      <a:pt x="622512" y="1300485"/>
                    </a:lnTo>
                    <a:lnTo>
                      <a:pt x="674987" y="1300485"/>
                    </a:lnTo>
                    <a:lnTo>
                      <a:pt x="356862" y="2415503"/>
                    </a:lnTo>
                    <a:lnTo>
                      <a:pt x="658588" y="2415503"/>
                    </a:lnTo>
                    <a:lnTo>
                      <a:pt x="658588" y="3291120"/>
                    </a:lnTo>
                    <a:lnTo>
                      <a:pt x="674987" y="3333753"/>
                    </a:lnTo>
                    <a:lnTo>
                      <a:pt x="704503" y="3356709"/>
                    </a:lnTo>
                    <a:lnTo>
                      <a:pt x="740579" y="3369827"/>
                    </a:lnTo>
                    <a:lnTo>
                      <a:pt x="786494" y="3369827"/>
                    </a:lnTo>
                    <a:lnTo>
                      <a:pt x="825850" y="3359989"/>
                    </a:lnTo>
                    <a:lnTo>
                      <a:pt x="852087" y="3337032"/>
                    </a:lnTo>
                    <a:lnTo>
                      <a:pt x="871765" y="3310797"/>
                    </a:lnTo>
                    <a:lnTo>
                      <a:pt x="878324" y="3274723"/>
                    </a:lnTo>
                    <a:lnTo>
                      <a:pt x="878324" y="2415503"/>
                    </a:lnTo>
                    <a:lnTo>
                      <a:pt x="947197" y="2415503"/>
                    </a:lnTo>
                    <a:lnTo>
                      <a:pt x="947197" y="3264884"/>
                    </a:lnTo>
                    <a:lnTo>
                      <a:pt x="953756" y="3310797"/>
                    </a:lnTo>
                    <a:lnTo>
                      <a:pt x="970154" y="3340312"/>
                    </a:lnTo>
                    <a:lnTo>
                      <a:pt x="1002950" y="3359989"/>
                    </a:lnTo>
                    <a:lnTo>
                      <a:pt x="1032467" y="3369827"/>
                    </a:lnTo>
                    <a:lnTo>
                      <a:pt x="1088221" y="3369827"/>
                    </a:lnTo>
                    <a:lnTo>
                      <a:pt x="1127577" y="3353430"/>
                    </a:lnTo>
                    <a:lnTo>
                      <a:pt x="1150534" y="3327194"/>
                    </a:lnTo>
                    <a:lnTo>
                      <a:pt x="1166932" y="3291120"/>
                    </a:lnTo>
                    <a:lnTo>
                      <a:pt x="1170212" y="3264884"/>
                    </a:lnTo>
                    <a:lnTo>
                      <a:pt x="1170212" y="2415503"/>
                    </a:lnTo>
                    <a:lnTo>
                      <a:pt x="1471939" y="2415503"/>
                    </a:lnTo>
                    <a:lnTo>
                      <a:pt x="1147255" y="1300485"/>
                    </a:lnTo>
                    <a:lnTo>
                      <a:pt x="1203008" y="1300485"/>
                    </a:lnTo>
                    <a:lnTo>
                      <a:pt x="1396507" y="1956378"/>
                    </a:lnTo>
                    <a:lnTo>
                      <a:pt x="1419465" y="1989172"/>
                    </a:lnTo>
                    <a:lnTo>
                      <a:pt x="1455541" y="2012129"/>
                    </a:lnTo>
                    <a:lnTo>
                      <a:pt x="1488337" y="2018687"/>
                    </a:lnTo>
                    <a:lnTo>
                      <a:pt x="1527693" y="2015408"/>
                    </a:lnTo>
                    <a:lnTo>
                      <a:pt x="1557209" y="1992452"/>
                    </a:lnTo>
                    <a:lnTo>
                      <a:pt x="1576887" y="1959657"/>
                    </a:lnTo>
                    <a:lnTo>
                      <a:pt x="1586726" y="1923583"/>
                    </a:lnTo>
                    <a:lnTo>
                      <a:pt x="1586726" y="1887509"/>
                    </a:lnTo>
                    <a:lnTo>
                      <a:pt x="1393227" y="1231616"/>
                    </a:lnTo>
                    <a:lnTo>
                      <a:pt x="1370270" y="1159468"/>
                    </a:lnTo>
                    <a:lnTo>
                      <a:pt x="1344033" y="1110276"/>
                    </a:lnTo>
                    <a:lnTo>
                      <a:pt x="1301398" y="1057804"/>
                    </a:lnTo>
                    <a:lnTo>
                      <a:pt x="1268601" y="1028289"/>
                    </a:lnTo>
                    <a:lnTo>
                      <a:pt x="1216127" y="992215"/>
                    </a:lnTo>
                    <a:lnTo>
                      <a:pt x="1166932" y="972538"/>
                    </a:lnTo>
                    <a:lnTo>
                      <a:pt x="1124297" y="959420"/>
                    </a:lnTo>
                    <a:close/>
                    <a:moveTo>
                      <a:pt x="909415" y="411597"/>
                    </a:moveTo>
                    <a:cubicBezTo>
                      <a:pt x="776610" y="411597"/>
                      <a:pt x="670366" y="514911"/>
                      <a:pt x="670366" y="644053"/>
                    </a:cubicBezTo>
                    <a:cubicBezTo>
                      <a:pt x="670366" y="776423"/>
                      <a:pt x="776610" y="879737"/>
                      <a:pt x="909415" y="879737"/>
                    </a:cubicBezTo>
                    <a:cubicBezTo>
                      <a:pt x="1038899" y="879737"/>
                      <a:pt x="1148463" y="776423"/>
                      <a:pt x="1148463" y="644053"/>
                    </a:cubicBezTo>
                    <a:cubicBezTo>
                      <a:pt x="1148463" y="582710"/>
                      <a:pt x="1121902" y="524596"/>
                      <a:pt x="1078741" y="479396"/>
                    </a:cubicBezTo>
                    <a:cubicBezTo>
                      <a:pt x="1032259" y="434197"/>
                      <a:pt x="972497" y="411597"/>
                      <a:pt x="909415" y="411597"/>
                    </a:cubicBezTo>
                    <a:close/>
                    <a:moveTo>
                      <a:pt x="0" y="0"/>
                    </a:moveTo>
                    <a:lnTo>
                      <a:pt x="1828800" y="0"/>
                    </a:lnTo>
                    <a:lnTo>
                      <a:pt x="1828800" y="3781425"/>
                    </a:lnTo>
                    <a:lnTo>
                      <a:pt x="0" y="378142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 Light" panose="020F0302020204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9" name="71 Rectángulo"/>
            <p:cNvSpPr/>
            <p:nvPr/>
          </p:nvSpPr>
          <p:spPr>
            <a:xfrm>
              <a:off x="4422107" y="1807256"/>
              <a:ext cx="268130" cy="42439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33A3D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60" name="75 Grupo"/>
          <p:cNvGrpSpPr/>
          <p:nvPr/>
        </p:nvGrpSpPr>
        <p:grpSpPr>
          <a:xfrm>
            <a:off x="2871610" y="1223825"/>
            <a:ext cx="1996604" cy="1713734"/>
            <a:chOff x="1146307" y="4038864"/>
            <a:chExt cx="1996604" cy="1713734"/>
          </a:xfrm>
        </p:grpSpPr>
        <p:graphicFrame>
          <p:nvGraphicFramePr>
            <p:cNvPr id="61" name="Chart 3"/>
            <p:cNvGraphicFramePr/>
            <p:nvPr>
              <p:extLst>
                <p:ext uri="{D42A27DB-BD31-4B8C-83A1-F6EECF244321}">
                  <p14:modId xmlns:p14="http://schemas.microsoft.com/office/powerpoint/2010/main" val="2390175095"/>
                </p:ext>
              </p:extLst>
            </p:nvPr>
          </p:nvGraphicFramePr>
          <p:xfrm>
            <a:off x="1146307" y="4055171"/>
            <a:ext cx="1996604" cy="16481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62" name="Freeform 7"/>
            <p:cNvSpPr/>
            <p:nvPr/>
          </p:nvSpPr>
          <p:spPr>
            <a:xfrm>
              <a:off x="1786630" y="4038864"/>
              <a:ext cx="874226" cy="1713734"/>
            </a:xfrm>
            <a:custGeom>
              <a:avLst/>
              <a:gdLst>
                <a:gd name="connsiteX0" fmla="*/ 1188369 w 1828800"/>
                <a:gd name="connsiteY0" fmla="*/ 949460 h 3781425"/>
                <a:gd name="connsiteX1" fmla="*/ 637132 w 1828800"/>
                <a:gd name="connsiteY1" fmla="*/ 952753 h 3781425"/>
                <a:gd name="connsiteX2" fmla="*/ 564514 w 1828800"/>
                <a:gd name="connsiteY2" fmla="*/ 962633 h 3781425"/>
                <a:gd name="connsiteX3" fmla="*/ 501799 w 1828800"/>
                <a:gd name="connsiteY3" fmla="*/ 988978 h 3781425"/>
                <a:gd name="connsiteX4" fmla="*/ 462189 w 1828800"/>
                <a:gd name="connsiteY4" fmla="*/ 1018616 h 3781425"/>
                <a:gd name="connsiteX5" fmla="*/ 432481 w 1828800"/>
                <a:gd name="connsiteY5" fmla="*/ 1051547 h 3781425"/>
                <a:gd name="connsiteX6" fmla="*/ 402774 w 1828800"/>
                <a:gd name="connsiteY6" fmla="*/ 1084478 h 3781425"/>
                <a:gd name="connsiteX7" fmla="*/ 373067 w 1828800"/>
                <a:gd name="connsiteY7" fmla="*/ 1140462 h 3781425"/>
                <a:gd name="connsiteX8" fmla="*/ 356563 w 1828800"/>
                <a:gd name="connsiteY8" fmla="*/ 1193152 h 3781425"/>
                <a:gd name="connsiteX9" fmla="*/ 349961 w 1828800"/>
                <a:gd name="connsiteY9" fmla="*/ 1245842 h 3781425"/>
                <a:gd name="connsiteX10" fmla="*/ 346660 w 1828800"/>
                <a:gd name="connsiteY10" fmla="*/ 2026313 h 3781425"/>
                <a:gd name="connsiteX11" fmla="*/ 356563 w 1828800"/>
                <a:gd name="connsiteY11" fmla="*/ 2069123 h 3781425"/>
                <a:gd name="connsiteX12" fmla="*/ 376368 w 1828800"/>
                <a:gd name="connsiteY12" fmla="*/ 2098762 h 3781425"/>
                <a:gd name="connsiteX13" fmla="*/ 406075 w 1828800"/>
                <a:gd name="connsiteY13" fmla="*/ 2121814 h 3781425"/>
                <a:gd name="connsiteX14" fmla="*/ 439083 w 1828800"/>
                <a:gd name="connsiteY14" fmla="*/ 2128400 h 3781425"/>
                <a:gd name="connsiteX15" fmla="*/ 478693 w 1828800"/>
                <a:gd name="connsiteY15" fmla="*/ 2128400 h 3781425"/>
                <a:gd name="connsiteX16" fmla="*/ 521604 w 1828800"/>
                <a:gd name="connsiteY16" fmla="*/ 2111934 h 3781425"/>
                <a:gd name="connsiteX17" fmla="*/ 541408 w 1828800"/>
                <a:gd name="connsiteY17" fmla="*/ 2082296 h 3781425"/>
                <a:gd name="connsiteX18" fmla="*/ 557913 w 1828800"/>
                <a:gd name="connsiteY18" fmla="*/ 2052658 h 3781425"/>
                <a:gd name="connsiteX19" fmla="*/ 557913 w 1828800"/>
                <a:gd name="connsiteY19" fmla="*/ 1331463 h 3781425"/>
                <a:gd name="connsiteX20" fmla="*/ 610726 w 1828800"/>
                <a:gd name="connsiteY20" fmla="*/ 1331463 h 3781425"/>
                <a:gd name="connsiteX21" fmla="*/ 610726 w 1828800"/>
                <a:gd name="connsiteY21" fmla="*/ 3264529 h 3781425"/>
                <a:gd name="connsiteX22" fmla="*/ 627230 w 1828800"/>
                <a:gd name="connsiteY22" fmla="*/ 3317219 h 3781425"/>
                <a:gd name="connsiteX23" fmla="*/ 647035 w 1828800"/>
                <a:gd name="connsiteY23" fmla="*/ 3340271 h 3781425"/>
                <a:gd name="connsiteX24" fmla="*/ 676742 w 1828800"/>
                <a:gd name="connsiteY24" fmla="*/ 3363322 h 3781425"/>
                <a:gd name="connsiteX25" fmla="*/ 699848 w 1828800"/>
                <a:gd name="connsiteY25" fmla="*/ 3373202 h 3781425"/>
                <a:gd name="connsiteX26" fmla="*/ 739457 w 1828800"/>
                <a:gd name="connsiteY26" fmla="*/ 3379788 h 3781425"/>
                <a:gd name="connsiteX27" fmla="*/ 782368 w 1828800"/>
                <a:gd name="connsiteY27" fmla="*/ 3379788 h 3781425"/>
                <a:gd name="connsiteX28" fmla="*/ 821978 w 1828800"/>
                <a:gd name="connsiteY28" fmla="*/ 3366616 h 3781425"/>
                <a:gd name="connsiteX29" fmla="*/ 851685 w 1828800"/>
                <a:gd name="connsiteY29" fmla="*/ 3340271 h 3781425"/>
                <a:gd name="connsiteX30" fmla="*/ 874791 w 1828800"/>
                <a:gd name="connsiteY30" fmla="*/ 3313926 h 3781425"/>
                <a:gd name="connsiteX31" fmla="*/ 887994 w 1828800"/>
                <a:gd name="connsiteY31" fmla="*/ 3277701 h 3781425"/>
                <a:gd name="connsiteX32" fmla="*/ 891295 w 1828800"/>
                <a:gd name="connsiteY32" fmla="*/ 3244770 h 3781425"/>
                <a:gd name="connsiteX33" fmla="*/ 887994 w 1828800"/>
                <a:gd name="connsiteY33" fmla="*/ 2118520 h 3781425"/>
                <a:gd name="connsiteX34" fmla="*/ 940807 w 1828800"/>
                <a:gd name="connsiteY34" fmla="*/ 2121814 h 3781425"/>
                <a:gd name="connsiteX35" fmla="*/ 940807 w 1828800"/>
                <a:gd name="connsiteY35" fmla="*/ 3244770 h 3781425"/>
                <a:gd name="connsiteX36" fmla="*/ 947409 w 1828800"/>
                <a:gd name="connsiteY36" fmla="*/ 3290874 h 3781425"/>
                <a:gd name="connsiteX37" fmla="*/ 960612 w 1828800"/>
                <a:gd name="connsiteY37" fmla="*/ 3320512 h 3781425"/>
                <a:gd name="connsiteX38" fmla="*/ 980417 w 1828800"/>
                <a:gd name="connsiteY38" fmla="*/ 3343564 h 3781425"/>
                <a:gd name="connsiteX39" fmla="*/ 1010124 w 1828800"/>
                <a:gd name="connsiteY39" fmla="*/ 3366616 h 3781425"/>
                <a:gd name="connsiteX40" fmla="*/ 1046433 w 1828800"/>
                <a:gd name="connsiteY40" fmla="*/ 3379788 h 3781425"/>
                <a:gd name="connsiteX41" fmla="*/ 1079442 w 1828800"/>
                <a:gd name="connsiteY41" fmla="*/ 3379788 h 3781425"/>
                <a:gd name="connsiteX42" fmla="*/ 1119051 w 1828800"/>
                <a:gd name="connsiteY42" fmla="*/ 3379788 h 3781425"/>
                <a:gd name="connsiteX43" fmla="*/ 1152060 w 1828800"/>
                <a:gd name="connsiteY43" fmla="*/ 3366616 h 3781425"/>
                <a:gd name="connsiteX44" fmla="*/ 1175165 w 1828800"/>
                <a:gd name="connsiteY44" fmla="*/ 3350150 h 3781425"/>
                <a:gd name="connsiteX45" fmla="*/ 1194970 w 1828800"/>
                <a:gd name="connsiteY45" fmla="*/ 3327098 h 3781425"/>
                <a:gd name="connsiteX46" fmla="*/ 1211474 w 1828800"/>
                <a:gd name="connsiteY46" fmla="*/ 3297460 h 3781425"/>
                <a:gd name="connsiteX47" fmla="*/ 1221377 w 1828800"/>
                <a:gd name="connsiteY47" fmla="*/ 3257942 h 3781425"/>
                <a:gd name="connsiteX48" fmla="*/ 1221377 w 1828800"/>
                <a:gd name="connsiteY48" fmla="*/ 1334756 h 3781425"/>
                <a:gd name="connsiteX49" fmla="*/ 1270889 w 1828800"/>
                <a:gd name="connsiteY49" fmla="*/ 1334756 h 3781425"/>
                <a:gd name="connsiteX50" fmla="*/ 1267588 w 1828800"/>
                <a:gd name="connsiteY50" fmla="*/ 2029606 h 3781425"/>
                <a:gd name="connsiteX51" fmla="*/ 1280791 w 1828800"/>
                <a:gd name="connsiteY51" fmla="*/ 2075710 h 3781425"/>
                <a:gd name="connsiteX52" fmla="*/ 1303897 w 1828800"/>
                <a:gd name="connsiteY52" fmla="*/ 2105348 h 3781425"/>
                <a:gd name="connsiteX53" fmla="*/ 1330304 w 1828800"/>
                <a:gd name="connsiteY53" fmla="*/ 2121814 h 3781425"/>
                <a:gd name="connsiteX54" fmla="*/ 1360011 w 1828800"/>
                <a:gd name="connsiteY54" fmla="*/ 2128400 h 3781425"/>
                <a:gd name="connsiteX55" fmla="*/ 1396320 w 1828800"/>
                <a:gd name="connsiteY55" fmla="*/ 2128400 h 3781425"/>
                <a:gd name="connsiteX56" fmla="*/ 1429328 w 1828800"/>
                <a:gd name="connsiteY56" fmla="*/ 2121814 h 3781425"/>
                <a:gd name="connsiteX57" fmla="*/ 1449133 w 1828800"/>
                <a:gd name="connsiteY57" fmla="*/ 2098762 h 3781425"/>
                <a:gd name="connsiteX58" fmla="*/ 1472239 w 1828800"/>
                <a:gd name="connsiteY58" fmla="*/ 2072417 h 3781425"/>
                <a:gd name="connsiteX59" fmla="*/ 1482141 w 1828800"/>
                <a:gd name="connsiteY59" fmla="*/ 2029606 h 3781425"/>
                <a:gd name="connsiteX60" fmla="*/ 1482141 w 1828800"/>
                <a:gd name="connsiteY60" fmla="*/ 1259014 h 3781425"/>
                <a:gd name="connsiteX61" fmla="*/ 1472239 w 1828800"/>
                <a:gd name="connsiteY61" fmla="*/ 1186565 h 3781425"/>
                <a:gd name="connsiteX62" fmla="*/ 1452434 w 1828800"/>
                <a:gd name="connsiteY62" fmla="*/ 1137168 h 3781425"/>
                <a:gd name="connsiteX63" fmla="*/ 1416125 w 1828800"/>
                <a:gd name="connsiteY63" fmla="*/ 1071306 h 3781425"/>
                <a:gd name="connsiteX64" fmla="*/ 1379816 w 1828800"/>
                <a:gd name="connsiteY64" fmla="*/ 1031788 h 3781425"/>
                <a:gd name="connsiteX65" fmla="*/ 1333604 w 1828800"/>
                <a:gd name="connsiteY65" fmla="*/ 995564 h 3781425"/>
                <a:gd name="connsiteX66" fmla="*/ 1290694 w 1828800"/>
                <a:gd name="connsiteY66" fmla="*/ 972512 h 3781425"/>
                <a:gd name="connsiteX67" fmla="*/ 1231279 w 1828800"/>
                <a:gd name="connsiteY67" fmla="*/ 952753 h 3781425"/>
                <a:gd name="connsiteX68" fmla="*/ 914398 w 1828800"/>
                <a:gd name="connsiteY68" fmla="*/ 401637 h 3781425"/>
                <a:gd name="connsiteX69" fmla="*/ 675349 w 1828800"/>
                <a:gd name="connsiteY69" fmla="*/ 640685 h 3781425"/>
                <a:gd name="connsiteX70" fmla="*/ 914398 w 1828800"/>
                <a:gd name="connsiteY70" fmla="*/ 879734 h 3781425"/>
                <a:gd name="connsiteX71" fmla="*/ 1153446 w 1828800"/>
                <a:gd name="connsiteY71" fmla="*/ 640685 h 3781425"/>
                <a:gd name="connsiteX72" fmla="*/ 1084679 w 1828800"/>
                <a:gd name="connsiteY72" fmla="*/ 470404 h 3781425"/>
                <a:gd name="connsiteX73" fmla="*/ 914398 w 1828800"/>
                <a:gd name="connsiteY73" fmla="*/ 401637 h 3781425"/>
                <a:gd name="connsiteX74" fmla="*/ 0 w 1828800"/>
                <a:gd name="connsiteY74" fmla="*/ 0 h 3781425"/>
                <a:gd name="connsiteX75" fmla="*/ 1828800 w 1828800"/>
                <a:gd name="connsiteY75" fmla="*/ 0 h 3781425"/>
                <a:gd name="connsiteX76" fmla="*/ 1828800 w 1828800"/>
                <a:gd name="connsiteY76" fmla="*/ 3781425 h 3781425"/>
                <a:gd name="connsiteX77" fmla="*/ 0 w 1828800"/>
                <a:gd name="connsiteY77" fmla="*/ 3781425 h 378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28800" h="3781425">
                  <a:moveTo>
                    <a:pt x="1188369" y="949460"/>
                  </a:moveTo>
                  <a:lnTo>
                    <a:pt x="637132" y="952753"/>
                  </a:lnTo>
                  <a:lnTo>
                    <a:pt x="564514" y="962633"/>
                  </a:lnTo>
                  <a:lnTo>
                    <a:pt x="501799" y="988978"/>
                  </a:lnTo>
                  <a:lnTo>
                    <a:pt x="462189" y="1018616"/>
                  </a:lnTo>
                  <a:lnTo>
                    <a:pt x="432481" y="1051547"/>
                  </a:lnTo>
                  <a:lnTo>
                    <a:pt x="402774" y="1084478"/>
                  </a:lnTo>
                  <a:lnTo>
                    <a:pt x="373067" y="1140462"/>
                  </a:lnTo>
                  <a:lnTo>
                    <a:pt x="356563" y="1193152"/>
                  </a:lnTo>
                  <a:lnTo>
                    <a:pt x="349961" y="1245842"/>
                  </a:lnTo>
                  <a:lnTo>
                    <a:pt x="346660" y="2026313"/>
                  </a:lnTo>
                  <a:lnTo>
                    <a:pt x="356563" y="2069123"/>
                  </a:lnTo>
                  <a:lnTo>
                    <a:pt x="376368" y="2098762"/>
                  </a:lnTo>
                  <a:lnTo>
                    <a:pt x="406075" y="2121814"/>
                  </a:lnTo>
                  <a:lnTo>
                    <a:pt x="439083" y="2128400"/>
                  </a:lnTo>
                  <a:lnTo>
                    <a:pt x="478693" y="2128400"/>
                  </a:lnTo>
                  <a:lnTo>
                    <a:pt x="521604" y="2111934"/>
                  </a:lnTo>
                  <a:lnTo>
                    <a:pt x="541408" y="2082296"/>
                  </a:lnTo>
                  <a:lnTo>
                    <a:pt x="557913" y="2052658"/>
                  </a:lnTo>
                  <a:lnTo>
                    <a:pt x="557913" y="1331463"/>
                  </a:lnTo>
                  <a:lnTo>
                    <a:pt x="610726" y="1331463"/>
                  </a:lnTo>
                  <a:lnTo>
                    <a:pt x="610726" y="3264529"/>
                  </a:lnTo>
                  <a:lnTo>
                    <a:pt x="627230" y="3317219"/>
                  </a:lnTo>
                  <a:lnTo>
                    <a:pt x="647035" y="3340271"/>
                  </a:lnTo>
                  <a:lnTo>
                    <a:pt x="676742" y="3363322"/>
                  </a:lnTo>
                  <a:lnTo>
                    <a:pt x="699848" y="3373202"/>
                  </a:lnTo>
                  <a:lnTo>
                    <a:pt x="739457" y="3379788"/>
                  </a:lnTo>
                  <a:lnTo>
                    <a:pt x="782368" y="3379788"/>
                  </a:lnTo>
                  <a:lnTo>
                    <a:pt x="821978" y="3366616"/>
                  </a:lnTo>
                  <a:lnTo>
                    <a:pt x="851685" y="3340271"/>
                  </a:lnTo>
                  <a:lnTo>
                    <a:pt x="874791" y="3313926"/>
                  </a:lnTo>
                  <a:lnTo>
                    <a:pt x="887994" y="3277701"/>
                  </a:lnTo>
                  <a:lnTo>
                    <a:pt x="891295" y="3244770"/>
                  </a:lnTo>
                  <a:lnTo>
                    <a:pt x="887994" y="2118520"/>
                  </a:lnTo>
                  <a:lnTo>
                    <a:pt x="940807" y="2121814"/>
                  </a:lnTo>
                  <a:lnTo>
                    <a:pt x="940807" y="3244770"/>
                  </a:lnTo>
                  <a:lnTo>
                    <a:pt x="947409" y="3290874"/>
                  </a:lnTo>
                  <a:lnTo>
                    <a:pt x="960612" y="3320512"/>
                  </a:lnTo>
                  <a:lnTo>
                    <a:pt x="980417" y="3343564"/>
                  </a:lnTo>
                  <a:lnTo>
                    <a:pt x="1010124" y="3366616"/>
                  </a:lnTo>
                  <a:lnTo>
                    <a:pt x="1046433" y="3379788"/>
                  </a:lnTo>
                  <a:lnTo>
                    <a:pt x="1079442" y="3379788"/>
                  </a:lnTo>
                  <a:lnTo>
                    <a:pt x="1119051" y="3379788"/>
                  </a:lnTo>
                  <a:lnTo>
                    <a:pt x="1152060" y="3366616"/>
                  </a:lnTo>
                  <a:lnTo>
                    <a:pt x="1175165" y="3350150"/>
                  </a:lnTo>
                  <a:lnTo>
                    <a:pt x="1194970" y="3327098"/>
                  </a:lnTo>
                  <a:lnTo>
                    <a:pt x="1211474" y="3297460"/>
                  </a:lnTo>
                  <a:lnTo>
                    <a:pt x="1221377" y="3257942"/>
                  </a:lnTo>
                  <a:lnTo>
                    <a:pt x="1221377" y="1334756"/>
                  </a:lnTo>
                  <a:lnTo>
                    <a:pt x="1270889" y="1334756"/>
                  </a:lnTo>
                  <a:lnTo>
                    <a:pt x="1267588" y="2029606"/>
                  </a:lnTo>
                  <a:lnTo>
                    <a:pt x="1280791" y="2075710"/>
                  </a:lnTo>
                  <a:lnTo>
                    <a:pt x="1303897" y="2105348"/>
                  </a:lnTo>
                  <a:lnTo>
                    <a:pt x="1330304" y="2121814"/>
                  </a:lnTo>
                  <a:lnTo>
                    <a:pt x="1360011" y="2128400"/>
                  </a:lnTo>
                  <a:lnTo>
                    <a:pt x="1396320" y="2128400"/>
                  </a:lnTo>
                  <a:lnTo>
                    <a:pt x="1429328" y="2121814"/>
                  </a:lnTo>
                  <a:lnTo>
                    <a:pt x="1449133" y="2098762"/>
                  </a:lnTo>
                  <a:lnTo>
                    <a:pt x="1472239" y="2072417"/>
                  </a:lnTo>
                  <a:lnTo>
                    <a:pt x="1482141" y="2029606"/>
                  </a:lnTo>
                  <a:lnTo>
                    <a:pt x="1482141" y="1259014"/>
                  </a:lnTo>
                  <a:lnTo>
                    <a:pt x="1472239" y="1186565"/>
                  </a:lnTo>
                  <a:lnTo>
                    <a:pt x="1452434" y="1137168"/>
                  </a:lnTo>
                  <a:lnTo>
                    <a:pt x="1416125" y="1071306"/>
                  </a:lnTo>
                  <a:lnTo>
                    <a:pt x="1379816" y="1031788"/>
                  </a:lnTo>
                  <a:lnTo>
                    <a:pt x="1333604" y="995564"/>
                  </a:lnTo>
                  <a:lnTo>
                    <a:pt x="1290694" y="972512"/>
                  </a:lnTo>
                  <a:lnTo>
                    <a:pt x="1231279" y="952753"/>
                  </a:lnTo>
                  <a:close/>
                  <a:moveTo>
                    <a:pt x="914398" y="401637"/>
                  </a:moveTo>
                  <a:cubicBezTo>
                    <a:pt x="783412" y="401637"/>
                    <a:pt x="675349" y="506425"/>
                    <a:pt x="675349" y="640685"/>
                  </a:cubicBezTo>
                  <a:cubicBezTo>
                    <a:pt x="675349" y="771671"/>
                    <a:pt x="783412" y="879734"/>
                    <a:pt x="914398" y="879734"/>
                  </a:cubicBezTo>
                  <a:cubicBezTo>
                    <a:pt x="1048658" y="879734"/>
                    <a:pt x="1153446" y="771671"/>
                    <a:pt x="1153446" y="640685"/>
                  </a:cubicBezTo>
                  <a:cubicBezTo>
                    <a:pt x="1153446" y="575193"/>
                    <a:pt x="1130524" y="516249"/>
                    <a:pt x="1084679" y="470404"/>
                  </a:cubicBezTo>
                  <a:cubicBezTo>
                    <a:pt x="1038834" y="424559"/>
                    <a:pt x="979890" y="401637"/>
                    <a:pt x="914398" y="401637"/>
                  </a:cubicBezTo>
                  <a:close/>
                  <a:moveTo>
                    <a:pt x="0" y="0"/>
                  </a:moveTo>
                  <a:lnTo>
                    <a:pt x="1828800" y="0"/>
                  </a:lnTo>
                  <a:lnTo>
                    <a:pt x="1828800" y="3781425"/>
                  </a:lnTo>
                  <a:lnTo>
                    <a:pt x="0" y="37814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0190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64" name="71 Rectángulo"/>
          <p:cNvSpPr/>
          <p:nvPr/>
        </p:nvSpPr>
        <p:spPr>
          <a:xfrm>
            <a:off x="1297253" y="1278620"/>
            <a:ext cx="39946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6%</a:t>
            </a:r>
          </a:p>
        </p:txBody>
      </p:sp>
      <p:sp>
        <p:nvSpPr>
          <p:cNvPr id="65" name="71 Rectángulo"/>
          <p:cNvSpPr/>
          <p:nvPr/>
        </p:nvSpPr>
        <p:spPr>
          <a:xfrm>
            <a:off x="1209601" y="2439047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16%</a:t>
            </a:r>
          </a:p>
        </p:txBody>
      </p:sp>
      <p:sp>
        <p:nvSpPr>
          <p:cNvPr id="66" name="71 Rectángulo"/>
          <p:cNvSpPr/>
          <p:nvPr/>
        </p:nvSpPr>
        <p:spPr>
          <a:xfrm>
            <a:off x="1237179" y="2050683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38%</a:t>
            </a:r>
          </a:p>
        </p:txBody>
      </p:sp>
      <p:sp>
        <p:nvSpPr>
          <p:cNvPr id="67" name="71 Rectángulo"/>
          <p:cNvSpPr/>
          <p:nvPr/>
        </p:nvSpPr>
        <p:spPr>
          <a:xfrm>
            <a:off x="1236137" y="1653450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35%</a:t>
            </a:r>
          </a:p>
        </p:txBody>
      </p:sp>
      <p:sp>
        <p:nvSpPr>
          <p:cNvPr id="68" name="71 Rectángulo"/>
          <p:cNvSpPr/>
          <p:nvPr/>
        </p:nvSpPr>
        <p:spPr>
          <a:xfrm>
            <a:off x="3101371" y="1254595"/>
            <a:ext cx="39946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9%</a:t>
            </a:r>
          </a:p>
        </p:txBody>
      </p:sp>
      <p:sp>
        <p:nvSpPr>
          <p:cNvPr id="69" name="71 Rectángulo"/>
          <p:cNvSpPr/>
          <p:nvPr/>
        </p:nvSpPr>
        <p:spPr>
          <a:xfrm>
            <a:off x="3058603" y="2496910"/>
            <a:ext cx="39946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9%</a:t>
            </a:r>
          </a:p>
        </p:txBody>
      </p:sp>
      <p:sp>
        <p:nvSpPr>
          <p:cNvPr id="70" name="71 Rectángulo"/>
          <p:cNvSpPr/>
          <p:nvPr/>
        </p:nvSpPr>
        <p:spPr>
          <a:xfrm>
            <a:off x="3041297" y="2026658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29%</a:t>
            </a:r>
          </a:p>
        </p:txBody>
      </p:sp>
      <p:sp>
        <p:nvSpPr>
          <p:cNvPr id="71" name="71 Rectángulo"/>
          <p:cNvSpPr/>
          <p:nvPr/>
        </p:nvSpPr>
        <p:spPr>
          <a:xfrm>
            <a:off x="3040255" y="1629425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47%</a:t>
            </a:r>
          </a:p>
        </p:txBody>
      </p:sp>
      <p:sp>
        <p:nvSpPr>
          <p:cNvPr id="63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Perception of women’s salary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cxnSp>
        <p:nvCxnSpPr>
          <p:cNvPr id="3" name="Conector recto 2"/>
          <p:cNvCxnSpPr/>
          <p:nvPr/>
        </p:nvCxnSpPr>
        <p:spPr>
          <a:xfrm flipV="1">
            <a:off x="1103341" y="2960387"/>
            <a:ext cx="7524069" cy="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76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071392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78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78538" y="3754104"/>
            <a:ext cx="247213" cy="479599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72" name="2 Rectángulo"/>
          <p:cNvSpPr/>
          <p:nvPr/>
        </p:nvSpPr>
        <p:spPr>
          <a:xfrm>
            <a:off x="1941249" y="278079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73" name="2 Rectángulo"/>
          <p:cNvSpPr/>
          <p:nvPr/>
        </p:nvSpPr>
        <p:spPr>
          <a:xfrm>
            <a:off x="3715642" y="278079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74" name="2 Rectángulo"/>
          <p:cNvSpPr/>
          <p:nvPr/>
        </p:nvSpPr>
        <p:spPr>
          <a:xfrm>
            <a:off x="6021908" y="2784689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75" name="2 Rectángulo"/>
          <p:cNvSpPr/>
          <p:nvPr/>
        </p:nvSpPr>
        <p:spPr>
          <a:xfrm>
            <a:off x="7829253" y="278079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79" name="2 Rectángulo"/>
          <p:cNvSpPr/>
          <p:nvPr/>
        </p:nvSpPr>
        <p:spPr>
          <a:xfrm>
            <a:off x="1094081" y="5144916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81" name="2 Rectángulo"/>
          <p:cNvSpPr/>
          <p:nvPr/>
        </p:nvSpPr>
        <p:spPr>
          <a:xfrm>
            <a:off x="1723775" y="514491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82" name="2 Rectángulo"/>
          <p:cNvSpPr/>
          <p:nvPr/>
        </p:nvSpPr>
        <p:spPr>
          <a:xfrm>
            <a:off x="2328788" y="514491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83" name="2 Rectángulo"/>
          <p:cNvSpPr/>
          <p:nvPr/>
        </p:nvSpPr>
        <p:spPr>
          <a:xfrm>
            <a:off x="2932906" y="514491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84" name="2 Rectángulo"/>
          <p:cNvSpPr/>
          <p:nvPr/>
        </p:nvSpPr>
        <p:spPr>
          <a:xfrm>
            <a:off x="3537024" y="5137202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85" name="2 Rectángulo"/>
          <p:cNvSpPr/>
          <p:nvPr/>
        </p:nvSpPr>
        <p:spPr>
          <a:xfrm>
            <a:off x="4175211" y="5130182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86" name="2 Rectángulo"/>
          <p:cNvSpPr/>
          <p:nvPr/>
        </p:nvSpPr>
        <p:spPr>
          <a:xfrm>
            <a:off x="5140946" y="514596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87" name="2 Rectángulo"/>
          <p:cNvSpPr/>
          <p:nvPr/>
        </p:nvSpPr>
        <p:spPr>
          <a:xfrm>
            <a:off x="5770640" y="514596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88" name="2 Rectángulo"/>
          <p:cNvSpPr/>
          <p:nvPr/>
        </p:nvSpPr>
        <p:spPr>
          <a:xfrm>
            <a:off x="6375653" y="514596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89" name="2 Rectángulo"/>
          <p:cNvSpPr/>
          <p:nvPr/>
        </p:nvSpPr>
        <p:spPr>
          <a:xfrm>
            <a:off x="6979771" y="514596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90" name="2 Rectángulo"/>
          <p:cNvSpPr/>
          <p:nvPr/>
        </p:nvSpPr>
        <p:spPr>
          <a:xfrm>
            <a:off x="7583889" y="513825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91" name="2 Rectángulo"/>
          <p:cNvSpPr/>
          <p:nvPr/>
        </p:nvSpPr>
        <p:spPr>
          <a:xfrm>
            <a:off x="8222076" y="513123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pic>
        <p:nvPicPr>
          <p:cNvPr id="80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071392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9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43400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94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8400078" y="260648"/>
            <a:ext cx="210765" cy="5248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5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3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51702" y="265402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1576653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" name="1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6491537"/>
              </p:ext>
            </p:extLst>
          </p:nvPr>
        </p:nvGraphicFramePr>
        <p:xfrm>
          <a:off x="4998293" y="1591746"/>
          <a:ext cx="4111427" cy="320340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11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62506"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No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/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Only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basic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8914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Primary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196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Secondary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School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0010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 University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80014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n-US" sz="12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Higher level of education (Masters, PHD, etc.)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5" name="14 Gráfico"/>
          <p:cNvGraphicFramePr/>
          <p:nvPr>
            <p:extLst>
              <p:ext uri="{D42A27DB-BD31-4B8C-83A1-F6EECF244321}">
                <p14:modId xmlns:p14="http://schemas.microsoft.com/office/powerpoint/2010/main" val="3693771881"/>
              </p:ext>
            </p:extLst>
          </p:nvPr>
        </p:nvGraphicFramePr>
        <p:xfrm>
          <a:off x="4876842" y="1767238"/>
          <a:ext cx="3652747" cy="3396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7" name="17 Grupo"/>
          <p:cNvGrpSpPr/>
          <p:nvPr/>
        </p:nvGrpSpPr>
        <p:grpSpPr>
          <a:xfrm>
            <a:off x="378221" y="990138"/>
            <a:ext cx="526208" cy="526208"/>
            <a:chOff x="2087108" y="618179"/>
            <a:chExt cx="869113" cy="869113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58" name="18 Lágrima"/>
            <p:cNvSpPr/>
            <p:nvPr/>
          </p:nvSpPr>
          <p:spPr>
            <a:xfrm rot="7948615">
              <a:off x="2087108" y="618179"/>
              <a:ext cx="869113" cy="869113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latin typeface="Calibri Light" panose="020F0302020204030204" pitchFamily="34" charset="0"/>
              </a:endParaRPr>
            </a:p>
          </p:txBody>
        </p:sp>
        <p:pic>
          <p:nvPicPr>
            <p:cNvPr id="66" name="19 Imagen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70205" y="845671"/>
              <a:ext cx="502918" cy="502918"/>
            </a:xfrm>
            <a:prstGeom prst="rect">
              <a:avLst/>
            </a:prstGeom>
            <a:grpFill/>
          </p:spPr>
        </p:pic>
      </p:grpSp>
      <p:sp>
        <p:nvSpPr>
          <p:cNvPr id="29" name="Rectángulo 28"/>
          <p:cNvSpPr/>
          <p:nvPr/>
        </p:nvSpPr>
        <p:spPr>
          <a:xfrm>
            <a:off x="2231408" y="6641190"/>
            <a:ext cx="6462463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 Light" panose="020F0302020204030204" pitchFamily="34" charset="0"/>
                <a:cs typeface="Calibri Light" panose="020F0302020204030204" pitchFamily="34" charset="0"/>
              </a:rPr>
              <a:t>The percentages corresponding to the option “Does not know/does not answer” have not been included </a:t>
            </a:r>
            <a:endParaRPr lang="en-US" sz="1100" dirty="0"/>
          </a:p>
        </p:txBody>
      </p:sp>
      <p:sp>
        <p:nvSpPr>
          <p:cNvPr id="20" name="Rectángulo 19"/>
          <p:cNvSpPr/>
          <p:nvPr/>
        </p:nvSpPr>
        <p:spPr>
          <a:xfrm>
            <a:off x="2231406" y="6239463"/>
            <a:ext cx="617443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Q7.Looking at your work place, do you think that women earn the same as the men, less than the men or more than the men? </a:t>
            </a:r>
            <a:endParaRPr lang="en-US" sz="1100" dirty="0"/>
          </a:p>
        </p:txBody>
      </p:sp>
      <p:graphicFrame>
        <p:nvGraphicFramePr>
          <p:cNvPr id="14" name="Tabla 13"/>
          <p:cNvGraphicFramePr>
            <a:graphicFrameLocks noGrp="1"/>
          </p:cNvGraphicFramePr>
          <p:nvPr/>
        </p:nvGraphicFramePr>
        <p:xfrm>
          <a:off x="1979712" y="5361886"/>
          <a:ext cx="5518192" cy="3213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9548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4726911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321304"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Higher</a:t>
                      </a:r>
                      <a:endParaRPr lang="es-ES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Equal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Lower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Don´t</a:t>
                      </a:r>
                      <a:r>
                        <a:rPr lang="es-PE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work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15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71600" y="5808576"/>
            <a:ext cx="81724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 cases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14391 cases. </a:t>
            </a:r>
          </a:p>
        </p:txBody>
      </p:sp>
      <p:sp>
        <p:nvSpPr>
          <p:cNvPr id="16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 rot="16200000">
            <a:off x="-181496" y="3287564"/>
            <a:ext cx="16456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education level</a:t>
            </a:r>
            <a:endParaRPr lang="es-PE" sz="1600" dirty="0">
              <a:latin typeface="Calibri Light" panose="020F0302020204030204" pitchFamily="34" charset="0"/>
            </a:endParaRPr>
          </a:p>
        </p:txBody>
      </p:sp>
      <p:graphicFrame>
        <p:nvGraphicFramePr>
          <p:cNvPr id="17" name="1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8504715"/>
              </p:ext>
            </p:extLst>
          </p:nvPr>
        </p:nvGraphicFramePr>
        <p:xfrm>
          <a:off x="978686" y="1583009"/>
          <a:ext cx="4111427" cy="320340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11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62506"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No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/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Only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basic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8914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Primary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196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Secondary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School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0010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 University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80014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n-US" sz="12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Higher level of education (Masters, PHD, etc.)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8" name="14 Gráfico"/>
          <p:cNvGraphicFramePr/>
          <p:nvPr>
            <p:extLst>
              <p:ext uri="{D42A27DB-BD31-4B8C-83A1-F6EECF244321}">
                <p14:modId xmlns:p14="http://schemas.microsoft.com/office/powerpoint/2010/main" val="1180083967"/>
              </p:ext>
            </p:extLst>
          </p:nvPr>
        </p:nvGraphicFramePr>
        <p:xfrm>
          <a:off x="857235" y="1758501"/>
          <a:ext cx="3652747" cy="3396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9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Perception of women’s salary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25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5434253" y="1102132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2022/2023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26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686490" y="1125617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2024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pic>
        <p:nvPicPr>
          <p:cNvPr id="27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3188617" y="96179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092280" y="96179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2 Rectángulo"/>
          <p:cNvSpPr/>
          <p:nvPr/>
        </p:nvSpPr>
        <p:spPr>
          <a:xfrm>
            <a:off x="4249896" y="206084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22" name="2 Rectángulo"/>
          <p:cNvSpPr/>
          <p:nvPr/>
        </p:nvSpPr>
        <p:spPr>
          <a:xfrm>
            <a:off x="4255857" y="271424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23" name="2 Rectángulo"/>
          <p:cNvSpPr/>
          <p:nvPr/>
        </p:nvSpPr>
        <p:spPr>
          <a:xfrm>
            <a:off x="4247224" y="332049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24" name="2 Rectángulo"/>
          <p:cNvSpPr/>
          <p:nvPr/>
        </p:nvSpPr>
        <p:spPr>
          <a:xfrm>
            <a:off x="4247224" y="393034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30" name="2 Rectángulo"/>
          <p:cNvSpPr/>
          <p:nvPr/>
        </p:nvSpPr>
        <p:spPr>
          <a:xfrm>
            <a:off x="4247224" y="460288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  <p:sp>
        <p:nvSpPr>
          <p:cNvPr id="31" name="2 Rectángulo"/>
          <p:cNvSpPr/>
          <p:nvPr/>
        </p:nvSpPr>
        <p:spPr>
          <a:xfrm>
            <a:off x="8377902" y="206084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32" name="2 Rectángulo"/>
          <p:cNvSpPr/>
          <p:nvPr/>
        </p:nvSpPr>
        <p:spPr>
          <a:xfrm>
            <a:off x="8383863" y="271424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33" name="2 Rectángulo"/>
          <p:cNvSpPr/>
          <p:nvPr/>
        </p:nvSpPr>
        <p:spPr>
          <a:xfrm>
            <a:off x="8375230" y="332049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34" name="2 Rectángulo"/>
          <p:cNvSpPr/>
          <p:nvPr/>
        </p:nvSpPr>
        <p:spPr>
          <a:xfrm>
            <a:off x="8375230" y="393034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35" name="2 Rectángulo"/>
          <p:cNvSpPr/>
          <p:nvPr/>
        </p:nvSpPr>
        <p:spPr>
          <a:xfrm>
            <a:off x="8375230" y="460288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</p:spTree>
    <p:extLst>
      <p:ext uri="{BB962C8B-B14F-4D97-AF65-F5344CB8AC3E}">
        <p14:creationId xmlns:p14="http://schemas.microsoft.com/office/powerpoint/2010/main" val="277190613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1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5395797"/>
              </p:ext>
            </p:extLst>
          </p:nvPr>
        </p:nvGraphicFramePr>
        <p:xfrm>
          <a:off x="4833709" y="1551994"/>
          <a:ext cx="3404954" cy="32315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049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91813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full (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include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self-employed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Part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-time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Unemployed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Student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8905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Housewife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Retired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/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Disabled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3" name="16 Gráfico"/>
          <p:cNvGraphicFramePr/>
          <p:nvPr>
            <p:extLst>
              <p:ext uri="{D42A27DB-BD31-4B8C-83A1-F6EECF244321}">
                <p14:modId xmlns:p14="http://schemas.microsoft.com/office/powerpoint/2010/main" val="3899820531"/>
              </p:ext>
            </p:extLst>
          </p:nvPr>
        </p:nvGraphicFramePr>
        <p:xfrm>
          <a:off x="4722867" y="1678838"/>
          <a:ext cx="3767997" cy="3454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1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5463469"/>
              </p:ext>
            </p:extLst>
          </p:nvPr>
        </p:nvGraphicFramePr>
        <p:xfrm>
          <a:off x="945437" y="1514470"/>
          <a:ext cx="3404954" cy="32315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049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91813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full (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include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self-employed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Part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-time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Unemployed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Student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8905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Housewife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521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Retired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/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Disabled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2" name="20 Lágrima"/>
          <p:cNvSpPr/>
          <p:nvPr/>
        </p:nvSpPr>
        <p:spPr>
          <a:xfrm rot="7948615">
            <a:off x="310608" y="940677"/>
            <a:ext cx="526208" cy="526208"/>
          </a:xfrm>
          <a:prstGeom prst="teardrop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latin typeface="Calibri Light" panose="020F0302020204030204" pitchFamily="34" charset="0"/>
            </a:endParaRPr>
          </a:p>
        </p:txBody>
      </p:sp>
      <p:pic>
        <p:nvPicPr>
          <p:cNvPr id="94" name="22 Imagen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1159" y="1037627"/>
            <a:ext cx="343267" cy="343267"/>
          </a:xfrm>
          <a:prstGeom prst="rect">
            <a:avLst/>
          </a:prstGeom>
        </p:spPr>
      </p:pic>
      <p:sp>
        <p:nvSpPr>
          <p:cNvPr id="29" name="Rectángulo 28"/>
          <p:cNvSpPr/>
          <p:nvPr/>
        </p:nvSpPr>
        <p:spPr>
          <a:xfrm>
            <a:off x="2231408" y="6641190"/>
            <a:ext cx="6462463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 Light" panose="020F0302020204030204" pitchFamily="34" charset="0"/>
                <a:cs typeface="Calibri Light" panose="020F0302020204030204" pitchFamily="34" charset="0"/>
              </a:rPr>
              <a:t>The percentages corresponding to the option “Does not know/does not answer” have not been included </a:t>
            </a:r>
            <a:endParaRPr lang="en-US" sz="1100" dirty="0"/>
          </a:p>
        </p:txBody>
      </p:sp>
      <p:sp>
        <p:nvSpPr>
          <p:cNvPr id="20" name="Rectángulo 19"/>
          <p:cNvSpPr/>
          <p:nvPr/>
        </p:nvSpPr>
        <p:spPr>
          <a:xfrm>
            <a:off x="2231406" y="6239463"/>
            <a:ext cx="617443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Q7.Looking at your work place, do you think that women earn the same as the men, less than the men or more than the men? </a:t>
            </a:r>
            <a:endParaRPr lang="en-US" sz="1100" dirty="0"/>
          </a:p>
        </p:txBody>
      </p:sp>
      <p:graphicFrame>
        <p:nvGraphicFramePr>
          <p:cNvPr id="13" name="Tabl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8460335"/>
              </p:ext>
            </p:extLst>
          </p:nvPr>
        </p:nvGraphicFramePr>
        <p:xfrm>
          <a:off x="2034305" y="5236738"/>
          <a:ext cx="5518192" cy="3213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9548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4726911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321304"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Higher</a:t>
                      </a:r>
                      <a:endParaRPr lang="es-ES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Equal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Lower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Don´t</a:t>
                      </a:r>
                      <a:r>
                        <a:rPr lang="es-PE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work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14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61030" y="5791569"/>
            <a:ext cx="81724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 cases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14391 cases.</a:t>
            </a:r>
          </a:p>
        </p:txBody>
      </p:sp>
      <p:sp>
        <p:nvSpPr>
          <p:cNvPr id="15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5434253" y="1102132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2022/2023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16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686490" y="1125617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 2024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18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 rot="16200000">
            <a:off x="-128721" y="3123364"/>
            <a:ext cx="14492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employment</a:t>
            </a:r>
            <a:endParaRPr lang="es-PE" sz="1600" dirty="0">
              <a:latin typeface="Calibri Light" panose="020F0302020204030204" pitchFamily="34" charset="0"/>
            </a:endParaRPr>
          </a:p>
        </p:txBody>
      </p:sp>
      <p:graphicFrame>
        <p:nvGraphicFramePr>
          <p:cNvPr id="21" name="16 Gráfico"/>
          <p:cNvGraphicFramePr/>
          <p:nvPr>
            <p:extLst>
              <p:ext uri="{D42A27DB-BD31-4B8C-83A1-F6EECF244321}">
                <p14:modId xmlns:p14="http://schemas.microsoft.com/office/powerpoint/2010/main" val="224844665"/>
              </p:ext>
            </p:extLst>
          </p:nvPr>
        </p:nvGraphicFramePr>
        <p:xfrm>
          <a:off x="813511" y="1642201"/>
          <a:ext cx="3767997" cy="3454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9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Perception of women’s salary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pic>
        <p:nvPicPr>
          <p:cNvPr id="24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3188617" y="96179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092280" y="96179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2 Rectángulo"/>
          <p:cNvSpPr/>
          <p:nvPr/>
        </p:nvSpPr>
        <p:spPr>
          <a:xfrm>
            <a:off x="3985340" y="171489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26" name="2 Rectángulo"/>
          <p:cNvSpPr/>
          <p:nvPr/>
        </p:nvSpPr>
        <p:spPr>
          <a:xfrm>
            <a:off x="3979489" y="224007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27" name="2 Rectángulo"/>
          <p:cNvSpPr/>
          <p:nvPr/>
        </p:nvSpPr>
        <p:spPr>
          <a:xfrm>
            <a:off x="3979489" y="278950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28" name="2 Rectángulo"/>
          <p:cNvSpPr/>
          <p:nvPr/>
        </p:nvSpPr>
        <p:spPr>
          <a:xfrm>
            <a:off x="3979489" y="331434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30" name="2 Rectángulo"/>
          <p:cNvSpPr/>
          <p:nvPr/>
        </p:nvSpPr>
        <p:spPr>
          <a:xfrm>
            <a:off x="3979489" y="383917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31" name="2 Rectángulo"/>
          <p:cNvSpPr/>
          <p:nvPr/>
        </p:nvSpPr>
        <p:spPr>
          <a:xfrm>
            <a:off x="3979489" y="4344862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32" name="2 Rectángulo"/>
          <p:cNvSpPr/>
          <p:nvPr/>
        </p:nvSpPr>
        <p:spPr>
          <a:xfrm>
            <a:off x="7921412" y="171489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33" name="2 Rectángulo"/>
          <p:cNvSpPr/>
          <p:nvPr/>
        </p:nvSpPr>
        <p:spPr>
          <a:xfrm>
            <a:off x="7915561" y="224007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34" name="2 Rectángulo"/>
          <p:cNvSpPr/>
          <p:nvPr/>
        </p:nvSpPr>
        <p:spPr>
          <a:xfrm>
            <a:off x="7915561" y="278950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35" name="2 Rectángulo"/>
          <p:cNvSpPr/>
          <p:nvPr/>
        </p:nvSpPr>
        <p:spPr>
          <a:xfrm>
            <a:off x="7915561" y="331434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36" name="2 Rectángulo"/>
          <p:cNvSpPr/>
          <p:nvPr/>
        </p:nvSpPr>
        <p:spPr>
          <a:xfrm>
            <a:off x="7915561" y="383917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37" name="2 Rectángulo"/>
          <p:cNvSpPr/>
          <p:nvPr/>
        </p:nvSpPr>
        <p:spPr>
          <a:xfrm>
            <a:off x="7915561" y="4344862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</p:spTree>
    <p:extLst>
      <p:ext uri="{BB962C8B-B14F-4D97-AF65-F5344CB8AC3E}">
        <p14:creationId xmlns:p14="http://schemas.microsoft.com/office/powerpoint/2010/main" val="288045873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1" name="Picture 3">
            <a:extLst>
              <a:ext uri="{FF2B5EF4-FFF2-40B4-BE49-F238E27FC236}">
                <a16:creationId xmlns:a16="http://schemas.microsoft.com/office/drawing/2014/main" id="{26893A23-3ADF-4AFB-B592-EDE13AB6FB9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8360" y="1350522"/>
            <a:ext cx="8194175" cy="4437647"/>
          </a:xfrm>
          <a:prstGeom prst="rect">
            <a:avLst/>
          </a:prstGeom>
        </p:spPr>
      </p:pic>
      <p:graphicFrame>
        <p:nvGraphicFramePr>
          <p:cNvPr id="1182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0647279"/>
              </p:ext>
            </p:extLst>
          </p:nvPr>
        </p:nvGraphicFramePr>
        <p:xfrm>
          <a:off x="4965267" y="2185847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83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81529643"/>
              </p:ext>
            </p:extLst>
          </p:nvPr>
        </p:nvGraphicFramePr>
        <p:xfrm>
          <a:off x="3249215" y="3183371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184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5490065"/>
              </p:ext>
            </p:extLst>
          </p:nvPr>
        </p:nvGraphicFramePr>
        <p:xfrm>
          <a:off x="6732239" y="3044872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85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95425650"/>
              </p:ext>
            </p:extLst>
          </p:nvPr>
        </p:nvGraphicFramePr>
        <p:xfrm>
          <a:off x="94418" y="2415481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86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2556584"/>
              </p:ext>
            </p:extLst>
          </p:nvPr>
        </p:nvGraphicFramePr>
        <p:xfrm>
          <a:off x="3343772" y="835697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188" name="3 CuadroTexto"/>
          <p:cNvSpPr txBox="1"/>
          <p:nvPr/>
        </p:nvSpPr>
        <p:spPr>
          <a:xfrm>
            <a:off x="1061786" y="3627581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89" name="3 CuadroTexto"/>
          <p:cNvSpPr txBox="1"/>
          <p:nvPr/>
        </p:nvSpPr>
        <p:spPr>
          <a:xfrm>
            <a:off x="4281319" y="204734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90" name="3 CuadroTexto"/>
          <p:cNvSpPr txBox="1"/>
          <p:nvPr/>
        </p:nvSpPr>
        <p:spPr>
          <a:xfrm>
            <a:off x="4181049" y="4384819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91" name="3 CuadroTexto"/>
          <p:cNvSpPr txBox="1"/>
          <p:nvPr/>
        </p:nvSpPr>
        <p:spPr>
          <a:xfrm>
            <a:off x="5879205" y="338644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92" name="3 CuadroTexto"/>
          <p:cNvSpPr txBox="1"/>
          <p:nvPr/>
        </p:nvSpPr>
        <p:spPr>
          <a:xfrm>
            <a:off x="7664073" y="424547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40" name="Rectángulo 39"/>
          <p:cNvSpPr/>
          <p:nvPr/>
        </p:nvSpPr>
        <p:spPr>
          <a:xfrm>
            <a:off x="2231408" y="6641190"/>
            <a:ext cx="6462463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 Light" panose="020F0302020204030204" pitchFamily="34" charset="0"/>
                <a:cs typeface="Calibri Light" panose="020F0302020204030204" pitchFamily="34" charset="0"/>
              </a:rPr>
              <a:t>The percentages corresponding to the option “Does not know/does not answer” have not been included </a:t>
            </a:r>
            <a:endParaRPr lang="en-US" sz="1100" dirty="0"/>
          </a:p>
        </p:txBody>
      </p:sp>
      <p:sp>
        <p:nvSpPr>
          <p:cNvPr id="20" name="Rectángulo 19"/>
          <p:cNvSpPr/>
          <p:nvPr/>
        </p:nvSpPr>
        <p:spPr>
          <a:xfrm>
            <a:off x="2231406" y="6239463"/>
            <a:ext cx="617443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Q7.Looking at your work place, do you think that women earn the same as the men, less than the men or more than the men? </a:t>
            </a:r>
            <a:endParaRPr lang="en-US" sz="1100" dirty="0"/>
          </a:p>
        </p:txBody>
      </p:sp>
      <p:sp>
        <p:nvSpPr>
          <p:cNvPr id="21" name="3 CuadroTexto"/>
          <p:cNvSpPr txBox="1"/>
          <p:nvPr/>
        </p:nvSpPr>
        <p:spPr>
          <a:xfrm>
            <a:off x="424302" y="903952"/>
            <a:ext cx="2563522" cy="738664"/>
          </a:xfrm>
          <a:prstGeom prst="rect">
            <a:avLst/>
          </a:prstGeom>
          <a:solidFill>
            <a:srgbClr val="F5F5F5"/>
          </a:solidFill>
        </p:spPr>
        <p:txBody>
          <a:bodyPr wrap="none" rtlCol="0">
            <a:spAutoFit/>
          </a:bodyPr>
          <a:lstStyle/>
          <a:p>
            <a:pPr algn="ctr"/>
            <a:r>
              <a:rPr lang="es-ES" sz="1400" b="1" dirty="0"/>
              <a:t>Global - </a:t>
            </a:r>
            <a:r>
              <a:rPr lang="es-ES" sz="1400" b="1" dirty="0" err="1"/>
              <a:t>Female</a:t>
            </a:r>
            <a:endParaRPr lang="es-ES" sz="1400" b="1" dirty="0">
              <a:solidFill>
                <a:schemeClr val="bg1">
                  <a:lumMod val="65000"/>
                </a:schemeClr>
              </a:solidFill>
            </a:endParaRPr>
          </a:p>
          <a:p>
            <a:pPr algn="ctr"/>
            <a:r>
              <a:rPr lang="es-PE" sz="1400" b="1" dirty="0"/>
              <a:t>2024 | </a:t>
            </a:r>
            <a:r>
              <a:rPr lang="es-PE" sz="1400" b="1" dirty="0">
                <a:solidFill>
                  <a:schemeClr val="accent6">
                    <a:lumMod val="75000"/>
                  </a:schemeClr>
                </a:solidFill>
              </a:rPr>
              <a:t>6%  </a:t>
            </a:r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35%  </a:t>
            </a:r>
            <a:r>
              <a:rPr lang="es-PE" sz="1400" b="1" dirty="0">
                <a:solidFill>
                  <a:schemeClr val="accent5"/>
                </a:solidFill>
              </a:rPr>
              <a:t>38%  </a:t>
            </a:r>
            <a:r>
              <a:rPr lang="es-PE" sz="1400" b="1" dirty="0">
                <a:solidFill>
                  <a:schemeClr val="bg1">
                    <a:lumMod val="65000"/>
                  </a:schemeClr>
                </a:solidFill>
              </a:rPr>
              <a:t>16%</a:t>
            </a:r>
          </a:p>
          <a:p>
            <a:pPr algn="ctr"/>
            <a:r>
              <a:rPr lang="es-PE" sz="1400" b="1" dirty="0"/>
              <a:t>2022/2023 | </a:t>
            </a:r>
            <a:r>
              <a:rPr lang="es-PE" sz="1400" b="1" dirty="0">
                <a:solidFill>
                  <a:schemeClr val="accent6">
                    <a:lumMod val="75000"/>
                  </a:schemeClr>
                </a:solidFill>
              </a:rPr>
              <a:t>5%  </a:t>
            </a:r>
            <a:r>
              <a:rPr lang="es-PE" sz="14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38%  </a:t>
            </a:r>
            <a:r>
              <a:rPr lang="es-PE" sz="1400" b="1" dirty="0">
                <a:solidFill>
                  <a:schemeClr val="accent5"/>
                </a:solidFill>
              </a:rPr>
              <a:t>32%  </a:t>
            </a:r>
            <a:r>
              <a:rPr lang="es-PE" sz="1400" b="1" dirty="0">
                <a:solidFill>
                  <a:schemeClr val="bg1">
                    <a:lumMod val="65000"/>
                  </a:schemeClr>
                </a:solidFill>
              </a:rPr>
              <a:t>18%</a:t>
            </a:r>
            <a:endParaRPr lang="es-ES" sz="1400" b="1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3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71600" y="5808576"/>
            <a:ext cx="81724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 cases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14391 cases. </a:t>
            </a:r>
          </a:p>
        </p:txBody>
      </p:sp>
      <p:graphicFrame>
        <p:nvGraphicFramePr>
          <p:cNvPr id="25" name="Tabla 24"/>
          <p:cNvGraphicFramePr>
            <a:graphicFrameLocks noGrp="1"/>
          </p:cNvGraphicFramePr>
          <p:nvPr/>
        </p:nvGraphicFramePr>
        <p:xfrm>
          <a:off x="3369536" y="376995"/>
          <a:ext cx="5518192" cy="3213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9548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4726911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321304"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Higher</a:t>
                      </a:r>
                      <a:endParaRPr lang="es-ES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Equal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Lower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Don´t</a:t>
                      </a:r>
                      <a:r>
                        <a:rPr lang="es-PE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work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5" name="Rectángulo 4"/>
          <p:cNvSpPr/>
          <p:nvPr/>
        </p:nvSpPr>
        <p:spPr>
          <a:xfrm>
            <a:off x="194561" y="4747617"/>
            <a:ext cx="22333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s-PE" sz="1200" b="1" dirty="0">
                <a:solidFill>
                  <a:prstClr val="black"/>
                </a:solidFill>
              </a:rPr>
              <a:t>2022/2023 | </a:t>
            </a:r>
            <a:r>
              <a:rPr lang="es-PE" sz="1200" b="1" dirty="0">
                <a:solidFill>
                  <a:srgbClr val="312A4B">
                    <a:lumMod val="75000"/>
                  </a:srgbClr>
                </a:solidFill>
              </a:rPr>
              <a:t>4%  </a:t>
            </a:r>
            <a:r>
              <a:rPr lang="es-PE" sz="1200" b="1" dirty="0">
                <a:solidFill>
                  <a:srgbClr val="312A4B">
                    <a:lumMod val="60000"/>
                    <a:lumOff val="40000"/>
                  </a:srgbClr>
                </a:solidFill>
              </a:rPr>
              <a:t>36%  </a:t>
            </a:r>
            <a:r>
              <a:rPr lang="es-PE" sz="1200" b="1" dirty="0">
                <a:solidFill>
                  <a:srgbClr val="D71920"/>
                </a:solidFill>
              </a:rPr>
              <a:t>44%  </a:t>
            </a:r>
            <a:r>
              <a:rPr lang="es-PE" sz="1200" b="1" dirty="0">
                <a:solidFill>
                  <a:prstClr val="white">
                    <a:lumMod val="65000"/>
                  </a:prstClr>
                </a:solidFill>
              </a:rPr>
              <a:t>10%</a:t>
            </a:r>
          </a:p>
        </p:txBody>
      </p:sp>
      <p:sp>
        <p:nvSpPr>
          <p:cNvPr id="28" name="Rectángulo 27"/>
          <p:cNvSpPr/>
          <p:nvPr/>
        </p:nvSpPr>
        <p:spPr>
          <a:xfrm>
            <a:off x="3610280" y="1234175"/>
            <a:ext cx="22333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s-PE" sz="1200" b="1" dirty="0">
                <a:solidFill>
                  <a:prstClr val="black"/>
                </a:solidFill>
              </a:rPr>
              <a:t>2022/2023 | </a:t>
            </a:r>
            <a:r>
              <a:rPr lang="es-PE" sz="1200" b="1" dirty="0">
                <a:solidFill>
                  <a:srgbClr val="312A4B">
                    <a:lumMod val="75000"/>
                  </a:srgbClr>
                </a:solidFill>
              </a:rPr>
              <a:t>5%  </a:t>
            </a:r>
            <a:r>
              <a:rPr lang="es-PE" sz="1200" b="1" dirty="0">
                <a:solidFill>
                  <a:srgbClr val="312A4B">
                    <a:lumMod val="60000"/>
                    <a:lumOff val="40000"/>
                  </a:srgbClr>
                </a:solidFill>
              </a:rPr>
              <a:t>35%  </a:t>
            </a:r>
            <a:r>
              <a:rPr lang="es-PE" sz="1200" b="1" dirty="0">
                <a:solidFill>
                  <a:srgbClr val="D71920"/>
                </a:solidFill>
              </a:rPr>
              <a:t>30%  </a:t>
            </a:r>
            <a:r>
              <a:rPr lang="es-PE" sz="1200" b="1" dirty="0">
                <a:solidFill>
                  <a:prstClr val="white">
                    <a:lumMod val="65000"/>
                  </a:prstClr>
                </a:solidFill>
              </a:rPr>
              <a:t>21%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3461572" y="5511170"/>
            <a:ext cx="231185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s-PE" sz="1200" b="1" dirty="0">
                <a:solidFill>
                  <a:prstClr val="black"/>
                </a:solidFill>
              </a:rPr>
              <a:t>2022/2023 | </a:t>
            </a:r>
            <a:r>
              <a:rPr lang="es-PE" sz="1200" b="1" dirty="0">
                <a:solidFill>
                  <a:srgbClr val="312A4B">
                    <a:lumMod val="75000"/>
                  </a:srgbClr>
                </a:solidFill>
              </a:rPr>
              <a:t>12%  </a:t>
            </a:r>
            <a:r>
              <a:rPr lang="es-PE" sz="1200" b="1" dirty="0">
                <a:solidFill>
                  <a:srgbClr val="312A4B">
                    <a:lumMod val="60000"/>
                    <a:lumOff val="40000"/>
                  </a:srgbClr>
                </a:solidFill>
              </a:rPr>
              <a:t>36%  </a:t>
            </a:r>
            <a:r>
              <a:rPr lang="es-PE" sz="1200" b="1" dirty="0">
                <a:solidFill>
                  <a:srgbClr val="D71920"/>
                </a:solidFill>
              </a:rPr>
              <a:t>27%  </a:t>
            </a:r>
            <a:r>
              <a:rPr lang="es-PE" sz="1200" b="1" dirty="0">
                <a:solidFill>
                  <a:prstClr val="white">
                    <a:lumMod val="65000"/>
                  </a:prstClr>
                </a:solidFill>
              </a:rPr>
              <a:t>15%</a:t>
            </a:r>
          </a:p>
        </p:txBody>
      </p:sp>
      <p:sp>
        <p:nvSpPr>
          <p:cNvPr id="30" name="Rectángulo 29"/>
          <p:cNvSpPr/>
          <p:nvPr/>
        </p:nvSpPr>
        <p:spPr>
          <a:xfrm>
            <a:off x="5630894" y="4538727"/>
            <a:ext cx="11498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s-PE" sz="1200" b="1" dirty="0">
                <a:solidFill>
                  <a:prstClr val="black"/>
                </a:solidFill>
              </a:rPr>
              <a:t>2022/2023 | </a:t>
            </a:r>
          </a:p>
          <a:p>
            <a:pPr lvl="0" algn="ctr"/>
            <a:r>
              <a:rPr lang="es-PE" sz="1200" b="1" dirty="0">
                <a:solidFill>
                  <a:srgbClr val="312A4B">
                    <a:lumMod val="75000"/>
                  </a:srgbClr>
                </a:solidFill>
              </a:rPr>
              <a:t>4%  </a:t>
            </a:r>
            <a:r>
              <a:rPr lang="es-PE" sz="1200" b="1" dirty="0">
                <a:solidFill>
                  <a:srgbClr val="312A4B">
                    <a:lumMod val="60000"/>
                    <a:lumOff val="40000"/>
                  </a:srgbClr>
                </a:solidFill>
              </a:rPr>
              <a:t>58%  </a:t>
            </a:r>
          </a:p>
          <a:p>
            <a:pPr lvl="0" algn="ctr"/>
            <a:r>
              <a:rPr lang="es-PE" sz="1200" b="1" dirty="0">
                <a:solidFill>
                  <a:srgbClr val="D71920"/>
                </a:solidFill>
              </a:rPr>
              <a:t>25%  </a:t>
            </a:r>
            <a:r>
              <a:rPr lang="es-PE" sz="1200" b="1" dirty="0">
                <a:solidFill>
                  <a:prstClr val="white">
                    <a:lumMod val="65000"/>
                  </a:prstClr>
                </a:solidFill>
              </a:rPr>
              <a:t>8%</a:t>
            </a:r>
          </a:p>
        </p:txBody>
      </p:sp>
      <p:sp>
        <p:nvSpPr>
          <p:cNvPr id="31" name="Rectángulo 30"/>
          <p:cNvSpPr/>
          <p:nvPr/>
        </p:nvSpPr>
        <p:spPr>
          <a:xfrm>
            <a:off x="6513289" y="5504516"/>
            <a:ext cx="22333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s-PE" sz="1200" b="1" dirty="0">
                <a:solidFill>
                  <a:prstClr val="black"/>
                </a:solidFill>
              </a:rPr>
              <a:t>2022/2023 | </a:t>
            </a:r>
            <a:r>
              <a:rPr lang="es-PE" sz="1200" b="1" dirty="0">
                <a:solidFill>
                  <a:srgbClr val="312A4B">
                    <a:lumMod val="75000"/>
                  </a:srgbClr>
                </a:solidFill>
              </a:rPr>
              <a:t>5%  </a:t>
            </a:r>
            <a:r>
              <a:rPr lang="es-PE" sz="1200" b="1" dirty="0">
                <a:solidFill>
                  <a:srgbClr val="312A4B">
                    <a:lumMod val="60000"/>
                    <a:lumOff val="40000"/>
                  </a:srgbClr>
                </a:solidFill>
              </a:rPr>
              <a:t>42%  </a:t>
            </a:r>
            <a:r>
              <a:rPr lang="es-PE" sz="1200" b="1" dirty="0">
                <a:solidFill>
                  <a:srgbClr val="D71920"/>
                </a:solidFill>
              </a:rPr>
              <a:t>25%  </a:t>
            </a:r>
            <a:r>
              <a:rPr lang="es-PE" sz="1200" b="1" dirty="0">
                <a:solidFill>
                  <a:prstClr val="white">
                    <a:lumMod val="65000"/>
                  </a:prstClr>
                </a:solidFill>
              </a:rPr>
              <a:t>24%</a:t>
            </a:r>
          </a:p>
        </p:txBody>
      </p:sp>
      <p:sp>
        <p:nvSpPr>
          <p:cNvPr id="27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Perception of women’s salary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pic>
        <p:nvPicPr>
          <p:cNvPr id="26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339752" y="404664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2 Rectángulo"/>
          <p:cNvSpPr/>
          <p:nvPr/>
        </p:nvSpPr>
        <p:spPr>
          <a:xfrm>
            <a:off x="2969906" y="1129186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33" name="2 Rectángulo"/>
          <p:cNvSpPr/>
          <p:nvPr/>
        </p:nvSpPr>
        <p:spPr>
          <a:xfrm>
            <a:off x="2982131" y="137079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34" name="2 Rectángulo"/>
          <p:cNvSpPr/>
          <p:nvPr/>
        </p:nvSpPr>
        <p:spPr>
          <a:xfrm>
            <a:off x="421449" y="4522471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35" name="2 Rectángulo"/>
          <p:cNvSpPr/>
          <p:nvPr/>
        </p:nvSpPr>
        <p:spPr>
          <a:xfrm>
            <a:off x="2341117" y="474761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36" name="2 Rectángulo"/>
          <p:cNvSpPr/>
          <p:nvPr/>
        </p:nvSpPr>
        <p:spPr>
          <a:xfrm>
            <a:off x="3786927" y="2984709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37" name="2 Rectángulo"/>
          <p:cNvSpPr/>
          <p:nvPr/>
        </p:nvSpPr>
        <p:spPr>
          <a:xfrm>
            <a:off x="3610280" y="528373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1%</a:t>
            </a:r>
            <a:endParaRPr lang="es-PE" sz="1000" i="1" dirty="0"/>
          </a:p>
        </p:txBody>
      </p:sp>
      <p:sp>
        <p:nvSpPr>
          <p:cNvPr id="38" name="2 Rectángulo"/>
          <p:cNvSpPr/>
          <p:nvPr/>
        </p:nvSpPr>
        <p:spPr>
          <a:xfrm>
            <a:off x="7105978" y="518505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  <p:sp>
        <p:nvSpPr>
          <p:cNvPr id="39" name="2 Rectángulo"/>
          <p:cNvSpPr/>
          <p:nvPr/>
        </p:nvSpPr>
        <p:spPr>
          <a:xfrm>
            <a:off x="5396000" y="4315669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41" name="2 Rectángulo"/>
          <p:cNvSpPr/>
          <p:nvPr/>
        </p:nvSpPr>
        <p:spPr>
          <a:xfrm>
            <a:off x="5637319" y="5525381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10%</a:t>
            </a:r>
            <a:endParaRPr lang="es-PE" sz="1000" i="1" dirty="0"/>
          </a:p>
        </p:txBody>
      </p:sp>
      <p:sp>
        <p:nvSpPr>
          <p:cNvPr id="42" name="2 Rectángulo"/>
          <p:cNvSpPr/>
          <p:nvPr/>
        </p:nvSpPr>
        <p:spPr>
          <a:xfrm>
            <a:off x="5961332" y="5103666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43" name="2 Rectángulo"/>
          <p:cNvSpPr/>
          <p:nvPr/>
        </p:nvSpPr>
        <p:spPr>
          <a:xfrm>
            <a:off x="5732279" y="123809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44" name="2 Rectángulo"/>
          <p:cNvSpPr/>
          <p:nvPr/>
        </p:nvSpPr>
        <p:spPr>
          <a:xfrm>
            <a:off x="8643382" y="550421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</p:spTree>
    <p:extLst>
      <p:ext uri="{BB962C8B-B14F-4D97-AF65-F5344CB8AC3E}">
        <p14:creationId xmlns:p14="http://schemas.microsoft.com/office/powerpoint/2010/main" val="279205190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/>
          <p:cNvSpPr/>
          <p:nvPr/>
        </p:nvSpPr>
        <p:spPr>
          <a:xfrm>
            <a:off x="2231408" y="6641190"/>
            <a:ext cx="6462463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 Light" panose="020F0302020204030204" pitchFamily="34" charset="0"/>
                <a:cs typeface="Calibri Light" panose="020F0302020204030204" pitchFamily="34" charset="0"/>
              </a:rPr>
              <a:t>The percentages corresponding to the option “Does not know/does not answer” have not been included </a:t>
            </a:r>
            <a:endParaRPr lang="en-US" sz="1100" dirty="0"/>
          </a:p>
        </p:txBody>
      </p:sp>
      <p:sp>
        <p:nvSpPr>
          <p:cNvPr id="20" name="Rectángulo 19"/>
          <p:cNvSpPr/>
          <p:nvPr/>
        </p:nvSpPr>
        <p:spPr>
          <a:xfrm>
            <a:off x="2231406" y="6239463"/>
            <a:ext cx="617443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Q7.Looking at your work place, do you think that women earn the same as the men, less than the men or more than the men? </a:t>
            </a:r>
            <a:endParaRPr lang="en-US" sz="1100" dirty="0"/>
          </a:p>
        </p:txBody>
      </p:sp>
      <p:sp>
        <p:nvSpPr>
          <p:cNvPr id="23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5424767" y="5619816"/>
            <a:ext cx="32412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 cases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14391 cases. </a:t>
            </a:r>
          </a:p>
        </p:txBody>
      </p:sp>
      <p:graphicFrame>
        <p:nvGraphicFramePr>
          <p:cNvPr id="25" name="Tabla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2903947"/>
              </p:ext>
            </p:extLst>
          </p:nvPr>
        </p:nvGraphicFramePr>
        <p:xfrm>
          <a:off x="3369536" y="376995"/>
          <a:ext cx="5518192" cy="3213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9548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4726911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321304"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Higher</a:t>
                      </a:r>
                      <a:endParaRPr lang="es-ES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Equal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Lower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F413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Don´t</a:t>
                      </a:r>
                      <a:r>
                        <a:rPr lang="es-PE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work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graphicFrame>
        <p:nvGraphicFramePr>
          <p:cNvPr id="1145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25197"/>
              </p:ext>
            </p:extLst>
          </p:nvPr>
        </p:nvGraphicFramePr>
        <p:xfrm>
          <a:off x="442021" y="725567"/>
          <a:ext cx="2936749" cy="487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67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Higher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Top</a:t>
                      </a:r>
                      <a:r>
                        <a:rPr lang="en-US" sz="1200" b="0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 16</a:t>
                      </a:r>
                      <a:endParaRPr lang="es-PE" sz="1400" b="0" dirty="0">
                        <a:latin typeface="Calibri Light" panose="020F03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73" name="43 Gráfico"/>
          <p:cNvGraphicFramePr/>
          <p:nvPr>
            <p:extLst>
              <p:ext uri="{D42A27DB-BD31-4B8C-83A1-F6EECF244321}">
                <p14:modId xmlns:p14="http://schemas.microsoft.com/office/powerpoint/2010/main" val="2329252144"/>
              </p:ext>
            </p:extLst>
          </p:nvPr>
        </p:nvGraphicFramePr>
        <p:xfrm>
          <a:off x="267684" y="1196751"/>
          <a:ext cx="2908652" cy="48911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7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Perception of women’s salary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grpSp>
        <p:nvGrpSpPr>
          <p:cNvPr id="13" name="Grupo 12"/>
          <p:cNvGrpSpPr/>
          <p:nvPr/>
        </p:nvGrpSpPr>
        <p:grpSpPr>
          <a:xfrm>
            <a:off x="3872701" y="1678387"/>
            <a:ext cx="5015027" cy="3311492"/>
            <a:chOff x="3872701" y="1903205"/>
            <a:chExt cx="5015027" cy="3311492"/>
          </a:xfrm>
        </p:grpSpPr>
        <p:grpSp>
          <p:nvGrpSpPr>
            <p:cNvPr id="1178" name="Group 1107"/>
            <p:cNvGrpSpPr>
              <a:grpSpLocks noChangeAspect="1"/>
            </p:cNvGrpSpPr>
            <p:nvPr/>
          </p:nvGrpSpPr>
          <p:grpSpPr bwMode="auto">
            <a:xfrm>
              <a:off x="7806029" y="4398464"/>
              <a:ext cx="914639" cy="816233"/>
              <a:chOff x="4133" y="2396"/>
              <a:chExt cx="709" cy="482"/>
            </a:xfrm>
            <a:solidFill>
              <a:srgbClr val="BFBFBF"/>
            </a:solidFill>
          </p:grpSpPr>
          <p:sp>
            <p:nvSpPr>
              <p:cNvPr id="2278" name="Freeform 1108"/>
              <p:cNvSpPr>
                <a:spLocks/>
              </p:cNvSpPr>
              <p:nvPr/>
            </p:nvSpPr>
            <p:spPr bwMode="auto">
              <a:xfrm>
                <a:off x="4438" y="2396"/>
                <a:ext cx="98" cy="82"/>
              </a:xfrm>
              <a:custGeom>
                <a:avLst/>
                <a:gdLst>
                  <a:gd name="T0" fmla="*/ 20 w 103"/>
                  <a:gd name="T1" fmla="*/ 66 h 86"/>
                  <a:gd name="T2" fmla="*/ 23 w 103"/>
                  <a:gd name="T3" fmla="*/ 63 h 86"/>
                  <a:gd name="T4" fmla="*/ 26 w 103"/>
                  <a:gd name="T5" fmla="*/ 60 h 86"/>
                  <a:gd name="T6" fmla="*/ 29 w 103"/>
                  <a:gd name="T7" fmla="*/ 55 h 86"/>
                  <a:gd name="T8" fmla="*/ 35 w 103"/>
                  <a:gd name="T9" fmla="*/ 53 h 86"/>
                  <a:gd name="T10" fmla="*/ 55 w 103"/>
                  <a:gd name="T11" fmla="*/ 60 h 86"/>
                  <a:gd name="T12" fmla="*/ 64 w 103"/>
                  <a:gd name="T13" fmla="*/ 70 h 86"/>
                  <a:gd name="T14" fmla="*/ 78 w 103"/>
                  <a:gd name="T15" fmla="*/ 82 h 86"/>
                  <a:gd name="T16" fmla="*/ 81 w 103"/>
                  <a:gd name="T17" fmla="*/ 82 h 86"/>
                  <a:gd name="T18" fmla="*/ 92 w 103"/>
                  <a:gd name="T19" fmla="*/ 84 h 86"/>
                  <a:gd name="T20" fmla="*/ 102 w 103"/>
                  <a:gd name="T21" fmla="*/ 86 h 86"/>
                  <a:gd name="T22" fmla="*/ 102 w 103"/>
                  <a:gd name="T23" fmla="*/ 86 h 86"/>
                  <a:gd name="T24" fmla="*/ 103 w 103"/>
                  <a:gd name="T25" fmla="*/ 86 h 86"/>
                  <a:gd name="T26" fmla="*/ 100 w 103"/>
                  <a:gd name="T27" fmla="*/ 83 h 86"/>
                  <a:gd name="T28" fmla="*/ 90 w 103"/>
                  <a:gd name="T29" fmla="*/ 74 h 86"/>
                  <a:gd name="T30" fmla="*/ 87 w 103"/>
                  <a:gd name="T31" fmla="*/ 73 h 86"/>
                  <a:gd name="T32" fmla="*/ 80 w 103"/>
                  <a:gd name="T33" fmla="*/ 70 h 86"/>
                  <a:gd name="T34" fmla="*/ 75 w 103"/>
                  <a:gd name="T35" fmla="*/ 61 h 86"/>
                  <a:gd name="T36" fmla="*/ 72 w 103"/>
                  <a:gd name="T37" fmla="*/ 55 h 86"/>
                  <a:gd name="T38" fmla="*/ 65 w 103"/>
                  <a:gd name="T39" fmla="*/ 45 h 86"/>
                  <a:gd name="T40" fmla="*/ 70 w 103"/>
                  <a:gd name="T41" fmla="*/ 42 h 86"/>
                  <a:gd name="T42" fmla="*/ 71 w 103"/>
                  <a:gd name="T43" fmla="*/ 42 h 86"/>
                  <a:gd name="T44" fmla="*/ 74 w 103"/>
                  <a:gd name="T45" fmla="*/ 41 h 86"/>
                  <a:gd name="T46" fmla="*/ 71 w 103"/>
                  <a:gd name="T47" fmla="*/ 38 h 86"/>
                  <a:gd name="T48" fmla="*/ 62 w 103"/>
                  <a:gd name="T49" fmla="*/ 34 h 86"/>
                  <a:gd name="T50" fmla="*/ 48 w 103"/>
                  <a:gd name="T51" fmla="*/ 24 h 86"/>
                  <a:gd name="T52" fmla="*/ 6 w 103"/>
                  <a:gd name="T53" fmla="*/ 2 h 86"/>
                  <a:gd name="T54" fmla="*/ 0 w 103"/>
                  <a:gd name="T55" fmla="*/ 0 h 86"/>
                  <a:gd name="T56" fmla="*/ 0 w 103"/>
                  <a:gd name="T57" fmla="*/ 68 h 86"/>
                  <a:gd name="T58" fmla="*/ 10 w 103"/>
                  <a:gd name="T59" fmla="*/ 71 h 86"/>
                  <a:gd name="T60" fmla="*/ 20 w 103"/>
                  <a:gd name="T61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3" h="86">
                    <a:moveTo>
                      <a:pt x="20" y="66"/>
                    </a:moveTo>
                    <a:cubicBezTo>
                      <a:pt x="20" y="65"/>
                      <a:pt x="21" y="63"/>
                      <a:pt x="23" y="63"/>
                    </a:cubicBezTo>
                    <a:cubicBezTo>
                      <a:pt x="24" y="63"/>
                      <a:pt x="25" y="61"/>
                      <a:pt x="26" y="60"/>
                    </a:cubicBezTo>
                    <a:cubicBezTo>
                      <a:pt x="26" y="58"/>
                      <a:pt x="27" y="57"/>
                      <a:pt x="29" y="55"/>
                    </a:cubicBezTo>
                    <a:cubicBezTo>
                      <a:pt x="30" y="54"/>
                      <a:pt x="32" y="53"/>
                      <a:pt x="35" y="53"/>
                    </a:cubicBezTo>
                    <a:cubicBezTo>
                      <a:pt x="41" y="53"/>
                      <a:pt x="50" y="56"/>
                      <a:pt x="55" y="60"/>
                    </a:cubicBezTo>
                    <a:cubicBezTo>
                      <a:pt x="58" y="63"/>
                      <a:pt x="61" y="66"/>
                      <a:pt x="64" y="70"/>
                    </a:cubicBezTo>
                    <a:cubicBezTo>
                      <a:pt x="69" y="76"/>
                      <a:pt x="74" y="83"/>
                      <a:pt x="78" y="82"/>
                    </a:cubicBezTo>
                    <a:cubicBezTo>
                      <a:pt x="79" y="82"/>
                      <a:pt x="80" y="82"/>
                      <a:pt x="81" y="82"/>
                    </a:cubicBezTo>
                    <a:cubicBezTo>
                      <a:pt x="85" y="82"/>
                      <a:pt x="89" y="83"/>
                      <a:pt x="92" y="84"/>
                    </a:cubicBezTo>
                    <a:cubicBezTo>
                      <a:pt x="96" y="85"/>
                      <a:pt x="99" y="86"/>
                      <a:pt x="102" y="86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03" y="85"/>
                      <a:pt x="101" y="84"/>
                      <a:pt x="100" y="83"/>
                    </a:cubicBezTo>
                    <a:cubicBezTo>
                      <a:pt x="100" y="83"/>
                      <a:pt x="90" y="79"/>
                      <a:pt x="90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5" y="72"/>
                      <a:pt x="82" y="71"/>
                      <a:pt x="80" y="70"/>
                    </a:cubicBezTo>
                    <a:cubicBezTo>
                      <a:pt x="77" y="68"/>
                      <a:pt x="76" y="64"/>
                      <a:pt x="75" y="61"/>
                    </a:cubicBezTo>
                    <a:cubicBezTo>
                      <a:pt x="75" y="58"/>
                      <a:pt x="74" y="56"/>
                      <a:pt x="72" y="55"/>
                    </a:cubicBezTo>
                    <a:cubicBezTo>
                      <a:pt x="68" y="53"/>
                      <a:pt x="65" y="49"/>
                      <a:pt x="65" y="45"/>
                    </a:cubicBezTo>
                    <a:cubicBezTo>
                      <a:pt x="66" y="44"/>
                      <a:pt x="66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3" y="42"/>
                      <a:pt x="74" y="42"/>
                      <a:pt x="74" y="41"/>
                    </a:cubicBezTo>
                    <a:cubicBezTo>
                      <a:pt x="74" y="41"/>
                      <a:pt x="74" y="40"/>
                      <a:pt x="71" y="38"/>
                    </a:cubicBezTo>
                    <a:cubicBezTo>
                      <a:pt x="70" y="37"/>
                      <a:pt x="66" y="35"/>
                      <a:pt x="62" y="34"/>
                    </a:cubicBezTo>
                    <a:cubicBezTo>
                      <a:pt x="56" y="32"/>
                      <a:pt x="49" y="30"/>
                      <a:pt x="48" y="24"/>
                    </a:cubicBezTo>
                    <a:cubicBezTo>
                      <a:pt x="48" y="20"/>
                      <a:pt x="21" y="5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" y="69"/>
                      <a:pt x="6" y="70"/>
                      <a:pt x="10" y="71"/>
                    </a:cubicBezTo>
                    <a:cubicBezTo>
                      <a:pt x="18" y="71"/>
                      <a:pt x="19" y="68"/>
                      <a:pt x="20" y="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9" name="Freeform 1109"/>
              <p:cNvSpPr>
                <a:spLocks/>
              </p:cNvSpPr>
              <p:nvPr/>
            </p:nvSpPr>
            <p:spPr bwMode="auto">
              <a:xfrm>
                <a:off x="4133" y="2483"/>
                <a:ext cx="437" cy="328"/>
              </a:xfrm>
              <a:custGeom>
                <a:avLst/>
                <a:gdLst>
                  <a:gd name="T0" fmla="*/ 452 w 456"/>
                  <a:gd name="T1" fmla="*/ 176 h 342"/>
                  <a:gd name="T2" fmla="*/ 430 w 456"/>
                  <a:gd name="T3" fmla="*/ 154 h 342"/>
                  <a:gd name="T4" fmla="*/ 423 w 456"/>
                  <a:gd name="T5" fmla="*/ 138 h 342"/>
                  <a:gd name="T6" fmla="*/ 415 w 456"/>
                  <a:gd name="T7" fmla="*/ 138 h 342"/>
                  <a:gd name="T8" fmla="*/ 377 w 456"/>
                  <a:gd name="T9" fmla="*/ 99 h 342"/>
                  <a:gd name="T10" fmla="*/ 363 w 456"/>
                  <a:gd name="T11" fmla="*/ 63 h 342"/>
                  <a:gd name="T12" fmla="*/ 352 w 456"/>
                  <a:gd name="T13" fmla="*/ 42 h 342"/>
                  <a:gd name="T14" fmla="*/ 333 w 456"/>
                  <a:gd name="T15" fmla="*/ 3 h 342"/>
                  <a:gd name="T16" fmla="*/ 323 w 456"/>
                  <a:gd name="T17" fmla="*/ 29 h 342"/>
                  <a:gd name="T18" fmla="*/ 317 w 456"/>
                  <a:gd name="T19" fmla="*/ 70 h 342"/>
                  <a:gd name="T20" fmla="*/ 284 w 456"/>
                  <a:gd name="T21" fmla="*/ 70 h 342"/>
                  <a:gd name="T22" fmla="*/ 254 w 456"/>
                  <a:gd name="T23" fmla="*/ 49 h 342"/>
                  <a:gd name="T24" fmla="*/ 254 w 456"/>
                  <a:gd name="T25" fmla="*/ 32 h 342"/>
                  <a:gd name="T26" fmla="*/ 266 w 456"/>
                  <a:gd name="T27" fmla="*/ 17 h 342"/>
                  <a:gd name="T28" fmla="*/ 261 w 456"/>
                  <a:gd name="T29" fmla="*/ 20 h 342"/>
                  <a:gd name="T30" fmla="*/ 249 w 456"/>
                  <a:gd name="T31" fmla="*/ 18 h 342"/>
                  <a:gd name="T32" fmla="*/ 206 w 456"/>
                  <a:gd name="T33" fmla="*/ 17 h 342"/>
                  <a:gd name="T34" fmla="*/ 196 w 456"/>
                  <a:gd name="T35" fmla="*/ 24 h 342"/>
                  <a:gd name="T36" fmla="*/ 188 w 456"/>
                  <a:gd name="T37" fmla="*/ 45 h 342"/>
                  <a:gd name="T38" fmla="*/ 175 w 456"/>
                  <a:gd name="T39" fmla="*/ 51 h 342"/>
                  <a:gd name="T40" fmla="*/ 162 w 456"/>
                  <a:gd name="T41" fmla="*/ 41 h 342"/>
                  <a:gd name="T42" fmla="*/ 146 w 456"/>
                  <a:gd name="T43" fmla="*/ 42 h 342"/>
                  <a:gd name="T44" fmla="*/ 136 w 456"/>
                  <a:gd name="T45" fmla="*/ 45 h 342"/>
                  <a:gd name="T46" fmla="*/ 128 w 456"/>
                  <a:gd name="T47" fmla="*/ 62 h 342"/>
                  <a:gd name="T48" fmla="*/ 122 w 456"/>
                  <a:gd name="T49" fmla="*/ 69 h 342"/>
                  <a:gd name="T50" fmla="*/ 110 w 456"/>
                  <a:gd name="T51" fmla="*/ 68 h 342"/>
                  <a:gd name="T52" fmla="*/ 73 w 456"/>
                  <a:gd name="T53" fmla="*/ 107 h 342"/>
                  <a:gd name="T54" fmla="*/ 46 w 456"/>
                  <a:gd name="T55" fmla="*/ 117 h 342"/>
                  <a:gd name="T56" fmla="*/ 15 w 456"/>
                  <a:gd name="T57" fmla="*/ 131 h 342"/>
                  <a:gd name="T58" fmla="*/ 8 w 456"/>
                  <a:gd name="T59" fmla="*/ 132 h 342"/>
                  <a:gd name="T60" fmla="*/ 11 w 456"/>
                  <a:gd name="T61" fmla="*/ 182 h 342"/>
                  <a:gd name="T62" fmla="*/ 4 w 456"/>
                  <a:gd name="T63" fmla="*/ 186 h 342"/>
                  <a:gd name="T64" fmla="*/ 30 w 456"/>
                  <a:gd name="T65" fmla="*/ 255 h 342"/>
                  <a:gd name="T66" fmla="*/ 23 w 456"/>
                  <a:gd name="T67" fmla="*/ 279 h 342"/>
                  <a:gd name="T68" fmla="*/ 53 w 456"/>
                  <a:gd name="T69" fmla="*/ 289 h 342"/>
                  <a:gd name="T70" fmla="*/ 84 w 456"/>
                  <a:gd name="T71" fmla="*/ 274 h 342"/>
                  <a:gd name="T72" fmla="*/ 136 w 456"/>
                  <a:gd name="T73" fmla="*/ 258 h 342"/>
                  <a:gd name="T74" fmla="*/ 202 w 456"/>
                  <a:gd name="T75" fmla="*/ 244 h 342"/>
                  <a:gd name="T76" fmla="*/ 229 w 456"/>
                  <a:gd name="T77" fmla="*/ 252 h 342"/>
                  <a:gd name="T78" fmla="*/ 239 w 456"/>
                  <a:gd name="T79" fmla="*/ 266 h 342"/>
                  <a:gd name="T80" fmla="*/ 253 w 456"/>
                  <a:gd name="T81" fmla="*/ 288 h 342"/>
                  <a:gd name="T82" fmla="*/ 281 w 456"/>
                  <a:gd name="T83" fmla="*/ 263 h 342"/>
                  <a:gd name="T84" fmla="*/ 276 w 456"/>
                  <a:gd name="T85" fmla="*/ 289 h 342"/>
                  <a:gd name="T86" fmla="*/ 287 w 456"/>
                  <a:gd name="T87" fmla="*/ 296 h 342"/>
                  <a:gd name="T88" fmla="*/ 303 w 456"/>
                  <a:gd name="T89" fmla="*/ 314 h 342"/>
                  <a:gd name="T90" fmla="*/ 344 w 456"/>
                  <a:gd name="T91" fmla="*/ 339 h 342"/>
                  <a:gd name="T92" fmla="*/ 364 w 456"/>
                  <a:gd name="T93" fmla="*/ 331 h 342"/>
                  <a:gd name="T94" fmla="*/ 381 w 456"/>
                  <a:gd name="T95" fmla="*/ 337 h 342"/>
                  <a:gd name="T96" fmla="*/ 417 w 456"/>
                  <a:gd name="T97" fmla="*/ 303 h 342"/>
                  <a:gd name="T98" fmla="*/ 448 w 456"/>
                  <a:gd name="T99" fmla="*/ 246 h 342"/>
                  <a:gd name="T100" fmla="*/ 455 w 456"/>
                  <a:gd name="T101" fmla="*/ 20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6" h="342">
                    <a:moveTo>
                      <a:pt x="456" y="201"/>
                    </a:moveTo>
                    <a:cubicBezTo>
                      <a:pt x="456" y="201"/>
                      <a:pt x="455" y="198"/>
                      <a:pt x="455" y="197"/>
                    </a:cubicBezTo>
                    <a:cubicBezTo>
                      <a:pt x="454" y="197"/>
                      <a:pt x="454" y="197"/>
                      <a:pt x="454" y="197"/>
                    </a:cubicBezTo>
                    <a:cubicBezTo>
                      <a:pt x="453" y="197"/>
                      <a:pt x="453" y="196"/>
                      <a:pt x="452" y="196"/>
                    </a:cubicBezTo>
                    <a:cubicBezTo>
                      <a:pt x="450" y="193"/>
                      <a:pt x="451" y="180"/>
                      <a:pt x="452" y="176"/>
                    </a:cubicBezTo>
                    <a:cubicBezTo>
                      <a:pt x="451" y="176"/>
                      <a:pt x="450" y="176"/>
                      <a:pt x="450" y="176"/>
                    </a:cubicBezTo>
                    <a:cubicBezTo>
                      <a:pt x="445" y="176"/>
                      <a:pt x="443" y="168"/>
                      <a:pt x="442" y="165"/>
                    </a:cubicBezTo>
                    <a:cubicBezTo>
                      <a:pt x="441" y="163"/>
                      <a:pt x="438" y="158"/>
                      <a:pt x="436" y="158"/>
                    </a:cubicBezTo>
                    <a:cubicBezTo>
                      <a:pt x="435" y="158"/>
                      <a:pt x="435" y="159"/>
                      <a:pt x="434" y="159"/>
                    </a:cubicBezTo>
                    <a:cubicBezTo>
                      <a:pt x="431" y="159"/>
                      <a:pt x="430" y="156"/>
                      <a:pt x="430" y="154"/>
                    </a:cubicBezTo>
                    <a:cubicBezTo>
                      <a:pt x="430" y="154"/>
                      <a:pt x="430" y="153"/>
                      <a:pt x="430" y="153"/>
                    </a:cubicBezTo>
                    <a:cubicBezTo>
                      <a:pt x="429" y="153"/>
                      <a:pt x="429" y="153"/>
                      <a:pt x="429" y="153"/>
                    </a:cubicBezTo>
                    <a:cubicBezTo>
                      <a:pt x="427" y="153"/>
                      <a:pt x="426" y="153"/>
                      <a:pt x="425" y="152"/>
                    </a:cubicBezTo>
                    <a:cubicBezTo>
                      <a:pt x="423" y="149"/>
                      <a:pt x="423" y="142"/>
                      <a:pt x="423" y="139"/>
                    </a:cubicBezTo>
                    <a:cubicBezTo>
                      <a:pt x="423" y="139"/>
                      <a:pt x="423" y="139"/>
                      <a:pt x="423" y="138"/>
                    </a:cubicBezTo>
                    <a:cubicBezTo>
                      <a:pt x="423" y="138"/>
                      <a:pt x="423" y="138"/>
                      <a:pt x="422" y="138"/>
                    </a:cubicBezTo>
                    <a:cubicBezTo>
                      <a:pt x="421" y="138"/>
                      <a:pt x="420" y="138"/>
                      <a:pt x="419" y="137"/>
                    </a:cubicBezTo>
                    <a:cubicBezTo>
                      <a:pt x="419" y="137"/>
                      <a:pt x="419" y="136"/>
                      <a:pt x="419" y="136"/>
                    </a:cubicBezTo>
                    <a:cubicBezTo>
                      <a:pt x="419" y="136"/>
                      <a:pt x="418" y="137"/>
                      <a:pt x="417" y="137"/>
                    </a:cubicBezTo>
                    <a:cubicBezTo>
                      <a:pt x="416" y="137"/>
                      <a:pt x="416" y="138"/>
                      <a:pt x="415" y="138"/>
                    </a:cubicBezTo>
                    <a:cubicBezTo>
                      <a:pt x="414" y="139"/>
                      <a:pt x="412" y="138"/>
                      <a:pt x="411" y="137"/>
                    </a:cubicBezTo>
                    <a:cubicBezTo>
                      <a:pt x="409" y="134"/>
                      <a:pt x="409" y="130"/>
                      <a:pt x="410" y="128"/>
                    </a:cubicBezTo>
                    <a:cubicBezTo>
                      <a:pt x="410" y="126"/>
                      <a:pt x="409" y="124"/>
                      <a:pt x="406" y="122"/>
                    </a:cubicBezTo>
                    <a:cubicBezTo>
                      <a:pt x="402" y="118"/>
                      <a:pt x="401" y="115"/>
                      <a:pt x="402" y="112"/>
                    </a:cubicBezTo>
                    <a:cubicBezTo>
                      <a:pt x="400" y="109"/>
                      <a:pt x="382" y="100"/>
                      <a:pt x="377" y="99"/>
                    </a:cubicBezTo>
                    <a:cubicBezTo>
                      <a:pt x="373" y="98"/>
                      <a:pt x="373" y="94"/>
                      <a:pt x="373" y="92"/>
                    </a:cubicBezTo>
                    <a:cubicBezTo>
                      <a:pt x="373" y="91"/>
                      <a:pt x="374" y="91"/>
                      <a:pt x="373" y="90"/>
                    </a:cubicBezTo>
                    <a:cubicBezTo>
                      <a:pt x="371" y="88"/>
                      <a:pt x="370" y="80"/>
                      <a:pt x="370" y="75"/>
                    </a:cubicBezTo>
                    <a:cubicBezTo>
                      <a:pt x="370" y="73"/>
                      <a:pt x="369" y="72"/>
                      <a:pt x="367" y="70"/>
                    </a:cubicBezTo>
                    <a:cubicBezTo>
                      <a:pt x="365" y="68"/>
                      <a:pt x="363" y="66"/>
                      <a:pt x="363" y="63"/>
                    </a:cubicBezTo>
                    <a:cubicBezTo>
                      <a:pt x="364" y="61"/>
                      <a:pt x="363" y="60"/>
                      <a:pt x="363" y="58"/>
                    </a:cubicBezTo>
                    <a:cubicBezTo>
                      <a:pt x="362" y="55"/>
                      <a:pt x="362" y="52"/>
                      <a:pt x="362" y="49"/>
                    </a:cubicBezTo>
                    <a:cubicBezTo>
                      <a:pt x="362" y="48"/>
                      <a:pt x="361" y="47"/>
                      <a:pt x="358" y="45"/>
                    </a:cubicBezTo>
                    <a:cubicBezTo>
                      <a:pt x="357" y="44"/>
                      <a:pt x="355" y="43"/>
                      <a:pt x="355" y="41"/>
                    </a:cubicBezTo>
                    <a:cubicBezTo>
                      <a:pt x="354" y="42"/>
                      <a:pt x="353" y="42"/>
                      <a:pt x="352" y="42"/>
                    </a:cubicBezTo>
                    <a:cubicBezTo>
                      <a:pt x="351" y="42"/>
                      <a:pt x="349" y="43"/>
                      <a:pt x="348" y="43"/>
                    </a:cubicBezTo>
                    <a:cubicBezTo>
                      <a:pt x="346" y="43"/>
                      <a:pt x="345" y="43"/>
                      <a:pt x="344" y="41"/>
                    </a:cubicBezTo>
                    <a:cubicBezTo>
                      <a:pt x="342" y="39"/>
                      <a:pt x="342" y="34"/>
                      <a:pt x="342" y="29"/>
                    </a:cubicBezTo>
                    <a:cubicBezTo>
                      <a:pt x="343" y="24"/>
                      <a:pt x="340" y="15"/>
                      <a:pt x="338" y="13"/>
                    </a:cubicBezTo>
                    <a:cubicBezTo>
                      <a:pt x="335" y="11"/>
                      <a:pt x="334" y="7"/>
                      <a:pt x="333" y="3"/>
                    </a:cubicBezTo>
                    <a:cubicBezTo>
                      <a:pt x="333" y="2"/>
                      <a:pt x="333" y="1"/>
                      <a:pt x="332" y="0"/>
                    </a:cubicBezTo>
                    <a:cubicBezTo>
                      <a:pt x="331" y="1"/>
                      <a:pt x="328" y="4"/>
                      <a:pt x="328" y="6"/>
                    </a:cubicBezTo>
                    <a:cubicBezTo>
                      <a:pt x="328" y="10"/>
                      <a:pt x="327" y="14"/>
                      <a:pt x="325" y="17"/>
                    </a:cubicBezTo>
                    <a:cubicBezTo>
                      <a:pt x="324" y="17"/>
                      <a:pt x="325" y="19"/>
                      <a:pt x="325" y="20"/>
                    </a:cubicBezTo>
                    <a:cubicBezTo>
                      <a:pt x="325" y="23"/>
                      <a:pt x="326" y="27"/>
                      <a:pt x="323" y="29"/>
                    </a:cubicBezTo>
                    <a:cubicBezTo>
                      <a:pt x="322" y="30"/>
                      <a:pt x="322" y="36"/>
                      <a:pt x="323" y="39"/>
                    </a:cubicBezTo>
                    <a:cubicBezTo>
                      <a:pt x="323" y="42"/>
                      <a:pt x="323" y="45"/>
                      <a:pt x="323" y="48"/>
                    </a:cubicBezTo>
                    <a:cubicBezTo>
                      <a:pt x="323" y="49"/>
                      <a:pt x="323" y="51"/>
                      <a:pt x="322" y="52"/>
                    </a:cubicBezTo>
                    <a:cubicBezTo>
                      <a:pt x="322" y="57"/>
                      <a:pt x="322" y="62"/>
                      <a:pt x="319" y="66"/>
                    </a:cubicBezTo>
                    <a:cubicBezTo>
                      <a:pt x="318" y="67"/>
                      <a:pt x="318" y="69"/>
                      <a:pt x="317" y="70"/>
                    </a:cubicBezTo>
                    <a:cubicBezTo>
                      <a:pt x="315" y="74"/>
                      <a:pt x="313" y="78"/>
                      <a:pt x="309" y="80"/>
                    </a:cubicBezTo>
                    <a:cubicBezTo>
                      <a:pt x="304" y="82"/>
                      <a:pt x="297" y="80"/>
                      <a:pt x="294" y="76"/>
                    </a:cubicBezTo>
                    <a:cubicBezTo>
                      <a:pt x="293" y="75"/>
                      <a:pt x="292" y="74"/>
                      <a:pt x="292" y="72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1" y="70"/>
                      <a:pt x="287" y="69"/>
                      <a:pt x="284" y="70"/>
                    </a:cubicBezTo>
                    <a:cubicBezTo>
                      <a:pt x="281" y="70"/>
                      <a:pt x="279" y="68"/>
                      <a:pt x="277" y="65"/>
                    </a:cubicBezTo>
                    <a:cubicBezTo>
                      <a:pt x="275" y="64"/>
                      <a:pt x="274" y="62"/>
                      <a:pt x="272" y="60"/>
                    </a:cubicBezTo>
                    <a:cubicBezTo>
                      <a:pt x="270" y="59"/>
                      <a:pt x="268" y="59"/>
                      <a:pt x="266" y="59"/>
                    </a:cubicBezTo>
                    <a:cubicBezTo>
                      <a:pt x="263" y="59"/>
                      <a:pt x="261" y="59"/>
                      <a:pt x="260" y="56"/>
                    </a:cubicBezTo>
                    <a:cubicBezTo>
                      <a:pt x="258" y="52"/>
                      <a:pt x="257" y="51"/>
                      <a:pt x="254" y="49"/>
                    </a:cubicBezTo>
                    <a:cubicBezTo>
                      <a:pt x="253" y="48"/>
                      <a:pt x="253" y="48"/>
                      <a:pt x="253" y="48"/>
                    </a:cubicBezTo>
                    <a:cubicBezTo>
                      <a:pt x="251" y="47"/>
                      <a:pt x="250" y="46"/>
                      <a:pt x="250" y="44"/>
                    </a:cubicBezTo>
                    <a:cubicBezTo>
                      <a:pt x="250" y="42"/>
                      <a:pt x="251" y="41"/>
                      <a:pt x="253" y="40"/>
                    </a:cubicBezTo>
                    <a:cubicBezTo>
                      <a:pt x="254" y="39"/>
                      <a:pt x="254" y="39"/>
                      <a:pt x="254" y="39"/>
                    </a:cubicBezTo>
                    <a:cubicBezTo>
                      <a:pt x="256" y="38"/>
                      <a:pt x="257" y="36"/>
                      <a:pt x="254" y="32"/>
                    </a:cubicBezTo>
                    <a:cubicBezTo>
                      <a:pt x="254" y="32"/>
                      <a:pt x="253" y="31"/>
                      <a:pt x="254" y="29"/>
                    </a:cubicBezTo>
                    <a:cubicBezTo>
                      <a:pt x="254" y="27"/>
                      <a:pt x="256" y="27"/>
                      <a:pt x="258" y="26"/>
                    </a:cubicBezTo>
                    <a:cubicBezTo>
                      <a:pt x="259" y="26"/>
                      <a:pt x="261" y="25"/>
                      <a:pt x="262" y="24"/>
                    </a:cubicBezTo>
                    <a:cubicBezTo>
                      <a:pt x="264" y="24"/>
                      <a:pt x="264" y="23"/>
                      <a:pt x="264" y="22"/>
                    </a:cubicBezTo>
                    <a:cubicBezTo>
                      <a:pt x="264" y="21"/>
                      <a:pt x="263" y="18"/>
                      <a:pt x="266" y="17"/>
                    </a:cubicBezTo>
                    <a:cubicBezTo>
                      <a:pt x="267" y="17"/>
                      <a:pt x="267" y="16"/>
                      <a:pt x="267" y="16"/>
                    </a:cubicBezTo>
                    <a:cubicBezTo>
                      <a:pt x="267" y="16"/>
                      <a:pt x="266" y="15"/>
                      <a:pt x="264" y="15"/>
                    </a:cubicBezTo>
                    <a:cubicBezTo>
                      <a:pt x="264" y="15"/>
                      <a:pt x="264" y="15"/>
                      <a:pt x="264" y="15"/>
                    </a:cubicBezTo>
                    <a:cubicBezTo>
                      <a:pt x="264" y="15"/>
                      <a:pt x="263" y="16"/>
                      <a:pt x="263" y="16"/>
                    </a:cubicBezTo>
                    <a:cubicBezTo>
                      <a:pt x="263" y="17"/>
                      <a:pt x="263" y="19"/>
                      <a:pt x="261" y="20"/>
                    </a:cubicBezTo>
                    <a:cubicBezTo>
                      <a:pt x="260" y="20"/>
                      <a:pt x="260" y="20"/>
                      <a:pt x="260" y="20"/>
                    </a:cubicBezTo>
                    <a:cubicBezTo>
                      <a:pt x="258" y="20"/>
                      <a:pt x="257" y="18"/>
                      <a:pt x="256" y="15"/>
                    </a:cubicBezTo>
                    <a:cubicBezTo>
                      <a:pt x="256" y="15"/>
                      <a:pt x="256" y="15"/>
                      <a:pt x="256" y="14"/>
                    </a:cubicBezTo>
                    <a:cubicBezTo>
                      <a:pt x="256" y="14"/>
                      <a:pt x="256" y="14"/>
                      <a:pt x="256" y="15"/>
                    </a:cubicBezTo>
                    <a:cubicBezTo>
                      <a:pt x="254" y="16"/>
                      <a:pt x="252" y="18"/>
                      <a:pt x="249" y="18"/>
                    </a:cubicBezTo>
                    <a:cubicBezTo>
                      <a:pt x="248" y="18"/>
                      <a:pt x="247" y="17"/>
                      <a:pt x="246" y="16"/>
                    </a:cubicBezTo>
                    <a:cubicBezTo>
                      <a:pt x="245" y="14"/>
                      <a:pt x="234" y="12"/>
                      <a:pt x="225" y="10"/>
                    </a:cubicBezTo>
                    <a:cubicBezTo>
                      <a:pt x="224" y="10"/>
                      <a:pt x="223" y="10"/>
                      <a:pt x="221" y="9"/>
                    </a:cubicBezTo>
                    <a:cubicBezTo>
                      <a:pt x="222" y="10"/>
                      <a:pt x="222" y="11"/>
                      <a:pt x="222" y="12"/>
                    </a:cubicBezTo>
                    <a:cubicBezTo>
                      <a:pt x="220" y="16"/>
                      <a:pt x="209" y="17"/>
                      <a:pt x="206" y="17"/>
                    </a:cubicBezTo>
                    <a:cubicBezTo>
                      <a:pt x="205" y="17"/>
                      <a:pt x="203" y="17"/>
                      <a:pt x="202" y="17"/>
                    </a:cubicBezTo>
                    <a:cubicBezTo>
                      <a:pt x="202" y="17"/>
                      <a:pt x="202" y="18"/>
                      <a:pt x="202" y="19"/>
                    </a:cubicBezTo>
                    <a:cubicBezTo>
                      <a:pt x="201" y="20"/>
                      <a:pt x="200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20"/>
                      <a:pt x="197" y="22"/>
                      <a:pt x="196" y="24"/>
                    </a:cubicBezTo>
                    <a:cubicBezTo>
                      <a:pt x="195" y="26"/>
                      <a:pt x="194" y="28"/>
                      <a:pt x="192" y="30"/>
                    </a:cubicBezTo>
                    <a:cubicBezTo>
                      <a:pt x="191" y="31"/>
                      <a:pt x="191" y="32"/>
                      <a:pt x="191" y="33"/>
                    </a:cubicBezTo>
                    <a:cubicBezTo>
                      <a:pt x="190" y="35"/>
                      <a:pt x="190" y="36"/>
                      <a:pt x="187" y="38"/>
                    </a:cubicBezTo>
                    <a:cubicBezTo>
                      <a:pt x="186" y="39"/>
                      <a:pt x="186" y="39"/>
                      <a:pt x="186" y="40"/>
                    </a:cubicBezTo>
                    <a:cubicBezTo>
                      <a:pt x="186" y="41"/>
                      <a:pt x="186" y="42"/>
                      <a:pt x="188" y="45"/>
                    </a:cubicBezTo>
                    <a:cubicBezTo>
                      <a:pt x="190" y="47"/>
                      <a:pt x="191" y="48"/>
                      <a:pt x="190" y="50"/>
                    </a:cubicBezTo>
                    <a:cubicBezTo>
                      <a:pt x="189" y="53"/>
                      <a:pt x="183" y="52"/>
                      <a:pt x="180" y="49"/>
                    </a:cubicBezTo>
                    <a:cubicBezTo>
                      <a:pt x="178" y="47"/>
                      <a:pt x="177" y="46"/>
                      <a:pt x="176" y="46"/>
                    </a:cubicBezTo>
                    <a:cubicBezTo>
                      <a:pt x="176" y="46"/>
                      <a:pt x="176" y="47"/>
                      <a:pt x="176" y="48"/>
                    </a:cubicBezTo>
                    <a:cubicBezTo>
                      <a:pt x="176" y="49"/>
                      <a:pt x="175" y="50"/>
                      <a:pt x="175" y="51"/>
                    </a:cubicBezTo>
                    <a:cubicBezTo>
                      <a:pt x="174" y="52"/>
                      <a:pt x="171" y="52"/>
                      <a:pt x="170" y="50"/>
                    </a:cubicBezTo>
                    <a:cubicBezTo>
                      <a:pt x="168" y="49"/>
                      <a:pt x="168" y="47"/>
                      <a:pt x="168" y="45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8" y="44"/>
                      <a:pt x="167" y="44"/>
                      <a:pt x="167" y="44"/>
                    </a:cubicBezTo>
                    <a:cubicBezTo>
                      <a:pt x="165" y="43"/>
                      <a:pt x="163" y="43"/>
                      <a:pt x="162" y="41"/>
                    </a:cubicBezTo>
                    <a:cubicBezTo>
                      <a:pt x="161" y="39"/>
                      <a:pt x="157" y="35"/>
                      <a:pt x="155" y="35"/>
                    </a:cubicBezTo>
                    <a:cubicBezTo>
                      <a:pt x="154" y="35"/>
                      <a:pt x="153" y="35"/>
                      <a:pt x="153" y="36"/>
                    </a:cubicBezTo>
                    <a:cubicBezTo>
                      <a:pt x="152" y="37"/>
                      <a:pt x="150" y="39"/>
                      <a:pt x="148" y="39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9"/>
                      <a:pt x="146" y="40"/>
                      <a:pt x="146" y="42"/>
                    </a:cubicBezTo>
                    <a:cubicBezTo>
                      <a:pt x="147" y="43"/>
                      <a:pt x="146" y="44"/>
                      <a:pt x="146" y="44"/>
                    </a:cubicBezTo>
                    <a:cubicBezTo>
                      <a:pt x="145" y="45"/>
                      <a:pt x="145" y="45"/>
                      <a:pt x="143" y="45"/>
                    </a:cubicBezTo>
                    <a:cubicBezTo>
                      <a:pt x="142" y="45"/>
                      <a:pt x="141" y="45"/>
                      <a:pt x="140" y="45"/>
                    </a:cubicBezTo>
                    <a:cubicBezTo>
                      <a:pt x="139" y="44"/>
                      <a:pt x="137" y="44"/>
                      <a:pt x="136" y="44"/>
                    </a:cubicBezTo>
                    <a:cubicBezTo>
                      <a:pt x="136" y="44"/>
                      <a:pt x="136" y="45"/>
                      <a:pt x="136" y="45"/>
                    </a:cubicBezTo>
                    <a:cubicBezTo>
                      <a:pt x="136" y="46"/>
                      <a:pt x="137" y="47"/>
                      <a:pt x="136" y="48"/>
                    </a:cubicBezTo>
                    <a:cubicBezTo>
                      <a:pt x="135" y="49"/>
                      <a:pt x="135" y="49"/>
                      <a:pt x="134" y="49"/>
                    </a:cubicBezTo>
                    <a:cubicBezTo>
                      <a:pt x="134" y="49"/>
                      <a:pt x="134" y="50"/>
                      <a:pt x="133" y="50"/>
                    </a:cubicBezTo>
                    <a:cubicBezTo>
                      <a:pt x="133" y="51"/>
                      <a:pt x="131" y="53"/>
                      <a:pt x="128" y="53"/>
                    </a:cubicBezTo>
                    <a:cubicBezTo>
                      <a:pt x="128" y="53"/>
                      <a:pt x="127" y="56"/>
                      <a:pt x="128" y="62"/>
                    </a:cubicBezTo>
                    <a:cubicBezTo>
                      <a:pt x="128" y="62"/>
                      <a:pt x="128" y="63"/>
                      <a:pt x="127" y="64"/>
                    </a:cubicBezTo>
                    <a:cubicBezTo>
                      <a:pt x="126" y="66"/>
                      <a:pt x="124" y="65"/>
                      <a:pt x="122" y="64"/>
                    </a:cubicBezTo>
                    <a:cubicBezTo>
                      <a:pt x="121" y="64"/>
                      <a:pt x="120" y="63"/>
                      <a:pt x="119" y="63"/>
                    </a:cubicBezTo>
                    <a:cubicBezTo>
                      <a:pt x="119" y="63"/>
                      <a:pt x="119" y="64"/>
                      <a:pt x="120" y="64"/>
                    </a:cubicBezTo>
                    <a:cubicBezTo>
                      <a:pt x="120" y="66"/>
                      <a:pt x="121" y="67"/>
                      <a:pt x="122" y="69"/>
                    </a:cubicBezTo>
                    <a:cubicBezTo>
                      <a:pt x="123" y="74"/>
                      <a:pt x="120" y="75"/>
                      <a:pt x="119" y="76"/>
                    </a:cubicBezTo>
                    <a:cubicBezTo>
                      <a:pt x="118" y="76"/>
                      <a:pt x="118" y="77"/>
                      <a:pt x="118" y="77"/>
                    </a:cubicBezTo>
                    <a:cubicBezTo>
                      <a:pt x="117" y="77"/>
                      <a:pt x="116" y="78"/>
                      <a:pt x="116" y="78"/>
                    </a:cubicBezTo>
                    <a:cubicBezTo>
                      <a:pt x="114" y="78"/>
                      <a:pt x="112" y="76"/>
                      <a:pt x="111" y="73"/>
                    </a:cubicBezTo>
                    <a:cubicBezTo>
                      <a:pt x="110" y="72"/>
                      <a:pt x="110" y="70"/>
                      <a:pt x="110" y="68"/>
                    </a:cubicBezTo>
                    <a:cubicBezTo>
                      <a:pt x="109" y="68"/>
                      <a:pt x="107" y="70"/>
                      <a:pt x="104" y="73"/>
                    </a:cubicBezTo>
                    <a:cubicBezTo>
                      <a:pt x="103" y="75"/>
                      <a:pt x="103" y="77"/>
                      <a:pt x="104" y="80"/>
                    </a:cubicBezTo>
                    <a:cubicBezTo>
                      <a:pt x="105" y="83"/>
                      <a:pt x="106" y="85"/>
                      <a:pt x="103" y="86"/>
                    </a:cubicBezTo>
                    <a:cubicBezTo>
                      <a:pt x="102" y="87"/>
                      <a:pt x="93" y="96"/>
                      <a:pt x="88" y="102"/>
                    </a:cubicBezTo>
                    <a:cubicBezTo>
                      <a:pt x="84" y="106"/>
                      <a:pt x="78" y="107"/>
                      <a:pt x="73" y="107"/>
                    </a:cubicBezTo>
                    <a:cubicBezTo>
                      <a:pt x="71" y="107"/>
                      <a:pt x="68" y="107"/>
                      <a:pt x="67" y="108"/>
                    </a:cubicBezTo>
                    <a:cubicBezTo>
                      <a:pt x="65" y="110"/>
                      <a:pt x="63" y="110"/>
                      <a:pt x="61" y="110"/>
                    </a:cubicBezTo>
                    <a:cubicBezTo>
                      <a:pt x="59" y="110"/>
                      <a:pt x="58" y="110"/>
                      <a:pt x="57" y="111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2" y="115"/>
                      <a:pt x="49" y="117"/>
                      <a:pt x="46" y="117"/>
                    </a:cubicBezTo>
                    <a:cubicBezTo>
                      <a:pt x="44" y="117"/>
                      <a:pt x="43" y="116"/>
                      <a:pt x="43" y="115"/>
                    </a:cubicBezTo>
                    <a:cubicBezTo>
                      <a:pt x="43" y="115"/>
                      <a:pt x="42" y="115"/>
                      <a:pt x="42" y="115"/>
                    </a:cubicBezTo>
                    <a:cubicBezTo>
                      <a:pt x="39" y="115"/>
                      <a:pt x="35" y="117"/>
                      <a:pt x="33" y="119"/>
                    </a:cubicBezTo>
                    <a:cubicBezTo>
                      <a:pt x="29" y="123"/>
                      <a:pt x="22" y="127"/>
                      <a:pt x="17" y="127"/>
                    </a:cubicBezTo>
                    <a:cubicBezTo>
                      <a:pt x="16" y="127"/>
                      <a:pt x="15" y="129"/>
                      <a:pt x="15" y="131"/>
                    </a:cubicBezTo>
                    <a:cubicBezTo>
                      <a:pt x="14" y="133"/>
                      <a:pt x="13" y="134"/>
                      <a:pt x="12" y="135"/>
                    </a:cubicBezTo>
                    <a:cubicBezTo>
                      <a:pt x="12" y="136"/>
                      <a:pt x="11" y="136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8" y="134"/>
                      <a:pt x="8" y="133"/>
                      <a:pt x="8" y="132"/>
                    </a:cubicBezTo>
                    <a:cubicBezTo>
                      <a:pt x="7" y="133"/>
                      <a:pt x="7" y="134"/>
                      <a:pt x="6" y="136"/>
                    </a:cubicBezTo>
                    <a:cubicBezTo>
                      <a:pt x="6" y="137"/>
                      <a:pt x="6" y="138"/>
                      <a:pt x="7" y="140"/>
                    </a:cubicBezTo>
                    <a:cubicBezTo>
                      <a:pt x="8" y="142"/>
                      <a:pt x="9" y="145"/>
                      <a:pt x="6" y="149"/>
                    </a:cubicBezTo>
                    <a:cubicBezTo>
                      <a:pt x="2" y="155"/>
                      <a:pt x="0" y="159"/>
                      <a:pt x="4" y="164"/>
                    </a:cubicBezTo>
                    <a:cubicBezTo>
                      <a:pt x="10" y="172"/>
                      <a:pt x="13" y="177"/>
                      <a:pt x="11" y="182"/>
                    </a:cubicBezTo>
                    <a:cubicBezTo>
                      <a:pt x="10" y="183"/>
                      <a:pt x="9" y="183"/>
                      <a:pt x="8" y="183"/>
                    </a:cubicBezTo>
                    <a:cubicBezTo>
                      <a:pt x="8" y="183"/>
                      <a:pt x="8" y="183"/>
                      <a:pt x="8" y="183"/>
                    </a:cubicBezTo>
                    <a:cubicBezTo>
                      <a:pt x="8" y="184"/>
                      <a:pt x="7" y="184"/>
                      <a:pt x="7" y="184"/>
                    </a:cubicBezTo>
                    <a:cubicBezTo>
                      <a:pt x="6" y="185"/>
                      <a:pt x="5" y="186"/>
                      <a:pt x="3" y="185"/>
                    </a:cubicBezTo>
                    <a:cubicBezTo>
                      <a:pt x="3" y="185"/>
                      <a:pt x="4" y="185"/>
                      <a:pt x="4" y="186"/>
                    </a:cubicBezTo>
                    <a:cubicBezTo>
                      <a:pt x="7" y="192"/>
                      <a:pt x="11" y="198"/>
                      <a:pt x="11" y="202"/>
                    </a:cubicBezTo>
                    <a:cubicBezTo>
                      <a:pt x="11" y="204"/>
                      <a:pt x="13" y="207"/>
                      <a:pt x="15" y="210"/>
                    </a:cubicBezTo>
                    <a:cubicBezTo>
                      <a:pt x="18" y="214"/>
                      <a:pt x="21" y="218"/>
                      <a:pt x="21" y="224"/>
                    </a:cubicBezTo>
                    <a:cubicBezTo>
                      <a:pt x="20" y="231"/>
                      <a:pt x="28" y="244"/>
                      <a:pt x="30" y="248"/>
                    </a:cubicBezTo>
                    <a:cubicBezTo>
                      <a:pt x="32" y="250"/>
                      <a:pt x="31" y="252"/>
                      <a:pt x="30" y="255"/>
                    </a:cubicBezTo>
                    <a:cubicBezTo>
                      <a:pt x="29" y="258"/>
                      <a:pt x="28" y="261"/>
                      <a:pt x="28" y="264"/>
                    </a:cubicBezTo>
                    <a:cubicBezTo>
                      <a:pt x="29" y="268"/>
                      <a:pt x="28" y="271"/>
                      <a:pt x="26" y="273"/>
                    </a:cubicBezTo>
                    <a:cubicBezTo>
                      <a:pt x="25" y="275"/>
                      <a:pt x="22" y="276"/>
                      <a:pt x="20" y="276"/>
                    </a:cubicBezTo>
                    <a:cubicBezTo>
                      <a:pt x="19" y="276"/>
                      <a:pt x="19" y="276"/>
                      <a:pt x="20" y="277"/>
                    </a:cubicBezTo>
                    <a:cubicBezTo>
                      <a:pt x="21" y="278"/>
                      <a:pt x="22" y="279"/>
                      <a:pt x="23" y="279"/>
                    </a:cubicBezTo>
                    <a:cubicBezTo>
                      <a:pt x="26" y="280"/>
                      <a:pt x="28" y="281"/>
                      <a:pt x="29" y="283"/>
                    </a:cubicBezTo>
                    <a:cubicBezTo>
                      <a:pt x="29" y="284"/>
                      <a:pt x="30" y="285"/>
                      <a:pt x="32" y="287"/>
                    </a:cubicBezTo>
                    <a:cubicBezTo>
                      <a:pt x="34" y="288"/>
                      <a:pt x="38" y="289"/>
                      <a:pt x="44" y="289"/>
                    </a:cubicBezTo>
                    <a:cubicBezTo>
                      <a:pt x="46" y="289"/>
                      <a:pt x="48" y="289"/>
                      <a:pt x="50" y="289"/>
                    </a:cubicBezTo>
                    <a:cubicBezTo>
                      <a:pt x="51" y="289"/>
                      <a:pt x="52" y="289"/>
                      <a:pt x="53" y="289"/>
                    </a:cubicBezTo>
                    <a:cubicBezTo>
                      <a:pt x="54" y="289"/>
                      <a:pt x="55" y="288"/>
                      <a:pt x="56" y="286"/>
                    </a:cubicBezTo>
                    <a:cubicBezTo>
                      <a:pt x="58" y="284"/>
                      <a:pt x="60" y="282"/>
                      <a:pt x="64" y="282"/>
                    </a:cubicBezTo>
                    <a:cubicBezTo>
                      <a:pt x="67" y="282"/>
                      <a:pt x="68" y="281"/>
                      <a:pt x="69" y="279"/>
                    </a:cubicBezTo>
                    <a:cubicBezTo>
                      <a:pt x="69" y="279"/>
                      <a:pt x="70" y="278"/>
                      <a:pt x="71" y="277"/>
                    </a:cubicBezTo>
                    <a:cubicBezTo>
                      <a:pt x="72" y="275"/>
                      <a:pt x="76" y="274"/>
                      <a:pt x="84" y="274"/>
                    </a:cubicBezTo>
                    <a:cubicBezTo>
                      <a:pt x="89" y="274"/>
                      <a:pt x="94" y="274"/>
                      <a:pt x="99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2" y="275"/>
                      <a:pt x="118" y="273"/>
                      <a:pt x="120" y="267"/>
                    </a:cubicBezTo>
                    <a:cubicBezTo>
                      <a:pt x="122" y="264"/>
                      <a:pt x="126" y="262"/>
                      <a:pt x="130" y="261"/>
                    </a:cubicBezTo>
                    <a:cubicBezTo>
                      <a:pt x="132" y="260"/>
                      <a:pt x="135" y="259"/>
                      <a:pt x="136" y="258"/>
                    </a:cubicBezTo>
                    <a:cubicBezTo>
                      <a:pt x="140" y="254"/>
                      <a:pt x="143" y="254"/>
                      <a:pt x="154" y="254"/>
                    </a:cubicBezTo>
                    <a:cubicBezTo>
                      <a:pt x="161" y="255"/>
                      <a:pt x="168" y="251"/>
                      <a:pt x="174" y="249"/>
                    </a:cubicBezTo>
                    <a:cubicBezTo>
                      <a:pt x="176" y="248"/>
                      <a:pt x="177" y="248"/>
                      <a:pt x="178" y="247"/>
                    </a:cubicBezTo>
                    <a:cubicBezTo>
                      <a:pt x="182" y="245"/>
                      <a:pt x="187" y="245"/>
                      <a:pt x="193" y="245"/>
                    </a:cubicBezTo>
                    <a:cubicBezTo>
                      <a:pt x="196" y="245"/>
                      <a:pt x="200" y="245"/>
                      <a:pt x="202" y="244"/>
                    </a:cubicBezTo>
                    <a:cubicBezTo>
                      <a:pt x="203" y="244"/>
                      <a:pt x="203" y="244"/>
                      <a:pt x="204" y="244"/>
                    </a:cubicBezTo>
                    <a:cubicBezTo>
                      <a:pt x="207" y="244"/>
                      <a:pt x="209" y="246"/>
                      <a:pt x="211" y="248"/>
                    </a:cubicBezTo>
                    <a:cubicBezTo>
                      <a:pt x="212" y="249"/>
                      <a:pt x="214" y="251"/>
                      <a:pt x="216" y="251"/>
                    </a:cubicBezTo>
                    <a:cubicBezTo>
                      <a:pt x="221" y="250"/>
                      <a:pt x="224" y="251"/>
                      <a:pt x="226" y="252"/>
                    </a:cubicBezTo>
                    <a:cubicBezTo>
                      <a:pt x="227" y="252"/>
                      <a:pt x="228" y="252"/>
                      <a:pt x="229" y="252"/>
                    </a:cubicBezTo>
                    <a:cubicBezTo>
                      <a:pt x="230" y="252"/>
                      <a:pt x="230" y="252"/>
                      <a:pt x="230" y="252"/>
                    </a:cubicBezTo>
                    <a:cubicBezTo>
                      <a:pt x="232" y="252"/>
                      <a:pt x="234" y="254"/>
                      <a:pt x="234" y="254"/>
                    </a:cubicBezTo>
                    <a:cubicBezTo>
                      <a:pt x="235" y="255"/>
                      <a:pt x="236" y="255"/>
                      <a:pt x="237" y="256"/>
                    </a:cubicBezTo>
                    <a:cubicBezTo>
                      <a:pt x="239" y="256"/>
                      <a:pt x="240" y="258"/>
                      <a:pt x="240" y="259"/>
                    </a:cubicBezTo>
                    <a:cubicBezTo>
                      <a:pt x="241" y="260"/>
                      <a:pt x="241" y="263"/>
                      <a:pt x="239" y="266"/>
                    </a:cubicBezTo>
                    <a:cubicBezTo>
                      <a:pt x="239" y="266"/>
                      <a:pt x="240" y="266"/>
                      <a:pt x="240" y="267"/>
                    </a:cubicBezTo>
                    <a:cubicBezTo>
                      <a:pt x="243" y="268"/>
                      <a:pt x="246" y="269"/>
                      <a:pt x="249" y="273"/>
                    </a:cubicBezTo>
                    <a:cubicBezTo>
                      <a:pt x="252" y="277"/>
                      <a:pt x="251" y="280"/>
                      <a:pt x="251" y="282"/>
                    </a:cubicBezTo>
                    <a:cubicBezTo>
                      <a:pt x="251" y="283"/>
                      <a:pt x="251" y="284"/>
                      <a:pt x="251" y="286"/>
                    </a:cubicBezTo>
                    <a:cubicBezTo>
                      <a:pt x="252" y="287"/>
                      <a:pt x="253" y="288"/>
                      <a:pt x="253" y="288"/>
                    </a:cubicBezTo>
                    <a:cubicBezTo>
                      <a:pt x="253" y="288"/>
                      <a:pt x="255" y="286"/>
                      <a:pt x="257" y="282"/>
                    </a:cubicBezTo>
                    <a:cubicBezTo>
                      <a:pt x="260" y="278"/>
                      <a:pt x="263" y="277"/>
                      <a:pt x="266" y="277"/>
                    </a:cubicBezTo>
                    <a:cubicBezTo>
                      <a:pt x="268" y="276"/>
                      <a:pt x="268" y="276"/>
                      <a:pt x="268" y="275"/>
                    </a:cubicBezTo>
                    <a:cubicBezTo>
                      <a:pt x="269" y="269"/>
                      <a:pt x="273" y="262"/>
                      <a:pt x="278" y="262"/>
                    </a:cubicBezTo>
                    <a:cubicBezTo>
                      <a:pt x="279" y="262"/>
                      <a:pt x="280" y="263"/>
                      <a:pt x="281" y="263"/>
                    </a:cubicBezTo>
                    <a:cubicBezTo>
                      <a:pt x="284" y="266"/>
                      <a:pt x="282" y="269"/>
                      <a:pt x="281" y="271"/>
                    </a:cubicBezTo>
                    <a:cubicBezTo>
                      <a:pt x="280" y="273"/>
                      <a:pt x="278" y="276"/>
                      <a:pt x="277" y="281"/>
                    </a:cubicBezTo>
                    <a:cubicBezTo>
                      <a:pt x="276" y="288"/>
                      <a:pt x="274" y="290"/>
                      <a:pt x="271" y="290"/>
                    </a:cubicBezTo>
                    <a:cubicBezTo>
                      <a:pt x="272" y="291"/>
                      <a:pt x="272" y="291"/>
                      <a:pt x="273" y="291"/>
                    </a:cubicBezTo>
                    <a:cubicBezTo>
                      <a:pt x="274" y="291"/>
                      <a:pt x="276" y="290"/>
                      <a:pt x="276" y="289"/>
                    </a:cubicBezTo>
                    <a:cubicBezTo>
                      <a:pt x="276" y="282"/>
                      <a:pt x="279" y="280"/>
                      <a:pt x="281" y="280"/>
                    </a:cubicBezTo>
                    <a:cubicBezTo>
                      <a:pt x="283" y="280"/>
                      <a:pt x="284" y="282"/>
                      <a:pt x="286" y="284"/>
                    </a:cubicBezTo>
                    <a:cubicBezTo>
                      <a:pt x="290" y="289"/>
                      <a:pt x="287" y="293"/>
                      <a:pt x="286" y="295"/>
                    </a:cubicBezTo>
                    <a:cubicBezTo>
                      <a:pt x="286" y="296"/>
                      <a:pt x="285" y="296"/>
                      <a:pt x="285" y="297"/>
                    </a:cubicBezTo>
                    <a:cubicBezTo>
                      <a:pt x="286" y="297"/>
                      <a:pt x="287" y="296"/>
                      <a:pt x="287" y="296"/>
                    </a:cubicBezTo>
                    <a:cubicBezTo>
                      <a:pt x="289" y="296"/>
                      <a:pt x="290" y="295"/>
                      <a:pt x="291" y="295"/>
                    </a:cubicBezTo>
                    <a:cubicBezTo>
                      <a:pt x="292" y="295"/>
                      <a:pt x="292" y="295"/>
                      <a:pt x="292" y="295"/>
                    </a:cubicBezTo>
                    <a:cubicBezTo>
                      <a:pt x="295" y="296"/>
                      <a:pt x="297" y="299"/>
                      <a:pt x="299" y="301"/>
                    </a:cubicBezTo>
                    <a:cubicBezTo>
                      <a:pt x="301" y="304"/>
                      <a:pt x="304" y="309"/>
                      <a:pt x="303" y="313"/>
                    </a:cubicBezTo>
                    <a:cubicBezTo>
                      <a:pt x="303" y="314"/>
                      <a:pt x="303" y="314"/>
                      <a:pt x="303" y="314"/>
                    </a:cubicBezTo>
                    <a:cubicBezTo>
                      <a:pt x="302" y="319"/>
                      <a:pt x="301" y="322"/>
                      <a:pt x="308" y="326"/>
                    </a:cubicBezTo>
                    <a:cubicBezTo>
                      <a:pt x="311" y="327"/>
                      <a:pt x="313" y="329"/>
                      <a:pt x="314" y="329"/>
                    </a:cubicBezTo>
                    <a:cubicBezTo>
                      <a:pt x="315" y="330"/>
                      <a:pt x="315" y="330"/>
                      <a:pt x="318" y="330"/>
                    </a:cubicBezTo>
                    <a:cubicBezTo>
                      <a:pt x="325" y="330"/>
                      <a:pt x="339" y="336"/>
                      <a:pt x="342" y="339"/>
                    </a:cubicBezTo>
                    <a:cubicBezTo>
                      <a:pt x="343" y="339"/>
                      <a:pt x="343" y="339"/>
                      <a:pt x="344" y="339"/>
                    </a:cubicBezTo>
                    <a:cubicBezTo>
                      <a:pt x="347" y="339"/>
                      <a:pt x="352" y="336"/>
                      <a:pt x="353" y="332"/>
                    </a:cubicBezTo>
                    <a:cubicBezTo>
                      <a:pt x="354" y="329"/>
                      <a:pt x="356" y="327"/>
                      <a:pt x="358" y="327"/>
                    </a:cubicBezTo>
                    <a:cubicBezTo>
                      <a:pt x="360" y="327"/>
                      <a:pt x="362" y="329"/>
                      <a:pt x="363" y="331"/>
                    </a:cubicBezTo>
                    <a:cubicBezTo>
                      <a:pt x="363" y="331"/>
                      <a:pt x="363" y="331"/>
                      <a:pt x="363" y="331"/>
                    </a:cubicBezTo>
                    <a:cubicBezTo>
                      <a:pt x="363" y="331"/>
                      <a:pt x="364" y="331"/>
                      <a:pt x="364" y="331"/>
                    </a:cubicBezTo>
                    <a:cubicBezTo>
                      <a:pt x="365" y="331"/>
                      <a:pt x="366" y="332"/>
                      <a:pt x="367" y="335"/>
                    </a:cubicBezTo>
                    <a:cubicBezTo>
                      <a:pt x="367" y="336"/>
                      <a:pt x="369" y="336"/>
                      <a:pt x="370" y="337"/>
                    </a:cubicBezTo>
                    <a:cubicBezTo>
                      <a:pt x="372" y="338"/>
                      <a:pt x="373" y="339"/>
                      <a:pt x="374" y="341"/>
                    </a:cubicBezTo>
                    <a:cubicBezTo>
                      <a:pt x="375" y="341"/>
                      <a:pt x="375" y="341"/>
                      <a:pt x="375" y="342"/>
                    </a:cubicBezTo>
                    <a:cubicBezTo>
                      <a:pt x="376" y="339"/>
                      <a:pt x="378" y="338"/>
                      <a:pt x="381" y="337"/>
                    </a:cubicBezTo>
                    <a:cubicBezTo>
                      <a:pt x="383" y="336"/>
                      <a:pt x="385" y="334"/>
                      <a:pt x="388" y="331"/>
                    </a:cubicBezTo>
                    <a:cubicBezTo>
                      <a:pt x="389" y="331"/>
                      <a:pt x="390" y="330"/>
                      <a:pt x="391" y="329"/>
                    </a:cubicBezTo>
                    <a:cubicBezTo>
                      <a:pt x="395" y="325"/>
                      <a:pt x="411" y="325"/>
                      <a:pt x="415" y="324"/>
                    </a:cubicBezTo>
                    <a:cubicBezTo>
                      <a:pt x="415" y="322"/>
                      <a:pt x="416" y="315"/>
                      <a:pt x="417" y="310"/>
                    </a:cubicBezTo>
                    <a:cubicBezTo>
                      <a:pt x="417" y="308"/>
                      <a:pt x="417" y="305"/>
                      <a:pt x="417" y="303"/>
                    </a:cubicBezTo>
                    <a:cubicBezTo>
                      <a:pt x="418" y="299"/>
                      <a:pt x="420" y="296"/>
                      <a:pt x="422" y="294"/>
                    </a:cubicBezTo>
                    <a:cubicBezTo>
                      <a:pt x="424" y="292"/>
                      <a:pt x="425" y="290"/>
                      <a:pt x="426" y="286"/>
                    </a:cubicBezTo>
                    <a:cubicBezTo>
                      <a:pt x="427" y="278"/>
                      <a:pt x="436" y="261"/>
                      <a:pt x="439" y="260"/>
                    </a:cubicBezTo>
                    <a:cubicBezTo>
                      <a:pt x="440" y="260"/>
                      <a:pt x="444" y="258"/>
                      <a:pt x="445" y="254"/>
                    </a:cubicBezTo>
                    <a:cubicBezTo>
                      <a:pt x="445" y="252"/>
                      <a:pt x="446" y="249"/>
                      <a:pt x="448" y="246"/>
                    </a:cubicBezTo>
                    <a:cubicBezTo>
                      <a:pt x="449" y="244"/>
                      <a:pt x="451" y="241"/>
                      <a:pt x="451" y="239"/>
                    </a:cubicBezTo>
                    <a:cubicBezTo>
                      <a:pt x="451" y="235"/>
                      <a:pt x="452" y="231"/>
                      <a:pt x="453" y="229"/>
                    </a:cubicBezTo>
                    <a:cubicBezTo>
                      <a:pt x="453" y="227"/>
                      <a:pt x="453" y="225"/>
                      <a:pt x="453" y="225"/>
                    </a:cubicBezTo>
                    <a:cubicBezTo>
                      <a:pt x="453" y="222"/>
                      <a:pt x="451" y="216"/>
                      <a:pt x="455" y="212"/>
                    </a:cubicBezTo>
                    <a:cubicBezTo>
                      <a:pt x="456" y="210"/>
                      <a:pt x="456" y="209"/>
                      <a:pt x="455" y="207"/>
                    </a:cubicBezTo>
                    <a:cubicBezTo>
                      <a:pt x="455" y="205"/>
                      <a:pt x="454" y="203"/>
                      <a:pt x="456" y="20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0" name="Freeform 1110"/>
              <p:cNvSpPr>
                <a:spLocks/>
              </p:cNvSpPr>
              <p:nvPr/>
            </p:nvSpPr>
            <p:spPr bwMode="auto">
              <a:xfrm>
                <a:off x="4477" y="2837"/>
                <a:ext cx="35" cy="36"/>
              </a:xfrm>
              <a:custGeom>
                <a:avLst/>
                <a:gdLst>
                  <a:gd name="T0" fmla="*/ 27 w 37"/>
                  <a:gd name="T1" fmla="*/ 3 h 37"/>
                  <a:gd name="T2" fmla="*/ 17 w 37"/>
                  <a:gd name="T3" fmla="*/ 6 h 37"/>
                  <a:gd name="T4" fmla="*/ 3 w 37"/>
                  <a:gd name="T5" fmla="*/ 2 h 37"/>
                  <a:gd name="T6" fmla="*/ 0 w 37"/>
                  <a:gd name="T7" fmla="*/ 1 h 37"/>
                  <a:gd name="T8" fmla="*/ 2 w 37"/>
                  <a:gd name="T9" fmla="*/ 5 h 37"/>
                  <a:gd name="T10" fmla="*/ 4 w 37"/>
                  <a:gd name="T11" fmla="*/ 22 h 37"/>
                  <a:gd name="T12" fmla="*/ 5 w 37"/>
                  <a:gd name="T13" fmla="*/ 24 h 37"/>
                  <a:gd name="T14" fmla="*/ 18 w 37"/>
                  <a:gd name="T15" fmla="*/ 36 h 37"/>
                  <a:gd name="T16" fmla="*/ 20 w 37"/>
                  <a:gd name="T17" fmla="*/ 35 h 37"/>
                  <a:gd name="T18" fmla="*/ 24 w 37"/>
                  <a:gd name="T19" fmla="*/ 32 h 37"/>
                  <a:gd name="T20" fmla="*/ 24 w 37"/>
                  <a:gd name="T21" fmla="*/ 32 h 37"/>
                  <a:gd name="T22" fmla="*/ 25 w 37"/>
                  <a:gd name="T23" fmla="*/ 30 h 37"/>
                  <a:gd name="T24" fmla="*/ 25 w 37"/>
                  <a:gd name="T25" fmla="*/ 28 h 37"/>
                  <a:gd name="T26" fmla="*/ 27 w 37"/>
                  <a:gd name="T27" fmla="*/ 25 h 37"/>
                  <a:gd name="T28" fmla="*/ 30 w 37"/>
                  <a:gd name="T29" fmla="*/ 26 h 37"/>
                  <a:gd name="T30" fmla="*/ 32 w 37"/>
                  <a:gd name="T31" fmla="*/ 27 h 37"/>
                  <a:gd name="T32" fmla="*/ 32 w 37"/>
                  <a:gd name="T33" fmla="*/ 23 h 37"/>
                  <a:gd name="T34" fmla="*/ 34 w 37"/>
                  <a:gd name="T35" fmla="*/ 16 h 37"/>
                  <a:gd name="T36" fmla="*/ 36 w 37"/>
                  <a:gd name="T37" fmla="*/ 15 h 37"/>
                  <a:gd name="T38" fmla="*/ 34 w 37"/>
                  <a:gd name="T39" fmla="*/ 0 h 37"/>
                  <a:gd name="T40" fmla="*/ 27 w 37"/>
                  <a:gd name="T4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7">
                    <a:moveTo>
                      <a:pt x="27" y="3"/>
                    </a:moveTo>
                    <a:cubicBezTo>
                      <a:pt x="23" y="4"/>
                      <a:pt x="20" y="5"/>
                      <a:pt x="17" y="6"/>
                    </a:cubicBezTo>
                    <a:cubicBezTo>
                      <a:pt x="13" y="6"/>
                      <a:pt x="7" y="4"/>
                      <a:pt x="3" y="2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2"/>
                      <a:pt x="7" y="18"/>
                      <a:pt x="4" y="22"/>
                    </a:cubicBezTo>
                    <a:cubicBezTo>
                      <a:pt x="4" y="22"/>
                      <a:pt x="4" y="23"/>
                      <a:pt x="5" y="24"/>
                    </a:cubicBezTo>
                    <a:cubicBezTo>
                      <a:pt x="7" y="29"/>
                      <a:pt x="15" y="36"/>
                      <a:pt x="18" y="36"/>
                    </a:cubicBezTo>
                    <a:cubicBezTo>
                      <a:pt x="19" y="36"/>
                      <a:pt x="19" y="37"/>
                      <a:pt x="20" y="35"/>
                    </a:cubicBezTo>
                    <a:cubicBezTo>
                      <a:pt x="20" y="34"/>
                      <a:pt x="21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1"/>
                      <a:pt x="25" y="30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5" y="26"/>
                      <a:pt x="26" y="25"/>
                      <a:pt x="27" y="25"/>
                    </a:cubicBezTo>
                    <a:cubicBezTo>
                      <a:pt x="28" y="25"/>
                      <a:pt x="29" y="26"/>
                      <a:pt x="30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2" y="25"/>
                      <a:pt x="32" y="23"/>
                    </a:cubicBezTo>
                    <a:cubicBezTo>
                      <a:pt x="32" y="20"/>
                      <a:pt x="32" y="18"/>
                      <a:pt x="34" y="16"/>
                    </a:cubicBezTo>
                    <a:cubicBezTo>
                      <a:pt x="34" y="15"/>
                      <a:pt x="35" y="15"/>
                      <a:pt x="36" y="15"/>
                    </a:cubicBezTo>
                    <a:cubicBezTo>
                      <a:pt x="37" y="13"/>
                      <a:pt x="36" y="7"/>
                      <a:pt x="34" y="0"/>
                    </a:cubicBezTo>
                    <a:cubicBezTo>
                      <a:pt x="32" y="0"/>
                      <a:pt x="29" y="2"/>
                      <a:pt x="2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1" name="Freeform 1111"/>
              <p:cNvSpPr>
                <a:spLocks/>
              </p:cNvSpPr>
              <p:nvPr/>
            </p:nvSpPr>
            <p:spPr bwMode="auto">
              <a:xfrm>
                <a:off x="4786" y="2727"/>
                <a:ext cx="16" cy="24"/>
              </a:xfrm>
              <a:custGeom>
                <a:avLst/>
                <a:gdLst>
                  <a:gd name="T0" fmla="*/ 15 w 17"/>
                  <a:gd name="T1" fmla="*/ 15 h 25"/>
                  <a:gd name="T2" fmla="*/ 12 w 17"/>
                  <a:gd name="T3" fmla="*/ 8 h 25"/>
                  <a:gd name="T4" fmla="*/ 0 w 17"/>
                  <a:gd name="T5" fmla="*/ 0 h 25"/>
                  <a:gd name="T6" fmla="*/ 5 w 17"/>
                  <a:gd name="T7" fmla="*/ 9 h 25"/>
                  <a:gd name="T8" fmla="*/ 8 w 17"/>
                  <a:gd name="T9" fmla="*/ 12 h 25"/>
                  <a:gd name="T10" fmla="*/ 13 w 17"/>
                  <a:gd name="T11" fmla="*/ 18 h 25"/>
                  <a:gd name="T12" fmla="*/ 17 w 17"/>
                  <a:gd name="T13" fmla="*/ 25 h 25"/>
                  <a:gd name="T14" fmla="*/ 16 w 17"/>
                  <a:gd name="T15" fmla="*/ 19 h 25"/>
                  <a:gd name="T16" fmla="*/ 15 w 17"/>
                  <a:gd name="T1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15" y="15"/>
                    </a:moveTo>
                    <a:cubicBezTo>
                      <a:pt x="13" y="14"/>
                      <a:pt x="12" y="12"/>
                      <a:pt x="12" y="8"/>
                    </a:cubicBezTo>
                    <a:cubicBezTo>
                      <a:pt x="12" y="4"/>
                      <a:pt x="4" y="0"/>
                      <a:pt x="0" y="0"/>
                    </a:cubicBezTo>
                    <a:cubicBezTo>
                      <a:pt x="0" y="2"/>
                      <a:pt x="2" y="6"/>
                      <a:pt x="5" y="9"/>
                    </a:cubicBezTo>
                    <a:cubicBezTo>
                      <a:pt x="6" y="10"/>
                      <a:pt x="7" y="11"/>
                      <a:pt x="8" y="12"/>
                    </a:cubicBezTo>
                    <a:cubicBezTo>
                      <a:pt x="11" y="14"/>
                      <a:pt x="13" y="16"/>
                      <a:pt x="13" y="18"/>
                    </a:cubicBezTo>
                    <a:cubicBezTo>
                      <a:pt x="13" y="19"/>
                      <a:pt x="15" y="23"/>
                      <a:pt x="17" y="25"/>
                    </a:cubicBezTo>
                    <a:cubicBezTo>
                      <a:pt x="17" y="23"/>
                      <a:pt x="16" y="21"/>
                      <a:pt x="16" y="19"/>
                    </a:cubicBezTo>
                    <a:cubicBezTo>
                      <a:pt x="16" y="17"/>
                      <a:pt x="16" y="16"/>
                      <a:pt x="15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2" name="Freeform 1112"/>
              <p:cNvSpPr>
                <a:spLocks/>
              </p:cNvSpPr>
              <p:nvPr/>
            </p:nvSpPr>
            <p:spPr bwMode="auto">
              <a:xfrm>
                <a:off x="4793" y="2751"/>
                <a:ext cx="49" cy="59"/>
              </a:xfrm>
              <a:custGeom>
                <a:avLst/>
                <a:gdLst>
                  <a:gd name="T0" fmla="*/ 50 w 51"/>
                  <a:gd name="T1" fmla="*/ 12 h 61"/>
                  <a:gd name="T2" fmla="*/ 44 w 51"/>
                  <a:gd name="T3" fmla="*/ 15 h 61"/>
                  <a:gd name="T4" fmla="*/ 40 w 51"/>
                  <a:gd name="T5" fmla="*/ 18 h 61"/>
                  <a:gd name="T6" fmla="*/ 35 w 51"/>
                  <a:gd name="T7" fmla="*/ 16 h 61"/>
                  <a:gd name="T8" fmla="*/ 31 w 51"/>
                  <a:gd name="T9" fmla="*/ 15 h 61"/>
                  <a:gd name="T10" fmla="*/ 22 w 51"/>
                  <a:gd name="T11" fmla="*/ 6 h 61"/>
                  <a:gd name="T12" fmla="*/ 20 w 51"/>
                  <a:gd name="T13" fmla="*/ 0 h 61"/>
                  <a:gd name="T14" fmla="*/ 21 w 51"/>
                  <a:gd name="T15" fmla="*/ 5 h 61"/>
                  <a:gd name="T16" fmla="*/ 18 w 51"/>
                  <a:gd name="T17" fmla="*/ 6 h 61"/>
                  <a:gd name="T18" fmla="*/ 15 w 51"/>
                  <a:gd name="T19" fmla="*/ 4 h 61"/>
                  <a:gd name="T20" fmla="*/ 14 w 51"/>
                  <a:gd name="T21" fmla="*/ 3 h 61"/>
                  <a:gd name="T22" fmla="*/ 13 w 51"/>
                  <a:gd name="T23" fmla="*/ 3 h 61"/>
                  <a:gd name="T24" fmla="*/ 12 w 51"/>
                  <a:gd name="T25" fmla="*/ 10 h 61"/>
                  <a:gd name="T26" fmla="*/ 10 w 51"/>
                  <a:gd name="T27" fmla="*/ 19 h 61"/>
                  <a:gd name="T28" fmla="*/ 4 w 51"/>
                  <a:gd name="T29" fmla="*/ 28 h 61"/>
                  <a:gd name="T30" fmla="*/ 0 w 51"/>
                  <a:gd name="T31" fmla="*/ 30 h 61"/>
                  <a:gd name="T32" fmla="*/ 0 w 51"/>
                  <a:gd name="T33" fmla="*/ 31 h 61"/>
                  <a:gd name="T34" fmla="*/ 8 w 51"/>
                  <a:gd name="T35" fmla="*/ 37 h 61"/>
                  <a:gd name="T36" fmla="*/ 15 w 51"/>
                  <a:gd name="T37" fmla="*/ 41 h 61"/>
                  <a:gd name="T38" fmla="*/ 14 w 51"/>
                  <a:gd name="T39" fmla="*/ 56 h 61"/>
                  <a:gd name="T40" fmla="*/ 13 w 51"/>
                  <a:gd name="T41" fmla="*/ 60 h 61"/>
                  <a:gd name="T42" fmla="*/ 17 w 51"/>
                  <a:gd name="T43" fmla="*/ 61 h 61"/>
                  <a:gd name="T44" fmla="*/ 20 w 51"/>
                  <a:gd name="T45" fmla="*/ 60 h 61"/>
                  <a:gd name="T46" fmla="*/ 27 w 51"/>
                  <a:gd name="T47" fmla="*/ 51 h 61"/>
                  <a:gd name="T48" fmla="*/ 32 w 51"/>
                  <a:gd name="T49" fmla="*/ 43 h 61"/>
                  <a:gd name="T50" fmla="*/ 34 w 51"/>
                  <a:gd name="T51" fmla="*/ 37 h 61"/>
                  <a:gd name="T52" fmla="*/ 35 w 51"/>
                  <a:gd name="T53" fmla="*/ 32 h 61"/>
                  <a:gd name="T54" fmla="*/ 43 w 51"/>
                  <a:gd name="T55" fmla="*/ 28 h 61"/>
                  <a:gd name="T56" fmla="*/ 44 w 51"/>
                  <a:gd name="T57" fmla="*/ 28 h 61"/>
                  <a:gd name="T58" fmla="*/ 44 w 51"/>
                  <a:gd name="T59" fmla="*/ 27 h 61"/>
                  <a:gd name="T60" fmla="*/ 49 w 51"/>
                  <a:gd name="T61" fmla="*/ 22 h 61"/>
                  <a:gd name="T62" fmla="*/ 50 w 51"/>
                  <a:gd name="T63" fmla="*/ 19 h 61"/>
                  <a:gd name="T64" fmla="*/ 51 w 51"/>
                  <a:gd name="T65" fmla="*/ 13 h 61"/>
                  <a:gd name="T66" fmla="*/ 51 w 51"/>
                  <a:gd name="T67" fmla="*/ 13 h 61"/>
                  <a:gd name="T68" fmla="*/ 50 w 51"/>
                  <a:gd name="T69" fmla="*/ 1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61">
                    <a:moveTo>
                      <a:pt x="50" y="12"/>
                    </a:moveTo>
                    <a:cubicBezTo>
                      <a:pt x="48" y="12"/>
                      <a:pt x="44" y="14"/>
                      <a:pt x="44" y="15"/>
                    </a:cubicBezTo>
                    <a:cubicBezTo>
                      <a:pt x="43" y="17"/>
                      <a:pt x="41" y="18"/>
                      <a:pt x="40" y="18"/>
                    </a:cubicBezTo>
                    <a:cubicBezTo>
                      <a:pt x="38" y="18"/>
                      <a:pt x="36" y="17"/>
                      <a:pt x="35" y="16"/>
                    </a:cubicBezTo>
                    <a:cubicBezTo>
                      <a:pt x="34" y="16"/>
                      <a:pt x="32" y="15"/>
                      <a:pt x="31" y="15"/>
                    </a:cubicBezTo>
                    <a:cubicBezTo>
                      <a:pt x="26" y="15"/>
                      <a:pt x="22" y="11"/>
                      <a:pt x="22" y="6"/>
                    </a:cubicBezTo>
                    <a:cubicBezTo>
                      <a:pt x="22" y="4"/>
                      <a:pt x="22" y="1"/>
                      <a:pt x="20" y="0"/>
                    </a:cubicBezTo>
                    <a:cubicBezTo>
                      <a:pt x="21" y="1"/>
                      <a:pt x="22" y="3"/>
                      <a:pt x="21" y="5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5"/>
                      <a:pt x="15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5"/>
                      <a:pt x="12" y="8"/>
                      <a:pt x="12" y="10"/>
                    </a:cubicBezTo>
                    <a:cubicBezTo>
                      <a:pt x="11" y="13"/>
                      <a:pt x="10" y="16"/>
                      <a:pt x="10" y="19"/>
                    </a:cubicBezTo>
                    <a:cubicBezTo>
                      <a:pt x="10" y="24"/>
                      <a:pt x="7" y="26"/>
                      <a:pt x="4" y="28"/>
                    </a:cubicBezTo>
                    <a:cubicBezTo>
                      <a:pt x="3" y="28"/>
                      <a:pt x="2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5" y="35"/>
                      <a:pt x="8" y="37"/>
                    </a:cubicBezTo>
                    <a:cubicBezTo>
                      <a:pt x="11" y="38"/>
                      <a:pt x="13" y="40"/>
                      <a:pt x="15" y="41"/>
                    </a:cubicBezTo>
                    <a:cubicBezTo>
                      <a:pt x="20" y="45"/>
                      <a:pt x="16" y="52"/>
                      <a:pt x="14" y="56"/>
                    </a:cubicBezTo>
                    <a:cubicBezTo>
                      <a:pt x="14" y="57"/>
                      <a:pt x="13" y="59"/>
                      <a:pt x="13" y="60"/>
                    </a:cubicBezTo>
                    <a:cubicBezTo>
                      <a:pt x="13" y="60"/>
                      <a:pt x="14" y="61"/>
                      <a:pt x="17" y="61"/>
                    </a:cubicBezTo>
                    <a:cubicBezTo>
                      <a:pt x="18" y="61"/>
                      <a:pt x="19" y="61"/>
                      <a:pt x="20" y="60"/>
                    </a:cubicBezTo>
                    <a:cubicBezTo>
                      <a:pt x="23" y="60"/>
                      <a:pt x="25" y="55"/>
                      <a:pt x="27" y="51"/>
                    </a:cubicBezTo>
                    <a:cubicBezTo>
                      <a:pt x="29" y="48"/>
                      <a:pt x="30" y="45"/>
                      <a:pt x="32" y="43"/>
                    </a:cubicBezTo>
                    <a:cubicBezTo>
                      <a:pt x="34" y="42"/>
                      <a:pt x="34" y="40"/>
                      <a:pt x="34" y="37"/>
                    </a:cubicBezTo>
                    <a:cubicBezTo>
                      <a:pt x="34" y="35"/>
                      <a:pt x="34" y="33"/>
                      <a:pt x="35" y="32"/>
                    </a:cubicBezTo>
                    <a:cubicBezTo>
                      <a:pt x="38" y="28"/>
                      <a:pt x="41" y="28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7"/>
                      <a:pt x="44" y="27"/>
                    </a:cubicBezTo>
                    <a:cubicBezTo>
                      <a:pt x="45" y="25"/>
                      <a:pt x="46" y="22"/>
                      <a:pt x="49" y="22"/>
                    </a:cubicBezTo>
                    <a:cubicBezTo>
                      <a:pt x="50" y="21"/>
                      <a:pt x="50" y="20"/>
                      <a:pt x="50" y="19"/>
                    </a:cubicBezTo>
                    <a:cubicBezTo>
                      <a:pt x="50" y="17"/>
                      <a:pt x="50" y="15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2"/>
                      <a:pt x="5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3" name="Freeform 1113"/>
              <p:cNvSpPr>
                <a:spLocks/>
              </p:cNvSpPr>
              <p:nvPr/>
            </p:nvSpPr>
            <p:spPr bwMode="auto">
              <a:xfrm>
                <a:off x="4715" y="2803"/>
                <a:ext cx="79" cy="75"/>
              </a:xfrm>
              <a:custGeom>
                <a:avLst/>
                <a:gdLst>
                  <a:gd name="T0" fmla="*/ 82 w 83"/>
                  <a:gd name="T1" fmla="*/ 4 h 78"/>
                  <a:gd name="T2" fmla="*/ 82 w 83"/>
                  <a:gd name="T3" fmla="*/ 2 h 78"/>
                  <a:gd name="T4" fmla="*/ 78 w 83"/>
                  <a:gd name="T5" fmla="*/ 3 h 78"/>
                  <a:gd name="T6" fmla="*/ 75 w 83"/>
                  <a:gd name="T7" fmla="*/ 5 h 78"/>
                  <a:gd name="T8" fmla="*/ 73 w 83"/>
                  <a:gd name="T9" fmla="*/ 5 h 78"/>
                  <a:gd name="T10" fmla="*/ 68 w 83"/>
                  <a:gd name="T11" fmla="*/ 2 h 78"/>
                  <a:gd name="T12" fmla="*/ 65 w 83"/>
                  <a:gd name="T13" fmla="*/ 0 h 78"/>
                  <a:gd name="T14" fmla="*/ 64 w 83"/>
                  <a:gd name="T15" fmla="*/ 0 h 78"/>
                  <a:gd name="T16" fmla="*/ 62 w 83"/>
                  <a:gd name="T17" fmla="*/ 3 h 78"/>
                  <a:gd name="T18" fmla="*/ 59 w 83"/>
                  <a:gd name="T19" fmla="*/ 10 h 78"/>
                  <a:gd name="T20" fmla="*/ 55 w 83"/>
                  <a:gd name="T21" fmla="*/ 16 h 78"/>
                  <a:gd name="T22" fmla="*/ 50 w 83"/>
                  <a:gd name="T23" fmla="*/ 25 h 78"/>
                  <a:gd name="T24" fmla="*/ 29 w 83"/>
                  <a:gd name="T25" fmla="*/ 39 h 78"/>
                  <a:gd name="T26" fmla="*/ 19 w 83"/>
                  <a:gd name="T27" fmla="*/ 46 h 78"/>
                  <a:gd name="T28" fmla="*/ 11 w 83"/>
                  <a:gd name="T29" fmla="*/ 53 h 78"/>
                  <a:gd name="T30" fmla="*/ 5 w 83"/>
                  <a:gd name="T31" fmla="*/ 58 h 78"/>
                  <a:gd name="T32" fmla="*/ 3 w 83"/>
                  <a:gd name="T33" fmla="*/ 63 h 78"/>
                  <a:gd name="T34" fmla="*/ 2 w 83"/>
                  <a:gd name="T35" fmla="*/ 69 h 78"/>
                  <a:gd name="T36" fmla="*/ 6 w 83"/>
                  <a:gd name="T37" fmla="*/ 71 h 78"/>
                  <a:gd name="T38" fmla="*/ 12 w 83"/>
                  <a:gd name="T39" fmla="*/ 73 h 78"/>
                  <a:gd name="T40" fmla="*/ 15 w 83"/>
                  <a:gd name="T41" fmla="*/ 75 h 78"/>
                  <a:gd name="T42" fmla="*/ 20 w 83"/>
                  <a:gd name="T43" fmla="*/ 77 h 78"/>
                  <a:gd name="T44" fmla="*/ 23 w 83"/>
                  <a:gd name="T45" fmla="*/ 78 h 78"/>
                  <a:gd name="T46" fmla="*/ 38 w 83"/>
                  <a:gd name="T47" fmla="*/ 72 h 78"/>
                  <a:gd name="T48" fmla="*/ 43 w 83"/>
                  <a:gd name="T49" fmla="*/ 63 h 78"/>
                  <a:gd name="T50" fmla="*/ 45 w 83"/>
                  <a:gd name="T51" fmla="*/ 59 h 78"/>
                  <a:gd name="T52" fmla="*/ 48 w 83"/>
                  <a:gd name="T53" fmla="*/ 53 h 78"/>
                  <a:gd name="T54" fmla="*/ 50 w 83"/>
                  <a:gd name="T55" fmla="*/ 48 h 78"/>
                  <a:gd name="T56" fmla="*/ 51 w 83"/>
                  <a:gd name="T57" fmla="*/ 47 h 78"/>
                  <a:gd name="T58" fmla="*/ 65 w 83"/>
                  <a:gd name="T59" fmla="*/ 39 h 78"/>
                  <a:gd name="T60" fmla="*/ 68 w 83"/>
                  <a:gd name="T61" fmla="*/ 39 h 78"/>
                  <a:gd name="T62" fmla="*/ 66 w 83"/>
                  <a:gd name="T63" fmla="*/ 35 h 78"/>
                  <a:gd name="T64" fmla="*/ 71 w 83"/>
                  <a:gd name="T65" fmla="*/ 29 h 78"/>
                  <a:gd name="T66" fmla="*/ 74 w 83"/>
                  <a:gd name="T67" fmla="*/ 24 h 78"/>
                  <a:gd name="T68" fmla="*/ 79 w 83"/>
                  <a:gd name="T69" fmla="*/ 15 h 78"/>
                  <a:gd name="T70" fmla="*/ 83 w 83"/>
                  <a:gd name="T71" fmla="*/ 11 h 78"/>
                  <a:gd name="T72" fmla="*/ 82 w 83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" h="78">
                    <a:moveTo>
                      <a:pt x="82" y="4"/>
                    </a:moveTo>
                    <a:cubicBezTo>
                      <a:pt x="83" y="3"/>
                      <a:pt x="83" y="3"/>
                      <a:pt x="82" y="2"/>
                    </a:cubicBezTo>
                    <a:cubicBezTo>
                      <a:pt x="81" y="1"/>
                      <a:pt x="80" y="2"/>
                      <a:pt x="78" y="3"/>
                    </a:cubicBezTo>
                    <a:cubicBezTo>
                      <a:pt x="77" y="4"/>
                      <a:pt x="76" y="4"/>
                      <a:pt x="75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1" y="5"/>
                      <a:pt x="69" y="4"/>
                      <a:pt x="68" y="2"/>
                    </a:cubicBezTo>
                    <a:cubicBezTo>
                      <a:pt x="67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63" y="2"/>
                      <a:pt x="63" y="2"/>
                      <a:pt x="62" y="3"/>
                    </a:cubicBezTo>
                    <a:cubicBezTo>
                      <a:pt x="62" y="5"/>
                      <a:pt x="62" y="7"/>
                      <a:pt x="59" y="10"/>
                    </a:cubicBezTo>
                    <a:cubicBezTo>
                      <a:pt x="56" y="12"/>
                      <a:pt x="56" y="13"/>
                      <a:pt x="55" y="16"/>
                    </a:cubicBezTo>
                    <a:cubicBezTo>
                      <a:pt x="54" y="18"/>
                      <a:pt x="53" y="21"/>
                      <a:pt x="50" y="25"/>
                    </a:cubicBezTo>
                    <a:cubicBezTo>
                      <a:pt x="46" y="31"/>
                      <a:pt x="37" y="36"/>
                      <a:pt x="29" y="39"/>
                    </a:cubicBezTo>
                    <a:cubicBezTo>
                      <a:pt x="25" y="42"/>
                      <a:pt x="20" y="44"/>
                      <a:pt x="19" y="46"/>
                    </a:cubicBezTo>
                    <a:cubicBezTo>
                      <a:pt x="17" y="49"/>
                      <a:pt x="14" y="51"/>
                      <a:pt x="11" y="53"/>
                    </a:cubicBezTo>
                    <a:cubicBezTo>
                      <a:pt x="8" y="55"/>
                      <a:pt x="5" y="57"/>
                      <a:pt x="5" y="58"/>
                    </a:cubicBezTo>
                    <a:cubicBezTo>
                      <a:pt x="5" y="60"/>
                      <a:pt x="4" y="62"/>
                      <a:pt x="3" y="63"/>
                    </a:cubicBezTo>
                    <a:cubicBezTo>
                      <a:pt x="1" y="66"/>
                      <a:pt x="0" y="67"/>
                      <a:pt x="2" y="69"/>
                    </a:cubicBezTo>
                    <a:cubicBezTo>
                      <a:pt x="3" y="71"/>
                      <a:pt x="4" y="71"/>
                      <a:pt x="6" y="71"/>
                    </a:cubicBezTo>
                    <a:cubicBezTo>
                      <a:pt x="7" y="71"/>
                      <a:pt x="10" y="71"/>
                      <a:pt x="12" y="73"/>
                    </a:cubicBezTo>
                    <a:cubicBezTo>
                      <a:pt x="13" y="75"/>
                      <a:pt x="14" y="75"/>
                      <a:pt x="15" y="75"/>
                    </a:cubicBezTo>
                    <a:cubicBezTo>
                      <a:pt x="16" y="75"/>
                      <a:pt x="19" y="75"/>
                      <a:pt x="20" y="77"/>
                    </a:cubicBezTo>
                    <a:cubicBezTo>
                      <a:pt x="20" y="77"/>
                      <a:pt x="21" y="78"/>
                      <a:pt x="23" y="78"/>
                    </a:cubicBezTo>
                    <a:cubicBezTo>
                      <a:pt x="27" y="78"/>
                      <a:pt x="33" y="76"/>
                      <a:pt x="38" y="72"/>
                    </a:cubicBezTo>
                    <a:cubicBezTo>
                      <a:pt x="42" y="68"/>
                      <a:pt x="42" y="65"/>
                      <a:pt x="43" y="63"/>
                    </a:cubicBezTo>
                    <a:cubicBezTo>
                      <a:pt x="43" y="62"/>
                      <a:pt x="43" y="60"/>
                      <a:pt x="45" y="59"/>
                    </a:cubicBezTo>
                    <a:cubicBezTo>
                      <a:pt x="47" y="58"/>
                      <a:pt x="48" y="55"/>
                      <a:pt x="48" y="53"/>
                    </a:cubicBezTo>
                    <a:cubicBezTo>
                      <a:pt x="49" y="51"/>
                      <a:pt x="50" y="49"/>
                      <a:pt x="50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3" y="43"/>
                      <a:pt x="5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7" y="38"/>
                      <a:pt x="67" y="37"/>
                      <a:pt x="66" y="35"/>
                    </a:cubicBezTo>
                    <a:cubicBezTo>
                      <a:pt x="66" y="32"/>
                      <a:pt x="69" y="30"/>
                      <a:pt x="71" y="29"/>
                    </a:cubicBezTo>
                    <a:cubicBezTo>
                      <a:pt x="73" y="27"/>
                      <a:pt x="74" y="26"/>
                      <a:pt x="74" y="24"/>
                    </a:cubicBezTo>
                    <a:cubicBezTo>
                      <a:pt x="74" y="21"/>
                      <a:pt x="77" y="18"/>
                      <a:pt x="79" y="15"/>
                    </a:cubicBezTo>
                    <a:cubicBezTo>
                      <a:pt x="81" y="14"/>
                      <a:pt x="83" y="12"/>
                      <a:pt x="83" y="11"/>
                    </a:cubicBezTo>
                    <a:cubicBezTo>
                      <a:pt x="81" y="8"/>
                      <a:pt x="82" y="6"/>
                      <a:pt x="8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79" name="Group 1116"/>
            <p:cNvGrpSpPr>
              <a:grpSpLocks noChangeAspect="1"/>
            </p:cNvGrpSpPr>
            <p:nvPr/>
          </p:nvGrpSpPr>
          <p:grpSpPr bwMode="auto">
            <a:xfrm>
              <a:off x="6631445" y="2357048"/>
              <a:ext cx="2256283" cy="2152357"/>
              <a:chOff x="3564" y="1150"/>
              <a:chExt cx="1749" cy="1271"/>
            </a:xfrm>
            <a:solidFill>
              <a:srgbClr val="BFBFBF"/>
            </a:solidFill>
          </p:grpSpPr>
          <p:sp>
            <p:nvSpPr>
              <p:cNvPr id="2236" name="Freeform 1117"/>
              <p:cNvSpPr>
                <a:spLocks/>
              </p:cNvSpPr>
              <p:nvPr/>
            </p:nvSpPr>
            <p:spPr bwMode="auto">
              <a:xfrm>
                <a:off x="4621" y="1886"/>
                <a:ext cx="35" cy="45"/>
              </a:xfrm>
              <a:custGeom>
                <a:avLst/>
                <a:gdLst>
                  <a:gd name="T0" fmla="*/ 4 w 36"/>
                  <a:gd name="T1" fmla="*/ 10 h 47"/>
                  <a:gd name="T2" fmla="*/ 8 w 36"/>
                  <a:gd name="T3" fmla="*/ 15 h 47"/>
                  <a:gd name="T4" fmla="*/ 2 w 36"/>
                  <a:gd name="T5" fmla="*/ 19 h 47"/>
                  <a:gd name="T6" fmla="*/ 4 w 36"/>
                  <a:gd name="T7" fmla="*/ 27 h 47"/>
                  <a:gd name="T8" fmla="*/ 2 w 36"/>
                  <a:gd name="T9" fmla="*/ 37 h 47"/>
                  <a:gd name="T10" fmla="*/ 0 w 36"/>
                  <a:gd name="T11" fmla="*/ 40 h 47"/>
                  <a:gd name="T12" fmla="*/ 2 w 36"/>
                  <a:gd name="T13" fmla="*/ 46 h 47"/>
                  <a:gd name="T14" fmla="*/ 2 w 36"/>
                  <a:gd name="T15" fmla="*/ 47 h 47"/>
                  <a:gd name="T16" fmla="*/ 2 w 36"/>
                  <a:gd name="T17" fmla="*/ 47 h 47"/>
                  <a:gd name="T18" fmla="*/ 20 w 36"/>
                  <a:gd name="T19" fmla="*/ 40 h 47"/>
                  <a:gd name="T20" fmla="*/ 30 w 36"/>
                  <a:gd name="T21" fmla="*/ 35 h 47"/>
                  <a:gd name="T22" fmla="*/ 33 w 36"/>
                  <a:gd name="T23" fmla="*/ 35 h 47"/>
                  <a:gd name="T24" fmla="*/ 33 w 36"/>
                  <a:gd name="T25" fmla="*/ 35 h 47"/>
                  <a:gd name="T26" fmla="*/ 36 w 36"/>
                  <a:gd name="T27" fmla="*/ 34 h 47"/>
                  <a:gd name="T28" fmla="*/ 36 w 36"/>
                  <a:gd name="T29" fmla="*/ 33 h 47"/>
                  <a:gd name="T30" fmla="*/ 32 w 36"/>
                  <a:gd name="T31" fmla="*/ 16 h 47"/>
                  <a:gd name="T32" fmla="*/ 22 w 36"/>
                  <a:gd name="T33" fmla="*/ 0 h 47"/>
                  <a:gd name="T34" fmla="*/ 22 w 36"/>
                  <a:gd name="T35" fmla="*/ 0 h 47"/>
                  <a:gd name="T36" fmla="*/ 22 w 36"/>
                  <a:gd name="T37" fmla="*/ 0 h 47"/>
                  <a:gd name="T38" fmla="*/ 21 w 36"/>
                  <a:gd name="T39" fmla="*/ 0 h 47"/>
                  <a:gd name="T40" fmla="*/ 20 w 36"/>
                  <a:gd name="T41" fmla="*/ 1 h 47"/>
                  <a:gd name="T42" fmla="*/ 19 w 36"/>
                  <a:gd name="T43" fmla="*/ 1 h 47"/>
                  <a:gd name="T44" fmla="*/ 19 w 36"/>
                  <a:gd name="T45" fmla="*/ 1 h 47"/>
                  <a:gd name="T46" fmla="*/ 17 w 36"/>
                  <a:gd name="T47" fmla="*/ 1 h 47"/>
                  <a:gd name="T48" fmla="*/ 8 w 36"/>
                  <a:gd name="T49" fmla="*/ 3 h 47"/>
                  <a:gd name="T50" fmla="*/ 5 w 36"/>
                  <a:gd name="T51" fmla="*/ 5 h 47"/>
                  <a:gd name="T52" fmla="*/ 3 w 36"/>
                  <a:gd name="T53" fmla="*/ 7 h 47"/>
                  <a:gd name="T54" fmla="*/ 2 w 36"/>
                  <a:gd name="T55" fmla="*/ 7 h 47"/>
                  <a:gd name="T56" fmla="*/ 3 w 36"/>
                  <a:gd name="T57" fmla="*/ 8 h 47"/>
                  <a:gd name="T58" fmla="*/ 4 w 36"/>
                  <a:gd name="T5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7">
                    <a:moveTo>
                      <a:pt x="4" y="10"/>
                    </a:moveTo>
                    <a:cubicBezTo>
                      <a:pt x="6" y="11"/>
                      <a:pt x="8" y="13"/>
                      <a:pt x="8" y="15"/>
                    </a:cubicBezTo>
                    <a:cubicBezTo>
                      <a:pt x="8" y="18"/>
                      <a:pt x="5" y="20"/>
                      <a:pt x="2" y="19"/>
                    </a:cubicBezTo>
                    <a:cubicBezTo>
                      <a:pt x="2" y="20"/>
                      <a:pt x="2" y="23"/>
                      <a:pt x="4" y="27"/>
                    </a:cubicBezTo>
                    <a:cubicBezTo>
                      <a:pt x="6" y="30"/>
                      <a:pt x="4" y="35"/>
                      <a:pt x="2" y="37"/>
                    </a:cubicBezTo>
                    <a:cubicBezTo>
                      <a:pt x="1" y="38"/>
                      <a:pt x="0" y="40"/>
                      <a:pt x="0" y="40"/>
                    </a:cubicBezTo>
                    <a:cubicBezTo>
                      <a:pt x="2" y="42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6" y="47"/>
                      <a:pt x="16" y="45"/>
                      <a:pt x="20" y="40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1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5" y="35"/>
                      <a:pt x="36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4" y="30"/>
                      <a:pt x="32" y="24"/>
                      <a:pt x="32" y="16"/>
                    </a:cubicBezTo>
                    <a:cubicBezTo>
                      <a:pt x="33" y="13"/>
                      <a:pt x="29" y="7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0" y="1"/>
                      <a:pt x="8" y="2"/>
                      <a:pt x="8" y="3"/>
                    </a:cubicBezTo>
                    <a:cubicBezTo>
                      <a:pt x="7" y="4"/>
                      <a:pt x="6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7" name="Freeform 1118"/>
              <p:cNvSpPr>
                <a:spLocks/>
              </p:cNvSpPr>
              <p:nvPr/>
            </p:nvSpPr>
            <p:spPr bwMode="auto">
              <a:xfrm>
                <a:off x="4217" y="2032"/>
                <a:ext cx="39" cy="47"/>
              </a:xfrm>
              <a:custGeom>
                <a:avLst/>
                <a:gdLst>
                  <a:gd name="T0" fmla="*/ 29 w 40"/>
                  <a:gd name="T1" fmla="*/ 36 h 49"/>
                  <a:gd name="T2" fmla="*/ 28 w 40"/>
                  <a:gd name="T3" fmla="*/ 34 h 49"/>
                  <a:gd name="T4" fmla="*/ 28 w 40"/>
                  <a:gd name="T5" fmla="*/ 34 h 49"/>
                  <a:gd name="T6" fmla="*/ 28 w 40"/>
                  <a:gd name="T7" fmla="*/ 32 h 49"/>
                  <a:gd name="T8" fmla="*/ 28 w 40"/>
                  <a:gd name="T9" fmla="*/ 32 h 49"/>
                  <a:gd name="T10" fmla="*/ 28 w 40"/>
                  <a:gd name="T11" fmla="*/ 30 h 49"/>
                  <a:gd name="T12" fmla="*/ 33 w 40"/>
                  <a:gd name="T13" fmla="*/ 23 h 49"/>
                  <a:gd name="T14" fmla="*/ 40 w 40"/>
                  <a:gd name="T15" fmla="*/ 14 h 49"/>
                  <a:gd name="T16" fmla="*/ 34 w 40"/>
                  <a:gd name="T17" fmla="*/ 13 h 49"/>
                  <a:gd name="T18" fmla="*/ 21 w 40"/>
                  <a:gd name="T19" fmla="*/ 14 h 49"/>
                  <a:gd name="T20" fmla="*/ 21 w 40"/>
                  <a:gd name="T21" fmla="*/ 14 h 49"/>
                  <a:gd name="T22" fmla="*/ 20 w 40"/>
                  <a:gd name="T23" fmla="*/ 13 h 49"/>
                  <a:gd name="T24" fmla="*/ 14 w 40"/>
                  <a:gd name="T25" fmla="*/ 6 h 49"/>
                  <a:gd name="T26" fmla="*/ 8 w 40"/>
                  <a:gd name="T27" fmla="*/ 2 h 49"/>
                  <a:gd name="T28" fmla="*/ 3 w 40"/>
                  <a:gd name="T29" fmla="*/ 0 h 49"/>
                  <a:gd name="T30" fmla="*/ 2 w 40"/>
                  <a:gd name="T31" fmla="*/ 0 h 49"/>
                  <a:gd name="T32" fmla="*/ 0 w 40"/>
                  <a:gd name="T33" fmla="*/ 1 h 49"/>
                  <a:gd name="T34" fmla="*/ 0 w 40"/>
                  <a:gd name="T35" fmla="*/ 2 h 49"/>
                  <a:gd name="T36" fmla="*/ 3 w 40"/>
                  <a:gd name="T37" fmla="*/ 4 h 49"/>
                  <a:gd name="T38" fmla="*/ 8 w 40"/>
                  <a:gd name="T39" fmla="*/ 10 h 49"/>
                  <a:gd name="T40" fmla="*/ 3 w 40"/>
                  <a:gd name="T41" fmla="*/ 14 h 49"/>
                  <a:gd name="T42" fmla="*/ 2 w 40"/>
                  <a:gd name="T43" fmla="*/ 14 h 49"/>
                  <a:gd name="T44" fmla="*/ 5 w 40"/>
                  <a:gd name="T45" fmla="*/ 30 h 49"/>
                  <a:gd name="T46" fmla="*/ 5 w 40"/>
                  <a:gd name="T47" fmla="*/ 32 h 49"/>
                  <a:gd name="T48" fmla="*/ 5 w 40"/>
                  <a:gd name="T49" fmla="*/ 33 h 49"/>
                  <a:gd name="T50" fmla="*/ 6 w 40"/>
                  <a:gd name="T51" fmla="*/ 34 h 49"/>
                  <a:gd name="T52" fmla="*/ 6 w 40"/>
                  <a:gd name="T53" fmla="*/ 35 h 49"/>
                  <a:gd name="T54" fmla="*/ 6 w 40"/>
                  <a:gd name="T55" fmla="*/ 36 h 49"/>
                  <a:gd name="T56" fmla="*/ 7 w 40"/>
                  <a:gd name="T57" fmla="*/ 37 h 49"/>
                  <a:gd name="T58" fmla="*/ 7 w 40"/>
                  <a:gd name="T59" fmla="*/ 39 h 49"/>
                  <a:gd name="T60" fmla="*/ 7 w 40"/>
                  <a:gd name="T61" fmla="*/ 40 h 49"/>
                  <a:gd name="T62" fmla="*/ 8 w 40"/>
                  <a:gd name="T63" fmla="*/ 42 h 49"/>
                  <a:gd name="T64" fmla="*/ 8 w 40"/>
                  <a:gd name="T65" fmla="*/ 43 h 49"/>
                  <a:gd name="T66" fmla="*/ 8 w 40"/>
                  <a:gd name="T67" fmla="*/ 45 h 49"/>
                  <a:gd name="T68" fmla="*/ 8 w 40"/>
                  <a:gd name="T69" fmla="*/ 46 h 49"/>
                  <a:gd name="T70" fmla="*/ 8 w 40"/>
                  <a:gd name="T71" fmla="*/ 48 h 49"/>
                  <a:gd name="T72" fmla="*/ 9 w 40"/>
                  <a:gd name="T73" fmla="*/ 49 h 49"/>
                  <a:gd name="T74" fmla="*/ 9 w 40"/>
                  <a:gd name="T75" fmla="*/ 49 h 49"/>
                  <a:gd name="T76" fmla="*/ 9 w 40"/>
                  <a:gd name="T77" fmla="*/ 49 h 49"/>
                  <a:gd name="T78" fmla="*/ 14 w 40"/>
                  <a:gd name="T79" fmla="*/ 48 h 49"/>
                  <a:gd name="T80" fmla="*/ 21 w 40"/>
                  <a:gd name="T81" fmla="*/ 45 h 49"/>
                  <a:gd name="T82" fmla="*/ 30 w 40"/>
                  <a:gd name="T83" fmla="*/ 38 h 49"/>
                  <a:gd name="T84" fmla="*/ 30 w 40"/>
                  <a:gd name="T85" fmla="*/ 37 h 49"/>
                  <a:gd name="T86" fmla="*/ 29 w 40"/>
                  <a:gd name="T87" fmla="*/ 36 h 49"/>
                  <a:gd name="T88" fmla="*/ 29 w 40"/>
                  <a:gd name="T89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49">
                    <a:moveTo>
                      <a:pt x="29" y="36"/>
                    </a:move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6"/>
                      <a:pt x="30" y="23"/>
                      <a:pt x="33" y="23"/>
                    </a:cubicBezTo>
                    <a:cubicBezTo>
                      <a:pt x="36" y="23"/>
                      <a:pt x="40" y="16"/>
                      <a:pt x="40" y="14"/>
                    </a:cubicBezTo>
                    <a:cubicBezTo>
                      <a:pt x="39" y="13"/>
                      <a:pt x="36" y="13"/>
                      <a:pt x="34" y="13"/>
                    </a:cubicBezTo>
                    <a:cubicBezTo>
                      <a:pt x="30" y="13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4" y="11"/>
                      <a:pt x="14" y="6"/>
                    </a:cubicBezTo>
                    <a:cubicBezTo>
                      <a:pt x="14" y="4"/>
                      <a:pt x="13" y="2"/>
                      <a:pt x="8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4"/>
                    </a:cubicBezTo>
                    <a:cubicBezTo>
                      <a:pt x="5" y="5"/>
                      <a:pt x="9" y="7"/>
                      <a:pt x="8" y="10"/>
                    </a:cubicBezTo>
                    <a:cubicBezTo>
                      <a:pt x="7" y="13"/>
                      <a:pt x="5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1" y="18"/>
                      <a:pt x="3" y="26"/>
                      <a:pt x="5" y="30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5"/>
                      <a:pt x="6" y="36"/>
                      <a:pt x="6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1"/>
                      <a:pt x="8" y="41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1" y="48"/>
                      <a:pt x="12" y="48"/>
                      <a:pt x="14" y="48"/>
                    </a:cubicBezTo>
                    <a:cubicBezTo>
                      <a:pt x="19" y="48"/>
                      <a:pt x="21" y="47"/>
                      <a:pt x="21" y="45"/>
                    </a:cubicBezTo>
                    <a:cubicBezTo>
                      <a:pt x="22" y="40"/>
                      <a:pt x="26" y="37"/>
                      <a:pt x="30" y="38"/>
                    </a:cubicBezTo>
                    <a:cubicBezTo>
                      <a:pt x="30" y="38"/>
                      <a:pt x="30" y="38"/>
                      <a:pt x="30" y="37"/>
                    </a:cubicBezTo>
                    <a:cubicBezTo>
                      <a:pt x="29" y="37"/>
                      <a:pt x="29" y="3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8" name="Freeform 1119"/>
              <p:cNvSpPr>
                <a:spLocks/>
              </p:cNvSpPr>
              <p:nvPr/>
            </p:nvSpPr>
            <p:spPr bwMode="auto">
              <a:xfrm>
                <a:off x="4248" y="2063"/>
                <a:ext cx="10" cy="25"/>
              </a:xfrm>
              <a:custGeom>
                <a:avLst/>
                <a:gdLst>
                  <a:gd name="T0" fmla="*/ 10 w 11"/>
                  <a:gd name="T1" fmla="*/ 14 h 26"/>
                  <a:gd name="T2" fmla="*/ 10 w 11"/>
                  <a:gd name="T3" fmla="*/ 11 h 26"/>
                  <a:gd name="T4" fmla="*/ 10 w 11"/>
                  <a:gd name="T5" fmla="*/ 9 h 26"/>
                  <a:gd name="T6" fmla="*/ 8 w 11"/>
                  <a:gd name="T7" fmla="*/ 2 h 26"/>
                  <a:gd name="T8" fmla="*/ 8 w 11"/>
                  <a:gd name="T9" fmla="*/ 0 h 26"/>
                  <a:gd name="T10" fmla="*/ 7 w 11"/>
                  <a:gd name="T11" fmla="*/ 1 h 26"/>
                  <a:gd name="T12" fmla="*/ 1 w 11"/>
                  <a:gd name="T13" fmla="*/ 7 h 26"/>
                  <a:gd name="T14" fmla="*/ 0 w 11"/>
                  <a:gd name="T15" fmla="*/ 7 h 26"/>
                  <a:gd name="T16" fmla="*/ 6 w 11"/>
                  <a:gd name="T17" fmla="*/ 23 h 26"/>
                  <a:gd name="T18" fmla="*/ 7 w 11"/>
                  <a:gd name="T19" fmla="*/ 26 h 26"/>
                  <a:gd name="T20" fmla="*/ 8 w 11"/>
                  <a:gd name="T21" fmla="*/ 25 h 26"/>
                  <a:gd name="T22" fmla="*/ 8 w 11"/>
                  <a:gd name="T23" fmla="*/ 24 h 26"/>
                  <a:gd name="T24" fmla="*/ 11 w 11"/>
                  <a:gd name="T25" fmla="*/ 18 h 26"/>
                  <a:gd name="T26" fmla="*/ 10 w 11"/>
                  <a:gd name="T27" fmla="*/ 15 h 26"/>
                  <a:gd name="T28" fmla="*/ 10 w 11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6">
                    <a:moveTo>
                      <a:pt x="10" y="14"/>
                    </a:moveTo>
                    <a:cubicBezTo>
                      <a:pt x="10" y="13"/>
                      <a:pt x="10" y="12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7"/>
                      <a:pt x="9" y="4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4"/>
                      <a:pt x="4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1"/>
                      <a:pt x="6" y="19"/>
                      <a:pt x="6" y="23"/>
                    </a:cubicBezTo>
                    <a:cubicBezTo>
                      <a:pt x="6" y="24"/>
                      <a:pt x="6" y="25"/>
                      <a:pt x="7" y="26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2"/>
                      <a:pt x="10" y="20"/>
                      <a:pt x="11" y="18"/>
                    </a:cubicBezTo>
                    <a:cubicBezTo>
                      <a:pt x="11" y="17"/>
                      <a:pt x="11" y="16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9" name="Freeform 1120"/>
              <p:cNvSpPr>
                <a:spLocks/>
              </p:cNvSpPr>
              <p:nvPr/>
            </p:nvSpPr>
            <p:spPr bwMode="auto">
              <a:xfrm>
                <a:off x="4008" y="1922"/>
                <a:ext cx="294" cy="311"/>
              </a:xfrm>
              <a:custGeom>
                <a:avLst/>
                <a:gdLst>
                  <a:gd name="T0" fmla="*/ 267 w 308"/>
                  <a:gd name="T1" fmla="*/ 152 h 326"/>
                  <a:gd name="T2" fmla="*/ 280 w 308"/>
                  <a:gd name="T3" fmla="*/ 137 h 326"/>
                  <a:gd name="T4" fmla="*/ 293 w 308"/>
                  <a:gd name="T5" fmla="*/ 104 h 326"/>
                  <a:gd name="T6" fmla="*/ 307 w 308"/>
                  <a:gd name="T7" fmla="*/ 93 h 326"/>
                  <a:gd name="T8" fmla="*/ 304 w 308"/>
                  <a:gd name="T9" fmla="*/ 90 h 326"/>
                  <a:gd name="T10" fmla="*/ 300 w 308"/>
                  <a:gd name="T11" fmla="*/ 83 h 326"/>
                  <a:gd name="T12" fmla="*/ 276 w 308"/>
                  <a:gd name="T13" fmla="*/ 85 h 326"/>
                  <a:gd name="T14" fmla="*/ 261 w 308"/>
                  <a:gd name="T15" fmla="*/ 97 h 326"/>
                  <a:gd name="T16" fmla="*/ 258 w 308"/>
                  <a:gd name="T17" fmla="*/ 98 h 326"/>
                  <a:gd name="T18" fmla="*/ 258 w 308"/>
                  <a:gd name="T19" fmla="*/ 108 h 326"/>
                  <a:gd name="T20" fmla="*/ 242 w 308"/>
                  <a:gd name="T21" fmla="*/ 110 h 326"/>
                  <a:gd name="T22" fmla="*/ 227 w 308"/>
                  <a:gd name="T23" fmla="*/ 107 h 326"/>
                  <a:gd name="T24" fmla="*/ 224 w 308"/>
                  <a:gd name="T25" fmla="*/ 107 h 326"/>
                  <a:gd name="T26" fmla="*/ 222 w 308"/>
                  <a:gd name="T27" fmla="*/ 104 h 326"/>
                  <a:gd name="T28" fmla="*/ 222 w 308"/>
                  <a:gd name="T29" fmla="*/ 102 h 326"/>
                  <a:gd name="T30" fmla="*/ 221 w 308"/>
                  <a:gd name="T31" fmla="*/ 94 h 326"/>
                  <a:gd name="T32" fmla="*/ 218 w 308"/>
                  <a:gd name="T33" fmla="*/ 101 h 326"/>
                  <a:gd name="T34" fmla="*/ 188 w 308"/>
                  <a:gd name="T35" fmla="*/ 110 h 326"/>
                  <a:gd name="T36" fmla="*/ 162 w 308"/>
                  <a:gd name="T37" fmla="*/ 102 h 326"/>
                  <a:gd name="T38" fmla="*/ 136 w 308"/>
                  <a:gd name="T39" fmla="*/ 88 h 326"/>
                  <a:gd name="T40" fmla="*/ 135 w 308"/>
                  <a:gd name="T41" fmla="*/ 68 h 326"/>
                  <a:gd name="T42" fmla="*/ 136 w 308"/>
                  <a:gd name="T43" fmla="*/ 66 h 326"/>
                  <a:gd name="T44" fmla="*/ 132 w 308"/>
                  <a:gd name="T45" fmla="*/ 62 h 326"/>
                  <a:gd name="T46" fmla="*/ 112 w 308"/>
                  <a:gd name="T47" fmla="*/ 41 h 326"/>
                  <a:gd name="T48" fmla="*/ 121 w 308"/>
                  <a:gd name="T49" fmla="*/ 32 h 326"/>
                  <a:gd name="T50" fmla="*/ 116 w 308"/>
                  <a:gd name="T51" fmla="*/ 16 h 326"/>
                  <a:gd name="T52" fmla="*/ 116 w 308"/>
                  <a:gd name="T53" fmla="*/ 13 h 326"/>
                  <a:gd name="T54" fmla="*/ 106 w 308"/>
                  <a:gd name="T55" fmla="*/ 1 h 326"/>
                  <a:gd name="T56" fmla="*/ 102 w 308"/>
                  <a:gd name="T57" fmla="*/ 1 h 326"/>
                  <a:gd name="T58" fmla="*/ 97 w 308"/>
                  <a:gd name="T59" fmla="*/ 8 h 326"/>
                  <a:gd name="T60" fmla="*/ 83 w 308"/>
                  <a:gd name="T61" fmla="*/ 13 h 326"/>
                  <a:gd name="T62" fmla="*/ 64 w 308"/>
                  <a:gd name="T63" fmla="*/ 11 h 326"/>
                  <a:gd name="T64" fmla="*/ 67 w 308"/>
                  <a:gd name="T65" fmla="*/ 27 h 326"/>
                  <a:gd name="T66" fmla="*/ 79 w 308"/>
                  <a:gd name="T67" fmla="*/ 38 h 326"/>
                  <a:gd name="T68" fmla="*/ 68 w 308"/>
                  <a:gd name="T69" fmla="*/ 59 h 326"/>
                  <a:gd name="T70" fmla="*/ 53 w 308"/>
                  <a:gd name="T71" fmla="*/ 82 h 326"/>
                  <a:gd name="T72" fmla="*/ 36 w 308"/>
                  <a:gd name="T73" fmla="*/ 97 h 326"/>
                  <a:gd name="T74" fmla="*/ 23 w 308"/>
                  <a:gd name="T75" fmla="*/ 97 h 326"/>
                  <a:gd name="T76" fmla="*/ 21 w 308"/>
                  <a:gd name="T77" fmla="*/ 113 h 326"/>
                  <a:gd name="T78" fmla="*/ 8 w 308"/>
                  <a:gd name="T79" fmla="*/ 140 h 326"/>
                  <a:gd name="T80" fmla="*/ 2 w 308"/>
                  <a:gd name="T81" fmla="*/ 148 h 326"/>
                  <a:gd name="T82" fmla="*/ 9 w 308"/>
                  <a:gd name="T83" fmla="*/ 162 h 326"/>
                  <a:gd name="T84" fmla="*/ 43 w 308"/>
                  <a:gd name="T85" fmla="*/ 161 h 326"/>
                  <a:gd name="T86" fmla="*/ 50 w 308"/>
                  <a:gd name="T87" fmla="*/ 198 h 326"/>
                  <a:gd name="T88" fmla="*/ 73 w 308"/>
                  <a:gd name="T89" fmla="*/ 270 h 326"/>
                  <a:gd name="T90" fmla="*/ 106 w 308"/>
                  <a:gd name="T91" fmla="*/ 320 h 326"/>
                  <a:gd name="T92" fmla="*/ 127 w 308"/>
                  <a:gd name="T93" fmla="*/ 279 h 326"/>
                  <a:gd name="T94" fmla="*/ 145 w 308"/>
                  <a:gd name="T95" fmla="*/ 229 h 326"/>
                  <a:gd name="T96" fmla="*/ 198 w 308"/>
                  <a:gd name="T97" fmla="*/ 185 h 326"/>
                  <a:gd name="T98" fmla="*/ 224 w 308"/>
                  <a:gd name="T99" fmla="*/ 165 h 326"/>
                  <a:gd name="T100" fmla="*/ 223 w 308"/>
                  <a:gd name="T101" fmla="*/ 159 h 326"/>
                  <a:gd name="T102" fmla="*/ 221 w 308"/>
                  <a:gd name="T103" fmla="*/ 152 h 326"/>
                  <a:gd name="T104" fmla="*/ 217 w 308"/>
                  <a:gd name="T105" fmla="*/ 130 h 326"/>
                  <a:gd name="T106" fmla="*/ 216 w 308"/>
                  <a:gd name="T107" fmla="*/ 115 h 326"/>
                  <a:gd name="T108" fmla="*/ 240 w 308"/>
                  <a:gd name="T109" fmla="*/ 126 h 326"/>
                  <a:gd name="T110" fmla="*/ 252 w 308"/>
                  <a:gd name="T111" fmla="*/ 151 h 326"/>
                  <a:gd name="T112" fmla="*/ 265 w 308"/>
                  <a:gd name="T113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326">
                    <a:moveTo>
                      <a:pt x="265" y="162"/>
                    </a:moveTo>
                    <a:cubicBezTo>
                      <a:pt x="266" y="161"/>
                      <a:pt x="266" y="161"/>
                      <a:pt x="266" y="161"/>
                    </a:cubicBezTo>
                    <a:cubicBezTo>
                      <a:pt x="266" y="161"/>
                      <a:pt x="266" y="160"/>
                      <a:pt x="266" y="160"/>
                    </a:cubicBezTo>
                    <a:cubicBezTo>
                      <a:pt x="266" y="160"/>
                      <a:pt x="266" y="159"/>
                      <a:pt x="266" y="159"/>
                    </a:cubicBezTo>
                    <a:cubicBezTo>
                      <a:pt x="266" y="156"/>
                      <a:pt x="266" y="154"/>
                      <a:pt x="267" y="152"/>
                    </a:cubicBezTo>
                    <a:cubicBezTo>
                      <a:pt x="268" y="151"/>
                      <a:pt x="268" y="148"/>
                      <a:pt x="268" y="146"/>
                    </a:cubicBezTo>
                    <a:cubicBezTo>
                      <a:pt x="268" y="143"/>
                      <a:pt x="269" y="140"/>
                      <a:pt x="271" y="140"/>
                    </a:cubicBezTo>
                    <a:cubicBezTo>
                      <a:pt x="272" y="140"/>
                      <a:pt x="272" y="140"/>
                      <a:pt x="274" y="141"/>
                    </a:cubicBezTo>
                    <a:cubicBezTo>
                      <a:pt x="275" y="141"/>
                      <a:pt x="277" y="141"/>
                      <a:pt x="278" y="141"/>
                    </a:cubicBezTo>
                    <a:cubicBezTo>
                      <a:pt x="278" y="140"/>
                      <a:pt x="279" y="139"/>
                      <a:pt x="280" y="137"/>
                    </a:cubicBezTo>
                    <a:cubicBezTo>
                      <a:pt x="281" y="134"/>
                      <a:pt x="282" y="131"/>
                      <a:pt x="282" y="129"/>
                    </a:cubicBezTo>
                    <a:cubicBezTo>
                      <a:pt x="281" y="126"/>
                      <a:pt x="283" y="124"/>
                      <a:pt x="284" y="121"/>
                    </a:cubicBezTo>
                    <a:cubicBezTo>
                      <a:pt x="284" y="119"/>
                      <a:pt x="285" y="117"/>
                      <a:pt x="285" y="115"/>
                    </a:cubicBezTo>
                    <a:cubicBezTo>
                      <a:pt x="285" y="110"/>
                      <a:pt x="288" y="108"/>
                      <a:pt x="291" y="106"/>
                    </a:cubicBezTo>
                    <a:cubicBezTo>
                      <a:pt x="292" y="106"/>
                      <a:pt x="293" y="105"/>
                      <a:pt x="293" y="104"/>
                    </a:cubicBezTo>
                    <a:cubicBezTo>
                      <a:pt x="295" y="103"/>
                      <a:pt x="300" y="99"/>
                      <a:pt x="303" y="99"/>
                    </a:cubicBezTo>
                    <a:cubicBezTo>
                      <a:pt x="304" y="99"/>
                      <a:pt x="305" y="100"/>
                      <a:pt x="306" y="101"/>
                    </a:cubicBezTo>
                    <a:cubicBezTo>
                      <a:pt x="306" y="101"/>
                      <a:pt x="306" y="101"/>
                      <a:pt x="306" y="102"/>
                    </a:cubicBezTo>
                    <a:cubicBezTo>
                      <a:pt x="305" y="99"/>
                      <a:pt x="305" y="97"/>
                      <a:pt x="305" y="95"/>
                    </a:cubicBezTo>
                    <a:cubicBezTo>
                      <a:pt x="305" y="94"/>
                      <a:pt x="306" y="93"/>
                      <a:pt x="307" y="93"/>
                    </a:cubicBezTo>
                    <a:cubicBezTo>
                      <a:pt x="307" y="93"/>
                      <a:pt x="307" y="92"/>
                      <a:pt x="308" y="92"/>
                    </a:cubicBezTo>
                    <a:cubicBezTo>
                      <a:pt x="308" y="92"/>
                      <a:pt x="308" y="92"/>
                      <a:pt x="308" y="92"/>
                    </a:cubicBezTo>
                    <a:cubicBezTo>
                      <a:pt x="308" y="92"/>
                      <a:pt x="308" y="91"/>
                      <a:pt x="308" y="91"/>
                    </a:cubicBezTo>
                    <a:cubicBezTo>
                      <a:pt x="308" y="91"/>
                      <a:pt x="308" y="91"/>
                      <a:pt x="308" y="91"/>
                    </a:cubicBezTo>
                    <a:cubicBezTo>
                      <a:pt x="304" y="90"/>
                      <a:pt x="304" y="90"/>
                      <a:pt x="304" y="90"/>
                    </a:cubicBezTo>
                    <a:cubicBezTo>
                      <a:pt x="306" y="90"/>
                      <a:pt x="306" y="90"/>
                      <a:pt x="306" y="90"/>
                    </a:cubicBezTo>
                    <a:cubicBezTo>
                      <a:pt x="305" y="89"/>
                      <a:pt x="304" y="89"/>
                      <a:pt x="303" y="88"/>
                    </a:cubicBezTo>
                    <a:cubicBezTo>
                      <a:pt x="303" y="88"/>
                      <a:pt x="303" y="88"/>
                      <a:pt x="303" y="88"/>
                    </a:cubicBezTo>
                    <a:cubicBezTo>
                      <a:pt x="303" y="87"/>
                      <a:pt x="302" y="87"/>
                      <a:pt x="302" y="86"/>
                    </a:cubicBezTo>
                    <a:cubicBezTo>
                      <a:pt x="302" y="85"/>
                      <a:pt x="301" y="84"/>
                      <a:pt x="300" y="83"/>
                    </a:cubicBezTo>
                    <a:cubicBezTo>
                      <a:pt x="299" y="82"/>
                      <a:pt x="298" y="80"/>
                      <a:pt x="298" y="79"/>
                    </a:cubicBezTo>
                    <a:cubicBezTo>
                      <a:pt x="297" y="79"/>
                      <a:pt x="296" y="80"/>
                      <a:pt x="295" y="80"/>
                    </a:cubicBezTo>
                    <a:cubicBezTo>
                      <a:pt x="293" y="82"/>
                      <a:pt x="291" y="81"/>
                      <a:pt x="289" y="81"/>
                    </a:cubicBezTo>
                    <a:cubicBezTo>
                      <a:pt x="286" y="80"/>
                      <a:pt x="284" y="80"/>
                      <a:pt x="281" y="81"/>
                    </a:cubicBezTo>
                    <a:cubicBezTo>
                      <a:pt x="279" y="82"/>
                      <a:pt x="277" y="84"/>
                      <a:pt x="276" y="85"/>
                    </a:cubicBezTo>
                    <a:cubicBezTo>
                      <a:pt x="274" y="87"/>
                      <a:pt x="273" y="88"/>
                      <a:pt x="270" y="87"/>
                    </a:cubicBezTo>
                    <a:cubicBezTo>
                      <a:pt x="270" y="87"/>
                      <a:pt x="270" y="88"/>
                      <a:pt x="270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6" y="93"/>
                      <a:pt x="266" y="93"/>
                    </a:cubicBezTo>
                    <a:cubicBezTo>
                      <a:pt x="264" y="95"/>
                      <a:pt x="263" y="97"/>
                      <a:pt x="261" y="97"/>
                    </a:cubicBezTo>
                    <a:cubicBezTo>
                      <a:pt x="261" y="97"/>
                      <a:pt x="261" y="97"/>
                      <a:pt x="261" y="97"/>
                    </a:cubicBezTo>
                    <a:cubicBezTo>
                      <a:pt x="260" y="97"/>
                      <a:pt x="260" y="97"/>
                      <a:pt x="259" y="97"/>
                    </a:cubicBezTo>
                    <a:cubicBezTo>
                      <a:pt x="259" y="97"/>
                      <a:pt x="259" y="97"/>
                      <a:pt x="259" y="97"/>
                    </a:cubicBezTo>
                    <a:cubicBezTo>
                      <a:pt x="259" y="98"/>
                      <a:pt x="258" y="98"/>
                      <a:pt x="258" y="98"/>
                    </a:cubicBezTo>
                    <a:cubicBezTo>
                      <a:pt x="258" y="98"/>
                      <a:pt x="258" y="98"/>
                      <a:pt x="258" y="98"/>
                    </a:cubicBezTo>
                    <a:cubicBezTo>
                      <a:pt x="258" y="99"/>
                      <a:pt x="258" y="100"/>
                      <a:pt x="259" y="101"/>
                    </a:cubicBezTo>
                    <a:cubicBezTo>
                      <a:pt x="259" y="101"/>
                      <a:pt x="259" y="101"/>
                      <a:pt x="259" y="102"/>
                    </a:cubicBezTo>
                    <a:cubicBezTo>
                      <a:pt x="259" y="102"/>
                      <a:pt x="259" y="102"/>
                      <a:pt x="259" y="102"/>
                    </a:cubicBezTo>
                    <a:cubicBezTo>
                      <a:pt x="259" y="102"/>
                      <a:pt x="259" y="103"/>
                      <a:pt x="259" y="103"/>
                    </a:cubicBezTo>
                    <a:cubicBezTo>
                      <a:pt x="259" y="105"/>
                      <a:pt x="259" y="106"/>
                      <a:pt x="258" y="108"/>
                    </a:cubicBezTo>
                    <a:cubicBezTo>
                      <a:pt x="257" y="110"/>
                      <a:pt x="254" y="111"/>
                      <a:pt x="251" y="110"/>
                    </a:cubicBezTo>
                    <a:cubicBezTo>
                      <a:pt x="249" y="110"/>
                      <a:pt x="247" y="110"/>
                      <a:pt x="246" y="110"/>
                    </a:cubicBezTo>
                    <a:cubicBezTo>
                      <a:pt x="245" y="110"/>
                      <a:pt x="244" y="110"/>
                      <a:pt x="243" y="110"/>
                    </a:cubicBezTo>
                    <a:cubicBezTo>
                      <a:pt x="243" y="110"/>
                      <a:pt x="243" y="111"/>
                      <a:pt x="243" y="111"/>
                    </a:cubicBezTo>
                    <a:cubicBezTo>
                      <a:pt x="243" y="111"/>
                      <a:pt x="242" y="110"/>
                      <a:pt x="242" y="110"/>
                    </a:cubicBezTo>
                    <a:cubicBezTo>
                      <a:pt x="242" y="110"/>
                      <a:pt x="242" y="110"/>
                      <a:pt x="241" y="110"/>
                    </a:cubicBezTo>
                    <a:cubicBezTo>
                      <a:pt x="240" y="110"/>
                      <a:pt x="239" y="110"/>
                      <a:pt x="238" y="110"/>
                    </a:cubicBezTo>
                    <a:cubicBezTo>
                      <a:pt x="237" y="109"/>
                      <a:pt x="236" y="109"/>
                      <a:pt x="235" y="109"/>
                    </a:cubicBezTo>
                    <a:cubicBezTo>
                      <a:pt x="233" y="110"/>
                      <a:pt x="230" y="109"/>
                      <a:pt x="229" y="108"/>
                    </a:cubicBezTo>
                    <a:cubicBezTo>
                      <a:pt x="228" y="108"/>
                      <a:pt x="228" y="108"/>
                      <a:pt x="227" y="107"/>
                    </a:cubicBezTo>
                    <a:cubicBezTo>
                      <a:pt x="227" y="108"/>
                      <a:pt x="227" y="108"/>
                      <a:pt x="227" y="108"/>
                    </a:cubicBezTo>
                    <a:cubicBezTo>
                      <a:pt x="226" y="108"/>
                      <a:pt x="226" y="107"/>
                      <a:pt x="226" y="107"/>
                    </a:cubicBezTo>
                    <a:cubicBezTo>
                      <a:pt x="226" y="107"/>
                      <a:pt x="225" y="107"/>
                      <a:pt x="225" y="107"/>
                    </a:cubicBezTo>
                    <a:cubicBezTo>
                      <a:pt x="225" y="107"/>
                      <a:pt x="225" y="107"/>
                      <a:pt x="224" y="107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4" y="106"/>
                      <a:pt x="224" y="106"/>
                      <a:pt x="224" y="106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2"/>
                      <a:pt x="222" y="102"/>
                    </a:cubicBezTo>
                    <a:cubicBezTo>
                      <a:pt x="222" y="102"/>
                      <a:pt x="222" y="102"/>
                      <a:pt x="222" y="102"/>
                    </a:cubicBezTo>
                    <a:cubicBezTo>
                      <a:pt x="221" y="101"/>
                      <a:pt x="221" y="101"/>
                      <a:pt x="221" y="100"/>
                    </a:cubicBezTo>
                    <a:cubicBezTo>
                      <a:pt x="221" y="100"/>
                      <a:pt x="221" y="100"/>
                      <a:pt x="221" y="100"/>
                    </a:cubicBezTo>
                    <a:cubicBezTo>
                      <a:pt x="221" y="99"/>
                      <a:pt x="221" y="98"/>
                      <a:pt x="222" y="97"/>
                    </a:cubicBezTo>
                    <a:cubicBezTo>
                      <a:pt x="222" y="97"/>
                      <a:pt x="222" y="97"/>
                      <a:pt x="222" y="97"/>
                    </a:cubicBezTo>
                    <a:cubicBezTo>
                      <a:pt x="222" y="96"/>
                      <a:pt x="221" y="95"/>
                      <a:pt x="221" y="94"/>
                    </a:cubicBezTo>
                    <a:cubicBezTo>
                      <a:pt x="220" y="95"/>
                      <a:pt x="219" y="95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7"/>
                      <a:pt x="217" y="97"/>
                      <a:pt x="217" y="98"/>
                    </a:cubicBezTo>
                    <a:cubicBezTo>
                      <a:pt x="217" y="99"/>
                      <a:pt x="218" y="100"/>
                      <a:pt x="218" y="101"/>
                    </a:cubicBezTo>
                    <a:cubicBezTo>
                      <a:pt x="218" y="104"/>
                      <a:pt x="219" y="108"/>
                      <a:pt x="216" y="111"/>
                    </a:cubicBezTo>
                    <a:cubicBezTo>
                      <a:pt x="214" y="113"/>
                      <a:pt x="206" y="114"/>
                      <a:pt x="202" y="114"/>
                    </a:cubicBezTo>
                    <a:cubicBezTo>
                      <a:pt x="201" y="114"/>
                      <a:pt x="200" y="114"/>
                      <a:pt x="199" y="114"/>
                    </a:cubicBezTo>
                    <a:cubicBezTo>
                      <a:pt x="196" y="114"/>
                      <a:pt x="195" y="113"/>
                      <a:pt x="194" y="112"/>
                    </a:cubicBezTo>
                    <a:cubicBezTo>
                      <a:pt x="193" y="112"/>
                      <a:pt x="190" y="111"/>
                      <a:pt x="188" y="110"/>
                    </a:cubicBezTo>
                    <a:cubicBezTo>
                      <a:pt x="183" y="109"/>
                      <a:pt x="179" y="108"/>
                      <a:pt x="179" y="105"/>
                    </a:cubicBezTo>
                    <a:cubicBezTo>
                      <a:pt x="178" y="104"/>
                      <a:pt x="176" y="101"/>
                      <a:pt x="175" y="101"/>
                    </a:cubicBezTo>
                    <a:cubicBezTo>
                      <a:pt x="174" y="101"/>
                      <a:pt x="172" y="101"/>
                      <a:pt x="171" y="102"/>
                    </a:cubicBezTo>
                    <a:cubicBezTo>
                      <a:pt x="168" y="103"/>
                      <a:pt x="164" y="104"/>
                      <a:pt x="163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1" y="101"/>
                      <a:pt x="158" y="99"/>
                      <a:pt x="156" y="98"/>
                    </a:cubicBezTo>
                    <a:cubicBezTo>
                      <a:pt x="155" y="98"/>
                      <a:pt x="155" y="97"/>
                      <a:pt x="154" y="97"/>
                    </a:cubicBezTo>
                    <a:cubicBezTo>
                      <a:pt x="152" y="97"/>
                      <a:pt x="145" y="95"/>
                      <a:pt x="144" y="92"/>
                    </a:cubicBezTo>
                    <a:cubicBezTo>
                      <a:pt x="144" y="91"/>
                      <a:pt x="142" y="91"/>
                      <a:pt x="141" y="90"/>
                    </a:cubicBezTo>
                    <a:cubicBezTo>
                      <a:pt x="139" y="90"/>
                      <a:pt x="137" y="89"/>
                      <a:pt x="136" y="88"/>
                    </a:cubicBezTo>
                    <a:cubicBezTo>
                      <a:pt x="135" y="87"/>
                      <a:pt x="134" y="87"/>
                      <a:pt x="134" y="86"/>
                    </a:cubicBezTo>
                    <a:cubicBezTo>
                      <a:pt x="132" y="86"/>
                      <a:pt x="129" y="85"/>
                      <a:pt x="129" y="82"/>
                    </a:cubicBezTo>
                    <a:cubicBezTo>
                      <a:pt x="129" y="81"/>
                      <a:pt x="130" y="79"/>
                      <a:pt x="130" y="78"/>
                    </a:cubicBezTo>
                    <a:cubicBezTo>
                      <a:pt x="131" y="76"/>
                      <a:pt x="131" y="75"/>
                      <a:pt x="131" y="73"/>
                    </a:cubicBezTo>
                    <a:cubicBezTo>
                      <a:pt x="131" y="71"/>
                      <a:pt x="133" y="69"/>
                      <a:pt x="135" y="68"/>
                    </a:cubicBezTo>
                    <a:cubicBezTo>
                      <a:pt x="135" y="67"/>
                      <a:pt x="135" y="67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6" y="67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5" y="65"/>
                      <a:pt x="135" y="6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4" y="64"/>
                      <a:pt x="133" y="64"/>
                      <a:pt x="132" y="63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31" y="61"/>
                      <a:pt x="128" y="58"/>
                      <a:pt x="127" y="58"/>
                    </a:cubicBezTo>
                    <a:cubicBezTo>
                      <a:pt x="124" y="58"/>
                      <a:pt x="122" y="55"/>
                      <a:pt x="120" y="54"/>
                    </a:cubicBezTo>
                    <a:cubicBezTo>
                      <a:pt x="119" y="52"/>
                      <a:pt x="118" y="51"/>
                      <a:pt x="117" y="51"/>
                    </a:cubicBezTo>
                    <a:cubicBezTo>
                      <a:pt x="114" y="51"/>
                      <a:pt x="113" y="47"/>
                      <a:pt x="113" y="44"/>
                    </a:cubicBezTo>
                    <a:cubicBezTo>
                      <a:pt x="113" y="43"/>
                      <a:pt x="112" y="42"/>
                      <a:pt x="112" y="41"/>
                    </a:cubicBezTo>
                    <a:cubicBezTo>
                      <a:pt x="110" y="39"/>
                      <a:pt x="110" y="36"/>
                      <a:pt x="111" y="35"/>
                    </a:cubicBezTo>
                    <a:cubicBezTo>
                      <a:pt x="112" y="32"/>
                      <a:pt x="115" y="32"/>
                      <a:pt x="118" y="34"/>
                    </a:cubicBezTo>
                    <a:cubicBezTo>
                      <a:pt x="118" y="34"/>
                      <a:pt x="119" y="34"/>
                      <a:pt x="119" y="34"/>
                    </a:cubicBezTo>
                    <a:cubicBezTo>
                      <a:pt x="120" y="34"/>
                      <a:pt x="121" y="34"/>
                      <a:pt x="121" y="33"/>
                    </a:cubicBezTo>
                    <a:cubicBezTo>
                      <a:pt x="121" y="33"/>
                      <a:pt x="122" y="33"/>
                      <a:pt x="121" y="32"/>
                    </a:cubicBezTo>
                    <a:cubicBezTo>
                      <a:pt x="120" y="31"/>
                      <a:pt x="119" y="29"/>
                      <a:pt x="118" y="28"/>
                    </a:cubicBezTo>
                    <a:cubicBezTo>
                      <a:pt x="116" y="25"/>
                      <a:pt x="115" y="23"/>
                      <a:pt x="115" y="21"/>
                    </a:cubicBezTo>
                    <a:cubicBezTo>
                      <a:pt x="115" y="21"/>
                      <a:pt x="115" y="20"/>
                      <a:pt x="115" y="18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4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5" y="13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1" y="10"/>
                      <a:pt x="109" y="7"/>
                      <a:pt x="108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1"/>
                      <a:pt x="105" y="0"/>
                      <a:pt x="105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1"/>
                      <a:pt x="102" y="1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3"/>
                      <a:pt x="100" y="4"/>
                      <a:pt x="100" y="5"/>
                    </a:cubicBezTo>
                    <a:cubicBezTo>
                      <a:pt x="98" y="7"/>
                      <a:pt x="98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8"/>
                      <a:pt x="95" y="9"/>
                      <a:pt x="94" y="9"/>
                    </a:cubicBezTo>
                    <a:cubicBezTo>
                      <a:pt x="91" y="10"/>
                      <a:pt x="88" y="11"/>
                      <a:pt x="86" y="12"/>
                    </a:cubicBezTo>
                    <a:cubicBezTo>
                      <a:pt x="85" y="13"/>
                      <a:pt x="84" y="13"/>
                      <a:pt x="83" y="13"/>
                    </a:cubicBezTo>
                    <a:cubicBezTo>
                      <a:pt x="81" y="13"/>
                      <a:pt x="79" y="13"/>
                      <a:pt x="77" y="12"/>
                    </a:cubicBezTo>
                    <a:cubicBezTo>
                      <a:pt x="76" y="12"/>
                      <a:pt x="76" y="12"/>
                      <a:pt x="75" y="11"/>
                    </a:cubicBezTo>
                    <a:cubicBezTo>
                      <a:pt x="73" y="11"/>
                      <a:pt x="71" y="10"/>
                      <a:pt x="70" y="10"/>
                    </a:cubicBezTo>
                    <a:cubicBezTo>
                      <a:pt x="69" y="10"/>
                      <a:pt x="69" y="10"/>
                      <a:pt x="68" y="10"/>
                    </a:cubicBezTo>
                    <a:cubicBezTo>
                      <a:pt x="66" y="10"/>
                      <a:pt x="65" y="11"/>
                      <a:pt x="64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3"/>
                      <a:pt x="65" y="14"/>
                      <a:pt x="66" y="16"/>
                    </a:cubicBezTo>
                    <a:cubicBezTo>
                      <a:pt x="66" y="18"/>
                      <a:pt x="66" y="21"/>
                      <a:pt x="66" y="23"/>
                    </a:cubicBezTo>
                    <a:cubicBezTo>
                      <a:pt x="66" y="23"/>
                      <a:pt x="66" y="24"/>
                      <a:pt x="66" y="24"/>
                    </a:cubicBezTo>
                    <a:cubicBezTo>
                      <a:pt x="66" y="25"/>
                      <a:pt x="67" y="26"/>
                      <a:pt x="67" y="27"/>
                    </a:cubicBezTo>
                    <a:cubicBezTo>
                      <a:pt x="68" y="31"/>
                      <a:pt x="70" y="33"/>
                      <a:pt x="70" y="33"/>
                    </a:cubicBezTo>
                    <a:cubicBezTo>
                      <a:pt x="72" y="33"/>
                      <a:pt x="73" y="33"/>
                      <a:pt x="75" y="34"/>
                    </a:cubicBezTo>
                    <a:cubicBezTo>
                      <a:pt x="77" y="35"/>
                      <a:pt x="79" y="37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9"/>
                      <a:pt x="79" y="41"/>
                      <a:pt x="78" y="41"/>
                    </a:cubicBezTo>
                    <a:cubicBezTo>
                      <a:pt x="78" y="42"/>
                      <a:pt x="77" y="42"/>
                      <a:pt x="77" y="42"/>
                    </a:cubicBezTo>
                    <a:cubicBezTo>
                      <a:pt x="74" y="43"/>
                      <a:pt x="73" y="46"/>
                      <a:pt x="72" y="49"/>
                    </a:cubicBezTo>
                    <a:cubicBezTo>
                      <a:pt x="72" y="50"/>
                      <a:pt x="72" y="51"/>
                      <a:pt x="72" y="52"/>
                    </a:cubicBezTo>
                    <a:cubicBezTo>
                      <a:pt x="72" y="54"/>
                      <a:pt x="72" y="58"/>
                      <a:pt x="68" y="59"/>
                    </a:cubicBezTo>
                    <a:cubicBezTo>
                      <a:pt x="66" y="59"/>
                      <a:pt x="65" y="60"/>
                      <a:pt x="65" y="63"/>
                    </a:cubicBezTo>
                    <a:cubicBezTo>
                      <a:pt x="65" y="68"/>
                      <a:pt x="61" y="69"/>
                      <a:pt x="59" y="69"/>
                    </a:cubicBezTo>
                    <a:cubicBezTo>
                      <a:pt x="59" y="70"/>
                      <a:pt x="58" y="70"/>
                      <a:pt x="58" y="70"/>
                    </a:cubicBezTo>
                    <a:cubicBezTo>
                      <a:pt x="58" y="70"/>
                      <a:pt x="57" y="72"/>
                      <a:pt x="57" y="73"/>
                    </a:cubicBezTo>
                    <a:cubicBezTo>
                      <a:pt x="55" y="79"/>
                      <a:pt x="54" y="81"/>
                      <a:pt x="53" y="82"/>
                    </a:cubicBezTo>
                    <a:cubicBezTo>
                      <a:pt x="52" y="83"/>
                      <a:pt x="51" y="83"/>
                      <a:pt x="49" y="84"/>
                    </a:cubicBezTo>
                    <a:cubicBezTo>
                      <a:pt x="47" y="84"/>
                      <a:pt x="44" y="85"/>
                      <a:pt x="44" y="87"/>
                    </a:cubicBezTo>
                    <a:cubicBezTo>
                      <a:pt x="44" y="91"/>
                      <a:pt x="40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5" y="97"/>
                      <a:pt x="35" y="97"/>
                      <a:pt x="34" y="96"/>
                    </a:cubicBezTo>
                    <a:cubicBezTo>
                      <a:pt x="33" y="96"/>
                      <a:pt x="32" y="96"/>
                      <a:pt x="31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7"/>
                      <a:pt x="29" y="98"/>
                      <a:pt x="27" y="98"/>
                    </a:cubicBezTo>
                    <a:cubicBezTo>
                      <a:pt x="26" y="98"/>
                      <a:pt x="24" y="98"/>
                      <a:pt x="23" y="97"/>
                    </a:cubicBezTo>
                    <a:cubicBezTo>
                      <a:pt x="22" y="97"/>
                      <a:pt x="22" y="96"/>
                      <a:pt x="21" y="96"/>
                    </a:cubicBezTo>
                    <a:cubicBezTo>
                      <a:pt x="21" y="96"/>
                      <a:pt x="21" y="97"/>
                      <a:pt x="20" y="97"/>
                    </a:cubicBezTo>
                    <a:cubicBezTo>
                      <a:pt x="16" y="101"/>
                      <a:pt x="14" y="104"/>
                      <a:pt x="14" y="105"/>
                    </a:cubicBezTo>
                    <a:cubicBezTo>
                      <a:pt x="14" y="106"/>
                      <a:pt x="15" y="106"/>
                      <a:pt x="16" y="107"/>
                    </a:cubicBezTo>
                    <a:cubicBezTo>
                      <a:pt x="18" y="108"/>
                      <a:pt x="21" y="110"/>
                      <a:pt x="21" y="113"/>
                    </a:cubicBezTo>
                    <a:cubicBezTo>
                      <a:pt x="20" y="117"/>
                      <a:pt x="23" y="121"/>
                      <a:pt x="25" y="123"/>
                    </a:cubicBezTo>
                    <a:cubicBezTo>
                      <a:pt x="27" y="125"/>
                      <a:pt x="32" y="132"/>
                      <a:pt x="29" y="136"/>
                    </a:cubicBezTo>
                    <a:cubicBezTo>
                      <a:pt x="27" y="139"/>
                      <a:pt x="24" y="140"/>
                      <a:pt x="19" y="139"/>
                    </a:cubicBezTo>
                    <a:cubicBezTo>
                      <a:pt x="18" y="139"/>
                      <a:pt x="17" y="139"/>
                      <a:pt x="16" y="139"/>
                    </a:cubicBezTo>
                    <a:cubicBezTo>
                      <a:pt x="15" y="140"/>
                      <a:pt x="12" y="140"/>
                      <a:pt x="8" y="140"/>
                    </a:cubicBezTo>
                    <a:cubicBezTo>
                      <a:pt x="8" y="139"/>
                      <a:pt x="7" y="139"/>
                      <a:pt x="7" y="139"/>
                    </a:cubicBezTo>
                    <a:cubicBezTo>
                      <a:pt x="4" y="139"/>
                      <a:pt x="3" y="141"/>
                      <a:pt x="2" y="143"/>
                    </a:cubicBezTo>
                    <a:cubicBezTo>
                      <a:pt x="1" y="144"/>
                      <a:pt x="1" y="144"/>
                      <a:pt x="1" y="145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1" y="146"/>
                      <a:pt x="2" y="147"/>
                      <a:pt x="2" y="148"/>
                    </a:cubicBezTo>
                    <a:cubicBezTo>
                      <a:pt x="4" y="150"/>
                      <a:pt x="6" y="152"/>
                      <a:pt x="9" y="153"/>
                    </a:cubicBezTo>
                    <a:cubicBezTo>
                      <a:pt x="11" y="154"/>
                      <a:pt x="14" y="153"/>
                      <a:pt x="16" y="153"/>
                    </a:cubicBezTo>
                    <a:cubicBezTo>
                      <a:pt x="17" y="152"/>
                      <a:pt x="18" y="152"/>
                      <a:pt x="19" y="152"/>
                    </a:cubicBezTo>
                    <a:cubicBezTo>
                      <a:pt x="21" y="152"/>
                      <a:pt x="22" y="153"/>
                      <a:pt x="22" y="156"/>
                    </a:cubicBezTo>
                    <a:cubicBezTo>
                      <a:pt x="22" y="161"/>
                      <a:pt x="15" y="161"/>
                      <a:pt x="9" y="162"/>
                    </a:cubicBezTo>
                    <a:cubicBezTo>
                      <a:pt x="9" y="162"/>
                      <a:pt x="8" y="162"/>
                      <a:pt x="7" y="162"/>
                    </a:cubicBezTo>
                    <a:cubicBezTo>
                      <a:pt x="11" y="167"/>
                      <a:pt x="23" y="180"/>
                      <a:pt x="28" y="179"/>
                    </a:cubicBezTo>
                    <a:cubicBezTo>
                      <a:pt x="34" y="178"/>
                      <a:pt x="38" y="172"/>
                      <a:pt x="39" y="170"/>
                    </a:cubicBezTo>
                    <a:cubicBezTo>
                      <a:pt x="38" y="169"/>
                      <a:pt x="37" y="168"/>
                      <a:pt x="38" y="166"/>
                    </a:cubicBezTo>
                    <a:cubicBezTo>
                      <a:pt x="38" y="164"/>
                      <a:pt x="41" y="161"/>
                      <a:pt x="43" y="161"/>
                    </a:cubicBezTo>
                    <a:cubicBezTo>
                      <a:pt x="44" y="161"/>
                      <a:pt x="44" y="161"/>
                      <a:pt x="45" y="161"/>
                    </a:cubicBezTo>
                    <a:cubicBezTo>
                      <a:pt x="47" y="162"/>
                      <a:pt x="47" y="165"/>
                      <a:pt x="47" y="168"/>
                    </a:cubicBezTo>
                    <a:cubicBezTo>
                      <a:pt x="47" y="170"/>
                      <a:pt x="47" y="173"/>
                      <a:pt x="48" y="173"/>
                    </a:cubicBezTo>
                    <a:cubicBezTo>
                      <a:pt x="52" y="176"/>
                      <a:pt x="50" y="181"/>
                      <a:pt x="49" y="186"/>
                    </a:cubicBezTo>
                    <a:cubicBezTo>
                      <a:pt x="48" y="188"/>
                      <a:pt x="49" y="193"/>
                      <a:pt x="50" y="198"/>
                    </a:cubicBezTo>
                    <a:cubicBezTo>
                      <a:pt x="50" y="200"/>
                      <a:pt x="51" y="202"/>
                      <a:pt x="51" y="204"/>
                    </a:cubicBezTo>
                    <a:cubicBezTo>
                      <a:pt x="51" y="206"/>
                      <a:pt x="52" y="209"/>
                      <a:pt x="53" y="212"/>
                    </a:cubicBezTo>
                    <a:cubicBezTo>
                      <a:pt x="54" y="216"/>
                      <a:pt x="55" y="220"/>
                      <a:pt x="56" y="224"/>
                    </a:cubicBezTo>
                    <a:cubicBezTo>
                      <a:pt x="57" y="232"/>
                      <a:pt x="62" y="245"/>
                      <a:pt x="66" y="254"/>
                    </a:cubicBezTo>
                    <a:cubicBezTo>
                      <a:pt x="69" y="258"/>
                      <a:pt x="71" y="265"/>
                      <a:pt x="73" y="270"/>
                    </a:cubicBezTo>
                    <a:cubicBezTo>
                      <a:pt x="74" y="276"/>
                      <a:pt x="76" y="281"/>
                      <a:pt x="77" y="283"/>
                    </a:cubicBezTo>
                    <a:cubicBezTo>
                      <a:pt x="80" y="286"/>
                      <a:pt x="88" y="299"/>
                      <a:pt x="88" y="307"/>
                    </a:cubicBezTo>
                    <a:cubicBezTo>
                      <a:pt x="88" y="314"/>
                      <a:pt x="96" y="324"/>
                      <a:pt x="98" y="326"/>
                    </a:cubicBezTo>
                    <a:cubicBezTo>
                      <a:pt x="99" y="326"/>
                      <a:pt x="99" y="326"/>
                      <a:pt x="99" y="326"/>
                    </a:cubicBezTo>
                    <a:cubicBezTo>
                      <a:pt x="101" y="326"/>
                      <a:pt x="105" y="323"/>
                      <a:pt x="106" y="320"/>
                    </a:cubicBezTo>
                    <a:cubicBezTo>
                      <a:pt x="107" y="317"/>
                      <a:pt x="110" y="315"/>
                      <a:pt x="112" y="313"/>
                    </a:cubicBezTo>
                    <a:cubicBezTo>
                      <a:pt x="114" y="312"/>
                      <a:pt x="116" y="311"/>
                      <a:pt x="116" y="310"/>
                    </a:cubicBezTo>
                    <a:cubicBezTo>
                      <a:pt x="117" y="307"/>
                      <a:pt x="117" y="301"/>
                      <a:pt x="122" y="300"/>
                    </a:cubicBezTo>
                    <a:cubicBezTo>
                      <a:pt x="123" y="300"/>
                      <a:pt x="124" y="299"/>
                      <a:pt x="124" y="294"/>
                    </a:cubicBezTo>
                    <a:cubicBezTo>
                      <a:pt x="124" y="290"/>
                      <a:pt x="124" y="283"/>
                      <a:pt x="127" y="279"/>
                    </a:cubicBezTo>
                    <a:cubicBezTo>
                      <a:pt x="130" y="275"/>
                      <a:pt x="130" y="266"/>
                      <a:pt x="129" y="262"/>
                    </a:cubicBezTo>
                    <a:cubicBezTo>
                      <a:pt x="127" y="258"/>
                      <a:pt x="128" y="251"/>
                      <a:pt x="130" y="247"/>
                    </a:cubicBezTo>
                    <a:cubicBezTo>
                      <a:pt x="130" y="245"/>
                      <a:pt x="130" y="244"/>
                      <a:pt x="131" y="243"/>
                    </a:cubicBezTo>
                    <a:cubicBezTo>
                      <a:pt x="131" y="240"/>
                      <a:pt x="132" y="236"/>
                      <a:pt x="135" y="236"/>
                    </a:cubicBezTo>
                    <a:cubicBezTo>
                      <a:pt x="138" y="236"/>
                      <a:pt x="142" y="233"/>
                      <a:pt x="145" y="229"/>
                    </a:cubicBezTo>
                    <a:cubicBezTo>
                      <a:pt x="148" y="226"/>
                      <a:pt x="153" y="222"/>
                      <a:pt x="158" y="219"/>
                    </a:cubicBezTo>
                    <a:cubicBezTo>
                      <a:pt x="160" y="217"/>
                      <a:pt x="162" y="216"/>
                      <a:pt x="163" y="215"/>
                    </a:cubicBezTo>
                    <a:cubicBezTo>
                      <a:pt x="167" y="212"/>
                      <a:pt x="177" y="202"/>
                      <a:pt x="180" y="197"/>
                    </a:cubicBezTo>
                    <a:cubicBezTo>
                      <a:pt x="183" y="194"/>
                      <a:pt x="187" y="192"/>
                      <a:pt x="191" y="190"/>
                    </a:cubicBezTo>
                    <a:cubicBezTo>
                      <a:pt x="193" y="188"/>
                      <a:pt x="196" y="187"/>
                      <a:pt x="198" y="185"/>
                    </a:cubicBezTo>
                    <a:cubicBezTo>
                      <a:pt x="200" y="183"/>
                      <a:pt x="200" y="181"/>
                      <a:pt x="200" y="179"/>
                    </a:cubicBezTo>
                    <a:cubicBezTo>
                      <a:pt x="200" y="177"/>
                      <a:pt x="201" y="176"/>
                      <a:pt x="201" y="175"/>
                    </a:cubicBezTo>
                    <a:cubicBezTo>
                      <a:pt x="202" y="167"/>
                      <a:pt x="223" y="166"/>
                      <a:pt x="223" y="166"/>
                    </a:cubicBezTo>
                    <a:cubicBezTo>
                      <a:pt x="223" y="166"/>
                      <a:pt x="223" y="166"/>
                      <a:pt x="224" y="166"/>
                    </a:cubicBezTo>
                    <a:cubicBezTo>
                      <a:pt x="224" y="166"/>
                      <a:pt x="224" y="166"/>
                      <a:pt x="224" y="165"/>
                    </a:cubicBezTo>
                    <a:cubicBezTo>
                      <a:pt x="224" y="165"/>
                      <a:pt x="224" y="165"/>
                      <a:pt x="224" y="164"/>
                    </a:cubicBezTo>
                    <a:cubicBezTo>
                      <a:pt x="223" y="164"/>
                      <a:pt x="223" y="163"/>
                      <a:pt x="223" y="163"/>
                    </a:cubicBezTo>
                    <a:cubicBezTo>
                      <a:pt x="223" y="162"/>
                      <a:pt x="223" y="162"/>
                      <a:pt x="223" y="161"/>
                    </a:cubicBezTo>
                    <a:cubicBezTo>
                      <a:pt x="223" y="161"/>
                      <a:pt x="223" y="160"/>
                      <a:pt x="223" y="160"/>
                    </a:cubicBezTo>
                    <a:cubicBezTo>
                      <a:pt x="223" y="160"/>
                      <a:pt x="223" y="159"/>
                      <a:pt x="223" y="159"/>
                    </a:cubicBezTo>
                    <a:cubicBezTo>
                      <a:pt x="223" y="158"/>
                      <a:pt x="223" y="158"/>
                      <a:pt x="222" y="157"/>
                    </a:cubicBezTo>
                    <a:cubicBezTo>
                      <a:pt x="222" y="157"/>
                      <a:pt x="222" y="156"/>
                      <a:pt x="222" y="156"/>
                    </a:cubicBezTo>
                    <a:cubicBezTo>
                      <a:pt x="222" y="156"/>
                      <a:pt x="222" y="155"/>
                      <a:pt x="222" y="155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3"/>
                      <a:pt x="221" y="153"/>
                      <a:pt x="221" y="152"/>
                    </a:cubicBezTo>
                    <a:cubicBezTo>
                      <a:pt x="221" y="152"/>
                      <a:pt x="221" y="152"/>
                      <a:pt x="221" y="151"/>
                    </a:cubicBezTo>
                    <a:cubicBezTo>
                      <a:pt x="221" y="151"/>
                      <a:pt x="221" y="150"/>
                      <a:pt x="221" y="150"/>
                    </a:cubicBezTo>
                    <a:cubicBezTo>
                      <a:pt x="221" y="150"/>
                      <a:pt x="221" y="150"/>
                      <a:pt x="220" y="150"/>
                    </a:cubicBezTo>
                    <a:cubicBezTo>
                      <a:pt x="220" y="149"/>
                      <a:pt x="220" y="148"/>
                      <a:pt x="220" y="148"/>
                    </a:cubicBezTo>
                    <a:cubicBezTo>
                      <a:pt x="218" y="143"/>
                      <a:pt x="216" y="134"/>
                      <a:pt x="217" y="130"/>
                    </a:cubicBezTo>
                    <a:cubicBezTo>
                      <a:pt x="218" y="127"/>
                      <a:pt x="220" y="127"/>
                      <a:pt x="221" y="126"/>
                    </a:cubicBezTo>
                    <a:cubicBezTo>
                      <a:pt x="223" y="126"/>
                      <a:pt x="223" y="126"/>
                      <a:pt x="223" y="125"/>
                    </a:cubicBezTo>
                    <a:cubicBezTo>
                      <a:pt x="223" y="125"/>
                      <a:pt x="221" y="124"/>
                      <a:pt x="220" y="124"/>
                    </a:cubicBezTo>
                    <a:cubicBezTo>
                      <a:pt x="218" y="123"/>
                      <a:pt x="216" y="121"/>
                      <a:pt x="215" y="119"/>
                    </a:cubicBezTo>
                    <a:cubicBezTo>
                      <a:pt x="215" y="118"/>
                      <a:pt x="215" y="116"/>
                      <a:pt x="216" y="115"/>
                    </a:cubicBezTo>
                    <a:cubicBezTo>
                      <a:pt x="217" y="113"/>
                      <a:pt x="219" y="112"/>
                      <a:pt x="221" y="112"/>
                    </a:cubicBezTo>
                    <a:cubicBezTo>
                      <a:pt x="222" y="112"/>
                      <a:pt x="223" y="112"/>
                      <a:pt x="224" y="113"/>
                    </a:cubicBezTo>
                    <a:cubicBezTo>
                      <a:pt x="225" y="114"/>
                      <a:pt x="226" y="114"/>
                      <a:pt x="227" y="114"/>
                    </a:cubicBezTo>
                    <a:cubicBezTo>
                      <a:pt x="233" y="114"/>
                      <a:pt x="237" y="117"/>
                      <a:pt x="237" y="122"/>
                    </a:cubicBezTo>
                    <a:cubicBezTo>
                      <a:pt x="237" y="123"/>
                      <a:pt x="239" y="125"/>
                      <a:pt x="240" y="126"/>
                    </a:cubicBezTo>
                    <a:cubicBezTo>
                      <a:pt x="242" y="125"/>
                      <a:pt x="249" y="125"/>
                      <a:pt x="253" y="125"/>
                    </a:cubicBezTo>
                    <a:cubicBezTo>
                      <a:pt x="257" y="125"/>
                      <a:pt x="263" y="125"/>
                      <a:pt x="263" y="130"/>
                    </a:cubicBezTo>
                    <a:cubicBezTo>
                      <a:pt x="263" y="133"/>
                      <a:pt x="258" y="143"/>
                      <a:pt x="252" y="143"/>
                    </a:cubicBezTo>
                    <a:cubicBezTo>
                      <a:pt x="252" y="143"/>
                      <a:pt x="251" y="144"/>
                      <a:pt x="251" y="146"/>
                    </a:cubicBezTo>
                    <a:cubicBezTo>
                      <a:pt x="251" y="149"/>
                      <a:pt x="251" y="151"/>
                      <a:pt x="252" y="151"/>
                    </a:cubicBezTo>
                    <a:cubicBezTo>
                      <a:pt x="252" y="151"/>
                      <a:pt x="254" y="149"/>
                      <a:pt x="255" y="148"/>
                    </a:cubicBezTo>
                    <a:cubicBezTo>
                      <a:pt x="255" y="147"/>
                      <a:pt x="255" y="147"/>
                      <a:pt x="255" y="147"/>
                    </a:cubicBezTo>
                    <a:cubicBezTo>
                      <a:pt x="256" y="145"/>
                      <a:pt x="258" y="142"/>
                      <a:pt x="260" y="142"/>
                    </a:cubicBezTo>
                    <a:cubicBezTo>
                      <a:pt x="262" y="142"/>
                      <a:pt x="263" y="146"/>
                      <a:pt x="265" y="157"/>
                    </a:cubicBezTo>
                    <a:cubicBezTo>
                      <a:pt x="265" y="158"/>
                      <a:pt x="265" y="160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0" name="Freeform 1121"/>
              <p:cNvSpPr>
                <a:spLocks/>
              </p:cNvSpPr>
              <p:nvPr/>
            </p:nvSpPr>
            <p:spPr bwMode="auto">
              <a:xfrm>
                <a:off x="4021" y="1823"/>
                <a:ext cx="112" cy="46"/>
              </a:xfrm>
              <a:custGeom>
                <a:avLst/>
                <a:gdLst>
                  <a:gd name="T0" fmla="*/ 117 w 118"/>
                  <a:gd name="T1" fmla="*/ 12 h 48"/>
                  <a:gd name="T2" fmla="*/ 116 w 118"/>
                  <a:gd name="T3" fmla="*/ 12 h 48"/>
                  <a:gd name="T4" fmla="*/ 109 w 118"/>
                  <a:gd name="T5" fmla="*/ 9 h 48"/>
                  <a:gd name="T6" fmla="*/ 105 w 118"/>
                  <a:gd name="T7" fmla="*/ 7 h 48"/>
                  <a:gd name="T8" fmla="*/ 77 w 118"/>
                  <a:gd name="T9" fmla="*/ 4 h 48"/>
                  <a:gd name="T10" fmla="*/ 56 w 118"/>
                  <a:gd name="T11" fmla="*/ 1 h 48"/>
                  <a:gd name="T12" fmla="*/ 53 w 118"/>
                  <a:gd name="T13" fmla="*/ 0 h 48"/>
                  <a:gd name="T14" fmla="*/ 41 w 118"/>
                  <a:gd name="T15" fmla="*/ 9 h 48"/>
                  <a:gd name="T16" fmla="*/ 25 w 118"/>
                  <a:gd name="T17" fmla="*/ 5 h 48"/>
                  <a:gd name="T18" fmla="*/ 13 w 118"/>
                  <a:gd name="T19" fmla="*/ 15 h 48"/>
                  <a:gd name="T20" fmla="*/ 12 w 118"/>
                  <a:gd name="T21" fmla="*/ 16 h 48"/>
                  <a:gd name="T22" fmla="*/ 11 w 118"/>
                  <a:gd name="T23" fmla="*/ 18 h 48"/>
                  <a:gd name="T24" fmla="*/ 14 w 118"/>
                  <a:gd name="T25" fmla="*/ 22 h 48"/>
                  <a:gd name="T26" fmla="*/ 20 w 118"/>
                  <a:gd name="T27" fmla="*/ 22 h 48"/>
                  <a:gd name="T28" fmla="*/ 39 w 118"/>
                  <a:gd name="T29" fmla="*/ 28 h 48"/>
                  <a:gd name="T30" fmla="*/ 38 w 118"/>
                  <a:gd name="T31" fmla="*/ 35 h 48"/>
                  <a:gd name="T32" fmla="*/ 29 w 118"/>
                  <a:gd name="T33" fmla="*/ 39 h 48"/>
                  <a:gd name="T34" fmla="*/ 23 w 118"/>
                  <a:gd name="T35" fmla="*/ 39 h 48"/>
                  <a:gd name="T36" fmla="*/ 22 w 118"/>
                  <a:gd name="T37" fmla="*/ 40 h 48"/>
                  <a:gd name="T38" fmla="*/ 20 w 118"/>
                  <a:gd name="T39" fmla="*/ 40 h 48"/>
                  <a:gd name="T40" fmla="*/ 17 w 118"/>
                  <a:gd name="T41" fmla="*/ 41 h 48"/>
                  <a:gd name="T42" fmla="*/ 10 w 118"/>
                  <a:gd name="T43" fmla="*/ 41 h 48"/>
                  <a:gd name="T44" fmla="*/ 9 w 118"/>
                  <a:gd name="T45" fmla="*/ 41 h 48"/>
                  <a:gd name="T46" fmla="*/ 5 w 118"/>
                  <a:gd name="T47" fmla="*/ 42 h 48"/>
                  <a:gd name="T48" fmla="*/ 5 w 118"/>
                  <a:gd name="T49" fmla="*/ 41 h 48"/>
                  <a:gd name="T50" fmla="*/ 5 w 118"/>
                  <a:gd name="T51" fmla="*/ 41 h 48"/>
                  <a:gd name="T52" fmla="*/ 3 w 118"/>
                  <a:gd name="T53" fmla="*/ 45 h 48"/>
                  <a:gd name="T54" fmla="*/ 14 w 118"/>
                  <a:gd name="T55" fmla="*/ 46 h 48"/>
                  <a:gd name="T56" fmla="*/ 18 w 118"/>
                  <a:gd name="T57" fmla="*/ 46 h 48"/>
                  <a:gd name="T58" fmla="*/ 28 w 118"/>
                  <a:gd name="T59" fmla="*/ 48 h 48"/>
                  <a:gd name="T60" fmla="*/ 31 w 118"/>
                  <a:gd name="T61" fmla="*/ 47 h 48"/>
                  <a:gd name="T62" fmla="*/ 34 w 118"/>
                  <a:gd name="T63" fmla="*/ 48 h 48"/>
                  <a:gd name="T64" fmla="*/ 37 w 118"/>
                  <a:gd name="T65" fmla="*/ 48 h 48"/>
                  <a:gd name="T66" fmla="*/ 39 w 118"/>
                  <a:gd name="T67" fmla="*/ 48 h 48"/>
                  <a:gd name="T68" fmla="*/ 40 w 118"/>
                  <a:gd name="T69" fmla="*/ 48 h 48"/>
                  <a:gd name="T70" fmla="*/ 42 w 118"/>
                  <a:gd name="T71" fmla="*/ 47 h 48"/>
                  <a:gd name="T72" fmla="*/ 44 w 118"/>
                  <a:gd name="T73" fmla="*/ 47 h 48"/>
                  <a:gd name="T74" fmla="*/ 46 w 118"/>
                  <a:gd name="T75" fmla="*/ 47 h 48"/>
                  <a:gd name="T76" fmla="*/ 47 w 118"/>
                  <a:gd name="T77" fmla="*/ 47 h 48"/>
                  <a:gd name="T78" fmla="*/ 47 w 118"/>
                  <a:gd name="T79" fmla="*/ 45 h 48"/>
                  <a:gd name="T80" fmla="*/ 47 w 118"/>
                  <a:gd name="T81" fmla="*/ 44 h 48"/>
                  <a:gd name="T82" fmla="*/ 47 w 118"/>
                  <a:gd name="T83" fmla="*/ 43 h 48"/>
                  <a:gd name="T84" fmla="*/ 54 w 118"/>
                  <a:gd name="T85" fmla="*/ 38 h 48"/>
                  <a:gd name="T86" fmla="*/ 61 w 118"/>
                  <a:gd name="T87" fmla="*/ 34 h 48"/>
                  <a:gd name="T88" fmla="*/ 68 w 118"/>
                  <a:gd name="T89" fmla="*/ 32 h 48"/>
                  <a:gd name="T90" fmla="*/ 73 w 118"/>
                  <a:gd name="T91" fmla="*/ 35 h 48"/>
                  <a:gd name="T92" fmla="*/ 76 w 118"/>
                  <a:gd name="T93" fmla="*/ 33 h 48"/>
                  <a:gd name="T94" fmla="*/ 90 w 118"/>
                  <a:gd name="T95" fmla="*/ 27 h 48"/>
                  <a:gd name="T96" fmla="*/ 99 w 118"/>
                  <a:gd name="T97" fmla="*/ 23 h 48"/>
                  <a:gd name="T98" fmla="*/ 108 w 118"/>
                  <a:gd name="T99" fmla="*/ 17 h 48"/>
                  <a:gd name="T100" fmla="*/ 110 w 118"/>
                  <a:gd name="T101" fmla="*/ 16 h 48"/>
                  <a:gd name="T102" fmla="*/ 111 w 118"/>
                  <a:gd name="T103" fmla="*/ 15 h 48"/>
                  <a:gd name="T104" fmla="*/ 113 w 118"/>
                  <a:gd name="T105" fmla="*/ 14 h 48"/>
                  <a:gd name="T106" fmla="*/ 114 w 118"/>
                  <a:gd name="T107" fmla="*/ 14 h 48"/>
                  <a:gd name="T108" fmla="*/ 118 w 118"/>
                  <a:gd name="T109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48">
                    <a:moveTo>
                      <a:pt x="118" y="12"/>
                    </a:move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3" y="12"/>
                      <a:pt x="111" y="11"/>
                      <a:pt x="109" y="9"/>
                    </a:cubicBezTo>
                    <a:cubicBezTo>
                      <a:pt x="107" y="7"/>
                      <a:pt x="106" y="7"/>
                      <a:pt x="106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3" y="7"/>
                      <a:pt x="101" y="7"/>
                      <a:pt x="100" y="7"/>
                    </a:cubicBezTo>
                    <a:cubicBezTo>
                      <a:pt x="96" y="6"/>
                      <a:pt x="85" y="4"/>
                      <a:pt x="77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68" y="6"/>
                      <a:pt x="60" y="3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3" y="0"/>
                    </a:cubicBezTo>
                    <a:cubicBezTo>
                      <a:pt x="50" y="0"/>
                      <a:pt x="47" y="2"/>
                      <a:pt x="46" y="3"/>
                    </a:cubicBezTo>
                    <a:cubicBezTo>
                      <a:pt x="46" y="7"/>
                      <a:pt x="44" y="9"/>
                      <a:pt x="41" y="9"/>
                    </a:cubicBezTo>
                    <a:cubicBezTo>
                      <a:pt x="39" y="9"/>
                      <a:pt x="37" y="8"/>
                      <a:pt x="34" y="7"/>
                    </a:cubicBezTo>
                    <a:cubicBezTo>
                      <a:pt x="31" y="5"/>
                      <a:pt x="28" y="5"/>
                      <a:pt x="25" y="5"/>
                    </a:cubicBezTo>
                    <a:cubicBezTo>
                      <a:pt x="22" y="5"/>
                      <a:pt x="21" y="5"/>
                      <a:pt x="21" y="6"/>
                    </a:cubicBezTo>
                    <a:cubicBezTo>
                      <a:pt x="21" y="10"/>
                      <a:pt x="15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1" y="18"/>
                    </a:cubicBezTo>
                    <a:cubicBezTo>
                      <a:pt x="12" y="19"/>
                      <a:pt x="13" y="20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3"/>
                      <a:pt x="17" y="23"/>
                    </a:cubicBezTo>
                    <a:cubicBezTo>
                      <a:pt x="19" y="23"/>
                      <a:pt x="20" y="22"/>
                      <a:pt x="20" y="22"/>
                    </a:cubicBezTo>
                    <a:cubicBezTo>
                      <a:pt x="20" y="21"/>
                      <a:pt x="21" y="20"/>
                      <a:pt x="23" y="20"/>
                    </a:cubicBezTo>
                    <a:cubicBezTo>
                      <a:pt x="27" y="20"/>
                      <a:pt x="34" y="25"/>
                      <a:pt x="39" y="28"/>
                    </a:cubicBezTo>
                    <a:cubicBezTo>
                      <a:pt x="40" y="29"/>
                      <a:pt x="41" y="31"/>
                      <a:pt x="41" y="32"/>
                    </a:cubicBezTo>
                    <a:cubicBezTo>
                      <a:pt x="41" y="34"/>
                      <a:pt x="39" y="34"/>
                      <a:pt x="38" y="35"/>
                    </a:cubicBezTo>
                    <a:cubicBezTo>
                      <a:pt x="36" y="35"/>
                      <a:pt x="35" y="35"/>
                      <a:pt x="34" y="36"/>
                    </a:cubicBezTo>
                    <a:cubicBezTo>
                      <a:pt x="34" y="38"/>
                      <a:pt x="32" y="39"/>
                      <a:pt x="29" y="39"/>
                    </a:cubicBezTo>
                    <a:cubicBezTo>
                      <a:pt x="28" y="39"/>
                      <a:pt x="26" y="39"/>
                      <a:pt x="25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4" y="41"/>
                      <a:pt x="11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41"/>
                      <a:pt x="1" y="43"/>
                      <a:pt x="0" y="45"/>
                    </a:cubicBezTo>
                    <a:cubicBezTo>
                      <a:pt x="1" y="45"/>
                      <a:pt x="2" y="45"/>
                      <a:pt x="3" y="45"/>
                    </a:cubicBezTo>
                    <a:cubicBezTo>
                      <a:pt x="5" y="45"/>
                      <a:pt x="6" y="44"/>
                      <a:pt x="8" y="44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21" y="45"/>
                      <a:pt x="24" y="45"/>
                      <a:pt x="25" y="47"/>
                    </a:cubicBezTo>
                    <a:cubicBezTo>
                      <a:pt x="25" y="47"/>
                      <a:pt x="26" y="48"/>
                      <a:pt x="28" y="48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0" y="47"/>
                      <a:pt x="30" y="47"/>
                      <a:pt x="31" y="47"/>
                    </a:cubicBezTo>
                    <a:cubicBezTo>
                      <a:pt x="32" y="47"/>
                      <a:pt x="33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8" y="48"/>
                      <a:pt x="38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7" y="39"/>
                      <a:pt x="51" y="39"/>
                      <a:pt x="52" y="39"/>
                    </a:cubicBezTo>
                    <a:cubicBezTo>
                      <a:pt x="53" y="38"/>
                      <a:pt x="53" y="38"/>
                      <a:pt x="54" y="38"/>
                    </a:cubicBezTo>
                    <a:cubicBezTo>
                      <a:pt x="55" y="38"/>
                      <a:pt x="55" y="37"/>
                      <a:pt x="56" y="37"/>
                    </a:cubicBezTo>
                    <a:cubicBezTo>
                      <a:pt x="57" y="35"/>
                      <a:pt x="59" y="34"/>
                      <a:pt x="61" y="34"/>
                    </a:cubicBezTo>
                    <a:cubicBezTo>
                      <a:pt x="61" y="34"/>
                      <a:pt x="62" y="34"/>
                      <a:pt x="63" y="33"/>
                    </a:cubicBezTo>
                    <a:cubicBezTo>
                      <a:pt x="64" y="32"/>
                      <a:pt x="66" y="31"/>
                      <a:pt x="68" y="32"/>
                    </a:cubicBezTo>
                    <a:cubicBezTo>
                      <a:pt x="69" y="32"/>
                      <a:pt x="70" y="33"/>
                      <a:pt x="71" y="34"/>
                    </a:cubicBezTo>
                    <a:cubicBezTo>
                      <a:pt x="71" y="34"/>
                      <a:pt x="72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5" y="33"/>
                      <a:pt x="76" y="33"/>
                    </a:cubicBezTo>
                    <a:cubicBezTo>
                      <a:pt x="77" y="33"/>
                      <a:pt x="78" y="33"/>
                      <a:pt x="80" y="30"/>
                    </a:cubicBezTo>
                    <a:cubicBezTo>
                      <a:pt x="83" y="27"/>
                      <a:pt x="86" y="26"/>
                      <a:pt x="90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6" y="27"/>
                      <a:pt x="97" y="25"/>
                      <a:pt x="99" y="23"/>
                    </a:cubicBezTo>
                    <a:cubicBezTo>
                      <a:pt x="100" y="20"/>
                      <a:pt x="102" y="19"/>
                      <a:pt x="105" y="19"/>
                    </a:cubicBezTo>
                    <a:cubicBezTo>
                      <a:pt x="106" y="18"/>
                      <a:pt x="107" y="18"/>
                      <a:pt x="108" y="17"/>
                    </a:cubicBezTo>
                    <a:cubicBezTo>
                      <a:pt x="108" y="17"/>
                      <a:pt x="109" y="17"/>
                      <a:pt x="109" y="16"/>
                    </a:cubicBezTo>
                    <a:cubicBezTo>
                      <a:pt x="109" y="16"/>
                      <a:pt x="110" y="16"/>
                      <a:pt x="110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12" y="15"/>
                      <a:pt x="112" y="15"/>
                    </a:cubicBezTo>
                    <a:cubicBezTo>
                      <a:pt x="112" y="15"/>
                      <a:pt x="112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6" y="13"/>
                      <a:pt x="117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1" name="Freeform 1122"/>
              <p:cNvSpPr>
                <a:spLocks/>
              </p:cNvSpPr>
              <p:nvPr/>
            </p:nvSpPr>
            <p:spPr bwMode="auto">
              <a:xfrm>
                <a:off x="4113" y="1917"/>
                <a:ext cx="21" cy="19"/>
              </a:xfrm>
              <a:custGeom>
                <a:avLst/>
                <a:gdLst>
                  <a:gd name="T0" fmla="*/ 1 w 22"/>
                  <a:gd name="T1" fmla="*/ 6 h 20"/>
                  <a:gd name="T2" fmla="*/ 1 w 22"/>
                  <a:gd name="T3" fmla="*/ 6 h 20"/>
                  <a:gd name="T4" fmla="*/ 1 w 22"/>
                  <a:gd name="T5" fmla="*/ 8 h 20"/>
                  <a:gd name="T6" fmla="*/ 1 w 22"/>
                  <a:gd name="T7" fmla="*/ 8 h 20"/>
                  <a:gd name="T8" fmla="*/ 5 w 22"/>
                  <a:gd name="T9" fmla="*/ 13 h 20"/>
                  <a:gd name="T10" fmla="*/ 7 w 22"/>
                  <a:gd name="T11" fmla="*/ 14 h 20"/>
                  <a:gd name="T12" fmla="*/ 8 w 22"/>
                  <a:gd name="T13" fmla="*/ 15 h 20"/>
                  <a:gd name="T14" fmla="*/ 9 w 22"/>
                  <a:gd name="T15" fmla="*/ 15 h 20"/>
                  <a:gd name="T16" fmla="*/ 9 w 22"/>
                  <a:gd name="T17" fmla="*/ 17 h 20"/>
                  <a:gd name="T18" fmla="*/ 9 w 22"/>
                  <a:gd name="T19" fmla="*/ 17 h 20"/>
                  <a:gd name="T20" fmla="*/ 10 w 22"/>
                  <a:gd name="T21" fmla="*/ 18 h 20"/>
                  <a:gd name="T22" fmla="*/ 10 w 22"/>
                  <a:gd name="T23" fmla="*/ 19 h 20"/>
                  <a:gd name="T24" fmla="*/ 10 w 22"/>
                  <a:gd name="T25" fmla="*/ 20 h 20"/>
                  <a:gd name="T26" fmla="*/ 10 w 22"/>
                  <a:gd name="T27" fmla="*/ 20 h 20"/>
                  <a:gd name="T28" fmla="*/ 10 w 22"/>
                  <a:gd name="T29" fmla="*/ 20 h 20"/>
                  <a:gd name="T30" fmla="*/ 11 w 22"/>
                  <a:gd name="T31" fmla="*/ 20 h 20"/>
                  <a:gd name="T32" fmla="*/ 11 w 22"/>
                  <a:gd name="T33" fmla="*/ 20 h 20"/>
                  <a:gd name="T34" fmla="*/ 12 w 22"/>
                  <a:gd name="T35" fmla="*/ 20 h 20"/>
                  <a:gd name="T36" fmla="*/ 22 w 22"/>
                  <a:gd name="T37" fmla="*/ 8 h 20"/>
                  <a:gd name="T38" fmla="*/ 10 w 22"/>
                  <a:gd name="T39" fmla="*/ 0 h 20"/>
                  <a:gd name="T40" fmla="*/ 10 w 22"/>
                  <a:gd name="T41" fmla="*/ 0 h 20"/>
                  <a:gd name="T42" fmla="*/ 9 w 22"/>
                  <a:gd name="T43" fmla="*/ 0 h 20"/>
                  <a:gd name="T44" fmla="*/ 8 w 22"/>
                  <a:gd name="T45" fmla="*/ 0 h 20"/>
                  <a:gd name="T46" fmla="*/ 7 w 22"/>
                  <a:gd name="T47" fmla="*/ 0 h 20"/>
                  <a:gd name="T48" fmla="*/ 7 w 22"/>
                  <a:gd name="T49" fmla="*/ 0 h 20"/>
                  <a:gd name="T50" fmla="*/ 6 w 22"/>
                  <a:gd name="T51" fmla="*/ 1 h 20"/>
                  <a:gd name="T52" fmla="*/ 5 w 22"/>
                  <a:gd name="T53" fmla="*/ 1 h 20"/>
                  <a:gd name="T54" fmla="*/ 4 w 22"/>
                  <a:gd name="T55" fmla="*/ 2 h 20"/>
                  <a:gd name="T56" fmla="*/ 3 w 22"/>
                  <a:gd name="T57" fmla="*/ 2 h 20"/>
                  <a:gd name="T58" fmla="*/ 3 w 22"/>
                  <a:gd name="T59" fmla="*/ 2 h 20"/>
                  <a:gd name="T60" fmla="*/ 2 w 22"/>
                  <a:gd name="T61" fmla="*/ 3 h 20"/>
                  <a:gd name="T62" fmla="*/ 1 w 22"/>
                  <a:gd name="T63" fmla="*/ 3 h 20"/>
                  <a:gd name="T64" fmla="*/ 1 w 22"/>
                  <a:gd name="T65" fmla="*/ 4 h 20"/>
                  <a:gd name="T66" fmla="*/ 0 w 22"/>
                  <a:gd name="T67" fmla="*/ 4 h 20"/>
                  <a:gd name="T68" fmla="*/ 0 w 22"/>
                  <a:gd name="T69" fmla="*/ 5 h 20"/>
                  <a:gd name="T70" fmla="*/ 0 w 22"/>
                  <a:gd name="T71" fmla="*/ 5 h 20"/>
                  <a:gd name="T72" fmla="*/ 0 w 22"/>
                  <a:gd name="T73" fmla="*/ 5 h 20"/>
                  <a:gd name="T74" fmla="*/ 1 w 22"/>
                  <a:gd name="T7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0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11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19"/>
                      <a:pt x="21" y="11"/>
                      <a:pt x="22" y="8"/>
                    </a:cubicBezTo>
                    <a:cubicBezTo>
                      <a:pt x="21" y="6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2" name="Freeform 1123"/>
              <p:cNvSpPr>
                <a:spLocks/>
              </p:cNvSpPr>
              <p:nvPr/>
            </p:nvSpPr>
            <p:spPr bwMode="auto">
              <a:xfrm>
                <a:off x="4600" y="1827"/>
                <a:ext cx="66" cy="65"/>
              </a:xfrm>
              <a:custGeom>
                <a:avLst/>
                <a:gdLst>
                  <a:gd name="T0" fmla="*/ 11 w 69"/>
                  <a:gd name="T1" fmla="*/ 46 h 68"/>
                  <a:gd name="T2" fmla="*/ 7 w 69"/>
                  <a:gd name="T3" fmla="*/ 58 h 68"/>
                  <a:gd name="T4" fmla="*/ 4 w 69"/>
                  <a:gd name="T5" fmla="*/ 60 h 68"/>
                  <a:gd name="T6" fmla="*/ 4 w 69"/>
                  <a:gd name="T7" fmla="*/ 61 h 68"/>
                  <a:gd name="T8" fmla="*/ 5 w 69"/>
                  <a:gd name="T9" fmla="*/ 62 h 68"/>
                  <a:gd name="T10" fmla="*/ 7 w 69"/>
                  <a:gd name="T11" fmla="*/ 66 h 68"/>
                  <a:gd name="T12" fmla="*/ 9 w 69"/>
                  <a:gd name="T13" fmla="*/ 68 h 68"/>
                  <a:gd name="T14" fmla="*/ 9 w 69"/>
                  <a:gd name="T15" fmla="*/ 68 h 68"/>
                  <a:gd name="T16" fmla="*/ 14 w 69"/>
                  <a:gd name="T17" fmla="*/ 65 h 68"/>
                  <a:gd name="T18" fmla="*/ 16 w 69"/>
                  <a:gd name="T19" fmla="*/ 65 h 68"/>
                  <a:gd name="T20" fmla="*/ 22 w 69"/>
                  <a:gd name="T21" fmla="*/ 66 h 68"/>
                  <a:gd name="T22" fmla="*/ 22 w 69"/>
                  <a:gd name="T23" fmla="*/ 66 h 68"/>
                  <a:gd name="T24" fmla="*/ 25 w 69"/>
                  <a:gd name="T25" fmla="*/ 64 h 68"/>
                  <a:gd name="T26" fmla="*/ 27 w 69"/>
                  <a:gd name="T27" fmla="*/ 62 h 68"/>
                  <a:gd name="T28" fmla="*/ 39 w 69"/>
                  <a:gd name="T29" fmla="*/ 59 h 68"/>
                  <a:gd name="T30" fmla="*/ 40 w 69"/>
                  <a:gd name="T31" fmla="*/ 59 h 68"/>
                  <a:gd name="T32" fmla="*/ 41 w 69"/>
                  <a:gd name="T33" fmla="*/ 59 h 68"/>
                  <a:gd name="T34" fmla="*/ 41 w 69"/>
                  <a:gd name="T35" fmla="*/ 59 h 68"/>
                  <a:gd name="T36" fmla="*/ 42 w 69"/>
                  <a:gd name="T37" fmla="*/ 59 h 68"/>
                  <a:gd name="T38" fmla="*/ 34 w 69"/>
                  <a:gd name="T39" fmla="*/ 51 h 68"/>
                  <a:gd name="T40" fmla="*/ 31 w 69"/>
                  <a:gd name="T41" fmla="*/ 45 h 68"/>
                  <a:gd name="T42" fmla="*/ 37 w 69"/>
                  <a:gd name="T43" fmla="*/ 38 h 68"/>
                  <a:gd name="T44" fmla="*/ 51 w 69"/>
                  <a:gd name="T45" fmla="*/ 29 h 68"/>
                  <a:gd name="T46" fmla="*/ 57 w 69"/>
                  <a:gd name="T47" fmla="*/ 26 h 68"/>
                  <a:gd name="T48" fmla="*/ 58 w 69"/>
                  <a:gd name="T49" fmla="*/ 21 h 68"/>
                  <a:gd name="T50" fmla="*/ 60 w 69"/>
                  <a:gd name="T51" fmla="*/ 13 h 68"/>
                  <a:gd name="T52" fmla="*/ 69 w 69"/>
                  <a:gd name="T53" fmla="*/ 4 h 68"/>
                  <a:gd name="T54" fmla="*/ 69 w 69"/>
                  <a:gd name="T55" fmla="*/ 3 h 68"/>
                  <a:gd name="T56" fmla="*/ 64 w 69"/>
                  <a:gd name="T57" fmla="*/ 1 h 68"/>
                  <a:gd name="T58" fmla="*/ 62 w 69"/>
                  <a:gd name="T59" fmla="*/ 0 h 68"/>
                  <a:gd name="T60" fmla="*/ 60 w 69"/>
                  <a:gd name="T61" fmla="*/ 3 h 68"/>
                  <a:gd name="T62" fmla="*/ 55 w 69"/>
                  <a:gd name="T63" fmla="*/ 8 h 68"/>
                  <a:gd name="T64" fmla="*/ 53 w 69"/>
                  <a:gd name="T65" fmla="*/ 10 h 68"/>
                  <a:gd name="T66" fmla="*/ 47 w 69"/>
                  <a:gd name="T67" fmla="*/ 14 h 68"/>
                  <a:gd name="T68" fmla="*/ 47 w 69"/>
                  <a:gd name="T69" fmla="*/ 14 h 68"/>
                  <a:gd name="T70" fmla="*/ 44 w 69"/>
                  <a:gd name="T71" fmla="*/ 15 h 68"/>
                  <a:gd name="T72" fmla="*/ 44 w 69"/>
                  <a:gd name="T73" fmla="*/ 16 h 68"/>
                  <a:gd name="T74" fmla="*/ 45 w 69"/>
                  <a:gd name="T75" fmla="*/ 19 h 68"/>
                  <a:gd name="T76" fmla="*/ 41 w 69"/>
                  <a:gd name="T77" fmla="*/ 21 h 68"/>
                  <a:gd name="T78" fmla="*/ 38 w 69"/>
                  <a:gd name="T79" fmla="*/ 21 h 68"/>
                  <a:gd name="T80" fmla="*/ 35 w 69"/>
                  <a:gd name="T81" fmla="*/ 21 h 68"/>
                  <a:gd name="T82" fmla="*/ 30 w 69"/>
                  <a:gd name="T83" fmla="*/ 19 h 68"/>
                  <a:gd name="T84" fmla="*/ 28 w 69"/>
                  <a:gd name="T85" fmla="*/ 18 h 68"/>
                  <a:gd name="T86" fmla="*/ 24 w 69"/>
                  <a:gd name="T87" fmla="*/ 22 h 68"/>
                  <a:gd name="T88" fmla="*/ 23 w 69"/>
                  <a:gd name="T89" fmla="*/ 25 h 68"/>
                  <a:gd name="T90" fmla="*/ 4 w 69"/>
                  <a:gd name="T91" fmla="*/ 36 h 68"/>
                  <a:gd name="T92" fmla="*/ 1 w 69"/>
                  <a:gd name="T93" fmla="*/ 37 h 68"/>
                  <a:gd name="T94" fmla="*/ 1 w 69"/>
                  <a:gd name="T95" fmla="*/ 37 h 68"/>
                  <a:gd name="T96" fmla="*/ 1 w 69"/>
                  <a:gd name="T97" fmla="*/ 37 h 68"/>
                  <a:gd name="T98" fmla="*/ 0 w 69"/>
                  <a:gd name="T99" fmla="*/ 38 h 68"/>
                  <a:gd name="T100" fmla="*/ 0 w 69"/>
                  <a:gd name="T101" fmla="*/ 38 h 68"/>
                  <a:gd name="T102" fmla="*/ 0 w 69"/>
                  <a:gd name="T103" fmla="*/ 38 h 68"/>
                  <a:gd name="T104" fmla="*/ 0 w 69"/>
                  <a:gd name="T105" fmla="*/ 38 h 68"/>
                  <a:gd name="T106" fmla="*/ 0 w 69"/>
                  <a:gd name="T107" fmla="*/ 39 h 68"/>
                  <a:gd name="T108" fmla="*/ 0 w 69"/>
                  <a:gd name="T109" fmla="*/ 39 h 68"/>
                  <a:gd name="T110" fmla="*/ 11 w 69"/>
                  <a:gd name="T111" fmla="*/ 4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68">
                    <a:moveTo>
                      <a:pt x="11" y="46"/>
                    </a:moveTo>
                    <a:cubicBezTo>
                      <a:pt x="15" y="50"/>
                      <a:pt x="10" y="54"/>
                      <a:pt x="7" y="58"/>
                    </a:cubicBezTo>
                    <a:cubicBezTo>
                      <a:pt x="6" y="58"/>
                      <a:pt x="5" y="59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5" y="62"/>
                    </a:cubicBezTo>
                    <a:cubicBezTo>
                      <a:pt x="5" y="62"/>
                      <a:pt x="7" y="64"/>
                      <a:pt x="7" y="66"/>
                    </a:cubicBezTo>
                    <a:cubicBezTo>
                      <a:pt x="7" y="67"/>
                      <a:pt x="8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0" y="65"/>
                      <a:pt x="12" y="65"/>
                      <a:pt x="14" y="65"/>
                    </a:cubicBezTo>
                    <a:cubicBezTo>
                      <a:pt x="15" y="65"/>
                      <a:pt x="16" y="65"/>
                      <a:pt x="16" y="65"/>
                    </a:cubicBezTo>
                    <a:cubicBezTo>
                      <a:pt x="18" y="65"/>
                      <a:pt x="21" y="65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4" y="64"/>
                      <a:pt x="25" y="64"/>
                    </a:cubicBezTo>
                    <a:cubicBezTo>
                      <a:pt x="26" y="63"/>
                      <a:pt x="27" y="62"/>
                      <a:pt x="27" y="62"/>
                    </a:cubicBezTo>
                    <a:cubicBezTo>
                      <a:pt x="29" y="60"/>
                      <a:pt x="33" y="59"/>
                      <a:pt x="39" y="59"/>
                    </a:cubicBezTo>
                    <a:cubicBezTo>
                      <a:pt x="39" y="59"/>
                      <a:pt x="40" y="59"/>
                      <a:pt x="40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38" y="55"/>
                      <a:pt x="35" y="52"/>
                      <a:pt x="34" y="51"/>
                    </a:cubicBezTo>
                    <a:cubicBezTo>
                      <a:pt x="32" y="50"/>
                      <a:pt x="30" y="48"/>
                      <a:pt x="31" y="45"/>
                    </a:cubicBezTo>
                    <a:cubicBezTo>
                      <a:pt x="31" y="41"/>
                      <a:pt x="34" y="38"/>
                      <a:pt x="37" y="38"/>
                    </a:cubicBezTo>
                    <a:cubicBezTo>
                      <a:pt x="40" y="37"/>
                      <a:pt x="47" y="32"/>
                      <a:pt x="51" y="29"/>
                    </a:cubicBezTo>
                    <a:cubicBezTo>
                      <a:pt x="54" y="28"/>
                      <a:pt x="55" y="26"/>
                      <a:pt x="57" y="26"/>
                    </a:cubicBezTo>
                    <a:cubicBezTo>
                      <a:pt x="57" y="25"/>
                      <a:pt x="58" y="24"/>
                      <a:pt x="58" y="21"/>
                    </a:cubicBezTo>
                    <a:cubicBezTo>
                      <a:pt x="58" y="19"/>
                      <a:pt x="58" y="16"/>
                      <a:pt x="60" y="13"/>
                    </a:cubicBezTo>
                    <a:cubicBezTo>
                      <a:pt x="61" y="11"/>
                      <a:pt x="65" y="7"/>
                      <a:pt x="69" y="4"/>
                    </a:cubicBezTo>
                    <a:cubicBezTo>
                      <a:pt x="69" y="4"/>
                      <a:pt x="69" y="3"/>
                      <a:pt x="69" y="3"/>
                    </a:cubicBezTo>
                    <a:cubicBezTo>
                      <a:pt x="67" y="3"/>
                      <a:pt x="65" y="2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61" y="0"/>
                      <a:pt x="61" y="2"/>
                      <a:pt x="60" y="3"/>
                    </a:cubicBezTo>
                    <a:cubicBezTo>
                      <a:pt x="59" y="5"/>
                      <a:pt x="58" y="8"/>
                      <a:pt x="55" y="8"/>
                    </a:cubicBezTo>
                    <a:cubicBezTo>
                      <a:pt x="55" y="8"/>
                      <a:pt x="54" y="9"/>
                      <a:pt x="53" y="10"/>
                    </a:cubicBezTo>
                    <a:cubicBezTo>
                      <a:pt x="52" y="11"/>
                      <a:pt x="51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5" y="15"/>
                      <a:pt x="44" y="15"/>
                    </a:cubicBezTo>
                    <a:cubicBezTo>
                      <a:pt x="44" y="15"/>
                      <a:pt x="44" y="15"/>
                      <a:pt x="44" y="16"/>
                    </a:cubicBezTo>
                    <a:cubicBezTo>
                      <a:pt x="45" y="16"/>
                      <a:pt x="46" y="18"/>
                      <a:pt x="45" y="19"/>
                    </a:cubicBezTo>
                    <a:cubicBezTo>
                      <a:pt x="44" y="21"/>
                      <a:pt x="42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2" y="21"/>
                      <a:pt x="31" y="20"/>
                      <a:pt x="30" y="19"/>
                    </a:cubicBezTo>
                    <a:cubicBezTo>
                      <a:pt x="29" y="18"/>
                      <a:pt x="29" y="18"/>
                      <a:pt x="28" y="18"/>
                    </a:cubicBezTo>
                    <a:cubicBezTo>
                      <a:pt x="27" y="18"/>
                      <a:pt x="25" y="21"/>
                      <a:pt x="24" y="22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1" y="28"/>
                      <a:pt x="13" y="32"/>
                      <a:pt x="4" y="36"/>
                    </a:cubicBezTo>
                    <a:cubicBezTo>
                      <a:pt x="3" y="36"/>
                      <a:pt x="2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0"/>
                      <a:pt x="9" y="43"/>
                      <a:pt x="11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3" name="Freeform 1124"/>
              <p:cNvSpPr>
                <a:spLocks/>
              </p:cNvSpPr>
              <p:nvPr/>
            </p:nvSpPr>
            <p:spPr bwMode="auto">
              <a:xfrm>
                <a:off x="4256" y="2007"/>
                <a:ext cx="85" cy="194"/>
              </a:xfrm>
              <a:custGeom>
                <a:avLst/>
                <a:gdLst>
                  <a:gd name="T0" fmla="*/ 84 w 89"/>
                  <a:gd name="T1" fmla="*/ 92 h 204"/>
                  <a:gd name="T2" fmla="*/ 86 w 89"/>
                  <a:gd name="T3" fmla="*/ 90 h 204"/>
                  <a:gd name="T4" fmla="*/ 87 w 89"/>
                  <a:gd name="T5" fmla="*/ 89 h 204"/>
                  <a:gd name="T6" fmla="*/ 88 w 89"/>
                  <a:gd name="T7" fmla="*/ 86 h 204"/>
                  <a:gd name="T8" fmla="*/ 89 w 89"/>
                  <a:gd name="T9" fmla="*/ 84 h 204"/>
                  <a:gd name="T10" fmla="*/ 85 w 89"/>
                  <a:gd name="T11" fmla="*/ 85 h 204"/>
                  <a:gd name="T12" fmla="*/ 83 w 89"/>
                  <a:gd name="T13" fmla="*/ 84 h 204"/>
                  <a:gd name="T14" fmla="*/ 76 w 89"/>
                  <a:gd name="T15" fmla="*/ 77 h 204"/>
                  <a:gd name="T16" fmla="*/ 74 w 89"/>
                  <a:gd name="T17" fmla="*/ 67 h 204"/>
                  <a:gd name="T18" fmla="*/ 67 w 89"/>
                  <a:gd name="T19" fmla="*/ 61 h 204"/>
                  <a:gd name="T20" fmla="*/ 59 w 89"/>
                  <a:gd name="T21" fmla="*/ 53 h 204"/>
                  <a:gd name="T22" fmla="*/ 54 w 89"/>
                  <a:gd name="T23" fmla="*/ 47 h 204"/>
                  <a:gd name="T24" fmla="*/ 66 w 89"/>
                  <a:gd name="T25" fmla="*/ 14 h 204"/>
                  <a:gd name="T26" fmla="*/ 56 w 89"/>
                  <a:gd name="T27" fmla="*/ 0 h 204"/>
                  <a:gd name="T28" fmla="*/ 54 w 89"/>
                  <a:gd name="T29" fmla="*/ 1 h 204"/>
                  <a:gd name="T30" fmla="*/ 53 w 89"/>
                  <a:gd name="T31" fmla="*/ 3 h 204"/>
                  <a:gd name="T32" fmla="*/ 51 w 89"/>
                  <a:gd name="T33" fmla="*/ 6 h 204"/>
                  <a:gd name="T34" fmla="*/ 52 w 89"/>
                  <a:gd name="T35" fmla="*/ 12 h 204"/>
                  <a:gd name="T36" fmla="*/ 43 w 89"/>
                  <a:gd name="T37" fmla="*/ 14 h 204"/>
                  <a:gd name="T38" fmla="*/ 30 w 89"/>
                  <a:gd name="T39" fmla="*/ 26 h 204"/>
                  <a:gd name="T40" fmla="*/ 24 w 89"/>
                  <a:gd name="T41" fmla="*/ 49 h 204"/>
                  <a:gd name="T42" fmla="*/ 20 w 89"/>
                  <a:gd name="T43" fmla="*/ 56 h 204"/>
                  <a:gd name="T44" fmla="*/ 13 w 89"/>
                  <a:gd name="T45" fmla="*/ 57 h 204"/>
                  <a:gd name="T46" fmla="*/ 11 w 89"/>
                  <a:gd name="T47" fmla="*/ 72 h 204"/>
                  <a:gd name="T48" fmla="*/ 10 w 89"/>
                  <a:gd name="T49" fmla="*/ 74 h 204"/>
                  <a:gd name="T50" fmla="*/ 10 w 89"/>
                  <a:gd name="T51" fmla="*/ 76 h 204"/>
                  <a:gd name="T52" fmla="*/ 9 w 89"/>
                  <a:gd name="T53" fmla="*/ 77 h 204"/>
                  <a:gd name="T54" fmla="*/ 8 w 89"/>
                  <a:gd name="T55" fmla="*/ 78 h 204"/>
                  <a:gd name="T56" fmla="*/ 7 w 89"/>
                  <a:gd name="T57" fmla="*/ 78 h 204"/>
                  <a:gd name="T58" fmla="*/ 4 w 89"/>
                  <a:gd name="T59" fmla="*/ 85 h 204"/>
                  <a:gd name="T60" fmla="*/ 4 w 89"/>
                  <a:gd name="T61" fmla="*/ 86 h 204"/>
                  <a:gd name="T62" fmla="*/ 3 w 89"/>
                  <a:gd name="T63" fmla="*/ 87 h 204"/>
                  <a:gd name="T64" fmla="*/ 1 w 89"/>
                  <a:gd name="T65" fmla="*/ 88 h 204"/>
                  <a:gd name="T66" fmla="*/ 9 w 89"/>
                  <a:gd name="T67" fmla="*/ 97 h 204"/>
                  <a:gd name="T68" fmla="*/ 21 w 89"/>
                  <a:gd name="T69" fmla="*/ 142 h 204"/>
                  <a:gd name="T70" fmla="*/ 34 w 89"/>
                  <a:gd name="T71" fmla="*/ 144 h 204"/>
                  <a:gd name="T72" fmla="*/ 46 w 89"/>
                  <a:gd name="T73" fmla="*/ 130 h 204"/>
                  <a:gd name="T74" fmla="*/ 57 w 89"/>
                  <a:gd name="T75" fmla="*/ 150 h 204"/>
                  <a:gd name="T76" fmla="*/ 67 w 89"/>
                  <a:gd name="T77" fmla="*/ 193 h 204"/>
                  <a:gd name="T78" fmla="*/ 71 w 89"/>
                  <a:gd name="T79" fmla="*/ 198 h 204"/>
                  <a:gd name="T80" fmla="*/ 73 w 89"/>
                  <a:gd name="T81" fmla="*/ 194 h 204"/>
                  <a:gd name="T82" fmla="*/ 70 w 89"/>
                  <a:gd name="T83" fmla="*/ 182 h 204"/>
                  <a:gd name="T84" fmla="*/ 62 w 89"/>
                  <a:gd name="T85" fmla="*/ 155 h 204"/>
                  <a:gd name="T86" fmla="*/ 64 w 89"/>
                  <a:gd name="T87" fmla="*/ 146 h 204"/>
                  <a:gd name="T88" fmla="*/ 65 w 89"/>
                  <a:gd name="T89" fmla="*/ 145 h 204"/>
                  <a:gd name="T90" fmla="*/ 53 w 89"/>
                  <a:gd name="T91" fmla="*/ 125 h 204"/>
                  <a:gd name="T92" fmla="*/ 64 w 89"/>
                  <a:gd name="T93" fmla="*/ 102 h 204"/>
                  <a:gd name="T94" fmla="*/ 77 w 89"/>
                  <a:gd name="T95" fmla="*/ 96 h 204"/>
                  <a:gd name="T96" fmla="*/ 81 w 89"/>
                  <a:gd name="T97" fmla="*/ 9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204">
                    <a:moveTo>
                      <a:pt x="81" y="93"/>
                    </a:move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4" y="92"/>
                      <a:pt x="84" y="92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6" y="91"/>
                      <a:pt x="86" y="90"/>
                    </a:cubicBezTo>
                    <a:cubicBezTo>
                      <a:pt x="86" y="90"/>
                      <a:pt x="86" y="90"/>
                      <a:pt x="86" y="90"/>
                    </a:cubicBezTo>
                    <a:cubicBezTo>
                      <a:pt x="86" y="90"/>
                      <a:pt x="86" y="90"/>
                      <a:pt x="86" y="89"/>
                    </a:cubicBezTo>
                    <a:cubicBezTo>
                      <a:pt x="86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88" y="86"/>
                      <a:pt x="88" y="86"/>
                      <a:pt x="88" y="85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8" y="84"/>
                      <a:pt x="88" y="85"/>
                    </a:cubicBezTo>
                    <a:cubicBezTo>
                      <a:pt x="88" y="85"/>
                      <a:pt x="87" y="85"/>
                      <a:pt x="87" y="85"/>
                    </a:cubicBezTo>
                    <a:cubicBezTo>
                      <a:pt x="87" y="85"/>
                      <a:pt x="86" y="85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4" y="85"/>
                      <a:pt x="84" y="84"/>
                      <a:pt x="83" y="84"/>
                    </a:cubicBezTo>
                    <a:cubicBezTo>
                      <a:pt x="83" y="84"/>
                      <a:pt x="83" y="84"/>
                      <a:pt x="83" y="84"/>
                    </a:cubicBezTo>
                    <a:cubicBezTo>
                      <a:pt x="82" y="84"/>
                      <a:pt x="82" y="83"/>
                      <a:pt x="81" y="83"/>
                    </a:cubicBezTo>
                    <a:cubicBezTo>
                      <a:pt x="80" y="82"/>
                      <a:pt x="80" y="80"/>
                      <a:pt x="80" y="78"/>
                    </a:cubicBezTo>
                    <a:cubicBezTo>
                      <a:pt x="80" y="77"/>
                      <a:pt x="77" y="77"/>
                      <a:pt x="76" y="77"/>
                    </a:cubicBezTo>
                    <a:cubicBezTo>
                      <a:pt x="75" y="77"/>
                      <a:pt x="74" y="77"/>
                      <a:pt x="73" y="76"/>
                    </a:cubicBezTo>
                    <a:cubicBezTo>
                      <a:pt x="72" y="74"/>
                      <a:pt x="73" y="71"/>
                      <a:pt x="74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6"/>
                      <a:pt x="74" y="66"/>
                    </a:cubicBezTo>
                    <a:cubicBezTo>
                      <a:pt x="74" y="65"/>
                      <a:pt x="73" y="65"/>
                      <a:pt x="72" y="65"/>
                    </a:cubicBezTo>
                    <a:cubicBezTo>
                      <a:pt x="70" y="65"/>
                      <a:pt x="68" y="64"/>
                      <a:pt x="67" y="61"/>
                    </a:cubicBezTo>
                    <a:cubicBezTo>
                      <a:pt x="66" y="59"/>
                      <a:pt x="65" y="56"/>
                      <a:pt x="66" y="54"/>
                    </a:cubicBezTo>
                    <a:cubicBezTo>
                      <a:pt x="65" y="53"/>
                      <a:pt x="64" y="53"/>
                      <a:pt x="62" y="53"/>
                    </a:cubicBezTo>
                    <a:cubicBezTo>
                      <a:pt x="61" y="53"/>
                      <a:pt x="59" y="53"/>
                      <a:pt x="59" y="53"/>
                    </a:cubicBezTo>
                    <a:cubicBezTo>
                      <a:pt x="57" y="54"/>
                      <a:pt x="56" y="54"/>
                      <a:pt x="55" y="53"/>
                    </a:cubicBezTo>
                    <a:cubicBezTo>
                      <a:pt x="54" y="52"/>
                      <a:pt x="54" y="51"/>
                      <a:pt x="54" y="49"/>
                    </a:cubicBezTo>
                    <a:cubicBezTo>
                      <a:pt x="54" y="48"/>
                      <a:pt x="54" y="47"/>
                      <a:pt x="54" y="47"/>
                    </a:cubicBezTo>
                    <a:cubicBezTo>
                      <a:pt x="52" y="42"/>
                      <a:pt x="61" y="32"/>
                      <a:pt x="64" y="29"/>
                    </a:cubicBezTo>
                    <a:cubicBezTo>
                      <a:pt x="67" y="26"/>
                      <a:pt x="66" y="22"/>
                      <a:pt x="66" y="18"/>
                    </a:cubicBezTo>
                    <a:cubicBezTo>
                      <a:pt x="66" y="17"/>
                      <a:pt x="66" y="15"/>
                      <a:pt x="66" y="14"/>
                    </a:cubicBezTo>
                    <a:cubicBezTo>
                      <a:pt x="66" y="10"/>
                      <a:pt x="65" y="10"/>
                      <a:pt x="63" y="10"/>
                    </a:cubicBezTo>
                    <a:cubicBezTo>
                      <a:pt x="59" y="10"/>
                      <a:pt x="59" y="5"/>
                      <a:pt x="59" y="2"/>
                    </a:cubicBezTo>
                    <a:cubicBezTo>
                      <a:pt x="59" y="1"/>
                      <a:pt x="57" y="0"/>
                      <a:pt x="56" y="0"/>
                    </a:cubicBezTo>
                    <a:cubicBezTo>
                      <a:pt x="55" y="0"/>
                      <a:pt x="55" y="0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3" y="1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4"/>
                      <a:pt x="52" y="4"/>
                    </a:cubicBezTo>
                    <a:cubicBezTo>
                      <a:pt x="52" y="4"/>
                      <a:pt x="52" y="4"/>
                      <a:pt x="52" y="5"/>
                    </a:cubicBezTo>
                    <a:cubicBezTo>
                      <a:pt x="52" y="5"/>
                      <a:pt x="52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50" y="7"/>
                      <a:pt x="50" y="9"/>
                      <a:pt x="52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1" y="17"/>
                      <a:pt x="49" y="17"/>
                    </a:cubicBezTo>
                    <a:cubicBezTo>
                      <a:pt x="48" y="17"/>
                      <a:pt x="45" y="16"/>
                      <a:pt x="43" y="14"/>
                    </a:cubicBezTo>
                    <a:cubicBezTo>
                      <a:pt x="42" y="15"/>
                      <a:pt x="40" y="16"/>
                      <a:pt x="37" y="18"/>
                    </a:cubicBezTo>
                    <a:cubicBezTo>
                      <a:pt x="36" y="19"/>
                      <a:pt x="35" y="20"/>
                      <a:pt x="34" y="20"/>
                    </a:cubicBezTo>
                    <a:cubicBezTo>
                      <a:pt x="32" y="22"/>
                      <a:pt x="30" y="23"/>
                      <a:pt x="30" y="26"/>
                    </a:cubicBezTo>
                    <a:cubicBezTo>
                      <a:pt x="30" y="29"/>
                      <a:pt x="29" y="31"/>
                      <a:pt x="28" y="33"/>
                    </a:cubicBezTo>
                    <a:cubicBezTo>
                      <a:pt x="27" y="36"/>
                      <a:pt x="27" y="38"/>
                      <a:pt x="27" y="39"/>
                    </a:cubicBezTo>
                    <a:cubicBezTo>
                      <a:pt x="28" y="42"/>
                      <a:pt x="26" y="46"/>
                      <a:pt x="24" y="49"/>
                    </a:cubicBezTo>
                    <a:cubicBezTo>
                      <a:pt x="24" y="51"/>
                      <a:pt x="23" y="53"/>
                      <a:pt x="23" y="53"/>
                    </a:cubicBezTo>
                    <a:cubicBezTo>
                      <a:pt x="23" y="54"/>
                      <a:pt x="23" y="55"/>
                      <a:pt x="22" y="55"/>
                    </a:cubicBezTo>
                    <a:cubicBezTo>
                      <a:pt x="22" y="56"/>
                      <a:pt x="20" y="56"/>
                      <a:pt x="20" y="56"/>
                    </a:cubicBezTo>
                    <a:cubicBezTo>
                      <a:pt x="18" y="56"/>
                      <a:pt x="16" y="56"/>
                      <a:pt x="14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3" y="56"/>
                      <a:pt x="13" y="57"/>
                      <a:pt x="13" y="57"/>
                    </a:cubicBezTo>
                    <a:cubicBezTo>
                      <a:pt x="13" y="60"/>
                      <a:pt x="13" y="63"/>
                      <a:pt x="12" y="65"/>
                    </a:cubicBezTo>
                    <a:cubicBezTo>
                      <a:pt x="11" y="66"/>
                      <a:pt x="11" y="69"/>
                      <a:pt x="11" y="70"/>
                    </a:cubicBezTo>
                    <a:cubicBezTo>
                      <a:pt x="11" y="71"/>
                      <a:pt x="11" y="71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0" y="76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8"/>
                      <a:pt x="9" y="78"/>
                      <a:pt x="8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8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6" y="80"/>
                      <a:pt x="4" y="83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8"/>
                      <a:pt x="1" y="88"/>
                    </a:cubicBezTo>
                    <a:cubicBezTo>
                      <a:pt x="1" y="88"/>
                      <a:pt x="1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" y="92"/>
                      <a:pt x="6" y="96"/>
                      <a:pt x="9" y="97"/>
                    </a:cubicBezTo>
                    <a:cubicBezTo>
                      <a:pt x="15" y="99"/>
                      <a:pt x="19" y="108"/>
                      <a:pt x="23" y="121"/>
                    </a:cubicBezTo>
                    <a:cubicBezTo>
                      <a:pt x="25" y="129"/>
                      <a:pt x="24" y="137"/>
                      <a:pt x="21" y="141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1" y="143"/>
                      <a:pt x="22" y="143"/>
                      <a:pt x="23" y="143"/>
                    </a:cubicBezTo>
                    <a:cubicBezTo>
                      <a:pt x="24" y="144"/>
                      <a:pt x="24" y="144"/>
                      <a:pt x="25" y="144"/>
                    </a:cubicBezTo>
                    <a:cubicBezTo>
                      <a:pt x="29" y="146"/>
                      <a:pt x="32" y="146"/>
                      <a:pt x="34" y="144"/>
                    </a:cubicBezTo>
                    <a:cubicBezTo>
                      <a:pt x="35" y="142"/>
                      <a:pt x="36" y="141"/>
                      <a:pt x="38" y="139"/>
                    </a:cubicBezTo>
                    <a:cubicBezTo>
                      <a:pt x="40" y="137"/>
                      <a:pt x="42" y="135"/>
                      <a:pt x="43" y="133"/>
                    </a:cubicBezTo>
                    <a:cubicBezTo>
                      <a:pt x="43" y="131"/>
                      <a:pt x="45" y="130"/>
                      <a:pt x="46" y="130"/>
                    </a:cubicBezTo>
                    <a:cubicBezTo>
                      <a:pt x="47" y="130"/>
                      <a:pt x="49" y="132"/>
                      <a:pt x="50" y="134"/>
                    </a:cubicBezTo>
                    <a:cubicBezTo>
                      <a:pt x="51" y="135"/>
                      <a:pt x="51" y="136"/>
                      <a:pt x="52" y="137"/>
                    </a:cubicBezTo>
                    <a:cubicBezTo>
                      <a:pt x="55" y="139"/>
                      <a:pt x="57" y="144"/>
                      <a:pt x="57" y="150"/>
                    </a:cubicBezTo>
                    <a:cubicBezTo>
                      <a:pt x="57" y="153"/>
                      <a:pt x="57" y="153"/>
                      <a:pt x="57" y="153"/>
                    </a:cubicBezTo>
                    <a:cubicBezTo>
                      <a:pt x="58" y="158"/>
                      <a:pt x="59" y="170"/>
                      <a:pt x="62" y="173"/>
                    </a:cubicBezTo>
                    <a:cubicBezTo>
                      <a:pt x="68" y="179"/>
                      <a:pt x="69" y="190"/>
                      <a:pt x="67" y="193"/>
                    </a:cubicBezTo>
                    <a:cubicBezTo>
                      <a:pt x="67" y="195"/>
                      <a:pt x="67" y="197"/>
                      <a:pt x="68" y="199"/>
                    </a:cubicBezTo>
                    <a:cubicBezTo>
                      <a:pt x="68" y="200"/>
                      <a:pt x="69" y="202"/>
                      <a:pt x="69" y="204"/>
                    </a:cubicBezTo>
                    <a:cubicBezTo>
                      <a:pt x="70" y="202"/>
                      <a:pt x="70" y="200"/>
                      <a:pt x="71" y="198"/>
                    </a:cubicBezTo>
                    <a:cubicBezTo>
                      <a:pt x="71" y="198"/>
                      <a:pt x="71" y="198"/>
                      <a:pt x="71" y="197"/>
                    </a:cubicBezTo>
                    <a:cubicBezTo>
                      <a:pt x="72" y="197"/>
                      <a:pt x="72" y="196"/>
                      <a:pt x="72" y="195"/>
                    </a:cubicBezTo>
                    <a:cubicBezTo>
                      <a:pt x="72" y="194"/>
                      <a:pt x="73" y="194"/>
                      <a:pt x="73" y="194"/>
                    </a:cubicBezTo>
                    <a:cubicBezTo>
                      <a:pt x="73" y="193"/>
                      <a:pt x="73" y="192"/>
                      <a:pt x="74" y="190"/>
                    </a:cubicBezTo>
                    <a:cubicBezTo>
                      <a:pt x="74" y="189"/>
                      <a:pt x="73" y="188"/>
                      <a:pt x="72" y="187"/>
                    </a:cubicBezTo>
                    <a:cubicBezTo>
                      <a:pt x="71" y="186"/>
                      <a:pt x="70" y="184"/>
                      <a:pt x="70" y="182"/>
                    </a:cubicBezTo>
                    <a:cubicBezTo>
                      <a:pt x="70" y="179"/>
                      <a:pt x="70" y="173"/>
                      <a:pt x="66" y="170"/>
                    </a:cubicBezTo>
                    <a:cubicBezTo>
                      <a:pt x="63" y="167"/>
                      <a:pt x="61" y="162"/>
                      <a:pt x="61" y="159"/>
                    </a:cubicBezTo>
                    <a:cubicBezTo>
                      <a:pt x="61" y="157"/>
                      <a:pt x="61" y="156"/>
                      <a:pt x="62" y="155"/>
                    </a:cubicBezTo>
                    <a:cubicBezTo>
                      <a:pt x="63" y="154"/>
                      <a:pt x="63" y="152"/>
                      <a:pt x="63" y="150"/>
                    </a:cubicBezTo>
                    <a:cubicBezTo>
                      <a:pt x="63" y="149"/>
                      <a:pt x="63" y="148"/>
                      <a:pt x="64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5" y="146"/>
                      <a:pt x="65" y="146"/>
                      <a:pt x="65" y="145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3" y="143"/>
                      <a:pt x="63" y="141"/>
                      <a:pt x="63" y="139"/>
                    </a:cubicBezTo>
                    <a:cubicBezTo>
                      <a:pt x="63" y="138"/>
                      <a:pt x="63" y="137"/>
                      <a:pt x="63" y="137"/>
                    </a:cubicBezTo>
                    <a:cubicBezTo>
                      <a:pt x="60" y="136"/>
                      <a:pt x="53" y="128"/>
                      <a:pt x="53" y="125"/>
                    </a:cubicBezTo>
                    <a:cubicBezTo>
                      <a:pt x="53" y="123"/>
                      <a:pt x="54" y="115"/>
                      <a:pt x="55" y="108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3"/>
                      <a:pt x="61" y="102"/>
                      <a:pt x="64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2"/>
                      <a:pt x="70" y="101"/>
                      <a:pt x="70" y="100"/>
                    </a:cubicBezTo>
                    <a:cubicBezTo>
                      <a:pt x="72" y="98"/>
                      <a:pt x="75" y="97"/>
                      <a:pt x="77" y="96"/>
                    </a:cubicBezTo>
                    <a:cubicBezTo>
                      <a:pt x="79" y="95"/>
                      <a:pt x="80" y="95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lnTo>
                      <a:pt x="81" y="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4" name="Freeform 1125"/>
              <p:cNvSpPr>
                <a:spLocks/>
              </p:cNvSpPr>
              <p:nvPr/>
            </p:nvSpPr>
            <p:spPr bwMode="auto">
              <a:xfrm>
                <a:off x="4361" y="2067"/>
                <a:ext cx="73" cy="159"/>
              </a:xfrm>
              <a:custGeom>
                <a:avLst/>
                <a:gdLst>
                  <a:gd name="T0" fmla="*/ 1 w 77"/>
                  <a:gd name="T1" fmla="*/ 11 h 167"/>
                  <a:gd name="T2" fmla="*/ 2 w 77"/>
                  <a:gd name="T3" fmla="*/ 12 h 167"/>
                  <a:gd name="T4" fmla="*/ 3 w 77"/>
                  <a:gd name="T5" fmla="*/ 14 h 167"/>
                  <a:gd name="T6" fmla="*/ 8 w 77"/>
                  <a:gd name="T7" fmla="*/ 23 h 167"/>
                  <a:gd name="T8" fmla="*/ 9 w 77"/>
                  <a:gd name="T9" fmla="*/ 24 h 167"/>
                  <a:gd name="T10" fmla="*/ 9 w 77"/>
                  <a:gd name="T11" fmla="*/ 24 h 167"/>
                  <a:gd name="T12" fmla="*/ 10 w 77"/>
                  <a:gd name="T13" fmla="*/ 25 h 167"/>
                  <a:gd name="T14" fmla="*/ 14 w 77"/>
                  <a:gd name="T15" fmla="*/ 26 h 167"/>
                  <a:gd name="T16" fmla="*/ 20 w 77"/>
                  <a:gd name="T17" fmla="*/ 25 h 167"/>
                  <a:gd name="T18" fmla="*/ 27 w 77"/>
                  <a:gd name="T19" fmla="*/ 34 h 167"/>
                  <a:gd name="T20" fmla="*/ 23 w 77"/>
                  <a:gd name="T21" fmla="*/ 43 h 167"/>
                  <a:gd name="T22" fmla="*/ 26 w 77"/>
                  <a:gd name="T23" fmla="*/ 48 h 167"/>
                  <a:gd name="T24" fmla="*/ 35 w 77"/>
                  <a:gd name="T25" fmla="*/ 59 h 167"/>
                  <a:gd name="T26" fmla="*/ 42 w 77"/>
                  <a:gd name="T27" fmla="*/ 68 h 167"/>
                  <a:gd name="T28" fmla="*/ 53 w 77"/>
                  <a:gd name="T29" fmla="*/ 81 h 167"/>
                  <a:gd name="T30" fmla="*/ 59 w 77"/>
                  <a:gd name="T31" fmla="*/ 97 h 167"/>
                  <a:gd name="T32" fmla="*/ 59 w 77"/>
                  <a:gd name="T33" fmla="*/ 104 h 167"/>
                  <a:gd name="T34" fmla="*/ 59 w 77"/>
                  <a:gd name="T35" fmla="*/ 107 h 167"/>
                  <a:gd name="T36" fmla="*/ 60 w 77"/>
                  <a:gd name="T37" fmla="*/ 110 h 167"/>
                  <a:gd name="T38" fmla="*/ 62 w 77"/>
                  <a:gd name="T39" fmla="*/ 114 h 167"/>
                  <a:gd name="T40" fmla="*/ 54 w 77"/>
                  <a:gd name="T41" fmla="*/ 129 h 167"/>
                  <a:gd name="T42" fmla="*/ 46 w 77"/>
                  <a:gd name="T43" fmla="*/ 137 h 167"/>
                  <a:gd name="T44" fmla="*/ 42 w 77"/>
                  <a:gd name="T45" fmla="*/ 136 h 167"/>
                  <a:gd name="T46" fmla="*/ 43 w 77"/>
                  <a:gd name="T47" fmla="*/ 139 h 167"/>
                  <a:gd name="T48" fmla="*/ 41 w 77"/>
                  <a:gd name="T49" fmla="*/ 147 h 167"/>
                  <a:gd name="T50" fmla="*/ 32 w 77"/>
                  <a:gd name="T51" fmla="*/ 146 h 167"/>
                  <a:gd name="T52" fmla="*/ 31 w 77"/>
                  <a:gd name="T53" fmla="*/ 147 h 167"/>
                  <a:gd name="T54" fmla="*/ 30 w 77"/>
                  <a:gd name="T55" fmla="*/ 148 h 167"/>
                  <a:gd name="T56" fmla="*/ 29 w 77"/>
                  <a:gd name="T57" fmla="*/ 149 h 167"/>
                  <a:gd name="T58" fmla="*/ 26 w 77"/>
                  <a:gd name="T59" fmla="*/ 150 h 167"/>
                  <a:gd name="T60" fmla="*/ 29 w 77"/>
                  <a:gd name="T61" fmla="*/ 152 h 167"/>
                  <a:gd name="T62" fmla="*/ 29 w 77"/>
                  <a:gd name="T63" fmla="*/ 158 h 167"/>
                  <a:gd name="T64" fmla="*/ 29 w 77"/>
                  <a:gd name="T65" fmla="*/ 167 h 167"/>
                  <a:gd name="T66" fmla="*/ 40 w 77"/>
                  <a:gd name="T67" fmla="*/ 158 h 167"/>
                  <a:gd name="T68" fmla="*/ 40 w 77"/>
                  <a:gd name="T69" fmla="*/ 158 h 167"/>
                  <a:gd name="T70" fmla="*/ 44 w 77"/>
                  <a:gd name="T71" fmla="*/ 152 h 167"/>
                  <a:gd name="T72" fmla="*/ 49 w 77"/>
                  <a:gd name="T73" fmla="*/ 146 h 167"/>
                  <a:gd name="T74" fmla="*/ 53 w 77"/>
                  <a:gd name="T75" fmla="*/ 147 h 167"/>
                  <a:gd name="T76" fmla="*/ 67 w 77"/>
                  <a:gd name="T77" fmla="*/ 140 h 167"/>
                  <a:gd name="T78" fmla="*/ 75 w 77"/>
                  <a:gd name="T79" fmla="*/ 126 h 167"/>
                  <a:gd name="T80" fmla="*/ 73 w 77"/>
                  <a:gd name="T81" fmla="*/ 100 h 167"/>
                  <a:gd name="T82" fmla="*/ 64 w 77"/>
                  <a:gd name="T83" fmla="*/ 84 h 167"/>
                  <a:gd name="T84" fmla="*/ 45 w 77"/>
                  <a:gd name="T85" fmla="*/ 69 h 167"/>
                  <a:gd name="T86" fmla="*/ 40 w 77"/>
                  <a:gd name="T87" fmla="*/ 60 h 167"/>
                  <a:gd name="T88" fmla="*/ 42 w 77"/>
                  <a:gd name="T89" fmla="*/ 36 h 167"/>
                  <a:gd name="T90" fmla="*/ 46 w 77"/>
                  <a:gd name="T91" fmla="*/ 26 h 167"/>
                  <a:gd name="T92" fmla="*/ 57 w 77"/>
                  <a:gd name="T93" fmla="*/ 20 h 167"/>
                  <a:gd name="T94" fmla="*/ 56 w 77"/>
                  <a:gd name="T95" fmla="*/ 20 h 167"/>
                  <a:gd name="T96" fmla="*/ 54 w 77"/>
                  <a:gd name="T97" fmla="*/ 19 h 167"/>
                  <a:gd name="T98" fmla="*/ 52 w 77"/>
                  <a:gd name="T99" fmla="*/ 17 h 167"/>
                  <a:gd name="T100" fmla="*/ 50 w 77"/>
                  <a:gd name="T101" fmla="*/ 16 h 167"/>
                  <a:gd name="T102" fmla="*/ 48 w 77"/>
                  <a:gd name="T103" fmla="*/ 14 h 167"/>
                  <a:gd name="T104" fmla="*/ 46 w 77"/>
                  <a:gd name="T105" fmla="*/ 13 h 167"/>
                  <a:gd name="T106" fmla="*/ 45 w 77"/>
                  <a:gd name="T107" fmla="*/ 11 h 167"/>
                  <a:gd name="T108" fmla="*/ 45 w 77"/>
                  <a:gd name="T109" fmla="*/ 7 h 167"/>
                  <a:gd name="T110" fmla="*/ 46 w 77"/>
                  <a:gd name="T111" fmla="*/ 6 h 167"/>
                  <a:gd name="T112" fmla="*/ 33 w 77"/>
                  <a:gd name="T113" fmla="*/ 0 h 167"/>
                  <a:gd name="T114" fmla="*/ 27 w 77"/>
                  <a:gd name="T115" fmla="*/ 5 h 167"/>
                  <a:gd name="T116" fmla="*/ 22 w 77"/>
                  <a:gd name="T117" fmla="*/ 7 h 167"/>
                  <a:gd name="T118" fmla="*/ 11 w 77"/>
                  <a:gd name="T119" fmla="*/ 7 h 167"/>
                  <a:gd name="T120" fmla="*/ 6 w 77"/>
                  <a:gd name="T121" fmla="*/ 8 h 167"/>
                  <a:gd name="T122" fmla="*/ 1 w 77"/>
                  <a:gd name="T123" fmla="*/ 7 h 167"/>
                  <a:gd name="T124" fmla="*/ 0 w 77"/>
                  <a:gd name="T125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167">
                    <a:moveTo>
                      <a:pt x="0" y="10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4" y="16"/>
                      <a:pt x="5" y="17"/>
                    </a:cubicBezTo>
                    <a:cubicBezTo>
                      <a:pt x="6" y="18"/>
                      <a:pt x="8" y="20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6" y="25"/>
                      <a:pt x="18" y="25"/>
                      <a:pt x="20" y="25"/>
                    </a:cubicBezTo>
                    <a:cubicBezTo>
                      <a:pt x="23" y="25"/>
                      <a:pt x="25" y="27"/>
                      <a:pt x="25" y="30"/>
                    </a:cubicBezTo>
                    <a:cubicBezTo>
                      <a:pt x="26" y="32"/>
                      <a:pt x="26" y="33"/>
                      <a:pt x="27" y="34"/>
                    </a:cubicBezTo>
                    <a:cubicBezTo>
                      <a:pt x="28" y="35"/>
                      <a:pt x="29" y="36"/>
                      <a:pt x="29" y="39"/>
                    </a:cubicBezTo>
                    <a:cubicBezTo>
                      <a:pt x="29" y="42"/>
                      <a:pt x="26" y="43"/>
                      <a:pt x="23" y="43"/>
                    </a:cubicBezTo>
                    <a:cubicBezTo>
                      <a:pt x="22" y="43"/>
                      <a:pt x="21" y="44"/>
                      <a:pt x="20" y="44"/>
                    </a:cubicBezTo>
                    <a:cubicBezTo>
                      <a:pt x="21" y="45"/>
                      <a:pt x="24" y="47"/>
                      <a:pt x="26" y="48"/>
                    </a:cubicBezTo>
                    <a:cubicBezTo>
                      <a:pt x="30" y="50"/>
                      <a:pt x="33" y="52"/>
                      <a:pt x="33" y="54"/>
                    </a:cubicBezTo>
                    <a:cubicBezTo>
                      <a:pt x="33" y="55"/>
                      <a:pt x="34" y="57"/>
                      <a:pt x="35" y="59"/>
                    </a:cubicBezTo>
                    <a:cubicBezTo>
                      <a:pt x="36" y="60"/>
                      <a:pt x="37" y="62"/>
                      <a:pt x="38" y="64"/>
                    </a:cubicBezTo>
                    <a:cubicBezTo>
                      <a:pt x="39" y="65"/>
                      <a:pt x="40" y="67"/>
                      <a:pt x="42" y="68"/>
                    </a:cubicBezTo>
                    <a:cubicBezTo>
                      <a:pt x="44" y="71"/>
                      <a:pt x="47" y="73"/>
                      <a:pt x="47" y="76"/>
                    </a:cubicBezTo>
                    <a:cubicBezTo>
                      <a:pt x="48" y="78"/>
                      <a:pt x="51" y="80"/>
                      <a:pt x="53" y="81"/>
                    </a:cubicBezTo>
                    <a:cubicBezTo>
                      <a:pt x="54" y="82"/>
                      <a:pt x="55" y="83"/>
                      <a:pt x="56" y="84"/>
                    </a:cubicBezTo>
                    <a:cubicBezTo>
                      <a:pt x="59" y="87"/>
                      <a:pt x="60" y="93"/>
                      <a:pt x="59" y="97"/>
                    </a:cubicBezTo>
                    <a:cubicBezTo>
                      <a:pt x="59" y="98"/>
                      <a:pt x="59" y="99"/>
                      <a:pt x="59" y="101"/>
                    </a:cubicBezTo>
                    <a:cubicBezTo>
                      <a:pt x="59" y="102"/>
                      <a:pt x="59" y="103"/>
                      <a:pt x="59" y="104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9" y="105"/>
                      <a:pt x="59" y="106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2"/>
                      <a:pt x="62" y="113"/>
                      <a:pt x="62" y="114"/>
                    </a:cubicBezTo>
                    <a:cubicBezTo>
                      <a:pt x="66" y="120"/>
                      <a:pt x="61" y="124"/>
                      <a:pt x="57" y="127"/>
                    </a:cubicBezTo>
                    <a:cubicBezTo>
                      <a:pt x="56" y="127"/>
                      <a:pt x="55" y="128"/>
                      <a:pt x="54" y="129"/>
                    </a:cubicBezTo>
                    <a:cubicBezTo>
                      <a:pt x="54" y="130"/>
                      <a:pt x="53" y="131"/>
                      <a:pt x="53" y="132"/>
                    </a:cubicBezTo>
                    <a:cubicBezTo>
                      <a:pt x="52" y="134"/>
                      <a:pt x="51" y="137"/>
                      <a:pt x="46" y="137"/>
                    </a:cubicBezTo>
                    <a:cubicBezTo>
                      <a:pt x="45" y="137"/>
                      <a:pt x="44" y="137"/>
                      <a:pt x="42" y="136"/>
                    </a:cubicBezTo>
                    <a:cubicBezTo>
                      <a:pt x="42" y="136"/>
                      <a:pt x="42" y="136"/>
                      <a:pt x="42" y="136"/>
                    </a:cubicBezTo>
                    <a:cubicBezTo>
                      <a:pt x="42" y="137"/>
                      <a:pt x="42" y="138"/>
                      <a:pt x="43" y="138"/>
                    </a:cubicBezTo>
                    <a:cubicBezTo>
                      <a:pt x="43" y="138"/>
                      <a:pt x="43" y="139"/>
                      <a:pt x="43" y="139"/>
                    </a:cubicBezTo>
                    <a:cubicBezTo>
                      <a:pt x="44" y="141"/>
                      <a:pt x="45" y="143"/>
                      <a:pt x="44" y="145"/>
                    </a:cubicBezTo>
                    <a:cubicBezTo>
                      <a:pt x="44" y="146"/>
                      <a:pt x="43" y="147"/>
                      <a:pt x="41" y="147"/>
                    </a:cubicBezTo>
                    <a:cubicBezTo>
                      <a:pt x="39" y="147"/>
                      <a:pt x="37" y="147"/>
                      <a:pt x="35" y="146"/>
                    </a:cubicBezTo>
                    <a:cubicBezTo>
                      <a:pt x="34" y="146"/>
                      <a:pt x="33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1" y="146"/>
                      <a:pt x="31" y="147"/>
                      <a:pt x="31" y="147"/>
                    </a:cubicBezTo>
                    <a:cubicBezTo>
                      <a:pt x="31" y="147"/>
                      <a:pt x="31" y="147"/>
                      <a:pt x="30" y="148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30" y="148"/>
                      <a:pt x="29" y="148"/>
                      <a:pt x="29" y="149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49"/>
                      <a:pt x="27" y="150"/>
                      <a:pt x="27" y="150"/>
                    </a:cubicBezTo>
                    <a:cubicBezTo>
                      <a:pt x="27" y="150"/>
                      <a:pt x="26" y="150"/>
                      <a:pt x="26" y="150"/>
                    </a:cubicBezTo>
                    <a:cubicBezTo>
                      <a:pt x="27" y="151"/>
                      <a:pt x="27" y="151"/>
                      <a:pt x="28" y="151"/>
                    </a:cubicBezTo>
                    <a:cubicBezTo>
                      <a:pt x="29" y="152"/>
                      <a:pt x="29" y="152"/>
                      <a:pt x="29" y="152"/>
                    </a:cubicBezTo>
                    <a:cubicBezTo>
                      <a:pt x="30" y="153"/>
                      <a:pt x="30" y="153"/>
                      <a:pt x="31" y="154"/>
                    </a:cubicBezTo>
                    <a:cubicBezTo>
                      <a:pt x="31" y="156"/>
                      <a:pt x="30" y="157"/>
                      <a:pt x="29" y="158"/>
                    </a:cubicBezTo>
                    <a:cubicBezTo>
                      <a:pt x="28" y="160"/>
                      <a:pt x="27" y="161"/>
                      <a:pt x="27" y="163"/>
                    </a:cubicBezTo>
                    <a:cubicBezTo>
                      <a:pt x="27" y="166"/>
                      <a:pt x="28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30" y="164"/>
                      <a:pt x="37" y="159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4"/>
                      <a:pt x="42" y="154"/>
                      <a:pt x="43" y="154"/>
                    </a:cubicBezTo>
                    <a:cubicBezTo>
                      <a:pt x="43" y="154"/>
                      <a:pt x="43" y="153"/>
                      <a:pt x="44" y="152"/>
                    </a:cubicBezTo>
                    <a:cubicBezTo>
                      <a:pt x="44" y="151"/>
                      <a:pt x="44" y="150"/>
                      <a:pt x="44" y="149"/>
                    </a:cubicBezTo>
                    <a:cubicBezTo>
                      <a:pt x="46" y="147"/>
                      <a:pt x="48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7"/>
                      <a:pt x="53" y="147"/>
                    </a:cubicBezTo>
                    <a:cubicBezTo>
                      <a:pt x="53" y="147"/>
                      <a:pt x="53" y="147"/>
                      <a:pt x="53" y="147"/>
                    </a:cubicBezTo>
                    <a:cubicBezTo>
                      <a:pt x="57" y="147"/>
                      <a:pt x="62" y="143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73" y="136"/>
                      <a:pt x="73" y="136"/>
                      <a:pt x="75" y="126"/>
                    </a:cubicBezTo>
                    <a:cubicBezTo>
                      <a:pt x="77" y="119"/>
                      <a:pt x="75" y="110"/>
                      <a:pt x="74" y="105"/>
                    </a:cubicBezTo>
                    <a:cubicBezTo>
                      <a:pt x="73" y="103"/>
                      <a:pt x="73" y="101"/>
                      <a:pt x="73" y="100"/>
                    </a:cubicBezTo>
                    <a:cubicBezTo>
                      <a:pt x="73" y="98"/>
                      <a:pt x="66" y="85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2" y="84"/>
                      <a:pt x="57" y="81"/>
                      <a:pt x="47" y="70"/>
                    </a:cubicBezTo>
                    <a:cubicBezTo>
                      <a:pt x="46" y="70"/>
                      <a:pt x="45" y="69"/>
                      <a:pt x="45" y="69"/>
                    </a:cubicBezTo>
                    <a:cubicBezTo>
                      <a:pt x="43" y="67"/>
                      <a:pt x="43" y="66"/>
                      <a:pt x="42" y="64"/>
                    </a:cubicBezTo>
                    <a:cubicBezTo>
                      <a:pt x="42" y="63"/>
                      <a:pt x="41" y="61"/>
                      <a:pt x="40" y="60"/>
                    </a:cubicBezTo>
                    <a:cubicBezTo>
                      <a:pt x="36" y="56"/>
                      <a:pt x="35" y="49"/>
                      <a:pt x="36" y="43"/>
                    </a:cubicBezTo>
                    <a:cubicBezTo>
                      <a:pt x="37" y="39"/>
                      <a:pt x="39" y="37"/>
                      <a:pt x="42" y="36"/>
                    </a:cubicBezTo>
                    <a:cubicBezTo>
                      <a:pt x="43" y="35"/>
                      <a:pt x="44" y="34"/>
                      <a:pt x="44" y="33"/>
                    </a:cubicBezTo>
                    <a:cubicBezTo>
                      <a:pt x="44" y="30"/>
                      <a:pt x="45" y="28"/>
                      <a:pt x="46" y="26"/>
                    </a:cubicBezTo>
                    <a:cubicBezTo>
                      <a:pt x="47" y="25"/>
                      <a:pt x="48" y="25"/>
                      <a:pt x="50" y="25"/>
                    </a:cubicBezTo>
                    <a:cubicBezTo>
                      <a:pt x="53" y="24"/>
                      <a:pt x="56" y="22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6" y="20"/>
                      <a:pt x="56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5" y="19"/>
                      <a:pt x="55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1" y="17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5"/>
                      <a:pt x="48" y="15"/>
                      <a:pt x="48" y="14"/>
                    </a:cubicBezTo>
                    <a:cubicBezTo>
                      <a:pt x="48" y="14"/>
                      <a:pt x="48" y="14"/>
                      <a:pt x="47" y="14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2"/>
                      <a:pt x="45" y="11"/>
                      <a:pt x="45" y="11"/>
                    </a:cubicBezTo>
                    <a:cubicBezTo>
                      <a:pt x="45" y="11"/>
                      <a:pt x="45" y="10"/>
                      <a:pt x="45" y="10"/>
                    </a:cubicBezTo>
                    <a:cubicBezTo>
                      <a:pt x="45" y="9"/>
                      <a:pt x="45" y="8"/>
                      <a:pt x="45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5" y="5"/>
                      <a:pt x="43" y="5"/>
                    </a:cubicBezTo>
                    <a:cubicBezTo>
                      <a:pt x="37" y="4"/>
                      <a:pt x="35" y="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28" y="3"/>
                      <a:pt x="27" y="5"/>
                    </a:cubicBezTo>
                    <a:cubicBezTo>
                      <a:pt x="26" y="6"/>
                      <a:pt x="25" y="7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1" y="6"/>
                      <a:pt x="20" y="6"/>
                      <a:pt x="19" y="7"/>
                    </a:cubicBezTo>
                    <a:cubicBezTo>
                      <a:pt x="16" y="8"/>
                      <a:pt x="13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8"/>
                      <a:pt x="8" y="8"/>
                      <a:pt x="6" y="8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5" name="Freeform 1126"/>
              <p:cNvSpPr>
                <a:spLocks/>
              </p:cNvSpPr>
              <p:nvPr/>
            </p:nvSpPr>
            <p:spPr bwMode="auto">
              <a:xfrm>
                <a:off x="4340" y="2077"/>
                <a:ext cx="73" cy="91"/>
              </a:xfrm>
              <a:custGeom>
                <a:avLst/>
                <a:gdLst>
                  <a:gd name="T0" fmla="*/ 16 w 77"/>
                  <a:gd name="T1" fmla="*/ 0 h 95"/>
                  <a:gd name="T2" fmla="*/ 14 w 77"/>
                  <a:gd name="T3" fmla="*/ 0 h 95"/>
                  <a:gd name="T4" fmla="*/ 14 w 77"/>
                  <a:gd name="T5" fmla="*/ 2 h 95"/>
                  <a:gd name="T6" fmla="*/ 11 w 77"/>
                  <a:gd name="T7" fmla="*/ 14 h 95"/>
                  <a:gd name="T8" fmla="*/ 6 w 77"/>
                  <a:gd name="T9" fmla="*/ 10 h 95"/>
                  <a:gd name="T10" fmla="*/ 5 w 77"/>
                  <a:gd name="T11" fmla="*/ 12 h 95"/>
                  <a:gd name="T12" fmla="*/ 4 w 77"/>
                  <a:gd name="T13" fmla="*/ 14 h 95"/>
                  <a:gd name="T14" fmla="*/ 3 w 77"/>
                  <a:gd name="T15" fmla="*/ 15 h 95"/>
                  <a:gd name="T16" fmla="*/ 2 w 77"/>
                  <a:gd name="T17" fmla="*/ 18 h 95"/>
                  <a:gd name="T18" fmla="*/ 2 w 77"/>
                  <a:gd name="T19" fmla="*/ 19 h 95"/>
                  <a:gd name="T20" fmla="*/ 1 w 77"/>
                  <a:gd name="T21" fmla="*/ 20 h 95"/>
                  <a:gd name="T22" fmla="*/ 0 w 77"/>
                  <a:gd name="T23" fmla="*/ 20 h 95"/>
                  <a:gd name="T24" fmla="*/ 0 w 77"/>
                  <a:gd name="T25" fmla="*/ 20 h 95"/>
                  <a:gd name="T26" fmla="*/ 1 w 77"/>
                  <a:gd name="T27" fmla="*/ 25 h 95"/>
                  <a:gd name="T28" fmla="*/ 3 w 77"/>
                  <a:gd name="T29" fmla="*/ 30 h 95"/>
                  <a:gd name="T30" fmla="*/ 6 w 77"/>
                  <a:gd name="T31" fmla="*/ 30 h 95"/>
                  <a:gd name="T32" fmla="*/ 7 w 77"/>
                  <a:gd name="T33" fmla="*/ 30 h 95"/>
                  <a:gd name="T34" fmla="*/ 8 w 77"/>
                  <a:gd name="T35" fmla="*/ 31 h 95"/>
                  <a:gd name="T36" fmla="*/ 9 w 77"/>
                  <a:gd name="T37" fmla="*/ 41 h 95"/>
                  <a:gd name="T38" fmla="*/ 8 w 77"/>
                  <a:gd name="T39" fmla="*/ 47 h 95"/>
                  <a:gd name="T40" fmla="*/ 5 w 77"/>
                  <a:gd name="T41" fmla="*/ 53 h 95"/>
                  <a:gd name="T42" fmla="*/ 5 w 77"/>
                  <a:gd name="T43" fmla="*/ 54 h 95"/>
                  <a:gd name="T44" fmla="*/ 12 w 77"/>
                  <a:gd name="T45" fmla="*/ 49 h 95"/>
                  <a:gd name="T46" fmla="*/ 24 w 77"/>
                  <a:gd name="T47" fmla="*/ 49 h 95"/>
                  <a:gd name="T48" fmla="*/ 34 w 77"/>
                  <a:gd name="T49" fmla="*/ 44 h 95"/>
                  <a:gd name="T50" fmla="*/ 41 w 77"/>
                  <a:gd name="T51" fmla="*/ 46 h 95"/>
                  <a:gd name="T52" fmla="*/ 49 w 77"/>
                  <a:gd name="T53" fmla="*/ 54 h 95"/>
                  <a:gd name="T54" fmla="*/ 49 w 77"/>
                  <a:gd name="T55" fmla="*/ 67 h 95"/>
                  <a:gd name="T56" fmla="*/ 58 w 77"/>
                  <a:gd name="T57" fmla="*/ 85 h 95"/>
                  <a:gd name="T58" fmla="*/ 59 w 77"/>
                  <a:gd name="T59" fmla="*/ 87 h 95"/>
                  <a:gd name="T60" fmla="*/ 59 w 77"/>
                  <a:gd name="T61" fmla="*/ 89 h 95"/>
                  <a:gd name="T62" fmla="*/ 59 w 77"/>
                  <a:gd name="T63" fmla="*/ 91 h 95"/>
                  <a:gd name="T64" fmla="*/ 58 w 77"/>
                  <a:gd name="T65" fmla="*/ 93 h 95"/>
                  <a:gd name="T66" fmla="*/ 58 w 77"/>
                  <a:gd name="T67" fmla="*/ 93 h 95"/>
                  <a:gd name="T68" fmla="*/ 61 w 77"/>
                  <a:gd name="T69" fmla="*/ 94 h 95"/>
                  <a:gd name="T70" fmla="*/ 71 w 77"/>
                  <a:gd name="T71" fmla="*/ 90 h 95"/>
                  <a:gd name="T72" fmla="*/ 74 w 77"/>
                  <a:gd name="T73" fmla="*/ 90 h 95"/>
                  <a:gd name="T74" fmla="*/ 75 w 77"/>
                  <a:gd name="T75" fmla="*/ 90 h 95"/>
                  <a:gd name="T76" fmla="*/ 76 w 77"/>
                  <a:gd name="T77" fmla="*/ 89 h 95"/>
                  <a:gd name="T78" fmla="*/ 77 w 77"/>
                  <a:gd name="T79" fmla="*/ 89 h 95"/>
                  <a:gd name="T80" fmla="*/ 77 w 77"/>
                  <a:gd name="T81" fmla="*/ 87 h 95"/>
                  <a:gd name="T82" fmla="*/ 77 w 77"/>
                  <a:gd name="T83" fmla="*/ 85 h 95"/>
                  <a:gd name="T84" fmla="*/ 77 w 77"/>
                  <a:gd name="T85" fmla="*/ 82 h 95"/>
                  <a:gd name="T86" fmla="*/ 75 w 77"/>
                  <a:gd name="T87" fmla="*/ 76 h 95"/>
                  <a:gd name="T88" fmla="*/ 66 w 77"/>
                  <a:gd name="T89" fmla="*/ 66 h 95"/>
                  <a:gd name="T90" fmla="*/ 56 w 77"/>
                  <a:gd name="T91" fmla="*/ 54 h 95"/>
                  <a:gd name="T92" fmla="*/ 51 w 77"/>
                  <a:gd name="T93" fmla="*/ 43 h 95"/>
                  <a:gd name="T94" fmla="*/ 39 w 77"/>
                  <a:gd name="T95" fmla="*/ 32 h 95"/>
                  <a:gd name="T96" fmla="*/ 47 w 77"/>
                  <a:gd name="T97" fmla="*/ 28 h 95"/>
                  <a:gd name="T98" fmla="*/ 43 w 77"/>
                  <a:gd name="T99" fmla="*/ 19 h 95"/>
                  <a:gd name="T100" fmla="*/ 39 w 77"/>
                  <a:gd name="T101" fmla="*/ 19 h 95"/>
                  <a:gd name="T102" fmla="*/ 37 w 77"/>
                  <a:gd name="T103" fmla="*/ 19 h 95"/>
                  <a:gd name="T104" fmla="*/ 32 w 77"/>
                  <a:gd name="T105" fmla="*/ 19 h 95"/>
                  <a:gd name="T106" fmla="*/ 30 w 77"/>
                  <a:gd name="T107" fmla="*/ 17 h 95"/>
                  <a:gd name="T108" fmla="*/ 30 w 77"/>
                  <a:gd name="T109" fmla="*/ 17 h 95"/>
                  <a:gd name="T110" fmla="*/ 28 w 77"/>
                  <a:gd name="T111" fmla="*/ 16 h 95"/>
                  <a:gd name="T112" fmla="*/ 27 w 77"/>
                  <a:gd name="T113" fmla="*/ 14 h 95"/>
                  <a:gd name="T114" fmla="*/ 26 w 77"/>
                  <a:gd name="T115" fmla="*/ 12 h 95"/>
                  <a:gd name="T116" fmla="*/ 21 w 77"/>
                  <a:gd name="T117" fmla="*/ 3 h 95"/>
                  <a:gd name="T118" fmla="*/ 20 w 77"/>
                  <a:gd name="T119" fmla="*/ 2 h 95"/>
                  <a:gd name="T120" fmla="*/ 19 w 77"/>
                  <a:gd name="T121" fmla="*/ 1 h 95"/>
                  <a:gd name="T122" fmla="*/ 18 w 77"/>
                  <a:gd name="T123" fmla="*/ 0 h 95"/>
                  <a:gd name="T124" fmla="*/ 18 w 77"/>
                  <a:gd name="T12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9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4"/>
                      <a:pt x="17" y="9"/>
                      <a:pt x="15" y="12"/>
                    </a:cubicBezTo>
                    <a:cubicBezTo>
                      <a:pt x="15" y="14"/>
                      <a:pt x="13" y="15"/>
                      <a:pt x="11" y="14"/>
                    </a:cubicBezTo>
                    <a:cubicBezTo>
                      <a:pt x="9" y="14"/>
                      <a:pt x="7" y="12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2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9" y="42"/>
                      <a:pt x="8" y="44"/>
                      <a:pt x="8" y="45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9"/>
                      <a:pt x="7" y="50"/>
                      <a:pt x="6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9" y="51"/>
                      <a:pt x="10" y="50"/>
                    </a:cubicBezTo>
                    <a:cubicBezTo>
                      <a:pt x="11" y="50"/>
                      <a:pt x="12" y="49"/>
                      <a:pt x="12" y="49"/>
                    </a:cubicBezTo>
                    <a:cubicBezTo>
                      <a:pt x="17" y="45"/>
                      <a:pt x="21" y="46"/>
                      <a:pt x="23" y="49"/>
                    </a:cubicBezTo>
                    <a:cubicBezTo>
                      <a:pt x="23" y="49"/>
                      <a:pt x="23" y="49"/>
                      <a:pt x="24" y="49"/>
                    </a:cubicBezTo>
                    <a:cubicBezTo>
                      <a:pt x="25" y="49"/>
                      <a:pt x="27" y="48"/>
                      <a:pt x="27" y="47"/>
                    </a:cubicBezTo>
                    <a:cubicBezTo>
                      <a:pt x="28" y="45"/>
                      <a:pt x="31" y="44"/>
                      <a:pt x="34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8" y="44"/>
                      <a:pt x="40" y="45"/>
                      <a:pt x="41" y="46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4" y="50"/>
                      <a:pt x="46" y="52"/>
                      <a:pt x="49" y="54"/>
                    </a:cubicBezTo>
                    <a:cubicBezTo>
                      <a:pt x="52" y="56"/>
                      <a:pt x="51" y="60"/>
                      <a:pt x="50" y="63"/>
                    </a:cubicBezTo>
                    <a:cubicBezTo>
                      <a:pt x="50" y="64"/>
                      <a:pt x="49" y="66"/>
                      <a:pt x="49" y="67"/>
                    </a:cubicBezTo>
                    <a:cubicBezTo>
                      <a:pt x="53" y="69"/>
                      <a:pt x="59" y="75"/>
                      <a:pt x="58" y="81"/>
                    </a:cubicBezTo>
                    <a:cubicBezTo>
                      <a:pt x="58" y="83"/>
                      <a:pt x="58" y="84"/>
                      <a:pt x="58" y="85"/>
                    </a:cubicBezTo>
                    <a:cubicBezTo>
                      <a:pt x="59" y="86"/>
                      <a:pt x="59" y="86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8"/>
                      <a:pt x="59" y="88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90"/>
                      <a:pt x="59" y="90"/>
                      <a:pt x="59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8" y="92"/>
                      <a:pt x="58" y="92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4"/>
                      <a:pt x="60" y="94"/>
                      <a:pt x="61" y="95"/>
                    </a:cubicBezTo>
                    <a:cubicBezTo>
                      <a:pt x="61" y="95"/>
                      <a:pt x="61" y="94"/>
                      <a:pt x="61" y="94"/>
                    </a:cubicBezTo>
                    <a:cubicBezTo>
                      <a:pt x="61" y="91"/>
                      <a:pt x="63" y="89"/>
                      <a:pt x="67" y="89"/>
                    </a:cubicBezTo>
                    <a:cubicBezTo>
                      <a:pt x="68" y="89"/>
                      <a:pt x="70" y="89"/>
                      <a:pt x="71" y="90"/>
                    </a:cubicBezTo>
                    <a:cubicBezTo>
                      <a:pt x="72" y="90"/>
                      <a:pt x="72" y="90"/>
                      <a:pt x="73" y="90"/>
                    </a:cubicBezTo>
                    <a:cubicBezTo>
                      <a:pt x="73" y="90"/>
                      <a:pt x="73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5" y="90"/>
                      <a:pt x="76" y="90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7" y="89"/>
                      <a:pt x="77" y="89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7" y="88"/>
                      <a:pt x="77" y="88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6"/>
                      <a:pt x="77" y="86"/>
                      <a:pt x="77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7" y="84"/>
                      <a:pt x="77" y="83"/>
                      <a:pt x="77" y="82"/>
                    </a:cubicBezTo>
                    <a:cubicBezTo>
                      <a:pt x="77" y="80"/>
                      <a:pt x="77" y="78"/>
                      <a:pt x="76" y="77"/>
                    </a:cubicBezTo>
                    <a:cubicBezTo>
                      <a:pt x="76" y="76"/>
                      <a:pt x="76" y="76"/>
                      <a:pt x="75" y="76"/>
                    </a:cubicBezTo>
                    <a:cubicBezTo>
                      <a:pt x="75" y="75"/>
                      <a:pt x="74" y="74"/>
                      <a:pt x="73" y="74"/>
                    </a:cubicBezTo>
                    <a:cubicBezTo>
                      <a:pt x="70" y="72"/>
                      <a:pt x="67" y="70"/>
                      <a:pt x="66" y="66"/>
                    </a:cubicBezTo>
                    <a:cubicBezTo>
                      <a:pt x="65" y="64"/>
                      <a:pt x="63" y="62"/>
                      <a:pt x="61" y="60"/>
                    </a:cubicBezTo>
                    <a:cubicBezTo>
                      <a:pt x="59" y="58"/>
                      <a:pt x="57" y="56"/>
                      <a:pt x="56" y="54"/>
                    </a:cubicBezTo>
                    <a:cubicBezTo>
                      <a:pt x="56" y="53"/>
                      <a:pt x="55" y="51"/>
                      <a:pt x="54" y="50"/>
                    </a:cubicBezTo>
                    <a:cubicBezTo>
                      <a:pt x="52" y="48"/>
                      <a:pt x="51" y="46"/>
                      <a:pt x="51" y="43"/>
                    </a:cubicBezTo>
                    <a:cubicBezTo>
                      <a:pt x="50" y="43"/>
                      <a:pt x="48" y="42"/>
                      <a:pt x="46" y="41"/>
                    </a:cubicBezTo>
                    <a:cubicBezTo>
                      <a:pt x="42" y="38"/>
                      <a:pt x="37" y="36"/>
                      <a:pt x="39" y="32"/>
                    </a:cubicBezTo>
                    <a:cubicBezTo>
                      <a:pt x="40" y="29"/>
                      <a:pt x="43" y="29"/>
                      <a:pt x="45" y="28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4"/>
                      <a:pt x="44" y="22"/>
                      <a:pt x="43" y="19"/>
                    </a:cubicBezTo>
                    <a:cubicBezTo>
                      <a:pt x="43" y="18"/>
                      <a:pt x="43" y="18"/>
                      <a:pt x="42" y="18"/>
                    </a:cubicBezTo>
                    <a:cubicBezTo>
                      <a:pt x="41" y="18"/>
                      <a:pt x="39" y="18"/>
                      <a:pt x="39" y="19"/>
                    </a:cubicBezTo>
                    <a:cubicBezTo>
                      <a:pt x="38" y="19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5" y="19"/>
                      <a:pt x="34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8"/>
                      <a:pt x="31" y="18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1"/>
                      <a:pt x="25" y="10"/>
                      <a:pt x="24" y="9"/>
                    </a:cubicBezTo>
                    <a:cubicBezTo>
                      <a:pt x="22" y="7"/>
                      <a:pt x="21" y="6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6" name="Freeform 1127"/>
              <p:cNvSpPr>
                <a:spLocks/>
              </p:cNvSpPr>
              <p:nvPr/>
            </p:nvSpPr>
            <p:spPr bwMode="auto">
              <a:xfrm>
                <a:off x="4310" y="2098"/>
                <a:ext cx="82" cy="159"/>
              </a:xfrm>
              <a:custGeom>
                <a:avLst/>
                <a:gdLst>
                  <a:gd name="T0" fmla="*/ 86 w 86"/>
                  <a:gd name="T1" fmla="*/ 67 h 166"/>
                  <a:gd name="T2" fmla="*/ 86 w 86"/>
                  <a:gd name="T3" fmla="*/ 66 h 166"/>
                  <a:gd name="T4" fmla="*/ 85 w 86"/>
                  <a:gd name="T5" fmla="*/ 59 h 166"/>
                  <a:gd name="T6" fmla="*/ 77 w 86"/>
                  <a:gd name="T7" fmla="*/ 40 h 166"/>
                  <a:gd name="T8" fmla="*/ 70 w 86"/>
                  <a:gd name="T9" fmla="*/ 28 h 166"/>
                  <a:gd name="T10" fmla="*/ 65 w 86"/>
                  <a:gd name="T11" fmla="*/ 26 h 166"/>
                  <a:gd name="T12" fmla="*/ 55 w 86"/>
                  <a:gd name="T13" fmla="*/ 31 h 166"/>
                  <a:gd name="T14" fmla="*/ 49 w 86"/>
                  <a:gd name="T15" fmla="*/ 28 h 166"/>
                  <a:gd name="T16" fmla="*/ 44 w 86"/>
                  <a:gd name="T17" fmla="*/ 31 h 166"/>
                  <a:gd name="T18" fmla="*/ 32 w 86"/>
                  <a:gd name="T19" fmla="*/ 33 h 166"/>
                  <a:gd name="T20" fmla="*/ 34 w 86"/>
                  <a:gd name="T21" fmla="*/ 27 h 166"/>
                  <a:gd name="T22" fmla="*/ 35 w 86"/>
                  <a:gd name="T23" fmla="*/ 23 h 166"/>
                  <a:gd name="T24" fmla="*/ 36 w 86"/>
                  <a:gd name="T25" fmla="*/ 12 h 166"/>
                  <a:gd name="T26" fmla="*/ 34 w 86"/>
                  <a:gd name="T27" fmla="*/ 11 h 166"/>
                  <a:gd name="T28" fmla="*/ 28 w 86"/>
                  <a:gd name="T29" fmla="*/ 3 h 166"/>
                  <a:gd name="T30" fmla="*/ 28 w 86"/>
                  <a:gd name="T31" fmla="*/ 1 h 166"/>
                  <a:gd name="T32" fmla="*/ 27 w 86"/>
                  <a:gd name="T33" fmla="*/ 0 h 166"/>
                  <a:gd name="T34" fmla="*/ 26 w 86"/>
                  <a:gd name="T35" fmla="*/ 1 h 166"/>
                  <a:gd name="T36" fmla="*/ 25 w 86"/>
                  <a:gd name="T37" fmla="*/ 2 h 166"/>
                  <a:gd name="T38" fmla="*/ 24 w 86"/>
                  <a:gd name="T39" fmla="*/ 3 h 166"/>
                  <a:gd name="T40" fmla="*/ 17 w 86"/>
                  <a:gd name="T41" fmla="*/ 6 h 166"/>
                  <a:gd name="T42" fmla="*/ 7 w 86"/>
                  <a:gd name="T43" fmla="*/ 10 h 166"/>
                  <a:gd name="T44" fmla="*/ 2 w 86"/>
                  <a:gd name="T45" fmla="*/ 12 h 166"/>
                  <a:gd name="T46" fmla="*/ 7 w 86"/>
                  <a:gd name="T47" fmla="*/ 38 h 166"/>
                  <a:gd name="T48" fmla="*/ 10 w 86"/>
                  <a:gd name="T49" fmla="*/ 45 h 166"/>
                  <a:gd name="T50" fmla="*/ 10 w 86"/>
                  <a:gd name="T51" fmla="*/ 54 h 166"/>
                  <a:gd name="T52" fmla="*/ 8 w 86"/>
                  <a:gd name="T53" fmla="*/ 62 h 166"/>
                  <a:gd name="T54" fmla="*/ 12 w 86"/>
                  <a:gd name="T55" fmla="*/ 71 h 166"/>
                  <a:gd name="T56" fmla="*/ 18 w 86"/>
                  <a:gd name="T57" fmla="*/ 89 h 166"/>
                  <a:gd name="T58" fmla="*/ 21 w 86"/>
                  <a:gd name="T59" fmla="*/ 95 h 166"/>
                  <a:gd name="T60" fmla="*/ 20 w 86"/>
                  <a:gd name="T61" fmla="*/ 98 h 166"/>
                  <a:gd name="T62" fmla="*/ 19 w 86"/>
                  <a:gd name="T63" fmla="*/ 101 h 166"/>
                  <a:gd name="T64" fmla="*/ 18 w 86"/>
                  <a:gd name="T65" fmla="*/ 104 h 166"/>
                  <a:gd name="T66" fmla="*/ 17 w 86"/>
                  <a:gd name="T67" fmla="*/ 107 h 166"/>
                  <a:gd name="T68" fmla="*/ 14 w 86"/>
                  <a:gd name="T69" fmla="*/ 112 h 166"/>
                  <a:gd name="T70" fmla="*/ 12 w 86"/>
                  <a:gd name="T71" fmla="*/ 114 h 166"/>
                  <a:gd name="T72" fmla="*/ 11 w 86"/>
                  <a:gd name="T73" fmla="*/ 115 h 166"/>
                  <a:gd name="T74" fmla="*/ 8 w 86"/>
                  <a:gd name="T75" fmla="*/ 130 h 166"/>
                  <a:gd name="T76" fmla="*/ 23 w 86"/>
                  <a:gd name="T77" fmla="*/ 153 h 166"/>
                  <a:gd name="T78" fmla="*/ 32 w 86"/>
                  <a:gd name="T79" fmla="*/ 158 h 166"/>
                  <a:gd name="T80" fmla="*/ 36 w 86"/>
                  <a:gd name="T81" fmla="*/ 160 h 166"/>
                  <a:gd name="T82" fmla="*/ 41 w 86"/>
                  <a:gd name="T83" fmla="*/ 166 h 166"/>
                  <a:gd name="T84" fmla="*/ 45 w 86"/>
                  <a:gd name="T85" fmla="*/ 165 h 166"/>
                  <a:gd name="T86" fmla="*/ 45 w 86"/>
                  <a:gd name="T87" fmla="*/ 164 h 166"/>
                  <a:gd name="T88" fmla="*/ 46 w 86"/>
                  <a:gd name="T89" fmla="*/ 163 h 166"/>
                  <a:gd name="T90" fmla="*/ 30 w 86"/>
                  <a:gd name="T91" fmla="*/ 154 h 166"/>
                  <a:gd name="T92" fmla="*/ 25 w 86"/>
                  <a:gd name="T93" fmla="*/ 138 h 166"/>
                  <a:gd name="T94" fmla="*/ 19 w 86"/>
                  <a:gd name="T95" fmla="*/ 130 h 166"/>
                  <a:gd name="T96" fmla="*/ 15 w 86"/>
                  <a:gd name="T97" fmla="*/ 114 h 166"/>
                  <a:gd name="T98" fmla="*/ 19 w 86"/>
                  <a:gd name="T99" fmla="*/ 100 h 166"/>
                  <a:gd name="T100" fmla="*/ 23 w 86"/>
                  <a:gd name="T101" fmla="*/ 83 h 166"/>
                  <a:gd name="T102" fmla="*/ 36 w 86"/>
                  <a:gd name="T103" fmla="*/ 83 h 166"/>
                  <a:gd name="T104" fmla="*/ 43 w 86"/>
                  <a:gd name="T105" fmla="*/ 88 h 166"/>
                  <a:gd name="T106" fmla="*/ 54 w 86"/>
                  <a:gd name="T107" fmla="*/ 94 h 166"/>
                  <a:gd name="T108" fmla="*/ 53 w 86"/>
                  <a:gd name="T109" fmla="*/ 93 h 166"/>
                  <a:gd name="T110" fmla="*/ 51 w 86"/>
                  <a:gd name="T111" fmla="*/ 85 h 166"/>
                  <a:gd name="T112" fmla="*/ 70 w 86"/>
                  <a:gd name="T113" fmla="*/ 68 h 166"/>
                  <a:gd name="T114" fmla="*/ 76 w 86"/>
                  <a:gd name="T115" fmla="*/ 68 h 166"/>
                  <a:gd name="T116" fmla="*/ 82 w 86"/>
                  <a:gd name="T117" fmla="*/ 68 h 166"/>
                  <a:gd name="T118" fmla="*/ 83 w 86"/>
                  <a:gd name="T119" fmla="*/ 68 h 166"/>
                  <a:gd name="T120" fmla="*/ 84 w 86"/>
                  <a:gd name="T121" fmla="*/ 68 h 166"/>
                  <a:gd name="T122" fmla="*/ 85 w 86"/>
                  <a:gd name="T123" fmla="*/ 6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66">
                    <a:moveTo>
                      <a:pt x="86" y="68"/>
                    </a:move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6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5" y="62"/>
                      <a:pt x="85" y="61"/>
                      <a:pt x="85" y="59"/>
                    </a:cubicBezTo>
                    <a:cubicBezTo>
                      <a:pt x="86" y="54"/>
                      <a:pt x="81" y="50"/>
                      <a:pt x="79" y="49"/>
                    </a:cubicBezTo>
                    <a:cubicBezTo>
                      <a:pt x="76" y="48"/>
                      <a:pt x="76" y="44"/>
                      <a:pt x="77" y="40"/>
                    </a:cubicBezTo>
                    <a:cubicBezTo>
                      <a:pt x="77" y="39"/>
                      <a:pt x="78" y="36"/>
                      <a:pt x="78" y="35"/>
                    </a:cubicBezTo>
                    <a:cubicBezTo>
                      <a:pt x="74" y="33"/>
                      <a:pt x="72" y="31"/>
                      <a:pt x="70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6"/>
                      <a:pt x="67" y="26"/>
                      <a:pt x="65" y="26"/>
                    </a:cubicBezTo>
                    <a:cubicBezTo>
                      <a:pt x="63" y="26"/>
                      <a:pt x="62" y="26"/>
                      <a:pt x="62" y="27"/>
                    </a:cubicBezTo>
                    <a:cubicBezTo>
                      <a:pt x="61" y="29"/>
                      <a:pt x="57" y="31"/>
                      <a:pt x="55" y="31"/>
                    </a:cubicBezTo>
                    <a:cubicBezTo>
                      <a:pt x="53" y="31"/>
                      <a:pt x="52" y="30"/>
                      <a:pt x="51" y="29"/>
                    </a:cubicBezTo>
                    <a:cubicBezTo>
                      <a:pt x="51" y="28"/>
                      <a:pt x="50" y="28"/>
                      <a:pt x="49" y="28"/>
                    </a:cubicBezTo>
                    <a:cubicBezTo>
                      <a:pt x="49" y="28"/>
                      <a:pt x="47" y="29"/>
                      <a:pt x="46" y="30"/>
                    </a:cubicBezTo>
                    <a:cubicBezTo>
                      <a:pt x="45" y="30"/>
                      <a:pt x="44" y="31"/>
                      <a:pt x="44" y="31"/>
                    </a:cubicBezTo>
                    <a:cubicBezTo>
                      <a:pt x="41" y="34"/>
                      <a:pt x="38" y="36"/>
                      <a:pt x="36" y="36"/>
                    </a:cubicBezTo>
                    <a:cubicBezTo>
                      <a:pt x="35" y="36"/>
                      <a:pt x="33" y="36"/>
                      <a:pt x="32" y="33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2" y="29"/>
                      <a:pt x="33" y="27"/>
                      <a:pt x="34" y="27"/>
                    </a:cubicBezTo>
                    <a:cubicBezTo>
                      <a:pt x="34" y="26"/>
                      <a:pt x="35" y="25"/>
                      <a:pt x="35" y="25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1"/>
                      <a:pt x="36" y="20"/>
                      <a:pt x="36" y="18"/>
                    </a:cubicBezTo>
                    <a:cubicBezTo>
                      <a:pt x="37" y="16"/>
                      <a:pt x="37" y="14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2" y="12"/>
                      <a:pt x="30" y="11"/>
                      <a:pt x="29" y="9"/>
                    </a:cubicBezTo>
                    <a:cubicBezTo>
                      <a:pt x="28" y="7"/>
                      <a:pt x="28" y="5"/>
                      <a:pt x="28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4"/>
                    </a:cubicBezTo>
                    <a:cubicBezTo>
                      <a:pt x="20" y="4"/>
                      <a:pt x="18" y="5"/>
                      <a:pt x="17" y="6"/>
                    </a:cubicBezTo>
                    <a:cubicBezTo>
                      <a:pt x="16" y="9"/>
                      <a:pt x="13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3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22"/>
                      <a:pt x="0" y="28"/>
                      <a:pt x="0" y="29"/>
                    </a:cubicBezTo>
                    <a:cubicBezTo>
                      <a:pt x="1" y="31"/>
                      <a:pt x="6" y="37"/>
                      <a:pt x="7" y="38"/>
                    </a:cubicBezTo>
                    <a:cubicBezTo>
                      <a:pt x="10" y="38"/>
                      <a:pt x="10" y="41"/>
                      <a:pt x="10" y="43"/>
                    </a:cubicBezTo>
                    <a:cubicBezTo>
                      <a:pt x="10" y="43"/>
                      <a:pt x="10" y="45"/>
                      <a:pt x="10" y="45"/>
                    </a:cubicBezTo>
                    <a:cubicBezTo>
                      <a:pt x="12" y="46"/>
                      <a:pt x="13" y="48"/>
                      <a:pt x="12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6"/>
                      <a:pt x="10" y="60"/>
                      <a:pt x="8" y="62"/>
                    </a:cubicBezTo>
                    <a:cubicBezTo>
                      <a:pt x="8" y="62"/>
                      <a:pt x="8" y="62"/>
                      <a:pt x="8" y="63"/>
                    </a:cubicBezTo>
                    <a:cubicBezTo>
                      <a:pt x="8" y="65"/>
                      <a:pt x="9" y="68"/>
                      <a:pt x="12" y="71"/>
                    </a:cubicBezTo>
                    <a:cubicBezTo>
                      <a:pt x="17" y="75"/>
                      <a:pt x="17" y="82"/>
                      <a:pt x="17" y="86"/>
                    </a:cubicBezTo>
                    <a:cubicBezTo>
                      <a:pt x="17" y="87"/>
                      <a:pt x="18" y="88"/>
                      <a:pt x="18" y="89"/>
                    </a:cubicBezTo>
                    <a:cubicBezTo>
                      <a:pt x="19" y="90"/>
                      <a:pt x="21" y="92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0" y="96"/>
                      <a:pt x="20" y="97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9"/>
                      <a:pt x="19" y="100"/>
                      <a:pt x="19" y="100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5"/>
                      <a:pt x="17" y="106"/>
                      <a:pt x="17" y="107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6" y="109"/>
                      <a:pt x="15" y="110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3" y="113"/>
                      <a:pt x="13" y="113"/>
                      <a:pt x="13" y="114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2" y="114"/>
                      <a:pt x="11" y="115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6"/>
                      <a:pt x="10" y="118"/>
                      <a:pt x="10" y="119"/>
                    </a:cubicBezTo>
                    <a:cubicBezTo>
                      <a:pt x="9" y="123"/>
                      <a:pt x="9" y="127"/>
                      <a:pt x="8" y="130"/>
                    </a:cubicBezTo>
                    <a:cubicBezTo>
                      <a:pt x="7" y="132"/>
                      <a:pt x="6" y="137"/>
                      <a:pt x="7" y="138"/>
                    </a:cubicBezTo>
                    <a:cubicBezTo>
                      <a:pt x="10" y="138"/>
                      <a:pt x="15" y="143"/>
                      <a:pt x="23" y="153"/>
                    </a:cubicBezTo>
                    <a:cubicBezTo>
                      <a:pt x="24" y="154"/>
                      <a:pt x="25" y="156"/>
                      <a:pt x="26" y="158"/>
                    </a:cubicBezTo>
                    <a:cubicBezTo>
                      <a:pt x="28" y="158"/>
                      <a:pt x="30" y="158"/>
                      <a:pt x="32" y="158"/>
                    </a:cubicBezTo>
                    <a:cubicBezTo>
                      <a:pt x="32" y="158"/>
                      <a:pt x="33" y="159"/>
                      <a:pt x="33" y="159"/>
                    </a:cubicBezTo>
                    <a:cubicBezTo>
                      <a:pt x="34" y="159"/>
                      <a:pt x="35" y="160"/>
                      <a:pt x="36" y="160"/>
                    </a:cubicBezTo>
                    <a:cubicBezTo>
                      <a:pt x="38" y="162"/>
                      <a:pt x="39" y="164"/>
                      <a:pt x="39" y="166"/>
                    </a:cubicBezTo>
                    <a:cubicBezTo>
                      <a:pt x="39" y="166"/>
                      <a:pt x="40" y="166"/>
                      <a:pt x="41" y="166"/>
                    </a:cubicBezTo>
                    <a:cubicBezTo>
                      <a:pt x="42" y="166"/>
                      <a:pt x="44" y="166"/>
                      <a:pt x="44" y="166"/>
                    </a:cubicBezTo>
                    <a:cubicBezTo>
                      <a:pt x="44" y="166"/>
                      <a:pt x="45" y="166"/>
                      <a:pt x="45" y="165"/>
                    </a:cubicBezTo>
                    <a:cubicBezTo>
                      <a:pt x="45" y="165"/>
                      <a:pt x="45" y="165"/>
                      <a:pt x="45" y="165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4" y="161"/>
                      <a:pt x="39" y="158"/>
                      <a:pt x="36" y="158"/>
                    </a:cubicBezTo>
                    <a:cubicBezTo>
                      <a:pt x="34" y="158"/>
                      <a:pt x="32" y="156"/>
                      <a:pt x="30" y="154"/>
                    </a:cubicBezTo>
                    <a:cubicBezTo>
                      <a:pt x="27" y="151"/>
                      <a:pt x="26" y="146"/>
                      <a:pt x="26" y="143"/>
                    </a:cubicBezTo>
                    <a:cubicBezTo>
                      <a:pt x="27" y="141"/>
                      <a:pt x="26" y="140"/>
                      <a:pt x="25" y="138"/>
                    </a:cubicBezTo>
                    <a:cubicBezTo>
                      <a:pt x="23" y="137"/>
                      <a:pt x="22" y="135"/>
                      <a:pt x="22" y="133"/>
                    </a:cubicBezTo>
                    <a:cubicBezTo>
                      <a:pt x="22" y="132"/>
                      <a:pt x="22" y="131"/>
                      <a:pt x="19" y="130"/>
                    </a:cubicBezTo>
                    <a:cubicBezTo>
                      <a:pt x="18" y="130"/>
                      <a:pt x="17" y="130"/>
                      <a:pt x="16" y="129"/>
                    </a:cubicBezTo>
                    <a:cubicBezTo>
                      <a:pt x="12" y="127"/>
                      <a:pt x="14" y="120"/>
                      <a:pt x="15" y="114"/>
                    </a:cubicBezTo>
                    <a:cubicBezTo>
                      <a:pt x="16" y="112"/>
                      <a:pt x="16" y="110"/>
                      <a:pt x="16" y="109"/>
                    </a:cubicBezTo>
                    <a:cubicBezTo>
                      <a:pt x="17" y="107"/>
                      <a:pt x="18" y="104"/>
                      <a:pt x="19" y="100"/>
                    </a:cubicBezTo>
                    <a:cubicBezTo>
                      <a:pt x="21" y="96"/>
                      <a:pt x="24" y="89"/>
                      <a:pt x="23" y="87"/>
                    </a:cubicBezTo>
                    <a:cubicBezTo>
                      <a:pt x="22" y="86"/>
                      <a:pt x="22" y="84"/>
                      <a:pt x="23" y="83"/>
                    </a:cubicBezTo>
                    <a:cubicBezTo>
                      <a:pt x="24" y="80"/>
                      <a:pt x="28" y="79"/>
                      <a:pt x="30" y="79"/>
                    </a:cubicBezTo>
                    <a:cubicBezTo>
                      <a:pt x="33" y="79"/>
                      <a:pt x="35" y="80"/>
                      <a:pt x="36" y="83"/>
                    </a:cubicBezTo>
                    <a:cubicBezTo>
                      <a:pt x="37" y="88"/>
                      <a:pt x="38" y="88"/>
                      <a:pt x="42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7" y="88"/>
                      <a:pt x="49" y="90"/>
                      <a:pt x="51" y="92"/>
                    </a:cubicBezTo>
                    <a:cubicBezTo>
                      <a:pt x="52" y="93"/>
                      <a:pt x="53" y="94"/>
                      <a:pt x="54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4"/>
                      <a:pt x="54" y="94"/>
                      <a:pt x="53" y="93"/>
                    </a:cubicBezTo>
                    <a:cubicBezTo>
                      <a:pt x="53" y="92"/>
                      <a:pt x="52" y="91"/>
                      <a:pt x="52" y="88"/>
                    </a:cubicBezTo>
                    <a:cubicBezTo>
                      <a:pt x="52" y="87"/>
                      <a:pt x="52" y="86"/>
                      <a:pt x="51" y="85"/>
                    </a:cubicBezTo>
                    <a:cubicBezTo>
                      <a:pt x="50" y="83"/>
                      <a:pt x="49" y="81"/>
                      <a:pt x="52" y="77"/>
                    </a:cubicBezTo>
                    <a:cubicBezTo>
                      <a:pt x="57" y="70"/>
                      <a:pt x="65" y="67"/>
                      <a:pt x="70" y="68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2" y="69"/>
                      <a:pt x="74" y="68"/>
                      <a:pt x="76" y="68"/>
                    </a:cubicBezTo>
                    <a:cubicBezTo>
                      <a:pt x="78" y="68"/>
                      <a:pt x="79" y="68"/>
                      <a:pt x="81" y="68"/>
                    </a:cubicBezTo>
                    <a:cubicBezTo>
                      <a:pt x="81" y="68"/>
                      <a:pt x="81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5" y="68"/>
                      <a:pt x="85" y="68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6" y="68"/>
                      <a:pt x="86" y="68"/>
                      <a:pt x="86" y="6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7" name="Freeform 1128"/>
              <p:cNvSpPr>
                <a:spLocks/>
              </p:cNvSpPr>
              <p:nvPr/>
            </p:nvSpPr>
            <p:spPr bwMode="auto">
              <a:xfrm>
                <a:off x="4440" y="2251"/>
                <a:ext cx="100" cy="60"/>
              </a:xfrm>
              <a:custGeom>
                <a:avLst/>
                <a:gdLst>
                  <a:gd name="T0" fmla="*/ 94 w 105"/>
                  <a:gd name="T1" fmla="*/ 19 h 63"/>
                  <a:gd name="T2" fmla="*/ 105 w 105"/>
                  <a:gd name="T3" fmla="*/ 16 h 63"/>
                  <a:gd name="T4" fmla="*/ 99 w 105"/>
                  <a:gd name="T5" fmla="*/ 12 h 63"/>
                  <a:gd name="T6" fmla="*/ 90 w 105"/>
                  <a:gd name="T7" fmla="*/ 11 h 63"/>
                  <a:gd name="T8" fmla="*/ 78 w 105"/>
                  <a:gd name="T9" fmla="*/ 0 h 63"/>
                  <a:gd name="T10" fmla="*/ 68 w 105"/>
                  <a:gd name="T11" fmla="*/ 14 h 63"/>
                  <a:gd name="T12" fmla="*/ 63 w 105"/>
                  <a:gd name="T13" fmla="*/ 21 h 63"/>
                  <a:gd name="T14" fmla="*/ 64 w 105"/>
                  <a:gd name="T15" fmla="*/ 24 h 63"/>
                  <a:gd name="T16" fmla="*/ 64 w 105"/>
                  <a:gd name="T17" fmla="*/ 25 h 63"/>
                  <a:gd name="T18" fmla="*/ 64 w 105"/>
                  <a:gd name="T19" fmla="*/ 27 h 63"/>
                  <a:gd name="T20" fmla="*/ 63 w 105"/>
                  <a:gd name="T21" fmla="*/ 28 h 63"/>
                  <a:gd name="T22" fmla="*/ 61 w 105"/>
                  <a:gd name="T23" fmla="*/ 29 h 63"/>
                  <a:gd name="T24" fmla="*/ 54 w 105"/>
                  <a:gd name="T25" fmla="*/ 32 h 63"/>
                  <a:gd name="T26" fmla="*/ 53 w 105"/>
                  <a:gd name="T27" fmla="*/ 31 h 63"/>
                  <a:gd name="T28" fmla="*/ 52 w 105"/>
                  <a:gd name="T29" fmla="*/ 31 h 63"/>
                  <a:gd name="T30" fmla="*/ 51 w 105"/>
                  <a:gd name="T31" fmla="*/ 30 h 63"/>
                  <a:gd name="T32" fmla="*/ 50 w 105"/>
                  <a:gd name="T33" fmla="*/ 30 h 63"/>
                  <a:gd name="T34" fmla="*/ 49 w 105"/>
                  <a:gd name="T35" fmla="*/ 28 h 63"/>
                  <a:gd name="T36" fmla="*/ 48 w 105"/>
                  <a:gd name="T37" fmla="*/ 27 h 63"/>
                  <a:gd name="T38" fmla="*/ 47 w 105"/>
                  <a:gd name="T39" fmla="*/ 25 h 63"/>
                  <a:gd name="T40" fmla="*/ 39 w 105"/>
                  <a:gd name="T41" fmla="*/ 38 h 63"/>
                  <a:gd name="T42" fmla="*/ 21 w 105"/>
                  <a:gd name="T43" fmla="*/ 44 h 63"/>
                  <a:gd name="T44" fmla="*/ 16 w 105"/>
                  <a:gd name="T45" fmla="*/ 57 h 63"/>
                  <a:gd name="T46" fmla="*/ 3 w 105"/>
                  <a:gd name="T47" fmla="*/ 57 h 63"/>
                  <a:gd name="T48" fmla="*/ 0 w 105"/>
                  <a:gd name="T49" fmla="*/ 56 h 63"/>
                  <a:gd name="T50" fmla="*/ 0 w 105"/>
                  <a:gd name="T51" fmla="*/ 56 h 63"/>
                  <a:gd name="T52" fmla="*/ 1 w 105"/>
                  <a:gd name="T53" fmla="*/ 57 h 63"/>
                  <a:gd name="T54" fmla="*/ 1 w 105"/>
                  <a:gd name="T55" fmla="*/ 57 h 63"/>
                  <a:gd name="T56" fmla="*/ 6 w 105"/>
                  <a:gd name="T57" fmla="*/ 60 h 63"/>
                  <a:gd name="T58" fmla="*/ 7 w 105"/>
                  <a:gd name="T59" fmla="*/ 62 h 63"/>
                  <a:gd name="T60" fmla="*/ 8 w 105"/>
                  <a:gd name="T61" fmla="*/ 62 h 63"/>
                  <a:gd name="T62" fmla="*/ 10 w 105"/>
                  <a:gd name="T63" fmla="*/ 62 h 63"/>
                  <a:gd name="T64" fmla="*/ 17 w 105"/>
                  <a:gd name="T65" fmla="*/ 61 h 63"/>
                  <a:gd name="T66" fmla="*/ 24 w 105"/>
                  <a:gd name="T67" fmla="*/ 61 h 63"/>
                  <a:gd name="T68" fmla="*/ 36 w 105"/>
                  <a:gd name="T69" fmla="*/ 56 h 63"/>
                  <a:gd name="T70" fmla="*/ 43 w 105"/>
                  <a:gd name="T71" fmla="*/ 59 h 63"/>
                  <a:gd name="T72" fmla="*/ 43 w 105"/>
                  <a:gd name="T73" fmla="*/ 59 h 63"/>
                  <a:gd name="T74" fmla="*/ 52 w 105"/>
                  <a:gd name="T75" fmla="*/ 56 h 63"/>
                  <a:gd name="T76" fmla="*/ 57 w 105"/>
                  <a:gd name="T77" fmla="*/ 46 h 63"/>
                  <a:gd name="T78" fmla="*/ 62 w 105"/>
                  <a:gd name="T79" fmla="*/ 38 h 63"/>
                  <a:gd name="T80" fmla="*/ 66 w 105"/>
                  <a:gd name="T81" fmla="*/ 27 h 63"/>
                  <a:gd name="T82" fmla="*/ 84 w 105"/>
                  <a:gd name="T83" fmla="*/ 24 h 63"/>
                  <a:gd name="T84" fmla="*/ 85 w 105"/>
                  <a:gd name="T85" fmla="*/ 24 h 63"/>
                  <a:gd name="T86" fmla="*/ 87 w 105"/>
                  <a:gd name="T87" fmla="*/ 24 h 63"/>
                  <a:gd name="T88" fmla="*/ 89 w 105"/>
                  <a:gd name="T89" fmla="*/ 25 h 63"/>
                  <a:gd name="T90" fmla="*/ 95 w 105"/>
                  <a:gd name="T91" fmla="*/ 2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5" h="63">
                    <a:moveTo>
                      <a:pt x="95" y="22"/>
                    </a:moveTo>
                    <a:cubicBezTo>
                      <a:pt x="93" y="21"/>
                      <a:pt x="94" y="20"/>
                      <a:pt x="94" y="19"/>
                    </a:cubicBezTo>
                    <a:cubicBezTo>
                      <a:pt x="94" y="17"/>
                      <a:pt x="96" y="17"/>
                      <a:pt x="99" y="17"/>
                    </a:cubicBezTo>
                    <a:cubicBezTo>
                      <a:pt x="100" y="17"/>
                      <a:pt x="104" y="17"/>
                      <a:pt x="105" y="16"/>
                    </a:cubicBezTo>
                    <a:cubicBezTo>
                      <a:pt x="105" y="15"/>
                      <a:pt x="105" y="15"/>
                      <a:pt x="104" y="14"/>
                    </a:cubicBezTo>
                    <a:cubicBezTo>
                      <a:pt x="103" y="12"/>
                      <a:pt x="100" y="11"/>
                      <a:pt x="99" y="12"/>
                    </a:cubicBezTo>
                    <a:cubicBezTo>
                      <a:pt x="98" y="12"/>
                      <a:pt x="97" y="12"/>
                      <a:pt x="96" y="12"/>
                    </a:cubicBezTo>
                    <a:cubicBezTo>
                      <a:pt x="94" y="12"/>
                      <a:pt x="92" y="12"/>
                      <a:pt x="90" y="11"/>
                    </a:cubicBezTo>
                    <a:cubicBezTo>
                      <a:pt x="87" y="10"/>
                      <a:pt x="87" y="8"/>
                      <a:pt x="87" y="7"/>
                    </a:cubicBezTo>
                    <a:cubicBezTo>
                      <a:pt x="87" y="5"/>
                      <a:pt x="81" y="0"/>
                      <a:pt x="78" y="0"/>
                    </a:cubicBezTo>
                    <a:cubicBezTo>
                      <a:pt x="76" y="0"/>
                      <a:pt x="72" y="7"/>
                      <a:pt x="71" y="10"/>
                    </a:cubicBezTo>
                    <a:cubicBezTo>
                      <a:pt x="71" y="12"/>
                      <a:pt x="69" y="13"/>
                      <a:pt x="68" y="14"/>
                    </a:cubicBezTo>
                    <a:cubicBezTo>
                      <a:pt x="66" y="15"/>
                      <a:pt x="65" y="16"/>
                      <a:pt x="65" y="17"/>
                    </a:cubicBezTo>
                    <a:cubicBezTo>
                      <a:pt x="66" y="18"/>
                      <a:pt x="65" y="20"/>
                      <a:pt x="63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4" y="23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8"/>
                      <a:pt x="63" y="28"/>
                    </a:cubicBezTo>
                    <a:cubicBezTo>
                      <a:pt x="63" y="29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8" y="30"/>
                      <a:pt x="56" y="32"/>
                      <a:pt x="54" y="32"/>
                    </a:cubicBezTo>
                    <a:cubicBezTo>
                      <a:pt x="54" y="32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0" y="30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49" y="28"/>
                    </a:cubicBezTo>
                    <a:cubicBezTo>
                      <a:pt x="49" y="28"/>
                      <a:pt x="49" y="28"/>
                      <a:pt x="49" y="27"/>
                    </a:cubicBezTo>
                    <a:cubicBezTo>
                      <a:pt x="49" y="27"/>
                      <a:pt x="48" y="27"/>
                      <a:pt x="48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5" y="26"/>
                      <a:pt x="40" y="32"/>
                      <a:pt x="39" y="38"/>
                    </a:cubicBezTo>
                    <a:cubicBezTo>
                      <a:pt x="38" y="44"/>
                      <a:pt x="33" y="44"/>
                      <a:pt x="27" y="44"/>
                    </a:cubicBezTo>
                    <a:cubicBezTo>
                      <a:pt x="25" y="44"/>
                      <a:pt x="23" y="44"/>
                      <a:pt x="21" y="44"/>
                    </a:cubicBezTo>
                    <a:cubicBezTo>
                      <a:pt x="17" y="45"/>
                      <a:pt x="17" y="47"/>
                      <a:pt x="17" y="52"/>
                    </a:cubicBezTo>
                    <a:cubicBezTo>
                      <a:pt x="16" y="54"/>
                      <a:pt x="16" y="56"/>
                      <a:pt x="16" y="57"/>
                    </a:cubicBezTo>
                    <a:cubicBezTo>
                      <a:pt x="15" y="58"/>
                      <a:pt x="14" y="60"/>
                      <a:pt x="12" y="60"/>
                    </a:cubicBezTo>
                    <a:cubicBezTo>
                      <a:pt x="9" y="60"/>
                      <a:pt x="6" y="58"/>
                      <a:pt x="3" y="57"/>
                    </a:cubicBezTo>
                    <a:cubicBezTo>
                      <a:pt x="2" y="56"/>
                      <a:pt x="1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8"/>
                      <a:pt x="1" y="58"/>
                    </a:cubicBezTo>
                    <a:cubicBezTo>
                      <a:pt x="3" y="58"/>
                      <a:pt x="4" y="59"/>
                      <a:pt x="6" y="60"/>
                    </a:cubicBezTo>
                    <a:cubicBezTo>
                      <a:pt x="6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1"/>
                      <a:pt x="15" y="61"/>
                      <a:pt x="17" y="61"/>
                    </a:cubicBezTo>
                    <a:cubicBezTo>
                      <a:pt x="18" y="61"/>
                      <a:pt x="19" y="61"/>
                      <a:pt x="20" y="61"/>
                    </a:cubicBezTo>
                    <a:cubicBezTo>
                      <a:pt x="21" y="61"/>
                      <a:pt x="23" y="61"/>
                      <a:pt x="24" y="61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9" y="58"/>
                      <a:pt x="31" y="56"/>
                      <a:pt x="36" y="56"/>
                    </a:cubicBezTo>
                    <a:cubicBezTo>
                      <a:pt x="40" y="56"/>
                      <a:pt x="41" y="58"/>
                      <a:pt x="42" y="59"/>
                    </a:cubicBezTo>
                    <a:cubicBezTo>
                      <a:pt x="42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6" y="58"/>
                    </a:cubicBezTo>
                    <a:cubicBezTo>
                      <a:pt x="48" y="57"/>
                      <a:pt x="50" y="57"/>
                      <a:pt x="52" y="56"/>
                    </a:cubicBezTo>
                    <a:cubicBezTo>
                      <a:pt x="55" y="56"/>
                      <a:pt x="55" y="56"/>
                      <a:pt x="54" y="54"/>
                    </a:cubicBezTo>
                    <a:cubicBezTo>
                      <a:pt x="54" y="50"/>
                      <a:pt x="56" y="48"/>
                      <a:pt x="57" y="46"/>
                    </a:cubicBezTo>
                    <a:cubicBezTo>
                      <a:pt x="57" y="45"/>
                      <a:pt x="58" y="45"/>
                      <a:pt x="58" y="43"/>
                    </a:cubicBezTo>
                    <a:cubicBezTo>
                      <a:pt x="57" y="40"/>
                      <a:pt x="60" y="39"/>
                      <a:pt x="62" y="38"/>
                    </a:cubicBezTo>
                    <a:cubicBezTo>
                      <a:pt x="63" y="37"/>
                      <a:pt x="65" y="37"/>
                      <a:pt x="64" y="33"/>
                    </a:cubicBezTo>
                    <a:cubicBezTo>
                      <a:pt x="64" y="31"/>
                      <a:pt x="65" y="29"/>
                      <a:pt x="66" y="27"/>
                    </a:cubicBezTo>
                    <a:cubicBezTo>
                      <a:pt x="70" y="23"/>
                      <a:pt x="77" y="23"/>
                      <a:pt x="82" y="24"/>
                    </a:cubicBezTo>
                    <a:cubicBezTo>
                      <a:pt x="83" y="24"/>
                      <a:pt x="83" y="24"/>
                      <a:pt x="84" y="24"/>
                    </a:cubicBezTo>
                    <a:cubicBezTo>
                      <a:pt x="84" y="24"/>
                      <a:pt x="84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8" y="25"/>
                    </a:cubicBezTo>
                    <a:cubicBezTo>
                      <a:pt x="88" y="25"/>
                      <a:pt x="88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1" y="24"/>
                      <a:pt x="94" y="23"/>
                      <a:pt x="95" y="22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8" name="Freeform 1129"/>
              <p:cNvSpPr>
                <a:spLocks/>
              </p:cNvSpPr>
              <p:nvPr/>
            </p:nvSpPr>
            <p:spPr bwMode="auto">
              <a:xfrm>
                <a:off x="4337" y="2253"/>
                <a:ext cx="40" cy="53"/>
              </a:xfrm>
              <a:custGeom>
                <a:avLst/>
                <a:gdLst>
                  <a:gd name="T0" fmla="*/ 9 w 42"/>
                  <a:gd name="T1" fmla="*/ 29 h 56"/>
                  <a:gd name="T2" fmla="*/ 13 w 42"/>
                  <a:gd name="T3" fmla="*/ 36 h 56"/>
                  <a:gd name="T4" fmla="*/ 20 w 42"/>
                  <a:gd name="T5" fmla="*/ 43 h 56"/>
                  <a:gd name="T6" fmla="*/ 23 w 42"/>
                  <a:gd name="T7" fmla="*/ 45 h 56"/>
                  <a:gd name="T8" fmla="*/ 42 w 42"/>
                  <a:gd name="T9" fmla="*/ 56 h 56"/>
                  <a:gd name="T10" fmla="*/ 35 w 42"/>
                  <a:gd name="T11" fmla="*/ 43 h 56"/>
                  <a:gd name="T12" fmla="*/ 33 w 42"/>
                  <a:gd name="T13" fmla="*/ 28 h 56"/>
                  <a:gd name="T14" fmla="*/ 34 w 42"/>
                  <a:gd name="T15" fmla="*/ 20 h 56"/>
                  <a:gd name="T16" fmla="*/ 31 w 42"/>
                  <a:gd name="T17" fmla="*/ 15 h 56"/>
                  <a:gd name="T18" fmla="*/ 26 w 42"/>
                  <a:gd name="T19" fmla="*/ 9 h 56"/>
                  <a:gd name="T20" fmla="*/ 24 w 42"/>
                  <a:gd name="T21" fmla="*/ 7 h 56"/>
                  <a:gd name="T22" fmla="*/ 20 w 42"/>
                  <a:gd name="T23" fmla="*/ 4 h 56"/>
                  <a:gd name="T24" fmla="*/ 20 w 42"/>
                  <a:gd name="T25" fmla="*/ 5 h 56"/>
                  <a:gd name="T26" fmla="*/ 20 w 42"/>
                  <a:gd name="T27" fmla="*/ 5 h 56"/>
                  <a:gd name="T28" fmla="*/ 18 w 42"/>
                  <a:gd name="T29" fmla="*/ 8 h 56"/>
                  <a:gd name="T30" fmla="*/ 13 w 42"/>
                  <a:gd name="T31" fmla="*/ 8 h 56"/>
                  <a:gd name="T32" fmla="*/ 11 w 42"/>
                  <a:gd name="T33" fmla="*/ 8 h 56"/>
                  <a:gd name="T34" fmla="*/ 10 w 42"/>
                  <a:gd name="T35" fmla="*/ 8 h 56"/>
                  <a:gd name="T36" fmla="*/ 10 w 42"/>
                  <a:gd name="T37" fmla="*/ 8 h 56"/>
                  <a:gd name="T38" fmla="*/ 9 w 42"/>
                  <a:gd name="T39" fmla="*/ 8 h 56"/>
                  <a:gd name="T40" fmla="*/ 8 w 42"/>
                  <a:gd name="T41" fmla="*/ 7 h 56"/>
                  <a:gd name="T42" fmla="*/ 7 w 42"/>
                  <a:gd name="T43" fmla="*/ 7 h 56"/>
                  <a:gd name="T44" fmla="*/ 7 w 42"/>
                  <a:gd name="T45" fmla="*/ 6 h 56"/>
                  <a:gd name="T46" fmla="*/ 7 w 42"/>
                  <a:gd name="T47" fmla="*/ 5 h 56"/>
                  <a:gd name="T48" fmla="*/ 3 w 42"/>
                  <a:gd name="T49" fmla="*/ 0 h 56"/>
                  <a:gd name="T50" fmla="*/ 0 w 42"/>
                  <a:gd name="T51" fmla="*/ 0 h 56"/>
                  <a:gd name="T52" fmla="*/ 0 w 42"/>
                  <a:gd name="T53" fmla="*/ 0 h 56"/>
                  <a:gd name="T54" fmla="*/ 2 w 42"/>
                  <a:gd name="T55" fmla="*/ 15 h 56"/>
                  <a:gd name="T56" fmla="*/ 9 w 42"/>
                  <a:gd name="T5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56">
                    <a:moveTo>
                      <a:pt x="9" y="29"/>
                    </a:moveTo>
                    <a:cubicBezTo>
                      <a:pt x="11" y="32"/>
                      <a:pt x="13" y="34"/>
                      <a:pt x="13" y="36"/>
                    </a:cubicBezTo>
                    <a:cubicBezTo>
                      <a:pt x="14" y="39"/>
                      <a:pt x="16" y="40"/>
                      <a:pt x="20" y="43"/>
                    </a:cubicBezTo>
                    <a:cubicBezTo>
                      <a:pt x="21" y="44"/>
                      <a:pt x="22" y="45"/>
                      <a:pt x="23" y="45"/>
                    </a:cubicBezTo>
                    <a:cubicBezTo>
                      <a:pt x="30" y="50"/>
                      <a:pt x="39" y="55"/>
                      <a:pt x="42" y="56"/>
                    </a:cubicBezTo>
                    <a:cubicBezTo>
                      <a:pt x="42" y="53"/>
                      <a:pt x="38" y="47"/>
                      <a:pt x="35" y="43"/>
                    </a:cubicBezTo>
                    <a:cubicBezTo>
                      <a:pt x="32" y="40"/>
                      <a:pt x="33" y="34"/>
                      <a:pt x="33" y="28"/>
                    </a:cubicBezTo>
                    <a:cubicBezTo>
                      <a:pt x="34" y="25"/>
                      <a:pt x="34" y="23"/>
                      <a:pt x="34" y="20"/>
                    </a:cubicBezTo>
                    <a:cubicBezTo>
                      <a:pt x="34" y="17"/>
                      <a:pt x="33" y="16"/>
                      <a:pt x="31" y="15"/>
                    </a:cubicBezTo>
                    <a:cubicBezTo>
                      <a:pt x="29" y="13"/>
                      <a:pt x="27" y="12"/>
                      <a:pt x="26" y="9"/>
                    </a:cubicBezTo>
                    <a:cubicBezTo>
                      <a:pt x="25" y="7"/>
                      <a:pt x="25" y="7"/>
                      <a:pt x="24" y="7"/>
                    </a:cubicBezTo>
                    <a:cubicBezTo>
                      <a:pt x="23" y="7"/>
                      <a:pt x="21" y="6"/>
                      <a:pt x="20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8"/>
                      <a:pt x="18" y="8"/>
                    </a:cubicBezTo>
                    <a:cubicBezTo>
                      <a:pt x="17" y="8"/>
                      <a:pt x="15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ubicBezTo>
                      <a:pt x="2" y="19"/>
                      <a:pt x="6" y="24"/>
                      <a:pt x="9" y="29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9" name="Freeform 1130"/>
              <p:cNvSpPr>
                <a:spLocks/>
              </p:cNvSpPr>
              <p:nvPr/>
            </p:nvSpPr>
            <p:spPr bwMode="auto">
              <a:xfrm>
                <a:off x="4658" y="1944"/>
                <a:ext cx="23" cy="28"/>
              </a:xfrm>
              <a:custGeom>
                <a:avLst/>
                <a:gdLst>
                  <a:gd name="T0" fmla="*/ 1 w 24"/>
                  <a:gd name="T1" fmla="*/ 10 h 30"/>
                  <a:gd name="T2" fmla="*/ 4 w 24"/>
                  <a:gd name="T3" fmla="*/ 6 h 30"/>
                  <a:gd name="T4" fmla="*/ 6 w 24"/>
                  <a:gd name="T5" fmla="*/ 4 h 30"/>
                  <a:gd name="T6" fmla="*/ 9 w 24"/>
                  <a:gd name="T7" fmla="*/ 6 h 30"/>
                  <a:gd name="T8" fmla="*/ 9 w 24"/>
                  <a:gd name="T9" fmla="*/ 19 h 30"/>
                  <a:gd name="T10" fmla="*/ 9 w 24"/>
                  <a:gd name="T11" fmla="*/ 29 h 30"/>
                  <a:gd name="T12" fmla="*/ 11 w 24"/>
                  <a:gd name="T13" fmla="*/ 30 h 30"/>
                  <a:gd name="T14" fmla="*/ 11 w 24"/>
                  <a:gd name="T15" fmla="*/ 30 h 30"/>
                  <a:gd name="T16" fmla="*/ 16 w 24"/>
                  <a:gd name="T17" fmla="*/ 22 h 30"/>
                  <a:gd name="T18" fmla="*/ 23 w 24"/>
                  <a:gd name="T19" fmla="*/ 12 h 30"/>
                  <a:gd name="T20" fmla="*/ 24 w 24"/>
                  <a:gd name="T21" fmla="*/ 10 h 30"/>
                  <a:gd name="T22" fmla="*/ 23 w 24"/>
                  <a:gd name="T23" fmla="*/ 10 h 30"/>
                  <a:gd name="T24" fmla="*/ 20 w 24"/>
                  <a:gd name="T25" fmla="*/ 6 h 30"/>
                  <a:gd name="T26" fmla="*/ 17 w 24"/>
                  <a:gd name="T27" fmla="*/ 4 h 30"/>
                  <a:gd name="T28" fmla="*/ 12 w 24"/>
                  <a:gd name="T29" fmla="*/ 0 h 30"/>
                  <a:gd name="T30" fmla="*/ 5 w 24"/>
                  <a:gd name="T31" fmla="*/ 4 h 30"/>
                  <a:gd name="T32" fmla="*/ 4 w 24"/>
                  <a:gd name="T33" fmla="*/ 5 h 30"/>
                  <a:gd name="T34" fmla="*/ 1 w 24"/>
                  <a:gd name="T35" fmla="*/ 9 h 30"/>
                  <a:gd name="T36" fmla="*/ 1 w 24"/>
                  <a:gd name="T3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30">
                    <a:moveTo>
                      <a:pt x="1" y="10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4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6"/>
                    </a:cubicBezTo>
                    <a:cubicBezTo>
                      <a:pt x="10" y="8"/>
                      <a:pt x="11" y="14"/>
                      <a:pt x="9" y="19"/>
                    </a:cubicBezTo>
                    <a:cubicBezTo>
                      <a:pt x="7" y="22"/>
                      <a:pt x="8" y="26"/>
                      <a:pt x="9" y="29"/>
                    </a:cubicBezTo>
                    <a:cubicBezTo>
                      <a:pt x="10" y="29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5" y="25"/>
                      <a:pt x="16" y="22"/>
                    </a:cubicBezTo>
                    <a:cubicBezTo>
                      <a:pt x="18" y="18"/>
                      <a:pt x="20" y="14"/>
                      <a:pt x="23" y="12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2" y="9"/>
                      <a:pt x="20" y="8"/>
                      <a:pt x="20" y="6"/>
                    </a:cubicBezTo>
                    <a:cubicBezTo>
                      <a:pt x="20" y="5"/>
                      <a:pt x="18" y="5"/>
                      <a:pt x="17" y="4"/>
                    </a:cubicBezTo>
                    <a:cubicBezTo>
                      <a:pt x="15" y="4"/>
                      <a:pt x="13" y="3"/>
                      <a:pt x="12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0" name="Freeform 1131"/>
              <p:cNvSpPr>
                <a:spLocks/>
              </p:cNvSpPr>
              <p:nvPr/>
            </p:nvSpPr>
            <p:spPr bwMode="auto">
              <a:xfrm>
                <a:off x="4672" y="1850"/>
                <a:ext cx="118" cy="92"/>
              </a:xfrm>
              <a:custGeom>
                <a:avLst/>
                <a:gdLst>
                  <a:gd name="T0" fmla="*/ 7 w 123"/>
                  <a:gd name="T1" fmla="*/ 91 h 96"/>
                  <a:gd name="T2" fmla="*/ 11 w 123"/>
                  <a:gd name="T3" fmla="*/ 90 h 96"/>
                  <a:gd name="T4" fmla="*/ 41 w 123"/>
                  <a:gd name="T5" fmla="*/ 82 h 96"/>
                  <a:gd name="T6" fmla="*/ 42 w 123"/>
                  <a:gd name="T7" fmla="*/ 82 h 96"/>
                  <a:gd name="T8" fmla="*/ 48 w 123"/>
                  <a:gd name="T9" fmla="*/ 84 h 96"/>
                  <a:gd name="T10" fmla="*/ 49 w 123"/>
                  <a:gd name="T11" fmla="*/ 90 h 96"/>
                  <a:gd name="T12" fmla="*/ 48 w 123"/>
                  <a:gd name="T13" fmla="*/ 94 h 96"/>
                  <a:gd name="T14" fmla="*/ 51 w 123"/>
                  <a:gd name="T15" fmla="*/ 96 h 96"/>
                  <a:gd name="T16" fmla="*/ 58 w 123"/>
                  <a:gd name="T17" fmla="*/ 92 h 96"/>
                  <a:gd name="T18" fmla="*/ 62 w 123"/>
                  <a:gd name="T19" fmla="*/ 88 h 96"/>
                  <a:gd name="T20" fmla="*/ 63 w 123"/>
                  <a:gd name="T21" fmla="*/ 88 h 96"/>
                  <a:gd name="T22" fmla="*/ 62 w 123"/>
                  <a:gd name="T23" fmla="*/ 87 h 96"/>
                  <a:gd name="T24" fmla="*/ 60 w 123"/>
                  <a:gd name="T25" fmla="*/ 83 h 96"/>
                  <a:gd name="T26" fmla="*/ 64 w 123"/>
                  <a:gd name="T27" fmla="*/ 80 h 96"/>
                  <a:gd name="T28" fmla="*/ 68 w 123"/>
                  <a:gd name="T29" fmla="*/ 83 h 96"/>
                  <a:gd name="T30" fmla="*/ 73 w 123"/>
                  <a:gd name="T31" fmla="*/ 85 h 96"/>
                  <a:gd name="T32" fmla="*/ 79 w 123"/>
                  <a:gd name="T33" fmla="*/ 82 h 96"/>
                  <a:gd name="T34" fmla="*/ 84 w 123"/>
                  <a:gd name="T35" fmla="*/ 79 h 96"/>
                  <a:gd name="T36" fmla="*/ 87 w 123"/>
                  <a:gd name="T37" fmla="*/ 81 h 96"/>
                  <a:gd name="T38" fmla="*/ 89 w 123"/>
                  <a:gd name="T39" fmla="*/ 82 h 96"/>
                  <a:gd name="T40" fmla="*/ 93 w 123"/>
                  <a:gd name="T41" fmla="*/ 77 h 96"/>
                  <a:gd name="T42" fmla="*/ 96 w 123"/>
                  <a:gd name="T43" fmla="*/ 74 h 96"/>
                  <a:gd name="T44" fmla="*/ 98 w 123"/>
                  <a:gd name="T45" fmla="*/ 77 h 96"/>
                  <a:gd name="T46" fmla="*/ 99 w 123"/>
                  <a:gd name="T47" fmla="*/ 77 h 96"/>
                  <a:gd name="T48" fmla="*/ 105 w 123"/>
                  <a:gd name="T49" fmla="*/ 74 h 96"/>
                  <a:gd name="T50" fmla="*/ 107 w 123"/>
                  <a:gd name="T51" fmla="*/ 67 h 96"/>
                  <a:gd name="T52" fmla="*/ 108 w 123"/>
                  <a:gd name="T53" fmla="*/ 58 h 96"/>
                  <a:gd name="T54" fmla="*/ 111 w 123"/>
                  <a:gd name="T55" fmla="*/ 43 h 96"/>
                  <a:gd name="T56" fmla="*/ 117 w 123"/>
                  <a:gd name="T57" fmla="*/ 31 h 96"/>
                  <a:gd name="T58" fmla="*/ 121 w 123"/>
                  <a:gd name="T59" fmla="*/ 28 h 96"/>
                  <a:gd name="T60" fmla="*/ 118 w 123"/>
                  <a:gd name="T61" fmla="*/ 11 h 96"/>
                  <a:gd name="T62" fmla="*/ 115 w 123"/>
                  <a:gd name="T63" fmla="*/ 0 h 96"/>
                  <a:gd name="T64" fmla="*/ 115 w 123"/>
                  <a:gd name="T65" fmla="*/ 0 h 96"/>
                  <a:gd name="T66" fmla="*/ 107 w 123"/>
                  <a:gd name="T67" fmla="*/ 4 h 96"/>
                  <a:gd name="T68" fmla="*/ 104 w 123"/>
                  <a:gd name="T69" fmla="*/ 6 h 96"/>
                  <a:gd name="T70" fmla="*/ 101 w 123"/>
                  <a:gd name="T71" fmla="*/ 12 h 96"/>
                  <a:gd name="T72" fmla="*/ 102 w 123"/>
                  <a:gd name="T73" fmla="*/ 17 h 96"/>
                  <a:gd name="T74" fmla="*/ 101 w 123"/>
                  <a:gd name="T75" fmla="*/ 27 h 96"/>
                  <a:gd name="T76" fmla="*/ 97 w 123"/>
                  <a:gd name="T77" fmla="*/ 34 h 96"/>
                  <a:gd name="T78" fmla="*/ 93 w 123"/>
                  <a:gd name="T79" fmla="*/ 42 h 96"/>
                  <a:gd name="T80" fmla="*/ 90 w 123"/>
                  <a:gd name="T81" fmla="*/ 45 h 96"/>
                  <a:gd name="T82" fmla="*/ 85 w 123"/>
                  <a:gd name="T83" fmla="*/ 51 h 96"/>
                  <a:gd name="T84" fmla="*/ 79 w 123"/>
                  <a:gd name="T85" fmla="*/ 55 h 96"/>
                  <a:gd name="T86" fmla="*/ 69 w 123"/>
                  <a:gd name="T87" fmla="*/ 54 h 96"/>
                  <a:gd name="T88" fmla="*/ 68 w 123"/>
                  <a:gd name="T89" fmla="*/ 51 h 96"/>
                  <a:gd name="T90" fmla="*/ 64 w 123"/>
                  <a:gd name="T91" fmla="*/ 58 h 96"/>
                  <a:gd name="T92" fmla="*/ 59 w 123"/>
                  <a:gd name="T93" fmla="*/ 68 h 96"/>
                  <a:gd name="T94" fmla="*/ 57 w 123"/>
                  <a:gd name="T95" fmla="*/ 69 h 96"/>
                  <a:gd name="T96" fmla="*/ 57 w 123"/>
                  <a:gd name="T97" fmla="*/ 72 h 96"/>
                  <a:gd name="T98" fmla="*/ 51 w 123"/>
                  <a:gd name="T99" fmla="*/ 75 h 96"/>
                  <a:gd name="T100" fmla="*/ 47 w 123"/>
                  <a:gd name="T101" fmla="*/ 74 h 96"/>
                  <a:gd name="T102" fmla="*/ 46 w 123"/>
                  <a:gd name="T103" fmla="*/ 72 h 96"/>
                  <a:gd name="T104" fmla="*/ 35 w 123"/>
                  <a:gd name="T105" fmla="*/ 75 h 96"/>
                  <a:gd name="T106" fmla="*/ 25 w 123"/>
                  <a:gd name="T107" fmla="*/ 76 h 96"/>
                  <a:gd name="T108" fmla="*/ 19 w 123"/>
                  <a:gd name="T109" fmla="*/ 76 h 96"/>
                  <a:gd name="T110" fmla="*/ 19 w 123"/>
                  <a:gd name="T111" fmla="*/ 77 h 96"/>
                  <a:gd name="T112" fmla="*/ 1 w 123"/>
                  <a:gd name="T113" fmla="*/ 90 h 96"/>
                  <a:gd name="T114" fmla="*/ 0 w 123"/>
                  <a:gd name="T115" fmla="*/ 91 h 96"/>
                  <a:gd name="T116" fmla="*/ 0 w 123"/>
                  <a:gd name="T117" fmla="*/ 92 h 96"/>
                  <a:gd name="T118" fmla="*/ 7 w 123"/>
                  <a:gd name="T119" fmla="*/ 9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96">
                    <a:moveTo>
                      <a:pt x="7" y="91"/>
                    </a:moveTo>
                    <a:cubicBezTo>
                      <a:pt x="9" y="91"/>
                      <a:pt x="11" y="91"/>
                      <a:pt x="11" y="90"/>
                    </a:cubicBezTo>
                    <a:cubicBezTo>
                      <a:pt x="14" y="86"/>
                      <a:pt x="33" y="83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4" y="82"/>
                      <a:pt x="47" y="82"/>
                      <a:pt x="48" y="84"/>
                    </a:cubicBezTo>
                    <a:cubicBezTo>
                      <a:pt x="50" y="86"/>
                      <a:pt x="49" y="88"/>
                      <a:pt x="49" y="90"/>
                    </a:cubicBezTo>
                    <a:cubicBezTo>
                      <a:pt x="48" y="91"/>
                      <a:pt x="48" y="93"/>
                      <a:pt x="48" y="94"/>
                    </a:cubicBezTo>
                    <a:cubicBezTo>
                      <a:pt x="48" y="94"/>
                      <a:pt x="48" y="96"/>
                      <a:pt x="51" y="96"/>
                    </a:cubicBezTo>
                    <a:cubicBezTo>
                      <a:pt x="53" y="96"/>
                      <a:pt x="56" y="95"/>
                      <a:pt x="58" y="92"/>
                    </a:cubicBezTo>
                    <a:cubicBezTo>
                      <a:pt x="59" y="90"/>
                      <a:pt x="61" y="89"/>
                      <a:pt x="62" y="88"/>
                    </a:cubicBezTo>
                    <a:cubicBezTo>
                      <a:pt x="62" y="88"/>
                      <a:pt x="62" y="88"/>
                      <a:pt x="63" y="88"/>
                    </a:cubicBezTo>
                    <a:cubicBezTo>
                      <a:pt x="63" y="88"/>
                      <a:pt x="62" y="88"/>
                      <a:pt x="62" y="87"/>
                    </a:cubicBezTo>
                    <a:cubicBezTo>
                      <a:pt x="60" y="86"/>
                      <a:pt x="60" y="84"/>
                      <a:pt x="60" y="83"/>
                    </a:cubicBezTo>
                    <a:cubicBezTo>
                      <a:pt x="61" y="81"/>
                      <a:pt x="62" y="80"/>
                      <a:pt x="64" y="80"/>
                    </a:cubicBezTo>
                    <a:cubicBezTo>
                      <a:pt x="65" y="80"/>
                      <a:pt x="67" y="81"/>
                      <a:pt x="68" y="83"/>
                    </a:cubicBezTo>
                    <a:cubicBezTo>
                      <a:pt x="69" y="84"/>
                      <a:pt x="71" y="85"/>
                      <a:pt x="73" y="85"/>
                    </a:cubicBezTo>
                    <a:cubicBezTo>
                      <a:pt x="76" y="85"/>
                      <a:pt x="78" y="84"/>
                      <a:pt x="79" y="82"/>
                    </a:cubicBezTo>
                    <a:cubicBezTo>
                      <a:pt x="80" y="81"/>
                      <a:pt x="82" y="79"/>
                      <a:pt x="84" y="79"/>
                    </a:cubicBezTo>
                    <a:cubicBezTo>
                      <a:pt x="85" y="79"/>
                      <a:pt x="86" y="80"/>
                      <a:pt x="87" y="81"/>
                    </a:cubicBezTo>
                    <a:cubicBezTo>
                      <a:pt x="88" y="81"/>
                      <a:pt x="88" y="82"/>
                      <a:pt x="89" y="82"/>
                    </a:cubicBezTo>
                    <a:cubicBezTo>
                      <a:pt x="90" y="82"/>
                      <a:pt x="92" y="79"/>
                      <a:pt x="93" y="77"/>
                    </a:cubicBezTo>
                    <a:cubicBezTo>
                      <a:pt x="94" y="76"/>
                      <a:pt x="94" y="74"/>
                      <a:pt x="96" y="74"/>
                    </a:cubicBezTo>
                    <a:cubicBezTo>
                      <a:pt x="96" y="74"/>
                      <a:pt x="98" y="75"/>
                      <a:pt x="98" y="77"/>
                    </a:cubicBezTo>
                    <a:cubicBezTo>
                      <a:pt x="98" y="77"/>
                      <a:pt x="98" y="77"/>
                      <a:pt x="99" y="77"/>
                    </a:cubicBezTo>
                    <a:cubicBezTo>
                      <a:pt x="101" y="77"/>
                      <a:pt x="103" y="76"/>
                      <a:pt x="105" y="74"/>
                    </a:cubicBezTo>
                    <a:cubicBezTo>
                      <a:pt x="107" y="72"/>
                      <a:pt x="107" y="70"/>
                      <a:pt x="107" y="67"/>
                    </a:cubicBezTo>
                    <a:cubicBezTo>
                      <a:pt x="107" y="64"/>
                      <a:pt x="107" y="61"/>
                      <a:pt x="108" y="58"/>
                    </a:cubicBezTo>
                    <a:cubicBezTo>
                      <a:pt x="111" y="55"/>
                      <a:pt x="113" y="47"/>
                      <a:pt x="111" y="43"/>
                    </a:cubicBezTo>
                    <a:cubicBezTo>
                      <a:pt x="108" y="38"/>
                      <a:pt x="113" y="34"/>
                      <a:pt x="117" y="31"/>
                    </a:cubicBezTo>
                    <a:cubicBezTo>
                      <a:pt x="119" y="30"/>
                      <a:pt x="120" y="29"/>
                      <a:pt x="121" y="28"/>
                    </a:cubicBezTo>
                    <a:cubicBezTo>
                      <a:pt x="123" y="27"/>
                      <a:pt x="120" y="16"/>
                      <a:pt x="118" y="11"/>
                    </a:cubicBezTo>
                    <a:cubicBezTo>
                      <a:pt x="117" y="6"/>
                      <a:pt x="116" y="2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09" y="2"/>
                      <a:pt x="107" y="4"/>
                    </a:cubicBezTo>
                    <a:cubicBezTo>
                      <a:pt x="106" y="5"/>
                      <a:pt x="105" y="5"/>
                      <a:pt x="104" y="6"/>
                    </a:cubicBezTo>
                    <a:cubicBezTo>
                      <a:pt x="103" y="6"/>
                      <a:pt x="102" y="9"/>
                      <a:pt x="101" y="12"/>
                    </a:cubicBezTo>
                    <a:cubicBezTo>
                      <a:pt x="101" y="15"/>
                      <a:pt x="101" y="17"/>
                      <a:pt x="102" y="17"/>
                    </a:cubicBezTo>
                    <a:cubicBezTo>
                      <a:pt x="106" y="20"/>
                      <a:pt x="103" y="24"/>
                      <a:pt x="101" y="27"/>
                    </a:cubicBezTo>
                    <a:cubicBezTo>
                      <a:pt x="99" y="29"/>
                      <a:pt x="97" y="31"/>
                      <a:pt x="97" y="34"/>
                    </a:cubicBezTo>
                    <a:cubicBezTo>
                      <a:pt x="98" y="38"/>
                      <a:pt x="95" y="41"/>
                      <a:pt x="93" y="42"/>
                    </a:cubicBezTo>
                    <a:cubicBezTo>
                      <a:pt x="92" y="43"/>
                      <a:pt x="91" y="44"/>
                      <a:pt x="90" y="45"/>
                    </a:cubicBezTo>
                    <a:cubicBezTo>
                      <a:pt x="90" y="49"/>
                      <a:pt x="87" y="50"/>
                      <a:pt x="85" y="51"/>
                    </a:cubicBezTo>
                    <a:cubicBezTo>
                      <a:pt x="83" y="52"/>
                      <a:pt x="81" y="53"/>
                      <a:pt x="79" y="55"/>
                    </a:cubicBezTo>
                    <a:cubicBezTo>
                      <a:pt x="75" y="57"/>
                      <a:pt x="71" y="57"/>
                      <a:pt x="69" y="54"/>
                    </a:cubicBezTo>
                    <a:cubicBezTo>
                      <a:pt x="69" y="53"/>
                      <a:pt x="69" y="52"/>
                      <a:pt x="68" y="51"/>
                    </a:cubicBezTo>
                    <a:cubicBezTo>
                      <a:pt x="67" y="53"/>
                      <a:pt x="64" y="55"/>
                      <a:pt x="64" y="58"/>
                    </a:cubicBezTo>
                    <a:cubicBezTo>
                      <a:pt x="65" y="63"/>
                      <a:pt x="61" y="66"/>
                      <a:pt x="59" y="68"/>
                    </a:cubicBezTo>
                    <a:cubicBezTo>
                      <a:pt x="58" y="68"/>
                      <a:pt x="58" y="68"/>
                      <a:pt x="57" y="69"/>
                    </a:cubicBezTo>
                    <a:cubicBezTo>
                      <a:pt x="58" y="70"/>
                      <a:pt x="58" y="71"/>
                      <a:pt x="57" y="72"/>
                    </a:cubicBezTo>
                    <a:cubicBezTo>
                      <a:pt x="56" y="75"/>
                      <a:pt x="53" y="75"/>
                      <a:pt x="51" y="75"/>
                    </a:cubicBezTo>
                    <a:cubicBezTo>
                      <a:pt x="49" y="75"/>
                      <a:pt x="48" y="75"/>
                      <a:pt x="47" y="74"/>
                    </a:cubicBezTo>
                    <a:cubicBezTo>
                      <a:pt x="47" y="74"/>
                      <a:pt x="46" y="73"/>
                      <a:pt x="46" y="72"/>
                    </a:cubicBezTo>
                    <a:cubicBezTo>
                      <a:pt x="45" y="72"/>
                      <a:pt x="42" y="73"/>
                      <a:pt x="35" y="75"/>
                    </a:cubicBezTo>
                    <a:cubicBezTo>
                      <a:pt x="32" y="77"/>
                      <a:pt x="28" y="76"/>
                      <a:pt x="25" y="76"/>
                    </a:cubicBezTo>
                    <a:cubicBezTo>
                      <a:pt x="22" y="75"/>
                      <a:pt x="21" y="75"/>
                      <a:pt x="19" y="76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4" y="81"/>
                      <a:pt x="7" y="89"/>
                      <a:pt x="1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2" y="91"/>
                      <a:pt x="5" y="91"/>
                      <a:pt x="7" y="9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1" name="Freeform 1132"/>
              <p:cNvSpPr>
                <a:spLocks/>
              </p:cNvSpPr>
              <p:nvPr/>
            </p:nvSpPr>
            <p:spPr bwMode="auto">
              <a:xfrm>
                <a:off x="4774" y="1795"/>
                <a:ext cx="58" cy="41"/>
              </a:xfrm>
              <a:custGeom>
                <a:avLst/>
                <a:gdLst>
                  <a:gd name="T0" fmla="*/ 1 w 60"/>
                  <a:gd name="T1" fmla="*/ 33 h 43"/>
                  <a:gd name="T2" fmla="*/ 0 w 60"/>
                  <a:gd name="T3" fmla="*/ 37 h 43"/>
                  <a:gd name="T4" fmla="*/ 3 w 60"/>
                  <a:gd name="T5" fmla="*/ 37 h 43"/>
                  <a:gd name="T6" fmla="*/ 8 w 60"/>
                  <a:gd name="T7" fmla="*/ 37 h 43"/>
                  <a:gd name="T8" fmla="*/ 13 w 60"/>
                  <a:gd name="T9" fmla="*/ 36 h 43"/>
                  <a:gd name="T10" fmla="*/ 27 w 60"/>
                  <a:gd name="T11" fmla="*/ 41 h 43"/>
                  <a:gd name="T12" fmla="*/ 30 w 60"/>
                  <a:gd name="T13" fmla="*/ 43 h 43"/>
                  <a:gd name="T14" fmla="*/ 31 w 60"/>
                  <a:gd name="T15" fmla="*/ 40 h 43"/>
                  <a:gd name="T16" fmla="*/ 49 w 60"/>
                  <a:gd name="T17" fmla="*/ 31 h 43"/>
                  <a:gd name="T18" fmla="*/ 55 w 60"/>
                  <a:gd name="T19" fmla="*/ 29 h 43"/>
                  <a:gd name="T20" fmla="*/ 54 w 60"/>
                  <a:gd name="T21" fmla="*/ 29 h 43"/>
                  <a:gd name="T22" fmla="*/ 53 w 60"/>
                  <a:gd name="T23" fmla="*/ 27 h 43"/>
                  <a:gd name="T24" fmla="*/ 60 w 60"/>
                  <a:gd name="T25" fmla="*/ 19 h 43"/>
                  <a:gd name="T26" fmla="*/ 56 w 60"/>
                  <a:gd name="T27" fmla="*/ 17 h 43"/>
                  <a:gd name="T28" fmla="*/ 55 w 60"/>
                  <a:gd name="T29" fmla="*/ 17 h 43"/>
                  <a:gd name="T30" fmla="*/ 52 w 60"/>
                  <a:gd name="T31" fmla="*/ 19 h 43"/>
                  <a:gd name="T32" fmla="*/ 46 w 60"/>
                  <a:gd name="T33" fmla="*/ 21 h 43"/>
                  <a:gd name="T34" fmla="*/ 45 w 60"/>
                  <a:gd name="T35" fmla="*/ 21 h 43"/>
                  <a:gd name="T36" fmla="*/ 20 w 60"/>
                  <a:gd name="T37" fmla="*/ 2 h 43"/>
                  <a:gd name="T38" fmla="*/ 15 w 60"/>
                  <a:gd name="T39" fmla="*/ 1 h 43"/>
                  <a:gd name="T40" fmla="*/ 16 w 60"/>
                  <a:gd name="T41" fmla="*/ 3 h 43"/>
                  <a:gd name="T42" fmla="*/ 16 w 60"/>
                  <a:gd name="T43" fmla="*/ 11 h 43"/>
                  <a:gd name="T44" fmla="*/ 15 w 60"/>
                  <a:gd name="T45" fmla="*/ 16 h 43"/>
                  <a:gd name="T46" fmla="*/ 13 w 60"/>
                  <a:gd name="T47" fmla="*/ 23 h 43"/>
                  <a:gd name="T48" fmla="*/ 12 w 60"/>
                  <a:gd name="T49" fmla="*/ 26 h 43"/>
                  <a:gd name="T50" fmla="*/ 11 w 60"/>
                  <a:gd name="T51" fmla="*/ 29 h 43"/>
                  <a:gd name="T52" fmla="*/ 4 w 60"/>
                  <a:gd name="T53" fmla="*/ 32 h 43"/>
                  <a:gd name="T54" fmla="*/ 1 w 60"/>
                  <a:gd name="T55" fmla="*/ 32 h 43"/>
                  <a:gd name="T56" fmla="*/ 1 w 60"/>
                  <a:gd name="T57" fmla="*/ 32 h 43"/>
                  <a:gd name="T58" fmla="*/ 1 w 60"/>
                  <a:gd name="T5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43">
                    <a:moveTo>
                      <a:pt x="1" y="33"/>
                    </a:moveTo>
                    <a:cubicBezTo>
                      <a:pt x="1" y="34"/>
                      <a:pt x="1" y="35"/>
                      <a:pt x="0" y="37"/>
                    </a:cubicBezTo>
                    <a:cubicBezTo>
                      <a:pt x="1" y="36"/>
                      <a:pt x="2" y="37"/>
                      <a:pt x="3" y="37"/>
                    </a:cubicBezTo>
                    <a:cubicBezTo>
                      <a:pt x="5" y="37"/>
                      <a:pt x="7" y="38"/>
                      <a:pt x="8" y="37"/>
                    </a:cubicBezTo>
                    <a:cubicBezTo>
                      <a:pt x="9" y="36"/>
                      <a:pt x="11" y="36"/>
                      <a:pt x="13" y="36"/>
                    </a:cubicBezTo>
                    <a:cubicBezTo>
                      <a:pt x="18" y="36"/>
                      <a:pt x="23" y="38"/>
                      <a:pt x="27" y="41"/>
                    </a:cubicBezTo>
                    <a:cubicBezTo>
                      <a:pt x="29" y="43"/>
                      <a:pt x="30" y="43"/>
                      <a:pt x="30" y="43"/>
                    </a:cubicBezTo>
                    <a:cubicBezTo>
                      <a:pt x="30" y="43"/>
                      <a:pt x="31" y="43"/>
                      <a:pt x="31" y="40"/>
                    </a:cubicBezTo>
                    <a:cubicBezTo>
                      <a:pt x="32" y="33"/>
                      <a:pt x="41" y="31"/>
                      <a:pt x="49" y="31"/>
                    </a:cubicBezTo>
                    <a:cubicBezTo>
                      <a:pt x="53" y="31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4" y="29"/>
                    </a:cubicBezTo>
                    <a:cubicBezTo>
                      <a:pt x="54" y="28"/>
                      <a:pt x="53" y="28"/>
                      <a:pt x="53" y="27"/>
                    </a:cubicBezTo>
                    <a:cubicBezTo>
                      <a:pt x="53" y="25"/>
                      <a:pt x="55" y="23"/>
                      <a:pt x="60" y="19"/>
                    </a:cubicBezTo>
                    <a:cubicBezTo>
                      <a:pt x="58" y="19"/>
                      <a:pt x="57" y="19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3" y="18"/>
                      <a:pt x="52" y="19"/>
                    </a:cubicBezTo>
                    <a:cubicBezTo>
                      <a:pt x="51" y="19"/>
                      <a:pt x="49" y="20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39" y="21"/>
                      <a:pt x="24" y="8"/>
                      <a:pt x="20" y="2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5" y="2"/>
                      <a:pt x="15" y="2"/>
                      <a:pt x="16" y="3"/>
                    </a:cubicBezTo>
                    <a:cubicBezTo>
                      <a:pt x="18" y="7"/>
                      <a:pt x="17" y="9"/>
                      <a:pt x="16" y="11"/>
                    </a:cubicBezTo>
                    <a:cubicBezTo>
                      <a:pt x="16" y="12"/>
                      <a:pt x="15" y="14"/>
                      <a:pt x="15" y="16"/>
                    </a:cubicBezTo>
                    <a:cubicBezTo>
                      <a:pt x="15" y="20"/>
                      <a:pt x="14" y="22"/>
                      <a:pt x="13" y="23"/>
                    </a:cubicBezTo>
                    <a:cubicBezTo>
                      <a:pt x="12" y="24"/>
                      <a:pt x="12" y="25"/>
                      <a:pt x="12" y="26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0" y="31"/>
                      <a:pt x="7" y="31"/>
                      <a:pt x="4" y="32"/>
                    </a:cubicBezTo>
                    <a:cubicBezTo>
                      <a:pt x="3" y="32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2" name="Freeform 1133"/>
              <p:cNvSpPr>
                <a:spLocks/>
              </p:cNvSpPr>
              <p:nvPr/>
            </p:nvSpPr>
            <p:spPr bwMode="auto">
              <a:xfrm>
                <a:off x="4688" y="1936"/>
                <a:ext cx="21" cy="16"/>
              </a:xfrm>
              <a:custGeom>
                <a:avLst/>
                <a:gdLst>
                  <a:gd name="T0" fmla="*/ 15 w 22"/>
                  <a:gd name="T1" fmla="*/ 1 h 17"/>
                  <a:gd name="T2" fmla="*/ 7 w 22"/>
                  <a:gd name="T3" fmla="*/ 5 h 17"/>
                  <a:gd name="T4" fmla="*/ 2 w 22"/>
                  <a:gd name="T5" fmla="*/ 6 h 17"/>
                  <a:gd name="T6" fmla="*/ 0 w 22"/>
                  <a:gd name="T7" fmla="*/ 11 h 17"/>
                  <a:gd name="T8" fmla="*/ 1 w 22"/>
                  <a:gd name="T9" fmla="*/ 17 h 17"/>
                  <a:gd name="T10" fmla="*/ 3 w 22"/>
                  <a:gd name="T11" fmla="*/ 17 h 17"/>
                  <a:gd name="T12" fmla="*/ 5 w 22"/>
                  <a:gd name="T13" fmla="*/ 15 h 17"/>
                  <a:gd name="T14" fmla="*/ 13 w 22"/>
                  <a:gd name="T15" fmla="*/ 9 h 17"/>
                  <a:gd name="T16" fmla="*/ 17 w 22"/>
                  <a:gd name="T17" fmla="*/ 10 h 17"/>
                  <a:gd name="T18" fmla="*/ 20 w 22"/>
                  <a:gd name="T19" fmla="*/ 8 h 17"/>
                  <a:gd name="T20" fmla="*/ 22 w 22"/>
                  <a:gd name="T21" fmla="*/ 2 h 17"/>
                  <a:gd name="T22" fmla="*/ 18 w 22"/>
                  <a:gd name="T23" fmla="*/ 0 h 17"/>
                  <a:gd name="T24" fmla="*/ 15 w 22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7">
                    <a:moveTo>
                      <a:pt x="15" y="1"/>
                    </a:moveTo>
                    <a:cubicBezTo>
                      <a:pt x="13" y="5"/>
                      <a:pt x="10" y="5"/>
                      <a:pt x="7" y="5"/>
                    </a:cubicBezTo>
                    <a:cubicBezTo>
                      <a:pt x="6" y="5"/>
                      <a:pt x="4" y="5"/>
                      <a:pt x="2" y="6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4"/>
                      <a:pt x="1" y="17"/>
                      <a:pt x="1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5" y="15"/>
                    </a:cubicBezTo>
                    <a:cubicBezTo>
                      <a:pt x="6" y="12"/>
                      <a:pt x="9" y="9"/>
                      <a:pt x="13" y="9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8" y="10"/>
                      <a:pt x="19" y="10"/>
                      <a:pt x="20" y="8"/>
                    </a:cubicBezTo>
                    <a:cubicBezTo>
                      <a:pt x="21" y="6"/>
                      <a:pt x="22" y="4"/>
                      <a:pt x="22" y="2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16" y="0"/>
                      <a:pt x="15" y="1"/>
                      <a:pt x="15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3" name="Freeform 1134"/>
              <p:cNvSpPr>
                <a:spLocks/>
              </p:cNvSpPr>
              <p:nvPr/>
            </p:nvSpPr>
            <p:spPr bwMode="auto">
              <a:xfrm>
                <a:off x="4068" y="1681"/>
                <a:ext cx="641" cy="415"/>
              </a:xfrm>
              <a:custGeom>
                <a:avLst/>
                <a:gdLst>
                  <a:gd name="T0" fmla="*/ 478 w 671"/>
                  <a:gd name="T1" fmla="*/ 83 h 435"/>
                  <a:gd name="T2" fmla="*/ 464 w 671"/>
                  <a:gd name="T3" fmla="*/ 113 h 435"/>
                  <a:gd name="T4" fmla="*/ 408 w 671"/>
                  <a:gd name="T5" fmla="*/ 147 h 435"/>
                  <a:gd name="T6" fmla="*/ 338 w 671"/>
                  <a:gd name="T7" fmla="*/ 171 h 435"/>
                  <a:gd name="T8" fmla="*/ 299 w 671"/>
                  <a:gd name="T9" fmla="*/ 162 h 435"/>
                  <a:gd name="T10" fmla="*/ 242 w 671"/>
                  <a:gd name="T11" fmla="*/ 157 h 435"/>
                  <a:gd name="T12" fmla="*/ 237 w 671"/>
                  <a:gd name="T13" fmla="*/ 155 h 435"/>
                  <a:gd name="T14" fmla="*/ 206 w 671"/>
                  <a:gd name="T15" fmla="*/ 124 h 435"/>
                  <a:gd name="T16" fmla="*/ 155 w 671"/>
                  <a:gd name="T17" fmla="*/ 73 h 435"/>
                  <a:gd name="T18" fmla="*/ 151 w 671"/>
                  <a:gd name="T19" fmla="*/ 68 h 435"/>
                  <a:gd name="T20" fmla="*/ 145 w 671"/>
                  <a:gd name="T21" fmla="*/ 63 h 435"/>
                  <a:gd name="T22" fmla="*/ 113 w 671"/>
                  <a:gd name="T23" fmla="*/ 96 h 435"/>
                  <a:gd name="T24" fmla="*/ 82 w 671"/>
                  <a:gd name="T25" fmla="*/ 121 h 435"/>
                  <a:gd name="T26" fmla="*/ 72 w 671"/>
                  <a:gd name="T27" fmla="*/ 159 h 435"/>
                  <a:gd name="T28" fmla="*/ 56 w 671"/>
                  <a:gd name="T29" fmla="*/ 171 h 435"/>
                  <a:gd name="T30" fmla="*/ 43 w 671"/>
                  <a:gd name="T31" fmla="*/ 180 h 435"/>
                  <a:gd name="T32" fmla="*/ 17 w 671"/>
                  <a:gd name="T33" fmla="*/ 185 h 435"/>
                  <a:gd name="T34" fmla="*/ 0 w 671"/>
                  <a:gd name="T35" fmla="*/ 198 h 435"/>
                  <a:gd name="T36" fmla="*/ 15 w 671"/>
                  <a:gd name="T37" fmla="*/ 229 h 435"/>
                  <a:gd name="T38" fmla="*/ 43 w 671"/>
                  <a:gd name="T39" fmla="*/ 248 h 435"/>
                  <a:gd name="T40" fmla="*/ 51 w 671"/>
                  <a:gd name="T41" fmla="*/ 244 h 435"/>
                  <a:gd name="T42" fmla="*/ 60 w 671"/>
                  <a:gd name="T43" fmla="*/ 271 h 435"/>
                  <a:gd name="T44" fmla="*/ 52 w 671"/>
                  <a:gd name="T45" fmla="*/ 291 h 435"/>
                  <a:gd name="T46" fmla="*/ 76 w 671"/>
                  <a:gd name="T47" fmla="*/ 315 h 435"/>
                  <a:gd name="T48" fmla="*/ 80 w 671"/>
                  <a:gd name="T49" fmla="*/ 316 h 435"/>
                  <a:gd name="T50" fmla="*/ 153 w 671"/>
                  <a:gd name="T51" fmla="*/ 345 h 435"/>
                  <a:gd name="T52" fmla="*/ 163 w 671"/>
                  <a:gd name="T53" fmla="*/ 348 h 435"/>
                  <a:gd name="T54" fmla="*/ 185 w 671"/>
                  <a:gd name="T55" fmla="*/ 343 h 435"/>
                  <a:gd name="T56" fmla="*/ 196 w 671"/>
                  <a:gd name="T57" fmla="*/ 345 h 435"/>
                  <a:gd name="T58" fmla="*/ 216 w 671"/>
                  <a:gd name="T59" fmla="*/ 330 h 435"/>
                  <a:gd name="T60" fmla="*/ 245 w 671"/>
                  <a:gd name="T61" fmla="*/ 338 h 435"/>
                  <a:gd name="T62" fmla="*/ 266 w 671"/>
                  <a:gd name="T63" fmla="*/ 359 h 435"/>
                  <a:gd name="T64" fmla="*/ 274 w 671"/>
                  <a:gd name="T65" fmla="*/ 410 h 435"/>
                  <a:gd name="T66" fmla="*/ 289 w 671"/>
                  <a:gd name="T67" fmla="*/ 420 h 435"/>
                  <a:gd name="T68" fmla="*/ 299 w 671"/>
                  <a:gd name="T69" fmla="*/ 411 h 435"/>
                  <a:gd name="T70" fmla="*/ 310 w 671"/>
                  <a:gd name="T71" fmla="*/ 408 h 435"/>
                  <a:gd name="T72" fmla="*/ 343 w 671"/>
                  <a:gd name="T73" fmla="*/ 402 h 435"/>
                  <a:gd name="T74" fmla="*/ 369 w 671"/>
                  <a:gd name="T75" fmla="*/ 422 h 435"/>
                  <a:gd name="T76" fmla="*/ 390 w 671"/>
                  <a:gd name="T77" fmla="*/ 429 h 435"/>
                  <a:gd name="T78" fmla="*/ 465 w 671"/>
                  <a:gd name="T79" fmla="*/ 403 h 435"/>
                  <a:gd name="T80" fmla="*/ 499 w 671"/>
                  <a:gd name="T81" fmla="*/ 373 h 435"/>
                  <a:gd name="T82" fmla="*/ 521 w 671"/>
                  <a:gd name="T83" fmla="*/ 333 h 435"/>
                  <a:gd name="T84" fmla="*/ 525 w 671"/>
                  <a:gd name="T85" fmla="*/ 308 h 435"/>
                  <a:gd name="T86" fmla="*/ 513 w 671"/>
                  <a:gd name="T87" fmla="*/ 283 h 435"/>
                  <a:gd name="T88" fmla="*/ 509 w 671"/>
                  <a:gd name="T89" fmla="*/ 241 h 435"/>
                  <a:gd name="T90" fmla="*/ 510 w 671"/>
                  <a:gd name="T91" fmla="*/ 226 h 435"/>
                  <a:gd name="T92" fmla="*/ 487 w 671"/>
                  <a:gd name="T93" fmla="*/ 201 h 435"/>
                  <a:gd name="T94" fmla="*/ 523 w 671"/>
                  <a:gd name="T95" fmla="*/ 201 h 435"/>
                  <a:gd name="T96" fmla="*/ 555 w 671"/>
                  <a:gd name="T97" fmla="*/ 187 h 435"/>
                  <a:gd name="T98" fmla="*/ 597 w 671"/>
                  <a:gd name="T99" fmla="*/ 166 h 435"/>
                  <a:gd name="T100" fmla="*/ 630 w 671"/>
                  <a:gd name="T101" fmla="*/ 152 h 435"/>
                  <a:gd name="T102" fmla="*/ 636 w 671"/>
                  <a:gd name="T103" fmla="*/ 121 h 435"/>
                  <a:gd name="T104" fmla="*/ 664 w 671"/>
                  <a:gd name="T105" fmla="*/ 102 h 435"/>
                  <a:gd name="T106" fmla="*/ 658 w 671"/>
                  <a:gd name="T107" fmla="*/ 81 h 435"/>
                  <a:gd name="T108" fmla="*/ 626 w 671"/>
                  <a:gd name="T109" fmla="*/ 70 h 435"/>
                  <a:gd name="T110" fmla="*/ 591 w 671"/>
                  <a:gd name="T111" fmla="*/ 49 h 435"/>
                  <a:gd name="T112" fmla="*/ 553 w 671"/>
                  <a:gd name="T113" fmla="*/ 2 h 435"/>
                  <a:gd name="T114" fmla="*/ 511 w 671"/>
                  <a:gd name="T115" fmla="*/ 8 h 435"/>
                  <a:gd name="T116" fmla="*/ 493 w 671"/>
                  <a:gd name="T117" fmla="*/ 53 h 435"/>
                  <a:gd name="T118" fmla="*/ 476 w 671"/>
                  <a:gd name="T119" fmla="*/ 59 h 435"/>
                  <a:gd name="T120" fmla="*/ 461 w 671"/>
                  <a:gd name="T121" fmla="*/ 71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1" h="435">
                    <a:moveTo>
                      <a:pt x="461" y="71"/>
                    </a:moveTo>
                    <a:cubicBezTo>
                      <a:pt x="461" y="77"/>
                      <a:pt x="461" y="77"/>
                      <a:pt x="461" y="77"/>
                    </a:cubicBezTo>
                    <a:cubicBezTo>
                      <a:pt x="459" y="78"/>
                      <a:pt x="459" y="78"/>
                      <a:pt x="459" y="78"/>
                    </a:cubicBezTo>
                    <a:cubicBezTo>
                      <a:pt x="459" y="78"/>
                      <a:pt x="458" y="78"/>
                      <a:pt x="458" y="79"/>
                    </a:cubicBezTo>
                    <a:cubicBezTo>
                      <a:pt x="458" y="79"/>
                      <a:pt x="458" y="79"/>
                      <a:pt x="459" y="80"/>
                    </a:cubicBezTo>
                    <a:cubicBezTo>
                      <a:pt x="460" y="82"/>
                      <a:pt x="461" y="82"/>
                      <a:pt x="461" y="82"/>
                    </a:cubicBezTo>
                    <a:cubicBezTo>
                      <a:pt x="462" y="82"/>
                      <a:pt x="462" y="82"/>
                      <a:pt x="463" y="81"/>
                    </a:cubicBezTo>
                    <a:cubicBezTo>
                      <a:pt x="464" y="81"/>
                      <a:pt x="466" y="80"/>
                      <a:pt x="469" y="80"/>
                    </a:cubicBezTo>
                    <a:cubicBezTo>
                      <a:pt x="472" y="80"/>
                      <a:pt x="475" y="82"/>
                      <a:pt x="477" y="82"/>
                    </a:cubicBezTo>
                    <a:cubicBezTo>
                      <a:pt x="477" y="83"/>
                      <a:pt x="478" y="83"/>
                      <a:pt x="478" y="83"/>
                    </a:cubicBezTo>
                    <a:cubicBezTo>
                      <a:pt x="479" y="80"/>
                      <a:pt x="483" y="78"/>
                      <a:pt x="486" y="78"/>
                    </a:cubicBezTo>
                    <a:cubicBezTo>
                      <a:pt x="488" y="78"/>
                      <a:pt x="491" y="79"/>
                      <a:pt x="492" y="81"/>
                    </a:cubicBezTo>
                    <a:cubicBezTo>
                      <a:pt x="493" y="83"/>
                      <a:pt x="496" y="85"/>
                      <a:pt x="498" y="86"/>
                    </a:cubicBezTo>
                    <a:cubicBezTo>
                      <a:pt x="503" y="91"/>
                      <a:pt x="508" y="95"/>
                      <a:pt x="507" y="98"/>
                    </a:cubicBezTo>
                    <a:cubicBezTo>
                      <a:pt x="507" y="100"/>
                      <a:pt x="506" y="102"/>
                      <a:pt x="500" y="102"/>
                    </a:cubicBezTo>
                    <a:cubicBezTo>
                      <a:pt x="498" y="102"/>
                      <a:pt x="496" y="102"/>
                      <a:pt x="493" y="101"/>
                    </a:cubicBezTo>
                    <a:cubicBezTo>
                      <a:pt x="491" y="100"/>
                      <a:pt x="489" y="101"/>
                      <a:pt x="486" y="102"/>
                    </a:cubicBezTo>
                    <a:cubicBezTo>
                      <a:pt x="484" y="103"/>
                      <a:pt x="481" y="104"/>
                      <a:pt x="479" y="104"/>
                    </a:cubicBezTo>
                    <a:cubicBezTo>
                      <a:pt x="476" y="104"/>
                      <a:pt x="471" y="105"/>
                      <a:pt x="467" y="109"/>
                    </a:cubicBezTo>
                    <a:cubicBezTo>
                      <a:pt x="465" y="111"/>
                      <a:pt x="465" y="112"/>
                      <a:pt x="464" y="113"/>
                    </a:cubicBezTo>
                    <a:cubicBezTo>
                      <a:pt x="462" y="116"/>
                      <a:pt x="461" y="119"/>
                      <a:pt x="455" y="119"/>
                    </a:cubicBezTo>
                    <a:cubicBezTo>
                      <a:pt x="454" y="119"/>
                      <a:pt x="453" y="119"/>
                      <a:pt x="452" y="120"/>
                    </a:cubicBezTo>
                    <a:cubicBezTo>
                      <a:pt x="448" y="120"/>
                      <a:pt x="445" y="120"/>
                      <a:pt x="440" y="124"/>
                    </a:cubicBezTo>
                    <a:cubicBezTo>
                      <a:pt x="436" y="126"/>
                      <a:pt x="432" y="128"/>
                      <a:pt x="428" y="128"/>
                    </a:cubicBezTo>
                    <a:cubicBezTo>
                      <a:pt x="424" y="128"/>
                      <a:pt x="420" y="126"/>
                      <a:pt x="419" y="126"/>
                    </a:cubicBezTo>
                    <a:cubicBezTo>
                      <a:pt x="419" y="125"/>
                      <a:pt x="417" y="125"/>
                      <a:pt x="416" y="125"/>
                    </a:cubicBezTo>
                    <a:cubicBezTo>
                      <a:pt x="414" y="125"/>
                      <a:pt x="412" y="126"/>
                      <a:pt x="411" y="128"/>
                    </a:cubicBezTo>
                    <a:cubicBezTo>
                      <a:pt x="410" y="129"/>
                      <a:pt x="411" y="130"/>
                      <a:pt x="412" y="132"/>
                    </a:cubicBezTo>
                    <a:cubicBezTo>
                      <a:pt x="413" y="134"/>
                      <a:pt x="415" y="137"/>
                      <a:pt x="414" y="140"/>
                    </a:cubicBezTo>
                    <a:cubicBezTo>
                      <a:pt x="414" y="144"/>
                      <a:pt x="411" y="146"/>
                      <a:pt x="408" y="147"/>
                    </a:cubicBezTo>
                    <a:cubicBezTo>
                      <a:pt x="405" y="148"/>
                      <a:pt x="402" y="149"/>
                      <a:pt x="400" y="152"/>
                    </a:cubicBezTo>
                    <a:cubicBezTo>
                      <a:pt x="394" y="159"/>
                      <a:pt x="383" y="162"/>
                      <a:pt x="378" y="161"/>
                    </a:cubicBezTo>
                    <a:cubicBezTo>
                      <a:pt x="377" y="161"/>
                      <a:pt x="376" y="161"/>
                      <a:pt x="375" y="161"/>
                    </a:cubicBezTo>
                    <a:cubicBezTo>
                      <a:pt x="373" y="160"/>
                      <a:pt x="369" y="160"/>
                      <a:pt x="365" y="160"/>
                    </a:cubicBezTo>
                    <a:cubicBezTo>
                      <a:pt x="360" y="160"/>
                      <a:pt x="357" y="160"/>
                      <a:pt x="354" y="162"/>
                    </a:cubicBezTo>
                    <a:cubicBezTo>
                      <a:pt x="350" y="164"/>
                      <a:pt x="346" y="166"/>
                      <a:pt x="343" y="168"/>
                    </a:cubicBezTo>
                    <a:cubicBezTo>
                      <a:pt x="343" y="168"/>
                      <a:pt x="342" y="169"/>
                      <a:pt x="341" y="169"/>
                    </a:cubicBezTo>
                    <a:cubicBezTo>
                      <a:pt x="341" y="170"/>
                      <a:pt x="340" y="170"/>
                      <a:pt x="339" y="170"/>
                    </a:cubicBezTo>
                    <a:cubicBezTo>
                      <a:pt x="339" y="170"/>
                      <a:pt x="339" y="171"/>
                      <a:pt x="339" y="171"/>
                    </a:cubicBezTo>
                    <a:cubicBezTo>
                      <a:pt x="338" y="171"/>
                      <a:pt x="338" y="171"/>
                      <a:pt x="338" y="171"/>
                    </a:cubicBezTo>
                    <a:cubicBezTo>
                      <a:pt x="337" y="172"/>
                      <a:pt x="337" y="172"/>
                      <a:pt x="336" y="172"/>
                    </a:cubicBezTo>
                    <a:cubicBezTo>
                      <a:pt x="336" y="172"/>
                      <a:pt x="336" y="172"/>
                      <a:pt x="335" y="172"/>
                    </a:cubicBezTo>
                    <a:cubicBezTo>
                      <a:pt x="335" y="172"/>
                      <a:pt x="334" y="172"/>
                      <a:pt x="334" y="172"/>
                    </a:cubicBezTo>
                    <a:cubicBezTo>
                      <a:pt x="334" y="172"/>
                      <a:pt x="334" y="172"/>
                      <a:pt x="334" y="172"/>
                    </a:cubicBezTo>
                    <a:cubicBezTo>
                      <a:pt x="333" y="172"/>
                      <a:pt x="333" y="172"/>
                      <a:pt x="333" y="172"/>
                    </a:cubicBezTo>
                    <a:cubicBezTo>
                      <a:pt x="331" y="172"/>
                      <a:pt x="329" y="171"/>
                      <a:pt x="328" y="169"/>
                    </a:cubicBezTo>
                    <a:cubicBezTo>
                      <a:pt x="327" y="168"/>
                      <a:pt x="327" y="168"/>
                      <a:pt x="325" y="168"/>
                    </a:cubicBezTo>
                    <a:cubicBezTo>
                      <a:pt x="319" y="169"/>
                      <a:pt x="316" y="167"/>
                      <a:pt x="312" y="165"/>
                    </a:cubicBezTo>
                    <a:cubicBezTo>
                      <a:pt x="311" y="164"/>
                      <a:pt x="310" y="164"/>
                      <a:pt x="309" y="164"/>
                    </a:cubicBezTo>
                    <a:cubicBezTo>
                      <a:pt x="306" y="164"/>
                      <a:pt x="304" y="165"/>
                      <a:pt x="299" y="162"/>
                    </a:cubicBezTo>
                    <a:cubicBezTo>
                      <a:pt x="295" y="159"/>
                      <a:pt x="289" y="158"/>
                      <a:pt x="284" y="158"/>
                    </a:cubicBezTo>
                    <a:cubicBezTo>
                      <a:pt x="283" y="158"/>
                      <a:pt x="281" y="158"/>
                      <a:pt x="280" y="158"/>
                    </a:cubicBezTo>
                    <a:cubicBezTo>
                      <a:pt x="278" y="157"/>
                      <a:pt x="272" y="157"/>
                      <a:pt x="267" y="157"/>
                    </a:cubicBezTo>
                    <a:cubicBezTo>
                      <a:pt x="262" y="157"/>
                      <a:pt x="256" y="157"/>
                      <a:pt x="253" y="157"/>
                    </a:cubicBezTo>
                    <a:cubicBezTo>
                      <a:pt x="251" y="157"/>
                      <a:pt x="249" y="157"/>
                      <a:pt x="246" y="157"/>
                    </a:cubicBezTo>
                    <a:cubicBezTo>
                      <a:pt x="245" y="157"/>
                      <a:pt x="244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39" y="157"/>
                      <a:pt x="239" y="157"/>
                      <a:pt x="239" y="157"/>
                    </a:cubicBezTo>
                    <a:cubicBezTo>
                      <a:pt x="239" y="156"/>
                      <a:pt x="239" y="156"/>
                      <a:pt x="239" y="156"/>
                    </a:cubicBezTo>
                    <a:cubicBezTo>
                      <a:pt x="239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7" y="155"/>
                    </a:cubicBezTo>
                    <a:cubicBezTo>
                      <a:pt x="237" y="155"/>
                      <a:pt x="237" y="155"/>
                      <a:pt x="237" y="155"/>
                    </a:cubicBezTo>
                    <a:cubicBezTo>
                      <a:pt x="237" y="155"/>
                      <a:pt x="237" y="154"/>
                      <a:pt x="237" y="154"/>
                    </a:cubicBezTo>
                    <a:cubicBezTo>
                      <a:pt x="237" y="153"/>
                      <a:pt x="236" y="152"/>
                      <a:pt x="235" y="151"/>
                    </a:cubicBezTo>
                    <a:cubicBezTo>
                      <a:pt x="233" y="149"/>
                      <a:pt x="231" y="147"/>
                      <a:pt x="230" y="142"/>
                    </a:cubicBezTo>
                    <a:cubicBezTo>
                      <a:pt x="229" y="136"/>
                      <a:pt x="226" y="135"/>
                      <a:pt x="223" y="134"/>
                    </a:cubicBezTo>
                    <a:cubicBezTo>
                      <a:pt x="221" y="134"/>
                      <a:pt x="219" y="132"/>
                      <a:pt x="218" y="131"/>
                    </a:cubicBezTo>
                    <a:cubicBezTo>
                      <a:pt x="217" y="130"/>
                      <a:pt x="217" y="130"/>
                      <a:pt x="216" y="129"/>
                    </a:cubicBezTo>
                    <a:cubicBezTo>
                      <a:pt x="215" y="129"/>
                      <a:pt x="214" y="128"/>
                      <a:pt x="213" y="127"/>
                    </a:cubicBezTo>
                    <a:cubicBezTo>
                      <a:pt x="212" y="126"/>
                      <a:pt x="210" y="124"/>
                      <a:pt x="208" y="124"/>
                    </a:cubicBezTo>
                    <a:cubicBezTo>
                      <a:pt x="207" y="124"/>
                      <a:pt x="207" y="124"/>
                      <a:pt x="206" y="124"/>
                    </a:cubicBezTo>
                    <a:cubicBezTo>
                      <a:pt x="200" y="124"/>
                      <a:pt x="184" y="122"/>
                      <a:pt x="181" y="117"/>
                    </a:cubicBezTo>
                    <a:cubicBezTo>
                      <a:pt x="179" y="114"/>
                      <a:pt x="180" y="111"/>
                      <a:pt x="182" y="110"/>
                    </a:cubicBezTo>
                    <a:cubicBezTo>
                      <a:pt x="182" y="109"/>
                      <a:pt x="183" y="108"/>
                      <a:pt x="183" y="107"/>
                    </a:cubicBezTo>
                    <a:cubicBezTo>
                      <a:pt x="183" y="105"/>
                      <a:pt x="183" y="103"/>
                      <a:pt x="184" y="101"/>
                    </a:cubicBezTo>
                    <a:cubicBezTo>
                      <a:pt x="184" y="100"/>
                      <a:pt x="185" y="98"/>
                      <a:pt x="184" y="97"/>
                    </a:cubicBezTo>
                    <a:cubicBezTo>
                      <a:pt x="182" y="96"/>
                      <a:pt x="178" y="91"/>
                      <a:pt x="178" y="87"/>
                    </a:cubicBezTo>
                    <a:cubicBezTo>
                      <a:pt x="177" y="85"/>
                      <a:pt x="173" y="81"/>
                      <a:pt x="170" y="81"/>
                    </a:cubicBezTo>
                    <a:cubicBezTo>
                      <a:pt x="165" y="81"/>
                      <a:pt x="162" y="78"/>
                      <a:pt x="159" y="75"/>
                    </a:cubicBezTo>
                    <a:cubicBezTo>
                      <a:pt x="158" y="74"/>
                      <a:pt x="157" y="74"/>
                      <a:pt x="156" y="74"/>
                    </a:cubicBezTo>
                    <a:cubicBezTo>
                      <a:pt x="156" y="73"/>
                      <a:pt x="156" y="73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3"/>
                      <a:pt x="155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3" y="71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53" y="71"/>
                      <a:pt x="153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9"/>
                    </a:cubicBezTo>
                    <a:cubicBezTo>
                      <a:pt x="152" y="69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1" y="67"/>
                      <a:pt x="151" y="67"/>
                      <a:pt x="151" y="67"/>
                    </a:cubicBezTo>
                    <a:cubicBezTo>
                      <a:pt x="151" y="67"/>
                      <a:pt x="150" y="66"/>
                      <a:pt x="150" y="66"/>
                    </a:cubicBezTo>
                    <a:cubicBezTo>
                      <a:pt x="150" y="66"/>
                      <a:pt x="150" y="65"/>
                      <a:pt x="150" y="65"/>
                    </a:cubicBezTo>
                    <a:cubicBezTo>
                      <a:pt x="150" y="65"/>
                      <a:pt x="150" y="64"/>
                      <a:pt x="150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8" y="63"/>
                      <a:pt x="148" y="63"/>
                      <a:pt x="147" y="63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6" y="63"/>
                      <a:pt x="146" y="63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4" y="63"/>
                      <a:pt x="144" y="64"/>
                      <a:pt x="144" y="64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71"/>
                      <a:pt x="140" y="75"/>
                      <a:pt x="135" y="75"/>
                    </a:cubicBezTo>
                    <a:cubicBezTo>
                      <a:pt x="133" y="75"/>
                      <a:pt x="130" y="77"/>
                      <a:pt x="130" y="82"/>
                    </a:cubicBezTo>
                    <a:cubicBezTo>
                      <a:pt x="130" y="84"/>
                      <a:pt x="131" y="85"/>
                      <a:pt x="131" y="86"/>
                    </a:cubicBezTo>
                    <a:cubicBezTo>
                      <a:pt x="132" y="88"/>
                      <a:pt x="133" y="89"/>
                      <a:pt x="131" y="92"/>
                    </a:cubicBezTo>
                    <a:cubicBezTo>
                      <a:pt x="129" y="94"/>
                      <a:pt x="124" y="97"/>
                      <a:pt x="120" y="97"/>
                    </a:cubicBezTo>
                    <a:cubicBezTo>
                      <a:pt x="120" y="97"/>
                      <a:pt x="119" y="97"/>
                      <a:pt x="118" y="96"/>
                    </a:cubicBezTo>
                    <a:cubicBezTo>
                      <a:pt x="117" y="96"/>
                      <a:pt x="115" y="96"/>
                      <a:pt x="113" y="96"/>
                    </a:cubicBezTo>
                    <a:cubicBezTo>
                      <a:pt x="111" y="96"/>
                      <a:pt x="110" y="96"/>
                      <a:pt x="108" y="95"/>
                    </a:cubicBezTo>
                    <a:cubicBezTo>
                      <a:pt x="107" y="95"/>
                      <a:pt x="105" y="94"/>
                      <a:pt x="104" y="94"/>
                    </a:cubicBezTo>
                    <a:cubicBezTo>
                      <a:pt x="104" y="94"/>
                      <a:pt x="103" y="93"/>
                      <a:pt x="103" y="93"/>
                    </a:cubicBezTo>
                    <a:cubicBezTo>
                      <a:pt x="103" y="93"/>
                      <a:pt x="103" y="94"/>
                      <a:pt x="103" y="94"/>
                    </a:cubicBezTo>
                    <a:cubicBezTo>
                      <a:pt x="102" y="96"/>
                      <a:pt x="101" y="99"/>
                      <a:pt x="100" y="103"/>
                    </a:cubicBezTo>
                    <a:cubicBezTo>
                      <a:pt x="98" y="106"/>
                      <a:pt x="96" y="112"/>
                      <a:pt x="96" y="114"/>
                    </a:cubicBezTo>
                    <a:cubicBezTo>
                      <a:pt x="97" y="116"/>
                      <a:pt x="99" y="118"/>
                      <a:pt x="98" y="120"/>
                    </a:cubicBezTo>
                    <a:cubicBezTo>
                      <a:pt x="98" y="121"/>
                      <a:pt x="97" y="122"/>
                      <a:pt x="94" y="122"/>
                    </a:cubicBezTo>
                    <a:cubicBezTo>
                      <a:pt x="89" y="122"/>
                      <a:pt x="86" y="122"/>
                      <a:pt x="85" y="120"/>
                    </a:cubicBezTo>
                    <a:cubicBezTo>
                      <a:pt x="84" y="120"/>
                      <a:pt x="83" y="121"/>
                      <a:pt x="82" y="121"/>
                    </a:cubicBezTo>
                    <a:cubicBezTo>
                      <a:pt x="80" y="122"/>
                      <a:pt x="78" y="123"/>
                      <a:pt x="76" y="123"/>
                    </a:cubicBezTo>
                    <a:cubicBezTo>
                      <a:pt x="75" y="123"/>
                      <a:pt x="72" y="123"/>
                      <a:pt x="71" y="124"/>
                    </a:cubicBezTo>
                    <a:cubicBezTo>
                      <a:pt x="73" y="126"/>
                      <a:pt x="73" y="130"/>
                      <a:pt x="73" y="135"/>
                    </a:cubicBezTo>
                    <a:cubicBezTo>
                      <a:pt x="73" y="135"/>
                      <a:pt x="75" y="137"/>
                      <a:pt x="75" y="139"/>
                    </a:cubicBezTo>
                    <a:cubicBezTo>
                      <a:pt x="77" y="143"/>
                      <a:pt x="79" y="146"/>
                      <a:pt x="78" y="148"/>
                    </a:cubicBezTo>
                    <a:cubicBezTo>
                      <a:pt x="77" y="149"/>
                      <a:pt x="76" y="150"/>
                      <a:pt x="75" y="152"/>
                    </a:cubicBezTo>
                    <a:cubicBezTo>
                      <a:pt x="73" y="153"/>
                      <a:pt x="72" y="155"/>
                      <a:pt x="72" y="156"/>
                    </a:cubicBezTo>
                    <a:cubicBezTo>
                      <a:pt x="72" y="157"/>
                      <a:pt x="72" y="157"/>
                      <a:pt x="72" y="158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4"/>
                      <a:pt x="70" y="164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69" y="165"/>
                      <a:pt x="69" y="165"/>
                      <a:pt x="69" y="165"/>
                    </a:cubicBezTo>
                    <a:cubicBezTo>
                      <a:pt x="67" y="166"/>
                      <a:pt x="63" y="168"/>
                      <a:pt x="60" y="169"/>
                    </a:cubicBezTo>
                    <a:cubicBezTo>
                      <a:pt x="59" y="170"/>
                      <a:pt x="58" y="171"/>
                      <a:pt x="56" y="171"/>
                    </a:cubicBezTo>
                    <a:cubicBezTo>
                      <a:pt x="54" y="172"/>
                      <a:pt x="53" y="172"/>
                      <a:pt x="52" y="174"/>
                    </a:cubicBezTo>
                    <a:cubicBezTo>
                      <a:pt x="52" y="175"/>
                      <a:pt x="51" y="176"/>
                      <a:pt x="49" y="178"/>
                    </a:cubicBezTo>
                    <a:cubicBezTo>
                      <a:pt x="49" y="178"/>
                      <a:pt x="49" y="178"/>
                      <a:pt x="49" y="178"/>
                    </a:cubicBezTo>
                    <a:cubicBezTo>
                      <a:pt x="49" y="178"/>
                      <a:pt x="48" y="178"/>
                      <a:pt x="48" y="178"/>
                    </a:cubicBezTo>
                    <a:cubicBezTo>
                      <a:pt x="48" y="178"/>
                      <a:pt x="48" y="178"/>
                      <a:pt x="48" y="179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7" y="179"/>
                      <a:pt x="46" y="179"/>
                      <a:pt x="46" y="179"/>
                    </a:cubicBezTo>
                    <a:cubicBezTo>
                      <a:pt x="46" y="179"/>
                      <a:pt x="46" y="179"/>
                      <a:pt x="45" y="180"/>
                    </a:cubicBezTo>
                    <a:cubicBezTo>
                      <a:pt x="45" y="180"/>
                      <a:pt x="45" y="180"/>
                      <a:pt x="44" y="180"/>
                    </a:cubicBezTo>
                    <a:cubicBezTo>
                      <a:pt x="44" y="180"/>
                      <a:pt x="44" y="180"/>
                      <a:pt x="43" y="180"/>
                    </a:cubicBezTo>
                    <a:cubicBezTo>
                      <a:pt x="43" y="180"/>
                      <a:pt x="43" y="180"/>
                      <a:pt x="43" y="180"/>
                    </a:cubicBezTo>
                    <a:cubicBezTo>
                      <a:pt x="42" y="180"/>
                      <a:pt x="42" y="180"/>
                      <a:pt x="41" y="180"/>
                    </a:cubicBezTo>
                    <a:cubicBezTo>
                      <a:pt x="40" y="180"/>
                      <a:pt x="40" y="180"/>
                      <a:pt x="40" y="180"/>
                    </a:cubicBezTo>
                    <a:cubicBezTo>
                      <a:pt x="39" y="179"/>
                      <a:pt x="38" y="179"/>
                      <a:pt x="37" y="179"/>
                    </a:cubicBezTo>
                    <a:cubicBezTo>
                      <a:pt x="36" y="179"/>
                      <a:pt x="35" y="179"/>
                      <a:pt x="33" y="182"/>
                    </a:cubicBezTo>
                    <a:cubicBezTo>
                      <a:pt x="30" y="185"/>
                      <a:pt x="29" y="185"/>
                      <a:pt x="27" y="186"/>
                    </a:cubicBezTo>
                    <a:cubicBezTo>
                      <a:pt x="27" y="186"/>
                      <a:pt x="26" y="186"/>
                      <a:pt x="26" y="187"/>
                    </a:cubicBezTo>
                    <a:cubicBezTo>
                      <a:pt x="25" y="187"/>
                      <a:pt x="24" y="188"/>
                      <a:pt x="23" y="188"/>
                    </a:cubicBezTo>
                    <a:cubicBezTo>
                      <a:pt x="21" y="188"/>
                      <a:pt x="19" y="187"/>
                      <a:pt x="18" y="186"/>
                    </a:cubicBezTo>
                    <a:cubicBezTo>
                      <a:pt x="18" y="185"/>
                      <a:pt x="17" y="185"/>
                      <a:pt x="17" y="185"/>
                    </a:cubicBezTo>
                    <a:cubicBezTo>
                      <a:pt x="16" y="185"/>
                      <a:pt x="15" y="185"/>
                      <a:pt x="15" y="186"/>
                    </a:cubicBezTo>
                    <a:cubicBezTo>
                      <a:pt x="13" y="186"/>
                      <a:pt x="12" y="187"/>
                      <a:pt x="11" y="187"/>
                    </a:cubicBezTo>
                    <a:cubicBezTo>
                      <a:pt x="10" y="187"/>
                      <a:pt x="9" y="188"/>
                      <a:pt x="9" y="188"/>
                    </a:cubicBezTo>
                    <a:cubicBezTo>
                      <a:pt x="8" y="189"/>
                      <a:pt x="7" y="191"/>
                      <a:pt x="5" y="191"/>
                    </a:cubicBezTo>
                    <a:cubicBezTo>
                      <a:pt x="4" y="191"/>
                      <a:pt x="3" y="191"/>
                      <a:pt x="3" y="192"/>
                    </a:cubicBezTo>
                    <a:cubicBezTo>
                      <a:pt x="2" y="192"/>
                      <a:pt x="2" y="192"/>
                      <a:pt x="1" y="192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1" y="193"/>
                      <a:pt x="1" y="194"/>
                      <a:pt x="1" y="195"/>
                    </a:cubicBezTo>
                    <a:cubicBezTo>
                      <a:pt x="1" y="195"/>
                      <a:pt x="1" y="195"/>
                      <a:pt x="1" y="196"/>
                    </a:cubicBezTo>
                    <a:cubicBezTo>
                      <a:pt x="1" y="196"/>
                      <a:pt x="0" y="197"/>
                      <a:pt x="0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1" y="206"/>
                      <a:pt x="1" y="206"/>
                      <a:pt x="1" y="206"/>
                    </a:cubicBezTo>
                    <a:cubicBezTo>
                      <a:pt x="5" y="207"/>
                      <a:pt x="10" y="210"/>
                      <a:pt x="12" y="213"/>
                    </a:cubicBezTo>
                    <a:cubicBezTo>
                      <a:pt x="12" y="213"/>
                      <a:pt x="12" y="214"/>
                      <a:pt x="12" y="214"/>
                    </a:cubicBezTo>
                    <a:cubicBezTo>
                      <a:pt x="13" y="215"/>
                      <a:pt x="13" y="215"/>
                      <a:pt x="13" y="216"/>
                    </a:cubicBezTo>
                    <a:cubicBezTo>
                      <a:pt x="13" y="216"/>
                      <a:pt x="13" y="216"/>
                      <a:pt x="13" y="216"/>
                    </a:cubicBezTo>
                    <a:cubicBezTo>
                      <a:pt x="13" y="216"/>
                      <a:pt x="13" y="217"/>
                      <a:pt x="13" y="217"/>
                    </a:cubicBezTo>
                    <a:cubicBezTo>
                      <a:pt x="13" y="221"/>
                      <a:pt x="14" y="226"/>
                      <a:pt x="14" y="228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6" y="230"/>
                      <a:pt x="17" y="231"/>
                      <a:pt x="18" y="232"/>
                    </a:cubicBezTo>
                    <a:cubicBezTo>
                      <a:pt x="23" y="235"/>
                      <a:pt x="25" y="236"/>
                      <a:pt x="25" y="238"/>
                    </a:cubicBezTo>
                    <a:cubicBezTo>
                      <a:pt x="25" y="239"/>
                      <a:pt x="25" y="243"/>
                      <a:pt x="29" y="245"/>
                    </a:cubicBezTo>
                    <a:cubicBezTo>
                      <a:pt x="30" y="245"/>
                      <a:pt x="32" y="246"/>
                      <a:pt x="33" y="246"/>
                    </a:cubicBezTo>
                    <a:cubicBezTo>
                      <a:pt x="33" y="247"/>
                      <a:pt x="33" y="247"/>
                      <a:pt x="34" y="247"/>
                    </a:cubicBezTo>
                    <a:cubicBezTo>
                      <a:pt x="34" y="247"/>
                      <a:pt x="35" y="248"/>
                      <a:pt x="36" y="248"/>
                    </a:cubicBezTo>
                    <a:cubicBezTo>
                      <a:pt x="36" y="248"/>
                      <a:pt x="36" y="248"/>
                      <a:pt x="36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9"/>
                      <a:pt x="44" y="249"/>
                    </a:cubicBezTo>
                    <a:cubicBezTo>
                      <a:pt x="44" y="249"/>
                      <a:pt x="45" y="249"/>
                      <a:pt x="45" y="248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46" y="247"/>
                      <a:pt x="46" y="247"/>
                      <a:pt x="46" y="247"/>
                    </a:cubicBezTo>
                    <a:cubicBezTo>
                      <a:pt x="47" y="247"/>
                      <a:pt x="47" y="247"/>
                      <a:pt x="47" y="246"/>
                    </a:cubicBezTo>
                    <a:cubicBezTo>
                      <a:pt x="47" y="246"/>
                      <a:pt x="48" y="246"/>
                      <a:pt x="49" y="245"/>
                    </a:cubicBezTo>
                    <a:cubicBezTo>
                      <a:pt x="49" y="245"/>
                      <a:pt x="49" y="245"/>
                      <a:pt x="49" y="245"/>
                    </a:cubicBezTo>
                    <a:cubicBezTo>
                      <a:pt x="50" y="245"/>
                      <a:pt x="50" y="245"/>
                      <a:pt x="51" y="244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52" y="244"/>
                      <a:pt x="52" y="244"/>
                      <a:pt x="53" y="243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54" y="243"/>
                      <a:pt x="54" y="243"/>
                      <a:pt x="55" y="243"/>
                    </a:cubicBezTo>
                    <a:cubicBezTo>
                      <a:pt x="55" y="243"/>
                      <a:pt x="55" y="243"/>
                      <a:pt x="55" y="243"/>
                    </a:cubicBezTo>
                    <a:cubicBezTo>
                      <a:pt x="56" y="243"/>
                      <a:pt x="57" y="243"/>
                      <a:pt x="57" y="243"/>
                    </a:cubicBezTo>
                    <a:cubicBezTo>
                      <a:pt x="58" y="243"/>
                      <a:pt x="58" y="243"/>
                      <a:pt x="58" y="243"/>
                    </a:cubicBezTo>
                    <a:cubicBezTo>
                      <a:pt x="62" y="243"/>
                      <a:pt x="69" y="248"/>
                      <a:pt x="71" y="252"/>
                    </a:cubicBezTo>
                    <a:cubicBezTo>
                      <a:pt x="72" y="254"/>
                      <a:pt x="73" y="255"/>
                      <a:pt x="72" y="256"/>
                    </a:cubicBezTo>
                    <a:cubicBezTo>
                      <a:pt x="71" y="259"/>
                      <a:pt x="64" y="270"/>
                      <a:pt x="60" y="271"/>
                    </a:cubicBezTo>
                    <a:cubicBezTo>
                      <a:pt x="59" y="271"/>
                      <a:pt x="58" y="271"/>
                      <a:pt x="58" y="271"/>
                    </a:cubicBezTo>
                    <a:cubicBezTo>
                      <a:pt x="57" y="271"/>
                      <a:pt x="57" y="271"/>
                      <a:pt x="57" y="271"/>
                    </a:cubicBezTo>
                    <a:cubicBezTo>
                      <a:pt x="57" y="271"/>
                      <a:pt x="56" y="271"/>
                      <a:pt x="56" y="271"/>
                    </a:cubicBezTo>
                    <a:cubicBezTo>
                      <a:pt x="56" y="272"/>
                      <a:pt x="56" y="273"/>
                      <a:pt x="56" y="273"/>
                    </a:cubicBezTo>
                    <a:cubicBezTo>
                      <a:pt x="56" y="274"/>
                      <a:pt x="57" y="276"/>
                      <a:pt x="58" y="277"/>
                    </a:cubicBezTo>
                    <a:cubicBezTo>
                      <a:pt x="59" y="279"/>
                      <a:pt x="61" y="280"/>
                      <a:pt x="62" y="282"/>
                    </a:cubicBezTo>
                    <a:cubicBezTo>
                      <a:pt x="63" y="284"/>
                      <a:pt x="63" y="286"/>
                      <a:pt x="62" y="287"/>
                    </a:cubicBezTo>
                    <a:cubicBezTo>
                      <a:pt x="60" y="290"/>
                      <a:pt x="55" y="291"/>
                      <a:pt x="52" y="289"/>
                    </a:cubicBezTo>
                    <a:cubicBezTo>
                      <a:pt x="52" y="289"/>
                      <a:pt x="52" y="289"/>
                      <a:pt x="52" y="289"/>
                    </a:cubicBezTo>
                    <a:cubicBezTo>
                      <a:pt x="52" y="289"/>
                      <a:pt x="52" y="290"/>
                      <a:pt x="52" y="291"/>
                    </a:cubicBezTo>
                    <a:cubicBezTo>
                      <a:pt x="53" y="292"/>
                      <a:pt x="53" y="294"/>
                      <a:pt x="54" y="296"/>
                    </a:cubicBezTo>
                    <a:cubicBezTo>
                      <a:pt x="54" y="297"/>
                      <a:pt x="54" y="299"/>
                      <a:pt x="55" y="299"/>
                    </a:cubicBezTo>
                    <a:cubicBezTo>
                      <a:pt x="57" y="299"/>
                      <a:pt x="59" y="301"/>
                      <a:pt x="60" y="303"/>
                    </a:cubicBezTo>
                    <a:cubicBezTo>
                      <a:pt x="61" y="304"/>
                      <a:pt x="63" y="306"/>
                      <a:pt x="64" y="306"/>
                    </a:cubicBezTo>
                    <a:cubicBezTo>
                      <a:pt x="68" y="306"/>
                      <a:pt x="71" y="310"/>
                      <a:pt x="72" y="312"/>
                    </a:cubicBezTo>
                    <a:cubicBezTo>
                      <a:pt x="73" y="312"/>
                      <a:pt x="73" y="313"/>
                      <a:pt x="73" y="313"/>
                    </a:cubicBezTo>
                    <a:cubicBezTo>
                      <a:pt x="73" y="313"/>
                      <a:pt x="74" y="313"/>
                      <a:pt x="74" y="313"/>
                    </a:cubicBezTo>
                    <a:cubicBezTo>
                      <a:pt x="74" y="314"/>
                      <a:pt x="75" y="314"/>
                      <a:pt x="75" y="314"/>
                    </a:cubicBezTo>
                    <a:cubicBezTo>
                      <a:pt x="75" y="314"/>
                      <a:pt x="75" y="314"/>
                      <a:pt x="75" y="314"/>
                    </a:cubicBezTo>
                    <a:cubicBezTo>
                      <a:pt x="75" y="315"/>
                      <a:pt x="76" y="315"/>
                      <a:pt x="76" y="315"/>
                    </a:cubicBezTo>
                    <a:cubicBezTo>
                      <a:pt x="76" y="315"/>
                      <a:pt x="76" y="316"/>
                      <a:pt x="76" y="316"/>
                    </a:cubicBezTo>
                    <a:cubicBezTo>
                      <a:pt x="77" y="316"/>
                      <a:pt x="77" y="316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8" y="317"/>
                      <a:pt x="78" y="317"/>
                      <a:pt x="78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1" y="315"/>
                      <a:pt x="82" y="314"/>
                      <a:pt x="85" y="314"/>
                    </a:cubicBezTo>
                    <a:cubicBezTo>
                      <a:pt x="87" y="314"/>
                      <a:pt x="90" y="315"/>
                      <a:pt x="93" y="317"/>
                    </a:cubicBezTo>
                    <a:cubicBezTo>
                      <a:pt x="94" y="319"/>
                      <a:pt x="100" y="323"/>
                      <a:pt x="105" y="326"/>
                    </a:cubicBezTo>
                    <a:cubicBezTo>
                      <a:pt x="109" y="329"/>
                      <a:pt x="113" y="332"/>
                      <a:pt x="115" y="334"/>
                    </a:cubicBezTo>
                    <a:cubicBezTo>
                      <a:pt x="120" y="338"/>
                      <a:pt x="132" y="342"/>
                      <a:pt x="136" y="342"/>
                    </a:cubicBezTo>
                    <a:cubicBezTo>
                      <a:pt x="136" y="342"/>
                      <a:pt x="136" y="342"/>
                      <a:pt x="136" y="342"/>
                    </a:cubicBezTo>
                    <a:cubicBezTo>
                      <a:pt x="138" y="342"/>
                      <a:pt x="140" y="343"/>
                      <a:pt x="142" y="343"/>
                    </a:cubicBezTo>
                    <a:cubicBezTo>
                      <a:pt x="145" y="344"/>
                      <a:pt x="147" y="345"/>
                      <a:pt x="150" y="345"/>
                    </a:cubicBezTo>
                    <a:cubicBezTo>
                      <a:pt x="151" y="345"/>
                      <a:pt x="151" y="345"/>
                      <a:pt x="151" y="345"/>
                    </a:cubicBezTo>
                    <a:cubicBezTo>
                      <a:pt x="152" y="345"/>
                      <a:pt x="152" y="345"/>
                      <a:pt x="153" y="345"/>
                    </a:cubicBezTo>
                    <a:cubicBezTo>
                      <a:pt x="153" y="345"/>
                      <a:pt x="153" y="344"/>
                      <a:pt x="154" y="344"/>
                    </a:cubicBezTo>
                    <a:cubicBezTo>
                      <a:pt x="154" y="344"/>
                      <a:pt x="155" y="344"/>
                      <a:pt x="155" y="343"/>
                    </a:cubicBezTo>
                    <a:cubicBezTo>
                      <a:pt x="156" y="342"/>
                      <a:pt x="157" y="341"/>
                      <a:pt x="158" y="341"/>
                    </a:cubicBezTo>
                    <a:cubicBezTo>
                      <a:pt x="159" y="341"/>
                      <a:pt x="160" y="342"/>
                      <a:pt x="161" y="343"/>
                    </a:cubicBezTo>
                    <a:cubicBezTo>
                      <a:pt x="161" y="343"/>
                      <a:pt x="161" y="344"/>
                      <a:pt x="162" y="344"/>
                    </a:cubicBezTo>
                    <a:cubicBezTo>
                      <a:pt x="162" y="344"/>
                      <a:pt x="162" y="345"/>
                      <a:pt x="162" y="345"/>
                    </a:cubicBezTo>
                    <a:cubicBezTo>
                      <a:pt x="162" y="345"/>
                      <a:pt x="162" y="346"/>
                      <a:pt x="162" y="346"/>
                    </a:cubicBezTo>
                    <a:cubicBezTo>
                      <a:pt x="162" y="346"/>
                      <a:pt x="162" y="346"/>
                      <a:pt x="162" y="346"/>
                    </a:cubicBezTo>
                    <a:cubicBezTo>
                      <a:pt x="163" y="347"/>
                      <a:pt x="163" y="347"/>
                      <a:pt x="163" y="348"/>
                    </a:cubicBezTo>
                    <a:cubicBezTo>
                      <a:pt x="163" y="348"/>
                      <a:pt x="163" y="348"/>
                      <a:pt x="163" y="348"/>
                    </a:cubicBezTo>
                    <a:cubicBezTo>
                      <a:pt x="163" y="347"/>
                      <a:pt x="164" y="346"/>
                      <a:pt x="164" y="346"/>
                    </a:cubicBezTo>
                    <a:cubicBezTo>
                      <a:pt x="164" y="346"/>
                      <a:pt x="164" y="346"/>
                      <a:pt x="164" y="346"/>
                    </a:cubicBezTo>
                    <a:cubicBezTo>
                      <a:pt x="165" y="345"/>
                      <a:pt x="165" y="345"/>
                      <a:pt x="166" y="344"/>
                    </a:cubicBezTo>
                    <a:cubicBezTo>
                      <a:pt x="166" y="344"/>
                      <a:pt x="166" y="344"/>
                      <a:pt x="166" y="344"/>
                    </a:cubicBezTo>
                    <a:cubicBezTo>
                      <a:pt x="166" y="344"/>
                      <a:pt x="167" y="343"/>
                      <a:pt x="167" y="343"/>
                    </a:cubicBezTo>
                    <a:cubicBezTo>
                      <a:pt x="167" y="343"/>
                      <a:pt x="167" y="343"/>
                      <a:pt x="167" y="343"/>
                    </a:cubicBezTo>
                    <a:cubicBezTo>
                      <a:pt x="168" y="343"/>
                      <a:pt x="168" y="343"/>
                      <a:pt x="169" y="343"/>
                    </a:cubicBezTo>
                    <a:cubicBezTo>
                      <a:pt x="169" y="342"/>
                      <a:pt x="170" y="342"/>
                      <a:pt x="170" y="342"/>
                    </a:cubicBezTo>
                    <a:cubicBezTo>
                      <a:pt x="173" y="339"/>
                      <a:pt x="176" y="340"/>
                      <a:pt x="182" y="343"/>
                    </a:cubicBezTo>
                    <a:cubicBezTo>
                      <a:pt x="183" y="343"/>
                      <a:pt x="184" y="343"/>
                      <a:pt x="185" y="343"/>
                    </a:cubicBezTo>
                    <a:cubicBezTo>
                      <a:pt x="186" y="343"/>
                      <a:pt x="187" y="343"/>
                      <a:pt x="187" y="343"/>
                    </a:cubicBezTo>
                    <a:cubicBezTo>
                      <a:pt x="188" y="343"/>
                      <a:pt x="189" y="343"/>
                      <a:pt x="189" y="343"/>
                    </a:cubicBezTo>
                    <a:cubicBezTo>
                      <a:pt x="189" y="343"/>
                      <a:pt x="190" y="343"/>
                      <a:pt x="190" y="343"/>
                    </a:cubicBezTo>
                    <a:cubicBezTo>
                      <a:pt x="190" y="343"/>
                      <a:pt x="191" y="344"/>
                      <a:pt x="191" y="344"/>
                    </a:cubicBezTo>
                    <a:cubicBezTo>
                      <a:pt x="191" y="344"/>
                      <a:pt x="192" y="344"/>
                      <a:pt x="192" y="344"/>
                    </a:cubicBezTo>
                    <a:cubicBezTo>
                      <a:pt x="192" y="344"/>
                      <a:pt x="193" y="345"/>
                      <a:pt x="193" y="345"/>
                    </a:cubicBezTo>
                    <a:cubicBezTo>
                      <a:pt x="193" y="345"/>
                      <a:pt x="193" y="345"/>
                      <a:pt x="194" y="345"/>
                    </a:cubicBezTo>
                    <a:cubicBezTo>
                      <a:pt x="194" y="346"/>
                      <a:pt x="194" y="346"/>
                      <a:pt x="194" y="346"/>
                    </a:cubicBezTo>
                    <a:cubicBezTo>
                      <a:pt x="195" y="346"/>
                      <a:pt x="195" y="346"/>
                      <a:pt x="195" y="346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7" y="345"/>
                      <a:pt x="198" y="345"/>
                      <a:pt x="198" y="345"/>
                    </a:cubicBezTo>
                    <a:cubicBezTo>
                      <a:pt x="198" y="345"/>
                      <a:pt x="199" y="343"/>
                      <a:pt x="200" y="343"/>
                    </a:cubicBezTo>
                    <a:cubicBezTo>
                      <a:pt x="200" y="342"/>
                      <a:pt x="201" y="341"/>
                      <a:pt x="202" y="341"/>
                    </a:cubicBezTo>
                    <a:cubicBezTo>
                      <a:pt x="202" y="340"/>
                      <a:pt x="203" y="339"/>
                      <a:pt x="203" y="339"/>
                    </a:cubicBezTo>
                    <a:cubicBezTo>
                      <a:pt x="204" y="337"/>
                      <a:pt x="205" y="335"/>
                      <a:pt x="208" y="336"/>
                    </a:cubicBezTo>
                    <a:cubicBezTo>
                      <a:pt x="208" y="336"/>
                      <a:pt x="208" y="335"/>
                      <a:pt x="208" y="335"/>
                    </a:cubicBezTo>
                    <a:cubicBezTo>
                      <a:pt x="209" y="335"/>
                      <a:pt x="210" y="335"/>
                      <a:pt x="210" y="334"/>
                    </a:cubicBezTo>
                    <a:cubicBezTo>
                      <a:pt x="211" y="333"/>
                      <a:pt x="213" y="332"/>
                      <a:pt x="215" y="331"/>
                    </a:cubicBezTo>
                    <a:cubicBezTo>
                      <a:pt x="215" y="330"/>
                      <a:pt x="216" y="330"/>
                      <a:pt x="216" y="330"/>
                    </a:cubicBezTo>
                    <a:cubicBezTo>
                      <a:pt x="220" y="328"/>
                      <a:pt x="224" y="328"/>
                      <a:pt x="227" y="329"/>
                    </a:cubicBezTo>
                    <a:cubicBezTo>
                      <a:pt x="228" y="329"/>
                      <a:pt x="229" y="329"/>
                      <a:pt x="230" y="329"/>
                    </a:cubicBezTo>
                    <a:cubicBezTo>
                      <a:pt x="232" y="328"/>
                      <a:pt x="234" y="327"/>
                      <a:pt x="235" y="327"/>
                    </a:cubicBezTo>
                    <a:cubicBezTo>
                      <a:pt x="237" y="327"/>
                      <a:pt x="239" y="328"/>
                      <a:pt x="239" y="330"/>
                    </a:cubicBezTo>
                    <a:cubicBezTo>
                      <a:pt x="239" y="330"/>
                      <a:pt x="240" y="332"/>
                      <a:pt x="240" y="333"/>
                    </a:cubicBezTo>
                    <a:cubicBezTo>
                      <a:pt x="241" y="334"/>
                      <a:pt x="242" y="335"/>
                      <a:pt x="243" y="337"/>
                    </a:cubicBezTo>
                    <a:cubicBezTo>
                      <a:pt x="243" y="337"/>
                      <a:pt x="243" y="337"/>
                      <a:pt x="243" y="337"/>
                    </a:cubicBezTo>
                    <a:cubicBezTo>
                      <a:pt x="244" y="338"/>
                      <a:pt x="244" y="338"/>
                      <a:pt x="244" y="338"/>
                    </a:cubicBezTo>
                    <a:cubicBezTo>
                      <a:pt x="244" y="338"/>
                      <a:pt x="244" y="338"/>
                      <a:pt x="245" y="338"/>
                    </a:cubicBezTo>
                    <a:cubicBezTo>
                      <a:pt x="245" y="338"/>
                      <a:pt x="245" y="338"/>
                      <a:pt x="245" y="338"/>
                    </a:cubicBezTo>
                    <a:cubicBezTo>
                      <a:pt x="245" y="338"/>
                      <a:pt x="246" y="338"/>
                      <a:pt x="246" y="339"/>
                    </a:cubicBezTo>
                    <a:cubicBezTo>
                      <a:pt x="246" y="339"/>
                      <a:pt x="246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8" y="339"/>
                      <a:pt x="248" y="338"/>
                      <a:pt x="248" y="338"/>
                    </a:cubicBezTo>
                    <a:cubicBezTo>
                      <a:pt x="249" y="338"/>
                      <a:pt x="251" y="337"/>
                      <a:pt x="252" y="337"/>
                    </a:cubicBezTo>
                    <a:cubicBezTo>
                      <a:pt x="255" y="337"/>
                      <a:pt x="259" y="340"/>
                      <a:pt x="259" y="343"/>
                    </a:cubicBezTo>
                    <a:cubicBezTo>
                      <a:pt x="259" y="347"/>
                      <a:pt x="259" y="347"/>
                      <a:pt x="260" y="347"/>
                    </a:cubicBezTo>
                    <a:cubicBezTo>
                      <a:pt x="263" y="347"/>
                      <a:pt x="266" y="348"/>
                      <a:pt x="266" y="355"/>
                    </a:cubicBezTo>
                    <a:cubicBezTo>
                      <a:pt x="266" y="356"/>
                      <a:pt x="266" y="357"/>
                      <a:pt x="266" y="359"/>
                    </a:cubicBezTo>
                    <a:cubicBezTo>
                      <a:pt x="266" y="363"/>
                      <a:pt x="267" y="368"/>
                      <a:pt x="263" y="373"/>
                    </a:cubicBezTo>
                    <a:cubicBezTo>
                      <a:pt x="258" y="378"/>
                      <a:pt x="254" y="385"/>
                      <a:pt x="254" y="387"/>
                    </a:cubicBezTo>
                    <a:cubicBezTo>
                      <a:pt x="254" y="388"/>
                      <a:pt x="254" y="389"/>
                      <a:pt x="254" y="390"/>
                    </a:cubicBezTo>
                    <a:cubicBezTo>
                      <a:pt x="255" y="390"/>
                      <a:pt x="257" y="390"/>
                      <a:pt x="258" y="390"/>
                    </a:cubicBezTo>
                    <a:cubicBezTo>
                      <a:pt x="260" y="390"/>
                      <a:pt x="265" y="391"/>
                      <a:pt x="266" y="393"/>
                    </a:cubicBezTo>
                    <a:cubicBezTo>
                      <a:pt x="266" y="394"/>
                      <a:pt x="266" y="395"/>
                      <a:pt x="266" y="396"/>
                    </a:cubicBezTo>
                    <a:cubicBezTo>
                      <a:pt x="266" y="396"/>
                      <a:pt x="266" y="399"/>
                      <a:pt x="267" y="401"/>
                    </a:cubicBezTo>
                    <a:cubicBezTo>
                      <a:pt x="267" y="402"/>
                      <a:pt x="268" y="402"/>
                      <a:pt x="268" y="402"/>
                    </a:cubicBezTo>
                    <a:cubicBezTo>
                      <a:pt x="270" y="402"/>
                      <a:pt x="272" y="403"/>
                      <a:pt x="273" y="405"/>
                    </a:cubicBezTo>
                    <a:cubicBezTo>
                      <a:pt x="274" y="406"/>
                      <a:pt x="275" y="407"/>
                      <a:pt x="274" y="410"/>
                    </a:cubicBezTo>
                    <a:cubicBezTo>
                      <a:pt x="274" y="410"/>
                      <a:pt x="274" y="410"/>
                      <a:pt x="274" y="410"/>
                    </a:cubicBezTo>
                    <a:cubicBezTo>
                      <a:pt x="273" y="411"/>
                      <a:pt x="273" y="411"/>
                      <a:pt x="273" y="411"/>
                    </a:cubicBezTo>
                    <a:cubicBezTo>
                      <a:pt x="273" y="412"/>
                      <a:pt x="272" y="414"/>
                      <a:pt x="272" y="414"/>
                    </a:cubicBezTo>
                    <a:cubicBezTo>
                      <a:pt x="275" y="414"/>
                      <a:pt x="278" y="415"/>
                      <a:pt x="279" y="416"/>
                    </a:cubicBezTo>
                    <a:cubicBezTo>
                      <a:pt x="280" y="417"/>
                      <a:pt x="280" y="418"/>
                      <a:pt x="280" y="420"/>
                    </a:cubicBezTo>
                    <a:cubicBezTo>
                      <a:pt x="280" y="420"/>
                      <a:pt x="280" y="421"/>
                      <a:pt x="280" y="421"/>
                    </a:cubicBezTo>
                    <a:cubicBezTo>
                      <a:pt x="281" y="422"/>
                      <a:pt x="282" y="422"/>
                      <a:pt x="282" y="422"/>
                    </a:cubicBezTo>
                    <a:cubicBezTo>
                      <a:pt x="283" y="422"/>
                      <a:pt x="284" y="422"/>
                      <a:pt x="284" y="421"/>
                    </a:cubicBezTo>
                    <a:cubicBezTo>
                      <a:pt x="285" y="421"/>
                      <a:pt x="286" y="421"/>
                      <a:pt x="286" y="421"/>
                    </a:cubicBezTo>
                    <a:cubicBezTo>
                      <a:pt x="287" y="420"/>
                      <a:pt x="288" y="420"/>
                      <a:pt x="289" y="420"/>
                    </a:cubicBezTo>
                    <a:cubicBezTo>
                      <a:pt x="290" y="420"/>
                      <a:pt x="290" y="420"/>
                      <a:pt x="290" y="420"/>
                    </a:cubicBezTo>
                    <a:cubicBezTo>
                      <a:pt x="290" y="420"/>
                      <a:pt x="290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3" y="421"/>
                      <a:pt x="293" y="422"/>
                      <a:pt x="294" y="423"/>
                    </a:cubicBezTo>
                    <a:cubicBezTo>
                      <a:pt x="295" y="424"/>
                      <a:pt x="295" y="425"/>
                      <a:pt x="296" y="425"/>
                    </a:cubicBezTo>
                    <a:cubicBezTo>
                      <a:pt x="296" y="424"/>
                      <a:pt x="295" y="421"/>
                      <a:pt x="295" y="420"/>
                    </a:cubicBezTo>
                    <a:cubicBezTo>
                      <a:pt x="293" y="418"/>
                      <a:pt x="294" y="415"/>
                      <a:pt x="295" y="413"/>
                    </a:cubicBezTo>
                    <a:cubicBezTo>
                      <a:pt x="295" y="411"/>
                      <a:pt x="297" y="411"/>
                      <a:pt x="298" y="411"/>
                    </a:cubicBezTo>
                    <a:cubicBezTo>
                      <a:pt x="298" y="411"/>
                      <a:pt x="299" y="411"/>
                      <a:pt x="299" y="411"/>
                    </a:cubicBezTo>
                    <a:cubicBezTo>
                      <a:pt x="300" y="411"/>
                      <a:pt x="301" y="411"/>
                      <a:pt x="301" y="411"/>
                    </a:cubicBezTo>
                    <a:cubicBezTo>
                      <a:pt x="301" y="411"/>
                      <a:pt x="301" y="411"/>
                      <a:pt x="302" y="411"/>
                    </a:cubicBezTo>
                    <a:cubicBezTo>
                      <a:pt x="302" y="410"/>
                      <a:pt x="302" y="410"/>
                      <a:pt x="303" y="410"/>
                    </a:cubicBezTo>
                    <a:cubicBezTo>
                      <a:pt x="303" y="410"/>
                      <a:pt x="303" y="410"/>
                      <a:pt x="303" y="410"/>
                    </a:cubicBezTo>
                    <a:cubicBezTo>
                      <a:pt x="303" y="410"/>
                      <a:pt x="304" y="409"/>
                      <a:pt x="304" y="409"/>
                    </a:cubicBezTo>
                    <a:cubicBezTo>
                      <a:pt x="304" y="409"/>
                      <a:pt x="304" y="409"/>
                      <a:pt x="304" y="409"/>
                    </a:cubicBezTo>
                    <a:cubicBezTo>
                      <a:pt x="304" y="409"/>
                      <a:pt x="304" y="408"/>
                      <a:pt x="305" y="408"/>
                    </a:cubicBezTo>
                    <a:cubicBezTo>
                      <a:pt x="305" y="408"/>
                      <a:pt x="305" y="408"/>
                      <a:pt x="306" y="407"/>
                    </a:cubicBezTo>
                    <a:cubicBezTo>
                      <a:pt x="306" y="407"/>
                      <a:pt x="307" y="407"/>
                      <a:pt x="307" y="407"/>
                    </a:cubicBezTo>
                    <a:cubicBezTo>
                      <a:pt x="308" y="407"/>
                      <a:pt x="310" y="408"/>
                      <a:pt x="310" y="408"/>
                    </a:cubicBezTo>
                    <a:cubicBezTo>
                      <a:pt x="311" y="408"/>
                      <a:pt x="312" y="408"/>
                      <a:pt x="312" y="408"/>
                    </a:cubicBezTo>
                    <a:cubicBezTo>
                      <a:pt x="313" y="407"/>
                      <a:pt x="314" y="406"/>
                      <a:pt x="316" y="406"/>
                    </a:cubicBezTo>
                    <a:cubicBezTo>
                      <a:pt x="317" y="406"/>
                      <a:pt x="318" y="407"/>
                      <a:pt x="319" y="407"/>
                    </a:cubicBezTo>
                    <a:cubicBezTo>
                      <a:pt x="320" y="408"/>
                      <a:pt x="322" y="408"/>
                      <a:pt x="323" y="407"/>
                    </a:cubicBezTo>
                    <a:cubicBezTo>
                      <a:pt x="325" y="406"/>
                      <a:pt x="328" y="406"/>
                      <a:pt x="329" y="407"/>
                    </a:cubicBezTo>
                    <a:cubicBezTo>
                      <a:pt x="329" y="407"/>
                      <a:pt x="329" y="407"/>
                      <a:pt x="330" y="407"/>
                    </a:cubicBezTo>
                    <a:cubicBezTo>
                      <a:pt x="330" y="407"/>
                      <a:pt x="330" y="407"/>
                      <a:pt x="330" y="407"/>
                    </a:cubicBezTo>
                    <a:cubicBezTo>
                      <a:pt x="331" y="404"/>
                      <a:pt x="337" y="400"/>
                      <a:pt x="340" y="400"/>
                    </a:cubicBezTo>
                    <a:cubicBezTo>
                      <a:pt x="341" y="400"/>
                      <a:pt x="341" y="400"/>
                      <a:pt x="342" y="401"/>
                    </a:cubicBezTo>
                    <a:cubicBezTo>
                      <a:pt x="342" y="401"/>
                      <a:pt x="342" y="401"/>
                      <a:pt x="343" y="402"/>
                    </a:cubicBezTo>
                    <a:cubicBezTo>
                      <a:pt x="344" y="403"/>
                      <a:pt x="345" y="404"/>
                      <a:pt x="350" y="405"/>
                    </a:cubicBezTo>
                    <a:cubicBezTo>
                      <a:pt x="352" y="405"/>
                      <a:pt x="354" y="406"/>
                      <a:pt x="355" y="408"/>
                    </a:cubicBezTo>
                    <a:cubicBezTo>
                      <a:pt x="356" y="409"/>
                      <a:pt x="356" y="411"/>
                      <a:pt x="355" y="412"/>
                    </a:cubicBezTo>
                    <a:cubicBezTo>
                      <a:pt x="355" y="413"/>
                      <a:pt x="355" y="413"/>
                      <a:pt x="355" y="414"/>
                    </a:cubicBezTo>
                    <a:cubicBezTo>
                      <a:pt x="355" y="415"/>
                      <a:pt x="362" y="420"/>
                      <a:pt x="364" y="420"/>
                    </a:cubicBezTo>
                    <a:cubicBezTo>
                      <a:pt x="365" y="420"/>
                      <a:pt x="365" y="420"/>
                      <a:pt x="365" y="421"/>
                    </a:cubicBezTo>
                    <a:cubicBezTo>
                      <a:pt x="365" y="421"/>
                      <a:pt x="365" y="421"/>
                      <a:pt x="366" y="421"/>
                    </a:cubicBezTo>
                    <a:cubicBezTo>
                      <a:pt x="366" y="421"/>
                      <a:pt x="366" y="421"/>
                      <a:pt x="367" y="422"/>
                    </a:cubicBezTo>
                    <a:cubicBezTo>
                      <a:pt x="367" y="422"/>
                      <a:pt x="367" y="422"/>
                      <a:pt x="367" y="422"/>
                    </a:cubicBezTo>
                    <a:cubicBezTo>
                      <a:pt x="367" y="422"/>
                      <a:pt x="368" y="422"/>
                      <a:pt x="369" y="422"/>
                    </a:cubicBezTo>
                    <a:cubicBezTo>
                      <a:pt x="370" y="422"/>
                      <a:pt x="370" y="422"/>
                      <a:pt x="370" y="422"/>
                    </a:cubicBezTo>
                    <a:cubicBezTo>
                      <a:pt x="371" y="422"/>
                      <a:pt x="371" y="421"/>
                      <a:pt x="371" y="421"/>
                    </a:cubicBezTo>
                    <a:cubicBezTo>
                      <a:pt x="372" y="419"/>
                      <a:pt x="374" y="418"/>
                      <a:pt x="376" y="418"/>
                    </a:cubicBezTo>
                    <a:cubicBezTo>
                      <a:pt x="378" y="418"/>
                      <a:pt x="380" y="419"/>
                      <a:pt x="381" y="421"/>
                    </a:cubicBezTo>
                    <a:cubicBezTo>
                      <a:pt x="381" y="422"/>
                      <a:pt x="382" y="422"/>
                      <a:pt x="382" y="422"/>
                    </a:cubicBezTo>
                    <a:cubicBezTo>
                      <a:pt x="382" y="422"/>
                      <a:pt x="383" y="422"/>
                      <a:pt x="384" y="421"/>
                    </a:cubicBezTo>
                    <a:cubicBezTo>
                      <a:pt x="385" y="420"/>
                      <a:pt x="386" y="420"/>
                      <a:pt x="387" y="420"/>
                    </a:cubicBezTo>
                    <a:cubicBezTo>
                      <a:pt x="389" y="420"/>
                      <a:pt x="391" y="421"/>
                      <a:pt x="391" y="423"/>
                    </a:cubicBezTo>
                    <a:cubicBezTo>
                      <a:pt x="392" y="424"/>
                      <a:pt x="392" y="427"/>
                      <a:pt x="390" y="429"/>
                    </a:cubicBezTo>
                    <a:cubicBezTo>
                      <a:pt x="390" y="429"/>
                      <a:pt x="390" y="429"/>
                      <a:pt x="390" y="429"/>
                    </a:cubicBezTo>
                    <a:cubicBezTo>
                      <a:pt x="390" y="431"/>
                      <a:pt x="391" y="434"/>
                      <a:pt x="392" y="435"/>
                    </a:cubicBezTo>
                    <a:cubicBezTo>
                      <a:pt x="393" y="435"/>
                      <a:pt x="393" y="434"/>
                      <a:pt x="392" y="433"/>
                    </a:cubicBezTo>
                    <a:cubicBezTo>
                      <a:pt x="391" y="428"/>
                      <a:pt x="398" y="424"/>
                      <a:pt x="409" y="421"/>
                    </a:cubicBezTo>
                    <a:cubicBezTo>
                      <a:pt x="419" y="417"/>
                      <a:pt x="429" y="411"/>
                      <a:pt x="430" y="409"/>
                    </a:cubicBezTo>
                    <a:cubicBezTo>
                      <a:pt x="430" y="408"/>
                      <a:pt x="431" y="407"/>
                      <a:pt x="433" y="407"/>
                    </a:cubicBezTo>
                    <a:cubicBezTo>
                      <a:pt x="433" y="407"/>
                      <a:pt x="434" y="408"/>
                      <a:pt x="436" y="408"/>
                    </a:cubicBezTo>
                    <a:cubicBezTo>
                      <a:pt x="438" y="409"/>
                      <a:pt x="441" y="409"/>
                      <a:pt x="442" y="408"/>
                    </a:cubicBezTo>
                    <a:cubicBezTo>
                      <a:pt x="445" y="406"/>
                      <a:pt x="454" y="405"/>
                      <a:pt x="461" y="405"/>
                    </a:cubicBezTo>
                    <a:cubicBezTo>
                      <a:pt x="462" y="405"/>
                      <a:pt x="462" y="405"/>
                      <a:pt x="462" y="405"/>
                    </a:cubicBezTo>
                    <a:cubicBezTo>
                      <a:pt x="463" y="405"/>
                      <a:pt x="464" y="405"/>
                      <a:pt x="465" y="403"/>
                    </a:cubicBezTo>
                    <a:cubicBezTo>
                      <a:pt x="465" y="402"/>
                      <a:pt x="466" y="401"/>
                      <a:pt x="468" y="400"/>
                    </a:cubicBezTo>
                    <a:cubicBezTo>
                      <a:pt x="469" y="399"/>
                      <a:pt x="470" y="398"/>
                      <a:pt x="470" y="397"/>
                    </a:cubicBezTo>
                    <a:cubicBezTo>
                      <a:pt x="472" y="396"/>
                      <a:pt x="472" y="395"/>
                      <a:pt x="475" y="394"/>
                    </a:cubicBezTo>
                    <a:cubicBezTo>
                      <a:pt x="479" y="393"/>
                      <a:pt x="480" y="390"/>
                      <a:pt x="480" y="389"/>
                    </a:cubicBezTo>
                    <a:cubicBezTo>
                      <a:pt x="480" y="387"/>
                      <a:pt x="483" y="386"/>
                      <a:pt x="485" y="385"/>
                    </a:cubicBezTo>
                    <a:cubicBezTo>
                      <a:pt x="486" y="384"/>
                      <a:pt x="488" y="384"/>
                      <a:pt x="488" y="384"/>
                    </a:cubicBezTo>
                    <a:cubicBezTo>
                      <a:pt x="488" y="382"/>
                      <a:pt x="490" y="381"/>
                      <a:pt x="492" y="380"/>
                    </a:cubicBezTo>
                    <a:cubicBezTo>
                      <a:pt x="492" y="380"/>
                      <a:pt x="494" y="379"/>
                      <a:pt x="494" y="379"/>
                    </a:cubicBezTo>
                    <a:cubicBezTo>
                      <a:pt x="494" y="376"/>
                      <a:pt x="496" y="375"/>
                      <a:pt x="497" y="374"/>
                    </a:cubicBezTo>
                    <a:cubicBezTo>
                      <a:pt x="498" y="374"/>
                      <a:pt x="499" y="374"/>
                      <a:pt x="499" y="373"/>
                    </a:cubicBezTo>
                    <a:cubicBezTo>
                      <a:pt x="499" y="373"/>
                      <a:pt x="499" y="371"/>
                      <a:pt x="499" y="370"/>
                    </a:cubicBezTo>
                    <a:cubicBezTo>
                      <a:pt x="499" y="368"/>
                      <a:pt x="498" y="365"/>
                      <a:pt x="501" y="364"/>
                    </a:cubicBezTo>
                    <a:cubicBezTo>
                      <a:pt x="500" y="364"/>
                      <a:pt x="500" y="363"/>
                      <a:pt x="500" y="363"/>
                    </a:cubicBezTo>
                    <a:cubicBezTo>
                      <a:pt x="499" y="362"/>
                      <a:pt x="499" y="362"/>
                      <a:pt x="499" y="361"/>
                    </a:cubicBezTo>
                    <a:cubicBezTo>
                      <a:pt x="498" y="360"/>
                      <a:pt x="499" y="359"/>
                      <a:pt x="499" y="359"/>
                    </a:cubicBezTo>
                    <a:cubicBezTo>
                      <a:pt x="500" y="358"/>
                      <a:pt x="501" y="357"/>
                      <a:pt x="503" y="356"/>
                    </a:cubicBezTo>
                    <a:cubicBezTo>
                      <a:pt x="505" y="356"/>
                      <a:pt x="506" y="356"/>
                      <a:pt x="507" y="355"/>
                    </a:cubicBezTo>
                    <a:cubicBezTo>
                      <a:pt x="510" y="353"/>
                      <a:pt x="511" y="351"/>
                      <a:pt x="512" y="348"/>
                    </a:cubicBezTo>
                    <a:cubicBezTo>
                      <a:pt x="512" y="344"/>
                      <a:pt x="518" y="341"/>
                      <a:pt x="520" y="340"/>
                    </a:cubicBezTo>
                    <a:cubicBezTo>
                      <a:pt x="521" y="340"/>
                      <a:pt x="522" y="337"/>
                      <a:pt x="521" y="333"/>
                    </a:cubicBezTo>
                    <a:cubicBezTo>
                      <a:pt x="521" y="331"/>
                      <a:pt x="522" y="329"/>
                      <a:pt x="523" y="329"/>
                    </a:cubicBezTo>
                    <a:cubicBezTo>
                      <a:pt x="522" y="328"/>
                      <a:pt x="522" y="327"/>
                      <a:pt x="522" y="326"/>
                    </a:cubicBezTo>
                    <a:cubicBezTo>
                      <a:pt x="523" y="325"/>
                      <a:pt x="523" y="324"/>
                      <a:pt x="525" y="323"/>
                    </a:cubicBezTo>
                    <a:cubicBezTo>
                      <a:pt x="523" y="323"/>
                      <a:pt x="522" y="321"/>
                      <a:pt x="521" y="320"/>
                    </a:cubicBezTo>
                    <a:cubicBezTo>
                      <a:pt x="520" y="320"/>
                      <a:pt x="520" y="320"/>
                      <a:pt x="520" y="320"/>
                    </a:cubicBezTo>
                    <a:cubicBezTo>
                      <a:pt x="519" y="320"/>
                      <a:pt x="518" y="321"/>
                      <a:pt x="517" y="321"/>
                    </a:cubicBezTo>
                    <a:cubicBezTo>
                      <a:pt x="515" y="321"/>
                      <a:pt x="512" y="319"/>
                      <a:pt x="512" y="317"/>
                    </a:cubicBezTo>
                    <a:cubicBezTo>
                      <a:pt x="511" y="316"/>
                      <a:pt x="512" y="314"/>
                      <a:pt x="514" y="314"/>
                    </a:cubicBezTo>
                    <a:cubicBezTo>
                      <a:pt x="516" y="313"/>
                      <a:pt x="519" y="312"/>
                      <a:pt x="521" y="310"/>
                    </a:cubicBezTo>
                    <a:cubicBezTo>
                      <a:pt x="523" y="310"/>
                      <a:pt x="524" y="309"/>
                      <a:pt x="525" y="308"/>
                    </a:cubicBezTo>
                    <a:cubicBezTo>
                      <a:pt x="524" y="307"/>
                      <a:pt x="521" y="306"/>
                      <a:pt x="520" y="306"/>
                    </a:cubicBezTo>
                    <a:cubicBezTo>
                      <a:pt x="520" y="306"/>
                      <a:pt x="520" y="306"/>
                      <a:pt x="520" y="306"/>
                    </a:cubicBezTo>
                    <a:cubicBezTo>
                      <a:pt x="517" y="306"/>
                      <a:pt x="515" y="303"/>
                      <a:pt x="513" y="301"/>
                    </a:cubicBezTo>
                    <a:cubicBezTo>
                      <a:pt x="512" y="300"/>
                      <a:pt x="511" y="298"/>
                      <a:pt x="510" y="298"/>
                    </a:cubicBezTo>
                    <a:cubicBezTo>
                      <a:pt x="507" y="298"/>
                      <a:pt x="507" y="297"/>
                      <a:pt x="507" y="296"/>
                    </a:cubicBezTo>
                    <a:cubicBezTo>
                      <a:pt x="507" y="293"/>
                      <a:pt x="511" y="293"/>
                      <a:pt x="512" y="293"/>
                    </a:cubicBezTo>
                    <a:cubicBezTo>
                      <a:pt x="514" y="293"/>
                      <a:pt x="516" y="293"/>
                      <a:pt x="517" y="294"/>
                    </a:cubicBezTo>
                    <a:cubicBezTo>
                      <a:pt x="520" y="296"/>
                      <a:pt x="522" y="297"/>
                      <a:pt x="524" y="297"/>
                    </a:cubicBezTo>
                    <a:cubicBezTo>
                      <a:pt x="523" y="295"/>
                      <a:pt x="520" y="292"/>
                      <a:pt x="515" y="289"/>
                    </a:cubicBezTo>
                    <a:cubicBezTo>
                      <a:pt x="513" y="287"/>
                      <a:pt x="513" y="284"/>
                      <a:pt x="513" y="283"/>
                    </a:cubicBezTo>
                    <a:cubicBezTo>
                      <a:pt x="513" y="282"/>
                      <a:pt x="513" y="282"/>
                      <a:pt x="513" y="282"/>
                    </a:cubicBezTo>
                    <a:cubicBezTo>
                      <a:pt x="511" y="280"/>
                      <a:pt x="507" y="270"/>
                      <a:pt x="506" y="267"/>
                    </a:cubicBezTo>
                    <a:cubicBezTo>
                      <a:pt x="505" y="266"/>
                      <a:pt x="503" y="265"/>
                      <a:pt x="501" y="264"/>
                    </a:cubicBezTo>
                    <a:cubicBezTo>
                      <a:pt x="499" y="263"/>
                      <a:pt x="497" y="262"/>
                      <a:pt x="496" y="261"/>
                    </a:cubicBezTo>
                    <a:cubicBezTo>
                      <a:pt x="495" y="259"/>
                      <a:pt x="495" y="257"/>
                      <a:pt x="495" y="255"/>
                    </a:cubicBezTo>
                    <a:cubicBezTo>
                      <a:pt x="496" y="252"/>
                      <a:pt x="499" y="249"/>
                      <a:pt x="502" y="247"/>
                    </a:cubicBezTo>
                    <a:cubicBezTo>
                      <a:pt x="504" y="247"/>
                      <a:pt x="504" y="245"/>
                      <a:pt x="505" y="244"/>
                    </a:cubicBezTo>
                    <a:cubicBezTo>
                      <a:pt x="505" y="243"/>
                      <a:pt x="506" y="241"/>
                      <a:pt x="508" y="241"/>
                    </a:cubicBezTo>
                    <a:cubicBezTo>
                      <a:pt x="508" y="241"/>
                      <a:pt x="508" y="241"/>
                      <a:pt x="508" y="241"/>
                    </a:cubicBezTo>
                    <a:cubicBezTo>
                      <a:pt x="509" y="241"/>
                      <a:pt x="509" y="241"/>
                      <a:pt x="509" y="241"/>
                    </a:cubicBezTo>
                    <a:cubicBezTo>
                      <a:pt x="510" y="241"/>
                      <a:pt x="511" y="241"/>
                      <a:pt x="512" y="238"/>
                    </a:cubicBezTo>
                    <a:cubicBezTo>
                      <a:pt x="514" y="235"/>
                      <a:pt x="517" y="235"/>
                      <a:pt x="518" y="234"/>
                    </a:cubicBezTo>
                    <a:cubicBezTo>
                      <a:pt x="519" y="234"/>
                      <a:pt x="519" y="234"/>
                      <a:pt x="520" y="234"/>
                    </a:cubicBezTo>
                    <a:cubicBezTo>
                      <a:pt x="521" y="233"/>
                      <a:pt x="524" y="232"/>
                      <a:pt x="527" y="231"/>
                    </a:cubicBezTo>
                    <a:cubicBezTo>
                      <a:pt x="529" y="231"/>
                      <a:pt x="532" y="231"/>
                      <a:pt x="533" y="230"/>
                    </a:cubicBezTo>
                    <a:cubicBezTo>
                      <a:pt x="533" y="230"/>
                      <a:pt x="533" y="229"/>
                      <a:pt x="532" y="228"/>
                    </a:cubicBezTo>
                    <a:cubicBezTo>
                      <a:pt x="531" y="227"/>
                      <a:pt x="529" y="226"/>
                      <a:pt x="528" y="226"/>
                    </a:cubicBezTo>
                    <a:cubicBezTo>
                      <a:pt x="527" y="227"/>
                      <a:pt x="526" y="227"/>
                      <a:pt x="525" y="227"/>
                    </a:cubicBezTo>
                    <a:cubicBezTo>
                      <a:pt x="521" y="227"/>
                      <a:pt x="517" y="225"/>
                      <a:pt x="515" y="221"/>
                    </a:cubicBezTo>
                    <a:cubicBezTo>
                      <a:pt x="514" y="221"/>
                      <a:pt x="511" y="224"/>
                      <a:pt x="510" y="226"/>
                    </a:cubicBezTo>
                    <a:cubicBezTo>
                      <a:pt x="507" y="228"/>
                      <a:pt x="505" y="230"/>
                      <a:pt x="502" y="232"/>
                    </a:cubicBezTo>
                    <a:cubicBezTo>
                      <a:pt x="499" y="233"/>
                      <a:pt x="496" y="232"/>
                      <a:pt x="494" y="229"/>
                    </a:cubicBezTo>
                    <a:cubicBezTo>
                      <a:pt x="492" y="226"/>
                      <a:pt x="491" y="223"/>
                      <a:pt x="493" y="220"/>
                    </a:cubicBezTo>
                    <a:cubicBezTo>
                      <a:pt x="493" y="219"/>
                      <a:pt x="493" y="219"/>
                      <a:pt x="493" y="219"/>
                    </a:cubicBezTo>
                    <a:cubicBezTo>
                      <a:pt x="493" y="219"/>
                      <a:pt x="492" y="219"/>
                      <a:pt x="488" y="219"/>
                    </a:cubicBezTo>
                    <a:cubicBezTo>
                      <a:pt x="486" y="219"/>
                      <a:pt x="485" y="219"/>
                      <a:pt x="483" y="219"/>
                    </a:cubicBezTo>
                    <a:cubicBezTo>
                      <a:pt x="483" y="219"/>
                      <a:pt x="483" y="219"/>
                      <a:pt x="483" y="219"/>
                    </a:cubicBezTo>
                    <a:cubicBezTo>
                      <a:pt x="479" y="219"/>
                      <a:pt x="476" y="216"/>
                      <a:pt x="476" y="212"/>
                    </a:cubicBezTo>
                    <a:cubicBezTo>
                      <a:pt x="476" y="208"/>
                      <a:pt x="478" y="201"/>
                      <a:pt x="482" y="201"/>
                    </a:cubicBezTo>
                    <a:cubicBezTo>
                      <a:pt x="484" y="201"/>
                      <a:pt x="486" y="201"/>
                      <a:pt x="487" y="201"/>
                    </a:cubicBezTo>
                    <a:cubicBezTo>
                      <a:pt x="488" y="201"/>
                      <a:pt x="490" y="202"/>
                      <a:pt x="491" y="202"/>
                    </a:cubicBezTo>
                    <a:cubicBezTo>
                      <a:pt x="492" y="202"/>
                      <a:pt x="494" y="201"/>
                      <a:pt x="495" y="198"/>
                    </a:cubicBezTo>
                    <a:cubicBezTo>
                      <a:pt x="496" y="193"/>
                      <a:pt x="499" y="192"/>
                      <a:pt x="502" y="192"/>
                    </a:cubicBezTo>
                    <a:cubicBezTo>
                      <a:pt x="504" y="191"/>
                      <a:pt x="506" y="191"/>
                      <a:pt x="508" y="188"/>
                    </a:cubicBezTo>
                    <a:cubicBezTo>
                      <a:pt x="512" y="184"/>
                      <a:pt x="518" y="178"/>
                      <a:pt x="524" y="178"/>
                    </a:cubicBezTo>
                    <a:cubicBezTo>
                      <a:pt x="526" y="178"/>
                      <a:pt x="528" y="179"/>
                      <a:pt x="530" y="180"/>
                    </a:cubicBezTo>
                    <a:cubicBezTo>
                      <a:pt x="532" y="182"/>
                      <a:pt x="532" y="183"/>
                      <a:pt x="532" y="184"/>
                    </a:cubicBezTo>
                    <a:cubicBezTo>
                      <a:pt x="533" y="188"/>
                      <a:pt x="530" y="191"/>
                      <a:pt x="527" y="194"/>
                    </a:cubicBezTo>
                    <a:cubicBezTo>
                      <a:pt x="525" y="195"/>
                      <a:pt x="524" y="197"/>
                      <a:pt x="523" y="198"/>
                    </a:cubicBezTo>
                    <a:cubicBezTo>
                      <a:pt x="523" y="199"/>
                      <a:pt x="523" y="200"/>
                      <a:pt x="523" y="201"/>
                    </a:cubicBezTo>
                    <a:cubicBezTo>
                      <a:pt x="523" y="202"/>
                      <a:pt x="523" y="204"/>
                      <a:pt x="522" y="206"/>
                    </a:cubicBezTo>
                    <a:cubicBezTo>
                      <a:pt x="523" y="206"/>
                      <a:pt x="525" y="205"/>
                      <a:pt x="526" y="204"/>
                    </a:cubicBezTo>
                    <a:cubicBezTo>
                      <a:pt x="534" y="199"/>
                      <a:pt x="541" y="195"/>
                      <a:pt x="548" y="192"/>
                    </a:cubicBezTo>
                    <a:cubicBezTo>
                      <a:pt x="549" y="192"/>
                      <a:pt x="551" y="191"/>
                      <a:pt x="552" y="191"/>
                    </a:cubicBezTo>
                    <a:cubicBezTo>
                      <a:pt x="552" y="191"/>
                      <a:pt x="552" y="191"/>
                      <a:pt x="553" y="191"/>
                    </a:cubicBezTo>
                    <a:cubicBezTo>
                      <a:pt x="553" y="191"/>
                      <a:pt x="553" y="190"/>
                      <a:pt x="553" y="190"/>
                    </a:cubicBezTo>
                    <a:cubicBezTo>
                      <a:pt x="553" y="190"/>
                      <a:pt x="553" y="189"/>
                      <a:pt x="554" y="189"/>
                    </a:cubicBezTo>
                    <a:cubicBezTo>
                      <a:pt x="554" y="189"/>
                      <a:pt x="554" y="189"/>
                      <a:pt x="554" y="189"/>
                    </a:cubicBezTo>
                    <a:cubicBezTo>
                      <a:pt x="554" y="188"/>
                      <a:pt x="554" y="188"/>
                      <a:pt x="555" y="188"/>
                    </a:cubicBezTo>
                    <a:cubicBezTo>
                      <a:pt x="555" y="188"/>
                      <a:pt x="555" y="188"/>
                      <a:pt x="555" y="187"/>
                    </a:cubicBezTo>
                    <a:cubicBezTo>
                      <a:pt x="555" y="187"/>
                      <a:pt x="556" y="187"/>
                      <a:pt x="556" y="187"/>
                    </a:cubicBezTo>
                    <a:cubicBezTo>
                      <a:pt x="557" y="186"/>
                      <a:pt x="558" y="186"/>
                      <a:pt x="559" y="185"/>
                    </a:cubicBezTo>
                    <a:cubicBezTo>
                      <a:pt x="564" y="183"/>
                      <a:pt x="575" y="178"/>
                      <a:pt x="576" y="176"/>
                    </a:cubicBezTo>
                    <a:cubicBezTo>
                      <a:pt x="577" y="175"/>
                      <a:pt x="577" y="174"/>
                      <a:pt x="578" y="173"/>
                    </a:cubicBezTo>
                    <a:cubicBezTo>
                      <a:pt x="580" y="170"/>
                      <a:pt x="582" y="167"/>
                      <a:pt x="585" y="167"/>
                    </a:cubicBezTo>
                    <a:cubicBezTo>
                      <a:pt x="587" y="167"/>
                      <a:pt x="588" y="168"/>
                      <a:pt x="589" y="169"/>
                    </a:cubicBezTo>
                    <a:cubicBezTo>
                      <a:pt x="590" y="169"/>
                      <a:pt x="591" y="170"/>
                      <a:pt x="592" y="170"/>
                    </a:cubicBezTo>
                    <a:cubicBezTo>
                      <a:pt x="594" y="170"/>
                      <a:pt x="595" y="170"/>
                      <a:pt x="596" y="170"/>
                    </a:cubicBezTo>
                    <a:cubicBezTo>
                      <a:pt x="596" y="170"/>
                      <a:pt x="597" y="170"/>
                      <a:pt x="598" y="170"/>
                    </a:cubicBezTo>
                    <a:cubicBezTo>
                      <a:pt x="597" y="169"/>
                      <a:pt x="596" y="167"/>
                      <a:pt x="597" y="166"/>
                    </a:cubicBezTo>
                    <a:cubicBezTo>
                      <a:pt x="598" y="164"/>
                      <a:pt x="600" y="164"/>
                      <a:pt x="603" y="163"/>
                    </a:cubicBezTo>
                    <a:cubicBezTo>
                      <a:pt x="604" y="163"/>
                      <a:pt x="604" y="163"/>
                      <a:pt x="604" y="163"/>
                    </a:cubicBezTo>
                    <a:cubicBezTo>
                      <a:pt x="606" y="163"/>
                      <a:pt x="606" y="162"/>
                      <a:pt x="607" y="161"/>
                    </a:cubicBezTo>
                    <a:cubicBezTo>
                      <a:pt x="608" y="159"/>
                      <a:pt x="609" y="157"/>
                      <a:pt x="612" y="157"/>
                    </a:cubicBezTo>
                    <a:cubicBezTo>
                      <a:pt x="612" y="157"/>
                      <a:pt x="613" y="155"/>
                      <a:pt x="613" y="154"/>
                    </a:cubicBezTo>
                    <a:cubicBezTo>
                      <a:pt x="614" y="152"/>
                      <a:pt x="615" y="149"/>
                      <a:pt x="619" y="149"/>
                    </a:cubicBezTo>
                    <a:cubicBezTo>
                      <a:pt x="621" y="149"/>
                      <a:pt x="622" y="150"/>
                      <a:pt x="624" y="151"/>
                    </a:cubicBezTo>
                    <a:cubicBezTo>
                      <a:pt x="625" y="152"/>
                      <a:pt x="626" y="153"/>
                      <a:pt x="627" y="152"/>
                    </a:cubicBezTo>
                    <a:cubicBezTo>
                      <a:pt x="628" y="152"/>
                      <a:pt x="629" y="152"/>
                      <a:pt x="629" y="152"/>
                    </a:cubicBezTo>
                    <a:cubicBezTo>
                      <a:pt x="629" y="152"/>
                      <a:pt x="630" y="152"/>
                      <a:pt x="630" y="152"/>
                    </a:cubicBezTo>
                    <a:cubicBezTo>
                      <a:pt x="630" y="152"/>
                      <a:pt x="630" y="152"/>
                      <a:pt x="631" y="153"/>
                    </a:cubicBezTo>
                    <a:cubicBezTo>
                      <a:pt x="631" y="152"/>
                      <a:pt x="631" y="152"/>
                      <a:pt x="632" y="152"/>
                    </a:cubicBezTo>
                    <a:cubicBezTo>
                      <a:pt x="632" y="152"/>
                      <a:pt x="632" y="152"/>
                      <a:pt x="632" y="151"/>
                    </a:cubicBezTo>
                    <a:cubicBezTo>
                      <a:pt x="632" y="150"/>
                      <a:pt x="632" y="149"/>
                      <a:pt x="632" y="148"/>
                    </a:cubicBezTo>
                    <a:cubicBezTo>
                      <a:pt x="632" y="146"/>
                      <a:pt x="632" y="144"/>
                      <a:pt x="631" y="143"/>
                    </a:cubicBezTo>
                    <a:cubicBezTo>
                      <a:pt x="630" y="140"/>
                      <a:pt x="630" y="137"/>
                      <a:pt x="630" y="136"/>
                    </a:cubicBezTo>
                    <a:cubicBezTo>
                      <a:pt x="631" y="135"/>
                      <a:pt x="631" y="134"/>
                      <a:pt x="630" y="133"/>
                    </a:cubicBezTo>
                    <a:cubicBezTo>
                      <a:pt x="630" y="132"/>
                      <a:pt x="629" y="127"/>
                      <a:pt x="631" y="124"/>
                    </a:cubicBezTo>
                    <a:cubicBezTo>
                      <a:pt x="632" y="123"/>
                      <a:pt x="633" y="123"/>
                      <a:pt x="634" y="123"/>
                    </a:cubicBezTo>
                    <a:cubicBezTo>
                      <a:pt x="634" y="123"/>
                      <a:pt x="636" y="121"/>
                      <a:pt x="636" y="121"/>
                    </a:cubicBezTo>
                    <a:cubicBezTo>
                      <a:pt x="638" y="119"/>
                      <a:pt x="640" y="118"/>
                      <a:pt x="642" y="118"/>
                    </a:cubicBezTo>
                    <a:cubicBezTo>
                      <a:pt x="643" y="118"/>
                      <a:pt x="644" y="118"/>
                      <a:pt x="645" y="119"/>
                    </a:cubicBezTo>
                    <a:cubicBezTo>
                      <a:pt x="646" y="120"/>
                      <a:pt x="648" y="120"/>
                      <a:pt x="650" y="120"/>
                    </a:cubicBezTo>
                    <a:cubicBezTo>
                      <a:pt x="650" y="120"/>
                      <a:pt x="650" y="120"/>
                      <a:pt x="650" y="120"/>
                    </a:cubicBezTo>
                    <a:cubicBezTo>
                      <a:pt x="651" y="120"/>
                      <a:pt x="651" y="120"/>
                      <a:pt x="652" y="120"/>
                    </a:cubicBezTo>
                    <a:cubicBezTo>
                      <a:pt x="651" y="118"/>
                      <a:pt x="653" y="117"/>
                      <a:pt x="654" y="115"/>
                    </a:cubicBezTo>
                    <a:cubicBezTo>
                      <a:pt x="656" y="114"/>
                      <a:pt x="657" y="114"/>
                      <a:pt x="657" y="113"/>
                    </a:cubicBezTo>
                    <a:cubicBezTo>
                      <a:pt x="657" y="110"/>
                      <a:pt x="659" y="108"/>
                      <a:pt x="661" y="107"/>
                    </a:cubicBezTo>
                    <a:cubicBezTo>
                      <a:pt x="662" y="106"/>
                      <a:pt x="663" y="105"/>
                      <a:pt x="663" y="104"/>
                    </a:cubicBezTo>
                    <a:cubicBezTo>
                      <a:pt x="664" y="103"/>
                      <a:pt x="664" y="103"/>
                      <a:pt x="664" y="102"/>
                    </a:cubicBezTo>
                    <a:cubicBezTo>
                      <a:pt x="665" y="97"/>
                      <a:pt x="666" y="93"/>
                      <a:pt x="668" y="90"/>
                    </a:cubicBezTo>
                    <a:cubicBezTo>
                      <a:pt x="669" y="89"/>
                      <a:pt x="670" y="89"/>
                      <a:pt x="670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0" y="87"/>
                      <a:pt x="670" y="87"/>
                    </a:cubicBezTo>
                    <a:cubicBezTo>
                      <a:pt x="670" y="86"/>
                      <a:pt x="669" y="84"/>
                      <a:pt x="669" y="80"/>
                    </a:cubicBezTo>
                    <a:cubicBezTo>
                      <a:pt x="669" y="80"/>
                      <a:pt x="669" y="79"/>
                      <a:pt x="669" y="79"/>
                    </a:cubicBezTo>
                    <a:cubicBezTo>
                      <a:pt x="668" y="79"/>
                      <a:pt x="668" y="79"/>
                      <a:pt x="667" y="79"/>
                    </a:cubicBezTo>
                    <a:cubicBezTo>
                      <a:pt x="666" y="79"/>
                      <a:pt x="664" y="79"/>
                      <a:pt x="663" y="80"/>
                    </a:cubicBezTo>
                    <a:cubicBezTo>
                      <a:pt x="662" y="81"/>
                      <a:pt x="660" y="81"/>
                      <a:pt x="658" y="81"/>
                    </a:cubicBezTo>
                    <a:cubicBezTo>
                      <a:pt x="656" y="81"/>
                      <a:pt x="654" y="82"/>
                      <a:pt x="653" y="83"/>
                    </a:cubicBezTo>
                    <a:cubicBezTo>
                      <a:pt x="651" y="86"/>
                      <a:pt x="649" y="87"/>
                      <a:pt x="647" y="87"/>
                    </a:cubicBezTo>
                    <a:cubicBezTo>
                      <a:pt x="646" y="87"/>
                      <a:pt x="646" y="87"/>
                      <a:pt x="645" y="87"/>
                    </a:cubicBezTo>
                    <a:cubicBezTo>
                      <a:pt x="644" y="86"/>
                      <a:pt x="643" y="86"/>
                      <a:pt x="641" y="87"/>
                    </a:cubicBezTo>
                    <a:cubicBezTo>
                      <a:pt x="641" y="87"/>
                      <a:pt x="640" y="87"/>
                      <a:pt x="639" y="87"/>
                    </a:cubicBezTo>
                    <a:cubicBezTo>
                      <a:pt x="636" y="87"/>
                      <a:pt x="631" y="86"/>
                      <a:pt x="629" y="83"/>
                    </a:cubicBezTo>
                    <a:cubicBezTo>
                      <a:pt x="628" y="82"/>
                      <a:pt x="628" y="81"/>
                      <a:pt x="628" y="80"/>
                    </a:cubicBezTo>
                    <a:cubicBezTo>
                      <a:pt x="628" y="79"/>
                      <a:pt x="628" y="78"/>
                      <a:pt x="627" y="77"/>
                    </a:cubicBezTo>
                    <a:cubicBezTo>
                      <a:pt x="627" y="76"/>
                      <a:pt x="627" y="76"/>
                      <a:pt x="627" y="75"/>
                    </a:cubicBezTo>
                    <a:cubicBezTo>
                      <a:pt x="626" y="74"/>
                      <a:pt x="626" y="72"/>
                      <a:pt x="626" y="70"/>
                    </a:cubicBezTo>
                    <a:cubicBezTo>
                      <a:pt x="626" y="70"/>
                      <a:pt x="625" y="70"/>
                      <a:pt x="624" y="70"/>
                    </a:cubicBezTo>
                    <a:cubicBezTo>
                      <a:pt x="622" y="69"/>
                      <a:pt x="620" y="69"/>
                      <a:pt x="618" y="67"/>
                    </a:cubicBezTo>
                    <a:cubicBezTo>
                      <a:pt x="618" y="66"/>
                      <a:pt x="617" y="65"/>
                      <a:pt x="616" y="65"/>
                    </a:cubicBezTo>
                    <a:cubicBezTo>
                      <a:pt x="613" y="63"/>
                      <a:pt x="610" y="62"/>
                      <a:pt x="609" y="62"/>
                    </a:cubicBezTo>
                    <a:cubicBezTo>
                      <a:pt x="609" y="62"/>
                      <a:pt x="609" y="62"/>
                      <a:pt x="609" y="62"/>
                    </a:cubicBezTo>
                    <a:cubicBezTo>
                      <a:pt x="608" y="62"/>
                      <a:pt x="608" y="62"/>
                      <a:pt x="608" y="62"/>
                    </a:cubicBezTo>
                    <a:cubicBezTo>
                      <a:pt x="607" y="62"/>
                      <a:pt x="606" y="62"/>
                      <a:pt x="604" y="61"/>
                    </a:cubicBezTo>
                    <a:cubicBezTo>
                      <a:pt x="603" y="60"/>
                      <a:pt x="600" y="58"/>
                      <a:pt x="597" y="58"/>
                    </a:cubicBezTo>
                    <a:cubicBezTo>
                      <a:pt x="595" y="58"/>
                      <a:pt x="593" y="57"/>
                      <a:pt x="592" y="56"/>
                    </a:cubicBezTo>
                    <a:cubicBezTo>
                      <a:pt x="590" y="54"/>
                      <a:pt x="591" y="51"/>
                      <a:pt x="591" y="49"/>
                    </a:cubicBezTo>
                    <a:cubicBezTo>
                      <a:pt x="591" y="49"/>
                      <a:pt x="590" y="45"/>
                      <a:pt x="589" y="44"/>
                    </a:cubicBezTo>
                    <a:cubicBezTo>
                      <a:pt x="587" y="41"/>
                      <a:pt x="586" y="39"/>
                      <a:pt x="585" y="37"/>
                    </a:cubicBezTo>
                    <a:cubicBezTo>
                      <a:pt x="585" y="36"/>
                      <a:pt x="585" y="35"/>
                      <a:pt x="584" y="34"/>
                    </a:cubicBezTo>
                    <a:cubicBezTo>
                      <a:pt x="582" y="32"/>
                      <a:pt x="580" y="29"/>
                      <a:pt x="579" y="23"/>
                    </a:cubicBezTo>
                    <a:cubicBezTo>
                      <a:pt x="578" y="19"/>
                      <a:pt x="577" y="18"/>
                      <a:pt x="575" y="17"/>
                    </a:cubicBezTo>
                    <a:cubicBezTo>
                      <a:pt x="574" y="16"/>
                      <a:pt x="573" y="15"/>
                      <a:pt x="573" y="12"/>
                    </a:cubicBezTo>
                    <a:cubicBezTo>
                      <a:pt x="574" y="11"/>
                      <a:pt x="572" y="10"/>
                      <a:pt x="570" y="8"/>
                    </a:cubicBezTo>
                    <a:cubicBezTo>
                      <a:pt x="569" y="7"/>
                      <a:pt x="567" y="7"/>
                      <a:pt x="566" y="5"/>
                    </a:cubicBezTo>
                    <a:cubicBezTo>
                      <a:pt x="566" y="5"/>
                      <a:pt x="564" y="5"/>
                      <a:pt x="562" y="4"/>
                    </a:cubicBezTo>
                    <a:cubicBezTo>
                      <a:pt x="559" y="4"/>
                      <a:pt x="556" y="3"/>
                      <a:pt x="553" y="2"/>
                    </a:cubicBezTo>
                    <a:cubicBezTo>
                      <a:pt x="551" y="1"/>
                      <a:pt x="550" y="1"/>
                      <a:pt x="548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5" y="1"/>
                      <a:pt x="543" y="1"/>
                      <a:pt x="541" y="0"/>
                    </a:cubicBezTo>
                    <a:cubicBezTo>
                      <a:pt x="539" y="0"/>
                      <a:pt x="534" y="0"/>
                      <a:pt x="530" y="1"/>
                    </a:cubicBezTo>
                    <a:cubicBezTo>
                      <a:pt x="529" y="1"/>
                      <a:pt x="529" y="1"/>
                      <a:pt x="528" y="1"/>
                    </a:cubicBezTo>
                    <a:cubicBezTo>
                      <a:pt x="527" y="1"/>
                      <a:pt x="525" y="2"/>
                      <a:pt x="525" y="2"/>
                    </a:cubicBezTo>
                    <a:cubicBezTo>
                      <a:pt x="525" y="2"/>
                      <a:pt x="525" y="2"/>
                      <a:pt x="524" y="2"/>
                    </a:cubicBezTo>
                    <a:cubicBezTo>
                      <a:pt x="524" y="1"/>
                      <a:pt x="523" y="1"/>
                      <a:pt x="522" y="1"/>
                    </a:cubicBezTo>
                    <a:cubicBezTo>
                      <a:pt x="517" y="1"/>
                      <a:pt x="514" y="3"/>
                      <a:pt x="512" y="5"/>
                    </a:cubicBezTo>
                    <a:cubicBezTo>
                      <a:pt x="511" y="7"/>
                      <a:pt x="511" y="8"/>
                      <a:pt x="511" y="8"/>
                    </a:cubicBezTo>
                    <a:cubicBezTo>
                      <a:pt x="511" y="8"/>
                      <a:pt x="511" y="8"/>
                      <a:pt x="511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3" y="8"/>
                      <a:pt x="513" y="8"/>
                    </a:cubicBezTo>
                    <a:cubicBezTo>
                      <a:pt x="515" y="9"/>
                      <a:pt x="516" y="14"/>
                      <a:pt x="517" y="18"/>
                    </a:cubicBezTo>
                    <a:cubicBezTo>
                      <a:pt x="518" y="21"/>
                      <a:pt x="513" y="25"/>
                      <a:pt x="511" y="26"/>
                    </a:cubicBezTo>
                    <a:cubicBezTo>
                      <a:pt x="510" y="26"/>
                      <a:pt x="506" y="33"/>
                      <a:pt x="505" y="35"/>
                    </a:cubicBezTo>
                    <a:cubicBezTo>
                      <a:pt x="505" y="36"/>
                      <a:pt x="504" y="38"/>
                      <a:pt x="502" y="40"/>
                    </a:cubicBezTo>
                    <a:cubicBezTo>
                      <a:pt x="501" y="42"/>
                      <a:pt x="500" y="45"/>
                      <a:pt x="500" y="46"/>
                    </a:cubicBezTo>
                    <a:cubicBezTo>
                      <a:pt x="500" y="47"/>
                      <a:pt x="500" y="48"/>
                      <a:pt x="499" y="50"/>
                    </a:cubicBezTo>
                    <a:cubicBezTo>
                      <a:pt x="498" y="52"/>
                      <a:pt x="495" y="53"/>
                      <a:pt x="493" y="53"/>
                    </a:cubicBezTo>
                    <a:cubicBezTo>
                      <a:pt x="492" y="53"/>
                      <a:pt x="489" y="55"/>
                      <a:pt x="487" y="56"/>
                    </a:cubicBezTo>
                    <a:cubicBezTo>
                      <a:pt x="487" y="57"/>
                      <a:pt x="487" y="57"/>
                      <a:pt x="486" y="57"/>
                    </a:cubicBezTo>
                    <a:cubicBezTo>
                      <a:pt x="485" y="58"/>
                      <a:pt x="484" y="59"/>
                      <a:pt x="483" y="59"/>
                    </a:cubicBezTo>
                    <a:cubicBezTo>
                      <a:pt x="482" y="59"/>
                      <a:pt x="481" y="59"/>
                      <a:pt x="481" y="59"/>
                    </a:cubicBezTo>
                    <a:cubicBezTo>
                      <a:pt x="480" y="59"/>
                      <a:pt x="480" y="59"/>
                      <a:pt x="480" y="59"/>
                    </a:cubicBezTo>
                    <a:cubicBezTo>
                      <a:pt x="479" y="59"/>
                      <a:pt x="479" y="59"/>
                      <a:pt x="479" y="59"/>
                    </a:cubicBezTo>
                    <a:cubicBezTo>
                      <a:pt x="479" y="59"/>
                      <a:pt x="479" y="59"/>
                      <a:pt x="478" y="59"/>
                    </a:cubicBezTo>
                    <a:cubicBezTo>
                      <a:pt x="478" y="59"/>
                      <a:pt x="478" y="59"/>
                      <a:pt x="478" y="59"/>
                    </a:cubicBezTo>
                    <a:cubicBezTo>
                      <a:pt x="477" y="59"/>
                      <a:pt x="477" y="59"/>
                      <a:pt x="477" y="59"/>
                    </a:cubicBezTo>
                    <a:cubicBezTo>
                      <a:pt x="476" y="59"/>
                      <a:pt x="476" y="59"/>
                      <a:pt x="476" y="59"/>
                    </a:cubicBezTo>
                    <a:cubicBezTo>
                      <a:pt x="476" y="58"/>
                      <a:pt x="475" y="58"/>
                      <a:pt x="475" y="58"/>
                    </a:cubicBezTo>
                    <a:cubicBezTo>
                      <a:pt x="475" y="58"/>
                      <a:pt x="474" y="58"/>
                      <a:pt x="474" y="58"/>
                    </a:cubicBezTo>
                    <a:cubicBezTo>
                      <a:pt x="474" y="58"/>
                      <a:pt x="473" y="58"/>
                      <a:pt x="473" y="58"/>
                    </a:cubicBezTo>
                    <a:cubicBezTo>
                      <a:pt x="473" y="58"/>
                      <a:pt x="473" y="57"/>
                      <a:pt x="472" y="57"/>
                    </a:cubicBezTo>
                    <a:cubicBezTo>
                      <a:pt x="472" y="57"/>
                      <a:pt x="472" y="57"/>
                      <a:pt x="472" y="57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1" y="56"/>
                      <a:pt x="470" y="56"/>
                      <a:pt x="470" y="56"/>
                    </a:cubicBezTo>
                    <a:cubicBezTo>
                      <a:pt x="470" y="56"/>
                      <a:pt x="470" y="56"/>
                      <a:pt x="470" y="55"/>
                    </a:cubicBezTo>
                    <a:cubicBezTo>
                      <a:pt x="470" y="55"/>
                      <a:pt x="469" y="55"/>
                      <a:pt x="469" y="55"/>
                    </a:cubicBezTo>
                    <a:lnTo>
                      <a:pt x="461" y="7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4" name="Freeform 1135"/>
              <p:cNvSpPr>
                <a:spLocks/>
              </p:cNvSpPr>
              <p:nvPr/>
            </p:nvSpPr>
            <p:spPr bwMode="auto">
              <a:xfrm>
                <a:off x="4429" y="2104"/>
                <a:ext cx="22" cy="16"/>
              </a:xfrm>
              <a:custGeom>
                <a:avLst/>
                <a:gdLst>
                  <a:gd name="T0" fmla="*/ 2 w 23"/>
                  <a:gd name="T1" fmla="*/ 6 h 17"/>
                  <a:gd name="T2" fmla="*/ 2 w 23"/>
                  <a:gd name="T3" fmla="*/ 13 h 17"/>
                  <a:gd name="T4" fmla="*/ 8 w 23"/>
                  <a:gd name="T5" fmla="*/ 17 h 17"/>
                  <a:gd name="T6" fmla="*/ 17 w 23"/>
                  <a:gd name="T7" fmla="*/ 13 h 17"/>
                  <a:gd name="T8" fmla="*/ 20 w 23"/>
                  <a:gd name="T9" fmla="*/ 5 h 17"/>
                  <a:gd name="T10" fmla="*/ 23 w 23"/>
                  <a:gd name="T11" fmla="*/ 0 h 17"/>
                  <a:gd name="T12" fmla="*/ 20 w 23"/>
                  <a:gd name="T13" fmla="*/ 0 h 17"/>
                  <a:gd name="T14" fmla="*/ 15 w 23"/>
                  <a:gd name="T15" fmla="*/ 0 h 17"/>
                  <a:gd name="T16" fmla="*/ 11 w 23"/>
                  <a:gd name="T17" fmla="*/ 1 h 17"/>
                  <a:gd name="T18" fmla="*/ 2 w 23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7">
                    <a:moveTo>
                      <a:pt x="2" y="6"/>
                    </a:moveTo>
                    <a:cubicBezTo>
                      <a:pt x="0" y="8"/>
                      <a:pt x="0" y="11"/>
                      <a:pt x="2" y="13"/>
                    </a:cubicBezTo>
                    <a:cubicBezTo>
                      <a:pt x="3" y="15"/>
                      <a:pt x="5" y="17"/>
                      <a:pt x="8" y="17"/>
                    </a:cubicBezTo>
                    <a:cubicBezTo>
                      <a:pt x="12" y="17"/>
                      <a:pt x="17" y="14"/>
                      <a:pt x="17" y="13"/>
                    </a:cubicBezTo>
                    <a:cubicBezTo>
                      <a:pt x="17" y="10"/>
                      <a:pt x="19" y="8"/>
                      <a:pt x="20" y="5"/>
                    </a:cubicBezTo>
                    <a:cubicBezTo>
                      <a:pt x="21" y="4"/>
                      <a:pt x="23" y="2"/>
                      <a:pt x="23" y="0"/>
                    </a:cubicBezTo>
                    <a:cubicBezTo>
                      <a:pt x="22" y="0"/>
                      <a:pt x="22" y="0"/>
                      <a:pt x="20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9" y="1"/>
                      <a:pt x="4" y="3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5" name="Freeform 1136"/>
              <p:cNvSpPr>
                <a:spLocks/>
              </p:cNvSpPr>
              <p:nvPr/>
            </p:nvSpPr>
            <p:spPr bwMode="auto">
              <a:xfrm>
                <a:off x="4553" y="2045"/>
                <a:ext cx="20" cy="30"/>
              </a:xfrm>
              <a:custGeom>
                <a:avLst/>
                <a:gdLst>
                  <a:gd name="T0" fmla="*/ 6 w 21"/>
                  <a:gd name="T1" fmla="*/ 32 h 32"/>
                  <a:gd name="T2" fmla="*/ 19 w 21"/>
                  <a:gd name="T3" fmla="*/ 1 h 32"/>
                  <a:gd name="T4" fmla="*/ 18 w 21"/>
                  <a:gd name="T5" fmla="*/ 0 h 32"/>
                  <a:gd name="T6" fmla="*/ 3 w 21"/>
                  <a:gd name="T7" fmla="*/ 16 h 32"/>
                  <a:gd name="T8" fmla="*/ 6 w 2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2">
                    <a:moveTo>
                      <a:pt x="6" y="32"/>
                    </a:moveTo>
                    <a:cubicBezTo>
                      <a:pt x="10" y="28"/>
                      <a:pt x="21" y="4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4" y="0"/>
                      <a:pt x="5" y="6"/>
                      <a:pt x="3" y="16"/>
                    </a:cubicBezTo>
                    <a:cubicBezTo>
                      <a:pt x="0" y="26"/>
                      <a:pt x="4" y="31"/>
                      <a:pt x="6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6" name="Freeform 1137"/>
              <p:cNvSpPr>
                <a:spLocks/>
              </p:cNvSpPr>
              <p:nvPr/>
            </p:nvSpPr>
            <p:spPr bwMode="auto">
              <a:xfrm>
                <a:off x="4573" y="2218"/>
                <a:ext cx="48" cy="44"/>
              </a:xfrm>
              <a:custGeom>
                <a:avLst/>
                <a:gdLst>
                  <a:gd name="T0" fmla="*/ 43 w 51"/>
                  <a:gd name="T1" fmla="*/ 0 h 46"/>
                  <a:gd name="T2" fmla="*/ 41 w 51"/>
                  <a:gd name="T3" fmla="*/ 1 h 46"/>
                  <a:gd name="T4" fmla="*/ 41 w 51"/>
                  <a:gd name="T5" fmla="*/ 2 h 46"/>
                  <a:gd name="T6" fmla="*/ 42 w 51"/>
                  <a:gd name="T7" fmla="*/ 6 h 46"/>
                  <a:gd name="T8" fmla="*/ 38 w 51"/>
                  <a:gd name="T9" fmla="*/ 8 h 46"/>
                  <a:gd name="T10" fmla="*/ 35 w 51"/>
                  <a:gd name="T11" fmla="*/ 9 h 46"/>
                  <a:gd name="T12" fmla="*/ 30 w 51"/>
                  <a:gd name="T13" fmla="*/ 14 h 46"/>
                  <a:gd name="T14" fmla="*/ 29 w 51"/>
                  <a:gd name="T15" fmla="*/ 14 h 46"/>
                  <a:gd name="T16" fmla="*/ 28 w 51"/>
                  <a:gd name="T17" fmla="*/ 17 h 46"/>
                  <a:gd name="T18" fmla="*/ 25 w 51"/>
                  <a:gd name="T19" fmla="*/ 18 h 46"/>
                  <a:gd name="T20" fmla="*/ 16 w 51"/>
                  <a:gd name="T21" fmla="*/ 13 h 46"/>
                  <a:gd name="T22" fmla="*/ 11 w 51"/>
                  <a:gd name="T23" fmla="*/ 16 h 46"/>
                  <a:gd name="T24" fmla="*/ 4 w 51"/>
                  <a:gd name="T25" fmla="*/ 21 h 46"/>
                  <a:gd name="T26" fmla="*/ 1 w 51"/>
                  <a:gd name="T27" fmla="*/ 25 h 46"/>
                  <a:gd name="T28" fmla="*/ 0 w 51"/>
                  <a:gd name="T29" fmla="*/ 29 h 46"/>
                  <a:gd name="T30" fmla="*/ 3 w 51"/>
                  <a:gd name="T31" fmla="*/ 27 h 46"/>
                  <a:gd name="T32" fmla="*/ 9 w 51"/>
                  <a:gd name="T33" fmla="*/ 24 h 46"/>
                  <a:gd name="T34" fmla="*/ 10 w 51"/>
                  <a:gd name="T35" fmla="*/ 24 h 46"/>
                  <a:gd name="T36" fmla="*/ 11 w 51"/>
                  <a:gd name="T37" fmla="*/ 23 h 46"/>
                  <a:gd name="T38" fmla="*/ 16 w 51"/>
                  <a:gd name="T39" fmla="*/ 20 h 46"/>
                  <a:gd name="T40" fmla="*/ 18 w 51"/>
                  <a:gd name="T41" fmla="*/ 21 h 46"/>
                  <a:gd name="T42" fmla="*/ 23 w 51"/>
                  <a:gd name="T43" fmla="*/ 31 h 46"/>
                  <a:gd name="T44" fmla="*/ 27 w 51"/>
                  <a:gd name="T45" fmla="*/ 40 h 46"/>
                  <a:gd name="T46" fmla="*/ 36 w 51"/>
                  <a:gd name="T47" fmla="*/ 44 h 46"/>
                  <a:gd name="T48" fmla="*/ 38 w 51"/>
                  <a:gd name="T49" fmla="*/ 46 h 46"/>
                  <a:gd name="T50" fmla="*/ 37 w 51"/>
                  <a:gd name="T51" fmla="*/ 40 h 46"/>
                  <a:gd name="T52" fmla="*/ 36 w 51"/>
                  <a:gd name="T53" fmla="*/ 33 h 46"/>
                  <a:gd name="T54" fmla="*/ 43 w 51"/>
                  <a:gd name="T55" fmla="*/ 29 h 46"/>
                  <a:gd name="T56" fmla="*/ 49 w 51"/>
                  <a:gd name="T57" fmla="*/ 27 h 46"/>
                  <a:gd name="T58" fmla="*/ 48 w 51"/>
                  <a:gd name="T59" fmla="*/ 15 h 46"/>
                  <a:gd name="T60" fmla="*/ 46 w 51"/>
                  <a:gd name="T61" fmla="*/ 4 h 46"/>
                  <a:gd name="T62" fmla="*/ 43 w 51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46">
                    <a:moveTo>
                      <a:pt x="43" y="0"/>
                    </a:moveTo>
                    <a:cubicBezTo>
                      <a:pt x="42" y="0"/>
                      <a:pt x="41" y="1"/>
                      <a:pt x="41" y="1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42" y="3"/>
                      <a:pt x="43" y="4"/>
                      <a:pt x="42" y="6"/>
                    </a:cubicBezTo>
                    <a:cubicBezTo>
                      <a:pt x="41" y="7"/>
                      <a:pt x="40" y="8"/>
                      <a:pt x="38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13"/>
                      <a:pt x="31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8" y="16"/>
                      <a:pt x="28" y="17"/>
                    </a:cubicBezTo>
                    <a:cubicBezTo>
                      <a:pt x="27" y="17"/>
                      <a:pt x="27" y="18"/>
                      <a:pt x="25" y="18"/>
                    </a:cubicBezTo>
                    <a:cubicBezTo>
                      <a:pt x="22" y="18"/>
                      <a:pt x="17" y="14"/>
                      <a:pt x="16" y="13"/>
                    </a:cubicBezTo>
                    <a:cubicBezTo>
                      <a:pt x="15" y="13"/>
                      <a:pt x="13" y="15"/>
                      <a:pt x="11" y="16"/>
                    </a:cubicBezTo>
                    <a:cubicBezTo>
                      <a:pt x="9" y="18"/>
                      <a:pt x="7" y="20"/>
                      <a:pt x="4" y="21"/>
                    </a:cubicBezTo>
                    <a:cubicBezTo>
                      <a:pt x="3" y="21"/>
                      <a:pt x="2" y="23"/>
                      <a:pt x="1" y="25"/>
                    </a:cubicBezTo>
                    <a:cubicBezTo>
                      <a:pt x="0" y="26"/>
                      <a:pt x="0" y="28"/>
                      <a:pt x="0" y="29"/>
                    </a:cubicBezTo>
                    <a:cubicBezTo>
                      <a:pt x="1" y="28"/>
                      <a:pt x="2" y="28"/>
                      <a:pt x="3" y="27"/>
                    </a:cubicBezTo>
                    <a:cubicBezTo>
                      <a:pt x="5" y="25"/>
                      <a:pt x="6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1" y="23"/>
                      <a:pt x="11" y="23"/>
                    </a:cubicBezTo>
                    <a:cubicBezTo>
                      <a:pt x="12" y="22"/>
                      <a:pt x="13" y="20"/>
                      <a:pt x="16" y="20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22" y="21"/>
                      <a:pt x="23" y="26"/>
                      <a:pt x="23" y="31"/>
                    </a:cubicBezTo>
                    <a:cubicBezTo>
                      <a:pt x="24" y="36"/>
                      <a:pt x="25" y="40"/>
                      <a:pt x="27" y="40"/>
                    </a:cubicBezTo>
                    <a:cubicBezTo>
                      <a:pt x="32" y="41"/>
                      <a:pt x="35" y="43"/>
                      <a:pt x="36" y="44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5"/>
                      <a:pt x="38" y="42"/>
                      <a:pt x="37" y="40"/>
                    </a:cubicBezTo>
                    <a:cubicBezTo>
                      <a:pt x="37" y="37"/>
                      <a:pt x="36" y="35"/>
                      <a:pt x="36" y="33"/>
                    </a:cubicBezTo>
                    <a:cubicBezTo>
                      <a:pt x="37" y="30"/>
                      <a:pt x="40" y="30"/>
                      <a:pt x="43" y="29"/>
                    </a:cubicBezTo>
                    <a:cubicBezTo>
                      <a:pt x="45" y="29"/>
                      <a:pt x="47" y="29"/>
                      <a:pt x="49" y="27"/>
                    </a:cubicBezTo>
                    <a:cubicBezTo>
                      <a:pt x="51" y="25"/>
                      <a:pt x="49" y="20"/>
                      <a:pt x="48" y="15"/>
                    </a:cubicBezTo>
                    <a:cubicBezTo>
                      <a:pt x="47" y="11"/>
                      <a:pt x="46" y="7"/>
                      <a:pt x="46" y="4"/>
                    </a:cubicBezTo>
                    <a:cubicBezTo>
                      <a:pt x="46" y="1"/>
                      <a:pt x="44" y="0"/>
                      <a:pt x="43" y="0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7" name="Freeform 1138"/>
              <p:cNvSpPr>
                <a:spLocks/>
              </p:cNvSpPr>
              <p:nvPr/>
            </p:nvSpPr>
            <p:spPr bwMode="auto">
              <a:xfrm>
                <a:off x="4551" y="2121"/>
                <a:ext cx="25" cy="49"/>
              </a:xfrm>
              <a:custGeom>
                <a:avLst/>
                <a:gdLst>
                  <a:gd name="T0" fmla="*/ 6 w 26"/>
                  <a:gd name="T1" fmla="*/ 40 h 51"/>
                  <a:gd name="T2" fmla="*/ 6 w 26"/>
                  <a:gd name="T3" fmla="*/ 49 h 51"/>
                  <a:gd name="T4" fmla="*/ 6 w 26"/>
                  <a:gd name="T5" fmla="*/ 50 h 51"/>
                  <a:gd name="T6" fmla="*/ 9 w 26"/>
                  <a:gd name="T7" fmla="*/ 51 h 51"/>
                  <a:gd name="T8" fmla="*/ 15 w 26"/>
                  <a:gd name="T9" fmla="*/ 50 h 51"/>
                  <a:gd name="T10" fmla="*/ 18 w 26"/>
                  <a:gd name="T11" fmla="*/ 49 h 51"/>
                  <a:gd name="T12" fmla="*/ 18 w 26"/>
                  <a:gd name="T13" fmla="*/ 46 h 51"/>
                  <a:gd name="T14" fmla="*/ 16 w 26"/>
                  <a:gd name="T15" fmla="*/ 40 h 51"/>
                  <a:gd name="T16" fmla="*/ 22 w 26"/>
                  <a:gd name="T17" fmla="*/ 24 h 51"/>
                  <a:gd name="T18" fmla="*/ 24 w 26"/>
                  <a:gd name="T19" fmla="*/ 22 h 51"/>
                  <a:gd name="T20" fmla="*/ 24 w 26"/>
                  <a:gd name="T21" fmla="*/ 11 h 51"/>
                  <a:gd name="T22" fmla="*/ 22 w 26"/>
                  <a:gd name="T23" fmla="*/ 4 h 51"/>
                  <a:gd name="T24" fmla="*/ 23 w 26"/>
                  <a:gd name="T25" fmla="*/ 3 h 51"/>
                  <a:gd name="T26" fmla="*/ 16 w 26"/>
                  <a:gd name="T27" fmla="*/ 2 h 51"/>
                  <a:gd name="T28" fmla="*/ 7 w 26"/>
                  <a:gd name="T29" fmla="*/ 1 h 51"/>
                  <a:gd name="T30" fmla="*/ 6 w 26"/>
                  <a:gd name="T31" fmla="*/ 16 h 51"/>
                  <a:gd name="T32" fmla="*/ 5 w 26"/>
                  <a:gd name="T33" fmla="*/ 27 h 51"/>
                  <a:gd name="T34" fmla="*/ 0 w 26"/>
                  <a:gd name="T35" fmla="*/ 27 h 51"/>
                  <a:gd name="T36" fmla="*/ 2 w 26"/>
                  <a:gd name="T37" fmla="*/ 38 h 51"/>
                  <a:gd name="T38" fmla="*/ 6 w 26"/>
                  <a:gd name="T39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51">
                    <a:moveTo>
                      <a:pt x="6" y="40"/>
                    </a:moveTo>
                    <a:cubicBezTo>
                      <a:pt x="7" y="42"/>
                      <a:pt x="7" y="45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7" y="51"/>
                      <a:pt x="8" y="51"/>
                      <a:pt x="9" y="51"/>
                    </a:cubicBezTo>
                    <a:cubicBezTo>
                      <a:pt x="11" y="51"/>
                      <a:pt x="13" y="51"/>
                      <a:pt x="15" y="50"/>
                    </a:cubicBezTo>
                    <a:cubicBezTo>
                      <a:pt x="16" y="50"/>
                      <a:pt x="17" y="49"/>
                      <a:pt x="18" y="49"/>
                    </a:cubicBezTo>
                    <a:cubicBezTo>
                      <a:pt x="18" y="48"/>
                      <a:pt x="18" y="47"/>
                      <a:pt x="18" y="46"/>
                    </a:cubicBezTo>
                    <a:cubicBezTo>
                      <a:pt x="17" y="44"/>
                      <a:pt x="17" y="42"/>
                      <a:pt x="16" y="40"/>
                    </a:cubicBezTo>
                    <a:cubicBezTo>
                      <a:pt x="11" y="35"/>
                      <a:pt x="17" y="29"/>
                      <a:pt x="22" y="24"/>
                    </a:cubicBezTo>
                    <a:cubicBezTo>
                      <a:pt x="22" y="23"/>
                      <a:pt x="23" y="22"/>
                      <a:pt x="24" y="22"/>
                    </a:cubicBezTo>
                    <a:cubicBezTo>
                      <a:pt x="26" y="19"/>
                      <a:pt x="25" y="15"/>
                      <a:pt x="24" y="11"/>
                    </a:cubicBezTo>
                    <a:cubicBezTo>
                      <a:pt x="23" y="8"/>
                      <a:pt x="22" y="6"/>
                      <a:pt x="22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1" y="3"/>
                      <a:pt x="19" y="3"/>
                      <a:pt x="16" y="2"/>
                    </a:cubicBezTo>
                    <a:cubicBezTo>
                      <a:pt x="13" y="1"/>
                      <a:pt x="9" y="0"/>
                      <a:pt x="7" y="1"/>
                    </a:cubicBezTo>
                    <a:cubicBezTo>
                      <a:pt x="6" y="2"/>
                      <a:pt x="6" y="12"/>
                      <a:pt x="6" y="16"/>
                    </a:cubicBezTo>
                    <a:cubicBezTo>
                      <a:pt x="6" y="23"/>
                      <a:pt x="7" y="26"/>
                      <a:pt x="5" y="27"/>
                    </a:cubicBezTo>
                    <a:cubicBezTo>
                      <a:pt x="4" y="28"/>
                      <a:pt x="1" y="28"/>
                      <a:pt x="0" y="27"/>
                    </a:cubicBezTo>
                    <a:cubicBezTo>
                      <a:pt x="0" y="30"/>
                      <a:pt x="1" y="36"/>
                      <a:pt x="2" y="38"/>
                    </a:cubicBezTo>
                    <a:cubicBezTo>
                      <a:pt x="3" y="38"/>
                      <a:pt x="5" y="39"/>
                      <a:pt x="6" y="40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8" name="Freeform 1139"/>
              <p:cNvSpPr>
                <a:spLocks/>
              </p:cNvSpPr>
              <p:nvPr/>
            </p:nvSpPr>
            <p:spPr bwMode="auto">
              <a:xfrm>
                <a:off x="4572" y="2169"/>
                <a:ext cx="38" cy="41"/>
              </a:xfrm>
              <a:custGeom>
                <a:avLst/>
                <a:gdLst>
                  <a:gd name="T0" fmla="*/ 4 w 40"/>
                  <a:gd name="T1" fmla="*/ 3 h 43"/>
                  <a:gd name="T2" fmla="*/ 19 w 40"/>
                  <a:gd name="T3" fmla="*/ 11 h 43"/>
                  <a:gd name="T4" fmla="*/ 20 w 40"/>
                  <a:gd name="T5" fmla="*/ 16 h 43"/>
                  <a:gd name="T6" fmla="*/ 20 w 40"/>
                  <a:gd name="T7" fmla="*/ 23 h 43"/>
                  <a:gd name="T8" fmla="*/ 23 w 40"/>
                  <a:gd name="T9" fmla="*/ 22 h 43"/>
                  <a:gd name="T10" fmla="*/ 28 w 40"/>
                  <a:gd name="T11" fmla="*/ 25 h 43"/>
                  <a:gd name="T12" fmla="*/ 27 w 40"/>
                  <a:gd name="T13" fmla="*/ 31 h 43"/>
                  <a:gd name="T14" fmla="*/ 30 w 40"/>
                  <a:gd name="T15" fmla="*/ 37 h 43"/>
                  <a:gd name="T16" fmla="*/ 33 w 40"/>
                  <a:gd name="T17" fmla="*/ 43 h 43"/>
                  <a:gd name="T18" fmla="*/ 33 w 40"/>
                  <a:gd name="T19" fmla="*/ 42 h 43"/>
                  <a:gd name="T20" fmla="*/ 37 w 40"/>
                  <a:gd name="T21" fmla="*/ 34 h 43"/>
                  <a:gd name="T22" fmla="*/ 39 w 40"/>
                  <a:gd name="T23" fmla="*/ 33 h 43"/>
                  <a:gd name="T24" fmla="*/ 37 w 40"/>
                  <a:gd name="T25" fmla="*/ 26 h 43"/>
                  <a:gd name="T26" fmla="*/ 35 w 40"/>
                  <a:gd name="T27" fmla="*/ 22 h 43"/>
                  <a:gd name="T28" fmla="*/ 29 w 40"/>
                  <a:gd name="T29" fmla="*/ 18 h 43"/>
                  <a:gd name="T30" fmla="*/ 22 w 40"/>
                  <a:gd name="T31" fmla="*/ 12 h 43"/>
                  <a:gd name="T32" fmla="*/ 19 w 40"/>
                  <a:gd name="T33" fmla="*/ 7 h 43"/>
                  <a:gd name="T34" fmla="*/ 15 w 40"/>
                  <a:gd name="T35" fmla="*/ 2 h 43"/>
                  <a:gd name="T36" fmla="*/ 7 w 40"/>
                  <a:gd name="T37" fmla="*/ 0 h 43"/>
                  <a:gd name="T38" fmla="*/ 2 w 40"/>
                  <a:gd name="T39" fmla="*/ 1 h 43"/>
                  <a:gd name="T40" fmla="*/ 0 w 40"/>
                  <a:gd name="T41" fmla="*/ 2 h 43"/>
                  <a:gd name="T42" fmla="*/ 1 w 40"/>
                  <a:gd name="T43" fmla="*/ 2 h 43"/>
                  <a:gd name="T44" fmla="*/ 4 w 40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3">
                    <a:moveTo>
                      <a:pt x="4" y="3"/>
                    </a:moveTo>
                    <a:cubicBezTo>
                      <a:pt x="9" y="2"/>
                      <a:pt x="16" y="7"/>
                      <a:pt x="19" y="11"/>
                    </a:cubicBezTo>
                    <a:cubicBezTo>
                      <a:pt x="20" y="13"/>
                      <a:pt x="20" y="15"/>
                      <a:pt x="20" y="16"/>
                    </a:cubicBezTo>
                    <a:cubicBezTo>
                      <a:pt x="19" y="18"/>
                      <a:pt x="19" y="22"/>
                      <a:pt x="20" y="23"/>
                    </a:cubicBezTo>
                    <a:cubicBezTo>
                      <a:pt x="21" y="23"/>
                      <a:pt x="22" y="22"/>
                      <a:pt x="23" y="22"/>
                    </a:cubicBezTo>
                    <a:cubicBezTo>
                      <a:pt x="25" y="22"/>
                      <a:pt x="27" y="23"/>
                      <a:pt x="28" y="25"/>
                    </a:cubicBezTo>
                    <a:cubicBezTo>
                      <a:pt x="29" y="27"/>
                      <a:pt x="29" y="29"/>
                      <a:pt x="27" y="31"/>
                    </a:cubicBezTo>
                    <a:cubicBezTo>
                      <a:pt x="27" y="33"/>
                      <a:pt x="27" y="34"/>
                      <a:pt x="30" y="37"/>
                    </a:cubicBezTo>
                    <a:cubicBezTo>
                      <a:pt x="31" y="39"/>
                      <a:pt x="32" y="41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37"/>
                      <a:pt x="34" y="36"/>
                      <a:pt x="37" y="34"/>
                    </a:cubicBezTo>
                    <a:cubicBezTo>
                      <a:pt x="37" y="34"/>
                      <a:pt x="38" y="34"/>
                      <a:pt x="39" y="33"/>
                    </a:cubicBezTo>
                    <a:cubicBezTo>
                      <a:pt x="40" y="32"/>
                      <a:pt x="40" y="31"/>
                      <a:pt x="37" y="26"/>
                    </a:cubicBezTo>
                    <a:cubicBezTo>
                      <a:pt x="37" y="24"/>
                      <a:pt x="36" y="23"/>
                      <a:pt x="35" y="22"/>
                    </a:cubicBezTo>
                    <a:cubicBezTo>
                      <a:pt x="34" y="20"/>
                      <a:pt x="32" y="19"/>
                      <a:pt x="29" y="18"/>
                    </a:cubicBezTo>
                    <a:cubicBezTo>
                      <a:pt x="26" y="17"/>
                      <a:pt x="22" y="16"/>
                      <a:pt x="22" y="12"/>
                    </a:cubicBezTo>
                    <a:cubicBezTo>
                      <a:pt x="22" y="10"/>
                      <a:pt x="21" y="9"/>
                      <a:pt x="19" y="7"/>
                    </a:cubicBezTo>
                    <a:cubicBezTo>
                      <a:pt x="17" y="6"/>
                      <a:pt x="15" y="4"/>
                      <a:pt x="15" y="2"/>
                    </a:cubicBezTo>
                    <a:cubicBezTo>
                      <a:pt x="14" y="2"/>
                      <a:pt x="11" y="0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4" y="3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9" name="Freeform 1140"/>
              <p:cNvSpPr>
                <a:spLocks/>
              </p:cNvSpPr>
              <p:nvPr/>
            </p:nvSpPr>
            <p:spPr bwMode="auto">
              <a:xfrm>
                <a:off x="4571" y="2195"/>
                <a:ext cx="20" cy="28"/>
              </a:xfrm>
              <a:custGeom>
                <a:avLst/>
                <a:gdLst>
                  <a:gd name="T0" fmla="*/ 19 w 21"/>
                  <a:gd name="T1" fmla="*/ 15 h 30"/>
                  <a:gd name="T2" fmla="*/ 18 w 21"/>
                  <a:gd name="T3" fmla="*/ 15 h 30"/>
                  <a:gd name="T4" fmla="*/ 17 w 21"/>
                  <a:gd name="T5" fmla="*/ 14 h 30"/>
                  <a:gd name="T6" fmla="*/ 17 w 21"/>
                  <a:gd name="T7" fmla="*/ 11 h 30"/>
                  <a:gd name="T8" fmla="*/ 15 w 21"/>
                  <a:gd name="T9" fmla="*/ 8 h 30"/>
                  <a:gd name="T10" fmla="*/ 2 w 21"/>
                  <a:gd name="T11" fmla="*/ 0 h 30"/>
                  <a:gd name="T12" fmla="*/ 1 w 21"/>
                  <a:gd name="T13" fmla="*/ 3 h 30"/>
                  <a:gd name="T14" fmla="*/ 2 w 21"/>
                  <a:gd name="T15" fmla="*/ 12 h 30"/>
                  <a:gd name="T16" fmla="*/ 3 w 21"/>
                  <a:gd name="T17" fmla="*/ 11 h 30"/>
                  <a:gd name="T18" fmla="*/ 6 w 21"/>
                  <a:gd name="T19" fmla="*/ 10 h 30"/>
                  <a:gd name="T20" fmla="*/ 9 w 21"/>
                  <a:gd name="T21" fmla="*/ 8 h 30"/>
                  <a:gd name="T22" fmla="*/ 11 w 21"/>
                  <a:gd name="T23" fmla="*/ 10 h 30"/>
                  <a:gd name="T24" fmla="*/ 11 w 21"/>
                  <a:gd name="T25" fmla="*/ 21 h 30"/>
                  <a:gd name="T26" fmla="*/ 10 w 21"/>
                  <a:gd name="T27" fmla="*/ 27 h 30"/>
                  <a:gd name="T28" fmla="*/ 11 w 21"/>
                  <a:gd name="T29" fmla="*/ 30 h 30"/>
                  <a:gd name="T30" fmla="*/ 12 w 21"/>
                  <a:gd name="T31" fmla="*/ 30 h 30"/>
                  <a:gd name="T32" fmla="*/ 15 w 21"/>
                  <a:gd name="T33" fmla="*/ 27 h 30"/>
                  <a:gd name="T34" fmla="*/ 21 w 21"/>
                  <a:gd name="T35" fmla="*/ 15 h 30"/>
                  <a:gd name="T36" fmla="*/ 21 w 21"/>
                  <a:gd name="T37" fmla="*/ 15 h 30"/>
                  <a:gd name="T38" fmla="*/ 19 w 21"/>
                  <a:gd name="T3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0">
                    <a:moveTo>
                      <a:pt x="19" y="15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7" y="12"/>
                      <a:pt x="17" y="11"/>
                    </a:cubicBezTo>
                    <a:cubicBezTo>
                      <a:pt x="17" y="11"/>
                      <a:pt x="16" y="10"/>
                      <a:pt x="15" y="8"/>
                    </a:cubicBezTo>
                    <a:cubicBezTo>
                      <a:pt x="11" y="4"/>
                      <a:pt x="5" y="0"/>
                      <a:pt x="2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2" y="12"/>
                      <a:pt x="3" y="11"/>
                      <a:pt x="3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10"/>
                    </a:cubicBezTo>
                    <a:cubicBezTo>
                      <a:pt x="12" y="12"/>
                      <a:pt x="14" y="18"/>
                      <a:pt x="11" y="21"/>
                    </a:cubicBezTo>
                    <a:cubicBezTo>
                      <a:pt x="9" y="22"/>
                      <a:pt x="9" y="25"/>
                      <a:pt x="10" y="27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29"/>
                      <a:pt x="15" y="27"/>
                    </a:cubicBezTo>
                    <a:cubicBezTo>
                      <a:pt x="18" y="23"/>
                      <a:pt x="21" y="17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19" y="15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0" name="Freeform 1141"/>
              <p:cNvSpPr>
                <a:spLocks/>
              </p:cNvSpPr>
              <p:nvPr/>
            </p:nvSpPr>
            <p:spPr bwMode="auto">
              <a:xfrm>
                <a:off x="4129" y="2220"/>
                <a:ext cx="20" cy="37"/>
              </a:xfrm>
              <a:custGeom>
                <a:avLst/>
                <a:gdLst>
                  <a:gd name="T0" fmla="*/ 4 w 20"/>
                  <a:gd name="T1" fmla="*/ 0 h 39"/>
                  <a:gd name="T2" fmla="*/ 3 w 20"/>
                  <a:gd name="T3" fmla="*/ 4 h 39"/>
                  <a:gd name="T4" fmla="*/ 1 w 20"/>
                  <a:gd name="T5" fmla="*/ 9 h 39"/>
                  <a:gd name="T6" fmla="*/ 1 w 20"/>
                  <a:gd name="T7" fmla="*/ 23 h 39"/>
                  <a:gd name="T8" fmla="*/ 1 w 20"/>
                  <a:gd name="T9" fmla="*/ 26 h 39"/>
                  <a:gd name="T10" fmla="*/ 5 w 20"/>
                  <a:gd name="T11" fmla="*/ 38 h 39"/>
                  <a:gd name="T12" fmla="*/ 8 w 20"/>
                  <a:gd name="T13" fmla="*/ 39 h 39"/>
                  <a:gd name="T14" fmla="*/ 20 w 20"/>
                  <a:gd name="T15" fmla="*/ 24 h 39"/>
                  <a:gd name="T16" fmla="*/ 4 w 20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4" y="0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2" y="5"/>
                      <a:pt x="2" y="7"/>
                      <a:pt x="1" y="9"/>
                    </a:cubicBezTo>
                    <a:cubicBezTo>
                      <a:pt x="0" y="13"/>
                      <a:pt x="0" y="17"/>
                      <a:pt x="1" y="23"/>
                    </a:cubicBezTo>
                    <a:cubicBezTo>
                      <a:pt x="1" y="24"/>
                      <a:pt x="1" y="25"/>
                      <a:pt x="1" y="26"/>
                    </a:cubicBezTo>
                    <a:cubicBezTo>
                      <a:pt x="1" y="31"/>
                      <a:pt x="2" y="36"/>
                      <a:pt x="5" y="38"/>
                    </a:cubicBezTo>
                    <a:cubicBezTo>
                      <a:pt x="6" y="39"/>
                      <a:pt x="7" y="39"/>
                      <a:pt x="8" y="39"/>
                    </a:cubicBezTo>
                    <a:cubicBezTo>
                      <a:pt x="12" y="39"/>
                      <a:pt x="19" y="31"/>
                      <a:pt x="20" y="24"/>
                    </a:cubicBezTo>
                    <a:cubicBezTo>
                      <a:pt x="20" y="16"/>
                      <a:pt x="7" y="2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1" name="Freeform 1142"/>
              <p:cNvSpPr>
                <a:spLocks noEditPoints="1"/>
              </p:cNvSpPr>
              <p:nvPr/>
            </p:nvSpPr>
            <p:spPr bwMode="auto">
              <a:xfrm>
                <a:off x="3770" y="1652"/>
                <a:ext cx="434" cy="200"/>
              </a:xfrm>
              <a:custGeom>
                <a:avLst/>
                <a:gdLst>
                  <a:gd name="T0" fmla="*/ 74 w 454"/>
                  <a:gd name="T1" fmla="*/ 126 h 209"/>
                  <a:gd name="T2" fmla="*/ 61 w 454"/>
                  <a:gd name="T3" fmla="*/ 149 h 209"/>
                  <a:gd name="T4" fmla="*/ 42 w 454"/>
                  <a:gd name="T5" fmla="*/ 160 h 209"/>
                  <a:gd name="T6" fmla="*/ 63 w 454"/>
                  <a:gd name="T7" fmla="*/ 181 h 209"/>
                  <a:gd name="T8" fmla="*/ 70 w 454"/>
                  <a:gd name="T9" fmla="*/ 194 h 209"/>
                  <a:gd name="T10" fmla="*/ 70 w 454"/>
                  <a:gd name="T11" fmla="*/ 190 h 209"/>
                  <a:gd name="T12" fmla="*/ 134 w 454"/>
                  <a:gd name="T13" fmla="*/ 140 h 209"/>
                  <a:gd name="T14" fmla="*/ 155 w 454"/>
                  <a:gd name="T15" fmla="*/ 140 h 209"/>
                  <a:gd name="T16" fmla="*/ 164 w 454"/>
                  <a:gd name="T17" fmla="*/ 159 h 209"/>
                  <a:gd name="T18" fmla="*/ 170 w 454"/>
                  <a:gd name="T19" fmla="*/ 165 h 209"/>
                  <a:gd name="T20" fmla="*/ 175 w 454"/>
                  <a:gd name="T21" fmla="*/ 171 h 209"/>
                  <a:gd name="T22" fmla="*/ 187 w 454"/>
                  <a:gd name="T23" fmla="*/ 169 h 209"/>
                  <a:gd name="T24" fmla="*/ 224 w 454"/>
                  <a:gd name="T25" fmla="*/ 186 h 209"/>
                  <a:gd name="T26" fmla="*/ 249 w 454"/>
                  <a:gd name="T27" fmla="*/ 209 h 209"/>
                  <a:gd name="T28" fmla="*/ 269 w 454"/>
                  <a:gd name="T29" fmla="*/ 196 h 209"/>
                  <a:gd name="T30" fmla="*/ 270 w 454"/>
                  <a:gd name="T31" fmla="*/ 194 h 209"/>
                  <a:gd name="T32" fmla="*/ 272 w 454"/>
                  <a:gd name="T33" fmla="*/ 191 h 209"/>
                  <a:gd name="T34" fmla="*/ 279 w 454"/>
                  <a:gd name="T35" fmla="*/ 184 h 209"/>
                  <a:gd name="T36" fmla="*/ 319 w 454"/>
                  <a:gd name="T37" fmla="*/ 176 h 209"/>
                  <a:gd name="T38" fmla="*/ 366 w 454"/>
                  <a:gd name="T39" fmla="*/ 182 h 209"/>
                  <a:gd name="T40" fmla="*/ 380 w 454"/>
                  <a:gd name="T41" fmla="*/ 186 h 209"/>
                  <a:gd name="T42" fmla="*/ 378 w 454"/>
                  <a:gd name="T43" fmla="*/ 154 h 209"/>
                  <a:gd name="T44" fmla="*/ 405 w 454"/>
                  <a:gd name="T45" fmla="*/ 147 h 209"/>
                  <a:gd name="T46" fmla="*/ 425 w 454"/>
                  <a:gd name="T47" fmla="*/ 122 h 209"/>
                  <a:gd name="T48" fmla="*/ 438 w 454"/>
                  <a:gd name="T49" fmla="*/ 111 h 209"/>
                  <a:gd name="T50" fmla="*/ 454 w 454"/>
                  <a:gd name="T51" fmla="*/ 90 h 209"/>
                  <a:gd name="T52" fmla="*/ 433 w 454"/>
                  <a:gd name="T53" fmla="*/ 82 h 209"/>
                  <a:gd name="T54" fmla="*/ 410 w 454"/>
                  <a:gd name="T55" fmla="*/ 70 h 209"/>
                  <a:gd name="T56" fmla="*/ 386 w 454"/>
                  <a:gd name="T57" fmla="*/ 66 h 209"/>
                  <a:gd name="T58" fmla="*/ 341 w 454"/>
                  <a:gd name="T59" fmla="*/ 20 h 209"/>
                  <a:gd name="T60" fmla="*/ 327 w 454"/>
                  <a:gd name="T61" fmla="*/ 22 h 209"/>
                  <a:gd name="T62" fmla="*/ 304 w 454"/>
                  <a:gd name="T63" fmla="*/ 26 h 209"/>
                  <a:gd name="T64" fmla="*/ 297 w 454"/>
                  <a:gd name="T65" fmla="*/ 21 h 209"/>
                  <a:gd name="T66" fmla="*/ 293 w 454"/>
                  <a:gd name="T67" fmla="*/ 16 h 209"/>
                  <a:gd name="T68" fmla="*/ 281 w 454"/>
                  <a:gd name="T69" fmla="*/ 12 h 209"/>
                  <a:gd name="T70" fmla="*/ 264 w 454"/>
                  <a:gd name="T71" fmla="*/ 0 h 209"/>
                  <a:gd name="T72" fmla="*/ 215 w 454"/>
                  <a:gd name="T73" fmla="*/ 13 h 209"/>
                  <a:gd name="T74" fmla="*/ 184 w 454"/>
                  <a:gd name="T75" fmla="*/ 20 h 209"/>
                  <a:gd name="T76" fmla="*/ 168 w 454"/>
                  <a:gd name="T77" fmla="*/ 21 h 209"/>
                  <a:gd name="T78" fmla="*/ 170 w 454"/>
                  <a:gd name="T79" fmla="*/ 37 h 209"/>
                  <a:gd name="T80" fmla="*/ 158 w 454"/>
                  <a:gd name="T81" fmla="*/ 52 h 209"/>
                  <a:gd name="T82" fmla="*/ 157 w 454"/>
                  <a:gd name="T83" fmla="*/ 70 h 209"/>
                  <a:gd name="T84" fmla="*/ 147 w 454"/>
                  <a:gd name="T85" fmla="*/ 72 h 209"/>
                  <a:gd name="T86" fmla="*/ 120 w 454"/>
                  <a:gd name="T87" fmla="*/ 66 h 209"/>
                  <a:gd name="T88" fmla="*/ 94 w 454"/>
                  <a:gd name="T89" fmla="*/ 68 h 209"/>
                  <a:gd name="T90" fmla="*/ 90 w 454"/>
                  <a:gd name="T91" fmla="*/ 71 h 209"/>
                  <a:gd name="T92" fmla="*/ 88 w 454"/>
                  <a:gd name="T93" fmla="*/ 69 h 209"/>
                  <a:gd name="T94" fmla="*/ 73 w 454"/>
                  <a:gd name="T95" fmla="*/ 59 h 209"/>
                  <a:gd name="T96" fmla="*/ 52 w 454"/>
                  <a:gd name="T97" fmla="*/ 57 h 209"/>
                  <a:gd name="T98" fmla="*/ 32 w 454"/>
                  <a:gd name="T99" fmla="*/ 66 h 209"/>
                  <a:gd name="T100" fmla="*/ 27 w 454"/>
                  <a:gd name="T101" fmla="*/ 79 h 209"/>
                  <a:gd name="T102" fmla="*/ 11 w 454"/>
                  <a:gd name="T103" fmla="*/ 75 h 209"/>
                  <a:gd name="T104" fmla="*/ 6 w 454"/>
                  <a:gd name="T105" fmla="*/ 90 h 209"/>
                  <a:gd name="T106" fmla="*/ 11 w 454"/>
                  <a:gd name="T107" fmla="*/ 109 h 209"/>
                  <a:gd name="T108" fmla="*/ 24 w 454"/>
                  <a:gd name="T109" fmla="*/ 128 h 209"/>
                  <a:gd name="T110" fmla="*/ 311 w 454"/>
                  <a:gd name="T111" fmla="*/ 132 h 209"/>
                  <a:gd name="T112" fmla="*/ 358 w 454"/>
                  <a:gd name="T113" fmla="*/ 135 h 209"/>
                  <a:gd name="T114" fmla="*/ 313 w 454"/>
                  <a:gd name="T115" fmla="*/ 154 h 209"/>
                  <a:gd name="T116" fmla="*/ 170 w 454"/>
                  <a:gd name="T117" fmla="*/ 13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4" h="209">
                    <a:moveTo>
                      <a:pt x="30" y="130"/>
                    </a:moveTo>
                    <a:cubicBezTo>
                      <a:pt x="35" y="126"/>
                      <a:pt x="43" y="121"/>
                      <a:pt x="51" y="121"/>
                    </a:cubicBezTo>
                    <a:cubicBezTo>
                      <a:pt x="52" y="121"/>
                      <a:pt x="54" y="122"/>
                      <a:pt x="55" y="122"/>
                    </a:cubicBezTo>
                    <a:cubicBezTo>
                      <a:pt x="58" y="123"/>
                      <a:pt x="61" y="123"/>
                      <a:pt x="63" y="123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8" y="123"/>
                      <a:pt x="71" y="123"/>
                      <a:pt x="74" y="126"/>
                    </a:cubicBezTo>
                    <a:cubicBezTo>
                      <a:pt x="76" y="130"/>
                      <a:pt x="76" y="134"/>
                      <a:pt x="75" y="138"/>
                    </a:cubicBezTo>
                    <a:cubicBezTo>
                      <a:pt x="75" y="140"/>
                      <a:pt x="75" y="142"/>
                      <a:pt x="75" y="143"/>
                    </a:cubicBezTo>
                    <a:cubicBezTo>
                      <a:pt x="76" y="144"/>
                      <a:pt x="76" y="146"/>
                      <a:pt x="75" y="147"/>
                    </a:cubicBezTo>
                    <a:cubicBezTo>
                      <a:pt x="74" y="148"/>
                      <a:pt x="71" y="149"/>
                      <a:pt x="67" y="149"/>
                    </a:cubicBezTo>
                    <a:cubicBezTo>
                      <a:pt x="65" y="149"/>
                      <a:pt x="64" y="149"/>
                      <a:pt x="62" y="149"/>
                    </a:cubicBezTo>
                    <a:cubicBezTo>
                      <a:pt x="62" y="149"/>
                      <a:pt x="61" y="149"/>
                      <a:pt x="61" y="149"/>
                    </a:cubicBezTo>
                    <a:cubicBezTo>
                      <a:pt x="56" y="149"/>
                      <a:pt x="52" y="150"/>
                      <a:pt x="50" y="151"/>
                    </a:cubicBezTo>
                    <a:cubicBezTo>
                      <a:pt x="51" y="152"/>
                      <a:pt x="51" y="152"/>
                      <a:pt x="51" y="152"/>
                    </a:cubicBezTo>
                    <a:cubicBezTo>
                      <a:pt x="52" y="155"/>
                      <a:pt x="53" y="158"/>
                      <a:pt x="52" y="160"/>
                    </a:cubicBezTo>
                    <a:cubicBezTo>
                      <a:pt x="51" y="162"/>
                      <a:pt x="49" y="162"/>
                      <a:pt x="46" y="160"/>
                    </a:cubicBezTo>
                    <a:cubicBezTo>
                      <a:pt x="44" y="159"/>
                      <a:pt x="42" y="159"/>
                      <a:pt x="42" y="160"/>
                    </a:cubicBezTo>
                    <a:cubicBezTo>
                      <a:pt x="42" y="160"/>
                      <a:pt x="42" y="160"/>
                      <a:pt x="42" y="160"/>
                    </a:cubicBezTo>
                    <a:cubicBezTo>
                      <a:pt x="46" y="160"/>
                      <a:pt x="52" y="165"/>
                      <a:pt x="52" y="169"/>
                    </a:cubicBezTo>
                    <a:cubicBezTo>
                      <a:pt x="52" y="174"/>
                      <a:pt x="53" y="176"/>
                      <a:pt x="53" y="176"/>
                    </a:cubicBezTo>
                    <a:cubicBezTo>
                      <a:pt x="53" y="176"/>
                      <a:pt x="54" y="176"/>
                      <a:pt x="54" y="176"/>
                    </a:cubicBezTo>
                    <a:cubicBezTo>
                      <a:pt x="56" y="176"/>
                      <a:pt x="57" y="177"/>
                      <a:pt x="58" y="179"/>
                    </a:cubicBezTo>
                    <a:cubicBezTo>
                      <a:pt x="59" y="180"/>
                      <a:pt x="60" y="181"/>
                      <a:pt x="61" y="181"/>
                    </a:cubicBezTo>
                    <a:cubicBezTo>
                      <a:pt x="62" y="181"/>
                      <a:pt x="62" y="181"/>
                      <a:pt x="63" y="181"/>
                    </a:cubicBezTo>
                    <a:cubicBezTo>
                      <a:pt x="66" y="181"/>
                      <a:pt x="69" y="182"/>
                      <a:pt x="70" y="184"/>
                    </a:cubicBezTo>
                    <a:cubicBezTo>
                      <a:pt x="70" y="185"/>
                      <a:pt x="71" y="187"/>
                      <a:pt x="68" y="190"/>
                    </a:cubicBezTo>
                    <a:cubicBezTo>
                      <a:pt x="68" y="190"/>
                      <a:pt x="67" y="192"/>
                      <a:pt x="68" y="193"/>
                    </a:cubicBezTo>
                    <a:cubicBezTo>
                      <a:pt x="68" y="195"/>
                      <a:pt x="68" y="197"/>
                      <a:pt x="69" y="198"/>
                    </a:cubicBezTo>
                    <a:cubicBezTo>
                      <a:pt x="69" y="197"/>
                      <a:pt x="69" y="195"/>
                      <a:pt x="70" y="194"/>
                    </a:cubicBezTo>
                    <a:cubicBezTo>
                      <a:pt x="70" y="194"/>
                      <a:pt x="70" y="194"/>
                      <a:pt x="70" y="194"/>
                    </a:cubicBezTo>
                    <a:cubicBezTo>
                      <a:pt x="70" y="193"/>
                      <a:pt x="70" y="193"/>
                      <a:pt x="69" y="193"/>
                    </a:cubicBezTo>
                    <a:cubicBezTo>
                      <a:pt x="69" y="193"/>
                      <a:pt x="69" y="193"/>
                      <a:pt x="69" y="192"/>
                    </a:cubicBezTo>
                    <a:cubicBezTo>
                      <a:pt x="69" y="192"/>
                      <a:pt x="69" y="192"/>
                      <a:pt x="70" y="192"/>
                    </a:cubicBezTo>
                    <a:cubicBezTo>
                      <a:pt x="70" y="192"/>
                      <a:pt x="70" y="191"/>
                      <a:pt x="70" y="191"/>
                    </a:cubicBezTo>
                    <a:cubicBezTo>
                      <a:pt x="70" y="191"/>
                      <a:pt x="70" y="191"/>
                      <a:pt x="70" y="191"/>
                    </a:cubicBezTo>
                    <a:cubicBezTo>
                      <a:pt x="70" y="190"/>
                      <a:pt x="70" y="190"/>
                      <a:pt x="70" y="190"/>
                    </a:cubicBezTo>
                    <a:cubicBezTo>
                      <a:pt x="72" y="187"/>
                      <a:pt x="78" y="186"/>
                      <a:pt x="83" y="186"/>
                    </a:cubicBezTo>
                    <a:cubicBezTo>
                      <a:pt x="88" y="186"/>
                      <a:pt x="95" y="193"/>
                      <a:pt x="99" y="198"/>
                    </a:cubicBezTo>
                    <a:cubicBezTo>
                      <a:pt x="100" y="200"/>
                      <a:pt x="102" y="200"/>
                      <a:pt x="103" y="19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0"/>
                    </a:cubicBezTo>
                    <a:cubicBezTo>
                      <a:pt x="136" y="137"/>
                      <a:pt x="139" y="137"/>
                      <a:pt x="140" y="137"/>
                    </a:cubicBezTo>
                    <a:cubicBezTo>
                      <a:pt x="142" y="137"/>
                      <a:pt x="144" y="138"/>
                      <a:pt x="146" y="139"/>
                    </a:cubicBezTo>
                    <a:cubicBezTo>
                      <a:pt x="146" y="137"/>
                      <a:pt x="148" y="134"/>
                      <a:pt x="151" y="134"/>
                    </a:cubicBezTo>
                    <a:cubicBezTo>
                      <a:pt x="151" y="134"/>
                      <a:pt x="151" y="134"/>
                      <a:pt x="151" y="134"/>
                    </a:cubicBezTo>
                    <a:cubicBezTo>
                      <a:pt x="153" y="134"/>
                      <a:pt x="154" y="135"/>
                      <a:pt x="154" y="136"/>
                    </a:cubicBezTo>
                    <a:cubicBezTo>
                      <a:pt x="155" y="137"/>
                      <a:pt x="155" y="139"/>
                      <a:pt x="155" y="140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6" y="141"/>
                      <a:pt x="157" y="142"/>
                      <a:pt x="158" y="144"/>
                    </a:cubicBezTo>
                    <a:cubicBezTo>
                      <a:pt x="160" y="147"/>
                      <a:pt x="163" y="152"/>
                      <a:pt x="162" y="157"/>
                    </a:cubicBezTo>
                    <a:cubicBezTo>
                      <a:pt x="162" y="157"/>
                      <a:pt x="162" y="157"/>
                      <a:pt x="162" y="157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8"/>
                      <a:pt x="164" y="159"/>
                      <a:pt x="164" y="159"/>
                    </a:cubicBezTo>
                    <a:cubicBezTo>
                      <a:pt x="164" y="159"/>
                      <a:pt x="165" y="159"/>
                      <a:pt x="165" y="160"/>
                    </a:cubicBezTo>
                    <a:cubicBezTo>
                      <a:pt x="165" y="160"/>
                      <a:pt x="166" y="160"/>
                      <a:pt x="166" y="161"/>
                    </a:cubicBezTo>
                    <a:cubicBezTo>
                      <a:pt x="166" y="161"/>
                      <a:pt x="167" y="161"/>
                      <a:pt x="167" y="162"/>
                    </a:cubicBezTo>
                    <a:cubicBezTo>
                      <a:pt x="167" y="162"/>
                      <a:pt x="168" y="162"/>
                      <a:pt x="168" y="163"/>
                    </a:cubicBezTo>
                    <a:cubicBezTo>
                      <a:pt x="168" y="163"/>
                      <a:pt x="169" y="163"/>
                      <a:pt x="169" y="164"/>
                    </a:cubicBezTo>
                    <a:cubicBezTo>
                      <a:pt x="169" y="164"/>
                      <a:pt x="170" y="165"/>
                      <a:pt x="170" y="165"/>
                    </a:cubicBezTo>
                    <a:cubicBezTo>
                      <a:pt x="170" y="165"/>
                      <a:pt x="170" y="166"/>
                      <a:pt x="171" y="166"/>
                    </a:cubicBezTo>
                    <a:cubicBezTo>
                      <a:pt x="171" y="166"/>
                      <a:pt x="171" y="167"/>
                      <a:pt x="172" y="167"/>
                    </a:cubicBezTo>
                    <a:cubicBezTo>
                      <a:pt x="172" y="167"/>
                      <a:pt x="172" y="168"/>
                      <a:pt x="172" y="168"/>
                    </a:cubicBezTo>
                    <a:cubicBezTo>
                      <a:pt x="173" y="168"/>
                      <a:pt x="173" y="169"/>
                      <a:pt x="173" y="169"/>
                    </a:cubicBezTo>
                    <a:cubicBezTo>
                      <a:pt x="173" y="169"/>
                      <a:pt x="174" y="169"/>
                      <a:pt x="174" y="170"/>
                    </a:cubicBezTo>
                    <a:cubicBezTo>
                      <a:pt x="174" y="170"/>
                      <a:pt x="174" y="171"/>
                      <a:pt x="175" y="171"/>
                    </a:cubicBezTo>
                    <a:cubicBezTo>
                      <a:pt x="175" y="171"/>
                      <a:pt x="175" y="171"/>
                      <a:pt x="175" y="171"/>
                    </a:cubicBezTo>
                    <a:cubicBezTo>
                      <a:pt x="177" y="171"/>
                      <a:pt x="179" y="170"/>
                      <a:pt x="181" y="170"/>
                    </a:cubicBezTo>
                    <a:cubicBezTo>
                      <a:pt x="182" y="170"/>
                      <a:pt x="183" y="170"/>
                      <a:pt x="184" y="169"/>
                    </a:cubicBezTo>
                    <a:cubicBezTo>
                      <a:pt x="184" y="169"/>
                      <a:pt x="184" y="169"/>
                      <a:pt x="185" y="169"/>
                    </a:cubicBezTo>
                    <a:cubicBezTo>
                      <a:pt x="185" y="169"/>
                      <a:pt x="186" y="169"/>
                      <a:pt x="186" y="169"/>
                    </a:cubicBezTo>
                    <a:cubicBezTo>
                      <a:pt x="186" y="169"/>
                      <a:pt x="187" y="169"/>
                      <a:pt x="187" y="169"/>
                    </a:cubicBezTo>
                    <a:cubicBezTo>
                      <a:pt x="187" y="169"/>
                      <a:pt x="187" y="169"/>
                      <a:pt x="187" y="169"/>
                    </a:cubicBezTo>
                    <a:cubicBezTo>
                      <a:pt x="187" y="169"/>
                      <a:pt x="188" y="169"/>
                      <a:pt x="188" y="169"/>
                    </a:cubicBezTo>
                    <a:cubicBezTo>
                      <a:pt x="189" y="170"/>
                      <a:pt x="196" y="170"/>
                      <a:pt x="210" y="170"/>
                    </a:cubicBezTo>
                    <a:cubicBezTo>
                      <a:pt x="213" y="170"/>
                      <a:pt x="215" y="172"/>
                      <a:pt x="216" y="174"/>
                    </a:cubicBezTo>
                    <a:cubicBezTo>
                      <a:pt x="217" y="175"/>
                      <a:pt x="219" y="177"/>
                      <a:pt x="220" y="177"/>
                    </a:cubicBezTo>
                    <a:cubicBezTo>
                      <a:pt x="224" y="178"/>
                      <a:pt x="224" y="183"/>
                      <a:pt x="224" y="186"/>
                    </a:cubicBezTo>
                    <a:cubicBezTo>
                      <a:pt x="224" y="187"/>
                      <a:pt x="224" y="188"/>
                      <a:pt x="224" y="189"/>
                    </a:cubicBezTo>
                    <a:cubicBezTo>
                      <a:pt x="224" y="191"/>
                      <a:pt x="225" y="193"/>
                      <a:pt x="227" y="194"/>
                    </a:cubicBezTo>
                    <a:cubicBezTo>
                      <a:pt x="228" y="196"/>
                      <a:pt x="230" y="199"/>
                      <a:pt x="230" y="201"/>
                    </a:cubicBezTo>
                    <a:cubicBezTo>
                      <a:pt x="230" y="202"/>
                      <a:pt x="235" y="201"/>
                      <a:pt x="238" y="202"/>
                    </a:cubicBezTo>
                    <a:cubicBezTo>
                      <a:pt x="239" y="202"/>
                      <a:pt x="241" y="202"/>
                      <a:pt x="242" y="203"/>
                    </a:cubicBezTo>
                    <a:cubicBezTo>
                      <a:pt x="245" y="204"/>
                      <a:pt x="249" y="205"/>
                      <a:pt x="249" y="209"/>
                    </a:cubicBezTo>
                    <a:cubicBezTo>
                      <a:pt x="250" y="209"/>
                      <a:pt x="250" y="208"/>
                      <a:pt x="250" y="208"/>
                    </a:cubicBezTo>
                    <a:cubicBezTo>
                      <a:pt x="251" y="208"/>
                      <a:pt x="251" y="208"/>
                      <a:pt x="251" y="207"/>
                    </a:cubicBezTo>
                    <a:cubicBezTo>
                      <a:pt x="251" y="203"/>
                      <a:pt x="258" y="199"/>
                      <a:pt x="263" y="197"/>
                    </a:cubicBezTo>
                    <a:cubicBezTo>
                      <a:pt x="265" y="197"/>
                      <a:pt x="266" y="196"/>
                      <a:pt x="266" y="196"/>
                    </a:cubicBezTo>
                    <a:cubicBezTo>
                      <a:pt x="267" y="196"/>
                      <a:pt x="267" y="196"/>
                      <a:pt x="267" y="196"/>
                    </a:cubicBezTo>
                    <a:cubicBezTo>
                      <a:pt x="268" y="196"/>
                      <a:pt x="268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70" y="196"/>
                      <a:pt x="270" y="196"/>
                    </a:cubicBezTo>
                    <a:cubicBezTo>
                      <a:pt x="270" y="196"/>
                      <a:pt x="270" y="195"/>
                      <a:pt x="270" y="195"/>
                    </a:cubicBezTo>
                    <a:cubicBezTo>
                      <a:pt x="270" y="195"/>
                      <a:pt x="270" y="195"/>
                      <a:pt x="270" y="194"/>
                    </a:cubicBezTo>
                    <a:cubicBezTo>
                      <a:pt x="270" y="194"/>
                      <a:pt x="270" y="194"/>
                      <a:pt x="270" y="194"/>
                    </a:cubicBezTo>
                    <a:cubicBezTo>
                      <a:pt x="271" y="194"/>
                      <a:pt x="271" y="193"/>
                      <a:pt x="271" y="193"/>
                    </a:cubicBezTo>
                    <a:cubicBezTo>
                      <a:pt x="271" y="193"/>
                      <a:pt x="271" y="193"/>
                      <a:pt x="271" y="193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2" y="192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3" y="191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5" y="189"/>
                      <a:pt x="279" y="186"/>
                      <a:pt x="279" y="184"/>
                    </a:cubicBezTo>
                    <a:cubicBezTo>
                      <a:pt x="279" y="183"/>
                      <a:pt x="280" y="180"/>
                      <a:pt x="287" y="180"/>
                    </a:cubicBezTo>
                    <a:cubicBezTo>
                      <a:pt x="290" y="180"/>
                      <a:pt x="294" y="181"/>
                      <a:pt x="297" y="182"/>
                    </a:cubicBezTo>
                    <a:cubicBezTo>
                      <a:pt x="300" y="184"/>
                      <a:pt x="302" y="184"/>
                      <a:pt x="303" y="184"/>
                    </a:cubicBezTo>
                    <a:cubicBezTo>
                      <a:pt x="304" y="184"/>
                      <a:pt x="304" y="184"/>
                      <a:pt x="304" y="182"/>
                    </a:cubicBezTo>
                    <a:cubicBezTo>
                      <a:pt x="305" y="178"/>
                      <a:pt x="310" y="175"/>
                      <a:pt x="315" y="175"/>
                    </a:cubicBezTo>
                    <a:cubicBezTo>
                      <a:pt x="316" y="175"/>
                      <a:pt x="318" y="175"/>
                      <a:pt x="319" y="176"/>
                    </a:cubicBezTo>
                    <a:cubicBezTo>
                      <a:pt x="320" y="176"/>
                      <a:pt x="320" y="176"/>
                      <a:pt x="320" y="176"/>
                    </a:cubicBezTo>
                    <a:cubicBezTo>
                      <a:pt x="322" y="178"/>
                      <a:pt x="328" y="180"/>
                      <a:pt x="331" y="180"/>
                    </a:cubicBezTo>
                    <a:cubicBezTo>
                      <a:pt x="332" y="180"/>
                      <a:pt x="332" y="180"/>
                      <a:pt x="332" y="180"/>
                    </a:cubicBezTo>
                    <a:cubicBezTo>
                      <a:pt x="333" y="180"/>
                      <a:pt x="335" y="179"/>
                      <a:pt x="339" y="179"/>
                    </a:cubicBezTo>
                    <a:cubicBezTo>
                      <a:pt x="347" y="179"/>
                      <a:pt x="359" y="181"/>
                      <a:pt x="363" y="182"/>
                    </a:cubicBezTo>
                    <a:cubicBezTo>
                      <a:pt x="364" y="182"/>
                      <a:pt x="365" y="182"/>
                      <a:pt x="366" y="182"/>
                    </a:cubicBezTo>
                    <a:cubicBezTo>
                      <a:pt x="369" y="181"/>
                      <a:pt x="372" y="182"/>
                      <a:pt x="374" y="185"/>
                    </a:cubicBezTo>
                    <a:cubicBezTo>
                      <a:pt x="376" y="187"/>
                      <a:pt x="376" y="187"/>
                      <a:pt x="377" y="187"/>
                    </a:cubicBezTo>
                    <a:cubicBezTo>
                      <a:pt x="378" y="187"/>
                      <a:pt x="378" y="187"/>
                      <a:pt x="378" y="187"/>
                    </a:cubicBezTo>
                    <a:cubicBezTo>
                      <a:pt x="379" y="187"/>
                      <a:pt x="379" y="187"/>
                      <a:pt x="380" y="187"/>
                    </a:cubicBezTo>
                    <a:cubicBezTo>
                      <a:pt x="380" y="187"/>
                      <a:pt x="380" y="187"/>
                      <a:pt x="380" y="187"/>
                    </a:cubicBezTo>
                    <a:cubicBezTo>
                      <a:pt x="380" y="187"/>
                      <a:pt x="380" y="186"/>
                      <a:pt x="380" y="186"/>
                    </a:cubicBezTo>
                    <a:cubicBezTo>
                      <a:pt x="380" y="183"/>
                      <a:pt x="382" y="181"/>
                      <a:pt x="384" y="179"/>
                    </a:cubicBezTo>
                    <a:cubicBezTo>
                      <a:pt x="385" y="178"/>
                      <a:pt x="386" y="177"/>
                      <a:pt x="386" y="176"/>
                    </a:cubicBezTo>
                    <a:cubicBezTo>
                      <a:pt x="386" y="176"/>
                      <a:pt x="385" y="172"/>
                      <a:pt x="384" y="171"/>
                    </a:cubicBezTo>
                    <a:cubicBezTo>
                      <a:pt x="382" y="168"/>
                      <a:pt x="381" y="166"/>
                      <a:pt x="381" y="165"/>
                    </a:cubicBezTo>
                    <a:cubicBezTo>
                      <a:pt x="381" y="158"/>
                      <a:pt x="380" y="157"/>
                      <a:pt x="380" y="157"/>
                    </a:cubicBezTo>
                    <a:cubicBezTo>
                      <a:pt x="379" y="156"/>
                      <a:pt x="378" y="155"/>
                      <a:pt x="378" y="154"/>
                    </a:cubicBezTo>
                    <a:cubicBezTo>
                      <a:pt x="379" y="151"/>
                      <a:pt x="385" y="148"/>
                      <a:pt x="387" y="148"/>
                    </a:cubicBezTo>
                    <a:cubicBezTo>
                      <a:pt x="389" y="149"/>
                      <a:pt x="391" y="148"/>
                      <a:pt x="392" y="147"/>
                    </a:cubicBezTo>
                    <a:cubicBezTo>
                      <a:pt x="394" y="147"/>
                      <a:pt x="395" y="146"/>
                      <a:pt x="397" y="146"/>
                    </a:cubicBezTo>
                    <a:cubicBezTo>
                      <a:pt x="398" y="146"/>
                      <a:pt x="399" y="147"/>
                      <a:pt x="399" y="147"/>
                    </a:cubicBezTo>
                    <a:cubicBezTo>
                      <a:pt x="400" y="148"/>
                      <a:pt x="402" y="148"/>
                      <a:pt x="406" y="148"/>
                    </a:cubicBezTo>
                    <a:cubicBezTo>
                      <a:pt x="406" y="148"/>
                      <a:pt x="405" y="147"/>
                      <a:pt x="405" y="147"/>
                    </a:cubicBezTo>
                    <a:cubicBezTo>
                      <a:pt x="403" y="145"/>
                      <a:pt x="404" y="141"/>
                      <a:pt x="408" y="131"/>
                    </a:cubicBezTo>
                    <a:cubicBezTo>
                      <a:pt x="409" y="128"/>
                      <a:pt x="411" y="125"/>
                      <a:pt x="411" y="123"/>
                    </a:cubicBezTo>
                    <a:cubicBezTo>
                      <a:pt x="412" y="120"/>
                      <a:pt x="413" y="119"/>
                      <a:pt x="415" y="119"/>
                    </a:cubicBezTo>
                    <a:cubicBezTo>
                      <a:pt x="416" y="119"/>
                      <a:pt x="417" y="120"/>
                      <a:pt x="418" y="120"/>
                    </a:cubicBezTo>
                    <a:cubicBezTo>
                      <a:pt x="419" y="121"/>
                      <a:pt x="420" y="121"/>
                      <a:pt x="421" y="122"/>
                    </a:cubicBezTo>
                    <a:cubicBezTo>
                      <a:pt x="422" y="122"/>
                      <a:pt x="424" y="122"/>
                      <a:pt x="425" y="122"/>
                    </a:cubicBezTo>
                    <a:cubicBezTo>
                      <a:pt x="428" y="122"/>
                      <a:pt x="430" y="122"/>
                      <a:pt x="432" y="123"/>
                    </a:cubicBezTo>
                    <a:cubicBezTo>
                      <a:pt x="432" y="123"/>
                      <a:pt x="432" y="123"/>
                      <a:pt x="432" y="123"/>
                    </a:cubicBezTo>
                    <a:cubicBezTo>
                      <a:pt x="433" y="123"/>
                      <a:pt x="433" y="123"/>
                      <a:pt x="434" y="123"/>
                    </a:cubicBezTo>
                    <a:cubicBezTo>
                      <a:pt x="436" y="122"/>
                      <a:pt x="439" y="121"/>
                      <a:pt x="440" y="119"/>
                    </a:cubicBezTo>
                    <a:cubicBezTo>
                      <a:pt x="440" y="119"/>
                      <a:pt x="440" y="119"/>
                      <a:pt x="440" y="118"/>
                    </a:cubicBezTo>
                    <a:cubicBezTo>
                      <a:pt x="439" y="117"/>
                      <a:pt x="438" y="115"/>
                      <a:pt x="438" y="111"/>
                    </a:cubicBezTo>
                    <a:cubicBezTo>
                      <a:pt x="438" y="104"/>
                      <a:pt x="443" y="101"/>
                      <a:pt x="447" y="101"/>
                    </a:cubicBezTo>
                    <a:cubicBezTo>
                      <a:pt x="450" y="101"/>
                      <a:pt x="450" y="98"/>
                      <a:pt x="450" y="97"/>
                    </a:cubicBezTo>
                    <a:cubicBezTo>
                      <a:pt x="450" y="96"/>
                      <a:pt x="450" y="96"/>
                      <a:pt x="450" y="95"/>
                    </a:cubicBezTo>
                    <a:cubicBezTo>
                      <a:pt x="451" y="94"/>
                      <a:pt x="452" y="93"/>
                      <a:pt x="452" y="92"/>
                    </a:cubicBezTo>
                    <a:cubicBezTo>
                      <a:pt x="453" y="91"/>
                      <a:pt x="453" y="91"/>
                      <a:pt x="454" y="90"/>
                    </a:cubicBezTo>
                    <a:cubicBezTo>
                      <a:pt x="454" y="90"/>
                      <a:pt x="454" y="90"/>
                      <a:pt x="454" y="90"/>
                    </a:cubicBezTo>
                    <a:cubicBezTo>
                      <a:pt x="453" y="89"/>
                      <a:pt x="453" y="89"/>
                      <a:pt x="453" y="88"/>
                    </a:cubicBezTo>
                    <a:cubicBezTo>
                      <a:pt x="453" y="88"/>
                      <a:pt x="453" y="88"/>
                      <a:pt x="453" y="88"/>
                    </a:cubicBezTo>
                    <a:cubicBezTo>
                      <a:pt x="452" y="87"/>
                      <a:pt x="452" y="87"/>
                      <a:pt x="452" y="86"/>
                    </a:cubicBezTo>
                    <a:cubicBezTo>
                      <a:pt x="452" y="86"/>
                      <a:pt x="451" y="86"/>
                      <a:pt x="451" y="87"/>
                    </a:cubicBezTo>
                    <a:cubicBezTo>
                      <a:pt x="449" y="88"/>
                      <a:pt x="443" y="89"/>
                      <a:pt x="441" y="89"/>
                    </a:cubicBezTo>
                    <a:cubicBezTo>
                      <a:pt x="438" y="89"/>
                      <a:pt x="433" y="85"/>
                      <a:pt x="433" y="82"/>
                    </a:cubicBezTo>
                    <a:cubicBezTo>
                      <a:pt x="433" y="80"/>
                      <a:pt x="433" y="80"/>
                      <a:pt x="433" y="80"/>
                    </a:cubicBezTo>
                    <a:cubicBezTo>
                      <a:pt x="430" y="80"/>
                      <a:pt x="426" y="79"/>
                      <a:pt x="424" y="73"/>
                    </a:cubicBezTo>
                    <a:cubicBezTo>
                      <a:pt x="423" y="70"/>
                      <a:pt x="421" y="69"/>
                      <a:pt x="419" y="69"/>
                    </a:cubicBezTo>
                    <a:cubicBezTo>
                      <a:pt x="419" y="68"/>
                      <a:pt x="418" y="68"/>
                      <a:pt x="417" y="68"/>
                    </a:cubicBezTo>
                    <a:cubicBezTo>
                      <a:pt x="417" y="68"/>
                      <a:pt x="417" y="68"/>
                      <a:pt x="417" y="68"/>
                    </a:cubicBezTo>
                    <a:cubicBezTo>
                      <a:pt x="416" y="68"/>
                      <a:pt x="412" y="69"/>
                      <a:pt x="410" y="70"/>
                    </a:cubicBezTo>
                    <a:cubicBezTo>
                      <a:pt x="409" y="70"/>
                      <a:pt x="409" y="71"/>
                      <a:pt x="408" y="71"/>
                    </a:cubicBezTo>
                    <a:cubicBezTo>
                      <a:pt x="405" y="72"/>
                      <a:pt x="402" y="71"/>
                      <a:pt x="399" y="70"/>
                    </a:cubicBezTo>
                    <a:cubicBezTo>
                      <a:pt x="398" y="70"/>
                      <a:pt x="397" y="70"/>
                      <a:pt x="396" y="69"/>
                    </a:cubicBezTo>
                    <a:cubicBezTo>
                      <a:pt x="393" y="69"/>
                      <a:pt x="392" y="67"/>
                      <a:pt x="390" y="65"/>
                    </a:cubicBezTo>
                    <a:cubicBezTo>
                      <a:pt x="390" y="64"/>
                      <a:pt x="389" y="63"/>
                      <a:pt x="388" y="63"/>
                    </a:cubicBezTo>
                    <a:cubicBezTo>
                      <a:pt x="387" y="63"/>
                      <a:pt x="386" y="65"/>
                      <a:pt x="386" y="66"/>
                    </a:cubicBezTo>
                    <a:cubicBezTo>
                      <a:pt x="385" y="68"/>
                      <a:pt x="383" y="70"/>
                      <a:pt x="381" y="70"/>
                    </a:cubicBezTo>
                    <a:cubicBezTo>
                      <a:pt x="378" y="70"/>
                      <a:pt x="377" y="67"/>
                      <a:pt x="373" y="60"/>
                    </a:cubicBezTo>
                    <a:cubicBezTo>
                      <a:pt x="371" y="56"/>
                      <a:pt x="369" y="52"/>
                      <a:pt x="367" y="49"/>
                    </a:cubicBezTo>
                    <a:cubicBezTo>
                      <a:pt x="366" y="46"/>
                      <a:pt x="366" y="46"/>
                      <a:pt x="366" y="46"/>
                    </a:cubicBezTo>
                    <a:cubicBezTo>
                      <a:pt x="361" y="39"/>
                      <a:pt x="354" y="28"/>
                      <a:pt x="348" y="26"/>
                    </a:cubicBezTo>
                    <a:cubicBezTo>
                      <a:pt x="344" y="24"/>
                      <a:pt x="342" y="22"/>
                      <a:pt x="341" y="20"/>
                    </a:cubicBezTo>
                    <a:cubicBezTo>
                      <a:pt x="341" y="19"/>
                      <a:pt x="341" y="17"/>
                      <a:pt x="342" y="15"/>
                    </a:cubicBezTo>
                    <a:cubicBezTo>
                      <a:pt x="342" y="15"/>
                      <a:pt x="342" y="15"/>
                      <a:pt x="342" y="15"/>
                    </a:cubicBezTo>
                    <a:cubicBezTo>
                      <a:pt x="341" y="15"/>
                      <a:pt x="339" y="16"/>
                      <a:pt x="339" y="16"/>
                    </a:cubicBezTo>
                    <a:cubicBezTo>
                      <a:pt x="338" y="17"/>
                      <a:pt x="337" y="17"/>
                      <a:pt x="336" y="18"/>
                    </a:cubicBezTo>
                    <a:cubicBezTo>
                      <a:pt x="333" y="20"/>
                      <a:pt x="331" y="22"/>
                      <a:pt x="328" y="22"/>
                    </a:cubicBezTo>
                    <a:cubicBezTo>
                      <a:pt x="328" y="22"/>
                      <a:pt x="327" y="22"/>
                      <a:pt x="327" y="22"/>
                    </a:cubicBezTo>
                    <a:cubicBezTo>
                      <a:pt x="326" y="23"/>
                      <a:pt x="325" y="24"/>
                      <a:pt x="324" y="24"/>
                    </a:cubicBezTo>
                    <a:cubicBezTo>
                      <a:pt x="321" y="26"/>
                      <a:pt x="317" y="28"/>
                      <a:pt x="315" y="27"/>
                    </a:cubicBezTo>
                    <a:cubicBezTo>
                      <a:pt x="314" y="27"/>
                      <a:pt x="313" y="27"/>
                      <a:pt x="312" y="28"/>
                    </a:cubicBezTo>
                    <a:cubicBezTo>
                      <a:pt x="311" y="29"/>
                      <a:pt x="310" y="30"/>
                      <a:pt x="308" y="30"/>
                    </a:cubicBezTo>
                    <a:cubicBezTo>
                      <a:pt x="307" y="30"/>
                      <a:pt x="306" y="29"/>
                      <a:pt x="305" y="29"/>
                    </a:cubicBezTo>
                    <a:cubicBezTo>
                      <a:pt x="304" y="28"/>
                      <a:pt x="304" y="26"/>
                      <a:pt x="304" y="26"/>
                    </a:cubicBezTo>
                    <a:cubicBezTo>
                      <a:pt x="304" y="24"/>
                      <a:pt x="305" y="23"/>
                      <a:pt x="307" y="21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3" y="20"/>
                      <a:pt x="302" y="20"/>
                      <a:pt x="301" y="19"/>
                    </a:cubicBezTo>
                    <a:cubicBezTo>
                      <a:pt x="301" y="20"/>
                      <a:pt x="301" y="20"/>
                      <a:pt x="301" y="20"/>
                    </a:cubicBezTo>
                    <a:cubicBezTo>
                      <a:pt x="300" y="21"/>
                      <a:pt x="299" y="22"/>
                      <a:pt x="298" y="22"/>
                    </a:cubicBezTo>
                    <a:cubicBezTo>
                      <a:pt x="298" y="22"/>
                      <a:pt x="298" y="22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5" y="20"/>
                      <a:pt x="294" y="19"/>
                      <a:pt x="294" y="18"/>
                    </a:cubicBezTo>
                    <a:cubicBezTo>
                      <a:pt x="294" y="17"/>
                      <a:pt x="294" y="16"/>
                      <a:pt x="293" y="16"/>
                    </a:cubicBezTo>
                    <a:cubicBezTo>
                      <a:pt x="292" y="18"/>
                      <a:pt x="287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2" y="19"/>
                      <a:pt x="281" y="19"/>
                      <a:pt x="280" y="18"/>
                    </a:cubicBezTo>
                    <a:cubicBezTo>
                      <a:pt x="278" y="16"/>
                      <a:pt x="280" y="14"/>
                      <a:pt x="280" y="13"/>
                    </a:cubicBezTo>
                    <a:cubicBezTo>
                      <a:pt x="281" y="12"/>
                      <a:pt x="281" y="12"/>
                      <a:pt x="281" y="12"/>
                    </a:cubicBezTo>
                    <a:cubicBezTo>
                      <a:pt x="281" y="11"/>
                      <a:pt x="280" y="10"/>
                      <a:pt x="280" y="9"/>
                    </a:cubicBezTo>
                    <a:cubicBezTo>
                      <a:pt x="279" y="8"/>
                      <a:pt x="279" y="6"/>
                      <a:pt x="279" y="4"/>
                    </a:cubicBezTo>
                    <a:cubicBezTo>
                      <a:pt x="279" y="3"/>
                      <a:pt x="279" y="3"/>
                      <a:pt x="279" y="3"/>
                    </a:cubicBezTo>
                    <a:cubicBezTo>
                      <a:pt x="278" y="2"/>
                      <a:pt x="276" y="1"/>
                      <a:pt x="275" y="1"/>
                    </a:cubicBezTo>
                    <a:cubicBezTo>
                      <a:pt x="275" y="1"/>
                      <a:pt x="274" y="1"/>
                      <a:pt x="274" y="1"/>
                    </a:cubicBezTo>
                    <a:cubicBezTo>
                      <a:pt x="271" y="2"/>
                      <a:pt x="267" y="1"/>
                      <a:pt x="264" y="0"/>
                    </a:cubicBezTo>
                    <a:cubicBezTo>
                      <a:pt x="264" y="0"/>
                      <a:pt x="264" y="0"/>
                      <a:pt x="262" y="0"/>
                    </a:cubicBezTo>
                    <a:cubicBezTo>
                      <a:pt x="258" y="0"/>
                      <a:pt x="253" y="1"/>
                      <a:pt x="253" y="2"/>
                    </a:cubicBezTo>
                    <a:cubicBezTo>
                      <a:pt x="252" y="5"/>
                      <a:pt x="248" y="6"/>
                      <a:pt x="239" y="8"/>
                    </a:cubicBezTo>
                    <a:cubicBezTo>
                      <a:pt x="238" y="8"/>
                      <a:pt x="236" y="9"/>
                      <a:pt x="235" y="9"/>
                    </a:cubicBezTo>
                    <a:cubicBezTo>
                      <a:pt x="232" y="10"/>
                      <a:pt x="223" y="11"/>
                      <a:pt x="219" y="12"/>
                    </a:cubicBezTo>
                    <a:cubicBezTo>
                      <a:pt x="217" y="12"/>
                      <a:pt x="216" y="13"/>
                      <a:pt x="215" y="13"/>
                    </a:cubicBezTo>
                    <a:cubicBezTo>
                      <a:pt x="212" y="14"/>
                      <a:pt x="210" y="15"/>
                      <a:pt x="207" y="15"/>
                    </a:cubicBezTo>
                    <a:cubicBezTo>
                      <a:pt x="200" y="15"/>
                      <a:pt x="194" y="17"/>
                      <a:pt x="191" y="19"/>
                    </a:cubicBezTo>
                    <a:cubicBezTo>
                      <a:pt x="191" y="19"/>
                      <a:pt x="190" y="19"/>
                      <a:pt x="189" y="20"/>
                    </a:cubicBezTo>
                    <a:cubicBezTo>
                      <a:pt x="187" y="20"/>
                      <a:pt x="186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3" y="20"/>
                      <a:pt x="182" y="20"/>
                      <a:pt x="181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9" y="20"/>
                      <a:pt x="178" y="20"/>
                      <a:pt x="177" y="20"/>
                    </a:cubicBezTo>
                    <a:cubicBezTo>
                      <a:pt x="176" y="21"/>
                      <a:pt x="174" y="21"/>
                      <a:pt x="173" y="21"/>
                    </a:cubicBezTo>
                    <a:cubicBezTo>
                      <a:pt x="172" y="21"/>
                      <a:pt x="171" y="21"/>
                      <a:pt x="171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2"/>
                      <a:pt x="168" y="26"/>
                      <a:pt x="169" y="27"/>
                    </a:cubicBezTo>
                    <a:cubicBezTo>
                      <a:pt x="170" y="28"/>
                      <a:pt x="173" y="29"/>
                      <a:pt x="174" y="30"/>
                    </a:cubicBezTo>
                    <a:cubicBezTo>
                      <a:pt x="177" y="31"/>
                      <a:pt x="179" y="31"/>
                      <a:pt x="179" y="33"/>
                    </a:cubicBezTo>
                    <a:cubicBezTo>
                      <a:pt x="180" y="34"/>
                      <a:pt x="180" y="34"/>
                      <a:pt x="180" y="34"/>
                    </a:cubicBezTo>
                    <a:cubicBezTo>
                      <a:pt x="179" y="35"/>
                      <a:pt x="179" y="35"/>
                      <a:pt x="179" y="35"/>
                    </a:cubicBezTo>
                    <a:cubicBezTo>
                      <a:pt x="178" y="36"/>
                      <a:pt x="176" y="37"/>
                      <a:pt x="170" y="37"/>
                    </a:cubicBezTo>
                    <a:cubicBezTo>
                      <a:pt x="168" y="37"/>
                      <a:pt x="167" y="37"/>
                      <a:pt x="166" y="37"/>
                    </a:cubicBezTo>
                    <a:cubicBezTo>
                      <a:pt x="165" y="37"/>
                      <a:pt x="165" y="38"/>
                      <a:pt x="165" y="38"/>
                    </a:cubicBezTo>
                    <a:cubicBezTo>
                      <a:pt x="164" y="39"/>
                      <a:pt x="164" y="41"/>
                      <a:pt x="165" y="43"/>
                    </a:cubicBezTo>
                    <a:cubicBezTo>
                      <a:pt x="166" y="44"/>
                      <a:pt x="166" y="45"/>
                      <a:pt x="165" y="46"/>
                    </a:cubicBezTo>
                    <a:cubicBezTo>
                      <a:pt x="164" y="49"/>
                      <a:pt x="159" y="51"/>
                      <a:pt x="157" y="51"/>
                    </a:cubicBezTo>
                    <a:cubicBezTo>
                      <a:pt x="157" y="51"/>
                      <a:pt x="157" y="52"/>
                      <a:pt x="158" y="52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61" y="53"/>
                      <a:pt x="163" y="54"/>
                      <a:pt x="165" y="55"/>
                    </a:cubicBezTo>
                    <a:cubicBezTo>
                      <a:pt x="166" y="55"/>
                      <a:pt x="167" y="56"/>
                      <a:pt x="167" y="56"/>
                    </a:cubicBezTo>
                    <a:cubicBezTo>
                      <a:pt x="171" y="56"/>
                      <a:pt x="172" y="59"/>
                      <a:pt x="172" y="66"/>
                    </a:cubicBezTo>
                    <a:cubicBezTo>
                      <a:pt x="172" y="68"/>
                      <a:pt x="171" y="72"/>
                      <a:pt x="163" y="72"/>
                    </a:cubicBezTo>
                    <a:cubicBezTo>
                      <a:pt x="160" y="72"/>
                      <a:pt x="158" y="71"/>
                      <a:pt x="157" y="70"/>
                    </a:cubicBezTo>
                    <a:cubicBezTo>
                      <a:pt x="156" y="69"/>
                      <a:pt x="155" y="69"/>
                      <a:pt x="155" y="68"/>
                    </a:cubicBezTo>
                    <a:cubicBezTo>
                      <a:pt x="155" y="69"/>
                      <a:pt x="155" y="69"/>
                      <a:pt x="154" y="70"/>
                    </a:cubicBezTo>
                    <a:cubicBezTo>
                      <a:pt x="154" y="71"/>
                      <a:pt x="153" y="73"/>
                      <a:pt x="152" y="74"/>
                    </a:cubicBezTo>
                    <a:cubicBezTo>
                      <a:pt x="151" y="74"/>
                      <a:pt x="151" y="74"/>
                      <a:pt x="150" y="74"/>
                    </a:cubicBezTo>
                    <a:cubicBezTo>
                      <a:pt x="150" y="74"/>
                      <a:pt x="150" y="74"/>
                      <a:pt x="149" y="74"/>
                    </a:cubicBezTo>
                    <a:cubicBezTo>
                      <a:pt x="148" y="73"/>
                      <a:pt x="148" y="73"/>
                      <a:pt x="147" y="72"/>
                    </a:cubicBezTo>
                    <a:cubicBezTo>
                      <a:pt x="146" y="71"/>
                      <a:pt x="146" y="70"/>
                      <a:pt x="145" y="70"/>
                    </a:cubicBezTo>
                    <a:cubicBezTo>
                      <a:pt x="143" y="70"/>
                      <a:pt x="138" y="70"/>
                      <a:pt x="136" y="66"/>
                    </a:cubicBezTo>
                    <a:cubicBezTo>
                      <a:pt x="136" y="65"/>
                      <a:pt x="135" y="64"/>
                      <a:pt x="133" y="64"/>
                    </a:cubicBezTo>
                    <a:cubicBezTo>
                      <a:pt x="131" y="64"/>
                      <a:pt x="129" y="65"/>
                      <a:pt x="128" y="66"/>
                    </a:cubicBezTo>
                    <a:cubicBezTo>
                      <a:pt x="127" y="67"/>
                      <a:pt x="126" y="68"/>
                      <a:pt x="124" y="68"/>
                    </a:cubicBezTo>
                    <a:cubicBezTo>
                      <a:pt x="122" y="68"/>
                      <a:pt x="121" y="67"/>
                      <a:pt x="120" y="66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8" y="65"/>
                    </a:cubicBezTo>
                    <a:cubicBezTo>
                      <a:pt x="115" y="65"/>
                      <a:pt x="112" y="67"/>
                      <a:pt x="111" y="68"/>
                    </a:cubicBezTo>
                    <a:cubicBezTo>
                      <a:pt x="110" y="70"/>
                      <a:pt x="108" y="72"/>
                      <a:pt x="104" y="72"/>
                    </a:cubicBezTo>
                    <a:cubicBezTo>
                      <a:pt x="102" y="72"/>
                      <a:pt x="100" y="71"/>
                      <a:pt x="98" y="70"/>
                    </a:cubicBezTo>
                    <a:cubicBezTo>
                      <a:pt x="96" y="69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72"/>
                      <a:pt x="92" y="72"/>
                      <a:pt x="92" y="72"/>
                    </a:cubicBezTo>
                    <a:cubicBezTo>
                      <a:pt x="91" y="72"/>
                      <a:pt x="91" y="72"/>
                      <a:pt x="91" y="72"/>
                    </a:cubicBezTo>
                    <a:cubicBezTo>
                      <a:pt x="91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8" y="70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8" y="68"/>
                      <a:pt x="87" y="67"/>
                      <a:pt x="87" y="67"/>
                    </a:cubicBezTo>
                    <a:cubicBezTo>
                      <a:pt x="87" y="67"/>
                      <a:pt x="86" y="66"/>
                      <a:pt x="85" y="65"/>
                    </a:cubicBezTo>
                    <a:cubicBezTo>
                      <a:pt x="84" y="64"/>
                      <a:pt x="81" y="62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8" y="60"/>
                      <a:pt x="75" y="59"/>
                      <a:pt x="73" y="59"/>
                    </a:cubicBezTo>
                    <a:cubicBezTo>
                      <a:pt x="69" y="58"/>
                      <a:pt x="66" y="58"/>
                      <a:pt x="65" y="55"/>
                    </a:cubicBezTo>
                    <a:cubicBezTo>
                      <a:pt x="65" y="55"/>
                      <a:pt x="64" y="55"/>
                      <a:pt x="63" y="55"/>
                    </a:cubicBezTo>
                    <a:cubicBezTo>
                      <a:pt x="62" y="55"/>
                      <a:pt x="61" y="55"/>
                      <a:pt x="61" y="56"/>
                    </a:cubicBezTo>
                    <a:cubicBezTo>
                      <a:pt x="60" y="58"/>
                      <a:pt x="58" y="59"/>
                      <a:pt x="57" y="59"/>
                    </a:cubicBezTo>
                    <a:cubicBezTo>
                      <a:pt x="55" y="59"/>
                      <a:pt x="54" y="58"/>
                      <a:pt x="53" y="57"/>
                    </a:cubicBezTo>
                    <a:cubicBezTo>
                      <a:pt x="53" y="57"/>
                      <a:pt x="52" y="57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0" y="57"/>
                      <a:pt x="47" y="58"/>
                      <a:pt x="46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4" y="60"/>
                      <a:pt x="43" y="60"/>
                    </a:cubicBezTo>
                    <a:cubicBezTo>
                      <a:pt x="39" y="63"/>
                      <a:pt x="35" y="65"/>
                      <a:pt x="32" y="65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9"/>
                      <a:pt x="29" y="70"/>
                    </a:cubicBezTo>
                    <a:cubicBezTo>
                      <a:pt x="28" y="70"/>
                      <a:pt x="28" y="70"/>
                      <a:pt x="27" y="70"/>
                    </a:cubicBezTo>
                    <a:cubicBezTo>
                      <a:pt x="26" y="71"/>
                      <a:pt x="25" y="71"/>
                      <a:pt x="25" y="71"/>
                    </a:cubicBezTo>
                    <a:cubicBezTo>
                      <a:pt x="25" y="72"/>
                      <a:pt x="25" y="73"/>
                      <a:pt x="25" y="74"/>
                    </a:cubicBezTo>
                    <a:cubicBezTo>
                      <a:pt x="25" y="74"/>
                      <a:pt x="26" y="75"/>
                      <a:pt x="26" y="75"/>
                    </a:cubicBezTo>
                    <a:cubicBezTo>
                      <a:pt x="26" y="76"/>
                      <a:pt x="27" y="78"/>
                      <a:pt x="27" y="79"/>
                    </a:cubicBezTo>
                    <a:cubicBezTo>
                      <a:pt x="27" y="80"/>
                      <a:pt x="26" y="80"/>
                      <a:pt x="26" y="81"/>
                    </a:cubicBezTo>
                    <a:cubicBezTo>
                      <a:pt x="26" y="82"/>
                      <a:pt x="25" y="83"/>
                      <a:pt x="23" y="83"/>
                    </a:cubicBezTo>
                    <a:cubicBezTo>
                      <a:pt x="22" y="84"/>
                      <a:pt x="22" y="84"/>
                      <a:pt x="21" y="84"/>
                    </a:cubicBezTo>
                    <a:cubicBezTo>
                      <a:pt x="18" y="84"/>
                      <a:pt x="17" y="81"/>
                      <a:pt x="15" y="79"/>
                    </a:cubicBezTo>
                    <a:cubicBezTo>
                      <a:pt x="14" y="78"/>
                      <a:pt x="13" y="76"/>
                      <a:pt x="12" y="76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0" y="75"/>
                      <a:pt x="9" y="76"/>
                      <a:pt x="9" y="78"/>
                    </a:cubicBezTo>
                    <a:cubicBezTo>
                      <a:pt x="9" y="81"/>
                      <a:pt x="7" y="82"/>
                      <a:pt x="5" y="83"/>
                    </a:cubicBezTo>
                    <a:cubicBezTo>
                      <a:pt x="4" y="84"/>
                      <a:pt x="3" y="85"/>
                      <a:pt x="3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7"/>
                      <a:pt x="3" y="87"/>
                      <a:pt x="4" y="87"/>
                    </a:cubicBezTo>
                    <a:cubicBezTo>
                      <a:pt x="5" y="88"/>
                      <a:pt x="6" y="89"/>
                      <a:pt x="6" y="90"/>
                    </a:cubicBezTo>
                    <a:cubicBezTo>
                      <a:pt x="6" y="93"/>
                      <a:pt x="4" y="94"/>
                      <a:pt x="1" y="96"/>
                    </a:cubicBezTo>
                    <a:cubicBezTo>
                      <a:pt x="1" y="96"/>
                      <a:pt x="0" y="99"/>
                      <a:pt x="0" y="100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3" y="101"/>
                      <a:pt x="7" y="102"/>
                      <a:pt x="6" y="106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8" y="109"/>
                      <a:pt x="9" y="109"/>
                      <a:pt x="11" y="109"/>
                    </a:cubicBezTo>
                    <a:cubicBezTo>
                      <a:pt x="12" y="109"/>
                      <a:pt x="12" y="109"/>
                      <a:pt x="13" y="109"/>
                    </a:cubicBezTo>
                    <a:cubicBezTo>
                      <a:pt x="13" y="109"/>
                      <a:pt x="14" y="109"/>
                      <a:pt x="14" y="109"/>
                    </a:cubicBezTo>
                    <a:cubicBezTo>
                      <a:pt x="17" y="109"/>
                      <a:pt x="18" y="111"/>
                      <a:pt x="20" y="113"/>
                    </a:cubicBezTo>
                    <a:cubicBezTo>
                      <a:pt x="21" y="115"/>
                      <a:pt x="22" y="116"/>
                      <a:pt x="23" y="118"/>
                    </a:cubicBezTo>
                    <a:cubicBezTo>
                      <a:pt x="26" y="121"/>
                      <a:pt x="27" y="123"/>
                      <a:pt x="27" y="125"/>
                    </a:cubicBezTo>
                    <a:cubicBezTo>
                      <a:pt x="26" y="127"/>
                      <a:pt x="25" y="127"/>
                      <a:pt x="24" y="128"/>
                    </a:cubicBezTo>
                    <a:cubicBezTo>
                      <a:pt x="24" y="128"/>
                      <a:pt x="25" y="129"/>
                      <a:pt x="26" y="129"/>
                    </a:cubicBezTo>
                    <a:cubicBezTo>
                      <a:pt x="27" y="129"/>
                      <a:pt x="27" y="130"/>
                      <a:pt x="28" y="130"/>
                    </a:cubicBezTo>
                    <a:cubicBezTo>
                      <a:pt x="28" y="130"/>
                      <a:pt x="28" y="130"/>
                      <a:pt x="29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0"/>
                      <a:pt x="30" y="130"/>
                      <a:pt x="30" y="130"/>
                    </a:cubicBezTo>
                    <a:close/>
                    <a:moveTo>
                      <a:pt x="311" y="132"/>
                    </a:moveTo>
                    <a:cubicBezTo>
                      <a:pt x="315" y="128"/>
                      <a:pt x="324" y="126"/>
                      <a:pt x="332" y="126"/>
                    </a:cubicBezTo>
                    <a:cubicBezTo>
                      <a:pt x="336" y="126"/>
                      <a:pt x="339" y="126"/>
                      <a:pt x="342" y="127"/>
                    </a:cubicBezTo>
                    <a:cubicBezTo>
                      <a:pt x="347" y="128"/>
                      <a:pt x="356" y="127"/>
                      <a:pt x="363" y="126"/>
                    </a:cubicBezTo>
                    <a:cubicBezTo>
                      <a:pt x="366" y="126"/>
                      <a:pt x="369" y="125"/>
                      <a:pt x="370" y="126"/>
                    </a:cubicBezTo>
                    <a:cubicBezTo>
                      <a:pt x="371" y="126"/>
                      <a:pt x="372" y="127"/>
                      <a:pt x="372" y="129"/>
                    </a:cubicBezTo>
                    <a:cubicBezTo>
                      <a:pt x="372" y="132"/>
                      <a:pt x="366" y="135"/>
                      <a:pt x="358" y="135"/>
                    </a:cubicBezTo>
                    <a:cubicBezTo>
                      <a:pt x="356" y="135"/>
                      <a:pt x="353" y="135"/>
                      <a:pt x="350" y="134"/>
                    </a:cubicBezTo>
                    <a:cubicBezTo>
                      <a:pt x="346" y="134"/>
                      <a:pt x="342" y="134"/>
                      <a:pt x="338" y="134"/>
                    </a:cubicBezTo>
                    <a:cubicBezTo>
                      <a:pt x="329" y="134"/>
                      <a:pt x="324" y="135"/>
                      <a:pt x="321" y="139"/>
                    </a:cubicBezTo>
                    <a:cubicBezTo>
                      <a:pt x="316" y="143"/>
                      <a:pt x="317" y="147"/>
                      <a:pt x="317" y="149"/>
                    </a:cubicBezTo>
                    <a:cubicBezTo>
                      <a:pt x="317" y="150"/>
                      <a:pt x="317" y="153"/>
                      <a:pt x="314" y="154"/>
                    </a:cubicBezTo>
                    <a:cubicBezTo>
                      <a:pt x="313" y="154"/>
                      <a:pt x="313" y="154"/>
                      <a:pt x="313" y="154"/>
                    </a:cubicBezTo>
                    <a:cubicBezTo>
                      <a:pt x="312" y="154"/>
                      <a:pt x="310" y="153"/>
                      <a:pt x="309" y="150"/>
                    </a:cubicBezTo>
                    <a:cubicBezTo>
                      <a:pt x="307" y="145"/>
                      <a:pt x="307" y="136"/>
                      <a:pt x="311" y="132"/>
                    </a:cubicBezTo>
                    <a:close/>
                    <a:moveTo>
                      <a:pt x="151" y="128"/>
                    </a:moveTo>
                    <a:cubicBezTo>
                      <a:pt x="152" y="127"/>
                      <a:pt x="153" y="127"/>
                      <a:pt x="156" y="127"/>
                    </a:cubicBezTo>
                    <a:cubicBezTo>
                      <a:pt x="159" y="127"/>
                      <a:pt x="169" y="128"/>
                      <a:pt x="170" y="132"/>
                    </a:cubicBezTo>
                    <a:cubicBezTo>
                      <a:pt x="171" y="133"/>
                      <a:pt x="171" y="134"/>
                      <a:pt x="170" y="135"/>
                    </a:cubicBezTo>
                    <a:cubicBezTo>
                      <a:pt x="169" y="136"/>
                      <a:pt x="168" y="137"/>
                      <a:pt x="166" y="137"/>
                    </a:cubicBezTo>
                    <a:cubicBezTo>
                      <a:pt x="163" y="137"/>
                      <a:pt x="152" y="134"/>
                      <a:pt x="151" y="131"/>
                    </a:cubicBezTo>
                    <a:cubicBezTo>
                      <a:pt x="151" y="130"/>
                      <a:pt x="151" y="129"/>
                      <a:pt x="151" y="1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2" name="Freeform 1143"/>
              <p:cNvSpPr>
                <a:spLocks/>
              </p:cNvSpPr>
              <p:nvPr/>
            </p:nvSpPr>
            <p:spPr bwMode="auto">
              <a:xfrm>
                <a:off x="4740" y="1272"/>
                <a:ext cx="83" cy="30"/>
              </a:xfrm>
              <a:custGeom>
                <a:avLst/>
                <a:gdLst>
                  <a:gd name="T0" fmla="*/ 3 w 87"/>
                  <a:gd name="T1" fmla="*/ 22 h 31"/>
                  <a:gd name="T2" fmla="*/ 11 w 87"/>
                  <a:gd name="T3" fmla="*/ 29 h 31"/>
                  <a:gd name="T4" fmla="*/ 12 w 87"/>
                  <a:gd name="T5" fmla="*/ 30 h 31"/>
                  <a:gd name="T6" fmla="*/ 14 w 87"/>
                  <a:gd name="T7" fmla="*/ 30 h 31"/>
                  <a:gd name="T8" fmla="*/ 25 w 87"/>
                  <a:gd name="T9" fmla="*/ 28 h 31"/>
                  <a:gd name="T10" fmla="*/ 27 w 87"/>
                  <a:gd name="T11" fmla="*/ 27 h 31"/>
                  <a:gd name="T12" fmla="*/ 33 w 87"/>
                  <a:gd name="T13" fmla="*/ 29 h 31"/>
                  <a:gd name="T14" fmla="*/ 37 w 87"/>
                  <a:gd name="T15" fmla="*/ 29 h 31"/>
                  <a:gd name="T16" fmla="*/ 48 w 87"/>
                  <a:gd name="T17" fmla="*/ 26 h 31"/>
                  <a:gd name="T18" fmla="*/ 53 w 87"/>
                  <a:gd name="T19" fmla="*/ 27 h 31"/>
                  <a:gd name="T20" fmla="*/ 58 w 87"/>
                  <a:gd name="T21" fmla="*/ 27 h 31"/>
                  <a:gd name="T22" fmla="*/ 59 w 87"/>
                  <a:gd name="T23" fmla="*/ 27 h 31"/>
                  <a:gd name="T24" fmla="*/ 57 w 87"/>
                  <a:gd name="T25" fmla="*/ 22 h 31"/>
                  <a:gd name="T26" fmla="*/ 55 w 87"/>
                  <a:gd name="T27" fmla="*/ 16 h 31"/>
                  <a:gd name="T28" fmla="*/ 60 w 87"/>
                  <a:gd name="T29" fmla="*/ 12 h 31"/>
                  <a:gd name="T30" fmla="*/ 65 w 87"/>
                  <a:gd name="T31" fmla="*/ 15 h 31"/>
                  <a:gd name="T32" fmla="*/ 65 w 87"/>
                  <a:gd name="T33" fmla="*/ 19 h 31"/>
                  <a:gd name="T34" fmla="*/ 65 w 87"/>
                  <a:gd name="T35" fmla="*/ 21 h 31"/>
                  <a:gd name="T36" fmla="*/ 78 w 87"/>
                  <a:gd name="T37" fmla="*/ 26 h 31"/>
                  <a:gd name="T38" fmla="*/ 82 w 87"/>
                  <a:gd name="T39" fmla="*/ 23 h 31"/>
                  <a:gd name="T40" fmla="*/ 85 w 87"/>
                  <a:gd name="T41" fmla="*/ 17 h 31"/>
                  <a:gd name="T42" fmla="*/ 87 w 87"/>
                  <a:gd name="T43" fmla="*/ 15 h 31"/>
                  <a:gd name="T44" fmla="*/ 82 w 87"/>
                  <a:gd name="T45" fmla="*/ 11 h 31"/>
                  <a:gd name="T46" fmla="*/ 69 w 87"/>
                  <a:gd name="T47" fmla="*/ 8 h 31"/>
                  <a:gd name="T48" fmla="*/ 58 w 87"/>
                  <a:gd name="T49" fmla="*/ 6 h 31"/>
                  <a:gd name="T50" fmla="*/ 50 w 87"/>
                  <a:gd name="T51" fmla="*/ 4 h 31"/>
                  <a:gd name="T52" fmla="*/ 44 w 87"/>
                  <a:gd name="T53" fmla="*/ 8 h 31"/>
                  <a:gd name="T54" fmla="*/ 41 w 87"/>
                  <a:gd name="T55" fmla="*/ 12 h 31"/>
                  <a:gd name="T56" fmla="*/ 30 w 87"/>
                  <a:gd name="T57" fmla="*/ 6 h 31"/>
                  <a:gd name="T58" fmla="*/ 20 w 87"/>
                  <a:gd name="T59" fmla="*/ 0 h 31"/>
                  <a:gd name="T60" fmla="*/ 20 w 87"/>
                  <a:gd name="T61" fmla="*/ 0 h 31"/>
                  <a:gd name="T62" fmla="*/ 1 w 87"/>
                  <a:gd name="T63" fmla="*/ 18 h 31"/>
                  <a:gd name="T64" fmla="*/ 3 w 87"/>
                  <a:gd name="T6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31">
                    <a:moveTo>
                      <a:pt x="3" y="22"/>
                    </a:moveTo>
                    <a:cubicBezTo>
                      <a:pt x="7" y="25"/>
                      <a:pt x="9" y="27"/>
                      <a:pt x="11" y="29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4" y="30"/>
                    </a:cubicBezTo>
                    <a:cubicBezTo>
                      <a:pt x="17" y="30"/>
                      <a:pt x="22" y="29"/>
                      <a:pt x="25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6"/>
                      <a:pt x="31" y="28"/>
                      <a:pt x="33" y="29"/>
                    </a:cubicBezTo>
                    <a:cubicBezTo>
                      <a:pt x="34" y="30"/>
                      <a:pt x="35" y="31"/>
                      <a:pt x="37" y="29"/>
                    </a:cubicBezTo>
                    <a:cubicBezTo>
                      <a:pt x="41" y="27"/>
                      <a:pt x="45" y="26"/>
                      <a:pt x="48" y="26"/>
                    </a:cubicBezTo>
                    <a:cubicBezTo>
                      <a:pt x="49" y="26"/>
                      <a:pt x="51" y="27"/>
                      <a:pt x="53" y="27"/>
                    </a:cubicBezTo>
                    <a:cubicBezTo>
                      <a:pt x="54" y="27"/>
                      <a:pt x="56" y="27"/>
                      <a:pt x="58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6"/>
                      <a:pt x="58" y="24"/>
                      <a:pt x="57" y="22"/>
                    </a:cubicBezTo>
                    <a:cubicBezTo>
                      <a:pt x="56" y="20"/>
                      <a:pt x="55" y="18"/>
                      <a:pt x="55" y="16"/>
                    </a:cubicBezTo>
                    <a:cubicBezTo>
                      <a:pt x="55" y="13"/>
                      <a:pt x="57" y="12"/>
                      <a:pt x="60" y="12"/>
                    </a:cubicBezTo>
                    <a:cubicBezTo>
                      <a:pt x="62" y="12"/>
                      <a:pt x="64" y="13"/>
                      <a:pt x="65" y="15"/>
                    </a:cubicBezTo>
                    <a:cubicBezTo>
                      <a:pt x="66" y="16"/>
                      <a:pt x="66" y="18"/>
                      <a:pt x="65" y="19"/>
                    </a:cubicBezTo>
                    <a:cubicBezTo>
                      <a:pt x="64" y="20"/>
                      <a:pt x="65" y="20"/>
                      <a:pt x="65" y="21"/>
                    </a:cubicBezTo>
                    <a:cubicBezTo>
                      <a:pt x="66" y="24"/>
                      <a:pt x="71" y="27"/>
                      <a:pt x="78" y="26"/>
                    </a:cubicBezTo>
                    <a:cubicBezTo>
                      <a:pt x="82" y="26"/>
                      <a:pt x="82" y="25"/>
                      <a:pt x="82" y="23"/>
                    </a:cubicBezTo>
                    <a:cubicBezTo>
                      <a:pt x="82" y="21"/>
                      <a:pt x="81" y="18"/>
                      <a:pt x="85" y="17"/>
                    </a:cubicBezTo>
                    <a:cubicBezTo>
                      <a:pt x="87" y="16"/>
                      <a:pt x="87" y="15"/>
                      <a:pt x="87" y="15"/>
                    </a:cubicBezTo>
                    <a:cubicBezTo>
                      <a:pt x="87" y="15"/>
                      <a:pt x="87" y="14"/>
                      <a:pt x="82" y="11"/>
                    </a:cubicBezTo>
                    <a:cubicBezTo>
                      <a:pt x="78" y="8"/>
                      <a:pt x="73" y="8"/>
                      <a:pt x="69" y="8"/>
                    </a:cubicBezTo>
                    <a:cubicBezTo>
                      <a:pt x="65" y="8"/>
                      <a:pt x="61" y="8"/>
                      <a:pt x="58" y="6"/>
                    </a:cubicBezTo>
                    <a:cubicBezTo>
                      <a:pt x="55" y="5"/>
                      <a:pt x="52" y="4"/>
                      <a:pt x="50" y="4"/>
                    </a:cubicBezTo>
                    <a:cubicBezTo>
                      <a:pt x="45" y="4"/>
                      <a:pt x="44" y="7"/>
                      <a:pt x="44" y="8"/>
                    </a:cubicBezTo>
                    <a:cubicBezTo>
                      <a:pt x="44" y="11"/>
                      <a:pt x="42" y="12"/>
                      <a:pt x="41" y="12"/>
                    </a:cubicBezTo>
                    <a:cubicBezTo>
                      <a:pt x="38" y="12"/>
                      <a:pt x="35" y="10"/>
                      <a:pt x="30" y="6"/>
                    </a:cubicBezTo>
                    <a:cubicBezTo>
                      <a:pt x="27" y="4"/>
                      <a:pt x="23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5" y="0"/>
                      <a:pt x="3" y="10"/>
                      <a:pt x="1" y="18"/>
                    </a:cubicBezTo>
                    <a:cubicBezTo>
                      <a:pt x="0" y="21"/>
                      <a:pt x="1" y="22"/>
                      <a:pt x="3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3" name="Freeform 1144"/>
              <p:cNvSpPr>
                <a:spLocks/>
              </p:cNvSpPr>
              <p:nvPr/>
            </p:nvSpPr>
            <p:spPr bwMode="auto">
              <a:xfrm>
                <a:off x="4332" y="1196"/>
                <a:ext cx="63" cy="32"/>
              </a:xfrm>
              <a:custGeom>
                <a:avLst/>
                <a:gdLst>
                  <a:gd name="T0" fmla="*/ 13 w 66"/>
                  <a:gd name="T1" fmla="*/ 33 h 34"/>
                  <a:gd name="T2" fmla="*/ 28 w 66"/>
                  <a:gd name="T3" fmla="*/ 31 h 34"/>
                  <a:gd name="T4" fmla="*/ 29 w 66"/>
                  <a:gd name="T5" fmla="*/ 31 h 34"/>
                  <a:gd name="T6" fmla="*/ 65 w 66"/>
                  <a:gd name="T7" fmla="*/ 19 h 34"/>
                  <a:gd name="T8" fmla="*/ 60 w 66"/>
                  <a:gd name="T9" fmla="*/ 16 h 34"/>
                  <a:gd name="T10" fmla="*/ 51 w 66"/>
                  <a:gd name="T11" fmla="*/ 11 h 34"/>
                  <a:gd name="T12" fmla="*/ 47 w 66"/>
                  <a:gd name="T13" fmla="*/ 10 h 34"/>
                  <a:gd name="T14" fmla="*/ 38 w 66"/>
                  <a:gd name="T15" fmla="*/ 14 h 34"/>
                  <a:gd name="T16" fmla="*/ 35 w 66"/>
                  <a:gd name="T17" fmla="*/ 17 h 34"/>
                  <a:gd name="T18" fmla="*/ 32 w 66"/>
                  <a:gd name="T19" fmla="*/ 15 h 34"/>
                  <a:gd name="T20" fmla="*/ 36 w 66"/>
                  <a:gd name="T21" fmla="*/ 6 h 34"/>
                  <a:gd name="T22" fmla="*/ 37 w 66"/>
                  <a:gd name="T23" fmla="*/ 3 h 34"/>
                  <a:gd name="T24" fmla="*/ 33 w 66"/>
                  <a:gd name="T25" fmla="*/ 0 h 34"/>
                  <a:gd name="T26" fmla="*/ 33 w 66"/>
                  <a:gd name="T27" fmla="*/ 0 h 34"/>
                  <a:gd name="T28" fmla="*/ 25 w 66"/>
                  <a:gd name="T29" fmla="*/ 4 h 34"/>
                  <a:gd name="T30" fmla="*/ 21 w 66"/>
                  <a:gd name="T31" fmla="*/ 5 h 34"/>
                  <a:gd name="T32" fmla="*/ 19 w 66"/>
                  <a:gd name="T33" fmla="*/ 10 h 34"/>
                  <a:gd name="T34" fmla="*/ 17 w 66"/>
                  <a:gd name="T35" fmla="*/ 13 h 34"/>
                  <a:gd name="T36" fmla="*/ 16 w 66"/>
                  <a:gd name="T37" fmla="*/ 16 h 34"/>
                  <a:gd name="T38" fmla="*/ 13 w 66"/>
                  <a:gd name="T39" fmla="*/ 17 h 34"/>
                  <a:gd name="T40" fmla="*/ 12 w 66"/>
                  <a:gd name="T41" fmla="*/ 17 h 34"/>
                  <a:gd name="T42" fmla="*/ 9 w 66"/>
                  <a:gd name="T43" fmla="*/ 20 h 34"/>
                  <a:gd name="T44" fmla="*/ 2 w 66"/>
                  <a:gd name="T45" fmla="*/ 31 h 34"/>
                  <a:gd name="T46" fmla="*/ 0 w 66"/>
                  <a:gd name="T47" fmla="*/ 34 h 34"/>
                  <a:gd name="T48" fmla="*/ 2 w 66"/>
                  <a:gd name="T49" fmla="*/ 34 h 34"/>
                  <a:gd name="T50" fmla="*/ 13 w 66"/>
                  <a:gd name="T5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34">
                    <a:moveTo>
                      <a:pt x="13" y="33"/>
                    </a:moveTo>
                    <a:cubicBezTo>
                      <a:pt x="18" y="32"/>
                      <a:pt x="23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41" y="31"/>
                      <a:pt x="64" y="23"/>
                      <a:pt x="65" y="19"/>
                    </a:cubicBezTo>
                    <a:cubicBezTo>
                      <a:pt x="66" y="18"/>
                      <a:pt x="64" y="17"/>
                      <a:pt x="60" y="16"/>
                    </a:cubicBezTo>
                    <a:cubicBezTo>
                      <a:pt x="57" y="15"/>
                      <a:pt x="53" y="14"/>
                      <a:pt x="51" y="11"/>
                    </a:cubicBezTo>
                    <a:cubicBezTo>
                      <a:pt x="50" y="10"/>
                      <a:pt x="49" y="10"/>
                      <a:pt x="47" y="10"/>
                    </a:cubicBezTo>
                    <a:cubicBezTo>
                      <a:pt x="44" y="10"/>
                      <a:pt x="39" y="12"/>
                      <a:pt x="38" y="14"/>
                    </a:cubicBezTo>
                    <a:cubicBezTo>
                      <a:pt x="37" y="17"/>
                      <a:pt x="35" y="17"/>
                      <a:pt x="35" y="17"/>
                    </a:cubicBezTo>
                    <a:cubicBezTo>
                      <a:pt x="33" y="17"/>
                      <a:pt x="32" y="16"/>
                      <a:pt x="32" y="15"/>
                    </a:cubicBezTo>
                    <a:cubicBezTo>
                      <a:pt x="31" y="13"/>
                      <a:pt x="33" y="9"/>
                      <a:pt x="36" y="6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4"/>
                      <a:pt x="28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7"/>
                      <a:pt x="20" y="9"/>
                      <a:pt x="19" y="10"/>
                    </a:cubicBezTo>
                    <a:cubicBezTo>
                      <a:pt x="18" y="11"/>
                      <a:pt x="17" y="12"/>
                      <a:pt x="17" y="13"/>
                    </a:cubicBezTo>
                    <a:cubicBezTo>
                      <a:pt x="17" y="14"/>
                      <a:pt x="17" y="15"/>
                      <a:pt x="16" y="16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7"/>
                      <a:pt x="9" y="17"/>
                      <a:pt x="9" y="20"/>
                    </a:cubicBezTo>
                    <a:cubicBezTo>
                      <a:pt x="9" y="25"/>
                      <a:pt x="5" y="28"/>
                      <a:pt x="2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4"/>
                      <a:pt x="2" y="34"/>
                    </a:cubicBezTo>
                    <a:cubicBezTo>
                      <a:pt x="5" y="34"/>
                      <a:pt x="9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4" name="Freeform 1145"/>
              <p:cNvSpPr>
                <a:spLocks/>
              </p:cNvSpPr>
              <p:nvPr/>
            </p:nvSpPr>
            <p:spPr bwMode="auto">
              <a:xfrm>
                <a:off x="4257" y="1150"/>
                <a:ext cx="53" cy="39"/>
              </a:xfrm>
              <a:custGeom>
                <a:avLst/>
                <a:gdLst>
                  <a:gd name="T0" fmla="*/ 9 w 56"/>
                  <a:gd name="T1" fmla="*/ 25 h 41"/>
                  <a:gd name="T2" fmla="*/ 14 w 56"/>
                  <a:gd name="T3" fmla="*/ 30 h 41"/>
                  <a:gd name="T4" fmla="*/ 6 w 56"/>
                  <a:gd name="T5" fmla="*/ 34 h 41"/>
                  <a:gd name="T6" fmla="*/ 0 w 56"/>
                  <a:gd name="T7" fmla="*/ 34 h 41"/>
                  <a:gd name="T8" fmla="*/ 2 w 56"/>
                  <a:gd name="T9" fmla="*/ 37 h 41"/>
                  <a:gd name="T10" fmla="*/ 8 w 56"/>
                  <a:gd name="T11" fmla="*/ 40 h 41"/>
                  <a:gd name="T12" fmla="*/ 18 w 56"/>
                  <a:gd name="T13" fmla="*/ 37 h 41"/>
                  <a:gd name="T14" fmla="*/ 19 w 56"/>
                  <a:gd name="T15" fmla="*/ 35 h 41"/>
                  <a:gd name="T16" fmla="*/ 45 w 56"/>
                  <a:gd name="T17" fmla="*/ 24 h 41"/>
                  <a:gd name="T18" fmla="*/ 52 w 56"/>
                  <a:gd name="T19" fmla="*/ 23 h 41"/>
                  <a:gd name="T20" fmla="*/ 52 w 56"/>
                  <a:gd name="T21" fmla="*/ 23 h 41"/>
                  <a:gd name="T22" fmla="*/ 52 w 56"/>
                  <a:gd name="T23" fmla="*/ 21 h 41"/>
                  <a:gd name="T24" fmla="*/ 51 w 56"/>
                  <a:gd name="T25" fmla="*/ 16 h 41"/>
                  <a:gd name="T26" fmla="*/ 55 w 56"/>
                  <a:gd name="T27" fmla="*/ 14 h 41"/>
                  <a:gd name="T28" fmla="*/ 56 w 56"/>
                  <a:gd name="T29" fmla="*/ 14 h 41"/>
                  <a:gd name="T30" fmla="*/ 50 w 56"/>
                  <a:gd name="T31" fmla="*/ 12 h 41"/>
                  <a:gd name="T32" fmla="*/ 42 w 56"/>
                  <a:gd name="T33" fmla="*/ 3 h 41"/>
                  <a:gd name="T34" fmla="*/ 41 w 56"/>
                  <a:gd name="T35" fmla="*/ 0 h 41"/>
                  <a:gd name="T36" fmla="*/ 38 w 56"/>
                  <a:gd name="T37" fmla="*/ 1 h 41"/>
                  <a:gd name="T38" fmla="*/ 26 w 56"/>
                  <a:gd name="T39" fmla="*/ 6 h 41"/>
                  <a:gd name="T40" fmla="*/ 14 w 56"/>
                  <a:gd name="T41" fmla="*/ 10 h 41"/>
                  <a:gd name="T42" fmla="*/ 14 w 56"/>
                  <a:gd name="T43" fmla="*/ 10 h 41"/>
                  <a:gd name="T44" fmla="*/ 17 w 56"/>
                  <a:gd name="T45" fmla="*/ 16 h 41"/>
                  <a:gd name="T46" fmla="*/ 8 w 56"/>
                  <a:gd name="T47" fmla="*/ 22 h 41"/>
                  <a:gd name="T48" fmla="*/ 8 w 56"/>
                  <a:gd name="T49" fmla="*/ 22 h 41"/>
                  <a:gd name="T50" fmla="*/ 6 w 56"/>
                  <a:gd name="T51" fmla="*/ 22 h 41"/>
                  <a:gd name="T52" fmla="*/ 9 w 56"/>
                  <a:gd name="T5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1">
                    <a:moveTo>
                      <a:pt x="9" y="25"/>
                    </a:moveTo>
                    <a:cubicBezTo>
                      <a:pt x="11" y="26"/>
                      <a:pt x="15" y="28"/>
                      <a:pt x="14" y="30"/>
                    </a:cubicBezTo>
                    <a:cubicBezTo>
                      <a:pt x="14" y="33"/>
                      <a:pt x="11" y="34"/>
                      <a:pt x="6" y="34"/>
                    </a:cubicBezTo>
                    <a:cubicBezTo>
                      <a:pt x="3" y="34"/>
                      <a:pt x="1" y="34"/>
                      <a:pt x="0" y="34"/>
                    </a:cubicBezTo>
                    <a:cubicBezTo>
                      <a:pt x="1" y="35"/>
                      <a:pt x="1" y="36"/>
                      <a:pt x="2" y="37"/>
                    </a:cubicBezTo>
                    <a:cubicBezTo>
                      <a:pt x="3" y="38"/>
                      <a:pt x="5" y="39"/>
                      <a:pt x="8" y="40"/>
                    </a:cubicBezTo>
                    <a:cubicBezTo>
                      <a:pt x="12" y="41"/>
                      <a:pt x="16" y="39"/>
                      <a:pt x="18" y="37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8" y="30"/>
                      <a:pt x="25" y="28"/>
                      <a:pt x="45" y="24"/>
                    </a:cubicBezTo>
                    <a:cubicBezTo>
                      <a:pt x="48" y="24"/>
                      <a:pt x="50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1" y="19"/>
                      <a:pt x="50" y="17"/>
                      <a:pt x="51" y="16"/>
                    </a:cubicBezTo>
                    <a:cubicBezTo>
                      <a:pt x="52" y="14"/>
                      <a:pt x="54" y="14"/>
                      <a:pt x="55" y="14"/>
                    </a:cubicBezTo>
                    <a:cubicBezTo>
                      <a:pt x="55" y="14"/>
                      <a:pt x="55" y="14"/>
                      <a:pt x="56" y="14"/>
                    </a:cubicBezTo>
                    <a:cubicBezTo>
                      <a:pt x="54" y="13"/>
                      <a:pt x="53" y="13"/>
                      <a:pt x="50" y="12"/>
                    </a:cubicBezTo>
                    <a:cubicBezTo>
                      <a:pt x="43" y="11"/>
                      <a:pt x="42" y="6"/>
                      <a:pt x="42" y="3"/>
                    </a:cubicBezTo>
                    <a:cubicBezTo>
                      <a:pt x="41" y="2"/>
                      <a:pt x="41" y="1"/>
                      <a:pt x="41" y="0"/>
                    </a:cubicBezTo>
                    <a:cubicBezTo>
                      <a:pt x="40" y="0"/>
                      <a:pt x="39" y="1"/>
                      <a:pt x="38" y="1"/>
                    </a:cubicBezTo>
                    <a:cubicBezTo>
                      <a:pt x="36" y="3"/>
                      <a:pt x="33" y="5"/>
                      <a:pt x="26" y="6"/>
                    </a:cubicBezTo>
                    <a:cubicBezTo>
                      <a:pt x="18" y="8"/>
                      <a:pt x="15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7" y="13"/>
                      <a:pt x="17" y="16"/>
                    </a:cubicBezTo>
                    <a:cubicBezTo>
                      <a:pt x="16" y="19"/>
                      <a:pt x="12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3"/>
                      <a:pt x="7" y="24"/>
                      <a:pt x="9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5" name="Freeform 1146"/>
              <p:cNvSpPr>
                <a:spLocks/>
              </p:cNvSpPr>
              <p:nvPr/>
            </p:nvSpPr>
            <p:spPr bwMode="auto">
              <a:xfrm>
                <a:off x="4276" y="1180"/>
                <a:ext cx="58" cy="28"/>
              </a:xfrm>
              <a:custGeom>
                <a:avLst/>
                <a:gdLst>
                  <a:gd name="T0" fmla="*/ 3 w 61"/>
                  <a:gd name="T1" fmla="*/ 12 h 30"/>
                  <a:gd name="T2" fmla="*/ 0 w 61"/>
                  <a:gd name="T3" fmla="*/ 14 h 30"/>
                  <a:gd name="T4" fmla="*/ 4 w 61"/>
                  <a:gd name="T5" fmla="*/ 16 h 30"/>
                  <a:gd name="T6" fmla="*/ 7 w 61"/>
                  <a:gd name="T7" fmla="*/ 16 h 30"/>
                  <a:gd name="T8" fmla="*/ 12 w 61"/>
                  <a:gd name="T9" fmla="*/ 20 h 30"/>
                  <a:gd name="T10" fmla="*/ 17 w 61"/>
                  <a:gd name="T11" fmla="*/ 24 h 30"/>
                  <a:gd name="T12" fmla="*/ 19 w 61"/>
                  <a:gd name="T13" fmla="*/ 23 h 30"/>
                  <a:gd name="T14" fmla="*/ 33 w 61"/>
                  <a:gd name="T15" fmla="*/ 27 h 30"/>
                  <a:gd name="T16" fmla="*/ 50 w 61"/>
                  <a:gd name="T17" fmla="*/ 30 h 30"/>
                  <a:gd name="T18" fmla="*/ 56 w 61"/>
                  <a:gd name="T19" fmla="*/ 27 h 30"/>
                  <a:gd name="T20" fmla="*/ 57 w 61"/>
                  <a:gd name="T21" fmla="*/ 26 h 30"/>
                  <a:gd name="T22" fmla="*/ 57 w 61"/>
                  <a:gd name="T23" fmla="*/ 26 h 30"/>
                  <a:gd name="T24" fmla="*/ 54 w 61"/>
                  <a:gd name="T25" fmla="*/ 24 h 30"/>
                  <a:gd name="T26" fmla="*/ 61 w 61"/>
                  <a:gd name="T27" fmla="*/ 10 h 30"/>
                  <a:gd name="T28" fmla="*/ 61 w 61"/>
                  <a:gd name="T29" fmla="*/ 8 h 30"/>
                  <a:gd name="T30" fmla="*/ 50 w 61"/>
                  <a:gd name="T31" fmla="*/ 3 h 30"/>
                  <a:gd name="T32" fmla="*/ 48 w 61"/>
                  <a:gd name="T33" fmla="*/ 4 h 30"/>
                  <a:gd name="T34" fmla="*/ 45 w 61"/>
                  <a:gd name="T35" fmla="*/ 8 h 30"/>
                  <a:gd name="T36" fmla="*/ 36 w 61"/>
                  <a:gd name="T37" fmla="*/ 0 h 30"/>
                  <a:gd name="T38" fmla="*/ 33 w 61"/>
                  <a:gd name="T39" fmla="*/ 0 h 30"/>
                  <a:gd name="T40" fmla="*/ 8 w 61"/>
                  <a:gd name="T41" fmla="*/ 6 h 30"/>
                  <a:gd name="T42" fmla="*/ 3 w 6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0">
                    <a:moveTo>
                      <a:pt x="3" y="12"/>
                    </a:moveTo>
                    <a:cubicBezTo>
                      <a:pt x="2" y="13"/>
                      <a:pt x="1" y="14"/>
                      <a:pt x="0" y="14"/>
                    </a:cubicBezTo>
                    <a:cubicBezTo>
                      <a:pt x="1" y="15"/>
                      <a:pt x="2" y="15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9" y="16"/>
                      <a:pt x="11" y="18"/>
                      <a:pt x="12" y="20"/>
                    </a:cubicBezTo>
                    <a:cubicBezTo>
                      <a:pt x="14" y="23"/>
                      <a:pt x="15" y="24"/>
                      <a:pt x="17" y="24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3" y="23"/>
                      <a:pt x="28" y="25"/>
                      <a:pt x="33" y="27"/>
                    </a:cubicBezTo>
                    <a:cubicBezTo>
                      <a:pt x="39" y="28"/>
                      <a:pt x="45" y="30"/>
                      <a:pt x="50" y="30"/>
                    </a:cubicBezTo>
                    <a:cubicBezTo>
                      <a:pt x="54" y="30"/>
                      <a:pt x="56" y="28"/>
                      <a:pt x="56" y="27"/>
                    </a:cubicBezTo>
                    <a:cubicBezTo>
                      <a:pt x="57" y="27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5" y="26"/>
                      <a:pt x="55" y="25"/>
                      <a:pt x="54" y="24"/>
                    </a:cubicBezTo>
                    <a:cubicBezTo>
                      <a:pt x="53" y="22"/>
                      <a:pt x="55" y="19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0" y="6"/>
                      <a:pt x="54" y="3"/>
                      <a:pt x="50" y="3"/>
                    </a:cubicBezTo>
                    <a:cubicBezTo>
                      <a:pt x="48" y="3"/>
                      <a:pt x="48" y="4"/>
                      <a:pt x="48" y="4"/>
                    </a:cubicBezTo>
                    <a:cubicBezTo>
                      <a:pt x="48" y="8"/>
                      <a:pt x="45" y="8"/>
                      <a:pt x="45" y="8"/>
                    </a:cubicBezTo>
                    <a:cubicBezTo>
                      <a:pt x="41" y="8"/>
                      <a:pt x="37" y="2"/>
                      <a:pt x="36" y="0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5" y="0"/>
                      <a:pt x="10" y="4"/>
                      <a:pt x="8" y="6"/>
                    </a:cubicBezTo>
                    <a:cubicBezTo>
                      <a:pt x="8" y="9"/>
                      <a:pt x="5" y="10"/>
                      <a:pt x="3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6" name="Freeform 1147"/>
              <p:cNvSpPr>
                <a:spLocks noEditPoints="1"/>
              </p:cNvSpPr>
              <p:nvPr/>
            </p:nvSpPr>
            <p:spPr bwMode="auto">
              <a:xfrm>
                <a:off x="3564" y="1238"/>
                <a:ext cx="1749" cy="606"/>
              </a:xfrm>
              <a:custGeom>
                <a:avLst/>
                <a:gdLst>
                  <a:gd name="T0" fmla="*/ 49 w 1831"/>
                  <a:gd name="T1" fmla="*/ 223 h 635"/>
                  <a:gd name="T2" fmla="*/ 53 w 1831"/>
                  <a:gd name="T3" fmla="*/ 179 h 635"/>
                  <a:gd name="T4" fmla="*/ 15 w 1831"/>
                  <a:gd name="T5" fmla="*/ 190 h 635"/>
                  <a:gd name="T6" fmla="*/ 32 w 1831"/>
                  <a:gd name="T7" fmla="*/ 275 h 635"/>
                  <a:gd name="T8" fmla="*/ 7 w 1831"/>
                  <a:gd name="T9" fmla="*/ 361 h 635"/>
                  <a:gd name="T10" fmla="*/ 1 w 1831"/>
                  <a:gd name="T11" fmla="*/ 391 h 635"/>
                  <a:gd name="T12" fmla="*/ 45 w 1831"/>
                  <a:gd name="T13" fmla="*/ 445 h 635"/>
                  <a:gd name="T14" fmla="*/ 75 w 1831"/>
                  <a:gd name="T15" fmla="*/ 484 h 635"/>
                  <a:gd name="T16" fmla="*/ 139 w 1831"/>
                  <a:gd name="T17" fmla="*/ 532 h 635"/>
                  <a:gd name="T18" fmla="*/ 136 w 1831"/>
                  <a:gd name="T19" fmla="*/ 603 h 635"/>
                  <a:gd name="T20" fmla="*/ 216 w 1831"/>
                  <a:gd name="T21" fmla="*/ 628 h 635"/>
                  <a:gd name="T22" fmla="*/ 236 w 1831"/>
                  <a:gd name="T23" fmla="*/ 554 h 635"/>
                  <a:gd name="T24" fmla="*/ 234 w 1831"/>
                  <a:gd name="T25" fmla="*/ 511 h 635"/>
                  <a:gd name="T26" fmla="*/ 320 w 1831"/>
                  <a:gd name="T27" fmla="*/ 502 h 635"/>
                  <a:gd name="T28" fmla="*/ 377 w 1831"/>
                  <a:gd name="T29" fmla="*/ 470 h 635"/>
                  <a:gd name="T30" fmla="*/ 501 w 1831"/>
                  <a:gd name="T31" fmla="*/ 446 h 635"/>
                  <a:gd name="T32" fmla="*/ 563 w 1831"/>
                  <a:gd name="T33" fmla="*/ 447 h 635"/>
                  <a:gd name="T34" fmla="*/ 672 w 1831"/>
                  <a:gd name="T35" fmla="*/ 520 h 635"/>
                  <a:gd name="T36" fmla="*/ 732 w 1831"/>
                  <a:gd name="T37" fmla="*/ 501 h 635"/>
                  <a:gd name="T38" fmla="*/ 822 w 1831"/>
                  <a:gd name="T39" fmla="*/ 490 h 635"/>
                  <a:gd name="T40" fmla="*/ 931 w 1831"/>
                  <a:gd name="T41" fmla="*/ 524 h 635"/>
                  <a:gd name="T42" fmla="*/ 1000 w 1831"/>
                  <a:gd name="T43" fmla="*/ 516 h 635"/>
                  <a:gd name="T44" fmla="*/ 1041 w 1831"/>
                  <a:gd name="T45" fmla="*/ 482 h 635"/>
                  <a:gd name="T46" fmla="*/ 1091 w 1831"/>
                  <a:gd name="T47" fmla="*/ 464 h 635"/>
                  <a:gd name="T48" fmla="*/ 1160 w 1831"/>
                  <a:gd name="T49" fmla="*/ 543 h 635"/>
                  <a:gd name="T50" fmla="*/ 1181 w 1831"/>
                  <a:gd name="T51" fmla="*/ 588 h 635"/>
                  <a:gd name="T52" fmla="*/ 1267 w 1831"/>
                  <a:gd name="T53" fmla="*/ 502 h 635"/>
                  <a:gd name="T54" fmla="*/ 1232 w 1831"/>
                  <a:gd name="T55" fmla="*/ 454 h 635"/>
                  <a:gd name="T56" fmla="*/ 1342 w 1831"/>
                  <a:gd name="T57" fmla="*/ 367 h 635"/>
                  <a:gd name="T58" fmla="*/ 1444 w 1831"/>
                  <a:gd name="T59" fmla="*/ 340 h 635"/>
                  <a:gd name="T60" fmla="*/ 1525 w 1831"/>
                  <a:gd name="T61" fmla="*/ 328 h 635"/>
                  <a:gd name="T62" fmla="*/ 1457 w 1831"/>
                  <a:gd name="T63" fmla="*/ 395 h 635"/>
                  <a:gd name="T64" fmla="*/ 1508 w 1831"/>
                  <a:gd name="T65" fmla="*/ 445 h 635"/>
                  <a:gd name="T66" fmla="*/ 1540 w 1831"/>
                  <a:gd name="T67" fmla="*/ 355 h 635"/>
                  <a:gd name="T68" fmla="*/ 1687 w 1831"/>
                  <a:gd name="T69" fmla="*/ 309 h 635"/>
                  <a:gd name="T70" fmla="*/ 1710 w 1831"/>
                  <a:gd name="T71" fmla="*/ 271 h 635"/>
                  <a:gd name="T72" fmla="*/ 1775 w 1831"/>
                  <a:gd name="T73" fmla="*/ 272 h 635"/>
                  <a:gd name="T74" fmla="*/ 1825 w 1831"/>
                  <a:gd name="T75" fmla="*/ 256 h 635"/>
                  <a:gd name="T76" fmla="*/ 1685 w 1831"/>
                  <a:gd name="T77" fmla="*/ 181 h 635"/>
                  <a:gd name="T78" fmla="*/ 1565 w 1831"/>
                  <a:gd name="T79" fmla="*/ 185 h 635"/>
                  <a:gd name="T80" fmla="*/ 1389 w 1831"/>
                  <a:gd name="T81" fmla="*/ 145 h 635"/>
                  <a:gd name="T82" fmla="*/ 1315 w 1831"/>
                  <a:gd name="T83" fmla="*/ 121 h 635"/>
                  <a:gd name="T84" fmla="*/ 1244 w 1831"/>
                  <a:gd name="T85" fmla="*/ 141 h 635"/>
                  <a:gd name="T86" fmla="*/ 1135 w 1831"/>
                  <a:gd name="T87" fmla="*/ 125 h 635"/>
                  <a:gd name="T88" fmla="*/ 1076 w 1831"/>
                  <a:gd name="T89" fmla="*/ 97 h 635"/>
                  <a:gd name="T90" fmla="*/ 957 w 1831"/>
                  <a:gd name="T91" fmla="*/ 95 h 635"/>
                  <a:gd name="T92" fmla="*/ 905 w 1831"/>
                  <a:gd name="T93" fmla="*/ 87 h 635"/>
                  <a:gd name="T94" fmla="*/ 949 w 1831"/>
                  <a:gd name="T95" fmla="*/ 27 h 635"/>
                  <a:gd name="T96" fmla="*/ 866 w 1831"/>
                  <a:gd name="T97" fmla="*/ 9 h 635"/>
                  <a:gd name="T98" fmla="*/ 781 w 1831"/>
                  <a:gd name="T99" fmla="*/ 40 h 635"/>
                  <a:gd name="T100" fmla="*/ 701 w 1831"/>
                  <a:gd name="T101" fmla="*/ 55 h 635"/>
                  <a:gd name="T102" fmla="*/ 654 w 1831"/>
                  <a:gd name="T103" fmla="*/ 93 h 635"/>
                  <a:gd name="T104" fmla="*/ 564 w 1831"/>
                  <a:gd name="T105" fmla="*/ 129 h 635"/>
                  <a:gd name="T106" fmla="*/ 523 w 1831"/>
                  <a:gd name="T107" fmla="*/ 140 h 635"/>
                  <a:gd name="T108" fmla="*/ 565 w 1831"/>
                  <a:gd name="T109" fmla="*/ 206 h 635"/>
                  <a:gd name="T110" fmla="*/ 483 w 1831"/>
                  <a:gd name="T111" fmla="*/ 235 h 635"/>
                  <a:gd name="T112" fmla="*/ 514 w 1831"/>
                  <a:gd name="T113" fmla="*/ 176 h 635"/>
                  <a:gd name="T114" fmla="*/ 454 w 1831"/>
                  <a:gd name="T115" fmla="*/ 170 h 635"/>
                  <a:gd name="T116" fmla="*/ 358 w 1831"/>
                  <a:gd name="T117" fmla="*/ 163 h 635"/>
                  <a:gd name="T118" fmla="*/ 294 w 1831"/>
                  <a:gd name="T119" fmla="*/ 206 h 635"/>
                  <a:gd name="T120" fmla="*/ 203 w 1831"/>
                  <a:gd name="T121" fmla="*/ 227 h 635"/>
                  <a:gd name="T122" fmla="*/ 185 w 1831"/>
                  <a:gd name="T123" fmla="*/ 245 h 635"/>
                  <a:gd name="T124" fmla="*/ 104 w 1831"/>
                  <a:gd name="T125" fmla="*/ 26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31" h="635">
                    <a:moveTo>
                      <a:pt x="104" y="268"/>
                    </a:moveTo>
                    <a:cubicBezTo>
                      <a:pt x="105" y="269"/>
                      <a:pt x="106" y="270"/>
                      <a:pt x="107" y="272"/>
                    </a:cubicBezTo>
                    <a:cubicBezTo>
                      <a:pt x="107" y="274"/>
                      <a:pt x="110" y="275"/>
                      <a:pt x="116" y="275"/>
                    </a:cubicBezTo>
                    <a:cubicBezTo>
                      <a:pt x="117" y="275"/>
                      <a:pt x="118" y="275"/>
                      <a:pt x="119" y="277"/>
                    </a:cubicBezTo>
                    <a:cubicBezTo>
                      <a:pt x="121" y="279"/>
                      <a:pt x="119" y="283"/>
                      <a:pt x="119" y="284"/>
                    </a:cubicBezTo>
                    <a:cubicBezTo>
                      <a:pt x="117" y="287"/>
                      <a:pt x="114" y="288"/>
                      <a:pt x="111" y="288"/>
                    </a:cubicBezTo>
                    <a:cubicBezTo>
                      <a:pt x="109" y="288"/>
                      <a:pt x="108" y="287"/>
                      <a:pt x="107" y="286"/>
                    </a:cubicBezTo>
                    <a:cubicBezTo>
                      <a:pt x="106" y="286"/>
                      <a:pt x="105" y="286"/>
                      <a:pt x="104" y="286"/>
                    </a:cubicBezTo>
                    <a:cubicBezTo>
                      <a:pt x="101" y="286"/>
                      <a:pt x="98" y="286"/>
                      <a:pt x="97" y="282"/>
                    </a:cubicBezTo>
                    <a:cubicBezTo>
                      <a:pt x="97" y="281"/>
                      <a:pt x="94" y="278"/>
                      <a:pt x="89" y="278"/>
                    </a:cubicBezTo>
                    <a:cubicBezTo>
                      <a:pt x="86" y="279"/>
                      <a:pt x="84" y="278"/>
                      <a:pt x="83" y="277"/>
                    </a:cubicBezTo>
                    <a:cubicBezTo>
                      <a:pt x="82" y="275"/>
                      <a:pt x="81" y="273"/>
                      <a:pt x="81" y="270"/>
                    </a:cubicBezTo>
                    <a:cubicBezTo>
                      <a:pt x="81" y="268"/>
                      <a:pt x="81" y="267"/>
                      <a:pt x="80" y="265"/>
                    </a:cubicBezTo>
                    <a:cubicBezTo>
                      <a:pt x="79" y="264"/>
                      <a:pt x="78" y="263"/>
                      <a:pt x="79" y="262"/>
                    </a:cubicBezTo>
                    <a:cubicBezTo>
                      <a:pt x="79" y="261"/>
                      <a:pt x="78" y="261"/>
                      <a:pt x="78" y="260"/>
                    </a:cubicBezTo>
                    <a:cubicBezTo>
                      <a:pt x="78" y="258"/>
                      <a:pt x="77" y="255"/>
                      <a:pt x="80" y="253"/>
                    </a:cubicBezTo>
                    <a:cubicBezTo>
                      <a:pt x="80" y="252"/>
                      <a:pt x="80" y="252"/>
                      <a:pt x="80" y="250"/>
                    </a:cubicBezTo>
                    <a:cubicBezTo>
                      <a:pt x="80" y="249"/>
                      <a:pt x="80" y="248"/>
                      <a:pt x="80" y="247"/>
                    </a:cubicBezTo>
                    <a:cubicBezTo>
                      <a:pt x="80" y="247"/>
                      <a:pt x="80" y="246"/>
                      <a:pt x="79" y="246"/>
                    </a:cubicBezTo>
                    <a:cubicBezTo>
                      <a:pt x="77" y="244"/>
                      <a:pt x="75" y="243"/>
                      <a:pt x="73" y="243"/>
                    </a:cubicBezTo>
                    <a:cubicBezTo>
                      <a:pt x="70" y="243"/>
                      <a:pt x="68" y="241"/>
                      <a:pt x="68" y="240"/>
                    </a:cubicBezTo>
                    <a:cubicBezTo>
                      <a:pt x="67" y="239"/>
                      <a:pt x="67" y="238"/>
                      <a:pt x="66" y="238"/>
                    </a:cubicBezTo>
                    <a:cubicBezTo>
                      <a:pt x="62" y="237"/>
                      <a:pt x="54" y="231"/>
                      <a:pt x="53" y="227"/>
                    </a:cubicBezTo>
                    <a:cubicBezTo>
                      <a:pt x="53" y="227"/>
                      <a:pt x="52" y="226"/>
                      <a:pt x="51" y="226"/>
                    </a:cubicBezTo>
                    <a:cubicBezTo>
                      <a:pt x="50" y="226"/>
                      <a:pt x="49" y="225"/>
                      <a:pt x="49" y="223"/>
                    </a:cubicBezTo>
                    <a:cubicBezTo>
                      <a:pt x="49" y="223"/>
                      <a:pt x="49" y="222"/>
                      <a:pt x="50" y="221"/>
                    </a:cubicBezTo>
                    <a:cubicBezTo>
                      <a:pt x="53" y="220"/>
                      <a:pt x="58" y="222"/>
                      <a:pt x="62" y="225"/>
                    </a:cubicBezTo>
                    <a:cubicBezTo>
                      <a:pt x="65" y="228"/>
                      <a:pt x="70" y="230"/>
                      <a:pt x="76" y="231"/>
                    </a:cubicBezTo>
                    <a:cubicBezTo>
                      <a:pt x="80" y="232"/>
                      <a:pt x="83" y="233"/>
                      <a:pt x="86" y="234"/>
                    </a:cubicBezTo>
                    <a:cubicBezTo>
                      <a:pt x="89" y="235"/>
                      <a:pt x="92" y="237"/>
                      <a:pt x="96" y="237"/>
                    </a:cubicBezTo>
                    <a:cubicBezTo>
                      <a:pt x="101" y="238"/>
                      <a:pt x="101" y="238"/>
                      <a:pt x="101" y="238"/>
                    </a:cubicBezTo>
                    <a:cubicBezTo>
                      <a:pt x="107" y="239"/>
                      <a:pt x="112" y="240"/>
                      <a:pt x="122" y="242"/>
                    </a:cubicBezTo>
                    <a:cubicBezTo>
                      <a:pt x="134" y="243"/>
                      <a:pt x="150" y="231"/>
                      <a:pt x="153" y="228"/>
                    </a:cubicBezTo>
                    <a:cubicBezTo>
                      <a:pt x="155" y="226"/>
                      <a:pt x="154" y="223"/>
                      <a:pt x="153" y="220"/>
                    </a:cubicBezTo>
                    <a:cubicBezTo>
                      <a:pt x="152" y="218"/>
                      <a:pt x="152" y="217"/>
                      <a:pt x="152" y="216"/>
                    </a:cubicBezTo>
                    <a:cubicBezTo>
                      <a:pt x="151" y="216"/>
                      <a:pt x="150" y="215"/>
                      <a:pt x="149" y="215"/>
                    </a:cubicBezTo>
                    <a:cubicBezTo>
                      <a:pt x="148" y="214"/>
                      <a:pt x="146" y="213"/>
                      <a:pt x="145" y="212"/>
                    </a:cubicBezTo>
                    <a:cubicBezTo>
                      <a:pt x="145" y="210"/>
                      <a:pt x="142" y="207"/>
                      <a:pt x="138" y="207"/>
                    </a:cubicBezTo>
                    <a:cubicBezTo>
                      <a:pt x="134" y="207"/>
                      <a:pt x="132" y="205"/>
                      <a:pt x="131" y="204"/>
                    </a:cubicBezTo>
                    <a:cubicBezTo>
                      <a:pt x="130" y="203"/>
                      <a:pt x="129" y="202"/>
                      <a:pt x="129" y="202"/>
                    </a:cubicBezTo>
                    <a:cubicBezTo>
                      <a:pt x="128" y="202"/>
                      <a:pt x="128" y="202"/>
                      <a:pt x="128" y="202"/>
                    </a:cubicBezTo>
                    <a:cubicBezTo>
                      <a:pt x="124" y="202"/>
                      <a:pt x="121" y="200"/>
                      <a:pt x="113" y="195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02" y="188"/>
                      <a:pt x="90" y="183"/>
                      <a:pt x="87" y="183"/>
                    </a:cubicBezTo>
                    <a:cubicBezTo>
                      <a:pt x="85" y="184"/>
                      <a:pt x="84" y="184"/>
                      <a:pt x="82" y="184"/>
                    </a:cubicBezTo>
                    <a:cubicBezTo>
                      <a:pt x="81" y="184"/>
                      <a:pt x="79" y="184"/>
                      <a:pt x="78" y="182"/>
                    </a:cubicBezTo>
                    <a:cubicBezTo>
                      <a:pt x="77" y="181"/>
                      <a:pt x="75" y="181"/>
                      <a:pt x="73" y="182"/>
                    </a:cubicBezTo>
                    <a:cubicBezTo>
                      <a:pt x="71" y="184"/>
                      <a:pt x="69" y="183"/>
                      <a:pt x="67" y="182"/>
                    </a:cubicBezTo>
                    <a:cubicBezTo>
                      <a:pt x="65" y="182"/>
                      <a:pt x="63" y="181"/>
                      <a:pt x="62" y="182"/>
                    </a:cubicBezTo>
                    <a:cubicBezTo>
                      <a:pt x="58" y="183"/>
                      <a:pt x="54" y="181"/>
                      <a:pt x="53" y="179"/>
                    </a:cubicBezTo>
                    <a:cubicBezTo>
                      <a:pt x="52" y="177"/>
                      <a:pt x="52" y="176"/>
                      <a:pt x="53" y="175"/>
                    </a:cubicBezTo>
                    <a:cubicBezTo>
                      <a:pt x="54" y="174"/>
                      <a:pt x="56" y="174"/>
                      <a:pt x="57" y="174"/>
                    </a:cubicBezTo>
                    <a:cubicBezTo>
                      <a:pt x="56" y="173"/>
                      <a:pt x="55" y="173"/>
                      <a:pt x="55" y="172"/>
                    </a:cubicBezTo>
                    <a:cubicBezTo>
                      <a:pt x="52" y="171"/>
                      <a:pt x="50" y="171"/>
                      <a:pt x="50" y="173"/>
                    </a:cubicBezTo>
                    <a:cubicBezTo>
                      <a:pt x="48" y="176"/>
                      <a:pt x="44" y="176"/>
                      <a:pt x="41" y="174"/>
                    </a:cubicBezTo>
                    <a:cubicBezTo>
                      <a:pt x="41" y="174"/>
                      <a:pt x="41" y="174"/>
                      <a:pt x="41" y="175"/>
                    </a:cubicBezTo>
                    <a:cubicBezTo>
                      <a:pt x="41" y="175"/>
                      <a:pt x="40" y="175"/>
                      <a:pt x="40" y="176"/>
                    </a:cubicBezTo>
                    <a:cubicBezTo>
                      <a:pt x="40" y="176"/>
                      <a:pt x="40" y="176"/>
                      <a:pt x="40" y="176"/>
                    </a:cubicBezTo>
                    <a:cubicBezTo>
                      <a:pt x="39" y="176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8" y="177"/>
                      <a:pt x="38" y="177"/>
                      <a:pt x="37" y="177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6" y="177"/>
                      <a:pt x="36" y="177"/>
                    </a:cubicBezTo>
                    <a:cubicBezTo>
                      <a:pt x="35" y="177"/>
                      <a:pt x="35" y="177"/>
                      <a:pt x="34" y="177"/>
                    </a:cubicBezTo>
                    <a:cubicBezTo>
                      <a:pt x="34" y="177"/>
                      <a:pt x="33" y="177"/>
                      <a:pt x="33" y="178"/>
                    </a:cubicBezTo>
                    <a:cubicBezTo>
                      <a:pt x="32" y="178"/>
                      <a:pt x="32" y="178"/>
                      <a:pt x="31" y="179"/>
                    </a:cubicBezTo>
                    <a:cubicBezTo>
                      <a:pt x="29" y="180"/>
                      <a:pt x="27" y="182"/>
                      <a:pt x="25" y="182"/>
                    </a:cubicBezTo>
                    <a:cubicBezTo>
                      <a:pt x="24" y="182"/>
                      <a:pt x="23" y="182"/>
                      <a:pt x="21" y="184"/>
                    </a:cubicBezTo>
                    <a:cubicBezTo>
                      <a:pt x="21" y="184"/>
                      <a:pt x="20" y="185"/>
                      <a:pt x="20" y="185"/>
                    </a:cubicBezTo>
                    <a:cubicBezTo>
                      <a:pt x="20" y="185"/>
                      <a:pt x="20" y="185"/>
                      <a:pt x="20" y="185"/>
                    </a:cubicBezTo>
                    <a:cubicBezTo>
                      <a:pt x="20" y="186"/>
                      <a:pt x="19" y="186"/>
                      <a:pt x="19" y="187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19" y="189"/>
                      <a:pt x="17" y="190"/>
                      <a:pt x="16" y="190"/>
                    </a:cubicBezTo>
                    <a:cubicBezTo>
                      <a:pt x="16" y="190"/>
                      <a:pt x="15" y="190"/>
                      <a:pt x="15" y="190"/>
                    </a:cubicBezTo>
                    <a:cubicBezTo>
                      <a:pt x="15" y="190"/>
                      <a:pt x="15" y="190"/>
                      <a:pt x="15" y="190"/>
                    </a:cubicBezTo>
                    <a:cubicBezTo>
                      <a:pt x="15" y="192"/>
                      <a:pt x="15" y="195"/>
                      <a:pt x="13" y="197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8"/>
                      <a:pt x="14" y="199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6" y="202"/>
                      <a:pt x="17" y="203"/>
                      <a:pt x="19" y="203"/>
                    </a:cubicBezTo>
                    <a:cubicBezTo>
                      <a:pt x="19" y="204"/>
                      <a:pt x="20" y="204"/>
                      <a:pt x="21" y="204"/>
                    </a:cubicBezTo>
                    <a:cubicBezTo>
                      <a:pt x="21" y="204"/>
                      <a:pt x="30" y="211"/>
                      <a:pt x="30" y="214"/>
                    </a:cubicBezTo>
                    <a:cubicBezTo>
                      <a:pt x="30" y="216"/>
                      <a:pt x="29" y="217"/>
                      <a:pt x="28" y="219"/>
                    </a:cubicBezTo>
                    <a:cubicBezTo>
                      <a:pt x="26" y="221"/>
                      <a:pt x="23" y="224"/>
                      <a:pt x="22" y="224"/>
                    </a:cubicBezTo>
                    <a:cubicBezTo>
                      <a:pt x="21" y="225"/>
                      <a:pt x="20" y="226"/>
                      <a:pt x="20" y="227"/>
                    </a:cubicBezTo>
                    <a:cubicBezTo>
                      <a:pt x="20" y="227"/>
                      <a:pt x="19" y="227"/>
                      <a:pt x="19" y="228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2" y="232"/>
                      <a:pt x="27" y="239"/>
                      <a:pt x="30" y="245"/>
                    </a:cubicBezTo>
                    <a:cubicBezTo>
                      <a:pt x="31" y="248"/>
                      <a:pt x="32" y="249"/>
                      <a:pt x="31" y="251"/>
                    </a:cubicBezTo>
                    <a:cubicBezTo>
                      <a:pt x="31" y="253"/>
                      <a:pt x="29" y="253"/>
                      <a:pt x="28" y="253"/>
                    </a:cubicBezTo>
                    <a:cubicBezTo>
                      <a:pt x="27" y="253"/>
                      <a:pt x="27" y="254"/>
                      <a:pt x="26" y="254"/>
                    </a:cubicBezTo>
                    <a:cubicBezTo>
                      <a:pt x="25" y="255"/>
                      <a:pt x="26" y="257"/>
                      <a:pt x="27" y="259"/>
                    </a:cubicBezTo>
                    <a:cubicBezTo>
                      <a:pt x="28" y="260"/>
                      <a:pt x="28" y="260"/>
                      <a:pt x="28" y="261"/>
                    </a:cubicBezTo>
                    <a:cubicBezTo>
                      <a:pt x="29" y="263"/>
                      <a:pt x="28" y="264"/>
                      <a:pt x="27" y="265"/>
                    </a:cubicBezTo>
                    <a:cubicBezTo>
                      <a:pt x="27" y="265"/>
                      <a:pt x="27" y="265"/>
                      <a:pt x="28" y="265"/>
                    </a:cubicBezTo>
                    <a:cubicBezTo>
                      <a:pt x="29" y="266"/>
                      <a:pt x="31" y="266"/>
                      <a:pt x="31" y="268"/>
                    </a:cubicBezTo>
                    <a:cubicBezTo>
                      <a:pt x="32" y="270"/>
                      <a:pt x="31" y="271"/>
                      <a:pt x="30" y="272"/>
                    </a:cubicBezTo>
                    <a:cubicBezTo>
                      <a:pt x="29" y="273"/>
                      <a:pt x="29" y="273"/>
                      <a:pt x="29" y="273"/>
                    </a:cubicBezTo>
                    <a:cubicBezTo>
                      <a:pt x="30" y="274"/>
                      <a:pt x="31" y="274"/>
                      <a:pt x="32" y="275"/>
                    </a:cubicBezTo>
                    <a:cubicBezTo>
                      <a:pt x="33" y="276"/>
                      <a:pt x="35" y="277"/>
                      <a:pt x="36" y="280"/>
                    </a:cubicBezTo>
                    <a:cubicBezTo>
                      <a:pt x="36" y="283"/>
                      <a:pt x="33" y="285"/>
                      <a:pt x="31" y="286"/>
                    </a:cubicBezTo>
                    <a:cubicBezTo>
                      <a:pt x="30" y="286"/>
                      <a:pt x="29" y="286"/>
                      <a:pt x="29" y="287"/>
                    </a:cubicBezTo>
                    <a:cubicBezTo>
                      <a:pt x="29" y="287"/>
                      <a:pt x="29" y="287"/>
                      <a:pt x="30" y="287"/>
                    </a:cubicBezTo>
                    <a:cubicBezTo>
                      <a:pt x="31" y="288"/>
                      <a:pt x="32" y="289"/>
                      <a:pt x="33" y="290"/>
                    </a:cubicBezTo>
                    <a:cubicBezTo>
                      <a:pt x="36" y="291"/>
                      <a:pt x="38" y="292"/>
                      <a:pt x="41" y="294"/>
                    </a:cubicBezTo>
                    <a:cubicBezTo>
                      <a:pt x="41" y="295"/>
                      <a:pt x="42" y="296"/>
                      <a:pt x="43" y="296"/>
                    </a:cubicBezTo>
                    <a:cubicBezTo>
                      <a:pt x="47" y="301"/>
                      <a:pt x="47" y="304"/>
                      <a:pt x="46" y="307"/>
                    </a:cubicBezTo>
                    <a:cubicBezTo>
                      <a:pt x="45" y="311"/>
                      <a:pt x="41" y="313"/>
                      <a:pt x="37" y="316"/>
                    </a:cubicBezTo>
                    <a:cubicBezTo>
                      <a:pt x="34" y="318"/>
                      <a:pt x="30" y="321"/>
                      <a:pt x="29" y="323"/>
                    </a:cubicBezTo>
                    <a:cubicBezTo>
                      <a:pt x="27" y="328"/>
                      <a:pt x="23" y="330"/>
                      <a:pt x="18" y="333"/>
                    </a:cubicBezTo>
                    <a:cubicBezTo>
                      <a:pt x="16" y="335"/>
                      <a:pt x="13" y="336"/>
                      <a:pt x="11" y="338"/>
                    </a:cubicBezTo>
                    <a:cubicBezTo>
                      <a:pt x="11" y="338"/>
                      <a:pt x="11" y="339"/>
                      <a:pt x="10" y="339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3" y="340"/>
                      <a:pt x="14" y="342"/>
                      <a:pt x="15" y="344"/>
                    </a:cubicBezTo>
                    <a:cubicBezTo>
                      <a:pt x="16" y="346"/>
                      <a:pt x="17" y="347"/>
                      <a:pt x="18" y="348"/>
                    </a:cubicBezTo>
                    <a:cubicBezTo>
                      <a:pt x="19" y="348"/>
                      <a:pt x="20" y="348"/>
                      <a:pt x="22" y="348"/>
                    </a:cubicBezTo>
                    <a:cubicBezTo>
                      <a:pt x="24" y="348"/>
                      <a:pt x="26" y="348"/>
                      <a:pt x="28" y="350"/>
                    </a:cubicBezTo>
                    <a:cubicBezTo>
                      <a:pt x="29" y="351"/>
                      <a:pt x="29" y="353"/>
                      <a:pt x="29" y="353"/>
                    </a:cubicBezTo>
                    <a:cubicBezTo>
                      <a:pt x="28" y="355"/>
                      <a:pt x="25" y="355"/>
                      <a:pt x="25" y="355"/>
                    </a:cubicBezTo>
                    <a:cubicBezTo>
                      <a:pt x="23" y="355"/>
                      <a:pt x="22" y="355"/>
                      <a:pt x="21" y="355"/>
                    </a:cubicBezTo>
                    <a:cubicBezTo>
                      <a:pt x="19" y="354"/>
                      <a:pt x="18" y="355"/>
                      <a:pt x="16" y="356"/>
                    </a:cubicBezTo>
                    <a:cubicBezTo>
                      <a:pt x="15" y="357"/>
                      <a:pt x="13" y="357"/>
                      <a:pt x="11" y="358"/>
                    </a:cubicBezTo>
                    <a:cubicBezTo>
                      <a:pt x="8" y="359"/>
                      <a:pt x="8" y="360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2"/>
                      <a:pt x="7" y="362"/>
                      <a:pt x="8" y="362"/>
                    </a:cubicBezTo>
                    <a:cubicBezTo>
                      <a:pt x="8" y="362"/>
                      <a:pt x="8" y="362"/>
                      <a:pt x="8" y="363"/>
                    </a:cubicBezTo>
                    <a:cubicBezTo>
                      <a:pt x="8" y="363"/>
                      <a:pt x="8" y="363"/>
                      <a:pt x="8" y="363"/>
                    </a:cubicBezTo>
                    <a:cubicBezTo>
                      <a:pt x="8" y="363"/>
                      <a:pt x="8" y="364"/>
                      <a:pt x="8" y="364"/>
                    </a:cubicBezTo>
                    <a:cubicBezTo>
                      <a:pt x="8" y="364"/>
                      <a:pt x="8" y="364"/>
                      <a:pt x="8" y="364"/>
                    </a:cubicBezTo>
                    <a:cubicBezTo>
                      <a:pt x="7" y="364"/>
                      <a:pt x="7" y="364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6" y="366"/>
                      <a:pt x="6" y="366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5" y="368"/>
                      <a:pt x="5" y="368"/>
                      <a:pt x="4" y="369"/>
                    </a:cubicBezTo>
                    <a:cubicBezTo>
                      <a:pt x="3" y="371"/>
                      <a:pt x="2" y="372"/>
                      <a:pt x="2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1" y="375"/>
                      <a:pt x="1" y="376"/>
                      <a:pt x="1" y="377"/>
                    </a:cubicBezTo>
                    <a:cubicBezTo>
                      <a:pt x="1" y="378"/>
                      <a:pt x="1" y="379"/>
                      <a:pt x="1" y="380"/>
                    </a:cubicBezTo>
                    <a:cubicBezTo>
                      <a:pt x="2" y="382"/>
                      <a:pt x="2" y="383"/>
                      <a:pt x="3" y="385"/>
                    </a:cubicBezTo>
                    <a:cubicBezTo>
                      <a:pt x="4" y="385"/>
                      <a:pt x="4" y="385"/>
                      <a:pt x="4" y="385"/>
                    </a:cubicBezTo>
                    <a:cubicBezTo>
                      <a:pt x="4" y="386"/>
                      <a:pt x="5" y="387"/>
                      <a:pt x="4" y="388"/>
                    </a:cubicBezTo>
                    <a:cubicBezTo>
                      <a:pt x="4" y="390"/>
                      <a:pt x="2" y="391"/>
                      <a:pt x="1" y="391"/>
                    </a:cubicBezTo>
                    <a:cubicBezTo>
                      <a:pt x="1" y="391"/>
                      <a:pt x="0" y="392"/>
                      <a:pt x="0" y="392"/>
                    </a:cubicBezTo>
                    <a:cubicBezTo>
                      <a:pt x="0" y="392"/>
                      <a:pt x="0" y="392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1" y="393"/>
                      <a:pt x="1" y="394"/>
                      <a:pt x="2" y="395"/>
                    </a:cubicBezTo>
                    <a:cubicBezTo>
                      <a:pt x="4" y="396"/>
                      <a:pt x="4" y="398"/>
                      <a:pt x="4" y="400"/>
                    </a:cubicBezTo>
                    <a:cubicBezTo>
                      <a:pt x="4" y="401"/>
                      <a:pt x="4" y="402"/>
                      <a:pt x="4" y="402"/>
                    </a:cubicBezTo>
                    <a:cubicBezTo>
                      <a:pt x="4" y="403"/>
                      <a:pt x="4" y="403"/>
                      <a:pt x="3" y="403"/>
                    </a:cubicBezTo>
                    <a:cubicBezTo>
                      <a:pt x="3" y="404"/>
                      <a:pt x="4" y="405"/>
                      <a:pt x="7" y="407"/>
                    </a:cubicBezTo>
                    <a:cubicBezTo>
                      <a:pt x="8" y="409"/>
                      <a:pt x="8" y="411"/>
                      <a:pt x="9" y="413"/>
                    </a:cubicBezTo>
                    <a:cubicBezTo>
                      <a:pt x="9" y="414"/>
                      <a:pt x="9" y="414"/>
                      <a:pt x="9" y="415"/>
                    </a:cubicBezTo>
                    <a:cubicBezTo>
                      <a:pt x="9" y="415"/>
                      <a:pt x="9" y="415"/>
                      <a:pt x="9" y="415"/>
                    </a:cubicBezTo>
                    <a:cubicBezTo>
                      <a:pt x="10" y="416"/>
                      <a:pt x="11" y="416"/>
                      <a:pt x="12" y="417"/>
                    </a:cubicBezTo>
                    <a:cubicBezTo>
                      <a:pt x="12" y="417"/>
                      <a:pt x="13" y="417"/>
                      <a:pt x="14" y="416"/>
                    </a:cubicBezTo>
                    <a:cubicBezTo>
                      <a:pt x="17" y="416"/>
                      <a:pt x="20" y="417"/>
                      <a:pt x="22" y="420"/>
                    </a:cubicBezTo>
                    <a:cubicBezTo>
                      <a:pt x="22" y="421"/>
                      <a:pt x="22" y="421"/>
                      <a:pt x="22" y="421"/>
                    </a:cubicBezTo>
                    <a:cubicBezTo>
                      <a:pt x="23" y="421"/>
                      <a:pt x="24" y="420"/>
                      <a:pt x="25" y="419"/>
                    </a:cubicBezTo>
                    <a:cubicBezTo>
                      <a:pt x="26" y="419"/>
                      <a:pt x="26" y="419"/>
                      <a:pt x="27" y="419"/>
                    </a:cubicBezTo>
                    <a:cubicBezTo>
                      <a:pt x="30" y="419"/>
                      <a:pt x="34" y="421"/>
                      <a:pt x="37" y="422"/>
                    </a:cubicBezTo>
                    <a:cubicBezTo>
                      <a:pt x="37" y="422"/>
                      <a:pt x="37" y="422"/>
                      <a:pt x="37" y="422"/>
                    </a:cubicBezTo>
                    <a:cubicBezTo>
                      <a:pt x="39" y="423"/>
                      <a:pt x="39" y="426"/>
                      <a:pt x="39" y="429"/>
                    </a:cubicBezTo>
                    <a:cubicBezTo>
                      <a:pt x="39" y="430"/>
                      <a:pt x="39" y="431"/>
                      <a:pt x="39" y="432"/>
                    </a:cubicBezTo>
                    <a:cubicBezTo>
                      <a:pt x="39" y="433"/>
                      <a:pt x="39" y="434"/>
                      <a:pt x="39" y="435"/>
                    </a:cubicBezTo>
                    <a:cubicBezTo>
                      <a:pt x="39" y="437"/>
                      <a:pt x="39" y="438"/>
                      <a:pt x="40" y="438"/>
                    </a:cubicBezTo>
                    <a:cubicBezTo>
                      <a:pt x="42" y="439"/>
                      <a:pt x="42" y="441"/>
                      <a:pt x="43" y="443"/>
                    </a:cubicBezTo>
                    <a:cubicBezTo>
                      <a:pt x="43" y="444"/>
                      <a:pt x="44" y="445"/>
                      <a:pt x="45" y="445"/>
                    </a:cubicBezTo>
                    <a:cubicBezTo>
                      <a:pt x="47" y="446"/>
                      <a:pt x="48" y="448"/>
                      <a:pt x="50" y="450"/>
                    </a:cubicBezTo>
                    <a:cubicBezTo>
                      <a:pt x="50" y="450"/>
                      <a:pt x="50" y="450"/>
                      <a:pt x="50" y="450"/>
                    </a:cubicBezTo>
                    <a:cubicBezTo>
                      <a:pt x="50" y="451"/>
                      <a:pt x="51" y="451"/>
                      <a:pt x="51" y="451"/>
                    </a:cubicBezTo>
                    <a:cubicBezTo>
                      <a:pt x="53" y="452"/>
                      <a:pt x="55" y="453"/>
                      <a:pt x="57" y="455"/>
                    </a:cubicBezTo>
                    <a:cubicBezTo>
                      <a:pt x="58" y="456"/>
                      <a:pt x="58" y="457"/>
                      <a:pt x="59" y="458"/>
                    </a:cubicBezTo>
                    <a:cubicBezTo>
                      <a:pt x="60" y="463"/>
                      <a:pt x="54" y="465"/>
                      <a:pt x="52" y="466"/>
                    </a:cubicBezTo>
                    <a:cubicBezTo>
                      <a:pt x="51" y="466"/>
                      <a:pt x="51" y="466"/>
                      <a:pt x="50" y="466"/>
                    </a:cubicBezTo>
                    <a:cubicBezTo>
                      <a:pt x="50" y="466"/>
                      <a:pt x="50" y="466"/>
                      <a:pt x="50" y="466"/>
                    </a:cubicBezTo>
                    <a:cubicBezTo>
                      <a:pt x="50" y="466"/>
                      <a:pt x="50" y="466"/>
                      <a:pt x="49" y="466"/>
                    </a:cubicBezTo>
                    <a:cubicBezTo>
                      <a:pt x="49" y="466"/>
                      <a:pt x="49" y="466"/>
                      <a:pt x="49" y="466"/>
                    </a:cubicBezTo>
                    <a:cubicBezTo>
                      <a:pt x="48" y="466"/>
                      <a:pt x="48" y="466"/>
                      <a:pt x="48" y="466"/>
                    </a:cubicBezTo>
                    <a:cubicBezTo>
                      <a:pt x="47" y="466"/>
                      <a:pt x="47" y="465"/>
                      <a:pt x="46" y="465"/>
                    </a:cubicBezTo>
                    <a:cubicBezTo>
                      <a:pt x="46" y="465"/>
                      <a:pt x="45" y="465"/>
                      <a:pt x="44" y="465"/>
                    </a:cubicBezTo>
                    <a:cubicBezTo>
                      <a:pt x="44" y="465"/>
                      <a:pt x="45" y="467"/>
                      <a:pt x="45" y="468"/>
                    </a:cubicBezTo>
                    <a:cubicBezTo>
                      <a:pt x="46" y="470"/>
                      <a:pt x="46" y="471"/>
                      <a:pt x="47" y="473"/>
                    </a:cubicBezTo>
                    <a:cubicBezTo>
                      <a:pt x="47" y="475"/>
                      <a:pt x="48" y="476"/>
                      <a:pt x="48" y="477"/>
                    </a:cubicBezTo>
                    <a:cubicBezTo>
                      <a:pt x="48" y="477"/>
                      <a:pt x="48" y="477"/>
                      <a:pt x="49" y="477"/>
                    </a:cubicBezTo>
                    <a:cubicBezTo>
                      <a:pt x="49" y="477"/>
                      <a:pt x="49" y="477"/>
                      <a:pt x="49" y="477"/>
                    </a:cubicBezTo>
                    <a:cubicBezTo>
                      <a:pt x="50" y="477"/>
                      <a:pt x="51" y="477"/>
                      <a:pt x="52" y="476"/>
                    </a:cubicBezTo>
                    <a:cubicBezTo>
                      <a:pt x="52" y="476"/>
                      <a:pt x="53" y="475"/>
                      <a:pt x="54" y="475"/>
                    </a:cubicBezTo>
                    <a:cubicBezTo>
                      <a:pt x="55" y="474"/>
                      <a:pt x="57" y="474"/>
                      <a:pt x="59" y="474"/>
                    </a:cubicBezTo>
                    <a:cubicBezTo>
                      <a:pt x="60" y="475"/>
                      <a:pt x="61" y="475"/>
                      <a:pt x="61" y="475"/>
                    </a:cubicBezTo>
                    <a:cubicBezTo>
                      <a:pt x="63" y="474"/>
                      <a:pt x="65" y="474"/>
                      <a:pt x="66" y="474"/>
                    </a:cubicBezTo>
                    <a:cubicBezTo>
                      <a:pt x="69" y="474"/>
                      <a:pt x="72" y="474"/>
                      <a:pt x="73" y="476"/>
                    </a:cubicBezTo>
                    <a:cubicBezTo>
                      <a:pt x="74" y="478"/>
                      <a:pt x="75" y="482"/>
                      <a:pt x="75" y="484"/>
                    </a:cubicBezTo>
                    <a:cubicBezTo>
                      <a:pt x="75" y="485"/>
                      <a:pt x="75" y="486"/>
                      <a:pt x="75" y="487"/>
                    </a:cubicBezTo>
                    <a:cubicBezTo>
                      <a:pt x="75" y="487"/>
                      <a:pt x="75" y="488"/>
                      <a:pt x="76" y="489"/>
                    </a:cubicBezTo>
                    <a:cubicBezTo>
                      <a:pt x="76" y="490"/>
                      <a:pt x="77" y="490"/>
                      <a:pt x="77" y="491"/>
                    </a:cubicBezTo>
                    <a:cubicBezTo>
                      <a:pt x="77" y="492"/>
                      <a:pt x="80" y="492"/>
                      <a:pt x="81" y="492"/>
                    </a:cubicBezTo>
                    <a:cubicBezTo>
                      <a:pt x="82" y="492"/>
                      <a:pt x="83" y="492"/>
                      <a:pt x="84" y="492"/>
                    </a:cubicBezTo>
                    <a:cubicBezTo>
                      <a:pt x="87" y="493"/>
                      <a:pt x="92" y="500"/>
                      <a:pt x="91" y="503"/>
                    </a:cubicBezTo>
                    <a:cubicBezTo>
                      <a:pt x="91" y="503"/>
                      <a:pt x="91" y="503"/>
                      <a:pt x="91" y="503"/>
                    </a:cubicBezTo>
                    <a:cubicBezTo>
                      <a:pt x="92" y="503"/>
                      <a:pt x="92" y="503"/>
                      <a:pt x="92" y="503"/>
                    </a:cubicBezTo>
                    <a:cubicBezTo>
                      <a:pt x="94" y="502"/>
                      <a:pt x="96" y="504"/>
                      <a:pt x="98" y="505"/>
                    </a:cubicBezTo>
                    <a:cubicBezTo>
                      <a:pt x="99" y="505"/>
                      <a:pt x="99" y="506"/>
                      <a:pt x="99" y="506"/>
                    </a:cubicBezTo>
                    <a:cubicBezTo>
                      <a:pt x="100" y="506"/>
                      <a:pt x="100" y="506"/>
                      <a:pt x="101" y="506"/>
                    </a:cubicBezTo>
                    <a:cubicBezTo>
                      <a:pt x="101" y="506"/>
                      <a:pt x="102" y="506"/>
                      <a:pt x="103" y="505"/>
                    </a:cubicBezTo>
                    <a:cubicBezTo>
                      <a:pt x="104" y="505"/>
                      <a:pt x="106" y="504"/>
                      <a:pt x="108" y="504"/>
                    </a:cubicBezTo>
                    <a:cubicBezTo>
                      <a:pt x="111" y="504"/>
                      <a:pt x="112" y="505"/>
                      <a:pt x="112" y="506"/>
                    </a:cubicBezTo>
                    <a:cubicBezTo>
                      <a:pt x="112" y="506"/>
                      <a:pt x="114" y="507"/>
                      <a:pt x="114" y="508"/>
                    </a:cubicBezTo>
                    <a:cubicBezTo>
                      <a:pt x="116" y="509"/>
                      <a:pt x="116" y="510"/>
                      <a:pt x="117" y="511"/>
                    </a:cubicBezTo>
                    <a:cubicBezTo>
                      <a:pt x="117" y="511"/>
                      <a:pt x="118" y="511"/>
                      <a:pt x="118" y="511"/>
                    </a:cubicBezTo>
                    <a:cubicBezTo>
                      <a:pt x="121" y="511"/>
                      <a:pt x="124" y="511"/>
                      <a:pt x="126" y="512"/>
                    </a:cubicBezTo>
                    <a:cubicBezTo>
                      <a:pt x="127" y="513"/>
                      <a:pt x="128" y="513"/>
                      <a:pt x="129" y="513"/>
                    </a:cubicBezTo>
                    <a:cubicBezTo>
                      <a:pt x="131" y="514"/>
                      <a:pt x="133" y="514"/>
                      <a:pt x="135" y="515"/>
                    </a:cubicBezTo>
                    <a:cubicBezTo>
                      <a:pt x="136" y="515"/>
                      <a:pt x="137" y="516"/>
                      <a:pt x="138" y="516"/>
                    </a:cubicBezTo>
                    <a:cubicBezTo>
                      <a:pt x="140" y="517"/>
                      <a:pt x="142" y="518"/>
                      <a:pt x="143" y="520"/>
                    </a:cubicBezTo>
                    <a:cubicBezTo>
                      <a:pt x="143" y="523"/>
                      <a:pt x="141" y="524"/>
                      <a:pt x="140" y="525"/>
                    </a:cubicBezTo>
                    <a:cubicBezTo>
                      <a:pt x="141" y="526"/>
                      <a:pt x="142" y="527"/>
                      <a:pt x="142" y="529"/>
                    </a:cubicBezTo>
                    <a:cubicBezTo>
                      <a:pt x="142" y="531"/>
                      <a:pt x="140" y="532"/>
                      <a:pt x="139" y="532"/>
                    </a:cubicBezTo>
                    <a:cubicBezTo>
                      <a:pt x="139" y="532"/>
                      <a:pt x="139" y="532"/>
                      <a:pt x="139" y="532"/>
                    </a:cubicBezTo>
                    <a:cubicBezTo>
                      <a:pt x="139" y="532"/>
                      <a:pt x="139" y="533"/>
                      <a:pt x="139" y="533"/>
                    </a:cubicBezTo>
                    <a:cubicBezTo>
                      <a:pt x="140" y="533"/>
                      <a:pt x="140" y="534"/>
                      <a:pt x="141" y="535"/>
                    </a:cubicBezTo>
                    <a:cubicBezTo>
                      <a:pt x="141" y="536"/>
                      <a:pt x="140" y="538"/>
                      <a:pt x="139" y="540"/>
                    </a:cubicBezTo>
                    <a:cubicBezTo>
                      <a:pt x="139" y="541"/>
                      <a:pt x="139" y="542"/>
                      <a:pt x="139" y="543"/>
                    </a:cubicBezTo>
                    <a:cubicBezTo>
                      <a:pt x="139" y="543"/>
                      <a:pt x="138" y="545"/>
                      <a:pt x="135" y="545"/>
                    </a:cubicBezTo>
                    <a:cubicBezTo>
                      <a:pt x="134" y="545"/>
                      <a:pt x="132" y="545"/>
                      <a:pt x="130" y="544"/>
                    </a:cubicBezTo>
                    <a:cubicBezTo>
                      <a:pt x="129" y="544"/>
                      <a:pt x="128" y="544"/>
                      <a:pt x="127" y="544"/>
                    </a:cubicBezTo>
                    <a:cubicBezTo>
                      <a:pt x="127" y="544"/>
                      <a:pt x="125" y="546"/>
                      <a:pt x="124" y="547"/>
                    </a:cubicBezTo>
                    <a:cubicBezTo>
                      <a:pt x="122" y="548"/>
                      <a:pt x="121" y="549"/>
                      <a:pt x="120" y="550"/>
                    </a:cubicBezTo>
                    <a:cubicBezTo>
                      <a:pt x="120" y="550"/>
                      <a:pt x="120" y="551"/>
                      <a:pt x="120" y="551"/>
                    </a:cubicBezTo>
                    <a:cubicBezTo>
                      <a:pt x="123" y="551"/>
                      <a:pt x="125" y="551"/>
                      <a:pt x="127" y="551"/>
                    </a:cubicBezTo>
                    <a:cubicBezTo>
                      <a:pt x="129" y="551"/>
                      <a:pt x="131" y="551"/>
                      <a:pt x="132" y="552"/>
                    </a:cubicBezTo>
                    <a:cubicBezTo>
                      <a:pt x="132" y="553"/>
                      <a:pt x="132" y="554"/>
                      <a:pt x="132" y="555"/>
                    </a:cubicBezTo>
                    <a:cubicBezTo>
                      <a:pt x="131" y="557"/>
                      <a:pt x="122" y="561"/>
                      <a:pt x="118" y="563"/>
                    </a:cubicBezTo>
                    <a:cubicBezTo>
                      <a:pt x="119" y="563"/>
                      <a:pt x="119" y="563"/>
                      <a:pt x="119" y="563"/>
                    </a:cubicBezTo>
                    <a:cubicBezTo>
                      <a:pt x="121" y="564"/>
                      <a:pt x="122" y="566"/>
                      <a:pt x="122" y="568"/>
                    </a:cubicBezTo>
                    <a:cubicBezTo>
                      <a:pt x="122" y="570"/>
                      <a:pt x="120" y="571"/>
                      <a:pt x="118" y="572"/>
                    </a:cubicBezTo>
                    <a:cubicBezTo>
                      <a:pt x="116" y="573"/>
                      <a:pt x="115" y="573"/>
                      <a:pt x="116" y="574"/>
                    </a:cubicBezTo>
                    <a:cubicBezTo>
                      <a:pt x="116" y="576"/>
                      <a:pt x="116" y="578"/>
                      <a:pt x="114" y="579"/>
                    </a:cubicBezTo>
                    <a:cubicBezTo>
                      <a:pt x="113" y="581"/>
                      <a:pt x="110" y="581"/>
                      <a:pt x="107" y="581"/>
                    </a:cubicBezTo>
                    <a:cubicBezTo>
                      <a:pt x="107" y="581"/>
                      <a:pt x="107" y="581"/>
                      <a:pt x="107" y="581"/>
                    </a:cubicBezTo>
                    <a:cubicBezTo>
                      <a:pt x="107" y="582"/>
                      <a:pt x="107" y="582"/>
                      <a:pt x="108" y="582"/>
                    </a:cubicBezTo>
                    <a:cubicBezTo>
                      <a:pt x="109" y="584"/>
                      <a:pt x="110" y="586"/>
                      <a:pt x="114" y="587"/>
                    </a:cubicBezTo>
                    <a:cubicBezTo>
                      <a:pt x="120" y="589"/>
                      <a:pt x="128" y="594"/>
                      <a:pt x="136" y="603"/>
                    </a:cubicBezTo>
                    <a:cubicBezTo>
                      <a:pt x="136" y="603"/>
                      <a:pt x="137" y="604"/>
                      <a:pt x="137" y="604"/>
                    </a:cubicBezTo>
                    <a:cubicBezTo>
                      <a:pt x="137" y="604"/>
                      <a:pt x="138" y="604"/>
                      <a:pt x="138" y="604"/>
                    </a:cubicBezTo>
                    <a:cubicBezTo>
                      <a:pt x="138" y="604"/>
                      <a:pt x="138" y="604"/>
                      <a:pt x="138" y="603"/>
                    </a:cubicBezTo>
                    <a:cubicBezTo>
                      <a:pt x="139" y="603"/>
                      <a:pt x="139" y="603"/>
                      <a:pt x="139" y="603"/>
                    </a:cubicBezTo>
                    <a:cubicBezTo>
                      <a:pt x="139" y="603"/>
                      <a:pt x="139" y="603"/>
                      <a:pt x="140" y="603"/>
                    </a:cubicBezTo>
                    <a:cubicBezTo>
                      <a:pt x="140" y="603"/>
                      <a:pt x="140" y="603"/>
                      <a:pt x="140" y="603"/>
                    </a:cubicBezTo>
                    <a:cubicBezTo>
                      <a:pt x="140" y="603"/>
                      <a:pt x="140" y="603"/>
                      <a:pt x="141" y="603"/>
                    </a:cubicBezTo>
                    <a:cubicBezTo>
                      <a:pt x="141" y="602"/>
                      <a:pt x="141" y="602"/>
                      <a:pt x="141" y="602"/>
                    </a:cubicBezTo>
                    <a:cubicBezTo>
                      <a:pt x="145" y="602"/>
                      <a:pt x="152" y="604"/>
                      <a:pt x="156" y="607"/>
                    </a:cubicBezTo>
                    <a:cubicBezTo>
                      <a:pt x="156" y="607"/>
                      <a:pt x="157" y="607"/>
                      <a:pt x="161" y="607"/>
                    </a:cubicBezTo>
                    <a:cubicBezTo>
                      <a:pt x="162" y="607"/>
                      <a:pt x="164" y="607"/>
                      <a:pt x="165" y="607"/>
                    </a:cubicBezTo>
                    <a:cubicBezTo>
                      <a:pt x="169" y="607"/>
                      <a:pt x="173" y="607"/>
                      <a:pt x="174" y="609"/>
                    </a:cubicBezTo>
                    <a:cubicBezTo>
                      <a:pt x="175" y="610"/>
                      <a:pt x="178" y="612"/>
                      <a:pt x="179" y="612"/>
                    </a:cubicBezTo>
                    <a:cubicBezTo>
                      <a:pt x="181" y="612"/>
                      <a:pt x="183" y="614"/>
                      <a:pt x="184" y="615"/>
                    </a:cubicBezTo>
                    <a:cubicBezTo>
                      <a:pt x="184" y="615"/>
                      <a:pt x="185" y="616"/>
                      <a:pt x="186" y="616"/>
                    </a:cubicBezTo>
                    <a:cubicBezTo>
                      <a:pt x="187" y="615"/>
                      <a:pt x="190" y="614"/>
                      <a:pt x="198" y="614"/>
                    </a:cubicBezTo>
                    <a:cubicBezTo>
                      <a:pt x="200" y="614"/>
                      <a:pt x="200" y="615"/>
                      <a:pt x="201" y="616"/>
                    </a:cubicBezTo>
                    <a:cubicBezTo>
                      <a:pt x="202" y="616"/>
                      <a:pt x="202" y="616"/>
                      <a:pt x="202" y="616"/>
                    </a:cubicBezTo>
                    <a:cubicBezTo>
                      <a:pt x="205" y="616"/>
                      <a:pt x="205" y="619"/>
                      <a:pt x="206" y="621"/>
                    </a:cubicBezTo>
                    <a:cubicBezTo>
                      <a:pt x="206" y="622"/>
                      <a:pt x="206" y="622"/>
                      <a:pt x="206" y="623"/>
                    </a:cubicBezTo>
                    <a:cubicBezTo>
                      <a:pt x="207" y="623"/>
                      <a:pt x="209" y="624"/>
                      <a:pt x="211" y="625"/>
                    </a:cubicBezTo>
                    <a:cubicBezTo>
                      <a:pt x="212" y="626"/>
                      <a:pt x="212" y="626"/>
                      <a:pt x="213" y="627"/>
                    </a:cubicBezTo>
                    <a:cubicBezTo>
                      <a:pt x="213" y="627"/>
                      <a:pt x="213" y="627"/>
                      <a:pt x="213" y="627"/>
                    </a:cubicBezTo>
                    <a:cubicBezTo>
                      <a:pt x="215" y="627"/>
                      <a:pt x="215" y="628"/>
                      <a:pt x="216" y="628"/>
                    </a:cubicBezTo>
                    <a:cubicBezTo>
                      <a:pt x="216" y="628"/>
                      <a:pt x="216" y="628"/>
                      <a:pt x="216" y="628"/>
                    </a:cubicBezTo>
                    <a:cubicBezTo>
                      <a:pt x="219" y="628"/>
                      <a:pt x="221" y="631"/>
                      <a:pt x="223" y="632"/>
                    </a:cubicBezTo>
                    <a:cubicBezTo>
                      <a:pt x="223" y="633"/>
                      <a:pt x="224" y="634"/>
                      <a:pt x="224" y="634"/>
                    </a:cubicBezTo>
                    <a:cubicBezTo>
                      <a:pt x="225" y="634"/>
                      <a:pt x="225" y="634"/>
                      <a:pt x="225" y="634"/>
                    </a:cubicBezTo>
                    <a:cubicBezTo>
                      <a:pt x="225" y="634"/>
                      <a:pt x="225" y="634"/>
                      <a:pt x="226" y="634"/>
                    </a:cubicBezTo>
                    <a:cubicBezTo>
                      <a:pt x="226" y="634"/>
                      <a:pt x="226" y="634"/>
                      <a:pt x="226" y="634"/>
                    </a:cubicBezTo>
                    <a:cubicBezTo>
                      <a:pt x="226" y="634"/>
                      <a:pt x="227" y="634"/>
                      <a:pt x="227" y="635"/>
                    </a:cubicBezTo>
                    <a:cubicBezTo>
                      <a:pt x="227" y="635"/>
                      <a:pt x="228" y="635"/>
                      <a:pt x="228" y="635"/>
                    </a:cubicBezTo>
                    <a:cubicBezTo>
                      <a:pt x="229" y="633"/>
                      <a:pt x="230" y="633"/>
                      <a:pt x="232" y="632"/>
                    </a:cubicBezTo>
                    <a:cubicBezTo>
                      <a:pt x="232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26" y="621"/>
                      <a:pt x="222" y="614"/>
                      <a:pt x="222" y="611"/>
                    </a:cubicBezTo>
                    <a:cubicBezTo>
                      <a:pt x="222" y="610"/>
                      <a:pt x="222" y="609"/>
                      <a:pt x="222" y="608"/>
                    </a:cubicBezTo>
                    <a:cubicBezTo>
                      <a:pt x="223" y="604"/>
                      <a:pt x="223" y="601"/>
                      <a:pt x="218" y="597"/>
                    </a:cubicBezTo>
                    <a:cubicBezTo>
                      <a:pt x="216" y="595"/>
                      <a:pt x="215" y="593"/>
                      <a:pt x="215" y="591"/>
                    </a:cubicBezTo>
                    <a:cubicBezTo>
                      <a:pt x="214" y="588"/>
                      <a:pt x="217" y="585"/>
                      <a:pt x="220" y="582"/>
                    </a:cubicBezTo>
                    <a:cubicBezTo>
                      <a:pt x="221" y="581"/>
                      <a:pt x="222" y="579"/>
                      <a:pt x="224" y="578"/>
                    </a:cubicBezTo>
                    <a:cubicBezTo>
                      <a:pt x="227" y="574"/>
                      <a:pt x="232" y="572"/>
                      <a:pt x="237" y="569"/>
                    </a:cubicBezTo>
                    <a:cubicBezTo>
                      <a:pt x="238" y="569"/>
                      <a:pt x="240" y="568"/>
                      <a:pt x="241" y="567"/>
                    </a:cubicBezTo>
                    <a:cubicBezTo>
                      <a:pt x="241" y="567"/>
                      <a:pt x="241" y="567"/>
                      <a:pt x="241" y="567"/>
                    </a:cubicBezTo>
                    <a:cubicBezTo>
                      <a:pt x="237" y="565"/>
                      <a:pt x="235" y="563"/>
                      <a:pt x="235" y="561"/>
                    </a:cubicBezTo>
                    <a:cubicBezTo>
                      <a:pt x="235" y="560"/>
                      <a:pt x="236" y="559"/>
                      <a:pt x="238" y="558"/>
                    </a:cubicBezTo>
                    <a:cubicBezTo>
                      <a:pt x="239" y="558"/>
                      <a:pt x="239" y="558"/>
                      <a:pt x="239" y="558"/>
                    </a:cubicBezTo>
                    <a:cubicBezTo>
                      <a:pt x="238" y="557"/>
                      <a:pt x="237" y="555"/>
                      <a:pt x="236" y="554"/>
                    </a:cubicBezTo>
                    <a:cubicBezTo>
                      <a:pt x="234" y="553"/>
                      <a:pt x="233" y="551"/>
                      <a:pt x="232" y="550"/>
                    </a:cubicBezTo>
                    <a:cubicBezTo>
                      <a:pt x="232" y="549"/>
                      <a:pt x="231" y="547"/>
                      <a:pt x="230" y="547"/>
                    </a:cubicBezTo>
                    <a:cubicBezTo>
                      <a:pt x="230" y="547"/>
                      <a:pt x="230" y="547"/>
                      <a:pt x="229" y="547"/>
                    </a:cubicBezTo>
                    <a:cubicBezTo>
                      <a:pt x="229" y="547"/>
                      <a:pt x="229" y="547"/>
                      <a:pt x="229" y="547"/>
                    </a:cubicBezTo>
                    <a:cubicBezTo>
                      <a:pt x="228" y="547"/>
                      <a:pt x="227" y="547"/>
                      <a:pt x="226" y="547"/>
                    </a:cubicBezTo>
                    <a:cubicBezTo>
                      <a:pt x="226" y="547"/>
                      <a:pt x="225" y="547"/>
                      <a:pt x="224" y="547"/>
                    </a:cubicBezTo>
                    <a:cubicBezTo>
                      <a:pt x="224" y="547"/>
                      <a:pt x="223" y="547"/>
                      <a:pt x="223" y="547"/>
                    </a:cubicBezTo>
                    <a:cubicBezTo>
                      <a:pt x="222" y="548"/>
                      <a:pt x="221" y="548"/>
                      <a:pt x="220" y="547"/>
                    </a:cubicBezTo>
                    <a:cubicBezTo>
                      <a:pt x="220" y="547"/>
                      <a:pt x="219" y="547"/>
                      <a:pt x="219" y="546"/>
                    </a:cubicBezTo>
                    <a:cubicBezTo>
                      <a:pt x="218" y="546"/>
                      <a:pt x="218" y="545"/>
                      <a:pt x="218" y="543"/>
                    </a:cubicBezTo>
                    <a:cubicBezTo>
                      <a:pt x="218" y="542"/>
                      <a:pt x="218" y="541"/>
                      <a:pt x="218" y="539"/>
                    </a:cubicBezTo>
                    <a:cubicBezTo>
                      <a:pt x="218" y="539"/>
                      <a:pt x="217" y="538"/>
                      <a:pt x="217" y="538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14" y="538"/>
                      <a:pt x="213" y="537"/>
                      <a:pt x="212" y="536"/>
                    </a:cubicBezTo>
                    <a:cubicBezTo>
                      <a:pt x="212" y="535"/>
                      <a:pt x="211" y="534"/>
                      <a:pt x="212" y="532"/>
                    </a:cubicBezTo>
                    <a:cubicBezTo>
                      <a:pt x="212" y="531"/>
                      <a:pt x="214" y="527"/>
                      <a:pt x="216" y="526"/>
                    </a:cubicBezTo>
                    <a:cubicBezTo>
                      <a:pt x="217" y="526"/>
                      <a:pt x="217" y="525"/>
                      <a:pt x="218" y="525"/>
                    </a:cubicBezTo>
                    <a:cubicBezTo>
                      <a:pt x="218" y="525"/>
                      <a:pt x="218" y="525"/>
                      <a:pt x="218" y="525"/>
                    </a:cubicBezTo>
                    <a:cubicBezTo>
                      <a:pt x="217" y="524"/>
                      <a:pt x="216" y="524"/>
                      <a:pt x="215" y="523"/>
                    </a:cubicBezTo>
                    <a:cubicBezTo>
                      <a:pt x="215" y="522"/>
                      <a:pt x="214" y="520"/>
                      <a:pt x="215" y="518"/>
                    </a:cubicBezTo>
                    <a:cubicBezTo>
                      <a:pt x="216" y="516"/>
                      <a:pt x="218" y="515"/>
                      <a:pt x="219" y="514"/>
                    </a:cubicBezTo>
                    <a:cubicBezTo>
                      <a:pt x="221" y="513"/>
                      <a:pt x="221" y="513"/>
                      <a:pt x="221" y="512"/>
                    </a:cubicBezTo>
                    <a:cubicBezTo>
                      <a:pt x="221" y="508"/>
                      <a:pt x="224" y="505"/>
                      <a:pt x="227" y="505"/>
                    </a:cubicBezTo>
                    <a:cubicBezTo>
                      <a:pt x="228" y="505"/>
                      <a:pt x="229" y="505"/>
                      <a:pt x="231" y="506"/>
                    </a:cubicBezTo>
                    <a:cubicBezTo>
                      <a:pt x="232" y="507"/>
                      <a:pt x="233" y="509"/>
                      <a:pt x="234" y="511"/>
                    </a:cubicBezTo>
                    <a:cubicBezTo>
                      <a:pt x="235" y="512"/>
                      <a:pt x="236" y="514"/>
                      <a:pt x="237" y="514"/>
                    </a:cubicBezTo>
                    <a:cubicBezTo>
                      <a:pt x="237" y="514"/>
                      <a:pt x="238" y="514"/>
                      <a:pt x="238" y="514"/>
                    </a:cubicBezTo>
                    <a:cubicBezTo>
                      <a:pt x="238" y="513"/>
                      <a:pt x="239" y="513"/>
                      <a:pt x="239" y="513"/>
                    </a:cubicBezTo>
                    <a:cubicBezTo>
                      <a:pt x="239" y="512"/>
                      <a:pt x="238" y="511"/>
                      <a:pt x="238" y="510"/>
                    </a:cubicBezTo>
                    <a:cubicBezTo>
                      <a:pt x="238" y="510"/>
                      <a:pt x="238" y="509"/>
                      <a:pt x="237" y="509"/>
                    </a:cubicBezTo>
                    <a:cubicBezTo>
                      <a:pt x="237" y="507"/>
                      <a:pt x="236" y="505"/>
                      <a:pt x="238" y="503"/>
                    </a:cubicBezTo>
                    <a:cubicBezTo>
                      <a:pt x="238" y="502"/>
                      <a:pt x="240" y="501"/>
                      <a:pt x="242" y="500"/>
                    </a:cubicBezTo>
                    <a:cubicBezTo>
                      <a:pt x="243" y="500"/>
                      <a:pt x="244" y="500"/>
                      <a:pt x="244" y="498"/>
                    </a:cubicBezTo>
                    <a:cubicBezTo>
                      <a:pt x="244" y="497"/>
                      <a:pt x="245" y="495"/>
                      <a:pt x="248" y="495"/>
                    </a:cubicBezTo>
                    <a:cubicBezTo>
                      <a:pt x="251" y="495"/>
                      <a:pt x="255" y="492"/>
                      <a:pt x="257" y="491"/>
                    </a:cubicBezTo>
                    <a:cubicBezTo>
                      <a:pt x="258" y="490"/>
                      <a:pt x="259" y="490"/>
                      <a:pt x="260" y="490"/>
                    </a:cubicBezTo>
                    <a:cubicBezTo>
                      <a:pt x="260" y="489"/>
                      <a:pt x="260" y="489"/>
                      <a:pt x="260" y="489"/>
                    </a:cubicBezTo>
                    <a:cubicBezTo>
                      <a:pt x="264" y="488"/>
                      <a:pt x="267" y="486"/>
                      <a:pt x="270" y="487"/>
                    </a:cubicBezTo>
                    <a:cubicBezTo>
                      <a:pt x="270" y="487"/>
                      <a:pt x="271" y="488"/>
                      <a:pt x="271" y="488"/>
                    </a:cubicBezTo>
                    <a:cubicBezTo>
                      <a:pt x="272" y="488"/>
                      <a:pt x="272" y="489"/>
                      <a:pt x="273" y="489"/>
                    </a:cubicBezTo>
                    <a:cubicBezTo>
                      <a:pt x="273" y="489"/>
                      <a:pt x="273" y="489"/>
                      <a:pt x="273" y="488"/>
                    </a:cubicBezTo>
                    <a:cubicBezTo>
                      <a:pt x="274" y="486"/>
                      <a:pt x="276" y="485"/>
                      <a:pt x="279" y="485"/>
                    </a:cubicBezTo>
                    <a:cubicBezTo>
                      <a:pt x="281" y="485"/>
                      <a:pt x="284" y="486"/>
                      <a:pt x="285" y="488"/>
                    </a:cubicBezTo>
                    <a:cubicBezTo>
                      <a:pt x="285" y="488"/>
                      <a:pt x="288" y="489"/>
                      <a:pt x="289" y="489"/>
                    </a:cubicBezTo>
                    <a:cubicBezTo>
                      <a:pt x="292" y="490"/>
                      <a:pt x="295" y="490"/>
                      <a:pt x="297" y="491"/>
                    </a:cubicBezTo>
                    <a:cubicBezTo>
                      <a:pt x="298" y="492"/>
                      <a:pt x="298" y="492"/>
                      <a:pt x="298" y="492"/>
                    </a:cubicBezTo>
                    <a:cubicBezTo>
                      <a:pt x="303" y="495"/>
                      <a:pt x="306" y="498"/>
                      <a:pt x="307" y="500"/>
                    </a:cubicBezTo>
                    <a:cubicBezTo>
                      <a:pt x="308" y="498"/>
                      <a:pt x="309" y="498"/>
                      <a:pt x="310" y="498"/>
                    </a:cubicBezTo>
                    <a:cubicBezTo>
                      <a:pt x="312" y="498"/>
                      <a:pt x="313" y="499"/>
                      <a:pt x="316" y="501"/>
                    </a:cubicBezTo>
                    <a:cubicBezTo>
                      <a:pt x="317" y="501"/>
                      <a:pt x="319" y="502"/>
                      <a:pt x="320" y="502"/>
                    </a:cubicBezTo>
                    <a:cubicBezTo>
                      <a:pt x="322" y="502"/>
                      <a:pt x="323" y="501"/>
                      <a:pt x="324" y="501"/>
                    </a:cubicBezTo>
                    <a:cubicBezTo>
                      <a:pt x="325" y="498"/>
                      <a:pt x="330" y="495"/>
                      <a:pt x="334" y="495"/>
                    </a:cubicBezTo>
                    <a:cubicBezTo>
                      <a:pt x="336" y="495"/>
                      <a:pt x="337" y="496"/>
                      <a:pt x="338" y="496"/>
                    </a:cubicBezTo>
                    <a:cubicBezTo>
                      <a:pt x="338" y="497"/>
                      <a:pt x="338" y="497"/>
                      <a:pt x="338" y="497"/>
                    </a:cubicBezTo>
                    <a:cubicBezTo>
                      <a:pt x="339" y="497"/>
                      <a:pt x="340" y="498"/>
                      <a:pt x="340" y="498"/>
                    </a:cubicBezTo>
                    <a:cubicBezTo>
                      <a:pt x="340" y="498"/>
                      <a:pt x="340" y="498"/>
                      <a:pt x="341" y="497"/>
                    </a:cubicBezTo>
                    <a:cubicBezTo>
                      <a:pt x="343" y="495"/>
                      <a:pt x="346" y="494"/>
                      <a:pt x="349" y="494"/>
                    </a:cubicBezTo>
                    <a:cubicBezTo>
                      <a:pt x="352" y="494"/>
                      <a:pt x="355" y="496"/>
                      <a:pt x="356" y="498"/>
                    </a:cubicBezTo>
                    <a:cubicBezTo>
                      <a:pt x="356" y="499"/>
                      <a:pt x="357" y="500"/>
                      <a:pt x="361" y="500"/>
                    </a:cubicBezTo>
                    <a:cubicBezTo>
                      <a:pt x="364" y="500"/>
                      <a:pt x="365" y="502"/>
                      <a:pt x="366" y="503"/>
                    </a:cubicBezTo>
                    <a:cubicBezTo>
                      <a:pt x="366" y="503"/>
                      <a:pt x="366" y="503"/>
                      <a:pt x="366" y="504"/>
                    </a:cubicBezTo>
                    <a:cubicBezTo>
                      <a:pt x="366" y="503"/>
                      <a:pt x="367" y="503"/>
                      <a:pt x="367" y="502"/>
                    </a:cubicBezTo>
                    <a:cubicBezTo>
                      <a:pt x="367" y="501"/>
                      <a:pt x="368" y="500"/>
                      <a:pt x="369" y="499"/>
                    </a:cubicBezTo>
                    <a:cubicBezTo>
                      <a:pt x="369" y="499"/>
                      <a:pt x="370" y="498"/>
                      <a:pt x="371" y="498"/>
                    </a:cubicBezTo>
                    <a:cubicBezTo>
                      <a:pt x="371" y="498"/>
                      <a:pt x="371" y="498"/>
                      <a:pt x="371" y="498"/>
                    </a:cubicBezTo>
                    <a:cubicBezTo>
                      <a:pt x="373" y="499"/>
                      <a:pt x="374" y="499"/>
                      <a:pt x="375" y="500"/>
                    </a:cubicBezTo>
                    <a:cubicBezTo>
                      <a:pt x="376" y="501"/>
                      <a:pt x="378" y="502"/>
                      <a:pt x="379" y="502"/>
                    </a:cubicBezTo>
                    <a:cubicBezTo>
                      <a:pt x="383" y="502"/>
                      <a:pt x="384" y="501"/>
                      <a:pt x="384" y="500"/>
                    </a:cubicBezTo>
                    <a:cubicBezTo>
                      <a:pt x="384" y="496"/>
                      <a:pt x="384" y="494"/>
                      <a:pt x="383" y="494"/>
                    </a:cubicBezTo>
                    <a:cubicBezTo>
                      <a:pt x="382" y="494"/>
                      <a:pt x="380" y="493"/>
                      <a:pt x="379" y="493"/>
                    </a:cubicBezTo>
                    <a:cubicBezTo>
                      <a:pt x="378" y="492"/>
                      <a:pt x="377" y="491"/>
                      <a:pt x="375" y="491"/>
                    </a:cubicBezTo>
                    <a:cubicBezTo>
                      <a:pt x="372" y="491"/>
                      <a:pt x="370" y="488"/>
                      <a:pt x="369" y="486"/>
                    </a:cubicBezTo>
                    <a:cubicBezTo>
                      <a:pt x="369" y="484"/>
                      <a:pt x="370" y="482"/>
                      <a:pt x="372" y="482"/>
                    </a:cubicBezTo>
                    <a:cubicBezTo>
                      <a:pt x="375" y="480"/>
                      <a:pt x="377" y="479"/>
                      <a:pt x="378" y="478"/>
                    </a:cubicBezTo>
                    <a:cubicBezTo>
                      <a:pt x="377" y="477"/>
                      <a:pt x="376" y="473"/>
                      <a:pt x="377" y="470"/>
                    </a:cubicBezTo>
                    <a:cubicBezTo>
                      <a:pt x="378" y="469"/>
                      <a:pt x="379" y="468"/>
                      <a:pt x="381" y="467"/>
                    </a:cubicBezTo>
                    <a:cubicBezTo>
                      <a:pt x="382" y="467"/>
                      <a:pt x="384" y="467"/>
                      <a:pt x="385" y="467"/>
                    </a:cubicBezTo>
                    <a:cubicBezTo>
                      <a:pt x="386" y="467"/>
                      <a:pt x="387" y="467"/>
                      <a:pt x="387" y="467"/>
                    </a:cubicBezTo>
                    <a:cubicBezTo>
                      <a:pt x="385" y="466"/>
                      <a:pt x="383" y="465"/>
                      <a:pt x="382" y="463"/>
                    </a:cubicBezTo>
                    <a:cubicBezTo>
                      <a:pt x="380" y="461"/>
                      <a:pt x="379" y="453"/>
                      <a:pt x="382" y="451"/>
                    </a:cubicBezTo>
                    <a:cubicBezTo>
                      <a:pt x="383" y="451"/>
                      <a:pt x="384" y="451"/>
                      <a:pt x="385" y="451"/>
                    </a:cubicBezTo>
                    <a:cubicBezTo>
                      <a:pt x="386" y="451"/>
                      <a:pt x="386" y="451"/>
                      <a:pt x="387" y="451"/>
                    </a:cubicBezTo>
                    <a:cubicBezTo>
                      <a:pt x="389" y="451"/>
                      <a:pt x="391" y="451"/>
                      <a:pt x="392" y="451"/>
                    </a:cubicBezTo>
                    <a:cubicBezTo>
                      <a:pt x="393" y="450"/>
                      <a:pt x="395" y="450"/>
                      <a:pt x="397" y="450"/>
                    </a:cubicBezTo>
                    <a:cubicBezTo>
                      <a:pt x="398" y="450"/>
                      <a:pt x="399" y="450"/>
                      <a:pt x="400" y="450"/>
                    </a:cubicBezTo>
                    <a:cubicBezTo>
                      <a:pt x="402" y="450"/>
                      <a:pt x="403" y="450"/>
                      <a:pt x="404" y="450"/>
                    </a:cubicBezTo>
                    <a:cubicBezTo>
                      <a:pt x="404" y="450"/>
                      <a:pt x="404" y="450"/>
                      <a:pt x="405" y="449"/>
                    </a:cubicBezTo>
                    <a:cubicBezTo>
                      <a:pt x="409" y="446"/>
                      <a:pt x="418" y="445"/>
                      <a:pt x="423" y="445"/>
                    </a:cubicBezTo>
                    <a:cubicBezTo>
                      <a:pt x="425" y="445"/>
                      <a:pt x="427" y="445"/>
                      <a:pt x="429" y="444"/>
                    </a:cubicBezTo>
                    <a:cubicBezTo>
                      <a:pt x="431" y="443"/>
                      <a:pt x="432" y="442"/>
                      <a:pt x="434" y="442"/>
                    </a:cubicBezTo>
                    <a:cubicBezTo>
                      <a:pt x="440" y="441"/>
                      <a:pt x="448" y="440"/>
                      <a:pt x="450" y="439"/>
                    </a:cubicBezTo>
                    <a:cubicBezTo>
                      <a:pt x="451" y="439"/>
                      <a:pt x="452" y="438"/>
                      <a:pt x="455" y="438"/>
                    </a:cubicBezTo>
                    <a:cubicBezTo>
                      <a:pt x="457" y="437"/>
                      <a:pt x="464" y="436"/>
                      <a:pt x="465" y="435"/>
                    </a:cubicBezTo>
                    <a:cubicBezTo>
                      <a:pt x="466" y="431"/>
                      <a:pt x="476" y="430"/>
                      <a:pt x="478" y="430"/>
                    </a:cubicBezTo>
                    <a:cubicBezTo>
                      <a:pt x="480" y="430"/>
                      <a:pt x="481" y="430"/>
                      <a:pt x="482" y="430"/>
                    </a:cubicBezTo>
                    <a:cubicBezTo>
                      <a:pt x="485" y="432"/>
                      <a:pt x="487" y="432"/>
                      <a:pt x="489" y="432"/>
                    </a:cubicBezTo>
                    <a:cubicBezTo>
                      <a:pt x="491" y="431"/>
                      <a:pt x="496" y="432"/>
                      <a:pt x="498" y="434"/>
                    </a:cubicBezTo>
                    <a:cubicBezTo>
                      <a:pt x="499" y="436"/>
                      <a:pt x="499" y="437"/>
                      <a:pt x="499" y="438"/>
                    </a:cubicBezTo>
                    <a:cubicBezTo>
                      <a:pt x="499" y="439"/>
                      <a:pt x="499" y="440"/>
                      <a:pt x="500" y="442"/>
                    </a:cubicBezTo>
                    <a:cubicBezTo>
                      <a:pt x="500" y="443"/>
                      <a:pt x="501" y="445"/>
                      <a:pt x="501" y="446"/>
                    </a:cubicBezTo>
                    <a:cubicBezTo>
                      <a:pt x="501" y="448"/>
                      <a:pt x="500" y="449"/>
                      <a:pt x="499" y="449"/>
                    </a:cubicBezTo>
                    <a:cubicBezTo>
                      <a:pt x="499" y="449"/>
                      <a:pt x="499" y="449"/>
                      <a:pt x="499" y="449"/>
                    </a:cubicBezTo>
                    <a:cubicBezTo>
                      <a:pt x="500" y="449"/>
                      <a:pt x="500" y="449"/>
                      <a:pt x="500" y="449"/>
                    </a:cubicBezTo>
                    <a:cubicBezTo>
                      <a:pt x="503" y="449"/>
                      <a:pt x="506" y="448"/>
                      <a:pt x="506" y="448"/>
                    </a:cubicBezTo>
                    <a:cubicBezTo>
                      <a:pt x="507" y="446"/>
                      <a:pt x="509" y="446"/>
                      <a:pt x="509" y="446"/>
                    </a:cubicBezTo>
                    <a:cubicBezTo>
                      <a:pt x="512" y="446"/>
                      <a:pt x="513" y="448"/>
                      <a:pt x="514" y="451"/>
                    </a:cubicBezTo>
                    <a:cubicBezTo>
                      <a:pt x="515" y="450"/>
                      <a:pt x="516" y="449"/>
                      <a:pt x="517" y="449"/>
                    </a:cubicBezTo>
                    <a:cubicBezTo>
                      <a:pt x="518" y="449"/>
                      <a:pt x="521" y="450"/>
                      <a:pt x="522" y="452"/>
                    </a:cubicBezTo>
                    <a:cubicBezTo>
                      <a:pt x="522" y="452"/>
                      <a:pt x="523" y="451"/>
                      <a:pt x="523" y="451"/>
                    </a:cubicBezTo>
                    <a:cubicBezTo>
                      <a:pt x="524" y="451"/>
                      <a:pt x="525" y="451"/>
                      <a:pt x="526" y="451"/>
                    </a:cubicBezTo>
                    <a:cubicBezTo>
                      <a:pt x="527" y="451"/>
                      <a:pt x="529" y="452"/>
                      <a:pt x="529" y="454"/>
                    </a:cubicBezTo>
                    <a:cubicBezTo>
                      <a:pt x="529" y="456"/>
                      <a:pt x="527" y="457"/>
                      <a:pt x="526" y="458"/>
                    </a:cubicBezTo>
                    <a:cubicBezTo>
                      <a:pt x="525" y="459"/>
                      <a:pt x="524" y="459"/>
                      <a:pt x="524" y="460"/>
                    </a:cubicBezTo>
                    <a:cubicBezTo>
                      <a:pt x="524" y="460"/>
                      <a:pt x="524" y="460"/>
                      <a:pt x="524" y="460"/>
                    </a:cubicBezTo>
                    <a:cubicBezTo>
                      <a:pt x="524" y="460"/>
                      <a:pt x="525" y="459"/>
                      <a:pt x="526" y="459"/>
                    </a:cubicBezTo>
                    <a:cubicBezTo>
                      <a:pt x="527" y="458"/>
                      <a:pt x="529" y="457"/>
                      <a:pt x="531" y="457"/>
                    </a:cubicBezTo>
                    <a:cubicBezTo>
                      <a:pt x="531" y="457"/>
                      <a:pt x="531" y="457"/>
                      <a:pt x="532" y="457"/>
                    </a:cubicBezTo>
                    <a:cubicBezTo>
                      <a:pt x="532" y="457"/>
                      <a:pt x="532" y="457"/>
                      <a:pt x="532" y="457"/>
                    </a:cubicBezTo>
                    <a:cubicBezTo>
                      <a:pt x="533" y="457"/>
                      <a:pt x="536" y="456"/>
                      <a:pt x="538" y="455"/>
                    </a:cubicBezTo>
                    <a:cubicBezTo>
                      <a:pt x="540" y="454"/>
                      <a:pt x="541" y="453"/>
                      <a:pt x="543" y="452"/>
                    </a:cubicBezTo>
                    <a:cubicBezTo>
                      <a:pt x="545" y="452"/>
                      <a:pt x="548" y="450"/>
                      <a:pt x="550" y="449"/>
                    </a:cubicBezTo>
                    <a:cubicBezTo>
                      <a:pt x="551" y="448"/>
                      <a:pt x="552" y="447"/>
                      <a:pt x="553" y="447"/>
                    </a:cubicBezTo>
                    <a:cubicBezTo>
                      <a:pt x="554" y="446"/>
                      <a:pt x="555" y="446"/>
                      <a:pt x="557" y="445"/>
                    </a:cubicBezTo>
                    <a:cubicBezTo>
                      <a:pt x="557" y="445"/>
                      <a:pt x="558" y="445"/>
                      <a:pt x="558" y="445"/>
                    </a:cubicBezTo>
                    <a:cubicBezTo>
                      <a:pt x="560" y="445"/>
                      <a:pt x="563" y="446"/>
                      <a:pt x="563" y="447"/>
                    </a:cubicBezTo>
                    <a:cubicBezTo>
                      <a:pt x="563" y="448"/>
                      <a:pt x="564" y="449"/>
                      <a:pt x="563" y="451"/>
                    </a:cubicBezTo>
                    <a:cubicBezTo>
                      <a:pt x="562" y="452"/>
                      <a:pt x="561" y="452"/>
                      <a:pt x="561" y="453"/>
                    </a:cubicBezTo>
                    <a:cubicBezTo>
                      <a:pt x="561" y="453"/>
                      <a:pt x="562" y="455"/>
                      <a:pt x="565" y="456"/>
                    </a:cubicBezTo>
                    <a:cubicBezTo>
                      <a:pt x="572" y="458"/>
                      <a:pt x="580" y="470"/>
                      <a:pt x="585" y="478"/>
                    </a:cubicBezTo>
                    <a:cubicBezTo>
                      <a:pt x="587" y="481"/>
                      <a:pt x="587" y="481"/>
                      <a:pt x="587" y="481"/>
                    </a:cubicBezTo>
                    <a:cubicBezTo>
                      <a:pt x="589" y="484"/>
                      <a:pt x="591" y="488"/>
                      <a:pt x="593" y="492"/>
                    </a:cubicBezTo>
                    <a:cubicBezTo>
                      <a:pt x="594" y="495"/>
                      <a:pt x="596" y="499"/>
                      <a:pt x="597" y="500"/>
                    </a:cubicBezTo>
                    <a:cubicBezTo>
                      <a:pt x="597" y="500"/>
                      <a:pt x="598" y="499"/>
                      <a:pt x="598" y="498"/>
                    </a:cubicBezTo>
                    <a:cubicBezTo>
                      <a:pt x="599" y="497"/>
                      <a:pt x="600" y="495"/>
                      <a:pt x="601" y="494"/>
                    </a:cubicBezTo>
                    <a:cubicBezTo>
                      <a:pt x="602" y="494"/>
                      <a:pt x="602" y="493"/>
                      <a:pt x="603" y="493"/>
                    </a:cubicBezTo>
                    <a:cubicBezTo>
                      <a:pt x="606" y="493"/>
                      <a:pt x="608" y="495"/>
                      <a:pt x="610" y="497"/>
                    </a:cubicBezTo>
                    <a:cubicBezTo>
                      <a:pt x="611" y="498"/>
                      <a:pt x="612" y="499"/>
                      <a:pt x="613" y="499"/>
                    </a:cubicBezTo>
                    <a:cubicBezTo>
                      <a:pt x="614" y="500"/>
                      <a:pt x="615" y="500"/>
                      <a:pt x="616" y="500"/>
                    </a:cubicBezTo>
                    <a:cubicBezTo>
                      <a:pt x="618" y="501"/>
                      <a:pt x="621" y="502"/>
                      <a:pt x="622" y="501"/>
                    </a:cubicBezTo>
                    <a:cubicBezTo>
                      <a:pt x="623" y="501"/>
                      <a:pt x="624" y="501"/>
                      <a:pt x="625" y="500"/>
                    </a:cubicBezTo>
                    <a:cubicBezTo>
                      <a:pt x="629" y="499"/>
                      <a:pt x="633" y="497"/>
                      <a:pt x="635" y="498"/>
                    </a:cubicBezTo>
                    <a:cubicBezTo>
                      <a:pt x="636" y="498"/>
                      <a:pt x="636" y="499"/>
                      <a:pt x="637" y="499"/>
                    </a:cubicBezTo>
                    <a:cubicBezTo>
                      <a:pt x="639" y="500"/>
                      <a:pt x="642" y="501"/>
                      <a:pt x="643" y="505"/>
                    </a:cubicBezTo>
                    <a:cubicBezTo>
                      <a:pt x="645" y="509"/>
                      <a:pt x="647" y="510"/>
                      <a:pt x="649" y="510"/>
                    </a:cubicBezTo>
                    <a:cubicBezTo>
                      <a:pt x="650" y="510"/>
                      <a:pt x="653" y="510"/>
                      <a:pt x="653" y="516"/>
                    </a:cubicBezTo>
                    <a:cubicBezTo>
                      <a:pt x="653" y="517"/>
                      <a:pt x="656" y="519"/>
                      <a:pt x="657" y="519"/>
                    </a:cubicBezTo>
                    <a:cubicBezTo>
                      <a:pt x="659" y="519"/>
                      <a:pt x="664" y="518"/>
                      <a:pt x="665" y="517"/>
                    </a:cubicBezTo>
                    <a:cubicBezTo>
                      <a:pt x="666" y="516"/>
                      <a:pt x="667" y="516"/>
                      <a:pt x="668" y="516"/>
                    </a:cubicBezTo>
                    <a:cubicBezTo>
                      <a:pt x="670" y="516"/>
                      <a:pt x="671" y="517"/>
                      <a:pt x="672" y="519"/>
                    </a:cubicBezTo>
                    <a:cubicBezTo>
                      <a:pt x="672" y="519"/>
                      <a:pt x="672" y="520"/>
                      <a:pt x="672" y="520"/>
                    </a:cubicBezTo>
                    <a:cubicBezTo>
                      <a:pt x="672" y="520"/>
                      <a:pt x="672" y="520"/>
                      <a:pt x="672" y="521"/>
                    </a:cubicBezTo>
                    <a:cubicBezTo>
                      <a:pt x="673" y="521"/>
                      <a:pt x="673" y="521"/>
                      <a:pt x="673" y="521"/>
                    </a:cubicBezTo>
                    <a:cubicBezTo>
                      <a:pt x="673" y="522"/>
                      <a:pt x="673" y="522"/>
                      <a:pt x="673" y="522"/>
                    </a:cubicBezTo>
                    <a:cubicBezTo>
                      <a:pt x="674" y="522"/>
                      <a:pt x="674" y="522"/>
                      <a:pt x="674" y="523"/>
                    </a:cubicBezTo>
                    <a:cubicBezTo>
                      <a:pt x="674" y="523"/>
                      <a:pt x="674" y="523"/>
                      <a:pt x="674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6" y="523"/>
                      <a:pt x="677" y="523"/>
                      <a:pt x="678" y="524"/>
                    </a:cubicBezTo>
                    <a:cubicBezTo>
                      <a:pt x="678" y="524"/>
                      <a:pt x="678" y="524"/>
                      <a:pt x="678" y="524"/>
                    </a:cubicBezTo>
                    <a:cubicBezTo>
                      <a:pt x="678" y="524"/>
                      <a:pt x="679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3"/>
                    </a:cubicBezTo>
                    <a:cubicBezTo>
                      <a:pt x="680" y="523"/>
                      <a:pt x="680" y="523"/>
                      <a:pt x="680" y="523"/>
                    </a:cubicBezTo>
                    <a:cubicBezTo>
                      <a:pt x="681" y="522"/>
                      <a:pt x="683" y="521"/>
                      <a:pt x="689" y="520"/>
                    </a:cubicBezTo>
                    <a:cubicBezTo>
                      <a:pt x="694" y="519"/>
                      <a:pt x="697" y="518"/>
                      <a:pt x="698" y="517"/>
                    </a:cubicBezTo>
                    <a:cubicBezTo>
                      <a:pt x="699" y="514"/>
                      <a:pt x="701" y="513"/>
                      <a:pt x="704" y="513"/>
                    </a:cubicBezTo>
                    <a:cubicBezTo>
                      <a:pt x="705" y="512"/>
                      <a:pt x="706" y="512"/>
                      <a:pt x="707" y="511"/>
                    </a:cubicBezTo>
                    <a:cubicBezTo>
                      <a:pt x="708" y="510"/>
                      <a:pt x="709" y="509"/>
                      <a:pt x="711" y="508"/>
                    </a:cubicBezTo>
                    <a:cubicBezTo>
                      <a:pt x="712" y="508"/>
                      <a:pt x="713" y="507"/>
                      <a:pt x="714" y="507"/>
                    </a:cubicBezTo>
                    <a:cubicBezTo>
                      <a:pt x="715" y="505"/>
                      <a:pt x="717" y="504"/>
                      <a:pt x="719" y="504"/>
                    </a:cubicBezTo>
                    <a:cubicBezTo>
                      <a:pt x="720" y="504"/>
                      <a:pt x="721" y="503"/>
                      <a:pt x="721" y="503"/>
                    </a:cubicBezTo>
                    <a:cubicBezTo>
                      <a:pt x="723" y="501"/>
                      <a:pt x="727" y="501"/>
                      <a:pt x="728" y="501"/>
                    </a:cubicBezTo>
                    <a:cubicBezTo>
                      <a:pt x="730" y="501"/>
                      <a:pt x="731" y="501"/>
                      <a:pt x="732" y="501"/>
                    </a:cubicBezTo>
                    <a:cubicBezTo>
                      <a:pt x="734" y="502"/>
                      <a:pt x="744" y="504"/>
                      <a:pt x="746" y="504"/>
                    </a:cubicBezTo>
                    <a:cubicBezTo>
                      <a:pt x="747" y="504"/>
                      <a:pt x="747" y="504"/>
                      <a:pt x="747" y="504"/>
                    </a:cubicBezTo>
                    <a:cubicBezTo>
                      <a:pt x="749" y="504"/>
                      <a:pt x="750" y="506"/>
                      <a:pt x="751" y="508"/>
                    </a:cubicBezTo>
                    <a:cubicBezTo>
                      <a:pt x="751" y="509"/>
                      <a:pt x="751" y="510"/>
                      <a:pt x="751" y="510"/>
                    </a:cubicBezTo>
                    <a:cubicBezTo>
                      <a:pt x="752" y="510"/>
                      <a:pt x="753" y="511"/>
                      <a:pt x="754" y="512"/>
                    </a:cubicBezTo>
                    <a:cubicBezTo>
                      <a:pt x="756" y="512"/>
                      <a:pt x="758" y="514"/>
                      <a:pt x="759" y="514"/>
                    </a:cubicBezTo>
                    <a:cubicBezTo>
                      <a:pt x="760" y="513"/>
                      <a:pt x="762" y="512"/>
                      <a:pt x="765" y="512"/>
                    </a:cubicBezTo>
                    <a:cubicBezTo>
                      <a:pt x="767" y="512"/>
                      <a:pt x="768" y="512"/>
                      <a:pt x="770" y="513"/>
                    </a:cubicBezTo>
                    <a:cubicBezTo>
                      <a:pt x="770" y="514"/>
                      <a:pt x="771" y="514"/>
                      <a:pt x="771" y="514"/>
                    </a:cubicBezTo>
                    <a:cubicBezTo>
                      <a:pt x="773" y="515"/>
                      <a:pt x="774" y="516"/>
                      <a:pt x="775" y="516"/>
                    </a:cubicBezTo>
                    <a:cubicBezTo>
                      <a:pt x="776" y="515"/>
                      <a:pt x="778" y="514"/>
                      <a:pt x="780" y="513"/>
                    </a:cubicBezTo>
                    <a:cubicBezTo>
                      <a:pt x="780" y="513"/>
                      <a:pt x="781" y="513"/>
                      <a:pt x="782" y="512"/>
                    </a:cubicBezTo>
                    <a:cubicBezTo>
                      <a:pt x="783" y="512"/>
                      <a:pt x="784" y="512"/>
                      <a:pt x="785" y="511"/>
                    </a:cubicBezTo>
                    <a:cubicBezTo>
                      <a:pt x="785" y="511"/>
                      <a:pt x="786" y="508"/>
                      <a:pt x="785" y="507"/>
                    </a:cubicBezTo>
                    <a:cubicBezTo>
                      <a:pt x="783" y="506"/>
                      <a:pt x="781" y="499"/>
                      <a:pt x="780" y="497"/>
                    </a:cubicBezTo>
                    <a:cubicBezTo>
                      <a:pt x="780" y="494"/>
                      <a:pt x="782" y="493"/>
                      <a:pt x="784" y="492"/>
                    </a:cubicBezTo>
                    <a:cubicBezTo>
                      <a:pt x="784" y="491"/>
                      <a:pt x="785" y="491"/>
                      <a:pt x="785" y="490"/>
                    </a:cubicBezTo>
                    <a:cubicBezTo>
                      <a:pt x="786" y="488"/>
                      <a:pt x="788" y="487"/>
                      <a:pt x="790" y="486"/>
                    </a:cubicBezTo>
                    <a:cubicBezTo>
                      <a:pt x="791" y="486"/>
                      <a:pt x="791" y="486"/>
                      <a:pt x="792" y="485"/>
                    </a:cubicBezTo>
                    <a:cubicBezTo>
                      <a:pt x="792" y="485"/>
                      <a:pt x="792" y="485"/>
                      <a:pt x="792" y="484"/>
                    </a:cubicBezTo>
                    <a:cubicBezTo>
                      <a:pt x="793" y="483"/>
                      <a:pt x="794" y="481"/>
                      <a:pt x="796" y="481"/>
                    </a:cubicBezTo>
                    <a:cubicBezTo>
                      <a:pt x="797" y="481"/>
                      <a:pt x="797" y="481"/>
                      <a:pt x="798" y="481"/>
                    </a:cubicBezTo>
                    <a:cubicBezTo>
                      <a:pt x="798" y="482"/>
                      <a:pt x="805" y="484"/>
                      <a:pt x="807" y="485"/>
                    </a:cubicBezTo>
                    <a:cubicBezTo>
                      <a:pt x="807" y="486"/>
                      <a:pt x="810" y="486"/>
                      <a:pt x="812" y="486"/>
                    </a:cubicBezTo>
                    <a:cubicBezTo>
                      <a:pt x="815" y="486"/>
                      <a:pt x="819" y="488"/>
                      <a:pt x="822" y="490"/>
                    </a:cubicBezTo>
                    <a:cubicBezTo>
                      <a:pt x="822" y="490"/>
                      <a:pt x="824" y="491"/>
                      <a:pt x="826" y="491"/>
                    </a:cubicBezTo>
                    <a:cubicBezTo>
                      <a:pt x="829" y="491"/>
                      <a:pt x="832" y="492"/>
                      <a:pt x="833" y="494"/>
                    </a:cubicBezTo>
                    <a:cubicBezTo>
                      <a:pt x="834" y="495"/>
                      <a:pt x="834" y="497"/>
                      <a:pt x="834" y="499"/>
                    </a:cubicBezTo>
                    <a:cubicBezTo>
                      <a:pt x="834" y="501"/>
                      <a:pt x="834" y="503"/>
                      <a:pt x="835" y="503"/>
                    </a:cubicBezTo>
                    <a:cubicBezTo>
                      <a:pt x="837" y="506"/>
                      <a:pt x="839" y="508"/>
                      <a:pt x="839" y="508"/>
                    </a:cubicBezTo>
                    <a:cubicBezTo>
                      <a:pt x="841" y="507"/>
                      <a:pt x="843" y="508"/>
                      <a:pt x="846" y="509"/>
                    </a:cubicBezTo>
                    <a:cubicBezTo>
                      <a:pt x="847" y="510"/>
                      <a:pt x="849" y="511"/>
                      <a:pt x="850" y="511"/>
                    </a:cubicBezTo>
                    <a:cubicBezTo>
                      <a:pt x="850" y="511"/>
                      <a:pt x="852" y="510"/>
                      <a:pt x="853" y="509"/>
                    </a:cubicBezTo>
                    <a:cubicBezTo>
                      <a:pt x="855" y="508"/>
                      <a:pt x="856" y="507"/>
                      <a:pt x="858" y="507"/>
                    </a:cubicBezTo>
                    <a:cubicBezTo>
                      <a:pt x="859" y="507"/>
                      <a:pt x="860" y="507"/>
                      <a:pt x="862" y="506"/>
                    </a:cubicBezTo>
                    <a:cubicBezTo>
                      <a:pt x="865" y="506"/>
                      <a:pt x="867" y="505"/>
                      <a:pt x="869" y="506"/>
                    </a:cubicBezTo>
                    <a:cubicBezTo>
                      <a:pt x="869" y="506"/>
                      <a:pt x="871" y="506"/>
                      <a:pt x="872" y="507"/>
                    </a:cubicBezTo>
                    <a:cubicBezTo>
                      <a:pt x="874" y="507"/>
                      <a:pt x="877" y="508"/>
                      <a:pt x="878" y="508"/>
                    </a:cubicBezTo>
                    <a:cubicBezTo>
                      <a:pt x="879" y="508"/>
                      <a:pt x="879" y="508"/>
                      <a:pt x="880" y="508"/>
                    </a:cubicBezTo>
                    <a:cubicBezTo>
                      <a:pt x="881" y="508"/>
                      <a:pt x="888" y="508"/>
                      <a:pt x="889" y="511"/>
                    </a:cubicBezTo>
                    <a:cubicBezTo>
                      <a:pt x="889" y="512"/>
                      <a:pt x="891" y="512"/>
                      <a:pt x="892" y="512"/>
                    </a:cubicBezTo>
                    <a:cubicBezTo>
                      <a:pt x="895" y="513"/>
                      <a:pt x="899" y="514"/>
                      <a:pt x="899" y="517"/>
                    </a:cubicBezTo>
                    <a:cubicBezTo>
                      <a:pt x="899" y="517"/>
                      <a:pt x="900" y="518"/>
                      <a:pt x="901" y="518"/>
                    </a:cubicBezTo>
                    <a:cubicBezTo>
                      <a:pt x="902" y="519"/>
                      <a:pt x="904" y="520"/>
                      <a:pt x="905" y="522"/>
                    </a:cubicBezTo>
                    <a:cubicBezTo>
                      <a:pt x="905" y="522"/>
                      <a:pt x="907" y="522"/>
                      <a:pt x="908" y="523"/>
                    </a:cubicBezTo>
                    <a:cubicBezTo>
                      <a:pt x="909" y="523"/>
                      <a:pt x="910" y="523"/>
                      <a:pt x="911" y="523"/>
                    </a:cubicBezTo>
                    <a:cubicBezTo>
                      <a:pt x="914" y="523"/>
                      <a:pt x="916" y="523"/>
                      <a:pt x="917" y="523"/>
                    </a:cubicBezTo>
                    <a:cubicBezTo>
                      <a:pt x="918" y="524"/>
                      <a:pt x="918" y="524"/>
                      <a:pt x="918" y="524"/>
                    </a:cubicBezTo>
                    <a:cubicBezTo>
                      <a:pt x="919" y="524"/>
                      <a:pt x="921" y="525"/>
                      <a:pt x="925" y="525"/>
                    </a:cubicBezTo>
                    <a:cubicBezTo>
                      <a:pt x="928" y="525"/>
                      <a:pt x="930" y="524"/>
                      <a:pt x="931" y="524"/>
                    </a:cubicBezTo>
                    <a:cubicBezTo>
                      <a:pt x="931" y="523"/>
                      <a:pt x="934" y="523"/>
                      <a:pt x="938" y="522"/>
                    </a:cubicBezTo>
                    <a:cubicBezTo>
                      <a:pt x="941" y="522"/>
                      <a:pt x="945" y="521"/>
                      <a:pt x="946" y="520"/>
                    </a:cubicBezTo>
                    <a:cubicBezTo>
                      <a:pt x="947" y="519"/>
                      <a:pt x="949" y="519"/>
                      <a:pt x="951" y="519"/>
                    </a:cubicBezTo>
                    <a:cubicBezTo>
                      <a:pt x="952" y="519"/>
                      <a:pt x="953" y="518"/>
                      <a:pt x="954" y="518"/>
                    </a:cubicBezTo>
                    <a:cubicBezTo>
                      <a:pt x="954" y="516"/>
                      <a:pt x="957" y="514"/>
                      <a:pt x="960" y="513"/>
                    </a:cubicBezTo>
                    <a:cubicBezTo>
                      <a:pt x="961" y="512"/>
                      <a:pt x="963" y="512"/>
                      <a:pt x="964" y="511"/>
                    </a:cubicBezTo>
                    <a:cubicBezTo>
                      <a:pt x="964" y="511"/>
                      <a:pt x="965" y="510"/>
                      <a:pt x="965" y="510"/>
                    </a:cubicBezTo>
                    <a:cubicBezTo>
                      <a:pt x="968" y="509"/>
                      <a:pt x="970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3" y="509"/>
                      <a:pt x="975" y="509"/>
                      <a:pt x="977" y="510"/>
                    </a:cubicBezTo>
                    <a:cubicBezTo>
                      <a:pt x="979" y="510"/>
                      <a:pt x="980" y="511"/>
                      <a:pt x="981" y="513"/>
                    </a:cubicBezTo>
                    <a:cubicBezTo>
                      <a:pt x="981" y="513"/>
                      <a:pt x="983" y="514"/>
                      <a:pt x="985" y="514"/>
                    </a:cubicBezTo>
                    <a:cubicBezTo>
                      <a:pt x="986" y="514"/>
                      <a:pt x="987" y="514"/>
                      <a:pt x="988" y="513"/>
                    </a:cubicBezTo>
                    <a:cubicBezTo>
                      <a:pt x="988" y="513"/>
                      <a:pt x="989" y="513"/>
                      <a:pt x="990" y="513"/>
                    </a:cubicBezTo>
                    <a:cubicBezTo>
                      <a:pt x="990" y="513"/>
                      <a:pt x="990" y="513"/>
                      <a:pt x="990" y="513"/>
                    </a:cubicBezTo>
                    <a:cubicBezTo>
                      <a:pt x="990" y="513"/>
                      <a:pt x="990" y="513"/>
                      <a:pt x="991" y="513"/>
                    </a:cubicBezTo>
                    <a:cubicBezTo>
                      <a:pt x="992" y="513"/>
                      <a:pt x="994" y="513"/>
                      <a:pt x="996" y="514"/>
                    </a:cubicBezTo>
                    <a:cubicBezTo>
                      <a:pt x="996" y="513"/>
                      <a:pt x="996" y="513"/>
                      <a:pt x="996" y="513"/>
                    </a:cubicBezTo>
                    <a:cubicBezTo>
                      <a:pt x="996" y="514"/>
                      <a:pt x="996" y="514"/>
                      <a:pt x="996" y="514"/>
                    </a:cubicBezTo>
                    <a:cubicBezTo>
                      <a:pt x="997" y="514"/>
                      <a:pt x="998" y="514"/>
                      <a:pt x="998" y="514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1" y="516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9"/>
                      <a:pt x="1005" y="519"/>
                      <a:pt x="1005" y="519"/>
                    </a:cubicBezTo>
                    <a:cubicBezTo>
                      <a:pt x="1005" y="519"/>
                      <a:pt x="1005" y="519"/>
                      <a:pt x="1005" y="519"/>
                    </a:cubicBezTo>
                    <a:cubicBezTo>
                      <a:pt x="1006" y="519"/>
                      <a:pt x="1007" y="519"/>
                      <a:pt x="1009" y="519"/>
                    </a:cubicBezTo>
                    <a:cubicBezTo>
                      <a:pt x="1009" y="519"/>
                      <a:pt x="1009" y="519"/>
                      <a:pt x="1009" y="519"/>
                    </a:cubicBezTo>
                    <a:cubicBezTo>
                      <a:pt x="1010" y="519"/>
                      <a:pt x="1012" y="518"/>
                      <a:pt x="1013" y="517"/>
                    </a:cubicBezTo>
                    <a:cubicBezTo>
                      <a:pt x="1017" y="515"/>
                      <a:pt x="1019" y="514"/>
                      <a:pt x="1020" y="513"/>
                    </a:cubicBezTo>
                    <a:cubicBezTo>
                      <a:pt x="1022" y="513"/>
                      <a:pt x="1023" y="512"/>
                      <a:pt x="1024" y="511"/>
                    </a:cubicBezTo>
                    <a:cubicBezTo>
                      <a:pt x="1024" y="511"/>
                      <a:pt x="1024" y="511"/>
                      <a:pt x="1024" y="511"/>
                    </a:cubicBezTo>
                    <a:cubicBezTo>
                      <a:pt x="1024" y="510"/>
                      <a:pt x="1024" y="510"/>
                      <a:pt x="1024" y="509"/>
                    </a:cubicBezTo>
                    <a:cubicBezTo>
                      <a:pt x="1024" y="507"/>
                      <a:pt x="1025" y="505"/>
                      <a:pt x="1027" y="502"/>
                    </a:cubicBezTo>
                    <a:cubicBezTo>
                      <a:pt x="1028" y="501"/>
                      <a:pt x="1028" y="500"/>
                      <a:pt x="1029" y="499"/>
                    </a:cubicBezTo>
                    <a:cubicBezTo>
                      <a:pt x="1029" y="499"/>
                      <a:pt x="1029" y="498"/>
                      <a:pt x="1029" y="498"/>
                    </a:cubicBezTo>
                    <a:cubicBezTo>
                      <a:pt x="1030" y="495"/>
                      <a:pt x="1035" y="487"/>
                      <a:pt x="1037" y="486"/>
                    </a:cubicBezTo>
                    <a:cubicBezTo>
                      <a:pt x="1039" y="486"/>
                      <a:pt x="1041" y="483"/>
                      <a:pt x="1041" y="482"/>
                    </a:cubicBezTo>
                    <a:cubicBezTo>
                      <a:pt x="1041" y="482"/>
                      <a:pt x="1041" y="481"/>
                      <a:pt x="1041" y="481"/>
                    </a:cubicBezTo>
                    <a:cubicBezTo>
                      <a:pt x="1041" y="481"/>
                      <a:pt x="1041" y="481"/>
                      <a:pt x="1041" y="480"/>
                    </a:cubicBezTo>
                    <a:cubicBezTo>
                      <a:pt x="1041" y="480"/>
                      <a:pt x="1041" y="480"/>
                      <a:pt x="1041" y="480"/>
                    </a:cubicBezTo>
                    <a:cubicBezTo>
                      <a:pt x="1040" y="479"/>
                      <a:pt x="1040" y="479"/>
                      <a:pt x="1040" y="479"/>
                    </a:cubicBezTo>
                    <a:cubicBezTo>
                      <a:pt x="1040" y="479"/>
                      <a:pt x="1040" y="479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8" y="476"/>
                      <a:pt x="1036" y="476"/>
                      <a:pt x="1035" y="474"/>
                    </a:cubicBezTo>
                    <a:cubicBezTo>
                      <a:pt x="1034" y="473"/>
                      <a:pt x="1035" y="470"/>
                      <a:pt x="1037" y="467"/>
                    </a:cubicBezTo>
                    <a:cubicBezTo>
                      <a:pt x="1040" y="463"/>
                      <a:pt x="1044" y="461"/>
                      <a:pt x="1050" y="461"/>
                    </a:cubicBezTo>
                    <a:cubicBezTo>
                      <a:pt x="1051" y="461"/>
                      <a:pt x="1052" y="461"/>
                      <a:pt x="1053" y="462"/>
                    </a:cubicBezTo>
                    <a:cubicBezTo>
                      <a:pt x="1053" y="462"/>
                      <a:pt x="1053" y="462"/>
                      <a:pt x="1053" y="462"/>
                    </a:cubicBezTo>
                    <a:cubicBezTo>
                      <a:pt x="1053" y="462"/>
                      <a:pt x="1054" y="461"/>
                      <a:pt x="1055" y="461"/>
                    </a:cubicBezTo>
                    <a:cubicBezTo>
                      <a:pt x="1059" y="461"/>
                      <a:pt x="1067" y="459"/>
                      <a:pt x="1070" y="460"/>
                    </a:cubicBezTo>
                    <a:cubicBezTo>
                      <a:pt x="1072" y="461"/>
                      <a:pt x="1073" y="461"/>
                      <a:pt x="1074" y="461"/>
                    </a:cubicBezTo>
                    <a:cubicBezTo>
                      <a:pt x="1076" y="461"/>
                      <a:pt x="1076" y="461"/>
                      <a:pt x="1076" y="461"/>
                    </a:cubicBezTo>
                    <a:cubicBezTo>
                      <a:pt x="1078" y="461"/>
                      <a:pt x="1080" y="461"/>
                      <a:pt x="1083" y="462"/>
                    </a:cubicBezTo>
                    <a:cubicBezTo>
                      <a:pt x="1085" y="464"/>
                      <a:pt x="1088" y="464"/>
                      <a:pt x="1091" y="464"/>
                    </a:cubicBezTo>
                    <a:cubicBezTo>
                      <a:pt x="1094" y="465"/>
                      <a:pt x="1096" y="465"/>
                      <a:pt x="1098" y="467"/>
                    </a:cubicBezTo>
                    <a:cubicBezTo>
                      <a:pt x="1098" y="468"/>
                      <a:pt x="1099" y="468"/>
                      <a:pt x="1100" y="469"/>
                    </a:cubicBezTo>
                    <a:cubicBezTo>
                      <a:pt x="1103" y="471"/>
                      <a:pt x="1106" y="473"/>
                      <a:pt x="1105" y="477"/>
                    </a:cubicBezTo>
                    <a:cubicBezTo>
                      <a:pt x="1105" y="477"/>
                      <a:pt x="1105" y="478"/>
                      <a:pt x="1105" y="478"/>
                    </a:cubicBezTo>
                    <a:cubicBezTo>
                      <a:pt x="1105" y="478"/>
                      <a:pt x="1106" y="478"/>
                      <a:pt x="1106" y="478"/>
                    </a:cubicBezTo>
                    <a:cubicBezTo>
                      <a:pt x="1107" y="479"/>
                      <a:pt x="1110" y="481"/>
                      <a:pt x="1111" y="487"/>
                    </a:cubicBezTo>
                    <a:cubicBezTo>
                      <a:pt x="1112" y="491"/>
                      <a:pt x="1113" y="493"/>
                      <a:pt x="1115" y="495"/>
                    </a:cubicBezTo>
                    <a:cubicBezTo>
                      <a:pt x="1116" y="496"/>
                      <a:pt x="1117" y="498"/>
                      <a:pt x="1117" y="500"/>
                    </a:cubicBezTo>
                    <a:cubicBezTo>
                      <a:pt x="1118" y="501"/>
                      <a:pt x="1119" y="504"/>
                      <a:pt x="1120" y="506"/>
                    </a:cubicBezTo>
                    <a:cubicBezTo>
                      <a:pt x="1122" y="510"/>
                      <a:pt x="1124" y="512"/>
                      <a:pt x="1123" y="514"/>
                    </a:cubicBezTo>
                    <a:cubicBezTo>
                      <a:pt x="1123" y="515"/>
                      <a:pt x="1122" y="517"/>
                      <a:pt x="1123" y="517"/>
                    </a:cubicBezTo>
                    <a:cubicBezTo>
                      <a:pt x="1123" y="518"/>
                      <a:pt x="1124" y="518"/>
                      <a:pt x="1126" y="518"/>
                    </a:cubicBezTo>
                    <a:cubicBezTo>
                      <a:pt x="1129" y="518"/>
                      <a:pt x="1132" y="520"/>
                      <a:pt x="1134" y="521"/>
                    </a:cubicBezTo>
                    <a:cubicBezTo>
                      <a:pt x="1135" y="522"/>
                      <a:pt x="1136" y="522"/>
                      <a:pt x="1136" y="522"/>
                    </a:cubicBezTo>
                    <a:cubicBezTo>
                      <a:pt x="1136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9" y="522"/>
                      <a:pt x="1143" y="524"/>
                      <a:pt x="1146" y="526"/>
                    </a:cubicBezTo>
                    <a:cubicBezTo>
                      <a:pt x="1147" y="526"/>
                      <a:pt x="1148" y="527"/>
                      <a:pt x="1149" y="528"/>
                    </a:cubicBezTo>
                    <a:cubicBezTo>
                      <a:pt x="1150" y="529"/>
                      <a:pt x="1152" y="529"/>
                      <a:pt x="1153" y="530"/>
                    </a:cubicBezTo>
                    <a:cubicBezTo>
                      <a:pt x="1154" y="530"/>
                      <a:pt x="1155" y="530"/>
                      <a:pt x="1155" y="531"/>
                    </a:cubicBezTo>
                    <a:cubicBezTo>
                      <a:pt x="1157" y="531"/>
                      <a:pt x="1158" y="532"/>
                      <a:pt x="1158" y="535"/>
                    </a:cubicBezTo>
                    <a:cubicBezTo>
                      <a:pt x="1158" y="535"/>
                      <a:pt x="1158" y="536"/>
                      <a:pt x="1158" y="537"/>
                    </a:cubicBezTo>
                    <a:cubicBezTo>
                      <a:pt x="1158" y="538"/>
                      <a:pt x="1159" y="538"/>
                      <a:pt x="1159" y="539"/>
                    </a:cubicBezTo>
                    <a:cubicBezTo>
                      <a:pt x="1159" y="540"/>
                      <a:pt x="1160" y="542"/>
                      <a:pt x="1160" y="543"/>
                    </a:cubicBezTo>
                    <a:cubicBezTo>
                      <a:pt x="1160" y="544"/>
                      <a:pt x="1160" y="544"/>
                      <a:pt x="1160" y="544"/>
                    </a:cubicBezTo>
                    <a:cubicBezTo>
                      <a:pt x="1160" y="545"/>
                      <a:pt x="1163" y="547"/>
                      <a:pt x="1167" y="547"/>
                    </a:cubicBezTo>
                    <a:cubicBezTo>
                      <a:pt x="1168" y="547"/>
                      <a:pt x="1168" y="547"/>
                      <a:pt x="1169" y="547"/>
                    </a:cubicBezTo>
                    <a:cubicBezTo>
                      <a:pt x="1170" y="546"/>
                      <a:pt x="1172" y="546"/>
                      <a:pt x="1173" y="547"/>
                    </a:cubicBezTo>
                    <a:cubicBezTo>
                      <a:pt x="1174" y="547"/>
                      <a:pt x="1175" y="547"/>
                      <a:pt x="1175" y="547"/>
                    </a:cubicBezTo>
                    <a:cubicBezTo>
                      <a:pt x="1176" y="547"/>
                      <a:pt x="1177" y="546"/>
                      <a:pt x="1177" y="545"/>
                    </a:cubicBezTo>
                    <a:cubicBezTo>
                      <a:pt x="1179" y="542"/>
                      <a:pt x="1183" y="541"/>
                      <a:pt x="1186" y="541"/>
                    </a:cubicBezTo>
                    <a:cubicBezTo>
                      <a:pt x="1187" y="541"/>
                      <a:pt x="1188" y="541"/>
                      <a:pt x="1189" y="541"/>
                    </a:cubicBezTo>
                    <a:cubicBezTo>
                      <a:pt x="1190" y="540"/>
                      <a:pt x="1193" y="539"/>
                      <a:pt x="1195" y="539"/>
                    </a:cubicBezTo>
                    <a:cubicBezTo>
                      <a:pt x="1197" y="539"/>
                      <a:pt x="1199" y="539"/>
                      <a:pt x="1200" y="540"/>
                    </a:cubicBezTo>
                    <a:cubicBezTo>
                      <a:pt x="1201" y="541"/>
                      <a:pt x="1201" y="543"/>
                      <a:pt x="1201" y="545"/>
                    </a:cubicBezTo>
                    <a:cubicBezTo>
                      <a:pt x="1201" y="547"/>
                      <a:pt x="1202" y="548"/>
                      <a:pt x="1202" y="550"/>
                    </a:cubicBezTo>
                    <a:cubicBezTo>
                      <a:pt x="1203" y="551"/>
                      <a:pt x="1204" y="554"/>
                      <a:pt x="1200" y="556"/>
                    </a:cubicBezTo>
                    <a:cubicBezTo>
                      <a:pt x="1198" y="557"/>
                      <a:pt x="1197" y="564"/>
                      <a:pt x="1196" y="567"/>
                    </a:cubicBezTo>
                    <a:cubicBezTo>
                      <a:pt x="1196" y="568"/>
                      <a:pt x="1195" y="568"/>
                      <a:pt x="1195" y="569"/>
                    </a:cubicBezTo>
                    <a:cubicBezTo>
                      <a:pt x="1195" y="571"/>
                      <a:pt x="1193" y="573"/>
                      <a:pt x="1191" y="574"/>
                    </a:cubicBezTo>
                    <a:cubicBezTo>
                      <a:pt x="1190" y="575"/>
                      <a:pt x="1189" y="576"/>
                      <a:pt x="1189" y="577"/>
                    </a:cubicBezTo>
                    <a:cubicBezTo>
                      <a:pt x="1188" y="580"/>
                      <a:pt x="1186" y="582"/>
                      <a:pt x="1185" y="583"/>
                    </a:cubicBezTo>
                    <a:cubicBezTo>
                      <a:pt x="1184" y="583"/>
                      <a:pt x="1183" y="584"/>
                      <a:pt x="1183" y="584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7"/>
                      <a:pt x="1182" y="587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0" y="588"/>
                    </a:cubicBezTo>
                    <a:cubicBezTo>
                      <a:pt x="1180" y="588"/>
                      <a:pt x="1180" y="588"/>
                      <a:pt x="1180" y="588"/>
                    </a:cubicBezTo>
                    <a:cubicBezTo>
                      <a:pt x="1179" y="588"/>
                      <a:pt x="1179" y="588"/>
                      <a:pt x="1178" y="588"/>
                    </a:cubicBezTo>
                    <a:cubicBezTo>
                      <a:pt x="1175" y="588"/>
                      <a:pt x="1172" y="587"/>
                      <a:pt x="1170" y="586"/>
                    </a:cubicBezTo>
                    <a:cubicBezTo>
                      <a:pt x="1169" y="586"/>
                      <a:pt x="1168" y="587"/>
                      <a:pt x="1167" y="588"/>
                    </a:cubicBezTo>
                    <a:cubicBezTo>
                      <a:pt x="1165" y="589"/>
                      <a:pt x="1164" y="591"/>
                      <a:pt x="1162" y="591"/>
                    </a:cubicBezTo>
                    <a:cubicBezTo>
                      <a:pt x="1162" y="591"/>
                      <a:pt x="1162" y="594"/>
                      <a:pt x="1162" y="596"/>
                    </a:cubicBezTo>
                    <a:cubicBezTo>
                      <a:pt x="1163" y="597"/>
                      <a:pt x="1163" y="599"/>
                      <a:pt x="1162" y="600"/>
                    </a:cubicBezTo>
                    <a:cubicBezTo>
                      <a:pt x="1162" y="602"/>
                      <a:pt x="1162" y="603"/>
                      <a:pt x="1163" y="605"/>
                    </a:cubicBezTo>
                    <a:cubicBezTo>
                      <a:pt x="1164" y="607"/>
                      <a:pt x="1164" y="609"/>
                      <a:pt x="1164" y="612"/>
                    </a:cubicBezTo>
                    <a:cubicBezTo>
                      <a:pt x="1164" y="612"/>
                      <a:pt x="1164" y="613"/>
                      <a:pt x="1164" y="613"/>
                    </a:cubicBezTo>
                    <a:cubicBezTo>
                      <a:pt x="1169" y="610"/>
                      <a:pt x="1171" y="610"/>
                      <a:pt x="1171" y="610"/>
                    </a:cubicBezTo>
                    <a:cubicBezTo>
                      <a:pt x="1174" y="610"/>
                      <a:pt x="1176" y="612"/>
                      <a:pt x="1179" y="614"/>
                    </a:cubicBezTo>
                    <a:cubicBezTo>
                      <a:pt x="1181" y="615"/>
                      <a:pt x="1183" y="617"/>
                      <a:pt x="1184" y="617"/>
                    </a:cubicBezTo>
                    <a:cubicBezTo>
                      <a:pt x="1188" y="617"/>
                      <a:pt x="1206" y="605"/>
                      <a:pt x="1208" y="602"/>
                    </a:cubicBezTo>
                    <a:cubicBezTo>
                      <a:pt x="1209" y="600"/>
                      <a:pt x="1212" y="596"/>
                      <a:pt x="1222" y="586"/>
                    </a:cubicBezTo>
                    <a:cubicBezTo>
                      <a:pt x="1224" y="584"/>
                      <a:pt x="1226" y="582"/>
                      <a:pt x="1227" y="581"/>
                    </a:cubicBezTo>
                    <a:cubicBezTo>
                      <a:pt x="1232" y="576"/>
                      <a:pt x="1240" y="567"/>
                      <a:pt x="1243" y="559"/>
                    </a:cubicBezTo>
                    <a:cubicBezTo>
                      <a:pt x="1244" y="556"/>
                      <a:pt x="1248" y="552"/>
                      <a:pt x="1251" y="549"/>
                    </a:cubicBezTo>
                    <a:cubicBezTo>
                      <a:pt x="1253" y="546"/>
                      <a:pt x="1255" y="544"/>
                      <a:pt x="1255" y="543"/>
                    </a:cubicBezTo>
                    <a:cubicBezTo>
                      <a:pt x="1256" y="542"/>
                      <a:pt x="1257" y="541"/>
                      <a:pt x="1257" y="540"/>
                    </a:cubicBezTo>
                    <a:cubicBezTo>
                      <a:pt x="1259" y="539"/>
                      <a:pt x="1260" y="537"/>
                      <a:pt x="1262" y="532"/>
                    </a:cubicBezTo>
                    <a:cubicBezTo>
                      <a:pt x="1264" y="527"/>
                      <a:pt x="1265" y="517"/>
                      <a:pt x="1266" y="511"/>
                    </a:cubicBezTo>
                    <a:cubicBezTo>
                      <a:pt x="1266" y="504"/>
                      <a:pt x="1267" y="503"/>
                      <a:pt x="1267" y="502"/>
                    </a:cubicBezTo>
                    <a:cubicBezTo>
                      <a:pt x="1268" y="501"/>
                      <a:pt x="1268" y="500"/>
                      <a:pt x="1268" y="500"/>
                    </a:cubicBezTo>
                    <a:cubicBezTo>
                      <a:pt x="1268" y="498"/>
                      <a:pt x="1268" y="496"/>
                      <a:pt x="1269" y="495"/>
                    </a:cubicBezTo>
                    <a:cubicBezTo>
                      <a:pt x="1270" y="494"/>
                      <a:pt x="1270" y="493"/>
                      <a:pt x="1270" y="493"/>
                    </a:cubicBezTo>
                    <a:cubicBezTo>
                      <a:pt x="1271" y="491"/>
                      <a:pt x="1271" y="489"/>
                      <a:pt x="1274" y="486"/>
                    </a:cubicBezTo>
                    <a:cubicBezTo>
                      <a:pt x="1276" y="484"/>
                      <a:pt x="1276" y="483"/>
                      <a:pt x="1275" y="481"/>
                    </a:cubicBezTo>
                    <a:cubicBezTo>
                      <a:pt x="1275" y="480"/>
                      <a:pt x="1275" y="478"/>
                      <a:pt x="1275" y="476"/>
                    </a:cubicBezTo>
                    <a:cubicBezTo>
                      <a:pt x="1275" y="475"/>
                      <a:pt x="1275" y="473"/>
                      <a:pt x="1275" y="473"/>
                    </a:cubicBezTo>
                    <a:cubicBezTo>
                      <a:pt x="1273" y="470"/>
                      <a:pt x="1274" y="468"/>
                      <a:pt x="1276" y="467"/>
                    </a:cubicBezTo>
                    <a:cubicBezTo>
                      <a:pt x="1275" y="467"/>
                      <a:pt x="1274" y="466"/>
                      <a:pt x="1273" y="465"/>
                    </a:cubicBezTo>
                    <a:cubicBezTo>
                      <a:pt x="1272" y="464"/>
                      <a:pt x="1272" y="464"/>
                      <a:pt x="1272" y="464"/>
                    </a:cubicBezTo>
                    <a:cubicBezTo>
                      <a:pt x="1269" y="463"/>
                      <a:pt x="1265" y="462"/>
                      <a:pt x="1265" y="458"/>
                    </a:cubicBezTo>
                    <a:cubicBezTo>
                      <a:pt x="1265" y="456"/>
                      <a:pt x="1261" y="453"/>
                      <a:pt x="1258" y="453"/>
                    </a:cubicBezTo>
                    <a:cubicBezTo>
                      <a:pt x="1258" y="453"/>
                      <a:pt x="1257" y="453"/>
                      <a:pt x="1257" y="453"/>
                    </a:cubicBezTo>
                    <a:cubicBezTo>
                      <a:pt x="1256" y="453"/>
                      <a:pt x="1254" y="453"/>
                      <a:pt x="1253" y="452"/>
                    </a:cubicBezTo>
                    <a:cubicBezTo>
                      <a:pt x="1252" y="452"/>
                      <a:pt x="1251" y="452"/>
                      <a:pt x="1250" y="452"/>
                    </a:cubicBezTo>
                    <a:cubicBezTo>
                      <a:pt x="1251" y="453"/>
                      <a:pt x="1250" y="454"/>
                      <a:pt x="1250" y="455"/>
                    </a:cubicBezTo>
                    <a:cubicBezTo>
                      <a:pt x="1249" y="457"/>
                      <a:pt x="1247" y="457"/>
                      <a:pt x="1246" y="457"/>
                    </a:cubicBezTo>
                    <a:cubicBezTo>
                      <a:pt x="1245" y="457"/>
                      <a:pt x="1244" y="458"/>
                      <a:pt x="1243" y="460"/>
                    </a:cubicBezTo>
                    <a:cubicBezTo>
                      <a:pt x="1243" y="460"/>
                      <a:pt x="1243" y="460"/>
                      <a:pt x="1243" y="460"/>
                    </a:cubicBezTo>
                    <a:cubicBezTo>
                      <a:pt x="1241" y="463"/>
                      <a:pt x="1238" y="464"/>
                      <a:pt x="1236" y="464"/>
                    </a:cubicBezTo>
                    <a:cubicBezTo>
                      <a:pt x="1233" y="464"/>
                      <a:pt x="1232" y="463"/>
                      <a:pt x="1232" y="462"/>
                    </a:cubicBezTo>
                    <a:cubicBezTo>
                      <a:pt x="1232" y="461"/>
                      <a:pt x="1232" y="460"/>
                      <a:pt x="1234" y="458"/>
                    </a:cubicBezTo>
                    <a:cubicBezTo>
                      <a:pt x="1234" y="458"/>
                      <a:pt x="1234" y="458"/>
                      <a:pt x="1234" y="458"/>
                    </a:cubicBezTo>
                    <a:cubicBezTo>
                      <a:pt x="1234" y="458"/>
                      <a:pt x="1234" y="457"/>
                      <a:pt x="1234" y="457"/>
                    </a:cubicBezTo>
                    <a:cubicBezTo>
                      <a:pt x="1233" y="457"/>
                      <a:pt x="1232" y="455"/>
                      <a:pt x="1232" y="454"/>
                    </a:cubicBezTo>
                    <a:cubicBezTo>
                      <a:pt x="1232" y="454"/>
                      <a:pt x="1232" y="454"/>
                      <a:pt x="1232" y="454"/>
                    </a:cubicBezTo>
                    <a:cubicBezTo>
                      <a:pt x="1231" y="456"/>
                      <a:pt x="1230" y="458"/>
                      <a:pt x="1227" y="459"/>
                    </a:cubicBezTo>
                    <a:cubicBezTo>
                      <a:pt x="1227" y="459"/>
                      <a:pt x="1227" y="459"/>
                      <a:pt x="1227" y="459"/>
                    </a:cubicBezTo>
                    <a:cubicBezTo>
                      <a:pt x="1226" y="459"/>
                      <a:pt x="1225" y="458"/>
                      <a:pt x="1224" y="457"/>
                    </a:cubicBezTo>
                    <a:cubicBezTo>
                      <a:pt x="1222" y="455"/>
                      <a:pt x="1223" y="449"/>
                      <a:pt x="1223" y="446"/>
                    </a:cubicBezTo>
                    <a:cubicBezTo>
                      <a:pt x="1223" y="446"/>
                      <a:pt x="1222" y="446"/>
                      <a:pt x="1221" y="446"/>
                    </a:cubicBezTo>
                    <a:cubicBezTo>
                      <a:pt x="1219" y="447"/>
                      <a:pt x="1216" y="447"/>
                      <a:pt x="1213" y="447"/>
                    </a:cubicBezTo>
                    <a:cubicBezTo>
                      <a:pt x="1208" y="446"/>
                      <a:pt x="1207" y="444"/>
                      <a:pt x="1206" y="443"/>
                    </a:cubicBezTo>
                    <a:cubicBezTo>
                      <a:pt x="1206" y="440"/>
                      <a:pt x="1208" y="437"/>
                      <a:pt x="1212" y="435"/>
                    </a:cubicBezTo>
                    <a:cubicBezTo>
                      <a:pt x="1215" y="433"/>
                      <a:pt x="1216" y="432"/>
                      <a:pt x="1217" y="431"/>
                    </a:cubicBezTo>
                    <a:cubicBezTo>
                      <a:pt x="1218" y="430"/>
                      <a:pt x="1218" y="428"/>
                      <a:pt x="1220" y="428"/>
                    </a:cubicBezTo>
                    <a:cubicBezTo>
                      <a:pt x="1222" y="427"/>
                      <a:pt x="1226" y="425"/>
                      <a:pt x="1229" y="422"/>
                    </a:cubicBezTo>
                    <a:cubicBezTo>
                      <a:pt x="1231" y="421"/>
                      <a:pt x="1233" y="420"/>
                      <a:pt x="1234" y="419"/>
                    </a:cubicBezTo>
                    <a:cubicBezTo>
                      <a:pt x="1238" y="417"/>
                      <a:pt x="1239" y="415"/>
                      <a:pt x="1240" y="412"/>
                    </a:cubicBezTo>
                    <a:cubicBezTo>
                      <a:pt x="1240" y="410"/>
                      <a:pt x="1243" y="408"/>
                      <a:pt x="1248" y="405"/>
                    </a:cubicBezTo>
                    <a:cubicBezTo>
                      <a:pt x="1250" y="403"/>
                      <a:pt x="1254" y="401"/>
                      <a:pt x="1256" y="399"/>
                    </a:cubicBezTo>
                    <a:cubicBezTo>
                      <a:pt x="1263" y="394"/>
                      <a:pt x="1267" y="390"/>
                      <a:pt x="1268" y="387"/>
                    </a:cubicBezTo>
                    <a:cubicBezTo>
                      <a:pt x="1269" y="385"/>
                      <a:pt x="1272" y="383"/>
                      <a:pt x="1276" y="381"/>
                    </a:cubicBezTo>
                    <a:cubicBezTo>
                      <a:pt x="1278" y="380"/>
                      <a:pt x="1280" y="378"/>
                      <a:pt x="1281" y="377"/>
                    </a:cubicBezTo>
                    <a:cubicBezTo>
                      <a:pt x="1281" y="373"/>
                      <a:pt x="1296" y="366"/>
                      <a:pt x="1303" y="364"/>
                    </a:cubicBezTo>
                    <a:cubicBezTo>
                      <a:pt x="1305" y="364"/>
                      <a:pt x="1308" y="364"/>
                      <a:pt x="1311" y="364"/>
                    </a:cubicBezTo>
                    <a:cubicBezTo>
                      <a:pt x="1318" y="364"/>
                      <a:pt x="1327" y="365"/>
                      <a:pt x="1330" y="368"/>
                    </a:cubicBezTo>
                    <a:cubicBezTo>
                      <a:pt x="1331" y="369"/>
                      <a:pt x="1331" y="369"/>
                      <a:pt x="1333" y="368"/>
                    </a:cubicBezTo>
                    <a:cubicBezTo>
                      <a:pt x="1334" y="366"/>
                      <a:pt x="1336" y="366"/>
                      <a:pt x="1337" y="366"/>
                    </a:cubicBezTo>
                    <a:cubicBezTo>
                      <a:pt x="1338" y="366"/>
                      <a:pt x="1340" y="366"/>
                      <a:pt x="1342" y="367"/>
                    </a:cubicBezTo>
                    <a:cubicBezTo>
                      <a:pt x="1345" y="367"/>
                      <a:pt x="1345" y="367"/>
                      <a:pt x="1345" y="367"/>
                    </a:cubicBezTo>
                    <a:cubicBezTo>
                      <a:pt x="1347" y="367"/>
                      <a:pt x="1349" y="367"/>
                      <a:pt x="1350" y="366"/>
                    </a:cubicBezTo>
                    <a:cubicBezTo>
                      <a:pt x="1352" y="366"/>
                      <a:pt x="1354" y="365"/>
                      <a:pt x="1356" y="366"/>
                    </a:cubicBezTo>
                    <a:cubicBezTo>
                      <a:pt x="1357" y="366"/>
                      <a:pt x="1359" y="366"/>
                      <a:pt x="1360" y="366"/>
                    </a:cubicBezTo>
                    <a:cubicBezTo>
                      <a:pt x="1361" y="366"/>
                      <a:pt x="1362" y="366"/>
                      <a:pt x="1363" y="364"/>
                    </a:cubicBezTo>
                    <a:cubicBezTo>
                      <a:pt x="1365" y="360"/>
                      <a:pt x="1370" y="360"/>
                      <a:pt x="1373" y="360"/>
                    </a:cubicBezTo>
                    <a:cubicBezTo>
                      <a:pt x="1376" y="360"/>
                      <a:pt x="1380" y="360"/>
                      <a:pt x="1382" y="361"/>
                    </a:cubicBezTo>
                    <a:cubicBezTo>
                      <a:pt x="1382" y="362"/>
                      <a:pt x="1382" y="362"/>
                      <a:pt x="1383" y="362"/>
                    </a:cubicBezTo>
                    <a:cubicBezTo>
                      <a:pt x="1385" y="364"/>
                      <a:pt x="1386" y="364"/>
                      <a:pt x="1388" y="363"/>
                    </a:cubicBezTo>
                    <a:cubicBezTo>
                      <a:pt x="1389" y="362"/>
                      <a:pt x="1390" y="362"/>
                      <a:pt x="1391" y="362"/>
                    </a:cubicBezTo>
                    <a:cubicBezTo>
                      <a:pt x="1393" y="362"/>
                      <a:pt x="1394" y="364"/>
                      <a:pt x="1395" y="365"/>
                    </a:cubicBezTo>
                    <a:cubicBezTo>
                      <a:pt x="1396" y="366"/>
                      <a:pt x="1396" y="367"/>
                      <a:pt x="1397" y="367"/>
                    </a:cubicBezTo>
                    <a:cubicBezTo>
                      <a:pt x="1400" y="367"/>
                      <a:pt x="1401" y="369"/>
                      <a:pt x="1401" y="370"/>
                    </a:cubicBezTo>
                    <a:cubicBezTo>
                      <a:pt x="1401" y="371"/>
                      <a:pt x="1400" y="372"/>
                      <a:pt x="1399" y="373"/>
                    </a:cubicBezTo>
                    <a:cubicBezTo>
                      <a:pt x="1400" y="373"/>
                      <a:pt x="1401" y="372"/>
                      <a:pt x="1402" y="372"/>
                    </a:cubicBezTo>
                    <a:cubicBezTo>
                      <a:pt x="1403" y="372"/>
                      <a:pt x="1403" y="372"/>
                      <a:pt x="1403" y="372"/>
                    </a:cubicBezTo>
                    <a:cubicBezTo>
                      <a:pt x="1404" y="373"/>
                      <a:pt x="1405" y="373"/>
                      <a:pt x="1406" y="373"/>
                    </a:cubicBezTo>
                    <a:cubicBezTo>
                      <a:pt x="1409" y="373"/>
                      <a:pt x="1411" y="372"/>
                      <a:pt x="1413" y="371"/>
                    </a:cubicBezTo>
                    <a:cubicBezTo>
                      <a:pt x="1416" y="369"/>
                      <a:pt x="1419" y="370"/>
                      <a:pt x="1420" y="371"/>
                    </a:cubicBezTo>
                    <a:cubicBezTo>
                      <a:pt x="1420" y="371"/>
                      <a:pt x="1421" y="371"/>
                      <a:pt x="1421" y="371"/>
                    </a:cubicBezTo>
                    <a:cubicBezTo>
                      <a:pt x="1423" y="369"/>
                      <a:pt x="1426" y="368"/>
                      <a:pt x="1428" y="368"/>
                    </a:cubicBezTo>
                    <a:cubicBezTo>
                      <a:pt x="1427" y="368"/>
                      <a:pt x="1425" y="367"/>
                      <a:pt x="1424" y="366"/>
                    </a:cubicBezTo>
                    <a:cubicBezTo>
                      <a:pt x="1423" y="363"/>
                      <a:pt x="1424" y="360"/>
                      <a:pt x="1427" y="355"/>
                    </a:cubicBezTo>
                    <a:cubicBezTo>
                      <a:pt x="1430" y="350"/>
                      <a:pt x="1435" y="347"/>
                      <a:pt x="1439" y="344"/>
                    </a:cubicBezTo>
                    <a:cubicBezTo>
                      <a:pt x="1441" y="343"/>
                      <a:pt x="1443" y="341"/>
                      <a:pt x="1444" y="340"/>
                    </a:cubicBezTo>
                    <a:cubicBezTo>
                      <a:pt x="1447" y="338"/>
                      <a:pt x="1449" y="337"/>
                      <a:pt x="1451" y="337"/>
                    </a:cubicBezTo>
                    <a:cubicBezTo>
                      <a:pt x="1451" y="337"/>
                      <a:pt x="1451" y="337"/>
                      <a:pt x="1452" y="337"/>
                    </a:cubicBezTo>
                    <a:cubicBezTo>
                      <a:pt x="1452" y="333"/>
                      <a:pt x="1454" y="325"/>
                      <a:pt x="1459" y="325"/>
                    </a:cubicBezTo>
                    <a:cubicBezTo>
                      <a:pt x="1460" y="325"/>
                      <a:pt x="1460" y="325"/>
                      <a:pt x="1460" y="325"/>
                    </a:cubicBezTo>
                    <a:cubicBezTo>
                      <a:pt x="1461" y="325"/>
                      <a:pt x="1462" y="325"/>
                      <a:pt x="1463" y="325"/>
                    </a:cubicBezTo>
                    <a:cubicBezTo>
                      <a:pt x="1465" y="325"/>
                      <a:pt x="1466" y="325"/>
                      <a:pt x="1468" y="325"/>
                    </a:cubicBezTo>
                    <a:cubicBezTo>
                      <a:pt x="1472" y="325"/>
                      <a:pt x="1475" y="324"/>
                      <a:pt x="1477" y="323"/>
                    </a:cubicBezTo>
                    <a:cubicBezTo>
                      <a:pt x="1479" y="322"/>
                      <a:pt x="1480" y="322"/>
                      <a:pt x="1481" y="322"/>
                    </a:cubicBezTo>
                    <a:cubicBezTo>
                      <a:pt x="1484" y="322"/>
                      <a:pt x="1485" y="324"/>
                      <a:pt x="1486" y="325"/>
                    </a:cubicBezTo>
                    <a:cubicBezTo>
                      <a:pt x="1486" y="326"/>
                      <a:pt x="1486" y="326"/>
                      <a:pt x="1486" y="326"/>
                    </a:cubicBezTo>
                    <a:cubicBezTo>
                      <a:pt x="1486" y="326"/>
                      <a:pt x="1487" y="325"/>
                      <a:pt x="1488" y="325"/>
                    </a:cubicBezTo>
                    <a:cubicBezTo>
                      <a:pt x="1489" y="324"/>
                      <a:pt x="1491" y="323"/>
                      <a:pt x="1493" y="323"/>
                    </a:cubicBezTo>
                    <a:cubicBezTo>
                      <a:pt x="1493" y="323"/>
                      <a:pt x="1494" y="323"/>
                      <a:pt x="1495" y="323"/>
                    </a:cubicBezTo>
                    <a:cubicBezTo>
                      <a:pt x="1496" y="324"/>
                      <a:pt x="1496" y="325"/>
                      <a:pt x="1496" y="325"/>
                    </a:cubicBezTo>
                    <a:cubicBezTo>
                      <a:pt x="1497" y="327"/>
                      <a:pt x="1495" y="329"/>
                      <a:pt x="1494" y="331"/>
                    </a:cubicBezTo>
                    <a:cubicBezTo>
                      <a:pt x="1492" y="332"/>
                      <a:pt x="1491" y="334"/>
                      <a:pt x="1490" y="336"/>
                    </a:cubicBezTo>
                    <a:cubicBezTo>
                      <a:pt x="1490" y="337"/>
                      <a:pt x="1490" y="337"/>
                      <a:pt x="1490" y="337"/>
                    </a:cubicBezTo>
                    <a:cubicBezTo>
                      <a:pt x="1490" y="337"/>
                      <a:pt x="1491" y="337"/>
                      <a:pt x="1492" y="337"/>
                    </a:cubicBezTo>
                    <a:cubicBezTo>
                      <a:pt x="1493" y="337"/>
                      <a:pt x="1494" y="337"/>
                      <a:pt x="1495" y="338"/>
                    </a:cubicBezTo>
                    <a:cubicBezTo>
                      <a:pt x="1497" y="339"/>
                      <a:pt x="1497" y="340"/>
                      <a:pt x="1497" y="340"/>
                    </a:cubicBezTo>
                    <a:cubicBezTo>
                      <a:pt x="1497" y="341"/>
                      <a:pt x="1497" y="342"/>
                      <a:pt x="1497" y="342"/>
                    </a:cubicBezTo>
                    <a:cubicBezTo>
                      <a:pt x="1499" y="341"/>
                      <a:pt x="1501" y="340"/>
                      <a:pt x="1504" y="337"/>
                    </a:cubicBezTo>
                    <a:cubicBezTo>
                      <a:pt x="1512" y="329"/>
                      <a:pt x="1518" y="328"/>
                      <a:pt x="1523" y="328"/>
                    </a:cubicBezTo>
                    <a:cubicBezTo>
                      <a:pt x="1523" y="328"/>
                      <a:pt x="1524" y="328"/>
                      <a:pt x="1524" y="328"/>
                    </a:cubicBezTo>
                    <a:cubicBezTo>
                      <a:pt x="1524" y="328"/>
                      <a:pt x="1524" y="328"/>
                      <a:pt x="1525" y="328"/>
                    </a:cubicBezTo>
                    <a:cubicBezTo>
                      <a:pt x="1525" y="327"/>
                      <a:pt x="1525" y="326"/>
                      <a:pt x="1525" y="325"/>
                    </a:cubicBezTo>
                    <a:cubicBezTo>
                      <a:pt x="1524" y="323"/>
                      <a:pt x="1524" y="321"/>
                      <a:pt x="1524" y="318"/>
                    </a:cubicBezTo>
                    <a:cubicBezTo>
                      <a:pt x="1525" y="312"/>
                      <a:pt x="1535" y="309"/>
                      <a:pt x="1541" y="309"/>
                    </a:cubicBezTo>
                    <a:cubicBezTo>
                      <a:pt x="1542" y="309"/>
                      <a:pt x="1545" y="309"/>
                      <a:pt x="1546" y="310"/>
                    </a:cubicBezTo>
                    <a:cubicBezTo>
                      <a:pt x="1550" y="311"/>
                      <a:pt x="1551" y="313"/>
                      <a:pt x="1551" y="315"/>
                    </a:cubicBezTo>
                    <a:cubicBezTo>
                      <a:pt x="1551" y="315"/>
                      <a:pt x="1550" y="317"/>
                      <a:pt x="1548" y="317"/>
                    </a:cubicBezTo>
                    <a:cubicBezTo>
                      <a:pt x="1547" y="317"/>
                      <a:pt x="1546" y="317"/>
                      <a:pt x="1545" y="316"/>
                    </a:cubicBezTo>
                    <a:cubicBezTo>
                      <a:pt x="1543" y="316"/>
                      <a:pt x="1542" y="316"/>
                      <a:pt x="1541" y="318"/>
                    </a:cubicBezTo>
                    <a:cubicBezTo>
                      <a:pt x="1540" y="319"/>
                      <a:pt x="1539" y="321"/>
                      <a:pt x="1539" y="323"/>
                    </a:cubicBezTo>
                    <a:cubicBezTo>
                      <a:pt x="1539" y="326"/>
                      <a:pt x="1538" y="328"/>
                      <a:pt x="1537" y="330"/>
                    </a:cubicBezTo>
                    <a:cubicBezTo>
                      <a:pt x="1537" y="330"/>
                      <a:pt x="1536" y="331"/>
                      <a:pt x="1536" y="331"/>
                    </a:cubicBezTo>
                    <a:cubicBezTo>
                      <a:pt x="1538" y="332"/>
                      <a:pt x="1538" y="333"/>
                      <a:pt x="1538" y="334"/>
                    </a:cubicBezTo>
                    <a:cubicBezTo>
                      <a:pt x="1537" y="335"/>
                      <a:pt x="1536" y="336"/>
                      <a:pt x="1535" y="337"/>
                    </a:cubicBezTo>
                    <a:cubicBezTo>
                      <a:pt x="1535" y="337"/>
                      <a:pt x="1534" y="338"/>
                      <a:pt x="1534" y="338"/>
                    </a:cubicBezTo>
                    <a:cubicBezTo>
                      <a:pt x="1534" y="338"/>
                      <a:pt x="1534" y="338"/>
                      <a:pt x="1534" y="338"/>
                    </a:cubicBezTo>
                    <a:cubicBezTo>
                      <a:pt x="1534" y="340"/>
                      <a:pt x="1533" y="343"/>
                      <a:pt x="1529" y="345"/>
                    </a:cubicBezTo>
                    <a:cubicBezTo>
                      <a:pt x="1528" y="345"/>
                      <a:pt x="1527" y="345"/>
                      <a:pt x="1526" y="345"/>
                    </a:cubicBezTo>
                    <a:cubicBezTo>
                      <a:pt x="1523" y="346"/>
                      <a:pt x="1516" y="347"/>
                      <a:pt x="1516" y="349"/>
                    </a:cubicBezTo>
                    <a:cubicBezTo>
                      <a:pt x="1515" y="353"/>
                      <a:pt x="1513" y="354"/>
                      <a:pt x="1511" y="356"/>
                    </a:cubicBezTo>
                    <a:cubicBezTo>
                      <a:pt x="1509" y="357"/>
                      <a:pt x="1507" y="358"/>
                      <a:pt x="1506" y="360"/>
                    </a:cubicBezTo>
                    <a:cubicBezTo>
                      <a:pt x="1505" y="363"/>
                      <a:pt x="1502" y="365"/>
                      <a:pt x="1498" y="368"/>
                    </a:cubicBezTo>
                    <a:cubicBezTo>
                      <a:pt x="1494" y="371"/>
                      <a:pt x="1489" y="374"/>
                      <a:pt x="1485" y="380"/>
                    </a:cubicBezTo>
                    <a:cubicBezTo>
                      <a:pt x="1480" y="387"/>
                      <a:pt x="1473" y="390"/>
                      <a:pt x="1469" y="391"/>
                    </a:cubicBezTo>
                    <a:cubicBezTo>
                      <a:pt x="1468" y="392"/>
                      <a:pt x="1467" y="392"/>
                      <a:pt x="1467" y="392"/>
                    </a:cubicBezTo>
                    <a:cubicBezTo>
                      <a:pt x="1466" y="395"/>
                      <a:pt x="1462" y="395"/>
                      <a:pt x="1457" y="395"/>
                    </a:cubicBezTo>
                    <a:cubicBezTo>
                      <a:pt x="1457" y="395"/>
                      <a:pt x="1456" y="395"/>
                      <a:pt x="1456" y="395"/>
                    </a:cubicBezTo>
                    <a:cubicBezTo>
                      <a:pt x="1456" y="396"/>
                      <a:pt x="1456" y="396"/>
                      <a:pt x="1456" y="396"/>
                    </a:cubicBezTo>
                    <a:cubicBezTo>
                      <a:pt x="1456" y="399"/>
                      <a:pt x="1457" y="404"/>
                      <a:pt x="1452" y="408"/>
                    </a:cubicBezTo>
                    <a:cubicBezTo>
                      <a:pt x="1446" y="415"/>
                      <a:pt x="1442" y="424"/>
                      <a:pt x="1442" y="433"/>
                    </a:cubicBezTo>
                    <a:cubicBezTo>
                      <a:pt x="1443" y="443"/>
                      <a:pt x="1446" y="469"/>
                      <a:pt x="1448" y="474"/>
                    </a:cubicBezTo>
                    <a:cubicBezTo>
                      <a:pt x="1450" y="476"/>
                      <a:pt x="1450" y="481"/>
                      <a:pt x="1451" y="485"/>
                    </a:cubicBezTo>
                    <a:cubicBezTo>
                      <a:pt x="1451" y="488"/>
                      <a:pt x="1451" y="492"/>
                      <a:pt x="1452" y="492"/>
                    </a:cubicBezTo>
                    <a:cubicBezTo>
                      <a:pt x="1453" y="494"/>
                      <a:pt x="1454" y="497"/>
                      <a:pt x="1454" y="498"/>
                    </a:cubicBezTo>
                    <a:cubicBezTo>
                      <a:pt x="1454" y="499"/>
                      <a:pt x="1454" y="499"/>
                      <a:pt x="1454" y="500"/>
                    </a:cubicBezTo>
                    <a:cubicBezTo>
                      <a:pt x="1455" y="499"/>
                      <a:pt x="1457" y="497"/>
                      <a:pt x="1459" y="495"/>
                    </a:cubicBezTo>
                    <a:cubicBezTo>
                      <a:pt x="1460" y="493"/>
                      <a:pt x="1462" y="492"/>
                      <a:pt x="1464" y="490"/>
                    </a:cubicBezTo>
                    <a:cubicBezTo>
                      <a:pt x="1466" y="489"/>
                      <a:pt x="1466" y="488"/>
                      <a:pt x="1467" y="487"/>
                    </a:cubicBezTo>
                    <a:cubicBezTo>
                      <a:pt x="1467" y="486"/>
                      <a:pt x="1468" y="485"/>
                      <a:pt x="1469" y="484"/>
                    </a:cubicBezTo>
                    <a:cubicBezTo>
                      <a:pt x="1470" y="483"/>
                      <a:pt x="1471" y="479"/>
                      <a:pt x="1471" y="477"/>
                    </a:cubicBezTo>
                    <a:cubicBezTo>
                      <a:pt x="1471" y="475"/>
                      <a:pt x="1471" y="474"/>
                      <a:pt x="1471" y="473"/>
                    </a:cubicBezTo>
                    <a:cubicBezTo>
                      <a:pt x="1472" y="471"/>
                      <a:pt x="1474" y="470"/>
                      <a:pt x="1476" y="469"/>
                    </a:cubicBezTo>
                    <a:cubicBezTo>
                      <a:pt x="1477" y="469"/>
                      <a:pt x="1479" y="468"/>
                      <a:pt x="1479" y="467"/>
                    </a:cubicBezTo>
                    <a:cubicBezTo>
                      <a:pt x="1481" y="465"/>
                      <a:pt x="1484" y="465"/>
                      <a:pt x="1486" y="465"/>
                    </a:cubicBezTo>
                    <a:cubicBezTo>
                      <a:pt x="1487" y="465"/>
                      <a:pt x="1487" y="465"/>
                      <a:pt x="1488" y="465"/>
                    </a:cubicBezTo>
                    <a:cubicBezTo>
                      <a:pt x="1488" y="464"/>
                      <a:pt x="1487" y="462"/>
                      <a:pt x="1487" y="460"/>
                    </a:cubicBezTo>
                    <a:cubicBezTo>
                      <a:pt x="1487" y="459"/>
                      <a:pt x="1486" y="459"/>
                      <a:pt x="1486" y="458"/>
                    </a:cubicBezTo>
                    <a:cubicBezTo>
                      <a:pt x="1485" y="454"/>
                      <a:pt x="1490" y="450"/>
                      <a:pt x="1495" y="447"/>
                    </a:cubicBezTo>
                    <a:cubicBezTo>
                      <a:pt x="1496" y="446"/>
                      <a:pt x="1497" y="446"/>
                      <a:pt x="1498" y="445"/>
                    </a:cubicBezTo>
                    <a:cubicBezTo>
                      <a:pt x="1500" y="444"/>
                      <a:pt x="1502" y="444"/>
                      <a:pt x="1505" y="444"/>
                    </a:cubicBezTo>
                    <a:cubicBezTo>
                      <a:pt x="1506" y="444"/>
                      <a:pt x="1507" y="445"/>
                      <a:pt x="1508" y="445"/>
                    </a:cubicBezTo>
                    <a:cubicBezTo>
                      <a:pt x="1509" y="445"/>
                      <a:pt x="1510" y="444"/>
                      <a:pt x="1511" y="443"/>
                    </a:cubicBezTo>
                    <a:cubicBezTo>
                      <a:pt x="1513" y="441"/>
                      <a:pt x="1512" y="439"/>
                      <a:pt x="1509" y="436"/>
                    </a:cubicBezTo>
                    <a:cubicBezTo>
                      <a:pt x="1509" y="435"/>
                      <a:pt x="1509" y="435"/>
                      <a:pt x="1509" y="435"/>
                    </a:cubicBezTo>
                    <a:cubicBezTo>
                      <a:pt x="1508" y="434"/>
                      <a:pt x="1508" y="432"/>
                      <a:pt x="1509" y="430"/>
                    </a:cubicBezTo>
                    <a:cubicBezTo>
                      <a:pt x="1510" y="426"/>
                      <a:pt x="1514" y="419"/>
                      <a:pt x="1518" y="418"/>
                    </a:cubicBezTo>
                    <a:cubicBezTo>
                      <a:pt x="1520" y="417"/>
                      <a:pt x="1522" y="418"/>
                      <a:pt x="1523" y="418"/>
                    </a:cubicBezTo>
                    <a:cubicBezTo>
                      <a:pt x="1523" y="418"/>
                      <a:pt x="1524" y="419"/>
                      <a:pt x="1524" y="419"/>
                    </a:cubicBezTo>
                    <a:cubicBezTo>
                      <a:pt x="1524" y="419"/>
                      <a:pt x="1525" y="419"/>
                      <a:pt x="1526" y="418"/>
                    </a:cubicBezTo>
                    <a:cubicBezTo>
                      <a:pt x="1526" y="418"/>
                      <a:pt x="1526" y="417"/>
                      <a:pt x="1526" y="417"/>
                    </a:cubicBezTo>
                    <a:cubicBezTo>
                      <a:pt x="1525" y="416"/>
                      <a:pt x="1523" y="414"/>
                      <a:pt x="1522" y="414"/>
                    </a:cubicBezTo>
                    <a:cubicBezTo>
                      <a:pt x="1521" y="414"/>
                      <a:pt x="1519" y="414"/>
                      <a:pt x="1518" y="411"/>
                    </a:cubicBezTo>
                    <a:cubicBezTo>
                      <a:pt x="1517" y="408"/>
                      <a:pt x="1518" y="401"/>
                      <a:pt x="1523" y="398"/>
                    </a:cubicBezTo>
                    <a:cubicBezTo>
                      <a:pt x="1524" y="397"/>
                      <a:pt x="1525" y="396"/>
                      <a:pt x="1525" y="396"/>
                    </a:cubicBezTo>
                    <a:cubicBezTo>
                      <a:pt x="1524" y="396"/>
                      <a:pt x="1524" y="395"/>
                      <a:pt x="1523" y="395"/>
                    </a:cubicBezTo>
                    <a:cubicBezTo>
                      <a:pt x="1522" y="395"/>
                      <a:pt x="1521" y="395"/>
                      <a:pt x="1520" y="395"/>
                    </a:cubicBezTo>
                    <a:cubicBezTo>
                      <a:pt x="1519" y="395"/>
                      <a:pt x="1518" y="396"/>
                      <a:pt x="1517" y="396"/>
                    </a:cubicBezTo>
                    <a:cubicBezTo>
                      <a:pt x="1517" y="396"/>
                      <a:pt x="1517" y="396"/>
                      <a:pt x="1517" y="396"/>
                    </a:cubicBezTo>
                    <a:cubicBezTo>
                      <a:pt x="1515" y="396"/>
                      <a:pt x="1513" y="395"/>
                      <a:pt x="1512" y="393"/>
                    </a:cubicBezTo>
                    <a:cubicBezTo>
                      <a:pt x="1511" y="390"/>
                      <a:pt x="1510" y="385"/>
                      <a:pt x="1514" y="381"/>
                    </a:cubicBezTo>
                    <a:cubicBezTo>
                      <a:pt x="1516" y="378"/>
                      <a:pt x="1518" y="377"/>
                      <a:pt x="1520" y="375"/>
                    </a:cubicBezTo>
                    <a:cubicBezTo>
                      <a:pt x="1522" y="374"/>
                      <a:pt x="1522" y="373"/>
                      <a:pt x="1523" y="372"/>
                    </a:cubicBezTo>
                    <a:cubicBezTo>
                      <a:pt x="1524" y="368"/>
                      <a:pt x="1527" y="363"/>
                      <a:pt x="1530" y="360"/>
                    </a:cubicBezTo>
                    <a:cubicBezTo>
                      <a:pt x="1530" y="358"/>
                      <a:pt x="1531" y="358"/>
                      <a:pt x="1532" y="357"/>
                    </a:cubicBezTo>
                    <a:cubicBezTo>
                      <a:pt x="1532" y="355"/>
                      <a:pt x="1534" y="355"/>
                      <a:pt x="1536" y="355"/>
                    </a:cubicBezTo>
                    <a:cubicBezTo>
                      <a:pt x="1537" y="355"/>
                      <a:pt x="1539" y="355"/>
                      <a:pt x="1540" y="355"/>
                    </a:cubicBezTo>
                    <a:cubicBezTo>
                      <a:pt x="1541" y="355"/>
                      <a:pt x="1542" y="355"/>
                      <a:pt x="1542" y="355"/>
                    </a:cubicBezTo>
                    <a:cubicBezTo>
                      <a:pt x="1543" y="355"/>
                      <a:pt x="1543" y="355"/>
                      <a:pt x="1543" y="355"/>
                    </a:cubicBezTo>
                    <a:cubicBezTo>
                      <a:pt x="1545" y="355"/>
                      <a:pt x="1546" y="357"/>
                      <a:pt x="1546" y="358"/>
                    </a:cubicBezTo>
                    <a:cubicBezTo>
                      <a:pt x="1547" y="357"/>
                      <a:pt x="1548" y="356"/>
                      <a:pt x="1549" y="354"/>
                    </a:cubicBezTo>
                    <a:cubicBezTo>
                      <a:pt x="1552" y="351"/>
                      <a:pt x="1555" y="347"/>
                      <a:pt x="1559" y="347"/>
                    </a:cubicBezTo>
                    <a:cubicBezTo>
                      <a:pt x="1560" y="347"/>
                      <a:pt x="1561" y="347"/>
                      <a:pt x="1562" y="348"/>
                    </a:cubicBezTo>
                    <a:cubicBezTo>
                      <a:pt x="1563" y="349"/>
                      <a:pt x="1563" y="352"/>
                      <a:pt x="1563" y="354"/>
                    </a:cubicBezTo>
                    <a:cubicBezTo>
                      <a:pt x="1563" y="355"/>
                      <a:pt x="1563" y="356"/>
                      <a:pt x="1563" y="357"/>
                    </a:cubicBezTo>
                    <a:cubicBezTo>
                      <a:pt x="1563" y="357"/>
                      <a:pt x="1564" y="356"/>
                      <a:pt x="1564" y="356"/>
                    </a:cubicBezTo>
                    <a:cubicBezTo>
                      <a:pt x="1566" y="355"/>
                      <a:pt x="1568" y="353"/>
                      <a:pt x="1570" y="351"/>
                    </a:cubicBezTo>
                    <a:cubicBezTo>
                      <a:pt x="1576" y="347"/>
                      <a:pt x="1585" y="347"/>
                      <a:pt x="1589" y="347"/>
                    </a:cubicBezTo>
                    <a:cubicBezTo>
                      <a:pt x="1594" y="347"/>
                      <a:pt x="1598" y="347"/>
                      <a:pt x="1601" y="348"/>
                    </a:cubicBezTo>
                    <a:cubicBezTo>
                      <a:pt x="1603" y="350"/>
                      <a:pt x="1605" y="352"/>
                      <a:pt x="1606" y="354"/>
                    </a:cubicBezTo>
                    <a:cubicBezTo>
                      <a:pt x="1607" y="354"/>
                      <a:pt x="1607" y="355"/>
                      <a:pt x="1608" y="355"/>
                    </a:cubicBezTo>
                    <a:cubicBezTo>
                      <a:pt x="1608" y="355"/>
                      <a:pt x="1608" y="355"/>
                      <a:pt x="1608" y="354"/>
                    </a:cubicBezTo>
                    <a:cubicBezTo>
                      <a:pt x="1609" y="352"/>
                      <a:pt x="1609" y="350"/>
                      <a:pt x="1612" y="349"/>
                    </a:cubicBezTo>
                    <a:cubicBezTo>
                      <a:pt x="1616" y="348"/>
                      <a:pt x="1622" y="344"/>
                      <a:pt x="1628" y="340"/>
                    </a:cubicBezTo>
                    <a:cubicBezTo>
                      <a:pt x="1630" y="338"/>
                      <a:pt x="1632" y="338"/>
                      <a:pt x="1633" y="337"/>
                    </a:cubicBezTo>
                    <a:cubicBezTo>
                      <a:pt x="1633" y="337"/>
                      <a:pt x="1633" y="337"/>
                      <a:pt x="1634" y="336"/>
                    </a:cubicBezTo>
                    <a:cubicBezTo>
                      <a:pt x="1636" y="333"/>
                      <a:pt x="1638" y="333"/>
                      <a:pt x="1639" y="333"/>
                    </a:cubicBezTo>
                    <a:cubicBezTo>
                      <a:pt x="1640" y="332"/>
                      <a:pt x="1640" y="332"/>
                      <a:pt x="1640" y="332"/>
                    </a:cubicBezTo>
                    <a:cubicBezTo>
                      <a:pt x="1642" y="328"/>
                      <a:pt x="1652" y="324"/>
                      <a:pt x="1661" y="322"/>
                    </a:cubicBezTo>
                    <a:cubicBezTo>
                      <a:pt x="1670" y="320"/>
                      <a:pt x="1681" y="315"/>
                      <a:pt x="1683" y="313"/>
                    </a:cubicBezTo>
                    <a:cubicBezTo>
                      <a:pt x="1683" y="312"/>
                      <a:pt x="1683" y="311"/>
                      <a:pt x="1683" y="310"/>
                    </a:cubicBezTo>
                    <a:cubicBezTo>
                      <a:pt x="1684" y="309"/>
                      <a:pt x="1686" y="309"/>
                      <a:pt x="1687" y="309"/>
                    </a:cubicBezTo>
                    <a:cubicBezTo>
                      <a:pt x="1689" y="309"/>
                      <a:pt x="1691" y="310"/>
                      <a:pt x="1691" y="311"/>
                    </a:cubicBezTo>
                    <a:cubicBezTo>
                      <a:pt x="1691" y="311"/>
                      <a:pt x="1693" y="311"/>
                      <a:pt x="1694" y="312"/>
                    </a:cubicBezTo>
                    <a:cubicBezTo>
                      <a:pt x="1696" y="312"/>
                      <a:pt x="1698" y="312"/>
                      <a:pt x="1700" y="312"/>
                    </a:cubicBezTo>
                    <a:cubicBezTo>
                      <a:pt x="1701" y="313"/>
                      <a:pt x="1702" y="313"/>
                      <a:pt x="1703" y="313"/>
                    </a:cubicBezTo>
                    <a:cubicBezTo>
                      <a:pt x="1704" y="314"/>
                      <a:pt x="1705" y="314"/>
                      <a:pt x="1706" y="314"/>
                    </a:cubicBezTo>
                    <a:cubicBezTo>
                      <a:pt x="1707" y="314"/>
                      <a:pt x="1708" y="314"/>
                      <a:pt x="1710" y="312"/>
                    </a:cubicBezTo>
                    <a:cubicBezTo>
                      <a:pt x="1712" y="310"/>
                      <a:pt x="1712" y="310"/>
                      <a:pt x="1711" y="308"/>
                    </a:cubicBezTo>
                    <a:cubicBezTo>
                      <a:pt x="1710" y="307"/>
                      <a:pt x="1709" y="306"/>
                      <a:pt x="1709" y="304"/>
                    </a:cubicBezTo>
                    <a:cubicBezTo>
                      <a:pt x="1709" y="303"/>
                      <a:pt x="1708" y="302"/>
                      <a:pt x="1707" y="301"/>
                    </a:cubicBezTo>
                    <a:cubicBezTo>
                      <a:pt x="1704" y="299"/>
                      <a:pt x="1702" y="296"/>
                      <a:pt x="1703" y="293"/>
                    </a:cubicBezTo>
                    <a:cubicBezTo>
                      <a:pt x="1703" y="291"/>
                      <a:pt x="1700" y="286"/>
                      <a:pt x="1698" y="285"/>
                    </a:cubicBezTo>
                    <a:cubicBezTo>
                      <a:pt x="1696" y="286"/>
                      <a:pt x="1693" y="285"/>
                      <a:pt x="1691" y="283"/>
                    </a:cubicBezTo>
                    <a:cubicBezTo>
                      <a:pt x="1689" y="282"/>
                      <a:pt x="1688" y="280"/>
                      <a:pt x="1688" y="279"/>
                    </a:cubicBezTo>
                    <a:cubicBezTo>
                      <a:pt x="1688" y="277"/>
                      <a:pt x="1688" y="277"/>
                      <a:pt x="1688" y="276"/>
                    </a:cubicBezTo>
                    <a:cubicBezTo>
                      <a:pt x="1688" y="276"/>
                      <a:pt x="1688" y="276"/>
                      <a:pt x="1688" y="276"/>
                    </a:cubicBezTo>
                    <a:cubicBezTo>
                      <a:pt x="1687" y="277"/>
                      <a:pt x="1685" y="278"/>
                      <a:pt x="1683" y="278"/>
                    </a:cubicBezTo>
                    <a:cubicBezTo>
                      <a:pt x="1679" y="278"/>
                      <a:pt x="1676" y="276"/>
                      <a:pt x="1676" y="273"/>
                    </a:cubicBezTo>
                    <a:cubicBezTo>
                      <a:pt x="1675" y="272"/>
                      <a:pt x="1675" y="271"/>
                      <a:pt x="1676" y="270"/>
                    </a:cubicBezTo>
                    <a:cubicBezTo>
                      <a:pt x="1677" y="268"/>
                      <a:pt x="1681" y="267"/>
                      <a:pt x="1684" y="267"/>
                    </a:cubicBezTo>
                    <a:cubicBezTo>
                      <a:pt x="1686" y="267"/>
                      <a:pt x="1688" y="267"/>
                      <a:pt x="1689" y="268"/>
                    </a:cubicBezTo>
                    <a:cubicBezTo>
                      <a:pt x="1693" y="269"/>
                      <a:pt x="1694" y="271"/>
                      <a:pt x="1695" y="272"/>
                    </a:cubicBezTo>
                    <a:cubicBezTo>
                      <a:pt x="1695" y="273"/>
                      <a:pt x="1695" y="273"/>
                      <a:pt x="1696" y="273"/>
                    </a:cubicBezTo>
                    <a:cubicBezTo>
                      <a:pt x="1696" y="274"/>
                      <a:pt x="1697" y="274"/>
                      <a:pt x="1699" y="274"/>
                    </a:cubicBezTo>
                    <a:cubicBezTo>
                      <a:pt x="1702" y="274"/>
                      <a:pt x="1705" y="273"/>
                      <a:pt x="1707" y="272"/>
                    </a:cubicBezTo>
                    <a:cubicBezTo>
                      <a:pt x="1707" y="272"/>
                      <a:pt x="1709" y="271"/>
                      <a:pt x="1710" y="271"/>
                    </a:cubicBezTo>
                    <a:cubicBezTo>
                      <a:pt x="1713" y="270"/>
                      <a:pt x="1720" y="267"/>
                      <a:pt x="1721" y="266"/>
                    </a:cubicBezTo>
                    <a:cubicBezTo>
                      <a:pt x="1721" y="265"/>
                      <a:pt x="1721" y="264"/>
                      <a:pt x="1721" y="264"/>
                    </a:cubicBezTo>
                    <a:cubicBezTo>
                      <a:pt x="1722" y="262"/>
                      <a:pt x="1722" y="260"/>
                      <a:pt x="1725" y="259"/>
                    </a:cubicBezTo>
                    <a:cubicBezTo>
                      <a:pt x="1725" y="259"/>
                      <a:pt x="1725" y="259"/>
                      <a:pt x="1725" y="259"/>
                    </a:cubicBezTo>
                    <a:cubicBezTo>
                      <a:pt x="1725" y="258"/>
                      <a:pt x="1724" y="257"/>
                      <a:pt x="1723" y="256"/>
                    </a:cubicBezTo>
                    <a:cubicBezTo>
                      <a:pt x="1720" y="255"/>
                      <a:pt x="1719" y="252"/>
                      <a:pt x="1720" y="250"/>
                    </a:cubicBezTo>
                    <a:cubicBezTo>
                      <a:pt x="1720" y="248"/>
                      <a:pt x="1722" y="247"/>
                      <a:pt x="1724" y="247"/>
                    </a:cubicBezTo>
                    <a:cubicBezTo>
                      <a:pt x="1725" y="247"/>
                      <a:pt x="1725" y="247"/>
                      <a:pt x="1725" y="246"/>
                    </a:cubicBezTo>
                    <a:cubicBezTo>
                      <a:pt x="1726" y="245"/>
                      <a:pt x="1726" y="243"/>
                      <a:pt x="1728" y="243"/>
                    </a:cubicBezTo>
                    <a:cubicBezTo>
                      <a:pt x="1729" y="243"/>
                      <a:pt x="1729" y="243"/>
                      <a:pt x="1729" y="243"/>
                    </a:cubicBezTo>
                    <a:cubicBezTo>
                      <a:pt x="1730" y="243"/>
                      <a:pt x="1730" y="243"/>
                      <a:pt x="1731" y="243"/>
                    </a:cubicBezTo>
                    <a:cubicBezTo>
                      <a:pt x="1731" y="243"/>
                      <a:pt x="1731" y="243"/>
                      <a:pt x="1732" y="243"/>
                    </a:cubicBezTo>
                    <a:cubicBezTo>
                      <a:pt x="1732" y="243"/>
                      <a:pt x="1733" y="243"/>
                      <a:pt x="1734" y="243"/>
                    </a:cubicBezTo>
                    <a:cubicBezTo>
                      <a:pt x="1735" y="242"/>
                      <a:pt x="1735" y="242"/>
                      <a:pt x="1736" y="242"/>
                    </a:cubicBezTo>
                    <a:cubicBezTo>
                      <a:pt x="1737" y="242"/>
                      <a:pt x="1737" y="242"/>
                      <a:pt x="1737" y="242"/>
                    </a:cubicBezTo>
                    <a:cubicBezTo>
                      <a:pt x="1738" y="243"/>
                      <a:pt x="1738" y="243"/>
                      <a:pt x="1738" y="243"/>
                    </a:cubicBezTo>
                    <a:cubicBezTo>
                      <a:pt x="1739" y="245"/>
                      <a:pt x="1738" y="247"/>
                      <a:pt x="1736" y="249"/>
                    </a:cubicBezTo>
                    <a:cubicBezTo>
                      <a:pt x="1736" y="250"/>
                      <a:pt x="1735" y="251"/>
                      <a:pt x="1735" y="252"/>
                    </a:cubicBezTo>
                    <a:cubicBezTo>
                      <a:pt x="1735" y="252"/>
                      <a:pt x="1735" y="253"/>
                      <a:pt x="1737" y="255"/>
                    </a:cubicBezTo>
                    <a:cubicBezTo>
                      <a:pt x="1738" y="256"/>
                      <a:pt x="1738" y="256"/>
                      <a:pt x="1739" y="257"/>
                    </a:cubicBezTo>
                    <a:cubicBezTo>
                      <a:pt x="1739" y="258"/>
                      <a:pt x="1741" y="258"/>
                      <a:pt x="1742" y="258"/>
                    </a:cubicBezTo>
                    <a:cubicBezTo>
                      <a:pt x="1745" y="258"/>
                      <a:pt x="1746" y="258"/>
                      <a:pt x="1748" y="257"/>
                    </a:cubicBezTo>
                    <a:cubicBezTo>
                      <a:pt x="1749" y="256"/>
                      <a:pt x="1750" y="256"/>
                      <a:pt x="1752" y="256"/>
                    </a:cubicBezTo>
                    <a:cubicBezTo>
                      <a:pt x="1757" y="256"/>
                      <a:pt x="1767" y="260"/>
                      <a:pt x="1768" y="264"/>
                    </a:cubicBezTo>
                    <a:cubicBezTo>
                      <a:pt x="1769" y="266"/>
                      <a:pt x="1770" y="270"/>
                      <a:pt x="1775" y="272"/>
                    </a:cubicBezTo>
                    <a:cubicBezTo>
                      <a:pt x="1778" y="273"/>
                      <a:pt x="1780" y="274"/>
                      <a:pt x="1782" y="274"/>
                    </a:cubicBezTo>
                    <a:cubicBezTo>
                      <a:pt x="1784" y="275"/>
                      <a:pt x="1786" y="275"/>
                      <a:pt x="1787" y="277"/>
                    </a:cubicBezTo>
                    <a:cubicBezTo>
                      <a:pt x="1788" y="279"/>
                      <a:pt x="1789" y="279"/>
                      <a:pt x="1790" y="279"/>
                    </a:cubicBezTo>
                    <a:cubicBezTo>
                      <a:pt x="1790" y="279"/>
                      <a:pt x="1791" y="279"/>
                      <a:pt x="1791" y="279"/>
                    </a:cubicBezTo>
                    <a:cubicBezTo>
                      <a:pt x="1793" y="279"/>
                      <a:pt x="1795" y="280"/>
                      <a:pt x="1796" y="280"/>
                    </a:cubicBezTo>
                    <a:cubicBezTo>
                      <a:pt x="1796" y="280"/>
                      <a:pt x="1797" y="281"/>
                      <a:pt x="1797" y="281"/>
                    </a:cubicBezTo>
                    <a:cubicBezTo>
                      <a:pt x="1799" y="279"/>
                      <a:pt x="1800" y="279"/>
                      <a:pt x="1802" y="279"/>
                    </a:cubicBezTo>
                    <a:cubicBezTo>
                      <a:pt x="1802" y="280"/>
                      <a:pt x="1802" y="280"/>
                      <a:pt x="1802" y="280"/>
                    </a:cubicBezTo>
                    <a:cubicBezTo>
                      <a:pt x="1802" y="280"/>
                      <a:pt x="1802" y="280"/>
                      <a:pt x="1803" y="280"/>
                    </a:cubicBezTo>
                    <a:cubicBezTo>
                      <a:pt x="1802" y="279"/>
                      <a:pt x="1802" y="279"/>
                      <a:pt x="1801" y="279"/>
                    </a:cubicBezTo>
                    <a:cubicBezTo>
                      <a:pt x="1800" y="278"/>
                      <a:pt x="1798" y="277"/>
                      <a:pt x="1798" y="275"/>
                    </a:cubicBezTo>
                    <a:cubicBezTo>
                      <a:pt x="1797" y="275"/>
                      <a:pt x="1797" y="274"/>
                      <a:pt x="1798" y="273"/>
                    </a:cubicBezTo>
                    <a:cubicBezTo>
                      <a:pt x="1799" y="272"/>
                      <a:pt x="1800" y="272"/>
                      <a:pt x="1800" y="272"/>
                    </a:cubicBezTo>
                    <a:cubicBezTo>
                      <a:pt x="1802" y="272"/>
                      <a:pt x="1802" y="272"/>
                      <a:pt x="1803" y="273"/>
                    </a:cubicBezTo>
                    <a:cubicBezTo>
                      <a:pt x="1803" y="273"/>
                      <a:pt x="1804" y="273"/>
                      <a:pt x="1804" y="273"/>
                    </a:cubicBezTo>
                    <a:cubicBezTo>
                      <a:pt x="1804" y="273"/>
                      <a:pt x="1804" y="273"/>
                      <a:pt x="1804" y="273"/>
                    </a:cubicBezTo>
                    <a:cubicBezTo>
                      <a:pt x="1804" y="272"/>
                      <a:pt x="1803" y="270"/>
                      <a:pt x="1805" y="269"/>
                    </a:cubicBezTo>
                    <a:cubicBezTo>
                      <a:pt x="1805" y="267"/>
                      <a:pt x="1805" y="262"/>
                      <a:pt x="1804" y="261"/>
                    </a:cubicBezTo>
                    <a:cubicBezTo>
                      <a:pt x="1802" y="260"/>
                      <a:pt x="1802" y="259"/>
                      <a:pt x="1802" y="258"/>
                    </a:cubicBezTo>
                    <a:cubicBezTo>
                      <a:pt x="1802" y="255"/>
                      <a:pt x="1806" y="254"/>
                      <a:pt x="1809" y="256"/>
                    </a:cubicBezTo>
                    <a:cubicBezTo>
                      <a:pt x="1811" y="257"/>
                      <a:pt x="1813" y="258"/>
                      <a:pt x="1816" y="258"/>
                    </a:cubicBezTo>
                    <a:cubicBezTo>
                      <a:pt x="1815" y="258"/>
                      <a:pt x="1815" y="257"/>
                      <a:pt x="1815" y="256"/>
                    </a:cubicBezTo>
                    <a:cubicBezTo>
                      <a:pt x="1815" y="255"/>
                      <a:pt x="1817" y="254"/>
                      <a:pt x="1819" y="254"/>
                    </a:cubicBezTo>
                    <a:cubicBezTo>
                      <a:pt x="1820" y="254"/>
                      <a:pt x="1821" y="254"/>
                      <a:pt x="1822" y="255"/>
                    </a:cubicBezTo>
                    <a:cubicBezTo>
                      <a:pt x="1823" y="256"/>
                      <a:pt x="1824" y="256"/>
                      <a:pt x="1825" y="256"/>
                    </a:cubicBezTo>
                    <a:cubicBezTo>
                      <a:pt x="1825" y="254"/>
                      <a:pt x="1828" y="249"/>
                      <a:pt x="1831" y="249"/>
                    </a:cubicBezTo>
                    <a:cubicBezTo>
                      <a:pt x="1827" y="246"/>
                      <a:pt x="1818" y="241"/>
                      <a:pt x="1816" y="237"/>
                    </a:cubicBezTo>
                    <a:cubicBezTo>
                      <a:pt x="1814" y="235"/>
                      <a:pt x="1808" y="233"/>
                      <a:pt x="1804" y="233"/>
                    </a:cubicBezTo>
                    <a:cubicBezTo>
                      <a:pt x="1804" y="233"/>
                      <a:pt x="1804" y="233"/>
                      <a:pt x="1803" y="233"/>
                    </a:cubicBezTo>
                    <a:cubicBezTo>
                      <a:pt x="1803" y="234"/>
                      <a:pt x="1802" y="235"/>
                      <a:pt x="1801" y="235"/>
                    </a:cubicBezTo>
                    <a:cubicBezTo>
                      <a:pt x="1799" y="235"/>
                      <a:pt x="1796" y="233"/>
                      <a:pt x="1795" y="231"/>
                    </a:cubicBezTo>
                    <a:cubicBezTo>
                      <a:pt x="1794" y="230"/>
                      <a:pt x="1792" y="230"/>
                      <a:pt x="1788" y="230"/>
                    </a:cubicBezTo>
                    <a:cubicBezTo>
                      <a:pt x="1787" y="230"/>
                      <a:pt x="1785" y="230"/>
                      <a:pt x="1785" y="230"/>
                    </a:cubicBezTo>
                    <a:cubicBezTo>
                      <a:pt x="1785" y="230"/>
                      <a:pt x="1785" y="230"/>
                      <a:pt x="1785" y="230"/>
                    </a:cubicBezTo>
                    <a:cubicBezTo>
                      <a:pt x="1786" y="231"/>
                      <a:pt x="1788" y="232"/>
                      <a:pt x="1789" y="233"/>
                    </a:cubicBezTo>
                    <a:cubicBezTo>
                      <a:pt x="1791" y="236"/>
                      <a:pt x="1789" y="238"/>
                      <a:pt x="1788" y="239"/>
                    </a:cubicBezTo>
                    <a:cubicBezTo>
                      <a:pt x="1787" y="240"/>
                      <a:pt x="1787" y="241"/>
                      <a:pt x="1787" y="241"/>
                    </a:cubicBezTo>
                    <a:cubicBezTo>
                      <a:pt x="1788" y="242"/>
                      <a:pt x="1788" y="243"/>
                      <a:pt x="1787" y="244"/>
                    </a:cubicBezTo>
                    <a:cubicBezTo>
                      <a:pt x="1786" y="245"/>
                      <a:pt x="1786" y="245"/>
                      <a:pt x="1786" y="245"/>
                    </a:cubicBezTo>
                    <a:cubicBezTo>
                      <a:pt x="1785" y="245"/>
                      <a:pt x="1785" y="245"/>
                      <a:pt x="1785" y="245"/>
                    </a:cubicBezTo>
                    <a:cubicBezTo>
                      <a:pt x="1784" y="245"/>
                      <a:pt x="1782" y="244"/>
                      <a:pt x="1777" y="240"/>
                    </a:cubicBezTo>
                    <a:cubicBezTo>
                      <a:pt x="1776" y="240"/>
                      <a:pt x="1774" y="238"/>
                      <a:pt x="1776" y="227"/>
                    </a:cubicBezTo>
                    <a:cubicBezTo>
                      <a:pt x="1776" y="226"/>
                      <a:pt x="1775" y="226"/>
                      <a:pt x="1775" y="226"/>
                    </a:cubicBezTo>
                    <a:cubicBezTo>
                      <a:pt x="1774" y="225"/>
                      <a:pt x="1772" y="224"/>
                      <a:pt x="1771" y="221"/>
                    </a:cubicBezTo>
                    <a:cubicBezTo>
                      <a:pt x="1771" y="220"/>
                      <a:pt x="1763" y="215"/>
                      <a:pt x="1751" y="210"/>
                    </a:cubicBezTo>
                    <a:cubicBezTo>
                      <a:pt x="1749" y="209"/>
                      <a:pt x="1748" y="209"/>
                      <a:pt x="1746" y="208"/>
                    </a:cubicBezTo>
                    <a:cubicBezTo>
                      <a:pt x="1741" y="206"/>
                      <a:pt x="1735" y="204"/>
                      <a:pt x="1733" y="201"/>
                    </a:cubicBezTo>
                    <a:cubicBezTo>
                      <a:pt x="1733" y="200"/>
                      <a:pt x="1729" y="199"/>
                      <a:pt x="1727" y="198"/>
                    </a:cubicBezTo>
                    <a:cubicBezTo>
                      <a:pt x="1723" y="197"/>
                      <a:pt x="1718" y="196"/>
                      <a:pt x="1716" y="193"/>
                    </a:cubicBezTo>
                    <a:cubicBezTo>
                      <a:pt x="1712" y="189"/>
                      <a:pt x="1693" y="181"/>
                      <a:pt x="1685" y="181"/>
                    </a:cubicBezTo>
                    <a:cubicBezTo>
                      <a:pt x="1680" y="180"/>
                      <a:pt x="1678" y="178"/>
                      <a:pt x="1677" y="177"/>
                    </a:cubicBezTo>
                    <a:cubicBezTo>
                      <a:pt x="1676" y="176"/>
                      <a:pt x="1676" y="176"/>
                      <a:pt x="1676" y="176"/>
                    </a:cubicBezTo>
                    <a:cubicBezTo>
                      <a:pt x="1674" y="177"/>
                      <a:pt x="1673" y="177"/>
                      <a:pt x="1670" y="177"/>
                    </a:cubicBezTo>
                    <a:cubicBezTo>
                      <a:pt x="1663" y="177"/>
                      <a:pt x="1653" y="176"/>
                      <a:pt x="1648" y="175"/>
                    </a:cubicBezTo>
                    <a:cubicBezTo>
                      <a:pt x="1646" y="175"/>
                      <a:pt x="1645" y="176"/>
                      <a:pt x="1644" y="176"/>
                    </a:cubicBezTo>
                    <a:cubicBezTo>
                      <a:pt x="1642" y="177"/>
                      <a:pt x="1640" y="178"/>
                      <a:pt x="1638" y="177"/>
                    </a:cubicBezTo>
                    <a:cubicBezTo>
                      <a:pt x="1633" y="175"/>
                      <a:pt x="1620" y="170"/>
                      <a:pt x="1615" y="170"/>
                    </a:cubicBezTo>
                    <a:cubicBezTo>
                      <a:pt x="1614" y="170"/>
                      <a:pt x="1614" y="171"/>
                      <a:pt x="1614" y="171"/>
                    </a:cubicBezTo>
                    <a:cubicBezTo>
                      <a:pt x="1613" y="171"/>
                      <a:pt x="1613" y="172"/>
                      <a:pt x="1613" y="174"/>
                    </a:cubicBezTo>
                    <a:cubicBezTo>
                      <a:pt x="1612" y="175"/>
                      <a:pt x="1612" y="177"/>
                      <a:pt x="1610" y="178"/>
                    </a:cubicBezTo>
                    <a:cubicBezTo>
                      <a:pt x="1611" y="179"/>
                      <a:pt x="1612" y="180"/>
                      <a:pt x="1616" y="184"/>
                    </a:cubicBezTo>
                    <a:cubicBezTo>
                      <a:pt x="1618" y="186"/>
                      <a:pt x="1619" y="189"/>
                      <a:pt x="1619" y="191"/>
                    </a:cubicBezTo>
                    <a:cubicBezTo>
                      <a:pt x="1619" y="194"/>
                      <a:pt x="1616" y="196"/>
                      <a:pt x="1612" y="198"/>
                    </a:cubicBezTo>
                    <a:cubicBezTo>
                      <a:pt x="1611" y="199"/>
                      <a:pt x="1610" y="199"/>
                      <a:pt x="1608" y="199"/>
                    </a:cubicBezTo>
                    <a:cubicBezTo>
                      <a:pt x="1603" y="199"/>
                      <a:pt x="1597" y="195"/>
                      <a:pt x="1594" y="192"/>
                    </a:cubicBezTo>
                    <a:cubicBezTo>
                      <a:pt x="1593" y="190"/>
                      <a:pt x="1592" y="190"/>
                      <a:pt x="1590" y="189"/>
                    </a:cubicBezTo>
                    <a:cubicBezTo>
                      <a:pt x="1588" y="189"/>
                      <a:pt x="1584" y="188"/>
                      <a:pt x="1583" y="184"/>
                    </a:cubicBezTo>
                    <a:cubicBezTo>
                      <a:pt x="1582" y="181"/>
                      <a:pt x="1583" y="179"/>
                      <a:pt x="1583" y="178"/>
                    </a:cubicBezTo>
                    <a:cubicBezTo>
                      <a:pt x="1585" y="176"/>
                      <a:pt x="1589" y="176"/>
                      <a:pt x="1592" y="179"/>
                    </a:cubicBezTo>
                    <a:cubicBezTo>
                      <a:pt x="1593" y="180"/>
                      <a:pt x="1596" y="179"/>
                      <a:pt x="1597" y="177"/>
                    </a:cubicBezTo>
                    <a:cubicBezTo>
                      <a:pt x="1597" y="177"/>
                      <a:pt x="1597" y="177"/>
                      <a:pt x="1596" y="176"/>
                    </a:cubicBezTo>
                    <a:cubicBezTo>
                      <a:pt x="1595" y="175"/>
                      <a:pt x="1589" y="173"/>
                      <a:pt x="1585" y="173"/>
                    </a:cubicBezTo>
                    <a:cubicBezTo>
                      <a:pt x="1582" y="173"/>
                      <a:pt x="1581" y="175"/>
                      <a:pt x="1578" y="178"/>
                    </a:cubicBezTo>
                    <a:cubicBezTo>
                      <a:pt x="1577" y="180"/>
                      <a:pt x="1575" y="182"/>
                      <a:pt x="1572" y="183"/>
                    </a:cubicBezTo>
                    <a:cubicBezTo>
                      <a:pt x="1570" y="184"/>
                      <a:pt x="1568" y="185"/>
                      <a:pt x="1565" y="185"/>
                    </a:cubicBezTo>
                    <a:cubicBezTo>
                      <a:pt x="1557" y="185"/>
                      <a:pt x="1544" y="182"/>
                      <a:pt x="1542" y="180"/>
                    </a:cubicBezTo>
                    <a:cubicBezTo>
                      <a:pt x="1542" y="180"/>
                      <a:pt x="1540" y="180"/>
                      <a:pt x="1535" y="180"/>
                    </a:cubicBezTo>
                    <a:cubicBezTo>
                      <a:pt x="1526" y="180"/>
                      <a:pt x="1512" y="181"/>
                      <a:pt x="1510" y="182"/>
                    </a:cubicBezTo>
                    <a:cubicBezTo>
                      <a:pt x="1509" y="183"/>
                      <a:pt x="1509" y="186"/>
                      <a:pt x="1509" y="187"/>
                    </a:cubicBezTo>
                    <a:cubicBezTo>
                      <a:pt x="1509" y="190"/>
                      <a:pt x="1509" y="192"/>
                      <a:pt x="1507" y="193"/>
                    </a:cubicBezTo>
                    <a:cubicBezTo>
                      <a:pt x="1507" y="193"/>
                      <a:pt x="1507" y="193"/>
                      <a:pt x="1507" y="193"/>
                    </a:cubicBezTo>
                    <a:cubicBezTo>
                      <a:pt x="1506" y="193"/>
                      <a:pt x="1506" y="193"/>
                      <a:pt x="1506" y="193"/>
                    </a:cubicBezTo>
                    <a:cubicBezTo>
                      <a:pt x="1504" y="193"/>
                      <a:pt x="1503" y="191"/>
                      <a:pt x="1503" y="187"/>
                    </a:cubicBezTo>
                    <a:cubicBezTo>
                      <a:pt x="1502" y="184"/>
                      <a:pt x="1502" y="181"/>
                      <a:pt x="1502" y="180"/>
                    </a:cubicBezTo>
                    <a:cubicBezTo>
                      <a:pt x="1501" y="180"/>
                      <a:pt x="1499" y="179"/>
                      <a:pt x="1495" y="179"/>
                    </a:cubicBezTo>
                    <a:cubicBezTo>
                      <a:pt x="1490" y="179"/>
                      <a:pt x="1487" y="179"/>
                      <a:pt x="1486" y="177"/>
                    </a:cubicBezTo>
                    <a:cubicBezTo>
                      <a:pt x="1486" y="176"/>
                      <a:pt x="1486" y="175"/>
                      <a:pt x="1487" y="173"/>
                    </a:cubicBezTo>
                    <a:cubicBezTo>
                      <a:pt x="1488" y="173"/>
                      <a:pt x="1487" y="173"/>
                      <a:pt x="1487" y="172"/>
                    </a:cubicBezTo>
                    <a:cubicBezTo>
                      <a:pt x="1487" y="171"/>
                      <a:pt x="1486" y="168"/>
                      <a:pt x="1490" y="166"/>
                    </a:cubicBezTo>
                    <a:cubicBezTo>
                      <a:pt x="1490" y="164"/>
                      <a:pt x="1482" y="158"/>
                      <a:pt x="1472" y="153"/>
                    </a:cubicBezTo>
                    <a:cubicBezTo>
                      <a:pt x="1468" y="152"/>
                      <a:pt x="1462" y="151"/>
                      <a:pt x="1454" y="151"/>
                    </a:cubicBezTo>
                    <a:cubicBezTo>
                      <a:pt x="1445" y="151"/>
                      <a:pt x="1434" y="152"/>
                      <a:pt x="1430" y="154"/>
                    </a:cubicBezTo>
                    <a:cubicBezTo>
                      <a:pt x="1426" y="155"/>
                      <a:pt x="1419" y="155"/>
                      <a:pt x="1412" y="155"/>
                    </a:cubicBezTo>
                    <a:cubicBezTo>
                      <a:pt x="1407" y="155"/>
                      <a:pt x="1407" y="155"/>
                      <a:pt x="1407" y="155"/>
                    </a:cubicBezTo>
                    <a:cubicBezTo>
                      <a:pt x="1406" y="155"/>
                      <a:pt x="1405" y="155"/>
                      <a:pt x="1404" y="155"/>
                    </a:cubicBezTo>
                    <a:cubicBezTo>
                      <a:pt x="1403" y="155"/>
                      <a:pt x="1403" y="155"/>
                      <a:pt x="1403" y="155"/>
                    </a:cubicBezTo>
                    <a:cubicBezTo>
                      <a:pt x="1401" y="155"/>
                      <a:pt x="1400" y="155"/>
                      <a:pt x="1399" y="154"/>
                    </a:cubicBezTo>
                    <a:cubicBezTo>
                      <a:pt x="1398" y="153"/>
                      <a:pt x="1398" y="151"/>
                      <a:pt x="1399" y="150"/>
                    </a:cubicBezTo>
                    <a:cubicBezTo>
                      <a:pt x="1399" y="149"/>
                      <a:pt x="1399" y="149"/>
                      <a:pt x="1399" y="149"/>
                    </a:cubicBezTo>
                    <a:cubicBezTo>
                      <a:pt x="1398" y="147"/>
                      <a:pt x="1392" y="145"/>
                      <a:pt x="1389" y="145"/>
                    </a:cubicBezTo>
                    <a:cubicBezTo>
                      <a:pt x="1388" y="145"/>
                      <a:pt x="1388" y="145"/>
                      <a:pt x="1388" y="145"/>
                    </a:cubicBezTo>
                    <a:cubicBezTo>
                      <a:pt x="1387" y="146"/>
                      <a:pt x="1386" y="147"/>
                      <a:pt x="1385" y="147"/>
                    </a:cubicBezTo>
                    <a:cubicBezTo>
                      <a:pt x="1384" y="147"/>
                      <a:pt x="1382" y="146"/>
                      <a:pt x="1381" y="145"/>
                    </a:cubicBezTo>
                    <a:cubicBezTo>
                      <a:pt x="1381" y="144"/>
                      <a:pt x="1380" y="143"/>
                      <a:pt x="1380" y="142"/>
                    </a:cubicBezTo>
                    <a:cubicBezTo>
                      <a:pt x="1379" y="141"/>
                      <a:pt x="1373" y="139"/>
                      <a:pt x="1369" y="139"/>
                    </a:cubicBezTo>
                    <a:cubicBezTo>
                      <a:pt x="1369" y="139"/>
                      <a:pt x="1369" y="139"/>
                      <a:pt x="1368" y="139"/>
                    </a:cubicBezTo>
                    <a:cubicBezTo>
                      <a:pt x="1366" y="140"/>
                      <a:pt x="1364" y="139"/>
                      <a:pt x="1362" y="137"/>
                    </a:cubicBezTo>
                    <a:cubicBezTo>
                      <a:pt x="1362" y="136"/>
                      <a:pt x="1362" y="134"/>
                      <a:pt x="1362" y="133"/>
                    </a:cubicBezTo>
                    <a:cubicBezTo>
                      <a:pt x="1363" y="133"/>
                      <a:pt x="1364" y="131"/>
                      <a:pt x="1367" y="131"/>
                    </a:cubicBezTo>
                    <a:cubicBezTo>
                      <a:pt x="1367" y="131"/>
                      <a:pt x="1368" y="131"/>
                      <a:pt x="1369" y="131"/>
                    </a:cubicBezTo>
                    <a:cubicBezTo>
                      <a:pt x="1370" y="131"/>
                      <a:pt x="1370" y="131"/>
                      <a:pt x="1371" y="131"/>
                    </a:cubicBezTo>
                    <a:cubicBezTo>
                      <a:pt x="1374" y="131"/>
                      <a:pt x="1374" y="131"/>
                      <a:pt x="1375" y="131"/>
                    </a:cubicBezTo>
                    <a:cubicBezTo>
                      <a:pt x="1375" y="131"/>
                      <a:pt x="1375" y="131"/>
                      <a:pt x="1374" y="130"/>
                    </a:cubicBezTo>
                    <a:cubicBezTo>
                      <a:pt x="1372" y="127"/>
                      <a:pt x="1355" y="125"/>
                      <a:pt x="1343" y="125"/>
                    </a:cubicBezTo>
                    <a:cubicBezTo>
                      <a:pt x="1341" y="125"/>
                      <a:pt x="1340" y="125"/>
                      <a:pt x="1340" y="125"/>
                    </a:cubicBezTo>
                    <a:cubicBezTo>
                      <a:pt x="1340" y="125"/>
                      <a:pt x="1340" y="126"/>
                      <a:pt x="1340" y="126"/>
                    </a:cubicBezTo>
                    <a:cubicBezTo>
                      <a:pt x="1339" y="128"/>
                      <a:pt x="1338" y="132"/>
                      <a:pt x="1334" y="136"/>
                    </a:cubicBezTo>
                    <a:cubicBezTo>
                      <a:pt x="1331" y="139"/>
                      <a:pt x="1328" y="139"/>
                      <a:pt x="1326" y="139"/>
                    </a:cubicBezTo>
                    <a:cubicBezTo>
                      <a:pt x="1323" y="139"/>
                      <a:pt x="1321" y="138"/>
                      <a:pt x="1320" y="136"/>
                    </a:cubicBezTo>
                    <a:cubicBezTo>
                      <a:pt x="1319" y="135"/>
                      <a:pt x="1319" y="134"/>
                      <a:pt x="1319" y="133"/>
                    </a:cubicBezTo>
                    <a:cubicBezTo>
                      <a:pt x="1320" y="130"/>
                      <a:pt x="1322" y="129"/>
                      <a:pt x="1325" y="128"/>
                    </a:cubicBezTo>
                    <a:cubicBezTo>
                      <a:pt x="1325" y="128"/>
                      <a:pt x="1326" y="128"/>
                      <a:pt x="1327" y="128"/>
                    </a:cubicBezTo>
                    <a:cubicBezTo>
                      <a:pt x="1326" y="128"/>
                      <a:pt x="1324" y="128"/>
                      <a:pt x="1323" y="127"/>
                    </a:cubicBezTo>
                    <a:cubicBezTo>
                      <a:pt x="1320" y="127"/>
                      <a:pt x="1317" y="127"/>
                      <a:pt x="1315" y="125"/>
                    </a:cubicBezTo>
                    <a:cubicBezTo>
                      <a:pt x="1315" y="124"/>
                      <a:pt x="1314" y="122"/>
                      <a:pt x="1315" y="121"/>
                    </a:cubicBezTo>
                    <a:cubicBezTo>
                      <a:pt x="1316" y="120"/>
                      <a:pt x="1317" y="119"/>
                      <a:pt x="1319" y="119"/>
                    </a:cubicBezTo>
                    <a:cubicBezTo>
                      <a:pt x="1319" y="118"/>
                      <a:pt x="1319" y="118"/>
                      <a:pt x="1319" y="118"/>
                    </a:cubicBezTo>
                    <a:cubicBezTo>
                      <a:pt x="1311" y="117"/>
                      <a:pt x="1299" y="115"/>
                      <a:pt x="1293" y="115"/>
                    </a:cubicBezTo>
                    <a:cubicBezTo>
                      <a:pt x="1287" y="116"/>
                      <a:pt x="1283" y="114"/>
                      <a:pt x="1280" y="113"/>
                    </a:cubicBezTo>
                    <a:cubicBezTo>
                      <a:pt x="1278" y="112"/>
                      <a:pt x="1277" y="112"/>
                      <a:pt x="1275" y="112"/>
                    </a:cubicBezTo>
                    <a:cubicBezTo>
                      <a:pt x="1274" y="112"/>
                      <a:pt x="1274" y="112"/>
                      <a:pt x="1274" y="112"/>
                    </a:cubicBezTo>
                    <a:cubicBezTo>
                      <a:pt x="1274" y="112"/>
                      <a:pt x="1274" y="113"/>
                      <a:pt x="1275" y="114"/>
                    </a:cubicBezTo>
                    <a:cubicBezTo>
                      <a:pt x="1276" y="115"/>
                      <a:pt x="1276" y="116"/>
                      <a:pt x="1275" y="117"/>
                    </a:cubicBezTo>
                    <a:cubicBezTo>
                      <a:pt x="1274" y="120"/>
                      <a:pt x="1268" y="121"/>
                      <a:pt x="1266" y="121"/>
                    </a:cubicBezTo>
                    <a:cubicBezTo>
                      <a:pt x="1265" y="121"/>
                      <a:pt x="1264" y="121"/>
                      <a:pt x="1263" y="120"/>
                    </a:cubicBezTo>
                    <a:cubicBezTo>
                      <a:pt x="1259" y="120"/>
                      <a:pt x="1255" y="122"/>
                      <a:pt x="1254" y="123"/>
                    </a:cubicBezTo>
                    <a:cubicBezTo>
                      <a:pt x="1254" y="123"/>
                      <a:pt x="1254" y="124"/>
                      <a:pt x="1254" y="124"/>
                    </a:cubicBezTo>
                    <a:cubicBezTo>
                      <a:pt x="1255" y="125"/>
                      <a:pt x="1255" y="125"/>
                      <a:pt x="1255" y="125"/>
                    </a:cubicBezTo>
                    <a:cubicBezTo>
                      <a:pt x="1256" y="125"/>
                      <a:pt x="1257" y="125"/>
                      <a:pt x="1257" y="124"/>
                    </a:cubicBezTo>
                    <a:cubicBezTo>
                      <a:pt x="1259" y="124"/>
                      <a:pt x="1261" y="123"/>
                      <a:pt x="1263" y="124"/>
                    </a:cubicBezTo>
                    <a:cubicBezTo>
                      <a:pt x="1264" y="124"/>
                      <a:pt x="1264" y="125"/>
                      <a:pt x="1264" y="126"/>
                    </a:cubicBezTo>
                    <a:cubicBezTo>
                      <a:pt x="1264" y="128"/>
                      <a:pt x="1263" y="129"/>
                      <a:pt x="1261" y="130"/>
                    </a:cubicBezTo>
                    <a:cubicBezTo>
                      <a:pt x="1261" y="130"/>
                      <a:pt x="1261" y="130"/>
                      <a:pt x="1261" y="130"/>
                    </a:cubicBezTo>
                    <a:cubicBezTo>
                      <a:pt x="1264" y="133"/>
                      <a:pt x="1264" y="136"/>
                      <a:pt x="1264" y="138"/>
                    </a:cubicBezTo>
                    <a:cubicBezTo>
                      <a:pt x="1264" y="139"/>
                      <a:pt x="1264" y="139"/>
                      <a:pt x="1264" y="139"/>
                    </a:cubicBezTo>
                    <a:cubicBezTo>
                      <a:pt x="1264" y="140"/>
                      <a:pt x="1264" y="141"/>
                      <a:pt x="1263" y="141"/>
                    </a:cubicBezTo>
                    <a:cubicBezTo>
                      <a:pt x="1262" y="143"/>
                      <a:pt x="1259" y="143"/>
                      <a:pt x="1258" y="143"/>
                    </a:cubicBezTo>
                    <a:cubicBezTo>
                      <a:pt x="1255" y="143"/>
                      <a:pt x="1253" y="142"/>
                      <a:pt x="1252" y="141"/>
                    </a:cubicBezTo>
                    <a:cubicBezTo>
                      <a:pt x="1251" y="139"/>
                      <a:pt x="1249" y="140"/>
                      <a:pt x="1247" y="140"/>
                    </a:cubicBezTo>
                    <a:cubicBezTo>
                      <a:pt x="1246" y="140"/>
                      <a:pt x="1245" y="141"/>
                      <a:pt x="1244" y="141"/>
                    </a:cubicBezTo>
                    <a:cubicBezTo>
                      <a:pt x="1245" y="141"/>
                      <a:pt x="1246" y="142"/>
                      <a:pt x="1246" y="144"/>
                    </a:cubicBezTo>
                    <a:cubicBezTo>
                      <a:pt x="1246" y="145"/>
                      <a:pt x="1245" y="147"/>
                      <a:pt x="1239" y="148"/>
                    </a:cubicBezTo>
                    <a:cubicBezTo>
                      <a:pt x="1234" y="148"/>
                      <a:pt x="1233" y="145"/>
                      <a:pt x="1232" y="143"/>
                    </a:cubicBezTo>
                    <a:cubicBezTo>
                      <a:pt x="1231" y="143"/>
                      <a:pt x="1231" y="142"/>
                      <a:pt x="1231" y="142"/>
                    </a:cubicBezTo>
                    <a:cubicBezTo>
                      <a:pt x="1230" y="142"/>
                      <a:pt x="1230" y="142"/>
                      <a:pt x="1229" y="142"/>
                    </a:cubicBezTo>
                    <a:cubicBezTo>
                      <a:pt x="1227" y="142"/>
                      <a:pt x="1224" y="142"/>
                      <a:pt x="1221" y="141"/>
                    </a:cubicBezTo>
                    <a:cubicBezTo>
                      <a:pt x="1218" y="140"/>
                      <a:pt x="1215" y="139"/>
                      <a:pt x="1213" y="139"/>
                    </a:cubicBezTo>
                    <a:cubicBezTo>
                      <a:pt x="1211" y="139"/>
                      <a:pt x="1210" y="140"/>
                      <a:pt x="1208" y="141"/>
                    </a:cubicBezTo>
                    <a:cubicBezTo>
                      <a:pt x="1206" y="142"/>
                      <a:pt x="1204" y="143"/>
                      <a:pt x="1200" y="144"/>
                    </a:cubicBezTo>
                    <a:cubicBezTo>
                      <a:pt x="1194" y="144"/>
                      <a:pt x="1184" y="140"/>
                      <a:pt x="1181" y="136"/>
                    </a:cubicBezTo>
                    <a:cubicBezTo>
                      <a:pt x="1181" y="136"/>
                      <a:pt x="1180" y="134"/>
                      <a:pt x="1180" y="134"/>
                    </a:cubicBezTo>
                    <a:cubicBezTo>
                      <a:pt x="1180" y="134"/>
                      <a:pt x="1179" y="135"/>
                      <a:pt x="1178" y="136"/>
                    </a:cubicBezTo>
                    <a:cubicBezTo>
                      <a:pt x="1177" y="137"/>
                      <a:pt x="1176" y="139"/>
                      <a:pt x="1176" y="141"/>
                    </a:cubicBezTo>
                    <a:cubicBezTo>
                      <a:pt x="1175" y="145"/>
                      <a:pt x="1174" y="148"/>
                      <a:pt x="1171" y="148"/>
                    </a:cubicBezTo>
                    <a:cubicBezTo>
                      <a:pt x="1170" y="148"/>
                      <a:pt x="1169" y="150"/>
                      <a:pt x="1168" y="151"/>
                    </a:cubicBezTo>
                    <a:cubicBezTo>
                      <a:pt x="1167" y="154"/>
                      <a:pt x="1166" y="156"/>
                      <a:pt x="1164" y="157"/>
                    </a:cubicBezTo>
                    <a:cubicBezTo>
                      <a:pt x="1163" y="157"/>
                      <a:pt x="1163" y="157"/>
                      <a:pt x="1162" y="157"/>
                    </a:cubicBezTo>
                    <a:cubicBezTo>
                      <a:pt x="1160" y="157"/>
                      <a:pt x="1159" y="156"/>
                      <a:pt x="1159" y="156"/>
                    </a:cubicBezTo>
                    <a:cubicBezTo>
                      <a:pt x="1158" y="155"/>
                      <a:pt x="1157" y="155"/>
                      <a:pt x="1157" y="155"/>
                    </a:cubicBezTo>
                    <a:cubicBezTo>
                      <a:pt x="1156" y="155"/>
                      <a:pt x="1156" y="155"/>
                      <a:pt x="1156" y="155"/>
                    </a:cubicBezTo>
                    <a:cubicBezTo>
                      <a:pt x="1151" y="155"/>
                      <a:pt x="1138" y="142"/>
                      <a:pt x="1137" y="138"/>
                    </a:cubicBezTo>
                    <a:cubicBezTo>
                      <a:pt x="1137" y="136"/>
                      <a:pt x="1130" y="129"/>
                      <a:pt x="1128" y="128"/>
                    </a:cubicBezTo>
                    <a:cubicBezTo>
                      <a:pt x="1126" y="127"/>
                      <a:pt x="1127" y="125"/>
                      <a:pt x="1127" y="125"/>
                    </a:cubicBezTo>
                    <a:cubicBezTo>
                      <a:pt x="1127" y="124"/>
                      <a:pt x="1127" y="123"/>
                      <a:pt x="1130" y="123"/>
                    </a:cubicBezTo>
                    <a:cubicBezTo>
                      <a:pt x="1132" y="123"/>
                      <a:pt x="1134" y="124"/>
                      <a:pt x="1135" y="125"/>
                    </a:cubicBezTo>
                    <a:cubicBezTo>
                      <a:pt x="1137" y="126"/>
                      <a:pt x="1139" y="126"/>
                      <a:pt x="1141" y="125"/>
                    </a:cubicBezTo>
                    <a:cubicBezTo>
                      <a:pt x="1141" y="125"/>
                      <a:pt x="1141" y="124"/>
                      <a:pt x="1141" y="123"/>
                    </a:cubicBezTo>
                    <a:cubicBezTo>
                      <a:pt x="1141" y="122"/>
                      <a:pt x="1140" y="121"/>
                      <a:pt x="1139" y="121"/>
                    </a:cubicBezTo>
                    <a:cubicBezTo>
                      <a:pt x="1136" y="121"/>
                      <a:pt x="1135" y="119"/>
                      <a:pt x="1135" y="118"/>
                    </a:cubicBezTo>
                    <a:cubicBezTo>
                      <a:pt x="1135" y="116"/>
                      <a:pt x="1136" y="115"/>
                      <a:pt x="1137" y="114"/>
                    </a:cubicBezTo>
                    <a:cubicBezTo>
                      <a:pt x="1137" y="113"/>
                      <a:pt x="1136" y="113"/>
                      <a:pt x="1136" y="112"/>
                    </a:cubicBezTo>
                    <a:cubicBezTo>
                      <a:pt x="1135" y="110"/>
                      <a:pt x="1134" y="109"/>
                      <a:pt x="1134" y="107"/>
                    </a:cubicBezTo>
                    <a:cubicBezTo>
                      <a:pt x="1135" y="106"/>
                      <a:pt x="1135" y="106"/>
                      <a:pt x="1136" y="105"/>
                    </a:cubicBezTo>
                    <a:cubicBezTo>
                      <a:pt x="1135" y="105"/>
                      <a:pt x="1135" y="105"/>
                      <a:pt x="1134" y="105"/>
                    </a:cubicBezTo>
                    <a:cubicBezTo>
                      <a:pt x="1131" y="105"/>
                      <a:pt x="1126" y="102"/>
                      <a:pt x="1125" y="99"/>
                    </a:cubicBezTo>
                    <a:cubicBezTo>
                      <a:pt x="1124" y="99"/>
                      <a:pt x="1122" y="98"/>
                      <a:pt x="1118" y="98"/>
                    </a:cubicBezTo>
                    <a:cubicBezTo>
                      <a:pt x="1116" y="98"/>
                      <a:pt x="1115" y="98"/>
                      <a:pt x="1114" y="99"/>
                    </a:cubicBezTo>
                    <a:cubicBezTo>
                      <a:pt x="1114" y="99"/>
                      <a:pt x="1114" y="100"/>
                      <a:pt x="1113" y="100"/>
                    </a:cubicBezTo>
                    <a:cubicBezTo>
                      <a:pt x="1113" y="101"/>
                      <a:pt x="1112" y="102"/>
                      <a:pt x="1110" y="102"/>
                    </a:cubicBezTo>
                    <a:cubicBezTo>
                      <a:pt x="1109" y="102"/>
                      <a:pt x="1107" y="101"/>
                      <a:pt x="1106" y="100"/>
                    </a:cubicBezTo>
                    <a:cubicBezTo>
                      <a:pt x="1106" y="99"/>
                      <a:pt x="1106" y="99"/>
                      <a:pt x="1106" y="98"/>
                    </a:cubicBezTo>
                    <a:cubicBezTo>
                      <a:pt x="1105" y="98"/>
                      <a:pt x="1104" y="98"/>
                      <a:pt x="1103" y="98"/>
                    </a:cubicBezTo>
                    <a:cubicBezTo>
                      <a:pt x="1100" y="97"/>
                      <a:pt x="1097" y="97"/>
                      <a:pt x="1094" y="96"/>
                    </a:cubicBezTo>
                    <a:cubicBezTo>
                      <a:pt x="1089" y="95"/>
                      <a:pt x="1087" y="92"/>
                      <a:pt x="1086" y="90"/>
                    </a:cubicBezTo>
                    <a:cubicBezTo>
                      <a:pt x="1085" y="90"/>
                      <a:pt x="1085" y="89"/>
                      <a:pt x="1085" y="89"/>
                    </a:cubicBezTo>
                    <a:cubicBezTo>
                      <a:pt x="1085" y="89"/>
                      <a:pt x="1085" y="90"/>
                      <a:pt x="1085" y="90"/>
                    </a:cubicBezTo>
                    <a:cubicBezTo>
                      <a:pt x="1084" y="92"/>
                      <a:pt x="1083" y="94"/>
                      <a:pt x="1081" y="94"/>
                    </a:cubicBezTo>
                    <a:cubicBezTo>
                      <a:pt x="1080" y="94"/>
                      <a:pt x="1079" y="94"/>
                      <a:pt x="1079" y="94"/>
                    </a:cubicBezTo>
                    <a:cubicBezTo>
                      <a:pt x="1078" y="93"/>
                      <a:pt x="1076" y="94"/>
                      <a:pt x="1076" y="95"/>
                    </a:cubicBezTo>
                    <a:cubicBezTo>
                      <a:pt x="1075" y="95"/>
                      <a:pt x="1075" y="96"/>
                      <a:pt x="1076" y="97"/>
                    </a:cubicBezTo>
                    <a:cubicBezTo>
                      <a:pt x="1077" y="100"/>
                      <a:pt x="1077" y="102"/>
                      <a:pt x="1076" y="104"/>
                    </a:cubicBezTo>
                    <a:cubicBezTo>
                      <a:pt x="1076" y="105"/>
                      <a:pt x="1076" y="106"/>
                      <a:pt x="1076" y="107"/>
                    </a:cubicBezTo>
                    <a:cubicBezTo>
                      <a:pt x="1075" y="110"/>
                      <a:pt x="1073" y="111"/>
                      <a:pt x="1072" y="111"/>
                    </a:cubicBezTo>
                    <a:cubicBezTo>
                      <a:pt x="1071" y="111"/>
                      <a:pt x="1070" y="110"/>
                      <a:pt x="1068" y="110"/>
                    </a:cubicBezTo>
                    <a:cubicBezTo>
                      <a:pt x="1068" y="109"/>
                      <a:pt x="1067" y="109"/>
                      <a:pt x="1066" y="109"/>
                    </a:cubicBezTo>
                    <a:cubicBezTo>
                      <a:pt x="1065" y="108"/>
                      <a:pt x="1065" y="109"/>
                      <a:pt x="1064" y="109"/>
                    </a:cubicBezTo>
                    <a:cubicBezTo>
                      <a:pt x="1063" y="110"/>
                      <a:pt x="1061" y="111"/>
                      <a:pt x="1058" y="111"/>
                    </a:cubicBezTo>
                    <a:cubicBezTo>
                      <a:pt x="1056" y="111"/>
                      <a:pt x="1055" y="111"/>
                      <a:pt x="1053" y="110"/>
                    </a:cubicBezTo>
                    <a:cubicBezTo>
                      <a:pt x="1049" y="109"/>
                      <a:pt x="1046" y="109"/>
                      <a:pt x="1043" y="109"/>
                    </a:cubicBezTo>
                    <a:cubicBezTo>
                      <a:pt x="1041" y="109"/>
                      <a:pt x="1038" y="109"/>
                      <a:pt x="1036" y="106"/>
                    </a:cubicBezTo>
                    <a:cubicBezTo>
                      <a:pt x="1036" y="106"/>
                      <a:pt x="1036" y="105"/>
                      <a:pt x="1035" y="105"/>
                    </a:cubicBezTo>
                    <a:cubicBezTo>
                      <a:pt x="1035" y="108"/>
                      <a:pt x="1030" y="108"/>
                      <a:pt x="1029" y="108"/>
                    </a:cubicBezTo>
                    <a:cubicBezTo>
                      <a:pt x="1025" y="108"/>
                      <a:pt x="1017" y="107"/>
                      <a:pt x="1016" y="103"/>
                    </a:cubicBezTo>
                    <a:cubicBezTo>
                      <a:pt x="1015" y="100"/>
                      <a:pt x="1016" y="98"/>
                      <a:pt x="1018" y="97"/>
                    </a:cubicBezTo>
                    <a:cubicBezTo>
                      <a:pt x="1016" y="97"/>
                      <a:pt x="1014" y="97"/>
                      <a:pt x="1012" y="97"/>
                    </a:cubicBezTo>
                    <a:cubicBezTo>
                      <a:pt x="1008" y="97"/>
                      <a:pt x="1005" y="96"/>
                      <a:pt x="1001" y="95"/>
                    </a:cubicBezTo>
                    <a:cubicBezTo>
                      <a:pt x="998" y="94"/>
                      <a:pt x="995" y="94"/>
                      <a:pt x="991" y="94"/>
                    </a:cubicBezTo>
                    <a:cubicBezTo>
                      <a:pt x="988" y="94"/>
                      <a:pt x="988" y="94"/>
                      <a:pt x="988" y="94"/>
                    </a:cubicBezTo>
                    <a:cubicBezTo>
                      <a:pt x="981" y="95"/>
                      <a:pt x="967" y="96"/>
                      <a:pt x="964" y="97"/>
                    </a:cubicBezTo>
                    <a:cubicBezTo>
                      <a:pt x="964" y="97"/>
                      <a:pt x="964" y="98"/>
                      <a:pt x="964" y="98"/>
                    </a:cubicBezTo>
                    <a:cubicBezTo>
                      <a:pt x="965" y="99"/>
                      <a:pt x="965" y="101"/>
                      <a:pt x="964" y="102"/>
                    </a:cubicBezTo>
                    <a:cubicBezTo>
                      <a:pt x="964" y="103"/>
                      <a:pt x="963" y="103"/>
                      <a:pt x="962" y="104"/>
                    </a:cubicBezTo>
                    <a:cubicBezTo>
                      <a:pt x="961" y="104"/>
                      <a:pt x="961" y="104"/>
                      <a:pt x="961" y="104"/>
                    </a:cubicBezTo>
                    <a:cubicBezTo>
                      <a:pt x="960" y="104"/>
                      <a:pt x="959" y="103"/>
                      <a:pt x="958" y="102"/>
                    </a:cubicBezTo>
                    <a:cubicBezTo>
                      <a:pt x="957" y="101"/>
                      <a:pt x="957" y="98"/>
                      <a:pt x="957" y="95"/>
                    </a:cubicBezTo>
                    <a:cubicBezTo>
                      <a:pt x="958" y="94"/>
                      <a:pt x="958" y="92"/>
                      <a:pt x="958" y="91"/>
                    </a:cubicBezTo>
                    <a:cubicBezTo>
                      <a:pt x="957" y="90"/>
                      <a:pt x="957" y="90"/>
                      <a:pt x="956" y="89"/>
                    </a:cubicBezTo>
                    <a:cubicBezTo>
                      <a:pt x="956" y="90"/>
                      <a:pt x="956" y="91"/>
                      <a:pt x="955" y="91"/>
                    </a:cubicBezTo>
                    <a:cubicBezTo>
                      <a:pt x="953" y="94"/>
                      <a:pt x="948" y="94"/>
                      <a:pt x="947" y="94"/>
                    </a:cubicBezTo>
                    <a:cubicBezTo>
                      <a:pt x="946" y="94"/>
                      <a:pt x="943" y="94"/>
                      <a:pt x="941" y="92"/>
                    </a:cubicBezTo>
                    <a:cubicBezTo>
                      <a:pt x="937" y="89"/>
                      <a:pt x="934" y="87"/>
                      <a:pt x="929" y="86"/>
                    </a:cubicBezTo>
                    <a:cubicBezTo>
                      <a:pt x="928" y="86"/>
                      <a:pt x="928" y="86"/>
                      <a:pt x="927" y="86"/>
                    </a:cubicBezTo>
                    <a:cubicBezTo>
                      <a:pt x="923" y="86"/>
                      <a:pt x="919" y="89"/>
                      <a:pt x="918" y="90"/>
                    </a:cubicBezTo>
                    <a:cubicBezTo>
                      <a:pt x="919" y="91"/>
                      <a:pt x="920" y="91"/>
                      <a:pt x="921" y="91"/>
                    </a:cubicBezTo>
                    <a:cubicBezTo>
                      <a:pt x="923" y="91"/>
                      <a:pt x="925" y="91"/>
                      <a:pt x="925" y="93"/>
                    </a:cubicBezTo>
                    <a:cubicBezTo>
                      <a:pt x="925" y="94"/>
                      <a:pt x="925" y="95"/>
                      <a:pt x="925" y="95"/>
                    </a:cubicBezTo>
                    <a:cubicBezTo>
                      <a:pt x="924" y="97"/>
                      <a:pt x="921" y="97"/>
                      <a:pt x="916" y="98"/>
                    </a:cubicBezTo>
                    <a:cubicBezTo>
                      <a:pt x="915" y="98"/>
                      <a:pt x="912" y="98"/>
                      <a:pt x="911" y="98"/>
                    </a:cubicBezTo>
                    <a:cubicBezTo>
                      <a:pt x="909" y="103"/>
                      <a:pt x="893" y="105"/>
                      <a:pt x="893" y="105"/>
                    </a:cubicBezTo>
                    <a:cubicBezTo>
                      <a:pt x="890" y="106"/>
                      <a:pt x="890" y="106"/>
                      <a:pt x="890" y="106"/>
                    </a:cubicBezTo>
                    <a:cubicBezTo>
                      <a:pt x="881" y="107"/>
                      <a:pt x="879" y="107"/>
                      <a:pt x="875" y="111"/>
                    </a:cubicBezTo>
                    <a:cubicBezTo>
                      <a:pt x="874" y="112"/>
                      <a:pt x="873" y="112"/>
                      <a:pt x="872" y="112"/>
                    </a:cubicBezTo>
                    <a:cubicBezTo>
                      <a:pt x="870" y="112"/>
                      <a:pt x="870" y="112"/>
                      <a:pt x="870" y="112"/>
                    </a:cubicBezTo>
                    <a:cubicBezTo>
                      <a:pt x="870" y="111"/>
                      <a:pt x="870" y="111"/>
                      <a:pt x="870" y="111"/>
                    </a:cubicBezTo>
                    <a:cubicBezTo>
                      <a:pt x="868" y="108"/>
                      <a:pt x="874" y="101"/>
                      <a:pt x="875" y="100"/>
                    </a:cubicBezTo>
                    <a:cubicBezTo>
                      <a:pt x="878" y="97"/>
                      <a:pt x="880" y="97"/>
                      <a:pt x="882" y="96"/>
                    </a:cubicBezTo>
                    <a:cubicBezTo>
                      <a:pt x="884" y="96"/>
                      <a:pt x="885" y="95"/>
                      <a:pt x="886" y="95"/>
                    </a:cubicBezTo>
                    <a:cubicBezTo>
                      <a:pt x="888" y="91"/>
                      <a:pt x="891" y="91"/>
                      <a:pt x="896" y="90"/>
                    </a:cubicBezTo>
                    <a:cubicBezTo>
                      <a:pt x="897" y="90"/>
                      <a:pt x="898" y="90"/>
                      <a:pt x="899" y="90"/>
                    </a:cubicBezTo>
                    <a:cubicBezTo>
                      <a:pt x="902" y="89"/>
                      <a:pt x="903" y="88"/>
                      <a:pt x="905" y="87"/>
                    </a:cubicBezTo>
                    <a:cubicBezTo>
                      <a:pt x="905" y="86"/>
                      <a:pt x="906" y="85"/>
                      <a:pt x="908" y="84"/>
                    </a:cubicBezTo>
                    <a:cubicBezTo>
                      <a:pt x="909" y="84"/>
                      <a:pt x="909" y="84"/>
                      <a:pt x="909" y="84"/>
                    </a:cubicBezTo>
                    <a:cubicBezTo>
                      <a:pt x="911" y="83"/>
                      <a:pt x="918" y="80"/>
                      <a:pt x="918" y="78"/>
                    </a:cubicBezTo>
                    <a:cubicBezTo>
                      <a:pt x="920" y="74"/>
                      <a:pt x="936" y="69"/>
                      <a:pt x="939" y="69"/>
                    </a:cubicBezTo>
                    <a:cubicBezTo>
                      <a:pt x="940" y="69"/>
                      <a:pt x="941" y="67"/>
                      <a:pt x="941" y="66"/>
                    </a:cubicBezTo>
                    <a:cubicBezTo>
                      <a:pt x="942" y="65"/>
                      <a:pt x="943" y="63"/>
                      <a:pt x="945" y="63"/>
                    </a:cubicBezTo>
                    <a:cubicBezTo>
                      <a:pt x="946" y="63"/>
                      <a:pt x="949" y="62"/>
                      <a:pt x="958" y="58"/>
                    </a:cubicBezTo>
                    <a:cubicBezTo>
                      <a:pt x="960" y="57"/>
                      <a:pt x="961" y="54"/>
                      <a:pt x="962" y="53"/>
                    </a:cubicBezTo>
                    <a:cubicBezTo>
                      <a:pt x="961" y="53"/>
                      <a:pt x="961" y="53"/>
                      <a:pt x="961" y="53"/>
                    </a:cubicBezTo>
                    <a:cubicBezTo>
                      <a:pt x="959" y="52"/>
                      <a:pt x="957" y="51"/>
                      <a:pt x="957" y="49"/>
                    </a:cubicBezTo>
                    <a:cubicBezTo>
                      <a:pt x="957" y="48"/>
                      <a:pt x="957" y="48"/>
                      <a:pt x="957" y="47"/>
                    </a:cubicBezTo>
                    <a:cubicBezTo>
                      <a:pt x="958" y="46"/>
                      <a:pt x="959" y="46"/>
                      <a:pt x="960" y="46"/>
                    </a:cubicBezTo>
                    <a:cubicBezTo>
                      <a:pt x="961" y="46"/>
                      <a:pt x="962" y="46"/>
                      <a:pt x="964" y="45"/>
                    </a:cubicBezTo>
                    <a:cubicBezTo>
                      <a:pt x="964" y="45"/>
                      <a:pt x="964" y="45"/>
                      <a:pt x="963" y="44"/>
                    </a:cubicBezTo>
                    <a:cubicBezTo>
                      <a:pt x="963" y="44"/>
                      <a:pt x="963" y="44"/>
                      <a:pt x="962" y="44"/>
                    </a:cubicBezTo>
                    <a:cubicBezTo>
                      <a:pt x="962" y="44"/>
                      <a:pt x="961" y="44"/>
                      <a:pt x="961" y="44"/>
                    </a:cubicBezTo>
                    <a:cubicBezTo>
                      <a:pt x="960" y="44"/>
                      <a:pt x="960" y="44"/>
                      <a:pt x="960" y="44"/>
                    </a:cubicBezTo>
                    <a:cubicBezTo>
                      <a:pt x="959" y="43"/>
                      <a:pt x="959" y="43"/>
                      <a:pt x="959" y="43"/>
                    </a:cubicBezTo>
                    <a:cubicBezTo>
                      <a:pt x="958" y="42"/>
                      <a:pt x="959" y="41"/>
                      <a:pt x="959" y="40"/>
                    </a:cubicBezTo>
                    <a:cubicBezTo>
                      <a:pt x="959" y="39"/>
                      <a:pt x="960" y="38"/>
                      <a:pt x="959" y="38"/>
                    </a:cubicBezTo>
                    <a:cubicBezTo>
                      <a:pt x="959" y="37"/>
                      <a:pt x="957" y="37"/>
                      <a:pt x="956" y="38"/>
                    </a:cubicBezTo>
                    <a:cubicBezTo>
                      <a:pt x="956" y="38"/>
                      <a:pt x="955" y="38"/>
                      <a:pt x="954" y="38"/>
                    </a:cubicBezTo>
                    <a:cubicBezTo>
                      <a:pt x="953" y="38"/>
                      <a:pt x="952" y="38"/>
                      <a:pt x="952" y="37"/>
                    </a:cubicBezTo>
                    <a:cubicBezTo>
                      <a:pt x="951" y="37"/>
                      <a:pt x="951" y="36"/>
                      <a:pt x="951" y="35"/>
                    </a:cubicBezTo>
                    <a:cubicBezTo>
                      <a:pt x="951" y="31"/>
                      <a:pt x="951" y="28"/>
                      <a:pt x="949" y="27"/>
                    </a:cubicBezTo>
                    <a:cubicBezTo>
                      <a:pt x="950" y="27"/>
                      <a:pt x="949" y="28"/>
                      <a:pt x="948" y="28"/>
                    </a:cubicBezTo>
                    <a:cubicBezTo>
                      <a:pt x="947" y="28"/>
                      <a:pt x="946" y="29"/>
                      <a:pt x="944" y="29"/>
                    </a:cubicBezTo>
                    <a:cubicBezTo>
                      <a:pt x="942" y="29"/>
                      <a:pt x="941" y="29"/>
                      <a:pt x="940" y="28"/>
                    </a:cubicBezTo>
                    <a:cubicBezTo>
                      <a:pt x="937" y="26"/>
                      <a:pt x="930" y="24"/>
                      <a:pt x="926" y="24"/>
                    </a:cubicBezTo>
                    <a:cubicBezTo>
                      <a:pt x="926" y="24"/>
                      <a:pt x="926" y="24"/>
                      <a:pt x="926" y="24"/>
                    </a:cubicBezTo>
                    <a:cubicBezTo>
                      <a:pt x="925" y="25"/>
                      <a:pt x="924" y="25"/>
                      <a:pt x="921" y="24"/>
                    </a:cubicBezTo>
                    <a:cubicBezTo>
                      <a:pt x="921" y="24"/>
                      <a:pt x="919" y="23"/>
                      <a:pt x="919" y="23"/>
                    </a:cubicBezTo>
                    <a:cubicBezTo>
                      <a:pt x="918" y="24"/>
                      <a:pt x="917" y="25"/>
                      <a:pt x="911" y="25"/>
                    </a:cubicBezTo>
                    <a:cubicBezTo>
                      <a:pt x="909" y="25"/>
                      <a:pt x="905" y="24"/>
                      <a:pt x="903" y="24"/>
                    </a:cubicBezTo>
                    <a:cubicBezTo>
                      <a:pt x="901" y="23"/>
                      <a:pt x="899" y="25"/>
                      <a:pt x="899" y="26"/>
                    </a:cubicBezTo>
                    <a:cubicBezTo>
                      <a:pt x="898" y="30"/>
                      <a:pt x="892" y="30"/>
                      <a:pt x="890" y="30"/>
                    </a:cubicBezTo>
                    <a:cubicBezTo>
                      <a:pt x="887" y="30"/>
                      <a:pt x="883" y="30"/>
                      <a:pt x="882" y="29"/>
                    </a:cubicBezTo>
                    <a:cubicBezTo>
                      <a:pt x="881" y="29"/>
                      <a:pt x="881" y="29"/>
                      <a:pt x="881" y="29"/>
                    </a:cubicBezTo>
                    <a:cubicBezTo>
                      <a:pt x="880" y="28"/>
                      <a:pt x="880" y="28"/>
                      <a:pt x="880" y="28"/>
                    </a:cubicBezTo>
                    <a:cubicBezTo>
                      <a:pt x="880" y="26"/>
                      <a:pt x="881" y="24"/>
                      <a:pt x="885" y="20"/>
                    </a:cubicBezTo>
                    <a:cubicBezTo>
                      <a:pt x="886" y="20"/>
                      <a:pt x="886" y="19"/>
                      <a:pt x="887" y="18"/>
                    </a:cubicBezTo>
                    <a:cubicBezTo>
                      <a:pt x="886" y="18"/>
                      <a:pt x="884" y="18"/>
                      <a:pt x="882" y="18"/>
                    </a:cubicBezTo>
                    <a:cubicBezTo>
                      <a:pt x="881" y="18"/>
                      <a:pt x="880" y="18"/>
                      <a:pt x="878" y="18"/>
                    </a:cubicBezTo>
                    <a:cubicBezTo>
                      <a:pt x="873" y="18"/>
                      <a:pt x="871" y="18"/>
                      <a:pt x="870" y="17"/>
                    </a:cubicBezTo>
                    <a:cubicBezTo>
                      <a:pt x="870" y="16"/>
                      <a:pt x="865" y="16"/>
                      <a:pt x="860" y="16"/>
                    </a:cubicBezTo>
                    <a:cubicBezTo>
                      <a:pt x="860" y="16"/>
                      <a:pt x="859" y="16"/>
                      <a:pt x="859" y="16"/>
                    </a:cubicBezTo>
                    <a:cubicBezTo>
                      <a:pt x="858" y="16"/>
                      <a:pt x="858" y="16"/>
                      <a:pt x="858" y="16"/>
                    </a:cubicBezTo>
                    <a:cubicBezTo>
                      <a:pt x="856" y="16"/>
                      <a:pt x="855" y="14"/>
                      <a:pt x="855" y="14"/>
                    </a:cubicBezTo>
                    <a:cubicBezTo>
                      <a:pt x="855" y="13"/>
                      <a:pt x="855" y="11"/>
                      <a:pt x="862" y="10"/>
                    </a:cubicBezTo>
                    <a:cubicBezTo>
                      <a:pt x="863" y="10"/>
                      <a:pt x="865" y="9"/>
                      <a:pt x="866" y="9"/>
                    </a:cubicBezTo>
                    <a:cubicBezTo>
                      <a:pt x="868" y="8"/>
                      <a:pt x="870" y="7"/>
                      <a:pt x="872" y="6"/>
                    </a:cubicBezTo>
                    <a:cubicBezTo>
                      <a:pt x="873" y="6"/>
                      <a:pt x="873" y="6"/>
                      <a:pt x="873" y="6"/>
                    </a:cubicBezTo>
                    <a:cubicBezTo>
                      <a:pt x="873" y="6"/>
                      <a:pt x="872" y="5"/>
                      <a:pt x="872" y="5"/>
                    </a:cubicBezTo>
                    <a:cubicBezTo>
                      <a:pt x="872" y="4"/>
                      <a:pt x="870" y="4"/>
                      <a:pt x="869" y="4"/>
                    </a:cubicBezTo>
                    <a:cubicBezTo>
                      <a:pt x="867" y="4"/>
                      <a:pt x="866" y="4"/>
                      <a:pt x="864" y="3"/>
                    </a:cubicBezTo>
                    <a:cubicBezTo>
                      <a:pt x="862" y="3"/>
                      <a:pt x="862" y="3"/>
                      <a:pt x="862" y="3"/>
                    </a:cubicBezTo>
                    <a:cubicBezTo>
                      <a:pt x="858" y="2"/>
                      <a:pt x="855" y="1"/>
                      <a:pt x="852" y="1"/>
                    </a:cubicBezTo>
                    <a:cubicBezTo>
                      <a:pt x="851" y="0"/>
                      <a:pt x="849" y="1"/>
                      <a:pt x="846" y="2"/>
                    </a:cubicBezTo>
                    <a:cubicBezTo>
                      <a:pt x="844" y="2"/>
                      <a:pt x="842" y="3"/>
                      <a:pt x="838" y="4"/>
                    </a:cubicBezTo>
                    <a:cubicBezTo>
                      <a:pt x="834" y="5"/>
                      <a:pt x="832" y="7"/>
                      <a:pt x="831" y="9"/>
                    </a:cubicBezTo>
                    <a:cubicBezTo>
                      <a:pt x="829" y="10"/>
                      <a:pt x="828" y="12"/>
                      <a:pt x="826" y="13"/>
                    </a:cubicBezTo>
                    <a:cubicBezTo>
                      <a:pt x="824" y="14"/>
                      <a:pt x="820" y="17"/>
                      <a:pt x="819" y="19"/>
                    </a:cubicBezTo>
                    <a:cubicBezTo>
                      <a:pt x="822" y="20"/>
                      <a:pt x="822" y="23"/>
                      <a:pt x="822" y="24"/>
                    </a:cubicBezTo>
                    <a:cubicBezTo>
                      <a:pt x="822" y="24"/>
                      <a:pt x="822" y="25"/>
                      <a:pt x="822" y="25"/>
                    </a:cubicBezTo>
                    <a:cubicBezTo>
                      <a:pt x="822" y="26"/>
                      <a:pt x="822" y="27"/>
                      <a:pt x="821" y="28"/>
                    </a:cubicBezTo>
                    <a:cubicBezTo>
                      <a:pt x="820" y="30"/>
                      <a:pt x="817" y="30"/>
                      <a:pt x="813" y="30"/>
                    </a:cubicBezTo>
                    <a:cubicBezTo>
                      <a:pt x="812" y="30"/>
                      <a:pt x="810" y="29"/>
                      <a:pt x="808" y="29"/>
                    </a:cubicBezTo>
                    <a:cubicBezTo>
                      <a:pt x="803" y="29"/>
                      <a:pt x="800" y="30"/>
                      <a:pt x="799" y="30"/>
                    </a:cubicBezTo>
                    <a:cubicBezTo>
                      <a:pt x="799" y="31"/>
                      <a:pt x="801" y="32"/>
                      <a:pt x="802" y="32"/>
                    </a:cubicBezTo>
                    <a:cubicBezTo>
                      <a:pt x="804" y="33"/>
                      <a:pt x="806" y="34"/>
                      <a:pt x="805" y="36"/>
                    </a:cubicBezTo>
                    <a:cubicBezTo>
                      <a:pt x="805" y="37"/>
                      <a:pt x="805" y="38"/>
                      <a:pt x="802" y="38"/>
                    </a:cubicBezTo>
                    <a:cubicBezTo>
                      <a:pt x="800" y="38"/>
                      <a:pt x="796" y="37"/>
                      <a:pt x="794" y="36"/>
                    </a:cubicBezTo>
                    <a:cubicBezTo>
                      <a:pt x="794" y="36"/>
                      <a:pt x="793" y="35"/>
                      <a:pt x="792" y="35"/>
                    </a:cubicBezTo>
                    <a:cubicBezTo>
                      <a:pt x="789" y="35"/>
                      <a:pt x="787" y="36"/>
                      <a:pt x="787" y="37"/>
                    </a:cubicBezTo>
                    <a:cubicBezTo>
                      <a:pt x="786" y="39"/>
                      <a:pt x="784" y="40"/>
                      <a:pt x="781" y="40"/>
                    </a:cubicBezTo>
                    <a:cubicBezTo>
                      <a:pt x="780" y="40"/>
                      <a:pt x="778" y="40"/>
                      <a:pt x="777" y="40"/>
                    </a:cubicBezTo>
                    <a:cubicBezTo>
                      <a:pt x="777" y="40"/>
                      <a:pt x="776" y="40"/>
                      <a:pt x="775" y="40"/>
                    </a:cubicBezTo>
                    <a:cubicBezTo>
                      <a:pt x="774" y="40"/>
                      <a:pt x="772" y="41"/>
                      <a:pt x="770" y="40"/>
                    </a:cubicBezTo>
                    <a:cubicBezTo>
                      <a:pt x="769" y="40"/>
                      <a:pt x="768" y="39"/>
                      <a:pt x="768" y="38"/>
                    </a:cubicBezTo>
                    <a:cubicBezTo>
                      <a:pt x="768" y="37"/>
                      <a:pt x="769" y="35"/>
                      <a:pt x="770" y="34"/>
                    </a:cubicBezTo>
                    <a:cubicBezTo>
                      <a:pt x="771" y="34"/>
                      <a:pt x="771" y="34"/>
                      <a:pt x="771" y="33"/>
                    </a:cubicBezTo>
                    <a:cubicBezTo>
                      <a:pt x="771" y="33"/>
                      <a:pt x="771" y="33"/>
                      <a:pt x="771" y="33"/>
                    </a:cubicBezTo>
                    <a:cubicBezTo>
                      <a:pt x="768" y="33"/>
                      <a:pt x="765" y="35"/>
                      <a:pt x="765" y="35"/>
                    </a:cubicBezTo>
                    <a:cubicBezTo>
                      <a:pt x="765" y="37"/>
                      <a:pt x="763" y="38"/>
                      <a:pt x="762" y="38"/>
                    </a:cubicBezTo>
                    <a:cubicBezTo>
                      <a:pt x="761" y="38"/>
                      <a:pt x="759" y="37"/>
                      <a:pt x="758" y="36"/>
                    </a:cubicBezTo>
                    <a:cubicBezTo>
                      <a:pt x="758" y="36"/>
                      <a:pt x="757" y="36"/>
                      <a:pt x="756" y="35"/>
                    </a:cubicBezTo>
                    <a:cubicBezTo>
                      <a:pt x="756" y="36"/>
                      <a:pt x="756" y="36"/>
                      <a:pt x="756" y="36"/>
                    </a:cubicBezTo>
                    <a:cubicBezTo>
                      <a:pt x="754" y="37"/>
                      <a:pt x="752" y="38"/>
                      <a:pt x="749" y="39"/>
                    </a:cubicBezTo>
                    <a:cubicBezTo>
                      <a:pt x="747" y="40"/>
                      <a:pt x="745" y="40"/>
                      <a:pt x="742" y="39"/>
                    </a:cubicBezTo>
                    <a:cubicBezTo>
                      <a:pt x="742" y="39"/>
                      <a:pt x="741" y="39"/>
                      <a:pt x="741" y="39"/>
                    </a:cubicBezTo>
                    <a:cubicBezTo>
                      <a:pt x="741" y="39"/>
                      <a:pt x="742" y="40"/>
                      <a:pt x="742" y="40"/>
                    </a:cubicBezTo>
                    <a:cubicBezTo>
                      <a:pt x="744" y="40"/>
                      <a:pt x="746" y="41"/>
                      <a:pt x="746" y="43"/>
                    </a:cubicBezTo>
                    <a:cubicBezTo>
                      <a:pt x="746" y="43"/>
                      <a:pt x="746" y="43"/>
                      <a:pt x="746" y="43"/>
                    </a:cubicBezTo>
                    <a:cubicBezTo>
                      <a:pt x="746" y="44"/>
                      <a:pt x="746" y="44"/>
                      <a:pt x="746" y="44"/>
                    </a:cubicBezTo>
                    <a:cubicBezTo>
                      <a:pt x="745" y="45"/>
                      <a:pt x="744" y="45"/>
                      <a:pt x="737" y="46"/>
                    </a:cubicBezTo>
                    <a:cubicBezTo>
                      <a:pt x="734" y="46"/>
                      <a:pt x="729" y="47"/>
                      <a:pt x="727" y="47"/>
                    </a:cubicBezTo>
                    <a:cubicBezTo>
                      <a:pt x="726" y="49"/>
                      <a:pt x="721" y="50"/>
                      <a:pt x="713" y="50"/>
                    </a:cubicBezTo>
                    <a:cubicBezTo>
                      <a:pt x="711" y="50"/>
                      <a:pt x="711" y="50"/>
                      <a:pt x="711" y="50"/>
                    </a:cubicBezTo>
                    <a:cubicBezTo>
                      <a:pt x="708" y="50"/>
                      <a:pt x="708" y="50"/>
                      <a:pt x="707" y="51"/>
                    </a:cubicBezTo>
                    <a:cubicBezTo>
                      <a:pt x="706" y="53"/>
                      <a:pt x="705" y="54"/>
                      <a:pt x="701" y="55"/>
                    </a:cubicBezTo>
                    <a:cubicBezTo>
                      <a:pt x="699" y="55"/>
                      <a:pt x="699" y="55"/>
                      <a:pt x="699" y="55"/>
                    </a:cubicBezTo>
                    <a:cubicBezTo>
                      <a:pt x="695" y="56"/>
                      <a:pt x="693" y="56"/>
                      <a:pt x="692" y="58"/>
                    </a:cubicBezTo>
                    <a:cubicBezTo>
                      <a:pt x="690" y="60"/>
                      <a:pt x="688" y="62"/>
                      <a:pt x="685" y="62"/>
                    </a:cubicBezTo>
                    <a:cubicBezTo>
                      <a:pt x="683" y="62"/>
                      <a:pt x="681" y="61"/>
                      <a:pt x="680" y="60"/>
                    </a:cubicBezTo>
                    <a:cubicBezTo>
                      <a:pt x="680" y="60"/>
                      <a:pt x="680" y="60"/>
                      <a:pt x="680" y="61"/>
                    </a:cubicBezTo>
                    <a:cubicBezTo>
                      <a:pt x="680" y="63"/>
                      <a:pt x="678" y="65"/>
                      <a:pt x="675" y="64"/>
                    </a:cubicBezTo>
                    <a:cubicBezTo>
                      <a:pt x="676" y="65"/>
                      <a:pt x="676" y="65"/>
                      <a:pt x="676" y="66"/>
                    </a:cubicBezTo>
                    <a:cubicBezTo>
                      <a:pt x="677" y="67"/>
                      <a:pt x="677" y="69"/>
                      <a:pt x="676" y="71"/>
                    </a:cubicBezTo>
                    <a:cubicBezTo>
                      <a:pt x="676" y="71"/>
                      <a:pt x="675" y="71"/>
                      <a:pt x="675" y="71"/>
                    </a:cubicBezTo>
                    <a:cubicBezTo>
                      <a:pt x="676" y="72"/>
                      <a:pt x="677" y="74"/>
                      <a:pt x="678" y="76"/>
                    </a:cubicBezTo>
                    <a:cubicBezTo>
                      <a:pt x="678" y="77"/>
                      <a:pt x="678" y="77"/>
                      <a:pt x="677" y="78"/>
                    </a:cubicBezTo>
                    <a:cubicBezTo>
                      <a:pt x="677" y="78"/>
                      <a:pt x="676" y="79"/>
                      <a:pt x="675" y="79"/>
                    </a:cubicBezTo>
                    <a:cubicBezTo>
                      <a:pt x="675" y="79"/>
                      <a:pt x="675" y="79"/>
                      <a:pt x="675" y="79"/>
                    </a:cubicBezTo>
                    <a:cubicBezTo>
                      <a:pt x="675" y="79"/>
                      <a:pt x="675" y="80"/>
                      <a:pt x="676" y="80"/>
                    </a:cubicBezTo>
                    <a:cubicBezTo>
                      <a:pt x="676" y="81"/>
                      <a:pt x="676" y="81"/>
                      <a:pt x="677" y="82"/>
                    </a:cubicBezTo>
                    <a:cubicBezTo>
                      <a:pt x="677" y="82"/>
                      <a:pt x="677" y="83"/>
                      <a:pt x="677" y="83"/>
                    </a:cubicBezTo>
                    <a:cubicBezTo>
                      <a:pt x="679" y="85"/>
                      <a:pt x="678" y="87"/>
                      <a:pt x="677" y="88"/>
                    </a:cubicBezTo>
                    <a:cubicBezTo>
                      <a:pt x="677" y="88"/>
                      <a:pt x="677" y="89"/>
                      <a:pt x="677" y="89"/>
                    </a:cubicBezTo>
                    <a:cubicBezTo>
                      <a:pt x="677" y="90"/>
                      <a:pt x="676" y="91"/>
                      <a:pt x="676" y="92"/>
                    </a:cubicBezTo>
                    <a:cubicBezTo>
                      <a:pt x="674" y="93"/>
                      <a:pt x="672" y="93"/>
                      <a:pt x="670" y="92"/>
                    </a:cubicBezTo>
                    <a:cubicBezTo>
                      <a:pt x="670" y="92"/>
                      <a:pt x="670" y="91"/>
                      <a:pt x="669" y="91"/>
                    </a:cubicBezTo>
                    <a:cubicBezTo>
                      <a:pt x="669" y="90"/>
                      <a:pt x="668" y="90"/>
                      <a:pt x="666" y="90"/>
                    </a:cubicBezTo>
                    <a:cubicBezTo>
                      <a:pt x="664" y="90"/>
                      <a:pt x="662" y="91"/>
                      <a:pt x="662" y="91"/>
                    </a:cubicBezTo>
                    <a:cubicBezTo>
                      <a:pt x="661" y="93"/>
                      <a:pt x="659" y="94"/>
                      <a:pt x="657" y="94"/>
                    </a:cubicBezTo>
                    <a:cubicBezTo>
                      <a:pt x="656" y="94"/>
                      <a:pt x="655" y="94"/>
                      <a:pt x="654" y="93"/>
                    </a:cubicBezTo>
                    <a:cubicBezTo>
                      <a:pt x="654" y="93"/>
                      <a:pt x="654" y="92"/>
                      <a:pt x="653" y="92"/>
                    </a:cubicBezTo>
                    <a:cubicBezTo>
                      <a:pt x="651" y="92"/>
                      <a:pt x="650" y="93"/>
                      <a:pt x="648" y="93"/>
                    </a:cubicBezTo>
                    <a:cubicBezTo>
                      <a:pt x="645" y="93"/>
                      <a:pt x="642" y="94"/>
                      <a:pt x="639" y="94"/>
                    </a:cubicBezTo>
                    <a:cubicBezTo>
                      <a:pt x="631" y="94"/>
                      <a:pt x="614" y="95"/>
                      <a:pt x="610" y="96"/>
                    </a:cubicBezTo>
                    <a:cubicBezTo>
                      <a:pt x="608" y="97"/>
                      <a:pt x="607" y="99"/>
                      <a:pt x="606" y="101"/>
                    </a:cubicBezTo>
                    <a:cubicBezTo>
                      <a:pt x="606" y="102"/>
                      <a:pt x="606" y="103"/>
                      <a:pt x="607" y="104"/>
                    </a:cubicBezTo>
                    <a:cubicBezTo>
                      <a:pt x="611" y="108"/>
                      <a:pt x="609" y="111"/>
                      <a:pt x="608" y="112"/>
                    </a:cubicBezTo>
                    <a:cubicBezTo>
                      <a:pt x="608" y="113"/>
                      <a:pt x="608" y="113"/>
                      <a:pt x="608" y="114"/>
                    </a:cubicBezTo>
                    <a:cubicBezTo>
                      <a:pt x="609" y="115"/>
                      <a:pt x="617" y="119"/>
                      <a:pt x="621" y="120"/>
                    </a:cubicBezTo>
                    <a:cubicBezTo>
                      <a:pt x="625" y="120"/>
                      <a:pt x="629" y="123"/>
                      <a:pt x="630" y="126"/>
                    </a:cubicBezTo>
                    <a:cubicBezTo>
                      <a:pt x="631" y="129"/>
                      <a:pt x="631" y="132"/>
                      <a:pt x="629" y="134"/>
                    </a:cubicBezTo>
                    <a:cubicBezTo>
                      <a:pt x="629" y="135"/>
                      <a:pt x="627" y="136"/>
                      <a:pt x="624" y="136"/>
                    </a:cubicBezTo>
                    <a:cubicBezTo>
                      <a:pt x="619" y="136"/>
                      <a:pt x="612" y="132"/>
                      <a:pt x="607" y="128"/>
                    </a:cubicBezTo>
                    <a:cubicBezTo>
                      <a:pt x="602" y="124"/>
                      <a:pt x="588" y="122"/>
                      <a:pt x="583" y="122"/>
                    </a:cubicBezTo>
                    <a:cubicBezTo>
                      <a:pt x="579" y="122"/>
                      <a:pt x="578" y="120"/>
                      <a:pt x="578" y="119"/>
                    </a:cubicBezTo>
                    <a:cubicBezTo>
                      <a:pt x="577" y="118"/>
                      <a:pt x="577" y="118"/>
                      <a:pt x="575" y="118"/>
                    </a:cubicBezTo>
                    <a:cubicBezTo>
                      <a:pt x="573" y="118"/>
                      <a:pt x="571" y="119"/>
                      <a:pt x="569" y="120"/>
                    </a:cubicBezTo>
                    <a:cubicBezTo>
                      <a:pt x="570" y="120"/>
                      <a:pt x="570" y="120"/>
                      <a:pt x="570" y="120"/>
                    </a:cubicBezTo>
                    <a:cubicBezTo>
                      <a:pt x="572" y="120"/>
                      <a:pt x="574" y="120"/>
                      <a:pt x="575" y="121"/>
                    </a:cubicBezTo>
                    <a:cubicBezTo>
                      <a:pt x="575" y="122"/>
                      <a:pt x="575" y="123"/>
                      <a:pt x="574" y="124"/>
                    </a:cubicBezTo>
                    <a:cubicBezTo>
                      <a:pt x="576" y="124"/>
                      <a:pt x="577" y="124"/>
                      <a:pt x="579" y="125"/>
                    </a:cubicBezTo>
                    <a:cubicBezTo>
                      <a:pt x="582" y="126"/>
                      <a:pt x="582" y="128"/>
                      <a:pt x="582" y="129"/>
                    </a:cubicBezTo>
                    <a:cubicBezTo>
                      <a:pt x="581" y="131"/>
                      <a:pt x="578" y="132"/>
                      <a:pt x="575" y="132"/>
                    </a:cubicBezTo>
                    <a:cubicBezTo>
                      <a:pt x="572" y="132"/>
                      <a:pt x="570" y="131"/>
                      <a:pt x="568" y="130"/>
                    </a:cubicBezTo>
                    <a:cubicBezTo>
                      <a:pt x="567" y="129"/>
                      <a:pt x="565" y="129"/>
                      <a:pt x="564" y="129"/>
                    </a:cubicBezTo>
                    <a:cubicBezTo>
                      <a:pt x="561" y="129"/>
                      <a:pt x="559" y="131"/>
                      <a:pt x="558" y="132"/>
                    </a:cubicBezTo>
                    <a:cubicBezTo>
                      <a:pt x="558" y="133"/>
                      <a:pt x="564" y="140"/>
                      <a:pt x="572" y="141"/>
                    </a:cubicBezTo>
                    <a:cubicBezTo>
                      <a:pt x="578" y="142"/>
                      <a:pt x="580" y="143"/>
                      <a:pt x="581" y="145"/>
                    </a:cubicBezTo>
                    <a:cubicBezTo>
                      <a:pt x="581" y="146"/>
                      <a:pt x="582" y="146"/>
                      <a:pt x="583" y="147"/>
                    </a:cubicBezTo>
                    <a:cubicBezTo>
                      <a:pt x="586" y="148"/>
                      <a:pt x="586" y="149"/>
                      <a:pt x="586" y="150"/>
                    </a:cubicBezTo>
                    <a:cubicBezTo>
                      <a:pt x="586" y="153"/>
                      <a:pt x="583" y="154"/>
                      <a:pt x="580" y="154"/>
                    </a:cubicBezTo>
                    <a:cubicBezTo>
                      <a:pt x="580" y="154"/>
                      <a:pt x="580" y="154"/>
                      <a:pt x="580" y="154"/>
                    </a:cubicBezTo>
                    <a:cubicBezTo>
                      <a:pt x="578" y="154"/>
                      <a:pt x="574" y="152"/>
                      <a:pt x="571" y="150"/>
                    </a:cubicBezTo>
                    <a:cubicBezTo>
                      <a:pt x="569" y="149"/>
                      <a:pt x="568" y="148"/>
                      <a:pt x="566" y="147"/>
                    </a:cubicBezTo>
                    <a:cubicBezTo>
                      <a:pt x="565" y="146"/>
                      <a:pt x="564" y="146"/>
                      <a:pt x="562" y="146"/>
                    </a:cubicBezTo>
                    <a:cubicBezTo>
                      <a:pt x="560" y="146"/>
                      <a:pt x="559" y="146"/>
                      <a:pt x="557" y="146"/>
                    </a:cubicBezTo>
                    <a:cubicBezTo>
                      <a:pt x="556" y="146"/>
                      <a:pt x="554" y="147"/>
                      <a:pt x="553" y="147"/>
                    </a:cubicBezTo>
                    <a:cubicBezTo>
                      <a:pt x="551" y="147"/>
                      <a:pt x="548" y="146"/>
                      <a:pt x="547" y="145"/>
                    </a:cubicBezTo>
                    <a:cubicBezTo>
                      <a:pt x="544" y="143"/>
                      <a:pt x="545" y="140"/>
                      <a:pt x="546" y="139"/>
                    </a:cubicBezTo>
                    <a:cubicBezTo>
                      <a:pt x="546" y="138"/>
                      <a:pt x="546" y="138"/>
                      <a:pt x="546" y="138"/>
                    </a:cubicBezTo>
                    <a:cubicBezTo>
                      <a:pt x="542" y="134"/>
                      <a:pt x="547" y="127"/>
                      <a:pt x="548" y="124"/>
                    </a:cubicBezTo>
                    <a:cubicBezTo>
                      <a:pt x="549" y="122"/>
                      <a:pt x="549" y="120"/>
                      <a:pt x="549" y="117"/>
                    </a:cubicBezTo>
                    <a:cubicBezTo>
                      <a:pt x="548" y="115"/>
                      <a:pt x="546" y="113"/>
                      <a:pt x="545" y="113"/>
                    </a:cubicBezTo>
                    <a:cubicBezTo>
                      <a:pt x="544" y="113"/>
                      <a:pt x="544" y="113"/>
                      <a:pt x="544" y="113"/>
                    </a:cubicBezTo>
                    <a:cubicBezTo>
                      <a:pt x="544" y="113"/>
                      <a:pt x="544" y="114"/>
                      <a:pt x="544" y="114"/>
                    </a:cubicBezTo>
                    <a:cubicBezTo>
                      <a:pt x="546" y="117"/>
                      <a:pt x="545" y="124"/>
                      <a:pt x="541" y="128"/>
                    </a:cubicBezTo>
                    <a:cubicBezTo>
                      <a:pt x="539" y="131"/>
                      <a:pt x="535" y="132"/>
                      <a:pt x="532" y="133"/>
                    </a:cubicBezTo>
                    <a:cubicBezTo>
                      <a:pt x="530" y="134"/>
                      <a:pt x="529" y="134"/>
                      <a:pt x="528" y="135"/>
                    </a:cubicBezTo>
                    <a:cubicBezTo>
                      <a:pt x="528" y="137"/>
                      <a:pt x="526" y="138"/>
                      <a:pt x="524" y="139"/>
                    </a:cubicBezTo>
                    <a:cubicBezTo>
                      <a:pt x="524" y="140"/>
                      <a:pt x="524" y="140"/>
                      <a:pt x="523" y="140"/>
                    </a:cubicBezTo>
                    <a:cubicBezTo>
                      <a:pt x="526" y="143"/>
                      <a:pt x="535" y="153"/>
                      <a:pt x="536" y="156"/>
                    </a:cubicBezTo>
                    <a:cubicBezTo>
                      <a:pt x="537" y="158"/>
                      <a:pt x="535" y="161"/>
                      <a:pt x="533" y="165"/>
                    </a:cubicBezTo>
                    <a:cubicBezTo>
                      <a:pt x="531" y="169"/>
                      <a:pt x="529" y="173"/>
                      <a:pt x="530" y="175"/>
                    </a:cubicBezTo>
                    <a:cubicBezTo>
                      <a:pt x="530" y="179"/>
                      <a:pt x="530" y="181"/>
                      <a:pt x="530" y="183"/>
                    </a:cubicBezTo>
                    <a:cubicBezTo>
                      <a:pt x="529" y="185"/>
                      <a:pt x="529" y="185"/>
                      <a:pt x="530" y="186"/>
                    </a:cubicBezTo>
                    <a:cubicBezTo>
                      <a:pt x="530" y="186"/>
                      <a:pt x="530" y="187"/>
                      <a:pt x="531" y="187"/>
                    </a:cubicBezTo>
                    <a:cubicBezTo>
                      <a:pt x="532" y="187"/>
                      <a:pt x="532" y="186"/>
                      <a:pt x="533" y="186"/>
                    </a:cubicBezTo>
                    <a:cubicBezTo>
                      <a:pt x="535" y="186"/>
                      <a:pt x="536" y="186"/>
                      <a:pt x="538" y="187"/>
                    </a:cubicBezTo>
                    <a:cubicBezTo>
                      <a:pt x="538" y="187"/>
                      <a:pt x="540" y="186"/>
                      <a:pt x="543" y="186"/>
                    </a:cubicBezTo>
                    <a:cubicBezTo>
                      <a:pt x="545" y="185"/>
                      <a:pt x="547" y="184"/>
                      <a:pt x="550" y="184"/>
                    </a:cubicBezTo>
                    <a:cubicBezTo>
                      <a:pt x="555" y="183"/>
                      <a:pt x="565" y="187"/>
                      <a:pt x="570" y="190"/>
                    </a:cubicBezTo>
                    <a:cubicBezTo>
                      <a:pt x="571" y="191"/>
                      <a:pt x="572" y="191"/>
                      <a:pt x="572" y="191"/>
                    </a:cubicBezTo>
                    <a:cubicBezTo>
                      <a:pt x="576" y="193"/>
                      <a:pt x="576" y="196"/>
                      <a:pt x="577" y="198"/>
                    </a:cubicBezTo>
                    <a:cubicBezTo>
                      <a:pt x="577" y="199"/>
                      <a:pt x="577" y="200"/>
                      <a:pt x="577" y="201"/>
                    </a:cubicBezTo>
                    <a:cubicBezTo>
                      <a:pt x="580" y="204"/>
                      <a:pt x="577" y="206"/>
                      <a:pt x="575" y="207"/>
                    </a:cubicBezTo>
                    <a:cubicBezTo>
                      <a:pt x="574" y="208"/>
                      <a:pt x="573" y="209"/>
                      <a:pt x="573" y="210"/>
                    </a:cubicBezTo>
                    <a:cubicBezTo>
                      <a:pt x="573" y="212"/>
                      <a:pt x="578" y="214"/>
                      <a:pt x="581" y="215"/>
                    </a:cubicBezTo>
                    <a:cubicBezTo>
                      <a:pt x="584" y="216"/>
                      <a:pt x="585" y="217"/>
                      <a:pt x="585" y="218"/>
                    </a:cubicBezTo>
                    <a:cubicBezTo>
                      <a:pt x="586" y="219"/>
                      <a:pt x="586" y="219"/>
                      <a:pt x="586" y="219"/>
                    </a:cubicBezTo>
                    <a:cubicBezTo>
                      <a:pt x="585" y="220"/>
                      <a:pt x="585" y="220"/>
                      <a:pt x="585" y="220"/>
                    </a:cubicBezTo>
                    <a:cubicBezTo>
                      <a:pt x="584" y="221"/>
                      <a:pt x="583" y="221"/>
                      <a:pt x="581" y="221"/>
                    </a:cubicBezTo>
                    <a:cubicBezTo>
                      <a:pt x="578" y="221"/>
                      <a:pt x="573" y="221"/>
                      <a:pt x="570" y="220"/>
                    </a:cubicBezTo>
                    <a:cubicBezTo>
                      <a:pt x="567" y="218"/>
                      <a:pt x="566" y="215"/>
                      <a:pt x="565" y="213"/>
                    </a:cubicBezTo>
                    <a:cubicBezTo>
                      <a:pt x="565" y="213"/>
                      <a:pt x="564" y="212"/>
                      <a:pt x="564" y="212"/>
                    </a:cubicBezTo>
                    <a:cubicBezTo>
                      <a:pt x="563" y="211"/>
                      <a:pt x="564" y="208"/>
                      <a:pt x="565" y="206"/>
                    </a:cubicBezTo>
                    <a:cubicBezTo>
                      <a:pt x="566" y="205"/>
                      <a:pt x="566" y="203"/>
                      <a:pt x="567" y="202"/>
                    </a:cubicBezTo>
                    <a:cubicBezTo>
                      <a:pt x="567" y="201"/>
                      <a:pt x="565" y="200"/>
                      <a:pt x="564" y="199"/>
                    </a:cubicBezTo>
                    <a:cubicBezTo>
                      <a:pt x="563" y="198"/>
                      <a:pt x="562" y="197"/>
                      <a:pt x="561" y="196"/>
                    </a:cubicBezTo>
                    <a:cubicBezTo>
                      <a:pt x="559" y="193"/>
                      <a:pt x="557" y="192"/>
                      <a:pt x="557" y="192"/>
                    </a:cubicBezTo>
                    <a:cubicBezTo>
                      <a:pt x="555" y="193"/>
                      <a:pt x="554" y="193"/>
                      <a:pt x="553" y="193"/>
                    </a:cubicBezTo>
                    <a:cubicBezTo>
                      <a:pt x="549" y="194"/>
                      <a:pt x="542" y="195"/>
                      <a:pt x="540" y="197"/>
                    </a:cubicBezTo>
                    <a:cubicBezTo>
                      <a:pt x="538" y="199"/>
                      <a:pt x="541" y="207"/>
                      <a:pt x="542" y="210"/>
                    </a:cubicBezTo>
                    <a:cubicBezTo>
                      <a:pt x="544" y="214"/>
                      <a:pt x="540" y="217"/>
                      <a:pt x="537" y="220"/>
                    </a:cubicBezTo>
                    <a:cubicBezTo>
                      <a:pt x="536" y="221"/>
                      <a:pt x="534" y="223"/>
                      <a:pt x="533" y="224"/>
                    </a:cubicBezTo>
                    <a:cubicBezTo>
                      <a:pt x="534" y="228"/>
                      <a:pt x="530" y="230"/>
                      <a:pt x="526" y="233"/>
                    </a:cubicBezTo>
                    <a:cubicBezTo>
                      <a:pt x="524" y="234"/>
                      <a:pt x="524" y="234"/>
                      <a:pt x="524" y="234"/>
                    </a:cubicBezTo>
                    <a:cubicBezTo>
                      <a:pt x="523" y="234"/>
                      <a:pt x="522" y="234"/>
                      <a:pt x="522" y="235"/>
                    </a:cubicBezTo>
                    <a:cubicBezTo>
                      <a:pt x="517" y="237"/>
                      <a:pt x="514" y="238"/>
                      <a:pt x="515" y="241"/>
                    </a:cubicBezTo>
                    <a:cubicBezTo>
                      <a:pt x="515" y="242"/>
                      <a:pt x="514" y="243"/>
                      <a:pt x="513" y="244"/>
                    </a:cubicBezTo>
                    <a:cubicBezTo>
                      <a:pt x="513" y="245"/>
                      <a:pt x="511" y="245"/>
                      <a:pt x="510" y="245"/>
                    </a:cubicBezTo>
                    <a:cubicBezTo>
                      <a:pt x="507" y="245"/>
                      <a:pt x="504" y="244"/>
                      <a:pt x="501" y="242"/>
                    </a:cubicBezTo>
                    <a:cubicBezTo>
                      <a:pt x="500" y="242"/>
                      <a:pt x="498" y="242"/>
                      <a:pt x="496" y="243"/>
                    </a:cubicBezTo>
                    <a:cubicBezTo>
                      <a:pt x="494" y="243"/>
                      <a:pt x="492" y="244"/>
                      <a:pt x="490" y="244"/>
                    </a:cubicBezTo>
                    <a:cubicBezTo>
                      <a:pt x="489" y="244"/>
                      <a:pt x="489" y="244"/>
                      <a:pt x="489" y="244"/>
                    </a:cubicBezTo>
                    <a:cubicBezTo>
                      <a:pt x="486" y="244"/>
                      <a:pt x="485" y="242"/>
                      <a:pt x="483" y="241"/>
                    </a:cubicBezTo>
                    <a:cubicBezTo>
                      <a:pt x="482" y="240"/>
                      <a:pt x="482" y="240"/>
                      <a:pt x="481" y="241"/>
                    </a:cubicBezTo>
                    <a:cubicBezTo>
                      <a:pt x="478" y="242"/>
                      <a:pt x="475" y="241"/>
                      <a:pt x="474" y="239"/>
                    </a:cubicBezTo>
                    <a:cubicBezTo>
                      <a:pt x="473" y="237"/>
                      <a:pt x="472" y="235"/>
                      <a:pt x="473" y="233"/>
                    </a:cubicBezTo>
                    <a:cubicBezTo>
                      <a:pt x="474" y="232"/>
                      <a:pt x="475" y="231"/>
                      <a:pt x="477" y="231"/>
                    </a:cubicBezTo>
                    <a:cubicBezTo>
                      <a:pt x="479" y="231"/>
                      <a:pt x="482" y="233"/>
                      <a:pt x="483" y="235"/>
                    </a:cubicBezTo>
                    <a:cubicBezTo>
                      <a:pt x="483" y="235"/>
                      <a:pt x="484" y="234"/>
                      <a:pt x="486" y="233"/>
                    </a:cubicBezTo>
                    <a:cubicBezTo>
                      <a:pt x="489" y="232"/>
                      <a:pt x="491" y="233"/>
                      <a:pt x="492" y="234"/>
                    </a:cubicBezTo>
                    <a:cubicBezTo>
                      <a:pt x="492" y="235"/>
                      <a:pt x="493" y="235"/>
                      <a:pt x="494" y="236"/>
                    </a:cubicBezTo>
                    <a:cubicBezTo>
                      <a:pt x="495" y="236"/>
                      <a:pt x="496" y="236"/>
                      <a:pt x="496" y="236"/>
                    </a:cubicBezTo>
                    <a:cubicBezTo>
                      <a:pt x="496" y="235"/>
                      <a:pt x="497" y="233"/>
                      <a:pt x="500" y="233"/>
                    </a:cubicBezTo>
                    <a:cubicBezTo>
                      <a:pt x="500" y="233"/>
                      <a:pt x="500" y="233"/>
                      <a:pt x="501" y="233"/>
                    </a:cubicBezTo>
                    <a:cubicBezTo>
                      <a:pt x="500" y="233"/>
                      <a:pt x="500" y="232"/>
                      <a:pt x="500" y="231"/>
                    </a:cubicBezTo>
                    <a:cubicBezTo>
                      <a:pt x="501" y="229"/>
                      <a:pt x="504" y="228"/>
                      <a:pt x="506" y="227"/>
                    </a:cubicBezTo>
                    <a:cubicBezTo>
                      <a:pt x="507" y="227"/>
                      <a:pt x="507" y="227"/>
                      <a:pt x="507" y="227"/>
                    </a:cubicBezTo>
                    <a:cubicBezTo>
                      <a:pt x="507" y="227"/>
                      <a:pt x="507" y="226"/>
                      <a:pt x="507" y="225"/>
                    </a:cubicBezTo>
                    <a:cubicBezTo>
                      <a:pt x="508" y="224"/>
                      <a:pt x="508" y="222"/>
                      <a:pt x="510" y="221"/>
                    </a:cubicBezTo>
                    <a:cubicBezTo>
                      <a:pt x="510" y="221"/>
                      <a:pt x="510" y="221"/>
                      <a:pt x="510" y="220"/>
                    </a:cubicBezTo>
                    <a:cubicBezTo>
                      <a:pt x="511" y="219"/>
                      <a:pt x="511" y="217"/>
                      <a:pt x="514" y="217"/>
                    </a:cubicBezTo>
                    <a:cubicBezTo>
                      <a:pt x="514" y="217"/>
                      <a:pt x="515" y="216"/>
                      <a:pt x="515" y="216"/>
                    </a:cubicBezTo>
                    <a:cubicBezTo>
                      <a:pt x="516" y="215"/>
                      <a:pt x="517" y="213"/>
                      <a:pt x="519" y="213"/>
                    </a:cubicBezTo>
                    <a:cubicBezTo>
                      <a:pt x="519" y="213"/>
                      <a:pt x="520" y="213"/>
                      <a:pt x="520" y="212"/>
                    </a:cubicBezTo>
                    <a:cubicBezTo>
                      <a:pt x="520" y="212"/>
                      <a:pt x="520" y="211"/>
                      <a:pt x="520" y="211"/>
                    </a:cubicBezTo>
                    <a:cubicBezTo>
                      <a:pt x="519" y="210"/>
                      <a:pt x="519" y="208"/>
                      <a:pt x="519" y="206"/>
                    </a:cubicBezTo>
                    <a:cubicBezTo>
                      <a:pt x="520" y="204"/>
                      <a:pt x="522" y="201"/>
                      <a:pt x="524" y="201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3" y="199"/>
                      <a:pt x="523" y="199"/>
                      <a:pt x="523" y="199"/>
                    </a:cubicBezTo>
                    <a:cubicBezTo>
                      <a:pt x="518" y="196"/>
                      <a:pt x="513" y="192"/>
                      <a:pt x="514" y="188"/>
                    </a:cubicBezTo>
                    <a:cubicBezTo>
                      <a:pt x="514" y="187"/>
                      <a:pt x="514" y="185"/>
                      <a:pt x="514" y="183"/>
                    </a:cubicBezTo>
                    <a:cubicBezTo>
                      <a:pt x="513" y="181"/>
                      <a:pt x="513" y="178"/>
                      <a:pt x="514" y="176"/>
                    </a:cubicBezTo>
                    <a:cubicBezTo>
                      <a:pt x="514" y="175"/>
                      <a:pt x="514" y="170"/>
                      <a:pt x="514" y="168"/>
                    </a:cubicBezTo>
                    <a:cubicBezTo>
                      <a:pt x="513" y="167"/>
                      <a:pt x="513" y="167"/>
                      <a:pt x="513" y="167"/>
                    </a:cubicBezTo>
                    <a:cubicBezTo>
                      <a:pt x="513" y="165"/>
                      <a:pt x="514" y="162"/>
                      <a:pt x="515" y="160"/>
                    </a:cubicBezTo>
                    <a:cubicBezTo>
                      <a:pt x="515" y="158"/>
                      <a:pt x="516" y="157"/>
                      <a:pt x="516" y="154"/>
                    </a:cubicBezTo>
                    <a:cubicBezTo>
                      <a:pt x="517" y="150"/>
                      <a:pt x="511" y="145"/>
                      <a:pt x="508" y="144"/>
                    </a:cubicBezTo>
                    <a:cubicBezTo>
                      <a:pt x="506" y="143"/>
                      <a:pt x="506" y="141"/>
                      <a:pt x="506" y="140"/>
                    </a:cubicBezTo>
                    <a:cubicBezTo>
                      <a:pt x="505" y="138"/>
                      <a:pt x="507" y="135"/>
                      <a:pt x="511" y="132"/>
                    </a:cubicBezTo>
                    <a:cubicBezTo>
                      <a:pt x="515" y="128"/>
                      <a:pt x="516" y="117"/>
                      <a:pt x="516" y="114"/>
                    </a:cubicBezTo>
                    <a:cubicBezTo>
                      <a:pt x="515" y="113"/>
                      <a:pt x="508" y="111"/>
                      <a:pt x="504" y="111"/>
                    </a:cubicBezTo>
                    <a:cubicBezTo>
                      <a:pt x="504" y="111"/>
                      <a:pt x="504" y="111"/>
                      <a:pt x="504" y="111"/>
                    </a:cubicBezTo>
                    <a:cubicBezTo>
                      <a:pt x="500" y="112"/>
                      <a:pt x="485" y="111"/>
                      <a:pt x="482" y="110"/>
                    </a:cubicBezTo>
                    <a:cubicBezTo>
                      <a:pt x="480" y="110"/>
                      <a:pt x="479" y="112"/>
                      <a:pt x="478" y="114"/>
                    </a:cubicBezTo>
                    <a:cubicBezTo>
                      <a:pt x="478" y="116"/>
                      <a:pt x="478" y="116"/>
                      <a:pt x="478" y="116"/>
                    </a:cubicBezTo>
                    <a:cubicBezTo>
                      <a:pt x="477" y="117"/>
                      <a:pt x="477" y="118"/>
                      <a:pt x="476" y="119"/>
                    </a:cubicBezTo>
                    <a:cubicBezTo>
                      <a:pt x="474" y="122"/>
                      <a:pt x="472" y="126"/>
                      <a:pt x="470" y="131"/>
                    </a:cubicBezTo>
                    <a:cubicBezTo>
                      <a:pt x="468" y="139"/>
                      <a:pt x="460" y="142"/>
                      <a:pt x="456" y="143"/>
                    </a:cubicBezTo>
                    <a:cubicBezTo>
                      <a:pt x="455" y="144"/>
                      <a:pt x="455" y="144"/>
                      <a:pt x="454" y="144"/>
                    </a:cubicBezTo>
                    <a:cubicBezTo>
                      <a:pt x="452" y="145"/>
                      <a:pt x="451" y="147"/>
                      <a:pt x="450" y="149"/>
                    </a:cubicBezTo>
                    <a:cubicBezTo>
                      <a:pt x="450" y="150"/>
                      <a:pt x="450" y="150"/>
                      <a:pt x="450" y="151"/>
                    </a:cubicBezTo>
                    <a:cubicBezTo>
                      <a:pt x="451" y="152"/>
                      <a:pt x="451" y="151"/>
                      <a:pt x="452" y="151"/>
                    </a:cubicBezTo>
                    <a:cubicBezTo>
                      <a:pt x="454" y="151"/>
                      <a:pt x="455" y="151"/>
                      <a:pt x="456" y="152"/>
                    </a:cubicBezTo>
                    <a:cubicBezTo>
                      <a:pt x="457" y="152"/>
                      <a:pt x="457" y="153"/>
                      <a:pt x="458" y="155"/>
                    </a:cubicBezTo>
                    <a:cubicBezTo>
                      <a:pt x="458" y="157"/>
                      <a:pt x="457" y="162"/>
                      <a:pt x="455" y="163"/>
                    </a:cubicBezTo>
                    <a:cubicBezTo>
                      <a:pt x="455" y="164"/>
                      <a:pt x="455" y="164"/>
                      <a:pt x="456" y="164"/>
                    </a:cubicBezTo>
                    <a:cubicBezTo>
                      <a:pt x="456" y="165"/>
                      <a:pt x="457" y="168"/>
                      <a:pt x="454" y="170"/>
                    </a:cubicBezTo>
                    <a:cubicBezTo>
                      <a:pt x="452" y="171"/>
                      <a:pt x="451" y="173"/>
                      <a:pt x="451" y="174"/>
                    </a:cubicBezTo>
                    <a:cubicBezTo>
                      <a:pt x="451" y="174"/>
                      <a:pt x="451" y="174"/>
                      <a:pt x="451" y="174"/>
                    </a:cubicBezTo>
                    <a:cubicBezTo>
                      <a:pt x="451" y="175"/>
                      <a:pt x="454" y="176"/>
                      <a:pt x="456" y="176"/>
                    </a:cubicBezTo>
                    <a:cubicBezTo>
                      <a:pt x="459" y="177"/>
                      <a:pt x="462" y="178"/>
                      <a:pt x="463" y="179"/>
                    </a:cubicBezTo>
                    <a:cubicBezTo>
                      <a:pt x="466" y="180"/>
                      <a:pt x="467" y="183"/>
                      <a:pt x="467" y="185"/>
                    </a:cubicBezTo>
                    <a:cubicBezTo>
                      <a:pt x="468" y="186"/>
                      <a:pt x="468" y="187"/>
                      <a:pt x="469" y="189"/>
                    </a:cubicBezTo>
                    <a:cubicBezTo>
                      <a:pt x="470" y="190"/>
                      <a:pt x="471" y="190"/>
                      <a:pt x="472" y="190"/>
                    </a:cubicBezTo>
                    <a:cubicBezTo>
                      <a:pt x="473" y="190"/>
                      <a:pt x="475" y="190"/>
                      <a:pt x="476" y="192"/>
                    </a:cubicBezTo>
                    <a:cubicBezTo>
                      <a:pt x="477" y="193"/>
                      <a:pt x="476" y="195"/>
                      <a:pt x="475" y="198"/>
                    </a:cubicBezTo>
                    <a:cubicBezTo>
                      <a:pt x="474" y="200"/>
                      <a:pt x="470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5" y="206"/>
                      <a:pt x="462" y="204"/>
                      <a:pt x="456" y="198"/>
                    </a:cubicBezTo>
                    <a:cubicBezTo>
                      <a:pt x="454" y="197"/>
                      <a:pt x="453" y="196"/>
                      <a:pt x="452" y="195"/>
                    </a:cubicBezTo>
                    <a:cubicBezTo>
                      <a:pt x="451" y="194"/>
                      <a:pt x="447" y="193"/>
                      <a:pt x="444" y="191"/>
                    </a:cubicBezTo>
                    <a:cubicBezTo>
                      <a:pt x="440" y="190"/>
                      <a:pt x="437" y="189"/>
                      <a:pt x="434" y="188"/>
                    </a:cubicBezTo>
                    <a:cubicBezTo>
                      <a:pt x="432" y="186"/>
                      <a:pt x="430" y="186"/>
                      <a:pt x="428" y="185"/>
                    </a:cubicBezTo>
                    <a:cubicBezTo>
                      <a:pt x="426" y="185"/>
                      <a:pt x="423" y="184"/>
                      <a:pt x="419" y="181"/>
                    </a:cubicBezTo>
                    <a:cubicBezTo>
                      <a:pt x="414" y="178"/>
                      <a:pt x="410" y="176"/>
                      <a:pt x="401" y="176"/>
                    </a:cubicBezTo>
                    <a:cubicBezTo>
                      <a:pt x="398" y="176"/>
                      <a:pt x="398" y="176"/>
                      <a:pt x="398" y="176"/>
                    </a:cubicBezTo>
                    <a:cubicBezTo>
                      <a:pt x="393" y="176"/>
                      <a:pt x="388" y="175"/>
                      <a:pt x="385" y="175"/>
                    </a:cubicBezTo>
                    <a:cubicBezTo>
                      <a:pt x="382" y="174"/>
                      <a:pt x="380" y="174"/>
                      <a:pt x="379" y="174"/>
                    </a:cubicBezTo>
                    <a:cubicBezTo>
                      <a:pt x="376" y="175"/>
                      <a:pt x="375" y="173"/>
                      <a:pt x="374" y="172"/>
                    </a:cubicBezTo>
                    <a:cubicBezTo>
                      <a:pt x="373" y="170"/>
                      <a:pt x="372" y="169"/>
                      <a:pt x="370" y="168"/>
                    </a:cubicBezTo>
                    <a:cubicBezTo>
                      <a:pt x="368" y="167"/>
                      <a:pt x="366" y="166"/>
                      <a:pt x="365" y="165"/>
                    </a:cubicBezTo>
                    <a:cubicBezTo>
                      <a:pt x="362" y="164"/>
                      <a:pt x="359" y="163"/>
                      <a:pt x="358" y="163"/>
                    </a:cubicBezTo>
                    <a:cubicBezTo>
                      <a:pt x="357" y="164"/>
                      <a:pt x="357" y="165"/>
                      <a:pt x="357" y="166"/>
                    </a:cubicBezTo>
                    <a:cubicBezTo>
                      <a:pt x="357" y="167"/>
                      <a:pt x="358" y="169"/>
                      <a:pt x="360" y="169"/>
                    </a:cubicBezTo>
                    <a:cubicBezTo>
                      <a:pt x="363" y="169"/>
                      <a:pt x="365" y="170"/>
                      <a:pt x="365" y="172"/>
                    </a:cubicBezTo>
                    <a:cubicBezTo>
                      <a:pt x="366" y="172"/>
                      <a:pt x="366" y="172"/>
                      <a:pt x="368" y="172"/>
                    </a:cubicBezTo>
                    <a:cubicBezTo>
                      <a:pt x="372" y="172"/>
                      <a:pt x="374" y="173"/>
                      <a:pt x="376" y="174"/>
                    </a:cubicBezTo>
                    <a:cubicBezTo>
                      <a:pt x="377" y="176"/>
                      <a:pt x="378" y="177"/>
                      <a:pt x="378" y="180"/>
                    </a:cubicBezTo>
                    <a:cubicBezTo>
                      <a:pt x="377" y="182"/>
                      <a:pt x="380" y="186"/>
                      <a:pt x="382" y="187"/>
                    </a:cubicBezTo>
                    <a:cubicBezTo>
                      <a:pt x="384" y="189"/>
                      <a:pt x="384" y="191"/>
                      <a:pt x="384" y="193"/>
                    </a:cubicBezTo>
                    <a:cubicBezTo>
                      <a:pt x="383" y="195"/>
                      <a:pt x="380" y="197"/>
                      <a:pt x="377" y="197"/>
                    </a:cubicBezTo>
                    <a:cubicBezTo>
                      <a:pt x="373" y="197"/>
                      <a:pt x="372" y="197"/>
                      <a:pt x="371" y="198"/>
                    </a:cubicBezTo>
                    <a:cubicBezTo>
                      <a:pt x="373" y="200"/>
                      <a:pt x="372" y="201"/>
                      <a:pt x="372" y="202"/>
                    </a:cubicBezTo>
                    <a:cubicBezTo>
                      <a:pt x="371" y="203"/>
                      <a:pt x="370" y="204"/>
                      <a:pt x="368" y="204"/>
                    </a:cubicBezTo>
                    <a:cubicBezTo>
                      <a:pt x="366" y="204"/>
                      <a:pt x="365" y="204"/>
                      <a:pt x="363" y="203"/>
                    </a:cubicBezTo>
                    <a:cubicBezTo>
                      <a:pt x="361" y="202"/>
                      <a:pt x="360" y="201"/>
                      <a:pt x="359" y="199"/>
                    </a:cubicBezTo>
                    <a:cubicBezTo>
                      <a:pt x="359" y="197"/>
                      <a:pt x="360" y="195"/>
                      <a:pt x="362" y="194"/>
                    </a:cubicBezTo>
                    <a:cubicBezTo>
                      <a:pt x="361" y="193"/>
                      <a:pt x="359" y="192"/>
                      <a:pt x="356" y="191"/>
                    </a:cubicBezTo>
                    <a:cubicBezTo>
                      <a:pt x="355" y="191"/>
                      <a:pt x="349" y="195"/>
                      <a:pt x="346" y="197"/>
                    </a:cubicBezTo>
                    <a:cubicBezTo>
                      <a:pt x="343" y="198"/>
                      <a:pt x="342" y="199"/>
                      <a:pt x="340" y="200"/>
                    </a:cubicBezTo>
                    <a:cubicBezTo>
                      <a:pt x="339" y="200"/>
                      <a:pt x="336" y="200"/>
                      <a:pt x="333" y="200"/>
                    </a:cubicBezTo>
                    <a:cubicBezTo>
                      <a:pt x="329" y="199"/>
                      <a:pt x="325" y="199"/>
                      <a:pt x="321" y="200"/>
                    </a:cubicBezTo>
                    <a:cubicBezTo>
                      <a:pt x="317" y="201"/>
                      <a:pt x="316" y="203"/>
                      <a:pt x="315" y="205"/>
                    </a:cubicBezTo>
                    <a:cubicBezTo>
                      <a:pt x="313" y="206"/>
                      <a:pt x="312" y="208"/>
                      <a:pt x="310" y="208"/>
                    </a:cubicBezTo>
                    <a:cubicBezTo>
                      <a:pt x="309" y="207"/>
                      <a:pt x="307" y="207"/>
                      <a:pt x="305" y="207"/>
                    </a:cubicBezTo>
                    <a:cubicBezTo>
                      <a:pt x="304" y="207"/>
                      <a:pt x="303" y="208"/>
                      <a:pt x="302" y="208"/>
                    </a:cubicBezTo>
                    <a:cubicBezTo>
                      <a:pt x="298" y="208"/>
                      <a:pt x="295" y="207"/>
                      <a:pt x="294" y="206"/>
                    </a:cubicBezTo>
                    <a:cubicBezTo>
                      <a:pt x="291" y="205"/>
                      <a:pt x="291" y="203"/>
                      <a:pt x="291" y="202"/>
                    </a:cubicBezTo>
                    <a:cubicBezTo>
                      <a:pt x="292" y="200"/>
                      <a:pt x="294" y="199"/>
                      <a:pt x="297" y="199"/>
                    </a:cubicBezTo>
                    <a:cubicBezTo>
                      <a:pt x="298" y="199"/>
                      <a:pt x="298" y="199"/>
                      <a:pt x="298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7" y="197"/>
                      <a:pt x="298" y="194"/>
                      <a:pt x="300" y="192"/>
                    </a:cubicBezTo>
                    <a:cubicBezTo>
                      <a:pt x="296" y="193"/>
                      <a:pt x="290" y="196"/>
                      <a:pt x="289" y="196"/>
                    </a:cubicBezTo>
                    <a:cubicBezTo>
                      <a:pt x="289" y="197"/>
                      <a:pt x="289" y="197"/>
                      <a:pt x="289" y="198"/>
                    </a:cubicBezTo>
                    <a:cubicBezTo>
                      <a:pt x="289" y="200"/>
                      <a:pt x="289" y="202"/>
                      <a:pt x="286" y="203"/>
                    </a:cubicBezTo>
                    <a:cubicBezTo>
                      <a:pt x="286" y="203"/>
                      <a:pt x="285" y="204"/>
                      <a:pt x="284" y="204"/>
                    </a:cubicBezTo>
                    <a:cubicBezTo>
                      <a:pt x="283" y="204"/>
                      <a:pt x="282" y="202"/>
                      <a:pt x="281" y="201"/>
                    </a:cubicBezTo>
                    <a:cubicBezTo>
                      <a:pt x="281" y="201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79" y="200"/>
                    </a:cubicBezTo>
                    <a:cubicBezTo>
                      <a:pt x="274" y="200"/>
                      <a:pt x="259" y="204"/>
                      <a:pt x="256" y="207"/>
                    </a:cubicBezTo>
                    <a:cubicBezTo>
                      <a:pt x="254" y="210"/>
                      <a:pt x="251" y="211"/>
                      <a:pt x="248" y="212"/>
                    </a:cubicBezTo>
                    <a:cubicBezTo>
                      <a:pt x="247" y="212"/>
                      <a:pt x="246" y="213"/>
                      <a:pt x="246" y="213"/>
                    </a:cubicBezTo>
                    <a:cubicBezTo>
                      <a:pt x="245" y="216"/>
                      <a:pt x="242" y="216"/>
                      <a:pt x="238" y="217"/>
                    </a:cubicBezTo>
                    <a:cubicBezTo>
                      <a:pt x="236" y="217"/>
                      <a:pt x="233" y="218"/>
                      <a:pt x="232" y="218"/>
                    </a:cubicBezTo>
                    <a:cubicBezTo>
                      <a:pt x="231" y="219"/>
                      <a:pt x="231" y="221"/>
                      <a:pt x="231" y="223"/>
                    </a:cubicBezTo>
                    <a:cubicBezTo>
                      <a:pt x="231" y="225"/>
                      <a:pt x="231" y="227"/>
                      <a:pt x="231" y="229"/>
                    </a:cubicBezTo>
                    <a:cubicBezTo>
                      <a:pt x="230" y="232"/>
                      <a:pt x="224" y="233"/>
                      <a:pt x="216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0" y="233"/>
                      <a:pt x="210" y="233"/>
                    </a:cubicBezTo>
                    <a:cubicBezTo>
                      <a:pt x="210" y="233"/>
                      <a:pt x="210" y="233"/>
                      <a:pt x="210" y="233"/>
                    </a:cubicBezTo>
                    <a:cubicBezTo>
                      <a:pt x="206" y="233"/>
                      <a:pt x="204" y="230"/>
                      <a:pt x="203" y="227"/>
                    </a:cubicBezTo>
                    <a:cubicBezTo>
                      <a:pt x="202" y="226"/>
                      <a:pt x="201" y="224"/>
                      <a:pt x="200" y="224"/>
                    </a:cubicBezTo>
                    <a:cubicBezTo>
                      <a:pt x="199" y="224"/>
                      <a:pt x="198" y="223"/>
                      <a:pt x="197" y="222"/>
                    </a:cubicBezTo>
                    <a:cubicBezTo>
                      <a:pt x="196" y="220"/>
                      <a:pt x="197" y="218"/>
                      <a:pt x="199" y="214"/>
                    </a:cubicBezTo>
                    <a:cubicBezTo>
                      <a:pt x="200" y="212"/>
                      <a:pt x="201" y="212"/>
                      <a:pt x="203" y="212"/>
                    </a:cubicBezTo>
                    <a:cubicBezTo>
                      <a:pt x="204" y="212"/>
                      <a:pt x="205" y="212"/>
                      <a:pt x="207" y="210"/>
                    </a:cubicBezTo>
                    <a:cubicBezTo>
                      <a:pt x="210" y="209"/>
                      <a:pt x="213" y="209"/>
                      <a:pt x="215" y="210"/>
                    </a:cubicBezTo>
                    <a:cubicBezTo>
                      <a:pt x="215" y="210"/>
                      <a:pt x="215" y="210"/>
                      <a:pt x="215" y="210"/>
                    </a:cubicBezTo>
                    <a:cubicBezTo>
                      <a:pt x="215" y="209"/>
                      <a:pt x="215" y="209"/>
                      <a:pt x="214" y="208"/>
                    </a:cubicBezTo>
                    <a:cubicBezTo>
                      <a:pt x="212" y="206"/>
                      <a:pt x="210" y="204"/>
                      <a:pt x="209" y="201"/>
                    </a:cubicBezTo>
                    <a:cubicBezTo>
                      <a:pt x="209" y="200"/>
                      <a:pt x="206" y="198"/>
                      <a:pt x="202" y="198"/>
                    </a:cubicBezTo>
                    <a:cubicBezTo>
                      <a:pt x="200" y="198"/>
                      <a:pt x="199" y="198"/>
                      <a:pt x="198" y="199"/>
                    </a:cubicBezTo>
                    <a:cubicBezTo>
                      <a:pt x="195" y="199"/>
                      <a:pt x="192" y="200"/>
                      <a:pt x="188" y="199"/>
                    </a:cubicBezTo>
                    <a:cubicBezTo>
                      <a:pt x="191" y="201"/>
                      <a:pt x="190" y="203"/>
                      <a:pt x="190" y="205"/>
                    </a:cubicBezTo>
                    <a:cubicBezTo>
                      <a:pt x="190" y="206"/>
                      <a:pt x="190" y="206"/>
                      <a:pt x="190" y="207"/>
                    </a:cubicBezTo>
                    <a:cubicBezTo>
                      <a:pt x="192" y="211"/>
                      <a:pt x="188" y="217"/>
                      <a:pt x="186" y="221"/>
                    </a:cubicBezTo>
                    <a:cubicBezTo>
                      <a:pt x="185" y="221"/>
                      <a:pt x="185" y="222"/>
                      <a:pt x="185" y="222"/>
                    </a:cubicBezTo>
                    <a:cubicBezTo>
                      <a:pt x="186" y="222"/>
                      <a:pt x="187" y="222"/>
                      <a:pt x="187" y="222"/>
                    </a:cubicBezTo>
                    <a:cubicBezTo>
                      <a:pt x="188" y="222"/>
                      <a:pt x="188" y="222"/>
                      <a:pt x="188" y="222"/>
                    </a:cubicBezTo>
                    <a:cubicBezTo>
                      <a:pt x="189" y="222"/>
                      <a:pt x="191" y="222"/>
                      <a:pt x="192" y="223"/>
                    </a:cubicBezTo>
                    <a:cubicBezTo>
                      <a:pt x="194" y="226"/>
                      <a:pt x="194" y="230"/>
                      <a:pt x="194" y="233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7"/>
                      <a:pt x="193" y="239"/>
                      <a:pt x="192" y="240"/>
                    </a:cubicBezTo>
                    <a:cubicBezTo>
                      <a:pt x="191" y="241"/>
                      <a:pt x="190" y="242"/>
                      <a:pt x="190" y="243"/>
                    </a:cubicBezTo>
                    <a:cubicBezTo>
                      <a:pt x="190" y="245"/>
                      <a:pt x="189" y="246"/>
                      <a:pt x="188" y="246"/>
                    </a:cubicBezTo>
                    <a:cubicBezTo>
                      <a:pt x="187" y="246"/>
                      <a:pt x="186" y="245"/>
                      <a:pt x="185" y="245"/>
                    </a:cubicBezTo>
                    <a:cubicBezTo>
                      <a:pt x="185" y="245"/>
                      <a:pt x="185" y="244"/>
                      <a:pt x="184" y="244"/>
                    </a:cubicBezTo>
                    <a:cubicBezTo>
                      <a:pt x="184" y="245"/>
                      <a:pt x="183" y="245"/>
                      <a:pt x="183" y="245"/>
                    </a:cubicBezTo>
                    <a:cubicBezTo>
                      <a:pt x="181" y="245"/>
                      <a:pt x="179" y="243"/>
                      <a:pt x="178" y="240"/>
                    </a:cubicBezTo>
                    <a:cubicBezTo>
                      <a:pt x="178" y="239"/>
                      <a:pt x="175" y="239"/>
                      <a:pt x="174" y="239"/>
                    </a:cubicBezTo>
                    <a:cubicBezTo>
                      <a:pt x="172" y="239"/>
                      <a:pt x="170" y="239"/>
                      <a:pt x="168" y="239"/>
                    </a:cubicBezTo>
                    <a:cubicBezTo>
                      <a:pt x="166" y="238"/>
                      <a:pt x="165" y="238"/>
                      <a:pt x="163" y="241"/>
                    </a:cubicBezTo>
                    <a:cubicBezTo>
                      <a:pt x="161" y="245"/>
                      <a:pt x="155" y="246"/>
                      <a:pt x="152" y="247"/>
                    </a:cubicBezTo>
                    <a:cubicBezTo>
                      <a:pt x="151" y="247"/>
                      <a:pt x="148" y="249"/>
                      <a:pt x="146" y="251"/>
                    </a:cubicBezTo>
                    <a:cubicBezTo>
                      <a:pt x="144" y="252"/>
                      <a:pt x="143" y="253"/>
                      <a:pt x="142" y="254"/>
                    </a:cubicBezTo>
                    <a:cubicBezTo>
                      <a:pt x="141" y="255"/>
                      <a:pt x="141" y="255"/>
                      <a:pt x="141" y="256"/>
                    </a:cubicBezTo>
                    <a:cubicBezTo>
                      <a:pt x="140" y="258"/>
                      <a:pt x="141" y="259"/>
                      <a:pt x="143" y="261"/>
                    </a:cubicBezTo>
                    <a:cubicBezTo>
                      <a:pt x="147" y="265"/>
                      <a:pt x="149" y="268"/>
                      <a:pt x="148" y="272"/>
                    </a:cubicBezTo>
                    <a:cubicBezTo>
                      <a:pt x="148" y="275"/>
                      <a:pt x="143" y="275"/>
                      <a:pt x="142" y="275"/>
                    </a:cubicBezTo>
                    <a:cubicBezTo>
                      <a:pt x="141" y="275"/>
                      <a:pt x="133" y="275"/>
                      <a:pt x="131" y="272"/>
                    </a:cubicBezTo>
                    <a:cubicBezTo>
                      <a:pt x="130" y="271"/>
                      <a:pt x="126" y="270"/>
                      <a:pt x="123" y="270"/>
                    </a:cubicBezTo>
                    <a:cubicBezTo>
                      <a:pt x="122" y="270"/>
                      <a:pt x="122" y="270"/>
                      <a:pt x="121" y="270"/>
                    </a:cubicBezTo>
                    <a:cubicBezTo>
                      <a:pt x="121" y="270"/>
                      <a:pt x="121" y="270"/>
                      <a:pt x="121" y="270"/>
                    </a:cubicBezTo>
                    <a:cubicBezTo>
                      <a:pt x="119" y="270"/>
                      <a:pt x="117" y="268"/>
                      <a:pt x="114" y="266"/>
                    </a:cubicBezTo>
                    <a:cubicBezTo>
                      <a:pt x="112" y="264"/>
                      <a:pt x="109" y="262"/>
                      <a:pt x="108" y="262"/>
                    </a:cubicBezTo>
                    <a:cubicBezTo>
                      <a:pt x="108" y="262"/>
                      <a:pt x="108" y="262"/>
                      <a:pt x="108" y="262"/>
                    </a:cubicBezTo>
                    <a:cubicBezTo>
                      <a:pt x="106" y="262"/>
                      <a:pt x="104" y="265"/>
                      <a:pt x="103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3" y="267"/>
                      <a:pt x="103" y="267"/>
                      <a:pt x="103" y="267"/>
                    </a:cubicBezTo>
                    <a:cubicBezTo>
                      <a:pt x="103" y="267"/>
                      <a:pt x="104" y="268"/>
                      <a:pt x="104" y="268"/>
                    </a:cubicBezTo>
                    <a:close/>
                    <a:moveTo>
                      <a:pt x="849" y="490"/>
                    </a:moveTo>
                    <a:cubicBezTo>
                      <a:pt x="850" y="489"/>
                      <a:pt x="852" y="488"/>
                      <a:pt x="855" y="487"/>
                    </a:cubicBezTo>
                    <a:cubicBezTo>
                      <a:pt x="860" y="485"/>
                      <a:pt x="868" y="482"/>
                      <a:pt x="871" y="477"/>
                    </a:cubicBezTo>
                    <a:cubicBezTo>
                      <a:pt x="873" y="472"/>
                      <a:pt x="879" y="468"/>
                      <a:pt x="884" y="464"/>
                    </a:cubicBezTo>
                    <a:cubicBezTo>
                      <a:pt x="890" y="459"/>
                      <a:pt x="897" y="455"/>
                      <a:pt x="901" y="448"/>
                    </a:cubicBezTo>
                    <a:cubicBezTo>
                      <a:pt x="903" y="445"/>
                      <a:pt x="905" y="441"/>
                      <a:pt x="907" y="437"/>
                    </a:cubicBezTo>
                    <a:cubicBezTo>
                      <a:pt x="911" y="429"/>
                      <a:pt x="913" y="424"/>
                      <a:pt x="917" y="424"/>
                    </a:cubicBezTo>
                    <a:cubicBezTo>
                      <a:pt x="917" y="424"/>
                      <a:pt x="917" y="424"/>
                      <a:pt x="917" y="424"/>
                    </a:cubicBezTo>
                    <a:cubicBezTo>
                      <a:pt x="918" y="425"/>
                      <a:pt x="919" y="425"/>
                      <a:pt x="920" y="427"/>
                    </a:cubicBezTo>
                    <a:cubicBezTo>
                      <a:pt x="921" y="434"/>
                      <a:pt x="915" y="460"/>
                      <a:pt x="906" y="468"/>
                    </a:cubicBezTo>
                    <a:cubicBezTo>
                      <a:pt x="901" y="472"/>
                      <a:pt x="895" y="475"/>
                      <a:pt x="889" y="477"/>
                    </a:cubicBezTo>
                    <a:cubicBezTo>
                      <a:pt x="884" y="479"/>
                      <a:pt x="878" y="481"/>
                      <a:pt x="878" y="484"/>
                    </a:cubicBezTo>
                    <a:cubicBezTo>
                      <a:pt x="878" y="491"/>
                      <a:pt x="862" y="494"/>
                      <a:pt x="855" y="494"/>
                    </a:cubicBezTo>
                    <a:cubicBezTo>
                      <a:pt x="852" y="494"/>
                      <a:pt x="850" y="494"/>
                      <a:pt x="849" y="493"/>
                    </a:cubicBezTo>
                    <a:cubicBezTo>
                      <a:pt x="849" y="492"/>
                      <a:pt x="849" y="491"/>
                      <a:pt x="849" y="49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7" name="Freeform 1148"/>
              <p:cNvSpPr>
                <a:spLocks/>
              </p:cNvSpPr>
              <p:nvPr/>
            </p:nvSpPr>
            <p:spPr bwMode="auto">
              <a:xfrm>
                <a:off x="4790" y="1671"/>
                <a:ext cx="25" cy="109"/>
              </a:xfrm>
              <a:custGeom>
                <a:avLst/>
                <a:gdLst>
                  <a:gd name="T0" fmla="*/ 5 w 26"/>
                  <a:gd name="T1" fmla="*/ 42 h 114"/>
                  <a:gd name="T2" fmla="*/ 5 w 26"/>
                  <a:gd name="T3" fmla="*/ 65 h 114"/>
                  <a:gd name="T4" fmla="*/ 4 w 26"/>
                  <a:gd name="T5" fmla="*/ 85 h 114"/>
                  <a:gd name="T6" fmla="*/ 3 w 26"/>
                  <a:gd name="T7" fmla="*/ 105 h 114"/>
                  <a:gd name="T8" fmla="*/ 2 w 26"/>
                  <a:gd name="T9" fmla="*/ 114 h 114"/>
                  <a:gd name="T10" fmla="*/ 7 w 26"/>
                  <a:gd name="T11" fmla="*/ 109 h 114"/>
                  <a:gd name="T12" fmla="*/ 11 w 26"/>
                  <a:gd name="T13" fmla="*/ 109 h 114"/>
                  <a:gd name="T14" fmla="*/ 6 w 26"/>
                  <a:gd name="T15" fmla="*/ 96 h 114"/>
                  <a:gd name="T16" fmla="*/ 7 w 26"/>
                  <a:gd name="T17" fmla="*/ 85 h 114"/>
                  <a:gd name="T18" fmla="*/ 9 w 26"/>
                  <a:gd name="T19" fmla="*/ 77 h 114"/>
                  <a:gd name="T20" fmla="*/ 16 w 26"/>
                  <a:gd name="T21" fmla="*/ 70 h 114"/>
                  <a:gd name="T22" fmla="*/ 25 w 26"/>
                  <a:gd name="T23" fmla="*/ 74 h 114"/>
                  <a:gd name="T24" fmla="*/ 26 w 26"/>
                  <a:gd name="T25" fmla="*/ 75 h 114"/>
                  <a:gd name="T26" fmla="*/ 26 w 26"/>
                  <a:gd name="T27" fmla="*/ 75 h 114"/>
                  <a:gd name="T28" fmla="*/ 20 w 26"/>
                  <a:gd name="T29" fmla="*/ 57 h 114"/>
                  <a:gd name="T30" fmla="*/ 14 w 26"/>
                  <a:gd name="T31" fmla="*/ 35 h 114"/>
                  <a:gd name="T32" fmla="*/ 14 w 26"/>
                  <a:gd name="T33" fmla="*/ 21 h 114"/>
                  <a:gd name="T34" fmla="*/ 13 w 26"/>
                  <a:gd name="T35" fmla="*/ 12 h 114"/>
                  <a:gd name="T36" fmla="*/ 7 w 26"/>
                  <a:gd name="T37" fmla="*/ 0 h 114"/>
                  <a:gd name="T38" fmla="*/ 7 w 26"/>
                  <a:gd name="T39" fmla="*/ 2 h 114"/>
                  <a:gd name="T40" fmla="*/ 2 w 26"/>
                  <a:gd name="T41" fmla="*/ 10 h 114"/>
                  <a:gd name="T42" fmla="*/ 1 w 26"/>
                  <a:gd name="T43" fmla="*/ 10 h 114"/>
                  <a:gd name="T44" fmla="*/ 1 w 26"/>
                  <a:gd name="T45" fmla="*/ 13 h 114"/>
                  <a:gd name="T46" fmla="*/ 1 w 26"/>
                  <a:gd name="T47" fmla="*/ 21 h 114"/>
                  <a:gd name="T48" fmla="*/ 5 w 26"/>
                  <a:gd name="T49" fmla="*/ 4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114">
                    <a:moveTo>
                      <a:pt x="5" y="42"/>
                    </a:moveTo>
                    <a:cubicBezTo>
                      <a:pt x="6" y="45"/>
                      <a:pt x="6" y="53"/>
                      <a:pt x="5" y="65"/>
                    </a:cubicBezTo>
                    <a:cubicBezTo>
                      <a:pt x="4" y="73"/>
                      <a:pt x="3" y="83"/>
                      <a:pt x="4" y="85"/>
                    </a:cubicBezTo>
                    <a:cubicBezTo>
                      <a:pt x="5" y="89"/>
                      <a:pt x="5" y="95"/>
                      <a:pt x="3" y="105"/>
                    </a:cubicBezTo>
                    <a:cubicBezTo>
                      <a:pt x="2" y="108"/>
                      <a:pt x="2" y="111"/>
                      <a:pt x="2" y="114"/>
                    </a:cubicBezTo>
                    <a:cubicBezTo>
                      <a:pt x="2" y="112"/>
                      <a:pt x="4" y="109"/>
                      <a:pt x="7" y="109"/>
                    </a:cubicBezTo>
                    <a:cubicBezTo>
                      <a:pt x="9" y="108"/>
                      <a:pt x="10" y="109"/>
                      <a:pt x="11" y="109"/>
                    </a:cubicBezTo>
                    <a:cubicBezTo>
                      <a:pt x="9" y="107"/>
                      <a:pt x="7" y="102"/>
                      <a:pt x="6" y="96"/>
                    </a:cubicBezTo>
                    <a:cubicBezTo>
                      <a:pt x="4" y="93"/>
                      <a:pt x="6" y="89"/>
                      <a:pt x="7" y="85"/>
                    </a:cubicBezTo>
                    <a:cubicBezTo>
                      <a:pt x="8" y="83"/>
                      <a:pt x="9" y="80"/>
                      <a:pt x="9" y="77"/>
                    </a:cubicBezTo>
                    <a:cubicBezTo>
                      <a:pt x="9" y="73"/>
                      <a:pt x="12" y="70"/>
                      <a:pt x="16" y="70"/>
                    </a:cubicBezTo>
                    <a:cubicBezTo>
                      <a:pt x="19" y="70"/>
                      <a:pt x="23" y="72"/>
                      <a:pt x="25" y="74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5" y="73"/>
                      <a:pt x="23" y="67"/>
                      <a:pt x="20" y="57"/>
                    </a:cubicBezTo>
                    <a:cubicBezTo>
                      <a:pt x="18" y="49"/>
                      <a:pt x="16" y="39"/>
                      <a:pt x="14" y="35"/>
                    </a:cubicBezTo>
                    <a:cubicBezTo>
                      <a:pt x="12" y="30"/>
                      <a:pt x="13" y="25"/>
                      <a:pt x="14" y="21"/>
                    </a:cubicBezTo>
                    <a:cubicBezTo>
                      <a:pt x="15" y="16"/>
                      <a:pt x="16" y="13"/>
                      <a:pt x="13" y="12"/>
                    </a:cubicBezTo>
                    <a:cubicBezTo>
                      <a:pt x="9" y="8"/>
                      <a:pt x="8" y="4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7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5"/>
                      <a:pt x="2" y="18"/>
                      <a:pt x="1" y="21"/>
                    </a:cubicBezTo>
                    <a:cubicBezTo>
                      <a:pt x="0" y="27"/>
                      <a:pt x="2" y="36"/>
                      <a:pt x="5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8" name="Freeform 1149"/>
              <p:cNvSpPr>
                <a:spLocks/>
              </p:cNvSpPr>
              <p:nvPr/>
            </p:nvSpPr>
            <p:spPr bwMode="auto">
              <a:xfrm>
                <a:off x="3824" y="1256"/>
                <a:ext cx="190" cy="130"/>
              </a:xfrm>
              <a:custGeom>
                <a:avLst/>
                <a:gdLst>
                  <a:gd name="T0" fmla="*/ 10 w 199"/>
                  <a:gd name="T1" fmla="*/ 115 h 136"/>
                  <a:gd name="T2" fmla="*/ 13 w 199"/>
                  <a:gd name="T3" fmla="*/ 121 h 136"/>
                  <a:gd name="T4" fmla="*/ 15 w 199"/>
                  <a:gd name="T5" fmla="*/ 124 h 136"/>
                  <a:gd name="T6" fmla="*/ 15 w 199"/>
                  <a:gd name="T7" fmla="*/ 119 h 136"/>
                  <a:gd name="T8" fmla="*/ 28 w 199"/>
                  <a:gd name="T9" fmla="*/ 124 h 136"/>
                  <a:gd name="T10" fmla="*/ 26 w 199"/>
                  <a:gd name="T11" fmla="*/ 130 h 136"/>
                  <a:gd name="T12" fmla="*/ 47 w 199"/>
                  <a:gd name="T13" fmla="*/ 134 h 136"/>
                  <a:gd name="T14" fmla="*/ 67 w 199"/>
                  <a:gd name="T15" fmla="*/ 135 h 136"/>
                  <a:gd name="T16" fmla="*/ 52 w 199"/>
                  <a:gd name="T17" fmla="*/ 123 h 136"/>
                  <a:gd name="T18" fmla="*/ 49 w 199"/>
                  <a:gd name="T19" fmla="*/ 96 h 136"/>
                  <a:gd name="T20" fmla="*/ 58 w 199"/>
                  <a:gd name="T21" fmla="*/ 83 h 136"/>
                  <a:gd name="T22" fmla="*/ 69 w 199"/>
                  <a:gd name="T23" fmla="*/ 71 h 136"/>
                  <a:gd name="T24" fmla="*/ 70 w 199"/>
                  <a:gd name="T25" fmla="*/ 69 h 136"/>
                  <a:gd name="T26" fmla="*/ 79 w 199"/>
                  <a:gd name="T27" fmla="*/ 60 h 136"/>
                  <a:gd name="T28" fmla="*/ 80 w 199"/>
                  <a:gd name="T29" fmla="*/ 52 h 136"/>
                  <a:gd name="T30" fmla="*/ 91 w 199"/>
                  <a:gd name="T31" fmla="*/ 49 h 136"/>
                  <a:gd name="T32" fmla="*/ 106 w 199"/>
                  <a:gd name="T33" fmla="*/ 43 h 136"/>
                  <a:gd name="T34" fmla="*/ 199 w 199"/>
                  <a:gd name="T35" fmla="*/ 4 h 136"/>
                  <a:gd name="T36" fmla="*/ 191 w 199"/>
                  <a:gd name="T37" fmla="*/ 0 h 136"/>
                  <a:gd name="T38" fmla="*/ 154 w 199"/>
                  <a:gd name="T39" fmla="*/ 11 h 136"/>
                  <a:gd name="T40" fmla="*/ 131 w 199"/>
                  <a:gd name="T41" fmla="*/ 17 h 136"/>
                  <a:gd name="T42" fmla="*/ 114 w 199"/>
                  <a:gd name="T43" fmla="*/ 16 h 136"/>
                  <a:gd name="T44" fmla="*/ 107 w 199"/>
                  <a:gd name="T45" fmla="*/ 19 h 136"/>
                  <a:gd name="T46" fmla="*/ 93 w 199"/>
                  <a:gd name="T47" fmla="*/ 23 h 136"/>
                  <a:gd name="T48" fmla="*/ 80 w 199"/>
                  <a:gd name="T49" fmla="*/ 28 h 136"/>
                  <a:gd name="T50" fmla="*/ 72 w 199"/>
                  <a:gd name="T51" fmla="*/ 33 h 136"/>
                  <a:gd name="T52" fmla="*/ 59 w 199"/>
                  <a:gd name="T53" fmla="*/ 37 h 136"/>
                  <a:gd name="T54" fmla="*/ 59 w 199"/>
                  <a:gd name="T55" fmla="*/ 42 h 136"/>
                  <a:gd name="T56" fmla="*/ 55 w 199"/>
                  <a:gd name="T57" fmla="*/ 50 h 136"/>
                  <a:gd name="T58" fmla="*/ 54 w 199"/>
                  <a:gd name="T59" fmla="*/ 52 h 136"/>
                  <a:gd name="T60" fmla="*/ 49 w 199"/>
                  <a:gd name="T61" fmla="*/ 57 h 136"/>
                  <a:gd name="T62" fmla="*/ 39 w 199"/>
                  <a:gd name="T63" fmla="*/ 65 h 136"/>
                  <a:gd name="T64" fmla="*/ 35 w 199"/>
                  <a:gd name="T65" fmla="*/ 68 h 136"/>
                  <a:gd name="T66" fmla="*/ 41 w 199"/>
                  <a:gd name="T67" fmla="*/ 71 h 136"/>
                  <a:gd name="T68" fmla="*/ 36 w 199"/>
                  <a:gd name="T69" fmla="*/ 77 h 136"/>
                  <a:gd name="T70" fmla="*/ 28 w 199"/>
                  <a:gd name="T71" fmla="*/ 83 h 136"/>
                  <a:gd name="T72" fmla="*/ 24 w 199"/>
                  <a:gd name="T73" fmla="*/ 88 h 136"/>
                  <a:gd name="T74" fmla="*/ 21 w 199"/>
                  <a:gd name="T75" fmla="*/ 96 h 136"/>
                  <a:gd name="T76" fmla="*/ 15 w 199"/>
                  <a:gd name="T77" fmla="*/ 103 h 136"/>
                  <a:gd name="T78" fmla="*/ 1 w 199"/>
                  <a:gd name="T79" fmla="*/ 110 h 136"/>
                  <a:gd name="T80" fmla="*/ 8 w 199"/>
                  <a:gd name="T81" fmla="*/ 1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9" h="136">
                    <a:moveTo>
                      <a:pt x="8" y="114"/>
                    </a:moveTo>
                    <a:cubicBezTo>
                      <a:pt x="9" y="115"/>
                      <a:pt x="9" y="115"/>
                      <a:pt x="10" y="115"/>
                    </a:cubicBezTo>
                    <a:cubicBezTo>
                      <a:pt x="11" y="115"/>
                      <a:pt x="13" y="115"/>
                      <a:pt x="14" y="116"/>
                    </a:cubicBezTo>
                    <a:cubicBezTo>
                      <a:pt x="15" y="118"/>
                      <a:pt x="14" y="119"/>
                      <a:pt x="13" y="121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4" y="124"/>
                      <a:pt x="15" y="124"/>
                      <a:pt x="15" y="124"/>
                    </a:cubicBezTo>
                    <a:cubicBezTo>
                      <a:pt x="15" y="124"/>
                      <a:pt x="15" y="123"/>
                      <a:pt x="15" y="122"/>
                    </a:cubicBezTo>
                    <a:cubicBezTo>
                      <a:pt x="14" y="120"/>
                      <a:pt x="14" y="119"/>
                      <a:pt x="15" y="119"/>
                    </a:cubicBezTo>
                    <a:cubicBezTo>
                      <a:pt x="15" y="118"/>
                      <a:pt x="16" y="117"/>
                      <a:pt x="17" y="117"/>
                    </a:cubicBezTo>
                    <a:cubicBezTo>
                      <a:pt x="21" y="117"/>
                      <a:pt x="27" y="120"/>
                      <a:pt x="28" y="124"/>
                    </a:cubicBezTo>
                    <a:cubicBezTo>
                      <a:pt x="29" y="126"/>
                      <a:pt x="28" y="128"/>
                      <a:pt x="27" y="129"/>
                    </a:cubicBezTo>
                    <a:cubicBezTo>
                      <a:pt x="26" y="129"/>
                      <a:pt x="26" y="130"/>
                      <a:pt x="26" y="130"/>
                    </a:cubicBezTo>
                    <a:cubicBezTo>
                      <a:pt x="27" y="131"/>
                      <a:pt x="34" y="133"/>
                      <a:pt x="40" y="134"/>
                    </a:cubicBezTo>
                    <a:cubicBezTo>
                      <a:pt x="41" y="134"/>
                      <a:pt x="44" y="134"/>
                      <a:pt x="47" y="134"/>
                    </a:cubicBezTo>
                    <a:cubicBezTo>
                      <a:pt x="52" y="135"/>
                      <a:pt x="58" y="136"/>
                      <a:pt x="62" y="136"/>
                    </a:cubicBezTo>
                    <a:cubicBezTo>
                      <a:pt x="66" y="136"/>
                      <a:pt x="67" y="135"/>
                      <a:pt x="67" y="135"/>
                    </a:cubicBezTo>
                    <a:cubicBezTo>
                      <a:pt x="67" y="135"/>
                      <a:pt x="64" y="133"/>
                      <a:pt x="62" y="131"/>
                    </a:cubicBezTo>
                    <a:cubicBezTo>
                      <a:pt x="59" y="129"/>
                      <a:pt x="56" y="127"/>
                      <a:pt x="52" y="123"/>
                    </a:cubicBezTo>
                    <a:cubicBezTo>
                      <a:pt x="48" y="119"/>
                      <a:pt x="43" y="111"/>
                      <a:pt x="44" y="104"/>
                    </a:cubicBezTo>
                    <a:cubicBezTo>
                      <a:pt x="44" y="100"/>
                      <a:pt x="46" y="98"/>
                      <a:pt x="49" y="96"/>
                    </a:cubicBezTo>
                    <a:cubicBezTo>
                      <a:pt x="52" y="94"/>
                      <a:pt x="52" y="93"/>
                      <a:pt x="52" y="91"/>
                    </a:cubicBezTo>
                    <a:cubicBezTo>
                      <a:pt x="53" y="88"/>
                      <a:pt x="53" y="86"/>
                      <a:pt x="58" y="83"/>
                    </a:cubicBezTo>
                    <a:cubicBezTo>
                      <a:pt x="61" y="81"/>
                      <a:pt x="62" y="78"/>
                      <a:pt x="62" y="76"/>
                    </a:cubicBezTo>
                    <a:cubicBezTo>
                      <a:pt x="63" y="74"/>
                      <a:pt x="64" y="71"/>
                      <a:pt x="69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0"/>
                      <a:pt x="70" y="70"/>
                      <a:pt x="70" y="69"/>
                    </a:cubicBezTo>
                    <a:cubicBezTo>
                      <a:pt x="70" y="68"/>
                      <a:pt x="69" y="64"/>
                      <a:pt x="74" y="63"/>
                    </a:cubicBezTo>
                    <a:cubicBezTo>
                      <a:pt x="76" y="63"/>
                      <a:pt x="78" y="62"/>
                      <a:pt x="79" y="60"/>
                    </a:cubicBezTo>
                    <a:cubicBezTo>
                      <a:pt x="80" y="58"/>
                      <a:pt x="80" y="56"/>
                      <a:pt x="80" y="55"/>
                    </a:cubicBezTo>
                    <a:cubicBezTo>
                      <a:pt x="79" y="54"/>
                      <a:pt x="80" y="53"/>
                      <a:pt x="80" y="52"/>
                    </a:cubicBezTo>
                    <a:cubicBezTo>
                      <a:pt x="81" y="51"/>
                      <a:pt x="83" y="51"/>
                      <a:pt x="85" y="51"/>
                    </a:cubicBezTo>
                    <a:cubicBezTo>
                      <a:pt x="87" y="51"/>
                      <a:pt x="90" y="51"/>
                      <a:pt x="91" y="49"/>
                    </a:cubicBezTo>
                    <a:cubicBezTo>
                      <a:pt x="93" y="47"/>
                      <a:pt x="96" y="46"/>
                      <a:pt x="99" y="46"/>
                    </a:cubicBezTo>
                    <a:cubicBezTo>
                      <a:pt x="102" y="45"/>
                      <a:pt x="105" y="45"/>
                      <a:pt x="106" y="43"/>
                    </a:cubicBezTo>
                    <a:cubicBezTo>
                      <a:pt x="109" y="35"/>
                      <a:pt x="152" y="22"/>
                      <a:pt x="170" y="18"/>
                    </a:cubicBezTo>
                    <a:cubicBezTo>
                      <a:pt x="188" y="14"/>
                      <a:pt x="198" y="8"/>
                      <a:pt x="199" y="4"/>
                    </a:cubicBezTo>
                    <a:cubicBezTo>
                      <a:pt x="199" y="3"/>
                      <a:pt x="199" y="3"/>
                      <a:pt x="198" y="1"/>
                    </a:cubicBezTo>
                    <a:cubicBezTo>
                      <a:pt x="196" y="0"/>
                      <a:pt x="194" y="0"/>
                      <a:pt x="191" y="0"/>
                    </a:cubicBezTo>
                    <a:cubicBezTo>
                      <a:pt x="182" y="0"/>
                      <a:pt x="169" y="5"/>
                      <a:pt x="166" y="8"/>
                    </a:cubicBezTo>
                    <a:cubicBezTo>
                      <a:pt x="162" y="11"/>
                      <a:pt x="158" y="11"/>
                      <a:pt x="154" y="11"/>
                    </a:cubicBezTo>
                    <a:cubicBezTo>
                      <a:pt x="152" y="11"/>
                      <a:pt x="149" y="12"/>
                      <a:pt x="147" y="13"/>
                    </a:cubicBezTo>
                    <a:cubicBezTo>
                      <a:pt x="144" y="15"/>
                      <a:pt x="137" y="17"/>
                      <a:pt x="131" y="17"/>
                    </a:cubicBezTo>
                    <a:cubicBezTo>
                      <a:pt x="128" y="17"/>
                      <a:pt x="125" y="16"/>
                      <a:pt x="123" y="15"/>
                    </a:cubicBezTo>
                    <a:cubicBezTo>
                      <a:pt x="120" y="13"/>
                      <a:pt x="117" y="15"/>
                      <a:pt x="114" y="16"/>
                    </a:cubicBezTo>
                    <a:cubicBezTo>
                      <a:pt x="112" y="18"/>
                      <a:pt x="109" y="19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5" y="19"/>
                      <a:pt x="103" y="20"/>
                      <a:pt x="101" y="21"/>
                    </a:cubicBezTo>
                    <a:cubicBezTo>
                      <a:pt x="99" y="22"/>
                      <a:pt x="96" y="23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88" y="23"/>
                      <a:pt x="81" y="26"/>
                      <a:pt x="80" y="28"/>
                    </a:cubicBezTo>
                    <a:cubicBezTo>
                      <a:pt x="80" y="30"/>
                      <a:pt x="77" y="31"/>
                      <a:pt x="75" y="31"/>
                    </a:cubicBezTo>
                    <a:cubicBezTo>
                      <a:pt x="74" y="32"/>
                      <a:pt x="72" y="32"/>
                      <a:pt x="72" y="33"/>
                    </a:cubicBezTo>
                    <a:cubicBezTo>
                      <a:pt x="72" y="36"/>
                      <a:pt x="67" y="39"/>
                      <a:pt x="63" y="39"/>
                    </a:cubicBezTo>
                    <a:cubicBezTo>
                      <a:pt x="62" y="39"/>
                      <a:pt x="60" y="39"/>
                      <a:pt x="59" y="37"/>
                    </a:cubicBezTo>
                    <a:cubicBezTo>
                      <a:pt x="58" y="37"/>
                      <a:pt x="58" y="37"/>
                      <a:pt x="57" y="38"/>
                    </a:cubicBezTo>
                    <a:cubicBezTo>
                      <a:pt x="57" y="39"/>
                      <a:pt x="57" y="41"/>
                      <a:pt x="59" y="42"/>
                    </a:cubicBezTo>
                    <a:cubicBezTo>
                      <a:pt x="60" y="43"/>
                      <a:pt x="61" y="45"/>
                      <a:pt x="60" y="46"/>
                    </a:cubicBezTo>
                    <a:cubicBezTo>
                      <a:pt x="60" y="48"/>
                      <a:pt x="57" y="49"/>
                      <a:pt x="55" y="50"/>
                    </a:cubicBezTo>
                    <a:cubicBezTo>
                      <a:pt x="54" y="50"/>
                      <a:pt x="54" y="51"/>
                      <a:pt x="53" y="51"/>
                    </a:cubicBezTo>
                    <a:cubicBezTo>
                      <a:pt x="54" y="51"/>
                      <a:pt x="54" y="52"/>
                      <a:pt x="54" y="52"/>
                    </a:cubicBezTo>
                    <a:cubicBezTo>
                      <a:pt x="53" y="54"/>
                      <a:pt x="52" y="55"/>
                      <a:pt x="51" y="56"/>
                    </a:cubicBezTo>
                    <a:cubicBezTo>
                      <a:pt x="50" y="56"/>
                      <a:pt x="50" y="57"/>
                      <a:pt x="49" y="57"/>
                    </a:cubicBezTo>
                    <a:cubicBezTo>
                      <a:pt x="50" y="58"/>
                      <a:pt x="50" y="60"/>
                      <a:pt x="50" y="61"/>
                    </a:cubicBezTo>
                    <a:cubicBezTo>
                      <a:pt x="48" y="63"/>
                      <a:pt x="44" y="64"/>
                      <a:pt x="39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6" y="66"/>
                      <a:pt x="35" y="67"/>
                      <a:pt x="35" y="68"/>
                    </a:cubicBezTo>
                    <a:cubicBezTo>
                      <a:pt x="35" y="69"/>
                      <a:pt x="36" y="69"/>
                      <a:pt x="37" y="69"/>
                    </a:cubicBezTo>
                    <a:cubicBezTo>
                      <a:pt x="39" y="69"/>
                      <a:pt x="40" y="69"/>
                      <a:pt x="41" y="71"/>
                    </a:cubicBezTo>
                    <a:cubicBezTo>
                      <a:pt x="41" y="73"/>
                      <a:pt x="40" y="74"/>
                      <a:pt x="39" y="74"/>
                    </a:cubicBezTo>
                    <a:cubicBezTo>
                      <a:pt x="37" y="75"/>
                      <a:pt x="36" y="76"/>
                      <a:pt x="36" y="77"/>
                    </a:cubicBezTo>
                    <a:cubicBezTo>
                      <a:pt x="36" y="79"/>
                      <a:pt x="35" y="80"/>
                      <a:pt x="35" y="81"/>
                    </a:cubicBezTo>
                    <a:cubicBezTo>
                      <a:pt x="33" y="82"/>
                      <a:pt x="31" y="83"/>
                      <a:pt x="28" y="83"/>
                    </a:cubicBezTo>
                    <a:cubicBezTo>
                      <a:pt x="27" y="83"/>
                      <a:pt x="26" y="83"/>
                      <a:pt x="26" y="83"/>
                    </a:cubicBezTo>
                    <a:cubicBezTo>
                      <a:pt x="26" y="85"/>
                      <a:pt x="25" y="86"/>
                      <a:pt x="24" y="88"/>
                    </a:cubicBezTo>
                    <a:cubicBezTo>
                      <a:pt x="23" y="89"/>
                      <a:pt x="21" y="90"/>
                      <a:pt x="17" y="90"/>
                    </a:cubicBezTo>
                    <a:cubicBezTo>
                      <a:pt x="19" y="92"/>
                      <a:pt x="21" y="93"/>
                      <a:pt x="21" y="96"/>
                    </a:cubicBezTo>
                    <a:cubicBezTo>
                      <a:pt x="22" y="99"/>
                      <a:pt x="19" y="100"/>
                      <a:pt x="17" y="100"/>
                    </a:cubicBezTo>
                    <a:cubicBezTo>
                      <a:pt x="15" y="101"/>
                      <a:pt x="15" y="101"/>
                      <a:pt x="15" y="103"/>
                    </a:cubicBezTo>
                    <a:cubicBezTo>
                      <a:pt x="14" y="107"/>
                      <a:pt x="10" y="107"/>
                      <a:pt x="7" y="108"/>
                    </a:cubicBezTo>
                    <a:cubicBezTo>
                      <a:pt x="3" y="108"/>
                      <a:pt x="1" y="108"/>
                      <a:pt x="1" y="110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2" y="114"/>
                      <a:pt x="5" y="114"/>
                      <a:pt x="8" y="1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9" name="Freeform 1150"/>
              <p:cNvSpPr>
                <a:spLocks/>
              </p:cNvSpPr>
              <p:nvPr/>
            </p:nvSpPr>
            <p:spPr bwMode="auto">
              <a:xfrm>
                <a:off x="4670" y="2328"/>
                <a:ext cx="106" cy="89"/>
              </a:xfrm>
              <a:custGeom>
                <a:avLst/>
                <a:gdLst>
                  <a:gd name="T0" fmla="*/ 74 w 111"/>
                  <a:gd name="T1" fmla="*/ 14 h 93"/>
                  <a:gd name="T2" fmla="*/ 70 w 111"/>
                  <a:gd name="T3" fmla="*/ 18 h 93"/>
                  <a:gd name="T4" fmla="*/ 64 w 111"/>
                  <a:gd name="T5" fmla="*/ 23 h 93"/>
                  <a:gd name="T6" fmla="*/ 58 w 111"/>
                  <a:gd name="T7" fmla="*/ 27 h 93"/>
                  <a:gd name="T8" fmla="*/ 46 w 111"/>
                  <a:gd name="T9" fmla="*/ 34 h 93"/>
                  <a:gd name="T10" fmla="*/ 45 w 111"/>
                  <a:gd name="T11" fmla="*/ 35 h 93"/>
                  <a:gd name="T12" fmla="*/ 35 w 111"/>
                  <a:gd name="T13" fmla="*/ 16 h 93"/>
                  <a:gd name="T14" fmla="*/ 32 w 111"/>
                  <a:gd name="T15" fmla="*/ 6 h 93"/>
                  <a:gd name="T16" fmla="*/ 15 w 111"/>
                  <a:gd name="T17" fmla="*/ 0 h 93"/>
                  <a:gd name="T18" fmla="*/ 10 w 111"/>
                  <a:gd name="T19" fmla="*/ 2 h 93"/>
                  <a:gd name="T20" fmla="*/ 3 w 111"/>
                  <a:gd name="T21" fmla="*/ 7 h 93"/>
                  <a:gd name="T22" fmla="*/ 0 w 111"/>
                  <a:gd name="T23" fmla="*/ 9 h 93"/>
                  <a:gd name="T24" fmla="*/ 0 w 111"/>
                  <a:gd name="T25" fmla="*/ 10 h 93"/>
                  <a:gd name="T26" fmla="*/ 2 w 111"/>
                  <a:gd name="T27" fmla="*/ 10 h 93"/>
                  <a:gd name="T28" fmla="*/ 4 w 111"/>
                  <a:gd name="T29" fmla="*/ 10 h 93"/>
                  <a:gd name="T30" fmla="*/ 11 w 111"/>
                  <a:gd name="T31" fmla="*/ 16 h 93"/>
                  <a:gd name="T32" fmla="*/ 13 w 111"/>
                  <a:gd name="T33" fmla="*/ 18 h 93"/>
                  <a:gd name="T34" fmla="*/ 17 w 111"/>
                  <a:gd name="T35" fmla="*/ 20 h 93"/>
                  <a:gd name="T36" fmla="*/ 25 w 111"/>
                  <a:gd name="T37" fmla="*/ 19 h 93"/>
                  <a:gd name="T38" fmla="*/ 29 w 111"/>
                  <a:gd name="T39" fmla="*/ 18 h 93"/>
                  <a:gd name="T40" fmla="*/ 29 w 111"/>
                  <a:gd name="T41" fmla="*/ 18 h 93"/>
                  <a:gd name="T42" fmla="*/ 34 w 111"/>
                  <a:gd name="T43" fmla="*/ 22 h 93"/>
                  <a:gd name="T44" fmla="*/ 27 w 111"/>
                  <a:gd name="T45" fmla="*/ 25 h 93"/>
                  <a:gd name="T46" fmla="*/ 23 w 111"/>
                  <a:gd name="T47" fmla="*/ 26 h 93"/>
                  <a:gd name="T48" fmla="*/ 18 w 111"/>
                  <a:gd name="T49" fmla="*/ 27 h 93"/>
                  <a:gd name="T50" fmla="*/ 14 w 111"/>
                  <a:gd name="T51" fmla="*/ 27 h 93"/>
                  <a:gd name="T52" fmla="*/ 20 w 111"/>
                  <a:gd name="T53" fmla="*/ 37 h 93"/>
                  <a:gd name="T54" fmla="*/ 22 w 111"/>
                  <a:gd name="T55" fmla="*/ 39 h 93"/>
                  <a:gd name="T56" fmla="*/ 24 w 111"/>
                  <a:gd name="T57" fmla="*/ 37 h 93"/>
                  <a:gd name="T58" fmla="*/ 27 w 111"/>
                  <a:gd name="T59" fmla="*/ 33 h 93"/>
                  <a:gd name="T60" fmla="*/ 31 w 111"/>
                  <a:gd name="T61" fmla="*/ 35 h 93"/>
                  <a:gd name="T62" fmla="*/ 38 w 111"/>
                  <a:gd name="T63" fmla="*/ 38 h 93"/>
                  <a:gd name="T64" fmla="*/ 44 w 111"/>
                  <a:gd name="T65" fmla="*/ 42 h 93"/>
                  <a:gd name="T66" fmla="*/ 48 w 111"/>
                  <a:gd name="T67" fmla="*/ 44 h 93"/>
                  <a:gd name="T68" fmla="*/ 81 w 111"/>
                  <a:gd name="T69" fmla="*/ 55 h 93"/>
                  <a:gd name="T70" fmla="*/ 86 w 111"/>
                  <a:gd name="T71" fmla="*/ 64 h 93"/>
                  <a:gd name="T72" fmla="*/ 87 w 111"/>
                  <a:gd name="T73" fmla="*/ 68 h 93"/>
                  <a:gd name="T74" fmla="*/ 91 w 111"/>
                  <a:gd name="T75" fmla="*/ 79 h 93"/>
                  <a:gd name="T76" fmla="*/ 85 w 111"/>
                  <a:gd name="T77" fmla="*/ 82 h 93"/>
                  <a:gd name="T78" fmla="*/ 77 w 111"/>
                  <a:gd name="T79" fmla="*/ 86 h 93"/>
                  <a:gd name="T80" fmla="*/ 76 w 111"/>
                  <a:gd name="T81" fmla="*/ 87 h 93"/>
                  <a:gd name="T82" fmla="*/ 79 w 111"/>
                  <a:gd name="T83" fmla="*/ 88 h 93"/>
                  <a:gd name="T84" fmla="*/ 93 w 111"/>
                  <a:gd name="T85" fmla="*/ 86 h 93"/>
                  <a:gd name="T86" fmla="*/ 101 w 111"/>
                  <a:gd name="T87" fmla="*/ 85 h 93"/>
                  <a:gd name="T88" fmla="*/ 108 w 111"/>
                  <a:gd name="T89" fmla="*/ 90 h 93"/>
                  <a:gd name="T90" fmla="*/ 111 w 111"/>
                  <a:gd name="T91" fmla="*/ 93 h 93"/>
                  <a:gd name="T92" fmla="*/ 111 w 111"/>
                  <a:gd name="T93" fmla="*/ 27 h 93"/>
                  <a:gd name="T94" fmla="*/ 94 w 111"/>
                  <a:gd name="T95" fmla="*/ 21 h 93"/>
                  <a:gd name="T96" fmla="*/ 74 w 111"/>
                  <a:gd name="T97" fmla="*/ 1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93">
                    <a:moveTo>
                      <a:pt x="74" y="14"/>
                    </a:moveTo>
                    <a:cubicBezTo>
                      <a:pt x="73" y="14"/>
                      <a:pt x="72" y="15"/>
                      <a:pt x="70" y="18"/>
                    </a:cubicBezTo>
                    <a:cubicBezTo>
                      <a:pt x="69" y="20"/>
                      <a:pt x="67" y="23"/>
                      <a:pt x="64" y="23"/>
                    </a:cubicBezTo>
                    <a:cubicBezTo>
                      <a:pt x="63" y="23"/>
                      <a:pt x="60" y="25"/>
                      <a:pt x="58" y="27"/>
                    </a:cubicBezTo>
                    <a:cubicBezTo>
                      <a:pt x="55" y="30"/>
                      <a:pt x="51" y="33"/>
                      <a:pt x="46" y="34"/>
                    </a:cubicBezTo>
                    <a:cubicBezTo>
                      <a:pt x="46" y="35"/>
                      <a:pt x="45" y="35"/>
                      <a:pt x="45" y="35"/>
                    </a:cubicBezTo>
                    <a:cubicBezTo>
                      <a:pt x="39" y="35"/>
                      <a:pt x="37" y="25"/>
                      <a:pt x="35" y="16"/>
                    </a:cubicBezTo>
                    <a:cubicBezTo>
                      <a:pt x="34" y="12"/>
                      <a:pt x="33" y="7"/>
                      <a:pt x="32" y="6"/>
                    </a:cubicBezTo>
                    <a:cubicBezTo>
                      <a:pt x="30" y="3"/>
                      <a:pt x="22" y="0"/>
                      <a:pt x="15" y="0"/>
                    </a:cubicBezTo>
                    <a:cubicBezTo>
                      <a:pt x="12" y="0"/>
                      <a:pt x="10" y="1"/>
                      <a:pt x="10" y="2"/>
                    </a:cubicBezTo>
                    <a:cubicBezTo>
                      <a:pt x="9" y="6"/>
                      <a:pt x="5" y="7"/>
                      <a:pt x="3" y="7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9" y="10"/>
                      <a:pt x="10" y="13"/>
                      <a:pt x="11" y="16"/>
                    </a:cubicBezTo>
                    <a:cubicBezTo>
                      <a:pt x="12" y="17"/>
                      <a:pt x="12" y="17"/>
                      <a:pt x="13" y="18"/>
                    </a:cubicBezTo>
                    <a:cubicBezTo>
                      <a:pt x="13" y="19"/>
                      <a:pt x="13" y="20"/>
                      <a:pt x="17" y="20"/>
                    </a:cubicBezTo>
                    <a:cubicBezTo>
                      <a:pt x="20" y="20"/>
                      <a:pt x="23" y="19"/>
                      <a:pt x="25" y="19"/>
                    </a:cubicBezTo>
                    <a:cubicBezTo>
                      <a:pt x="27" y="18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2" y="18"/>
                      <a:pt x="34" y="20"/>
                      <a:pt x="34" y="22"/>
                    </a:cubicBezTo>
                    <a:cubicBezTo>
                      <a:pt x="34" y="25"/>
                      <a:pt x="31" y="27"/>
                      <a:pt x="27" y="25"/>
                    </a:cubicBezTo>
                    <a:cubicBezTo>
                      <a:pt x="25" y="25"/>
                      <a:pt x="24" y="25"/>
                      <a:pt x="23" y="26"/>
                    </a:cubicBezTo>
                    <a:cubicBezTo>
                      <a:pt x="22" y="27"/>
                      <a:pt x="20" y="28"/>
                      <a:pt x="18" y="27"/>
                    </a:cubicBezTo>
                    <a:cubicBezTo>
                      <a:pt x="17" y="27"/>
                      <a:pt x="15" y="27"/>
                      <a:pt x="14" y="27"/>
                    </a:cubicBezTo>
                    <a:cubicBezTo>
                      <a:pt x="17" y="29"/>
                      <a:pt x="20" y="32"/>
                      <a:pt x="20" y="37"/>
                    </a:cubicBezTo>
                    <a:cubicBezTo>
                      <a:pt x="20" y="37"/>
                      <a:pt x="20" y="39"/>
                      <a:pt x="22" y="39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4" y="33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31" y="35"/>
                    </a:cubicBezTo>
                    <a:cubicBezTo>
                      <a:pt x="33" y="36"/>
                      <a:pt x="35" y="38"/>
                      <a:pt x="38" y="38"/>
                    </a:cubicBezTo>
                    <a:cubicBezTo>
                      <a:pt x="42" y="39"/>
                      <a:pt x="44" y="41"/>
                      <a:pt x="44" y="42"/>
                    </a:cubicBezTo>
                    <a:cubicBezTo>
                      <a:pt x="45" y="43"/>
                      <a:pt x="45" y="43"/>
                      <a:pt x="48" y="44"/>
                    </a:cubicBezTo>
                    <a:cubicBezTo>
                      <a:pt x="56" y="44"/>
                      <a:pt x="73" y="50"/>
                      <a:pt x="81" y="55"/>
                    </a:cubicBezTo>
                    <a:cubicBezTo>
                      <a:pt x="85" y="58"/>
                      <a:pt x="85" y="61"/>
                      <a:pt x="86" y="64"/>
                    </a:cubicBezTo>
                    <a:cubicBezTo>
                      <a:pt x="86" y="65"/>
                      <a:pt x="86" y="67"/>
                      <a:pt x="87" y="68"/>
                    </a:cubicBezTo>
                    <a:cubicBezTo>
                      <a:pt x="91" y="72"/>
                      <a:pt x="92" y="76"/>
                      <a:pt x="91" y="79"/>
                    </a:cubicBezTo>
                    <a:cubicBezTo>
                      <a:pt x="90" y="80"/>
                      <a:pt x="89" y="82"/>
                      <a:pt x="85" y="82"/>
                    </a:cubicBezTo>
                    <a:cubicBezTo>
                      <a:pt x="82" y="82"/>
                      <a:pt x="78" y="84"/>
                      <a:pt x="77" y="86"/>
                    </a:cubicBezTo>
                    <a:cubicBezTo>
                      <a:pt x="77" y="87"/>
                      <a:pt x="76" y="87"/>
                      <a:pt x="76" y="87"/>
                    </a:cubicBezTo>
                    <a:cubicBezTo>
                      <a:pt x="77" y="87"/>
                      <a:pt x="77" y="88"/>
                      <a:pt x="79" y="88"/>
                    </a:cubicBezTo>
                    <a:cubicBezTo>
                      <a:pt x="83" y="88"/>
                      <a:pt x="88" y="87"/>
                      <a:pt x="93" y="86"/>
                    </a:cubicBezTo>
                    <a:cubicBezTo>
                      <a:pt x="96" y="86"/>
                      <a:pt x="99" y="85"/>
                      <a:pt x="101" y="85"/>
                    </a:cubicBezTo>
                    <a:cubicBezTo>
                      <a:pt x="103" y="85"/>
                      <a:pt x="105" y="87"/>
                      <a:pt x="108" y="90"/>
                    </a:cubicBezTo>
                    <a:cubicBezTo>
                      <a:pt x="109" y="91"/>
                      <a:pt x="110" y="92"/>
                      <a:pt x="111" y="93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05" y="25"/>
                      <a:pt x="100" y="23"/>
                      <a:pt x="94" y="21"/>
                    </a:cubicBezTo>
                    <a:cubicBezTo>
                      <a:pt x="86" y="17"/>
                      <a:pt x="77" y="14"/>
                      <a:pt x="74" y="14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0" name="Freeform 1151"/>
              <p:cNvSpPr>
                <a:spLocks/>
              </p:cNvSpPr>
              <p:nvPr/>
            </p:nvSpPr>
            <p:spPr bwMode="auto">
              <a:xfrm>
                <a:off x="4639" y="2355"/>
                <a:ext cx="26" cy="9"/>
              </a:xfrm>
              <a:custGeom>
                <a:avLst/>
                <a:gdLst>
                  <a:gd name="T0" fmla="*/ 0 w 28"/>
                  <a:gd name="T1" fmla="*/ 3 h 9"/>
                  <a:gd name="T2" fmla="*/ 5 w 28"/>
                  <a:gd name="T3" fmla="*/ 4 h 9"/>
                  <a:gd name="T4" fmla="*/ 9 w 28"/>
                  <a:gd name="T5" fmla="*/ 4 h 9"/>
                  <a:gd name="T6" fmla="*/ 14 w 28"/>
                  <a:gd name="T7" fmla="*/ 4 h 9"/>
                  <a:gd name="T8" fmla="*/ 24 w 28"/>
                  <a:gd name="T9" fmla="*/ 7 h 9"/>
                  <a:gd name="T10" fmla="*/ 28 w 28"/>
                  <a:gd name="T11" fmla="*/ 9 h 9"/>
                  <a:gd name="T12" fmla="*/ 27 w 28"/>
                  <a:gd name="T13" fmla="*/ 7 h 9"/>
                  <a:gd name="T14" fmla="*/ 20 w 28"/>
                  <a:gd name="T15" fmla="*/ 1 h 9"/>
                  <a:gd name="T16" fmla="*/ 12 w 28"/>
                  <a:gd name="T17" fmla="*/ 0 h 9"/>
                  <a:gd name="T18" fmla="*/ 0 w 28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9">
                    <a:moveTo>
                      <a:pt x="0" y="3"/>
                    </a:moveTo>
                    <a:cubicBezTo>
                      <a:pt x="0" y="3"/>
                      <a:pt x="1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10" y="4"/>
                      <a:pt x="12" y="4"/>
                      <a:pt x="14" y="4"/>
                    </a:cubicBezTo>
                    <a:cubicBezTo>
                      <a:pt x="18" y="4"/>
                      <a:pt x="22" y="5"/>
                      <a:pt x="24" y="7"/>
                    </a:cubicBezTo>
                    <a:cubicBezTo>
                      <a:pt x="26" y="8"/>
                      <a:pt x="27" y="8"/>
                      <a:pt x="28" y="9"/>
                    </a:cubicBezTo>
                    <a:cubicBezTo>
                      <a:pt x="28" y="8"/>
                      <a:pt x="27" y="8"/>
                      <a:pt x="27" y="7"/>
                    </a:cubicBezTo>
                    <a:cubicBezTo>
                      <a:pt x="27" y="6"/>
                      <a:pt x="25" y="3"/>
                      <a:pt x="20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5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1" name="Freeform 1152"/>
              <p:cNvSpPr>
                <a:spLocks/>
              </p:cNvSpPr>
              <p:nvPr/>
            </p:nvSpPr>
            <p:spPr bwMode="auto">
              <a:xfrm>
                <a:off x="4285" y="2263"/>
                <a:ext cx="120" cy="121"/>
              </a:xfrm>
              <a:custGeom>
                <a:avLst/>
                <a:gdLst>
                  <a:gd name="T0" fmla="*/ 116 w 125"/>
                  <a:gd name="T1" fmla="*/ 112 h 126"/>
                  <a:gd name="T2" fmla="*/ 117 w 125"/>
                  <a:gd name="T3" fmla="*/ 103 h 126"/>
                  <a:gd name="T4" fmla="*/ 118 w 125"/>
                  <a:gd name="T5" fmla="*/ 100 h 126"/>
                  <a:gd name="T6" fmla="*/ 124 w 125"/>
                  <a:gd name="T7" fmla="*/ 95 h 126"/>
                  <a:gd name="T8" fmla="*/ 124 w 125"/>
                  <a:gd name="T9" fmla="*/ 92 h 126"/>
                  <a:gd name="T10" fmla="*/ 121 w 125"/>
                  <a:gd name="T11" fmla="*/ 88 h 126"/>
                  <a:gd name="T12" fmla="*/ 115 w 125"/>
                  <a:gd name="T13" fmla="*/ 83 h 126"/>
                  <a:gd name="T14" fmla="*/ 113 w 125"/>
                  <a:gd name="T15" fmla="*/ 84 h 126"/>
                  <a:gd name="T16" fmla="*/ 114 w 125"/>
                  <a:gd name="T17" fmla="*/ 84 h 126"/>
                  <a:gd name="T18" fmla="*/ 120 w 125"/>
                  <a:gd name="T19" fmla="*/ 88 h 126"/>
                  <a:gd name="T20" fmla="*/ 120 w 125"/>
                  <a:gd name="T21" fmla="*/ 92 h 126"/>
                  <a:gd name="T22" fmla="*/ 118 w 125"/>
                  <a:gd name="T23" fmla="*/ 94 h 126"/>
                  <a:gd name="T24" fmla="*/ 115 w 125"/>
                  <a:gd name="T25" fmla="*/ 93 h 126"/>
                  <a:gd name="T26" fmla="*/ 112 w 125"/>
                  <a:gd name="T27" fmla="*/ 92 h 126"/>
                  <a:gd name="T28" fmla="*/ 111 w 125"/>
                  <a:gd name="T29" fmla="*/ 92 h 126"/>
                  <a:gd name="T30" fmla="*/ 106 w 125"/>
                  <a:gd name="T31" fmla="*/ 88 h 126"/>
                  <a:gd name="T32" fmla="*/ 104 w 125"/>
                  <a:gd name="T33" fmla="*/ 86 h 126"/>
                  <a:gd name="T34" fmla="*/ 98 w 125"/>
                  <a:gd name="T35" fmla="*/ 79 h 126"/>
                  <a:gd name="T36" fmla="*/ 94 w 125"/>
                  <a:gd name="T37" fmla="*/ 76 h 126"/>
                  <a:gd name="T38" fmla="*/ 88 w 125"/>
                  <a:gd name="T39" fmla="*/ 72 h 126"/>
                  <a:gd name="T40" fmla="*/ 91 w 125"/>
                  <a:gd name="T41" fmla="*/ 64 h 126"/>
                  <a:gd name="T42" fmla="*/ 89 w 125"/>
                  <a:gd name="T43" fmla="*/ 62 h 126"/>
                  <a:gd name="T44" fmla="*/ 84 w 125"/>
                  <a:gd name="T45" fmla="*/ 55 h 126"/>
                  <a:gd name="T46" fmla="*/ 83 w 125"/>
                  <a:gd name="T47" fmla="*/ 54 h 126"/>
                  <a:gd name="T48" fmla="*/ 78 w 125"/>
                  <a:gd name="T49" fmla="*/ 50 h 126"/>
                  <a:gd name="T50" fmla="*/ 78 w 125"/>
                  <a:gd name="T51" fmla="*/ 50 h 126"/>
                  <a:gd name="T52" fmla="*/ 78 w 125"/>
                  <a:gd name="T53" fmla="*/ 49 h 126"/>
                  <a:gd name="T54" fmla="*/ 73 w 125"/>
                  <a:gd name="T55" fmla="*/ 46 h 126"/>
                  <a:gd name="T56" fmla="*/ 71 w 125"/>
                  <a:gd name="T57" fmla="*/ 45 h 126"/>
                  <a:gd name="T58" fmla="*/ 70 w 125"/>
                  <a:gd name="T59" fmla="*/ 45 h 126"/>
                  <a:gd name="T60" fmla="*/ 66 w 125"/>
                  <a:gd name="T61" fmla="*/ 43 h 126"/>
                  <a:gd name="T62" fmla="*/ 60 w 125"/>
                  <a:gd name="T63" fmla="*/ 39 h 126"/>
                  <a:gd name="T64" fmla="*/ 48 w 125"/>
                  <a:gd name="T65" fmla="*/ 29 h 126"/>
                  <a:gd name="T66" fmla="*/ 40 w 125"/>
                  <a:gd name="T67" fmla="*/ 22 h 126"/>
                  <a:gd name="T68" fmla="*/ 29 w 125"/>
                  <a:gd name="T69" fmla="*/ 12 h 126"/>
                  <a:gd name="T70" fmla="*/ 16 w 125"/>
                  <a:gd name="T71" fmla="*/ 5 h 126"/>
                  <a:gd name="T72" fmla="*/ 14 w 125"/>
                  <a:gd name="T73" fmla="*/ 5 h 126"/>
                  <a:gd name="T74" fmla="*/ 14 w 125"/>
                  <a:gd name="T75" fmla="*/ 5 h 126"/>
                  <a:gd name="T76" fmla="*/ 3 w 125"/>
                  <a:gd name="T77" fmla="*/ 1 h 126"/>
                  <a:gd name="T78" fmla="*/ 1 w 125"/>
                  <a:gd name="T79" fmla="*/ 0 h 126"/>
                  <a:gd name="T80" fmla="*/ 16 w 125"/>
                  <a:gd name="T81" fmla="*/ 19 h 126"/>
                  <a:gd name="T82" fmla="*/ 23 w 125"/>
                  <a:gd name="T83" fmla="*/ 27 h 126"/>
                  <a:gd name="T84" fmla="*/ 30 w 125"/>
                  <a:gd name="T85" fmla="*/ 35 h 126"/>
                  <a:gd name="T86" fmla="*/ 39 w 125"/>
                  <a:gd name="T87" fmla="*/ 49 h 126"/>
                  <a:gd name="T88" fmla="*/ 43 w 125"/>
                  <a:gd name="T89" fmla="*/ 57 h 126"/>
                  <a:gd name="T90" fmla="*/ 62 w 125"/>
                  <a:gd name="T91" fmla="*/ 85 h 126"/>
                  <a:gd name="T92" fmla="*/ 70 w 125"/>
                  <a:gd name="T93" fmla="*/ 96 h 126"/>
                  <a:gd name="T94" fmla="*/ 78 w 125"/>
                  <a:gd name="T95" fmla="*/ 104 h 126"/>
                  <a:gd name="T96" fmla="*/ 92 w 125"/>
                  <a:gd name="T97" fmla="*/ 116 h 126"/>
                  <a:gd name="T98" fmla="*/ 98 w 125"/>
                  <a:gd name="T99" fmla="*/ 121 h 126"/>
                  <a:gd name="T100" fmla="*/ 100 w 125"/>
                  <a:gd name="T101" fmla="*/ 124 h 126"/>
                  <a:gd name="T102" fmla="*/ 101 w 125"/>
                  <a:gd name="T103" fmla="*/ 126 h 126"/>
                  <a:gd name="T104" fmla="*/ 105 w 125"/>
                  <a:gd name="T105" fmla="*/ 125 h 126"/>
                  <a:gd name="T106" fmla="*/ 111 w 125"/>
                  <a:gd name="T107" fmla="*/ 126 h 126"/>
                  <a:gd name="T108" fmla="*/ 114 w 125"/>
                  <a:gd name="T109" fmla="*/ 126 h 126"/>
                  <a:gd name="T110" fmla="*/ 116 w 125"/>
                  <a:gd name="T111" fmla="*/ 11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" h="126">
                    <a:moveTo>
                      <a:pt x="116" y="112"/>
                    </a:moveTo>
                    <a:cubicBezTo>
                      <a:pt x="116" y="109"/>
                      <a:pt x="117" y="105"/>
                      <a:pt x="117" y="103"/>
                    </a:cubicBezTo>
                    <a:cubicBezTo>
                      <a:pt x="117" y="102"/>
                      <a:pt x="118" y="101"/>
                      <a:pt x="118" y="100"/>
                    </a:cubicBezTo>
                    <a:cubicBezTo>
                      <a:pt x="118" y="96"/>
                      <a:pt x="120" y="94"/>
                      <a:pt x="124" y="95"/>
                    </a:cubicBezTo>
                    <a:cubicBezTo>
                      <a:pt x="125" y="94"/>
                      <a:pt x="124" y="93"/>
                      <a:pt x="124" y="92"/>
                    </a:cubicBezTo>
                    <a:cubicBezTo>
                      <a:pt x="123" y="92"/>
                      <a:pt x="122" y="90"/>
                      <a:pt x="121" y="88"/>
                    </a:cubicBezTo>
                    <a:cubicBezTo>
                      <a:pt x="119" y="85"/>
                      <a:pt x="118" y="83"/>
                      <a:pt x="115" y="83"/>
                    </a:cubicBezTo>
                    <a:cubicBezTo>
                      <a:pt x="114" y="83"/>
                      <a:pt x="113" y="84"/>
                      <a:pt x="113" y="84"/>
                    </a:cubicBezTo>
                    <a:cubicBezTo>
                      <a:pt x="113" y="84"/>
                      <a:pt x="114" y="84"/>
                      <a:pt x="114" y="84"/>
                    </a:cubicBezTo>
                    <a:cubicBezTo>
                      <a:pt x="117" y="84"/>
                      <a:pt x="119" y="86"/>
                      <a:pt x="120" y="88"/>
                    </a:cubicBezTo>
                    <a:cubicBezTo>
                      <a:pt x="121" y="89"/>
                      <a:pt x="121" y="91"/>
                      <a:pt x="120" y="92"/>
                    </a:cubicBezTo>
                    <a:cubicBezTo>
                      <a:pt x="120" y="94"/>
                      <a:pt x="118" y="94"/>
                      <a:pt x="118" y="94"/>
                    </a:cubicBezTo>
                    <a:cubicBezTo>
                      <a:pt x="117" y="94"/>
                      <a:pt x="116" y="94"/>
                      <a:pt x="115" y="93"/>
                    </a:cubicBezTo>
                    <a:cubicBezTo>
                      <a:pt x="114" y="92"/>
                      <a:pt x="113" y="92"/>
                      <a:pt x="112" y="92"/>
                    </a:cubicBezTo>
                    <a:cubicBezTo>
                      <a:pt x="111" y="92"/>
                      <a:pt x="111" y="92"/>
                      <a:pt x="111" y="92"/>
                    </a:cubicBezTo>
                    <a:cubicBezTo>
                      <a:pt x="108" y="92"/>
                      <a:pt x="107" y="89"/>
                      <a:pt x="106" y="88"/>
                    </a:cubicBezTo>
                    <a:cubicBezTo>
                      <a:pt x="106" y="86"/>
                      <a:pt x="106" y="86"/>
                      <a:pt x="104" y="86"/>
                    </a:cubicBezTo>
                    <a:cubicBezTo>
                      <a:pt x="100" y="85"/>
                      <a:pt x="99" y="82"/>
                      <a:pt x="98" y="79"/>
                    </a:cubicBezTo>
                    <a:cubicBezTo>
                      <a:pt x="97" y="77"/>
                      <a:pt x="96" y="76"/>
                      <a:pt x="94" y="76"/>
                    </a:cubicBezTo>
                    <a:cubicBezTo>
                      <a:pt x="90" y="76"/>
                      <a:pt x="88" y="73"/>
                      <a:pt x="88" y="72"/>
                    </a:cubicBezTo>
                    <a:cubicBezTo>
                      <a:pt x="87" y="70"/>
                      <a:pt x="88" y="66"/>
                      <a:pt x="91" y="64"/>
                    </a:cubicBezTo>
                    <a:cubicBezTo>
                      <a:pt x="91" y="63"/>
                      <a:pt x="89" y="62"/>
                      <a:pt x="89" y="62"/>
                    </a:cubicBezTo>
                    <a:cubicBezTo>
                      <a:pt x="87" y="60"/>
                      <a:pt x="84" y="58"/>
                      <a:pt x="84" y="55"/>
                    </a:cubicBezTo>
                    <a:cubicBezTo>
                      <a:pt x="84" y="55"/>
                      <a:pt x="83" y="55"/>
                      <a:pt x="83" y="54"/>
                    </a:cubicBezTo>
                    <a:cubicBezTo>
                      <a:pt x="81" y="54"/>
                      <a:pt x="78" y="5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49"/>
                    </a:cubicBezTo>
                    <a:cubicBezTo>
                      <a:pt x="77" y="49"/>
                      <a:pt x="75" y="48"/>
                      <a:pt x="73" y="46"/>
                    </a:cubicBezTo>
                    <a:cubicBezTo>
                      <a:pt x="72" y="45"/>
                      <a:pt x="72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5"/>
                      <a:pt x="67" y="44"/>
                      <a:pt x="66" y="43"/>
                    </a:cubicBezTo>
                    <a:cubicBezTo>
                      <a:pt x="64" y="40"/>
                      <a:pt x="61" y="39"/>
                      <a:pt x="60" y="39"/>
                    </a:cubicBezTo>
                    <a:cubicBezTo>
                      <a:pt x="56" y="41"/>
                      <a:pt x="50" y="35"/>
                      <a:pt x="48" y="29"/>
                    </a:cubicBezTo>
                    <a:cubicBezTo>
                      <a:pt x="47" y="27"/>
                      <a:pt x="43" y="24"/>
                      <a:pt x="40" y="22"/>
                    </a:cubicBezTo>
                    <a:cubicBezTo>
                      <a:pt x="35" y="19"/>
                      <a:pt x="30" y="15"/>
                      <a:pt x="29" y="12"/>
                    </a:cubicBezTo>
                    <a:cubicBezTo>
                      <a:pt x="27" y="9"/>
                      <a:pt x="25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9" y="5"/>
                      <a:pt x="5" y="3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4"/>
                      <a:pt x="10" y="15"/>
                      <a:pt x="16" y="19"/>
                    </a:cubicBezTo>
                    <a:cubicBezTo>
                      <a:pt x="19" y="21"/>
                      <a:pt x="21" y="24"/>
                      <a:pt x="23" y="27"/>
                    </a:cubicBezTo>
                    <a:cubicBezTo>
                      <a:pt x="25" y="31"/>
                      <a:pt x="27" y="34"/>
                      <a:pt x="30" y="35"/>
                    </a:cubicBezTo>
                    <a:cubicBezTo>
                      <a:pt x="35" y="35"/>
                      <a:pt x="37" y="42"/>
                      <a:pt x="39" y="49"/>
                    </a:cubicBezTo>
                    <a:cubicBezTo>
                      <a:pt x="40" y="51"/>
                      <a:pt x="42" y="57"/>
                      <a:pt x="43" y="57"/>
                    </a:cubicBezTo>
                    <a:cubicBezTo>
                      <a:pt x="49" y="59"/>
                      <a:pt x="60" y="76"/>
                      <a:pt x="62" y="85"/>
                    </a:cubicBezTo>
                    <a:cubicBezTo>
                      <a:pt x="63" y="89"/>
                      <a:pt x="67" y="93"/>
                      <a:pt x="70" y="96"/>
                    </a:cubicBezTo>
                    <a:cubicBezTo>
                      <a:pt x="73" y="98"/>
                      <a:pt x="76" y="101"/>
                      <a:pt x="78" y="104"/>
                    </a:cubicBezTo>
                    <a:cubicBezTo>
                      <a:pt x="80" y="107"/>
                      <a:pt x="87" y="112"/>
                      <a:pt x="92" y="116"/>
                    </a:cubicBezTo>
                    <a:cubicBezTo>
                      <a:pt x="95" y="118"/>
                      <a:pt x="97" y="120"/>
                      <a:pt x="98" y="121"/>
                    </a:cubicBezTo>
                    <a:cubicBezTo>
                      <a:pt x="99" y="122"/>
                      <a:pt x="99" y="123"/>
                      <a:pt x="100" y="124"/>
                    </a:cubicBezTo>
                    <a:cubicBezTo>
                      <a:pt x="100" y="125"/>
                      <a:pt x="101" y="125"/>
                      <a:pt x="101" y="126"/>
                    </a:cubicBezTo>
                    <a:cubicBezTo>
                      <a:pt x="102" y="125"/>
                      <a:pt x="103" y="125"/>
                      <a:pt x="105" y="125"/>
                    </a:cubicBezTo>
                    <a:cubicBezTo>
                      <a:pt x="107" y="125"/>
                      <a:pt x="109" y="125"/>
                      <a:pt x="111" y="126"/>
                    </a:cubicBezTo>
                    <a:cubicBezTo>
                      <a:pt x="112" y="126"/>
                      <a:pt x="113" y="126"/>
                      <a:pt x="114" y="126"/>
                    </a:cubicBezTo>
                    <a:cubicBezTo>
                      <a:pt x="115" y="125"/>
                      <a:pt x="116" y="117"/>
                      <a:pt x="116" y="112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2" name="Freeform 1153"/>
              <p:cNvSpPr>
                <a:spLocks/>
              </p:cNvSpPr>
              <p:nvPr/>
            </p:nvSpPr>
            <p:spPr bwMode="auto">
              <a:xfrm>
                <a:off x="4509" y="2413"/>
                <a:ext cx="27" cy="8"/>
              </a:xfrm>
              <a:custGeom>
                <a:avLst/>
                <a:gdLst>
                  <a:gd name="T0" fmla="*/ 3 w 29"/>
                  <a:gd name="T1" fmla="*/ 2 h 8"/>
                  <a:gd name="T2" fmla="*/ 2 w 29"/>
                  <a:gd name="T3" fmla="*/ 1 h 8"/>
                  <a:gd name="T4" fmla="*/ 0 w 29"/>
                  <a:gd name="T5" fmla="*/ 3 h 8"/>
                  <a:gd name="T6" fmla="*/ 0 w 29"/>
                  <a:gd name="T7" fmla="*/ 5 h 8"/>
                  <a:gd name="T8" fmla="*/ 9 w 29"/>
                  <a:gd name="T9" fmla="*/ 8 h 8"/>
                  <a:gd name="T10" fmla="*/ 9 w 29"/>
                  <a:gd name="T11" fmla="*/ 8 h 8"/>
                  <a:gd name="T12" fmla="*/ 14 w 29"/>
                  <a:gd name="T13" fmla="*/ 7 h 8"/>
                  <a:gd name="T14" fmla="*/ 25 w 29"/>
                  <a:gd name="T15" fmla="*/ 4 h 8"/>
                  <a:gd name="T16" fmla="*/ 29 w 29"/>
                  <a:gd name="T17" fmla="*/ 3 h 8"/>
                  <a:gd name="T18" fmla="*/ 18 w 29"/>
                  <a:gd name="T19" fmla="*/ 0 h 8"/>
                  <a:gd name="T20" fmla="*/ 16 w 29"/>
                  <a:gd name="T21" fmla="*/ 0 h 8"/>
                  <a:gd name="T22" fmla="*/ 9 w 29"/>
                  <a:gd name="T23" fmla="*/ 3 h 8"/>
                  <a:gd name="T24" fmla="*/ 3 w 29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8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4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8"/>
                      <a:pt x="12" y="8"/>
                      <a:pt x="14" y="7"/>
                    </a:cubicBezTo>
                    <a:cubicBezTo>
                      <a:pt x="19" y="5"/>
                      <a:pt x="22" y="5"/>
                      <a:pt x="25" y="4"/>
                    </a:cubicBezTo>
                    <a:cubicBezTo>
                      <a:pt x="28" y="4"/>
                      <a:pt x="29" y="4"/>
                      <a:pt x="29" y="3"/>
                    </a:cubicBezTo>
                    <a:cubicBezTo>
                      <a:pt x="29" y="2"/>
                      <a:pt x="22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2"/>
                      <a:pt x="12" y="3"/>
                      <a:pt x="9" y="3"/>
                    </a:cubicBezTo>
                    <a:cubicBezTo>
                      <a:pt x="7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3" name="Freeform 1154"/>
              <p:cNvSpPr>
                <a:spLocks/>
              </p:cNvSpPr>
              <p:nvPr/>
            </p:nvSpPr>
            <p:spPr bwMode="auto">
              <a:xfrm>
                <a:off x="4631" y="2304"/>
                <a:ext cx="13" cy="22"/>
              </a:xfrm>
              <a:custGeom>
                <a:avLst/>
                <a:gdLst>
                  <a:gd name="T0" fmla="*/ 13 w 14"/>
                  <a:gd name="T1" fmla="*/ 8 h 23"/>
                  <a:gd name="T2" fmla="*/ 13 w 14"/>
                  <a:gd name="T3" fmla="*/ 8 h 23"/>
                  <a:gd name="T4" fmla="*/ 12 w 14"/>
                  <a:gd name="T5" fmla="*/ 8 h 23"/>
                  <a:gd name="T6" fmla="*/ 11 w 14"/>
                  <a:gd name="T7" fmla="*/ 8 h 23"/>
                  <a:gd name="T8" fmla="*/ 7 w 14"/>
                  <a:gd name="T9" fmla="*/ 7 h 23"/>
                  <a:gd name="T10" fmla="*/ 6 w 14"/>
                  <a:gd name="T11" fmla="*/ 5 h 23"/>
                  <a:gd name="T12" fmla="*/ 4 w 14"/>
                  <a:gd name="T13" fmla="*/ 0 h 23"/>
                  <a:gd name="T14" fmla="*/ 2 w 14"/>
                  <a:gd name="T15" fmla="*/ 2 h 23"/>
                  <a:gd name="T16" fmla="*/ 2 w 14"/>
                  <a:gd name="T17" fmla="*/ 17 h 23"/>
                  <a:gd name="T18" fmla="*/ 6 w 14"/>
                  <a:gd name="T19" fmla="*/ 23 h 23"/>
                  <a:gd name="T20" fmla="*/ 5 w 14"/>
                  <a:gd name="T21" fmla="*/ 22 h 23"/>
                  <a:gd name="T22" fmla="*/ 6 w 14"/>
                  <a:gd name="T23" fmla="*/ 16 h 23"/>
                  <a:gd name="T24" fmla="*/ 11 w 14"/>
                  <a:gd name="T25" fmla="*/ 14 h 23"/>
                  <a:gd name="T26" fmla="*/ 14 w 14"/>
                  <a:gd name="T27" fmla="*/ 14 h 23"/>
                  <a:gd name="T28" fmla="*/ 13 w 14"/>
                  <a:gd name="T29" fmla="*/ 12 h 23"/>
                  <a:gd name="T30" fmla="*/ 13 w 14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3"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7" y="7"/>
                      <a:pt x="6" y="6"/>
                      <a:pt x="6" y="5"/>
                    </a:cubicBezTo>
                    <a:cubicBezTo>
                      <a:pt x="6" y="3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2"/>
                    </a:cubicBezTo>
                    <a:cubicBezTo>
                      <a:pt x="0" y="5"/>
                      <a:pt x="0" y="12"/>
                      <a:pt x="2" y="17"/>
                    </a:cubicBezTo>
                    <a:cubicBezTo>
                      <a:pt x="3" y="20"/>
                      <a:pt x="5" y="22"/>
                      <a:pt x="6" y="23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0"/>
                      <a:pt x="5" y="17"/>
                      <a:pt x="6" y="16"/>
                    </a:cubicBezTo>
                    <a:cubicBezTo>
                      <a:pt x="7" y="15"/>
                      <a:pt x="9" y="14"/>
                      <a:pt x="11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2"/>
                    </a:cubicBezTo>
                    <a:cubicBezTo>
                      <a:pt x="13" y="11"/>
                      <a:pt x="13" y="9"/>
                      <a:pt x="13" y="8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4" name="Freeform 1155"/>
              <p:cNvSpPr>
                <a:spLocks/>
              </p:cNvSpPr>
              <p:nvPr/>
            </p:nvSpPr>
            <p:spPr bwMode="auto">
              <a:xfrm>
                <a:off x="4536" y="2329"/>
                <a:ext cx="47" cy="55"/>
              </a:xfrm>
              <a:custGeom>
                <a:avLst/>
                <a:gdLst>
                  <a:gd name="T0" fmla="*/ 10 w 49"/>
                  <a:gd name="T1" fmla="*/ 3 h 57"/>
                  <a:gd name="T2" fmla="*/ 8 w 49"/>
                  <a:gd name="T3" fmla="*/ 9 h 57"/>
                  <a:gd name="T4" fmla="*/ 2 w 49"/>
                  <a:gd name="T5" fmla="*/ 24 h 57"/>
                  <a:gd name="T6" fmla="*/ 0 w 49"/>
                  <a:gd name="T7" fmla="*/ 30 h 57"/>
                  <a:gd name="T8" fmla="*/ 8 w 49"/>
                  <a:gd name="T9" fmla="*/ 32 h 57"/>
                  <a:gd name="T10" fmla="*/ 12 w 49"/>
                  <a:gd name="T11" fmla="*/ 34 h 57"/>
                  <a:gd name="T12" fmla="*/ 13 w 49"/>
                  <a:gd name="T13" fmla="*/ 46 h 57"/>
                  <a:gd name="T14" fmla="*/ 12 w 49"/>
                  <a:gd name="T15" fmla="*/ 57 h 57"/>
                  <a:gd name="T16" fmla="*/ 17 w 49"/>
                  <a:gd name="T17" fmla="*/ 51 h 57"/>
                  <a:gd name="T18" fmla="*/ 17 w 49"/>
                  <a:gd name="T19" fmla="*/ 49 h 57"/>
                  <a:gd name="T20" fmla="*/ 15 w 49"/>
                  <a:gd name="T21" fmla="*/ 27 h 57"/>
                  <a:gd name="T22" fmla="*/ 19 w 49"/>
                  <a:gd name="T23" fmla="*/ 24 h 57"/>
                  <a:gd name="T24" fmla="*/ 26 w 49"/>
                  <a:gd name="T25" fmla="*/ 27 h 57"/>
                  <a:gd name="T26" fmla="*/ 26 w 49"/>
                  <a:gd name="T27" fmla="*/ 33 h 57"/>
                  <a:gd name="T28" fmla="*/ 27 w 49"/>
                  <a:gd name="T29" fmla="*/ 36 h 57"/>
                  <a:gd name="T30" fmla="*/ 31 w 49"/>
                  <a:gd name="T31" fmla="*/ 43 h 57"/>
                  <a:gd name="T32" fmla="*/ 32 w 49"/>
                  <a:gd name="T33" fmla="*/ 45 h 57"/>
                  <a:gd name="T34" fmla="*/ 32 w 49"/>
                  <a:gd name="T35" fmla="*/ 45 h 57"/>
                  <a:gd name="T36" fmla="*/ 36 w 49"/>
                  <a:gd name="T37" fmla="*/ 44 h 57"/>
                  <a:gd name="T38" fmla="*/ 39 w 49"/>
                  <a:gd name="T39" fmla="*/ 43 h 57"/>
                  <a:gd name="T40" fmla="*/ 41 w 49"/>
                  <a:gd name="T41" fmla="*/ 41 h 57"/>
                  <a:gd name="T42" fmla="*/ 39 w 49"/>
                  <a:gd name="T43" fmla="*/ 37 h 57"/>
                  <a:gd name="T44" fmla="*/ 38 w 49"/>
                  <a:gd name="T45" fmla="*/ 29 h 57"/>
                  <a:gd name="T46" fmla="*/ 37 w 49"/>
                  <a:gd name="T47" fmla="*/ 25 h 57"/>
                  <a:gd name="T48" fmla="*/ 30 w 49"/>
                  <a:gd name="T49" fmla="*/ 15 h 57"/>
                  <a:gd name="T50" fmla="*/ 34 w 49"/>
                  <a:gd name="T51" fmla="*/ 12 h 57"/>
                  <a:gd name="T52" fmla="*/ 49 w 49"/>
                  <a:gd name="T53" fmla="*/ 2 h 57"/>
                  <a:gd name="T54" fmla="*/ 47 w 49"/>
                  <a:gd name="T55" fmla="*/ 2 h 57"/>
                  <a:gd name="T56" fmla="*/ 30 w 49"/>
                  <a:gd name="T57" fmla="*/ 8 h 57"/>
                  <a:gd name="T58" fmla="*/ 25 w 49"/>
                  <a:gd name="T59" fmla="*/ 12 h 57"/>
                  <a:gd name="T60" fmla="*/ 16 w 49"/>
                  <a:gd name="T61" fmla="*/ 7 h 57"/>
                  <a:gd name="T62" fmla="*/ 12 w 49"/>
                  <a:gd name="T63" fmla="*/ 0 h 57"/>
                  <a:gd name="T64" fmla="*/ 10 w 49"/>
                  <a:gd name="T6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7">
                    <a:moveTo>
                      <a:pt x="10" y="3"/>
                    </a:moveTo>
                    <a:cubicBezTo>
                      <a:pt x="10" y="3"/>
                      <a:pt x="9" y="6"/>
                      <a:pt x="8" y="9"/>
                    </a:cubicBezTo>
                    <a:cubicBezTo>
                      <a:pt x="7" y="13"/>
                      <a:pt x="5" y="18"/>
                      <a:pt x="2" y="24"/>
                    </a:cubicBezTo>
                    <a:cubicBezTo>
                      <a:pt x="0" y="26"/>
                      <a:pt x="0" y="28"/>
                      <a:pt x="0" y="30"/>
                    </a:cubicBezTo>
                    <a:cubicBezTo>
                      <a:pt x="1" y="31"/>
                      <a:pt x="4" y="32"/>
                      <a:pt x="8" y="32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4" y="37"/>
                      <a:pt x="13" y="43"/>
                      <a:pt x="13" y="46"/>
                    </a:cubicBezTo>
                    <a:cubicBezTo>
                      <a:pt x="11" y="53"/>
                      <a:pt x="11" y="56"/>
                      <a:pt x="12" y="57"/>
                    </a:cubicBezTo>
                    <a:cubicBezTo>
                      <a:pt x="14" y="56"/>
                      <a:pt x="17" y="53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2" y="46"/>
                      <a:pt x="13" y="30"/>
                      <a:pt x="15" y="27"/>
                    </a:cubicBezTo>
                    <a:cubicBezTo>
                      <a:pt x="15" y="25"/>
                      <a:pt x="17" y="24"/>
                      <a:pt x="19" y="24"/>
                    </a:cubicBezTo>
                    <a:cubicBezTo>
                      <a:pt x="22" y="24"/>
                      <a:pt x="24" y="25"/>
                      <a:pt x="26" y="27"/>
                    </a:cubicBezTo>
                    <a:cubicBezTo>
                      <a:pt x="27" y="29"/>
                      <a:pt x="27" y="31"/>
                      <a:pt x="26" y="33"/>
                    </a:cubicBezTo>
                    <a:cubicBezTo>
                      <a:pt x="25" y="34"/>
                      <a:pt x="25" y="34"/>
                      <a:pt x="27" y="36"/>
                    </a:cubicBezTo>
                    <a:cubicBezTo>
                      <a:pt x="29" y="37"/>
                      <a:pt x="31" y="39"/>
                      <a:pt x="31" y="43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5" y="44"/>
                      <a:pt x="36" y="44"/>
                    </a:cubicBezTo>
                    <a:cubicBezTo>
                      <a:pt x="37" y="43"/>
                      <a:pt x="38" y="43"/>
                      <a:pt x="39" y="43"/>
                    </a:cubicBezTo>
                    <a:cubicBezTo>
                      <a:pt x="41" y="42"/>
                      <a:pt x="41" y="42"/>
                      <a:pt x="41" y="41"/>
                    </a:cubicBezTo>
                    <a:cubicBezTo>
                      <a:pt x="41" y="41"/>
                      <a:pt x="42" y="40"/>
                      <a:pt x="39" y="37"/>
                    </a:cubicBezTo>
                    <a:cubicBezTo>
                      <a:pt x="37" y="35"/>
                      <a:pt x="37" y="31"/>
                      <a:pt x="38" y="29"/>
                    </a:cubicBezTo>
                    <a:cubicBezTo>
                      <a:pt x="38" y="26"/>
                      <a:pt x="38" y="26"/>
                      <a:pt x="37" y="25"/>
                    </a:cubicBezTo>
                    <a:cubicBezTo>
                      <a:pt x="33" y="22"/>
                      <a:pt x="30" y="18"/>
                      <a:pt x="30" y="15"/>
                    </a:cubicBezTo>
                    <a:cubicBezTo>
                      <a:pt x="30" y="14"/>
                      <a:pt x="31" y="12"/>
                      <a:pt x="34" y="12"/>
                    </a:cubicBezTo>
                    <a:cubicBezTo>
                      <a:pt x="38" y="11"/>
                      <a:pt x="48" y="5"/>
                      <a:pt x="49" y="2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1" y="2"/>
                      <a:pt x="31" y="6"/>
                      <a:pt x="30" y="8"/>
                    </a:cubicBezTo>
                    <a:cubicBezTo>
                      <a:pt x="30" y="11"/>
                      <a:pt x="28" y="12"/>
                      <a:pt x="25" y="12"/>
                    </a:cubicBezTo>
                    <a:cubicBezTo>
                      <a:pt x="22" y="12"/>
                      <a:pt x="18" y="10"/>
                      <a:pt x="16" y="7"/>
                    </a:cubicBezTo>
                    <a:cubicBezTo>
                      <a:pt x="14" y="5"/>
                      <a:pt x="13" y="3"/>
                      <a:pt x="12" y="0"/>
                    </a:cubicBezTo>
                    <a:cubicBezTo>
                      <a:pt x="12" y="1"/>
                      <a:pt x="11" y="2"/>
                      <a:pt x="10" y="3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5" name="Freeform 1156"/>
              <p:cNvSpPr>
                <a:spLocks/>
              </p:cNvSpPr>
              <p:nvPr/>
            </p:nvSpPr>
            <p:spPr bwMode="auto">
              <a:xfrm>
                <a:off x="4550" y="2308"/>
                <a:ext cx="51" cy="15"/>
              </a:xfrm>
              <a:custGeom>
                <a:avLst/>
                <a:gdLst>
                  <a:gd name="T0" fmla="*/ 26 w 54"/>
                  <a:gd name="T1" fmla="*/ 7 h 15"/>
                  <a:gd name="T2" fmla="*/ 39 w 54"/>
                  <a:gd name="T3" fmla="*/ 9 h 15"/>
                  <a:gd name="T4" fmla="*/ 54 w 54"/>
                  <a:gd name="T5" fmla="*/ 0 h 15"/>
                  <a:gd name="T6" fmla="*/ 49 w 54"/>
                  <a:gd name="T7" fmla="*/ 4 h 15"/>
                  <a:gd name="T8" fmla="*/ 46 w 54"/>
                  <a:gd name="T9" fmla="*/ 5 h 15"/>
                  <a:gd name="T10" fmla="*/ 39 w 54"/>
                  <a:gd name="T11" fmla="*/ 7 h 15"/>
                  <a:gd name="T12" fmla="*/ 16 w 54"/>
                  <a:gd name="T13" fmla="*/ 2 h 15"/>
                  <a:gd name="T14" fmla="*/ 14 w 54"/>
                  <a:gd name="T15" fmla="*/ 2 h 15"/>
                  <a:gd name="T16" fmla="*/ 10 w 54"/>
                  <a:gd name="T17" fmla="*/ 4 h 15"/>
                  <a:gd name="T18" fmla="*/ 4 w 54"/>
                  <a:gd name="T19" fmla="*/ 8 h 15"/>
                  <a:gd name="T20" fmla="*/ 0 w 54"/>
                  <a:gd name="T21" fmla="*/ 15 h 15"/>
                  <a:gd name="T22" fmla="*/ 26 w 5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5">
                    <a:moveTo>
                      <a:pt x="26" y="7"/>
                    </a:moveTo>
                    <a:cubicBezTo>
                      <a:pt x="31" y="7"/>
                      <a:pt x="36" y="8"/>
                      <a:pt x="39" y="9"/>
                    </a:cubicBezTo>
                    <a:cubicBezTo>
                      <a:pt x="44" y="11"/>
                      <a:pt x="51" y="6"/>
                      <a:pt x="54" y="0"/>
                    </a:cubicBezTo>
                    <a:cubicBezTo>
                      <a:pt x="52" y="1"/>
                      <a:pt x="50" y="3"/>
                      <a:pt x="49" y="4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2" y="7"/>
                      <a:pt x="39" y="7"/>
                    </a:cubicBezTo>
                    <a:cubicBezTo>
                      <a:pt x="30" y="7"/>
                      <a:pt x="20" y="4"/>
                      <a:pt x="16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9"/>
                      <a:pt x="1" y="12"/>
                      <a:pt x="0" y="15"/>
                    </a:cubicBezTo>
                    <a:cubicBezTo>
                      <a:pt x="5" y="9"/>
                      <a:pt x="18" y="7"/>
                      <a:pt x="26" y="7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6" name="Freeform 1157"/>
              <p:cNvSpPr>
                <a:spLocks/>
              </p:cNvSpPr>
              <p:nvPr/>
            </p:nvSpPr>
            <p:spPr bwMode="auto">
              <a:xfrm>
                <a:off x="4429" y="2278"/>
                <a:ext cx="106" cy="87"/>
              </a:xfrm>
              <a:custGeom>
                <a:avLst/>
                <a:gdLst>
                  <a:gd name="T0" fmla="*/ 1 w 111"/>
                  <a:gd name="T1" fmla="*/ 38 h 91"/>
                  <a:gd name="T2" fmla="*/ 7 w 111"/>
                  <a:gd name="T3" fmla="*/ 55 h 91"/>
                  <a:gd name="T4" fmla="*/ 17 w 111"/>
                  <a:gd name="T5" fmla="*/ 67 h 91"/>
                  <a:gd name="T6" fmla="*/ 25 w 111"/>
                  <a:gd name="T7" fmla="*/ 80 h 91"/>
                  <a:gd name="T8" fmla="*/ 36 w 111"/>
                  <a:gd name="T9" fmla="*/ 85 h 91"/>
                  <a:gd name="T10" fmla="*/ 43 w 111"/>
                  <a:gd name="T11" fmla="*/ 84 h 91"/>
                  <a:gd name="T12" fmla="*/ 66 w 111"/>
                  <a:gd name="T13" fmla="*/ 91 h 91"/>
                  <a:gd name="T14" fmla="*/ 67 w 111"/>
                  <a:gd name="T15" fmla="*/ 91 h 91"/>
                  <a:gd name="T16" fmla="*/ 80 w 111"/>
                  <a:gd name="T17" fmla="*/ 87 h 91"/>
                  <a:gd name="T18" fmla="*/ 88 w 111"/>
                  <a:gd name="T19" fmla="*/ 62 h 91"/>
                  <a:gd name="T20" fmla="*/ 106 w 111"/>
                  <a:gd name="T21" fmla="*/ 37 h 91"/>
                  <a:gd name="T22" fmla="*/ 104 w 111"/>
                  <a:gd name="T23" fmla="*/ 29 h 91"/>
                  <a:gd name="T24" fmla="*/ 100 w 111"/>
                  <a:gd name="T25" fmla="*/ 20 h 91"/>
                  <a:gd name="T26" fmla="*/ 97 w 111"/>
                  <a:gd name="T27" fmla="*/ 7 h 91"/>
                  <a:gd name="T28" fmla="*/ 96 w 111"/>
                  <a:gd name="T29" fmla="*/ 0 h 91"/>
                  <a:gd name="T30" fmla="*/ 95 w 111"/>
                  <a:gd name="T31" fmla="*/ 0 h 91"/>
                  <a:gd name="T32" fmla="*/ 93 w 111"/>
                  <a:gd name="T33" fmla="*/ 0 h 91"/>
                  <a:gd name="T34" fmla="*/ 80 w 111"/>
                  <a:gd name="T35" fmla="*/ 2 h 91"/>
                  <a:gd name="T36" fmla="*/ 76 w 111"/>
                  <a:gd name="T37" fmla="*/ 13 h 91"/>
                  <a:gd name="T38" fmla="*/ 73 w 111"/>
                  <a:gd name="T39" fmla="*/ 14 h 91"/>
                  <a:gd name="T40" fmla="*/ 69 w 111"/>
                  <a:gd name="T41" fmla="*/ 25 h 91"/>
                  <a:gd name="T42" fmla="*/ 64 w 111"/>
                  <a:gd name="T43" fmla="*/ 32 h 91"/>
                  <a:gd name="T44" fmla="*/ 58 w 111"/>
                  <a:gd name="T45" fmla="*/ 34 h 91"/>
                  <a:gd name="T46" fmla="*/ 47 w 111"/>
                  <a:gd name="T47" fmla="*/ 32 h 91"/>
                  <a:gd name="T48" fmla="*/ 36 w 111"/>
                  <a:gd name="T49" fmla="*/ 37 h 91"/>
                  <a:gd name="T50" fmla="*/ 28 w 111"/>
                  <a:gd name="T51" fmla="*/ 37 h 91"/>
                  <a:gd name="T52" fmla="*/ 22 w 111"/>
                  <a:gd name="T53" fmla="*/ 38 h 91"/>
                  <a:gd name="T54" fmla="*/ 14 w 111"/>
                  <a:gd name="T55" fmla="*/ 36 h 91"/>
                  <a:gd name="T56" fmla="*/ 11 w 111"/>
                  <a:gd name="T57" fmla="*/ 34 h 91"/>
                  <a:gd name="T58" fmla="*/ 10 w 111"/>
                  <a:gd name="T59" fmla="*/ 33 h 91"/>
                  <a:gd name="T60" fmla="*/ 10 w 111"/>
                  <a:gd name="T61" fmla="*/ 33 h 91"/>
                  <a:gd name="T62" fmla="*/ 9 w 111"/>
                  <a:gd name="T63" fmla="*/ 32 h 91"/>
                  <a:gd name="T64" fmla="*/ 8 w 111"/>
                  <a:gd name="T65" fmla="*/ 31 h 91"/>
                  <a:gd name="T66" fmla="*/ 8 w 111"/>
                  <a:gd name="T67" fmla="*/ 30 h 91"/>
                  <a:gd name="T68" fmla="*/ 7 w 111"/>
                  <a:gd name="T69" fmla="*/ 28 h 91"/>
                  <a:gd name="T70" fmla="*/ 7 w 111"/>
                  <a:gd name="T71" fmla="*/ 27 h 91"/>
                  <a:gd name="T72" fmla="*/ 1 w 111"/>
                  <a:gd name="T7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91">
                    <a:moveTo>
                      <a:pt x="1" y="34"/>
                    </a:moveTo>
                    <a:cubicBezTo>
                      <a:pt x="0" y="36"/>
                      <a:pt x="0" y="38"/>
                      <a:pt x="1" y="38"/>
                    </a:cubicBezTo>
                    <a:cubicBezTo>
                      <a:pt x="4" y="42"/>
                      <a:pt x="5" y="46"/>
                      <a:pt x="6" y="50"/>
                    </a:cubicBezTo>
                    <a:cubicBezTo>
                      <a:pt x="6" y="52"/>
                      <a:pt x="6" y="53"/>
                      <a:pt x="7" y="55"/>
                    </a:cubicBezTo>
                    <a:cubicBezTo>
                      <a:pt x="8" y="55"/>
                      <a:pt x="9" y="56"/>
                      <a:pt x="10" y="57"/>
                    </a:cubicBezTo>
                    <a:cubicBezTo>
                      <a:pt x="13" y="59"/>
                      <a:pt x="17" y="61"/>
                      <a:pt x="17" y="67"/>
                    </a:cubicBezTo>
                    <a:cubicBezTo>
                      <a:pt x="17" y="73"/>
                      <a:pt x="22" y="80"/>
                      <a:pt x="24" y="80"/>
                    </a:cubicBezTo>
                    <a:cubicBezTo>
                      <a:pt x="24" y="80"/>
                      <a:pt x="24" y="80"/>
                      <a:pt x="25" y="80"/>
                    </a:cubicBezTo>
                    <a:cubicBezTo>
                      <a:pt x="26" y="79"/>
                      <a:pt x="27" y="79"/>
                      <a:pt x="29" y="79"/>
                    </a:cubicBezTo>
                    <a:cubicBezTo>
                      <a:pt x="33" y="79"/>
                      <a:pt x="36" y="83"/>
                      <a:pt x="36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41" y="84"/>
                      <a:pt x="43" y="84"/>
                    </a:cubicBezTo>
                    <a:cubicBezTo>
                      <a:pt x="46" y="83"/>
                      <a:pt x="48" y="82"/>
                      <a:pt x="50" y="83"/>
                    </a:cubicBezTo>
                    <a:cubicBezTo>
                      <a:pt x="58" y="84"/>
                      <a:pt x="65" y="86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1"/>
                      <a:pt x="67" y="91"/>
                    </a:cubicBezTo>
                    <a:cubicBezTo>
                      <a:pt x="69" y="91"/>
                      <a:pt x="73" y="89"/>
                      <a:pt x="77" y="88"/>
                    </a:cubicBezTo>
                    <a:cubicBezTo>
                      <a:pt x="78" y="87"/>
                      <a:pt x="79" y="87"/>
                      <a:pt x="80" y="87"/>
                    </a:cubicBezTo>
                    <a:cubicBezTo>
                      <a:pt x="82" y="86"/>
                      <a:pt x="82" y="80"/>
                      <a:pt x="83" y="76"/>
                    </a:cubicBezTo>
                    <a:cubicBezTo>
                      <a:pt x="84" y="70"/>
                      <a:pt x="84" y="64"/>
                      <a:pt x="88" y="62"/>
                    </a:cubicBezTo>
                    <a:cubicBezTo>
                      <a:pt x="94" y="58"/>
                      <a:pt x="94" y="52"/>
                      <a:pt x="94" y="46"/>
                    </a:cubicBezTo>
                    <a:cubicBezTo>
                      <a:pt x="93" y="40"/>
                      <a:pt x="101" y="38"/>
                      <a:pt x="106" y="37"/>
                    </a:cubicBezTo>
                    <a:cubicBezTo>
                      <a:pt x="108" y="36"/>
                      <a:pt x="111" y="36"/>
                      <a:pt x="111" y="35"/>
                    </a:cubicBezTo>
                    <a:cubicBezTo>
                      <a:pt x="111" y="34"/>
                      <a:pt x="109" y="31"/>
                      <a:pt x="104" y="29"/>
                    </a:cubicBezTo>
                    <a:cubicBezTo>
                      <a:pt x="101" y="28"/>
                      <a:pt x="101" y="25"/>
                      <a:pt x="101" y="23"/>
                    </a:cubicBezTo>
                    <a:cubicBezTo>
                      <a:pt x="101" y="21"/>
                      <a:pt x="101" y="21"/>
                      <a:pt x="100" y="20"/>
                    </a:cubicBezTo>
                    <a:cubicBezTo>
                      <a:pt x="99" y="19"/>
                      <a:pt x="93" y="13"/>
                      <a:pt x="94" y="9"/>
                    </a:cubicBezTo>
                    <a:cubicBezTo>
                      <a:pt x="94" y="8"/>
                      <a:pt x="95" y="7"/>
                      <a:pt x="97" y="7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6" y="4"/>
                      <a:pt x="95" y="2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  <a:cubicBezTo>
                      <a:pt x="88" y="0"/>
                      <a:pt x="82" y="0"/>
                      <a:pt x="80" y="2"/>
                    </a:cubicBezTo>
                    <a:cubicBezTo>
                      <a:pt x="80" y="3"/>
                      <a:pt x="79" y="3"/>
                      <a:pt x="79" y="5"/>
                    </a:cubicBezTo>
                    <a:cubicBezTo>
                      <a:pt x="80" y="10"/>
                      <a:pt x="78" y="12"/>
                      <a:pt x="76" y="13"/>
                    </a:cubicBezTo>
                    <a:cubicBezTo>
                      <a:pt x="75" y="13"/>
                      <a:pt x="75" y="13"/>
                      <a:pt x="74" y="14"/>
                    </a:cubicBezTo>
                    <a:cubicBezTo>
                      <a:pt x="74" y="14"/>
                      <a:pt x="73" y="14"/>
                      <a:pt x="73" y="14"/>
                    </a:cubicBezTo>
                    <a:cubicBezTo>
                      <a:pt x="73" y="18"/>
                      <a:pt x="72" y="19"/>
                      <a:pt x="71" y="21"/>
                    </a:cubicBezTo>
                    <a:cubicBezTo>
                      <a:pt x="70" y="22"/>
                      <a:pt x="69" y="23"/>
                      <a:pt x="69" y="25"/>
                    </a:cubicBezTo>
                    <a:cubicBezTo>
                      <a:pt x="70" y="27"/>
                      <a:pt x="69" y="29"/>
                      <a:pt x="69" y="30"/>
                    </a:cubicBezTo>
                    <a:cubicBezTo>
                      <a:pt x="68" y="31"/>
                      <a:pt x="66" y="32"/>
                      <a:pt x="64" y="32"/>
                    </a:cubicBezTo>
                    <a:cubicBezTo>
                      <a:pt x="63" y="32"/>
                      <a:pt x="61" y="33"/>
                      <a:pt x="60" y="33"/>
                    </a:cubicBezTo>
                    <a:cubicBezTo>
                      <a:pt x="59" y="34"/>
                      <a:pt x="59" y="34"/>
                      <a:pt x="58" y="34"/>
                    </a:cubicBezTo>
                    <a:cubicBezTo>
                      <a:pt x="54" y="36"/>
                      <a:pt x="52" y="35"/>
                      <a:pt x="50" y="34"/>
                    </a:cubicBezTo>
                    <a:cubicBezTo>
                      <a:pt x="50" y="33"/>
                      <a:pt x="49" y="32"/>
                      <a:pt x="47" y="32"/>
                    </a:cubicBezTo>
                    <a:cubicBezTo>
                      <a:pt x="43" y="32"/>
                      <a:pt x="42" y="33"/>
                      <a:pt x="40" y="35"/>
                    </a:cubicBezTo>
                    <a:cubicBezTo>
                      <a:pt x="39" y="35"/>
                      <a:pt x="38" y="36"/>
                      <a:pt x="36" y="37"/>
                    </a:cubicBezTo>
                    <a:cubicBezTo>
                      <a:pt x="35" y="37"/>
                      <a:pt x="33" y="37"/>
                      <a:pt x="31" y="37"/>
                    </a:cubicBezTo>
                    <a:cubicBezTo>
                      <a:pt x="30" y="37"/>
                      <a:pt x="29" y="37"/>
                      <a:pt x="28" y="37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3" y="37"/>
                      <a:pt x="22" y="38"/>
                      <a:pt x="22" y="38"/>
                    </a:cubicBezTo>
                    <a:cubicBezTo>
                      <a:pt x="21" y="38"/>
                      <a:pt x="20" y="39"/>
                      <a:pt x="20" y="39"/>
                    </a:cubicBezTo>
                    <a:cubicBezTo>
                      <a:pt x="18" y="39"/>
                      <a:pt x="16" y="37"/>
                      <a:pt x="14" y="36"/>
                    </a:cubicBezTo>
                    <a:cubicBezTo>
                      <a:pt x="13" y="35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7"/>
                      <a:pt x="2" y="30"/>
                      <a:pt x="1" y="34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7" name="Freeform 1158"/>
              <p:cNvSpPr>
                <a:spLocks/>
              </p:cNvSpPr>
              <p:nvPr/>
            </p:nvSpPr>
            <p:spPr bwMode="auto">
              <a:xfrm>
                <a:off x="4396" y="2389"/>
                <a:ext cx="104" cy="26"/>
              </a:xfrm>
              <a:custGeom>
                <a:avLst/>
                <a:gdLst>
                  <a:gd name="T0" fmla="*/ 94 w 109"/>
                  <a:gd name="T1" fmla="*/ 27 h 28"/>
                  <a:gd name="T2" fmla="*/ 95 w 109"/>
                  <a:gd name="T3" fmla="*/ 27 h 28"/>
                  <a:gd name="T4" fmla="*/ 98 w 109"/>
                  <a:gd name="T5" fmla="*/ 25 h 28"/>
                  <a:gd name="T6" fmla="*/ 102 w 109"/>
                  <a:gd name="T7" fmla="*/ 27 h 28"/>
                  <a:gd name="T8" fmla="*/ 106 w 109"/>
                  <a:gd name="T9" fmla="*/ 28 h 28"/>
                  <a:gd name="T10" fmla="*/ 109 w 109"/>
                  <a:gd name="T11" fmla="*/ 27 h 28"/>
                  <a:gd name="T12" fmla="*/ 106 w 109"/>
                  <a:gd name="T13" fmla="*/ 26 h 28"/>
                  <a:gd name="T14" fmla="*/ 97 w 109"/>
                  <a:gd name="T15" fmla="*/ 22 h 28"/>
                  <a:gd name="T16" fmla="*/ 93 w 109"/>
                  <a:gd name="T17" fmla="*/ 22 h 28"/>
                  <a:gd name="T18" fmla="*/ 90 w 109"/>
                  <a:gd name="T19" fmla="*/ 22 h 28"/>
                  <a:gd name="T20" fmla="*/ 87 w 109"/>
                  <a:gd name="T21" fmla="*/ 22 h 28"/>
                  <a:gd name="T22" fmla="*/ 78 w 109"/>
                  <a:gd name="T23" fmla="*/ 20 h 28"/>
                  <a:gd name="T24" fmla="*/ 75 w 109"/>
                  <a:gd name="T25" fmla="*/ 17 h 28"/>
                  <a:gd name="T26" fmla="*/ 84 w 109"/>
                  <a:gd name="T27" fmla="*/ 12 h 28"/>
                  <a:gd name="T28" fmla="*/ 86 w 109"/>
                  <a:gd name="T29" fmla="*/ 11 h 28"/>
                  <a:gd name="T30" fmla="*/ 78 w 109"/>
                  <a:gd name="T31" fmla="*/ 12 h 28"/>
                  <a:gd name="T32" fmla="*/ 73 w 109"/>
                  <a:gd name="T33" fmla="*/ 13 h 28"/>
                  <a:gd name="T34" fmla="*/ 59 w 109"/>
                  <a:gd name="T35" fmla="*/ 10 h 28"/>
                  <a:gd name="T36" fmla="*/ 56 w 109"/>
                  <a:gd name="T37" fmla="*/ 9 h 28"/>
                  <a:gd name="T38" fmla="*/ 51 w 109"/>
                  <a:gd name="T39" fmla="*/ 12 h 28"/>
                  <a:gd name="T40" fmla="*/ 29 w 109"/>
                  <a:gd name="T41" fmla="*/ 4 h 28"/>
                  <a:gd name="T42" fmla="*/ 12 w 109"/>
                  <a:gd name="T43" fmla="*/ 0 h 28"/>
                  <a:gd name="T44" fmla="*/ 5 w 109"/>
                  <a:gd name="T45" fmla="*/ 2 h 28"/>
                  <a:gd name="T46" fmla="*/ 0 w 109"/>
                  <a:gd name="T47" fmla="*/ 7 h 28"/>
                  <a:gd name="T48" fmla="*/ 0 w 109"/>
                  <a:gd name="T49" fmla="*/ 7 h 28"/>
                  <a:gd name="T50" fmla="*/ 1 w 109"/>
                  <a:gd name="T51" fmla="*/ 8 h 28"/>
                  <a:gd name="T52" fmla="*/ 3 w 109"/>
                  <a:gd name="T53" fmla="*/ 8 h 28"/>
                  <a:gd name="T54" fmla="*/ 6 w 109"/>
                  <a:gd name="T55" fmla="*/ 8 h 28"/>
                  <a:gd name="T56" fmla="*/ 11 w 109"/>
                  <a:gd name="T57" fmla="*/ 11 h 28"/>
                  <a:gd name="T58" fmla="*/ 13 w 109"/>
                  <a:gd name="T59" fmla="*/ 14 h 28"/>
                  <a:gd name="T60" fmla="*/ 17 w 109"/>
                  <a:gd name="T61" fmla="*/ 15 h 28"/>
                  <a:gd name="T62" fmla="*/ 29 w 109"/>
                  <a:gd name="T63" fmla="*/ 17 h 28"/>
                  <a:gd name="T64" fmla="*/ 31 w 109"/>
                  <a:gd name="T65" fmla="*/ 17 h 28"/>
                  <a:gd name="T66" fmla="*/ 36 w 109"/>
                  <a:gd name="T67" fmla="*/ 14 h 28"/>
                  <a:gd name="T68" fmla="*/ 55 w 109"/>
                  <a:gd name="T69" fmla="*/ 21 h 28"/>
                  <a:gd name="T70" fmla="*/ 81 w 109"/>
                  <a:gd name="T71" fmla="*/ 26 h 28"/>
                  <a:gd name="T72" fmla="*/ 90 w 109"/>
                  <a:gd name="T73" fmla="*/ 27 h 28"/>
                  <a:gd name="T74" fmla="*/ 94 w 109"/>
                  <a:gd name="T7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" h="28">
                    <a:moveTo>
                      <a:pt x="94" y="27"/>
                    </a:moveTo>
                    <a:cubicBezTo>
                      <a:pt x="95" y="27"/>
                      <a:pt x="95" y="27"/>
                      <a:pt x="95" y="27"/>
                    </a:cubicBezTo>
                    <a:cubicBezTo>
                      <a:pt x="96" y="26"/>
                      <a:pt x="97" y="25"/>
                      <a:pt x="98" y="25"/>
                    </a:cubicBezTo>
                    <a:cubicBezTo>
                      <a:pt x="99" y="25"/>
                      <a:pt x="101" y="26"/>
                      <a:pt x="102" y="27"/>
                    </a:cubicBezTo>
                    <a:cubicBezTo>
                      <a:pt x="103" y="27"/>
                      <a:pt x="104" y="28"/>
                      <a:pt x="106" y="28"/>
                    </a:cubicBezTo>
                    <a:cubicBezTo>
                      <a:pt x="107" y="28"/>
                      <a:pt x="108" y="28"/>
                      <a:pt x="109" y="27"/>
                    </a:cubicBezTo>
                    <a:cubicBezTo>
                      <a:pt x="108" y="27"/>
                      <a:pt x="106" y="27"/>
                      <a:pt x="106" y="26"/>
                    </a:cubicBezTo>
                    <a:cubicBezTo>
                      <a:pt x="101" y="26"/>
                      <a:pt x="97" y="25"/>
                      <a:pt x="97" y="22"/>
                    </a:cubicBezTo>
                    <a:cubicBezTo>
                      <a:pt x="97" y="22"/>
                      <a:pt x="96" y="22"/>
                      <a:pt x="93" y="22"/>
                    </a:cubicBezTo>
                    <a:cubicBezTo>
                      <a:pt x="92" y="22"/>
                      <a:pt x="91" y="22"/>
                      <a:pt x="90" y="22"/>
                    </a:cubicBezTo>
                    <a:cubicBezTo>
                      <a:pt x="89" y="22"/>
                      <a:pt x="88" y="22"/>
                      <a:pt x="87" y="22"/>
                    </a:cubicBezTo>
                    <a:cubicBezTo>
                      <a:pt x="84" y="22"/>
                      <a:pt x="81" y="22"/>
                      <a:pt x="78" y="20"/>
                    </a:cubicBezTo>
                    <a:cubicBezTo>
                      <a:pt x="76" y="20"/>
                      <a:pt x="75" y="18"/>
                      <a:pt x="75" y="17"/>
                    </a:cubicBezTo>
                    <a:cubicBezTo>
                      <a:pt x="75" y="14"/>
                      <a:pt x="79" y="13"/>
                      <a:pt x="84" y="12"/>
                    </a:cubicBezTo>
                    <a:cubicBezTo>
                      <a:pt x="85" y="11"/>
                      <a:pt x="85" y="11"/>
                      <a:pt x="86" y="11"/>
                    </a:cubicBezTo>
                    <a:cubicBezTo>
                      <a:pt x="84" y="11"/>
                      <a:pt x="81" y="12"/>
                      <a:pt x="78" y="12"/>
                    </a:cubicBezTo>
                    <a:cubicBezTo>
                      <a:pt x="76" y="13"/>
                      <a:pt x="74" y="13"/>
                      <a:pt x="73" y="13"/>
                    </a:cubicBezTo>
                    <a:cubicBezTo>
                      <a:pt x="68" y="13"/>
                      <a:pt x="63" y="11"/>
                      <a:pt x="59" y="10"/>
                    </a:cubicBezTo>
                    <a:cubicBezTo>
                      <a:pt x="58" y="10"/>
                      <a:pt x="57" y="9"/>
                      <a:pt x="56" y="9"/>
                    </a:cubicBezTo>
                    <a:cubicBezTo>
                      <a:pt x="55" y="10"/>
                      <a:pt x="54" y="12"/>
                      <a:pt x="51" y="12"/>
                    </a:cubicBezTo>
                    <a:cubicBezTo>
                      <a:pt x="45" y="12"/>
                      <a:pt x="32" y="7"/>
                      <a:pt x="29" y="4"/>
                    </a:cubicBezTo>
                    <a:cubicBezTo>
                      <a:pt x="26" y="2"/>
                      <a:pt x="19" y="0"/>
                      <a:pt x="12" y="0"/>
                    </a:cubicBezTo>
                    <a:cubicBezTo>
                      <a:pt x="8" y="0"/>
                      <a:pt x="6" y="1"/>
                      <a:pt x="5" y="2"/>
                    </a:cubicBezTo>
                    <a:cubicBezTo>
                      <a:pt x="3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9" y="8"/>
                      <a:pt x="10" y="10"/>
                      <a:pt x="11" y="11"/>
                    </a:cubicBezTo>
                    <a:cubicBezTo>
                      <a:pt x="11" y="13"/>
                      <a:pt x="12" y="14"/>
                      <a:pt x="13" y="14"/>
                    </a:cubicBezTo>
                    <a:cubicBezTo>
                      <a:pt x="14" y="14"/>
                      <a:pt x="15" y="14"/>
                      <a:pt x="17" y="15"/>
                    </a:cubicBezTo>
                    <a:cubicBezTo>
                      <a:pt x="21" y="16"/>
                      <a:pt x="26" y="17"/>
                      <a:pt x="29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5"/>
                      <a:pt x="33" y="14"/>
                      <a:pt x="36" y="14"/>
                    </a:cubicBezTo>
                    <a:cubicBezTo>
                      <a:pt x="41" y="14"/>
                      <a:pt x="50" y="17"/>
                      <a:pt x="55" y="21"/>
                    </a:cubicBezTo>
                    <a:cubicBezTo>
                      <a:pt x="61" y="26"/>
                      <a:pt x="75" y="27"/>
                      <a:pt x="81" y="26"/>
                    </a:cubicBezTo>
                    <a:cubicBezTo>
                      <a:pt x="84" y="25"/>
                      <a:pt x="88" y="26"/>
                      <a:pt x="90" y="27"/>
                    </a:cubicBezTo>
                    <a:cubicBezTo>
                      <a:pt x="92" y="27"/>
                      <a:pt x="93" y="27"/>
                      <a:pt x="94" y="27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0" name="Group 1161"/>
            <p:cNvGrpSpPr>
              <a:grpSpLocks noChangeAspect="1"/>
            </p:cNvGrpSpPr>
            <p:nvPr/>
          </p:nvGrpSpPr>
          <p:grpSpPr bwMode="auto">
            <a:xfrm>
              <a:off x="6722726" y="3441581"/>
              <a:ext cx="602450" cy="660441"/>
              <a:chOff x="3077" y="2363"/>
              <a:chExt cx="467" cy="390"/>
            </a:xfrm>
            <a:solidFill>
              <a:srgbClr val="BFBFBF"/>
            </a:solidFill>
          </p:grpSpPr>
          <p:sp>
            <p:nvSpPr>
              <p:cNvPr id="2215" name="Freeform 1162"/>
              <p:cNvSpPr>
                <a:spLocks/>
              </p:cNvSpPr>
              <p:nvPr/>
            </p:nvSpPr>
            <p:spPr bwMode="auto">
              <a:xfrm>
                <a:off x="3088" y="2500"/>
                <a:ext cx="10" cy="17"/>
              </a:xfrm>
              <a:custGeom>
                <a:avLst/>
                <a:gdLst>
                  <a:gd name="T0" fmla="*/ 3 w 11"/>
                  <a:gd name="T1" fmla="*/ 15 h 17"/>
                  <a:gd name="T2" fmla="*/ 3 w 11"/>
                  <a:gd name="T3" fmla="*/ 14 h 17"/>
                  <a:gd name="T4" fmla="*/ 4 w 11"/>
                  <a:gd name="T5" fmla="*/ 13 h 17"/>
                  <a:gd name="T6" fmla="*/ 5 w 11"/>
                  <a:gd name="T7" fmla="*/ 12 h 17"/>
                  <a:gd name="T8" fmla="*/ 5 w 11"/>
                  <a:gd name="T9" fmla="*/ 11 h 17"/>
                  <a:gd name="T10" fmla="*/ 6 w 11"/>
                  <a:gd name="T11" fmla="*/ 10 h 17"/>
                  <a:gd name="T12" fmla="*/ 6 w 11"/>
                  <a:gd name="T13" fmla="*/ 10 h 17"/>
                  <a:gd name="T14" fmla="*/ 7 w 11"/>
                  <a:gd name="T15" fmla="*/ 9 h 17"/>
                  <a:gd name="T16" fmla="*/ 7 w 11"/>
                  <a:gd name="T17" fmla="*/ 8 h 17"/>
                  <a:gd name="T18" fmla="*/ 8 w 11"/>
                  <a:gd name="T19" fmla="*/ 8 h 17"/>
                  <a:gd name="T20" fmla="*/ 8 w 11"/>
                  <a:gd name="T21" fmla="*/ 7 h 17"/>
                  <a:gd name="T22" fmla="*/ 9 w 11"/>
                  <a:gd name="T23" fmla="*/ 6 h 17"/>
                  <a:gd name="T24" fmla="*/ 10 w 11"/>
                  <a:gd name="T25" fmla="*/ 6 h 17"/>
                  <a:gd name="T26" fmla="*/ 10 w 11"/>
                  <a:gd name="T27" fmla="*/ 5 h 17"/>
                  <a:gd name="T28" fmla="*/ 11 w 11"/>
                  <a:gd name="T29" fmla="*/ 3 h 17"/>
                  <a:gd name="T30" fmla="*/ 10 w 11"/>
                  <a:gd name="T31" fmla="*/ 2 h 17"/>
                  <a:gd name="T32" fmla="*/ 10 w 11"/>
                  <a:gd name="T33" fmla="*/ 2 h 17"/>
                  <a:gd name="T34" fmla="*/ 10 w 11"/>
                  <a:gd name="T35" fmla="*/ 1 h 17"/>
                  <a:gd name="T36" fmla="*/ 9 w 11"/>
                  <a:gd name="T37" fmla="*/ 1 h 17"/>
                  <a:gd name="T38" fmla="*/ 9 w 11"/>
                  <a:gd name="T39" fmla="*/ 1 h 17"/>
                  <a:gd name="T40" fmla="*/ 8 w 11"/>
                  <a:gd name="T41" fmla="*/ 1 h 17"/>
                  <a:gd name="T42" fmla="*/ 8 w 11"/>
                  <a:gd name="T43" fmla="*/ 1 h 17"/>
                  <a:gd name="T44" fmla="*/ 7 w 11"/>
                  <a:gd name="T45" fmla="*/ 0 h 17"/>
                  <a:gd name="T46" fmla="*/ 7 w 11"/>
                  <a:gd name="T47" fmla="*/ 0 h 17"/>
                  <a:gd name="T48" fmla="*/ 3 w 11"/>
                  <a:gd name="T49" fmla="*/ 10 h 17"/>
                  <a:gd name="T50" fmla="*/ 0 w 11"/>
                  <a:gd name="T51" fmla="*/ 16 h 17"/>
                  <a:gd name="T52" fmla="*/ 2 w 11"/>
                  <a:gd name="T53" fmla="*/ 17 h 17"/>
                  <a:gd name="T54" fmla="*/ 2 w 11"/>
                  <a:gd name="T55" fmla="*/ 16 h 17"/>
                  <a:gd name="T56" fmla="*/ 2 w 11"/>
                  <a:gd name="T57" fmla="*/ 16 h 17"/>
                  <a:gd name="T58" fmla="*/ 3 w 11"/>
                  <a:gd name="T5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7">
                    <a:moveTo>
                      <a:pt x="3" y="15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3"/>
                      <a:pt x="5" y="6"/>
                      <a:pt x="3" y="10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6" name="Freeform 1163"/>
              <p:cNvSpPr>
                <a:spLocks/>
              </p:cNvSpPr>
              <p:nvPr/>
            </p:nvSpPr>
            <p:spPr bwMode="auto">
              <a:xfrm>
                <a:off x="3092" y="2471"/>
                <a:ext cx="67" cy="54"/>
              </a:xfrm>
              <a:custGeom>
                <a:avLst/>
                <a:gdLst>
                  <a:gd name="T0" fmla="*/ 1 w 70"/>
                  <a:gd name="T1" fmla="*/ 53 h 57"/>
                  <a:gd name="T2" fmla="*/ 19 w 70"/>
                  <a:gd name="T3" fmla="*/ 52 h 57"/>
                  <a:gd name="T4" fmla="*/ 33 w 70"/>
                  <a:gd name="T5" fmla="*/ 45 h 57"/>
                  <a:gd name="T6" fmla="*/ 57 w 70"/>
                  <a:gd name="T7" fmla="*/ 33 h 57"/>
                  <a:gd name="T8" fmla="*/ 60 w 70"/>
                  <a:gd name="T9" fmla="*/ 17 h 57"/>
                  <a:gd name="T10" fmla="*/ 59 w 70"/>
                  <a:gd name="T11" fmla="*/ 9 h 57"/>
                  <a:gd name="T12" fmla="*/ 65 w 70"/>
                  <a:gd name="T13" fmla="*/ 3 h 57"/>
                  <a:gd name="T14" fmla="*/ 67 w 70"/>
                  <a:gd name="T15" fmla="*/ 2 h 57"/>
                  <a:gd name="T16" fmla="*/ 70 w 70"/>
                  <a:gd name="T17" fmla="*/ 0 h 57"/>
                  <a:gd name="T18" fmla="*/ 69 w 70"/>
                  <a:gd name="T19" fmla="*/ 0 h 57"/>
                  <a:gd name="T20" fmla="*/ 68 w 70"/>
                  <a:gd name="T21" fmla="*/ 1 h 57"/>
                  <a:gd name="T22" fmla="*/ 67 w 70"/>
                  <a:gd name="T23" fmla="*/ 1 h 57"/>
                  <a:gd name="T24" fmla="*/ 52 w 70"/>
                  <a:gd name="T25" fmla="*/ 3 h 57"/>
                  <a:gd name="T26" fmla="*/ 37 w 70"/>
                  <a:gd name="T27" fmla="*/ 6 h 57"/>
                  <a:gd name="T28" fmla="*/ 28 w 70"/>
                  <a:gd name="T29" fmla="*/ 5 h 57"/>
                  <a:gd name="T30" fmla="*/ 27 w 70"/>
                  <a:gd name="T31" fmla="*/ 5 h 57"/>
                  <a:gd name="T32" fmla="*/ 22 w 70"/>
                  <a:gd name="T33" fmla="*/ 7 h 57"/>
                  <a:gd name="T34" fmla="*/ 11 w 70"/>
                  <a:gd name="T35" fmla="*/ 6 h 57"/>
                  <a:gd name="T36" fmla="*/ 10 w 70"/>
                  <a:gd name="T37" fmla="*/ 8 h 57"/>
                  <a:gd name="T38" fmla="*/ 10 w 70"/>
                  <a:gd name="T39" fmla="*/ 10 h 57"/>
                  <a:gd name="T40" fmla="*/ 10 w 70"/>
                  <a:gd name="T41" fmla="*/ 11 h 57"/>
                  <a:gd name="T42" fmla="*/ 9 w 70"/>
                  <a:gd name="T43" fmla="*/ 12 h 57"/>
                  <a:gd name="T44" fmla="*/ 9 w 70"/>
                  <a:gd name="T45" fmla="*/ 13 h 57"/>
                  <a:gd name="T46" fmla="*/ 8 w 70"/>
                  <a:gd name="T47" fmla="*/ 15 h 57"/>
                  <a:gd name="T48" fmla="*/ 6 w 70"/>
                  <a:gd name="T49" fmla="*/ 16 h 57"/>
                  <a:gd name="T50" fmla="*/ 5 w 70"/>
                  <a:gd name="T51" fmla="*/ 17 h 57"/>
                  <a:gd name="T52" fmla="*/ 3 w 70"/>
                  <a:gd name="T53" fmla="*/ 17 h 57"/>
                  <a:gd name="T54" fmla="*/ 3 w 70"/>
                  <a:gd name="T55" fmla="*/ 27 h 57"/>
                  <a:gd name="T56" fmla="*/ 3 w 70"/>
                  <a:gd name="T57" fmla="*/ 28 h 57"/>
                  <a:gd name="T58" fmla="*/ 5 w 70"/>
                  <a:gd name="T59" fmla="*/ 28 h 57"/>
                  <a:gd name="T60" fmla="*/ 6 w 70"/>
                  <a:gd name="T61" fmla="*/ 28 h 57"/>
                  <a:gd name="T62" fmla="*/ 7 w 70"/>
                  <a:gd name="T63" fmla="*/ 29 h 57"/>
                  <a:gd name="T64" fmla="*/ 8 w 70"/>
                  <a:gd name="T65" fmla="*/ 30 h 57"/>
                  <a:gd name="T66" fmla="*/ 8 w 70"/>
                  <a:gd name="T67" fmla="*/ 30 h 57"/>
                  <a:gd name="T68" fmla="*/ 9 w 70"/>
                  <a:gd name="T69" fmla="*/ 31 h 57"/>
                  <a:gd name="T70" fmla="*/ 9 w 70"/>
                  <a:gd name="T71" fmla="*/ 32 h 57"/>
                  <a:gd name="T72" fmla="*/ 7 w 70"/>
                  <a:gd name="T73" fmla="*/ 40 h 57"/>
                  <a:gd name="T74" fmla="*/ 6 w 70"/>
                  <a:gd name="T75" fmla="*/ 41 h 57"/>
                  <a:gd name="T76" fmla="*/ 5 w 70"/>
                  <a:gd name="T77" fmla="*/ 42 h 57"/>
                  <a:gd name="T78" fmla="*/ 4 w 70"/>
                  <a:gd name="T79" fmla="*/ 44 h 57"/>
                  <a:gd name="T80" fmla="*/ 3 w 70"/>
                  <a:gd name="T81" fmla="*/ 45 h 57"/>
                  <a:gd name="T82" fmla="*/ 2 w 70"/>
                  <a:gd name="T83" fmla="*/ 47 h 57"/>
                  <a:gd name="T84" fmla="*/ 0 w 70"/>
                  <a:gd name="T85" fmla="*/ 49 h 57"/>
                  <a:gd name="T86" fmla="*/ 0 w 70"/>
                  <a:gd name="T87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57">
                    <a:moveTo>
                      <a:pt x="0" y="50"/>
                    </a:moveTo>
                    <a:cubicBezTo>
                      <a:pt x="1" y="53"/>
                      <a:pt x="1" y="53"/>
                      <a:pt x="1" y="53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6"/>
                      <a:pt x="17" y="52"/>
                      <a:pt x="19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1"/>
                      <a:pt x="24" y="50"/>
                      <a:pt x="33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44" y="40"/>
                      <a:pt x="55" y="34"/>
                      <a:pt x="57" y="33"/>
                    </a:cubicBezTo>
                    <a:cubicBezTo>
                      <a:pt x="58" y="31"/>
                      <a:pt x="59" y="29"/>
                      <a:pt x="59" y="28"/>
                    </a:cubicBezTo>
                    <a:cubicBezTo>
                      <a:pt x="59" y="26"/>
                      <a:pt x="58" y="21"/>
                      <a:pt x="60" y="17"/>
                    </a:cubicBezTo>
                    <a:cubicBezTo>
                      <a:pt x="61" y="17"/>
                      <a:pt x="60" y="16"/>
                      <a:pt x="60" y="15"/>
                    </a:cubicBezTo>
                    <a:cubicBezTo>
                      <a:pt x="59" y="14"/>
                      <a:pt x="58" y="11"/>
                      <a:pt x="59" y="9"/>
                    </a:cubicBezTo>
                    <a:cubicBezTo>
                      <a:pt x="60" y="6"/>
                      <a:pt x="63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6" y="3"/>
                      <a:pt x="66" y="3"/>
                    </a:cubicBezTo>
                    <a:cubicBezTo>
                      <a:pt x="66" y="3"/>
                      <a:pt x="67" y="2"/>
                      <a:pt x="67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1"/>
                      <a:pt x="61" y="2"/>
                      <a:pt x="58" y="2"/>
                    </a:cubicBezTo>
                    <a:cubicBezTo>
                      <a:pt x="55" y="1"/>
                      <a:pt x="54" y="2"/>
                      <a:pt x="52" y="3"/>
                    </a:cubicBezTo>
                    <a:cubicBezTo>
                      <a:pt x="49" y="5"/>
                      <a:pt x="47" y="6"/>
                      <a:pt x="43" y="6"/>
                    </a:cubicBezTo>
                    <a:cubicBezTo>
                      <a:pt x="40" y="6"/>
                      <a:pt x="38" y="6"/>
                      <a:pt x="37" y="6"/>
                    </a:cubicBezTo>
                    <a:cubicBezTo>
                      <a:pt x="35" y="7"/>
                      <a:pt x="34" y="7"/>
                      <a:pt x="33" y="7"/>
                    </a:cubicBezTo>
                    <a:cubicBezTo>
                      <a:pt x="32" y="7"/>
                      <a:pt x="30" y="7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5"/>
                      <a:pt x="27" y="5"/>
                    </a:cubicBezTo>
                    <a:cubicBezTo>
                      <a:pt x="26" y="6"/>
                      <a:pt x="25" y="6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7" y="9"/>
                      <a:pt x="14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5" y="22"/>
                      <a:pt x="4" y="25"/>
                      <a:pt x="3" y="27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10" y="35"/>
                      <a:pt x="9" y="38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2" y="46"/>
                      <a:pt x="2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7" name="Freeform 1164"/>
              <p:cNvSpPr>
                <a:spLocks/>
              </p:cNvSpPr>
              <p:nvPr/>
            </p:nvSpPr>
            <p:spPr bwMode="auto">
              <a:xfrm>
                <a:off x="3077" y="2530"/>
                <a:ext cx="9" cy="24"/>
              </a:xfrm>
              <a:custGeom>
                <a:avLst/>
                <a:gdLst>
                  <a:gd name="T0" fmla="*/ 5 w 9"/>
                  <a:gd name="T1" fmla="*/ 25 h 25"/>
                  <a:gd name="T2" fmla="*/ 6 w 9"/>
                  <a:gd name="T3" fmla="*/ 23 h 25"/>
                  <a:gd name="T4" fmla="*/ 6 w 9"/>
                  <a:gd name="T5" fmla="*/ 22 h 25"/>
                  <a:gd name="T6" fmla="*/ 6 w 9"/>
                  <a:gd name="T7" fmla="*/ 20 h 25"/>
                  <a:gd name="T8" fmla="*/ 6 w 9"/>
                  <a:gd name="T9" fmla="*/ 20 h 25"/>
                  <a:gd name="T10" fmla="*/ 7 w 9"/>
                  <a:gd name="T11" fmla="*/ 18 h 25"/>
                  <a:gd name="T12" fmla="*/ 7 w 9"/>
                  <a:gd name="T13" fmla="*/ 18 h 25"/>
                  <a:gd name="T14" fmla="*/ 7 w 9"/>
                  <a:gd name="T15" fmla="*/ 17 h 25"/>
                  <a:gd name="T16" fmla="*/ 8 w 9"/>
                  <a:gd name="T17" fmla="*/ 16 h 25"/>
                  <a:gd name="T18" fmla="*/ 8 w 9"/>
                  <a:gd name="T19" fmla="*/ 15 h 25"/>
                  <a:gd name="T20" fmla="*/ 8 w 9"/>
                  <a:gd name="T21" fmla="*/ 15 h 25"/>
                  <a:gd name="T22" fmla="*/ 9 w 9"/>
                  <a:gd name="T23" fmla="*/ 12 h 25"/>
                  <a:gd name="T24" fmla="*/ 8 w 9"/>
                  <a:gd name="T25" fmla="*/ 11 h 25"/>
                  <a:gd name="T26" fmla="*/ 7 w 9"/>
                  <a:gd name="T27" fmla="*/ 10 h 25"/>
                  <a:gd name="T28" fmla="*/ 7 w 9"/>
                  <a:gd name="T29" fmla="*/ 8 h 25"/>
                  <a:gd name="T30" fmla="*/ 6 w 9"/>
                  <a:gd name="T31" fmla="*/ 7 h 25"/>
                  <a:gd name="T32" fmla="*/ 6 w 9"/>
                  <a:gd name="T33" fmla="*/ 6 h 25"/>
                  <a:gd name="T34" fmla="*/ 5 w 9"/>
                  <a:gd name="T35" fmla="*/ 5 h 25"/>
                  <a:gd name="T36" fmla="*/ 5 w 9"/>
                  <a:gd name="T37" fmla="*/ 4 h 25"/>
                  <a:gd name="T38" fmla="*/ 5 w 9"/>
                  <a:gd name="T39" fmla="*/ 4 h 25"/>
                  <a:gd name="T40" fmla="*/ 5 w 9"/>
                  <a:gd name="T41" fmla="*/ 3 h 25"/>
                  <a:gd name="T42" fmla="*/ 5 w 9"/>
                  <a:gd name="T43" fmla="*/ 3 h 25"/>
                  <a:gd name="T44" fmla="*/ 5 w 9"/>
                  <a:gd name="T45" fmla="*/ 2 h 25"/>
                  <a:gd name="T46" fmla="*/ 5 w 9"/>
                  <a:gd name="T47" fmla="*/ 1 h 25"/>
                  <a:gd name="T48" fmla="*/ 5 w 9"/>
                  <a:gd name="T49" fmla="*/ 1 h 25"/>
                  <a:gd name="T50" fmla="*/ 5 w 9"/>
                  <a:gd name="T51" fmla="*/ 0 h 25"/>
                  <a:gd name="T52" fmla="*/ 0 w 9"/>
                  <a:gd name="T53" fmla="*/ 11 h 25"/>
                  <a:gd name="T54" fmla="*/ 1 w 9"/>
                  <a:gd name="T55" fmla="*/ 14 h 25"/>
                  <a:gd name="T56" fmla="*/ 5 w 9"/>
                  <a:gd name="T57" fmla="*/ 25 h 25"/>
                  <a:gd name="T58" fmla="*/ 5 w 9"/>
                  <a:gd name="T59" fmla="*/ 25 h 25"/>
                  <a:gd name="T60" fmla="*/ 5 w 9"/>
                  <a:gd name="T6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5">
                    <a:moveTo>
                      <a:pt x="5" y="25"/>
                    </a:moveTo>
                    <a:cubicBezTo>
                      <a:pt x="6" y="24"/>
                      <a:pt x="6" y="23"/>
                      <a:pt x="6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4"/>
                      <a:pt x="9" y="14"/>
                      <a:pt x="9" y="12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5"/>
                      <a:pt x="1" y="9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8" name="Freeform 1165"/>
              <p:cNvSpPr>
                <a:spLocks/>
              </p:cNvSpPr>
              <p:nvPr/>
            </p:nvSpPr>
            <p:spPr bwMode="auto">
              <a:xfrm>
                <a:off x="3084" y="2519"/>
                <a:ext cx="5" cy="6"/>
              </a:xfrm>
              <a:custGeom>
                <a:avLst/>
                <a:gdLst>
                  <a:gd name="T0" fmla="*/ 1 w 5"/>
                  <a:gd name="T1" fmla="*/ 7 h 7"/>
                  <a:gd name="T2" fmla="*/ 2 w 5"/>
                  <a:gd name="T3" fmla="*/ 6 h 7"/>
                  <a:gd name="T4" fmla="*/ 2 w 5"/>
                  <a:gd name="T5" fmla="*/ 6 h 7"/>
                  <a:gd name="T6" fmla="*/ 3 w 5"/>
                  <a:gd name="T7" fmla="*/ 6 h 7"/>
                  <a:gd name="T8" fmla="*/ 4 w 5"/>
                  <a:gd name="T9" fmla="*/ 6 h 7"/>
                  <a:gd name="T10" fmla="*/ 4 w 5"/>
                  <a:gd name="T11" fmla="*/ 6 h 7"/>
                  <a:gd name="T12" fmla="*/ 4 w 5"/>
                  <a:gd name="T13" fmla="*/ 5 h 7"/>
                  <a:gd name="T14" fmla="*/ 4 w 5"/>
                  <a:gd name="T15" fmla="*/ 4 h 7"/>
                  <a:gd name="T16" fmla="*/ 4 w 5"/>
                  <a:gd name="T17" fmla="*/ 3 h 7"/>
                  <a:gd name="T18" fmla="*/ 5 w 5"/>
                  <a:gd name="T19" fmla="*/ 2 h 7"/>
                  <a:gd name="T20" fmla="*/ 5 w 5"/>
                  <a:gd name="T21" fmla="*/ 1 h 7"/>
                  <a:gd name="T22" fmla="*/ 2 w 5"/>
                  <a:gd name="T23" fmla="*/ 0 h 7"/>
                  <a:gd name="T24" fmla="*/ 1 w 5"/>
                  <a:gd name="T25" fmla="*/ 3 h 7"/>
                  <a:gd name="T26" fmla="*/ 0 w 5"/>
                  <a:gd name="T27" fmla="*/ 7 h 7"/>
                  <a:gd name="T28" fmla="*/ 0 w 5"/>
                  <a:gd name="T29" fmla="*/ 7 h 7"/>
                  <a:gd name="T30" fmla="*/ 1 w 5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9" name="Freeform 1166"/>
              <p:cNvSpPr>
                <a:spLocks/>
              </p:cNvSpPr>
              <p:nvPr/>
            </p:nvSpPr>
            <p:spPr bwMode="auto">
              <a:xfrm>
                <a:off x="3085" y="2519"/>
                <a:ext cx="41" cy="45"/>
              </a:xfrm>
              <a:custGeom>
                <a:avLst/>
                <a:gdLst>
                  <a:gd name="T0" fmla="*/ 28 w 43"/>
                  <a:gd name="T1" fmla="*/ 6 h 47"/>
                  <a:gd name="T2" fmla="*/ 17 w 43"/>
                  <a:gd name="T3" fmla="*/ 12 h 47"/>
                  <a:gd name="T4" fmla="*/ 7 w 43"/>
                  <a:gd name="T5" fmla="*/ 8 h 47"/>
                  <a:gd name="T6" fmla="*/ 7 w 43"/>
                  <a:gd name="T7" fmla="*/ 10 h 47"/>
                  <a:gd name="T8" fmla="*/ 6 w 43"/>
                  <a:gd name="T9" fmla="*/ 10 h 47"/>
                  <a:gd name="T10" fmla="*/ 6 w 43"/>
                  <a:gd name="T11" fmla="*/ 16 h 47"/>
                  <a:gd name="T12" fmla="*/ 6 w 43"/>
                  <a:gd name="T13" fmla="*/ 20 h 47"/>
                  <a:gd name="T14" fmla="*/ 5 w 43"/>
                  <a:gd name="T15" fmla="*/ 22 h 47"/>
                  <a:gd name="T16" fmla="*/ 5 w 43"/>
                  <a:gd name="T17" fmla="*/ 23 h 47"/>
                  <a:gd name="T18" fmla="*/ 4 w 43"/>
                  <a:gd name="T19" fmla="*/ 27 h 47"/>
                  <a:gd name="T20" fmla="*/ 4 w 43"/>
                  <a:gd name="T21" fmla="*/ 28 h 47"/>
                  <a:gd name="T22" fmla="*/ 4 w 43"/>
                  <a:gd name="T23" fmla="*/ 29 h 47"/>
                  <a:gd name="T24" fmla="*/ 3 w 43"/>
                  <a:gd name="T25" fmla="*/ 30 h 47"/>
                  <a:gd name="T26" fmla="*/ 3 w 43"/>
                  <a:gd name="T27" fmla="*/ 31 h 47"/>
                  <a:gd name="T28" fmla="*/ 2 w 43"/>
                  <a:gd name="T29" fmla="*/ 32 h 47"/>
                  <a:gd name="T30" fmla="*/ 2 w 43"/>
                  <a:gd name="T31" fmla="*/ 34 h 47"/>
                  <a:gd name="T32" fmla="*/ 2 w 43"/>
                  <a:gd name="T33" fmla="*/ 36 h 47"/>
                  <a:gd name="T34" fmla="*/ 1 w 43"/>
                  <a:gd name="T35" fmla="*/ 38 h 47"/>
                  <a:gd name="T36" fmla="*/ 1 w 43"/>
                  <a:gd name="T37" fmla="*/ 41 h 47"/>
                  <a:gd name="T38" fmla="*/ 0 w 43"/>
                  <a:gd name="T39" fmla="*/ 44 h 47"/>
                  <a:gd name="T40" fmla="*/ 2 w 43"/>
                  <a:gd name="T41" fmla="*/ 45 h 47"/>
                  <a:gd name="T42" fmla="*/ 4 w 43"/>
                  <a:gd name="T43" fmla="*/ 46 h 47"/>
                  <a:gd name="T44" fmla="*/ 5 w 43"/>
                  <a:gd name="T45" fmla="*/ 46 h 47"/>
                  <a:gd name="T46" fmla="*/ 6 w 43"/>
                  <a:gd name="T47" fmla="*/ 47 h 47"/>
                  <a:gd name="T48" fmla="*/ 7 w 43"/>
                  <a:gd name="T49" fmla="*/ 47 h 47"/>
                  <a:gd name="T50" fmla="*/ 8 w 43"/>
                  <a:gd name="T51" fmla="*/ 47 h 47"/>
                  <a:gd name="T52" fmla="*/ 8 w 43"/>
                  <a:gd name="T53" fmla="*/ 47 h 47"/>
                  <a:gd name="T54" fmla="*/ 14 w 43"/>
                  <a:gd name="T55" fmla="*/ 44 h 47"/>
                  <a:gd name="T56" fmla="*/ 15 w 43"/>
                  <a:gd name="T57" fmla="*/ 43 h 47"/>
                  <a:gd name="T58" fmla="*/ 15 w 43"/>
                  <a:gd name="T59" fmla="*/ 43 h 47"/>
                  <a:gd name="T60" fmla="*/ 27 w 43"/>
                  <a:gd name="T61" fmla="*/ 35 h 47"/>
                  <a:gd name="T62" fmla="*/ 22 w 43"/>
                  <a:gd name="T63" fmla="*/ 26 h 47"/>
                  <a:gd name="T64" fmla="*/ 33 w 43"/>
                  <a:gd name="T65" fmla="*/ 15 h 47"/>
                  <a:gd name="T66" fmla="*/ 41 w 43"/>
                  <a:gd name="T67" fmla="*/ 13 h 47"/>
                  <a:gd name="T68" fmla="*/ 42 w 43"/>
                  <a:gd name="T69" fmla="*/ 12 h 47"/>
                  <a:gd name="T70" fmla="*/ 43 w 43"/>
                  <a:gd name="T71" fmla="*/ 12 h 47"/>
                  <a:gd name="T72" fmla="*/ 43 w 43"/>
                  <a:gd name="T73" fmla="*/ 10 h 47"/>
                  <a:gd name="T74" fmla="*/ 42 w 43"/>
                  <a:gd name="T75" fmla="*/ 7 h 47"/>
                  <a:gd name="T76" fmla="*/ 42 w 43"/>
                  <a:gd name="T77" fmla="*/ 5 h 47"/>
                  <a:gd name="T78" fmla="*/ 41 w 43"/>
                  <a:gd name="T79" fmla="*/ 1 h 47"/>
                  <a:gd name="T80" fmla="*/ 41 w 43"/>
                  <a:gd name="T8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47">
                    <a:moveTo>
                      <a:pt x="37" y="2"/>
                    </a:moveTo>
                    <a:cubicBezTo>
                      <a:pt x="30" y="6"/>
                      <a:pt x="29" y="6"/>
                      <a:pt x="28" y="6"/>
                    </a:cubicBezTo>
                    <a:cubicBezTo>
                      <a:pt x="26" y="6"/>
                      <a:pt x="21" y="9"/>
                      <a:pt x="18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7"/>
                      <a:pt x="1" y="37"/>
                    </a:cubicBezTo>
                    <a:cubicBezTo>
                      <a:pt x="1" y="37"/>
                      <a:pt x="1" y="38"/>
                      <a:pt x="1" y="38"/>
                    </a:cubicBezTo>
                    <a:cubicBezTo>
                      <a:pt x="1" y="39"/>
                      <a:pt x="1" y="39"/>
                      <a:pt x="1" y="40"/>
                    </a:cubicBezTo>
                    <a:cubicBezTo>
                      <a:pt x="1" y="40"/>
                      <a:pt x="1" y="41"/>
                      <a:pt x="1" y="41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6"/>
                      <a:pt x="4" y="46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6"/>
                      <a:pt x="6" y="46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11" y="47"/>
                      <a:pt x="13" y="45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37"/>
                      <a:pt x="22" y="37"/>
                      <a:pt x="24" y="37"/>
                    </a:cubicBezTo>
                    <a:cubicBezTo>
                      <a:pt x="25" y="37"/>
                      <a:pt x="26" y="37"/>
                      <a:pt x="27" y="35"/>
                    </a:cubicBezTo>
                    <a:cubicBezTo>
                      <a:pt x="27" y="35"/>
                      <a:pt x="28" y="34"/>
                      <a:pt x="29" y="33"/>
                    </a:cubicBezTo>
                    <a:cubicBezTo>
                      <a:pt x="28" y="31"/>
                      <a:pt x="23" y="27"/>
                      <a:pt x="22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20" y="20"/>
                      <a:pt x="26" y="16"/>
                      <a:pt x="33" y="15"/>
                    </a:cubicBezTo>
                    <a:cubicBezTo>
                      <a:pt x="38" y="15"/>
                      <a:pt x="39" y="14"/>
                      <a:pt x="40" y="13"/>
                    </a:cubicBezTo>
                    <a:cubicBezTo>
                      <a:pt x="40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1"/>
                      <a:pt x="43" y="11"/>
                    </a:cubicBezTo>
                    <a:cubicBezTo>
                      <a:pt x="43" y="11"/>
                      <a:pt x="43" y="10"/>
                      <a:pt x="43" y="10"/>
                    </a:cubicBezTo>
                    <a:cubicBezTo>
                      <a:pt x="43" y="9"/>
                      <a:pt x="43" y="9"/>
                      <a:pt x="42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1" y="2"/>
                      <a:pt x="41" y="2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1"/>
                      <a:pt x="38" y="1"/>
                      <a:pt x="3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0" name="Freeform 1167"/>
              <p:cNvSpPr>
                <a:spLocks/>
              </p:cNvSpPr>
              <p:nvPr/>
            </p:nvSpPr>
            <p:spPr bwMode="auto">
              <a:xfrm>
                <a:off x="3141" y="2388"/>
                <a:ext cx="66" cy="30"/>
              </a:xfrm>
              <a:custGeom>
                <a:avLst/>
                <a:gdLst>
                  <a:gd name="T0" fmla="*/ 15 w 69"/>
                  <a:gd name="T1" fmla="*/ 10 h 31"/>
                  <a:gd name="T2" fmla="*/ 17 w 69"/>
                  <a:gd name="T3" fmla="*/ 15 h 31"/>
                  <a:gd name="T4" fmla="*/ 19 w 69"/>
                  <a:gd name="T5" fmla="*/ 22 h 31"/>
                  <a:gd name="T6" fmla="*/ 18 w 69"/>
                  <a:gd name="T7" fmla="*/ 24 h 31"/>
                  <a:gd name="T8" fmla="*/ 21 w 69"/>
                  <a:gd name="T9" fmla="*/ 24 h 31"/>
                  <a:gd name="T10" fmla="*/ 25 w 69"/>
                  <a:gd name="T11" fmla="*/ 23 h 31"/>
                  <a:gd name="T12" fmla="*/ 28 w 69"/>
                  <a:gd name="T13" fmla="*/ 23 h 31"/>
                  <a:gd name="T14" fmla="*/ 31 w 69"/>
                  <a:gd name="T15" fmla="*/ 24 h 31"/>
                  <a:gd name="T16" fmla="*/ 34 w 69"/>
                  <a:gd name="T17" fmla="*/ 28 h 31"/>
                  <a:gd name="T18" fmla="*/ 34 w 69"/>
                  <a:gd name="T19" fmla="*/ 28 h 31"/>
                  <a:gd name="T20" fmla="*/ 35 w 69"/>
                  <a:gd name="T21" fmla="*/ 30 h 31"/>
                  <a:gd name="T22" fmla="*/ 36 w 69"/>
                  <a:gd name="T23" fmla="*/ 30 h 31"/>
                  <a:gd name="T24" fmla="*/ 39 w 69"/>
                  <a:gd name="T25" fmla="*/ 29 h 31"/>
                  <a:gd name="T26" fmla="*/ 46 w 69"/>
                  <a:gd name="T27" fmla="*/ 28 h 31"/>
                  <a:gd name="T28" fmla="*/ 49 w 69"/>
                  <a:gd name="T29" fmla="*/ 28 h 31"/>
                  <a:gd name="T30" fmla="*/ 50 w 69"/>
                  <a:gd name="T31" fmla="*/ 28 h 31"/>
                  <a:gd name="T32" fmla="*/ 53 w 69"/>
                  <a:gd name="T33" fmla="*/ 28 h 31"/>
                  <a:gd name="T34" fmla="*/ 54 w 69"/>
                  <a:gd name="T35" fmla="*/ 28 h 31"/>
                  <a:gd name="T36" fmla="*/ 57 w 69"/>
                  <a:gd name="T37" fmla="*/ 26 h 31"/>
                  <a:gd name="T38" fmla="*/ 64 w 69"/>
                  <a:gd name="T39" fmla="*/ 29 h 31"/>
                  <a:gd name="T40" fmla="*/ 68 w 69"/>
                  <a:gd name="T41" fmla="*/ 31 h 31"/>
                  <a:gd name="T42" fmla="*/ 69 w 69"/>
                  <a:gd name="T43" fmla="*/ 30 h 31"/>
                  <a:gd name="T44" fmla="*/ 69 w 69"/>
                  <a:gd name="T45" fmla="*/ 30 h 31"/>
                  <a:gd name="T46" fmla="*/ 66 w 69"/>
                  <a:gd name="T47" fmla="*/ 28 h 31"/>
                  <a:gd name="T48" fmla="*/ 66 w 69"/>
                  <a:gd name="T49" fmla="*/ 27 h 31"/>
                  <a:gd name="T50" fmla="*/ 66 w 69"/>
                  <a:gd name="T51" fmla="*/ 26 h 31"/>
                  <a:gd name="T52" fmla="*/ 66 w 69"/>
                  <a:gd name="T53" fmla="*/ 25 h 31"/>
                  <a:gd name="T54" fmla="*/ 66 w 69"/>
                  <a:gd name="T55" fmla="*/ 25 h 31"/>
                  <a:gd name="T56" fmla="*/ 67 w 69"/>
                  <a:gd name="T57" fmla="*/ 24 h 31"/>
                  <a:gd name="T58" fmla="*/ 67 w 69"/>
                  <a:gd name="T59" fmla="*/ 24 h 31"/>
                  <a:gd name="T60" fmla="*/ 67 w 69"/>
                  <a:gd name="T61" fmla="*/ 23 h 31"/>
                  <a:gd name="T62" fmla="*/ 67 w 69"/>
                  <a:gd name="T63" fmla="*/ 23 h 31"/>
                  <a:gd name="T64" fmla="*/ 67 w 69"/>
                  <a:gd name="T65" fmla="*/ 23 h 31"/>
                  <a:gd name="T66" fmla="*/ 64 w 69"/>
                  <a:gd name="T67" fmla="*/ 21 h 31"/>
                  <a:gd name="T68" fmla="*/ 63 w 69"/>
                  <a:gd name="T69" fmla="*/ 21 h 31"/>
                  <a:gd name="T70" fmla="*/ 60 w 69"/>
                  <a:gd name="T71" fmla="*/ 16 h 31"/>
                  <a:gd name="T72" fmla="*/ 59 w 69"/>
                  <a:gd name="T73" fmla="*/ 14 h 31"/>
                  <a:gd name="T74" fmla="*/ 57 w 69"/>
                  <a:gd name="T75" fmla="*/ 13 h 31"/>
                  <a:gd name="T76" fmla="*/ 56 w 69"/>
                  <a:gd name="T77" fmla="*/ 12 h 31"/>
                  <a:gd name="T78" fmla="*/ 46 w 69"/>
                  <a:gd name="T79" fmla="*/ 14 h 31"/>
                  <a:gd name="T80" fmla="*/ 44 w 69"/>
                  <a:gd name="T81" fmla="*/ 14 h 31"/>
                  <a:gd name="T82" fmla="*/ 39 w 69"/>
                  <a:gd name="T83" fmla="*/ 12 h 31"/>
                  <a:gd name="T84" fmla="*/ 39 w 69"/>
                  <a:gd name="T85" fmla="*/ 11 h 31"/>
                  <a:gd name="T86" fmla="*/ 37 w 69"/>
                  <a:gd name="T87" fmla="*/ 10 h 31"/>
                  <a:gd name="T88" fmla="*/ 30 w 69"/>
                  <a:gd name="T89" fmla="*/ 7 h 31"/>
                  <a:gd name="T90" fmla="*/ 29 w 69"/>
                  <a:gd name="T91" fmla="*/ 5 h 31"/>
                  <a:gd name="T92" fmla="*/ 27 w 69"/>
                  <a:gd name="T93" fmla="*/ 5 h 31"/>
                  <a:gd name="T94" fmla="*/ 23 w 69"/>
                  <a:gd name="T95" fmla="*/ 5 h 31"/>
                  <a:gd name="T96" fmla="*/ 19 w 69"/>
                  <a:gd name="T97" fmla="*/ 5 h 31"/>
                  <a:gd name="T98" fmla="*/ 12 w 69"/>
                  <a:gd name="T99" fmla="*/ 4 h 31"/>
                  <a:gd name="T100" fmla="*/ 1 w 69"/>
                  <a:gd name="T101" fmla="*/ 0 h 31"/>
                  <a:gd name="T102" fmla="*/ 0 w 69"/>
                  <a:gd name="T103" fmla="*/ 0 h 31"/>
                  <a:gd name="T104" fmla="*/ 3 w 69"/>
                  <a:gd name="T105" fmla="*/ 1 h 31"/>
                  <a:gd name="T106" fmla="*/ 15 w 69"/>
                  <a:gd name="T107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31">
                    <a:moveTo>
                      <a:pt x="15" y="10"/>
                    </a:moveTo>
                    <a:cubicBezTo>
                      <a:pt x="15" y="13"/>
                      <a:pt x="16" y="14"/>
                      <a:pt x="17" y="15"/>
                    </a:cubicBezTo>
                    <a:cubicBezTo>
                      <a:pt x="19" y="16"/>
                      <a:pt x="20" y="18"/>
                      <a:pt x="19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4"/>
                      <a:pt x="20" y="24"/>
                      <a:pt x="21" y="24"/>
                    </a:cubicBezTo>
                    <a:cubicBezTo>
                      <a:pt x="24" y="24"/>
                      <a:pt x="25" y="24"/>
                      <a:pt x="25" y="23"/>
                    </a:cubicBezTo>
                    <a:cubicBezTo>
                      <a:pt x="26" y="23"/>
                      <a:pt x="27" y="23"/>
                      <a:pt x="28" y="23"/>
                    </a:cubicBezTo>
                    <a:cubicBezTo>
                      <a:pt x="29" y="23"/>
                      <a:pt x="30" y="23"/>
                      <a:pt x="31" y="24"/>
                    </a:cubicBezTo>
                    <a:cubicBezTo>
                      <a:pt x="32" y="25"/>
                      <a:pt x="33" y="26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9"/>
                      <a:pt x="35" y="29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30"/>
                      <a:pt x="38" y="30"/>
                      <a:pt x="39" y="29"/>
                    </a:cubicBezTo>
                    <a:cubicBezTo>
                      <a:pt x="41" y="29"/>
                      <a:pt x="43" y="28"/>
                      <a:pt x="46" y="28"/>
                    </a:cubicBezTo>
                    <a:cubicBezTo>
                      <a:pt x="47" y="28"/>
                      <a:pt x="48" y="28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1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4" y="28"/>
                    </a:cubicBezTo>
                    <a:cubicBezTo>
                      <a:pt x="54" y="27"/>
                      <a:pt x="55" y="26"/>
                      <a:pt x="57" y="26"/>
                    </a:cubicBezTo>
                    <a:cubicBezTo>
                      <a:pt x="59" y="26"/>
                      <a:pt x="63" y="28"/>
                      <a:pt x="64" y="29"/>
                    </a:cubicBezTo>
                    <a:cubicBezTo>
                      <a:pt x="65" y="30"/>
                      <a:pt x="67" y="31"/>
                      <a:pt x="68" y="31"/>
                    </a:cubicBezTo>
                    <a:cubicBezTo>
                      <a:pt x="69" y="31"/>
                      <a:pt x="69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9"/>
                      <a:pt x="67" y="29"/>
                      <a:pt x="66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6" y="22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21"/>
                      <a:pt x="61" y="19"/>
                      <a:pt x="60" y="16"/>
                    </a:cubicBezTo>
                    <a:cubicBezTo>
                      <a:pt x="60" y="16"/>
                      <a:pt x="60" y="14"/>
                      <a:pt x="59" y="14"/>
                    </a:cubicBezTo>
                    <a:cubicBezTo>
                      <a:pt x="58" y="14"/>
                      <a:pt x="57" y="13"/>
                      <a:pt x="57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47" y="12"/>
                      <a:pt x="46" y="13"/>
                      <a:pt x="46" y="14"/>
                    </a:cubicBezTo>
                    <a:cubicBezTo>
                      <a:pt x="45" y="14"/>
                      <a:pt x="44" y="14"/>
                      <a:pt x="44" y="14"/>
                    </a:cubicBezTo>
                    <a:cubicBezTo>
                      <a:pt x="42" y="14"/>
                      <a:pt x="41" y="13"/>
                      <a:pt x="39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38" y="11"/>
                      <a:pt x="38" y="10"/>
                      <a:pt x="37" y="10"/>
                    </a:cubicBezTo>
                    <a:cubicBezTo>
                      <a:pt x="35" y="10"/>
                      <a:pt x="32" y="9"/>
                      <a:pt x="30" y="7"/>
                    </a:cubicBezTo>
                    <a:cubicBezTo>
                      <a:pt x="30" y="6"/>
                      <a:pt x="29" y="6"/>
                      <a:pt x="29" y="5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6" y="5"/>
                      <a:pt x="25" y="5"/>
                      <a:pt x="23" y="5"/>
                    </a:cubicBezTo>
                    <a:cubicBezTo>
                      <a:pt x="22" y="5"/>
                      <a:pt x="20" y="5"/>
                      <a:pt x="19" y="5"/>
                    </a:cubicBezTo>
                    <a:cubicBezTo>
                      <a:pt x="15" y="5"/>
                      <a:pt x="13" y="5"/>
                      <a:pt x="12" y="4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8" y="3"/>
                      <a:pt x="13" y="4"/>
                      <a:pt x="15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1" name="Freeform 1169"/>
              <p:cNvSpPr>
                <a:spLocks/>
              </p:cNvSpPr>
              <p:nvPr/>
            </p:nvSpPr>
            <p:spPr bwMode="auto">
              <a:xfrm>
                <a:off x="3082" y="2533"/>
                <a:ext cx="224" cy="179"/>
              </a:xfrm>
              <a:custGeom>
                <a:avLst/>
                <a:gdLst>
                  <a:gd name="T0" fmla="*/ 124 w 234"/>
                  <a:gd name="T1" fmla="*/ 38 h 186"/>
                  <a:gd name="T2" fmla="*/ 121 w 234"/>
                  <a:gd name="T3" fmla="*/ 38 h 186"/>
                  <a:gd name="T4" fmla="*/ 79 w 234"/>
                  <a:gd name="T5" fmla="*/ 13 h 186"/>
                  <a:gd name="T6" fmla="*/ 60 w 234"/>
                  <a:gd name="T7" fmla="*/ 2 h 186"/>
                  <a:gd name="T8" fmla="*/ 55 w 234"/>
                  <a:gd name="T9" fmla="*/ 0 h 186"/>
                  <a:gd name="T10" fmla="*/ 51 w 234"/>
                  <a:gd name="T11" fmla="*/ 1 h 186"/>
                  <a:gd name="T12" fmla="*/ 45 w 234"/>
                  <a:gd name="T13" fmla="*/ 2 h 186"/>
                  <a:gd name="T14" fmla="*/ 36 w 234"/>
                  <a:gd name="T15" fmla="*/ 18 h 186"/>
                  <a:gd name="T16" fmla="*/ 27 w 234"/>
                  <a:gd name="T17" fmla="*/ 26 h 186"/>
                  <a:gd name="T18" fmla="*/ 22 w 234"/>
                  <a:gd name="T19" fmla="*/ 30 h 186"/>
                  <a:gd name="T20" fmla="*/ 20 w 234"/>
                  <a:gd name="T21" fmla="*/ 32 h 186"/>
                  <a:gd name="T22" fmla="*/ 13 w 234"/>
                  <a:gd name="T23" fmla="*/ 36 h 186"/>
                  <a:gd name="T24" fmla="*/ 11 w 234"/>
                  <a:gd name="T25" fmla="*/ 36 h 186"/>
                  <a:gd name="T26" fmla="*/ 10 w 234"/>
                  <a:gd name="T27" fmla="*/ 36 h 186"/>
                  <a:gd name="T28" fmla="*/ 9 w 234"/>
                  <a:gd name="T29" fmla="*/ 36 h 186"/>
                  <a:gd name="T30" fmla="*/ 7 w 234"/>
                  <a:gd name="T31" fmla="*/ 35 h 186"/>
                  <a:gd name="T32" fmla="*/ 5 w 234"/>
                  <a:gd name="T33" fmla="*/ 34 h 186"/>
                  <a:gd name="T34" fmla="*/ 3 w 234"/>
                  <a:gd name="T35" fmla="*/ 33 h 186"/>
                  <a:gd name="T36" fmla="*/ 1 w 234"/>
                  <a:gd name="T37" fmla="*/ 33 h 186"/>
                  <a:gd name="T38" fmla="*/ 1 w 234"/>
                  <a:gd name="T39" fmla="*/ 47 h 186"/>
                  <a:gd name="T40" fmla="*/ 28 w 234"/>
                  <a:gd name="T41" fmla="*/ 85 h 186"/>
                  <a:gd name="T42" fmla="*/ 46 w 234"/>
                  <a:gd name="T43" fmla="*/ 108 h 186"/>
                  <a:gd name="T44" fmla="*/ 58 w 234"/>
                  <a:gd name="T45" fmla="*/ 140 h 186"/>
                  <a:gd name="T46" fmla="*/ 85 w 234"/>
                  <a:gd name="T47" fmla="*/ 179 h 186"/>
                  <a:gd name="T48" fmla="*/ 89 w 234"/>
                  <a:gd name="T49" fmla="*/ 186 h 186"/>
                  <a:gd name="T50" fmla="*/ 91 w 234"/>
                  <a:gd name="T51" fmla="*/ 185 h 186"/>
                  <a:gd name="T52" fmla="*/ 97 w 234"/>
                  <a:gd name="T53" fmla="*/ 174 h 186"/>
                  <a:gd name="T54" fmla="*/ 109 w 234"/>
                  <a:gd name="T55" fmla="*/ 175 h 186"/>
                  <a:gd name="T56" fmla="*/ 136 w 234"/>
                  <a:gd name="T57" fmla="*/ 179 h 186"/>
                  <a:gd name="T58" fmla="*/ 159 w 234"/>
                  <a:gd name="T59" fmla="*/ 161 h 186"/>
                  <a:gd name="T60" fmla="*/ 193 w 234"/>
                  <a:gd name="T61" fmla="*/ 156 h 186"/>
                  <a:gd name="T62" fmla="*/ 222 w 234"/>
                  <a:gd name="T63" fmla="*/ 147 h 186"/>
                  <a:gd name="T64" fmla="*/ 226 w 234"/>
                  <a:gd name="T65" fmla="*/ 145 h 186"/>
                  <a:gd name="T66" fmla="*/ 232 w 234"/>
                  <a:gd name="T67" fmla="*/ 129 h 186"/>
                  <a:gd name="T68" fmla="*/ 230 w 234"/>
                  <a:gd name="T69" fmla="*/ 117 h 186"/>
                  <a:gd name="T70" fmla="*/ 229 w 234"/>
                  <a:gd name="T71" fmla="*/ 117 h 186"/>
                  <a:gd name="T72" fmla="*/ 227 w 234"/>
                  <a:gd name="T73" fmla="*/ 117 h 186"/>
                  <a:gd name="T74" fmla="*/ 225 w 234"/>
                  <a:gd name="T75" fmla="*/ 117 h 186"/>
                  <a:gd name="T76" fmla="*/ 211 w 234"/>
                  <a:gd name="T77" fmla="*/ 115 h 186"/>
                  <a:gd name="T78" fmla="*/ 207 w 234"/>
                  <a:gd name="T79" fmla="*/ 115 h 186"/>
                  <a:gd name="T80" fmla="*/ 200 w 234"/>
                  <a:gd name="T81" fmla="*/ 113 h 186"/>
                  <a:gd name="T82" fmla="*/ 198 w 234"/>
                  <a:gd name="T83" fmla="*/ 111 h 186"/>
                  <a:gd name="T84" fmla="*/ 195 w 234"/>
                  <a:gd name="T85" fmla="*/ 109 h 186"/>
                  <a:gd name="T86" fmla="*/ 193 w 234"/>
                  <a:gd name="T87" fmla="*/ 106 h 186"/>
                  <a:gd name="T88" fmla="*/ 192 w 234"/>
                  <a:gd name="T89" fmla="*/ 103 h 186"/>
                  <a:gd name="T90" fmla="*/ 187 w 234"/>
                  <a:gd name="T91" fmla="*/ 95 h 186"/>
                  <a:gd name="T92" fmla="*/ 185 w 234"/>
                  <a:gd name="T93" fmla="*/ 94 h 186"/>
                  <a:gd name="T94" fmla="*/ 183 w 234"/>
                  <a:gd name="T95" fmla="*/ 94 h 186"/>
                  <a:gd name="T96" fmla="*/ 181 w 234"/>
                  <a:gd name="T97" fmla="*/ 92 h 186"/>
                  <a:gd name="T98" fmla="*/ 179 w 234"/>
                  <a:gd name="T99" fmla="*/ 90 h 186"/>
                  <a:gd name="T100" fmla="*/ 177 w 234"/>
                  <a:gd name="T101" fmla="*/ 87 h 186"/>
                  <a:gd name="T102" fmla="*/ 167 w 234"/>
                  <a:gd name="T103" fmla="*/ 63 h 186"/>
                  <a:gd name="T104" fmla="*/ 154 w 234"/>
                  <a:gd name="T105" fmla="*/ 46 h 186"/>
                  <a:gd name="T106" fmla="*/ 132 w 234"/>
                  <a:gd name="T107" fmla="*/ 3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186">
                    <a:moveTo>
                      <a:pt x="132" y="39"/>
                    </a:moveTo>
                    <a:cubicBezTo>
                      <a:pt x="129" y="39"/>
                      <a:pt x="126" y="39"/>
                      <a:pt x="125" y="38"/>
                    </a:cubicBezTo>
                    <a:cubicBezTo>
                      <a:pt x="125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8"/>
                      <a:pt x="120" y="38"/>
                      <a:pt x="120" y="38"/>
                    </a:cubicBezTo>
                    <a:cubicBezTo>
                      <a:pt x="117" y="38"/>
                      <a:pt x="110" y="37"/>
                      <a:pt x="106" y="33"/>
                    </a:cubicBezTo>
                    <a:cubicBezTo>
                      <a:pt x="101" y="29"/>
                      <a:pt x="82" y="15"/>
                      <a:pt x="79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2"/>
                      <a:pt x="74" y="11"/>
                      <a:pt x="72" y="9"/>
                    </a:cubicBezTo>
                    <a:cubicBezTo>
                      <a:pt x="69" y="7"/>
                      <a:pt x="63" y="3"/>
                      <a:pt x="60" y="2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0"/>
                      <a:pt x="52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6" y="1"/>
                      <a:pt x="45" y="2"/>
                    </a:cubicBezTo>
                    <a:cubicBezTo>
                      <a:pt x="44" y="3"/>
                      <a:pt x="42" y="4"/>
                      <a:pt x="37" y="4"/>
                    </a:cubicBezTo>
                    <a:cubicBezTo>
                      <a:pt x="31" y="4"/>
                      <a:pt x="28" y="7"/>
                      <a:pt x="27" y="8"/>
                    </a:cubicBezTo>
                    <a:cubicBezTo>
                      <a:pt x="30" y="10"/>
                      <a:pt x="36" y="15"/>
                      <a:pt x="36" y="18"/>
                    </a:cubicBezTo>
                    <a:cubicBezTo>
                      <a:pt x="36" y="19"/>
                      <a:pt x="36" y="20"/>
                      <a:pt x="35" y="21"/>
                    </a:cubicBezTo>
                    <a:cubicBezTo>
                      <a:pt x="34" y="21"/>
                      <a:pt x="34" y="22"/>
                      <a:pt x="33" y="23"/>
                    </a:cubicBezTo>
                    <a:cubicBezTo>
                      <a:pt x="32" y="24"/>
                      <a:pt x="30" y="26"/>
                      <a:pt x="27" y="26"/>
                    </a:cubicBezTo>
                    <a:cubicBezTo>
                      <a:pt x="22" y="26"/>
                      <a:pt x="22" y="27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30"/>
                    </a:cubicBezTo>
                    <a:cubicBezTo>
                      <a:pt x="21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5"/>
                      <a:pt x="15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8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8"/>
                      <a:pt x="1" y="40"/>
                    </a:cubicBezTo>
                    <a:cubicBezTo>
                      <a:pt x="1" y="42"/>
                      <a:pt x="1" y="46"/>
                      <a:pt x="1" y="47"/>
                    </a:cubicBezTo>
                    <a:cubicBezTo>
                      <a:pt x="3" y="47"/>
                      <a:pt x="4" y="49"/>
                      <a:pt x="6" y="51"/>
                    </a:cubicBezTo>
                    <a:cubicBezTo>
                      <a:pt x="7" y="53"/>
                      <a:pt x="9" y="56"/>
                      <a:pt x="11" y="58"/>
                    </a:cubicBezTo>
                    <a:cubicBezTo>
                      <a:pt x="16" y="63"/>
                      <a:pt x="28" y="80"/>
                      <a:pt x="28" y="85"/>
                    </a:cubicBezTo>
                    <a:cubicBezTo>
                      <a:pt x="28" y="87"/>
                      <a:pt x="29" y="91"/>
                      <a:pt x="36" y="96"/>
                    </a:cubicBezTo>
                    <a:cubicBezTo>
                      <a:pt x="40" y="99"/>
                      <a:pt x="42" y="102"/>
                      <a:pt x="43" y="105"/>
                    </a:cubicBezTo>
                    <a:cubicBezTo>
                      <a:pt x="44" y="106"/>
                      <a:pt x="45" y="108"/>
                      <a:pt x="46" y="108"/>
                    </a:cubicBezTo>
                    <a:cubicBezTo>
                      <a:pt x="49" y="111"/>
                      <a:pt x="49" y="115"/>
                      <a:pt x="49" y="119"/>
                    </a:cubicBezTo>
                    <a:cubicBezTo>
                      <a:pt x="49" y="120"/>
                      <a:pt x="49" y="121"/>
                      <a:pt x="49" y="123"/>
                    </a:cubicBezTo>
                    <a:cubicBezTo>
                      <a:pt x="50" y="129"/>
                      <a:pt x="52" y="137"/>
                      <a:pt x="58" y="140"/>
                    </a:cubicBezTo>
                    <a:cubicBezTo>
                      <a:pt x="65" y="144"/>
                      <a:pt x="69" y="149"/>
                      <a:pt x="71" y="156"/>
                    </a:cubicBezTo>
                    <a:cubicBezTo>
                      <a:pt x="74" y="163"/>
                      <a:pt x="78" y="169"/>
                      <a:pt x="81" y="172"/>
                    </a:cubicBezTo>
                    <a:cubicBezTo>
                      <a:pt x="84" y="175"/>
                      <a:pt x="84" y="177"/>
                      <a:pt x="85" y="179"/>
                    </a:cubicBezTo>
                    <a:cubicBezTo>
                      <a:pt x="85" y="180"/>
                      <a:pt x="85" y="180"/>
                      <a:pt x="85" y="181"/>
                    </a:cubicBezTo>
                    <a:cubicBezTo>
                      <a:pt x="86" y="182"/>
                      <a:pt x="87" y="184"/>
                      <a:pt x="88" y="186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89" y="186"/>
                      <a:pt x="90" y="186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5"/>
                      <a:pt x="91" y="185"/>
                      <a:pt x="91" y="185"/>
                    </a:cubicBezTo>
                    <a:cubicBezTo>
                      <a:pt x="91" y="185"/>
                      <a:pt x="91" y="184"/>
                      <a:pt x="90" y="184"/>
                    </a:cubicBezTo>
                    <a:cubicBezTo>
                      <a:pt x="90" y="182"/>
                      <a:pt x="90" y="180"/>
                      <a:pt x="91" y="179"/>
                    </a:cubicBezTo>
                    <a:cubicBezTo>
                      <a:pt x="92" y="177"/>
                      <a:pt x="94" y="175"/>
                      <a:pt x="97" y="174"/>
                    </a:cubicBezTo>
                    <a:cubicBezTo>
                      <a:pt x="98" y="173"/>
                      <a:pt x="99" y="174"/>
                      <a:pt x="101" y="174"/>
                    </a:cubicBezTo>
                    <a:cubicBezTo>
                      <a:pt x="102" y="175"/>
                      <a:pt x="103" y="175"/>
                      <a:pt x="105" y="175"/>
                    </a:cubicBezTo>
                    <a:cubicBezTo>
                      <a:pt x="106" y="175"/>
                      <a:pt x="107" y="175"/>
                      <a:pt x="109" y="175"/>
                    </a:cubicBezTo>
                    <a:cubicBezTo>
                      <a:pt x="109" y="175"/>
                      <a:pt x="118" y="175"/>
                      <a:pt x="120" y="177"/>
                    </a:cubicBezTo>
                    <a:cubicBezTo>
                      <a:pt x="121" y="177"/>
                      <a:pt x="123" y="177"/>
                      <a:pt x="125" y="177"/>
                    </a:cubicBezTo>
                    <a:cubicBezTo>
                      <a:pt x="130" y="177"/>
                      <a:pt x="134" y="178"/>
                      <a:pt x="136" y="179"/>
                    </a:cubicBezTo>
                    <a:cubicBezTo>
                      <a:pt x="137" y="180"/>
                      <a:pt x="138" y="180"/>
                      <a:pt x="138" y="180"/>
                    </a:cubicBezTo>
                    <a:cubicBezTo>
                      <a:pt x="140" y="180"/>
                      <a:pt x="141" y="178"/>
                      <a:pt x="141" y="177"/>
                    </a:cubicBezTo>
                    <a:cubicBezTo>
                      <a:pt x="143" y="172"/>
                      <a:pt x="158" y="162"/>
                      <a:pt x="159" y="161"/>
                    </a:cubicBezTo>
                    <a:cubicBezTo>
                      <a:pt x="161" y="160"/>
                      <a:pt x="163" y="160"/>
                      <a:pt x="169" y="160"/>
                    </a:cubicBezTo>
                    <a:cubicBezTo>
                      <a:pt x="174" y="160"/>
                      <a:pt x="179" y="160"/>
                      <a:pt x="182" y="160"/>
                    </a:cubicBezTo>
                    <a:cubicBezTo>
                      <a:pt x="184" y="159"/>
                      <a:pt x="187" y="158"/>
                      <a:pt x="193" y="156"/>
                    </a:cubicBezTo>
                    <a:cubicBezTo>
                      <a:pt x="195" y="156"/>
                      <a:pt x="196" y="155"/>
                      <a:pt x="198" y="155"/>
                    </a:cubicBezTo>
                    <a:cubicBezTo>
                      <a:pt x="207" y="152"/>
                      <a:pt x="217" y="149"/>
                      <a:pt x="222" y="147"/>
                    </a:cubicBezTo>
                    <a:cubicBezTo>
                      <a:pt x="222" y="147"/>
                      <a:pt x="222" y="147"/>
                      <a:pt x="222" y="147"/>
                    </a:cubicBezTo>
                    <a:cubicBezTo>
                      <a:pt x="223" y="146"/>
                      <a:pt x="224" y="146"/>
                      <a:pt x="224" y="146"/>
                    </a:cubicBezTo>
                    <a:cubicBezTo>
                      <a:pt x="224" y="146"/>
                      <a:pt x="225" y="146"/>
                      <a:pt x="225" y="146"/>
                    </a:cubicBezTo>
                    <a:cubicBezTo>
                      <a:pt x="225" y="146"/>
                      <a:pt x="225" y="146"/>
                      <a:pt x="226" y="145"/>
                    </a:cubicBezTo>
                    <a:cubicBezTo>
                      <a:pt x="226" y="145"/>
                      <a:pt x="226" y="145"/>
                      <a:pt x="226" y="145"/>
                    </a:cubicBezTo>
                    <a:cubicBezTo>
                      <a:pt x="226" y="145"/>
                      <a:pt x="227" y="145"/>
                      <a:pt x="227" y="145"/>
                    </a:cubicBezTo>
                    <a:cubicBezTo>
                      <a:pt x="228" y="144"/>
                      <a:pt x="230" y="135"/>
                      <a:pt x="232" y="129"/>
                    </a:cubicBezTo>
                    <a:cubicBezTo>
                      <a:pt x="233" y="127"/>
                      <a:pt x="233" y="126"/>
                      <a:pt x="233" y="125"/>
                    </a:cubicBezTo>
                    <a:cubicBezTo>
                      <a:pt x="234" y="124"/>
                      <a:pt x="234" y="123"/>
                      <a:pt x="234" y="123"/>
                    </a:cubicBezTo>
                    <a:cubicBezTo>
                      <a:pt x="234" y="121"/>
                      <a:pt x="231" y="117"/>
                      <a:pt x="230" y="117"/>
                    </a:cubicBezTo>
                    <a:cubicBezTo>
                      <a:pt x="230" y="117"/>
                      <a:pt x="230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4" y="117"/>
                      <a:pt x="224" y="117"/>
                      <a:pt x="223" y="117"/>
                    </a:cubicBezTo>
                    <a:cubicBezTo>
                      <a:pt x="220" y="116"/>
                      <a:pt x="215" y="116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0" y="115"/>
                      <a:pt x="210" y="115"/>
                      <a:pt x="209" y="115"/>
                    </a:cubicBezTo>
                    <a:cubicBezTo>
                      <a:pt x="209" y="115"/>
                      <a:pt x="208" y="115"/>
                      <a:pt x="208" y="115"/>
                    </a:cubicBezTo>
                    <a:cubicBezTo>
                      <a:pt x="208" y="115"/>
                      <a:pt x="207" y="115"/>
                      <a:pt x="207" y="115"/>
                    </a:cubicBezTo>
                    <a:cubicBezTo>
                      <a:pt x="204" y="114"/>
                      <a:pt x="201" y="114"/>
                      <a:pt x="200" y="114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199" y="113"/>
                      <a:pt x="199" y="113"/>
                      <a:pt x="199" y="113"/>
                    </a:cubicBezTo>
                    <a:cubicBezTo>
                      <a:pt x="199" y="112"/>
                      <a:pt x="199" y="112"/>
                      <a:pt x="198" y="112"/>
                    </a:cubicBezTo>
                    <a:cubicBezTo>
                      <a:pt x="198" y="112"/>
                      <a:pt x="198" y="112"/>
                      <a:pt x="198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0"/>
                      <a:pt x="197" y="110"/>
                      <a:pt x="196" y="110"/>
                    </a:cubicBezTo>
                    <a:cubicBezTo>
                      <a:pt x="196" y="110"/>
                      <a:pt x="196" y="109"/>
                      <a:pt x="195" y="109"/>
                    </a:cubicBezTo>
                    <a:cubicBezTo>
                      <a:pt x="195" y="109"/>
                      <a:pt x="195" y="109"/>
                      <a:pt x="195" y="108"/>
                    </a:cubicBezTo>
                    <a:cubicBezTo>
                      <a:pt x="195" y="108"/>
                      <a:pt x="194" y="108"/>
                      <a:pt x="194" y="107"/>
                    </a:cubicBezTo>
                    <a:cubicBezTo>
                      <a:pt x="194" y="107"/>
                      <a:pt x="194" y="107"/>
                      <a:pt x="193" y="106"/>
                    </a:cubicBezTo>
                    <a:cubicBezTo>
                      <a:pt x="193" y="106"/>
                      <a:pt x="193" y="106"/>
                      <a:pt x="193" y="105"/>
                    </a:cubicBezTo>
                    <a:cubicBezTo>
                      <a:pt x="193" y="105"/>
                      <a:pt x="192" y="105"/>
                      <a:pt x="192" y="104"/>
                    </a:cubicBezTo>
                    <a:cubicBezTo>
                      <a:pt x="192" y="104"/>
                      <a:pt x="192" y="103"/>
                      <a:pt x="192" y="103"/>
                    </a:cubicBezTo>
                    <a:cubicBezTo>
                      <a:pt x="192" y="103"/>
                      <a:pt x="192" y="102"/>
                      <a:pt x="191" y="102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99"/>
                      <a:pt x="188" y="97"/>
                      <a:pt x="187" y="95"/>
                    </a:cubicBezTo>
                    <a:cubicBezTo>
                      <a:pt x="187" y="95"/>
                      <a:pt x="187" y="95"/>
                      <a:pt x="187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3" y="94"/>
                    </a:cubicBezTo>
                    <a:cubicBezTo>
                      <a:pt x="183" y="94"/>
                      <a:pt x="183" y="94"/>
                      <a:pt x="182" y="93"/>
                    </a:cubicBezTo>
                    <a:cubicBezTo>
                      <a:pt x="182" y="93"/>
                      <a:pt x="182" y="93"/>
                      <a:pt x="182" y="93"/>
                    </a:cubicBezTo>
                    <a:cubicBezTo>
                      <a:pt x="182" y="93"/>
                      <a:pt x="181" y="93"/>
                      <a:pt x="181" y="92"/>
                    </a:cubicBezTo>
                    <a:cubicBezTo>
                      <a:pt x="181" y="92"/>
                      <a:pt x="181" y="92"/>
                      <a:pt x="180" y="92"/>
                    </a:cubicBezTo>
                    <a:cubicBezTo>
                      <a:pt x="180" y="92"/>
                      <a:pt x="180" y="91"/>
                      <a:pt x="179" y="91"/>
                    </a:cubicBezTo>
                    <a:cubicBezTo>
                      <a:pt x="179" y="91"/>
                      <a:pt x="179" y="91"/>
                      <a:pt x="179" y="90"/>
                    </a:cubicBezTo>
                    <a:cubicBezTo>
                      <a:pt x="179" y="90"/>
                      <a:pt x="178" y="90"/>
                      <a:pt x="178" y="89"/>
                    </a:cubicBezTo>
                    <a:cubicBezTo>
                      <a:pt x="178" y="89"/>
                      <a:pt x="178" y="89"/>
                      <a:pt x="178" y="88"/>
                    </a:cubicBezTo>
                    <a:cubicBezTo>
                      <a:pt x="178" y="88"/>
                      <a:pt x="177" y="88"/>
                      <a:pt x="177" y="87"/>
                    </a:cubicBezTo>
                    <a:cubicBezTo>
                      <a:pt x="175" y="85"/>
                      <a:pt x="171" y="80"/>
                      <a:pt x="171" y="76"/>
                    </a:cubicBezTo>
                    <a:cubicBezTo>
                      <a:pt x="170" y="74"/>
                      <a:pt x="171" y="73"/>
                      <a:pt x="171" y="73"/>
                    </a:cubicBezTo>
                    <a:cubicBezTo>
                      <a:pt x="173" y="71"/>
                      <a:pt x="170" y="66"/>
                      <a:pt x="167" y="63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59" y="57"/>
                      <a:pt x="155" y="52"/>
                      <a:pt x="154" y="49"/>
                    </a:cubicBezTo>
                    <a:cubicBezTo>
                      <a:pt x="154" y="48"/>
                      <a:pt x="154" y="47"/>
                      <a:pt x="154" y="46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39" y="40"/>
                      <a:pt x="139" y="40"/>
                      <a:pt x="139" y="40"/>
                    </a:cubicBezTo>
                    <a:lnTo>
                      <a:pt x="132" y="3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2" name="Freeform 1170"/>
              <p:cNvSpPr>
                <a:spLocks/>
              </p:cNvSpPr>
              <p:nvPr/>
            </p:nvSpPr>
            <p:spPr bwMode="auto">
              <a:xfrm>
                <a:off x="3270" y="2619"/>
                <a:ext cx="81" cy="91"/>
              </a:xfrm>
              <a:custGeom>
                <a:avLst/>
                <a:gdLst>
                  <a:gd name="T0" fmla="*/ 35 w 85"/>
                  <a:gd name="T1" fmla="*/ 24 h 95"/>
                  <a:gd name="T2" fmla="*/ 36 w 85"/>
                  <a:gd name="T3" fmla="*/ 24 h 95"/>
                  <a:gd name="T4" fmla="*/ 37 w 85"/>
                  <a:gd name="T5" fmla="*/ 25 h 95"/>
                  <a:gd name="T6" fmla="*/ 37 w 85"/>
                  <a:gd name="T7" fmla="*/ 25 h 95"/>
                  <a:gd name="T8" fmla="*/ 38 w 85"/>
                  <a:gd name="T9" fmla="*/ 26 h 95"/>
                  <a:gd name="T10" fmla="*/ 38 w 85"/>
                  <a:gd name="T11" fmla="*/ 27 h 95"/>
                  <a:gd name="T12" fmla="*/ 39 w 85"/>
                  <a:gd name="T13" fmla="*/ 27 h 95"/>
                  <a:gd name="T14" fmla="*/ 40 w 85"/>
                  <a:gd name="T15" fmla="*/ 28 h 95"/>
                  <a:gd name="T16" fmla="*/ 40 w 85"/>
                  <a:gd name="T17" fmla="*/ 29 h 95"/>
                  <a:gd name="T18" fmla="*/ 40 w 85"/>
                  <a:gd name="T19" fmla="*/ 30 h 95"/>
                  <a:gd name="T20" fmla="*/ 41 w 85"/>
                  <a:gd name="T21" fmla="*/ 31 h 95"/>
                  <a:gd name="T22" fmla="*/ 41 w 85"/>
                  <a:gd name="T23" fmla="*/ 31 h 95"/>
                  <a:gd name="T24" fmla="*/ 41 w 85"/>
                  <a:gd name="T25" fmla="*/ 32 h 95"/>
                  <a:gd name="T26" fmla="*/ 42 w 85"/>
                  <a:gd name="T27" fmla="*/ 33 h 95"/>
                  <a:gd name="T28" fmla="*/ 42 w 85"/>
                  <a:gd name="T29" fmla="*/ 34 h 95"/>
                  <a:gd name="T30" fmla="*/ 33 w 85"/>
                  <a:gd name="T31" fmla="*/ 59 h 95"/>
                  <a:gd name="T32" fmla="*/ 32 w 85"/>
                  <a:gd name="T33" fmla="*/ 60 h 95"/>
                  <a:gd name="T34" fmla="*/ 32 w 85"/>
                  <a:gd name="T35" fmla="*/ 60 h 95"/>
                  <a:gd name="T36" fmla="*/ 31 w 85"/>
                  <a:gd name="T37" fmla="*/ 60 h 95"/>
                  <a:gd name="T38" fmla="*/ 30 w 85"/>
                  <a:gd name="T39" fmla="*/ 60 h 95"/>
                  <a:gd name="T40" fmla="*/ 26 w 85"/>
                  <a:gd name="T41" fmla="*/ 62 h 95"/>
                  <a:gd name="T42" fmla="*/ 25 w 85"/>
                  <a:gd name="T43" fmla="*/ 62 h 95"/>
                  <a:gd name="T44" fmla="*/ 23 w 85"/>
                  <a:gd name="T45" fmla="*/ 63 h 95"/>
                  <a:gd name="T46" fmla="*/ 22 w 85"/>
                  <a:gd name="T47" fmla="*/ 64 h 95"/>
                  <a:gd name="T48" fmla="*/ 19 w 85"/>
                  <a:gd name="T49" fmla="*/ 65 h 95"/>
                  <a:gd name="T50" fmla="*/ 19 w 85"/>
                  <a:gd name="T51" fmla="*/ 65 h 95"/>
                  <a:gd name="T52" fmla="*/ 0 w 85"/>
                  <a:gd name="T53" fmla="*/ 71 h 95"/>
                  <a:gd name="T54" fmla="*/ 10 w 85"/>
                  <a:gd name="T55" fmla="*/ 91 h 95"/>
                  <a:gd name="T56" fmla="*/ 11 w 85"/>
                  <a:gd name="T57" fmla="*/ 93 h 95"/>
                  <a:gd name="T58" fmla="*/ 11 w 85"/>
                  <a:gd name="T59" fmla="*/ 93 h 95"/>
                  <a:gd name="T60" fmla="*/ 12 w 85"/>
                  <a:gd name="T61" fmla="*/ 95 h 95"/>
                  <a:gd name="T62" fmla="*/ 13 w 85"/>
                  <a:gd name="T63" fmla="*/ 95 h 95"/>
                  <a:gd name="T64" fmla="*/ 26 w 85"/>
                  <a:gd name="T65" fmla="*/ 92 h 95"/>
                  <a:gd name="T66" fmla="*/ 32 w 85"/>
                  <a:gd name="T67" fmla="*/ 91 h 95"/>
                  <a:gd name="T68" fmla="*/ 33 w 85"/>
                  <a:gd name="T69" fmla="*/ 90 h 95"/>
                  <a:gd name="T70" fmla="*/ 35 w 85"/>
                  <a:gd name="T71" fmla="*/ 83 h 95"/>
                  <a:gd name="T72" fmla="*/ 43 w 85"/>
                  <a:gd name="T73" fmla="*/ 81 h 95"/>
                  <a:gd name="T74" fmla="*/ 46 w 85"/>
                  <a:gd name="T75" fmla="*/ 81 h 95"/>
                  <a:gd name="T76" fmla="*/ 48 w 85"/>
                  <a:gd name="T77" fmla="*/ 81 h 95"/>
                  <a:gd name="T78" fmla="*/ 50 w 85"/>
                  <a:gd name="T79" fmla="*/ 78 h 95"/>
                  <a:gd name="T80" fmla="*/ 56 w 85"/>
                  <a:gd name="T81" fmla="*/ 70 h 95"/>
                  <a:gd name="T82" fmla="*/ 60 w 85"/>
                  <a:gd name="T83" fmla="*/ 69 h 95"/>
                  <a:gd name="T84" fmla="*/ 62 w 85"/>
                  <a:gd name="T85" fmla="*/ 69 h 95"/>
                  <a:gd name="T86" fmla="*/ 67 w 85"/>
                  <a:gd name="T87" fmla="*/ 51 h 95"/>
                  <a:gd name="T88" fmla="*/ 75 w 85"/>
                  <a:gd name="T89" fmla="*/ 47 h 95"/>
                  <a:gd name="T90" fmla="*/ 80 w 85"/>
                  <a:gd name="T91" fmla="*/ 38 h 95"/>
                  <a:gd name="T92" fmla="*/ 84 w 85"/>
                  <a:gd name="T93" fmla="*/ 33 h 95"/>
                  <a:gd name="T94" fmla="*/ 85 w 85"/>
                  <a:gd name="T95" fmla="*/ 30 h 95"/>
                  <a:gd name="T96" fmla="*/ 85 w 85"/>
                  <a:gd name="T97" fmla="*/ 30 h 95"/>
                  <a:gd name="T98" fmla="*/ 74 w 85"/>
                  <a:gd name="T99" fmla="*/ 17 h 95"/>
                  <a:gd name="T100" fmla="*/ 70 w 85"/>
                  <a:gd name="T101" fmla="*/ 16 h 95"/>
                  <a:gd name="T102" fmla="*/ 56 w 85"/>
                  <a:gd name="T103" fmla="*/ 10 h 95"/>
                  <a:gd name="T104" fmla="*/ 49 w 85"/>
                  <a:gd name="T105" fmla="*/ 0 h 95"/>
                  <a:gd name="T106" fmla="*/ 47 w 85"/>
                  <a:gd name="T107" fmla="*/ 1 h 95"/>
                  <a:gd name="T108" fmla="*/ 44 w 85"/>
                  <a:gd name="T109" fmla="*/ 1 h 95"/>
                  <a:gd name="T110" fmla="*/ 44 w 85"/>
                  <a:gd name="T111" fmla="*/ 8 h 95"/>
                  <a:gd name="T112" fmla="*/ 37 w 85"/>
                  <a:gd name="T113" fmla="*/ 18 h 95"/>
                  <a:gd name="T114" fmla="*/ 35 w 85"/>
                  <a:gd name="T115" fmla="*/ 24 h 95"/>
                  <a:gd name="T116" fmla="*/ 35 w 85"/>
                  <a:gd name="T117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95">
                    <a:moveTo>
                      <a:pt x="35" y="24"/>
                    </a:move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5"/>
                      <a:pt x="36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3"/>
                      <a:pt x="42" y="34"/>
                      <a:pt x="42" y="34"/>
                    </a:cubicBezTo>
                    <a:cubicBezTo>
                      <a:pt x="42" y="36"/>
                      <a:pt x="36" y="57"/>
                      <a:pt x="33" y="59"/>
                    </a:cubicBezTo>
                    <a:cubicBezTo>
                      <a:pt x="33" y="59"/>
                      <a:pt x="33" y="59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9" y="61"/>
                      <a:pt x="28" y="62"/>
                      <a:pt x="26" y="62"/>
                    </a:cubicBezTo>
                    <a:cubicBezTo>
                      <a:pt x="26" y="62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3" y="63"/>
                    </a:cubicBezTo>
                    <a:cubicBezTo>
                      <a:pt x="22" y="63"/>
                      <a:pt x="22" y="63"/>
                      <a:pt x="22" y="64"/>
                    </a:cubicBezTo>
                    <a:cubicBezTo>
                      <a:pt x="21" y="64"/>
                      <a:pt x="20" y="64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1" y="67"/>
                      <a:pt x="4" y="69"/>
                      <a:pt x="0" y="71"/>
                    </a:cubicBezTo>
                    <a:cubicBezTo>
                      <a:pt x="3" y="76"/>
                      <a:pt x="6" y="83"/>
                      <a:pt x="10" y="91"/>
                    </a:cubicBezTo>
                    <a:cubicBezTo>
                      <a:pt x="10" y="91"/>
                      <a:pt x="11" y="92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4"/>
                      <a:pt x="12" y="94"/>
                      <a:pt x="12" y="95"/>
                    </a:cubicBezTo>
                    <a:cubicBezTo>
                      <a:pt x="12" y="95"/>
                      <a:pt x="13" y="95"/>
                      <a:pt x="13" y="95"/>
                    </a:cubicBezTo>
                    <a:cubicBezTo>
                      <a:pt x="17" y="92"/>
                      <a:pt x="22" y="92"/>
                      <a:pt x="26" y="92"/>
                    </a:cubicBezTo>
                    <a:cubicBezTo>
                      <a:pt x="28" y="92"/>
                      <a:pt x="30" y="92"/>
                      <a:pt x="32" y="91"/>
                    </a:cubicBezTo>
                    <a:cubicBezTo>
                      <a:pt x="33" y="91"/>
                      <a:pt x="33" y="91"/>
                      <a:pt x="33" y="90"/>
                    </a:cubicBezTo>
                    <a:cubicBezTo>
                      <a:pt x="33" y="88"/>
                      <a:pt x="33" y="85"/>
                      <a:pt x="35" y="83"/>
                    </a:cubicBezTo>
                    <a:cubicBezTo>
                      <a:pt x="38" y="81"/>
                      <a:pt x="41" y="81"/>
                      <a:pt x="43" y="81"/>
                    </a:cubicBezTo>
                    <a:cubicBezTo>
                      <a:pt x="44" y="81"/>
                      <a:pt x="45" y="81"/>
                      <a:pt x="46" y="81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9" y="80"/>
                      <a:pt x="49" y="79"/>
                      <a:pt x="50" y="78"/>
                    </a:cubicBezTo>
                    <a:cubicBezTo>
                      <a:pt x="51" y="75"/>
                      <a:pt x="53" y="71"/>
                      <a:pt x="56" y="70"/>
                    </a:cubicBezTo>
                    <a:cubicBezTo>
                      <a:pt x="57" y="70"/>
                      <a:pt x="59" y="69"/>
                      <a:pt x="60" y="69"/>
                    </a:cubicBezTo>
                    <a:cubicBezTo>
                      <a:pt x="60" y="69"/>
                      <a:pt x="62" y="69"/>
                      <a:pt x="62" y="69"/>
                    </a:cubicBezTo>
                    <a:cubicBezTo>
                      <a:pt x="61" y="66"/>
                      <a:pt x="61" y="52"/>
                      <a:pt x="67" y="51"/>
                    </a:cubicBezTo>
                    <a:cubicBezTo>
                      <a:pt x="70" y="51"/>
                      <a:pt x="74" y="48"/>
                      <a:pt x="75" y="47"/>
                    </a:cubicBezTo>
                    <a:cubicBezTo>
                      <a:pt x="75" y="45"/>
                      <a:pt x="76" y="43"/>
                      <a:pt x="80" y="38"/>
                    </a:cubicBezTo>
                    <a:cubicBezTo>
                      <a:pt x="82" y="36"/>
                      <a:pt x="83" y="34"/>
                      <a:pt x="84" y="33"/>
                    </a:cubicBezTo>
                    <a:cubicBezTo>
                      <a:pt x="85" y="31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1" y="29"/>
                      <a:pt x="76" y="21"/>
                      <a:pt x="74" y="17"/>
                    </a:cubicBezTo>
                    <a:cubicBezTo>
                      <a:pt x="74" y="16"/>
                      <a:pt x="72" y="16"/>
                      <a:pt x="70" y="16"/>
                    </a:cubicBezTo>
                    <a:cubicBezTo>
                      <a:pt x="66" y="15"/>
                      <a:pt x="61" y="14"/>
                      <a:pt x="56" y="10"/>
                    </a:cubicBezTo>
                    <a:cubicBezTo>
                      <a:pt x="53" y="8"/>
                      <a:pt x="51" y="5"/>
                      <a:pt x="49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3" name="Freeform 1171"/>
              <p:cNvSpPr>
                <a:spLocks/>
              </p:cNvSpPr>
              <p:nvPr/>
            </p:nvSpPr>
            <p:spPr bwMode="auto">
              <a:xfrm>
                <a:off x="3256" y="2607"/>
                <a:ext cx="7" cy="13"/>
              </a:xfrm>
              <a:custGeom>
                <a:avLst/>
                <a:gdLst>
                  <a:gd name="T0" fmla="*/ 6 w 7"/>
                  <a:gd name="T1" fmla="*/ 1 h 13"/>
                  <a:gd name="T2" fmla="*/ 5 w 7"/>
                  <a:gd name="T3" fmla="*/ 0 h 13"/>
                  <a:gd name="T4" fmla="*/ 5 w 7"/>
                  <a:gd name="T5" fmla="*/ 0 h 13"/>
                  <a:gd name="T6" fmla="*/ 0 w 7"/>
                  <a:gd name="T7" fmla="*/ 9 h 13"/>
                  <a:gd name="T8" fmla="*/ 0 w 7"/>
                  <a:gd name="T9" fmla="*/ 10 h 13"/>
                  <a:gd name="T10" fmla="*/ 0 w 7"/>
                  <a:gd name="T11" fmla="*/ 10 h 13"/>
                  <a:gd name="T12" fmla="*/ 0 w 7"/>
                  <a:gd name="T13" fmla="*/ 11 h 13"/>
                  <a:gd name="T14" fmla="*/ 1 w 7"/>
                  <a:gd name="T15" fmla="*/ 12 h 13"/>
                  <a:gd name="T16" fmla="*/ 1 w 7"/>
                  <a:gd name="T17" fmla="*/ 12 h 13"/>
                  <a:gd name="T18" fmla="*/ 3 w 7"/>
                  <a:gd name="T19" fmla="*/ 13 h 13"/>
                  <a:gd name="T20" fmla="*/ 3 w 7"/>
                  <a:gd name="T21" fmla="*/ 13 h 13"/>
                  <a:gd name="T22" fmla="*/ 4 w 7"/>
                  <a:gd name="T23" fmla="*/ 13 h 13"/>
                  <a:gd name="T24" fmla="*/ 5 w 7"/>
                  <a:gd name="T25" fmla="*/ 11 h 13"/>
                  <a:gd name="T26" fmla="*/ 6 w 7"/>
                  <a:gd name="T2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1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7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1"/>
                    </a:cubicBezTo>
                    <a:cubicBezTo>
                      <a:pt x="6" y="9"/>
                      <a:pt x="7" y="4"/>
                      <a:pt x="6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4" name="Freeform 1172"/>
              <p:cNvSpPr>
                <a:spLocks/>
              </p:cNvSpPr>
              <p:nvPr/>
            </p:nvSpPr>
            <p:spPr bwMode="auto">
              <a:xfrm>
                <a:off x="3270" y="2604"/>
                <a:ext cx="46" cy="38"/>
              </a:xfrm>
              <a:custGeom>
                <a:avLst/>
                <a:gdLst>
                  <a:gd name="T0" fmla="*/ 34 w 48"/>
                  <a:gd name="T1" fmla="*/ 30 h 39"/>
                  <a:gd name="T2" fmla="*/ 40 w 48"/>
                  <a:gd name="T3" fmla="*/ 22 h 39"/>
                  <a:gd name="T4" fmla="*/ 40 w 48"/>
                  <a:gd name="T5" fmla="*/ 12 h 39"/>
                  <a:gd name="T6" fmla="*/ 46 w 48"/>
                  <a:gd name="T7" fmla="*/ 12 h 39"/>
                  <a:gd name="T8" fmla="*/ 48 w 48"/>
                  <a:gd name="T9" fmla="*/ 11 h 39"/>
                  <a:gd name="T10" fmla="*/ 47 w 48"/>
                  <a:gd name="T11" fmla="*/ 4 h 39"/>
                  <a:gd name="T12" fmla="*/ 47 w 48"/>
                  <a:gd name="T13" fmla="*/ 0 h 39"/>
                  <a:gd name="T14" fmla="*/ 36 w 48"/>
                  <a:gd name="T15" fmla="*/ 14 h 39"/>
                  <a:gd name="T16" fmla="*/ 12 w 48"/>
                  <a:gd name="T17" fmla="*/ 25 h 39"/>
                  <a:gd name="T18" fmla="*/ 9 w 48"/>
                  <a:gd name="T19" fmla="*/ 25 h 39"/>
                  <a:gd name="T20" fmla="*/ 2 w 48"/>
                  <a:gd name="T21" fmla="*/ 27 h 39"/>
                  <a:gd name="T22" fmla="*/ 1 w 48"/>
                  <a:gd name="T23" fmla="*/ 28 h 39"/>
                  <a:gd name="T24" fmla="*/ 0 w 48"/>
                  <a:gd name="T25" fmla="*/ 28 h 39"/>
                  <a:gd name="T26" fmla="*/ 0 w 48"/>
                  <a:gd name="T27" fmla="*/ 29 h 39"/>
                  <a:gd name="T28" fmla="*/ 0 w 48"/>
                  <a:gd name="T29" fmla="*/ 30 h 39"/>
                  <a:gd name="T30" fmla="*/ 1 w 48"/>
                  <a:gd name="T31" fmla="*/ 31 h 39"/>
                  <a:gd name="T32" fmla="*/ 1 w 48"/>
                  <a:gd name="T33" fmla="*/ 31 h 39"/>
                  <a:gd name="T34" fmla="*/ 3 w 48"/>
                  <a:gd name="T35" fmla="*/ 33 h 39"/>
                  <a:gd name="T36" fmla="*/ 3 w 48"/>
                  <a:gd name="T37" fmla="*/ 33 h 39"/>
                  <a:gd name="T38" fmla="*/ 4 w 48"/>
                  <a:gd name="T39" fmla="*/ 34 h 39"/>
                  <a:gd name="T40" fmla="*/ 4 w 48"/>
                  <a:gd name="T41" fmla="*/ 34 h 39"/>
                  <a:gd name="T42" fmla="*/ 5 w 48"/>
                  <a:gd name="T43" fmla="*/ 35 h 39"/>
                  <a:gd name="T44" fmla="*/ 5 w 48"/>
                  <a:gd name="T45" fmla="*/ 35 h 39"/>
                  <a:gd name="T46" fmla="*/ 6 w 48"/>
                  <a:gd name="T47" fmla="*/ 36 h 39"/>
                  <a:gd name="T48" fmla="*/ 6 w 48"/>
                  <a:gd name="T49" fmla="*/ 36 h 39"/>
                  <a:gd name="T50" fmla="*/ 7 w 48"/>
                  <a:gd name="T51" fmla="*/ 36 h 39"/>
                  <a:gd name="T52" fmla="*/ 7 w 48"/>
                  <a:gd name="T53" fmla="*/ 36 h 39"/>
                  <a:gd name="T54" fmla="*/ 7 w 48"/>
                  <a:gd name="T55" fmla="*/ 36 h 39"/>
                  <a:gd name="T56" fmla="*/ 8 w 48"/>
                  <a:gd name="T57" fmla="*/ 36 h 39"/>
                  <a:gd name="T58" fmla="*/ 8 w 48"/>
                  <a:gd name="T59" fmla="*/ 37 h 39"/>
                  <a:gd name="T60" fmla="*/ 9 w 48"/>
                  <a:gd name="T61" fmla="*/ 37 h 39"/>
                  <a:gd name="T62" fmla="*/ 10 w 48"/>
                  <a:gd name="T63" fmla="*/ 37 h 39"/>
                  <a:gd name="T64" fmla="*/ 10 w 48"/>
                  <a:gd name="T65" fmla="*/ 37 h 39"/>
                  <a:gd name="T66" fmla="*/ 11 w 48"/>
                  <a:gd name="T67" fmla="*/ 37 h 39"/>
                  <a:gd name="T68" fmla="*/ 11 w 48"/>
                  <a:gd name="T69" fmla="*/ 37 h 39"/>
                  <a:gd name="T70" fmla="*/ 16 w 48"/>
                  <a:gd name="T71" fmla="*/ 38 h 39"/>
                  <a:gd name="T72" fmla="*/ 16 w 48"/>
                  <a:gd name="T73" fmla="*/ 38 h 39"/>
                  <a:gd name="T74" fmla="*/ 17 w 48"/>
                  <a:gd name="T75" fmla="*/ 38 h 39"/>
                  <a:gd name="T76" fmla="*/ 18 w 48"/>
                  <a:gd name="T77" fmla="*/ 38 h 39"/>
                  <a:gd name="T78" fmla="*/ 19 w 48"/>
                  <a:gd name="T79" fmla="*/ 38 h 39"/>
                  <a:gd name="T80" fmla="*/ 20 w 48"/>
                  <a:gd name="T81" fmla="*/ 38 h 39"/>
                  <a:gd name="T82" fmla="*/ 21 w 48"/>
                  <a:gd name="T83" fmla="*/ 38 h 39"/>
                  <a:gd name="T84" fmla="*/ 22 w 48"/>
                  <a:gd name="T85" fmla="*/ 38 h 39"/>
                  <a:gd name="T86" fmla="*/ 30 w 48"/>
                  <a:gd name="T87" fmla="*/ 39 h 39"/>
                  <a:gd name="T88" fmla="*/ 34 w 48"/>
                  <a:gd name="T8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" h="39">
                    <a:moveTo>
                      <a:pt x="34" y="3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8"/>
                      <a:pt x="48" y="6"/>
                      <a:pt x="47" y="4"/>
                    </a:cubicBezTo>
                    <a:cubicBezTo>
                      <a:pt x="47" y="3"/>
                      <a:pt x="47" y="1"/>
                      <a:pt x="47" y="0"/>
                    </a:cubicBezTo>
                    <a:cubicBezTo>
                      <a:pt x="44" y="2"/>
                      <a:pt x="39" y="9"/>
                      <a:pt x="36" y="14"/>
                    </a:cubicBezTo>
                    <a:cubicBezTo>
                      <a:pt x="32" y="21"/>
                      <a:pt x="21" y="26"/>
                      <a:pt x="12" y="25"/>
                    </a:cubicBezTo>
                    <a:cubicBezTo>
                      <a:pt x="11" y="25"/>
                      <a:pt x="10" y="25"/>
                      <a:pt x="9" y="25"/>
                    </a:cubicBezTo>
                    <a:cubicBezTo>
                      <a:pt x="5" y="25"/>
                      <a:pt x="3" y="26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4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5" y="39"/>
                      <a:pt x="28" y="39"/>
                      <a:pt x="30" y="39"/>
                    </a:cubicBezTo>
                    <a:lnTo>
                      <a:pt x="34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5" name="Freeform 1173"/>
              <p:cNvSpPr>
                <a:spLocks/>
              </p:cNvSpPr>
              <p:nvPr/>
            </p:nvSpPr>
            <p:spPr bwMode="auto">
              <a:xfrm>
                <a:off x="3127" y="2468"/>
                <a:ext cx="100" cy="99"/>
              </a:xfrm>
              <a:custGeom>
                <a:avLst/>
                <a:gdLst>
                  <a:gd name="T0" fmla="*/ 64 w 105"/>
                  <a:gd name="T1" fmla="*/ 6 h 103"/>
                  <a:gd name="T2" fmla="*/ 63 w 105"/>
                  <a:gd name="T3" fmla="*/ 6 h 103"/>
                  <a:gd name="T4" fmla="*/ 54 w 105"/>
                  <a:gd name="T5" fmla="*/ 2 h 103"/>
                  <a:gd name="T6" fmla="*/ 49 w 105"/>
                  <a:gd name="T7" fmla="*/ 1 h 103"/>
                  <a:gd name="T8" fmla="*/ 43 w 105"/>
                  <a:gd name="T9" fmla="*/ 0 h 103"/>
                  <a:gd name="T10" fmla="*/ 42 w 105"/>
                  <a:gd name="T11" fmla="*/ 1 h 103"/>
                  <a:gd name="T12" fmla="*/ 43 w 105"/>
                  <a:gd name="T13" fmla="*/ 1 h 103"/>
                  <a:gd name="T14" fmla="*/ 43 w 105"/>
                  <a:gd name="T15" fmla="*/ 1 h 103"/>
                  <a:gd name="T16" fmla="*/ 40 w 105"/>
                  <a:gd name="T17" fmla="*/ 4 h 103"/>
                  <a:gd name="T18" fmla="*/ 27 w 105"/>
                  <a:gd name="T19" fmla="*/ 13 h 103"/>
                  <a:gd name="T20" fmla="*/ 28 w 105"/>
                  <a:gd name="T21" fmla="*/ 23 h 103"/>
                  <a:gd name="T22" fmla="*/ 24 w 105"/>
                  <a:gd name="T23" fmla="*/ 38 h 103"/>
                  <a:gd name="T24" fmla="*/ 23 w 105"/>
                  <a:gd name="T25" fmla="*/ 39 h 103"/>
                  <a:gd name="T26" fmla="*/ 0 w 105"/>
                  <a:gd name="T27" fmla="*/ 51 h 103"/>
                  <a:gd name="T28" fmla="*/ 1 w 105"/>
                  <a:gd name="T29" fmla="*/ 53 h 103"/>
                  <a:gd name="T30" fmla="*/ 2 w 105"/>
                  <a:gd name="T31" fmla="*/ 57 h 103"/>
                  <a:gd name="T32" fmla="*/ 2 w 105"/>
                  <a:gd name="T33" fmla="*/ 60 h 103"/>
                  <a:gd name="T34" fmla="*/ 3 w 105"/>
                  <a:gd name="T35" fmla="*/ 63 h 103"/>
                  <a:gd name="T36" fmla="*/ 3 w 105"/>
                  <a:gd name="T37" fmla="*/ 65 h 103"/>
                  <a:gd name="T38" fmla="*/ 5 w 105"/>
                  <a:gd name="T39" fmla="*/ 65 h 103"/>
                  <a:gd name="T40" fmla="*/ 7 w 105"/>
                  <a:gd name="T41" fmla="*/ 64 h 103"/>
                  <a:gd name="T42" fmla="*/ 8 w 105"/>
                  <a:gd name="T43" fmla="*/ 64 h 103"/>
                  <a:gd name="T44" fmla="*/ 11 w 105"/>
                  <a:gd name="T45" fmla="*/ 65 h 103"/>
                  <a:gd name="T46" fmla="*/ 27 w 105"/>
                  <a:gd name="T47" fmla="*/ 74 h 103"/>
                  <a:gd name="T48" fmla="*/ 34 w 105"/>
                  <a:gd name="T49" fmla="*/ 78 h 103"/>
                  <a:gd name="T50" fmla="*/ 73 w 105"/>
                  <a:gd name="T51" fmla="*/ 102 h 103"/>
                  <a:gd name="T52" fmla="*/ 74 w 105"/>
                  <a:gd name="T53" fmla="*/ 102 h 103"/>
                  <a:gd name="T54" fmla="*/ 75 w 105"/>
                  <a:gd name="T55" fmla="*/ 102 h 103"/>
                  <a:gd name="T56" fmla="*/ 77 w 105"/>
                  <a:gd name="T57" fmla="*/ 102 h 103"/>
                  <a:gd name="T58" fmla="*/ 85 w 105"/>
                  <a:gd name="T59" fmla="*/ 103 h 103"/>
                  <a:gd name="T60" fmla="*/ 86 w 105"/>
                  <a:gd name="T61" fmla="*/ 101 h 103"/>
                  <a:gd name="T62" fmla="*/ 87 w 105"/>
                  <a:gd name="T63" fmla="*/ 99 h 103"/>
                  <a:gd name="T64" fmla="*/ 88 w 105"/>
                  <a:gd name="T65" fmla="*/ 97 h 103"/>
                  <a:gd name="T66" fmla="*/ 88 w 105"/>
                  <a:gd name="T67" fmla="*/ 96 h 103"/>
                  <a:gd name="T68" fmla="*/ 89 w 105"/>
                  <a:gd name="T69" fmla="*/ 95 h 103"/>
                  <a:gd name="T70" fmla="*/ 89 w 105"/>
                  <a:gd name="T71" fmla="*/ 95 h 103"/>
                  <a:gd name="T72" fmla="*/ 89 w 105"/>
                  <a:gd name="T73" fmla="*/ 94 h 103"/>
                  <a:gd name="T74" fmla="*/ 90 w 105"/>
                  <a:gd name="T75" fmla="*/ 93 h 103"/>
                  <a:gd name="T76" fmla="*/ 98 w 105"/>
                  <a:gd name="T77" fmla="*/ 89 h 103"/>
                  <a:gd name="T78" fmla="*/ 100 w 105"/>
                  <a:gd name="T79" fmla="*/ 90 h 103"/>
                  <a:gd name="T80" fmla="*/ 102 w 105"/>
                  <a:gd name="T81" fmla="*/ 91 h 103"/>
                  <a:gd name="T82" fmla="*/ 104 w 105"/>
                  <a:gd name="T83" fmla="*/ 93 h 103"/>
                  <a:gd name="T84" fmla="*/ 105 w 105"/>
                  <a:gd name="T85" fmla="*/ 92 h 103"/>
                  <a:gd name="T86" fmla="*/ 103 w 105"/>
                  <a:gd name="T87" fmla="*/ 90 h 103"/>
                  <a:gd name="T88" fmla="*/ 101 w 105"/>
                  <a:gd name="T89" fmla="*/ 88 h 103"/>
                  <a:gd name="T90" fmla="*/ 100 w 105"/>
                  <a:gd name="T91" fmla="*/ 86 h 103"/>
                  <a:gd name="T92" fmla="*/ 100 w 105"/>
                  <a:gd name="T93" fmla="*/ 84 h 103"/>
                  <a:gd name="T94" fmla="*/ 96 w 105"/>
                  <a:gd name="T95" fmla="*/ 77 h 103"/>
                  <a:gd name="T96" fmla="*/ 98 w 105"/>
                  <a:gd name="T97" fmla="*/ 70 h 103"/>
                  <a:gd name="T98" fmla="*/ 93 w 105"/>
                  <a:gd name="T99" fmla="*/ 64 h 103"/>
                  <a:gd name="T100" fmla="*/ 87 w 105"/>
                  <a:gd name="T101" fmla="*/ 62 h 103"/>
                  <a:gd name="T102" fmla="*/ 85 w 105"/>
                  <a:gd name="T103" fmla="*/ 61 h 103"/>
                  <a:gd name="T104" fmla="*/ 83 w 105"/>
                  <a:gd name="T105" fmla="*/ 59 h 103"/>
                  <a:gd name="T106" fmla="*/ 81 w 105"/>
                  <a:gd name="T107" fmla="*/ 58 h 103"/>
                  <a:gd name="T108" fmla="*/ 80 w 105"/>
                  <a:gd name="T109" fmla="*/ 55 h 103"/>
                  <a:gd name="T110" fmla="*/ 79 w 105"/>
                  <a:gd name="T111" fmla="*/ 53 h 103"/>
                  <a:gd name="T112" fmla="*/ 72 w 105"/>
                  <a:gd name="T113" fmla="*/ 41 h 103"/>
                  <a:gd name="T114" fmla="*/ 75 w 105"/>
                  <a:gd name="T115" fmla="*/ 32 h 103"/>
                  <a:gd name="T116" fmla="*/ 78 w 105"/>
                  <a:gd name="T117" fmla="*/ 25 h 103"/>
                  <a:gd name="T118" fmla="*/ 78 w 105"/>
                  <a:gd name="T119" fmla="*/ 21 h 103"/>
                  <a:gd name="T120" fmla="*/ 68 w 105"/>
                  <a:gd name="T121" fmla="*/ 11 h 103"/>
                  <a:gd name="T122" fmla="*/ 65 w 105"/>
                  <a:gd name="T123" fmla="*/ 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" h="103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2" y="6"/>
                      <a:pt x="60" y="5"/>
                      <a:pt x="58" y="4"/>
                    </a:cubicBezTo>
                    <a:cubicBezTo>
                      <a:pt x="57" y="3"/>
                      <a:pt x="55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1" y="3"/>
                      <a:pt x="50" y="2"/>
                      <a:pt x="49" y="1"/>
                    </a:cubicBezTo>
                    <a:cubicBezTo>
                      <a:pt x="48" y="1"/>
                      <a:pt x="46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28" y="11"/>
                      <a:pt x="27" y="13"/>
                    </a:cubicBezTo>
                    <a:cubicBezTo>
                      <a:pt x="27" y="14"/>
                      <a:pt x="27" y="15"/>
                      <a:pt x="28" y="17"/>
                    </a:cubicBezTo>
                    <a:cubicBezTo>
                      <a:pt x="28" y="19"/>
                      <a:pt x="29" y="21"/>
                      <a:pt x="28" y="23"/>
                    </a:cubicBezTo>
                    <a:cubicBezTo>
                      <a:pt x="27" y="24"/>
                      <a:pt x="27" y="28"/>
                      <a:pt x="27" y="30"/>
                    </a:cubicBezTo>
                    <a:cubicBezTo>
                      <a:pt x="28" y="32"/>
                      <a:pt x="25" y="36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18" y="42"/>
                      <a:pt x="9" y="47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6"/>
                      <a:pt x="1" y="56"/>
                      <a:pt x="2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60"/>
                    </a:cubicBezTo>
                    <a:cubicBezTo>
                      <a:pt x="2" y="60"/>
                      <a:pt x="2" y="61"/>
                      <a:pt x="3" y="61"/>
                    </a:cubicBezTo>
                    <a:cubicBezTo>
                      <a:pt x="3" y="62"/>
                      <a:pt x="3" y="62"/>
                      <a:pt x="3" y="63"/>
                    </a:cubicBezTo>
                    <a:cubicBezTo>
                      <a:pt x="3" y="63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5"/>
                    </a:cubicBezTo>
                    <a:cubicBezTo>
                      <a:pt x="4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5"/>
                      <a:pt x="6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5"/>
                      <a:pt x="9" y="65"/>
                      <a:pt x="9" y="65"/>
                    </a:cubicBezTo>
                    <a:cubicBezTo>
                      <a:pt x="9" y="65"/>
                      <a:pt x="10" y="65"/>
                      <a:pt x="11" y="65"/>
                    </a:cubicBezTo>
                    <a:cubicBezTo>
                      <a:pt x="13" y="65"/>
                      <a:pt x="18" y="68"/>
                      <a:pt x="24" y="72"/>
                    </a:cubicBezTo>
                    <a:cubicBezTo>
                      <a:pt x="25" y="73"/>
                      <a:pt x="26" y="73"/>
                      <a:pt x="27" y="74"/>
                    </a:cubicBezTo>
                    <a:cubicBezTo>
                      <a:pt x="30" y="76"/>
                      <a:pt x="33" y="77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40" y="81"/>
                      <a:pt x="57" y="95"/>
                      <a:pt x="61" y="98"/>
                    </a:cubicBezTo>
                    <a:cubicBezTo>
                      <a:pt x="65" y="101"/>
                      <a:pt x="71" y="102"/>
                      <a:pt x="73" y="102"/>
                    </a:cubicBezTo>
                    <a:cubicBezTo>
                      <a:pt x="73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2"/>
                      <a:pt x="75" y="102"/>
                      <a:pt x="75" y="102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5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7" y="102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9" y="103"/>
                      <a:pt x="82" y="103"/>
                      <a:pt x="85" y="103"/>
                    </a:cubicBezTo>
                    <a:cubicBezTo>
                      <a:pt x="85" y="103"/>
                      <a:pt x="85" y="103"/>
                      <a:pt x="85" y="102"/>
                    </a:cubicBezTo>
                    <a:cubicBezTo>
                      <a:pt x="86" y="102"/>
                      <a:pt x="86" y="102"/>
                      <a:pt x="86" y="101"/>
                    </a:cubicBezTo>
                    <a:cubicBezTo>
                      <a:pt x="86" y="101"/>
                      <a:pt x="86" y="100"/>
                      <a:pt x="86" y="100"/>
                    </a:cubicBezTo>
                    <a:cubicBezTo>
                      <a:pt x="87" y="100"/>
                      <a:pt x="87" y="99"/>
                      <a:pt x="87" y="99"/>
                    </a:cubicBezTo>
                    <a:cubicBezTo>
                      <a:pt x="87" y="99"/>
                      <a:pt x="87" y="98"/>
                      <a:pt x="87" y="98"/>
                    </a:cubicBezTo>
                    <a:cubicBezTo>
                      <a:pt x="87" y="98"/>
                      <a:pt x="88" y="97"/>
                      <a:pt x="88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96"/>
                      <a:pt x="88" y="96"/>
                      <a:pt x="89" y="96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90" y="94"/>
                    </a:cubicBezTo>
                    <a:cubicBezTo>
                      <a:pt x="90" y="94"/>
                      <a:pt x="90" y="93"/>
                      <a:pt x="90" y="93"/>
                    </a:cubicBezTo>
                    <a:cubicBezTo>
                      <a:pt x="91" y="92"/>
                      <a:pt x="92" y="90"/>
                      <a:pt x="96" y="89"/>
                    </a:cubicBezTo>
                    <a:cubicBezTo>
                      <a:pt x="97" y="89"/>
                      <a:pt x="97" y="89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0"/>
                      <a:pt x="99" y="90"/>
                      <a:pt x="100" y="90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1" y="90"/>
                      <a:pt x="101" y="91"/>
                      <a:pt x="102" y="91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3"/>
                      <a:pt x="105" y="92"/>
                      <a:pt x="105" y="92"/>
                    </a:cubicBezTo>
                    <a:cubicBezTo>
                      <a:pt x="105" y="92"/>
                      <a:pt x="105" y="92"/>
                      <a:pt x="105" y="92"/>
                    </a:cubicBezTo>
                    <a:cubicBezTo>
                      <a:pt x="104" y="91"/>
                      <a:pt x="104" y="91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89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1" y="87"/>
                    </a:cubicBezTo>
                    <a:cubicBezTo>
                      <a:pt x="101" y="87"/>
                      <a:pt x="101" y="86"/>
                      <a:pt x="100" y="86"/>
                    </a:cubicBezTo>
                    <a:cubicBezTo>
                      <a:pt x="100" y="86"/>
                      <a:pt x="100" y="86"/>
                      <a:pt x="100" y="85"/>
                    </a:cubicBezTo>
                    <a:cubicBezTo>
                      <a:pt x="100" y="85"/>
                      <a:pt x="100" y="84"/>
                      <a:pt x="100" y="84"/>
                    </a:cubicBezTo>
                    <a:cubicBezTo>
                      <a:pt x="100" y="83"/>
                      <a:pt x="100" y="82"/>
                      <a:pt x="98" y="80"/>
                    </a:cubicBezTo>
                    <a:cubicBezTo>
                      <a:pt x="97" y="79"/>
                      <a:pt x="96" y="78"/>
                      <a:pt x="96" y="77"/>
                    </a:cubicBezTo>
                    <a:cubicBezTo>
                      <a:pt x="96" y="75"/>
                      <a:pt x="96" y="74"/>
                      <a:pt x="97" y="72"/>
                    </a:cubicBezTo>
                    <a:cubicBezTo>
                      <a:pt x="97" y="72"/>
                      <a:pt x="98" y="71"/>
                      <a:pt x="98" y="70"/>
                    </a:cubicBezTo>
                    <a:cubicBezTo>
                      <a:pt x="97" y="69"/>
                      <a:pt x="96" y="68"/>
                      <a:pt x="96" y="67"/>
                    </a:cubicBezTo>
                    <a:cubicBezTo>
                      <a:pt x="95" y="65"/>
                      <a:pt x="94" y="64"/>
                      <a:pt x="93" y="64"/>
                    </a:cubicBezTo>
                    <a:cubicBezTo>
                      <a:pt x="93" y="64"/>
                      <a:pt x="93" y="64"/>
                      <a:pt x="92" y="64"/>
                    </a:cubicBezTo>
                    <a:cubicBezTo>
                      <a:pt x="91" y="63"/>
                      <a:pt x="89" y="63"/>
                      <a:pt x="87" y="62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4" y="60"/>
                      <a:pt x="83" y="60"/>
                      <a:pt x="83" y="59"/>
                    </a:cubicBezTo>
                    <a:cubicBezTo>
                      <a:pt x="82" y="59"/>
                      <a:pt x="82" y="59"/>
                      <a:pt x="82" y="58"/>
                    </a:cubicBezTo>
                    <a:cubicBezTo>
                      <a:pt x="82" y="58"/>
                      <a:pt x="81" y="58"/>
                      <a:pt x="81" y="58"/>
                    </a:cubicBezTo>
                    <a:cubicBezTo>
                      <a:pt x="81" y="57"/>
                      <a:pt x="80" y="57"/>
                      <a:pt x="80" y="57"/>
                    </a:cubicBezTo>
                    <a:cubicBezTo>
                      <a:pt x="80" y="56"/>
                      <a:pt x="80" y="56"/>
                      <a:pt x="80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2"/>
                      <a:pt x="78" y="51"/>
                      <a:pt x="75" y="49"/>
                    </a:cubicBezTo>
                    <a:cubicBezTo>
                      <a:pt x="73" y="48"/>
                      <a:pt x="72" y="43"/>
                      <a:pt x="72" y="41"/>
                    </a:cubicBezTo>
                    <a:cubicBezTo>
                      <a:pt x="71" y="38"/>
                      <a:pt x="72" y="36"/>
                      <a:pt x="74" y="36"/>
                    </a:cubicBezTo>
                    <a:cubicBezTo>
                      <a:pt x="74" y="35"/>
                      <a:pt x="74" y="33"/>
                      <a:pt x="75" y="32"/>
                    </a:cubicBezTo>
                    <a:cubicBezTo>
                      <a:pt x="75" y="30"/>
                      <a:pt x="76" y="27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8" y="24"/>
                      <a:pt x="78" y="23"/>
                      <a:pt x="78" y="21"/>
                    </a:cubicBezTo>
                    <a:cubicBezTo>
                      <a:pt x="79" y="21"/>
                      <a:pt x="78" y="21"/>
                      <a:pt x="78" y="21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2" y="20"/>
                      <a:pt x="68" y="15"/>
                      <a:pt x="68" y="11"/>
                    </a:cubicBezTo>
                    <a:cubicBezTo>
                      <a:pt x="68" y="10"/>
                      <a:pt x="66" y="8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6" name="Freeform 1174"/>
              <p:cNvSpPr>
                <a:spLocks/>
              </p:cNvSpPr>
              <p:nvPr/>
            </p:nvSpPr>
            <p:spPr bwMode="auto">
              <a:xfrm>
                <a:off x="3212" y="2557"/>
                <a:ext cx="15" cy="15"/>
              </a:xfrm>
              <a:custGeom>
                <a:avLst/>
                <a:gdLst>
                  <a:gd name="T0" fmla="*/ 4 w 16"/>
                  <a:gd name="T1" fmla="*/ 11 h 16"/>
                  <a:gd name="T2" fmla="*/ 5 w 16"/>
                  <a:gd name="T3" fmla="*/ 11 h 16"/>
                  <a:gd name="T4" fmla="*/ 5 w 16"/>
                  <a:gd name="T5" fmla="*/ 11 h 16"/>
                  <a:gd name="T6" fmla="*/ 11 w 16"/>
                  <a:gd name="T7" fmla="*/ 16 h 16"/>
                  <a:gd name="T8" fmla="*/ 16 w 16"/>
                  <a:gd name="T9" fmla="*/ 16 h 16"/>
                  <a:gd name="T10" fmla="*/ 15 w 16"/>
                  <a:gd name="T11" fmla="*/ 14 h 16"/>
                  <a:gd name="T12" fmla="*/ 12 w 16"/>
                  <a:gd name="T13" fmla="*/ 4 h 16"/>
                  <a:gd name="T14" fmla="*/ 12 w 16"/>
                  <a:gd name="T15" fmla="*/ 3 h 16"/>
                  <a:gd name="T16" fmla="*/ 12 w 16"/>
                  <a:gd name="T17" fmla="*/ 3 h 16"/>
                  <a:gd name="T18" fmla="*/ 11 w 16"/>
                  <a:gd name="T19" fmla="*/ 2 h 16"/>
                  <a:gd name="T20" fmla="*/ 10 w 16"/>
                  <a:gd name="T21" fmla="*/ 1 h 16"/>
                  <a:gd name="T22" fmla="*/ 10 w 16"/>
                  <a:gd name="T23" fmla="*/ 1 h 16"/>
                  <a:gd name="T24" fmla="*/ 9 w 16"/>
                  <a:gd name="T25" fmla="*/ 1 h 16"/>
                  <a:gd name="T26" fmla="*/ 8 w 16"/>
                  <a:gd name="T27" fmla="*/ 0 h 16"/>
                  <a:gd name="T28" fmla="*/ 7 w 16"/>
                  <a:gd name="T29" fmla="*/ 0 h 16"/>
                  <a:gd name="T30" fmla="*/ 5 w 16"/>
                  <a:gd name="T31" fmla="*/ 2 h 16"/>
                  <a:gd name="T32" fmla="*/ 3 w 16"/>
                  <a:gd name="T33" fmla="*/ 4 h 16"/>
                  <a:gd name="T34" fmla="*/ 3 w 16"/>
                  <a:gd name="T35" fmla="*/ 4 h 16"/>
                  <a:gd name="T36" fmla="*/ 3 w 16"/>
                  <a:gd name="T37" fmla="*/ 4 h 16"/>
                  <a:gd name="T38" fmla="*/ 3 w 16"/>
                  <a:gd name="T39" fmla="*/ 4 h 16"/>
                  <a:gd name="T40" fmla="*/ 3 w 16"/>
                  <a:gd name="T41" fmla="*/ 5 h 16"/>
                  <a:gd name="T42" fmla="*/ 3 w 16"/>
                  <a:gd name="T43" fmla="*/ 5 h 16"/>
                  <a:gd name="T44" fmla="*/ 3 w 16"/>
                  <a:gd name="T45" fmla="*/ 5 h 16"/>
                  <a:gd name="T46" fmla="*/ 2 w 16"/>
                  <a:gd name="T47" fmla="*/ 6 h 16"/>
                  <a:gd name="T48" fmla="*/ 2 w 16"/>
                  <a:gd name="T49" fmla="*/ 6 h 16"/>
                  <a:gd name="T50" fmla="*/ 2 w 16"/>
                  <a:gd name="T51" fmla="*/ 7 h 16"/>
                  <a:gd name="T52" fmla="*/ 1 w 16"/>
                  <a:gd name="T53" fmla="*/ 8 h 16"/>
                  <a:gd name="T54" fmla="*/ 1 w 16"/>
                  <a:gd name="T55" fmla="*/ 9 h 16"/>
                  <a:gd name="T56" fmla="*/ 0 w 16"/>
                  <a:gd name="T57" fmla="*/ 10 h 16"/>
                  <a:gd name="T58" fmla="*/ 0 w 16"/>
                  <a:gd name="T59" fmla="*/ 11 h 16"/>
                  <a:gd name="T60" fmla="*/ 0 w 16"/>
                  <a:gd name="T61" fmla="*/ 11 h 16"/>
                  <a:gd name="T62" fmla="*/ 4 w 16"/>
                  <a:gd name="T6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6">
                    <a:moveTo>
                      <a:pt x="4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4"/>
                    </a:cubicBezTo>
                    <a:cubicBezTo>
                      <a:pt x="13" y="9"/>
                      <a:pt x="12" y="6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1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7" name="Freeform 1175"/>
              <p:cNvSpPr>
                <a:spLocks/>
              </p:cNvSpPr>
              <p:nvPr/>
            </p:nvSpPr>
            <p:spPr bwMode="auto">
              <a:xfrm>
                <a:off x="3315" y="2363"/>
                <a:ext cx="182" cy="106"/>
              </a:xfrm>
              <a:custGeom>
                <a:avLst/>
                <a:gdLst>
                  <a:gd name="T0" fmla="*/ 3 w 191"/>
                  <a:gd name="T1" fmla="*/ 54 h 110"/>
                  <a:gd name="T2" fmla="*/ 8 w 191"/>
                  <a:gd name="T3" fmla="*/ 54 h 110"/>
                  <a:gd name="T4" fmla="*/ 8 w 191"/>
                  <a:gd name="T5" fmla="*/ 51 h 110"/>
                  <a:gd name="T6" fmla="*/ 22 w 191"/>
                  <a:gd name="T7" fmla="*/ 39 h 110"/>
                  <a:gd name="T8" fmla="*/ 36 w 191"/>
                  <a:gd name="T9" fmla="*/ 39 h 110"/>
                  <a:gd name="T10" fmla="*/ 49 w 191"/>
                  <a:gd name="T11" fmla="*/ 55 h 110"/>
                  <a:gd name="T12" fmla="*/ 69 w 191"/>
                  <a:gd name="T13" fmla="*/ 60 h 110"/>
                  <a:gd name="T14" fmla="*/ 75 w 191"/>
                  <a:gd name="T15" fmla="*/ 73 h 110"/>
                  <a:gd name="T16" fmla="*/ 99 w 191"/>
                  <a:gd name="T17" fmla="*/ 88 h 110"/>
                  <a:gd name="T18" fmla="*/ 110 w 191"/>
                  <a:gd name="T19" fmla="*/ 96 h 110"/>
                  <a:gd name="T20" fmla="*/ 122 w 191"/>
                  <a:gd name="T21" fmla="*/ 106 h 110"/>
                  <a:gd name="T22" fmla="*/ 131 w 191"/>
                  <a:gd name="T23" fmla="*/ 110 h 110"/>
                  <a:gd name="T24" fmla="*/ 134 w 191"/>
                  <a:gd name="T25" fmla="*/ 110 h 110"/>
                  <a:gd name="T26" fmla="*/ 134 w 191"/>
                  <a:gd name="T27" fmla="*/ 106 h 110"/>
                  <a:gd name="T28" fmla="*/ 137 w 191"/>
                  <a:gd name="T29" fmla="*/ 103 h 110"/>
                  <a:gd name="T30" fmla="*/ 137 w 191"/>
                  <a:gd name="T31" fmla="*/ 92 h 110"/>
                  <a:gd name="T32" fmla="*/ 138 w 191"/>
                  <a:gd name="T33" fmla="*/ 78 h 110"/>
                  <a:gd name="T34" fmla="*/ 146 w 191"/>
                  <a:gd name="T35" fmla="*/ 71 h 110"/>
                  <a:gd name="T36" fmla="*/ 159 w 191"/>
                  <a:gd name="T37" fmla="*/ 63 h 110"/>
                  <a:gd name="T38" fmla="*/ 170 w 191"/>
                  <a:gd name="T39" fmla="*/ 63 h 110"/>
                  <a:gd name="T40" fmla="*/ 170 w 191"/>
                  <a:gd name="T41" fmla="*/ 63 h 110"/>
                  <a:gd name="T42" fmla="*/ 170 w 191"/>
                  <a:gd name="T43" fmla="*/ 65 h 110"/>
                  <a:gd name="T44" fmla="*/ 169 w 191"/>
                  <a:gd name="T45" fmla="*/ 66 h 110"/>
                  <a:gd name="T46" fmla="*/ 167 w 191"/>
                  <a:gd name="T47" fmla="*/ 70 h 110"/>
                  <a:gd name="T48" fmla="*/ 170 w 191"/>
                  <a:gd name="T49" fmla="*/ 70 h 110"/>
                  <a:gd name="T50" fmla="*/ 172 w 191"/>
                  <a:gd name="T51" fmla="*/ 70 h 110"/>
                  <a:gd name="T52" fmla="*/ 175 w 191"/>
                  <a:gd name="T53" fmla="*/ 69 h 110"/>
                  <a:gd name="T54" fmla="*/ 181 w 191"/>
                  <a:gd name="T55" fmla="*/ 68 h 110"/>
                  <a:gd name="T56" fmla="*/ 191 w 191"/>
                  <a:gd name="T57" fmla="*/ 64 h 110"/>
                  <a:gd name="T58" fmla="*/ 166 w 191"/>
                  <a:gd name="T59" fmla="*/ 57 h 110"/>
                  <a:gd name="T60" fmla="*/ 164 w 191"/>
                  <a:gd name="T61" fmla="*/ 55 h 110"/>
                  <a:gd name="T62" fmla="*/ 162 w 191"/>
                  <a:gd name="T63" fmla="*/ 54 h 110"/>
                  <a:gd name="T64" fmla="*/ 160 w 191"/>
                  <a:gd name="T65" fmla="*/ 54 h 110"/>
                  <a:gd name="T66" fmla="*/ 142 w 191"/>
                  <a:gd name="T67" fmla="*/ 67 h 110"/>
                  <a:gd name="T68" fmla="*/ 127 w 191"/>
                  <a:gd name="T69" fmla="*/ 59 h 110"/>
                  <a:gd name="T70" fmla="*/ 113 w 191"/>
                  <a:gd name="T71" fmla="*/ 44 h 110"/>
                  <a:gd name="T72" fmla="*/ 106 w 191"/>
                  <a:gd name="T73" fmla="*/ 31 h 110"/>
                  <a:gd name="T74" fmla="*/ 75 w 191"/>
                  <a:gd name="T75" fmla="*/ 28 h 110"/>
                  <a:gd name="T76" fmla="*/ 64 w 191"/>
                  <a:gd name="T77" fmla="*/ 26 h 110"/>
                  <a:gd name="T78" fmla="*/ 62 w 191"/>
                  <a:gd name="T79" fmla="*/ 24 h 110"/>
                  <a:gd name="T80" fmla="*/ 60 w 191"/>
                  <a:gd name="T81" fmla="*/ 21 h 110"/>
                  <a:gd name="T82" fmla="*/ 57 w 191"/>
                  <a:gd name="T83" fmla="*/ 19 h 110"/>
                  <a:gd name="T84" fmla="*/ 54 w 191"/>
                  <a:gd name="T85" fmla="*/ 15 h 110"/>
                  <a:gd name="T86" fmla="*/ 34 w 191"/>
                  <a:gd name="T87" fmla="*/ 14 h 110"/>
                  <a:gd name="T88" fmla="*/ 34 w 191"/>
                  <a:gd name="T89" fmla="*/ 7 h 110"/>
                  <a:gd name="T90" fmla="*/ 27 w 191"/>
                  <a:gd name="T91" fmla="*/ 15 h 110"/>
                  <a:gd name="T92" fmla="*/ 0 w 191"/>
                  <a:gd name="T93" fmla="*/ 5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1" h="110">
                    <a:moveTo>
                      <a:pt x="0" y="53"/>
                    </a:moveTo>
                    <a:cubicBezTo>
                      <a:pt x="1" y="54"/>
                      <a:pt x="2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4" y="54"/>
                      <a:pt x="5" y="55"/>
                      <a:pt x="6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8" y="55"/>
                      <a:pt x="8" y="54"/>
                    </a:cubicBezTo>
                    <a:cubicBezTo>
                      <a:pt x="8" y="54"/>
                      <a:pt x="8" y="53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4" y="43"/>
                      <a:pt x="18" y="43"/>
                    </a:cubicBezTo>
                    <a:cubicBezTo>
                      <a:pt x="19" y="43"/>
                      <a:pt x="19" y="43"/>
                      <a:pt x="19" y="42"/>
                    </a:cubicBezTo>
                    <a:cubicBezTo>
                      <a:pt x="20" y="41"/>
                      <a:pt x="20" y="39"/>
                      <a:pt x="22" y="39"/>
                    </a:cubicBezTo>
                    <a:cubicBezTo>
                      <a:pt x="23" y="39"/>
                      <a:pt x="25" y="38"/>
                      <a:pt x="25" y="38"/>
                    </a:cubicBezTo>
                    <a:cubicBezTo>
                      <a:pt x="25" y="37"/>
                      <a:pt x="26" y="36"/>
                      <a:pt x="28" y="36"/>
                    </a:cubicBezTo>
                    <a:cubicBezTo>
                      <a:pt x="31" y="36"/>
                      <a:pt x="35" y="38"/>
                      <a:pt x="36" y="39"/>
                    </a:cubicBezTo>
                    <a:cubicBezTo>
                      <a:pt x="37" y="40"/>
                      <a:pt x="40" y="41"/>
                      <a:pt x="43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8" y="43"/>
                      <a:pt x="49" y="52"/>
                      <a:pt x="49" y="55"/>
                    </a:cubicBezTo>
                    <a:cubicBezTo>
                      <a:pt x="51" y="55"/>
                      <a:pt x="57" y="55"/>
                      <a:pt x="60" y="55"/>
                    </a:cubicBezTo>
                    <a:cubicBezTo>
                      <a:pt x="62" y="55"/>
                      <a:pt x="64" y="56"/>
                      <a:pt x="64" y="56"/>
                    </a:cubicBezTo>
                    <a:cubicBezTo>
                      <a:pt x="67" y="56"/>
                      <a:pt x="68" y="58"/>
                      <a:pt x="69" y="60"/>
                    </a:cubicBezTo>
                    <a:cubicBezTo>
                      <a:pt x="69" y="61"/>
                      <a:pt x="70" y="63"/>
                      <a:pt x="70" y="64"/>
                    </a:cubicBezTo>
                    <a:cubicBezTo>
                      <a:pt x="71" y="64"/>
                      <a:pt x="71" y="65"/>
                      <a:pt x="72" y="66"/>
                    </a:cubicBezTo>
                    <a:cubicBezTo>
                      <a:pt x="74" y="69"/>
                      <a:pt x="75" y="71"/>
                      <a:pt x="75" y="73"/>
                    </a:cubicBezTo>
                    <a:cubicBezTo>
                      <a:pt x="76" y="74"/>
                      <a:pt x="78" y="75"/>
                      <a:pt x="80" y="76"/>
                    </a:cubicBezTo>
                    <a:cubicBezTo>
                      <a:pt x="83" y="78"/>
                      <a:pt x="85" y="80"/>
                      <a:pt x="87" y="81"/>
                    </a:cubicBezTo>
                    <a:cubicBezTo>
                      <a:pt x="88" y="84"/>
                      <a:pt x="93" y="86"/>
                      <a:pt x="99" y="88"/>
                    </a:cubicBezTo>
                    <a:cubicBezTo>
                      <a:pt x="101" y="89"/>
                      <a:pt x="104" y="91"/>
                      <a:pt x="106" y="93"/>
                    </a:cubicBezTo>
                    <a:cubicBezTo>
                      <a:pt x="107" y="94"/>
                      <a:pt x="109" y="96"/>
                      <a:pt x="110" y="96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113" y="96"/>
                      <a:pt x="119" y="99"/>
                      <a:pt x="121" y="99"/>
                    </a:cubicBezTo>
                    <a:cubicBezTo>
                      <a:pt x="122" y="100"/>
                      <a:pt x="122" y="100"/>
                      <a:pt x="122" y="100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5" y="106"/>
                      <a:pt x="127" y="107"/>
                      <a:pt x="128" y="108"/>
                    </a:cubicBezTo>
                    <a:cubicBezTo>
                      <a:pt x="129" y="109"/>
                      <a:pt x="130" y="110"/>
                      <a:pt x="131" y="110"/>
                    </a:cubicBezTo>
                    <a:cubicBezTo>
                      <a:pt x="131" y="110"/>
                      <a:pt x="132" y="110"/>
                      <a:pt x="132" y="110"/>
                    </a:cubicBezTo>
                    <a:cubicBezTo>
                      <a:pt x="132" y="110"/>
                      <a:pt x="133" y="110"/>
                      <a:pt x="133" y="110"/>
                    </a:cubicBezTo>
                    <a:cubicBezTo>
                      <a:pt x="133" y="110"/>
                      <a:pt x="133" y="110"/>
                      <a:pt x="134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4" y="109"/>
                      <a:pt x="134" y="109"/>
                      <a:pt x="134" y="109"/>
                    </a:cubicBezTo>
                    <a:cubicBezTo>
                      <a:pt x="134" y="108"/>
                      <a:pt x="134" y="107"/>
                      <a:pt x="134" y="106"/>
                    </a:cubicBezTo>
                    <a:cubicBezTo>
                      <a:pt x="135" y="106"/>
                      <a:pt x="135" y="106"/>
                      <a:pt x="135" y="105"/>
                    </a:cubicBezTo>
                    <a:cubicBezTo>
                      <a:pt x="135" y="105"/>
                      <a:pt x="136" y="104"/>
                      <a:pt x="136" y="103"/>
                    </a:cubicBezTo>
                    <a:cubicBezTo>
                      <a:pt x="136" y="103"/>
                      <a:pt x="136" y="103"/>
                      <a:pt x="137" y="103"/>
                    </a:cubicBezTo>
                    <a:cubicBezTo>
                      <a:pt x="137" y="102"/>
                      <a:pt x="138" y="101"/>
                      <a:pt x="139" y="100"/>
                    </a:cubicBezTo>
                    <a:cubicBezTo>
                      <a:pt x="139" y="100"/>
                      <a:pt x="139" y="100"/>
                      <a:pt x="138" y="98"/>
                    </a:cubicBezTo>
                    <a:cubicBezTo>
                      <a:pt x="137" y="96"/>
                      <a:pt x="136" y="94"/>
                      <a:pt x="137" y="92"/>
                    </a:cubicBezTo>
                    <a:cubicBezTo>
                      <a:pt x="137" y="91"/>
                      <a:pt x="135" y="90"/>
                      <a:pt x="134" y="89"/>
                    </a:cubicBezTo>
                    <a:cubicBezTo>
                      <a:pt x="132" y="87"/>
                      <a:pt x="129" y="86"/>
                      <a:pt x="130" y="83"/>
                    </a:cubicBezTo>
                    <a:cubicBezTo>
                      <a:pt x="131" y="80"/>
                      <a:pt x="134" y="79"/>
                      <a:pt x="138" y="78"/>
                    </a:cubicBezTo>
                    <a:cubicBezTo>
                      <a:pt x="139" y="78"/>
                      <a:pt x="141" y="78"/>
                      <a:pt x="142" y="77"/>
                    </a:cubicBezTo>
                    <a:cubicBezTo>
                      <a:pt x="142" y="77"/>
                      <a:pt x="142" y="77"/>
                      <a:pt x="142" y="75"/>
                    </a:cubicBezTo>
                    <a:cubicBezTo>
                      <a:pt x="142" y="74"/>
                      <a:pt x="143" y="71"/>
                      <a:pt x="146" y="71"/>
                    </a:cubicBezTo>
                    <a:cubicBezTo>
                      <a:pt x="147" y="71"/>
                      <a:pt x="148" y="70"/>
                      <a:pt x="150" y="66"/>
                    </a:cubicBezTo>
                    <a:cubicBezTo>
                      <a:pt x="150" y="64"/>
                      <a:pt x="152" y="63"/>
                      <a:pt x="156" y="64"/>
                    </a:cubicBezTo>
                    <a:cubicBezTo>
                      <a:pt x="157" y="64"/>
                      <a:pt x="158" y="64"/>
                      <a:pt x="159" y="63"/>
                    </a:cubicBezTo>
                    <a:cubicBezTo>
                      <a:pt x="161" y="62"/>
                      <a:pt x="164" y="60"/>
                      <a:pt x="166" y="60"/>
                    </a:cubicBezTo>
                    <a:cubicBezTo>
                      <a:pt x="168" y="60"/>
                      <a:pt x="169" y="62"/>
                      <a:pt x="169" y="62"/>
                    </a:cubicBezTo>
                    <a:cubicBezTo>
                      <a:pt x="170" y="62"/>
                      <a:pt x="170" y="62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5"/>
                    </a:cubicBezTo>
                    <a:cubicBezTo>
                      <a:pt x="170" y="65"/>
                      <a:pt x="170" y="65"/>
                      <a:pt x="170" y="65"/>
                    </a:cubicBezTo>
                    <a:cubicBezTo>
                      <a:pt x="170" y="65"/>
                      <a:pt x="170" y="66"/>
                      <a:pt x="169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7"/>
                      <a:pt x="169" y="67"/>
                      <a:pt x="169" y="68"/>
                    </a:cubicBezTo>
                    <a:cubicBezTo>
                      <a:pt x="169" y="68"/>
                      <a:pt x="169" y="68"/>
                      <a:pt x="168" y="68"/>
                    </a:cubicBezTo>
                    <a:cubicBezTo>
                      <a:pt x="168" y="69"/>
                      <a:pt x="168" y="70"/>
                      <a:pt x="167" y="70"/>
                    </a:cubicBezTo>
                    <a:cubicBezTo>
                      <a:pt x="168" y="70"/>
                      <a:pt x="168" y="70"/>
                      <a:pt x="168" y="70"/>
                    </a:cubicBezTo>
                    <a:cubicBezTo>
                      <a:pt x="168" y="70"/>
                      <a:pt x="169" y="70"/>
                      <a:pt x="169" y="70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71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3" y="70"/>
                      <a:pt x="173" y="69"/>
                      <a:pt x="174" y="69"/>
                    </a:cubicBezTo>
                    <a:cubicBezTo>
                      <a:pt x="174" y="69"/>
                      <a:pt x="174" y="69"/>
                      <a:pt x="174" y="69"/>
                    </a:cubicBezTo>
                    <a:cubicBezTo>
                      <a:pt x="174" y="69"/>
                      <a:pt x="174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6" y="68"/>
                      <a:pt x="178" y="68"/>
                      <a:pt x="181" y="68"/>
                    </a:cubicBezTo>
                    <a:cubicBezTo>
                      <a:pt x="182" y="68"/>
                      <a:pt x="183" y="68"/>
                      <a:pt x="184" y="68"/>
                    </a:cubicBezTo>
                    <a:cubicBezTo>
                      <a:pt x="185" y="68"/>
                      <a:pt x="185" y="68"/>
                      <a:pt x="186" y="68"/>
                    </a:cubicBezTo>
                    <a:cubicBezTo>
                      <a:pt x="187" y="65"/>
                      <a:pt x="189" y="64"/>
                      <a:pt x="191" y="64"/>
                    </a:cubicBezTo>
                    <a:cubicBezTo>
                      <a:pt x="186" y="60"/>
                      <a:pt x="181" y="57"/>
                      <a:pt x="178" y="57"/>
                    </a:cubicBezTo>
                    <a:cubicBezTo>
                      <a:pt x="177" y="59"/>
                      <a:pt x="175" y="60"/>
                      <a:pt x="172" y="60"/>
                    </a:cubicBezTo>
                    <a:cubicBezTo>
                      <a:pt x="170" y="60"/>
                      <a:pt x="168" y="59"/>
                      <a:pt x="166" y="57"/>
                    </a:cubicBezTo>
                    <a:cubicBezTo>
                      <a:pt x="166" y="57"/>
                      <a:pt x="166" y="57"/>
                      <a:pt x="166" y="57"/>
                    </a:cubicBezTo>
                    <a:cubicBezTo>
                      <a:pt x="165" y="56"/>
                      <a:pt x="165" y="56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4" y="55"/>
                      <a:pt x="164" y="54"/>
                      <a:pt x="163" y="54"/>
                    </a:cubicBezTo>
                    <a:cubicBezTo>
                      <a:pt x="163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1" y="54"/>
                      <a:pt x="161" y="54"/>
                    </a:cubicBezTo>
                    <a:cubicBezTo>
                      <a:pt x="161" y="54"/>
                      <a:pt x="161" y="54"/>
                      <a:pt x="160" y="54"/>
                    </a:cubicBezTo>
                    <a:cubicBezTo>
                      <a:pt x="160" y="54"/>
                      <a:pt x="160" y="54"/>
                      <a:pt x="160" y="54"/>
                    </a:cubicBezTo>
                    <a:cubicBezTo>
                      <a:pt x="159" y="54"/>
                      <a:pt x="159" y="54"/>
                      <a:pt x="158" y="55"/>
                    </a:cubicBezTo>
                    <a:cubicBezTo>
                      <a:pt x="151" y="57"/>
                      <a:pt x="148" y="61"/>
                      <a:pt x="148" y="62"/>
                    </a:cubicBezTo>
                    <a:cubicBezTo>
                      <a:pt x="147" y="65"/>
                      <a:pt x="144" y="67"/>
                      <a:pt x="142" y="67"/>
                    </a:cubicBezTo>
                    <a:cubicBezTo>
                      <a:pt x="140" y="67"/>
                      <a:pt x="139" y="66"/>
                      <a:pt x="138" y="64"/>
                    </a:cubicBezTo>
                    <a:cubicBezTo>
                      <a:pt x="138" y="62"/>
                      <a:pt x="133" y="60"/>
                      <a:pt x="130" y="60"/>
                    </a:cubicBezTo>
                    <a:cubicBezTo>
                      <a:pt x="129" y="59"/>
                      <a:pt x="128" y="59"/>
                      <a:pt x="127" y="59"/>
                    </a:cubicBezTo>
                    <a:cubicBezTo>
                      <a:pt x="124" y="59"/>
                      <a:pt x="120" y="59"/>
                      <a:pt x="119" y="55"/>
                    </a:cubicBezTo>
                    <a:cubicBezTo>
                      <a:pt x="119" y="54"/>
                      <a:pt x="118" y="52"/>
                      <a:pt x="117" y="51"/>
                    </a:cubicBezTo>
                    <a:cubicBezTo>
                      <a:pt x="115" y="49"/>
                      <a:pt x="113" y="46"/>
                      <a:pt x="113" y="44"/>
                    </a:cubicBezTo>
                    <a:cubicBezTo>
                      <a:pt x="113" y="43"/>
                      <a:pt x="113" y="41"/>
                      <a:pt x="113" y="40"/>
                    </a:cubicBezTo>
                    <a:cubicBezTo>
                      <a:pt x="113" y="37"/>
                      <a:pt x="113" y="35"/>
                      <a:pt x="112" y="35"/>
                    </a:cubicBezTo>
                    <a:cubicBezTo>
                      <a:pt x="109" y="34"/>
                      <a:pt x="108" y="32"/>
                      <a:pt x="106" y="31"/>
                    </a:cubicBezTo>
                    <a:cubicBezTo>
                      <a:pt x="105" y="29"/>
                      <a:pt x="104" y="28"/>
                      <a:pt x="103" y="28"/>
                    </a:cubicBezTo>
                    <a:cubicBezTo>
                      <a:pt x="82" y="28"/>
                      <a:pt x="81" y="27"/>
                      <a:pt x="80" y="27"/>
                    </a:cubicBezTo>
                    <a:cubicBezTo>
                      <a:pt x="79" y="27"/>
                      <a:pt x="77" y="28"/>
                      <a:pt x="75" y="28"/>
                    </a:cubicBezTo>
                    <a:cubicBezTo>
                      <a:pt x="73" y="28"/>
                      <a:pt x="70" y="29"/>
                      <a:pt x="68" y="29"/>
                    </a:cubicBezTo>
                    <a:cubicBezTo>
                      <a:pt x="65" y="29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3"/>
                      <a:pt x="61" y="23"/>
                    </a:cubicBezTo>
                    <a:cubicBezTo>
                      <a:pt x="61" y="23"/>
                      <a:pt x="61" y="23"/>
                      <a:pt x="61" y="22"/>
                    </a:cubicBezTo>
                    <a:cubicBezTo>
                      <a:pt x="60" y="22"/>
                      <a:pt x="60" y="22"/>
                      <a:pt x="60" y="21"/>
                    </a:cubicBezTo>
                    <a:cubicBezTo>
                      <a:pt x="59" y="21"/>
                      <a:pt x="59" y="21"/>
                      <a:pt x="59" y="20"/>
                    </a:cubicBezTo>
                    <a:cubicBezTo>
                      <a:pt x="59" y="20"/>
                      <a:pt x="58" y="20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7" y="18"/>
                      <a:pt x="56" y="18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6"/>
                      <a:pt x="54" y="16"/>
                      <a:pt x="54" y="15"/>
                    </a:cubicBezTo>
                    <a:cubicBezTo>
                      <a:pt x="53" y="16"/>
                      <a:pt x="52" y="17"/>
                      <a:pt x="51" y="18"/>
                    </a:cubicBezTo>
                    <a:cubicBezTo>
                      <a:pt x="44" y="23"/>
                      <a:pt x="37" y="24"/>
                      <a:pt x="34" y="20"/>
                    </a:cubicBezTo>
                    <a:cubicBezTo>
                      <a:pt x="33" y="19"/>
                      <a:pt x="33" y="17"/>
                      <a:pt x="34" y="14"/>
                    </a:cubicBezTo>
                    <a:cubicBezTo>
                      <a:pt x="36" y="8"/>
                      <a:pt x="36" y="2"/>
                      <a:pt x="35" y="1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1"/>
                      <a:pt x="34" y="5"/>
                      <a:pt x="34" y="7"/>
                    </a:cubicBezTo>
                    <a:cubicBezTo>
                      <a:pt x="33" y="12"/>
                      <a:pt x="33" y="16"/>
                      <a:pt x="30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8" y="16"/>
                      <a:pt x="27" y="15"/>
                    </a:cubicBezTo>
                    <a:cubicBezTo>
                      <a:pt x="25" y="12"/>
                      <a:pt x="24" y="5"/>
                      <a:pt x="25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8" name="Freeform 1176"/>
              <p:cNvSpPr>
                <a:spLocks/>
              </p:cNvSpPr>
              <p:nvPr/>
            </p:nvSpPr>
            <p:spPr bwMode="auto">
              <a:xfrm>
                <a:off x="3167" y="2688"/>
                <a:ext cx="110" cy="65"/>
              </a:xfrm>
              <a:custGeom>
                <a:avLst/>
                <a:gdLst>
                  <a:gd name="T0" fmla="*/ 94 w 115"/>
                  <a:gd name="T1" fmla="*/ 2 h 68"/>
                  <a:gd name="T2" fmla="*/ 84 w 115"/>
                  <a:gd name="T3" fmla="*/ 3 h 68"/>
                  <a:gd name="T4" fmla="*/ 80 w 115"/>
                  <a:gd name="T5" fmla="*/ 3 h 68"/>
                  <a:gd name="T6" fmla="*/ 72 w 115"/>
                  <a:gd name="T7" fmla="*/ 4 h 68"/>
                  <a:gd name="T8" fmla="*/ 56 w 115"/>
                  <a:gd name="T9" fmla="*/ 18 h 68"/>
                  <a:gd name="T10" fmla="*/ 49 w 115"/>
                  <a:gd name="T11" fmla="*/ 23 h 68"/>
                  <a:gd name="T12" fmla="*/ 45 w 115"/>
                  <a:gd name="T13" fmla="*/ 21 h 68"/>
                  <a:gd name="T14" fmla="*/ 35 w 115"/>
                  <a:gd name="T15" fmla="*/ 20 h 68"/>
                  <a:gd name="T16" fmla="*/ 29 w 115"/>
                  <a:gd name="T17" fmla="*/ 19 h 68"/>
                  <a:gd name="T18" fmla="*/ 20 w 115"/>
                  <a:gd name="T19" fmla="*/ 18 h 68"/>
                  <a:gd name="T20" fmla="*/ 17 w 115"/>
                  <a:gd name="T21" fmla="*/ 18 h 68"/>
                  <a:gd name="T22" fmla="*/ 10 w 115"/>
                  <a:gd name="T23" fmla="*/ 17 h 68"/>
                  <a:gd name="T24" fmla="*/ 9 w 115"/>
                  <a:gd name="T25" fmla="*/ 17 h 68"/>
                  <a:gd name="T26" fmla="*/ 5 w 115"/>
                  <a:gd name="T27" fmla="*/ 20 h 68"/>
                  <a:gd name="T28" fmla="*/ 5 w 115"/>
                  <a:gd name="T29" fmla="*/ 22 h 68"/>
                  <a:gd name="T30" fmla="*/ 5 w 115"/>
                  <a:gd name="T31" fmla="*/ 26 h 68"/>
                  <a:gd name="T32" fmla="*/ 5 w 115"/>
                  <a:gd name="T33" fmla="*/ 26 h 68"/>
                  <a:gd name="T34" fmla="*/ 5 w 115"/>
                  <a:gd name="T35" fmla="*/ 26 h 68"/>
                  <a:gd name="T36" fmla="*/ 5 w 115"/>
                  <a:gd name="T37" fmla="*/ 26 h 68"/>
                  <a:gd name="T38" fmla="*/ 5 w 115"/>
                  <a:gd name="T39" fmla="*/ 26 h 68"/>
                  <a:gd name="T40" fmla="*/ 5 w 115"/>
                  <a:gd name="T41" fmla="*/ 27 h 68"/>
                  <a:gd name="T42" fmla="*/ 5 w 115"/>
                  <a:gd name="T43" fmla="*/ 27 h 68"/>
                  <a:gd name="T44" fmla="*/ 4 w 115"/>
                  <a:gd name="T45" fmla="*/ 27 h 68"/>
                  <a:gd name="T46" fmla="*/ 4 w 115"/>
                  <a:gd name="T47" fmla="*/ 27 h 68"/>
                  <a:gd name="T48" fmla="*/ 4 w 115"/>
                  <a:gd name="T49" fmla="*/ 27 h 68"/>
                  <a:gd name="T50" fmla="*/ 3 w 115"/>
                  <a:gd name="T51" fmla="*/ 28 h 68"/>
                  <a:gd name="T52" fmla="*/ 3 w 115"/>
                  <a:gd name="T53" fmla="*/ 28 h 68"/>
                  <a:gd name="T54" fmla="*/ 2 w 115"/>
                  <a:gd name="T55" fmla="*/ 28 h 68"/>
                  <a:gd name="T56" fmla="*/ 2 w 115"/>
                  <a:gd name="T57" fmla="*/ 28 h 68"/>
                  <a:gd name="T58" fmla="*/ 1 w 115"/>
                  <a:gd name="T59" fmla="*/ 29 h 68"/>
                  <a:gd name="T60" fmla="*/ 1 w 115"/>
                  <a:gd name="T61" fmla="*/ 35 h 68"/>
                  <a:gd name="T62" fmla="*/ 4 w 115"/>
                  <a:gd name="T63" fmla="*/ 52 h 68"/>
                  <a:gd name="T64" fmla="*/ 7 w 115"/>
                  <a:gd name="T65" fmla="*/ 64 h 68"/>
                  <a:gd name="T66" fmla="*/ 8 w 115"/>
                  <a:gd name="T67" fmla="*/ 68 h 68"/>
                  <a:gd name="T68" fmla="*/ 8 w 115"/>
                  <a:gd name="T69" fmla="*/ 68 h 68"/>
                  <a:gd name="T70" fmla="*/ 12 w 115"/>
                  <a:gd name="T71" fmla="*/ 68 h 68"/>
                  <a:gd name="T72" fmla="*/ 26 w 115"/>
                  <a:gd name="T73" fmla="*/ 65 h 68"/>
                  <a:gd name="T74" fmla="*/ 42 w 115"/>
                  <a:gd name="T75" fmla="*/ 60 h 68"/>
                  <a:gd name="T76" fmla="*/ 52 w 115"/>
                  <a:gd name="T77" fmla="*/ 55 h 68"/>
                  <a:gd name="T78" fmla="*/ 65 w 115"/>
                  <a:gd name="T79" fmla="*/ 53 h 68"/>
                  <a:gd name="T80" fmla="*/ 65 w 115"/>
                  <a:gd name="T81" fmla="*/ 53 h 68"/>
                  <a:gd name="T82" fmla="*/ 72 w 115"/>
                  <a:gd name="T83" fmla="*/ 48 h 68"/>
                  <a:gd name="T84" fmla="*/ 72 w 115"/>
                  <a:gd name="T85" fmla="*/ 47 h 68"/>
                  <a:gd name="T86" fmla="*/ 87 w 115"/>
                  <a:gd name="T87" fmla="*/ 42 h 68"/>
                  <a:gd name="T88" fmla="*/ 97 w 115"/>
                  <a:gd name="T89" fmla="*/ 39 h 68"/>
                  <a:gd name="T90" fmla="*/ 105 w 115"/>
                  <a:gd name="T91" fmla="*/ 32 h 68"/>
                  <a:gd name="T92" fmla="*/ 107 w 115"/>
                  <a:gd name="T93" fmla="*/ 28 h 68"/>
                  <a:gd name="T94" fmla="*/ 113 w 115"/>
                  <a:gd name="T95" fmla="*/ 25 h 68"/>
                  <a:gd name="T96" fmla="*/ 115 w 115"/>
                  <a:gd name="T97" fmla="*/ 25 h 68"/>
                  <a:gd name="T98" fmla="*/ 107 w 115"/>
                  <a:gd name="T99" fmla="*/ 8 h 68"/>
                  <a:gd name="T100" fmla="*/ 106 w 115"/>
                  <a:gd name="T101" fmla="*/ 5 h 68"/>
                  <a:gd name="T102" fmla="*/ 106 w 115"/>
                  <a:gd name="T103" fmla="*/ 5 h 68"/>
                  <a:gd name="T104" fmla="*/ 105 w 115"/>
                  <a:gd name="T105" fmla="*/ 2 h 68"/>
                  <a:gd name="T106" fmla="*/ 104 w 115"/>
                  <a:gd name="T107" fmla="*/ 2 h 68"/>
                  <a:gd name="T108" fmla="*/ 104 w 115"/>
                  <a:gd name="T109" fmla="*/ 0 h 68"/>
                  <a:gd name="T110" fmla="*/ 103 w 115"/>
                  <a:gd name="T111" fmla="*/ 0 h 68"/>
                  <a:gd name="T112" fmla="*/ 94 w 115"/>
                  <a:gd name="T113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5" h="68">
                    <a:moveTo>
                      <a:pt x="94" y="2"/>
                    </a:moveTo>
                    <a:cubicBezTo>
                      <a:pt x="91" y="3"/>
                      <a:pt x="88" y="3"/>
                      <a:pt x="84" y="3"/>
                    </a:cubicBezTo>
                    <a:cubicBezTo>
                      <a:pt x="83" y="3"/>
                      <a:pt x="81" y="3"/>
                      <a:pt x="80" y="3"/>
                    </a:cubicBezTo>
                    <a:cubicBezTo>
                      <a:pt x="77" y="3"/>
                      <a:pt x="73" y="3"/>
                      <a:pt x="72" y="4"/>
                    </a:cubicBezTo>
                    <a:cubicBezTo>
                      <a:pt x="70" y="5"/>
                      <a:pt x="57" y="14"/>
                      <a:pt x="56" y="18"/>
                    </a:cubicBezTo>
                    <a:cubicBezTo>
                      <a:pt x="54" y="22"/>
                      <a:pt x="51" y="23"/>
                      <a:pt x="49" y="23"/>
                    </a:cubicBezTo>
                    <a:cubicBezTo>
                      <a:pt x="48" y="23"/>
                      <a:pt x="46" y="22"/>
                      <a:pt x="45" y="21"/>
                    </a:cubicBezTo>
                    <a:cubicBezTo>
                      <a:pt x="44" y="20"/>
                      <a:pt x="38" y="20"/>
                      <a:pt x="35" y="20"/>
                    </a:cubicBezTo>
                    <a:cubicBezTo>
                      <a:pt x="31" y="20"/>
                      <a:pt x="30" y="20"/>
                      <a:pt x="29" y="19"/>
                    </a:cubicBezTo>
                    <a:cubicBezTo>
                      <a:pt x="28" y="18"/>
                      <a:pt x="24" y="18"/>
                      <a:pt x="20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4" y="18"/>
                      <a:pt x="12" y="18"/>
                      <a:pt x="10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7"/>
                      <a:pt x="6" y="18"/>
                      <a:pt x="5" y="20"/>
                    </a:cubicBezTo>
                    <a:cubicBezTo>
                      <a:pt x="5" y="20"/>
                      <a:pt x="5" y="21"/>
                      <a:pt x="5" y="22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2" y="31"/>
                      <a:pt x="2" y="34"/>
                      <a:pt x="1" y="35"/>
                    </a:cubicBezTo>
                    <a:cubicBezTo>
                      <a:pt x="0" y="38"/>
                      <a:pt x="1" y="47"/>
                      <a:pt x="4" y="52"/>
                    </a:cubicBezTo>
                    <a:cubicBezTo>
                      <a:pt x="7" y="55"/>
                      <a:pt x="7" y="60"/>
                      <a:pt x="7" y="64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10" y="68"/>
                      <a:pt x="12" y="68"/>
                    </a:cubicBezTo>
                    <a:cubicBezTo>
                      <a:pt x="17" y="68"/>
                      <a:pt x="23" y="67"/>
                      <a:pt x="26" y="65"/>
                    </a:cubicBezTo>
                    <a:cubicBezTo>
                      <a:pt x="32" y="61"/>
                      <a:pt x="36" y="60"/>
                      <a:pt x="42" y="60"/>
                    </a:cubicBezTo>
                    <a:cubicBezTo>
                      <a:pt x="46" y="60"/>
                      <a:pt x="51" y="57"/>
                      <a:pt x="52" y="55"/>
                    </a:cubicBezTo>
                    <a:cubicBezTo>
                      <a:pt x="55" y="52"/>
                      <a:pt x="62" y="52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7" y="53"/>
                      <a:pt x="69" y="50"/>
                      <a:pt x="72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5" y="45"/>
                      <a:pt x="80" y="43"/>
                      <a:pt x="87" y="42"/>
                    </a:cubicBezTo>
                    <a:cubicBezTo>
                      <a:pt x="90" y="41"/>
                      <a:pt x="94" y="40"/>
                      <a:pt x="97" y="39"/>
                    </a:cubicBezTo>
                    <a:cubicBezTo>
                      <a:pt x="104" y="37"/>
                      <a:pt x="104" y="34"/>
                      <a:pt x="105" y="32"/>
                    </a:cubicBezTo>
                    <a:cubicBezTo>
                      <a:pt x="106" y="31"/>
                      <a:pt x="106" y="29"/>
                      <a:pt x="107" y="28"/>
                    </a:cubicBezTo>
                    <a:cubicBezTo>
                      <a:pt x="109" y="26"/>
                      <a:pt x="111" y="26"/>
                      <a:pt x="113" y="25"/>
                    </a:cubicBezTo>
                    <a:cubicBezTo>
                      <a:pt x="114" y="25"/>
                      <a:pt x="115" y="25"/>
                      <a:pt x="115" y="25"/>
                    </a:cubicBezTo>
                    <a:cubicBezTo>
                      <a:pt x="113" y="19"/>
                      <a:pt x="110" y="13"/>
                      <a:pt x="107" y="8"/>
                    </a:cubicBezTo>
                    <a:cubicBezTo>
                      <a:pt x="107" y="7"/>
                      <a:pt x="106" y="6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4"/>
                      <a:pt x="105" y="3"/>
                      <a:pt x="105" y="2"/>
                    </a:cubicBezTo>
                    <a:cubicBezTo>
                      <a:pt x="105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4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0" y="1"/>
                      <a:pt x="96" y="2"/>
                      <a:pt x="9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9" name="Freeform 1177"/>
              <p:cNvSpPr>
                <a:spLocks/>
              </p:cNvSpPr>
              <p:nvPr/>
            </p:nvSpPr>
            <p:spPr bwMode="auto">
              <a:xfrm>
                <a:off x="3279" y="2401"/>
                <a:ext cx="149" cy="93"/>
              </a:xfrm>
              <a:custGeom>
                <a:avLst/>
                <a:gdLst>
                  <a:gd name="T0" fmla="*/ 101 w 155"/>
                  <a:gd name="T1" fmla="*/ 92 h 96"/>
                  <a:gd name="T2" fmla="*/ 110 w 155"/>
                  <a:gd name="T3" fmla="*/ 96 h 96"/>
                  <a:gd name="T4" fmla="*/ 111 w 155"/>
                  <a:gd name="T5" fmla="*/ 96 h 96"/>
                  <a:gd name="T6" fmla="*/ 125 w 155"/>
                  <a:gd name="T7" fmla="*/ 86 h 96"/>
                  <a:gd name="T8" fmla="*/ 138 w 155"/>
                  <a:gd name="T9" fmla="*/ 70 h 96"/>
                  <a:gd name="T10" fmla="*/ 144 w 155"/>
                  <a:gd name="T11" fmla="*/ 68 h 96"/>
                  <a:gd name="T12" fmla="*/ 153 w 155"/>
                  <a:gd name="T13" fmla="*/ 66 h 96"/>
                  <a:gd name="T14" fmla="*/ 155 w 155"/>
                  <a:gd name="T15" fmla="*/ 63 h 96"/>
                  <a:gd name="T16" fmla="*/ 140 w 155"/>
                  <a:gd name="T17" fmla="*/ 56 h 96"/>
                  <a:gd name="T18" fmla="*/ 115 w 155"/>
                  <a:gd name="T19" fmla="*/ 40 h 96"/>
                  <a:gd name="T20" fmla="*/ 102 w 155"/>
                  <a:gd name="T21" fmla="*/ 22 h 96"/>
                  <a:gd name="T22" fmla="*/ 82 w 155"/>
                  <a:gd name="T23" fmla="*/ 16 h 96"/>
                  <a:gd name="T24" fmla="*/ 70 w 155"/>
                  <a:gd name="T25" fmla="*/ 2 h 96"/>
                  <a:gd name="T26" fmla="*/ 60 w 155"/>
                  <a:gd name="T27" fmla="*/ 3 h 96"/>
                  <a:gd name="T28" fmla="*/ 55 w 155"/>
                  <a:gd name="T29" fmla="*/ 7 h 96"/>
                  <a:gd name="T30" fmla="*/ 49 w 155"/>
                  <a:gd name="T31" fmla="*/ 12 h 96"/>
                  <a:gd name="T32" fmla="*/ 48 w 155"/>
                  <a:gd name="T33" fmla="*/ 16 h 96"/>
                  <a:gd name="T34" fmla="*/ 39 w 155"/>
                  <a:gd name="T35" fmla="*/ 18 h 96"/>
                  <a:gd name="T36" fmla="*/ 35 w 155"/>
                  <a:gd name="T37" fmla="*/ 17 h 96"/>
                  <a:gd name="T38" fmla="*/ 32 w 155"/>
                  <a:gd name="T39" fmla="*/ 18 h 96"/>
                  <a:gd name="T40" fmla="*/ 13 w 155"/>
                  <a:gd name="T41" fmla="*/ 4 h 96"/>
                  <a:gd name="T42" fmla="*/ 9 w 155"/>
                  <a:gd name="T43" fmla="*/ 4 h 96"/>
                  <a:gd name="T44" fmla="*/ 16 w 155"/>
                  <a:gd name="T45" fmla="*/ 15 h 96"/>
                  <a:gd name="T46" fmla="*/ 21 w 155"/>
                  <a:gd name="T47" fmla="*/ 25 h 96"/>
                  <a:gd name="T48" fmla="*/ 7 w 155"/>
                  <a:gd name="T49" fmla="*/ 26 h 96"/>
                  <a:gd name="T50" fmla="*/ 1 w 155"/>
                  <a:gd name="T51" fmla="*/ 27 h 96"/>
                  <a:gd name="T52" fmla="*/ 2 w 155"/>
                  <a:gd name="T53" fmla="*/ 33 h 96"/>
                  <a:gd name="T54" fmla="*/ 11 w 155"/>
                  <a:gd name="T55" fmla="*/ 44 h 96"/>
                  <a:gd name="T56" fmla="*/ 13 w 155"/>
                  <a:gd name="T57" fmla="*/ 66 h 96"/>
                  <a:gd name="T58" fmla="*/ 14 w 155"/>
                  <a:gd name="T59" fmla="*/ 67 h 96"/>
                  <a:gd name="T60" fmla="*/ 16 w 155"/>
                  <a:gd name="T61" fmla="*/ 66 h 96"/>
                  <a:gd name="T62" fmla="*/ 18 w 155"/>
                  <a:gd name="T63" fmla="*/ 66 h 96"/>
                  <a:gd name="T64" fmla="*/ 18 w 155"/>
                  <a:gd name="T65" fmla="*/ 66 h 96"/>
                  <a:gd name="T66" fmla="*/ 19 w 155"/>
                  <a:gd name="T67" fmla="*/ 66 h 96"/>
                  <a:gd name="T68" fmla="*/ 33 w 155"/>
                  <a:gd name="T69" fmla="*/ 58 h 96"/>
                  <a:gd name="T70" fmla="*/ 44 w 155"/>
                  <a:gd name="T71" fmla="*/ 55 h 96"/>
                  <a:gd name="T72" fmla="*/ 63 w 155"/>
                  <a:gd name="T73" fmla="*/ 62 h 96"/>
                  <a:gd name="T74" fmla="*/ 77 w 155"/>
                  <a:gd name="T75" fmla="*/ 69 h 96"/>
                  <a:gd name="T76" fmla="*/ 87 w 155"/>
                  <a:gd name="T77" fmla="*/ 77 h 96"/>
                  <a:gd name="T78" fmla="*/ 97 w 155"/>
                  <a:gd name="T79" fmla="*/ 81 h 96"/>
                  <a:gd name="T80" fmla="*/ 98 w 155"/>
                  <a:gd name="T81" fmla="*/ 83 h 96"/>
                  <a:gd name="T82" fmla="*/ 98 w 155"/>
                  <a:gd name="T83" fmla="*/ 85 h 96"/>
                  <a:gd name="T84" fmla="*/ 98 w 155"/>
                  <a:gd name="T85" fmla="*/ 88 h 96"/>
                  <a:gd name="T86" fmla="*/ 99 w 155"/>
                  <a:gd name="T8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5" h="96">
                    <a:moveTo>
                      <a:pt x="100" y="92"/>
                    </a:moveTo>
                    <a:cubicBezTo>
                      <a:pt x="100" y="92"/>
                      <a:pt x="100" y="92"/>
                      <a:pt x="101" y="92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1" y="92"/>
                      <a:pt x="101" y="92"/>
                      <a:pt x="102" y="92"/>
                    </a:cubicBezTo>
                    <a:cubicBezTo>
                      <a:pt x="103" y="92"/>
                      <a:pt x="103" y="92"/>
                      <a:pt x="103" y="92"/>
                    </a:cubicBezTo>
                    <a:cubicBezTo>
                      <a:pt x="105" y="92"/>
                      <a:pt x="109" y="92"/>
                      <a:pt x="110" y="96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0" y="95"/>
                      <a:pt x="110" y="96"/>
                      <a:pt x="110" y="96"/>
                    </a:cubicBezTo>
                    <a:cubicBezTo>
                      <a:pt x="110" y="96"/>
                      <a:pt x="111" y="96"/>
                      <a:pt x="111" y="96"/>
                    </a:cubicBezTo>
                    <a:cubicBezTo>
                      <a:pt x="113" y="96"/>
                      <a:pt x="114" y="95"/>
                      <a:pt x="115" y="94"/>
                    </a:cubicBezTo>
                    <a:cubicBezTo>
                      <a:pt x="116" y="93"/>
                      <a:pt x="116" y="93"/>
                      <a:pt x="116" y="93"/>
                    </a:cubicBezTo>
                    <a:cubicBezTo>
                      <a:pt x="115" y="88"/>
                      <a:pt x="120" y="87"/>
                      <a:pt x="125" y="86"/>
                    </a:cubicBezTo>
                    <a:cubicBezTo>
                      <a:pt x="127" y="85"/>
                      <a:pt x="131" y="84"/>
                      <a:pt x="132" y="83"/>
                    </a:cubicBezTo>
                    <a:cubicBezTo>
                      <a:pt x="132" y="81"/>
                      <a:pt x="132" y="81"/>
                      <a:pt x="132" y="81"/>
                    </a:cubicBezTo>
                    <a:cubicBezTo>
                      <a:pt x="133" y="76"/>
                      <a:pt x="135" y="71"/>
                      <a:pt x="138" y="70"/>
                    </a:cubicBezTo>
                    <a:cubicBezTo>
                      <a:pt x="139" y="70"/>
                      <a:pt x="139" y="70"/>
                      <a:pt x="140" y="70"/>
                    </a:cubicBezTo>
                    <a:cubicBezTo>
                      <a:pt x="140" y="70"/>
                      <a:pt x="141" y="70"/>
                      <a:pt x="141" y="70"/>
                    </a:cubicBezTo>
                    <a:cubicBezTo>
                      <a:pt x="142" y="70"/>
                      <a:pt x="143" y="69"/>
                      <a:pt x="144" y="68"/>
                    </a:cubicBezTo>
                    <a:cubicBezTo>
                      <a:pt x="145" y="66"/>
                      <a:pt x="147" y="65"/>
                      <a:pt x="149" y="65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51" y="65"/>
                      <a:pt x="152" y="65"/>
                      <a:pt x="153" y="66"/>
                    </a:cubicBezTo>
                    <a:cubicBezTo>
                      <a:pt x="154" y="66"/>
                      <a:pt x="155" y="66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2" y="61"/>
                      <a:pt x="149" y="60"/>
                      <a:pt x="147" y="6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4" y="60"/>
                      <a:pt x="142" y="58"/>
                      <a:pt x="140" y="56"/>
                    </a:cubicBezTo>
                    <a:cubicBezTo>
                      <a:pt x="138" y="55"/>
                      <a:pt x="136" y="53"/>
                      <a:pt x="134" y="52"/>
                    </a:cubicBezTo>
                    <a:cubicBezTo>
                      <a:pt x="132" y="51"/>
                      <a:pt x="123" y="48"/>
                      <a:pt x="120" y="44"/>
                    </a:cubicBezTo>
                    <a:cubicBezTo>
                      <a:pt x="120" y="43"/>
                      <a:pt x="117" y="41"/>
                      <a:pt x="115" y="40"/>
                    </a:cubicBezTo>
                    <a:cubicBezTo>
                      <a:pt x="112" y="38"/>
                      <a:pt x="110" y="37"/>
                      <a:pt x="109" y="35"/>
                    </a:cubicBezTo>
                    <a:cubicBezTo>
                      <a:pt x="108" y="33"/>
                      <a:pt x="106" y="29"/>
                      <a:pt x="104" y="26"/>
                    </a:cubicBezTo>
                    <a:cubicBezTo>
                      <a:pt x="103" y="25"/>
                      <a:pt x="102" y="23"/>
                      <a:pt x="102" y="22"/>
                    </a:cubicBezTo>
                    <a:cubicBezTo>
                      <a:pt x="102" y="21"/>
                      <a:pt x="101" y="20"/>
                      <a:pt x="101" y="20"/>
                    </a:cubicBezTo>
                    <a:cubicBezTo>
                      <a:pt x="100" y="19"/>
                      <a:pt x="99" y="19"/>
                      <a:pt x="97" y="19"/>
                    </a:cubicBezTo>
                    <a:cubicBezTo>
                      <a:pt x="86" y="19"/>
                      <a:pt x="82" y="19"/>
                      <a:pt x="82" y="16"/>
                    </a:cubicBezTo>
                    <a:cubicBezTo>
                      <a:pt x="82" y="13"/>
                      <a:pt x="81" y="6"/>
                      <a:pt x="80" y="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6" y="5"/>
                      <a:pt x="72" y="4"/>
                      <a:pt x="70" y="2"/>
                    </a:cubicBezTo>
                    <a:cubicBezTo>
                      <a:pt x="69" y="1"/>
                      <a:pt x="67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2"/>
                      <a:pt x="62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59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2" y="7"/>
                      <a:pt x="49" y="10"/>
                      <a:pt x="49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3"/>
                      <a:pt x="49" y="15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6" y="18"/>
                      <a:pt x="45" y="19"/>
                      <a:pt x="43" y="19"/>
                    </a:cubicBezTo>
                    <a:cubicBezTo>
                      <a:pt x="42" y="18"/>
                      <a:pt x="40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8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3" y="18"/>
                      <a:pt x="32" y="18"/>
                    </a:cubicBezTo>
                    <a:cubicBezTo>
                      <a:pt x="31" y="18"/>
                      <a:pt x="29" y="17"/>
                      <a:pt x="27" y="16"/>
                    </a:cubicBezTo>
                    <a:cubicBezTo>
                      <a:pt x="27" y="15"/>
                      <a:pt x="26" y="15"/>
                      <a:pt x="26" y="14"/>
                    </a:cubicBezTo>
                    <a:cubicBezTo>
                      <a:pt x="21" y="8"/>
                      <a:pt x="16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5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6" y="15"/>
                    </a:cubicBezTo>
                    <a:cubicBezTo>
                      <a:pt x="20" y="15"/>
                      <a:pt x="25" y="20"/>
                      <a:pt x="25" y="22"/>
                    </a:cubicBezTo>
                    <a:cubicBezTo>
                      <a:pt x="24" y="24"/>
                      <a:pt x="23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5"/>
                      <a:pt x="18" y="26"/>
                      <a:pt x="17" y="26"/>
                    </a:cubicBezTo>
                    <a:cubicBezTo>
                      <a:pt x="15" y="27"/>
                      <a:pt x="12" y="28"/>
                      <a:pt x="9" y="27"/>
                    </a:cubicBezTo>
                    <a:cubicBezTo>
                      <a:pt x="8" y="27"/>
                      <a:pt x="7" y="27"/>
                      <a:pt x="7" y="26"/>
                    </a:cubicBezTo>
                    <a:cubicBezTo>
                      <a:pt x="5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9"/>
                      <a:pt x="0" y="32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5" y="33"/>
                      <a:pt x="7" y="34"/>
                      <a:pt x="7" y="35"/>
                    </a:cubicBezTo>
                    <a:cubicBezTo>
                      <a:pt x="8" y="37"/>
                      <a:pt x="7" y="39"/>
                      <a:pt x="6" y="41"/>
                    </a:cubicBezTo>
                    <a:cubicBezTo>
                      <a:pt x="9" y="41"/>
                      <a:pt x="10" y="43"/>
                      <a:pt x="11" y="44"/>
                    </a:cubicBezTo>
                    <a:cubicBezTo>
                      <a:pt x="11" y="45"/>
                      <a:pt x="11" y="46"/>
                      <a:pt x="12" y="46"/>
                    </a:cubicBezTo>
                    <a:cubicBezTo>
                      <a:pt x="13" y="48"/>
                      <a:pt x="14" y="50"/>
                      <a:pt x="13" y="54"/>
                    </a:cubicBezTo>
                    <a:cubicBezTo>
                      <a:pt x="12" y="57"/>
                      <a:pt x="13" y="62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4" y="67"/>
                      <a:pt x="15" y="67"/>
                      <a:pt x="15" y="67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64"/>
                      <a:pt x="26" y="58"/>
                      <a:pt x="30" y="58"/>
                    </a:cubicBezTo>
                    <a:cubicBezTo>
                      <a:pt x="31" y="58"/>
                      <a:pt x="32" y="58"/>
                      <a:pt x="33" y="58"/>
                    </a:cubicBezTo>
                    <a:cubicBezTo>
                      <a:pt x="34" y="58"/>
                      <a:pt x="35" y="58"/>
                      <a:pt x="35" y="58"/>
                    </a:cubicBezTo>
                    <a:cubicBezTo>
                      <a:pt x="36" y="58"/>
                      <a:pt x="37" y="58"/>
                      <a:pt x="37" y="58"/>
                    </a:cubicBezTo>
                    <a:cubicBezTo>
                      <a:pt x="38" y="56"/>
                      <a:pt x="41" y="55"/>
                      <a:pt x="44" y="55"/>
                    </a:cubicBezTo>
                    <a:cubicBezTo>
                      <a:pt x="45" y="55"/>
                      <a:pt x="51" y="56"/>
                      <a:pt x="53" y="58"/>
                    </a:cubicBezTo>
                    <a:cubicBezTo>
                      <a:pt x="54" y="59"/>
                      <a:pt x="59" y="61"/>
                      <a:pt x="60" y="61"/>
                    </a:cubicBezTo>
                    <a:cubicBezTo>
                      <a:pt x="61" y="61"/>
                      <a:pt x="62" y="62"/>
                      <a:pt x="63" y="62"/>
                    </a:cubicBezTo>
                    <a:cubicBezTo>
                      <a:pt x="63" y="63"/>
                      <a:pt x="64" y="64"/>
                      <a:pt x="65" y="64"/>
                    </a:cubicBezTo>
                    <a:cubicBezTo>
                      <a:pt x="65" y="64"/>
                      <a:pt x="66" y="64"/>
                      <a:pt x="66" y="64"/>
                    </a:cubicBezTo>
                    <a:cubicBezTo>
                      <a:pt x="69" y="64"/>
                      <a:pt x="77" y="64"/>
                      <a:pt x="77" y="69"/>
                    </a:cubicBezTo>
                    <a:cubicBezTo>
                      <a:pt x="77" y="69"/>
                      <a:pt x="78" y="71"/>
                      <a:pt x="80" y="71"/>
                    </a:cubicBezTo>
                    <a:cubicBezTo>
                      <a:pt x="82" y="71"/>
                      <a:pt x="84" y="73"/>
                      <a:pt x="85" y="75"/>
                    </a:cubicBezTo>
                    <a:cubicBezTo>
                      <a:pt x="86" y="75"/>
                      <a:pt x="87" y="77"/>
                      <a:pt x="87" y="77"/>
                    </a:cubicBezTo>
                    <a:cubicBezTo>
                      <a:pt x="88" y="77"/>
                      <a:pt x="89" y="77"/>
                      <a:pt x="90" y="77"/>
                    </a:cubicBezTo>
                    <a:cubicBezTo>
                      <a:pt x="92" y="77"/>
                      <a:pt x="97" y="77"/>
                      <a:pt x="97" y="80"/>
                    </a:cubicBezTo>
                    <a:cubicBezTo>
                      <a:pt x="97" y="80"/>
                      <a:pt x="97" y="81"/>
                      <a:pt x="97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3"/>
                    </a:cubicBezTo>
                    <a:cubicBezTo>
                      <a:pt x="98" y="83"/>
                      <a:pt x="98" y="83"/>
                      <a:pt x="98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98" y="86"/>
                      <a:pt x="98" y="87"/>
                      <a:pt x="98" y="87"/>
                    </a:cubicBezTo>
                    <a:cubicBezTo>
                      <a:pt x="98" y="87"/>
                      <a:pt x="98" y="88"/>
                      <a:pt x="98" y="88"/>
                    </a:cubicBezTo>
                    <a:cubicBezTo>
                      <a:pt x="98" y="88"/>
                      <a:pt x="98" y="89"/>
                      <a:pt x="98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9" y="90"/>
                      <a:pt x="99" y="91"/>
                      <a:pt x="99" y="92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9" y="92"/>
                      <a:pt x="100" y="9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0" name="Freeform 1178"/>
              <p:cNvSpPr>
                <a:spLocks/>
              </p:cNvSpPr>
              <p:nvPr/>
            </p:nvSpPr>
            <p:spPr bwMode="auto">
              <a:xfrm>
                <a:off x="3184" y="2437"/>
                <a:ext cx="207" cy="177"/>
              </a:xfrm>
              <a:custGeom>
                <a:avLst/>
                <a:gdLst>
                  <a:gd name="T0" fmla="*/ 188 w 216"/>
                  <a:gd name="T1" fmla="*/ 129 h 184"/>
                  <a:gd name="T2" fmla="*/ 187 w 216"/>
                  <a:gd name="T3" fmla="*/ 127 h 184"/>
                  <a:gd name="T4" fmla="*/ 199 w 216"/>
                  <a:gd name="T5" fmla="*/ 112 h 184"/>
                  <a:gd name="T6" fmla="*/ 186 w 216"/>
                  <a:gd name="T7" fmla="*/ 94 h 184"/>
                  <a:gd name="T8" fmla="*/ 188 w 216"/>
                  <a:gd name="T9" fmla="*/ 71 h 184"/>
                  <a:gd name="T10" fmla="*/ 192 w 216"/>
                  <a:gd name="T11" fmla="*/ 60 h 184"/>
                  <a:gd name="T12" fmla="*/ 193 w 216"/>
                  <a:gd name="T13" fmla="*/ 57 h 184"/>
                  <a:gd name="T14" fmla="*/ 194 w 216"/>
                  <a:gd name="T15" fmla="*/ 56 h 184"/>
                  <a:gd name="T16" fmla="*/ 193 w 216"/>
                  <a:gd name="T17" fmla="*/ 53 h 184"/>
                  <a:gd name="T18" fmla="*/ 193 w 216"/>
                  <a:gd name="T19" fmla="*/ 49 h 184"/>
                  <a:gd name="T20" fmla="*/ 193 w 216"/>
                  <a:gd name="T21" fmla="*/ 46 h 184"/>
                  <a:gd name="T22" fmla="*/ 187 w 216"/>
                  <a:gd name="T23" fmla="*/ 44 h 184"/>
                  <a:gd name="T24" fmla="*/ 179 w 216"/>
                  <a:gd name="T25" fmla="*/ 38 h 184"/>
                  <a:gd name="T26" fmla="*/ 159 w 216"/>
                  <a:gd name="T27" fmla="*/ 28 h 184"/>
                  <a:gd name="T28" fmla="*/ 139 w 216"/>
                  <a:gd name="T29" fmla="*/ 23 h 184"/>
                  <a:gd name="T30" fmla="*/ 121 w 216"/>
                  <a:gd name="T31" fmla="*/ 31 h 184"/>
                  <a:gd name="T32" fmla="*/ 120 w 216"/>
                  <a:gd name="T33" fmla="*/ 32 h 184"/>
                  <a:gd name="T34" fmla="*/ 118 w 216"/>
                  <a:gd name="T35" fmla="*/ 33 h 184"/>
                  <a:gd name="T36" fmla="*/ 115 w 216"/>
                  <a:gd name="T37" fmla="*/ 33 h 184"/>
                  <a:gd name="T38" fmla="*/ 111 w 216"/>
                  <a:gd name="T39" fmla="*/ 39 h 184"/>
                  <a:gd name="T40" fmla="*/ 65 w 216"/>
                  <a:gd name="T41" fmla="*/ 33 h 184"/>
                  <a:gd name="T42" fmla="*/ 47 w 216"/>
                  <a:gd name="T43" fmla="*/ 17 h 184"/>
                  <a:gd name="T44" fmla="*/ 44 w 216"/>
                  <a:gd name="T45" fmla="*/ 16 h 184"/>
                  <a:gd name="T46" fmla="*/ 42 w 216"/>
                  <a:gd name="T47" fmla="*/ 14 h 184"/>
                  <a:gd name="T48" fmla="*/ 42 w 216"/>
                  <a:gd name="T49" fmla="*/ 3 h 184"/>
                  <a:gd name="T50" fmla="*/ 31 w 216"/>
                  <a:gd name="T51" fmla="*/ 10 h 184"/>
                  <a:gd name="T52" fmla="*/ 28 w 216"/>
                  <a:gd name="T53" fmla="*/ 11 h 184"/>
                  <a:gd name="T54" fmla="*/ 26 w 216"/>
                  <a:gd name="T55" fmla="*/ 12 h 184"/>
                  <a:gd name="T56" fmla="*/ 22 w 216"/>
                  <a:gd name="T57" fmla="*/ 13 h 184"/>
                  <a:gd name="T58" fmla="*/ 20 w 216"/>
                  <a:gd name="T59" fmla="*/ 13 h 184"/>
                  <a:gd name="T60" fmla="*/ 11 w 216"/>
                  <a:gd name="T61" fmla="*/ 10 h 184"/>
                  <a:gd name="T62" fmla="*/ 5 w 216"/>
                  <a:gd name="T63" fmla="*/ 2 h 184"/>
                  <a:gd name="T64" fmla="*/ 4 w 216"/>
                  <a:gd name="T65" fmla="*/ 0 h 184"/>
                  <a:gd name="T66" fmla="*/ 3 w 216"/>
                  <a:gd name="T67" fmla="*/ 0 h 184"/>
                  <a:gd name="T68" fmla="*/ 2 w 216"/>
                  <a:gd name="T69" fmla="*/ 19 h 184"/>
                  <a:gd name="T70" fmla="*/ 7 w 216"/>
                  <a:gd name="T71" fmla="*/ 31 h 184"/>
                  <a:gd name="T72" fmla="*/ 8 w 216"/>
                  <a:gd name="T73" fmla="*/ 34 h 184"/>
                  <a:gd name="T74" fmla="*/ 12 w 216"/>
                  <a:gd name="T75" fmla="*/ 43 h 184"/>
                  <a:gd name="T76" fmla="*/ 22 w 216"/>
                  <a:gd name="T77" fmla="*/ 57 h 184"/>
                  <a:gd name="T78" fmla="*/ 16 w 216"/>
                  <a:gd name="T79" fmla="*/ 71 h 184"/>
                  <a:gd name="T80" fmla="*/ 39 w 216"/>
                  <a:gd name="T81" fmla="*/ 97 h 184"/>
                  <a:gd name="T82" fmla="*/ 40 w 216"/>
                  <a:gd name="T83" fmla="*/ 108 h 184"/>
                  <a:gd name="T84" fmla="*/ 44 w 216"/>
                  <a:gd name="T85" fmla="*/ 117 h 184"/>
                  <a:gd name="T86" fmla="*/ 46 w 216"/>
                  <a:gd name="T87" fmla="*/ 119 h 184"/>
                  <a:gd name="T88" fmla="*/ 47 w 216"/>
                  <a:gd name="T89" fmla="*/ 121 h 184"/>
                  <a:gd name="T90" fmla="*/ 49 w 216"/>
                  <a:gd name="T91" fmla="*/ 122 h 184"/>
                  <a:gd name="T92" fmla="*/ 55 w 216"/>
                  <a:gd name="T93" fmla="*/ 120 h 184"/>
                  <a:gd name="T94" fmla="*/ 78 w 216"/>
                  <a:gd name="T95" fmla="*/ 140 h 184"/>
                  <a:gd name="T96" fmla="*/ 97 w 216"/>
                  <a:gd name="T97" fmla="*/ 156 h 184"/>
                  <a:gd name="T98" fmla="*/ 140 w 216"/>
                  <a:gd name="T99" fmla="*/ 160 h 184"/>
                  <a:gd name="T100" fmla="*/ 188 w 216"/>
                  <a:gd name="T101" fmla="*/ 183 h 184"/>
                  <a:gd name="T102" fmla="*/ 216 w 216"/>
                  <a:gd name="T103" fmla="*/ 166 h 184"/>
                  <a:gd name="T104" fmla="*/ 195 w 216"/>
                  <a:gd name="T105" fmla="*/ 13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6" h="184">
                    <a:moveTo>
                      <a:pt x="192" y="134"/>
                    </a:moveTo>
                    <a:cubicBezTo>
                      <a:pt x="191" y="133"/>
                      <a:pt x="190" y="133"/>
                      <a:pt x="190" y="132"/>
                    </a:cubicBezTo>
                    <a:cubicBezTo>
                      <a:pt x="187" y="129"/>
                      <a:pt x="187" y="129"/>
                      <a:pt x="187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7" y="128"/>
                      <a:pt x="187" y="128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8" y="126"/>
                      <a:pt x="189" y="125"/>
                      <a:pt x="190" y="123"/>
                    </a:cubicBezTo>
                    <a:cubicBezTo>
                      <a:pt x="191" y="123"/>
                      <a:pt x="192" y="122"/>
                      <a:pt x="192" y="121"/>
                    </a:cubicBezTo>
                    <a:cubicBezTo>
                      <a:pt x="195" y="119"/>
                      <a:pt x="200" y="114"/>
                      <a:pt x="199" y="112"/>
                    </a:cubicBezTo>
                    <a:cubicBezTo>
                      <a:pt x="198" y="110"/>
                      <a:pt x="195" y="110"/>
                      <a:pt x="193" y="109"/>
                    </a:cubicBezTo>
                    <a:cubicBezTo>
                      <a:pt x="191" y="109"/>
                      <a:pt x="189" y="108"/>
                      <a:pt x="188" y="107"/>
                    </a:cubicBezTo>
                    <a:cubicBezTo>
                      <a:pt x="188" y="106"/>
                      <a:pt x="188" y="104"/>
                      <a:pt x="188" y="102"/>
                    </a:cubicBezTo>
                    <a:cubicBezTo>
                      <a:pt x="188" y="100"/>
                      <a:pt x="187" y="96"/>
                      <a:pt x="186" y="94"/>
                    </a:cubicBezTo>
                    <a:cubicBezTo>
                      <a:pt x="185" y="90"/>
                      <a:pt x="186" y="87"/>
                      <a:pt x="186" y="85"/>
                    </a:cubicBezTo>
                    <a:cubicBezTo>
                      <a:pt x="186" y="84"/>
                      <a:pt x="187" y="82"/>
                      <a:pt x="186" y="82"/>
                    </a:cubicBezTo>
                    <a:cubicBezTo>
                      <a:pt x="185" y="79"/>
                      <a:pt x="186" y="75"/>
                      <a:pt x="187" y="72"/>
                    </a:cubicBezTo>
                    <a:cubicBezTo>
                      <a:pt x="187" y="71"/>
                      <a:pt x="187" y="71"/>
                      <a:pt x="188" y="71"/>
                    </a:cubicBezTo>
                    <a:cubicBezTo>
                      <a:pt x="188" y="70"/>
                      <a:pt x="189" y="69"/>
                      <a:pt x="189" y="68"/>
                    </a:cubicBezTo>
                    <a:cubicBezTo>
                      <a:pt x="191" y="66"/>
                      <a:pt x="192" y="64"/>
                      <a:pt x="192" y="62"/>
                    </a:cubicBezTo>
                    <a:cubicBezTo>
                      <a:pt x="192" y="62"/>
                      <a:pt x="192" y="61"/>
                      <a:pt x="192" y="61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2" y="60"/>
                      <a:pt x="192" y="59"/>
                      <a:pt x="192" y="59"/>
                    </a:cubicBezTo>
                    <a:cubicBezTo>
                      <a:pt x="192" y="59"/>
                      <a:pt x="192" y="59"/>
                      <a:pt x="193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3"/>
                      <a:pt x="193" y="53"/>
                      <a:pt x="193" y="53"/>
                    </a:cubicBezTo>
                    <a:cubicBezTo>
                      <a:pt x="193" y="52"/>
                      <a:pt x="193" y="52"/>
                      <a:pt x="193" y="52"/>
                    </a:cubicBezTo>
                    <a:cubicBezTo>
                      <a:pt x="193" y="51"/>
                      <a:pt x="193" y="51"/>
                      <a:pt x="193" y="51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3" y="50"/>
                      <a:pt x="193" y="49"/>
                      <a:pt x="193" y="49"/>
                    </a:cubicBezTo>
                    <a:cubicBezTo>
                      <a:pt x="193" y="49"/>
                      <a:pt x="193" y="48"/>
                      <a:pt x="193" y="48"/>
                    </a:cubicBezTo>
                    <a:cubicBezTo>
                      <a:pt x="193" y="48"/>
                      <a:pt x="193" y="47"/>
                      <a:pt x="193" y="47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3" y="46"/>
                      <a:pt x="193" y="46"/>
                      <a:pt x="193" y="46"/>
                    </a:cubicBezTo>
                    <a:cubicBezTo>
                      <a:pt x="193" y="45"/>
                      <a:pt x="192" y="45"/>
                      <a:pt x="192" y="45"/>
                    </a:cubicBezTo>
                    <a:cubicBezTo>
                      <a:pt x="192" y="45"/>
                      <a:pt x="192" y="44"/>
                      <a:pt x="192" y="44"/>
                    </a:cubicBezTo>
                    <a:cubicBezTo>
                      <a:pt x="192" y="44"/>
                      <a:pt x="191" y="44"/>
                      <a:pt x="189" y="44"/>
                    </a:cubicBezTo>
                    <a:cubicBezTo>
                      <a:pt x="188" y="44"/>
                      <a:pt x="187" y="44"/>
                      <a:pt x="187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4" y="44"/>
                      <a:pt x="182" y="42"/>
                      <a:pt x="181" y="40"/>
                    </a:cubicBezTo>
                    <a:cubicBezTo>
                      <a:pt x="180" y="39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5" y="38"/>
                      <a:pt x="172" y="35"/>
                      <a:pt x="172" y="32"/>
                    </a:cubicBezTo>
                    <a:cubicBezTo>
                      <a:pt x="171" y="31"/>
                      <a:pt x="168" y="31"/>
                      <a:pt x="165" y="31"/>
                    </a:cubicBezTo>
                    <a:cubicBezTo>
                      <a:pt x="165" y="31"/>
                      <a:pt x="165" y="31"/>
                      <a:pt x="164" y="31"/>
                    </a:cubicBezTo>
                    <a:cubicBezTo>
                      <a:pt x="161" y="31"/>
                      <a:pt x="160" y="29"/>
                      <a:pt x="159" y="28"/>
                    </a:cubicBezTo>
                    <a:cubicBezTo>
                      <a:pt x="159" y="28"/>
                      <a:pt x="158" y="28"/>
                      <a:pt x="158" y="28"/>
                    </a:cubicBezTo>
                    <a:cubicBezTo>
                      <a:pt x="156" y="28"/>
                      <a:pt x="151" y="26"/>
                      <a:pt x="149" y="24"/>
                    </a:cubicBezTo>
                    <a:cubicBezTo>
                      <a:pt x="148" y="23"/>
                      <a:pt x="146" y="22"/>
                      <a:pt x="143" y="22"/>
                    </a:cubicBezTo>
                    <a:cubicBezTo>
                      <a:pt x="141" y="22"/>
                      <a:pt x="139" y="23"/>
                      <a:pt x="139" y="23"/>
                    </a:cubicBezTo>
                    <a:cubicBezTo>
                      <a:pt x="137" y="25"/>
                      <a:pt x="135" y="25"/>
                      <a:pt x="134" y="25"/>
                    </a:cubicBezTo>
                    <a:cubicBezTo>
                      <a:pt x="133" y="25"/>
                      <a:pt x="133" y="25"/>
                      <a:pt x="132" y="25"/>
                    </a:cubicBezTo>
                    <a:cubicBezTo>
                      <a:pt x="131" y="25"/>
                      <a:pt x="130" y="25"/>
                      <a:pt x="129" y="25"/>
                    </a:cubicBezTo>
                    <a:cubicBezTo>
                      <a:pt x="128" y="25"/>
                      <a:pt x="123" y="29"/>
                      <a:pt x="121" y="31"/>
                    </a:cubicBezTo>
                    <a:cubicBezTo>
                      <a:pt x="121" y="31"/>
                      <a:pt x="121" y="31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19" y="32"/>
                    </a:cubicBezTo>
                    <a:cubicBezTo>
                      <a:pt x="119" y="32"/>
                      <a:pt x="119" y="32"/>
                      <a:pt x="119" y="33"/>
                    </a:cubicBezTo>
                    <a:cubicBezTo>
                      <a:pt x="119" y="33"/>
                      <a:pt x="119" y="33"/>
                      <a:pt x="118" y="33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6"/>
                      <a:pt x="112" y="38"/>
                      <a:pt x="111" y="39"/>
                    </a:cubicBezTo>
                    <a:cubicBezTo>
                      <a:pt x="109" y="43"/>
                      <a:pt x="92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0" y="45"/>
                      <a:pt x="77" y="41"/>
                      <a:pt x="74" y="38"/>
                    </a:cubicBezTo>
                    <a:cubicBezTo>
                      <a:pt x="71" y="35"/>
                      <a:pt x="69" y="33"/>
                      <a:pt x="65" y="33"/>
                    </a:cubicBezTo>
                    <a:cubicBezTo>
                      <a:pt x="56" y="33"/>
                      <a:pt x="50" y="26"/>
                      <a:pt x="49" y="19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7"/>
                    </a:cubicBezTo>
                    <a:cubicBezTo>
                      <a:pt x="47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7"/>
                    </a:cubicBezTo>
                    <a:cubicBezTo>
                      <a:pt x="45" y="17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1" y="11"/>
                    </a:cubicBezTo>
                    <a:cubicBezTo>
                      <a:pt x="42" y="9"/>
                      <a:pt x="43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39" y="5"/>
                      <a:pt x="37" y="6"/>
                    </a:cubicBezTo>
                    <a:cubicBezTo>
                      <a:pt x="35" y="7"/>
                      <a:pt x="33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5" y="12"/>
                      <a:pt x="14" y="12"/>
                    </a:cubicBezTo>
                    <a:cubicBezTo>
                      <a:pt x="12" y="12"/>
                      <a:pt x="11" y="11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7" y="7"/>
                      <a:pt x="6" y="5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3" y="14"/>
                      <a:pt x="3" y="16"/>
                      <a:pt x="2" y="19"/>
                    </a:cubicBezTo>
                    <a:cubicBezTo>
                      <a:pt x="2" y="20"/>
                      <a:pt x="2" y="23"/>
                      <a:pt x="2" y="24"/>
                    </a:cubicBezTo>
                    <a:cubicBezTo>
                      <a:pt x="3" y="25"/>
                      <a:pt x="5" y="27"/>
                      <a:pt x="6" y="29"/>
                    </a:cubicBezTo>
                    <a:cubicBezTo>
                      <a:pt x="6" y="30"/>
                      <a:pt x="7" y="30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6"/>
                      <a:pt x="9" y="36"/>
                    </a:cubicBezTo>
                    <a:cubicBezTo>
                      <a:pt x="10" y="38"/>
                      <a:pt x="12" y="41"/>
                      <a:pt x="12" y="43"/>
                    </a:cubicBezTo>
                    <a:cubicBezTo>
                      <a:pt x="12" y="45"/>
                      <a:pt x="15" y="48"/>
                      <a:pt x="16" y="48"/>
                    </a:cubicBezTo>
                    <a:cubicBezTo>
                      <a:pt x="18" y="48"/>
                      <a:pt x="20" y="48"/>
                      <a:pt x="22" y="50"/>
                    </a:cubicBezTo>
                    <a:cubicBezTo>
                      <a:pt x="23" y="51"/>
                      <a:pt x="23" y="53"/>
                      <a:pt x="22" y="54"/>
                    </a:cubicBezTo>
                    <a:cubicBezTo>
                      <a:pt x="22" y="55"/>
                      <a:pt x="22" y="56"/>
                      <a:pt x="22" y="57"/>
                    </a:cubicBezTo>
                    <a:cubicBezTo>
                      <a:pt x="22" y="59"/>
                      <a:pt x="23" y="60"/>
                      <a:pt x="22" y="61"/>
                    </a:cubicBezTo>
                    <a:cubicBezTo>
                      <a:pt x="21" y="62"/>
                      <a:pt x="20" y="62"/>
                      <a:pt x="19" y="62"/>
                    </a:cubicBezTo>
                    <a:cubicBezTo>
                      <a:pt x="19" y="63"/>
                      <a:pt x="19" y="64"/>
                      <a:pt x="18" y="65"/>
                    </a:cubicBezTo>
                    <a:cubicBezTo>
                      <a:pt x="18" y="68"/>
                      <a:pt x="17" y="70"/>
                      <a:pt x="16" y="71"/>
                    </a:cubicBezTo>
                    <a:cubicBezTo>
                      <a:pt x="15" y="72"/>
                      <a:pt x="16" y="77"/>
                      <a:pt x="17" y="78"/>
                    </a:cubicBezTo>
                    <a:cubicBezTo>
                      <a:pt x="23" y="81"/>
                      <a:pt x="24" y="84"/>
                      <a:pt x="23" y="86"/>
                    </a:cubicBezTo>
                    <a:cubicBezTo>
                      <a:pt x="24" y="88"/>
                      <a:pt x="31" y="92"/>
                      <a:pt x="34" y="92"/>
                    </a:cubicBezTo>
                    <a:cubicBezTo>
                      <a:pt x="37" y="93"/>
                      <a:pt x="38" y="95"/>
                      <a:pt x="39" y="97"/>
                    </a:cubicBezTo>
                    <a:cubicBezTo>
                      <a:pt x="40" y="98"/>
                      <a:pt x="40" y="99"/>
                      <a:pt x="40" y="99"/>
                    </a:cubicBezTo>
                    <a:cubicBezTo>
                      <a:pt x="42" y="101"/>
                      <a:pt x="41" y="104"/>
                      <a:pt x="41" y="106"/>
                    </a:cubicBezTo>
                    <a:cubicBezTo>
                      <a:pt x="41" y="106"/>
                      <a:pt x="41" y="106"/>
                      <a:pt x="40" y="106"/>
                    </a:cubicBezTo>
                    <a:cubicBezTo>
                      <a:pt x="40" y="107"/>
                      <a:pt x="40" y="108"/>
                      <a:pt x="40" y="108"/>
                    </a:cubicBezTo>
                    <a:cubicBezTo>
                      <a:pt x="40" y="108"/>
                      <a:pt x="41" y="109"/>
                      <a:pt x="41" y="110"/>
                    </a:cubicBezTo>
                    <a:cubicBezTo>
                      <a:pt x="43" y="111"/>
                      <a:pt x="45" y="113"/>
                      <a:pt x="44" y="116"/>
                    </a:cubicBezTo>
                    <a:cubicBezTo>
                      <a:pt x="44" y="116"/>
                      <a:pt x="44" y="117"/>
                      <a:pt x="44" y="117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7"/>
                      <a:pt x="45" y="117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20"/>
                      <a:pt x="46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7" y="120"/>
                      <a:pt x="47" y="121"/>
                      <a:pt x="47" y="121"/>
                    </a:cubicBezTo>
                    <a:cubicBezTo>
                      <a:pt x="47" y="121"/>
                      <a:pt x="48" y="121"/>
                      <a:pt x="48" y="121"/>
                    </a:cubicBezTo>
                    <a:cubicBezTo>
                      <a:pt x="48" y="121"/>
                      <a:pt x="48" y="121"/>
                      <a:pt x="48" y="122"/>
                    </a:cubicBezTo>
                    <a:cubicBezTo>
                      <a:pt x="48" y="122"/>
                      <a:pt x="48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3"/>
                      <a:pt x="49" y="123"/>
                    </a:cubicBezTo>
                    <a:cubicBezTo>
                      <a:pt x="50" y="122"/>
                      <a:pt x="51" y="122"/>
                      <a:pt x="51" y="122"/>
                    </a:cubicBezTo>
                    <a:cubicBezTo>
                      <a:pt x="52" y="122"/>
                      <a:pt x="52" y="122"/>
                      <a:pt x="53" y="122"/>
                    </a:cubicBezTo>
                    <a:cubicBezTo>
                      <a:pt x="53" y="121"/>
                      <a:pt x="54" y="120"/>
                      <a:pt x="55" y="120"/>
                    </a:cubicBezTo>
                    <a:cubicBezTo>
                      <a:pt x="56" y="120"/>
                      <a:pt x="57" y="121"/>
                      <a:pt x="58" y="122"/>
                    </a:cubicBezTo>
                    <a:cubicBezTo>
                      <a:pt x="58" y="122"/>
                      <a:pt x="60" y="122"/>
                      <a:pt x="61" y="121"/>
                    </a:cubicBezTo>
                    <a:cubicBezTo>
                      <a:pt x="62" y="121"/>
                      <a:pt x="63" y="121"/>
                      <a:pt x="64" y="121"/>
                    </a:cubicBezTo>
                    <a:cubicBezTo>
                      <a:pt x="65" y="121"/>
                      <a:pt x="68" y="121"/>
                      <a:pt x="78" y="140"/>
                    </a:cubicBezTo>
                    <a:cubicBezTo>
                      <a:pt x="78" y="141"/>
                      <a:pt x="79" y="142"/>
                      <a:pt x="79" y="144"/>
                    </a:cubicBezTo>
                    <a:cubicBezTo>
                      <a:pt x="81" y="146"/>
                      <a:pt x="81" y="148"/>
                      <a:pt x="83" y="149"/>
                    </a:cubicBezTo>
                    <a:cubicBezTo>
                      <a:pt x="84" y="150"/>
                      <a:pt x="86" y="150"/>
                      <a:pt x="87" y="151"/>
                    </a:cubicBezTo>
                    <a:cubicBezTo>
                      <a:pt x="90" y="151"/>
                      <a:pt x="94" y="152"/>
                      <a:pt x="97" y="156"/>
                    </a:cubicBezTo>
                    <a:cubicBezTo>
                      <a:pt x="102" y="161"/>
                      <a:pt x="116" y="165"/>
                      <a:pt x="122" y="165"/>
                    </a:cubicBezTo>
                    <a:cubicBezTo>
                      <a:pt x="124" y="165"/>
                      <a:pt x="126" y="164"/>
                      <a:pt x="128" y="163"/>
                    </a:cubicBezTo>
                    <a:cubicBezTo>
                      <a:pt x="131" y="162"/>
                      <a:pt x="134" y="160"/>
                      <a:pt x="138" y="160"/>
                    </a:cubicBezTo>
                    <a:cubicBezTo>
                      <a:pt x="138" y="160"/>
                      <a:pt x="139" y="160"/>
                      <a:pt x="140" y="160"/>
                    </a:cubicBezTo>
                    <a:cubicBezTo>
                      <a:pt x="146" y="162"/>
                      <a:pt x="148" y="167"/>
                      <a:pt x="148" y="171"/>
                    </a:cubicBezTo>
                    <a:cubicBezTo>
                      <a:pt x="149" y="173"/>
                      <a:pt x="149" y="175"/>
                      <a:pt x="150" y="176"/>
                    </a:cubicBezTo>
                    <a:cubicBezTo>
                      <a:pt x="152" y="178"/>
                      <a:pt x="167" y="180"/>
                      <a:pt x="176" y="181"/>
                    </a:cubicBezTo>
                    <a:cubicBezTo>
                      <a:pt x="182" y="182"/>
                      <a:pt x="186" y="182"/>
                      <a:pt x="188" y="183"/>
                    </a:cubicBezTo>
                    <a:cubicBezTo>
                      <a:pt x="190" y="183"/>
                      <a:pt x="193" y="183"/>
                      <a:pt x="197" y="184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77"/>
                      <a:pt x="201" y="172"/>
                      <a:pt x="205" y="169"/>
                    </a:cubicBezTo>
                    <a:cubicBezTo>
                      <a:pt x="209" y="168"/>
                      <a:pt x="212" y="167"/>
                      <a:pt x="216" y="166"/>
                    </a:cubicBezTo>
                    <a:cubicBezTo>
                      <a:pt x="216" y="165"/>
                      <a:pt x="214" y="162"/>
                      <a:pt x="213" y="162"/>
                    </a:cubicBezTo>
                    <a:cubicBezTo>
                      <a:pt x="211" y="161"/>
                      <a:pt x="211" y="158"/>
                      <a:pt x="210" y="155"/>
                    </a:cubicBezTo>
                    <a:cubicBezTo>
                      <a:pt x="210" y="152"/>
                      <a:pt x="210" y="150"/>
                      <a:pt x="208" y="149"/>
                    </a:cubicBezTo>
                    <a:cubicBezTo>
                      <a:pt x="201" y="146"/>
                      <a:pt x="197" y="142"/>
                      <a:pt x="195" y="138"/>
                    </a:cubicBezTo>
                    <a:cubicBezTo>
                      <a:pt x="195" y="137"/>
                      <a:pt x="193" y="135"/>
                      <a:pt x="192" y="134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1" name="Freeform 1179"/>
              <p:cNvSpPr>
                <a:spLocks/>
              </p:cNvSpPr>
              <p:nvPr/>
            </p:nvSpPr>
            <p:spPr bwMode="auto">
              <a:xfrm>
                <a:off x="3443" y="2425"/>
                <a:ext cx="77" cy="51"/>
              </a:xfrm>
              <a:custGeom>
                <a:avLst/>
                <a:gdLst>
                  <a:gd name="T0" fmla="*/ 64 w 81"/>
                  <a:gd name="T1" fmla="*/ 20 h 54"/>
                  <a:gd name="T2" fmla="*/ 61 w 81"/>
                  <a:gd name="T3" fmla="*/ 21 h 54"/>
                  <a:gd name="T4" fmla="*/ 59 w 81"/>
                  <a:gd name="T5" fmla="*/ 21 h 54"/>
                  <a:gd name="T6" fmla="*/ 56 w 81"/>
                  <a:gd name="T7" fmla="*/ 21 h 54"/>
                  <a:gd name="T8" fmla="*/ 53 w 81"/>
                  <a:gd name="T9" fmla="*/ 20 h 54"/>
                  <a:gd name="T10" fmla="*/ 51 w 81"/>
                  <a:gd name="T11" fmla="*/ 20 h 54"/>
                  <a:gd name="T12" fmla="*/ 43 w 81"/>
                  <a:gd name="T13" fmla="*/ 18 h 54"/>
                  <a:gd name="T14" fmla="*/ 34 w 81"/>
                  <a:gd name="T15" fmla="*/ 18 h 54"/>
                  <a:gd name="T16" fmla="*/ 31 w 81"/>
                  <a:gd name="T17" fmla="*/ 17 h 54"/>
                  <a:gd name="T18" fmla="*/ 24 w 81"/>
                  <a:gd name="T19" fmla="*/ 18 h 54"/>
                  <a:gd name="T20" fmla="*/ 21 w 81"/>
                  <a:gd name="T21" fmla="*/ 18 h 54"/>
                  <a:gd name="T22" fmla="*/ 20 w 81"/>
                  <a:gd name="T23" fmla="*/ 18 h 54"/>
                  <a:gd name="T24" fmla="*/ 18 w 81"/>
                  <a:gd name="T25" fmla="*/ 18 h 54"/>
                  <a:gd name="T26" fmla="*/ 17 w 81"/>
                  <a:gd name="T27" fmla="*/ 17 h 54"/>
                  <a:gd name="T28" fmla="*/ 18 w 81"/>
                  <a:gd name="T29" fmla="*/ 11 h 54"/>
                  <a:gd name="T30" fmla="*/ 27 w 81"/>
                  <a:gd name="T31" fmla="*/ 6 h 54"/>
                  <a:gd name="T32" fmla="*/ 29 w 81"/>
                  <a:gd name="T33" fmla="*/ 7 h 54"/>
                  <a:gd name="T34" fmla="*/ 30 w 81"/>
                  <a:gd name="T35" fmla="*/ 5 h 54"/>
                  <a:gd name="T36" fmla="*/ 31 w 81"/>
                  <a:gd name="T37" fmla="*/ 3 h 54"/>
                  <a:gd name="T38" fmla="*/ 31 w 81"/>
                  <a:gd name="T39" fmla="*/ 1 h 54"/>
                  <a:gd name="T40" fmla="*/ 27 w 81"/>
                  <a:gd name="T41" fmla="*/ 3 h 54"/>
                  <a:gd name="T42" fmla="*/ 21 w 81"/>
                  <a:gd name="T43" fmla="*/ 4 h 54"/>
                  <a:gd name="T44" fmla="*/ 12 w 81"/>
                  <a:gd name="T45" fmla="*/ 11 h 54"/>
                  <a:gd name="T46" fmla="*/ 9 w 81"/>
                  <a:gd name="T47" fmla="*/ 17 h 54"/>
                  <a:gd name="T48" fmla="*/ 0 w 81"/>
                  <a:gd name="T49" fmla="*/ 20 h 54"/>
                  <a:gd name="T50" fmla="*/ 7 w 81"/>
                  <a:gd name="T51" fmla="*/ 28 h 54"/>
                  <a:gd name="T52" fmla="*/ 7 w 81"/>
                  <a:gd name="T53" fmla="*/ 39 h 54"/>
                  <a:gd name="T54" fmla="*/ 6 w 81"/>
                  <a:gd name="T55" fmla="*/ 40 h 54"/>
                  <a:gd name="T56" fmla="*/ 6 w 81"/>
                  <a:gd name="T57" fmla="*/ 41 h 54"/>
                  <a:gd name="T58" fmla="*/ 5 w 81"/>
                  <a:gd name="T59" fmla="*/ 42 h 54"/>
                  <a:gd name="T60" fmla="*/ 4 w 81"/>
                  <a:gd name="T61" fmla="*/ 43 h 54"/>
                  <a:gd name="T62" fmla="*/ 4 w 81"/>
                  <a:gd name="T63" fmla="*/ 45 h 54"/>
                  <a:gd name="T64" fmla="*/ 4 w 81"/>
                  <a:gd name="T65" fmla="*/ 46 h 54"/>
                  <a:gd name="T66" fmla="*/ 3 w 81"/>
                  <a:gd name="T67" fmla="*/ 48 h 54"/>
                  <a:gd name="T68" fmla="*/ 4 w 81"/>
                  <a:gd name="T69" fmla="*/ 49 h 54"/>
                  <a:gd name="T70" fmla="*/ 4 w 81"/>
                  <a:gd name="T71" fmla="*/ 49 h 54"/>
                  <a:gd name="T72" fmla="*/ 9 w 81"/>
                  <a:gd name="T73" fmla="*/ 47 h 54"/>
                  <a:gd name="T74" fmla="*/ 15 w 81"/>
                  <a:gd name="T75" fmla="*/ 47 h 54"/>
                  <a:gd name="T76" fmla="*/ 23 w 81"/>
                  <a:gd name="T77" fmla="*/ 42 h 54"/>
                  <a:gd name="T78" fmla="*/ 39 w 81"/>
                  <a:gd name="T79" fmla="*/ 30 h 54"/>
                  <a:gd name="T80" fmla="*/ 43 w 81"/>
                  <a:gd name="T81" fmla="*/ 36 h 54"/>
                  <a:gd name="T82" fmla="*/ 46 w 81"/>
                  <a:gd name="T83" fmla="*/ 49 h 54"/>
                  <a:gd name="T84" fmla="*/ 49 w 81"/>
                  <a:gd name="T85" fmla="*/ 53 h 54"/>
                  <a:gd name="T86" fmla="*/ 52 w 81"/>
                  <a:gd name="T87" fmla="*/ 52 h 54"/>
                  <a:gd name="T88" fmla="*/ 55 w 81"/>
                  <a:gd name="T89" fmla="*/ 51 h 54"/>
                  <a:gd name="T90" fmla="*/ 69 w 81"/>
                  <a:gd name="T91" fmla="*/ 43 h 54"/>
                  <a:gd name="T92" fmla="*/ 69 w 81"/>
                  <a:gd name="T93" fmla="*/ 43 h 54"/>
                  <a:gd name="T94" fmla="*/ 71 w 81"/>
                  <a:gd name="T95" fmla="*/ 46 h 54"/>
                  <a:gd name="T96" fmla="*/ 73 w 81"/>
                  <a:gd name="T97" fmla="*/ 46 h 54"/>
                  <a:gd name="T98" fmla="*/ 73 w 81"/>
                  <a:gd name="T99" fmla="*/ 46 h 54"/>
                  <a:gd name="T100" fmla="*/ 76 w 81"/>
                  <a:gd name="T101" fmla="*/ 46 h 54"/>
                  <a:gd name="T102" fmla="*/ 77 w 81"/>
                  <a:gd name="T103" fmla="*/ 47 h 54"/>
                  <a:gd name="T104" fmla="*/ 79 w 81"/>
                  <a:gd name="T105" fmla="*/ 47 h 54"/>
                  <a:gd name="T106" fmla="*/ 81 w 81"/>
                  <a:gd name="T107" fmla="*/ 48 h 54"/>
                  <a:gd name="T108" fmla="*/ 70 w 81"/>
                  <a:gd name="T109" fmla="*/ 29 h 54"/>
                  <a:gd name="T110" fmla="*/ 68 w 81"/>
                  <a:gd name="T111" fmla="*/ 24 h 54"/>
                  <a:gd name="T112" fmla="*/ 66 w 81"/>
                  <a:gd name="T1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54"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2" y="21"/>
                      <a:pt x="62" y="21"/>
                      <a:pt x="61" y="21"/>
                    </a:cubicBezTo>
                    <a:cubicBezTo>
                      <a:pt x="61" y="21"/>
                      <a:pt x="60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7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1" y="20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8" y="21"/>
                      <a:pt x="45" y="21"/>
                      <a:pt x="43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39" y="19"/>
                      <a:pt x="36" y="19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3" y="18"/>
                      <a:pt x="32" y="18"/>
                      <a:pt x="31" y="17"/>
                    </a:cubicBezTo>
                    <a:cubicBezTo>
                      <a:pt x="30" y="17"/>
                      <a:pt x="30" y="17"/>
                      <a:pt x="29" y="17"/>
                    </a:cubicBezTo>
                    <a:cubicBezTo>
                      <a:pt x="28" y="17"/>
                      <a:pt x="26" y="18"/>
                      <a:pt x="24" y="18"/>
                    </a:cubicBezTo>
                    <a:cubicBezTo>
                      <a:pt x="23" y="18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6" y="16"/>
                      <a:pt x="16" y="15"/>
                    </a:cubicBezTo>
                    <a:cubicBezTo>
                      <a:pt x="16" y="14"/>
                      <a:pt x="17" y="13"/>
                      <a:pt x="18" y="11"/>
                    </a:cubicBezTo>
                    <a:cubicBezTo>
                      <a:pt x="20" y="9"/>
                      <a:pt x="23" y="7"/>
                      <a:pt x="25" y="6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7" y="6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1"/>
                      <a:pt x="29" y="1"/>
                      <a:pt x="27" y="3"/>
                    </a:cubicBezTo>
                    <a:cubicBezTo>
                      <a:pt x="26" y="4"/>
                      <a:pt x="24" y="4"/>
                      <a:pt x="23" y="4"/>
                    </a:cubicBezTo>
                    <a:cubicBezTo>
                      <a:pt x="23" y="4"/>
                      <a:pt x="22" y="4"/>
                      <a:pt x="21" y="4"/>
                    </a:cubicBezTo>
                    <a:cubicBezTo>
                      <a:pt x="20" y="3"/>
                      <a:pt x="19" y="4"/>
                      <a:pt x="19" y="4"/>
                    </a:cubicBezTo>
                    <a:cubicBezTo>
                      <a:pt x="19" y="6"/>
                      <a:pt x="17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6"/>
                      <a:pt x="9" y="17"/>
                    </a:cubicBezTo>
                    <a:cubicBezTo>
                      <a:pt x="8" y="18"/>
                      <a:pt x="6" y="18"/>
                      <a:pt x="5" y="18"/>
                    </a:cubicBezTo>
                    <a:cubicBezTo>
                      <a:pt x="3" y="18"/>
                      <a:pt x="0" y="19"/>
                      <a:pt x="0" y="20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4" y="23"/>
                      <a:pt x="7" y="25"/>
                      <a:pt x="7" y="28"/>
                    </a:cubicBezTo>
                    <a:cubicBezTo>
                      <a:pt x="7" y="29"/>
                      <a:pt x="7" y="31"/>
                      <a:pt x="8" y="32"/>
                    </a:cubicBezTo>
                    <a:cubicBezTo>
                      <a:pt x="9" y="34"/>
                      <a:pt x="10" y="37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5" y="41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7"/>
                      <a:pt x="3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6" y="48"/>
                      <a:pt x="8" y="47"/>
                      <a:pt x="9" y="47"/>
                    </a:cubicBezTo>
                    <a:cubicBezTo>
                      <a:pt x="10" y="47"/>
                      <a:pt x="11" y="47"/>
                      <a:pt x="12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4"/>
                      <a:pt x="20" y="43"/>
                      <a:pt x="23" y="42"/>
                    </a:cubicBezTo>
                    <a:cubicBezTo>
                      <a:pt x="24" y="42"/>
                      <a:pt x="26" y="42"/>
                      <a:pt x="27" y="41"/>
                    </a:cubicBezTo>
                    <a:cubicBezTo>
                      <a:pt x="27" y="37"/>
                      <a:pt x="34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3" y="30"/>
                      <a:pt x="43" y="34"/>
                      <a:pt x="43" y="36"/>
                    </a:cubicBezTo>
                    <a:cubicBezTo>
                      <a:pt x="43" y="38"/>
                      <a:pt x="43" y="39"/>
                      <a:pt x="44" y="40"/>
                    </a:cubicBezTo>
                    <a:cubicBezTo>
                      <a:pt x="49" y="41"/>
                      <a:pt x="47" y="46"/>
                      <a:pt x="46" y="49"/>
                    </a:cubicBezTo>
                    <a:cubicBezTo>
                      <a:pt x="46" y="51"/>
                      <a:pt x="45" y="53"/>
                      <a:pt x="46" y="53"/>
                    </a:cubicBezTo>
                    <a:cubicBezTo>
                      <a:pt x="46" y="54"/>
                      <a:pt x="47" y="54"/>
                      <a:pt x="49" y="53"/>
                    </a:cubicBezTo>
                    <a:cubicBezTo>
                      <a:pt x="49" y="53"/>
                      <a:pt x="49" y="53"/>
                      <a:pt x="50" y="53"/>
                    </a:cubicBezTo>
                    <a:cubicBezTo>
                      <a:pt x="50" y="53"/>
                      <a:pt x="51" y="52"/>
                      <a:pt x="52" y="52"/>
                    </a:cubicBezTo>
                    <a:cubicBezTo>
                      <a:pt x="53" y="52"/>
                      <a:pt x="54" y="51"/>
                      <a:pt x="54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1" y="45"/>
                      <a:pt x="66" y="42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0" y="44"/>
                      <a:pt x="71" y="45"/>
                      <a:pt x="71" y="45"/>
                    </a:cubicBezTo>
                    <a:cubicBezTo>
                      <a:pt x="71" y="45"/>
                      <a:pt x="71" y="46"/>
                      <a:pt x="71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4" y="46"/>
                      <a:pt x="75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5"/>
                      <a:pt x="80" y="38"/>
                      <a:pt x="79" y="35"/>
                    </a:cubicBezTo>
                    <a:cubicBezTo>
                      <a:pt x="79" y="34"/>
                      <a:pt x="75" y="31"/>
                      <a:pt x="70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6" y="20"/>
                    </a:cubicBezTo>
                    <a:cubicBezTo>
                      <a:pt x="66" y="20"/>
                      <a:pt x="66" y="20"/>
                      <a:pt x="65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2" name="Freeform 1180"/>
              <p:cNvSpPr>
                <a:spLocks/>
              </p:cNvSpPr>
              <p:nvPr/>
            </p:nvSpPr>
            <p:spPr bwMode="auto">
              <a:xfrm>
                <a:off x="3178" y="2419"/>
                <a:ext cx="29" cy="27"/>
              </a:xfrm>
              <a:custGeom>
                <a:avLst/>
                <a:gdLst>
                  <a:gd name="T0" fmla="*/ 31 w 31"/>
                  <a:gd name="T1" fmla="*/ 27 h 28"/>
                  <a:gd name="T2" fmla="*/ 31 w 31"/>
                  <a:gd name="T3" fmla="*/ 27 h 28"/>
                  <a:gd name="T4" fmla="*/ 31 w 31"/>
                  <a:gd name="T5" fmla="*/ 27 h 28"/>
                  <a:gd name="T6" fmla="*/ 31 w 31"/>
                  <a:gd name="T7" fmla="*/ 25 h 28"/>
                  <a:gd name="T8" fmla="*/ 30 w 31"/>
                  <a:gd name="T9" fmla="*/ 25 h 28"/>
                  <a:gd name="T10" fmla="*/ 30 w 31"/>
                  <a:gd name="T11" fmla="*/ 24 h 28"/>
                  <a:gd name="T12" fmla="*/ 30 w 31"/>
                  <a:gd name="T13" fmla="*/ 24 h 28"/>
                  <a:gd name="T14" fmla="*/ 30 w 31"/>
                  <a:gd name="T15" fmla="*/ 23 h 28"/>
                  <a:gd name="T16" fmla="*/ 28 w 31"/>
                  <a:gd name="T17" fmla="*/ 21 h 28"/>
                  <a:gd name="T18" fmla="*/ 23 w 31"/>
                  <a:gd name="T19" fmla="*/ 15 h 28"/>
                  <a:gd name="T20" fmla="*/ 21 w 31"/>
                  <a:gd name="T21" fmla="*/ 11 h 28"/>
                  <a:gd name="T22" fmla="*/ 19 w 31"/>
                  <a:gd name="T23" fmla="*/ 5 h 28"/>
                  <a:gd name="T24" fmla="*/ 17 w 31"/>
                  <a:gd name="T25" fmla="*/ 2 h 28"/>
                  <a:gd name="T26" fmla="*/ 17 w 31"/>
                  <a:gd name="T27" fmla="*/ 1 h 28"/>
                  <a:gd name="T28" fmla="*/ 16 w 31"/>
                  <a:gd name="T29" fmla="*/ 1 h 28"/>
                  <a:gd name="T30" fmla="*/ 15 w 31"/>
                  <a:gd name="T31" fmla="*/ 0 h 28"/>
                  <a:gd name="T32" fmla="*/ 13 w 31"/>
                  <a:gd name="T33" fmla="*/ 0 h 28"/>
                  <a:gd name="T34" fmla="*/ 12 w 31"/>
                  <a:gd name="T35" fmla="*/ 0 h 28"/>
                  <a:gd name="T36" fmla="*/ 11 w 31"/>
                  <a:gd name="T37" fmla="*/ 0 h 28"/>
                  <a:gd name="T38" fmla="*/ 10 w 31"/>
                  <a:gd name="T39" fmla="*/ 0 h 28"/>
                  <a:gd name="T40" fmla="*/ 8 w 31"/>
                  <a:gd name="T41" fmla="*/ 0 h 28"/>
                  <a:gd name="T42" fmla="*/ 2 w 31"/>
                  <a:gd name="T43" fmla="*/ 1 h 28"/>
                  <a:gd name="T44" fmla="*/ 0 w 31"/>
                  <a:gd name="T45" fmla="*/ 2 h 28"/>
                  <a:gd name="T46" fmla="*/ 0 w 31"/>
                  <a:gd name="T47" fmla="*/ 2 h 28"/>
                  <a:gd name="T48" fmla="*/ 0 w 31"/>
                  <a:gd name="T49" fmla="*/ 4 h 28"/>
                  <a:gd name="T50" fmla="*/ 1 w 31"/>
                  <a:gd name="T51" fmla="*/ 8 h 28"/>
                  <a:gd name="T52" fmla="*/ 1 w 31"/>
                  <a:gd name="T53" fmla="*/ 9 h 28"/>
                  <a:gd name="T54" fmla="*/ 3 w 31"/>
                  <a:gd name="T55" fmla="*/ 10 h 28"/>
                  <a:gd name="T56" fmla="*/ 5 w 31"/>
                  <a:gd name="T57" fmla="*/ 10 h 28"/>
                  <a:gd name="T58" fmla="*/ 6 w 31"/>
                  <a:gd name="T59" fmla="*/ 10 h 28"/>
                  <a:gd name="T60" fmla="*/ 9 w 31"/>
                  <a:gd name="T61" fmla="*/ 11 h 28"/>
                  <a:gd name="T62" fmla="*/ 9 w 31"/>
                  <a:gd name="T63" fmla="*/ 12 h 28"/>
                  <a:gd name="T64" fmla="*/ 9 w 31"/>
                  <a:gd name="T65" fmla="*/ 12 h 28"/>
                  <a:gd name="T66" fmla="*/ 10 w 31"/>
                  <a:gd name="T67" fmla="*/ 12 h 28"/>
                  <a:gd name="T68" fmla="*/ 10 w 31"/>
                  <a:gd name="T69" fmla="*/ 13 h 28"/>
                  <a:gd name="T70" fmla="*/ 10 w 31"/>
                  <a:gd name="T71" fmla="*/ 13 h 28"/>
                  <a:gd name="T72" fmla="*/ 11 w 31"/>
                  <a:gd name="T73" fmla="*/ 14 h 28"/>
                  <a:gd name="T74" fmla="*/ 11 w 31"/>
                  <a:gd name="T75" fmla="*/ 15 h 28"/>
                  <a:gd name="T76" fmla="*/ 11 w 31"/>
                  <a:gd name="T77" fmla="*/ 15 h 28"/>
                  <a:gd name="T78" fmla="*/ 11 w 31"/>
                  <a:gd name="T79" fmla="*/ 15 h 28"/>
                  <a:gd name="T80" fmla="*/ 11 w 31"/>
                  <a:gd name="T81" fmla="*/ 15 h 28"/>
                  <a:gd name="T82" fmla="*/ 13 w 31"/>
                  <a:gd name="T83" fmla="*/ 15 h 28"/>
                  <a:gd name="T84" fmla="*/ 13 w 31"/>
                  <a:gd name="T85" fmla="*/ 16 h 28"/>
                  <a:gd name="T86" fmla="*/ 14 w 31"/>
                  <a:gd name="T87" fmla="*/ 16 h 28"/>
                  <a:gd name="T88" fmla="*/ 14 w 31"/>
                  <a:gd name="T89" fmla="*/ 16 h 28"/>
                  <a:gd name="T90" fmla="*/ 14 w 31"/>
                  <a:gd name="T91" fmla="*/ 17 h 28"/>
                  <a:gd name="T92" fmla="*/ 15 w 31"/>
                  <a:gd name="T93" fmla="*/ 17 h 28"/>
                  <a:gd name="T94" fmla="*/ 15 w 31"/>
                  <a:gd name="T95" fmla="*/ 18 h 28"/>
                  <a:gd name="T96" fmla="*/ 15 w 31"/>
                  <a:gd name="T97" fmla="*/ 18 h 28"/>
                  <a:gd name="T98" fmla="*/ 17 w 31"/>
                  <a:gd name="T99" fmla="*/ 18 h 28"/>
                  <a:gd name="T100" fmla="*/ 17 w 31"/>
                  <a:gd name="T101" fmla="*/ 19 h 28"/>
                  <a:gd name="T102" fmla="*/ 19 w 31"/>
                  <a:gd name="T103" fmla="*/ 20 h 28"/>
                  <a:gd name="T104" fmla="*/ 20 w 31"/>
                  <a:gd name="T105" fmla="*/ 20 h 28"/>
                  <a:gd name="T106" fmla="*/ 21 w 31"/>
                  <a:gd name="T107" fmla="*/ 20 h 28"/>
                  <a:gd name="T108" fmla="*/ 26 w 31"/>
                  <a:gd name="T109" fmla="*/ 23 h 28"/>
                  <a:gd name="T110" fmla="*/ 28 w 31"/>
                  <a:gd name="T111" fmla="*/ 25 h 28"/>
                  <a:gd name="T112" fmla="*/ 28 w 31"/>
                  <a:gd name="T113" fmla="*/ 25 h 28"/>
                  <a:gd name="T114" fmla="*/ 29 w 31"/>
                  <a:gd name="T115" fmla="*/ 26 h 28"/>
                  <a:gd name="T116" fmla="*/ 29 w 31"/>
                  <a:gd name="T117" fmla="*/ 27 h 28"/>
                  <a:gd name="T118" fmla="*/ 29 w 31"/>
                  <a:gd name="T119" fmla="*/ 28 h 28"/>
                  <a:gd name="T120" fmla="*/ 31 w 31"/>
                  <a:gd name="T1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5"/>
                    </a:cubicBezTo>
                    <a:cubicBezTo>
                      <a:pt x="31" y="25"/>
                      <a:pt x="30" y="25"/>
                      <a:pt x="30" y="25"/>
                    </a:cubicBez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29" y="21"/>
                      <a:pt x="28" y="21"/>
                    </a:cubicBezTo>
                    <a:cubicBezTo>
                      <a:pt x="26" y="19"/>
                      <a:pt x="23" y="17"/>
                      <a:pt x="23" y="15"/>
                    </a:cubicBezTo>
                    <a:cubicBezTo>
                      <a:pt x="23" y="14"/>
                      <a:pt x="22" y="12"/>
                      <a:pt x="21" y="11"/>
                    </a:cubicBezTo>
                    <a:cubicBezTo>
                      <a:pt x="20" y="9"/>
                      <a:pt x="19" y="7"/>
                      <a:pt x="19" y="5"/>
                    </a:cubicBezTo>
                    <a:cubicBezTo>
                      <a:pt x="19" y="5"/>
                      <a:pt x="18" y="3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4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1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9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1"/>
                      <a:pt x="26" y="23"/>
                    </a:cubicBezTo>
                    <a:cubicBezTo>
                      <a:pt x="27" y="23"/>
                      <a:pt x="27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27"/>
                      <a:pt x="29" y="27"/>
                      <a:pt x="29" y="28"/>
                    </a:cubicBezTo>
                    <a:cubicBezTo>
                      <a:pt x="30" y="28"/>
                      <a:pt x="31" y="28"/>
                      <a:pt x="31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3" name="Freeform 1181"/>
              <p:cNvSpPr>
                <a:spLocks/>
              </p:cNvSpPr>
              <p:nvPr/>
            </p:nvSpPr>
            <p:spPr bwMode="auto">
              <a:xfrm>
                <a:off x="3197" y="2412"/>
                <a:ext cx="46" cy="38"/>
              </a:xfrm>
              <a:custGeom>
                <a:avLst/>
                <a:gdLst>
                  <a:gd name="T0" fmla="*/ 13 w 48"/>
                  <a:gd name="T1" fmla="*/ 0 h 40"/>
                  <a:gd name="T2" fmla="*/ 12 w 48"/>
                  <a:gd name="T3" fmla="*/ 1 h 40"/>
                  <a:gd name="T4" fmla="*/ 13 w 48"/>
                  <a:gd name="T5" fmla="*/ 2 h 40"/>
                  <a:gd name="T6" fmla="*/ 16 w 48"/>
                  <a:gd name="T7" fmla="*/ 6 h 40"/>
                  <a:gd name="T8" fmla="*/ 15 w 48"/>
                  <a:gd name="T9" fmla="*/ 8 h 40"/>
                  <a:gd name="T10" fmla="*/ 10 w 48"/>
                  <a:gd name="T11" fmla="*/ 10 h 40"/>
                  <a:gd name="T12" fmla="*/ 4 w 48"/>
                  <a:gd name="T13" fmla="*/ 7 h 40"/>
                  <a:gd name="T14" fmla="*/ 3 w 48"/>
                  <a:gd name="T15" fmla="*/ 7 h 40"/>
                  <a:gd name="T16" fmla="*/ 3 w 48"/>
                  <a:gd name="T17" fmla="*/ 6 h 40"/>
                  <a:gd name="T18" fmla="*/ 2 w 48"/>
                  <a:gd name="T19" fmla="*/ 6 h 40"/>
                  <a:gd name="T20" fmla="*/ 1 w 48"/>
                  <a:gd name="T21" fmla="*/ 6 h 40"/>
                  <a:gd name="T22" fmla="*/ 1 w 48"/>
                  <a:gd name="T23" fmla="*/ 5 h 40"/>
                  <a:gd name="T24" fmla="*/ 0 w 48"/>
                  <a:gd name="T25" fmla="*/ 5 h 40"/>
                  <a:gd name="T26" fmla="*/ 0 w 48"/>
                  <a:gd name="T27" fmla="*/ 5 h 40"/>
                  <a:gd name="T28" fmla="*/ 0 w 48"/>
                  <a:gd name="T29" fmla="*/ 5 h 40"/>
                  <a:gd name="T30" fmla="*/ 1 w 48"/>
                  <a:gd name="T31" fmla="*/ 7 h 40"/>
                  <a:gd name="T32" fmla="*/ 3 w 48"/>
                  <a:gd name="T33" fmla="*/ 13 h 40"/>
                  <a:gd name="T34" fmla="*/ 4 w 48"/>
                  <a:gd name="T35" fmla="*/ 15 h 40"/>
                  <a:gd name="T36" fmla="*/ 5 w 48"/>
                  <a:gd name="T37" fmla="*/ 16 h 40"/>
                  <a:gd name="T38" fmla="*/ 7 w 48"/>
                  <a:gd name="T39" fmla="*/ 22 h 40"/>
                  <a:gd name="T40" fmla="*/ 10 w 48"/>
                  <a:gd name="T41" fmla="*/ 25 h 40"/>
                  <a:gd name="T42" fmla="*/ 14 w 48"/>
                  <a:gd name="T43" fmla="*/ 30 h 40"/>
                  <a:gd name="T44" fmla="*/ 14 w 48"/>
                  <a:gd name="T45" fmla="*/ 30 h 40"/>
                  <a:gd name="T46" fmla="*/ 14 w 48"/>
                  <a:gd name="T47" fmla="*/ 30 h 40"/>
                  <a:gd name="T48" fmla="*/ 14 w 48"/>
                  <a:gd name="T49" fmla="*/ 31 h 40"/>
                  <a:gd name="T50" fmla="*/ 14 w 48"/>
                  <a:gd name="T51" fmla="*/ 31 h 40"/>
                  <a:gd name="T52" fmla="*/ 15 w 48"/>
                  <a:gd name="T53" fmla="*/ 32 h 40"/>
                  <a:gd name="T54" fmla="*/ 15 w 48"/>
                  <a:gd name="T55" fmla="*/ 33 h 40"/>
                  <a:gd name="T56" fmla="*/ 15 w 48"/>
                  <a:gd name="T57" fmla="*/ 33 h 40"/>
                  <a:gd name="T58" fmla="*/ 22 w 48"/>
                  <a:gd name="T59" fmla="*/ 29 h 40"/>
                  <a:gd name="T60" fmla="*/ 27 w 48"/>
                  <a:gd name="T61" fmla="*/ 25 h 40"/>
                  <a:gd name="T62" fmla="*/ 32 w 48"/>
                  <a:gd name="T63" fmla="*/ 27 h 40"/>
                  <a:gd name="T64" fmla="*/ 32 w 48"/>
                  <a:gd name="T65" fmla="*/ 38 h 40"/>
                  <a:gd name="T66" fmla="*/ 33 w 48"/>
                  <a:gd name="T67" fmla="*/ 38 h 40"/>
                  <a:gd name="T68" fmla="*/ 33 w 48"/>
                  <a:gd name="T69" fmla="*/ 38 h 40"/>
                  <a:gd name="T70" fmla="*/ 34 w 48"/>
                  <a:gd name="T71" fmla="*/ 39 h 40"/>
                  <a:gd name="T72" fmla="*/ 35 w 48"/>
                  <a:gd name="T73" fmla="*/ 39 h 40"/>
                  <a:gd name="T74" fmla="*/ 36 w 48"/>
                  <a:gd name="T75" fmla="*/ 40 h 40"/>
                  <a:gd name="T76" fmla="*/ 39 w 48"/>
                  <a:gd name="T77" fmla="*/ 35 h 40"/>
                  <a:gd name="T78" fmla="*/ 45 w 48"/>
                  <a:gd name="T79" fmla="*/ 14 h 40"/>
                  <a:gd name="T80" fmla="*/ 37 w 48"/>
                  <a:gd name="T81" fmla="*/ 3 h 40"/>
                  <a:gd name="T82" fmla="*/ 36 w 48"/>
                  <a:gd name="T83" fmla="*/ 4 h 40"/>
                  <a:gd name="T84" fmla="*/ 36 w 48"/>
                  <a:gd name="T85" fmla="*/ 4 h 40"/>
                  <a:gd name="T86" fmla="*/ 34 w 48"/>
                  <a:gd name="T87" fmla="*/ 4 h 40"/>
                  <a:gd name="T88" fmla="*/ 34 w 48"/>
                  <a:gd name="T89" fmla="*/ 5 h 40"/>
                  <a:gd name="T90" fmla="*/ 33 w 48"/>
                  <a:gd name="T91" fmla="*/ 5 h 40"/>
                  <a:gd name="T92" fmla="*/ 31 w 48"/>
                  <a:gd name="T93" fmla="*/ 6 h 40"/>
                  <a:gd name="T94" fmla="*/ 28 w 48"/>
                  <a:gd name="T95" fmla="*/ 8 h 40"/>
                  <a:gd name="T96" fmla="*/ 26 w 48"/>
                  <a:gd name="T97" fmla="*/ 7 h 40"/>
                  <a:gd name="T98" fmla="*/ 25 w 48"/>
                  <a:gd name="T99" fmla="*/ 7 h 40"/>
                  <a:gd name="T100" fmla="*/ 24 w 48"/>
                  <a:gd name="T101" fmla="*/ 7 h 40"/>
                  <a:gd name="T102" fmla="*/ 24 w 48"/>
                  <a:gd name="T103" fmla="*/ 7 h 40"/>
                  <a:gd name="T104" fmla="*/ 20 w 48"/>
                  <a:gd name="T105" fmla="*/ 4 h 40"/>
                  <a:gd name="T106" fmla="*/ 16 w 48"/>
                  <a:gd name="T107" fmla="*/ 1 h 40"/>
                  <a:gd name="T108" fmla="*/ 14 w 48"/>
                  <a:gd name="T109" fmla="*/ 0 h 40"/>
                  <a:gd name="T110" fmla="*/ 13 w 48"/>
                  <a:gd name="T111" fmla="*/ 0 h 40"/>
                  <a:gd name="T112" fmla="*/ 13 w 48"/>
                  <a:gd name="T113" fmla="*/ 0 h 40"/>
                  <a:gd name="T114" fmla="*/ 13 w 48"/>
                  <a:gd name="T1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" h="40">
                    <a:moveTo>
                      <a:pt x="13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5" y="3"/>
                      <a:pt x="16" y="4"/>
                      <a:pt x="16" y="6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4" y="9"/>
                      <a:pt x="12" y="10"/>
                      <a:pt x="10" y="10"/>
                    </a:cubicBezTo>
                    <a:cubicBezTo>
                      <a:pt x="8" y="10"/>
                      <a:pt x="5" y="9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9"/>
                      <a:pt x="4" y="11"/>
                      <a:pt x="3" y="13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6" y="17"/>
                      <a:pt x="7" y="19"/>
                      <a:pt x="7" y="22"/>
                    </a:cubicBezTo>
                    <a:cubicBezTo>
                      <a:pt x="7" y="22"/>
                      <a:pt x="9" y="24"/>
                      <a:pt x="10" y="25"/>
                    </a:cubicBezTo>
                    <a:cubicBezTo>
                      <a:pt x="12" y="26"/>
                      <a:pt x="14" y="28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8" y="32"/>
                      <a:pt x="20" y="30"/>
                      <a:pt x="22" y="29"/>
                    </a:cubicBezTo>
                    <a:cubicBezTo>
                      <a:pt x="24" y="27"/>
                      <a:pt x="25" y="26"/>
                      <a:pt x="27" y="25"/>
                    </a:cubicBezTo>
                    <a:cubicBezTo>
                      <a:pt x="29" y="24"/>
                      <a:pt x="31" y="25"/>
                      <a:pt x="32" y="27"/>
                    </a:cubicBezTo>
                    <a:cubicBezTo>
                      <a:pt x="34" y="29"/>
                      <a:pt x="33" y="35"/>
                      <a:pt x="32" y="38"/>
                    </a:cubicBezTo>
                    <a:cubicBezTo>
                      <a:pt x="32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5" y="39"/>
                    </a:cubicBezTo>
                    <a:cubicBezTo>
                      <a:pt x="35" y="40"/>
                      <a:pt x="36" y="40"/>
                      <a:pt x="36" y="40"/>
                    </a:cubicBezTo>
                    <a:cubicBezTo>
                      <a:pt x="37" y="38"/>
                      <a:pt x="37" y="37"/>
                      <a:pt x="39" y="35"/>
                    </a:cubicBezTo>
                    <a:cubicBezTo>
                      <a:pt x="44" y="29"/>
                      <a:pt x="48" y="19"/>
                      <a:pt x="45" y="14"/>
                    </a:cubicBezTo>
                    <a:cubicBezTo>
                      <a:pt x="44" y="12"/>
                      <a:pt x="40" y="7"/>
                      <a:pt x="37" y="3"/>
                    </a:cubicBezTo>
                    <a:cubicBezTo>
                      <a:pt x="37" y="3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7"/>
                      <a:pt x="30" y="8"/>
                      <a:pt x="28" y="8"/>
                    </a:cubicBezTo>
                    <a:cubicBezTo>
                      <a:pt x="27" y="8"/>
                      <a:pt x="26" y="8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2" y="6"/>
                      <a:pt x="20" y="4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4" name="Freeform 1182"/>
              <p:cNvSpPr>
                <a:spLocks/>
              </p:cNvSpPr>
              <p:nvPr/>
            </p:nvSpPr>
            <p:spPr bwMode="auto">
              <a:xfrm>
                <a:off x="3365" y="2457"/>
                <a:ext cx="121" cy="106"/>
              </a:xfrm>
              <a:custGeom>
                <a:avLst/>
                <a:gdLst>
                  <a:gd name="T0" fmla="*/ 125 w 126"/>
                  <a:gd name="T1" fmla="*/ 23 h 110"/>
                  <a:gd name="T2" fmla="*/ 122 w 126"/>
                  <a:gd name="T3" fmla="*/ 19 h 110"/>
                  <a:gd name="T4" fmla="*/ 124 w 126"/>
                  <a:gd name="T5" fmla="*/ 14 h 110"/>
                  <a:gd name="T6" fmla="*/ 120 w 126"/>
                  <a:gd name="T7" fmla="*/ 2 h 110"/>
                  <a:gd name="T8" fmla="*/ 112 w 126"/>
                  <a:gd name="T9" fmla="*/ 8 h 110"/>
                  <a:gd name="T10" fmla="*/ 101 w 126"/>
                  <a:gd name="T11" fmla="*/ 13 h 110"/>
                  <a:gd name="T12" fmla="*/ 93 w 126"/>
                  <a:gd name="T13" fmla="*/ 17 h 110"/>
                  <a:gd name="T14" fmla="*/ 86 w 126"/>
                  <a:gd name="T15" fmla="*/ 19 h 110"/>
                  <a:gd name="T16" fmla="*/ 85 w 126"/>
                  <a:gd name="T17" fmla="*/ 19 h 110"/>
                  <a:gd name="T18" fmla="*/ 85 w 126"/>
                  <a:gd name="T19" fmla="*/ 19 h 110"/>
                  <a:gd name="T20" fmla="*/ 80 w 126"/>
                  <a:gd name="T21" fmla="*/ 17 h 110"/>
                  <a:gd name="T22" fmla="*/ 80 w 126"/>
                  <a:gd name="T23" fmla="*/ 16 h 110"/>
                  <a:gd name="T24" fmla="*/ 79 w 126"/>
                  <a:gd name="T25" fmla="*/ 16 h 110"/>
                  <a:gd name="T26" fmla="*/ 78 w 126"/>
                  <a:gd name="T27" fmla="*/ 16 h 110"/>
                  <a:gd name="T28" fmla="*/ 70 w 126"/>
                  <a:gd name="T29" fmla="*/ 12 h 110"/>
                  <a:gd name="T30" fmla="*/ 68 w 126"/>
                  <a:gd name="T31" fmla="*/ 13 h 110"/>
                  <a:gd name="T32" fmla="*/ 66 w 126"/>
                  <a:gd name="T33" fmla="*/ 13 h 110"/>
                  <a:gd name="T34" fmla="*/ 65 w 126"/>
                  <a:gd name="T35" fmla="*/ 13 h 110"/>
                  <a:gd name="T36" fmla="*/ 63 w 126"/>
                  <a:gd name="T37" fmla="*/ 12 h 110"/>
                  <a:gd name="T38" fmla="*/ 62 w 126"/>
                  <a:gd name="T39" fmla="*/ 12 h 110"/>
                  <a:gd name="T40" fmla="*/ 59 w 126"/>
                  <a:gd name="T41" fmla="*/ 11 h 110"/>
                  <a:gd name="T42" fmla="*/ 51 w 126"/>
                  <a:gd name="T43" fmla="*/ 16 h 110"/>
                  <a:gd name="T44" fmla="*/ 48 w 126"/>
                  <a:gd name="T45" fmla="*/ 18 h 110"/>
                  <a:gd name="T46" fmla="*/ 46 w 126"/>
                  <a:gd name="T47" fmla="*/ 26 h 110"/>
                  <a:gd name="T48" fmla="*/ 30 w 126"/>
                  <a:gd name="T49" fmla="*/ 34 h 110"/>
                  <a:gd name="T50" fmla="*/ 21 w 126"/>
                  <a:gd name="T51" fmla="*/ 42 h 110"/>
                  <a:gd name="T52" fmla="*/ 13 w 126"/>
                  <a:gd name="T53" fmla="*/ 38 h 110"/>
                  <a:gd name="T54" fmla="*/ 10 w 126"/>
                  <a:gd name="T55" fmla="*/ 38 h 110"/>
                  <a:gd name="T56" fmla="*/ 9 w 126"/>
                  <a:gd name="T57" fmla="*/ 38 h 110"/>
                  <a:gd name="T58" fmla="*/ 8 w 126"/>
                  <a:gd name="T59" fmla="*/ 38 h 110"/>
                  <a:gd name="T60" fmla="*/ 8 w 126"/>
                  <a:gd name="T61" fmla="*/ 38 h 110"/>
                  <a:gd name="T62" fmla="*/ 8 w 126"/>
                  <a:gd name="T63" fmla="*/ 39 h 110"/>
                  <a:gd name="T64" fmla="*/ 7 w 126"/>
                  <a:gd name="T65" fmla="*/ 39 h 110"/>
                  <a:gd name="T66" fmla="*/ 7 w 126"/>
                  <a:gd name="T67" fmla="*/ 41 h 110"/>
                  <a:gd name="T68" fmla="*/ 3 w 126"/>
                  <a:gd name="T69" fmla="*/ 49 h 110"/>
                  <a:gd name="T70" fmla="*/ 2 w 126"/>
                  <a:gd name="T71" fmla="*/ 52 h 110"/>
                  <a:gd name="T72" fmla="*/ 1 w 126"/>
                  <a:gd name="T73" fmla="*/ 65 h 110"/>
                  <a:gd name="T74" fmla="*/ 3 w 126"/>
                  <a:gd name="T75" fmla="*/ 81 h 110"/>
                  <a:gd name="T76" fmla="*/ 5 w 126"/>
                  <a:gd name="T77" fmla="*/ 84 h 110"/>
                  <a:gd name="T78" fmla="*/ 13 w 126"/>
                  <a:gd name="T79" fmla="*/ 95 h 110"/>
                  <a:gd name="T80" fmla="*/ 2 w 126"/>
                  <a:gd name="T81" fmla="*/ 107 h 110"/>
                  <a:gd name="T82" fmla="*/ 6 w 126"/>
                  <a:gd name="T83" fmla="*/ 109 h 110"/>
                  <a:gd name="T84" fmla="*/ 10 w 126"/>
                  <a:gd name="T85" fmla="*/ 109 h 110"/>
                  <a:gd name="T86" fmla="*/ 15 w 126"/>
                  <a:gd name="T87" fmla="*/ 109 h 110"/>
                  <a:gd name="T88" fmla="*/ 20 w 126"/>
                  <a:gd name="T89" fmla="*/ 110 h 110"/>
                  <a:gd name="T90" fmla="*/ 60 w 126"/>
                  <a:gd name="T91" fmla="*/ 106 h 110"/>
                  <a:gd name="T92" fmla="*/ 64 w 126"/>
                  <a:gd name="T93" fmla="*/ 105 h 110"/>
                  <a:gd name="T94" fmla="*/ 63 w 126"/>
                  <a:gd name="T95" fmla="*/ 101 h 110"/>
                  <a:gd name="T96" fmla="*/ 62 w 126"/>
                  <a:gd name="T97" fmla="*/ 95 h 110"/>
                  <a:gd name="T98" fmla="*/ 75 w 126"/>
                  <a:gd name="T99" fmla="*/ 88 h 110"/>
                  <a:gd name="T100" fmla="*/ 79 w 126"/>
                  <a:gd name="T101" fmla="*/ 88 h 110"/>
                  <a:gd name="T102" fmla="*/ 95 w 126"/>
                  <a:gd name="T103" fmla="*/ 83 h 110"/>
                  <a:gd name="T104" fmla="*/ 96 w 126"/>
                  <a:gd name="T105" fmla="*/ 79 h 110"/>
                  <a:gd name="T106" fmla="*/ 102 w 126"/>
                  <a:gd name="T107" fmla="*/ 65 h 110"/>
                  <a:gd name="T108" fmla="*/ 106 w 126"/>
                  <a:gd name="T109" fmla="*/ 60 h 110"/>
                  <a:gd name="T110" fmla="*/ 107 w 126"/>
                  <a:gd name="T111" fmla="*/ 53 h 110"/>
                  <a:gd name="T112" fmla="*/ 116 w 126"/>
                  <a:gd name="T113" fmla="*/ 54 h 110"/>
                  <a:gd name="T114" fmla="*/ 117 w 126"/>
                  <a:gd name="T115" fmla="*/ 51 h 110"/>
                  <a:gd name="T116" fmla="*/ 121 w 126"/>
                  <a:gd name="T117" fmla="*/ 42 h 110"/>
                  <a:gd name="T118" fmla="*/ 123 w 126"/>
                  <a:gd name="T119" fmla="*/ 37 h 110"/>
                  <a:gd name="T120" fmla="*/ 120 w 126"/>
                  <a:gd name="T121" fmla="*/ 27 h 110"/>
                  <a:gd name="T122" fmla="*/ 125 w 126"/>
                  <a:gd name="T123" fmla="*/ 24 h 110"/>
                  <a:gd name="T124" fmla="*/ 125 w 126"/>
                  <a:gd name="T125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6" h="110">
                    <a:moveTo>
                      <a:pt x="125" y="23"/>
                    </a:moveTo>
                    <a:cubicBezTo>
                      <a:pt x="125" y="23"/>
                      <a:pt x="125" y="23"/>
                      <a:pt x="125" y="23"/>
                    </a:cubicBezTo>
                    <a:cubicBezTo>
                      <a:pt x="124" y="23"/>
                      <a:pt x="124" y="22"/>
                      <a:pt x="124" y="22"/>
                    </a:cubicBezTo>
                    <a:cubicBezTo>
                      <a:pt x="123" y="21"/>
                      <a:pt x="123" y="20"/>
                      <a:pt x="122" y="19"/>
                    </a:cubicBezTo>
                    <a:cubicBezTo>
                      <a:pt x="122" y="18"/>
                      <a:pt x="123" y="16"/>
                      <a:pt x="123" y="15"/>
                    </a:cubicBezTo>
                    <a:cubicBezTo>
                      <a:pt x="123" y="15"/>
                      <a:pt x="123" y="14"/>
                      <a:pt x="124" y="14"/>
                    </a:cubicBezTo>
                    <a:cubicBezTo>
                      <a:pt x="125" y="11"/>
                      <a:pt x="125" y="10"/>
                      <a:pt x="124" y="9"/>
                    </a:cubicBezTo>
                    <a:cubicBezTo>
                      <a:pt x="120" y="7"/>
                      <a:pt x="120" y="4"/>
                      <a:pt x="120" y="2"/>
                    </a:cubicBezTo>
                    <a:cubicBezTo>
                      <a:pt x="120" y="1"/>
                      <a:pt x="120" y="0"/>
                      <a:pt x="120" y="0"/>
                    </a:cubicBezTo>
                    <a:cubicBezTo>
                      <a:pt x="117" y="0"/>
                      <a:pt x="112" y="6"/>
                      <a:pt x="112" y="8"/>
                    </a:cubicBezTo>
                    <a:cubicBezTo>
                      <a:pt x="112" y="11"/>
                      <a:pt x="108" y="12"/>
                      <a:pt x="105" y="12"/>
                    </a:cubicBezTo>
                    <a:cubicBezTo>
                      <a:pt x="104" y="13"/>
                      <a:pt x="102" y="13"/>
                      <a:pt x="101" y="13"/>
                    </a:cubicBezTo>
                    <a:cubicBezTo>
                      <a:pt x="101" y="17"/>
                      <a:pt x="97" y="17"/>
                      <a:pt x="96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9"/>
                      <a:pt x="88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80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6" y="16"/>
                      <a:pt x="74" y="15"/>
                      <a:pt x="73" y="14"/>
                    </a:cubicBezTo>
                    <a:cubicBezTo>
                      <a:pt x="72" y="13"/>
                      <a:pt x="71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4" y="13"/>
                      <a:pt x="64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7" y="12"/>
                      <a:pt x="57" y="13"/>
                    </a:cubicBezTo>
                    <a:cubicBezTo>
                      <a:pt x="55" y="14"/>
                      <a:pt x="54" y="16"/>
                      <a:pt x="51" y="16"/>
                    </a:cubicBezTo>
                    <a:cubicBezTo>
                      <a:pt x="51" y="16"/>
                      <a:pt x="50" y="16"/>
                      <a:pt x="50" y="16"/>
                    </a:cubicBezTo>
                    <a:cubicBezTo>
                      <a:pt x="49" y="16"/>
                      <a:pt x="49" y="17"/>
                      <a:pt x="48" y="18"/>
                    </a:cubicBezTo>
                    <a:cubicBezTo>
                      <a:pt x="47" y="20"/>
                      <a:pt x="46" y="23"/>
                      <a:pt x="46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9"/>
                      <a:pt x="41" y="30"/>
                      <a:pt x="36" y="31"/>
                    </a:cubicBezTo>
                    <a:cubicBezTo>
                      <a:pt x="34" y="32"/>
                      <a:pt x="30" y="33"/>
                      <a:pt x="30" y="34"/>
                    </a:cubicBezTo>
                    <a:cubicBezTo>
                      <a:pt x="30" y="36"/>
                      <a:pt x="29" y="37"/>
                      <a:pt x="28" y="39"/>
                    </a:cubicBezTo>
                    <a:cubicBezTo>
                      <a:pt x="26" y="40"/>
                      <a:pt x="24" y="42"/>
                      <a:pt x="21" y="42"/>
                    </a:cubicBezTo>
                    <a:cubicBezTo>
                      <a:pt x="18" y="42"/>
                      <a:pt x="16" y="40"/>
                      <a:pt x="16" y="39"/>
                    </a:cubicBezTo>
                    <a:cubicBezTo>
                      <a:pt x="16" y="38"/>
                      <a:pt x="16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4"/>
                      <a:pt x="6" y="46"/>
                      <a:pt x="5" y="48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50"/>
                      <a:pt x="2" y="50"/>
                      <a:pt x="2" y="51"/>
                    </a:cubicBezTo>
                    <a:cubicBezTo>
                      <a:pt x="2" y="51"/>
                      <a:pt x="2" y="52"/>
                      <a:pt x="2" y="52"/>
                    </a:cubicBezTo>
                    <a:cubicBezTo>
                      <a:pt x="1" y="54"/>
                      <a:pt x="0" y="57"/>
                      <a:pt x="1" y="59"/>
                    </a:cubicBezTo>
                    <a:cubicBezTo>
                      <a:pt x="2" y="61"/>
                      <a:pt x="2" y="63"/>
                      <a:pt x="1" y="65"/>
                    </a:cubicBezTo>
                    <a:cubicBezTo>
                      <a:pt x="1" y="67"/>
                      <a:pt x="0" y="69"/>
                      <a:pt x="1" y="71"/>
                    </a:cubicBezTo>
                    <a:cubicBezTo>
                      <a:pt x="2" y="74"/>
                      <a:pt x="3" y="78"/>
                      <a:pt x="3" y="81"/>
                    </a:cubicBezTo>
                    <a:cubicBezTo>
                      <a:pt x="3" y="82"/>
                      <a:pt x="3" y="83"/>
                      <a:pt x="3" y="84"/>
                    </a:cubicBezTo>
                    <a:cubicBezTo>
                      <a:pt x="3" y="84"/>
                      <a:pt x="4" y="84"/>
                      <a:pt x="5" y="84"/>
                    </a:cubicBezTo>
                    <a:cubicBezTo>
                      <a:pt x="8" y="85"/>
                      <a:pt x="12" y="86"/>
                      <a:pt x="14" y="90"/>
                    </a:cubicBezTo>
                    <a:cubicBezTo>
                      <a:pt x="15" y="92"/>
                      <a:pt x="14" y="93"/>
                      <a:pt x="13" y="95"/>
                    </a:cubicBezTo>
                    <a:cubicBezTo>
                      <a:pt x="12" y="98"/>
                      <a:pt x="9" y="101"/>
                      <a:pt x="6" y="103"/>
                    </a:cubicBezTo>
                    <a:cubicBezTo>
                      <a:pt x="5" y="105"/>
                      <a:pt x="3" y="106"/>
                      <a:pt x="2" y="107"/>
                    </a:cubicBezTo>
                    <a:cubicBezTo>
                      <a:pt x="2" y="107"/>
                      <a:pt x="3" y="107"/>
                      <a:pt x="4" y="108"/>
                    </a:cubicBezTo>
                    <a:cubicBezTo>
                      <a:pt x="4" y="108"/>
                      <a:pt x="5" y="108"/>
                      <a:pt x="6" y="109"/>
                    </a:cubicBezTo>
                    <a:cubicBezTo>
                      <a:pt x="6" y="109"/>
                      <a:pt x="7" y="109"/>
                      <a:pt x="8" y="109"/>
                    </a:cubicBezTo>
                    <a:cubicBezTo>
                      <a:pt x="8" y="109"/>
                      <a:pt x="9" y="109"/>
                      <a:pt x="10" y="109"/>
                    </a:cubicBezTo>
                    <a:cubicBezTo>
                      <a:pt x="11" y="109"/>
                      <a:pt x="11" y="109"/>
                      <a:pt x="12" y="109"/>
                    </a:cubicBezTo>
                    <a:cubicBezTo>
                      <a:pt x="13" y="109"/>
                      <a:pt x="14" y="109"/>
                      <a:pt x="15" y="109"/>
                    </a:cubicBezTo>
                    <a:cubicBezTo>
                      <a:pt x="15" y="110"/>
                      <a:pt x="16" y="110"/>
                      <a:pt x="16" y="110"/>
                    </a:cubicBezTo>
                    <a:cubicBezTo>
                      <a:pt x="18" y="110"/>
                      <a:pt x="19" y="110"/>
                      <a:pt x="20" y="110"/>
                    </a:cubicBezTo>
                    <a:cubicBezTo>
                      <a:pt x="21" y="110"/>
                      <a:pt x="22" y="110"/>
                      <a:pt x="23" y="110"/>
                    </a:cubicBezTo>
                    <a:cubicBezTo>
                      <a:pt x="32" y="110"/>
                      <a:pt x="52" y="108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3" y="104"/>
                    </a:cubicBezTo>
                    <a:cubicBezTo>
                      <a:pt x="63" y="103"/>
                      <a:pt x="63" y="102"/>
                      <a:pt x="63" y="101"/>
                    </a:cubicBezTo>
                    <a:cubicBezTo>
                      <a:pt x="63" y="98"/>
                      <a:pt x="62" y="97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2"/>
                      <a:pt x="69" y="88"/>
                      <a:pt x="74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6" y="88"/>
                      <a:pt x="77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4"/>
                      <a:pt x="87" y="81"/>
                      <a:pt x="91" y="81"/>
                    </a:cubicBezTo>
                    <a:cubicBezTo>
                      <a:pt x="94" y="81"/>
                      <a:pt x="95" y="82"/>
                      <a:pt x="95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3"/>
                      <a:pt x="96" y="82"/>
                      <a:pt x="96" y="79"/>
                    </a:cubicBezTo>
                    <a:cubicBezTo>
                      <a:pt x="96" y="78"/>
                      <a:pt x="96" y="77"/>
                      <a:pt x="97" y="76"/>
                    </a:cubicBezTo>
                    <a:cubicBezTo>
                      <a:pt x="97" y="71"/>
                      <a:pt x="97" y="65"/>
                      <a:pt x="102" y="65"/>
                    </a:cubicBezTo>
                    <a:cubicBezTo>
                      <a:pt x="105" y="65"/>
                      <a:pt x="108" y="63"/>
                      <a:pt x="108" y="62"/>
                    </a:cubicBezTo>
                    <a:cubicBezTo>
                      <a:pt x="108" y="62"/>
                      <a:pt x="107" y="61"/>
                      <a:pt x="106" y="60"/>
                    </a:cubicBezTo>
                    <a:cubicBezTo>
                      <a:pt x="105" y="58"/>
                      <a:pt x="103" y="56"/>
                      <a:pt x="105" y="53"/>
                    </a:cubicBezTo>
                    <a:cubicBezTo>
                      <a:pt x="105" y="53"/>
                      <a:pt x="107" y="53"/>
                      <a:pt x="107" y="53"/>
                    </a:cubicBezTo>
                    <a:cubicBezTo>
                      <a:pt x="108" y="53"/>
                      <a:pt x="110" y="53"/>
                      <a:pt x="111" y="53"/>
                    </a:cubicBezTo>
                    <a:cubicBezTo>
                      <a:pt x="113" y="54"/>
                      <a:pt x="115" y="54"/>
                      <a:pt x="116" y="54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2"/>
                      <a:pt x="117" y="51"/>
                    </a:cubicBezTo>
                    <a:cubicBezTo>
                      <a:pt x="117" y="49"/>
                      <a:pt x="117" y="47"/>
                      <a:pt x="118" y="45"/>
                    </a:cubicBezTo>
                    <a:cubicBezTo>
                      <a:pt x="119" y="44"/>
                      <a:pt x="120" y="43"/>
                      <a:pt x="121" y="42"/>
                    </a:cubicBezTo>
                    <a:cubicBezTo>
                      <a:pt x="122" y="41"/>
                      <a:pt x="123" y="39"/>
                      <a:pt x="123" y="38"/>
                    </a:cubicBezTo>
                    <a:cubicBezTo>
                      <a:pt x="123" y="38"/>
                      <a:pt x="123" y="37"/>
                      <a:pt x="123" y="37"/>
                    </a:cubicBezTo>
                    <a:cubicBezTo>
                      <a:pt x="123" y="35"/>
                      <a:pt x="123" y="34"/>
                      <a:pt x="122" y="33"/>
                    </a:cubicBezTo>
                    <a:cubicBezTo>
                      <a:pt x="120" y="31"/>
                      <a:pt x="119" y="29"/>
                      <a:pt x="120" y="27"/>
                    </a:cubicBezTo>
                    <a:cubicBezTo>
                      <a:pt x="121" y="25"/>
                      <a:pt x="122" y="24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5" y="23"/>
                      <a:pt x="125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5" name="Freeform 1183"/>
              <p:cNvSpPr>
                <a:spLocks/>
              </p:cNvSpPr>
              <p:nvPr/>
            </p:nvSpPr>
            <p:spPr bwMode="auto">
              <a:xfrm>
                <a:off x="3373" y="2475"/>
                <a:ext cx="171" cy="156"/>
              </a:xfrm>
              <a:custGeom>
                <a:avLst/>
                <a:gdLst>
                  <a:gd name="T0" fmla="*/ 177 w 179"/>
                  <a:gd name="T1" fmla="*/ 19 h 163"/>
                  <a:gd name="T2" fmla="*/ 174 w 179"/>
                  <a:gd name="T3" fmla="*/ 18 h 163"/>
                  <a:gd name="T4" fmla="*/ 160 w 179"/>
                  <a:gd name="T5" fmla="*/ 3 h 163"/>
                  <a:gd name="T6" fmla="*/ 153 w 179"/>
                  <a:gd name="T7" fmla="*/ 0 h 163"/>
                  <a:gd name="T8" fmla="*/ 152 w 179"/>
                  <a:gd name="T9" fmla="*/ 1 h 163"/>
                  <a:gd name="T10" fmla="*/ 152 w 179"/>
                  <a:gd name="T11" fmla="*/ 0 h 163"/>
                  <a:gd name="T12" fmla="*/ 149 w 179"/>
                  <a:gd name="T13" fmla="*/ 1 h 163"/>
                  <a:gd name="T14" fmla="*/ 145 w 179"/>
                  <a:gd name="T15" fmla="*/ 3 h 163"/>
                  <a:gd name="T16" fmla="*/ 139 w 179"/>
                  <a:gd name="T17" fmla="*/ 3 h 163"/>
                  <a:gd name="T18" fmla="*/ 119 w 179"/>
                  <a:gd name="T19" fmla="*/ 9 h 163"/>
                  <a:gd name="T20" fmla="*/ 116 w 179"/>
                  <a:gd name="T21" fmla="*/ 12 h 163"/>
                  <a:gd name="T22" fmla="*/ 116 w 179"/>
                  <a:gd name="T23" fmla="*/ 27 h 163"/>
                  <a:gd name="T24" fmla="*/ 113 w 179"/>
                  <a:gd name="T25" fmla="*/ 38 h 163"/>
                  <a:gd name="T26" fmla="*/ 101 w 179"/>
                  <a:gd name="T27" fmla="*/ 39 h 163"/>
                  <a:gd name="T28" fmla="*/ 103 w 179"/>
                  <a:gd name="T29" fmla="*/ 47 h 163"/>
                  <a:gd name="T30" fmla="*/ 92 w 179"/>
                  <a:gd name="T31" fmla="*/ 61 h 163"/>
                  <a:gd name="T32" fmla="*/ 75 w 179"/>
                  <a:gd name="T33" fmla="*/ 70 h 163"/>
                  <a:gd name="T34" fmla="*/ 65 w 179"/>
                  <a:gd name="T35" fmla="*/ 74 h 163"/>
                  <a:gd name="T36" fmla="*/ 59 w 179"/>
                  <a:gd name="T37" fmla="*/ 82 h 163"/>
                  <a:gd name="T38" fmla="*/ 12 w 179"/>
                  <a:gd name="T39" fmla="*/ 96 h 163"/>
                  <a:gd name="T40" fmla="*/ 1 w 179"/>
                  <a:gd name="T41" fmla="*/ 95 h 163"/>
                  <a:gd name="T42" fmla="*/ 2 w 179"/>
                  <a:gd name="T43" fmla="*/ 97 h 163"/>
                  <a:gd name="T44" fmla="*/ 9 w 179"/>
                  <a:gd name="T45" fmla="*/ 104 h 163"/>
                  <a:gd name="T46" fmla="*/ 18 w 179"/>
                  <a:gd name="T47" fmla="*/ 119 h 163"/>
                  <a:gd name="T48" fmla="*/ 20 w 179"/>
                  <a:gd name="T49" fmla="*/ 131 h 163"/>
                  <a:gd name="T50" fmla="*/ 4 w 179"/>
                  <a:gd name="T51" fmla="*/ 144 h 163"/>
                  <a:gd name="T52" fmla="*/ 22 w 179"/>
                  <a:gd name="T53" fmla="*/ 144 h 163"/>
                  <a:gd name="T54" fmla="*/ 49 w 179"/>
                  <a:gd name="T55" fmla="*/ 142 h 163"/>
                  <a:gd name="T56" fmla="*/ 64 w 179"/>
                  <a:gd name="T57" fmla="*/ 149 h 163"/>
                  <a:gd name="T58" fmla="*/ 69 w 179"/>
                  <a:gd name="T59" fmla="*/ 159 h 163"/>
                  <a:gd name="T60" fmla="*/ 78 w 179"/>
                  <a:gd name="T61" fmla="*/ 163 h 163"/>
                  <a:gd name="T62" fmla="*/ 90 w 179"/>
                  <a:gd name="T63" fmla="*/ 156 h 163"/>
                  <a:gd name="T64" fmla="*/ 99 w 179"/>
                  <a:gd name="T65" fmla="*/ 155 h 163"/>
                  <a:gd name="T66" fmla="*/ 103 w 179"/>
                  <a:gd name="T67" fmla="*/ 146 h 163"/>
                  <a:gd name="T68" fmla="*/ 91 w 179"/>
                  <a:gd name="T69" fmla="*/ 125 h 163"/>
                  <a:gd name="T70" fmla="*/ 102 w 179"/>
                  <a:gd name="T71" fmla="*/ 112 h 163"/>
                  <a:gd name="T72" fmla="*/ 111 w 179"/>
                  <a:gd name="T73" fmla="*/ 112 h 163"/>
                  <a:gd name="T74" fmla="*/ 116 w 179"/>
                  <a:gd name="T75" fmla="*/ 113 h 163"/>
                  <a:gd name="T76" fmla="*/ 129 w 179"/>
                  <a:gd name="T77" fmla="*/ 100 h 163"/>
                  <a:gd name="T78" fmla="*/ 135 w 179"/>
                  <a:gd name="T79" fmla="*/ 88 h 163"/>
                  <a:gd name="T80" fmla="*/ 149 w 179"/>
                  <a:gd name="T81" fmla="*/ 75 h 163"/>
                  <a:gd name="T82" fmla="*/ 154 w 179"/>
                  <a:gd name="T83" fmla="*/ 59 h 163"/>
                  <a:gd name="T84" fmla="*/ 151 w 179"/>
                  <a:gd name="T85" fmla="*/ 57 h 163"/>
                  <a:gd name="T86" fmla="*/ 143 w 179"/>
                  <a:gd name="T87" fmla="*/ 44 h 163"/>
                  <a:gd name="T88" fmla="*/ 149 w 179"/>
                  <a:gd name="T89" fmla="*/ 26 h 163"/>
                  <a:gd name="T90" fmla="*/ 165 w 179"/>
                  <a:gd name="T91" fmla="*/ 29 h 163"/>
                  <a:gd name="T92" fmla="*/ 179 w 179"/>
                  <a:gd name="T93" fmla="*/ 2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9" h="163">
                    <a:moveTo>
                      <a:pt x="179" y="20"/>
                    </a:moveTo>
                    <a:cubicBezTo>
                      <a:pt x="178" y="20"/>
                      <a:pt x="178" y="20"/>
                      <a:pt x="178" y="20"/>
                    </a:cubicBezTo>
                    <a:cubicBezTo>
                      <a:pt x="177" y="19"/>
                      <a:pt x="177" y="19"/>
                      <a:pt x="177" y="19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5" y="18"/>
                      <a:pt x="175" y="18"/>
                      <a:pt x="174" y="18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3" y="17"/>
                      <a:pt x="172" y="17"/>
                      <a:pt x="172" y="16"/>
                    </a:cubicBezTo>
                    <a:cubicBezTo>
                      <a:pt x="166" y="14"/>
                      <a:pt x="165" y="9"/>
                      <a:pt x="165" y="7"/>
                    </a:cubicBezTo>
                    <a:cubicBezTo>
                      <a:pt x="164" y="6"/>
                      <a:pt x="162" y="4"/>
                      <a:pt x="160" y="3"/>
                    </a:cubicBezTo>
                    <a:cubicBezTo>
                      <a:pt x="159" y="2"/>
                      <a:pt x="158" y="1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4" y="0"/>
                      <a:pt x="153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1" y="0"/>
                      <a:pt x="151" y="0"/>
                      <a:pt x="150" y="0"/>
                    </a:cubicBezTo>
                    <a:cubicBezTo>
                      <a:pt x="150" y="0"/>
                      <a:pt x="150" y="1"/>
                      <a:pt x="149" y="1"/>
                    </a:cubicBezTo>
                    <a:cubicBezTo>
                      <a:pt x="149" y="1"/>
                      <a:pt x="148" y="1"/>
                      <a:pt x="148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6" y="2"/>
                      <a:pt x="146" y="2"/>
                      <a:pt x="145" y="3"/>
                    </a:cubicBezTo>
                    <a:cubicBezTo>
                      <a:pt x="145" y="3"/>
                      <a:pt x="144" y="3"/>
                      <a:pt x="144" y="3"/>
                    </a:cubicBezTo>
                    <a:cubicBezTo>
                      <a:pt x="143" y="3"/>
                      <a:pt x="143" y="3"/>
                      <a:pt x="142" y="3"/>
                    </a:cubicBezTo>
                    <a:cubicBezTo>
                      <a:pt x="141" y="3"/>
                      <a:pt x="140" y="3"/>
                      <a:pt x="139" y="3"/>
                    </a:cubicBezTo>
                    <a:cubicBezTo>
                      <a:pt x="139" y="2"/>
                      <a:pt x="138" y="2"/>
                      <a:pt x="138" y="2"/>
                    </a:cubicBezTo>
                    <a:cubicBezTo>
                      <a:pt x="134" y="2"/>
                      <a:pt x="129" y="4"/>
                      <a:pt x="125" y="7"/>
                    </a:cubicBezTo>
                    <a:cubicBezTo>
                      <a:pt x="124" y="8"/>
                      <a:pt x="122" y="9"/>
                      <a:pt x="119" y="9"/>
                    </a:cubicBezTo>
                    <a:cubicBezTo>
                      <a:pt x="118" y="10"/>
                      <a:pt x="118" y="10"/>
                      <a:pt x="117" y="10"/>
                    </a:cubicBezTo>
                    <a:cubicBezTo>
                      <a:pt x="116" y="10"/>
                      <a:pt x="116" y="10"/>
                      <a:pt x="116" y="11"/>
                    </a:cubicBezTo>
                    <a:cubicBezTo>
                      <a:pt x="116" y="11"/>
                      <a:pt x="116" y="12"/>
                      <a:pt x="116" y="12"/>
                    </a:cubicBezTo>
                    <a:cubicBezTo>
                      <a:pt x="119" y="14"/>
                      <a:pt x="119" y="17"/>
                      <a:pt x="119" y="18"/>
                    </a:cubicBezTo>
                    <a:cubicBezTo>
                      <a:pt x="119" y="19"/>
                      <a:pt x="119" y="19"/>
                      <a:pt x="119" y="20"/>
                    </a:cubicBezTo>
                    <a:cubicBezTo>
                      <a:pt x="119" y="23"/>
                      <a:pt x="117" y="25"/>
                      <a:pt x="116" y="27"/>
                    </a:cubicBezTo>
                    <a:cubicBezTo>
                      <a:pt x="115" y="28"/>
                      <a:pt x="114" y="29"/>
                      <a:pt x="113" y="29"/>
                    </a:cubicBezTo>
                    <a:cubicBezTo>
                      <a:pt x="113" y="30"/>
                      <a:pt x="113" y="31"/>
                      <a:pt x="113" y="33"/>
                    </a:cubicBezTo>
                    <a:cubicBezTo>
                      <a:pt x="113" y="34"/>
                      <a:pt x="113" y="36"/>
                      <a:pt x="113" y="38"/>
                    </a:cubicBezTo>
                    <a:cubicBezTo>
                      <a:pt x="112" y="39"/>
                      <a:pt x="111" y="40"/>
                      <a:pt x="108" y="40"/>
                    </a:cubicBezTo>
                    <a:cubicBezTo>
                      <a:pt x="107" y="40"/>
                      <a:pt x="104" y="40"/>
                      <a:pt x="102" y="39"/>
                    </a:cubicBezTo>
                    <a:cubicBezTo>
                      <a:pt x="102" y="39"/>
                      <a:pt x="101" y="39"/>
                      <a:pt x="101" y="39"/>
                    </a:cubicBezTo>
                    <a:cubicBezTo>
                      <a:pt x="101" y="39"/>
                      <a:pt x="101" y="40"/>
                      <a:pt x="101" y="40"/>
                    </a:cubicBezTo>
                    <a:cubicBezTo>
                      <a:pt x="102" y="41"/>
                      <a:pt x="103" y="43"/>
                      <a:pt x="104" y="44"/>
                    </a:cubicBezTo>
                    <a:cubicBezTo>
                      <a:pt x="104" y="45"/>
                      <a:pt x="104" y="46"/>
                      <a:pt x="103" y="47"/>
                    </a:cubicBezTo>
                    <a:cubicBezTo>
                      <a:pt x="101" y="49"/>
                      <a:pt x="98" y="51"/>
                      <a:pt x="94" y="51"/>
                    </a:cubicBezTo>
                    <a:cubicBezTo>
                      <a:pt x="93" y="51"/>
                      <a:pt x="93" y="53"/>
                      <a:pt x="93" y="58"/>
                    </a:cubicBezTo>
                    <a:cubicBezTo>
                      <a:pt x="92" y="59"/>
                      <a:pt x="92" y="60"/>
                      <a:pt x="92" y="61"/>
                    </a:cubicBezTo>
                    <a:cubicBezTo>
                      <a:pt x="92" y="70"/>
                      <a:pt x="85" y="71"/>
                      <a:pt x="83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0" y="67"/>
                      <a:pt x="76" y="69"/>
                      <a:pt x="75" y="70"/>
                    </a:cubicBezTo>
                    <a:cubicBezTo>
                      <a:pt x="75" y="72"/>
                      <a:pt x="74" y="74"/>
                      <a:pt x="70" y="74"/>
                    </a:cubicBezTo>
                    <a:cubicBezTo>
                      <a:pt x="69" y="74"/>
                      <a:pt x="68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2" y="74"/>
                      <a:pt x="59" y="77"/>
                      <a:pt x="58" y="78"/>
                    </a:cubicBezTo>
                    <a:cubicBezTo>
                      <a:pt x="58" y="78"/>
                      <a:pt x="59" y="80"/>
                      <a:pt x="59" y="82"/>
                    </a:cubicBezTo>
                    <a:cubicBezTo>
                      <a:pt x="60" y="86"/>
                      <a:pt x="60" y="88"/>
                      <a:pt x="59" y="89"/>
                    </a:cubicBezTo>
                    <a:cubicBezTo>
                      <a:pt x="58" y="93"/>
                      <a:pt x="21" y="96"/>
                      <a:pt x="15" y="96"/>
                    </a:cubicBezTo>
                    <a:cubicBezTo>
                      <a:pt x="14" y="96"/>
                      <a:pt x="13" y="96"/>
                      <a:pt x="12" y="96"/>
                    </a:cubicBezTo>
                    <a:cubicBezTo>
                      <a:pt x="10" y="96"/>
                      <a:pt x="8" y="96"/>
                      <a:pt x="7" y="95"/>
                    </a:cubicBezTo>
                    <a:cubicBezTo>
                      <a:pt x="6" y="95"/>
                      <a:pt x="6" y="95"/>
                      <a:pt x="5" y="95"/>
                    </a:cubicBezTo>
                    <a:cubicBezTo>
                      <a:pt x="4" y="95"/>
                      <a:pt x="2" y="95"/>
                      <a:pt x="1" y="95"/>
                    </a:cubicBezTo>
                    <a:cubicBezTo>
                      <a:pt x="1" y="95"/>
                      <a:pt x="0" y="95"/>
                      <a:pt x="0" y="95"/>
                    </a:cubicBezTo>
                    <a:cubicBezTo>
                      <a:pt x="0" y="95"/>
                      <a:pt x="1" y="96"/>
                      <a:pt x="1" y="96"/>
                    </a:cubicBezTo>
                    <a:cubicBezTo>
                      <a:pt x="1" y="96"/>
                      <a:pt x="1" y="97"/>
                      <a:pt x="2" y="97"/>
                    </a:cubicBezTo>
                    <a:cubicBezTo>
                      <a:pt x="2" y="97"/>
                      <a:pt x="2" y="97"/>
                      <a:pt x="2" y="98"/>
                    </a:cubicBezTo>
                    <a:cubicBezTo>
                      <a:pt x="2" y="98"/>
                      <a:pt x="2" y="98"/>
                      <a:pt x="2" y="99"/>
                    </a:cubicBezTo>
                    <a:cubicBezTo>
                      <a:pt x="4" y="101"/>
                      <a:pt x="6" y="103"/>
                      <a:pt x="9" y="104"/>
                    </a:cubicBezTo>
                    <a:cubicBezTo>
                      <a:pt x="10" y="105"/>
                      <a:pt x="11" y="106"/>
                      <a:pt x="12" y="106"/>
                    </a:cubicBezTo>
                    <a:cubicBezTo>
                      <a:pt x="17" y="108"/>
                      <a:pt x="17" y="113"/>
                      <a:pt x="17" y="116"/>
                    </a:cubicBezTo>
                    <a:cubicBezTo>
                      <a:pt x="18" y="117"/>
                      <a:pt x="18" y="118"/>
                      <a:pt x="18" y="119"/>
                    </a:cubicBezTo>
                    <a:cubicBezTo>
                      <a:pt x="21" y="120"/>
                      <a:pt x="23" y="125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2" y="130"/>
                      <a:pt x="21" y="131"/>
                      <a:pt x="20" y="131"/>
                    </a:cubicBezTo>
                    <a:cubicBezTo>
                      <a:pt x="17" y="131"/>
                      <a:pt x="15" y="132"/>
                      <a:pt x="13" y="133"/>
                    </a:cubicBezTo>
                    <a:cubicBezTo>
                      <a:pt x="12" y="133"/>
                      <a:pt x="11" y="134"/>
                      <a:pt x="10" y="134"/>
                    </a:cubicBezTo>
                    <a:cubicBezTo>
                      <a:pt x="8" y="135"/>
                      <a:pt x="4" y="139"/>
                      <a:pt x="4" y="144"/>
                    </a:cubicBezTo>
                    <a:cubicBezTo>
                      <a:pt x="4" y="144"/>
                      <a:pt x="4" y="144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17" y="145"/>
                      <a:pt x="22" y="144"/>
                      <a:pt x="22" y="144"/>
                    </a:cubicBezTo>
                    <a:cubicBezTo>
                      <a:pt x="24" y="141"/>
                      <a:pt x="30" y="140"/>
                      <a:pt x="33" y="142"/>
                    </a:cubicBezTo>
                    <a:cubicBezTo>
                      <a:pt x="34" y="143"/>
                      <a:pt x="37" y="143"/>
                      <a:pt x="41" y="143"/>
                    </a:cubicBezTo>
                    <a:cubicBezTo>
                      <a:pt x="45" y="143"/>
                      <a:pt x="48" y="143"/>
                      <a:pt x="49" y="142"/>
                    </a:cubicBezTo>
                    <a:cubicBezTo>
                      <a:pt x="51" y="141"/>
                      <a:pt x="53" y="140"/>
                      <a:pt x="55" y="140"/>
                    </a:cubicBezTo>
                    <a:cubicBezTo>
                      <a:pt x="59" y="140"/>
                      <a:pt x="61" y="143"/>
                      <a:pt x="61" y="146"/>
                    </a:cubicBezTo>
                    <a:cubicBezTo>
                      <a:pt x="61" y="147"/>
                      <a:pt x="62" y="148"/>
                      <a:pt x="64" y="149"/>
                    </a:cubicBezTo>
                    <a:cubicBezTo>
                      <a:pt x="65" y="150"/>
                      <a:pt x="65" y="150"/>
                      <a:pt x="66" y="151"/>
                    </a:cubicBezTo>
                    <a:cubicBezTo>
                      <a:pt x="68" y="153"/>
                      <a:pt x="68" y="155"/>
                      <a:pt x="68" y="156"/>
                    </a:cubicBezTo>
                    <a:cubicBezTo>
                      <a:pt x="68" y="157"/>
                      <a:pt x="68" y="158"/>
                      <a:pt x="69" y="159"/>
                    </a:cubicBezTo>
                    <a:cubicBezTo>
                      <a:pt x="69" y="160"/>
                      <a:pt x="70" y="160"/>
                      <a:pt x="72" y="161"/>
                    </a:cubicBezTo>
                    <a:cubicBezTo>
                      <a:pt x="74" y="161"/>
                      <a:pt x="76" y="162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9" y="162"/>
                      <a:pt x="79" y="162"/>
                      <a:pt x="79" y="161"/>
                    </a:cubicBezTo>
                    <a:cubicBezTo>
                      <a:pt x="81" y="158"/>
                      <a:pt x="83" y="154"/>
                      <a:pt x="90" y="156"/>
                    </a:cubicBezTo>
                    <a:cubicBezTo>
                      <a:pt x="91" y="156"/>
                      <a:pt x="93" y="156"/>
                      <a:pt x="93" y="156"/>
                    </a:cubicBezTo>
                    <a:cubicBezTo>
                      <a:pt x="94" y="156"/>
                      <a:pt x="95" y="156"/>
                      <a:pt x="96" y="155"/>
                    </a:cubicBezTo>
                    <a:cubicBezTo>
                      <a:pt x="97" y="155"/>
                      <a:pt x="98" y="155"/>
                      <a:pt x="99" y="155"/>
                    </a:cubicBezTo>
                    <a:cubicBezTo>
                      <a:pt x="100" y="155"/>
                      <a:pt x="100" y="155"/>
                      <a:pt x="101" y="155"/>
                    </a:cubicBezTo>
                    <a:cubicBezTo>
                      <a:pt x="104" y="156"/>
                      <a:pt x="106" y="156"/>
                      <a:pt x="107" y="154"/>
                    </a:cubicBezTo>
                    <a:cubicBezTo>
                      <a:pt x="108" y="153"/>
                      <a:pt x="106" y="149"/>
                      <a:pt x="103" y="146"/>
                    </a:cubicBezTo>
                    <a:cubicBezTo>
                      <a:pt x="101" y="144"/>
                      <a:pt x="97" y="138"/>
                      <a:pt x="98" y="133"/>
                    </a:cubicBezTo>
                    <a:cubicBezTo>
                      <a:pt x="98" y="132"/>
                      <a:pt x="97" y="131"/>
                      <a:pt x="95" y="130"/>
                    </a:cubicBezTo>
                    <a:cubicBezTo>
                      <a:pt x="93" y="129"/>
                      <a:pt x="91" y="128"/>
                      <a:pt x="91" y="125"/>
                    </a:cubicBezTo>
                    <a:cubicBezTo>
                      <a:pt x="91" y="122"/>
                      <a:pt x="95" y="117"/>
                      <a:pt x="99" y="114"/>
                    </a:cubicBezTo>
                    <a:cubicBezTo>
                      <a:pt x="99" y="113"/>
                      <a:pt x="99" y="113"/>
                      <a:pt x="100" y="113"/>
                    </a:cubicBezTo>
                    <a:cubicBezTo>
                      <a:pt x="100" y="113"/>
                      <a:pt x="101" y="112"/>
                      <a:pt x="102" y="112"/>
                    </a:cubicBezTo>
                    <a:cubicBezTo>
                      <a:pt x="103" y="112"/>
                      <a:pt x="104" y="113"/>
                      <a:pt x="105" y="113"/>
                    </a:cubicBezTo>
                    <a:cubicBezTo>
                      <a:pt x="106" y="114"/>
                      <a:pt x="107" y="114"/>
                      <a:pt x="108" y="114"/>
                    </a:cubicBezTo>
                    <a:cubicBezTo>
                      <a:pt x="108" y="113"/>
                      <a:pt x="109" y="112"/>
                      <a:pt x="111" y="112"/>
                    </a:cubicBezTo>
                    <a:cubicBezTo>
                      <a:pt x="111" y="112"/>
                      <a:pt x="111" y="112"/>
                      <a:pt x="111" y="112"/>
                    </a:cubicBezTo>
                    <a:cubicBezTo>
                      <a:pt x="111" y="112"/>
                      <a:pt x="112" y="112"/>
                      <a:pt x="112" y="112"/>
                    </a:cubicBezTo>
                    <a:cubicBezTo>
                      <a:pt x="114" y="112"/>
                      <a:pt x="115" y="112"/>
                      <a:pt x="116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8" y="113"/>
                      <a:pt x="121" y="109"/>
                      <a:pt x="121" y="106"/>
                    </a:cubicBezTo>
                    <a:cubicBezTo>
                      <a:pt x="122" y="102"/>
                      <a:pt x="126" y="101"/>
                      <a:pt x="129" y="100"/>
                    </a:cubicBezTo>
                    <a:cubicBezTo>
                      <a:pt x="130" y="100"/>
                      <a:pt x="131" y="99"/>
                      <a:pt x="131" y="99"/>
                    </a:cubicBezTo>
                    <a:cubicBezTo>
                      <a:pt x="132" y="98"/>
                      <a:pt x="133" y="94"/>
                      <a:pt x="134" y="92"/>
                    </a:cubicBezTo>
                    <a:cubicBezTo>
                      <a:pt x="134" y="90"/>
                      <a:pt x="135" y="88"/>
                      <a:pt x="135" y="88"/>
                    </a:cubicBezTo>
                    <a:cubicBezTo>
                      <a:pt x="136" y="86"/>
                      <a:pt x="138" y="86"/>
                      <a:pt x="139" y="86"/>
                    </a:cubicBezTo>
                    <a:cubicBezTo>
                      <a:pt x="141" y="85"/>
                      <a:pt x="142" y="85"/>
                      <a:pt x="142" y="83"/>
                    </a:cubicBezTo>
                    <a:cubicBezTo>
                      <a:pt x="142" y="76"/>
                      <a:pt x="147" y="75"/>
                      <a:pt x="149" y="75"/>
                    </a:cubicBezTo>
                    <a:cubicBezTo>
                      <a:pt x="149" y="75"/>
                      <a:pt x="149" y="73"/>
                      <a:pt x="149" y="72"/>
                    </a:cubicBezTo>
                    <a:cubicBezTo>
                      <a:pt x="149" y="70"/>
                      <a:pt x="149" y="69"/>
                      <a:pt x="149" y="68"/>
                    </a:cubicBezTo>
                    <a:cubicBezTo>
                      <a:pt x="150" y="65"/>
                      <a:pt x="151" y="61"/>
                      <a:pt x="154" y="59"/>
                    </a:cubicBezTo>
                    <a:cubicBezTo>
                      <a:pt x="155" y="59"/>
                      <a:pt x="155" y="59"/>
                      <a:pt x="156" y="58"/>
                    </a:cubicBezTo>
                    <a:cubicBezTo>
                      <a:pt x="155" y="58"/>
                      <a:pt x="154" y="57"/>
                      <a:pt x="152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47" y="57"/>
                      <a:pt x="144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4"/>
                      <a:pt x="143" y="44"/>
                      <a:pt x="143" y="44"/>
                    </a:cubicBezTo>
                    <a:cubicBezTo>
                      <a:pt x="143" y="41"/>
                      <a:pt x="143" y="36"/>
                      <a:pt x="142" y="35"/>
                    </a:cubicBezTo>
                    <a:cubicBezTo>
                      <a:pt x="141" y="35"/>
                      <a:pt x="140" y="33"/>
                      <a:pt x="141" y="31"/>
                    </a:cubicBezTo>
                    <a:cubicBezTo>
                      <a:pt x="142" y="28"/>
                      <a:pt x="145" y="26"/>
                      <a:pt x="149" y="26"/>
                    </a:cubicBezTo>
                    <a:cubicBezTo>
                      <a:pt x="152" y="26"/>
                      <a:pt x="154" y="27"/>
                      <a:pt x="157" y="28"/>
                    </a:cubicBezTo>
                    <a:cubicBezTo>
                      <a:pt x="160" y="28"/>
                      <a:pt x="162" y="29"/>
                      <a:pt x="164" y="29"/>
                    </a:cubicBezTo>
                    <a:cubicBezTo>
                      <a:pt x="165" y="29"/>
                      <a:pt x="165" y="29"/>
                      <a:pt x="165" y="29"/>
                    </a:cubicBezTo>
                    <a:cubicBezTo>
                      <a:pt x="167" y="27"/>
                      <a:pt x="171" y="26"/>
                      <a:pt x="174" y="25"/>
                    </a:cubicBezTo>
                    <a:cubicBezTo>
                      <a:pt x="175" y="25"/>
                      <a:pt x="176" y="25"/>
                      <a:pt x="176" y="24"/>
                    </a:cubicBezTo>
                    <a:cubicBezTo>
                      <a:pt x="177" y="24"/>
                      <a:pt x="177" y="23"/>
                      <a:pt x="179" y="20"/>
                    </a:cubicBezTo>
                    <a:cubicBezTo>
                      <a:pt x="179" y="20"/>
                      <a:pt x="179" y="20"/>
                      <a:pt x="179" y="2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1" name="Group 1186"/>
            <p:cNvGrpSpPr>
              <a:grpSpLocks noChangeAspect="1"/>
            </p:cNvGrpSpPr>
            <p:nvPr/>
          </p:nvGrpSpPr>
          <p:grpSpPr bwMode="auto">
            <a:xfrm>
              <a:off x="6107687" y="2737225"/>
              <a:ext cx="755964" cy="907682"/>
              <a:chOff x="2433" y="2872"/>
              <a:chExt cx="586" cy="536"/>
            </a:xfrm>
            <a:solidFill>
              <a:srgbClr val="BFBFBF"/>
            </a:solidFill>
          </p:grpSpPr>
          <p:sp>
            <p:nvSpPr>
              <p:cNvPr id="2175" name="Freeform 1187"/>
              <p:cNvSpPr>
                <a:spLocks/>
              </p:cNvSpPr>
              <p:nvPr/>
            </p:nvSpPr>
            <p:spPr bwMode="auto">
              <a:xfrm>
                <a:off x="2822" y="3333"/>
                <a:ext cx="197" cy="75"/>
              </a:xfrm>
              <a:custGeom>
                <a:avLst/>
                <a:gdLst>
                  <a:gd name="T0" fmla="*/ 202 w 206"/>
                  <a:gd name="T1" fmla="*/ 26 h 78"/>
                  <a:gd name="T2" fmla="*/ 202 w 206"/>
                  <a:gd name="T3" fmla="*/ 26 h 78"/>
                  <a:gd name="T4" fmla="*/ 200 w 206"/>
                  <a:gd name="T5" fmla="*/ 25 h 78"/>
                  <a:gd name="T6" fmla="*/ 190 w 206"/>
                  <a:gd name="T7" fmla="*/ 12 h 78"/>
                  <a:gd name="T8" fmla="*/ 188 w 206"/>
                  <a:gd name="T9" fmla="*/ 9 h 78"/>
                  <a:gd name="T10" fmla="*/ 178 w 206"/>
                  <a:gd name="T11" fmla="*/ 7 h 78"/>
                  <a:gd name="T12" fmla="*/ 172 w 206"/>
                  <a:gd name="T13" fmla="*/ 7 h 78"/>
                  <a:gd name="T14" fmla="*/ 139 w 206"/>
                  <a:gd name="T15" fmla="*/ 14 h 78"/>
                  <a:gd name="T16" fmla="*/ 118 w 206"/>
                  <a:gd name="T17" fmla="*/ 10 h 78"/>
                  <a:gd name="T18" fmla="*/ 107 w 206"/>
                  <a:gd name="T19" fmla="*/ 5 h 78"/>
                  <a:gd name="T20" fmla="*/ 86 w 206"/>
                  <a:gd name="T21" fmla="*/ 0 h 78"/>
                  <a:gd name="T22" fmla="*/ 38 w 206"/>
                  <a:gd name="T23" fmla="*/ 13 h 78"/>
                  <a:gd name="T24" fmla="*/ 27 w 206"/>
                  <a:gd name="T25" fmla="*/ 21 h 78"/>
                  <a:gd name="T26" fmla="*/ 3 w 206"/>
                  <a:gd name="T27" fmla="*/ 23 h 78"/>
                  <a:gd name="T28" fmla="*/ 7 w 206"/>
                  <a:gd name="T29" fmla="*/ 30 h 78"/>
                  <a:gd name="T30" fmla="*/ 7 w 206"/>
                  <a:gd name="T31" fmla="*/ 43 h 78"/>
                  <a:gd name="T32" fmla="*/ 10 w 206"/>
                  <a:gd name="T33" fmla="*/ 54 h 78"/>
                  <a:gd name="T34" fmla="*/ 14 w 206"/>
                  <a:gd name="T35" fmla="*/ 60 h 78"/>
                  <a:gd name="T36" fmla="*/ 24 w 206"/>
                  <a:gd name="T37" fmla="*/ 65 h 78"/>
                  <a:gd name="T38" fmla="*/ 33 w 206"/>
                  <a:gd name="T39" fmla="*/ 73 h 78"/>
                  <a:gd name="T40" fmla="*/ 53 w 206"/>
                  <a:gd name="T41" fmla="*/ 65 h 78"/>
                  <a:gd name="T42" fmla="*/ 71 w 206"/>
                  <a:gd name="T43" fmla="*/ 75 h 78"/>
                  <a:gd name="T44" fmla="*/ 82 w 206"/>
                  <a:gd name="T45" fmla="*/ 72 h 78"/>
                  <a:gd name="T46" fmla="*/ 97 w 206"/>
                  <a:gd name="T47" fmla="*/ 67 h 78"/>
                  <a:gd name="T48" fmla="*/ 111 w 206"/>
                  <a:gd name="T49" fmla="*/ 66 h 78"/>
                  <a:gd name="T50" fmla="*/ 109 w 206"/>
                  <a:gd name="T51" fmla="*/ 76 h 78"/>
                  <a:gd name="T52" fmla="*/ 111 w 206"/>
                  <a:gd name="T53" fmla="*/ 77 h 78"/>
                  <a:gd name="T54" fmla="*/ 112 w 206"/>
                  <a:gd name="T55" fmla="*/ 76 h 78"/>
                  <a:gd name="T56" fmla="*/ 112 w 206"/>
                  <a:gd name="T57" fmla="*/ 73 h 78"/>
                  <a:gd name="T58" fmla="*/ 117 w 206"/>
                  <a:gd name="T59" fmla="*/ 67 h 78"/>
                  <a:gd name="T60" fmla="*/ 120 w 206"/>
                  <a:gd name="T61" fmla="*/ 68 h 78"/>
                  <a:gd name="T62" fmla="*/ 134 w 206"/>
                  <a:gd name="T63" fmla="*/ 65 h 78"/>
                  <a:gd name="T64" fmla="*/ 136 w 206"/>
                  <a:gd name="T65" fmla="*/ 66 h 78"/>
                  <a:gd name="T66" fmla="*/ 138 w 206"/>
                  <a:gd name="T67" fmla="*/ 67 h 78"/>
                  <a:gd name="T68" fmla="*/ 149 w 206"/>
                  <a:gd name="T69" fmla="*/ 67 h 78"/>
                  <a:gd name="T70" fmla="*/ 176 w 206"/>
                  <a:gd name="T71" fmla="*/ 61 h 78"/>
                  <a:gd name="T72" fmla="*/ 180 w 206"/>
                  <a:gd name="T73" fmla="*/ 61 h 78"/>
                  <a:gd name="T74" fmla="*/ 195 w 206"/>
                  <a:gd name="T75" fmla="*/ 61 h 78"/>
                  <a:gd name="T76" fmla="*/ 205 w 206"/>
                  <a:gd name="T77" fmla="*/ 64 h 78"/>
                  <a:gd name="T78" fmla="*/ 206 w 206"/>
                  <a:gd name="T79" fmla="*/ 64 h 78"/>
                  <a:gd name="T80" fmla="*/ 206 w 206"/>
                  <a:gd name="T81" fmla="*/ 64 h 78"/>
                  <a:gd name="T82" fmla="*/ 205 w 206"/>
                  <a:gd name="T83" fmla="*/ 63 h 78"/>
                  <a:gd name="T84" fmla="*/ 205 w 206"/>
                  <a:gd name="T85" fmla="*/ 61 h 78"/>
                  <a:gd name="T86" fmla="*/ 204 w 206"/>
                  <a:gd name="T87" fmla="*/ 60 h 78"/>
                  <a:gd name="T88" fmla="*/ 203 w 206"/>
                  <a:gd name="T89" fmla="*/ 58 h 78"/>
                  <a:gd name="T90" fmla="*/ 202 w 206"/>
                  <a:gd name="T91" fmla="*/ 57 h 78"/>
                  <a:gd name="T92" fmla="*/ 200 w 206"/>
                  <a:gd name="T93" fmla="*/ 44 h 78"/>
                  <a:gd name="T94" fmla="*/ 199 w 206"/>
                  <a:gd name="T95" fmla="*/ 41 h 78"/>
                  <a:gd name="T96" fmla="*/ 199 w 206"/>
                  <a:gd name="T97" fmla="*/ 36 h 78"/>
                  <a:gd name="T98" fmla="*/ 199 w 206"/>
                  <a:gd name="T99" fmla="*/ 33 h 78"/>
                  <a:gd name="T100" fmla="*/ 201 w 206"/>
                  <a:gd name="T101" fmla="*/ 3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78">
                    <a:moveTo>
                      <a:pt x="201" y="31"/>
                    </a:moveTo>
                    <a:cubicBezTo>
                      <a:pt x="201" y="30"/>
                      <a:pt x="201" y="28"/>
                      <a:pt x="202" y="27"/>
                    </a:cubicBezTo>
                    <a:cubicBezTo>
                      <a:pt x="202" y="27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1" y="25"/>
                      <a:pt x="201" y="25"/>
                    </a:cubicBezTo>
                    <a:cubicBezTo>
                      <a:pt x="201" y="26"/>
                      <a:pt x="201" y="25"/>
                      <a:pt x="201" y="25"/>
                    </a:cubicBezTo>
                    <a:cubicBezTo>
                      <a:pt x="200" y="25"/>
                      <a:pt x="200" y="25"/>
                      <a:pt x="200" y="25"/>
                    </a:cubicBezTo>
                    <a:cubicBezTo>
                      <a:pt x="198" y="25"/>
                      <a:pt x="194" y="25"/>
                      <a:pt x="192" y="21"/>
                    </a:cubicBezTo>
                    <a:cubicBezTo>
                      <a:pt x="191" y="19"/>
                      <a:pt x="191" y="17"/>
                      <a:pt x="191" y="16"/>
                    </a:cubicBezTo>
                    <a:cubicBezTo>
                      <a:pt x="191" y="14"/>
                      <a:pt x="191" y="14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89" y="12"/>
                    </a:cubicBezTo>
                    <a:cubicBezTo>
                      <a:pt x="189" y="11"/>
                      <a:pt x="188" y="10"/>
                      <a:pt x="188" y="9"/>
                    </a:cubicBezTo>
                    <a:cubicBezTo>
                      <a:pt x="187" y="7"/>
                      <a:pt x="185" y="6"/>
                      <a:pt x="185" y="6"/>
                    </a:cubicBezTo>
                    <a:cubicBezTo>
                      <a:pt x="184" y="6"/>
                      <a:pt x="184" y="6"/>
                      <a:pt x="184" y="6"/>
                    </a:cubicBezTo>
                    <a:cubicBezTo>
                      <a:pt x="183" y="6"/>
                      <a:pt x="182" y="7"/>
                      <a:pt x="178" y="7"/>
                    </a:cubicBezTo>
                    <a:cubicBezTo>
                      <a:pt x="177" y="7"/>
                      <a:pt x="176" y="7"/>
                      <a:pt x="175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3" y="7"/>
                      <a:pt x="172" y="7"/>
                    </a:cubicBezTo>
                    <a:cubicBezTo>
                      <a:pt x="167" y="11"/>
                      <a:pt x="158" y="14"/>
                      <a:pt x="153" y="14"/>
                    </a:cubicBezTo>
                    <a:cubicBezTo>
                      <a:pt x="151" y="14"/>
                      <a:pt x="150" y="14"/>
                      <a:pt x="150" y="13"/>
                    </a:cubicBezTo>
                    <a:cubicBezTo>
                      <a:pt x="148" y="13"/>
                      <a:pt x="143" y="13"/>
                      <a:pt x="139" y="14"/>
                    </a:cubicBezTo>
                    <a:cubicBezTo>
                      <a:pt x="136" y="14"/>
                      <a:pt x="133" y="14"/>
                      <a:pt x="131" y="14"/>
                    </a:cubicBezTo>
                    <a:cubicBezTo>
                      <a:pt x="127" y="14"/>
                      <a:pt x="124" y="13"/>
                      <a:pt x="122" y="11"/>
                    </a:cubicBezTo>
                    <a:cubicBezTo>
                      <a:pt x="121" y="10"/>
                      <a:pt x="119" y="10"/>
                      <a:pt x="118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4" y="10"/>
                      <a:pt x="112" y="8"/>
                      <a:pt x="111" y="7"/>
                    </a:cubicBezTo>
                    <a:cubicBezTo>
                      <a:pt x="110" y="6"/>
                      <a:pt x="109" y="5"/>
                      <a:pt x="107" y="5"/>
                    </a:cubicBezTo>
                    <a:cubicBezTo>
                      <a:pt x="105" y="5"/>
                      <a:pt x="104" y="5"/>
                      <a:pt x="103" y="4"/>
                    </a:cubicBezTo>
                    <a:cubicBezTo>
                      <a:pt x="102" y="3"/>
                      <a:pt x="99" y="2"/>
                      <a:pt x="90" y="1"/>
                    </a:cubicBezTo>
                    <a:cubicBezTo>
                      <a:pt x="89" y="1"/>
                      <a:pt x="87" y="0"/>
                      <a:pt x="86" y="0"/>
                    </a:cubicBezTo>
                    <a:cubicBezTo>
                      <a:pt x="73" y="0"/>
                      <a:pt x="62" y="7"/>
                      <a:pt x="58" y="11"/>
                    </a:cubicBezTo>
                    <a:cubicBezTo>
                      <a:pt x="56" y="12"/>
                      <a:pt x="52" y="13"/>
                      <a:pt x="47" y="13"/>
                    </a:cubicBezTo>
                    <a:cubicBezTo>
                      <a:pt x="44" y="13"/>
                      <a:pt x="41" y="13"/>
                      <a:pt x="38" y="13"/>
                    </a:cubicBezTo>
                    <a:cubicBezTo>
                      <a:pt x="36" y="13"/>
                      <a:pt x="34" y="12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5"/>
                      <a:pt x="32" y="19"/>
                      <a:pt x="27" y="21"/>
                    </a:cubicBezTo>
                    <a:cubicBezTo>
                      <a:pt x="24" y="22"/>
                      <a:pt x="20" y="22"/>
                      <a:pt x="16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2"/>
                      <a:pt x="5" y="22"/>
                      <a:pt x="3" y="23"/>
                    </a:cubicBezTo>
                    <a:cubicBezTo>
                      <a:pt x="1" y="24"/>
                      <a:pt x="0" y="27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4" y="28"/>
                      <a:pt x="6" y="29"/>
                      <a:pt x="7" y="30"/>
                    </a:cubicBezTo>
                    <a:cubicBezTo>
                      <a:pt x="7" y="31"/>
                      <a:pt x="7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8" y="37"/>
                      <a:pt x="9" y="40"/>
                      <a:pt x="7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6" y="46"/>
                      <a:pt x="6" y="47"/>
                      <a:pt x="7" y="47"/>
                    </a:cubicBezTo>
                    <a:cubicBezTo>
                      <a:pt x="10" y="49"/>
                      <a:pt x="11" y="52"/>
                      <a:pt x="10" y="54"/>
                    </a:cubicBezTo>
                    <a:cubicBezTo>
                      <a:pt x="10" y="55"/>
                      <a:pt x="9" y="55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2" y="58"/>
                      <a:pt x="13" y="59"/>
                      <a:pt x="14" y="60"/>
                    </a:cubicBezTo>
                    <a:cubicBezTo>
                      <a:pt x="14" y="60"/>
                      <a:pt x="15" y="61"/>
                      <a:pt x="16" y="61"/>
                    </a:cubicBezTo>
                    <a:cubicBezTo>
                      <a:pt x="18" y="62"/>
                      <a:pt x="21" y="63"/>
                      <a:pt x="21" y="65"/>
                    </a:cubicBezTo>
                    <a:cubicBezTo>
                      <a:pt x="21" y="65"/>
                      <a:pt x="22" y="66"/>
                      <a:pt x="24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9" y="65"/>
                      <a:pt x="31" y="68"/>
                      <a:pt x="32" y="71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4" y="73"/>
                      <a:pt x="34" y="74"/>
                      <a:pt x="37" y="74"/>
                    </a:cubicBezTo>
                    <a:cubicBezTo>
                      <a:pt x="40" y="74"/>
                      <a:pt x="44" y="72"/>
                      <a:pt x="44" y="71"/>
                    </a:cubicBezTo>
                    <a:cubicBezTo>
                      <a:pt x="44" y="69"/>
                      <a:pt x="45" y="65"/>
                      <a:pt x="53" y="65"/>
                    </a:cubicBezTo>
                    <a:cubicBezTo>
                      <a:pt x="54" y="65"/>
                      <a:pt x="55" y="65"/>
                      <a:pt x="56" y="65"/>
                    </a:cubicBezTo>
                    <a:cubicBezTo>
                      <a:pt x="60" y="66"/>
                      <a:pt x="64" y="69"/>
                      <a:pt x="68" y="72"/>
                    </a:cubicBezTo>
                    <a:cubicBezTo>
                      <a:pt x="69" y="73"/>
                      <a:pt x="71" y="74"/>
                      <a:pt x="71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5"/>
                      <a:pt x="75" y="74"/>
                      <a:pt x="77" y="74"/>
                    </a:cubicBezTo>
                    <a:cubicBezTo>
                      <a:pt x="79" y="73"/>
                      <a:pt x="81" y="72"/>
                      <a:pt x="82" y="72"/>
                    </a:cubicBezTo>
                    <a:cubicBezTo>
                      <a:pt x="84" y="72"/>
                      <a:pt x="87" y="70"/>
                      <a:pt x="89" y="68"/>
                    </a:cubicBezTo>
                    <a:cubicBezTo>
                      <a:pt x="90" y="67"/>
                      <a:pt x="91" y="66"/>
                      <a:pt x="92" y="66"/>
                    </a:cubicBezTo>
                    <a:cubicBezTo>
                      <a:pt x="94" y="65"/>
                      <a:pt x="96" y="66"/>
                      <a:pt x="97" y="67"/>
                    </a:cubicBezTo>
                    <a:cubicBezTo>
                      <a:pt x="99" y="68"/>
                      <a:pt x="100" y="69"/>
                      <a:pt x="101" y="68"/>
                    </a:cubicBezTo>
                    <a:cubicBezTo>
                      <a:pt x="103" y="67"/>
                      <a:pt x="106" y="65"/>
                      <a:pt x="109" y="65"/>
                    </a:cubicBezTo>
                    <a:cubicBezTo>
                      <a:pt x="110" y="65"/>
                      <a:pt x="111" y="65"/>
                      <a:pt x="111" y="66"/>
                    </a:cubicBezTo>
                    <a:cubicBezTo>
                      <a:pt x="112" y="66"/>
                      <a:pt x="112" y="67"/>
                      <a:pt x="113" y="68"/>
                    </a:cubicBezTo>
                    <a:cubicBezTo>
                      <a:pt x="113" y="69"/>
                      <a:pt x="112" y="71"/>
                      <a:pt x="111" y="72"/>
                    </a:cubicBezTo>
                    <a:cubicBezTo>
                      <a:pt x="110" y="73"/>
                      <a:pt x="109" y="75"/>
                      <a:pt x="109" y="76"/>
                    </a:cubicBezTo>
                    <a:cubicBezTo>
                      <a:pt x="109" y="76"/>
                      <a:pt x="110" y="77"/>
                      <a:pt x="110" y="78"/>
                    </a:cubicBezTo>
                    <a:cubicBezTo>
                      <a:pt x="110" y="78"/>
                      <a:pt x="110" y="78"/>
                      <a:pt x="110" y="78"/>
                    </a:cubicBezTo>
                    <a:cubicBezTo>
                      <a:pt x="110" y="78"/>
                      <a:pt x="111" y="77"/>
                      <a:pt x="111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1" y="76"/>
                      <a:pt x="111" y="76"/>
                      <a:pt x="112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76"/>
                      <a:pt x="112" y="75"/>
                      <a:pt x="112" y="75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4"/>
                      <a:pt x="112" y="74"/>
                      <a:pt x="112" y="73"/>
                    </a:cubicBezTo>
                    <a:cubicBezTo>
                      <a:pt x="112" y="73"/>
                      <a:pt x="112" y="73"/>
                      <a:pt x="112" y="72"/>
                    </a:cubicBezTo>
                    <a:cubicBezTo>
                      <a:pt x="112" y="71"/>
                      <a:pt x="113" y="70"/>
                      <a:pt x="113" y="70"/>
                    </a:cubicBezTo>
                    <a:cubicBezTo>
                      <a:pt x="114" y="68"/>
                      <a:pt x="115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8" y="67"/>
                      <a:pt x="119" y="68"/>
                      <a:pt x="120" y="68"/>
                    </a:cubicBezTo>
                    <a:cubicBezTo>
                      <a:pt x="122" y="70"/>
                      <a:pt x="124" y="70"/>
                      <a:pt x="128" y="68"/>
                    </a:cubicBezTo>
                    <a:cubicBezTo>
                      <a:pt x="129" y="68"/>
                      <a:pt x="130" y="67"/>
                      <a:pt x="131" y="67"/>
                    </a:cubicBezTo>
                    <a:cubicBezTo>
                      <a:pt x="132" y="66"/>
                      <a:pt x="133" y="65"/>
                      <a:pt x="134" y="65"/>
                    </a:cubicBezTo>
                    <a:cubicBezTo>
                      <a:pt x="135" y="65"/>
                      <a:pt x="135" y="66"/>
                      <a:pt x="135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7" y="66"/>
                      <a:pt x="137" y="66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7"/>
                      <a:pt x="137" y="67"/>
                      <a:pt x="138" y="67"/>
                    </a:cubicBezTo>
                    <a:cubicBezTo>
                      <a:pt x="138" y="67"/>
                      <a:pt x="138" y="68"/>
                      <a:pt x="139" y="68"/>
                    </a:cubicBezTo>
                    <a:cubicBezTo>
                      <a:pt x="140" y="68"/>
                      <a:pt x="141" y="68"/>
                      <a:pt x="142" y="67"/>
                    </a:cubicBezTo>
                    <a:cubicBezTo>
                      <a:pt x="144" y="67"/>
                      <a:pt x="146" y="67"/>
                      <a:pt x="149" y="67"/>
                    </a:cubicBezTo>
                    <a:cubicBezTo>
                      <a:pt x="152" y="67"/>
                      <a:pt x="154" y="66"/>
                      <a:pt x="156" y="65"/>
                    </a:cubicBezTo>
                    <a:cubicBezTo>
                      <a:pt x="158" y="64"/>
                      <a:pt x="160" y="62"/>
                      <a:pt x="164" y="63"/>
                    </a:cubicBezTo>
                    <a:cubicBezTo>
                      <a:pt x="170" y="63"/>
                      <a:pt x="176" y="61"/>
                      <a:pt x="176" y="61"/>
                    </a:cubicBezTo>
                    <a:cubicBezTo>
                      <a:pt x="176" y="61"/>
                      <a:pt x="176" y="61"/>
                      <a:pt x="176" y="61"/>
                    </a:cubicBezTo>
                    <a:cubicBezTo>
                      <a:pt x="180" y="62"/>
                      <a:pt x="180" y="62"/>
                      <a:pt x="180" y="62"/>
                    </a:cubicBezTo>
                    <a:cubicBezTo>
                      <a:pt x="180" y="62"/>
                      <a:pt x="180" y="62"/>
                      <a:pt x="180" y="61"/>
                    </a:cubicBezTo>
                    <a:cubicBezTo>
                      <a:pt x="181" y="60"/>
                      <a:pt x="182" y="59"/>
                      <a:pt x="185" y="58"/>
                    </a:cubicBezTo>
                    <a:cubicBezTo>
                      <a:pt x="189" y="58"/>
                      <a:pt x="191" y="59"/>
                      <a:pt x="193" y="60"/>
                    </a:cubicBezTo>
                    <a:cubicBezTo>
                      <a:pt x="194" y="60"/>
                      <a:pt x="194" y="61"/>
                      <a:pt x="195" y="61"/>
                    </a:cubicBezTo>
                    <a:cubicBezTo>
                      <a:pt x="195" y="60"/>
                      <a:pt x="196" y="60"/>
                      <a:pt x="196" y="60"/>
                    </a:cubicBezTo>
                    <a:cubicBezTo>
                      <a:pt x="198" y="60"/>
                      <a:pt x="200" y="61"/>
                      <a:pt x="202" y="62"/>
                    </a:cubicBezTo>
                    <a:cubicBezTo>
                      <a:pt x="203" y="63"/>
                      <a:pt x="204" y="63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3"/>
                    </a:cubicBezTo>
                    <a:cubicBezTo>
                      <a:pt x="206" y="63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0"/>
                      <a:pt x="204" y="60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4" y="59"/>
                      <a:pt x="203" y="59"/>
                      <a:pt x="203" y="59"/>
                    </a:cubicBezTo>
                    <a:cubicBezTo>
                      <a:pt x="203" y="59"/>
                      <a:pt x="203" y="59"/>
                      <a:pt x="203" y="58"/>
                    </a:cubicBezTo>
                    <a:cubicBezTo>
                      <a:pt x="203" y="58"/>
                      <a:pt x="203" y="58"/>
                      <a:pt x="203" y="58"/>
                    </a:cubicBezTo>
                    <a:cubicBezTo>
                      <a:pt x="203" y="58"/>
                      <a:pt x="202" y="58"/>
                      <a:pt x="202" y="58"/>
                    </a:cubicBezTo>
                    <a:cubicBezTo>
                      <a:pt x="202" y="58"/>
                      <a:pt x="202" y="58"/>
                      <a:pt x="202" y="58"/>
                    </a:cubicBezTo>
                    <a:cubicBezTo>
                      <a:pt x="202" y="57"/>
                      <a:pt x="202" y="57"/>
                      <a:pt x="202" y="57"/>
                    </a:cubicBezTo>
                    <a:cubicBezTo>
                      <a:pt x="199" y="56"/>
                      <a:pt x="200" y="53"/>
                      <a:pt x="200" y="48"/>
                    </a:cubicBezTo>
                    <a:cubicBezTo>
                      <a:pt x="200" y="47"/>
                      <a:pt x="200" y="46"/>
                      <a:pt x="200" y="45"/>
                    </a:cubicBezTo>
                    <a:cubicBezTo>
                      <a:pt x="201" y="44"/>
                      <a:pt x="200" y="44"/>
                      <a:pt x="200" y="44"/>
                    </a:cubicBezTo>
                    <a:cubicBezTo>
                      <a:pt x="200" y="44"/>
                      <a:pt x="200" y="43"/>
                      <a:pt x="200" y="42"/>
                    </a:cubicBezTo>
                    <a:cubicBezTo>
                      <a:pt x="200" y="42"/>
                      <a:pt x="200" y="41"/>
                      <a:pt x="200" y="41"/>
                    </a:cubicBezTo>
                    <a:cubicBezTo>
                      <a:pt x="199" y="41"/>
                      <a:pt x="199" y="41"/>
                      <a:pt x="199" y="41"/>
                    </a:cubicBezTo>
                    <a:cubicBezTo>
                      <a:pt x="199" y="40"/>
                      <a:pt x="199" y="40"/>
                      <a:pt x="199" y="40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38"/>
                      <a:pt x="199" y="37"/>
                      <a:pt x="199" y="36"/>
                    </a:cubicBezTo>
                    <a:cubicBezTo>
                      <a:pt x="199" y="36"/>
                      <a:pt x="199" y="36"/>
                      <a:pt x="199" y="36"/>
                    </a:cubicBezTo>
                    <a:cubicBezTo>
                      <a:pt x="199" y="36"/>
                      <a:pt x="199" y="35"/>
                      <a:pt x="199" y="35"/>
                    </a:cubicBezTo>
                    <a:cubicBezTo>
                      <a:pt x="199" y="34"/>
                      <a:pt x="199" y="34"/>
                      <a:pt x="199" y="33"/>
                    </a:cubicBezTo>
                    <a:cubicBezTo>
                      <a:pt x="199" y="33"/>
                      <a:pt x="200" y="33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1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6" name="Freeform 1188"/>
              <p:cNvSpPr>
                <a:spLocks/>
              </p:cNvSpPr>
              <p:nvPr/>
            </p:nvSpPr>
            <p:spPr bwMode="auto">
              <a:xfrm>
                <a:off x="2824" y="3334"/>
                <a:ext cx="25" cy="16"/>
              </a:xfrm>
              <a:custGeom>
                <a:avLst/>
                <a:gdLst>
                  <a:gd name="T0" fmla="*/ 3 w 26"/>
                  <a:gd name="T1" fmla="*/ 2 h 17"/>
                  <a:gd name="T2" fmla="*/ 4 w 26"/>
                  <a:gd name="T3" fmla="*/ 4 h 17"/>
                  <a:gd name="T4" fmla="*/ 4 w 26"/>
                  <a:gd name="T5" fmla="*/ 4 h 17"/>
                  <a:gd name="T6" fmla="*/ 4 w 26"/>
                  <a:gd name="T7" fmla="*/ 4 h 17"/>
                  <a:gd name="T8" fmla="*/ 4 w 26"/>
                  <a:gd name="T9" fmla="*/ 4 h 17"/>
                  <a:gd name="T10" fmla="*/ 4 w 26"/>
                  <a:gd name="T11" fmla="*/ 6 h 17"/>
                  <a:gd name="T12" fmla="*/ 2 w 26"/>
                  <a:gd name="T13" fmla="*/ 11 h 17"/>
                  <a:gd name="T14" fmla="*/ 1 w 26"/>
                  <a:gd name="T15" fmla="*/ 12 h 17"/>
                  <a:gd name="T16" fmla="*/ 1 w 26"/>
                  <a:gd name="T17" fmla="*/ 13 h 17"/>
                  <a:gd name="T18" fmla="*/ 1 w 26"/>
                  <a:gd name="T19" fmla="*/ 13 h 17"/>
                  <a:gd name="T20" fmla="*/ 0 w 26"/>
                  <a:gd name="T21" fmla="*/ 14 h 17"/>
                  <a:gd name="T22" fmla="*/ 0 w 26"/>
                  <a:gd name="T23" fmla="*/ 14 h 17"/>
                  <a:gd name="T24" fmla="*/ 0 w 26"/>
                  <a:gd name="T25" fmla="*/ 15 h 17"/>
                  <a:gd name="T26" fmla="*/ 0 w 26"/>
                  <a:gd name="T27" fmla="*/ 15 h 17"/>
                  <a:gd name="T28" fmla="*/ 0 w 26"/>
                  <a:gd name="T29" fmla="*/ 15 h 17"/>
                  <a:gd name="T30" fmla="*/ 3 w 26"/>
                  <a:gd name="T31" fmla="*/ 17 h 17"/>
                  <a:gd name="T32" fmla="*/ 8 w 26"/>
                  <a:gd name="T33" fmla="*/ 14 h 17"/>
                  <a:gd name="T34" fmla="*/ 13 w 26"/>
                  <a:gd name="T35" fmla="*/ 10 h 17"/>
                  <a:gd name="T36" fmla="*/ 21 w 26"/>
                  <a:gd name="T37" fmla="*/ 10 h 17"/>
                  <a:gd name="T38" fmla="*/ 26 w 26"/>
                  <a:gd name="T39" fmla="*/ 10 h 17"/>
                  <a:gd name="T40" fmla="*/ 23 w 26"/>
                  <a:gd name="T41" fmla="*/ 8 h 17"/>
                  <a:gd name="T42" fmla="*/ 19 w 26"/>
                  <a:gd name="T43" fmla="*/ 5 h 17"/>
                  <a:gd name="T44" fmla="*/ 16 w 26"/>
                  <a:gd name="T45" fmla="*/ 1 h 17"/>
                  <a:gd name="T46" fmla="*/ 15 w 26"/>
                  <a:gd name="T47" fmla="*/ 1 h 17"/>
                  <a:gd name="T48" fmla="*/ 14 w 26"/>
                  <a:gd name="T49" fmla="*/ 1 h 17"/>
                  <a:gd name="T50" fmla="*/ 14 w 26"/>
                  <a:gd name="T51" fmla="*/ 1 h 17"/>
                  <a:gd name="T52" fmla="*/ 14 w 26"/>
                  <a:gd name="T53" fmla="*/ 1 h 17"/>
                  <a:gd name="T54" fmla="*/ 12 w 26"/>
                  <a:gd name="T55" fmla="*/ 1 h 17"/>
                  <a:gd name="T56" fmla="*/ 8 w 26"/>
                  <a:gd name="T57" fmla="*/ 0 h 17"/>
                  <a:gd name="T58" fmla="*/ 3 w 26"/>
                  <a:gd name="T59" fmla="*/ 1 h 17"/>
                  <a:gd name="T60" fmla="*/ 3 w 26"/>
                  <a:gd name="T61" fmla="*/ 1 h 17"/>
                  <a:gd name="T62" fmla="*/ 3 w 26"/>
                  <a:gd name="T6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3" y="2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7"/>
                      <a:pt x="6" y="16"/>
                      <a:pt x="8" y="14"/>
                    </a:cubicBezTo>
                    <a:cubicBezTo>
                      <a:pt x="9" y="13"/>
                      <a:pt x="11" y="11"/>
                      <a:pt x="13" y="10"/>
                    </a:cubicBezTo>
                    <a:cubicBezTo>
                      <a:pt x="15" y="9"/>
                      <a:pt x="18" y="10"/>
                      <a:pt x="21" y="10"/>
                    </a:cubicBezTo>
                    <a:cubicBezTo>
                      <a:pt x="23" y="10"/>
                      <a:pt x="25" y="10"/>
                      <a:pt x="26" y="10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2" y="7"/>
                      <a:pt x="20" y="6"/>
                      <a:pt x="19" y="5"/>
                    </a:cubicBezTo>
                    <a:cubicBezTo>
                      <a:pt x="18" y="4"/>
                      <a:pt x="17" y="3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7" name="Freeform 1189"/>
              <p:cNvSpPr>
                <a:spLocks/>
              </p:cNvSpPr>
              <p:nvPr/>
            </p:nvSpPr>
            <p:spPr bwMode="auto">
              <a:xfrm>
                <a:off x="2698" y="3154"/>
                <a:ext cx="100" cy="80"/>
              </a:xfrm>
              <a:custGeom>
                <a:avLst/>
                <a:gdLst>
                  <a:gd name="T0" fmla="*/ 12 w 104"/>
                  <a:gd name="T1" fmla="*/ 58 h 83"/>
                  <a:gd name="T2" fmla="*/ 14 w 104"/>
                  <a:gd name="T3" fmla="*/ 59 h 83"/>
                  <a:gd name="T4" fmla="*/ 25 w 104"/>
                  <a:gd name="T5" fmla="*/ 68 h 83"/>
                  <a:gd name="T6" fmla="*/ 32 w 104"/>
                  <a:gd name="T7" fmla="*/ 66 h 83"/>
                  <a:gd name="T8" fmla="*/ 38 w 104"/>
                  <a:gd name="T9" fmla="*/ 71 h 83"/>
                  <a:gd name="T10" fmla="*/ 45 w 104"/>
                  <a:gd name="T11" fmla="*/ 72 h 83"/>
                  <a:gd name="T12" fmla="*/ 49 w 104"/>
                  <a:gd name="T13" fmla="*/ 78 h 83"/>
                  <a:gd name="T14" fmla="*/ 50 w 104"/>
                  <a:gd name="T15" fmla="*/ 79 h 83"/>
                  <a:gd name="T16" fmla="*/ 52 w 104"/>
                  <a:gd name="T17" fmla="*/ 78 h 83"/>
                  <a:gd name="T18" fmla="*/ 62 w 104"/>
                  <a:gd name="T19" fmla="*/ 79 h 83"/>
                  <a:gd name="T20" fmla="*/ 70 w 104"/>
                  <a:gd name="T21" fmla="*/ 79 h 83"/>
                  <a:gd name="T22" fmla="*/ 85 w 104"/>
                  <a:gd name="T23" fmla="*/ 83 h 83"/>
                  <a:gd name="T24" fmla="*/ 85 w 104"/>
                  <a:gd name="T25" fmla="*/ 83 h 83"/>
                  <a:gd name="T26" fmla="*/ 88 w 104"/>
                  <a:gd name="T27" fmla="*/ 83 h 83"/>
                  <a:gd name="T28" fmla="*/ 88 w 104"/>
                  <a:gd name="T29" fmla="*/ 81 h 83"/>
                  <a:gd name="T30" fmla="*/ 88 w 104"/>
                  <a:gd name="T31" fmla="*/ 78 h 83"/>
                  <a:gd name="T32" fmla="*/ 95 w 104"/>
                  <a:gd name="T33" fmla="*/ 70 h 83"/>
                  <a:gd name="T34" fmla="*/ 101 w 104"/>
                  <a:gd name="T35" fmla="*/ 64 h 83"/>
                  <a:gd name="T36" fmla="*/ 99 w 104"/>
                  <a:gd name="T37" fmla="*/ 54 h 83"/>
                  <a:gd name="T38" fmla="*/ 98 w 104"/>
                  <a:gd name="T39" fmla="*/ 52 h 83"/>
                  <a:gd name="T40" fmla="*/ 98 w 104"/>
                  <a:gd name="T41" fmla="*/ 51 h 83"/>
                  <a:gd name="T42" fmla="*/ 98 w 104"/>
                  <a:gd name="T43" fmla="*/ 50 h 83"/>
                  <a:gd name="T44" fmla="*/ 97 w 104"/>
                  <a:gd name="T45" fmla="*/ 47 h 83"/>
                  <a:gd name="T46" fmla="*/ 98 w 104"/>
                  <a:gd name="T47" fmla="*/ 45 h 83"/>
                  <a:gd name="T48" fmla="*/ 98 w 104"/>
                  <a:gd name="T49" fmla="*/ 44 h 83"/>
                  <a:gd name="T50" fmla="*/ 98 w 104"/>
                  <a:gd name="T51" fmla="*/ 42 h 83"/>
                  <a:gd name="T52" fmla="*/ 97 w 104"/>
                  <a:gd name="T53" fmla="*/ 41 h 83"/>
                  <a:gd name="T54" fmla="*/ 94 w 104"/>
                  <a:gd name="T55" fmla="*/ 37 h 83"/>
                  <a:gd name="T56" fmla="*/ 101 w 104"/>
                  <a:gd name="T57" fmla="*/ 23 h 83"/>
                  <a:gd name="T58" fmla="*/ 99 w 104"/>
                  <a:gd name="T59" fmla="*/ 12 h 83"/>
                  <a:gd name="T60" fmla="*/ 98 w 104"/>
                  <a:gd name="T61" fmla="*/ 11 h 83"/>
                  <a:gd name="T62" fmla="*/ 92 w 104"/>
                  <a:gd name="T63" fmla="*/ 8 h 83"/>
                  <a:gd name="T64" fmla="*/ 91 w 104"/>
                  <a:gd name="T65" fmla="*/ 8 h 83"/>
                  <a:gd name="T66" fmla="*/ 90 w 104"/>
                  <a:gd name="T67" fmla="*/ 8 h 83"/>
                  <a:gd name="T68" fmla="*/ 88 w 104"/>
                  <a:gd name="T69" fmla="*/ 8 h 83"/>
                  <a:gd name="T70" fmla="*/ 84 w 104"/>
                  <a:gd name="T71" fmla="*/ 8 h 83"/>
                  <a:gd name="T72" fmla="*/ 60 w 104"/>
                  <a:gd name="T73" fmla="*/ 6 h 83"/>
                  <a:gd name="T74" fmla="*/ 59 w 104"/>
                  <a:gd name="T75" fmla="*/ 6 h 83"/>
                  <a:gd name="T76" fmla="*/ 57 w 104"/>
                  <a:gd name="T77" fmla="*/ 5 h 83"/>
                  <a:gd name="T78" fmla="*/ 57 w 104"/>
                  <a:gd name="T79" fmla="*/ 5 h 83"/>
                  <a:gd name="T80" fmla="*/ 43 w 104"/>
                  <a:gd name="T81" fmla="*/ 0 h 83"/>
                  <a:gd name="T82" fmla="*/ 21 w 104"/>
                  <a:gd name="T83" fmla="*/ 7 h 83"/>
                  <a:gd name="T84" fmla="*/ 4 w 104"/>
                  <a:gd name="T85" fmla="*/ 12 h 83"/>
                  <a:gd name="T86" fmla="*/ 2 w 104"/>
                  <a:gd name="T87" fmla="*/ 17 h 83"/>
                  <a:gd name="T88" fmla="*/ 2 w 104"/>
                  <a:gd name="T89" fmla="*/ 19 h 83"/>
                  <a:gd name="T90" fmla="*/ 2 w 104"/>
                  <a:gd name="T91" fmla="*/ 21 h 83"/>
                  <a:gd name="T92" fmla="*/ 2 w 104"/>
                  <a:gd name="T93" fmla="*/ 23 h 83"/>
                  <a:gd name="T94" fmla="*/ 2 w 104"/>
                  <a:gd name="T95" fmla="*/ 25 h 83"/>
                  <a:gd name="T96" fmla="*/ 2 w 104"/>
                  <a:gd name="T97" fmla="*/ 26 h 83"/>
                  <a:gd name="T98" fmla="*/ 1 w 104"/>
                  <a:gd name="T99" fmla="*/ 28 h 83"/>
                  <a:gd name="T100" fmla="*/ 1 w 104"/>
                  <a:gd name="T101" fmla="*/ 30 h 83"/>
                  <a:gd name="T102" fmla="*/ 5 w 104"/>
                  <a:gd name="T103" fmla="*/ 38 h 83"/>
                  <a:gd name="T104" fmla="*/ 8 w 104"/>
                  <a:gd name="T105" fmla="*/ 51 h 83"/>
                  <a:gd name="T106" fmla="*/ 9 w 104"/>
                  <a:gd name="T107" fmla="*/ 52 h 83"/>
                  <a:gd name="T108" fmla="*/ 9 w 104"/>
                  <a:gd name="T109" fmla="*/ 54 h 83"/>
                  <a:gd name="T110" fmla="*/ 9 w 104"/>
                  <a:gd name="T111" fmla="*/ 55 h 83"/>
                  <a:gd name="T112" fmla="*/ 9 w 104"/>
                  <a:gd name="T113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83">
                    <a:moveTo>
                      <a:pt x="9" y="57"/>
                    </a:moveTo>
                    <a:cubicBezTo>
                      <a:pt x="10" y="57"/>
                      <a:pt x="11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4" y="59"/>
                      <a:pt x="14" y="59"/>
                    </a:cubicBezTo>
                    <a:cubicBezTo>
                      <a:pt x="19" y="61"/>
                      <a:pt x="22" y="63"/>
                      <a:pt x="23" y="66"/>
                    </a:cubicBezTo>
                    <a:cubicBezTo>
                      <a:pt x="23" y="67"/>
                      <a:pt x="24" y="68"/>
                      <a:pt x="25" y="68"/>
                    </a:cubicBezTo>
                    <a:cubicBezTo>
                      <a:pt x="26" y="67"/>
                      <a:pt x="27" y="66"/>
                      <a:pt x="29" y="66"/>
                    </a:cubicBezTo>
                    <a:cubicBezTo>
                      <a:pt x="30" y="66"/>
                      <a:pt x="31" y="66"/>
                      <a:pt x="32" y="66"/>
                    </a:cubicBezTo>
                    <a:cubicBezTo>
                      <a:pt x="32" y="66"/>
                      <a:pt x="33" y="66"/>
                      <a:pt x="33" y="66"/>
                    </a:cubicBezTo>
                    <a:cubicBezTo>
                      <a:pt x="37" y="66"/>
                      <a:pt x="38" y="69"/>
                      <a:pt x="38" y="71"/>
                    </a:cubicBezTo>
                    <a:cubicBezTo>
                      <a:pt x="39" y="71"/>
                      <a:pt x="39" y="71"/>
                      <a:pt x="40" y="71"/>
                    </a:cubicBezTo>
                    <a:cubicBezTo>
                      <a:pt x="42" y="71"/>
                      <a:pt x="43" y="71"/>
                      <a:pt x="45" y="72"/>
                    </a:cubicBezTo>
                    <a:cubicBezTo>
                      <a:pt x="46" y="73"/>
                      <a:pt x="47" y="74"/>
                      <a:pt x="48" y="76"/>
                    </a:cubicBezTo>
                    <a:cubicBezTo>
                      <a:pt x="48" y="77"/>
                      <a:pt x="48" y="77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50" y="79"/>
                      <a:pt x="50" y="79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1" y="79"/>
                      <a:pt x="51" y="79"/>
                      <a:pt x="52" y="78"/>
                    </a:cubicBezTo>
                    <a:cubicBezTo>
                      <a:pt x="53" y="78"/>
                      <a:pt x="55" y="77"/>
                      <a:pt x="57" y="78"/>
                    </a:cubicBezTo>
                    <a:cubicBezTo>
                      <a:pt x="57" y="79"/>
                      <a:pt x="60" y="79"/>
                      <a:pt x="62" y="79"/>
                    </a:cubicBezTo>
                    <a:cubicBezTo>
                      <a:pt x="63" y="79"/>
                      <a:pt x="64" y="79"/>
                      <a:pt x="65" y="79"/>
                    </a:cubicBezTo>
                    <a:cubicBezTo>
                      <a:pt x="67" y="78"/>
                      <a:pt x="68" y="79"/>
                      <a:pt x="70" y="79"/>
                    </a:cubicBezTo>
                    <a:cubicBezTo>
                      <a:pt x="71" y="80"/>
                      <a:pt x="72" y="80"/>
                      <a:pt x="74" y="80"/>
                    </a:cubicBezTo>
                    <a:cubicBezTo>
                      <a:pt x="78" y="79"/>
                      <a:pt x="83" y="81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6" y="83"/>
                      <a:pt x="87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2"/>
                      <a:pt x="88" y="82"/>
                      <a:pt x="88" y="81"/>
                    </a:cubicBezTo>
                    <a:cubicBezTo>
                      <a:pt x="88" y="81"/>
                      <a:pt x="88" y="80"/>
                      <a:pt x="88" y="80"/>
                    </a:cubicBezTo>
                    <a:cubicBezTo>
                      <a:pt x="88" y="79"/>
                      <a:pt x="88" y="78"/>
                      <a:pt x="88" y="78"/>
                    </a:cubicBezTo>
                    <a:cubicBezTo>
                      <a:pt x="88" y="77"/>
                      <a:pt x="89" y="76"/>
                      <a:pt x="91" y="73"/>
                    </a:cubicBezTo>
                    <a:cubicBezTo>
                      <a:pt x="92" y="72"/>
                      <a:pt x="94" y="71"/>
                      <a:pt x="95" y="70"/>
                    </a:cubicBezTo>
                    <a:cubicBezTo>
                      <a:pt x="97" y="68"/>
                      <a:pt x="98" y="67"/>
                      <a:pt x="99" y="66"/>
                    </a:cubicBezTo>
                    <a:cubicBezTo>
                      <a:pt x="100" y="65"/>
                      <a:pt x="101" y="65"/>
                      <a:pt x="101" y="64"/>
                    </a:cubicBezTo>
                    <a:cubicBezTo>
                      <a:pt x="102" y="64"/>
                      <a:pt x="103" y="63"/>
                      <a:pt x="103" y="62"/>
                    </a:cubicBezTo>
                    <a:cubicBezTo>
                      <a:pt x="104" y="62"/>
                      <a:pt x="102" y="59"/>
                      <a:pt x="99" y="54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2"/>
                      <a:pt x="98" y="52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49"/>
                      <a:pt x="98" y="49"/>
                      <a:pt x="98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4"/>
                      <a:pt x="98" y="44"/>
                    </a:cubicBezTo>
                    <a:cubicBezTo>
                      <a:pt x="98" y="44"/>
                      <a:pt x="98" y="43"/>
                      <a:pt x="98" y="43"/>
                    </a:cubicBezTo>
                    <a:cubicBezTo>
                      <a:pt x="98" y="43"/>
                      <a:pt x="98" y="42"/>
                      <a:pt x="98" y="42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2"/>
                      <a:pt x="97" y="41"/>
                      <a:pt x="97" y="41"/>
                    </a:cubicBezTo>
                    <a:cubicBezTo>
                      <a:pt x="97" y="41"/>
                      <a:pt x="97" y="40"/>
                      <a:pt x="97" y="40"/>
                    </a:cubicBezTo>
                    <a:cubicBezTo>
                      <a:pt x="95" y="39"/>
                      <a:pt x="94" y="38"/>
                      <a:pt x="94" y="37"/>
                    </a:cubicBezTo>
                    <a:cubicBezTo>
                      <a:pt x="94" y="33"/>
                      <a:pt x="102" y="29"/>
                      <a:pt x="102" y="29"/>
                    </a:cubicBezTo>
                    <a:cubicBezTo>
                      <a:pt x="102" y="28"/>
                      <a:pt x="102" y="24"/>
                      <a:pt x="101" y="23"/>
                    </a:cubicBezTo>
                    <a:cubicBezTo>
                      <a:pt x="98" y="20"/>
                      <a:pt x="97" y="16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8" y="12"/>
                      <a:pt x="98" y="11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6" y="10"/>
                      <a:pt x="93" y="9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0" y="8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8"/>
                      <a:pt x="89" y="8"/>
                      <a:pt x="88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6" y="8"/>
                      <a:pt x="85" y="8"/>
                      <a:pt x="84" y="8"/>
                    </a:cubicBezTo>
                    <a:cubicBezTo>
                      <a:pt x="75" y="8"/>
                      <a:pt x="63" y="7"/>
                      <a:pt x="61" y="7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3" y="8"/>
                      <a:pt x="50" y="8"/>
                    </a:cubicBezTo>
                    <a:cubicBezTo>
                      <a:pt x="44" y="8"/>
                      <a:pt x="43" y="3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25" y="3"/>
                      <a:pt x="21" y="7"/>
                    </a:cubicBezTo>
                    <a:cubicBezTo>
                      <a:pt x="18" y="11"/>
                      <a:pt x="13" y="11"/>
                      <a:pt x="8" y="12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4" y="14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3" y="32"/>
                      <a:pt x="4" y="35"/>
                      <a:pt x="4" y="37"/>
                    </a:cubicBezTo>
                    <a:cubicBezTo>
                      <a:pt x="4" y="38"/>
                      <a:pt x="4" y="38"/>
                      <a:pt x="5" y="38"/>
                    </a:cubicBezTo>
                    <a:cubicBezTo>
                      <a:pt x="5" y="39"/>
                      <a:pt x="6" y="41"/>
                      <a:pt x="6" y="43"/>
                    </a:cubicBezTo>
                    <a:cubicBezTo>
                      <a:pt x="6" y="47"/>
                      <a:pt x="7" y="50"/>
                      <a:pt x="8" y="51"/>
                    </a:cubicBezTo>
                    <a:cubicBezTo>
                      <a:pt x="8" y="51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8" name="Freeform 1190"/>
              <p:cNvSpPr>
                <a:spLocks/>
              </p:cNvSpPr>
              <p:nvPr/>
            </p:nvSpPr>
            <p:spPr bwMode="auto">
              <a:xfrm>
                <a:off x="2714" y="3292"/>
                <a:ext cx="34" cy="31"/>
              </a:xfrm>
              <a:custGeom>
                <a:avLst/>
                <a:gdLst>
                  <a:gd name="T0" fmla="*/ 29 w 36"/>
                  <a:gd name="T1" fmla="*/ 24 h 32"/>
                  <a:gd name="T2" fmla="*/ 30 w 36"/>
                  <a:gd name="T3" fmla="*/ 23 h 32"/>
                  <a:gd name="T4" fmla="*/ 30 w 36"/>
                  <a:gd name="T5" fmla="*/ 23 h 32"/>
                  <a:gd name="T6" fmla="*/ 32 w 36"/>
                  <a:gd name="T7" fmla="*/ 21 h 32"/>
                  <a:gd name="T8" fmla="*/ 32 w 36"/>
                  <a:gd name="T9" fmla="*/ 21 h 32"/>
                  <a:gd name="T10" fmla="*/ 32 w 36"/>
                  <a:gd name="T11" fmla="*/ 21 h 32"/>
                  <a:gd name="T12" fmla="*/ 32 w 36"/>
                  <a:gd name="T13" fmla="*/ 21 h 32"/>
                  <a:gd name="T14" fmla="*/ 33 w 36"/>
                  <a:gd name="T15" fmla="*/ 20 h 32"/>
                  <a:gd name="T16" fmla="*/ 33 w 36"/>
                  <a:gd name="T17" fmla="*/ 19 h 32"/>
                  <a:gd name="T18" fmla="*/ 34 w 36"/>
                  <a:gd name="T19" fmla="*/ 19 h 32"/>
                  <a:gd name="T20" fmla="*/ 34 w 36"/>
                  <a:gd name="T21" fmla="*/ 19 h 32"/>
                  <a:gd name="T22" fmla="*/ 35 w 36"/>
                  <a:gd name="T23" fmla="*/ 18 h 32"/>
                  <a:gd name="T24" fmla="*/ 35 w 36"/>
                  <a:gd name="T25" fmla="*/ 18 h 32"/>
                  <a:gd name="T26" fmla="*/ 35 w 36"/>
                  <a:gd name="T27" fmla="*/ 18 h 32"/>
                  <a:gd name="T28" fmla="*/ 35 w 36"/>
                  <a:gd name="T29" fmla="*/ 17 h 32"/>
                  <a:gd name="T30" fmla="*/ 36 w 36"/>
                  <a:gd name="T31" fmla="*/ 6 h 32"/>
                  <a:gd name="T32" fmla="*/ 35 w 36"/>
                  <a:gd name="T33" fmla="*/ 6 h 32"/>
                  <a:gd name="T34" fmla="*/ 34 w 36"/>
                  <a:gd name="T35" fmla="*/ 5 h 32"/>
                  <a:gd name="T36" fmla="*/ 34 w 36"/>
                  <a:gd name="T37" fmla="*/ 5 h 32"/>
                  <a:gd name="T38" fmla="*/ 33 w 36"/>
                  <a:gd name="T39" fmla="*/ 4 h 32"/>
                  <a:gd name="T40" fmla="*/ 32 w 36"/>
                  <a:gd name="T41" fmla="*/ 4 h 32"/>
                  <a:gd name="T42" fmla="*/ 31 w 36"/>
                  <a:gd name="T43" fmla="*/ 4 h 32"/>
                  <a:gd name="T44" fmla="*/ 31 w 36"/>
                  <a:gd name="T45" fmla="*/ 3 h 32"/>
                  <a:gd name="T46" fmla="*/ 30 w 36"/>
                  <a:gd name="T47" fmla="*/ 3 h 32"/>
                  <a:gd name="T48" fmla="*/ 30 w 36"/>
                  <a:gd name="T49" fmla="*/ 3 h 32"/>
                  <a:gd name="T50" fmla="*/ 29 w 36"/>
                  <a:gd name="T51" fmla="*/ 3 h 32"/>
                  <a:gd name="T52" fmla="*/ 29 w 36"/>
                  <a:gd name="T53" fmla="*/ 2 h 32"/>
                  <a:gd name="T54" fmla="*/ 28 w 36"/>
                  <a:gd name="T55" fmla="*/ 2 h 32"/>
                  <a:gd name="T56" fmla="*/ 28 w 36"/>
                  <a:gd name="T57" fmla="*/ 2 h 32"/>
                  <a:gd name="T58" fmla="*/ 27 w 36"/>
                  <a:gd name="T59" fmla="*/ 2 h 32"/>
                  <a:gd name="T60" fmla="*/ 27 w 36"/>
                  <a:gd name="T61" fmla="*/ 2 h 32"/>
                  <a:gd name="T62" fmla="*/ 9 w 36"/>
                  <a:gd name="T63" fmla="*/ 0 h 32"/>
                  <a:gd name="T64" fmla="*/ 7 w 36"/>
                  <a:gd name="T65" fmla="*/ 1 h 32"/>
                  <a:gd name="T66" fmla="*/ 1 w 36"/>
                  <a:gd name="T67" fmla="*/ 1 h 32"/>
                  <a:gd name="T68" fmla="*/ 0 w 36"/>
                  <a:gd name="T69" fmla="*/ 1 h 32"/>
                  <a:gd name="T70" fmla="*/ 0 w 36"/>
                  <a:gd name="T71" fmla="*/ 2 h 32"/>
                  <a:gd name="T72" fmla="*/ 1 w 36"/>
                  <a:gd name="T73" fmla="*/ 4 h 32"/>
                  <a:gd name="T74" fmla="*/ 5 w 36"/>
                  <a:gd name="T75" fmla="*/ 10 h 32"/>
                  <a:gd name="T76" fmla="*/ 10 w 36"/>
                  <a:gd name="T77" fmla="*/ 16 h 32"/>
                  <a:gd name="T78" fmla="*/ 14 w 36"/>
                  <a:gd name="T79" fmla="*/ 21 h 32"/>
                  <a:gd name="T80" fmla="*/ 16 w 36"/>
                  <a:gd name="T81" fmla="*/ 23 h 32"/>
                  <a:gd name="T82" fmla="*/ 18 w 36"/>
                  <a:gd name="T83" fmla="*/ 25 h 32"/>
                  <a:gd name="T84" fmla="*/ 18 w 36"/>
                  <a:gd name="T85" fmla="*/ 25 h 32"/>
                  <a:gd name="T86" fmla="*/ 20 w 36"/>
                  <a:gd name="T87" fmla="*/ 27 h 32"/>
                  <a:gd name="T88" fmla="*/ 20 w 36"/>
                  <a:gd name="T89" fmla="*/ 27 h 32"/>
                  <a:gd name="T90" fmla="*/ 21 w 36"/>
                  <a:gd name="T91" fmla="*/ 28 h 32"/>
                  <a:gd name="T92" fmla="*/ 22 w 36"/>
                  <a:gd name="T93" fmla="*/ 29 h 32"/>
                  <a:gd name="T94" fmla="*/ 23 w 36"/>
                  <a:gd name="T95" fmla="*/ 30 h 32"/>
                  <a:gd name="T96" fmla="*/ 26 w 36"/>
                  <a:gd name="T97" fmla="*/ 32 h 32"/>
                  <a:gd name="T98" fmla="*/ 26 w 36"/>
                  <a:gd name="T99" fmla="*/ 32 h 32"/>
                  <a:gd name="T100" fmla="*/ 26 w 36"/>
                  <a:gd name="T101" fmla="*/ 31 h 32"/>
                  <a:gd name="T102" fmla="*/ 26 w 36"/>
                  <a:gd name="T103" fmla="*/ 31 h 32"/>
                  <a:gd name="T104" fmla="*/ 27 w 36"/>
                  <a:gd name="T105" fmla="*/ 29 h 32"/>
                  <a:gd name="T106" fmla="*/ 27 w 36"/>
                  <a:gd name="T107" fmla="*/ 29 h 32"/>
                  <a:gd name="T108" fmla="*/ 27 w 36"/>
                  <a:gd name="T109" fmla="*/ 27 h 32"/>
                  <a:gd name="T110" fmla="*/ 27 w 36"/>
                  <a:gd name="T111" fmla="*/ 27 h 32"/>
                  <a:gd name="T112" fmla="*/ 29 w 36"/>
                  <a:gd name="T113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32">
                    <a:moveTo>
                      <a:pt x="29" y="24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6" y="15"/>
                      <a:pt x="36" y="10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2"/>
                      <a:pt x="12" y="1"/>
                      <a:pt x="9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3" y="3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" y="5"/>
                      <a:pt x="5" y="7"/>
                      <a:pt x="5" y="10"/>
                    </a:cubicBezTo>
                    <a:cubicBezTo>
                      <a:pt x="5" y="11"/>
                      <a:pt x="8" y="14"/>
                      <a:pt x="10" y="16"/>
                    </a:cubicBezTo>
                    <a:cubicBezTo>
                      <a:pt x="12" y="18"/>
                      <a:pt x="14" y="19"/>
                      <a:pt x="14" y="21"/>
                    </a:cubicBezTo>
                    <a:cubicBezTo>
                      <a:pt x="15" y="22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6"/>
                      <a:pt x="29" y="25"/>
                      <a:pt x="29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9" name="Freeform 1191"/>
              <p:cNvSpPr>
                <a:spLocks/>
              </p:cNvSpPr>
              <p:nvPr/>
            </p:nvSpPr>
            <p:spPr bwMode="auto">
              <a:xfrm>
                <a:off x="2693" y="3275"/>
                <a:ext cx="53" cy="44"/>
              </a:xfrm>
              <a:custGeom>
                <a:avLst/>
                <a:gdLst>
                  <a:gd name="T0" fmla="*/ 54 w 55"/>
                  <a:gd name="T1" fmla="*/ 14 h 46"/>
                  <a:gd name="T2" fmla="*/ 52 w 55"/>
                  <a:gd name="T3" fmla="*/ 13 h 46"/>
                  <a:gd name="T4" fmla="*/ 51 w 55"/>
                  <a:gd name="T5" fmla="*/ 11 h 46"/>
                  <a:gd name="T6" fmla="*/ 50 w 55"/>
                  <a:gd name="T7" fmla="*/ 9 h 46"/>
                  <a:gd name="T8" fmla="*/ 50 w 55"/>
                  <a:gd name="T9" fmla="*/ 8 h 46"/>
                  <a:gd name="T10" fmla="*/ 48 w 55"/>
                  <a:gd name="T11" fmla="*/ 9 h 46"/>
                  <a:gd name="T12" fmla="*/ 45 w 55"/>
                  <a:gd name="T13" fmla="*/ 9 h 46"/>
                  <a:gd name="T14" fmla="*/ 44 w 55"/>
                  <a:gd name="T15" fmla="*/ 9 h 46"/>
                  <a:gd name="T16" fmla="*/ 37 w 55"/>
                  <a:gd name="T17" fmla="*/ 7 h 46"/>
                  <a:gd name="T18" fmla="*/ 33 w 55"/>
                  <a:gd name="T19" fmla="*/ 4 h 46"/>
                  <a:gd name="T20" fmla="*/ 31 w 55"/>
                  <a:gd name="T21" fmla="*/ 3 h 46"/>
                  <a:gd name="T22" fmla="*/ 29 w 55"/>
                  <a:gd name="T23" fmla="*/ 1 h 46"/>
                  <a:gd name="T24" fmla="*/ 27 w 55"/>
                  <a:gd name="T25" fmla="*/ 0 h 46"/>
                  <a:gd name="T26" fmla="*/ 21 w 55"/>
                  <a:gd name="T27" fmla="*/ 4 h 46"/>
                  <a:gd name="T28" fmla="*/ 17 w 55"/>
                  <a:gd name="T29" fmla="*/ 9 h 46"/>
                  <a:gd name="T30" fmla="*/ 12 w 55"/>
                  <a:gd name="T31" fmla="*/ 15 h 46"/>
                  <a:gd name="T32" fmla="*/ 7 w 55"/>
                  <a:gd name="T33" fmla="*/ 14 h 46"/>
                  <a:gd name="T34" fmla="*/ 6 w 55"/>
                  <a:gd name="T35" fmla="*/ 14 h 46"/>
                  <a:gd name="T36" fmla="*/ 6 w 55"/>
                  <a:gd name="T37" fmla="*/ 14 h 46"/>
                  <a:gd name="T38" fmla="*/ 5 w 55"/>
                  <a:gd name="T39" fmla="*/ 14 h 46"/>
                  <a:gd name="T40" fmla="*/ 4 w 55"/>
                  <a:gd name="T41" fmla="*/ 14 h 46"/>
                  <a:gd name="T42" fmla="*/ 3 w 55"/>
                  <a:gd name="T43" fmla="*/ 15 h 46"/>
                  <a:gd name="T44" fmla="*/ 1 w 55"/>
                  <a:gd name="T45" fmla="*/ 15 h 46"/>
                  <a:gd name="T46" fmla="*/ 0 w 55"/>
                  <a:gd name="T47" fmla="*/ 15 h 46"/>
                  <a:gd name="T48" fmla="*/ 2 w 55"/>
                  <a:gd name="T49" fmla="*/ 16 h 46"/>
                  <a:gd name="T50" fmla="*/ 20 w 55"/>
                  <a:gd name="T51" fmla="*/ 36 h 46"/>
                  <a:gd name="T52" fmla="*/ 30 w 55"/>
                  <a:gd name="T53" fmla="*/ 42 h 46"/>
                  <a:gd name="T54" fmla="*/ 35 w 55"/>
                  <a:gd name="T55" fmla="*/ 44 h 46"/>
                  <a:gd name="T56" fmla="*/ 28 w 55"/>
                  <a:gd name="T57" fmla="*/ 37 h 46"/>
                  <a:gd name="T58" fmla="*/ 20 w 55"/>
                  <a:gd name="T59" fmla="*/ 25 h 46"/>
                  <a:gd name="T60" fmla="*/ 18 w 55"/>
                  <a:gd name="T61" fmla="*/ 17 h 46"/>
                  <a:gd name="T62" fmla="*/ 26 w 55"/>
                  <a:gd name="T63" fmla="*/ 15 h 46"/>
                  <a:gd name="T64" fmla="*/ 48 w 55"/>
                  <a:gd name="T65" fmla="*/ 16 h 46"/>
                  <a:gd name="T66" fmla="*/ 49 w 55"/>
                  <a:gd name="T67" fmla="*/ 16 h 46"/>
                  <a:gd name="T68" fmla="*/ 50 w 55"/>
                  <a:gd name="T69" fmla="*/ 16 h 46"/>
                  <a:gd name="T70" fmla="*/ 51 w 55"/>
                  <a:gd name="T71" fmla="*/ 17 h 46"/>
                  <a:gd name="T72" fmla="*/ 52 w 55"/>
                  <a:gd name="T73" fmla="*/ 17 h 46"/>
                  <a:gd name="T74" fmla="*/ 53 w 55"/>
                  <a:gd name="T75" fmla="*/ 18 h 46"/>
                  <a:gd name="T76" fmla="*/ 55 w 55"/>
                  <a:gd name="T77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46">
                    <a:moveTo>
                      <a:pt x="55" y="17"/>
                    </a:moveTo>
                    <a:cubicBezTo>
                      <a:pt x="55" y="15"/>
                      <a:pt x="55" y="15"/>
                      <a:pt x="54" y="14"/>
                    </a:cubicBezTo>
                    <a:cubicBezTo>
                      <a:pt x="53" y="14"/>
                      <a:pt x="53" y="14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1"/>
                      <a:pt x="50" y="10"/>
                      <a:pt x="50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9" y="8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6" y="9"/>
                      <a:pt x="45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0" y="9"/>
                      <a:pt x="37" y="7"/>
                    </a:cubicBezTo>
                    <a:cubicBezTo>
                      <a:pt x="36" y="7"/>
                      <a:pt x="35" y="6"/>
                      <a:pt x="34" y="5"/>
                    </a:cubicBezTo>
                    <a:cubicBezTo>
                      <a:pt x="34" y="5"/>
                      <a:pt x="34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5" y="1"/>
                      <a:pt x="25" y="1"/>
                    </a:cubicBezTo>
                    <a:cubicBezTo>
                      <a:pt x="23" y="3"/>
                      <a:pt x="21" y="3"/>
                      <a:pt x="21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20" y="9"/>
                      <a:pt x="17" y="9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5" y="13"/>
                      <a:pt x="14" y="15"/>
                      <a:pt x="12" y="15"/>
                    </a:cubicBezTo>
                    <a:cubicBezTo>
                      <a:pt x="11" y="15"/>
                      <a:pt x="10" y="14"/>
                      <a:pt x="9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6"/>
                      <a:pt x="11" y="16"/>
                      <a:pt x="11" y="22"/>
                    </a:cubicBezTo>
                    <a:cubicBezTo>
                      <a:pt x="11" y="24"/>
                      <a:pt x="16" y="31"/>
                      <a:pt x="20" y="36"/>
                    </a:cubicBezTo>
                    <a:cubicBezTo>
                      <a:pt x="21" y="37"/>
                      <a:pt x="23" y="38"/>
                      <a:pt x="25" y="38"/>
                    </a:cubicBezTo>
                    <a:cubicBezTo>
                      <a:pt x="27" y="39"/>
                      <a:pt x="30" y="40"/>
                      <a:pt x="30" y="42"/>
                    </a:cubicBezTo>
                    <a:cubicBezTo>
                      <a:pt x="30" y="43"/>
                      <a:pt x="32" y="45"/>
                      <a:pt x="36" y="46"/>
                    </a:cubicBezTo>
                    <a:cubicBezTo>
                      <a:pt x="36" y="45"/>
                      <a:pt x="35" y="45"/>
                      <a:pt x="35" y="44"/>
                    </a:cubicBezTo>
                    <a:cubicBezTo>
                      <a:pt x="33" y="42"/>
                      <a:pt x="31" y="41"/>
                      <a:pt x="31" y="40"/>
                    </a:cubicBezTo>
                    <a:cubicBezTo>
                      <a:pt x="31" y="39"/>
                      <a:pt x="29" y="38"/>
                      <a:pt x="28" y="37"/>
                    </a:cubicBezTo>
                    <a:cubicBezTo>
                      <a:pt x="25" y="34"/>
                      <a:pt x="22" y="31"/>
                      <a:pt x="22" y="28"/>
                    </a:cubicBezTo>
                    <a:cubicBezTo>
                      <a:pt x="22" y="27"/>
                      <a:pt x="21" y="26"/>
                      <a:pt x="20" y="25"/>
                    </a:cubicBezTo>
                    <a:cubicBezTo>
                      <a:pt x="18" y="24"/>
                      <a:pt x="17" y="23"/>
                      <a:pt x="17" y="21"/>
                    </a:cubicBezTo>
                    <a:cubicBezTo>
                      <a:pt x="16" y="20"/>
                      <a:pt x="17" y="18"/>
                      <a:pt x="18" y="17"/>
                    </a:cubicBezTo>
                    <a:cubicBezTo>
                      <a:pt x="20" y="15"/>
                      <a:pt x="23" y="14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8" y="14"/>
                      <a:pt x="30" y="13"/>
                      <a:pt x="32" y="14"/>
                    </a:cubicBezTo>
                    <a:cubicBezTo>
                      <a:pt x="33" y="15"/>
                      <a:pt x="41" y="15"/>
                      <a:pt x="48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7"/>
                      <a:pt x="53" y="17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5" y="18"/>
                      <a:pt x="55" y="19"/>
                    </a:cubicBezTo>
                    <a:cubicBezTo>
                      <a:pt x="55" y="18"/>
                      <a:pt x="55" y="18"/>
                      <a:pt x="55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0" name="Freeform 1192"/>
              <p:cNvSpPr>
                <a:spLocks/>
              </p:cNvSpPr>
              <p:nvPr/>
            </p:nvSpPr>
            <p:spPr bwMode="auto">
              <a:xfrm>
                <a:off x="2750" y="3327"/>
                <a:ext cx="15" cy="34"/>
              </a:xfrm>
              <a:custGeom>
                <a:avLst/>
                <a:gdLst>
                  <a:gd name="T0" fmla="*/ 14 w 16"/>
                  <a:gd name="T1" fmla="*/ 22 h 36"/>
                  <a:gd name="T2" fmla="*/ 13 w 16"/>
                  <a:gd name="T3" fmla="*/ 21 h 36"/>
                  <a:gd name="T4" fmla="*/ 12 w 16"/>
                  <a:gd name="T5" fmla="*/ 20 h 36"/>
                  <a:gd name="T6" fmla="*/ 11 w 16"/>
                  <a:gd name="T7" fmla="*/ 19 h 36"/>
                  <a:gd name="T8" fmla="*/ 11 w 16"/>
                  <a:gd name="T9" fmla="*/ 18 h 36"/>
                  <a:gd name="T10" fmla="*/ 10 w 16"/>
                  <a:gd name="T11" fmla="*/ 16 h 36"/>
                  <a:gd name="T12" fmla="*/ 9 w 16"/>
                  <a:gd name="T13" fmla="*/ 13 h 36"/>
                  <a:gd name="T14" fmla="*/ 9 w 16"/>
                  <a:gd name="T15" fmla="*/ 12 h 36"/>
                  <a:gd name="T16" fmla="*/ 9 w 16"/>
                  <a:gd name="T17" fmla="*/ 10 h 36"/>
                  <a:gd name="T18" fmla="*/ 10 w 16"/>
                  <a:gd name="T19" fmla="*/ 9 h 36"/>
                  <a:gd name="T20" fmla="*/ 10 w 16"/>
                  <a:gd name="T21" fmla="*/ 7 h 36"/>
                  <a:gd name="T22" fmla="*/ 10 w 16"/>
                  <a:gd name="T23" fmla="*/ 6 h 36"/>
                  <a:gd name="T24" fmla="*/ 11 w 16"/>
                  <a:gd name="T25" fmla="*/ 4 h 36"/>
                  <a:gd name="T26" fmla="*/ 8 w 16"/>
                  <a:gd name="T27" fmla="*/ 3 h 36"/>
                  <a:gd name="T28" fmla="*/ 7 w 16"/>
                  <a:gd name="T29" fmla="*/ 2 h 36"/>
                  <a:gd name="T30" fmla="*/ 5 w 16"/>
                  <a:gd name="T31" fmla="*/ 1 h 36"/>
                  <a:gd name="T32" fmla="*/ 5 w 16"/>
                  <a:gd name="T33" fmla="*/ 1 h 36"/>
                  <a:gd name="T34" fmla="*/ 3 w 16"/>
                  <a:gd name="T35" fmla="*/ 0 h 36"/>
                  <a:gd name="T36" fmla="*/ 3 w 16"/>
                  <a:gd name="T37" fmla="*/ 0 h 36"/>
                  <a:gd name="T38" fmla="*/ 1 w 16"/>
                  <a:gd name="T39" fmla="*/ 2 h 36"/>
                  <a:gd name="T40" fmla="*/ 1 w 16"/>
                  <a:gd name="T41" fmla="*/ 3 h 36"/>
                  <a:gd name="T42" fmla="*/ 1 w 16"/>
                  <a:gd name="T43" fmla="*/ 3 h 36"/>
                  <a:gd name="T44" fmla="*/ 0 w 16"/>
                  <a:gd name="T45" fmla="*/ 5 h 36"/>
                  <a:gd name="T46" fmla="*/ 0 w 16"/>
                  <a:gd name="T47" fmla="*/ 5 h 36"/>
                  <a:gd name="T48" fmla="*/ 4 w 16"/>
                  <a:gd name="T49" fmla="*/ 10 h 36"/>
                  <a:gd name="T50" fmla="*/ 2 w 16"/>
                  <a:gd name="T51" fmla="*/ 15 h 36"/>
                  <a:gd name="T52" fmla="*/ 0 w 16"/>
                  <a:gd name="T53" fmla="*/ 23 h 36"/>
                  <a:gd name="T54" fmla="*/ 2 w 16"/>
                  <a:gd name="T55" fmla="*/ 28 h 36"/>
                  <a:gd name="T56" fmla="*/ 6 w 16"/>
                  <a:gd name="T57" fmla="*/ 34 h 36"/>
                  <a:gd name="T58" fmla="*/ 7 w 16"/>
                  <a:gd name="T59" fmla="*/ 36 h 36"/>
                  <a:gd name="T60" fmla="*/ 7 w 16"/>
                  <a:gd name="T61" fmla="*/ 36 h 36"/>
                  <a:gd name="T62" fmla="*/ 7 w 16"/>
                  <a:gd name="T63" fmla="*/ 35 h 36"/>
                  <a:gd name="T64" fmla="*/ 8 w 16"/>
                  <a:gd name="T65" fmla="*/ 34 h 36"/>
                  <a:gd name="T66" fmla="*/ 8 w 16"/>
                  <a:gd name="T67" fmla="*/ 33 h 36"/>
                  <a:gd name="T68" fmla="*/ 9 w 16"/>
                  <a:gd name="T69" fmla="*/ 33 h 36"/>
                  <a:gd name="T70" fmla="*/ 9 w 16"/>
                  <a:gd name="T71" fmla="*/ 32 h 36"/>
                  <a:gd name="T72" fmla="*/ 11 w 16"/>
                  <a:gd name="T73" fmla="*/ 31 h 36"/>
                  <a:gd name="T74" fmla="*/ 11 w 16"/>
                  <a:gd name="T75" fmla="*/ 31 h 36"/>
                  <a:gd name="T76" fmla="*/ 12 w 16"/>
                  <a:gd name="T77" fmla="*/ 28 h 36"/>
                  <a:gd name="T78" fmla="*/ 13 w 16"/>
                  <a:gd name="T79" fmla="*/ 27 h 36"/>
                  <a:gd name="T80" fmla="*/ 14 w 16"/>
                  <a:gd name="T81" fmla="*/ 27 h 36"/>
                  <a:gd name="T82" fmla="*/ 14 w 16"/>
                  <a:gd name="T83" fmla="*/ 25 h 36"/>
                  <a:gd name="T84" fmla="*/ 14 w 16"/>
                  <a:gd name="T85" fmla="*/ 25 h 36"/>
                  <a:gd name="T86" fmla="*/ 15 w 16"/>
                  <a:gd name="T87" fmla="*/ 24 h 36"/>
                  <a:gd name="T88" fmla="*/ 15 w 16"/>
                  <a:gd name="T89" fmla="*/ 24 h 36"/>
                  <a:gd name="T90" fmla="*/ 16 w 16"/>
                  <a:gd name="T91" fmla="*/ 23 h 36"/>
                  <a:gd name="T92" fmla="*/ 16 w 16"/>
                  <a:gd name="T93" fmla="*/ 23 h 36"/>
                  <a:gd name="T94" fmla="*/ 15 w 16"/>
                  <a:gd name="T95" fmla="*/ 23 h 36"/>
                  <a:gd name="T96" fmla="*/ 14 w 16"/>
                  <a:gd name="T9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36">
                    <a:moveTo>
                      <a:pt x="14" y="22"/>
                    </a:moveTo>
                    <a:cubicBezTo>
                      <a:pt x="14" y="21"/>
                      <a:pt x="13" y="21"/>
                      <a:pt x="13" y="21"/>
                    </a:cubicBezTo>
                    <a:cubicBezTo>
                      <a:pt x="13" y="21"/>
                      <a:pt x="12" y="20"/>
                      <a:pt x="12" y="20"/>
                    </a:cubicBezTo>
                    <a:cubicBezTo>
                      <a:pt x="12" y="20"/>
                      <a:pt x="12" y="19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4" y="10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6"/>
                      <a:pt x="0" y="19"/>
                      <a:pt x="0" y="23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4" y="30"/>
                      <a:pt x="5" y="32"/>
                      <a:pt x="6" y="34"/>
                    </a:cubicBezTo>
                    <a:cubicBezTo>
                      <a:pt x="6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7" y="35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1" y="30"/>
                      <a:pt x="11" y="29"/>
                      <a:pt x="12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4" y="27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4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1" name="Freeform 1193"/>
              <p:cNvSpPr>
                <a:spLocks/>
              </p:cNvSpPr>
              <p:nvPr/>
            </p:nvSpPr>
            <p:spPr bwMode="auto">
              <a:xfrm>
                <a:off x="2650" y="3239"/>
                <a:ext cx="75" cy="33"/>
              </a:xfrm>
              <a:custGeom>
                <a:avLst/>
                <a:gdLst>
                  <a:gd name="T0" fmla="*/ 0 w 78"/>
                  <a:gd name="T1" fmla="*/ 25 h 34"/>
                  <a:gd name="T2" fmla="*/ 0 w 78"/>
                  <a:gd name="T3" fmla="*/ 26 h 34"/>
                  <a:gd name="T4" fmla="*/ 5 w 78"/>
                  <a:gd name="T5" fmla="*/ 27 h 34"/>
                  <a:gd name="T6" fmla="*/ 7 w 78"/>
                  <a:gd name="T7" fmla="*/ 27 h 34"/>
                  <a:gd name="T8" fmla="*/ 8 w 78"/>
                  <a:gd name="T9" fmla="*/ 27 h 34"/>
                  <a:gd name="T10" fmla="*/ 9 w 78"/>
                  <a:gd name="T11" fmla="*/ 27 h 34"/>
                  <a:gd name="T12" fmla="*/ 10 w 78"/>
                  <a:gd name="T13" fmla="*/ 28 h 34"/>
                  <a:gd name="T14" fmla="*/ 10 w 78"/>
                  <a:gd name="T15" fmla="*/ 28 h 34"/>
                  <a:gd name="T16" fmla="*/ 12 w 78"/>
                  <a:gd name="T17" fmla="*/ 29 h 34"/>
                  <a:gd name="T18" fmla="*/ 16 w 78"/>
                  <a:gd name="T19" fmla="*/ 27 h 34"/>
                  <a:gd name="T20" fmla="*/ 29 w 78"/>
                  <a:gd name="T21" fmla="*/ 28 h 34"/>
                  <a:gd name="T22" fmla="*/ 30 w 78"/>
                  <a:gd name="T23" fmla="*/ 29 h 34"/>
                  <a:gd name="T24" fmla="*/ 30 w 78"/>
                  <a:gd name="T25" fmla="*/ 30 h 34"/>
                  <a:gd name="T26" fmla="*/ 30 w 78"/>
                  <a:gd name="T27" fmla="*/ 30 h 34"/>
                  <a:gd name="T28" fmla="*/ 35 w 78"/>
                  <a:gd name="T29" fmla="*/ 31 h 34"/>
                  <a:gd name="T30" fmla="*/ 39 w 78"/>
                  <a:gd name="T31" fmla="*/ 31 h 34"/>
                  <a:gd name="T32" fmla="*/ 51 w 78"/>
                  <a:gd name="T33" fmla="*/ 34 h 34"/>
                  <a:gd name="T34" fmla="*/ 51 w 78"/>
                  <a:gd name="T35" fmla="*/ 34 h 34"/>
                  <a:gd name="T36" fmla="*/ 54 w 78"/>
                  <a:gd name="T37" fmla="*/ 33 h 34"/>
                  <a:gd name="T38" fmla="*/ 66 w 78"/>
                  <a:gd name="T39" fmla="*/ 29 h 34"/>
                  <a:gd name="T40" fmla="*/ 68 w 78"/>
                  <a:gd name="T41" fmla="*/ 28 h 34"/>
                  <a:gd name="T42" fmla="*/ 69 w 78"/>
                  <a:gd name="T43" fmla="*/ 26 h 34"/>
                  <a:gd name="T44" fmla="*/ 70 w 78"/>
                  <a:gd name="T45" fmla="*/ 25 h 34"/>
                  <a:gd name="T46" fmla="*/ 71 w 78"/>
                  <a:gd name="T47" fmla="*/ 21 h 34"/>
                  <a:gd name="T48" fmla="*/ 72 w 78"/>
                  <a:gd name="T49" fmla="*/ 17 h 34"/>
                  <a:gd name="T50" fmla="*/ 74 w 78"/>
                  <a:gd name="T51" fmla="*/ 16 h 34"/>
                  <a:gd name="T52" fmla="*/ 77 w 78"/>
                  <a:gd name="T53" fmla="*/ 15 h 34"/>
                  <a:gd name="T54" fmla="*/ 77 w 78"/>
                  <a:gd name="T55" fmla="*/ 13 h 34"/>
                  <a:gd name="T56" fmla="*/ 78 w 78"/>
                  <a:gd name="T57" fmla="*/ 12 h 34"/>
                  <a:gd name="T58" fmla="*/ 77 w 78"/>
                  <a:gd name="T59" fmla="*/ 10 h 34"/>
                  <a:gd name="T60" fmla="*/ 75 w 78"/>
                  <a:gd name="T61" fmla="*/ 5 h 34"/>
                  <a:gd name="T62" fmla="*/ 75 w 78"/>
                  <a:gd name="T63" fmla="*/ 5 h 34"/>
                  <a:gd name="T64" fmla="*/ 66 w 78"/>
                  <a:gd name="T65" fmla="*/ 3 h 34"/>
                  <a:gd name="T66" fmla="*/ 57 w 78"/>
                  <a:gd name="T67" fmla="*/ 4 h 34"/>
                  <a:gd name="T68" fmla="*/ 48 w 78"/>
                  <a:gd name="T69" fmla="*/ 6 h 34"/>
                  <a:gd name="T70" fmla="*/ 46 w 78"/>
                  <a:gd name="T71" fmla="*/ 6 h 34"/>
                  <a:gd name="T72" fmla="*/ 41 w 78"/>
                  <a:gd name="T73" fmla="*/ 9 h 34"/>
                  <a:gd name="T74" fmla="*/ 38 w 78"/>
                  <a:gd name="T75" fmla="*/ 11 h 34"/>
                  <a:gd name="T76" fmla="*/ 37 w 78"/>
                  <a:gd name="T77" fmla="*/ 17 h 34"/>
                  <a:gd name="T78" fmla="*/ 34 w 78"/>
                  <a:gd name="T79" fmla="*/ 21 h 34"/>
                  <a:gd name="T80" fmla="*/ 28 w 78"/>
                  <a:gd name="T81" fmla="*/ 20 h 34"/>
                  <a:gd name="T82" fmla="*/ 11 w 78"/>
                  <a:gd name="T83" fmla="*/ 23 h 34"/>
                  <a:gd name="T84" fmla="*/ 7 w 78"/>
                  <a:gd name="T85" fmla="*/ 23 h 34"/>
                  <a:gd name="T86" fmla="*/ 1 w 78"/>
                  <a:gd name="T87" fmla="*/ 23 h 34"/>
                  <a:gd name="T88" fmla="*/ 0 w 78"/>
                  <a:gd name="T89" fmla="*/ 23 h 34"/>
                  <a:gd name="T90" fmla="*/ 0 w 78"/>
                  <a:gd name="T91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" h="34">
                    <a:moveTo>
                      <a:pt x="0" y="24"/>
                    </a:move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2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7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4" y="29"/>
                      <a:pt x="15" y="28"/>
                      <a:pt x="16" y="27"/>
                    </a:cubicBezTo>
                    <a:cubicBezTo>
                      <a:pt x="17" y="26"/>
                      <a:pt x="18" y="25"/>
                      <a:pt x="27" y="25"/>
                    </a:cubicBezTo>
                    <a:cubicBezTo>
                      <a:pt x="29" y="25"/>
                      <a:pt x="29" y="27"/>
                      <a:pt x="29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1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2" y="32"/>
                      <a:pt x="45" y="32"/>
                      <a:pt x="47" y="33"/>
                    </a:cubicBezTo>
                    <a:cubicBezTo>
                      <a:pt x="49" y="33"/>
                      <a:pt x="50" y="33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6" y="32"/>
                      <a:pt x="58" y="30"/>
                      <a:pt x="61" y="30"/>
                    </a:cubicBezTo>
                    <a:cubicBezTo>
                      <a:pt x="63" y="30"/>
                      <a:pt x="65" y="30"/>
                      <a:pt x="66" y="29"/>
                    </a:cubicBezTo>
                    <a:cubicBezTo>
                      <a:pt x="66" y="29"/>
                      <a:pt x="66" y="29"/>
                      <a:pt x="67" y="28"/>
                    </a:cubicBezTo>
                    <a:cubicBezTo>
                      <a:pt x="67" y="28"/>
                      <a:pt x="67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7"/>
                      <a:pt x="68" y="27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4"/>
                      <a:pt x="70" y="22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8"/>
                      <a:pt x="72" y="17"/>
                    </a:cubicBezTo>
                    <a:cubicBezTo>
                      <a:pt x="72" y="16"/>
                      <a:pt x="73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7" y="16"/>
                      <a:pt x="77" y="16"/>
                      <a:pt x="77" y="15"/>
                    </a:cubicBezTo>
                    <a:cubicBezTo>
                      <a:pt x="77" y="14"/>
                      <a:pt x="77" y="14"/>
                      <a:pt x="77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3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3" y="5"/>
                      <a:pt x="72" y="5"/>
                    </a:cubicBezTo>
                    <a:cubicBezTo>
                      <a:pt x="70" y="5"/>
                      <a:pt x="68" y="4"/>
                      <a:pt x="66" y="3"/>
                    </a:cubicBezTo>
                    <a:cubicBezTo>
                      <a:pt x="65" y="1"/>
                      <a:pt x="61" y="0"/>
                      <a:pt x="59" y="0"/>
                    </a:cubicBezTo>
                    <a:cubicBezTo>
                      <a:pt x="58" y="1"/>
                      <a:pt x="58" y="3"/>
                      <a:pt x="57" y="4"/>
                    </a:cubicBezTo>
                    <a:cubicBezTo>
                      <a:pt x="56" y="6"/>
                      <a:pt x="54" y="6"/>
                      <a:pt x="51" y="6"/>
                    </a:cubicBezTo>
                    <a:cubicBezTo>
                      <a:pt x="50" y="6"/>
                      <a:pt x="49" y="6"/>
                      <a:pt x="48" y="6"/>
                    </a:cubicBezTo>
                    <a:cubicBezTo>
                      <a:pt x="48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5" y="6"/>
                      <a:pt x="45" y="7"/>
                      <a:pt x="44" y="7"/>
                    </a:cubicBezTo>
                    <a:cubicBezTo>
                      <a:pt x="43" y="8"/>
                      <a:pt x="42" y="8"/>
                      <a:pt x="41" y="9"/>
                    </a:cubicBezTo>
                    <a:cubicBezTo>
                      <a:pt x="41" y="10"/>
                      <a:pt x="40" y="10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2"/>
                      <a:pt x="36" y="12"/>
                      <a:pt x="37" y="14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7" y="19"/>
                      <a:pt x="37" y="20"/>
                    </a:cubicBezTo>
                    <a:cubicBezTo>
                      <a:pt x="36" y="21"/>
                      <a:pt x="35" y="21"/>
                      <a:pt x="34" y="21"/>
                    </a:cubicBezTo>
                    <a:cubicBezTo>
                      <a:pt x="32" y="21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8" y="20"/>
                    </a:cubicBezTo>
                    <a:cubicBezTo>
                      <a:pt x="25" y="20"/>
                      <a:pt x="21" y="21"/>
                      <a:pt x="20" y="22"/>
                    </a:cubicBezTo>
                    <a:cubicBezTo>
                      <a:pt x="18" y="24"/>
                      <a:pt x="14" y="24"/>
                      <a:pt x="11" y="23"/>
                    </a:cubicBezTo>
                    <a:cubicBezTo>
                      <a:pt x="11" y="22"/>
                      <a:pt x="10" y="22"/>
                      <a:pt x="9" y="22"/>
                    </a:cubicBezTo>
                    <a:cubicBezTo>
                      <a:pt x="8" y="22"/>
                      <a:pt x="7" y="23"/>
                      <a:pt x="7" y="23"/>
                    </a:cubicBezTo>
                    <a:cubicBezTo>
                      <a:pt x="6" y="24"/>
                      <a:pt x="5" y="25"/>
                      <a:pt x="5" y="25"/>
                    </a:cubicBezTo>
                    <a:cubicBezTo>
                      <a:pt x="3" y="25"/>
                      <a:pt x="2" y="24"/>
                      <a:pt x="1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2" name="Freeform 1194"/>
              <p:cNvSpPr>
                <a:spLocks/>
              </p:cNvSpPr>
              <p:nvPr/>
            </p:nvSpPr>
            <p:spPr bwMode="auto">
              <a:xfrm>
                <a:off x="2718" y="3244"/>
                <a:ext cx="66" cy="36"/>
              </a:xfrm>
              <a:custGeom>
                <a:avLst/>
                <a:gdLst>
                  <a:gd name="T0" fmla="*/ 37 w 69"/>
                  <a:gd name="T1" fmla="*/ 32 h 37"/>
                  <a:gd name="T2" fmla="*/ 38 w 69"/>
                  <a:gd name="T3" fmla="*/ 32 h 37"/>
                  <a:gd name="T4" fmla="*/ 43 w 69"/>
                  <a:gd name="T5" fmla="*/ 34 h 37"/>
                  <a:gd name="T6" fmla="*/ 45 w 69"/>
                  <a:gd name="T7" fmla="*/ 34 h 37"/>
                  <a:gd name="T8" fmla="*/ 45 w 69"/>
                  <a:gd name="T9" fmla="*/ 34 h 37"/>
                  <a:gd name="T10" fmla="*/ 50 w 69"/>
                  <a:gd name="T11" fmla="*/ 30 h 37"/>
                  <a:gd name="T12" fmla="*/ 55 w 69"/>
                  <a:gd name="T13" fmla="*/ 22 h 37"/>
                  <a:gd name="T14" fmla="*/ 61 w 69"/>
                  <a:gd name="T15" fmla="*/ 12 h 37"/>
                  <a:gd name="T16" fmla="*/ 68 w 69"/>
                  <a:gd name="T17" fmla="*/ 8 h 37"/>
                  <a:gd name="T18" fmla="*/ 68 w 69"/>
                  <a:gd name="T19" fmla="*/ 8 h 37"/>
                  <a:gd name="T20" fmla="*/ 67 w 69"/>
                  <a:gd name="T21" fmla="*/ 7 h 37"/>
                  <a:gd name="T22" fmla="*/ 65 w 69"/>
                  <a:gd name="T23" fmla="*/ 6 h 37"/>
                  <a:gd name="T24" fmla="*/ 63 w 69"/>
                  <a:gd name="T25" fmla="*/ 5 h 37"/>
                  <a:gd name="T26" fmla="*/ 62 w 69"/>
                  <a:gd name="T27" fmla="*/ 5 h 37"/>
                  <a:gd name="T28" fmla="*/ 60 w 69"/>
                  <a:gd name="T29" fmla="*/ 4 h 37"/>
                  <a:gd name="T30" fmla="*/ 59 w 69"/>
                  <a:gd name="T31" fmla="*/ 4 h 37"/>
                  <a:gd name="T32" fmla="*/ 59 w 69"/>
                  <a:gd name="T33" fmla="*/ 4 h 37"/>
                  <a:gd name="T34" fmla="*/ 58 w 69"/>
                  <a:gd name="T35" fmla="*/ 3 h 37"/>
                  <a:gd name="T36" fmla="*/ 58 w 69"/>
                  <a:gd name="T37" fmla="*/ 3 h 37"/>
                  <a:gd name="T38" fmla="*/ 50 w 69"/>
                  <a:gd name="T39" fmla="*/ 1 h 37"/>
                  <a:gd name="T40" fmla="*/ 46 w 69"/>
                  <a:gd name="T41" fmla="*/ 3 h 37"/>
                  <a:gd name="T42" fmla="*/ 28 w 69"/>
                  <a:gd name="T43" fmla="*/ 9 h 37"/>
                  <a:gd name="T44" fmla="*/ 19 w 69"/>
                  <a:gd name="T45" fmla="*/ 13 h 37"/>
                  <a:gd name="T46" fmla="*/ 18 w 69"/>
                  <a:gd name="T47" fmla="*/ 13 h 37"/>
                  <a:gd name="T48" fmla="*/ 17 w 69"/>
                  <a:gd name="T49" fmla="*/ 12 h 37"/>
                  <a:gd name="T50" fmla="*/ 15 w 69"/>
                  <a:gd name="T51" fmla="*/ 12 h 37"/>
                  <a:gd name="T52" fmla="*/ 14 w 69"/>
                  <a:gd name="T53" fmla="*/ 12 h 37"/>
                  <a:gd name="T54" fmla="*/ 12 w 69"/>
                  <a:gd name="T55" fmla="*/ 12 h 37"/>
                  <a:gd name="T56" fmla="*/ 11 w 69"/>
                  <a:gd name="T57" fmla="*/ 11 h 37"/>
                  <a:gd name="T58" fmla="*/ 10 w 69"/>
                  <a:gd name="T59" fmla="*/ 10 h 37"/>
                  <a:gd name="T60" fmla="*/ 10 w 69"/>
                  <a:gd name="T61" fmla="*/ 12 h 37"/>
                  <a:gd name="T62" fmla="*/ 8 w 69"/>
                  <a:gd name="T63" fmla="*/ 14 h 37"/>
                  <a:gd name="T64" fmla="*/ 7 w 69"/>
                  <a:gd name="T65" fmla="*/ 15 h 37"/>
                  <a:gd name="T66" fmla="*/ 3 w 69"/>
                  <a:gd name="T67" fmla="*/ 18 h 37"/>
                  <a:gd name="T68" fmla="*/ 0 w 69"/>
                  <a:gd name="T69" fmla="*/ 24 h 37"/>
                  <a:gd name="T70" fmla="*/ 0 w 69"/>
                  <a:gd name="T71" fmla="*/ 24 h 37"/>
                  <a:gd name="T72" fmla="*/ 1 w 69"/>
                  <a:gd name="T73" fmla="*/ 25 h 37"/>
                  <a:gd name="T74" fmla="*/ 2 w 69"/>
                  <a:gd name="T75" fmla="*/ 26 h 37"/>
                  <a:gd name="T76" fmla="*/ 3 w 69"/>
                  <a:gd name="T77" fmla="*/ 28 h 37"/>
                  <a:gd name="T78" fmla="*/ 3 w 69"/>
                  <a:gd name="T79" fmla="*/ 28 h 37"/>
                  <a:gd name="T80" fmla="*/ 4 w 69"/>
                  <a:gd name="T81" fmla="*/ 29 h 37"/>
                  <a:gd name="T82" fmla="*/ 5 w 69"/>
                  <a:gd name="T83" fmla="*/ 30 h 37"/>
                  <a:gd name="T84" fmla="*/ 7 w 69"/>
                  <a:gd name="T85" fmla="*/ 31 h 37"/>
                  <a:gd name="T86" fmla="*/ 8 w 69"/>
                  <a:gd name="T87" fmla="*/ 32 h 37"/>
                  <a:gd name="T88" fmla="*/ 9 w 69"/>
                  <a:gd name="T89" fmla="*/ 33 h 37"/>
                  <a:gd name="T90" fmla="*/ 11 w 69"/>
                  <a:gd name="T91" fmla="*/ 34 h 37"/>
                  <a:gd name="T92" fmla="*/ 12 w 69"/>
                  <a:gd name="T93" fmla="*/ 35 h 37"/>
                  <a:gd name="T94" fmla="*/ 21 w 69"/>
                  <a:gd name="T9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" h="37">
                    <a:moveTo>
                      <a:pt x="25" y="36"/>
                    </a:moveTo>
                    <a:cubicBezTo>
                      <a:pt x="30" y="34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41" y="33"/>
                      <a:pt x="42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4" y="34"/>
                      <a:pt x="44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6" y="33"/>
                    </a:cubicBezTo>
                    <a:cubicBezTo>
                      <a:pt x="47" y="32"/>
                      <a:pt x="49" y="32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28"/>
                      <a:pt x="54" y="25"/>
                      <a:pt x="55" y="22"/>
                    </a:cubicBezTo>
                    <a:cubicBezTo>
                      <a:pt x="56" y="21"/>
                      <a:pt x="56" y="20"/>
                      <a:pt x="57" y="19"/>
                    </a:cubicBezTo>
                    <a:cubicBezTo>
                      <a:pt x="59" y="15"/>
                      <a:pt x="60" y="13"/>
                      <a:pt x="61" y="12"/>
                    </a:cubicBezTo>
                    <a:cubicBezTo>
                      <a:pt x="62" y="12"/>
                      <a:pt x="63" y="12"/>
                      <a:pt x="64" y="11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8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6"/>
                      <a:pt x="64" y="6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2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8" y="1"/>
                      <a:pt x="47" y="2"/>
                      <a:pt x="46" y="3"/>
                    </a:cubicBezTo>
                    <a:cubicBezTo>
                      <a:pt x="42" y="5"/>
                      <a:pt x="40" y="7"/>
                      <a:pt x="38" y="7"/>
                    </a:cubicBezTo>
                    <a:cubicBezTo>
                      <a:pt x="36" y="7"/>
                      <a:pt x="30" y="8"/>
                      <a:pt x="28" y="9"/>
                    </a:cubicBezTo>
                    <a:cubicBezTo>
                      <a:pt x="28" y="11"/>
                      <a:pt x="25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4" y="16"/>
                      <a:pt x="4" y="17"/>
                      <a:pt x="3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1"/>
                      <a:pt x="3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2"/>
                    </a:cubicBezTo>
                    <a:cubicBezTo>
                      <a:pt x="8" y="32"/>
                      <a:pt x="8" y="32"/>
                      <a:pt x="9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3" y="36"/>
                      <a:pt x="15" y="37"/>
                      <a:pt x="18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22" y="37"/>
                      <a:pt x="23" y="36"/>
                      <a:pt x="2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3" name="Freeform 1195"/>
              <p:cNvSpPr>
                <a:spLocks/>
              </p:cNvSpPr>
              <p:nvPr/>
            </p:nvSpPr>
            <p:spPr bwMode="auto">
              <a:xfrm>
                <a:off x="2679" y="3211"/>
                <a:ext cx="62" cy="30"/>
              </a:xfrm>
              <a:custGeom>
                <a:avLst/>
                <a:gdLst>
                  <a:gd name="T0" fmla="*/ 18 w 65"/>
                  <a:gd name="T1" fmla="*/ 31 h 31"/>
                  <a:gd name="T2" fmla="*/ 21 w 65"/>
                  <a:gd name="T3" fmla="*/ 31 h 31"/>
                  <a:gd name="T4" fmla="*/ 24 w 65"/>
                  <a:gd name="T5" fmla="*/ 31 h 31"/>
                  <a:gd name="T6" fmla="*/ 25 w 65"/>
                  <a:gd name="T7" fmla="*/ 27 h 31"/>
                  <a:gd name="T8" fmla="*/ 26 w 65"/>
                  <a:gd name="T9" fmla="*/ 25 h 31"/>
                  <a:gd name="T10" fmla="*/ 27 w 65"/>
                  <a:gd name="T11" fmla="*/ 25 h 31"/>
                  <a:gd name="T12" fmla="*/ 39 w 65"/>
                  <a:gd name="T13" fmla="*/ 29 h 31"/>
                  <a:gd name="T14" fmla="*/ 42 w 65"/>
                  <a:gd name="T15" fmla="*/ 30 h 31"/>
                  <a:gd name="T16" fmla="*/ 45 w 65"/>
                  <a:gd name="T17" fmla="*/ 30 h 31"/>
                  <a:gd name="T18" fmla="*/ 47 w 65"/>
                  <a:gd name="T19" fmla="*/ 29 h 31"/>
                  <a:gd name="T20" fmla="*/ 48 w 65"/>
                  <a:gd name="T21" fmla="*/ 29 h 31"/>
                  <a:gd name="T22" fmla="*/ 48 w 65"/>
                  <a:gd name="T23" fmla="*/ 29 h 31"/>
                  <a:gd name="T24" fmla="*/ 49 w 65"/>
                  <a:gd name="T25" fmla="*/ 28 h 31"/>
                  <a:gd name="T26" fmla="*/ 50 w 65"/>
                  <a:gd name="T27" fmla="*/ 28 h 31"/>
                  <a:gd name="T28" fmla="*/ 50 w 65"/>
                  <a:gd name="T29" fmla="*/ 28 h 31"/>
                  <a:gd name="T30" fmla="*/ 59 w 65"/>
                  <a:gd name="T31" fmla="*/ 24 h 31"/>
                  <a:gd name="T32" fmla="*/ 61 w 65"/>
                  <a:gd name="T33" fmla="*/ 21 h 31"/>
                  <a:gd name="T34" fmla="*/ 62 w 65"/>
                  <a:gd name="T35" fmla="*/ 21 h 31"/>
                  <a:gd name="T36" fmla="*/ 64 w 65"/>
                  <a:gd name="T37" fmla="*/ 19 h 31"/>
                  <a:gd name="T38" fmla="*/ 65 w 65"/>
                  <a:gd name="T39" fmla="*/ 19 h 31"/>
                  <a:gd name="T40" fmla="*/ 64 w 65"/>
                  <a:gd name="T41" fmla="*/ 18 h 31"/>
                  <a:gd name="T42" fmla="*/ 63 w 65"/>
                  <a:gd name="T43" fmla="*/ 16 h 31"/>
                  <a:gd name="T44" fmla="*/ 61 w 65"/>
                  <a:gd name="T45" fmla="*/ 15 h 31"/>
                  <a:gd name="T46" fmla="*/ 60 w 65"/>
                  <a:gd name="T47" fmla="*/ 15 h 31"/>
                  <a:gd name="T48" fmla="*/ 54 w 65"/>
                  <a:gd name="T49" fmla="*/ 13 h 31"/>
                  <a:gd name="T50" fmla="*/ 54 w 65"/>
                  <a:gd name="T51" fmla="*/ 12 h 31"/>
                  <a:gd name="T52" fmla="*/ 53 w 65"/>
                  <a:gd name="T53" fmla="*/ 10 h 31"/>
                  <a:gd name="T54" fmla="*/ 51 w 65"/>
                  <a:gd name="T55" fmla="*/ 10 h 31"/>
                  <a:gd name="T56" fmla="*/ 49 w 65"/>
                  <a:gd name="T57" fmla="*/ 10 h 31"/>
                  <a:gd name="T58" fmla="*/ 49 w 65"/>
                  <a:gd name="T59" fmla="*/ 10 h 31"/>
                  <a:gd name="T60" fmla="*/ 45 w 65"/>
                  <a:gd name="T61" fmla="*/ 12 h 31"/>
                  <a:gd name="T62" fmla="*/ 45 w 65"/>
                  <a:gd name="T63" fmla="*/ 12 h 31"/>
                  <a:gd name="T64" fmla="*/ 42 w 65"/>
                  <a:gd name="T65" fmla="*/ 11 h 31"/>
                  <a:gd name="T66" fmla="*/ 39 w 65"/>
                  <a:gd name="T67" fmla="*/ 7 h 31"/>
                  <a:gd name="T68" fmla="*/ 33 w 65"/>
                  <a:gd name="T69" fmla="*/ 3 h 31"/>
                  <a:gd name="T70" fmla="*/ 31 w 65"/>
                  <a:gd name="T71" fmla="*/ 2 h 31"/>
                  <a:gd name="T72" fmla="*/ 30 w 65"/>
                  <a:gd name="T73" fmla="*/ 2 h 31"/>
                  <a:gd name="T74" fmla="*/ 28 w 65"/>
                  <a:gd name="T75" fmla="*/ 0 h 31"/>
                  <a:gd name="T76" fmla="*/ 28 w 65"/>
                  <a:gd name="T77" fmla="*/ 0 h 31"/>
                  <a:gd name="T78" fmla="*/ 27 w 65"/>
                  <a:gd name="T79" fmla="*/ 0 h 31"/>
                  <a:gd name="T80" fmla="*/ 27 w 65"/>
                  <a:gd name="T81" fmla="*/ 1 h 31"/>
                  <a:gd name="T82" fmla="*/ 27 w 65"/>
                  <a:gd name="T83" fmla="*/ 1 h 31"/>
                  <a:gd name="T84" fmla="*/ 25 w 65"/>
                  <a:gd name="T85" fmla="*/ 1 h 31"/>
                  <a:gd name="T86" fmla="*/ 23 w 65"/>
                  <a:gd name="T87" fmla="*/ 1 h 31"/>
                  <a:gd name="T88" fmla="*/ 22 w 65"/>
                  <a:gd name="T89" fmla="*/ 0 h 31"/>
                  <a:gd name="T90" fmla="*/ 17 w 65"/>
                  <a:gd name="T91" fmla="*/ 2 h 31"/>
                  <a:gd name="T92" fmla="*/ 13 w 65"/>
                  <a:gd name="T93" fmla="*/ 5 h 31"/>
                  <a:gd name="T94" fmla="*/ 0 w 65"/>
                  <a:gd name="T95" fmla="*/ 10 h 31"/>
                  <a:gd name="T96" fmla="*/ 0 w 65"/>
                  <a:gd name="T97" fmla="*/ 10 h 31"/>
                  <a:gd name="T98" fmla="*/ 1 w 65"/>
                  <a:gd name="T99" fmla="*/ 11 h 31"/>
                  <a:gd name="T100" fmla="*/ 2 w 65"/>
                  <a:gd name="T101" fmla="*/ 13 h 31"/>
                  <a:gd name="T102" fmla="*/ 3 w 65"/>
                  <a:gd name="T103" fmla="*/ 17 h 31"/>
                  <a:gd name="T104" fmla="*/ 5 w 65"/>
                  <a:gd name="T105" fmla="*/ 22 h 31"/>
                  <a:gd name="T106" fmla="*/ 7 w 65"/>
                  <a:gd name="T107" fmla="*/ 23 h 31"/>
                  <a:gd name="T108" fmla="*/ 17 w 65"/>
                  <a:gd name="T109" fmla="*/ 31 h 31"/>
                  <a:gd name="T110" fmla="*/ 17 w 65"/>
                  <a:gd name="T111" fmla="*/ 31 h 31"/>
                  <a:gd name="T112" fmla="*/ 18 w 65"/>
                  <a:gd name="T1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31">
                    <a:moveTo>
                      <a:pt x="18" y="31"/>
                    </a:moveTo>
                    <a:cubicBezTo>
                      <a:pt x="19" y="31"/>
                      <a:pt x="20" y="31"/>
                      <a:pt x="21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0"/>
                      <a:pt x="25" y="27"/>
                      <a:pt x="25" y="27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36" y="25"/>
                      <a:pt x="39" y="29"/>
                    </a:cubicBezTo>
                    <a:cubicBezTo>
                      <a:pt x="40" y="30"/>
                      <a:pt x="41" y="30"/>
                      <a:pt x="42" y="30"/>
                    </a:cubicBezTo>
                    <a:cubicBezTo>
                      <a:pt x="44" y="30"/>
                      <a:pt x="45" y="30"/>
                      <a:pt x="45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3" y="28"/>
                      <a:pt x="57" y="27"/>
                      <a:pt x="59" y="24"/>
                    </a:cubicBezTo>
                    <a:cubicBezTo>
                      <a:pt x="60" y="23"/>
                      <a:pt x="60" y="22"/>
                      <a:pt x="61" y="21"/>
                    </a:cubicBezTo>
                    <a:cubicBezTo>
                      <a:pt x="61" y="21"/>
                      <a:pt x="62" y="21"/>
                      <a:pt x="62" y="21"/>
                    </a:cubicBezTo>
                    <a:cubicBezTo>
                      <a:pt x="63" y="20"/>
                      <a:pt x="63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7"/>
                      <a:pt x="63" y="16"/>
                      <a:pt x="63" y="16"/>
                    </a:cubicBezTo>
                    <a:cubicBezTo>
                      <a:pt x="62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5"/>
                      <a:pt x="55" y="15"/>
                      <a:pt x="54" y="13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1"/>
                      <a:pt x="54" y="10"/>
                      <a:pt x="53" y="10"/>
                    </a:cubicBezTo>
                    <a:cubicBezTo>
                      <a:pt x="53" y="10"/>
                      <a:pt x="52" y="10"/>
                      <a:pt x="51" y="10"/>
                    </a:cubicBezTo>
                    <a:cubicBezTo>
                      <a:pt x="51" y="10"/>
                      <a:pt x="50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1"/>
                      <a:pt x="47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3" y="11"/>
                      <a:pt x="42" y="11"/>
                    </a:cubicBezTo>
                    <a:cubicBezTo>
                      <a:pt x="40" y="10"/>
                      <a:pt x="39" y="8"/>
                      <a:pt x="39" y="7"/>
                    </a:cubicBezTo>
                    <a:cubicBezTo>
                      <a:pt x="39" y="6"/>
                      <a:pt x="37" y="5"/>
                      <a:pt x="33" y="3"/>
                    </a:cubicBezTo>
                    <a:cubicBezTo>
                      <a:pt x="32" y="3"/>
                      <a:pt x="31" y="3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2"/>
                    </a:cubicBezTo>
                    <a:cubicBezTo>
                      <a:pt x="16" y="3"/>
                      <a:pt x="14" y="4"/>
                      <a:pt x="13" y="5"/>
                    </a:cubicBezTo>
                    <a:cubicBezTo>
                      <a:pt x="9" y="7"/>
                      <a:pt x="4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3" y="14"/>
                      <a:pt x="3" y="15"/>
                      <a:pt x="3" y="17"/>
                    </a:cubicBezTo>
                    <a:cubicBezTo>
                      <a:pt x="4" y="18"/>
                      <a:pt x="4" y="21"/>
                      <a:pt x="5" y="22"/>
                    </a:cubicBezTo>
                    <a:cubicBezTo>
                      <a:pt x="6" y="22"/>
                      <a:pt x="6" y="22"/>
                      <a:pt x="7" y="23"/>
                    </a:cubicBezTo>
                    <a:cubicBezTo>
                      <a:pt x="13" y="27"/>
                      <a:pt x="17" y="29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4" name="Freeform 1196"/>
              <p:cNvSpPr>
                <a:spLocks/>
              </p:cNvSpPr>
              <p:nvPr/>
            </p:nvSpPr>
            <p:spPr bwMode="auto">
              <a:xfrm>
                <a:off x="2726" y="3233"/>
                <a:ext cx="55" cy="20"/>
              </a:xfrm>
              <a:custGeom>
                <a:avLst/>
                <a:gdLst>
                  <a:gd name="T0" fmla="*/ 18 w 57"/>
                  <a:gd name="T1" fmla="*/ 0 h 21"/>
                  <a:gd name="T2" fmla="*/ 17 w 57"/>
                  <a:gd name="T3" fmla="*/ 0 h 21"/>
                  <a:gd name="T4" fmla="*/ 16 w 57"/>
                  <a:gd name="T5" fmla="*/ 1 h 21"/>
                  <a:gd name="T6" fmla="*/ 16 w 57"/>
                  <a:gd name="T7" fmla="*/ 2 h 21"/>
                  <a:gd name="T8" fmla="*/ 15 w 57"/>
                  <a:gd name="T9" fmla="*/ 2 h 21"/>
                  <a:gd name="T10" fmla="*/ 14 w 57"/>
                  <a:gd name="T11" fmla="*/ 3 h 21"/>
                  <a:gd name="T12" fmla="*/ 14 w 57"/>
                  <a:gd name="T13" fmla="*/ 4 h 21"/>
                  <a:gd name="T14" fmla="*/ 2 w 57"/>
                  <a:gd name="T15" fmla="*/ 10 h 21"/>
                  <a:gd name="T16" fmla="*/ 1 w 57"/>
                  <a:gd name="T17" fmla="*/ 10 h 21"/>
                  <a:gd name="T18" fmla="*/ 1 w 57"/>
                  <a:gd name="T19" fmla="*/ 10 h 21"/>
                  <a:gd name="T20" fmla="*/ 1 w 57"/>
                  <a:gd name="T21" fmla="*/ 10 h 21"/>
                  <a:gd name="T22" fmla="*/ 1 w 57"/>
                  <a:gd name="T23" fmla="*/ 10 h 21"/>
                  <a:gd name="T24" fmla="*/ 1 w 57"/>
                  <a:gd name="T25" fmla="*/ 11 h 21"/>
                  <a:gd name="T26" fmla="*/ 1 w 57"/>
                  <a:gd name="T27" fmla="*/ 11 h 21"/>
                  <a:gd name="T28" fmla="*/ 0 w 57"/>
                  <a:gd name="T29" fmla="*/ 11 h 21"/>
                  <a:gd name="T30" fmla="*/ 0 w 57"/>
                  <a:gd name="T31" fmla="*/ 12 h 21"/>
                  <a:gd name="T32" fmla="*/ 1 w 57"/>
                  <a:gd name="T33" fmla="*/ 13 h 21"/>
                  <a:gd name="T34" fmla="*/ 1 w 57"/>
                  <a:gd name="T35" fmla="*/ 14 h 21"/>
                  <a:gd name="T36" fmla="*/ 2 w 57"/>
                  <a:gd name="T37" fmla="*/ 15 h 21"/>
                  <a:gd name="T38" fmla="*/ 2 w 57"/>
                  <a:gd name="T39" fmla="*/ 15 h 21"/>
                  <a:gd name="T40" fmla="*/ 3 w 57"/>
                  <a:gd name="T41" fmla="*/ 18 h 21"/>
                  <a:gd name="T42" fmla="*/ 3 w 57"/>
                  <a:gd name="T43" fmla="*/ 18 h 21"/>
                  <a:gd name="T44" fmla="*/ 4 w 57"/>
                  <a:gd name="T45" fmla="*/ 18 h 21"/>
                  <a:gd name="T46" fmla="*/ 4 w 57"/>
                  <a:gd name="T47" fmla="*/ 19 h 21"/>
                  <a:gd name="T48" fmla="*/ 9 w 57"/>
                  <a:gd name="T49" fmla="*/ 21 h 21"/>
                  <a:gd name="T50" fmla="*/ 12 w 57"/>
                  <a:gd name="T51" fmla="*/ 21 h 21"/>
                  <a:gd name="T52" fmla="*/ 16 w 57"/>
                  <a:gd name="T53" fmla="*/ 20 h 21"/>
                  <a:gd name="T54" fmla="*/ 30 w 57"/>
                  <a:gd name="T55" fmla="*/ 15 h 21"/>
                  <a:gd name="T56" fmla="*/ 35 w 57"/>
                  <a:gd name="T57" fmla="*/ 11 h 21"/>
                  <a:gd name="T58" fmla="*/ 41 w 57"/>
                  <a:gd name="T59" fmla="*/ 8 h 21"/>
                  <a:gd name="T60" fmla="*/ 41 w 57"/>
                  <a:gd name="T61" fmla="*/ 8 h 21"/>
                  <a:gd name="T62" fmla="*/ 43 w 57"/>
                  <a:gd name="T63" fmla="*/ 9 h 21"/>
                  <a:gd name="T64" fmla="*/ 53 w 57"/>
                  <a:gd name="T65" fmla="*/ 12 h 21"/>
                  <a:gd name="T66" fmla="*/ 53 w 57"/>
                  <a:gd name="T67" fmla="*/ 12 h 21"/>
                  <a:gd name="T68" fmla="*/ 53 w 57"/>
                  <a:gd name="T69" fmla="*/ 12 h 21"/>
                  <a:gd name="T70" fmla="*/ 54 w 57"/>
                  <a:gd name="T71" fmla="*/ 13 h 21"/>
                  <a:gd name="T72" fmla="*/ 54 w 57"/>
                  <a:gd name="T73" fmla="*/ 12 h 21"/>
                  <a:gd name="T74" fmla="*/ 54 w 57"/>
                  <a:gd name="T75" fmla="*/ 11 h 21"/>
                  <a:gd name="T76" fmla="*/ 54 w 57"/>
                  <a:gd name="T77" fmla="*/ 10 h 21"/>
                  <a:gd name="T78" fmla="*/ 55 w 57"/>
                  <a:gd name="T79" fmla="*/ 9 h 21"/>
                  <a:gd name="T80" fmla="*/ 55 w 57"/>
                  <a:gd name="T81" fmla="*/ 9 h 21"/>
                  <a:gd name="T82" fmla="*/ 56 w 57"/>
                  <a:gd name="T83" fmla="*/ 7 h 21"/>
                  <a:gd name="T84" fmla="*/ 56 w 57"/>
                  <a:gd name="T85" fmla="*/ 6 h 21"/>
                  <a:gd name="T86" fmla="*/ 57 w 57"/>
                  <a:gd name="T87" fmla="*/ 5 h 21"/>
                  <a:gd name="T88" fmla="*/ 57 w 57"/>
                  <a:gd name="T89" fmla="*/ 5 h 21"/>
                  <a:gd name="T90" fmla="*/ 57 w 57"/>
                  <a:gd name="T91" fmla="*/ 5 h 21"/>
                  <a:gd name="T92" fmla="*/ 56 w 57"/>
                  <a:gd name="T93" fmla="*/ 5 h 21"/>
                  <a:gd name="T94" fmla="*/ 55 w 57"/>
                  <a:gd name="T95" fmla="*/ 4 h 21"/>
                  <a:gd name="T96" fmla="*/ 54 w 57"/>
                  <a:gd name="T97" fmla="*/ 4 h 21"/>
                  <a:gd name="T98" fmla="*/ 54 w 57"/>
                  <a:gd name="T99" fmla="*/ 4 h 21"/>
                  <a:gd name="T100" fmla="*/ 54 w 57"/>
                  <a:gd name="T101" fmla="*/ 4 h 21"/>
                  <a:gd name="T102" fmla="*/ 53 w 57"/>
                  <a:gd name="T103" fmla="*/ 4 h 21"/>
                  <a:gd name="T104" fmla="*/ 53 w 57"/>
                  <a:gd name="T105" fmla="*/ 3 h 21"/>
                  <a:gd name="T106" fmla="*/ 45 w 57"/>
                  <a:gd name="T107" fmla="*/ 2 h 21"/>
                  <a:gd name="T108" fmla="*/ 40 w 57"/>
                  <a:gd name="T109" fmla="*/ 1 h 21"/>
                  <a:gd name="T110" fmla="*/ 37 w 57"/>
                  <a:gd name="T111" fmla="*/ 1 h 21"/>
                  <a:gd name="T112" fmla="*/ 33 w 57"/>
                  <a:gd name="T113" fmla="*/ 1 h 21"/>
                  <a:gd name="T114" fmla="*/ 26 w 57"/>
                  <a:gd name="T115" fmla="*/ 0 h 21"/>
                  <a:gd name="T116" fmla="*/ 25 w 57"/>
                  <a:gd name="T117" fmla="*/ 0 h 21"/>
                  <a:gd name="T118" fmla="*/ 19 w 57"/>
                  <a:gd name="T119" fmla="*/ 0 h 21"/>
                  <a:gd name="T120" fmla="*/ 18 w 57"/>
                  <a:gd name="T121" fmla="*/ 0 h 21"/>
                  <a:gd name="T122" fmla="*/ 18 w 57"/>
                  <a:gd name="T1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21">
                    <a:moveTo>
                      <a:pt x="18" y="0"/>
                    </a:moveTo>
                    <a:cubicBezTo>
                      <a:pt x="18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0" y="9"/>
                      <a:pt x="5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7" y="20"/>
                      <a:pt x="9" y="21"/>
                    </a:cubicBezTo>
                    <a:cubicBezTo>
                      <a:pt x="10" y="21"/>
                      <a:pt x="11" y="21"/>
                      <a:pt x="12" y="21"/>
                    </a:cubicBezTo>
                    <a:cubicBezTo>
                      <a:pt x="14" y="21"/>
                      <a:pt x="16" y="20"/>
                      <a:pt x="16" y="20"/>
                    </a:cubicBezTo>
                    <a:cubicBezTo>
                      <a:pt x="17" y="15"/>
                      <a:pt x="30" y="15"/>
                      <a:pt x="30" y="15"/>
                    </a:cubicBezTo>
                    <a:cubicBezTo>
                      <a:pt x="31" y="15"/>
                      <a:pt x="34" y="13"/>
                      <a:pt x="35" y="11"/>
                    </a:cubicBezTo>
                    <a:cubicBezTo>
                      <a:pt x="38" y="9"/>
                      <a:pt x="39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3" y="9"/>
                    </a:cubicBezTo>
                    <a:cubicBezTo>
                      <a:pt x="47" y="9"/>
                      <a:pt x="51" y="10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2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1"/>
                      <a:pt x="54" y="10"/>
                      <a:pt x="54" y="10"/>
                    </a:cubicBezTo>
                    <a:cubicBezTo>
                      <a:pt x="55" y="10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8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6"/>
                    </a:cubicBezTo>
                    <a:cubicBezTo>
                      <a:pt x="57" y="6"/>
                      <a:pt x="57" y="6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5"/>
                      <a:pt x="55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53" y="4"/>
                      <a:pt x="53" y="3"/>
                      <a:pt x="53" y="3"/>
                    </a:cubicBezTo>
                    <a:cubicBezTo>
                      <a:pt x="52" y="3"/>
                      <a:pt x="48" y="1"/>
                      <a:pt x="45" y="2"/>
                    </a:cubicBezTo>
                    <a:cubicBezTo>
                      <a:pt x="43" y="2"/>
                      <a:pt x="41" y="1"/>
                      <a:pt x="40" y="1"/>
                    </a:cubicBezTo>
                    <a:cubicBezTo>
                      <a:pt x="39" y="1"/>
                      <a:pt x="38" y="0"/>
                      <a:pt x="37" y="1"/>
                    </a:cubicBezTo>
                    <a:cubicBezTo>
                      <a:pt x="36" y="1"/>
                      <a:pt x="35" y="1"/>
                      <a:pt x="33" y="1"/>
                    </a:cubicBezTo>
                    <a:cubicBezTo>
                      <a:pt x="31" y="1"/>
                      <a:pt x="27" y="1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3" y="1"/>
                      <a:pt x="21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5" name="Freeform 1197"/>
              <p:cNvSpPr>
                <a:spLocks/>
              </p:cNvSpPr>
              <p:nvPr/>
            </p:nvSpPr>
            <p:spPr bwMode="auto">
              <a:xfrm>
                <a:off x="2442" y="3334"/>
                <a:ext cx="31" cy="62"/>
              </a:xfrm>
              <a:custGeom>
                <a:avLst/>
                <a:gdLst>
                  <a:gd name="T0" fmla="*/ 9 w 33"/>
                  <a:gd name="T1" fmla="*/ 7 h 64"/>
                  <a:gd name="T2" fmla="*/ 1 w 33"/>
                  <a:gd name="T3" fmla="*/ 36 h 64"/>
                  <a:gd name="T4" fmla="*/ 0 w 33"/>
                  <a:gd name="T5" fmla="*/ 38 h 64"/>
                  <a:gd name="T6" fmla="*/ 3 w 33"/>
                  <a:gd name="T7" fmla="*/ 41 h 64"/>
                  <a:gd name="T8" fmla="*/ 5 w 33"/>
                  <a:gd name="T9" fmla="*/ 43 h 64"/>
                  <a:gd name="T10" fmla="*/ 8 w 33"/>
                  <a:gd name="T11" fmla="*/ 61 h 64"/>
                  <a:gd name="T12" fmla="*/ 8 w 33"/>
                  <a:gd name="T13" fmla="*/ 64 h 64"/>
                  <a:gd name="T14" fmla="*/ 10 w 33"/>
                  <a:gd name="T15" fmla="*/ 64 h 64"/>
                  <a:gd name="T16" fmla="*/ 10 w 33"/>
                  <a:gd name="T17" fmla="*/ 64 h 64"/>
                  <a:gd name="T18" fmla="*/ 12 w 33"/>
                  <a:gd name="T19" fmla="*/ 64 h 64"/>
                  <a:gd name="T20" fmla="*/ 14 w 33"/>
                  <a:gd name="T21" fmla="*/ 64 h 64"/>
                  <a:gd name="T22" fmla="*/ 20 w 33"/>
                  <a:gd name="T23" fmla="*/ 63 h 64"/>
                  <a:gd name="T24" fmla="*/ 20 w 33"/>
                  <a:gd name="T25" fmla="*/ 63 h 64"/>
                  <a:gd name="T26" fmla="*/ 20 w 33"/>
                  <a:gd name="T27" fmla="*/ 63 h 64"/>
                  <a:gd name="T28" fmla="*/ 20 w 33"/>
                  <a:gd name="T29" fmla="*/ 62 h 64"/>
                  <a:gd name="T30" fmla="*/ 20 w 33"/>
                  <a:gd name="T31" fmla="*/ 62 h 64"/>
                  <a:gd name="T32" fmla="*/ 20 w 33"/>
                  <a:gd name="T33" fmla="*/ 60 h 64"/>
                  <a:gd name="T34" fmla="*/ 25 w 33"/>
                  <a:gd name="T35" fmla="*/ 52 h 64"/>
                  <a:gd name="T36" fmla="*/ 24 w 33"/>
                  <a:gd name="T37" fmla="*/ 50 h 64"/>
                  <a:gd name="T38" fmla="*/ 22 w 33"/>
                  <a:gd name="T39" fmla="*/ 49 h 64"/>
                  <a:gd name="T40" fmla="*/ 22 w 33"/>
                  <a:gd name="T41" fmla="*/ 44 h 64"/>
                  <a:gd name="T42" fmla="*/ 25 w 33"/>
                  <a:gd name="T43" fmla="*/ 40 h 64"/>
                  <a:gd name="T44" fmla="*/ 22 w 33"/>
                  <a:gd name="T45" fmla="*/ 37 h 64"/>
                  <a:gd name="T46" fmla="*/ 20 w 33"/>
                  <a:gd name="T47" fmla="*/ 32 h 64"/>
                  <a:gd name="T48" fmla="*/ 25 w 33"/>
                  <a:gd name="T49" fmla="*/ 29 h 64"/>
                  <a:gd name="T50" fmla="*/ 25 w 33"/>
                  <a:gd name="T51" fmla="*/ 29 h 64"/>
                  <a:gd name="T52" fmla="*/ 27 w 33"/>
                  <a:gd name="T53" fmla="*/ 22 h 64"/>
                  <a:gd name="T54" fmla="*/ 26 w 33"/>
                  <a:gd name="T55" fmla="*/ 17 h 64"/>
                  <a:gd name="T56" fmla="*/ 25 w 33"/>
                  <a:gd name="T57" fmla="*/ 13 h 64"/>
                  <a:gd name="T58" fmla="*/ 30 w 33"/>
                  <a:gd name="T59" fmla="*/ 8 h 64"/>
                  <a:gd name="T60" fmla="*/ 33 w 33"/>
                  <a:gd name="T61" fmla="*/ 6 h 64"/>
                  <a:gd name="T62" fmla="*/ 30 w 33"/>
                  <a:gd name="T63" fmla="*/ 2 h 64"/>
                  <a:gd name="T64" fmla="*/ 26 w 33"/>
                  <a:gd name="T65" fmla="*/ 2 h 64"/>
                  <a:gd name="T66" fmla="*/ 25 w 33"/>
                  <a:gd name="T67" fmla="*/ 3 h 64"/>
                  <a:gd name="T68" fmla="*/ 23 w 33"/>
                  <a:gd name="T69" fmla="*/ 4 h 64"/>
                  <a:gd name="T70" fmla="*/ 21 w 33"/>
                  <a:gd name="T71" fmla="*/ 3 h 64"/>
                  <a:gd name="T72" fmla="*/ 21 w 33"/>
                  <a:gd name="T73" fmla="*/ 3 h 64"/>
                  <a:gd name="T74" fmla="*/ 19 w 33"/>
                  <a:gd name="T75" fmla="*/ 3 h 64"/>
                  <a:gd name="T76" fmla="*/ 17 w 33"/>
                  <a:gd name="T77" fmla="*/ 3 h 64"/>
                  <a:gd name="T78" fmla="*/ 16 w 33"/>
                  <a:gd name="T79" fmla="*/ 3 h 64"/>
                  <a:gd name="T80" fmla="*/ 16 w 33"/>
                  <a:gd name="T81" fmla="*/ 3 h 64"/>
                  <a:gd name="T82" fmla="*/ 15 w 33"/>
                  <a:gd name="T83" fmla="*/ 3 h 64"/>
                  <a:gd name="T84" fmla="*/ 15 w 33"/>
                  <a:gd name="T85" fmla="*/ 3 h 64"/>
                  <a:gd name="T86" fmla="*/ 14 w 33"/>
                  <a:gd name="T87" fmla="*/ 3 h 64"/>
                  <a:gd name="T88" fmla="*/ 14 w 33"/>
                  <a:gd name="T89" fmla="*/ 3 h 64"/>
                  <a:gd name="T90" fmla="*/ 14 w 33"/>
                  <a:gd name="T91" fmla="*/ 2 h 64"/>
                  <a:gd name="T92" fmla="*/ 13 w 33"/>
                  <a:gd name="T93" fmla="*/ 2 h 64"/>
                  <a:gd name="T94" fmla="*/ 13 w 33"/>
                  <a:gd name="T95" fmla="*/ 2 h 64"/>
                  <a:gd name="T96" fmla="*/ 12 w 33"/>
                  <a:gd name="T97" fmla="*/ 1 h 64"/>
                  <a:gd name="T98" fmla="*/ 12 w 33"/>
                  <a:gd name="T99" fmla="*/ 1 h 64"/>
                  <a:gd name="T100" fmla="*/ 12 w 33"/>
                  <a:gd name="T101" fmla="*/ 1 h 64"/>
                  <a:gd name="T102" fmla="*/ 12 w 33"/>
                  <a:gd name="T103" fmla="*/ 0 h 64"/>
                  <a:gd name="T104" fmla="*/ 12 w 33"/>
                  <a:gd name="T105" fmla="*/ 0 h 64"/>
                  <a:gd name="T106" fmla="*/ 11 w 33"/>
                  <a:gd name="T107" fmla="*/ 0 h 64"/>
                  <a:gd name="T108" fmla="*/ 10 w 33"/>
                  <a:gd name="T109" fmla="*/ 1 h 64"/>
                  <a:gd name="T110" fmla="*/ 9 w 33"/>
                  <a:gd name="T111" fmla="*/ 2 h 64"/>
                  <a:gd name="T112" fmla="*/ 8 w 33"/>
                  <a:gd name="T113" fmla="*/ 2 h 64"/>
                  <a:gd name="T114" fmla="*/ 9 w 33"/>
                  <a:gd name="T115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64">
                    <a:moveTo>
                      <a:pt x="9" y="7"/>
                    </a:moveTo>
                    <a:cubicBezTo>
                      <a:pt x="11" y="11"/>
                      <a:pt x="6" y="31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2" y="40"/>
                      <a:pt x="3" y="41"/>
                    </a:cubicBezTo>
                    <a:cubicBezTo>
                      <a:pt x="4" y="42"/>
                      <a:pt x="5" y="42"/>
                      <a:pt x="5" y="43"/>
                    </a:cubicBezTo>
                    <a:cubicBezTo>
                      <a:pt x="10" y="46"/>
                      <a:pt x="9" y="55"/>
                      <a:pt x="8" y="61"/>
                    </a:cubicBezTo>
                    <a:cubicBezTo>
                      <a:pt x="8" y="62"/>
                      <a:pt x="8" y="63"/>
                      <a:pt x="8" y="64"/>
                    </a:cubicBezTo>
                    <a:cubicBezTo>
                      <a:pt x="8" y="64"/>
                      <a:pt x="8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1" y="64"/>
                      <a:pt x="12" y="64"/>
                    </a:cubicBezTo>
                    <a:cubicBezTo>
                      <a:pt x="13" y="64"/>
                      <a:pt x="14" y="64"/>
                      <a:pt x="14" y="64"/>
                    </a:cubicBezTo>
                    <a:cubicBezTo>
                      <a:pt x="16" y="64"/>
                      <a:pt x="18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20" y="58"/>
                      <a:pt x="20" y="53"/>
                      <a:pt x="25" y="52"/>
                    </a:cubicBezTo>
                    <a:cubicBezTo>
                      <a:pt x="25" y="51"/>
                      <a:pt x="24" y="51"/>
                      <a:pt x="24" y="50"/>
                    </a:cubicBezTo>
                    <a:cubicBezTo>
                      <a:pt x="23" y="50"/>
                      <a:pt x="23" y="50"/>
                      <a:pt x="22" y="49"/>
                    </a:cubicBezTo>
                    <a:cubicBezTo>
                      <a:pt x="21" y="48"/>
                      <a:pt x="21" y="45"/>
                      <a:pt x="22" y="44"/>
                    </a:cubicBezTo>
                    <a:cubicBezTo>
                      <a:pt x="23" y="42"/>
                      <a:pt x="24" y="41"/>
                      <a:pt x="25" y="40"/>
                    </a:cubicBezTo>
                    <a:cubicBezTo>
                      <a:pt x="24" y="40"/>
                      <a:pt x="23" y="39"/>
                      <a:pt x="22" y="37"/>
                    </a:cubicBezTo>
                    <a:cubicBezTo>
                      <a:pt x="20" y="35"/>
                      <a:pt x="20" y="33"/>
                      <a:pt x="20" y="32"/>
                    </a:cubicBezTo>
                    <a:cubicBezTo>
                      <a:pt x="21" y="30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7"/>
                      <a:pt x="25" y="24"/>
                      <a:pt x="27" y="22"/>
                    </a:cubicBezTo>
                    <a:cubicBezTo>
                      <a:pt x="28" y="21"/>
                      <a:pt x="27" y="19"/>
                      <a:pt x="26" y="17"/>
                    </a:cubicBezTo>
                    <a:cubicBezTo>
                      <a:pt x="26" y="15"/>
                      <a:pt x="25" y="14"/>
                      <a:pt x="25" y="13"/>
                    </a:cubicBezTo>
                    <a:cubicBezTo>
                      <a:pt x="25" y="10"/>
                      <a:pt x="28" y="9"/>
                      <a:pt x="30" y="8"/>
                    </a:cubicBezTo>
                    <a:cubicBezTo>
                      <a:pt x="31" y="7"/>
                      <a:pt x="32" y="7"/>
                      <a:pt x="33" y="6"/>
                    </a:cubicBezTo>
                    <a:cubicBezTo>
                      <a:pt x="32" y="5"/>
                      <a:pt x="30" y="4"/>
                      <a:pt x="30" y="2"/>
                    </a:cubicBezTo>
                    <a:cubicBezTo>
                      <a:pt x="30" y="2"/>
                      <a:pt x="28" y="1"/>
                      <a:pt x="26" y="2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2" y="4"/>
                      <a:pt x="22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4"/>
                      <a:pt x="8" y="6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6" name="Freeform 1198"/>
              <p:cNvSpPr>
                <a:spLocks/>
              </p:cNvSpPr>
              <p:nvPr/>
            </p:nvSpPr>
            <p:spPr bwMode="auto">
              <a:xfrm>
                <a:off x="2582" y="3176"/>
                <a:ext cx="39" cy="32"/>
              </a:xfrm>
              <a:custGeom>
                <a:avLst/>
                <a:gdLst>
                  <a:gd name="T0" fmla="*/ 27 w 40"/>
                  <a:gd name="T1" fmla="*/ 31 h 33"/>
                  <a:gd name="T2" fmla="*/ 28 w 40"/>
                  <a:gd name="T3" fmla="*/ 28 h 33"/>
                  <a:gd name="T4" fmla="*/ 28 w 40"/>
                  <a:gd name="T5" fmla="*/ 26 h 33"/>
                  <a:gd name="T6" fmla="*/ 30 w 40"/>
                  <a:gd name="T7" fmla="*/ 22 h 33"/>
                  <a:gd name="T8" fmla="*/ 37 w 40"/>
                  <a:gd name="T9" fmla="*/ 16 h 33"/>
                  <a:gd name="T10" fmla="*/ 35 w 40"/>
                  <a:gd name="T11" fmla="*/ 13 h 33"/>
                  <a:gd name="T12" fmla="*/ 33 w 40"/>
                  <a:gd name="T13" fmla="*/ 11 h 33"/>
                  <a:gd name="T14" fmla="*/ 36 w 40"/>
                  <a:gd name="T15" fmla="*/ 8 h 33"/>
                  <a:gd name="T16" fmla="*/ 39 w 40"/>
                  <a:gd name="T17" fmla="*/ 4 h 33"/>
                  <a:gd name="T18" fmla="*/ 40 w 40"/>
                  <a:gd name="T19" fmla="*/ 4 h 33"/>
                  <a:gd name="T20" fmla="*/ 40 w 40"/>
                  <a:gd name="T21" fmla="*/ 3 h 33"/>
                  <a:gd name="T22" fmla="*/ 39 w 40"/>
                  <a:gd name="T23" fmla="*/ 2 h 33"/>
                  <a:gd name="T24" fmla="*/ 37 w 40"/>
                  <a:gd name="T25" fmla="*/ 1 h 33"/>
                  <a:gd name="T26" fmla="*/ 27 w 40"/>
                  <a:gd name="T27" fmla="*/ 1 h 33"/>
                  <a:gd name="T28" fmla="*/ 23 w 40"/>
                  <a:gd name="T29" fmla="*/ 6 h 33"/>
                  <a:gd name="T30" fmla="*/ 19 w 40"/>
                  <a:gd name="T31" fmla="*/ 11 h 33"/>
                  <a:gd name="T32" fmla="*/ 14 w 40"/>
                  <a:gd name="T33" fmla="*/ 9 h 33"/>
                  <a:gd name="T34" fmla="*/ 10 w 40"/>
                  <a:gd name="T35" fmla="*/ 16 h 33"/>
                  <a:gd name="T36" fmla="*/ 0 w 40"/>
                  <a:gd name="T37" fmla="*/ 30 h 33"/>
                  <a:gd name="T38" fmla="*/ 1 w 40"/>
                  <a:gd name="T39" fmla="*/ 30 h 33"/>
                  <a:gd name="T40" fmla="*/ 2 w 40"/>
                  <a:gd name="T41" fmla="*/ 30 h 33"/>
                  <a:gd name="T42" fmla="*/ 4 w 40"/>
                  <a:gd name="T43" fmla="*/ 30 h 33"/>
                  <a:gd name="T44" fmla="*/ 5 w 40"/>
                  <a:gd name="T45" fmla="*/ 29 h 33"/>
                  <a:gd name="T46" fmla="*/ 6 w 40"/>
                  <a:gd name="T47" fmla="*/ 29 h 33"/>
                  <a:gd name="T48" fmla="*/ 7 w 40"/>
                  <a:gd name="T49" fmla="*/ 28 h 33"/>
                  <a:gd name="T50" fmla="*/ 8 w 40"/>
                  <a:gd name="T51" fmla="*/ 28 h 33"/>
                  <a:gd name="T52" fmla="*/ 10 w 40"/>
                  <a:gd name="T53" fmla="*/ 26 h 33"/>
                  <a:gd name="T54" fmla="*/ 17 w 40"/>
                  <a:gd name="T55" fmla="*/ 27 h 33"/>
                  <a:gd name="T56" fmla="*/ 18 w 40"/>
                  <a:gd name="T57" fmla="*/ 27 h 33"/>
                  <a:gd name="T58" fmla="*/ 22 w 40"/>
                  <a:gd name="T59" fmla="*/ 30 h 33"/>
                  <a:gd name="T60" fmla="*/ 24 w 40"/>
                  <a:gd name="T61" fmla="*/ 31 h 33"/>
                  <a:gd name="T62" fmla="*/ 25 w 40"/>
                  <a:gd name="T63" fmla="*/ 32 h 33"/>
                  <a:gd name="T64" fmla="*/ 26 w 40"/>
                  <a:gd name="T65" fmla="*/ 33 h 33"/>
                  <a:gd name="T66" fmla="*/ 27 w 40"/>
                  <a:gd name="T6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33">
                    <a:moveTo>
                      <a:pt x="27" y="33"/>
                    </a:moveTo>
                    <a:cubicBezTo>
                      <a:pt x="27" y="33"/>
                      <a:pt x="27" y="32"/>
                      <a:pt x="27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8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8" y="25"/>
                      <a:pt x="27" y="23"/>
                      <a:pt x="28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5" y="22"/>
                      <a:pt x="35" y="21"/>
                      <a:pt x="35" y="21"/>
                    </a:cubicBezTo>
                    <a:cubicBezTo>
                      <a:pt x="35" y="18"/>
                      <a:pt x="36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5" y="14"/>
                      <a:pt x="35" y="13"/>
                    </a:cubicBezTo>
                    <a:cubicBezTo>
                      <a:pt x="34" y="13"/>
                      <a:pt x="34" y="12"/>
                      <a:pt x="34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5" y="8"/>
                      <a:pt x="36" y="8"/>
                    </a:cubicBezTo>
                    <a:cubicBezTo>
                      <a:pt x="37" y="7"/>
                      <a:pt x="38" y="6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35" y="0"/>
                      <a:pt x="32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3" y="4"/>
                      <a:pt x="23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3" y="11"/>
                      <a:pt x="21" y="11"/>
                      <a:pt x="19" y="11"/>
                    </a:cubicBezTo>
                    <a:cubicBezTo>
                      <a:pt x="17" y="11"/>
                      <a:pt x="15" y="10"/>
                      <a:pt x="15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4" y="13"/>
                      <a:pt x="12" y="14"/>
                      <a:pt x="10" y="16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9" y="23"/>
                      <a:pt x="6" y="27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11" y="26"/>
                      <a:pt x="12" y="26"/>
                      <a:pt x="13" y="26"/>
                    </a:cubicBezTo>
                    <a:cubicBezTo>
                      <a:pt x="14" y="26"/>
                      <a:pt x="16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9"/>
                      <a:pt x="21" y="30"/>
                      <a:pt x="22" y="30"/>
                    </a:cubicBezTo>
                    <a:cubicBezTo>
                      <a:pt x="22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7" name="Freeform 1199"/>
              <p:cNvSpPr>
                <a:spLocks/>
              </p:cNvSpPr>
              <p:nvPr/>
            </p:nvSpPr>
            <p:spPr bwMode="auto">
              <a:xfrm>
                <a:off x="2574" y="3204"/>
                <a:ext cx="36" cy="26"/>
              </a:xfrm>
              <a:custGeom>
                <a:avLst/>
                <a:gdLst>
                  <a:gd name="T0" fmla="*/ 32 w 38"/>
                  <a:gd name="T1" fmla="*/ 27 h 27"/>
                  <a:gd name="T2" fmla="*/ 32 w 38"/>
                  <a:gd name="T3" fmla="*/ 26 h 27"/>
                  <a:gd name="T4" fmla="*/ 32 w 38"/>
                  <a:gd name="T5" fmla="*/ 25 h 27"/>
                  <a:gd name="T6" fmla="*/ 33 w 38"/>
                  <a:gd name="T7" fmla="*/ 24 h 27"/>
                  <a:gd name="T8" fmla="*/ 33 w 38"/>
                  <a:gd name="T9" fmla="*/ 23 h 27"/>
                  <a:gd name="T10" fmla="*/ 33 w 38"/>
                  <a:gd name="T11" fmla="*/ 22 h 27"/>
                  <a:gd name="T12" fmla="*/ 33 w 38"/>
                  <a:gd name="T13" fmla="*/ 21 h 27"/>
                  <a:gd name="T14" fmla="*/ 34 w 38"/>
                  <a:gd name="T15" fmla="*/ 21 h 27"/>
                  <a:gd name="T16" fmla="*/ 34 w 38"/>
                  <a:gd name="T17" fmla="*/ 20 h 27"/>
                  <a:gd name="T18" fmla="*/ 34 w 38"/>
                  <a:gd name="T19" fmla="*/ 20 h 27"/>
                  <a:gd name="T20" fmla="*/ 35 w 38"/>
                  <a:gd name="T21" fmla="*/ 19 h 27"/>
                  <a:gd name="T22" fmla="*/ 36 w 38"/>
                  <a:gd name="T23" fmla="*/ 19 h 27"/>
                  <a:gd name="T24" fmla="*/ 36 w 38"/>
                  <a:gd name="T25" fmla="*/ 18 h 27"/>
                  <a:gd name="T26" fmla="*/ 36 w 38"/>
                  <a:gd name="T27" fmla="*/ 18 h 27"/>
                  <a:gd name="T28" fmla="*/ 37 w 38"/>
                  <a:gd name="T29" fmla="*/ 18 h 27"/>
                  <a:gd name="T30" fmla="*/ 37 w 38"/>
                  <a:gd name="T31" fmla="*/ 18 h 27"/>
                  <a:gd name="T32" fmla="*/ 38 w 38"/>
                  <a:gd name="T33" fmla="*/ 17 h 27"/>
                  <a:gd name="T34" fmla="*/ 38 w 38"/>
                  <a:gd name="T35" fmla="*/ 16 h 27"/>
                  <a:gd name="T36" fmla="*/ 38 w 38"/>
                  <a:gd name="T37" fmla="*/ 16 h 27"/>
                  <a:gd name="T38" fmla="*/ 38 w 38"/>
                  <a:gd name="T39" fmla="*/ 14 h 27"/>
                  <a:gd name="T40" fmla="*/ 37 w 38"/>
                  <a:gd name="T41" fmla="*/ 14 h 27"/>
                  <a:gd name="T42" fmla="*/ 37 w 38"/>
                  <a:gd name="T43" fmla="*/ 13 h 27"/>
                  <a:gd name="T44" fmla="*/ 36 w 38"/>
                  <a:gd name="T45" fmla="*/ 12 h 27"/>
                  <a:gd name="T46" fmla="*/ 36 w 38"/>
                  <a:gd name="T47" fmla="*/ 11 h 27"/>
                  <a:gd name="T48" fmla="*/ 36 w 38"/>
                  <a:gd name="T49" fmla="*/ 11 h 27"/>
                  <a:gd name="T50" fmla="*/ 36 w 38"/>
                  <a:gd name="T51" fmla="*/ 10 h 27"/>
                  <a:gd name="T52" fmla="*/ 35 w 38"/>
                  <a:gd name="T53" fmla="*/ 10 h 27"/>
                  <a:gd name="T54" fmla="*/ 35 w 38"/>
                  <a:gd name="T55" fmla="*/ 9 h 27"/>
                  <a:gd name="T56" fmla="*/ 34 w 38"/>
                  <a:gd name="T57" fmla="*/ 8 h 27"/>
                  <a:gd name="T58" fmla="*/ 29 w 38"/>
                  <a:gd name="T59" fmla="*/ 5 h 27"/>
                  <a:gd name="T60" fmla="*/ 25 w 38"/>
                  <a:gd name="T61" fmla="*/ 2 h 27"/>
                  <a:gd name="T62" fmla="*/ 21 w 38"/>
                  <a:gd name="T63" fmla="*/ 1 h 27"/>
                  <a:gd name="T64" fmla="*/ 8 w 38"/>
                  <a:gd name="T65" fmla="*/ 5 h 27"/>
                  <a:gd name="T66" fmla="*/ 8 w 38"/>
                  <a:gd name="T67" fmla="*/ 5 h 27"/>
                  <a:gd name="T68" fmla="*/ 8 w 38"/>
                  <a:gd name="T69" fmla="*/ 5 h 27"/>
                  <a:gd name="T70" fmla="*/ 7 w 38"/>
                  <a:gd name="T71" fmla="*/ 5 h 27"/>
                  <a:gd name="T72" fmla="*/ 7 w 38"/>
                  <a:gd name="T73" fmla="*/ 5 h 27"/>
                  <a:gd name="T74" fmla="*/ 6 w 38"/>
                  <a:gd name="T75" fmla="*/ 5 h 27"/>
                  <a:gd name="T76" fmla="*/ 5 w 38"/>
                  <a:gd name="T77" fmla="*/ 4 h 27"/>
                  <a:gd name="T78" fmla="*/ 5 w 38"/>
                  <a:gd name="T79" fmla="*/ 4 h 27"/>
                  <a:gd name="T80" fmla="*/ 0 w 38"/>
                  <a:gd name="T81" fmla="*/ 6 h 27"/>
                  <a:gd name="T82" fmla="*/ 0 w 38"/>
                  <a:gd name="T83" fmla="*/ 6 h 27"/>
                  <a:gd name="T84" fmla="*/ 2 w 38"/>
                  <a:gd name="T85" fmla="*/ 9 h 27"/>
                  <a:gd name="T86" fmla="*/ 3 w 38"/>
                  <a:gd name="T87" fmla="*/ 8 h 27"/>
                  <a:gd name="T88" fmla="*/ 7 w 38"/>
                  <a:gd name="T89" fmla="*/ 11 h 27"/>
                  <a:gd name="T90" fmla="*/ 9 w 38"/>
                  <a:gd name="T91" fmla="*/ 13 h 27"/>
                  <a:gd name="T92" fmla="*/ 11 w 38"/>
                  <a:gd name="T93" fmla="*/ 14 h 27"/>
                  <a:gd name="T94" fmla="*/ 17 w 38"/>
                  <a:gd name="T95" fmla="*/ 18 h 27"/>
                  <a:gd name="T96" fmla="*/ 18 w 38"/>
                  <a:gd name="T97" fmla="*/ 21 h 27"/>
                  <a:gd name="T98" fmla="*/ 20 w 38"/>
                  <a:gd name="T99" fmla="*/ 19 h 27"/>
                  <a:gd name="T100" fmla="*/ 23 w 38"/>
                  <a:gd name="T101" fmla="*/ 17 h 27"/>
                  <a:gd name="T102" fmla="*/ 25 w 38"/>
                  <a:gd name="T103" fmla="*/ 20 h 27"/>
                  <a:gd name="T104" fmla="*/ 26 w 38"/>
                  <a:gd name="T105" fmla="*/ 23 h 27"/>
                  <a:gd name="T106" fmla="*/ 27 w 38"/>
                  <a:gd name="T107" fmla="*/ 23 h 27"/>
                  <a:gd name="T108" fmla="*/ 31 w 38"/>
                  <a:gd name="T109" fmla="*/ 26 h 27"/>
                  <a:gd name="T110" fmla="*/ 32 w 38"/>
                  <a:gd name="T111" fmla="*/ 26 h 27"/>
                  <a:gd name="T112" fmla="*/ 32 w 38"/>
                  <a:gd name="T113" fmla="*/ 27 h 27"/>
                  <a:gd name="T114" fmla="*/ 32 w 38"/>
                  <a:gd name="T115" fmla="*/ 27 h 27"/>
                  <a:gd name="T116" fmla="*/ 32 w 38"/>
                  <a:gd name="T117" fmla="*/ 27 h 27"/>
                  <a:gd name="T118" fmla="*/ 32 w 38"/>
                  <a:gd name="T1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27">
                    <a:moveTo>
                      <a:pt x="32" y="27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3" y="22"/>
                      <a:pt x="33" y="22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9"/>
                      <a:pt x="34" y="8"/>
                      <a:pt x="34" y="8"/>
                    </a:cubicBezTo>
                    <a:cubicBezTo>
                      <a:pt x="32" y="6"/>
                      <a:pt x="31" y="6"/>
                      <a:pt x="29" y="5"/>
                    </a:cubicBezTo>
                    <a:cubicBezTo>
                      <a:pt x="28" y="4"/>
                      <a:pt x="27" y="3"/>
                      <a:pt x="25" y="2"/>
                    </a:cubicBezTo>
                    <a:cubicBezTo>
                      <a:pt x="24" y="1"/>
                      <a:pt x="22" y="0"/>
                      <a:pt x="21" y="1"/>
                    </a:cubicBezTo>
                    <a:cubicBezTo>
                      <a:pt x="18" y="4"/>
                      <a:pt x="12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8"/>
                      <a:pt x="6" y="10"/>
                      <a:pt x="7" y="11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4" y="15"/>
                      <a:pt x="17" y="16"/>
                      <a:pt x="17" y="18"/>
                    </a:cubicBezTo>
                    <a:cubicBezTo>
                      <a:pt x="17" y="20"/>
                      <a:pt x="18" y="21"/>
                      <a:pt x="18" y="21"/>
                    </a:cubicBezTo>
                    <a:cubicBezTo>
                      <a:pt x="18" y="20"/>
                      <a:pt x="19" y="20"/>
                      <a:pt x="20" y="19"/>
                    </a:cubicBezTo>
                    <a:cubicBezTo>
                      <a:pt x="21" y="18"/>
                      <a:pt x="22" y="17"/>
                      <a:pt x="23" y="17"/>
                    </a:cubicBezTo>
                    <a:cubicBezTo>
                      <a:pt x="24" y="17"/>
                      <a:pt x="25" y="18"/>
                      <a:pt x="25" y="20"/>
                    </a:cubicBezTo>
                    <a:cubicBezTo>
                      <a:pt x="25" y="22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9" y="23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8" name="Freeform 1200"/>
              <p:cNvSpPr>
                <a:spLocks/>
              </p:cNvSpPr>
              <p:nvPr/>
            </p:nvSpPr>
            <p:spPr bwMode="auto">
              <a:xfrm>
                <a:off x="2763" y="3249"/>
                <a:ext cx="94" cy="59"/>
              </a:xfrm>
              <a:custGeom>
                <a:avLst/>
                <a:gdLst>
                  <a:gd name="T0" fmla="*/ 82 w 98"/>
                  <a:gd name="T1" fmla="*/ 38 h 62"/>
                  <a:gd name="T2" fmla="*/ 81 w 98"/>
                  <a:gd name="T3" fmla="*/ 36 h 62"/>
                  <a:gd name="T4" fmla="*/ 80 w 98"/>
                  <a:gd name="T5" fmla="*/ 33 h 62"/>
                  <a:gd name="T6" fmla="*/ 80 w 98"/>
                  <a:gd name="T7" fmla="*/ 31 h 62"/>
                  <a:gd name="T8" fmla="*/ 82 w 98"/>
                  <a:gd name="T9" fmla="*/ 25 h 62"/>
                  <a:gd name="T10" fmla="*/ 74 w 98"/>
                  <a:gd name="T11" fmla="*/ 11 h 62"/>
                  <a:gd name="T12" fmla="*/ 74 w 98"/>
                  <a:gd name="T13" fmla="*/ 11 h 62"/>
                  <a:gd name="T14" fmla="*/ 73 w 98"/>
                  <a:gd name="T15" fmla="*/ 10 h 62"/>
                  <a:gd name="T16" fmla="*/ 73 w 98"/>
                  <a:gd name="T17" fmla="*/ 9 h 62"/>
                  <a:gd name="T18" fmla="*/ 72 w 98"/>
                  <a:gd name="T19" fmla="*/ 8 h 62"/>
                  <a:gd name="T20" fmla="*/ 70 w 98"/>
                  <a:gd name="T21" fmla="*/ 5 h 62"/>
                  <a:gd name="T22" fmla="*/ 69 w 98"/>
                  <a:gd name="T23" fmla="*/ 3 h 62"/>
                  <a:gd name="T24" fmla="*/ 68 w 98"/>
                  <a:gd name="T25" fmla="*/ 0 h 62"/>
                  <a:gd name="T26" fmla="*/ 65 w 98"/>
                  <a:gd name="T27" fmla="*/ 1 h 62"/>
                  <a:gd name="T28" fmla="*/ 64 w 98"/>
                  <a:gd name="T29" fmla="*/ 3 h 62"/>
                  <a:gd name="T30" fmla="*/ 58 w 98"/>
                  <a:gd name="T31" fmla="*/ 5 h 62"/>
                  <a:gd name="T32" fmla="*/ 55 w 98"/>
                  <a:gd name="T33" fmla="*/ 5 h 62"/>
                  <a:gd name="T34" fmla="*/ 45 w 98"/>
                  <a:gd name="T35" fmla="*/ 7 h 62"/>
                  <a:gd name="T36" fmla="*/ 32 w 98"/>
                  <a:gd name="T37" fmla="*/ 4 h 62"/>
                  <a:gd name="T38" fmla="*/ 27 w 98"/>
                  <a:gd name="T39" fmla="*/ 4 h 62"/>
                  <a:gd name="T40" fmla="*/ 26 w 98"/>
                  <a:gd name="T41" fmla="*/ 4 h 62"/>
                  <a:gd name="T42" fmla="*/ 25 w 98"/>
                  <a:gd name="T43" fmla="*/ 5 h 62"/>
                  <a:gd name="T44" fmla="*/ 20 w 98"/>
                  <a:gd name="T45" fmla="*/ 9 h 62"/>
                  <a:gd name="T46" fmla="*/ 16 w 98"/>
                  <a:gd name="T47" fmla="*/ 11 h 62"/>
                  <a:gd name="T48" fmla="*/ 6 w 98"/>
                  <a:gd name="T49" fmla="*/ 28 h 62"/>
                  <a:gd name="T50" fmla="*/ 0 w 98"/>
                  <a:gd name="T51" fmla="*/ 32 h 62"/>
                  <a:gd name="T52" fmla="*/ 4 w 98"/>
                  <a:gd name="T53" fmla="*/ 38 h 62"/>
                  <a:gd name="T54" fmla="*/ 8 w 98"/>
                  <a:gd name="T55" fmla="*/ 41 h 62"/>
                  <a:gd name="T56" fmla="*/ 9 w 98"/>
                  <a:gd name="T57" fmla="*/ 47 h 62"/>
                  <a:gd name="T58" fmla="*/ 22 w 98"/>
                  <a:gd name="T59" fmla="*/ 53 h 62"/>
                  <a:gd name="T60" fmla="*/ 22 w 98"/>
                  <a:gd name="T61" fmla="*/ 56 h 62"/>
                  <a:gd name="T62" fmla="*/ 23 w 98"/>
                  <a:gd name="T63" fmla="*/ 56 h 62"/>
                  <a:gd name="T64" fmla="*/ 25 w 98"/>
                  <a:gd name="T65" fmla="*/ 58 h 62"/>
                  <a:gd name="T66" fmla="*/ 27 w 98"/>
                  <a:gd name="T67" fmla="*/ 60 h 62"/>
                  <a:gd name="T68" fmla="*/ 38 w 98"/>
                  <a:gd name="T69" fmla="*/ 61 h 62"/>
                  <a:gd name="T70" fmla="*/ 51 w 98"/>
                  <a:gd name="T71" fmla="*/ 62 h 62"/>
                  <a:gd name="T72" fmla="*/ 70 w 98"/>
                  <a:gd name="T73" fmla="*/ 56 h 62"/>
                  <a:gd name="T74" fmla="*/ 83 w 98"/>
                  <a:gd name="T75" fmla="*/ 60 h 62"/>
                  <a:gd name="T76" fmla="*/ 83 w 98"/>
                  <a:gd name="T77" fmla="*/ 60 h 62"/>
                  <a:gd name="T78" fmla="*/ 85 w 98"/>
                  <a:gd name="T79" fmla="*/ 60 h 62"/>
                  <a:gd name="T80" fmla="*/ 86 w 98"/>
                  <a:gd name="T81" fmla="*/ 61 h 62"/>
                  <a:gd name="T82" fmla="*/ 93 w 98"/>
                  <a:gd name="T83" fmla="*/ 47 h 62"/>
                  <a:gd name="T84" fmla="*/ 97 w 98"/>
                  <a:gd name="T85" fmla="*/ 43 h 62"/>
                  <a:gd name="T86" fmla="*/ 96 w 98"/>
                  <a:gd name="T87" fmla="*/ 42 h 62"/>
                  <a:gd name="T88" fmla="*/ 95 w 98"/>
                  <a:gd name="T89" fmla="*/ 41 h 62"/>
                  <a:gd name="T90" fmla="*/ 89 w 98"/>
                  <a:gd name="T91" fmla="*/ 44 h 62"/>
                  <a:gd name="T92" fmla="*/ 83 w 98"/>
                  <a:gd name="T93" fmla="*/ 40 h 62"/>
                  <a:gd name="T94" fmla="*/ 83 w 98"/>
                  <a:gd name="T95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" h="62">
                    <a:moveTo>
                      <a:pt x="82" y="39"/>
                    </a:moveTo>
                    <a:cubicBezTo>
                      <a:pt x="82" y="39"/>
                      <a:pt x="82" y="38"/>
                      <a:pt x="82" y="38"/>
                    </a:cubicBezTo>
                    <a:cubicBezTo>
                      <a:pt x="82" y="38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80" y="33"/>
                      <a:pt x="80" y="32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0" y="30"/>
                      <a:pt x="80" y="30"/>
                    </a:cubicBezTo>
                    <a:cubicBezTo>
                      <a:pt x="80" y="28"/>
                      <a:pt x="80" y="26"/>
                      <a:pt x="82" y="25"/>
                    </a:cubicBezTo>
                    <a:cubicBezTo>
                      <a:pt x="82" y="23"/>
                      <a:pt x="79" y="16"/>
                      <a:pt x="74" y="12"/>
                    </a:cubicBezTo>
                    <a:cubicBezTo>
                      <a:pt x="74" y="12"/>
                      <a:pt x="74" y="12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9"/>
                      <a:pt x="73" y="9"/>
                    </a:cubicBezTo>
                    <a:cubicBezTo>
                      <a:pt x="73" y="9"/>
                      <a:pt x="72" y="9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1" y="7"/>
                      <a:pt x="71" y="7"/>
                    </a:cubicBezTo>
                    <a:cubicBezTo>
                      <a:pt x="71" y="6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69" y="3"/>
                      <a:pt x="69" y="3"/>
                    </a:cubicBezTo>
                    <a:cubicBezTo>
                      <a:pt x="69" y="2"/>
                      <a:pt x="69" y="2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2"/>
                      <a:pt x="64" y="3"/>
                    </a:cubicBezTo>
                    <a:cubicBezTo>
                      <a:pt x="63" y="4"/>
                      <a:pt x="61" y="5"/>
                      <a:pt x="59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5" y="6"/>
                      <a:pt x="55" y="5"/>
                    </a:cubicBezTo>
                    <a:cubicBezTo>
                      <a:pt x="54" y="5"/>
                      <a:pt x="53" y="5"/>
                      <a:pt x="52" y="6"/>
                    </a:cubicBezTo>
                    <a:cubicBezTo>
                      <a:pt x="50" y="8"/>
                      <a:pt x="46" y="9"/>
                      <a:pt x="45" y="7"/>
                    </a:cubicBezTo>
                    <a:cubicBezTo>
                      <a:pt x="44" y="7"/>
                      <a:pt x="41" y="6"/>
                      <a:pt x="39" y="6"/>
                    </a:cubicBezTo>
                    <a:cubicBezTo>
                      <a:pt x="38" y="6"/>
                      <a:pt x="36" y="5"/>
                      <a:pt x="32" y="4"/>
                    </a:cubicBezTo>
                    <a:cubicBezTo>
                      <a:pt x="31" y="4"/>
                      <a:pt x="29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5"/>
                    </a:cubicBezTo>
                    <a:cubicBezTo>
                      <a:pt x="25" y="5"/>
                      <a:pt x="24" y="6"/>
                      <a:pt x="24" y="6"/>
                    </a:cubicBezTo>
                    <a:cubicBezTo>
                      <a:pt x="23" y="7"/>
                      <a:pt x="21" y="8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6" y="11"/>
                      <a:pt x="14" y="14"/>
                      <a:pt x="13" y="16"/>
                    </a:cubicBezTo>
                    <a:cubicBezTo>
                      <a:pt x="11" y="21"/>
                      <a:pt x="9" y="25"/>
                      <a:pt x="6" y="28"/>
                    </a:cubicBezTo>
                    <a:cubicBezTo>
                      <a:pt x="4" y="30"/>
                      <a:pt x="2" y="31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2" y="34"/>
                      <a:pt x="4" y="36"/>
                      <a:pt x="4" y="38"/>
                    </a:cubicBezTo>
                    <a:cubicBezTo>
                      <a:pt x="4" y="40"/>
                      <a:pt x="5" y="40"/>
                      <a:pt x="6" y="40"/>
                    </a:cubicBezTo>
                    <a:cubicBezTo>
                      <a:pt x="7" y="40"/>
                      <a:pt x="7" y="40"/>
                      <a:pt x="8" y="41"/>
                    </a:cubicBezTo>
                    <a:cubicBezTo>
                      <a:pt x="9" y="42"/>
                      <a:pt x="9" y="44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7" y="48"/>
                      <a:pt x="22" y="49"/>
                      <a:pt x="22" y="53"/>
                    </a:cubicBezTo>
                    <a:cubicBezTo>
                      <a:pt x="22" y="53"/>
                      <a:pt x="22" y="54"/>
                      <a:pt x="22" y="54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25" y="58"/>
                      <a:pt x="26" y="59"/>
                      <a:pt x="26" y="59"/>
                    </a:cubicBezTo>
                    <a:cubicBezTo>
                      <a:pt x="26" y="59"/>
                      <a:pt x="27" y="60"/>
                      <a:pt x="27" y="60"/>
                    </a:cubicBezTo>
                    <a:cubicBezTo>
                      <a:pt x="28" y="60"/>
                      <a:pt x="30" y="60"/>
                      <a:pt x="33" y="61"/>
                    </a:cubicBezTo>
                    <a:cubicBezTo>
                      <a:pt x="35" y="61"/>
                      <a:pt x="37" y="61"/>
                      <a:pt x="38" y="61"/>
                    </a:cubicBezTo>
                    <a:cubicBezTo>
                      <a:pt x="39" y="61"/>
                      <a:pt x="39" y="61"/>
                      <a:pt x="41" y="61"/>
                    </a:cubicBezTo>
                    <a:cubicBezTo>
                      <a:pt x="44" y="61"/>
                      <a:pt x="49" y="61"/>
                      <a:pt x="51" y="62"/>
                    </a:cubicBezTo>
                    <a:cubicBezTo>
                      <a:pt x="53" y="62"/>
                      <a:pt x="55" y="61"/>
                      <a:pt x="57" y="59"/>
                    </a:cubicBezTo>
                    <a:cubicBezTo>
                      <a:pt x="60" y="56"/>
                      <a:pt x="68" y="56"/>
                      <a:pt x="70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8" y="57"/>
                      <a:pt x="82" y="57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5" y="60"/>
                    </a:cubicBezTo>
                    <a:cubicBezTo>
                      <a:pt x="85" y="61"/>
                      <a:pt x="85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6" y="59"/>
                      <a:pt x="86" y="58"/>
                    </a:cubicBezTo>
                    <a:cubicBezTo>
                      <a:pt x="86" y="54"/>
                      <a:pt x="89" y="47"/>
                      <a:pt x="93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7" y="46"/>
                      <a:pt x="98" y="46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6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5" y="41"/>
                      <a:pt x="95" y="41"/>
                    </a:cubicBezTo>
                    <a:cubicBezTo>
                      <a:pt x="95" y="42"/>
                      <a:pt x="94" y="42"/>
                      <a:pt x="93" y="42"/>
                    </a:cubicBezTo>
                    <a:cubicBezTo>
                      <a:pt x="91" y="43"/>
                      <a:pt x="90" y="44"/>
                      <a:pt x="89" y="44"/>
                    </a:cubicBezTo>
                    <a:cubicBezTo>
                      <a:pt x="87" y="44"/>
                      <a:pt x="84" y="43"/>
                      <a:pt x="83" y="41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9" name="Freeform 1201"/>
              <p:cNvSpPr>
                <a:spLocks/>
              </p:cNvSpPr>
              <p:nvPr/>
            </p:nvSpPr>
            <p:spPr bwMode="auto">
              <a:xfrm>
                <a:off x="2831" y="3247"/>
                <a:ext cx="29" cy="36"/>
              </a:xfrm>
              <a:custGeom>
                <a:avLst/>
                <a:gdLst>
                  <a:gd name="T0" fmla="*/ 1 w 30"/>
                  <a:gd name="T1" fmla="*/ 1 h 38"/>
                  <a:gd name="T2" fmla="*/ 1 w 30"/>
                  <a:gd name="T3" fmla="*/ 2 h 38"/>
                  <a:gd name="T4" fmla="*/ 2 w 30"/>
                  <a:gd name="T5" fmla="*/ 4 h 38"/>
                  <a:gd name="T6" fmla="*/ 3 w 30"/>
                  <a:gd name="T7" fmla="*/ 5 h 38"/>
                  <a:gd name="T8" fmla="*/ 3 w 30"/>
                  <a:gd name="T9" fmla="*/ 6 h 38"/>
                  <a:gd name="T10" fmla="*/ 4 w 30"/>
                  <a:gd name="T11" fmla="*/ 7 h 38"/>
                  <a:gd name="T12" fmla="*/ 4 w 30"/>
                  <a:gd name="T13" fmla="*/ 8 h 38"/>
                  <a:gd name="T14" fmla="*/ 5 w 30"/>
                  <a:gd name="T15" fmla="*/ 8 h 38"/>
                  <a:gd name="T16" fmla="*/ 5 w 30"/>
                  <a:gd name="T17" fmla="*/ 9 h 38"/>
                  <a:gd name="T18" fmla="*/ 5 w 30"/>
                  <a:gd name="T19" fmla="*/ 9 h 38"/>
                  <a:gd name="T20" fmla="*/ 6 w 30"/>
                  <a:gd name="T21" fmla="*/ 10 h 38"/>
                  <a:gd name="T22" fmla="*/ 6 w 30"/>
                  <a:gd name="T23" fmla="*/ 10 h 38"/>
                  <a:gd name="T24" fmla="*/ 6 w 30"/>
                  <a:gd name="T25" fmla="*/ 11 h 38"/>
                  <a:gd name="T26" fmla="*/ 6 w 30"/>
                  <a:gd name="T27" fmla="*/ 11 h 38"/>
                  <a:gd name="T28" fmla="*/ 6 w 30"/>
                  <a:gd name="T29" fmla="*/ 11 h 38"/>
                  <a:gd name="T30" fmla="*/ 13 w 30"/>
                  <a:gd name="T31" fmla="*/ 30 h 38"/>
                  <a:gd name="T32" fmla="*/ 13 w 30"/>
                  <a:gd name="T33" fmla="*/ 33 h 38"/>
                  <a:gd name="T34" fmla="*/ 13 w 30"/>
                  <a:gd name="T35" fmla="*/ 35 h 38"/>
                  <a:gd name="T36" fmla="*/ 14 w 30"/>
                  <a:gd name="T37" fmla="*/ 36 h 38"/>
                  <a:gd name="T38" fmla="*/ 14 w 30"/>
                  <a:gd name="T39" fmla="*/ 37 h 38"/>
                  <a:gd name="T40" fmla="*/ 14 w 30"/>
                  <a:gd name="T41" fmla="*/ 38 h 38"/>
                  <a:gd name="T42" fmla="*/ 16 w 30"/>
                  <a:gd name="T43" fmla="*/ 36 h 38"/>
                  <a:gd name="T44" fmla="*/ 16 w 30"/>
                  <a:gd name="T45" fmla="*/ 35 h 38"/>
                  <a:gd name="T46" fmla="*/ 16 w 30"/>
                  <a:gd name="T47" fmla="*/ 34 h 38"/>
                  <a:gd name="T48" fmla="*/ 17 w 30"/>
                  <a:gd name="T49" fmla="*/ 34 h 38"/>
                  <a:gd name="T50" fmla="*/ 17 w 30"/>
                  <a:gd name="T51" fmla="*/ 33 h 38"/>
                  <a:gd name="T52" fmla="*/ 17 w 30"/>
                  <a:gd name="T53" fmla="*/ 33 h 38"/>
                  <a:gd name="T54" fmla="*/ 18 w 30"/>
                  <a:gd name="T55" fmla="*/ 32 h 38"/>
                  <a:gd name="T56" fmla="*/ 18 w 30"/>
                  <a:gd name="T57" fmla="*/ 32 h 38"/>
                  <a:gd name="T58" fmla="*/ 18 w 30"/>
                  <a:gd name="T59" fmla="*/ 32 h 38"/>
                  <a:gd name="T60" fmla="*/ 18 w 30"/>
                  <a:gd name="T61" fmla="*/ 31 h 38"/>
                  <a:gd name="T62" fmla="*/ 18 w 30"/>
                  <a:gd name="T63" fmla="*/ 31 h 38"/>
                  <a:gd name="T64" fmla="*/ 18 w 30"/>
                  <a:gd name="T65" fmla="*/ 31 h 38"/>
                  <a:gd name="T66" fmla="*/ 18 w 30"/>
                  <a:gd name="T67" fmla="*/ 31 h 38"/>
                  <a:gd name="T68" fmla="*/ 23 w 30"/>
                  <a:gd name="T69" fmla="*/ 24 h 38"/>
                  <a:gd name="T70" fmla="*/ 24 w 30"/>
                  <a:gd name="T71" fmla="*/ 24 h 38"/>
                  <a:gd name="T72" fmla="*/ 25 w 30"/>
                  <a:gd name="T73" fmla="*/ 24 h 38"/>
                  <a:gd name="T74" fmla="*/ 29 w 30"/>
                  <a:gd name="T75" fmla="*/ 25 h 38"/>
                  <a:gd name="T76" fmla="*/ 30 w 30"/>
                  <a:gd name="T77" fmla="*/ 25 h 38"/>
                  <a:gd name="T78" fmla="*/ 28 w 30"/>
                  <a:gd name="T79" fmla="*/ 21 h 38"/>
                  <a:gd name="T80" fmla="*/ 21 w 30"/>
                  <a:gd name="T81" fmla="*/ 9 h 38"/>
                  <a:gd name="T82" fmla="*/ 15 w 30"/>
                  <a:gd name="T83" fmla="*/ 5 h 38"/>
                  <a:gd name="T84" fmla="*/ 9 w 30"/>
                  <a:gd name="T85" fmla="*/ 2 h 38"/>
                  <a:gd name="T86" fmla="*/ 6 w 30"/>
                  <a:gd name="T87" fmla="*/ 0 h 38"/>
                  <a:gd name="T88" fmla="*/ 5 w 30"/>
                  <a:gd name="T89" fmla="*/ 0 h 38"/>
                  <a:gd name="T90" fmla="*/ 0 w 30"/>
                  <a:gd name="T91" fmla="*/ 1 h 38"/>
                  <a:gd name="T92" fmla="*/ 1 w 30"/>
                  <a:gd name="T9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" h="38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18" y="25"/>
                      <a:pt x="13" y="30"/>
                    </a:cubicBezTo>
                    <a:cubicBezTo>
                      <a:pt x="13" y="30"/>
                      <a:pt x="13" y="31"/>
                      <a:pt x="13" y="33"/>
                    </a:cubicBezTo>
                    <a:cubicBezTo>
                      <a:pt x="13" y="34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8"/>
                    </a:cubicBezTo>
                    <a:cubicBezTo>
                      <a:pt x="15" y="37"/>
                      <a:pt x="15" y="36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8" y="33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5"/>
                      <a:pt x="21" y="24"/>
                      <a:pt x="23" y="24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4"/>
                      <a:pt x="28" y="25"/>
                      <a:pt x="29" y="25"/>
                    </a:cubicBezTo>
                    <a:cubicBezTo>
                      <a:pt x="29" y="25"/>
                      <a:pt x="30" y="25"/>
                      <a:pt x="30" y="25"/>
                    </a:cubicBezTo>
                    <a:cubicBezTo>
                      <a:pt x="30" y="24"/>
                      <a:pt x="29" y="22"/>
                      <a:pt x="28" y="21"/>
                    </a:cubicBezTo>
                    <a:cubicBezTo>
                      <a:pt x="26" y="19"/>
                      <a:pt x="22" y="14"/>
                      <a:pt x="21" y="9"/>
                    </a:cubicBezTo>
                    <a:cubicBezTo>
                      <a:pt x="20" y="6"/>
                      <a:pt x="16" y="5"/>
                      <a:pt x="15" y="5"/>
                    </a:cubicBezTo>
                    <a:cubicBezTo>
                      <a:pt x="13" y="5"/>
                      <a:pt x="11" y="3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0" name="Freeform 1202"/>
              <p:cNvSpPr>
                <a:spLocks/>
              </p:cNvSpPr>
              <p:nvPr/>
            </p:nvSpPr>
            <p:spPr bwMode="auto">
              <a:xfrm>
                <a:off x="2783" y="3306"/>
                <a:ext cx="61" cy="33"/>
              </a:xfrm>
              <a:custGeom>
                <a:avLst/>
                <a:gdLst>
                  <a:gd name="T0" fmla="*/ 62 w 64"/>
                  <a:gd name="T1" fmla="*/ 4 h 34"/>
                  <a:gd name="T2" fmla="*/ 61 w 64"/>
                  <a:gd name="T3" fmla="*/ 3 h 34"/>
                  <a:gd name="T4" fmla="*/ 60 w 64"/>
                  <a:gd name="T5" fmla="*/ 2 h 34"/>
                  <a:gd name="T6" fmla="*/ 60 w 64"/>
                  <a:gd name="T7" fmla="*/ 2 h 34"/>
                  <a:gd name="T8" fmla="*/ 60 w 64"/>
                  <a:gd name="T9" fmla="*/ 2 h 34"/>
                  <a:gd name="T10" fmla="*/ 52 w 64"/>
                  <a:gd name="T11" fmla="*/ 0 h 34"/>
                  <a:gd name="T12" fmla="*/ 40 w 64"/>
                  <a:gd name="T13" fmla="*/ 2 h 34"/>
                  <a:gd name="T14" fmla="*/ 21 w 64"/>
                  <a:gd name="T15" fmla="*/ 5 h 34"/>
                  <a:gd name="T16" fmla="*/ 18 w 64"/>
                  <a:gd name="T17" fmla="*/ 5 h 34"/>
                  <a:gd name="T18" fmla="*/ 7 w 64"/>
                  <a:gd name="T19" fmla="*/ 4 h 34"/>
                  <a:gd name="T20" fmla="*/ 7 w 64"/>
                  <a:gd name="T21" fmla="*/ 4 h 34"/>
                  <a:gd name="T22" fmla="*/ 4 w 64"/>
                  <a:gd name="T23" fmla="*/ 3 h 34"/>
                  <a:gd name="T24" fmla="*/ 2 w 64"/>
                  <a:gd name="T25" fmla="*/ 1 h 34"/>
                  <a:gd name="T26" fmla="*/ 1 w 64"/>
                  <a:gd name="T27" fmla="*/ 0 h 34"/>
                  <a:gd name="T28" fmla="*/ 1 w 64"/>
                  <a:gd name="T29" fmla="*/ 0 h 34"/>
                  <a:gd name="T30" fmla="*/ 0 w 64"/>
                  <a:gd name="T31" fmla="*/ 2 h 34"/>
                  <a:gd name="T32" fmla="*/ 5 w 64"/>
                  <a:gd name="T33" fmla="*/ 14 h 34"/>
                  <a:gd name="T34" fmla="*/ 2 w 64"/>
                  <a:gd name="T35" fmla="*/ 16 h 34"/>
                  <a:gd name="T36" fmla="*/ 1 w 64"/>
                  <a:gd name="T37" fmla="*/ 19 h 34"/>
                  <a:gd name="T38" fmla="*/ 1 w 64"/>
                  <a:gd name="T39" fmla="*/ 20 h 34"/>
                  <a:gd name="T40" fmla="*/ 1 w 64"/>
                  <a:gd name="T41" fmla="*/ 22 h 34"/>
                  <a:gd name="T42" fmla="*/ 1 w 64"/>
                  <a:gd name="T43" fmla="*/ 23 h 34"/>
                  <a:gd name="T44" fmla="*/ 8 w 64"/>
                  <a:gd name="T45" fmla="*/ 31 h 34"/>
                  <a:gd name="T46" fmla="*/ 9 w 64"/>
                  <a:gd name="T47" fmla="*/ 32 h 34"/>
                  <a:gd name="T48" fmla="*/ 10 w 64"/>
                  <a:gd name="T49" fmla="*/ 32 h 34"/>
                  <a:gd name="T50" fmla="*/ 12 w 64"/>
                  <a:gd name="T51" fmla="*/ 32 h 34"/>
                  <a:gd name="T52" fmla="*/ 15 w 64"/>
                  <a:gd name="T53" fmla="*/ 32 h 34"/>
                  <a:gd name="T54" fmla="*/ 24 w 64"/>
                  <a:gd name="T55" fmla="*/ 32 h 34"/>
                  <a:gd name="T56" fmla="*/ 24 w 64"/>
                  <a:gd name="T57" fmla="*/ 33 h 34"/>
                  <a:gd name="T58" fmla="*/ 26 w 64"/>
                  <a:gd name="T59" fmla="*/ 33 h 34"/>
                  <a:gd name="T60" fmla="*/ 27 w 64"/>
                  <a:gd name="T61" fmla="*/ 33 h 34"/>
                  <a:gd name="T62" fmla="*/ 29 w 64"/>
                  <a:gd name="T63" fmla="*/ 34 h 34"/>
                  <a:gd name="T64" fmla="*/ 31 w 64"/>
                  <a:gd name="T65" fmla="*/ 34 h 34"/>
                  <a:gd name="T66" fmla="*/ 33 w 64"/>
                  <a:gd name="T67" fmla="*/ 34 h 34"/>
                  <a:gd name="T68" fmla="*/ 35 w 64"/>
                  <a:gd name="T69" fmla="*/ 34 h 34"/>
                  <a:gd name="T70" fmla="*/ 37 w 64"/>
                  <a:gd name="T71" fmla="*/ 34 h 34"/>
                  <a:gd name="T72" fmla="*/ 37 w 64"/>
                  <a:gd name="T73" fmla="*/ 32 h 34"/>
                  <a:gd name="T74" fmla="*/ 38 w 64"/>
                  <a:gd name="T75" fmla="*/ 31 h 34"/>
                  <a:gd name="T76" fmla="*/ 40 w 64"/>
                  <a:gd name="T77" fmla="*/ 30 h 34"/>
                  <a:gd name="T78" fmla="*/ 41 w 64"/>
                  <a:gd name="T79" fmla="*/ 30 h 34"/>
                  <a:gd name="T80" fmla="*/ 42 w 64"/>
                  <a:gd name="T81" fmla="*/ 29 h 34"/>
                  <a:gd name="T82" fmla="*/ 42 w 64"/>
                  <a:gd name="T83" fmla="*/ 28 h 34"/>
                  <a:gd name="T84" fmla="*/ 42 w 64"/>
                  <a:gd name="T85" fmla="*/ 28 h 34"/>
                  <a:gd name="T86" fmla="*/ 43 w 64"/>
                  <a:gd name="T87" fmla="*/ 27 h 34"/>
                  <a:gd name="T88" fmla="*/ 44 w 64"/>
                  <a:gd name="T89" fmla="*/ 26 h 34"/>
                  <a:gd name="T90" fmla="*/ 44 w 64"/>
                  <a:gd name="T91" fmla="*/ 26 h 34"/>
                  <a:gd name="T92" fmla="*/ 51 w 64"/>
                  <a:gd name="T93" fmla="*/ 25 h 34"/>
                  <a:gd name="T94" fmla="*/ 58 w 64"/>
                  <a:gd name="T95" fmla="*/ 26 h 34"/>
                  <a:gd name="T96" fmla="*/ 56 w 64"/>
                  <a:gd name="T97" fmla="*/ 14 h 34"/>
                  <a:gd name="T98" fmla="*/ 64 w 64"/>
                  <a:gd name="T99" fmla="*/ 5 h 34"/>
                  <a:gd name="T100" fmla="*/ 63 w 64"/>
                  <a:gd name="T10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34"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7" y="1"/>
                      <a:pt x="52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45" y="0"/>
                      <a:pt x="41" y="1"/>
                      <a:pt x="40" y="2"/>
                    </a:cubicBezTo>
                    <a:cubicBezTo>
                      <a:pt x="37" y="4"/>
                      <a:pt x="34" y="6"/>
                      <a:pt x="30" y="6"/>
                    </a:cubicBezTo>
                    <a:cubicBezTo>
                      <a:pt x="29" y="5"/>
                      <a:pt x="24" y="5"/>
                      <a:pt x="21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7" y="5"/>
                      <a:pt x="14" y="5"/>
                      <a:pt x="12" y="5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7" y="11"/>
                      <a:pt x="5" y="14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28"/>
                      <a:pt x="7" y="29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21" y="32"/>
                      <a:pt x="23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30" y="34"/>
                      <a:pt x="30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1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5" y="26"/>
                      <a:pt x="48" y="25"/>
                      <a:pt x="51" y="25"/>
                    </a:cubicBezTo>
                    <a:cubicBezTo>
                      <a:pt x="54" y="25"/>
                      <a:pt x="55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5" y="25"/>
                      <a:pt x="54" y="20"/>
                      <a:pt x="54" y="18"/>
                    </a:cubicBezTo>
                    <a:cubicBezTo>
                      <a:pt x="54" y="15"/>
                      <a:pt x="56" y="14"/>
                      <a:pt x="56" y="14"/>
                    </a:cubicBezTo>
                    <a:cubicBezTo>
                      <a:pt x="57" y="14"/>
                      <a:pt x="58" y="12"/>
                      <a:pt x="59" y="11"/>
                    </a:cubicBezTo>
                    <a:cubicBezTo>
                      <a:pt x="60" y="8"/>
                      <a:pt x="62" y="6"/>
                      <a:pt x="64" y="5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2" y="4"/>
                      <a:pt x="6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1" name="Freeform 1203"/>
              <p:cNvSpPr>
                <a:spLocks/>
              </p:cNvSpPr>
              <p:nvPr/>
            </p:nvSpPr>
            <p:spPr bwMode="auto">
              <a:xfrm>
                <a:off x="2762" y="3329"/>
                <a:ext cx="25" cy="17"/>
              </a:xfrm>
              <a:custGeom>
                <a:avLst/>
                <a:gdLst>
                  <a:gd name="T0" fmla="*/ 25 w 26"/>
                  <a:gd name="T1" fmla="*/ 9 h 17"/>
                  <a:gd name="T2" fmla="*/ 25 w 26"/>
                  <a:gd name="T3" fmla="*/ 8 h 17"/>
                  <a:gd name="T4" fmla="*/ 24 w 26"/>
                  <a:gd name="T5" fmla="*/ 7 h 17"/>
                  <a:gd name="T6" fmla="*/ 19 w 26"/>
                  <a:gd name="T7" fmla="*/ 1 h 17"/>
                  <a:gd name="T8" fmla="*/ 18 w 26"/>
                  <a:gd name="T9" fmla="*/ 0 h 17"/>
                  <a:gd name="T10" fmla="*/ 18 w 26"/>
                  <a:gd name="T11" fmla="*/ 0 h 17"/>
                  <a:gd name="T12" fmla="*/ 15 w 26"/>
                  <a:gd name="T13" fmla="*/ 0 h 17"/>
                  <a:gd name="T14" fmla="*/ 13 w 26"/>
                  <a:gd name="T15" fmla="*/ 1 h 17"/>
                  <a:gd name="T16" fmla="*/ 10 w 26"/>
                  <a:gd name="T17" fmla="*/ 1 h 17"/>
                  <a:gd name="T18" fmla="*/ 7 w 26"/>
                  <a:gd name="T19" fmla="*/ 2 h 17"/>
                  <a:gd name="T20" fmla="*/ 5 w 26"/>
                  <a:gd name="T21" fmla="*/ 2 h 17"/>
                  <a:gd name="T22" fmla="*/ 1 w 26"/>
                  <a:gd name="T23" fmla="*/ 3 h 17"/>
                  <a:gd name="T24" fmla="*/ 1 w 26"/>
                  <a:gd name="T25" fmla="*/ 5 h 17"/>
                  <a:gd name="T26" fmla="*/ 0 w 26"/>
                  <a:gd name="T27" fmla="*/ 8 h 17"/>
                  <a:gd name="T28" fmla="*/ 0 w 26"/>
                  <a:gd name="T29" fmla="*/ 10 h 17"/>
                  <a:gd name="T30" fmla="*/ 1 w 26"/>
                  <a:gd name="T31" fmla="*/ 12 h 17"/>
                  <a:gd name="T32" fmla="*/ 2 w 26"/>
                  <a:gd name="T33" fmla="*/ 14 h 17"/>
                  <a:gd name="T34" fmla="*/ 3 w 26"/>
                  <a:gd name="T35" fmla="*/ 15 h 17"/>
                  <a:gd name="T36" fmla="*/ 5 w 26"/>
                  <a:gd name="T37" fmla="*/ 17 h 17"/>
                  <a:gd name="T38" fmla="*/ 6 w 26"/>
                  <a:gd name="T39" fmla="*/ 17 h 17"/>
                  <a:gd name="T40" fmla="*/ 8 w 26"/>
                  <a:gd name="T41" fmla="*/ 17 h 17"/>
                  <a:gd name="T42" fmla="*/ 9 w 26"/>
                  <a:gd name="T43" fmla="*/ 17 h 17"/>
                  <a:gd name="T44" fmla="*/ 11 w 26"/>
                  <a:gd name="T45" fmla="*/ 17 h 17"/>
                  <a:gd name="T46" fmla="*/ 14 w 26"/>
                  <a:gd name="T47" fmla="*/ 15 h 17"/>
                  <a:gd name="T48" fmla="*/ 19 w 26"/>
                  <a:gd name="T49" fmla="*/ 13 h 17"/>
                  <a:gd name="T50" fmla="*/ 20 w 26"/>
                  <a:gd name="T51" fmla="*/ 13 h 17"/>
                  <a:gd name="T52" fmla="*/ 21 w 26"/>
                  <a:gd name="T53" fmla="*/ 13 h 17"/>
                  <a:gd name="T54" fmla="*/ 23 w 26"/>
                  <a:gd name="T55" fmla="*/ 12 h 17"/>
                  <a:gd name="T56" fmla="*/ 24 w 26"/>
                  <a:gd name="T57" fmla="*/ 11 h 17"/>
                  <a:gd name="T58" fmla="*/ 25 w 26"/>
                  <a:gd name="T59" fmla="*/ 11 h 17"/>
                  <a:gd name="T60" fmla="*/ 26 w 26"/>
                  <a:gd name="T61" fmla="*/ 10 h 17"/>
                  <a:gd name="T62" fmla="*/ 26 w 26"/>
                  <a:gd name="T6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26" y="9"/>
                    </a:move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5" y="14"/>
                      <a:pt x="17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2" name="Freeform 1204"/>
              <p:cNvSpPr>
                <a:spLocks/>
              </p:cNvSpPr>
              <p:nvPr/>
            </p:nvSpPr>
            <p:spPr bwMode="auto">
              <a:xfrm>
                <a:off x="2782" y="3191"/>
                <a:ext cx="188" cy="107"/>
              </a:xfrm>
              <a:custGeom>
                <a:avLst/>
                <a:gdLst>
                  <a:gd name="T0" fmla="*/ 101 w 197"/>
                  <a:gd name="T1" fmla="*/ 3 h 111"/>
                  <a:gd name="T2" fmla="*/ 92 w 197"/>
                  <a:gd name="T3" fmla="*/ 9 h 111"/>
                  <a:gd name="T4" fmla="*/ 79 w 197"/>
                  <a:gd name="T5" fmla="*/ 14 h 111"/>
                  <a:gd name="T6" fmla="*/ 72 w 197"/>
                  <a:gd name="T7" fmla="*/ 11 h 111"/>
                  <a:gd name="T8" fmla="*/ 55 w 197"/>
                  <a:gd name="T9" fmla="*/ 10 h 111"/>
                  <a:gd name="T10" fmla="*/ 26 w 197"/>
                  <a:gd name="T11" fmla="*/ 6 h 111"/>
                  <a:gd name="T12" fmla="*/ 18 w 197"/>
                  <a:gd name="T13" fmla="*/ 11 h 111"/>
                  <a:gd name="T14" fmla="*/ 16 w 197"/>
                  <a:gd name="T15" fmla="*/ 12 h 111"/>
                  <a:gd name="T16" fmla="*/ 16 w 197"/>
                  <a:gd name="T17" fmla="*/ 29 h 111"/>
                  <a:gd name="T18" fmla="*/ 5 w 197"/>
                  <a:gd name="T19" fmla="*/ 41 h 111"/>
                  <a:gd name="T20" fmla="*/ 5 w 197"/>
                  <a:gd name="T21" fmla="*/ 47 h 111"/>
                  <a:gd name="T22" fmla="*/ 4 w 197"/>
                  <a:gd name="T23" fmla="*/ 49 h 111"/>
                  <a:gd name="T24" fmla="*/ 0 w 197"/>
                  <a:gd name="T25" fmla="*/ 56 h 111"/>
                  <a:gd name="T26" fmla="*/ 2 w 197"/>
                  <a:gd name="T27" fmla="*/ 58 h 111"/>
                  <a:gd name="T28" fmla="*/ 7 w 197"/>
                  <a:gd name="T29" fmla="*/ 60 h 111"/>
                  <a:gd name="T30" fmla="*/ 20 w 197"/>
                  <a:gd name="T31" fmla="*/ 62 h 111"/>
                  <a:gd name="T32" fmla="*/ 38 w 197"/>
                  <a:gd name="T33" fmla="*/ 62 h 111"/>
                  <a:gd name="T34" fmla="*/ 47 w 197"/>
                  <a:gd name="T35" fmla="*/ 57 h 111"/>
                  <a:gd name="T36" fmla="*/ 51 w 197"/>
                  <a:gd name="T37" fmla="*/ 55 h 111"/>
                  <a:gd name="T38" fmla="*/ 58 w 197"/>
                  <a:gd name="T39" fmla="*/ 54 h 111"/>
                  <a:gd name="T40" fmla="*/ 71 w 197"/>
                  <a:gd name="T41" fmla="*/ 60 h 111"/>
                  <a:gd name="T42" fmla="*/ 86 w 197"/>
                  <a:gd name="T43" fmla="*/ 85 h 111"/>
                  <a:gd name="T44" fmla="*/ 85 w 197"/>
                  <a:gd name="T45" fmla="*/ 87 h 111"/>
                  <a:gd name="T46" fmla="*/ 76 w 197"/>
                  <a:gd name="T47" fmla="*/ 86 h 111"/>
                  <a:gd name="T48" fmla="*/ 74 w 197"/>
                  <a:gd name="T49" fmla="*/ 90 h 111"/>
                  <a:gd name="T50" fmla="*/ 73 w 197"/>
                  <a:gd name="T51" fmla="*/ 92 h 111"/>
                  <a:gd name="T52" fmla="*/ 71 w 197"/>
                  <a:gd name="T53" fmla="*/ 95 h 111"/>
                  <a:gd name="T54" fmla="*/ 72 w 197"/>
                  <a:gd name="T55" fmla="*/ 99 h 111"/>
                  <a:gd name="T56" fmla="*/ 78 w 197"/>
                  <a:gd name="T57" fmla="*/ 98 h 111"/>
                  <a:gd name="T58" fmla="*/ 89 w 197"/>
                  <a:gd name="T59" fmla="*/ 86 h 111"/>
                  <a:gd name="T60" fmla="*/ 112 w 197"/>
                  <a:gd name="T61" fmla="*/ 81 h 111"/>
                  <a:gd name="T62" fmla="*/ 121 w 197"/>
                  <a:gd name="T63" fmla="*/ 87 h 111"/>
                  <a:gd name="T64" fmla="*/ 119 w 197"/>
                  <a:gd name="T65" fmla="*/ 100 h 111"/>
                  <a:gd name="T66" fmla="*/ 126 w 197"/>
                  <a:gd name="T67" fmla="*/ 111 h 111"/>
                  <a:gd name="T68" fmla="*/ 147 w 197"/>
                  <a:gd name="T69" fmla="*/ 103 h 111"/>
                  <a:gd name="T70" fmla="*/ 174 w 197"/>
                  <a:gd name="T71" fmla="*/ 74 h 111"/>
                  <a:gd name="T72" fmla="*/ 174 w 197"/>
                  <a:gd name="T73" fmla="*/ 71 h 111"/>
                  <a:gd name="T74" fmla="*/ 185 w 197"/>
                  <a:gd name="T75" fmla="*/ 62 h 111"/>
                  <a:gd name="T76" fmla="*/ 195 w 197"/>
                  <a:gd name="T77" fmla="*/ 58 h 111"/>
                  <a:gd name="T78" fmla="*/ 195 w 197"/>
                  <a:gd name="T79" fmla="*/ 50 h 111"/>
                  <a:gd name="T80" fmla="*/ 194 w 197"/>
                  <a:gd name="T81" fmla="*/ 42 h 111"/>
                  <a:gd name="T82" fmla="*/ 176 w 197"/>
                  <a:gd name="T83" fmla="*/ 37 h 111"/>
                  <a:gd name="T84" fmla="*/ 163 w 197"/>
                  <a:gd name="T85" fmla="*/ 31 h 111"/>
                  <a:gd name="T86" fmla="*/ 145 w 197"/>
                  <a:gd name="T87" fmla="*/ 28 h 111"/>
                  <a:gd name="T88" fmla="*/ 132 w 197"/>
                  <a:gd name="T89" fmla="*/ 15 h 111"/>
                  <a:gd name="T90" fmla="*/ 124 w 197"/>
                  <a:gd name="T91" fmla="*/ 0 h 111"/>
                  <a:gd name="T92" fmla="*/ 112 w 197"/>
                  <a:gd name="T93" fmla="*/ 1 h 111"/>
                  <a:gd name="T94" fmla="*/ 106 w 197"/>
                  <a:gd name="T95" fmla="*/ 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" h="111">
                    <a:moveTo>
                      <a:pt x="103" y="3"/>
                    </a:move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8" y="4"/>
                      <a:pt x="98" y="4"/>
                    </a:cubicBezTo>
                    <a:cubicBezTo>
                      <a:pt x="95" y="6"/>
                      <a:pt x="93" y="8"/>
                      <a:pt x="92" y="9"/>
                    </a:cubicBezTo>
                    <a:cubicBezTo>
                      <a:pt x="92" y="13"/>
                      <a:pt x="91" y="15"/>
                      <a:pt x="89" y="15"/>
                    </a:cubicBezTo>
                    <a:cubicBezTo>
                      <a:pt x="88" y="15"/>
                      <a:pt x="88" y="15"/>
                      <a:pt x="87" y="14"/>
                    </a:cubicBezTo>
                    <a:cubicBezTo>
                      <a:pt x="87" y="14"/>
                      <a:pt x="85" y="13"/>
                      <a:pt x="82" y="13"/>
                    </a:cubicBezTo>
                    <a:cubicBezTo>
                      <a:pt x="80" y="13"/>
                      <a:pt x="79" y="14"/>
                      <a:pt x="79" y="14"/>
                    </a:cubicBezTo>
                    <a:cubicBezTo>
                      <a:pt x="79" y="14"/>
                      <a:pt x="78" y="14"/>
                      <a:pt x="78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2"/>
                      <a:pt x="73" y="11"/>
                      <a:pt x="72" y="11"/>
                    </a:cubicBezTo>
                    <a:cubicBezTo>
                      <a:pt x="69" y="13"/>
                      <a:pt x="67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4" y="11"/>
                      <a:pt x="63" y="12"/>
                      <a:pt x="62" y="12"/>
                    </a:cubicBezTo>
                    <a:cubicBezTo>
                      <a:pt x="60" y="12"/>
                      <a:pt x="56" y="10"/>
                      <a:pt x="55" y="10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48" y="10"/>
                      <a:pt x="46" y="10"/>
                      <a:pt x="44" y="8"/>
                    </a:cubicBezTo>
                    <a:cubicBezTo>
                      <a:pt x="43" y="7"/>
                      <a:pt x="41" y="6"/>
                      <a:pt x="26" y="6"/>
                    </a:cubicBezTo>
                    <a:cubicBezTo>
                      <a:pt x="23" y="6"/>
                      <a:pt x="23" y="7"/>
                      <a:pt x="21" y="8"/>
                    </a:cubicBezTo>
                    <a:cubicBezTo>
                      <a:pt x="21" y="9"/>
                      <a:pt x="21" y="9"/>
                      <a:pt x="20" y="10"/>
                    </a:cubicBezTo>
                    <a:cubicBezTo>
                      <a:pt x="20" y="10"/>
                      <a:pt x="19" y="10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22" y="22"/>
                      <a:pt x="20" y="24"/>
                      <a:pt x="20" y="25"/>
                    </a:cubicBezTo>
                    <a:cubicBezTo>
                      <a:pt x="19" y="27"/>
                      <a:pt x="17" y="28"/>
                      <a:pt x="16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4" y="30"/>
                      <a:pt x="13" y="32"/>
                      <a:pt x="11" y="34"/>
                    </a:cubicBezTo>
                    <a:cubicBezTo>
                      <a:pt x="9" y="35"/>
                      <a:pt x="6" y="39"/>
                      <a:pt x="5" y="40"/>
                    </a:cubicBezTo>
                    <a:cubicBezTo>
                      <a:pt x="5" y="40"/>
                      <a:pt x="5" y="41"/>
                      <a:pt x="5" y="41"/>
                    </a:cubicBezTo>
                    <a:cubicBezTo>
                      <a:pt x="5" y="43"/>
                      <a:pt x="5" y="44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0"/>
                      <a:pt x="1" y="53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3" y="58"/>
                      <a:pt x="3" y="59"/>
                      <a:pt x="4" y="59"/>
                    </a:cubicBezTo>
                    <a:cubicBezTo>
                      <a:pt x="4" y="59"/>
                      <a:pt x="5" y="59"/>
                      <a:pt x="5" y="60"/>
                    </a:cubicBezTo>
                    <a:cubicBezTo>
                      <a:pt x="5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0" y="60"/>
                      <a:pt x="12" y="60"/>
                      <a:pt x="14" y="61"/>
                    </a:cubicBezTo>
                    <a:cubicBezTo>
                      <a:pt x="17" y="61"/>
                      <a:pt x="19" y="62"/>
                      <a:pt x="20" y="62"/>
                    </a:cubicBezTo>
                    <a:cubicBezTo>
                      <a:pt x="23" y="62"/>
                      <a:pt x="27" y="63"/>
                      <a:pt x="28" y="64"/>
                    </a:cubicBezTo>
                    <a:cubicBezTo>
                      <a:pt x="29" y="64"/>
                      <a:pt x="30" y="64"/>
                      <a:pt x="31" y="63"/>
                    </a:cubicBezTo>
                    <a:cubicBezTo>
                      <a:pt x="32" y="61"/>
                      <a:pt x="34" y="61"/>
                      <a:pt x="36" y="61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9" y="62"/>
                      <a:pt x="42" y="60"/>
                      <a:pt x="42" y="59"/>
                    </a:cubicBezTo>
                    <a:cubicBezTo>
                      <a:pt x="43" y="59"/>
                      <a:pt x="44" y="58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9" y="56"/>
                      <a:pt x="50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2" y="55"/>
                      <a:pt x="52" y="55"/>
                    </a:cubicBezTo>
                    <a:cubicBezTo>
                      <a:pt x="54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60" y="54"/>
                      <a:pt x="62" y="55"/>
                      <a:pt x="64" y="57"/>
                    </a:cubicBezTo>
                    <a:cubicBezTo>
                      <a:pt x="65" y="57"/>
                      <a:pt x="66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9" y="59"/>
                      <a:pt x="71" y="60"/>
                    </a:cubicBezTo>
                    <a:cubicBezTo>
                      <a:pt x="73" y="61"/>
                      <a:pt x="76" y="63"/>
                      <a:pt x="77" y="66"/>
                    </a:cubicBezTo>
                    <a:cubicBezTo>
                      <a:pt x="78" y="69"/>
                      <a:pt x="80" y="72"/>
                      <a:pt x="82" y="75"/>
                    </a:cubicBezTo>
                    <a:cubicBezTo>
                      <a:pt x="82" y="75"/>
                      <a:pt x="83" y="76"/>
                      <a:pt x="83" y="76"/>
                    </a:cubicBezTo>
                    <a:cubicBezTo>
                      <a:pt x="85" y="79"/>
                      <a:pt x="86" y="84"/>
                      <a:pt x="86" y="85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86" y="86"/>
                      <a:pt x="86" y="87"/>
                    </a:cubicBezTo>
                    <a:cubicBezTo>
                      <a:pt x="86" y="87"/>
                      <a:pt x="86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3" y="88"/>
                      <a:pt x="81" y="87"/>
                      <a:pt x="79" y="87"/>
                    </a:cubicBezTo>
                    <a:cubicBezTo>
                      <a:pt x="78" y="86"/>
                      <a:pt x="77" y="86"/>
                      <a:pt x="76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5" y="86"/>
                      <a:pt x="74" y="87"/>
                      <a:pt x="74" y="89"/>
                    </a:cubicBezTo>
                    <a:cubicBezTo>
                      <a:pt x="74" y="89"/>
                      <a:pt x="74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3" y="92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2" y="94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4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0" y="97"/>
                      <a:pt x="69" y="98"/>
                      <a:pt x="68" y="99"/>
                    </a:cubicBezTo>
                    <a:cubicBezTo>
                      <a:pt x="69" y="100"/>
                      <a:pt x="69" y="100"/>
                      <a:pt x="70" y="100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4" y="98"/>
                      <a:pt x="75" y="97"/>
                      <a:pt x="76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7" y="97"/>
                      <a:pt x="77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8" y="98"/>
                      <a:pt x="78" y="98"/>
                      <a:pt x="79" y="98"/>
                    </a:cubicBezTo>
                    <a:cubicBezTo>
                      <a:pt x="79" y="96"/>
                      <a:pt x="80" y="95"/>
                      <a:pt x="83" y="93"/>
                    </a:cubicBezTo>
                    <a:cubicBezTo>
                      <a:pt x="83" y="93"/>
                      <a:pt x="84" y="93"/>
                      <a:pt x="85" y="92"/>
                    </a:cubicBezTo>
                    <a:cubicBezTo>
                      <a:pt x="86" y="91"/>
                      <a:pt x="88" y="88"/>
                      <a:pt x="89" y="86"/>
                    </a:cubicBezTo>
                    <a:cubicBezTo>
                      <a:pt x="90" y="84"/>
                      <a:pt x="92" y="81"/>
                      <a:pt x="95" y="80"/>
                    </a:cubicBezTo>
                    <a:cubicBezTo>
                      <a:pt x="96" y="80"/>
                      <a:pt x="97" y="80"/>
                      <a:pt x="98" y="79"/>
                    </a:cubicBezTo>
                    <a:cubicBezTo>
                      <a:pt x="101" y="79"/>
                      <a:pt x="104" y="78"/>
                      <a:pt x="108" y="78"/>
                    </a:cubicBezTo>
                    <a:cubicBezTo>
                      <a:pt x="110" y="79"/>
                      <a:pt x="111" y="79"/>
                      <a:pt x="112" y="81"/>
                    </a:cubicBezTo>
                    <a:cubicBezTo>
                      <a:pt x="113" y="82"/>
                      <a:pt x="112" y="84"/>
                      <a:pt x="111" y="85"/>
                    </a:cubicBezTo>
                    <a:cubicBezTo>
                      <a:pt x="111" y="85"/>
                      <a:pt x="110" y="86"/>
                      <a:pt x="110" y="86"/>
                    </a:cubicBezTo>
                    <a:cubicBezTo>
                      <a:pt x="112" y="87"/>
                      <a:pt x="115" y="87"/>
                      <a:pt x="116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4" y="87"/>
                      <a:pt x="129" y="87"/>
                      <a:pt x="129" y="90"/>
                    </a:cubicBezTo>
                    <a:cubicBezTo>
                      <a:pt x="130" y="94"/>
                      <a:pt x="125" y="96"/>
                      <a:pt x="119" y="98"/>
                    </a:cubicBezTo>
                    <a:cubicBezTo>
                      <a:pt x="118" y="98"/>
                      <a:pt x="117" y="98"/>
                      <a:pt x="116" y="99"/>
                    </a:cubicBezTo>
                    <a:cubicBezTo>
                      <a:pt x="117" y="99"/>
                      <a:pt x="118" y="99"/>
                      <a:pt x="119" y="100"/>
                    </a:cubicBezTo>
                    <a:cubicBezTo>
                      <a:pt x="121" y="101"/>
                      <a:pt x="123" y="101"/>
                      <a:pt x="125" y="102"/>
                    </a:cubicBezTo>
                    <a:cubicBezTo>
                      <a:pt x="128" y="104"/>
                      <a:pt x="127" y="107"/>
                      <a:pt x="126" y="110"/>
                    </a:cubicBezTo>
                    <a:cubicBezTo>
                      <a:pt x="126" y="110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8" y="111"/>
                      <a:pt x="130" y="110"/>
                      <a:pt x="132" y="109"/>
                    </a:cubicBezTo>
                    <a:cubicBezTo>
                      <a:pt x="134" y="107"/>
                      <a:pt x="136" y="107"/>
                      <a:pt x="138" y="106"/>
                    </a:cubicBezTo>
                    <a:cubicBezTo>
                      <a:pt x="139" y="106"/>
                      <a:pt x="141" y="105"/>
                      <a:pt x="143" y="104"/>
                    </a:cubicBezTo>
                    <a:cubicBezTo>
                      <a:pt x="144" y="103"/>
                      <a:pt x="146" y="103"/>
                      <a:pt x="147" y="103"/>
                    </a:cubicBezTo>
                    <a:cubicBezTo>
                      <a:pt x="139" y="103"/>
                      <a:pt x="137" y="97"/>
                      <a:pt x="137" y="91"/>
                    </a:cubicBezTo>
                    <a:cubicBezTo>
                      <a:pt x="137" y="88"/>
                      <a:pt x="148" y="81"/>
                      <a:pt x="153" y="80"/>
                    </a:cubicBezTo>
                    <a:cubicBezTo>
                      <a:pt x="158" y="80"/>
                      <a:pt x="162" y="78"/>
                      <a:pt x="166" y="76"/>
                    </a:cubicBezTo>
                    <a:cubicBezTo>
                      <a:pt x="168" y="75"/>
                      <a:pt x="171" y="75"/>
                      <a:pt x="174" y="74"/>
                    </a:cubicBezTo>
                    <a:cubicBezTo>
                      <a:pt x="174" y="73"/>
                      <a:pt x="174" y="73"/>
                      <a:pt x="174" y="72"/>
                    </a:cubicBezTo>
                    <a:cubicBezTo>
                      <a:pt x="174" y="72"/>
                      <a:pt x="174" y="72"/>
                      <a:pt x="174" y="72"/>
                    </a:cubicBezTo>
                    <a:cubicBezTo>
                      <a:pt x="174" y="72"/>
                      <a:pt x="174" y="71"/>
                      <a:pt x="174" y="71"/>
                    </a:cubicBezTo>
                    <a:cubicBezTo>
                      <a:pt x="174" y="71"/>
                      <a:pt x="174" y="71"/>
                      <a:pt x="174" y="71"/>
                    </a:cubicBezTo>
                    <a:cubicBezTo>
                      <a:pt x="174" y="70"/>
                      <a:pt x="174" y="70"/>
                      <a:pt x="174" y="69"/>
                    </a:cubicBezTo>
                    <a:cubicBezTo>
                      <a:pt x="175" y="69"/>
                      <a:pt x="176" y="68"/>
                      <a:pt x="176" y="68"/>
                    </a:cubicBezTo>
                    <a:cubicBezTo>
                      <a:pt x="177" y="68"/>
                      <a:pt x="178" y="67"/>
                      <a:pt x="179" y="66"/>
                    </a:cubicBezTo>
                    <a:cubicBezTo>
                      <a:pt x="182" y="63"/>
                      <a:pt x="184" y="62"/>
                      <a:pt x="185" y="62"/>
                    </a:cubicBezTo>
                    <a:cubicBezTo>
                      <a:pt x="186" y="62"/>
                      <a:pt x="187" y="62"/>
                      <a:pt x="188" y="62"/>
                    </a:cubicBezTo>
                    <a:cubicBezTo>
                      <a:pt x="190" y="63"/>
                      <a:pt x="192" y="63"/>
                      <a:pt x="193" y="63"/>
                    </a:cubicBezTo>
                    <a:cubicBezTo>
                      <a:pt x="193" y="62"/>
                      <a:pt x="193" y="62"/>
                      <a:pt x="194" y="61"/>
                    </a:cubicBezTo>
                    <a:cubicBezTo>
                      <a:pt x="194" y="60"/>
                      <a:pt x="195" y="59"/>
                      <a:pt x="195" y="58"/>
                    </a:cubicBezTo>
                    <a:cubicBezTo>
                      <a:pt x="195" y="58"/>
                      <a:pt x="194" y="58"/>
                      <a:pt x="194" y="57"/>
                    </a:cubicBezTo>
                    <a:cubicBezTo>
                      <a:pt x="193" y="56"/>
                      <a:pt x="192" y="55"/>
                      <a:pt x="192" y="53"/>
                    </a:cubicBezTo>
                    <a:cubicBezTo>
                      <a:pt x="193" y="51"/>
                      <a:pt x="194" y="51"/>
                      <a:pt x="195" y="50"/>
                    </a:cubicBezTo>
                    <a:cubicBezTo>
                      <a:pt x="195" y="50"/>
                      <a:pt x="195" y="50"/>
                      <a:pt x="195" y="50"/>
                    </a:cubicBezTo>
                    <a:cubicBezTo>
                      <a:pt x="195" y="50"/>
                      <a:pt x="193" y="49"/>
                      <a:pt x="193" y="47"/>
                    </a:cubicBezTo>
                    <a:cubicBezTo>
                      <a:pt x="193" y="46"/>
                      <a:pt x="194" y="45"/>
                      <a:pt x="195" y="44"/>
                    </a:cubicBezTo>
                    <a:cubicBezTo>
                      <a:pt x="196" y="44"/>
                      <a:pt x="197" y="43"/>
                      <a:pt x="197" y="43"/>
                    </a:cubicBezTo>
                    <a:cubicBezTo>
                      <a:pt x="196" y="43"/>
                      <a:pt x="195" y="42"/>
                      <a:pt x="194" y="42"/>
                    </a:cubicBezTo>
                    <a:cubicBezTo>
                      <a:pt x="193" y="41"/>
                      <a:pt x="192" y="41"/>
                      <a:pt x="191" y="40"/>
                    </a:cubicBezTo>
                    <a:cubicBezTo>
                      <a:pt x="190" y="40"/>
                      <a:pt x="188" y="39"/>
                      <a:pt x="187" y="39"/>
                    </a:cubicBezTo>
                    <a:cubicBezTo>
                      <a:pt x="185" y="39"/>
                      <a:pt x="183" y="39"/>
                      <a:pt x="182" y="38"/>
                    </a:cubicBezTo>
                    <a:cubicBezTo>
                      <a:pt x="181" y="37"/>
                      <a:pt x="178" y="37"/>
                      <a:pt x="176" y="37"/>
                    </a:cubicBezTo>
                    <a:cubicBezTo>
                      <a:pt x="174" y="37"/>
                      <a:pt x="172" y="37"/>
                      <a:pt x="171" y="35"/>
                    </a:cubicBezTo>
                    <a:cubicBezTo>
                      <a:pt x="171" y="35"/>
                      <a:pt x="170" y="34"/>
                      <a:pt x="170" y="33"/>
                    </a:cubicBezTo>
                    <a:cubicBezTo>
                      <a:pt x="168" y="32"/>
                      <a:pt x="167" y="31"/>
                      <a:pt x="167" y="30"/>
                    </a:cubicBezTo>
                    <a:cubicBezTo>
                      <a:pt x="166" y="30"/>
                      <a:pt x="164" y="30"/>
                      <a:pt x="163" y="31"/>
                    </a:cubicBezTo>
                    <a:cubicBezTo>
                      <a:pt x="161" y="32"/>
                      <a:pt x="158" y="33"/>
                      <a:pt x="155" y="31"/>
                    </a:cubicBezTo>
                    <a:cubicBezTo>
                      <a:pt x="155" y="31"/>
                      <a:pt x="154" y="31"/>
                      <a:pt x="154" y="30"/>
                    </a:cubicBezTo>
                    <a:cubicBezTo>
                      <a:pt x="153" y="30"/>
                      <a:pt x="152" y="29"/>
                      <a:pt x="152" y="29"/>
                    </a:cubicBezTo>
                    <a:cubicBezTo>
                      <a:pt x="150" y="30"/>
                      <a:pt x="146" y="29"/>
                      <a:pt x="145" y="28"/>
                    </a:cubicBezTo>
                    <a:cubicBezTo>
                      <a:pt x="145" y="27"/>
                      <a:pt x="144" y="26"/>
                      <a:pt x="145" y="24"/>
                    </a:cubicBezTo>
                    <a:cubicBezTo>
                      <a:pt x="145" y="23"/>
                      <a:pt x="142" y="19"/>
                      <a:pt x="141" y="18"/>
                    </a:cubicBezTo>
                    <a:cubicBezTo>
                      <a:pt x="141" y="18"/>
                      <a:pt x="140" y="18"/>
                      <a:pt x="139" y="18"/>
                    </a:cubicBezTo>
                    <a:cubicBezTo>
                      <a:pt x="136" y="18"/>
                      <a:pt x="133" y="18"/>
                      <a:pt x="132" y="15"/>
                    </a:cubicBezTo>
                    <a:cubicBezTo>
                      <a:pt x="131" y="14"/>
                      <a:pt x="131" y="14"/>
                      <a:pt x="130" y="13"/>
                    </a:cubicBezTo>
                    <a:cubicBezTo>
                      <a:pt x="129" y="11"/>
                      <a:pt x="128" y="9"/>
                      <a:pt x="129" y="7"/>
                    </a:cubicBezTo>
                    <a:cubicBezTo>
                      <a:pt x="130" y="6"/>
                      <a:pt x="129" y="2"/>
                      <a:pt x="128" y="0"/>
                    </a:cubicBezTo>
                    <a:cubicBezTo>
                      <a:pt x="128" y="0"/>
                      <a:pt x="126" y="0"/>
                      <a:pt x="124" y="0"/>
                    </a:cubicBezTo>
                    <a:cubicBezTo>
                      <a:pt x="123" y="0"/>
                      <a:pt x="121" y="0"/>
                      <a:pt x="121" y="0"/>
                    </a:cubicBezTo>
                    <a:cubicBezTo>
                      <a:pt x="120" y="1"/>
                      <a:pt x="118" y="1"/>
                      <a:pt x="116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1" y="3"/>
                      <a:pt x="109" y="3"/>
                    </a:cubicBezTo>
                    <a:cubicBezTo>
                      <a:pt x="109" y="3"/>
                      <a:pt x="108" y="3"/>
                      <a:pt x="107" y="3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3"/>
                      <a:pt x="104" y="3"/>
                      <a:pt x="104" y="2"/>
                    </a:cubicBezTo>
                    <a:cubicBezTo>
                      <a:pt x="104" y="2"/>
                      <a:pt x="104" y="3"/>
                      <a:pt x="10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3" name="Freeform 1205"/>
              <p:cNvSpPr>
                <a:spLocks/>
              </p:cNvSpPr>
              <p:nvPr/>
            </p:nvSpPr>
            <p:spPr bwMode="auto">
              <a:xfrm>
                <a:off x="2792" y="3134"/>
                <a:ext cx="98" cy="67"/>
              </a:xfrm>
              <a:custGeom>
                <a:avLst/>
                <a:gdLst>
                  <a:gd name="T0" fmla="*/ 53 w 102"/>
                  <a:gd name="T1" fmla="*/ 0 h 70"/>
                  <a:gd name="T2" fmla="*/ 51 w 102"/>
                  <a:gd name="T3" fmla="*/ 2 h 70"/>
                  <a:gd name="T4" fmla="*/ 45 w 102"/>
                  <a:gd name="T5" fmla="*/ 5 h 70"/>
                  <a:gd name="T6" fmla="*/ 39 w 102"/>
                  <a:gd name="T7" fmla="*/ 7 h 70"/>
                  <a:gd name="T8" fmla="*/ 39 w 102"/>
                  <a:gd name="T9" fmla="*/ 8 h 70"/>
                  <a:gd name="T10" fmla="*/ 38 w 102"/>
                  <a:gd name="T11" fmla="*/ 13 h 70"/>
                  <a:gd name="T12" fmla="*/ 37 w 102"/>
                  <a:gd name="T13" fmla="*/ 15 h 70"/>
                  <a:gd name="T14" fmla="*/ 35 w 102"/>
                  <a:gd name="T15" fmla="*/ 17 h 70"/>
                  <a:gd name="T16" fmla="*/ 27 w 102"/>
                  <a:gd name="T17" fmla="*/ 23 h 70"/>
                  <a:gd name="T18" fmla="*/ 24 w 102"/>
                  <a:gd name="T19" fmla="*/ 30 h 70"/>
                  <a:gd name="T20" fmla="*/ 12 w 102"/>
                  <a:gd name="T21" fmla="*/ 35 h 70"/>
                  <a:gd name="T22" fmla="*/ 10 w 102"/>
                  <a:gd name="T23" fmla="*/ 35 h 70"/>
                  <a:gd name="T24" fmla="*/ 10 w 102"/>
                  <a:gd name="T25" fmla="*/ 35 h 70"/>
                  <a:gd name="T26" fmla="*/ 9 w 102"/>
                  <a:gd name="T27" fmla="*/ 35 h 70"/>
                  <a:gd name="T28" fmla="*/ 8 w 102"/>
                  <a:gd name="T29" fmla="*/ 35 h 70"/>
                  <a:gd name="T30" fmla="*/ 7 w 102"/>
                  <a:gd name="T31" fmla="*/ 35 h 70"/>
                  <a:gd name="T32" fmla="*/ 6 w 102"/>
                  <a:gd name="T33" fmla="*/ 35 h 70"/>
                  <a:gd name="T34" fmla="*/ 4 w 102"/>
                  <a:gd name="T35" fmla="*/ 35 h 70"/>
                  <a:gd name="T36" fmla="*/ 4 w 102"/>
                  <a:gd name="T37" fmla="*/ 35 h 70"/>
                  <a:gd name="T38" fmla="*/ 4 w 102"/>
                  <a:gd name="T39" fmla="*/ 37 h 70"/>
                  <a:gd name="T40" fmla="*/ 4 w 102"/>
                  <a:gd name="T41" fmla="*/ 38 h 70"/>
                  <a:gd name="T42" fmla="*/ 5 w 102"/>
                  <a:gd name="T43" fmla="*/ 40 h 70"/>
                  <a:gd name="T44" fmla="*/ 8 w 102"/>
                  <a:gd name="T45" fmla="*/ 50 h 70"/>
                  <a:gd name="T46" fmla="*/ 0 w 102"/>
                  <a:gd name="T47" fmla="*/ 58 h 70"/>
                  <a:gd name="T48" fmla="*/ 4 w 102"/>
                  <a:gd name="T49" fmla="*/ 64 h 70"/>
                  <a:gd name="T50" fmla="*/ 4 w 102"/>
                  <a:gd name="T51" fmla="*/ 65 h 70"/>
                  <a:gd name="T52" fmla="*/ 4 w 102"/>
                  <a:gd name="T53" fmla="*/ 68 h 70"/>
                  <a:gd name="T54" fmla="*/ 4 w 102"/>
                  <a:gd name="T55" fmla="*/ 68 h 70"/>
                  <a:gd name="T56" fmla="*/ 5 w 102"/>
                  <a:gd name="T57" fmla="*/ 68 h 70"/>
                  <a:gd name="T58" fmla="*/ 7 w 102"/>
                  <a:gd name="T59" fmla="*/ 66 h 70"/>
                  <a:gd name="T60" fmla="*/ 36 w 102"/>
                  <a:gd name="T61" fmla="*/ 65 h 70"/>
                  <a:gd name="T62" fmla="*/ 40 w 102"/>
                  <a:gd name="T63" fmla="*/ 65 h 70"/>
                  <a:gd name="T64" fmla="*/ 51 w 102"/>
                  <a:gd name="T65" fmla="*/ 68 h 70"/>
                  <a:gd name="T66" fmla="*/ 59 w 102"/>
                  <a:gd name="T67" fmla="*/ 68 h 70"/>
                  <a:gd name="T68" fmla="*/ 66 w 102"/>
                  <a:gd name="T69" fmla="*/ 69 h 70"/>
                  <a:gd name="T70" fmla="*/ 71 w 102"/>
                  <a:gd name="T71" fmla="*/ 69 h 70"/>
                  <a:gd name="T72" fmla="*/ 77 w 102"/>
                  <a:gd name="T73" fmla="*/ 69 h 70"/>
                  <a:gd name="T74" fmla="*/ 85 w 102"/>
                  <a:gd name="T75" fmla="*/ 60 h 70"/>
                  <a:gd name="T76" fmla="*/ 87 w 102"/>
                  <a:gd name="T77" fmla="*/ 59 h 70"/>
                  <a:gd name="T78" fmla="*/ 89 w 102"/>
                  <a:gd name="T79" fmla="*/ 59 h 70"/>
                  <a:gd name="T80" fmla="*/ 91 w 102"/>
                  <a:gd name="T81" fmla="*/ 59 h 70"/>
                  <a:gd name="T82" fmla="*/ 90 w 102"/>
                  <a:gd name="T83" fmla="*/ 57 h 70"/>
                  <a:gd name="T84" fmla="*/ 88 w 102"/>
                  <a:gd name="T85" fmla="*/ 51 h 70"/>
                  <a:gd name="T86" fmla="*/ 91 w 102"/>
                  <a:gd name="T87" fmla="*/ 42 h 70"/>
                  <a:gd name="T88" fmla="*/ 97 w 102"/>
                  <a:gd name="T89" fmla="*/ 44 h 70"/>
                  <a:gd name="T90" fmla="*/ 98 w 102"/>
                  <a:gd name="T91" fmla="*/ 37 h 70"/>
                  <a:gd name="T92" fmla="*/ 93 w 102"/>
                  <a:gd name="T93" fmla="*/ 34 h 70"/>
                  <a:gd name="T94" fmla="*/ 86 w 102"/>
                  <a:gd name="T95" fmla="*/ 26 h 70"/>
                  <a:gd name="T96" fmla="*/ 82 w 102"/>
                  <a:gd name="T97" fmla="*/ 16 h 70"/>
                  <a:gd name="T98" fmla="*/ 82 w 102"/>
                  <a:gd name="T99" fmla="*/ 11 h 70"/>
                  <a:gd name="T100" fmla="*/ 82 w 102"/>
                  <a:gd name="T101" fmla="*/ 8 h 70"/>
                  <a:gd name="T102" fmla="*/ 74 w 102"/>
                  <a:gd name="T103" fmla="*/ 5 h 70"/>
                  <a:gd name="T104" fmla="*/ 65 w 102"/>
                  <a:gd name="T105" fmla="*/ 4 h 70"/>
                  <a:gd name="T106" fmla="*/ 54 w 102"/>
                  <a:gd name="T107" fmla="*/ 0 h 70"/>
                  <a:gd name="T108" fmla="*/ 54 w 102"/>
                  <a:gd name="T10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" h="70">
                    <a:moveTo>
                      <a:pt x="54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2" y="1"/>
                    </a:cubicBezTo>
                    <a:cubicBezTo>
                      <a:pt x="52" y="1"/>
                      <a:pt x="52" y="2"/>
                      <a:pt x="51" y="2"/>
                    </a:cubicBezTo>
                    <a:cubicBezTo>
                      <a:pt x="50" y="3"/>
                      <a:pt x="49" y="5"/>
                      <a:pt x="47" y="5"/>
                    </a:cubicBezTo>
                    <a:cubicBezTo>
                      <a:pt x="46" y="5"/>
                      <a:pt x="45" y="5"/>
                      <a:pt x="45" y="5"/>
                    </a:cubicBezTo>
                    <a:cubicBezTo>
                      <a:pt x="43" y="5"/>
                      <a:pt x="41" y="5"/>
                      <a:pt x="40" y="6"/>
                    </a:cubicBezTo>
                    <a:cubicBezTo>
                      <a:pt x="40" y="6"/>
                      <a:pt x="40" y="6"/>
                      <a:pt x="39" y="7"/>
                    </a:cubicBezTo>
                    <a:cubicBezTo>
                      <a:pt x="39" y="7"/>
                      <a:pt x="39" y="7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2"/>
                      <a:pt x="38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6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8"/>
                      <a:pt x="33" y="19"/>
                      <a:pt x="32" y="19"/>
                    </a:cubicBezTo>
                    <a:cubicBezTo>
                      <a:pt x="30" y="20"/>
                      <a:pt x="28" y="22"/>
                      <a:pt x="27" y="23"/>
                    </a:cubicBezTo>
                    <a:cubicBezTo>
                      <a:pt x="27" y="24"/>
                      <a:pt x="27" y="24"/>
                      <a:pt x="27" y="25"/>
                    </a:cubicBezTo>
                    <a:cubicBezTo>
                      <a:pt x="27" y="27"/>
                      <a:pt x="27" y="30"/>
                      <a:pt x="24" y="30"/>
                    </a:cubicBezTo>
                    <a:cubicBezTo>
                      <a:pt x="22" y="30"/>
                      <a:pt x="19" y="31"/>
                      <a:pt x="18" y="32"/>
                    </a:cubicBezTo>
                    <a:cubicBezTo>
                      <a:pt x="17" y="34"/>
                      <a:pt x="15" y="35"/>
                      <a:pt x="12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1"/>
                    </a:cubicBezTo>
                    <a:cubicBezTo>
                      <a:pt x="7" y="42"/>
                      <a:pt x="8" y="47"/>
                      <a:pt x="8" y="50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1" y="57"/>
                      <a:pt x="0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59"/>
                      <a:pt x="5" y="61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7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4"/>
                      <a:pt x="11" y="62"/>
                      <a:pt x="15" y="62"/>
                    </a:cubicBezTo>
                    <a:cubicBezTo>
                      <a:pt x="28" y="62"/>
                      <a:pt x="34" y="63"/>
                      <a:pt x="36" y="65"/>
                    </a:cubicBezTo>
                    <a:cubicBezTo>
                      <a:pt x="36" y="65"/>
                      <a:pt x="38" y="65"/>
                      <a:pt x="39" y="65"/>
                    </a:cubicBezTo>
                    <a:cubicBezTo>
                      <a:pt x="39" y="65"/>
                      <a:pt x="39" y="65"/>
                      <a:pt x="40" y="65"/>
                    </a:cubicBezTo>
                    <a:cubicBezTo>
                      <a:pt x="42" y="65"/>
                      <a:pt x="44" y="65"/>
                      <a:pt x="46" y="66"/>
                    </a:cubicBezTo>
                    <a:cubicBezTo>
                      <a:pt x="48" y="67"/>
                      <a:pt x="50" y="68"/>
                      <a:pt x="51" y="68"/>
                    </a:cubicBezTo>
                    <a:cubicBezTo>
                      <a:pt x="52" y="66"/>
                      <a:pt x="53" y="66"/>
                      <a:pt x="55" y="67"/>
                    </a:cubicBezTo>
                    <a:cubicBezTo>
                      <a:pt x="56" y="68"/>
                      <a:pt x="58" y="68"/>
                      <a:pt x="59" y="68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3" y="67"/>
                      <a:pt x="64" y="68"/>
                      <a:pt x="66" y="69"/>
                    </a:cubicBezTo>
                    <a:cubicBezTo>
                      <a:pt x="66" y="69"/>
                      <a:pt x="66" y="70"/>
                      <a:pt x="67" y="70"/>
                    </a:cubicBezTo>
                    <a:cubicBezTo>
                      <a:pt x="68" y="69"/>
                      <a:pt x="70" y="69"/>
                      <a:pt x="71" y="69"/>
                    </a:cubicBezTo>
                    <a:cubicBezTo>
                      <a:pt x="73" y="69"/>
                      <a:pt x="75" y="69"/>
                      <a:pt x="77" y="70"/>
                    </a:cubicBezTo>
                    <a:cubicBezTo>
                      <a:pt x="77" y="70"/>
                      <a:pt x="77" y="69"/>
                      <a:pt x="77" y="69"/>
                    </a:cubicBezTo>
                    <a:cubicBezTo>
                      <a:pt x="77" y="67"/>
                      <a:pt x="80" y="64"/>
                      <a:pt x="85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7" y="60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9"/>
                      <a:pt x="89" y="59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90" y="59"/>
                      <a:pt x="90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0" y="58"/>
                      <a:pt x="90" y="58"/>
                      <a:pt x="90" y="57"/>
                    </a:cubicBezTo>
                    <a:cubicBezTo>
                      <a:pt x="90" y="57"/>
                      <a:pt x="90" y="56"/>
                      <a:pt x="90" y="56"/>
                    </a:cubicBezTo>
                    <a:cubicBezTo>
                      <a:pt x="89" y="54"/>
                      <a:pt x="89" y="53"/>
                      <a:pt x="88" y="51"/>
                    </a:cubicBezTo>
                    <a:cubicBezTo>
                      <a:pt x="87" y="48"/>
                      <a:pt x="87" y="46"/>
                      <a:pt x="88" y="44"/>
                    </a:cubicBezTo>
                    <a:cubicBezTo>
                      <a:pt x="89" y="43"/>
                      <a:pt x="90" y="42"/>
                      <a:pt x="91" y="42"/>
                    </a:cubicBezTo>
                    <a:cubicBezTo>
                      <a:pt x="92" y="42"/>
                      <a:pt x="93" y="43"/>
                      <a:pt x="95" y="44"/>
                    </a:cubicBezTo>
                    <a:cubicBezTo>
                      <a:pt x="95" y="44"/>
                      <a:pt x="97" y="44"/>
                      <a:pt x="97" y="44"/>
                    </a:cubicBezTo>
                    <a:cubicBezTo>
                      <a:pt x="101" y="42"/>
                      <a:pt x="102" y="41"/>
                      <a:pt x="102" y="41"/>
                    </a:cubicBezTo>
                    <a:cubicBezTo>
                      <a:pt x="101" y="40"/>
                      <a:pt x="99" y="38"/>
                      <a:pt x="98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5" y="37"/>
                      <a:pt x="94" y="35"/>
                      <a:pt x="93" y="34"/>
                    </a:cubicBezTo>
                    <a:cubicBezTo>
                      <a:pt x="92" y="33"/>
                      <a:pt x="91" y="31"/>
                      <a:pt x="90" y="31"/>
                    </a:cubicBezTo>
                    <a:cubicBezTo>
                      <a:pt x="88" y="30"/>
                      <a:pt x="87" y="28"/>
                      <a:pt x="86" y="26"/>
                    </a:cubicBezTo>
                    <a:cubicBezTo>
                      <a:pt x="86" y="25"/>
                      <a:pt x="85" y="24"/>
                      <a:pt x="85" y="24"/>
                    </a:cubicBezTo>
                    <a:cubicBezTo>
                      <a:pt x="82" y="22"/>
                      <a:pt x="82" y="18"/>
                      <a:pt x="82" y="16"/>
                    </a:cubicBezTo>
                    <a:cubicBezTo>
                      <a:pt x="82" y="16"/>
                      <a:pt x="82" y="15"/>
                      <a:pt x="82" y="14"/>
                    </a:cubicBezTo>
                    <a:cubicBezTo>
                      <a:pt x="82" y="13"/>
                      <a:pt x="82" y="12"/>
                      <a:pt x="82" y="11"/>
                    </a:cubicBezTo>
                    <a:cubicBezTo>
                      <a:pt x="82" y="10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7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2" y="6"/>
                      <a:pt x="70" y="7"/>
                      <a:pt x="69" y="7"/>
                    </a:cubicBezTo>
                    <a:cubicBezTo>
                      <a:pt x="68" y="7"/>
                      <a:pt x="66" y="6"/>
                      <a:pt x="65" y="4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58" y="3"/>
                      <a:pt x="55" y="1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4" name="Freeform 1206"/>
              <p:cNvSpPr>
                <a:spLocks/>
              </p:cNvSpPr>
              <p:nvPr/>
            </p:nvSpPr>
            <p:spPr bwMode="auto">
              <a:xfrm>
                <a:off x="2767" y="3105"/>
                <a:ext cx="75" cy="33"/>
              </a:xfrm>
              <a:custGeom>
                <a:avLst/>
                <a:gdLst>
                  <a:gd name="T0" fmla="*/ 66 w 78"/>
                  <a:gd name="T1" fmla="*/ 32 h 34"/>
                  <a:gd name="T2" fmla="*/ 69 w 78"/>
                  <a:gd name="T3" fmla="*/ 31 h 34"/>
                  <a:gd name="T4" fmla="*/ 73 w 78"/>
                  <a:gd name="T5" fmla="*/ 31 h 34"/>
                  <a:gd name="T6" fmla="*/ 76 w 78"/>
                  <a:gd name="T7" fmla="*/ 28 h 34"/>
                  <a:gd name="T8" fmla="*/ 78 w 78"/>
                  <a:gd name="T9" fmla="*/ 27 h 34"/>
                  <a:gd name="T10" fmla="*/ 78 w 78"/>
                  <a:gd name="T11" fmla="*/ 26 h 34"/>
                  <a:gd name="T12" fmla="*/ 73 w 78"/>
                  <a:gd name="T13" fmla="*/ 14 h 34"/>
                  <a:gd name="T14" fmla="*/ 71 w 78"/>
                  <a:gd name="T15" fmla="*/ 8 h 34"/>
                  <a:gd name="T16" fmla="*/ 70 w 78"/>
                  <a:gd name="T17" fmla="*/ 7 h 34"/>
                  <a:gd name="T18" fmla="*/ 61 w 78"/>
                  <a:gd name="T19" fmla="*/ 6 h 34"/>
                  <a:gd name="T20" fmla="*/ 49 w 78"/>
                  <a:gd name="T21" fmla="*/ 0 h 34"/>
                  <a:gd name="T22" fmla="*/ 46 w 78"/>
                  <a:gd name="T23" fmla="*/ 0 h 34"/>
                  <a:gd name="T24" fmla="*/ 44 w 78"/>
                  <a:gd name="T25" fmla="*/ 0 h 34"/>
                  <a:gd name="T26" fmla="*/ 42 w 78"/>
                  <a:gd name="T27" fmla="*/ 0 h 34"/>
                  <a:gd name="T28" fmla="*/ 40 w 78"/>
                  <a:gd name="T29" fmla="*/ 0 h 34"/>
                  <a:gd name="T30" fmla="*/ 38 w 78"/>
                  <a:gd name="T31" fmla="*/ 4 h 34"/>
                  <a:gd name="T32" fmla="*/ 30 w 78"/>
                  <a:gd name="T33" fmla="*/ 16 h 34"/>
                  <a:gd name="T34" fmla="*/ 27 w 78"/>
                  <a:gd name="T35" fmla="*/ 16 h 34"/>
                  <a:gd name="T36" fmla="*/ 16 w 78"/>
                  <a:gd name="T37" fmla="*/ 3 h 34"/>
                  <a:gd name="T38" fmla="*/ 7 w 78"/>
                  <a:gd name="T39" fmla="*/ 9 h 34"/>
                  <a:gd name="T40" fmla="*/ 3 w 78"/>
                  <a:gd name="T41" fmla="*/ 17 h 34"/>
                  <a:gd name="T42" fmla="*/ 2 w 78"/>
                  <a:gd name="T43" fmla="*/ 25 h 34"/>
                  <a:gd name="T44" fmla="*/ 4 w 78"/>
                  <a:gd name="T45" fmla="*/ 25 h 34"/>
                  <a:gd name="T46" fmla="*/ 6 w 78"/>
                  <a:gd name="T47" fmla="*/ 24 h 34"/>
                  <a:gd name="T48" fmla="*/ 7 w 78"/>
                  <a:gd name="T49" fmla="*/ 24 h 34"/>
                  <a:gd name="T50" fmla="*/ 14 w 78"/>
                  <a:gd name="T51" fmla="*/ 22 h 34"/>
                  <a:gd name="T52" fmla="*/ 26 w 78"/>
                  <a:gd name="T53" fmla="*/ 23 h 34"/>
                  <a:gd name="T54" fmla="*/ 39 w 78"/>
                  <a:gd name="T55" fmla="*/ 23 h 34"/>
                  <a:gd name="T56" fmla="*/ 46 w 78"/>
                  <a:gd name="T57" fmla="*/ 25 h 34"/>
                  <a:gd name="T58" fmla="*/ 47 w 78"/>
                  <a:gd name="T59" fmla="*/ 25 h 34"/>
                  <a:gd name="T60" fmla="*/ 61 w 78"/>
                  <a:gd name="T61" fmla="*/ 33 h 34"/>
                  <a:gd name="T62" fmla="*/ 62 w 78"/>
                  <a:gd name="T63" fmla="*/ 34 h 34"/>
                  <a:gd name="T64" fmla="*/ 64 w 78"/>
                  <a:gd name="T65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34">
                    <a:moveTo>
                      <a:pt x="64" y="33"/>
                    </a:moveTo>
                    <a:cubicBezTo>
                      <a:pt x="64" y="32"/>
                      <a:pt x="65" y="32"/>
                      <a:pt x="66" y="32"/>
                    </a:cubicBezTo>
                    <a:cubicBezTo>
                      <a:pt x="67" y="31"/>
                      <a:pt x="68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31"/>
                      <a:pt x="71" y="31"/>
                      <a:pt x="71" y="31"/>
                    </a:cubicBezTo>
                    <a:cubicBezTo>
                      <a:pt x="72" y="31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4" y="29"/>
                      <a:pt x="75" y="28"/>
                      <a:pt x="76" y="28"/>
                    </a:cubicBezTo>
                    <a:cubicBezTo>
                      <a:pt x="76" y="27"/>
                      <a:pt x="77" y="27"/>
                      <a:pt x="77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4"/>
                      <a:pt x="77" y="23"/>
                      <a:pt x="77" y="22"/>
                    </a:cubicBezTo>
                    <a:cubicBezTo>
                      <a:pt x="73" y="19"/>
                      <a:pt x="72" y="16"/>
                      <a:pt x="73" y="14"/>
                    </a:cubicBezTo>
                    <a:cubicBezTo>
                      <a:pt x="73" y="13"/>
                      <a:pt x="74" y="11"/>
                      <a:pt x="72" y="10"/>
                    </a:cubicBezTo>
                    <a:cubicBezTo>
                      <a:pt x="72" y="9"/>
                      <a:pt x="71" y="9"/>
                      <a:pt x="71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7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59" y="7"/>
                      <a:pt x="55" y="5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6" y="0"/>
                    </a:cubicBezTo>
                    <a:cubicBezTo>
                      <a:pt x="46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1"/>
                      <a:pt x="38" y="2"/>
                      <a:pt x="38" y="4"/>
                    </a:cubicBezTo>
                    <a:cubicBezTo>
                      <a:pt x="38" y="6"/>
                      <a:pt x="38" y="7"/>
                      <a:pt x="38" y="9"/>
                    </a:cubicBezTo>
                    <a:cubicBezTo>
                      <a:pt x="38" y="14"/>
                      <a:pt x="35" y="16"/>
                      <a:pt x="30" y="16"/>
                    </a:cubicBezTo>
                    <a:cubicBezTo>
                      <a:pt x="29" y="16"/>
                      <a:pt x="29" y="16"/>
                      <a:pt x="28" y="16"/>
                    </a:cubicBezTo>
                    <a:cubicBezTo>
                      <a:pt x="28" y="16"/>
                      <a:pt x="27" y="16"/>
                      <a:pt x="27" y="16"/>
                    </a:cubicBezTo>
                    <a:cubicBezTo>
                      <a:pt x="24" y="16"/>
                      <a:pt x="21" y="11"/>
                      <a:pt x="17" y="5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5" y="4"/>
                      <a:pt x="12" y="5"/>
                      <a:pt x="10" y="7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6" y="10"/>
                      <a:pt x="5" y="12"/>
                    </a:cubicBezTo>
                    <a:cubicBezTo>
                      <a:pt x="5" y="14"/>
                      <a:pt x="5" y="16"/>
                      <a:pt x="3" y="17"/>
                    </a:cubicBezTo>
                    <a:cubicBezTo>
                      <a:pt x="1" y="19"/>
                      <a:pt x="0" y="21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10" y="22"/>
                      <a:pt x="12" y="22"/>
                      <a:pt x="14" y="22"/>
                    </a:cubicBezTo>
                    <a:cubicBezTo>
                      <a:pt x="17" y="22"/>
                      <a:pt x="20" y="22"/>
                      <a:pt x="22" y="22"/>
                    </a:cubicBezTo>
                    <a:cubicBezTo>
                      <a:pt x="24" y="23"/>
                      <a:pt x="25" y="23"/>
                      <a:pt x="26" y="23"/>
                    </a:cubicBezTo>
                    <a:cubicBezTo>
                      <a:pt x="27" y="23"/>
                      <a:pt x="28" y="23"/>
                      <a:pt x="29" y="23"/>
                    </a:cubicBezTo>
                    <a:cubicBezTo>
                      <a:pt x="33" y="23"/>
                      <a:pt x="37" y="24"/>
                      <a:pt x="39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4" y="23"/>
                      <a:pt x="45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7" y="25"/>
                      <a:pt x="47" y="25"/>
                    </a:cubicBezTo>
                    <a:cubicBezTo>
                      <a:pt x="51" y="25"/>
                      <a:pt x="56" y="29"/>
                      <a:pt x="58" y="31"/>
                    </a:cubicBezTo>
                    <a:cubicBezTo>
                      <a:pt x="59" y="32"/>
                      <a:pt x="60" y="32"/>
                      <a:pt x="61" y="33"/>
                    </a:cubicBezTo>
                    <a:cubicBezTo>
                      <a:pt x="61" y="33"/>
                      <a:pt x="61" y="33"/>
                      <a:pt x="61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5" name="Freeform 1207"/>
              <p:cNvSpPr>
                <a:spLocks/>
              </p:cNvSpPr>
              <p:nvPr/>
            </p:nvSpPr>
            <p:spPr bwMode="auto">
              <a:xfrm>
                <a:off x="2768" y="3130"/>
                <a:ext cx="57" cy="34"/>
              </a:xfrm>
              <a:custGeom>
                <a:avLst/>
                <a:gdLst>
                  <a:gd name="T0" fmla="*/ 26 w 59"/>
                  <a:gd name="T1" fmla="*/ 32 h 36"/>
                  <a:gd name="T2" fmla="*/ 27 w 59"/>
                  <a:gd name="T3" fmla="*/ 33 h 36"/>
                  <a:gd name="T4" fmla="*/ 28 w 59"/>
                  <a:gd name="T5" fmla="*/ 34 h 36"/>
                  <a:gd name="T6" fmla="*/ 29 w 59"/>
                  <a:gd name="T7" fmla="*/ 34 h 36"/>
                  <a:gd name="T8" fmla="*/ 29 w 59"/>
                  <a:gd name="T9" fmla="*/ 35 h 36"/>
                  <a:gd name="T10" fmla="*/ 30 w 59"/>
                  <a:gd name="T11" fmla="*/ 35 h 36"/>
                  <a:gd name="T12" fmla="*/ 32 w 59"/>
                  <a:gd name="T13" fmla="*/ 35 h 36"/>
                  <a:gd name="T14" fmla="*/ 33 w 59"/>
                  <a:gd name="T15" fmla="*/ 35 h 36"/>
                  <a:gd name="T16" fmla="*/ 34 w 59"/>
                  <a:gd name="T17" fmla="*/ 35 h 36"/>
                  <a:gd name="T18" fmla="*/ 35 w 59"/>
                  <a:gd name="T19" fmla="*/ 35 h 36"/>
                  <a:gd name="T20" fmla="*/ 36 w 59"/>
                  <a:gd name="T21" fmla="*/ 35 h 36"/>
                  <a:gd name="T22" fmla="*/ 36 w 59"/>
                  <a:gd name="T23" fmla="*/ 35 h 36"/>
                  <a:gd name="T24" fmla="*/ 40 w 59"/>
                  <a:gd name="T25" fmla="*/ 33 h 36"/>
                  <a:gd name="T26" fmla="*/ 48 w 59"/>
                  <a:gd name="T27" fmla="*/ 28 h 36"/>
                  <a:gd name="T28" fmla="*/ 54 w 59"/>
                  <a:gd name="T29" fmla="*/ 20 h 36"/>
                  <a:gd name="T30" fmla="*/ 56 w 59"/>
                  <a:gd name="T31" fmla="*/ 19 h 36"/>
                  <a:gd name="T32" fmla="*/ 59 w 59"/>
                  <a:gd name="T33" fmla="*/ 15 h 36"/>
                  <a:gd name="T34" fmla="*/ 59 w 59"/>
                  <a:gd name="T35" fmla="*/ 12 h 36"/>
                  <a:gd name="T36" fmla="*/ 58 w 59"/>
                  <a:gd name="T37" fmla="*/ 11 h 36"/>
                  <a:gd name="T38" fmla="*/ 55 w 59"/>
                  <a:gd name="T39" fmla="*/ 9 h 36"/>
                  <a:gd name="T40" fmla="*/ 45 w 59"/>
                  <a:gd name="T41" fmla="*/ 3 h 36"/>
                  <a:gd name="T42" fmla="*/ 45 w 59"/>
                  <a:gd name="T43" fmla="*/ 3 h 36"/>
                  <a:gd name="T44" fmla="*/ 42 w 59"/>
                  <a:gd name="T45" fmla="*/ 1 h 36"/>
                  <a:gd name="T46" fmla="*/ 41 w 59"/>
                  <a:gd name="T47" fmla="*/ 1 h 36"/>
                  <a:gd name="T48" fmla="*/ 40 w 59"/>
                  <a:gd name="T49" fmla="*/ 1 h 36"/>
                  <a:gd name="T50" fmla="*/ 28 w 59"/>
                  <a:gd name="T51" fmla="*/ 1 h 36"/>
                  <a:gd name="T52" fmla="*/ 13 w 59"/>
                  <a:gd name="T53" fmla="*/ 0 h 36"/>
                  <a:gd name="T54" fmla="*/ 8 w 59"/>
                  <a:gd name="T55" fmla="*/ 1 h 36"/>
                  <a:gd name="T56" fmla="*/ 6 w 59"/>
                  <a:gd name="T57" fmla="*/ 2 h 36"/>
                  <a:gd name="T58" fmla="*/ 3 w 59"/>
                  <a:gd name="T59" fmla="*/ 3 h 36"/>
                  <a:gd name="T60" fmla="*/ 2 w 59"/>
                  <a:gd name="T61" fmla="*/ 3 h 36"/>
                  <a:gd name="T62" fmla="*/ 3 w 59"/>
                  <a:gd name="T63" fmla="*/ 14 h 36"/>
                  <a:gd name="T64" fmla="*/ 11 w 59"/>
                  <a:gd name="T65" fmla="*/ 18 h 36"/>
                  <a:gd name="T66" fmla="*/ 21 w 59"/>
                  <a:gd name="T67" fmla="*/ 23 h 36"/>
                  <a:gd name="T68" fmla="*/ 20 w 59"/>
                  <a:gd name="T69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36">
                    <a:moveTo>
                      <a:pt x="20" y="30"/>
                    </a:moveTo>
                    <a:cubicBezTo>
                      <a:pt x="22" y="30"/>
                      <a:pt x="24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6"/>
                      <a:pt x="38" y="35"/>
                      <a:pt x="40" y="33"/>
                    </a:cubicBezTo>
                    <a:cubicBezTo>
                      <a:pt x="42" y="31"/>
                      <a:pt x="46" y="30"/>
                      <a:pt x="48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7"/>
                      <a:pt x="48" y="27"/>
                    </a:cubicBezTo>
                    <a:cubicBezTo>
                      <a:pt x="49" y="24"/>
                      <a:pt x="52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7" y="18"/>
                      <a:pt x="57" y="17"/>
                      <a:pt x="59" y="17"/>
                    </a:cubicBezTo>
                    <a:cubicBezTo>
                      <a:pt x="59" y="16"/>
                      <a:pt x="59" y="16"/>
                      <a:pt x="59" y="15"/>
                    </a:cubicBezTo>
                    <a:cubicBezTo>
                      <a:pt x="59" y="14"/>
                      <a:pt x="59" y="13"/>
                      <a:pt x="59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59" y="11"/>
                      <a:pt x="58" y="11"/>
                    </a:cubicBezTo>
                    <a:cubicBezTo>
                      <a:pt x="58" y="11"/>
                      <a:pt x="58" y="11"/>
                      <a:pt x="57" y="10"/>
                    </a:cubicBezTo>
                    <a:cubicBezTo>
                      <a:pt x="56" y="10"/>
                      <a:pt x="56" y="9"/>
                      <a:pt x="55" y="9"/>
                    </a:cubicBezTo>
                    <a:cubicBezTo>
                      <a:pt x="51" y="5"/>
                      <a:pt x="48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3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1"/>
                      <a:pt x="36" y="2"/>
                      <a:pt x="34" y="2"/>
                    </a:cubicBezTo>
                    <a:cubicBezTo>
                      <a:pt x="32" y="2"/>
                      <a:pt x="30" y="1"/>
                      <a:pt x="28" y="1"/>
                    </a:cubicBezTo>
                    <a:cubicBezTo>
                      <a:pt x="25" y="1"/>
                      <a:pt x="24" y="1"/>
                      <a:pt x="21" y="0"/>
                    </a:cubicBezTo>
                    <a:cubicBezTo>
                      <a:pt x="18" y="0"/>
                      <a:pt x="16" y="0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7"/>
                      <a:pt x="3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4"/>
                      <a:pt x="6" y="14"/>
                      <a:pt x="7" y="16"/>
                    </a:cubicBezTo>
                    <a:cubicBezTo>
                      <a:pt x="8" y="17"/>
                      <a:pt x="10" y="18"/>
                      <a:pt x="11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6" y="18"/>
                      <a:pt x="21" y="20"/>
                      <a:pt x="21" y="23"/>
                    </a:cubicBezTo>
                    <a:cubicBezTo>
                      <a:pt x="21" y="24"/>
                      <a:pt x="21" y="25"/>
                      <a:pt x="20" y="26"/>
                    </a:cubicBezTo>
                    <a:cubicBezTo>
                      <a:pt x="20" y="27"/>
                      <a:pt x="20" y="29"/>
                      <a:pt x="20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6" name="Freeform 1208"/>
              <p:cNvSpPr>
                <a:spLocks/>
              </p:cNvSpPr>
              <p:nvPr/>
            </p:nvSpPr>
            <p:spPr bwMode="auto">
              <a:xfrm>
                <a:off x="2613" y="3258"/>
                <a:ext cx="42" cy="22"/>
              </a:xfrm>
              <a:custGeom>
                <a:avLst/>
                <a:gdLst>
                  <a:gd name="T0" fmla="*/ 9 w 44"/>
                  <a:gd name="T1" fmla="*/ 22 h 22"/>
                  <a:gd name="T2" fmla="*/ 11 w 44"/>
                  <a:gd name="T3" fmla="*/ 22 h 22"/>
                  <a:gd name="T4" fmla="*/ 12 w 44"/>
                  <a:gd name="T5" fmla="*/ 22 h 22"/>
                  <a:gd name="T6" fmla="*/ 14 w 44"/>
                  <a:gd name="T7" fmla="*/ 22 h 22"/>
                  <a:gd name="T8" fmla="*/ 14 w 44"/>
                  <a:gd name="T9" fmla="*/ 22 h 22"/>
                  <a:gd name="T10" fmla="*/ 15 w 44"/>
                  <a:gd name="T11" fmla="*/ 22 h 22"/>
                  <a:gd name="T12" fmla="*/ 16 w 44"/>
                  <a:gd name="T13" fmla="*/ 22 h 22"/>
                  <a:gd name="T14" fmla="*/ 17 w 44"/>
                  <a:gd name="T15" fmla="*/ 22 h 22"/>
                  <a:gd name="T16" fmla="*/ 19 w 44"/>
                  <a:gd name="T17" fmla="*/ 18 h 22"/>
                  <a:gd name="T18" fmla="*/ 21 w 44"/>
                  <a:gd name="T19" fmla="*/ 14 h 22"/>
                  <a:gd name="T20" fmla="*/ 22 w 44"/>
                  <a:gd name="T21" fmla="*/ 14 h 22"/>
                  <a:gd name="T22" fmla="*/ 23 w 44"/>
                  <a:gd name="T23" fmla="*/ 14 h 22"/>
                  <a:gd name="T24" fmla="*/ 27 w 44"/>
                  <a:gd name="T25" fmla="*/ 18 h 22"/>
                  <a:gd name="T26" fmla="*/ 30 w 44"/>
                  <a:gd name="T27" fmla="*/ 22 h 22"/>
                  <a:gd name="T28" fmla="*/ 30 w 44"/>
                  <a:gd name="T29" fmla="*/ 20 h 22"/>
                  <a:gd name="T30" fmla="*/ 35 w 44"/>
                  <a:gd name="T31" fmla="*/ 15 h 22"/>
                  <a:gd name="T32" fmla="*/ 36 w 44"/>
                  <a:gd name="T33" fmla="*/ 15 h 22"/>
                  <a:gd name="T34" fmla="*/ 39 w 44"/>
                  <a:gd name="T35" fmla="*/ 16 h 22"/>
                  <a:gd name="T36" fmla="*/ 44 w 44"/>
                  <a:gd name="T37" fmla="*/ 13 h 22"/>
                  <a:gd name="T38" fmla="*/ 44 w 44"/>
                  <a:gd name="T39" fmla="*/ 13 h 22"/>
                  <a:gd name="T40" fmla="*/ 44 w 44"/>
                  <a:gd name="T41" fmla="*/ 12 h 22"/>
                  <a:gd name="T42" fmla="*/ 44 w 44"/>
                  <a:gd name="T43" fmla="*/ 12 h 22"/>
                  <a:gd name="T44" fmla="*/ 44 w 44"/>
                  <a:gd name="T45" fmla="*/ 12 h 22"/>
                  <a:gd name="T46" fmla="*/ 44 w 44"/>
                  <a:gd name="T47" fmla="*/ 11 h 22"/>
                  <a:gd name="T48" fmla="*/ 44 w 44"/>
                  <a:gd name="T49" fmla="*/ 11 h 22"/>
                  <a:gd name="T50" fmla="*/ 44 w 44"/>
                  <a:gd name="T51" fmla="*/ 11 h 22"/>
                  <a:gd name="T52" fmla="*/ 43 w 44"/>
                  <a:gd name="T53" fmla="*/ 11 h 22"/>
                  <a:gd name="T54" fmla="*/ 43 w 44"/>
                  <a:gd name="T55" fmla="*/ 11 h 22"/>
                  <a:gd name="T56" fmla="*/ 42 w 44"/>
                  <a:gd name="T57" fmla="*/ 11 h 22"/>
                  <a:gd name="T58" fmla="*/ 37 w 44"/>
                  <a:gd name="T59" fmla="*/ 9 h 22"/>
                  <a:gd name="T60" fmla="*/ 36 w 44"/>
                  <a:gd name="T61" fmla="*/ 9 h 22"/>
                  <a:gd name="T62" fmla="*/ 36 w 44"/>
                  <a:gd name="T63" fmla="*/ 9 h 22"/>
                  <a:gd name="T64" fmla="*/ 36 w 44"/>
                  <a:gd name="T65" fmla="*/ 8 h 22"/>
                  <a:gd name="T66" fmla="*/ 35 w 44"/>
                  <a:gd name="T67" fmla="*/ 8 h 22"/>
                  <a:gd name="T68" fmla="*/ 35 w 44"/>
                  <a:gd name="T69" fmla="*/ 7 h 22"/>
                  <a:gd name="T70" fmla="*/ 35 w 44"/>
                  <a:gd name="T71" fmla="*/ 6 h 22"/>
                  <a:gd name="T72" fmla="*/ 35 w 44"/>
                  <a:gd name="T73" fmla="*/ 6 h 22"/>
                  <a:gd name="T74" fmla="*/ 35 w 44"/>
                  <a:gd name="T75" fmla="*/ 4 h 22"/>
                  <a:gd name="T76" fmla="*/ 35 w 44"/>
                  <a:gd name="T77" fmla="*/ 4 h 22"/>
                  <a:gd name="T78" fmla="*/ 35 w 44"/>
                  <a:gd name="T79" fmla="*/ 3 h 22"/>
                  <a:gd name="T80" fmla="*/ 35 w 44"/>
                  <a:gd name="T81" fmla="*/ 3 h 22"/>
                  <a:gd name="T82" fmla="*/ 35 w 44"/>
                  <a:gd name="T83" fmla="*/ 2 h 22"/>
                  <a:gd name="T84" fmla="*/ 32 w 44"/>
                  <a:gd name="T85" fmla="*/ 1 h 22"/>
                  <a:gd name="T86" fmla="*/ 32 w 44"/>
                  <a:gd name="T87" fmla="*/ 1 h 22"/>
                  <a:gd name="T88" fmla="*/ 30 w 44"/>
                  <a:gd name="T89" fmla="*/ 1 h 22"/>
                  <a:gd name="T90" fmla="*/ 24 w 44"/>
                  <a:gd name="T91" fmla="*/ 1 h 22"/>
                  <a:gd name="T92" fmla="*/ 18 w 44"/>
                  <a:gd name="T93" fmla="*/ 2 h 22"/>
                  <a:gd name="T94" fmla="*/ 15 w 44"/>
                  <a:gd name="T95" fmla="*/ 1 h 22"/>
                  <a:gd name="T96" fmla="*/ 14 w 44"/>
                  <a:gd name="T97" fmla="*/ 1 h 22"/>
                  <a:gd name="T98" fmla="*/ 13 w 44"/>
                  <a:gd name="T99" fmla="*/ 3 h 22"/>
                  <a:gd name="T100" fmla="*/ 12 w 44"/>
                  <a:gd name="T101" fmla="*/ 3 h 22"/>
                  <a:gd name="T102" fmla="*/ 8 w 44"/>
                  <a:gd name="T103" fmla="*/ 6 h 22"/>
                  <a:gd name="T104" fmla="*/ 4 w 44"/>
                  <a:gd name="T105" fmla="*/ 10 h 22"/>
                  <a:gd name="T106" fmla="*/ 1 w 44"/>
                  <a:gd name="T107" fmla="*/ 15 h 22"/>
                  <a:gd name="T108" fmla="*/ 0 w 44"/>
                  <a:gd name="T109" fmla="*/ 15 h 22"/>
                  <a:gd name="T110" fmla="*/ 3 w 44"/>
                  <a:gd name="T111" fmla="*/ 15 h 22"/>
                  <a:gd name="T112" fmla="*/ 7 w 44"/>
                  <a:gd name="T113" fmla="*/ 19 h 22"/>
                  <a:gd name="T114" fmla="*/ 8 w 44"/>
                  <a:gd name="T115" fmla="*/ 20 h 22"/>
                  <a:gd name="T116" fmla="*/ 9 w 44"/>
                  <a:gd name="T117" fmla="*/ 21 h 22"/>
                  <a:gd name="T118" fmla="*/ 9 w 44"/>
                  <a:gd name="T119" fmla="*/ 21 h 22"/>
                  <a:gd name="T120" fmla="*/ 9 w 44"/>
                  <a:gd name="T121" fmla="*/ 22 h 22"/>
                  <a:gd name="T122" fmla="*/ 9 w 44"/>
                  <a:gd name="T123" fmla="*/ 22 h 22"/>
                  <a:gd name="T124" fmla="*/ 9 w 44"/>
                  <a:gd name="T1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22">
                    <a:moveTo>
                      <a:pt x="9" y="22"/>
                    </a:move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2"/>
                      <a:pt x="19" y="19"/>
                      <a:pt x="19" y="18"/>
                    </a:cubicBezTo>
                    <a:cubicBezTo>
                      <a:pt x="20" y="16"/>
                      <a:pt x="21" y="15"/>
                      <a:pt x="21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5" y="15"/>
                      <a:pt x="27" y="18"/>
                    </a:cubicBezTo>
                    <a:cubicBezTo>
                      <a:pt x="28" y="19"/>
                      <a:pt x="29" y="21"/>
                      <a:pt x="30" y="22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17"/>
                      <a:pt x="32" y="15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7" y="15"/>
                      <a:pt x="38" y="16"/>
                      <a:pt x="39" y="16"/>
                    </a:cubicBezTo>
                    <a:cubicBezTo>
                      <a:pt x="39" y="13"/>
                      <a:pt x="41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1"/>
                    </a:cubicBezTo>
                    <a:cubicBezTo>
                      <a:pt x="40" y="11"/>
                      <a:pt x="38" y="10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2"/>
                      <a:pt x="35" y="2"/>
                    </a:cubicBezTo>
                    <a:cubicBezTo>
                      <a:pt x="34" y="2"/>
                      <a:pt x="33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7" y="0"/>
                      <a:pt x="26" y="0"/>
                      <a:pt x="24" y="1"/>
                    </a:cubicBezTo>
                    <a:cubicBezTo>
                      <a:pt x="23" y="1"/>
                      <a:pt x="21" y="2"/>
                      <a:pt x="18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8" y="4"/>
                      <a:pt x="8" y="6"/>
                    </a:cubicBezTo>
                    <a:cubicBezTo>
                      <a:pt x="8" y="8"/>
                      <a:pt x="6" y="9"/>
                      <a:pt x="4" y="10"/>
                    </a:cubicBezTo>
                    <a:cubicBezTo>
                      <a:pt x="3" y="12"/>
                      <a:pt x="1" y="13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5" y="15"/>
                      <a:pt x="7" y="17"/>
                      <a:pt x="7" y="19"/>
                    </a:cubicBezTo>
                    <a:cubicBezTo>
                      <a:pt x="7" y="19"/>
                      <a:pt x="7" y="19"/>
                      <a:pt x="8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7" name="Freeform 1209"/>
              <p:cNvSpPr>
                <a:spLocks/>
              </p:cNvSpPr>
              <p:nvPr/>
            </p:nvSpPr>
            <p:spPr bwMode="auto">
              <a:xfrm>
                <a:off x="2611" y="3155"/>
                <a:ext cx="92" cy="103"/>
              </a:xfrm>
              <a:custGeom>
                <a:avLst/>
                <a:gdLst>
                  <a:gd name="T0" fmla="*/ 0 w 96"/>
                  <a:gd name="T1" fmla="*/ 60 h 108"/>
                  <a:gd name="T2" fmla="*/ 0 w 96"/>
                  <a:gd name="T3" fmla="*/ 60 h 108"/>
                  <a:gd name="T4" fmla="*/ 4 w 96"/>
                  <a:gd name="T5" fmla="*/ 65 h 108"/>
                  <a:gd name="T6" fmla="*/ 2 w 96"/>
                  <a:gd name="T7" fmla="*/ 70 h 108"/>
                  <a:gd name="T8" fmla="*/ 2 w 96"/>
                  <a:gd name="T9" fmla="*/ 72 h 108"/>
                  <a:gd name="T10" fmla="*/ 3 w 96"/>
                  <a:gd name="T11" fmla="*/ 74 h 108"/>
                  <a:gd name="T12" fmla="*/ 4 w 96"/>
                  <a:gd name="T13" fmla="*/ 79 h 108"/>
                  <a:gd name="T14" fmla="*/ 6 w 96"/>
                  <a:gd name="T15" fmla="*/ 80 h 108"/>
                  <a:gd name="T16" fmla="*/ 17 w 96"/>
                  <a:gd name="T17" fmla="*/ 85 h 108"/>
                  <a:gd name="T18" fmla="*/ 24 w 96"/>
                  <a:gd name="T19" fmla="*/ 88 h 108"/>
                  <a:gd name="T20" fmla="*/ 18 w 96"/>
                  <a:gd name="T21" fmla="*/ 101 h 108"/>
                  <a:gd name="T22" fmla="*/ 18 w 96"/>
                  <a:gd name="T23" fmla="*/ 105 h 108"/>
                  <a:gd name="T24" fmla="*/ 24 w 96"/>
                  <a:gd name="T25" fmla="*/ 105 h 108"/>
                  <a:gd name="T26" fmla="*/ 36 w 96"/>
                  <a:gd name="T27" fmla="*/ 106 h 108"/>
                  <a:gd name="T28" fmla="*/ 39 w 96"/>
                  <a:gd name="T29" fmla="*/ 106 h 108"/>
                  <a:gd name="T30" fmla="*/ 40 w 96"/>
                  <a:gd name="T31" fmla="*/ 106 h 108"/>
                  <a:gd name="T32" fmla="*/ 45 w 96"/>
                  <a:gd name="T33" fmla="*/ 108 h 108"/>
                  <a:gd name="T34" fmla="*/ 58 w 96"/>
                  <a:gd name="T35" fmla="*/ 107 h 108"/>
                  <a:gd name="T36" fmla="*/ 74 w 96"/>
                  <a:gd name="T37" fmla="*/ 105 h 108"/>
                  <a:gd name="T38" fmla="*/ 79 w 96"/>
                  <a:gd name="T39" fmla="*/ 95 h 108"/>
                  <a:gd name="T40" fmla="*/ 83 w 96"/>
                  <a:gd name="T41" fmla="*/ 92 h 108"/>
                  <a:gd name="T42" fmla="*/ 82 w 96"/>
                  <a:gd name="T43" fmla="*/ 90 h 108"/>
                  <a:gd name="T44" fmla="*/ 80 w 96"/>
                  <a:gd name="T45" fmla="*/ 88 h 108"/>
                  <a:gd name="T46" fmla="*/ 76 w 96"/>
                  <a:gd name="T47" fmla="*/ 85 h 108"/>
                  <a:gd name="T48" fmla="*/ 69 w 96"/>
                  <a:gd name="T49" fmla="*/ 74 h 108"/>
                  <a:gd name="T50" fmla="*/ 70 w 96"/>
                  <a:gd name="T51" fmla="*/ 65 h 108"/>
                  <a:gd name="T52" fmla="*/ 87 w 96"/>
                  <a:gd name="T53" fmla="*/ 58 h 108"/>
                  <a:gd name="T54" fmla="*/ 93 w 96"/>
                  <a:gd name="T55" fmla="*/ 55 h 108"/>
                  <a:gd name="T56" fmla="*/ 96 w 96"/>
                  <a:gd name="T57" fmla="*/ 56 h 108"/>
                  <a:gd name="T58" fmla="*/ 96 w 96"/>
                  <a:gd name="T59" fmla="*/ 55 h 108"/>
                  <a:gd name="T60" fmla="*/ 96 w 96"/>
                  <a:gd name="T61" fmla="*/ 53 h 108"/>
                  <a:gd name="T62" fmla="*/ 92 w 96"/>
                  <a:gd name="T63" fmla="*/ 39 h 108"/>
                  <a:gd name="T64" fmla="*/ 87 w 96"/>
                  <a:gd name="T65" fmla="*/ 30 h 108"/>
                  <a:gd name="T66" fmla="*/ 88 w 96"/>
                  <a:gd name="T67" fmla="*/ 14 h 108"/>
                  <a:gd name="T68" fmla="*/ 83 w 96"/>
                  <a:gd name="T69" fmla="*/ 10 h 108"/>
                  <a:gd name="T70" fmla="*/ 73 w 96"/>
                  <a:gd name="T71" fmla="*/ 6 h 108"/>
                  <a:gd name="T72" fmla="*/ 53 w 96"/>
                  <a:gd name="T73" fmla="*/ 12 h 108"/>
                  <a:gd name="T74" fmla="*/ 42 w 96"/>
                  <a:gd name="T75" fmla="*/ 5 h 108"/>
                  <a:gd name="T76" fmla="*/ 41 w 96"/>
                  <a:gd name="T77" fmla="*/ 1 h 108"/>
                  <a:gd name="T78" fmla="*/ 39 w 96"/>
                  <a:gd name="T79" fmla="*/ 1 h 108"/>
                  <a:gd name="T80" fmla="*/ 36 w 96"/>
                  <a:gd name="T81" fmla="*/ 0 h 108"/>
                  <a:gd name="T82" fmla="*/ 31 w 96"/>
                  <a:gd name="T83" fmla="*/ 0 h 108"/>
                  <a:gd name="T84" fmla="*/ 35 w 96"/>
                  <a:gd name="T85" fmla="*/ 12 h 108"/>
                  <a:gd name="T86" fmla="*/ 30 w 96"/>
                  <a:gd name="T87" fmla="*/ 18 h 108"/>
                  <a:gd name="T88" fmla="*/ 17 w 96"/>
                  <a:gd name="T89" fmla="*/ 18 h 108"/>
                  <a:gd name="T90" fmla="*/ 13 w 96"/>
                  <a:gd name="T91" fmla="*/ 21 h 108"/>
                  <a:gd name="T92" fmla="*/ 14 w 96"/>
                  <a:gd name="T93" fmla="*/ 25 h 108"/>
                  <a:gd name="T94" fmla="*/ 13 w 96"/>
                  <a:gd name="T95" fmla="*/ 29 h 108"/>
                  <a:gd name="T96" fmla="*/ 9 w 96"/>
                  <a:gd name="T97" fmla="*/ 42 h 108"/>
                  <a:gd name="T98" fmla="*/ 2 w 96"/>
                  <a:gd name="T99" fmla="*/ 52 h 108"/>
                  <a:gd name="T100" fmla="*/ 1 w 96"/>
                  <a:gd name="T101" fmla="*/ 5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" h="108">
                    <a:moveTo>
                      <a:pt x="1" y="59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1"/>
                      <a:pt x="1" y="62"/>
                      <a:pt x="2" y="63"/>
                    </a:cubicBezTo>
                    <a:cubicBezTo>
                      <a:pt x="2" y="64"/>
                      <a:pt x="3" y="65"/>
                      <a:pt x="3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9"/>
                      <a:pt x="2" y="70"/>
                      <a:pt x="2" y="70"/>
                    </a:cubicBez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1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3" y="73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5"/>
                      <a:pt x="4" y="7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8"/>
                      <a:pt x="4" y="79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80"/>
                      <a:pt x="6" y="80"/>
                      <a:pt x="6" y="80"/>
                    </a:cubicBezTo>
                    <a:cubicBezTo>
                      <a:pt x="6" y="80"/>
                      <a:pt x="7" y="80"/>
                      <a:pt x="7" y="81"/>
                    </a:cubicBezTo>
                    <a:cubicBezTo>
                      <a:pt x="8" y="82"/>
                      <a:pt x="9" y="83"/>
                      <a:pt x="12" y="83"/>
                    </a:cubicBezTo>
                    <a:cubicBezTo>
                      <a:pt x="15" y="83"/>
                      <a:pt x="16" y="84"/>
                      <a:pt x="17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3" y="86"/>
                      <a:pt x="24" y="88"/>
                    </a:cubicBezTo>
                    <a:cubicBezTo>
                      <a:pt x="24" y="89"/>
                      <a:pt x="24" y="91"/>
                      <a:pt x="22" y="93"/>
                    </a:cubicBezTo>
                    <a:cubicBezTo>
                      <a:pt x="19" y="95"/>
                      <a:pt x="19" y="97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3"/>
                      <a:pt x="18" y="104"/>
                    </a:cubicBezTo>
                    <a:cubicBezTo>
                      <a:pt x="18" y="104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9" y="106"/>
                      <a:pt x="20" y="106"/>
                    </a:cubicBezTo>
                    <a:cubicBezTo>
                      <a:pt x="23" y="106"/>
                      <a:pt x="24" y="105"/>
                      <a:pt x="24" y="105"/>
                    </a:cubicBezTo>
                    <a:cubicBezTo>
                      <a:pt x="27" y="104"/>
                      <a:pt x="29" y="103"/>
                      <a:pt x="33" y="105"/>
                    </a:cubicBezTo>
                    <a:cubicBezTo>
                      <a:pt x="34" y="105"/>
                      <a:pt x="35" y="105"/>
                      <a:pt x="35" y="106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7" y="106"/>
                      <a:pt x="38" y="107"/>
                      <a:pt x="38" y="107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9" y="107"/>
                      <a:pt x="39" y="107"/>
                      <a:pt x="39" y="106"/>
                    </a:cubicBezTo>
                    <a:cubicBezTo>
                      <a:pt x="39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2" y="106"/>
                      <a:pt x="43" y="107"/>
                      <a:pt x="44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6" y="107"/>
                      <a:pt x="48" y="106"/>
                      <a:pt x="50" y="106"/>
                    </a:cubicBezTo>
                    <a:cubicBezTo>
                      <a:pt x="52" y="106"/>
                      <a:pt x="53" y="106"/>
                      <a:pt x="54" y="107"/>
                    </a:cubicBezTo>
                    <a:cubicBezTo>
                      <a:pt x="56" y="108"/>
                      <a:pt x="57" y="108"/>
                      <a:pt x="58" y="107"/>
                    </a:cubicBezTo>
                    <a:cubicBezTo>
                      <a:pt x="61" y="105"/>
                      <a:pt x="67" y="104"/>
                      <a:pt x="69" y="104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5"/>
                      <a:pt x="74" y="105"/>
                      <a:pt x="74" y="105"/>
                    </a:cubicBezTo>
                    <a:cubicBezTo>
                      <a:pt x="74" y="105"/>
                      <a:pt x="74" y="104"/>
                      <a:pt x="74" y="103"/>
                    </a:cubicBezTo>
                    <a:cubicBezTo>
                      <a:pt x="72" y="98"/>
                      <a:pt x="76" y="96"/>
                      <a:pt x="78" y="96"/>
                    </a:cubicBezTo>
                    <a:cubicBezTo>
                      <a:pt x="78" y="95"/>
                      <a:pt x="78" y="95"/>
                      <a:pt x="79" y="95"/>
                    </a:cubicBezTo>
                    <a:cubicBezTo>
                      <a:pt x="79" y="95"/>
                      <a:pt x="79" y="94"/>
                      <a:pt x="79" y="94"/>
                    </a:cubicBezTo>
                    <a:cubicBezTo>
                      <a:pt x="79" y="94"/>
                      <a:pt x="79" y="94"/>
                      <a:pt x="80" y="94"/>
                    </a:cubicBezTo>
                    <a:cubicBezTo>
                      <a:pt x="80" y="93"/>
                      <a:pt x="82" y="92"/>
                      <a:pt x="83" y="92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3" y="90"/>
                      <a:pt x="82" y="90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1" y="89"/>
                      <a:pt x="81" y="89"/>
                      <a:pt x="80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6"/>
                      <a:pt x="78" y="86"/>
                      <a:pt x="77" y="86"/>
                    </a:cubicBezTo>
                    <a:cubicBezTo>
                      <a:pt x="77" y="86"/>
                      <a:pt x="76" y="86"/>
                      <a:pt x="76" y="85"/>
                    </a:cubicBezTo>
                    <a:cubicBezTo>
                      <a:pt x="75" y="85"/>
                      <a:pt x="74" y="84"/>
                      <a:pt x="74" y="84"/>
                    </a:cubicBezTo>
                    <a:cubicBezTo>
                      <a:pt x="72" y="82"/>
                      <a:pt x="71" y="79"/>
                      <a:pt x="70" y="77"/>
                    </a:cubicBezTo>
                    <a:cubicBezTo>
                      <a:pt x="70" y="75"/>
                      <a:pt x="70" y="74"/>
                      <a:pt x="69" y="74"/>
                    </a:cubicBezTo>
                    <a:cubicBezTo>
                      <a:pt x="69" y="73"/>
                      <a:pt x="69" y="73"/>
                      <a:pt x="69" y="72"/>
                    </a:cubicBezTo>
                    <a:cubicBezTo>
                      <a:pt x="68" y="71"/>
                      <a:pt x="66" y="69"/>
                      <a:pt x="67" y="67"/>
                    </a:cubicBezTo>
                    <a:cubicBezTo>
                      <a:pt x="67" y="66"/>
                      <a:pt x="68" y="65"/>
                      <a:pt x="70" y="65"/>
                    </a:cubicBezTo>
                    <a:cubicBezTo>
                      <a:pt x="73" y="64"/>
                      <a:pt x="79" y="63"/>
                      <a:pt x="81" y="61"/>
                    </a:cubicBezTo>
                    <a:cubicBezTo>
                      <a:pt x="81" y="60"/>
                      <a:pt x="82" y="60"/>
                      <a:pt x="82" y="60"/>
                    </a:cubicBezTo>
                    <a:cubicBezTo>
                      <a:pt x="84" y="59"/>
                      <a:pt x="86" y="58"/>
                      <a:pt x="87" y="58"/>
                    </a:cubicBezTo>
                    <a:cubicBezTo>
                      <a:pt x="88" y="57"/>
                      <a:pt x="89" y="57"/>
                      <a:pt x="90" y="57"/>
                    </a:cubicBezTo>
                    <a:cubicBezTo>
                      <a:pt x="90" y="57"/>
                      <a:pt x="90" y="57"/>
                      <a:pt x="90" y="56"/>
                    </a:cubicBezTo>
                    <a:cubicBezTo>
                      <a:pt x="90" y="56"/>
                      <a:pt x="91" y="55"/>
                      <a:pt x="93" y="55"/>
                    </a:cubicBezTo>
                    <a:cubicBezTo>
                      <a:pt x="94" y="55"/>
                      <a:pt x="94" y="56"/>
                      <a:pt x="95" y="56"/>
                    </a:cubicBezTo>
                    <a:cubicBezTo>
                      <a:pt x="95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4" y="51"/>
                      <a:pt x="93" y="47"/>
                      <a:pt x="93" y="43"/>
                    </a:cubicBezTo>
                    <a:cubicBezTo>
                      <a:pt x="93" y="40"/>
                      <a:pt x="92" y="40"/>
                      <a:pt x="92" y="39"/>
                    </a:cubicBezTo>
                    <a:cubicBezTo>
                      <a:pt x="92" y="39"/>
                      <a:pt x="91" y="38"/>
                      <a:pt x="91" y="36"/>
                    </a:cubicBezTo>
                    <a:cubicBezTo>
                      <a:pt x="91" y="35"/>
                      <a:pt x="91" y="33"/>
                      <a:pt x="90" y="33"/>
                    </a:cubicBezTo>
                    <a:cubicBezTo>
                      <a:pt x="89" y="32"/>
                      <a:pt x="88" y="31"/>
                      <a:pt x="87" y="30"/>
                    </a:cubicBezTo>
                    <a:cubicBezTo>
                      <a:pt x="87" y="28"/>
                      <a:pt x="88" y="27"/>
                      <a:pt x="88" y="25"/>
                    </a:cubicBezTo>
                    <a:cubicBezTo>
                      <a:pt x="90" y="23"/>
                      <a:pt x="89" y="17"/>
                      <a:pt x="89" y="15"/>
                    </a:cubicBezTo>
                    <a:cubicBezTo>
                      <a:pt x="88" y="15"/>
                      <a:pt x="88" y="15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3"/>
                      <a:pt x="87" y="12"/>
                    </a:cubicBezTo>
                    <a:cubicBezTo>
                      <a:pt x="87" y="11"/>
                      <a:pt x="87" y="10"/>
                      <a:pt x="83" y="10"/>
                    </a:cubicBezTo>
                    <a:cubicBezTo>
                      <a:pt x="81" y="10"/>
                      <a:pt x="80" y="10"/>
                      <a:pt x="80" y="9"/>
                    </a:cubicBezTo>
                    <a:cubicBezTo>
                      <a:pt x="79" y="7"/>
                      <a:pt x="80" y="6"/>
                      <a:pt x="81" y="4"/>
                    </a:cubicBezTo>
                    <a:cubicBezTo>
                      <a:pt x="79" y="6"/>
                      <a:pt x="76" y="7"/>
                      <a:pt x="73" y="6"/>
                    </a:cubicBezTo>
                    <a:cubicBezTo>
                      <a:pt x="71" y="6"/>
                      <a:pt x="68" y="9"/>
                      <a:pt x="65" y="11"/>
                    </a:cubicBezTo>
                    <a:cubicBezTo>
                      <a:pt x="64" y="12"/>
                      <a:pt x="63" y="13"/>
                      <a:pt x="62" y="13"/>
                    </a:cubicBezTo>
                    <a:cubicBezTo>
                      <a:pt x="59" y="16"/>
                      <a:pt x="55" y="15"/>
                      <a:pt x="53" y="12"/>
                    </a:cubicBezTo>
                    <a:cubicBezTo>
                      <a:pt x="52" y="10"/>
                      <a:pt x="52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48" y="9"/>
                      <a:pt x="44" y="8"/>
                      <a:pt x="42" y="5"/>
                    </a:cubicBezTo>
                    <a:cubicBezTo>
                      <a:pt x="41" y="4"/>
                      <a:pt x="41" y="3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32" y="1"/>
                      <a:pt x="32" y="3"/>
                      <a:pt x="32" y="4"/>
                    </a:cubicBezTo>
                    <a:cubicBezTo>
                      <a:pt x="31" y="5"/>
                      <a:pt x="31" y="7"/>
                      <a:pt x="33" y="10"/>
                    </a:cubicBezTo>
                    <a:cubicBezTo>
                      <a:pt x="34" y="10"/>
                      <a:pt x="34" y="11"/>
                      <a:pt x="35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4" y="17"/>
                      <a:pt x="32" y="18"/>
                      <a:pt x="31" y="18"/>
                    </a:cubicBezTo>
                    <a:cubicBezTo>
                      <a:pt x="31" y="18"/>
                      <a:pt x="30" y="18"/>
                      <a:pt x="30" y="18"/>
                    </a:cubicBezTo>
                    <a:cubicBezTo>
                      <a:pt x="30" y="19"/>
                      <a:pt x="29" y="21"/>
                      <a:pt x="26" y="21"/>
                    </a:cubicBezTo>
                    <a:cubicBezTo>
                      <a:pt x="24" y="21"/>
                      <a:pt x="21" y="19"/>
                      <a:pt x="19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8"/>
                      <a:pt x="14" y="18"/>
                      <a:pt x="13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1" y="31"/>
                      <a:pt x="9" y="32"/>
                      <a:pt x="8" y="33"/>
                    </a:cubicBezTo>
                    <a:cubicBezTo>
                      <a:pt x="10" y="35"/>
                      <a:pt x="12" y="38"/>
                      <a:pt x="11" y="40"/>
                    </a:cubicBezTo>
                    <a:cubicBezTo>
                      <a:pt x="10" y="41"/>
                      <a:pt x="9" y="41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6"/>
                      <a:pt x="6" y="47"/>
                      <a:pt x="2" y="48"/>
                    </a:cubicBezTo>
                    <a:cubicBezTo>
                      <a:pt x="2" y="49"/>
                      <a:pt x="2" y="50"/>
                      <a:pt x="2" y="52"/>
                    </a:cubicBezTo>
                    <a:cubicBezTo>
                      <a:pt x="1" y="52"/>
                      <a:pt x="1" y="53"/>
                      <a:pt x="1" y="53"/>
                    </a:cubicBezTo>
                    <a:cubicBezTo>
                      <a:pt x="1" y="55"/>
                      <a:pt x="1" y="56"/>
                      <a:pt x="1" y="58"/>
                    </a:cubicBezTo>
                    <a:cubicBezTo>
                      <a:pt x="1" y="58"/>
                      <a:pt x="1" y="58"/>
                      <a:pt x="1" y="5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8" name="Freeform 1210"/>
              <p:cNvSpPr>
                <a:spLocks/>
              </p:cNvSpPr>
              <p:nvPr/>
            </p:nvSpPr>
            <p:spPr bwMode="auto">
              <a:xfrm>
                <a:off x="2769" y="2894"/>
                <a:ext cx="109" cy="176"/>
              </a:xfrm>
              <a:custGeom>
                <a:avLst/>
                <a:gdLst>
                  <a:gd name="T0" fmla="*/ 77 w 114"/>
                  <a:gd name="T1" fmla="*/ 1 h 183"/>
                  <a:gd name="T2" fmla="*/ 65 w 114"/>
                  <a:gd name="T3" fmla="*/ 3 h 183"/>
                  <a:gd name="T4" fmla="*/ 56 w 114"/>
                  <a:gd name="T5" fmla="*/ 8 h 183"/>
                  <a:gd name="T6" fmla="*/ 55 w 114"/>
                  <a:gd name="T7" fmla="*/ 17 h 183"/>
                  <a:gd name="T8" fmla="*/ 48 w 114"/>
                  <a:gd name="T9" fmla="*/ 22 h 183"/>
                  <a:gd name="T10" fmla="*/ 43 w 114"/>
                  <a:gd name="T11" fmla="*/ 29 h 183"/>
                  <a:gd name="T12" fmla="*/ 37 w 114"/>
                  <a:gd name="T13" fmla="*/ 27 h 183"/>
                  <a:gd name="T14" fmla="*/ 27 w 114"/>
                  <a:gd name="T15" fmla="*/ 27 h 183"/>
                  <a:gd name="T16" fmla="*/ 9 w 114"/>
                  <a:gd name="T17" fmla="*/ 20 h 183"/>
                  <a:gd name="T18" fmla="*/ 3 w 114"/>
                  <a:gd name="T19" fmla="*/ 17 h 183"/>
                  <a:gd name="T20" fmla="*/ 1 w 114"/>
                  <a:gd name="T21" fmla="*/ 19 h 183"/>
                  <a:gd name="T22" fmla="*/ 0 w 114"/>
                  <a:gd name="T23" fmla="*/ 19 h 183"/>
                  <a:gd name="T24" fmla="*/ 11 w 114"/>
                  <a:gd name="T25" fmla="*/ 27 h 183"/>
                  <a:gd name="T26" fmla="*/ 28 w 114"/>
                  <a:gd name="T27" fmla="*/ 41 h 183"/>
                  <a:gd name="T28" fmla="*/ 30 w 114"/>
                  <a:gd name="T29" fmla="*/ 57 h 183"/>
                  <a:gd name="T30" fmla="*/ 32 w 114"/>
                  <a:gd name="T31" fmla="*/ 73 h 183"/>
                  <a:gd name="T32" fmla="*/ 34 w 114"/>
                  <a:gd name="T33" fmla="*/ 76 h 183"/>
                  <a:gd name="T34" fmla="*/ 34 w 114"/>
                  <a:gd name="T35" fmla="*/ 79 h 183"/>
                  <a:gd name="T36" fmla="*/ 42 w 114"/>
                  <a:gd name="T37" fmla="*/ 82 h 183"/>
                  <a:gd name="T38" fmla="*/ 47 w 114"/>
                  <a:gd name="T39" fmla="*/ 98 h 183"/>
                  <a:gd name="T40" fmla="*/ 39 w 114"/>
                  <a:gd name="T41" fmla="*/ 102 h 183"/>
                  <a:gd name="T42" fmla="*/ 20 w 114"/>
                  <a:gd name="T43" fmla="*/ 120 h 183"/>
                  <a:gd name="T44" fmla="*/ 5 w 114"/>
                  <a:gd name="T45" fmla="*/ 130 h 183"/>
                  <a:gd name="T46" fmla="*/ 1 w 114"/>
                  <a:gd name="T47" fmla="*/ 138 h 183"/>
                  <a:gd name="T48" fmla="*/ 4 w 114"/>
                  <a:gd name="T49" fmla="*/ 149 h 183"/>
                  <a:gd name="T50" fmla="*/ 2 w 114"/>
                  <a:gd name="T51" fmla="*/ 172 h 183"/>
                  <a:gd name="T52" fmla="*/ 12 w 114"/>
                  <a:gd name="T53" fmla="*/ 176 h 183"/>
                  <a:gd name="T54" fmla="*/ 19 w 114"/>
                  <a:gd name="T55" fmla="*/ 180 h 183"/>
                  <a:gd name="T56" fmla="*/ 31 w 114"/>
                  <a:gd name="T57" fmla="*/ 183 h 183"/>
                  <a:gd name="T58" fmla="*/ 74 w 114"/>
                  <a:gd name="T59" fmla="*/ 174 h 183"/>
                  <a:gd name="T60" fmla="*/ 77 w 114"/>
                  <a:gd name="T61" fmla="*/ 170 h 183"/>
                  <a:gd name="T62" fmla="*/ 97 w 114"/>
                  <a:gd name="T63" fmla="*/ 154 h 183"/>
                  <a:gd name="T64" fmla="*/ 111 w 114"/>
                  <a:gd name="T65" fmla="*/ 131 h 183"/>
                  <a:gd name="T66" fmla="*/ 96 w 114"/>
                  <a:gd name="T67" fmla="*/ 117 h 183"/>
                  <a:gd name="T68" fmla="*/ 103 w 114"/>
                  <a:gd name="T69" fmla="*/ 112 h 183"/>
                  <a:gd name="T70" fmla="*/ 98 w 114"/>
                  <a:gd name="T71" fmla="*/ 101 h 183"/>
                  <a:gd name="T72" fmla="*/ 95 w 114"/>
                  <a:gd name="T73" fmla="*/ 94 h 183"/>
                  <a:gd name="T74" fmla="*/ 94 w 114"/>
                  <a:gd name="T75" fmla="*/ 84 h 183"/>
                  <a:gd name="T76" fmla="*/ 98 w 114"/>
                  <a:gd name="T77" fmla="*/ 79 h 183"/>
                  <a:gd name="T78" fmla="*/ 87 w 114"/>
                  <a:gd name="T79" fmla="*/ 62 h 183"/>
                  <a:gd name="T80" fmla="*/ 91 w 114"/>
                  <a:gd name="T81" fmla="*/ 53 h 183"/>
                  <a:gd name="T82" fmla="*/ 90 w 114"/>
                  <a:gd name="T83" fmla="*/ 40 h 183"/>
                  <a:gd name="T84" fmla="*/ 81 w 114"/>
                  <a:gd name="T85" fmla="*/ 33 h 183"/>
                  <a:gd name="T86" fmla="*/ 85 w 114"/>
                  <a:gd name="T87" fmla="*/ 18 h 183"/>
                  <a:gd name="T88" fmla="*/ 87 w 114"/>
                  <a:gd name="T89" fmla="*/ 15 h 183"/>
                  <a:gd name="T90" fmla="*/ 89 w 114"/>
                  <a:gd name="T91" fmla="*/ 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4" h="183">
                    <a:moveTo>
                      <a:pt x="89" y="8"/>
                    </a:moveTo>
                    <a:cubicBezTo>
                      <a:pt x="89" y="8"/>
                      <a:pt x="86" y="6"/>
                      <a:pt x="85" y="6"/>
                    </a:cubicBezTo>
                    <a:cubicBezTo>
                      <a:pt x="82" y="5"/>
                      <a:pt x="79" y="3"/>
                      <a:pt x="77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0"/>
                      <a:pt x="72" y="0"/>
                      <a:pt x="72" y="1"/>
                    </a:cubicBezTo>
                    <a:cubicBezTo>
                      <a:pt x="70" y="3"/>
                      <a:pt x="68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3"/>
                      <a:pt x="61" y="3"/>
                      <a:pt x="61" y="3"/>
                    </a:cubicBezTo>
                    <a:cubicBezTo>
                      <a:pt x="60" y="5"/>
                      <a:pt x="58" y="7"/>
                      <a:pt x="56" y="8"/>
                    </a:cubicBezTo>
                    <a:cubicBezTo>
                      <a:pt x="55" y="9"/>
                      <a:pt x="54" y="9"/>
                      <a:pt x="54" y="10"/>
                    </a:cubicBezTo>
                    <a:cubicBezTo>
                      <a:pt x="54" y="11"/>
                      <a:pt x="54" y="12"/>
                      <a:pt x="54" y="13"/>
                    </a:cubicBezTo>
                    <a:cubicBezTo>
                      <a:pt x="54" y="14"/>
                      <a:pt x="55" y="16"/>
                      <a:pt x="55" y="17"/>
                    </a:cubicBezTo>
                    <a:cubicBezTo>
                      <a:pt x="55" y="18"/>
                      <a:pt x="55" y="19"/>
                      <a:pt x="54" y="20"/>
                    </a:cubicBezTo>
                    <a:cubicBezTo>
                      <a:pt x="53" y="21"/>
                      <a:pt x="52" y="22"/>
                      <a:pt x="49" y="22"/>
                    </a:cubicBezTo>
                    <a:cubicBezTo>
                      <a:pt x="49" y="22"/>
                      <a:pt x="49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3"/>
                      <a:pt x="48" y="25"/>
                      <a:pt x="46" y="27"/>
                    </a:cubicBezTo>
                    <a:cubicBezTo>
                      <a:pt x="46" y="28"/>
                      <a:pt x="45" y="29"/>
                      <a:pt x="43" y="29"/>
                    </a:cubicBezTo>
                    <a:cubicBezTo>
                      <a:pt x="41" y="29"/>
                      <a:pt x="40" y="28"/>
                      <a:pt x="40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8" y="27"/>
                      <a:pt x="38" y="27"/>
                      <a:pt x="37" y="27"/>
                    </a:cubicBezTo>
                    <a:cubicBezTo>
                      <a:pt x="36" y="27"/>
                      <a:pt x="34" y="26"/>
                      <a:pt x="33" y="26"/>
                    </a:cubicBezTo>
                    <a:cubicBezTo>
                      <a:pt x="33" y="25"/>
                      <a:pt x="32" y="25"/>
                      <a:pt x="31" y="25"/>
                    </a:cubicBezTo>
                    <a:cubicBezTo>
                      <a:pt x="31" y="26"/>
                      <a:pt x="29" y="27"/>
                      <a:pt x="27" y="27"/>
                    </a:cubicBezTo>
                    <a:cubicBezTo>
                      <a:pt x="25" y="27"/>
                      <a:pt x="23" y="27"/>
                      <a:pt x="20" y="26"/>
                    </a:cubicBezTo>
                    <a:cubicBezTo>
                      <a:pt x="19" y="26"/>
                      <a:pt x="18" y="26"/>
                      <a:pt x="17" y="25"/>
                    </a:cubicBezTo>
                    <a:cubicBezTo>
                      <a:pt x="14" y="25"/>
                      <a:pt x="11" y="22"/>
                      <a:pt x="9" y="20"/>
                    </a:cubicBezTo>
                    <a:cubicBezTo>
                      <a:pt x="8" y="18"/>
                      <a:pt x="6" y="16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4" y="22"/>
                    </a:cubicBezTo>
                    <a:cubicBezTo>
                      <a:pt x="5" y="23"/>
                      <a:pt x="7" y="25"/>
                      <a:pt x="9" y="26"/>
                    </a:cubicBezTo>
                    <a:cubicBezTo>
                      <a:pt x="9" y="26"/>
                      <a:pt x="10" y="27"/>
                      <a:pt x="11" y="27"/>
                    </a:cubicBezTo>
                    <a:cubicBezTo>
                      <a:pt x="12" y="28"/>
                      <a:pt x="14" y="28"/>
                      <a:pt x="15" y="29"/>
                    </a:cubicBezTo>
                    <a:cubicBezTo>
                      <a:pt x="22" y="32"/>
                      <a:pt x="29" y="34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3"/>
                      <a:pt x="27" y="47"/>
                      <a:pt x="28" y="47"/>
                    </a:cubicBezTo>
                    <a:cubicBezTo>
                      <a:pt x="30" y="49"/>
                      <a:pt x="30" y="52"/>
                      <a:pt x="30" y="54"/>
                    </a:cubicBezTo>
                    <a:cubicBezTo>
                      <a:pt x="30" y="55"/>
                      <a:pt x="30" y="57"/>
                      <a:pt x="30" y="57"/>
                    </a:cubicBezTo>
                    <a:cubicBezTo>
                      <a:pt x="33" y="59"/>
                      <a:pt x="34" y="63"/>
                      <a:pt x="33" y="66"/>
                    </a:cubicBezTo>
                    <a:cubicBezTo>
                      <a:pt x="32" y="69"/>
                      <a:pt x="31" y="70"/>
                      <a:pt x="30" y="71"/>
                    </a:cubicBezTo>
                    <a:cubicBezTo>
                      <a:pt x="31" y="71"/>
                      <a:pt x="31" y="73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4" y="76"/>
                      <a:pt x="34" y="76"/>
                    </a:cubicBezTo>
                    <a:cubicBezTo>
                      <a:pt x="34" y="76"/>
                      <a:pt x="34" y="77"/>
                      <a:pt x="34" y="77"/>
                    </a:cubicBezTo>
                    <a:cubicBezTo>
                      <a:pt x="34" y="77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6" y="79"/>
                      <a:pt x="38" y="80"/>
                      <a:pt x="40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7" y="84"/>
                      <a:pt x="47" y="88"/>
                      <a:pt x="48" y="91"/>
                    </a:cubicBezTo>
                    <a:cubicBezTo>
                      <a:pt x="48" y="92"/>
                      <a:pt x="48" y="92"/>
                      <a:pt x="48" y="93"/>
                    </a:cubicBezTo>
                    <a:cubicBezTo>
                      <a:pt x="48" y="96"/>
                      <a:pt x="48" y="97"/>
                      <a:pt x="47" y="98"/>
                    </a:cubicBezTo>
                    <a:cubicBezTo>
                      <a:pt x="46" y="99"/>
                      <a:pt x="44" y="100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1" y="98"/>
                      <a:pt x="40" y="99"/>
                      <a:pt x="39" y="102"/>
                    </a:cubicBezTo>
                    <a:cubicBezTo>
                      <a:pt x="38" y="108"/>
                      <a:pt x="31" y="115"/>
                      <a:pt x="26" y="115"/>
                    </a:cubicBezTo>
                    <a:cubicBezTo>
                      <a:pt x="25" y="115"/>
                      <a:pt x="25" y="116"/>
                      <a:pt x="24" y="117"/>
                    </a:cubicBezTo>
                    <a:cubicBezTo>
                      <a:pt x="23" y="118"/>
                      <a:pt x="22" y="120"/>
                      <a:pt x="20" y="120"/>
                    </a:cubicBezTo>
                    <a:cubicBezTo>
                      <a:pt x="17" y="121"/>
                      <a:pt x="15" y="122"/>
                      <a:pt x="15" y="124"/>
                    </a:cubicBezTo>
                    <a:cubicBezTo>
                      <a:pt x="15" y="126"/>
                      <a:pt x="15" y="127"/>
                      <a:pt x="14" y="128"/>
                    </a:cubicBezTo>
                    <a:cubicBezTo>
                      <a:pt x="12" y="130"/>
                      <a:pt x="8" y="130"/>
                      <a:pt x="5" y="130"/>
                    </a:cubicBezTo>
                    <a:cubicBezTo>
                      <a:pt x="5" y="130"/>
                      <a:pt x="5" y="132"/>
                      <a:pt x="4" y="132"/>
                    </a:cubicBezTo>
                    <a:cubicBezTo>
                      <a:pt x="4" y="134"/>
                      <a:pt x="3" y="136"/>
                      <a:pt x="1" y="137"/>
                    </a:cubicBezTo>
                    <a:cubicBezTo>
                      <a:pt x="1" y="137"/>
                      <a:pt x="1" y="138"/>
                      <a:pt x="1" y="138"/>
                    </a:cubicBezTo>
                    <a:cubicBezTo>
                      <a:pt x="1" y="138"/>
                      <a:pt x="1" y="139"/>
                      <a:pt x="2" y="141"/>
                    </a:cubicBezTo>
                    <a:cubicBezTo>
                      <a:pt x="4" y="143"/>
                      <a:pt x="4" y="146"/>
                      <a:pt x="4" y="147"/>
                    </a:cubicBezTo>
                    <a:cubicBezTo>
                      <a:pt x="4" y="148"/>
                      <a:pt x="4" y="149"/>
                      <a:pt x="4" y="149"/>
                    </a:cubicBezTo>
                    <a:cubicBezTo>
                      <a:pt x="4" y="149"/>
                      <a:pt x="4" y="150"/>
                      <a:pt x="4" y="150"/>
                    </a:cubicBezTo>
                    <a:cubicBezTo>
                      <a:pt x="6" y="153"/>
                      <a:pt x="8" y="158"/>
                      <a:pt x="6" y="163"/>
                    </a:cubicBezTo>
                    <a:cubicBezTo>
                      <a:pt x="4" y="168"/>
                      <a:pt x="3" y="171"/>
                      <a:pt x="2" y="172"/>
                    </a:cubicBezTo>
                    <a:cubicBezTo>
                      <a:pt x="4" y="172"/>
                      <a:pt x="5" y="173"/>
                      <a:pt x="6" y="174"/>
                    </a:cubicBezTo>
                    <a:cubicBezTo>
                      <a:pt x="8" y="175"/>
                      <a:pt x="10" y="176"/>
                      <a:pt x="11" y="176"/>
                    </a:cubicBezTo>
                    <a:cubicBezTo>
                      <a:pt x="11" y="176"/>
                      <a:pt x="12" y="176"/>
                      <a:pt x="12" y="176"/>
                    </a:cubicBezTo>
                    <a:cubicBezTo>
                      <a:pt x="14" y="176"/>
                      <a:pt x="15" y="178"/>
                      <a:pt x="16" y="179"/>
                    </a:cubicBezTo>
                    <a:cubicBezTo>
                      <a:pt x="17" y="179"/>
                      <a:pt x="17" y="180"/>
                      <a:pt x="17" y="180"/>
                    </a:cubicBezTo>
                    <a:cubicBezTo>
                      <a:pt x="18" y="180"/>
                      <a:pt x="19" y="180"/>
                      <a:pt x="19" y="180"/>
                    </a:cubicBezTo>
                    <a:cubicBezTo>
                      <a:pt x="21" y="180"/>
                      <a:pt x="21" y="180"/>
                      <a:pt x="22" y="181"/>
                    </a:cubicBezTo>
                    <a:cubicBezTo>
                      <a:pt x="24" y="182"/>
                      <a:pt x="25" y="183"/>
                      <a:pt x="30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5" y="182"/>
                      <a:pt x="42" y="180"/>
                      <a:pt x="49" y="178"/>
                    </a:cubicBezTo>
                    <a:cubicBezTo>
                      <a:pt x="55" y="176"/>
                      <a:pt x="62" y="175"/>
                      <a:pt x="66" y="175"/>
                    </a:cubicBezTo>
                    <a:cubicBezTo>
                      <a:pt x="69" y="175"/>
                      <a:pt x="72" y="174"/>
                      <a:pt x="74" y="174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6" y="172"/>
                      <a:pt x="76" y="171"/>
                      <a:pt x="77" y="170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8" y="169"/>
                      <a:pt x="79" y="168"/>
                      <a:pt x="80" y="167"/>
                    </a:cubicBezTo>
                    <a:cubicBezTo>
                      <a:pt x="82" y="165"/>
                      <a:pt x="84" y="163"/>
                      <a:pt x="87" y="162"/>
                    </a:cubicBezTo>
                    <a:cubicBezTo>
                      <a:pt x="91" y="159"/>
                      <a:pt x="95" y="157"/>
                      <a:pt x="97" y="154"/>
                    </a:cubicBezTo>
                    <a:cubicBezTo>
                      <a:pt x="98" y="150"/>
                      <a:pt x="102" y="147"/>
                      <a:pt x="106" y="145"/>
                    </a:cubicBezTo>
                    <a:cubicBezTo>
                      <a:pt x="109" y="142"/>
                      <a:pt x="112" y="140"/>
                      <a:pt x="113" y="138"/>
                    </a:cubicBezTo>
                    <a:cubicBezTo>
                      <a:pt x="114" y="136"/>
                      <a:pt x="114" y="135"/>
                      <a:pt x="111" y="131"/>
                    </a:cubicBezTo>
                    <a:cubicBezTo>
                      <a:pt x="109" y="129"/>
                      <a:pt x="105" y="127"/>
                      <a:pt x="102" y="125"/>
                    </a:cubicBezTo>
                    <a:cubicBezTo>
                      <a:pt x="99" y="123"/>
                      <a:pt x="96" y="121"/>
                      <a:pt x="96" y="119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7" y="116"/>
                      <a:pt x="99" y="115"/>
                      <a:pt x="100" y="114"/>
                    </a:cubicBezTo>
                    <a:cubicBezTo>
                      <a:pt x="101" y="114"/>
                      <a:pt x="102" y="113"/>
                      <a:pt x="102" y="113"/>
                    </a:cubicBezTo>
                    <a:cubicBezTo>
                      <a:pt x="103" y="113"/>
                      <a:pt x="103" y="113"/>
                      <a:pt x="103" y="112"/>
                    </a:cubicBezTo>
                    <a:cubicBezTo>
                      <a:pt x="103" y="112"/>
                      <a:pt x="102" y="111"/>
                      <a:pt x="101" y="110"/>
                    </a:cubicBezTo>
                    <a:cubicBezTo>
                      <a:pt x="99" y="110"/>
                      <a:pt x="98" y="109"/>
                      <a:pt x="97" y="107"/>
                    </a:cubicBezTo>
                    <a:cubicBezTo>
                      <a:pt x="95" y="105"/>
                      <a:pt x="97" y="102"/>
                      <a:pt x="98" y="101"/>
                    </a:cubicBezTo>
                    <a:cubicBezTo>
                      <a:pt x="98" y="101"/>
                      <a:pt x="97" y="101"/>
                      <a:pt x="97" y="101"/>
                    </a:cubicBezTo>
                    <a:cubicBezTo>
                      <a:pt x="95" y="100"/>
                      <a:pt x="93" y="99"/>
                      <a:pt x="93" y="97"/>
                    </a:cubicBezTo>
                    <a:cubicBezTo>
                      <a:pt x="92" y="95"/>
                      <a:pt x="94" y="94"/>
                      <a:pt x="95" y="94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1"/>
                      <a:pt x="92" y="87"/>
                      <a:pt x="94" y="84"/>
                    </a:cubicBezTo>
                    <a:cubicBezTo>
                      <a:pt x="95" y="82"/>
                      <a:pt x="97" y="82"/>
                      <a:pt x="98" y="81"/>
                    </a:cubicBezTo>
                    <a:cubicBezTo>
                      <a:pt x="98" y="81"/>
                      <a:pt x="98" y="81"/>
                      <a:pt x="99" y="81"/>
                    </a:cubicBezTo>
                    <a:cubicBezTo>
                      <a:pt x="98" y="81"/>
                      <a:pt x="98" y="80"/>
                      <a:pt x="98" y="79"/>
                    </a:cubicBezTo>
                    <a:cubicBezTo>
                      <a:pt x="95" y="74"/>
                      <a:pt x="91" y="68"/>
                      <a:pt x="88" y="64"/>
                    </a:cubicBezTo>
                    <a:cubicBezTo>
                      <a:pt x="88" y="64"/>
                      <a:pt x="88" y="63"/>
                      <a:pt x="87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2"/>
                      <a:pt x="87" y="61"/>
                      <a:pt x="86" y="61"/>
                    </a:cubicBezTo>
                    <a:cubicBezTo>
                      <a:pt x="86" y="60"/>
                      <a:pt x="86" y="60"/>
                      <a:pt x="86" y="59"/>
                    </a:cubicBezTo>
                    <a:cubicBezTo>
                      <a:pt x="87" y="57"/>
                      <a:pt x="89" y="54"/>
                      <a:pt x="91" y="53"/>
                    </a:cubicBezTo>
                    <a:cubicBezTo>
                      <a:pt x="91" y="53"/>
                      <a:pt x="91" y="53"/>
                      <a:pt x="92" y="52"/>
                    </a:cubicBezTo>
                    <a:cubicBezTo>
                      <a:pt x="94" y="51"/>
                      <a:pt x="97" y="47"/>
                      <a:pt x="97" y="46"/>
                    </a:cubicBezTo>
                    <a:cubicBezTo>
                      <a:pt x="97" y="45"/>
                      <a:pt x="92" y="41"/>
                      <a:pt x="90" y="40"/>
                    </a:cubicBezTo>
                    <a:cubicBezTo>
                      <a:pt x="90" y="39"/>
                      <a:pt x="89" y="39"/>
                      <a:pt x="89" y="39"/>
                    </a:cubicBezTo>
                    <a:cubicBezTo>
                      <a:pt x="87" y="39"/>
                      <a:pt x="84" y="38"/>
                      <a:pt x="82" y="35"/>
                    </a:cubicBezTo>
                    <a:cubicBezTo>
                      <a:pt x="82" y="34"/>
                      <a:pt x="81" y="33"/>
                      <a:pt x="81" y="33"/>
                    </a:cubicBezTo>
                    <a:cubicBezTo>
                      <a:pt x="80" y="31"/>
                      <a:pt x="79" y="29"/>
                      <a:pt x="81" y="26"/>
                    </a:cubicBezTo>
                    <a:cubicBezTo>
                      <a:pt x="82" y="25"/>
                      <a:pt x="82" y="23"/>
                      <a:pt x="82" y="22"/>
                    </a:cubicBezTo>
                    <a:cubicBezTo>
                      <a:pt x="82" y="19"/>
                      <a:pt x="84" y="19"/>
                      <a:pt x="85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7" y="17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5"/>
                    </a:cubicBezTo>
                    <a:cubicBezTo>
                      <a:pt x="88" y="15"/>
                      <a:pt x="88" y="14"/>
                      <a:pt x="89" y="13"/>
                    </a:cubicBezTo>
                    <a:cubicBezTo>
                      <a:pt x="89" y="13"/>
                      <a:pt x="89" y="12"/>
                      <a:pt x="89" y="12"/>
                    </a:cubicBezTo>
                    <a:cubicBezTo>
                      <a:pt x="89" y="10"/>
                      <a:pt x="89" y="9"/>
                      <a:pt x="89" y="8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9" name="Freeform 1211"/>
              <p:cNvSpPr>
                <a:spLocks/>
              </p:cNvSpPr>
              <p:nvPr/>
            </p:nvSpPr>
            <p:spPr bwMode="auto">
              <a:xfrm>
                <a:off x="2493" y="3211"/>
                <a:ext cx="137" cy="116"/>
              </a:xfrm>
              <a:custGeom>
                <a:avLst/>
                <a:gdLst>
                  <a:gd name="T0" fmla="*/ 98 w 143"/>
                  <a:gd name="T1" fmla="*/ 106 h 121"/>
                  <a:gd name="T2" fmla="*/ 130 w 143"/>
                  <a:gd name="T3" fmla="*/ 107 h 121"/>
                  <a:gd name="T4" fmla="*/ 138 w 143"/>
                  <a:gd name="T5" fmla="*/ 101 h 121"/>
                  <a:gd name="T6" fmla="*/ 130 w 143"/>
                  <a:gd name="T7" fmla="*/ 97 h 121"/>
                  <a:gd name="T8" fmla="*/ 130 w 143"/>
                  <a:gd name="T9" fmla="*/ 91 h 121"/>
                  <a:gd name="T10" fmla="*/ 129 w 143"/>
                  <a:gd name="T11" fmla="*/ 83 h 121"/>
                  <a:gd name="T12" fmla="*/ 132 w 143"/>
                  <a:gd name="T13" fmla="*/ 81 h 121"/>
                  <a:gd name="T14" fmla="*/ 130 w 143"/>
                  <a:gd name="T15" fmla="*/ 74 h 121"/>
                  <a:gd name="T16" fmla="*/ 127 w 143"/>
                  <a:gd name="T17" fmla="*/ 70 h 121"/>
                  <a:gd name="T18" fmla="*/ 121 w 143"/>
                  <a:gd name="T19" fmla="*/ 68 h 121"/>
                  <a:gd name="T20" fmla="*/ 122 w 143"/>
                  <a:gd name="T21" fmla="*/ 64 h 121"/>
                  <a:gd name="T22" fmla="*/ 130 w 143"/>
                  <a:gd name="T23" fmla="*/ 53 h 121"/>
                  <a:gd name="T24" fmla="*/ 131 w 143"/>
                  <a:gd name="T25" fmla="*/ 52 h 121"/>
                  <a:gd name="T26" fmla="*/ 132 w 143"/>
                  <a:gd name="T27" fmla="*/ 51 h 121"/>
                  <a:gd name="T28" fmla="*/ 134 w 143"/>
                  <a:gd name="T29" fmla="*/ 50 h 121"/>
                  <a:gd name="T30" fmla="*/ 136 w 143"/>
                  <a:gd name="T31" fmla="*/ 49 h 121"/>
                  <a:gd name="T32" fmla="*/ 136 w 143"/>
                  <a:gd name="T33" fmla="*/ 49 h 121"/>
                  <a:gd name="T34" fmla="*/ 137 w 143"/>
                  <a:gd name="T35" fmla="*/ 44 h 121"/>
                  <a:gd name="T36" fmla="*/ 142 w 143"/>
                  <a:gd name="T37" fmla="*/ 32 h 121"/>
                  <a:gd name="T38" fmla="*/ 141 w 143"/>
                  <a:gd name="T39" fmla="*/ 31 h 121"/>
                  <a:gd name="T40" fmla="*/ 138 w 143"/>
                  <a:gd name="T41" fmla="*/ 30 h 121"/>
                  <a:gd name="T42" fmla="*/ 127 w 143"/>
                  <a:gd name="T43" fmla="*/ 25 h 121"/>
                  <a:gd name="T44" fmla="*/ 119 w 143"/>
                  <a:gd name="T45" fmla="*/ 24 h 121"/>
                  <a:gd name="T46" fmla="*/ 116 w 143"/>
                  <a:gd name="T47" fmla="*/ 24 h 121"/>
                  <a:gd name="T48" fmla="*/ 111 w 143"/>
                  <a:gd name="T49" fmla="*/ 20 h 121"/>
                  <a:gd name="T50" fmla="*/ 106 w 143"/>
                  <a:gd name="T51" fmla="*/ 17 h 121"/>
                  <a:gd name="T52" fmla="*/ 106 w 143"/>
                  <a:gd name="T53" fmla="*/ 16 h 121"/>
                  <a:gd name="T54" fmla="*/ 102 w 143"/>
                  <a:gd name="T55" fmla="*/ 18 h 121"/>
                  <a:gd name="T56" fmla="*/ 91 w 143"/>
                  <a:gd name="T57" fmla="*/ 9 h 121"/>
                  <a:gd name="T58" fmla="*/ 86 w 143"/>
                  <a:gd name="T59" fmla="*/ 6 h 121"/>
                  <a:gd name="T60" fmla="*/ 79 w 143"/>
                  <a:gd name="T61" fmla="*/ 0 h 121"/>
                  <a:gd name="T62" fmla="*/ 74 w 143"/>
                  <a:gd name="T63" fmla="*/ 8 h 121"/>
                  <a:gd name="T64" fmla="*/ 56 w 143"/>
                  <a:gd name="T65" fmla="*/ 21 h 121"/>
                  <a:gd name="T66" fmla="*/ 37 w 143"/>
                  <a:gd name="T67" fmla="*/ 20 h 121"/>
                  <a:gd name="T68" fmla="*/ 33 w 143"/>
                  <a:gd name="T69" fmla="*/ 22 h 121"/>
                  <a:gd name="T70" fmla="*/ 29 w 143"/>
                  <a:gd name="T71" fmla="*/ 37 h 121"/>
                  <a:gd name="T72" fmla="*/ 18 w 143"/>
                  <a:gd name="T73" fmla="*/ 35 h 121"/>
                  <a:gd name="T74" fmla="*/ 6 w 143"/>
                  <a:gd name="T75" fmla="*/ 35 h 121"/>
                  <a:gd name="T76" fmla="*/ 2 w 143"/>
                  <a:gd name="T77" fmla="*/ 42 h 121"/>
                  <a:gd name="T78" fmla="*/ 16 w 143"/>
                  <a:gd name="T79" fmla="*/ 48 h 121"/>
                  <a:gd name="T80" fmla="*/ 28 w 143"/>
                  <a:gd name="T81" fmla="*/ 52 h 121"/>
                  <a:gd name="T82" fmla="*/ 42 w 143"/>
                  <a:gd name="T83" fmla="*/ 72 h 121"/>
                  <a:gd name="T84" fmla="*/ 41 w 143"/>
                  <a:gd name="T85" fmla="*/ 89 h 121"/>
                  <a:gd name="T86" fmla="*/ 39 w 143"/>
                  <a:gd name="T87" fmla="*/ 111 h 121"/>
                  <a:gd name="T88" fmla="*/ 51 w 143"/>
                  <a:gd name="T89" fmla="*/ 117 h 121"/>
                  <a:gd name="T90" fmla="*/ 60 w 143"/>
                  <a:gd name="T91" fmla="*/ 114 h 121"/>
                  <a:gd name="T92" fmla="*/ 78 w 143"/>
                  <a:gd name="T93" fmla="*/ 120 h 121"/>
                  <a:gd name="T94" fmla="*/ 87 w 143"/>
                  <a:gd name="T9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3" h="121">
                    <a:moveTo>
                      <a:pt x="87" y="120"/>
                    </a:moveTo>
                    <a:cubicBezTo>
                      <a:pt x="86" y="117"/>
                      <a:pt x="86" y="115"/>
                      <a:pt x="88" y="112"/>
                    </a:cubicBezTo>
                    <a:cubicBezTo>
                      <a:pt x="89" y="109"/>
                      <a:pt x="93" y="107"/>
                      <a:pt x="98" y="106"/>
                    </a:cubicBezTo>
                    <a:cubicBezTo>
                      <a:pt x="98" y="106"/>
                      <a:pt x="99" y="106"/>
                      <a:pt x="100" y="106"/>
                    </a:cubicBezTo>
                    <a:cubicBezTo>
                      <a:pt x="106" y="106"/>
                      <a:pt x="116" y="109"/>
                      <a:pt x="120" y="111"/>
                    </a:cubicBezTo>
                    <a:cubicBezTo>
                      <a:pt x="122" y="113"/>
                      <a:pt x="126" y="112"/>
                      <a:pt x="130" y="107"/>
                    </a:cubicBezTo>
                    <a:cubicBezTo>
                      <a:pt x="133" y="104"/>
                      <a:pt x="135" y="103"/>
                      <a:pt x="137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37" y="102"/>
                      <a:pt x="137" y="101"/>
                      <a:pt x="138" y="101"/>
                    </a:cubicBezTo>
                    <a:cubicBezTo>
                      <a:pt x="137" y="101"/>
                      <a:pt x="137" y="101"/>
                      <a:pt x="136" y="101"/>
                    </a:cubicBezTo>
                    <a:cubicBezTo>
                      <a:pt x="136" y="100"/>
                      <a:pt x="135" y="100"/>
                      <a:pt x="134" y="100"/>
                    </a:cubicBezTo>
                    <a:cubicBezTo>
                      <a:pt x="132" y="100"/>
                      <a:pt x="131" y="99"/>
                      <a:pt x="130" y="97"/>
                    </a:cubicBezTo>
                    <a:cubicBezTo>
                      <a:pt x="129" y="96"/>
                      <a:pt x="129" y="94"/>
                      <a:pt x="130" y="92"/>
                    </a:cubicBezTo>
                    <a:cubicBezTo>
                      <a:pt x="131" y="92"/>
                      <a:pt x="131" y="91"/>
                      <a:pt x="131" y="91"/>
                    </a:cubicBezTo>
                    <a:cubicBezTo>
                      <a:pt x="131" y="92"/>
                      <a:pt x="130" y="91"/>
                      <a:pt x="130" y="91"/>
                    </a:cubicBezTo>
                    <a:cubicBezTo>
                      <a:pt x="129" y="90"/>
                      <a:pt x="128" y="90"/>
                      <a:pt x="127" y="88"/>
                    </a:cubicBezTo>
                    <a:cubicBezTo>
                      <a:pt x="127" y="88"/>
                      <a:pt x="126" y="86"/>
                      <a:pt x="127" y="85"/>
                    </a:cubicBezTo>
                    <a:cubicBezTo>
                      <a:pt x="127" y="83"/>
                      <a:pt x="129" y="83"/>
                      <a:pt x="129" y="83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1" y="82"/>
                      <a:pt x="132" y="81"/>
                      <a:pt x="132" y="81"/>
                    </a:cubicBezTo>
                    <a:cubicBezTo>
                      <a:pt x="131" y="80"/>
                      <a:pt x="130" y="79"/>
                      <a:pt x="130" y="77"/>
                    </a:cubicBezTo>
                    <a:cubicBezTo>
                      <a:pt x="130" y="77"/>
                      <a:pt x="130" y="77"/>
                      <a:pt x="130" y="77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2"/>
                    </a:cubicBezTo>
                    <a:cubicBezTo>
                      <a:pt x="129" y="72"/>
                      <a:pt x="128" y="71"/>
                      <a:pt x="128" y="69"/>
                    </a:cubicBezTo>
                    <a:cubicBezTo>
                      <a:pt x="128" y="69"/>
                      <a:pt x="127" y="69"/>
                      <a:pt x="127" y="70"/>
                    </a:cubicBezTo>
                    <a:cubicBezTo>
                      <a:pt x="126" y="71"/>
                      <a:pt x="125" y="72"/>
                      <a:pt x="124" y="72"/>
                    </a:cubicBezTo>
                    <a:cubicBezTo>
                      <a:pt x="123" y="72"/>
                      <a:pt x="122" y="71"/>
                      <a:pt x="121" y="71"/>
                    </a:cubicBezTo>
                    <a:cubicBezTo>
                      <a:pt x="121" y="70"/>
                      <a:pt x="121" y="70"/>
                      <a:pt x="121" y="68"/>
                    </a:cubicBezTo>
                    <a:cubicBezTo>
                      <a:pt x="121" y="68"/>
                      <a:pt x="121" y="68"/>
                      <a:pt x="121" y="68"/>
                    </a:cubicBezTo>
                    <a:cubicBezTo>
                      <a:pt x="121" y="67"/>
                      <a:pt x="121" y="67"/>
                      <a:pt x="121" y="66"/>
                    </a:cubicBezTo>
                    <a:cubicBezTo>
                      <a:pt x="121" y="65"/>
                      <a:pt x="122" y="65"/>
                      <a:pt x="122" y="64"/>
                    </a:cubicBezTo>
                    <a:cubicBezTo>
                      <a:pt x="123" y="61"/>
                      <a:pt x="125" y="59"/>
                      <a:pt x="127" y="57"/>
                    </a:cubicBezTo>
                    <a:cubicBezTo>
                      <a:pt x="128" y="57"/>
                      <a:pt x="129" y="56"/>
                      <a:pt x="129" y="55"/>
                    </a:cubicBezTo>
                    <a:cubicBezTo>
                      <a:pt x="129" y="54"/>
                      <a:pt x="129" y="54"/>
                      <a:pt x="130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1" y="52"/>
                      <a:pt x="131" y="51"/>
                    </a:cubicBezTo>
                    <a:cubicBezTo>
                      <a:pt x="131" y="51"/>
                      <a:pt x="131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0"/>
                      <a:pt x="132" y="50"/>
                      <a:pt x="133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50"/>
                      <a:pt x="134" y="50"/>
                      <a:pt x="134" y="50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7" y="45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3"/>
                      <a:pt x="137" y="43"/>
                      <a:pt x="137" y="42"/>
                    </a:cubicBezTo>
                    <a:cubicBezTo>
                      <a:pt x="137" y="41"/>
                      <a:pt x="137" y="41"/>
                      <a:pt x="137" y="41"/>
                    </a:cubicBezTo>
                    <a:cubicBezTo>
                      <a:pt x="138" y="38"/>
                      <a:pt x="139" y="35"/>
                      <a:pt x="142" y="32"/>
                    </a:cubicBezTo>
                    <a:cubicBezTo>
                      <a:pt x="142" y="32"/>
                      <a:pt x="142" y="32"/>
                      <a:pt x="143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8" y="30"/>
                      <a:pt x="137" y="29"/>
                      <a:pt x="135" y="29"/>
                    </a:cubicBezTo>
                    <a:cubicBezTo>
                      <a:pt x="132" y="29"/>
                      <a:pt x="129" y="28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7" y="25"/>
                      <a:pt x="126" y="25"/>
                      <a:pt x="125" y="25"/>
                    </a:cubicBezTo>
                    <a:cubicBezTo>
                      <a:pt x="125" y="25"/>
                      <a:pt x="125" y="25"/>
                      <a:pt x="125" y="25"/>
                    </a:cubicBezTo>
                    <a:cubicBezTo>
                      <a:pt x="123" y="24"/>
                      <a:pt x="121" y="24"/>
                      <a:pt x="119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7" y="24"/>
                      <a:pt x="117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5" y="24"/>
                      <a:pt x="115" y="24"/>
                    </a:cubicBezTo>
                    <a:cubicBezTo>
                      <a:pt x="113" y="23"/>
                      <a:pt x="113" y="22"/>
                      <a:pt x="112" y="21"/>
                    </a:cubicBezTo>
                    <a:cubicBezTo>
                      <a:pt x="112" y="21"/>
                      <a:pt x="111" y="20"/>
                      <a:pt x="111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0"/>
                      <a:pt x="108" y="20"/>
                      <a:pt x="106" y="18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5" y="16"/>
                      <a:pt x="105" y="16"/>
                      <a:pt x="105" y="17"/>
                    </a:cubicBezTo>
                    <a:cubicBezTo>
                      <a:pt x="104" y="17"/>
                      <a:pt x="104" y="17"/>
                      <a:pt x="103" y="17"/>
                    </a:cubicBezTo>
                    <a:cubicBezTo>
                      <a:pt x="103" y="17"/>
                      <a:pt x="102" y="18"/>
                      <a:pt x="102" y="18"/>
                    </a:cubicBezTo>
                    <a:cubicBezTo>
                      <a:pt x="100" y="18"/>
                      <a:pt x="98" y="17"/>
                      <a:pt x="97" y="12"/>
                    </a:cubicBezTo>
                    <a:cubicBezTo>
                      <a:pt x="97" y="12"/>
                      <a:pt x="95" y="11"/>
                      <a:pt x="94" y="10"/>
                    </a:cubicBezTo>
                    <a:cubicBezTo>
                      <a:pt x="93" y="10"/>
                      <a:pt x="92" y="10"/>
                      <a:pt x="91" y="9"/>
                    </a:cubicBezTo>
                    <a:cubicBezTo>
                      <a:pt x="90" y="9"/>
                      <a:pt x="89" y="8"/>
                      <a:pt x="88" y="7"/>
                    </a:cubicBezTo>
                    <a:cubicBezTo>
                      <a:pt x="88" y="6"/>
                      <a:pt x="88" y="6"/>
                      <a:pt x="87" y="6"/>
                    </a:cubicBezTo>
                    <a:cubicBezTo>
                      <a:pt x="87" y="6"/>
                      <a:pt x="86" y="6"/>
                      <a:pt x="86" y="6"/>
                    </a:cubicBezTo>
                    <a:cubicBezTo>
                      <a:pt x="83" y="6"/>
                      <a:pt x="81" y="2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0"/>
                      <a:pt x="76" y="1"/>
                      <a:pt x="75" y="2"/>
                    </a:cubicBezTo>
                    <a:cubicBezTo>
                      <a:pt x="74" y="3"/>
                      <a:pt x="73" y="5"/>
                      <a:pt x="74" y="8"/>
                    </a:cubicBezTo>
                    <a:cubicBezTo>
                      <a:pt x="74" y="10"/>
                      <a:pt x="73" y="13"/>
                      <a:pt x="72" y="14"/>
                    </a:cubicBezTo>
                    <a:cubicBezTo>
                      <a:pt x="70" y="17"/>
                      <a:pt x="65" y="18"/>
                      <a:pt x="60" y="18"/>
                    </a:cubicBezTo>
                    <a:cubicBezTo>
                      <a:pt x="57" y="18"/>
                      <a:pt x="57" y="19"/>
                      <a:pt x="56" y="21"/>
                    </a:cubicBezTo>
                    <a:cubicBezTo>
                      <a:pt x="56" y="23"/>
                      <a:pt x="55" y="24"/>
                      <a:pt x="54" y="26"/>
                    </a:cubicBezTo>
                    <a:cubicBezTo>
                      <a:pt x="53" y="26"/>
                      <a:pt x="52" y="27"/>
                      <a:pt x="50" y="27"/>
                    </a:cubicBezTo>
                    <a:cubicBezTo>
                      <a:pt x="46" y="27"/>
                      <a:pt x="38" y="24"/>
                      <a:pt x="37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2"/>
                    </a:cubicBezTo>
                    <a:cubicBezTo>
                      <a:pt x="36" y="25"/>
                      <a:pt x="37" y="29"/>
                      <a:pt x="37" y="32"/>
                    </a:cubicBezTo>
                    <a:cubicBezTo>
                      <a:pt x="37" y="34"/>
                      <a:pt x="36" y="36"/>
                      <a:pt x="35" y="37"/>
                    </a:cubicBezTo>
                    <a:cubicBezTo>
                      <a:pt x="33" y="38"/>
                      <a:pt x="31" y="38"/>
                      <a:pt x="29" y="37"/>
                    </a:cubicBezTo>
                    <a:cubicBezTo>
                      <a:pt x="27" y="36"/>
                      <a:pt x="25" y="36"/>
                      <a:pt x="25" y="37"/>
                    </a:cubicBezTo>
                    <a:cubicBezTo>
                      <a:pt x="24" y="37"/>
                      <a:pt x="23" y="38"/>
                      <a:pt x="22" y="38"/>
                    </a:cubicBezTo>
                    <a:cubicBezTo>
                      <a:pt x="20" y="38"/>
                      <a:pt x="19" y="36"/>
                      <a:pt x="18" y="35"/>
                    </a:cubicBezTo>
                    <a:cubicBezTo>
                      <a:pt x="18" y="35"/>
                      <a:pt x="17" y="34"/>
                      <a:pt x="16" y="33"/>
                    </a:cubicBezTo>
                    <a:cubicBezTo>
                      <a:pt x="15" y="33"/>
                      <a:pt x="14" y="33"/>
                      <a:pt x="13" y="34"/>
                    </a:cubicBezTo>
                    <a:cubicBezTo>
                      <a:pt x="11" y="34"/>
                      <a:pt x="9" y="35"/>
                      <a:pt x="6" y="35"/>
                    </a:cubicBezTo>
                    <a:cubicBezTo>
                      <a:pt x="3" y="34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ubicBezTo>
                      <a:pt x="2" y="39"/>
                      <a:pt x="2" y="41"/>
                      <a:pt x="2" y="42"/>
                    </a:cubicBezTo>
                    <a:cubicBezTo>
                      <a:pt x="1" y="43"/>
                      <a:pt x="1" y="44"/>
                      <a:pt x="2" y="44"/>
                    </a:cubicBezTo>
                    <a:cubicBezTo>
                      <a:pt x="2" y="44"/>
                      <a:pt x="5" y="45"/>
                      <a:pt x="6" y="45"/>
                    </a:cubicBezTo>
                    <a:cubicBezTo>
                      <a:pt x="9" y="46"/>
                      <a:pt x="13" y="46"/>
                      <a:pt x="16" y="48"/>
                    </a:cubicBezTo>
                    <a:cubicBezTo>
                      <a:pt x="19" y="50"/>
                      <a:pt x="20" y="50"/>
                      <a:pt x="21" y="50"/>
                    </a:cubicBezTo>
                    <a:cubicBezTo>
                      <a:pt x="23" y="50"/>
                      <a:pt x="24" y="50"/>
                      <a:pt x="26" y="51"/>
                    </a:cubicBezTo>
                    <a:cubicBezTo>
                      <a:pt x="27" y="52"/>
                      <a:pt x="27" y="52"/>
                      <a:pt x="28" y="52"/>
                    </a:cubicBezTo>
                    <a:cubicBezTo>
                      <a:pt x="30" y="53"/>
                      <a:pt x="30" y="54"/>
                      <a:pt x="31" y="58"/>
                    </a:cubicBezTo>
                    <a:cubicBezTo>
                      <a:pt x="31" y="61"/>
                      <a:pt x="34" y="64"/>
                      <a:pt x="38" y="65"/>
                    </a:cubicBezTo>
                    <a:cubicBezTo>
                      <a:pt x="43" y="67"/>
                      <a:pt x="42" y="70"/>
                      <a:pt x="42" y="72"/>
                    </a:cubicBezTo>
                    <a:cubicBezTo>
                      <a:pt x="42" y="73"/>
                      <a:pt x="42" y="74"/>
                      <a:pt x="42" y="75"/>
                    </a:cubicBezTo>
                    <a:cubicBezTo>
                      <a:pt x="43" y="78"/>
                      <a:pt x="43" y="81"/>
                      <a:pt x="42" y="84"/>
                    </a:cubicBezTo>
                    <a:cubicBezTo>
                      <a:pt x="41" y="86"/>
                      <a:pt x="40" y="88"/>
                      <a:pt x="41" y="89"/>
                    </a:cubicBezTo>
                    <a:cubicBezTo>
                      <a:pt x="41" y="93"/>
                      <a:pt x="39" y="104"/>
                      <a:pt x="36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40" y="111"/>
                      <a:pt x="40" y="112"/>
                    </a:cubicBezTo>
                    <a:cubicBezTo>
                      <a:pt x="41" y="112"/>
                      <a:pt x="43" y="113"/>
                      <a:pt x="45" y="114"/>
                    </a:cubicBezTo>
                    <a:cubicBezTo>
                      <a:pt x="47" y="115"/>
                      <a:pt x="49" y="116"/>
                      <a:pt x="51" y="117"/>
                    </a:cubicBezTo>
                    <a:cubicBezTo>
                      <a:pt x="52" y="117"/>
                      <a:pt x="54" y="118"/>
                      <a:pt x="55" y="118"/>
                    </a:cubicBezTo>
                    <a:cubicBezTo>
                      <a:pt x="56" y="118"/>
                      <a:pt x="57" y="117"/>
                      <a:pt x="57" y="117"/>
                    </a:cubicBezTo>
                    <a:cubicBezTo>
                      <a:pt x="57" y="116"/>
                      <a:pt x="58" y="114"/>
                      <a:pt x="60" y="114"/>
                    </a:cubicBezTo>
                    <a:cubicBezTo>
                      <a:pt x="63" y="114"/>
                      <a:pt x="65" y="117"/>
                      <a:pt x="66" y="117"/>
                    </a:cubicBezTo>
                    <a:cubicBezTo>
                      <a:pt x="67" y="118"/>
                      <a:pt x="71" y="119"/>
                      <a:pt x="74" y="120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1"/>
                      <a:pt x="81" y="121"/>
                      <a:pt x="83" y="121"/>
                    </a:cubicBezTo>
                    <a:cubicBezTo>
                      <a:pt x="84" y="121"/>
                      <a:pt x="84" y="121"/>
                      <a:pt x="85" y="121"/>
                    </a:cubicBezTo>
                    <a:cubicBezTo>
                      <a:pt x="86" y="120"/>
                      <a:pt x="86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0" name="Freeform 1212"/>
              <p:cNvSpPr>
                <a:spLocks/>
              </p:cNvSpPr>
              <p:nvPr/>
            </p:nvSpPr>
            <p:spPr bwMode="auto">
              <a:xfrm>
                <a:off x="2444" y="3312"/>
                <a:ext cx="134" cy="95"/>
              </a:xfrm>
              <a:custGeom>
                <a:avLst/>
                <a:gdLst>
                  <a:gd name="T0" fmla="*/ 76 w 139"/>
                  <a:gd name="T1" fmla="*/ 5 h 99"/>
                  <a:gd name="T2" fmla="*/ 46 w 139"/>
                  <a:gd name="T3" fmla="*/ 4 h 99"/>
                  <a:gd name="T4" fmla="*/ 17 w 139"/>
                  <a:gd name="T5" fmla="*/ 1 h 99"/>
                  <a:gd name="T6" fmla="*/ 11 w 139"/>
                  <a:gd name="T7" fmla="*/ 2 h 99"/>
                  <a:gd name="T8" fmla="*/ 0 w 139"/>
                  <a:gd name="T9" fmla="*/ 7 h 99"/>
                  <a:gd name="T10" fmla="*/ 6 w 139"/>
                  <a:gd name="T11" fmla="*/ 20 h 99"/>
                  <a:gd name="T12" fmla="*/ 6 w 139"/>
                  <a:gd name="T13" fmla="*/ 19 h 99"/>
                  <a:gd name="T14" fmla="*/ 8 w 139"/>
                  <a:gd name="T15" fmla="*/ 19 h 99"/>
                  <a:gd name="T16" fmla="*/ 8 w 139"/>
                  <a:gd name="T17" fmla="*/ 18 h 99"/>
                  <a:gd name="T18" fmla="*/ 13 w 139"/>
                  <a:gd name="T19" fmla="*/ 22 h 99"/>
                  <a:gd name="T20" fmla="*/ 20 w 139"/>
                  <a:gd name="T21" fmla="*/ 23 h 99"/>
                  <a:gd name="T22" fmla="*/ 26 w 139"/>
                  <a:gd name="T23" fmla="*/ 21 h 99"/>
                  <a:gd name="T24" fmla="*/ 26 w 139"/>
                  <a:gd name="T25" fmla="*/ 21 h 99"/>
                  <a:gd name="T26" fmla="*/ 31 w 139"/>
                  <a:gd name="T27" fmla="*/ 25 h 99"/>
                  <a:gd name="T28" fmla="*/ 35 w 139"/>
                  <a:gd name="T29" fmla="*/ 27 h 99"/>
                  <a:gd name="T30" fmla="*/ 29 w 139"/>
                  <a:gd name="T31" fmla="*/ 34 h 99"/>
                  <a:gd name="T32" fmla="*/ 27 w 139"/>
                  <a:gd name="T33" fmla="*/ 38 h 99"/>
                  <a:gd name="T34" fmla="*/ 26 w 139"/>
                  <a:gd name="T35" fmla="*/ 51 h 99"/>
                  <a:gd name="T36" fmla="*/ 23 w 139"/>
                  <a:gd name="T37" fmla="*/ 56 h 99"/>
                  <a:gd name="T38" fmla="*/ 22 w 139"/>
                  <a:gd name="T39" fmla="*/ 57 h 99"/>
                  <a:gd name="T40" fmla="*/ 24 w 139"/>
                  <a:gd name="T41" fmla="*/ 67 h 99"/>
                  <a:gd name="T42" fmla="*/ 23 w 139"/>
                  <a:gd name="T43" fmla="*/ 70 h 99"/>
                  <a:gd name="T44" fmla="*/ 24 w 139"/>
                  <a:gd name="T45" fmla="*/ 79 h 99"/>
                  <a:gd name="T46" fmla="*/ 21 w 139"/>
                  <a:gd name="T47" fmla="*/ 84 h 99"/>
                  <a:gd name="T48" fmla="*/ 21 w 139"/>
                  <a:gd name="T49" fmla="*/ 84 h 99"/>
                  <a:gd name="T50" fmla="*/ 21 w 139"/>
                  <a:gd name="T51" fmla="*/ 85 h 99"/>
                  <a:gd name="T52" fmla="*/ 21 w 139"/>
                  <a:gd name="T53" fmla="*/ 85 h 99"/>
                  <a:gd name="T54" fmla="*/ 33 w 139"/>
                  <a:gd name="T55" fmla="*/ 92 h 99"/>
                  <a:gd name="T56" fmla="*/ 40 w 139"/>
                  <a:gd name="T57" fmla="*/ 98 h 99"/>
                  <a:gd name="T58" fmla="*/ 47 w 139"/>
                  <a:gd name="T59" fmla="*/ 94 h 99"/>
                  <a:gd name="T60" fmla="*/ 51 w 139"/>
                  <a:gd name="T61" fmla="*/ 94 h 99"/>
                  <a:gd name="T62" fmla="*/ 66 w 139"/>
                  <a:gd name="T63" fmla="*/ 90 h 99"/>
                  <a:gd name="T64" fmla="*/ 75 w 139"/>
                  <a:gd name="T65" fmla="*/ 90 h 99"/>
                  <a:gd name="T66" fmla="*/ 91 w 139"/>
                  <a:gd name="T67" fmla="*/ 80 h 99"/>
                  <a:gd name="T68" fmla="*/ 93 w 139"/>
                  <a:gd name="T69" fmla="*/ 74 h 99"/>
                  <a:gd name="T70" fmla="*/ 102 w 139"/>
                  <a:gd name="T71" fmla="*/ 65 h 99"/>
                  <a:gd name="T72" fmla="*/ 102 w 139"/>
                  <a:gd name="T73" fmla="*/ 48 h 99"/>
                  <a:gd name="T74" fmla="*/ 111 w 139"/>
                  <a:gd name="T75" fmla="*/ 38 h 99"/>
                  <a:gd name="T76" fmla="*/ 130 w 139"/>
                  <a:gd name="T77" fmla="*/ 27 h 99"/>
                  <a:gd name="T78" fmla="*/ 138 w 139"/>
                  <a:gd name="T79" fmla="*/ 18 h 99"/>
                  <a:gd name="T80" fmla="*/ 134 w 139"/>
                  <a:gd name="T81" fmla="*/ 19 h 99"/>
                  <a:gd name="T82" fmla="*/ 124 w 139"/>
                  <a:gd name="T83" fmla="*/ 17 h 99"/>
                  <a:gd name="T84" fmla="*/ 112 w 139"/>
                  <a:gd name="T85" fmla="*/ 13 h 99"/>
                  <a:gd name="T86" fmla="*/ 106 w 139"/>
                  <a:gd name="T87" fmla="*/ 16 h 99"/>
                  <a:gd name="T88" fmla="*/ 94 w 139"/>
                  <a:gd name="T89" fmla="*/ 11 h 99"/>
                  <a:gd name="T90" fmla="*/ 88 w 139"/>
                  <a:gd name="T91" fmla="*/ 9 h 99"/>
                  <a:gd name="T92" fmla="*/ 83 w 139"/>
                  <a:gd name="T9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" h="99">
                    <a:moveTo>
                      <a:pt x="83" y="6"/>
                    </a:moveTo>
                    <a:cubicBezTo>
                      <a:pt x="82" y="6"/>
                      <a:pt x="79" y="6"/>
                      <a:pt x="76" y="5"/>
                    </a:cubicBezTo>
                    <a:cubicBezTo>
                      <a:pt x="72" y="4"/>
                      <a:pt x="68" y="4"/>
                      <a:pt x="64" y="4"/>
                    </a:cubicBezTo>
                    <a:cubicBezTo>
                      <a:pt x="61" y="4"/>
                      <a:pt x="54" y="4"/>
                      <a:pt x="46" y="4"/>
                    </a:cubicBezTo>
                    <a:cubicBezTo>
                      <a:pt x="39" y="4"/>
                      <a:pt x="31" y="3"/>
                      <a:pt x="27" y="4"/>
                    </a:cubicBezTo>
                    <a:cubicBezTo>
                      <a:pt x="22" y="4"/>
                      <a:pt x="19" y="2"/>
                      <a:pt x="17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2" y="0"/>
                      <a:pt x="12" y="0"/>
                      <a:pt x="11" y="2"/>
                    </a:cubicBezTo>
                    <a:cubicBezTo>
                      <a:pt x="10" y="3"/>
                      <a:pt x="9" y="6"/>
                      <a:pt x="4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8"/>
                      <a:pt x="1" y="9"/>
                      <a:pt x="3" y="11"/>
                    </a:cubicBezTo>
                    <a:cubicBezTo>
                      <a:pt x="6" y="13"/>
                      <a:pt x="6" y="16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8"/>
                      <a:pt x="12" y="19"/>
                      <a:pt x="13" y="22"/>
                    </a:cubicBezTo>
                    <a:cubicBezTo>
                      <a:pt x="13" y="22"/>
                      <a:pt x="15" y="22"/>
                      <a:pt x="16" y="22"/>
                    </a:cubicBezTo>
                    <a:cubicBezTo>
                      <a:pt x="18" y="22"/>
                      <a:pt x="20" y="22"/>
                      <a:pt x="20" y="23"/>
                    </a:cubicBezTo>
                    <a:cubicBezTo>
                      <a:pt x="20" y="23"/>
                      <a:pt x="21" y="22"/>
                      <a:pt x="21" y="22"/>
                    </a:cubicBezTo>
                    <a:cubicBezTo>
                      <a:pt x="22" y="21"/>
                      <a:pt x="24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21"/>
                      <a:pt x="30" y="22"/>
                      <a:pt x="30" y="23"/>
                    </a:cubicBezTo>
                    <a:cubicBezTo>
                      <a:pt x="31" y="24"/>
                      <a:pt x="31" y="24"/>
                      <a:pt x="31" y="25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3" y="25"/>
                      <a:pt x="34" y="26"/>
                      <a:pt x="35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2"/>
                      <a:pt x="30" y="33"/>
                      <a:pt x="29" y="34"/>
                    </a:cubicBezTo>
                    <a:cubicBezTo>
                      <a:pt x="28" y="35"/>
                      <a:pt x="27" y="36"/>
                      <a:pt x="26" y="36"/>
                    </a:cubicBezTo>
                    <a:cubicBezTo>
                      <a:pt x="26" y="36"/>
                      <a:pt x="27" y="38"/>
                      <a:pt x="27" y="38"/>
                    </a:cubicBezTo>
                    <a:cubicBezTo>
                      <a:pt x="28" y="41"/>
                      <a:pt x="29" y="45"/>
                      <a:pt x="27" y="48"/>
                    </a:cubicBezTo>
                    <a:cubicBezTo>
                      <a:pt x="26" y="49"/>
                      <a:pt x="26" y="50"/>
                      <a:pt x="26" y="51"/>
                    </a:cubicBezTo>
                    <a:cubicBezTo>
                      <a:pt x="26" y="53"/>
                      <a:pt x="27" y="54"/>
                      <a:pt x="26" y="55"/>
                    </a:cubicBezTo>
                    <a:cubicBezTo>
                      <a:pt x="25" y="56"/>
                      <a:pt x="24" y="56"/>
                      <a:pt x="23" y="56"/>
                    </a:cubicBezTo>
                    <a:cubicBezTo>
                      <a:pt x="22" y="56"/>
                      <a:pt x="22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6" y="61"/>
                      <a:pt x="27" y="63"/>
                      <a:pt x="26" y="65"/>
                    </a:cubicBezTo>
                    <a:cubicBezTo>
                      <a:pt x="26" y="66"/>
                      <a:pt x="26" y="67"/>
                      <a:pt x="24" y="67"/>
                    </a:cubicBezTo>
                    <a:cubicBezTo>
                      <a:pt x="23" y="67"/>
                      <a:pt x="22" y="69"/>
                      <a:pt x="22" y="70"/>
                    </a:cubicBezTo>
                    <a:cubicBezTo>
                      <a:pt x="22" y="70"/>
                      <a:pt x="23" y="70"/>
                      <a:pt x="23" y="70"/>
                    </a:cubicBezTo>
                    <a:cubicBezTo>
                      <a:pt x="25" y="72"/>
                      <a:pt x="27" y="74"/>
                      <a:pt x="27" y="76"/>
                    </a:cubicBezTo>
                    <a:cubicBezTo>
                      <a:pt x="27" y="77"/>
                      <a:pt x="26" y="78"/>
                      <a:pt x="24" y="79"/>
                    </a:cubicBezTo>
                    <a:cubicBezTo>
                      <a:pt x="21" y="79"/>
                      <a:pt x="21" y="80"/>
                      <a:pt x="21" y="83"/>
                    </a:cubicBezTo>
                    <a:cubicBezTo>
                      <a:pt x="21" y="83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4" y="85"/>
                      <a:pt x="26" y="85"/>
                      <a:pt x="27" y="86"/>
                    </a:cubicBezTo>
                    <a:cubicBezTo>
                      <a:pt x="30" y="87"/>
                      <a:pt x="31" y="90"/>
                      <a:pt x="33" y="92"/>
                    </a:cubicBezTo>
                    <a:cubicBezTo>
                      <a:pt x="35" y="96"/>
                      <a:pt x="37" y="99"/>
                      <a:pt x="40" y="99"/>
                    </a:cubicBezTo>
                    <a:cubicBezTo>
                      <a:pt x="40" y="99"/>
                      <a:pt x="40" y="98"/>
                      <a:pt x="40" y="98"/>
                    </a:cubicBezTo>
                    <a:cubicBezTo>
                      <a:pt x="40" y="98"/>
                      <a:pt x="40" y="96"/>
                      <a:pt x="41" y="95"/>
                    </a:cubicBezTo>
                    <a:cubicBezTo>
                      <a:pt x="43" y="94"/>
                      <a:pt x="44" y="94"/>
                      <a:pt x="47" y="94"/>
                    </a:cubicBezTo>
                    <a:cubicBezTo>
                      <a:pt x="48" y="94"/>
                      <a:pt x="48" y="95"/>
                      <a:pt x="49" y="95"/>
                    </a:cubicBezTo>
                    <a:cubicBezTo>
                      <a:pt x="50" y="95"/>
                      <a:pt x="50" y="94"/>
                      <a:pt x="51" y="94"/>
                    </a:cubicBezTo>
                    <a:cubicBezTo>
                      <a:pt x="53" y="92"/>
                      <a:pt x="55" y="91"/>
                      <a:pt x="60" y="91"/>
                    </a:cubicBezTo>
                    <a:cubicBezTo>
                      <a:pt x="62" y="91"/>
                      <a:pt x="64" y="90"/>
                      <a:pt x="66" y="90"/>
                    </a:cubicBezTo>
                    <a:cubicBezTo>
                      <a:pt x="69" y="90"/>
                      <a:pt x="72" y="90"/>
                      <a:pt x="74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6" y="90"/>
                      <a:pt x="79" y="90"/>
                      <a:pt x="80" y="87"/>
                    </a:cubicBezTo>
                    <a:cubicBezTo>
                      <a:pt x="81" y="84"/>
                      <a:pt x="86" y="81"/>
                      <a:pt x="91" y="80"/>
                    </a:cubicBezTo>
                    <a:cubicBezTo>
                      <a:pt x="92" y="80"/>
                      <a:pt x="93" y="79"/>
                      <a:pt x="93" y="75"/>
                    </a:cubicBezTo>
                    <a:cubicBezTo>
                      <a:pt x="93" y="75"/>
                      <a:pt x="93" y="74"/>
                      <a:pt x="93" y="74"/>
                    </a:cubicBezTo>
                    <a:cubicBezTo>
                      <a:pt x="93" y="72"/>
                      <a:pt x="96" y="70"/>
                      <a:pt x="99" y="67"/>
                    </a:cubicBezTo>
                    <a:cubicBezTo>
                      <a:pt x="100" y="67"/>
                      <a:pt x="101" y="65"/>
                      <a:pt x="102" y="65"/>
                    </a:cubicBezTo>
                    <a:cubicBezTo>
                      <a:pt x="101" y="65"/>
                      <a:pt x="101" y="64"/>
                      <a:pt x="101" y="63"/>
                    </a:cubicBezTo>
                    <a:cubicBezTo>
                      <a:pt x="100" y="59"/>
                      <a:pt x="98" y="53"/>
                      <a:pt x="102" y="48"/>
                    </a:cubicBezTo>
                    <a:cubicBezTo>
                      <a:pt x="104" y="44"/>
                      <a:pt x="107" y="42"/>
                      <a:pt x="108" y="41"/>
                    </a:cubicBezTo>
                    <a:cubicBezTo>
                      <a:pt x="110" y="39"/>
                      <a:pt x="111" y="39"/>
                      <a:pt x="111" y="38"/>
                    </a:cubicBezTo>
                    <a:cubicBezTo>
                      <a:pt x="111" y="32"/>
                      <a:pt x="119" y="31"/>
                      <a:pt x="123" y="30"/>
                    </a:cubicBezTo>
                    <a:cubicBezTo>
                      <a:pt x="126" y="30"/>
                      <a:pt x="128" y="29"/>
                      <a:pt x="130" y="27"/>
                    </a:cubicBezTo>
                    <a:cubicBezTo>
                      <a:pt x="131" y="26"/>
                      <a:pt x="133" y="25"/>
                      <a:pt x="135" y="24"/>
                    </a:cubicBezTo>
                    <a:cubicBezTo>
                      <a:pt x="137" y="23"/>
                      <a:pt x="139" y="22"/>
                      <a:pt x="138" y="18"/>
                    </a:cubicBezTo>
                    <a:cubicBezTo>
                      <a:pt x="138" y="18"/>
                      <a:pt x="137" y="18"/>
                      <a:pt x="136" y="19"/>
                    </a:cubicBezTo>
                    <a:cubicBezTo>
                      <a:pt x="135" y="19"/>
                      <a:pt x="135" y="19"/>
                      <a:pt x="134" y="19"/>
                    </a:cubicBezTo>
                    <a:cubicBezTo>
                      <a:pt x="132" y="19"/>
                      <a:pt x="130" y="18"/>
                      <a:pt x="128" y="18"/>
                    </a:cubicBezTo>
                    <a:cubicBezTo>
                      <a:pt x="127" y="18"/>
                      <a:pt x="126" y="18"/>
                      <a:pt x="124" y="17"/>
                    </a:cubicBezTo>
                    <a:cubicBezTo>
                      <a:pt x="119" y="17"/>
                      <a:pt x="116" y="16"/>
                      <a:pt x="114" y="14"/>
                    </a:cubicBezTo>
                    <a:cubicBezTo>
                      <a:pt x="113" y="14"/>
                      <a:pt x="112" y="13"/>
                      <a:pt x="112" y="13"/>
                    </a:cubicBezTo>
                    <a:cubicBezTo>
                      <a:pt x="111" y="14"/>
                      <a:pt x="110" y="15"/>
                      <a:pt x="108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104" y="16"/>
                      <a:pt x="102" y="15"/>
                      <a:pt x="100" y="14"/>
                    </a:cubicBezTo>
                    <a:cubicBezTo>
                      <a:pt x="99" y="13"/>
                      <a:pt x="96" y="12"/>
                      <a:pt x="94" y="11"/>
                    </a:cubicBezTo>
                    <a:cubicBezTo>
                      <a:pt x="92" y="11"/>
                      <a:pt x="90" y="10"/>
                      <a:pt x="89" y="9"/>
                    </a:cubicBezTo>
                    <a:cubicBezTo>
                      <a:pt x="89" y="9"/>
                      <a:pt x="89" y="9"/>
                      <a:pt x="88" y="9"/>
                    </a:cubicBezTo>
                    <a:cubicBezTo>
                      <a:pt x="88" y="8"/>
                      <a:pt x="87" y="8"/>
                      <a:pt x="86" y="7"/>
                    </a:cubicBezTo>
                    <a:cubicBezTo>
                      <a:pt x="85" y="7"/>
                      <a:pt x="84" y="6"/>
                      <a:pt x="83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1" name="Freeform 1213"/>
              <p:cNvSpPr>
                <a:spLocks/>
              </p:cNvSpPr>
              <p:nvPr/>
            </p:nvSpPr>
            <p:spPr bwMode="auto">
              <a:xfrm>
                <a:off x="2685" y="3270"/>
                <a:ext cx="31" cy="15"/>
              </a:xfrm>
              <a:custGeom>
                <a:avLst/>
                <a:gdLst>
                  <a:gd name="T0" fmla="*/ 33 w 33"/>
                  <a:gd name="T1" fmla="*/ 1 h 16"/>
                  <a:gd name="T2" fmla="*/ 33 w 33"/>
                  <a:gd name="T3" fmla="*/ 0 h 16"/>
                  <a:gd name="T4" fmla="*/ 33 w 33"/>
                  <a:gd name="T5" fmla="*/ 0 h 16"/>
                  <a:gd name="T6" fmla="*/ 32 w 33"/>
                  <a:gd name="T7" fmla="*/ 0 h 16"/>
                  <a:gd name="T8" fmla="*/ 31 w 33"/>
                  <a:gd name="T9" fmla="*/ 1 h 16"/>
                  <a:gd name="T10" fmla="*/ 31 w 33"/>
                  <a:gd name="T11" fmla="*/ 1 h 16"/>
                  <a:gd name="T12" fmla="*/ 30 w 33"/>
                  <a:gd name="T13" fmla="*/ 1 h 16"/>
                  <a:gd name="T14" fmla="*/ 29 w 33"/>
                  <a:gd name="T15" fmla="*/ 2 h 16"/>
                  <a:gd name="T16" fmla="*/ 28 w 33"/>
                  <a:gd name="T17" fmla="*/ 2 h 16"/>
                  <a:gd name="T18" fmla="*/ 25 w 33"/>
                  <a:gd name="T19" fmla="*/ 2 h 16"/>
                  <a:gd name="T20" fmla="*/ 20 w 33"/>
                  <a:gd name="T21" fmla="*/ 4 h 16"/>
                  <a:gd name="T22" fmla="*/ 16 w 33"/>
                  <a:gd name="T23" fmla="*/ 6 h 16"/>
                  <a:gd name="T24" fmla="*/ 11 w 33"/>
                  <a:gd name="T25" fmla="*/ 5 h 16"/>
                  <a:gd name="T26" fmla="*/ 3 w 33"/>
                  <a:gd name="T27" fmla="*/ 3 h 16"/>
                  <a:gd name="T28" fmla="*/ 0 w 33"/>
                  <a:gd name="T29" fmla="*/ 3 h 16"/>
                  <a:gd name="T30" fmla="*/ 0 w 33"/>
                  <a:gd name="T31" fmla="*/ 4 h 16"/>
                  <a:gd name="T32" fmla="*/ 0 w 33"/>
                  <a:gd name="T33" fmla="*/ 5 h 16"/>
                  <a:gd name="T34" fmla="*/ 0 w 33"/>
                  <a:gd name="T35" fmla="*/ 8 h 16"/>
                  <a:gd name="T36" fmla="*/ 0 w 33"/>
                  <a:gd name="T37" fmla="*/ 8 h 16"/>
                  <a:gd name="T38" fmla="*/ 0 w 33"/>
                  <a:gd name="T39" fmla="*/ 11 h 16"/>
                  <a:gd name="T40" fmla="*/ 0 w 33"/>
                  <a:gd name="T41" fmla="*/ 12 h 16"/>
                  <a:gd name="T42" fmla="*/ 0 w 33"/>
                  <a:gd name="T43" fmla="*/ 13 h 16"/>
                  <a:gd name="T44" fmla="*/ 3 w 33"/>
                  <a:gd name="T45" fmla="*/ 13 h 16"/>
                  <a:gd name="T46" fmla="*/ 6 w 33"/>
                  <a:gd name="T47" fmla="*/ 13 h 16"/>
                  <a:gd name="T48" fmla="*/ 9 w 33"/>
                  <a:gd name="T49" fmla="*/ 16 h 16"/>
                  <a:gd name="T50" fmla="*/ 9 w 33"/>
                  <a:gd name="T51" fmla="*/ 16 h 16"/>
                  <a:gd name="T52" fmla="*/ 9 w 33"/>
                  <a:gd name="T53" fmla="*/ 16 h 16"/>
                  <a:gd name="T54" fmla="*/ 10 w 33"/>
                  <a:gd name="T55" fmla="*/ 16 h 16"/>
                  <a:gd name="T56" fmla="*/ 11 w 33"/>
                  <a:gd name="T57" fmla="*/ 16 h 16"/>
                  <a:gd name="T58" fmla="*/ 11 w 33"/>
                  <a:gd name="T59" fmla="*/ 16 h 16"/>
                  <a:gd name="T60" fmla="*/ 12 w 33"/>
                  <a:gd name="T61" fmla="*/ 16 h 16"/>
                  <a:gd name="T62" fmla="*/ 12 w 33"/>
                  <a:gd name="T63" fmla="*/ 16 h 16"/>
                  <a:gd name="T64" fmla="*/ 13 w 33"/>
                  <a:gd name="T65" fmla="*/ 15 h 16"/>
                  <a:gd name="T66" fmla="*/ 13 w 33"/>
                  <a:gd name="T67" fmla="*/ 15 h 16"/>
                  <a:gd name="T68" fmla="*/ 13 w 33"/>
                  <a:gd name="T69" fmla="*/ 15 h 16"/>
                  <a:gd name="T70" fmla="*/ 14 w 33"/>
                  <a:gd name="T71" fmla="*/ 15 h 16"/>
                  <a:gd name="T72" fmla="*/ 14 w 33"/>
                  <a:gd name="T73" fmla="*/ 15 h 16"/>
                  <a:gd name="T74" fmla="*/ 14 w 33"/>
                  <a:gd name="T75" fmla="*/ 15 h 16"/>
                  <a:gd name="T76" fmla="*/ 14 w 33"/>
                  <a:gd name="T77" fmla="*/ 15 h 16"/>
                  <a:gd name="T78" fmla="*/ 14 w 33"/>
                  <a:gd name="T79" fmla="*/ 15 h 16"/>
                  <a:gd name="T80" fmla="*/ 19 w 33"/>
                  <a:gd name="T81" fmla="*/ 15 h 16"/>
                  <a:gd name="T82" fmla="*/ 21 w 33"/>
                  <a:gd name="T83" fmla="*/ 16 h 16"/>
                  <a:gd name="T84" fmla="*/ 25 w 33"/>
                  <a:gd name="T85" fmla="*/ 10 h 16"/>
                  <a:gd name="T86" fmla="*/ 26 w 33"/>
                  <a:gd name="T87" fmla="*/ 9 h 16"/>
                  <a:gd name="T88" fmla="*/ 29 w 33"/>
                  <a:gd name="T89" fmla="*/ 5 h 16"/>
                  <a:gd name="T90" fmla="*/ 29 w 33"/>
                  <a:gd name="T91" fmla="*/ 4 h 16"/>
                  <a:gd name="T92" fmla="*/ 30 w 33"/>
                  <a:gd name="T93" fmla="*/ 4 h 16"/>
                  <a:gd name="T94" fmla="*/ 31 w 33"/>
                  <a:gd name="T95" fmla="*/ 3 h 16"/>
                  <a:gd name="T96" fmla="*/ 32 w 33"/>
                  <a:gd name="T97" fmla="*/ 3 h 16"/>
                  <a:gd name="T98" fmla="*/ 32 w 33"/>
                  <a:gd name="T99" fmla="*/ 2 h 16"/>
                  <a:gd name="T100" fmla="*/ 33 w 33"/>
                  <a:gd name="T101" fmla="*/ 1 h 16"/>
                  <a:gd name="T102" fmla="*/ 33 w 33"/>
                  <a:gd name="T10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6">
                    <a:moveTo>
                      <a:pt x="33" y="1"/>
                    </a:moveTo>
                    <a:cubicBezTo>
                      <a:pt x="33" y="1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3" y="2"/>
                      <a:pt x="21" y="3"/>
                      <a:pt x="20" y="4"/>
                    </a:cubicBezTo>
                    <a:cubicBezTo>
                      <a:pt x="18" y="5"/>
                      <a:pt x="17" y="6"/>
                      <a:pt x="16" y="6"/>
                    </a:cubicBezTo>
                    <a:cubicBezTo>
                      <a:pt x="15" y="6"/>
                      <a:pt x="13" y="5"/>
                      <a:pt x="11" y="5"/>
                    </a:cubicBezTo>
                    <a:cubicBezTo>
                      <a:pt x="8" y="4"/>
                      <a:pt x="5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4"/>
                      <a:pt x="23" y="11"/>
                      <a:pt x="25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8"/>
                      <a:pt x="26" y="5"/>
                      <a:pt x="29" y="5"/>
                    </a:cubicBezTo>
                    <a:cubicBezTo>
                      <a:pt x="29" y="5"/>
                      <a:pt x="29" y="5"/>
                      <a:pt x="29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2" name="Freeform 1214"/>
              <p:cNvSpPr>
                <a:spLocks/>
              </p:cNvSpPr>
              <p:nvPr/>
            </p:nvSpPr>
            <p:spPr bwMode="auto">
              <a:xfrm>
                <a:off x="2760" y="3338"/>
                <a:ext cx="64" cy="62"/>
              </a:xfrm>
              <a:custGeom>
                <a:avLst/>
                <a:gdLst>
                  <a:gd name="T0" fmla="*/ 66 w 67"/>
                  <a:gd name="T1" fmla="*/ 0 h 65"/>
                  <a:gd name="T2" fmla="*/ 65 w 67"/>
                  <a:gd name="T3" fmla="*/ 1 h 65"/>
                  <a:gd name="T4" fmla="*/ 59 w 67"/>
                  <a:gd name="T5" fmla="*/ 5 h 65"/>
                  <a:gd name="T6" fmla="*/ 48 w 67"/>
                  <a:gd name="T7" fmla="*/ 4 h 65"/>
                  <a:gd name="T8" fmla="*/ 41 w 67"/>
                  <a:gd name="T9" fmla="*/ 3 h 65"/>
                  <a:gd name="T10" fmla="*/ 38 w 67"/>
                  <a:gd name="T11" fmla="*/ 3 h 65"/>
                  <a:gd name="T12" fmla="*/ 35 w 67"/>
                  <a:gd name="T13" fmla="*/ 3 h 65"/>
                  <a:gd name="T14" fmla="*/ 33 w 67"/>
                  <a:gd name="T15" fmla="*/ 3 h 65"/>
                  <a:gd name="T16" fmla="*/ 32 w 67"/>
                  <a:gd name="T17" fmla="*/ 3 h 65"/>
                  <a:gd name="T18" fmla="*/ 31 w 67"/>
                  <a:gd name="T19" fmla="*/ 4 h 65"/>
                  <a:gd name="T20" fmla="*/ 30 w 67"/>
                  <a:gd name="T21" fmla="*/ 5 h 65"/>
                  <a:gd name="T22" fmla="*/ 28 w 67"/>
                  <a:gd name="T23" fmla="*/ 6 h 65"/>
                  <a:gd name="T24" fmla="*/ 27 w 67"/>
                  <a:gd name="T25" fmla="*/ 7 h 65"/>
                  <a:gd name="T26" fmla="*/ 25 w 67"/>
                  <a:gd name="T27" fmla="*/ 8 h 65"/>
                  <a:gd name="T28" fmla="*/ 23 w 67"/>
                  <a:gd name="T29" fmla="*/ 8 h 65"/>
                  <a:gd name="T30" fmla="*/ 21 w 67"/>
                  <a:gd name="T31" fmla="*/ 9 h 65"/>
                  <a:gd name="T32" fmla="*/ 20 w 67"/>
                  <a:gd name="T33" fmla="*/ 9 h 65"/>
                  <a:gd name="T34" fmla="*/ 15 w 67"/>
                  <a:gd name="T35" fmla="*/ 12 h 65"/>
                  <a:gd name="T36" fmla="*/ 14 w 67"/>
                  <a:gd name="T37" fmla="*/ 12 h 65"/>
                  <a:gd name="T38" fmla="*/ 11 w 67"/>
                  <a:gd name="T39" fmla="*/ 12 h 65"/>
                  <a:gd name="T40" fmla="*/ 9 w 67"/>
                  <a:gd name="T41" fmla="*/ 12 h 65"/>
                  <a:gd name="T42" fmla="*/ 8 w 67"/>
                  <a:gd name="T43" fmla="*/ 14 h 65"/>
                  <a:gd name="T44" fmla="*/ 7 w 67"/>
                  <a:gd name="T45" fmla="*/ 16 h 65"/>
                  <a:gd name="T46" fmla="*/ 5 w 67"/>
                  <a:gd name="T47" fmla="*/ 19 h 65"/>
                  <a:gd name="T48" fmla="*/ 2 w 67"/>
                  <a:gd name="T49" fmla="*/ 23 h 65"/>
                  <a:gd name="T50" fmla="*/ 1 w 67"/>
                  <a:gd name="T51" fmla="*/ 24 h 65"/>
                  <a:gd name="T52" fmla="*/ 1 w 67"/>
                  <a:gd name="T53" fmla="*/ 25 h 65"/>
                  <a:gd name="T54" fmla="*/ 0 w 67"/>
                  <a:gd name="T55" fmla="*/ 26 h 65"/>
                  <a:gd name="T56" fmla="*/ 6 w 67"/>
                  <a:gd name="T57" fmla="*/ 38 h 65"/>
                  <a:gd name="T58" fmla="*/ 11 w 67"/>
                  <a:gd name="T59" fmla="*/ 39 h 65"/>
                  <a:gd name="T60" fmla="*/ 25 w 67"/>
                  <a:gd name="T61" fmla="*/ 44 h 65"/>
                  <a:gd name="T62" fmla="*/ 19 w 67"/>
                  <a:gd name="T63" fmla="*/ 46 h 65"/>
                  <a:gd name="T64" fmla="*/ 11 w 67"/>
                  <a:gd name="T65" fmla="*/ 47 h 65"/>
                  <a:gd name="T66" fmla="*/ 15 w 67"/>
                  <a:gd name="T67" fmla="*/ 55 h 65"/>
                  <a:gd name="T68" fmla="*/ 19 w 67"/>
                  <a:gd name="T69" fmla="*/ 60 h 65"/>
                  <a:gd name="T70" fmla="*/ 28 w 67"/>
                  <a:gd name="T71" fmla="*/ 65 h 65"/>
                  <a:gd name="T72" fmla="*/ 26 w 67"/>
                  <a:gd name="T73" fmla="*/ 55 h 65"/>
                  <a:gd name="T74" fmla="*/ 30 w 67"/>
                  <a:gd name="T75" fmla="*/ 54 h 65"/>
                  <a:gd name="T76" fmla="*/ 34 w 67"/>
                  <a:gd name="T77" fmla="*/ 54 h 65"/>
                  <a:gd name="T78" fmla="*/ 30 w 67"/>
                  <a:gd name="T79" fmla="*/ 53 h 65"/>
                  <a:gd name="T80" fmla="*/ 27 w 67"/>
                  <a:gd name="T81" fmla="*/ 48 h 65"/>
                  <a:gd name="T82" fmla="*/ 39 w 67"/>
                  <a:gd name="T83" fmla="*/ 47 h 65"/>
                  <a:gd name="T84" fmla="*/ 41 w 67"/>
                  <a:gd name="T85" fmla="*/ 43 h 65"/>
                  <a:gd name="T86" fmla="*/ 34 w 67"/>
                  <a:gd name="T87" fmla="*/ 41 h 65"/>
                  <a:gd name="T88" fmla="*/ 28 w 67"/>
                  <a:gd name="T89" fmla="*/ 40 h 65"/>
                  <a:gd name="T90" fmla="*/ 29 w 67"/>
                  <a:gd name="T91" fmla="*/ 34 h 65"/>
                  <a:gd name="T92" fmla="*/ 26 w 67"/>
                  <a:gd name="T93" fmla="*/ 26 h 65"/>
                  <a:gd name="T94" fmla="*/ 21 w 67"/>
                  <a:gd name="T95" fmla="*/ 16 h 65"/>
                  <a:gd name="T96" fmla="*/ 31 w 67"/>
                  <a:gd name="T97" fmla="*/ 16 h 65"/>
                  <a:gd name="T98" fmla="*/ 37 w 67"/>
                  <a:gd name="T99" fmla="*/ 16 h 65"/>
                  <a:gd name="T100" fmla="*/ 43 w 67"/>
                  <a:gd name="T101" fmla="*/ 7 h 65"/>
                  <a:gd name="T102" fmla="*/ 48 w 67"/>
                  <a:gd name="T103" fmla="*/ 10 h 65"/>
                  <a:gd name="T104" fmla="*/ 56 w 67"/>
                  <a:gd name="T105" fmla="*/ 6 h 65"/>
                  <a:gd name="T106" fmla="*/ 63 w 67"/>
                  <a:gd name="T107" fmla="*/ 9 h 65"/>
                  <a:gd name="T108" fmla="*/ 64 w 67"/>
                  <a:gd name="T109" fmla="*/ 8 h 65"/>
                  <a:gd name="T110" fmla="*/ 66 w 67"/>
                  <a:gd name="T111" fmla="*/ 4 h 65"/>
                  <a:gd name="T112" fmla="*/ 67 w 67"/>
                  <a:gd name="T113" fmla="*/ 1 h 65"/>
                  <a:gd name="T114" fmla="*/ 67 w 67"/>
                  <a:gd name="T1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65">
                    <a:moveTo>
                      <a:pt x="67" y="0"/>
                    </a:moveTo>
                    <a:cubicBezTo>
                      <a:pt x="67" y="0"/>
                      <a:pt x="66" y="0"/>
                      <a:pt x="66" y="0"/>
                    </a:cubicBezTo>
                    <a:cubicBezTo>
                      <a:pt x="66" y="0"/>
                      <a:pt x="66" y="1"/>
                      <a:pt x="66" y="1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2"/>
                      <a:pt x="65" y="2"/>
                      <a:pt x="65" y="3"/>
                    </a:cubicBezTo>
                    <a:cubicBezTo>
                      <a:pt x="63" y="5"/>
                      <a:pt x="60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7" y="5"/>
                      <a:pt x="51" y="5"/>
                      <a:pt x="48" y="4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5" y="3"/>
                      <a:pt x="41" y="3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5" y="7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9"/>
                      <a:pt x="21" y="9"/>
                    </a:cubicBezTo>
                    <a:cubicBezTo>
                      <a:pt x="21" y="9"/>
                      <a:pt x="21" y="8"/>
                      <a:pt x="21" y="8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10"/>
                      <a:pt x="18" y="11"/>
                      <a:pt x="16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1"/>
                      <a:pt x="4" y="23"/>
                      <a:pt x="2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7" y="33"/>
                      <a:pt x="6" y="38"/>
                    </a:cubicBezTo>
                    <a:cubicBezTo>
                      <a:pt x="6" y="38"/>
                      <a:pt x="6" y="39"/>
                      <a:pt x="7" y="39"/>
                    </a:cubicBezTo>
                    <a:cubicBezTo>
                      <a:pt x="8" y="40"/>
                      <a:pt x="10" y="40"/>
                      <a:pt x="11" y="39"/>
                    </a:cubicBezTo>
                    <a:cubicBezTo>
                      <a:pt x="12" y="38"/>
                      <a:pt x="13" y="37"/>
                      <a:pt x="15" y="37"/>
                    </a:cubicBezTo>
                    <a:cubicBezTo>
                      <a:pt x="19" y="37"/>
                      <a:pt x="25" y="41"/>
                      <a:pt x="25" y="44"/>
                    </a:cubicBezTo>
                    <a:cubicBezTo>
                      <a:pt x="25" y="45"/>
                      <a:pt x="24" y="46"/>
                      <a:pt x="22" y="46"/>
                    </a:cubicBezTo>
                    <a:cubicBezTo>
                      <a:pt x="21" y="46"/>
                      <a:pt x="20" y="46"/>
                      <a:pt x="19" y="46"/>
                    </a:cubicBezTo>
                    <a:cubicBezTo>
                      <a:pt x="16" y="46"/>
                      <a:pt x="13" y="45"/>
                      <a:pt x="12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8"/>
                      <a:pt x="13" y="49"/>
                    </a:cubicBezTo>
                    <a:cubicBezTo>
                      <a:pt x="14" y="50"/>
                      <a:pt x="16" y="52"/>
                      <a:pt x="15" y="55"/>
                    </a:cubicBezTo>
                    <a:cubicBezTo>
                      <a:pt x="15" y="56"/>
                      <a:pt x="15" y="57"/>
                      <a:pt x="16" y="58"/>
                    </a:cubicBezTo>
                    <a:cubicBezTo>
                      <a:pt x="17" y="59"/>
                      <a:pt x="18" y="60"/>
                      <a:pt x="19" y="60"/>
                    </a:cubicBezTo>
                    <a:cubicBezTo>
                      <a:pt x="21" y="60"/>
                      <a:pt x="24" y="62"/>
                      <a:pt x="26" y="63"/>
                    </a:cubicBezTo>
                    <a:cubicBezTo>
                      <a:pt x="26" y="64"/>
                      <a:pt x="27" y="64"/>
                      <a:pt x="28" y="65"/>
                    </a:cubicBezTo>
                    <a:cubicBezTo>
                      <a:pt x="27" y="64"/>
                      <a:pt x="27" y="62"/>
                      <a:pt x="26" y="61"/>
                    </a:cubicBezTo>
                    <a:cubicBezTo>
                      <a:pt x="25" y="58"/>
                      <a:pt x="25" y="56"/>
                      <a:pt x="26" y="55"/>
                    </a:cubicBezTo>
                    <a:cubicBezTo>
                      <a:pt x="26" y="54"/>
                      <a:pt x="27" y="53"/>
                      <a:pt x="28" y="53"/>
                    </a:cubicBezTo>
                    <a:cubicBezTo>
                      <a:pt x="29" y="53"/>
                      <a:pt x="29" y="54"/>
                      <a:pt x="30" y="54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3" y="54"/>
                      <a:pt x="33" y="54"/>
                      <a:pt x="34" y="54"/>
                    </a:cubicBezTo>
                    <a:cubicBezTo>
                      <a:pt x="34" y="54"/>
                      <a:pt x="32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8" y="53"/>
                      <a:pt x="27" y="52"/>
                      <a:pt x="27" y="51"/>
                    </a:cubicBezTo>
                    <a:cubicBezTo>
                      <a:pt x="26" y="51"/>
                      <a:pt x="26" y="49"/>
                      <a:pt x="27" y="48"/>
                    </a:cubicBezTo>
                    <a:cubicBezTo>
                      <a:pt x="28" y="46"/>
                      <a:pt x="32" y="45"/>
                      <a:pt x="35" y="47"/>
                    </a:cubicBezTo>
                    <a:cubicBezTo>
                      <a:pt x="37" y="48"/>
                      <a:pt x="38" y="48"/>
                      <a:pt x="39" y="47"/>
                    </a:cubicBezTo>
                    <a:cubicBezTo>
                      <a:pt x="40" y="46"/>
                      <a:pt x="41" y="46"/>
                      <a:pt x="41" y="46"/>
                    </a:cubicBezTo>
                    <a:cubicBezTo>
                      <a:pt x="41" y="45"/>
                      <a:pt x="42" y="44"/>
                      <a:pt x="41" y="43"/>
                    </a:cubicBezTo>
                    <a:cubicBezTo>
                      <a:pt x="41" y="42"/>
                      <a:pt x="40" y="41"/>
                      <a:pt x="38" y="41"/>
                    </a:cubicBezTo>
                    <a:cubicBezTo>
                      <a:pt x="36" y="40"/>
                      <a:pt x="35" y="40"/>
                      <a:pt x="34" y="41"/>
                    </a:cubicBezTo>
                    <a:cubicBezTo>
                      <a:pt x="34" y="42"/>
                      <a:pt x="33" y="42"/>
                      <a:pt x="31" y="42"/>
                    </a:cubicBezTo>
                    <a:cubicBezTo>
                      <a:pt x="30" y="42"/>
                      <a:pt x="29" y="41"/>
                      <a:pt x="28" y="40"/>
                    </a:cubicBezTo>
                    <a:cubicBezTo>
                      <a:pt x="27" y="39"/>
                      <a:pt x="26" y="38"/>
                      <a:pt x="26" y="36"/>
                    </a:cubicBezTo>
                    <a:cubicBezTo>
                      <a:pt x="26" y="35"/>
                      <a:pt x="28" y="34"/>
                      <a:pt x="29" y="34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1" y="31"/>
                      <a:pt x="28" y="28"/>
                      <a:pt x="26" y="26"/>
                    </a:cubicBezTo>
                    <a:cubicBezTo>
                      <a:pt x="24" y="24"/>
                      <a:pt x="23" y="23"/>
                      <a:pt x="22" y="21"/>
                    </a:cubicBezTo>
                    <a:cubicBezTo>
                      <a:pt x="20" y="19"/>
                      <a:pt x="21" y="17"/>
                      <a:pt x="21" y="16"/>
                    </a:cubicBezTo>
                    <a:cubicBezTo>
                      <a:pt x="22" y="15"/>
                      <a:pt x="24" y="14"/>
                      <a:pt x="27" y="14"/>
                    </a:cubicBezTo>
                    <a:cubicBezTo>
                      <a:pt x="29" y="14"/>
                      <a:pt x="30" y="15"/>
                      <a:pt x="31" y="16"/>
                    </a:cubicBezTo>
                    <a:cubicBezTo>
                      <a:pt x="32" y="17"/>
                      <a:pt x="35" y="18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4"/>
                      <a:pt x="35" y="10"/>
                      <a:pt x="40" y="8"/>
                    </a:cubicBezTo>
                    <a:cubicBezTo>
                      <a:pt x="41" y="8"/>
                      <a:pt x="42" y="7"/>
                      <a:pt x="43" y="7"/>
                    </a:cubicBezTo>
                    <a:cubicBezTo>
                      <a:pt x="46" y="7"/>
                      <a:pt x="47" y="9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9"/>
                    </a:cubicBezTo>
                    <a:cubicBezTo>
                      <a:pt x="50" y="8"/>
                      <a:pt x="52" y="6"/>
                      <a:pt x="56" y="6"/>
                    </a:cubicBezTo>
                    <a:cubicBezTo>
                      <a:pt x="59" y="6"/>
                      <a:pt x="61" y="7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5" y="5"/>
                      <a:pt x="66" y="4"/>
                    </a:cubicBezTo>
                    <a:cubicBezTo>
                      <a:pt x="67" y="3"/>
                      <a:pt x="67" y="3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3" name="Freeform 1215"/>
              <p:cNvSpPr>
                <a:spLocks/>
              </p:cNvSpPr>
              <p:nvPr/>
            </p:nvSpPr>
            <p:spPr bwMode="auto">
              <a:xfrm>
                <a:off x="2433" y="3161"/>
                <a:ext cx="43" cy="40"/>
              </a:xfrm>
              <a:custGeom>
                <a:avLst/>
                <a:gdLst>
                  <a:gd name="T0" fmla="*/ 20 w 45"/>
                  <a:gd name="T1" fmla="*/ 1 h 42"/>
                  <a:gd name="T2" fmla="*/ 15 w 45"/>
                  <a:gd name="T3" fmla="*/ 3 h 42"/>
                  <a:gd name="T4" fmla="*/ 7 w 45"/>
                  <a:gd name="T5" fmla="*/ 3 h 42"/>
                  <a:gd name="T6" fmla="*/ 3 w 45"/>
                  <a:gd name="T7" fmla="*/ 3 h 42"/>
                  <a:gd name="T8" fmla="*/ 4 w 45"/>
                  <a:gd name="T9" fmla="*/ 3 h 42"/>
                  <a:gd name="T10" fmla="*/ 5 w 45"/>
                  <a:gd name="T11" fmla="*/ 11 h 42"/>
                  <a:gd name="T12" fmla="*/ 4 w 45"/>
                  <a:gd name="T13" fmla="*/ 12 h 42"/>
                  <a:gd name="T14" fmla="*/ 6 w 45"/>
                  <a:gd name="T15" fmla="*/ 14 h 42"/>
                  <a:gd name="T16" fmla="*/ 10 w 45"/>
                  <a:gd name="T17" fmla="*/ 16 h 42"/>
                  <a:gd name="T18" fmla="*/ 12 w 45"/>
                  <a:gd name="T19" fmla="*/ 20 h 42"/>
                  <a:gd name="T20" fmla="*/ 10 w 45"/>
                  <a:gd name="T21" fmla="*/ 24 h 42"/>
                  <a:gd name="T22" fmla="*/ 8 w 45"/>
                  <a:gd name="T23" fmla="*/ 27 h 42"/>
                  <a:gd name="T24" fmla="*/ 2 w 45"/>
                  <a:gd name="T25" fmla="*/ 34 h 42"/>
                  <a:gd name="T26" fmla="*/ 0 w 45"/>
                  <a:gd name="T27" fmla="*/ 35 h 42"/>
                  <a:gd name="T28" fmla="*/ 1 w 45"/>
                  <a:gd name="T29" fmla="*/ 37 h 42"/>
                  <a:gd name="T30" fmla="*/ 9 w 45"/>
                  <a:gd name="T31" fmla="*/ 42 h 42"/>
                  <a:gd name="T32" fmla="*/ 27 w 45"/>
                  <a:gd name="T33" fmla="*/ 34 h 42"/>
                  <a:gd name="T34" fmla="*/ 34 w 45"/>
                  <a:gd name="T35" fmla="*/ 31 h 42"/>
                  <a:gd name="T36" fmla="*/ 37 w 45"/>
                  <a:gd name="T37" fmla="*/ 31 h 42"/>
                  <a:gd name="T38" fmla="*/ 39 w 45"/>
                  <a:gd name="T39" fmla="*/ 32 h 42"/>
                  <a:gd name="T40" fmla="*/ 39 w 45"/>
                  <a:gd name="T41" fmla="*/ 32 h 42"/>
                  <a:gd name="T42" fmla="*/ 42 w 45"/>
                  <a:gd name="T43" fmla="*/ 31 h 42"/>
                  <a:gd name="T44" fmla="*/ 41 w 45"/>
                  <a:gd name="T45" fmla="*/ 7 h 42"/>
                  <a:gd name="T46" fmla="*/ 40 w 45"/>
                  <a:gd name="T47" fmla="*/ 6 h 42"/>
                  <a:gd name="T48" fmla="*/ 39 w 45"/>
                  <a:gd name="T49" fmla="*/ 5 h 42"/>
                  <a:gd name="T50" fmla="*/ 39 w 45"/>
                  <a:gd name="T51" fmla="*/ 4 h 42"/>
                  <a:gd name="T52" fmla="*/ 37 w 45"/>
                  <a:gd name="T53" fmla="*/ 3 h 42"/>
                  <a:gd name="T54" fmla="*/ 35 w 45"/>
                  <a:gd name="T55" fmla="*/ 1 h 42"/>
                  <a:gd name="T56" fmla="*/ 34 w 45"/>
                  <a:gd name="T57" fmla="*/ 4 h 42"/>
                  <a:gd name="T58" fmla="*/ 31 w 45"/>
                  <a:gd name="T59" fmla="*/ 7 h 42"/>
                  <a:gd name="T60" fmla="*/ 27 w 45"/>
                  <a:gd name="T61" fmla="*/ 5 h 42"/>
                  <a:gd name="T62" fmla="*/ 25 w 45"/>
                  <a:gd name="T63" fmla="*/ 4 h 42"/>
                  <a:gd name="T64" fmla="*/ 22 w 45"/>
                  <a:gd name="T65" fmla="*/ 2 h 42"/>
                  <a:gd name="T66" fmla="*/ 22 w 45"/>
                  <a:gd name="T67" fmla="*/ 0 h 42"/>
                  <a:gd name="T68" fmla="*/ 22 w 45"/>
                  <a:gd name="T69" fmla="*/ 0 h 42"/>
                  <a:gd name="T70" fmla="*/ 20 w 45"/>
                  <a:gd name="T7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" h="42">
                    <a:moveTo>
                      <a:pt x="20" y="1"/>
                    </a:moveTo>
                    <a:cubicBezTo>
                      <a:pt x="18" y="1"/>
                      <a:pt x="17" y="2"/>
                      <a:pt x="15" y="3"/>
                    </a:cubicBezTo>
                    <a:cubicBezTo>
                      <a:pt x="13" y="4"/>
                      <a:pt x="10" y="4"/>
                      <a:pt x="7" y="3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5"/>
                      <a:pt x="8" y="7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6" y="14"/>
                    </a:cubicBezTo>
                    <a:cubicBezTo>
                      <a:pt x="7" y="14"/>
                      <a:pt x="8" y="15"/>
                      <a:pt x="10" y="16"/>
                    </a:cubicBezTo>
                    <a:cubicBezTo>
                      <a:pt x="11" y="17"/>
                      <a:pt x="12" y="19"/>
                      <a:pt x="12" y="20"/>
                    </a:cubicBezTo>
                    <a:cubicBezTo>
                      <a:pt x="12" y="22"/>
                      <a:pt x="11" y="23"/>
                      <a:pt x="10" y="24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8" y="31"/>
                      <a:pt x="4" y="33"/>
                      <a:pt x="2" y="34"/>
                    </a:cubicBezTo>
                    <a:cubicBezTo>
                      <a:pt x="1" y="34"/>
                      <a:pt x="0" y="35"/>
                      <a:pt x="0" y="35"/>
                    </a:cubicBezTo>
                    <a:cubicBezTo>
                      <a:pt x="0" y="35"/>
                      <a:pt x="0" y="36"/>
                      <a:pt x="1" y="37"/>
                    </a:cubicBezTo>
                    <a:cubicBezTo>
                      <a:pt x="2" y="39"/>
                      <a:pt x="6" y="42"/>
                      <a:pt x="9" y="42"/>
                    </a:cubicBezTo>
                    <a:cubicBezTo>
                      <a:pt x="13" y="42"/>
                      <a:pt x="22" y="39"/>
                      <a:pt x="27" y="34"/>
                    </a:cubicBezTo>
                    <a:cubicBezTo>
                      <a:pt x="30" y="32"/>
                      <a:pt x="32" y="31"/>
                      <a:pt x="34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8" y="31"/>
                      <a:pt x="38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1" y="31"/>
                      <a:pt x="42" y="31"/>
                    </a:cubicBezTo>
                    <a:cubicBezTo>
                      <a:pt x="45" y="29"/>
                      <a:pt x="43" y="12"/>
                      <a:pt x="41" y="7"/>
                    </a:cubicBezTo>
                    <a:cubicBezTo>
                      <a:pt x="40" y="7"/>
                      <a:pt x="40" y="6"/>
                      <a:pt x="40" y="6"/>
                    </a:cubicBezTo>
                    <a:cubicBezTo>
                      <a:pt x="40" y="5"/>
                      <a:pt x="40" y="5"/>
                      <a:pt x="39" y="5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6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4"/>
                    </a:cubicBezTo>
                    <a:cubicBezTo>
                      <a:pt x="34" y="6"/>
                      <a:pt x="32" y="7"/>
                      <a:pt x="31" y="7"/>
                    </a:cubicBezTo>
                    <a:cubicBezTo>
                      <a:pt x="30" y="7"/>
                      <a:pt x="28" y="6"/>
                      <a:pt x="27" y="5"/>
                    </a:cubicBezTo>
                    <a:cubicBezTo>
                      <a:pt x="26" y="5"/>
                      <a:pt x="25" y="4"/>
                      <a:pt x="25" y="4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1"/>
                      <a:pt x="2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4" name="Freeform 1216"/>
              <p:cNvSpPr>
                <a:spLocks/>
              </p:cNvSpPr>
              <p:nvPr/>
            </p:nvSpPr>
            <p:spPr bwMode="auto">
              <a:xfrm>
                <a:off x="2458" y="3148"/>
                <a:ext cx="23" cy="15"/>
              </a:xfrm>
              <a:custGeom>
                <a:avLst/>
                <a:gdLst>
                  <a:gd name="T0" fmla="*/ 24 w 24"/>
                  <a:gd name="T1" fmla="*/ 11 h 15"/>
                  <a:gd name="T2" fmla="*/ 24 w 24"/>
                  <a:gd name="T3" fmla="*/ 10 h 15"/>
                  <a:gd name="T4" fmla="*/ 17 w 24"/>
                  <a:gd name="T5" fmla="*/ 1 h 15"/>
                  <a:gd name="T6" fmla="*/ 11 w 24"/>
                  <a:gd name="T7" fmla="*/ 2 h 15"/>
                  <a:gd name="T8" fmla="*/ 6 w 24"/>
                  <a:gd name="T9" fmla="*/ 4 h 15"/>
                  <a:gd name="T10" fmla="*/ 6 w 24"/>
                  <a:gd name="T11" fmla="*/ 4 h 15"/>
                  <a:gd name="T12" fmla="*/ 6 w 24"/>
                  <a:gd name="T13" fmla="*/ 5 h 15"/>
                  <a:gd name="T14" fmla="*/ 5 w 24"/>
                  <a:gd name="T15" fmla="*/ 6 h 15"/>
                  <a:gd name="T16" fmla="*/ 5 w 24"/>
                  <a:gd name="T17" fmla="*/ 7 h 15"/>
                  <a:gd name="T18" fmla="*/ 4 w 24"/>
                  <a:gd name="T19" fmla="*/ 8 h 15"/>
                  <a:gd name="T20" fmla="*/ 4 w 24"/>
                  <a:gd name="T21" fmla="*/ 9 h 15"/>
                  <a:gd name="T22" fmla="*/ 3 w 24"/>
                  <a:gd name="T23" fmla="*/ 10 h 15"/>
                  <a:gd name="T24" fmla="*/ 0 w 24"/>
                  <a:gd name="T25" fmla="*/ 13 h 15"/>
                  <a:gd name="T26" fmla="*/ 3 w 24"/>
                  <a:gd name="T27" fmla="*/ 15 h 15"/>
                  <a:gd name="T28" fmla="*/ 4 w 24"/>
                  <a:gd name="T29" fmla="*/ 15 h 15"/>
                  <a:gd name="T30" fmla="*/ 5 w 24"/>
                  <a:gd name="T31" fmla="*/ 13 h 15"/>
                  <a:gd name="T32" fmla="*/ 14 w 24"/>
                  <a:gd name="T33" fmla="*/ 13 h 15"/>
                  <a:gd name="T34" fmla="*/ 16 w 24"/>
                  <a:gd name="T35" fmla="*/ 15 h 15"/>
                  <a:gd name="T36" fmla="*/ 16 w 24"/>
                  <a:gd name="T37" fmla="*/ 15 h 15"/>
                  <a:gd name="T38" fmla="*/ 19 w 24"/>
                  <a:gd name="T39" fmla="*/ 13 h 15"/>
                  <a:gd name="T40" fmla="*/ 24 w 24"/>
                  <a:gd name="T4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5">
                    <a:moveTo>
                      <a:pt x="24" y="11"/>
                    </a:move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8"/>
                      <a:pt x="20" y="4"/>
                      <a:pt x="17" y="1"/>
                    </a:cubicBezTo>
                    <a:cubicBezTo>
                      <a:pt x="16" y="0"/>
                      <a:pt x="13" y="1"/>
                      <a:pt x="11" y="2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1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7" y="9"/>
                      <a:pt x="11" y="9"/>
                      <a:pt x="14" y="13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8" y="14"/>
                      <a:pt x="19" y="13"/>
                    </a:cubicBezTo>
                    <a:cubicBezTo>
                      <a:pt x="21" y="13"/>
                      <a:pt x="23" y="12"/>
                      <a:pt x="2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5" name="Freeform 1217"/>
              <p:cNvSpPr>
                <a:spLocks/>
              </p:cNvSpPr>
              <p:nvPr/>
            </p:nvSpPr>
            <p:spPr bwMode="auto">
              <a:xfrm>
                <a:off x="2477" y="3096"/>
                <a:ext cx="84" cy="125"/>
              </a:xfrm>
              <a:custGeom>
                <a:avLst/>
                <a:gdLst>
                  <a:gd name="T0" fmla="*/ 4 w 88"/>
                  <a:gd name="T1" fmla="*/ 27 h 130"/>
                  <a:gd name="T2" fmla="*/ 2 w 88"/>
                  <a:gd name="T3" fmla="*/ 33 h 130"/>
                  <a:gd name="T4" fmla="*/ 5 w 88"/>
                  <a:gd name="T5" fmla="*/ 40 h 130"/>
                  <a:gd name="T6" fmla="*/ 7 w 88"/>
                  <a:gd name="T7" fmla="*/ 46 h 130"/>
                  <a:gd name="T8" fmla="*/ 11 w 88"/>
                  <a:gd name="T9" fmla="*/ 42 h 130"/>
                  <a:gd name="T10" fmla="*/ 15 w 88"/>
                  <a:gd name="T11" fmla="*/ 38 h 130"/>
                  <a:gd name="T12" fmla="*/ 17 w 88"/>
                  <a:gd name="T13" fmla="*/ 43 h 130"/>
                  <a:gd name="T14" fmla="*/ 15 w 88"/>
                  <a:gd name="T15" fmla="*/ 56 h 130"/>
                  <a:gd name="T16" fmla="*/ 17 w 88"/>
                  <a:gd name="T17" fmla="*/ 58 h 130"/>
                  <a:gd name="T18" fmla="*/ 33 w 88"/>
                  <a:gd name="T19" fmla="*/ 56 h 130"/>
                  <a:gd name="T20" fmla="*/ 31 w 88"/>
                  <a:gd name="T21" fmla="*/ 64 h 130"/>
                  <a:gd name="T22" fmla="*/ 38 w 88"/>
                  <a:gd name="T23" fmla="*/ 69 h 130"/>
                  <a:gd name="T24" fmla="*/ 36 w 88"/>
                  <a:gd name="T25" fmla="*/ 78 h 130"/>
                  <a:gd name="T26" fmla="*/ 28 w 88"/>
                  <a:gd name="T27" fmla="*/ 86 h 130"/>
                  <a:gd name="T28" fmla="*/ 19 w 88"/>
                  <a:gd name="T29" fmla="*/ 89 h 130"/>
                  <a:gd name="T30" fmla="*/ 19 w 88"/>
                  <a:gd name="T31" fmla="*/ 91 h 130"/>
                  <a:gd name="T32" fmla="*/ 12 w 88"/>
                  <a:gd name="T33" fmla="*/ 105 h 130"/>
                  <a:gd name="T34" fmla="*/ 14 w 88"/>
                  <a:gd name="T35" fmla="*/ 106 h 130"/>
                  <a:gd name="T36" fmla="*/ 20 w 88"/>
                  <a:gd name="T37" fmla="*/ 106 h 130"/>
                  <a:gd name="T38" fmla="*/ 28 w 88"/>
                  <a:gd name="T39" fmla="*/ 109 h 130"/>
                  <a:gd name="T40" fmla="*/ 37 w 88"/>
                  <a:gd name="T41" fmla="*/ 108 h 130"/>
                  <a:gd name="T42" fmla="*/ 37 w 88"/>
                  <a:gd name="T43" fmla="*/ 115 h 130"/>
                  <a:gd name="T44" fmla="*/ 28 w 88"/>
                  <a:gd name="T45" fmla="*/ 117 h 130"/>
                  <a:gd name="T46" fmla="*/ 24 w 88"/>
                  <a:gd name="T47" fmla="*/ 117 h 130"/>
                  <a:gd name="T48" fmla="*/ 16 w 88"/>
                  <a:gd name="T49" fmla="*/ 127 h 130"/>
                  <a:gd name="T50" fmla="*/ 25 w 88"/>
                  <a:gd name="T51" fmla="*/ 128 h 130"/>
                  <a:gd name="T52" fmla="*/ 30 w 88"/>
                  <a:gd name="T53" fmla="*/ 123 h 130"/>
                  <a:gd name="T54" fmla="*/ 33 w 88"/>
                  <a:gd name="T55" fmla="*/ 123 h 130"/>
                  <a:gd name="T56" fmla="*/ 46 w 88"/>
                  <a:gd name="T57" fmla="*/ 120 h 130"/>
                  <a:gd name="T58" fmla="*/ 53 w 88"/>
                  <a:gd name="T59" fmla="*/ 121 h 130"/>
                  <a:gd name="T60" fmla="*/ 68 w 88"/>
                  <a:gd name="T61" fmla="*/ 119 h 130"/>
                  <a:gd name="T62" fmla="*/ 69 w 88"/>
                  <a:gd name="T63" fmla="*/ 119 h 130"/>
                  <a:gd name="T64" fmla="*/ 80 w 88"/>
                  <a:gd name="T65" fmla="*/ 115 h 130"/>
                  <a:gd name="T66" fmla="*/ 79 w 88"/>
                  <a:gd name="T67" fmla="*/ 104 h 130"/>
                  <a:gd name="T68" fmla="*/ 88 w 88"/>
                  <a:gd name="T69" fmla="*/ 95 h 130"/>
                  <a:gd name="T70" fmla="*/ 80 w 88"/>
                  <a:gd name="T71" fmla="*/ 90 h 130"/>
                  <a:gd name="T72" fmla="*/ 71 w 88"/>
                  <a:gd name="T73" fmla="*/ 90 h 130"/>
                  <a:gd name="T74" fmla="*/ 68 w 88"/>
                  <a:gd name="T75" fmla="*/ 81 h 130"/>
                  <a:gd name="T76" fmla="*/ 60 w 88"/>
                  <a:gd name="T77" fmla="*/ 65 h 130"/>
                  <a:gd name="T78" fmla="*/ 51 w 88"/>
                  <a:gd name="T79" fmla="*/ 49 h 130"/>
                  <a:gd name="T80" fmla="*/ 44 w 88"/>
                  <a:gd name="T81" fmla="*/ 44 h 130"/>
                  <a:gd name="T82" fmla="*/ 37 w 88"/>
                  <a:gd name="T83" fmla="*/ 43 h 130"/>
                  <a:gd name="T84" fmla="*/ 32 w 88"/>
                  <a:gd name="T85" fmla="*/ 42 h 130"/>
                  <a:gd name="T86" fmla="*/ 46 w 88"/>
                  <a:gd name="T87" fmla="*/ 15 h 130"/>
                  <a:gd name="T88" fmla="*/ 28 w 88"/>
                  <a:gd name="T89" fmla="*/ 15 h 130"/>
                  <a:gd name="T90" fmla="*/ 22 w 88"/>
                  <a:gd name="T91" fmla="*/ 8 h 130"/>
                  <a:gd name="T92" fmla="*/ 30 w 88"/>
                  <a:gd name="T93" fmla="*/ 0 h 130"/>
                  <a:gd name="T94" fmla="*/ 16 w 88"/>
                  <a:gd name="T95" fmla="*/ 1 h 130"/>
                  <a:gd name="T96" fmla="*/ 11 w 88"/>
                  <a:gd name="T97" fmla="*/ 8 h 130"/>
                  <a:gd name="T98" fmla="*/ 6 w 88"/>
                  <a:gd name="T99" fmla="*/ 15 h 130"/>
                  <a:gd name="T100" fmla="*/ 4 w 88"/>
                  <a:gd name="T101" fmla="*/ 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130">
                    <a:moveTo>
                      <a:pt x="6" y="23"/>
                    </a:moveTo>
                    <a:cubicBezTo>
                      <a:pt x="6" y="25"/>
                      <a:pt x="5" y="26"/>
                      <a:pt x="4" y="27"/>
                    </a:cubicBezTo>
                    <a:cubicBezTo>
                      <a:pt x="2" y="29"/>
                      <a:pt x="1" y="30"/>
                      <a:pt x="0" y="32"/>
                    </a:cubicBezTo>
                    <a:cubicBezTo>
                      <a:pt x="0" y="33"/>
                      <a:pt x="0" y="33"/>
                      <a:pt x="2" y="33"/>
                    </a:cubicBezTo>
                    <a:cubicBezTo>
                      <a:pt x="4" y="34"/>
                      <a:pt x="6" y="34"/>
                      <a:pt x="6" y="37"/>
                    </a:cubicBezTo>
                    <a:cubicBezTo>
                      <a:pt x="7" y="38"/>
                      <a:pt x="6" y="39"/>
                      <a:pt x="5" y="40"/>
                    </a:cubicBezTo>
                    <a:cubicBezTo>
                      <a:pt x="6" y="41"/>
                      <a:pt x="6" y="43"/>
                      <a:pt x="6" y="44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0" y="46"/>
                      <a:pt x="10" y="44"/>
                      <a:pt x="11" y="42"/>
                    </a:cubicBezTo>
                    <a:cubicBezTo>
                      <a:pt x="11" y="40"/>
                      <a:pt x="12" y="38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7" y="40"/>
                      <a:pt x="17" y="41"/>
                      <a:pt x="17" y="43"/>
                    </a:cubicBezTo>
                    <a:cubicBezTo>
                      <a:pt x="17" y="44"/>
                      <a:pt x="16" y="45"/>
                      <a:pt x="17" y="46"/>
                    </a:cubicBezTo>
                    <a:cubicBezTo>
                      <a:pt x="18" y="50"/>
                      <a:pt x="16" y="53"/>
                      <a:pt x="15" y="56"/>
                    </a:cubicBezTo>
                    <a:cubicBezTo>
                      <a:pt x="14" y="56"/>
                      <a:pt x="14" y="57"/>
                      <a:pt x="13" y="58"/>
                    </a:cubicBezTo>
                    <a:cubicBezTo>
                      <a:pt x="14" y="58"/>
                      <a:pt x="15" y="58"/>
                      <a:pt x="17" y="58"/>
                    </a:cubicBezTo>
                    <a:cubicBezTo>
                      <a:pt x="21" y="58"/>
                      <a:pt x="24" y="57"/>
                      <a:pt x="26" y="56"/>
                    </a:cubicBezTo>
                    <a:cubicBezTo>
                      <a:pt x="29" y="53"/>
                      <a:pt x="32" y="53"/>
                      <a:pt x="33" y="56"/>
                    </a:cubicBezTo>
                    <a:cubicBezTo>
                      <a:pt x="34" y="58"/>
                      <a:pt x="33" y="60"/>
                      <a:pt x="32" y="62"/>
                    </a:cubicBezTo>
                    <a:cubicBezTo>
                      <a:pt x="31" y="63"/>
                      <a:pt x="31" y="64"/>
                      <a:pt x="31" y="64"/>
                    </a:cubicBezTo>
                    <a:cubicBezTo>
                      <a:pt x="31" y="65"/>
                      <a:pt x="32" y="65"/>
                      <a:pt x="33" y="66"/>
                    </a:cubicBezTo>
                    <a:cubicBezTo>
                      <a:pt x="35" y="67"/>
                      <a:pt x="37" y="67"/>
                      <a:pt x="38" y="69"/>
                    </a:cubicBezTo>
                    <a:cubicBezTo>
                      <a:pt x="38" y="70"/>
                      <a:pt x="37" y="72"/>
                      <a:pt x="37" y="73"/>
                    </a:cubicBezTo>
                    <a:cubicBezTo>
                      <a:pt x="36" y="74"/>
                      <a:pt x="36" y="76"/>
                      <a:pt x="36" y="78"/>
                    </a:cubicBezTo>
                    <a:cubicBezTo>
                      <a:pt x="36" y="79"/>
                      <a:pt x="36" y="81"/>
                      <a:pt x="36" y="83"/>
                    </a:cubicBezTo>
                    <a:cubicBezTo>
                      <a:pt x="35" y="85"/>
                      <a:pt x="31" y="86"/>
                      <a:pt x="28" y="86"/>
                    </a:cubicBezTo>
                    <a:cubicBezTo>
                      <a:pt x="24" y="86"/>
                      <a:pt x="22" y="85"/>
                      <a:pt x="21" y="84"/>
                    </a:cubicBezTo>
                    <a:cubicBezTo>
                      <a:pt x="22" y="86"/>
                      <a:pt x="20" y="88"/>
                      <a:pt x="19" y="89"/>
                    </a:cubicBezTo>
                    <a:cubicBezTo>
                      <a:pt x="19" y="90"/>
                      <a:pt x="18" y="90"/>
                      <a:pt x="18" y="91"/>
                    </a:cubicBezTo>
                    <a:cubicBezTo>
                      <a:pt x="18" y="91"/>
                      <a:pt x="19" y="91"/>
                      <a:pt x="19" y="91"/>
                    </a:cubicBezTo>
                    <a:cubicBezTo>
                      <a:pt x="21" y="92"/>
                      <a:pt x="24" y="93"/>
                      <a:pt x="24" y="95"/>
                    </a:cubicBezTo>
                    <a:cubicBezTo>
                      <a:pt x="25" y="100"/>
                      <a:pt x="18" y="103"/>
                      <a:pt x="12" y="105"/>
                    </a:cubicBezTo>
                    <a:cubicBezTo>
                      <a:pt x="12" y="105"/>
                      <a:pt x="12" y="105"/>
                      <a:pt x="11" y="105"/>
                    </a:cubicBezTo>
                    <a:cubicBezTo>
                      <a:pt x="12" y="106"/>
                      <a:pt x="13" y="106"/>
                      <a:pt x="14" y="106"/>
                    </a:cubicBezTo>
                    <a:cubicBezTo>
                      <a:pt x="14" y="106"/>
                      <a:pt x="15" y="106"/>
                      <a:pt x="15" y="106"/>
                    </a:cubicBezTo>
                    <a:cubicBezTo>
                      <a:pt x="17" y="104"/>
                      <a:pt x="19" y="106"/>
                      <a:pt x="20" y="106"/>
                    </a:cubicBezTo>
                    <a:cubicBezTo>
                      <a:pt x="21" y="107"/>
                      <a:pt x="21" y="107"/>
                      <a:pt x="23" y="107"/>
                    </a:cubicBezTo>
                    <a:cubicBezTo>
                      <a:pt x="25" y="107"/>
                      <a:pt x="26" y="108"/>
                      <a:pt x="28" y="109"/>
                    </a:cubicBezTo>
                    <a:cubicBezTo>
                      <a:pt x="30" y="109"/>
                      <a:pt x="32" y="110"/>
                      <a:pt x="34" y="109"/>
                    </a:cubicBezTo>
                    <a:cubicBezTo>
                      <a:pt x="35" y="109"/>
                      <a:pt x="36" y="108"/>
                      <a:pt x="37" y="108"/>
                    </a:cubicBezTo>
                    <a:cubicBezTo>
                      <a:pt x="39" y="108"/>
                      <a:pt x="40" y="110"/>
                      <a:pt x="40" y="110"/>
                    </a:cubicBezTo>
                    <a:cubicBezTo>
                      <a:pt x="41" y="112"/>
                      <a:pt x="39" y="113"/>
                      <a:pt x="37" y="115"/>
                    </a:cubicBezTo>
                    <a:cubicBezTo>
                      <a:pt x="35" y="117"/>
                      <a:pt x="32" y="117"/>
                      <a:pt x="31" y="117"/>
                    </a:cubicBezTo>
                    <a:cubicBezTo>
                      <a:pt x="30" y="117"/>
                      <a:pt x="29" y="117"/>
                      <a:pt x="28" y="117"/>
                    </a:cubicBezTo>
                    <a:cubicBezTo>
                      <a:pt x="27" y="117"/>
                      <a:pt x="27" y="117"/>
                      <a:pt x="26" y="117"/>
                    </a:cubicBezTo>
                    <a:cubicBezTo>
                      <a:pt x="25" y="117"/>
                      <a:pt x="24" y="117"/>
                      <a:pt x="24" y="117"/>
                    </a:cubicBezTo>
                    <a:cubicBezTo>
                      <a:pt x="21" y="119"/>
                      <a:pt x="14" y="126"/>
                      <a:pt x="11" y="130"/>
                    </a:cubicBezTo>
                    <a:cubicBezTo>
                      <a:pt x="13" y="129"/>
                      <a:pt x="14" y="128"/>
                      <a:pt x="16" y="127"/>
                    </a:cubicBezTo>
                    <a:cubicBezTo>
                      <a:pt x="20" y="125"/>
                      <a:pt x="22" y="126"/>
                      <a:pt x="24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6" y="127"/>
                      <a:pt x="26" y="127"/>
                    </a:cubicBezTo>
                    <a:cubicBezTo>
                      <a:pt x="27" y="125"/>
                      <a:pt x="28" y="123"/>
                      <a:pt x="30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3"/>
                      <a:pt x="32" y="123"/>
                      <a:pt x="33" y="123"/>
                    </a:cubicBezTo>
                    <a:cubicBezTo>
                      <a:pt x="34" y="122"/>
                      <a:pt x="36" y="122"/>
                      <a:pt x="39" y="122"/>
                    </a:cubicBezTo>
                    <a:cubicBezTo>
                      <a:pt x="42" y="123"/>
                      <a:pt x="44" y="122"/>
                      <a:pt x="46" y="120"/>
                    </a:cubicBezTo>
                    <a:cubicBezTo>
                      <a:pt x="46" y="120"/>
                      <a:pt x="47" y="119"/>
                      <a:pt x="48" y="119"/>
                    </a:cubicBezTo>
                    <a:cubicBezTo>
                      <a:pt x="50" y="119"/>
                      <a:pt x="52" y="120"/>
                      <a:pt x="53" y="121"/>
                    </a:cubicBezTo>
                    <a:cubicBezTo>
                      <a:pt x="54" y="121"/>
                      <a:pt x="55" y="122"/>
                      <a:pt x="55" y="122"/>
                    </a:cubicBezTo>
                    <a:cubicBezTo>
                      <a:pt x="58" y="120"/>
                      <a:pt x="65" y="119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2" y="119"/>
                      <a:pt x="79" y="117"/>
                      <a:pt x="82" y="114"/>
                    </a:cubicBezTo>
                    <a:cubicBezTo>
                      <a:pt x="81" y="114"/>
                      <a:pt x="81" y="114"/>
                      <a:pt x="80" y="115"/>
                    </a:cubicBezTo>
                    <a:cubicBezTo>
                      <a:pt x="78" y="115"/>
                      <a:pt x="76" y="114"/>
                      <a:pt x="76" y="113"/>
                    </a:cubicBezTo>
                    <a:cubicBezTo>
                      <a:pt x="75" y="110"/>
                      <a:pt x="76" y="107"/>
                      <a:pt x="79" y="104"/>
                    </a:cubicBezTo>
                    <a:cubicBezTo>
                      <a:pt x="80" y="104"/>
                      <a:pt x="81" y="103"/>
                      <a:pt x="82" y="102"/>
                    </a:cubicBezTo>
                    <a:cubicBezTo>
                      <a:pt x="85" y="100"/>
                      <a:pt x="88" y="98"/>
                      <a:pt x="88" y="95"/>
                    </a:cubicBezTo>
                    <a:cubicBezTo>
                      <a:pt x="88" y="94"/>
                      <a:pt x="88" y="94"/>
                      <a:pt x="87" y="93"/>
                    </a:cubicBezTo>
                    <a:cubicBezTo>
                      <a:pt x="85" y="92"/>
                      <a:pt x="82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ubicBezTo>
                      <a:pt x="78" y="94"/>
                      <a:pt x="73" y="94"/>
                      <a:pt x="71" y="90"/>
                    </a:cubicBezTo>
                    <a:cubicBezTo>
                      <a:pt x="69" y="87"/>
                      <a:pt x="70" y="85"/>
                      <a:pt x="71" y="84"/>
                    </a:cubicBezTo>
                    <a:cubicBezTo>
                      <a:pt x="69" y="83"/>
                      <a:pt x="69" y="82"/>
                      <a:pt x="68" y="81"/>
                    </a:cubicBezTo>
                    <a:cubicBezTo>
                      <a:pt x="68" y="80"/>
                      <a:pt x="66" y="78"/>
                      <a:pt x="67" y="76"/>
                    </a:cubicBezTo>
                    <a:cubicBezTo>
                      <a:pt x="67" y="74"/>
                      <a:pt x="64" y="65"/>
                      <a:pt x="60" y="65"/>
                    </a:cubicBezTo>
                    <a:cubicBezTo>
                      <a:pt x="54" y="63"/>
                      <a:pt x="52" y="56"/>
                      <a:pt x="51" y="51"/>
                    </a:cubicBezTo>
                    <a:cubicBezTo>
                      <a:pt x="51" y="51"/>
                      <a:pt x="51" y="50"/>
                      <a:pt x="51" y="49"/>
                    </a:cubicBezTo>
                    <a:cubicBezTo>
                      <a:pt x="51" y="48"/>
                      <a:pt x="50" y="48"/>
                      <a:pt x="49" y="48"/>
                    </a:cubicBezTo>
                    <a:cubicBezTo>
                      <a:pt x="47" y="47"/>
                      <a:pt x="45" y="47"/>
                      <a:pt x="44" y="44"/>
                    </a:cubicBezTo>
                    <a:cubicBezTo>
                      <a:pt x="43" y="43"/>
                      <a:pt x="42" y="43"/>
                      <a:pt x="40" y="43"/>
                    </a:cubicBezTo>
                    <a:cubicBezTo>
                      <a:pt x="39" y="43"/>
                      <a:pt x="38" y="43"/>
                      <a:pt x="37" y="43"/>
                    </a:cubicBezTo>
                    <a:cubicBezTo>
                      <a:pt x="36" y="43"/>
                      <a:pt x="36" y="44"/>
                      <a:pt x="35" y="44"/>
                    </a:cubicBezTo>
                    <a:cubicBezTo>
                      <a:pt x="34" y="43"/>
                      <a:pt x="33" y="43"/>
                      <a:pt x="32" y="42"/>
                    </a:cubicBezTo>
                    <a:cubicBezTo>
                      <a:pt x="31" y="39"/>
                      <a:pt x="35" y="35"/>
                      <a:pt x="38" y="33"/>
                    </a:cubicBezTo>
                    <a:cubicBezTo>
                      <a:pt x="41" y="31"/>
                      <a:pt x="45" y="19"/>
                      <a:pt x="46" y="15"/>
                    </a:cubicBezTo>
                    <a:cubicBezTo>
                      <a:pt x="45" y="15"/>
                      <a:pt x="42" y="14"/>
                      <a:pt x="37" y="14"/>
                    </a:cubicBezTo>
                    <a:cubicBezTo>
                      <a:pt x="32" y="14"/>
                      <a:pt x="29" y="15"/>
                      <a:pt x="28" y="15"/>
                    </a:cubicBezTo>
                    <a:cubicBezTo>
                      <a:pt x="25" y="17"/>
                      <a:pt x="21" y="15"/>
                      <a:pt x="20" y="12"/>
                    </a:cubicBezTo>
                    <a:cubicBezTo>
                      <a:pt x="20" y="10"/>
                      <a:pt x="21" y="9"/>
                      <a:pt x="22" y="8"/>
                    </a:cubicBezTo>
                    <a:cubicBezTo>
                      <a:pt x="25" y="7"/>
                      <a:pt x="29" y="2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7" y="2"/>
                      <a:pt x="23" y="2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3"/>
                      <a:pt x="11" y="6"/>
                      <a:pt x="11" y="8"/>
                    </a:cubicBezTo>
                    <a:cubicBezTo>
                      <a:pt x="11" y="11"/>
                      <a:pt x="9" y="12"/>
                      <a:pt x="8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7" y="17"/>
                      <a:pt x="6" y="18"/>
                      <a:pt x="6" y="20"/>
                    </a:cubicBezTo>
                    <a:cubicBezTo>
                      <a:pt x="5" y="20"/>
                      <a:pt x="4" y="21"/>
                      <a:pt x="4" y="21"/>
                    </a:cubicBezTo>
                    <a:cubicBezTo>
                      <a:pt x="4" y="21"/>
                      <a:pt x="5" y="22"/>
                      <a:pt x="6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6" name="Freeform 1218"/>
              <p:cNvSpPr>
                <a:spLocks/>
              </p:cNvSpPr>
              <p:nvPr/>
            </p:nvSpPr>
            <p:spPr bwMode="auto">
              <a:xfrm>
                <a:off x="2632" y="3111"/>
                <a:ext cx="28" cy="41"/>
              </a:xfrm>
              <a:custGeom>
                <a:avLst/>
                <a:gdLst>
                  <a:gd name="T0" fmla="*/ 14 w 29"/>
                  <a:gd name="T1" fmla="*/ 38 h 43"/>
                  <a:gd name="T2" fmla="*/ 17 w 29"/>
                  <a:gd name="T3" fmla="*/ 36 h 43"/>
                  <a:gd name="T4" fmla="*/ 23 w 29"/>
                  <a:gd name="T5" fmla="*/ 38 h 43"/>
                  <a:gd name="T6" fmla="*/ 26 w 29"/>
                  <a:gd name="T7" fmla="*/ 40 h 43"/>
                  <a:gd name="T8" fmla="*/ 28 w 29"/>
                  <a:gd name="T9" fmla="*/ 39 h 43"/>
                  <a:gd name="T10" fmla="*/ 26 w 29"/>
                  <a:gd name="T11" fmla="*/ 34 h 43"/>
                  <a:gd name="T12" fmla="*/ 23 w 29"/>
                  <a:gd name="T13" fmla="*/ 36 h 43"/>
                  <a:gd name="T14" fmla="*/ 19 w 29"/>
                  <a:gd name="T15" fmla="*/ 33 h 43"/>
                  <a:gd name="T16" fmla="*/ 20 w 29"/>
                  <a:gd name="T17" fmla="*/ 27 h 43"/>
                  <a:gd name="T18" fmla="*/ 22 w 29"/>
                  <a:gd name="T19" fmla="*/ 24 h 43"/>
                  <a:gd name="T20" fmla="*/ 27 w 29"/>
                  <a:gd name="T21" fmla="*/ 21 h 43"/>
                  <a:gd name="T22" fmla="*/ 29 w 29"/>
                  <a:gd name="T23" fmla="*/ 21 h 43"/>
                  <a:gd name="T24" fmla="*/ 25 w 29"/>
                  <a:gd name="T25" fmla="*/ 18 h 43"/>
                  <a:gd name="T26" fmla="*/ 22 w 29"/>
                  <a:gd name="T27" fmla="*/ 13 h 43"/>
                  <a:gd name="T28" fmla="*/ 24 w 29"/>
                  <a:gd name="T29" fmla="*/ 7 h 43"/>
                  <a:gd name="T30" fmla="*/ 25 w 29"/>
                  <a:gd name="T31" fmla="*/ 0 h 43"/>
                  <a:gd name="T32" fmla="*/ 24 w 29"/>
                  <a:gd name="T33" fmla="*/ 0 h 43"/>
                  <a:gd name="T34" fmla="*/ 20 w 29"/>
                  <a:gd name="T35" fmla="*/ 3 h 43"/>
                  <a:gd name="T36" fmla="*/ 14 w 29"/>
                  <a:gd name="T37" fmla="*/ 8 h 43"/>
                  <a:gd name="T38" fmla="*/ 13 w 29"/>
                  <a:gd name="T39" fmla="*/ 13 h 43"/>
                  <a:gd name="T40" fmla="*/ 11 w 29"/>
                  <a:gd name="T41" fmla="*/ 14 h 43"/>
                  <a:gd name="T42" fmla="*/ 8 w 29"/>
                  <a:gd name="T43" fmla="*/ 12 h 43"/>
                  <a:gd name="T44" fmla="*/ 5 w 29"/>
                  <a:gd name="T45" fmla="*/ 10 h 43"/>
                  <a:gd name="T46" fmla="*/ 5 w 29"/>
                  <a:gd name="T47" fmla="*/ 10 h 43"/>
                  <a:gd name="T48" fmla="*/ 3 w 29"/>
                  <a:gd name="T49" fmla="*/ 14 h 43"/>
                  <a:gd name="T50" fmla="*/ 1 w 29"/>
                  <a:gd name="T51" fmla="*/ 17 h 43"/>
                  <a:gd name="T52" fmla="*/ 2 w 29"/>
                  <a:gd name="T53" fmla="*/ 28 h 43"/>
                  <a:gd name="T54" fmla="*/ 2 w 29"/>
                  <a:gd name="T55" fmla="*/ 29 h 43"/>
                  <a:gd name="T56" fmla="*/ 4 w 29"/>
                  <a:gd name="T57" fmla="*/ 33 h 43"/>
                  <a:gd name="T58" fmla="*/ 6 w 29"/>
                  <a:gd name="T59" fmla="*/ 40 h 43"/>
                  <a:gd name="T60" fmla="*/ 7 w 29"/>
                  <a:gd name="T61" fmla="*/ 42 h 43"/>
                  <a:gd name="T62" fmla="*/ 7 w 29"/>
                  <a:gd name="T63" fmla="*/ 42 h 43"/>
                  <a:gd name="T64" fmla="*/ 9 w 29"/>
                  <a:gd name="T65" fmla="*/ 42 h 43"/>
                  <a:gd name="T66" fmla="*/ 9 w 29"/>
                  <a:gd name="T67" fmla="*/ 42 h 43"/>
                  <a:gd name="T68" fmla="*/ 11 w 29"/>
                  <a:gd name="T69" fmla="*/ 42 h 43"/>
                  <a:gd name="T70" fmla="*/ 12 w 29"/>
                  <a:gd name="T71" fmla="*/ 42 h 43"/>
                  <a:gd name="T72" fmla="*/ 14 w 29"/>
                  <a:gd name="T73" fmla="*/ 42 h 43"/>
                  <a:gd name="T74" fmla="*/ 14 w 29"/>
                  <a:gd name="T75" fmla="*/ 42 h 43"/>
                  <a:gd name="T76" fmla="*/ 16 w 29"/>
                  <a:gd name="T77" fmla="*/ 43 h 43"/>
                  <a:gd name="T78" fmla="*/ 16 w 29"/>
                  <a:gd name="T79" fmla="*/ 43 h 43"/>
                  <a:gd name="T80" fmla="*/ 14 w 29"/>
                  <a:gd name="T8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3">
                    <a:moveTo>
                      <a:pt x="14" y="38"/>
                    </a:moveTo>
                    <a:cubicBezTo>
                      <a:pt x="14" y="37"/>
                      <a:pt x="15" y="36"/>
                      <a:pt x="17" y="36"/>
                    </a:cubicBezTo>
                    <a:cubicBezTo>
                      <a:pt x="19" y="36"/>
                      <a:pt x="22" y="38"/>
                      <a:pt x="23" y="38"/>
                    </a:cubicBezTo>
                    <a:cubicBezTo>
                      <a:pt x="24" y="39"/>
                      <a:pt x="25" y="40"/>
                      <a:pt x="26" y="40"/>
                    </a:cubicBezTo>
                    <a:cubicBezTo>
                      <a:pt x="27" y="40"/>
                      <a:pt x="28" y="39"/>
                      <a:pt x="28" y="39"/>
                    </a:cubicBezTo>
                    <a:cubicBezTo>
                      <a:pt x="28" y="38"/>
                      <a:pt x="27" y="35"/>
                      <a:pt x="26" y="34"/>
                    </a:cubicBezTo>
                    <a:cubicBezTo>
                      <a:pt x="25" y="35"/>
                      <a:pt x="24" y="36"/>
                      <a:pt x="23" y="36"/>
                    </a:cubicBezTo>
                    <a:cubicBezTo>
                      <a:pt x="21" y="36"/>
                      <a:pt x="19" y="34"/>
                      <a:pt x="19" y="33"/>
                    </a:cubicBezTo>
                    <a:cubicBezTo>
                      <a:pt x="17" y="31"/>
                      <a:pt x="19" y="29"/>
                      <a:pt x="20" y="27"/>
                    </a:cubicBezTo>
                    <a:cubicBezTo>
                      <a:pt x="21" y="26"/>
                      <a:pt x="21" y="25"/>
                      <a:pt x="22" y="24"/>
                    </a:cubicBezTo>
                    <a:cubicBezTo>
                      <a:pt x="22" y="22"/>
                      <a:pt x="25" y="21"/>
                      <a:pt x="27" y="21"/>
                    </a:cubicBezTo>
                    <a:cubicBezTo>
                      <a:pt x="27" y="21"/>
                      <a:pt x="28" y="21"/>
                      <a:pt x="29" y="21"/>
                    </a:cubicBezTo>
                    <a:cubicBezTo>
                      <a:pt x="28" y="20"/>
                      <a:pt x="27" y="19"/>
                      <a:pt x="25" y="18"/>
                    </a:cubicBezTo>
                    <a:cubicBezTo>
                      <a:pt x="23" y="17"/>
                      <a:pt x="22" y="14"/>
                      <a:pt x="22" y="13"/>
                    </a:cubicBezTo>
                    <a:cubicBezTo>
                      <a:pt x="22" y="10"/>
                      <a:pt x="22" y="8"/>
                      <a:pt x="24" y="7"/>
                    </a:cubicBezTo>
                    <a:cubicBezTo>
                      <a:pt x="25" y="6"/>
                      <a:pt x="26" y="1"/>
                      <a:pt x="25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3" y="0"/>
                      <a:pt x="20" y="1"/>
                      <a:pt x="20" y="3"/>
                    </a:cubicBezTo>
                    <a:cubicBezTo>
                      <a:pt x="20" y="8"/>
                      <a:pt x="16" y="8"/>
                      <a:pt x="14" y="8"/>
                    </a:cubicBezTo>
                    <a:cubicBezTo>
                      <a:pt x="15" y="9"/>
                      <a:pt x="15" y="11"/>
                      <a:pt x="13" y="13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9" y="14"/>
                      <a:pt x="8" y="13"/>
                      <a:pt x="8" y="12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2"/>
                      <a:pt x="3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0" y="19"/>
                      <a:pt x="1" y="25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3" y="31"/>
                      <a:pt x="4" y="33"/>
                    </a:cubicBezTo>
                    <a:cubicBezTo>
                      <a:pt x="5" y="34"/>
                      <a:pt x="7" y="37"/>
                      <a:pt x="6" y="40"/>
                    </a:cubicBezTo>
                    <a:cubicBezTo>
                      <a:pt x="6" y="40"/>
                      <a:pt x="6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1"/>
                      <a:pt x="14" y="40"/>
                      <a:pt x="14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7" name="Freeform 1219"/>
              <p:cNvSpPr>
                <a:spLocks/>
              </p:cNvSpPr>
              <p:nvPr/>
            </p:nvSpPr>
            <p:spPr bwMode="auto">
              <a:xfrm>
                <a:off x="2668" y="2914"/>
                <a:ext cx="130" cy="229"/>
              </a:xfrm>
              <a:custGeom>
                <a:avLst/>
                <a:gdLst>
                  <a:gd name="T0" fmla="*/ 98 w 136"/>
                  <a:gd name="T1" fmla="*/ 7 h 239"/>
                  <a:gd name="T2" fmla="*/ 83 w 136"/>
                  <a:gd name="T3" fmla="*/ 10 h 239"/>
                  <a:gd name="T4" fmla="*/ 76 w 136"/>
                  <a:gd name="T5" fmla="*/ 12 h 239"/>
                  <a:gd name="T6" fmla="*/ 59 w 136"/>
                  <a:gd name="T7" fmla="*/ 24 h 239"/>
                  <a:gd name="T8" fmla="*/ 52 w 136"/>
                  <a:gd name="T9" fmla="*/ 40 h 239"/>
                  <a:gd name="T10" fmla="*/ 47 w 136"/>
                  <a:gd name="T11" fmla="*/ 49 h 239"/>
                  <a:gd name="T12" fmla="*/ 36 w 136"/>
                  <a:gd name="T13" fmla="*/ 57 h 239"/>
                  <a:gd name="T14" fmla="*/ 28 w 136"/>
                  <a:gd name="T15" fmla="*/ 81 h 239"/>
                  <a:gd name="T16" fmla="*/ 32 w 136"/>
                  <a:gd name="T17" fmla="*/ 86 h 239"/>
                  <a:gd name="T18" fmla="*/ 22 w 136"/>
                  <a:gd name="T19" fmla="*/ 95 h 239"/>
                  <a:gd name="T20" fmla="*/ 12 w 136"/>
                  <a:gd name="T21" fmla="*/ 101 h 239"/>
                  <a:gd name="T22" fmla="*/ 10 w 136"/>
                  <a:gd name="T23" fmla="*/ 119 h 239"/>
                  <a:gd name="T24" fmla="*/ 11 w 136"/>
                  <a:gd name="T25" fmla="*/ 133 h 239"/>
                  <a:gd name="T26" fmla="*/ 17 w 136"/>
                  <a:gd name="T27" fmla="*/ 147 h 239"/>
                  <a:gd name="T28" fmla="*/ 15 w 136"/>
                  <a:gd name="T29" fmla="*/ 164 h 239"/>
                  <a:gd name="T30" fmla="*/ 7 w 136"/>
                  <a:gd name="T31" fmla="*/ 172 h 239"/>
                  <a:gd name="T32" fmla="*/ 2 w 136"/>
                  <a:gd name="T33" fmla="*/ 185 h 239"/>
                  <a:gd name="T34" fmla="*/ 1 w 136"/>
                  <a:gd name="T35" fmla="*/ 185 h 239"/>
                  <a:gd name="T36" fmla="*/ 4 w 136"/>
                  <a:gd name="T37" fmla="*/ 193 h 239"/>
                  <a:gd name="T38" fmla="*/ 11 w 136"/>
                  <a:gd name="T39" fmla="*/ 211 h 239"/>
                  <a:gd name="T40" fmla="*/ 17 w 136"/>
                  <a:gd name="T41" fmla="*/ 226 h 239"/>
                  <a:gd name="T42" fmla="*/ 20 w 136"/>
                  <a:gd name="T43" fmla="*/ 230 h 239"/>
                  <a:gd name="T44" fmla="*/ 22 w 136"/>
                  <a:gd name="T45" fmla="*/ 238 h 239"/>
                  <a:gd name="T46" fmla="*/ 29 w 136"/>
                  <a:gd name="T47" fmla="*/ 235 h 239"/>
                  <a:gd name="T48" fmla="*/ 33 w 136"/>
                  <a:gd name="T49" fmla="*/ 228 h 239"/>
                  <a:gd name="T50" fmla="*/ 46 w 136"/>
                  <a:gd name="T51" fmla="*/ 227 h 239"/>
                  <a:gd name="T52" fmla="*/ 55 w 136"/>
                  <a:gd name="T53" fmla="*/ 222 h 239"/>
                  <a:gd name="T54" fmla="*/ 55 w 136"/>
                  <a:gd name="T55" fmla="*/ 206 h 239"/>
                  <a:gd name="T56" fmla="*/ 64 w 136"/>
                  <a:gd name="T57" fmla="*/ 182 h 239"/>
                  <a:gd name="T58" fmla="*/ 80 w 136"/>
                  <a:gd name="T59" fmla="*/ 165 h 239"/>
                  <a:gd name="T60" fmla="*/ 62 w 136"/>
                  <a:gd name="T61" fmla="*/ 153 h 239"/>
                  <a:gd name="T62" fmla="*/ 62 w 136"/>
                  <a:gd name="T63" fmla="*/ 132 h 239"/>
                  <a:gd name="T64" fmla="*/ 68 w 136"/>
                  <a:gd name="T65" fmla="*/ 117 h 239"/>
                  <a:gd name="T66" fmla="*/ 76 w 136"/>
                  <a:gd name="T67" fmla="*/ 109 h 239"/>
                  <a:gd name="T68" fmla="*/ 92 w 136"/>
                  <a:gd name="T69" fmla="*/ 97 h 239"/>
                  <a:gd name="T70" fmla="*/ 108 w 136"/>
                  <a:gd name="T71" fmla="*/ 74 h 239"/>
                  <a:gd name="T72" fmla="*/ 118 w 136"/>
                  <a:gd name="T73" fmla="*/ 60 h 239"/>
                  <a:gd name="T74" fmla="*/ 126 w 136"/>
                  <a:gd name="T75" fmla="*/ 57 h 239"/>
                  <a:gd name="T76" fmla="*/ 136 w 136"/>
                  <a:gd name="T77" fmla="*/ 57 h 239"/>
                  <a:gd name="T78" fmla="*/ 135 w 136"/>
                  <a:gd name="T79" fmla="*/ 55 h 239"/>
                  <a:gd name="T80" fmla="*/ 135 w 136"/>
                  <a:gd name="T81" fmla="*/ 42 h 239"/>
                  <a:gd name="T82" fmla="*/ 132 w 136"/>
                  <a:gd name="T83" fmla="*/ 30 h 239"/>
                  <a:gd name="T84" fmla="*/ 120 w 136"/>
                  <a:gd name="T85" fmla="*/ 11 h 239"/>
                  <a:gd name="T86" fmla="*/ 103 w 136"/>
                  <a:gd name="T87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6" h="239">
                    <a:moveTo>
                      <a:pt x="102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99" y="0"/>
                      <a:pt x="98" y="3"/>
                      <a:pt x="98" y="7"/>
                    </a:cubicBezTo>
                    <a:cubicBezTo>
                      <a:pt x="98" y="10"/>
                      <a:pt x="96" y="12"/>
                      <a:pt x="93" y="12"/>
                    </a:cubicBezTo>
                    <a:cubicBezTo>
                      <a:pt x="91" y="12"/>
                      <a:pt x="89" y="12"/>
                      <a:pt x="87" y="10"/>
                    </a:cubicBezTo>
                    <a:cubicBezTo>
                      <a:pt x="86" y="10"/>
                      <a:pt x="85" y="9"/>
                      <a:pt x="83" y="10"/>
                    </a:cubicBezTo>
                    <a:cubicBezTo>
                      <a:pt x="81" y="10"/>
                      <a:pt x="79" y="10"/>
                      <a:pt x="76" y="9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9"/>
                      <a:pt x="76" y="11"/>
                      <a:pt x="76" y="12"/>
                    </a:cubicBezTo>
                    <a:cubicBezTo>
                      <a:pt x="76" y="13"/>
                      <a:pt x="76" y="14"/>
                      <a:pt x="76" y="15"/>
                    </a:cubicBezTo>
                    <a:cubicBezTo>
                      <a:pt x="76" y="20"/>
                      <a:pt x="69" y="20"/>
                      <a:pt x="66" y="20"/>
                    </a:cubicBezTo>
                    <a:cubicBezTo>
                      <a:pt x="63" y="20"/>
                      <a:pt x="59" y="22"/>
                      <a:pt x="59" y="24"/>
                    </a:cubicBezTo>
                    <a:cubicBezTo>
                      <a:pt x="59" y="27"/>
                      <a:pt x="58" y="29"/>
                      <a:pt x="57" y="30"/>
                    </a:cubicBezTo>
                    <a:cubicBezTo>
                      <a:pt x="56" y="31"/>
                      <a:pt x="56" y="31"/>
                      <a:pt x="56" y="32"/>
                    </a:cubicBezTo>
                    <a:cubicBezTo>
                      <a:pt x="57" y="33"/>
                      <a:pt x="58" y="36"/>
                      <a:pt x="52" y="40"/>
                    </a:cubicBezTo>
                    <a:cubicBezTo>
                      <a:pt x="52" y="41"/>
                      <a:pt x="50" y="43"/>
                      <a:pt x="49" y="44"/>
                    </a:cubicBezTo>
                    <a:cubicBezTo>
                      <a:pt x="48" y="46"/>
                      <a:pt x="48" y="47"/>
                      <a:pt x="47" y="48"/>
                    </a:cubicBezTo>
                    <a:cubicBezTo>
                      <a:pt x="47" y="48"/>
                      <a:pt x="47" y="49"/>
                      <a:pt x="47" y="49"/>
                    </a:cubicBezTo>
                    <a:cubicBezTo>
                      <a:pt x="47" y="50"/>
                      <a:pt x="47" y="53"/>
                      <a:pt x="44" y="55"/>
                    </a:cubicBezTo>
                    <a:cubicBezTo>
                      <a:pt x="42" y="56"/>
                      <a:pt x="40" y="56"/>
                      <a:pt x="38" y="57"/>
                    </a:cubicBezTo>
                    <a:cubicBezTo>
                      <a:pt x="37" y="57"/>
                      <a:pt x="36" y="57"/>
                      <a:pt x="36" y="57"/>
                    </a:cubicBezTo>
                    <a:cubicBezTo>
                      <a:pt x="36" y="57"/>
                      <a:pt x="36" y="59"/>
                      <a:pt x="36" y="60"/>
                    </a:cubicBezTo>
                    <a:cubicBezTo>
                      <a:pt x="36" y="62"/>
                      <a:pt x="36" y="64"/>
                      <a:pt x="36" y="66"/>
                    </a:cubicBezTo>
                    <a:cubicBezTo>
                      <a:pt x="36" y="71"/>
                      <a:pt x="32" y="76"/>
                      <a:pt x="28" y="81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30" y="84"/>
                    </a:cubicBezTo>
                    <a:cubicBezTo>
                      <a:pt x="31" y="84"/>
                      <a:pt x="32" y="85"/>
                      <a:pt x="32" y="86"/>
                    </a:cubicBezTo>
                    <a:cubicBezTo>
                      <a:pt x="33" y="88"/>
                      <a:pt x="32" y="90"/>
                      <a:pt x="31" y="93"/>
                    </a:cubicBezTo>
                    <a:cubicBezTo>
                      <a:pt x="30" y="95"/>
                      <a:pt x="29" y="96"/>
                      <a:pt x="26" y="96"/>
                    </a:cubicBezTo>
                    <a:cubicBezTo>
                      <a:pt x="25" y="96"/>
                      <a:pt x="24" y="96"/>
                      <a:pt x="22" y="95"/>
                    </a:cubicBezTo>
                    <a:cubicBezTo>
                      <a:pt x="22" y="95"/>
                      <a:pt x="22" y="95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5"/>
                      <a:pt x="15" y="97"/>
                      <a:pt x="12" y="101"/>
                    </a:cubicBezTo>
                    <a:cubicBezTo>
                      <a:pt x="9" y="106"/>
                      <a:pt x="10" y="109"/>
                      <a:pt x="11" y="111"/>
                    </a:cubicBezTo>
                    <a:cubicBezTo>
                      <a:pt x="12" y="113"/>
                      <a:pt x="12" y="114"/>
                      <a:pt x="11" y="116"/>
                    </a:cubicBezTo>
                    <a:cubicBezTo>
                      <a:pt x="11" y="117"/>
                      <a:pt x="11" y="118"/>
                      <a:pt x="10" y="119"/>
                    </a:cubicBezTo>
                    <a:cubicBezTo>
                      <a:pt x="10" y="120"/>
                      <a:pt x="11" y="121"/>
                      <a:pt x="11" y="122"/>
                    </a:cubicBezTo>
                    <a:cubicBezTo>
                      <a:pt x="13" y="126"/>
                      <a:pt x="12" y="128"/>
                      <a:pt x="12" y="130"/>
                    </a:cubicBezTo>
                    <a:cubicBezTo>
                      <a:pt x="11" y="131"/>
                      <a:pt x="11" y="132"/>
                      <a:pt x="11" y="133"/>
                    </a:cubicBezTo>
                    <a:cubicBezTo>
                      <a:pt x="11" y="134"/>
                      <a:pt x="12" y="135"/>
                      <a:pt x="14" y="136"/>
                    </a:cubicBezTo>
                    <a:cubicBezTo>
                      <a:pt x="15" y="137"/>
                      <a:pt x="18" y="138"/>
                      <a:pt x="18" y="141"/>
                    </a:cubicBezTo>
                    <a:cubicBezTo>
                      <a:pt x="19" y="144"/>
                      <a:pt x="18" y="146"/>
                      <a:pt x="17" y="147"/>
                    </a:cubicBezTo>
                    <a:cubicBezTo>
                      <a:pt x="16" y="149"/>
                      <a:pt x="14" y="149"/>
                      <a:pt x="13" y="149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7" y="153"/>
                      <a:pt x="16" y="162"/>
                      <a:pt x="15" y="164"/>
                    </a:cubicBezTo>
                    <a:cubicBezTo>
                      <a:pt x="14" y="167"/>
                      <a:pt x="11" y="167"/>
                      <a:pt x="9" y="167"/>
                    </a:cubicBezTo>
                    <a:cubicBezTo>
                      <a:pt x="9" y="167"/>
                      <a:pt x="8" y="167"/>
                      <a:pt x="8" y="167"/>
                    </a:cubicBezTo>
                    <a:cubicBezTo>
                      <a:pt x="8" y="169"/>
                      <a:pt x="7" y="171"/>
                      <a:pt x="7" y="172"/>
                    </a:cubicBezTo>
                    <a:cubicBezTo>
                      <a:pt x="6" y="174"/>
                      <a:pt x="6" y="175"/>
                      <a:pt x="6" y="175"/>
                    </a:cubicBezTo>
                    <a:cubicBezTo>
                      <a:pt x="6" y="176"/>
                      <a:pt x="6" y="177"/>
                      <a:pt x="6" y="178"/>
                    </a:cubicBezTo>
                    <a:cubicBezTo>
                      <a:pt x="6" y="182"/>
                      <a:pt x="5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1" y="185"/>
                    </a:cubicBezTo>
                    <a:cubicBezTo>
                      <a:pt x="1" y="185"/>
                      <a:pt x="1" y="185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1" y="191"/>
                      <a:pt x="4" y="193"/>
                    </a:cubicBezTo>
                    <a:cubicBezTo>
                      <a:pt x="7" y="195"/>
                      <a:pt x="7" y="198"/>
                      <a:pt x="7" y="200"/>
                    </a:cubicBezTo>
                    <a:cubicBezTo>
                      <a:pt x="7" y="202"/>
                      <a:pt x="7" y="204"/>
                      <a:pt x="8" y="205"/>
                    </a:cubicBezTo>
                    <a:cubicBezTo>
                      <a:pt x="10" y="207"/>
                      <a:pt x="11" y="209"/>
                      <a:pt x="11" y="211"/>
                    </a:cubicBezTo>
                    <a:cubicBezTo>
                      <a:pt x="12" y="213"/>
                      <a:pt x="12" y="214"/>
                      <a:pt x="14" y="215"/>
                    </a:cubicBezTo>
                    <a:cubicBezTo>
                      <a:pt x="18" y="219"/>
                      <a:pt x="19" y="221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7"/>
                      <a:pt x="17" y="227"/>
                    </a:cubicBezTo>
                    <a:cubicBezTo>
                      <a:pt x="18" y="227"/>
                      <a:pt x="20" y="228"/>
                      <a:pt x="20" y="230"/>
                    </a:cubicBezTo>
                    <a:cubicBezTo>
                      <a:pt x="20" y="231"/>
                      <a:pt x="20" y="232"/>
                      <a:pt x="20" y="234"/>
                    </a:cubicBezTo>
                    <a:cubicBezTo>
                      <a:pt x="20" y="235"/>
                      <a:pt x="20" y="238"/>
                      <a:pt x="20" y="239"/>
                    </a:cubicBezTo>
                    <a:cubicBezTo>
                      <a:pt x="20" y="239"/>
                      <a:pt x="21" y="239"/>
                      <a:pt x="22" y="238"/>
                    </a:cubicBezTo>
                    <a:cubicBezTo>
                      <a:pt x="23" y="238"/>
                      <a:pt x="25" y="238"/>
                      <a:pt x="27" y="238"/>
                    </a:cubicBezTo>
                    <a:cubicBezTo>
                      <a:pt x="28" y="238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9" y="235"/>
                    </a:cubicBezTo>
                    <a:cubicBezTo>
                      <a:pt x="29" y="234"/>
                      <a:pt x="29" y="233"/>
                      <a:pt x="29" y="233"/>
                    </a:cubicBezTo>
                    <a:cubicBezTo>
                      <a:pt x="29" y="230"/>
                      <a:pt x="32" y="229"/>
                      <a:pt x="33" y="229"/>
                    </a:cubicBezTo>
                    <a:cubicBezTo>
                      <a:pt x="33" y="229"/>
                      <a:pt x="33" y="229"/>
                      <a:pt x="33" y="228"/>
                    </a:cubicBezTo>
                    <a:cubicBezTo>
                      <a:pt x="34" y="227"/>
                      <a:pt x="36" y="225"/>
                      <a:pt x="39" y="225"/>
                    </a:cubicBezTo>
                    <a:cubicBezTo>
                      <a:pt x="41" y="225"/>
                      <a:pt x="43" y="226"/>
                      <a:pt x="45" y="227"/>
                    </a:cubicBezTo>
                    <a:cubicBezTo>
                      <a:pt x="45" y="227"/>
                      <a:pt x="46" y="227"/>
                      <a:pt x="46" y="227"/>
                    </a:cubicBezTo>
                    <a:cubicBezTo>
                      <a:pt x="48" y="227"/>
                      <a:pt x="48" y="224"/>
                      <a:pt x="49" y="223"/>
                    </a:cubicBezTo>
                    <a:cubicBezTo>
                      <a:pt x="49" y="220"/>
                      <a:pt x="51" y="220"/>
                      <a:pt x="51" y="220"/>
                    </a:cubicBezTo>
                    <a:cubicBezTo>
                      <a:pt x="53" y="220"/>
                      <a:pt x="54" y="221"/>
                      <a:pt x="55" y="222"/>
                    </a:cubicBezTo>
                    <a:cubicBezTo>
                      <a:pt x="56" y="221"/>
                      <a:pt x="57" y="219"/>
                      <a:pt x="58" y="217"/>
                    </a:cubicBezTo>
                    <a:cubicBezTo>
                      <a:pt x="56" y="218"/>
                      <a:pt x="54" y="218"/>
                      <a:pt x="53" y="217"/>
                    </a:cubicBezTo>
                    <a:cubicBezTo>
                      <a:pt x="52" y="214"/>
                      <a:pt x="55" y="206"/>
                      <a:pt x="55" y="206"/>
                    </a:cubicBezTo>
                    <a:cubicBezTo>
                      <a:pt x="56" y="204"/>
                      <a:pt x="56" y="199"/>
                      <a:pt x="56" y="196"/>
                    </a:cubicBezTo>
                    <a:cubicBezTo>
                      <a:pt x="56" y="193"/>
                      <a:pt x="56" y="192"/>
                      <a:pt x="57" y="191"/>
                    </a:cubicBezTo>
                    <a:cubicBezTo>
                      <a:pt x="57" y="189"/>
                      <a:pt x="58" y="184"/>
                      <a:pt x="64" y="182"/>
                    </a:cubicBezTo>
                    <a:cubicBezTo>
                      <a:pt x="68" y="181"/>
                      <a:pt x="73" y="177"/>
                      <a:pt x="73" y="175"/>
                    </a:cubicBezTo>
                    <a:cubicBezTo>
                      <a:pt x="72" y="173"/>
                      <a:pt x="75" y="171"/>
                      <a:pt x="77" y="168"/>
                    </a:cubicBezTo>
                    <a:cubicBezTo>
                      <a:pt x="78" y="167"/>
                      <a:pt x="80" y="166"/>
                      <a:pt x="80" y="165"/>
                    </a:cubicBezTo>
                    <a:cubicBezTo>
                      <a:pt x="79" y="164"/>
                      <a:pt x="73" y="157"/>
                      <a:pt x="70" y="155"/>
                    </a:cubicBezTo>
                    <a:cubicBezTo>
                      <a:pt x="69" y="155"/>
                      <a:pt x="67" y="155"/>
                      <a:pt x="66" y="155"/>
                    </a:cubicBezTo>
                    <a:cubicBezTo>
                      <a:pt x="64" y="155"/>
                      <a:pt x="62" y="155"/>
                      <a:pt x="62" y="153"/>
                    </a:cubicBezTo>
                    <a:cubicBezTo>
                      <a:pt x="61" y="153"/>
                      <a:pt x="61" y="152"/>
                      <a:pt x="61" y="151"/>
                    </a:cubicBezTo>
                    <a:cubicBezTo>
                      <a:pt x="61" y="150"/>
                      <a:pt x="61" y="146"/>
                      <a:pt x="60" y="139"/>
                    </a:cubicBezTo>
                    <a:cubicBezTo>
                      <a:pt x="59" y="137"/>
                      <a:pt x="61" y="134"/>
                      <a:pt x="62" y="132"/>
                    </a:cubicBezTo>
                    <a:cubicBezTo>
                      <a:pt x="63" y="130"/>
                      <a:pt x="64" y="129"/>
                      <a:pt x="64" y="128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4" y="124"/>
                      <a:pt x="64" y="119"/>
                      <a:pt x="68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70" y="115"/>
                      <a:pt x="71" y="113"/>
                      <a:pt x="74" y="112"/>
                    </a:cubicBezTo>
                    <a:cubicBezTo>
                      <a:pt x="75" y="112"/>
                      <a:pt x="75" y="111"/>
                      <a:pt x="76" y="109"/>
                    </a:cubicBezTo>
                    <a:cubicBezTo>
                      <a:pt x="77" y="107"/>
                      <a:pt x="78" y="105"/>
                      <a:pt x="81" y="103"/>
                    </a:cubicBezTo>
                    <a:cubicBezTo>
                      <a:pt x="83" y="103"/>
                      <a:pt x="84" y="102"/>
                      <a:pt x="86" y="101"/>
                    </a:cubicBezTo>
                    <a:cubicBezTo>
                      <a:pt x="87" y="100"/>
                      <a:pt x="89" y="99"/>
                      <a:pt x="92" y="97"/>
                    </a:cubicBezTo>
                    <a:cubicBezTo>
                      <a:pt x="98" y="94"/>
                      <a:pt x="107" y="88"/>
                      <a:pt x="108" y="85"/>
                    </a:cubicBezTo>
                    <a:cubicBezTo>
                      <a:pt x="108" y="85"/>
                      <a:pt x="108" y="84"/>
                      <a:pt x="107" y="83"/>
                    </a:cubicBezTo>
                    <a:cubicBezTo>
                      <a:pt x="106" y="81"/>
                      <a:pt x="103" y="77"/>
                      <a:pt x="108" y="74"/>
                    </a:cubicBezTo>
                    <a:cubicBezTo>
                      <a:pt x="110" y="72"/>
                      <a:pt x="110" y="71"/>
                      <a:pt x="110" y="69"/>
                    </a:cubicBezTo>
                    <a:cubicBezTo>
                      <a:pt x="110" y="68"/>
                      <a:pt x="110" y="65"/>
                      <a:pt x="113" y="64"/>
                    </a:cubicBezTo>
                    <a:cubicBezTo>
                      <a:pt x="115" y="63"/>
                      <a:pt x="116" y="62"/>
                      <a:pt x="118" y="60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21" y="57"/>
                      <a:pt x="123" y="57"/>
                      <a:pt x="124" y="57"/>
                    </a:cubicBezTo>
                    <a:cubicBezTo>
                      <a:pt x="125" y="57"/>
                      <a:pt x="125" y="57"/>
                      <a:pt x="126" y="57"/>
                    </a:cubicBezTo>
                    <a:cubicBezTo>
                      <a:pt x="128" y="57"/>
                      <a:pt x="130" y="58"/>
                      <a:pt x="132" y="57"/>
                    </a:cubicBezTo>
                    <a:cubicBezTo>
                      <a:pt x="133" y="57"/>
                      <a:pt x="135" y="57"/>
                      <a:pt x="136" y="57"/>
                    </a:cubicBezTo>
                    <a:cubicBezTo>
                      <a:pt x="136" y="57"/>
                      <a:pt x="136" y="57"/>
                      <a:pt x="136" y="57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5"/>
                      <a:pt x="136" y="55"/>
                      <a:pt x="135" y="55"/>
                    </a:cubicBezTo>
                    <a:cubicBezTo>
                      <a:pt x="135" y="54"/>
                      <a:pt x="131" y="50"/>
                      <a:pt x="132" y="48"/>
                    </a:cubicBezTo>
                    <a:cubicBezTo>
                      <a:pt x="132" y="47"/>
                      <a:pt x="133" y="46"/>
                      <a:pt x="135" y="46"/>
                    </a:cubicBezTo>
                    <a:cubicBezTo>
                      <a:pt x="135" y="46"/>
                      <a:pt x="135" y="44"/>
                      <a:pt x="135" y="42"/>
                    </a:cubicBezTo>
                    <a:cubicBezTo>
                      <a:pt x="135" y="41"/>
                      <a:pt x="135" y="40"/>
                      <a:pt x="134" y="40"/>
                    </a:cubicBezTo>
                    <a:cubicBezTo>
                      <a:pt x="132" y="39"/>
                      <a:pt x="132" y="35"/>
                      <a:pt x="132" y="33"/>
                    </a:cubicBezTo>
                    <a:cubicBezTo>
                      <a:pt x="132" y="32"/>
                      <a:pt x="132" y="30"/>
                      <a:pt x="132" y="30"/>
                    </a:cubicBezTo>
                    <a:cubicBezTo>
                      <a:pt x="128" y="28"/>
                      <a:pt x="129" y="23"/>
                      <a:pt x="130" y="19"/>
                    </a:cubicBezTo>
                    <a:cubicBezTo>
                      <a:pt x="130" y="18"/>
                      <a:pt x="130" y="18"/>
                      <a:pt x="130" y="17"/>
                    </a:cubicBezTo>
                    <a:cubicBezTo>
                      <a:pt x="130" y="16"/>
                      <a:pt x="123" y="13"/>
                      <a:pt x="120" y="11"/>
                    </a:cubicBezTo>
                    <a:cubicBezTo>
                      <a:pt x="118" y="11"/>
                      <a:pt x="117" y="10"/>
                      <a:pt x="115" y="10"/>
                    </a:cubicBezTo>
                    <a:cubicBezTo>
                      <a:pt x="112" y="8"/>
                      <a:pt x="109" y="6"/>
                      <a:pt x="107" y="4"/>
                    </a:cubicBezTo>
                    <a:cubicBezTo>
                      <a:pt x="106" y="3"/>
                      <a:pt x="105" y="2"/>
                      <a:pt x="103" y="1"/>
                    </a:cubicBezTo>
                    <a:cubicBezTo>
                      <a:pt x="103" y="1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8" name="Freeform 1220"/>
              <p:cNvSpPr>
                <a:spLocks/>
              </p:cNvSpPr>
              <p:nvPr/>
            </p:nvSpPr>
            <p:spPr bwMode="auto">
              <a:xfrm>
                <a:off x="2794" y="3079"/>
                <a:ext cx="46" cy="29"/>
              </a:xfrm>
              <a:custGeom>
                <a:avLst/>
                <a:gdLst>
                  <a:gd name="T0" fmla="*/ 41 w 48"/>
                  <a:gd name="T1" fmla="*/ 30 h 30"/>
                  <a:gd name="T2" fmla="*/ 41 w 48"/>
                  <a:gd name="T3" fmla="*/ 29 h 30"/>
                  <a:gd name="T4" fmla="*/ 42 w 48"/>
                  <a:gd name="T5" fmla="*/ 29 h 30"/>
                  <a:gd name="T6" fmla="*/ 43 w 48"/>
                  <a:gd name="T7" fmla="*/ 28 h 30"/>
                  <a:gd name="T8" fmla="*/ 43 w 48"/>
                  <a:gd name="T9" fmla="*/ 28 h 30"/>
                  <a:gd name="T10" fmla="*/ 43 w 48"/>
                  <a:gd name="T11" fmla="*/ 28 h 30"/>
                  <a:gd name="T12" fmla="*/ 45 w 48"/>
                  <a:gd name="T13" fmla="*/ 26 h 30"/>
                  <a:gd name="T14" fmla="*/ 45 w 48"/>
                  <a:gd name="T15" fmla="*/ 26 h 30"/>
                  <a:gd name="T16" fmla="*/ 45 w 48"/>
                  <a:gd name="T17" fmla="*/ 26 h 30"/>
                  <a:gd name="T18" fmla="*/ 42 w 48"/>
                  <a:gd name="T19" fmla="*/ 20 h 30"/>
                  <a:gd name="T20" fmla="*/ 42 w 48"/>
                  <a:gd name="T21" fmla="*/ 17 h 30"/>
                  <a:gd name="T22" fmla="*/ 42 w 48"/>
                  <a:gd name="T23" fmla="*/ 13 h 30"/>
                  <a:gd name="T24" fmla="*/ 44 w 48"/>
                  <a:gd name="T25" fmla="*/ 9 h 30"/>
                  <a:gd name="T26" fmla="*/ 46 w 48"/>
                  <a:gd name="T27" fmla="*/ 6 h 30"/>
                  <a:gd name="T28" fmla="*/ 48 w 48"/>
                  <a:gd name="T29" fmla="*/ 3 h 30"/>
                  <a:gd name="T30" fmla="*/ 48 w 48"/>
                  <a:gd name="T31" fmla="*/ 3 h 30"/>
                  <a:gd name="T32" fmla="*/ 48 w 48"/>
                  <a:gd name="T33" fmla="*/ 3 h 30"/>
                  <a:gd name="T34" fmla="*/ 48 w 48"/>
                  <a:gd name="T35" fmla="*/ 3 h 30"/>
                  <a:gd name="T36" fmla="*/ 37 w 48"/>
                  <a:gd name="T37" fmla="*/ 2 h 30"/>
                  <a:gd name="T38" fmla="*/ 26 w 48"/>
                  <a:gd name="T39" fmla="*/ 1 h 30"/>
                  <a:gd name="T40" fmla="*/ 19 w 48"/>
                  <a:gd name="T41" fmla="*/ 2 h 30"/>
                  <a:gd name="T42" fmla="*/ 6 w 48"/>
                  <a:gd name="T43" fmla="*/ 4 h 30"/>
                  <a:gd name="T44" fmla="*/ 1 w 48"/>
                  <a:gd name="T45" fmla="*/ 7 h 30"/>
                  <a:gd name="T46" fmla="*/ 0 w 48"/>
                  <a:gd name="T47" fmla="*/ 8 h 30"/>
                  <a:gd name="T48" fmla="*/ 2 w 48"/>
                  <a:gd name="T49" fmla="*/ 13 h 30"/>
                  <a:gd name="T50" fmla="*/ 2 w 48"/>
                  <a:gd name="T51" fmla="*/ 15 h 30"/>
                  <a:gd name="T52" fmla="*/ 7 w 48"/>
                  <a:gd name="T53" fmla="*/ 18 h 30"/>
                  <a:gd name="T54" fmla="*/ 13 w 48"/>
                  <a:gd name="T55" fmla="*/ 21 h 30"/>
                  <a:gd name="T56" fmla="*/ 13 w 48"/>
                  <a:gd name="T57" fmla="*/ 23 h 30"/>
                  <a:gd name="T58" fmla="*/ 13 w 48"/>
                  <a:gd name="T59" fmla="*/ 23 h 30"/>
                  <a:gd name="T60" fmla="*/ 15 w 48"/>
                  <a:gd name="T61" fmla="*/ 23 h 30"/>
                  <a:gd name="T62" fmla="*/ 16 w 48"/>
                  <a:gd name="T63" fmla="*/ 23 h 30"/>
                  <a:gd name="T64" fmla="*/ 18 w 48"/>
                  <a:gd name="T65" fmla="*/ 23 h 30"/>
                  <a:gd name="T66" fmla="*/ 23 w 48"/>
                  <a:gd name="T67" fmla="*/ 23 h 30"/>
                  <a:gd name="T68" fmla="*/ 23 w 48"/>
                  <a:gd name="T69" fmla="*/ 24 h 30"/>
                  <a:gd name="T70" fmla="*/ 32 w 48"/>
                  <a:gd name="T71" fmla="*/ 30 h 30"/>
                  <a:gd name="T72" fmla="*/ 33 w 48"/>
                  <a:gd name="T73" fmla="*/ 30 h 30"/>
                  <a:gd name="T74" fmla="*/ 33 w 48"/>
                  <a:gd name="T75" fmla="*/ 29 h 30"/>
                  <a:gd name="T76" fmla="*/ 34 w 48"/>
                  <a:gd name="T77" fmla="*/ 29 h 30"/>
                  <a:gd name="T78" fmla="*/ 34 w 48"/>
                  <a:gd name="T79" fmla="*/ 29 h 30"/>
                  <a:gd name="T80" fmla="*/ 41 w 48"/>
                  <a:gd name="T8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30">
                    <a:moveTo>
                      <a:pt x="41" y="30"/>
                    </a:moveTo>
                    <a:cubicBezTo>
                      <a:pt x="41" y="30"/>
                      <a:pt x="41" y="30"/>
                      <a:pt x="41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3" y="24"/>
                      <a:pt x="43" y="23"/>
                      <a:pt x="42" y="20"/>
                    </a:cubicBezTo>
                    <a:cubicBezTo>
                      <a:pt x="42" y="18"/>
                      <a:pt x="42" y="17"/>
                      <a:pt x="42" y="17"/>
                    </a:cubicBezTo>
                    <a:cubicBezTo>
                      <a:pt x="42" y="15"/>
                      <a:pt x="41" y="14"/>
                      <a:pt x="42" y="13"/>
                    </a:cubicBezTo>
                    <a:cubicBezTo>
                      <a:pt x="42" y="11"/>
                      <a:pt x="43" y="10"/>
                      <a:pt x="44" y="9"/>
                    </a:cubicBezTo>
                    <a:cubicBezTo>
                      <a:pt x="44" y="8"/>
                      <a:pt x="45" y="8"/>
                      <a:pt x="46" y="6"/>
                    </a:cubicBezTo>
                    <a:cubicBezTo>
                      <a:pt x="46" y="5"/>
                      <a:pt x="47" y="4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4"/>
                      <a:pt x="41" y="3"/>
                      <a:pt x="37" y="2"/>
                    </a:cubicBezTo>
                    <a:cubicBezTo>
                      <a:pt x="33" y="1"/>
                      <a:pt x="29" y="0"/>
                      <a:pt x="26" y="1"/>
                    </a:cubicBezTo>
                    <a:cubicBezTo>
                      <a:pt x="24" y="1"/>
                      <a:pt x="22" y="1"/>
                      <a:pt x="19" y="2"/>
                    </a:cubicBezTo>
                    <a:cubicBezTo>
                      <a:pt x="15" y="2"/>
                      <a:pt x="8" y="3"/>
                      <a:pt x="6" y="4"/>
                    </a:cubicBezTo>
                    <a:cubicBezTo>
                      <a:pt x="5" y="6"/>
                      <a:pt x="3" y="7"/>
                      <a:pt x="1" y="7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5" y="19"/>
                      <a:pt x="5" y="19"/>
                      <a:pt x="7" y="18"/>
                    </a:cubicBezTo>
                    <a:cubicBezTo>
                      <a:pt x="9" y="18"/>
                      <a:pt x="12" y="19"/>
                      <a:pt x="13" y="21"/>
                    </a:cubicBezTo>
                    <a:cubicBezTo>
                      <a:pt x="13" y="21"/>
                      <a:pt x="13" y="22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21" y="23"/>
                      <a:pt x="22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30" y="29"/>
                      <a:pt x="32" y="30"/>
                      <a:pt x="32" y="30"/>
                    </a:cubicBezTo>
                    <a:cubicBezTo>
                      <a:pt x="32" y="30"/>
                      <a:pt x="33" y="30"/>
                      <a:pt x="33" y="30"/>
                    </a:cubicBezTo>
                    <a:cubicBezTo>
                      <a:pt x="33" y="30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29"/>
                      <a:pt x="38" y="30"/>
                      <a:pt x="4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9" name="Freeform 1221"/>
              <p:cNvSpPr>
                <a:spLocks/>
              </p:cNvSpPr>
              <p:nvPr/>
            </p:nvSpPr>
            <p:spPr bwMode="auto">
              <a:xfrm>
                <a:off x="2600" y="2872"/>
                <a:ext cx="274" cy="229"/>
              </a:xfrm>
              <a:custGeom>
                <a:avLst/>
                <a:gdLst>
                  <a:gd name="T0" fmla="*/ 180 w 286"/>
                  <a:gd name="T1" fmla="*/ 35 h 239"/>
                  <a:gd name="T2" fmla="*/ 204 w 286"/>
                  <a:gd name="T3" fmla="*/ 46 h 239"/>
                  <a:gd name="T4" fmla="*/ 220 w 286"/>
                  <a:gd name="T5" fmla="*/ 48 h 239"/>
                  <a:gd name="T6" fmla="*/ 227 w 286"/>
                  <a:gd name="T7" fmla="*/ 37 h 239"/>
                  <a:gd name="T8" fmla="*/ 246 w 286"/>
                  <a:gd name="T9" fmla="*/ 21 h 239"/>
                  <a:gd name="T10" fmla="*/ 270 w 286"/>
                  <a:gd name="T11" fmla="*/ 33 h 239"/>
                  <a:gd name="T12" fmla="*/ 274 w 286"/>
                  <a:gd name="T13" fmla="*/ 29 h 239"/>
                  <a:gd name="T14" fmla="*/ 279 w 286"/>
                  <a:gd name="T15" fmla="*/ 17 h 239"/>
                  <a:gd name="T16" fmla="*/ 272 w 286"/>
                  <a:gd name="T17" fmla="*/ 9 h 239"/>
                  <a:gd name="T18" fmla="*/ 255 w 286"/>
                  <a:gd name="T19" fmla="*/ 10 h 239"/>
                  <a:gd name="T20" fmla="*/ 248 w 286"/>
                  <a:gd name="T21" fmla="*/ 2 h 239"/>
                  <a:gd name="T22" fmla="*/ 238 w 286"/>
                  <a:gd name="T23" fmla="*/ 6 h 239"/>
                  <a:gd name="T24" fmla="*/ 223 w 286"/>
                  <a:gd name="T25" fmla="*/ 10 h 239"/>
                  <a:gd name="T26" fmla="*/ 218 w 286"/>
                  <a:gd name="T27" fmla="*/ 5 h 239"/>
                  <a:gd name="T28" fmla="*/ 209 w 286"/>
                  <a:gd name="T29" fmla="*/ 10 h 239"/>
                  <a:gd name="T30" fmla="*/ 199 w 286"/>
                  <a:gd name="T31" fmla="*/ 24 h 239"/>
                  <a:gd name="T32" fmla="*/ 182 w 286"/>
                  <a:gd name="T33" fmla="*/ 18 h 239"/>
                  <a:gd name="T34" fmla="*/ 181 w 286"/>
                  <a:gd name="T35" fmla="*/ 24 h 239"/>
                  <a:gd name="T36" fmla="*/ 164 w 286"/>
                  <a:gd name="T37" fmla="*/ 27 h 239"/>
                  <a:gd name="T38" fmla="*/ 158 w 286"/>
                  <a:gd name="T39" fmla="*/ 20 h 239"/>
                  <a:gd name="T40" fmla="*/ 149 w 286"/>
                  <a:gd name="T41" fmla="*/ 30 h 239"/>
                  <a:gd name="T42" fmla="*/ 137 w 286"/>
                  <a:gd name="T43" fmla="*/ 33 h 239"/>
                  <a:gd name="T44" fmla="*/ 141 w 286"/>
                  <a:gd name="T45" fmla="*/ 47 h 239"/>
                  <a:gd name="T46" fmla="*/ 125 w 286"/>
                  <a:gd name="T47" fmla="*/ 46 h 239"/>
                  <a:gd name="T48" fmla="*/ 111 w 286"/>
                  <a:gd name="T49" fmla="*/ 48 h 239"/>
                  <a:gd name="T50" fmla="*/ 116 w 286"/>
                  <a:gd name="T51" fmla="*/ 53 h 239"/>
                  <a:gd name="T52" fmla="*/ 127 w 286"/>
                  <a:gd name="T53" fmla="*/ 57 h 239"/>
                  <a:gd name="T54" fmla="*/ 113 w 286"/>
                  <a:gd name="T55" fmla="*/ 65 h 239"/>
                  <a:gd name="T56" fmla="*/ 94 w 286"/>
                  <a:gd name="T57" fmla="*/ 94 h 239"/>
                  <a:gd name="T58" fmla="*/ 83 w 286"/>
                  <a:gd name="T59" fmla="*/ 111 h 239"/>
                  <a:gd name="T60" fmla="*/ 70 w 286"/>
                  <a:gd name="T61" fmla="*/ 122 h 239"/>
                  <a:gd name="T62" fmla="*/ 60 w 286"/>
                  <a:gd name="T63" fmla="*/ 135 h 239"/>
                  <a:gd name="T64" fmla="*/ 43 w 286"/>
                  <a:gd name="T65" fmla="*/ 148 h 239"/>
                  <a:gd name="T66" fmla="*/ 35 w 286"/>
                  <a:gd name="T67" fmla="*/ 155 h 239"/>
                  <a:gd name="T68" fmla="*/ 26 w 286"/>
                  <a:gd name="T69" fmla="*/ 165 h 239"/>
                  <a:gd name="T70" fmla="*/ 10 w 286"/>
                  <a:gd name="T71" fmla="*/ 174 h 239"/>
                  <a:gd name="T72" fmla="*/ 3 w 286"/>
                  <a:gd name="T73" fmla="*/ 186 h 239"/>
                  <a:gd name="T74" fmla="*/ 2 w 286"/>
                  <a:gd name="T75" fmla="*/ 203 h 239"/>
                  <a:gd name="T76" fmla="*/ 19 w 286"/>
                  <a:gd name="T77" fmla="*/ 204 h 239"/>
                  <a:gd name="T78" fmla="*/ 4 w 286"/>
                  <a:gd name="T79" fmla="*/ 213 h 239"/>
                  <a:gd name="T80" fmla="*/ 9 w 286"/>
                  <a:gd name="T81" fmla="*/ 215 h 239"/>
                  <a:gd name="T82" fmla="*/ 8 w 286"/>
                  <a:gd name="T83" fmla="*/ 228 h 239"/>
                  <a:gd name="T84" fmla="*/ 53 w 286"/>
                  <a:gd name="T85" fmla="*/ 222 h 239"/>
                  <a:gd name="T86" fmla="*/ 62 w 286"/>
                  <a:gd name="T87" fmla="*/ 213 h 239"/>
                  <a:gd name="T88" fmla="*/ 74 w 286"/>
                  <a:gd name="T89" fmla="*/ 215 h 239"/>
                  <a:gd name="T90" fmla="*/ 80 w 286"/>
                  <a:gd name="T91" fmla="*/ 194 h 239"/>
                  <a:gd name="T92" fmla="*/ 78 w 286"/>
                  <a:gd name="T93" fmla="*/ 178 h 239"/>
                  <a:gd name="T94" fmla="*/ 93 w 286"/>
                  <a:gd name="T95" fmla="*/ 135 h 239"/>
                  <a:gd name="T96" fmla="*/ 96 w 286"/>
                  <a:gd name="T97" fmla="*/ 123 h 239"/>
                  <a:gd name="T98" fmla="*/ 114 w 286"/>
                  <a:gd name="T99" fmla="*/ 93 h 239"/>
                  <a:gd name="T100" fmla="*/ 126 w 286"/>
                  <a:gd name="T101" fmla="*/ 68 h 239"/>
                  <a:gd name="T102" fmla="*/ 149 w 286"/>
                  <a:gd name="T103" fmla="*/ 49 h 239"/>
                  <a:gd name="T104" fmla="*/ 173 w 286"/>
                  <a:gd name="T105" fmla="*/ 4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6" h="239">
                    <a:moveTo>
                      <a:pt x="174" y="40"/>
                    </a:moveTo>
                    <a:cubicBezTo>
                      <a:pt x="175" y="39"/>
                      <a:pt x="175" y="39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7"/>
                      <a:pt x="177" y="37"/>
                      <a:pt x="178" y="36"/>
                    </a:cubicBezTo>
                    <a:cubicBezTo>
                      <a:pt x="178" y="36"/>
                      <a:pt x="178" y="36"/>
                      <a:pt x="178" y="36"/>
                    </a:cubicBezTo>
                    <a:cubicBezTo>
                      <a:pt x="179" y="36"/>
                      <a:pt x="179" y="36"/>
                      <a:pt x="180" y="35"/>
                    </a:cubicBezTo>
                    <a:cubicBezTo>
                      <a:pt x="180" y="35"/>
                      <a:pt x="180" y="35"/>
                      <a:pt x="180" y="35"/>
                    </a:cubicBezTo>
                    <a:cubicBezTo>
                      <a:pt x="181" y="35"/>
                      <a:pt x="182" y="35"/>
                      <a:pt x="182" y="35"/>
                    </a:cubicBezTo>
                    <a:cubicBezTo>
                      <a:pt x="185" y="36"/>
                      <a:pt x="187" y="38"/>
                      <a:pt x="189" y="40"/>
                    </a:cubicBezTo>
                    <a:cubicBezTo>
                      <a:pt x="191" y="42"/>
                      <a:pt x="193" y="44"/>
                      <a:pt x="195" y="44"/>
                    </a:cubicBezTo>
                    <a:cubicBezTo>
                      <a:pt x="196" y="45"/>
                      <a:pt x="197" y="45"/>
                      <a:pt x="198" y="45"/>
                    </a:cubicBezTo>
                    <a:cubicBezTo>
                      <a:pt x="201" y="46"/>
                      <a:pt x="203" y="46"/>
                      <a:pt x="204" y="46"/>
                    </a:cubicBezTo>
                    <a:cubicBezTo>
                      <a:pt x="204" y="46"/>
                      <a:pt x="205" y="46"/>
                      <a:pt x="205" y="46"/>
                    </a:cubicBezTo>
                    <a:cubicBezTo>
                      <a:pt x="206" y="44"/>
                      <a:pt x="209" y="44"/>
                      <a:pt x="212" y="45"/>
                    </a:cubicBezTo>
                    <a:cubicBezTo>
                      <a:pt x="213" y="45"/>
                      <a:pt x="214" y="46"/>
                      <a:pt x="215" y="46"/>
                    </a:cubicBezTo>
                    <a:cubicBezTo>
                      <a:pt x="215" y="45"/>
                      <a:pt x="216" y="45"/>
                      <a:pt x="216" y="45"/>
                    </a:cubicBezTo>
                    <a:cubicBezTo>
                      <a:pt x="218" y="45"/>
                      <a:pt x="219" y="47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1" y="47"/>
                      <a:pt x="221" y="45"/>
                      <a:pt x="221" y="44"/>
                    </a:cubicBezTo>
                    <a:cubicBezTo>
                      <a:pt x="221" y="43"/>
                      <a:pt x="222" y="41"/>
                      <a:pt x="225" y="41"/>
                    </a:cubicBezTo>
                    <a:cubicBezTo>
                      <a:pt x="226" y="41"/>
                      <a:pt x="226" y="41"/>
                      <a:pt x="227" y="41"/>
                    </a:cubicBezTo>
                    <a:cubicBezTo>
                      <a:pt x="228" y="41"/>
                      <a:pt x="228" y="41"/>
                      <a:pt x="228" y="41"/>
                    </a:cubicBezTo>
                    <a:cubicBezTo>
                      <a:pt x="228" y="40"/>
                      <a:pt x="228" y="38"/>
                      <a:pt x="227" y="37"/>
                    </a:cubicBezTo>
                    <a:cubicBezTo>
                      <a:pt x="227" y="36"/>
                      <a:pt x="227" y="34"/>
                      <a:pt x="227" y="33"/>
                    </a:cubicBezTo>
                    <a:cubicBezTo>
                      <a:pt x="227" y="30"/>
                      <a:pt x="230" y="28"/>
                      <a:pt x="231" y="27"/>
                    </a:cubicBezTo>
                    <a:cubicBezTo>
                      <a:pt x="232" y="27"/>
                      <a:pt x="234" y="26"/>
                      <a:pt x="234" y="26"/>
                    </a:cubicBezTo>
                    <a:cubicBezTo>
                      <a:pt x="234" y="22"/>
                      <a:pt x="238" y="22"/>
                      <a:pt x="241" y="22"/>
                    </a:cubicBezTo>
                    <a:cubicBezTo>
                      <a:pt x="242" y="22"/>
                      <a:pt x="242" y="22"/>
                      <a:pt x="242" y="22"/>
                    </a:cubicBezTo>
                    <a:cubicBezTo>
                      <a:pt x="244" y="22"/>
                      <a:pt x="245" y="22"/>
                      <a:pt x="246" y="21"/>
                    </a:cubicBezTo>
                    <a:cubicBezTo>
                      <a:pt x="247" y="20"/>
                      <a:pt x="249" y="19"/>
                      <a:pt x="252" y="19"/>
                    </a:cubicBezTo>
                    <a:cubicBezTo>
                      <a:pt x="255" y="19"/>
                      <a:pt x="257" y="20"/>
                      <a:pt x="258" y="22"/>
                    </a:cubicBezTo>
                    <a:cubicBezTo>
                      <a:pt x="259" y="23"/>
                      <a:pt x="261" y="24"/>
                      <a:pt x="263" y="25"/>
                    </a:cubicBezTo>
                    <a:cubicBezTo>
                      <a:pt x="266" y="27"/>
                      <a:pt x="269" y="28"/>
                      <a:pt x="270" y="31"/>
                    </a:cubicBezTo>
                    <a:cubicBezTo>
                      <a:pt x="270" y="31"/>
                      <a:pt x="270" y="32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1" y="33"/>
                      <a:pt x="271" y="33"/>
                    </a:cubicBezTo>
                    <a:cubicBezTo>
                      <a:pt x="271" y="33"/>
                      <a:pt x="271" y="33"/>
                      <a:pt x="271" y="33"/>
                    </a:cubicBezTo>
                    <a:cubicBezTo>
                      <a:pt x="272" y="33"/>
                      <a:pt x="273" y="33"/>
                      <a:pt x="273" y="33"/>
                    </a:cubicBezTo>
                    <a:cubicBezTo>
                      <a:pt x="274" y="33"/>
                      <a:pt x="275" y="32"/>
                      <a:pt x="276" y="31"/>
                    </a:cubicBezTo>
                    <a:cubicBezTo>
                      <a:pt x="277" y="31"/>
                      <a:pt x="277" y="30"/>
                      <a:pt x="277" y="30"/>
                    </a:cubicBezTo>
                    <a:cubicBezTo>
                      <a:pt x="276" y="30"/>
                      <a:pt x="275" y="30"/>
                      <a:pt x="274" y="29"/>
                    </a:cubicBezTo>
                    <a:cubicBezTo>
                      <a:pt x="273" y="28"/>
                      <a:pt x="273" y="27"/>
                      <a:pt x="273" y="26"/>
                    </a:cubicBezTo>
                    <a:cubicBezTo>
                      <a:pt x="272" y="26"/>
                      <a:pt x="270" y="24"/>
                      <a:pt x="269" y="24"/>
                    </a:cubicBezTo>
                    <a:cubicBezTo>
                      <a:pt x="267" y="23"/>
                      <a:pt x="266" y="22"/>
                      <a:pt x="265" y="21"/>
                    </a:cubicBezTo>
                    <a:cubicBezTo>
                      <a:pt x="265" y="20"/>
                      <a:pt x="265" y="19"/>
                      <a:pt x="266" y="19"/>
                    </a:cubicBezTo>
                    <a:cubicBezTo>
                      <a:pt x="267" y="17"/>
                      <a:pt x="271" y="17"/>
                      <a:pt x="274" y="19"/>
                    </a:cubicBezTo>
                    <a:cubicBezTo>
                      <a:pt x="276" y="20"/>
                      <a:pt x="276" y="20"/>
                      <a:pt x="279" y="17"/>
                    </a:cubicBezTo>
                    <a:cubicBezTo>
                      <a:pt x="281" y="15"/>
                      <a:pt x="284" y="15"/>
                      <a:pt x="285" y="15"/>
                    </a:cubicBezTo>
                    <a:cubicBezTo>
                      <a:pt x="286" y="15"/>
                      <a:pt x="286" y="15"/>
                      <a:pt x="286" y="15"/>
                    </a:cubicBezTo>
                    <a:cubicBezTo>
                      <a:pt x="285" y="14"/>
                      <a:pt x="284" y="14"/>
                      <a:pt x="284" y="13"/>
                    </a:cubicBezTo>
                    <a:cubicBezTo>
                      <a:pt x="282" y="13"/>
                      <a:pt x="281" y="12"/>
                      <a:pt x="281" y="11"/>
                    </a:cubicBezTo>
                    <a:cubicBezTo>
                      <a:pt x="280" y="10"/>
                      <a:pt x="277" y="8"/>
                      <a:pt x="274" y="9"/>
                    </a:cubicBezTo>
                    <a:cubicBezTo>
                      <a:pt x="274" y="9"/>
                      <a:pt x="273" y="9"/>
                      <a:pt x="272" y="9"/>
                    </a:cubicBezTo>
                    <a:cubicBezTo>
                      <a:pt x="270" y="9"/>
                      <a:pt x="269" y="8"/>
                      <a:pt x="268" y="7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66" y="6"/>
                      <a:pt x="266" y="6"/>
                    </a:cubicBezTo>
                    <a:cubicBezTo>
                      <a:pt x="264" y="6"/>
                      <a:pt x="261" y="8"/>
                      <a:pt x="261" y="10"/>
                    </a:cubicBezTo>
                    <a:cubicBezTo>
                      <a:pt x="261" y="16"/>
                      <a:pt x="256" y="16"/>
                      <a:pt x="254" y="14"/>
                    </a:cubicBezTo>
                    <a:cubicBezTo>
                      <a:pt x="254" y="13"/>
                      <a:pt x="254" y="11"/>
                      <a:pt x="255" y="10"/>
                    </a:cubicBezTo>
                    <a:cubicBezTo>
                      <a:pt x="255" y="10"/>
                      <a:pt x="255" y="9"/>
                      <a:pt x="255" y="8"/>
                    </a:cubicBezTo>
                    <a:cubicBezTo>
                      <a:pt x="254" y="8"/>
                      <a:pt x="254" y="7"/>
                      <a:pt x="254" y="6"/>
                    </a:cubicBezTo>
                    <a:cubicBezTo>
                      <a:pt x="255" y="5"/>
                      <a:pt x="255" y="3"/>
                      <a:pt x="257" y="3"/>
                    </a:cubicBezTo>
                    <a:cubicBezTo>
                      <a:pt x="257" y="3"/>
                      <a:pt x="257" y="3"/>
                      <a:pt x="257" y="2"/>
                    </a:cubicBezTo>
                    <a:cubicBezTo>
                      <a:pt x="256" y="1"/>
                      <a:pt x="255" y="1"/>
                      <a:pt x="253" y="1"/>
                    </a:cubicBezTo>
                    <a:cubicBezTo>
                      <a:pt x="250" y="0"/>
                      <a:pt x="249" y="2"/>
                      <a:pt x="248" y="2"/>
                    </a:cubicBezTo>
                    <a:cubicBezTo>
                      <a:pt x="248" y="3"/>
                      <a:pt x="248" y="4"/>
                      <a:pt x="248" y="4"/>
                    </a:cubicBezTo>
                    <a:cubicBezTo>
                      <a:pt x="248" y="4"/>
                      <a:pt x="249" y="6"/>
                      <a:pt x="248" y="8"/>
                    </a:cubicBezTo>
                    <a:cubicBezTo>
                      <a:pt x="247" y="11"/>
                      <a:pt x="243" y="16"/>
                      <a:pt x="239" y="16"/>
                    </a:cubicBezTo>
                    <a:cubicBezTo>
                      <a:pt x="238" y="16"/>
                      <a:pt x="238" y="15"/>
                      <a:pt x="237" y="15"/>
                    </a:cubicBezTo>
                    <a:cubicBezTo>
                      <a:pt x="236" y="13"/>
                      <a:pt x="236" y="11"/>
                      <a:pt x="237" y="8"/>
                    </a:cubicBezTo>
                    <a:cubicBezTo>
                      <a:pt x="237" y="7"/>
                      <a:pt x="237" y="6"/>
                      <a:pt x="238" y="6"/>
                    </a:cubicBezTo>
                    <a:cubicBezTo>
                      <a:pt x="237" y="6"/>
                      <a:pt x="236" y="7"/>
                      <a:pt x="234" y="9"/>
                    </a:cubicBezTo>
                    <a:cubicBezTo>
                      <a:pt x="233" y="11"/>
                      <a:pt x="232" y="12"/>
                      <a:pt x="231" y="13"/>
                    </a:cubicBezTo>
                    <a:cubicBezTo>
                      <a:pt x="227" y="17"/>
                      <a:pt x="225" y="20"/>
                      <a:pt x="222" y="21"/>
                    </a:cubicBezTo>
                    <a:cubicBezTo>
                      <a:pt x="221" y="21"/>
                      <a:pt x="221" y="21"/>
                      <a:pt x="221" y="21"/>
                    </a:cubicBezTo>
                    <a:cubicBezTo>
                      <a:pt x="220" y="21"/>
                      <a:pt x="218" y="20"/>
                      <a:pt x="218" y="18"/>
                    </a:cubicBezTo>
                    <a:cubicBezTo>
                      <a:pt x="217" y="16"/>
                      <a:pt x="219" y="12"/>
                      <a:pt x="223" y="10"/>
                    </a:cubicBezTo>
                    <a:cubicBezTo>
                      <a:pt x="224" y="9"/>
                      <a:pt x="225" y="7"/>
                      <a:pt x="226" y="5"/>
                    </a:cubicBezTo>
                    <a:cubicBezTo>
                      <a:pt x="227" y="3"/>
                      <a:pt x="228" y="1"/>
                      <a:pt x="230" y="1"/>
                    </a:cubicBezTo>
                    <a:cubicBezTo>
                      <a:pt x="230" y="1"/>
                      <a:pt x="230" y="1"/>
                      <a:pt x="229" y="1"/>
                    </a:cubicBezTo>
                    <a:cubicBezTo>
                      <a:pt x="228" y="0"/>
                      <a:pt x="227" y="1"/>
                      <a:pt x="226" y="3"/>
                    </a:cubicBezTo>
                    <a:cubicBezTo>
                      <a:pt x="226" y="4"/>
                      <a:pt x="225" y="4"/>
                      <a:pt x="225" y="5"/>
                    </a:cubicBezTo>
                    <a:cubicBezTo>
                      <a:pt x="223" y="6"/>
                      <a:pt x="220" y="6"/>
                      <a:pt x="218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6" y="5"/>
                      <a:pt x="216" y="5"/>
                      <a:pt x="216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6" y="7"/>
                      <a:pt x="216" y="9"/>
                      <a:pt x="216" y="10"/>
                    </a:cubicBezTo>
                    <a:cubicBezTo>
                      <a:pt x="215" y="11"/>
                      <a:pt x="214" y="12"/>
                      <a:pt x="213" y="12"/>
                    </a:cubicBezTo>
                    <a:cubicBezTo>
                      <a:pt x="212" y="12"/>
                      <a:pt x="210" y="12"/>
                      <a:pt x="209" y="10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08" y="9"/>
                      <a:pt x="206" y="10"/>
                      <a:pt x="205" y="12"/>
                    </a:cubicBezTo>
                    <a:cubicBezTo>
                      <a:pt x="204" y="13"/>
                      <a:pt x="203" y="14"/>
                      <a:pt x="203" y="15"/>
                    </a:cubicBezTo>
                    <a:cubicBezTo>
                      <a:pt x="203" y="16"/>
                      <a:pt x="204" y="18"/>
                      <a:pt x="204" y="19"/>
                    </a:cubicBezTo>
                    <a:cubicBezTo>
                      <a:pt x="203" y="22"/>
                      <a:pt x="202" y="23"/>
                      <a:pt x="200" y="24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196" y="24"/>
                      <a:pt x="195" y="21"/>
                      <a:pt x="195" y="18"/>
                    </a:cubicBezTo>
                    <a:cubicBezTo>
                      <a:pt x="195" y="18"/>
                      <a:pt x="195" y="18"/>
                      <a:pt x="195" y="17"/>
                    </a:cubicBezTo>
                    <a:cubicBezTo>
                      <a:pt x="195" y="17"/>
                      <a:pt x="195" y="18"/>
                      <a:pt x="195" y="18"/>
                    </a:cubicBezTo>
                    <a:cubicBezTo>
                      <a:pt x="194" y="19"/>
                      <a:pt x="193" y="20"/>
                      <a:pt x="190" y="20"/>
                    </a:cubicBezTo>
                    <a:cubicBezTo>
                      <a:pt x="189" y="20"/>
                      <a:pt x="187" y="20"/>
                      <a:pt x="186" y="19"/>
                    </a:cubicBezTo>
                    <a:cubicBezTo>
                      <a:pt x="186" y="18"/>
                      <a:pt x="184" y="18"/>
                      <a:pt x="182" y="18"/>
                    </a:cubicBezTo>
                    <a:cubicBezTo>
                      <a:pt x="183" y="19"/>
                      <a:pt x="183" y="19"/>
                      <a:pt x="183" y="19"/>
                    </a:cubicBezTo>
                    <a:cubicBezTo>
                      <a:pt x="186" y="20"/>
                      <a:pt x="187" y="21"/>
                      <a:pt x="188" y="23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7" y="25"/>
                      <a:pt x="187" y="25"/>
                      <a:pt x="187" y="25"/>
                    </a:cubicBezTo>
                    <a:cubicBezTo>
                      <a:pt x="186" y="26"/>
                      <a:pt x="185" y="26"/>
                      <a:pt x="183" y="25"/>
                    </a:cubicBezTo>
                    <a:cubicBezTo>
                      <a:pt x="182" y="25"/>
                      <a:pt x="182" y="24"/>
                      <a:pt x="181" y="24"/>
                    </a:cubicBezTo>
                    <a:cubicBezTo>
                      <a:pt x="180" y="25"/>
                      <a:pt x="178" y="25"/>
                      <a:pt x="175" y="23"/>
                    </a:cubicBezTo>
                    <a:cubicBezTo>
                      <a:pt x="176" y="24"/>
                      <a:pt x="175" y="25"/>
                      <a:pt x="175" y="26"/>
                    </a:cubicBezTo>
                    <a:cubicBezTo>
                      <a:pt x="175" y="27"/>
                      <a:pt x="175" y="27"/>
                      <a:pt x="175" y="28"/>
                    </a:cubicBezTo>
                    <a:cubicBezTo>
                      <a:pt x="175" y="33"/>
                      <a:pt x="170" y="33"/>
                      <a:pt x="168" y="30"/>
                    </a:cubicBezTo>
                    <a:cubicBezTo>
                      <a:pt x="167" y="29"/>
                      <a:pt x="167" y="27"/>
                      <a:pt x="167" y="26"/>
                    </a:cubicBezTo>
                    <a:cubicBezTo>
                      <a:pt x="166" y="26"/>
                      <a:pt x="165" y="26"/>
                      <a:pt x="164" y="27"/>
                    </a:cubicBezTo>
                    <a:cubicBezTo>
                      <a:pt x="163" y="28"/>
                      <a:pt x="163" y="28"/>
                      <a:pt x="162" y="28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60" y="27"/>
                      <a:pt x="160" y="27"/>
                      <a:pt x="160" y="27"/>
                    </a:cubicBezTo>
                    <a:cubicBezTo>
                      <a:pt x="159" y="26"/>
                      <a:pt x="160" y="25"/>
                      <a:pt x="160" y="23"/>
                    </a:cubicBezTo>
                    <a:cubicBezTo>
                      <a:pt x="160" y="22"/>
                      <a:pt x="161" y="20"/>
                      <a:pt x="160" y="20"/>
                    </a:cubicBezTo>
                    <a:cubicBezTo>
                      <a:pt x="160" y="20"/>
                      <a:pt x="159" y="20"/>
                      <a:pt x="158" y="20"/>
                    </a:cubicBezTo>
                    <a:cubicBezTo>
                      <a:pt x="157" y="21"/>
                      <a:pt x="156" y="21"/>
                      <a:pt x="155" y="2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22"/>
                      <a:pt x="153" y="22"/>
                      <a:pt x="153" y="22"/>
                    </a:cubicBezTo>
                    <a:cubicBezTo>
                      <a:pt x="155" y="24"/>
                      <a:pt x="155" y="26"/>
                      <a:pt x="154" y="28"/>
                    </a:cubicBezTo>
                    <a:cubicBezTo>
                      <a:pt x="154" y="29"/>
                      <a:pt x="152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1"/>
                      <a:pt x="148" y="33"/>
                      <a:pt x="148" y="33"/>
                    </a:cubicBezTo>
                    <a:cubicBezTo>
                      <a:pt x="147" y="34"/>
                      <a:pt x="146" y="35"/>
                      <a:pt x="145" y="35"/>
                    </a:cubicBezTo>
                    <a:cubicBezTo>
                      <a:pt x="143" y="35"/>
                      <a:pt x="141" y="34"/>
                      <a:pt x="141" y="32"/>
                    </a:cubicBezTo>
                    <a:cubicBezTo>
                      <a:pt x="141" y="32"/>
                      <a:pt x="140" y="32"/>
                      <a:pt x="140" y="32"/>
                    </a:cubicBezTo>
                    <a:cubicBezTo>
                      <a:pt x="139" y="32"/>
                      <a:pt x="137" y="32"/>
                      <a:pt x="137" y="33"/>
                    </a:cubicBezTo>
                    <a:cubicBezTo>
                      <a:pt x="136" y="34"/>
                      <a:pt x="135" y="35"/>
                      <a:pt x="134" y="36"/>
                    </a:cubicBezTo>
                    <a:cubicBezTo>
                      <a:pt x="133" y="37"/>
                      <a:pt x="132" y="37"/>
                      <a:pt x="132" y="38"/>
                    </a:cubicBezTo>
                    <a:cubicBezTo>
                      <a:pt x="133" y="37"/>
                      <a:pt x="135" y="37"/>
                      <a:pt x="137" y="37"/>
                    </a:cubicBezTo>
                    <a:cubicBezTo>
                      <a:pt x="138" y="38"/>
                      <a:pt x="140" y="39"/>
                      <a:pt x="139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41" y="43"/>
                      <a:pt x="141" y="46"/>
                      <a:pt x="141" y="47"/>
                    </a:cubicBezTo>
                    <a:cubicBezTo>
                      <a:pt x="140" y="49"/>
                      <a:pt x="137" y="50"/>
                      <a:pt x="135" y="48"/>
                    </a:cubicBezTo>
                    <a:cubicBezTo>
                      <a:pt x="134" y="47"/>
                      <a:pt x="134" y="46"/>
                      <a:pt x="133" y="46"/>
                    </a:cubicBezTo>
                    <a:cubicBezTo>
                      <a:pt x="133" y="46"/>
                      <a:pt x="133" y="47"/>
                      <a:pt x="133" y="47"/>
                    </a:cubicBezTo>
                    <a:cubicBezTo>
                      <a:pt x="132" y="50"/>
                      <a:pt x="131" y="50"/>
                      <a:pt x="130" y="50"/>
                    </a:cubicBezTo>
                    <a:cubicBezTo>
                      <a:pt x="128" y="50"/>
                      <a:pt x="127" y="49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5" y="46"/>
                      <a:pt x="124" y="46"/>
                      <a:pt x="124" y="46"/>
                    </a:cubicBezTo>
                    <a:cubicBezTo>
                      <a:pt x="123" y="48"/>
                      <a:pt x="122" y="49"/>
                      <a:pt x="120" y="49"/>
                    </a:cubicBezTo>
                    <a:cubicBezTo>
                      <a:pt x="120" y="49"/>
                      <a:pt x="119" y="49"/>
                      <a:pt x="119" y="48"/>
                    </a:cubicBezTo>
                    <a:cubicBezTo>
                      <a:pt x="117" y="47"/>
                      <a:pt x="117" y="45"/>
                      <a:pt x="118" y="43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5" y="46"/>
                      <a:pt x="113" y="47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1" y="51"/>
                      <a:pt x="109" y="52"/>
                      <a:pt x="108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11" y="52"/>
                      <a:pt x="113" y="52"/>
                      <a:pt x="114" y="53"/>
                    </a:cubicBezTo>
                    <a:cubicBezTo>
                      <a:pt x="115" y="53"/>
                      <a:pt x="116" y="53"/>
                      <a:pt x="116" y="53"/>
                    </a:cubicBezTo>
                    <a:cubicBezTo>
                      <a:pt x="116" y="53"/>
                      <a:pt x="117" y="53"/>
                      <a:pt x="118" y="52"/>
                    </a:cubicBezTo>
                    <a:cubicBezTo>
                      <a:pt x="120" y="50"/>
                      <a:pt x="122" y="49"/>
                      <a:pt x="123" y="49"/>
                    </a:cubicBezTo>
                    <a:cubicBezTo>
                      <a:pt x="125" y="49"/>
                      <a:pt x="126" y="50"/>
                      <a:pt x="128" y="51"/>
                    </a:cubicBezTo>
                    <a:cubicBezTo>
                      <a:pt x="129" y="52"/>
                      <a:pt x="129" y="53"/>
                      <a:pt x="129" y="53"/>
                    </a:cubicBezTo>
                    <a:cubicBezTo>
                      <a:pt x="129" y="55"/>
                      <a:pt x="128" y="56"/>
                      <a:pt x="128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9" y="59"/>
                      <a:pt x="128" y="61"/>
                      <a:pt x="128" y="61"/>
                    </a:cubicBezTo>
                    <a:cubicBezTo>
                      <a:pt x="128" y="63"/>
                      <a:pt x="126" y="64"/>
                      <a:pt x="124" y="64"/>
                    </a:cubicBezTo>
                    <a:cubicBezTo>
                      <a:pt x="123" y="64"/>
                      <a:pt x="122" y="64"/>
                      <a:pt x="122" y="63"/>
                    </a:cubicBezTo>
                    <a:cubicBezTo>
                      <a:pt x="121" y="63"/>
                      <a:pt x="121" y="62"/>
                      <a:pt x="121" y="61"/>
                    </a:cubicBezTo>
                    <a:cubicBezTo>
                      <a:pt x="121" y="60"/>
                      <a:pt x="120" y="59"/>
                      <a:pt x="120" y="59"/>
                    </a:cubicBezTo>
                    <a:cubicBezTo>
                      <a:pt x="119" y="61"/>
                      <a:pt x="117" y="65"/>
                      <a:pt x="113" y="65"/>
                    </a:cubicBezTo>
                    <a:cubicBezTo>
                      <a:pt x="112" y="65"/>
                      <a:pt x="110" y="68"/>
                      <a:pt x="110" y="71"/>
                    </a:cubicBezTo>
                    <a:cubicBezTo>
                      <a:pt x="110" y="75"/>
                      <a:pt x="108" y="75"/>
                      <a:pt x="107" y="75"/>
                    </a:cubicBezTo>
                    <a:cubicBezTo>
                      <a:pt x="107" y="75"/>
                      <a:pt x="106" y="75"/>
                      <a:pt x="106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5" y="80"/>
                      <a:pt x="99" y="87"/>
                      <a:pt x="95" y="90"/>
                    </a:cubicBezTo>
                    <a:cubicBezTo>
                      <a:pt x="93" y="92"/>
                      <a:pt x="93" y="93"/>
                      <a:pt x="94" y="94"/>
                    </a:cubicBezTo>
                    <a:cubicBezTo>
                      <a:pt x="94" y="95"/>
                      <a:pt x="95" y="96"/>
                      <a:pt x="94" y="98"/>
                    </a:cubicBezTo>
                    <a:cubicBezTo>
                      <a:pt x="93" y="100"/>
                      <a:pt x="91" y="101"/>
                      <a:pt x="89" y="101"/>
                    </a:cubicBezTo>
                    <a:cubicBezTo>
                      <a:pt x="88" y="101"/>
                      <a:pt x="87" y="101"/>
                      <a:pt x="86" y="101"/>
                    </a:cubicBezTo>
                    <a:cubicBezTo>
                      <a:pt x="86" y="100"/>
                      <a:pt x="85" y="100"/>
                      <a:pt x="84" y="100"/>
                    </a:cubicBezTo>
                    <a:cubicBezTo>
                      <a:pt x="84" y="101"/>
                      <a:pt x="84" y="102"/>
                      <a:pt x="85" y="103"/>
                    </a:cubicBezTo>
                    <a:cubicBezTo>
                      <a:pt x="85" y="105"/>
                      <a:pt x="85" y="109"/>
                      <a:pt x="83" y="111"/>
                    </a:cubicBezTo>
                    <a:cubicBezTo>
                      <a:pt x="82" y="111"/>
                      <a:pt x="82" y="112"/>
                      <a:pt x="83" y="114"/>
                    </a:cubicBezTo>
                    <a:cubicBezTo>
                      <a:pt x="83" y="115"/>
                      <a:pt x="84" y="116"/>
                      <a:pt x="84" y="117"/>
                    </a:cubicBezTo>
                    <a:cubicBezTo>
                      <a:pt x="84" y="118"/>
                      <a:pt x="83" y="120"/>
                      <a:pt x="80" y="120"/>
                    </a:cubicBezTo>
                    <a:cubicBezTo>
                      <a:pt x="80" y="120"/>
                      <a:pt x="79" y="119"/>
                      <a:pt x="78" y="119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5" y="121"/>
                      <a:pt x="72" y="122"/>
                      <a:pt x="70" y="122"/>
                    </a:cubicBezTo>
                    <a:cubicBezTo>
                      <a:pt x="71" y="123"/>
                      <a:pt x="72" y="124"/>
                      <a:pt x="74" y="126"/>
                    </a:cubicBezTo>
                    <a:cubicBezTo>
                      <a:pt x="76" y="127"/>
                      <a:pt x="76" y="129"/>
                      <a:pt x="76" y="130"/>
                    </a:cubicBezTo>
                    <a:cubicBezTo>
                      <a:pt x="75" y="131"/>
                      <a:pt x="73" y="132"/>
                      <a:pt x="72" y="132"/>
                    </a:cubicBezTo>
                    <a:cubicBezTo>
                      <a:pt x="70" y="132"/>
                      <a:pt x="69" y="131"/>
                      <a:pt x="68" y="130"/>
                    </a:cubicBezTo>
                    <a:cubicBezTo>
                      <a:pt x="67" y="131"/>
                      <a:pt x="66" y="131"/>
                      <a:pt x="66" y="132"/>
                    </a:cubicBezTo>
                    <a:cubicBezTo>
                      <a:pt x="64" y="133"/>
                      <a:pt x="62" y="134"/>
                      <a:pt x="60" y="135"/>
                    </a:cubicBezTo>
                    <a:cubicBezTo>
                      <a:pt x="58" y="135"/>
                      <a:pt x="58" y="137"/>
                      <a:pt x="57" y="138"/>
                    </a:cubicBezTo>
                    <a:cubicBezTo>
                      <a:pt x="57" y="139"/>
                      <a:pt x="56" y="142"/>
                      <a:pt x="53" y="142"/>
                    </a:cubicBezTo>
                    <a:cubicBezTo>
                      <a:pt x="52" y="142"/>
                      <a:pt x="52" y="142"/>
                      <a:pt x="51" y="145"/>
                    </a:cubicBezTo>
                    <a:cubicBezTo>
                      <a:pt x="51" y="147"/>
                      <a:pt x="50" y="149"/>
                      <a:pt x="48" y="150"/>
                    </a:cubicBezTo>
                    <a:cubicBezTo>
                      <a:pt x="48" y="151"/>
                      <a:pt x="47" y="151"/>
                      <a:pt x="46" y="151"/>
                    </a:cubicBezTo>
                    <a:cubicBezTo>
                      <a:pt x="44" y="151"/>
                      <a:pt x="43" y="149"/>
                      <a:pt x="43" y="148"/>
                    </a:cubicBezTo>
                    <a:cubicBezTo>
                      <a:pt x="42" y="146"/>
                      <a:pt x="42" y="146"/>
                      <a:pt x="41" y="146"/>
                    </a:cubicBezTo>
                    <a:cubicBezTo>
                      <a:pt x="40" y="146"/>
                      <a:pt x="40" y="146"/>
                      <a:pt x="40" y="146"/>
                    </a:cubicBezTo>
                    <a:cubicBezTo>
                      <a:pt x="40" y="146"/>
                      <a:pt x="40" y="147"/>
                      <a:pt x="41" y="149"/>
                    </a:cubicBezTo>
                    <a:cubicBezTo>
                      <a:pt x="42" y="149"/>
                      <a:pt x="43" y="151"/>
                      <a:pt x="42" y="152"/>
                    </a:cubicBezTo>
                    <a:cubicBezTo>
                      <a:pt x="41" y="154"/>
                      <a:pt x="40" y="154"/>
                      <a:pt x="38" y="154"/>
                    </a:cubicBezTo>
                    <a:cubicBezTo>
                      <a:pt x="37" y="154"/>
                      <a:pt x="36" y="154"/>
                      <a:pt x="35" y="155"/>
                    </a:cubicBezTo>
                    <a:cubicBezTo>
                      <a:pt x="33" y="157"/>
                      <a:pt x="30" y="158"/>
                      <a:pt x="28" y="158"/>
                    </a:cubicBezTo>
                    <a:cubicBezTo>
                      <a:pt x="27" y="158"/>
                      <a:pt x="26" y="158"/>
                      <a:pt x="25" y="158"/>
                    </a:cubicBezTo>
                    <a:cubicBezTo>
                      <a:pt x="26" y="158"/>
                      <a:pt x="26" y="158"/>
                      <a:pt x="26" y="159"/>
                    </a:cubicBezTo>
                    <a:cubicBezTo>
                      <a:pt x="28" y="159"/>
                      <a:pt x="30" y="160"/>
                      <a:pt x="30" y="161"/>
                    </a:cubicBezTo>
                    <a:cubicBezTo>
                      <a:pt x="31" y="162"/>
                      <a:pt x="31" y="163"/>
                      <a:pt x="30" y="164"/>
                    </a:cubicBezTo>
                    <a:cubicBezTo>
                      <a:pt x="29" y="165"/>
                      <a:pt x="28" y="165"/>
                      <a:pt x="26" y="165"/>
                    </a:cubicBezTo>
                    <a:cubicBezTo>
                      <a:pt x="24" y="165"/>
                      <a:pt x="21" y="165"/>
                      <a:pt x="18" y="164"/>
                    </a:cubicBezTo>
                    <a:cubicBezTo>
                      <a:pt x="18" y="164"/>
                      <a:pt x="18" y="165"/>
                      <a:pt x="18" y="165"/>
                    </a:cubicBezTo>
                    <a:cubicBezTo>
                      <a:pt x="17" y="167"/>
                      <a:pt x="16" y="169"/>
                      <a:pt x="13" y="168"/>
                    </a:cubicBezTo>
                    <a:cubicBezTo>
                      <a:pt x="12" y="168"/>
                      <a:pt x="10" y="169"/>
                      <a:pt x="9" y="169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11" y="172"/>
                      <a:pt x="11" y="173"/>
                      <a:pt x="10" y="174"/>
                    </a:cubicBezTo>
                    <a:cubicBezTo>
                      <a:pt x="10" y="174"/>
                      <a:pt x="9" y="176"/>
                      <a:pt x="7" y="176"/>
                    </a:cubicBezTo>
                    <a:cubicBezTo>
                      <a:pt x="5" y="176"/>
                      <a:pt x="4" y="175"/>
                      <a:pt x="2" y="174"/>
                    </a:cubicBezTo>
                    <a:cubicBezTo>
                      <a:pt x="2" y="175"/>
                      <a:pt x="1" y="176"/>
                      <a:pt x="0" y="178"/>
                    </a:cubicBezTo>
                    <a:cubicBezTo>
                      <a:pt x="0" y="179"/>
                      <a:pt x="2" y="180"/>
                      <a:pt x="2" y="180"/>
                    </a:cubicBezTo>
                    <a:cubicBezTo>
                      <a:pt x="4" y="181"/>
                      <a:pt x="5" y="182"/>
                      <a:pt x="5" y="184"/>
                    </a:cubicBezTo>
                    <a:cubicBezTo>
                      <a:pt x="5" y="185"/>
                      <a:pt x="4" y="185"/>
                      <a:pt x="3" y="186"/>
                    </a:cubicBezTo>
                    <a:cubicBezTo>
                      <a:pt x="5" y="187"/>
                      <a:pt x="5" y="188"/>
                      <a:pt x="5" y="189"/>
                    </a:cubicBezTo>
                    <a:cubicBezTo>
                      <a:pt x="5" y="191"/>
                      <a:pt x="3" y="193"/>
                      <a:pt x="1" y="194"/>
                    </a:cubicBezTo>
                    <a:cubicBezTo>
                      <a:pt x="1" y="194"/>
                      <a:pt x="1" y="195"/>
                      <a:pt x="2" y="196"/>
                    </a:cubicBezTo>
                    <a:cubicBezTo>
                      <a:pt x="4" y="198"/>
                      <a:pt x="2" y="200"/>
                      <a:pt x="1" y="201"/>
                    </a:cubicBezTo>
                    <a:cubicBezTo>
                      <a:pt x="0" y="202"/>
                      <a:pt x="0" y="202"/>
                      <a:pt x="1" y="203"/>
                    </a:cubicBezTo>
                    <a:cubicBezTo>
                      <a:pt x="1" y="203"/>
                      <a:pt x="2" y="203"/>
                      <a:pt x="2" y="203"/>
                    </a:cubicBezTo>
                    <a:cubicBezTo>
                      <a:pt x="2" y="203"/>
                      <a:pt x="2" y="203"/>
                      <a:pt x="2" y="203"/>
                    </a:cubicBezTo>
                    <a:cubicBezTo>
                      <a:pt x="3" y="203"/>
                      <a:pt x="3" y="203"/>
                      <a:pt x="4" y="203"/>
                    </a:cubicBezTo>
                    <a:cubicBezTo>
                      <a:pt x="5" y="203"/>
                      <a:pt x="6" y="203"/>
                      <a:pt x="7" y="205"/>
                    </a:cubicBezTo>
                    <a:cubicBezTo>
                      <a:pt x="7" y="205"/>
                      <a:pt x="9" y="204"/>
                      <a:pt x="12" y="201"/>
                    </a:cubicBezTo>
                    <a:cubicBezTo>
                      <a:pt x="13" y="200"/>
                      <a:pt x="14" y="200"/>
                      <a:pt x="15" y="200"/>
                    </a:cubicBezTo>
                    <a:cubicBezTo>
                      <a:pt x="17" y="200"/>
                      <a:pt x="19" y="202"/>
                      <a:pt x="19" y="204"/>
                    </a:cubicBezTo>
                    <a:cubicBezTo>
                      <a:pt x="19" y="207"/>
                      <a:pt x="17" y="208"/>
                      <a:pt x="15" y="208"/>
                    </a:cubicBezTo>
                    <a:cubicBezTo>
                      <a:pt x="15" y="208"/>
                      <a:pt x="15" y="208"/>
                      <a:pt x="15" y="208"/>
                    </a:cubicBezTo>
                    <a:cubicBezTo>
                      <a:pt x="14" y="208"/>
                      <a:pt x="12" y="209"/>
                      <a:pt x="12" y="209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2" y="212"/>
                      <a:pt x="11" y="213"/>
                      <a:pt x="11" y="214"/>
                    </a:cubicBezTo>
                    <a:cubicBezTo>
                      <a:pt x="9" y="215"/>
                      <a:pt x="6" y="215"/>
                      <a:pt x="4" y="213"/>
                    </a:cubicBezTo>
                    <a:cubicBezTo>
                      <a:pt x="4" y="213"/>
                      <a:pt x="3" y="212"/>
                      <a:pt x="3" y="211"/>
                    </a:cubicBezTo>
                    <a:cubicBezTo>
                      <a:pt x="3" y="211"/>
                      <a:pt x="3" y="212"/>
                      <a:pt x="3" y="212"/>
                    </a:cubicBezTo>
                    <a:cubicBezTo>
                      <a:pt x="5" y="214"/>
                      <a:pt x="4" y="217"/>
                      <a:pt x="3" y="218"/>
                    </a:cubicBezTo>
                    <a:cubicBezTo>
                      <a:pt x="3" y="219"/>
                      <a:pt x="2" y="219"/>
                      <a:pt x="2" y="219"/>
                    </a:cubicBezTo>
                    <a:cubicBezTo>
                      <a:pt x="3" y="219"/>
                      <a:pt x="4" y="219"/>
                      <a:pt x="5" y="218"/>
                    </a:cubicBezTo>
                    <a:cubicBezTo>
                      <a:pt x="6" y="216"/>
                      <a:pt x="8" y="215"/>
                      <a:pt x="9" y="215"/>
                    </a:cubicBezTo>
                    <a:cubicBezTo>
                      <a:pt x="12" y="215"/>
                      <a:pt x="13" y="217"/>
                      <a:pt x="14" y="219"/>
                    </a:cubicBezTo>
                    <a:cubicBezTo>
                      <a:pt x="15" y="219"/>
                      <a:pt x="15" y="220"/>
                      <a:pt x="15" y="222"/>
                    </a:cubicBezTo>
                    <a:cubicBezTo>
                      <a:pt x="14" y="223"/>
                      <a:pt x="13" y="223"/>
                      <a:pt x="12" y="223"/>
                    </a:cubicBezTo>
                    <a:cubicBezTo>
                      <a:pt x="12" y="223"/>
                      <a:pt x="12" y="223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8"/>
                      <a:pt x="10" y="228"/>
                      <a:pt x="8" y="228"/>
                    </a:cubicBezTo>
                    <a:cubicBezTo>
                      <a:pt x="7" y="228"/>
                      <a:pt x="7" y="228"/>
                      <a:pt x="7" y="229"/>
                    </a:cubicBezTo>
                    <a:cubicBezTo>
                      <a:pt x="7" y="230"/>
                      <a:pt x="14" y="234"/>
                      <a:pt x="17" y="235"/>
                    </a:cubicBezTo>
                    <a:cubicBezTo>
                      <a:pt x="19" y="235"/>
                      <a:pt x="20" y="236"/>
                      <a:pt x="21" y="237"/>
                    </a:cubicBezTo>
                    <a:cubicBezTo>
                      <a:pt x="23" y="238"/>
                      <a:pt x="26" y="239"/>
                      <a:pt x="30" y="238"/>
                    </a:cubicBezTo>
                    <a:cubicBezTo>
                      <a:pt x="35" y="238"/>
                      <a:pt x="48" y="226"/>
                      <a:pt x="49" y="224"/>
                    </a:cubicBezTo>
                    <a:cubicBezTo>
                      <a:pt x="51" y="222"/>
                      <a:pt x="53" y="222"/>
                      <a:pt x="53" y="222"/>
                    </a:cubicBezTo>
                    <a:cubicBezTo>
                      <a:pt x="54" y="222"/>
                      <a:pt x="54" y="222"/>
                      <a:pt x="55" y="222"/>
                    </a:cubicBezTo>
                    <a:cubicBezTo>
                      <a:pt x="56" y="222"/>
                      <a:pt x="57" y="222"/>
                      <a:pt x="58" y="222"/>
                    </a:cubicBezTo>
                    <a:cubicBezTo>
                      <a:pt x="58" y="221"/>
                      <a:pt x="58" y="220"/>
                      <a:pt x="59" y="218"/>
                    </a:cubicBezTo>
                    <a:cubicBezTo>
                      <a:pt x="59" y="216"/>
                      <a:pt x="59" y="214"/>
                      <a:pt x="61" y="213"/>
                    </a:cubicBezTo>
                    <a:cubicBezTo>
                      <a:pt x="61" y="213"/>
                      <a:pt x="61" y="213"/>
                      <a:pt x="61" y="213"/>
                    </a:cubicBezTo>
                    <a:cubicBezTo>
                      <a:pt x="62" y="213"/>
                      <a:pt x="62" y="213"/>
                      <a:pt x="62" y="213"/>
                    </a:cubicBezTo>
                    <a:cubicBezTo>
                      <a:pt x="64" y="213"/>
                      <a:pt x="65" y="215"/>
                      <a:pt x="66" y="217"/>
                    </a:cubicBezTo>
                    <a:cubicBezTo>
                      <a:pt x="66" y="218"/>
                      <a:pt x="67" y="219"/>
                      <a:pt x="67" y="220"/>
                    </a:cubicBezTo>
                    <a:cubicBezTo>
                      <a:pt x="69" y="220"/>
                      <a:pt x="70" y="222"/>
                      <a:pt x="71" y="224"/>
                    </a:cubicBezTo>
                    <a:cubicBezTo>
                      <a:pt x="71" y="224"/>
                      <a:pt x="72" y="224"/>
                      <a:pt x="72" y="225"/>
                    </a:cubicBezTo>
                    <a:cubicBezTo>
                      <a:pt x="73" y="223"/>
                      <a:pt x="73" y="221"/>
                      <a:pt x="73" y="219"/>
                    </a:cubicBezTo>
                    <a:cubicBezTo>
                      <a:pt x="73" y="218"/>
                      <a:pt x="74" y="217"/>
                      <a:pt x="74" y="215"/>
                    </a:cubicBezTo>
                    <a:cubicBezTo>
                      <a:pt x="74" y="214"/>
                      <a:pt x="75" y="212"/>
                      <a:pt x="75" y="211"/>
                    </a:cubicBezTo>
                    <a:cubicBezTo>
                      <a:pt x="75" y="210"/>
                      <a:pt x="75" y="209"/>
                      <a:pt x="75" y="208"/>
                    </a:cubicBezTo>
                    <a:cubicBezTo>
                      <a:pt x="76" y="207"/>
                      <a:pt x="78" y="207"/>
                      <a:pt x="80" y="207"/>
                    </a:cubicBezTo>
                    <a:cubicBezTo>
                      <a:pt x="81" y="207"/>
                      <a:pt x="82" y="207"/>
                      <a:pt x="83" y="206"/>
                    </a:cubicBezTo>
                    <a:cubicBezTo>
                      <a:pt x="83" y="205"/>
                      <a:pt x="83" y="200"/>
                      <a:pt x="83" y="199"/>
                    </a:cubicBezTo>
                    <a:cubicBezTo>
                      <a:pt x="81" y="198"/>
                      <a:pt x="80" y="196"/>
                      <a:pt x="80" y="194"/>
                    </a:cubicBezTo>
                    <a:cubicBezTo>
                      <a:pt x="80" y="193"/>
                      <a:pt x="80" y="193"/>
                      <a:pt x="80" y="192"/>
                    </a:cubicBezTo>
                    <a:cubicBezTo>
                      <a:pt x="80" y="191"/>
                      <a:pt x="82" y="190"/>
                      <a:pt x="83" y="190"/>
                    </a:cubicBezTo>
                    <a:cubicBezTo>
                      <a:pt x="84" y="190"/>
                      <a:pt x="84" y="189"/>
                      <a:pt x="85" y="189"/>
                    </a:cubicBezTo>
                    <a:cubicBezTo>
                      <a:pt x="86" y="188"/>
                      <a:pt x="86" y="187"/>
                      <a:pt x="85" y="186"/>
                    </a:cubicBezTo>
                    <a:cubicBezTo>
                      <a:pt x="85" y="185"/>
                      <a:pt x="85" y="184"/>
                      <a:pt x="83" y="183"/>
                    </a:cubicBezTo>
                    <a:cubicBezTo>
                      <a:pt x="81" y="182"/>
                      <a:pt x="78" y="181"/>
                      <a:pt x="78" y="178"/>
                    </a:cubicBezTo>
                    <a:cubicBezTo>
                      <a:pt x="78" y="176"/>
                      <a:pt x="78" y="174"/>
                      <a:pt x="79" y="173"/>
                    </a:cubicBezTo>
                    <a:cubicBezTo>
                      <a:pt x="79" y="171"/>
                      <a:pt x="80" y="170"/>
                      <a:pt x="79" y="168"/>
                    </a:cubicBezTo>
                    <a:cubicBezTo>
                      <a:pt x="77" y="164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9" y="156"/>
                    </a:cubicBezTo>
                    <a:cubicBezTo>
                      <a:pt x="77" y="153"/>
                      <a:pt x="76" y="149"/>
                      <a:pt x="80" y="143"/>
                    </a:cubicBezTo>
                    <a:cubicBezTo>
                      <a:pt x="83" y="137"/>
                      <a:pt x="90" y="134"/>
                      <a:pt x="93" y="135"/>
                    </a:cubicBezTo>
                    <a:cubicBezTo>
                      <a:pt x="94" y="135"/>
                      <a:pt x="94" y="135"/>
                      <a:pt x="95" y="135"/>
                    </a:cubicBezTo>
                    <a:cubicBezTo>
                      <a:pt x="96" y="136"/>
                      <a:pt x="98" y="137"/>
                      <a:pt x="98" y="135"/>
                    </a:cubicBezTo>
                    <a:cubicBezTo>
                      <a:pt x="100" y="133"/>
                      <a:pt x="100" y="132"/>
                      <a:pt x="99" y="132"/>
                    </a:cubicBezTo>
                    <a:cubicBezTo>
                      <a:pt x="98" y="131"/>
                      <a:pt x="95" y="130"/>
                      <a:pt x="95" y="128"/>
                    </a:cubicBezTo>
                    <a:cubicBezTo>
                      <a:pt x="95" y="128"/>
                      <a:pt x="94" y="127"/>
                      <a:pt x="94" y="127"/>
                    </a:cubicBezTo>
                    <a:cubicBezTo>
                      <a:pt x="94" y="126"/>
                      <a:pt x="95" y="124"/>
                      <a:pt x="96" y="123"/>
                    </a:cubicBezTo>
                    <a:cubicBezTo>
                      <a:pt x="99" y="118"/>
                      <a:pt x="103" y="113"/>
                      <a:pt x="103" y="109"/>
                    </a:cubicBezTo>
                    <a:cubicBezTo>
                      <a:pt x="103" y="108"/>
                      <a:pt x="103" y="106"/>
                      <a:pt x="103" y="104"/>
                    </a:cubicBezTo>
                    <a:cubicBezTo>
                      <a:pt x="103" y="102"/>
                      <a:pt x="103" y="100"/>
                      <a:pt x="104" y="98"/>
                    </a:cubicBezTo>
                    <a:cubicBezTo>
                      <a:pt x="106" y="97"/>
                      <a:pt x="107" y="97"/>
                      <a:pt x="109" y="97"/>
                    </a:cubicBezTo>
                    <a:cubicBezTo>
                      <a:pt x="110" y="96"/>
                      <a:pt x="112" y="96"/>
                      <a:pt x="113" y="96"/>
                    </a:cubicBezTo>
                    <a:cubicBezTo>
                      <a:pt x="114" y="95"/>
                      <a:pt x="114" y="95"/>
                      <a:pt x="114" y="93"/>
                    </a:cubicBezTo>
                    <a:cubicBezTo>
                      <a:pt x="114" y="92"/>
                      <a:pt x="114" y="91"/>
                      <a:pt x="115" y="89"/>
                    </a:cubicBezTo>
                    <a:cubicBezTo>
                      <a:pt x="115" y="89"/>
                      <a:pt x="116" y="88"/>
                      <a:pt x="117" y="86"/>
                    </a:cubicBezTo>
                    <a:cubicBezTo>
                      <a:pt x="118" y="84"/>
                      <a:pt x="119" y="82"/>
                      <a:pt x="121" y="81"/>
                    </a:cubicBezTo>
                    <a:cubicBezTo>
                      <a:pt x="122" y="80"/>
                      <a:pt x="124" y="78"/>
                      <a:pt x="123" y="78"/>
                    </a:cubicBezTo>
                    <a:cubicBezTo>
                      <a:pt x="122" y="75"/>
                      <a:pt x="123" y="73"/>
                      <a:pt x="124" y="72"/>
                    </a:cubicBezTo>
                    <a:cubicBezTo>
                      <a:pt x="125" y="71"/>
                      <a:pt x="126" y="69"/>
                      <a:pt x="126" y="68"/>
                    </a:cubicBezTo>
                    <a:cubicBezTo>
                      <a:pt x="126" y="63"/>
                      <a:pt x="132" y="60"/>
                      <a:pt x="137" y="60"/>
                    </a:cubicBezTo>
                    <a:cubicBezTo>
                      <a:pt x="142" y="60"/>
                      <a:pt x="143" y="59"/>
                      <a:pt x="143" y="59"/>
                    </a:cubicBezTo>
                    <a:cubicBezTo>
                      <a:pt x="143" y="58"/>
                      <a:pt x="143" y="57"/>
                      <a:pt x="143" y="56"/>
                    </a:cubicBezTo>
                    <a:cubicBezTo>
                      <a:pt x="143" y="55"/>
                      <a:pt x="143" y="54"/>
                      <a:pt x="143" y="52"/>
                    </a:cubicBezTo>
                    <a:cubicBezTo>
                      <a:pt x="143" y="51"/>
                      <a:pt x="143" y="50"/>
                      <a:pt x="144" y="49"/>
                    </a:cubicBezTo>
                    <a:cubicBezTo>
                      <a:pt x="145" y="48"/>
                      <a:pt x="147" y="48"/>
                      <a:pt x="149" y="49"/>
                    </a:cubicBezTo>
                    <a:cubicBezTo>
                      <a:pt x="151" y="50"/>
                      <a:pt x="153" y="50"/>
                      <a:pt x="154" y="50"/>
                    </a:cubicBezTo>
                    <a:cubicBezTo>
                      <a:pt x="156" y="49"/>
                      <a:pt x="159" y="49"/>
                      <a:pt x="161" y="51"/>
                    </a:cubicBezTo>
                    <a:cubicBezTo>
                      <a:pt x="162" y="52"/>
                      <a:pt x="163" y="52"/>
                      <a:pt x="164" y="52"/>
                    </a:cubicBezTo>
                    <a:cubicBezTo>
                      <a:pt x="164" y="52"/>
                      <a:pt x="165" y="52"/>
                      <a:pt x="165" y="51"/>
                    </a:cubicBezTo>
                    <a:cubicBezTo>
                      <a:pt x="165" y="45"/>
                      <a:pt x="167" y="40"/>
                      <a:pt x="172" y="40"/>
                    </a:cubicBezTo>
                    <a:cubicBezTo>
                      <a:pt x="172" y="40"/>
                      <a:pt x="173" y="40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40"/>
                      <a:pt x="174" y="40"/>
                      <a:pt x="174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2210" name="Freeform 1222"/>
              <p:cNvSpPr>
                <a:spLocks/>
              </p:cNvSpPr>
              <p:nvPr/>
            </p:nvSpPr>
            <p:spPr bwMode="auto">
              <a:xfrm>
                <a:off x="2765" y="3147"/>
                <a:ext cx="19" cy="12"/>
              </a:xfrm>
              <a:custGeom>
                <a:avLst/>
                <a:gdLst>
                  <a:gd name="T0" fmla="*/ 19 w 20"/>
                  <a:gd name="T1" fmla="*/ 8 h 12"/>
                  <a:gd name="T2" fmla="*/ 20 w 20"/>
                  <a:gd name="T3" fmla="*/ 5 h 12"/>
                  <a:gd name="T4" fmla="*/ 16 w 20"/>
                  <a:gd name="T5" fmla="*/ 4 h 12"/>
                  <a:gd name="T6" fmla="*/ 14 w 20"/>
                  <a:gd name="T7" fmla="*/ 4 h 12"/>
                  <a:gd name="T8" fmla="*/ 7 w 20"/>
                  <a:gd name="T9" fmla="*/ 0 h 12"/>
                  <a:gd name="T10" fmla="*/ 7 w 20"/>
                  <a:gd name="T11" fmla="*/ 0 h 12"/>
                  <a:gd name="T12" fmla="*/ 6 w 20"/>
                  <a:gd name="T13" fmla="*/ 0 h 12"/>
                  <a:gd name="T14" fmla="*/ 6 w 20"/>
                  <a:gd name="T15" fmla="*/ 0 h 12"/>
                  <a:gd name="T16" fmla="*/ 3 w 20"/>
                  <a:gd name="T17" fmla="*/ 5 h 12"/>
                  <a:gd name="T18" fmla="*/ 2 w 20"/>
                  <a:gd name="T19" fmla="*/ 5 h 12"/>
                  <a:gd name="T20" fmla="*/ 2 w 20"/>
                  <a:gd name="T21" fmla="*/ 9 h 12"/>
                  <a:gd name="T22" fmla="*/ 0 w 20"/>
                  <a:gd name="T23" fmla="*/ 11 h 12"/>
                  <a:gd name="T24" fmla="*/ 0 w 20"/>
                  <a:gd name="T25" fmla="*/ 11 h 12"/>
                  <a:gd name="T26" fmla="*/ 17 w 20"/>
                  <a:gd name="T27" fmla="*/ 11 h 12"/>
                  <a:gd name="T28" fmla="*/ 17 w 20"/>
                  <a:gd name="T29" fmla="*/ 11 h 12"/>
                  <a:gd name="T30" fmla="*/ 19 w 20"/>
                  <a:gd name="T31" fmla="*/ 11 h 12"/>
                  <a:gd name="T32" fmla="*/ 19 w 20"/>
                  <a:gd name="T33" fmla="*/ 11 h 12"/>
                  <a:gd name="T34" fmla="*/ 19 w 20"/>
                  <a:gd name="T35" fmla="*/ 11 h 12"/>
                  <a:gd name="T36" fmla="*/ 19 w 20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19" y="8"/>
                    </a:moveTo>
                    <a:cubicBezTo>
                      <a:pt x="20" y="7"/>
                      <a:pt x="20" y="6"/>
                      <a:pt x="20" y="5"/>
                    </a:cubicBezTo>
                    <a:cubicBezTo>
                      <a:pt x="19" y="5"/>
                      <a:pt x="17" y="4"/>
                      <a:pt x="16" y="4"/>
                    </a:cubicBezTo>
                    <a:cubicBezTo>
                      <a:pt x="16" y="4"/>
                      <a:pt x="15" y="4"/>
                      <a:pt x="14" y="4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1"/>
                      <a:pt x="12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9"/>
                      <a:pt x="1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1" name="Freeform 1223"/>
              <p:cNvSpPr>
                <a:spLocks/>
              </p:cNvSpPr>
              <p:nvPr/>
            </p:nvSpPr>
            <p:spPr bwMode="auto">
              <a:xfrm>
                <a:off x="2633" y="3347"/>
                <a:ext cx="15" cy="25"/>
              </a:xfrm>
              <a:custGeom>
                <a:avLst/>
                <a:gdLst>
                  <a:gd name="T0" fmla="*/ 5 w 16"/>
                  <a:gd name="T1" fmla="*/ 17 h 26"/>
                  <a:gd name="T2" fmla="*/ 6 w 16"/>
                  <a:gd name="T3" fmla="*/ 26 h 26"/>
                  <a:gd name="T4" fmla="*/ 6 w 16"/>
                  <a:gd name="T5" fmla="*/ 26 h 26"/>
                  <a:gd name="T6" fmla="*/ 12 w 16"/>
                  <a:gd name="T7" fmla="*/ 22 h 26"/>
                  <a:gd name="T8" fmla="*/ 14 w 16"/>
                  <a:gd name="T9" fmla="*/ 21 h 26"/>
                  <a:gd name="T10" fmla="*/ 15 w 16"/>
                  <a:gd name="T11" fmla="*/ 13 h 26"/>
                  <a:gd name="T12" fmla="*/ 15 w 16"/>
                  <a:gd name="T13" fmla="*/ 4 h 26"/>
                  <a:gd name="T14" fmla="*/ 15 w 16"/>
                  <a:gd name="T15" fmla="*/ 2 h 26"/>
                  <a:gd name="T16" fmla="*/ 8 w 16"/>
                  <a:gd name="T17" fmla="*/ 1 h 26"/>
                  <a:gd name="T18" fmla="*/ 3 w 16"/>
                  <a:gd name="T19" fmla="*/ 3 h 26"/>
                  <a:gd name="T20" fmla="*/ 1 w 16"/>
                  <a:gd name="T21" fmla="*/ 3 h 26"/>
                  <a:gd name="T22" fmla="*/ 0 w 16"/>
                  <a:gd name="T23" fmla="*/ 3 h 26"/>
                  <a:gd name="T24" fmla="*/ 2 w 16"/>
                  <a:gd name="T25" fmla="*/ 6 h 26"/>
                  <a:gd name="T26" fmla="*/ 5 w 16"/>
                  <a:gd name="T2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6">
                    <a:moveTo>
                      <a:pt x="5" y="17"/>
                    </a:moveTo>
                    <a:cubicBezTo>
                      <a:pt x="4" y="21"/>
                      <a:pt x="5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0" y="23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5" y="20"/>
                      <a:pt x="15" y="16"/>
                      <a:pt x="15" y="13"/>
                    </a:cubicBezTo>
                    <a:cubicBezTo>
                      <a:pt x="15" y="10"/>
                      <a:pt x="15" y="6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0"/>
                      <a:pt x="10" y="0"/>
                      <a:pt x="8" y="1"/>
                    </a:cubicBezTo>
                    <a:cubicBezTo>
                      <a:pt x="7" y="3"/>
                      <a:pt x="5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4" y="9"/>
                      <a:pt x="6" y="13"/>
                      <a:pt x="5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2" name="Freeform 1224"/>
              <p:cNvSpPr>
                <a:spLocks/>
              </p:cNvSpPr>
              <p:nvPr/>
            </p:nvSpPr>
            <p:spPr bwMode="auto">
              <a:xfrm>
                <a:off x="2619" y="3267"/>
                <a:ext cx="119" cy="115"/>
              </a:xfrm>
              <a:custGeom>
                <a:avLst/>
                <a:gdLst>
                  <a:gd name="T0" fmla="*/ 64 w 124"/>
                  <a:gd name="T1" fmla="*/ 6 h 120"/>
                  <a:gd name="T2" fmla="*/ 62 w 124"/>
                  <a:gd name="T3" fmla="*/ 5 h 120"/>
                  <a:gd name="T4" fmla="*/ 61 w 124"/>
                  <a:gd name="T5" fmla="*/ 5 h 120"/>
                  <a:gd name="T6" fmla="*/ 61 w 124"/>
                  <a:gd name="T7" fmla="*/ 5 h 120"/>
                  <a:gd name="T8" fmla="*/ 61 w 124"/>
                  <a:gd name="T9" fmla="*/ 5 h 120"/>
                  <a:gd name="T10" fmla="*/ 59 w 124"/>
                  <a:gd name="T11" fmla="*/ 1 h 120"/>
                  <a:gd name="T12" fmla="*/ 56 w 124"/>
                  <a:gd name="T13" fmla="*/ 0 h 120"/>
                  <a:gd name="T14" fmla="*/ 50 w 124"/>
                  <a:gd name="T15" fmla="*/ 2 h 120"/>
                  <a:gd name="T16" fmla="*/ 43 w 124"/>
                  <a:gd name="T17" fmla="*/ 3 h 120"/>
                  <a:gd name="T18" fmla="*/ 42 w 124"/>
                  <a:gd name="T19" fmla="*/ 4 h 120"/>
                  <a:gd name="T20" fmla="*/ 37 w 124"/>
                  <a:gd name="T21" fmla="*/ 7 h 120"/>
                  <a:gd name="T22" fmla="*/ 33 w 124"/>
                  <a:gd name="T23" fmla="*/ 11 h 120"/>
                  <a:gd name="T24" fmla="*/ 28 w 124"/>
                  <a:gd name="T25" fmla="*/ 11 h 120"/>
                  <a:gd name="T26" fmla="*/ 27 w 124"/>
                  <a:gd name="T27" fmla="*/ 14 h 120"/>
                  <a:gd name="T28" fmla="*/ 24 w 124"/>
                  <a:gd name="T29" fmla="*/ 17 h 120"/>
                  <a:gd name="T30" fmla="*/ 24 w 124"/>
                  <a:gd name="T31" fmla="*/ 17 h 120"/>
                  <a:gd name="T32" fmla="*/ 17 w 124"/>
                  <a:gd name="T33" fmla="*/ 11 h 120"/>
                  <a:gd name="T34" fmla="*/ 17 w 124"/>
                  <a:gd name="T35" fmla="*/ 10 h 120"/>
                  <a:gd name="T36" fmla="*/ 10 w 124"/>
                  <a:gd name="T37" fmla="*/ 17 h 120"/>
                  <a:gd name="T38" fmla="*/ 8 w 124"/>
                  <a:gd name="T39" fmla="*/ 17 h 120"/>
                  <a:gd name="T40" fmla="*/ 6 w 124"/>
                  <a:gd name="T41" fmla="*/ 17 h 120"/>
                  <a:gd name="T42" fmla="*/ 3 w 124"/>
                  <a:gd name="T43" fmla="*/ 17 h 120"/>
                  <a:gd name="T44" fmla="*/ 3 w 124"/>
                  <a:gd name="T45" fmla="*/ 18 h 120"/>
                  <a:gd name="T46" fmla="*/ 3 w 124"/>
                  <a:gd name="T47" fmla="*/ 19 h 120"/>
                  <a:gd name="T48" fmla="*/ 1 w 124"/>
                  <a:gd name="T49" fmla="*/ 27 h 120"/>
                  <a:gd name="T50" fmla="*/ 1 w 124"/>
                  <a:gd name="T51" fmla="*/ 29 h 120"/>
                  <a:gd name="T52" fmla="*/ 2 w 124"/>
                  <a:gd name="T53" fmla="*/ 36 h 120"/>
                  <a:gd name="T54" fmla="*/ 4 w 124"/>
                  <a:gd name="T55" fmla="*/ 37 h 120"/>
                  <a:gd name="T56" fmla="*/ 11 w 124"/>
                  <a:gd name="T57" fmla="*/ 39 h 120"/>
                  <a:gd name="T58" fmla="*/ 11 w 124"/>
                  <a:gd name="T59" fmla="*/ 42 h 120"/>
                  <a:gd name="T60" fmla="*/ 14 w 124"/>
                  <a:gd name="T61" fmla="*/ 40 h 120"/>
                  <a:gd name="T62" fmla="*/ 23 w 124"/>
                  <a:gd name="T63" fmla="*/ 34 h 120"/>
                  <a:gd name="T64" fmla="*/ 40 w 124"/>
                  <a:gd name="T65" fmla="*/ 44 h 120"/>
                  <a:gd name="T66" fmla="*/ 52 w 124"/>
                  <a:gd name="T67" fmla="*/ 62 h 120"/>
                  <a:gd name="T68" fmla="*/ 67 w 124"/>
                  <a:gd name="T69" fmla="*/ 75 h 120"/>
                  <a:gd name="T70" fmla="*/ 79 w 124"/>
                  <a:gd name="T71" fmla="*/ 80 h 120"/>
                  <a:gd name="T72" fmla="*/ 92 w 124"/>
                  <a:gd name="T73" fmla="*/ 90 h 120"/>
                  <a:gd name="T74" fmla="*/ 99 w 124"/>
                  <a:gd name="T75" fmla="*/ 98 h 120"/>
                  <a:gd name="T76" fmla="*/ 101 w 124"/>
                  <a:gd name="T77" fmla="*/ 115 h 120"/>
                  <a:gd name="T78" fmla="*/ 103 w 124"/>
                  <a:gd name="T79" fmla="*/ 113 h 120"/>
                  <a:gd name="T80" fmla="*/ 110 w 124"/>
                  <a:gd name="T81" fmla="*/ 105 h 120"/>
                  <a:gd name="T82" fmla="*/ 109 w 124"/>
                  <a:gd name="T83" fmla="*/ 104 h 120"/>
                  <a:gd name="T84" fmla="*/ 106 w 124"/>
                  <a:gd name="T85" fmla="*/ 93 h 120"/>
                  <a:gd name="T86" fmla="*/ 121 w 124"/>
                  <a:gd name="T87" fmla="*/ 93 h 120"/>
                  <a:gd name="T88" fmla="*/ 124 w 124"/>
                  <a:gd name="T89" fmla="*/ 93 h 120"/>
                  <a:gd name="T90" fmla="*/ 103 w 124"/>
                  <a:gd name="T91" fmla="*/ 79 h 120"/>
                  <a:gd name="T92" fmla="*/ 96 w 124"/>
                  <a:gd name="T93" fmla="*/ 73 h 120"/>
                  <a:gd name="T94" fmla="*/ 76 w 124"/>
                  <a:gd name="T95" fmla="*/ 53 h 120"/>
                  <a:gd name="T96" fmla="*/ 60 w 124"/>
                  <a:gd name="T97" fmla="*/ 38 h 120"/>
                  <a:gd name="T98" fmla="*/ 60 w 124"/>
                  <a:gd name="T99" fmla="*/ 26 h 120"/>
                  <a:gd name="T100" fmla="*/ 65 w 124"/>
                  <a:gd name="T101" fmla="*/ 18 h 120"/>
                  <a:gd name="T102" fmla="*/ 65 w 124"/>
                  <a:gd name="T103" fmla="*/ 15 h 120"/>
                  <a:gd name="T104" fmla="*/ 65 w 124"/>
                  <a:gd name="T105" fmla="*/ 10 h 120"/>
                  <a:gd name="T106" fmla="*/ 65 w 124"/>
                  <a:gd name="T107" fmla="*/ 7 h 120"/>
                  <a:gd name="T108" fmla="*/ 65 w 124"/>
                  <a:gd name="T10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4" h="120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5"/>
                      <a:pt x="63" y="5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4"/>
                      <a:pt x="59" y="2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6" y="0"/>
                    </a:cubicBezTo>
                    <a:cubicBezTo>
                      <a:pt x="54" y="0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48" y="3"/>
                      <a:pt x="47" y="4"/>
                      <a:pt x="45" y="4"/>
                    </a:cubicBezTo>
                    <a:cubicBezTo>
                      <a:pt x="44" y="4"/>
                      <a:pt x="43" y="4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6"/>
                      <a:pt x="40" y="8"/>
                      <a:pt x="38" y="8"/>
                    </a:cubicBezTo>
                    <a:cubicBezTo>
                      <a:pt x="38" y="8"/>
                      <a:pt x="38" y="8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9"/>
                      <a:pt x="35" y="11"/>
                      <a:pt x="33" y="11"/>
                    </a:cubicBezTo>
                    <a:cubicBezTo>
                      <a:pt x="31" y="11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8" y="11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7"/>
                      <a:pt x="25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0" y="15"/>
                      <a:pt x="19" y="13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3"/>
                      <a:pt x="14" y="17"/>
                      <a:pt x="11" y="17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5" y="21"/>
                      <a:pt x="5" y="22"/>
                    </a:cubicBezTo>
                    <a:cubicBezTo>
                      <a:pt x="5" y="24"/>
                      <a:pt x="3" y="26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9"/>
                    </a:cubicBezTo>
                    <a:cubicBezTo>
                      <a:pt x="3" y="30"/>
                      <a:pt x="5" y="32"/>
                      <a:pt x="3" y="35"/>
                    </a:cubicBezTo>
                    <a:cubicBezTo>
                      <a:pt x="3" y="35"/>
                      <a:pt x="3" y="35"/>
                      <a:pt x="2" y="36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5" y="37"/>
                      <a:pt x="6" y="38"/>
                    </a:cubicBezTo>
                    <a:cubicBezTo>
                      <a:pt x="8" y="38"/>
                      <a:pt x="10" y="38"/>
                      <a:pt x="11" y="39"/>
                    </a:cubicBezTo>
                    <a:cubicBezTo>
                      <a:pt x="11" y="40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3" y="41"/>
                      <a:pt x="13" y="41"/>
                      <a:pt x="14" y="40"/>
                    </a:cubicBezTo>
                    <a:cubicBezTo>
                      <a:pt x="15" y="38"/>
                      <a:pt x="16" y="36"/>
                      <a:pt x="20" y="35"/>
                    </a:cubicBezTo>
                    <a:cubicBezTo>
                      <a:pt x="21" y="35"/>
                      <a:pt x="22" y="34"/>
                      <a:pt x="23" y="34"/>
                    </a:cubicBezTo>
                    <a:cubicBezTo>
                      <a:pt x="30" y="34"/>
                      <a:pt x="36" y="39"/>
                      <a:pt x="38" y="42"/>
                    </a:cubicBezTo>
                    <a:cubicBezTo>
                      <a:pt x="39" y="43"/>
                      <a:pt x="39" y="44"/>
                      <a:pt x="40" y="44"/>
                    </a:cubicBezTo>
                    <a:cubicBezTo>
                      <a:pt x="41" y="46"/>
                      <a:pt x="42" y="47"/>
                      <a:pt x="42" y="50"/>
                    </a:cubicBezTo>
                    <a:cubicBezTo>
                      <a:pt x="43" y="52"/>
                      <a:pt x="44" y="57"/>
                      <a:pt x="52" y="62"/>
                    </a:cubicBezTo>
                    <a:cubicBezTo>
                      <a:pt x="57" y="65"/>
                      <a:pt x="60" y="68"/>
                      <a:pt x="62" y="71"/>
                    </a:cubicBezTo>
                    <a:cubicBezTo>
                      <a:pt x="64" y="73"/>
                      <a:pt x="66" y="74"/>
                      <a:pt x="67" y="75"/>
                    </a:cubicBezTo>
                    <a:cubicBezTo>
                      <a:pt x="69" y="76"/>
                      <a:pt x="70" y="76"/>
                      <a:pt x="72" y="77"/>
                    </a:cubicBezTo>
                    <a:cubicBezTo>
                      <a:pt x="74" y="77"/>
                      <a:pt x="77" y="78"/>
                      <a:pt x="79" y="80"/>
                    </a:cubicBezTo>
                    <a:cubicBezTo>
                      <a:pt x="81" y="83"/>
                      <a:pt x="84" y="85"/>
                      <a:pt x="88" y="86"/>
                    </a:cubicBezTo>
                    <a:cubicBezTo>
                      <a:pt x="90" y="87"/>
                      <a:pt x="91" y="89"/>
                      <a:pt x="92" y="90"/>
                    </a:cubicBezTo>
                    <a:cubicBezTo>
                      <a:pt x="93" y="92"/>
                      <a:pt x="94" y="93"/>
                      <a:pt x="95" y="93"/>
                    </a:cubicBezTo>
                    <a:cubicBezTo>
                      <a:pt x="99" y="93"/>
                      <a:pt x="99" y="96"/>
                      <a:pt x="99" y="98"/>
                    </a:cubicBezTo>
                    <a:cubicBezTo>
                      <a:pt x="99" y="99"/>
                      <a:pt x="100" y="99"/>
                      <a:pt x="100" y="100"/>
                    </a:cubicBezTo>
                    <a:cubicBezTo>
                      <a:pt x="103" y="104"/>
                      <a:pt x="104" y="111"/>
                      <a:pt x="101" y="115"/>
                    </a:cubicBezTo>
                    <a:cubicBezTo>
                      <a:pt x="100" y="116"/>
                      <a:pt x="100" y="119"/>
                      <a:pt x="100" y="120"/>
                    </a:cubicBezTo>
                    <a:cubicBezTo>
                      <a:pt x="101" y="118"/>
                      <a:pt x="103" y="115"/>
                      <a:pt x="103" y="113"/>
                    </a:cubicBezTo>
                    <a:cubicBezTo>
                      <a:pt x="104" y="110"/>
                      <a:pt x="105" y="109"/>
                      <a:pt x="107" y="108"/>
                    </a:cubicBezTo>
                    <a:cubicBezTo>
                      <a:pt x="108" y="107"/>
                      <a:pt x="109" y="107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09" y="104"/>
                      <a:pt x="109" y="104"/>
                    </a:cubicBezTo>
                    <a:cubicBezTo>
                      <a:pt x="107" y="103"/>
                      <a:pt x="105" y="101"/>
                      <a:pt x="105" y="98"/>
                    </a:cubicBezTo>
                    <a:cubicBezTo>
                      <a:pt x="104" y="96"/>
                      <a:pt x="105" y="94"/>
                      <a:pt x="106" y="93"/>
                    </a:cubicBezTo>
                    <a:cubicBezTo>
                      <a:pt x="108" y="89"/>
                      <a:pt x="114" y="88"/>
                      <a:pt x="118" y="91"/>
                    </a:cubicBezTo>
                    <a:cubicBezTo>
                      <a:pt x="119" y="92"/>
                      <a:pt x="120" y="92"/>
                      <a:pt x="121" y="93"/>
                    </a:cubicBezTo>
                    <a:cubicBezTo>
                      <a:pt x="122" y="93"/>
                      <a:pt x="123" y="94"/>
                      <a:pt x="124" y="95"/>
                    </a:cubicBezTo>
                    <a:cubicBezTo>
                      <a:pt x="124" y="94"/>
                      <a:pt x="124" y="94"/>
                      <a:pt x="124" y="93"/>
                    </a:cubicBezTo>
                    <a:cubicBezTo>
                      <a:pt x="124" y="90"/>
                      <a:pt x="112" y="84"/>
                      <a:pt x="107" y="82"/>
                    </a:cubicBezTo>
                    <a:cubicBezTo>
                      <a:pt x="105" y="81"/>
                      <a:pt x="104" y="80"/>
                      <a:pt x="103" y="79"/>
                    </a:cubicBezTo>
                    <a:cubicBezTo>
                      <a:pt x="100" y="78"/>
                      <a:pt x="99" y="76"/>
                      <a:pt x="99" y="75"/>
                    </a:cubicBezTo>
                    <a:cubicBezTo>
                      <a:pt x="98" y="73"/>
                      <a:pt x="98" y="73"/>
                      <a:pt x="96" y="73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87" y="73"/>
                      <a:pt x="78" y="64"/>
                      <a:pt x="76" y="53"/>
                    </a:cubicBezTo>
                    <a:cubicBezTo>
                      <a:pt x="75" y="48"/>
                      <a:pt x="71" y="46"/>
                      <a:pt x="67" y="44"/>
                    </a:cubicBezTo>
                    <a:cubicBezTo>
                      <a:pt x="64" y="42"/>
                      <a:pt x="61" y="41"/>
                      <a:pt x="60" y="38"/>
                    </a:cubicBezTo>
                    <a:cubicBezTo>
                      <a:pt x="58" y="34"/>
                      <a:pt x="59" y="31"/>
                      <a:pt x="60" y="30"/>
                    </a:cubicBezTo>
                    <a:cubicBezTo>
                      <a:pt x="61" y="28"/>
                      <a:pt x="61" y="28"/>
                      <a:pt x="60" y="26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1" y="20"/>
                      <a:pt x="63" y="19"/>
                      <a:pt x="65" y="18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4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0"/>
                    </a:cubicBezTo>
                    <a:cubicBezTo>
                      <a:pt x="65" y="9"/>
                      <a:pt x="65" y="8"/>
                      <a:pt x="65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3" name="Freeform 1225"/>
              <p:cNvSpPr>
                <a:spLocks/>
              </p:cNvSpPr>
              <p:nvPr/>
            </p:nvSpPr>
            <p:spPr bwMode="auto">
              <a:xfrm>
                <a:off x="2681" y="3384"/>
                <a:ext cx="26" cy="17"/>
              </a:xfrm>
              <a:custGeom>
                <a:avLst/>
                <a:gdLst>
                  <a:gd name="T0" fmla="*/ 24 w 27"/>
                  <a:gd name="T1" fmla="*/ 15 h 18"/>
                  <a:gd name="T2" fmla="*/ 24 w 27"/>
                  <a:gd name="T3" fmla="*/ 10 h 18"/>
                  <a:gd name="T4" fmla="*/ 27 w 27"/>
                  <a:gd name="T5" fmla="*/ 0 h 18"/>
                  <a:gd name="T6" fmla="*/ 22 w 27"/>
                  <a:gd name="T7" fmla="*/ 1 h 18"/>
                  <a:gd name="T8" fmla="*/ 7 w 27"/>
                  <a:gd name="T9" fmla="*/ 1 h 18"/>
                  <a:gd name="T10" fmla="*/ 5 w 27"/>
                  <a:gd name="T11" fmla="*/ 0 h 18"/>
                  <a:gd name="T12" fmla="*/ 0 w 27"/>
                  <a:gd name="T13" fmla="*/ 3 h 18"/>
                  <a:gd name="T14" fmla="*/ 10 w 27"/>
                  <a:gd name="T15" fmla="*/ 8 h 18"/>
                  <a:gd name="T16" fmla="*/ 20 w 27"/>
                  <a:gd name="T17" fmla="*/ 14 h 18"/>
                  <a:gd name="T18" fmla="*/ 23 w 27"/>
                  <a:gd name="T19" fmla="*/ 16 h 18"/>
                  <a:gd name="T20" fmla="*/ 23 w 27"/>
                  <a:gd name="T21" fmla="*/ 18 h 18"/>
                  <a:gd name="T22" fmla="*/ 23 w 27"/>
                  <a:gd name="T23" fmla="*/ 18 h 18"/>
                  <a:gd name="T24" fmla="*/ 23 w 27"/>
                  <a:gd name="T25" fmla="*/ 16 h 18"/>
                  <a:gd name="T26" fmla="*/ 24 w 27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18">
                    <a:moveTo>
                      <a:pt x="24" y="15"/>
                    </a:moveTo>
                    <a:cubicBezTo>
                      <a:pt x="24" y="15"/>
                      <a:pt x="24" y="14"/>
                      <a:pt x="24" y="10"/>
                    </a:cubicBezTo>
                    <a:cubicBezTo>
                      <a:pt x="23" y="6"/>
                      <a:pt x="26" y="2"/>
                      <a:pt x="27" y="0"/>
                    </a:cubicBezTo>
                    <a:cubicBezTo>
                      <a:pt x="26" y="0"/>
                      <a:pt x="24" y="0"/>
                      <a:pt x="22" y="1"/>
                    </a:cubicBezTo>
                    <a:cubicBezTo>
                      <a:pt x="15" y="2"/>
                      <a:pt x="11" y="3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3"/>
                      <a:pt x="2" y="5"/>
                      <a:pt x="10" y="8"/>
                    </a:cubicBezTo>
                    <a:cubicBezTo>
                      <a:pt x="16" y="9"/>
                      <a:pt x="18" y="12"/>
                      <a:pt x="20" y="14"/>
                    </a:cubicBezTo>
                    <a:cubicBezTo>
                      <a:pt x="21" y="15"/>
                      <a:pt x="22" y="16"/>
                      <a:pt x="23" y="16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5"/>
                      <a:pt x="24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4" name="Freeform 1226"/>
              <p:cNvSpPr>
                <a:spLocks/>
              </p:cNvSpPr>
              <p:nvPr/>
            </p:nvSpPr>
            <p:spPr bwMode="auto">
              <a:xfrm>
                <a:off x="2745" y="3279"/>
                <a:ext cx="38" cy="49"/>
              </a:xfrm>
              <a:custGeom>
                <a:avLst/>
                <a:gdLst>
                  <a:gd name="T0" fmla="*/ 19 w 40"/>
                  <a:gd name="T1" fmla="*/ 52 h 52"/>
                  <a:gd name="T2" fmla="*/ 20 w 40"/>
                  <a:gd name="T3" fmla="*/ 52 h 52"/>
                  <a:gd name="T4" fmla="*/ 22 w 40"/>
                  <a:gd name="T5" fmla="*/ 51 h 52"/>
                  <a:gd name="T6" fmla="*/ 24 w 40"/>
                  <a:gd name="T7" fmla="*/ 51 h 52"/>
                  <a:gd name="T8" fmla="*/ 27 w 40"/>
                  <a:gd name="T9" fmla="*/ 50 h 52"/>
                  <a:gd name="T10" fmla="*/ 29 w 40"/>
                  <a:gd name="T11" fmla="*/ 50 h 52"/>
                  <a:gd name="T12" fmla="*/ 32 w 40"/>
                  <a:gd name="T13" fmla="*/ 50 h 52"/>
                  <a:gd name="T14" fmla="*/ 34 w 40"/>
                  <a:gd name="T15" fmla="*/ 49 h 52"/>
                  <a:gd name="T16" fmla="*/ 36 w 40"/>
                  <a:gd name="T17" fmla="*/ 49 h 52"/>
                  <a:gd name="T18" fmla="*/ 36 w 40"/>
                  <a:gd name="T19" fmla="*/ 48 h 52"/>
                  <a:gd name="T20" fmla="*/ 38 w 40"/>
                  <a:gd name="T21" fmla="*/ 43 h 52"/>
                  <a:gd name="T22" fmla="*/ 37 w 40"/>
                  <a:gd name="T23" fmla="*/ 37 h 52"/>
                  <a:gd name="T24" fmla="*/ 37 w 40"/>
                  <a:gd name="T25" fmla="*/ 26 h 52"/>
                  <a:gd name="T26" fmla="*/ 37 w 40"/>
                  <a:gd name="T27" fmla="*/ 25 h 52"/>
                  <a:gd name="T28" fmla="*/ 28 w 40"/>
                  <a:gd name="T29" fmla="*/ 20 h 52"/>
                  <a:gd name="T30" fmla="*/ 24 w 40"/>
                  <a:gd name="T31" fmla="*/ 15 h 52"/>
                  <a:gd name="T32" fmla="*/ 19 w 40"/>
                  <a:gd name="T33" fmla="*/ 7 h 52"/>
                  <a:gd name="T34" fmla="*/ 17 w 40"/>
                  <a:gd name="T35" fmla="*/ 4 h 52"/>
                  <a:gd name="T36" fmla="*/ 16 w 40"/>
                  <a:gd name="T37" fmla="*/ 3 h 52"/>
                  <a:gd name="T38" fmla="*/ 15 w 40"/>
                  <a:gd name="T39" fmla="*/ 2 h 52"/>
                  <a:gd name="T40" fmla="*/ 15 w 40"/>
                  <a:gd name="T41" fmla="*/ 2 h 52"/>
                  <a:gd name="T42" fmla="*/ 9 w 40"/>
                  <a:gd name="T43" fmla="*/ 0 h 52"/>
                  <a:gd name="T44" fmla="*/ 0 w 40"/>
                  <a:gd name="T45" fmla="*/ 3 h 52"/>
                  <a:gd name="T46" fmla="*/ 0 w 40"/>
                  <a:gd name="T47" fmla="*/ 5 h 52"/>
                  <a:gd name="T48" fmla="*/ 0 w 40"/>
                  <a:gd name="T49" fmla="*/ 6 h 52"/>
                  <a:gd name="T50" fmla="*/ 1 w 40"/>
                  <a:gd name="T51" fmla="*/ 6 h 52"/>
                  <a:gd name="T52" fmla="*/ 5 w 40"/>
                  <a:gd name="T53" fmla="*/ 13 h 52"/>
                  <a:gd name="T54" fmla="*/ 6 w 40"/>
                  <a:gd name="T55" fmla="*/ 17 h 52"/>
                  <a:gd name="T56" fmla="*/ 6 w 40"/>
                  <a:gd name="T57" fmla="*/ 18 h 52"/>
                  <a:gd name="T58" fmla="*/ 6 w 40"/>
                  <a:gd name="T59" fmla="*/ 19 h 52"/>
                  <a:gd name="T60" fmla="*/ 7 w 40"/>
                  <a:gd name="T61" fmla="*/ 23 h 52"/>
                  <a:gd name="T62" fmla="*/ 7 w 40"/>
                  <a:gd name="T63" fmla="*/ 29 h 52"/>
                  <a:gd name="T64" fmla="*/ 6 w 40"/>
                  <a:gd name="T65" fmla="*/ 31 h 52"/>
                  <a:gd name="T66" fmla="*/ 6 w 40"/>
                  <a:gd name="T67" fmla="*/ 34 h 52"/>
                  <a:gd name="T68" fmla="*/ 5 w 40"/>
                  <a:gd name="T69" fmla="*/ 35 h 52"/>
                  <a:gd name="T70" fmla="*/ 5 w 40"/>
                  <a:gd name="T71" fmla="*/ 35 h 52"/>
                  <a:gd name="T72" fmla="*/ 4 w 40"/>
                  <a:gd name="T73" fmla="*/ 36 h 52"/>
                  <a:gd name="T74" fmla="*/ 3 w 40"/>
                  <a:gd name="T75" fmla="*/ 36 h 52"/>
                  <a:gd name="T76" fmla="*/ 2 w 40"/>
                  <a:gd name="T77" fmla="*/ 39 h 52"/>
                  <a:gd name="T78" fmla="*/ 4 w 40"/>
                  <a:gd name="T79" fmla="*/ 41 h 52"/>
                  <a:gd name="T80" fmla="*/ 7 w 40"/>
                  <a:gd name="T81" fmla="*/ 44 h 52"/>
                  <a:gd name="T82" fmla="*/ 9 w 40"/>
                  <a:gd name="T83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52">
                    <a:moveTo>
                      <a:pt x="12" y="48"/>
                    </a:moveTo>
                    <a:cubicBezTo>
                      <a:pt x="14" y="49"/>
                      <a:pt x="17" y="51"/>
                      <a:pt x="19" y="52"/>
                    </a:cubicBezTo>
                    <a:cubicBezTo>
                      <a:pt x="19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1"/>
                      <a:pt x="25" y="51"/>
                      <a:pt x="25" y="51"/>
                    </a:cubicBezTo>
                    <a:cubicBezTo>
                      <a:pt x="25" y="51"/>
                      <a:pt x="26" y="51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3" y="49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7"/>
                    </a:cubicBezTo>
                    <a:cubicBezTo>
                      <a:pt x="36" y="46"/>
                      <a:pt x="37" y="44"/>
                      <a:pt x="38" y="43"/>
                    </a:cubicBezTo>
                    <a:cubicBezTo>
                      <a:pt x="39" y="42"/>
                      <a:pt x="39" y="41"/>
                      <a:pt x="40" y="41"/>
                    </a:cubicBezTo>
                    <a:cubicBezTo>
                      <a:pt x="40" y="40"/>
                      <a:pt x="38" y="38"/>
                      <a:pt x="37" y="37"/>
                    </a:cubicBezTo>
                    <a:cubicBezTo>
                      <a:pt x="35" y="35"/>
                      <a:pt x="34" y="33"/>
                      <a:pt x="35" y="31"/>
                    </a:cubicBezTo>
                    <a:cubicBezTo>
                      <a:pt x="35" y="29"/>
                      <a:pt x="36" y="27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4"/>
                      <a:pt x="37" y="23"/>
                      <a:pt x="37" y="22"/>
                    </a:cubicBezTo>
                    <a:cubicBezTo>
                      <a:pt x="35" y="21"/>
                      <a:pt x="30" y="21"/>
                      <a:pt x="28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3" y="19"/>
                      <a:pt x="24" y="16"/>
                      <a:pt x="24" y="15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1" y="13"/>
                      <a:pt x="19" y="10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8" y="6"/>
                      <a:pt x="18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1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5" y="8"/>
                      <a:pt x="5" y="11"/>
                      <a:pt x="5" y="13"/>
                    </a:cubicBezTo>
                    <a:cubicBezTo>
                      <a:pt x="5" y="14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5"/>
                      <a:pt x="7" y="27"/>
                      <a:pt x="7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40"/>
                      <a:pt x="4" y="40"/>
                      <a:pt x="4" y="41"/>
                    </a:cubicBezTo>
                    <a:cubicBezTo>
                      <a:pt x="4" y="41"/>
                      <a:pt x="5" y="42"/>
                      <a:pt x="5" y="42"/>
                    </a:cubicBezTo>
                    <a:cubicBezTo>
                      <a:pt x="6" y="43"/>
                      <a:pt x="6" y="43"/>
                      <a:pt x="7" y="44"/>
                    </a:cubicBezTo>
                    <a:cubicBezTo>
                      <a:pt x="7" y="44"/>
                      <a:pt x="7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10" y="47"/>
                      <a:pt x="12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2" name="Group 1229"/>
            <p:cNvGrpSpPr>
              <a:grpSpLocks noChangeAspect="1"/>
            </p:cNvGrpSpPr>
            <p:nvPr/>
          </p:nvGrpSpPr>
          <p:grpSpPr bwMode="auto">
            <a:xfrm>
              <a:off x="6013359" y="3620875"/>
              <a:ext cx="940441" cy="1381844"/>
              <a:chOff x="1483" y="2550"/>
              <a:chExt cx="729" cy="816"/>
            </a:xfrm>
            <a:solidFill>
              <a:srgbClr val="BFBFBF"/>
            </a:solidFill>
          </p:grpSpPr>
          <p:grpSp>
            <p:nvGrpSpPr>
              <p:cNvPr id="1551" name="Group 1430"/>
              <p:cNvGrpSpPr>
                <a:grpSpLocks/>
              </p:cNvGrpSpPr>
              <p:nvPr/>
            </p:nvGrpSpPr>
            <p:grpSpPr bwMode="auto">
              <a:xfrm>
                <a:off x="1483" y="2550"/>
                <a:ext cx="729" cy="816"/>
                <a:chOff x="1483" y="2550"/>
                <a:chExt cx="729" cy="816"/>
              </a:xfrm>
              <a:grpFill/>
            </p:grpSpPr>
            <p:sp>
              <p:nvSpPr>
                <p:cNvPr id="1975" name="Freeform 1230"/>
                <p:cNvSpPr>
                  <a:spLocks/>
                </p:cNvSpPr>
                <p:nvPr/>
              </p:nvSpPr>
              <p:spPr bwMode="auto">
                <a:xfrm>
                  <a:off x="1912" y="3168"/>
                  <a:ext cx="17" cy="6"/>
                </a:xfrm>
                <a:custGeom>
                  <a:avLst/>
                  <a:gdLst>
                    <a:gd name="T0" fmla="*/ 18 w 18"/>
                    <a:gd name="T1" fmla="*/ 0 h 6"/>
                    <a:gd name="T2" fmla="*/ 16 w 18"/>
                    <a:gd name="T3" fmla="*/ 0 h 6"/>
                    <a:gd name="T4" fmla="*/ 16 w 18"/>
                    <a:gd name="T5" fmla="*/ 0 h 6"/>
                    <a:gd name="T6" fmla="*/ 14 w 18"/>
                    <a:gd name="T7" fmla="*/ 0 h 6"/>
                    <a:gd name="T8" fmla="*/ 4 w 18"/>
                    <a:gd name="T9" fmla="*/ 1 h 6"/>
                    <a:gd name="T10" fmla="*/ 3 w 18"/>
                    <a:gd name="T11" fmla="*/ 1 h 6"/>
                    <a:gd name="T12" fmla="*/ 2 w 18"/>
                    <a:gd name="T13" fmla="*/ 1 h 6"/>
                    <a:gd name="T14" fmla="*/ 1 w 18"/>
                    <a:gd name="T15" fmla="*/ 1 h 6"/>
                    <a:gd name="T16" fmla="*/ 1 w 18"/>
                    <a:gd name="T17" fmla="*/ 1 h 6"/>
                    <a:gd name="T18" fmla="*/ 0 w 18"/>
                    <a:gd name="T19" fmla="*/ 2 h 6"/>
                    <a:gd name="T20" fmla="*/ 0 w 18"/>
                    <a:gd name="T21" fmla="*/ 2 h 6"/>
                    <a:gd name="T22" fmla="*/ 3 w 18"/>
                    <a:gd name="T23" fmla="*/ 4 h 6"/>
                    <a:gd name="T24" fmla="*/ 4 w 18"/>
                    <a:gd name="T25" fmla="*/ 6 h 6"/>
                    <a:gd name="T26" fmla="*/ 13 w 18"/>
                    <a:gd name="T27" fmla="*/ 1 h 6"/>
                    <a:gd name="T28" fmla="*/ 14 w 18"/>
                    <a:gd name="T29" fmla="*/ 1 h 6"/>
                    <a:gd name="T30" fmla="*/ 15 w 18"/>
                    <a:gd name="T31" fmla="*/ 1 h 6"/>
                    <a:gd name="T32" fmla="*/ 16 w 18"/>
                    <a:gd name="T33" fmla="*/ 1 h 6"/>
                    <a:gd name="T34" fmla="*/ 16 w 18"/>
                    <a:gd name="T35" fmla="*/ 0 h 6"/>
                    <a:gd name="T36" fmla="*/ 17 w 18"/>
                    <a:gd name="T37" fmla="*/ 0 h 6"/>
                    <a:gd name="T38" fmla="*/ 18 w 18"/>
                    <a:gd name="T39" fmla="*/ 0 h 6"/>
                    <a:gd name="T40" fmla="*/ 18 w 18"/>
                    <a:gd name="T4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" h="6">
                      <a:moveTo>
                        <a:pt x="18" y="0"/>
                      </a:move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3" y="5"/>
                        <a:pt x="4" y="5"/>
                        <a:pt x="4" y="6"/>
                      </a:cubicBezTo>
                      <a:cubicBezTo>
                        <a:pt x="6" y="4"/>
                        <a:pt x="9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5" y="1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6" name="Freeform 1231"/>
                <p:cNvSpPr>
                  <a:spLocks/>
                </p:cNvSpPr>
                <p:nvPr/>
              </p:nvSpPr>
              <p:spPr bwMode="auto">
                <a:xfrm>
                  <a:off x="1797" y="3162"/>
                  <a:ext cx="104" cy="132"/>
                </a:xfrm>
                <a:custGeom>
                  <a:avLst/>
                  <a:gdLst>
                    <a:gd name="T0" fmla="*/ 82 w 109"/>
                    <a:gd name="T1" fmla="*/ 58 h 138"/>
                    <a:gd name="T2" fmla="*/ 89 w 109"/>
                    <a:gd name="T3" fmla="*/ 54 h 138"/>
                    <a:gd name="T4" fmla="*/ 94 w 109"/>
                    <a:gd name="T5" fmla="*/ 53 h 138"/>
                    <a:gd name="T6" fmla="*/ 94 w 109"/>
                    <a:gd name="T7" fmla="*/ 13 h 138"/>
                    <a:gd name="T8" fmla="*/ 96 w 109"/>
                    <a:gd name="T9" fmla="*/ 13 h 138"/>
                    <a:gd name="T10" fmla="*/ 106 w 109"/>
                    <a:gd name="T11" fmla="*/ 11 h 138"/>
                    <a:gd name="T12" fmla="*/ 109 w 109"/>
                    <a:gd name="T13" fmla="*/ 10 h 138"/>
                    <a:gd name="T14" fmla="*/ 109 w 109"/>
                    <a:gd name="T15" fmla="*/ 10 h 138"/>
                    <a:gd name="T16" fmla="*/ 109 w 109"/>
                    <a:gd name="T17" fmla="*/ 10 h 138"/>
                    <a:gd name="T18" fmla="*/ 107 w 109"/>
                    <a:gd name="T19" fmla="*/ 10 h 138"/>
                    <a:gd name="T20" fmla="*/ 106 w 109"/>
                    <a:gd name="T21" fmla="*/ 10 h 138"/>
                    <a:gd name="T22" fmla="*/ 103 w 109"/>
                    <a:gd name="T23" fmla="*/ 10 h 138"/>
                    <a:gd name="T24" fmla="*/ 98 w 109"/>
                    <a:gd name="T25" fmla="*/ 9 h 138"/>
                    <a:gd name="T26" fmla="*/ 91 w 109"/>
                    <a:gd name="T27" fmla="*/ 9 h 138"/>
                    <a:gd name="T28" fmla="*/ 74 w 109"/>
                    <a:gd name="T29" fmla="*/ 10 h 138"/>
                    <a:gd name="T30" fmla="*/ 73 w 109"/>
                    <a:gd name="T31" fmla="*/ 10 h 138"/>
                    <a:gd name="T32" fmla="*/ 69 w 109"/>
                    <a:gd name="T33" fmla="*/ 6 h 138"/>
                    <a:gd name="T34" fmla="*/ 31 w 109"/>
                    <a:gd name="T35" fmla="*/ 6 h 138"/>
                    <a:gd name="T36" fmla="*/ 20 w 109"/>
                    <a:gd name="T37" fmla="*/ 3 h 138"/>
                    <a:gd name="T38" fmla="*/ 11 w 109"/>
                    <a:gd name="T39" fmla="*/ 2 h 138"/>
                    <a:gd name="T40" fmla="*/ 10 w 109"/>
                    <a:gd name="T41" fmla="*/ 3 h 138"/>
                    <a:gd name="T42" fmla="*/ 9 w 109"/>
                    <a:gd name="T43" fmla="*/ 3 h 138"/>
                    <a:gd name="T44" fmla="*/ 6 w 109"/>
                    <a:gd name="T45" fmla="*/ 1 h 138"/>
                    <a:gd name="T46" fmla="*/ 5 w 109"/>
                    <a:gd name="T47" fmla="*/ 0 h 138"/>
                    <a:gd name="T48" fmla="*/ 5 w 109"/>
                    <a:gd name="T49" fmla="*/ 0 h 138"/>
                    <a:gd name="T50" fmla="*/ 3 w 109"/>
                    <a:gd name="T51" fmla="*/ 2 h 138"/>
                    <a:gd name="T52" fmla="*/ 3 w 109"/>
                    <a:gd name="T53" fmla="*/ 3 h 138"/>
                    <a:gd name="T54" fmla="*/ 0 w 109"/>
                    <a:gd name="T55" fmla="*/ 3 h 138"/>
                    <a:gd name="T56" fmla="*/ 6 w 109"/>
                    <a:gd name="T57" fmla="*/ 15 h 138"/>
                    <a:gd name="T58" fmla="*/ 17 w 109"/>
                    <a:gd name="T59" fmla="*/ 39 h 138"/>
                    <a:gd name="T60" fmla="*/ 23 w 109"/>
                    <a:gd name="T61" fmla="*/ 52 h 138"/>
                    <a:gd name="T62" fmla="*/ 28 w 109"/>
                    <a:gd name="T63" fmla="*/ 63 h 138"/>
                    <a:gd name="T64" fmla="*/ 29 w 109"/>
                    <a:gd name="T65" fmla="*/ 74 h 138"/>
                    <a:gd name="T66" fmla="*/ 29 w 109"/>
                    <a:gd name="T67" fmla="*/ 81 h 138"/>
                    <a:gd name="T68" fmla="*/ 33 w 109"/>
                    <a:gd name="T69" fmla="*/ 99 h 138"/>
                    <a:gd name="T70" fmla="*/ 33 w 109"/>
                    <a:gd name="T71" fmla="*/ 104 h 138"/>
                    <a:gd name="T72" fmla="*/ 40 w 109"/>
                    <a:gd name="T73" fmla="*/ 126 h 138"/>
                    <a:gd name="T74" fmla="*/ 47 w 109"/>
                    <a:gd name="T75" fmla="*/ 134 h 138"/>
                    <a:gd name="T76" fmla="*/ 48 w 109"/>
                    <a:gd name="T77" fmla="*/ 134 h 138"/>
                    <a:gd name="T78" fmla="*/ 55 w 109"/>
                    <a:gd name="T79" fmla="*/ 128 h 138"/>
                    <a:gd name="T80" fmla="*/ 58 w 109"/>
                    <a:gd name="T81" fmla="*/ 130 h 138"/>
                    <a:gd name="T82" fmla="*/ 60 w 109"/>
                    <a:gd name="T83" fmla="*/ 135 h 138"/>
                    <a:gd name="T84" fmla="*/ 63 w 109"/>
                    <a:gd name="T85" fmla="*/ 138 h 138"/>
                    <a:gd name="T86" fmla="*/ 68 w 109"/>
                    <a:gd name="T87" fmla="*/ 138 h 138"/>
                    <a:gd name="T88" fmla="*/ 73 w 109"/>
                    <a:gd name="T89" fmla="*/ 138 h 138"/>
                    <a:gd name="T90" fmla="*/ 74 w 109"/>
                    <a:gd name="T91" fmla="*/ 138 h 138"/>
                    <a:gd name="T92" fmla="*/ 76 w 109"/>
                    <a:gd name="T93" fmla="*/ 138 h 138"/>
                    <a:gd name="T94" fmla="*/ 79 w 109"/>
                    <a:gd name="T95" fmla="*/ 135 h 138"/>
                    <a:gd name="T96" fmla="*/ 82 w 109"/>
                    <a:gd name="T97" fmla="*/ 132 h 138"/>
                    <a:gd name="T98" fmla="*/ 82 w 109"/>
                    <a:gd name="T99" fmla="*/ 92 h 138"/>
                    <a:gd name="T100" fmla="*/ 82 w 109"/>
                    <a:gd name="T101" fmla="*/ 88 h 138"/>
                    <a:gd name="T102" fmla="*/ 82 w 109"/>
                    <a:gd name="T103" fmla="*/ 5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9" h="138">
                      <a:moveTo>
                        <a:pt x="82" y="58"/>
                      </a:moveTo>
                      <a:cubicBezTo>
                        <a:pt x="82" y="55"/>
                        <a:pt x="86" y="54"/>
                        <a:pt x="89" y="54"/>
                      </a:cubicBezTo>
                      <a:cubicBezTo>
                        <a:pt x="90" y="54"/>
                        <a:pt x="93" y="54"/>
                        <a:pt x="94" y="53"/>
                      </a:cubicBezTo>
                      <a:cubicBezTo>
                        <a:pt x="94" y="13"/>
                        <a:pt x="94" y="13"/>
                        <a:pt x="94" y="13"/>
                      </a:cubicBezTo>
                      <a:cubicBezTo>
                        <a:pt x="96" y="13"/>
                        <a:pt x="96" y="13"/>
                        <a:pt x="96" y="13"/>
                      </a:cubicBezTo>
                      <a:cubicBezTo>
                        <a:pt x="99" y="12"/>
                        <a:pt x="104" y="12"/>
                        <a:pt x="106" y="11"/>
                      </a:cubicBezTo>
                      <a:cubicBezTo>
                        <a:pt x="106" y="11"/>
                        <a:pt x="107" y="11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4" y="10"/>
                        <a:pt x="103" y="10"/>
                      </a:cubicBezTo>
                      <a:cubicBezTo>
                        <a:pt x="101" y="10"/>
                        <a:pt x="99" y="10"/>
                        <a:pt x="98" y="9"/>
                      </a:cubicBezTo>
                      <a:cubicBezTo>
                        <a:pt x="98" y="9"/>
                        <a:pt x="96" y="9"/>
                        <a:pt x="91" y="9"/>
                      </a:cubicBezTo>
                      <a:cubicBezTo>
                        <a:pt x="83" y="9"/>
                        <a:pt x="74" y="10"/>
                        <a:pt x="74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7" y="6"/>
                        <a:pt x="24" y="5"/>
                        <a:pt x="20" y="3"/>
                      </a:cubicBezTo>
                      <a:cubicBezTo>
                        <a:pt x="17" y="1"/>
                        <a:pt x="14" y="1"/>
                        <a:pt x="11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2"/>
                        <a:pt x="6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11"/>
                        <a:pt x="6" y="15"/>
                      </a:cubicBezTo>
                      <a:cubicBezTo>
                        <a:pt x="10" y="21"/>
                        <a:pt x="14" y="31"/>
                        <a:pt x="17" y="39"/>
                      </a:cubicBezTo>
                      <a:cubicBezTo>
                        <a:pt x="18" y="43"/>
                        <a:pt x="21" y="48"/>
                        <a:pt x="23" y="52"/>
                      </a:cubicBezTo>
                      <a:cubicBezTo>
                        <a:pt x="25" y="56"/>
                        <a:pt x="27" y="59"/>
                        <a:pt x="28" y="63"/>
                      </a:cubicBezTo>
                      <a:cubicBezTo>
                        <a:pt x="29" y="66"/>
                        <a:pt x="29" y="70"/>
                        <a:pt x="29" y="74"/>
                      </a:cubicBezTo>
                      <a:cubicBezTo>
                        <a:pt x="28" y="77"/>
                        <a:pt x="28" y="80"/>
                        <a:pt x="29" y="81"/>
                      </a:cubicBezTo>
                      <a:cubicBezTo>
                        <a:pt x="31" y="85"/>
                        <a:pt x="32" y="91"/>
                        <a:pt x="33" y="99"/>
                      </a:cubicBezTo>
                      <a:cubicBezTo>
                        <a:pt x="33" y="101"/>
                        <a:pt x="33" y="102"/>
                        <a:pt x="33" y="104"/>
                      </a:cubicBezTo>
                      <a:cubicBezTo>
                        <a:pt x="34" y="111"/>
                        <a:pt x="35" y="121"/>
                        <a:pt x="40" y="126"/>
                      </a:cubicBezTo>
                      <a:cubicBezTo>
                        <a:pt x="42" y="128"/>
                        <a:pt x="44" y="131"/>
                        <a:pt x="47" y="134"/>
                      </a:cubicBezTo>
                      <a:cubicBezTo>
                        <a:pt x="47" y="134"/>
                        <a:pt x="48" y="134"/>
                        <a:pt x="48" y="134"/>
                      </a:cubicBezTo>
                      <a:cubicBezTo>
                        <a:pt x="49" y="132"/>
                        <a:pt x="52" y="128"/>
                        <a:pt x="55" y="128"/>
                      </a:cubicBezTo>
                      <a:cubicBezTo>
                        <a:pt x="56" y="128"/>
                        <a:pt x="57" y="129"/>
                        <a:pt x="58" y="130"/>
                      </a:cubicBezTo>
                      <a:cubicBezTo>
                        <a:pt x="59" y="132"/>
                        <a:pt x="60" y="133"/>
                        <a:pt x="60" y="135"/>
                      </a:cubicBezTo>
                      <a:cubicBezTo>
                        <a:pt x="61" y="137"/>
                        <a:pt x="61" y="138"/>
                        <a:pt x="63" y="138"/>
                      </a:cubicBezTo>
                      <a:cubicBezTo>
                        <a:pt x="64" y="138"/>
                        <a:pt x="66" y="138"/>
                        <a:pt x="68" y="138"/>
                      </a:cubicBezTo>
                      <a:cubicBezTo>
                        <a:pt x="70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6" y="138"/>
                      </a:cubicBezTo>
                      <a:cubicBezTo>
                        <a:pt x="76" y="137"/>
                        <a:pt x="77" y="136"/>
                        <a:pt x="79" y="135"/>
                      </a:cubicBezTo>
                      <a:cubicBezTo>
                        <a:pt x="80" y="134"/>
                        <a:pt x="82" y="133"/>
                        <a:pt x="82" y="132"/>
                      </a:cubicBezTo>
                      <a:cubicBezTo>
                        <a:pt x="82" y="92"/>
                        <a:pt x="82" y="92"/>
                        <a:pt x="82" y="92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lnTo>
                        <a:pt x="82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7" name="Freeform 1232"/>
                <p:cNvSpPr>
                  <a:spLocks/>
                </p:cNvSpPr>
                <p:nvPr/>
              </p:nvSpPr>
              <p:spPr bwMode="auto">
                <a:xfrm>
                  <a:off x="1935" y="3147"/>
                  <a:ext cx="79" cy="72"/>
                </a:xfrm>
                <a:custGeom>
                  <a:avLst/>
                  <a:gdLst>
                    <a:gd name="T0" fmla="*/ 45 w 83"/>
                    <a:gd name="T1" fmla="*/ 1 h 75"/>
                    <a:gd name="T2" fmla="*/ 41 w 83"/>
                    <a:gd name="T3" fmla="*/ 4 h 75"/>
                    <a:gd name="T4" fmla="*/ 29 w 83"/>
                    <a:gd name="T5" fmla="*/ 14 h 75"/>
                    <a:gd name="T6" fmla="*/ 23 w 83"/>
                    <a:gd name="T7" fmla="*/ 21 h 75"/>
                    <a:gd name="T8" fmla="*/ 18 w 83"/>
                    <a:gd name="T9" fmla="*/ 27 h 75"/>
                    <a:gd name="T10" fmla="*/ 15 w 83"/>
                    <a:gd name="T11" fmla="*/ 27 h 75"/>
                    <a:gd name="T12" fmla="*/ 6 w 83"/>
                    <a:gd name="T13" fmla="*/ 25 h 75"/>
                    <a:gd name="T14" fmla="*/ 2 w 83"/>
                    <a:gd name="T15" fmla="*/ 25 h 75"/>
                    <a:gd name="T16" fmla="*/ 0 w 83"/>
                    <a:gd name="T17" fmla="*/ 25 h 75"/>
                    <a:gd name="T18" fmla="*/ 1 w 83"/>
                    <a:gd name="T19" fmla="*/ 26 h 75"/>
                    <a:gd name="T20" fmla="*/ 1 w 83"/>
                    <a:gd name="T21" fmla="*/ 26 h 75"/>
                    <a:gd name="T22" fmla="*/ 2 w 83"/>
                    <a:gd name="T23" fmla="*/ 27 h 75"/>
                    <a:gd name="T24" fmla="*/ 3 w 83"/>
                    <a:gd name="T25" fmla="*/ 27 h 75"/>
                    <a:gd name="T26" fmla="*/ 3 w 83"/>
                    <a:gd name="T27" fmla="*/ 28 h 75"/>
                    <a:gd name="T28" fmla="*/ 3 w 83"/>
                    <a:gd name="T29" fmla="*/ 28 h 75"/>
                    <a:gd name="T30" fmla="*/ 7 w 83"/>
                    <a:gd name="T31" fmla="*/ 34 h 75"/>
                    <a:gd name="T32" fmla="*/ 10 w 83"/>
                    <a:gd name="T33" fmla="*/ 42 h 75"/>
                    <a:gd name="T34" fmla="*/ 23 w 83"/>
                    <a:gd name="T35" fmla="*/ 51 h 75"/>
                    <a:gd name="T36" fmla="*/ 24 w 83"/>
                    <a:gd name="T37" fmla="*/ 53 h 75"/>
                    <a:gd name="T38" fmla="*/ 27 w 83"/>
                    <a:gd name="T39" fmla="*/ 60 h 75"/>
                    <a:gd name="T40" fmla="*/ 29 w 83"/>
                    <a:gd name="T41" fmla="*/ 64 h 75"/>
                    <a:gd name="T42" fmla="*/ 32 w 83"/>
                    <a:gd name="T43" fmla="*/ 65 h 75"/>
                    <a:gd name="T44" fmla="*/ 33 w 83"/>
                    <a:gd name="T45" fmla="*/ 66 h 75"/>
                    <a:gd name="T46" fmla="*/ 34 w 83"/>
                    <a:gd name="T47" fmla="*/ 66 h 75"/>
                    <a:gd name="T48" fmla="*/ 36 w 83"/>
                    <a:gd name="T49" fmla="*/ 66 h 75"/>
                    <a:gd name="T50" fmla="*/ 37 w 83"/>
                    <a:gd name="T51" fmla="*/ 66 h 75"/>
                    <a:gd name="T52" fmla="*/ 38 w 83"/>
                    <a:gd name="T53" fmla="*/ 66 h 75"/>
                    <a:gd name="T54" fmla="*/ 38 w 83"/>
                    <a:gd name="T55" fmla="*/ 66 h 75"/>
                    <a:gd name="T56" fmla="*/ 39 w 83"/>
                    <a:gd name="T57" fmla="*/ 67 h 75"/>
                    <a:gd name="T58" fmla="*/ 40 w 83"/>
                    <a:gd name="T59" fmla="*/ 67 h 75"/>
                    <a:gd name="T60" fmla="*/ 40 w 83"/>
                    <a:gd name="T61" fmla="*/ 67 h 75"/>
                    <a:gd name="T62" fmla="*/ 41 w 83"/>
                    <a:gd name="T63" fmla="*/ 68 h 75"/>
                    <a:gd name="T64" fmla="*/ 41 w 83"/>
                    <a:gd name="T65" fmla="*/ 68 h 75"/>
                    <a:gd name="T66" fmla="*/ 41 w 83"/>
                    <a:gd name="T67" fmla="*/ 68 h 75"/>
                    <a:gd name="T68" fmla="*/ 42 w 83"/>
                    <a:gd name="T69" fmla="*/ 67 h 75"/>
                    <a:gd name="T70" fmla="*/ 43 w 83"/>
                    <a:gd name="T71" fmla="*/ 71 h 75"/>
                    <a:gd name="T72" fmla="*/ 43 w 83"/>
                    <a:gd name="T73" fmla="*/ 71 h 75"/>
                    <a:gd name="T74" fmla="*/ 43 w 83"/>
                    <a:gd name="T75" fmla="*/ 71 h 75"/>
                    <a:gd name="T76" fmla="*/ 46 w 83"/>
                    <a:gd name="T77" fmla="*/ 71 h 75"/>
                    <a:gd name="T78" fmla="*/ 50 w 83"/>
                    <a:gd name="T79" fmla="*/ 72 h 75"/>
                    <a:gd name="T80" fmla="*/ 50 w 83"/>
                    <a:gd name="T81" fmla="*/ 72 h 75"/>
                    <a:gd name="T82" fmla="*/ 52 w 83"/>
                    <a:gd name="T83" fmla="*/ 72 h 75"/>
                    <a:gd name="T84" fmla="*/ 52 w 83"/>
                    <a:gd name="T85" fmla="*/ 72 h 75"/>
                    <a:gd name="T86" fmla="*/ 53 w 83"/>
                    <a:gd name="T87" fmla="*/ 73 h 75"/>
                    <a:gd name="T88" fmla="*/ 59 w 83"/>
                    <a:gd name="T89" fmla="*/ 74 h 75"/>
                    <a:gd name="T90" fmla="*/ 64 w 83"/>
                    <a:gd name="T91" fmla="*/ 75 h 75"/>
                    <a:gd name="T92" fmla="*/ 67 w 83"/>
                    <a:gd name="T93" fmla="*/ 72 h 75"/>
                    <a:gd name="T94" fmla="*/ 74 w 83"/>
                    <a:gd name="T95" fmla="*/ 64 h 75"/>
                    <a:gd name="T96" fmla="*/ 76 w 83"/>
                    <a:gd name="T97" fmla="*/ 59 h 75"/>
                    <a:gd name="T98" fmla="*/ 78 w 83"/>
                    <a:gd name="T99" fmla="*/ 53 h 75"/>
                    <a:gd name="T100" fmla="*/ 83 w 83"/>
                    <a:gd name="T101" fmla="*/ 47 h 75"/>
                    <a:gd name="T102" fmla="*/ 82 w 83"/>
                    <a:gd name="T103" fmla="*/ 43 h 75"/>
                    <a:gd name="T104" fmla="*/ 80 w 83"/>
                    <a:gd name="T105" fmla="*/ 39 h 75"/>
                    <a:gd name="T106" fmla="*/ 80 w 83"/>
                    <a:gd name="T107" fmla="*/ 32 h 75"/>
                    <a:gd name="T108" fmla="*/ 82 w 83"/>
                    <a:gd name="T109" fmla="*/ 28 h 75"/>
                    <a:gd name="T110" fmla="*/ 82 w 83"/>
                    <a:gd name="T111" fmla="*/ 19 h 75"/>
                    <a:gd name="T112" fmla="*/ 82 w 83"/>
                    <a:gd name="T113" fmla="*/ 11 h 75"/>
                    <a:gd name="T114" fmla="*/ 80 w 83"/>
                    <a:gd name="T115" fmla="*/ 11 h 75"/>
                    <a:gd name="T116" fmla="*/ 70 w 83"/>
                    <a:gd name="T117" fmla="*/ 7 h 75"/>
                    <a:gd name="T118" fmla="*/ 56 w 83"/>
                    <a:gd name="T119" fmla="*/ 4 h 75"/>
                    <a:gd name="T120" fmla="*/ 55 w 83"/>
                    <a:gd name="T121" fmla="*/ 4 h 75"/>
                    <a:gd name="T122" fmla="*/ 53 w 83"/>
                    <a:gd name="T123" fmla="*/ 0 h 75"/>
                    <a:gd name="T124" fmla="*/ 45 w 83"/>
                    <a:gd name="T125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" h="75">
                      <a:moveTo>
                        <a:pt x="45" y="1"/>
                      </a:moveTo>
                      <a:cubicBezTo>
                        <a:pt x="41" y="2"/>
                        <a:pt x="41" y="3"/>
                        <a:pt x="41" y="4"/>
                      </a:cubicBezTo>
                      <a:cubicBezTo>
                        <a:pt x="41" y="8"/>
                        <a:pt x="33" y="13"/>
                        <a:pt x="29" y="14"/>
                      </a:cubicBezTo>
                      <a:cubicBezTo>
                        <a:pt x="27" y="15"/>
                        <a:pt x="24" y="18"/>
                        <a:pt x="23" y="21"/>
                      </a:cubicBezTo>
                      <a:cubicBezTo>
                        <a:pt x="20" y="24"/>
                        <a:pt x="19" y="26"/>
                        <a:pt x="18" y="27"/>
                      </a:cubicBezTo>
                      <a:cubicBezTo>
                        <a:pt x="17" y="27"/>
                        <a:pt x="16" y="27"/>
                        <a:pt x="15" y="27"/>
                      </a:cubicBezTo>
                      <a:cubicBezTo>
                        <a:pt x="12" y="27"/>
                        <a:pt x="9" y="26"/>
                        <a:pt x="6" y="25"/>
                      </a:cubicBezTo>
                      <a:cubicBezTo>
                        <a:pt x="4" y="25"/>
                        <a:pt x="3" y="25"/>
                        <a:pt x="2" y="25"/>
                      </a:cubicBezTo>
                      <a:cubicBezTo>
                        <a:pt x="2" y="25"/>
                        <a:pt x="1" y="25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5" y="28"/>
                        <a:pt x="6" y="30"/>
                        <a:pt x="7" y="34"/>
                      </a:cubicBezTo>
                      <a:cubicBezTo>
                        <a:pt x="7" y="36"/>
                        <a:pt x="9" y="41"/>
                        <a:pt x="10" y="42"/>
                      </a:cubicBezTo>
                      <a:cubicBezTo>
                        <a:pt x="13" y="43"/>
                        <a:pt x="23" y="47"/>
                        <a:pt x="23" y="51"/>
                      </a:cubicBezTo>
                      <a:cubicBezTo>
                        <a:pt x="23" y="52"/>
                        <a:pt x="23" y="53"/>
                        <a:pt x="24" y="53"/>
                      </a:cubicBezTo>
                      <a:cubicBezTo>
                        <a:pt x="25" y="55"/>
                        <a:pt x="27" y="57"/>
                        <a:pt x="27" y="60"/>
                      </a:cubicBezTo>
                      <a:cubicBezTo>
                        <a:pt x="27" y="61"/>
                        <a:pt x="28" y="62"/>
                        <a:pt x="29" y="64"/>
                      </a:cubicBezTo>
                      <a:cubicBezTo>
                        <a:pt x="30" y="65"/>
                        <a:pt x="31" y="65"/>
                        <a:pt x="32" y="65"/>
                      </a:cubicBezTo>
                      <a:cubicBezTo>
                        <a:pt x="32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5" y="66"/>
                        <a:pt x="36" y="66"/>
                      </a:cubicBezTo>
                      <a:cubicBezTo>
                        <a:pt x="36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5" y="71"/>
                        <a:pt x="46" y="71"/>
                      </a:cubicBezTo>
                      <a:cubicBezTo>
                        <a:pt x="47" y="71"/>
                        <a:pt x="49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4" y="74"/>
                        <a:pt x="57" y="74"/>
                        <a:pt x="59" y="74"/>
                      </a:cubicBezTo>
                      <a:cubicBezTo>
                        <a:pt x="61" y="74"/>
                        <a:pt x="63" y="74"/>
                        <a:pt x="64" y="75"/>
                      </a:cubicBezTo>
                      <a:cubicBezTo>
                        <a:pt x="65" y="74"/>
                        <a:pt x="66" y="73"/>
                        <a:pt x="67" y="72"/>
                      </a:cubicBezTo>
                      <a:cubicBezTo>
                        <a:pt x="70" y="69"/>
                        <a:pt x="73" y="66"/>
                        <a:pt x="74" y="64"/>
                      </a:cubicBezTo>
                      <a:cubicBezTo>
                        <a:pt x="75" y="63"/>
                        <a:pt x="76" y="61"/>
                        <a:pt x="76" y="59"/>
                      </a:cubicBezTo>
                      <a:cubicBezTo>
                        <a:pt x="76" y="56"/>
                        <a:pt x="76" y="54"/>
                        <a:pt x="78" y="53"/>
                      </a:cubicBezTo>
                      <a:cubicBezTo>
                        <a:pt x="79" y="52"/>
                        <a:pt x="82" y="49"/>
                        <a:pt x="83" y="47"/>
                      </a:cubicBezTo>
                      <a:cubicBezTo>
                        <a:pt x="82" y="46"/>
                        <a:pt x="82" y="45"/>
                        <a:pt x="82" y="43"/>
                      </a:cubicBezTo>
                      <a:cubicBezTo>
                        <a:pt x="81" y="42"/>
                        <a:pt x="81" y="40"/>
                        <a:pt x="80" y="39"/>
                      </a:cubicBezTo>
                      <a:cubicBezTo>
                        <a:pt x="77" y="36"/>
                        <a:pt x="79" y="33"/>
                        <a:pt x="80" y="32"/>
                      </a:cubicBezTo>
                      <a:cubicBezTo>
                        <a:pt x="82" y="31"/>
                        <a:pt x="83" y="29"/>
                        <a:pt x="82" y="28"/>
                      </a:cubicBezTo>
                      <a:cubicBezTo>
                        <a:pt x="82" y="25"/>
                        <a:pt x="82" y="22"/>
                        <a:pt x="82" y="19"/>
                      </a:cubicBezTo>
                      <a:cubicBezTo>
                        <a:pt x="83" y="16"/>
                        <a:pt x="83" y="13"/>
                        <a:pt x="82" y="11"/>
                      </a:cubicBezTo>
                      <a:cubicBezTo>
                        <a:pt x="82" y="11"/>
                        <a:pt x="81" y="11"/>
                        <a:pt x="80" y="11"/>
                      </a:cubicBezTo>
                      <a:cubicBezTo>
                        <a:pt x="77" y="10"/>
                        <a:pt x="73" y="9"/>
                        <a:pt x="70" y="7"/>
                      </a:cubicBezTo>
                      <a:cubicBezTo>
                        <a:pt x="66" y="5"/>
                        <a:pt x="59" y="4"/>
                        <a:pt x="56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0"/>
                        <a:pt x="53" y="0"/>
                        <a:pt x="53" y="0"/>
                      </a:cubicBezTo>
                      <a:lnTo>
                        <a:pt x="45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8" name="Freeform 1233"/>
                <p:cNvSpPr>
                  <a:spLocks/>
                </p:cNvSpPr>
                <p:nvPr/>
              </p:nvSpPr>
              <p:spPr bwMode="auto">
                <a:xfrm>
                  <a:off x="1879" y="3172"/>
                  <a:ext cx="93" cy="98"/>
                </a:xfrm>
                <a:custGeom>
                  <a:avLst/>
                  <a:gdLst>
                    <a:gd name="T0" fmla="*/ 96 w 97"/>
                    <a:gd name="T1" fmla="*/ 45 h 103"/>
                    <a:gd name="T2" fmla="*/ 96 w 97"/>
                    <a:gd name="T3" fmla="*/ 45 h 103"/>
                    <a:gd name="T4" fmla="*/ 95 w 97"/>
                    <a:gd name="T5" fmla="*/ 44 h 103"/>
                    <a:gd name="T6" fmla="*/ 95 w 97"/>
                    <a:gd name="T7" fmla="*/ 44 h 103"/>
                    <a:gd name="T8" fmla="*/ 93 w 97"/>
                    <a:gd name="T9" fmla="*/ 44 h 103"/>
                    <a:gd name="T10" fmla="*/ 91 w 97"/>
                    <a:gd name="T11" fmla="*/ 44 h 103"/>
                    <a:gd name="T12" fmla="*/ 91 w 97"/>
                    <a:gd name="T13" fmla="*/ 44 h 103"/>
                    <a:gd name="T14" fmla="*/ 84 w 97"/>
                    <a:gd name="T15" fmla="*/ 40 h 103"/>
                    <a:gd name="T16" fmla="*/ 82 w 97"/>
                    <a:gd name="T17" fmla="*/ 38 h 103"/>
                    <a:gd name="T18" fmla="*/ 82 w 97"/>
                    <a:gd name="T19" fmla="*/ 36 h 103"/>
                    <a:gd name="T20" fmla="*/ 81 w 97"/>
                    <a:gd name="T21" fmla="*/ 34 h 103"/>
                    <a:gd name="T22" fmla="*/ 77 w 97"/>
                    <a:gd name="T23" fmla="*/ 25 h 103"/>
                    <a:gd name="T24" fmla="*/ 61 w 97"/>
                    <a:gd name="T25" fmla="*/ 9 h 103"/>
                    <a:gd name="T26" fmla="*/ 59 w 97"/>
                    <a:gd name="T27" fmla="*/ 5 h 103"/>
                    <a:gd name="T28" fmla="*/ 57 w 97"/>
                    <a:gd name="T29" fmla="*/ 3 h 103"/>
                    <a:gd name="T30" fmla="*/ 55 w 97"/>
                    <a:gd name="T31" fmla="*/ 2 h 103"/>
                    <a:gd name="T32" fmla="*/ 54 w 97"/>
                    <a:gd name="T33" fmla="*/ 0 h 103"/>
                    <a:gd name="T34" fmla="*/ 54 w 97"/>
                    <a:gd name="T35" fmla="*/ 0 h 103"/>
                    <a:gd name="T36" fmla="*/ 51 w 97"/>
                    <a:gd name="T37" fmla="*/ 0 h 103"/>
                    <a:gd name="T38" fmla="*/ 49 w 97"/>
                    <a:gd name="T39" fmla="*/ 1 h 103"/>
                    <a:gd name="T40" fmla="*/ 47 w 97"/>
                    <a:gd name="T41" fmla="*/ 1 h 103"/>
                    <a:gd name="T42" fmla="*/ 38 w 97"/>
                    <a:gd name="T43" fmla="*/ 6 h 103"/>
                    <a:gd name="T44" fmla="*/ 32 w 97"/>
                    <a:gd name="T45" fmla="*/ 1 h 103"/>
                    <a:gd name="T46" fmla="*/ 21 w 97"/>
                    <a:gd name="T47" fmla="*/ 5 h 103"/>
                    <a:gd name="T48" fmla="*/ 12 w 97"/>
                    <a:gd name="T49" fmla="*/ 43 h 103"/>
                    <a:gd name="T50" fmla="*/ 0 w 97"/>
                    <a:gd name="T51" fmla="*/ 48 h 103"/>
                    <a:gd name="T52" fmla="*/ 1 w 97"/>
                    <a:gd name="T53" fmla="*/ 80 h 103"/>
                    <a:gd name="T54" fmla="*/ 3 w 97"/>
                    <a:gd name="T55" fmla="*/ 81 h 103"/>
                    <a:gd name="T56" fmla="*/ 4 w 97"/>
                    <a:gd name="T57" fmla="*/ 82 h 103"/>
                    <a:gd name="T58" fmla="*/ 6 w 97"/>
                    <a:gd name="T59" fmla="*/ 84 h 103"/>
                    <a:gd name="T60" fmla="*/ 9 w 97"/>
                    <a:gd name="T61" fmla="*/ 98 h 103"/>
                    <a:gd name="T62" fmla="*/ 7 w 97"/>
                    <a:gd name="T63" fmla="*/ 101 h 103"/>
                    <a:gd name="T64" fmla="*/ 7 w 97"/>
                    <a:gd name="T65" fmla="*/ 103 h 103"/>
                    <a:gd name="T66" fmla="*/ 11 w 97"/>
                    <a:gd name="T67" fmla="*/ 103 h 103"/>
                    <a:gd name="T68" fmla="*/ 20 w 97"/>
                    <a:gd name="T69" fmla="*/ 99 h 103"/>
                    <a:gd name="T70" fmla="*/ 37 w 97"/>
                    <a:gd name="T71" fmla="*/ 85 h 103"/>
                    <a:gd name="T72" fmla="*/ 45 w 97"/>
                    <a:gd name="T73" fmla="*/ 88 h 103"/>
                    <a:gd name="T74" fmla="*/ 58 w 97"/>
                    <a:gd name="T75" fmla="*/ 85 h 103"/>
                    <a:gd name="T76" fmla="*/ 65 w 97"/>
                    <a:gd name="T77" fmla="*/ 75 h 103"/>
                    <a:gd name="T78" fmla="*/ 79 w 97"/>
                    <a:gd name="T79" fmla="*/ 61 h 103"/>
                    <a:gd name="T80" fmla="*/ 92 w 97"/>
                    <a:gd name="T81" fmla="*/ 51 h 103"/>
                    <a:gd name="T82" fmla="*/ 94 w 97"/>
                    <a:gd name="T83" fmla="*/ 50 h 103"/>
                    <a:gd name="T84" fmla="*/ 95 w 97"/>
                    <a:gd name="T85" fmla="*/ 49 h 103"/>
                    <a:gd name="T86" fmla="*/ 96 w 97"/>
                    <a:gd name="T87" fmla="*/ 47 h 103"/>
                    <a:gd name="T88" fmla="*/ 97 w 97"/>
                    <a:gd name="T89" fmla="*/ 4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7" h="103">
                      <a:moveTo>
                        <a:pt x="97" y="46"/>
                      </a:moveTo>
                      <a:cubicBezTo>
                        <a:pt x="97" y="46"/>
                        <a:pt x="97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6" y="44"/>
                        <a:pt x="96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4" y="44"/>
                        <a:pt x="94" y="44"/>
                        <a:pt x="94" y="44"/>
                      </a:cubicBezTo>
                      <a:cubicBezTo>
                        <a:pt x="94" y="44"/>
                        <a:pt x="93" y="44"/>
                        <a:pt x="93" y="44"/>
                      </a:cubicBezTo>
                      <a:cubicBezTo>
                        <a:pt x="93" y="44"/>
                        <a:pt x="92" y="44"/>
                        <a:pt x="92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89" y="44"/>
                        <a:pt x="86" y="42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8"/>
                        <a:pt x="82" y="38"/>
                      </a:cubicBezTo>
                      <a:cubicBezTo>
                        <a:pt x="82" y="38"/>
                        <a:pt x="82" y="37"/>
                        <a:pt x="82" y="37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3"/>
                        <a:pt x="80" y="31"/>
                        <a:pt x="79" y="30"/>
                      </a:cubicBezTo>
                      <a:cubicBezTo>
                        <a:pt x="78" y="28"/>
                        <a:pt x="77" y="27"/>
                        <a:pt x="77" y="25"/>
                      </a:cubicBezTo>
                      <a:cubicBezTo>
                        <a:pt x="76" y="24"/>
                        <a:pt x="72" y="21"/>
                        <a:pt x="66" y="19"/>
                      </a:cubicBezTo>
                      <a:cubicBezTo>
                        <a:pt x="63" y="18"/>
                        <a:pt x="62" y="13"/>
                        <a:pt x="61" y="9"/>
                      </a:cubicBezTo>
                      <a:cubicBezTo>
                        <a:pt x="61" y="8"/>
                        <a:pt x="60" y="6"/>
                        <a:pt x="60" y="6"/>
                      </a:cubicBezTo>
                      <a:cubicBezTo>
                        <a:pt x="60" y="6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4"/>
                        <a:pt x="57" y="4"/>
                        <a:pt x="57" y="3"/>
                      </a:cubicBezTo>
                      <a:cubicBezTo>
                        <a:pt x="57" y="3"/>
                        <a:pt x="57" y="3"/>
                        <a:pt x="56" y="3"/>
                      </a:cubicBezTo>
                      <a:cubicBezTo>
                        <a:pt x="56" y="3"/>
                        <a:pt x="56" y="2"/>
                        <a:pt x="55" y="2"/>
                      </a:cubicBezTo>
                      <a:cubicBezTo>
                        <a:pt x="55" y="2"/>
                        <a:pt x="55" y="1"/>
                        <a:pt x="55" y="1"/>
                      </a:cubicBezTo>
                      <a:cubicBezTo>
                        <a:pt x="55" y="1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3" y="0"/>
                        <a:pt x="52" y="0"/>
                      </a:cubicBezTo>
                      <a:cubicBezTo>
                        <a:pt x="52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0" y="1"/>
                      </a:cubicBezTo>
                      <a:cubicBezTo>
                        <a:pt x="50" y="1"/>
                        <a:pt x="50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5" y="1"/>
                        <a:pt x="42" y="3"/>
                        <a:pt x="41" y="5"/>
                      </a:cubicBezTo>
                      <a:cubicBezTo>
                        <a:pt x="40" y="6"/>
                        <a:pt x="39" y="6"/>
                        <a:pt x="38" y="6"/>
                      </a:cubicBezTo>
                      <a:cubicBezTo>
                        <a:pt x="37" y="6"/>
                        <a:pt x="35" y="5"/>
                        <a:pt x="34" y="3"/>
                      </a:cubicBezTo>
                      <a:cubicBezTo>
                        <a:pt x="33" y="2"/>
                        <a:pt x="32" y="2"/>
                        <a:pt x="32" y="1"/>
                      </a:cubicBezTo>
                      <a:cubicBezTo>
                        <a:pt x="30" y="1"/>
                        <a:pt x="27" y="3"/>
                        <a:pt x="24" y="4"/>
                      </a:cubicBezTo>
                      <a:cubicBezTo>
                        <a:pt x="23" y="4"/>
                        <a:pt x="22" y="5"/>
                        <a:pt x="21" y="5"/>
                      </a:cubicBezTo>
                      <a:cubicBezTo>
                        <a:pt x="19" y="6"/>
                        <a:pt x="14" y="6"/>
                        <a:pt x="12" y="6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8"/>
                        <a:pt x="7" y="48"/>
                        <a:pt x="3" y="48"/>
                      </a:cubicBezTo>
                      <a:cubicBezTo>
                        <a:pt x="2" y="48"/>
                        <a:pt x="1" y="48"/>
                        <a:pt x="0" y="4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2" y="80"/>
                        <a:pt x="2" y="80"/>
                      </a:cubicBezTo>
                      <a:cubicBezTo>
                        <a:pt x="2" y="80"/>
                        <a:pt x="3" y="81"/>
                        <a:pt x="3" y="81"/>
                      </a:cubicBezTo>
                      <a:cubicBezTo>
                        <a:pt x="3" y="81"/>
                        <a:pt x="3" y="81"/>
                        <a:pt x="4" y="81"/>
                      </a:cubicBezTo>
                      <a:cubicBezTo>
                        <a:pt x="4" y="81"/>
                        <a:pt x="4" y="82"/>
                        <a:pt x="4" y="82"/>
                      </a:cubicBezTo>
                      <a:cubicBezTo>
                        <a:pt x="5" y="82"/>
                        <a:pt x="5" y="82"/>
                        <a:pt x="5" y="82"/>
                      </a:cubicBezTo>
                      <a:cubicBezTo>
                        <a:pt x="5" y="83"/>
                        <a:pt x="5" y="83"/>
                        <a:pt x="6" y="84"/>
                      </a:cubicBezTo>
                      <a:cubicBezTo>
                        <a:pt x="6" y="84"/>
                        <a:pt x="6" y="84"/>
                        <a:pt x="6" y="84"/>
                      </a:cubicBezTo>
                      <a:cubicBezTo>
                        <a:pt x="9" y="91"/>
                        <a:pt x="10" y="95"/>
                        <a:pt x="9" y="98"/>
                      </a:cubicBezTo>
                      <a:cubicBezTo>
                        <a:pt x="9" y="99"/>
                        <a:pt x="8" y="100"/>
                        <a:pt x="7" y="100"/>
                      </a:cubicBezTo>
                      <a:cubicBezTo>
                        <a:pt x="7" y="100"/>
                        <a:pt x="7" y="101"/>
                        <a:pt x="7" y="101"/>
                      </a:cubicBezTo>
                      <a:cubicBezTo>
                        <a:pt x="7" y="102"/>
                        <a:pt x="7" y="102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9" y="103"/>
                        <a:pt x="11" y="103"/>
                      </a:cubicBezTo>
                      <a:cubicBezTo>
                        <a:pt x="13" y="103"/>
                        <a:pt x="16" y="103"/>
                        <a:pt x="17" y="103"/>
                      </a:cubicBezTo>
                      <a:cubicBezTo>
                        <a:pt x="18" y="102"/>
                        <a:pt x="19" y="101"/>
                        <a:pt x="20" y="99"/>
                      </a:cubicBezTo>
                      <a:cubicBezTo>
                        <a:pt x="22" y="97"/>
                        <a:pt x="27" y="93"/>
                        <a:pt x="27" y="92"/>
                      </a:cubicBezTo>
                      <a:cubicBezTo>
                        <a:pt x="28" y="84"/>
                        <a:pt x="32" y="81"/>
                        <a:pt x="37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42" y="87"/>
                        <a:pt x="43" y="88"/>
                        <a:pt x="45" y="88"/>
                      </a:cubicBezTo>
                      <a:cubicBezTo>
                        <a:pt x="46" y="89"/>
                        <a:pt x="47" y="89"/>
                        <a:pt x="50" y="89"/>
                      </a:cubicBezTo>
                      <a:cubicBezTo>
                        <a:pt x="57" y="89"/>
                        <a:pt x="58" y="88"/>
                        <a:pt x="58" y="85"/>
                      </a:cubicBezTo>
                      <a:cubicBezTo>
                        <a:pt x="59" y="84"/>
                        <a:pt x="59" y="83"/>
                        <a:pt x="59" y="82"/>
                      </a:cubicBezTo>
                      <a:cubicBezTo>
                        <a:pt x="59" y="79"/>
                        <a:pt x="60" y="75"/>
                        <a:pt x="65" y="75"/>
                      </a:cubicBezTo>
                      <a:cubicBezTo>
                        <a:pt x="68" y="75"/>
                        <a:pt x="72" y="72"/>
                        <a:pt x="72" y="70"/>
                      </a:cubicBezTo>
                      <a:cubicBezTo>
                        <a:pt x="72" y="66"/>
                        <a:pt x="75" y="61"/>
                        <a:pt x="79" y="61"/>
                      </a:cubicBezTo>
                      <a:cubicBezTo>
                        <a:pt x="81" y="61"/>
                        <a:pt x="86" y="58"/>
                        <a:pt x="86" y="56"/>
                      </a:cubicBezTo>
                      <a:cubicBezTo>
                        <a:pt x="87" y="52"/>
                        <a:pt x="90" y="52"/>
                        <a:pt x="92" y="51"/>
                      </a:cubicBezTo>
                      <a:cubicBezTo>
                        <a:pt x="92" y="51"/>
                        <a:pt x="93" y="51"/>
                        <a:pt x="94" y="51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5" y="49"/>
                        <a:pt x="95" y="49"/>
                      </a:cubicBezTo>
                      <a:cubicBezTo>
                        <a:pt x="95" y="49"/>
                        <a:pt x="95" y="48"/>
                        <a:pt x="95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7"/>
                        <a:pt x="96" y="47"/>
                        <a:pt x="96" y="47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9" name="Freeform 1234"/>
                <p:cNvSpPr>
                  <a:spLocks/>
                </p:cNvSpPr>
                <p:nvPr/>
              </p:nvSpPr>
              <p:spPr bwMode="auto">
                <a:xfrm>
                  <a:off x="1929" y="317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0" name="Freeform 1235"/>
                <p:cNvSpPr>
                  <a:spLocks/>
                </p:cNvSpPr>
                <p:nvPr/>
              </p:nvSpPr>
              <p:spPr bwMode="auto">
                <a:xfrm>
                  <a:off x="1926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1" name="Freeform 1236"/>
                <p:cNvSpPr>
                  <a:spLocks/>
                </p:cNvSpPr>
                <p:nvPr/>
              </p:nvSpPr>
              <p:spPr bwMode="auto">
                <a:xfrm>
                  <a:off x="1927" y="31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2" name="Freeform 1237"/>
                <p:cNvSpPr>
                  <a:spLocks/>
                </p:cNvSpPr>
                <p:nvPr/>
              </p:nvSpPr>
              <p:spPr bwMode="auto">
                <a:xfrm>
                  <a:off x="1969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3" name="Freeform 1238"/>
                <p:cNvSpPr>
                  <a:spLocks/>
                </p:cNvSpPr>
                <p:nvPr/>
              </p:nvSpPr>
              <p:spPr bwMode="auto">
                <a:xfrm>
                  <a:off x="1932" y="317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4" name="Freeform 1239"/>
                <p:cNvSpPr>
                  <a:spLocks/>
                </p:cNvSpPr>
                <p:nvPr/>
              </p:nvSpPr>
              <p:spPr bwMode="auto">
                <a:xfrm>
                  <a:off x="1971" y="32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5" name="Freeform 1240"/>
                <p:cNvSpPr>
                  <a:spLocks/>
                </p:cNvSpPr>
                <p:nvPr/>
              </p:nvSpPr>
              <p:spPr bwMode="auto">
                <a:xfrm>
                  <a:off x="1970" y="32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6" name="Freeform 1241"/>
                <p:cNvSpPr>
                  <a:spLocks/>
                </p:cNvSpPr>
                <p:nvPr/>
              </p:nvSpPr>
              <p:spPr bwMode="auto">
                <a:xfrm>
                  <a:off x="1934" y="317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7" name="Freeform 1242"/>
                <p:cNvSpPr>
                  <a:spLocks/>
                </p:cNvSpPr>
                <p:nvPr/>
              </p:nvSpPr>
              <p:spPr bwMode="auto">
                <a:xfrm>
                  <a:off x="1972" y="32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8" name="Freeform 1243"/>
                <p:cNvSpPr>
                  <a:spLocks/>
                </p:cNvSpPr>
                <p:nvPr/>
              </p:nvSpPr>
              <p:spPr bwMode="auto">
                <a:xfrm>
                  <a:off x="1936" y="317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9" name="Freeform 1244"/>
                <p:cNvSpPr>
                  <a:spLocks/>
                </p:cNvSpPr>
                <p:nvPr/>
              </p:nvSpPr>
              <p:spPr bwMode="auto">
                <a:xfrm>
                  <a:off x="1958" y="320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0" name="Freeform 1245"/>
                <p:cNvSpPr>
                  <a:spLocks/>
                </p:cNvSpPr>
                <p:nvPr/>
              </p:nvSpPr>
              <p:spPr bwMode="auto">
                <a:xfrm>
                  <a:off x="1931" y="317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1" name="Freeform 1246"/>
                <p:cNvSpPr>
                  <a:spLocks/>
                </p:cNvSpPr>
                <p:nvPr/>
              </p:nvSpPr>
              <p:spPr bwMode="auto">
                <a:xfrm>
                  <a:off x="1971" y="32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2" name="Freeform 1247"/>
                <p:cNvSpPr>
                  <a:spLocks/>
                </p:cNvSpPr>
                <p:nvPr/>
              </p:nvSpPr>
              <p:spPr bwMode="auto">
                <a:xfrm>
                  <a:off x="1957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3" name="Freeform 1248"/>
                <p:cNvSpPr>
                  <a:spLocks/>
                </p:cNvSpPr>
                <p:nvPr/>
              </p:nvSpPr>
              <p:spPr bwMode="auto">
                <a:xfrm>
                  <a:off x="1967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4" name="Freeform 1249"/>
                <p:cNvSpPr>
                  <a:spLocks/>
                </p:cNvSpPr>
                <p:nvPr/>
              </p:nvSpPr>
              <p:spPr bwMode="auto">
                <a:xfrm>
                  <a:off x="1958" y="32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5" name="Freeform 1250"/>
                <p:cNvSpPr>
                  <a:spLocks/>
                </p:cNvSpPr>
                <p:nvPr/>
              </p:nvSpPr>
              <p:spPr bwMode="auto">
                <a:xfrm>
                  <a:off x="1993" y="3261"/>
                  <a:ext cx="10" cy="14"/>
                </a:xfrm>
                <a:custGeom>
                  <a:avLst/>
                  <a:gdLst>
                    <a:gd name="T0" fmla="*/ 10 w 11"/>
                    <a:gd name="T1" fmla="*/ 3 h 15"/>
                    <a:gd name="T2" fmla="*/ 9 w 11"/>
                    <a:gd name="T3" fmla="*/ 2 h 15"/>
                    <a:gd name="T4" fmla="*/ 6 w 11"/>
                    <a:gd name="T5" fmla="*/ 0 h 15"/>
                    <a:gd name="T6" fmla="*/ 0 w 11"/>
                    <a:gd name="T7" fmla="*/ 7 h 15"/>
                    <a:gd name="T8" fmla="*/ 5 w 11"/>
                    <a:gd name="T9" fmla="*/ 15 h 15"/>
                    <a:gd name="T10" fmla="*/ 7 w 11"/>
                    <a:gd name="T11" fmla="*/ 15 h 15"/>
                    <a:gd name="T12" fmla="*/ 9 w 11"/>
                    <a:gd name="T13" fmla="*/ 14 h 15"/>
                    <a:gd name="T14" fmla="*/ 10 w 11"/>
                    <a:gd name="T15" fmla="*/ 13 h 15"/>
                    <a:gd name="T16" fmla="*/ 10 w 11"/>
                    <a:gd name="T17" fmla="*/ 12 h 15"/>
                    <a:gd name="T18" fmla="*/ 11 w 11"/>
                    <a:gd name="T19" fmla="*/ 11 h 15"/>
                    <a:gd name="T20" fmla="*/ 11 w 11"/>
                    <a:gd name="T21" fmla="*/ 11 h 15"/>
                    <a:gd name="T22" fmla="*/ 10 w 11"/>
                    <a:gd name="T23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5">
                      <a:moveTo>
                        <a:pt x="10" y="3"/>
                      </a:move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6" y="0"/>
                        <a:pt x="6" y="0"/>
                      </a:cubicBezTo>
                      <a:cubicBezTo>
                        <a:pt x="4" y="1"/>
                        <a:pt x="0" y="5"/>
                        <a:pt x="0" y="7"/>
                      </a:cubicBezTo>
                      <a:cubicBezTo>
                        <a:pt x="0" y="8"/>
                        <a:pt x="3" y="15"/>
                        <a:pt x="5" y="15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3"/>
                        <a:pt x="10" y="13"/>
                      </a:cubicBezTo>
                      <a:cubicBezTo>
                        <a:pt x="10" y="13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8"/>
                        <a:pt x="10" y="5"/>
                        <a:pt x="1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6" name="Freeform 1251"/>
                <p:cNvSpPr>
                  <a:spLocks/>
                </p:cNvSpPr>
                <p:nvPr/>
              </p:nvSpPr>
              <p:spPr bwMode="auto">
                <a:xfrm>
                  <a:off x="1955" y="3293"/>
                  <a:ext cx="19" cy="21"/>
                </a:xfrm>
                <a:custGeom>
                  <a:avLst/>
                  <a:gdLst>
                    <a:gd name="T0" fmla="*/ 17 w 20"/>
                    <a:gd name="T1" fmla="*/ 4 h 22"/>
                    <a:gd name="T2" fmla="*/ 14 w 20"/>
                    <a:gd name="T3" fmla="*/ 1 h 22"/>
                    <a:gd name="T4" fmla="*/ 13 w 20"/>
                    <a:gd name="T5" fmla="*/ 0 h 22"/>
                    <a:gd name="T6" fmla="*/ 6 w 20"/>
                    <a:gd name="T7" fmla="*/ 4 h 22"/>
                    <a:gd name="T8" fmla="*/ 6 w 20"/>
                    <a:gd name="T9" fmla="*/ 5 h 22"/>
                    <a:gd name="T10" fmla="*/ 0 w 20"/>
                    <a:gd name="T11" fmla="*/ 14 h 22"/>
                    <a:gd name="T12" fmla="*/ 5 w 20"/>
                    <a:gd name="T13" fmla="*/ 21 h 22"/>
                    <a:gd name="T14" fmla="*/ 7 w 20"/>
                    <a:gd name="T15" fmla="*/ 22 h 22"/>
                    <a:gd name="T16" fmla="*/ 9 w 20"/>
                    <a:gd name="T17" fmla="*/ 17 h 22"/>
                    <a:gd name="T18" fmla="*/ 14 w 20"/>
                    <a:gd name="T19" fmla="*/ 15 h 22"/>
                    <a:gd name="T20" fmla="*/ 15 w 20"/>
                    <a:gd name="T21" fmla="*/ 15 h 22"/>
                    <a:gd name="T22" fmla="*/ 16 w 20"/>
                    <a:gd name="T23" fmla="*/ 15 h 22"/>
                    <a:gd name="T24" fmla="*/ 19 w 20"/>
                    <a:gd name="T25" fmla="*/ 11 h 22"/>
                    <a:gd name="T26" fmla="*/ 20 w 20"/>
                    <a:gd name="T27" fmla="*/ 8 h 22"/>
                    <a:gd name="T28" fmla="*/ 17 w 20"/>
                    <a:gd name="T2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22">
                      <a:moveTo>
                        <a:pt x="17" y="4"/>
                      </a:moveTo>
                      <a:cubicBezTo>
                        <a:pt x="16" y="3"/>
                        <a:pt x="15" y="2"/>
                        <a:pt x="14" y="1"/>
                      </a:cubicBezTo>
                      <a:cubicBezTo>
                        <a:pt x="14" y="1"/>
                        <a:pt x="14" y="1"/>
                        <a:pt x="13" y="0"/>
                      </a:cubicBezTo>
                      <a:cubicBezTo>
                        <a:pt x="11" y="1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4" y="7"/>
                        <a:pt x="1" y="12"/>
                        <a:pt x="0" y="14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0"/>
                        <a:pt x="8" y="19"/>
                        <a:pt x="9" y="17"/>
                      </a:cubicBezTo>
                      <a:cubicBezTo>
                        <a:pt x="10" y="16"/>
                        <a:pt x="11" y="15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3"/>
                        <a:pt x="18" y="12"/>
                        <a:pt x="19" y="11"/>
                      </a:cubicBezTo>
                      <a:cubicBezTo>
                        <a:pt x="20" y="10"/>
                        <a:pt x="20" y="9"/>
                        <a:pt x="20" y="8"/>
                      </a:cubicBezTo>
                      <a:cubicBezTo>
                        <a:pt x="20" y="7"/>
                        <a:pt x="18" y="5"/>
                        <a:pt x="1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7" name="Freeform 1252"/>
                <p:cNvSpPr>
                  <a:spLocks noEditPoints="1"/>
                </p:cNvSpPr>
                <p:nvPr/>
              </p:nvSpPr>
              <p:spPr bwMode="auto">
                <a:xfrm>
                  <a:off x="1844" y="3219"/>
                  <a:ext cx="167" cy="147"/>
                </a:xfrm>
                <a:custGeom>
                  <a:avLst/>
                  <a:gdLst>
                    <a:gd name="T0" fmla="*/ 167 w 175"/>
                    <a:gd name="T1" fmla="*/ 62 h 154"/>
                    <a:gd name="T2" fmla="*/ 163 w 175"/>
                    <a:gd name="T3" fmla="*/ 63 h 154"/>
                    <a:gd name="T4" fmla="*/ 152 w 175"/>
                    <a:gd name="T5" fmla="*/ 51 h 154"/>
                    <a:gd name="T6" fmla="*/ 163 w 175"/>
                    <a:gd name="T7" fmla="*/ 41 h 154"/>
                    <a:gd name="T8" fmla="*/ 166 w 175"/>
                    <a:gd name="T9" fmla="*/ 40 h 154"/>
                    <a:gd name="T10" fmla="*/ 166 w 175"/>
                    <a:gd name="T11" fmla="*/ 37 h 154"/>
                    <a:gd name="T12" fmla="*/ 167 w 175"/>
                    <a:gd name="T13" fmla="*/ 33 h 154"/>
                    <a:gd name="T14" fmla="*/ 167 w 175"/>
                    <a:gd name="T15" fmla="*/ 30 h 154"/>
                    <a:gd name="T16" fmla="*/ 166 w 175"/>
                    <a:gd name="T17" fmla="*/ 26 h 154"/>
                    <a:gd name="T18" fmla="*/ 159 w 175"/>
                    <a:gd name="T19" fmla="*/ 8 h 154"/>
                    <a:gd name="T20" fmla="*/ 158 w 175"/>
                    <a:gd name="T21" fmla="*/ 3 h 154"/>
                    <a:gd name="T22" fmla="*/ 141 w 175"/>
                    <a:gd name="T23" fmla="*/ 0 h 154"/>
                    <a:gd name="T24" fmla="*/ 136 w 175"/>
                    <a:gd name="T25" fmla="*/ 0 h 154"/>
                    <a:gd name="T26" fmla="*/ 135 w 175"/>
                    <a:gd name="T27" fmla="*/ 2 h 154"/>
                    <a:gd name="T28" fmla="*/ 134 w 175"/>
                    <a:gd name="T29" fmla="*/ 4 h 154"/>
                    <a:gd name="T30" fmla="*/ 116 w 175"/>
                    <a:gd name="T31" fmla="*/ 16 h 154"/>
                    <a:gd name="T32" fmla="*/ 100 w 175"/>
                    <a:gd name="T33" fmla="*/ 33 h 154"/>
                    <a:gd name="T34" fmla="*/ 74 w 175"/>
                    <a:gd name="T35" fmla="*/ 40 h 154"/>
                    <a:gd name="T36" fmla="*/ 68 w 175"/>
                    <a:gd name="T37" fmla="*/ 43 h 154"/>
                    <a:gd name="T38" fmla="*/ 51 w 175"/>
                    <a:gd name="T39" fmla="*/ 58 h 154"/>
                    <a:gd name="T40" fmla="*/ 40 w 175"/>
                    <a:gd name="T41" fmla="*/ 52 h 154"/>
                    <a:gd name="T42" fmla="*/ 39 w 175"/>
                    <a:gd name="T43" fmla="*/ 36 h 154"/>
                    <a:gd name="T44" fmla="*/ 39 w 175"/>
                    <a:gd name="T45" fmla="*/ 36 h 154"/>
                    <a:gd name="T46" fmla="*/ 38 w 175"/>
                    <a:gd name="T47" fmla="*/ 35 h 154"/>
                    <a:gd name="T48" fmla="*/ 37 w 175"/>
                    <a:gd name="T49" fmla="*/ 35 h 154"/>
                    <a:gd name="T50" fmla="*/ 30 w 175"/>
                    <a:gd name="T51" fmla="*/ 81 h 154"/>
                    <a:gd name="T52" fmla="*/ 14 w 175"/>
                    <a:gd name="T53" fmla="*/ 83 h 154"/>
                    <a:gd name="T54" fmla="*/ 4 w 175"/>
                    <a:gd name="T55" fmla="*/ 75 h 154"/>
                    <a:gd name="T56" fmla="*/ 3 w 175"/>
                    <a:gd name="T57" fmla="*/ 78 h 154"/>
                    <a:gd name="T58" fmla="*/ 2 w 175"/>
                    <a:gd name="T59" fmla="*/ 79 h 154"/>
                    <a:gd name="T60" fmla="*/ 0 w 175"/>
                    <a:gd name="T61" fmla="*/ 79 h 154"/>
                    <a:gd name="T62" fmla="*/ 18 w 175"/>
                    <a:gd name="T63" fmla="*/ 117 h 154"/>
                    <a:gd name="T64" fmla="*/ 16 w 175"/>
                    <a:gd name="T65" fmla="*/ 130 h 154"/>
                    <a:gd name="T66" fmla="*/ 20 w 175"/>
                    <a:gd name="T67" fmla="*/ 144 h 154"/>
                    <a:gd name="T68" fmla="*/ 24 w 175"/>
                    <a:gd name="T69" fmla="*/ 148 h 154"/>
                    <a:gd name="T70" fmla="*/ 36 w 175"/>
                    <a:gd name="T71" fmla="*/ 153 h 154"/>
                    <a:gd name="T72" fmla="*/ 61 w 175"/>
                    <a:gd name="T73" fmla="*/ 144 h 154"/>
                    <a:gd name="T74" fmla="*/ 94 w 175"/>
                    <a:gd name="T75" fmla="*/ 143 h 154"/>
                    <a:gd name="T76" fmla="*/ 106 w 175"/>
                    <a:gd name="T77" fmla="*/ 138 h 154"/>
                    <a:gd name="T78" fmla="*/ 170 w 175"/>
                    <a:gd name="T79" fmla="*/ 74 h 154"/>
                    <a:gd name="T80" fmla="*/ 175 w 175"/>
                    <a:gd name="T81" fmla="*/ 58 h 154"/>
                    <a:gd name="T82" fmla="*/ 173 w 175"/>
                    <a:gd name="T83" fmla="*/ 58 h 154"/>
                    <a:gd name="T84" fmla="*/ 171 w 175"/>
                    <a:gd name="T85" fmla="*/ 58 h 154"/>
                    <a:gd name="T86" fmla="*/ 169 w 175"/>
                    <a:gd name="T87" fmla="*/ 59 h 154"/>
                    <a:gd name="T88" fmla="*/ 168 w 175"/>
                    <a:gd name="T89" fmla="*/ 61 h 154"/>
                    <a:gd name="T90" fmla="*/ 136 w 175"/>
                    <a:gd name="T91" fmla="*/ 95 h 154"/>
                    <a:gd name="T92" fmla="*/ 135 w 175"/>
                    <a:gd name="T93" fmla="*/ 97 h 154"/>
                    <a:gd name="T94" fmla="*/ 131 w 175"/>
                    <a:gd name="T95" fmla="*/ 97 h 154"/>
                    <a:gd name="T96" fmla="*/ 126 w 175"/>
                    <a:gd name="T97" fmla="*/ 103 h 154"/>
                    <a:gd name="T98" fmla="*/ 111 w 175"/>
                    <a:gd name="T99" fmla="*/ 92 h 154"/>
                    <a:gd name="T100" fmla="*/ 129 w 175"/>
                    <a:gd name="T101" fmla="*/ 74 h 154"/>
                    <a:gd name="T102" fmla="*/ 140 w 175"/>
                    <a:gd name="T103" fmla="*/ 86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5" h="154">
                      <a:moveTo>
                        <a:pt x="168" y="61"/>
                      </a:moveTo>
                      <a:cubicBezTo>
                        <a:pt x="168" y="61"/>
                        <a:pt x="168" y="61"/>
                        <a:pt x="167" y="62"/>
                      </a:cubicBezTo>
                      <a:cubicBezTo>
                        <a:pt x="167" y="62"/>
                        <a:pt x="167" y="62"/>
                        <a:pt x="167" y="62"/>
                      </a:cubicBezTo>
                      <a:cubicBezTo>
                        <a:pt x="167" y="62"/>
                        <a:pt x="166" y="62"/>
                        <a:pt x="166" y="62"/>
                      </a:cubicBezTo>
                      <a:cubicBezTo>
                        <a:pt x="166" y="63"/>
                        <a:pt x="165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2" y="63"/>
                        <a:pt x="161" y="63"/>
                        <a:pt x="161" y="63"/>
                      </a:cubicBezTo>
                      <a:cubicBezTo>
                        <a:pt x="156" y="63"/>
                        <a:pt x="152" y="52"/>
                        <a:pt x="152" y="51"/>
                      </a:cubicBezTo>
                      <a:cubicBezTo>
                        <a:pt x="152" y="48"/>
                        <a:pt x="158" y="40"/>
                        <a:pt x="162" y="40"/>
                      </a:cubicBezTo>
                      <a:cubicBezTo>
                        <a:pt x="162" y="40"/>
                        <a:pt x="163" y="41"/>
                        <a:pt x="163" y="41"/>
                      </a:cubicBezTo>
                      <a:cubicBezTo>
                        <a:pt x="163" y="41"/>
                        <a:pt x="163" y="41"/>
                        <a:pt x="163" y="41"/>
                      </a:cubicBezTo>
                      <a:cubicBezTo>
                        <a:pt x="164" y="41"/>
                        <a:pt x="165" y="42"/>
                        <a:pt x="166" y="42"/>
                      </a:cubicBezTo>
                      <a:cubicBezTo>
                        <a:pt x="166" y="42"/>
                        <a:pt x="166" y="42"/>
                        <a:pt x="166" y="42"/>
                      </a:cubicBezTo>
                      <a:cubicBezTo>
                        <a:pt x="166" y="41"/>
                        <a:pt x="166" y="41"/>
                        <a:pt x="166" y="40"/>
                      </a:cubicBezTo>
                      <a:cubicBezTo>
                        <a:pt x="166" y="40"/>
                        <a:pt x="166" y="40"/>
                        <a:pt x="166" y="40"/>
                      </a:cubicBezTo>
                      <a:cubicBezTo>
                        <a:pt x="166" y="39"/>
                        <a:pt x="166" y="38"/>
                        <a:pt x="166" y="38"/>
                      </a:cubicBezTo>
                      <a:cubicBezTo>
                        <a:pt x="166" y="38"/>
                        <a:pt x="166" y="38"/>
                        <a:pt x="166" y="37"/>
                      </a:cubicBezTo>
                      <a:cubicBezTo>
                        <a:pt x="167" y="37"/>
                        <a:pt x="167" y="36"/>
                        <a:pt x="167" y="35"/>
                      </a:cubicBezTo>
                      <a:cubicBezTo>
                        <a:pt x="167" y="35"/>
                        <a:pt x="167" y="35"/>
                        <a:pt x="167" y="35"/>
                      </a:cubicBezTo>
                      <a:cubicBezTo>
                        <a:pt x="167" y="34"/>
                        <a:pt x="167" y="33"/>
                        <a:pt x="167" y="33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1"/>
                        <a:pt x="167" y="31"/>
                        <a:pt x="167" y="30"/>
                      </a:cubicBezTo>
                      <a:cubicBezTo>
                        <a:pt x="167" y="30"/>
                        <a:pt x="167" y="30"/>
                        <a:pt x="167" y="30"/>
                      </a:cubicBezTo>
                      <a:cubicBezTo>
                        <a:pt x="167" y="29"/>
                        <a:pt x="167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6" y="27"/>
                        <a:pt x="166" y="26"/>
                        <a:pt x="166" y="26"/>
                      </a:cubicBezTo>
                      <a:cubicBezTo>
                        <a:pt x="166" y="26"/>
                        <a:pt x="166" y="26"/>
                        <a:pt x="166" y="26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4" y="24"/>
                        <a:pt x="162" y="18"/>
                        <a:pt x="159" y="8"/>
                      </a:cubicBezTo>
                      <a:cubicBezTo>
                        <a:pt x="159" y="6"/>
                        <a:pt x="159" y="4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7" y="3"/>
                        <a:pt x="155" y="3"/>
                        <a:pt x="154" y="3"/>
                      </a:cubicBezTo>
                      <a:cubicBezTo>
                        <a:pt x="149" y="3"/>
                        <a:pt x="146" y="2"/>
                        <a:pt x="145" y="0"/>
                      </a:cubicBezTo>
                      <a:cubicBezTo>
                        <a:pt x="145" y="0"/>
                        <a:pt x="142" y="0"/>
                        <a:pt x="141" y="0"/>
                      </a:cubicBezTo>
                      <a:cubicBezTo>
                        <a:pt x="139" y="0"/>
                        <a:pt x="138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6" y="0"/>
                        <a:pt x="136" y="0"/>
                      </a:cubicBezTo>
                      <a:cubicBezTo>
                        <a:pt x="136" y="1"/>
                        <a:pt x="136" y="1"/>
                        <a:pt x="136" y="1"/>
                      </a:cubicBezTo>
                      <a:cubicBezTo>
                        <a:pt x="136" y="1"/>
                        <a:pt x="136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3"/>
                        <a:pt x="135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2" y="6"/>
                        <a:pt x="131" y="6"/>
                        <a:pt x="129" y="6"/>
                      </a:cubicBezTo>
                      <a:cubicBezTo>
                        <a:pt x="127" y="7"/>
                        <a:pt x="127" y="7"/>
                        <a:pt x="127" y="7"/>
                      </a:cubicBezTo>
                      <a:cubicBezTo>
                        <a:pt x="126" y="12"/>
                        <a:pt x="120" y="16"/>
                        <a:pt x="116" y="16"/>
                      </a:cubicBezTo>
                      <a:cubicBezTo>
                        <a:pt x="115" y="16"/>
                        <a:pt x="113" y="19"/>
                        <a:pt x="113" y="21"/>
                      </a:cubicBezTo>
                      <a:cubicBezTo>
                        <a:pt x="113" y="26"/>
                        <a:pt x="107" y="30"/>
                        <a:pt x="102" y="30"/>
                      </a:cubicBezTo>
                      <a:cubicBezTo>
                        <a:pt x="100" y="30"/>
                        <a:pt x="100" y="30"/>
                        <a:pt x="100" y="33"/>
                      </a:cubicBezTo>
                      <a:cubicBezTo>
                        <a:pt x="100" y="34"/>
                        <a:pt x="100" y="36"/>
                        <a:pt x="99" y="37"/>
                      </a:cubicBezTo>
                      <a:cubicBezTo>
                        <a:pt x="98" y="43"/>
                        <a:pt x="94" y="44"/>
                        <a:pt x="87" y="44"/>
                      </a:cubicBezTo>
                      <a:cubicBezTo>
                        <a:pt x="80" y="44"/>
                        <a:pt x="78" y="43"/>
                        <a:pt x="74" y="4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9" y="38"/>
                        <a:pt x="68" y="41"/>
                        <a:pt x="68" y="43"/>
                      </a:cubicBezTo>
                      <a:cubicBezTo>
                        <a:pt x="67" y="46"/>
                        <a:pt x="64" y="49"/>
                        <a:pt x="60" y="53"/>
                      </a:cubicBezTo>
                      <a:cubicBezTo>
                        <a:pt x="59" y="54"/>
                        <a:pt x="58" y="55"/>
                        <a:pt x="57" y="56"/>
                      </a:cubicBezTo>
                      <a:cubicBezTo>
                        <a:pt x="56" y="58"/>
                        <a:pt x="54" y="58"/>
                        <a:pt x="51" y="58"/>
                      </a:cubicBezTo>
                      <a:cubicBezTo>
                        <a:pt x="50" y="58"/>
                        <a:pt x="48" y="58"/>
                        <a:pt x="47" y="58"/>
                      </a:cubicBezTo>
                      <a:cubicBezTo>
                        <a:pt x="44" y="57"/>
                        <a:pt x="42" y="58"/>
                        <a:pt x="41" y="56"/>
                      </a:cubicBezTo>
                      <a:cubicBezTo>
                        <a:pt x="40" y="55"/>
                        <a:pt x="40" y="53"/>
                        <a:pt x="40" y="52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48"/>
                        <a:pt x="42" y="48"/>
                        <a:pt x="42" y="47"/>
                      </a:cubicBezTo>
                      <a:cubicBezTo>
                        <a:pt x="43" y="46"/>
                        <a:pt x="42" y="43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6"/>
                        <a:pt x="34" y="78"/>
                        <a:pt x="32" y="80"/>
                      </a:cubicBezTo>
                      <a:cubicBezTo>
                        <a:pt x="31" y="80"/>
                        <a:pt x="30" y="81"/>
                        <a:pt x="30" y="81"/>
                      </a:cubicBezTo>
                      <a:cubicBezTo>
                        <a:pt x="29" y="83"/>
                        <a:pt x="26" y="83"/>
                        <a:pt x="24" y="83"/>
                      </a:cubicBezTo>
                      <a:cubicBezTo>
                        <a:pt x="23" y="83"/>
                        <a:pt x="21" y="83"/>
                        <a:pt x="19" y="83"/>
                      </a:cubicBezTo>
                      <a:cubicBezTo>
                        <a:pt x="17" y="83"/>
                        <a:pt x="15" y="83"/>
                        <a:pt x="14" y="83"/>
                      </a:cubicBezTo>
                      <a:cubicBezTo>
                        <a:pt x="9" y="83"/>
                        <a:pt x="8" y="79"/>
                        <a:pt x="7" y="77"/>
                      </a:cubicBezTo>
                      <a:cubicBezTo>
                        <a:pt x="7" y="76"/>
                        <a:pt x="7" y="75"/>
                        <a:pt x="6" y="74"/>
                      </a:cubicBezTo>
                      <a:cubicBezTo>
                        <a:pt x="6" y="73"/>
                        <a:pt x="4" y="74"/>
                        <a:pt x="4" y="75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3" y="77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8"/>
                        <a:pt x="2" y="78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3" y="84"/>
                        <a:pt x="6" y="90"/>
                        <a:pt x="7" y="95"/>
                      </a:cubicBezTo>
                      <a:cubicBezTo>
                        <a:pt x="8" y="99"/>
                        <a:pt x="11" y="104"/>
                        <a:pt x="14" y="108"/>
                      </a:cubicBezTo>
                      <a:cubicBezTo>
                        <a:pt x="15" y="112"/>
                        <a:pt x="17" y="114"/>
                        <a:pt x="18" y="117"/>
                      </a:cubicBezTo>
                      <a:cubicBezTo>
                        <a:pt x="18" y="118"/>
                        <a:pt x="18" y="118"/>
                        <a:pt x="18" y="118"/>
                      </a:cubicBezTo>
                      <a:cubicBezTo>
                        <a:pt x="20" y="122"/>
                        <a:pt x="21" y="126"/>
                        <a:pt x="19" y="128"/>
                      </a:cubicBezTo>
                      <a:cubicBezTo>
                        <a:pt x="19" y="129"/>
                        <a:pt x="18" y="130"/>
                        <a:pt x="16" y="130"/>
                      </a:cubicBezTo>
                      <a:cubicBezTo>
                        <a:pt x="16" y="130"/>
                        <a:pt x="15" y="130"/>
                        <a:pt x="15" y="130"/>
                      </a:cubicBezTo>
                      <a:cubicBezTo>
                        <a:pt x="15" y="130"/>
                        <a:pt x="15" y="131"/>
                        <a:pt x="18" y="136"/>
                      </a:cubicBezTo>
                      <a:cubicBezTo>
                        <a:pt x="20" y="139"/>
                        <a:pt x="20" y="142"/>
                        <a:pt x="20" y="144"/>
                      </a:cubicBezTo>
                      <a:cubicBezTo>
                        <a:pt x="20" y="144"/>
                        <a:pt x="20" y="145"/>
                        <a:pt x="20" y="145"/>
                      </a:cubicBezTo>
                      <a:cubicBezTo>
                        <a:pt x="23" y="145"/>
                        <a:pt x="23" y="146"/>
                        <a:pt x="24" y="147"/>
                      </a:cubicBezTo>
                      <a:cubicBezTo>
                        <a:pt x="24" y="147"/>
                        <a:pt x="24" y="147"/>
                        <a:pt x="24" y="148"/>
                      </a:cubicBezTo>
                      <a:cubicBezTo>
                        <a:pt x="28" y="148"/>
                        <a:pt x="30" y="151"/>
                        <a:pt x="32" y="153"/>
                      </a:cubicBezTo>
                      <a:cubicBezTo>
                        <a:pt x="32" y="154"/>
                        <a:pt x="33" y="154"/>
                        <a:pt x="34" y="154"/>
                      </a:cubicBezTo>
                      <a:cubicBezTo>
                        <a:pt x="34" y="154"/>
                        <a:pt x="35" y="154"/>
                        <a:pt x="36" y="153"/>
                      </a:cubicBezTo>
                      <a:cubicBezTo>
                        <a:pt x="38" y="150"/>
                        <a:pt x="43" y="148"/>
                        <a:pt x="51" y="148"/>
                      </a:cubicBezTo>
                      <a:cubicBezTo>
                        <a:pt x="54" y="148"/>
                        <a:pt x="54" y="148"/>
                        <a:pt x="56" y="147"/>
                      </a:cubicBezTo>
                      <a:cubicBezTo>
                        <a:pt x="57" y="146"/>
                        <a:pt x="58" y="145"/>
                        <a:pt x="61" y="144"/>
                      </a:cubicBezTo>
                      <a:cubicBezTo>
                        <a:pt x="67" y="143"/>
                        <a:pt x="74" y="142"/>
                        <a:pt x="79" y="144"/>
                      </a:cubicBezTo>
                      <a:cubicBezTo>
                        <a:pt x="83" y="145"/>
                        <a:pt x="86" y="145"/>
                        <a:pt x="88" y="143"/>
                      </a:cubicBezTo>
                      <a:cubicBezTo>
                        <a:pt x="90" y="142"/>
                        <a:pt x="92" y="142"/>
                        <a:pt x="94" y="143"/>
                      </a:cubicBezTo>
                      <a:cubicBezTo>
                        <a:pt x="94" y="143"/>
                        <a:pt x="94" y="143"/>
                        <a:pt x="95" y="143"/>
                      </a:cubicBezTo>
                      <a:cubicBezTo>
                        <a:pt x="95" y="138"/>
                        <a:pt x="101" y="138"/>
                        <a:pt x="103" y="138"/>
                      </a:cubicBezTo>
                      <a:cubicBezTo>
                        <a:pt x="106" y="138"/>
                        <a:pt x="106" y="138"/>
                        <a:pt x="106" y="138"/>
                      </a:cubicBezTo>
                      <a:cubicBezTo>
                        <a:pt x="109" y="138"/>
                        <a:pt x="119" y="132"/>
                        <a:pt x="128" y="124"/>
                      </a:cubicBezTo>
                      <a:cubicBezTo>
                        <a:pt x="136" y="116"/>
                        <a:pt x="150" y="99"/>
                        <a:pt x="154" y="92"/>
                      </a:cubicBezTo>
                      <a:cubicBezTo>
                        <a:pt x="159" y="84"/>
                        <a:pt x="166" y="78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2" y="72"/>
                        <a:pt x="174" y="67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2" y="58"/>
                        <a:pt x="172" y="58"/>
                      </a:cubicBezTo>
                      <a:cubicBezTo>
                        <a:pt x="172" y="58"/>
                        <a:pt x="172" y="58"/>
                        <a:pt x="172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0" y="58"/>
                        <a:pt x="170" y="59"/>
                      </a:cubicBezTo>
                      <a:cubicBezTo>
                        <a:pt x="170" y="59"/>
                        <a:pt x="169" y="59"/>
                        <a:pt x="169" y="59"/>
                      </a:cubicBezTo>
                      <a:cubicBezTo>
                        <a:pt x="169" y="59"/>
                        <a:pt x="169" y="59"/>
                        <a:pt x="169" y="59"/>
                      </a:cubicBezTo>
                      <a:cubicBezTo>
                        <a:pt x="169" y="59"/>
                        <a:pt x="169" y="60"/>
                        <a:pt x="169" y="60"/>
                      </a:cubicBezTo>
                      <a:cubicBezTo>
                        <a:pt x="169" y="60"/>
                        <a:pt x="169" y="61"/>
                        <a:pt x="168" y="61"/>
                      </a:cubicBezTo>
                      <a:close/>
                      <a:moveTo>
                        <a:pt x="138" y="91"/>
                      </a:moveTo>
                      <a:cubicBezTo>
                        <a:pt x="137" y="92"/>
                        <a:pt x="136" y="93"/>
                        <a:pt x="136" y="94"/>
                      </a:cubicBezTo>
                      <a:cubicBezTo>
                        <a:pt x="136" y="94"/>
                        <a:pt x="136" y="95"/>
                        <a:pt x="136" y="95"/>
                      </a:cubicBezTo>
                      <a:cubicBezTo>
                        <a:pt x="136" y="95"/>
                        <a:pt x="136" y="95"/>
                        <a:pt x="136" y="95"/>
                      </a:cubicBezTo>
                      <a:cubicBezTo>
                        <a:pt x="136" y="96"/>
                        <a:pt x="135" y="96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3" y="97"/>
                        <a:pt x="132" y="97"/>
                        <a:pt x="131" y="97"/>
                      </a:cubicBezTo>
                      <a:cubicBezTo>
                        <a:pt x="130" y="97"/>
                        <a:pt x="129" y="97"/>
                        <a:pt x="129" y="97"/>
                      </a:cubicBezTo>
                      <a:cubicBezTo>
                        <a:pt x="128" y="99"/>
                        <a:pt x="127" y="102"/>
                        <a:pt x="126" y="102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6" y="104"/>
                        <a:pt x="126" y="104"/>
                        <a:pt x="126" y="104"/>
                      </a:cubicBezTo>
                      <a:cubicBezTo>
                        <a:pt x="119" y="103"/>
                        <a:pt x="119" y="103"/>
                        <a:pt x="119" y="103"/>
                      </a:cubicBezTo>
                      <a:cubicBezTo>
                        <a:pt x="111" y="92"/>
                        <a:pt x="111" y="92"/>
                        <a:pt x="111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3" y="89"/>
                        <a:pt x="117" y="83"/>
                        <a:pt x="118" y="81"/>
                      </a:cubicBezTo>
                      <a:cubicBezTo>
                        <a:pt x="119" y="78"/>
                        <a:pt x="126" y="74"/>
                        <a:pt x="129" y="74"/>
                      </a:cubicBezTo>
                      <a:cubicBezTo>
                        <a:pt x="132" y="74"/>
                        <a:pt x="133" y="76"/>
                        <a:pt x="133" y="76"/>
                      </a:cubicBezTo>
                      <a:cubicBezTo>
                        <a:pt x="133" y="77"/>
                        <a:pt x="135" y="78"/>
                        <a:pt x="136" y="79"/>
                      </a:cubicBezTo>
                      <a:cubicBezTo>
                        <a:pt x="138" y="82"/>
                        <a:pt x="140" y="83"/>
                        <a:pt x="140" y="86"/>
                      </a:cubicBezTo>
                      <a:cubicBezTo>
                        <a:pt x="140" y="88"/>
                        <a:pt x="139" y="90"/>
                        <a:pt x="138" y="9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8" name="Freeform 1253"/>
                <p:cNvSpPr>
                  <a:spLocks/>
                </p:cNvSpPr>
                <p:nvPr/>
              </p:nvSpPr>
              <p:spPr bwMode="auto">
                <a:xfrm>
                  <a:off x="1848" y="3289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0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9" name="Freeform 1254"/>
                <p:cNvSpPr>
                  <a:spLocks/>
                </p:cNvSpPr>
                <p:nvPr/>
              </p:nvSpPr>
              <p:spPr bwMode="auto">
                <a:xfrm>
                  <a:off x="1847" y="329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0" name="Freeform 1255"/>
                <p:cNvSpPr>
                  <a:spLocks/>
                </p:cNvSpPr>
                <p:nvPr/>
              </p:nvSpPr>
              <p:spPr bwMode="auto">
                <a:xfrm>
                  <a:off x="1846" y="3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1" name="Freeform 1256"/>
                <p:cNvSpPr>
                  <a:spLocks/>
                </p:cNvSpPr>
                <p:nvPr/>
              </p:nvSpPr>
              <p:spPr bwMode="auto">
                <a:xfrm>
                  <a:off x="1844" y="32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2" name="Freeform 1257"/>
                <p:cNvSpPr>
                  <a:spLocks/>
                </p:cNvSpPr>
                <p:nvPr/>
              </p:nvSpPr>
              <p:spPr bwMode="auto">
                <a:xfrm>
                  <a:off x="1995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3" name="Freeform 1258"/>
                <p:cNvSpPr>
                  <a:spLocks/>
                </p:cNvSpPr>
                <p:nvPr/>
              </p:nvSpPr>
              <p:spPr bwMode="auto">
                <a:xfrm>
                  <a:off x="1975" y="3219"/>
                  <a:ext cx="20" cy="3"/>
                </a:xfrm>
                <a:custGeom>
                  <a:avLst/>
                  <a:gdLst>
                    <a:gd name="T0" fmla="*/ 8 w 21"/>
                    <a:gd name="T1" fmla="*/ 0 h 3"/>
                    <a:gd name="T2" fmla="*/ 4 w 21"/>
                    <a:gd name="T3" fmla="*/ 0 h 3"/>
                    <a:gd name="T4" fmla="*/ 0 w 21"/>
                    <a:gd name="T5" fmla="*/ 0 h 3"/>
                    <a:gd name="T6" fmla="*/ 4 w 21"/>
                    <a:gd name="T7" fmla="*/ 0 h 3"/>
                    <a:gd name="T8" fmla="*/ 8 w 21"/>
                    <a:gd name="T9" fmla="*/ 0 h 3"/>
                    <a:gd name="T10" fmla="*/ 17 w 21"/>
                    <a:gd name="T11" fmla="*/ 3 h 3"/>
                    <a:gd name="T12" fmla="*/ 21 w 21"/>
                    <a:gd name="T13" fmla="*/ 3 h 3"/>
                    <a:gd name="T14" fmla="*/ 17 w 21"/>
                    <a:gd name="T15" fmla="*/ 3 h 3"/>
                    <a:gd name="T16" fmla="*/ 8 w 2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3">
                      <a:moveTo>
                        <a:pt x="8" y="0"/>
                      </a:moveTo>
                      <a:cubicBezTo>
                        <a:pt x="8" y="0"/>
                        <a:pt x="5" y="0"/>
                        <a:pt x="4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8" y="0"/>
                        <a:pt x="8" y="0"/>
                      </a:cubicBezTo>
                      <a:cubicBezTo>
                        <a:pt x="9" y="2"/>
                        <a:pt x="12" y="3"/>
                        <a:pt x="17" y="3"/>
                      </a:cubicBezTo>
                      <a:cubicBezTo>
                        <a:pt x="18" y="3"/>
                        <a:pt x="20" y="3"/>
                        <a:pt x="21" y="3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12" y="3"/>
                        <a:pt x="9" y="2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4" name="Freeform 1259"/>
                <p:cNvSpPr>
                  <a:spLocks/>
                </p:cNvSpPr>
                <p:nvPr/>
              </p:nvSpPr>
              <p:spPr bwMode="auto">
                <a:xfrm>
                  <a:off x="1973" y="32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5" name="Freeform 1260"/>
                <p:cNvSpPr>
                  <a:spLocks/>
                </p:cNvSpPr>
                <p:nvPr/>
              </p:nvSpPr>
              <p:spPr bwMode="auto">
                <a:xfrm>
                  <a:off x="1880" y="32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6" name="Freeform 1261"/>
                <p:cNvSpPr>
                  <a:spLocks/>
                </p:cNvSpPr>
                <p:nvPr/>
              </p:nvSpPr>
              <p:spPr bwMode="auto">
                <a:xfrm>
                  <a:off x="1974" y="32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7" name="Freeform 1262"/>
                <p:cNvSpPr>
                  <a:spLocks/>
                </p:cNvSpPr>
                <p:nvPr/>
              </p:nvSpPr>
              <p:spPr bwMode="auto">
                <a:xfrm>
                  <a:off x="1879" y="325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8" name="Freeform 1263"/>
                <p:cNvSpPr>
                  <a:spLocks/>
                </p:cNvSpPr>
                <p:nvPr/>
              </p:nvSpPr>
              <p:spPr bwMode="auto">
                <a:xfrm>
                  <a:off x="1972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9" name="Freeform 1264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0" name="Freeform 1265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1" name="Freeform 1266"/>
                <p:cNvSpPr>
                  <a:spLocks/>
                </p:cNvSpPr>
                <p:nvPr/>
              </p:nvSpPr>
              <p:spPr bwMode="auto">
                <a:xfrm>
                  <a:off x="2001" y="3278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2" name="Freeform 1267"/>
                <p:cNvSpPr>
                  <a:spLocks/>
                </p:cNvSpPr>
                <p:nvPr/>
              </p:nvSpPr>
              <p:spPr bwMode="auto">
                <a:xfrm>
                  <a:off x="2004" y="327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3" name="Freeform 1268"/>
                <p:cNvSpPr>
                  <a:spLocks/>
                </p:cNvSpPr>
                <p:nvPr/>
              </p:nvSpPr>
              <p:spPr bwMode="auto">
                <a:xfrm>
                  <a:off x="2003" y="32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4" name="Freeform 1269"/>
                <p:cNvSpPr>
                  <a:spLocks/>
                </p:cNvSpPr>
                <p:nvPr/>
              </p:nvSpPr>
              <p:spPr bwMode="auto">
                <a:xfrm>
                  <a:off x="1998" y="327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5" name="Freeform 1270"/>
                <p:cNvSpPr>
                  <a:spLocks/>
                </p:cNvSpPr>
                <p:nvPr/>
              </p:nvSpPr>
              <p:spPr bwMode="auto">
                <a:xfrm>
                  <a:off x="2000" y="32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6" name="Freeform 1271"/>
                <p:cNvSpPr>
                  <a:spLocks/>
                </p:cNvSpPr>
                <p:nvPr/>
              </p:nvSpPr>
              <p:spPr bwMode="auto">
                <a:xfrm>
                  <a:off x="1969" y="3312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2 w 4"/>
                    <a:gd name="T3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7" name="Freeform 1272"/>
                <p:cNvSpPr>
                  <a:spLocks/>
                </p:cNvSpPr>
                <p:nvPr/>
              </p:nvSpPr>
              <p:spPr bwMode="auto">
                <a:xfrm>
                  <a:off x="1958" y="33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1 h 1"/>
                    <a:gd name="T4" fmla="*/ 6 w 6"/>
                    <a:gd name="T5" fmla="*/ 0 h 1"/>
                    <a:gd name="T6" fmla="*/ 6 w 6"/>
                    <a:gd name="T7" fmla="*/ 1 h 1"/>
                    <a:gd name="T8" fmla="*/ 0 w 6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">
                      <a:moveTo>
                        <a:pt x="0" y="0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8" name="Freeform 1273"/>
                <p:cNvSpPr>
                  <a:spLocks/>
                </p:cNvSpPr>
                <p:nvPr/>
              </p:nvSpPr>
              <p:spPr bwMode="auto">
                <a:xfrm>
                  <a:off x="1974" y="33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9" name="Freeform 1274"/>
                <p:cNvSpPr>
                  <a:spLocks/>
                </p:cNvSpPr>
                <p:nvPr/>
              </p:nvSpPr>
              <p:spPr bwMode="auto">
                <a:xfrm>
                  <a:off x="1973" y="33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0" name="Freeform 1275"/>
                <p:cNvSpPr>
                  <a:spLocks/>
                </p:cNvSpPr>
                <p:nvPr/>
              </p:nvSpPr>
              <p:spPr bwMode="auto">
                <a:xfrm>
                  <a:off x="1797" y="3040"/>
                  <a:ext cx="121" cy="128"/>
                </a:xfrm>
                <a:custGeom>
                  <a:avLst/>
                  <a:gdLst>
                    <a:gd name="T0" fmla="*/ 106 w 127"/>
                    <a:gd name="T1" fmla="*/ 77 h 134"/>
                    <a:gd name="T2" fmla="*/ 125 w 127"/>
                    <a:gd name="T3" fmla="*/ 76 h 134"/>
                    <a:gd name="T4" fmla="*/ 127 w 127"/>
                    <a:gd name="T5" fmla="*/ 56 h 134"/>
                    <a:gd name="T6" fmla="*/ 116 w 127"/>
                    <a:gd name="T7" fmla="*/ 57 h 134"/>
                    <a:gd name="T8" fmla="*/ 111 w 127"/>
                    <a:gd name="T9" fmla="*/ 60 h 134"/>
                    <a:gd name="T10" fmla="*/ 108 w 127"/>
                    <a:gd name="T11" fmla="*/ 49 h 134"/>
                    <a:gd name="T12" fmla="*/ 104 w 127"/>
                    <a:gd name="T13" fmla="*/ 41 h 134"/>
                    <a:gd name="T14" fmla="*/ 105 w 127"/>
                    <a:gd name="T15" fmla="*/ 25 h 134"/>
                    <a:gd name="T16" fmla="*/ 102 w 127"/>
                    <a:gd name="T17" fmla="*/ 15 h 134"/>
                    <a:gd name="T18" fmla="*/ 97 w 127"/>
                    <a:gd name="T19" fmla="*/ 15 h 134"/>
                    <a:gd name="T20" fmla="*/ 86 w 127"/>
                    <a:gd name="T21" fmla="*/ 12 h 134"/>
                    <a:gd name="T22" fmla="*/ 82 w 127"/>
                    <a:gd name="T23" fmla="*/ 17 h 134"/>
                    <a:gd name="T24" fmla="*/ 77 w 127"/>
                    <a:gd name="T25" fmla="*/ 23 h 134"/>
                    <a:gd name="T26" fmla="*/ 65 w 127"/>
                    <a:gd name="T27" fmla="*/ 25 h 134"/>
                    <a:gd name="T28" fmla="*/ 51 w 127"/>
                    <a:gd name="T29" fmla="*/ 13 h 134"/>
                    <a:gd name="T30" fmla="*/ 48 w 127"/>
                    <a:gd name="T31" fmla="*/ 0 h 134"/>
                    <a:gd name="T32" fmla="*/ 13 w 127"/>
                    <a:gd name="T33" fmla="*/ 0 h 134"/>
                    <a:gd name="T34" fmla="*/ 12 w 127"/>
                    <a:gd name="T35" fmla="*/ 0 h 134"/>
                    <a:gd name="T36" fmla="*/ 11 w 127"/>
                    <a:gd name="T37" fmla="*/ 0 h 134"/>
                    <a:gd name="T38" fmla="*/ 10 w 127"/>
                    <a:gd name="T39" fmla="*/ 1 h 134"/>
                    <a:gd name="T40" fmla="*/ 8 w 127"/>
                    <a:gd name="T41" fmla="*/ 2 h 134"/>
                    <a:gd name="T42" fmla="*/ 18 w 127"/>
                    <a:gd name="T43" fmla="*/ 24 h 134"/>
                    <a:gd name="T44" fmla="*/ 16 w 127"/>
                    <a:gd name="T45" fmla="*/ 37 h 134"/>
                    <a:gd name="T46" fmla="*/ 23 w 127"/>
                    <a:gd name="T47" fmla="*/ 60 h 134"/>
                    <a:gd name="T48" fmla="*/ 15 w 127"/>
                    <a:gd name="T49" fmla="*/ 78 h 134"/>
                    <a:gd name="T50" fmla="*/ 3 w 127"/>
                    <a:gd name="T51" fmla="*/ 110 h 134"/>
                    <a:gd name="T52" fmla="*/ 0 w 127"/>
                    <a:gd name="T53" fmla="*/ 127 h 134"/>
                    <a:gd name="T54" fmla="*/ 1 w 127"/>
                    <a:gd name="T55" fmla="*/ 126 h 134"/>
                    <a:gd name="T56" fmla="*/ 2 w 127"/>
                    <a:gd name="T57" fmla="*/ 125 h 134"/>
                    <a:gd name="T58" fmla="*/ 3 w 127"/>
                    <a:gd name="T59" fmla="*/ 124 h 134"/>
                    <a:gd name="T60" fmla="*/ 9 w 127"/>
                    <a:gd name="T61" fmla="*/ 127 h 134"/>
                    <a:gd name="T62" fmla="*/ 9 w 127"/>
                    <a:gd name="T63" fmla="*/ 127 h 134"/>
                    <a:gd name="T64" fmla="*/ 31 w 127"/>
                    <a:gd name="T65" fmla="*/ 130 h 134"/>
                    <a:gd name="T66" fmla="*/ 75 w 127"/>
                    <a:gd name="T67" fmla="*/ 134 h 134"/>
                    <a:gd name="T68" fmla="*/ 99 w 127"/>
                    <a:gd name="T69" fmla="*/ 134 h 134"/>
                    <a:gd name="T70" fmla="*/ 115 w 127"/>
                    <a:gd name="T71" fmla="*/ 133 h 134"/>
                    <a:gd name="T72" fmla="*/ 104 w 127"/>
                    <a:gd name="T73" fmla="*/ 117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7" h="134">
                      <a:moveTo>
                        <a:pt x="104" y="117"/>
                      </a:move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4" y="57"/>
                        <a:pt x="121" y="57"/>
                        <a:pt x="118" y="57"/>
                      </a:cubicBezTo>
                      <a:cubicBezTo>
                        <a:pt x="118" y="57"/>
                        <a:pt x="117" y="57"/>
                        <a:pt x="116" y="57"/>
                      </a:cubicBezTo>
                      <a:cubicBezTo>
                        <a:pt x="115" y="57"/>
                        <a:pt x="115" y="57"/>
                        <a:pt x="114" y="58"/>
                      </a:cubicBezTo>
                      <a:cubicBezTo>
                        <a:pt x="113" y="59"/>
                        <a:pt x="112" y="60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06" y="59"/>
                        <a:pt x="107" y="53"/>
                        <a:pt x="108" y="49"/>
                      </a:cubicBez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9" y="47"/>
                        <a:pt x="106" y="44"/>
                        <a:pt x="104" y="41"/>
                      </a:cubicBezTo>
                      <a:cubicBezTo>
                        <a:pt x="101" y="40"/>
                        <a:pt x="102" y="35"/>
                        <a:pt x="104" y="30"/>
                      </a:cubicBezTo>
                      <a:cubicBezTo>
                        <a:pt x="104" y="28"/>
                        <a:pt x="105" y="26"/>
                        <a:pt x="105" y="25"/>
                      </a:cubicBezTo>
                      <a:cubicBezTo>
                        <a:pt x="103" y="23"/>
                        <a:pt x="102" y="18"/>
                        <a:pt x="102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5"/>
                        <a:pt x="102" y="15"/>
                        <a:pt x="101" y="15"/>
                      </a:cubicBezTo>
                      <a:cubicBezTo>
                        <a:pt x="100" y="15"/>
                        <a:pt x="99" y="15"/>
                        <a:pt x="97" y="15"/>
                      </a:cubicBezTo>
                      <a:cubicBezTo>
                        <a:pt x="93" y="15"/>
                        <a:pt x="91" y="14"/>
                        <a:pt x="90" y="13"/>
                      </a:cubicBezTo>
                      <a:cubicBezTo>
                        <a:pt x="89" y="12"/>
                        <a:pt x="88" y="12"/>
                        <a:pt x="86" y="12"/>
                      </a:cubicBezTo>
                      <a:cubicBezTo>
                        <a:pt x="85" y="12"/>
                        <a:pt x="84" y="12"/>
                        <a:pt x="83" y="13"/>
                      </a:cubicBezTo>
                      <a:cubicBezTo>
                        <a:pt x="83" y="13"/>
                        <a:pt x="82" y="16"/>
                        <a:pt x="82" y="17"/>
                      </a:cubicBezTo>
                      <a:cubicBezTo>
                        <a:pt x="81" y="20"/>
                        <a:pt x="81" y="23"/>
                        <a:pt x="78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3"/>
                      </a:cubicBezTo>
                      <a:cubicBezTo>
                        <a:pt x="74" y="23"/>
                        <a:pt x="69" y="24"/>
                        <a:pt x="65" y="25"/>
                      </a:cubicBezTo>
                      <a:cubicBezTo>
                        <a:pt x="59" y="27"/>
                        <a:pt x="56" y="22"/>
                        <a:pt x="54" y="17"/>
                      </a:cubicBezTo>
                      <a:cubicBezTo>
                        <a:pt x="53" y="14"/>
                        <a:pt x="52" y="14"/>
                        <a:pt x="51" y="13"/>
                      </a:cubicBezTo>
                      <a:cubicBezTo>
                        <a:pt x="49" y="12"/>
                        <a:pt x="48" y="10"/>
                        <a:pt x="49" y="7"/>
                      </a:cubicBezTo>
                      <a:cubicBezTo>
                        <a:pt x="50" y="4"/>
                        <a:pt x="48" y="1"/>
                        <a:pt x="48" y="0"/>
                      </a:cubicBezTo>
                      <a:cubicBezTo>
                        <a:pt x="44" y="0"/>
                        <a:pt x="32" y="0"/>
                        <a:pt x="23" y="0"/>
                      </a:cubicBezTo>
                      <a:cubicBezTo>
                        <a:pt x="15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9"/>
                        <a:pt x="15" y="19"/>
                        <a:pt x="17" y="23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6"/>
                        <a:pt x="18" y="29"/>
                        <a:pt x="17" y="31"/>
                      </a:cubicBezTo>
                      <a:cubicBezTo>
                        <a:pt x="17" y="32"/>
                        <a:pt x="16" y="34"/>
                        <a:pt x="16" y="37"/>
                      </a:cubicBezTo>
                      <a:cubicBezTo>
                        <a:pt x="16" y="39"/>
                        <a:pt x="18" y="44"/>
                        <a:pt x="19" y="48"/>
                      </a:cubicBezTo>
                      <a:cubicBezTo>
                        <a:pt x="21" y="52"/>
                        <a:pt x="23" y="56"/>
                        <a:pt x="23" y="60"/>
                      </a:cubicBezTo>
                      <a:cubicBezTo>
                        <a:pt x="24" y="68"/>
                        <a:pt x="19" y="72"/>
                        <a:pt x="16" y="77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1" y="83"/>
                        <a:pt x="7" y="93"/>
                        <a:pt x="7" y="98"/>
                      </a:cubicBezTo>
                      <a:cubicBezTo>
                        <a:pt x="7" y="103"/>
                        <a:pt x="5" y="107"/>
                        <a:pt x="3" y="110"/>
                      </a:cubicBezTo>
                      <a:cubicBezTo>
                        <a:pt x="2" y="111"/>
                        <a:pt x="1" y="113"/>
                        <a:pt x="1" y="114"/>
                      </a:cubicBezTo>
                      <a:cubicBezTo>
                        <a:pt x="1" y="117"/>
                        <a:pt x="1" y="123"/>
                        <a:pt x="0" y="127"/>
                      </a:cubicBezTo>
                      <a:cubicBezTo>
                        <a:pt x="0" y="127"/>
                        <a:pt x="0" y="127"/>
                        <a:pt x="0" y="126"/>
                      </a:cubicBezTo>
                      <a:cubicBezTo>
                        <a:pt x="0" y="126"/>
                        <a:pt x="1" y="126"/>
                        <a:pt x="1" y="126"/>
                      </a:cubicBezTo>
                      <a:cubicBezTo>
                        <a:pt x="1" y="126"/>
                        <a:pt x="1" y="126"/>
                        <a:pt x="1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3" y="125"/>
                      </a:cubicBezTo>
                      <a:cubicBezTo>
                        <a:pt x="3" y="125"/>
                        <a:pt x="3" y="124"/>
                        <a:pt x="3" y="124"/>
                      </a:cubicBezTo>
                      <a:cubicBezTo>
                        <a:pt x="4" y="124"/>
                        <a:pt x="4" y="124"/>
                        <a:pt x="5" y="124"/>
                      </a:cubicBezTo>
                      <a:cubicBezTo>
                        <a:pt x="7" y="124"/>
                        <a:pt x="8" y="126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14" y="124"/>
                        <a:pt x="18" y="125"/>
                        <a:pt x="22" y="127"/>
                      </a:cubicBezTo>
                      <a:cubicBezTo>
                        <a:pt x="25" y="129"/>
                        <a:pt x="28" y="130"/>
                        <a:pt x="31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7" y="133"/>
                        <a:pt x="85" y="133"/>
                        <a:pt x="91" y="133"/>
                      </a:cubicBezTo>
                      <a:cubicBezTo>
                        <a:pt x="97" y="133"/>
                        <a:pt x="99" y="133"/>
                        <a:pt x="99" y="134"/>
                      </a:cubicBezTo>
                      <a:cubicBezTo>
                        <a:pt x="100" y="134"/>
                        <a:pt x="101" y="134"/>
                        <a:pt x="103" y="134"/>
                      </a:cubicBezTo>
                      <a:cubicBezTo>
                        <a:pt x="108" y="134"/>
                        <a:pt x="113" y="133"/>
                        <a:pt x="115" y="133"/>
                      </a:cubicBezTo>
                      <a:cubicBezTo>
                        <a:pt x="116" y="133"/>
                        <a:pt x="116" y="133"/>
                        <a:pt x="116" y="133"/>
                      </a:cubicBezTo>
                      <a:lnTo>
                        <a:pt x="104" y="11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1" name="Freeform 1276"/>
                <p:cNvSpPr>
                  <a:spLocks/>
                </p:cNvSpPr>
                <p:nvPr/>
              </p:nvSpPr>
              <p:spPr bwMode="auto">
                <a:xfrm>
                  <a:off x="1800" y="31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2" name="Freeform 1277"/>
                <p:cNvSpPr>
                  <a:spLocks/>
                </p:cNvSpPr>
                <p:nvPr/>
              </p:nvSpPr>
              <p:spPr bwMode="auto">
                <a:xfrm>
                  <a:off x="1798" y="31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3" name="Freeform 1278"/>
                <p:cNvSpPr>
                  <a:spLocks/>
                </p:cNvSpPr>
                <p:nvPr/>
              </p:nvSpPr>
              <p:spPr bwMode="auto">
                <a:xfrm>
                  <a:off x="1802" y="3158"/>
                  <a:ext cx="3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2" y="0"/>
                        <a:pt x="3" y="2"/>
                        <a:pt x="4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4" name="Freeform 1279"/>
                <p:cNvSpPr>
                  <a:spLocks/>
                </p:cNvSpPr>
                <p:nvPr/>
              </p:nvSpPr>
              <p:spPr bwMode="auto">
                <a:xfrm>
                  <a:off x="1797" y="316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5" name="Freeform 1280"/>
                <p:cNvSpPr>
                  <a:spLocks/>
                </p:cNvSpPr>
                <p:nvPr/>
              </p:nvSpPr>
              <p:spPr bwMode="auto">
                <a:xfrm>
                  <a:off x="1900" y="3065"/>
                  <a:ext cx="121" cy="104"/>
                </a:xfrm>
                <a:custGeom>
                  <a:avLst/>
                  <a:gdLst>
                    <a:gd name="T0" fmla="*/ 17 w 126"/>
                    <a:gd name="T1" fmla="*/ 105 h 109"/>
                    <a:gd name="T2" fmla="*/ 22 w 126"/>
                    <a:gd name="T3" fmla="*/ 104 h 109"/>
                    <a:gd name="T4" fmla="*/ 25 w 126"/>
                    <a:gd name="T5" fmla="*/ 104 h 109"/>
                    <a:gd name="T6" fmla="*/ 28 w 126"/>
                    <a:gd name="T7" fmla="*/ 104 h 109"/>
                    <a:gd name="T8" fmla="*/ 34 w 126"/>
                    <a:gd name="T9" fmla="*/ 107 h 109"/>
                    <a:gd name="T10" fmla="*/ 36 w 126"/>
                    <a:gd name="T11" fmla="*/ 107 h 109"/>
                    <a:gd name="T12" fmla="*/ 38 w 126"/>
                    <a:gd name="T13" fmla="*/ 107 h 109"/>
                    <a:gd name="T14" fmla="*/ 51 w 126"/>
                    <a:gd name="T15" fmla="*/ 109 h 109"/>
                    <a:gd name="T16" fmla="*/ 64 w 126"/>
                    <a:gd name="T17" fmla="*/ 96 h 109"/>
                    <a:gd name="T18" fmla="*/ 81 w 126"/>
                    <a:gd name="T19" fmla="*/ 83 h 109"/>
                    <a:gd name="T20" fmla="*/ 88 w 126"/>
                    <a:gd name="T21" fmla="*/ 74 h 109"/>
                    <a:gd name="T22" fmla="*/ 117 w 126"/>
                    <a:gd name="T23" fmla="*/ 63 h 109"/>
                    <a:gd name="T24" fmla="*/ 117 w 126"/>
                    <a:gd name="T25" fmla="*/ 62 h 109"/>
                    <a:gd name="T26" fmla="*/ 116 w 126"/>
                    <a:gd name="T27" fmla="*/ 60 h 109"/>
                    <a:gd name="T28" fmla="*/ 117 w 126"/>
                    <a:gd name="T29" fmla="*/ 58 h 109"/>
                    <a:gd name="T30" fmla="*/ 122 w 126"/>
                    <a:gd name="T31" fmla="*/ 27 h 109"/>
                    <a:gd name="T32" fmla="*/ 125 w 126"/>
                    <a:gd name="T33" fmla="*/ 22 h 109"/>
                    <a:gd name="T34" fmla="*/ 124 w 126"/>
                    <a:gd name="T35" fmla="*/ 19 h 109"/>
                    <a:gd name="T36" fmla="*/ 121 w 126"/>
                    <a:gd name="T37" fmla="*/ 14 h 109"/>
                    <a:gd name="T38" fmla="*/ 108 w 126"/>
                    <a:gd name="T39" fmla="*/ 9 h 109"/>
                    <a:gd name="T40" fmla="*/ 98 w 126"/>
                    <a:gd name="T41" fmla="*/ 5 h 109"/>
                    <a:gd name="T42" fmla="*/ 97 w 126"/>
                    <a:gd name="T43" fmla="*/ 4 h 109"/>
                    <a:gd name="T44" fmla="*/ 95 w 126"/>
                    <a:gd name="T45" fmla="*/ 4 h 109"/>
                    <a:gd name="T46" fmla="*/ 94 w 126"/>
                    <a:gd name="T47" fmla="*/ 3 h 109"/>
                    <a:gd name="T48" fmla="*/ 91 w 126"/>
                    <a:gd name="T49" fmla="*/ 1 h 109"/>
                    <a:gd name="T50" fmla="*/ 90 w 126"/>
                    <a:gd name="T51" fmla="*/ 0 h 109"/>
                    <a:gd name="T52" fmla="*/ 86 w 126"/>
                    <a:gd name="T53" fmla="*/ 2 h 109"/>
                    <a:gd name="T54" fmla="*/ 82 w 126"/>
                    <a:gd name="T55" fmla="*/ 2 h 109"/>
                    <a:gd name="T56" fmla="*/ 76 w 126"/>
                    <a:gd name="T57" fmla="*/ 3 h 109"/>
                    <a:gd name="T58" fmla="*/ 74 w 126"/>
                    <a:gd name="T59" fmla="*/ 22 h 109"/>
                    <a:gd name="T60" fmla="*/ 71 w 126"/>
                    <a:gd name="T61" fmla="*/ 35 h 109"/>
                    <a:gd name="T62" fmla="*/ 81 w 126"/>
                    <a:gd name="T63" fmla="*/ 42 h 109"/>
                    <a:gd name="T64" fmla="*/ 85 w 126"/>
                    <a:gd name="T65" fmla="*/ 58 h 109"/>
                    <a:gd name="T66" fmla="*/ 74 w 126"/>
                    <a:gd name="T67" fmla="*/ 57 h 109"/>
                    <a:gd name="T68" fmla="*/ 55 w 126"/>
                    <a:gd name="T69" fmla="*/ 39 h 109"/>
                    <a:gd name="T70" fmla="*/ 42 w 126"/>
                    <a:gd name="T71" fmla="*/ 42 h 109"/>
                    <a:gd name="T72" fmla="*/ 32 w 126"/>
                    <a:gd name="T73" fmla="*/ 34 h 109"/>
                    <a:gd name="T74" fmla="*/ 25 w 126"/>
                    <a:gd name="T75" fmla="*/ 35 h 109"/>
                    <a:gd name="T76" fmla="*/ 24 w 126"/>
                    <a:gd name="T77" fmla="*/ 35 h 109"/>
                    <a:gd name="T78" fmla="*/ 23 w 126"/>
                    <a:gd name="T79" fmla="*/ 33 h 109"/>
                    <a:gd name="T80" fmla="*/ 17 w 126"/>
                    <a:gd name="T81" fmla="*/ 55 h 109"/>
                    <a:gd name="T82" fmla="*/ 12 w 126"/>
                    <a:gd name="T83" fmla="*/ 10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09">
                      <a:moveTo>
                        <a:pt x="14" y="105"/>
                      </a:move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7" y="105"/>
                        <a:pt x="17" y="105"/>
                      </a:cubicBezTo>
                      <a:cubicBezTo>
                        <a:pt x="18" y="105"/>
                        <a:pt x="18" y="105"/>
                        <a:pt x="19" y="105"/>
                      </a:cubicBezTo>
                      <a:cubicBezTo>
                        <a:pt x="19" y="104"/>
                        <a:pt x="19" y="104"/>
                        <a:pt x="20" y="104"/>
                      </a:cubicBezTo>
                      <a:cubicBezTo>
                        <a:pt x="20" y="104"/>
                        <a:pt x="21" y="104"/>
                        <a:pt x="22" y="104"/>
                      </a:cubicBezTo>
                      <a:cubicBezTo>
                        <a:pt x="22" y="104"/>
                        <a:pt x="22" y="104"/>
                        <a:pt x="23" y="104"/>
                      </a:cubicBezTo>
                      <a:cubicBezTo>
                        <a:pt x="23" y="104"/>
                        <a:pt x="24" y="104"/>
                        <a:pt x="25" y="104"/>
                      </a:cubicBezTo>
                      <a:cubicBezTo>
                        <a:pt x="25" y="104"/>
                        <a:pt x="25" y="104"/>
                        <a:pt x="25" y="104"/>
                      </a:cubicBezTo>
                      <a:cubicBezTo>
                        <a:pt x="26" y="104"/>
                        <a:pt x="27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32" y="104"/>
                        <a:pt x="33" y="105"/>
                      </a:cubicBezTo>
                      <a:cubicBezTo>
                        <a:pt x="33" y="106"/>
                        <a:pt x="34" y="106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5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7" y="107"/>
                        <a:pt x="37" y="107"/>
                        <a:pt x="38" y="107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38" y="107"/>
                        <a:pt x="38" y="107"/>
                        <a:pt x="39" y="107"/>
                      </a:cubicBezTo>
                      <a:cubicBezTo>
                        <a:pt x="40" y="107"/>
                        <a:pt x="41" y="107"/>
                        <a:pt x="43" y="108"/>
                      </a:cubicBezTo>
                      <a:cubicBezTo>
                        <a:pt x="45" y="108"/>
                        <a:pt x="49" y="109"/>
                        <a:pt x="51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3" y="109"/>
                        <a:pt x="54" y="106"/>
                        <a:pt x="55" y="105"/>
                      </a:cubicBezTo>
                      <a:cubicBezTo>
                        <a:pt x="58" y="101"/>
                        <a:pt x="61" y="97"/>
                        <a:pt x="64" y="96"/>
                      </a:cubicBezTo>
                      <a:cubicBezTo>
                        <a:pt x="68" y="95"/>
                        <a:pt x="72" y="91"/>
                        <a:pt x="73" y="90"/>
                      </a:cubicBezTo>
                      <a:cubicBezTo>
                        <a:pt x="73" y="87"/>
                        <a:pt x="74" y="84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9" y="74"/>
                        <a:pt x="90" y="73"/>
                        <a:pt x="92" y="73"/>
                      </a:cubicBezTo>
                      <a:cubicBezTo>
                        <a:pt x="105" y="68"/>
                        <a:pt x="112" y="65"/>
                        <a:pt x="116" y="64"/>
                      </a:cubicBezTo>
                      <a:cubicBezTo>
                        <a:pt x="116" y="64"/>
                        <a:pt x="117" y="64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1"/>
                        <a:pt x="116" y="61"/>
                        <a:pt x="116" y="61"/>
                      </a:cubicBezTo>
                      <a:cubicBezTo>
                        <a:pt x="116" y="61"/>
                        <a:pt x="116" y="61"/>
                        <a:pt x="116" y="60"/>
                      </a:cubicBezTo>
                      <a:cubicBezTo>
                        <a:pt x="116" y="60"/>
                        <a:pt x="116" y="60"/>
                        <a:pt x="116" y="60"/>
                      </a:cubicBezTo>
                      <a:cubicBezTo>
                        <a:pt x="116" y="60"/>
                        <a:pt x="116" y="60"/>
                        <a:pt x="116" y="59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8" y="57"/>
                        <a:pt x="118" y="51"/>
                        <a:pt x="118" y="49"/>
                      </a:cubicBezTo>
                      <a:cubicBezTo>
                        <a:pt x="118" y="46"/>
                        <a:pt x="120" y="46"/>
                        <a:pt x="122" y="45"/>
                      </a:cubicBezTo>
                      <a:cubicBezTo>
                        <a:pt x="120" y="40"/>
                        <a:pt x="121" y="29"/>
                        <a:pt x="122" y="27"/>
                      </a:cubicBezTo>
                      <a:cubicBezTo>
                        <a:pt x="123" y="26"/>
                        <a:pt x="124" y="24"/>
                        <a:pt x="125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3"/>
                        <a:pt x="126" y="23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1"/>
                        <a:pt x="125" y="21"/>
                        <a:pt x="124" y="20"/>
                      </a:cubicBezTo>
                      <a:cubicBezTo>
                        <a:pt x="124" y="20"/>
                        <a:pt x="124" y="20"/>
                        <a:pt x="124" y="19"/>
                      </a:cubicBezTo>
                      <a:cubicBezTo>
                        <a:pt x="124" y="18"/>
                        <a:pt x="123" y="16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4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0" y="13"/>
                        <a:pt x="113" y="10"/>
                        <a:pt x="109" y="9"/>
                      </a:cubicBezTo>
                      <a:cubicBezTo>
                        <a:pt x="109" y="9"/>
                        <a:pt x="108" y="9"/>
                        <a:pt x="108" y="9"/>
                      </a:cubicBezTo>
                      <a:cubicBezTo>
                        <a:pt x="107" y="8"/>
                        <a:pt x="105" y="7"/>
                        <a:pt x="103" y="6"/>
                      </a:cubicBezTo>
                      <a:cubicBezTo>
                        <a:pt x="101" y="6"/>
                        <a:pt x="99" y="5"/>
                        <a:pt x="98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8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5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3" y="3"/>
                        <a:pt x="93" y="3"/>
                        <a:pt x="93" y="2"/>
                      </a:cubicBezTo>
                      <a:cubicBezTo>
                        <a:pt x="93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0" y="1"/>
                      </a:cubicBezTo>
                      <a:cubicBezTo>
                        <a:pt x="90" y="1"/>
                        <a:pt x="90" y="1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1"/>
                        <a:pt x="89" y="1"/>
                        <a:pt x="88" y="1"/>
                      </a:cubicBez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7" y="1"/>
                        <a:pt x="86" y="2"/>
                        <a:pt x="86" y="2"/>
                      </a:cubicBezTo>
                      <a:cubicBezTo>
                        <a:pt x="86" y="2"/>
                        <a:pt x="85" y="2"/>
                        <a:pt x="85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2" y="2"/>
                      </a:cubicBezTo>
                      <a:cubicBezTo>
                        <a:pt x="82" y="2"/>
                        <a:pt x="81" y="2"/>
                        <a:pt x="80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6" y="2"/>
                        <a:pt x="76" y="3"/>
                        <a:pt x="76" y="3"/>
                      </a:cubicBezTo>
                      <a:cubicBezTo>
                        <a:pt x="76" y="5"/>
                        <a:pt x="77" y="7"/>
                        <a:pt x="75" y="9"/>
                      </a:cubicBezTo>
                      <a:cubicBezTo>
                        <a:pt x="73" y="10"/>
                        <a:pt x="73" y="11"/>
                        <a:pt x="73" y="12"/>
                      </a:cubicBezTo>
                      <a:cubicBezTo>
                        <a:pt x="75" y="13"/>
                        <a:pt x="75" y="17"/>
                        <a:pt x="74" y="22"/>
                      </a:cubicBezTo>
                      <a:cubicBezTo>
                        <a:pt x="74" y="24"/>
                        <a:pt x="73" y="25"/>
                        <a:pt x="73" y="26"/>
                      </a:cubicBezTo>
                      <a:cubicBezTo>
                        <a:pt x="73" y="28"/>
                        <a:pt x="73" y="30"/>
                        <a:pt x="72" y="32"/>
                      </a:cubicBezTo>
                      <a:cubicBezTo>
                        <a:pt x="71" y="33"/>
                        <a:pt x="71" y="34"/>
                        <a:pt x="71" y="35"/>
                      </a:cubicBezTo>
                      <a:cubicBezTo>
                        <a:pt x="71" y="36"/>
                        <a:pt x="72" y="37"/>
                        <a:pt x="73" y="38"/>
                      </a:cubicBezTo>
                      <a:cubicBezTo>
                        <a:pt x="74" y="40"/>
                        <a:pt x="75" y="43"/>
                        <a:pt x="77" y="43"/>
                      </a:cubicBezTo>
                      <a:cubicBezTo>
                        <a:pt x="78" y="44"/>
                        <a:pt x="80" y="43"/>
                        <a:pt x="81" y="42"/>
                      </a:cubicBezTo>
                      <a:cubicBezTo>
                        <a:pt x="82" y="42"/>
                        <a:pt x="83" y="41"/>
                        <a:pt x="84" y="41"/>
                      </a:cubicBezTo>
                      <a:cubicBezTo>
                        <a:pt x="87" y="41"/>
                        <a:pt x="87" y="46"/>
                        <a:pt x="87" y="51"/>
                      </a:cubicBezTo>
                      <a:cubicBezTo>
                        <a:pt x="87" y="55"/>
                        <a:pt x="85" y="57"/>
                        <a:pt x="85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1" y="59"/>
                        <a:pt x="79" y="59"/>
                      </a:cubicBezTo>
                      <a:cubicBezTo>
                        <a:pt x="77" y="59"/>
                        <a:pt x="75" y="58"/>
                        <a:pt x="74" y="57"/>
                      </a:cubicBezTo>
                      <a:cubicBezTo>
                        <a:pt x="71" y="55"/>
                        <a:pt x="69" y="50"/>
                        <a:pt x="69" y="47"/>
                      </a:cubicBezTo>
                      <a:cubicBezTo>
                        <a:pt x="68" y="47"/>
                        <a:pt x="67" y="46"/>
                        <a:pt x="62" y="46"/>
                      </a:cubicBezTo>
                      <a:cubicBezTo>
                        <a:pt x="60" y="46"/>
                        <a:pt x="57" y="44"/>
                        <a:pt x="55" y="39"/>
                      </a:cubicBezTo>
                      <a:cubicBezTo>
                        <a:pt x="55" y="40"/>
                        <a:pt x="54" y="40"/>
                        <a:pt x="54" y="40"/>
                      </a:cubicBezTo>
                      <a:cubicBezTo>
                        <a:pt x="54" y="43"/>
                        <a:pt x="50" y="43"/>
                        <a:pt x="47" y="43"/>
                      </a:cubicBezTo>
                      <a:cubicBezTo>
                        <a:pt x="46" y="43"/>
                        <a:pt x="44" y="43"/>
                        <a:pt x="42" y="42"/>
                      </a:cubicBezTo>
                      <a:cubicBezTo>
                        <a:pt x="41" y="41"/>
                        <a:pt x="39" y="40"/>
                        <a:pt x="39" y="40"/>
                      </a:cubicBezTo>
                      <a:cubicBezTo>
                        <a:pt x="38" y="41"/>
                        <a:pt x="36" y="41"/>
                        <a:pt x="34" y="39"/>
                      </a:cubicBezTo>
                      <a:cubicBezTo>
                        <a:pt x="33" y="38"/>
                        <a:pt x="32" y="36"/>
                        <a:pt x="32" y="34"/>
                      </a:cubicBezTo>
                      <a:cubicBezTo>
                        <a:pt x="31" y="34"/>
                        <a:pt x="29" y="35"/>
                        <a:pt x="28" y="35"/>
                      </a:cubicBez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0" y="90"/>
                        <a:pt x="0" y="90"/>
                        <a:pt x="0" y="90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6"/>
                        <a:pt x="12" y="106"/>
                        <a:pt x="13" y="106"/>
                      </a:cubicBezTo>
                      <a:cubicBezTo>
                        <a:pt x="13" y="105"/>
                        <a:pt x="14" y="105"/>
                        <a:pt x="14" y="10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6" name="Freeform 1281"/>
                <p:cNvSpPr>
                  <a:spLocks/>
                </p:cNvSpPr>
                <p:nvPr/>
              </p:nvSpPr>
              <p:spPr bwMode="auto">
                <a:xfrm>
                  <a:off x="1915" y="316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7" name="Freeform 1282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8" name="Freeform 1283"/>
                <p:cNvSpPr>
                  <a:spLocks/>
                </p:cNvSpPr>
                <p:nvPr/>
              </p:nvSpPr>
              <p:spPr bwMode="auto">
                <a:xfrm>
                  <a:off x="1924" y="31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9" name="Freeform 1284"/>
                <p:cNvSpPr>
                  <a:spLocks/>
                </p:cNvSpPr>
                <p:nvPr/>
              </p:nvSpPr>
              <p:spPr bwMode="auto">
                <a:xfrm>
                  <a:off x="1921" y="31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0" name="Freeform 1285"/>
                <p:cNvSpPr>
                  <a:spLocks/>
                </p:cNvSpPr>
                <p:nvPr/>
              </p:nvSpPr>
              <p:spPr bwMode="auto">
                <a:xfrm>
                  <a:off x="1918" y="31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1" name="Freeform 1286"/>
                <p:cNvSpPr>
                  <a:spLocks/>
                </p:cNvSpPr>
                <p:nvPr/>
              </p:nvSpPr>
              <p:spPr bwMode="auto">
                <a:xfrm>
                  <a:off x="1927" y="3164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4" y="0"/>
                        <a:pt x="5" y="1"/>
                      </a:cubicBezTo>
                      <a:cubicBezTo>
                        <a:pt x="4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2" name="Freeform 1287"/>
                <p:cNvSpPr>
                  <a:spLocks/>
                </p:cNvSpPr>
                <p:nvPr/>
              </p:nvSpPr>
              <p:spPr bwMode="auto">
                <a:xfrm>
                  <a:off x="1913" y="31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3" name="Freeform 1288"/>
                <p:cNvSpPr>
                  <a:spLocks/>
                </p:cNvSpPr>
                <p:nvPr/>
              </p:nvSpPr>
              <p:spPr bwMode="auto">
                <a:xfrm>
                  <a:off x="1935" y="3167"/>
                  <a:ext cx="1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4" name="Freeform 1289"/>
                <p:cNvSpPr>
                  <a:spLocks/>
                </p:cNvSpPr>
                <p:nvPr/>
              </p:nvSpPr>
              <p:spPr bwMode="auto">
                <a:xfrm>
                  <a:off x="1978" y="3143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5" name="Freeform 1290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6" name="Freeform 1291"/>
                <p:cNvSpPr>
                  <a:spLocks/>
                </p:cNvSpPr>
                <p:nvPr/>
              </p:nvSpPr>
              <p:spPr bwMode="auto">
                <a:xfrm>
                  <a:off x="1900" y="3151"/>
                  <a:ext cx="12" cy="15"/>
                </a:xfrm>
                <a:custGeom>
                  <a:avLst/>
                  <a:gdLst>
                    <a:gd name="T0" fmla="*/ 12 w 12"/>
                    <a:gd name="T1" fmla="*/ 15 h 15"/>
                    <a:gd name="T2" fmla="*/ 12 w 12"/>
                    <a:gd name="T3" fmla="*/ 15 h 15"/>
                    <a:gd name="T4" fmla="*/ 0 w 12"/>
                    <a:gd name="T5" fmla="*/ 0 h 15"/>
                    <a:gd name="T6" fmla="*/ 12 w 12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">
                      <a:moveTo>
                        <a:pt x="12" y="15"/>
                      </a:moveTo>
                      <a:lnTo>
                        <a:pt x="12" y="15"/>
                      </a:lnTo>
                      <a:lnTo>
                        <a:pt x="0" y="0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7" name="Freeform 1292"/>
                <p:cNvSpPr>
                  <a:spLocks/>
                </p:cNvSpPr>
                <p:nvPr/>
              </p:nvSpPr>
              <p:spPr bwMode="auto">
                <a:xfrm>
                  <a:off x="1974" y="2987"/>
                  <a:ext cx="17" cy="14"/>
                </a:xfrm>
                <a:custGeom>
                  <a:avLst/>
                  <a:gdLst>
                    <a:gd name="T0" fmla="*/ 15 w 18"/>
                    <a:gd name="T1" fmla="*/ 0 h 14"/>
                    <a:gd name="T2" fmla="*/ 14 w 18"/>
                    <a:gd name="T3" fmla="*/ 1 h 14"/>
                    <a:gd name="T4" fmla="*/ 13 w 18"/>
                    <a:gd name="T5" fmla="*/ 1 h 14"/>
                    <a:gd name="T6" fmla="*/ 13 w 18"/>
                    <a:gd name="T7" fmla="*/ 1 h 14"/>
                    <a:gd name="T8" fmla="*/ 12 w 18"/>
                    <a:gd name="T9" fmla="*/ 1 h 14"/>
                    <a:gd name="T10" fmla="*/ 12 w 18"/>
                    <a:gd name="T11" fmla="*/ 1 h 14"/>
                    <a:gd name="T12" fmla="*/ 11 w 18"/>
                    <a:gd name="T13" fmla="*/ 2 h 14"/>
                    <a:gd name="T14" fmla="*/ 11 w 18"/>
                    <a:gd name="T15" fmla="*/ 2 h 14"/>
                    <a:gd name="T16" fmla="*/ 8 w 18"/>
                    <a:gd name="T17" fmla="*/ 3 h 14"/>
                    <a:gd name="T18" fmla="*/ 8 w 18"/>
                    <a:gd name="T19" fmla="*/ 3 h 14"/>
                    <a:gd name="T20" fmla="*/ 7 w 18"/>
                    <a:gd name="T21" fmla="*/ 3 h 14"/>
                    <a:gd name="T22" fmla="*/ 6 w 18"/>
                    <a:gd name="T23" fmla="*/ 3 h 14"/>
                    <a:gd name="T24" fmla="*/ 6 w 18"/>
                    <a:gd name="T25" fmla="*/ 3 h 14"/>
                    <a:gd name="T26" fmla="*/ 5 w 18"/>
                    <a:gd name="T27" fmla="*/ 3 h 14"/>
                    <a:gd name="T28" fmla="*/ 5 w 18"/>
                    <a:gd name="T29" fmla="*/ 3 h 14"/>
                    <a:gd name="T30" fmla="*/ 4 w 18"/>
                    <a:gd name="T31" fmla="*/ 4 h 14"/>
                    <a:gd name="T32" fmla="*/ 3 w 18"/>
                    <a:gd name="T33" fmla="*/ 9 h 14"/>
                    <a:gd name="T34" fmla="*/ 3 w 18"/>
                    <a:gd name="T35" fmla="*/ 11 h 14"/>
                    <a:gd name="T36" fmla="*/ 1 w 18"/>
                    <a:gd name="T37" fmla="*/ 11 h 14"/>
                    <a:gd name="T38" fmla="*/ 0 w 18"/>
                    <a:gd name="T39" fmla="*/ 12 h 14"/>
                    <a:gd name="T40" fmla="*/ 1 w 18"/>
                    <a:gd name="T41" fmla="*/ 13 h 14"/>
                    <a:gd name="T42" fmla="*/ 1 w 18"/>
                    <a:gd name="T43" fmla="*/ 13 h 14"/>
                    <a:gd name="T44" fmla="*/ 1 w 18"/>
                    <a:gd name="T45" fmla="*/ 14 h 14"/>
                    <a:gd name="T46" fmla="*/ 1 w 18"/>
                    <a:gd name="T47" fmla="*/ 14 h 14"/>
                    <a:gd name="T48" fmla="*/ 2 w 18"/>
                    <a:gd name="T49" fmla="*/ 14 h 14"/>
                    <a:gd name="T50" fmla="*/ 3 w 18"/>
                    <a:gd name="T51" fmla="*/ 14 h 14"/>
                    <a:gd name="T52" fmla="*/ 5 w 18"/>
                    <a:gd name="T53" fmla="*/ 14 h 14"/>
                    <a:gd name="T54" fmla="*/ 8 w 18"/>
                    <a:gd name="T55" fmla="*/ 14 h 14"/>
                    <a:gd name="T56" fmla="*/ 8 w 18"/>
                    <a:gd name="T57" fmla="*/ 13 h 14"/>
                    <a:gd name="T58" fmla="*/ 8 w 18"/>
                    <a:gd name="T59" fmla="*/ 10 h 14"/>
                    <a:gd name="T60" fmla="*/ 10 w 18"/>
                    <a:gd name="T61" fmla="*/ 11 h 14"/>
                    <a:gd name="T62" fmla="*/ 10 w 18"/>
                    <a:gd name="T63" fmla="*/ 11 h 14"/>
                    <a:gd name="T64" fmla="*/ 15 w 18"/>
                    <a:gd name="T65" fmla="*/ 10 h 14"/>
                    <a:gd name="T66" fmla="*/ 15 w 18"/>
                    <a:gd name="T67" fmla="*/ 10 h 14"/>
                    <a:gd name="T68" fmla="*/ 18 w 18"/>
                    <a:gd name="T69" fmla="*/ 10 h 14"/>
                    <a:gd name="T70" fmla="*/ 16 w 18"/>
                    <a:gd name="T71" fmla="*/ 4 h 14"/>
                    <a:gd name="T72" fmla="*/ 15 w 18"/>
                    <a:gd name="T73" fmla="*/ 0 h 14"/>
                    <a:gd name="T74" fmla="*/ 15 w 18"/>
                    <a:gd name="T7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" h="14">
                      <a:moveTo>
                        <a:pt x="15" y="0"/>
                      </a:move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3" y="4"/>
                        <a:pt x="3" y="7"/>
                        <a:pt x="3" y="9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3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8"/>
                        <a:pt x="17" y="5"/>
                        <a:pt x="16" y="4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8" name="Freeform 1293"/>
                <p:cNvSpPr>
                  <a:spLocks/>
                </p:cNvSpPr>
                <p:nvPr/>
              </p:nvSpPr>
              <p:spPr bwMode="auto">
                <a:xfrm>
                  <a:off x="2104" y="2844"/>
                  <a:ext cx="108" cy="143"/>
                </a:xfrm>
                <a:custGeom>
                  <a:avLst/>
                  <a:gdLst>
                    <a:gd name="T0" fmla="*/ 22 w 113"/>
                    <a:gd name="T1" fmla="*/ 13 h 150"/>
                    <a:gd name="T2" fmla="*/ 21 w 113"/>
                    <a:gd name="T3" fmla="*/ 14 h 150"/>
                    <a:gd name="T4" fmla="*/ 21 w 113"/>
                    <a:gd name="T5" fmla="*/ 14 h 150"/>
                    <a:gd name="T6" fmla="*/ 21 w 113"/>
                    <a:gd name="T7" fmla="*/ 15 h 150"/>
                    <a:gd name="T8" fmla="*/ 20 w 113"/>
                    <a:gd name="T9" fmla="*/ 15 h 150"/>
                    <a:gd name="T10" fmla="*/ 20 w 113"/>
                    <a:gd name="T11" fmla="*/ 15 h 150"/>
                    <a:gd name="T12" fmla="*/ 26 w 113"/>
                    <a:gd name="T13" fmla="*/ 24 h 150"/>
                    <a:gd name="T14" fmla="*/ 30 w 113"/>
                    <a:gd name="T15" fmla="*/ 28 h 150"/>
                    <a:gd name="T16" fmla="*/ 33 w 113"/>
                    <a:gd name="T17" fmla="*/ 31 h 150"/>
                    <a:gd name="T18" fmla="*/ 56 w 113"/>
                    <a:gd name="T19" fmla="*/ 39 h 150"/>
                    <a:gd name="T20" fmla="*/ 71 w 113"/>
                    <a:gd name="T21" fmla="*/ 42 h 150"/>
                    <a:gd name="T22" fmla="*/ 78 w 113"/>
                    <a:gd name="T23" fmla="*/ 45 h 150"/>
                    <a:gd name="T24" fmla="*/ 76 w 113"/>
                    <a:gd name="T25" fmla="*/ 48 h 150"/>
                    <a:gd name="T26" fmla="*/ 47 w 113"/>
                    <a:gd name="T27" fmla="*/ 78 h 150"/>
                    <a:gd name="T28" fmla="*/ 39 w 113"/>
                    <a:gd name="T29" fmla="*/ 81 h 150"/>
                    <a:gd name="T30" fmla="*/ 37 w 113"/>
                    <a:gd name="T31" fmla="*/ 81 h 150"/>
                    <a:gd name="T32" fmla="*/ 33 w 113"/>
                    <a:gd name="T33" fmla="*/ 81 h 150"/>
                    <a:gd name="T34" fmla="*/ 23 w 113"/>
                    <a:gd name="T35" fmla="*/ 86 h 150"/>
                    <a:gd name="T36" fmla="*/ 18 w 113"/>
                    <a:gd name="T37" fmla="*/ 89 h 150"/>
                    <a:gd name="T38" fmla="*/ 18 w 113"/>
                    <a:gd name="T39" fmla="*/ 89 h 150"/>
                    <a:gd name="T40" fmla="*/ 16 w 113"/>
                    <a:gd name="T41" fmla="*/ 89 h 150"/>
                    <a:gd name="T42" fmla="*/ 16 w 113"/>
                    <a:gd name="T43" fmla="*/ 89 h 150"/>
                    <a:gd name="T44" fmla="*/ 14 w 113"/>
                    <a:gd name="T45" fmla="*/ 89 h 150"/>
                    <a:gd name="T46" fmla="*/ 13 w 113"/>
                    <a:gd name="T47" fmla="*/ 89 h 150"/>
                    <a:gd name="T48" fmla="*/ 12 w 113"/>
                    <a:gd name="T49" fmla="*/ 90 h 150"/>
                    <a:gd name="T50" fmla="*/ 11 w 113"/>
                    <a:gd name="T51" fmla="*/ 90 h 150"/>
                    <a:gd name="T52" fmla="*/ 10 w 113"/>
                    <a:gd name="T53" fmla="*/ 90 h 150"/>
                    <a:gd name="T54" fmla="*/ 5 w 113"/>
                    <a:gd name="T55" fmla="*/ 97 h 150"/>
                    <a:gd name="T56" fmla="*/ 0 w 113"/>
                    <a:gd name="T57" fmla="*/ 105 h 150"/>
                    <a:gd name="T58" fmla="*/ 1 w 113"/>
                    <a:gd name="T59" fmla="*/ 144 h 150"/>
                    <a:gd name="T60" fmla="*/ 5 w 113"/>
                    <a:gd name="T61" fmla="*/ 150 h 150"/>
                    <a:gd name="T62" fmla="*/ 19 w 113"/>
                    <a:gd name="T63" fmla="*/ 135 h 150"/>
                    <a:gd name="T64" fmla="*/ 28 w 113"/>
                    <a:gd name="T65" fmla="*/ 126 h 150"/>
                    <a:gd name="T66" fmla="*/ 48 w 113"/>
                    <a:gd name="T67" fmla="*/ 110 h 150"/>
                    <a:gd name="T68" fmla="*/ 76 w 113"/>
                    <a:gd name="T69" fmla="*/ 83 h 150"/>
                    <a:gd name="T70" fmla="*/ 88 w 113"/>
                    <a:gd name="T71" fmla="*/ 63 h 150"/>
                    <a:gd name="T72" fmla="*/ 99 w 113"/>
                    <a:gd name="T73" fmla="*/ 45 h 150"/>
                    <a:gd name="T74" fmla="*/ 109 w 113"/>
                    <a:gd name="T75" fmla="*/ 24 h 150"/>
                    <a:gd name="T76" fmla="*/ 110 w 113"/>
                    <a:gd name="T77" fmla="*/ 15 h 150"/>
                    <a:gd name="T78" fmla="*/ 113 w 113"/>
                    <a:gd name="T79" fmla="*/ 4 h 150"/>
                    <a:gd name="T80" fmla="*/ 112 w 113"/>
                    <a:gd name="T81" fmla="*/ 0 h 150"/>
                    <a:gd name="T82" fmla="*/ 109 w 113"/>
                    <a:gd name="T83" fmla="*/ 1 h 150"/>
                    <a:gd name="T84" fmla="*/ 82 w 113"/>
                    <a:gd name="T85" fmla="*/ 9 h 150"/>
                    <a:gd name="T86" fmla="*/ 65 w 113"/>
                    <a:gd name="T87" fmla="*/ 13 h 150"/>
                    <a:gd name="T88" fmla="*/ 59 w 113"/>
                    <a:gd name="T89" fmla="*/ 15 h 150"/>
                    <a:gd name="T90" fmla="*/ 57 w 113"/>
                    <a:gd name="T91" fmla="*/ 15 h 150"/>
                    <a:gd name="T92" fmla="*/ 54 w 113"/>
                    <a:gd name="T93" fmla="*/ 15 h 150"/>
                    <a:gd name="T94" fmla="*/ 51 w 113"/>
                    <a:gd name="T95" fmla="*/ 15 h 150"/>
                    <a:gd name="T96" fmla="*/ 39 w 113"/>
                    <a:gd name="T97" fmla="*/ 20 h 150"/>
                    <a:gd name="T98" fmla="*/ 29 w 113"/>
                    <a:gd name="T99" fmla="*/ 13 h 150"/>
                    <a:gd name="T100" fmla="*/ 25 w 113"/>
                    <a:gd name="T101" fmla="*/ 9 h 150"/>
                    <a:gd name="T102" fmla="*/ 24 w 113"/>
                    <a:gd name="T103" fmla="*/ 10 h 150"/>
                    <a:gd name="T104" fmla="*/ 24 w 113"/>
                    <a:gd name="T105" fmla="*/ 10 h 150"/>
                    <a:gd name="T106" fmla="*/ 22 w 113"/>
                    <a:gd name="T107" fmla="*/ 13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3" h="150">
                      <a:moveTo>
                        <a:pt x="22" y="13"/>
                      </a:moveTo>
                      <a:cubicBezTo>
                        <a:pt x="22" y="13"/>
                        <a:pt x="21" y="13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2" y="18"/>
                        <a:pt x="25" y="24"/>
                        <a:pt x="26" y="24"/>
                      </a:cubicBezTo>
                      <a:cubicBezTo>
                        <a:pt x="28" y="25"/>
                        <a:pt x="29" y="26"/>
                        <a:pt x="30" y="28"/>
                      </a:cubicBezTo>
                      <a:cubicBezTo>
                        <a:pt x="31" y="29"/>
                        <a:pt x="33" y="31"/>
                        <a:pt x="33" y="31"/>
                      </a:cubicBezTo>
                      <a:cubicBezTo>
                        <a:pt x="36" y="32"/>
                        <a:pt x="48" y="36"/>
                        <a:pt x="56" y="39"/>
                      </a:cubicBezTo>
                      <a:cubicBezTo>
                        <a:pt x="65" y="42"/>
                        <a:pt x="70" y="42"/>
                        <a:pt x="71" y="42"/>
                      </a:cubicBezTo>
                      <a:cubicBezTo>
                        <a:pt x="73" y="42"/>
                        <a:pt x="77" y="43"/>
                        <a:pt x="78" y="45"/>
                      </a:cubicBezTo>
                      <a:cubicBezTo>
                        <a:pt x="78" y="46"/>
                        <a:pt x="78" y="47"/>
                        <a:pt x="76" y="48"/>
                      </a:cubicBezTo>
                      <a:cubicBezTo>
                        <a:pt x="74" y="50"/>
                        <a:pt x="50" y="74"/>
                        <a:pt x="47" y="78"/>
                      </a:cubicBezTo>
                      <a:cubicBezTo>
                        <a:pt x="44" y="81"/>
                        <a:pt x="42" y="81"/>
                        <a:pt x="39" y="81"/>
                      </a:cubicBezTo>
                      <a:cubicBezTo>
                        <a:pt x="39" y="81"/>
                        <a:pt x="38" y="81"/>
                        <a:pt x="37" y="81"/>
                      </a:cubicBezTo>
                      <a:cubicBezTo>
                        <a:pt x="36" y="81"/>
                        <a:pt x="34" y="81"/>
                        <a:pt x="33" y="81"/>
                      </a:cubicBezTo>
                      <a:cubicBezTo>
                        <a:pt x="29" y="81"/>
                        <a:pt x="25" y="84"/>
                        <a:pt x="23" y="86"/>
                      </a:cubicBezTo>
                      <a:cubicBezTo>
                        <a:pt x="21" y="88"/>
                        <a:pt x="19" y="89"/>
                        <a:pt x="18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7" y="89"/>
                        <a:pt x="17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4" y="89"/>
                      </a:cubicBezTo>
                      <a:cubicBezTo>
                        <a:pt x="14" y="89"/>
                        <a:pt x="14" y="89"/>
                        <a:pt x="13" y="89"/>
                      </a:cubicBezTo>
                      <a:cubicBezTo>
                        <a:pt x="13" y="90"/>
                        <a:pt x="13" y="90"/>
                        <a:pt x="12" y="90"/>
                      </a:cubicBezTo>
                      <a:cubicBezTo>
                        <a:pt x="12" y="90"/>
                        <a:pt x="11" y="90"/>
                        <a:pt x="11" y="90"/>
                      </a:cubicBezTo>
                      <a:cubicBezTo>
                        <a:pt x="11" y="90"/>
                        <a:pt x="10" y="90"/>
                        <a:pt x="10" y="90"/>
                      </a:cubicBezTo>
                      <a:cubicBezTo>
                        <a:pt x="5" y="97"/>
                        <a:pt x="5" y="97"/>
                        <a:pt x="5" y="97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1" y="144"/>
                        <a:pt x="1" y="144"/>
                        <a:pt x="1" y="144"/>
                      </a:cubicBezTo>
                      <a:cubicBezTo>
                        <a:pt x="5" y="150"/>
                        <a:pt x="5" y="150"/>
                        <a:pt x="5" y="150"/>
                      </a:cubicBezTo>
                      <a:cubicBezTo>
                        <a:pt x="8" y="146"/>
                        <a:pt x="13" y="141"/>
                        <a:pt x="19" y="135"/>
                      </a:cubicBezTo>
                      <a:cubicBezTo>
                        <a:pt x="22" y="132"/>
                        <a:pt x="25" y="129"/>
                        <a:pt x="28" y="126"/>
                      </a:cubicBezTo>
                      <a:cubicBezTo>
                        <a:pt x="38" y="116"/>
                        <a:pt x="43" y="113"/>
                        <a:pt x="48" y="110"/>
                      </a:cubicBezTo>
                      <a:cubicBezTo>
                        <a:pt x="53" y="108"/>
                        <a:pt x="66" y="95"/>
                        <a:pt x="76" y="83"/>
                      </a:cubicBezTo>
                      <a:cubicBezTo>
                        <a:pt x="81" y="77"/>
                        <a:pt x="87" y="68"/>
                        <a:pt x="88" y="63"/>
                      </a:cubicBezTo>
                      <a:cubicBezTo>
                        <a:pt x="89" y="58"/>
                        <a:pt x="94" y="51"/>
                        <a:pt x="99" y="45"/>
                      </a:cubicBezTo>
                      <a:cubicBezTo>
                        <a:pt x="103" y="40"/>
                        <a:pt x="109" y="27"/>
                        <a:pt x="109" y="24"/>
                      </a:cubicBezTo>
                      <a:cubicBezTo>
                        <a:pt x="109" y="22"/>
                        <a:pt x="109" y="19"/>
                        <a:pt x="110" y="15"/>
                      </a:cubicBezTo>
                      <a:cubicBezTo>
                        <a:pt x="111" y="12"/>
                        <a:pt x="112" y="8"/>
                        <a:pt x="113" y="4"/>
                      </a:cubicBezTo>
                      <a:cubicBezTo>
                        <a:pt x="113" y="2"/>
                        <a:pt x="112" y="1"/>
                        <a:pt x="112" y="0"/>
                      </a:cubicBezTo>
                      <a:cubicBezTo>
                        <a:pt x="111" y="0"/>
                        <a:pt x="110" y="0"/>
                        <a:pt x="109" y="1"/>
                      </a:cubicBezTo>
                      <a:cubicBezTo>
                        <a:pt x="106" y="7"/>
                        <a:pt x="89" y="9"/>
                        <a:pt x="82" y="9"/>
                      </a:cubicBezTo>
                      <a:cubicBezTo>
                        <a:pt x="74" y="9"/>
                        <a:pt x="68" y="10"/>
                        <a:pt x="65" y="13"/>
                      </a:cubicBezTo>
                      <a:cubicBezTo>
                        <a:pt x="64" y="15"/>
                        <a:pt x="61" y="15"/>
                        <a:pt x="59" y="15"/>
                      </a:cubicBezTo>
                      <a:cubicBezTo>
                        <a:pt x="58" y="15"/>
                        <a:pt x="57" y="15"/>
                        <a:pt x="57" y="15"/>
                      </a:cubicBezTo>
                      <a:cubicBezTo>
                        <a:pt x="56" y="15"/>
                        <a:pt x="55" y="15"/>
                        <a:pt x="54" y="15"/>
                      </a:cubicBezTo>
                      <a:cubicBezTo>
                        <a:pt x="52" y="15"/>
                        <a:pt x="51" y="15"/>
                        <a:pt x="51" y="15"/>
                      </a:cubicBezTo>
                      <a:cubicBezTo>
                        <a:pt x="49" y="18"/>
                        <a:pt x="44" y="20"/>
                        <a:pt x="39" y="20"/>
                      </a:cubicBezTo>
                      <a:cubicBezTo>
                        <a:pt x="34" y="20"/>
                        <a:pt x="31" y="17"/>
                        <a:pt x="29" y="13"/>
                      </a:cubicBezTo>
                      <a:cubicBezTo>
                        <a:pt x="28" y="11"/>
                        <a:pt x="27" y="10"/>
                        <a:pt x="25" y="9"/>
                      </a:cubicBezTo>
                      <a:cubicBezTo>
                        <a:pt x="25" y="9"/>
                        <a:pt x="25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3" y="11"/>
                        <a:pt x="22" y="12"/>
                        <a:pt x="2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9" name="Freeform 1294"/>
                <p:cNvSpPr>
                  <a:spLocks/>
                </p:cNvSpPr>
                <p:nvPr/>
              </p:nvSpPr>
              <p:spPr bwMode="auto">
                <a:xfrm>
                  <a:off x="1534" y="2568"/>
                  <a:ext cx="119" cy="96"/>
                </a:xfrm>
                <a:custGeom>
                  <a:avLst/>
                  <a:gdLst>
                    <a:gd name="T0" fmla="*/ 40 w 125"/>
                    <a:gd name="T1" fmla="*/ 94 h 100"/>
                    <a:gd name="T2" fmla="*/ 40 w 125"/>
                    <a:gd name="T3" fmla="*/ 92 h 100"/>
                    <a:gd name="T4" fmla="*/ 40 w 125"/>
                    <a:gd name="T5" fmla="*/ 91 h 100"/>
                    <a:gd name="T6" fmla="*/ 40 w 125"/>
                    <a:gd name="T7" fmla="*/ 90 h 100"/>
                    <a:gd name="T8" fmla="*/ 40 w 125"/>
                    <a:gd name="T9" fmla="*/ 90 h 100"/>
                    <a:gd name="T10" fmla="*/ 59 w 125"/>
                    <a:gd name="T11" fmla="*/ 77 h 100"/>
                    <a:gd name="T12" fmla="*/ 64 w 125"/>
                    <a:gd name="T13" fmla="*/ 76 h 100"/>
                    <a:gd name="T14" fmla="*/ 73 w 125"/>
                    <a:gd name="T15" fmla="*/ 72 h 100"/>
                    <a:gd name="T16" fmla="*/ 81 w 125"/>
                    <a:gd name="T17" fmla="*/ 67 h 100"/>
                    <a:gd name="T18" fmla="*/ 91 w 125"/>
                    <a:gd name="T19" fmla="*/ 62 h 100"/>
                    <a:gd name="T20" fmla="*/ 96 w 125"/>
                    <a:gd name="T21" fmla="*/ 59 h 100"/>
                    <a:gd name="T22" fmla="*/ 96 w 125"/>
                    <a:gd name="T23" fmla="*/ 54 h 100"/>
                    <a:gd name="T24" fmla="*/ 100 w 125"/>
                    <a:gd name="T25" fmla="*/ 49 h 100"/>
                    <a:gd name="T26" fmla="*/ 106 w 125"/>
                    <a:gd name="T27" fmla="*/ 47 h 100"/>
                    <a:gd name="T28" fmla="*/ 122 w 125"/>
                    <a:gd name="T29" fmla="*/ 44 h 100"/>
                    <a:gd name="T30" fmla="*/ 125 w 125"/>
                    <a:gd name="T31" fmla="*/ 42 h 100"/>
                    <a:gd name="T32" fmla="*/ 120 w 125"/>
                    <a:gd name="T33" fmla="*/ 28 h 100"/>
                    <a:gd name="T34" fmla="*/ 117 w 125"/>
                    <a:gd name="T35" fmla="*/ 14 h 100"/>
                    <a:gd name="T36" fmla="*/ 116 w 125"/>
                    <a:gd name="T37" fmla="*/ 12 h 100"/>
                    <a:gd name="T38" fmla="*/ 116 w 125"/>
                    <a:gd name="T39" fmla="*/ 11 h 100"/>
                    <a:gd name="T40" fmla="*/ 104 w 125"/>
                    <a:gd name="T41" fmla="*/ 8 h 100"/>
                    <a:gd name="T42" fmla="*/ 99 w 125"/>
                    <a:gd name="T43" fmla="*/ 8 h 100"/>
                    <a:gd name="T44" fmla="*/ 83 w 125"/>
                    <a:gd name="T45" fmla="*/ 5 h 100"/>
                    <a:gd name="T46" fmla="*/ 75 w 125"/>
                    <a:gd name="T47" fmla="*/ 1 h 100"/>
                    <a:gd name="T48" fmla="*/ 64 w 125"/>
                    <a:gd name="T49" fmla="*/ 23 h 100"/>
                    <a:gd name="T50" fmla="*/ 41 w 125"/>
                    <a:gd name="T51" fmla="*/ 36 h 100"/>
                    <a:gd name="T52" fmla="*/ 35 w 125"/>
                    <a:gd name="T53" fmla="*/ 45 h 100"/>
                    <a:gd name="T54" fmla="*/ 32 w 125"/>
                    <a:gd name="T55" fmla="*/ 67 h 100"/>
                    <a:gd name="T56" fmla="*/ 18 w 125"/>
                    <a:gd name="T57" fmla="*/ 88 h 100"/>
                    <a:gd name="T58" fmla="*/ 0 w 125"/>
                    <a:gd name="T59" fmla="*/ 99 h 100"/>
                    <a:gd name="T60" fmla="*/ 34 w 125"/>
                    <a:gd name="T61" fmla="*/ 99 h 100"/>
                    <a:gd name="T62" fmla="*/ 36 w 125"/>
                    <a:gd name="T63" fmla="*/ 99 h 100"/>
                    <a:gd name="T64" fmla="*/ 38 w 125"/>
                    <a:gd name="T65" fmla="*/ 100 h 100"/>
                    <a:gd name="T66" fmla="*/ 40 w 125"/>
                    <a:gd name="T67" fmla="*/ 100 h 100"/>
                    <a:gd name="T68" fmla="*/ 40 w 125"/>
                    <a:gd name="T69" fmla="*/ 9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5" h="100">
                      <a:moveTo>
                        <a:pt x="40" y="94"/>
                      </a:move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89"/>
                        <a:pt x="40" y="87"/>
                        <a:pt x="59" y="77"/>
                      </a:cubicBezTo>
                      <a:cubicBezTo>
                        <a:pt x="60" y="76"/>
                        <a:pt x="61" y="76"/>
                        <a:pt x="63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2"/>
                        <a:pt x="70" y="72"/>
                        <a:pt x="73" y="72"/>
                      </a:cubicBezTo>
                      <a:cubicBezTo>
                        <a:pt x="74" y="72"/>
                        <a:pt x="76" y="72"/>
                        <a:pt x="77" y="72"/>
                      </a:cubicBezTo>
                      <a:cubicBezTo>
                        <a:pt x="79" y="72"/>
                        <a:pt x="81" y="70"/>
                        <a:pt x="81" y="67"/>
                      </a:cubicBezTo>
                      <a:cubicBezTo>
                        <a:pt x="81" y="63"/>
                        <a:pt x="86" y="63"/>
                        <a:pt x="89" y="63"/>
                      </a:cubicBezTo>
                      <a:cubicBezTo>
                        <a:pt x="90" y="63"/>
                        <a:pt x="90" y="63"/>
                        <a:pt x="91" y="62"/>
                      </a:cubicBezTo>
                      <a:cubicBezTo>
                        <a:pt x="92" y="62"/>
                        <a:pt x="92" y="62"/>
                        <a:pt x="93" y="61"/>
                      </a:cubicBezTo>
                      <a:cubicBezTo>
                        <a:pt x="93" y="61"/>
                        <a:pt x="94" y="59"/>
                        <a:pt x="96" y="59"/>
                      </a:cubicBezTo>
                      <a:cubicBezTo>
                        <a:pt x="96" y="59"/>
                        <a:pt x="96" y="58"/>
                        <a:pt x="96" y="57"/>
                      </a:cubicBezTo>
                      <a:cubicBezTo>
                        <a:pt x="96" y="56"/>
                        <a:pt x="96" y="55"/>
                        <a:pt x="96" y="54"/>
                      </a:cubicBezTo>
                      <a:cubicBezTo>
                        <a:pt x="96" y="52"/>
                        <a:pt x="96" y="49"/>
                        <a:pt x="99" y="49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4" y="49"/>
                        <a:pt x="106" y="48"/>
                        <a:pt x="106" y="47"/>
                      </a:cubicBezTo>
                      <a:cubicBezTo>
                        <a:pt x="106" y="44"/>
                        <a:pt x="111" y="44"/>
                        <a:pt x="114" y="44"/>
                      </a:cubicBezTo>
                      <a:cubicBezTo>
                        <a:pt x="117" y="44"/>
                        <a:pt x="120" y="44"/>
                        <a:pt x="122" y="44"/>
                      </a:cubicBezTo>
                      <a:cubicBezTo>
                        <a:pt x="123" y="44"/>
                        <a:pt x="124" y="44"/>
                        <a:pt x="125" y="44"/>
                      </a:cubicBezTo>
                      <a:cubicBezTo>
                        <a:pt x="125" y="44"/>
                        <a:pt x="125" y="43"/>
                        <a:pt x="125" y="42"/>
                      </a:cubicBezTo>
                      <a:cubicBezTo>
                        <a:pt x="125" y="40"/>
                        <a:pt x="123" y="37"/>
                        <a:pt x="122" y="36"/>
                      </a:cubicBezTo>
                      <a:cubicBezTo>
                        <a:pt x="119" y="36"/>
                        <a:pt x="120" y="32"/>
                        <a:pt x="120" y="28"/>
                      </a:cubicBezTo>
                      <a:cubicBezTo>
                        <a:pt x="120" y="27"/>
                        <a:pt x="120" y="25"/>
                        <a:pt x="120" y="24"/>
                      </a:cubicBezTo>
                      <a:cubicBezTo>
                        <a:pt x="120" y="19"/>
                        <a:pt x="119" y="16"/>
                        <a:pt x="117" y="14"/>
                      </a:cubicBezTo>
                      <a:cubicBezTo>
                        <a:pt x="117" y="13"/>
                        <a:pt x="117" y="13"/>
                        <a:pt x="117" y="12"/>
                      </a:cubicBezTo>
                      <a:cubicBezTo>
                        <a:pt x="117" y="12"/>
                        <a:pt x="116" y="12"/>
                        <a:pt x="116" y="12"/>
                      </a:cubicBezTo>
                      <a:cubicBezTo>
                        <a:pt x="116" y="12"/>
                        <a:pt x="116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4" y="11"/>
                        <a:pt x="112" y="10"/>
                        <a:pt x="110" y="9"/>
                      </a:cubicBezTo>
                      <a:cubicBezTo>
                        <a:pt x="108" y="9"/>
                        <a:pt x="106" y="8"/>
                        <a:pt x="104" y="8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9" y="8"/>
                      </a:cubicBezTo>
                      <a:cubicBezTo>
                        <a:pt x="97" y="8"/>
                        <a:pt x="95" y="9"/>
                        <a:pt x="93" y="9"/>
                      </a:cubicBezTo>
                      <a:cubicBezTo>
                        <a:pt x="90" y="9"/>
                        <a:pt x="86" y="8"/>
                        <a:pt x="83" y="5"/>
                      </a:cubicBezTo>
                      <a:cubicBezTo>
                        <a:pt x="80" y="2"/>
                        <a:pt x="78" y="0"/>
                        <a:pt x="77" y="0"/>
                      </a:cubicBezTo>
                      <a:cubicBezTo>
                        <a:pt x="76" y="0"/>
                        <a:pt x="76" y="0"/>
                        <a:pt x="75" y="1"/>
                      </a:cubicBezTo>
                      <a:cubicBezTo>
                        <a:pt x="74" y="2"/>
                        <a:pt x="71" y="9"/>
                        <a:pt x="69" y="13"/>
                      </a:cubicBezTo>
                      <a:cubicBezTo>
                        <a:pt x="67" y="17"/>
                        <a:pt x="65" y="21"/>
                        <a:pt x="64" y="23"/>
                      </a:cubicBezTo>
                      <a:cubicBezTo>
                        <a:pt x="60" y="28"/>
                        <a:pt x="50" y="32"/>
                        <a:pt x="45" y="32"/>
                      </a:cubicBezTo>
                      <a:cubicBezTo>
                        <a:pt x="43" y="32"/>
                        <a:pt x="43" y="33"/>
                        <a:pt x="41" y="36"/>
                      </a:cubicBezTo>
                      <a:cubicBezTo>
                        <a:pt x="40" y="38"/>
                        <a:pt x="39" y="40"/>
                        <a:pt x="38" y="41"/>
                      </a:cubicBezTo>
                      <a:cubicBezTo>
                        <a:pt x="36" y="42"/>
                        <a:pt x="36" y="44"/>
                        <a:pt x="35" y="45"/>
                      </a:cubicBezTo>
                      <a:cubicBezTo>
                        <a:pt x="35" y="47"/>
                        <a:pt x="34" y="50"/>
                        <a:pt x="31" y="52"/>
                      </a:cubicBezTo>
                      <a:cubicBezTo>
                        <a:pt x="28" y="54"/>
                        <a:pt x="30" y="63"/>
                        <a:pt x="32" y="67"/>
                      </a:cubicBezTo>
                      <a:cubicBezTo>
                        <a:pt x="32" y="68"/>
                        <a:pt x="32" y="69"/>
                        <a:pt x="32" y="71"/>
                      </a:cubicBezTo>
                      <a:cubicBezTo>
                        <a:pt x="31" y="76"/>
                        <a:pt x="23" y="85"/>
                        <a:pt x="18" y="88"/>
                      </a:cubicBezTo>
                      <a:cubicBezTo>
                        <a:pt x="16" y="89"/>
                        <a:pt x="14" y="90"/>
                        <a:pt x="13" y="92"/>
                      </a:cubicBezTo>
                      <a:cubicBezTo>
                        <a:pt x="10" y="95"/>
                        <a:pt x="7" y="98"/>
                        <a:pt x="0" y="99"/>
                      </a:cubicBezTo>
                      <a:cubicBezTo>
                        <a:pt x="0" y="99"/>
                        <a:pt x="0" y="99"/>
                        <a:pt x="0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9"/>
                        <a:pt x="36" y="99"/>
                      </a:cubicBezTo>
                      <a:cubicBezTo>
                        <a:pt x="36" y="99"/>
                        <a:pt x="36" y="99"/>
                        <a:pt x="36" y="99"/>
                      </a:cubicBezTo>
                      <a:cubicBezTo>
                        <a:pt x="37" y="99"/>
                        <a:pt x="37" y="99"/>
                        <a:pt x="38" y="99"/>
                      </a:cubicBezTo>
                      <a:cubicBezTo>
                        <a:pt x="38" y="99"/>
                        <a:pt x="38" y="99"/>
                        <a:pt x="38" y="100"/>
                      </a:cubicBezTo>
                      <a:cubicBezTo>
                        <a:pt x="38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40" y="100"/>
                      </a:cubicBezTo>
                      <a:cubicBezTo>
                        <a:pt x="40" y="100"/>
                        <a:pt x="40" y="100"/>
                        <a:pt x="40" y="100"/>
                      </a:cubicBezTo>
                      <a:cubicBezTo>
                        <a:pt x="40" y="97"/>
                        <a:pt x="40" y="95"/>
                        <a:pt x="40" y="9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0" name="Freeform 1295"/>
                <p:cNvSpPr>
                  <a:spLocks/>
                </p:cNvSpPr>
                <p:nvPr/>
              </p:nvSpPr>
              <p:spPr bwMode="auto">
                <a:xfrm>
                  <a:off x="1751" y="2550"/>
                  <a:ext cx="40" cy="81"/>
                </a:xfrm>
                <a:custGeom>
                  <a:avLst/>
                  <a:gdLst>
                    <a:gd name="T0" fmla="*/ 25 w 42"/>
                    <a:gd name="T1" fmla="*/ 85 h 85"/>
                    <a:gd name="T2" fmla="*/ 26 w 42"/>
                    <a:gd name="T3" fmla="*/ 83 h 85"/>
                    <a:gd name="T4" fmla="*/ 29 w 42"/>
                    <a:gd name="T5" fmla="*/ 69 h 85"/>
                    <a:gd name="T6" fmla="*/ 39 w 42"/>
                    <a:gd name="T7" fmla="*/ 60 h 85"/>
                    <a:gd name="T8" fmla="*/ 42 w 42"/>
                    <a:gd name="T9" fmla="*/ 59 h 85"/>
                    <a:gd name="T10" fmla="*/ 42 w 42"/>
                    <a:gd name="T11" fmla="*/ 57 h 85"/>
                    <a:gd name="T12" fmla="*/ 42 w 42"/>
                    <a:gd name="T13" fmla="*/ 54 h 85"/>
                    <a:gd name="T14" fmla="*/ 37 w 42"/>
                    <a:gd name="T15" fmla="*/ 46 h 85"/>
                    <a:gd name="T16" fmla="*/ 30 w 42"/>
                    <a:gd name="T17" fmla="*/ 34 h 85"/>
                    <a:gd name="T18" fmla="*/ 37 w 42"/>
                    <a:gd name="T19" fmla="*/ 25 h 85"/>
                    <a:gd name="T20" fmla="*/ 31 w 42"/>
                    <a:gd name="T21" fmla="*/ 14 h 85"/>
                    <a:gd name="T22" fmla="*/ 36 w 42"/>
                    <a:gd name="T23" fmla="*/ 6 h 85"/>
                    <a:gd name="T24" fmla="*/ 34 w 42"/>
                    <a:gd name="T25" fmla="*/ 7 h 85"/>
                    <a:gd name="T26" fmla="*/ 24 w 42"/>
                    <a:gd name="T27" fmla="*/ 0 h 85"/>
                    <a:gd name="T28" fmla="*/ 11 w 42"/>
                    <a:gd name="T29" fmla="*/ 5 h 85"/>
                    <a:gd name="T30" fmla="*/ 11 w 42"/>
                    <a:gd name="T31" fmla="*/ 8 h 85"/>
                    <a:gd name="T32" fmla="*/ 11 w 42"/>
                    <a:gd name="T33" fmla="*/ 11 h 85"/>
                    <a:gd name="T34" fmla="*/ 10 w 42"/>
                    <a:gd name="T35" fmla="*/ 14 h 85"/>
                    <a:gd name="T36" fmla="*/ 10 w 42"/>
                    <a:gd name="T37" fmla="*/ 16 h 85"/>
                    <a:gd name="T38" fmla="*/ 11 w 42"/>
                    <a:gd name="T39" fmla="*/ 17 h 85"/>
                    <a:gd name="T40" fmla="*/ 11 w 42"/>
                    <a:gd name="T41" fmla="*/ 18 h 85"/>
                    <a:gd name="T42" fmla="*/ 11 w 42"/>
                    <a:gd name="T43" fmla="*/ 19 h 85"/>
                    <a:gd name="T44" fmla="*/ 12 w 42"/>
                    <a:gd name="T45" fmla="*/ 27 h 85"/>
                    <a:gd name="T46" fmla="*/ 4 w 42"/>
                    <a:gd name="T47" fmla="*/ 37 h 85"/>
                    <a:gd name="T48" fmla="*/ 4 w 42"/>
                    <a:gd name="T49" fmla="*/ 50 h 85"/>
                    <a:gd name="T50" fmla="*/ 13 w 42"/>
                    <a:gd name="T51" fmla="*/ 60 h 85"/>
                    <a:gd name="T52" fmla="*/ 19 w 42"/>
                    <a:gd name="T53" fmla="*/ 65 h 85"/>
                    <a:gd name="T54" fmla="*/ 19 w 42"/>
                    <a:gd name="T55" fmla="*/ 66 h 85"/>
                    <a:gd name="T56" fmla="*/ 20 w 42"/>
                    <a:gd name="T57" fmla="*/ 67 h 85"/>
                    <a:gd name="T58" fmla="*/ 20 w 42"/>
                    <a:gd name="T59" fmla="*/ 68 h 85"/>
                    <a:gd name="T60" fmla="*/ 21 w 42"/>
                    <a:gd name="T61" fmla="*/ 70 h 85"/>
                    <a:gd name="T62" fmla="*/ 21 w 42"/>
                    <a:gd name="T63" fmla="*/ 71 h 85"/>
                    <a:gd name="T64" fmla="*/ 22 w 42"/>
                    <a:gd name="T65" fmla="*/ 73 h 85"/>
                    <a:gd name="T66" fmla="*/ 22 w 42"/>
                    <a:gd name="T67" fmla="*/ 74 h 85"/>
                    <a:gd name="T68" fmla="*/ 22 w 42"/>
                    <a:gd name="T69" fmla="*/ 76 h 85"/>
                    <a:gd name="T70" fmla="*/ 23 w 42"/>
                    <a:gd name="T71" fmla="*/ 78 h 85"/>
                    <a:gd name="T72" fmla="*/ 23 w 42"/>
                    <a:gd name="T73" fmla="*/ 79 h 85"/>
                    <a:gd name="T74" fmla="*/ 23 w 42"/>
                    <a:gd name="T75" fmla="*/ 81 h 85"/>
                    <a:gd name="T76" fmla="*/ 24 w 42"/>
                    <a:gd name="T77" fmla="*/ 82 h 85"/>
                    <a:gd name="T78" fmla="*/ 24 w 42"/>
                    <a:gd name="T79" fmla="*/ 83 h 85"/>
                    <a:gd name="T80" fmla="*/ 24 w 42"/>
                    <a:gd name="T81" fmla="*/ 84 h 85"/>
                    <a:gd name="T82" fmla="*/ 24 w 42"/>
                    <a:gd name="T83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" h="85">
                      <a:moveTo>
                        <a:pt x="24" y="85"/>
                      </a:moveTo>
                      <a:cubicBezTo>
                        <a:pt x="24" y="85"/>
                        <a:pt x="25" y="85"/>
                        <a:pt x="25" y="85"/>
                      </a:cubicBezTo>
                      <a:cubicBezTo>
                        <a:pt x="25" y="85"/>
                        <a:pt x="25" y="84"/>
                        <a:pt x="25" y="84"/>
                      </a:cubicBezTo>
                      <a:cubicBezTo>
                        <a:pt x="26" y="84"/>
                        <a:pt x="26" y="84"/>
                        <a:pt x="26" y="83"/>
                      </a:cubicBezTo>
                      <a:cubicBezTo>
                        <a:pt x="27" y="81"/>
                        <a:pt x="28" y="77"/>
                        <a:pt x="28" y="76"/>
                      </a:cubicBezTo>
                      <a:cubicBezTo>
                        <a:pt x="27" y="74"/>
                        <a:pt x="27" y="71"/>
                        <a:pt x="29" y="69"/>
                      </a:cubicBezTo>
                      <a:cubicBezTo>
                        <a:pt x="30" y="68"/>
                        <a:pt x="31" y="67"/>
                        <a:pt x="32" y="66"/>
                      </a:cubicBezTo>
                      <a:cubicBezTo>
                        <a:pt x="36" y="62"/>
                        <a:pt x="38" y="61"/>
                        <a:pt x="39" y="60"/>
                      </a:cubicBezTo>
                      <a:cubicBezTo>
                        <a:pt x="39" y="60"/>
                        <a:pt x="40" y="60"/>
                        <a:pt x="40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58"/>
                        <a:pt x="42" y="58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6"/>
                        <a:pt x="42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0" y="52"/>
                        <a:pt x="38" y="50"/>
                        <a:pt x="38" y="48"/>
                      </a:cubicBezTo>
                      <a:cubicBezTo>
                        <a:pt x="38" y="47"/>
                        <a:pt x="37" y="46"/>
                        <a:pt x="37" y="46"/>
                      </a:cubicBezTo>
                      <a:cubicBezTo>
                        <a:pt x="34" y="49"/>
                        <a:pt x="26" y="46"/>
                        <a:pt x="25" y="41"/>
                      </a:cubicBezTo>
                      <a:cubicBezTo>
                        <a:pt x="24" y="37"/>
                        <a:pt x="27" y="35"/>
                        <a:pt x="30" y="34"/>
                      </a:cubicBezTo>
                      <a:cubicBezTo>
                        <a:pt x="31" y="33"/>
                        <a:pt x="33" y="32"/>
                        <a:pt x="34" y="31"/>
                      </a:cubicBezTo>
                      <a:cubicBezTo>
                        <a:pt x="36" y="29"/>
                        <a:pt x="37" y="27"/>
                        <a:pt x="37" y="25"/>
                      </a:cubicBezTo>
                      <a:cubicBezTo>
                        <a:pt x="37" y="22"/>
                        <a:pt x="36" y="20"/>
                        <a:pt x="35" y="19"/>
                      </a:cubicBezTo>
                      <a:cubicBezTo>
                        <a:pt x="33" y="17"/>
                        <a:pt x="32" y="16"/>
                        <a:pt x="31" y="14"/>
                      </a:cubicBezTo>
                      <a:cubicBezTo>
                        <a:pt x="31" y="11"/>
                        <a:pt x="33" y="9"/>
                        <a:pt x="35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35" y="7"/>
                        <a:pt x="34" y="7"/>
                      </a:cubicBezTo>
                      <a:cubicBezTo>
                        <a:pt x="33" y="7"/>
                        <a:pt x="30" y="6"/>
                        <a:pt x="29" y="2"/>
                      </a:cubicBezTo>
                      <a:cubicBezTo>
                        <a:pt x="29" y="1"/>
                        <a:pt x="27" y="0"/>
                        <a:pt x="24" y="0"/>
                      </a:cubicBezTo>
                      <a:cubicBezTo>
                        <a:pt x="21" y="0"/>
                        <a:pt x="18" y="1"/>
                        <a:pt x="17" y="2"/>
                      </a:cubicBezTo>
                      <a:cubicBezTo>
                        <a:pt x="16" y="4"/>
                        <a:pt x="14" y="4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8"/>
                      </a:cubicBezTo>
                      <a:cubicBezTo>
                        <a:pt x="11" y="8"/>
                        <a:pt x="11" y="9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21"/>
                        <a:pt x="13" y="24"/>
                        <a:pt x="12" y="27"/>
                      </a:cubicBezTo>
                      <a:cubicBezTo>
                        <a:pt x="11" y="30"/>
                        <a:pt x="9" y="33"/>
                        <a:pt x="7" y="34"/>
                      </a:cubicBezTo>
                      <a:cubicBezTo>
                        <a:pt x="6" y="34"/>
                        <a:pt x="5" y="36"/>
                        <a:pt x="4" y="37"/>
                      </a:cubicBezTo>
                      <a:cubicBezTo>
                        <a:pt x="3" y="39"/>
                        <a:pt x="2" y="41"/>
                        <a:pt x="0" y="41"/>
                      </a:cubicBezTo>
                      <a:cubicBezTo>
                        <a:pt x="0" y="43"/>
                        <a:pt x="2" y="49"/>
                        <a:pt x="4" y="50"/>
                      </a:cubicBezTo>
                      <a:cubicBezTo>
                        <a:pt x="10" y="52"/>
                        <a:pt x="10" y="56"/>
                        <a:pt x="10" y="59"/>
                      </a:cubicBezTo>
                      <a:cubicBezTo>
                        <a:pt x="11" y="59"/>
                        <a:pt x="12" y="60"/>
                        <a:pt x="13" y="60"/>
                      </a:cubicBezTo>
                      <a:cubicBezTo>
                        <a:pt x="15" y="62"/>
                        <a:pt x="17" y="63"/>
                        <a:pt x="18" y="64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1" y="69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2" y="72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4"/>
                        <a:pt x="22" y="74"/>
                      </a:cubicBezTo>
                      <a:cubicBezTo>
                        <a:pt x="22" y="74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7"/>
                        <a:pt x="23" y="77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9"/>
                        <a:pt x="23" y="79"/>
                      </a:cubicBezTo>
                      <a:cubicBezTo>
                        <a:pt x="23" y="79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1" name="Freeform 1296"/>
                <p:cNvSpPr>
                  <a:spLocks/>
                </p:cNvSpPr>
                <p:nvPr/>
              </p:nvSpPr>
              <p:spPr bwMode="auto">
                <a:xfrm>
                  <a:off x="1576" y="2552"/>
                  <a:ext cx="220" cy="211"/>
                </a:xfrm>
                <a:custGeom>
                  <a:avLst/>
                  <a:gdLst>
                    <a:gd name="T0" fmla="*/ 0 w 230"/>
                    <a:gd name="T1" fmla="*/ 122 h 221"/>
                    <a:gd name="T2" fmla="*/ 2 w 230"/>
                    <a:gd name="T3" fmla="*/ 123 h 221"/>
                    <a:gd name="T4" fmla="*/ 41 w 230"/>
                    <a:gd name="T5" fmla="*/ 149 h 221"/>
                    <a:gd name="T6" fmla="*/ 47 w 230"/>
                    <a:gd name="T7" fmla="*/ 153 h 221"/>
                    <a:gd name="T8" fmla="*/ 112 w 230"/>
                    <a:gd name="T9" fmla="*/ 197 h 221"/>
                    <a:gd name="T10" fmla="*/ 136 w 230"/>
                    <a:gd name="T11" fmla="*/ 218 h 221"/>
                    <a:gd name="T12" fmla="*/ 142 w 230"/>
                    <a:gd name="T13" fmla="*/ 220 h 221"/>
                    <a:gd name="T14" fmla="*/ 146 w 230"/>
                    <a:gd name="T15" fmla="*/ 219 h 221"/>
                    <a:gd name="T16" fmla="*/ 183 w 230"/>
                    <a:gd name="T17" fmla="*/ 198 h 221"/>
                    <a:gd name="T18" fmla="*/ 230 w 230"/>
                    <a:gd name="T19" fmla="*/ 167 h 221"/>
                    <a:gd name="T20" fmla="*/ 229 w 230"/>
                    <a:gd name="T21" fmla="*/ 164 h 221"/>
                    <a:gd name="T22" fmla="*/ 228 w 230"/>
                    <a:gd name="T23" fmla="*/ 163 h 221"/>
                    <a:gd name="T24" fmla="*/ 227 w 230"/>
                    <a:gd name="T25" fmla="*/ 162 h 221"/>
                    <a:gd name="T26" fmla="*/ 227 w 230"/>
                    <a:gd name="T27" fmla="*/ 161 h 221"/>
                    <a:gd name="T28" fmla="*/ 218 w 230"/>
                    <a:gd name="T29" fmla="*/ 159 h 221"/>
                    <a:gd name="T30" fmla="*/ 208 w 230"/>
                    <a:gd name="T31" fmla="*/ 145 h 221"/>
                    <a:gd name="T32" fmla="*/ 207 w 230"/>
                    <a:gd name="T33" fmla="*/ 130 h 221"/>
                    <a:gd name="T34" fmla="*/ 205 w 230"/>
                    <a:gd name="T35" fmla="*/ 124 h 221"/>
                    <a:gd name="T36" fmla="*/ 207 w 230"/>
                    <a:gd name="T37" fmla="*/ 105 h 221"/>
                    <a:gd name="T38" fmla="*/ 202 w 230"/>
                    <a:gd name="T39" fmla="*/ 89 h 221"/>
                    <a:gd name="T40" fmla="*/ 203 w 230"/>
                    <a:gd name="T41" fmla="*/ 86 h 221"/>
                    <a:gd name="T42" fmla="*/ 203 w 230"/>
                    <a:gd name="T43" fmla="*/ 84 h 221"/>
                    <a:gd name="T44" fmla="*/ 194 w 230"/>
                    <a:gd name="T45" fmla="*/ 62 h 221"/>
                    <a:gd name="T46" fmla="*/ 179 w 230"/>
                    <a:gd name="T47" fmla="*/ 38 h 221"/>
                    <a:gd name="T48" fmla="*/ 188 w 230"/>
                    <a:gd name="T49" fmla="*/ 28 h 221"/>
                    <a:gd name="T50" fmla="*/ 191 w 230"/>
                    <a:gd name="T51" fmla="*/ 19 h 221"/>
                    <a:gd name="T52" fmla="*/ 190 w 230"/>
                    <a:gd name="T53" fmla="*/ 17 h 221"/>
                    <a:gd name="T54" fmla="*/ 189 w 230"/>
                    <a:gd name="T55" fmla="*/ 14 h 221"/>
                    <a:gd name="T56" fmla="*/ 189 w 230"/>
                    <a:gd name="T57" fmla="*/ 11 h 221"/>
                    <a:gd name="T58" fmla="*/ 190 w 230"/>
                    <a:gd name="T59" fmla="*/ 7 h 221"/>
                    <a:gd name="T60" fmla="*/ 190 w 230"/>
                    <a:gd name="T61" fmla="*/ 3 h 221"/>
                    <a:gd name="T62" fmla="*/ 176 w 230"/>
                    <a:gd name="T63" fmla="*/ 1 h 221"/>
                    <a:gd name="T64" fmla="*/ 153 w 230"/>
                    <a:gd name="T65" fmla="*/ 4 h 221"/>
                    <a:gd name="T66" fmla="*/ 112 w 230"/>
                    <a:gd name="T67" fmla="*/ 7 h 221"/>
                    <a:gd name="T68" fmla="*/ 79 w 230"/>
                    <a:gd name="T69" fmla="*/ 25 h 221"/>
                    <a:gd name="T70" fmla="*/ 76 w 230"/>
                    <a:gd name="T71" fmla="*/ 28 h 221"/>
                    <a:gd name="T72" fmla="*/ 80 w 230"/>
                    <a:gd name="T73" fmla="*/ 45 h 221"/>
                    <a:gd name="T74" fmla="*/ 85 w 230"/>
                    <a:gd name="T75" fmla="*/ 59 h 221"/>
                    <a:gd name="T76" fmla="*/ 78 w 230"/>
                    <a:gd name="T77" fmla="*/ 65 h 221"/>
                    <a:gd name="T78" fmla="*/ 58 w 230"/>
                    <a:gd name="T79" fmla="*/ 70 h 221"/>
                    <a:gd name="T80" fmla="*/ 56 w 230"/>
                    <a:gd name="T81" fmla="*/ 71 h 221"/>
                    <a:gd name="T82" fmla="*/ 52 w 230"/>
                    <a:gd name="T83" fmla="*/ 80 h 221"/>
                    <a:gd name="T84" fmla="*/ 45 w 230"/>
                    <a:gd name="T85" fmla="*/ 84 h 221"/>
                    <a:gd name="T86" fmla="*/ 29 w 230"/>
                    <a:gd name="T87" fmla="*/ 93 h 221"/>
                    <a:gd name="T88" fmla="*/ 20 w 230"/>
                    <a:gd name="T89" fmla="*/ 97 h 221"/>
                    <a:gd name="T90" fmla="*/ 19 w 230"/>
                    <a:gd name="T91" fmla="*/ 97 h 221"/>
                    <a:gd name="T92" fmla="*/ 0 w 230"/>
                    <a:gd name="T93" fmla="*/ 109 h 221"/>
                    <a:gd name="T94" fmla="*/ 0 w 230"/>
                    <a:gd name="T95" fmla="*/ 122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0" h="221">
                      <a:moveTo>
                        <a:pt x="0" y="122"/>
                      </a:move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1" y="123"/>
                        <a:pt x="1" y="123"/>
                        <a:pt x="1" y="123"/>
                      </a:cubicBezTo>
                      <a:cubicBezTo>
                        <a:pt x="1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10" y="128"/>
                        <a:pt x="26" y="13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63" y="164"/>
                        <a:pt x="109" y="194"/>
                        <a:pt x="111" y="196"/>
                      </a:cubicBezTo>
                      <a:cubicBezTo>
                        <a:pt x="111" y="196"/>
                        <a:pt x="112" y="197"/>
                        <a:pt x="112" y="197"/>
                      </a:cubicBezTo>
                      <a:cubicBezTo>
                        <a:pt x="114" y="200"/>
                        <a:pt x="117" y="204"/>
                        <a:pt x="118" y="206"/>
                      </a:cubicBezTo>
                      <a:cubicBezTo>
                        <a:pt x="120" y="206"/>
                        <a:pt x="126" y="207"/>
                        <a:pt x="130" y="210"/>
                      </a:cubicBezTo>
                      <a:cubicBezTo>
                        <a:pt x="133" y="212"/>
                        <a:pt x="135" y="215"/>
                        <a:pt x="136" y="218"/>
                      </a:cubicBezTo>
                      <a:cubicBezTo>
                        <a:pt x="136" y="219"/>
                        <a:pt x="137" y="220"/>
                        <a:pt x="137" y="221"/>
                      </a:cubicBezTo>
                      <a:cubicBezTo>
                        <a:pt x="138" y="221"/>
                        <a:pt x="140" y="220"/>
                        <a:pt x="142" y="220"/>
                      </a:cubicBezTo>
                      <a:cubicBezTo>
                        <a:pt x="142" y="220"/>
                        <a:pt x="142" y="220"/>
                        <a:pt x="142" y="220"/>
                      </a:cubicBezTo>
                      <a:cubicBezTo>
                        <a:pt x="143" y="220"/>
                        <a:pt x="143" y="220"/>
                        <a:pt x="143" y="220"/>
                      </a:cubicBezTo>
                      <a:cubicBezTo>
                        <a:pt x="144" y="220"/>
                        <a:pt x="144" y="220"/>
                        <a:pt x="144" y="220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8" y="219"/>
                        <a:pt x="155" y="216"/>
                        <a:pt x="159" y="215"/>
                      </a:cubicBezTo>
                      <a:cubicBezTo>
                        <a:pt x="161" y="215"/>
                        <a:pt x="162" y="214"/>
                        <a:pt x="162" y="214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7"/>
                        <a:pt x="230" y="167"/>
                        <a:pt x="230" y="167"/>
                      </a:cubicBezTo>
                      <a:cubicBezTo>
                        <a:pt x="230" y="166"/>
                        <a:pt x="229" y="166"/>
                        <a:pt x="229" y="166"/>
                      </a:cubicBezTo>
                      <a:cubicBezTo>
                        <a:pt x="229" y="165"/>
                        <a:pt x="229" y="165"/>
                        <a:pt x="229" y="165"/>
                      </a:cubicBezTo>
                      <a:cubicBezTo>
                        <a:pt x="229" y="165"/>
                        <a:pt x="229" y="164"/>
                        <a:pt x="229" y="164"/>
                      </a:cubicBezTo>
                      <a:cubicBezTo>
                        <a:pt x="229" y="164"/>
                        <a:pt x="229" y="164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7" y="162"/>
                        <a:pt x="227" y="162"/>
                      </a:cubicBezTo>
                      <a:cubicBezTo>
                        <a:pt x="227" y="162"/>
                        <a:pt x="227" y="162"/>
                        <a:pt x="227" y="162"/>
                      </a:cubicBezTo>
                      <a:cubicBezTo>
                        <a:pt x="227" y="162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5" y="161"/>
                        <a:pt x="223" y="161"/>
                        <a:pt x="222" y="160"/>
                      </a:cubicBezTo>
                      <a:cubicBezTo>
                        <a:pt x="221" y="159"/>
                        <a:pt x="220" y="159"/>
                        <a:pt x="218" y="159"/>
                      </a:cubicBezTo>
                      <a:cubicBezTo>
                        <a:pt x="214" y="159"/>
                        <a:pt x="209" y="157"/>
                        <a:pt x="209" y="153"/>
                      </a:cubicBezTo>
                      <a:cubicBezTo>
                        <a:pt x="208" y="151"/>
                        <a:pt x="209" y="150"/>
                        <a:pt x="209" y="149"/>
                      </a:cubicBezTo>
                      <a:cubicBezTo>
                        <a:pt x="209" y="148"/>
                        <a:pt x="209" y="147"/>
                        <a:pt x="208" y="145"/>
                      </a:cubicBezTo>
                      <a:cubicBezTo>
                        <a:pt x="207" y="143"/>
                        <a:pt x="206" y="142"/>
                        <a:pt x="205" y="141"/>
                      </a:cubicBezTo>
                      <a:cubicBezTo>
                        <a:pt x="203" y="139"/>
                        <a:pt x="202" y="138"/>
                        <a:pt x="202" y="136"/>
                      </a:cubicBezTo>
                      <a:cubicBezTo>
                        <a:pt x="202" y="135"/>
                        <a:pt x="204" y="133"/>
                        <a:pt x="207" y="130"/>
                      </a:cubicBezTo>
                      <a:cubicBezTo>
                        <a:pt x="207" y="130"/>
                        <a:pt x="207" y="130"/>
                        <a:pt x="207" y="130"/>
                      </a:cubicBezTo>
                      <a:cubicBezTo>
                        <a:pt x="206" y="128"/>
                        <a:pt x="206" y="127"/>
                        <a:pt x="206" y="126"/>
                      </a:cubicBezTo>
                      <a:cubicBezTo>
                        <a:pt x="206" y="125"/>
                        <a:pt x="205" y="125"/>
                        <a:pt x="205" y="124"/>
                      </a:cubicBezTo>
                      <a:cubicBezTo>
                        <a:pt x="205" y="122"/>
                        <a:pt x="204" y="120"/>
                        <a:pt x="206" y="117"/>
                      </a:cubicBezTo>
                      <a:cubicBezTo>
                        <a:pt x="207" y="116"/>
                        <a:pt x="208" y="115"/>
                        <a:pt x="207" y="112"/>
                      </a:cubicBezTo>
                      <a:cubicBezTo>
                        <a:pt x="205" y="110"/>
                        <a:pt x="206" y="107"/>
                        <a:pt x="207" y="105"/>
                      </a:cubicBezTo>
                      <a:cubicBezTo>
                        <a:pt x="207" y="103"/>
                        <a:pt x="208" y="102"/>
                        <a:pt x="207" y="100"/>
                      </a:cubicBezTo>
                      <a:cubicBezTo>
                        <a:pt x="206" y="98"/>
                        <a:pt x="205" y="96"/>
                        <a:pt x="204" y="95"/>
                      </a:cubicBezTo>
                      <a:cubicBezTo>
                        <a:pt x="202" y="92"/>
                        <a:pt x="201" y="90"/>
                        <a:pt x="202" y="89"/>
                      </a:cubicBezTo>
                      <a:cubicBezTo>
                        <a:pt x="202" y="88"/>
                        <a:pt x="202" y="88"/>
                        <a:pt x="202" y="87"/>
                      </a:cubicBezTo>
                      <a:cubicBezTo>
                        <a:pt x="202" y="87"/>
                        <a:pt x="202" y="87"/>
                        <a:pt x="202" y="87"/>
                      </a:cubicBezTo>
                      <a:cubicBezTo>
                        <a:pt x="203" y="87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5"/>
                        <a:pt x="203" y="84"/>
                        <a:pt x="203" y="84"/>
                      </a:cubicBezTo>
                      <a:cubicBezTo>
                        <a:pt x="203" y="83"/>
                        <a:pt x="203" y="83"/>
                        <a:pt x="203" y="83"/>
                      </a:cubicBezTo>
                      <a:cubicBezTo>
                        <a:pt x="203" y="78"/>
                        <a:pt x="200" y="67"/>
                        <a:pt x="198" y="65"/>
                      </a:cubicBezTo>
                      <a:cubicBezTo>
                        <a:pt x="197" y="64"/>
                        <a:pt x="196" y="63"/>
                        <a:pt x="194" y="62"/>
                      </a:cubicBezTo>
                      <a:cubicBezTo>
                        <a:pt x="191" y="60"/>
                        <a:pt x="189" y="59"/>
                        <a:pt x="189" y="57"/>
                      </a:cubicBezTo>
                      <a:cubicBezTo>
                        <a:pt x="189" y="55"/>
                        <a:pt x="189" y="53"/>
                        <a:pt x="186" y="51"/>
                      </a:cubicBezTo>
                      <a:cubicBezTo>
                        <a:pt x="181" y="49"/>
                        <a:pt x="178" y="42"/>
                        <a:pt x="179" y="38"/>
                      </a:cubicBezTo>
                      <a:cubicBezTo>
                        <a:pt x="179" y="36"/>
                        <a:pt x="181" y="36"/>
                        <a:pt x="182" y="36"/>
                      </a:cubicBezTo>
                      <a:cubicBezTo>
                        <a:pt x="182" y="35"/>
                        <a:pt x="183" y="34"/>
                        <a:pt x="184" y="33"/>
                      </a:cubicBezTo>
                      <a:cubicBezTo>
                        <a:pt x="185" y="31"/>
                        <a:pt x="187" y="29"/>
                        <a:pt x="188" y="28"/>
                      </a:cubicBezTo>
                      <a:cubicBezTo>
                        <a:pt x="189" y="28"/>
                        <a:pt x="190" y="26"/>
                        <a:pt x="191" y="24"/>
                      </a:cubicBezTo>
                      <a:cubicBezTo>
                        <a:pt x="191" y="23"/>
                        <a:pt x="191" y="23"/>
                        <a:pt x="191" y="22"/>
                      </a:cubicBezTo>
                      <a:cubicBezTo>
                        <a:pt x="191" y="21"/>
                        <a:pt x="191" y="20"/>
                        <a:pt x="191" y="19"/>
                      </a:cubicBezTo>
                      <a:cubicBezTo>
                        <a:pt x="191" y="19"/>
                        <a:pt x="190" y="19"/>
                        <a:pt x="190" y="18"/>
                      </a:cubicBezTo>
                      <a:cubicBezTo>
                        <a:pt x="190" y="18"/>
                        <a:pt x="190" y="18"/>
                        <a:pt x="190" y="18"/>
                      </a:cubicBezTo>
                      <a:cubicBezTo>
                        <a:pt x="190" y="18"/>
                        <a:pt x="190" y="17"/>
                        <a:pt x="190" y="17"/>
                      </a:cubicBezTo>
                      <a:cubicBezTo>
                        <a:pt x="190" y="17"/>
                        <a:pt x="190" y="16"/>
                        <a:pt x="190" y="16"/>
                      </a:cubicBezTo>
                      <a:cubicBezTo>
                        <a:pt x="190" y="16"/>
                        <a:pt x="190" y="16"/>
                        <a:pt x="190" y="15"/>
                      </a:cubicBezTo>
                      <a:cubicBezTo>
                        <a:pt x="189" y="15"/>
                        <a:pt x="189" y="15"/>
                        <a:pt x="189" y="14"/>
                      </a:cubicBezTo>
                      <a:cubicBezTo>
                        <a:pt x="189" y="14"/>
                        <a:pt x="189" y="14"/>
                        <a:pt x="189" y="13"/>
                      </a:cubicBezTo>
                      <a:cubicBezTo>
                        <a:pt x="189" y="13"/>
                        <a:pt x="189" y="13"/>
                        <a:pt x="189" y="12"/>
                      </a:cubicBezTo>
                      <a:cubicBezTo>
                        <a:pt x="189" y="12"/>
                        <a:pt x="189" y="11"/>
                        <a:pt x="189" y="11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90" y="9"/>
                        <a:pt x="190" y="9"/>
                        <a:pt x="190" y="8"/>
                      </a:cubicBezTo>
                      <a:cubicBezTo>
                        <a:pt x="190" y="8"/>
                        <a:pt x="190" y="7"/>
                        <a:pt x="190" y="7"/>
                      </a:cubicBezTo>
                      <a:cubicBezTo>
                        <a:pt x="190" y="6"/>
                        <a:pt x="190" y="6"/>
                        <a:pt x="190" y="5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3"/>
                        <a:pt x="190" y="3"/>
                        <a:pt x="190" y="3"/>
                      </a:cubicBezTo>
                      <a:cubicBezTo>
                        <a:pt x="188" y="2"/>
                        <a:pt x="185" y="2"/>
                        <a:pt x="181" y="0"/>
                      </a:cubicBezTo>
                      <a:cubicBezTo>
                        <a:pt x="181" y="0"/>
                        <a:pt x="181" y="0"/>
                        <a:pt x="181" y="0"/>
                      </a:cubicBezTo>
                      <a:cubicBezTo>
                        <a:pt x="179" y="0"/>
                        <a:pt x="178" y="1"/>
                        <a:pt x="176" y="1"/>
                      </a:cubicBezTo>
                      <a:cubicBezTo>
                        <a:pt x="174" y="1"/>
                        <a:pt x="172" y="2"/>
                        <a:pt x="170" y="2"/>
                      </a:cubicBezTo>
                      <a:cubicBezTo>
                        <a:pt x="170" y="2"/>
                        <a:pt x="168" y="3"/>
                        <a:pt x="166" y="3"/>
                      </a:cubicBezTo>
                      <a:cubicBezTo>
                        <a:pt x="161" y="5"/>
                        <a:pt x="156" y="7"/>
                        <a:pt x="153" y="4"/>
                      </a:cubicBezTo>
                      <a:cubicBezTo>
                        <a:pt x="153" y="4"/>
                        <a:pt x="153" y="4"/>
                        <a:pt x="149" y="4"/>
                      </a:cubicBezTo>
                      <a:cubicBezTo>
                        <a:pt x="143" y="4"/>
                        <a:pt x="134" y="5"/>
                        <a:pt x="126" y="6"/>
                      </a:cubicBezTo>
                      <a:cubicBezTo>
                        <a:pt x="120" y="7"/>
                        <a:pt x="115" y="7"/>
                        <a:pt x="112" y="7"/>
                      </a:cubicBezTo>
                      <a:cubicBezTo>
                        <a:pt x="108" y="8"/>
                        <a:pt x="106" y="10"/>
                        <a:pt x="103" y="13"/>
                      </a:cubicBezTo>
                      <a:cubicBezTo>
                        <a:pt x="100" y="15"/>
                        <a:pt x="98" y="17"/>
                        <a:pt x="95" y="17"/>
                      </a:cubicBezTo>
                      <a:cubicBezTo>
                        <a:pt x="90" y="17"/>
                        <a:pt x="83" y="21"/>
                        <a:pt x="79" y="25"/>
                      </a:cubicBezTo>
                      <a:cubicBezTo>
                        <a:pt x="78" y="26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9" y="31"/>
                        <a:pt x="80" y="35"/>
                        <a:pt x="80" y="41"/>
                      </a:cubicBezTo>
                      <a:cubicBezTo>
                        <a:pt x="80" y="42"/>
                        <a:pt x="80" y="44"/>
                        <a:pt x="80" y="45"/>
                      </a:cubicBezTo>
                      <a:cubicBezTo>
                        <a:pt x="80" y="47"/>
                        <a:pt x="80" y="49"/>
                        <a:pt x="80" y="49"/>
                      </a:cubicBezTo>
                      <a:cubicBezTo>
                        <a:pt x="83" y="51"/>
                        <a:pt x="85" y="57"/>
                        <a:pt x="85" y="58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6" y="61"/>
                        <a:pt x="85" y="63"/>
                        <a:pt x="84" y="64"/>
                      </a:cubicBezTo>
                      <a:cubicBezTo>
                        <a:pt x="83" y="65"/>
                        <a:pt x="82" y="65"/>
                        <a:pt x="81" y="65"/>
                      </a:cubicBezTo>
                      <a:cubicBezTo>
                        <a:pt x="80" y="65"/>
                        <a:pt x="79" y="65"/>
                        <a:pt x="78" y="65"/>
                      </a:cubicBezTo>
                      <a:cubicBezTo>
                        <a:pt x="76" y="65"/>
                        <a:pt x="73" y="65"/>
                        <a:pt x="70" y="65"/>
                      </a:cubicBezTo>
                      <a:cubicBezTo>
                        <a:pt x="68" y="65"/>
                        <a:pt x="67" y="65"/>
                        <a:pt x="66" y="65"/>
                      </a:cubicBezTo>
                      <a:cubicBezTo>
                        <a:pt x="65" y="68"/>
                        <a:pt x="61" y="70"/>
                        <a:pt x="58" y="70"/>
                      </a:cubicBezTo>
                      <a:cubicBezTo>
                        <a:pt x="57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2"/>
                        <a:pt x="56" y="73"/>
                        <a:pt x="56" y="74"/>
                      </a:cubicBezTo>
                      <a:cubicBezTo>
                        <a:pt x="56" y="76"/>
                        <a:pt x="56" y="78"/>
                        <a:pt x="55" y="79"/>
                      </a:cubicBezTo>
                      <a:cubicBezTo>
                        <a:pt x="54" y="80"/>
                        <a:pt x="54" y="80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1" y="82"/>
                        <a:pt x="50" y="83"/>
                        <a:pt x="47" y="83"/>
                      </a:cubicBezTo>
                      <a:cubicBezTo>
                        <a:pt x="47" y="84"/>
                        <a:pt x="46" y="84"/>
                        <a:pt x="45" y="84"/>
                      </a:cubicBezTo>
                      <a:cubicBezTo>
                        <a:pt x="44" y="84"/>
                        <a:pt x="41" y="84"/>
                        <a:pt x="41" y="84"/>
                      </a:cubicBezTo>
                      <a:cubicBezTo>
                        <a:pt x="41" y="89"/>
                        <a:pt x="38" y="92"/>
                        <a:pt x="33" y="93"/>
                      </a:cubicBezTo>
                      <a:cubicBezTo>
                        <a:pt x="32" y="93"/>
                        <a:pt x="30" y="93"/>
                        <a:pt x="29" y="93"/>
                      </a:cubicBezTo>
                      <a:cubicBezTo>
                        <a:pt x="28" y="93"/>
                        <a:pt x="26" y="93"/>
                        <a:pt x="25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6"/>
                        <a:pt x="23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8" y="97"/>
                        <a:pt x="17" y="97"/>
                        <a:pt x="17" y="97"/>
                      </a:cubicBezTo>
                      <a:cubicBezTo>
                        <a:pt x="12" y="100"/>
                        <a:pt x="2" y="106"/>
                        <a:pt x="0" y="108"/>
                      </a:cubicBezTo>
                      <a:cubicBezTo>
                        <a:pt x="0" y="108"/>
                        <a:pt x="0" y="108"/>
                        <a:pt x="0" y="109"/>
                      </a:cubicBezTo>
                      <a:cubicBezTo>
                        <a:pt x="0" y="110"/>
                        <a:pt x="0" y="114"/>
                        <a:pt x="0" y="118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2" name="Freeform 1297"/>
                <p:cNvSpPr>
                  <a:spLocks/>
                </p:cNvSpPr>
                <p:nvPr/>
              </p:nvSpPr>
              <p:spPr bwMode="auto">
                <a:xfrm>
                  <a:off x="1649" y="257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3" name="Freeform 1298"/>
                <p:cNvSpPr>
                  <a:spLocks/>
                </p:cNvSpPr>
                <p:nvPr/>
              </p:nvSpPr>
              <p:spPr bwMode="auto">
                <a:xfrm>
                  <a:off x="1576" y="265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4" name="Freeform 1299"/>
                <p:cNvSpPr>
                  <a:spLocks/>
                </p:cNvSpPr>
                <p:nvPr/>
              </p:nvSpPr>
              <p:spPr bwMode="auto">
                <a:xfrm>
                  <a:off x="1595" y="2643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2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4" y="1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5" name="Freeform 1300"/>
                <p:cNvSpPr>
                  <a:spLocks/>
                </p:cNvSpPr>
                <p:nvPr/>
              </p:nvSpPr>
              <p:spPr bwMode="auto">
                <a:xfrm>
                  <a:off x="1649" y="25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6" name="Freeform 1301"/>
                <p:cNvSpPr>
                  <a:spLocks/>
                </p:cNvSpPr>
                <p:nvPr/>
              </p:nvSpPr>
              <p:spPr bwMode="auto">
                <a:xfrm>
                  <a:off x="1757" y="256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7" name="Freeform 1302"/>
                <p:cNvSpPr>
                  <a:spLocks/>
                </p:cNvSpPr>
                <p:nvPr/>
              </p:nvSpPr>
              <p:spPr bwMode="auto">
                <a:xfrm>
                  <a:off x="1758" y="25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8" name="Freeform 1303"/>
                <p:cNvSpPr>
                  <a:spLocks/>
                </p:cNvSpPr>
                <p:nvPr/>
              </p:nvSpPr>
              <p:spPr bwMode="auto">
                <a:xfrm>
                  <a:off x="1770" y="26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9" name="Freeform 1304"/>
                <p:cNvSpPr>
                  <a:spLocks/>
                </p:cNvSpPr>
                <p:nvPr/>
              </p:nvSpPr>
              <p:spPr bwMode="auto">
                <a:xfrm>
                  <a:off x="1759" y="2570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0" name="Freeform 1305"/>
                <p:cNvSpPr>
                  <a:spLocks/>
                </p:cNvSpPr>
                <p:nvPr/>
              </p:nvSpPr>
              <p:spPr bwMode="auto">
                <a:xfrm>
                  <a:off x="1757" y="256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1" name="Freeform 1306"/>
                <p:cNvSpPr>
                  <a:spLocks/>
                </p:cNvSpPr>
                <p:nvPr/>
              </p:nvSpPr>
              <p:spPr bwMode="auto">
                <a:xfrm>
                  <a:off x="1757" y="25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2" name="Freeform 1307"/>
                <p:cNvSpPr>
                  <a:spLocks/>
                </p:cNvSpPr>
                <p:nvPr/>
              </p:nvSpPr>
              <p:spPr bwMode="auto">
                <a:xfrm>
                  <a:off x="1758" y="25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3" name="Freeform 1308"/>
                <p:cNvSpPr>
                  <a:spLocks/>
                </p:cNvSpPr>
                <p:nvPr/>
              </p:nvSpPr>
              <p:spPr bwMode="auto">
                <a:xfrm>
                  <a:off x="1758" y="25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4" name="Freeform 1309"/>
                <p:cNvSpPr>
                  <a:spLocks/>
                </p:cNvSpPr>
                <p:nvPr/>
              </p:nvSpPr>
              <p:spPr bwMode="auto">
                <a:xfrm>
                  <a:off x="1758" y="255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5" name="Freeform 1310"/>
                <p:cNvSpPr>
                  <a:spLocks/>
                </p:cNvSpPr>
                <p:nvPr/>
              </p:nvSpPr>
              <p:spPr bwMode="auto">
                <a:xfrm>
                  <a:off x="1773" y="2603"/>
                  <a:ext cx="159" cy="152"/>
                </a:xfrm>
                <a:custGeom>
                  <a:avLst/>
                  <a:gdLst>
                    <a:gd name="T0" fmla="*/ 3 w 166"/>
                    <a:gd name="T1" fmla="*/ 34 h 159"/>
                    <a:gd name="T2" fmla="*/ 2 w 166"/>
                    <a:gd name="T3" fmla="*/ 35 h 159"/>
                    <a:gd name="T4" fmla="*/ 1 w 166"/>
                    <a:gd name="T5" fmla="*/ 35 h 159"/>
                    <a:gd name="T6" fmla="*/ 0 w 166"/>
                    <a:gd name="T7" fmla="*/ 36 h 159"/>
                    <a:gd name="T8" fmla="*/ 0 w 166"/>
                    <a:gd name="T9" fmla="*/ 36 h 159"/>
                    <a:gd name="T10" fmla="*/ 1 w 166"/>
                    <a:gd name="T11" fmla="*/ 40 h 159"/>
                    <a:gd name="T12" fmla="*/ 5 w 166"/>
                    <a:gd name="T13" fmla="*/ 53 h 159"/>
                    <a:gd name="T14" fmla="*/ 3 w 166"/>
                    <a:gd name="T15" fmla="*/ 67 h 159"/>
                    <a:gd name="T16" fmla="*/ 4 w 166"/>
                    <a:gd name="T17" fmla="*/ 73 h 159"/>
                    <a:gd name="T18" fmla="*/ 5 w 166"/>
                    <a:gd name="T19" fmla="*/ 79 h 159"/>
                    <a:gd name="T20" fmla="*/ 0 w 166"/>
                    <a:gd name="T21" fmla="*/ 84 h 159"/>
                    <a:gd name="T22" fmla="*/ 5 w 166"/>
                    <a:gd name="T23" fmla="*/ 89 h 159"/>
                    <a:gd name="T24" fmla="*/ 7 w 166"/>
                    <a:gd name="T25" fmla="*/ 99 h 159"/>
                    <a:gd name="T26" fmla="*/ 18 w 166"/>
                    <a:gd name="T27" fmla="*/ 103 h 159"/>
                    <a:gd name="T28" fmla="*/ 22 w 166"/>
                    <a:gd name="T29" fmla="*/ 105 h 159"/>
                    <a:gd name="T30" fmla="*/ 23 w 166"/>
                    <a:gd name="T31" fmla="*/ 105 h 159"/>
                    <a:gd name="T32" fmla="*/ 24 w 166"/>
                    <a:gd name="T33" fmla="*/ 106 h 159"/>
                    <a:gd name="T34" fmla="*/ 25 w 166"/>
                    <a:gd name="T35" fmla="*/ 108 h 159"/>
                    <a:gd name="T36" fmla="*/ 26 w 166"/>
                    <a:gd name="T37" fmla="*/ 109 h 159"/>
                    <a:gd name="T38" fmla="*/ 27 w 166"/>
                    <a:gd name="T39" fmla="*/ 111 h 159"/>
                    <a:gd name="T40" fmla="*/ 28 w 166"/>
                    <a:gd name="T41" fmla="*/ 113 h 159"/>
                    <a:gd name="T42" fmla="*/ 28 w 166"/>
                    <a:gd name="T43" fmla="*/ 114 h 159"/>
                    <a:gd name="T44" fmla="*/ 43 w 166"/>
                    <a:gd name="T45" fmla="*/ 117 h 159"/>
                    <a:gd name="T46" fmla="*/ 51 w 166"/>
                    <a:gd name="T47" fmla="*/ 124 h 159"/>
                    <a:gd name="T48" fmla="*/ 153 w 166"/>
                    <a:gd name="T49" fmla="*/ 159 h 159"/>
                    <a:gd name="T50" fmla="*/ 164 w 166"/>
                    <a:gd name="T51" fmla="*/ 154 h 159"/>
                    <a:gd name="T52" fmla="*/ 164 w 166"/>
                    <a:gd name="T53" fmla="*/ 131 h 159"/>
                    <a:gd name="T54" fmla="*/ 163 w 166"/>
                    <a:gd name="T55" fmla="*/ 39 h 159"/>
                    <a:gd name="T56" fmla="*/ 165 w 166"/>
                    <a:gd name="T57" fmla="*/ 24 h 159"/>
                    <a:gd name="T58" fmla="*/ 166 w 166"/>
                    <a:gd name="T59" fmla="*/ 13 h 159"/>
                    <a:gd name="T60" fmla="*/ 152 w 166"/>
                    <a:gd name="T61" fmla="*/ 10 h 159"/>
                    <a:gd name="T62" fmla="*/ 135 w 166"/>
                    <a:gd name="T63" fmla="*/ 1 h 159"/>
                    <a:gd name="T64" fmla="*/ 113 w 166"/>
                    <a:gd name="T65" fmla="*/ 17 h 159"/>
                    <a:gd name="T66" fmla="*/ 104 w 166"/>
                    <a:gd name="T67" fmla="*/ 32 h 159"/>
                    <a:gd name="T68" fmla="*/ 74 w 166"/>
                    <a:gd name="T69" fmla="*/ 21 h 159"/>
                    <a:gd name="T70" fmla="*/ 60 w 166"/>
                    <a:gd name="T71" fmla="*/ 11 h 159"/>
                    <a:gd name="T72" fmla="*/ 49 w 166"/>
                    <a:gd name="T73" fmla="*/ 5 h 159"/>
                    <a:gd name="T74" fmla="*/ 35 w 166"/>
                    <a:gd name="T75" fmla="*/ 3 h 159"/>
                    <a:gd name="T76" fmla="*/ 23 w 166"/>
                    <a:gd name="T77" fmla="*/ 1 h 159"/>
                    <a:gd name="T78" fmla="*/ 23 w 166"/>
                    <a:gd name="T79" fmla="*/ 3 h 159"/>
                    <a:gd name="T80" fmla="*/ 23 w 166"/>
                    <a:gd name="T81" fmla="*/ 4 h 159"/>
                    <a:gd name="T82" fmla="*/ 23 w 166"/>
                    <a:gd name="T83" fmla="*/ 4 h 159"/>
                    <a:gd name="T84" fmla="*/ 18 w 166"/>
                    <a:gd name="T85" fmla="*/ 9 h 159"/>
                    <a:gd name="T86" fmla="*/ 16 w 166"/>
                    <a:gd name="T87" fmla="*/ 10 h 159"/>
                    <a:gd name="T88" fmla="*/ 9 w 166"/>
                    <a:gd name="T89" fmla="*/ 17 h 159"/>
                    <a:gd name="T90" fmla="*/ 7 w 166"/>
                    <a:gd name="T91" fmla="*/ 3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66" h="159">
                      <a:moveTo>
                        <a:pt x="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8"/>
                        <a:pt x="1" y="39"/>
                        <a:pt x="1" y="40"/>
                      </a:cubicBezTo>
                      <a:cubicBezTo>
                        <a:pt x="2" y="41"/>
                        <a:pt x="4" y="43"/>
                        <a:pt x="5" y="45"/>
                      </a:cubicBezTo>
                      <a:cubicBezTo>
                        <a:pt x="6" y="49"/>
                        <a:pt x="5" y="51"/>
                        <a:pt x="5" y="53"/>
                      </a:cubicBezTo>
                      <a:cubicBezTo>
                        <a:pt x="4" y="55"/>
                        <a:pt x="4" y="56"/>
                        <a:pt x="4" y="57"/>
                      </a:cubicBezTo>
                      <a:cubicBezTo>
                        <a:pt x="7" y="62"/>
                        <a:pt x="5" y="65"/>
                        <a:pt x="3" y="67"/>
                      </a:cubicBezTo>
                      <a:cubicBezTo>
                        <a:pt x="3" y="68"/>
                        <a:pt x="3" y="69"/>
                        <a:pt x="3" y="70"/>
                      </a:cubicBezTo>
                      <a:cubicBezTo>
                        <a:pt x="3" y="71"/>
                        <a:pt x="4" y="72"/>
                        <a:pt x="4" y="73"/>
                      </a:cubicBezTo>
                      <a:cubicBezTo>
                        <a:pt x="4" y="73"/>
                        <a:pt x="4" y="74"/>
                        <a:pt x="4" y="75"/>
                      </a:cubicBezTo>
                      <a:cubicBezTo>
                        <a:pt x="5" y="76"/>
                        <a:pt x="6" y="78"/>
                        <a:pt x="5" y="79"/>
                      </a:cubicBezTo>
                      <a:cubicBezTo>
                        <a:pt x="5" y="79"/>
                        <a:pt x="4" y="80"/>
                        <a:pt x="4" y="80"/>
                      </a:cubicBezTo>
                      <a:cubicBezTo>
                        <a:pt x="2" y="82"/>
                        <a:pt x="1" y="83"/>
                        <a:pt x="0" y="84"/>
                      </a:cubicBezTo>
                      <a:cubicBezTo>
                        <a:pt x="0" y="84"/>
                        <a:pt x="1" y="85"/>
                        <a:pt x="2" y="85"/>
                      </a:cubicBezTo>
                      <a:cubicBezTo>
                        <a:pt x="3" y="86"/>
                        <a:pt x="4" y="88"/>
                        <a:pt x="5" y="89"/>
                      </a:cubicBezTo>
                      <a:cubicBezTo>
                        <a:pt x="7" y="93"/>
                        <a:pt x="7" y="95"/>
                        <a:pt x="7" y="97"/>
                      </a:cubicBezTo>
                      <a:cubicBezTo>
                        <a:pt x="7" y="98"/>
                        <a:pt x="6" y="98"/>
                        <a:pt x="7" y="99"/>
                      </a:cubicBezTo>
                      <a:cubicBezTo>
                        <a:pt x="7" y="100"/>
                        <a:pt x="10" y="102"/>
                        <a:pt x="12" y="102"/>
                      </a:cubicBezTo>
                      <a:cubicBezTo>
                        <a:pt x="15" y="102"/>
                        <a:pt x="16" y="103"/>
                        <a:pt x="18" y="103"/>
                      </a:cubicBezTo>
                      <a:cubicBezTo>
                        <a:pt x="19" y="104"/>
                        <a:pt x="20" y="104"/>
                        <a:pt x="21" y="104"/>
                      </a:cubicBezTo>
                      <a:cubicBezTo>
                        <a:pt x="21" y="104"/>
                        <a:pt x="22" y="104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4" y="105"/>
                        <a:pt x="24" y="106"/>
                        <a:pt x="24" y="106"/>
                      </a:cubicBezTo>
                      <a:cubicBezTo>
                        <a:pt x="24" y="106"/>
                        <a:pt x="24" y="106"/>
                        <a:pt x="24" y="106"/>
                      </a:cubicBezTo>
                      <a:cubicBezTo>
                        <a:pt x="25" y="106"/>
                        <a:pt x="25" y="107"/>
                        <a:pt x="25" y="107"/>
                      </a:cubicBezTo>
                      <a:cubicBezTo>
                        <a:pt x="25" y="107"/>
                        <a:pt x="25" y="107"/>
                        <a:pt x="25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9"/>
                        <a:pt x="26" y="109"/>
                        <a:pt x="26" y="109"/>
                      </a:cubicBezTo>
                      <a:cubicBezTo>
                        <a:pt x="26" y="109"/>
                        <a:pt x="26" y="110"/>
                        <a:pt x="27" y="110"/>
                      </a:cubicBezTo>
                      <a:cubicBezTo>
                        <a:pt x="27" y="110"/>
                        <a:pt x="27" y="111"/>
                        <a:pt x="27" y="111"/>
                      </a:cubicBezTo>
                      <a:cubicBezTo>
                        <a:pt x="27" y="111"/>
                        <a:pt x="27" y="111"/>
                        <a:pt x="27" y="112"/>
                      </a:cubicBezTo>
                      <a:cubicBezTo>
                        <a:pt x="27" y="112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4"/>
                      </a:cubicBezTo>
                      <a:cubicBezTo>
                        <a:pt x="28" y="114"/>
                        <a:pt x="28" y="114"/>
                        <a:pt x="28" y="114"/>
                      </a:cubicBezTo>
                      <a:cubicBezTo>
                        <a:pt x="31" y="114"/>
                        <a:pt x="38" y="115"/>
                        <a:pt x="42" y="117"/>
                      </a:cubicBezTo>
                      <a:cubicBezTo>
                        <a:pt x="42" y="117"/>
                        <a:pt x="42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ubicBezTo>
                        <a:pt x="47" y="120"/>
                        <a:pt x="50" y="122"/>
                        <a:pt x="51" y="12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153" y="159"/>
                        <a:pt x="153" y="159"/>
                        <a:pt x="153" y="159"/>
                      </a:cubicBezTo>
                      <a:cubicBezTo>
                        <a:pt x="153" y="154"/>
                        <a:pt x="153" y="154"/>
                        <a:pt x="153" y="154"/>
                      </a:cubicBezTo>
                      <a:cubicBezTo>
                        <a:pt x="164" y="154"/>
                        <a:pt x="164" y="154"/>
                        <a:pt x="164" y="154"/>
                      </a:cubicBezTo>
                      <a:cubicBezTo>
                        <a:pt x="164" y="135"/>
                        <a:pt x="164" y="135"/>
                        <a:pt x="164" y="135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164" y="46"/>
                        <a:pt x="164" y="46"/>
                        <a:pt x="164" y="46"/>
                      </a:cubicBezTo>
                      <a:cubicBezTo>
                        <a:pt x="164" y="43"/>
                        <a:pt x="163" y="41"/>
                        <a:pt x="163" y="39"/>
                      </a:cubicBezTo>
                      <a:cubicBezTo>
                        <a:pt x="162" y="35"/>
                        <a:pt x="161" y="31"/>
                        <a:pt x="164" y="28"/>
                      </a:cubicBezTo>
                      <a:cubicBezTo>
                        <a:pt x="165" y="26"/>
                        <a:pt x="165" y="26"/>
                        <a:pt x="165" y="24"/>
                      </a:cubicBezTo>
                      <a:cubicBezTo>
                        <a:pt x="164" y="22"/>
                        <a:pt x="164" y="19"/>
                        <a:pt x="165" y="14"/>
                      </a:cubicBezTo>
                      <a:cubicBezTo>
                        <a:pt x="166" y="13"/>
                        <a:pt x="166" y="13"/>
                        <a:pt x="166" y="13"/>
                      </a:cubicBezTo>
                      <a:cubicBezTo>
                        <a:pt x="166" y="12"/>
                        <a:pt x="161" y="11"/>
                        <a:pt x="157" y="11"/>
                      </a:cubicBezTo>
                      <a:cubicBezTo>
                        <a:pt x="156" y="10"/>
                        <a:pt x="154" y="10"/>
                        <a:pt x="152" y="10"/>
                      </a:cubicBezTo>
                      <a:cubicBezTo>
                        <a:pt x="147" y="9"/>
                        <a:pt x="145" y="7"/>
                        <a:pt x="143" y="5"/>
                      </a:cubicBezTo>
                      <a:cubicBezTo>
                        <a:pt x="142" y="3"/>
                        <a:pt x="140" y="1"/>
                        <a:pt x="135" y="1"/>
                      </a:cubicBezTo>
                      <a:cubicBezTo>
                        <a:pt x="125" y="0"/>
                        <a:pt x="112" y="9"/>
                        <a:pt x="112" y="12"/>
                      </a:cubicBezTo>
                      <a:cubicBezTo>
                        <a:pt x="112" y="13"/>
                        <a:pt x="113" y="15"/>
                        <a:pt x="113" y="17"/>
                      </a:cubicBezTo>
                      <a:cubicBezTo>
                        <a:pt x="115" y="20"/>
                        <a:pt x="116" y="24"/>
                        <a:pt x="113" y="28"/>
                      </a:cubicBezTo>
                      <a:cubicBezTo>
                        <a:pt x="111" y="31"/>
                        <a:pt x="108" y="32"/>
                        <a:pt x="104" y="32"/>
                      </a:cubicBezTo>
                      <a:cubicBezTo>
                        <a:pt x="100" y="32"/>
                        <a:pt x="96" y="31"/>
                        <a:pt x="93" y="28"/>
                      </a:cubicBezTo>
                      <a:cubicBezTo>
                        <a:pt x="87" y="23"/>
                        <a:pt x="79" y="21"/>
                        <a:pt x="74" y="21"/>
                      </a:cubicBezTo>
                      <a:cubicBezTo>
                        <a:pt x="69" y="21"/>
                        <a:pt x="65" y="20"/>
                        <a:pt x="62" y="17"/>
                      </a:cubicBezTo>
                      <a:cubicBezTo>
                        <a:pt x="61" y="15"/>
                        <a:pt x="60" y="13"/>
                        <a:pt x="60" y="11"/>
                      </a:cubicBezTo>
                      <a:cubicBezTo>
                        <a:pt x="61" y="10"/>
                        <a:pt x="61" y="8"/>
                        <a:pt x="55" y="7"/>
                      </a:cubicBezTo>
                      <a:cubicBezTo>
                        <a:pt x="53" y="6"/>
                        <a:pt x="51" y="6"/>
                        <a:pt x="49" y="5"/>
                      </a:cubicBezTo>
                      <a:cubicBezTo>
                        <a:pt x="46" y="4"/>
                        <a:pt x="43" y="2"/>
                        <a:pt x="39" y="2"/>
                      </a:cubicBezTo>
                      <a:cubicBezTo>
                        <a:pt x="38" y="2"/>
                        <a:pt x="36" y="2"/>
                        <a:pt x="35" y="3"/>
                      </a:cubicBezTo>
                      <a:cubicBezTo>
                        <a:pt x="31" y="3"/>
                        <a:pt x="26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8"/>
                        <a:pt x="20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4" y="12"/>
                        <a:pt x="13" y="13"/>
                        <a:pt x="12" y="14"/>
                      </a:cubicBezTo>
                      <a:cubicBezTo>
                        <a:pt x="11" y="15"/>
                        <a:pt x="10" y="16"/>
                        <a:pt x="9" y="17"/>
                      </a:cubicBezTo>
                      <a:cubicBezTo>
                        <a:pt x="8" y="18"/>
                        <a:pt x="8" y="19"/>
                        <a:pt x="9" y="20"/>
                      </a:cubicBezTo>
                      <a:cubicBezTo>
                        <a:pt x="10" y="22"/>
                        <a:pt x="8" y="28"/>
                        <a:pt x="7" y="30"/>
                      </a:cubicBezTo>
                      <a:cubicBezTo>
                        <a:pt x="6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6" name="Rectangle 1311"/>
                <p:cNvSpPr>
                  <a:spLocks noChangeArrowheads="1"/>
                </p:cNvSpPr>
                <p:nvPr/>
              </p:nvSpPr>
              <p:spPr bwMode="auto">
                <a:xfrm>
                  <a:off x="1795" y="260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7" name="Freeform 1312"/>
                <p:cNvSpPr>
                  <a:spLocks/>
                </p:cNvSpPr>
                <p:nvPr/>
              </p:nvSpPr>
              <p:spPr bwMode="auto">
                <a:xfrm>
                  <a:off x="1795" y="26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8" name="Freeform 1313"/>
                <p:cNvSpPr>
                  <a:spLocks/>
                </p:cNvSpPr>
                <p:nvPr/>
              </p:nvSpPr>
              <p:spPr bwMode="auto">
                <a:xfrm>
                  <a:off x="1776" y="2631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0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9" name="Freeform 1314"/>
                <p:cNvSpPr>
                  <a:spLocks/>
                </p:cNvSpPr>
                <p:nvPr/>
              </p:nvSpPr>
              <p:spPr bwMode="auto">
                <a:xfrm>
                  <a:off x="1782" y="2612"/>
                  <a:ext cx="6" cy="7"/>
                </a:xfrm>
                <a:custGeom>
                  <a:avLst/>
                  <a:gdLst>
                    <a:gd name="T0" fmla="*/ 7 w 7"/>
                    <a:gd name="T1" fmla="*/ 0 h 7"/>
                    <a:gd name="T2" fmla="*/ 3 w 7"/>
                    <a:gd name="T3" fmla="*/ 4 h 7"/>
                    <a:gd name="T4" fmla="*/ 0 w 7"/>
                    <a:gd name="T5" fmla="*/ 7 h 7"/>
                    <a:gd name="T6" fmla="*/ 3 w 7"/>
                    <a:gd name="T7" fmla="*/ 4 h 7"/>
                    <a:gd name="T8" fmla="*/ 7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cubicBezTo>
                        <a:pt x="5" y="2"/>
                        <a:pt x="4" y="3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6"/>
                        <a:pt x="2" y="5"/>
                        <a:pt x="3" y="4"/>
                      </a:cubicBezTo>
                      <a:cubicBezTo>
                        <a:pt x="4" y="3"/>
                        <a:pt x="5" y="2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0" name="Freeform 1315"/>
                <p:cNvSpPr>
                  <a:spLocks/>
                </p:cNvSpPr>
                <p:nvPr/>
              </p:nvSpPr>
              <p:spPr bwMode="auto">
                <a:xfrm>
                  <a:off x="1795" y="260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1" name="Freeform 1316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2" name="Oval 1317"/>
                <p:cNvSpPr>
                  <a:spLocks noChangeArrowheads="1"/>
                </p:cNvSpPr>
                <p:nvPr/>
              </p:nvSpPr>
              <p:spPr bwMode="auto">
                <a:xfrm>
                  <a:off x="1773" y="2637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3" name="Freeform 1318"/>
                <p:cNvSpPr>
                  <a:spLocks/>
                </p:cNvSpPr>
                <p:nvPr/>
              </p:nvSpPr>
              <p:spPr bwMode="auto">
                <a:xfrm>
                  <a:off x="1795" y="270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4" name="Freeform 1319"/>
                <p:cNvSpPr>
                  <a:spLocks/>
                </p:cNvSpPr>
                <p:nvPr/>
              </p:nvSpPr>
              <p:spPr bwMode="auto">
                <a:xfrm>
                  <a:off x="1794" y="27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5" name="Freeform 1320"/>
                <p:cNvSpPr>
                  <a:spLocks/>
                </p:cNvSpPr>
                <p:nvPr/>
              </p:nvSpPr>
              <p:spPr bwMode="auto">
                <a:xfrm>
                  <a:off x="1797" y="270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6" name="Freeform 1321"/>
                <p:cNvSpPr>
                  <a:spLocks/>
                </p:cNvSpPr>
                <p:nvPr/>
              </p:nvSpPr>
              <p:spPr bwMode="auto">
                <a:xfrm>
                  <a:off x="1775" y="26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7" name="Freeform 1322"/>
                <p:cNvSpPr>
                  <a:spLocks/>
                </p:cNvSpPr>
                <p:nvPr/>
              </p:nvSpPr>
              <p:spPr bwMode="auto">
                <a:xfrm>
                  <a:off x="1800" y="27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8" name="Freeform 1323"/>
                <p:cNvSpPr>
                  <a:spLocks/>
                </p:cNvSpPr>
                <p:nvPr/>
              </p:nvSpPr>
              <p:spPr bwMode="auto">
                <a:xfrm>
                  <a:off x="1796" y="270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9" name="Freeform 1324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0" name="Freeform 1325"/>
                <p:cNvSpPr>
                  <a:spLocks/>
                </p:cNvSpPr>
                <p:nvPr/>
              </p:nvSpPr>
              <p:spPr bwMode="auto">
                <a:xfrm>
                  <a:off x="1798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1" name="Freeform 1326"/>
                <p:cNvSpPr>
                  <a:spLocks/>
                </p:cNvSpPr>
                <p:nvPr/>
              </p:nvSpPr>
              <p:spPr bwMode="auto">
                <a:xfrm>
                  <a:off x="1799" y="270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2" name="Freeform 1327"/>
                <p:cNvSpPr>
                  <a:spLocks/>
                </p:cNvSpPr>
                <p:nvPr/>
              </p:nvSpPr>
              <p:spPr bwMode="auto">
                <a:xfrm>
                  <a:off x="1773" y="26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3" name="Freeform 1328"/>
                <p:cNvSpPr>
                  <a:spLocks/>
                </p:cNvSpPr>
                <p:nvPr/>
              </p:nvSpPr>
              <p:spPr bwMode="auto">
                <a:xfrm>
                  <a:off x="1774" y="2635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  <a:gd name="T10" fmla="*/ 1 w 2"/>
                    <a:gd name="T11" fmla="*/ 1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4" name="Freeform 1329"/>
                <p:cNvSpPr>
                  <a:spLocks/>
                </p:cNvSpPr>
                <p:nvPr/>
              </p:nvSpPr>
              <p:spPr bwMode="auto">
                <a:xfrm>
                  <a:off x="1490" y="2824"/>
                  <a:ext cx="16" cy="4"/>
                </a:xfrm>
                <a:custGeom>
                  <a:avLst/>
                  <a:gdLst>
                    <a:gd name="T0" fmla="*/ 0 w 17"/>
                    <a:gd name="T1" fmla="*/ 5 h 5"/>
                    <a:gd name="T2" fmla="*/ 0 w 17"/>
                    <a:gd name="T3" fmla="*/ 5 h 5"/>
                    <a:gd name="T4" fmla="*/ 0 w 17"/>
                    <a:gd name="T5" fmla="*/ 5 h 5"/>
                    <a:gd name="T6" fmla="*/ 1 w 17"/>
                    <a:gd name="T7" fmla="*/ 5 h 5"/>
                    <a:gd name="T8" fmla="*/ 12 w 17"/>
                    <a:gd name="T9" fmla="*/ 2 h 5"/>
                    <a:gd name="T10" fmla="*/ 17 w 17"/>
                    <a:gd name="T11" fmla="*/ 1 h 5"/>
                    <a:gd name="T12" fmla="*/ 14 w 17"/>
                    <a:gd name="T13" fmla="*/ 1 h 5"/>
                    <a:gd name="T14" fmla="*/ 11 w 17"/>
                    <a:gd name="T15" fmla="*/ 2 h 5"/>
                    <a:gd name="T16" fmla="*/ 11 w 17"/>
                    <a:gd name="T17" fmla="*/ 2 h 5"/>
                    <a:gd name="T18" fmla="*/ 8 w 17"/>
                    <a:gd name="T19" fmla="*/ 3 h 5"/>
                    <a:gd name="T20" fmla="*/ 8 w 17"/>
                    <a:gd name="T21" fmla="*/ 3 h 5"/>
                    <a:gd name="T22" fmla="*/ 4 w 17"/>
                    <a:gd name="T23" fmla="*/ 3 h 5"/>
                    <a:gd name="T24" fmla="*/ 4 w 17"/>
                    <a:gd name="T25" fmla="*/ 3 h 5"/>
                    <a:gd name="T26" fmla="*/ 1 w 17"/>
                    <a:gd name="T27" fmla="*/ 3 h 5"/>
                    <a:gd name="T28" fmla="*/ 1 w 17"/>
                    <a:gd name="T29" fmla="*/ 3 h 5"/>
                    <a:gd name="T30" fmla="*/ 0 w 17"/>
                    <a:gd name="T3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4" y="5"/>
                        <a:pt x="11" y="4"/>
                        <a:pt x="12" y="2"/>
                      </a:cubicBezTo>
                      <a:cubicBezTo>
                        <a:pt x="14" y="1"/>
                        <a:pt x="15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3" y="1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5" name="Freeform 1330"/>
                <p:cNvSpPr>
                  <a:spLocks/>
                </p:cNvSpPr>
                <p:nvPr/>
              </p:nvSpPr>
              <p:spPr bwMode="auto">
                <a:xfrm>
                  <a:off x="1483" y="2793"/>
                  <a:ext cx="59" cy="45"/>
                </a:xfrm>
                <a:custGeom>
                  <a:avLst/>
                  <a:gdLst>
                    <a:gd name="T0" fmla="*/ 39 w 62"/>
                    <a:gd name="T1" fmla="*/ 42 h 47"/>
                    <a:gd name="T2" fmla="*/ 56 w 62"/>
                    <a:gd name="T3" fmla="*/ 47 h 47"/>
                    <a:gd name="T4" fmla="*/ 58 w 62"/>
                    <a:gd name="T5" fmla="*/ 47 h 47"/>
                    <a:gd name="T6" fmla="*/ 60 w 62"/>
                    <a:gd name="T7" fmla="*/ 47 h 47"/>
                    <a:gd name="T8" fmla="*/ 61 w 62"/>
                    <a:gd name="T9" fmla="*/ 47 h 47"/>
                    <a:gd name="T10" fmla="*/ 62 w 62"/>
                    <a:gd name="T11" fmla="*/ 44 h 47"/>
                    <a:gd name="T12" fmla="*/ 62 w 62"/>
                    <a:gd name="T13" fmla="*/ 43 h 47"/>
                    <a:gd name="T14" fmla="*/ 62 w 62"/>
                    <a:gd name="T15" fmla="*/ 42 h 47"/>
                    <a:gd name="T16" fmla="*/ 62 w 62"/>
                    <a:gd name="T17" fmla="*/ 41 h 47"/>
                    <a:gd name="T18" fmla="*/ 62 w 62"/>
                    <a:gd name="T19" fmla="*/ 41 h 47"/>
                    <a:gd name="T20" fmla="*/ 62 w 62"/>
                    <a:gd name="T21" fmla="*/ 40 h 47"/>
                    <a:gd name="T22" fmla="*/ 54 w 62"/>
                    <a:gd name="T23" fmla="*/ 27 h 47"/>
                    <a:gd name="T24" fmla="*/ 52 w 62"/>
                    <a:gd name="T25" fmla="*/ 24 h 47"/>
                    <a:gd name="T26" fmla="*/ 52 w 62"/>
                    <a:gd name="T27" fmla="*/ 24 h 47"/>
                    <a:gd name="T28" fmla="*/ 52 w 62"/>
                    <a:gd name="T29" fmla="*/ 21 h 47"/>
                    <a:gd name="T30" fmla="*/ 51 w 62"/>
                    <a:gd name="T31" fmla="*/ 20 h 47"/>
                    <a:gd name="T32" fmla="*/ 50 w 62"/>
                    <a:gd name="T33" fmla="*/ 19 h 47"/>
                    <a:gd name="T34" fmla="*/ 49 w 62"/>
                    <a:gd name="T35" fmla="*/ 18 h 47"/>
                    <a:gd name="T36" fmla="*/ 40 w 62"/>
                    <a:gd name="T37" fmla="*/ 9 h 47"/>
                    <a:gd name="T38" fmla="*/ 35 w 62"/>
                    <a:gd name="T39" fmla="*/ 7 h 47"/>
                    <a:gd name="T40" fmla="*/ 29 w 62"/>
                    <a:gd name="T41" fmla="*/ 1 h 47"/>
                    <a:gd name="T42" fmla="*/ 21 w 62"/>
                    <a:gd name="T43" fmla="*/ 2 h 47"/>
                    <a:gd name="T44" fmla="*/ 10 w 62"/>
                    <a:gd name="T45" fmla="*/ 2 h 47"/>
                    <a:gd name="T46" fmla="*/ 9 w 62"/>
                    <a:gd name="T47" fmla="*/ 4 h 47"/>
                    <a:gd name="T48" fmla="*/ 8 w 62"/>
                    <a:gd name="T49" fmla="*/ 5 h 47"/>
                    <a:gd name="T50" fmla="*/ 7 w 62"/>
                    <a:gd name="T51" fmla="*/ 6 h 47"/>
                    <a:gd name="T52" fmla="*/ 6 w 62"/>
                    <a:gd name="T53" fmla="*/ 7 h 47"/>
                    <a:gd name="T54" fmla="*/ 3 w 62"/>
                    <a:gd name="T55" fmla="*/ 16 h 47"/>
                    <a:gd name="T56" fmla="*/ 8 w 62"/>
                    <a:gd name="T57" fmla="*/ 31 h 47"/>
                    <a:gd name="T58" fmla="*/ 10 w 62"/>
                    <a:gd name="T59" fmla="*/ 31 h 47"/>
                    <a:gd name="T60" fmla="*/ 13 w 62"/>
                    <a:gd name="T61" fmla="*/ 31 h 47"/>
                    <a:gd name="T62" fmla="*/ 16 w 62"/>
                    <a:gd name="T63" fmla="*/ 30 h 47"/>
                    <a:gd name="T64" fmla="*/ 22 w 62"/>
                    <a:gd name="T65" fmla="*/ 28 h 47"/>
                    <a:gd name="T66" fmla="*/ 31 w 62"/>
                    <a:gd name="T67" fmla="*/ 33 h 47"/>
                    <a:gd name="T68" fmla="*/ 41 w 62"/>
                    <a:gd name="T69" fmla="*/ 36 h 47"/>
                    <a:gd name="T70" fmla="*/ 30 w 62"/>
                    <a:gd name="T71" fmla="*/ 40 h 47"/>
                    <a:gd name="T72" fmla="*/ 22 w 62"/>
                    <a:gd name="T73" fmla="*/ 37 h 47"/>
                    <a:gd name="T74" fmla="*/ 8 w 62"/>
                    <a:gd name="T75" fmla="*/ 41 h 47"/>
                    <a:gd name="T76" fmla="*/ 7 w 62"/>
                    <a:gd name="T77" fmla="*/ 41 h 47"/>
                    <a:gd name="T78" fmla="*/ 7 w 62"/>
                    <a:gd name="T79" fmla="*/ 41 h 47"/>
                    <a:gd name="T80" fmla="*/ 8 w 62"/>
                    <a:gd name="T81" fmla="*/ 44 h 47"/>
                    <a:gd name="T82" fmla="*/ 10 w 62"/>
                    <a:gd name="T83" fmla="*/ 44 h 47"/>
                    <a:gd name="T84" fmla="*/ 12 w 62"/>
                    <a:gd name="T85" fmla="*/ 44 h 47"/>
                    <a:gd name="T86" fmla="*/ 13 w 62"/>
                    <a:gd name="T87" fmla="*/ 45 h 47"/>
                    <a:gd name="T88" fmla="*/ 13 w 62"/>
                    <a:gd name="T89" fmla="*/ 46 h 47"/>
                    <a:gd name="T90" fmla="*/ 15 w 62"/>
                    <a:gd name="T91" fmla="*/ 46 h 47"/>
                    <a:gd name="T92" fmla="*/ 16 w 62"/>
                    <a:gd name="T93" fmla="*/ 45 h 47"/>
                    <a:gd name="T94" fmla="*/ 18 w 62"/>
                    <a:gd name="T95" fmla="*/ 44 h 47"/>
                    <a:gd name="T96" fmla="*/ 19 w 62"/>
                    <a:gd name="T97" fmla="*/ 43 h 47"/>
                    <a:gd name="T98" fmla="*/ 36 w 62"/>
                    <a:gd name="T99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2" h="47">
                      <a:moveTo>
                        <a:pt x="36" y="41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6" y="43"/>
                        <a:pt x="48" y="45"/>
                        <a:pt x="48" y="46"/>
                      </a:cubicBezTo>
                      <a:cubicBezTo>
                        <a:pt x="49" y="47"/>
                        <a:pt x="52" y="47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60" y="47"/>
                        <a:pt x="60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1" y="39"/>
                        <a:pt x="59" y="37"/>
                        <a:pt x="57" y="35"/>
                      </a:cubicBezTo>
                      <a:cubicBezTo>
                        <a:pt x="55" y="33"/>
                        <a:pt x="54" y="29"/>
                        <a:pt x="54" y="27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4" y="16"/>
                        <a:pt x="41" y="12"/>
                        <a:pt x="40" y="9"/>
                      </a:cubicBezTo>
                      <a:cubicBezTo>
                        <a:pt x="39" y="9"/>
                        <a:pt x="39" y="8"/>
                        <a:pt x="39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1" y="2"/>
                        <a:pt x="29" y="1"/>
                      </a:cubicBezTo>
                      <a:cubicBezTo>
                        <a:pt x="27" y="0"/>
                        <a:pt x="23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18" y="3"/>
                        <a:pt x="15" y="3"/>
                      </a:cubicBezTo>
                      <a:cubicBezTo>
                        <a:pt x="13" y="3"/>
                        <a:pt x="12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10"/>
                        <a:pt x="5" y="14"/>
                        <a:pt x="3" y="16"/>
                      </a:cubicBezTo>
                      <a:cubicBezTo>
                        <a:pt x="0" y="20"/>
                        <a:pt x="4" y="27"/>
                        <a:pt x="7" y="29"/>
                      </a:cubicBezTo>
                      <a:cubicBezTo>
                        <a:pt x="7" y="30"/>
                        <a:pt x="8" y="30"/>
                        <a:pt x="8" y="31"/>
                      </a:cubicBezTo>
                      <a:cubicBezTo>
                        <a:pt x="8" y="31"/>
                        <a:pt x="9" y="31"/>
                        <a:pt x="9" y="31"/>
                      </a:cubicBezTo>
                      <a:cubicBezTo>
                        <a:pt x="9" y="31"/>
                        <a:pt x="10" y="31"/>
                        <a:pt x="10" y="31"/>
                      </a:cubicBezTo>
                      <a:cubicBezTo>
                        <a:pt x="11" y="31"/>
                        <a:pt x="12" y="31"/>
                        <a:pt x="12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5" y="31"/>
                        <a:pt x="15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8" y="29"/>
                        <a:pt x="19" y="29"/>
                      </a:cubicBezTo>
                      <a:cubicBezTo>
                        <a:pt x="20" y="28"/>
                        <a:pt x="21" y="28"/>
                        <a:pt x="22" y="28"/>
                      </a:cubicBezTo>
                      <a:cubicBezTo>
                        <a:pt x="25" y="28"/>
                        <a:pt x="26" y="30"/>
                        <a:pt x="27" y="31"/>
                      </a:cubicBezTo>
                      <a:cubicBezTo>
                        <a:pt x="28" y="32"/>
                        <a:pt x="29" y="33"/>
                        <a:pt x="31" y="33"/>
                      </a:cubicBezTo>
                      <a:cubicBezTo>
                        <a:pt x="37" y="34"/>
                        <a:pt x="38" y="34"/>
                        <a:pt x="38" y="35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4" y="41"/>
                        <a:pt x="30" y="40"/>
                      </a:cubicBezTo>
                      <a:cubicBezTo>
                        <a:pt x="28" y="40"/>
                        <a:pt x="27" y="39"/>
                        <a:pt x="25" y="38"/>
                      </a:cubicBezTo>
                      <a:cubicBezTo>
                        <a:pt x="24" y="38"/>
                        <a:pt x="23" y="37"/>
                        <a:pt x="22" y="37"/>
                      </a:cubicBezTo>
                      <a:cubicBezTo>
                        <a:pt x="19" y="40"/>
                        <a:pt x="10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9" y="44"/>
                        <a:pt x="9" y="44"/>
                        <a:pt x="10" y="44"/>
                      </a:cubicBezTo>
                      <a:cubicBezTo>
                        <a:pt x="10" y="44"/>
                        <a:pt x="10" y="44"/>
                        <a:pt x="11" y="44"/>
                      </a:cubicBezTo>
                      <a:cubicBezTo>
                        <a:pt x="11" y="44"/>
                        <a:pt x="11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33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6" name="Freeform 1331"/>
                <p:cNvSpPr>
                  <a:spLocks/>
                </p:cNvSpPr>
                <p:nvPr/>
              </p:nvSpPr>
              <p:spPr bwMode="auto">
                <a:xfrm>
                  <a:off x="1491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7" name="Freeform 1332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8" name="Freeform 1333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9" name="Freeform 1334"/>
                <p:cNvSpPr>
                  <a:spLocks/>
                </p:cNvSpPr>
                <p:nvPr/>
              </p:nvSpPr>
              <p:spPr bwMode="auto">
                <a:xfrm>
                  <a:off x="1498" y="2821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0" name="Freeform 1335"/>
                <p:cNvSpPr>
                  <a:spLocks/>
                </p:cNvSpPr>
                <p:nvPr/>
              </p:nvSpPr>
              <p:spPr bwMode="auto">
                <a:xfrm>
                  <a:off x="1496" y="282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1" name="Freeform 1336"/>
                <p:cNvSpPr>
                  <a:spLocks/>
                </p:cNvSpPr>
                <p:nvPr/>
              </p:nvSpPr>
              <p:spPr bwMode="auto">
                <a:xfrm>
                  <a:off x="1493" y="282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2" name="Freeform 1337"/>
                <p:cNvSpPr>
                  <a:spLocks/>
                </p:cNvSpPr>
                <p:nvPr/>
              </p:nvSpPr>
              <p:spPr bwMode="auto">
                <a:xfrm>
                  <a:off x="1491" y="28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3" name="Freeform 1338"/>
                <p:cNvSpPr>
                  <a:spLocks/>
                </p:cNvSpPr>
                <p:nvPr/>
              </p:nvSpPr>
              <p:spPr bwMode="auto">
                <a:xfrm>
                  <a:off x="1496" y="2837"/>
                  <a:ext cx="22" cy="13"/>
                </a:xfrm>
                <a:custGeom>
                  <a:avLst/>
                  <a:gdLst>
                    <a:gd name="T0" fmla="*/ 23 w 23"/>
                    <a:gd name="T1" fmla="*/ 0 h 14"/>
                    <a:gd name="T2" fmla="*/ 7 w 23"/>
                    <a:gd name="T3" fmla="*/ 1 h 14"/>
                    <a:gd name="T4" fmla="*/ 0 w 23"/>
                    <a:gd name="T5" fmla="*/ 4 h 14"/>
                    <a:gd name="T6" fmla="*/ 0 w 23"/>
                    <a:gd name="T7" fmla="*/ 4 h 14"/>
                    <a:gd name="T8" fmla="*/ 4 w 23"/>
                    <a:gd name="T9" fmla="*/ 5 h 14"/>
                    <a:gd name="T10" fmla="*/ 8 w 23"/>
                    <a:gd name="T11" fmla="*/ 12 h 14"/>
                    <a:gd name="T12" fmla="*/ 9 w 23"/>
                    <a:gd name="T13" fmla="*/ 14 h 14"/>
                    <a:gd name="T14" fmla="*/ 9 w 23"/>
                    <a:gd name="T15" fmla="*/ 14 h 14"/>
                    <a:gd name="T16" fmla="*/ 9 w 23"/>
                    <a:gd name="T17" fmla="*/ 14 h 14"/>
                    <a:gd name="T18" fmla="*/ 11 w 23"/>
                    <a:gd name="T19" fmla="*/ 13 h 14"/>
                    <a:gd name="T20" fmla="*/ 20 w 23"/>
                    <a:gd name="T21" fmla="*/ 8 h 14"/>
                    <a:gd name="T22" fmla="*/ 21 w 23"/>
                    <a:gd name="T23" fmla="*/ 8 h 14"/>
                    <a:gd name="T24" fmla="*/ 21 w 23"/>
                    <a:gd name="T25" fmla="*/ 8 h 14"/>
                    <a:gd name="T26" fmla="*/ 20 w 23"/>
                    <a:gd name="T27" fmla="*/ 3 h 14"/>
                    <a:gd name="T28" fmla="*/ 22 w 23"/>
                    <a:gd name="T29" fmla="*/ 1 h 14"/>
                    <a:gd name="T30" fmla="*/ 23 w 23"/>
                    <a:gd name="T31" fmla="*/ 1 h 14"/>
                    <a:gd name="T32" fmla="*/ 23 w 23"/>
                    <a:gd name="T33" fmla="*/ 1 h 14"/>
                    <a:gd name="T34" fmla="*/ 23 w 23"/>
                    <a:gd name="T35" fmla="*/ 0 h 14"/>
                    <a:gd name="T36" fmla="*/ 23 w 23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" h="14">
                      <a:moveTo>
                        <a:pt x="23" y="0"/>
                      </a:moveTo>
                      <a:cubicBezTo>
                        <a:pt x="21" y="0"/>
                        <a:pt x="9" y="1"/>
                        <a:pt x="7" y="1"/>
                      </a:cubicBezTo>
                      <a:cubicBezTo>
                        <a:pt x="5" y="2"/>
                        <a:pt x="2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2" y="5"/>
                        <a:pt x="4" y="5"/>
                      </a:cubicBezTo>
                      <a:cubicBezTo>
                        <a:pt x="8" y="7"/>
                        <a:pt x="8" y="9"/>
                        <a:pt x="8" y="12"/>
                      </a:cubicBezTo>
                      <a:cubicBezTo>
                        <a:pt x="8" y="13"/>
                        <a:pt x="8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3"/>
                        <a:pt x="11" y="13"/>
                      </a:cubicBezTo>
                      <a:cubicBezTo>
                        <a:pt x="15" y="9"/>
                        <a:pt x="18" y="7"/>
                        <a:pt x="20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7"/>
                        <a:pt x="19" y="5"/>
                        <a:pt x="20" y="3"/>
                      </a:cubicBezTo>
                      <a:cubicBezTo>
                        <a:pt x="20" y="3"/>
                        <a:pt x="21" y="2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4" name="Freeform 1339"/>
                <p:cNvSpPr>
                  <a:spLocks/>
                </p:cNvSpPr>
                <p:nvPr/>
              </p:nvSpPr>
              <p:spPr bwMode="auto">
                <a:xfrm>
                  <a:off x="1518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5" name="Freeform 1340"/>
                <p:cNvSpPr>
                  <a:spLocks/>
                </p:cNvSpPr>
                <p:nvPr/>
              </p:nvSpPr>
              <p:spPr bwMode="auto">
                <a:xfrm>
                  <a:off x="1826" y="2854"/>
                  <a:ext cx="128" cy="87"/>
                </a:xfrm>
                <a:custGeom>
                  <a:avLst/>
                  <a:gdLst>
                    <a:gd name="T0" fmla="*/ 120 w 134"/>
                    <a:gd name="T1" fmla="*/ 46 h 91"/>
                    <a:gd name="T2" fmla="*/ 113 w 134"/>
                    <a:gd name="T3" fmla="*/ 39 h 91"/>
                    <a:gd name="T4" fmla="*/ 108 w 134"/>
                    <a:gd name="T5" fmla="*/ 33 h 91"/>
                    <a:gd name="T6" fmla="*/ 100 w 134"/>
                    <a:gd name="T7" fmla="*/ 29 h 91"/>
                    <a:gd name="T8" fmla="*/ 94 w 134"/>
                    <a:gd name="T9" fmla="*/ 25 h 91"/>
                    <a:gd name="T10" fmla="*/ 92 w 134"/>
                    <a:gd name="T11" fmla="*/ 21 h 91"/>
                    <a:gd name="T12" fmla="*/ 96 w 134"/>
                    <a:gd name="T13" fmla="*/ 17 h 91"/>
                    <a:gd name="T14" fmla="*/ 93 w 134"/>
                    <a:gd name="T15" fmla="*/ 10 h 91"/>
                    <a:gd name="T16" fmla="*/ 93 w 134"/>
                    <a:gd name="T17" fmla="*/ 9 h 91"/>
                    <a:gd name="T18" fmla="*/ 92 w 134"/>
                    <a:gd name="T19" fmla="*/ 8 h 91"/>
                    <a:gd name="T20" fmla="*/ 91 w 134"/>
                    <a:gd name="T21" fmla="*/ 7 h 91"/>
                    <a:gd name="T22" fmla="*/ 90 w 134"/>
                    <a:gd name="T23" fmla="*/ 5 h 91"/>
                    <a:gd name="T24" fmla="*/ 89 w 134"/>
                    <a:gd name="T25" fmla="*/ 4 h 91"/>
                    <a:gd name="T26" fmla="*/ 86 w 134"/>
                    <a:gd name="T27" fmla="*/ 1 h 91"/>
                    <a:gd name="T28" fmla="*/ 86 w 134"/>
                    <a:gd name="T29" fmla="*/ 1 h 91"/>
                    <a:gd name="T30" fmla="*/ 84 w 134"/>
                    <a:gd name="T31" fmla="*/ 0 h 91"/>
                    <a:gd name="T32" fmla="*/ 77 w 134"/>
                    <a:gd name="T33" fmla="*/ 5 h 91"/>
                    <a:gd name="T34" fmla="*/ 74 w 134"/>
                    <a:gd name="T35" fmla="*/ 10 h 91"/>
                    <a:gd name="T36" fmla="*/ 54 w 134"/>
                    <a:gd name="T37" fmla="*/ 23 h 91"/>
                    <a:gd name="T38" fmla="*/ 48 w 134"/>
                    <a:gd name="T39" fmla="*/ 24 h 91"/>
                    <a:gd name="T40" fmla="*/ 47 w 134"/>
                    <a:gd name="T41" fmla="*/ 29 h 91"/>
                    <a:gd name="T42" fmla="*/ 37 w 134"/>
                    <a:gd name="T43" fmla="*/ 35 h 91"/>
                    <a:gd name="T44" fmla="*/ 27 w 134"/>
                    <a:gd name="T45" fmla="*/ 37 h 91"/>
                    <a:gd name="T46" fmla="*/ 25 w 134"/>
                    <a:gd name="T47" fmla="*/ 39 h 91"/>
                    <a:gd name="T48" fmla="*/ 22 w 134"/>
                    <a:gd name="T49" fmla="*/ 40 h 91"/>
                    <a:gd name="T50" fmla="*/ 19 w 134"/>
                    <a:gd name="T51" fmla="*/ 39 h 91"/>
                    <a:gd name="T52" fmla="*/ 12 w 134"/>
                    <a:gd name="T53" fmla="*/ 42 h 91"/>
                    <a:gd name="T54" fmla="*/ 10 w 134"/>
                    <a:gd name="T55" fmla="*/ 42 h 91"/>
                    <a:gd name="T56" fmla="*/ 9 w 134"/>
                    <a:gd name="T57" fmla="*/ 41 h 91"/>
                    <a:gd name="T58" fmla="*/ 8 w 134"/>
                    <a:gd name="T59" fmla="*/ 43 h 91"/>
                    <a:gd name="T60" fmla="*/ 6 w 134"/>
                    <a:gd name="T61" fmla="*/ 44 h 91"/>
                    <a:gd name="T62" fmla="*/ 5 w 134"/>
                    <a:gd name="T63" fmla="*/ 46 h 91"/>
                    <a:gd name="T64" fmla="*/ 0 w 134"/>
                    <a:gd name="T65" fmla="*/ 57 h 91"/>
                    <a:gd name="T66" fmla="*/ 1 w 134"/>
                    <a:gd name="T67" fmla="*/ 66 h 91"/>
                    <a:gd name="T68" fmla="*/ 6 w 134"/>
                    <a:gd name="T69" fmla="*/ 81 h 91"/>
                    <a:gd name="T70" fmla="*/ 12 w 134"/>
                    <a:gd name="T71" fmla="*/ 87 h 91"/>
                    <a:gd name="T72" fmla="*/ 14 w 134"/>
                    <a:gd name="T73" fmla="*/ 89 h 91"/>
                    <a:gd name="T74" fmla="*/ 15 w 134"/>
                    <a:gd name="T75" fmla="*/ 90 h 91"/>
                    <a:gd name="T76" fmla="*/ 16 w 134"/>
                    <a:gd name="T77" fmla="*/ 91 h 91"/>
                    <a:gd name="T78" fmla="*/ 16 w 134"/>
                    <a:gd name="T79" fmla="*/ 91 h 91"/>
                    <a:gd name="T80" fmla="*/ 16 w 134"/>
                    <a:gd name="T81" fmla="*/ 90 h 91"/>
                    <a:gd name="T82" fmla="*/ 17 w 134"/>
                    <a:gd name="T83" fmla="*/ 89 h 91"/>
                    <a:gd name="T84" fmla="*/ 17 w 134"/>
                    <a:gd name="T85" fmla="*/ 88 h 91"/>
                    <a:gd name="T86" fmla="*/ 17 w 134"/>
                    <a:gd name="T87" fmla="*/ 87 h 91"/>
                    <a:gd name="T88" fmla="*/ 17 w 134"/>
                    <a:gd name="T89" fmla="*/ 86 h 91"/>
                    <a:gd name="T90" fmla="*/ 17 w 134"/>
                    <a:gd name="T91" fmla="*/ 86 h 91"/>
                    <a:gd name="T92" fmla="*/ 17 w 134"/>
                    <a:gd name="T93" fmla="*/ 84 h 91"/>
                    <a:gd name="T94" fmla="*/ 30 w 134"/>
                    <a:gd name="T95" fmla="*/ 80 h 91"/>
                    <a:gd name="T96" fmla="*/ 38 w 134"/>
                    <a:gd name="T97" fmla="*/ 75 h 91"/>
                    <a:gd name="T98" fmla="*/ 52 w 134"/>
                    <a:gd name="T99" fmla="*/ 65 h 91"/>
                    <a:gd name="T100" fmla="*/ 81 w 134"/>
                    <a:gd name="T101" fmla="*/ 75 h 91"/>
                    <a:gd name="T102" fmla="*/ 90 w 134"/>
                    <a:gd name="T103" fmla="*/ 68 h 91"/>
                    <a:gd name="T104" fmla="*/ 94 w 134"/>
                    <a:gd name="T105" fmla="*/ 68 h 91"/>
                    <a:gd name="T106" fmla="*/ 111 w 134"/>
                    <a:gd name="T107" fmla="*/ 65 h 91"/>
                    <a:gd name="T108" fmla="*/ 114 w 134"/>
                    <a:gd name="T109" fmla="*/ 64 h 91"/>
                    <a:gd name="T110" fmla="*/ 128 w 134"/>
                    <a:gd name="T111" fmla="*/ 64 h 91"/>
                    <a:gd name="T112" fmla="*/ 132 w 134"/>
                    <a:gd name="T113" fmla="*/ 6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4" h="91">
                      <a:moveTo>
                        <a:pt x="124" y="52"/>
                      </a:moveTo>
                      <a:cubicBezTo>
                        <a:pt x="124" y="51"/>
                        <a:pt x="124" y="49"/>
                        <a:pt x="120" y="46"/>
                      </a:cubicBezTo>
                      <a:cubicBezTo>
                        <a:pt x="119" y="45"/>
                        <a:pt x="118" y="44"/>
                        <a:pt x="117" y="44"/>
                      </a:cubicBezTo>
                      <a:cubicBezTo>
                        <a:pt x="115" y="42"/>
                        <a:pt x="113" y="41"/>
                        <a:pt x="113" y="39"/>
                      </a:cubicBezTo>
                      <a:cubicBezTo>
                        <a:pt x="113" y="38"/>
                        <a:pt x="113" y="38"/>
                        <a:pt x="111" y="36"/>
                      </a:cubicBezTo>
                      <a:cubicBezTo>
                        <a:pt x="110" y="35"/>
                        <a:pt x="109" y="34"/>
                        <a:pt x="108" y="33"/>
                      </a:cubicBezTo>
                      <a:cubicBezTo>
                        <a:pt x="106" y="30"/>
                        <a:pt x="101" y="29"/>
                        <a:pt x="101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98" y="26"/>
                        <a:pt x="98" y="26"/>
                        <a:pt x="98" y="26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4"/>
                        <a:pt x="92" y="23"/>
                        <a:pt x="92" y="21"/>
                      </a:cubicBezTo>
                      <a:cubicBezTo>
                        <a:pt x="92" y="20"/>
                        <a:pt x="93" y="18"/>
                        <a:pt x="95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6" y="16"/>
                        <a:pt x="95" y="13"/>
                        <a:pt x="94" y="12"/>
                      </a:cubicBezTo>
                      <a:cubicBezTo>
                        <a:pt x="94" y="11"/>
                        <a:pt x="94" y="11"/>
                        <a:pt x="93" y="10"/>
                      </a:cubicBezTo>
                      <a:cubicBezTo>
                        <a:pt x="93" y="10"/>
                        <a:pt x="93" y="10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7"/>
                        <a:pt x="92" y="7"/>
                        <a:pt x="91" y="7"/>
                      </a:cubicBezTo>
                      <a:cubicBezTo>
                        <a:pt x="91" y="7"/>
                        <a:pt x="91" y="7"/>
                        <a:pt x="91" y="6"/>
                      </a:cubicBezTo>
                      <a:cubicBezTo>
                        <a:pt x="91" y="6"/>
                        <a:pt x="91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8" y="3"/>
                        <a:pt x="87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2" y="0"/>
                        <a:pt x="79" y="2"/>
                        <a:pt x="77" y="3"/>
                      </a:cubicBezTo>
                      <a:cubicBezTo>
                        <a:pt x="77" y="4"/>
                        <a:pt x="77" y="4"/>
                        <a:pt x="77" y="5"/>
                      </a:cubicBezTo>
                      <a:cubicBezTo>
                        <a:pt x="77" y="6"/>
                        <a:pt x="76" y="7"/>
                        <a:pt x="75" y="9"/>
                      </a:cubicBezTo>
                      <a:cubicBezTo>
                        <a:pt x="75" y="9"/>
                        <a:pt x="74" y="10"/>
                        <a:pt x="74" y="10"/>
                      </a:cubicBezTo>
                      <a:cubicBezTo>
                        <a:pt x="71" y="13"/>
                        <a:pt x="67" y="16"/>
                        <a:pt x="64" y="20"/>
                      </a:cubicBezTo>
                      <a:cubicBezTo>
                        <a:pt x="62" y="23"/>
                        <a:pt x="58" y="23"/>
                        <a:pt x="54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49" y="23"/>
                        <a:pt x="48" y="23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9" y="28"/>
                        <a:pt x="47" y="29"/>
                      </a:cubicBezTo>
                      <a:cubicBezTo>
                        <a:pt x="46" y="31"/>
                        <a:pt x="42" y="32"/>
                        <a:pt x="39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6"/>
                        <a:pt x="35" y="36"/>
                        <a:pt x="33" y="36"/>
                      </a:cubicBezTo>
                      <a:cubicBezTo>
                        <a:pt x="31" y="36"/>
                        <a:pt x="28" y="37"/>
                        <a:pt x="27" y="37"/>
                      </a:cubicBezTo>
                      <a:cubicBezTo>
                        <a:pt x="26" y="38"/>
                        <a:pt x="26" y="38"/>
                        <a:pt x="25" y="38"/>
                      </a:cubicBezTo>
                      <a:cubicBezTo>
                        <a:pt x="25" y="38"/>
                        <a:pt x="25" y="39"/>
                        <a:pt x="25" y="39"/>
                      </a:cubicBezTo>
                      <a:cubicBezTo>
                        <a:pt x="24" y="40"/>
                        <a:pt x="23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1" y="40"/>
                        <a:pt x="20" y="39"/>
                        <a:pt x="19" y="39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ubicBezTo>
                        <a:pt x="16" y="42"/>
                        <a:pt x="13" y="42"/>
                        <a:pt x="12" y="42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ubicBezTo>
                        <a:pt x="6" y="44"/>
                        <a:pt x="6" y="44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9"/>
                        <a:pt x="3" y="51"/>
                        <a:pt x="2" y="53"/>
                      </a:cubicBezTo>
                      <a:cubicBezTo>
                        <a:pt x="1" y="54"/>
                        <a:pt x="0" y="56"/>
                        <a:pt x="0" y="57"/>
                      </a:cubicBezTo>
                      <a:cubicBezTo>
                        <a:pt x="0" y="57"/>
                        <a:pt x="0" y="58"/>
                        <a:pt x="0" y="59"/>
                      </a:cubicBezTo>
                      <a:cubicBezTo>
                        <a:pt x="1" y="61"/>
                        <a:pt x="1" y="63"/>
                        <a:pt x="1" y="66"/>
                      </a:cubicBezTo>
                      <a:cubicBezTo>
                        <a:pt x="1" y="69"/>
                        <a:pt x="2" y="71"/>
                        <a:pt x="4" y="74"/>
                      </a:cubicBezTo>
                      <a:cubicBezTo>
                        <a:pt x="6" y="77"/>
                        <a:pt x="6" y="80"/>
                        <a:pt x="6" y="81"/>
                      </a:cubicBezTo>
                      <a:cubicBezTo>
                        <a:pt x="7" y="82"/>
                        <a:pt x="7" y="83"/>
                        <a:pt x="8" y="84"/>
                      </a:cubicBezTo>
                      <a:cubicBezTo>
                        <a:pt x="9" y="85"/>
                        <a:pt x="10" y="86"/>
                        <a:pt x="12" y="87"/>
                      </a:cubicBezTo>
                      <a:cubicBezTo>
                        <a:pt x="12" y="88"/>
                        <a:pt x="13" y="88"/>
                        <a:pt x="13" y="88"/>
                      </a:cubicBezTo>
                      <a:cubicBezTo>
                        <a:pt x="13" y="89"/>
                        <a:pt x="13" y="89"/>
                        <a:pt x="14" y="89"/>
                      </a:cubicBezTo>
                      <a:cubicBezTo>
                        <a:pt x="14" y="89"/>
                        <a:pt x="14" y="89"/>
                        <a:pt x="14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1"/>
                        <a:pt x="15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7" y="90"/>
                        <a:pt x="17" y="89"/>
                        <a:pt x="17" y="89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5"/>
                        <a:pt x="17" y="85"/>
                      </a:cubicBez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9" y="73"/>
                        <a:pt x="46" y="65"/>
                        <a:pt x="52" y="65"/>
                      </a:cubicBezTo>
                      <a:cubicBezTo>
                        <a:pt x="56" y="65"/>
                        <a:pt x="60" y="70"/>
                        <a:pt x="62" y="72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3"/>
                        <a:pt x="83" y="69"/>
                        <a:pt x="84" y="68"/>
                      </a:cubicBezTo>
                      <a:cubicBezTo>
                        <a:pt x="86" y="67"/>
                        <a:pt x="88" y="67"/>
                        <a:pt x="90" y="68"/>
                      </a:cubicBezTo>
                      <a:cubicBezTo>
                        <a:pt x="91" y="68"/>
                        <a:pt x="92" y="68"/>
                        <a:pt x="93" y="68"/>
                      </a:cubicBezTo>
                      <a:cubicBezTo>
                        <a:pt x="93" y="68"/>
                        <a:pt x="94" y="68"/>
                        <a:pt x="94" y="68"/>
                      </a:cubicBezTo>
                      <a:cubicBezTo>
                        <a:pt x="97" y="67"/>
                        <a:pt x="101" y="64"/>
                        <a:pt x="106" y="64"/>
                      </a:cubicBezTo>
                      <a:cubicBezTo>
                        <a:pt x="108" y="64"/>
                        <a:pt x="110" y="65"/>
                        <a:pt x="111" y="65"/>
                      </a:cubicBezTo>
                      <a:cubicBezTo>
                        <a:pt x="112" y="65"/>
                        <a:pt x="112" y="65"/>
                        <a:pt x="113" y="65"/>
                      </a:cubicBezTo>
                      <a:cubicBezTo>
                        <a:pt x="113" y="65"/>
                        <a:pt x="113" y="65"/>
                        <a:pt x="114" y="64"/>
                      </a:cubicBezTo>
                      <a:cubicBezTo>
                        <a:pt x="114" y="63"/>
                        <a:pt x="116" y="61"/>
                        <a:pt x="119" y="61"/>
                      </a:cubicBezTo>
                      <a:cubicBezTo>
                        <a:pt x="122" y="61"/>
                        <a:pt x="127" y="63"/>
                        <a:pt x="128" y="64"/>
                      </a:cubicBezTo>
                      <a:cubicBezTo>
                        <a:pt x="134" y="63"/>
                        <a:pt x="134" y="63"/>
                        <a:pt x="134" y="63"/>
                      </a:cubicBezTo>
                      <a:cubicBezTo>
                        <a:pt x="132" y="60"/>
                        <a:pt x="132" y="60"/>
                        <a:pt x="132" y="60"/>
                      </a:cubicBezTo>
                      <a:cubicBezTo>
                        <a:pt x="127" y="57"/>
                        <a:pt x="124" y="55"/>
                        <a:pt x="124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6" name="Freeform 1341"/>
                <p:cNvSpPr>
                  <a:spLocks/>
                </p:cNvSpPr>
                <p:nvPr/>
              </p:nvSpPr>
              <p:spPr bwMode="auto">
                <a:xfrm>
                  <a:off x="1699" y="2825"/>
                  <a:ext cx="125" cy="99"/>
                </a:xfrm>
                <a:custGeom>
                  <a:avLst/>
                  <a:gdLst>
                    <a:gd name="T0" fmla="*/ 123 w 130"/>
                    <a:gd name="T1" fmla="*/ 6 h 104"/>
                    <a:gd name="T2" fmla="*/ 122 w 130"/>
                    <a:gd name="T3" fmla="*/ 4 h 104"/>
                    <a:gd name="T4" fmla="*/ 119 w 130"/>
                    <a:gd name="T5" fmla="*/ 1 h 104"/>
                    <a:gd name="T6" fmla="*/ 119 w 130"/>
                    <a:gd name="T7" fmla="*/ 1 h 104"/>
                    <a:gd name="T8" fmla="*/ 119 w 130"/>
                    <a:gd name="T9" fmla="*/ 1 h 104"/>
                    <a:gd name="T10" fmla="*/ 116 w 130"/>
                    <a:gd name="T11" fmla="*/ 3 h 104"/>
                    <a:gd name="T12" fmla="*/ 108 w 130"/>
                    <a:gd name="T13" fmla="*/ 8 h 104"/>
                    <a:gd name="T14" fmla="*/ 96 w 130"/>
                    <a:gd name="T15" fmla="*/ 5 h 104"/>
                    <a:gd name="T16" fmla="*/ 91 w 130"/>
                    <a:gd name="T17" fmla="*/ 6 h 104"/>
                    <a:gd name="T18" fmla="*/ 86 w 130"/>
                    <a:gd name="T19" fmla="*/ 6 h 104"/>
                    <a:gd name="T20" fmla="*/ 82 w 130"/>
                    <a:gd name="T21" fmla="*/ 8 h 104"/>
                    <a:gd name="T22" fmla="*/ 73 w 130"/>
                    <a:gd name="T23" fmla="*/ 12 h 104"/>
                    <a:gd name="T24" fmla="*/ 63 w 130"/>
                    <a:gd name="T25" fmla="*/ 9 h 104"/>
                    <a:gd name="T26" fmla="*/ 50 w 130"/>
                    <a:gd name="T27" fmla="*/ 9 h 104"/>
                    <a:gd name="T28" fmla="*/ 43 w 130"/>
                    <a:gd name="T29" fmla="*/ 5 h 104"/>
                    <a:gd name="T30" fmla="*/ 38 w 130"/>
                    <a:gd name="T31" fmla="*/ 2 h 104"/>
                    <a:gd name="T32" fmla="*/ 31 w 130"/>
                    <a:gd name="T33" fmla="*/ 1 h 104"/>
                    <a:gd name="T34" fmla="*/ 27 w 130"/>
                    <a:gd name="T35" fmla="*/ 3 h 104"/>
                    <a:gd name="T36" fmla="*/ 27 w 130"/>
                    <a:gd name="T37" fmla="*/ 3 h 104"/>
                    <a:gd name="T38" fmla="*/ 20 w 130"/>
                    <a:gd name="T39" fmla="*/ 2 h 104"/>
                    <a:gd name="T40" fmla="*/ 17 w 130"/>
                    <a:gd name="T41" fmla="*/ 7 h 104"/>
                    <a:gd name="T42" fmla="*/ 11 w 130"/>
                    <a:gd name="T43" fmla="*/ 18 h 104"/>
                    <a:gd name="T44" fmla="*/ 11 w 130"/>
                    <a:gd name="T45" fmla="*/ 19 h 104"/>
                    <a:gd name="T46" fmla="*/ 10 w 130"/>
                    <a:gd name="T47" fmla="*/ 21 h 104"/>
                    <a:gd name="T48" fmla="*/ 10 w 130"/>
                    <a:gd name="T49" fmla="*/ 22 h 104"/>
                    <a:gd name="T50" fmla="*/ 11 w 130"/>
                    <a:gd name="T51" fmla="*/ 24 h 104"/>
                    <a:gd name="T52" fmla="*/ 11 w 130"/>
                    <a:gd name="T53" fmla="*/ 26 h 104"/>
                    <a:gd name="T54" fmla="*/ 9 w 130"/>
                    <a:gd name="T55" fmla="*/ 45 h 104"/>
                    <a:gd name="T56" fmla="*/ 5 w 130"/>
                    <a:gd name="T57" fmla="*/ 51 h 104"/>
                    <a:gd name="T58" fmla="*/ 1 w 130"/>
                    <a:gd name="T59" fmla="*/ 58 h 104"/>
                    <a:gd name="T60" fmla="*/ 1 w 130"/>
                    <a:gd name="T61" fmla="*/ 71 h 104"/>
                    <a:gd name="T62" fmla="*/ 4 w 130"/>
                    <a:gd name="T63" fmla="*/ 77 h 104"/>
                    <a:gd name="T64" fmla="*/ 4 w 130"/>
                    <a:gd name="T65" fmla="*/ 79 h 104"/>
                    <a:gd name="T66" fmla="*/ 15 w 130"/>
                    <a:gd name="T67" fmla="*/ 82 h 104"/>
                    <a:gd name="T68" fmla="*/ 32 w 130"/>
                    <a:gd name="T69" fmla="*/ 96 h 104"/>
                    <a:gd name="T70" fmla="*/ 38 w 130"/>
                    <a:gd name="T71" fmla="*/ 104 h 104"/>
                    <a:gd name="T72" fmla="*/ 48 w 130"/>
                    <a:gd name="T73" fmla="*/ 101 h 104"/>
                    <a:gd name="T74" fmla="*/ 61 w 130"/>
                    <a:gd name="T75" fmla="*/ 100 h 104"/>
                    <a:gd name="T76" fmla="*/ 63 w 130"/>
                    <a:gd name="T77" fmla="*/ 99 h 104"/>
                    <a:gd name="T78" fmla="*/ 64 w 130"/>
                    <a:gd name="T79" fmla="*/ 97 h 104"/>
                    <a:gd name="T80" fmla="*/ 65 w 130"/>
                    <a:gd name="T81" fmla="*/ 95 h 104"/>
                    <a:gd name="T82" fmla="*/ 65 w 130"/>
                    <a:gd name="T83" fmla="*/ 93 h 104"/>
                    <a:gd name="T84" fmla="*/ 65 w 130"/>
                    <a:gd name="T85" fmla="*/ 92 h 104"/>
                    <a:gd name="T86" fmla="*/ 66 w 130"/>
                    <a:gd name="T87" fmla="*/ 90 h 104"/>
                    <a:gd name="T88" fmla="*/ 66 w 130"/>
                    <a:gd name="T89" fmla="*/ 90 h 104"/>
                    <a:gd name="T90" fmla="*/ 66 w 130"/>
                    <a:gd name="T91" fmla="*/ 89 h 104"/>
                    <a:gd name="T92" fmla="*/ 66 w 130"/>
                    <a:gd name="T93" fmla="*/ 88 h 104"/>
                    <a:gd name="T94" fmla="*/ 83 w 130"/>
                    <a:gd name="T95" fmla="*/ 75 h 104"/>
                    <a:gd name="T96" fmla="*/ 89 w 130"/>
                    <a:gd name="T97" fmla="*/ 74 h 104"/>
                    <a:gd name="T98" fmla="*/ 97 w 130"/>
                    <a:gd name="T99" fmla="*/ 78 h 104"/>
                    <a:gd name="T100" fmla="*/ 106 w 130"/>
                    <a:gd name="T101" fmla="*/ 60 h 104"/>
                    <a:gd name="T102" fmla="*/ 112 w 130"/>
                    <a:gd name="T103" fmla="*/ 53 h 104"/>
                    <a:gd name="T104" fmla="*/ 114 w 130"/>
                    <a:gd name="T105" fmla="*/ 45 h 104"/>
                    <a:gd name="T106" fmla="*/ 123 w 130"/>
                    <a:gd name="T107" fmla="*/ 26 h 104"/>
                    <a:gd name="T108" fmla="*/ 129 w 130"/>
                    <a:gd name="T109" fmla="*/ 23 h 104"/>
                    <a:gd name="T110" fmla="*/ 130 w 130"/>
                    <a:gd name="T111" fmla="*/ 18 h 104"/>
                    <a:gd name="T112" fmla="*/ 124 w 130"/>
                    <a:gd name="T113" fmla="*/ 11 h 104"/>
                    <a:gd name="T114" fmla="*/ 124 w 130"/>
                    <a:gd name="T115" fmla="*/ 9 h 104"/>
                    <a:gd name="T116" fmla="*/ 124 w 130"/>
                    <a:gd name="T117" fmla="*/ 8 h 104"/>
                    <a:gd name="T118" fmla="*/ 124 w 130"/>
                    <a:gd name="T119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0" h="104">
                      <a:moveTo>
                        <a:pt x="124" y="7"/>
                      </a:moveTo>
                      <a:cubicBezTo>
                        <a:pt x="123" y="7"/>
                        <a:pt x="123" y="6"/>
                        <a:pt x="123" y="6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3"/>
                        <a:pt x="121" y="3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8" y="1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6" y="3"/>
                      </a:cubicBezTo>
                      <a:cubicBezTo>
                        <a:pt x="114" y="5"/>
                        <a:pt x="113" y="7"/>
                        <a:pt x="111" y="8"/>
                      </a:cubicBezTo>
                      <a:cubicBezTo>
                        <a:pt x="110" y="8"/>
                        <a:pt x="109" y="8"/>
                        <a:pt x="108" y="8"/>
                      </a:cubicBezTo>
                      <a:cubicBezTo>
                        <a:pt x="105" y="8"/>
                        <a:pt x="102" y="7"/>
                        <a:pt x="100" y="6"/>
                      </a:cubicBezTo>
                      <a:cubicBezTo>
                        <a:pt x="100" y="6"/>
                        <a:pt x="99" y="5"/>
                        <a:pt x="96" y="5"/>
                      </a:cubicBezTo>
                      <a:cubicBezTo>
                        <a:pt x="95" y="5"/>
                        <a:pt x="94" y="6"/>
                        <a:pt x="92" y="6"/>
                      </a:cubicBezTo>
                      <a:cubicBezTo>
                        <a:pt x="92" y="6"/>
                        <a:pt x="91" y="6"/>
                        <a:pt x="91" y="6"/>
                      </a:cubicBezTo>
                      <a:cubicBezTo>
                        <a:pt x="90" y="6"/>
                        <a:pt x="89" y="6"/>
                        <a:pt x="89" y="6"/>
                      </a:cubicBezTo>
                      <a:cubicBezTo>
                        <a:pt x="88" y="6"/>
                        <a:pt x="87" y="6"/>
                        <a:pt x="86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5" y="6"/>
                        <a:pt x="83" y="7"/>
                        <a:pt x="82" y="8"/>
                      </a:cubicBezTo>
                      <a:cubicBezTo>
                        <a:pt x="81" y="9"/>
                        <a:pt x="80" y="10"/>
                        <a:pt x="79" y="11"/>
                      </a:cubicBezTo>
                      <a:cubicBezTo>
                        <a:pt x="78" y="11"/>
                        <a:pt x="76" y="12"/>
                        <a:pt x="73" y="12"/>
                      </a:cubicBezTo>
                      <a:cubicBezTo>
                        <a:pt x="71" y="12"/>
                        <a:pt x="68" y="11"/>
                        <a:pt x="66" y="11"/>
                      </a:cubicBezTo>
                      <a:cubicBezTo>
                        <a:pt x="65" y="10"/>
                        <a:pt x="64" y="10"/>
                        <a:pt x="63" y="9"/>
                      </a:cubicBezTo>
                      <a:cubicBezTo>
                        <a:pt x="61" y="8"/>
                        <a:pt x="59" y="6"/>
                        <a:pt x="58" y="6"/>
                      </a:cubicBezTo>
                      <a:cubicBezTo>
                        <a:pt x="57" y="6"/>
                        <a:pt x="53" y="7"/>
                        <a:pt x="50" y="9"/>
                      </a:cubicBezTo>
                      <a:cubicBezTo>
                        <a:pt x="49" y="9"/>
                        <a:pt x="49" y="9"/>
                        <a:pt x="48" y="9"/>
                      </a:cubicBezTo>
                      <a:cubicBezTo>
                        <a:pt x="45" y="9"/>
                        <a:pt x="44" y="7"/>
                        <a:pt x="43" y="5"/>
                      </a:cubicBezTo>
                      <a:cubicBezTo>
                        <a:pt x="42" y="4"/>
                        <a:pt x="42" y="3"/>
                        <a:pt x="41" y="2"/>
                      </a:cubicBezTo>
                      <a:cubicBezTo>
                        <a:pt x="41" y="2"/>
                        <a:pt x="40" y="2"/>
                        <a:pt x="38" y="2"/>
                      </a:cubicBezTo>
                      <a:cubicBezTo>
                        <a:pt x="37" y="1"/>
                        <a:pt x="34" y="1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1" y="1"/>
                        <a:pt x="30" y="1"/>
                      </a:cubicBezTo>
                      <a:cubicBezTo>
                        <a:pt x="30" y="2"/>
                        <a:pt x="29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2"/>
                        <a:pt x="22" y="2"/>
                        <a:pt x="20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3"/>
                        <a:pt x="17" y="5"/>
                        <a:pt x="17" y="7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3"/>
                        <a:pt x="11" y="16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2" y="31"/>
                        <a:pt x="12" y="42"/>
                        <a:pt x="9" y="45"/>
                      </a:cubicBezTo>
                      <a:cubicBezTo>
                        <a:pt x="7" y="47"/>
                        <a:pt x="6" y="50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2"/>
                        <a:pt x="2" y="54"/>
                        <a:pt x="1" y="58"/>
                      </a:cubicBezTo>
                      <a:cubicBezTo>
                        <a:pt x="0" y="62"/>
                        <a:pt x="1" y="64"/>
                        <a:pt x="1" y="67"/>
                      </a:cubicBezTo>
                      <a:cubicBezTo>
                        <a:pt x="1" y="68"/>
                        <a:pt x="1" y="70"/>
                        <a:pt x="1" y="71"/>
                      </a:cubicBezTo>
                      <a:cubicBezTo>
                        <a:pt x="1" y="73"/>
                        <a:pt x="2" y="74"/>
                        <a:pt x="3" y="75"/>
                      </a:cubicBezTo>
                      <a:cubicBezTo>
                        <a:pt x="3" y="76"/>
                        <a:pt x="3" y="77"/>
                        <a:pt x="4" y="77"/>
                      </a:cubicBezTo>
                      <a:cubicBezTo>
                        <a:pt x="4" y="77"/>
                        <a:pt x="4" y="78"/>
                        <a:pt x="4" y="78"/>
                      </a:cubicBezTo>
                      <a:cubicBezTo>
                        <a:pt x="4" y="78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80"/>
                        <a:pt x="11" y="81"/>
                        <a:pt x="15" y="82"/>
                      </a:cubicBezTo>
                      <a:cubicBezTo>
                        <a:pt x="17" y="82"/>
                        <a:pt x="18" y="82"/>
                        <a:pt x="20" y="83"/>
                      </a:cubicBezTo>
                      <a:cubicBezTo>
                        <a:pt x="26" y="84"/>
                        <a:pt x="32" y="93"/>
                        <a:pt x="32" y="96"/>
                      </a:cubicBezTo>
                      <a:cubicBezTo>
                        <a:pt x="32" y="98"/>
                        <a:pt x="35" y="103"/>
                        <a:pt x="37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9" y="104"/>
                        <a:pt x="41" y="103"/>
                        <a:pt x="42" y="103"/>
                      </a:cubicBezTo>
                      <a:cubicBezTo>
                        <a:pt x="44" y="102"/>
                        <a:pt x="46" y="101"/>
                        <a:pt x="48" y="101"/>
                      </a:cubicBezTo>
                      <a:cubicBezTo>
                        <a:pt x="50" y="101"/>
                        <a:pt x="50" y="101"/>
                        <a:pt x="50" y="101"/>
                      </a:cubicBezTo>
                      <a:cubicBezTo>
                        <a:pt x="59" y="101"/>
                        <a:pt x="61" y="100"/>
                        <a:pt x="61" y="100"/>
                      </a:cubicBezTo>
                      <a:cubicBezTo>
                        <a:pt x="62" y="100"/>
                        <a:pt x="63" y="99"/>
                        <a:pt x="63" y="99"/>
                      </a:cubicBezTo>
                      <a:cubicBezTo>
                        <a:pt x="63" y="99"/>
                        <a:pt x="63" y="99"/>
                        <a:pt x="63" y="99"/>
                      </a:cubicBezTo>
                      <a:cubicBezTo>
                        <a:pt x="63" y="99"/>
                        <a:pt x="64" y="98"/>
                        <a:pt x="64" y="98"/>
                      </a:cubicBezTo>
                      <a:cubicBezTo>
                        <a:pt x="64" y="98"/>
                        <a:pt x="64" y="97"/>
                        <a:pt x="64" y="97"/>
                      </a:cubicBezTo>
                      <a:cubicBezTo>
                        <a:pt x="64" y="97"/>
                        <a:pt x="64" y="96"/>
                        <a:pt x="64" y="96"/>
                      </a:cubicBezTo>
                      <a:cubicBezTo>
                        <a:pt x="64" y="96"/>
                        <a:pt x="64" y="95"/>
                        <a:pt x="65" y="95"/>
                      </a:cubicBezTo>
                      <a:cubicBezTo>
                        <a:pt x="65" y="95"/>
                        <a:pt x="65" y="94"/>
                        <a:pt x="65" y="94"/>
                      </a:cubicBezTo>
                      <a:cubicBezTo>
                        <a:pt x="65" y="94"/>
                        <a:pt x="65" y="93"/>
                        <a:pt x="65" y="93"/>
                      </a:cubicBezTo>
                      <a:cubicBezTo>
                        <a:pt x="65" y="93"/>
                        <a:pt x="65" y="93"/>
                        <a:pt x="65" y="93"/>
                      </a:cubicBez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78" y="76"/>
                        <a:pt x="80" y="75"/>
                        <a:pt x="80" y="75"/>
                      </a:cubicBezTo>
                      <a:cubicBezTo>
                        <a:pt x="81" y="75"/>
                        <a:pt x="82" y="75"/>
                        <a:pt x="83" y="75"/>
                      </a:cubicBezTo>
                      <a:cubicBezTo>
                        <a:pt x="84" y="75"/>
                        <a:pt x="85" y="75"/>
                        <a:pt x="86" y="75"/>
                      </a:cubicBezTo>
                      <a:cubicBezTo>
                        <a:pt x="87" y="74"/>
                        <a:pt x="88" y="74"/>
                        <a:pt x="89" y="74"/>
                      </a:cubicBezTo>
                      <a:cubicBezTo>
                        <a:pt x="91" y="74"/>
                        <a:pt x="95" y="76"/>
                        <a:pt x="97" y="79"/>
                      </a:cubicBezTo>
                      <a:cubicBezTo>
                        <a:pt x="97" y="79"/>
                        <a:pt x="97" y="78"/>
                        <a:pt x="97" y="78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101" y="71"/>
                        <a:pt x="106" y="62"/>
                        <a:pt x="106" y="60"/>
                      </a:cubicBezTo>
                      <a:cubicBezTo>
                        <a:pt x="106" y="57"/>
                        <a:pt x="109" y="55"/>
                        <a:pt x="110" y="54"/>
                      </a:cubicBezTo>
                      <a:cubicBezTo>
                        <a:pt x="111" y="54"/>
                        <a:pt x="111" y="53"/>
                        <a:pt x="112" y="53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0"/>
                        <a:pt x="112" y="46"/>
                        <a:pt x="114" y="45"/>
                      </a:cubicBezTo>
                      <a:cubicBezTo>
                        <a:pt x="115" y="44"/>
                        <a:pt x="116" y="41"/>
                        <a:pt x="116" y="40"/>
                      </a:cubicBezTo>
                      <a:cubicBezTo>
                        <a:pt x="115" y="37"/>
                        <a:pt x="123" y="26"/>
                        <a:pt x="123" y="26"/>
                      </a:cubicBezTo>
                      <a:cubicBezTo>
                        <a:pt x="124" y="25"/>
                        <a:pt x="125" y="25"/>
                        <a:pt x="127" y="24"/>
                      </a:cubicBezTo>
                      <a:cubicBezTo>
                        <a:pt x="127" y="24"/>
                        <a:pt x="129" y="24"/>
                        <a:pt x="129" y="23"/>
                      </a:cubicBezTo>
                      <a:cubicBezTo>
                        <a:pt x="129" y="23"/>
                        <a:pt x="129" y="22"/>
                        <a:pt x="129" y="22"/>
                      </a:cubicBezTo>
                      <a:cubicBezTo>
                        <a:pt x="129" y="20"/>
                        <a:pt x="130" y="19"/>
                        <a:pt x="130" y="18"/>
                      </a:cubicBezTo>
                      <a:cubicBezTo>
                        <a:pt x="127" y="18"/>
                        <a:pt x="124" y="15"/>
                        <a:pt x="124" y="12"/>
                      </a:cubicBezTo>
                      <a:cubicBezTo>
                        <a:pt x="124" y="12"/>
                        <a:pt x="124" y="11"/>
                        <a:pt x="124" y="11"/>
                      </a:cubicBezTo>
                      <a:cubicBezTo>
                        <a:pt x="124" y="11"/>
                        <a:pt x="124" y="11"/>
                        <a:pt x="124" y="10"/>
                      </a:cubicBez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9"/>
                        <a:pt x="124" y="9"/>
                        <a:pt x="124" y="9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lose/>
                    </a:path>
                  </a:pathLst>
                </a:custGeom>
                <a:solidFill>
                  <a:srgbClr val="251F38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7" name="Freeform 1342"/>
                <p:cNvSpPr>
                  <a:spLocks/>
                </p:cNvSpPr>
                <p:nvPr/>
              </p:nvSpPr>
              <p:spPr bwMode="auto">
                <a:xfrm>
                  <a:off x="1678" y="2840"/>
                  <a:ext cx="29" cy="62"/>
                </a:xfrm>
                <a:custGeom>
                  <a:avLst/>
                  <a:gdLst>
                    <a:gd name="T0" fmla="*/ 26 w 30"/>
                    <a:gd name="T1" fmla="*/ 5 h 65"/>
                    <a:gd name="T2" fmla="*/ 23 w 30"/>
                    <a:gd name="T3" fmla="*/ 1 h 65"/>
                    <a:gd name="T4" fmla="*/ 22 w 30"/>
                    <a:gd name="T5" fmla="*/ 0 h 65"/>
                    <a:gd name="T6" fmla="*/ 21 w 30"/>
                    <a:gd name="T7" fmla="*/ 0 h 65"/>
                    <a:gd name="T8" fmla="*/ 21 w 30"/>
                    <a:gd name="T9" fmla="*/ 2 h 65"/>
                    <a:gd name="T10" fmla="*/ 21 w 30"/>
                    <a:gd name="T11" fmla="*/ 3 h 65"/>
                    <a:gd name="T12" fmla="*/ 20 w 30"/>
                    <a:gd name="T13" fmla="*/ 7 h 65"/>
                    <a:gd name="T14" fmla="*/ 17 w 30"/>
                    <a:gd name="T15" fmla="*/ 9 h 65"/>
                    <a:gd name="T16" fmla="*/ 6 w 30"/>
                    <a:gd name="T17" fmla="*/ 12 h 65"/>
                    <a:gd name="T18" fmla="*/ 1 w 30"/>
                    <a:gd name="T19" fmla="*/ 16 h 65"/>
                    <a:gd name="T20" fmla="*/ 0 w 30"/>
                    <a:gd name="T21" fmla="*/ 16 h 65"/>
                    <a:gd name="T22" fmla="*/ 1 w 30"/>
                    <a:gd name="T23" fmla="*/ 18 h 65"/>
                    <a:gd name="T24" fmla="*/ 1 w 30"/>
                    <a:gd name="T25" fmla="*/ 19 h 65"/>
                    <a:gd name="T26" fmla="*/ 1 w 30"/>
                    <a:gd name="T27" fmla="*/ 20 h 65"/>
                    <a:gd name="T28" fmla="*/ 2 w 30"/>
                    <a:gd name="T29" fmla="*/ 21 h 65"/>
                    <a:gd name="T30" fmla="*/ 2 w 30"/>
                    <a:gd name="T31" fmla="*/ 21 h 65"/>
                    <a:gd name="T32" fmla="*/ 3 w 30"/>
                    <a:gd name="T33" fmla="*/ 22 h 65"/>
                    <a:gd name="T34" fmla="*/ 4 w 30"/>
                    <a:gd name="T35" fmla="*/ 22 h 65"/>
                    <a:gd name="T36" fmla="*/ 8 w 30"/>
                    <a:gd name="T37" fmla="*/ 31 h 65"/>
                    <a:gd name="T38" fmla="*/ 10 w 30"/>
                    <a:gd name="T39" fmla="*/ 41 h 65"/>
                    <a:gd name="T40" fmla="*/ 10 w 30"/>
                    <a:gd name="T41" fmla="*/ 48 h 65"/>
                    <a:gd name="T42" fmla="*/ 11 w 30"/>
                    <a:gd name="T43" fmla="*/ 49 h 65"/>
                    <a:gd name="T44" fmla="*/ 11 w 30"/>
                    <a:gd name="T45" fmla="*/ 51 h 65"/>
                    <a:gd name="T46" fmla="*/ 11 w 30"/>
                    <a:gd name="T47" fmla="*/ 54 h 65"/>
                    <a:gd name="T48" fmla="*/ 11 w 30"/>
                    <a:gd name="T49" fmla="*/ 56 h 65"/>
                    <a:gd name="T50" fmla="*/ 11 w 30"/>
                    <a:gd name="T51" fmla="*/ 59 h 65"/>
                    <a:gd name="T52" fmla="*/ 11 w 30"/>
                    <a:gd name="T53" fmla="*/ 63 h 65"/>
                    <a:gd name="T54" fmla="*/ 11 w 30"/>
                    <a:gd name="T55" fmla="*/ 65 h 65"/>
                    <a:gd name="T56" fmla="*/ 20 w 30"/>
                    <a:gd name="T57" fmla="*/ 63 h 65"/>
                    <a:gd name="T58" fmla="*/ 21 w 30"/>
                    <a:gd name="T59" fmla="*/ 61 h 65"/>
                    <a:gd name="T60" fmla="*/ 19 w 30"/>
                    <a:gd name="T61" fmla="*/ 51 h 65"/>
                    <a:gd name="T62" fmla="*/ 24 w 30"/>
                    <a:gd name="T63" fmla="*/ 33 h 65"/>
                    <a:gd name="T64" fmla="*/ 29 w 30"/>
                    <a:gd name="T65" fmla="*/ 12 h 65"/>
                    <a:gd name="T66" fmla="*/ 29 w 30"/>
                    <a:gd name="T67" fmla="*/ 10 h 65"/>
                    <a:gd name="T68" fmla="*/ 29 w 30"/>
                    <a:gd name="T69" fmla="*/ 8 h 65"/>
                    <a:gd name="T70" fmla="*/ 27 w 30"/>
                    <a:gd name="T71" fmla="*/ 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0" h="65">
                      <a:moveTo>
                        <a:pt x="27" y="6"/>
                      </a:moveTo>
                      <a:cubicBezTo>
                        <a:pt x="27" y="6"/>
                        <a:pt x="26" y="6"/>
                        <a:pt x="26" y="5"/>
                      </a:cubicBezTo>
                      <a:cubicBezTo>
                        <a:pt x="24" y="5"/>
                        <a:pt x="23" y="3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6" y="11"/>
                        <a:pt x="13" y="11"/>
                        <a:pt x="10" y="12"/>
                      </a:cubicBezTo>
                      <a:cubicBezTo>
                        <a:pt x="9" y="12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4" y="14"/>
                      </a:cubicBezTo>
                      <a:cubicBezTo>
                        <a:pt x="3" y="15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10" y="26"/>
                        <a:pt x="9" y="29"/>
                        <a:pt x="8" y="31"/>
                      </a:cubicBezTo>
                      <a:cubicBezTo>
                        <a:pt x="8" y="31"/>
                        <a:pt x="8" y="32"/>
                        <a:pt x="8" y="32"/>
                      </a:cubicBezTo>
                      <a:cubicBezTo>
                        <a:pt x="10" y="34"/>
                        <a:pt x="10" y="37"/>
                        <a:pt x="10" y="41"/>
                      </a:cubicBezTo>
                      <a:cubicBezTo>
                        <a:pt x="10" y="43"/>
                        <a:pt x="10" y="45"/>
                        <a:pt x="10" y="46"/>
                      </a:cubicBezTo>
                      <a:cubicBezTo>
                        <a:pt x="10" y="47"/>
                        <a:pt x="10" y="47"/>
                        <a:pt x="10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3"/>
                        <a:pt x="11" y="53"/>
                        <a:pt x="11" y="54"/>
                      </a:cubicBezTo>
                      <a:cubicBezTo>
                        <a:pt x="11" y="54"/>
                        <a:pt x="11" y="54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60"/>
                        <a:pt x="11" y="60"/>
                        <a:pt x="11" y="60"/>
                      </a:cubicBezTo>
                      <a:cubicBezTo>
                        <a:pt x="11" y="61"/>
                        <a:pt x="11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4" y="65"/>
                        <a:pt x="16" y="65"/>
                        <a:pt x="17" y="65"/>
                      </a:cubicBezTo>
                      <a:cubicBezTo>
                        <a:pt x="18" y="65"/>
                        <a:pt x="19" y="64"/>
                        <a:pt x="20" y="63"/>
                      </a:cubicBezTo>
                      <a:cubicBezTo>
                        <a:pt x="20" y="63"/>
                        <a:pt x="21" y="62"/>
                        <a:pt x="22" y="62"/>
                      </a:cubicBezTo>
                      <a:cubicBezTo>
                        <a:pt x="21" y="62"/>
                        <a:pt x="21" y="62"/>
                        <a:pt x="21" y="61"/>
                      </a:cubicBezTo>
                      <a:cubicBezTo>
                        <a:pt x="20" y="60"/>
                        <a:pt x="19" y="58"/>
                        <a:pt x="19" y="55"/>
                      </a:cubicBezTo>
                      <a:cubicBezTo>
                        <a:pt x="19" y="54"/>
                        <a:pt x="19" y="53"/>
                        <a:pt x="19" y="51"/>
                      </a:cubicBezTo>
                      <a:cubicBezTo>
                        <a:pt x="19" y="48"/>
                        <a:pt x="18" y="46"/>
                        <a:pt x="19" y="42"/>
                      </a:cubicBezTo>
                      <a:cubicBezTo>
                        <a:pt x="20" y="37"/>
                        <a:pt x="23" y="34"/>
                        <a:pt x="24" y="33"/>
                      </a:cubicBezTo>
                      <a:cubicBezTo>
                        <a:pt x="25" y="31"/>
                        <a:pt x="26" y="28"/>
                        <a:pt x="28" y="26"/>
                      </a:cubicBezTo>
                      <a:cubicBezTo>
                        <a:pt x="30" y="25"/>
                        <a:pt x="30" y="18"/>
                        <a:pt x="29" y="12"/>
                      </a:cubicBezTo>
                      <a:cubicBezTo>
                        <a:pt x="29" y="11"/>
                        <a:pt x="29" y="11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8" y="7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8" name="Freeform 1343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9" name="Freeform 1344"/>
                <p:cNvSpPr>
                  <a:spLocks/>
                </p:cNvSpPr>
                <p:nvPr/>
              </p:nvSpPr>
              <p:spPr bwMode="auto">
                <a:xfrm>
                  <a:off x="1698" y="28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0" name="Freeform 1345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1" name="Freeform 1346"/>
                <p:cNvSpPr>
                  <a:spLocks/>
                </p:cNvSpPr>
                <p:nvPr/>
              </p:nvSpPr>
              <p:spPr bwMode="auto">
                <a:xfrm>
                  <a:off x="1705" y="2846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2" name="Freeform 1347"/>
                <p:cNvSpPr>
                  <a:spLocks/>
                </p:cNvSpPr>
                <p:nvPr/>
              </p:nvSpPr>
              <p:spPr bwMode="auto">
                <a:xfrm>
                  <a:off x="1670" y="2854"/>
                  <a:ext cx="15" cy="51"/>
                </a:xfrm>
                <a:custGeom>
                  <a:avLst/>
                  <a:gdLst>
                    <a:gd name="T0" fmla="*/ 2 w 16"/>
                    <a:gd name="T1" fmla="*/ 1 h 53"/>
                    <a:gd name="T2" fmla="*/ 2 w 16"/>
                    <a:gd name="T3" fmla="*/ 0 h 53"/>
                    <a:gd name="T4" fmla="*/ 0 w 16"/>
                    <a:gd name="T5" fmla="*/ 0 h 53"/>
                    <a:gd name="T6" fmla="*/ 0 w 16"/>
                    <a:gd name="T7" fmla="*/ 0 h 53"/>
                    <a:gd name="T8" fmla="*/ 0 w 16"/>
                    <a:gd name="T9" fmla="*/ 0 h 53"/>
                    <a:gd name="T10" fmla="*/ 0 w 16"/>
                    <a:gd name="T11" fmla="*/ 2 h 53"/>
                    <a:gd name="T12" fmla="*/ 0 w 16"/>
                    <a:gd name="T13" fmla="*/ 2 h 53"/>
                    <a:gd name="T14" fmla="*/ 1 w 16"/>
                    <a:gd name="T15" fmla="*/ 3 h 53"/>
                    <a:gd name="T16" fmla="*/ 1 w 16"/>
                    <a:gd name="T17" fmla="*/ 3 h 53"/>
                    <a:gd name="T18" fmla="*/ 1 w 16"/>
                    <a:gd name="T19" fmla="*/ 4 h 53"/>
                    <a:gd name="T20" fmla="*/ 1 w 16"/>
                    <a:gd name="T21" fmla="*/ 4 h 53"/>
                    <a:gd name="T22" fmla="*/ 1 w 16"/>
                    <a:gd name="T23" fmla="*/ 4 h 53"/>
                    <a:gd name="T24" fmla="*/ 4 w 16"/>
                    <a:gd name="T25" fmla="*/ 12 h 53"/>
                    <a:gd name="T26" fmla="*/ 4 w 16"/>
                    <a:gd name="T27" fmla="*/ 14 h 53"/>
                    <a:gd name="T28" fmla="*/ 5 w 16"/>
                    <a:gd name="T29" fmla="*/ 27 h 53"/>
                    <a:gd name="T30" fmla="*/ 8 w 16"/>
                    <a:gd name="T31" fmla="*/ 43 h 53"/>
                    <a:gd name="T32" fmla="*/ 8 w 16"/>
                    <a:gd name="T33" fmla="*/ 46 h 53"/>
                    <a:gd name="T34" fmla="*/ 8 w 16"/>
                    <a:gd name="T35" fmla="*/ 46 h 53"/>
                    <a:gd name="T36" fmla="*/ 9 w 16"/>
                    <a:gd name="T37" fmla="*/ 48 h 53"/>
                    <a:gd name="T38" fmla="*/ 9 w 16"/>
                    <a:gd name="T39" fmla="*/ 49 h 53"/>
                    <a:gd name="T40" fmla="*/ 10 w 16"/>
                    <a:gd name="T41" fmla="*/ 51 h 53"/>
                    <a:gd name="T42" fmla="*/ 10 w 16"/>
                    <a:gd name="T43" fmla="*/ 53 h 53"/>
                    <a:gd name="T44" fmla="*/ 11 w 16"/>
                    <a:gd name="T45" fmla="*/ 53 h 53"/>
                    <a:gd name="T46" fmla="*/ 11 w 16"/>
                    <a:gd name="T47" fmla="*/ 53 h 53"/>
                    <a:gd name="T48" fmla="*/ 16 w 16"/>
                    <a:gd name="T49" fmla="*/ 51 h 53"/>
                    <a:gd name="T50" fmla="*/ 16 w 16"/>
                    <a:gd name="T51" fmla="*/ 50 h 53"/>
                    <a:gd name="T52" fmla="*/ 16 w 16"/>
                    <a:gd name="T53" fmla="*/ 48 h 53"/>
                    <a:gd name="T54" fmla="*/ 16 w 16"/>
                    <a:gd name="T55" fmla="*/ 46 h 53"/>
                    <a:gd name="T56" fmla="*/ 16 w 16"/>
                    <a:gd name="T57" fmla="*/ 45 h 53"/>
                    <a:gd name="T58" fmla="*/ 16 w 16"/>
                    <a:gd name="T59" fmla="*/ 43 h 53"/>
                    <a:gd name="T60" fmla="*/ 16 w 16"/>
                    <a:gd name="T61" fmla="*/ 42 h 53"/>
                    <a:gd name="T62" fmla="*/ 16 w 16"/>
                    <a:gd name="T63" fmla="*/ 40 h 53"/>
                    <a:gd name="T64" fmla="*/ 16 w 16"/>
                    <a:gd name="T65" fmla="*/ 39 h 53"/>
                    <a:gd name="T66" fmla="*/ 16 w 16"/>
                    <a:gd name="T67" fmla="*/ 38 h 53"/>
                    <a:gd name="T68" fmla="*/ 16 w 16"/>
                    <a:gd name="T69" fmla="*/ 37 h 53"/>
                    <a:gd name="T70" fmla="*/ 16 w 16"/>
                    <a:gd name="T71" fmla="*/ 35 h 53"/>
                    <a:gd name="T72" fmla="*/ 16 w 16"/>
                    <a:gd name="T73" fmla="*/ 35 h 53"/>
                    <a:gd name="T74" fmla="*/ 16 w 16"/>
                    <a:gd name="T75" fmla="*/ 33 h 53"/>
                    <a:gd name="T76" fmla="*/ 16 w 16"/>
                    <a:gd name="T77" fmla="*/ 33 h 53"/>
                    <a:gd name="T78" fmla="*/ 15 w 16"/>
                    <a:gd name="T79" fmla="*/ 32 h 53"/>
                    <a:gd name="T80" fmla="*/ 15 w 16"/>
                    <a:gd name="T81" fmla="*/ 26 h 53"/>
                    <a:gd name="T82" fmla="*/ 14 w 16"/>
                    <a:gd name="T83" fmla="*/ 20 h 53"/>
                    <a:gd name="T84" fmla="*/ 13 w 16"/>
                    <a:gd name="T85" fmla="*/ 15 h 53"/>
                    <a:gd name="T86" fmla="*/ 12 w 16"/>
                    <a:gd name="T87" fmla="*/ 12 h 53"/>
                    <a:gd name="T88" fmla="*/ 11 w 16"/>
                    <a:gd name="T89" fmla="*/ 11 h 53"/>
                    <a:gd name="T90" fmla="*/ 10 w 16"/>
                    <a:gd name="T91" fmla="*/ 10 h 53"/>
                    <a:gd name="T92" fmla="*/ 9 w 16"/>
                    <a:gd name="T93" fmla="*/ 10 h 53"/>
                    <a:gd name="T94" fmla="*/ 9 w 16"/>
                    <a:gd name="T95" fmla="*/ 9 h 53"/>
                    <a:gd name="T96" fmla="*/ 8 w 16"/>
                    <a:gd name="T97" fmla="*/ 9 h 53"/>
                    <a:gd name="T98" fmla="*/ 8 w 16"/>
                    <a:gd name="T99" fmla="*/ 9 h 53"/>
                    <a:gd name="T100" fmla="*/ 7 w 16"/>
                    <a:gd name="T101" fmla="*/ 8 h 53"/>
                    <a:gd name="T102" fmla="*/ 7 w 16"/>
                    <a:gd name="T103" fmla="*/ 8 h 53"/>
                    <a:gd name="T104" fmla="*/ 7 w 16"/>
                    <a:gd name="T105" fmla="*/ 7 h 53"/>
                    <a:gd name="T106" fmla="*/ 6 w 16"/>
                    <a:gd name="T107" fmla="*/ 6 h 53"/>
                    <a:gd name="T108" fmla="*/ 6 w 16"/>
                    <a:gd name="T109" fmla="*/ 6 h 53"/>
                    <a:gd name="T110" fmla="*/ 6 w 16"/>
                    <a:gd name="T111" fmla="*/ 5 h 53"/>
                    <a:gd name="T112" fmla="*/ 6 w 16"/>
                    <a:gd name="T113" fmla="*/ 4 h 53"/>
                    <a:gd name="T114" fmla="*/ 6 w 16"/>
                    <a:gd name="T115" fmla="*/ 3 h 53"/>
                    <a:gd name="T116" fmla="*/ 5 w 16"/>
                    <a:gd name="T117" fmla="*/ 2 h 53"/>
                    <a:gd name="T118" fmla="*/ 5 w 16"/>
                    <a:gd name="T119" fmla="*/ 1 h 53"/>
                    <a:gd name="T120" fmla="*/ 2 w 16"/>
                    <a:gd name="T121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5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3" y="5"/>
                        <a:pt x="5" y="7"/>
                        <a:pt x="4" y="12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8"/>
                        <a:pt x="3" y="24"/>
                        <a:pt x="5" y="27"/>
                      </a:cubicBezTo>
                      <a:cubicBezTo>
                        <a:pt x="6" y="31"/>
                        <a:pt x="8" y="37"/>
                        <a:pt x="8" y="43"/>
                      </a:cubicBezTo>
                      <a:cubicBezTo>
                        <a:pt x="8" y="44"/>
                        <a:pt x="8" y="45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9" y="48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1"/>
                        <a:pt x="10" y="51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4" y="51"/>
                        <a:pt x="16" y="51"/>
                      </a:cubicBezTo>
                      <a:cubicBezTo>
                        <a:pt x="16" y="51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8"/>
                      </a:cubicBezTo>
                      <a:cubicBezTo>
                        <a:pt x="16" y="47"/>
                        <a:pt x="16" y="47"/>
                        <a:pt x="16" y="46"/>
                      </a:cubicBezTo>
                      <a:cubicBezTo>
                        <a:pt x="16" y="46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39"/>
                        <a:pt x="16" y="39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2"/>
                        <a:pt x="15" y="32"/>
                      </a:cubicBezTo>
                      <a:cubicBezTo>
                        <a:pt x="15" y="30"/>
                        <a:pt x="15" y="28"/>
                        <a:pt x="15" y="26"/>
                      </a:cubicBezTo>
                      <a:cubicBezTo>
                        <a:pt x="15" y="23"/>
                        <a:pt x="15" y="21"/>
                        <a:pt x="14" y="20"/>
                      </a:cubicBezTo>
                      <a:cubicBezTo>
                        <a:pt x="13" y="18"/>
                        <a:pt x="13" y="16"/>
                        <a:pt x="13" y="15"/>
                      </a:cubicBezTo>
                      <a:cubicBezTo>
                        <a:pt x="14" y="13"/>
                        <a:pt x="14" y="13"/>
                        <a:pt x="12" y="12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3" name="Freeform 1348"/>
                <p:cNvSpPr>
                  <a:spLocks/>
                </p:cNvSpPr>
                <p:nvPr/>
              </p:nvSpPr>
              <p:spPr bwMode="auto">
                <a:xfrm>
                  <a:off x="1674" y="285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4" name="Freeform 1349"/>
                <p:cNvSpPr>
                  <a:spLocks/>
                </p:cNvSpPr>
                <p:nvPr/>
              </p:nvSpPr>
              <p:spPr bwMode="auto">
                <a:xfrm>
                  <a:off x="1684" y="28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5" name="Freeform 1350"/>
                <p:cNvSpPr>
                  <a:spLocks/>
                </p:cNvSpPr>
                <p:nvPr/>
              </p:nvSpPr>
              <p:spPr bwMode="auto">
                <a:xfrm>
                  <a:off x="1677" y="286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6" name="Freeform 1351"/>
                <p:cNvSpPr>
                  <a:spLocks/>
                </p:cNvSpPr>
                <p:nvPr/>
              </p:nvSpPr>
              <p:spPr bwMode="auto">
                <a:xfrm>
                  <a:off x="1685" y="289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7" name="Freeform 1352"/>
                <p:cNvSpPr>
                  <a:spLocks/>
                </p:cNvSpPr>
                <p:nvPr/>
              </p:nvSpPr>
              <p:spPr bwMode="auto">
                <a:xfrm>
                  <a:off x="1685" y="289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8" name="Freeform 1353"/>
                <p:cNvSpPr>
                  <a:spLocks/>
                </p:cNvSpPr>
                <p:nvPr/>
              </p:nvSpPr>
              <p:spPr bwMode="auto">
                <a:xfrm>
                  <a:off x="1678" y="286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9" name="Freeform 1354"/>
                <p:cNvSpPr>
                  <a:spLocks/>
                </p:cNvSpPr>
                <p:nvPr/>
              </p:nvSpPr>
              <p:spPr bwMode="auto">
                <a:xfrm>
                  <a:off x="1685" y="2893"/>
                  <a:ext cx="0" cy="1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0" name="Freeform 1355"/>
                <p:cNvSpPr>
                  <a:spLocks/>
                </p:cNvSpPr>
                <p:nvPr/>
              </p:nvSpPr>
              <p:spPr bwMode="auto">
                <a:xfrm>
                  <a:off x="1676" y="286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1" name="Freeform 1356"/>
                <p:cNvSpPr>
                  <a:spLocks/>
                </p:cNvSpPr>
                <p:nvPr/>
              </p:nvSpPr>
              <p:spPr bwMode="auto">
                <a:xfrm>
                  <a:off x="1685" y="28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2" name="Freeform 1357"/>
                <p:cNvSpPr>
                  <a:spLocks/>
                </p:cNvSpPr>
                <p:nvPr/>
              </p:nvSpPr>
              <p:spPr bwMode="auto">
                <a:xfrm>
                  <a:off x="1685" y="288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3" name="Freeform 1358"/>
                <p:cNvSpPr>
                  <a:spLocks/>
                </p:cNvSpPr>
                <p:nvPr/>
              </p:nvSpPr>
              <p:spPr bwMode="auto">
                <a:xfrm>
                  <a:off x="1685" y="28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4" name="Freeform 1359"/>
                <p:cNvSpPr>
                  <a:spLocks/>
                </p:cNvSpPr>
                <p:nvPr/>
              </p:nvSpPr>
              <p:spPr bwMode="auto">
                <a:xfrm>
                  <a:off x="1676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5" name="Freeform 1360"/>
                <p:cNvSpPr>
                  <a:spLocks/>
                </p:cNvSpPr>
                <p:nvPr/>
              </p:nvSpPr>
              <p:spPr bwMode="auto">
                <a:xfrm>
                  <a:off x="1675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6" name="Freeform 1361"/>
                <p:cNvSpPr>
                  <a:spLocks/>
                </p:cNvSpPr>
                <p:nvPr/>
              </p:nvSpPr>
              <p:spPr bwMode="auto">
                <a:xfrm>
                  <a:off x="1675" y="28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7" name="Freeform 1362"/>
                <p:cNvSpPr>
                  <a:spLocks/>
                </p:cNvSpPr>
                <p:nvPr/>
              </p:nvSpPr>
              <p:spPr bwMode="auto">
                <a:xfrm>
                  <a:off x="1685" y="29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8" name="Freeform 136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4" cy="7"/>
                </a:xfrm>
                <a:custGeom>
                  <a:avLst/>
                  <a:gdLst>
                    <a:gd name="T0" fmla="*/ 4 w 4"/>
                    <a:gd name="T1" fmla="*/ 7 h 7"/>
                    <a:gd name="T2" fmla="*/ 4 w 4"/>
                    <a:gd name="T3" fmla="*/ 7 h 7"/>
                    <a:gd name="T4" fmla="*/ 3 w 4"/>
                    <a:gd name="T5" fmla="*/ 5 h 7"/>
                    <a:gd name="T6" fmla="*/ 3 w 4"/>
                    <a:gd name="T7" fmla="*/ 5 h 7"/>
                    <a:gd name="T8" fmla="*/ 2 w 4"/>
                    <a:gd name="T9" fmla="*/ 4 h 7"/>
                    <a:gd name="T10" fmla="*/ 2 w 4"/>
                    <a:gd name="T11" fmla="*/ 3 h 7"/>
                    <a:gd name="T12" fmla="*/ 1 w 4"/>
                    <a:gd name="T13" fmla="*/ 1 h 7"/>
                    <a:gd name="T14" fmla="*/ 0 w 4"/>
                    <a:gd name="T15" fmla="*/ 0 h 7"/>
                    <a:gd name="T16" fmla="*/ 0 w 4"/>
                    <a:gd name="T17" fmla="*/ 0 h 7"/>
                    <a:gd name="T18" fmla="*/ 0 w 4"/>
                    <a:gd name="T19" fmla="*/ 2 h 7"/>
                    <a:gd name="T20" fmla="*/ 0 w 4"/>
                    <a:gd name="T21" fmla="*/ 2 h 7"/>
                    <a:gd name="T22" fmla="*/ 0 w 4"/>
                    <a:gd name="T23" fmla="*/ 3 h 7"/>
                    <a:gd name="T24" fmla="*/ 0 w 4"/>
                    <a:gd name="T25" fmla="*/ 3 h 7"/>
                    <a:gd name="T26" fmla="*/ 0 w 4"/>
                    <a:gd name="T27" fmla="*/ 4 h 7"/>
                    <a:gd name="T28" fmla="*/ 3 w 4"/>
                    <a:gd name="T29" fmla="*/ 7 h 7"/>
                    <a:gd name="T30" fmla="*/ 4 w 4"/>
                    <a:gd name="T31" fmla="*/ 7 h 7"/>
                    <a:gd name="T32" fmla="*/ 4 w 4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4" y="7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9" name="Freeform 1364"/>
                <p:cNvSpPr>
                  <a:spLocks/>
                </p:cNvSpPr>
                <p:nvPr/>
              </p:nvSpPr>
              <p:spPr bwMode="auto">
                <a:xfrm>
                  <a:off x="1763" y="2847"/>
                  <a:ext cx="76" cy="105"/>
                </a:xfrm>
                <a:custGeom>
                  <a:avLst/>
                  <a:gdLst>
                    <a:gd name="T0" fmla="*/ 32 w 79"/>
                    <a:gd name="T1" fmla="*/ 104 h 110"/>
                    <a:gd name="T2" fmla="*/ 33 w 79"/>
                    <a:gd name="T3" fmla="*/ 104 h 110"/>
                    <a:gd name="T4" fmla="*/ 49 w 79"/>
                    <a:gd name="T5" fmla="*/ 105 h 110"/>
                    <a:gd name="T6" fmla="*/ 50 w 79"/>
                    <a:gd name="T7" fmla="*/ 105 h 110"/>
                    <a:gd name="T8" fmla="*/ 53 w 79"/>
                    <a:gd name="T9" fmla="*/ 105 h 110"/>
                    <a:gd name="T10" fmla="*/ 55 w 79"/>
                    <a:gd name="T11" fmla="*/ 105 h 110"/>
                    <a:gd name="T12" fmla="*/ 58 w 79"/>
                    <a:gd name="T13" fmla="*/ 105 h 110"/>
                    <a:gd name="T14" fmla="*/ 63 w 79"/>
                    <a:gd name="T15" fmla="*/ 105 h 110"/>
                    <a:gd name="T16" fmla="*/ 77 w 79"/>
                    <a:gd name="T17" fmla="*/ 110 h 110"/>
                    <a:gd name="T18" fmla="*/ 79 w 79"/>
                    <a:gd name="T19" fmla="*/ 103 h 110"/>
                    <a:gd name="T20" fmla="*/ 78 w 79"/>
                    <a:gd name="T21" fmla="*/ 102 h 110"/>
                    <a:gd name="T22" fmla="*/ 77 w 79"/>
                    <a:gd name="T23" fmla="*/ 101 h 110"/>
                    <a:gd name="T24" fmla="*/ 70 w 79"/>
                    <a:gd name="T25" fmla="*/ 95 h 110"/>
                    <a:gd name="T26" fmla="*/ 67 w 79"/>
                    <a:gd name="T27" fmla="*/ 90 h 110"/>
                    <a:gd name="T28" fmla="*/ 66 w 79"/>
                    <a:gd name="T29" fmla="*/ 84 h 110"/>
                    <a:gd name="T30" fmla="*/ 62 w 79"/>
                    <a:gd name="T31" fmla="*/ 68 h 110"/>
                    <a:gd name="T32" fmla="*/ 63 w 79"/>
                    <a:gd name="T33" fmla="*/ 59 h 110"/>
                    <a:gd name="T34" fmla="*/ 67 w 79"/>
                    <a:gd name="T35" fmla="*/ 51 h 110"/>
                    <a:gd name="T36" fmla="*/ 69 w 79"/>
                    <a:gd name="T37" fmla="*/ 49 h 110"/>
                    <a:gd name="T38" fmla="*/ 70 w 79"/>
                    <a:gd name="T39" fmla="*/ 47 h 110"/>
                    <a:gd name="T40" fmla="*/ 72 w 79"/>
                    <a:gd name="T41" fmla="*/ 46 h 110"/>
                    <a:gd name="T42" fmla="*/ 71 w 79"/>
                    <a:gd name="T43" fmla="*/ 45 h 110"/>
                    <a:gd name="T44" fmla="*/ 70 w 79"/>
                    <a:gd name="T45" fmla="*/ 42 h 110"/>
                    <a:gd name="T46" fmla="*/ 64 w 79"/>
                    <a:gd name="T47" fmla="*/ 33 h 110"/>
                    <a:gd name="T48" fmla="*/ 58 w 79"/>
                    <a:gd name="T49" fmla="*/ 27 h 110"/>
                    <a:gd name="T50" fmla="*/ 57 w 79"/>
                    <a:gd name="T51" fmla="*/ 21 h 110"/>
                    <a:gd name="T52" fmla="*/ 64 w 79"/>
                    <a:gd name="T53" fmla="*/ 17 h 110"/>
                    <a:gd name="T54" fmla="*/ 70 w 79"/>
                    <a:gd name="T55" fmla="*/ 17 h 110"/>
                    <a:gd name="T56" fmla="*/ 66 w 79"/>
                    <a:gd name="T57" fmla="*/ 2 h 110"/>
                    <a:gd name="T58" fmla="*/ 66 w 79"/>
                    <a:gd name="T59" fmla="*/ 0 h 110"/>
                    <a:gd name="T60" fmla="*/ 66 w 79"/>
                    <a:gd name="T61" fmla="*/ 1 h 110"/>
                    <a:gd name="T62" fmla="*/ 59 w 79"/>
                    <a:gd name="T63" fmla="*/ 6 h 110"/>
                    <a:gd name="T64" fmla="*/ 49 w 79"/>
                    <a:gd name="T65" fmla="*/ 26 h 110"/>
                    <a:gd name="T66" fmla="*/ 49 w 79"/>
                    <a:gd name="T67" fmla="*/ 30 h 110"/>
                    <a:gd name="T68" fmla="*/ 43 w 79"/>
                    <a:gd name="T69" fmla="*/ 37 h 110"/>
                    <a:gd name="T70" fmla="*/ 34 w 79"/>
                    <a:gd name="T71" fmla="*/ 57 h 110"/>
                    <a:gd name="T72" fmla="*/ 26 w 79"/>
                    <a:gd name="T73" fmla="*/ 59 h 110"/>
                    <a:gd name="T74" fmla="*/ 15 w 79"/>
                    <a:gd name="T75" fmla="*/ 56 h 110"/>
                    <a:gd name="T76" fmla="*/ 3 w 79"/>
                    <a:gd name="T77" fmla="*/ 68 h 110"/>
                    <a:gd name="T78" fmla="*/ 2 w 79"/>
                    <a:gd name="T79" fmla="*/ 69 h 110"/>
                    <a:gd name="T80" fmla="*/ 2 w 79"/>
                    <a:gd name="T81" fmla="*/ 70 h 110"/>
                    <a:gd name="T82" fmla="*/ 2 w 79"/>
                    <a:gd name="T83" fmla="*/ 71 h 110"/>
                    <a:gd name="T84" fmla="*/ 2 w 79"/>
                    <a:gd name="T85" fmla="*/ 72 h 110"/>
                    <a:gd name="T86" fmla="*/ 1 w 79"/>
                    <a:gd name="T87" fmla="*/ 74 h 110"/>
                    <a:gd name="T88" fmla="*/ 1 w 79"/>
                    <a:gd name="T89" fmla="*/ 76 h 110"/>
                    <a:gd name="T90" fmla="*/ 0 w 79"/>
                    <a:gd name="T91" fmla="*/ 78 h 110"/>
                    <a:gd name="T92" fmla="*/ 3 w 79"/>
                    <a:gd name="T93" fmla="*/ 82 h 110"/>
                    <a:gd name="T94" fmla="*/ 6 w 79"/>
                    <a:gd name="T95" fmla="*/ 85 h 110"/>
                    <a:gd name="T96" fmla="*/ 12 w 79"/>
                    <a:gd name="T97" fmla="*/ 85 h 110"/>
                    <a:gd name="T98" fmla="*/ 15 w 79"/>
                    <a:gd name="T99" fmla="*/ 100 h 110"/>
                    <a:gd name="T100" fmla="*/ 27 w 79"/>
                    <a:gd name="T101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9" h="110">
                      <a:moveTo>
                        <a:pt x="32" y="104"/>
                      </a:move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5" y="104"/>
                        <a:pt x="42" y="105"/>
                        <a:pt x="49" y="105"/>
                      </a:cubicBezTo>
                      <a:cubicBezTo>
                        <a:pt x="49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1" y="105"/>
                        <a:pt x="52" y="105"/>
                        <a:pt x="52" y="105"/>
                      </a:cubicBezTo>
                      <a:cubicBezTo>
                        <a:pt x="52" y="105"/>
                        <a:pt x="53" y="105"/>
                        <a:pt x="53" y="105"/>
                      </a:cubicBezTo>
                      <a:cubicBezTo>
                        <a:pt x="53" y="105"/>
                        <a:pt x="54" y="105"/>
                        <a:pt x="54" y="105"/>
                      </a:cubicBezTo>
                      <a:cubicBezTo>
                        <a:pt x="55" y="105"/>
                        <a:pt x="55" y="105"/>
                        <a:pt x="55" y="105"/>
                      </a:cubicBezTo>
                      <a:cubicBezTo>
                        <a:pt x="56" y="105"/>
                        <a:pt x="56" y="105"/>
                        <a:pt x="56" y="105"/>
                      </a:cubicBezTo>
                      <a:cubicBezTo>
                        <a:pt x="57" y="105"/>
                        <a:pt x="57" y="105"/>
                        <a:pt x="58" y="105"/>
                      </a:cubicBezTo>
                      <a:cubicBezTo>
                        <a:pt x="61" y="105"/>
                        <a:pt x="62" y="105"/>
                        <a:pt x="62" y="105"/>
                      </a:cubicBezTo>
                      <a:cubicBezTo>
                        <a:pt x="62" y="105"/>
                        <a:pt x="63" y="105"/>
                        <a:pt x="63" y="105"/>
                      </a:cubicBezTo>
                      <a:cubicBezTo>
                        <a:pt x="66" y="105"/>
                        <a:pt x="73" y="108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08"/>
                        <a:pt x="78" y="106"/>
                        <a:pt x="78" y="104"/>
                      </a:cubicBezTo>
                      <a:cubicBezTo>
                        <a:pt x="78" y="104"/>
                        <a:pt x="78" y="103"/>
                        <a:pt x="79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2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7" y="102"/>
                        <a:pt x="77" y="102"/>
                        <a:pt x="77" y="101"/>
                      </a:cubicBezTo>
                      <a:cubicBezTo>
                        <a:pt x="77" y="101"/>
                        <a:pt x="75" y="99"/>
                        <a:pt x="74" y="98"/>
                      </a:cubicBezTo>
                      <a:cubicBezTo>
                        <a:pt x="73" y="97"/>
                        <a:pt x="71" y="96"/>
                        <a:pt x="70" y="95"/>
                      </a:cubicBezTo>
                      <a:cubicBezTo>
                        <a:pt x="68" y="92"/>
                        <a:pt x="68" y="91"/>
                        <a:pt x="68" y="91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67" y="89"/>
                        <a:pt x="68" y="86"/>
                        <a:pt x="66" y="84"/>
                      </a:cubicBezTo>
                      <a:cubicBezTo>
                        <a:pt x="64" y="81"/>
                        <a:pt x="62" y="78"/>
                        <a:pt x="62" y="74"/>
                      </a:cubicBezTo>
                      <a:cubicBezTo>
                        <a:pt x="62" y="72"/>
                        <a:pt x="62" y="70"/>
                        <a:pt x="62" y="68"/>
                      </a:cubicBezTo>
                      <a:cubicBezTo>
                        <a:pt x="61" y="67"/>
                        <a:pt x="61" y="66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5" y="57"/>
                        <a:pt x="66" y="55"/>
                        <a:pt x="66" y="53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0"/>
                        <a:pt x="68" y="50"/>
                        <a:pt x="68" y="50"/>
                      </a:cubicBezTo>
                      <a:cubicBezTo>
                        <a:pt x="68" y="50"/>
                        <a:pt x="68" y="49"/>
                        <a:pt x="69" y="49"/>
                      </a:cubicBezTo>
                      <a:cubicBezTo>
                        <a:pt x="69" y="49"/>
                        <a:pt x="69" y="48"/>
                        <a:pt x="69" y="48"/>
                      </a:cubicBezTo>
                      <a:cubicBezTo>
                        <a:pt x="70" y="48"/>
                        <a:pt x="70" y="47"/>
                        <a:pt x="70" y="47"/>
                      </a:cubicBezTo>
                      <a:cubicBezTo>
                        <a:pt x="71" y="47"/>
                        <a:pt x="71" y="47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1" y="44"/>
                        <a:pt x="71" y="44"/>
                        <a:pt x="70" y="43"/>
                      </a:cubicBezTo>
                      <a:cubicBezTo>
                        <a:pt x="70" y="43"/>
                        <a:pt x="70" y="43"/>
                        <a:pt x="70" y="42"/>
                      </a:cubicBezTo>
                      <a:cubicBezTo>
                        <a:pt x="70" y="41"/>
                        <a:pt x="69" y="40"/>
                        <a:pt x="69" y="39"/>
                      </a:cubicBezTo>
                      <a:cubicBezTo>
                        <a:pt x="68" y="36"/>
                        <a:pt x="66" y="35"/>
                        <a:pt x="64" y="33"/>
                      </a:cubicBezTo>
                      <a:cubicBezTo>
                        <a:pt x="63" y="32"/>
                        <a:pt x="61" y="31"/>
                        <a:pt x="60" y="30"/>
                      </a:cubicBezTo>
                      <a:cubicBezTo>
                        <a:pt x="59" y="29"/>
                        <a:pt x="58" y="28"/>
                        <a:pt x="58" y="27"/>
                      </a:cubicBezTo>
                      <a:cubicBezTo>
                        <a:pt x="57" y="26"/>
                        <a:pt x="56" y="24"/>
                        <a:pt x="56" y="23"/>
                      </a:cubicBezTo>
                      <a:cubicBezTo>
                        <a:pt x="56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17"/>
                        <a:pt x="62" y="17"/>
                        <a:pt x="64" y="17"/>
                      </a:cubicBezTo>
                      <a:cubicBezTo>
                        <a:pt x="66" y="17"/>
                        <a:pt x="67" y="17"/>
                        <a:pt x="69" y="17"/>
                      </a:cubicBezTo>
                      <a:cubicBezTo>
                        <a:pt x="69" y="17"/>
                        <a:pt x="70" y="17"/>
                        <a:pt x="70" y="17"/>
                      </a:cubicBezTo>
                      <a:cubicBezTo>
                        <a:pt x="68" y="14"/>
                        <a:pt x="66" y="8"/>
                        <a:pt x="66" y="3"/>
                      </a:cubicBezTo>
                      <a:cubicBezTo>
                        <a:pt x="66" y="3"/>
                        <a:pt x="66" y="2"/>
                        <a:pt x="66" y="2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1"/>
                      </a:cubicBezTo>
                      <a:cubicBezTo>
                        <a:pt x="66" y="4"/>
                        <a:pt x="62" y="5"/>
                        <a:pt x="60" y="5"/>
                      </a:cubicBezTo>
                      <a:cubicBezTo>
                        <a:pt x="60" y="5"/>
                        <a:pt x="59" y="6"/>
                        <a:pt x="59" y="6"/>
                      </a:cubicBezTo>
                      <a:cubicBezTo>
                        <a:pt x="58" y="7"/>
                        <a:pt x="53" y="15"/>
                        <a:pt x="53" y="16"/>
                      </a:cubicBezTo>
                      <a:cubicBezTo>
                        <a:pt x="53" y="18"/>
                        <a:pt x="52" y="25"/>
                        <a:pt x="49" y="26"/>
                      </a:cubicBezTo>
                      <a:cubicBezTo>
                        <a:pt x="49" y="26"/>
                        <a:pt x="49" y="28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2"/>
                        <a:pt x="47" y="33"/>
                        <a:pt x="46" y="34"/>
                      </a:cubicBezTo>
                      <a:cubicBezTo>
                        <a:pt x="45" y="35"/>
                        <a:pt x="43" y="36"/>
                        <a:pt x="43" y="37"/>
                      </a:cubicBezTo>
                      <a:cubicBezTo>
                        <a:pt x="43" y="39"/>
                        <a:pt x="41" y="44"/>
                        <a:pt x="36" y="53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2" y="60"/>
                        <a:pt x="31" y="62"/>
                        <a:pt x="29" y="62"/>
                      </a:cubicBezTo>
                      <a:cubicBezTo>
                        <a:pt x="28" y="62"/>
                        <a:pt x="27" y="62"/>
                        <a:pt x="26" y="59"/>
                      </a:cubicBezTo>
                      <a:cubicBezTo>
                        <a:pt x="26" y="57"/>
                        <a:pt x="23" y="55"/>
                        <a:pt x="22" y="55"/>
                      </a:cubicBezTo>
                      <a:cubicBezTo>
                        <a:pt x="19" y="57"/>
                        <a:pt x="17" y="56"/>
                        <a:pt x="15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3" y="57"/>
                        <a:pt x="8" y="62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9"/>
                        <a:pt x="2" y="69"/>
                      </a:cubicBezTo>
                      <a:cubicBezTo>
                        <a:pt x="2" y="69"/>
                        <a:pt x="2" y="69"/>
                        <a:pt x="2" y="69"/>
                      </a:cubicBezTo>
                      <a:cubicBezTo>
                        <a:pt x="2" y="69"/>
                        <a:pt x="2" y="70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3"/>
                        <a:pt x="1" y="73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5"/>
                        <a:pt x="1" y="75"/>
                      </a:cubicBezTo>
                      <a:cubicBezTo>
                        <a:pt x="1" y="75"/>
                        <a:pt x="1" y="76"/>
                        <a:pt x="1" y="76"/>
                      </a:cubicBezTo>
                      <a:cubicBezTo>
                        <a:pt x="1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8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1" y="79"/>
                        <a:pt x="2" y="80"/>
                        <a:pt x="3" y="82"/>
                      </a:cubicBezTo>
                      <a:cubicBezTo>
                        <a:pt x="3" y="82"/>
                        <a:pt x="3" y="83"/>
                        <a:pt x="4" y="84"/>
                      </a:cubicBezTo>
                      <a:cubicBezTo>
                        <a:pt x="4" y="84"/>
                        <a:pt x="5" y="85"/>
                        <a:pt x="6" y="85"/>
                      </a:cubicBezTo>
                      <a:cubicBezTo>
                        <a:pt x="7" y="85"/>
                        <a:pt x="7" y="85"/>
                        <a:pt x="8" y="85"/>
                      </a:cubicBezTo>
                      <a:cubicBezTo>
                        <a:pt x="10" y="84"/>
                        <a:pt x="11" y="84"/>
                        <a:pt x="12" y="85"/>
                      </a:cubicBezTo>
                      <a:cubicBezTo>
                        <a:pt x="15" y="87"/>
                        <a:pt x="17" y="96"/>
                        <a:pt x="16" y="98"/>
                      </a:cubicBezTo>
                      <a:cubicBezTo>
                        <a:pt x="16" y="99"/>
                        <a:pt x="16" y="100"/>
                        <a:pt x="15" y="100"/>
                      </a:cubicBezTo>
                      <a:cubicBezTo>
                        <a:pt x="15" y="102"/>
                        <a:pt x="14" y="104"/>
                        <a:pt x="14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0" name="Freeform 1365"/>
                <p:cNvSpPr>
                  <a:spLocks/>
                </p:cNvSpPr>
                <p:nvPr/>
              </p:nvSpPr>
              <p:spPr bwMode="auto">
                <a:xfrm>
                  <a:off x="1829" y="289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1" name="Freeform 1366"/>
                <p:cNvSpPr>
                  <a:spLocks/>
                </p:cNvSpPr>
                <p:nvPr/>
              </p:nvSpPr>
              <p:spPr bwMode="auto">
                <a:xfrm>
                  <a:off x="1838" y="29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2" name="Freeform 1367"/>
                <p:cNvSpPr>
                  <a:spLocks/>
                </p:cNvSpPr>
                <p:nvPr/>
              </p:nvSpPr>
              <p:spPr bwMode="auto">
                <a:xfrm>
                  <a:off x="1830" y="289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3" name="Freeform 1368"/>
                <p:cNvSpPr>
                  <a:spLocks/>
                </p:cNvSpPr>
                <p:nvPr/>
              </p:nvSpPr>
              <p:spPr bwMode="auto">
                <a:xfrm>
                  <a:off x="1837" y="294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4" name="Freeform 1369"/>
                <p:cNvSpPr>
                  <a:spLocks/>
                </p:cNvSpPr>
                <p:nvPr/>
              </p:nvSpPr>
              <p:spPr bwMode="auto">
                <a:xfrm>
                  <a:off x="1827" y="28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5" name="Freeform 1370"/>
                <p:cNvSpPr>
                  <a:spLocks/>
                </p:cNvSpPr>
                <p:nvPr/>
              </p:nvSpPr>
              <p:spPr bwMode="auto">
                <a:xfrm>
                  <a:off x="1822" y="283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6" name="Freeform 1371"/>
                <p:cNvSpPr>
                  <a:spLocks/>
                </p:cNvSpPr>
                <p:nvPr/>
              </p:nvSpPr>
              <p:spPr bwMode="auto">
                <a:xfrm>
                  <a:off x="1826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7" name="Freeform 1372"/>
                <p:cNvSpPr>
                  <a:spLocks/>
                </p:cNvSpPr>
                <p:nvPr/>
              </p:nvSpPr>
              <p:spPr bwMode="auto">
                <a:xfrm>
                  <a:off x="1822" y="283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8" name="Freeform 137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9" name="Freeform 1374"/>
                <p:cNvSpPr>
                  <a:spLocks/>
                </p:cNvSpPr>
                <p:nvPr/>
              </p:nvSpPr>
              <p:spPr bwMode="auto">
                <a:xfrm>
                  <a:off x="1765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0" name="Freeform 1375"/>
                <p:cNvSpPr>
                  <a:spLocks/>
                </p:cNvSpPr>
                <p:nvPr/>
              </p:nvSpPr>
              <p:spPr bwMode="auto">
                <a:xfrm>
                  <a:off x="1764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1" name="Freeform 1376"/>
                <p:cNvSpPr>
                  <a:spLocks/>
                </p:cNvSpPr>
                <p:nvPr/>
              </p:nvSpPr>
              <p:spPr bwMode="auto">
                <a:xfrm>
                  <a:off x="1763" y="292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2" name="Freeform 1377"/>
                <p:cNvSpPr>
                  <a:spLocks/>
                </p:cNvSpPr>
                <p:nvPr/>
              </p:nvSpPr>
              <p:spPr bwMode="auto">
                <a:xfrm>
                  <a:off x="1791" y="2897"/>
                  <a:ext cx="7" cy="9"/>
                </a:xfrm>
                <a:custGeom>
                  <a:avLst/>
                  <a:gdLst>
                    <a:gd name="T0" fmla="*/ 5 w 7"/>
                    <a:gd name="T1" fmla="*/ 4 h 9"/>
                    <a:gd name="T2" fmla="*/ 7 w 7"/>
                    <a:gd name="T3" fmla="*/ 0 h 9"/>
                    <a:gd name="T4" fmla="*/ 5 w 7"/>
                    <a:gd name="T5" fmla="*/ 4 h 9"/>
                    <a:gd name="T6" fmla="*/ 0 w 7"/>
                    <a:gd name="T7" fmla="*/ 9 h 9"/>
                    <a:gd name="T8" fmla="*/ 5 w 7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5" y="4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7"/>
                        <a:pt x="2" y="9"/>
                        <a:pt x="0" y="9"/>
                      </a:cubicBezTo>
                      <a:cubicBezTo>
                        <a:pt x="2" y="9"/>
                        <a:pt x="3" y="7"/>
                        <a:pt x="5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3" name="Freeform 1378"/>
                <p:cNvSpPr>
                  <a:spLocks/>
                </p:cNvSpPr>
                <p:nvPr/>
              </p:nvSpPr>
              <p:spPr bwMode="auto">
                <a:xfrm>
                  <a:off x="1764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4" name="Freeform 1379"/>
                <p:cNvSpPr>
                  <a:spLocks/>
                </p:cNvSpPr>
                <p:nvPr/>
              </p:nvSpPr>
              <p:spPr bwMode="auto">
                <a:xfrm>
                  <a:off x="1765" y="29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5" name="Freeform 1380"/>
                <p:cNvSpPr>
                  <a:spLocks/>
                </p:cNvSpPr>
                <p:nvPr/>
              </p:nvSpPr>
              <p:spPr bwMode="auto">
                <a:xfrm>
                  <a:off x="1765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6" name="Freeform 1381"/>
                <p:cNvSpPr>
                  <a:spLocks/>
                </p:cNvSpPr>
                <p:nvPr/>
              </p:nvSpPr>
              <p:spPr bwMode="auto">
                <a:xfrm>
                  <a:off x="1765" y="29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7" name="Freeform 1382"/>
                <p:cNvSpPr>
                  <a:spLocks/>
                </p:cNvSpPr>
                <p:nvPr/>
              </p:nvSpPr>
              <p:spPr bwMode="auto">
                <a:xfrm>
                  <a:off x="1578" y="2859"/>
                  <a:ext cx="61" cy="64"/>
                </a:xfrm>
                <a:custGeom>
                  <a:avLst/>
                  <a:gdLst>
                    <a:gd name="T0" fmla="*/ 59 w 64"/>
                    <a:gd name="T1" fmla="*/ 9 h 67"/>
                    <a:gd name="T2" fmla="*/ 56 w 64"/>
                    <a:gd name="T3" fmla="*/ 8 h 67"/>
                    <a:gd name="T4" fmla="*/ 45 w 64"/>
                    <a:gd name="T5" fmla="*/ 12 h 67"/>
                    <a:gd name="T6" fmla="*/ 35 w 64"/>
                    <a:gd name="T7" fmla="*/ 5 h 67"/>
                    <a:gd name="T8" fmla="*/ 34 w 64"/>
                    <a:gd name="T9" fmla="*/ 4 h 67"/>
                    <a:gd name="T10" fmla="*/ 33 w 64"/>
                    <a:gd name="T11" fmla="*/ 3 h 67"/>
                    <a:gd name="T12" fmla="*/ 32 w 64"/>
                    <a:gd name="T13" fmla="*/ 3 h 67"/>
                    <a:gd name="T14" fmla="*/ 31 w 64"/>
                    <a:gd name="T15" fmla="*/ 3 h 67"/>
                    <a:gd name="T16" fmla="*/ 30 w 64"/>
                    <a:gd name="T17" fmla="*/ 3 h 67"/>
                    <a:gd name="T18" fmla="*/ 23 w 64"/>
                    <a:gd name="T19" fmla="*/ 4 h 67"/>
                    <a:gd name="T20" fmla="*/ 21 w 64"/>
                    <a:gd name="T21" fmla="*/ 1 h 67"/>
                    <a:gd name="T22" fmla="*/ 11 w 64"/>
                    <a:gd name="T23" fmla="*/ 5 h 67"/>
                    <a:gd name="T24" fmla="*/ 5 w 64"/>
                    <a:gd name="T25" fmla="*/ 6 h 67"/>
                    <a:gd name="T26" fmla="*/ 5 w 64"/>
                    <a:gd name="T27" fmla="*/ 6 h 67"/>
                    <a:gd name="T28" fmla="*/ 4 w 64"/>
                    <a:gd name="T29" fmla="*/ 6 h 67"/>
                    <a:gd name="T30" fmla="*/ 4 w 64"/>
                    <a:gd name="T31" fmla="*/ 7 h 67"/>
                    <a:gd name="T32" fmla="*/ 4 w 64"/>
                    <a:gd name="T33" fmla="*/ 9 h 67"/>
                    <a:gd name="T34" fmla="*/ 4 w 64"/>
                    <a:gd name="T35" fmla="*/ 10 h 67"/>
                    <a:gd name="T36" fmla="*/ 7 w 64"/>
                    <a:gd name="T37" fmla="*/ 18 h 67"/>
                    <a:gd name="T38" fmla="*/ 8 w 64"/>
                    <a:gd name="T39" fmla="*/ 26 h 67"/>
                    <a:gd name="T40" fmla="*/ 3 w 64"/>
                    <a:gd name="T41" fmla="*/ 26 h 67"/>
                    <a:gd name="T42" fmla="*/ 4 w 64"/>
                    <a:gd name="T43" fmla="*/ 33 h 67"/>
                    <a:gd name="T44" fmla="*/ 2 w 64"/>
                    <a:gd name="T45" fmla="*/ 36 h 67"/>
                    <a:gd name="T46" fmla="*/ 1 w 64"/>
                    <a:gd name="T47" fmla="*/ 38 h 67"/>
                    <a:gd name="T48" fmla="*/ 2 w 64"/>
                    <a:gd name="T49" fmla="*/ 42 h 67"/>
                    <a:gd name="T50" fmla="*/ 3 w 64"/>
                    <a:gd name="T51" fmla="*/ 48 h 67"/>
                    <a:gd name="T52" fmla="*/ 13 w 64"/>
                    <a:gd name="T53" fmla="*/ 58 h 67"/>
                    <a:gd name="T54" fmla="*/ 11 w 64"/>
                    <a:gd name="T55" fmla="*/ 64 h 67"/>
                    <a:gd name="T56" fmla="*/ 10 w 64"/>
                    <a:gd name="T57" fmla="*/ 66 h 67"/>
                    <a:gd name="T58" fmla="*/ 22 w 64"/>
                    <a:gd name="T59" fmla="*/ 64 h 67"/>
                    <a:gd name="T60" fmla="*/ 61 w 64"/>
                    <a:gd name="T61" fmla="*/ 60 h 67"/>
                    <a:gd name="T62" fmla="*/ 61 w 64"/>
                    <a:gd name="T63" fmla="*/ 59 h 67"/>
                    <a:gd name="T64" fmla="*/ 61 w 64"/>
                    <a:gd name="T65" fmla="*/ 58 h 67"/>
                    <a:gd name="T66" fmla="*/ 56 w 64"/>
                    <a:gd name="T67" fmla="*/ 44 h 67"/>
                    <a:gd name="T68" fmla="*/ 60 w 64"/>
                    <a:gd name="T69" fmla="*/ 34 h 67"/>
                    <a:gd name="T70" fmla="*/ 64 w 64"/>
                    <a:gd name="T71" fmla="*/ 26 h 67"/>
                    <a:gd name="T72" fmla="*/ 64 w 64"/>
                    <a:gd name="T73" fmla="*/ 25 h 67"/>
                    <a:gd name="T74" fmla="*/ 64 w 64"/>
                    <a:gd name="T75" fmla="*/ 23 h 67"/>
                    <a:gd name="T76" fmla="*/ 64 w 64"/>
                    <a:gd name="T77" fmla="*/ 21 h 67"/>
                    <a:gd name="T78" fmla="*/ 63 w 64"/>
                    <a:gd name="T79" fmla="*/ 19 h 67"/>
                    <a:gd name="T80" fmla="*/ 63 w 64"/>
                    <a:gd name="T81" fmla="*/ 16 h 67"/>
                    <a:gd name="T82" fmla="*/ 62 w 64"/>
                    <a:gd name="T83" fmla="*/ 14 h 67"/>
                    <a:gd name="T84" fmla="*/ 61 w 64"/>
                    <a:gd name="T85" fmla="*/ 11 h 67"/>
                    <a:gd name="T86" fmla="*/ 61 w 64"/>
                    <a:gd name="T87" fmla="*/ 1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4" h="67">
                      <a:moveTo>
                        <a:pt x="60" y="10"/>
                      </a:moveTo>
                      <a:cubicBezTo>
                        <a:pt x="60" y="10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7" y="8"/>
                      </a:cubicBezTo>
                      <a:cubicBezTo>
                        <a:pt x="57" y="8"/>
                        <a:pt x="56" y="8"/>
                        <a:pt x="56" y="8"/>
                      </a:cubicBezTo>
                      <a:cubicBezTo>
                        <a:pt x="53" y="8"/>
                        <a:pt x="50" y="9"/>
                        <a:pt x="49" y="11"/>
                      </a:cubicBezTo>
                      <a:cubicBezTo>
                        <a:pt x="48" y="12"/>
                        <a:pt x="46" y="12"/>
                        <a:pt x="45" y="12"/>
                      </a:cubicBezTo>
                      <a:cubicBezTo>
                        <a:pt x="41" y="12"/>
                        <a:pt x="36" y="7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7" y="5"/>
                        <a:pt x="26" y="5"/>
                        <a:pt x="24" y="5"/>
                      </a:cubicBezTo>
                      <a:cubicBezTo>
                        <a:pt x="24" y="5"/>
                        <a:pt x="24" y="4"/>
                        <a:pt x="23" y="4"/>
                      </a:cubicBezTo>
                      <a:cubicBezTo>
                        <a:pt x="22" y="3"/>
                        <a:pt x="22" y="2"/>
                        <a:pt x="22" y="0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0" y="4"/>
                        <a:pt x="17" y="7"/>
                        <a:pt x="14" y="7"/>
                      </a:cubicBezTo>
                      <a:cubicBezTo>
                        <a:pt x="13" y="7"/>
                        <a:pt x="11" y="6"/>
                        <a:pt x="11" y="5"/>
                      </a:cubicBezTo>
                      <a:cubicBezTo>
                        <a:pt x="10" y="4"/>
                        <a:pt x="9" y="3"/>
                        <a:pt x="8" y="3"/>
                      </a:cubicBezTo>
                      <a:cubicBezTo>
                        <a:pt x="7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7" y="12"/>
                        <a:pt x="8" y="15"/>
                        <a:pt x="7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9" y="21"/>
                        <a:pt x="10" y="24"/>
                        <a:pt x="8" y="26"/>
                      </a:cubicBezTo>
                      <a:cubicBezTo>
                        <a:pt x="7" y="27"/>
                        <a:pt x="5" y="27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5" y="29"/>
                        <a:pt x="6" y="31"/>
                        <a:pt x="4" y="33"/>
                      </a:cubicBezTo>
                      <a:cubicBezTo>
                        <a:pt x="4" y="34"/>
                        <a:pt x="3" y="34"/>
                        <a:pt x="3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9"/>
                        <a:pt x="2" y="41"/>
                        <a:pt x="2" y="42"/>
                      </a:cubicBezTo>
                      <a:cubicBezTo>
                        <a:pt x="2" y="44"/>
                        <a:pt x="1" y="45"/>
                        <a:pt x="0" y="47"/>
                      </a:cubicBezTo>
                      <a:cubicBezTo>
                        <a:pt x="1" y="47"/>
                        <a:pt x="2" y="47"/>
                        <a:pt x="3" y="48"/>
                      </a:cubicBezTo>
                      <a:cubicBezTo>
                        <a:pt x="4" y="48"/>
                        <a:pt x="4" y="49"/>
                        <a:pt x="5" y="49"/>
                      </a:cubicBezTo>
                      <a:cubicBezTo>
                        <a:pt x="9" y="51"/>
                        <a:pt x="13" y="54"/>
                        <a:pt x="13" y="58"/>
                      </a:cubicBezTo>
                      <a:cubicBezTo>
                        <a:pt x="12" y="60"/>
                        <a:pt x="12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10" y="67"/>
                      </a:cubicBezTo>
                      <a:cubicBezTo>
                        <a:pt x="13" y="66"/>
                        <a:pt x="17" y="65"/>
                        <a:pt x="22" y="64"/>
                      </a:cubicBezTo>
                      <a:cubicBezTo>
                        <a:pt x="27" y="62"/>
                        <a:pt x="34" y="61"/>
                        <a:pt x="40" y="59"/>
                      </a:cubicBezTo>
                      <a:cubicBezTo>
                        <a:pt x="47" y="58"/>
                        <a:pt x="54" y="59"/>
                        <a:pt x="61" y="60"/>
                      </a:cubicBezTo>
                      <a:cubicBezTo>
                        <a:pt x="61" y="60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0" y="56"/>
                        <a:pt x="56" y="47"/>
                        <a:pt x="56" y="44"/>
                      </a:cubicBezTo>
                      <a:cubicBezTo>
                        <a:pt x="56" y="43"/>
                        <a:pt x="57" y="42"/>
                        <a:pt x="58" y="40"/>
                      </a:cubicBezTo>
                      <a:cubicBezTo>
                        <a:pt x="59" y="38"/>
                        <a:pt x="60" y="35"/>
                        <a:pt x="60" y="34"/>
                      </a:cubicBezTo>
                      <a:cubicBezTo>
                        <a:pt x="60" y="31"/>
                        <a:pt x="62" y="30"/>
                        <a:pt x="63" y="28"/>
                      </a:cubicBezTo>
                      <a:cubicBezTo>
                        <a:pt x="63" y="28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8"/>
                        <a:pt x="63" y="18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3"/>
                        <a:pt x="62" y="13"/>
                        <a:pt x="62" y="12"/>
                      </a:cubicBezTo>
                      <a:cubicBezTo>
                        <a:pt x="62" y="12"/>
                        <a:pt x="61" y="12"/>
                        <a:pt x="61" y="11"/>
                      </a:cubicBezTo>
                      <a:cubicBezTo>
                        <a:pt x="61" y="11"/>
                        <a:pt x="61" y="11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1" y="10"/>
                        <a:pt x="61" y="10"/>
                        <a:pt x="60" y="10"/>
                      </a:cubicBezTo>
                      <a:close/>
                    </a:path>
                  </a:pathLst>
                </a:custGeom>
                <a:solidFill>
                  <a:srgbClr val="251F38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8" name="Freeform 1383"/>
                <p:cNvSpPr>
                  <a:spLocks/>
                </p:cNvSpPr>
                <p:nvPr/>
              </p:nvSpPr>
              <p:spPr bwMode="auto">
                <a:xfrm>
                  <a:off x="1635" y="2855"/>
                  <a:ext cx="41" cy="65"/>
                </a:xfrm>
                <a:custGeom>
                  <a:avLst/>
                  <a:gdLst>
                    <a:gd name="T0" fmla="*/ 32 w 43"/>
                    <a:gd name="T1" fmla="*/ 2 h 68"/>
                    <a:gd name="T2" fmla="*/ 31 w 43"/>
                    <a:gd name="T3" fmla="*/ 2 h 68"/>
                    <a:gd name="T4" fmla="*/ 31 w 43"/>
                    <a:gd name="T5" fmla="*/ 2 h 68"/>
                    <a:gd name="T6" fmla="*/ 30 w 43"/>
                    <a:gd name="T7" fmla="*/ 2 h 68"/>
                    <a:gd name="T8" fmla="*/ 29 w 43"/>
                    <a:gd name="T9" fmla="*/ 1 h 68"/>
                    <a:gd name="T10" fmla="*/ 4 w 43"/>
                    <a:gd name="T11" fmla="*/ 1 h 68"/>
                    <a:gd name="T12" fmla="*/ 6 w 43"/>
                    <a:gd name="T13" fmla="*/ 11 h 68"/>
                    <a:gd name="T14" fmla="*/ 5 w 43"/>
                    <a:gd name="T15" fmla="*/ 13 h 68"/>
                    <a:gd name="T16" fmla="*/ 5 w 43"/>
                    <a:gd name="T17" fmla="*/ 14 h 68"/>
                    <a:gd name="T18" fmla="*/ 6 w 43"/>
                    <a:gd name="T19" fmla="*/ 17 h 68"/>
                    <a:gd name="T20" fmla="*/ 7 w 43"/>
                    <a:gd name="T21" fmla="*/ 19 h 68"/>
                    <a:gd name="T22" fmla="*/ 7 w 43"/>
                    <a:gd name="T23" fmla="*/ 22 h 68"/>
                    <a:gd name="T24" fmla="*/ 8 w 43"/>
                    <a:gd name="T25" fmla="*/ 24 h 68"/>
                    <a:gd name="T26" fmla="*/ 8 w 43"/>
                    <a:gd name="T27" fmla="*/ 27 h 68"/>
                    <a:gd name="T28" fmla="*/ 8 w 43"/>
                    <a:gd name="T29" fmla="*/ 29 h 68"/>
                    <a:gd name="T30" fmla="*/ 8 w 43"/>
                    <a:gd name="T31" fmla="*/ 30 h 68"/>
                    <a:gd name="T32" fmla="*/ 4 w 43"/>
                    <a:gd name="T33" fmla="*/ 37 h 68"/>
                    <a:gd name="T34" fmla="*/ 0 w 43"/>
                    <a:gd name="T35" fmla="*/ 49 h 68"/>
                    <a:gd name="T36" fmla="*/ 5 w 43"/>
                    <a:gd name="T37" fmla="*/ 61 h 68"/>
                    <a:gd name="T38" fmla="*/ 5 w 43"/>
                    <a:gd name="T39" fmla="*/ 63 h 68"/>
                    <a:gd name="T40" fmla="*/ 5 w 43"/>
                    <a:gd name="T41" fmla="*/ 64 h 68"/>
                    <a:gd name="T42" fmla="*/ 5 w 43"/>
                    <a:gd name="T43" fmla="*/ 65 h 68"/>
                    <a:gd name="T44" fmla="*/ 11 w 43"/>
                    <a:gd name="T45" fmla="*/ 68 h 68"/>
                    <a:gd name="T46" fmla="*/ 39 w 43"/>
                    <a:gd name="T47" fmla="*/ 56 h 68"/>
                    <a:gd name="T48" fmla="*/ 43 w 43"/>
                    <a:gd name="T49" fmla="*/ 54 h 68"/>
                    <a:gd name="T50" fmla="*/ 42 w 43"/>
                    <a:gd name="T51" fmla="*/ 52 h 68"/>
                    <a:gd name="T52" fmla="*/ 41 w 43"/>
                    <a:gd name="T53" fmla="*/ 49 h 68"/>
                    <a:gd name="T54" fmla="*/ 40 w 43"/>
                    <a:gd name="T55" fmla="*/ 45 h 68"/>
                    <a:gd name="T56" fmla="*/ 37 w 43"/>
                    <a:gd name="T57" fmla="*/ 28 h 68"/>
                    <a:gd name="T58" fmla="*/ 36 w 43"/>
                    <a:gd name="T59" fmla="*/ 11 h 68"/>
                    <a:gd name="T60" fmla="*/ 34 w 43"/>
                    <a:gd name="T61" fmla="*/ 6 h 68"/>
                    <a:gd name="T62" fmla="*/ 33 w 43"/>
                    <a:gd name="T63" fmla="*/ 5 h 68"/>
                    <a:gd name="T64" fmla="*/ 33 w 43"/>
                    <a:gd name="T65" fmla="*/ 4 h 68"/>
                    <a:gd name="T66" fmla="*/ 32 w 43"/>
                    <a:gd name="T67" fmla="*/ 2 h 68"/>
                    <a:gd name="T68" fmla="*/ 32 w 43"/>
                    <a:gd name="T6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" h="68">
                      <a:moveTo>
                        <a:pt x="32" y="2"/>
                      </a:move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1"/>
                      </a:cubicBezTo>
                      <a:cubicBezTo>
                        <a:pt x="27" y="1"/>
                        <a:pt x="20" y="0"/>
                        <a:pt x="12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4" y="2"/>
                        <a:pt x="5" y="4"/>
                        <a:pt x="5" y="6"/>
                      </a:cubicBezTo>
                      <a:cubicBezTo>
                        <a:pt x="6" y="8"/>
                        <a:pt x="6" y="10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5"/>
                        <a:pt x="6" y="15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6" y="18"/>
                        <a:pt x="7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7" y="22"/>
                      </a:cubicBezTo>
                      <a:cubicBezTo>
                        <a:pt x="7" y="22"/>
                        <a:pt x="7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2"/>
                        <a:pt x="7" y="34"/>
                        <a:pt x="6" y="35"/>
                      </a:cubicBezTo>
                      <a:cubicBezTo>
                        <a:pt x="5" y="36"/>
                        <a:pt x="4" y="37"/>
                        <a:pt x="4" y="37"/>
                      </a:cubicBezTo>
                      <a:cubicBezTo>
                        <a:pt x="4" y="40"/>
                        <a:pt x="3" y="43"/>
                        <a:pt x="1" y="46"/>
                      </a:cubicBezTo>
                      <a:cubicBezTo>
                        <a:pt x="1" y="47"/>
                        <a:pt x="0" y="48"/>
                        <a:pt x="0" y="49"/>
                      </a:cubicBezTo>
                      <a:cubicBezTo>
                        <a:pt x="0" y="50"/>
                        <a:pt x="3" y="58"/>
                        <a:pt x="4" y="60"/>
                      </a:cubicBezTo>
                      <a:cubicBezTo>
                        <a:pt x="4" y="60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5" y="62"/>
                      </a:cubicBezTo>
                      <a:cubicBezTo>
                        <a:pt x="5" y="62"/>
                        <a:pt x="5" y="62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4"/>
                        <a:pt x="5" y="64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7" y="66"/>
                        <a:pt x="9" y="67"/>
                        <a:pt x="10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ubicBezTo>
                        <a:pt x="13" y="68"/>
                        <a:pt x="24" y="63"/>
                        <a:pt x="32" y="59"/>
                      </a:cubicBezTo>
                      <a:cubicBezTo>
                        <a:pt x="34" y="58"/>
                        <a:pt x="37" y="57"/>
                        <a:pt x="39" y="56"/>
                      </a:cubicBezTo>
                      <a:cubicBezTo>
                        <a:pt x="40" y="56"/>
                        <a:pt x="42" y="55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3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1"/>
                        <a:pt x="41" y="50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8"/>
                        <a:pt x="40" y="47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4"/>
                        <a:pt x="40" y="43"/>
                        <a:pt x="40" y="42"/>
                      </a:cubicBezTo>
                      <a:cubicBezTo>
                        <a:pt x="40" y="37"/>
                        <a:pt x="38" y="31"/>
                        <a:pt x="37" y="28"/>
                      </a:cubicBezTo>
                      <a:cubicBezTo>
                        <a:pt x="35" y="24"/>
                        <a:pt x="36" y="19"/>
                        <a:pt x="36" y="13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7" y="7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3"/>
                        <a:pt x="33" y="3"/>
                      </a:cubicBezTo>
                      <a:cubicBezTo>
                        <a:pt x="33" y="3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9" name="Freeform 1384"/>
                <p:cNvSpPr>
                  <a:spLocks/>
                </p:cNvSpPr>
                <p:nvPr/>
              </p:nvSpPr>
              <p:spPr bwMode="auto">
                <a:xfrm>
                  <a:off x="1666" y="285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0" name="Freeform 1385"/>
                <p:cNvSpPr>
                  <a:spLocks/>
                </p:cNvSpPr>
                <p:nvPr/>
              </p:nvSpPr>
              <p:spPr bwMode="auto">
                <a:xfrm>
                  <a:off x="1673" y="289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1" name="Freeform 1386"/>
                <p:cNvSpPr>
                  <a:spLocks/>
                </p:cNvSpPr>
                <p:nvPr/>
              </p:nvSpPr>
              <p:spPr bwMode="auto">
                <a:xfrm>
                  <a:off x="1668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2" name="Freeform 1387"/>
                <p:cNvSpPr>
                  <a:spLocks/>
                </p:cNvSpPr>
                <p:nvPr/>
              </p:nvSpPr>
              <p:spPr bwMode="auto">
                <a:xfrm>
                  <a:off x="1667" y="286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3" name="Freeform 1388"/>
                <p:cNvSpPr>
                  <a:spLocks/>
                </p:cNvSpPr>
                <p:nvPr/>
              </p:nvSpPr>
              <p:spPr bwMode="auto">
                <a:xfrm>
                  <a:off x="1674" y="2902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4" name="Freeform 1389"/>
                <p:cNvSpPr>
                  <a:spLocks/>
                </p:cNvSpPr>
                <p:nvPr/>
              </p:nvSpPr>
              <p:spPr bwMode="auto">
                <a:xfrm>
                  <a:off x="1675" y="290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5" name="Freeform 1390"/>
                <p:cNvSpPr>
                  <a:spLocks/>
                </p:cNvSpPr>
                <p:nvPr/>
              </p:nvSpPr>
              <p:spPr bwMode="auto">
                <a:xfrm>
                  <a:off x="1667" y="28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6" name="Freeform 1391"/>
                <p:cNvSpPr>
                  <a:spLocks/>
                </p:cNvSpPr>
                <p:nvPr/>
              </p:nvSpPr>
              <p:spPr bwMode="auto">
                <a:xfrm>
                  <a:off x="1673" y="289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7" name="Freeform 1392"/>
                <p:cNvSpPr>
                  <a:spLocks/>
                </p:cNvSpPr>
                <p:nvPr/>
              </p:nvSpPr>
              <p:spPr bwMode="auto">
                <a:xfrm>
                  <a:off x="1641" y="28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8" name="Freeform 1393"/>
                <p:cNvSpPr>
                  <a:spLocks/>
                </p:cNvSpPr>
                <p:nvPr/>
              </p:nvSpPr>
              <p:spPr bwMode="auto">
                <a:xfrm>
                  <a:off x="1643" y="287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9" name="Freeform 1394"/>
                <p:cNvSpPr>
                  <a:spLocks/>
                </p:cNvSpPr>
                <p:nvPr/>
              </p:nvSpPr>
              <p:spPr bwMode="auto">
                <a:xfrm>
                  <a:off x="1643" y="28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0" name="Freeform 1395"/>
                <p:cNvSpPr>
                  <a:spLocks/>
                </p:cNvSpPr>
                <p:nvPr/>
              </p:nvSpPr>
              <p:spPr bwMode="auto">
                <a:xfrm>
                  <a:off x="1642" y="287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1" name="Freeform 1396"/>
                <p:cNvSpPr>
                  <a:spLocks/>
                </p:cNvSpPr>
                <p:nvPr/>
              </p:nvSpPr>
              <p:spPr bwMode="auto">
                <a:xfrm>
                  <a:off x="1640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2" name="Freeform 1397"/>
                <p:cNvSpPr>
                  <a:spLocks/>
                </p:cNvSpPr>
                <p:nvPr/>
              </p:nvSpPr>
              <p:spPr bwMode="auto">
                <a:xfrm>
                  <a:off x="1640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3" name="Freeform 1398"/>
                <p:cNvSpPr>
                  <a:spLocks/>
                </p:cNvSpPr>
                <p:nvPr/>
              </p:nvSpPr>
              <p:spPr bwMode="auto">
                <a:xfrm>
                  <a:off x="1643" y="28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4" name="Freeform 1399"/>
                <p:cNvSpPr>
                  <a:spLocks/>
                </p:cNvSpPr>
                <p:nvPr/>
              </p:nvSpPr>
              <p:spPr bwMode="auto">
                <a:xfrm>
                  <a:off x="1640" y="286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5" name="Freeform 1400"/>
                <p:cNvSpPr>
                  <a:spLocks/>
                </p:cNvSpPr>
                <p:nvPr/>
              </p:nvSpPr>
              <p:spPr bwMode="auto">
                <a:xfrm>
                  <a:off x="1640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6" name="Freeform 1401"/>
                <p:cNvSpPr>
                  <a:spLocks/>
                </p:cNvSpPr>
                <p:nvPr/>
              </p:nvSpPr>
              <p:spPr bwMode="auto">
                <a:xfrm>
                  <a:off x="1642" y="287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7" name="Freeform 1402"/>
                <p:cNvSpPr>
                  <a:spLocks/>
                </p:cNvSpPr>
                <p:nvPr/>
              </p:nvSpPr>
              <p:spPr bwMode="auto">
                <a:xfrm>
                  <a:off x="1507" y="2837"/>
                  <a:ext cx="76" cy="56"/>
                </a:xfrm>
                <a:custGeom>
                  <a:avLst/>
                  <a:gdLst>
                    <a:gd name="T0" fmla="*/ 56 w 79"/>
                    <a:gd name="T1" fmla="*/ 45 h 59"/>
                    <a:gd name="T2" fmla="*/ 57 w 79"/>
                    <a:gd name="T3" fmla="*/ 45 h 59"/>
                    <a:gd name="T4" fmla="*/ 64 w 79"/>
                    <a:gd name="T5" fmla="*/ 56 h 59"/>
                    <a:gd name="T6" fmla="*/ 70 w 79"/>
                    <a:gd name="T7" fmla="*/ 54 h 59"/>
                    <a:gd name="T8" fmla="*/ 72 w 79"/>
                    <a:gd name="T9" fmla="*/ 54 h 59"/>
                    <a:gd name="T10" fmla="*/ 73 w 79"/>
                    <a:gd name="T11" fmla="*/ 55 h 59"/>
                    <a:gd name="T12" fmla="*/ 74 w 79"/>
                    <a:gd name="T13" fmla="*/ 55 h 59"/>
                    <a:gd name="T14" fmla="*/ 74 w 79"/>
                    <a:gd name="T15" fmla="*/ 53 h 59"/>
                    <a:gd name="T16" fmla="*/ 79 w 79"/>
                    <a:gd name="T17" fmla="*/ 46 h 59"/>
                    <a:gd name="T18" fmla="*/ 77 w 79"/>
                    <a:gd name="T19" fmla="*/ 40 h 59"/>
                    <a:gd name="T20" fmla="*/ 75 w 79"/>
                    <a:gd name="T21" fmla="*/ 36 h 59"/>
                    <a:gd name="T22" fmla="*/ 74 w 79"/>
                    <a:gd name="T23" fmla="*/ 34 h 59"/>
                    <a:gd name="T24" fmla="*/ 74 w 79"/>
                    <a:gd name="T25" fmla="*/ 32 h 59"/>
                    <a:gd name="T26" fmla="*/ 74 w 79"/>
                    <a:gd name="T27" fmla="*/ 30 h 59"/>
                    <a:gd name="T28" fmla="*/ 75 w 79"/>
                    <a:gd name="T29" fmla="*/ 27 h 59"/>
                    <a:gd name="T30" fmla="*/ 74 w 79"/>
                    <a:gd name="T31" fmla="*/ 26 h 59"/>
                    <a:gd name="T32" fmla="*/ 73 w 79"/>
                    <a:gd name="T33" fmla="*/ 22 h 59"/>
                    <a:gd name="T34" fmla="*/ 70 w 79"/>
                    <a:gd name="T35" fmla="*/ 14 h 59"/>
                    <a:gd name="T36" fmla="*/ 62 w 79"/>
                    <a:gd name="T37" fmla="*/ 5 h 59"/>
                    <a:gd name="T38" fmla="*/ 51 w 79"/>
                    <a:gd name="T39" fmla="*/ 6 h 59"/>
                    <a:gd name="T40" fmla="*/ 44 w 79"/>
                    <a:gd name="T41" fmla="*/ 8 h 59"/>
                    <a:gd name="T42" fmla="*/ 40 w 79"/>
                    <a:gd name="T43" fmla="*/ 9 h 59"/>
                    <a:gd name="T44" fmla="*/ 39 w 79"/>
                    <a:gd name="T45" fmla="*/ 8 h 59"/>
                    <a:gd name="T46" fmla="*/ 38 w 79"/>
                    <a:gd name="T47" fmla="*/ 7 h 59"/>
                    <a:gd name="T48" fmla="*/ 38 w 79"/>
                    <a:gd name="T49" fmla="*/ 6 h 59"/>
                    <a:gd name="T50" fmla="*/ 37 w 79"/>
                    <a:gd name="T51" fmla="*/ 5 h 59"/>
                    <a:gd name="T52" fmla="*/ 36 w 79"/>
                    <a:gd name="T53" fmla="*/ 5 h 59"/>
                    <a:gd name="T54" fmla="*/ 33 w 79"/>
                    <a:gd name="T55" fmla="*/ 5 h 59"/>
                    <a:gd name="T56" fmla="*/ 20 w 79"/>
                    <a:gd name="T57" fmla="*/ 2 h 59"/>
                    <a:gd name="T58" fmla="*/ 18 w 79"/>
                    <a:gd name="T59" fmla="*/ 1 h 59"/>
                    <a:gd name="T60" fmla="*/ 16 w 79"/>
                    <a:gd name="T61" fmla="*/ 1 h 59"/>
                    <a:gd name="T62" fmla="*/ 15 w 79"/>
                    <a:gd name="T63" fmla="*/ 2 h 59"/>
                    <a:gd name="T64" fmla="*/ 14 w 79"/>
                    <a:gd name="T65" fmla="*/ 4 h 59"/>
                    <a:gd name="T66" fmla="*/ 12 w 79"/>
                    <a:gd name="T67" fmla="*/ 5 h 59"/>
                    <a:gd name="T68" fmla="*/ 14 w 79"/>
                    <a:gd name="T69" fmla="*/ 8 h 59"/>
                    <a:gd name="T70" fmla="*/ 2 w 79"/>
                    <a:gd name="T71" fmla="*/ 16 h 59"/>
                    <a:gd name="T72" fmla="*/ 0 w 79"/>
                    <a:gd name="T73" fmla="*/ 17 h 59"/>
                    <a:gd name="T74" fmla="*/ 19 w 79"/>
                    <a:gd name="T75" fmla="*/ 37 h 59"/>
                    <a:gd name="T76" fmla="*/ 20 w 79"/>
                    <a:gd name="T77" fmla="*/ 36 h 59"/>
                    <a:gd name="T78" fmla="*/ 22 w 79"/>
                    <a:gd name="T79" fmla="*/ 34 h 59"/>
                    <a:gd name="T80" fmla="*/ 23 w 79"/>
                    <a:gd name="T81" fmla="*/ 33 h 59"/>
                    <a:gd name="T82" fmla="*/ 23 w 79"/>
                    <a:gd name="T83" fmla="*/ 32 h 59"/>
                    <a:gd name="T84" fmla="*/ 24 w 79"/>
                    <a:gd name="T85" fmla="*/ 32 h 59"/>
                    <a:gd name="T86" fmla="*/ 31 w 79"/>
                    <a:gd name="T87" fmla="*/ 29 h 59"/>
                    <a:gd name="T88" fmla="*/ 50 w 79"/>
                    <a:gd name="T89" fmla="*/ 40 h 59"/>
                    <a:gd name="T90" fmla="*/ 51 w 79"/>
                    <a:gd name="T91" fmla="*/ 43 h 59"/>
                    <a:gd name="T92" fmla="*/ 51 w 79"/>
                    <a:gd name="T93" fmla="*/ 45 h 59"/>
                    <a:gd name="T94" fmla="*/ 54 w 79"/>
                    <a:gd name="T95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59"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5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60" y="45"/>
                        <a:pt x="61" y="46"/>
                      </a:cubicBezTo>
                      <a:cubicBezTo>
                        <a:pt x="62" y="48"/>
                        <a:pt x="64" y="53"/>
                        <a:pt x="64" y="56"/>
                      </a:cubicBezTo>
                      <a:cubicBezTo>
                        <a:pt x="63" y="57"/>
                        <a:pt x="64" y="58"/>
                        <a:pt x="64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7"/>
                        <a:pt x="68" y="55"/>
                        <a:pt x="70" y="54"/>
                      </a:cubicBezTo>
                      <a:cubicBezTo>
                        <a:pt x="70" y="54"/>
                        <a:pt x="70" y="54"/>
                        <a:pt x="71" y="54"/>
                      </a:cubicBezTo>
                      <a:cubicBezTo>
                        <a:pt x="71" y="54"/>
                        <a:pt x="71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6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4"/>
                        <a:pt x="75" y="54"/>
                        <a:pt x="75" y="54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5" y="54"/>
                        <a:pt x="75" y="53"/>
                        <a:pt x="74" y="53"/>
                      </a:cubicBezTo>
                      <a:cubicBezTo>
                        <a:pt x="74" y="51"/>
                        <a:pt x="73" y="49"/>
                        <a:pt x="74" y="47"/>
                      </a:cubicBezTo>
                      <a:cubicBezTo>
                        <a:pt x="75" y="45"/>
                        <a:pt x="76" y="45"/>
                        <a:pt x="77" y="45"/>
                      </a:cubicBezTo>
                      <a:cubicBezTo>
                        <a:pt x="78" y="45"/>
                        <a:pt x="78" y="45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8" y="44"/>
                      </a:cubicBezTo>
                      <a:cubicBezTo>
                        <a:pt x="77" y="43"/>
                        <a:pt x="77" y="41"/>
                        <a:pt x="77" y="40"/>
                      </a:cubicBezTo>
                      <a:cubicBezTo>
                        <a:pt x="77" y="39"/>
                        <a:pt x="77" y="38"/>
                        <a:pt x="76" y="37"/>
                      </a:cubicBezTo>
                      <a:cubicBezTo>
                        <a:pt x="76" y="37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4" y="28"/>
                        <a:pt x="74" y="28"/>
                      </a:cubicBezTo>
                      <a:cubicBezTo>
                        <a:pt x="75" y="28"/>
                        <a:pt x="75" y="28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4"/>
                        <a:pt x="73" y="23"/>
                        <a:pt x="73" y="22"/>
                      </a:cubicBezTo>
                      <a:cubicBezTo>
                        <a:pt x="73" y="21"/>
                        <a:pt x="72" y="21"/>
                        <a:pt x="72" y="20"/>
                      </a:cubicBezTo>
                      <a:cubicBezTo>
                        <a:pt x="71" y="20"/>
                        <a:pt x="69" y="19"/>
                        <a:pt x="69" y="17"/>
                      </a:cubicBezTo>
                      <a:cubicBezTo>
                        <a:pt x="69" y="16"/>
                        <a:pt x="69" y="15"/>
                        <a:pt x="70" y="14"/>
                      </a:cubicBezTo>
                      <a:cubicBezTo>
                        <a:pt x="69" y="12"/>
                        <a:pt x="67" y="11"/>
                        <a:pt x="67" y="9"/>
                      </a:cubicBezTo>
                      <a:cubicBezTo>
                        <a:pt x="67" y="8"/>
                        <a:pt x="65" y="4"/>
                        <a:pt x="64" y="3"/>
                      </a:cubicBezTo>
                      <a:cubicBezTo>
                        <a:pt x="64" y="3"/>
                        <a:pt x="63" y="4"/>
                        <a:pt x="62" y="5"/>
                      </a:cubicBezTo>
                      <a:cubicBezTo>
                        <a:pt x="60" y="7"/>
                        <a:pt x="58" y="8"/>
                        <a:pt x="56" y="8"/>
                      </a:cubicBezTo>
                      <a:cubicBezTo>
                        <a:pt x="55" y="8"/>
                        <a:pt x="54" y="8"/>
                        <a:pt x="53" y="7"/>
                      </a:cubicBezTo>
                      <a:cubicBezTo>
                        <a:pt x="52" y="7"/>
                        <a:pt x="51" y="6"/>
                        <a:pt x="51" y="6"/>
                      </a:cubicBezTo>
                      <a:cubicBezTo>
                        <a:pt x="50" y="8"/>
                        <a:pt x="48" y="9"/>
                        <a:pt x="47" y="9"/>
                      </a:cubicBezTo>
                      <a:cubicBezTo>
                        <a:pt x="46" y="9"/>
                        <a:pt x="46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3" y="9"/>
                        <a:pt x="42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7" y="4"/>
                      </a:cubicBezTo>
                      <a:cubicBezTo>
                        <a:pt x="37" y="4"/>
                        <a:pt x="37" y="5"/>
                        <a:pt x="37" y="5"/>
                      </a:cubicBezTo>
                      <a:cubicBezTo>
                        <a:pt x="37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5"/>
                        <a:pt x="32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28" y="5"/>
                        <a:pt x="21" y="5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4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3" y="7"/>
                        <a:pt x="14" y="8"/>
                        <a:pt x="14" y="8"/>
                      </a:cubicBezTo>
                      <a:cubicBezTo>
                        <a:pt x="14" y="11"/>
                        <a:pt x="9" y="13"/>
                        <a:pt x="7" y="12"/>
                      </a:cubicBezTo>
                      <a:cubicBezTo>
                        <a:pt x="7" y="12"/>
                        <a:pt x="6" y="12"/>
                        <a:pt x="5" y="13"/>
                      </a:cubicBezTo>
                      <a:cubicBezTo>
                        <a:pt x="4" y="14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2" y="19"/>
                        <a:pt x="3" y="20"/>
                      </a:cubicBezTo>
                      <a:cubicBezTo>
                        <a:pt x="4" y="22"/>
                        <a:pt x="4" y="24"/>
                        <a:pt x="6" y="25"/>
                      </a:cubicBezTo>
                      <a:cubicBezTo>
                        <a:pt x="11" y="28"/>
                        <a:pt x="15" y="32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2" y="35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0"/>
                        <a:pt x="25" y="28"/>
                        <a:pt x="27" y="28"/>
                      </a:cubicBezTo>
                      <a:cubicBezTo>
                        <a:pt x="28" y="28"/>
                        <a:pt x="29" y="29"/>
                        <a:pt x="30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2" y="29"/>
                        <a:pt x="34" y="29"/>
                        <a:pt x="35" y="28"/>
                      </a:cubicBezTo>
                      <a:cubicBezTo>
                        <a:pt x="37" y="28"/>
                        <a:pt x="38" y="27"/>
                        <a:pt x="39" y="27"/>
                      </a:cubicBezTo>
                      <a:cubicBezTo>
                        <a:pt x="43" y="27"/>
                        <a:pt x="50" y="37"/>
                        <a:pt x="50" y="40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5"/>
                        <a:pt x="53" y="45"/>
                        <a:pt x="54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8" name="Freeform 1403"/>
                <p:cNvSpPr>
                  <a:spLocks/>
                </p:cNvSpPr>
                <p:nvPr/>
              </p:nvSpPr>
              <p:spPr bwMode="auto">
                <a:xfrm>
                  <a:off x="1524" y="283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9" name="Freeform 1404"/>
                <p:cNvSpPr>
                  <a:spLocks/>
                </p:cNvSpPr>
                <p:nvPr/>
              </p:nvSpPr>
              <p:spPr bwMode="auto">
                <a:xfrm>
                  <a:off x="1521" y="2837"/>
                  <a:ext cx="0" cy="2"/>
                </a:xfrm>
                <a:custGeom>
                  <a:avLst/>
                  <a:gdLst>
                    <a:gd name="T0" fmla="*/ 1 h 2"/>
                    <a:gd name="T1" fmla="*/ 1 h 2"/>
                    <a:gd name="T2" fmla="*/ 2 h 2"/>
                    <a:gd name="T3" fmla="*/ 2 h 2"/>
                    <a:gd name="T4" fmla="*/ 0 h 2"/>
                    <a:gd name="T5" fmla="*/ 0 h 2"/>
                    <a:gd name="T6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0" name="Freeform 1405"/>
                <p:cNvSpPr>
                  <a:spLocks/>
                </p:cNvSpPr>
                <p:nvPr/>
              </p:nvSpPr>
              <p:spPr bwMode="auto">
                <a:xfrm>
                  <a:off x="1538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1" name="Freeform 1406"/>
                <p:cNvSpPr>
                  <a:spLocks/>
                </p:cNvSpPr>
                <p:nvPr/>
              </p:nvSpPr>
              <p:spPr bwMode="auto">
                <a:xfrm>
                  <a:off x="1540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2" name="Freeform 1407"/>
                <p:cNvSpPr>
                  <a:spLocks/>
                </p:cNvSpPr>
                <p:nvPr/>
              </p:nvSpPr>
              <p:spPr bwMode="auto">
                <a:xfrm>
                  <a:off x="1522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3" name="Freeform 1408"/>
                <p:cNvSpPr>
                  <a:spLocks/>
                </p:cNvSpPr>
                <p:nvPr/>
              </p:nvSpPr>
              <p:spPr bwMode="auto">
                <a:xfrm>
                  <a:off x="1541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4" name="Freeform 1409"/>
                <p:cNvSpPr>
                  <a:spLocks/>
                </p:cNvSpPr>
                <p:nvPr/>
              </p:nvSpPr>
              <p:spPr bwMode="auto">
                <a:xfrm>
                  <a:off x="1523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5" name="Freeform 1410"/>
                <p:cNvSpPr>
                  <a:spLocks/>
                </p:cNvSpPr>
                <p:nvPr/>
              </p:nvSpPr>
              <p:spPr bwMode="auto">
                <a:xfrm>
                  <a:off x="1507" y="28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6" name="Freeform 1411"/>
                <p:cNvSpPr>
                  <a:spLocks/>
                </p:cNvSpPr>
                <p:nvPr/>
              </p:nvSpPr>
              <p:spPr bwMode="auto">
                <a:xfrm>
                  <a:off x="1520" y="283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7" name="Freeform 1412"/>
                <p:cNvSpPr>
                  <a:spLocks/>
                </p:cNvSpPr>
                <p:nvPr/>
              </p:nvSpPr>
              <p:spPr bwMode="auto">
                <a:xfrm>
                  <a:off x="1519" y="284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8" name="Oval 1413"/>
                <p:cNvSpPr>
                  <a:spLocks noChangeArrowheads="1"/>
                </p:cNvSpPr>
                <p:nvPr/>
              </p:nvSpPr>
              <p:spPr bwMode="auto">
                <a:xfrm>
                  <a:off x="1519" y="2842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9" name="Freeform 1414"/>
                <p:cNvSpPr>
                  <a:spLocks/>
                </p:cNvSpPr>
                <p:nvPr/>
              </p:nvSpPr>
              <p:spPr bwMode="auto">
                <a:xfrm>
                  <a:off x="1521" y="2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0" name="Freeform 1415"/>
                <p:cNvSpPr>
                  <a:spLocks/>
                </p:cNvSpPr>
                <p:nvPr/>
              </p:nvSpPr>
              <p:spPr bwMode="auto">
                <a:xfrm>
                  <a:off x="1578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1" name="Freeform 1416"/>
                <p:cNvSpPr>
                  <a:spLocks/>
                </p:cNvSpPr>
                <p:nvPr/>
              </p:nvSpPr>
              <p:spPr bwMode="auto">
                <a:xfrm>
                  <a:off x="1578" y="2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2" name="Freeform 1417"/>
                <p:cNvSpPr>
                  <a:spLocks/>
                </p:cNvSpPr>
                <p:nvPr/>
              </p:nvSpPr>
              <p:spPr bwMode="auto">
                <a:xfrm>
                  <a:off x="1578" y="286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3" name="Freeform 1418"/>
                <p:cNvSpPr>
                  <a:spLocks/>
                </p:cNvSpPr>
                <p:nvPr/>
              </p:nvSpPr>
              <p:spPr bwMode="auto">
                <a:xfrm>
                  <a:off x="1578" y="286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4" name="Freeform 1419"/>
                <p:cNvSpPr>
                  <a:spLocks/>
                </p:cNvSpPr>
                <p:nvPr/>
              </p:nvSpPr>
              <p:spPr bwMode="auto">
                <a:xfrm>
                  <a:off x="1578" y="28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5" name="Freeform 1420"/>
                <p:cNvSpPr>
                  <a:spLocks/>
                </p:cNvSpPr>
                <p:nvPr/>
              </p:nvSpPr>
              <p:spPr bwMode="auto">
                <a:xfrm>
                  <a:off x="1578" y="286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6" name="Freeform 1421"/>
                <p:cNvSpPr>
                  <a:spLocks/>
                </p:cNvSpPr>
                <p:nvPr/>
              </p:nvSpPr>
              <p:spPr bwMode="auto">
                <a:xfrm>
                  <a:off x="1579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7" name="Freeform 1422"/>
                <p:cNvSpPr>
                  <a:spLocks/>
                </p:cNvSpPr>
                <p:nvPr/>
              </p:nvSpPr>
              <p:spPr bwMode="auto">
                <a:xfrm>
                  <a:off x="1577" y="2889"/>
                  <a:ext cx="2" cy="2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0 h 2"/>
                    <a:gd name="T4" fmla="*/ 1 w 2"/>
                    <a:gd name="T5" fmla="*/ 1 h 2"/>
                    <a:gd name="T6" fmla="*/ 0 w 2"/>
                    <a:gd name="T7" fmla="*/ 2 h 2"/>
                    <a:gd name="T8" fmla="*/ 0 w 2"/>
                    <a:gd name="T9" fmla="*/ 2 h 2"/>
                    <a:gd name="T10" fmla="*/ 1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8" name="Freeform 1423"/>
                <p:cNvSpPr>
                  <a:spLocks/>
                </p:cNvSpPr>
                <p:nvPr/>
              </p:nvSpPr>
              <p:spPr bwMode="auto">
                <a:xfrm>
                  <a:off x="1545" y="2884"/>
                  <a:ext cx="41" cy="39"/>
                </a:xfrm>
                <a:custGeom>
                  <a:avLst/>
                  <a:gdLst>
                    <a:gd name="T0" fmla="*/ 30 w 43"/>
                    <a:gd name="T1" fmla="*/ 10 h 41"/>
                    <a:gd name="T2" fmla="*/ 29 w 43"/>
                    <a:gd name="T3" fmla="*/ 12 h 41"/>
                    <a:gd name="T4" fmla="*/ 25 w 43"/>
                    <a:gd name="T5" fmla="*/ 14 h 41"/>
                    <a:gd name="T6" fmla="*/ 21 w 43"/>
                    <a:gd name="T7" fmla="*/ 12 h 41"/>
                    <a:gd name="T8" fmla="*/ 20 w 43"/>
                    <a:gd name="T9" fmla="*/ 7 h 41"/>
                    <a:gd name="T10" fmla="*/ 18 w 43"/>
                    <a:gd name="T11" fmla="*/ 0 h 41"/>
                    <a:gd name="T12" fmla="*/ 17 w 43"/>
                    <a:gd name="T13" fmla="*/ 0 h 41"/>
                    <a:gd name="T14" fmla="*/ 16 w 43"/>
                    <a:gd name="T15" fmla="*/ 0 h 41"/>
                    <a:gd name="T16" fmla="*/ 15 w 43"/>
                    <a:gd name="T17" fmla="*/ 0 h 41"/>
                    <a:gd name="T18" fmla="*/ 15 w 43"/>
                    <a:gd name="T19" fmla="*/ 0 h 41"/>
                    <a:gd name="T20" fmla="*/ 14 w 43"/>
                    <a:gd name="T21" fmla="*/ 0 h 41"/>
                    <a:gd name="T22" fmla="*/ 13 w 43"/>
                    <a:gd name="T23" fmla="*/ 0 h 41"/>
                    <a:gd name="T24" fmla="*/ 12 w 43"/>
                    <a:gd name="T25" fmla="*/ 1 h 41"/>
                    <a:gd name="T26" fmla="*/ 12 w 43"/>
                    <a:gd name="T27" fmla="*/ 3 h 41"/>
                    <a:gd name="T28" fmla="*/ 11 w 43"/>
                    <a:gd name="T29" fmla="*/ 4 h 41"/>
                    <a:gd name="T30" fmla="*/ 11 w 43"/>
                    <a:gd name="T31" fmla="*/ 5 h 41"/>
                    <a:gd name="T32" fmla="*/ 7 w 43"/>
                    <a:gd name="T33" fmla="*/ 10 h 41"/>
                    <a:gd name="T34" fmla="*/ 4 w 43"/>
                    <a:gd name="T35" fmla="*/ 12 h 41"/>
                    <a:gd name="T36" fmla="*/ 1 w 43"/>
                    <a:gd name="T37" fmla="*/ 14 h 41"/>
                    <a:gd name="T38" fmla="*/ 1 w 43"/>
                    <a:gd name="T39" fmla="*/ 14 h 41"/>
                    <a:gd name="T40" fmla="*/ 1 w 43"/>
                    <a:gd name="T41" fmla="*/ 14 h 41"/>
                    <a:gd name="T42" fmla="*/ 1 w 43"/>
                    <a:gd name="T43" fmla="*/ 14 h 41"/>
                    <a:gd name="T44" fmla="*/ 1 w 43"/>
                    <a:gd name="T45" fmla="*/ 14 h 41"/>
                    <a:gd name="T46" fmla="*/ 0 w 43"/>
                    <a:gd name="T47" fmla="*/ 15 h 41"/>
                    <a:gd name="T48" fmla="*/ 13 w 43"/>
                    <a:gd name="T49" fmla="*/ 24 h 41"/>
                    <a:gd name="T50" fmla="*/ 39 w 43"/>
                    <a:gd name="T51" fmla="*/ 40 h 41"/>
                    <a:gd name="T52" fmla="*/ 40 w 43"/>
                    <a:gd name="T53" fmla="*/ 41 h 41"/>
                    <a:gd name="T54" fmla="*/ 40 w 43"/>
                    <a:gd name="T55" fmla="*/ 40 h 41"/>
                    <a:gd name="T56" fmla="*/ 40 w 43"/>
                    <a:gd name="T57" fmla="*/ 39 h 41"/>
                    <a:gd name="T58" fmla="*/ 40 w 43"/>
                    <a:gd name="T59" fmla="*/ 38 h 41"/>
                    <a:gd name="T60" fmla="*/ 41 w 43"/>
                    <a:gd name="T61" fmla="*/ 38 h 41"/>
                    <a:gd name="T62" fmla="*/ 41 w 43"/>
                    <a:gd name="T63" fmla="*/ 37 h 41"/>
                    <a:gd name="T64" fmla="*/ 41 w 43"/>
                    <a:gd name="T65" fmla="*/ 36 h 41"/>
                    <a:gd name="T66" fmla="*/ 42 w 43"/>
                    <a:gd name="T67" fmla="*/ 35 h 41"/>
                    <a:gd name="T68" fmla="*/ 43 w 43"/>
                    <a:gd name="T69" fmla="*/ 32 h 41"/>
                    <a:gd name="T70" fmla="*/ 37 w 43"/>
                    <a:gd name="T71" fmla="*/ 27 h 41"/>
                    <a:gd name="T72" fmla="*/ 35 w 43"/>
                    <a:gd name="T73" fmla="*/ 25 h 41"/>
                    <a:gd name="T74" fmla="*/ 32 w 43"/>
                    <a:gd name="T75" fmla="*/ 24 h 41"/>
                    <a:gd name="T76" fmla="*/ 30 w 43"/>
                    <a:gd name="T77" fmla="*/ 22 h 41"/>
                    <a:gd name="T78" fmla="*/ 30 w 43"/>
                    <a:gd name="T79" fmla="*/ 21 h 41"/>
                    <a:gd name="T80" fmla="*/ 31 w 43"/>
                    <a:gd name="T81" fmla="*/ 19 h 41"/>
                    <a:gd name="T82" fmla="*/ 31 w 43"/>
                    <a:gd name="T83" fmla="*/ 12 h 41"/>
                    <a:gd name="T84" fmla="*/ 31 w 43"/>
                    <a:gd name="T85" fmla="*/ 10 h 41"/>
                    <a:gd name="T86" fmla="*/ 30 w 43"/>
                    <a:gd name="T8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3" h="41">
                      <a:moveTo>
                        <a:pt x="30" y="10"/>
                      </a:moveTo>
                      <a:cubicBezTo>
                        <a:pt x="30" y="10"/>
                        <a:pt x="29" y="11"/>
                        <a:pt x="29" y="12"/>
                      </a:cubicBezTo>
                      <a:cubicBezTo>
                        <a:pt x="28" y="13"/>
                        <a:pt x="27" y="14"/>
                        <a:pt x="25" y="14"/>
                      </a:cubicBezTo>
                      <a:cubicBezTo>
                        <a:pt x="24" y="14"/>
                        <a:pt x="22" y="13"/>
                        <a:pt x="21" y="12"/>
                      </a:cubicBezTo>
                      <a:cubicBezTo>
                        <a:pt x="20" y="11"/>
                        <a:pt x="19" y="9"/>
                        <a:pt x="20" y="7"/>
                      </a:cubicBezTo>
                      <a:cubicBezTo>
                        <a:pt x="20" y="4"/>
                        <a:pt x="19" y="1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7"/>
                        <a:pt x="9" y="8"/>
                        <a:pt x="7" y="10"/>
                      </a:cubicBezTo>
                      <a:cubicBezTo>
                        <a:pt x="6" y="11"/>
                        <a:pt x="5" y="11"/>
                        <a:pt x="4" y="12"/>
                      </a:cubicBezTo>
                      <a:cubicBezTo>
                        <a:pt x="3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5" y="18"/>
                        <a:pt x="9" y="21"/>
                        <a:pt x="13" y="24"/>
                      </a:cubicBezTo>
                      <a:cubicBezTo>
                        <a:pt x="22" y="31"/>
                        <a:pt x="34" y="38"/>
                        <a:pt x="39" y="40"/>
                      </a:cubicBezTo>
                      <a:cubicBezTo>
                        <a:pt x="39" y="40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2" y="35"/>
                      </a:cubicBezTo>
                      <a:cubicBezTo>
                        <a:pt x="42" y="34"/>
                        <a:pt x="42" y="33"/>
                        <a:pt x="43" y="32"/>
                      </a:cubicBezTo>
                      <a:cubicBezTo>
                        <a:pt x="43" y="30"/>
                        <a:pt x="39" y="28"/>
                        <a:pt x="37" y="27"/>
                      </a:cubicBezTo>
                      <a:cubicBezTo>
                        <a:pt x="36" y="26"/>
                        <a:pt x="35" y="26"/>
                        <a:pt x="35" y="25"/>
                      </a:cubicBezTo>
                      <a:cubicBezTo>
                        <a:pt x="34" y="25"/>
                        <a:pt x="33" y="24"/>
                        <a:pt x="32" y="24"/>
                      </a:cubicBezTo>
                      <a:cubicBezTo>
                        <a:pt x="31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29" y="20"/>
                        <a:pt x="31" y="19"/>
                        <a:pt x="31" y="19"/>
                      </a:cubicBezTo>
                      <a:cubicBezTo>
                        <a:pt x="31" y="18"/>
                        <a:pt x="32" y="17"/>
                        <a:pt x="31" y="12"/>
                      </a:cubicBezTo>
                      <a:cubicBezTo>
                        <a:pt x="31" y="12"/>
                        <a:pt x="31" y="11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9" name="Freeform 1424"/>
                <p:cNvSpPr>
                  <a:spLocks/>
                </p:cNvSpPr>
                <p:nvPr/>
              </p:nvSpPr>
              <p:spPr bwMode="auto">
                <a:xfrm>
                  <a:off x="1584" y="292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0" name="Freeform 1425"/>
                <p:cNvSpPr>
                  <a:spLocks/>
                </p:cNvSpPr>
                <p:nvPr/>
              </p:nvSpPr>
              <p:spPr bwMode="auto">
                <a:xfrm>
                  <a:off x="1585" y="29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1" name="Freeform 1426"/>
                <p:cNvSpPr>
                  <a:spLocks/>
                </p:cNvSpPr>
                <p:nvPr/>
              </p:nvSpPr>
              <p:spPr bwMode="auto">
                <a:xfrm>
                  <a:off x="1584" y="29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2" name="Freeform 1427"/>
                <p:cNvSpPr>
                  <a:spLocks/>
                </p:cNvSpPr>
                <p:nvPr/>
              </p:nvSpPr>
              <p:spPr bwMode="auto">
                <a:xfrm>
                  <a:off x="1562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3" name="Freeform 1428"/>
                <p:cNvSpPr>
                  <a:spLocks/>
                </p:cNvSpPr>
                <p:nvPr/>
              </p:nvSpPr>
              <p:spPr bwMode="auto">
                <a:xfrm>
                  <a:off x="1565" y="2895"/>
                  <a:ext cx="8" cy="3"/>
                </a:xfrm>
                <a:custGeom>
                  <a:avLst/>
                  <a:gdLst>
                    <a:gd name="T0" fmla="*/ 8 w 8"/>
                    <a:gd name="T1" fmla="*/ 0 h 3"/>
                    <a:gd name="T2" fmla="*/ 0 w 8"/>
                    <a:gd name="T3" fmla="*/ 0 h 3"/>
                    <a:gd name="T4" fmla="*/ 4 w 8"/>
                    <a:gd name="T5" fmla="*/ 2 h 3"/>
                    <a:gd name="T6" fmla="*/ 8 w 8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3">
                      <a:moveTo>
                        <a:pt x="8" y="0"/>
                      </a:moveTo>
                      <a:cubicBezTo>
                        <a:pt x="6" y="3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ubicBezTo>
                        <a:pt x="6" y="2"/>
                        <a:pt x="7" y="1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4" name="Freeform 1429"/>
                <p:cNvSpPr>
                  <a:spLocks/>
                </p:cNvSpPr>
                <p:nvPr/>
              </p:nvSpPr>
              <p:spPr bwMode="auto">
                <a:xfrm>
                  <a:off x="1559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2" name="Group 1631"/>
              <p:cNvGrpSpPr>
                <a:grpSpLocks/>
              </p:cNvGrpSpPr>
              <p:nvPr/>
            </p:nvGrpSpPr>
            <p:grpSpPr bwMode="auto">
              <a:xfrm>
                <a:off x="1486" y="2617"/>
                <a:ext cx="558" cy="408"/>
                <a:chOff x="1486" y="2617"/>
                <a:chExt cx="558" cy="408"/>
              </a:xfrm>
              <a:grpFill/>
            </p:grpSpPr>
            <p:sp>
              <p:nvSpPr>
                <p:cNvPr id="1775" name="Freeform 1431"/>
                <p:cNvSpPr>
                  <a:spLocks/>
                </p:cNvSpPr>
                <p:nvPr/>
              </p:nvSpPr>
              <p:spPr bwMode="auto">
                <a:xfrm>
                  <a:off x="1560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6" name="Freeform 1432"/>
                <p:cNvSpPr>
                  <a:spLocks/>
                </p:cNvSpPr>
                <p:nvPr/>
              </p:nvSpPr>
              <p:spPr bwMode="auto">
                <a:xfrm>
                  <a:off x="1557" y="288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7" name="Freeform 1433"/>
                <p:cNvSpPr>
                  <a:spLocks/>
                </p:cNvSpPr>
                <p:nvPr/>
              </p:nvSpPr>
              <p:spPr bwMode="auto">
                <a:xfrm>
                  <a:off x="1526" y="2867"/>
                  <a:ext cx="27" cy="29"/>
                </a:xfrm>
                <a:custGeom>
                  <a:avLst/>
                  <a:gdLst>
                    <a:gd name="T0" fmla="*/ 27 w 28"/>
                    <a:gd name="T1" fmla="*/ 15 h 31"/>
                    <a:gd name="T2" fmla="*/ 26 w 28"/>
                    <a:gd name="T3" fmla="*/ 9 h 31"/>
                    <a:gd name="T4" fmla="*/ 19 w 28"/>
                    <a:gd name="T5" fmla="*/ 0 h 31"/>
                    <a:gd name="T6" fmla="*/ 16 w 28"/>
                    <a:gd name="T7" fmla="*/ 1 h 31"/>
                    <a:gd name="T8" fmla="*/ 11 w 28"/>
                    <a:gd name="T9" fmla="*/ 2 h 31"/>
                    <a:gd name="T10" fmla="*/ 9 w 28"/>
                    <a:gd name="T11" fmla="*/ 2 h 31"/>
                    <a:gd name="T12" fmla="*/ 8 w 28"/>
                    <a:gd name="T13" fmla="*/ 1 h 31"/>
                    <a:gd name="T14" fmla="*/ 7 w 28"/>
                    <a:gd name="T15" fmla="*/ 2 h 31"/>
                    <a:gd name="T16" fmla="*/ 7 w 28"/>
                    <a:gd name="T17" fmla="*/ 2 h 31"/>
                    <a:gd name="T18" fmla="*/ 7 w 28"/>
                    <a:gd name="T19" fmla="*/ 3 h 31"/>
                    <a:gd name="T20" fmla="*/ 7 w 28"/>
                    <a:gd name="T21" fmla="*/ 3 h 31"/>
                    <a:gd name="T22" fmla="*/ 6 w 28"/>
                    <a:gd name="T23" fmla="*/ 4 h 31"/>
                    <a:gd name="T24" fmla="*/ 6 w 28"/>
                    <a:gd name="T25" fmla="*/ 5 h 31"/>
                    <a:gd name="T26" fmla="*/ 6 w 28"/>
                    <a:gd name="T27" fmla="*/ 5 h 31"/>
                    <a:gd name="T28" fmla="*/ 5 w 28"/>
                    <a:gd name="T29" fmla="*/ 6 h 31"/>
                    <a:gd name="T30" fmla="*/ 4 w 28"/>
                    <a:gd name="T31" fmla="*/ 6 h 31"/>
                    <a:gd name="T32" fmla="*/ 4 w 28"/>
                    <a:gd name="T33" fmla="*/ 7 h 31"/>
                    <a:gd name="T34" fmla="*/ 3 w 28"/>
                    <a:gd name="T35" fmla="*/ 8 h 31"/>
                    <a:gd name="T36" fmla="*/ 2 w 28"/>
                    <a:gd name="T37" fmla="*/ 8 h 31"/>
                    <a:gd name="T38" fmla="*/ 2 w 28"/>
                    <a:gd name="T39" fmla="*/ 9 h 31"/>
                    <a:gd name="T40" fmla="*/ 1 w 28"/>
                    <a:gd name="T41" fmla="*/ 10 h 31"/>
                    <a:gd name="T42" fmla="*/ 0 w 28"/>
                    <a:gd name="T43" fmla="*/ 10 h 31"/>
                    <a:gd name="T44" fmla="*/ 1 w 28"/>
                    <a:gd name="T45" fmla="*/ 13 h 31"/>
                    <a:gd name="T46" fmla="*/ 9 w 28"/>
                    <a:gd name="T47" fmla="*/ 26 h 31"/>
                    <a:gd name="T48" fmla="*/ 10 w 28"/>
                    <a:gd name="T49" fmla="*/ 26 h 31"/>
                    <a:gd name="T50" fmla="*/ 17 w 28"/>
                    <a:gd name="T51" fmla="*/ 31 h 31"/>
                    <a:gd name="T52" fmla="*/ 17 w 28"/>
                    <a:gd name="T53" fmla="*/ 31 h 31"/>
                    <a:gd name="T54" fmla="*/ 18 w 28"/>
                    <a:gd name="T55" fmla="*/ 30 h 31"/>
                    <a:gd name="T56" fmla="*/ 18 w 28"/>
                    <a:gd name="T57" fmla="*/ 30 h 31"/>
                    <a:gd name="T58" fmla="*/ 18 w 28"/>
                    <a:gd name="T59" fmla="*/ 29 h 31"/>
                    <a:gd name="T60" fmla="*/ 18 w 28"/>
                    <a:gd name="T61" fmla="*/ 29 h 31"/>
                    <a:gd name="T62" fmla="*/ 19 w 28"/>
                    <a:gd name="T63" fmla="*/ 29 h 31"/>
                    <a:gd name="T64" fmla="*/ 22 w 28"/>
                    <a:gd name="T65" fmla="*/ 26 h 31"/>
                    <a:gd name="T66" fmla="*/ 27 w 28"/>
                    <a:gd name="T67" fmla="*/ 22 h 31"/>
                    <a:gd name="T68" fmla="*/ 28 w 28"/>
                    <a:gd name="T69" fmla="*/ 20 h 31"/>
                    <a:gd name="T70" fmla="*/ 28 w 28"/>
                    <a:gd name="T71" fmla="*/ 19 h 31"/>
                    <a:gd name="T72" fmla="*/ 28 w 28"/>
                    <a:gd name="T73" fmla="*/ 19 h 31"/>
                    <a:gd name="T74" fmla="*/ 28 w 28"/>
                    <a:gd name="T75" fmla="*/ 18 h 31"/>
                    <a:gd name="T76" fmla="*/ 28 w 28"/>
                    <a:gd name="T77" fmla="*/ 17 h 31"/>
                    <a:gd name="T78" fmla="*/ 27 w 28"/>
                    <a:gd name="T7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31">
                      <a:moveTo>
                        <a:pt x="27" y="15"/>
                      </a:move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6" y="7"/>
                        <a:pt x="21" y="1"/>
                        <a:pt x="19" y="0"/>
                      </a:cubicBezTo>
                      <a:cubicBezTo>
                        <a:pt x="19" y="0"/>
                        <a:pt x="18" y="1"/>
                        <a:pt x="16" y="1"/>
                      </a:cubicBezTo>
                      <a:cubicBezTo>
                        <a:pt x="15" y="2"/>
                        <a:pt x="13" y="2"/>
                        <a:pt x="11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1" y="11"/>
                        <a:pt x="1" y="12"/>
                        <a:pt x="1" y="13"/>
                      </a:cubicBezTo>
                      <a:cubicBezTo>
                        <a:pt x="4" y="21"/>
                        <a:pt x="6" y="23"/>
                        <a:pt x="9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8"/>
                        <a:pt x="14" y="29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8"/>
                        <a:pt x="21" y="27"/>
                        <a:pt x="22" y="26"/>
                      </a:cubicBezTo>
                      <a:cubicBezTo>
                        <a:pt x="23" y="25"/>
                        <a:pt x="27" y="23"/>
                        <a:pt x="27" y="22"/>
                      </a:cubicBezTo>
                      <a:cubicBezTo>
                        <a:pt x="27" y="22"/>
                        <a:pt x="28" y="21"/>
                        <a:pt x="28" y="20"/>
                      </a:cubicBezTo>
                      <a:cubicBezTo>
                        <a:pt x="28" y="20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6"/>
                        <a:pt x="27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8" name="Freeform 1434"/>
                <p:cNvSpPr>
                  <a:spLocks/>
                </p:cNvSpPr>
                <p:nvPr/>
              </p:nvSpPr>
              <p:spPr bwMode="auto">
                <a:xfrm>
                  <a:off x="1532" y="2871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9" name="Freeform 1435"/>
                <p:cNvSpPr>
                  <a:spLocks/>
                </p:cNvSpPr>
                <p:nvPr/>
              </p:nvSpPr>
              <p:spPr bwMode="auto">
                <a:xfrm>
                  <a:off x="1533" y="2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0" name="Freeform 1436"/>
                <p:cNvSpPr>
                  <a:spLocks/>
                </p:cNvSpPr>
                <p:nvPr/>
              </p:nvSpPr>
              <p:spPr bwMode="auto">
                <a:xfrm>
                  <a:off x="1533" y="28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1" name="Freeform 1437"/>
                <p:cNvSpPr>
                  <a:spLocks/>
                </p:cNvSpPr>
                <p:nvPr/>
              </p:nvSpPr>
              <p:spPr bwMode="auto">
                <a:xfrm>
                  <a:off x="1531" y="28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2" name="Freeform 1438"/>
                <p:cNvSpPr>
                  <a:spLocks/>
                </p:cNvSpPr>
                <p:nvPr/>
              </p:nvSpPr>
              <p:spPr bwMode="auto">
                <a:xfrm>
                  <a:off x="1552" y="288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3" name="Freeform 1439"/>
                <p:cNvSpPr>
                  <a:spLocks/>
                </p:cNvSpPr>
                <p:nvPr/>
              </p:nvSpPr>
              <p:spPr bwMode="auto">
                <a:xfrm>
                  <a:off x="1527" y="287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4" name="Freeform 1440"/>
                <p:cNvSpPr>
                  <a:spLocks/>
                </p:cNvSpPr>
                <p:nvPr/>
              </p:nvSpPr>
              <p:spPr bwMode="auto">
                <a:xfrm>
                  <a:off x="1530" y="287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5" name="Freeform 1441"/>
                <p:cNvSpPr>
                  <a:spLocks/>
                </p:cNvSpPr>
                <p:nvPr/>
              </p:nvSpPr>
              <p:spPr bwMode="auto">
                <a:xfrm>
                  <a:off x="1528" y="287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6" name="Freeform 1442"/>
                <p:cNvSpPr>
                  <a:spLocks/>
                </p:cNvSpPr>
                <p:nvPr/>
              </p:nvSpPr>
              <p:spPr bwMode="auto">
                <a:xfrm>
                  <a:off x="1552" y="2885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1 h 3"/>
                    <a:gd name="T4" fmla="*/ 1 w 1"/>
                    <a:gd name="T5" fmla="*/ 0 h 3"/>
                    <a:gd name="T6" fmla="*/ 1 w 1"/>
                    <a:gd name="T7" fmla="*/ 1 h 3"/>
                    <a:gd name="T8" fmla="*/ 0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7" name="Freeform 1443"/>
                <p:cNvSpPr>
                  <a:spLocks/>
                </p:cNvSpPr>
                <p:nvPr/>
              </p:nvSpPr>
              <p:spPr bwMode="auto">
                <a:xfrm>
                  <a:off x="1542" y="28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8" name="Freeform 1444"/>
                <p:cNvSpPr>
                  <a:spLocks/>
                </p:cNvSpPr>
                <p:nvPr/>
              </p:nvSpPr>
              <p:spPr bwMode="auto">
                <a:xfrm>
                  <a:off x="1553" y="288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9" name="Freeform 1445"/>
                <p:cNvSpPr>
                  <a:spLocks/>
                </p:cNvSpPr>
                <p:nvPr/>
              </p:nvSpPr>
              <p:spPr bwMode="auto">
                <a:xfrm>
                  <a:off x="1543" y="28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0" name="Freeform 1446"/>
                <p:cNvSpPr>
                  <a:spLocks/>
                </p:cNvSpPr>
                <p:nvPr/>
              </p:nvSpPr>
              <p:spPr bwMode="auto">
                <a:xfrm>
                  <a:off x="1543" y="2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1" name="Freeform 1447"/>
                <p:cNvSpPr>
                  <a:spLocks/>
                </p:cNvSpPr>
                <p:nvPr/>
              </p:nvSpPr>
              <p:spPr bwMode="auto">
                <a:xfrm>
                  <a:off x="1486" y="2667"/>
                  <a:ext cx="86" cy="70"/>
                </a:xfrm>
                <a:custGeom>
                  <a:avLst/>
                  <a:gdLst>
                    <a:gd name="T0" fmla="*/ 89 w 90"/>
                    <a:gd name="T1" fmla="*/ 2 h 73"/>
                    <a:gd name="T2" fmla="*/ 84 w 90"/>
                    <a:gd name="T3" fmla="*/ 0 h 73"/>
                    <a:gd name="T4" fmla="*/ 43 w 90"/>
                    <a:gd name="T5" fmla="*/ 0 h 73"/>
                    <a:gd name="T6" fmla="*/ 38 w 90"/>
                    <a:gd name="T7" fmla="*/ 9 h 73"/>
                    <a:gd name="T8" fmla="*/ 31 w 90"/>
                    <a:gd name="T9" fmla="*/ 18 h 73"/>
                    <a:gd name="T10" fmla="*/ 23 w 90"/>
                    <a:gd name="T11" fmla="*/ 29 h 73"/>
                    <a:gd name="T12" fmla="*/ 14 w 90"/>
                    <a:gd name="T13" fmla="*/ 46 h 73"/>
                    <a:gd name="T14" fmla="*/ 3 w 90"/>
                    <a:gd name="T15" fmla="*/ 65 h 73"/>
                    <a:gd name="T16" fmla="*/ 0 w 90"/>
                    <a:gd name="T17" fmla="*/ 73 h 73"/>
                    <a:gd name="T18" fmla="*/ 40 w 90"/>
                    <a:gd name="T19" fmla="*/ 73 h 73"/>
                    <a:gd name="T20" fmla="*/ 40 w 90"/>
                    <a:gd name="T21" fmla="*/ 57 h 73"/>
                    <a:gd name="T22" fmla="*/ 47 w 90"/>
                    <a:gd name="T23" fmla="*/ 51 h 73"/>
                    <a:gd name="T24" fmla="*/ 52 w 90"/>
                    <a:gd name="T25" fmla="*/ 49 h 73"/>
                    <a:gd name="T26" fmla="*/ 52 w 90"/>
                    <a:gd name="T27" fmla="*/ 17 h 73"/>
                    <a:gd name="T28" fmla="*/ 54 w 90"/>
                    <a:gd name="T29" fmla="*/ 17 h 73"/>
                    <a:gd name="T30" fmla="*/ 81 w 90"/>
                    <a:gd name="T31" fmla="*/ 17 h 73"/>
                    <a:gd name="T32" fmla="*/ 90 w 90"/>
                    <a:gd name="T33" fmla="*/ 17 h 73"/>
                    <a:gd name="T34" fmla="*/ 90 w 90"/>
                    <a:gd name="T35" fmla="*/ 8 h 73"/>
                    <a:gd name="T36" fmla="*/ 90 w 90"/>
                    <a:gd name="T37" fmla="*/ 8 h 73"/>
                    <a:gd name="T38" fmla="*/ 90 w 90"/>
                    <a:gd name="T39" fmla="*/ 5 h 73"/>
                    <a:gd name="T40" fmla="*/ 90 w 90"/>
                    <a:gd name="T41" fmla="*/ 5 h 73"/>
                    <a:gd name="T42" fmla="*/ 90 w 90"/>
                    <a:gd name="T43" fmla="*/ 3 h 73"/>
                    <a:gd name="T44" fmla="*/ 90 w 90"/>
                    <a:gd name="T45" fmla="*/ 3 h 73"/>
                    <a:gd name="T46" fmla="*/ 89 w 90"/>
                    <a:gd name="T47" fmla="*/ 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0" h="73">
                      <a:moveTo>
                        <a:pt x="89" y="2"/>
                      </a:moveTo>
                      <a:cubicBezTo>
                        <a:pt x="89" y="1"/>
                        <a:pt x="89" y="0"/>
                        <a:pt x="8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0" y="3"/>
                        <a:pt x="39" y="6"/>
                        <a:pt x="38" y="9"/>
                      </a:cubicBezTo>
                      <a:cubicBezTo>
                        <a:pt x="37" y="12"/>
                        <a:pt x="34" y="14"/>
                        <a:pt x="31" y="18"/>
                      </a:cubicBezTo>
                      <a:cubicBezTo>
                        <a:pt x="27" y="21"/>
                        <a:pt x="23" y="26"/>
                        <a:pt x="23" y="29"/>
                      </a:cubicBezTo>
                      <a:cubicBezTo>
                        <a:pt x="22" y="34"/>
                        <a:pt x="19" y="39"/>
                        <a:pt x="14" y="46"/>
                      </a:cubicBezTo>
                      <a:cubicBezTo>
                        <a:pt x="10" y="52"/>
                        <a:pt x="6" y="58"/>
                        <a:pt x="3" y="65"/>
                      </a:cubicBezTo>
                      <a:cubicBezTo>
                        <a:pt x="1" y="68"/>
                        <a:pt x="0" y="71"/>
                        <a:pt x="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5"/>
                        <a:pt x="43" y="53"/>
                        <a:pt x="47" y="51"/>
                      </a:cubicBezTo>
                      <a:cubicBezTo>
                        <a:pt x="49" y="51"/>
                        <a:pt x="51" y="49"/>
                        <a:pt x="52" y="49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70" y="17"/>
                        <a:pt x="81" y="17"/>
                      </a:cubicBezTo>
                      <a:cubicBezTo>
                        <a:pt x="86" y="17"/>
                        <a:pt x="89" y="17"/>
                        <a:pt x="90" y="17"/>
                      </a:cubicBezTo>
                      <a:cubicBezTo>
                        <a:pt x="90" y="15"/>
                        <a:pt x="90" y="12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7"/>
                        <a:pt x="90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90" y="4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2"/>
                        <a:pt x="89" y="2"/>
                        <a:pt x="89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2" name="Freeform 1448"/>
                <p:cNvSpPr>
                  <a:spLocks/>
                </p:cNvSpPr>
                <p:nvPr/>
              </p:nvSpPr>
              <p:spPr bwMode="auto">
                <a:xfrm>
                  <a:off x="1571" y="266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3" name="Freeform 1449"/>
                <p:cNvSpPr>
                  <a:spLocks/>
                </p:cNvSpPr>
                <p:nvPr/>
              </p:nvSpPr>
              <p:spPr bwMode="auto">
                <a:xfrm>
                  <a:off x="1486" y="2673"/>
                  <a:ext cx="121" cy="137"/>
                </a:xfrm>
                <a:custGeom>
                  <a:avLst/>
                  <a:gdLst>
                    <a:gd name="T0" fmla="*/ 52 w 127"/>
                    <a:gd name="T1" fmla="*/ 143 h 143"/>
                    <a:gd name="T2" fmla="*/ 53 w 127"/>
                    <a:gd name="T3" fmla="*/ 143 h 143"/>
                    <a:gd name="T4" fmla="*/ 54 w 127"/>
                    <a:gd name="T5" fmla="*/ 143 h 143"/>
                    <a:gd name="T6" fmla="*/ 54 w 127"/>
                    <a:gd name="T7" fmla="*/ 142 h 143"/>
                    <a:gd name="T8" fmla="*/ 66 w 127"/>
                    <a:gd name="T9" fmla="*/ 139 h 143"/>
                    <a:gd name="T10" fmla="*/ 67 w 127"/>
                    <a:gd name="T11" fmla="*/ 137 h 143"/>
                    <a:gd name="T12" fmla="*/ 73 w 127"/>
                    <a:gd name="T13" fmla="*/ 136 h 143"/>
                    <a:gd name="T14" fmla="*/ 82 w 127"/>
                    <a:gd name="T15" fmla="*/ 135 h 143"/>
                    <a:gd name="T16" fmla="*/ 83 w 127"/>
                    <a:gd name="T17" fmla="*/ 135 h 143"/>
                    <a:gd name="T18" fmla="*/ 101 w 127"/>
                    <a:gd name="T19" fmla="*/ 135 h 143"/>
                    <a:gd name="T20" fmla="*/ 127 w 127"/>
                    <a:gd name="T21" fmla="*/ 135 h 143"/>
                    <a:gd name="T22" fmla="*/ 124 w 127"/>
                    <a:gd name="T23" fmla="*/ 124 h 143"/>
                    <a:gd name="T24" fmla="*/ 127 w 127"/>
                    <a:gd name="T25" fmla="*/ 22 h 143"/>
                    <a:gd name="T26" fmla="*/ 96 w 127"/>
                    <a:gd name="T27" fmla="*/ 1 h 143"/>
                    <a:gd name="T28" fmla="*/ 94 w 127"/>
                    <a:gd name="T29" fmla="*/ 0 h 143"/>
                    <a:gd name="T30" fmla="*/ 94 w 127"/>
                    <a:gd name="T31" fmla="*/ 3 h 143"/>
                    <a:gd name="T32" fmla="*/ 94 w 127"/>
                    <a:gd name="T33" fmla="*/ 5 h 143"/>
                    <a:gd name="T34" fmla="*/ 94 w 127"/>
                    <a:gd name="T35" fmla="*/ 6 h 143"/>
                    <a:gd name="T36" fmla="*/ 94 w 127"/>
                    <a:gd name="T37" fmla="*/ 8 h 143"/>
                    <a:gd name="T38" fmla="*/ 94 w 127"/>
                    <a:gd name="T39" fmla="*/ 10 h 143"/>
                    <a:gd name="T40" fmla="*/ 94 w 127"/>
                    <a:gd name="T41" fmla="*/ 10 h 143"/>
                    <a:gd name="T42" fmla="*/ 94 w 127"/>
                    <a:gd name="T43" fmla="*/ 11 h 143"/>
                    <a:gd name="T44" fmla="*/ 94 w 127"/>
                    <a:gd name="T45" fmla="*/ 12 h 143"/>
                    <a:gd name="T46" fmla="*/ 94 w 127"/>
                    <a:gd name="T47" fmla="*/ 12 h 143"/>
                    <a:gd name="T48" fmla="*/ 94 w 127"/>
                    <a:gd name="T49" fmla="*/ 13 h 143"/>
                    <a:gd name="T50" fmla="*/ 93 w 127"/>
                    <a:gd name="T51" fmla="*/ 13 h 143"/>
                    <a:gd name="T52" fmla="*/ 93 w 127"/>
                    <a:gd name="T53" fmla="*/ 13 h 143"/>
                    <a:gd name="T54" fmla="*/ 93 w 127"/>
                    <a:gd name="T55" fmla="*/ 13 h 143"/>
                    <a:gd name="T56" fmla="*/ 93 w 127"/>
                    <a:gd name="T57" fmla="*/ 13 h 143"/>
                    <a:gd name="T58" fmla="*/ 58 w 127"/>
                    <a:gd name="T59" fmla="*/ 14 h 143"/>
                    <a:gd name="T60" fmla="*/ 56 w 127"/>
                    <a:gd name="T61" fmla="*/ 42 h 143"/>
                    <a:gd name="T62" fmla="*/ 44 w 127"/>
                    <a:gd name="T63" fmla="*/ 51 h 143"/>
                    <a:gd name="T64" fmla="*/ 0 w 127"/>
                    <a:gd name="T65" fmla="*/ 70 h 143"/>
                    <a:gd name="T66" fmla="*/ 5 w 127"/>
                    <a:gd name="T67" fmla="*/ 79 h 143"/>
                    <a:gd name="T68" fmla="*/ 8 w 127"/>
                    <a:gd name="T69" fmla="*/ 98 h 143"/>
                    <a:gd name="T70" fmla="*/ 4 w 127"/>
                    <a:gd name="T71" fmla="*/ 125 h 143"/>
                    <a:gd name="T72" fmla="*/ 5 w 127"/>
                    <a:gd name="T73" fmla="*/ 123 h 143"/>
                    <a:gd name="T74" fmla="*/ 7 w 127"/>
                    <a:gd name="T75" fmla="*/ 123 h 143"/>
                    <a:gd name="T76" fmla="*/ 12 w 127"/>
                    <a:gd name="T77" fmla="*/ 123 h 143"/>
                    <a:gd name="T78" fmla="*/ 18 w 127"/>
                    <a:gd name="T79" fmla="*/ 123 h 143"/>
                    <a:gd name="T80" fmla="*/ 28 w 127"/>
                    <a:gd name="T81" fmla="*/ 123 h 143"/>
                    <a:gd name="T82" fmla="*/ 38 w 127"/>
                    <a:gd name="T83" fmla="*/ 128 h 143"/>
                    <a:gd name="T84" fmla="*/ 46 w 127"/>
                    <a:gd name="T85" fmla="*/ 138 h 143"/>
                    <a:gd name="T86" fmla="*/ 50 w 127"/>
                    <a:gd name="T87" fmla="*/ 142 h 143"/>
                    <a:gd name="T88" fmla="*/ 51 w 127"/>
                    <a:gd name="T89" fmla="*/ 143 h 143"/>
                    <a:gd name="T90" fmla="*/ 51 w 127"/>
                    <a:gd name="T9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7" h="143">
                      <a:moveTo>
                        <a:pt x="51" y="143"/>
                      </a:move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4" y="143"/>
                        <a:pt x="54" y="143"/>
                        <a:pt x="54" y="143"/>
                      </a:cubicBezTo>
                      <a:cubicBezTo>
                        <a:pt x="54" y="143"/>
                        <a:pt x="54" y="143"/>
                        <a:pt x="54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4" y="136"/>
                        <a:pt x="59" y="133"/>
                        <a:pt x="64" y="138"/>
                      </a:cubicBezTo>
                      <a:cubicBezTo>
                        <a:pt x="65" y="139"/>
                        <a:pt x="66" y="139"/>
                        <a:pt x="66" y="139"/>
                      </a:cubicBezTo>
                      <a:cubicBezTo>
                        <a:pt x="66" y="139"/>
                        <a:pt x="67" y="139"/>
                        <a:pt x="67" y="139"/>
                      </a:cubicBezTo>
                      <a:cubicBezTo>
                        <a:pt x="67" y="138"/>
                        <a:pt x="67" y="138"/>
                        <a:pt x="67" y="137"/>
                      </a:cubicBezTo>
                      <a:cubicBezTo>
                        <a:pt x="68" y="137"/>
                        <a:pt x="69" y="136"/>
                        <a:pt x="70" y="136"/>
                      </a:cubicBezTo>
                      <a:cubicBezTo>
                        <a:pt x="71" y="136"/>
                        <a:pt x="72" y="136"/>
                        <a:pt x="73" y="136"/>
                      </a:cubicBezTo>
                      <a:cubicBezTo>
                        <a:pt x="74" y="137"/>
                        <a:pt x="76" y="137"/>
                        <a:pt x="77" y="137"/>
                      </a:cubicBezTo>
                      <a:cubicBezTo>
                        <a:pt x="78" y="137"/>
                        <a:pt x="81" y="136"/>
                        <a:pt x="82" y="135"/>
                      </a:cubicBezTo>
                      <a:cubicBezTo>
                        <a:pt x="82" y="135"/>
                        <a:pt x="83" y="135"/>
                        <a:pt x="83" y="135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4" y="135"/>
                        <a:pt x="84" y="135"/>
                        <a:pt x="84" y="135"/>
                      </a:cubicBezTo>
                      <a:cubicBezTo>
                        <a:pt x="84" y="135"/>
                        <a:pt x="92" y="135"/>
                        <a:pt x="101" y="135"/>
                      </a:cubicBezTo>
                      <a:cubicBezTo>
                        <a:pt x="102" y="135"/>
                        <a:pt x="104" y="135"/>
                        <a:pt x="105" y="135"/>
                      </a:cubicBezTo>
                      <a:cubicBezTo>
                        <a:pt x="121" y="135"/>
                        <a:pt x="125" y="135"/>
                        <a:pt x="127" y="135"/>
                      </a:cubicBezTo>
                      <a:cubicBezTo>
                        <a:pt x="127" y="134"/>
                        <a:pt x="127" y="131"/>
                        <a:pt x="127" y="128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27" y="22"/>
                        <a:pt x="127" y="22"/>
                        <a:pt x="127" y="22"/>
                      </a:cubicBezTo>
                      <a:cubicBezTo>
                        <a:pt x="113" y="12"/>
                        <a:pt x="101" y="4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5" y="1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4"/>
                      </a:cubicBezTo>
                      <a:cubicBezTo>
                        <a:pt x="94" y="4"/>
                        <a:pt x="94" y="4"/>
                        <a:pt x="94" y="5"/>
                      </a:cubicBezTo>
                      <a:cubicBezTo>
                        <a:pt x="94" y="5"/>
                        <a:pt x="94" y="5"/>
                        <a:pt x="94" y="6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4" y="7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9"/>
                        <a:pt x="94" y="9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4"/>
                        <a:pt x="92" y="14"/>
                        <a:pt x="81" y="14"/>
                      </a:cubicBezTo>
                      <a:cubicBezTo>
                        <a:pt x="74" y="14"/>
                        <a:pt x="64" y="14"/>
                        <a:pt x="58" y="14"/>
                      </a:cubicBezTo>
                      <a:cubicBezTo>
                        <a:pt x="57" y="14"/>
                        <a:pt x="56" y="14"/>
                        <a:pt x="56" y="14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4"/>
                        <a:pt x="53" y="46"/>
                        <a:pt x="49" y="48"/>
                      </a:cubicBezTo>
                      <a:cubicBezTo>
                        <a:pt x="47" y="49"/>
                        <a:pt x="45" y="50"/>
                        <a:pt x="44" y="51"/>
                      </a:cubicBezTo>
                      <a:cubicBezTo>
                        <a:pt x="44" y="70"/>
                        <a:pt x="44" y="70"/>
                        <a:pt x="44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4"/>
                        <a:pt x="2" y="76"/>
                        <a:pt x="4" y="78"/>
                      </a:cubicBezTo>
                      <a:cubicBezTo>
                        <a:pt x="4" y="78"/>
                        <a:pt x="5" y="79"/>
                        <a:pt x="5" y="79"/>
                      </a:cubicBezTo>
                      <a:cubicBezTo>
                        <a:pt x="8" y="82"/>
                        <a:pt x="7" y="85"/>
                        <a:pt x="7" y="88"/>
                      </a:cubicBezTo>
                      <a:cubicBezTo>
                        <a:pt x="6" y="91"/>
                        <a:pt x="6" y="94"/>
                        <a:pt x="8" y="98"/>
                      </a:cubicBezTo>
                      <a:cubicBezTo>
                        <a:pt x="12" y="103"/>
                        <a:pt x="11" y="112"/>
                        <a:pt x="4" y="122"/>
                      </a:cubicBezTo>
                      <a:cubicBezTo>
                        <a:pt x="4" y="123"/>
                        <a:pt x="4" y="124"/>
                        <a:pt x="4" y="125"/>
                      </a:cubicBezTo>
                      <a:cubicBezTo>
                        <a:pt x="4" y="124"/>
                        <a:pt x="5" y="124"/>
                        <a:pt x="5" y="123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3"/>
                        <a:pt x="7" y="123"/>
                        <a:pt x="7" y="123"/>
                      </a:cubicBezTo>
                      <a:cubicBezTo>
                        <a:pt x="7" y="123"/>
                        <a:pt x="8" y="123"/>
                        <a:pt x="8" y="123"/>
                      </a:cubicBezTo>
                      <a:cubicBezTo>
                        <a:pt x="9" y="123"/>
                        <a:pt x="10" y="123"/>
                        <a:pt x="12" y="123"/>
                      </a:cubicBezTo>
                      <a:cubicBezTo>
                        <a:pt x="14" y="123"/>
                        <a:pt x="16" y="123"/>
                        <a:pt x="17" y="123"/>
                      </a:cubicBezTo>
                      <a:cubicBezTo>
                        <a:pt x="17" y="123"/>
                        <a:pt x="17" y="123"/>
                        <a:pt x="18" y="123"/>
                      </a:cubicBezTo>
                      <a:cubicBezTo>
                        <a:pt x="19" y="123"/>
                        <a:pt x="22" y="122"/>
                        <a:pt x="25" y="122"/>
                      </a:cubicBezTo>
                      <a:cubicBezTo>
                        <a:pt x="26" y="122"/>
                        <a:pt x="27" y="122"/>
                        <a:pt x="28" y="123"/>
                      </a:cubicBezTo>
                      <a:cubicBezTo>
                        <a:pt x="30" y="124"/>
                        <a:pt x="33" y="127"/>
                        <a:pt x="34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32"/>
                        <a:pt x="43" y="137"/>
                        <a:pt x="46" y="138"/>
                      </a:cubicBezTo>
                      <a:cubicBezTo>
                        <a:pt x="46" y="139"/>
                        <a:pt x="47" y="139"/>
                        <a:pt x="47" y="139"/>
                      </a:cubicBezTo>
                      <a:cubicBezTo>
                        <a:pt x="48" y="140"/>
                        <a:pt x="49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4" name="Freeform 1450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3"/>
                </a:xfrm>
                <a:custGeom>
                  <a:avLst/>
                  <a:gdLst>
                    <a:gd name="T0" fmla="*/ 1 h 3"/>
                    <a:gd name="T1" fmla="*/ 2 h 3"/>
                    <a:gd name="T2" fmla="*/ 3 h 3"/>
                    <a:gd name="T3" fmla="*/ 3 h 3"/>
                    <a:gd name="T4" fmla="*/ 3 h 3"/>
                    <a:gd name="T5" fmla="*/ 0 h 3"/>
                    <a:gd name="T6" fmla="*/ 0 h 3"/>
                    <a:gd name="T7" fmla="*/ 1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5" name="Freeform 1451"/>
                <p:cNvSpPr>
                  <a:spLocks/>
                </p:cNvSpPr>
                <p:nvPr/>
              </p:nvSpPr>
              <p:spPr bwMode="auto">
                <a:xfrm>
                  <a:off x="1578" y="26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6" name="Freeform 1452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7" name="Oval 1453"/>
                <p:cNvSpPr>
                  <a:spLocks noChangeArrowheads="1"/>
                </p:cNvSpPr>
                <p:nvPr/>
              </p:nvSpPr>
              <p:spPr bwMode="auto">
                <a:xfrm>
                  <a:off x="1576" y="2673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8" name="Freeform 1454"/>
                <p:cNvSpPr>
                  <a:spLocks/>
                </p:cNvSpPr>
                <p:nvPr/>
              </p:nvSpPr>
              <p:spPr bwMode="auto">
                <a:xfrm>
                  <a:off x="1490" y="279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9" name="Freeform 1455"/>
                <p:cNvSpPr>
                  <a:spLocks/>
                </p:cNvSpPr>
                <p:nvPr/>
              </p:nvSpPr>
              <p:spPr bwMode="auto">
                <a:xfrm>
                  <a:off x="1534" y="28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0" name="Freeform 1456"/>
                <p:cNvSpPr>
                  <a:spLocks/>
                </p:cNvSpPr>
                <p:nvPr/>
              </p:nvSpPr>
              <p:spPr bwMode="auto">
                <a:xfrm>
                  <a:off x="1531" y="280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1" y="1"/>
                        <a:pt x="2" y="2"/>
                        <a:pt x="3" y="3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1" name="Freeform 1457"/>
                <p:cNvSpPr>
                  <a:spLocks/>
                </p:cNvSpPr>
                <p:nvPr/>
              </p:nvSpPr>
              <p:spPr bwMode="auto">
                <a:xfrm>
                  <a:off x="1491" y="27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2" name="Freeform 1458"/>
                <p:cNvSpPr>
                  <a:spLocks/>
                </p:cNvSpPr>
                <p:nvPr/>
              </p:nvSpPr>
              <p:spPr bwMode="auto">
                <a:xfrm>
                  <a:off x="1493" y="279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3" name="Freeform 1459"/>
                <p:cNvSpPr>
                  <a:spLocks/>
                </p:cNvSpPr>
                <p:nvPr/>
              </p:nvSpPr>
              <p:spPr bwMode="auto">
                <a:xfrm>
                  <a:off x="1494" y="2791"/>
                  <a:ext cx="3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4" name="Freeform 1460"/>
                <p:cNvSpPr>
                  <a:spLocks/>
                </p:cNvSpPr>
                <p:nvPr/>
              </p:nvSpPr>
              <p:spPr bwMode="auto">
                <a:xfrm>
                  <a:off x="1502" y="2790"/>
                  <a:ext cx="8" cy="1"/>
                </a:xfrm>
                <a:custGeom>
                  <a:avLst/>
                  <a:gdLst>
                    <a:gd name="T0" fmla="*/ 0 w 8"/>
                    <a:gd name="T1" fmla="*/ 1 h 1"/>
                    <a:gd name="T2" fmla="*/ 1 w 8"/>
                    <a:gd name="T3" fmla="*/ 1 h 1"/>
                    <a:gd name="T4" fmla="*/ 8 w 8"/>
                    <a:gd name="T5" fmla="*/ 0 h 1"/>
                    <a:gd name="T6" fmla="*/ 1 w 8"/>
                    <a:gd name="T7" fmla="*/ 1 h 1"/>
                    <a:gd name="T8" fmla="*/ 0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1"/>
                        <a:pt x="5" y="0"/>
                        <a:pt x="8" y="0"/>
                      </a:cubicBezTo>
                      <a:cubicBezTo>
                        <a:pt x="5" y="0"/>
                        <a:pt x="2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5" name="Freeform 1461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6" name="Freeform 1462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7" name="Freeform 1463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8" name="Freeform 1464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9" name="Freeform 1465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0" name="Freeform 1466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1" name="Freeform 1467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2" name="Freeform 1468"/>
                <p:cNvSpPr>
                  <a:spLocks/>
                </p:cNvSpPr>
                <p:nvPr/>
              </p:nvSpPr>
              <p:spPr bwMode="auto">
                <a:xfrm>
                  <a:off x="1576" y="26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3" name="Freeform 1469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4" name="Freeform 1470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5" name="Freeform 1471"/>
                <p:cNvSpPr>
                  <a:spLocks/>
                </p:cNvSpPr>
                <p:nvPr/>
              </p:nvSpPr>
              <p:spPr bwMode="auto">
                <a:xfrm>
                  <a:off x="1576" y="26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6" name="Freeform 1472"/>
                <p:cNvSpPr>
                  <a:spLocks/>
                </p:cNvSpPr>
                <p:nvPr/>
              </p:nvSpPr>
              <p:spPr bwMode="auto">
                <a:xfrm>
                  <a:off x="1576" y="267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7" name="Freeform 1473"/>
                <p:cNvSpPr>
                  <a:spLocks/>
                </p:cNvSpPr>
                <p:nvPr/>
              </p:nvSpPr>
              <p:spPr bwMode="auto">
                <a:xfrm>
                  <a:off x="1576" y="26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8" name="Freeform 1474"/>
                <p:cNvSpPr>
                  <a:spLocks/>
                </p:cNvSpPr>
                <p:nvPr/>
              </p:nvSpPr>
              <p:spPr bwMode="auto">
                <a:xfrm>
                  <a:off x="1576" y="267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9" name="Freeform 1475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0" name="Freeform 1476"/>
                <p:cNvSpPr>
                  <a:spLocks/>
                </p:cNvSpPr>
                <p:nvPr/>
              </p:nvSpPr>
              <p:spPr bwMode="auto">
                <a:xfrm>
                  <a:off x="1537" y="2698"/>
                  <a:ext cx="176" cy="164"/>
                </a:xfrm>
                <a:custGeom>
                  <a:avLst/>
                  <a:gdLst>
                    <a:gd name="T0" fmla="*/ 2 w 184"/>
                    <a:gd name="T1" fmla="*/ 125 h 171"/>
                    <a:gd name="T2" fmla="*/ 10 w 184"/>
                    <a:gd name="T3" fmla="*/ 140 h 171"/>
                    <a:gd name="T4" fmla="*/ 10 w 184"/>
                    <a:gd name="T5" fmla="*/ 142 h 171"/>
                    <a:gd name="T6" fmla="*/ 10 w 184"/>
                    <a:gd name="T7" fmla="*/ 147 h 171"/>
                    <a:gd name="T8" fmla="*/ 10 w 184"/>
                    <a:gd name="T9" fmla="*/ 148 h 171"/>
                    <a:gd name="T10" fmla="*/ 16 w 184"/>
                    <a:gd name="T11" fmla="*/ 149 h 171"/>
                    <a:gd name="T12" fmla="*/ 24 w 184"/>
                    <a:gd name="T13" fmla="*/ 149 h 171"/>
                    <a:gd name="T14" fmla="*/ 33 w 184"/>
                    <a:gd name="T15" fmla="*/ 144 h 171"/>
                    <a:gd name="T16" fmla="*/ 42 w 184"/>
                    <a:gd name="T17" fmla="*/ 156 h 171"/>
                    <a:gd name="T18" fmla="*/ 42 w 184"/>
                    <a:gd name="T19" fmla="*/ 161 h 171"/>
                    <a:gd name="T20" fmla="*/ 47 w 184"/>
                    <a:gd name="T21" fmla="*/ 170 h 171"/>
                    <a:gd name="T22" fmla="*/ 47 w 184"/>
                    <a:gd name="T23" fmla="*/ 170 h 171"/>
                    <a:gd name="T24" fmla="*/ 48 w 184"/>
                    <a:gd name="T25" fmla="*/ 169 h 171"/>
                    <a:gd name="T26" fmla="*/ 53 w 184"/>
                    <a:gd name="T27" fmla="*/ 167 h 171"/>
                    <a:gd name="T28" fmla="*/ 54 w 184"/>
                    <a:gd name="T29" fmla="*/ 168 h 171"/>
                    <a:gd name="T30" fmla="*/ 55 w 184"/>
                    <a:gd name="T31" fmla="*/ 169 h 171"/>
                    <a:gd name="T32" fmla="*/ 56 w 184"/>
                    <a:gd name="T33" fmla="*/ 170 h 171"/>
                    <a:gd name="T34" fmla="*/ 57 w 184"/>
                    <a:gd name="T35" fmla="*/ 171 h 171"/>
                    <a:gd name="T36" fmla="*/ 69 w 184"/>
                    <a:gd name="T37" fmla="*/ 166 h 171"/>
                    <a:gd name="T38" fmla="*/ 70 w 184"/>
                    <a:gd name="T39" fmla="*/ 168 h 171"/>
                    <a:gd name="T40" fmla="*/ 73 w 184"/>
                    <a:gd name="T41" fmla="*/ 167 h 171"/>
                    <a:gd name="T42" fmla="*/ 74 w 184"/>
                    <a:gd name="T43" fmla="*/ 163 h 171"/>
                    <a:gd name="T44" fmla="*/ 75 w 184"/>
                    <a:gd name="T45" fmla="*/ 161 h 171"/>
                    <a:gd name="T46" fmla="*/ 76 w 184"/>
                    <a:gd name="T47" fmla="*/ 151 h 171"/>
                    <a:gd name="T48" fmla="*/ 85 w 184"/>
                    <a:gd name="T49" fmla="*/ 146 h 171"/>
                    <a:gd name="T50" fmla="*/ 93 w 184"/>
                    <a:gd name="T51" fmla="*/ 131 h 171"/>
                    <a:gd name="T52" fmla="*/ 98 w 184"/>
                    <a:gd name="T53" fmla="*/ 134 h 171"/>
                    <a:gd name="T54" fmla="*/ 103 w 184"/>
                    <a:gd name="T55" fmla="*/ 128 h 171"/>
                    <a:gd name="T56" fmla="*/ 113 w 184"/>
                    <a:gd name="T57" fmla="*/ 124 h 171"/>
                    <a:gd name="T58" fmla="*/ 126 w 184"/>
                    <a:gd name="T59" fmla="*/ 116 h 171"/>
                    <a:gd name="T60" fmla="*/ 140 w 184"/>
                    <a:gd name="T61" fmla="*/ 115 h 171"/>
                    <a:gd name="T62" fmla="*/ 147 w 184"/>
                    <a:gd name="T63" fmla="*/ 115 h 171"/>
                    <a:gd name="T64" fmla="*/ 157 w 184"/>
                    <a:gd name="T65" fmla="*/ 112 h 171"/>
                    <a:gd name="T66" fmla="*/ 174 w 184"/>
                    <a:gd name="T67" fmla="*/ 110 h 171"/>
                    <a:gd name="T68" fmla="*/ 180 w 184"/>
                    <a:gd name="T69" fmla="*/ 105 h 171"/>
                    <a:gd name="T70" fmla="*/ 183 w 184"/>
                    <a:gd name="T71" fmla="*/ 97 h 171"/>
                    <a:gd name="T72" fmla="*/ 183 w 184"/>
                    <a:gd name="T73" fmla="*/ 95 h 171"/>
                    <a:gd name="T74" fmla="*/ 183 w 184"/>
                    <a:gd name="T75" fmla="*/ 93 h 171"/>
                    <a:gd name="T76" fmla="*/ 184 w 184"/>
                    <a:gd name="T77" fmla="*/ 87 h 171"/>
                    <a:gd name="T78" fmla="*/ 184 w 184"/>
                    <a:gd name="T79" fmla="*/ 81 h 171"/>
                    <a:gd name="T80" fmla="*/ 184 w 184"/>
                    <a:gd name="T81" fmla="*/ 72 h 171"/>
                    <a:gd name="T82" fmla="*/ 176 w 184"/>
                    <a:gd name="T83" fmla="*/ 73 h 171"/>
                    <a:gd name="T84" fmla="*/ 169 w 184"/>
                    <a:gd name="T85" fmla="*/ 61 h 171"/>
                    <a:gd name="T86" fmla="*/ 156 w 184"/>
                    <a:gd name="T87" fmla="*/ 56 h 171"/>
                    <a:gd name="T88" fmla="*/ 64 w 184"/>
                    <a:gd name="T89" fmla="*/ 0 h 171"/>
                    <a:gd name="T90" fmla="*/ 78 w 184"/>
                    <a:gd name="T91" fmla="*/ 101 h 171"/>
                    <a:gd name="T92" fmla="*/ 32 w 184"/>
                    <a:gd name="T93" fmla="*/ 113 h 171"/>
                    <a:gd name="T94" fmla="*/ 19 w 184"/>
                    <a:gd name="T95" fmla="*/ 114 h 171"/>
                    <a:gd name="T96" fmla="*/ 14 w 184"/>
                    <a:gd name="T97" fmla="*/ 118 h 171"/>
                    <a:gd name="T98" fmla="*/ 5 w 184"/>
                    <a:gd name="T99" fmla="*/ 116 h 171"/>
                    <a:gd name="T100" fmla="*/ 4 w 184"/>
                    <a:gd name="T101" fmla="*/ 119 h 171"/>
                    <a:gd name="T102" fmla="*/ 2 w 184"/>
                    <a:gd name="T103" fmla="*/ 121 h 171"/>
                    <a:gd name="T104" fmla="*/ 0 w 184"/>
                    <a:gd name="T105" fmla="*/ 12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71">
                      <a:moveTo>
                        <a:pt x="0" y="121"/>
                      </a:move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7"/>
                        <a:pt x="3" y="130"/>
                        <a:pt x="3" y="131"/>
                      </a:cubicBezTo>
                      <a:cubicBezTo>
                        <a:pt x="7" y="135"/>
                        <a:pt x="10" y="137"/>
                        <a:pt x="10" y="139"/>
                      </a:cubicBezTo>
                      <a:cubicBezTo>
                        <a:pt x="10" y="139"/>
                        <a:pt x="10" y="140"/>
                        <a:pt x="10" y="140"/>
                      </a:cubicBezTo>
                      <a:cubicBezTo>
                        <a:pt x="10" y="140"/>
                        <a:pt x="10" y="141"/>
                        <a:pt x="10" y="141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2"/>
                        <a:pt x="10" y="142"/>
                        <a:pt x="10" y="142"/>
                      </a:cubicBezTo>
                      <a:cubicBezTo>
                        <a:pt x="10" y="143"/>
                        <a:pt x="10" y="143"/>
                        <a:pt x="10" y="144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9"/>
                        <a:pt x="10" y="149"/>
                        <a:pt x="11" y="150"/>
                      </a:cubicBezTo>
                      <a:cubicBezTo>
                        <a:pt x="13" y="148"/>
                        <a:pt x="14" y="149"/>
                        <a:pt x="16" y="149"/>
                      </a:cubicBezTo>
                      <a:cubicBezTo>
                        <a:pt x="16" y="150"/>
                        <a:pt x="16" y="150"/>
                        <a:pt x="16" y="150"/>
                      </a:cubicBezTo>
                      <a:cubicBezTo>
                        <a:pt x="17" y="148"/>
                        <a:pt x="18" y="147"/>
                        <a:pt x="20" y="147"/>
                      </a:cubicBezTo>
                      <a:cubicBezTo>
                        <a:pt x="21" y="147"/>
                        <a:pt x="22" y="148"/>
                        <a:pt x="24" y="149"/>
                      </a:cubicBezTo>
                      <a:cubicBezTo>
                        <a:pt x="24" y="149"/>
                        <a:pt x="25" y="149"/>
                        <a:pt x="25" y="149"/>
                      </a:cubicBezTo>
                      <a:cubicBezTo>
                        <a:pt x="26" y="149"/>
                        <a:pt x="28" y="147"/>
                        <a:pt x="28" y="147"/>
                      </a:cubicBezTo>
                      <a:cubicBezTo>
                        <a:pt x="31" y="145"/>
                        <a:pt x="32" y="144"/>
                        <a:pt x="33" y="144"/>
                      </a:cubicBezTo>
                      <a:cubicBezTo>
                        <a:pt x="34" y="144"/>
                        <a:pt x="34" y="144"/>
                        <a:pt x="34" y="144"/>
                      </a:cubicBezTo>
                      <a:cubicBezTo>
                        <a:pt x="37" y="144"/>
                        <a:pt x="40" y="151"/>
                        <a:pt x="40" y="154"/>
                      </a:cubicBezTo>
                      <a:cubicBezTo>
                        <a:pt x="40" y="154"/>
                        <a:pt x="41" y="155"/>
                        <a:pt x="42" y="156"/>
                      </a:cubicBezTo>
                      <a:cubicBezTo>
                        <a:pt x="43" y="157"/>
                        <a:pt x="44" y="158"/>
                        <a:pt x="44" y="159"/>
                      </a:cubicBezTo>
                      <a:cubicBezTo>
                        <a:pt x="44" y="160"/>
                        <a:pt x="44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5" y="162"/>
                        <a:pt x="45" y="165"/>
                        <a:pt x="46" y="166"/>
                      </a:cubicBezTo>
                      <a:cubicBezTo>
                        <a:pt x="46" y="167"/>
                        <a:pt x="46" y="168"/>
                        <a:pt x="46" y="168"/>
                      </a:cubicBezTo>
                      <a:cubicBezTo>
                        <a:pt x="46" y="169"/>
                        <a:pt x="47" y="169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69"/>
                      </a:cubicBezTo>
                      <a:cubicBezTo>
                        <a:pt x="49" y="168"/>
                        <a:pt x="50" y="167"/>
                        <a:pt x="51" y="167"/>
                      </a:cubicBezTo>
                      <a:cubicBezTo>
                        <a:pt x="52" y="167"/>
                        <a:pt x="52" y="167"/>
                        <a:pt x="52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4" y="167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6" y="169"/>
                        <a:pt x="56" y="169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7" y="170"/>
                      </a:cubicBezTo>
                      <a:cubicBezTo>
                        <a:pt x="57" y="170"/>
                        <a:pt x="57" y="170"/>
                        <a:pt x="57" y="170"/>
                      </a:cubicBezTo>
                      <a:cubicBezTo>
                        <a:pt x="57" y="170"/>
                        <a:pt x="57" y="171"/>
                        <a:pt x="57" y="171"/>
                      </a:cubicBezTo>
                      <a:cubicBezTo>
                        <a:pt x="57" y="171"/>
                        <a:pt x="57" y="171"/>
                        <a:pt x="57" y="171"/>
                      </a:cubicBezTo>
                      <a:cubicBezTo>
                        <a:pt x="58" y="171"/>
                        <a:pt x="60" y="169"/>
                        <a:pt x="60" y="168"/>
                      </a:cubicBezTo>
                      <a:cubicBezTo>
                        <a:pt x="61" y="165"/>
                        <a:pt x="67" y="163"/>
                        <a:pt x="69" y="166"/>
                      </a:cubicBezTo>
                      <a:cubicBezTo>
                        <a:pt x="69" y="166"/>
                        <a:pt x="70" y="167"/>
                        <a:pt x="69" y="168"/>
                      </a:cubicBezTo>
                      <a:cubicBezTo>
                        <a:pt x="69" y="168"/>
                        <a:pt x="69" y="168"/>
                        <a:pt x="69" y="169"/>
                      </a:cubicBezTo>
                      <a:cubicBezTo>
                        <a:pt x="70" y="168"/>
                        <a:pt x="70" y="168"/>
                        <a:pt x="70" y="168"/>
                      </a:cubicBezTo>
                      <a:cubicBezTo>
                        <a:pt x="71" y="168"/>
                        <a:pt x="71" y="167"/>
                        <a:pt x="72" y="167"/>
                      </a:cubicBezTo>
                      <a:cubicBezTo>
                        <a:pt x="72" y="167"/>
                        <a:pt x="72" y="167"/>
                        <a:pt x="73" y="167"/>
                      </a:cubicBezTo>
                      <a:cubicBezTo>
                        <a:pt x="73" y="167"/>
                        <a:pt x="73" y="167"/>
                        <a:pt x="73" y="167"/>
                      </a:cubicBezTo>
                      <a:cubicBezTo>
                        <a:pt x="73" y="167"/>
                        <a:pt x="73" y="166"/>
                        <a:pt x="73" y="166"/>
                      </a:cubicBezTo>
                      <a:cubicBezTo>
                        <a:pt x="74" y="166"/>
                        <a:pt x="74" y="165"/>
                        <a:pt x="74" y="165"/>
                      </a:cubicBezTo>
                      <a:cubicBezTo>
                        <a:pt x="74" y="164"/>
                        <a:pt x="74" y="164"/>
                        <a:pt x="74" y="163"/>
                      </a:cubicBezTo>
                      <a:cubicBezTo>
                        <a:pt x="74" y="163"/>
                        <a:pt x="75" y="163"/>
                        <a:pt x="75" y="163"/>
                      </a:cubicBezTo>
                      <a:cubicBezTo>
                        <a:pt x="75" y="162"/>
                        <a:pt x="75" y="162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6" y="160"/>
                        <a:pt x="76" y="160"/>
                        <a:pt x="76" y="159"/>
                      </a:cubicBezTo>
                      <a:cubicBezTo>
                        <a:pt x="76" y="159"/>
                        <a:pt x="76" y="158"/>
                        <a:pt x="75" y="157"/>
                      </a:cubicBezTo>
                      <a:cubicBezTo>
                        <a:pt x="75" y="155"/>
                        <a:pt x="74" y="152"/>
                        <a:pt x="76" y="151"/>
                      </a:cubicBezTo>
                      <a:cubicBezTo>
                        <a:pt x="77" y="151"/>
                        <a:pt x="78" y="151"/>
                        <a:pt x="79" y="151"/>
                      </a:cubicBezTo>
                      <a:cubicBezTo>
                        <a:pt x="82" y="151"/>
                        <a:pt x="83" y="150"/>
                        <a:pt x="84" y="148"/>
                      </a:cubicBezTo>
                      <a:cubicBezTo>
                        <a:pt x="85" y="147"/>
                        <a:pt x="85" y="146"/>
                        <a:pt x="85" y="146"/>
                      </a:cubicBezTo>
                      <a:cubicBezTo>
                        <a:pt x="86" y="143"/>
                        <a:pt x="87" y="142"/>
                        <a:pt x="88" y="141"/>
                      </a:cubicBezTo>
                      <a:cubicBezTo>
                        <a:pt x="88" y="137"/>
                        <a:pt x="89" y="133"/>
                        <a:pt x="92" y="132"/>
                      </a:cubicBezTo>
                      <a:cubicBezTo>
                        <a:pt x="92" y="131"/>
                        <a:pt x="92" y="131"/>
                        <a:pt x="93" y="131"/>
                      </a:cubicBezTo>
                      <a:cubicBezTo>
                        <a:pt x="93" y="131"/>
                        <a:pt x="94" y="132"/>
                        <a:pt x="94" y="132"/>
                      </a:cubicBezTo>
                      <a:cubicBezTo>
                        <a:pt x="95" y="132"/>
                        <a:pt x="95" y="132"/>
                        <a:pt x="95" y="132"/>
                      </a:cubicBezTo>
                      <a:cubicBezTo>
                        <a:pt x="96" y="133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9" y="130"/>
                        <a:pt x="101" y="130"/>
                        <a:pt x="102" y="129"/>
                      </a:cubicBezTo>
                      <a:cubicBezTo>
                        <a:pt x="103" y="129"/>
                        <a:pt x="103" y="129"/>
                        <a:pt x="103" y="128"/>
                      </a:cubicBezTo>
                      <a:cubicBezTo>
                        <a:pt x="104" y="125"/>
                        <a:pt x="106" y="123"/>
                        <a:pt x="108" y="123"/>
                      </a:cubicBezTo>
                      <a:cubicBezTo>
                        <a:pt x="109" y="123"/>
                        <a:pt x="110" y="124"/>
                        <a:pt x="111" y="124"/>
                      </a:cubicBezTo>
                      <a:cubicBezTo>
                        <a:pt x="112" y="124"/>
                        <a:pt x="113" y="124"/>
                        <a:pt x="113" y="124"/>
                      </a:cubicBezTo>
                      <a:cubicBezTo>
                        <a:pt x="113" y="121"/>
                        <a:pt x="116" y="120"/>
                        <a:pt x="118" y="120"/>
                      </a:cubicBezTo>
                      <a:cubicBezTo>
                        <a:pt x="120" y="120"/>
                        <a:pt x="122" y="119"/>
                        <a:pt x="124" y="118"/>
                      </a:cubicBezTo>
                      <a:cubicBezTo>
                        <a:pt x="124" y="117"/>
                        <a:pt x="125" y="117"/>
                        <a:pt x="126" y="116"/>
                      </a:cubicBezTo>
                      <a:cubicBezTo>
                        <a:pt x="128" y="115"/>
                        <a:pt x="130" y="113"/>
                        <a:pt x="132" y="113"/>
                      </a:cubicBezTo>
                      <a:cubicBezTo>
                        <a:pt x="133" y="113"/>
                        <a:pt x="134" y="114"/>
                        <a:pt x="134" y="114"/>
                      </a:cubicBezTo>
                      <a:cubicBezTo>
                        <a:pt x="135" y="115"/>
                        <a:pt x="136" y="115"/>
                        <a:pt x="140" y="115"/>
                      </a:cubicBezTo>
                      <a:cubicBezTo>
                        <a:pt x="141" y="115"/>
                        <a:pt x="141" y="115"/>
                        <a:pt x="141" y="115"/>
                      </a:cubicBezTo>
                      <a:cubicBezTo>
                        <a:pt x="144" y="115"/>
                        <a:pt x="146" y="115"/>
                        <a:pt x="146" y="115"/>
                      </a:cubicBezTo>
                      <a:cubicBezTo>
                        <a:pt x="146" y="115"/>
                        <a:pt x="147" y="115"/>
                        <a:pt x="147" y="115"/>
                      </a:cubicBezTo>
                      <a:cubicBezTo>
                        <a:pt x="147" y="115"/>
                        <a:pt x="147" y="114"/>
                        <a:pt x="148" y="114"/>
                      </a:cubicBezTo>
                      <a:cubicBezTo>
                        <a:pt x="149" y="113"/>
                        <a:pt x="150" y="113"/>
                        <a:pt x="152" y="112"/>
                      </a:cubicBezTo>
                      <a:cubicBezTo>
                        <a:pt x="153" y="112"/>
                        <a:pt x="155" y="111"/>
                        <a:pt x="157" y="112"/>
                      </a:cubicBezTo>
                      <a:cubicBezTo>
                        <a:pt x="157" y="112"/>
                        <a:pt x="158" y="112"/>
                        <a:pt x="159" y="112"/>
                      </a:cubicBezTo>
                      <a:cubicBezTo>
                        <a:pt x="161" y="112"/>
                        <a:pt x="164" y="111"/>
                        <a:pt x="167" y="111"/>
                      </a:cubicBezTo>
                      <a:cubicBezTo>
                        <a:pt x="170" y="110"/>
                        <a:pt x="172" y="110"/>
                        <a:pt x="174" y="110"/>
                      </a:cubicBezTo>
                      <a:cubicBezTo>
                        <a:pt x="176" y="110"/>
                        <a:pt x="177" y="109"/>
                        <a:pt x="179" y="107"/>
                      </a:cubicBezTo>
                      <a:cubicBezTo>
                        <a:pt x="179" y="106"/>
                        <a:pt x="179" y="106"/>
                        <a:pt x="180" y="105"/>
                      </a:cubicBezTo>
                      <a:cubicBezTo>
                        <a:pt x="180" y="105"/>
                        <a:pt x="180" y="105"/>
                        <a:pt x="180" y="105"/>
                      </a:cubicBezTo>
                      <a:cubicBezTo>
                        <a:pt x="180" y="104"/>
                        <a:pt x="181" y="103"/>
                        <a:pt x="181" y="102"/>
                      </a:cubicBezTo>
                      <a:cubicBezTo>
                        <a:pt x="182" y="100"/>
                        <a:pt x="182" y="99"/>
                        <a:pt x="182" y="98"/>
                      </a:cubicBezTo>
                      <a:cubicBezTo>
                        <a:pt x="183" y="98"/>
                        <a:pt x="183" y="98"/>
                        <a:pt x="183" y="97"/>
                      </a:cubicBezTo>
                      <a:cubicBezTo>
                        <a:pt x="183" y="97"/>
                        <a:pt x="183" y="97"/>
                        <a:pt x="183" y="97"/>
                      </a:cubicBezTo>
                      <a:cubicBezTo>
                        <a:pt x="183" y="96"/>
                        <a:pt x="183" y="96"/>
                        <a:pt x="183" y="96"/>
                      </a:cubicBezTo>
                      <a:cubicBezTo>
                        <a:pt x="183" y="96"/>
                        <a:pt x="183" y="96"/>
                        <a:pt x="183" y="95"/>
                      </a:cubicBezTo>
                      <a:cubicBezTo>
                        <a:pt x="183" y="95"/>
                        <a:pt x="183" y="95"/>
                        <a:pt x="183" y="95"/>
                      </a:cubicBezTo>
                      <a:cubicBezTo>
                        <a:pt x="183" y="94"/>
                        <a:pt x="183" y="94"/>
                        <a:pt x="183" y="93"/>
                      </a:cubicBezTo>
                      <a:cubicBezTo>
                        <a:pt x="183" y="93"/>
                        <a:pt x="183" y="93"/>
                        <a:pt x="183" y="93"/>
                      </a:cubicBezTo>
                      <a:cubicBezTo>
                        <a:pt x="183" y="92"/>
                        <a:pt x="183" y="91"/>
                        <a:pt x="183" y="90"/>
                      </a:cubicBezTo>
                      <a:cubicBezTo>
                        <a:pt x="183" y="90"/>
                        <a:pt x="183" y="90"/>
                        <a:pt x="184" y="90"/>
                      </a:cubicBezTo>
                      <a:cubicBezTo>
                        <a:pt x="184" y="89"/>
                        <a:pt x="184" y="88"/>
                        <a:pt x="184" y="87"/>
                      </a:cubicBezTo>
                      <a:cubicBezTo>
                        <a:pt x="184" y="86"/>
                        <a:pt x="184" y="86"/>
                        <a:pt x="184" y="86"/>
                      </a:cubicBezTo>
                      <a:cubicBezTo>
                        <a:pt x="184" y="85"/>
                        <a:pt x="184" y="84"/>
                        <a:pt x="184" y="83"/>
                      </a:cubicBezTo>
                      <a:cubicBezTo>
                        <a:pt x="184" y="82"/>
                        <a:pt x="184" y="82"/>
                        <a:pt x="184" y="81"/>
                      </a:cubicBezTo>
                      <a:cubicBezTo>
                        <a:pt x="184" y="80"/>
                        <a:pt x="184" y="79"/>
                        <a:pt x="184" y="77"/>
                      </a:cubicBezTo>
                      <a:cubicBezTo>
                        <a:pt x="184" y="77"/>
                        <a:pt x="184" y="77"/>
                        <a:pt x="184" y="76"/>
                      </a:cubicBezTo>
                      <a:cubicBezTo>
                        <a:pt x="184" y="75"/>
                        <a:pt x="184" y="73"/>
                        <a:pt x="184" y="72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1" y="72"/>
                        <a:pt x="178" y="72"/>
                        <a:pt x="177" y="72"/>
                      </a:cubicBezTo>
                      <a:cubicBezTo>
                        <a:pt x="177" y="73"/>
                        <a:pt x="176" y="73"/>
                        <a:pt x="176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1"/>
                        <a:pt x="174" y="63"/>
                        <a:pt x="169" y="61"/>
                      </a:cubicBezTo>
                      <a:cubicBezTo>
                        <a:pt x="164" y="58"/>
                        <a:pt x="157" y="57"/>
                        <a:pt x="157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6"/>
                        <a:pt x="156" y="56"/>
                        <a:pt x="156" y="56"/>
                      </a:cubicBezTo>
                      <a:cubicBezTo>
                        <a:pt x="156" y="56"/>
                        <a:pt x="152" y="49"/>
                        <a:pt x="149" y="46"/>
                      </a:cubicBezTo>
                      <a:cubicBezTo>
                        <a:pt x="147" y="44"/>
                        <a:pt x="118" y="25"/>
                        <a:pt x="80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7"/>
                        <a:pt x="78" y="111"/>
                        <a:pt x="76" y="112"/>
                      </a:cubicBezTo>
                      <a:cubicBezTo>
                        <a:pt x="75" y="113"/>
                        <a:pt x="74" y="113"/>
                        <a:pt x="52" y="113"/>
                      </a:cubicBezTo>
                      <a:cubicBezTo>
                        <a:pt x="44" y="113"/>
                        <a:pt x="36" y="113"/>
                        <a:pt x="32" y="113"/>
                      </a:cubicBezTo>
                      <a:cubicBezTo>
                        <a:pt x="32" y="113"/>
                        <a:pt x="31" y="113"/>
                        <a:pt x="31" y="113"/>
                      </a:cubicBezTo>
                      <a:cubicBezTo>
                        <a:pt x="30" y="113"/>
                        <a:pt x="26" y="115"/>
                        <a:pt x="24" y="115"/>
                      </a:cubicBezTo>
                      <a:cubicBezTo>
                        <a:pt x="22" y="115"/>
                        <a:pt x="21" y="115"/>
                        <a:pt x="19" y="114"/>
                      </a:cubicBezTo>
                      <a:cubicBezTo>
                        <a:pt x="19" y="114"/>
                        <a:pt x="18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5"/>
                        <a:pt x="16" y="118"/>
                        <a:pt x="14" y="118"/>
                      </a:cubicBezTo>
                      <a:cubicBezTo>
                        <a:pt x="12" y="118"/>
                        <a:pt x="11" y="117"/>
                        <a:pt x="9" y="115"/>
                      </a:cubicBezTo>
                      <a:cubicBezTo>
                        <a:pt x="7" y="113"/>
                        <a:pt x="6" y="113"/>
                        <a:pt x="6" y="113"/>
                      </a:cubicBezTo>
                      <a:cubicBezTo>
                        <a:pt x="6" y="113"/>
                        <a:pt x="5" y="114"/>
                        <a:pt x="5" y="116"/>
                      </a:cubicBezTo>
                      <a:cubicBezTo>
                        <a:pt x="5" y="117"/>
                        <a:pt x="5" y="117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4" y="119"/>
                        <a:pt x="4" y="119"/>
                      </a:cubicBezTo>
                      <a:cubicBezTo>
                        <a:pt x="4" y="119"/>
                        <a:pt x="4" y="119"/>
                        <a:pt x="4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0"/>
                        <a:pt x="2" y="121"/>
                      </a:cubicBezTo>
                      <a:cubicBezTo>
                        <a:pt x="2" y="121"/>
                        <a:pt x="1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1" name="Freeform 1477"/>
                <p:cNvSpPr>
                  <a:spLocks/>
                </p:cNvSpPr>
                <p:nvPr/>
              </p:nvSpPr>
              <p:spPr bwMode="auto">
                <a:xfrm>
                  <a:off x="1686" y="275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2" name="Freeform 1478"/>
                <p:cNvSpPr>
                  <a:spLocks/>
                </p:cNvSpPr>
                <p:nvPr/>
              </p:nvSpPr>
              <p:spPr bwMode="auto">
                <a:xfrm>
                  <a:off x="1706" y="2766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cubicBezTo>
                        <a:pt x="1" y="1"/>
                        <a:pt x="4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3" name="Freeform 1479"/>
                <p:cNvSpPr>
                  <a:spLocks/>
                </p:cNvSpPr>
                <p:nvPr/>
              </p:nvSpPr>
              <p:spPr bwMode="auto">
                <a:xfrm>
                  <a:off x="1546" y="283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4" name="Freeform 1480"/>
                <p:cNvSpPr>
                  <a:spLocks/>
                </p:cNvSpPr>
                <p:nvPr/>
              </p:nvSpPr>
              <p:spPr bwMode="auto">
                <a:xfrm>
                  <a:off x="1546" y="283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5" name="Oval 1481"/>
                <p:cNvSpPr>
                  <a:spLocks noChangeArrowheads="1"/>
                </p:cNvSpPr>
                <p:nvPr/>
              </p:nvSpPr>
              <p:spPr bwMode="auto">
                <a:xfrm>
                  <a:off x="1537" y="2814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6" name="Freeform 1482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7" name="Freeform 1483"/>
                <p:cNvSpPr>
                  <a:spLocks/>
                </p:cNvSpPr>
                <p:nvPr/>
              </p:nvSpPr>
              <p:spPr bwMode="auto">
                <a:xfrm>
                  <a:off x="1590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8" name="Freeform 1484"/>
                <p:cNvSpPr>
                  <a:spLocks/>
                </p:cNvSpPr>
                <p:nvPr/>
              </p:nvSpPr>
              <p:spPr bwMode="auto">
                <a:xfrm>
                  <a:off x="1590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9" name="Freeform 1485"/>
                <p:cNvSpPr>
                  <a:spLocks/>
                </p:cNvSpPr>
                <p:nvPr/>
              </p:nvSpPr>
              <p:spPr bwMode="auto">
                <a:xfrm>
                  <a:off x="1588" y="2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0" name="Freeform 1486"/>
                <p:cNvSpPr>
                  <a:spLocks/>
                </p:cNvSpPr>
                <p:nvPr/>
              </p:nvSpPr>
              <p:spPr bwMode="auto">
                <a:xfrm>
                  <a:off x="1583" y="2858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1" name="Freeform 1487"/>
                <p:cNvSpPr>
                  <a:spLocks/>
                </p:cNvSpPr>
                <p:nvPr/>
              </p:nvSpPr>
              <p:spPr bwMode="auto">
                <a:xfrm>
                  <a:off x="1587" y="285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2" name="Freeform 1488"/>
                <p:cNvSpPr>
                  <a:spLocks/>
                </p:cNvSpPr>
                <p:nvPr/>
              </p:nvSpPr>
              <p:spPr bwMode="auto">
                <a:xfrm>
                  <a:off x="158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3" name="Freeform 1489"/>
                <p:cNvSpPr>
                  <a:spLocks/>
                </p:cNvSpPr>
                <p:nvPr/>
              </p:nvSpPr>
              <p:spPr bwMode="auto">
                <a:xfrm>
                  <a:off x="1589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4" name="Freeform 1490"/>
                <p:cNvSpPr>
                  <a:spLocks/>
                </p:cNvSpPr>
                <p:nvPr/>
              </p:nvSpPr>
              <p:spPr bwMode="auto">
                <a:xfrm>
                  <a:off x="160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5" name="Freeform 1491"/>
                <p:cNvSpPr>
                  <a:spLocks/>
                </p:cNvSpPr>
                <p:nvPr/>
              </p:nvSpPr>
              <p:spPr bwMode="auto">
                <a:xfrm>
                  <a:off x="1583" y="286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6" name="Freeform 1492"/>
                <p:cNvSpPr>
                  <a:spLocks/>
                </p:cNvSpPr>
                <p:nvPr/>
              </p:nvSpPr>
              <p:spPr bwMode="auto">
                <a:xfrm>
                  <a:off x="1591" y="286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7" name="Freeform 1493"/>
                <p:cNvSpPr>
                  <a:spLocks/>
                </p:cNvSpPr>
                <p:nvPr/>
              </p:nvSpPr>
              <p:spPr bwMode="auto">
                <a:xfrm>
                  <a:off x="1582" y="28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8" name="Freeform 1494"/>
                <p:cNvSpPr>
                  <a:spLocks/>
                </p:cNvSpPr>
                <p:nvPr/>
              </p:nvSpPr>
              <p:spPr bwMode="auto">
                <a:xfrm>
                  <a:off x="1581" y="2859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9" name="Freeform 1495"/>
                <p:cNvSpPr>
                  <a:spLocks/>
                </p:cNvSpPr>
                <p:nvPr/>
              </p:nvSpPr>
              <p:spPr bwMode="auto">
                <a:xfrm>
                  <a:off x="1546" y="2836"/>
                  <a:ext cx="0" cy="3"/>
                </a:xfrm>
                <a:custGeom>
                  <a:avLst/>
                  <a:gdLst>
                    <a:gd name="T0" fmla="*/ 0 h 3"/>
                    <a:gd name="T1" fmla="*/ 0 h 3"/>
                    <a:gd name="T2" fmla="*/ 3 h 3"/>
                    <a:gd name="T3" fmla="*/ 3 h 3"/>
                    <a:gd name="T4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0" name="Freeform 1496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1" name="Freeform 1497"/>
                <p:cNvSpPr>
                  <a:spLocks/>
                </p:cNvSpPr>
                <p:nvPr/>
              </p:nvSpPr>
              <p:spPr bwMode="auto">
                <a:xfrm>
                  <a:off x="1582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2" name="Freeform 1498"/>
                <p:cNvSpPr>
                  <a:spLocks/>
                </p:cNvSpPr>
                <p:nvPr/>
              </p:nvSpPr>
              <p:spPr bwMode="auto">
                <a:xfrm>
                  <a:off x="1541" y="281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3" name="Freeform 1499"/>
                <p:cNvSpPr>
                  <a:spLocks/>
                </p:cNvSpPr>
                <p:nvPr/>
              </p:nvSpPr>
              <p:spPr bwMode="auto">
                <a:xfrm>
                  <a:off x="1545" y="2808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5 w 5"/>
                    <a:gd name="T3" fmla="*/ 3 h 3"/>
                    <a:gd name="T4" fmla="*/ 0 w 5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cubicBezTo>
                        <a:pt x="2" y="2"/>
                        <a:pt x="3" y="3"/>
                        <a:pt x="5" y="3"/>
                      </a:cubicBezTo>
                      <a:cubicBezTo>
                        <a:pt x="3" y="3"/>
                        <a:pt x="2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4" name="Freeform 1500"/>
                <p:cNvSpPr>
                  <a:spLocks/>
                </p:cNvSpPr>
                <p:nvPr/>
              </p:nvSpPr>
              <p:spPr bwMode="auto">
                <a:xfrm>
                  <a:off x="1541" y="280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5" name="Freeform 1501"/>
                <p:cNvSpPr>
                  <a:spLocks/>
                </p:cNvSpPr>
                <p:nvPr/>
              </p:nvSpPr>
              <p:spPr bwMode="auto">
                <a:xfrm>
                  <a:off x="1540" y="28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6" name="Freeform 1502"/>
                <p:cNvSpPr>
                  <a:spLocks/>
                </p:cNvSpPr>
                <p:nvPr/>
              </p:nvSpPr>
              <p:spPr bwMode="auto">
                <a:xfrm>
                  <a:off x="1537" y="281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7" name="Freeform 1503"/>
                <p:cNvSpPr>
                  <a:spLocks/>
                </p:cNvSpPr>
                <p:nvPr/>
              </p:nvSpPr>
              <p:spPr bwMode="auto">
                <a:xfrm>
                  <a:off x="1610" y="2810"/>
                  <a:ext cx="85" cy="57"/>
                </a:xfrm>
                <a:custGeom>
                  <a:avLst/>
                  <a:gdLst>
                    <a:gd name="T0" fmla="*/ 87 w 88"/>
                    <a:gd name="T1" fmla="*/ 35 h 59"/>
                    <a:gd name="T2" fmla="*/ 86 w 88"/>
                    <a:gd name="T3" fmla="*/ 35 h 59"/>
                    <a:gd name="T4" fmla="*/ 86 w 88"/>
                    <a:gd name="T5" fmla="*/ 34 h 59"/>
                    <a:gd name="T6" fmla="*/ 84 w 88"/>
                    <a:gd name="T7" fmla="*/ 34 h 59"/>
                    <a:gd name="T8" fmla="*/ 83 w 88"/>
                    <a:gd name="T9" fmla="*/ 29 h 59"/>
                    <a:gd name="T10" fmla="*/ 78 w 88"/>
                    <a:gd name="T11" fmla="*/ 29 h 59"/>
                    <a:gd name="T12" fmla="*/ 74 w 88"/>
                    <a:gd name="T13" fmla="*/ 25 h 59"/>
                    <a:gd name="T14" fmla="*/ 70 w 88"/>
                    <a:gd name="T15" fmla="*/ 19 h 59"/>
                    <a:gd name="T16" fmla="*/ 66 w 88"/>
                    <a:gd name="T17" fmla="*/ 14 h 59"/>
                    <a:gd name="T18" fmla="*/ 62 w 88"/>
                    <a:gd name="T19" fmla="*/ 8 h 59"/>
                    <a:gd name="T20" fmla="*/ 61 w 88"/>
                    <a:gd name="T21" fmla="*/ 7 h 59"/>
                    <a:gd name="T22" fmla="*/ 61 w 88"/>
                    <a:gd name="T23" fmla="*/ 6 h 59"/>
                    <a:gd name="T24" fmla="*/ 61 w 88"/>
                    <a:gd name="T25" fmla="*/ 4 h 59"/>
                    <a:gd name="T26" fmla="*/ 61 w 88"/>
                    <a:gd name="T27" fmla="*/ 2 h 59"/>
                    <a:gd name="T28" fmla="*/ 57 w 88"/>
                    <a:gd name="T29" fmla="*/ 2 h 59"/>
                    <a:gd name="T30" fmla="*/ 56 w 88"/>
                    <a:gd name="T31" fmla="*/ 1 h 59"/>
                    <a:gd name="T32" fmla="*/ 56 w 88"/>
                    <a:gd name="T33" fmla="*/ 1 h 59"/>
                    <a:gd name="T34" fmla="*/ 55 w 88"/>
                    <a:gd name="T35" fmla="*/ 1 h 59"/>
                    <a:gd name="T36" fmla="*/ 55 w 88"/>
                    <a:gd name="T37" fmla="*/ 1 h 59"/>
                    <a:gd name="T38" fmla="*/ 55 w 88"/>
                    <a:gd name="T39" fmla="*/ 0 h 59"/>
                    <a:gd name="T40" fmla="*/ 51 w 88"/>
                    <a:gd name="T41" fmla="*/ 3 h 59"/>
                    <a:gd name="T42" fmla="*/ 42 w 88"/>
                    <a:gd name="T43" fmla="*/ 7 h 59"/>
                    <a:gd name="T44" fmla="*/ 33 w 88"/>
                    <a:gd name="T45" fmla="*/ 11 h 59"/>
                    <a:gd name="T46" fmla="*/ 30 w 88"/>
                    <a:gd name="T47" fmla="*/ 12 h 59"/>
                    <a:gd name="T48" fmla="*/ 25 w 88"/>
                    <a:gd name="T49" fmla="*/ 17 h 59"/>
                    <a:gd name="T50" fmla="*/ 16 w 88"/>
                    <a:gd name="T51" fmla="*/ 19 h 59"/>
                    <a:gd name="T52" fmla="*/ 15 w 88"/>
                    <a:gd name="T53" fmla="*/ 25 h 59"/>
                    <a:gd name="T54" fmla="*/ 14 w 88"/>
                    <a:gd name="T55" fmla="*/ 26 h 59"/>
                    <a:gd name="T56" fmla="*/ 2 w 88"/>
                    <a:gd name="T57" fmla="*/ 38 h 59"/>
                    <a:gd name="T58" fmla="*/ 2 w 88"/>
                    <a:gd name="T59" fmla="*/ 39 h 59"/>
                    <a:gd name="T60" fmla="*/ 2 w 88"/>
                    <a:gd name="T61" fmla="*/ 45 h 59"/>
                    <a:gd name="T62" fmla="*/ 1 w 88"/>
                    <a:gd name="T63" fmla="*/ 47 h 59"/>
                    <a:gd name="T64" fmla="*/ 1 w 88"/>
                    <a:gd name="T65" fmla="*/ 49 h 59"/>
                    <a:gd name="T66" fmla="*/ 0 w 88"/>
                    <a:gd name="T67" fmla="*/ 51 h 59"/>
                    <a:gd name="T68" fmla="*/ 4 w 88"/>
                    <a:gd name="T69" fmla="*/ 54 h 59"/>
                    <a:gd name="T70" fmla="*/ 5 w 88"/>
                    <a:gd name="T71" fmla="*/ 55 h 59"/>
                    <a:gd name="T72" fmla="*/ 11 w 88"/>
                    <a:gd name="T73" fmla="*/ 59 h 59"/>
                    <a:gd name="T74" fmla="*/ 22 w 88"/>
                    <a:gd name="T75" fmla="*/ 55 h 59"/>
                    <a:gd name="T76" fmla="*/ 28 w 88"/>
                    <a:gd name="T77" fmla="*/ 57 h 59"/>
                    <a:gd name="T78" fmla="*/ 27 w 88"/>
                    <a:gd name="T79" fmla="*/ 55 h 59"/>
                    <a:gd name="T80" fmla="*/ 26 w 88"/>
                    <a:gd name="T81" fmla="*/ 45 h 59"/>
                    <a:gd name="T82" fmla="*/ 42 w 88"/>
                    <a:gd name="T83" fmla="*/ 43 h 59"/>
                    <a:gd name="T84" fmla="*/ 50 w 88"/>
                    <a:gd name="T85" fmla="*/ 44 h 59"/>
                    <a:gd name="T86" fmla="*/ 52 w 88"/>
                    <a:gd name="T87" fmla="*/ 44 h 59"/>
                    <a:gd name="T88" fmla="*/ 54 w 88"/>
                    <a:gd name="T89" fmla="*/ 44 h 59"/>
                    <a:gd name="T90" fmla="*/ 55 w 88"/>
                    <a:gd name="T91" fmla="*/ 44 h 59"/>
                    <a:gd name="T92" fmla="*/ 57 w 88"/>
                    <a:gd name="T93" fmla="*/ 43 h 59"/>
                    <a:gd name="T94" fmla="*/ 57 w 88"/>
                    <a:gd name="T95" fmla="*/ 43 h 59"/>
                    <a:gd name="T96" fmla="*/ 59 w 88"/>
                    <a:gd name="T97" fmla="*/ 42 h 59"/>
                    <a:gd name="T98" fmla="*/ 61 w 88"/>
                    <a:gd name="T99" fmla="*/ 41 h 59"/>
                    <a:gd name="T100" fmla="*/ 62 w 88"/>
                    <a:gd name="T101" fmla="*/ 42 h 59"/>
                    <a:gd name="T102" fmla="*/ 69 w 88"/>
                    <a:gd name="T103" fmla="*/ 43 h 59"/>
                    <a:gd name="T104" fmla="*/ 70 w 88"/>
                    <a:gd name="T105" fmla="*/ 43 h 59"/>
                    <a:gd name="T106" fmla="*/ 73 w 88"/>
                    <a:gd name="T107" fmla="*/ 42 h 59"/>
                    <a:gd name="T108" fmla="*/ 85 w 88"/>
                    <a:gd name="T109" fmla="*/ 38 h 59"/>
                    <a:gd name="T110" fmla="*/ 88 w 88"/>
                    <a:gd name="T111" fmla="*/ 36 h 59"/>
                    <a:gd name="T112" fmla="*/ 88 w 88"/>
                    <a:gd name="T1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8" h="59">
                      <a:moveTo>
                        <a:pt x="88" y="35"/>
                      </a:move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4"/>
                      </a:cubicBezTo>
                      <a:cubicBezTo>
                        <a:pt x="85" y="34"/>
                        <a:pt x="85" y="34"/>
                        <a:pt x="85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3" y="33"/>
                        <a:pt x="83" y="31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1" y="29"/>
                        <a:pt x="79" y="29"/>
                        <a:pt x="78" y="29"/>
                      </a:cubicBezTo>
                      <a:cubicBezTo>
                        <a:pt x="76" y="28"/>
                        <a:pt x="76" y="27"/>
                        <a:pt x="75" y="26"/>
                      </a:cubicBezTo>
                      <a:cubicBezTo>
                        <a:pt x="75" y="26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0" y="25"/>
                        <a:pt x="70" y="20"/>
                        <a:pt x="70" y="19"/>
                      </a:cubicBezTo>
                      <a:cubicBezTo>
                        <a:pt x="70" y="18"/>
                        <a:pt x="67" y="15"/>
                        <a:pt x="66" y="15"/>
                      </a:cubicBezTo>
                      <a:cubicBezTo>
                        <a:pt x="66" y="14"/>
                        <a:pt x="66" y="14"/>
                        <a:pt x="66" y="14"/>
                      </a:cubicBezTo>
                      <a:cubicBezTo>
                        <a:pt x="64" y="13"/>
                        <a:pt x="63" y="11"/>
                        <a:pt x="63" y="9"/>
                      </a:cubicBezTo>
                      <a:cubicBezTo>
                        <a:pt x="63" y="9"/>
                        <a:pt x="62" y="8"/>
                        <a:pt x="62" y="8"/>
                      </a:cubicBezTo>
                      <a:cubicBezTo>
                        <a:pt x="62" y="8"/>
                        <a:pt x="61" y="7"/>
                        <a:pt x="61" y="7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61" y="7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5"/>
                        <a:pt x="61" y="5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3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0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3" y="1"/>
                        <a:pt x="52" y="2"/>
                      </a:cubicBezTo>
                      <a:cubicBezTo>
                        <a:pt x="52" y="2"/>
                        <a:pt x="51" y="2"/>
                        <a:pt x="51" y="3"/>
                      </a:cubicBezTo>
                      <a:cubicBezTo>
                        <a:pt x="50" y="3"/>
                        <a:pt x="50" y="4"/>
                        <a:pt x="49" y="4"/>
                      </a:cubicBezTo>
                      <a:cubicBezTo>
                        <a:pt x="46" y="6"/>
                        <a:pt x="44" y="7"/>
                        <a:pt x="42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10"/>
                        <a:pt x="37" y="12"/>
                        <a:pt x="33" y="11"/>
                      </a:cubicBezTo>
                      <a:cubicBezTo>
                        <a:pt x="33" y="11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0" y="12"/>
                      </a:cubicBezTo>
                      <a:cubicBezTo>
                        <a:pt x="30" y="15"/>
                        <a:pt x="28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21"/>
                        <a:pt x="23" y="21"/>
                        <a:pt x="22" y="21"/>
                      </a:cubicBezTo>
                      <a:cubicBezTo>
                        <a:pt x="20" y="21"/>
                        <a:pt x="18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20"/>
                        <a:pt x="15" y="23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4" y="26"/>
                        <a:pt x="12" y="28"/>
                        <a:pt x="11" y="33"/>
                      </a:cubicBezTo>
                      <a:cubicBezTo>
                        <a:pt x="9" y="37"/>
                        <a:pt x="5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9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2" y="45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1" y="47"/>
                      </a:cubicBezTo>
                      <a:cubicBezTo>
                        <a:pt x="1" y="47"/>
                        <a:pt x="1" y="47"/>
                        <a:pt x="1" y="48"/>
                      </a:cubicBezTo>
                      <a:cubicBezTo>
                        <a:pt x="1" y="48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2" y="51"/>
                        <a:pt x="3" y="52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5" y="54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6"/>
                        <a:pt x="8" y="58"/>
                        <a:pt x="10" y="59"/>
                      </a:cubicBezTo>
                      <a:cubicBezTo>
                        <a:pt x="10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4" y="56"/>
                        <a:pt x="18" y="55"/>
                        <a:pt x="22" y="55"/>
                      </a:cubicBezTo>
                      <a:cubicBezTo>
                        <a:pt x="23" y="55"/>
                        <a:pt x="26" y="56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6"/>
                        <a:pt x="27" y="55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6" y="50"/>
                        <a:pt x="25" y="47"/>
                        <a:pt x="26" y="45"/>
                      </a:cubicBezTo>
                      <a:cubicBezTo>
                        <a:pt x="27" y="44"/>
                        <a:pt x="28" y="43"/>
                        <a:pt x="38" y="43"/>
                      </a:cubicBezTo>
                      <a:cubicBezTo>
                        <a:pt x="39" y="43"/>
                        <a:pt x="40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ubicBezTo>
                        <a:pt x="45" y="43"/>
                        <a:pt x="48" y="43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6" y="45"/>
                        <a:pt x="56" y="45"/>
                      </a:cubicBezTo>
                      <a:cubicBezTo>
                        <a:pt x="56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2" y="42"/>
                        <a:pt x="62" y="42"/>
                      </a:cubicBezTo>
                      <a:cubicBezTo>
                        <a:pt x="63" y="42"/>
                        <a:pt x="64" y="42"/>
                        <a:pt x="65" y="43"/>
                      </a:cubicBezTo>
                      <a:cubicBezTo>
                        <a:pt x="67" y="43"/>
                        <a:pt x="68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2" y="42"/>
                      </a:cubicBezTo>
                      <a:cubicBezTo>
                        <a:pt x="72" y="42"/>
                        <a:pt x="72" y="42"/>
                        <a:pt x="73" y="42"/>
                      </a:cubicBezTo>
                      <a:cubicBezTo>
                        <a:pt x="74" y="40"/>
                        <a:pt x="76" y="39"/>
                        <a:pt x="77" y="39"/>
                      </a:cubicBezTo>
                      <a:cubicBezTo>
                        <a:pt x="81" y="39"/>
                        <a:pt x="85" y="38"/>
                        <a:pt x="85" y="38"/>
                      </a:cubicBezTo>
                      <a:cubicBezTo>
                        <a:pt x="86" y="37"/>
                        <a:pt x="87" y="36"/>
                        <a:pt x="87" y="36"/>
                      </a:cubicBezTo>
                      <a:cubicBezTo>
                        <a:pt x="87" y="36"/>
                        <a:pt x="87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8" name="Freeform 1504"/>
                <p:cNvSpPr>
                  <a:spLocks/>
                </p:cNvSpPr>
                <p:nvPr/>
              </p:nvSpPr>
              <p:spPr bwMode="auto">
                <a:xfrm>
                  <a:off x="1694" y="2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9" name="Freeform 1505"/>
                <p:cNvSpPr>
                  <a:spLocks/>
                </p:cNvSpPr>
                <p:nvPr/>
              </p:nvSpPr>
              <p:spPr bwMode="auto">
                <a:xfrm>
                  <a:off x="1679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0" name="Freeform 1506"/>
                <p:cNvSpPr>
                  <a:spLocks/>
                </p:cNvSpPr>
                <p:nvPr/>
              </p:nvSpPr>
              <p:spPr bwMode="auto">
                <a:xfrm>
                  <a:off x="1695" y="28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1" name="Freeform 1507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2" name="Freeform 1508"/>
                <p:cNvSpPr>
                  <a:spLocks/>
                </p:cNvSpPr>
                <p:nvPr/>
              </p:nvSpPr>
              <p:spPr bwMode="auto">
                <a:xfrm>
                  <a:off x="1670" y="2850"/>
                  <a:ext cx="6" cy="1"/>
                </a:xfrm>
                <a:custGeom>
                  <a:avLst/>
                  <a:gdLst>
                    <a:gd name="T0" fmla="*/ 3 w 7"/>
                    <a:gd name="T1" fmla="*/ 1 h 1"/>
                    <a:gd name="T2" fmla="*/ 0 w 7"/>
                    <a:gd name="T3" fmla="*/ 0 h 1"/>
                    <a:gd name="T4" fmla="*/ 3 w 7"/>
                    <a:gd name="T5" fmla="*/ 1 h 1"/>
                    <a:gd name="T6" fmla="*/ 7 w 7"/>
                    <a:gd name="T7" fmla="*/ 1 h 1"/>
                    <a:gd name="T8" fmla="*/ 7 w 7"/>
                    <a:gd name="T9" fmla="*/ 1 h 1"/>
                    <a:gd name="T10" fmla="*/ 3 w 7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">
                      <a:moveTo>
                        <a:pt x="3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5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3" name="Freeform 1509"/>
                <p:cNvSpPr>
                  <a:spLocks/>
                </p:cNvSpPr>
                <p:nvPr/>
              </p:nvSpPr>
              <p:spPr bwMode="auto">
                <a:xfrm>
                  <a:off x="1665" y="285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4" name="Freeform 1510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5" name="Freeform 1511"/>
                <p:cNvSpPr>
                  <a:spLocks/>
                </p:cNvSpPr>
                <p:nvPr/>
              </p:nvSpPr>
              <p:spPr bwMode="auto">
                <a:xfrm>
                  <a:off x="1637" y="28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6" name="Freeform 1512"/>
                <p:cNvSpPr>
                  <a:spLocks/>
                </p:cNvSpPr>
                <p:nvPr/>
              </p:nvSpPr>
              <p:spPr bwMode="auto">
                <a:xfrm>
                  <a:off x="1610" y="2859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3" y="1"/>
                        <a:pt x="4" y="3"/>
                      </a:cubicBezTo>
                      <a:cubicBezTo>
                        <a:pt x="3" y="1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7" name="Freeform 1513"/>
                <p:cNvSpPr>
                  <a:spLocks/>
                </p:cNvSpPr>
                <p:nvPr/>
              </p:nvSpPr>
              <p:spPr bwMode="auto">
                <a:xfrm>
                  <a:off x="1614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8" name="Freeform 1514"/>
                <p:cNvSpPr>
                  <a:spLocks/>
                </p:cNvSpPr>
                <p:nvPr/>
              </p:nvSpPr>
              <p:spPr bwMode="auto">
                <a:xfrm>
                  <a:off x="1662" y="285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9" name="Oval 1515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0" name="Freeform 1516"/>
                <p:cNvSpPr>
                  <a:spLocks/>
                </p:cNvSpPr>
                <p:nvPr/>
              </p:nvSpPr>
              <p:spPr bwMode="auto">
                <a:xfrm>
                  <a:off x="1665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1" name="Freeform 1517"/>
                <p:cNvSpPr>
                  <a:spLocks/>
                </p:cNvSpPr>
                <p:nvPr/>
              </p:nvSpPr>
              <p:spPr bwMode="auto">
                <a:xfrm>
                  <a:off x="1647" y="2851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2" name="Freeform 1518"/>
                <p:cNvSpPr>
                  <a:spLocks/>
                </p:cNvSpPr>
                <p:nvPr/>
              </p:nvSpPr>
              <p:spPr bwMode="auto">
                <a:xfrm>
                  <a:off x="1660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3" name="Freeform 1519"/>
                <p:cNvSpPr>
                  <a:spLocks/>
                </p:cNvSpPr>
                <p:nvPr/>
              </p:nvSpPr>
              <p:spPr bwMode="auto">
                <a:xfrm>
                  <a:off x="1651" y="2851"/>
                  <a:ext cx="7" cy="1"/>
                </a:xfrm>
                <a:custGeom>
                  <a:avLst/>
                  <a:gdLst>
                    <a:gd name="T0" fmla="*/ 7 w 7"/>
                    <a:gd name="T1" fmla="*/ 1 h 1"/>
                    <a:gd name="T2" fmla="*/ 0 w 7"/>
                    <a:gd name="T3" fmla="*/ 0 h 1"/>
                    <a:gd name="T4" fmla="*/ 7 w 7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">
                      <a:moveTo>
                        <a:pt x="7" y="1"/>
                      </a:moveTo>
                      <a:cubicBezTo>
                        <a:pt x="5" y="0"/>
                        <a:pt x="2" y="0"/>
                        <a:pt x="0" y="0"/>
                      </a:cubicBezTo>
                      <a:cubicBezTo>
                        <a:pt x="2" y="0"/>
                        <a:pt x="5" y="0"/>
                        <a:pt x="7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4" name="Freeform 1520"/>
                <p:cNvSpPr>
                  <a:spLocks/>
                </p:cNvSpPr>
                <p:nvPr/>
              </p:nvSpPr>
              <p:spPr bwMode="auto">
                <a:xfrm>
                  <a:off x="1667" y="28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2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5" name="Freeform 1521"/>
                <p:cNvSpPr>
                  <a:spLocks/>
                </p:cNvSpPr>
                <p:nvPr/>
              </p:nvSpPr>
              <p:spPr bwMode="auto">
                <a:xfrm>
                  <a:off x="1658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6" name="Freeform 1522"/>
                <p:cNvSpPr>
                  <a:spLocks/>
                </p:cNvSpPr>
                <p:nvPr/>
              </p:nvSpPr>
              <p:spPr bwMode="auto">
                <a:xfrm>
                  <a:off x="1667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7" name="Oval 1523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8" name="Freeform 1524"/>
                <p:cNvSpPr>
                  <a:spLocks/>
                </p:cNvSpPr>
                <p:nvPr/>
              </p:nvSpPr>
              <p:spPr bwMode="auto">
                <a:xfrm>
                  <a:off x="1665" y="281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9" name="Freeform 1525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5" cy="2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2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0" name="Freeform 1526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1" name="Freeform 1527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2" name="Freeform 1528"/>
                <p:cNvSpPr>
                  <a:spLocks/>
                </p:cNvSpPr>
                <p:nvPr/>
              </p:nvSpPr>
              <p:spPr bwMode="auto">
                <a:xfrm>
                  <a:off x="1612" y="285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3" name="Freeform 1529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4" name="Freeform 1530"/>
                <p:cNvSpPr>
                  <a:spLocks/>
                </p:cNvSpPr>
                <p:nvPr/>
              </p:nvSpPr>
              <p:spPr bwMode="auto">
                <a:xfrm>
                  <a:off x="1611" y="285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5" name="Freeform 1531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6" name="Freeform 1532"/>
                <p:cNvSpPr>
                  <a:spLocks/>
                </p:cNvSpPr>
                <p:nvPr/>
              </p:nvSpPr>
              <p:spPr bwMode="auto">
                <a:xfrm>
                  <a:off x="1663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7" name="Freeform 1533"/>
                <p:cNvSpPr>
                  <a:spLocks/>
                </p:cNvSpPr>
                <p:nvPr/>
              </p:nvSpPr>
              <p:spPr bwMode="auto">
                <a:xfrm>
                  <a:off x="1611" y="285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8" name="Freeform 1534"/>
                <p:cNvSpPr>
                  <a:spLocks/>
                </p:cNvSpPr>
                <p:nvPr/>
              </p:nvSpPr>
              <p:spPr bwMode="auto">
                <a:xfrm>
                  <a:off x="1610" y="285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9" name="Oval 1535"/>
                <p:cNvSpPr>
                  <a:spLocks noChangeArrowheads="1"/>
                </p:cNvSpPr>
                <p:nvPr/>
              </p:nvSpPr>
              <p:spPr bwMode="auto">
                <a:xfrm>
                  <a:off x="1610" y="2859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0" name="Freeform 1536"/>
                <p:cNvSpPr>
                  <a:spLocks/>
                </p:cNvSpPr>
                <p:nvPr/>
              </p:nvSpPr>
              <p:spPr bwMode="auto">
                <a:xfrm>
                  <a:off x="1673" y="2716"/>
                  <a:ext cx="162" cy="126"/>
                </a:xfrm>
                <a:custGeom>
                  <a:avLst/>
                  <a:gdLst>
                    <a:gd name="T0" fmla="*/ 148 w 170"/>
                    <a:gd name="T1" fmla="*/ 99 h 132"/>
                    <a:gd name="T2" fmla="*/ 169 w 170"/>
                    <a:gd name="T3" fmla="*/ 36 h 132"/>
                    <a:gd name="T4" fmla="*/ 165 w 170"/>
                    <a:gd name="T5" fmla="*/ 23 h 132"/>
                    <a:gd name="T6" fmla="*/ 163 w 170"/>
                    <a:gd name="T7" fmla="*/ 17 h 132"/>
                    <a:gd name="T8" fmla="*/ 163 w 170"/>
                    <a:gd name="T9" fmla="*/ 15 h 132"/>
                    <a:gd name="T10" fmla="*/ 163 w 170"/>
                    <a:gd name="T11" fmla="*/ 13 h 132"/>
                    <a:gd name="T12" fmla="*/ 154 w 170"/>
                    <a:gd name="T13" fmla="*/ 11 h 132"/>
                    <a:gd name="T14" fmla="*/ 146 w 170"/>
                    <a:gd name="T15" fmla="*/ 2 h 132"/>
                    <a:gd name="T16" fmla="*/ 143 w 170"/>
                    <a:gd name="T17" fmla="*/ 1 h 132"/>
                    <a:gd name="T18" fmla="*/ 140 w 170"/>
                    <a:gd name="T19" fmla="*/ 1 h 132"/>
                    <a:gd name="T20" fmla="*/ 136 w 170"/>
                    <a:gd name="T21" fmla="*/ 0 h 132"/>
                    <a:gd name="T22" fmla="*/ 84 w 170"/>
                    <a:gd name="T23" fmla="*/ 30 h 132"/>
                    <a:gd name="T24" fmla="*/ 54 w 170"/>
                    <a:gd name="T25" fmla="*/ 50 h 132"/>
                    <a:gd name="T26" fmla="*/ 52 w 170"/>
                    <a:gd name="T27" fmla="*/ 50 h 132"/>
                    <a:gd name="T28" fmla="*/ 50 w 170"/>
                    <a:gd name="T29" fmla="*/ 51 h 132"/>
                    <a:gd name="T30" fmla="*/ 48 w 170"/>
                    <a:gd name="T31" fmla="*/ 52 h 132"/>
                    <a:gd name="T32" fmla="*/ 46 w 170"/>
                    <a:gd name="T33" fmla="*/ 52 h 132"/>
                    <a:gd name="T34" fmla="*/ 46 w 170"/>
                    <a:gd name="T35" fmla="*/ 54 h 132"/>
                    <a:gd name="T36" fmla="*/ 46 w 170"/>
                    <a:gd name="T37" fmla="*/ 61 h 132"/>
                    <a:gd name="T38" fmla="*/ 46 w 170"/>
                    <a:gd name="T39" fmla="*/ 67 h 132"/>
                    <a:gd name="T40" fmla="*/ 46 w 170"/>
                    <a:gd name="T41" fmla="*/ 71 h 132"/>
                    <a:gd name="T42" fmla="*/ 45 w 170"/>
                    <a:gd name="T43" fmla="*/ 75 h 132"/>
                    <a:gd name="T44" fmla="*/ 45 w 170"/>
                    <a:gd name="T45" fmla="*/ 77 h 132"/>
                    <a:gd name="T46" fmla="*/ 45 w 170"/>
                    <a:gd name="T47" fmla="*/ 79 h 132"/>
                    <a:gd name="T48" fmla="*/ 45 w 170"/>
                    <a:gd name="T49" fmla="*/ 81 h 132"/>
                    <a:gd name="T50" fmla="*/ 45 w 170"/>
                    <a:gd name="T51" fmla="*/ 81 h 132"/>
                    <a:gd name="T52" fmla="*/ 44 w 170"/>
                    <a:gd name="T53" fmla="*/ 82 h 132"/>
                    <a:gd name="T54" fmla="*/ 44 w 170"/>
                    <a:gd name="T55" fmla="*/ 82 h 132"/>
                    <a:gd name="T56" fmla="*/ 40 w 170"/>
                    <a:gd name="T57" fmla="*/ 91 h 132"/>
                    <a:gd name="T58" fmla="*/ 14 w 170"/>
                    <a:gd name="T59" fmla="*/ 98 h 132"/>
                    <a:gd name="T60" fmla="*/ 5 w 170"/>
                    <a:gd name="T61" fmla="*/ 101 h 132"/>
                    <a:gd name="T62" fmla="*/ 0 w 170"/>
                    <a:gd name="T63" fmla="*/ 101 h 132"/>
                    <a:gd name="T64" fmla="*/ 0 w 170"/>
                    <a:gd name="T65" fmla="*/ 103 h 132"/>
                    <a:gd name="T66" fmla="*/ 0 w 170"/>
                    <a:gd name="T67" fmla="*/ 104 h 132"/>
                    <a:gd name="T68" fmla="*/ 3 w 170"/>
                    <a:gd name="T69" fmla="*/ 110 h 132"/>
                    <a:gd name="T70" fmla="*/ 9 w 170"/>
                    <a:gd name="T71" fmla="*/ 120 h 132"/>
                    <a:gd name="T72" fmla="*/ 17 w 170"/>
                    <a:gd name="T73" fmla="*/ 124 h 132"/>
                    <a:gd name="T74" fmla="*/ 21 w 170"/>
                    <a:gd name="T75" fmla="*/ 124 h 132"/>
                    <a:gd name="T76" fmla="*/ 23 w 170"/>
                    <a:gd name="T77" fmla="*/ 130 h 132"/>
                    <a:gd name="T78" fmla="*/ 24 w 170"/>
                    <a:gd name="T79" fmla="*/ 128 h 132"/>
                    <a:gd name="T80" fmla="*/ 25 w 170"/>
                    <a:gd name="T81" fmla="*/ 127 h 132"/>
                    <a:gd name="T82" fmla="*/ 26 w 170"/>
                    <a:gd name="T83" fmla="*/ 126 h 132"/>
                    <a:gd name="T84" fmla="*/ 29 w 170"/>
                    <a:gd name="T85" fmla="*/ 126 h 132"/>
                    <a:gd name="T86" fmla="*/ 33 w 170"/>
                    <a:gd name="T87" fmla="*/ 131 h 132"/>
                    <a:gd name="T88" fmla="*/ 35 w 170"/>
                    <a:gd name="T89" fmla="*/ 132 h 132"/>
                    <a:gd name="T90" fmla="*/ 41 w 170"/>
                    <a:gd name="T91" fmla="*/ 120 h 132"/>
                    <a:gd name="T92" fmla="*/ 50 w 170"/>
                    <a:gd name="T93" fmla="*/ 112 h 132"/>
                    <a:gd name="T94" fmla="*/ 56 w 170"/>
                    <a:gd name="T95" fmla="*/ 112 h 132"/>
                    <a:gd name="T96" fmla="*/ 67 w 170"/>
                    <a:gd name="T97" fmla="*/ 112 h 132"/>
                    <a:gd name="T98" fmla="*/ 76 w 170"/>
                    <a:gd name="T99" fmla="*/ 119 h 132"/>
                    <a:gd name="T100" fmla="*/ 96 w 170"/>
                    <a:gd name="T101" fmla="*/ 121 h 132"/>
                    <a:gd name="T102" fmla="*/ 107 w 170"/>
                    <a:gd name="T103" fmla="*/ 119 h 132"/>
                    <a:gd name="T104" fmla="*/ 120 w 170"/>
                    <a:gd name="T105" fmla="*/ 116 h 132"/>
                    <a:gd name="T106" fmla="*/ 124 w 170"/>
                    <a:gd name="T107" fmla="*/ 115 h 132"/>
                    <a:gd name="T108" fmla="*/ 130 w 170"/>
                    <a:gd name="T109" fmla="*/ 116 h 132"/>
                    <a:gd name="T110" fmla="*/ 141 w 170"/>
                    <a:gd name="T111" fmla="*/ 115 h 132"/>
                    <a:gd name="T112" fmla="*/ 146 w 170"/>
                    <a:gd name="T113" fmla="*/ 109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" h="132">
                      <a:moveTo>
                        <a:pt x="146" y="109"/>
                      </a:moveTo>
                      <a:cubicBezTo>
                        <a:pt x="146" y="106"/>
                        <a:pt x="146" y="105"/>
                        <a:pt x="147" y="103"/>
                      </a:cubicBezTo>
                      <a:cubicBezTo>
                        <a:pt x="147" y="102"/>
                        <a:pt x="148" y="102"/>
                        <a:pt x="148" y="99"/>
                      </a:cubicBezTo>
                      <a:cubicBezTo>
                        <a:pt x="149" y="93"/>
                        <a:pt x="164" y="78"/>
                        <a:pt x="166" y="76"/>
                      </a:cubicBezTo>
                      <a:cubicBezTo>
                        <a:pt x="167" y="74"/>
                        <a:pt x="167" y="66"/>
                        <a:pt x="167" y="49"/>
                      </a:cubicBezTo>
                      <a:cubicBezTo>
                        <a:pt x="167" y="45"/>
                        <a:pt x="168" y="41"/>
                        <a:pt x="169" y="36"/>
                      </a:cubicBezTo>
                      <a:cubicBezTo>
                        <a:pt x="170" y="35"/>
                        <a:pt x="170" y="34"/>
                        <a:pt x="169" y="33"/>
                      </a:cubicBezTo>
                      <a:cubicBezTo>
                        <a:pt x="168" y="32"/>
                        <a:pt x="167" y="31"/>
                        <a:pt x="167" y="28"/>
                      </a:cubicBezTo>
                      <a:cubicBezTo>
                        <a:pt x="168" y="26"/>
                        <a:pt x="166" y="25"/>
                        <a:pt x="165" y="23"/>
                      </a:cubicBezTo>
                      <a:cubicBezTo>
                        <a:pt x="164" y="21"/>
                        <a:pt x="163" y="20"/>
                        <a:pt x="163" y="18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ubicBezTo>
                        <a:pt x="163" y="17"/>
                        <a:pt x="163" y="17"/>
                        <a:pt x="163" y="17"/>
                      </a:cubicBezTo>
                      <a:cubicBezTo>
                        <a:pt x="163" y="17"/>
                        <a:pt x="163" y="17"/>
                        <a:pt x="163" y="16"/>
                      </a:cubicBezTo>
                      <a:cubicBezTo>
                        <a:pt x="163" y="16"/>
                        <a:pt x="163" y="16"/>
                        <a:pt x="163" y="16"/>
                      </a:cubicBezTo>
                      <a:cubicBezTo>
                        <a:pt x="163" y="16"/>
                        <a:pt x="163" y="16"/>
                        <a:pt x="163" y="15"/>
                      </a:cubicBezTo>
                      <a:cubicBezTo>
                        <a:pt x="163" y="15"/>
                        <a:pt x="163" y="15"/>
                        <a:pt x="163" y="14"/>
                      </a:cubicBezTo>
                      <a:cubicBezTo>
                        <a:pt x="163" y="14"/>
                        <a:pt x="163" y="14"/>
                        <a:pt x="163" y="14"/>
                      </a:cubicBezTo>
                      <a:cubicBezTo>
                        <a:pt x="163" y="14"/>
                        <a:pt x="163" y="13"/>
                        <a:pt x="163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1"/>
                        <a:pt x="162" y="9"/>
                        <a:pt x="162" y="7"/>
                      </a:cubicBezTo>
                      <a:cubicBezTo>
                        <a:pt x="154" y="11"/>
                        <a:pt x="154" y="11"/>
                        <a:pt x="154" y="11"/>
                      </a:cubicBezTo>
                      <a:cubicBezTo>
                        <a:pt x="153" y="9"/>
                        <a:pt x="153" y="9"/>
                        <a:pt x="153" y="9"/>
                      </a:cubicBezTo>
                      <a:cubicBezTo>
                        <a:pt x="153" y="9"/>
                        <a:pt x="151" y="6"/>
                        <a:pt x="147" y="3"/>
                      </a:cubicBezTo>
                      <a:cubicBezTo>
                        <a:pt x="146" y="3"/>
                        <a:pt x="146" y="2"/>
                        <a:pt x="146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4" y="2"/>
                        <a:pt x="144" y="1"/>
                      </a:cubicBezTo>
                      <a:cubicBezTo>
                        <a:pt x="144" y="1"/>
                        <a:pt x="143" y="1"/>
                        <a:pt x="143" y="1"/>
                      </a:cubicBezTo>
                      <a:cubicBezTo>
                        <a:pt x="143" y="1"/>
                        <a:pt x="142" y="1"/>
                        <a:pt x="142" y="1"/>
                      </a:cubicBezTo>
                      <a:cubicBezTo>
                        <a:pt x="142" y="1"/>
                        <a:pt x="141" y="1"/>
                        <a:pt x="141" y="1"/>
                      </a:cubicBezTo>
                      <a:cubicBezTo>
                        <a:pt x="141" y="1"/>
                        <a:pt x="140" y="1"/>
                        <a:pt x="140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6" y="0"/>
                      </a:cubicBezTo>
                      <a:cubicBezTo>
                        <a:pt x="136" y="0"/>
                        <a:pt x="136" y="0"/>
                        <a:pt x="135" y="0"/>
                      </a:cubicBezTo>
                      <a:cubicBezTo>
                        <a:pt x="134" y="0"/>
                        <a:pt x="133" y="0"/>
                        <a:pt x="132" y="0"/>
                      </a:cubicBez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47"/>
                        <a:pt x="59" y="48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1" y="51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5" y="52"/>
                      </a:cubicBezTo>
                      <a:cubicBezTo>
                        <a:pt x="45" y="53"/>
                        <a:pt x="46" y="53"/>
                        <a:pt x="46" y="54"/>
                      </a:cubicBezTo>
                      <a:cubicBezTo>
                        <a:pt x="46" y="55"/>
                        <a:pt x="46" y="56"/>
                        <a:pt x="46" y="57"/>
                      </a:cubicBezTo>
                      <a:cubicBezTo>
                        <a:pt x="46" y="57"/>
                        <a:pt x="46" y="58"/>
                        <a:pt x="46" y="59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6" y="66"/>
                        <a:pt x="46" y="66"/>
                        <a:pt x="46" y="67"/>
                      </a:cubicBezTo>
                      <a:cubicBezTo>
                        <a:pt x="46" y="67"/>
                        <a:pt x="46" y="68"/>
                        <a:pt x="46" y="68"/>
                      </a:cubicBezTo>
                      <a:cubicBezTo>
                        <a:pt x="46" y="69"/>
                        <a:pt x="46" y="70"/>
                        <a:pt x="46" y="70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2"/>
                        <a:pt x="45" y="72"/>
                        <a:pt x="45" y="73"/>
                      </a:cubicBezTo>
                      <a:cubicBezTo>
                        <a:pt x="45" y="73"/>
                        <a:pt x="45" y="73"/>
                        <a:pt x="45" y="74"/>
                      </a:cubicBez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5" y="76"/>
                      </a:cubicBezTo>
                      <a:cubicBezTo>
                        <a:pt x="45" y="76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8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3" y="84"/>
                        <a:pt x="43" y="85"/>
                      </a:cubicBezTo>
                      <a:cubicBezTo>
                        <a:pt x="42" y="88"/>
                        <a:pt x="41" y="89"/>
                        <a:pt x="40" y="90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38" y="93"/>
                        <a:pt x="36" y="96"/>
                        <a:pt x="32" y="96"/>
                      </a:cubicBezTo>
                      <a:cubicBezTo>
                        <a:pt x="31" y="96"/>
                        <a:pt x="28" y="96"/>
                        <a:pt x="25" y="97"/>
                      </a:cubicBezTo>
                      <a:cubicBezTo>
                        <a:pt x="21" y="97"/>
                        <a:pt x="17" y="98"/>
                        <a:pt x="14" y="98"/>
                      </a:cubicBezTo>
                      <a:cubicBezTo>
                        <a:pt x="12" y="97"/>
                        <a:pt x="10" y="98"/>
                        <a:pt x="8" y="99"/>
                      </a:cubicBezTo>
                      <a:cubicBezTo>
                        <a:pt x="7" y="100"/>
                        <a:pt x="7" y="100"/>
                        <a:pt x="6" y="100"/>
                      </a:cubicBezTo>
                      <a:cubicBezTo>
                        <a:pt x="6" y="101"/>
                        <a:pt x="5" y="101"/>
                        <a:pt x="5" y="101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3" y="101"/>
                        <a:pt x="1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4"/>
                        <a:pt x="0" y="104"/>
                        <a:pt x="0" y="104"/>
                      </a:cubicBezTo>
                      <a:cubicBezTo>
                        <a:pt x="1" y="105"/>
                        <a:pt x="1" y="106"/>
                        <a:pt x="1" y="107"/>
                      </a:cubicBezTo>
                      <a:cubicBezTo>
                        <a:pt x="2" y="108"/>
                        <a:pt x="2" y="109"/>
                        <a:pt x="3" y="110"/>
                      </a:cubicBezTo>
                      <a:cubicBezTo>
                        <a:pt x="3" y="110"/>
                        <a:pt x="3" y="110"/>
                        <a:pt x="3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6" y="112"/>
                        <a:pt x="9" y="115"/>
                        <a:pt x="9" y="118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11" y="120"/>
                        <a:pt x="12" y="121"/>
                        <a:pt x="13" y="123"/>
                      </a:cubicBezTo>
                      <a:cubicBezTo>
                        <a:pt x="13" y="123"/>
                        <a:pt x="14" y="124"/>
                        <a:pt x="14" y="124"/>
                      </a:cubicBezTo>
                      <a:cubicBezTo>
                        <a:pt x="15" y="124"/>
                        <a:pt x="16" y="124"/>
                        <a:pt x="17" y="124"/>
                      </a:cubicBezTo>
                      <a:cubicBezTo>
                        <a:pt x="18" y="123"/>
                        <a:pt x="19" y="123"/>
                        <a:pt x="19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4"/>
                        <a:pt x="21" y="124"/>
                        <a:pt x="21" y="124"/>
                      </a:cubicBezTo>
                      <a:cubicBezTo>
                        <a:pt x="22" y="125"/>
                        <a:pt x="22" y="126"/>
                        <a:pt x="22" y="128"/>
                      </a:cubicBezTo>
                      <a:cubicBezTo>
                        <a:pt x="22" y="128"/>
                        <a:pt x="22" y="129"/>
                        <a:pt x="22" y="130"/>
                      </a:cubicBezTo>
                      <a:cubicBezTo>
                        <a:pt x="22" y="130"/>
                        <a:pt x="22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9"/>
                        <a:pt x="23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6" y="126"/>
                        <a:pt x="26" y="126"/>
                      </a:cubicBezTo>
                      <a:cubicBezTo>
                        <a:pt x="26" y="126"/>
                        <a:pt x="26" y="126"/>
                        <a:pt x="26" y="126"/>
                      </a:cubicBezTo>
                      <a:cubicBezTo>
                        <a:pt x="27" y="126"/>
                        <a:pt x="27" y="126"/>
                        <a:pt x="28" y="126"/>
                      </a:cubicBezTo>
                      <a:cubicBezTo>
                        <a:pt x="28" y="126"/>
                        <a:pt x="28" y="126"/>
                        <a:pt x="28" y="126"/>
                      </a:cubicBezTo>
                      <a:cubicBezTo>
                        <a:pt x="28" y="126"/>
                        <a:pt x="28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2" y="127"/>
                        <a:pt x="32" y="129"/>
                        <a:pt x="33" y="130"/>
                      </a:cubicBezTo>
                      <a:cubicBezTo>
                        <a:pt x="33" y="130"/>
                        <a:pt x="33" y="131"/>
                        <a:pt x="33" y="131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28"/>
                        <a:pt x="41" y="122"/>
                        <a:pt x="41" y="122"/>
                      </a:cubicBezTo>
                      <a:cubicBezTo>
                        <a:pt x="41" y="122"/>
                        <a:pt x="41" y="121"/>
                        <a:pt x="41" y="120"/>
                      </a:cubicBezTo>
                      <a:cubicBezTo>
                        <a:pt x="41" y="117"/>
                        <a:pt x="42" y="115"/>
                        <a:pt x="43" y="113"/>
                      </a:cubicBezTo>
                      <a:cubicBezTo>
                        <a:pt x="44" y="112"/>
                        <a:pt x="46" y="112"/>
                        <a:pt x="48" y="112"/>
                      </a:cubicBezTo>
                      <a:cubicBezTo>
                        <a:pt x="49" y="112"/>
                        <a:pt x="49" y="112"/>
                        <a:pt x="50" y="112"/>
                      </a:cubicBezTo>
                      <a:cubicBezTo>
                        <a:pt x="51" y="112"/>
                        <a:pt x="53" y="112"/>
                        <a:pt x="54" y="112"/>
                      </a:cubicBezTo>
                      <a:cubicBezTo>
                        <a:pt x="55" y="113"/>
                        <a:pt x="55" y="113"/>
                        <a:pt x="55" y="113"/>
                      </a:cubicBezTo>
                      <a:cubicBezTo>
                        <a:pt x="55" y="113"/>
                        <a:pt x="56" y="112"/>
                        <a:pt x="56" y="112"/>
                      </a:cubicBezTo>
                      <a:cubicBezTo>
                        <a:pt x="57" y="111"/>
                        <a:pt x="59" y="110"/>
                        <a:pt x="60" y="110"/>
                      </a:cubicBezTo>
                      <a:cubicBezTo>
                        <a:pt x="61" y="110"/>
                        <a:pt x="62" y="110"/>
                        <a:pt x="63" y="111"/>
                      </a:cubicBezTo>
                      <a:cubicBezTo>
                        <a:pt x="64" y="111"/>
                        <a:pt x="65" y="112"/>
                        <a:pt x="67" y="112"/>
                      </a:cubicBezTo>
                      <a:cubicBezTo>
                        <a:pt x="68" y="112"/>
                        <a:pt x="71" y="112"/>
                        <a:pt x="72" y="114"/>
                      </a:cubicBezTo>
                      <a:cubicBezTo>
                        <a:pt x="73" y="114"/>
                        <a:pt x="74" y="116"/>
                        <a:pt x="74" y="117"/>
                      </a:cubicBezTo>
                      <a:cubicBezTo>
                        <a:pt x="75" y="118"/>
                        <a:pt x="75" y="119"/>
                        <a:pt x="76" y="119"/>
                      </a:cubicBezTo>
                      <a:cubicBezTo>
                        <a:pt x="80" y="117"/>
                        <a:pt x="84" y="116"/>
                        <a:pt x="86" y="116"/>
                      </a:cubicBezTo>
                      <a:cubicBezTo>
                        <a:pt x="88" y="116"/>
                        <a:pt x="90" y="117"/>
                        <a:pt x="93" y="119"/>
                      </a:cubicBezTo>
                      <a:cubicBezTo>
                        <a:pt x="94" y="120"/>
                        <a:pt x="95" y="121"/>
                        <a:pt x="96" y="121"/>
                      </a:cubicBezTo>
                      <a:cubicBezTo>
                        <a:pt x="97" y="121"/>
                        <a:pt x="99" y="122"/>
                        <a:pt x="101" y="122"/>
                      </a:cubicBezTo>
                      <a:cubicBezTo>
                        <a:pt x="104" y="122"/>
                        <a:pt x="105" y="121"/>
                        <a:pt x="105" y="121"/>
                      </a:cubicBezTo>
                      <a:cubicBezTo>
                        <a:pt x="106" y="121"/>
                        <a:pt x="106" y="120"/>
                        <a:pt x="107" y="119"/>
                      </a:cubicBezTo>
                      <a:cubicBezTo>
                        <a:pt x="109" y="118"/>
                        <a:pt x="111" y="116"/>
                        <a:pt x="114" y="116"/>
                      </a:cubicBezTo>
                      <a:cubicBezTo>
                        <a:pt x="115" y="116"/>
                        <a:pt x="115" y="116"/>
                        <a:pt x="115" y="116"/>
                      </a:cubicBezTo>
                      <a:cubicBezTo>
                        <a:pt x="116" y="116"/>
                        <a:pt x="118" y="116"/>
                        <a:pt x="120" y="116"/>
                      </a:cubicBezTo>
                      <a:cubicBezTo>
                        <a:pt x="121" y="116"/>
                        <a:pt x="123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7" y="115"/>
                        <a:pt x="128" y="116"/>
                        <a:pt x="129" y="116"/>
                      </a:cubicBezTo>
                      <a:cubicBezTo>
                        <a:pt x="129" y="116"/>
                        <a:pt x="129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1" y="117"/>
                        <a:pt x="134" y="118"/>
                        <a:pt x="136" y="118"/>
                      </a:cubicBezTo>
                      <a:cubicBezTo>
                        <a:pt x="136" y="119"/>
                        <a:pt x="137" y="118"/>
                        <a:pt x="137" y="118"/>
                      </a:cubicBezTo>
                      <a:cubicBezTo>
                        <a:pt x="138" y="118"/>
                        <a:pt x="140" y="116"/>
                        <a:pt x="141" y="115"/>
                      </a:cubicBezTo>
                      <a:cubicBezTo>
                        <a:pt x="142" y="113"/>
                        <a:pt x="144" y="111"/>
                        <a:pt x="146" y="111"/>
                      </a:cubicBezTo>
                      <a:cubicBezTo>
                        <a:pt x="146" y="111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1" name="Freeform 1537"/>
                <p:cNvSpPr>
                  <a:spLocks/>
                </p:cNvSpPr>
                <p:nvPr/>
              </p:nvSpPr>
              <p:spPr bwMode="auto">
                <a:xfrm>
                  <a:off x="1721" y="27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2" name="Freeform 1538"/>
                <p:cNvSpPr>
                  <a:spLocks/>
                </p:cNvSpPr>
                <p:nvPr/>
              </p:nvSpPr>
              <p:spPr bwMode="auto">
                <a:xfrm>
                  <a:off x="1722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3" name="Freeform 1539"/>
                <p:cNvSpPr>
                  <a:spLocks/>
                </p:cNvSpPr>
                <p:nvPr/>
              </p:nvSpPr>
              <p:spPr bwMode="auto">
                <a:xfrm>
                  <a:off x="1719" y="27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4" name="Freeform 1540"/>
                <p:cNvSpPr>
                  <a:spLocks/>
                </p:cNvSpPr>
                <p:nvPr/>
              </p:nvSpPr>
              <p:spPr bwMode="auto">
                <a:xfrm>
                  <a:off x="1724" y="2761"/>
                  <a:ext cx="9" cy="2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9 w 9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cubicBezTo>
                        <a:pt x="9" y="0"/>
                        <a:pt x="5" y="1"/>
                        <a:pt x="0" y="3"/>
                      </a:cubicBezTo>
                      <a:cubicBezTo>
                        <a:pt x="5" y="1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5" name="Freeform 1541"/>
                <p:cNvSpPr>
                  <a:spLocks/>
                </p:cNvSpPr>
                <p:nvPr/>
              </p:nvSpPr>
              <p:spPr bwMode="auto">
                <a:xfrm>
                  <a:off x="1723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6" name="Freeform 1542"/>
                <p:cNvSpPr>
                  <a:spLocks/>
                </p:cNvSpPr>
                <p:nvPr/>
              </p:nvSpPr>
              <p:spPr bwMode="auto">
                <a:xfrm>
                  <a:off x="1753" y="2716"/>
                  <a:ext cx="46" cy="28"/>
                </a:xfrm>
                <a:custGeom>
                  <a:avLst/>
                  <a:gdLst>
                    <a:gd name="T0" fmla="*/ 0 w 46"/>
                    <a:gd name="T1" fmla="*/ 28 h 28"/>
                    <a:gd name="T2" fmla="*/ 46 w 46"/>
                    <a:gd name="T3" fmla="*/ 0 h 28"/>
                    <a:gd name="T4" fmla="*/ 46 w 46"/>
                    <a:gd name="T5" fmla="*/ 0 h 28"/>
                    <a:gd name="T6" fmla="*/ 0 w 46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28">
                      <a:moveTo>
                        <a:pt x="0" y="28"/>
                      </a:move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7" name="Freeform 1543"/>
                <p:cNvSpPr>
                  <a:spLocks/>
                </p:cNvSpPr>
                <p:nvPr/>
              </p:nvSpPr>
              <p:spPr bwMode="auto">
                <a:xfrm>
                  <a:off x="1718" y="27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8" name="Freeform 1544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9" name="Freeform 1545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0" name="Freeform 1546"/>
                <p:cNvSpPr>
                  <a:spLocks/>
                </p:cNvSpPr>
                <p:nvPr/>
              </p:nvSpPr>
              <p:spPr bwMode="auto">
                <a:xfrm>
                  <a:off x="1811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1" name="Freeform 1547"/>
                <p:cNvSpPr>
                  <a:spLocks/>
                </p:cNvSpPr>
                <p:nvPr/>
              </p:nvSpPr>
              <p:spPr bwMode="auto">
                <a:xfrm>
                  <a:off x="1799" y="271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2" name="Freeform 1548"/>
                <p:cNvSpPr>
                  <a:spLocks/>
                </p:cNvSpPr>
                <p:nvPr/>
              </p:nvSpPr>
              <p:spPr bwMode="auto">
                <a:xfrm>
                  <a:off x="1807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3" name="Freeform 1549"/>
                <p:cNvSpPr>
                  <a:spLocks/>
                </p:cNvSpPr>
                <p:nvPr/>
              </p:nvSpPr>
              <p:spPr bwMode="auto">
                <a:xfrm>
                  <a:off x="1809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4" name="Freeform 1550"/>
                <p:cNvSpPr>
                  <a:spLocks/>
                </p:cNvSpPr>
                <p:nvPr/>
              </p:nvSpPr>
              <p:spPr bwMode="auto">
                <a:xfrm>
                  <a:off x="1803" y="271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5" name="Freeform 1551"/>
                <p:cNvSpPr>
                  <a:spLocks/>
                </p:cNvSpPr>
                <p:nvPr/>
              </p:nvSpPr>
              <p:spPr bwMode="auto">
                <a:xfrm>
                  <a:off x="1805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6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799" y="2716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7" name="Freeform 1553"/>
                <p:cNvSpPr>
                  <a:spLocks/>
                </p:cNvSpPr>
                <p:nvPr/>
              </p:nvSpPr>
              <p:spPr bwMode="auto">
                <a:xfrm>
                  <a:off x="1791" y="282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0"/>
                        <a:pt x="4" y="1"/>
                        <a:pt x="5" y="1"/>
                      </a:cubicBezTo>
                      <a:cubicBezTo>
                        <a:pt x="4" y="1"/>
                        <a:pt x="3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8" name="Freeform 1554"/>
                <p:cNvSpPr>
                  <a:spLocks/>
                </p:cNvSpPr>
                <p:nvPr/>
              </p:nvSpPr>
              <p:spPr bwMode="auto">
                <a:xfrm>
                  <a:off x="1720" y="2823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0 h 1"/>
                    <a:gd name="T4" fmla="*/ 5 w 5"/>
                    <a:gd name="T5" fmla="*/ 1 h 1"/>
                    <a:gd name="T6" fmla="*/ 4 w 5"/>
                    <a:gd name="T7" fmla="*/ 0 h 1"/>
                    <a:gd name="T8" fmla="*/ 0 w 5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3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9" name="Freeform 1555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0" name="Freeform 1556"/>
                <p:cNvSpPr>
                  <a:spLocks/>
                </p:cNvSpPr>
                <p:nvPr/>
              </p:nvSpPr>
              <p:spPr bwMode="auto">
                <a:xfrm>
                  <a:off x="1783" y="2827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1" name="Freeform 1557"/>
                <p:cNvSpPr>
                  <a:spLocks/>
                </p:cNvSpPr>
                <p:nvPr/>
              </p:nvSpPr>
              <p:spPr bwMode="auto">
                <a:xfrm>
                  <a:off x="1797" y="2827"/>
                  <a:ext cx="6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1" y="1"/>
                        <a:pt x="0" y="0"/>
                      </a:cubicBezTo>
                      <a:cubicBezTo>
                        <a:pt x="1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2" name="Freeform 1558"/>
                <p:cNvSpPr>
                  <a:spLocks/>
                </p:cNvSpPr>
                <p:nvPr/>
              </p:nvSpPr>
              <p:spPr bwMode="auto">
                <a:xfrm>
                  <a:off x="1697" y="28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3" name="Freeform 1559"/>
                <p:cNvSpPr>
                  <a:spLocks/>
                </p:cNvSpPr>
                <p:nvPr/>
              </p:nvSpPr>
              <p:spPr bwMode="auto">
                <a:xfrm>
                  <a:off x="1695" y="2838"/>
                  <a:ext cx="0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4" name="Freeform 1560"/>
                <p:cNvSpPr>
                  <a:spLocks/>
                </p:cNvSpPr>
                <p:nvPr/>
              </p:nvSpPr>
              <p:spPr bwMode="auto">
                <a:xfrm>
                  <a:off x="1704" y="2842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  <a:gd name="T4" fmla="*/ 2 w 2"/>
                    <a:gd name="T5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5" name="Freeform 1561"/>
                <p:cNvSpPr>
                  <a:spLocks/>
                </p:cNvSpPr>
                <p:nvPr/>
              </p:nvSpPr>
              <p:spPr bwMode="auto">
                <a:xfrm>
                  <a:off x="1699" y="283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6" name="Freeform 1562"/>
                <p:cNvSpPr>
                  <a:spLocks/>
                </p:cNvSpPr>
                <p:nvPr/>
              </p:nvSpPr>
              <p:spPr bwMode="auto">
                <a:xfrm>
                  <a:off x="1696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7" name="Freeform 1563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8" name="Freeform 1564"/>
                <p:cNvSpPr>
                  <a:spLocks/>
                </p:cNvSpPr>
                <p:nvPr/>
              </p:nvSpPr>
              <p:spPr bwMode="auto">
                <a:xfrm>
                  <a:off x="1716" y="27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9" name="Freeform 1565"/>
                <p:cNvSpPr>
                  <a:spLocks/>
                </p:cNvSpPr>
                <p:nvPr/>
              </p:nvSpPr>
              <p:spPr bwMode="auto">
                <a:xfrm>
                  <a:off x="1716" y="27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0" name="Freeform 1566"/>
                <p:cNvSpPr>
                  <a:spLocks/>
                </p:cNvSpPr>
                <p:nvPr/>
              </p:nvSpPr>
              <p:spPr bwMode="auto">
                <a:xfrm>
                  <a:off x="1716" y="279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1" name="Freeform 1567"/>
                <p:cNvSpPr>
                  <a:spLocks/>
                </p:cNvSpPr>
                <p:nvPr/>
              </p:nvSpPr>
              <p:spPr bwMode="auto">
                <a:xfrm>
                  <a:off x="1717" y="27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2" name="Freeform 1568"/>
                <p:cNvSpPr>
                  <a:spLocks/>
                </p:cNvSpPr>
                <p:nvPr/>
              </p:nvSpPr>
              <p:spPr bwMode="auto">
                <a:xfrm>
                  <a:off x="1716" y="278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3" name="Freeform 1569"/>
                <p:cNvSpPr>
                  <a:spLocks/>
                </p:cNvSpPr>
                <p:nvPr/>
              </p:nvSpPr>
              <p:spPr bwMode="auto">
                <a:xfrm>
                  <a:off x="1717" y="276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4" name="Freeform 1570"/>
                <p:cNvSpPr>
                  <a:spLocks/>
                </p:cNvSpPr>
                <p:nvPr/>
              </p:nvSpPr>
              <p:spPr bwMode="auto">
                <a:xfrm>
                  <a:off x="1716" y="27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5" name="Freeform 1571"/>
                <p:cNvSpPr>
                  <a:spLocks/>
                </p:cNvSpPr>
                <p:nvPr/>
              </p:nvSpPr>
              <p:spPr bwMode="auto">
                <a:xfrm>
                  <a:off x="1717" y="27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6" name="Freeform 1572"/>
                <p:cNvSpPr>
                  <a:spLocks/>
                </p:cNvSpPr>
                <p:nvPr/>
              </p:nvSpPr>
              <p:spPr bwMode="auto">
                <a:xfrm>
                  <a:off x="1716" y="278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7" name="Freeform 1573"/>
                <p:cNvSpPr>
                  <a:spLocks/>
                </p:cNvSpPr>
                <p:nvPr/>
              </p:nvSpPr>
              <p:spPr bwMode="auto">
                <a:xfrm>
                  <a:off x="1717" y="278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8" name="Freeform 1574"/>
                <p:cNvSpPr>
                  <a:spLocks/>
                </p:cNvSpPr>
                <p:nvPr/>
              </p:nvSpPr>
              <p:spPr bwMode="auto">
                <a:xfrm>
                  <a:off x="1717" y="278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9" name="Freeform 1575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0" name="Freeform 1576"/>
                <p:cNvSpPr>
                  <a:spLocks/>
                </p:cNvSpPr>
                <p:nvPr/>
              </p:nvSpPr>
              <p:spPr bwMode="auto">
                <a:xfrm>
                  <a:off x="1677" y="281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1" name="Freeform 1577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2" name="Freeform 1578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3" name="Freeform 1579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4" name="Freeform 1580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5" name="Freeform 1581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6" name="Freeform 1582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7" name="Freeform 1583"/>
                <p:cNvSpPr>
                  <a:spLocks/>
                </p:cNvSpPr>
                <p:nvPr/>
              </p:nvSpPr>
              <p:spPr bwMode="auto">
                <a:xfrm>
                  <a:off x="1694" y="284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8" name="Freeform 1584"/>
                <p:cNvSpPr>
                  <a:spLocks/>
                </p:cNvSpPr>
                <p:nvPr/>
              </p:nvSpPr>
              <p:spPr bwMode="auto">
                <a:xfrm>
                  <a:off x="1691" y="2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9" name="Freeform 1585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0" name="Freeform 1586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1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673" y="2812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2" name="Freeform 1588"/>
                <p:cNvSpPr>
                  <a:spLocks/>
                </p:cNvSpPr>
                <p:nvPr/>
              </p:nvSpPr>
              <p:spPr bwMode="auto">
                <a:xfrm>
                  <a:off x="1816" y="2716"/>
                  <a:ext cx="103" cy="175"/>
                </a:xfrm>
                <a:custGeom>
                  <a:avLst/>
                  <a:gdLst>
                    <a:gd name="T0" fmla="*/ 21 w 108"/>
                    <a:gd name="T1" fmla="*/ 183 h 183"/>
                    <a:gd name="T2" fmla="*/ 22 w 108"/>
                    <a:gd name="T3" fmla="*/ 183 h 183"/>
                    <a:gd name="T4" fmla="*/ 28 w 108"/>
                    <a:gd name="T5" fmla="*/ 179 h 183"/>
                    <a:gd name="T6" fmla="*/ 32 w 108"/>
                    <a:gd name="T7" fmla="*/ 181 h 183"/>
                    <a:gd name="T8" fmla="*/ 45 w 108"/>
                    <a:gd name="T9" fmla="*/ 176 h 183"/>
                    <a:gd name="T10" fmla="*/ 55 w 108"/>
                    <a:gd name="T11" fmla="*/ 172 h 183"/>
                    <a:gd name="T12" fmla="*/ 56 w 108"/>
                    <a:gd name="T13" fmla="*/ 165 h 183"/>
                    <a:gd name="T14" fmla="*/ 64 w 108"/>
                    <a:gd name="T15" fmla="*/ 164 h 183"/>
                    <a:gd name="T16" fmla="*/ 81 w 108"/>
                    <a:gd name="T17" fmla="*/ 152 h 183"/>
                    <a:gd name="T18" fmla="*/ 83 w 108"/>
                    <a:gd name="T19" fmla="*/ 150 h 183"/>
                    <a:gd name="T20" fmla="*/ 94 w 108"/>
                    <a:gd name="T21" fmla="*/ 141 h 183"/>
                    <a:gd name="T22" fmla="*/ 94 w 108"/>
                    <a:gd name="T23" fmla="*/ 141 h 183"/>
                    <a:gd name="T24" fmla="*/ 96 w 108"/>
                    <a:gd name="T25" fmla="*/ 141 h 183"/>
                    <a:gd name="T26" fmla="*/ 91 w 108"/>
                    <a:gd name="T27" fmla="*/ 131 h 183"/>
                    <a:gd name="T28" fmla="*/ 91 w 108"/>
                    <a:gd name="T29" fmla="*/ 125 h 183"/>
                    <a:gd name="T30" fmla="*/ 88 w 108"/>
                    <a:gd name="T31" fmla="*/ 115 h 183"/>
                    <a:gd name="T32" fmla="*/ 87 w 108"/>
                    <a:gd name="T33" fmla="*/ 108 h 183"/>
                    <a:gd name="T34" fmla="*/ 91 w 108"/>
                    <a:gd name="T35" fmla="*/ 104 h 183"/>
                    <a:gd name="T36" fmla="*/ 97 w 108"/>
                    <a:gd name="T37" fmla="*/ 93 h 183"/>
                    <a:gd name="T38" fmla="*/ 108 w 108"/>
                    <a:gd name="T39" fmla="*/ 85 h 183"/>
                    <a:gd name="T40" fmla="*/ 108 w 108"/>
                    <a:gd name="T41" fmla="*/ 75 h 183"/>
                    <a:gd name="T42" fmla="*/ 24 w 108"/>
                    <a:gd name="T43" fmla="*/ 0 h 183"/>
                    <a:gd name="T44" fmla="*/ 17 w 108"/>
                    <a:gd name="T45" fmla="*/ 16 h 183"/>
                    <a:gd name="T46" fmla="*/ 17 w 108"/>
                    <a:gd name="T47" fmla="*/ 17 h 183"/>
                    <a:gd name="T48" fmla="*/ 17 w 108"/>
                    <a:gd name="T49" fmla="*/ 18 h 183"/>
                    <a:gd name="T50" fmla="*/ 21 w 108"/>
                    <a:gd name="T51" fmla="*/ 28 h 183"/>
                    <a:gd name="T52" fmla="*/ 23 w 108"/>
                    <a:gd name="T53" fmla="*/ 37 h 183"/>
                    <a:gd name="T54" fmla="*/ 19 w 108"/>
                    <a:gd name="T55" fmla="*/ 79 h 183"/>
                    <a:gd name="T56" fmla="*/ 0 w 108"/>
                    <a:gd name="T57" fmla="*/ 105 h 183"/>
                    <a:gd name="T58" fmla="*/ 0 w 108"/>
                    <a:gd name="T59" fmla="*/ 110 h 183"/>
                    <a:gd name="T60" fmla="*/ 0 w 108"/>
                    <a:gd name="T61" fmla="*/ 112 h 183"/>
                    <a:gd name="T62" fmla="*/ 1 w 108"/>
                    <a:gd name="T63" fmla="*/ 114 h 183"/>
                    <a:gd name="T64" fmla="*/ 2 w 108"/>
                    <a:gd name="T65" fmla="*/ 114 h 183"/>
                    <a:gd name="T66" fmla="*/ 5 w 108"/>
                    <a:gd name="T67" fmla="*/ 118 h 183"/>
                    <a:gd name="T68" fmla="*/ 5 w 108"/>
                    <a:gd name="T69" fmla="*/ 118 h 183"/>
                    <a:gd name="T70" fmla="*/ 5 w 108"/>
                    <a:gd name="T71" fmla="*/ 118 h 183"/>
                    <a:gd name="T72" fmla="*/ 7 w 108"/>
                    <a:gd name="T73" fmla="*/ 118 h 183"/>
                    <a:gd name="T74" fmla="*/ 9 w 108"/>
                    <a:gd name="T75" fmla="*/ 119 h 183"/>
                    <a:gd name="T76" fmla="*/ 14 w 108"/>
                    <a:gd name="T77" fmla="*/ 131 h 183"/>
                    <a:gd name="T78" fmla="*/ 15 w 108"/>
                    <a:gd name="T79" fmla="*/ 141 h 183"/>
                    <a:gd name="T80" fmla="*/ 21 w 108"/>
                    <a:gd name="T81" fmla="*/ 156 h 183"/>
                    <a:gd name="T82" fmla="*/ 9 w 108"/>
                    <a:gd name="T83" fmla="*/ 158 h 183"/>
                    <a:gd name="T84" fmla="*/ 6 w 108"/>
                    <a:gd name="T85" fmla="*/ 159 h 183"/>
                    <a:gd name="T86" fmla="*/ 11 w 108"/>
                    <a:gd name="T87" fmla="*/ 167 h 183"/>
                    <a:gd name="T88" fmla="*/ 18 w 108"/>
                    <a:gd name="T89" fmla="*/ 177 h 183"/>
                    <a:gd name="T90" fmla="*/ 19 w 108"/>
                    <a:gd name="T91" fmla="*/ 179 h 183"/>
                    <a:gd name="T92" fmla="*/ 21 w 108"/>
                    <a:gd name="T93" fmla="*/ 18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8" h="183">
                      <a:moveTo>
                        <a:pt x="21" y="182"/>
                      </a:move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2" y="183"/>
                        <a:pt x="22" y="183"/>
                        <a:pt x="22" y="183"/>
                      </a:cubicBezTo>
                      <a:cubicBezTo>
                        <a:pt x="22" y="183"/>
                        <a:pt x="24" y="182"/>
                        <a:pt x="25" y="181"/>
                      </a:cubicBezTo>
                      <a:cubicBezTo>
                        <a:pt x="26" y="179"/>
                        <a:pt x="27" y="179"/>
                        <a:pt x="28" y="179"/>
                      </a:cubicBezTo>
                      <a:cubicBezTo>
                        <a:pt x="29" y="179"/>
                        <a:pt x="30" y="180"/>
                        <a:pt x="31" y="180"/>
                      </a:cubicBezTo>
                      <a:cubicBezTo>
                        <a:pt x="32" y="180"/>
                        <a:pt x="32" y="181"/>
                        <a:pt x="32" y="181"/>
                      </a:cubicBezTo>
                      <a:cubicBezTo>
                        <a:pt x="34" y="178"/>
                        <a:pt x="39" y="177"/>
                        <a:pt x="42" y="177"/>
                      </a:cubicBezTo>
                      <a:cubicBezTo>
                        <a:pt x="43" y="177"/>
                        <a:pt x="45" y="177"/>
                        <a:pt x="45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9" y="175"/>
                        <a:pt x="53" y="173"/>
                        <a:pt x="55" y="172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0"/>
                        <a:pt x="53" y="167"/>
                        <a:pt x="56" y="165"/>
                      </a:cubicBezTo>
                      <a:cubicBezTo>
                        <a:pt x="57" y="164"/>
                        <a:pt x="59" y="164"/>
                        <a:pt x="61" y="164"/>
                      </a:cubicBezTo>
                      <a:cubicBezTo>
                        <a:pt x="64" y="164"/>
                        <a:pt x="64" y="164"/>
                        <a:pt x="64" y="164"/>
                      </a:cubicBezTo>
                      <a:cubicBezTo>
                        <a:pt x="67" y="164"/>
                        <a:pt x="70" y="164"/>
                        <a:pt x="71" y="162"/>
                      </a:cubicBezTo>
                      <a:cubicBezTo>
                        <a:pt x="74" y="159"/>
                        <a:pt x="78" y="155"/>
                        <a:pt x="81" y="152"/>
                      </a:cubicBezTo>
                      <a:cubicBezTo>
                        <a:pt x="81" y="152"/>
                        <a:pt x="82" y="151"/>
                        <a:pt x="82" y="151"/>
                      </a:cubicBezTo>
                      <a:cubicBezTo>
                        <a:pt x="83" y="151"/>
                        <a:pt x="83" y="151"/>
                        <a:pt x="83" y="150"/>
                      </a:cubicBezTo>
                      <a:cubicBezTo>
                        <a:pt x="83" y="149"/>
                        <a:pt x="83" y="147"/>
                        <a:pt x="85" y="145"/>
                      </a:cubicBezTo>
                      <a:cubicBezTo>
                        <a:pt x="87" y="144"/>
                        <a:pt x="91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5" y="141"/>
                        <a:pt x="95" y="141"/>
                        <a:pt x="95" y="141"/>
                      </a:cubicBezTo>
                      <a:cubicBezTo>
                        <a:pt x="95" y="141"/>
                        <a:pt x="95" y="141"/>
                        <a:pt x="96" y="141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4" y="138"/>
                        <a:pt x="91" y="135"/>
                        <a:pt x="91" y="131"/>
                      </a:cubicBezTo>
                      <a:cubicBezTo>
                        <a:pt x="91" y="130"/>
                        <a:pt x="91" y="129"/>
                        <a:pt x="91" y="128"/>
                      </a:cubicBezTo>
                      <a:cubicBezTo>
                        <a:pt x="91" y="127"/>
                        <a:pt x="91" y="125"/>
                        <a:pt x="91" y="125"/>
                      </a:cubicBezTo>
                      <a:cubicBezTo>
                        <a:pt x="89" y="125"/>
                        <a:pt x="87" y="124"/>
                        <a:pt x="86" y="122"/>
                      </a:cubicBezTo>
                      <a:cubicBezTo>
                        <a:pt x="85" y="120"/>
                        <a:pt x="86" y="117"/>
                        <a:pt x="88" y="115"/>
                      </a:cubicBezTo>
                      <a:cubicBezTo>
                        <a:pt x="88" y="115"/>
                        <a:pt x="88" y="114"/>
                        <a:pt x="87" y="113"/>
                      </a:cubicBezTo>
                      <a:cubicBezTo>
                        <a:pt x="87" y="111"/>
                        <a:pt x="86" y="109"/>
                        <a:pt x="87" y="108"/>
                      </a:cubicBezTo>
                      <a:cubicBezTo>
                        <a:pt x="87" y="107"/>
                        <a:pt x="88" y="106"/>
                        <a:pt x="90" y="106"/>
                      </a:cubicBezTo>
                      <a:cubicBezTo>
                        <a:pt x="91" y="106"/>
                        <a:pt x="91" y="106"/>
                        <a:pt x="91" y="104"/>
                      </a:cubicBezTo>
                      <a:cubicBezTo>
                        <a:pt x="91" y="102"/>
                        <a:pt x="91" y="99"/>
                        <a:pt x="95" y="98"/>
                      </a:cubicBezTo>
                      <a:cubicBezTo>
                        <a:pt x="96" y="98"/>
                        <a:pt x="97" y="97"/>
                        <a:pt x="97" y="93"/>
                      </a:cubicBezTo>
                      <a:cubicBezTo>
                        <a:pt x="97" y="89"/>
                        <a:pt x="104" y="86"/>
                        <a:pt x="108" y="85"/>
                      </a:cubicBezTo>
                      <a:cubicBezTo>
                        <a:pt x="108" y="85"/>
                        <a:pt x="108" y="85"/>
                        <a:pt x="108" y="85"/>
                      </a:cubicBezTo>
                      <a:cubicBezTo>
                        <a:pt x="108" y="84"/>
                        <a:pt x="108" y="81"/>
                        <a:pt x="108" y="78"/>
                      </a:cubicBezTo>
                      <a:cubicBezTo>
                        <a:pt x="108" y="77"/>
                        <a:pt x="108" y="76"/>
                        <a:pt x="108" y="7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10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8" y="20"/>
                        <a:pt x="18" y="21"/>
                      </a:cubicBezTo>
                      <a:cubicBezTo>
                        <a:pt x="20" y="23"/>
                        <a:pt x="22" y="25"/>
                        <a:pt x="21" y="28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3" y="32"/>
                        <a:pt x="24" y="34"/>
                        <a:pt x="23" y="37"/>
                      </a:cubicBezTo>
                      <a:cubicBezTo>
                        <a:pt x="22" y="42"/>
                        <a:pt x="21" y="46"/>
                        <a:pt x="21" y="49"/>
                      </a:cubicBezTo>
                      <a:cubicBezTo>
                        <a:pt x="21" y="77"/>
                        <a:pt x="20" y="78"/>
                        <a:pt x="19" y="79"/>
                      </a:cubicBezTo>
                      <a:cubicBezTo>
                        <a:pt x="18" y="80"/>
                        <a:pt x="3" y="95"/>
                        <a:pt x="2" y="100"/>
                      </a:cubicBezTo>
                      <a:cubicBezTo>
                        <a:pt x="2" y="103"/>
                        <a:pt x="1" y="104"/>
                        <a:pt x="0" y="105"/>
                      </a:cubicBezTo>
                      <a:cubicBezTo>
                        <a:pt x="0" y="106"/>
                        <a:pt x="0" y="106"/>
                        <a:pt x="0" y="109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112"/>
                        <a:pt x="0" y="112"/>
                        <a:pt x="1" y="113"/>
                      </a:cubicBezTo>
                      <a:cubicBezTo>
                        <a:pt x="1" y="113"/>
                        <a:pt x="1" y="113"/>
                        <a:pt x="1" y="114"/>
                      </a:cubicBezTo>
                      <a:cubicBezTo>
                        <a:pt x="1" y="114"/>
                        <a:pt x="1" y="114"/>
                        <a:pt x="1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5"/>
                        <a:pt x="3" y="115"/>
                        <a:pt x="3" y="116"/>
                      </a:cubicBezTo>
                      <a:cubicBezTo>
                        <a:pt x="4" y="117"/>
                        <a:pt x="4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8" y="119"/>
                        <a:pt x="9" y="119"/>
                      </a:cubicBezTo>
                      <a:cubicBezTo>
                        <a:pt x="9" y="120"/>
                        <a:pt x="9" y="120"/>
                        <a:pt x="10" y="120"/>
                      </a:cubicBezTo>
                      <a:cubicBezTo>
                        <a:pt x="12" y="123"/>
                        <a:pt x="14" y="128"/>
                        <a:pt x="14" y="131"/>
                      </a:cubicBezTo>
                      <a:cubicBezTo>
                        <a:pt x="14" y="132"/>
                        <a:pt x="14" y="133"/>
                        <a:pt x="15" y="134"/>
                      </a:cubicBezTo>
                      <a:cubicBezTo>
                        <a:pt x="15" y="135"/>
                        <a:pt x="16" y="137"/>
                        <a:pt x="15" y="141"/>
                      </a:cubicBezTo>
                      <a:cubicBezTo>
                        <a:pt x="15" y="145"/>
                        <a:pt x="18" y="152"/>
                        <a:pt x="19" y="153"/>
                      </a:cubicBezTo>
                      <a:cubicBezTo>
                        <a:pt x="21" y="154"/>
                        <a:pt x="21" y="155"/>
                        <a:pt x="21" y="156"/>
                      </a:cubicBezTo>
                      <a:cubicBezTo>
                        <a:pt x="20" y="158"/>
                        <a:pt x="18" y="159"/>
                        <a:pt x="13" y="158"/>
                      </a:cubicBezTo>
                      <a:cubicBezTo>
                        <a:pt x="12" y="158"/>
                        <a:pt x="11" y="158"/>
                        <a:pt x="9" y="158"/>
                      </a:cubicBezTo>
                      <a:cubicBezTo>
                        <a:pt x="7" y="158"/>
                        <a:pt x="6" y="158"/>
                        <a:pt x="6" y="158"/>
                      </a:cubicBezTo>
                      <a:cubicBezTo>
                        <a:pt x="6" y="159"/>
                        <a:pt x="6" y="159"/>
                        <a:pt x="6" y="159"/>
                      </a:cubicBezTo>
                      <a:cubicBezTo>
                        <a:pt x="5" y="160"/>
                        <a:pt x="5" y="162"/>
                        <a:pt x="8" y="164"/>
                      </a:cubicBezTo>
                      <a:cubicBezTo>
                        <a:pt x="9" y="165"/>
                        <a:pt x="10" y="166"/>
                        <a:pt x="11" y="167"/>
                      </a:cubicBezTo>
                      <a:cubicBezTo>
                        <a:pt x="14" y="169"/>
                        <a:pt x="17" y="171"/>
                        <a:pt x="18" y="175"/>
                      </a:cubicBezTo>
                      <a:cubicBezTo>
                        <a:pt x="18" y="175"/>
                        <a:pt x="18" y="176"/>
                        <a:pt x="18" y="177"/>
                      </a:cubicBezTo>
                      <a:cubicBezTo>
                        <a:pt x="18" y="177"/>
                        <a:pt x="18" y="177"/>
                        <a:pt x="18" y="177"/>
                      </a:cubicBezTo>
                      <a:cubicBezTo>
                        <a:pt x="19" y="178"/>
                        <a:pt x="19" y="179"/>
                        <a:pt x="19" y="179"/>
                      </a:cubicBezTo>
                      <a:cubicBezTo>
                        <a:pt x="19" y="179"/>
                        <a:pt x="19" y="179"/>
                        <a:pt x="19" y="179"/>
                      </a:cubicBezTo>
                      <a:cubicBezTo>
                        <a:pt x="20" y="181"/>
                        <a:pt x="20" y="182"/>
                        <a:pt x="21" y="1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3" name="Freeform 1589"/>
                <p:cNvSpPr>
                  <a:spLocks/>
                </p:cNvSpPr>
                <p:nvPr/>
              </p:nvSpPr>
              <p:spPr bwMode="auto">
                <a:xfrm>
                  <a:off x="1839" y="2716"/>
                  <a:ext cx="80" cy="43"/>
                </a:xfrm>
                <a:custGeom>
                  <a:avLst/>
                  <a:gdLst>
                    <a:gd name="T0" fmla="*/ 0 w 80"/>
                    <a:gd name="T1" fmla="*/ 0 h 43"/>
                    <a:gd name="T2" fmla="*/ 80 w 80"/>
                    <a:gd name="T3" fmla="*/ 43 h 43"/>
                    <a:gd name="T4" fmla="*/ 80 w 80"/>
                    <a:gd name="T5" fmla="*/ 43 h 43"/>
                    <a:gd name="T6" fmla="*/ 0 w 80"/>
                    <a:gd name="T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" h="43">
                      <a:moveTo>
                        <a:pt x="0" y="0"/>
                      </a:moveTo>
                      <a:lnTo>
                        <a:pt x="80" y="43"/>
                      </a:lnTo>
                      <a:lnTo>
                        <a:pt x="80" y="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4" name="Freeform 1590"/>
                <p:cNvSpPr>
                  <a:spLocks/>
                </p:cNvSpPr>
                <p:nvPr/>
              </p:nvSpPr>
              <p:spPr bwMode="auto">
                <a:xfrm>
                  <a:off x="1831" y="2716"/>
                  <a:ext cx="8" cy="4"/>
                </a:xfrm>
                <a:custGeom>
                  <a:avLst/>
                  <a:gdLst>
                    <a:gd name="T0" fmla="*/ 0 w 8"/>
                    <a:gd name="T1" fmla="*/ 4 h 4"/>
                    <a:gd name="T2" fmla="*/ 8 w 8"/>
                    <a:gd name="T3" fmla="*/ 0 h 4"/>
                    <a:gd name="T4" fmla="*/ 0 w 8"/>
                    <a:gd name="T5" fmla="*/ 4 h 4"/>
                    <a:gd name="T6" fmla="*/ 0 w 8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4"/>
                      </a:move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5" name="Freeform 1591"/>
                <p:cNvSpPr>
                  <a:spLocks/>
                </p:cNvSpPr>
                <p:nvPr/>
              </p:nvSpPr>
              <p:spPr bwMode="auto">
                <a:xfrm>
                  <a:off x="1906" y="285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6" name="Freeform 1592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7" name="Freeform 1593"/>
                <p:cNvSpPr>
                  <a:spLocks/>
                </p:cNvSpPr>
                <p:nvPr/>
              </p:nvSpPr>
              <p:spPr bwMode="auto">
                <a:xfrm>
                  <a:off x="1897" y="2850"/>
                  <a:ext cx="9" cy="4"/>
                </a:xfrm>
                <a:custGeom>
                  <a:avLst/>
                  <a:gdLst>
                    <a:gd name="T0" fmla="*/ 9 w 9"/>
                    <a:gd name="T1" fmla="*/ 0 h 4"/>
                    <a:gd name="T2" fmla="*/ 0 w 9"/>
                    <a:gd name="T3" fmla="*/ 4 h 4"/>
                    <a:gd name="T4" fmla="*/ 9 w 9"/>
                    <a:gd name="T5" fmla="*/ 0 h 4"/>
                    <a:gd name="T6" fmla="*/ 9 w 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4">
                      <a:moveTo>
                        <a:pt x="9" y="0"/>
                      </a:moveTo>
                      <a:cubicBezTo>
                        <a:pt x="6" y="0"/>
                        <a:pt x="2" y="3"/>
                        <a:pt x="0" y="4"/>
                      </a:cubicBezTo>
                      <a:cubicBezTo>
                        <a:pt x="2" y="3"/>
                        <a:pt x="6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8" name="Freeform 1594"/>
                <p:cNvSpPr>
                  <a:spLocks/>
                </p:cNvSpPr>
                <p:nvPr/>
              </p:nvSpPr>
              <p:spPr bwMode="auto">
                <a:xfrm>
                  <a:off x="1836" y="28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9" name="Freeform 1595"/>
                <p:cNvSpPr>
                  <a:spLocks/>
                </p:cNvSpPr>
                <p:nvPr/>
              </p:nvSpPr>
              <p:spPr bwMode="auto">
                <a:xfrm>
                  <a:off x="1818" y="2825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1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0" name="Freeform 1596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1" name="Freeform 1597"/>
                <p:cNvSpPr>
                  <a:spLocks/>
                </p:cNvSpPr>
                <p:nvPr/>
              </p:nvSpPr>
              <p:spPr bwMode="auto">
                <a:xfrm>
                  <a:off x="1816" y="282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  <a:gd name="T10" fmla="*/ 0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2" name="Freeform 1598"/>
                <p:cNvSpPr>
                  <a:spLocks/>
                </p:cNvSpPr>
                <p:nvPr/>
              </p:nvSpPr>
              <p:spPr bwMode="auto">
                <a:xfrm>
                  <a:off x="1821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3" name="Freeform 1599"/>
                <p:cNvSpPr>
                  <a:spLocks/>
                </p:cNvSpPr>
                <p:nvPr/>
              </p:nvSpPr>
              <p:spPr bwMode="auto">
                <a:xfrm>
                  <a:off x="1833" y="28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4" name="Freeform 1600"/>
                <p:cNvSpPr>
                  <a:spLocks/>
                </p:cNvSpPr>
                <p:nvPr/>
              </p:nvSpPr>
              <p:spPr bwMode="auto">
                <a:xfrm>
                  <a:off x="1834" y="288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5" name="Freeform 1601"/>
                <p:cNvSpPr>
                  <a:spLocks/>
                </p:cNvSpPr>
                <p:nvPr/>
              </p:nvSpPr>
              <p:spPr bwMode="auto">
                <a:xfrm>
                  <a:off x="1833" y="288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6" name="Freeform 1602"/>
                <p:cNvSpPr>
                  <a:spLocks/>
                </p:cNvSpPr>
                <p:nvPr/>
              </p:nvSpPr>
              <p:spPr bwMode="auto">
                <a:xfrm>
                  <a:off x="1823" y="28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7" name="Freeform 1603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8" name="Freeform 1604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9" name="Freeform 1605"/>
                <p:cNvSpPr>
                  <a:spLocks/>
                </p:cNvSpPr>
                <p:nvPr/>
              </p:nvSpPr>
              <p:spPr bwMode="auto">
                <a:xfrm>
                  <a:off x="1820" y="28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0" name="Freeform 1606"/>
                <p:cNvSpPr>
                  <a:spLocks/>
                </p:cNvSpPr>
                <p:nvPr/>
              </p:nvSpPr>
              <p:spPr bwMode="auto">
                <a:xfrm>
                  <a:off x="1832" y="27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1" name="Freeform 1607"/>
                <p:cNvSpPr>
                  <a:spLocks/>
                </p:cNvSpPr>
                <p:nvPr/>
              </p:nvSpPr>
              <p:spPr bwMode="auto">
                <a:xfrm>
                  <a:off x="1832" y="27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2" name="Freeform 1608"/>
                <p:cNvSpPr>
                  <a:spLocks/>
                </p:cNvSpPr>
                <p:nvPr/>
              </p:nvSpPr>
              <p:spPr bwMode="auto">
                <a:xfrm>
                  <a:off x="1816" y="28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3" name="Freeform 1609"/>
                <p:cNvSpPr>
                  <a:spLocks/>
                </p:cNvSpPr>
                <p:nvPr/>
              </p:nvSpPr>
              <p:spPr bwMode="auto">
                <a:xfrm>
                  <a:off x="1932" y="2617"/>
                  <a:ext cx="112" cy="113"/>
                </a:xfrm>
                <a:custGeom>
                  <a:avLst/>
                  <a:gdLst>
                    <a:gd name="T0" fmla="*/ 108 w 117"/>
                    <a:gd name="T1" fmla="*/ 26 h 118"/>
                    <a:gd name="T2" fmla="*/ 109 w 117"/>
                    <a:gd name="T3" fmla="*/ 24 h 118"/>
                    <a:gd name="T4" fmla="*/ 109 w 117"/>
                    <a:gd name="T5" fmla="*/ 24 h 118"/>
                    <a:gd name="T6" fmla="*/ 103 w 117"/>
                    <a:gd name="T7" fmla="*/ 8 h 118"/>
                    <a:gd name="T8" fmla="*/ 98 w 117"/>
                    <a:gd name="T9" fmla="*/ 8 h 118"/>
                    <a:gd name="T10" fmla="*/ 91 w 117"/>
                    <a:gd name="T11" fmla="*/ 7 h 118"/>
                    <a:gd name="T12" fmla="*/ 75 w 117"/>
                    <a:gd name="T13" fmla="*/ 4 h 118"/>
                    <a:gd name="T14" fmla="*/ 70 w 117"/>
                    <a:gd name="T15" fmla="*/ 3 h 118"/>
                    <a:gd name="T16" fmla="*/ 54 w 117"/>
                    <a:gd name="T17" fmla="*/ 7 h 118"/>
                    <a:gd name="T18" fmla="*/ 39 w 117"/>
                    <a:gd name="T19" fmla="*/ 9 h 118"/>
                    <a:gd name="T20" fmla="*/ 37 w 117"/>
                    <a:gd name="T21" fmla="*/ 8 h 118"/>
                    <a:gd name="T22" fmla="*/ 19 w 117"/>
                    <a:gd name="T23" fmla="*/ 3 h 118"/>
                    <a:gd name="T24" fmla="*/ 3 w 117"/>
                    <a:gd name="T25" fmla="*/ 0 h 118"/>
                    <a:gd name="T26" fmla="*/ 3 w 117"/>
                    <a:gd name="T27" fmla="*/ 0 h 118"/>
                    <a:gd name="T28" fmla="*/ 3 w 117"/>
                    <a:gd name="T29" fmla="*/ 8 h 118"/>
                    <a:gd name="T30" fmla="*/ 1 w 117"/>
                    <a:gd name="T31" fmla="*/ 15 h 118"/>
                    <a:gd name="T32" fmla="*/ 1 w 117"/>
                    <a:gd name="T33" fmla="*/ 23 h 118"/>
                    <a:gd name="T34" fmla="*/ 2 w 117"/>
                    <a:gd name="T35" fmla="*/ 31 h 118"/>
                    <a:gd name="T36" fmla="*/ 2 w 117"/>
                    <a:gd name="T37" fmla="*/ 116 h 118"/>
                    <a:gd name="T38" fmla="*/ 68 w 117"/>
                    <a:gd name="T39" fmla="*/ 116 h 118"/>
                    <a:gd name="T40" fmla="*/ 71 w 117"/>
                    <a:gd name="T41" fmla="*/ 113 h 118"/>
                    <a:gd name="T42" fmla="*/ 73 w 117"/>
                    <a:gd name="T43" fmla="*/ 113 h 118"/>
                    <a:gd name="T44" fmla="*/ 79 w 117"/>
                    <a:gd name="T45" fmla="*/ 115 h 118"/>
                    <a:gd name="T46" fmla="*/ 93 w 117"/>
                    <a:gd name="T47" fmla="*/ 115 h 118"/>
                    <a:gd name="T48" fmla="*/ 94 w 117"/>
                    <a:gd name="T49" fmla="*/ 116 h 118"/>
                    <a:gd name="T50" fmla="*/ 98 w 117"/>
                    <a:gd name="T51" fmla="*/ 118 h 118"/>
                    <a:gd name="T52" fmla="*/ 99 w 117"/>
                    <a:gd name="T53" fmla="*/ 117 h 118"/>
                    <a:gd name="T54" fmla="*/ 105 w 117"/>
                    <a:gd name="T55" fmla="*/ 113 h 118"/>
                    <a:gd name="T56" fmla="*/ 108 w 117"/>
                    <a:gd name="T57" fmla="*/ 110 h 118"/>
                    <a:gd name="T58" fmla="*/ 112 w 117"/>
                    <a:gd name="T59" fmla="*/ 105 h 118"/>
                    <a:gd name="T60" fmla="*/ 114 w 117"/>
                    <a:gd name="T61" fmla="*/ 105 h 118"/>
                    <a:gd name="T62" fmla="*/ 116 w 117"/>
                    <a:gd name="T63" fmla="*/ 102 h 118"/>
                    <a:gd name="T64" fmla="*/ 117 w 117"/>
                    <a:gd name="T65" fmla="*/ 102 h 118"/>
                    <a:gd name="T66" fmla="*/ 117 w 117"/>
                    <a:gd name="T67" fmla="*/ 98 h 118"/>
                    <a:gd name="T68" fmla="*/ 115 w 117"/>
                    <a:gd name="T69" fmla="*/ 93 h 118"/>
                    <a:gd name="T70" fmla="*/ 112 w 117"/>
                    <a:gd name="T71" fmla="*/ 86 h 118"/>
                    <a:gd name="T72" fmla="*/ 105 w 117"/>
                    <a:gd name="T73" fmla="*/ 74 h 118"/>
                    <a:gd name="T74" fmla="*/ 100 w 117"/>
                    <a:gd name="T75" fmla="*/ 63 h 118"/>
                    <a:gd name="T76" fmla="*/ 97 w 117"/>
                    <a:gd name="T77" fmla="*/ 58 h 118"/>
                    <a:gd name="T78" fmla="*/ 94 w 117"/>
                    <a:gd name="T79" fmla="*/ 51 h 118"/>
                    <a:gd name="T80" fmla="*/ 92 w 117"/>
                    <a:gd name="T81" fmla="*/ 45 h 118"/>
                    <a:gd name="T82" fmla="*/ 87 w 117"/>
                    <a:gd name="T83" fmla="*/ 40 h 118"/>
                    <a:gd name="T84" fmla="*/ 81 w 117"/>
                    <a:gd name="T85" fmla="*/ 18 h 118"/>
                    <a:gd name="T86" fmla="*/ 83 w 117"/>
                    <a:gd name="T87" fmla="*/ 16 h 118"/>
                    <a:gd name="T88" fmla="*/ 84 w 117"/>
                    <a:gd name="T89" fmla="*/ 16 h 118"/>
                    <a:gd name="T90" fmla="*/ 91 w 117"/>
                    <a:gd name="T91" fmla="*/ 28 h 118"/>
                    <a:gd name="T92" fmla="*/ 93 w 117"/>
                    <a:gd name="T93" fmla="*/ 31 h 118"/>
                    <a:gd name="T94" fmla="*/ 102 w 117"/>
                    <a:gd name="T95" fmla="*/ 45 h 118"/>
                    <a:gd name="T96" fmla="*/ 105 w 117"/>
                    <a:gd name="T97" fmla="*/ 35 h 118"/>
                    <a:gd name="T98" fmla="*/ 108 w 117"/>
                    <a:gd name="T99" fmla="*/ 29 h 118"/>
                    <a:gd name="T100" fmla="*/ 108 w 117"/>
                    <a:gd name="T101" fmla="*/ 28 h 118"/>
                    <a:gd name="T102" fmla="*/ 108 w 117"/>
                    <a:gd name="T103" fmla="*/ 26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7" h="118">
                      <a:moveTo>
                        <a:pt x="108" y="26"/>
                      </a:move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8" y="8"/>
                      </a:cubicBezTo>
                      <a:cubicBezTo>
                        <a:pt x="96" y="7"/>
                        <a:pt x="93" y="7"/>
                        <a:pt x="91" y="7"/>
                      </a:cubicBezTo>
                      <a:cubicBezTo>
                        <a:pt x="85" y="9"/>
                        <a:pt x="81" y="7"/>
                        <a:pt x="75" y="4"/>
                      </a:cubicBezTo>
                      <a:cubicBezTo>
                        <a:pt x="74" y="4"/>
                        <a:pt x="73" y="3"/>
                        <a:pt x="70" y="3"/>
                      </a:cubicBezTo>
                      <a:cubicBezTo>
                        <a:pt x="63" y="3"/>
                        <a:pt x="55" y="6"/>
                        <a:pt x="54" y="7"/>
                      </a:cubicBezTo>
                      <a:cubicBezTo>
                        <a:pt x="52" y="11"/>
                        <a:pt x="45" y="12"/>
                        <a:pt x="39" y="9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3" y="7"/>
                        <a:pt x="27" y="4"/>
                        <a:pt x="19" y="3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2" y="6"/>
                        <a:pt x="3" y="8"/>
                      </a:cubicBezTo>
                      <a:cubicBezTo>
                        <a:pt x="3" y="10"/>
                        <a:pt x="4" y="13"/>
                        <a:pt x="1" y="15"/>
                      </a:cubicBezTo>
                      <a:cubicBezTo>
                        <a:pt x="0" y="17"/>
                        <a:pt x="0" y="19"/>
                        <a:pt x="1" y="23"/>
                      </a:cubicBezTo>
                      <a:cubicBezTo>
                        <a:pt x="1" y="25"/>
                        <a:pt x="2" y="28"/>
                        <a:pt x="2" y="31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68" y="116"/>
                        <a:pt x="68" y="116"/>
                        <a:pt x="68" y="116"/>
                      </a:cubicBezTo>
                      <a:cubicBezTo>
                        <a:pt x="71" y="113"/>
                        <a:pt x="71" y="113"/>
                        <a:pt x="71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6" y="113"/>
                        <a:pt x="77" y="114"/>
                        <a:pt x="79" y="115"/>
                      </a:cubicBezTo>
                      <a:cubicBezTo>
                        <a:pt x="93" y="115"/>
                        <a:pt x="93" y="115"/>
                        <a:pt x="93" y="115"/>
                      </a:cubicBezTo>
                      <a:cubicBezTo>
                        <a:pt x="94" y="116"/>
                        <a:pt x="94" y="116"/>
                        <a:pt x="94" y="116"/>
                      </a:cubicBezTo>
                      <a:cubicBezTo>
                        <a:pt x="95" y="116"/>
                        <a:pt x="96" y="118"/>
                        <a:pt x="98" y="118"/>
                      </a:cubicBezTo>
                      <a:cubicBezTo>
                        <a:pt x="99" y="118"/>
                        <a:pt x="99" y="118"/>
                        <a:pt x="99" y="117"/>
                      </a:cubicBezTo>
                      <a:cubicBezTo>
                        <a:pt x="100" y="116"/>
                        <a:pt x="101" y="113"/>
                        <a:pt x="105" y="113"/>
                      </a:cubicBezTo>
                      <a:cubicBezTo>
                        <a:pt x="106" y="113"/>
                        <a:pt x="107" y="112"/>
                        <a:pt x="108" y="110"/>
                      </a:cubicBezTo>
                      <a:cubicBezTo>
                        <a:pt x="109" y="108"/>
                        <a:pt x="110" y="105"/>
                        <a:pt x="112" y="105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5" y="105"/>
                        <a:pt x="115" y="104"/>
                        <a:pt x="116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0"/>
                        <a:pt x="117" y="99"/>
                        <a:pt x="117" y="98"/>
                      </a:cubicBezTo>
                      <a:cubicBezTo>
                        <a:pt x="117" y="95"/>
                        <a:pt x="117" y="95"/>
                        <a:pt x="115" y="93"/>
                      </a:cubicBezTo>
                      <a:cubicBezTo>
                        <a:pt x="114" y="92"/>
                        <a:pt x="113" y="90"/>
                        <a:pt x="112" y="86"/>
                      </a:cubicBezTo>
                      <a:cubicBezTo>
                        <a:pt x="111" y="83"/>
                        <a:pt x="108" y="78"/>
                        <a:pt x="105" y="74"/>
                      </a:cubicBezTo>
                      <a:cubicBezTo>
                        <a:pt x="102" y="68"/>
                        <a:pt x="100" y="65"/>
                        <a:pt x="100" y="63"/>
                      </a:cubicBezTo>
                      <a:cubicBezTo>
                        <a:pt x="99" y="61"/>
                        <a:pt x="98" y="60"/>
                        <a:pt x="97" y="58"/>
                      </a:cubicBezTo>
                      <a:cubicBezTo>
                        <a:pt x="96" y="56"/>
                        <a:pt x="94" y="54"/>
                        <a:pt x="94" y="51"/>
                      </a:cubicBezTo>
                      <a:cubicBezTo>
                        <a:pt x="94" y="49"/>
                        <a:pt x="94" y="48"/>
                        <a:pt x="92" y="45"/>
                      </a:cubicBezTo>
                      <a:cubicBezTo>
                        <a:pt x="90" y="44"/>
                        <a:pt x="89" y="42"/>
                        <a:pt x="87" y="40"/>
                      </a:cubicBezTo>
                      <a:cubicBezTo>
                        <a:pt x="82" y="32"/>
                        <a:pt x="80" y="21"/>
                        <a:pt x="81" y="18"/>
                      </a:cubicBezTo>
                      <a:cubicBezTo>
                        <a:pt x="82" y="16"/>
                        <a:pt x="82" y="16"/>
                        <a:pt x="83" y="16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6" y="16"/>
                        <a:pt x="87" y="18"/>
                        <a:pt x="91" y="28"/>
                      </a:cubicBezTo>
                      <a:cubicBezTo>
                        <a:pt x="92" y="30"/>
                        <a:pt x="92" y="31"/>
                        <a:pt x="93" y="31"/>
                      </a:cubicBezTo>
                      <a:cubicBezTo>
                        <a:pt x="96" y="39"/>
                        <a:pt x="101" y="45"/>
                        <a:pt x="102" y="45"/>
                      </a:cubicBezTo>
                      <a:cubicBezTo>
                        <a:pt x="103" y="44"/>
                        <a:pt x="105" y="38"/>
                        <a:pt x="105" y="35"/>
                      </a:cubicBezTo>
                      <a:cubicBezTo>
                        <a:pt x="106" y="32"/>
                        <a:pt x="107" y="30"/>
                        <a:pt x="108" y="29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4" name="Rectangle 1610"/>
                <p:cNvSpPr>
                  <a:spLocks noChangeArrowheads="1"/>
                </p:cNvSpPr>
                <p:nvPr/>
              </p:nvSpPr>
              <p:spPr bwMode="auto">
                <a:xfrm>
                  <a:off x="1935" y="261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5" name="Freeform 1611"/>
                <p:cNvSpPr>
                  <a:spLocks/>
                </p:cNvSpPr>
                <p:nvPr/>
              </p:nvSpPr>
              <p:spPr bwMode="auto">
                <a:xfrm>
                  <a:off x="1766" y="2950"/>
                  <a:ext cx="56" cy="63"/>
                </a:xfrm>
                <a:custGeom>
                  <a:avLst/>
                  <a:gdLst>
                    <a:gd name="T0" fmla="*/ 29 w 58"/>
                    <a:gd name="T1" fmla="*/ 0 h 66"/>
                    <a:gd name="T2" fmla="*/ 29 w 58"/>
                    <a:gd name="T3" fmla="*/ 3 h 66"/>
                    <a:gd name="T4" fmla="*/ 29 w 58"/>
                    <a:gd name="T5" fmla="*/ 5 h 66"/>
                    <a:gd name="T6" fmla="*/ 29 w 58"/>
                    <a:gd name="T7" fmla="*/ 8 h 66"/>
                    <a:gd name="T8" fmla="*/ 29 w 58"/>
                    <a:gd name="T9" fmla="*/ 10 h 66"/>
                    <a:gd name="T10" fmla="*/ 29 w 58"/>
                    <a:gd name="T11" fmla="*/ 11 h 66"/>
                    <a:gd name="T12" fmla="*/ 29 w 58"/>
                    <a:gd name="T13" fmla="*/ 13 h 66"/>
                    <a:gd name="T14" fmla="*/ 29 w 58"/>
                    <a:gd name="T15" fmla="*/ 13 h 66"/>
                    <a:gd name="T16" fmla="*/ 29 w 58"/>
                    <a:gd name="T17" fmla="*/ 15 h 66"/>
                    <a:gd name="T18" fmla="*/ 12 w 58"/>
                    <a:gd name="T19" fmla="*/ 16 h 66"/>
                    <a:gd name="T20" fmla="*/ 11 w 58"/>
                    <a:gd name="T21" fmla="*/ 16 h 66"/>
                    <a:gd name="T22" fmla="*/ 10 w 58"/>
                    <a:gd name="T23" fmla="*/ 16 h 66"/>
                    <a:gd name="T24" fmla="*/ 9 w 58"/>
                    <a:gd name="T25" fmla="*/ 16 h 66"/>
                    <a:gd name="T26" fmla="*/ 7 w 58"/>
                    <a:gd name="T27" fmla="*/ 17 h 66"/>
                    <a:gd name="T28" fmla="*/ 7 w 58"/>
                    <a:gd name="T29" fmla="*/ 19 h 66"/>
                    <a:gd name="T30" fmla="*/ 11 w 58"/>
                    <a:gd name="T31" fmla="*/ 24 h 66"/>
                    <a:gd name="T32" fmla="*/ 5 w 58"/>
                    <a:gd name="T33" fmla="*/ 28 h 66"/>
                    <a:gd name="T34" fmla="*/ 2 w 58"/>
                    <a:gd name="T35" fmla="*/ 39 h 66"/>
                    <a:gd name="T36" fmla="*/ 13 w 58"/>
                    <a:gd name="T37" fmla="*/ 54 h 66"/>
                    <a:gd name="T38" fmla="*/ 23 w 58"/>
                    <a:gd name="T39" fmla="*/ 66 h 66"/>
                    <a:gd name="T40" fmla="*/ 23 w 58"/>
                    <a:gd name="T41" fmla="*/ 66 h 66"/>
                    <a:gd name="T42" fmla="*/ 25 w 58"/>
                    <a:gd name="T43" fmla="*/ 65 h 66"/>
                    <a:gd name="T44" fmla="*/ 26 w 58"/>
                    <a:gd name="T45" fmla="*/ 64 h 66"/>
                    <a:gd name="T46" fmla="*/ 30 w 58"/>
                    <a:gd name="T47" fmla="*/ 64 h 66"/>
                    <a:gd name="T48" fmla="*/ 28 w 58"/>
                    <a:gd name="T49" fmla="*/ 57 h 66"/>
                    <a:gd name="T50" fmla="*/ 34 w 58"/>
                    <a:gd name="T51" fmla="*/ 50 h 66"/>
                    <a:gd name="T52" fmla="*/ 37 w 58"/>
                    <a:gd name="T53" fmla="*/ 48 h 66"/>
                    <a:gd name="T54" fmla="*/ 46 w 58"/>
                    <a:gd name="T55" fmla="*/ 48 h 66"/>
                    <a:gd name="T56" fmla="*/ 52 w 58"/>
                    <a:gd name="T57" fmla="*/ 51 h 66"/>
                    <a:gd name="T58" fmla="*/ 58 w 58"/>
                    <a:gd name="T59" fmla="*/ 41 h 66"/>
                    <a:gd name="T60" fmla="*/ 56 w 58"/>
                    <a:gd name="T61" fmla="*/ 31 h 66"/>
                    <a:gd name="T62" fmla="*/ 54 w 58"/>
                    <a:gd name="T63" fmla="*/ 18 h 66"/>
                    <a:gd name="T64" fmla="*/ 55 w 58"/>
                    <a:gd name="T65" fmla="*/ 12 h 66"/>
                    <a:gd name="T66" fmla="*/ 46 w 58"/>
                    <a:gd name="T67" fmla="*/ 13 h 66"/>
                    <a:gd name="T68" fmla="*/ 45 w 58"/>
                    <a:gd name="T69" fmla="*/ 13 h 66"/>
                    <a:gd name="T70" fmla="*/ 44 w 58"/>
                    <a:gd name="T71" fmla="*/ 13 h 66"/>
                    <a:gd name="T72" fmla="*/ 43 w 58"/>
                    <a:gd name="T73" fmla="*/ 12 h 66"/>
                    <a:gd name="T74" fmla="*/ 43 w 58"/>
                    <a:gd name="T75" fmla="*/ 11 h 66"/>
                    <a:gd name="T76" fmla="*/ 43 w 58"/>
                    <a:gd name="T77" fmla="*/ 9 h 66"/>
                    <a:gd name="T78" fmla="*/ 43 w 58"/>
                    <a:gd name="T79" fmla="*/ 7 h 66"/>
                    <a:gd name="T80" fmla="*/ 44 w 58"/>
                    <a:gd name="T81" fmla="*/ 4 h 66"/>
                    <a:gd name="T82" fmla="*/ 44 w 58"/>
                    <a:gd name="T8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8" h="66">
                      <a:moveTo>
                        <a:pt x="30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9" y="3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7"/>
                      </a:cubicBezTo>
                      <a:cubicBezTo>
                        <a:pt x="29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10"/>
                      </a:cubicBezTo>
                      <a:cubicBezTo>
                        <a:pt x="29" y="10"/>
                        <a:pt x="29" y="10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6"/>
                        <a:pt x="14" y="16"/>
                        <a:pt x="12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9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9" y="20"/>
                        <a:pt x="10" y="21"/>
                        <a:pt x="11" y="22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0" y="26"/>
                        <a:pt x="8" y="26"/>
                        <a:pt x="7" y="27"/>
                      </a:cubicBezTo>
                      <a:cubicBezTo>
                        <a:pt x="6" y="27"/>
                        <a:pt x="5" y="27"/>
                        <a:pt x="5" y="28"/>
                      </a:cubicBezTo>
                      <a:cubicBezTo>
                        <a:pt x="5" y="30"/>
                        <a:pt x="3" y="33"/>
                        <a:pt x="0" y="36"/>
                      </a:cubicBezTo>
                      <a:cubicBezTo>
                        <a:pt x="0" y="37"/>
                        <a:pt x="2" y="38"/>
                        <a:pt x="2" y="39"/>
                      </a:cubicBezTo>
                      <a:cubicBezTo>
                        <a:pt x="4" y="42"/>
                        <a:pt x="5" y="43"/>
                        <a:pt x="6" y="45"/>
                      </a:cubicBezTo>
                      <a:cubicBezTo>
                        <a:pt x="6" y="46"/>
                        <a:pt x="7" y="48"/>
                        <a:pt x="13" y="54"/>
                      </a:cubicBezTo>
                      <a:cubicBezTo>
                        <a:pt x="16" y="56"/>
                        <a:pt x="17" y="58"/>
                        <a:pt x="18" y="60"/>
                      </a:cubicBezTo>
                      <a:cubicBezTo>
                        <a:pt x="19" y="62"/>
                        <a:pt x="20" y="64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5" y="65"/>
                      </a:cubicBezTo>
                      <a:cubicBezTo>
                        <a:pt x="25" y="64"/>
                        <a:pt x="25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8" y="64"/>
                        <a:pt x="28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3"/>
                        <a:pt x="29" y="61"/>
                        <a:pt x="29" y="59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7" y="55"/>
                        <a:pt x="27" y="53"/>
                        <a:pt x="28" y="52"/>
                      </a:cubicBezTo>
                      <a:cubicBezTo>
                        <a:pt x="30" y="50"/>
                        <a:pt x="33" y="50"/>
                        <a:pt x="34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48"/>
                        <a:pt x="37" y="48"/>
                      </a:cubicBezTo>
                      <a:cubicBezTo>
                        <a:pt x="38" y="46"/>
                        <a:pt x="39" y="44"/>
                        <a:pt x="42" y="44"/>
                      </a:cubicBezTo>
                      <a:cubicBezTo>
                        <a:pt x="44" y="44"/>
                        <a:pt x="45" y="46"/>
                        <a:pt x="46" y="48"/>
                      </a:cubicBezTo>
                      <a:cubicBezTo>
                        <a:pt x="47" y="49"/>
                        <a:pt x="47" y="50"/>
                        <a:pt x="48" y="51"/>
                      </a:cubicBezTo>
                      <a:cubicBezTo>
                        <a:pt x="49" y="50"/>
                        <a:pt x="51" y="51"/>
                        <a:pt x="52" y="51"/>
                      </a:cubicBezTo>
                      <a:cubicBezTo>
                        <a:pt x="54" y="52"/>
                        <a:pt x="54" y="52"/>
                        <a:pt x="56" y="52"/>
                      </a:cubicBezTo>
                      <a:cubicBezTo>
                        <a:pt x="58" y="52"/>
                        <a:pt x="58" y="44"/>
                        <a:pt x="58" y="41"/>
                      </a:cubicBezTo>
                      <a:cubicBezTo>
                        <a:pt x="58" y="40"/>
                        <a:pt x="58" y="39"/>
                        <a:pt x="58" y="38"/>
                      </a:cubicBezTo>
                      <a:cubicBezTo>
                        <a:pt x="58" y="34"/>
                        <a:pt x="58" y="32"/>
                        <a:pt x="56" y="31"/>
                      </a:cubicBezTo>
                      <a:cubicBezTo>
                        <a:pt x="53" y="29"/>
                        <a:pt x="51" y="26"/>
                        <a:pt x="51" y="23"/>
                      </a:cubicBezTo>
                      <a:cubicBezTo>
                        <a:pt x="51" y="21"/>
                        <a:pt x="52" y="19"/>
                        <a:pt x="54" y="18"/>
                      </a:cubicBezTo>
                      <a:cubicBezTo>
                        <a:pt x="55" y="17"/>
                        <a:pt x="56" y="16"/>
                        <a:pt x="56" y="15"/>
                      </a:cubicBezTo>
                      <a:cubicBezTo>
                        <a:pt x="56" y="14"/>
                        <a:pt x="56" y="13"/>
                        <a:pt x="55" y="12"/>
                      </a:cubicBezTo>
                      <a:cubicBezTo>
                        <a:pt x="54" y="12"/>
                        <a:pt x="51" y="12"/>
                        <a:pt x="49" y="13"/>
                      </a:cubicBezTo>
                      <a:cubicBezTo>
                        <a:pt x="48" y="13"/>
                        <a:pt x="47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8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4" y="5"/>
                      </a:cubicBezTo>
                      <a:cubicBezTo>
                        <a:pt x="44" y="5"/>
                        <a:pt x="44" y="4"/>
                        <a:pt x="44" y="4"/>
                      </a:cubicBezTo>
                      <a:cubicBezTo>
                        <a:pt x="44" y="3"/>
                        <a:pt x="44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37" y="1"/>
                        <a:pt x="31" y="0"/>
                        <a:pt x="3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6" name="Freeform 1612"/>
                <p:cNvSpPr>
                  <a:spLocks/>
                </p:cNvSpPr>
                <p:nvPr/>
              </p:nvSpPr>
              <p:spPr bwMode="auto">
                <a:xfrm>
                  <a:off x="1795" y="2950"/>
                  <a:ext cx="13" cy="1"/>
                </a:xfrm>
                <a:custGeom>
                  <a:avLst/>
                  <a:gdLst>
                    <a:gd name="T0" fmla="*/ 14 w 14"/>
                    <a:gd name="T1" fmla="*/ 1 h 1"/>
                    <a:gd name="T2" fmla="*/ 0 w 14"/>
                    <a:gd name="T3" fmla="*/ 0 h 1"/>
                    <a:gd name="T4" fmla="*/ 0 w 14"/>
                    <a:gd name="T5" fmla="*/ 0 h 1"/>
                    <a:gd name="T6" fmla="*/ 14 w 1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">
                      <a:moveTo>
                        <a:pt x="14" y="1"/>
                      </a:moveTo>
                      <a:cubicBezTo>
                        <a:pt x="7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7" y="1"/>
                        <a:pt x="14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7" name="Freeform 1613"/>
                <p:cNvSpPr>
                  <a:spLocks/>
                </p:cNvSpPr>
                <p:nvPr/>
              </p:nvSpPr>
              <p:spPr bwMode="auto">
                <a:xfrm>
                  <a:off x="1772" y="2952"/>
                  <a:ext cx="18" cy="9"/>
                </a:xfrm>
                <a:custGeom>
                  <a:avLst/>
                  <a:gdLst>
                    <a:gd name="T0" fmla="*/ 6 w 19"/>
                    <a:gd name="T1" fmla="*/ 0 h 10"/>
                    <a:gd name="T2" fmla="*/ 6 w 19"/>
                    <a:gd name="T3" fmla="*/ 3 h 10"/>
                    <a:gd name="T4" fmla="*/ 1 w 19"/>
                    <a:gd name="T5" fmla="*/ 7 h 10"/>
                    <a:gd name="T6" fmla="*/ 0 w 19"/>
                    <a:gd name="T7" fmla="*/ 8 h 10"/>
                    <a:gd name="T8" fmla="*/ 0 w 19"/>
                    <a:gd name="T9" fmla="*/ 8 h 10"/>
                    <a:gd name="T10" fmla="*/ 3 w 19"/>
                    <a:gd name="T11" fmla="*/ 10 h 10"/>
                    <a:gd name="T12" fmla="*/ 3 w 19"/>
                    <a:gd name="T13" fmla="*/ 10 h 10"/>
                    <a:gd name="T14" fmla="*/ 5 w 19"/>
                    <a:gd name="T15" fmla="*/ 10 h 10"/>
                    <a:gd name="T16" fmla="*/ 5 w 19"/>
                    <a:gd name="T17" fmla="*/ 10 h 10"/>
                    <a:gd name="T18" fmla="*/ 5 w 19"/>
                    <a:gd name="T19" fmla="*/ 10 h 10"/>
                    <a:gd name="T20" fmla="*/ 5 w 19"/>
                    <a:gd name="T21" fmla="*/ 10 h 10"/>
                    <a:gd name="T22" fmla="*/ 6 w 19"/>
                    <a:gd name="T23" fmla="*/ 10 h 10"/>
                    <a:gd name="T24" fmla="*/ 19 w 19"/>
                    <a:gd name="T25" fmla="*/ 10 h 10"/>
                    <a:gd name="T26" fmla="*/ 19 w 19"/>
                    <a:gd name="T27" fmla="*/ 8 h 10"/>
                    <a:gd name="T28" fmla="*/ 19 w 19"/>
                    <a:gd name="T29" fmla="*/ 7 h 10"/>
                    <a:gd name="T30" fmla="*/ 19 w 19"/>
                    <a:gd name="T31" fmla="*/ 5 h 10"/>
                    <a:gd name="T32" fmla="*/ 19 w 19"/>
                    <a:gd name="T33" fmla="*/ 4 h 10"/>
                    <a:gd name="T34" fmla="*/ 19 w 19"/>
                    <a:gd name="T35" fmla="*/ 2 h 10"/>
                    <a:gd name="T36" fmla="*/ 19 w 19"/>
                    <a:gd name="T37" fmla="*/ 0 h 10"/>
                    <a:gd name="T38" fmla="*/ 19 w 19"/>
                    <a:gd name="T39" fmla="*/ 0 h 10"/>
                    <a:gd name="T40" fmla="*/ 19 w 19"/>
                    <a:gd name="T41" fmla="*/ 0 h 10"/>
                    <a:gd name="T42" fmla="*/ 6 w 19"/>
                    <a:gd name="T4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10">
                      <a:moveTo>
                        <a:pt x="6" y="0"/>
                      </a:move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5" y="5"/>
                        <a:pt x="3" y="7"/>
                        <a:pt x="1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8" y="10"/>
                        <a:pt x="16" y="10"/>
                        <a:pt x="19" y="10"/>
                      </a:cubicBezTo>
                      <a:cubicBezTo>
                        <a:pt x="19" y="9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4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9" y="1"/>
                        <a:pt x="19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8" name="Freeform 1614"/>
                <p:cNvSpPr>
                  <a:spLocks/>
                </p:cNvSpPr>
                <p:nvPr/>
              </p:nvSpPr>
              <p:spPr bwMode="auto">
                <a:xfrm>
                  <a:off x="1790" y="29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9" name="Freeform 1615"/>
                <p:cNvSpPr>
                  <a:spLocks/>
                </p:cNvSpPr>
                <p:nvPr/>
              </p:nvSpPr>
              <p:spPr bwMode="auto">
                <a:xfrm>
                  <a:off x="1790" y="295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0" name="Freeform 1616"/>
                <p:cNvSpPr>
                  <a:spLocks/>
                </p:cNvSpPr>
                <p:nvPr/>
              </p:nvSpPr>
              <p:spPr bwMode="auto">
                <a:xfrm>
                  <a:off x="1775" y="296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1" name="Freeform 1617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2" name="Freeform 1618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3" name="Freeform 1619"/>
                <p:cNvSpPr>
                  <a:spLocks/>
                </p:cNvSpPr>
                <p:nvPr/>
              </p:nvSpPr>
              <p:spPr bwMode="auto">
                <a:xfrm>
                  <a:off x="1790" y="295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4" name="Freeform 1620"/>
                <p:cNvSpPr>
                  <a:spLocks/>
                </p:cNvSpPr>
                <p:nvPr/>
              </p:nvSpPr>
              <p:spPr bwMode="auto">
                <a:xfrm>
                  <a:off x="1790" y="295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5" name="Freeform 1621"/>
                <p:cNvSpPr>
                  <a:spLocks/>
                </p:cNvSpPr>
                <p:nvPr/>
              </p:nvSpPr>
              <p:spPr bwMode="auto">
                <a:xfrm>
                  <a:off x="1791" y="2935"/>
                  <a:ext cx="71" cy="90"/>
                </a:xfrm>
                <a:custGeom>
                  <a:avLst/>
                  <a:gdLst>
                    <a:gd name="T0" fmla="*/ 62 w 74"/>
                    <a:gd name="T1" fmla="*/ 2 h 95"/>
                    <a:gd name="T2" fmla="*/ 54 w 74"/>
                    <a:gd name="T3" fmla="*/ 11 h 95"/>
                    <a:gd name="T4" fmla="*/ 54 w 74"/>
                    <a:gd name="T5" fmla="*/ 11 h 95"/>
                    <a:gd name="T6" fmla="*/ 51 w 74"/>
                    <a:gd name="T7" fmla="*/ 21 h 95"/>
                    <a:gd name="T8" fmla="*/ 51 w 74"/>
                    <a:gd name="T9" fmla="*/ 24 h 95"/>
                    <a:gd name="T10" fmla="*/ 34 w 74"/>
                    <a:gd name="T11" fmla="*/ 17 h 95"/>
                    <a:gd name="T12" fmla="*/ 29 w 74"/>
                    <a:gd name="T13" fmla="*/ 17 h 95"/>
                    <a:gd name="T14" fmla="*/ 26 w 74"/>
                    <a:gd name="T15" fmla="*/ 17 h 95"/>
                    <a:gd name="T16" fmla="*/ 23 w 74"/>
                    <a:gd name="T17" fmla="*/ 17 h 95"/>
                    <a:gd name="T18" fmla="*/ 22 w 74"/>
                    <a:gd name="T19" fmla="*/ 20 h 95"/>
                    <a:gd name="T20" fmla="*/ 21 w 74"/>
                    <a:gd name="T21" fmla="*/ 22 h 95"/>
                    <a:gd name="T22" fmla="*/ 21 w 74"/>
                    <a:gd name="T23" fmla="*/ 24 h 95"/>
                    <a:gd name="T24" fmla="*/ 21 w 74"/>
                    <a:gd name="T25" fmla="*/ 25 h 95"/>
                    <a:gd name="T26" fmla="*/ 31 w 74"/>
                    <a:gd name="T27" fmla="*/ 25 h 95"/>
                    <a:gd name="T28" fmla="*/ 30 w 74"/>
                    <a:gd name="T29" fmla="*/ 38 h 95"/>
                    <a:gd name="T30" fmla="*/ 32 w 74"/>
                    <a:gd name="T31" fmla="*/ 43 h 95"/>
                    <a:gd name="T32" fmla="*/ 36 w 74"/>
                    <a:gd name="T33" fmla="*/ 57 h 95"/>
                    <a:gd name="T34" fmla="*/ 25 w 74"/>
                    <a:gd name="T35" fmla="*/ 71 h 95"/>
                    <a:gd name="T36" fmla="*/ 21 w 74"/>
                    <a:gd name="T37" fmla="*/ 71 h 95"/>
                    <a:gd name="T38" fmla="*/ 16 w 74"/>
                    <a:gd name="T39" fmla="*/ 64 h 95"/>
                    <a:gd name="T40" fmla="*/ 11 w 74"/>
                    <a:gd name="T41" fmla="*/ 70 h 95"/>
                    <a:gd name="T42" fmla="*/ 5 w 74"/>
                    <a:gd name="T43" fmla="*/ 70 h 95"/>
                    <a:gd name="T44" fmla="*/ 6 w 74"/>
                    <a:gd name="T45" fmla="*/ 74 h 95"/>
                    <a:gd name="T46" fmla="*/ 2 w 74"/>
                    <a:gd name="T47" fmla="*/ 84 h 95"/>
                    <a:gd name="T48" fmla="*/ 1 w 74"/>
                    <a:gd name="T49" fmla="*/ 84 h 95"/>
                    <a:gd name="T50" fmla="*/ 0 w 74"/>
                    <a:gd name="T51" fmla="*/ 85 h 95"/>
                    <a:gd name="T52" fmla="*/ 9 w 74"/>
                    <a:gd name="T53" fmla="*/ 94 h 95"/>
                    <a:gd name="T54" fmla="*/ 12 w 74"/>
                    <a:gd name="T55" fmla="*/ 93 h 95"/>
                    <a:gd name="T56" fmla="*/ 13 w 74"/>
                    <a:gd name="T57" fmla="*/ 92 h 95"/>
                    <a:gd name="T58" fmla="*/ 15 w 74"/>
                    <a:gd name="T59" fmla="*/ 91 h 95"/>
                    <a:gd name="T60" fmla="*/ 16 w 74"/>
                    <a:gd name="T61" fmla="*/ 91 h 95"/>
                    <a:gd name="T62" fmla="*/ 17 w 74"/>
                    <a:gd name="T63" fmla="*/ 90 h 95"/>
                    <a:gd name="T64" fmla="*/ 18 w 74"/>
                    <a:gd name="T65" fmla="*/ 90 h 95"/>
                    <a:gd name="T66" fmla="*/ 18 w 74"/>
                    <a:gd name="T67" fmla="*/ 90 h 95"/>
                    <a:gd name="T68" fmla="*/ 21 w 74"/>
                    <a:gd name="T69" fmla="*/ 92 h 95"/>
                    <a:gd name="T70" fmla="*/ 32 w 74"/>
                    <a:gd name="T71" fmla="*/ 89 h 95"/>
                    <a:gd name="T72" fmla="*/ 38 w 74"/>
                    <a:gd name="T73" fmla="*/ 91 h 95"/>
                    <a:gd name="T74" fmla="*/ 45 w 74"/>
                    <a:gd name="T75" fmla="*/ 89 h 95"/>
                    <a:gd name="T76" fmla="*/ 45 w 74"/>
                    <a:gd name="T77" fmla="*/ 87 h 95"/>
                    <a:gd name="T78" fmla="*/ 49 w 74"/>
                    <a:gd name="T79" fmla="*/ 81 h 95"/>
                    <a:gd name="T80" fmla="*/ 50 w 74"/>
                    <a:gd name="T81" fmla="*/ 65 h 95"/>
                    <a:gd name="T82" fmla="*/ 55 w 74"/>
                    <a:gd name="T83" fmla="*/ 53 h 95"/>
                    <a:gd name="T84" fmla="*/ 64 w 74"/>
                    <a:gd name="T85" fmla="*/ 35 h 95"/>
                    <a:gd name="T86" fmla="*/ 71 w 74"/>
                    <a:gd name="T87" fmla="*/ 12 h 95"/>
                    <a:gd name="T88" fmla="*/ 73 w 74"/>
                    <a:gd name="T89" fmla="*/ 9 h 95"/>
                    <a:gd name="T90" fmla="*/ 74 w 74"/>
                    <a:gd name="T91" fmla="*/ 6 h 95"/>
                    <a:gd name="T92" fmla="*/ 74 w 74"/>
                    <a:gd name="T93" fmla="*/ 4 h 95"/>
                    <a:gd name="T94" fmla="*/ 74 w 74"/>
                    <a:gd name="T95" fmla="*/ 2 h 95"/>
                    <a:gd name="T96" fmla="*/ 66 w 74"/>
                    <a:gd name="T9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4" h="95">
                      <a:moveTo>
                        <a:pt x="66" y="0"/>
                      </a:moveTo>
                      <a:cubicBezTo>
                        <a:pt x="62" y="2"/>
                        <a:pt x="62" y="2"/>
                        <a:pt x="62" y="2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5"/>
                        <a:pt x="56" y="8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2" y="14"/>
                        <a:pt x="51" y="19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4" y="20"/>
                        <a:pt x="37" y="17"/>
                        <a:pt x="34" y="17"/>
                      </a:cubicBezTo>
                      <a:cubicBezTo>
                        <a:pt x="33" y="17"/>
                        <a:pt x="32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8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8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5" y="24"/>
                        <a:pt x="29" y="23"/>
                        <a:pt x="31" y="25"/>
                      </a:cubicBezTo>
                      <a:cubicBezTo>
                        <a:pt x="34" y="27"/>
                        <a:pt x="35" y="29"/>
                        <a:pt x="34" y="31"/>
                      </a:cubicBezTo>
                      <a:cubicBezTo>
                        <a:pt x="34" y="34"/>
                        <a:pt x="32" y="36"/>
                        <a:pt x="30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ubicBezTo>
                        <a:pt x="29" y="40"/>
                        <a:pt x="30" y="42"/>
                        <a:pt x="32" y="43"/>
                      </a:cubicBezTo>
                      <a:cubicBezTo>
                        <a:pt x="36" y="45"/>
                        <a:pt x="36" y="50"/>
                        <a:pt x="36" y="54"/>
                      </a:cubicBezTo>
                      <a:cubicBezTo>
                        <a:pt x="36" y="55"/>
                        <a:pt x="36" y="56"/>
                        <a:pt x="36" y="57"/>
                      </a:cubicBezTo>
                      <a:cubicBezTo>
                        <a:pt x="36" y="63"/>
                        <a:pt x="36" y="71"/>
                        <a:pt x="31" y="72"/>
                      </a:cubicBezTo>
                      <a:cubicBezTo>
                        <a:pt x="28" y="72"/>
                        <a:pt x="26" y="72"/>
                        <a:pt x="25" y="71"/>
                      </a:cubicBezTo>
                      <a:cubicBezTo>
                        <a:pt x="24" y="71"/>
                        <a:pt x="23" y="70"/>
                        <a:pt x="22" y="70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19" y="71"/>
                        <a:pt x="18" y="68"/>
                        <a:pt x="17" y="66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ubicBezTo>
                        <a:pt x="16" y="64"/>
                        <a:pt x="15" y="65"/>
                        <a:pt x="15" y="65"/>
                      </a:cubicBezTo>
                      <a:cubicBezTo>
                        <a:pt x="15" y="67"/>
                        <a:pt x="14" y="70"/>
                        <a:pt x="11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0"/>
                        <a:pt x="5" y="71"/>
                        <a:pt x="6" y="72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8" y="77"/>
                        <a:pt x="9" y="80"/>
                        <a:pt x="7" y="82"/>
                      </a:cubicBezTo>
                      <a:cubicBezTo>
                        <a:pt x="6" y="84"/>
                        <a:pt x="4" y="84"/>
                        <a:pt x="2" y="84"/>
                      </a:cubicBezTo>
                      <a:cubicBezTo>
                        <a:pt x="2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3" y="88"/>
                        <a:pt x="6" y="91"/>
                        <a:pt x="8" y="95"/>
                      </a:cubicBezTo>
                      <a:cubicBezTo>
                        <a:pt x="9" y="95"/>
                        <a:pt x="9" y="95"/>
                        <a:pt x="9" y="94"/>
                      </a:cubicBezTo>
                      <a:cubicBezTo>
                        <a:pt x="9" y="94"/>
                        <a:pt x="10" y="94"/>
                        <a:pt x="10" y="94"/>
                      </a:cubicBezTo>
                      <a:cubicBezTo>
                        <a:pt x="11" y="94"/>
                        <a:pt x="11" y="93"/>
                        <a:pt x="12" y="93"/>
                      </a:cubicBezTo>
                      <a:cubicBezTo>
                        <a:pt x="12" y="93"/>
                        <a:pt x="12" y="93"/>
                        <a:pt x="12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4" y="91"/>
                        <a:pt x="15" y="91"/>
                        <a:pt x="15" y="91"/>
                      </a:cubicBezTo>
                      <a:cubicBezTo>
                        <a:pt x="15" y="91"/>
                        <a:pt x="15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9" y="90"/>
                        <a:pt x="19" y="90"/>
                        <a:pt x="19" y="90"/>
                      </a:cubicBezTo>
                      <a:cubicBezTo>
                        <a:pt x="20" y="91"/>
                        <a:pt x="20" y="91"/>
                        <a:pt x="21" y="92"/>
                      </a:cubicBezTo>
                      <a:cubicBezTo>
                        <a:pt x="23" y="93"/>
                        <a:pt x="23" y="93"/>
                        <a:pt x="25" y="91"/>
                      </a:cubicBezTo>
                      <a:cubicBezTo>
                        <a:pt x="27" y="90"/>
                        <a:pt x="29" y="89"/>
                        <a:pt x="32" y="89"/>
                      </a:cubicBezTo>
                      <a:cubicBezTo>
                        <a:pt x="35" y="89"/>
                        <a:pt x="37" y="90"/>
                        <a:pt x="37" y="93"/>
                      </a:cubicBezTo>
                      <a:cubicBezTo>
                        <a:pt x="37" y="93"/>
                        <a:pt x="38" y="92"/>
                        <a:pt x="38" y="91"/>
                      </a:cubicBezTo>
                      <a:cubicBezTo>
                        <a:pt x="40" y="90"/>
                        <a:pt x="42" y="89"/>
                        <a:pt x="44" y="89"/>
                      </a:cubicBezTo>
                      <a:cubicBezTo>
                        <a:pt x="44" y="89"/>
                        <a:pt x="44" y="89"/>
                        <a:pt x="45" y="89"/>
                      </a:cubicBezTo>
                      <a:cubicBezTo>
                        <a:pt x="45" y="89"/>
                        <a:pt x="45" y="89"/>
                        <a:pt x="45" y="89"/>
                      </a:cubicBezTo>
                      <a:cubicBezTo>
                        <a:pt x="45" y="89"/>
                        <a:pt x="45" y="89"/>
                        <a:pt x="45" y="87"/>
                      </a:cubicBezTo>
                      <a:cubicBezTo>
                        <a:pt x="45" y="83"/>
                        <a:pt x="46" y="81"/>
                        <a:pt x="48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0"/>
                        <a:pt x="49" y="78"/>
                      </a:cubicBezTo>
                      <a:cubicBezTo>
                        <a:pt x="49" y="74"/>
                        <a:pt x="49" y="69"/>
                        <a:pt x="50" y="65"/>
                      </a:cubicBezTo>
                      <a:cubicBezTo>
                        <a:pt x="50" y="63"/>
                        <a:pt x="50" y="61"/>
                        <a:pt x="50" y="59"/>
                      </a:cubicBezTo>
                      <a:cubicBezTo>
                        <a:pt x="50" y="57"/>
                        <a:pt x="52" y="55"/>
                        <a:pt x="55" y="53"/>
                      </a:cubicBezTo>
                      <a:cubicBezTo>
                        <a:pt x="57" y="51"/>
                        <a:pt x="60" y="49"/>
                        <a:pt x="60" y="47"/>
                      </a:cubicBezTo>
                      <a:cubicBezTo>
                        <a:pt x="60" y="44"/>
                        <a:pt x="61" y="40"/>
                        <a:pt x="64" y="35"/>
                      </a:cubicBezTo>
                      <a:cubicBezTo>
                        <a:pt x="66" y="31"/>
                        <a:pt x="68" y="26"/>
                        <a:pt x="68" y="23"/>
                      </a:cubicBezTo>
                      <a:cubicBezTo>
                        <a:pt x="68" y="17"/>
                        <a:pt x="69" y="15"/>
                        <a:pt x="71" y="12"/>
                      </a:cubicBezTo>
                      <a:cubicBezTo>
                        <a:pt x="72" y="12"/>
                        <a:pt x="72" y="11"/>
                        <a:pt x="72" y="10"/>
                      </a:cubicBezTo>
                      <a:cubicBezTo>
                        <a:pt x="73" y="10"/>
                        <a:pt x="73" y="9"/>
                        <a:pt x="73" y="9"/>
                      </a:cubicBezTo>
                      <a:cubicBezTo>
                        <a:pt x="73" y="8"/>
                        <a:pt x="73" y="8"/>
                        <a:pt x="73" y="8"/>
                      </a:cubicBezTo>
                      <a:cubicBezTo>
                        <a:pt x="73" y="7"/>
                        <a:pt x="74" y="7"/>
                        <a:pt x="74" y="6"/>
                      </a:cubicBezTo>
                      <a:cubicBezTo>
                        <a:pt x="74" y="6"/>
                        <a:pt x="74" y="6"/>
                        <a:pt x="74" y="5"/>
                      </a:cubicBezTo>
                      <a:cubicBezTo>
                        <a:pt x="74" y="5"/>
                        <a:pt x="74" y="4"/>
                        <a:pt x="74" y="4"/>
                      </a:cubicBezTo>
                      <a:cubicBezTo>
                        <a:pt x="74" y="3"/>
                        <a:pt x="74" y="3"/>
                        <a:pt x="74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0" y="1"/>
                        <a:pt x="70" y="1"/>
                        <a:pt x="70" y="1"/>
                      </a:cubicBez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6" name="Freeform 1622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7" name="Freeform 1623"/>
                <p:cNvSpPr>
                  <a:spLocks/>
                </p:cNvSpPr>
                <p:nvPr/>
              </p:nvSpPr>
              <p:spPr bwMode="auto">
                <a:xfrm>
                  <a:off x="1854" y="2935"/>
                  <a:ext cx="4" cy="1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4 w 4"/>
                    <a:gd name="T5" fmla="*/ 1 h 1"/>
                    <a:gd name="T6" fmla="*/ 0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8" name="Freeform 1624"/>
                <p:cNvSpPr>
                  <a:spLocks/>
                </p:cNvSpPr>
                <p:nvPr/>
              </p:nvSpPr>
              <p:spPr bwMode="auto">
                <a:xfrm>
                  <a:off x="1813" y="29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9" name="Freeform 1625"/>
                <p:cNvSpPr>
                  <a:spLocks/>
                </p:cNvSpPr>
                <p:nvPr/>
              </p:nvSpPr>
              <p:spPr bwMode="auto">
                <a:xfrm>
                  <a:off x="1816" y="2951"/>
                  <a:ext cx="3" cy="0"/>
                </a:xfrm>
                <a:custGeom>
                  <a:avLst/>
                  <a:gdLst>
                    <a:gd name="T0" fmla="*/ 3 w 3"/>
                    <a:gd name="T1" fmla="*/ 3 w 3"/>
                    <a:gd name="T2" fmla="*/ 0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0" name="Freeform 1626"/>
                <p:cNvSpPr>
                  <a:spLocks/>
                </p:cNvSpPr>
                <p:nvPr/>
              </p:nvSpPr>
              <p:spPr bwMode="auto">
                <a:xfrm>
                  <a:off x="1840" y="2945"/>
                  <a:ext cx="3" cy="10"/>
                </a:xfrm>
                <a:custGeom>
                  <a:avLst/>
                  <a:gdLst>
                    <a:gd name="T0" fmla="*/ 0 w 3"/>
                    <a:gd name="T1" fmla="*/ 10 h 10"/>
                    <a:gd name="T2" fmla="*/ 0 w 3"/>
                    <a:gd name="T3" fmla="*/ 10 h 10"/>
                    <a:gd name="T4" fmla="*/ 0 w 3"/>
                    <a:gd name="T5" fmla="*/ 10 h 10"/>
                    <a:gd name="T6" fmla="*/ 3 w 3"/>
                    <a:gd name="T7" fmla="*/ 1 h 10"/>
                    <a:gd name="T8" fmla="*/ 3 w 3"/>
                    <a:gd name="T9" fmla="*/ 0 h 10"/>
                    <a:gd name="T10" fmla="*/ 3 w 3"/>
                    <a:gd name="T11" fmla="*/ 1 h 10"/>
                    <a:gd name="T12" fmla="*/ 0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8"/>
                        <a:pt x="1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4"/>
                        <a:pt x="0" y="8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1" name="Freeform 1627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2" name="Freeform 1628"/>
                <p:cNvSpPr>
                  <a:spLocks/>
                </p:cNvSpPr>
                <p:nvPr/>
              </p:nvSpPr>
              <p:spPr bwMode="auto">
                <a:xfrm>
                  <a:off x="1812" y="29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3" name="Freeform 1629"/>
                <p:cNvSpPr>
                  <a:spLocks/>
                </p:cNvSpPr>
                <p:nvPr/>
              </p:nvSpPr>
              <p:spPr bwMode="auto">
                <a:xfrm>
                  <a:off x="1811" y="295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4" name="Freeform 1630"/>
                <p:cNvSpPr>
                  <a:spLocks/>
                </p:cNvSpPr>
                <p:nvPr/>
              </p:nvSpPr>
              <p:spPr bwMode="auto">
                <a:xfrm>
                  <a:off x="1792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3" name="Group 1832"/>
              <p:cNvGrpSpPr>
                <a:grpSpLocks/>
              </p:cNvGrpSpPr>
              <p:nvPr/>
            </p:nvGrpSpPr>
            <p:grpSpPr bwMode="auto">
              <a:xfrm>
                <a:off x="1791" y="2634"/>
                <a:ext cx="411" cy="636"/>
                <a:chOff x="1791" y="2634"/>
                <a:chExt cx="411" cy="636"/>
              </a:xfrm>
              <a:grpFill/>
            </p:grpSpPr>
            <p:sp>
              <p:nvSpPr>
                <p:cNvPr id="1575" name="Freeform 1632"/>
                <p:cNvSpPr>
                  <a:spLocks/>
                </p:cNvSpPr>
                <p:nvPr/>
              </p:nvSpPr>
              <p:spPr bwMode="auto">
                <a:xfrm>
                  <a:off x="1811" y="29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6" name="Freeform 1633"/>
                <p:cNvSpPr>
                  <a:spLocks/>
                </p:cNvSpPr>
                <p:nvPr/>
              </p:nvSpPr>
              <p:spPr bwMode="auto">
                <a:xfrm>
                  <a:off x="1791" y="30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7" name="Freeform 1634"/>
                <p:cNvSpPr>
                  <a:spLocks/>
                </p:cNvSpPr>
                <p:nvPr/>
              </p:nvSpPr>
              <p:spPr bwMode="auto">
                <a:xfrm>
                  <a:off x="1902" y="2719"/>
                  <a:ext cx="172" cy="214"/>
                </a:xfrm>
                <a:custGeom>
                  <a:avLst/>
                  <a:gdLst>
                    <a:gd name="T0" fmla="*/ 22 w 180"/>
                    <a:gd name="T1" fmla="*/ 44 h 223"/>
                    <a:gd name="T2" fmla="*/ 19 w 180"/>
                    <a:gd name="T3" fmla="*/ 85 h 223"/>
                    <a:gd name="T4" fmla="*/ 5 w 180"/>
                    <a:gd name="T5" fmla="*/ 100 h 223"/>
                    <a:gd name="T6" fmla="*/ 1 w 180"/>
                    <a:gd name="T7" fmla="*/ 114 h 223"/>
                    <a:gd name="T8" fmla="*/ 4 w 180"/>
                    <a:gd name="T9" fmla="*/ 118 h 223"/>
                    <a:gd name="T10" fmla="*/ 9 w 180"/>
                    <a:gd name="T11" fmla="*/ 132 h 223"/>
                    <a:gd name="T12" fmla="*/ 9 w 180"/>
                    <a:gd name="T13" fmla="*/ 139 h 223"/>
                    <a:gd name="T14" fmla="*/ 12 w 180"/>
                    <a:gd name="T15" fmla="*/ 142 h 223"/>
                    <a:gd name="T16" fmla="*/ 13 w 180"/>
                    <a:gd name="T17" fmla="*/ 143 h 223"/>
                    <a:gd name="T18" fmla="*/ 17 w 180"/>
                    <a:gd name="T19" fmla="*/ 149 h 223"/>
                    <a:gd name="T20" fmla="*/ 17 w 180"/>
                    <a:gd name="T21" fmla="*/ 150 h 223"/>
                    <a:gd name="T22" fmla="*/ 17 w 180"/>
                    <a:gd name="T23" fmla="*/ 162 h 223"/>
                    <a:gd name="T24" fmla="*/ 22 w 180"/>
                    <a:gd name="T25" fmla="*/ 167 h 223"/>
                    <a:gd name="T26" fmla="*/ 37 w 180"/>
                    <a:gd name="T27" fmla="*/ 180 h 223"/>
                    <a:gd name="T28" fmla="*/ 48 w 180"/>
                    <a:gd name="T29" fmla="*/ 193 h 223"/>
                    <a:gd name="T30" fmla="*/ 58 w 180"/>
                    <a:gd name="T31" fmla="*/ 204 h 223"/>
                    <a:gd name="T32" fmla="*/ 59 w 180"/>
                    <a:gd name="T33" fmla="*/ 205 h 223"/>
                    <a:gd name="T34" fmla="*/ 60 w 180"/>
                    <a:gd name="T35" fmla="*/ 206 h 223"/>
                    <a:gd name="T36" fmla="*/ 61 w 180"/>
                    <a:gd name="T37" fmla="*/ 209 h 223"/>
                    <a:gd name="T38" fmla="*/ 65 w 180"/>
                    <a:gd name="T39" fmla="*/ 212 h 223"/>
                    <a:gd name="T40" fmla="*/ 70 w 180"/>
                    <a:gd name="T41" fmla="*/ 213 h 223"/>
                    <a:gd name="T42" fmla="*/ 85 w 180"/>
                    <a:gd name="T43" fmla="*/ 212 h 223"/>
                    <a:gd name="T44" fmla="*/ 86 w 180"/>
                    <a:gd name="T45" fmla="*/ 214 h 223"/>
                    <a:gd name="T46" fmla="*/ 89 w 180"/>
                    <a:gd name="T47" fmla="*/ 216 h 223"/>
                    <a:gd name="T48" fmla="*/ 92 w 180"/>
                    <a:gd name="T49" fmla="*/ 218 h 223"/>
                    <a:gd name="T50" fmla="*/ 95 w 180"/>
                    <a:gd name="T51" fmla="*/ 221 h 223"/>
                    <a:gd name="T52" fmla="*/ 102 w 180"/>
                    <a:gd name="T53" fmla="*/ 220 h 223"/>
                    <a:gd name="T54" fmla="*/ 104 w 180"/>
                    <a:gd name="T55" fmla="*/ 220 h 223"/>
                    <a:gd name="T56" fmla="*/ 110 w 180"/>
                    <a:gd name="T57" fmla="*/ 223 h 223"/>
                    <a:gd name="T58" fmla="*/ 123 w 180"/>
                    <a:gd name="T59" fmla="*/ 220 h 223"/>
                    <a:gd name="T60" fmla="*/ 129 w 180"/>
                    <a:gd name="T61" fmla="*/ 216 h 223"/>
                    <a:gd name="T62" fmla="*/ 143 w 180"/>
                    <a:gd name="T63" fmla="*/ 207 h 223"/>
                    <a:gd name="T64" fmla="*/ 146 w 180"/>
                    <a:gd name="T65" fmla="*/ 208 h 223"/>
                    <a:gd name="T66" fmla="*/ 149 w 180"/>
                    <a:gd name="T67" fmla="*/ 209 h 223"/>
                    <a:gd name="T68" fmla="*/ 138 w 180"/>
                    <a:gd name="T69" fmla="*/ 195 h 223"/>
                    <a:gd name="T70" fmla="*/ 128 w 180"/>
                    <a:gd name="T71" fmla="*/ 182 h 223"/>
                    <a:gd name="T72" fmla="*/ 119 w 180"/>
                    <a:gd name="T73" fmla="*/ 171 h 223"/>
                    <a:gd name="T74" fmla="*/ 129 w 180"/>
                    <a:gd name="T75" fmla="*/ 165 h 223"/>
                    <a:gd name="T76" fmla="*/ 133 w 180"/>
                    <a:gd name="T77" fmla="*/ 148 h 223"/>
                    <a:gd name="T78" fmla="*/ 137 w 180"/>
                    <a:gd name="T79" fmla="*/ 139 h 223"/>
                    <a:gd name="T80" fmla="*/ 143 w 180"/>
                    <a:gd name="T81" fmla="*/ 127 h 223"/>
                    <a:gd name="T82" fmla="*/ 154 w 180"/>
                    <a:gd name="T83" fmla="*/ 114 h 223"/>
                    <a:gd name="T84" fmla="*/ 158 w 180"/>
                    <a:gd name="T85" fmla="*/ 101 h 223"/>
                    <a:gd name="T86" fmla="*/ 163 w 180"/>
                    <a:gd name="T87" fmla="*/ 75 h 223"/>
                    <a:gd name="T88" fmla="*/ 172 w 180"/>
                    <a:gd name="T89" fmla="*/ 65 h 223"/>
                    <a:gd name="T90" fmla="*/ 176 w 180"/>
                    <a:gd name="T91" fmla="*/ 63 h 223"/>
                    <a:gd name="T92" fmla="*/ 179 w 180"/>
                    <a:gd name="T93" fmla="*/ 59 h 223"/>
                    <a:gd name="T94" fmla="*/ 166 w 180"/>
                    <a:gd name="T95" fmla="*/ 34 h 223"/>
                    <a:gd name="T96" fmla="*/ 155 w 180"/>
                    <a:gd name="T97" fmla="*/ 6 h 223"/>
                    <a:gd name="T98" fmla="*/ 149 w 180"/>
                    <a:gd name="T99" fmla="*/ 0 h 223"/>
                    <a:gd name="T100" fmla="*/ 147 w 180"/>
                    <a:gd name="T101" fmla="*/ 2 h 223"/>
                    <a:gd name="T102" fmla="*/ 143 w 180"/>
                    <a:gd name="T103" fmla="*/ 2 h 223"/>
                    <a:gd name="T104" fmla="*/ 134 w 180"/>
                    <a:gd name="T105" fmla="*/ 12 h 223"/>
                    <a:gd name="T106" fmla="*/ 108 w 180"/>
                    <a:gd name="T107" fmla="*/ 12 h 223"/>
                    <a:gd name="T108" fmla="*/ 100 w 180"/>
                    <a:gd name="T109" fmla="*/ 13 h 223"/>
                    <a:gd name="T110" fmla="*/ 22 w 180"/>
                    <a:gd name="T111" fmla="*/ 3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0" h="223">
                      <a:moveTo>
                        <a:pt x="22" y="36"/>
                      </a:move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3" y="84"/>
                        <a:pt x="20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2" y="87"/>
                        <a:pt x="11" y="89"/>
                        <a:pt x="11" y="89"/>
                      </a:cubicBezTo>
                      <a:cubicBezTo>
                        <a:pt x="11" y="91"/>
                        <a:pt x="11" y="97"/>
                        <a:pt x="5" y="98"/>
                      </a:cubicBezTo>
                      <a:cubicBezTo>
                        <a:pt x="5" y="98"/>
                        <a:pt x="5" y="100"/>
                        <a:pt x="5" y="100"/>
                      </a:cubicBezTo>
                      <a:cubicBezTo>
                        <a:pt x="5" y="102"/>
                        <a:pt x="5" y="106"/>
                        <a:pt x="1" y="106"/>
                      </a:cubicBezTo>
                      <a:cubicBezTo>
                        <a:pt x="1" y="107"/>
                        <a:pt x="1" y="107"/>
                        <a:pt x="1" y="107"/>
                      </a:cubicBezTo>
                      <a:cubicBezTo>
                        <a:pt x="2" y="109"/>
                        <a:pt x="3" y="112"/>
                        <a:pt x="1" y="114"/>
                      </a:cubicBezTo>
                      <a:cubicBezTo>
                        <a:pt x="0" y="115"/>
                        <a:pt x="0" y="116"/>
                        <a:pt x="0" y="117"/>
                      </a:cubicBezTo>
                      <a:cubicBezTo>
                        <a:pt x="0" y="117"/>
                        <a:pt x="0" y="117"/>
                        <a:pt x="1" y="117"/>
                      </a:cubicBezTo>
                      <a:cubicBezTo>
                        <a:pt x="2" y="117"/>
                        <a:pt x="3" y="118"/>
                        <a:pt x="4" y="118"/>
                      </a:cubicBezTo>
                      <a:cubicBezTo>
                        <a:pt x="5" y="120"/>
                        <a:pt x="5" y="122"/>
                        <a:pt x="5" y="125"/>
                      </a:cubicBezTo>
                      <a:cubicBezTo>
                        <a:pt x="5" y="126"/>
                        <a:pt x="5" y="127"/>
                        <a:pt x="5" y="127"/>
                      </a:cubicBezTo>
                      <a:cubicBezTo>
                        <a:pt x="5" y="130"/>
                        <a:pt x="8" y="132"/>
                        <a:pt x="9" y="132"/>
                      </a:cubicBezTo>
                      <a:cubicBezTo>
                        <a:pt x="9" y="132"/>
                        <a:pt x="9" y="133"/>
                        <a:pt x="9" y="133"/>
                      </a:cubicBezTo>
                      <a:cubicBezTo>
                        <a:pt x="11" y="133"/>
                        <a:pt x="11" y="133"/>
                        <a:pt x="11" y="133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10" y="140"/>
                        <a:pt x="11" y="140"/>
                        <a:pt x="11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3"/>
                        <a:pt x="12" y="143"/>
                        <a:pt x="13" y="143"/>
                      </a:cubicBezTo>
                      <a:cubicBezTo>
                        <a:pt x="14" y="145"/>
                        <a:pt x="15" y="146"/>
                        <a:pt x="16" y="148"/>
                      </a:cubicBezTo>
                      <a:cubicBezTo>
                        <a:pt x="16" y="148"/>
                        <a:pt x="16" y="148"/>
                        <a:pt x="16" y="148"/>
                      </a:cubicBezTo>
                      <a:cubicBezTo>
                        <a:pt x="16" y="148"/>
                        <a:pt x="17" y="148"/>
                        <a:pt x="17" y="149"/>
                      </a:cubicBezTo>
                      <a:cubicBezTo>
                        <a:pt x="17" y="149"/>
                        <a:pt x="17" y="149"/>
                        <a:pt x="17" y="149"/>
                      </a:cubicBezTo>
                      <a:cubicBezTo>
                        <a:pt x="17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7" y="150"/>
                        <a:pt x="18" y="151"/>
                        <a:pt x="18" y="151"/>
                      </a:cubicBezTo>
                      <a:cubicBezTo>
                        <a:pt x="19" y="153"/>
                        <a:pt x="20" y="156"/>
                        <a:pt x="20" y="159"/>
                      </a:cubicBezTo>
                      <a:cubicBezTo>
                        <a:pt x="19" y="160"/>
                        <a:pt x="18" y="161"/>
                        <a:pt x="17" y="162"/>
                      </a:cubicBezTo>
                      <a:cubicBezTo>
                        <a:pt x="16" y="162"/>
                        <a:pt x="16" y="162"/>
                        <a:pt x="16" y="162"/>
                      </a:cubicBezTo>
                      <a:cubicBezTo>
                        <a:pt x="21" y="163"/>
                        <a:pt x="21" y="163"/>
                        <a:pt x="21" y="163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4" y="167"/>
                        <a:pt x="29" y="168"/>
                        <a:pt x="31" y="171"/>
                      </a:cubicBezTo>
                      <a:cubicBezTo>
                        <a:pt x="32" y="173"/>
                        <a:pt x="33" y="173"/>
                        <a:pt x="34" y="174"/>
                      </a:cubicBezTo>
                      <a:cubicBezTo>
                        <a:pt x="36" y="176"/>
                        <a:pt x="37" y="177"/>
                        <a:pt x="37" y="180"/>
                      </a:cubicBezTo>
                      <a:cubicBezTo>
                        <a:pt x="37" y="180"/>
                        <a:pt x="38" y="181"/>
                        <a:pt x="39" y="181"/>
                      </a:cubicBezTo>
                      <a:cubicBezTo>
                        <a:pt x="40" y="182"/>
                        <a:pt x="41" y="183"/>
                        <a:pt x="43" y="184"/>
                      </a:cubicBezTo>
                      <a:cubicBezTo>
                        <a:pt x="48" y="188"/>
                        <a:pt x="48" y="191"/>
                        <a:pt x="48" y="193"/>
                      </a:cubicBezTo>
                      <a:cubicBezTo>
                        <a:pt x="48" y="194"/>
                        <a:pt x="51" y="196"/>
                        <a:pt x="54" y="197"/>
                      </a:cubicBezTo>
                      <a:cubicBezTo>
                        <a:pt x="55" y="198"/>
                        <a:pt x="55" y="198"/>
                        <a:pt x="55" y="198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7"/>
                        <a:pt x="61" y="207"/>
                        <a:pt x="61" y="208"/>
                      </a:cubicBezTo>
                      <a:cubicBezTo>
                        <a:pt x="61" y="208"/>
                        <a:pt x="61" y="208"/>
                        <a:pt x="61" y="209"/>
                      </a:cubicBezTo>
                      <a:cubicBezTo>
                        <a:pt x="61" y="209"/>
                        <a:pt x="61" y="209"/>
                        <a:pt x="61" y="209"/>
                      </a:cubicBezTo>
                      <a:cubicBezTo>
                        <a:pt x="62" y="209"/>
                        <a:pt x="62" y="209"/>
                        <a:pt x="62" y="210"/>
                      </a:cubicBezTo>
                      <a:cubicBezTo>
                        <a:pt x="62" y="210"/>
                        <a:pt x="62" y="210"/>
                        <a:pt x="62" y="210"/>
                      </a:cubicBezTo>
                      <a:cubicBezTo>
                        <a:pt x="63" y="211"/>
                        <a:pt x="65" y="212"/>
                        <a:pt x="65" y="212"/>
                      </a:cubicBezTo>
                      <a:cubicBezTo>
                        <a:pt x="65" y="212"/>
                        <a:pt x="65" y="212"/>
                        <a:pt x="65" y="212"/>
                      </a:cubicBezTo>
                      <a:cubicBezTo>
                        <a:pt x="66" y="213"/>
                        <a:pt x="67" y="213"/>
                        <a:pt x="68" y="213"/>
                      </a:cubicBezTo>
                      <a:cubicBezTo>
                        <a:pt x="69" y="213"/>
                        <a:pt x="69" y="213"/>
                        <a:pt x="70" y="213"/>
                      </a:cubicBezTo>
                      <a:cubicBezTo>
                        <a:pt x="72" y="210"/>
                        <a:pt x="75" y="211"/>
                        <a:pt x="77" y="212"/>
                      </a:cubicBezTo>
                      <a:cubicBezTo>
                        <a:pt x="79" y="211"/>
                        <a:pt x="82" y="210"/>
                        <a:pt x="84" y="212"/>
                      </a:cubicBezTo>
                      <a:cubicBezTo>
                        <a:pt x="84" y="212"/>
                        <a:pt x="84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3"/>
                        <a:pt x="85" y="213"/>
                        <a:pt x="86" y="213"/>
                      </a:cubicBezTo>
                      <a:cubicBezTo>
                        <a:pt x="86" y="213"/>
                        <a:pt x="86" y="213"/>
                        <a:pt x="86" y="214"/>
                      </a:cubicBezTo>
                      <a:cubicBezTo>
                        <a:pt x="87" y="214"/>
                        <a:pt x="87" y="214"/>
                        <a:pt x="87" y="214"/>
                      </a:cubicBezTo>
                      <a:cubicBezTo>
                        <a:pt x="87" y="214"/>
                        <a:pt x="88" y="215"/>
                        <a:pt x="88" y="215"/>
                      </a:cubicBezTo>
                      <a:cubicBezTo>
                        <a:pt x="88" y="215"/>
                        <a:pt x="89" y="215"/>
                        <a:pt x="89" y="216"/>
                      </a:cubicBezTo>
                      <a:cubicBezTo>
                        <a:pt x="89" y="216"/>
                        <a:pt x="90" y="216"/>
                        <a:pt x="90" y="216"/>
                      </a:cubicBezTo>
                      <a:cubicBezTo>
                        <a:pt x="90" y="217"/>
                        <a:pt x="90" y="217"/>
                        <a:pt x="91" y="217"/>
                      </a:cubicBezTo>
                      <a:cubicBezTo>
                        <a:pt x="91" y="217"/>
                        <a:pt x="91" y="218"/>
                        <a:pt x="92" y="218"/>
                      </a:cubicBezTo>
                      <a:cubicBezTo>
                        <a:pt x="92" y="218"/>
                        <a:pt x="92" y="219"/>
                        <a:pt x="93" y="219"/>
                      </a:cubicBezTo>
                      <a:cubicBezTo>
                        <a:pt x="93" y="219"/>
                        <a:pt x="93" y="219"/>
                        <a:pt x="94" y="220"/>
                      </a:cubicBezTo>
                      <a:cubicBezTo>
                        <a:pt x="94" y="220"/>
                        <a:pt x="94" y="220"/>
                        <a:pt x="95" y="221"/>
                      </a:cubicBezTo>
                      <a:cubicBezTo>
                        <a:pt x="95" y="221"/>
                        <a:pt x="95" y="221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8" y="222"/>
                        <a:pt x="100" y="221"/>
                        <a:pt x="102" y="220"/>
                      </a:cubicBezTo>
                      <a:cubicBezTo>
                        <a:pt x="102" y="220"/>
                        <a:pt x="102" y="220"/>
                        <a:pt x="102" y="220"/>
                      </a:cubicBezTo>
                      <a:cubicBezTo>
                        <a:pt x="103" y="220"/>
                        <a:pt x="103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6" y="220"/>
                        <a:pt x="108" y="221"/>
                        <a:pt x="109" y="222"/>
                      </a:cubicBezTo>
                      <a:cubicBezTo>
                        <a:pt x="109" y="222"/>
                        <a:pt x="110" y="222"/>
                        <a:pt x="110" y="223"/>
                      </a:cubicBezTo>
                      <a:cubicBezTo>
                        <a:pt x="112" y="221"/>
                        <a:pt x="116" y="219"/>
                        <a:pt x="118" y="219"/>
                      </a:cubicBezTo>
                      <a:cubicBezTo>
                        <a:pt x="119" y="219"/>
                        <a:pt x="120" y="220"/>
                        <a:pt x="120" y="220"/>
                      </a:cubicBezTo>
                      <a:cubicBezTo>
                        <a:pt x="121" y="220"/>
                        <a:pt x="122" y="220"/>
                        <a:pt x="123" y="220"/>
                      </a:cubicBezTo>
                      <a:cubicBezTo>
                        <a:pt x="124" y="220"/>
                        <a:pt x="124" y="220"/>
                        <a:pt x="125" y="220"/>
                      </a:cubicBezTo>
                      <a:cubicBezTo>
                        <a:pt x="125" y="219"/>
                        <a:pt x="126" y="218"/>
                        <a:pt x="128" y="217"/>
                      </a:cubicBezTo>
                      <a:cubicBezTo>
                        <a:pt x="128" y="217"/>
                        <a:pt x="129" y="216"/>
                        <a:pt x="129" y="216"/>
                      </a:cubicBezTo>
                      <a:cubicBezTo>
                        <a:pt x="130" y="215"/>
                        <a:pt x="130" y="215"/>
                        <a:pt x="130" y="215"/>
                      </a:cubicBezTo>
                      <a:cubicBezTo>
                        <a:pt x="131" y="212"/>
                        <a:pt x="138" y="208"/>
                        <a:pt x="140" y="208"/>
                      </a:cubicBezTo>
                      <a:cubicBezTo>
                        <a:pt x="141" y="207"/>
                        <a:pt x="142" y="207"/>
                        <a:pt x="143" y="207"/>
                      </a:cubicBezTo>
                      <a:cubicBezTo>
                        <a:pt x="143" y="207"/>
                        <a:pt x="144" y="207"/>
                        <a:pt x="144" y="207"/>
                      </a:cubicBezTo>
                      <a:cubicBezTo>
                        <a:pt x="145" y="207"/>
                        <a:pt x="145" y="207"/>
                        <a:pt x="146" y="207"/>
                      </a:cubicBezTo>
                      <a:cubicBezTo>
                        <a:pt x="146" y="207"/>
                        <a:pt x="146" y="208"/>
                        <a:pt x="146" y="208"/>
                      </a:cubicBezTo>
                      <a:cubicBezTo>
                        <a:pt x="147" y="208"/>
                        <a:pt x="147" y="208"/>
                        <a:pt x="147" y="208"/>
                      </a:cubicBezTo>
                      <a:cubicBezTo>
                        <a:pt x="148" y="208"/>
                        <a:pt x="148" y="208"/>
                        <a:pt x="148" y="208"/>
                      </a:cubicBezTo>
                      <a:cubicBezTo>
                        <a:pt x="148" y="209"/>
                        <a:pt x="149" y="209"/>
                        <a:pt x="149" y="209"/>
                      </a:cubicBezTo>
                      <a:cubicBezTo>
                        <a:pt x="149" y="208"/>
                        <a:pt x="149" y="208"/>
                        <a:pt x="149" y="207"/>
                      </a:cubicBezTo>
                      <a:cubicBezTo>
                        <a:pt x="149" y="206"/>
                        <a:pt x="149" y="205"/>
                        <a:pt x="149" y="204"/>
                      </a:cubicBezTo>
                      <a:cubicBezTo>
                        <a:pt x="146" y="204"/>
                        <a:pt x="140" y="200"/>
                        <a:pt x="138" y="195"/>
                      </a:cubicBezTo>
                      <a:cubicBezTo>
                        <a:pt x="138" y="194"/>
                        <a:pt x="137" y="193"/>
                        <a:pt x="137" y="193"/>
                      </a:cubicBezTo>
                      <a:cubicBezTo>
                        <a:pt x="136" y="191"/>
                        <a:pt x="134" y="189"/>
                        <a:pt x="133" y="187"/>
                      </a:cubicBezTo>
                      <a:cubicBezTo>
                        <a:pt x="131" y="186"/>
                        <a:pt x="129" y="184"/>
                        <a:pt x="128" y="182"/>
                      </a:cubicBezTo>
                      <a:cubicBezTo>
                        <a:pt x="128" y="181"/>
                        <a:pt x="126" y="181"/>
                        <a:pt x="124" y="180"/>
                      </a:cubicBezTo>
                      <a:cubicBezTo>
                        <a:pt x="122" y="179"/>
                        <a:pt x="119" y="179"/>
                        <a:pt x="118" y="177"/>
                      </a:cubicBezTo>
                      <a:cubicBezTo>
                        <a:pt x="117" y="174"/>
                        <a:pt x="118" y="172"/>
                        <a:pt x="119" y="171"/>
                      </a:cubicBezTo>
                      <a:cubicBezTo>
                        <a:pt x="120" y="171"/>
                        <a:pt x="120" y="170"/>
                        <a:pt x="120" y="169"/>
                      </a:cubicBezTo>
                      <a:cubicBezTo>
                        <a:pt x="120" y="168"/>
                        <a:pt x="121" y="165"/>
                        <a:pt x="126" y="165"/>
                      </a:cubicBezTo>
                      <a:cubicBezTo>
                        <a:pt x="127" y="165"/>
                        <a:pt x="128" y="165"/>
                        <a:pt x="129" y="165"/>
                      </a:cubicBezTo>
                      <a:cubicBezTo>
                        <a:pt x="129" y="165"/>
                        <a:pt x="129" y="165"/>
                        <a:pt x="129" y="166"/>
                      </a:cubicBezTo>
                      <a:cubicBezTo>
                        <a:pt x="130" y="163"/>
                        <a:pt x="130" y="158"/>
                        <a:pt x="130" y="155"/>
                      </a:cubicBezTo>
                      <a:cubicBezTo>
                        <a:pt x="130" y="152"/>
                        <a:pt x="132" y="150"/>
                        <a:pt x="133" y="148"/>
                      </a:cubicBezTo>
                      <a:cubicBezTo>
                        <a:pt x="133" y="147"/>
                        <a:pt x="134" y="146"/>
                        <a:pt x="134" y="146"/>
                      </a:cubicBezTo>
                      <a:cubicBezTo>
                        <a:pt x="133" y="145"/>
                        <a:pt x="133" y="144"/>
                        <a:pt x="133" y="143"/>
                      </a:cubicBezTo>
                      <a:cubicBezTo>
                        <a:pt x="134" y="141"/>
                        <a:pt x="135" y="140"/>
                        <a:pt x="137" y="139"/>
                      </a:cubicBezTo>
                      <a:cubicBezTo>
                        <a:pt x="138" y="139"/>
                        <a:pt x="139" y="138"/>
                        <a:pt x="139" y="138"/>
                      </a:cubicBezTo>
                      <a:cubicBezTo>
                        <a:pt x="140" y="137"/>
                        <a:pt x="140" y="136"/>
                        <a:pt x="140" y="134"/>
                      </a:cubicBezTo>
                      <a:cubicBezTo>
                        <a:pt x="141" y="132"/>
                        <a:pt x="141" y="129"/>
                        <a:pt x="143" y="127"/>
                      </a:cubicBezTo>
                      <a:cubicBezTo>
                        <a:pt x="144" y="126"/>
                        <a:pt x="145" y="124"/>
                        <a:pt x="146" y="123"/>
                      </a:cubicBezTo>
                      <a:cubicBezTo>
                        <a:pt x="147" y="120"/>
                        <a:pt x="149" y="118"/>
                        <a:pt x="151" y="118"/>
                      </a:cubicBezTo>
                      <a:cubicBezTo>
                        <a:pt x="152" y="118"/>
                        <a:pt x="154" y="116"/>
                        <a:pt x="154" y="114"/>
                      </a:cubicBezTo>
                      <a:cubicBezTo>
                        <a:pt x="154" y="113"/>
                        <a:pt x="155" y="111"/>
                        <a:pt x="156" y="109"/>
                      </a:cubicBezTo>
                      <a:cubicBezTo>
                        <a:pt x="157" y="107"/>
                        <a:pt x="158" y="104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0"/>
                        <a:pt x="158" y="99"/>
                      </a:cubicBezTo>
                      <a:cubicBezTo>
                        <a:pt x="157" y="94"/>
                        <a:pt x="156" y="89"/>
                        <a:pt x="159" y="85"/>
                      </a:cubicBezTo>
                      <a:cubicBezTo>
                        <a:pt x="162" y="81"/>
                        <a:pt x="164" y="78"/>
                        <a:pt x="163" y="75"/>
                      </a:cubicBezTo>
                      <a:cubicBezTo>
                        <a:pt x="162" y="71"/>
                        <a:pt x="166" y="70"/>
                        <a:pt x="168" y="68"/>
                      </a:cubicBezTo>
                      <a:cubicBezTo>
                        <a:pt x="169" y="68"/>
                        <a:pt x="169" y="67"/>
                        <a:pt x="170" y="67"/>
                      </a:cubicBezTo>
                      <a:cubicBezTo>
                        <a:pt x="170" y="66"/>
                        <a:pt x="171" y="66"/>
                        <a:pt x="172" y="65"/>
                      </a:cubicBezTo>
                      <a:cubicBezTo>
                        <a:pt x="173" y="65"/>
                        <a:pt x="173" y="65"/>
                        <a:pt x="174" y="64"/>
                      </a:cubicBezTo>
                      <a:cubicBezTo>
                        <a:pt x="174" y="64"/>
                        <a:pt x="174" y="64"/>
                        <a:pt x="174" y="64"/>
                      </a:cubicBezTo>
                      <a:cubicBezTo>
                        <a:pt x="175" y="63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7" y="62"/>
                      </a:cubicBezTo>
                      <a:cubicBezTo>
                        <a:pt x="177" y="61"/>
                        <a:pt x="178" y="61"/>
                        <a:pt x="178" y="61"/>
                      </a:cubicBezTo>
                      <a:cubicBezTo>
                        <a:pt x="178" y="60"/>
                        <a:pt x="178" y="60"/>
                        <a:pt x="179" y="59"/>
                      </a:cubicBezTo>
                      <a:cubicBezTo>
                        <a:pt x="179" y="59"/>
                        <a:pt x="179" y="59"/>
                        <a:pt x="180" y="58"/>
                      </a:cubicBezTo>
                      <a:cubicBezTo>
                        <a:pt x="177" y="56"/>
                        <a:pt x="175" y="54"/>
                        <a:pt x="174" y="54"/>
                      </a:cubicBezTo>
                      <a:cubicBezTo>
                        <a:pt x="169" y="52"/>
                        <a:pt x="166" y="44"/>
                        <a:pt x="166" y="34"/>
                      </a:cubicBezTo>
                      <a:cubicBezTo>
                        <a:pt x="166" y="28"/>
                        <a:pt x="165" y="23"/>
                        <a:pt x="165" y="19"/>
                      </a:cubicBezTo>
                      <a:cubicBezTo>
                        <a:pt x="164" y="18"/>
                        <a:pt x="164" y="17"/>
                        <a:pt x="164" y="16"/>
                      </a:cubicBezTo>
                      <a:cubicBezTo>
                        <a:pt x="164" y="14"/>
                        <a:pt x="160" y="8"/>
                        <a:pt x="155" y="6"/>
                      </a:cubicBezTo>
                      <a:cubicBezTo>
                        <a:pt x="152" y="4"/>
                        <a:pt x="150" y="2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8" y="1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7" y="1"/>
                        <a:pt x="147" y="1"/>
                        <a:pt x="147" y="2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2"/>
                        <a:pt x="146" y="2"/>
                        <a:pt x="145" y="2"/>
                      </a:cubicBezTo>
                      <a:cubicBezTo>
                        <a:pt x="143" y="2"/>
                        <a:pt x="143" y="2"/>
                        <a:pt x="143" y="2"/>
                      </a:cubicBezTo>
                      <a:cubicBezTo>
                        <a:pt x="143" y="2"/>
                        <a:pt x="143" y="3"/>
                        <a:pt x="143" y="4"/>
                      </a:cubicBezTo>
                      <a:cubicBezTo>
                        <a:pt x="142" y="6"/>
                        <a:pt x="140" y="10"/>
                        <a:pt x="136" y="10"/>
                      </a:cubicBezTo>
                      <a:cubicBezTo>
                        <a:pt x="134" y="10"/>
                        <a:pt x="134" y="10"/>
                        <a:pt x="134" y="12"/>
                      </a:cubicBezTo>
                      <a:cubicBezTo>
                        <a:pt x="133" y="13"/>
                        <a:pt x="132" y="15"/>
                        <a:pt x="129" y="15"/>
                      </a:cubicBezTo>
                      <a:cubicBezTo>
                        <a:pt x="126" y="15"/>
                        <a:pt x="124" y="13"/>
                        <a:pt x="123" y="12"/>
                      </a:cubicBezTo>
                      <a:cubicBezTo>
                        <a:pt x="108" y="12"/>
                        <a:pt x="108" y="12"/>
                        <a:pt x="108" y="12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ubicBezTo>
                        <a:pt x="107" y="11"/>
                        <a:pt x="105" y="10"/>
                        <a:pt x="104" y="10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lnTo>
                        <a:pt x="22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8" name="Freeform 1635"/>
                <p:cNvSpPr>
                  <a:spLocks/>
                </p:cNvSpPr>
                <p:nvPr/>
              </p:nvSpPr>
              <p:spPr bwMode="auto">
                <a:xfrm>
                  <a:off x="1913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9" name="Freeform 1636"/>
                <p:cNvSpPr>
                  <a:spLocks/>
                </p:cNvSpPr>
                <p:nvPr/>
              </p:nvSpPr>
              <p:spPr bwMode="auto">
                <a:xfrm>
                  <a:off x="1955" y="2909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0 w 3"/>
                    <a:gd name="T3" fmla="*/ 0 h 6"/>
                    <a:gd name="T4" fmla="*/ 3 w 3"/>
                    <a:gd name="T5" fmla="*/ 6 h 6"/>
                    <a:gd name="T6" fmla="*/ 3 w 3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0" name="Freeform 1637"/>
                <p:cNvSpPr>
                  <a:spLocks/>
                </p:cNvSpPr>
                <p:nvPr/>
              </p:nvSpPr>
              <p:spPr bwMode="auto">
                <a:xfrm>
                  <a:off x="1918" y="28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1" name="Freeform 1638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2" name="Freeform 1639"/>
                <p:cNvSpPr>
                  <a:spLocks/>
                </p:cNvSpPr>
                <p:nvPr/>
              </p:nvSpPr>
              <p:spPr bwMode="auto">
                <a:xfrm>
                  <a:off x="1917" y="28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3" name="Freeform 1640"/>
                <p:cNvSpPr>
                  <a:spLocks/>
                </p:cNvSpPr>
                <p:nvPr/>
              </p:nvSpPr>
              <p:spPr bwMode="auto">
                <a:xfrm>
                  <a:off x="1914" y="28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4" name="Freeform 1641"/>
                <p:cNvSpPr>
                  <a:spLocks/>
                </p:cNvSpPr>
                <p:nvPr/>
              </p:nvSpPr>
              <p:spPr bwMode="auto">
                <a:xfrm>
                  <a:off x="1911" y="2846"/>
                  <a:ext cx="2" cy="6"/>
                </a:xfrm>
                <a:custGeom>
                  <a:avLst/>
                  <a:gdLst>
                    <a:gd name="T0" fmla="*/ 2 w 2"/>
                    <a:gd name="T1" fmla="*/ 1 h 7"/>
                    <a:gd name="T2" fmla="*/ 0 w 2"/>
                    <a:gd name="T3" fmla="*/ 7 h 7"/>
                    <a:gd name="T4" fmla="*/ 0 w 2"/>
                    <a:gd name="T5" fmla="*/ 7 h 7"/>
                    <a:gd name="T6" fmla="*/ 2 w 2"/>
                    <a:gd name="T7" fmla="*/ 1 h 7"/>
                    <a:gd name="T8" fmla="*/ 0 w 2"/>
                    <a:gd name="T9" fmla="*/ 1 h 7"/>
                    <a:gd name="T10" fmla="*/ 0 w 2"/>
                    <a:gd name="T11" fmla="*/ 0 h 7"/>
                    <a:gd name="T12" fmla="*/ 0 w 2"/>
                    <a:gd name="T13" fmla="*/ 1 h 7"/>
                    <a:gd name="T14" fmla="*/ 2 w 2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5" name="Freeform 1642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6" name="Oval 1643"/>
                <p:cNvSpPr>
                  <a:spLocks noChangeArrowheads="1"/>
                </p:cNvSpPr>
                <p:nvPr/>
              </p:nvSpPr>
              <p:spPr bwMode="auto">
                <a:xfrm>
                  <a:off x="1914" y="285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7" name="Freeform 1644"/>
                <p:cNvSpPr>
                  <a:spLocks/>
                </p:cNvSpPr>
                <p:nvPr/>
              </p:nvSpPr>
              <p:spPr bwMode="auto">
                <a:xfrm>
                  <a:off x="2043" y="27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8" name="Freeform 1645"/>
                <p:cNvSpPr>
                  <a:spLocks/>
                </p:cNvSpPr>
                <p:nvPr/>
              </p:nvSpPr>
              <p:spPr bwMode="auto">
                <a:xfrm>
                  <a:off x="2044" y="27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9" name="Freeform 1646"/>
                <p:cNvSpPr>
                  <a:spLocks/>
                </p:cNvSpPr>
                <p:nvPr/>
              </p:nvSpPr>
              <p:spPr bwMode="auto">
                <a:xfrm>
                  <a:off x="2045" y="27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0" name="Freeform 1647"/>
                <p:cNvSpPr>
                  <a:spLocks/>
                </p:cNvSpPr>
                <p:nvPr/>
              </p:nvSpPr>
              <p:spPr bwMode="auto">
                <a:xfrm>
                  <a:off x="2112" y="2837"/>
                  <a:ext cx="16" cy="15"/>
                </a:xfrm>
                <a:custGeom>
                  <a:avLst/>
                  <a:gdLst>
                    <a:gd name="T0" fmla="*/ 4 w 16"/>
                    <a:gd name="T1" fmla="*/ 5 h 16"/>
                    <a:gd name="T2" fmla="*/ 4 w 16"/>
                    <a:gd name="T3" fmla="*/ 6 h 16"/>
                    <a:gd name="T4" fmla="*/ 3 w 16"/>
                    <a:gd name="T5" fmla="*/ 7 h 16"/>
                    <a:gd name="T6" fmla="*/ 3 w 16"/>
                    <a:gd name="T7" fmla="*/ 8 h 16"/>
                    <a:gd name="T8" fmla="*/ 1 w 16"/>
                    <a:gd name="T9" fmla="*/ 9 h 16"/>
                    <a:gd name="T10" fmla="*/ 1 w 16"/>
                    <a:gd name="T11" fmla="*/ 16 h 16"/>
                    <a:gd name="T12" fmla="*/ 2 w 16"/>
                    <a:gd name="T13" fmla="*/ 16 h 16"/>
                    <a:gd name="T14" fmla="*/ 5 w 16"/>
                    <a:gd name="T15" fmla="*/ 15 h 16"/>
                    <a:gd name="T16" fmla="*/ 6 w 16"/>
                    <a:gd name="T17" fmla="*/ 15 h 16"/>
                    <a:gd name="T18" fmla="*/ 6 w 16"/>
                    <a:gd name="T19" fmla="*/ 14 h 16"/>
                    <a:gd name="T20" fmla="*/ 8 w 16"/>
                    <a:gd name="T21" fmla="*/ 14 h 16"/>
                    <a:gd name="T22" fmla="*/ 8 w 16"/>
                    <a:gd name="T23" fmla="*/ 14 h 16"/>
                    <a:gd name="T24" fmla="*/ 9 w 16"/>
                    <a:gd name="T25" fmla="*/ 15 h 16"/>
                    <a:gd name="T26" fmla="*/ 10 w 16"/>
                    <a:gd name="T27" fmla="*/ 15 h 16"/>
                    <a:gd name="T28" fmla="*/ 10 w 16"/>
                    <a:gd name="T29" fmla="*/ 16 h 16"/>
                    <a:gd name="T30" fmla="*/ 11 w 16"/>
                    <a:gd name="T31" fmla="*/ 16 h 16"/>
                    <a:gd name="T32" fmla="*/ 12 w 16"/>
                    <a:gd name="T33" fmla="*/ 14 h 16"/>
                    <a:gd name="T34" fmla="*/ 11 w 16"/>
                    <a:gd name="T35" fmla="*/ 13 h 16"/>
                    <a:gd name="T36" fmla="*/ 8 w 16"/>
                    <a:gd name="T37" fmla="*/ 12 h 16"/>
                    <a:gd name="T38" fmla="*/ 8 w 16"/>
                    <a:gd name="T39" fmla="*/ 9 h 16"/>
                    <a:gd name="T40" fmla="*/ 16 w 16"/>
                    <a:gd name="T41" fmla="*/ 3 h 16"/>
                    <a:gd name="T42" fmla="*/ 14 w 16"/>
                    <a:gd name="T43" fmla="*/ 0 h 16"/>
                    <a:gd name="T44" fmla="*/ 13 w 16"/>
                    <a:gd name="T45" fmla="*/ 0 h 16"/>
                    <a:gd name="T46" fmla="*/ 13 w 16"/>
                    <a:gd name="T47" fmla="*/ 0 h 16"/>
                    <a:gd name="T48" fmla="*/ 13 w 16"/>
                    <a:gd name="T49" fmla="*/ 0 h 16"/>
                    <a:gd name="T50" fmla="*/ 12 w 16"/>
                    <a:gd name="T51" fmla="*/ 1 h 16"/>
                    <a:gd name="T52" fmla="*/ 12 w 16"/>
                    <a:gd name="T53" fmla="*/ 1 h 16"/>
                    <a:gd name="T54" fmla="*/ 12 w 16"/>
                    <a:gd name="T55" fmla="*/ 1 h 16"/>
                    <a:gd name="T56" fmla="*/ 12 w 16"/>
                    <a:gd name="T57" fmla="*/ 1 h 16"/>
                    <a:gd name="T58" fmla="*/ 9 w 16"/>
                    <a:gd name="T59" fmla="*/ 2 h 16"/>
                    <a:gd name="T60" fmla="*/ 9 w 16"/>
                    <a:gd name="T61" fmla="*/ 2 h 16"/>
                    <a:gd name="T62" fmla="*/ 6 w 16"/>
                    <a:gd name="T63" fmla="*/ 2 h 16"/>
                    <a:gd name="T64" fmla="*/ 4 w 16"/>
                    <a:gd name="T65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" h="16">
                      <a:moveTo>
                        <a:pt x="4" y="5"/>
                      </a:move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cubicBezTo>
                        <a:pt x="0" y="11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6"/>
                        <a:pt x="4" y="16"/>
                        <a:pt x="5" y="15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4"/>
                        <a:pt x="11" y="13"/>
                        <a:pt x="11" y="13"/>
                      </a:cubicBezTo>
                      <a:cubicBezTo>
                        <a:pt x="10" y="13"/>
                        <a:pt x="9" y="13"/>
                        <a:pt x="8" y="12"/>
                      </a:cubicBezTo>
                      <a:cubicBezTo>
                        <a:pt x="8" y="11"/>
                        <a:pt x="7" y="10"/>
                        <a:pt x="8" y="9"/>
                      </a:cubicBezTo>
                      <a:cubicBezTo>
                        <a:pt x="8" y="7"/>
                        <a:pt x="13" y="4"/>
                        <a:pt x="16" y="3"/>
                      </a:cubicBezTo>
                      <a:cubicBezTo>
                        <a:pt x="16" y="3"/>
                        <a:pt x="16" y="2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3"/>
                        <a:pt x="5" y="4"/>
                        <a:pt x="4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1" name="Freeform 1648"/>
                <p:cNvSpPr>
                  <a:spLocks/>
                </p:cNvSpPr>
                <p:nvPr/>
              </p:nvSpPr>
              <p:spPr bwMode="auto">
                <a:xfrm>
                  <a:off x="2123" y="28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2" name="Freeform 1649"/>
                <p:cNvSpPr>
                  <a:spLocks/>
                </p:cNvSpPr>
                <p:nvPr/>
              </p:nvSpPr>
              <p:spPr bwMode="auto">
                <a:xfrm>
                  <a:off x="2055" y="2779"/>
                  <a:ext cx="68" cy="56"/>
                </a:xfrm>
                <a:custGeom>
                  <a:avLst/>
                  <a:gdLst>
                    <a:gd name="T0" fmla="*/ 2 w 71"/>
                    <a:gd name="T1" fmla="*/ 37 h 59"/>
                    <a:gd name="T2" fmla="*/ 5 w 71"/>
                    <a:gd name="T3" fmla="*/ 37 h 59"/>
                    <a:gd name="T4" fmla="*/ 10 w 71"/>
                    <a:gd name="T5" fmla="*/ 38 h 59"/>
                    <a:gd name="T6" fmla="*/ 11 w 71"/>
                    <a:gd name="T7" fmla="*/ 35 h 59"/>
                    <a:gd name="T8" fmla="*/ 16 w 71"/>
                    <a:gd name="T9" fmla="*/ 31 h 59"/>
                    <a:gd name="T10" fmla="*/ 20 w 71"/>
                    <a:gd name="T11" fmla="*/ 33 h 59"/>
                    <a:gd name="T12" fmla="*/ 21 w 71"/>
                    <a:gd name="T13" fmla="*/ 34 h 59"/>
                    <a:gd name="T14" fmla="*/ 24 w 71"/>
                    <a:gd name="T15" fmla="*/ 36 h 59"/>
                    <a:gd name="T16" fmla="*/ 30 w 71"/>
                    <a:gd name="T17" fmla="*/ 35 h 59"/>
                    <a:gd name="T18" fmla="*/ 31 w 71"/>
                    <a:gd name="T19" fmla="*/ 36 h 59"/>
                    <a:gd name="T20" fmla="*/ 33 w 71"/>
                    <a:gd name="T21" fmla="*/ 36 h 59"/>
                    <a:gd name="T22" fmla="*/ 36 w 71"/>
                    <a:gd name="T23" fmla="*/ 36 h 59"/>
                    <a:gd name="T24" fmla="*/ 42 w 71"/>
                    <a:gd name="T25" fmla="*/ 35 h 59"/>
                    <a:gd name="T26" fmla="*/ 67 w 71"/>
                    <a:gd name="T27" fmla="*/ 59 h 59"/>
                    <a:gd name="T28" fmla="*/ 67 w 71"/>
                    <a:gd name="T29" fmla="*/ 59 h 59"/>
                    <a:gd name="T30" fmla="*/ 68 w 71"/>
                    <a:gd name="T31" fmla="*/ 59 h 59"/>
                    <a:gd name="T32" fmla="*/ 68 w 71"/>
                    <a:gd name="T33" fmla="*/ 59 h 59"/>
                    <a:gd name="T34" fmla="*/ 69 w 71"/>
                    <a:gd name="T35" fmla="*/ 59 h 59"/>
                    <a:gd name="T36" fmla="*/ 70 w 71"/>
                    <a:gd name="T37" fmla="*/ 59 h 59"/>
                    <a:gd name="T38" fmla="*/ 70 w 71"/>
                    <a:gd name="T39" fmla="*/ 59 h 59"/>
                    <a:gd name="T40" fmla="*/ 70 w 71"/>
                    <a:gd name="T41" fmla="*/ 58 h 59"/>
                    <a:gd name="T42" fmla="*/ 71 w 71"/>
                    <a:gd name="T43" fmla="*/ 58 h 59"/>
                    <a:gd name="T44" fmla="*/ 60 w 71"/>
                    <a:gd name="T45" fmla="*/ 46 h 59"/>
                    <a:gd name="T46" fmla="*/ 44 w 71"/>
                    <a:gd name="T47" fmla="*/ 35 h 59"/>
                    <a:gd name="T48" fmla="*/ 38 w 71"/>
                    <a:gd name="T49" fmla="*/ 29 h 59"/>
                    <a:gd name="T50" fmla="*/ 36 w 71"/>
                    <a:gd name="T51" fmla="*/ 27 h 59"/>
                    <a:gd name="T52" fmla="*/ 26 w 71"/>
                    <a:gd name="T53" fmla="*/ 9 h 59"/>
                    <a:gd name="T54" fmla="*/ 22 w 71"/>
                    <a:gd name="T55" fmla="*/ 0 h 59"/>
                    <a:gd name="T56" fmla="*/ 22 w 71"/>
                    <a:gd name="T57" fmla="*/ 0 h 59"/>
                    <a:gd name="T58" fmla="*/ 21 w 71"/>
                    <a:gd name="T59" fmla="*/ 1 h 59"/>
                    <a:gd name="T60" fmla="*/ 19 w 71"/>
                    <a:gd name="T61" fmla="*/ 3 h 59"/>
                    <a:gd name="T62" fmla="*/ 18 w 71"/>
                    <a:gd name="T63" fmla="*/ 4 h 59"/>
                    <a:gd name="T64" fmla="*/ 17 w 71"/>
                    <a:gd name="T65" fmla="*/ 5 h 59"/>
                    <a:gd name="T66" fmla="*/ 16 w 71"/>
                    <a:gd name="T67" fmla="*/ 5 h 59"/>
                    <a:gd name="T68" fmla="*/ 14 w 71"/>
                    <a:gd name="T69" fmla="*/ 7 h 59"/>
                    <a:gd name="T70" fmla="*/ 13 w 71"/>
                    <a:gd name="T71" fmla="*/ 8 h 59"/>
                    <a:gd name="T72" fmla="*/ 10 w 71"/>
                    <a:gd name="T73" fmla="*/ 10 h 59"/>
                    <a:gd name="T74" fmla="*/ 7 w 71"/>
                    <a:gd name="T75" fmla="*/ 12 h 59"/>
                    <a:gd name="T76" fmla="*/ 2 w 71"/>
                    <a:gd name="T77" fmla="*/ 25 h 59"/>
                    <a:gd name="T78" fmla="*/ 2 w 71"/>
                    <a:gd name="T79" fmla="*/ 36 h 59"/>
                    <a:gd name="T80" fmla="*/ 2 w 71"/>
                    <a:gd name="T81" fmla="*/ 36 h 59"/>
                    <a:gd name="T82" fmla="*/ 2 w 71"/>
                    <a:gd name="T83" fmla="*/ 37 h 59"/>
                    <a:gd name="T84" fmla="*/ 2 w 71"/>
                    <a:gd name="T85" fmla="*/ 3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1" h="59">
                      <a:moveTo>
                        <a:pt x="2" y="37"/>
                      </a:moveTo>
                      <a:cubicBezTo>
                        <a:pt x="3" y="37"/>
                        <a:pt x="4" y="37"/>
                        <a:pt x="5" y="37"/>
                      </a:cubicBezTo>
                      <a:cubicBezTo>
                        <a:pt x="8" y="37"/>
                        <a:pt x="10" y="37"/>
                        <a:pt x="10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12" y="32"/>
                        <a:pt x="14" y="31"/>
                        <a:pt x="16" y="31"/>
                      </a:cubicBezTo>
                      <a:cubicBezTo>
                        <a:pt x="17" y="31"/>
                        <a:pt x="18" y="32"/>
                        <a:pt x="20" y="33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8" y="34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6"/>
                        <a:pt x="31" y="36"/>
                        <a:pt x="33" y="36"/>
                      </a:cubicBezTo>
                      <a:cubicBezTo>
                        <a:pt x="34" y="36"/>
                        <a:pt x="35" y="36"/>
                        <a:pt x="36" y="36"/>
                      </a:cubicBezTo>
                      <a:cubicBezTo>
                        <a:pt x="39" y="35"/>
                        <a:pt x="41" y="35"/>
                        <a:pt x="42" y="35"/>
                      </a:cubicBezTo>
                      <a:cubicBezTo>
                        <a:pt x="43" y="36"/>
                        <a:pt x="45" y="36"/>
                        <a:pt x="67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7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1" y="58"/>
                      </a:cubicBezTo>
                      <a:cubicBezTo>
                        <a:pt x="67" y="55"/>
                        <a:pt x="64" y="51"/>
                        <a:pt x="60" y="46"/>
                      </a:cubicBezTo>
                      <a:cubicBezTo>
                        <a:pt x="54" y="38"/>
                        <a:pt x="47" y="35"/>
                        <a:pt x="44" y="35"/>
                      </a:cubicBezTo>
                      <a:cubicBezTo>
                        <a:pt x="40" y="35"/>
                        <a:pt x="39" y="32"/>
                        <a:pt x="38" y="29"/>
                      </a:cubicBezTo>
                      <a:cubicBezTo>
                        <a:pt x="37" y="29"/>
                        <a:pt x="37" y="28"/>
                        <a:pt x="36" y="27"/>
                      </a:cubicBezTo>
                      <a:cubicBezTo>
                        <a:pt x="32" y="27"/>
                        <a:pt x="27" y="15"/>
                        <a:pt x="26" y="9"/>
                      </a:cubicBezTo>
                      <a:cubicBezTo>
                        <a:pt x="26" y="7"/>
                        <a:pt x="25" y="3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2"/>
                        <a:pt x="20" y="2"/>
                        <a:pt x="19" y="3"/>
                      </a:cubicBezTo>
                      <a:cubicBezTo>
                        <a:pt x="19" y="3"/>
                        <a:pt x="19" y="3"/>
                        <a:pt x="18" y="4"/>
                      </a:cubicBezTo>
                      <a:cubicBezTo>
                        <a:pt x="18" y="4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6"/>
                        <a:pt x="15" y="6"/>
                        <a:pt x="14" y="7"/>
                      </a:cubicBezTo>
                      <a:cubicBezTo>
                        <a:pt x="14" y="7"/>
                        <a:pt x="13" y="7"/>
                        <a:pt x="13" y="8"/>
                      </a:cubicBezTo>
                      <a:cubicBezTo>
                        <a:pt x="12" y="9"/>
                        <a:pt x="11" y="9"/>
                        <a:pt x="10" y="10"/>
                      </a:cubicBezTo>
                      <a:cubicBezTo>
                        <a:pt x="7" y="11"/>
                        <a:pt x="7" y="12"/>
                        <a:pt x="7" y="12"/>
                      </a:cubicBezTo>
                      <a:cubicBezTo>
                        <a:pt x="8" y="16"/>
                        <a:pt x="6" y="20"/>
                        <a:pt x="2" y="25"/>
                      </a:cubicBezTo>
                      <a:cubicBezTo>
                        <a:pt x="0" y="28"/>
                        <a:pt x="1" y="32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3" name="Freeform 1650"/>
                <p:cNvSpPr>
                  <a:spLocks/>
                </p:cNvSpPr>
                <p:nvPr/>
              </p:nvSpPr>
              <p:spPr bwMode="auto">
                <a:xfrm>
                  <a:off x="2072" y="278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4" name="Freeform 1651"/>
                <p:cNvSpPr>
                  <a:spLocks/>
                </p:cNvSpPr>
                <p:nvPr/>
              </p:nvSpPr>
              <p:spPr bwMode="auto">
                <a:xfrm>
                  <a:off x="2070" y="278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5" name="Freeform 1652"/>
                <p:cNvSpPr>
                  <a:spLocks/>
                </p:cNvSpPr>
                <p:nvPr/>
              </p:nvSpPr>
              <p:spPr bwMode="auto">
                <a:xfrm>
                  <a:off x="2075" y="277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6" name="Freeform 1653"/>
                <p:cNvSpPr>
                  <a:spLocks/>
                </p:cNvSpPr>
                <p:nvPr/>
              </p:nvSpPr>
              <p:spPr bwMode="auto">
                <a:xfrm>
                  <a:off x="2055" y="2803"/>
                  <a:ext cx="2" cy="10"/>
                </a:xfrm>
                <a:custGeom>
                  <a:avLst/>
                  <a:gdLst>
                    <a:gd name="T0" fmla="*/ 2 w 2"/>
                    <a:gd name="T1" fmla="*/ 0 h 11"/>
                    <a:gd name="T2" fmla="*/ 2 w 2"/>
                    <a:gd name="T3" fmla="*/ 11 h 11"/>
                    <a:gd name="T4" fmla="*/ 2 w 2"/>
                    <a:gd name="T5" fmla="*/ 11 h 11"/>
                    <a:gd name="T6" fmla="*/ 2 w 2"/>
                    <a:gd name="T7" fmla="*/ 11 h 11"/>
                    <a:gd name="T8" fmla="*/ 2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2" y="0"/>
                      </a:moveTo>
                      <a:cubicBezTo>
                        <a:pt x="0" y="3"/>
                        <a:pt x="1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7"/>
                        <a:pt x="0" y="3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7" name="Freeform 1654"/>
                <p:cNvSpPr>
                  <a:spLocks/>
                </p:cNvSpPr>
                <p:nvPr/>
              </p:nvSpPr>
              <p:spPr bwMode="auto">
                <a:xfrm>
                  <a:off x="2121" y="2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8" name="Freeform 1655"/>
                <p:cNvSpPr>
                  <a:spLocks/>
                </p:cNvSpPr>
                <p:nvPr/>
              </p:nvSpPr>
              <p:spPr bwMode="auto">
                <a:xfrm>
                  <a:off x="2122" y="28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9" name="Freeform 1656"/>
                <p:cNvSpPr>
                  <a:spLocks/>
                </p:cNvSpPr>
                <p:nvPr/>
              </p:nvSpPr>
              <p:spPr bwMode="auto">
                <a:xfrm>
                  <a:off x="2119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0" name="Freeform 1657"/>
                <p:cNvSpPr>
                  <a:spLocks/>
                </p:cNvSpPr>
                <p:nvPr/>
              </p:nvSpPr>
              <p:spPr bwMode="auto">
                <a:xfrm>
                  <a:off x="2120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1" name="Freeform 1658"/>
                <p:cNvSpPr>
                  <a:spLocks/>
                </p:cNvSpPr>
                <p:nvPr/>
              </p:nvSpPr>
              <p:spPr bwMode="auto">
                <a:xfrm>
                  <a:off x="2018" y="2812"/>
                  <a:ext cx="156" cy="122"/>
                </a:xfrm>
                <a:custGeom>
                  <a:avLst/>
                  <a:gdLst>
                    <a:gd name="T0" fmla="*/ 41 w 163"/>
                    <a:gd name="T1" fmla="*/ 8 h 127"/>
                    <a:gd name="T2" fmla="*/ 40 w 163"/>
                    <a:gd name="T3" fmla="*/ 11 h 127"/>
                    <a:gd name="T4" fmla="*/ 38 w 163"/>
                    <a:gd name="T5" fmla="*/ 14 h 127"/>
                    <a:gd name="T6" fmla="*/ 30 w 163"/>
                    <a:gd name="T7" fmla="*/ 25 h 127"/>
                    <a:gd name="T8" fmla="*/ 25 w 163"/>
                    <a:gd name="T9" fmla="*/ 33 h 127"/>
                    <a:gd name="T10" fmla="*/ 21 w 163"/>
                    <a:gd name="T11" fmla="*/ 44 h 127"/>
                    <a:gd name="T12" fmla="*/ 17 w 163"/>
                    <a:gd name="T13" fmla="*/ 47 h 127"/>
                    <a:gd name="T14" fmla="*/ 13 w 163"/>
                    <a:gd name="T15" fmla="*/ 58 h 127"/>
                    <a:gd name="T16" fmla="*/ 7 w 163"/>
                    <a:gd name="T17" fmla="*/ 72 h 127"/>
                    <a:gd name="T18" fmla="*/ 3 w 163"/>
                    <a:gd name="T19" fmla="*/ 73 h 127"/>
                    <a:gd name="T20" fmla="*/ 0 w 163"/>
                    <a:gd name="T21" fmla="*/ 78 h 127"/>
                    <a:gd name="T22" fmla="*/ 11 w 163"/>
                    <a:gd name="T23" fmla="*/ 84 h 127"/>
                    <a:gd name="T24" fmla="*/ 21 w 163"/>
                    <a:gd name="T25" fmla="*/ 96 h 127"/>
                    <a:gd name="T26" fmla="*/ 32 w 163"/>
                    <a:gd name="T27" fmla="*/ 104 h 127"/>
                    <a:gd name="T28" fmla="*/ 32 w 163"/>
                    <a:gd name="T29" fmla="*/ 111 h 127"/>
                    <a:gd name="T30" fmla="*/ 31 w 163"/>
                    <a:gd name="T31" fmla="*/ 114 h 127"/>
                    <a:gd name="T32" fmla="*/ 33 w 163"/>
                    <a:gd name="T33" fmla="*/ 114 h 127"/>
                    <a:gd name="T34" fmla="*/ 34 w 163"/>
                    <a:gd name="T35" fmla="*/ 115 h 127"/>
                    <a:gd name="T36" fmla="*/ 46 w 163"/>
                    <a:gd name="T37" fmla="*/ 117 h 127"/>
                    <a:gd name="T38" fmla="*/ 71 w 163"/>
                    <a:gd name="T39" fmla="*/ 127 h 127"/>
                    <a:gd name="T40" fmla="*/ 77 w 163"/>
                    <a:gd name="T41" fmla="*/ 121 h 127"/>
                    <a:gd name="T42" fmla="*/ 89 w 163"/>
                    <a:gd name="T43" fmla="*/ 120 h 127"/>
                    <a:gd name="T44" fmla="*/ 98 w 163"/>
                    <a:gd name="T45" fmla="*/ 120 h 127"/>
                    <a:gd name="T46" fmla="*/ 98 w 163"/>
                    <a:gd name="T47" fmla="*/ 119 h 127"/>
                    <a:gd name="T48" fmla="*/ 103 w 163"/>
                    <a:gd name="T49" fmla="*/ 118 h 127"/>
                    <a:gd name="T50" fmla="*/ 106 w 163"/>
                    <a:gd name="T51" fmla="*/ 118 h 127"/>
                    <a:gd name="T52" fmla="*/ 108 w 163"/>
                    <a:gd name="T53" fmla="*/ 118 h 127"/>
                    <a:gd name="T54" fmla="*/ 123 w 163"/>
                    <a:gd name="T55" fmla="*/ 110 h 127"/>
                    <a:gd name="T56" fmla="*/ 134 w 163"/>
                    <a:gd name="T57" fmla="*/ 109 h 127"/>
                    <a:gd name="T58" fmla="*/ 161 w 163"/>
                    <a:gd name="T59" fmla="*/ 79 h 127"/>
                    <a:gd name="T60" fmla="*/ 122 w 163"/>
                    <a:gd name="T61" fmla="*/ 68 h 127"/>
                    <a:gd name="T62" fmla="*/ 115 w 163"/>
                    <a:gd name="T63" fmla="*/ 61 h 127"/>
                    <a:gd name="T64" fmla="*/ 106 w 163"/>
                    <a:gd name="T65" fmla="*/ 49 h 127"/>
                    <a:gd name="T66" fmla="*/ 107 w 163"/>
                    <a:gd name="T67" fmla="*/ 47 h 127"/>
                    <a:gd name="T68" fmla="*/ 107 w 163"/>
                    <a:gd name="T69" fmla="*/ 46 h 127"/>
                    <a:gd name="T70" fmla="*/ 108 w 163"/>
                    <a:gd name="T71" fmla="*/ 45 h 127"/>
                    <a:gd name="T72" fmla="*/ 107 w 163"/>
                    <a:gd name="T73" fmla="*/ 45 h 127"/>
                    <a:gd name="T74" fmla="*/ 106 w 163"/>
                    <a:gd name="T75" fmla="*/ 44 h 127"/>
                    <a:gd name="T76" fmla="*/ 101 w 163"/>
                    <a:gd name="T77" fmla="*/ 46 h 127"/>
                    <a:gd name="T78" fmla="*/ 97 w 163"/>
                    <a:gd name="T79" fmla="*/ 32 h 127"/>
                    <a:gd name="T80" fmla="*/ 99 w 163"/>
                    <a:gd name="T81" fmla="*/ 31 h 127"/>
                    <a:gd name="T82" fmla="*/ 100 w 163"/>
                    <a:gd name="T83" fmla="*/ 29 h 127"/>
                    <a:gd name="T84" fmla="*/ 102 w 163"/>
                    <a:gd name="T85" fmla="*/ 27 h 127"/>
                    <a:gd name="T86" fmla="*/ 91 w 163"/>
                    <a:gd name="T87" fmla="*/ 15 h 127"/>
                    <a:gd name="T88" fmla="*/ 88 w 163"/>
                    <a:gd name="T89" fmla="*/ 12 h 127"/>
                    <a:gd name="T90" fmla="*/ 85 w 163"/>
                    <a:gd name="T91" fmla="*/ 9 h 127"/>
                    <a:gd name="T92" fmla="*/ 83 w 163"/>
                    <a:gd name="T93" fmla="*/ 7 h 127"/>
                    <a:gd name="T94" fmla="*/ 80 w 163"/>
                    <a:gd name="T95" fmla="*/ 4 h 127"/>
                    <a:gd name="T96" fmla="*/ 76 w 163"/>
                    <a:gd name="T97" fmla="*/ 5 h 127"/>
                    <a:gd name="T98" fmla="*/ 69 w 163"/>
                    <a:gd name="T99" fmla="*/ 4 h 127"/>
                    <a:gd name="T100" fmla="*/ 65 w 163"/>
                    <a:gd name="T101" fmla="*/ 4 h 127"/>
                    <a:gd name="T102" fmla="*/ 57 w 163"/>
                    <a:gd name="T103" fmla="*/ 2 h 127"/>
                    <a:gd name="T104" fmla="*/ 55 w 163"/>
                    <a:gd name="T105" fmla="*/ 0 h 127"/>
                    <a:gd name="T106" fmla="*/ 54 w 163"/>
                    <a:gd name="T107" fmla="*/ 3 h 127"/>
                    <a:gd name="T108" fmla="*/ 47 w 163"/>
                    <a:gd name="T109" fmla="*/ 6 h 127"/>
                    <a:gd name="T110" fmla="*/ 41 w 163"/>
                    <a:gd name="T111" fmla="*/ 6 h 127"/>
                    <a:gd name="T112" fmla="*/ 41 w 163"/>
                    <a:gd name="T113" fmla="*/ 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3" h="127">
                      <a:moveTo>
                        <a:pt x="41" y="8"/>
                      </a:move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39" y="12"/>
                      </a:cubicBezTo>
                      <a:cubicBezTo>
                        <a:pt x="39" y="13"/>
                        <a:pt x="39" y="13"/>
                        <a:pt x="38" y="14"/>
                      </a:cubicBezTo>
                      <a:cubicBezTo>
                        <a:pt x="38" y="15"/>
                        <a:pt x="37" y="17"/>
                        <a:pt x="37" y="17"/>
                      </a:cubicBezTo>
                      <a:cubicBezTo>
                        <a:pt x="37" y="21"/>
                        <a:pt x="33" y="25"/>
                        <a:pt x="30" y="25"/>
                      </a:cubicBezTo>
                      <a:cubicBezTo>
                        <a:pt x="30" y="25"/>
                        <a:pt x="29" y="27"/>
                        <a:pt x="28" y="28"/>
                      </a:cubicBezTo>
                      <a:cubicBezTo>
                        <a:pt x="27" y="30"/>
                        <a:pt x="26" y="31"/>
                        <a:pt x="25" y="33"/>
                      </a:cubicBezTo>
                      <a:cubicBezTo>
                        <a:pt x="24" y="34"/>
                        <a:pt x="24" y="35"/>
                        <a:pt x="23" y="37"/>
                      </a:cubicBezTo>
                      <a:cubicBezTo>
                        <a:pt x="23" y="40"/>
                        <a:pt x="23" y="42"/>
                        <a:pt x="21" y="44"/>
                      </a:cubicBezTo>
                      <a:cubicBezTo>
                        <a:pt x="20" y="45"/>
                        <a:pt x="19" y="45"/>
                        <a:pt x="18" y="46"/>
                      </a:cubicBezTo>
                      <a:cubicBezTo>
                        <a:pt x="17" y="46"/>
                        <a:pt x="17" y="46"/>
                        <a:pt x="17" y="47"/>
                      </a:cubicBezTo>
                      <a:cubicBezTo>
                        <a:pt x="18" y="49"/>
                        <a:pt x="17" y="51"/>
                        <a:pt x="15" y="53"/>
                      </a:cubicBezTo>
                      <a:cubicBezTo>
                        <a:pt x="14" y="55"/>
                        <a:pt x="13" y="56"/>
                        <a:pt x="13" y="58"/>
                      </a:cubicBezTo>
                      <a:cubicBezTo>
                        <a:pt x="13" y="58"/>
                        <a:pt x="13" y="70"/>
                        <a:pt x="11" y="72"/>
                      </a:cubicBezTo>
                      <a:cubicBezTo>
                        <a:pt x="10" y="73"/>
                        <a:pt x="9" y="73"/>
                        <a:pt x="7" y="72"/>
                      </a:cubicBezTo>
                      <a:cubicBezTo>
                        <a:pt x="7" y="72"/>
                        <a:pt x="6" y="72"/>
                        <a:pt x="5" y="72"/>
                      </a:cubicBezTo>
                      <a:cubicBezTo>
                        <a:pt x="3" y="72"/>
                        <a:pt x="3" y="73"/>
                        <a:pt x="3" y="73"/>
                      </a:cubicBezTo>
                      <a:cubicBezTo>
                        <a:pt x="3" y="75"/>
                        <a:pt x="2" y="76"/>
                        <a:pt x="1" y="77"/>
                      </a:cubicBezTo>
                      <a:cubicBezTo>
                        <a:pt x="1" y="77"/>
                        <a:pt x="0" y="78"/>
                        <a:pt x="0" y="78"/>
                      </a:cubicBezTo>
                      <a:cubicBezTo>
                        <a:pt x="1" y="78"/>
                        <a:pt x="3" y="79"/>
                        <a:pt x="4" y="79"/>
                      </a:cubicBezTo>
                      <a:cubicBezTo>
                        <a:pt x="7" y="80"/>
                        <a:pt x="10" y="81"/>
                        <a:pt x="11" y="84"/>
                      </a:cubicBezTo>
                      <a:cubicBezTo>
                        <a:pt x="12" y="85"/>
                        <a:pt x="13" y="86"/>
                        <a:pt x="14" y="88"/>
                      </a:cubicBezTo>
                      <a:cubicBezTo>
                        <a:pt x="17" y="90"/>
                        <a:pt x="19" y="93"/>
                        <a:pt x="21" y="96"/>
                      </a:cubicBezTo>
                      <a:cubicBezTo>
                        <a:pt x="23" y="101"/>
                        <a:pt x="27" y="103"/>
                        <a:pt x="29" y="103"/>
                      </a:cubicBezTo>
                      <a:cubicBezTo>
                        <a:pt x="30" y="103"/>
                        <a:pt x="31" y="104"/>
                        <a:pt x="32" y="104"/>
                      </a:cubicBezTo>
                      <a:cubicBezTo>
                        <a:pt x="32" y="105"/>
                        <a:pt x="32" y="106"/>
                        <a:pt x="32" y="107"/>
                      </a:cubicBezTo>
                      <a:cubicBezTo>
                        <a:pt x="32" y="108"/>
                        <a:pt x="32" y="109"/>
                        <a:pt x="32" y="111"/>
                      </a:cubicBezTo>
                      <a:cubicBezTo>
                        <a:pt x="32" y="112"/>
                        <a:pt x="32" y="112"/>
                        <a:pt x="32" y="113"/>
                      </a:cubicBezTo>
                      <a:cubicBezTo>
                        <a:pt x="31" y="113"/>
                        <a:pt x="31" y="114"/>
                        <a:pt x="31" y="114"/>
                      </a:cubicBezTo>
                      <a:cubicBezTo>
                        <a:pt x="32" y="114"/>
                        <a:pt x="32" y="114"/>
                        <a:pt x="32" y="114"/>
                      </a:cubicBezTo>
                      <a:cubicBezTo>
                        <a:pt x="33" y="114"/>
                        <a:pt x="33" y="114"/>
                        <a:pt x="33" y="114"/>
                      </a:cubicBezTo>
                      <a:cubicBezTo>
                        <a:pt x="33" y="114"/>
                        <a:pt x="33" y="115"/>
                        <a:pt x="33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6" y="115"/>
                        <a:pt x="37" y="115"/>
                      </a:cubicBezTo>
                      <a:cubicBezTo>
                        <a:pt x="40" y="115"/>
                        <a:pt x="44" y="116"/>
                        <a:pt x="46" y="117"/>
                      </a:cubicBezTo>
                      <a:cubicBezTo>
                        <a:pt x="48" y="120"/>
                        <a:pt x="56" y="124"/>
                        <a:pt x="57" y="124"/>
                      </a:cubicBezTo>
                      <a:cubicBezTo>
                        <a:pt x="59" y="124"/>
                        <a:pt x="68" y="125"/>
                        <a:pt x="71" y="127"/>
                      </a:cubicBezTo>
                      <a:cubicBezTo>
                        <a:pt x="71" y="126"/>
                        <a:pt x="72" y="126"/>
                        <a:pt x="72" y="125"/>
                      </a:cubicBezTo>
                      <a:cubicBezTo>
                        <a:pt x="73" y="124"/>
                        <a:pt x="75" y="122"/>
                        <a:pt x="77" y="121"/>
                      </a:cubicBezTo>
                      <a:cubicBezTo>
                        <a:pt x="80" y="119"/>
                        <a:pt x="83" y="118"/>
                        <a:pt x="86" y="118"/>
                      </a:cubicBezTo>
                      <a:cubicBezTo>
                        <a:pt x="88" y="118"/>
                        <a:pt x="89" y="119"/>
                        <a:pt x="89" y="120"/>
                      </a:cubicBezTo>
                      <a:cubicBezTo>
                        <a:pt x="90" y="121"/>
                        <a:pt x="91" y="122"/>
                        <a:pt x="92" y="121"/>
                      </a:cubicBezTo>
                      <a:cubicBezTo>
                        <a:pt x="93" y="121"/>
                        <a:pt x="96" y="120"/>
                        <a:pt x="98" y="120"/>
                      </a:cubicBezTo>
                      <a:cubicBezTo>
                        <a:pt x="98" y="120"/>
                        <a:pt x="98" y="120"/>
                        <a:pt x="98" y="120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4" y="118"/>
                        <a:pt x="105" y="118"/>
                        <a:pt x="106" y="118"/>
                      </a:cubicBezTo>
                      <a:cubicBezTo>
                        <a:pt x="106" y="118"/>
                        <a:pt x="107" y="118"/>
                        <a:pt x="108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8" y="118"/>
                        <a:pt x="109" y="117"/>
                        <a:pt x="110" y="116"/>
                      </a:cubicBezTo>
                      <a:cubicBezTo>
                        <a:pt x="113" y="114"/>
                        <a:pt x="117" y="110"/>
                        <a:pt x="123" y="110"/>
                      </a:cubicBezTo>
                      <a:cubicBezTo>
                        <a:pt x="124" y="110"/>
                        <a:pt x="126" y="110"/>
                        <a:pt x="127" y="110"/>
                      </a:cubicBezTo>
                      <a:cubicBezTo>
                        <a:pt x="130" y="110"/>
                        <a:pt x="132" y="111"/>
                        <a:pt x="134" y="109"/>
                      </a:cubicBezTo>
                      <a:cubicBezTo>
                        <a:pt x="136" y="106"/>
                        <a:pt x="157" y="85"/>
                        <a:pt x="163" y="79"/>
                      </a:cubicBezTo>
                      <a:cubicBezTo>
                        <a:pt x="162" y="79"/>
                        <a:pt x="162" y="79"/>
                        <a:pt x="161" y="79"/>
                      </a:cubicBezTo>
                      <a:cubicBezTo>
                        <a:pt x="159" y="79"/>
                        <a:pt x="154" y="79"/>
                        <a:pt x="145" y="76"/>
                      </a:cubicBezTo>
                      <a:cubicBezTo>
                        <a:pt x="137" y="73"/>
                        <a:pt x="125" y="68"/>
                        <a:pt x="122" y="68"/>
                      </a:cubicBezTo>
                      <a:cubicBezTo>
                        <a:pt x="121" y="67"/>
                        <a:pt x="119" y="66"/>
                        <a:pt x="117" y="64"/>
                      </a:cubicBezTo>
                      <a:cubicBezTo>
                        <a:pt x="116" y="63"/>
                        <a:pt x="115" y="61"/>
                        <a:pt x="115" y="61"/>
                      </a:cubicBezTo>
                      <a:cubicBezTo>
                        <a:pt x="111" y="59"/>
                        <a:pt x="107" y="51"/>
                        <a:pt x="107" y="50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8"/>
                        <a:pt x="106" y="48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6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8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5"/>
                      </a:cubicBezTo>
                      <a:cubicBezTo>
                        <a:pt x="104" y="46"/>
                        <a:pt x="102" y="46"/>
                        <a:pt x="101" y="46"/>
                      </a:cubicBezTo>
                      <a:cubicBezTo>
                        <a:pt x="98" y="46"/>
                        <a:pt x="97" y="45"/>
                        <a:pt x="97" y="44"/>
                      </a:cubicBezTo>
                      <a:cubicBezTo>
                        <a:pt x="96" y="43"/>
                        <a:pt x="94" y="36"/>
                        <a:pt x="97" y="32"/>
                      </a:cubicBezTo>
                      <a:cubicBezTo>
                        <a:pt x="98" y="32"/>
                        <a:pt x="98" y="31"/>
                        <a:pt x="99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0"/>
                        <a:pt x="100" y="30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8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2" y="27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98" y="22"/>
                        <a:pt x="95" y="18"/>
                        <a:pt x="91" y="15"/>
                      </a:cubicBezTo>
                      <a:cubicBezTo>
                        <a:pt x="91" y="15"/>
                        <a:pt x="91" y="15"/>
                        <a:pt x="91" y="15"/>
                      </a:cubicBezTo>
                      <a:cubicBezTo>
                        <a:pt x="90" y="14"/>
                        <a:pt x="89" y="13"/>
                        <a:pt x="88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7" y="11"/>
                        <a:pt x="86" y="10"/>
                        <a:pt x="85" y="9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4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1" y="5"/>
                        <a:pt x="80" y="5"/>
                        <a:pt x="80" y="4"/>
                      </a:cubicBezTo>
                      <a:cubicBezTo>
                        <a:pt x="80" y="4"/>
                        <a:pt x="80" y="4"/>
                        <a:pt x="79" y="4"/>
                      </a:cubicBezTo>
                      <a:cubicBezTo>
                        <a:pt x="78" y="4"/>
                        <a:pt x="77" y="4"/>
                        <a:pt x="76" y="5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0" y="5"/>
                        <a:pt x="69" y="5"/>
                        <a:pt x="69" y="4"/>
                      </a:cubicBezTo>
                      <a:cubicBezTo>
                        <a:pt x="68" y="4"/>
                        <a:pt x="68" y="4"/>
                        <a:pt x="67" y="4"/>
                      </a:cubicBezTo>
                      <a:cubicBezTo>
                        <a:pt x="67" y="4"/>
                        <a:pt x="67" y="4"/>
                        <a:pt x="65" y="4"/>
                      </a:cubicBezTo>
                      <a:cubicBezTo>
                        <a:pt x="64" y="5"/>
                        <a:pt x="63" y="5"/>
                        <a:pt x="62" y="5"/>
                      </a:cubicBezTo>
                      <a:cubicBezTo>
                        <a:pt x="60" y="5"/>
                        <a:pt x="58" y="3"/>
                        <a:pt x="57" y="2"/>
                      </a:cubicBezTo>
                      <a:cubicBezTo>
                        <a:pt x="57" y="2"/>
                        <a:pt x="56" y="2"/>
                        <a:pt x="56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4" y="1"/>
                        <a:pt x="54" y="2"/>
                      </a:cubicBezTo>
                      <a:cubicBezTo>
                        <a:pt x="54" y="2"/>
                        <a:pt x="54" y="2"/>
                        <a:pt x="54" y="3"/>
                      </a:cubicBezTo>
                      <a:cubicBezTo>
                        <a:pt x="53" y="5"/>
                        <a:pt x="52" y="7"/>
                        <a:pt x="50" y="7"/>
                      </a:cubicBezTo>
                      <a:cubicBezTo>
                        <a:pt x="49" y="7"/>
                        <a:pt x="48" y="7"/>
                        <a:pt x="47" y="6"/>
                      </a:cubicBezTo>
                      <a:cubicBezTo>
                        <a:pt x="47" y="6"/>
                        <a:pt x="47" y="6"/>
                        <a:pt x="44" y="6"/>
                      </a:cubicBezTo>
                      <a:cubicBezTo>
                        <a:pt x="43" y="6"/>
                        <a:pt x="42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7"/>
                        <a:pt x="41" y="7"/>
                        <a:pt x="41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2" name="Freeform 1659"/>
                <p:cNvSpPr>
                  <a:spLocks/>
                </p:cNvSpPr>
                <p:nvPr/>
              </p:nvSpPr>
              <p:spPr bwMode="auto">
                <a:xfrm>
                  <a:off x="2120" y="28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3" name="Freeform 1660"/>
                <p:cNvSpPr>
                  <a:spLocks/>
                </p:cNvSpPr>
                <p:nvPr/>
              </p:nvSpPr>
              <p:spPr bwMode="auto">
                <a:xfrm>
                  <a:off x="2119" y="28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4" name="Freeform 1661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5" name="Freeform 1662"/>
                <p:cNvSpPr>
                  <a:spLocks/>
                </p:cNvSpPr>
                <p:nvPr/>
              </p:nvSpPr>
              <p:spPr bwMode="auto">
                <a:xfrm>
                  <a:off x="2112" y="292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6" name="Freeform 1663"/>
                <p:cNvSpPr>
                  <a:spLocks/>
                </p:cNvSpPr>
                <p:nvPr/>
              </p:nvSpPr>
              <p:spPr bwMode="auto">
                <a:xfrm>
                  <a:off x="2056" y="28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7" name="Freeform 1664"/>
                <p:cNvSpPr>
                  <a:spLocks/>
                </p:cNvSpPr>
                <p:nvPr/>
              </p:nvSpPr>
              <p:spPr bwMode="auto">
                <a:xfrm>
                  <a:off x="2047" y="292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8" name="Freeform 1665"/>
                <p:cNvSpPr>
                  <a:spLocks/>
                </p:cNvSpPr>
                <p:nvPr/>
              </p:nvSpPr>
              <p:spPr bwMode="auto">
                <a:xfrm>
                  <a:off x="2048" y="2915"/>
                  <a:ext cx="0" cy="3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9" name="Freeform 1666"/>
                <p:cNvSpPr>
                  <a:spLocks/>
                </p:cNvSpPr>
                <p:nvPr/>
              </p:nvSpPr>
              <p:spPr bwMode="auto">
                <a:xfrm>
                  <a:off x="2055" y="28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0" name="Freeform 1667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1" name="Freeform 1668"/>
                <p:cNvSpPr>
                  <a:spLocks/>
                </p:cNvSpPr>
                <p:nvPr/>
              </p:nvSpPr>
              <p:spPr bwMode="auto">
                <a:xfrm>
                  <a:off x="2115" y="2837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2" name="Freeform 1669"/>
                <p:cNvSpPr>
                  <a:spLocks/>
                </p:cNvSpPr>
                <p:nvPr/>
              </p:nvSpPr>
              <p:spPr bwMode="auto">
                <a:xfrm>
                  <a:off x="2112" y="284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3" name="Freeform 1670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4" name="Freeform 1671"/>
                <p:cNvSpPr>
                  <a:spLocks/>
                </p:cNvSpPr>
                <p:nvPr/>
              </p:nvSpPr>
              <p:spPr bwMode="auto">
                <a:xfrm>
                  <a:off x="2120" y="285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5" name="Freeform 1672"/>
                <p:cNvSpPr>
                  <a:spLocks/>
                </p:cNvSpPr>
                <p:nvPr/>
              </p:nvSpPr>
              <p:spPr bwMode="auto">
                <a:xfrm>
                  <a:off x="2111" y="284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6" name="Freeform 1673"/>
                <p:cNvSpPr>
                  <a:spLocks/>
                </p:cNvSpPr>
                <p:nvPr/>
              </p:nvSpPr>
              <p:spPr bwMode="auto">
                <a:xfrm>
                  <a:off x="2113" y="283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7" name="Freeform 1674"/>
                <p:cNvSpPr>
                  <a:spLocks/>
                </p:cNvSpPr>
                <p:nvPr/>
              </p:nvSpPr>
              <p:spPr bwMode="auto">
                <a:xfrm>
                  <a:off x="2097" y="28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8" name="Freeform 1675"/>
                <p:cNvSpPr>
                  <a:spLocks/>
                </p:cNvSpPr>
                <p:nvPr/>
              </p:nvSpPr>
              <p:spPr bwMode="auto">
                <a:xfrm>
                  <a:off x="2082" y="281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9" name="Freeform 1676"/>
                <p:cNvSpPr>
                  <a:spLocks/>
                </p:cNvSpPr>
                <p:nvPr/>
              </p:nvSpPr>
              <p:spPr bwMode="auto">
                <a:xfrm>
                  <a:off x="2099" y="28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0" name="Freeform 1677"/>
                <p:cNvSpPr>
                  <a:spLocks/>
                </p:cNvSpPr>
                <p:nvPr/>
              </p:nvSpPr>
              <p:spPr bwMode="auto">
                <a:xfrm>
                  <a:off x="2105" y="28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1" name="Freeform 1678"/>
                <p:cNvSpPr>
                  <a:spLocks/>
                </p:cNvSpPr>
                <p:nvPr/>
              </p:nvSpPr>
              <p:spPr bwMode="auto">
                <a:xfrm>
                  <a:off x="2102" y="28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2" name="Freeform 1679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3" name="Freeform 1680"/>
                <p:cNvSpPr>
                  <a:spLocks/>
                </p:cNvSpPr>
                <p:nvPr/>
              </p:nvSpPr>
              <p:spPr bwMode="auto">
                <a:xfrm>
                  <a:off x="2066" y="2815"/>
                  <a:ext cx="3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2" y="4"/>
                        <a:pt x="0" y="4"/>
                      </a:cubicBezTo>
                      <a:cubicBezTo>
                        <a:pt x="2" y="4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4" name="Freeform 1681"/>
                <p:cNvSpPr>
                  <a:spLocks/>
                </p:cNvSpPr>
                <p:nvPr/>
              </p:nvSpPr>
              <p:spPr bwMode="auto">
                <a:xfrm>
                  <a:off x="2041" y="26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5" name="Freeform 1682"/>
                <p:cNvSpPr>
                  <a:spLocks/>
                </p:cNvSpPr>
                <p:nvPr/>
              </p:nvSpPr>
              <p:spPr bwMode="auto">
                <a:xfrm>
                  <a:off x="2042" y="26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6" name="Freeform 1683"/>
                <p:cNvSpPr>
                  <a:spLocks/>
                </p:cNvSpPr>
                <p:nvPr/>
              </p:nvSpPr>
              <p:spPr bwMode="auto">
                <a:xfrm>
                  <a:off x="2042" y="26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7" name="Freeform 1684"/>
                <p:cNvSpPr>
                  <a:spLocks/>
                </p:cNvSpPr>
                <p:nvPr/>
              </p:nvSpPr>
              <p:spPr bwMode="auto">
                <a:xfrm>
                  <a:off x="2038" y="2645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8" name="Freeform 1685"/>
                <p:cNvSpPr>
                  <a:spLocks/>
                </p:cNvSpPr>
                <p:nvPr/>
              </p:nvSpPr>
              <p:spPr bwMode="auto">
                <a:xfrm>
                  <a:off x="2039" y="2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9" name="Freeform 1686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0" name="Freeform 1687"/>
                <p:cNvSpPr>
                  <a:spLocks/>
                </p:cNvSpPr>
                <p:nvPr/>
              </p:nvSpPr>
              <p:spPr bwMode="auto">
                <a:xfrm>
                  <a:off x="2047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1" name="Freeform 1688"/>
                <p:cNvSpPr>
                  <a:spLocks/>
                </p:cNvSpPr>
                <p:nvPr/>
              </p:nvSpPr>
              <p:spPr bwMode="auto">
                <a:xfrm>
                  <a:off x="2046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2" name="Freeform 1689"/>
                <p:cNvSpPr>
                  <a:spLocks/>
                </p:cNvSpPr>
                <p:nvPr/>
              </p:nvSpPr>
              <p:spPr bwMode="auto">
                <a:xfrm>
                  <a:off x="2046" y="264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3" name="Freeform 1690"/>
                <p:cNvSpPr>
                  <a:spLocks/>
                </p:cNvSpPr>
                <p:nvPr/>
              </p:nvSpPr>
              <p:spPr bwMode="auto">
                <a:xfrm>
                  <a:off x="2043" y="2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4" name="Freeform 1691"/>
                <p:cNvSpPr>
                  <a:spLocks/>
                </p:cNvSpPr>
                <p:nvPr/>
              </p:nvSpPr>
              <p:spPr bwMode="auto">
                <a:xfrm>
                  <a:off x="2041" y="26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5" name="Freeform 1692"/>
                <p:cNvSpPr>
                  <a:spLocks/>
                </p:cNvSpPr>
                <p:nvPr/>
              </p:nvSpPr>
              <p:spPr bwMode="auto">
                <a:xfrm>
                  <a:off x="2044" y="264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6" name="Freeform 1693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7" name="Freeform 1694"/>
                <p:cNvSpPr>
                  <a:spLocks/>
                </p:cNvSpPr>
                <p:nvPr/>
              </p:nvSpPr>
              <p:spPr bwMode="auto">
                <a:xfrm>
                  <a:off x="2027" y="2921"/>
                  <a:ext cx="81" cy="101"/>
                </a:xfrm>
                <a:custGeom>
                  <a:avLst/>
                  <a:gdLst>
                    <a:gd name="T0" fmla="*/ 76 w 84"/>
                    <a:gd name="T1" fmla="*/ 8 h 105"/>
                    <a:gd name="T2" fmla="*/ 65 w 84"/>
                    <a:gd name="T3" fmla="*/ 14 h 105"/>
                    <a:gd name="T4" fmla="*/ 59 w 84"/>
                    <a:gd name="T5" fmla="*/ 16 h 105"/>
                    <a:gd name="T6" fmla="*/ 33 w 84"/>
                    <a:gd name="T7" fmla="*/ 6 h 105"/>
                    <a:gd name="T8" fmla="*/ 22 w 84"/>
                    <a:gd name="T9" fmla="*/ 4 h 105"/>
                    <a:gd name="T10" fmla="*/ 21 w 84"/>
                    <a:gd name="T11" fmla="*/ 4 h 105"/>
                    <a:gd name="T12" fmla="*/ 18 w 84"/>
                    <a:gd name="T13" fmla="*/ 3 h 105"/>
                    <a:gd name="T14" fmla="*/ 17 w 84"/>
                    <a:gd name="T15" fmla="*/ 2 h 105"/>
                    <a:gd name="T16" fmla="*/ 16 w 84"/>
                    <a:gd name="T17" fmla="*/ 2 h 105"/>
                    <a:gd name="T18" fmla="*/ 10 w 84"/>
                    <a:gd name="T19" fmla="*/ 1 h 105"/>
                    <a:gd name="T20" fmla="*/ 2 w 84"/>
                    <a:gd name="T21" fmla="*/ 6 h 105"/>
                    <a:gd name="T22" fmla="*/ 6 w 84"/>
                    <a:gd name="T23" fmla="*/ 10 h 105"/>
                    <a:gd name="T24" fmla="*/ 12 w 84"/>
                    <a:gd name="T25" fmla="*/ 22 h 105"/>
                    <a:gd name="T26" fmla="*/ 12 w 84"/>
                    <a:gd name="T27" fmla="*/ 33 h 105"/>
                    <a:gd name="T28" fmla="*/ 3 w 84"/>
                    <a:gd name="T29" fmla="*/ 47 h 105"/>
                    <a:gd name="T30" fmla="*/ 3 w 84"/>
                    <a:gd name="T31" fmla="*/ 47 h 105"/>
                    <a:gd name="T32" fmla="*/ 3 w 84"/>
                    <a:gd name="T33" fmla="*/ 48 h 105"/>
                    <a:gd name="T34" fmla="*/ 3 w 84"/>
                    <a:gd name="T35" fmla="*/ 48 h 105"/>
                    <a:gd name="T36" fmla="*/ 3 w 84"/>
                    <a:gd name="T37" fmla="*/ 49 h 105"/>
                    <a:gd name="T38" fmla="*/ 2 w 84"/>
                    <a:gd name="T39" fmla="*/ 50 h 105"/>
                    <a:gd name="T40" fmla="*/ 1 w 84"/>
                    <a:gd name="T41" fmla="*/ 51 h 105"/>
                    <a:gd name="T42" fmla="*/ 4 w 84"/>
                    <a:gd name="T43" fmla="*/ 61 h 105"/>
                    <a:gd name="T44" fmla="*/ 43 w 84"/>
                    <a:gd name="T45" fmla="*/ 87 h 105"/>
                    <a:gd name="T46" fmla="*/ 46 w 84"/>
                    <a:gd name="T47" fmla="*/ 97 h 105"/>
                    <a:gd name="T48" fmla="*/ 48 w 84"/>
                    <a:gd name="T49" fmla="*/ 98 h 105"/>
                    <a:gd name="T50" fmla="*/ 50 w 84"/>
                    <a:gd name="T51" fmla="*/ 100 h 105"/>
                    <a:gd name="T52" fmla="*/ 53 w 84"/>
                    <a:gd name="T53" fmla="*/ 101 h 105"/>
                    <a:gd name="T54" fmla="*/ 55 w 84"/>
                    <a:gd name="T55" fmla="*/ 103 h 105"/>
                    <a:gd name="T56" fmla="*/ 58 w 84"/>
                    <a:gd name="T57" fmla="*/ 105 h 105"/>
                    <a:gd name="T58" fmla="*/ 68 w 84"/>
                    <a:gd name="T59" fmla="*/ 83 h 105"/>
                    <a:gd name="T60" fmla="*/ 76 w 84"/>
                    <a:gd name="T61" fmla="*/ 77 h 105"/>
                    <a:gd name="T62" fmla="*/ 80 w 84"/>
                    <a:gd name="T63" fmla="*/ 75 h 105"/>
                    <a:gd name="T64" fmla="*/ 82 w 84"/>
                    <a:gd name="T65" fmla="*/ 73 h 105"/>
                    <a:gd name="T66" fmla="*/ 77 w 84"/>
                    <a:gd name="T67" fmla="*/ 64 h 105"/>
                    <a:gd name="T68" fmla="*/ 82 w 84"/>
                    <a:gd name="T69" fmla="*/ 14 h 105"/>
                    <a:gd name="T70" fmla="*/ 84 w 84"/>
                    <a:gd name="T71" fmla="*/ 1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4" h="105">
                      <a:moveTo>
                        <a:pt x="84" y="11"/>
                      </a:moveTo>
                      <a:cubicBezTo>
                        <a:pt x="81" y="12"/>
                        <a:pt x="78" y="11"/>
                        <a:pt x="76" y="8"/>
                      </a:cubicBezTo>
                      <a:cubicBezTo>
                        <a:pt x="74" y="8"/>
                        <a:pt x="71" y="9"/>
                        <a:pt x="69" y="10"/>
                      </a:cubicBezTo>
                      <a:cubicBezTo>
                        <a:pt x="67" y="11"/>
                        <a:pt x="66" y="13"/>
                        <a:pt x="65" y="14"/>
                      </a:cubicBezTo>
                      <a:cubicBezTo>
                        <a:pt x="64" y="16"/>
                        <a:pt x="62" y="17"/>
                        <a:pt x="61" y="17"/>
                      </a:cubicBezTo>
                      <a:cubicBezTo>
                        <a:pt x="60" y="17"/>
                        <a:pt x="60" y="17"/>
                        <a:pt x="59" y="16"/>
                      </a:cubicBezTo>
                      <a:cubicBezTo>
                        <a:pt x="58" y="16"/>
                        <a:pt x="50" y="14"/>
                        <a:pt x="47" y="14"/>
                      </a:cubicBezTo>
                      <a:cubicBezTo>
                        <a:pt x="44" y="14"/>
                        <a:pt x="35" y="8"/>
                        <a:pt x="33" y="6"/>
                      </a:cubicBezTo>
                      <a:cubicBezTo>
                        <a:pt x="32" y="6"/>
                        <a:pt x="29" y="5"/>
                        <a:pt x="27" y="5"/>
                      </a:cubicBezTo>
                      <a:cubicBezTo>
                        <a:pt x="25" y="5"/>
                        <a:pt x="23" y="5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2"/>
                      </a:cubicBezTo>
                      <a:cubicBezTo>
                        <a:pt x="16" y="2"/>
                        <a:pt x="15" y="1"/>
                        <a:pt x="15" y="1"/>
                      </a:cubicBezTo>
                      <a:cubicBezTo>
                        <a:pt x="15" y="0"/>
                        <a:pt x="13" y="0"/>
                        <a:pt x="10" y="1"/>
                      </a:cubicBezTo>
                      <a:cubicBezTo>
                        <a:pt x="8" y="1"/>
                        <a:pt x="3" y="4"/>
                        <a:pt x="3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8"/>
                        <a:pt x="12" y="33"/>
                      </a:cubicBezTo>
                      <a:cubicBezTo>
                        <a:pt x="11" y="38"/>
                        <a:pt x="6" y="44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1"/>
                      </a:cubicBezTo>
                      <a:cubicBezTo>
                        <a:pt x="2" y="51"/>
                        <a:pt x="1" y="51"/>
                        <a:pt x="1" y="51"/>
                      </a:cubicBezTo>
                      <a:cubicBezTo>
                        <a:pt x="5" y="53"/>
                        <a:pt x="9" y="55"/>
                        <a:pt x="8" y="57"/>
                      </a:cubicBezTo>
                      <a:cubicBezTo>
                        <a:pt x="8" y="60"/>
                        <a:pt x="6" y="60"/>
                        <a:pt x="4" y="61"/>
                      </a:cubicBezTo>
                      <a:cubicBezTo>
                        <a:pt x="1" y="62"/>
                        <a:pt x="0" y="62"/>
                        <a:pt x="0" y="64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3" y="94"/>
                        <a:pt x="44" y="96"/>
                        <a:pt x="46" y="97"/>
                      </a:cubicBezTo>
                      <a:cubicBezTo>
                        <a:pt x="46" y="97"/>
                        <a:pt x="46" y="97"/>
                        <a:pt x="47" y="97"/>
                      </a:cubicBezTo>
                      <a:cubicBezTo>
                        <a:pt x="47" y="97"/>
                        <a:pt x="48" y="98"/>
                        <a:pt x="48" y="98"/>
                      </a:cubicBezTo>
                      <a:cubicBezTo>
                        <a:pt x="48" y="98"/>
                        <a:pt x="48" y="98"/>
                        <a:pt x="49" y="99"/>
                      </a:cubicBezTo>
                      <a:cubicBezTo>
                        <a:pt x="49" y="99"/>
                        <a:pt x="50" y="99"/>
                        <a:pt x="50" y="100"/>
                      </a:cubicBezTo>
                      <a:cubicBezTo>
                        <a:pt x="50" y="100"/>
                        <a:pt x="51" y="100"/>
                        <a:pt x="51" y="100"/>
                      </a:cubicBezTo>
                      <a:cubicBezTo>
                        <a:pt x="52" y="101"/>
                        <a:pt x="52" y="101"/>
                        <a:pt x="53" y="101"/>
                      </a:cubicBezTo>
                      <a:cubicBezTo>
                        <a:pt x="53" y="102"/>
                        <a:pt x="53" y="102"/>
                        <a:pt x="54" y="102"/>
                      </a:cubicBezTo>
                      <a:cubicBezTo>
                        <a:pt x="54" y="102"/>
                        <a:pt x="55" y="103"/>
                        <a:pt x="55" y="103"/>
                      </a:cubicBezTo>
                      <a:cubicBezTo>
                        <a:pt x="55" y="103"/>
                        <a:pt x="56" y="104"/>
                        <a:pt x="56" y="104"/>
                      </a:cubicBezTo>
                      <a:cubicBezTo>
                        <a:pt x="57" y="104"/>
                        <a:pt x="57" y="105"/>
                        <a:pt x="58" y="105"/>
                      </a:cubicBezTo>
                      <a:cubicBezTo>
                        <a:pt x="58" y="105"/>
                        <a:pt x="58" y="105"/>
                        <a:pt x="58" y="105"/>
                      </a:cubicBezTo>
                      <a:cubicBezTo>
                        <a:pt x="62" y="96"/>
                        <a:pt x="67" y="85"/>
                        <a:pt x="68" y="83"/>
                      </a:cubicBezTo>
                      <a:cubicBezTo>
                        <a:pt x="70" y="80"/>
                        <a:pt x="72" y="79"/>
                        <a:pt x="73" y="78"/>
                      </a:cubicBezTo>
                      <a:cubicBezTo>
                        <a:pt x="74" y="78"/>
                        <a:pt x="75" y="77"/>
                        <a:pt x="76" y="77"/>
                      </a:cubicBezTo>
                      <a:cubicBezTo>
                        <a:pt x="77" y="75"/>
                        <a:pt x="78" y="75"/>
                        <a:pt x="79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1" y="74"/>
                        <a:pt x="82" y="73"/>
                      </a:cubicBezTo>
                      <a:cubicBezTo>
                        <a:pt x="82" y="73"/>
                        <a:pt x="82" y="73"/>
                        <a:pt x="82" y="72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82" y="14"/>
                        <a:pt x="82" y="14"/>
                        <a:pt x="82" y="14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8" name="Freeform 1695"/>
                <p:cNvSpPr>
                  <a:spLocks/>
                </p:cNvSpPr>
                <p:nvPr/>
              </p:nvSpPr>
              <p:spPr bwMode="auto">
                <a:xfrm>
                  <a:off x="2100" y="2932"/>
                  <a:ext cx="8" cy="11"/>
                </a:xfrm>
                <a:custGeom>
                  <a:avLst/>
                  <a:gdLst>
                    <a:gd name="T0" fmla="*/ 0 w 8"/>
                    <a:gd name="T1" fmla="*/ 11 h 11"/>
                    <a:gd name="T2" fmla="*/ 8 w 8"/>
                    <a:gd name="T3" fmla="*/ 0 h 11"/>
                    <a:gd name="T4" fmla="*/ 6 w 8"/>
                    <a:gd name="T5" fmla="*/ 3 h 11"/>
                    <a:gd name="T6" fmla="*/ 0 w 8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1">
                      <a:moveTo>
                        <a:pt x="0" y="11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9" name="Freeform 1696"/>
                <p:cNvSpPr>
                  <a:spLocks/>
                </p:cNvSpPr>
                <p:nvPr/>
              </p:nvSpPr>
              <p:spPr bwMode="auto">
                <a:xfrm>
                  <a:off x="2101" y="2982"/>
                  <a:ext cx="5" cy="8"/>
                </a:xfrm>
                <a:custGeom>
                  <a:avLst/>
                  <a:gdLst>
                    <a:gd name="T0" fmla="*/ 5 w 5"/>
                    <a:gd name="T1" fmla="*/ 8 h 8"/>
                    <a:gd name="T2" fmla="*/ 0 w 5"/>
                    <a:gd name="T3" fmla="*/ 0 h 8"/>
                    <a:gd name="T4" fmla="*/ 5 w 5"/>
                    <a:gd name="T5" fmla="*/ 8 h 8"/>
                    <a:gd name="T6" fmla="*/ 5 w 5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0" y="0"/>
                      </a:lnTo>
                      <a:lnTo>
                        <a:pt x="5" y="8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0" name="Freeform 1697"/>
                <p:cNvSpPr>
                  <a:spLocks/>
                </p:cNvSpPr>
                <p:nvPr/>
              </p:nvSpPr>
              <p:spPr bwMode="auto">
                <a:xfrm>
                  <a:off x="2046" y="2924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1" name="Freeform 1698"/>
                <p:cNvSpPr>
                  <a:spLocks/>
                </p:cNvSpPr>
                <p:nvPr/>
              </p:nvSpPr>
              <p:spPr bwMode="auto">
                <a:xfrm>
                  <a:off x="2029" y="292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2" name="Freeform 1699"/>
                <p:cNvSpPr>
                  <a:spLocks/>
                </p:cNvSpPr>
                <p:nvPr/>
              </p:nvSpPr>
              <p:spPr bwMode="auto">
                <a:xfrm>
                  <a:off x="2043" y="292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3" name="Freeform 1700"/>
                <p:cNvSpPr>
                  <a:spLocks/>
                </p:cNvSpPr>
                <p:nvPr/>
              </p:nvSpPr>
              <p:spPr bwMode="auto">
                <a:xfrm>
                  <a:off x="2108" y="29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4" name="Freeform 1701"/>
                <p:cNvSpPr>
                  <a:spLocks/>
                </p:cNvSpPr>
                <p:nvPr/>
              </p:nvSpPr>
              <p:spPr bwMode="auto">
                <a:xfrm>
                  <a:off x="2044" y="29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5" name="Freeform 1702"/>
                <p:cNvSpPr>
                  <a:spLocks/>
                </p:cNvSpPr>
                <p:nvPr/>
              </p:nvSpPr>
              <p:spPr bwMode="auto">
                <a:xfrm>
                  <a:off x="1981" y="2930"/>
                  <a:ext cx="54" cy="56"/>
                </a:xfrm>
                <a:custGeom>
                  <a:avLst/>
                  <a:gdLst>
                    <a:gd name="T0" fmla="*/ 45 w 56"/>
                    <a:gd name="T1" fmla="*/ 2 h 59"/>
                    <a:gd name="T2" fmla="*/ 36 w 56"/>
                    <a:gd name="T3" fmla="*/ 3 h 59"/>
                    <a:gd name="T4" fmla="*/ 34 w 56"/>
                    <a:gd name="T5" fmla="*/ 3 h 59"/>
                    <a:gd name="T6" fmla="*/ 28 w 56"/>
                    <a:gd name="T7" fmla="*/ 7 h 59"/>
                    <a:gd name="T8" fmla="*/ 21 w 56"/>
                    <a:gd name="T9" fmla="*/ 4 h 59"/>
                    <a:gd name="T10" fmla="*/ 19 w 56"/>
                    <a:gd name="T11" fmla="*/ 4 h 59"/>
                    <a:gd name="T12" fmla="*/ 17 w 56"/>
                    <a:gd name="T13" fmla="*/ 5 h 59"/>
                    <a:gd name="T14" fmla="*/ 14 w 56"/>
                    <a:gd name="T15" fmla="*/ 14 h 59"/>
                    <a:gd name="T16" fmla="*/ 17 w 56"/>
                    <a:gd name="T17" fmla="*/ 20 h 59"/>
                    <a:gd name="T18" fmla="*/ 14 w 56"/>
                    <a:gd name="T19" fmla="*/ 26 h 59"/>
                    <a:gd name="T20" fmla="*/ 7 w 56"/>
                    <a:gd name="T21" fmla="*/ 33 h 59"/>
                    <a:gd name="T22" fmla="*/ 3 w 56"/>
                    <a:gd name="T23" fmla="*/ 40 h 59"/>
                    <a:gd name="T24" fmla="*/ 0 w 56"/>
                    <a:gd name="T25" fmla="*/ 53 h 59"/>
                    <a:gd name="T26" fmla="*/ 0 w 56"/>
                    <a:gd name="T27" fmla="*/ 56 h 59"/>
                    <a:gd name="T28" fmla="*/ 0 w 56"/>
                    <a:gd name="T29" fmla="*/ 59 h 59"/>
                    <a:gd name="T30" fmla="*/ 0 w 56"/>
                    <a:gd name="T31" fmla="*/ 59 h 59"/>
                    <a:gd name="T32" fmla="*/ 6 w 56"/>
                    <a:gd name="T33" fmla="*/ 57 h 59"/>
                    <a:gd name="T34" fmla="*/ 8 w 56"/>
                    <a:gd name="T35" fmla="*/ 56 h 59"/>
                    <a:gd name="T36" fmla="*/ 10 w 56"/>
                    <a:gd name="T37" fmla="*/ 55 h 59"/>
                    <a:gd name="T38" fmla="*/ 11 w 56"/>
                    <a:gd name="T39" fmla="*/ 55 h 59"/>
                    <a:gd name="T40" fmla="*/ 12 w 56"/>
                    <a:gd name="T41" fmla="*/ 55 h 59"/>
                    <a:gd name="T42" fmla="*/ 13 w 56"/>
                    <a:gd name="T43" fmla="*/ 54 h 59"/>
                    <a:gd name="T44" fmla="*/ 22 w 56"/>
                    <a:gd name="T45" fmla="*/ 54 h 59"/>
                    <a:gd name="T46" fmla="*/ 45 w 56"/>
                    <a:gd name="T47" fmla="*/ 41 h 59"/>
                    <a:gd name="T48" fmla="*/ 46 w 56"/>
                    <a:gd name="T49" fmla="*/ 41 h 59"/>
                    <a:gd name="T50" fmla="*/ 46 w 56"/>
                    <a:gd name="T51" fmla="*/ 39 h 59"/>
                    <a:gd name="T52" fmla="*/ 47 w 56"/>
                    <a:gd name="T53" fmla="*/ 38 h 59"/>
                    <a:gd name="T54" fmla="*/ 47 w 56"/>
                    <a:gd name="T55" fmla="*/ 37 h 59"/>
                    <a:gd name="T56" fmla="*/ 48 w 56"/>
                    <a:gd name="T57" fmla="*/ 37 h 59"/>
                    <a:gd name="T58" fmla="*/ 48 w 56"/>
                    <a:gd name="T59" fmla="*/ 36 h 59"/>
                    <a:gd name="T60" fmla="*/ 48 w 56"/>
                    <a:gd name="T61" fmla="*/ 36 h 59"/>
                    <a:gd name="T62" fmla="*/ 56 w 56"/>
                    <a:gd name="T63" fmla="*/ 23 h 59"/>
                    <a:gd name="T64" fmla="*/ 56 w 56"/>
                    <a:gd name="T65" fmla="*/ 15 h 59"/>
                    <a:gd name="T66" fmla="*/ 50 w 56"/>
                    <a:gd name="T67" fmla="*/ 3 h 59"/>
                    <a:gd name="T68" fmla="*/ 47 w 56"/>
                    <a:gd name="T6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59">
                      <a:moveTo>
                        <a:pt x="47" y="0"/>
                      </a:moveTo>
                      <a:cubicBezTo>
                        <a:pt x="47" y="1"/>
                        <a:pt x="46" y="1"/>
                        <a:pt x="45" y="2"/>
                      </a:cubicBezTo>
                      <a:cubicBezTo>
                        <a:pt x="45" y="2"/>
                        <a:pt x="45" y="4"/>
                        <a:pt x="40" y="4"/>
                      </a:cubicBezTo>
                      <a:cubicBezTo>
                        <a:pt x="39" y="4"/>
                        <a:pt x="37" y="4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3" y="4"/>
                        <a:pt x="30" y="5"/>
                        <a:pt x="30" y="6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6" y="7"/>
                        <a:pt x="25" y="6"/>
                        <a:pt x="24" y="5"/>
                      </a:cubicBezTo>
                      <a:cubicBezTo>
                        <a:pt x="23" y="5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6" y="5"/>
                        <a:pt x="15" y="6"/>
                        <a:pt x="14" y="6"/>
                      </a:cubicBezTo>
                      <a:cubicBezTo>
                        <a:pt x="14" y="8"/>
                        <a:pt x="14" y="12"/>
                        <a:pt x="14" y="14"/>
                      </a:cubicBezTo>
                      <a:cubicBezTo>
                        <a:pt x="14" y="15"/>
                        <a:pt x="14" y="15"/>
                        <a:pt x="15" y="16"/>
                      </a:cubicBezTo>
                      <a:cubicBezTo>
                        <a:pt x="16" y="16"/>
                        <a:pt x="17" y="18"/>
                        <a:pt x="17" y="20"/>
                      </a:cubicBezTo>
                      <a:cubicBezTo>
                        <a:pt x="17" y="22"/>
                        <a:pt x="16" y="23"/>
                        <a:pt x="15" y="25"/>
                      </a:cubicBezTo>
                      <a:cubicBezTo>
                        <a:pt x="15" y="25"/>
                        <a:pt x="14" y="26"/>
                        <a:pt x="14" y="26"/>
                      </a:cubicBezTo>
                      <a:cubicBezTo>
                        <a:pt x="14" y="29"/>
                        <a:pt x="10" y="30"/>
                        <a:pt x="8" y="31"/>
                      </a:cubicBezTo>
                      <a:cubicBezTo>
                        <a:pt x="8" y="31"/>
                        <a:pt x="7" y="32"/>
                        <a:pt x="7" y="33"/>
                      </a:cubicBezTo>
                      <a:cubicBezTo>
                        <a:pt x="6" y="34"/>
                        <a:pt x="6" y="35"/>
                        <a:pt x="4" y="37"/>
                      </a:cubicBezTo>
                      <a:cubicBezTo>
                        <a:pt x="4" y="37"/>
                        <a:pt x="4" y="38"/>
                        <a:pt x="3" y="40"/>
                      </a:cubicBezTo>
                      <a:cubicBezTo>
                        <a:pt x="3" y="41"/>
                        <a:pt x="3" y="42"/>
                        <a:pt x="2" y="44"/>
                      </a:cubicBezTo>
                      <a:cubicBezTo>
                        <a:pt x="1" y="46"/>
                        <a:pt x="0" y="50"/>
                        <a:pt x="0" y="53"/>
                      </a:cubicBezTo>
                      <a:cubicBezTo>
                        <a:pt x="0" y="53"/>
                        <a:pt x="0" y="54"/>
                        <a:pt x="0" y="55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7"/>
                        <a:pt x="0" y="58"/>
                        <a:pt x="0" y="58"/>
                      </a:cubicBezTo>
                      <a:cubicBezTo>
                        <a:pt x="0" y="58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2" y="58"/>
                        <a:pt x="2" y="57"/>
                        <a:pt x="6" y="57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1" y="55"/>
                        <a:pt x="11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3" y="55"/>
                        <a:pt x="13" y="55"/>
                      </a:cubicBezTo>
                      <a:cubicBezTo>
                        <a:pt x="13" y="55"/>
                        <a:pt x="13" y="54"/>
                        <a:pt x="13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49"/>
                        <a:pt x="27" y="43"/>
                        <a:pt x="31" y="41"/>
                      </a:cubicBezTo>
                      <a:cubicBezTo>
                        <a:pt x="35" y="40"/>
                        <a:pt x="40" y="40"/>
                        <a:pt x="45" y="41"/>
                      </a:cubicBez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9" y="35"/>
                        <a:pt x="49" y="35"/>
                      </a:cubicBezTo>
                      <a:cubicBezTo>
                        <a:pt x="51" y="33"/>
                        <a:pt x="55" y="27"/>
                        <a:pt x="56" y="23"/>
                      </a:cubicBezTo>
                      <a:cubicBezTo>
                        <a:pt x="56" y="22"/>
                        <a:pt x="56" y="22"/>
                        <a:pt x="56" y="21"/>
                      </a:cubicBezTo>
                      <a:cubicBezTo>
                        <a:pt x="56" y="18"/>
                        <a:pt x="56" y="16"/>
                        <a:pt x="56" y="15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6" name="Freeform 1703"/>
                <p:cNvSpPr>
                  <a:spLocks/>
                </p:cNvSpPr>
                <p:nvPr/>
              </p:nvSpPr>
              <p:spPr bwMode="auto">
                <a:xfrm>
                  <a:off x="1982" y="2984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1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7" name="Freeform 1704"/>
                <p:cNvSpPr>
                  <a:spLocks/>
                </p:cNvSpPr>
                <p:nvPr/>
              </p:nvSpPr>
              <p:spPr bwMode="auto">
                <a:xfrm>
                  <a:off x="1981" y="298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8" name="Freeform 1705"/>
                <p:cNvSpPr>
                  <a:spLocks/>
                </p:cNvSpPr>
                <p:nvPr/>
              </p:nvSpPr>
              <p:spPr bwMode="auto">
                <a:xfrm>
                  <a:off x="1989" y="298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9" name="Freeform 1706"/>
                <p:cNvSpPr>
                  <a:spLocks/>
                </p:cNvSpPr>
                <p:nvPr/>
              </p:nvSpPr>
              <p:spPr bwMode="auto">
                <a:xfrm>
                  <a:off x="1981" y="29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0" name="Freeform 1707"/>
                <p:cNvSpPr>
                  <a:spLocks/>
                </p:cNvSpPr>
                <p:nvPr/>
              </p:nvSpPr>
              <p:spPr bwMode="auto">
                <a:xfrm>
                  <a:off x="1995" y="2935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1" name="Freeform 1708"/>
                <p:cNvSpPr>
                  <a:spLocks/>
                </p:cNvSpPr>
                <p:nvPr/>
              </p:nvSpPr>
              <p:spPr bwMode="auto">
                <a:xfrm>
                  <a:off x="2001" y="293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2" name="Freeform 1709"/>
                <p:cNvSpPr>
                  <a:spLocks/>
                </p:cNvSpPr>
                <p:nvPr/>
              </p:nvSpPr>
              <p:spPr bwMode="auto">
                <a:xfrm>
                  <a:off x="1999" y="293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3" name="Freeform 1710"/>
                <p:cNvSpPr>
                  <a:spLocks/>
                </p:cNvSpPr>
                <p:nvPr/>
              </p:nvSpPr>
              <p:spPr bwMode="auto">
                <a:xfrm>
                  <a:off x="2025" y="29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4" name="Freeform 1711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5" name="Freeform 1712"/>
                <p:cNvSpPr>
                  <a:spLocks/>
                </p:cNvSpPr>
                <p:nvPr/>
              </p:nvSpPr>
              <p:spPr bwMode="auto">
                <a:xfrm>
                  <a:off x="2026" y="296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6" name="Freeform 1713"/>
                <p:cNvSpPr>
                  <a:spLocks/>
                </p:cNvSpPr>
                <p:nvPr/>
              </p:nvSpPr>
              <p:spPr bwMode="auto">
                <a:xfrm>
                  <a:off x="2027" y="2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7" name="Freeform 1714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8" name="Freeform 1715"/>
                <p:cNvSpPr>
                  <a:spLocks/>
                </p:cNvSpPr>
                <p:nvPr/>
              </p:nvSpPr>
              <p:spPr bwMode="auto">
                <a:xfrm>
                  <a:off x="2035" y="2944"/>
                  <a:ext cx="0" cy="6"/>
                </a:xfrm>
                <a:custGeom>
                  <a:avLst/>
                  <a:gdLst>
                    <a:gd name="T0" fmla="*/ 0 h 6"/>
                    <a:gd name="T1" fmla="*/ 0 h 6"/>
                    <a:gd name="T2" fmla="*/ 6 h 6"/>
                    <a:gd name="T3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6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9" name="Freeform 1716"/>
                <p:cNvSpPr>
                  <a:spLocks/>
                </p:cNvSpPr>
                <p:nvPr/>
              </p:nvSpPr>
              <p:spPr bwMode="auto">
                <a:xfrm>
                  <a:off x="2026" y="29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0" name="Freeform 1717"/>
                <p:cNvSpPr>
                  <a:spLocks/>
                </p:cNvSpPr>
                <p:nvPr/>
              </p:nvSpPr>
              <p:spPr bwMode="auto">
                <a:xfrm>
                  <a:off x="2025" y="29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1" name="Freeform 1718"/>
                <p:cNvSpPr>
                  <a:spLocks/>
                </p:cNvSpPr>
                <p:nvPr/>
              </p:nvSpPr>
              <p:spPr bwMode="auto">
                <a:xfrm>
                  <a:off x="2127" y="3108"/>
                  <a:ext cx="75" cy="147"/>
                </a:xfrm>
                <a:custGeom>
                  <a:avLst/>
                  <a:gdLst>
                    <a:gd name="T0" fmla="*/ 69 w 79"/>
                    <a:gd name="T1" fmla="*/ 4 h 154"/>
                    <a:gd name="T2" fmla="*/ 67 w 79"/>
                    <a:gd name="T3" fmla="*/ 0 h 154"/>
                    <a:gd name="T4" fmla="*/ 65 w 79"/>
                    <a:gd name="T5" fmla="*/ 2 h 154"/>
                    <a:gd name="T6" fmla="*/ 64 w 79"/>
                    <a:gd name="T7" fmla="*/ 9 h 154"/>
                    <a:gd name="T8" fmla="*/ 63 w 79"/>
                    <a:gd name="T9" fmla="*/ 13 h 154"/>
                    <a:gd name="T10" fmla="*/ 55 w 79"/>
                    <a:gd name="T11" fmla="*/ 16 h 154"/>
                    <a:gd name="T12" fmla="*/ 52 w 79"/>
                    <a:gd name="T13" fmla="*/ 17 h 154"/>
                    <a:gd name="T14" fmla="*/ 52 w 79"/>
                    <a:gd name="T15" fmla="*/ 18 h 154"/>
                    <a:gd name="T16" fmla="*/ 51 w 79"/>
                    <a:gd name="T17" fmla="*/ 23 h 154"/>
                    <a:gd name="T18" fmla="*/ 51 w 79"/>
                    <a:gd name="T19" fmla="*/ 24 h 154"/>
                    <a:gd name="T20" fmla="*/ 51 w 79"/>
                    <a:gd name="T21" fmla="*/ 28 h 154"/>
                    <a:gd name="T22" fmla="*/ 42 w 79"/>
                    <a:gd name="T23" fmla="*/ 34 h 154"/>
                    <a:gd name="T24" fmla="*/ 36 w 79"/>
                    <a:gd name="T25" fmla="*/ 37 h 154"/>
                    <a:gd name="T26" fmla="*/ 25 w 79"/>
                    <a:gd name="T27" fmla="*/ 42 h 154"/>
                    <a:gd name="T28" fmla="*/ 19 w 79"/>
                    <a:gd name="T29" fmla="*/ 43 h 154"/>
                    <a:gd name="T30" fmla="*/ 11 w 79"/>
                    <a:gd name="T31" fmla="*/ 45 h 154"/>
                    <a:gd name="T32" fmla="*/ 11 w 79"/>
                    <a:gd name="T33" fmla="*/ 49 h 154"/>
                    <a:gd name="T34" fmla="*/ 8 w 79"/>
                    <a:gd name="T35" fmla="*/ 59 h 154"/>
                    <a:gd name="T36" fmla="*/ 10 w 79"/>
                    <a:gd name="T37" fmla="*/ 77 h 154"/>
                    <a:gd name="T38" fmla="*/ 7 w 79"/>
                    <a:gd name="T39" fmla="*/ 102 h 154"/>
                    <a:gd name="T40" fmla="*/ 3 w 79"/>
                    <a:gd name="T41" fmla="*/ 127 h 154"/>
                    <a:gd name="T42" fmla="*/ 6 w 79"/>
                    <a:gd name="T43" fmla="*/ 137 h 154"/>
                    <a:gd name="T44" fmla="*/ 10 w 79"/>
                    <a:gd name="T45" fmla="*/ 148 h 154"/>
                    <a:gd name="T46" fmla="*/ 24 w 79"/>
                    <a:gd name="T47" fmla="*/ 154 h 154"/>
                    <a:gd name="T48" fmla="*/ 27 w 79"/>
                    <a:gd name="T49" fmla="*/ 153 h 154"/>
                    <a:gd name="T50" fmla="*/ 34 w 79"/>
                    <a:gd name="T51" fmla="*/ 151 h 154"/>
                    <a:gd name="T52" fmla="*/ 39 w 79"/>
                    <a:gd name="T53" fmla="*/ 149 h 154"/>
                    <a:gd name="T54" fmla="*/ 49 w 79"/>
                    <a:gd name="T55" fmla="*/ 119 h 154"/>
                    <a:gd name="T56" fmla="*/ 55 w 79"/>
                    <a:gd name="T57" fmla="*/ 102 h 154"/>
                    <a:gd name="T58" fmla="*/ 67 w 79"/>
                    <a:gd name="T59" fmla="*/ 59 h 154"/>
                    <a:gd name="T60" fmla="*/ 68 w 79"/>
                    <a:gd name="T61" fmla="*/ 52 h 154"/>
                    <a:gd name="T62" fmla="*/ 69 w 79"/>
                    <a:gd name="T63" fmla="*/ 47 h 154"/>
                    <a:gd name="T64" fmla="*/ 69 w 79"/>
                    <a:gd name="T65" fmla="*/ 37 h 154"/>
                    <a:gd name="T66" fmla="*/ 72 w 79"/>
                    <a:gd name="T67" fmla="*/ 36 h 154"/>
                    <a:gd name="T68" fmla="*/ 75 w 79"/>
                    <a:gd name="T69" fmla="*/ 38 h 154"/>
                    <a:gd name="T70" fmla="*/ 77 w 79"/>
                    <a:gd name="T71" fmla="*/ 40 h 154"/>
                    <a:gd name="T72" fmla="*/ 78 w 79"/>
                    <a:gd name="T73" fmla="*/ 37 h 154"/>
                    <a:gd name="T74" fmla="*/ 77 w 79"/>
                    <a:gd name="T75" fmla="*/ 28 h 154"/>
                    <a:gd name="T76" fmla="*/ 74 w 79"/>
                    <a:gd name="T77" fmla="*/ 16 h 154"/>
                    <a:gd name="T78" fmla="*/ 69 w 79"/>
                    <a:gd name="T79" fmla="*/ 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9" h="154">
                      <a:moveTo>
                        <a:pt x="69" y="4"/>
                      </a:moveTo>
                      <a:cubicBezTo>
                        <a:pt x="68" y="2"/>
                        <a:pt x="67" y="1"/>
                        <a:pt x="67" y="0"/>
                      </a:cubicBezTo>
                      <a:cubicBezTo>
                        <a:pt x="66" y="1"/>
                        <a:pt x="66" y="2"/>
                        <a:pt x="65" y="2"/>
                      </a:cubicBezTo>
                      <a:cubicBezTo>
                        <a:pt x="65" y="3"/>
                        <a:pt x="64" y="6"/>
                        <a:pt x="64" y="9"/>
                      </a:cubicBezTo>
                      <a:cubicBezTo>
                        <a:pt x="65" y="10"/>
                        <a:pt x="64" y="11"/>
                        <a:pt x="63" y="13"/>
                      </a:cubicBezTo>
                      <a:cubicBezTo>
                        <a:pt x="61" y="15"/>
                        <a:pt x="58" y="16"/>
                        <a:pt x="55" y="16"/>
                      </a:cubicBezTo>
                      <a:cubicBezTo>
                        <a:pt x="54" y="16"/>
                        <a:pt x="53" y="16"/>
                        <a:pt x="52" y="17"/>
                      </a:cubicBez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3" y="21"/>
                        <a:pt x="52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2" y="25"/>
                        <a:pt x="52" y="27"/>
                        <a:pt x="51" y="28"/>
                      </a:cubicBezTo>
                      <a:cubicBezTo>
                        <a:pt x="50" y="31"/>
                        <a:pt x="46" y="34"/>
                        <a:pt x="42" y="34"/>
                      </a:cubicBezTo>
                      <a:cubicBezTo>
                        <a:pt x="40" y="34"/>
                        <a:pt x="38" y="36"/>
                        <a:pt x="36" y="37"/>
                      </a:cubicBezTo>
                      <a:cubicBezTo>
                        <a:pt x="32" y="40"/>
                        <a:pt x="29" y="42"/>
                        <a:pt x="25" y="42"/>
                      </a:cubicBezTo>
                      <a:cubicBezTo>
                        <a:pt x="23" y="42"/>
                        <a:pt x="21" y="42"/>
                        <a:pt x="19" y="43"/>
                      </a:cubicBezTo>
                      <a:cubicBezTo>
                        <a:pt x="16" y="44"/>
                        <a:pt x="14" y="45"/>
                        <a:pt x="11" y="45"/>
                      </a:cubicBezTo>
                      <a:cubicBezTo>
                        <a:pt x="11" y="45"/>
                        <a:pt x="11" y="47"/>
                        <a:pt x="11" y="49"/>
                      </a:cubicBezTo>
                      <a:cubicBezTo>
                        <a:pt x="10" y="52"/>
                        <a:pt x="10" y="55"/>
                        <a:pt x="8" y="59"/>
                      </a:cubicBezTo>
                      <a:cubicBezTo>
                        <a:pt x="6" y="63"/>
                        <a:pt x="6" y="69"/>
                        <a:pt x="10" y="77"/>
                      </a:cubicBezTo>
                      <a:cubicBezTo>
                        <a:pt x="13" y="85"/>
                        <a:pt x="16" y="92"/>
                        <a:pt x="7" y="102"/>
                      </a:cubicBezTo>
                      <a:cubicBezTo>
                        <a:pt x="0" y="111"/>
                        <a:pt x="0" y="121"/>
                        <a:pt x="3" y="127"/>
                      </a:cubicBezTo>
                      <a:cubicBezTo>
                        <a:pt x="4" y="130"/>
                        <a:pt x="5" y="133"/>
                        <a:pt x="6" y="137"/>
                      </a:cubicBezTo>
                      <a:cubicBezTo>
                        <a:pt x="7" y="141"/>
                        <a:pt x="8" y="145"/>
                        <a:pt x="10" y="148"/>
                      </a:cubicBezTo>
                      <a:cubicBezTo>
                        <a:pt x="13" y="151"/>
                        <a:pt x="19" y="154"/>
                        <a:pt x="24" y="154"/>
                      </a:cubicBezTo>
                      <a:cubicBezTo>
                        <a:pt x="25" y="154"/>
                        <a:pt x="26" y="153"/>
                        <a:pt x="27" y="153"/>
                      </a:cubicBezTo>
                      <a:cubicBezTo>
                        <a:pt x="29" y="151"/>
                        <a:pt x="32" y="151"/>
                        <a:pt x="34" y="151"/>
                      </a:cubicBezTo>
                      <a:cubicBezTo>
                        <a:pt x="36" y="151"/>
                        <a:pt x="37" y="150"/>
                        <a:pt x="39" y="149"/>
                      </a:cubicBezTo>
                      <a:cubicBezTo>
                        <a:pt x="41" y="146"/>
                        <a:pt x="45" y="132"/>
                        <a:pt x="49" y="119"/>
                      </a:cubicBezTo>
                      <a:cubicBezTo>
                        <a:pt x="51" y="113"/>
                        <a:pt x="53" y="107"/>
                        <a:pt x="55" y="102"/>
                      </a:cubicBezTo>
                      <a:cubicBezTo>
                        <a:pt x="59" y="89"/>
                        <a:pt x="67" y="63"/>
                        <a:pt x="67" y="59"/>
                      </a:cubicBezTo>
                      <a:cubicBezTo>
                        <a:pt x="66" y="56"/>
                        <a:pt x="67" y="54"/>
                        <a:pt x="68" y="52"/>
                      </a:cubicBezTo>
                      <a:cubicBezTo>
                        <a:pt x="69" y="50"/>
                        <a:pt x="70" y="49"/>
                        <a:pt x="69" y="47"/>
                      </a:cubicBezTo>
                      <a:cubicBezTo>
                        <a:pt x="67" y="43"/>
                        <a:pt x="68" y="39"/>
                        <a:pt x="69" y="37"/>
                      </a:cubicBezTo>
                      <a:cubicBezTo>
                        <a:pt x="70" y="36"/>
                        <a:pt x="72" y="36"/>
                        <a:pt x="72" y="36"/>
                      </a:cubicBezTo>
                      <a:cubicBezTo>
                        <a:pt x="73" y="36"/>
                        <a:pt x="74" y="36"/>
                        <a:pt x="75" y="38"/>
                      </a:cubicBezTo>
                      <a:cubicBezTo>
                        <a:pt x="76" y="39"/>
                        <a:pt x="77" y="40"/>
                        <a:pt x="77" y="40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cubicBezTo>
                        <a:pt x="79" y="35"/>
                        <a:pt x="78" y="31"/>
                        <a:pt x="77" y="28"/>
                      </a:cubicBezTo>
                      <a:cubicBezTo>
                        <a:pt x="76" y="24"/>
                        <a:pt x="74" y="20"/>
                        <a:pt x="74" y="16"/>
                      </a:cubicBezTo>
                      <a:cubicBezTo>
                        <a:pt x="74" y="12"/>
                        <a:pt x="71" y="7"/>
                        <a:pt x="6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2" name="Freeform 1719"/>
                <p:cNvSpPr>
                  <a:spLocks/>
                </p:cNvSpPr>
                <p:nvPr/>
              </p:nvSpPr>
              <p:spPr bwMode="auto">
                <a:xfrm>
                  <a:off x="2124" y="27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3" name="Freeform 1720"/>
                <p:cNvSpPr>
                  <a:spLocks/>
                </p:cNvSpPr>
                <p:nvPr/>
              </p:nvSpPr>
              <p:spPr bwMode="auto">
                <a:xfrm>
                  <a:off x="2128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4" name="Freeform 1721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5" name="Freeform 1722"/>
                <p:cNvSpPr>
                  <a:spLocks/>
                </p:cNvSpPr>
                <p:nvPr/>
              </p:nvSpPr>
              <p:spPr bwMode="auto">
                <a:xfrm>
                  <a:off x="2126" y="279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6" name="Freeform 1723"/>
                <p:cNvSpPr>
                  <a:spLocks/>
                </p:cNvSpPr>
                <p:nvPr/>
              </p:nvSpPr>
              <p:spPr bwMode="auto">
                <a:xfrm>
                  <a:off x="2127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7" name="Freeform 1724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8" name="Freeform 1725"/>
                <p:cNvSpPr>
                  <a:spLocks/>
                </p:cNvSpPr>
                <p:nvPr/>
              </p:nvSpPr>
              <p:spPr bwMode="auto">
                <a:xfrm>
                  <a:off x="2125" y="27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9" name="Freeform 1726"/>
                <p:cNvSpPr>
                  <a:spLocks/>
                </p:cNvSpPr>
                <p:nvPr/>
              </p:nvSpPr>
              <p:spPr bwMode="auto">
                <a:xfrm>
                  <a:off x="1970" y="3108"/>
                  <a:ext cx="10" cy="9"/>
                </a:xfrm>
                <a:custGeom>
                  <a:avLst/>
                  <a:gdLst>
                    <a:gd name="T0" fmla="*/ 4 w 10"/>
                    <a:gd name="T1" fmla="*/ 9 h 10"/>
                    <a:gd name="T2" fmla="*/ 9 w 10"/>
                    <a:gd name="T3" fmla="*/ 9 h 10"/>
                    <a:gd name="T4" fmla="*/ 10 w 10"/>
                    <a:gd name="T5" fmla="*/ 6 h 10"/>
                    <a:gd name="T6" fmla="*/ 10 w 10"/>
                    <a:gd name="T7" fmla="*/ 0 h 10"/>
                    <a:gd name="T8" fmla="*/ 10 w 10"/>
                    <a:gd name="T9" fmla="*/ 1 h 10"/>
                    <a:gd name="T10" fmla="*/ 3 w 10"/>
                    <a:gd name="T11" fmla="*/ 2 h 10"/>
                    <a:gd name="T12" fmla="*/ 0 w 10"/>
                    <a:gd name="T13" fmla="*/ 0 h 10"/>
                    <a:gd name="T14" fmla="*/ 0 w 10"/>
                    <a:gd name="T15" fmla="*/ 1 h 10"/>
                    <a:gd name="T16" fmla="*/ 4 w 10"/>
                    <a:gd name="T1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4" y="9"/>
                      </a:moveTo>
                      <a:cubicBezTo>
                        <a:pt x="5" y="10"/>
                        <a:pt x="8" y="9"/>
                        <a:pt x="9" y="9"/>
                      </a:cubicBezTo>
                      <a:cubicBezTo>
                        <a:pt x="10" y="9"/>
                        <a:pt x="10" y="8"/>
                        <a:pt x="10" y="6"/>
                      </a:cubicBezTo>
                      <a:cubicBezTo>
                        <a:pt x="10" y="5"/>
                        <a:pt x="10" y="2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8" y="2"/>
                        <a:pt x="6" y="3"/>
                        <a:pt x="3" y="2"/>
                      </a:cubicBez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2" y="8"/>
                        <a:pt x="4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0" name="Freeform 1727"/>
                <p:cNvSpPr>
                  <a:spLocks/>
                </p:cNvSpPr>
                <p:nvPr/>
              </p:nvSpPr>
              <p:spPr bwMode="auto">
                <a:xfrm>
                  <a:off x="1801" y="2916"/>
                  <a:ext cx="193" cy="191"/>
                </a:xfrm>
                <a:custGeom>
                  <a:avLst/>
                  <a:gdLst>
                    <a:gd name="T0" fmla="*/ 128 w 202"/>
                    <a:gd name="T1" fmla="*/ 182 h 199"/>
                    <a:gd name="T2" fmla="*/ 131 w 202"/>
                    <a:gd name="T3" fmla="*/ 186 h 199"/>
                    <a:gd name="T4" fmla="*/ 141 w 202"/>
                    <a:gd name="T5" fmla="*/ 191 h 199"/>
                    <a:gd name="T6" fmla="*/ 159 w 202"/>
                    <a:gd name="T7" fmla="*/ 190 h 199"/>
                    <a:gd name="T8" fmla="*/ 173 w 202"/>
                    <a:gd name="T9" fmla="*/ 195 h 199"/>
                    <a:gd name="T10" fmla="*/ 174 w 202"/>
                    <a:gd name="T11" fmla="*/ 176 h 199"/>
                    <a:gd name="T12" fmla="*/ 176 w 202"/>
                    <a:gd name="T13" fmla="*/ 159 h 199"/>
                    <a:gd name="T14" fmla="*/ 192 w 202"/>
                    <a:gd name="T15" fmla="*/ 152 h 199"/>
                    <a:gd name="T16" fmla="*/ 186 w 202"/>
                    <a:gd name="T17" fmla="*/ 141 h 199"/>
                    <a:gd name="T18" fmla="*/ 180 w 202"/>
                    <a:gd name="T19" fmla="*/ 91 h 199"/>
                    <a:gd name="T20" fmla="*/ 178 w 202"/>
                    <a:gd name="T21" fmla="*/ 88 h 199"/>
                    <a:gd name="T22" fmla="*/ 183 w 202"/>
                    <a:gd name="T23" fmla="*/ 74 h 199"/>
                    <a:gd name="T24" fmla="*/ 188 w 202"/>
                    <a:gd name="T25" fmla="*/ 56 h 199"/>
                    <a:gd name="T26" fmla="*/ 196 w 202"/>
                    <a:gd name="T27" fmla="*/ 41 h 199"/>
                    <a:gd name="T28" fmla="*/ 201 w 202"/>
                    <a:gd name="T29" fmla="*/ 33 h 199"/>
                    <a:gd name="T30" fmla="*/ 199 w 202"/>
                    <a:gd name="T31" fmla="*/ 26 h 199"/>
                    <a:gd name="T32" fmla="*/ 199 w 202"/>
                    <a:gd name="T33" fmla="*/ 23 h 199"/>
                    <a:gd name="T34" fmla="*/ 199 w 202"/>
                    <a:gd name="T35" fmla="*/ 20 h 199"/>
                    <a:gd name="T36" fmla="*/ 198 w 202"/>
                    <a:gd name="T37" fmla="*/ 18 h 199"/>
                    <a:gd name="T38" fmla="*/ 194 w 202"/>
                    <a:gd name="T39" fmla="*/ 14 h 199"/>
                    <a:gd name="T40" fmla="*/ 191 w 202"/>
                    <a:gd name="T41" fmla="*/ 11 h 199"/>
                    <a:gd name="T42" fmla="*/ 188 w 202"/>
                    <a:gd name="T43" fmla="*/ 10 h 199"/>
                    <a:gd name="T44" fmla="*/ 184 w 202"/>
                    <a:gd name="T45" fmla="*/ 10 h 199"/>
                    <a:gd name="T46" fmla="*/ 178 w 202"/>
                    <a:gd name="T47" fmla="*/ 9 h 199"/>
                    <a:gd name="T48" fmla="*/ 163 w 202"/>
                    <a:gd name="T49" fmla="*/ 2 h 199"/>
                    <a:gd name="T50" fmla="*/ 153 w 202"/>
                    <a:gd name="T51" fmla="*/ 3 h 199"/>
                    <a:gd name="T52" fmla="*/ 136 w 202"/>
                    <a:gd name="T53" fmla="*/ 4 h 199"/>
                    <a:gd name="T54" fmla="*/ 113 w 202"/>
                    <a:gd name="T55" fmla="*/ 7 h 199"/>
                    <a:gd name="T56" fmla="*/ 85 w 202"/>
                    <a:gd name="T57" fmla="*/ 9 h 199"/>
                    <a:gd name="T58" fmla="*/ 68 w 202"/>
                    <a:gd name="T59" fmla="*/ 20 h 199"/>
                    <a:gd name="T60" fmla="*/ 57 w 202"/>
                    <a:gd name="T61" fmla="*/ 56 h 199"/>
                    <a:gd name="T62" fmla="*/ 43 w 202"/>
                    <a:gd name="T63" fmla="*/ 85 h 199"/>
                    <a:gd name="T64" fmla="*/ 34 w 202"/>
                    <a:gd name="T65" fmla="*/ 112 h 199"/>
                    <a:gd name="T66" fmla="*/ 24 w 202"/>
                    <a:gd name="T67" fmla="*/ 116 h 199"/>
                    <a:gd name="T68" fmla="*/ 23 w 202"/>
                    <a:gd name="T69" fmla="*/ 115 h 199"/>
                    <a:gd name="T70" fmla="*/ 22 w 202"/>
                    <a:gd name="T71" fmla="*/ 112 h 199"/>
                    <a:gd name="T72" fmla="*/ 8 w 202"/>
                    <a:gd name="T73" fmla="*/ 113 h 199"/>
                    <a:gd name="T74" fmla="*/ 4 w 202"/>
                    <a:gd name="T75" fmla="*/ 115 h 199"/>
                    <a:gd name="T76" fmla="*/ 3 w 202"/>
                    <a:gd name="T77" fmla="*/ 127 h 199"/>
                    <a:gd name="T78" fmla="*/ 6 w 202"/>
                    <a:gd name="T79" fmla="*/ 125 h 199"/>
                    <a:gd name="T80" fmla="*/ 8 w 202"/>
                    <a:gd name="T81" fmla="*/ 125 h 199"/>
                    <a:gd name="T82" fmla="*/ 47 w 202"/>
                    <a:gd name="T83" fmla="*/ 126 h 199"/>
                    <a:gd name="T84" fmla="*/ 58 w 202"/>
                    <a:gd name="T85" fmla="*/ 150 h 199"/>
                    <a:gd name="T86" fmla="*/ 78 w 202"/>
                    <a:gd name="T87" fmla="*/ 138 h 199"/>
                    <a:gd name="T88" fmla="*/ 89 w 202"/>
                    <a:gd name="T89" fmla="*/ 140 h 199"/>
                    <a:gd name="T90" fmla="*/ 102 w 202"/>
                    <a:gd name="T91" fmla="*/ 144 h 199"/>
                    <a:gd name="T92" fmla="*/ 108 w 202"/>
                    <a:gd name="T93" fmla="*/ 178 h 199"/>
                    <a:gd name="T94" fmla="*/ 115 w 202"/>
                    <a:gd name="T95" fmla="*/ 182 h 199"/>
                    <a:gd name="T96" fmla="*/ 126 w 202"/>
                    <a:gd name="T97" fmla="*/ 181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2" h="199">
                      <a:moveTo>
                        <a:pt x="126" y="181"/>
                      </a:moveTo>
                      <a:cubicBezTo>
                        <a:pt x="126" y="181"/>
                        <a:pt x="126" y="181"/>
                        <a:pt x="126" y="181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9" y="183"/>
                        <a:pt x="129" y="184"/>
                        <a:pt x="130" y="184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6"/>
                        <a:pt x="131" y="186"/>
                        <a:pt x="131" y="186"/>
                      </a:cubicBezTo>
                      <a:cubicBezTo>
                        <a:pt x="132" y="186"/>
                        <a:pt x="135" y="185"/>
                        <a:pt x="137" y="185"/>
                      </a:cubicBezTo>
                      <a:cubicBezTo>
                        <a:pt x="138" y="185"/>
                        <a:pt x="139" y="185"/>
                        <a:pt x="140" y="186"/>
                      </a:cubicBezTo>
                      <a:cubicBezTo>
                        <a:pt x="140" y="187"/>
                        <a:pt x="141" y="188"/>
                        <a:pt x="140" y="188"/>
                      </a:cubicBezTo>
                      <a:cubicBezTo>
                        <a:pt x="140" y="189"/>
                        <a:pt x="141" y="191"/>
                        <a:pt x="141" y="191"/>
                      </a:cubicBezTo>
                      <a:cubicBezTo>
                        <a:pt x="143" y="191"/>
                        <a:pt x="146" y="192"/>
                        <a:pt x="148" y="193"/>
                      </a:cubicBezTo>
                      <a:cubicBezTo>
                        <a:pt x="149" y="194"/>
                        <a:pt x="151" y="194"/>
                        <a:pt x="151" y="194"/>
                      </a:cubicBezTo>
                      <a:cubicBezTo>
                        <a:pt x="152" y="194"/>
                        <a:pt x="154" y="194"/>
                        <a:pt x="154" y="194"/>
                      </a:cubicBezTo>
                      <a:cubicBezTo>
                        <a:pt x="155" y="192"/>
                        <a:pt x="157" y="190"/>
                        <a:pt x="159" y="190"/>
                      </a:cubicBezTo>
                      <a:cubicBezTo>
                        <a:pt x="161" y="190"/>
                        <a:pt x="162" y="191"/>
                        <a:pt x="162" y="192"/>
                      </a:cubicBezTo>
                      <a:cubicBezTo>
                        <a:pt x="164" y="196"/>
                        <a:pt x="166" y="197"/>
                        <a:pt x="166" y="197"/>
                      </a:cubicBezTo>
                      <a:cubicBezTo>
                        <a:pt x="169" y="197"/>
                        <a:pt x="173" y="197"/>
                        <a:pt x="175" y="199"/>
                      </a:cubicBezTo>
                      <a:cubicBezTo>
                        <a:pt x="175" y="198"/>
                        <a:pt x="174" y="196"/>
                        <a:pt x="173" y="195"/>
                      </a:cubicBezTo>
                      <a:cubicBezTo>
                        <a:pt x="173" y="194"/>
                        <a:pt x="172" y="193"/>
                        <a:pt x="172" y="193"/>
                      </a:cubicBezTo>
                      <a:cubicBezTo>
                        <a:pt x="170" y="192"/>
                        <a:pt x="171" y="189"/>
                        <a:pt x="172" y="185"/>
                      </a:cubicBezTo>
                      <a:cubicBezTo>
                        <a:pt x="173" y="184"/>
                        <a:pt x="173" y="182"/>
                        <a:pt x="173" y="181"/>
                      </a:cubicBezTo>
                      <a:cubicBezTo>
                        <a:pt x="173" y="180"/>
                        <a:pt x="174" y="178"/>
                        <a:pt x="174" y="176"/>
                      </a:cubicBezTo>
                      <a:cubicBezTo>
                        <a:pt x="174" y="174"/>
                        <a:pt x="175" y="171"/>
                        <a:pt x="175" y="170"/>
                      </a:cubicBezTo>
                      <a:cubicBezTo>
                        <a:pt x="174" y="169"/>
                        <a:pt x="173" y="168"/>
                        <a:pt x="173" y="167"/>
                      </a:cubicBezTo>
                      <a:cubicBezTo>
                        <a:pt x="173" y="165"/>
                        <a:pt x="174" y="163"/>
                        <a:pt x="176" y="161"/>
                      </a:cubicBezTo>
                      <a:cubicBezTo>
                        <a:pt x="176" y="161"/>
                        <a:pt x="176" y="159"/>
                        <a:pt x="176" y="159"/>
                      </a:cubicBezTo>
                      <a:cubicBezTo>
                        <a:pt x="176" y="157"/>
                        <a:pt x="176" y="155"/>
                        <a:pt x="177" y="154"/>
                      </a:cubicBezTo>
                      <a:cubicBezTo>
                        <a:pt x="178" y="153"/>
                        <a:pt x="179" y="153"/>
                        <a:pt x="180" y="153"/>
                      </a:cubicBezTo>
                      <a:cubicBezTo>
                        <a:pt x="184" y="153"/>
                        <a:pt x="184" y="153"/>
                        <a:pt x="184" y="153"/>
                      </a:cubicBezTo>
                      <a:cubicBezTo>
                        <a:pt x="190" y="153"/>
                        <a:pt x="192" y="152"/>
                        <a:pt x="192" y="152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0"/>
                        <a:pt x="192" y="149"/>
                        <a:pt x="192" y="149"/>
                      </a:cubicBezTo>
                      <a:cubicBezTo>
                        <a:pt x="190" y="146"/>
                        <a:pt x="188" y="142"/>
                        <a:pt x="186" y="141"/>
                      </a:cubicBezTo>
                      <a:cubicBezTo>
                        <a:pt x="180" y="138"/>
                        <a:pt x="178" y="110"/>
                        <a:pt x="179" y="101"/>
                      </a:cubicBezTo>
                      <a:cubicBezTo>
                        <a:pt x="179" y="98"/>
                        <a:pt x="179" y="97"/>
                        <a:pt x="181" y="96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79" y="91"/>
                        <a:pt x="179" y="91"/>
                      </a:cubicBezTo>
                      <a:cubicBezTo>
                        <a:pt x="179" y="90"/>
                        <a:pt x="179" y="90"/>
                        <a:pt x="179" y="90"/>
                      </a:cubicBezTo>
                      <a:cubicBezTo>
                        <a:pt x="179" y="90"/>
                        <a:pt x="178" y="90"/>
                        <a:pt x="178" y="89"/>
                      </a:cubicBezTo>
                      <a:cubicBezTo>
                        <a:pt x="178" y="89"/>
                        <a:pt x="178" y="89"/>
                        <a:pt x="178" y="88"/>
                      </a:cubicBezTo>
                      <a:cubicBezTo>
                        <a:pt x="178" y="88"/>
                        <a:pt x="178" y="88"/>
                        <a:pt x="178" y="88"/>
                      </a:cubicBezTo>
                      <a:cubicBezTo>
                        <a:pt x="177" y="88"/>
                        <a:pt x="177" y="87"/>
                        <a:pt x="177" y="86"/>
                      </a:cubicBezTo>
                      <a:cubicBezTo>
                        <a:pt x="177" y="84"/>
                        <a:pt x="179" y="83"/>
                        <a:pt x="180" y="82"/>
                      </a:cubicBezTo>
                      <a:cubicBezTo>
                        <a:pt x="180" y="79"/>
                        <a:pt x="180" y="75"/>
                        <a:pt x="183" y="74"/>
                      </a:cubicBezTo>
                      <a:cubicBezTo>
                        <a:pt x="184" y="74"/>
                        <a:pt x="184" y="74"/>
                        <a:pt x="184" y="74"/>
                      </a:cubicBezTo>
                      <a:cubicBezTo>
                        <a:pt x="184" y="73"/>
                        <a:pt x="184" y="73"/>
                        <a:pt x="185" y="72"/>
                      </a:cubicBezTo>
                      <a:cubicBezTo>
                        <a:pt x="185" y="71"/>
                        <a:pt x="185" y="69"/>
                        <a:pt x="185" y="67"/>
                      </a:cubicBezTo>
                      <a:cubicBezTo>
                        <a:pt x="185" y="63"/>
                        <a:pt x="186" y="59"/>
                        <a:pt x="188" y="56"/>
                      </a:cubicBezTo>
                      <a:cubicBezTo>
                        <a:pt x="188" y="55"/>
                        <a:pt x="188" y="54"/>
                        <a:pt x="188" y="53"/>
                      </a:cubicBezTo>
                      <a:cubicBezTo>
                        <a:pt x="189" y="51"/>
                        <a:pt x="189" y="49"/>
                        <a:pt x="191" y="47"/>
                      </a:cubicBezTo>
                      <a:cubicBezTo>
                        <a:pt x="191" y="47"/>
                        <a:pt x="192" y="46"/>
                        <a:pt x="192" y="45"/>
                      </a:cubicBezTo>
                      <a:cubicBezTo>
                        <a:pt x="193" y="44"/>
                        <a:pt x="194" y="41"/>
                        <a:pt x="196" y="41"/>
                      </a:cubicBezTo>
                      <a:cubicBezTo>
                        <a:pt x="199" y="40"/>
                        <a:pt x="199" y="39"/>
                        <a:pt x="199" y="39"/>
                      </a:cubicBezTo>
                      <a:cubicBezTo>
                        <a:pt x="199" y="38"/>
                        <a:pt x="200" y="37"/>
                        <a:pt x="201" y="36"/>
                      </a:cubicBezTo>
                      <a:cubicBezTo>
                        <a:pt x="202" y="35"/>
                        <a:pt x="202" y="34"/>
                        <a:pt x="202" y="34"/>
                      </a:cubicBezTo>
                      <a:cubicBezTo>
                        <a:pt x="202" y="33"/>
                        <a:pt x="202" y="33"/>
                        <a:pt x="201" y="33"/>
                      </a:cubicBezTo>
                      <a:cubicBezTo>
                        <a:pt x="200" y="32"/>
                        <a:pt x="199" y="31"/>
                        <a:pt x="199" y="28"/>
                      </a:cubicBezTo>
                      <a:cubicBezTo>
                        <a:pt x="199" y="28"/>
                        <a:pt x="199" y="27"/>
                        <a:pt x="199" y="27"/>
                      </a:cubicBezTo>
                      <a:cubicBezTo>
                        <a:pt x="199" y="27"/>
                        <a:pt x="199" y="27"/>
                        <a:pt x="199" y="27"/>
                      </a:cubicBezTo>
                      <a:cubicBezTo>
                        <a:pt x="199" y="26"/>
                        <a:pt x="199" y="26"/>
                        <a:pt x="199" y="26"/>
                      </a:cubicBezTo>
                      <a:cubicBezTo>
                        <a:pt x="199" y="25"/>
                        <a:pt x="199" y="25"/>
                        <a:pt x="199" y="25"/>
                      </a:cubicBezTo>
                      <a:cubicBezTo>
                        <a:pt x="199" y="25"/>
                        <a:pt x="199" y="25"/>
                        <a:pt x="199" y="24"/>
                      </a:cubicBezTo>
                      <a:cubicBezTo>
                        <a:pt x="199" y="24"/>
                        <a:pt x="199" y="24"/>
                        <a:pt x="199" y="24"/>
                      </a:cubicBezTo>
                      <a:cubicBezTo>
                        <a:pt x="199" y="23"/>
                        <a:pt x="199" y="23"/>
                        <a:pt x="199" y="23"/>
                      </a:cubicBezTo>
                      <a:cubicBezTo>
                        <a:pt x="199" y="22"/>
                        <a:pt x="199" y="22"/>
                        <a:pt x="199" y="21"/>
                      </a:cubicBezTo>
                      <a:cubicBezTo>
                        <a:pt x="199" y="21"/>
                        <a:pt x="199" y="21"/>
                        <a:pt x="199" y="21"/>
                      </a:cubicBezTo>
                      <a:cubicBezTo>
                        <a:pt x="199" y="21"/>
                        <a:pt x="199" y="20"/>
                        <a:pt x="199" y="20"/>
                      </a:cubicBezTo>
                      <a:cubicBezTo>
                        <a:pt x="199" y="20"/>
                        <a:pt x="199" y="20"/>
                        <a:pt x="199" y="20"/>
                      </a:cubicBezTo>
                      <a:cubicBezTo>
                        <a:pt x="199" y="20"/>
                        <a:pt x="200" y="19"/>
                        <a:pt x="200" y="19"/>
                      </a:cubicBezTo>
                      <a:cubicBezTo>
                        <a:pt x="200" y="19"/>
                        <a:pt x="200" y="19"/>
                        <a:pt x="200" y="19"/>
                      </a:cubicBezTo>
                      <a:cubicBezTo>
                        <a:pt x="199" y="19"/>
                        <a:pt x="199" y="19"/>
                        <a:pt x="199" y="18"/>
                      </a:cubicBezTo>
                      <a:cubicBezTo>
                        <a:pt x="199" y="18"/>
                        <a:pt x="198" y="18"/>
                        <a:pt x="198" y="18"/>
                      </a:cubicBezTo>
                      <a:cubicBezTo>
                        <a:pt x="198" y="17"/>
                        <a:pt x="197" y="17"/>
                        <a:pt x="197" y="17"/>
                      </a:cubicBezTo>
                      <a:cubicBezTo>
                        <a:pt x="197" y="16"/>
                        <a:pt x="196" y="16"/>
                        <a:pt x="196" y="16"/>
                      </a:cubicBezTo>
                      <a:cubicBezTo>
                        <a:pt x="196" y="16"/>
                        <a:pt x="195" y="15"/>
                        <a:pt x="195" y="15"/>
                      </a:cubicBezTo>
                      <a:cubicBezTo>
                        <a:pt x="195" y="15"/>
                        <a:pt x="194" y="14"/>
                        <a:pt x="194" y="14"/>
                      </a:cubicBezTo>
                      <a:cubicBezTo>
                        <a:pt x="194" y="14"/>
                        <a:pt x="194" y="14"/>
                        <a:pt x="193" y="14"/>
                      </a:cubicBezTo>
                      <a:cubicBezTo>
                        <a:pt x="193" y="13"/>
                        <a:pt x="193" y="13"/>
                        <a:pt x="192" y="13"/>
                      </a:cubicBezTo>
                      <a:cubicBezTo>
                        <a:pt x="192" y="12"/>
                        <a:pt x="192" y="12"/>
                        <a:pt x="192" y="12"/>
                      </a:cubicBezTo>
                      <a:cubicBezTo>
                        <a:pt x="191" y="12"/>
                        <a:pt x="191" y="12"/>
                        <a:pt x="191" y="11"/>
                      </a:cubicBezTo>
                      <a:cubicBezTo>
                        <a:pt x="190" y="11"/>
                        <a:pt x="190" y="11"/>
                        <a:pt x="190" y="11"/>
                      </a:cubicBezTo>
                      <a:cubicBezTo>
                        <a:pt x="190" y="11"/>
                        <a:pt x="190" y="10"/>
                        <a:pt x="189" y="10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89" y="10"/>
                        <a:pt x="188" y="10"/>
                        <a:pt x="188" y="10"/>
                      </a:cubicBezTo>
                      <a:cubicBezTo>
                        <a:pt x="188" y="9"/>
                        <a:pt x="188" y="9"/>
                        <a:pt x="188" y="9"/>
                      </a:cubicBezTo>
                      <a:cubicBezTo>
                        <a:pt x="187" y="9"/>
                        <a:pt x="185" y="10"/>
                        <a:pt x="185" y="10"/>
                      </a:cubicBezTo>
                      <a:cubicBezTo>
                        <a:pt x="185" y="10"/>
                        <a:pt x="185" y="10"/>
                        <a:pt x="184" y="10"/>
                      </a:cubicBezTo>
                      <a:cubicBezTo>
                        <a:pt x="184" y="10"/>
                        <a:pt x="184" y="10"/>
                        <a:pt x="184" y="10"/>
                      </a:cubicBezTo>
                      <a:cubicBezTo>
                        <a:pt x="183" y="11"/>
                        <a:pt x="183" y="11"/>
                        <a:pt x="183" y="11"/>
                      </a:cubicBezTo>
                      <a:cubicBezTo>
                        <a:pt x="182" y="10"/>
                        <a:pt x="182" y="10"/>
                        <a:pt x="182" y="10"/>
                      </a:cubicBezTo>
                      <a:cubicBezTo>
                        <a:pt x="181" y="10"/>
                        <a:pt x="180" y="9"/>
                        <a:pt x="179" y="9"/>
                      </a:cubicBezTo>
                      <a:cubicBezTo>
                        <a:pt x="179" y="9"/>
                        <a:pt x="179" y="9"/>
                        <a:pt x="178" y="9"/>
                      </a:cubicBezTo>
                      <a:cubicBezTo>
                        <a:pt x="177" y="11"/>
                        <a:pt x="176" y="11"/>
                        <a:pt x="174" y="11"/>
                      </a:cubicBezTo>
                      <a:cubicBezTo>
                        <a:pt x="171" y="11"/>
                        <a:pt x="169" y="10"/>
                        <a:pt x="169" y="10"/>
                      </a:cubicBezTo>
                      <a:cubicBezTo>
                        <a:pt x="169" y="10"/>
                        <a:pt x="165" y="7"/>
                        <a:pt x="163" y="3"/>
                      </a:cubicBezTo>
                      <a:cubicBezTo>
                        <a:pt x="163" y="3"/>
                        <a:pt x="163" y="3"/>
                        <a:pt x="163" y="2"/>
                      </a:cubicBezTo>
                      <a:cubicBezTo>
                        <a:pt x="163" y="2"/>
                        <a:pt x="163" y="2"/>
                        <a:pt x="162" y="2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54" y="3"/>
                        <a:pt x="154" y="3"/>
                        <a:pt x="154" y="3"/>
                      </a:cubicBezTo>
                      <a:cubicBezTo>
                        <a:pt x="153" y="3"/>
                        <a:pt x="153" y="3"/>
                        <a:pt x="153" y="3"/>
                      </a:cubicBezTo>
                      <a:cubicBezTo>
                        <a:pt x="152" y="2"/>
                        <a:pt x="147" y="0"/>
                        <a:pt x="145" y="0"/>
                      </a:cubicBezTo>
                      <a:cubicBezTo>
                        <a:pt x="144" y="0"/>
                        <a:pt x="143" y="1"/>
                        <a:pt x="143" y="1"/>
                      </a:cubicBezTo>
                      <a:cubicBezTo>
                        <a:pt x="143" y="2"/>
                        <a:pt x="141" y="4"/>
                        <a:pt x="139" y="4"/>
                      </a:cubicBezTo>
                      <a:cubicBezTo>
                        <a:pt x="138" y="4"/>
                        <a:pt x="137" y="4"/>
                        <a:pt x="136" y="4"/>
                      </a:cubicBezTo>
                      <a:cubicBezTo>
                        <a:pt x="135" y="4"/>
                        <a:pt x="134" y="3"/>
                        <a:pt x="132" y="3"/>
                      </a:cubicBezTo>
                      <a:cubicBezTo>
                        <a:pt x="128" y="3"/>
                        <a:pt x="124" y="5"/>
                        <a:pt x="122" y="7"/>
                      </a:cubicBezTo>
                      <a:cubicBezTo>
                        <a:pt x="120" y="8"/>
                        <a:pt x="117" y="7"/>
                        <a:pt x="115" y="7"/>
                      </a:cubicBezTo>
                      <a:cubicBezTo>
                        <a:pt x="114" y="7"/>
                        <a:pt x="113" y="7"/>
                        <a:pt x="113" y="7"/>
                      </a:cubicBezTo>
                      <a:cubicBezTo>
                        <a:pt x="112" y="7"/>
                        <a:pt x="111" y="10"/>
                        <a:pt x="110" y="13"/>
                      </a:cubicBezTo>
                      <a:cubicBezTo>
                        <a:pt x="110" y="15"/>
                        <a:pt x="110" y="15"/>
                        <a:pt x="110" y="15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1" y="4"/>
                        <a:pt x="78" y="4"/>
                      </a:cubicBezTo>
                      <a:cubicBezTo>
                        <a:pt x="75" y="4"/>
                        <a:pt x="70" y="8"/>
                        <a:pt x="68" y="12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5"/>
                        <a:pt x="67" y="29"/>
                        <a:pt x="66" y="31"/>
                      </a:cubicBezTo>
                      <a:cubicBezTo>
                        <a:pt x="65" y="32"/>
                        <a:pt x="65" y="33"/>
                        <a:pt x="65" y="33"/>
                      </a:cubicBezTo>
                      <a:cubicBezTo>
                        <a:pt x="63" y="36"/>
                        <a:pt x="62" y="37"/>
                        <a:pt x="62" y="42"/>
                      </a:cubicBezTo>
                      <a:cubicBezTo>
                        <a:pt x="62" y="46"/>
                        <a:pt x="59" y="51"/>
                        <a:pt x="57" y="56"/>
                      </a:cubicBezTo>
                      <a:cubicBezTo>
                        <a:pt x="55" y="60"/>
                        <a:pt x="54" y="64"/>
                        <a:pt x="54" y="66"/>
                      </a:cubicBezTo>
                      <a:cubicBezTo>
                        <a:pt x="54" y="70"/>
                        <a:pt x="50" y="73"/>
                        <a:pt x="47" y="75"/>
                      </a:cubicBezTo>
                      <a:cubicBezTo>
                        <a:pt x="46" y="76"/>
                        <a:pt x="44" y="78"/>
                        <a:pt x="44" y="78"/>
                      </a:cubicBezTo>
                      <a:cubicBezTo>
                        <a:pt x="44" y="80"/>
                        <a:pt x="44" y="82"/>
                        <a:pt x="43" y="85"/>
                      </a:cubicBezTo>
                      <a:cubicBezTo>
                        <a:pt x="43" y="88"/>
                        <a:pt x="43" y="93"/>
                        <a:pt x="43" y="97"/>
                      </a:cubicBezTo>
                      <a:cubicBezTo>
                        <a:pt x="43" y="102"/>
                        <a:pt x="42" y="103"/>
                        <a:pt x="39" y="104"/>
                      </a:cubicBezTo>
                      <a:cubicBezTo>
                        <a:pt x="39" y="104"/>
                        <a:pt x="39" y="104"/>
                        <a:pt x="39" y="106"/>
                      </a:cubicBezTo>
                      <a:cubicBezTo>
                        <a:pt x="39" y="111"/>
                        <a:pt x="37" y="112"/>
                        <a:pt x="34" y="112"/>
                      </a:cubicBezTo>
                      <a:cubicBezTo>
                        <a:pt x="33" y="112"/>
                        <a:pt x="32" y="112"/>
                        <a:pt x="31" y="113"/>
                      </a:cubicBezTo>
                      <a:cubicBezTo>
                        <a:pt x="29" y="116"/>
                        <a:pt x="27" y="117"/>
                        <a:pt x="26" y="117"/>
                      </a:cubicBezTo>
                      <a:cubicBezTo>
                        <a:pt x="25" y="117"/>
                        <a:pt x="25" y="117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5"/>
                      </a:cubicBezTo>
                      <a:cubicBezTo>
                        <a:pt x="24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4"/>
                        <a:pt x="23" y="114"/>
                        <a:pt x="23" y="113"/>
                      </a:cubicBezTo>
                      <a:cubicBezTo>
                        <a:pt x="23" y="112"/>
                        <a:pt x="23" y="112"/>
                        <a:pt x="22" y="112"/>
                      </a:cubicBezTo>
                      <a:cubicBezTo>
                        <a:pt x="20" y="112"/>
                        <a:pt x="19" y="112"/>
                        <a:pt x="17" y="113"/>
                      </a:cubicBezTo>
                      <a:cubicBezTo>
                        <a:pt x="16" y="115"/>
                        <a:pt x="14" y="115"/>
                        <a:pt x="13" y="115"/>
                      </a:cubicBezTo>
                      <a:cubicBezTo>
                        <a:pt x="11" y="115"/>
                        <a:pt x="10" y="114"/>
                        <a:pt x="9" y="114"/>
                      </a:cubicBezTo>
                      <a:cubicBezTo>
                        <a:pt x="8" y="114"/>
                        <a:pt x="8" y="113"/>
                        <a:pt x="8" y="113"/>
                      </a:cubicBezTo>
                      <a:cubicBezTo>
                        <a:pt x="8" y="113"/>
                        <a:pt x="7" y="113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6" y="114"/>
                        <a:pt x="5" y="115"/>
                      </a:cubicBezTo>
                      <a:cubicBezTo>
                        <a:pt x="5" y="115"/>
                        <a:pt x="4" y="115"/>
                        <a:pt x="4" y="115"/>
                      </a:cubicBezTo>
                      <a:cubicBezTo>
                        <a:pt x="4" y="115"/>
                        <a:pt x="3" y="116"/>
                        <a:pt x="3" y="116"/>
                      </a:cubicBezTo>
                      <a:cubicBezTo>
                        <a:pt x="2" y="116"/>
                        <a:pt x="2" y="117"/>
                        <a:pt x="1" y="117"/>
                      </a:cubicBezTo>
                      <a:cubicBezTo>
                        <a:pt x="1" y="117"/>
                        <a:pt x="1" y="117"/>
                        <a:pt x="0" y="118"/>
                      </a:cubicBezTo>
                      <a:cubicBezTo>
                        <a:pt x="2" y="121"/>
                        <a:pt x="3" y="124"/>
                        <a:pt x="3" y="127"/>
                      </a:cubicBezTo>
                      <a:cubicBezTo>
                        <a:pt x="3" y="127"/>
                        <a:pt x="3" y="127"/>
                        <a:pt x="3" y="127"/>
                      </a:cubicBezTo>
                      <a:cubicBezTo>
                        <a:pt x="4" y="127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5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7" y="125"/>
                        <a:pt x="7" y="125"/>
                        <a:pt x="7" y="125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8" y="125"/>
                        <a:pt x="8" y="125"/>
                      </a:cubicBezTo>
                      <a:cubicBezTo>
                        <a:pt x="9" y="125"/>
                        <a:pt x="11" y="125"/>
                        <a:pt x="19" y="125"/>
                      </a:cubicBezTo>
                      <a:cubicBezTo>
                        <a:pt x="30" y="125"/>
                        <a:pt x="45" y="125"/>
                        <a:pt x="45" y="125"/>
                      </a:cubicBezTo>
                      <a:cubicBezTo>
                        <a:pt x="46" y="125"/>
                        <a:pt x="46" y="125"/>
                        <a:pt x="46" y="125"/>
                      </a:cubicBezTo>
                      <a:cubicBezTo>
                        <a:pt x="47" y="126"/>
                        <a:pt x="47" y="126"/>
                        <a:pt x="47" y="126"/>
                      </a:cubicBezTo>
                      <a:cubicBezTo>
                        <a:pt x="47" y="126"/>
                        <a:pt x="50" y="132"/>
                        <a:pt x="49" y="137"/>
                      </a:cubicBezTo>
                      <a:cubicBezTo>
                        <a:pt x="49" y="138"/>
                        <a:pt x="49" y="138"/>
                        <a:pt x="49" y="139"/>
                      </a:cubicBezTo>
                      <a:cubicBezTo>
                        <a:pt x="50" y="140"/>
                        <a:pt x="52" y="141"/>
                        <a:pt x="53" y="144"/>
                      </a:cubicBezTo>
                      <a:cubicBezTo>
                        <a:pt x="55" y="149"/>
                        <a:pt x="57" y="150"/>
                        <a:pt x="58" y="150"/>
                      </a:cubicBezTo>
                      <a:cubicBezTo>
                        <a:pt x="59" y="150"/>
                        <a:pt x="60" y="150"/>
                        <a:pt x="60" y="150"/>
                      </a:cubicBezTo>
                      <a:cubicBezTo>
                        <a:pt x="65" y="149"/>
                        <a:pt x="71" y="148"/>
                        <a:pt x="73" y="148"/>
                      </a:cubicBezTo>
                      <a:cubicBezTo>
                        <a:pt x="73" y="147"/>
                        <a:pt x="74" y="146"/>
                        <a:pt x="74" y="146"/>
                      </a:cubicBezTo>
                      <a:cubicBezTo>
                        <a:pt x="74" y="143"/>
                        <a:pt x="75" y="139"/>
                        <a:pt x="78" y="138"/>
                      </a:cubicBezTo>
                      <a:cubicBezTo>
                        <a:pt x="79" y="138"/>
                        <a:pt x="80" y="137"/>
                        <a:pt x="82" y="137"/>
                      </a:cubicBezTo>
                      <a:cubicBezTo>
                        <a:pt x="85" y="137"/>
                        <a:pt x="88" y="138"/>
                        <a:pt x="88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ubicBezTo>
                        <a:pt x="89" y="140"/>
                        <a:pt x="89" y="140"/>
                        <a:pt x="89" y="140"/>
                      </a:cubicBezTo>
                      <a:cubicBezTo>
                        <a:pt x="89" y="140"/>
                        <a:pt x="90" y="140"/>
                        <a:pt x="93" y="140"/>
                      </a:cubicBezTo>
                      <a:cubicBezTo>
                        <a:pt x="94" y="140"/>
                        <a:pt x="96" y="140"/>
                        <a:pt x="97" y="140"/>
                      </a:cubicBezTo>
                      <a:cubicBezTo>
                        <a:pt x="97" y="140"/>
                        <a:pt x="98" y="140"/>
                        <a:pt x="99" y="140"/>
                      </a:cubicBezTo>
                      <a:cubicBezTo>
                        <a:pt x="100" y="140"/>
                        <a:pt x="102" y="140"/>
                        <a:pt x="102" y="144"/>
                      </a:cubicBezTo>
                      <a:cubicBezTo>
                        <a:pt x="102" y="148"/>
                        <a:pt x="103" y="151"/>
                        <a:pt x="104" y="151"/>
                      </a:cubicBezTo>
                      <a:cubicBezTo>
                        <a:pt x="105" y="153"/>
                        <a:pt x="105" y="156"/>
                        <a:pt x="104" y="160"/>
                      </a:cubicBezTo>
                      <a:cubicBezTo>
                        <a:pt x="103" y="162"/>
                        <a:pt x="102" y="167"/>
                        <a:pt x="102" y="168"/>
                      </a:cubicBezTo>
                      <a:cubicBezTo>
                        <a:pt x="104" y="169"/>
                        <a:pt x="109" y="174"/>
                        <a:pt x="108" y="178"/>
                      </a:cubicBezTo>
                      <a:cubicBezTo>
                        <a:pt x="108" y="179"/>
                        <a:pt x="108" y="179"/>
                        <a:pt x="108" y="179"/>
                      </a:cubicBezTo>
                      <a:cubicBezTo>
                        <a:pt x="108" y="180"/>
                        <a:pt x="107" y="183"/>
                        <a:pt x="107" y="184"/>
                      </a:cubicBezTo>
                      <a:cubicBezTo>
                        <a:pt x="108" y="183"/>
                        <a:pt x="110" y="182"/>
                        <a:pt x="112" y="182"/>
                      </a:cubicBezTo>
                      <a:cubicBezTo>
                        <a:pt x="113" y="182"/>
                        <a:pt x="114" y="182"/>
                        <a:pt x="115" y="182"/>
                      </a:cubicBezTo>
                      <a:cubicBezTo>
                        <a:pt x="117" y="182"/>
                        <a:pt x="119" y="182"/>
                        <a:pt x="122" y="181"/>
                      </a:cubicBezTo>
                      <a:cubicBezTo>
                        <a:pt x="122" y="181"/>
                        <a:pt x="123" y="181"/>
                        <a:pt x="124" y="181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lnTo>
                        <a:pt x="126" y="18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1" name="Freeform 1728"/>
                <p:cNvSpPr>
                  <a:spLocks/>
                </p:cNvSpPr>
                <p:nvPr/>
              </p:nvSpPr>
              <p:spPr bwMode="auto">
                <a:xfrm>
                  <a:off x="1806" y="30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2" name="Freeform 1729"/>
                <p:cNvSpPr>
                  <a:spLocks/>
                </p:cNvSpPr>
                <p:nvPr/>
              </p:nvSpPr>
              <p:spPr bwMode="auto">
                <a:xfrm>
                  <a:off x="1805" y="303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3" name="Freeform 1730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4" name="Freeform 1731"/>
                <p:cNvSpPr>
                  <a:spLocks/>
                </p:cNvSpPr>
                <p:nvPr/>
              </p:nvSpPr>
              <p:spPr bwMode="auto">
                <a:xfrm>
                  <a:off x="1808" y="30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5" name="Freeform 1732"/>
                <p:cNvSpPr>
                  <a:spLocks/>
                </p:cNvSpPr>
                <p:nvPr/>
              </p:nvSpPr>
              <p:spPr bwMode="auto">
                <a:xfrm>
                  <a:off x="1804" y="3037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6" name="Freeform 1733"/>
                <p:cNvSpPr>
                  <a:spLocks/>
                </p:cNvSpPr>
                <p:nvPr/>
              </p:nvSpPr>
              <p:spPr bwMode="auto">
                <a:xfrm>
                  <a:off x="1984" y="306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7" name="Freeform 1734"/>
                <p:cNvSpPr>
                  <a:spLocks/>
                </p:cNvSpPr>
                <p:nvPr/>
              </p:nvSpPr>
              <p:spPr bwMode="auto">
                <a:xfrm>
                  <a:off x="1923" y="3091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8" name="Freeform 1735"/>
                <p:cNvSpPr>
                  <a:spLocks/>
                </p:cNvSpPr>
                <p:nvPr/>
              </p:nvSpPr>
              <p:spPr bwMode="auto">
                <a:xfrm>
                  <a:off x="1919" y="308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9" name="Freeform 1736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0" name="Freeform 1737"/>
                <p:cNvSpPr>
                  <a:spLocks/>
                </p:cNvSpPr>
                <p:nvPr/>
              </p:nvSpPr>
              <p:spPr bwMode="auto">
                <a:xfrm>
                  <a:off x="1972" y="30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1" name="Freeform 1738"/>
                <p:cNvSpPr>
                  <a:spLocks/>
                </p:cNvSpPr>
                <p:nvPr/>
              </p:nvSpPr>
              <p:spPr bwMode="auto">
                <a:xfrm>
                  <a:off x="1971" y="30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2" name="Freeform 1739"/>
                <p:cNvSpPr>
                  <a:spLocks/>
                </p:cNvSpPr>
                <p:nvPr/>
              </p:nvSpPr>
              <p:spPr bwMode="auto">
                <a:xfrm>
                  <a:off x="1971" y="30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3" name="Freeform 1740"/>
                <p:cNvSpPr>
                  <a:spLocks/>
                </p:cNvSpPr>
                <p:nvPr/>
              </p:nvSpPr>
              <p:spPr bwMode="auto">
                <a:xfrm>
                  <a:off x="1807" y="3025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4" name="Freeform 1741"/>
                <p:cNvSpPr>
                  <a:spLocks/>
                </p:cNvSpPr>
                <p:nvPr/>
              </p:nvSpPr>
              <p:spPr bwMode="auto">
                <a:xfrm>
                  <a:off x="1801" y="30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5" name="Freeform 1742"/>
                <p:cNvSpPr>
                  <a:spLocks/>
                </p:cNvSpPr>
                <p:nvPr/>
              </p:nvSpPr>
              <p:spPr bwMode="auto">
                <a:xfrm>
                  <a:off x="1823" y="30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6" name="Freeform 1743"/>
                <p:cNvSpPr>
                  <a:spLocks/>
                </p:cNvSpPr>
                <p:nvPr/>
              </p:nvSpPr>
              <p:spPr bwMode="auto">
                <a:xfrm>
                  <a:off x="1866" y="293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7" name="Freeform 1744"/>
                <p:cNvSpPr>
                  <a:spLocks/>
                </p:cNvSpPr>
                <p:nvPr/>
              </p:nvSpPr>
              <p:spPr bwMode="auto">
                <a:xfrm>
                  <a:off x="1805" y="302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8" name="Freeform 1745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9" name="Freeform 1746"/>
                <p:cNvSpPr>
                  <a:spLocks/>
                </p:cNvSpPr>
                <p:nvPr/>
              </p:nvSpPr>
              <p:spPr bwMode="auto">
                <a:xfrm>
                  <a:off x="1824" y="30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0" name="Freeform 1747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1" name="Freeform 1748"/>
                <p:cNvSpPr>
                  <a:spLocks/>
                </p:cNvSpPr>
                <p:nvPr/>
              </p:nvSpPr>
              <p:spPr bwMode="auto">
                <a:xfrm>
                  <a:off x="1804" y="302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2" name="Freeform 1749"/>
                <p:cNvSpPr>
                  <a:spLocks/>
                </p:cNvSpPr>
                <p:nvPr/>
              </p:nvSpPr>
              <p:spPr bwMode="auto">
                <a:xfrm>
                  <a:off x="1985" y="293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3" name="Freeform 1750"/>
                <p:cNvSpPr>
                  <a:spLocks/>
                </p:cNvSpPr>
                <p:nvPr/>
              </p:nvSpPr>
              <p:spPr bwMode="auto">
                <a:xfrm>
                  <a:off x="1989" y="293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4" name="Freeform 1751"/>
                <p:cNvSpPr>
                  <a:spLocks/>
                </p:cNvSpPr>
                <p:nvPr/>
              </p:nvSpPr>
              <p:spPr bwMode="auto">
                <a:xfrm>
                  <a:off x="1981" y="29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5" name="Freeform 1752"/>
                <p:cNvSpPr>
                  <a:spLocks/>
                </p:cNvSpPr>
                <p:nvPr/>
              </p:nvSpPr>
              <p:spPr bwMode="auto">
                <a:xfrm>
                  <a:off x="1991" y="293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6" name="Freeform 1753"/>
                <p:cNvSpPr>
                  <a:spLocks/>
                </p:cNvSpPr>
                <p:nvPr/>
              </p:nvSpPr>
              <p:spPr bwMode="auto">
                <a:xfrm>
                  <a:off x="1957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7" name="Freeform 1754"/>
                <p:cNvSpPr>
                  <a:spLocks/>
                </p:cNvSpPr>
                <p:nvPr/>
              </p:nvSpPr>
              <p:spPr bwMode="auto">
                <a:xfrm>
                  <a:off x="1982" y="292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8" name="Freeform 1755"/>
                <p:cNvSpPr>
                  <a:spLocks/>
                </p:cNvSpPr>
                <p:nvPr/>
              </p:nvSpPr>
              <p:spPr bwMode="auto">
                <a:xfrm>
                  <a:off x="1984" y="292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9" name="Freeform 1756"/>
                <p:cNvSpPr>
                  <a:spLocks/>
                </p:cNvSpPr>
                <p:nvPr/>
              </p:nvSpPr>
              <p:spPr bwMode="auto">
                <a:xfrm>
                  <a:off x="1987" y="293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0" name="Freeform 1757"/>
                <p:cNvSpPr>
                  <a:spLocks/>
                </p:cNvSpPr>
                <p:nvPr/>
              </p:nvSpPr>
              <p:spPr bwMode="auto">
                <a:xfrm>
                  <a:off x="1975" y="292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1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1" name="Freeform 1758"/>
                <p:cNvSpPr>
                  <a:spLocks/>
                </p:cNvSpPr>
                <p:nvPr/>
              </p:nvSpPr>
              <p:spPr bwMode="auto">
                <a:xfrm>
                  <a:off x="1978" y="2925"/>
                  <a:ext cx="2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2" name="Freeform 1759"/>
                <p:cNvSpPr>
                  <a:spLocks/>
                </p:cNvSpPr>
                <p:nvPr/>
              </p:nvSpPr>
              <p:spPr bwMode="auto">
                <a:xfrm>
                  <a:off x="1980" y="292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3" name="Freeform 1760"/>
                <p:cNvSpPr>
                  <a:spLocks/>
                </p:cNvSpPr>
                <p:nvPr/>
              </p:nvSpPr>
              <p:spPr bwMode="auto">
                <a:xfrm>
                  <a:off x="1956" y="29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4" name="Freeform 1761"/>
                <p:cNvSpPr>
                  <a:spLocks/>
                </p:cNvSpPr>
                <p:nvPr/>
              </p:nvSpPr>
              <p:spPr bwMode="auto">
                <a:xfrm>
                  <a:off x="1991" y="293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5" name="Freeform 1762"/>
                <p:cNvSpPr>
                  <a:spLocks/>
                </p:cNvSpPr>
                <p:nvPr/>
              </p:nvSpPr>
              <p:spPr bwMode="auto">
                <a:xfrm>
                  <a:off x="1991" y="293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6" name="Freeform 1763"/>
                <p:cNvSpPr>
                  <a:spLocks/>
                </p:cNvSpPr>
                <p:nvPr/>
              </p:nvSpPr>
              <p:spPr bwMode="auto">
                <a:xfrm>
                  <a:off x="1991" y="29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7" name="Freeform 1764"/>
                <p:cNvSpPr>
                  <a:spLocks/>
                </p:cNvSpPr>
                <p:nvPr/>
              </p:nvSpPr>
              <p:spPr bwMode="auto">
                <a:xfrm>
                  <a:off x="1991" y="29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8" name="Freeform 1765"/>
                <p:cNvSpPr>
                  <a:spLocks/>
                </p:cNvSpPr>
                <p:nvPr/>
              </p:nvSpPr>
              <p:spPr bwMode="auto">
                <a:xfrm>
                  <a:off x="1978" y="2981"/>
                  <a:ext cx="0" cy="4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0" y="2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9" name="Freeform 1766"/>
                <p:cNvSpPr>
                  <a:spLocks/>
                </p:cNvSpPr>
                <p:nvPr/>
              </p:nvSpPr>
              <p:spPr bwMode="auto">
                <a:xfrm>
                  <a:off x="1991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0" name="Freeform 1767"/>
                <p:cNvSpPr>
                  <a:spLocks/>
                </p:cNvSpPr>
                <p:nvPr/>
              </p:nvSpPr>
              <p:spPr bwMode="auto">
                <a:xfrm>
                  <a:off x="1991" y="293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1" name="Freeform 1768"/>
                <p:cNvSpPr>
                  <a:spLocks/>
                </p:cNvSpPr>
                <p:nvPr/>
              </p:nvSpPr>
              <p:spPr bwMode="auto">
                <a:xfrm>
                  <a:off x="1978" y="3002"/>
                  <a:ext cx="11" cy="17"/>
                </a:xfrm>
                <a:custGeom>
                  <a:avLst/>
                  <a:gdLst>
                    <a:gd name="T0" fmla="*/ 8 w 12"/>
                    <a:gd name="T1" fmla="*/ 0 h 18"/>
                    <a:gd name="T2" fmla="*/ 8 w 12"/>
                    <a:gd name="T3" fmla="*/ 0 h 18"/>
                    <a:gd name="T4" fmla="*/ 8 w 12"/>
                    <a:gd name="T5" fmla="*/ 0 h 18"/>
                    <a:gd name="T6" fmla="*/ 8 w 12"/>
                    <a:gd name="T7" fmla="*/ 1 h 18"/>
                    <a:gd name="T8" fmla="*/ 7 w 12"/>
                    <a:gd name="T9" fmla="*/ 1 h 18"/>
                    <a:gd name="T10" fmla="*/ 6 w 12"/>
                    <a:gd name="T11" fmla="*/ 2 h 18"/>
                    <a:gd name="T12" fmla="*/ 6 w 12"/>
                    <a:gd name="T13" fmla="*/ 2 h 18"/>
                    <a:gd name="T14" fmla="*/ 5 w 12"/>
                    <a:gd name="T15" fmla="*/ 3 h 18"/>
                    <a:gd name="T16" fmla="*/ 4 w 12"/>
                    <a:gd name="T17" fmla="*/ 3 h 18"/>
                    <a:gd name="T18" fmla="*/ 3 w 12"/>
                    <a:gd name="T19" fmla="*/ 3 h 18"/>
                    <a:gd name="T20" fmla="*/ 2 w 12"/>
                    <a:gd name="T21" fmla="*/ 3 h 18"/>
                    <a:gd name="T22" fmla="*/ 2 w 12"/>
                    <a:gd name="T23" fmla="*/ 3 h 18"/>
                    <a:gd name="T24" fmla="*/ 0 w 12"/>
                    <a:gd name="T25" fmla="*/ 3 h 18"/>
                    <a:gd name="T26" fmla="*/ 0 w 12"/>
                    <a:gd name="T27" fmla="*/ 3 h 18"/>
                    <a:gd name="T28" fmla="*/ 0 w 12"/>
                    <a:gd name="T29" fmla="*/ 9 h 18"/>
                    <a:gd name="T30" fmla="*/ 0 w 12"/>
                    <a:gd name="T31" fmla="*/ 9 h 18"/>
                    <a:gd name="T32" fmla="*/ 2 w 12"/>
                    <a:gd name="T33" fmla="*/ 18 h 18"/>
                    <a:gd name="T34" fmla="*/ 3 w 12"/>
                    <a:gd name="T35" fmla="*/ 17 h 18"/>
                    <a:gd name="T36" fmla="*/ 4 w 12"/>
                    <a:gd name="T37" fmla="*/ 17 h 18"/>
                    <a:gd name="T38" fmla="*/ 4 w 12"/>
                    <a:gd name="T39" fmla="*/ 17 h 18"/>
                    <a:gd name="T40" fmla="*/ 4 w 12"/>
                    <a:gd name="T41" fmla="*/ 17 h 18"/>
                    <a:gd name="T42" fmla="*/ 5 w 12"/>
                    <a:gd name="T43" fmla="*/ 16 h 18"/>
                    <a:gd name="T44" fmla="*/ 12 w 12"/>
                    <a:gd name="T45" fmla="*/ 6 h 18"/>
                    <a:gd name="T46" fmla="*/ 10 w 12"/>
                    <a:gd name="T47" fmla="*/ 4 h 18"/>
                    <a:gd name="T48" fmla="*/ 10 w 12"/>
                    <a:gd name="T49" fmla="*/ 3 h 18"/>
                    <a:gd name="T50" fmla="*/ 10 w 12"/>
                    <a:gd name="T51" fmla="*/ 3 h 18"/>
                    <a:gd name="T52" fmla="*/ 10 w 12"/>
                    <a:gd name="T53" fmla="*/ 3 h 18"/>
                    <a:gd name="T54" fmla="*/ 10 w 12"/>
                    <a:gd name="T55" fmla="*/ 2 h 18"/>
                    <a:gd name="T56" fmla="*/ 10 w 12"/>
                    <a:gd name="T57" fmla="*/ 1 h 18"/>
                    <a:gd name="T58" fmla="*/ 10 w 12"/>
                    <a:gd name="T59" fmla="*/ 0 h 18"/>
                    <a:gd name="T60" fmla="*/ 10 w 12"/>
                    <a:gd name="T61" fmla="*/ 0 h 18"/>
                    <a:gd name="T62" fmla="*/ 10 w 12"/>
                    <a:gd name="T63" fmla="*/ 0 h 18"/>
                    <a:gd name="T64" fmla="*/ 8 w 12"/>
                    <a:gd name="T6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" h="1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1"/>
                        <a:pt x="1" y="14"/>
                        <a:pt x="2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6"/>
                      </a:cubicBezTo>
                      <a:cubicBezTo>
                        <a:pt x="6" y="16"/>
                        <a:pt x="9" y="11"/>
                        <a:pt x="12" y="6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2" name="Freeform 1769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3" name="Freeform 1770"/>
                <p:cNvSpPr>
                  <a:spLocks/>
                </p:cNvSpPr>
                <p:nvPr/>
              </p:nvSpPr>
              <p:spPr bwMode="auto">
                <a:xfrm>
                  <a:off x="1985" y="3002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2 w 2"/>
                    <a:gd name="T5" fmla="*/ 0 w 2"/>
                    <a:gd name="T6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4" name="Freeform 1771"/>
                <p:cNvSpPr>
                  <a:spLocks/>
                </p:cNvSpPr>
                <p:nvPr/>
              </p:nvSpPr>
              <p:spPr bwMode="auto">
                <a:xfrm>
                  <a:off x="1982" y="300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5" name="Freeform 1772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6" name="Freeform 1773"/>
                <p:cNvSpPr>
                  <a:spLocks/>
                </p:cNvSpPr>
                <p:nvPr/>
              </p:nvSpPr>
              <p:spPr bwMode="auto">
                <a:xfrm>
                  <a:off x="1980" y="300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7" name="Freeform 1774"/>
                <p:cNvSpPr>
                  <a:spLocks/>
                </p:cNvSpPr>
                <p:nvPr/>
              </p:nvSpPr>
              <p:spPr bwMode="auto">
                <a:xfrm>
                  <a:off x="1983" y="3003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8" name="Freeform 1775"/>
                <p:cNvSpPr>
                  <a:spLocks/>
                </p:cNvSpPr>
                <p:nvPr/>
              </p:nvSpPr>
              <p:spPr bwMode="auto">
                <a:xfrm>
                  <a:off x="1978" y="30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9" name="Freeform 1776"/>
                <p:cNvSpPr>
                  <a:spLocks/>
                </p:cNvSpPr>
                <p:nvPr/>
              </p:nvSpPr>
              <p:spPr bwMode="auto">
                <a:xfrm>
                  <a:off x="1987" y="3091"/>
                  <a:ext cx="110" cy="179"/>
                </a:xfrm>
                <a:custGeom>
                  <a:avLst/>
                  <a:gdLst>
                    <a:gd name="T0" fmla="*/ 56 w 115"/>
                    <a:gd name="T1" fmla="*/ 35 h 187"/>
                    <a:gd name="T2" fmla="*/ 59 w 115"/>
                    <a:gd name="T3" fmla="*/ 38 h 187"/>
                    <a:gd name="T4" fmla="*/ 61 w 115"/>
                    <a:gd name="T5" fmla="*/ 40 h 187"/>
                    <a:gd name="T6" fmla="*/ 63 w 115"/>
                    <a:gd name="T7" fmla="*/ 54 h 187"/>
                    <a:gd name="T8" fmla="*/ 56 w 115"/>
                    <a:gd name="T9" fmla="*/ 68 h 187"/>
                    <a:gd name="T10" fmla="*/ 54 w 115"/>
                    <a:gd name="T11" fmla="*/ 74 h 187"/>
                    <a:gd name="T12" fmla="*/ 44 w 115"/>
                    <a:gd name="T13" fmla="*/ 44 h 187"/>
                    <a:gd name="T14" fmla="*/ 37 w 115"/>
                    <a:gd name="T15" fmla="*/ 44 h 187"/>
                    <a:gd name="T16" fmla="*/ 30 w 115"/>
                    <a:gd name="T17" fmla="*/ 39 h 187"/>
                    <a:gd name="T18" fmla="*/ 0 w 115"/>
                    <a:gd name="T19" fmla="*/ 49 h 187"/>
                    <a:gd name="T20" fmla="*/ 4 w 115"/>
                    <a:gd name="T21" fmla="*/ 58 h 187"/>
                    <a:gd name="T22" fmla="*/ 7 w 115"/>
                    <a:gd name="T23" fmla="*/ 59 h 187"/>
                    <a:gd name="T24" fmla="*/ 10 w 115"/>
                    <a:gd name="T25" fmla="*/ 59 h 187"/>
                    <a:gd name="T26" fmla="*/ 13 w 115"/>
                    <a:gd name="T27" fmla="*/ 60 h 187"/>
                    <a:gd name="T28" fmla="*/ 15 w 115"/>
                    <a:gd name="T29" fmla="*/ 61 h 187"/>
                    <a:gd name="T30" fmla="*/ 30 w 115"/>
                    <a:gd name="T31" fmla="*/ 66 h 187"/>
                    <a:gd name="T32" fmla="*/ 29 w 115"/>
                    <a:gd name="T33" fmla="*/ 93 h 187"/>
                    <a:gd name="T34" fmla="*/ 31 w 115"/>
                    <a:gd name="T35" fmla="*/ 102 h 187"/>
                    <a:gd name="T36" fmla="*/ 25 w 115"/>
                    <a:gd name="T37" fmla="*/ 117 h 187"/>
                    <a:gd name="T38" fmla="*/ 12 w 115"/>
                    <a:gd name="T39" fmla="*/ 135 h 187"/>
                    <a:gd name="T40" fmla="*/ 12 w 115"/>
                    <a:gd name="T41" fmla="*/ 136 h 187"/>
                    <a:gd name="T42" fmla="*/ 13 w 115"/>
                    <a:gd name="T43" fmla="*/ 138 h 187"/>
                    <a:gd name="T44" fmla="*/ 18 w 115"/>
                    <a:gd name="T45" fmla="*/ 154 h 187"/>
                    <a:gd name="T46" fmla="*/ 20 w 115"/>
                    <a:gd name="T47" fmla="*/ 179 h 187"/>
                    <a:gd name="T48" fmla="*/ 23 w 115"/>
                    <a:gd name="T49" fmla="*/ 187 h 187"/>
                    <a:gd name="T50" fmla="*/ 26 w 115"/>
                    <a:gd name="T51" fmla="*/ 183 h 187"/>
                    <a:gd name="T52" fmla="*/ 26 w 115"/>
                    <a:gd name="T53" fmla="*/ 183 h 187"/>
                    <a:gd name="T54" fmla="*/ 53 w 115"/>
                    <a:gd name="T55" fmla="*/ 157 h 187"/>
                    <a:gd name="T56" fmla="*/ 54 w 115"/>
                    <a:gd name="T57" fmla="*/ 135 h 187"/>
                    <a:gd name="T58" fmla="*/ 47 w 115"/>
                    <a:gd name="T59" fmla="*/ 113 h 187"/>
                    <a:gd name="T60" fmla="*/ 53 w 115"/>
                    <a:gd name="T61" fmla="*/ 99 h 187"/>
                    <a:gd name="T62" fmla="*/ 64 w 115"/>
                    <a:gd name="T63" fmla="*/ 90 h 187"/>
                    <a:gd name="T64" fmla="*/ 89 w 115"/>
                    <a:gd name="T65" fmla="*/ 71 h 187"/>
                    <a:gd name="T66" fmla="*/ 112 w 115"/>
                    <a:gd name="T67" fmla="*/ 24 h 187"/>
                    <a:gd name="T68" fmla="*/ 111 w 115"/>
                    <a:gd name="T69" fmla="*/ 0 h 187"/>
                    <a:gd name="T70" fmla="*/ 108 w 115"/>
                    <a:gd name="T71" fmla="*/ 1 h 187"/>
                    <a:gd name="T72" fmla="*/ 105 w 115"/>
                    <a:gd name="T73" fmla="*/ 3 h 187"/>
                    <a:gd name="T74" fmla="*/ 104 w 115"/>
                    <a:gd name="T75" fmla="*/ 3 h 187"/>
                    <a:gd name="T76" fmla="*/ 103 w 115"/>
                    <a:gd name="T77" fmla="*/ 4 h 187"/>
                    <a:gd name="T78" fmla="*/ 99 w 115"/>
                    <a:gd name="T79" fmla="*/ 6 h 187"/>
                    <a:gd name="T80" fmla="*/ 88 w 115"/>
                    <a:gd name="T81" fmla="*/ 7 h 187"/>
                    <a:gd name="T82" fmla="*/ 81 w 115"/>
                    <a:gd name="T83" fmla="*/ 12 h 187"/>
                    <a:gd name="T84" fmla="*/ 67 w 115"/>
                    <a:gd name="T85" fmla="*/ 13 h 187"/>
                    <a:gd name="T86" fmla="*/ 59 w 115"/>
                    <a:gd name="T87" fmla="*/ 10 h 187"/>
                    <a:gd name="T88" fmla="*/ 55 w 115"/>
                    <a:gd name="T89" fmla="*/ 11 h 187"/>
                    <a:gd name="T90" fmla="*/ 52 w 115"/>
                    <a:gd name="T91" fmla="*/ 1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5" h="187">
                      <a:moveTo>
                        <a:pt x="51" y="13"/>
                      </a:moveTo>
                      <a:cubicBezTo>
                        <a:pt x="50" y="16"/>
                        <a:pt x="52" y="22"/>
                        <a:pt x="54" y="27"/>
                      </a:cubicBezTo>
                      <a:cubicBezTo>
                        <a:pt x="55" y="30"/>
                        <a:pt x="56" y="33"/>
                        <a:pt x="56" y="35"/>
                      </a:cubicBezTo>
                      <a:cubicBezTo>
                        <a:pt x="56" y="35"/>
                        <a:pt x="57" y="36"/>
                        <a:pt x="57" y="36"/>
                      </a:cubicBezTo>
                      <a:cubicBezTo>
                        <a:pt x="57" y="36"/>
                        <a:pt x="58" y="36"/>
                        <a:pt x="58" y="37"/>
                      </a:cubicBezTo>
                      <a:cubicBezTo>
                        <a:pt x="58" y="37"/>
                        <a:pt x="59" y="37"/>
                        <a:pt x="59" y="38"/>
                      </a:cubicBezTo>
                      <a:cubicBezTo>
                        <a:pt x="59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2" y="40"/>
                        <a:pt x="62" y="41"/>
                        <a:pt x="63" y="41"/>
                      </a:cubicBezTo>
                      <a:cubicBezTo>
                        <a:pt x="65" y="44"/>
                        <a:pt x="65" y="45"/>
                        <a:pt x="64" y="48"/>
                      </a:cubicBezTo>
                      <a:cubicBezTo>
                        <a:pt x="64" y="49"/>
                        <a:pt x="63" y="51"/>
                        <a:pt x="63" y="54"/>
                      </a:cubicBezTo>
                      <a:cubicBezTo>
                        <a:pt x="64" y="60"/>
                        <a:pt x="62" y="61"/>
                        <a:pt x="59" y="62"/>
                      </a:cubicBezTo>
                      <a:cubicBezTo>
                        <a:pt x="58" y="62"/>
                        <a:pt x="57" y="62"/>
                        <a:pt x="56" y="63"/>
                      </a:cubicBezTo>
                      <a:cubicBezTo>
                        <a:pt x="55" y="64"/>
                        <a:pt x="56" y="66"/>
                        <a:pt x="56" y="68"/>
                      </a:cubicBezTo>
                      <a:cubicBezTo>
                        <a:pt x="56" y="70"/>
                        <a:pt x="56" y="71"/>
                        <a:pt x="56" y="72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0" y="74"/>
                        <a:pt x="42" y="59"/>
                        <a:pt x="42" y="59"/>
                      </a:cubicBezTo>
                      <a:cubicBezTo>
                        <a:pt x="41" y="57"/>
                        <a:pt x="42" y="55"/>
                        <a:pt x="43" y="52"/>
                      </a:cubicBezTo>
                      <a:cubicBezTo>
                        <a:pt x="44" y="49"/>
                        <a:pt x="45" y="46"/>
                        <a:pt x="44" y="44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2" y="43"/>
                        <a:pt x="40" y="43"/>
                        <a:pt x="39" y="43"/>
                      </a:cubicBezTo>
                      <a:cubicBezTo>
                        <a:pt x="38" y="44"/>
                        <a:pt x="38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5" y="44"/>
                        <a:pt x="33" y="42"/>
                        <a:pt x="31" y="40"/>
                      </a:cubicBez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6" y="40"/>
                        <a:pt x="11" y="45"/>
                        <a:pt x="0" y="49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3" y="58"/>
                        <a:pt x="3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5" y="58"/>
                        <a:pt x="5" y="58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9"/>
                      </a:cubicBezTo>
                      <a:cubicBezTo>
                        <a:pt x="7" y="59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2" y="60"/>
                        <a:pt x="12" y="60"/>
                        <a:pt x="13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14" y="60"/>
                        <a:pt x="14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7" y="61"/>
                        <a:pt x="17" y="62"/>
                      </a:cubicBezTo>
                      <a:cubicBezTo>
                        <a:pt x="20" y="63"/>
                        <a:pt x="23" y="64"/>
                        <a:pt x="26" y="65"/>
                      </a:cubicBezTo>
                      <a:cubicBezTo>
                        <a:pt x="28" y="65"/>
                        <a:pt x="29" y="66"/>
                        <a:pt x="30" y="66"/>
                      </a:cubicBezTo>
                      <a:cubicBezTo>
                        <a:pt x="32" y="67"/>
                        <a:pt x="32" y="70"/>
                        <a:pt x="31" y="77"/>
                      </a:cubicBezTo>
                      <a:cubicBezTo>
                        <a:pt x="31" y="80"/>
                        <a:pt x="31" y="83"/>
                        <a:pt x="31" y="85"/>
                      </a:cubicBezTo>
                      <a:cubicBezTo>
                        <a:pt x="32" y="89"/>
                        <a:pt x="30" y="91"/>
                        <a:pt x="29" y="93"/>
                      </a:cubicBezTo>
                      <a:cubicBezTo>
                        <a:pt x="28" y="93"/>
                        <a:pt x="28" y="94"/>
                        <a:pt x="28" y="94"/>
                      </a:cubicBezTo>
                      <a:cubicBezTo>
                        <a:pt x="30" y="96"/>
                        <a:pt x="30" y="99"/>
                        <a:pt x="31" y="101"/>
                      </a:cubicBezTo>
                      <a:cubicBezTo>
                        <a:pt x="31" y="101"/>
                        <a:pt x="31" y="102"/>
                        <a:pt x="31" y="102"/>
                      </a:cubicBezTo>
                      <a:cubicBezTo>
                        <a:pt x="32" y="102"/>
                        <a:pt x="32" y="103"/>
                        <a:pt x="32" y="104"/>
                      </a:cubicBezTo>
                      <a:cubicBezTo>
                        <a:pt x="33" y="107"/>
                        <a:pt x="27" y="113"/>
                        <a:pt x="25" y="114"/>
                      </a:cubicBezTo>
                      <a:cubicBezTo>
                        <a:pt x="25" y="114"/>
                        <a:pt x="25" y="116"/>
                        <a:pt x="25" y="117"/>
                      </a:cubicBezTo>
                      <a:cubicBezTo>
                        <a:pt x="25" y="119"/>
                        <a:pt x="24" y="122"/>
                        <a:pt x="23" y="125"/>
                      </a:cubicBezTo>
                      <a:cubicBezTo>
                        <a:pt x="21" y="127"/>
                        <a:pt x="18" y="130"/>
                        <a:pt x="14" y="133"/>
                      </a:cubicBezTo>
                      <a:cubicBezTo>
                        <a:pt x="14" y="134"/>
                        <a:pt x="13" y="134"/>
                        <a:pt x="12" y="135"/>
                      </a:cubicBezTo>
                      <a:cubicBezTo>
                        <a:pt x="12" y="135"/>
                        <a:pt x="12" y="135"/>
                        <a:pt x="12" y="135"/>
                      </a:cubicBezTo>
                      <a:cubicBezTo>
                        <a:pt x="12" y="135"/>
                        <a:pt x="12" y="136"/>
                        <a:pt x="12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2" y="136"/>
                        <a:pt x="12" y="137"/>
                        <a:pt x="13" y="137"/>
                      </a:cubicBezTo>
                      <a:cubicBezTo>
                        <a:pt x="13" y="137"/>
                        <a:pt x="13" y="137"/>
                        <a:pt x="13" y="137"/>
                      </a:cubicBezTo>
                      <a:cubicBezTo>
                        <a:pt x="13" y="138"/>
                        <a:pt x="13" y="138"/>
                        <a:pt x="13" y="138"/>
                      </a:cubicBezTo>
                      <a:cubicBezTo>
                        <a:pt x="13" y="138"/>
                        <a:pt x="13" y="138"/>
                        <a:pt x="13" y="139"/>
                      </a:cubicBezTo>
                      <a:cubicBezTo>
                        <a:pt x="13" y="139"/>
                        <a:pt x="13" y="140"/>
                        <a:pt x="13" y="140"/>
                      </a:cubicBezTo>
                      <a:cubicBezTo>
                        <a:pt x="14" y="144"/>
                        <a:pt x="17" y="153"/>
                        <a:pt x="18" y="154"/>
                      </a:cubicBezTo>
                      <a:cubicBezTo>
                        <a:pt x="23" y="157"/>
                        <a:pt x="20" y="177"/>
                        <a:pt x="20" y="177"/>
                      </a:cubicBezTo>
                      <a:cubicBezTo>
                        <a:pt x="20" y="177"/>
                        <a:pt x="20" y="178"/>
                        <a:pt x="20" y="178"/>
                      </a:cubicBezTo>
                      <a:cubicBezTo>
                        <a:pt x="20" y="179"/>
                        <a:pt x="20" y="179"/>
                        <a:pt x="20" y="179"/>
                      </a:cubicBezTo>
                      <a:cubicBezTo>
                        <a:pt x="20" y="181"/>
                        <a:pt x="21" y="185"/>
                        <a:pt x="21" y="187"/>
                      </a:cubicBezTo>
                      <a:cubicBezTo>
                        <a:pt x="21" y="187"/>
                        <a:pt x="22" y="187"/>
                        <a:pt x="23" y="187"/>
                      </a:cubicBezTo>
                      <a:cubicBezTo>
                        <a:pt x="23" y="187"/>
                        <a:pt x="23" y="187"/>
                        <a:pt x="23" y="187"/>
                      </a:cubicBezTo>
                      <a:cubicBezTo>
                        <a:pt x="24" y="187"/>
                        <a:pt x="25" y="187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6" y="186"/>
                        <a:pt x="26" y="184"/>
                        <a:pt x="26" y="183"/>
                      </a:cubicBezTo>
                      <a:cubicBezTo>
                        <a:pt x="26" y="183"/>
                        <a:pt x="26" y="183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3"/>
                        <a:pt x="26" y="183"/>
                        <a:pt x="26" y="183"/>
                      </a:cubicBezTo>
                      <a:cubicBezTo>
                        <a:pt x="24" y="183"/>
                        <a:pt x="22" y="182"/>
                        <a:pt x="22" y="180"/>
                      </a:cubicBezTo>
                      <a:cubicBezTo>
                        <a:pt x="19" y="174"/>
                        <a:pt x="35" y="166"/>
                        <a:pt x="41" y="164"/>
                      </a:cubicBezTo>
                      <a:cubicBezTo>
                        <a:pt x="50" y="161"/>
                        <a:pt x="53" y="159"/>
                        <a:pt x="53" y="157"/>
                      </a:cubicBezTo>
                      <a:cubicBezTo>
                        <a:pt x="54" y="155"/>
                        <a:pt x="54" y="153"/>
                        <a:pt x="54" y="150"/>
                      </a:cubicBezTo>
                      <a:cubicBezTo>
                        <a:pt x="54" y="146"/>
                        <a:pt x="54" y="143"/>
                        <a:pt x="55" y="140"/>
                      </a:cubicBezTo>
                      <a:cubicBezTo>
                        <a:pt x="55" y="139"/>
                        <a:pt x="55" y="138"/>
                        <a:pt x="54" y="135"/>
                      </a:cubicBezTo>
                      <a:cubicBezTo>
                        <a:pt x="54" y="133"/>
                        <a:pt x="53" y="131"/>
                        <a:pt x="53" y="127"/>
                      </a:cubicBezTo>
                      <a:cubicBezTo>
                        <a:pt x="52" y="122"/>
                        <a:pt x="51" y="120"/>
                        <a:pt x="49" y="118"/>
                      </a:cubicBezTo>
                      <a:cubicBezTo>
                        <a:pt x="49" y="116"/>
                        <a:pt x="48" y="115"/>
                        <a:pt x="47" y="113"/>
                      </a:cubicBezTo>
                      <a:cubicBezTo>
                        <a:pt x="46" y="110"/>
                        <a:pt x="46" y="106"/>
                        <a:pt x="47" y="104"/>
                      </a:cubicBezTo>
                      <a:cubicBezTo>
                        <a:pt x="48" y="103"/>
                        <a:pt x="49" y="102"/>
                        <a:pt x="51" y="102"/>
                      </a:cubicBezTo>
                      <a:cubicBezTo>
                        <a:pt x="52" y="102"/>
                        <a:pt x="52" y="102"/>
                        <a:pt x="53" y="99"/>
                      </a:cubicBezTo>
                      <a:cubicBezTo>
                        <a:pt x="53" y="99"/>
                        <a:pt x="54" y="98"/>
                        <a:pt x="54" y="97"/>
                      </a:cubicBezTo>
                      <a:cubicBezTo>
                        <a:pt x="56" y="94"/>
                        <a:pt x="58" y="93"/>
                        <a:pt x="60" y="92"/>
                      </a:cubicBezTo>
                      <a:cubicBezTo>
                        <a:pt x="61" y="92"/>
                        <a:pt x="63" y="91"/>
                        <a:pt x="64" y="90"/>
                      </a:cubicBezTo>
                      <a:cubicBezTo>
                        <a:pt x="66" y="89"/>
                        <a:pt x="67" y="88"/>
                        <a:pt x="68" y="86"/>
                      </a:cubicBezTo>
                      <a:cubicBezTo>
                        <a:pt x="70" y="83"/>
                        <a:pt x="72" y="81"/>
                        <a:pt x="76" y="77"/>
                      </a:cubicBezTo>
                      <a:cubicBezTo>
                        <a:pt x="80" y="74"/>
                        <a:pt x="85" y="73"/>
                        <a:pt x="89" y="71"/>
                      </a:cubicBezTo>
                      <a:cubicBezTo>
                        <a:pt x="92" y="70"/>
                        <a:pt x="96" y="69"/>
                        <a:pt x="98" y="68"/>
                      </a:cubicBezTo>
                      <a:cubicBezTo>
                        <a:pt x="105" y="64"/>
                        <a:pt x="115" y="49"/>
                        <a:pt x="115" y="46"/>
                      </a:cubicBezTo>
                      <a:cubicBezTo>
                        <a:pt x="114" y="44"/>
                        <a:pt x="112" y="30"/>
                        <a:pt x="112" y="24"/>
                      </a:cubicBezTo>
                      <a:cubicBezTo>
                        <a:pt x="113" y="21"/>
                        <a:pt x="112" y="14"/>
                        <a:pt x="112" y="8"/>
                      </a:cubicBezTo>
                      <a:cubicBezTo>
                        <a:pt x="112" y="5"/>
                        <a:pt x="112" y="2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08" y="1"/>
                        <a:pt x="107" y="2"/>
                        <a:pt x="107" y="2"/>
                      </a:cubicBezTo>
                      <a:cubicBezTo>
                        <a:pt x="107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3"/>
                        <a:pt x="104" y="3"/>
                        <a:pt x="104" y="4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2" y="6"/>
                        <a:pt x="100" y="6"/>
                        <a:pt x="99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2" y="9"/>
                        <a:pt x="90" y="8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6" y="7"/>
                        <a:pt x="85" y="8"/>
                        <a:pt x="85" y="9"/>
                      </a:cubicBezTo>
                      <a:cubicBezTo>
                        <a:pt x="85" y="10"/>
                        <a:pt x="84" y="12"/>
                        <a:pt x="81" y="12"/>
                      </a:cubicBezTo>
                      <a:cubicBezTo>
                        <a:pt x="79" y="12"/>
                        <a:pt x="77" y="12"/>
                        <a:pt x="76" y="12"/>
                      </a:cubicBezTo>
                      <a:cubicBezTo>
                        <a:pt x="75" y="11"/>
                        <a:pt x="74" y="12"/>
                        <a:pt x="72" y="12"/>
                      </a:cubicBezTo>
                      <a:cubicBezTo>
                        <a:pt x="70" y="13"/>
                        <a:pt x="68" y="13"/>
                        <a:pt x="67" y="13"/>
                      </a:cubicBezTo>
                      <a:cubicBezTo>
                        <a:pt x="64" y="13"/>
                        <a:pt x="63" y="11"/>
                        <a:pt x="63" y="10"/>
                      </a:cubicBezTo>
                      <a:cubicBezTo>
                        <a:pt x="63" y="10"/>
                        <a:pt x="63" y="10"/>
                        <a:pt x="62" y="9"/>
                      </a:cubicBezTo>
                      <a:cubicBezTo>
                        <a:pt x="61" y="9"/>
                        <a:pt x="60" y="10"/>
                        <a:pt x="59" y="10"/>
                      </a:cubicBezTo>
                      <a:cubicBezTo>
                        <a:pt x="58" y="10"/>
                        <a:pt x="57" y="11"/>
                        <a:pt x="56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3" y="11"/>
                        <a:pt x="52" y="10"/>
                      </a:cubicBezTo>
                      <a:cubicBezTo>
                        <a:pt x="52" y="11"/>
                        <a:pt x="52" y="12"/>
                        <a:pt x="51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0" name="Freeform 1777"/>
                <p:cNvSpPr>
                  <a:spLocks/>
                </p:cNvSpPr>
                <p:nvPr/>
              </p:nvSpPr>
              <p:spPr bwMode="auto">
                <a:xfrm>
                  <a:off x="1994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1" name="Freeform 1778"/>
                <p:cNvSpPr>
                  <a:spLocks/>
                </p:cNvSpPr>
                <p:nvPr/>
              </p:nvSpPr>
              <p:spPr bwMode="auto">
                <a:xfrm>
                  <a:off x="1996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2" name="Freeform 1779"/>
                <p:cNvSpPr>
                  <a:spLocks/>
                </p:cNvSpPr>
                <p:nvPr/>
              </p:nvSpPr>
              <p:spPr bwMode="auto">
                <a:xfrm>
                  <a:off x="1992" y="314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3" name="Freeform 1780"/>
                <p:cNvSpPr>
                  <a:spLocks/>
                </p:cNvSpPr>
                <p:nvPr/>
              </p:nvSpPr>
              <p:spPr bwMode="auto">
                <a:xfrm>
                  <a:off x="1999" y="321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4" name="Freeform 1781"/>
                <p:cNvSpPr>
                  <a:spLocks/>
                </p:cNvSpPr>
                <p:nvPr/>
              </p:nvSpPr>
              <p:spPr bwMode="auto">
                <a:xfrm>
                  <a:off x="1991" y="31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5" name="Freeform 1782"/>
                <p:cNvSpPr>
                  <a:spLocks/>
                </p:cNvSpPr>
                <p:nvPr/>
              </p:nvSpPr>
              <p:spPr bwMode="auto">
                <a:xfrm>
                  <a:off x="2000" y="31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6" name="Freeform 1783"/>
                <p:cNvSpPr>
                  <a:spLocks/>
                </p:cNvSpPr>
                <p:nvPr/>
              </p:nvSpPr>
              <p:spPr bwMode="auto">
                <a:xfrm>
                  <a:off x="2002" y="31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7" name="Freeform 1784"/>
                <p:cNvSpPr>
                  <a:spLocks/>
                </p:cNvSpPr>
                <p:nvPr/>
              </p:nvSpPr>
              <p:spPr bwMode="auto">
                <a:xfrm>
                  <a:off x="1998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8" name="Freeform 1785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1" cy="8"/>
                </a:xfrm>
                <a:custGeom>
                  <a:avLst/>
                  <a:gdLst>
                    <a:gd name="T0" fmla="*/ 0 w 1"/>
                    <a:gd name="T1" fmla="*/ 2 h 9"/>
                    <a:gd name="T2" fmla="*/ 1 w 1"/>
                    <a:gd name="T3" fmla="*/ 9 h 9"/>
                    <a:gd name="T4" fmla="*/ 1 w 1"/>
                    <a:gd name="T5" fmla="*/ 9 h 9"/>
                    <a:gd name="T6" fmla="*/ 0 w 1"/>
                    <a:gd name="T7" fmla="*/ 1 h 9"/>
                    <a:gd name="T8" fmla="*/ 0 w 1"/>
                    <a:gd name="T9" fmla="*/ 0 h 9"/>
                    <a:gd name="T10" fmla="*/ 0 w 1"/>
                    <a:gd name="T11" fmla="*/ 1 h 9"/>
                    <a:gd name="T12" fmla="*/ 0 w 1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9">
                      <a:moveTo>
                        <a:pt x="0" y="2"/>
                      </a:moveTo>
                      <a:cubicBezTo>
                        <a:pt x="0" y="4"/>
                        <a:pt x="1" y="7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7"/>
                        <a:pt x="0" y="3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9" name="Freeform 1786"/>
                <p:cNvSpPr>
                  <a:spLocks/>
                </p:cNvSpPr>
                <p:nvPr/>
              </p:nvSpPr>
              <p:spPr bwMode="auto">
                <a:xfrm>
                  <a:off x="2009" y="327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0" name="Freeform 1787"/>
                <p:cNvSpPr>
                  <a:spLocks/>
                </p:cNvSpPr>
                <p:nvPr/>
              </p:nvSpPr>
              <p:spPr bwMode="auto">
                <a:xfrm>
                  <a:off x="2000" y="322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1" name="Freeform 1788"/>
                <p:cNvSpPr>
                  <a:spLocks/>
                </p:cNvSpPr>
                <p:nvPr/>
              </p:nvSpPr>
              <p:spPr bwMode="auto">
                <a:xfrm>
                  <a:off x="1999" y="32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2" name="Freeform 1789"/>
                <p:cNvSpPr>
                  <a:spLocks/>
                </p:cNvSpPr>
                <p:nvPr/>
              </p:nvSpPr>
              <p:spPr bwMode="auto">
                <a:xfrm>
                  <a:off x="2000" y="32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3" name="Freeform 1790"/>
                <p:cNvSpPr>
                  <a:spLocks/>
                </p:cNvSpPr>
                <p:nvPr/>
              </p:nvSpPr>
              <p:spPr bwMode="auto">
                <a:xfrm>
                  <a:off x="2006" y="326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4" name="Freeform 1791"/>
                <p:cNvSpPr>
                  <a:spLocks/>
                </p:cNvSpPr>
                <p:nvPr/>
              </p:nvSpPr>
              <p:spPr bwMode="auto">
                <a:xfrm>
                  <a:off x="1999" y="32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5" name="Freeform 1792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6" name="Freeform 1793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7" name="Freeform 1794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8" name="Freeform 1795"/>
                <p:cNvSpPr>
                  <a:spLocks/>
                </p:cNvSpPr>
                <p:nvPr/>
              </p:nvSpPr>
              <p:spPr bwMode="auto">
                <a:xfrm>
                  <a:off x="1987" y="3129"/>
                  <a:ext cx="28" cy="9"/>
                </a:xfrm>
                <a:custGeom>
                  <a:avLst/>
                  <a:gdLst>
                    <a:gd name="T0" fmla="*/ 0 w 29"/>
                    <a:gd name="T1" fmla="*/ 10 h 10"/>
                    <a:gd name="T2" fmla="*/ 29 w 29"/>
                    <a:gd name="T3" fmla="*/ 0 h 10"/>
                    <a:gd name="T4" fmla="*/ 29 w 29"/>
                    <a:gd name="T5" fmla="*/ 0 h 10"/>
                    <a:gd name="T6" fmla="*/ 0 w 29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0">
                      <a:moveTo>
                        <a:pt x="0" y="10"/>
                      </a:moveTo>
                      <a:cubicBezTo>
                        <a:pt x="11" y="6"/>
                        <a:pt x="26" y="1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6" y="1"/>
                        <a:pt x="11" y="6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9" name="Freeform 1796"/>
                <p:cNvSpPr>
                  <a:spLocks/>
                </p:cNvSpPr>
                <p:nvPr/>
              </p:nvSpPr>
              <p:spPr bwMode="auto">
                <a:xfrm>
                  <a:off x="1987" y="3138"/>
                  <a:ext cx="3" cy="9"/>
                </a:xfrm>
                <a:custGeom>
                  <a:avLst/>
                  <a:gdLst>
                    <a:gd name="T0" fmla="*/ 3 w 3"/>
                    <a:gd name="T1" fmla="*/ 9 h 9"/>
                    <a:gd name="T2" fmla="*/ 0 w 3"/>
                    <a:gd name="T3" fmla="*/ 0 h 9"/>
                    <a:gd name="T4" fmla="*/ 3 w 3"/>
                    <a:gd name="T5" fmla="*/ 9 h 9"/>
                    <a:gd name="T6" fmla="*/ 3 w 3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9">
                      <a:moveTo>
                        <a:pt x="3" y="9"/>
                      </a:moveTo>
                      <a:lnTo>
                        <a:pt x="0" y="0"/>
                      </a:lnTo>
                      <a:lnTo>
                        <a:pt x="3" y="9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0" name="Freeform 1797"/>
                <p:cNvSpPr>
                  <a:spLocks/>
                </p:cNvSpPr>
                <p:nvPr/>
              </p:nvSpPr>
              <p:spPr bwMode="auto">
                <a:xfrm>
                  <a:off x="1980" y="2985"/>
                  <a:ext cx="113" cy="115"/>
                </a:xfrm>
                <a:custGeom>
                  <a:avLst/>
                  <a:gdLst>
                    <a:gd name="T0" fmla="*/ 45 w 118"/>
                    <a:gd name="T1" fmla="*/ 16 h 120"/>
                    <a:gd name="T2" fmla="*/ 25 w 118"/>
                    <a:gd name="T3" fmla="*/ 17 h 120"/>
                    <a:gd name="T4" fmla="*/ 21 w 118"/>
                    <a:gd name="T5" fmla="*/ 0 h 120"/>
                    <a:gd name="T6" fmla="*/ 13 w 118"/>
                    <a:gd name="T7" fmla="*/ 4 h 120"/>
                    <a:gd name="T8" fmla="*/ 14 w 118"/>
                    <a:gd name="T9" fmla="*/ 14 h 120"/>
                    <a:gd name="T10" fmla="*/ 11 w 118"/>
                    <a:gd name="T11" fmla="*/ 16 h 120"/>
                    <a:gd name="T12" fmla="*/ 11 w 118"/>
                    <a:gd name="T13" fmla="*/ 18 h 120"/>
                    <a:gd name="T14" fmla="*/ 14 w 118"/>
                    <a:gd name="T15" fmla="*/ 21 h 120"/>
                    <a:gd name="T16" fmla="*/ 3 w 118"/>
                    <a:gd name="T17" fmla="*/ 37 h 120"/>
                    <a:gd name="T18" fmla="*/ 2 w 118"/>
                    <a:gd name="T19" fmla="*/ 38 h 120"/>
                    <a:gd name="T20" fmla="*/ 0 w 118"/>
                    <a:gd name="T21" fmla="*/ 39 h 120"/>
                    <a:gd name="T22" fmla="*/ 13 w 118"/>
                    <a:gd name="T23" fmla="*/ 74 h 120"/>
                    <a:gd name="T24" fmla="*/ 16 w 118"/>
                    <a:gd name="T25" fmla="*/ 84 h 120"/>
                    <a:gd name="T26" fmla="*/ 19 w 118"/>
                    <a:gd name="T27" fmla="*/ 85 h 120"/>
                    <a:gd name="T28" fmla="*/ 41 w 118"/>
                    <a:gd name="T29" fmla="*/ 95 h 120"/>
                    <a:gd name="T30" fmla="*/ 44 w 118"/>
                    <a:gd name="T31" fmla="*/ 95 h 120"/>
                    <a:gd name="T32" fmla="*/ 47 w 118"/>
                    <a:gd name="T33" fmla="*/ 95 h 120"/>
                    <a:gd name="T34" fmla="*/ 52 w 118"/>
                    <a:gd name="T35" fmla="*/ 96 h 120"/>
                    <a:gd name="T36" fmla="*/ 59 w 118"/>
                    <a:gd name="T37" fmla="*/ 118 h 120"/>
                    <a:gd name="T38" fmla="*/ 61 w 118"/>
                    <a:gd name="T39" fmla="*/ 118 h 120"/>
                    <a:gd name="T40" fmla="*/ 63 w 118"/>
                    <a:gd name="T41" fmla="*/ 118 h 120"/>
                    <a:gd name="T42" fmla="*/ 69 w 118"/>
                    <a:gd name="T43" fmla="*/ 116 h 120"/>
                    <a:gd name="T44" fmla="*/ 72 w 118"/>
                    <a:gd name="T45" fmla="*/ 117 h 120"/>
                    <a:gd name="T46" fmla="*/ 74 w 118"/>
                    <a:gd name="T47" fmla="*/ 120 h 120"/>
                    <a:gd name="T48" fmla="*/ 88 w 118"/>
                    <a:gd name="T49" fmla="*/ 119 h 120"/>
                    <a:gd name="T50" fmla="*/ 96 w 118"/>
                    <a:gd name="T51" fmla="*/ 114 h 120"/>
                    <a:gd name="T52" fmla="*/ 104 w 118"/>
                    <a:gd name="T53" fmla="*/ 113 h 120"/>
                    <a:gd name="T54" fmla="*/ 107 w 118"/>
                    <a:gd name="T55" fmla="*/ 113 h 120"/>
                    <a:gd name="T56" fmla="*/ 107 w 118"/>
                    <a:gd name="T57" fmla="*/ 112 h 120"/>
                    <a:gd name="T58" fmla="*/ 107 w 118"/>
                    <a:gd name="T59" fmla="*/ 112 h 120"/>
                    <a:gd name="T60" fmla="*/ 108 w 118"/>
                    <a:gd name="T61" fmla="*/ 112 h 120"/>
                    <a:gd name="T62" fmla="*/ 108 w 118"/>
                    <a:gd name="T63" fmla="*/ 111 h 120"/>
                    <a:gd name="T64" fmla="*/ 109 w 118"/>
                    <a:gd name="T65" fmla="*/ 111 h 120"/>
                    <a:gd name="T66" fmla="*/ 110 w 118"/>
                    <a:gd name="T67" fmla="*/ 110 h 120"/>
                    <a:gd name="T68" fmla="*/ 112 w 118"/>
                    <a:gd name="T69" fmla="*/ 109 h 120"/>
                    <a:gd name="T70" fmla="*/ 114 w 118"/>
                    <a:gd name="T71" fmla="*/ 108 h 120"/>
                    <a:gd name="T72" fmla="*/ 116 w 118"/>
                    <a:gd name="T73" fmla="*/ 107 h 120"/>
                    <a:gd name="T74" fmla="*/ 118 w 118"/>
                    <a:gd name="T75" fmla="*/ 106 h 120"/>
                    <a:gd name="T76" fmla="*/ 108 w 118"/>
                    <a:gd name="T77" fmla="*/ 92 h 120"/>
                    <a:gd name="T78" fmla="*/ 106 w 118"/>
                    <a:gd name="T79" fmla="*/ 78 h 120"/>
                    <a:gd name="T80" fmla="*/ 108 w 118"/>
                    <a:gd name="T81" fmla="*/ 66 h 120"/>
                    <a:gd name="T82" fmla="*/ 106 w 118"/>
                    <a:gd name="T83" fmla="*/ 42 h 120"/>
                    <a:gd name="T84" fmla="*/ 101 w 118"/>
                    <a:gd name="T85" fmla="*/ 39 h 120"/>
                    <a:gd name="T86" fmla="*/ 97 w 118"/>
                    <a:gd name="T87" fmla="*/ 36 h 120"/>
                    <a:gd name="T88" fmla="*/ 92 w 118"/>
                    <a:gd name="T89" fmla="*/ 33 h 120"/>
                    <a:gd name="T90" fmla="*/ 90 w 118"/>
                    <a:gd name="T91" fmla="*/ 31 h 120"/>
                    <a:gd name="T92" fmla="*/ 87 w 118"/>
                    <a:gd name="T93" fmla="*/ 29 h 120"/>
                    <a:gd name="T94" fmla="*/ 43 w 118"/>
                    <a:gd name="T95" fmla="*/ 1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8" h="120">
                      <a:moveTo>
                        <a:pt x="43" y="10"/>
                      </a:moveTo>
                      <a:cubicBezTo>
                        <a:pt x="43" y="11"/>
                        <a:pt x="44" y="11"/>
                        <a:pt x="44" y="12"/>
                      </a:cubicBezTo>
                      <a:cubicBezTo>
                        <a:pt x="45" y="13"/>
                        <a:pt x="46" y="14"/>
                        <a:pt x="45" y="16"/>
                      </a:cubicBezTo>
                      <a:cubicBezTo>
                        <a:pt x="45" y="17"/>
                        <a:pt x="44" y="18"/>
                        <a:pt x="43" y="18"/>
                      </a:cubicBezTo>
                      <a:cubicBezTo>
                        <a:pt x="41" y="18"/>
                        <a:pt x="39" y="18"/>
                        <a:pt x="36" y="17"/>
                      </a:cubicBezTo>
                      <a:cubicBezTo>
                        <a:pt x="32" y="16"/>
                        <a:pt x="28" y="16"/>
                        <a:pt x="25" y="17"/>
                      </a:cubicBezTo>
                      <a:cubicBezTo>
                        <a:pt x="23" y="17"/>
                        <a:pt x="22" y="17"/>
                        <a:pt x="21" y="16"/>
                      </a:cubicBezTo>
                      <a:cubicBezTo>
                        <a:pt x="18" y="13"/>
                        <a:pt x="20" y="5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2" y="1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6" y="9"/>
                        <a:pt x="15" y="13"/>
                      </a:cubicBezTo>
                      <a:cubicBezTo>
                        <a:pt x="15" y="13"/>
                        <a:pt x="15" y="13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2" y="27"/>
                        <a:pt x="7" y="36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1" y="38"/>
                        <a:pt x="1" y="38"/>
                      </a:cubicBezTo>
                      <a:cubicBezTo>
                        <a:pt x="1" y="39"/>
                        <a:pt x="1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46"/>
                        <a:pt x="3" y="56"/>
                        <a:pt x="6" y="58"/>
                      </a:cubicBezTo>
                      <a:cubicBezTo>
                        <a:pt x="11" y="62"/>
                        <a:pt x="11" y="67"/>
                        <a:pt x="12" y="71"/>
                      </a:cubicBezTo>
                      <a:cubicBezTo>
                        <a:pt x="12" y="72"/>
                        <a:pt x="12" y="73"/>
                        <a:pt x="13" y="74"/>
                      </a:cubicBezTo>
                      <a:cubicBezTo>
                        <a:pt x="13" y="75"/>
                        <a:pt x="14" y="76"/>
                        <a:pt x="14" y="77"/>
                      </a:cubicBezTo>
                      <a:cubicBezTo>
                        <a:pt x="16" y="79"/>
                        <a:pt x="17" y="81"/>
                        <a:pt x="16" y="83"/>
                      </a:cubicBezTo>
                      <a:cubicBezTo>
                        <a:pt x="16" y="83"/>
                        <a:pt x="16" y="83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7" y="84"/>
                        <a:pt x="18" y="84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20" y="85"/>
                        <a:pt x="20" y="86"/>
                        <a:pt x="21" y="86"/>
                      </a:cubicBezTo>
                      <a:cubicBezTo>
                        <a:pt x="22" y="87"/>
                        <a:pt x="24" y="87"/>
                        <a:pt x="25" y="88"/>
                      </a:cubicBezTo>
                      <a:cubicBezTo>
                        <a:pt x="28" y="88"/>
                        <a:pt x="39" y="92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5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4" y="95"/>
                      </a:cubicBezTo>
                      <a:cubicBezTo>
                        <a:pt x="45" y="95"/>
                        <a:pt x="46" y="95"/>
                        <a:pt x="46" y="95"/>
                      </a:cubicBezTo>
                      <a:cubicBezTo>
                        <a:pt x="46" y="95"/>
                        <a:pt x="47" y="95"/>
                        <a:pt x="47" y="95"/>
                      </a:cubicBezTo>
                      <a:cubicBezTo>
                        <a:pt x="48" y="94"/>
                        <a:pt x="50" y="94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6" y="100"/>
                        <a:pt x="59" y="110"/>
                        <a:pt x="59" y="117"/>
                      </a:cubicBezTo>
                      <a:cubicBezTo>
                        <a:pt x="59" y="117"/>
                        <a:pt x="59" y="118"/>
                        <a:pt x="59" y="118"/>
                      </a:cubicBezTo>
                      <a:cubicBezTo>
                        <a:pt x="59" y="118"/>
                        <a:pt x="60" y="118"/>
                        <a:pt x="60" y="118"/>
                      </a:cubicBezTo>
                      <a:cubicBezTo>
                        <a:pt x="60" y="118"/>
                        <a:pt x="61" y="118"/>
                        <a:pt x="61" y="118"/>
                      </a:cubicBezTo>
                      <a:cubicBezTo>
                        <a:pt x="61" y="118"/>
                        <a:pt x="61" y="118"/>
                        <a:pt x="61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3" y="118"/>
                        <a:pt x="63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4" y="118"/>
                        <a:pt x="64" y="118"/>
                        <a:pt x="65" y="117"/>
                      </a:cubicBezTo>
                      <a:cubicBezTo>
                        <a:pt x="66" y="117"/>
                        <a:pt x="67" y="116"/>
                        <a:pt x="69" y="116"/>
                      </a:cubicBezTo>
                      <a:cubicBezTo>
                        <a:pt x="69" y="116"/>
                        <a:pt x="69" y="116"/>
                        <a:pt x="69" y="116"/>
                      </a:cubicBezTo>
                      <a:cubicBezTo>
                        <a:pt x="69" y="116"/>
                        <a:pt x="70" y="116"/>
                        <a:pt x="71" y="117"/>
                      </a:cubicBezTo>
                      <a:cubicBezTo>
                        <a:pt x="71" y="117"/>
                        <a:pt x="72" y="117"/>
                        <a:pt x="72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4" y="119"/>
                        <a:pt x="74" y="119"/>
                        <a:pt x="74" y="120"/>
                      </a:cubicBezTo>
                      <a:cubicBezTo>
                        <a:pt x="75" y="120"/>
                        <a:pt x="77" y="120"/>
                        <a:pt x="78" y="119"/>
                      </a:cubicBezTo>
                      <a:cubicBezTo>
                        <a:pt x="81" y="119"/>
                        <a:pt x="83" y="118"/>
                        <a:pt x="84" y="119"/>
                      </a:cubicBezTo>
                      <a:cubicBezTo>
                        <a:pt x="85" y="119"/>
                        <a:pt x="86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5"/>
                        <a:pt x="91" y="113"/>
                        <a:pt x="94" y="114"/>
                      </a:cubicBezTo>
                      <a:cubicBezTo>
                        <a:pt x="95" y="114"/>
                        <a:pt x="96" y="114"/>
                        <a:pt x="96" y="114"/>
                      </a:cubicBezTo>
                      <a:cubicBezTo>
                        <a:pt x="97" y="115"/>
                        <a:pt x="97" y="115"/>
                        <a:pt x="98" y="115"/>
                      </a:cubicBezTo>
                      <a:cubicBezTo>
                        <a:pt x="98" y="115"/>
                        <a:pt x="98" y="115"/>
                        <a:pt x="99" y="114"/>
                      </a:cubicBezTo>
                      <a:cubicBezTo>
                        <a:pt x="101" y="113"/>
                        <a:pt x="103" y="113"/>
                        <a:pt x="104" y="113"/>
                      </a:cubicBezTo>
                      <a:cubicBezTo>
                        <a:pt x="106" y="113"/>
                        <a:pt x="106" y="113"/>
                        <a:pt x="106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10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1" y="110"/>
                      </a:cubicBezTo>
                      <a:cubicBezTo>
                        <a:pt x="111" y="110"/>
                        <a:pt x="111" y="110"/>
                        <a:pt x="111" y="110"/>
                      </a:cubicBezTo>
                      <a:cubicBezTo>
                        <a:pt x="111" y="110"/>
                        <a:pt x="111" y="110"/>
                        <a:pt x="112" y="109"/>
                      </a:cubicBezTo>
                      <a:cubicBezTo>
                        <a:pt x="112" y="109"/>
                        <a:pt x="112" y="109"/>
                        <a:pt x="112" y="109"/>
                      </a:cubicBezTo>
                      <a:cubicBezTo>
                        <a:pt x="112" y="109"/>
                        <a:pt x="113" y="109"/>
                        <a:pt x="113" y="109"/>
                      </a:cubicBezTo>
                      <a:cubicBezTo>
                        <a:pt x="113" y="109"/>
                        <a:pt x="113" y="109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7"/>
                        <a:pt x="116" y="107"/>
                      </a:cubicBezTo>
                      <a:cubicBezTo>
                        <a:pt x="116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8" y="107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5"/>
                        <a:pt x="117" y="105"/>
                        <a:pt x="116" y="104"/>
                      </a:cubicBezTo>
                      <a:cubicBezTo>
                        <a:pt x="114" y="103"/>
                        <a:pt x="111" y="102"/>
                        <a:pt x="110" y="97"/>
                      </a:cubicBezTo>
                      <a:cubicBezTo>
                        <a:pt x="110" y="94"/>
                        <a:pt x="109" y="93"/>
                        <a:pt x="108" y="92"/>
                      </a:cubicBezTo>
                      <a:cubicBezTo>
                        <a:pt x="107" y="90"/>
                        <a:pt x="106" y="89"/>
                        <a:pt x="106" y="86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2"/>
                        <a:pt x="106" y="79"/>
                        <a:pt x="106" y="78"/>
                      </a:cubicBezTo>
                      <a:cubicBezTo>
                        <a:pt x="105" y="78"/>
                        <a:pt x="105" y="77"/>
                        <a:pt x="104" y="76"/>
                      </a:cubicBezTo>
                      <a:cubicBezTo>
                        <a:pt x="104" y="74"/>
                        <a:pt x="105" y="70"/>
                        <a:pt x="107" y="67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6" y="65"/>
                        <a:pt x="106" y="65"/>
                      </a:cubicBezTo>
                      <a:cubicBezTo>
                        <a:pt x="104" y="64"/>
                        <a:pt x="102" y="62"/>
                        <a:pt x="101" y="59"/>
                      </a:cubicBezTo>
                      <a:cubicBezTo>
                        <a:pt x="101" y="58"/>
                        <a:pt x="100" y="56"/>
                        <a:pt x="106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4" y="41"/>
                        <a:pt x="103" y="40"/>
                        <a:pt x="103" y="40"/>
                      </a:cubicBezTo>
                      <a:cubicBezTo>
                        <a:pt x="102" y="40"/>
                        <a:pt x="102" y="39"/>
                        <a:pt x="101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99" y="37"/>
                        <a:pt x="98" y="37"/>
                        <a:pt x="97" y="36"/>
                      </a:cubicBezTo>
                      <a:cubicBezTo>
                        <a:pt x="97" y="36"/>
                        <a:pt x="97" y="36"/>
                        <a:pt x="97" y="36"/>
                      </a:cubicBezTo>
                      <a:cubicBezTo>
                        <a:pt x="96" y="35"/>
                        <a:pt x="95" y="35"/>
                        <a:pt x="95" y="34"/>
                      </a:cubicBezTo>
                      <a:cubicBezTo>
                        <a:pt x="94" y="34"/>
                        <a:pt x="94" y="34"/>
                        <a:pt x="94" y="34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ubicBezTo>
                        <a:pt x="92" y="32"/>
                        <a:pt x="92" y="32"/>
                        <a:pt x="91" y="32"/>
                      </a:cubicBezTo>
                      <a:cubicBezTo>
                        <a:pt x="91" y="32"/>
                        <a:pt x="91" y="31"/>
                        <a:pt x="90" y="31"/>
                      </a:cubicBezTo>
                      <a:cubicBezTo>
                        <a:pt x="90" y="31"/>
                        <a:pt x="90" y="31"/>
                        <a:pt x="90" y="31"/>
                      </a:cubicBezTo>
                      <a:cubicBezTo>
                        <a:pt x="89" y="31"/>
                        <a:pt x="89" y="31"/>
                        <a:pt x="89" y="31"/>
                      </a:cubicBezTo>
                      <a:cubicBezTo>
                        <a:pt x="89" y="30"/>
                        <a:pt x="88" y="29"/>
                        <a:pt x="88" y="29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6"/>
                        <a:pt x="46" y="9"/>
                        <a:pt x="43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1" name="Freeform 1798"/>
                <p:cNvSpPr>
                  <a:spLocks/>
                </p:cNvSpPr>
                <p:nvPr/>
              </p:nvSpPr>
              <p:spPr bwMode="auto">
                <a:xfrm>
                  <a:off x="1996" y="30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2" name="Freeform 1799"/>
                <p:cNvSpPr>
                  <a:spLocks/>
                </p:cNvSpPr>
                <p:nvPr/>
              </p:nvSpPr>
              <p:spPr bwMode="auto">
                <a:xfrm>
                  <a:off x="1999" y="306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3" name="Freeform 1800"/>
                <p:cNvSpPr>
                  <a:spLocks/>
                </p:cNvSpPr>
                <p:nvPr/>
              </p:nvSpPr>
              <p:spPr bwMode="auto">
                <a:xfrm>
                  <a:off x="1994" y="299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4" name="Freeform 1801"/>
                <p:cNvSpPr>
                  <a:spLocks/>
                </p:cNvSpPr>
                <p:nvPr/>
              </p:nvSpPr>
              <p:spPr bwMode="auto">
                <a:xfrm>
                  <a:off x="1991" y="300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5" name="Freeform 1802"/>
                <p:cNvSpPr>
                  <a:spLocks/>
                </p:cNvSpPr>
                <p:nvPr/>
              </p:nvSpPr>
              <p:spPr bwMode="auto">
                <a:xfrm>
                  <a:off x="1993" y="299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6" name="Freeform 1803"/>
                <p:cNvSpPr>
                  <a:spLocks/>
                </p:cNvSpPr>
                <p:nvPr/>
              </p:nvSpPr>
              <p:spPr bwMode="auto">
                <a:xfrm>
                  <a:off x="2065" y="301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7" name="Freeform 1804"/>
                <p:cNvSpPr>
                  <a:spLocks/>
                </p:cNvSpPr>
                <p:nvPr/>
              </p:nvSpPr>
              <p:spPr bwMode="auto">
                <a:xfrm>
                  <a:off x="2067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8" name="Freeform 1805"/>
                <p:cNvSpPr>
                  <a:spLocks/>
                </p:cNvSpPr>
                <p:nvPr/>
              </p:nvSpPr>
              <p:spPr bwMode="auto">
                <a:xfrm>
                  <a:off x="2073" y="30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9" name="Freeform 1806"/>
                <p:cNvSpPr>
                  <a:spLocks/>
                </p:cNvSpPr>
                <p:nvPr/>
              </p:nvSpPr>
              <p:spPr bwMode="auto">
                <a:xfrm>
                  <a:off x="2068" y="3016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0" name="Freeform 1807"/>
                <p:cNvSpPr>
                  <a:spLocks/>
                </p:cNvSpPr>
                <p:nvPr/>
              </p:nvSpPr>
              <p:spPr bwMode="auto">
                <a:xfrm>
                  <a:off x="2076" y="30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1" name="Freeform 1808"/>
                <p:cNvSpPr>
                  <a:spLocks/>
                </p:cNvSpPr>
                <p:nvPr/>
              </p:nvSpPr>
              <p:spPr bwMode="auto">
                <a:xfrm>
                  <a:off x="2070" y="301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2" name="Freeform 1809"/>
                <p:cNvSpPr>
                  <a:spLocks/>
                </p:cNvSpPr>
                <p:nvPr/>
              </p:nvSpPr>
              <p:spPr bwMode="auto">
                <a:xfrm>
                  <a:off x="2079" y="30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3" name="Rectangle 1810"/>
                <p:cNvSpPr>
                  <a:spLocks noChangeArrowheads="1"/>
                </p:cNvSpPr>
                <p:nvPr/>
              </p:nvSpPr>
              <p:spPr bwMode="auto">
                <a:xfrm>
                  <a:off x="2001" y="2985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4" name="Freeform 1811"/>
                <p:cNvSpPr>
                  <a:spLocks/>
                </p:cNvSpPr>
                <p:nvPr/>
              </p:nvSpPr>
              <p:spPr bwMode="auto">
                <a:xfrm>
                  <a:off x="1981" y="302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5" name="Freeform 1812"/>
                <p:cNvSpPr>
                  <a:spLocks/>
                </p:cNvSpPr>
                <p:nvPr/>
              </p:nvSpPr>
              <p:spPr bwMode="auto">
                <a:xfrm>
                  <a:off x="1982" y="302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6" name="Freeform 1813"/>
                <p:cNvSpPr>
                  <a:spLocks/>
                </p:cNvSpPr>
                <p:nvPr/>
              </p:nvSpPr>
              <p:spPr bwMode="auto">
                <a:xfrm>
                  <a:off x="1980" y="30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7" name="Freeform 1814"/>
                <p:cNvSpPr>
                  <a:spLocks/>
                </p:cNvSpPr>
                <p:nvPr/>
              </p:nvSpPr>
              <p:spPr bwMode="auto">
                <a:xfrm>
                  <a:off x="1983" y="30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8" name="Freeform 1815"/>
                <p:cNvSpPr>
                  <a:spLocks/>
                </p:cNvSpPr>
                <p:nvPr/>
              </p:nvSpPr>
              <p:spPr bwMode="auto">
                <a:xfrm>
                  <a:off x="1991" y="300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9" name="Freeform 1816"/>
                <p:cNvSpPr>
                  <a:spLocks/>
                </p:cNvSpPr>
                <p:nvPr/>
              </p:nvSpPr>
              <p:spPr bwMode="auto">
                <a:xfrm>
                  <a:off x="1991" y="3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0" name="Freeform 1817"/>
                <p:cNvSpPr>
                  <a:spLocks/>
                </p:cNvSpPr>
                <p:nvPr/>
              </p:nvSpPr>
              <p:spPr bwMode="auto">
                <a:xfrm>
                  <a:off x="2084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1" name="Freeform 1818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2" name="Freeform 1819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3" name="Freeform 1820"/>
                <p:cNvSpPr>
                  <a:spLocks/>
                </p:cNvSpPr>
                <p:nvPr/>
              </p:nvSpPr>
              <p:spPr bwMode="auto">
                <a:xfrm>
                  <a:off x="2084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4" name="Freeform 1821"/>
                <p:cNvSpPr>
                  <a:spLocks/>
                </p:cNvSpPr>
                <p:nvPr/>
              </p:nvSpPr>
              <p:spPr bwMode="auto">
                <a:xfrm>
                  <a:off x="2092" y="308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5" name="Freeform 1822"/>
                <p:cNvSpPr>
                  <a:spLocks/>
                </p:cNvSpPr>
                <p:nvPr/>
              </p:nvSpPr>
              <p:spPr bwMode="auto">
                <a:xfrm>
                  <a:off x="2037" y="309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6" name="Freeform 1823"/>
                <p:cNvSpPr>
                  <a:spLocks/>
                </p:cNvSpPr>
                <p:nvPr/>
              </p:nvSpPr>
              <p:spPr bwMode="auto">
                <a:xfrm>
                  <a:off x="2039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7" name="Freeform 1824"/>
                <p:cNvSpPr>
                  <a:spLocks/>
                </p:cNvSpPr>
                <p:nvPr/>
              </p:nvSpPr>
              <p:spPr bwMode="auto">
                <a:xfrm>
                  <a:off x="2038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8" name="Freeform 1825"/>
                <p:cNvSpPr>
                  <a:spLocks/>
                </p:cNvSpPr>
                <p:nvPr/>
              </p:nvSpPr>
              <p:spPr bwMode="auto">
                <a:xfrm>
                  <a:off x="2041" y="30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9" name="Freeform 1826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0" name="Freeform 1827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1" name="Freeform 1828"/>
                <p:cNvSpPr>
                  <a:spLocks/>
                </p:cNvSpPr>
                <p:nvPr/>
              </p:nvSpPr>
              <p:spPr bwMode="auto">
                <a:xfrm>
                  <a:off x="2083" y="30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2" name="Freeform 1829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3" name="Freeform 1830"/>
                <p:cNvSpPr>
                  <a:spLocks/>
                </p:cNvSpPr>
                <p:nvPr/>
              </p:nvSpPr>
              <p:spPr bwMode="auto">
                <a:xfrm>
                  <a:off x="2090" y="308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4" name="Freeform 1831"/>
                <p:cNvSpPr>
                  <a:spLocks/>
                </p:cNvSpPr>
                <p:nvPr/>
              </p:nvSpPr>
              <p:spPr bwMode="auto">
                <a:xfrm>
                  <a:off x="2049" y="309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554" name="Freeform 1833"/>
              <p:cNvSpPr>
                <a:spLocks/>
              </p:cNvSpPr>
              <p:nvPr/>
            </p:nvSpPr>
            <p:spPr bwMode="auto">
              <a:xfrm>
                <a:off x="2050" y="309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2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4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5" name="Freeform 1834"/>
              <p:cNvSpPr>
                <a:spLocks/>
              </p:cNvSpPr>
              <p:nvPr/>
            </p:nvSpPr>
            <p:spPr bwMode="auto">
              <a:xfrm>
                <a:off x="2090" y="30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6" name="Freeform 1835"/>
              <p:cNvSpPr>
                <a:spLocks/>
              </p:cNvSpPr>
              <p:nvPr/>
            </p:nvSpPr>
            <p:spPr bwMode="auto">
              <a:xfrm>
                <a:off x="2046" y="309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7" name="Freeform 1836"/>
              <p:cNvSpPr>
                <a:spLocks/>
              </p:cNvSpPr>
              <p:nvPr/>
            </p:nvSpPr>
            <p:spPr bwMode="auto">
              <a:xfrm>
                <a:off x="2086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8" name="Freeform 1837"/>
              <p:cNvSpPr>
                <a:spLocks/>
              </p:cNvSpPr>
              <p:nvPr/>
            </p:nvSpPr>
            <p:spPr bwMode="auto">
              <a:xfrm>
                <a:off x="2048" y="309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9" name="Freeform 1838"/>
              <p:cNvSpPr>
                <a:spLocks/>
              </p:cNvSpPr>
              <p:nvPr/>
            </p:nvSpPr>
            <p:spPr bwMode="auto">
              <a:xfrm>
                <a:off x="2083" y="30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0" name="Freeform 1839"/>
              <p:cNvSpPr>
                <a:spLocks/>
              </p:cNvSpPr>
              <p:nvPr/>
            </p:nvSpPr>
            <p:spPr bwMode="auto">
              <a:xfrm>
                <a:off x="2087" y="309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1" name="Freeform 1840"/>
              <p:cNvSpPr>
                <a:spLocks/>
              </p:cNvSpPr>
              <p:nvPr/>
            </p:nvSpPr>
            <p:spPr bwMode="auto">
              <a:xfrm>
                <a:off x="2088" y="3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2" name="Freeform 1841"/>
              <p:cNvSpPr>
                <a:spLocks/>
              </p:cNvSpPr>
              <p:nvPr/>
            </p:nvSpPr>
            <p:spPr bwMode="auto">
              <a:xfrm>
                <a:off x="2015" y="3089"/>
                <a:ext cx="31" cy="67"/>
              </a:xfrm>
              <a:custGeom>
                <a:avLst/>
                <a:gdLst>
                  <a:gd name="T0" fmla="*/ 10 w 32"/>
                  <a:gd name="T1" fmla="*/ 2 h 70"/>
                  <a:gd name="T2" fmla="*/ 9 w 32"/>
                  <a:gd name="T3" fmla="*/ 2 h 70"/>
                  <a:gd name="T4" fmla="*/ 9 w 32"/>
                  <a:gd name="T5" fmla="*/ 2 h 70"/>
                  <a:gd name="T6" fmla="*/ 9 w 32"/>
                  <a:gd name="T7" fmla="*/ 2 h 70"/>
                  <a:gd name="T8" fmla="*/ 8 w 32"/>
                  <a:gd name="T9" fmla="*/ 3 h 70"/>
                  <a:gd name="T10" fmla="*/ 8 w 32"/>
                  <a:gd name="T11" fmla="*/ 3 h 70"/>
                  <a:gd name="T12" fmla="*/ 7 w 32"/>
                  <a:gd name="T13" fmla="*/ 3 h 70"/>
                  <a:gd name="T14" fmla="*/ 7 w 32"/>
                  <a:gd name="T15" fmla="*/ 3 h 70"/>
                  <a:gd name="T16" fmla="*/ 6 w 32"/>
                  <a:gd name="T17" fmla="*/ 3 h 70"/>
                  <a:gd name="T18" fmla="*/ 6 w 32"/>
                  <a:gd name="T19" fmla="*/ 19 h 70"/>
                  <a:gd name="T20" fmla="*/ 7 w 32"/>
                  <a:gd name="T21" fmla="*/ 22 h 70"/>
                  <a:gd name="T22" fmla="*/ 3 w 32"/>
                  <a:gd name="T23" fmla="*/ 24 h 70"/>
                  <a:gd name="T24" fmla="*/ 2 w 32"/>
                  <a:gd name="T25" fmla="*/ 24 h 70"/>
                  <a:gd name="T26" fmla="*/ 0 w 32"/>
                  <a:gd name="T27" fmla="*/ 35 h 70"/>
                  <a:gd name="T28" fmla="*/ 1 w 32"/>
                  <a:gd name="T29" fmla="*/ 37 h 70"/>
                  <a:gd name="T30" fmla="*/ 2 w 32"/>
                  <a:gd name="T31" fmla="*/ 38 h 70"/>
                  <a:gd name="T32" fmla="*/ 2 w 32"/>
                  <a:gd name="T33" fmla="*/ 38 h 70"/>
                  <a:gd name="T34" fmla="*/ 3 w 32"/>
                  <a:gd name="T35" fmla="*/ 39 h 70"/>
                  <a:gd name="T36" fmla="*/ 3 w 32"/>
                  <a:gd name="T37" fmla="*/ 39 h 70"/>
                  <a:gd name="T38" fmla="*/ 4 w 32"/>
                  <a:gd name="T39" fmla="*/ 40 h 70"/>
                  <a:gd name="T40" fmla="*/ 8 w 32"/>
                  <a:gd name="T41" fmla="*/ 43 h 70"/>
                  <a:gd name="T42" fmla="*/ 9 w 32"/>
                  <a:gd name="T43" fmla="*/ 43 h 70"/>
                  <a:gd name="T44" fmla="*/ 14 w 32"/>
                  <a:gd name="T45" fmla="*/ 42 h 70"/>
                  <a:gd name="T46" fmla="*/ 19 w 32"/>
                  <a:gd name="T47" fmla="*/ 46 h 70"/>
                  <a:gd name="T48" fmla="*/ 18 w 32"/>
                  <a:gd name="T49" fmla="*/ 56 h 70"/>
                  <a:gd name="T50" fmla="*/ 17 w 32"/>
                  <a:gd name="T51" fmla="*/ 60 h 70"/>
                  <a:gd name="T52" fmla="*/ 17 w 32"/>
                  <a:gd name="T53" fmla="*/ 61 h 70"/>
                  <a:gd name="T54" fmla="*/ 23 w 32"/>
                  <a:gd name="T55" fmla="*/ 70 h 70"/>
                  <a:gd name="T56" fmla="*/ 25 w 32"/>
                  <a:gd name="T57" fmla="*/ 63 h 70"/>
                  <a:gd name="T58" fmla="*/ 29 w 32"/>
                  <a:gd name="T59" fmla="*/ 61 h 70"/>
                  <a:gd name="T60" fmla="*/ 30 w 32"/>
                  <a:gd name="T61" fmla="*/ 57 h 70"/>
                  <a:gd name="T62" fmla="*/ 31 w 32"/>
                  <a:gd name="T63" fmla="*/ 50 h 70"/>
                  <a:gd name="T64" fmla="*/ 31 w 32"/>
                  <a:gd name="T65" fmla="*/ 47 h 70"/>
                  <a:gd name="T66" fmla="*/ 30 w 32"/>
                  <a:gd name="T67" fmla="*/ 46 h 70"/>
                  <a:gd name="T68" fmla="*/ 29 w 32"/>
                  <a:gd name="T69" fmla="*/ 45 h 70"/>
                  <a:gd name="T70" fmla="*/ 28 w 32"/>
                  <a:gd name="T71" fmla="*/ 44 h 70"/>
                  <a:gd name="T72" fmla="*/ 28 w 32"/>
                  <a:gd name="T73" fmla="*/ 44 h 70"/>
                  <a:gd name="T74" fmla="*/ 26 w 32"/>
                  <a:gd name="T75" fmla="*/ 43 h 70"/>
                  <a:gd name="T76" fmla="*/ 23 w 32"/>
                  <a:gd name="T77" fmla="*/ 44 h 70"/>
                  <a:gd name="T78" fmla="*/ 23 w 32"/>
                  <a:gd name="T79" fmla="*/ 44 h 70"/>
                  <a:gd name="T80" fmla="*/ 11 w 32"/>
                  <a:gd name="T81" fmla="*/ 24 h 70"/>
                  <a:gd name="T82" fmla="*/ 12 w 32"/>
                  <a:gd name="T83" fmla="*/ 14 h 70"/>
                  <a:gd name="T84" fmla="*/ 12 w 32"/>
                  <a:gd name="T85" fmla="*/ 4 h 70"/>
                  <a:gd name="T86" fmla="*/ 10 w 32"/>
                  <a:gd name="T87" fmla="*/ 0 h 70"/>
                  <a:gd name="T88" fmla="*/ 10 w 32"/>
                  <a:gd name="T89" fmla="*/ 0 h 70"/>
                  <a:gd name="T90" fmla="*/ 10 w 32"/>
                  <a:gd name="T91" fmla="*/ 1 h 70"/>
                  <a:gd name="T92" fmla="*/ 10 w 32"/>
                  <a:gd name="T9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70"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5" y="18"/>
                      <a:pt x="6" y="19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4"/>
                      <a:pt x="5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7"/>
                      <a:pt x="2" y="33"/>
                      <a:pt x="0" y="35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4" y="40"/>
                      <a:pt x="4" y="40"/>
                    </a:cubicBezTo>
                    <a:cubicBezTo>
                      <a:pt x="5" y="41"/>
                      <a:pt x="7" y="43"/>
                      <a:pt x="8" y="43"/>
                    </a:cubicBezTo>
                    <a:cubicBezTo>
                      <a:pt x="8" y="43"/>
                      <a:pt x="9" y="43"/>
                      <a:pt x="9" y="43"/>
                    </a:cubicBezTo>
                    <a:cubicBezTo>
                      <a:pt x="10" y="42"/>
                      <a:pt x="12" y="42"/>
                      <a:pt x="14" y="42"/>
                    </a:cubicBezTo>
                    <a:cubicBezTo>
                      <a:pt x="17" y="42"/>
                      <a:pt x="18" y="43"/>
                      <a:pt x="19" y="46"/>
                    </a:cubicBezTo>
                    <a:cubicBezTo>
                      <a:pt x="20" y="49"/>
                      <a:pt x="19" y="53"/>
                      <a:pt x="18" y="56"/>
                    </a:cubicBezTo>
                    <a:cubicBezTo>
                      <a:pt x="17" y="58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8" y="63"/>
                      <a:pt x="20" y="67"/>
                      <a:pt x="23" y="70"/>
                    </a:cubicBezTo>
                    <a:cubicBezTo>
                      <a:pt x="22" y="67"/>
                      <a:pt x="23" y="65"/>
                      <a:pt x="25" y="63"/>
                    </a:cubicBezTo>
                    <a:cubicBezTo>
                      <a:pt x="26" y="61"/>
                      <a:pt x="28" y="61"/>
                      <a:pt x="29" y="61"/>
                    </a:cubicBezTo>
                    <a:cubicBezTo>
                      <a:pt x="30" y="61"/>
                      <a:pt x="31" y="61"/>
                      <a:pt x="30" y="57"/>
                    </a:cubicBezTo>
                    <a:cubicBezTo>
                      <a:pt x="30" y="53"/>
                      <a:pt x="31" y="51"/>
                      <a:pt x="31" y="50"/>
                    </a:cubicBezTo>
                    <a:cubicBezTo>
                      <a:pt x="32" y="48"/>
                      <a:pt x="32" y="48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4"/>
                      <a:pt x="27" y="43"/>
                      <a:pt x="26" y="43"/>
                    </a:cubicBezTo>
                    <a:cubicBezTo>
                      <a:pt x="25" y="43"/>
                      <a:pt x="25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8" y="44"/>
                      <a:pt x="12" y="31"/>
                      <a:pt x="11" y="24"/>
                    </a:cubicBezTo>
                    <a:cubicBezTo>
                      <a:pt x="10" y="20"/>
                      <a:pt x="11" y="17"/>
                      <a:pt x="12" y="14"/>
                    </a:cubicBezTo>
                    <a:cubicBezTo>
                      <a:pt x="13" y="11"/>
                      <a:pt x="14" y="8"/>
                      <a:pt x="12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3" name="Freeform 1842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1 w 2"/>
                  <a:gd name="T7" fmla="*/ 0 h 4"/>
                  <a:gd name="T8" fmla="*/ 1 w 2"/>
                  <a:gd name="T9" fmla="*/ 0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4" name="Freeform 1843"/>
              <p:cNvSpPr>
                <a:spLocks/>
              </p:cNvSpPr>
              <p:nvPr/>
            </p:nvSpPr>
            <p:spPr bwMode="auto">
              <a:xfrm>
                <a:off x="2023" y="3091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5" name="Freeform 1844"/>
              <p:cNvSpPr>
                <a:spLocks/>
              </p:cNvSpPr>
              <p:nvPr/>
            </p:nvSpPr>
            <p:spPr bwMode="auto">
              <a:xfrm>
                <a:off x="2024" y="30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6" name="Freeform 1845"/>
              <p:cNvSpPr>
                <a:spLocks/>
              </p:cNvSpPr>
              <p:nvPr/>
            </p:nvSpPr>
            <p:spPr bwMode="auto">
              <a:xfrm>
                <a:off x="2024" y="308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7" name="Freeform 1846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8" name="Freeform 1847"/>
              <p:cNvSpPr>
                <a:spLocks/>
              </p:cNvSpPr>
              <p:nvPr/>
            </p:nvSpPr>
            <p:spPr bwMode="auto">
              <a:xfrm>
                <a:off x="2022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9" name="Freeform 1848"/>
              <p:cNvSpPr>
                <a:spLocks/>
              </p:cNvSpPr>
              <p:nvPr/>
            </p:nvSpPr>
            <p:spPr bwMode="auto">
              <a:xfrm>
                <a:off x="2044" y="31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0" name="Freeform 1849"/>
              <p:cNvSpPr>
                <a:spLocks/>
              </p:cNvSpPr>
              <p:nvPr/>
            </p:nvSpPr>
            <p:spPr bwMode="auto">
              <a:xfrm>
                <a:off x="2017" y="31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1" name="Freeform 1850"/>
              <p:cNvSpPr>
                <a:spLocks/>
              </p:cNvSpPr>
              <p:nvPr/>
            </p:nvSpPr>
            <p:spPr bwMode="auto">
              <a:xfrm>
                <a:off x="2042" y="3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2" name="Freeform 1851"/>
              <p:cNvSpPr>
                <a:spLocks/>
              </p:cNvSpPr>
              <p:nvPr/>
            </p:nvSpPr>
            <p:spPr bwMode="auto">
              <a:xfrm>
                <a:off x="2018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3" name="Freeform 1852"/>
              <p:cNvSpPr>
                <a:spLocks/>
              </p:cNvSpPr>
              <p:nvPr/>
            </p:nvSpPr>
            <p:spPr bwMode="auto">
              <a:xfrm>
                <a:off x="2040" y="31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4" name="Freeform 1853"/>
              <p:cNvSpPr>
                <a:spLocks/>
              </p:cNvSpPr>
              <p:nvPr/>
            </p:nvSpPr>
            <p:spPr bwMode="auto">
              <a:xfrm>
                <a:off x="2023" y="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3" name="Group 1856"/>
            <p:cNvGrpSpPr>
              <a:grpSpLocks noChangeAspect="1"/>
            </p:cNvGrpSpPr>
            <p:nvPr/>
          </p:nvGrpSpPr>
          <p:grpSpPr bwMode="auto">
            <a:xfrm>
              <a:off x="5065345" y="3774656"/>
              <a:ext cx="654051" cy="1375070"/>
              <a:chOff x="1928" y="1721"/>
              <a:chExt cx="507" cy="812"/>
            </a:xfrm>
            <a:solidFill>
              <a:srgbClr val="BFBFBF"/>
            </a:solidFill>
          </p:grpSpPr>
          <p:grpSp>
            <p:nvGrpSpPr>
              <p:cNvPr id="1302" name="Group 2057"/>
              <p:cNvGrpSpPr>
                <a:grpSpLocks/>
              </p:cNvGrpSpPr>
              <p:nvPr/>
            </p:nvGrpSpPr>
            <p:grpSpPr bwMode="auto">
              <a:xfrm>
                <a:off x="1928" y="1721"/>
                <a:ext cx="507" cy="812"/>
                <a:chOff x="1928" y="1721"/>
                <a:chExt cx="507" cy="812"/>
              </a:xfrm>
              <a:grpFill/>
            </p:grpSpPr>
            <p:sp>
              <p:nvSpPr>
                <p:cNvPr id="1351" name="Freeform 1857"/>
                <p:cNvSpPr>
                  <a:spLocks/>
                </p:cNvSpPr>
                <p:nvPr/>
              </p:nvSpPr>
              <p:spPr bwMode="auto">
                <a:xfrm>
                  <a:off x="2010" y="1800"/>
                  <a:ext cx="425" cy="434"/>
                </a:xfrm>
                <a:custGeom>
                  <a:avLst/>
                  <a:gdLst>
                    <a:gd name="T0" fmla="*/ 216 w 444"/>
                    <a:gd name="T1" fmla="*/ 30 h 453"/>
                    <a:gd name="T2" fmla="*/ 200 w 444"/>
                    <a:gd name="T3" fmla="*/ 39 h 453"/>
                    <a:gd name="T4" fmla="*/ 195 w 444"/>
                    <a:gd name="T5" fmla="*/ 38 h 453"/>
                    <a:gd name="T6" fmla="*/ 178 w 444"/>
                    <a:gd name="T7" fmla="*/ 43 h 453"/>
                    <a:gd name="T8" fmla="*/ 160 w 444"/>
                    <a:gd name="T9" fmla="*/ 13 h 453"/>
                    <a:gd name="T10" fmla="*/ 153 w 444"/>
                    <a:gd name="T11" fmla="*/ 1 h 453"/>
                    <a:gd name="T12" fmla="*/ 151 w 444"/>
                    <a:gd name="T13" fmla="*/ 5 h 453"/>
                    <a:gd name="T14" fmla="*/ 119 w 444"/>
                    <a:gd name="T15" fmla="*/ 15 h 453"/>
                    <a:gd name="T16" fmla="*/ 113 w 444"/>
                    <a:gd name="T17" fmla="*/ 28 h 453"/>
                    <a:gd name="T18" fmla="*/ 103 w 444"/>
                    <a:gd name="T19" fmla="*/ 45 h 453"/>
                    <a:gd name="T20" fmla="*/ 88 w 444"/>
                    <a:gd name="T21" fmla="*/ 51 h 453"/>
                    <a:gd name="T22" fmla="*/ 82 w 444"/>
                    <a:gd name="T23" fmla="*/ 50 h 453"/>
                    <a:gd name="T24" fmla="*/ 72 w 444"/>
                    <a:gd name="T25" fmla="*/ 38 h 453"/>
                    <a:gd name="T26" fmla="*/ 53 w 444"/>
                    <a:gd name="T27" fmla="*/ 40 h 453"/>
                    <a:gd name="T28" fmla="*/ 45 w 444"/>
                    <a:gd name="T29" fmla="*/ 54 h 453"/>
                    <a:gd name="T30" fmla="*/ 46 w 444"/>
                    <a:gd name="T31" fmla="*/ 107 h 453"/>
                    <a:gd name="T32" fmla="*/ 35 w 444"/>
                    <a:gd name="T33" fmla="*/ 107 h 453"/>
                    <a:gd name="T34" fmla="*/ 8 w 444"/>
                    <a:gd name="T35" fmla="*/ 128 h 453"/>
                    <a:gd name="T36" fmla="*/ 4 w 444"/>
                    <a:gd name="T37" fmla="*/ 150 h 453"/>
                    <a:gd name="T38" fmla="*/ 18 w 444"/>
                    <a:gd name="T39" fmla="*/ 170 h 453"/>
                    <a:gd name="T40" fmla="*/ 38 w 444"/>
                    <a:gd name="T41" fmla="*/ 182 h 453"/>
                    <a:gd name="T42" fmla="*/ 50 w 444"/>
                    <a:gd name="T43" fmla="*/ 181 h 453"/>
                    <a:gd name="T44" fmla="*/ 71 w 444"/>
                    <a:gd name="T45" fmla="*/ 175 h 453"/>
                    <a:gd name="T46" fmla="*/ 98 w 444"/>
                    <a:gd name="T47" fmla="*/ 172 h 453"/>
                    <a:gd name="T48" fmla="*/ 121 w 444"/>
                    <a:gd name="T49" fmla="*/ 201 h 453"/>
                    <a:gd name="T50" fmla="*/ 142 w 444"/>
                    <a:gd name="T51" fmla="*/ 211 h 453"/>
                    <a:gd name="T52" fmla="*/ 155 w 444"/>
                    <a:gd name="T53" fmla="*/ 234 h 453"/>
                    <a:gd name="T54" fmla="*/ 184 w 444"/>
                    <a:gd name="T55" fmla="*/ 271 h 453"/>
                    <a:gd name="T56" fmla="*/ 182 w 444"/>
                    <a:gd name="T57" fmla="*/ 283 h 453"/>
                    <a:gd name="T58" fmla="*/ 182 w 444"/>
                    <a:gd name="T59" fmla="*/ 286 h 453"/>
                    <a:gd name="T60" fmla="*/ 182 w 444"/>
                    <a:gd name="T61" fmla="*/ 310 h 453"/>
                    <a:gd name="T62" fmla="*/ 210 w 444"/>
                    <a:gd name="T63" fmla="*/ 334 h 453"/>
                    <a:gd name="T64" fmla="*/ 220 w 444"/>
                    <a:gd name="T65" fmla="*/ 352 h 453"/>
                    <a:gd name="T66" fmla="*/ 193 w 444"/>
                    <a:gd name="T67" fmla="*/ 406 h 453"/>
                    <a:gd name="T68" fmla="*/ 191 w 444"/>
                    <a:gd name="T69" fmla="*/ 409 h 453"/>
                    <a:gd name="T70" fmla="*/ 223 w 444"/>
                    <a:gd name="T71" fmla="*/ 430 h 453"/>
                    <a:gd name="T72" fmla="*/ 230 w 444"/>
                    <a:gd name="T73" fmla="*/ 448 h 453"/>
                    <a:gd name="T74" fmla="*/ 242 w 444"/>
                    <a:gd name="T75" fmla="*/ 437 h 453"/>
                    <a:gd name="T76" fmla="*/ 268 w 444"/>
                    <a:gd name="T77" fmla="*/ 407 h 453"/>
                    <a:gd name="T78" fmla="*/ 290 w 444"/>
                    <a:gd name="T79" fmla="*/ 349 h 453"/>
                    <a:gd name="T80" fmla="*/ 338 w 444"/>
                    <a:gd name="T81" fmla="*/ 320 h 453"/>
                    <a:gd name="T82" fmla="*/ 377 w 444"/>
                    <a:gd name="T83" fmla="*/ 296 h 453"/>
                    <a:gd name="T84" fmla="*/ 391 w 444"/>
                    <a:gd name="T85" fmla="*/ 262 h 453"/>
                    <a:gd name="T86" fmla="*/ 397 w 444"/>
                    <a:gd name="T87" fmla="*/ 206 h 453"/>
                    <a:gd name="T88" fmla="*/ 414 w 444"/>
                    <a:gd name="T89" fmla="*/ 185 h 453"/>
                    <a:gd name="T90" fmla="*/ 432 w 444"/>
                    <a:gd name="T91" fmla="*/ 118 h 453"/>
                    <a:gd name="T92" fmla="*/ 353 w 444"/>
                    <a:gd name="T93" fmla="*/ 90 h 453"/>
                    <a:gd name="T94" fmla="*/ 308 w 444"/>
                    <a:gd name="T95" fmla="*/ 68 h 453"/>
                    <a:gd name="T96" fmla="*/ 279 w 444"/>
                    <a:gd name="T97" fmla="*/ 83 h 453"/>
                    <a:gd name="T98" fmla="*/ 260 w 444"/>
                    <a:gd name="T99" fmla="*/ 69 h 453"/>
                    <a:gd name="T100" fmla="*/ 262 w 444"/>
                    <a:gd name="T101" fmla="*/ 33 h 453"/>
                    <a:gd name="T102" fmla="*/ 251 w 444"/>
                    <a:gd name="T103" fmla="*/ 17 h 453"/>
                    <a:gd name="T104" fmla="*/ 246 w 444"/>
                    <a:gd name="T105" fmla="*/ 25 h 453"/>
                    <a:gd name="T106" fmla="*/ 228 w 444"/>
                    <a:gd name="T107" fmla="*/ 36 h 453"/>
                    <a:gd name="T108" fmla="*/ 222 w 444"/>
                    <a:gd name="T109" fmla="*/ 35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44" h="453">
                      <a:moveTo>
                        <a:pt x="220" y="34"/>
                      </a:move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6" y="30"/>
                      </a:cubicBezTo>
                      <a:cubicBezTo>
                        <a:pt x="216" y="30"/>
                        <a:pt x="216" y="30"/>
                        <a:pt x="216" y="30"/>
                      </a:cubicBezTo>
                      <a:cubicBezTo>
                        <a:pt x="215" y="30"/>
                        <a:pt x="213" y="31"/>
                        <a:pt x="212" y="31"/>
                      </a:cubicBezTo>
                      <a:cubicBezTo>
                        <a:pt x="210" y="31"/>
                        <a:pt x="208" y="31"/>
                        <a:pt x="206" y="31"/>
                      </a:cubicBezTo>
                      <a:cubicBezTo>
                        <a:pt x="206" y="31"/>
                        <a:pt x="206" y="31"/>
                        <a:pt x="206" y="31"/>
                      </a:cubicBezTo>
                      <a:cubicBezTo>
                        <a:pt x="205" y="32"/>
                        <a:pt x="205" y="32"/>
                        <a:pt x="205" y="33"/>
                      </a:cubicBezTo>
                      <a:cubicBezTo>
                        <a:pt x="205" y="35"/>
                        <a:pt x="205" y="37"/>
                        <a:pt x="202" y="38"/>
                      </a:cubicBezTo>
                      <a:cubicBezTo>
                        <a:pt x="202" y="39"/>
                        <a:pt x="201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4" y="38"/>
                        <a:pt x="194" y="38"/>
                        <a:pt x="193" y="38"/>
                      </a:cubicBezTo>
                      <a:cubicBezTo>
                        <a:pt x="193" y="37"/>
                        <a:pt x="193" y="37"/>
                        <a:pt x="192" y="37"/>
                      </a:cubicBezTo>
                      <a:cubicBezTo>
                        <a:pt x="191" y="37"/>
                        <a:pt x="190" y="37"/>
                        <a:pt x="189" y="37"/>
                      </a:cubicBezTo>
                      <a:cubicBezTo>
                        <a:pt x="188" y="39"/>
                        <a:pt x="187" y="39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4" y="40"/>
                        <a:pt x="184" y="40"/>
                        <a:pt x="184" y="40"/>
                      </a:cubicBezTo>
                      <a:cubicBezTo>
                        <a:pt x="183" y="42"/>
                        <a:pt x="180" y="42"/>
                        <a:pt x="178" y="43"/>
                      </a:cubicBezTo>
                      <a:cubicBezTo>
                        <a:pt x="177" y="43"/>
                        <a:pt x="176" y="43"/>
                        <a:pt x="176" y="43"/>
                      </a:cubicBezTo>
                      <a:cubicBezTo>
                        <a:pt x="175" y="44"/>
                        <a:pt x="174" y="45"/>
                        <a:pt x="172" y="45"/>
                      </a:cubicBezTo>
                      <a:cubicBezTo>
                        <a:pt x="171" y="45"/>
                        <a:pt x="171" y="45"/>
                        <a:pt x="171" y="45"/>
                      </a:cubicBezTo>
                      <a:cubicBezTo>
                        <a:pt x="168" y="44"/>
                        <a:pt x="165" y="43"/>
                        <a:pt x="161" y="39"/>
                      </a:cubicBezTo>
                      <a:cubicBezTo>
                        <a:pt x="157" y="34"/>
                        <a:pt x="156" y="27"/>
                        <a:pt x="156" y="23"/>
                      </a:cubicBezTo>
                      <a:cubicBezTo>
                        <a:pt x="156" y="21"/>
                        <a:pt x="157" y="17"/>
                        <a:pt x="159" y="16"/>
                      </a:cubicBezTo>
                      <a:cubicBezTo>
                        <a:pt x="160" y="15"/>
                        <a:pt x="160" y="14"/>
                        <a:pt x="160" y="13"/>
                      </a:cubicBezTo>
                      <a:cubicBezTo>
                        <a:pt x="160" y="12"/>
                        <a:pt x="160" y="10"/>
                        <a:pt x="158" y="10"/>
                      </a:cubicBezTo>
                      <a:cubicBezTo>
                        <a:pt x="155" y="9"/>
                        <a:pt x="155" y="6"/>
                        <a:pt x="155" y="3"/>
                      </a:cubicBezTo>
                      <a:cubicBezTo>
                        <a:pt x="155" y="1"/>
                        <a:pt x="155" y="1"/>
                        <a:pt x="154" y="1"/>
                      </a:cubicBezTo>
                      <a:cubicBezTo>
                        <a:pt x="154" y="0"/>
                        <a:pt x="154" y="0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2" y="1"/>
                        <a:pt x="152" y="2"/>
                        <a:pt x="152" y="2"/>
                      </a:cubicBezTo>
                      <a:cubicBezTo>
                        <a:pt x="152" y="2"/>
                        <a:pt x="152" y="2"/>
                        <a:pt x="152" y="2"/>
                      </a:cubicBezTo>
                      <a:cubicBezTo>
                        <a:pt x="152" y="3"/>
                        <a:pt x="152" y="3"/>
                        <a:pt x="152" y="3"/>
                      </a:cubicBezTo>
                      <a:cubicBezTo>
                        <a:pt x="151" y="3"/>
                        <a:pt x="151" y="4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0" y="6"/>
                        <a:pt x="149" y="6"/>
                        <a:pt x="148" y="7"/>
                      </a:cubicBezTo>
                      <a:cubicBezTo>
                        <a:pt x="147" y="7"/>
                        <a:pt x="146" y="8"/>
                        <a:pt x="144" y="9"/>
                      </a:cubicBezTo>
                      <a:cubicBezTo>
                        <a:pt x="140" y="11"/>
                        <a:pt x="136" y="13"/>
                        <a:pt x="133" y="12"/>
                      </a:cubicBezTo>
                      <a:cubicBezTo>
                        <a:pt x="133" y="12"/>
                        <a:pt x="132" y="12"/>
                        <a:pt x="132" y="12"/>
                      </a:cubicBezTo>
                      <a:cubicBezTo>
                        <a:pt x="130" y="12"/>
                        <a:pt x="128" y="13"/>
                        <a:pt x="128" y="15"/>
                      </a:cubicBezTo>
                      <a:cubicBezTo>
                        <a:pt x="128" y="18"/>
                        <a:pt x="126" y="19"/>
                        <a:pt x="124" y="19"/>
                      </a:cubicBezTo>
                      <a:cubicBezTo>
                        <a:pt x="122" y="19"/>
                        <a:pt x="120" y="17"/>
                        <a:pt x="119" y="15"/>
                      </a:cubicBezTo>
                      <a:cubicBezTo>
                        <a:pt x="119" y="15"/>
                        <a:pt x="117" y="14"/>
                        <a:pt x="116" y="14"/>
                      </a:cubicBezTo>
                      <a:cubicBezTo>
                        <a:pt x="114" y="14"/>
                        <a:pt x="111" y="14"/>
                        <a:pt x="110" y="12"/>
                      </a:cubicBezTo>
                      <a:cubicBezTo>
                        <a:pt x="110" y="12"/>
                        <a:pt x="109" y="12"/>
                        <a:pt x="107" y="12"/>
                      </a:cubicBezTo>
                      <a:cubicBezTo>
                        <a:pt x="110" y="15"/>
                        <a:pt x="110" y="18"/>
                        <a:pt x="110" y="21"/>
                      </a:cubicBezTo>
                      <a:cubicBezTo>
                        <a:pt x="110" y="22"/>
                        <a:pt x="111" y="22"/>
                        <a:pt x="111" y="23"/>
                      </a:cubicBezTo>
                      <a:cubicBezTo>
                        <a:pt x="112" y="24"/>
                        <a:pt x="113" y="25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5" y="28"/>
                        <a:pt x="116" y="27"/>
                        <a:pt x="117" y="27"/>
                      </a:cubicBezTo>
                      <a:cubicBezTo>
                        <a:pt x="119" y="27"/>
                        <a:pt x="121" y="29"/>
                        <a:pt x="121" y="31"/>
                      </a:cubicBezTo>
                      <a:cubicBezTo>
                        <a:pt x="121" y="33"/>
                        <a:pt x="119" y="35"/>
                        <a:pt x="116" y="36"/>
                      </a:cubicBezTo>
                      <a:cubicBezTo>
                        <a:pt x="113" y="37"/>
                        <a:pt x="112" y="38"/>
                        <a:pt x="111" y="41"/>
                      </a:cubicBezTo>
                      <a:cubicBezTo>
                        <a:pt x="110" y="44"/>
                        <a:pt x="108" y="44"/>
                        <a:pt x="106" y="44"/>
                      </a:cubicBezTo>
                      <a:cubicBezTo>
                        <a:pt x="105" y="44"/>
                        <a:pt x="104" y="45"/>
                        <a:pt x="103" y="45"/>
                      </a:cubicBezTo>
                      <a:cubicBezTo>
                        <a:pt x="103" y="46"/>
                        <a:pt x="103" y="46"/>
                        <a:pt x="103" y="46"/>
                      </a:cubicBezTo>
                      <a:cubicBezTo>
                        <a:pt x="100" y="48"/>
                        <a:pt x="98" y="50"/>
                        <a:pt x="95" y="50"/>
                      </a:cubicBezTo>
                      <a:cubicBezTo>
                        <a:pt x="95" y="50"/>
                        <a:pt x="94" y="50"/>
                        <a:pt x="93" y="50"/>
                      </a:cubicBezTo>
                      <a:cubicBezTo>
                        <a:pt x="93" y="49"/>
                        <a:pt x="92" y="49"/>
                        <a:pt x="92" y="49"/>
                      </a:cubicBezTo>
                      <a:cubicBezTo>
                        <a:pt x="92" y="49"/>
                        <a:pt x="90" y="50"/>
                        <a:pt x="89" y="51"/>
                      </a:cubicBezTo>
                      <a:cubicBezTo>
                        <a:pt x="89" y="51"/>
                        <a:pt x="88" y="51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7" y="51"/>
                        <a:pt x="87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2"/>
                        <a:pt x="85" y="51"/>
                        <a:pt x="84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2" y="50"/>
                      </a:cubicBezTo>
                      <a:cubicBezTo>
                        <a:pt x="82" y="50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79" y="47"/>
                        <a:pt x="78" y="45"/>
                        <a:pt x="76" y="43"/>
                      </a:cubicBezTo>
                      <a:cubicBezTo>
                        <a:pt x="76" y="42"/>
                        <a:pt x="75" y="41"/>
                        <a:pt x="75" y="41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3" y="38"/>
                        <a:pt x="72" y="38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8" y="39"/>
                        <a:pt x="65" y="40"/>
                        <a:pt x="63" y="40"/>
                      </a:cubicBezTo>
                      <a:cubicBezTo>
                        <a:pt x="63" y="40"/>
                        <a:pt x="62" y="40"/>
                        <a:pt x="62" y="40"/>
                      </a:cubicBezTo>
                      <a:cubicBezTo>
                        <a:pt x="61" y="40"/>
                        <a:pt x="60" y="40"/>
                        <a:pt x="59" y="40"/>
                      </a:cubicBezTo>
                      <a:cubicBezTo>
                        <a:pt x="57" y="40"/>
                        <a:pt x="55" y="40"/>
                        <a:pt x="53" y="40"/>
                      </a:cubicBezTo>
                      <a:cubicBezTo>
                        <a:pt x="49" y="40"/>
                        <a:pt x="47" y="40"/>
                        <a:pt x="46" y="40"/>
                      </a:cubicBezTo>
                      <a:cubicBezTo>
                        <a:pt x="46" y="41"/>
                        <a:pt x="47" y="42"/>
                        <a:pt x="47" y="43"/>
                      </a:cubicBezTo>
                      <a:cubicBezTo>
                        <a:pt x="47" y="43"/>
                        <a:pt x="48" y="44"/>
                        <a:pt x="48" y="44"/>
                      </a:cubicBezTo>
                      <a:cubicBezTo>
                        <a:pt x="50" y="44"/>
                        <a:pt x="53" y="45"/>
                        <a:pt x="53" y="47"/>
                      </a:cubicBezTo>
                      <a:cubicBezTo>
                        <a:pt x="54" y="49"/>
                        <a:pt x="53" y="50"/>
                        <a:pt x="51" y="52"/>
                      </a:cubicBezTo>
                      <a:cubicBezTo>
                        <a:pt x="49" y="53"/>
                        <a:pt x="47" y="53"/>
                        <a:pt x="46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4" y="54"/>
                        <a:pt x="44" y="56"/>
                      </a:cubicBezTo>
                      <a:cubicBezTo>
                        <a:pt x="44" y="59"/>
                        <a:pt x="46" y="61"/>
                        <a:pt x="48" y="64"/>
                      </a:cubicBezTo>
                      <a:cubicBezTo>
                        <a:pt x="50" y="67"/>
                        <a:pt x="53" y="71"/>
                        <a:pt x="51" y="75"/>
                      </a:cubicBezTo>
                      <a:cubicBezTo>
                        <a:pt x="50" y="78"/>
                        <a:pt x="49" y="87"/>
                        <a:pt x="49" y="90"/>
                      </a:cubicBezTo>
                      <a:cubicBezTo>
                        <a:pt x="49" y="90"/>
                        <a:pt x="49" y="90"/>
                        <a:pt x="49" y="90"/>
                      </a:cubicBezTo>
                      <a:cubicBezTo>
                        <a:pt x="49" y="92"/>
                        <a:pt x="48" y="102"/>
                        <a:pt x="45" y="106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3" y="107"/>
                        <a:pt x="43" y="107"/>
                        <a:pt x="43" y="107"/>
                      </a:cubicBezTo>
                      <a:cubicBezTo>
                        <a:pt x="43" y="107"/>
                        <a:pt x="42" y="107"/>
                        <a:pt x="42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0" y="107"/>
                        <a:pt x="40" y="107"/>
                        <a:pt x="39" y="107"/>
                      </a:cubicBezTo>
                      <a:cubicBezTo>
                        <a:pt x="38" y="107"/>
                        <a:pt x="37" y="106"/>
                        <a:pt x="37" y="106"/>
                      </a:cubicBezTo>
                      <a:cubicBezTo>
                        <a:pt x="36" y="106"/>
                        <a:pt x="36" y="106"/>
                        <a:pt x="35" y="107"/>
                      </a:cubicBezTo>
                      <a:cubicBezTo>
                        <a:pt x="35" y="107"/>
                        <a:pt x="35" y="107"/>
                        <a:pt x="34" y="107"/>
                      </a:cubicBezTo>
                      <a:cubicBezTo>
                        <a:pt x="32" y="109"/>
                        <a:pt x="29" y="110"/>
                        <a:pt x="27" y="110"/>
                      </a:cubicBezTo>
                      <a:cubicBezTo>
                        <a:pt x="25" y="111"/>
                        <a:pt x="23" y="111"/>
                        <a:pt x="21" y="112"/>
                      </a:cubicBezTo>
                      <a:cubicBezTo>
                        <a:pt x="18" y="114"/>
                        <a:pt x="16" y="115"/>
                        <a:pt x="14" y="116"/>
                      </a:cubicBezTo>
                      <a:cubicBezTo>
                        <a:pt x="12" y="116"/>
                        <a:pt x="11" y="117"/>
                        <a:pt x="11" y="118"/>
                      </a:cubicBezTo>
                      <a:cubicBezTo>
                        <a:pt x="11" y="120"/>
                        <a:pt x="10" y="122"/>
                        <a:pt x="9" y="124"/>
                      </a:cubicBezTo>
                      <a:cubicBezTo>
                        <a:pt x="8" y="125"/>
                        <a:pt x="7" y="126"/>
                        <a:pt x="8" y="128"/>
                      </a:cubicBezTo>
                      <a:cubicBezTo>
                        <a:pt x="9" y="132"/>
                        <a:pt x="6" y="133"/>
                        <a:pt x="5" y="134"/>
                      </a:cubicBezTo>
                      <a:cubicBezTo>
                        <a:pt x="4" y="134"/>
                        <a:pt x="3" y="135"/>
                        <a:pt x="2" y="136"/>
                      </a:cubicBezTo>
                      <a:cubicBezTo>
                        <a:pt x="1" y="137"/>
                        <a:pt x="1" y="137"/>
                        <a:pt x="2" y="138"/>
                      </a:cubicBezTo>
                      <a:cubicBezTo>
                        <a:pt x="2" y="139"/>
                        <a:pt x="2" y="141"/>
                        <a:pt x="1" y="143"/>
                      </a:cubicBezTo>
                      <a:cubicBezTo>
                        <a:pt x="0" y="143"/>
                        <a:pt x="0" y="144"/>
                        <a:pt x="1" y="145"/>
                      </a:cubicBezTo>
                      <a:cubicBezTo>
                        <a:pt x="1" y="146"/>
                        <a:pt x="2" y="148"/>
                        <a:pt x="3" y="149"/>
                      </a:cubicBezTo>
                      <a:cubicBezTo>
                        <a:pt x="4" y="150"/>
                        <a:pt x="4" y="150"/>
                        <a:pt x="4" y="150"/>
                      </a:cubicBezTo>
                      <a:cubicBezTo>
                        <a:pt x="4" y="151"/>
                        <a:pt x="5" y="152"/>
                        <a:pt x="5" y="152"/>
                      </a:cubicBezTo>
                      <a:cubicBezTo>
                        <a:pt x="7" y="155"/>
                        <a:pt x="9" y="158"/>
                        <a:pt x="9" y="161"/>
                      </a:cubicBezTo>
                      <a:cubicBezTo>
                        <a:pt x="9" y="162"/>
                        <a:pt x="9" y="162"/>
                        <a:pt x="9" y="163"/>
                      </a:cubicBezTo>
                      <a:cubicBezTo>
                        <a:pt x="10" y="163"/>
                        <a:pt x="11" y="163"/>
                        <a:pt x="12" y="163"/>
                      </a:cubicBezTo>
                      <a:cubicBezTo>
                        <a:pt x="13" y="163"/>
                        <a:pt x="13" y="163"/>
                        <a:pt x="13" y="163"/>
                      </a:cubicBezTo>
                      <a:cubicBezTo>
                        <a:pt x="15" y="163"/>
                        <a:pt x="16" y="166"/>
                        <a:pt x="16" y="167"/>
                      </a:cubicBezTo>
                      <a:cubicBezTo>
                        <a:pt x="17" y="169"/>
                        <a:pt x="17" y="170"/>
                        <a:pt x="18" y="170"/>
                      </a:cubicBezTo>
                      <a:cubicBezTo>
                        <a:pt x="20" y="170"/>
                        <a:pt x="21" y="170"/>
                        <a:pt x="22" y="170"/>
                      </a:cubicBezTo>
                      <a:cubicBezTo>
                        <a:pt x="24" y="170"/>
                        <a:pt x="25" y="170"/>
                        <a:pt x="26" y="170"/>
                      </a:cubicBezTo>
                      <a:cubicBezTo>
                        <a:pt x="28" y="170"/>
                        <a:pt x="28" y="169"/>
                        <a:pt x="29" y="169"/>
                      </a:cubicBezTo>
                      <a:cubicBezTo>
                        <a:pt x="30" y="167"/>
                        <a:pt x="32" y="165"/>
                        <a:pt x="34" y="165"/>
                      </a:cubicBezTo>
                      <a:cubicBezTo>
                        <a:pt x="35" y="165"/>
                        <a:pt x="37" y="165"/>
                        <a:pt x="37" y="169"/>
                      </a:cubicBezTo>
                      <a:cubicBezTo>
                        <a:pt x="37" y="170"/>
                        <a:pt x="37" y="170"/>
                        <a:pt x="37" y="171"/>
                      </a:cubicBezTo>
                      <a:cubicBezTo>
                        <a:pt x="37" y="174"/>
                        <a:pt x="37" y="180"/>
                        <a:pt x="38" y="182"/>
                      </a:cubicBezTo>
                      <a:cubicBezTo>
                        <a:pt x="40" y="181"/>
                        <a:pt x="43" y="181"/>
                        <a:pt x="44" y="181"/>
                      </a:cubicBezTo>
                      <a:cubicBezTo>
                        <a:pt x="45" y="181"/>
                        <a:pt x="45" y="181"/>
                        <a:pt x="46" y="181"/>
                      </a:cubicBezTo>
                      <a:cubicBezTo>
                        <a:pt x="46" y="181"/>
                        <a:pt x="46" y="181"/>
                        <a:pt x="46" y="181"/>
                      </a:cubicBezTo>
                      <a:cubicBezTo>
                        <a:pt x="49" y="181"/>
                        <a:pt x="49" y="181"/>
                        <a:pt x="49" y="181"/>
                      </a:cubicBezTo>
                      <a:cubicBezTo>
                        <a:pt x="49" y="181"/>
                        <a:pt x="49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1" y="181"/>
                        <a:pt x="52" y="182"/>
                        <a:pt x="53" y="182"/>
                      </a:cubicBezTo>
                      <a:cubicBezTo>
                        <a:pt x="53" y="182"/>
                        <a:pt x="53" y="182"/>
                        <a:pt x="53" y="182"/>
                      </a:cubicBezTo>
                      <a:cubicBezTo>
                        <a:pt x="54" y="182"/>
                        <a:pt x="54" y="182"/>
                        <a:pt x="55" y="182"/>
                      </a:cubicBezTo>
                      <a:cubicBezTo>
                        <a:pt x="55" y="182"/>
                        <a:pt x="55" y="182"/>
                        <a:pt x="55" y="182"/>
                      </a:cubicBezTo>
                      <a:cubicBezTo>
                        <a:pt x="57" y="183"/>
                        <a:pt x="59" y="182"/>
                        <a:pt x="61" y="180"/>
                      </a:cubicBezTo>
                      <a:cubicBezTo>
                        <a:pt x="63" y="179"/>
                        <a:pt x="64" y="178"/>
                        <a:pt x="66" y="177"/>
                      </a:cubicBezTo>
                      <a:cubicBezTo>
                        <a:pt x="68" y="177"/>
                        <a:pt x="69" y="176"/>
                        <a:pt x="71" y="175"/>
                      </a:cubicBezTo>
                      <a:cubicBezTo>
                        <a:pt x="72" y="174"/>
                        <a:pt x="73" y="174"/>
                        <a:pt x="74" y="173"/>
                      </a:cubicBezTo>
                      <a:cubicBezTo>
                        <a:pt x="78" y="171"/>
                        <a:pt x="81" y="169"/>
                        <a:pt x="85" y="169"/>
                      </a:cubicBezTo>
                      <a:cubicBezTo>
                        <a:pt x="87" y="169"/>
                        <a:pt x="88" y="168"/>
                        <a:pt x="90" y="168"/>
                      </a:cubicBezTo>
                      <a:cubicBezTo>
                        <a:pt x="91" y="168"/>
                        <a:pt x="93" y="168"/>
                        <a:pt x="94" y="168"/>
                      </a:cubicBezTo>
                      <a:cubicBezTo>
                        <a:pt x="95" y="168"/>
                        <a:pt x="97" y="168"/>
                        <a:pt x="98" y="169"/>
                      </a:cubicBezTo>
                      <a:cubicBezTo>
                        <a:pt x="98" y="169"/>
                        <a:pt x="98" y="170"/>
                        <a:pt x="98" y="171"/>
                      </a:cubicBezTo>
                      <a:cubicBezTo>
                        <a:pt x="98" y="171"/>
                        <a:pt x="98" y="171"/>
                        <a:pt x="98" y="172"/>
                      </a:cubicBezTo>
                      <a:cubicBezTo>
                        <a:pt x="97" y="175"/>
                        <a:pt x="96" y="186"/>
                        <a:pt x="101" y="192"/>
                      </a:cubicBezTo>
                      <a:cubicBezTo>
                        <a:pt x="105" y="197"/>
                        <a:pt x="108" y="199"/>
                        <a:pt x="110" y="199"/>
                      </a:cubicBezTo>
                      <a:cubicBezTo>
                        <a:pt x="111" y="199"/>
                        <a:pt x="112" y="199"/>
                        <a:pt x="113" y="199"/>
                      </a:cubicBezTo>
                      <a:cubicBezTo>
                        <a:pt x="114" y="199"/>
                        <a:pt x="114" y="199"/>
                        <a:pt x="115" y="199"/>
                      </a:cubicBezTo>
                      <a:cubicBezTo>
                        <a:pt x="117" y="199"/>
                        <a:pt x="118" y="200"/>
                        <a:pt x="119" y="200"/>
                      </a:cubicBezTo>
                      <a:cubicBezTo>
                        <a:pt x="119" y="201"/>
                        <a:pt x="120" y="201"/>
                        <a:pt x="120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5" y="201"/>
                        <a:pt x="125" y="203"/>
                        <a:pt x="125" y="204"/>
                      </a:cubicBezTo>
                      <a:cubicBezTo>
                        <a:pt x="126" y="205"/>
                        <a:pt x="126" y="205"/>
                        <a:pt x="126" y="205"/>
                      </a:cubicBezTo>
                      <a:cubicBezTo>
                        <a:pt x="127" y="205"/>
                        <a:pt x="129" y="205"/>
                        <a:pt x="130" y="205"/>
                      </a:cubicBezTo>
                      <a:cubicBezTo>
                        <a:pt x="135" y="206"/>
                        <a:pt x="137" y="208"/>
                        <a:pt x="137" y="211"/>
                      </a:cubicBezTo>
                      <a:cubicBezTo>
                        <a:pt x="137" y="211"/>
                        <a:pt x="138" y="211"/>
                        <a:pt x="139" y="211"/>
                      </a:cubicBezTo>
                      <a:cubicBezTo>
                        <a:pt x="139" y="211"/>
                        <a:pt x="139" y="211"/>
                        <a:pt x="140" y="211"/>
                      </a:cubicBezTo>
                      <a:cubicBezTo>
                        <a:pt x="140" y="211"/>
                        <a:pt x="141" y="211"/>
                        <a:pt x="142" y="211"/>
                      </a:cubicBezTo>
                      <a:cubicBezTo>
                        <a:pt x="144" y="211"/>
                        <a:pt x="147" y="211"/>
                        <a:pt x="149" y="212"/>
                      </a:cubicBezTo>
                      <a:cubicBezTo>
                        <a:pt x="149" y="213"/>
                        <a:pt x="149" y="213"/>
                        <a:pt x="149" y="213"/>
                      </a:cubicBezTo>
                      <a:cubicBezTo>
                        <a:pt x="152" y="215"/>
                        <a:pt x="154" y="217"/>
                        <a:pt x="154" y="222"/>
                      </a:cubicBezTo>
                      <a:cubicBezTo>
                        <a:pt x="154" y="223"/>
                        <a:pt x="154" y="224"/>
                        <a:pt x="155" y="225"/>
                      </a:cubicBezTo>
                      <a:cubicBezTo>
                        <a:pt x="156" y="227"/>
                        <a:pt x="157" y="228"/>
                        <a:pt x="156" y="230"/>
                      </a:cubicBezTo>
                      <a:cubicBezTo>
                        <a:pt x="156" y="231"/>
                        <a:pt x="155" y="231"/>
                        <a:pt x="154" y="232"/>
                      </a:cubicBezTo>
                      <a:cubicBezTo>
                        <a:pt x="154" y="232"/>
                        <a:pt x="155" y="233"/>
                        <a:pt x="155" y="234"/>
                      </a:cubicBezTo>
                      <a:cubicBezTo>
                        <a:pt x="156" y="236"/>
                        <a:pt x="157" y="237"/>
                        <a:pt x="157" y="239"/>
                      </a:cubicBezTo>
                      <a:cubicBezTo>
                        <a:pt x="157" y="242"/>
                        <a:pt x="161" y="244"/>
                        <a:pt x="167" y="243"/>
                      </a:cubicBezTo>
                      <a:cubicBezTo>
                        <a:pt x="168" y="243"/>
                        <a:pt x="169" y="243"/>
                        <a:pt x="170" y="243"/>
                      </a:cubicBezTo>
                      <a:cubicBezTo>
                        <a:pt x="175" y="243"/>
                        <a:pt x="178" y="244"/>
                        <a:pt x="178" y="251"/>
                      </a:cubicBezTo>
                      <a:cubicBezTo>
                        <a:pt x="178" y="253"/>
                        <a:pt x="179" y="254"/>
                        <a:pt x="181" y="256"/>
                      </a:cubicBezTo>
                      <a:cubicBezTo>
                        <a:pt x="182" y="257"/>
                        <a:pt x="184" y="259"/>
                        <a:pt x="185" y="261"/>
                      </a:cubicBezTo>
                      <a:cubicBezTo>
                        <a:pt x="186" y="265"/>
                        <a:pt x="185" y="268"/>
                        <a:pt x="184" y="271"/>
                      </a:cubicBezTo>
                      <a:cubicBezTo>
                        <a:pt x="184" y="273"/>
                        <a:pt x="183" y="275"/>
                        <a:pt x="184" y="276"/>
                      </a:cubicBezTo>
                      <a:cubicBezTo>
                        <a:pt x="184" y="277"/>
                        <a:pt x="184" y="278"/>
                        <a:pt x="184" y="278"/>
                      </a:cubicBezTo>
                      <a:cubicBezTo>
                        <a:pt x="184" y="279"/>
                        <a:pt x="184" y="279"/>
                        <a:pt x="184" y="279"/>
                      </a:cubicBezTo>
                      <a:cubicBezTo>
                        <a:pt x="183" y="280"/>
                        <a:pt x="183" y="280"/>
                        <a:pt x="183" y="281"/>
                      </a:cubicBezTo>
                      <a:cubicBezTo>
                        <a:pt x="183" y="281"/>
                        <a:pt x="183" y="281"/>
                        <a:pt x="183" y="282"/>
                      </a:cubicBezTo>
                      <a:cubicBezTo>
                        <a:pt x="183" y="282"/>
                        <a:pt x="183" y="282"/>
                        <a:pt x="182" y="283"/>
                      </a:cubicBezTo>
                      <a:cubicBezTo>
                        <a:pt x="182" y="283"/>
                        <a:pt x="182" y="283"/>
                        <a:pt x="182" y="283"/>
                      </a:cubicBezTo>
                      <a:cubicBezTo>
                        <a:pt x="182" y="284"/>
                        <a:pt x="182" y="284"/>
                        <a:pt x="181" y="284"/>
                      </a:cubicBezTo>
                      <a:cubicBezTo>
                        <a:pt x="181" y="284"/>
                        <a:pt x="181" y="284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2" y="286"/>
                        <a:pt x="182" y="286"/>
                      </a:cubicBezTo>
                      <a:cubicBezTo>
                        <a:pt x="182" y="286"/>
                        <a:pt x="182" y="286"/>
                        <a:pt x="182" y="286"/>
                      </a:cubicBezTo>
                      <a:cubicBezTo>
                        <a:pt x="182" y="287"/>
                        <a:pt x="182" y="287"/>
                        <a:pt x="182" y="287"/>
                      </a:cubicBezTo>
                      <a:cubicBezTo>
                        <a:pt x="182" y="287"/>
                        <a:pt x="182" y="288"/>
                        <a:pt x="182" y="288"/>
                      </a:cubicBezTo>
                      <a:cubicBezTo>
                        <a:pt x="182" y="288"/>
                        <a:pt x="182" y="289"/>
                        <a:pt x="182" y="289"/>
                      </a:cubicBezTo>
                      <a:cubicBezTo>
                        <a:pt x="182" y="291"/>
                        <a:pt x="181" y="291"/>
                        <a:pt x="180" y="292"/>
                      </a:cubicBezTo>
                      <a:cubicBezTo>
                        <a:pt x="180" y="292"/>
                        <a:pt x="181" y="293"/>
                        <a:pt x="181" y="294"/>
                      </a:cubicBezTo>
                      <a:cubicBezTo>
                        <a:pt x="182" y="296"/>
                        <a:pt x="184" y="300"/>
                        <a:pt x="183" y="305"/>
                      </a:cubicBezTo>
                      <a:cubicBezTo>
                        <a:pt x="182" y="307"/>
                        <a:pt x="182" y="310"/>
                        <a:pt x="182" y="310"/>
                      </a:cubicBezTo>
                      <a:cubicBezTo>
                        <a:pt x="182" y="311"/>
                        <a:pt x="183" y="311"/>
                        <a:pt x="187" y="311"/>
                      </a:cubicBezTo>
                      <a:cubicBezTo>
                        <a:pt x="191" y="311"/>
                        <a:pt x="193" y="312"/>
                        <a:pt x="194" y="313"/>
                      </a:cubicBezTo>
                      <a:cubicBezTo>
                        <a:pt x="194" y="313"/>
                        <a:pt x="195" y="313"/>
                        <a:pt x="195" y="313"/>
                      </a:cubicBezTo>
                      <a:cubicBezTo>
                        <a:pt x="195" y="313"/>
                        <a:pt x="195" y="313"/>
                        <a:pt x="195" y="313"/>
                      </a:cubicBezTo>
                      <a:cubicBezTo>
                        <a:pt x="196" y="312"/>
                        <a:pt x="197" y="312"/>
                        <a:pt x="197" y="312"/>
                      </a:cubicBezTo>
                      <a:cubicBezTo>
                        <a:pt x="202" y="312"/>
                        <a:pt x="206" y="321"/>
                        <a:pt x="206" y="323"/>
                      </a:cubicBezTo>
                      <a:cubicBezTo>
                        <a:pt x="207" y="327"/>
                        <a:pt x="209" y="332"/>
                        <a:pt x="210" y="334"/>
                      </a:cubicBezTo>
                      <a:cubicBezTo>
                        <a:pt x="210" y="334"/>
                        <a:pt x="210" y="334"/>
                        <a:pt x="210" y="334"/>
                      </a:cubicBezTo>
                      <a:cubicBezTo>
                        <a:pt x="212" y="333"/>
                        <a:pt x="214" y="332"/>
                        <a:pt x="217" y="332"/>
                      </a:cubicBezTo>
                      <a:cubicBezTo>
                        <a:pt x="218" y="332"/>
                        <a:pt x="219" y="332"/>
                        <a:pt x="220" y="332"/>
                      </a:cubicBezTo>
                      <a:cubicBezTo>
                        <a:pt x="220" y="333"/>
                        <a:pt x="221" y="333"/>
                        <a:pt x="221" y="333"/>
                      </a:cubicBezTo>
                      <a:cubicBezTo>
                        <a:pt x="224" y="336"/>
                        <a:pt x="222" y="342"/>
                        <a:pt x="221" y="348"/>
                      </a:cubicBezTo>
                      <a:cubicBezTo>
                        <a:pt x="221" y="349"/>
                        <a:pt x="220" y="351"/>
                        <a:pt x="220" y="352"/>
                      </a:cubicBezTo>
                      <a:cubicBezTo>
                        <a:pt x="220" y="352"/>
                        <a:pt x="220" y="352"/>
                        <a:pt x="220" y="352"/>
                      </a:cubicBezTo>
                      <a:cubicBezTo>
                        <a:pt x="224" y="352"/>
                        <a:pt x="226" y="353"/>
                        <a:pt x="226" y="353"/>
                      </a:cubicBezTo>
                      <a:cubicBezTo>
                        <a:pt x="230" y="355"/>
                        <a:pt x="230" y="371"/>
                        <a:pt x="229" y="373"/>
                      </a:cubicBezTo>
                      <a:cubicBezTo>
                        <a:pt x="228" y="375"/>
                        <a:pt x="226" y="376"/>
                        <a:pt x="221" y="378"/>
                      </a:cubicBezTo>
                      <a:cubicBezTo>
                        <a:pt x="219" y="379"/>
                        <a:pt x="216" y="380"/>
                        <a:pt x="215" y="381"/>
                      </a:cubicBezTo>
                      <a:cubicBezTo>
                        <a:pt x="211" y="384"/>
                        <a:pt x="201" y="394"/>
                        <a:pt x="196" y="401"/>
                      </a:cubicBezTo>
                      <a:cubicBezTo>
                        <a:pt x="195" y="403"/>
                        <a:pt x="194" y="404"/>
                        <a:pt x="193" y="405"/>
                      </a:cubicBezTo>
                      <a:cubicBezTo>
                        <a:pt x="193" y="405"/>
                        <a:pt x="193" y="406"/>
                        <a:pt x="193" y="406"/>
                      </a:cubicBezTo>
                      <a:cubicBezTo>
                        <a:pt x="192" y="407"/>
                        <a:pt x="191" y="408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3" y="410"/>
                        <a:pt x="195" y="410"/>
                        <a:pt x="198" y="413"/>
                      </a:cubicBezTo>
                      <a:cubicBezTo>
                        <a:pt x="198" y="413"/>
                        <a:pt x="198" y="414"/>
                        <a:pt x="199" y="414"/>
                      </a:cubicBezTo>
                      <a:cubicBezTo>
                        <a:pt x="201" y="417"/>
                        <a:pt x="202" y="419"/>
                        <a:pt x="203" y="420"/>
                      </a:cubicBezTo>
                      <a:cubicBezTo>
                        <a:pt x="203" y="419"/>
                        <a:pt x="205" y="418"/>
                        <a:pt x="207" y="418"/>
                      </a:cubicBezTo>
                      <a:cubicBezTo>
                        <a:pt x="208" y="418"/>
                        <a:pt x="209" y="419"/>
                        <a:pt x="210" y="420"/>
                      </a:cubicBezTo>
                      <a:cubicBezTo>
                        <a:pt x="212" y="423"/>
                        <a:pt x="215" y="425"/>
                        <a:pt x="218" y="427"/>
                      </a:cubicBezTo>
                      <a:cubicBezTo>
                        <a:pt x="220" y="428"/>
                        <a:pt x="222" y="429"/>
                        <a:pt x="223" y="430"/>
                      </a:cubicBezTo>
                      <a:cubicBezTo>
                        <a:pt x="223" y="430"/>
                        <a:pt x="224" y="431"/>
                        <a:pt x="225" y="431"/>
                      </a:cubicBezTo>
                      <a:cubicBezTo>
                        <a:pt x="227" y="433"/>
                        <a:pt x="231" y="435"/>
                        <a:pt x="231" y="440"/>
                      </a:cubicBezTo>
                      <a:cubicBezTo>
                        <a:pt x="231" y="441"/>
                        <a:pt x="231" y="442"/>
                        <a:pt x="231" y="443"/>
                      </a:cubicBezTo>
                      <a:cubicBezTo>
                        <a:pt x="231" y="444"/>
                        <a:pt x="231" y="445"/>
                        <a:pt x="231" y="445"/>
                      </a:cubicBezTo>
                      <a:cubicBezTo>
                        <a:pt x="231" y="446"/>
                        <a:pt x="231" y="446"/>
                        <a:pt x="231" y="446"/>
                      </a:cubicBezTo>
                      <a:cubicBezTo>
                        <a:pt x="230" y="447"/>
                        <a:pt x="230" y="447"/>
                        <a:pt x="230" y="448"/>
                      </a:cubicBezTo>
                      <a:cubicBezTo>
                        <a:pt x="230" y="448"/>
                        <a:pt x="230" y="448"/>
                        <a:pt x="230" y="448"/>
                      </a:cubicBezTo>
                      <a:cubicBezTo>
                        <a:pt x="230" y="449"/>
                        <a:pt x="230" y="450"/>
                        <a:pt x="231" y="450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1" y="452"/>
                        <a:pt x="231" y="452"/>
                        <a:pt x="231" y="453"/>
                      </a:cubicBezTo>
                      <a:cubicBezTo>
                        <a:pt x="231" y="453"/>
                        <a:pt x="231" y="453"/>
                        <a:pt x="231" y="453"/>
                      </a:cubicBezTo>
                      <a:cubicBezTo>
                        <a:pt x="232" y="452"/>
                        <a:pt x="233" y="451"/>
                        <a:pt x="234" y="450"/>
                      </a:cubicBezTo>
                      <a:cubicBezTo>
                        <a:pt x="238" y="447"/>
                        <a:pt x="239" y="445"/>
                        <a:pt x="240" y="442"/>
                      </a:cubicBezTo>
                      <a:cubicBezTo>
                        <a:pt x="240" y="441"/>
                        <a:pt x="241" y="439"/>
                        <a:pt x="242" y="437"/>
                      </a:cubicBezTo>
                      <a:cubicBezTo>
                        <a:pt x="243" y="435"/>
                        <a:pt x="244" y="433"/>
                        <a:pt x="244" y="432"/>
                      </a:cubicBezTo>
                      <a:cubicBezTo>
                        <a:pt x="244" y="429"/>
                        <a:pt x="245" y="426"/>
                        <a:pt x="249" y="423"/>
                      </a:cubicBezTo>
                      <a:cubicBezTo>
                        <a:pt x="250" y="421"/>
                        <a:pt x="250" y="420"/>
                        <a:pt x="250" y="418"/>
                      </a:cubicBezTo>
                      <a:cubicBezTo>
                        <a:pt x="250" y="416"/>
                        <a:pt x="250" y="413"/>
                        <a:pt x="255" y="410"/>
                      </a:cubicBezTo>
                      <a:cubicBezTo>
                        <a:pt x="259" y="409"/>
                        <a:pt x="261" y="409"/>
                        <a:pt x="262" y="411"/>
                      </a:cubicBezTo>
                      <a:cubicBezTo>
                        <a:pt x="264" y="414"/>
                        <a:pt x="262" y="418"/>
                        <a:pt x="260" y="421"/>
                      </a:cubicBezTo>
                      <a:cubicBezTo>
                        <a:pt x="263" y="417"/>
                        <a:pt x="265" y="412"/>
                        <a:pt x="268" y="407"/>
                      </a:cubicBezTo>
                      <a:cubicBezTo>
                        <a:pt x="268" y="406"/>
                        <a:pt x="269" y="405"/>
                        <a:pt x="270" y="403"/>
                      </a:cubicBezTo>
                      <a:cubicBezTo>
                        <a:pt x="274" y="395"/>
                        <a:pt x="278" y="391"/>
                        <a:pt x="282" y="390"/>
                      </a:cubicBezTo>
                      <a:cubicBezTo>
                        <a:pt x="283" y="390"/>
                        <a:pt x="285" y="387"/>
                        <a:pt x="284" y="376"/>
                      </a:cubicBezTo>
                      <a:cubicBezTo>
                        <a:pt x="284" y="374"/>
                        <a:pt x="284" y="373"/>
                        <a:pt x="283" y="371"/>
                      </a:cubicBezTo>
                      <a:cubicBezTo>
                        <a:pt x="283" y="366"/>
                        <a:pt x="282" y="362"/>
                        <a:pt x="284" y="358"/>
                      </a:cubicBezTo>
                      <a:cubicBezTo>
                        <a:pt x="285" y="357"/>
                        <a:pt x="286" y="355"/>
                        <a:pt x="286" y="354"/>
                      </a:cubicBezTo>
                      <a:cubicBezTo>
                        <a:pt x="286" y="352"/>
                        <a:pt x="286" y="349"/>
                        <a:pt x="290" y="349"/>
                      </a:cubicBezTo>
                      <a:cubicBezTo>
                        <a:pt x="292" y="349"/>
                        <a:pt x="298" y="343"/>
                        <a:pt x="302" y="339"/>
                      </a:cubicBezTo>
                      <a:cubicBezTo>
                        <a:pt x="308" y="333"/>
                        <a:pt x="312" y="332"/>
                        <a:pt x="318" y="332"/>
                      </a:cubicBezTo>
                      <a:cubicBezTo>
                        <a:pt x="320" y="332"/>
                        <a:pt x="321" y="331"/>
                        <a:pt x="321" y="331"/>
                      </a:cubicBezTo>
                      <a:cubicBezTo>
                        <a:pt x="321" y="330"/>
                        <a:pt x="322" y="329"/>
                        <a:pt x="324" y="328"/>
                      </a:cubicBezTo>
                      <a:cubicBezTo>
                        <a:pt x="327" y="328"/>
                        <a:pt x="329" y="326"/>
                        <a:pt x="330" y="324"/>
                      </a:cubicBezTo>
                      <a:cubicBezTo>
                        <a:pt x="331" y="323"/>
                        <a:pt x="332" y="323"/>
                        <a:pt x="332" y="322"/>
                      </a:cubicBezTo>
                      <a:cubicBezTo>
                        <a:pt x="333" y="321"/>
                        <a:pt x="335" y="320"/>
                        <a:pt x="338" y="320"/>
                      </a:cubicBezTo>
                      <a:cubicBezTo>
                        <a:pt x="340" y="320"/>
                        <a:pt x="343" y="321"/>
                        <a:pt x="345" y="321"/>
                      </a:cubicBezTo>
                      <a:cubicBezTo>
                        <a:pt x="348" y="321"/>
                        <a:pt x="350" y="322"/>
                        <a:pt x="352" y="322"/>
                      </a:cubicBezTo>
                      <a:cubicBezTo>
                        <a:pt x="356" y="322"/>
                        <a:pt x="356" y="322"/>
                        <a:pt x="356" y="322"/>
                      </a:cubicBezTo>
                      <a:cubicBezTo>
                        <a:pt x="360" y="322"/>
                        <a:pt x="360" y="321"/>
                        <a:pt x="360" y="320"/>
                      </a:cubicBezTo>
                      <a:cubicBezTo>
                        <a:pt x="360" y="316"/>
                        <a:pt x="364" y="312"/>
                        <a:pt x="369" y="312"/>
                      </a:cubicBezTo>
                      <a:cubicBezTo>
                        <a:pt x="371" y="312"/>
                        <a:pt x="372" y="312"/>
                        <a:pt x="372" y="308"/>
                      </a:cubicBezTo>
                      <a:cubicBezTo>
                        <a:pt x="372" y="302"/>
                        <a:pt x="373" y="299"/>
                        <a:pt x="377" y="296"/>
                      </a:cubicBezTo>
                      <a:cubicBezTo>
                        <a:pt x="379" y="295"/>
                        <a:pt x="379" y="292"/>
                        <a:pt x="380" y="289"/>
                      </a:cubicBezTo>
                      <a:cubicBezTo>
                        <a:pt x="380" y="288"/>
                        <a:pt x="381" y="287"/>
                        <a:pt x="381" y="286"/>
                      </a:cubicBezTo>
                      <a:cubicBezTo>
                        <a:pt x="381" y="284"/>
                        <a:pt x="383" y="283"/>
                        <a:pt x="384" y="283"/>
                      </a:cubicBezTo>
                      <a:cubicBezTo>
                        <a:pt x="385" y="282"/>
                        <a:pt x="385" y="282"/>
                        <a:pt x="385" y="281"/>
                      </a:cubicBezTo>
                      <a:cubicBezTo>
                        <a:pt x="385" y="278"/>
                        <a:pt x="385" y="276"/>
                        <a:pt x="386" y="273"/>
                      </a:cubicBezTo>
                      <a:cubicBezTo>
                        <a:pt x="386" y="271"/>
                        <a:pt x="387" y="269"/>
                        <a:pt x="387" y="267"/>
                      </a:cubicBezTo>
                      <a:cubicBezTo>
                        <a:pt x="387" y="264"/>
                        <a:pt x="389" y="262"/>
                        <a:pt x="391" y="262"/>
                      </a:cubicBezTo>
                      <a:cubicBezTo>
                        <a:pt x="392" y="261"/>
                        <a:pt x="392" y="261"/>
                        <a:pt x="393" y="260"/>
                      </a:cubicBezTo>
                      <a:cubicBezTo>
                        <a:pt x="393" y="260"/>
                        <a:pt x="393" y="259"/>
                        <a:pt x="393" y="257"/>
                      </a:cubicBezTo>
                      <a:cubicBezTo>
                        <a:pt x="392" y="255"/>
                        <a:pt x="392" y="251"/>
                        <a:pt x="394" y="246"/>
                      </a:cubicBezTo>
                      <a:cubicBezTo>
                        <a:pt x="395" y="242"/>
                        <a:pt x="395" y="237"/>
                        <a:pt x="394" y="232"/>
                      </a:cubicBezTo>
                      <a:cubicBezTo>
                        <a:pt x="394" y="230"/>
                        <a:pt x="394" y="228"/>
                        <a:pt x="394" y="225"/>
                      </a:cubicBezTo>
                      <a:cubicBezTo>
                        <a:pt x="394" y="217"/>
                        <a:pt x="394" y="210"/>
                        <a:pt x="397" y="207"/>
                      </a:cubicBezTo>
                      <a:cubicBezTo>
                        <a:pt x="397" y="207"/>
                        <a:pt x="397" y="207"/>
                        <a:pt x="397" y="206"/>
                      </a:cubicBezTo>
                      <a:cubicBezTo>
                        <a:pt x="397" y="206"/>
                        <a:pt x="397" y="206"/>
                        <a:pt x="397" y="206"/>
                      </a:cubicBezTo>
                      <a:cubicBezTo>
                        <a:pt x="395" y="205"/>
                        <a:pt x="394" y="204"/>
                        <a:pt x="395" y="202"/>
                      </a:cubicBezTo>
                      <a:cubicBezTo>
                        <a:pt x="395" y="200"/>
                        <a:pt x="398" y="198"/>
                        <a:pt x="400" y="199"/>
                      </a:cubicBezTo>
                      <a:cubicBezTo>
                        <a:pt x="401" y="199"/>
                        <a:pt x="402" y="200"/>
                        <a:pt x="402" y="201"/>
                      </a:cubicBezTo>
                      <a:cubicBezTo>
                        <a:pt x="403" y="201"/>
                        <a:pt x="404" y="202"/>
                        <a:pt x="405" y="201"/>
                      </a:cubicBezTo>
                      <a:cubicBezTo>
                        <a:pt x="408" y="200"/>
                        <a:pt x="411" y="193"/>
                        <a:pt x="413" y="187"/>
                      </a:cubicBezTo>
                      <a:cubicBezTo>
                        <a:pt x="414" y="185"/>
                        <a:pt x="414" y="185"/>
                        <a:pt x="414" y="185"/>
                      </a:cubicBezTo>
                      <a:cubicBezTo>
                        <a:pt x="416" y="178"/>
                        <a:pt x="420" y="177"/>
                        <a:pt x="423" y="176"/>
                      </a:cubicBezTo>
                      <a:cubicBezTo>
                        <a:pt x="424" y="176"/>
                        <a:pt x="425" y="176"/>
                        <a:pt x="425" y="176"/>
                      </a:cubicBezTo>
                      <a:cubicBezTo>
                        <a:pt x="428" y="174"/>
                        <a:pt x="435" y="167"/>
                        <a:pt x="440" y="154"/>
                      </a:cubicBezTo>
                      <a:cubicBezTo>
                        <a:pt x="444" y="145"/>
                        <a:pt x="441" y="135"/>
                        <a:pt x="439" y="128"/>
                      </a:cubicBezTo>
                      <a:cubicBezTo>
                        <a:pt x="438" y="126"/>
                        <a:pt x="438" y="124"/>
                        <a:pt x="438" y="123"/>
                      </a:cubicBezTo>
                      <a:cubicBezTo>
                        <a:pt x="436" y="118"/>
                        <a:pt x="435" y="118"/>
                        <a:pt x="434" y="118"/>
                      </a:cubicBezTo>
                      <a:cubicBezTo>
                        <a:pt x="433" y="118"/>
                        <a:pt x="433" y="118"/>
                        <a:pt x="432" y="118"/>
                      </a:cubicBezTo>
                      <a:cubicBezTo>
                        <a:pt x="431" y="118"/>
                        <a:pt x="431" y="118"/>
                        <a:pt x="430" y="118"/>
                      </a:cubicBezTo>
                      <a:cubicBezTo>
                        <a:pt x="430" y="118"/>
                        <a:pt x="429" y="118"/>
                        <a:pt x="429" y="118"/>
                      </a:cubicBezTo>
                      <a:cubicBezTo>
                        <a:pt x="420" y="118"/>
                        <a:pt x="411" y="113"/>
                        <a:pt x="401" y="103"/>
                      </a:cubicBezTo>
                      <a:cubicBezTo>
                        <a:pt x="395" y="95"/>
                        <a:pt x="387" y="92"/>
                        <a:pt x="379" y="92"/>
                      </a:cubicBezTo>
                      <a:cubicBezTo>
                        <a:pt x="376" y="92"/>
                        <a:pt x="374" y="92"/>
                        <a:pt x="370" y="93"/>
                      </a:cubicBezTo>
                      <a:cubicBezTo>
                        <a:pt x="369" y="93"/>
                        <a:pt x="368" y="94"/>
                        <a:pt x="366" y="94"/>
                      </a:cubicBezTo>
                      <a:cubicBezTo>
                        <a:pt x="361" y="94"/>
                        <a:pt x="357" y="92"/>
                        <a:pt x="353" y="90"/>
                      </a:cubicBezTo>
                      <a:cubicBezTo>
                        <a:pt x="351" y="89"/>
                        <a:pt x="349" y="88"/>
                        <a:pt x="347" y="88"/>
                      </a:cubicBezTo>
                      <a:cubicBezTo>
                        <a:pt x="345" y="87"/>
                        <a:pt x="341" y="90"/>
                        <a:pt x="339" y="92"/>
                      </a:cubicBezTo>
                      <a:cubicBezTo>
                        <a:pt x="337" y="93"/>
                        <a:pt x="335" y="94"/>
                        <a:pt x="334" y="95"/>
                      </a:cubicBezTo>
                      <a:cubicBezTo>
                        <a:pt x="332" y="96"/>
                        <a:pt x="331" y="95"/>
                        <a:pt x="330" y="94"/>
                      </a:cubicBezTo>
                      <a:cubicBezTo>
                        <a:pt x="329" y="93"/>
                        <a:pt x="330" y="91"/>
                        <a:pt x="331" y="88"/>
                      </a:cubicBezTo>
                      <a:cubicBezTo>
                        <a:pt x="332" y="86"/>
                        <a:pt x="333" y="84"/>
                        <a:pt x="333" y="82"/>
                      </a:cubicBezTo>
                      <a:cubicBezTo>
                        <a:pt x="333" y="82"/>
                        <a:pt x="333" y="78"/>
                        <a:pt x="308" y="68"/>
                      </a:cubicBezTo>
                      <a:cubicBezTo>
                        <a:pt x="304" y="67"/>
                        <a:pt x="301" y="66"/>
                        <a:pt x="299" y="66"/>
                      </a:cubicBezTo>
                      <a:cubicBezTo>
                        <a:pt x="296" y="66"/>
                        <a:pt x="294" y="68"/>
                        <a:pt x="294" y="71"/>
                      </a:cubicBezTo>
                      <a:cubicBezTo>
                        <a:pt x="294" y="75"/>
                        <a:pt x="293" y="76"/>
                        <a:pt x="291" y="76"/>
                      </a:cubicBezTo>
                      <a:cubicBezTo>
                        <a:pt x="290" y="76"/>
                        <a:pt x="290" y="76"/>
                        <a:pt x="289" y="76"/>
                      </a:cubicBezTo>
                      <a:cubicBezTo>
                        <a:pt x="289" y="76"/>
                        <a:pt x="288" y="76"/>
                        <a:pt x="288" y="76"/>
                      </a:cubicBezTo>
                      <a:cubicBezTo>
                        <a:pt x="287" y="76"/>
                        <a:pt x="286" y="77"/>
                        <a:pt x="286" y="78"/>
                      </a:cubicBezTo>
                      <a:cubicBezTo>
                        <a:pt x="284" y="83"/>
                        <a:pt x="281" y="83"/>
                        <a:pt x="279" y="83"/>
                      </a:cubicBezTo>
                      <a:cubicBezTo>
                        <a:pt x="277" y="83"/>
                        <a:pt x="276" y="82"/>
                        <a:pt x="275" y="80"/>
                      </a:cubicBezTo>
                      <a:cubicBezTo>
                        <a:pt x="275" y="79"/>
                        <a:pt x="275" y="77"/>
                        <a:pt x="277" y="75"/>
                      </a:cubicBezTo>
                      <a:cubicBezTo>
                        <a:pt x="281" y="73"/>
                        <a:pt x="285" y="68"/>
                        <a:pt x="286" y="64"/>
                      </a:cubicBezTo>
                      <a:cubicBezTo>
                        <a:pt x="286" y="62"/>
                        <a:pt x="279" y="59"/>
                        <a:pt x="271" y="59"/>
                      </a:cubicBezTo>
                      <a:cubicBezTo>
                        <a:pt x="269" y="59"/>
                        <a:pt x="267" y="60"/>
                        <a:pt x="266" y="60"/>
                      </a:cubicBezTo>
                      <a:cubicBezTo>
                        <a:pt x="264" y="61"/>
                        <a:pt x="264" y="62"/>
                        <a:pt x="263" y="65"/>
                      </a:cubicBezTo>
                      <a:cubicBezTo>
                        <a:pt x="263" y="67"/>
                        <a:pt x="262" y="69"/>
                        <a:pt x="260" y="69"/>
                      </a:cubicBezTo>
                      <a:cubicBezTo>
                        <a:pt x="259" y="69"/>
                        <a:pt x="258" y="69"/>
                        <a:pt x="257" y="69"/>
                      </a:cubicBezTo>
                      <a:cubicBezTo>
                        <a:pt x="255" y="67"/>
                        <a:pt x="253" y="64"/>
                        <a:pt x="254" y="62"/>
                      </a:cubicBezTo>
                      <a:cubicBezTo>
                        <a:pt x="255" y="58"/>
                        <a:pt x="258" y="56"/>
                        <a:pt x="261" y="56"/>
                      </a:cubicBezTo>
                      <a:cubicBezTo>
                        <a:pt x="261" y="56"/>
                        <a:pt x="261" y="56"/>
                        <a:pt x="261" y="56"/>
                      </a:cubicBezTo>
                      <a:cubicBezTo>
                        <a:pt x="263" y="56"/>
                        <a:pt x="266" y="52"/>
                        <a:pt x="271" y="43"/>
                      </a:cubicBezTo>
                      <a:cubicBezTo>
                        <a:pt x="272" y="41"/>
                        <a:pt x="271" y="40"/>
                        <a:pt x="267" y="37"/>
                      </a:cubicBezTo>
                      <a:cubicBezTo>
                        <a:pt x="265" y="36"/>
                        <a:pt x="263" y="35"/>
                        <a:pt x="262" y="33"/>
                      </a:cubicBezTo>
                      <a:cubicBezTo>
                        <a:pt x="259" y="30"/>
                        <a:pt x="258" y="25"/>
                        <a:pt x="257" y="21"/>
                      </a:cubicBezTo>
                      <a:cubicBezTo>
                        <a:pt x="257" y="18"/>
                        <a:pt x="256" y="15"/>
                        <a:pt x="255" y="13"/>
                      </a:cubicBezTo>
                      <a:cubicBezTo>
                        <a:pt x="255" y="13"/>
                        <a:pt x="255" y="13"/>
                        <a:pt x="255" y="13"/>
                      </a:cubicBezTo>
                      <a:cubicBezTo>
                        <a:pt x="255" y="13"/>
                        <a:pt x="254" y="14"/>
                        <a:pt x="254" y="14"/>
                      </a:cubicBezTo>
                      <a:cubicBezTo>
                        <a:pt x="254" y="14"/>
                        <a:pt x="253" y="15"/>
                        <a:pt x="253" y="15"/>
                      </a:cubicBezTo>
                      <a:cubicBezTo>
                        <a:pt x="253" y="15"/>
                        <a:pt x="252" y="16"/>
                        <a:pt x="252" y="16"/>
                      </a:cubicBezTo>
                      <a:cubicBezTo>
                        <a:pt x="252" y="16"/>
                        <a:pt x="251" y="17"/>
                        <a:pt x="251" y="17"/>
                      </a:cubicBezTo>
                      <a:cubicBezTo>
                        <a:pt x="251" y="18"/>
                        <a:pt x="250" y="18"/>
                        <a:pt x="250" y="18"/>
                      </a:cubicBezTo>
                      <a:cubicBezTo>
                        <a:pt x="250" y="19"/>
                        <a:pt x="250" y="19"/>
                        <a:pt x="249" y="19"/>
                      </a:cubicBezTo>
                      <a:cubicBezTo>
                        <a:pt x="249" y="20"/>
                        <a:pt x="249" y="20"/>
                        <a:pt x="248" y="20"/>
                      </a:cubicBezTo>
                      <a:cubicBezTo>
                        <a:pt x="248" y="21"/>
                        <a:pt x="248" y="21"/>
                        <a:pt x="248" y="22"/>
                      </a:cubicBezTo>
                      <a:cubicBezTo>
                        <a:pt x="247" y="22"/>
                        <a:pt x="247" y="22"/>
                        <a:pt x="247" y="23"/>
                      </a:cubicBezTo>
                      <a:cubicBezTo>
                        <a:pt x="247" y="23"/>
                        <a:pt x="246" y="23"/>
                        <a:pt x="246" y="24"/>
                      </a:cubicBezTo>
                      <a:cubicBezTo>
                        <a:pt x="246" y="24"/>
                        <a:pt x="246" y="24"/>
                        <a:pt x="246" y="25"/>
                      </a:cubicBezTo>
                      <a:cubicBezTo>
                        <a:pt x="245" y="25"/>
                        <a:pt x="245" y="26"/>
                        <a:pt x="245" y="26"/>
                      </a:cubicBezTo>
                      <a:cubicBezTo>
                        <a:pt x="245" y="26"/>
                        <a:pt x="245" y="27"/>
                        <a:pt x="244" y="27"/>
                      </a:cubicBezTo>
                      <a:cubicBezTo>
                        <a:pt x="244" y="27"/>
                        <a:pt x="244" y="28"/>
                        <a:pt x="244" y="29"/>
                      </a:cubicBezTo>
                      <a:cubicBezTo>
                        <a:pt x="242" y="33"/>
                        <a:pt x="240" y="34"/>
                        <a:pt x="237" y="34"/>
                      </a:cubicBezTo>
                      <a:cubicBezTo>
                        <a:pt x="234" y="34"/>
                        <a:pt x="234" y="34"/>
                        <a:pt x="234" y="34"/>
                      </a:cubicBezTo>
                      <a:cubicBezTo>
                        <a:pt x="233" y="34"/>
                        <a:pt x="232" y="34"/>
                        <a:pt x="230" y="35"/>
                      </a:cubicBezTo>
                      <a:cubicBezTo>
                        <a:pt x="230" y="35"/>
                        <a:pt x="229" y="35"/>
                        <a:pt x="228" y="36"/>
                      </a:cubicBezTo>
                      <a:cubicBezTo>
                        <a:pt x="228" y="36"/>
                        <a:pt x="228" y="36"/>
                        <a:pt x="227" y="36"/>
                      </a:cubicBezTo>
                      <a:cubicBezTo>
                        <a:pt x="227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5" y="36"/>
                        <a:pt x="225" y="36"/>
                      </a:cubicBezTo>
                      <a:cubicBezTo>
                        <a:pt x="225" y="36"/>
                        <a:pt x="224" y="36"/>
                        <a:pt x="224" y="36"/>
                      </a:cubicBezTo>
                      <a:cubicBezTo>
                        <a:pt x="224" y="36"/>
                        <a:pt x="223" y="35"/>
                        <a:pt x="223" y="35"/>
                      </a:cubicBezTo>
                      <a:cubicBezTo>
                        <a:pt x="223" y="35"/>
                        <a:pt x="222" y="35"/>
                        <a:pt x="222" y="35"/>
                      </a:cubicBezTo>
                      <a:cubicBezTo>
                        <a:pt x="222" y="35"/>
                        <a:pt x="222" y="35"/>
                        <a:pt x="221" y="35"/>
                      </a:cubicBezTo>
                      <a:cubicBezTo>
                        <a:pt x="221" y="35"/>
                        <a:pt x="221" y="34"/>
                        <a:pt x="220" y="34"/>
                      </a:cubicBezTo>
                      <a:close/>
                    </a:path>
                  </a:pathLst>
                </a:custGeom>
                <a:solidFill>
                  <a:srgbClr val="251F38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2" name="Freeform 1858"/>
                <p:cNvSpPr>
                  <a:spLocks/>
                </p:cNvSpPr>
                <p:nvPr/>
              </p:nvSpPr>
              <p:spPr bwMode="auto">
                <a:xfrm>
                  <a:off x="2178" y="2195"/>
                  <a:ext cx="50" cy="54"/>
                </a:xfrm>
                <a:custGeom>
                  <a:avLst/>
                  <a:gdLst>
                    <a:gd name="T0" fmla="*/ 7 w 52"/>
                    <a:gd name="T1" fmla="*/ 4 h 56"/>
                    <a:gd name="T2" fmla="*/ 7 w 52"/>
                    <a:gd name="T3" fmla="*/ 5 h 56"/>
                    <a:gd name="T4" fmla="*/ 7 w 52"/>
                    <a:gd name="T5" fmla="*/ 5 h 56"/>
                    <a:gd name="T6" fmla="*/ 5 w 52"/>
                    <a:gd name="T7" fmla="*/ 13 h 56"/>
                    <a:gd name="T8" fmla="*/ 3 w 52"/>
                    <a:gd name="T9" fmla="*/ 25 h 56"/>
                    <a:gd name="T10" fmla="*/ 1 w 52"/>
                    <a:gd name="T11" fmla="*/ 34 h 56"/>
                    <a:gd name="T12" fmla="*/ 0 w 52"/>
                    <a:gd name="T13" fmla="*/ 40 h 56"/>
                    <a:gd name="T14" fmla="*/ 1 w 52"/>
                    <a:gd name="T15" fmla="*/ 44 h 56"/>
                    <a:gd name="T16" fmla="*/ 3 w 52"/>
                    <a:gd name="T17" fmla="*/ 45 h 56"/>
                    <a:gd name="T18" fmla="*/ 3 w 52"/>
                    <a:gd name="T19" fmla="*/ 46 h 56"/>
                    <a:gd name="T20" fmla="*/ 3 w 52"/>
                    <a:gd name="T21" fmla="*/ 46 h 56"/>
                    <a:gd name="T22" fmla="*/ 3 w 52"/>
                    <a:gd name="T23" fmla="*/ 47 h 56"/>
                    <a:gd name="T24" fmla="*/ 3 w 52"/>
                    <a:gd name="T25" fmla="*/ 48 h 56"/>
                    <a:gd name="T26" fmla="*/ 3 w 52"/>
                    <a:gd name="T27" fmla="*/ 49 h 56"/>
                    <a:gd name="T28" fmla="*/ 3 w 52"/>
                    <a:gd name="T29" fmla="*/ 50 h 56"/>
                    <a:gd name="T30" fmla="*/ 3 w 52"/>
                    <a:gd name="T31" fmla="*/ 50 h 56"/>
                    <a:gd name="T32" fmla="*/ 4 w 52"/>
                    <a:gd name="T33" fmla="*/ 51 h 56"/>
                    <a:gd name="T34" fmla="*/ 6 w 52"/>
                    <a:gd name="T35" fmla="*/ 51 h 56"/>
                    <a:gd name="T36" fmla="*/ 20 w 52"/>
                    <a:gd name="T37" fmla="*/ 55 h 56"/>
                    <a:gd name="T38" fmla="*/ 23 w 52"/>
                    <a:gd name="T39" fmla="*/ 56 h 56"/>
                    <a:gd name="T40" fmla="*/ 23 w 52"/>
                    <a:gd name="T41" fmla="*/ 56 h 56"/>
                    <a:gd name="T42" fmla="*/ 28 w 52"/>
                    <a:gd name="T43" fmla="*/ 55 h 56"/>
                    <a:gd name="T44" fmla="*/ 35 w 52"/>
                    <a:gd name="T45" fmla="*/ 55 h 56"/>
                    <a:gd name="T46" fmla="*/ 35 w 52"/>
                    <a:gd name="T47" fmla="*/ 55 h 56"/>
                    <a:gd name="T48" fmla="*/ 44 w 52"/>
                    <a:gd name="T49" fmla="*/ 53 h 56"/>
                    <a:gd name="T50" fmla="*/ 50 w 52"/>
                    <a:gd name="T51" fmla="*/ 46 h 56"/>
                    <a:gd name="T52" fmla="*/ 52 w 52"/>
                    <a:gd name="T53" fmla="*/ 44 h 56"/>
                    <a:gd name="T54" fmla="*/ 52 w 52"/>
                    <a:gd name="T55" fmla="*/ 44 h 56"/>
                    <a:gd name="T56" fmla="*/ 51 w 52"/>
                    <a:gd name="T57" fmla="*/ 40 h 56"/>
                    <a:gd name="T58" fmla="*/ 51 w 52"/>
                    <a:gd name="T59" fmla="*/ 40 h 56"/>
                    <a:gd name="T60" fmla="*/ 50 w 52"/>
                    <a:gd name="T61" fmla="*/ 37 h 56"/>
                    <a:gd name="T62" fmla="*/ 50 w 52"/>
                    <a:gd name="T63" fmla="*/ 36 h 56"/>
                    <a:gd name="T64" fmla="*/ 51 w 52"/>
                    <a:gd name="T65" fmla="*/ 33 h 56"/>
                    <a:gd name="T66" fmla="*/ 51 w 52"/>
                    <a:gd name="T67" fmla="*/ 33 h 56"/>
                    <a:gd name="T68" fmla="*/ 51 w 52"/>
                    <a:gd name="T69" fmla="*/ 30 h 56"/>
                    <a:gd name="T70" fmla="*/ 51 w 52"/>
                    <a:gd name="T71" fmla="*/ 27 h 56"/>
                    <a:gd name="T72" fmla="*/ 47 w 52"/>
                    <a:gd name="T73" fmla="*/ 22 h 56"/>
                    <a:gd name="T74" fmla="*/ 44 w 52"/>
                    <a:gd name="T75" fmla="*/ 19 h 56"/>
                    <a:gd name="T76" fmla="*/ 40 w 52"/>
                    <a:gd name="T77" fmla="*/ 17 h 56"/>
                    <a:gd name="T78" fmla="*/ 31 w 52"/>
                    <a:gd name="T79" fmla="*/ 10 h 56"/>
                    <a:gd name="T80" fmla="*/ 30 w 52"/>
                    <a:gd name="T81" fmla="*/ 9 h 56"/>
                    <a:gd name="T82" fmla="*/ 29 w 52"/>
                    <a:gd name="T83" fmla="*/ 10 h 56"/>
                    <a:gd name="T84" fmla="*/ 27 w 52"/>
                    <a:gd name="T85" fmla="*/ 12 h 56"/>
                    <a:gd name="T86" fmla="*/ 26 w 52"/>
                    <a:gd name="T87" fmla="*/ 12 h 56"/>
                    <a:gd name="T88" fmla="*/ 23 w 52"/>
                    <a:gd name="T89" fmla="*/ 9 h 56"/>
                    <a:gd name="T90" fmla="*/ 20 w 52"/>
                    <a:gd name="T91" fmla="*/ 4 h 56"/>
                    <a:gd name="T92" fmla="*/ 12 w 52"/>
                    <a:gd name="T93" fmla="*/ 1 h 56"/>
                    <a:gd name="T94" fmla="*/ 11 w 52"/>
                    <a:gd name="T95" fmla="*/ 1 h 56"/>
                    <a:gd name="T96" fmla="*/ 10 w 52"/>
                    <a:gd name="T97" fmla="*/ 1 h 56"/>
                    <a:gd name="T98" fmla="*/ 9 w 52"/>
                    <a:gd name="T99" fmla="*/ 1 h 56"/>
                    <a:gd name="T100" fmla="*/ 7 w 52"/>
                    <a:gd name="T101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2" h="56">
                      <a:moveTo>
                        <a:pt x="7" y="4"/>
                      </a:move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8"/>
                        <a:pt x="6" y="10"/>
                        <a:pt x="5" y="13"/>
                      </a:cubicBezTo>
                      <a:cubicBezTo>
                        <a:pt x="4" y="16"/>
                        <a:pt x="3" y="20"/>
                        <a:pt x="3" y="25"/>
                      </a:cubicBezTo>
                      <a:cubicBezTo>
                        <a:pt x="3" y="30"/>
                        <a:pt x="2" y="32"/>
                        <a:pt x="1" y="34"/>
                      </a:cubicBezTo>
                      <a:cubicBezTo>
                        <a:pt x="1" y="35"/>
                        <a:pt x="0" y="37"/>
                        <a:pt x="0" y="40"/>
                      </a:cubicBezTo>
                      <a:cubicBezTo>
                        <a:pt x="0" y="43"/>
                        <a:pt x="1" y="44"/>
                        <a:pt x="1" y="44"/>
                      </a:cubicBezTo>
                      <a:cubicBezTo>
                        <a:pt x="2" y="44"/>
                        <a:pt x="2" y="44"/>
                        <a:pt x="3" y="45"/>
                      </a:cubicBezTo>
                      <a:cubicBezTo>
                        <a:pt x="3" y="45"/>
                        <a:pt x="3" y="45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7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4" y="51"/>
                        <a:pt x="4" y="51"/>
                      </a:cubicBezTo>
                      <a:cubicBezTo>
                        <a:pt x="5" y="51"/>
                        <a:pt x="6" y="51"/>
                        <a:pt x="6" y="51"/>
                      </a:cubicBezTo>
                      <a:cubicBezTo>
                        <a:pt x="11" y="51"/>
                        <a:pt x="16" y="53"/>
                        <a:pt x="20" y="55"/>
                      </a:cubicBez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4" y="55"/>
                        <a:pt x="25" y="54"/>
                        <a:pt x="28" y="55"/>
                      </a:cubicBezTo>
                      <a:cubicBezTo>
                        <a:pt x="30" y="55"/>
                        <a:pt x="32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8" y="55"/>
                        <a:pt x="41" y="55"/>
                        <a:pt x="44" y="53"/>
                      </a:cubicBezTo>
                      <a:cubicBezTo>
                        <a:pt x="47" y="51"/>
                        <a:pt x="48" y="49"/>
                        <a:pt x="50" y="46"/>
                      </a:cubicBezTo>
                      <a:cubicBezTo>
                        <a:pt x="51" y="46"/>
                        <a:pt x="51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3"/>
                        <a:pt x="51" y="41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0" y="38"/>
                        <a:pt x="50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0" y="35"/>
                        <a:pt x="50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30"/>
                      </a:cubicBezTo>
                      <a:cubicBezTo>
                        <a:pt x="51" y="29"/>
                        <a:pt x="51" y="28"/>
                        <a:pt x="51" y="27"/>
                      </a:cubicBezTo>
                      <a:cubicBezTo>
                        <a:pt x="51" y="25"/>
                        <a:pt x="49" y="23"/>
                        <a:pt x="47" y="22"/>
                      </a:cubicBezTo>
                      <a:cubicBezTo>
                        <a:pt x="46" y="21"/>
                        <a:pt x="45" y="20"/>
                        <a:pt x="44" y="19"/>
                      </a:cubicBezTo>
                      <a:cubicBezTo>
                        <a:pt x="43" y="19"/>
                        <a:pt x="42" y="18"/>
                        <a:pt x="40" y="17"/>
                      </a:cubicBezTo>
                      <a:cubicBezTo>
                        <a:pt x="37" y="15"/>
                        <a:pt x="33" y="13"/>
                        <a:pt x="31" y="10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10"/>
                        <a:pt x="29" y="10"/>
                      </a:cubicBezTo>
                      <a:cubicBezTo>
                        <a:pt x="29" y="11"/>
                        <a:pt x="28" y="12"/>
                        <a:pt x="27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4" y="12"/>
                        <a:pt x="24" y="11"/>
                        <a:pt x="23" y="9"/>
                      </a:cubicBezTo>
                      <a:cubicBezTo>
                        <a:pt x="22" y="8"/>
                        <a:pt x="22" y="6"/>
                        <a:pt x="20" y="4"/>
                      </a:cubicBezTo>
                      <a:cubicBezTo>
                        <a:pt x="17" y="1"/>
                        <a:pt x="15" y="0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2"/>
                        <a:pt x="7" y="3"/>
                        <a:pt x="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3" name="Freeform 1859"/>
                <p:cNvSpPr>
                  <a:spLocks/>
                </p:cNvSpPr>
                <p:nvPr/>
              </p:nvSpPr>
              <p:spPr bwMode="auto">
                <a:xfrm>
                  <a:off x="2227" y="2234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4" name="Freeform 1860"/>
                <p:cNvSpPr>
                  <a:spLocks/>
                </p:cNvSpPr>
                <p:nvPr/>
              </p:nvSpPr>
              <p:spPr bwMode="auto">
                <a:xfrm>
                  <a:off x="2226" y="2231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5" name="Freeform 1861"/>
                <p:cNvSpPr>
                  <a:spLocks/>
                </p:cNvSpPr>
                <p:nvPr/>
              </p:nvSpPr>
              <p:spPr bwMode="auto">
                <a:xfrm>
                  <a:off x="2206" y="22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6" name="Freeform 1862"/>
                <p:cNvSpPr>
                  <a:spLocks/>
                </p:cNvSpPr>
                <p:nvPr/>
              </p:nvSpPr>
              <p:spPr bwMode="auto">
                <a:xfrm>
                  <a:off x="2227" y="22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7" name="Freeform 1863"/>
                <p:cNvSpPr>
                  <a:spLocks/>
                </p:cNvSpPr>
                <p:nvPr/>
              </p:nvSpPr>
              <p:spPr bwMode="auto">
                <a:xfrm>
                  <a:off x="2226" y="222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0 h 3"/>
                    <a:gd name="T4" fmla="*/ 0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8" name="Freeform 1864"/>
                <p:cNvSpPr>
                  <a:spLocks/>
                </p:cNvSpPr>
                <p:nvPr/>
              </p:nvSpPr>
              <p:spPr bwMode="auto">
                <a:xfrm>
                  <a:off x="2188" y="219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9" name="Freeform 1865"/>
                <p:cNvSpPr>
                  <a:spLocks/>
                </p:cNvSpPr>
                <p:nvPr/>
              </p:nvSpPr>
              <p:spPr bwMode="auto">
                <a:xfrm>
                  <a:off x="2208" y="2205"/>
                  <a:ext cx="8" cy="7"/>
                </a:xfrm>
                <a:custGeom>
                  <a:avLst/>
                  <a:gdLst>
                    <a:gd name="T0" fmla="*/ 9 w 9"/>
                    <a:gd name="T1" fmla="*/ 7 h 7"/>
                    <a:gd name="T2" fmla="*/ 0 w 9"/>
                    <a:gd name="T3" fmla="*/ 0 h 7"/>
                    <a:gd name="T4" fmla="*/ 9 w 9"/>
                    <a:gd name="T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9" y="7"/>
                      </a:moveTo>
                      <a:cubicBezTo>
                        <a:pt x="6" y="5"/>
                        <a:pt x="2" y="3"/>
                        <a:pt x="0" y="0"/>
                      </a:cubicBezTo>
                      <a:cubicBezTo>
                        <a:pt x="2" y="3"/>
                        <a:pt x="6" y="5"/>
                        <a:pt x="9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0" name="Freeform 1866"/>
                <p:cNvSpPr>
                  <a:spLocks/>
                </p:cNvSpPr>
                <p:nvPr/>
              </p:nvSpPr>
              <p:spPr bwMode="auto">
                <a:xfrm>
                  <a:off x="2064" y="24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2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1" name="Freeform 1867"/>
                <p:cNvSpPr>
                  <a:spLocks/>
                </p:cNvSpPr>
                <p:nvPr/>
              </p:nvSpPr>
              <p:spPr bwMode="auto">
                <a:xfrm>
                  <a:off x="2065" y="249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2" name="Freeform 1868"/>
                <p:cNvSpPr>
                  <a:spLocks/>
                </p:cNvSpPr>
                <p:nvPr/>
              </p:nvSpPr>
              <p:spPr bwMode="auto">
                <a:xfrm>
                  <a:off x="2111" y="2345"/>
                  <a:ext cx="7" cy="5"/>
                </a:xfrm>
                <a:custGeom>
                  <a:avLst/>
                  <a:gdLst>
                    <a:gd name="T0" fmla="*/ 2 w 7"/>
                    <a:gd name="T1" fmla="*/ 5 h 6"/>
                    <a:gd name="T2" fmla="*/ 3 w 7"/>
                    <a:gd name="T3" fmla="*/ 6 h 6"/>
                    <a:gd name="T4" fmla="*/ 7 w 7"/>
                    <a:gd name="T5" fmla="*/ 3 h 6"/>
                    <a:gd name="T6" fmla="*/ 6 w 7"/>
                    <a:gd name="T7" fmla="*/ 1 h 6"/>
                    <a:gd name="T8" fmla="*/ 5 w 7"/>
                    <a:gd name="T9" fmla="*/ 0 h 6"/>
                    <a:gd name="T10" fmla="*/ 3 w 7"/>
                    <a:gd name="T11" fmla="*/ 1 h 6"/>
                    <a:gd name="T12" fmla="*/ 0 w 7"/>
                    <a:gd name="T13" fmla="*/ 3 h 6"/>
                    <a:gd name="T14" fmla="*/ 2 w 7"/>
                    <a:gd name="T1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2" y="5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7" y="2"/>
                        <a:pt x="7" y="2"/>
                        <a:pt x="6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2"/>
                        <a:pt x="2" y="3"/>
                        <a:pt x="0" y="3"/>
                      </a:cubicBezTo>
                      <a:cubicBezTo>
                        <a:pt x="1" y="4"/>
                        <a:pt x="2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3" name="Freeform 1869"/>
                <p:cNvSpPr>
                  <a:spLocks/>
                </p:cNvSpPr>
                <p:nvPr/>
              </p:nvSpPr>
              <p:spPr bwMode="auto">
                <a:xfrm>
                  <a:off x="2064" y="2501"/>
                  <a:ext cx="34" cy="23"/>
                </a:xfrm>
                <a:custGeom>
                  <a:avLst/>
                  <a:gdLst>
                    <a:gd name="T0" fmla="*/ 20 w 35"/>
                    <a:gd name="T1" fmla="*/ 23 h 24"/>
                    <a:gd name="T2" fmla="*/ 22 w 35"/>
                    <a:gd name="T3" fmla="*/ 24 h 24"/>
                    <a:gd name="T4" fmla="*/ 30 w 35"/>
                    <a:gd name="T5" fmla="*/ 21 h 24"/>
                    <a:gd name="T6" fmla="*/ 35 w 35"/>
                    <a:gd name="T7" fmla="*/ 20 h 24"/>
                    <a:gd name="T8" fmla="*/ 30 w 35"/>
                    <a:gd name="T9" fmla="*/ 20 h 24"/>
                    <a:gd name="T10" fmla="*/ 9 w 35"/>
                    <a:gd name="T11" fmla="*/ 7 h 24"/>
                    <a:gd name="T12" fmla="*/ 6 w 35"/>
                    <a:gd name="T13" fmla="*/ 4 h 24"/>
                    <a:gd name="T14" fmla="*/ 3 w 35"/>
                    <a:gd name="T15" fmla="*/ 0 h 24"/>
                    <a:gd name="T16" fmla="*/ 3 w 35"/>
                    <a:gd name="T17" fmla="*/ 0 h 24"/>
                    <a:gd name="T18" fmla="*/ 2 w 35"/>
                    <a:gd name="T19" fmla="*/ 0 h 24"/>
                    <a:gd name="T20" fmla="*/ 1 w 35"/>
                    <a:gd name="T21" fmla="*/ 0 h 24"/>
                    <a:gd name="T22" fmla="*/ 1 w 35"/>
                    <a:gd name="T23" fmla="*/ 1 h 24"/>
                    <a:gd name="T24" fmla="*/ 1 w 35"/>
                    <a:gd name="T25" fmla="*/ 3 h 24"/>
                    <a:gd name="T26" fmla="*/ 1 w 35"/>
                    <a:gd name="T27" fmla="*/ 4 h 24"/>
                    <a:gd name="T28" fmla="*/ 0 w 35"/>
                    <a:gd name="T29" fmla="*/ 6 h 24"/>
                    <a:gd name="T30" fmla="*/ 0 w 35"/>
                    <a:gd name="T31" fmla="*/ 9 h 24"/>
                    <a:gd name="T32" fmla="*/ 0 w 35"/>
                    <a:gd name="T33" fmla="*/ 10 h 24"/>
                    <a:gd name="T34" fmla="*/ 0 w 35"/>
                    <a:gd name="T35" fmla="*/ 11 h 24"/>
                    <a:gd name="T36" fmla="*/ 0 w 35"/>
                    <a:gd name="T37" fmla="*/ 13 h 24"/>
                    <a:gd name="T38" fmla="*/ 0 w 35"/>
                    <a:gd name="T39" fmla="*/ 15 h 24"/>
                    <a:gd name="T40" fmla="*/ 0 w 35"/>
                    <a:gd name="T41" fmla="*/ 16 h 24"/>
                    <a:gd name="T42" fmla="*/ 0 w 35"/>
                    <a:gd name="T43" fmla="*/ 17 h 24"/>
                    <a:gd name="T44" fmla="*/ 0 w 35"/>
                    <a:gd name="T45" fmla="*/ 18 h 24"/>
                    <a:gd name="T46" fmla="*/ 0 w 35"/>
                    <a:gd name="T47" fmla="*/ 19 h 24"/>
                    <a:gd name="T48" fmla="*/ 1 w 35"/>
                    <a:gd name="T49" fmla="*/ 20 h 24"/>
                    <a:gd name="T50" fmla="*/ 1 w 35"/>
                    <a:gd name="T51" fmla="*/ 21 h 24"/>
                    <a:gd name="T52" fmla="*/ 1 w 35"/>
                    <a:gd name="T53" fmla="*/ 22 h 24"/>
                    <a:gd name="T54" fmla="*/ 1 w 35"/>
                    <a:gd name="T55" fmla="*/ 22 h 24"/>
                    <a:gd name="T56" fmla="*/ 3 w 35"/>
                    <a:gd name="T57" fmla="*/ 22 h 24"/>
                    <a:gd name="T58" fmla="*/ 10 w 35"/>
                    <a:gd name="T59" fmla="*/ 22 h 24"/>
                    <a:gd name="T60" fmla="*/ 13 w 35"/>
                    <a:gd name="T61" fmla="*/ 22 h 24"/>
                    <a:gd name="T62" fmla="*/ 14 w 35"/>
                    <a:gd name="T63" fmla="*/ 22 h 24"/>
                    <a:gd name="T64" fmla="*/ 16 w 35"/>
                    <a:gd name="T65" fmla="*/ 22 h 24"/>
                    <a:gd name="T66" fmla="*/ 16 w 35"/>
                    <a:gd name="T67" fmla="*/ 22 h 24"/>
                    <a:gd name="T68" fmla="*/ 18 w 35"/>
                    <a:gd name="T69" fmla="*/ 22 h 24"/>
                    <a:gd name="T70" fmla="*/ 18 w 35"/>
                    <a:gd name="T71" fmla="*/ 23 h 24"/>
                    <a:gd name="T72" fmla="*/ 19 w 35"/>
                    <a:gd name="T73" fmla="*/ 23 h 24"/>
                    <a:gd name="T74" fmla="*/ 20 w 35"/>
                    <a:gd name="T75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" h="24">
                      <a:moveTo>
                        <a:pt x="20" y="23"/>
                      </a:move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4" y="22"/>
                        <a:pt x="27" y="21"/>
                        <a:pt x="30" y="21"/>
                      </a:cubicBezTo>
                      <a:cubicBezTo>
                        <a:pt x="32" y="21"/>
                        <a:pt x="34" y="21"/>
                        <a:pt x="35" y="20"/>
                      </a:cubicBezTo>
                      <a:cubicBezTo>
                        <a:pt x="34" y="20"/>
                        <a:pt x="32" y="20"/>
                        <a:pt x="30" y="20"/>
                      </a:cubicBezTo>
                      <a:cubicBezTo>
                        <a:pt x="24" y="19"/>
                        <a:pt x="16" y="13"/>
                        <a:pt x="9" y="7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4" y="3"/>
                        <a:pt x="4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3" y="22"/>
                      </a:cubicBezTo>
                      <a:cubicBezTo>
                        <a:pt x="5" y="22"/>
                        <a:pt x="7" y="22"/>
                        <a:pt x="10" y="22"/>
                      </a:cubicBezTo>
                      <a:cubicBezTo>
                        <a:pt x="11" y="22"/>
                        <a:pt x="12" y="22"/>
                        <a:pt x="13" y="22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4" name="Freeform 1870"/>
                <p:cNvSpPr>
                  <a:spLocks/>
                </p:cNvSpPr>
                <p:nvPr/>
              </p:nvSpPr>
              <p:spPr bwMode="auto">
                <a:xfrm>
                  <a:off x="2012" y="2100"/>
                  <a:ext cx="214" cy="381"/>
                </a:xfrm>
                <a:custGeom>
                  <a:avLst/>
                  <a:gdLst>
                    <a:gd name="T0" fmla="*/ 181 w 223"/>
                    <a:gd name="T1" fmla="*/ 97 h 399"/>
                    <a:gd name="T2" fmla="*/ 216 w 223"/>
                    <a:gd name="T3" fmla="*/ 62 h 399"/>
                    <a:gd name="T4" fmla="*/ 217 w 223"/>
                    <a:gd name="T5" fmla="*/ 43 h 399"/>
                    <a:gd name="T6" fmla="*/ 217 w 223"/>
                    <a:gd name="T7" fmla="*/ 48 h 399"/>
                    <a:gd name="T8" fmla="*/ 215 w 223"/>
                    <a:gd name="T9" fmla="*/ 54 h 399"/>
                    <a:gd name="T10" fmla="*/ 213 w 223"/>
                    <a:gd name="T11" fmla="*/ 59 h 399"/>
                    <a:gd name="T12" fmla="*/ 209 w 223"/>
                    <a:gd name="T13" fmla="*/ 61 h 399"/>
                    <a:gd name="T14" fmla="*/ 193 w 223"/>
                    <a:gd name="T15" fmla="*/ 68 h 399"/>
                    <a:gd name="T16" fmla="*/ 178 w 223"/>
                    <a:gd name="T17" fmla="*/ 66 h 399"/>
                    <a:gd name="T18" fmla="*/ 171 w 223"/>
                    <a:gd name="T19" fmla="*/ 55 h 399"/>
                    <a:gd name="T20" fmla="*/ 157 w 223"/>
                    <a:gd name="T21" fmla="*/ 28 h 399"/>
                    <a:gd name="T22" fmla="*/ 133 w 223"/>
                    <a:gd name="T23" fmla="*/ 15 h 399"/>
                    <a:gd name="T24" fmla="*/ 127 w 223"/>
                    <a:gd name="T25" fmla="*/ 10 h 399"/>
                    <a:gd name="T26" fmla="*/ 122 w 223"/>
                    <a:gd name="T27" fmla="*/ 4 h 399"/>
                    <a:gd name="T28" fmla="*/ 118 w 223"/>
                    <a:gd name="T29" fmla="*/ 1 h 399"/>
                    <a:gd name="T30" fmla="*/ 109 w 223"/>
                    <a:gd name="T31" fmla="*/ 3 h 399"/>
                    <a:gd name="T32" fmla="*/ 85 w 223"/>
                    <a:gd name="T33" fmla="*/ 0 h 399"/>
                    <a:gd name="T34" fmla="*/ 77 w 223"/>
                    <a:gd name="T35" fmla="*/ 5 h 399"/>
                    <a:gd name="T36" fmla="*/ 73 w 223"/>
                    <a:gd name="T37" fmla="*/ 12 h 399"/>
                    <a:gd name="T38" fmla="*/ 72 w 223"/>
                    <a:gd name="T39" fmla="*/ 17 h 399"/>
                    <a:gd name="T40" fmla="*/ 71 w 223"/>
                    <a:gd name="T41" fmla="*/ 20 h 399"/>
                    <a:gd name="T42" fmla="*/ 57 w 223"/>
                    <a:gd name="T43" fmla="*/ 40 h 399"/>
                    <a:gd name="T44" fmla="*/ 58 w 223"/>
                    <a:gd name="T45" fmla="*/ 60 h 399"/>
                    <a:gd name="T46" fmla="*/ 40 w 223"/>
                    <a:gd name="T47" fmla="*/ 88 h 399"/>
                    <a:gd name="T48" fmla="*/ 37 w 223"/>
                    <a:gd name="T49" fmla="*/ 107 h 399"/>
                    <a:gd name="T50" fmla="*/ 42 w 223"/>
                    <a:gd name="T51" fmla="*/ 144 h 399"/>
                    <a:gd name="T52" fmla="*/ 35 w 223"/>
                    <a:gd name="T53" fmla="*/ 168 h 399"/>
                    <a:gd name="T54" fmla="*/ 27 w 223"/>
                    <a:gd name="T55" fmla="*/ 201 h 399"/>
                    <a:gd name="T56" fmla="*/ 24 w 223"/>
                    <a:gd name="T57" fmla="*/ 215 h 399"/>
                    <a:gd name="T58" fmla="*/ 18 w 223"/>
                    <a:gd name="T59" fmla="*/ 238 h 399"/>
                    <a:gd name="T60" fmla="*/ 18 w 223"/>
                    <a:gd name="T61" fmla="*/ 274 h 399"/>
                    <a:gd name="T62" fmla="*/ 27 w 223"/>
                    <a:gd name="T63" fmla="*/ 289 h 399"/>
                    <a:gd name="T64" fmla="*/ 21 w 223"/>
                    <a:gd name="T65" fmla="*/ 303 h 399"/>
                    <a:gd name="T66" fmla="*/ 19 w 223"/>
                    <a:gd name="T67" fmla="*/ 320 h 399"/>
                    <a:gd name="T68" fmla="*/ 12 w 223"/>
                    <a:gd name="T69" fmla="*/ 337 h 399"/>
                    <a:gd name="T70" fmla="*/ 1 w 223"/>
                    <a:gd name="T71" fmla="*/ 360 h 399"/>
                    <a:gd name="T72" fmla="*/ 14 w 223"/>
                    <a:gd name="T73" fmla="*/ 376 h 399"/>
                    <a:gd name="T74" fmla="*/ 19 w 223"/>
                    <a:gd name="T75" fmla="*/ 395 h 399"/>
                    <a:gd name="T76" fmla="*/ 45 w 223"/>
                    <a:gd name="T77" fmla="*/ 397 h 399"/>
                    <a:gd name="T78" fmla="*/ 51 w 223"/>
                    <a:gd name="T79" fmla="*/ 397 h 399"/>
                    <a:gd name="T80" fmla="*/ 49 w 223"/>
                    <a:gd name="T81" fmla="*/ 370 h 399"/>
                    <a:gd name="T82" fmla="*/ 77 w 223"/>
                    <a:gd name="T83" fmla="*/ 340 h 399"/>
                    <a:gd name="T84" fmla="*/ 74 w 223"/>
                    <a:gd name="T85" fmla="*/ 324 h 399"/>
                    <a:gd name="T86" fmla="*/ 88 w 223"/>
                    <a:gd name="T87" fmla="*/ 286 h 399"/>
                    <a:gd name="T88" fmla="*/ 99 w 223"/>
                    <a:gd name="T89" fmla="*/ 258 h 399"/>
                    <a:gd name="T90" fmla="*/ 93 w 223"/>
                    <a:gd name="T91" fmla="*/ 234 h 399"/>
                    <a:gd name="T92" fmla="*/ 123 w 223"/>
                    <a:gd name="T93" fmla="*/ 232 h 399"/>
                    <a:gd name="T94" fmla="*/ 124 w 223"/>
                    <a:gd name="T95" fmla="*/ 210 h 399"/>
                    <a:gd name="T96" fmla="*/ 185 w 223"/>
                    <a:gd name="T97" fmla="*/ 187 h 399"/>
                    <a:gd name="T98" fmla="*/ 182 w 223"/>
                    <a:gd name="T99" fmla="*/ 165 h 399"/>
                    <a:gd name="T100" fmla="*/ 172 w 223"/>
                    <a:gd name="T101" fmla="*/ 148 h 399"/>
                    <a:gd name="T102" fmla="*/ 174 w 223"/>
                    <a:gd name="T103" fmla="*/ 112 h 399"/>
                    <a:gd name="T104" fmla="*/ 177 w 223"/>
                    <a:gd name="T105" fmla="*/ 10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3" h="399">
                      <a:moveTo>
                        <a:pt x="177" y="101"/>
                      </a:moveTo>
                      <a:cubicBezTo>
                        <a:pt x="179" y="98"/>
                        <a:pt x="179" y="98"/>
                        <a:pt x="179" y="98"/>
                      </a:cubicBezTo>
                      <a:cubicBezTo>
                        <a:pt x="180" y="98"/>
                        <a:pt x="180" y="97"/>
                        <a:pt x="180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6"/>
                        <a:pt x="182" y="96"/>
                        <a:pt x="182" y="95"/>
                      </a:cubicBezTo>
                      <a:cubicBezTo>
                        <a:pt x="185" y="92"/>
                        <a:pt x="188" y="89"/>
                        <a:pt x="190" y="86"/>
                      </a:cubicBezTo>
                      <a:cubicBezTo>
                        <a:pt x="194" y="79"/>
                        <a:pt x="202" y="71"/>
                        <a:pt x="208" y="67"/>
                      </a:cubicBezTo>
                      <a:cubicBezTo>
                        <a:pt x="208" y="66"/>
                        <a:pt x="209" y="65"/>
                        <a:pt x="210" y="65"/>
                      </a:cubicBezTo>
                      <a:cubicBezTo>
                        <a:pt x="212" y="64"/>
                        <a:pt x="214" y="63"/>
                        <a:pt x="216" y="62"/>
                      </a:cubicBezTo>
                      <a:cubicBezTo>
                        <a:pt x="218" y="61"/>
                        <a:pt x="222" y="59"/>
                        <a:pt x="223" y="58"/>
                      </a:cubicBezTo>
                      <a:cubicBezTo>
                        <a:pt x="223" y="57"/>
                        <a:pt x="223" y="46"/>
                        <a:pt x="221" y="44"/>
                      </a:cubicBezTo>
                      <a:cubicBezTo>
                        <a:pt x="221" y="44"/>
                        <a:pt x="220" y="43"/>
                        <a:pt x="218" y="43"/>
                      </a:cubicBezTo>
                      <a:cubicBezTo>
                        <a:pt x="218" y="43"/>
                        <a:pt x="218" y="43"/>
                        <a:pt x="217" y="43"/>
                      </a:cubicBezTo>
                      <a:cubicBezTo>
                        <a:pt x="217" y="43"/>
                        <a:pt x="217" y="43"/>
                        <a:pt x="217" y="43"/>
                      </a:cubicBezTo>
                      <a:cubicBezTo>
                        <a:pt x="217" y="44"/>
                        <a:pt x="217" y="44"/>
                        <a:pt x="217" y="44"/>
                      </a:cubicBezTo>
                      <a:cubicBezTo>
                        <a:pt x="217" y="44"/>
                        <a:pt x="217" y="44"/>
                        <a:pt x="217" y="45"/>
                      </a:cubicBezTo>
                      <a:cubicBezTo>
                        <a:pt x="217" y="45"/>
                        <a:pt x="217" y="46"/>
                        <a:pt x="217" y="46"/>
                      </a:cubicBezTo>
                      <a:cubicBezTo>
                        <a:pt x="217" y="46"/>
                        <a:pt x="217" y="47"/>
                        <a:pt x="217" y="47"/>
                      </a:cubicBezTo>
                      <a:cubicBezTo>
                        <a:pt x="217" y="47"/>
                        <a:pt x="217" y="48"/>
                        <a:pt x="217" y="48"/>
                      </a:cubicBez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7" y="50"/>
                        <a:pt x="216" y="50"/>
                        <a:pt x="216" y="51"/>
                      </a:cubicBezTo>
                      <a:cubicBezTo>
                        <a:pt x="216" y="51"/>
                        <a:pt x="216" y="51"/>
                        <a:pt x="216" y="52"/>
                      </a:cubicBezTo>
                      <a:cubicBezTo>
                        <a:pt x="216" y="52"/>
                        <a:pt x="216" y="52"/>
                        <a:pt x="216" y="53"/>
                      </a:cubicBezTo>
                      <a:cubicBezTo>
                        <a:pt x="216" y="53"/>
                        <a:pt x="216" y="54"/>
                        <a:pt x="215" y="54"/>
                      </a:cubicBezTo>
                      <a:cubicBezTo>
                        <a:pt x="215" y="54"/>
                        <a:pt x="215" y="55"/>
                        <a:pt x="215" y="55"/>
                      </a:cubicBezTo>
                      <a:cubicBezTo>
                        <a:pt x="215" y="56"/>
                        <a:pt x="215" y="56"/>
                        <a:pt x="215" y="56"/>
                      </a:cubicBezTo>
                      <a:cubicBezTo>
                        <a:pt x="214" y="57"/>
                        <a:pt x="214" y="57"/>
                        <a:pt x="214" y="57"/>
                      </a:cubicBezTo>
                      <a:cubicBezTo>
                        <a:pt x="214" y="58"/>
                        <a:pt x="214" y="58"/>
                        <a:pt x="214" y="58"/>
                      </a:cubicBezTo>
                      <a:cubicBezTo>
                        <a:pt x="213" y="58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2" y="61"/>
                        <a:pt x="211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8" y="61"/>
                        <a:pt x="207" y="62"/>
                        <a:pt x="206" y="63"/>
                      </a:cubicBezTo>
                      <a:cubicBezTo>
                        <a:pt x="204" y="65"/>
                        <a:pt x="202" y="66"/>
                        <a:pt x="200" y="66"/>
                      </a:cubicBezTo>
                      <a:cubicBezTo>
                        <a:pt x="200" y="66"/>
                        <a:pt x="200" y="66"/>
                        <a:pt x="200" y="66"/>
                      </a:cubicBezTo>
                      <a:cubicBezTo>
                        <a:pt x="199" y="66"/>
                        <a:pt x="198" y="66"/>
                        <a:pt x="198" y="66"/>
                      </a:cubicBezTo>
                      <a:cubicBezTo>
                        <a:pt x="196" y="67"/>
                        <a:pt x="194" y="68"/>
                        <a:pt x="193" y="68"/>
                      </a:cubicBezTo>
                      <a:cubicBezTo>
                        <a:pt x="192" y="68"/>
                        <a:pt x="191" y="68"/>
                        <a:pt x="191" y="68"/>
                      </a:cubicBezTo>
                      <a:cubicBezTo>
                        <a:pt x="190" y="68"/>
                        <a:pt x="190" y="68"/>
                        <a:pt x="190" y="67"/>
                      </a:cubicBezTo>
                      <a:cubicBezTo>
                        <a:pt x="189" y="67"/>
                        <a:pt x="187" y="67"/>
                        <a:pt x="185" y="67"/>
                      </a:cubicBezTo>
                      <a:cubicBezTo>
                        <a:pt x="182" y="67"/>
                        <a:pt x="180" y="67"/>
                        <a:pt x="179" y="66"/>
                      </a:cubicBezTo>
                      <a:cubicBezTo>
                        <a:pt x="179" y="66"/>
                        <a:pt x="178" y="66"/>
                        <a:pt x="178" y="66"/>
                      </a:cubicBezTo>
                      <a:cubicBezTo>
                        <a:pt x="177" y="66"/>
                        <a:pt x="175" y="66"/>
                        <a:pt x="174" y="66"/>
                      </a:cubicBezTo>
                      <a:cubicBezTo>
                        <a:pt x="172" y="65"/>
                        <a:pt x="169" y="65"/>
                        <a:pt x="168" y="64"/>
                      </a:cubicBezTo>
                      <a:cubicBezTo>
                        <a:pt x="168" y="64"/>
                        <a:pt x="167" y="63"/>
                        <a:pt x="167" y="62"/>
                      </a:cubicBezTo>
                      <a:cubicBezTo>
                        <a:pt x="167" y="60"/>
                        <a:pt x="169" y="60"/>
                        <a:pt x="169" y="59"/>
                      </a:cubicBezTo>
                      <a:cubicBezTo>
                        <a:pt x="170" y="58"/>
                        <a:pt x="171" y="58"/>
                        <a:pt x="171" y="55"/>
                      </a:cubicBezTo>
                      <a:cubicBezTo>
                        <a:pt x="171" y="51"/>
                        <a:pt x="175" y="47"/>
                        <a:pt x="177" y="44"/>
                      </a:cubicBezTo>
                      <a:cubicBezTo>
                        <a:pt x="178" y="42"/>
                        <a:pt x="179" y="41"/>
                        <a:pt x="180" y="40"/>
                      </a:cubicBezTo>
                      <a:cubicBezTo>
                        <a:pt x="179" y="39"/>
                        <a:pt x="174" y="38"/>
                        <a:pt x="171" y="37"/>
                      </a:cubicBezTo>
                      <a:cubicBezTo>
                        <a:pt x="165" y="34"/>
                        <a:pt x="161" y="32"/>
                        <a:pt x="159" y="30"/>
                      </a:cubicBezTo>
                      <a:cubicBezTo>
                        <a:pt x="159" y="29"/>
                        <a:pt x="158" y="28"/>
                        <a:pt x="157" y="28"/>
                      </a:cubicBezTo>
                      <a:cubicBezTo>
                        <a:pt x="155" y="26"/>
                        <a:pt x="152" y="25"/>
                        <a:pt x="148" y="25"/>
                      </a:cubicBezTo>
                      <a:cubicBezTo>
                        <a:pt x="145" y="24"/>
                        <a:pt x="143" y="23"/>
                        <a:pt x="141" y="22"/>
                      </a:cubicBezTo>
                      <a:cubicBezTo>
                        <a:pt x="140" y="21"/>
                        <a:pt x="140" y="21"/>
                        <a:pt x="139" y="20"/>
                      </a:cubicBezTo>
                      <a:cubicBezTo>
                        <a:pt x="138" y="19"/>
                        <a:pt x="137" y="18"/>
                        <a:pt x="135" y="17"/>
                      </a:cubicBezTo>
                      <a:cubicBezTo>
                        <a:pt x="134" y="16"/>
                        <a:pt x="133" y="16"/>
                        <a:pt x="133" y="15"/>
                      </a:cubicBezTo>
                      <a:cubicBezTo>
                        <a:pt x="132" y="15"/>
                        <a:pt x="132" y="15"/>
                        <a:pt x="132" y="14"/>
                      </a:cubicBezTo>
                      <a:cubicBezTo>
                        <a:pt x="131" y="14"/>
                        <a:pt x="131" y="14"/>
                        <a:pt x="130" y="13"/>
                      </a:cubicBezTo>
                      <a:cubicBezTo>
                        <a:pt x="130" y="13"/>
                        <a:pt x="130" y="13"/>
                        <a:pt x="129" y="12"/>
                      </a:cubicBezTo>
                      <a:cubicBezTo>
                        <a:pt x="129" y="12"/>
                        <a:pt x="129" y="12"/>
                        <a:pt x="128" y="11"/>
                      </a:cubicBezTo>
                      <a:cubicBezTo>
                        <a:pt x="128" y="11"/>
                        <a:pt x="127" y="11"/>
                        <a:pt x="127" y="10"/>
                      </a:cubicBezTo>
                      <a:cubicBezTo>
                        <a:pt x="127" y="10"/>
                        <a:pt x="126" y="9"/>
                        <a:pt x="126" y="9"/>
                      </a:cubicBezTo>
                      <a:cubicBezTo>
                        <a:pt x="126" y="9"/>
                        <a:pt x="125" y="8"/>
                        <a:pt x="125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4"/>
                        <a:pt x="121" y="3"/>
                      </a:cubicBezTo>
                      <a:cubicBezTo>
                        <a:pt x="121" y="3"/>
                        <a:pt x="120" y="3"/>
                        <a:pt x="120" y="2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8" y="1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110" y="1"/>
                        <a:pt x="110" y="1"/>
                        <a:pt x="110" y="2"/>
                      </a:cubicBezTo>
                      <a:cubicBezTo>
                        <a:pt x="109" y="2"/>
                        <a:pt x="109" y="3"/>
                        <a:pt x="109" y="3"/>
                      </a:cubicBezTo>
                      <a:cubicBezTo>
                        <a:pt x="108" y="6"/>
                        <a:pt x="106" y="9"/>
                        <a:pt x="104" y="9"/>
                      </a:cubicBezTo>
                      <a:cubicBezTo>
                        <a:pt x="103" y="9"/>
                        <a:pt x="102" y="8"/>
                        <a:pt x="101" y="6"/>
                      </a:cubicBezTo>
                      <a:cubicBezTo>
                        <a:pt x="99" y="4"/>
                        <a:pt x="96" y="3"/>
                        <a:pt x="91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87" y="2"/>
                        <a:pt x="86" y="1"/>
                        <a:pt x="85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4" y="0"/>
                        <a:pt x="83" y="0"/>
                        <a:pt x="81" y="2"/>
                      </a:cubicBezTo>
                      <a:cubicBezTo>
                        <a:pt x="80" y="3"/>
                        <a:pt x="80" y="3"/>
                        <a:pt x="79" y="4"/>
                      </a:cubicBezTo>
                      <a:cubicBezTo>
                        <a:pt x="79" y="4"/>
                        <a:pt x="78" y="5"/>
                        <a:pt x="77" y="5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6" y="7"/>
                        <a:pt x="74" y="8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10"/>
                      </a:cubicBezTo>
                      <a:cubicBezTo>
                        <a:pt x="73" y="10"/>
                        <a:pt x="73" y="10"/>
                        <a:pt x="73" y="11"/>
                      </a:cubicBezTo>
                      <a:cubicBezTo>
                        <a:pt x="73" y="11"/>
                        <a:pt x="73" y="11"/>
                        <a:pt x="73" y="12"/>
                      </a:cubicBezTo>
                      <a:cubicBezTo>
                        <a:pt x="73" y="12"/>
                        <a:pt x="73" y="12"/>
                        <a:pt x="73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2" y="14"/>
                        <a:pt x="72" y="14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1" y="19"/>
                        <a:pt x="71" y="20"/>
                        <a:pt x="71" y="20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1" y="21"/>
                        <a:pt x="71" y="21"/>
                        <a:pt x="71" y="22"/>
                      </a:cubicBezTo>
                      <a:cubicBezTo>
                        <a:pt x="70" y="23"/>
                        <a:pt x="68" y="24"/>
                        <a:pt x="64" y="27"/>
                      </a:cubicBezTo>
                      <a:cubicBezTo>
                        <a:pt x="62" y="28"/>
                        <a:pt x="58" y="30"/>
                        <a:pt x="58" y="31"/>
                      </a:cubicBezTo>
                      <a:cubicBezTo>
                        <a:pt x="58" y="32"/>
                        <a:pt x="58" y="33"/>
                        <a:pt x="58" y="34"/>
                      </a:cubicBezTo>
                      <a:cubicBezTo>
                        <a:pt x="58" y="36"/>
                        <a:pt x="59" y="38"/>
                        <a:pt x="57" y="40"/>
                      </a:cubicBezTo>
                      <a:cubicBezTo>
                        <a:pt x="57" y="41"/>
                        <a:pt x="58" y="42"/>
                        <a:pt x="58" y="43"/>
                      </a:cubicBezTo>
                      <a:cubicBezTo>
                        <a:pt x="58" y="44"/>
                        <a:pt x="59" y="45"/>
                        <a:pt x="59" y="46"/>
                      </a:cubicBezTo>
                      <a:cubicBezTo>
                        <a:pt x="60" y="48"/>
                        <a:pt x="60" y="51"/>
                        <a:pt x="57" y="53"/>
                      </a:cubicBezTo>
                      <a:cubicBezTo>
                        <a:pt x="57" y="53"/>
                        <a:pt x="58" y="54"/>
                        <a:pt x="58" y="54"/>
                      </a:cubicBezTo>
                      <a:cubicBezTo>
                        <a:pt x="59" y="55"/>
                        <a:pt x="60" y="58"/>
                        <a:pt x="58" y="60"/>
                      </a:cubicBezTo>
                      <a:cubicBezTo>
                        <a:pt x="57" y="61"/>
                        <a:pt x="56" y="62"/>
                        <a:pt x="55" y="62"/>
                      </a:cubicBezTo>
                      <a:cubicBezTo>
                        <a:pt x="54" y="63"/>
                        <a:pt x="52" y="63"/>
                        <a:pt x="52" y="64"/>
                      </a:cubicBezTo>
                      <a:cubicBezTo>
                        <a:pt x="52" y="67"/>
                        <a:pt x="51" y="73"/>
                        <a:pt x="47" y="75"/>
                      </a:cubicBezTo>
                      <a:cubicBezTo>
                        <a:pt x="45" y="76"/>
                        <a:pt x="43" y="80"/>
                        <a:pt x="43" y="84"/>
                      </a:cubicBezTo>
                      <a:cubicBezTo>
                        <a:pt x="43" y="86"/>
                        <a:pt x="41" y="87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9"/>
                      </a:cubicBezTo>
                      <a:cubicBezTo>
                        <a:pt x="42" y="93"/>
                        <a:pt x="43" y="98"/>
                        <a:pt x="42" y="101"/>
                      </a:cubicBezTo>
                      <a:cubicBezTo>
                        <a:pt x="41" y="102"/>
                        <a:pt x="40" y="103"/>
                        <a:pt x="39" y="103"/>
                      </a:cubicBezTo>
                      <a:cubicBezTo>
                        <a:pt x="38" y="103"/>
                        <a:pt x="37" y="106"/>
                        <a:pt x="37" y="107"/>
                      </a:cubicBezTo>
                      <a:cubicBezTo>
                        <a:pt x="37" y="109"/>
                        <a:pt x="36" y="111"/>
                        <a:pt x="34" y="112"/>
                      </a:cubicBezTo>
                      <a:cubicBezTo>
                        <a:pt x="34" y="113"/>
                        <a:pt x="33" y="118"/>
                        <a:pt x="35" y="121"/>
                      </a:cubicBezTo>
                      <a:cubicBezTo>
                        <a:pt x="39" y="126"/>
                        <a:pt x="39" y="130"/>
                        <a:pt x="39" y="133"/>
                      </a:cubicBezTo>
                      <a:cubicBezTo>
                        <a:pt x="39" y="134"/>
                        <a:pt x="40" y="135"/>
                        <a:pt x="41" y="136"/>
                      </a:cubicBezTo>
                      <a:cubicBezTo>
                        <a:pt x="42" y="138"/>
                        <a:pt x="43" y="141"/>
                        <a:pt x="42" y="144"/>
                      </a:cubicBezTo>
                      <a:cubicBezTo>
                        <a:pt x="42" y="145"/>
                        <a:pt x="41" y="146"/>
                        <a:pt x="41" y="148"/>
                      </a:cubicBezTo>
                      <a:cubicBezTo>
                        <a:pt x="41" y="150"/>
                        <a:pt x="40" y="153"/>
                        <a:pt x="38" y="154"/>
                      </a:cubicBezTo>
                      <a:cubicBezTo>
                        <a:pt x="38" y="154"/>
                        <a:pt x="38" y="156"/>
                        <a:pt x="38" y="157"/>
                      </a:cubicBezTo>
                      <a:cubicBezTo>
                        <a:pt x="37" y="159"/>
                        <a:pt x="37" y="161"/>
                        <a:pt x="35" y="162"/>
                      </a:cubicBezTo>
                      <a:cubicBezTo>
                        <a:pt x="35" y="163"/>
                        <a:pt x="35" y="166"/>
                        <a:pt x="35" y="168"/>
                      </a:cubicBezTo>
                      <a:cubicBezTo>
                        <a:pt x="36" y="171"/>
                        <a:pt x="37" y="175"/>
                        <a:pt x="35" y="176"/>
                      </a:cubicBezTo>
                      <a:cubicBezTo>
                        <a:pt x="34" y="177"/>
                        <a:pt x="34" y="177"/>
                        <a:pt x="33" y="178"/>
                      </a:cubicBezTo>
                      <a:cubicBezTo>
                        <a:pt x="30" y="180"/>
                        <a:pt x="27" y="181"/>
                        <a:pt x="27" y="186"/>
                      </a:cubicBezTo>
                      <a:cubicBezTo>
                        <a:pt x="27" y="189"/>
                        <a:pt x="27" y="192"/>
                        <a:pt x="28" y="194"/>
                      </a:cubicBezTo>
                      <a:cubicBezTo>
                        <a:pt x="28" y="197"/>
                        <a:pt x="28" y="199"/>
                        <a:pt x="27" y="201"/>
                      </a:cubicBezTo>
                      <a:cubicBezTo>
                        <a:pt x="27" y="201"/>
                        <a:pt x="28" y="202"/>
                        <a:pt x="28" y="202"/>
                      </a:cubicBezTo>
                      <a:cubicBezTo>
                        <a:pt x="29" y="203"/>
                        <a:pt x="31" y="204"/>
                        <a:pt x="30" y="208"/>
                      </a:cubicBezTo>
                      <a:cubicBezTo>
                        <a:pt x="30" y="212"/>
                        <a:pt x="26" y="212"/>
                        <a:pt x="25" y="212"/>
                      </a:cubicBezTo>
                      <a:cubicBezTo>
                        <a:pt x="24" y="212"/>
                        <a:pt x="24" y="212"/>
                        <a:pt x="24" y="212"/>
                      </a:cubicBezTo>
                      <a:cubicBezTo>
                        <a:pt x="24" y="213"/>
                        <a:pt x="24" y="214"/>
                        <a:pt x="24" y="215"/>
                      </a:cubicBezTo>
                      <a:cubicBezTo>
                        <a:pt x="24" y="218"/>
                        <a:pt x="25" y="222"/>
                        <a:pt x="21" y="222"/>
                      </a:cubicBezTo>
                      <a:cubicBezTo>
                        <a:pt x="20" y="222"/>
                        <a:pt x="20" y="226"/>
                        <a:pt x="20" y="227"/>
                      </a:cubicBezTo>
                      <a:cubicBezTo>
                        <a:pt x="20" y="231"/>
                        <a:pt x="19" y="233"/>
                        <a:pt x="18" y="234"/>
                      </a:cubicBezTo>
                      <a:cubicBezTo>
                        <a:pt x="17" y="235"/>
                        <a:pt x="17" y="235"/>
                        <a:pt x="17" y="235"/>
                      </a:cubicBezTo>
                      <a:cubicBezTo>
                        <a:pt x="17" y="236"/>
                        <a:pt x="17" y="237"/>
                        <a:pt x="18" y="238"/>
                      </a:cubicBezTo>
                      <a:cubicBezTo>
                        <a:pt x="19" y="240"/>
                        <a:pt x="19" y="241"/>
                        <a:pt x="19" y="243"/>
                      </a:cubicBezTo>
                      <a:cubicBezTo>
                        <a:pt x="19" y="244"/>
                        <a:pt x="20" y="245"/>
                        <a:pt x="20" y="246"/>
                      </a:cubicBezTo>
                      <a:cubicBezTo>
                        <a:pt x="20" y="251"/>
                        <a:pt x="21" y="256"/>
                        <a:pt x="17" y="257"/>
                      </a:cubicBezTo>
                      <a:cubicBezTo>
                        <a:pt x="16" y="258"/>
                        <a:pt x="16" y="264"/>
                        <a:pt x="16" y="265"/>
                      </a:cubicBezTo>
                      <a:cubicBezTo>
                        <a:pt x="19" y="267"/>
                        <a:pt x="19" y="271"/>
                        <a:pt x="18" y="274"/>
                      </a:cubicBezTo>
                      <a:cubicBezTo>
                        <a:pt x="18" y="274"/>
                        <a:pt x="18" y="274"/>
                        <a:pt x="19" y="274"/>
                      </a:cubicBezTo>
                      <a:cubicBezTo>
                        <a:pt x="20" y="276"/>
                        <a:pt x="22" y="278"/>
                        <a:pt x="19" y="282"/>
                      </a:cubicBezTo>
                      <a:cubicBezTo>
                        <a:pt x="18" y="282"/>
                        <a:pt x="18" y="283"/>
                        <a:pt x="18" y="283"/>
                      </a:cubicBezTo>
                      <a:cubicBezTo>
                        <a:pt x="19" y="284"/>
                        <a:pt x="20" y="284"/>
                        <a:pt x="21" y="284"/>
                      </a:cubicBezTo>
                      <a:cubicBezTo>
                        <a:pt x="24" y="283"/>
                        <a:pt x="27" y="286"/>
                        <a:pt x="27" y="289"/>
                      </a:cubicBezTo>
                      <a:cubicBezTo>
                        <a:pt x="27" y="290"/>
                        <a:pt x="26" y="291"/>
                        <a:pt x="26" y="292"/>
                      </a:cubicBezTo>
                      <a:cubicBezTo>
                        <a:pt x="25" y="292"/>
                        <a:pt x="24" y="293"/>
                        <a:pt x="23" y="293"/>
                      </a:cubicBezTo>
                      <a:cubicBezTo>
                        <a:pt x="22" y="293"/>
                        <a:pt x="22" y="293"/>
                        <a:pt x="21" y="293"/>
                      </a:cubicBezTo>
                      <a:cubicBezTo>
                        <a:pt x="24" y="295"/>
                        <a:pt x="25" y="297"/>
                        <a:pt x="24" y="299"/>
                      </a:cubicBezTo>
                      <a:cubicBezTo>
                        <a:pt x="24" y="300"/>
                        <a:pt x="23" y="302"/>
                        <a:pt x="21" y="303"/>
                      </a:cubicBezTo>
                      <a:cubicBezTo>
                        <a:pt x="20" y="303"/>
                        <a:pt x="20" y="303"/>
                        <a:pt x="20" y="305"/>
                      </a:cubicBezTo>
                      <a:cubicBezTo>
                        <a:pt x="20" y="306"/>
                        <a:pt x="21" y="308"/>
                        <a:pt x="20" y="310"/>
                      </a:cubicBezTo>
                      <a:cubicBezTo>
                        <a:pt x="20" y="311"/>
                        <a:pt x="20" y="313"/>
                        <a:pt x="21" y="314"/>
                      </a:cubicBezTo>
                      <a:cubicBezTo>
                        <a:pt x="21" y="315"/>
                        <a:pt x="22" y="317"/>
                        <a:pt x="21" y="319"/>
                      </a:cubicBezTo>
                      <a:cubicBezTo>
                        <a:pt x="21" y="319"/>
                        <a:pt x="20" y="320"/>
                        <a:pt x="19" y="320"/>
                      </a:cubicBezTo>
                      <a:cubicBezTo>
                        <a:pt x="19" y="320"/>
                        <a:pt x="19" y="321"/>
                        <a:pt x="19" y="322"/>
                      </a:cubicBezTo>
                      <a:cubicBezTo>
                        <a:pt x="19" y="324"/>
                        <a:pt x="19" y="328"/>
                        <a:pt x="15" y="328"/>
                      </a:cubicBezTo>
                      <a:cubicBezTo>
                        <a:pt x="14" y="328"/>
                        <a:pt x="14" y="328"/>
                        <a:pt x="14" y="330"/>
                      </a:cubicBezTo>
                      <a:cubicBezTo>
                        <a:pt x="13" y="332"/>
                        <a:pt x="13" y="334"/>
                        <a:pt x="11" y="335"/>
                      </a:cubicBezTo>
                      <a:cubicBezTo>
                        <a:pt x="11" y="335"/>
                        <a:pt x="12" y="336"/>
                        <a:pt x="12" y="337"/>
                      </a:cubicBezTo>
                      <a:cubicBezTo>
                        <a:pt x="13" y="338"/>
                        <a:pt x="15" y="342"/>
                        <a:pt x="11" y="344"/>
                      </a:cubicBezTo>
                      <a:cubicBezTo>
                        <a:pt x="10" y="345"/>
                        <a:pt x="10" y="346"/>
                        <a:pt x="10" y="347"/>
                      </a:cubicBezTo>
                      <a:cubicBezTo>
                        <a:pt x="10" y="349"/>
                        <a:pt x="9" y="352"/>
                        <a:pt x="6" y="352"/>
                      </a:cubicBezTo>
                      <a:cubicBezTo>
                        <a:pt x="3" y="352"/>
                        <a:pt x="2" y="356"/>
                        <a:pt x="1" y="358"/>
                      </a:cubicBezTo>
                      <a:cubicBezTo>
                        <a:pt x="1" y="359"/>
                        <a:pt x="1" y="359"/>
                        <a:pt x="1" y="360"/>
                      </a:cubicBezTo>
                      <a:cubicBezTo>
                        <a:pt x="0" y="363"/>
                        <a:pt x="0" y="365"/>
                        <a:pt x="1" y="367"/>
                      </a:cubicBezTo>
                      <a:cubicBezTo>
                        <a:pt x="4" y="369"/>
                        <a:pt x="3" y="372"/>
                        <a:pt x="3" y="373"/>
                      </a:cubicBezTo>
                      <a:cubicBezTo>
                        <a:pt x="3" y="373"/>
                        <a:pt x="3" y="374"/>
                        <a:pt x="3" y="374"/>
                      </a:cubicBezTo>
                      <a:cubicBezTo>
                        <a:pt x="3" y="374"/>
                        <a:pt x="5" y="374"/>
                        <a:pt x="7" y="374"/>
                      </a:cubicBezTo>
                      <a:cubicBezTo>
                        <a:pt x="10" y="374"/>
                        <a:pt x="13" y="374"/>
                        <a:pt x="14" y="376"/>
                      </a:cubicBezTo>
                      <a:cubicBezTo>
                        <a:pt x="14" y="377"/>
                        <a:pt x="15" y="378"/>
                        <a:pt x="14" y="380"/>
                      </a:cubicBezTo>
                      <a:cubicBezTo>
                        <a:pt x="13" y="383"/>
                        <a:pt x="13" y="388"/>
                        <a:pt x="14" y="390"/>
                      </a:cubicBezTo>
                      <a:cubicBezTo>
                        <a:pt x="15" y="390"/>
                        <a:pt x="16" y="392"/>
                        <a:pt x="17" y="393"/>
                      </a:cubicBezTo>
                      <a:cubicBezTo>
                        <a:pt x="17" y="393"/>
                        <a:pt x="18" y="395"/>
                        <a:pt x="18" y="395"/>
                      </a:cubicBezTo>
                      <a:cubicBezTo>
                        <a:pt x="18" y="395"/>
                        <a:pt x="18" y="395"/>
                        <a:pt x="19" y="395"/>
                      </a:cubicBezTo>
                      <a:cubicBezTo>
                        <a:pt x="21" y="394"/>
                        <a:pt x="27" y="394"/>
                        <a:pt x="32" y="394"/>
                      </a:cubicBezTo>
                      <a:cubicBezTo>
                        <a:pt x="35" y="394"/>
                        <a:pt x="37" y="394"/>
                        <a:pt x="39" y="394"/>
                      </a:cubicBezTo>
                      <a:cubicBezTo>
                        <a:pt x="40" y="395"/>
                        <a:pt x="41" y="395"/>
                        <a:pt x="42" y="395"/>
                      </a:cubicBezTo>
                      <a:cubicBezTo>
                        <a:pt x="42" y="396"/>
                        <a:pt x="42" y="396"/>
                        <a:pt x="42" y="396"/>
                      </a:cubicBezTo>
                      <a:cubicBezTo>
                        <a:pt x="43" y="396"/>
                        <a:pt x="44" y="397"/>
                        <a:pt x="45" y="397"/>
                      </a:cubicBezTo>
                      <a:cubicBezTo>
                        <a:pt x="45" y="397"/>
                        <a:pt x="45" y="397"/>
                        <a:pt x="45" y="398"/>
                      </a:cubicBezTo>
                      <a:cubicBezTo>
                        <a:pt x="45" y="398"/>
                        <a:pt x="46" y="397"/>
                        <a:pt x="46" y="397"/>
                      </a:cubicBezTo>
                      <a:cubicBezTo>
                        <a:pt x="48" y="397"/>
                        <a:pt x="50" y="398"/>
                        <a:pt x="51" y="399"/>
                      </a:cubicBezTo>
                      <a:cubicBezTo>
                        <a:pt x="52" y="399"/>
                        <a:pt x="52" y="399"/>
                        <a:pt x="53" y="399"/>
                      </a:cubicBezTo>
                      <a:cubicBezTo>
                        <a:pt x="52" y="398"/>
                        <a:pt x="51" y="397"/>
                        <a:pt x="51" y="397"/>
                      </a:cubicBezTo>
                      <a:cubicBezTo>
                        <a:pt x="48" y="394"/>
                        <a:pt x="47" y="392"/>
                        <a:pt x="47" y="390"/>
                      </a:cubicBezTo>
                      <a:cubicBezTo>
                        <a:pt x="47" y="390"/>
                        <a:pt x="47" y="388"/>
                        <a:pt x="47" y="387"/>
                      </a:cubicBezTo>
                      <a:cubicBezTo>
                        <a:pt x="46" y="385"/>
                        <a:pt x="46" y="384"/>
                        <a:pt x="46" y="382"/>
                      </a:cubicBezTo>
                      <a:cubicBezTo>
                        <a:pt x="46" y="382"/>
                        <a:pt x="46" y="381"/>
                        <a:pt x="46" y="381"/>
                      </a:cubicBezTo>
                      <a:cubicBezTo>
                        <a:pt x="46" y="378"/>
                        <a:pt x="45" y="373"/>
                        <a:pt x="49" y="370"/>
                      </a:cubicBezTo>
                      <a:cubicBezTo>
                        <a:pt x="50" y="369"/>
                        <a:pt x="51" y="368"/>
                        <a:pt x="52" y="367"/>
                      </a:cubicBezTo>
                      <a:cubicBezTo>
                        <a:pt x="53" y="366"/>
                        <a:pt x="54" y="365"/>
                        <a:pt x="57" y="365"/>
                      </a:cubicBezTo>
                      <a:cubicBezTo>
                        <a:pt x="58" y="365"/>
                        <a:pt x="61" y="363"/>
                        <a:pt x="61" y="359"/>
                      </a:cubicBezTo>
                      <a:cubicBezTo>
                        <a:pt x="61" y="352"/>
                        <a:pt x="65" y="350"/>
                        <a:pt x="70" y="345"/>
                      </a:cubicBezTo>
                      <a:cubicBezTo>
                        <a:pt x="72" y="343"/>
                        <a:pt x="75" y="342"/>
                        <a:pt x="77" y="340"/>
                      </a:cubicBezTo>
                      <a:cubicBezTo>
                        <a:pt x="79" y="339"/>
                        <a:pt x="82" y="337"/>
                        <a:pt x="82" y="336"/>
                      </a:cubicBezTo>
                      <a:cubicBezTo>
                        <a:pt x="82" y="334"/>
                        <a:pt x="83" y="331"/>
                        <a:pt x="83" y="328"/>
                      </a:cubicBezTo>
                      <a:cubicBezTo>
                        <a:pt x="84" y="327"/>
                        <a:pt x="84" y="326"/>
                        <a:pt x="84" y="325"/>
                      </a:cubicBezTo>
                      <a:cubicBezTo>
                        <a:pt x="83" y="325"/>
                        <a:pt x="81" y="324"/>
                        <a:pt x="79" y="324"/>
                      </a:cubicBezTo>
                      <a:cubicBezTo>
                        <a:pt x="77" y="324"/>
                        <a:pt x="76" y="324"/>
                        <a:pt x="74" y="324"/>
                      </a:cubicBezTo>
                      <a:cubicBezTo>
                        <a:pt x="72" y="323"/>
                        <a:pt x="67" y="319"/>
                        <a:pt x="65" y="314"/>
                      </a:cubicBezTo>
                      <a:cubicBezTo>
                        <a:pt x="64" y="310"/>
                        <a:pt x="64" y="307"/>
                        <a:pt x="66" y="303"/>
                      </a:cubicBezTo>
                      <a:cubicBezTo>
                        <a:pt x="68" y="299"/>
                        <a:pt x="74" y="293"/>
                        <a:pt x="85" y="292"/>
                      </a:cubicBezTo>
                      <a:cubicBezTo>
                        <a:pt x="85" y="292"/>
                        <a:pt x="85" y="291"/>
                        <a:pt x="85" y="291"/>
                      </a:cubicBezTo>
                      <a:cubicBezTo>
                        <a:pt x="85" y="290"/>
                        <a:pt x="85" y="288"/>
                        <a:pt x="88" y="286"/>
                      </a:cubicBezTo>
                      <a:cubicBezTo>
                        <a:pt x="89" y="285"/>
                        <a:pt x="90" y="284"/>
                        <a:pt x="90" y="280"/>
                      </a:cubicBezTo>
                      <a:cubicBezTo>
                        <a:pt x="90" y="276"/>
                        <a:pt x="90" y="267"/>
                        <a:pt x="96" y="267"/>
                      </a:cubicBezTo>
                      <a:cubicBezTo>
                        <a:pt x="97" y="267"/>
                        <a:pt x="97" y="267"/>
                        <a:pt x="97" y="266"/>
                      </a:cubicBezTo>
                      <a:cubicBezTo>
                        <a:pt x="96" y="265"/>
                        <a:pt x="95" y="264"/>
                        <a:pt x="95" y="262"/>
                      </a:cubicBezTo>
                      <a:cubicBezTo>
                        <a:pt x="95" y="261"/>
                        <a:pt x="95" y="259"/>
                        <a:pt x="99" y="258"/>
                      </a:cubicBezTo>
                      <a:cubicBezTo>
                        <a:pt x="99" y="258"/>
                        <a:pt x="98" y="258"/>
                        <a:pt x="98" y="258"/>
                      </a:cubicBezTo>
                      <a:cubicBezTo>
                        <a:pt x="98" y="257"/>
                        <a:pt x="97" y="256"/>
                        <a:pt x="96" y="256"/>
                      </a:cubicBezTo>
                      <a:cubicBezTo>
                        <a:pt x="93" y="256"/>
                        <a:pt x="93" y="252"/>
                        <a:pt x="93" y="250"/>
                      </a:cubicBezTo>
                      <a:cubicBezTo>
                        <a:pt x="93" y="249"/>
                        <a:pt x="93" y="247"/>
                        <a:pt x="93" y="247"/>
                      </a:cubicBezTo>
                      <a:cubicBezTo>
                        <a:pt x="92" y="244"/>
                        <a:pt x="90" y="238"/>
                        <a:pt x="93" y="234"/>
                      </a:cubicBezTo>
                      <a:cubicBezTo>
                        <a:pt x="93" y="234"/>
                        <a:pt x="94" y="233"/>
                        <a:pt x="96" y="233"/>
                      </a:cubicBezTo>
                      <a:cubicBezTo>
                        <a:pt x="97" y="233"/>
                        <a:pt x="100" y="234"/>
                        <a:pt x="103" y="235"/>
                      </a:cubicBezTo>
                      <a:cubicBezTo>
                        <a:pt x="106" y="236"/>
                        <a:pt x="109" y="238"/>
                        <a:pt x="112" y="238"/>
                      </a:cubicBezTo>
                      <a:cubicBezTo>
                        <a:pt x="119" y="239"/>
                        <a:pt x="123" y="235"/>
                        <a:pt x="123" y="234"/>
                      </a:cubicBezTo>
                      <a:cubicBezTo>
                        <a:pt x="123" y="233"/>
                        <a:pt x="123" y="232"/>
                        <a:pt x="123" y="232"/>
                      </a:cubicBezTo>
                      <a:cubicBezTo>
                        <a:pt x="122" y="229"/>
                        <a:pt x="121" y="224"/>
                        <a:pt x="125" y="221"/>
                      </a:cubicBezTo>
                      <a:cubicBezTo>
                        <a:pt x="126" y="221"/>
                        <a:pt x="126" y="220"/>
                        <a:pt x="126" y="220"/>
                      </a:cubicBezTo>
                      <a:cubicBezTo>
                        <a:pt x="126" y="220"/>
                        <a:pt x="126" y="220"/>
                        <a:pt x="126" y="219"/>
                      </a:cubicBezTo>
                      <a:cubicBezTo>
                        <a:pt x="125" y="218"/>
                        <a:pt x="124" y="217"/>
                        <a:pt x="124" y="216"/>
                      </a:cubicBezTo>
                      <a:cubicBezTo>
                        <a:pt x="123" y="213"/>
                        <a:pt x="123" y="211"/>
                        <a:pt x="124" y="210"/>
                      </a:cubicBezTo>
                      <a:cubicBezTo>
                        <a:pt x="126" y="207"/>
                        <a:pt x="129" y="207"/>
                        <a:pt x="131" y="209"/>
                      </a:cubicBezTo>
                      <a:cubicBezTo>
                        <a:pt x="131" y="209"/>
                        <a:pt x="132" y="209"/>
                        <a:pt x="136" y="209"/>
                      </a:cubicBezTo>
                      <a:cubicBezTo>
                        <a:pt x="141" y="209"/>
                        <a:pt x="150" y="208"/>
                        <a:pt x="158" y="207"/>
                      </a:cubicBezTo>
                      <a:cubicBezTo>
                        <a:pt x="172" y="204"/>
                        <a:pt x="178" y="200"/>
                        <a:pt x="178" y="198"/>
                      </a:cubicBezTo>
                      <a:cubicBezTo>
                        <a:pt x="179" y="195"/>
                        <a:pt x="181" y="192"/>
                        <a:pt x="185" y="187"/>
                      </a:cubicBezTo>
                      <a:cubicBezTo>
                        <a:pt x="187" y="185"/>
                        <a:pt x="188" y="183"/>
                        <a:pt x="189" y="182"/>
                      </a:cubicBezTo>
                      <a:cubicBezTo>
                        <a:pt x="189" y="182"/>
                        <a:pt x="189" y="181"/>
                        <a:pt x="189" y="180"/>
                      </a:cubicBezTo>
                      <a:cubicBezTo>
                        <a:pt x="188" y="179"/>
                        <a:pt x="187" y="178"/>
                        <a:pt x="185" y="178"/>
                      </a:cubicBezTo>
                      <a:cubicBezTo>
                        <a:pt x="183" y="178"/>
                        <a:pt x="181" y="176"/>
                        <a:pt x="180" y="174"/>
                      </a:cubicBezTo>
                      <a:cubicBezTo>
                        <a:pt x="179" y="171"/>
                        <a:pt x="180" y="167"/>
                        <a:pt x="182" y="165"/>
                      </a:cubicBezTo>
                      <a:cubicBezTo>
                        <a:pt x="183" y="164"/>
                        <a:pt x="183" y="164"/>
                        <a:pt x="182" y="164"/>
                      </a:cubicBezTo>
                      <a:cubicBezTo>
                        <a:pt x="182" y="163"/>
                        <a:pt x="180" y="162"/>
                        <a:pt x="177" y="161"/>
                      </a:cubicBezTo>
                      <a:cubicBezTo>
                        <a:pt x="174" y="161"/>
                        <a:pt x="168" y="159"/>
                        <a:pt x="166" y="155"/>
                      </a:cubicBezTo>
                      <a:cubicBezTo>
                        <a:pt x="166" y="154"/>
                        <a:pt x="166" y="152"/>
                        <a:pt x="168" y="150"/>
                      </a:cubicBezTo>
                      <a:cubicBezTo>
                        <a:pt x="170" y="149"/>
                        <a:pt x="171" y="148"/>
                        <a:pt x="172" y="148"/>
                      </a:cubicBezTo>
                      <a:cubicBezTo>
                        <a:pt x="172" y="148"/>
                        <a:pt x="172" y="148"/>
                        <a:pt x="172" y="148"/>
                      </a:cubicBezTo>
                      <a:cubicBezTo>
                        <a:pt x="170" y="147"/>
                        <a:pt x="169" y="145"/>
                        <a:pt x="169" y="139"/>
                      </a:cubicBezTo>
                      <a:cubicBezTo>
                        <a:pt x="169" y="136"/>
                        <a:pt x="170" y="134"/>
                        <a:pt x="171" y="132"/>
                      </a:cubicBezTo>
                      <a:cubicBezTo>
                        <a:pt x="171" y="131"/>
                        <a:pt x="172" y="129"/>
                        <a:pt x="172" y="125"/>
                      </a:cubicBezTo>
                      <a:cubicBezTo>
                        <a:pt x="172" y="119"/>
                        <a:pt x="173" y="115"/>
                        <a:pt x="174" y="112"/>
                      </a:cubicBezTo>
                      <a:cubicBezTo>
                        <a:pt x="175" y="109"/>
                        <a:pt x="176" y="107"/>
                        <a:pt x="176" y="105"/>
                      </a:cubicBezTo>
                      <a:cubicBezTo>
                        <a:pt x="176" y="105"/>
                        <a:pt x="176" y="104"/>
                        <a:pt x="176" y="104"/>
                      </a:cubicBezTo>
                      <a:cubicBezTo>
                        <a:pt x="176" y="104"/>
                        <a:pt x="176" y="103"/>
                        <a:pt x="176" y="103"/>
                      </a:cubicBezTo>
                      <a:cubicBezTo>
                        <a:pt x="176" y="103"/>
                        <a:pt x="177" y="102"/>
                        <a:pt x="177" y="102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1"/>
                        <a:pt x="177" y="101"/>
                        <a:pt x="178" y="101"/>
                      </a:cubicBezTo>
                      <a:lnTo>
                        <a:pt x="177" y="101"/>
                      </a:lnTo>
                      <a:close/>
                    </a:path>
                  </a:pathLst>
                </a:custGeom>
                <a:solidFill>
                  <a:srgbClr val="251F38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5" name="Freeform 1871"/>
                <p:cNvSpPr>
                  <a:spLocks/>
                </p:cNvSpPr>
                <p:nvPr/>
              </p:nvSpPr>
              <p:spPr bwMode="auto">
                <a:xfrm>
                  <a:off x="2182" y="2194"/>
                  <a:ext cx="2" cy="2"/>
                </a:xfrm>
                <a:custGeom>
                  <a:avLst/>
                  <a:gdLst>
                    <a:gd name="T0" fmla="*/ 0 w 2"/>
                    <a:gd name="T1" fmla="*/ 3 h 3"/>
                    <a:gd name="T2" fmla="*/ 1 w 2"/>
                    <a:gd name="T3" fmla="*/ 3 h 3"/>
                    <a:gd name="T4" fmla="*/ 1 w 2"/>
                    <a:gd name="T5" fmla="*/ 2 h 3"/>
                    <a:gd name="T6" fmla="*/ 1 w 2"/>
                    <a:gd name="T7" fmla="*/ 1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6" name="Freeform 1872"/>
                <p:cNvSpPr>
                  <a:spLocks/>
                </p:cNvSpPr>
                <p:nvPr/>
              </p:nvSpPr>
              <p:spPr bwMode="auto">
                <a:xfrm>
                  <a:off x="2221" y="2141"/>
                  <a:ext cx="5" cy="14"/>
                </a:xfrm>
                <a:custGeom>
                  <a:avLst/>
                  <a:gdLst>
                    <a:gd name="T0" fmla="*/ 3 w 5"/>
                    <a:gd name="T1" fmla="*/ 1 h 15"/>
                    <a:gd name="T2" fmla="*/ 0 w 5"/>
                    <a:gd name="T3" fmla="*/ 0 h 15"/>
                    <a:gd name="T4" fmla="*/ 3 w 5"/>
                    <a:gd name="T5" fmla="*/ 1 h 15"/>
                    <a:gd name="T6" fmla="*/ 5 w 5"/>
                    <a:gd name="T7" fmla="*/ 15 h 15"/>
                    <a:gd name="T8" fmla="*/ 3 w 5"/>
                    <a:gd name="T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3" y="1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5" y="3"/>
                        <a:pt x="5" y="14"/>
                        <a:pt x="5" y="15"/>
                      </a:cubicBezTo>
                      <a:cubicBezTo>
                        <a:pt x="5" y="14"/>
                        <a:pt x="5" y="3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7" name="Freeform 1873"/>
                <p:cNvSpPr>
                  <a:spLocks/>
                </p:cNvSpPr>
                <p:nvPr/>
              </p:nvSpPr>
              <p:spPr bwMode="auto">
                <a:xfrm>
                  <a:off x="2220" y="21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8" name="Freeform 1874"/>
                <p:cNvSpPr>
                  <a:spLocks/>
                </p:cNvSpPr>
                <p:nvPr/>
              </p:nvSpPr>
              <p:spPr bwMode="auto">
                <a:xfrm>
                  <a:off x="2194" y="2164"/>
                  <a:ext cx="18" cy="18"/>
                </a:xfrm>
                <a:custGeom>
                  <a:avLst/>
                  <a:gdLst>
                    <a:gd name="T0" fmla="*/ 18 w 18"/>
                    <a:gd name="T1" fmla="*/ 0 h 19"/>
                    <a:gd name="T2" fmla="*/ 0 w 18"/>
                    <a:gd name="T3" fmla="*/ 19 h 19"/>
                    <a:gd name="T4" fmla="*/ 18 w 18"/>
                    <a:gd name="T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18" y="0"/>
                      </a:moveTo>
                      <a:cubicBezTo>
                        <a:pt x="12" y="4"/>
                        <a:pt x="4" y="12"/>
                        <a:pt x="0" y="19"/>
                      </a:cubicBezTo>
                      <a:cubicBezTo>
                        <a:pt x="4" y="12"/>
                        <a:pt x="12" y="4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9" name="Freeform 1875"/>
                <p:cNvSpPr>
                  <a:spLocks/>
                </p:cNvSpPr>
                <p:nvPr/>
              </p:nvSpPr>
              <p:spPr bwMode="auto">
                <a:xfrm>
                  <a:off x="2185" y="219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0" name="Freeform 1876"/>
                <p:cNvSpPr>
                  <a:spLocks/>
                </p:cNvSpPr>
                <p:nvPr/>
              </p:nvSpPr>
              <p:spPr bwMode="auto">
                <a:xfrm>
                  <a:off x="2182" y="21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1" name="Freeform 1877"/>
                <p:cNvSpPr>
                  <a:spLocks/>
                </p:cNvSpPr>
                <p:nvPr/>
              </p:nvSpPr>
              <p:spPr bwMode="auto">
                <a:xfrm>
                  <a:off x="2177" y="22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2" name="Freeform 1878"/>
                <p:cNvSpPr>
                  <a:spLocks/>
                </p:cNvSpPr>
                <p:nvPr/>
              </p:nvSpPr>
              <p:spPr bwMode="auto">
                <a:xfrm>
                  <a:off x="2181" y="219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3" name="Freeform 1879"/>
                <p:cNvSpPr>
                  <a:spLocks/>
                </p:cNvSpPr>
                <p:nvPr/>
              </p:nvSpPr>
              <p:spPr bwMode="auto">
                <a:xfrm>
                  <a:off x="2183" y="2195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4" name="Freeform 1880"/>
                <p:cNvSpPr>
                  <a:spLocks/>
                </p:cNvSpPr>
                <p:nvPr/>
              </p:nvSpPr>
              <p:spPr bwMode="auto">
                <a:xfrm>
                  <a:off x="2004" y="2341"/>
                  <a:ext cx="5" cy="16"/>
                </a:xfrm>
                <a:custGeom>
                  <a:avLst/>
                  <a:gdLst>
                    <a:gd name="T0" fmla="*/ 0 w 5"/>
                    <a:gd name="T1" fmla="*/ 11 h 17"/>
                    <a:gd name="T2" fmla="*/ 0 w 5"/>
                    <a:gd name="T3" fmla="*/ 17 h 17"/>
                    <a:gd name="T4" fmla="*/ 0 w 5"/>
                    <a:gd name="T5" fmla="*/ 17 h 17"/>
                    <a:gd name="T6" fmla="*/ 3 w 5"/>
                    <a:gd name="T7" fmla="*/ 16 h 17"/>
                    <a:gd name="T8" fmla="*/ 3 w 5"/>
                    <a:gd name="T9" fmla="*/ 16 h 17"/>
                    <a:gd name="T10" fmla="*/ 5 w 5"/>
                    <a:gd name="T11" fmla="*/ 6 h 17"/>
                    <a:gd name="T12" fmla="*/ 5 w 5"/>
                    <a:gd name="T13" fmla="*/ 0 h 17"/>
                    <a:gd name="T14" fmla="*/ 5 w 5"/>
                    <a:gd name="T15" fmla="*/ 0 h 17"/>
                    <a:gd name="T16" fmla="*/ 3 w 5"/>
                    <a:gd name="T17" fmla="*/ 1 h 17"/>
                    <a:gd name="T18" fmla="*/ 0 w 5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7">
                      <a:moveTo>
                        <a:pt x="0" y="11"/>
                      </a:moveTo>
                      <a:cubicBezTo>
                        <a:pt x="0" y="13"/>
                        <a:pt x="0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2" y="17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5" y="16"/>
                        <a:pt x="5" y="9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1" y="1"/>
                        <a:pt x="0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5" name="Freeform 1881"/>
                <p:cNvSpPr>
                  <a:spLocks/>
                </p:cNvSpPr>
                <p:nvPr/>
              </p:nvSpPr>
              <p:spPr bwMode="auto">
                <a:xfrm>
                  <a:off x="2068" y="253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6" name="Freeform 1882"/>
                <p:cNvSpPr>
                  <a:spLocks/>
                </p:cNvSpPr>
                <p:nvPr/>
              </p:nvSpPr>
              <p:spPr bwMode="auto">
                <a:xfrm>
                  <a:off x="2023" y="2490"/>
                  <a:ext cx="6" cy="2"/>
                </a:xfrm>
                <a:custGeom>
                  <a:avLst/>
                  <a:gdLst>
                    <a:gd name="T0" fmla="*/ 3 w 6"/>
                    <a:gd name="T1" fmla="*/ 0 h 2"/>
                    <a:gd name="T2" fmla="*/ 0 w 6"/>
                    <a:gd name="T3" fmla="*/ 2 h 2"/>
                    <a:gd name="T4" fmla="*/ 6 w 6"/>
                    <a:gd name="T5" fmla="*/ 0 h 2"/>
                    <a:gd name="T6" fmla="*/ 4 w 6"/>
                    <a:gd name="T7" fmla="*/ 0 h 2"/>
                    <a:gd name="T8" fmla="*/ 3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3" y="0"/>
                      </a:moveTo>
                      <a:cubicBezTo>
                        <a:pt x="3" y="1"/>
                        <a:pt x="2" y="1"/>
                        <a:pt x="0" y="2"/>
                      </a:cubicBezTo>
                      <a:cubicBezTo>
                        <a:pt x="3" y="2"/>
                        <a:pt x="5" y="1"/>
                        <a:pt x="6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7" name="Freeform 1883"/>
                <p:cNvSpPr>
                  <a:spLocks/>
                </p:cNvSpPr>
                <p:nvPr/>
              </p:nvSpPr>
              <p:spPr bwMode="auto">
                <a:xfrm>
                  <a:off x="2008" y="2483"/>
                  <a:ext cx="6" cy="4"/>
                </a:xfrm>
                <a:custGeom>
                  <a:avLst/>
                  <a:gdLst>
                    <a:gd name="T0" fmla="*/ 2 w 7"/>
                    <a:gd name="T1" fmla="*/ 0 h 4"/>
                    <a:gd name="T2" fmla="*/ 2 w 7"/>
                    <a:gd name="T3" fmla="*/ 0 h 4"/>
                    <a:gd name="T4" fmla="*/ 1 w 7"/>
                    <a:gd name="T5" fmla="*/ 1 h 4"/>
                    <a:gd name="T6" fmla="*/ 1 w 7"/>
                    <a:gd name="T7" fmla="*/ 4 h 4"/>
                    <a:gd name="T8" fmla="*/ 2 w 7"/>
                    <a:gd name="T9" fmla="*/ 4 h 4"/>
                    <a:gd name="T10" fmla="*/ 6 w 7"/>
                    <a:gd name="T11" fmla="*/ 1 h 4"/>
                    <a:gd name="T12" fmla="*/ 6 w 7"/>
                    <a:gd name="T13" fmla="*/ 1 h 4"/>
                    <a:gd name="T14" fmla="*/ 7 w 7"/>
                    <a:gd name="T15" fmla="*/ 0 h 4"/>
                    <a:gd name="T16" fmla="*/ 2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3" y="4"/>
                        <a:pt x="5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0"/>
                        <a:pt x="7" y="0"/>
                      </a:cubicBezTo>
                      <a:cubicBezTo>
                        <a:pt x="5" y="0"/>
                        <a:pt x="4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8" name="Freeform 1884"/>
                <p:cNvSpPr>
                  <a:spLocks/>
                </p:cNvSpPr>
                <p:nvPr/>
              </p:nvSpPr>
              <p:spPr bwMode="auto">
                <a:xfrm>
                  <a:off x="2010" y="2496"/>
                  <a:ext cx="26" cy="13"/>
                </a:xfrm>
                <a:custGeom>
                  <a:avLst/>
                  <a:gdLst>
                    <a:gd name="T0" fmla="*/ 27 w 28"/>
                    <a:gd name="T1" fmla="*/ 0 h 14"/>
                    <a:gd name="T2" fmla="*/ 16 w 28"/>
                    <a:gd name="T3" fmla="*/ 2 h 14"/>
                    <a:gd name="T4" fmla="*/ 15 w 28"/>
                    <a:gd name="T5" fmla="*/ 2 h 14"/>
                    <a:gd name="T6" fmla="*/ 14 w 28"/>
                    <a:gd name="T7" fmla="*/ 6 h 14"/>
                    <a:gd name="T8" fmla="*/ 13 w 28"/>
                    <a:gd name="T9" fmla="*/ 8 h 14"/>
                    <a:gd name="T10" fmla="*/ 4 w 28"/>
                    <a:gd name="T11" fmla="*/ 7 h 14"/>
                    <a:gd name="T12" fmla="*/ 0 w 28"/>
                    <a:gd name="T13" fmla="*/ 6 h 14"/>
                    <a:gd name="T14" fmla="*/ 2 w 28"/>
                    <a:gd name="T15" fmla="*/ 10 h 14"/>
                    <a:gd name="T16" fmla="*/ 4 w 28"/>
                    <a:gd name="T17" fmla="*/ 11 h 14"/>
                    <a:gd name="T18" fmla="*/ 5 w 28"/>
                    <a:gd name="T19" fmla="*/ 11 h 14"/>
                    <a:gd name="T20" fmla="*/ 8 w 28"/>
                    <a:gd name="T21" fmla="*/ 11 h 14"/>
                    <a:gd name="T22" fmla="*/ 12 w 28"/>
                    <a:gd name="T23" fmla="*/ 12 h 14"/>
                    <a:gd name="T24" fmla="*/ 14 w 28"/>
                    <a:gd name="T25" fmla="*/ 14 h 14"/>
                    <a:gd name="T26" fmla="*/ 13 w 28"/>
                    <a:gd name="T27" fmla="*/ 11 h 14"/>
                    <a:gd name="T28" fmla="*/ 21 w 28"/>
                    <a:gd name="T29" fmla="*/ 8 h 14"/>
                    <a:gd name="T30" fmla="*/ 26 w 28"/>
                    <a:gd name="T31" fmla="*/ 7 h 14"/>
                    <a:gd name="T32" fmla="*/ 27 w 28"/>
                    <a:gd name="T33" fmla="*/ 2 h 14"/>
                    <a:gd name="T34" fmla="*/ 27 w 28"/>
                    <a:gd name="T3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4">
                      <a:moveTo>
                        <a:pt x="27" y="0"/>
                      </a:moveTo>
                      <a:cubicBezTo>
                        <a:pt x="24" y="3"/>
                        <a:pt x="19" y="4"/>
                        <a:pt x="16" y="2"/>
                      </a:cubicBezTo>
                      <a:cubicBezTo>
                        <a:pt x="16" y="1"/>
                        <a:pt x="15" y="1"/>
                        <a:pt x="15" y="2"/>
                      </a:cubicBezTo>
                      <a:cubicBezTo>
                        <a:pt x="14" y="3"/>
                        <a:pt x="14" y="4"/>
                        <a:pt x="14" y="6"/>
                      </a:cubicBezTo>
                      <a:cubicBezTo>
                        <a:pt x="14" y="7"/>
                        <a:pt x="13" y="8"/>
                        <a:pt x="13" y="8"/>
                      </a:cubicBezTo>
                      <a:cubicBezTo>
                        <a:pt x="11" y="10"/>
                        <a:pt x="8" y="9"/>
                        <a:pt x="4" y="7"/>
                      </a:cubicBezTo>
                      <a:cubicBezTo>
                        <a:pt x="2" y="7"/>
                        <a:pt x="1" y="6"/>
                        <a:pt x="0" y="6"/>
                      </a:cubicBezTo>
                      <a:cubicBezTo>
                        <a:pt x="0" y="7"/>
                        <a:pt x="1" y="8"/>
                        <a:pt x="2" y="10"/>
                      </a:cubicBezTo>
                      <a:cubicBezTo>
                        <a:pt x="3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7" y="11"/>
                        <a:pt x="8" y="11"/>
                      </a:cubicBezTo>
                      <a:cubicBezTo>
                        <a:pt x="9" y="11"/>
                        <a:pt x="10" y="11"/>
                        <a:pt x="12" y="12"/>
                      </a:cubicBezTo>
                      <a:cubicBezTo>
                        <a:pt x="12" y="13"/>
                        <a:pt x="13" y="13"/>
                        <a:pt x="14" y="14"/>
                      </a:cubicBezTo>
                      <a:cubicBezTo>
                        <a:pt x="13" y="13"/>
                        <a:pt x="13" y="12"/>
                        <a:pt x="13" y="11"/>
                      </a:cubicBezTo>
                      <a:cubicBezTo>
                        <a:pt x="14" y="8"/>
                        <a:pt x="18" y="6"/>
                        <a:pt x="21" y="8"/>
                      </a:cubicBezTo>
                      <a:cubicBezTo>
                        <a:pt x="23" y="9"/>
                        <a:pt x="25" y="8"/>
                        <a:pt x="26" y="7"/>
                      </a:cubicBezTo>
                      <a:cubicBezTo>
                        <a:pt x="27" y="6"/>
                        <a:pt x="28" y="4"/>
                        <a:pt x="27" y="2"/>
                      </a:cubicBezTo>
                      <a:cubicBezTo>
                        <a:pt x="27" y="2"/>
                        <a:pt x="27" y="1"/>
                        <a:pt x="2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9" name="Freeform 1885"/>
                <p:cNvSpPr>
                  <a:spLocks/>
                </p:cNvSpPr>
                <p:nvPr/>
              </p:nvSpPr>
              <p:spPr bwMode="auto">
                <a:xfrm>
                  <a:off x="2004" y="2379"/>
                  <a:ext cx="3" cy="4"/>
                </a:xfrm>
                <a:custGeom>
                  <a:avLst/>
                  <a:gdLst>
                    <a:gd name="T0" fmla="*/ 2 w 3"/>
                    <a:gd name="T1" fmla="*/ 2 h 4"/>
                    <a:gd name="T2" fmla="*/ 0 w 3"/>
                    <a:gd name="T3" fmla="*/ 0 h 4"/>
                    <a:gd name="T4" fmla="*/ 1 w 3"/>
                    <a:gd name="T5" fmla="*/ 1 h 4"/>
                    <a:gd name="T6" fmla="*/ 3 w 3"/>
                    <a:gd name="T7" fmla="*/ 4 h 4"/>
                    <a:gd name="T8" fmla="*/ 2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2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2"/>
                        <a:pt x="2" y="3"/>
                        <a:pt x="3" y="4"/>
                      </a:cubicBezTo>
                      <a:cubicBezTo>
                        <a:pt x="3" y="3"/>
                        <a:pt x="3" y="3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0" name="Freeform 1886"/>
                <p:cNvSpPr>
                  <a:spLocks/>
                </p:cNvSpPr>
                <p:nvPr/>
              </p:nvSpPr>
              <p:spPr bwMode="auto">
                <a:xfrm>
                  <a:off x="2013" y="249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1 w 5"/>
                    <a:gd name="T3" fmla="*/ 3 h 5"/>
                    <a:gd name="T4" fmla="*/ 0 w 5"/>
                    <a:gd name="T5" fmla="*/ 5 h 5"/>
                    <a:gd name="T6" fmla="*/ 1 w 5"/>
                    <a:gd name="T7" fmla="*/ 4 h 5"/>
                    <a:gd name="T8" fmla="*/ 5 w 5"/>
                    <a:gd name="T9" fmla="*/ 1 h 5"/>
                    <a:gd name="T10" fmla="*/ 3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cubicBezTo>
                        <a:pt x="2" y="0"/>
                        <a:pt x="1" y="2"/>
                        <a:pt x="1" y="3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4"/>
                      </a:cubicBez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4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1" name="Freeform 1887"/>
                <p:cNvSpPr>
                  <a:spLocks/>
                </p:cNvSpPr>
                <p:nvPr/>
              </p:nvSpPr>
              <p:spPr bwMode="auto">
                <a:xfrm>
                  <a:off x="2042" y="2504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3 h 5"/>
                    <a:gd name="T4" fmla="*/ 1 w 2"/>
                    <a:gd name="T5" fmla="*/ 0 h 5"/>
                    <a:gd name="T6" fmla="*/ 1 w 2"/>
                    <a:gd name="T7" fmla="*/ 5 h 5"/>
                    <a:gd name="T8" fmla="*/ 2 w 2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1" y="5"/>
                        <a:pt x="1" y="4"/>
                        <a:pt x="1" y="3"/>
                      </a:cubicBezTo>
                      <a:cubicBezTo>
                        <a:pt x="1" y="2"/>
                        <a:pt x="1" y="0"/>
                        <a:pt x="1" y="0"/>
                      </a:cubicBezTo>
                      <a:cubicBezTo>
                        <a:pt x="0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2" name="Freeform 1888"/>
                <p:cNvSpPr>
                  <a:spLocks/>
                </p:cNvSpPr>
                <p:nvPr/>
              </p:nvSpPr>
              <p:spPr bwMode="auto">
                <a:xfrm>
                  <a:off x="1990" y="2052"/>
                  <a:ext cx="89" cy="478"/>
                </a:xfrm>
                <a:custGeom>
                  <a:avLst/>
                  <a:gdLst>
                    <a:gd name="T0" fmla="*/ 85 w 92"/>
                    <a:gd name="T1" fmla="*/ 60 h 500"/>
                    <a:gd name="T2" fmla="*/ 80 w 92"/>
                    <a:gd name="T3" fmla="*/ 39 h 500"/>
                    <a:gd name="T4" fmla="*/ 73 w 92"/>
                    <a:gd name="T5" fmla="*/ 15 h 500"/>
                    <a:gd name="T6" fmla="*/ 67 w 92"/>
                    <a:gd name="T7" fmla="*/ 0 h 500"/>
                    <a:gd name="T8" fmla="*/ 65 w 92"/>
                    <a:gd name="T9" fmla="*/ 6 h 500"/>
                    <a:gd name="T10" fmla="*/ 61 w 92"/>
                    <a:gd name="T11" fmla="*/ 10 h 500"/>
                    <a:gd name="T12" fmla="*/ 58 w 92"/>
                    <a:gd name="T13" fmla="*/ 79 h 500"/>
                    <a:gd name="T14" fmla="*/ 44 w 92"/>
                    <a:gd name="T15" fmla="*/ 133 h 500"/>
                    <a:gd name="T16" fmla="*/ 45 w 92"/>
                    <a:gd name="T17" fmla="*/ 182 h 500"/>
                    <a:gd name="T18" fmla="*/ 30 w 92"/>
                    <a:gd name="T19" fmla="*/ 229 h 500"/>
                    <a:gd name="T20" fmla="*/ 24 w 92"/>
                    <a:gd name="T21" fmla="*/ 259 h 500"/>
                    <a:gd name="T22" fmla="*/ 20 w 92"/>
                    <a:gd name="T23" fmla="*/ 293 h 500"/>
                    <a:gd name="T24" fmla="*/ 31 w 92"/>
                    <a:gd name="T25" fmla="*/ 298 h 500"/>
                    <a:gd name="T26" fmla="*/ 30 w 92"/>
                    <a:gd name="T27" fmla="*/ 317 h 500"/>
                    <a:gd name="T28" fmla="*/ 27 w 92"/>
                    <a:gd name="T29" fmla="*/ 338 h 500"/>
                    <a:gd name="T30" fmla="*/ 21 w 92"/>
                    <a:gd name="T31" fmla="*/ 353 h 500"/>
                    <a:gd name="T32" fmla="*/ 12 w 92"/>
                    <a:gd name="T33" fmla="*/ 357 h 500"/>
                    <a:gd name="T34" fmla="*/ 7 w 92"/>
                    <a:gd name="T35" fmla="*/ 362 h 500"/>
                    <a:gd name="T36" fmla="*/ 12 w 92"/>
                    <a:gd name="T37" fmla="*/ 368 h 500"/>
                    <a:gd name="T38" fmla="*/ 24 w 92"/>
                    <a:gd name="T39" fmla="*/ 388 h 500"/>
                    <a:gd name="T40" fmla="*/ 5 w 92"/>
                    <a:gd name="T41" fmla="*/ 389 h 500"/>
                    <a:gd name="T42" fmla="*/ 11 w 92"/>
                    <a:gd name="T43" fmla="*/ 390 h 500"/>
                    <a:gd name="T44" fmla="*/ 2 w 92"/>
                    <a:gd name="T45" fmla="*/ 410 h 500"/>
                    <a:gd name="T46" fmla="*/ 7 w 92"/>
                    <a:gd name="T47" fmla="*/ 413 h 500"/>
                    <a:gd name="T48" fmla="*/ 16 w 92"/>
                    <a:gd name="T49" fmla="*/ 411 h 500"/>
                    <a:gd name="T50" fmla="*/ 7 w 92"/>
                    <a:gd name="T51" fmla="*/ 429 h 500"/>
                    <a:gd name="T52" fmla="*/ 22 w 92"/>
                    <a:gd name="T53" fmla="*/ 435 h 500"/>
                    <a:gd name="T54" fmla="*/ 33 w 92"/>
                    <a:gd name="T55" fmla="*/ 445 h 500"/>
                    <a:gd name="T56" fmla="*/ 48 w 92"/>
                    <a:gd name="T57" fmla="*/ 459 h 500"/>
                    <a:gd name="T58" fmla="*/ 57 w 92"/>
                    <a:gd name="T59" fmla="*/ 466 h 500"/>
                    <a:gd name="T60" fmla="*/ 63 w 92"/>
                    <a:gd name="T61" fmla="*/ 475 h 500"/>
                    <a:gd name="T62" fmla="*/ 55 w 92"/>
                    <a:gd name="T63" fmla="*/ 483 h 500"/>
                    <a:gd name="T64" fmla="*/ 47 w 92"/>
                    <a:gd name="T65" fmla="*/ 482 h 500"/>
                    <a:gd name="T66" fmla="*/ 53 w 92"/>
                    <a:gd name="T67" fmla="*/ 492 h 500"/>
                    <a:gd name="T68" fmla="*/ 66 w 92"/>
                    <a:gd name="T69" fmla="*/ 497 h 500"/>
                    <a:gd name="T70" fmla="*/ 77 w 92"/>
                    <a:gd name="T71" fmla="*/ 495 h 500"/>
                    <a:gd name="T72" fmla="*/ 75 w 92"/>
                    <a:gd name="T73" fmla="*/ 494 h 500"/>
                    <a:gd name="T74" fmla="*/ 74 w 92"/>
                    <a:gd name="T75" fmla="*/ 492 h 500"/>
                    <a:gd name="T76" fmla="*/ 73 w 92"/>
                    <a:gd name="T77" fmla="*/ 486 h 500"/>
                    <a:gd name="T78" fmla="*/ 73 w 92"/>
                    <a:gd name="T79" fmla="*/ 476 h 500"/>
                    <a:gd name="T80" fmla="*/ 74 w 92"/>
                    <a:gd name="T81" fmla="*/ 458 h 500"/>
                    <a:gd name="T82" fmla="*/ 64 w 92"/>
                    <a:gd name="T83" fmla="*/ 450 h 500"/>
                    <a:gd name="T84" fmla="*/ 41 w 92"/>
                    <a:gd name="T85" fmla="*/ 449 h 500"/>
                    <a:gd name="T86" fmla="*/ 34 w 92"/>
                    <a:gd name="T87" fmla="*/ 443 h 500"/>
                    <a:gd name="T88" fmla="*/ 20 w 92"/>
                    <a:gd name="T89" fmla="*/ 409 h 500"/>
                    <a:gd name="T90" fmla="*/ 32 w 92"/>
                    <a:gd name="T91" fmla="*/ 382 h 500"/>
                    <a:gd name="T92" fmla="*/ 40 w 92"/>
                    <a:gd name="T93" fmla="*/ 365 h 500"/>
                    <a:gd name="T94" fmla="*/ 40 w 92"/>
                    <a:gd name="T95" fmla="*/ 345 h 500"/>
                    <a:gd name="T96" fmla="*/ 43 w 92"/>
                    <a:gd name="T97" fmla="*/ 338 h 500"/>
                    <a:gd name="T98" fmla="*/ 37 w 92"/>
                    <a:gd name="T99" fmla="*/ 319 h 500"/>
                    <a:gd name="T100" fmla="*/ 36 w 92"/>
                    <a:gd name="T101" fmla="*/ 285 h 500"/>
                    <a:gd name="T102" fmla="*/ 47 w 92"/>
                    <a:gd name="T103" fmla="*/ 258 h 500"/>
                    <a:gd name="T104" fmla="*/ 54 w 92"/>
                    <a:gd name="T105" fmla="*/ 225 h 500"/>
                    <a:gd name="T106" fmla="*/ 60 w 92"/>
                    <a:gd name="T107" fmla="*/ 197 h 500"/>
                    <a:gd name="T108" fmla="*/ 54 w 92"/>
                    <a:gd name="T109" fmla="*/ 160 h 500"/>
                    <a:gd name="T110" fmla="*/ 60 w 92"/>
                    <a:gd name="T111" fmla="*/ 140 h 500"/>
                    <a:gd name="T112" fmla="*/ 78 w 92"/>
                    <a:gd name="T113" fmla="*/ 107 h 500"/>
                    <a:gd name="T114" fmla="*/ 77 w 92"/>
                    <a:gd name="T115" fmla="*/ 84 h 500"/>
                    <a:gd name="T116" fmla="*/ 91 w 92"/>
                    <a:gd name="T117" fmla="*/ 68 h 500"/>
                    <a:gd name="T118" fmla="*/ 91 w 92"/>
                    <a:gd name="T119" fmla="*/ 64 h 500"/>
                    <a:gd name="T120" fmla="*/ 88 w 92"/>
                    <a:gd name="T121" fmla="*/ 62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" h="500">
                      <a:moveTo>
                        <a:pt x="88" y="62"/>
                      </a:move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7" y="62"/>
                        <a:pt x="87" y="62"/>
                        <a:pt x="86" y="62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5" y="61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59"/>
                        <a:pt x="85" y="58"/>
                        <a:pt x="85" y="56"/>
                      </a:cubicBezTo>
                      <a:cubicBezTo>
                        <a:pt x="84" y="53"/>
                        <a:pt x="84" y="50"/>
                        <a:pt x="83" y="49"/>
                      </a:cubicBezTo>
                      <a:cubicBezTo>
                        <a:pt x="81" y="47"/>
                        <a:pt x="81" y="44"/>
                        <a:pt x="80" y="42"/>
                      </a:cubicBezTo>
                      <a:cubicBezTo>
                        <a:pt x="80" y="41"/>
                        <a:pt x="80" y="39"/>
                        <a:pt x="80" y="39"/>
                      </a:cubicBezTo>
                      <a:cubicBezTo>
                        <a:pt x="77" y="37"/>
                        <a:pt x="74" y="34"/>
                        <a:pt x="74" y="30"/>
                      </a:cubicBezTo>
                      <a:cubicBezTo>
                        <a:pt x="73" y="28"/>
                        <a:pt x="74" y="27"/>
                        <a:pt x="75" y="26"/>
                      </a:cubicBezTo>
                      <a:cubicBezTo>
                        <a:pt x="76" y="26"/>
                        <a:pt x="76" y="25"/>
                        <a:pt x="76" y="23"/>
                      </a:cubicBezTo>
                      <a:cubicBezTo>
                        <a:pt x="76" y="22"/>
                        <a:pt x="76" y="20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5" y="17"/>
                        <a:pt x="74" y="16"/>
                        <a:pt x="73" y="15"/>
                      </a:cubicBezTo>
                      <a:cubicBezTo>
                        <a:pt x="70" y="12"/>
                        <a:pt x="71" y="9"/>
                        <a:pt x="71" y="7"/>
                      </a:cubicBezTo>
                      <a:cubicBezTo>
                        <a:pt x="71" y="5"/>
                        <a:pt x="71" y="4"/>
                        <a:pt x="70" y="3"/>
                      </a:cubicBezTo>
                      <a:cubicBezTo>
                        <a:pt x="70" y="2"/>
                        <a:pt x="69" y="2"/>
                        <a:pt x="69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1"/>
                        <a:pt x="67" y="1"/>
                        <a:pt x="67" y="2"/>
                      </a:cubicBezTo>
                      <a:cubicBezTo>
                        <a:pt x="67" y="2"/>
                        <a:pt x="66" y="2"/>
                        <a:pt x="66" y="3"/>
                      </a:cubicBezTo>
                      <a:cubicBezTo>
                        <a:pt x="66" y="3"/>
                        <a:pt x="66" y="3"/>
                        <a:pt x="66" y="4"/>
                      </a:cubicBezTo>
                      <a:cubicBezTo>
                        <a:pt x="66" y="4"/>
                        <a:pt x="65" y="5"/>
                        <a:pt x="65" y="5"/>
                      </a:cubicBezTo>
                      <a:cubicBezTo>
                        <a:pt x="65" y="5"/>
                        <a:pt x="65" y="5"/>
                        <a:pt x="65" y="6"/>
                      </a:cubicBezTo>
                      <a:cubicBezTo>
                        <a:pt x="64" y="6"/>
                        <a:pt x="63" y="7"/>
                        <a:pt x="63" y="7"/>
                      </a:cubicBezTo>
                      <a:cubicBezTo>
                        <a:pt x="63" y="7"/>
                        <a:pt x="62" y="7"/>
                        <a:pt x="62" y="7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62" y="7"/>
                        <a:pt x="62" y="8"/>
                        <a:pt x="61" y="8"/>
                      </a:cubicBezTo>
                      <a:cubicBezTo>
                        <a:pt x="61" y="8"/>
                        <a:pt x="61" y="8"/>
                        <a:pt x="61" y="8"/>
                      </a:cubicBezTo>
                      <a:cubicBezTo>
                        <a:pt x="61" y="9"/>
                        <a:pt x="61" y="9"/>
                        <a:pt x="61" y="10"/>
                      </a:cubicBezTo>
                      <a:cubicBezTo>
                        <a:pt x="61" y="12"/>
                        <a:pt x="61" y="15"/>
                        <a:pt x="61" y="16"/>
                      </a:cubicBezTo>
                      <a:cubicBezTo>
                        <a:pt x="63" y="21"/>
                        <a:pt x="64" y="39"/>
                        <a:pt x="62" y="47"/>
                      </a:cubicBezTo>
                      <a:cubicBezTo>
                        <a:pt x="61" y="54"/>
                        <a:pt x="59" y="60"/>
                        <a:pt x="58" y="64"/>
                      </a:cubicBezTo>
                      <a:cubicBezTo>
                        <a:pt x="57" y="65"/>
                        <a:pt x="57" y="65"/>
                        <a:pt x="58" y="66"/>
                      </a:cubicBezTo>
                      <a:cubicBezTo>
                        <a:pt x="60" y="68"/>
                        <a:pt x="60" y="70"/>
                        <a:pt x="59" y="71"/>
                      </a:cubicBezTo>
                      <a:cubicBezTo>
                        <a:pt x="58" y="72"/>
                        <a:pt x="58" y="75"/>
                        <a:pt x="58" y="79"/>
                      </a:cubicBezTo>
                      <a:cubicBezTo>
                        <a:pt x="58" y="81"/>
                        <a:pt x="58" y="83"/>
                        <a:pt x="58" y="85"/>
                      </a:cubicBezTo>
                      <a:cubicBezTo>
                        <a:pt x="58" y="90"/>
                        <a:pt x="56" y="97"/>
                        <a:pt x="55" y="103"/>
                      </a:cubicBezTo>
                      <a:cubicBezTo>
                        <a:pt x="54" y="106"/>
                        <a:pt x="53" y="109"/>
                        <a:pt x="53" y="111"/>
                      </a:cubicBezTo>
                      <a:cubicBezTo>
                        <a:pt x="53" y="113"/>
                        <a:pt x="52" y="115"/>
                        <a:pt x="51" y="116"/>
                      </a:cubicBezTo>
                      <a:cubicBezTo>
                        <a:pt x="50" y="118"/>
                        <a:pt x="50" y="120"/>
                        <a:pt x="50" y="122"/>
                      </a:cubicBezTo>
                      <a:cubicBezTo>
                        <a:pt x="50" y="127"/>
                        <a:pt x="47" y="131"/>
                        <a:pt x="44" y="133"/>
                      </a:cubicBezTo>
                      <a:cubicBezTo>
                        <a:pt x="44" y="134"/>
                        <a:pt x="46" y="136"/>
                        <a:pt x="46" y="138"/>
                      </a:cubicBezTo>
                      <a:cubicBezTo>
                        <a:pt x="48" y="141"/>
                        <a:pt x="49" y="143"/>
                        <a:pt x="49" y="146"/>
                      </a:cubicBezTo>
                      <a:cubicBezTo>
                        <a:pt x="49" y="148"/>
                        <a:pt x="48" y="149"/>
                        <a:pt x="47" y="151"/>
                      </a:cubicBezTo>
                      <a:cubicBezTo>
                        <a:pt x="45" y="153"/>
                        <a:pt x="44" y="154"/>
                        <a:pt x="45" y="157"/>
                      </a:cubicBezTo>
                      <a:cubicBezTo>
                        <a:pt x="46" y="164"/>
                        <a:pt x="45" y="174"/>
                        <a:pt x="45" y="179"/>
                      </a:cubicBezTo>
                      <a:cubicBezTo>
                        <a:pt x="45" y="181"/>
                        <a:pt x="45" y="182"/>
                        <a:pt x="45" y="182"/>
                      </a:cubicBezTo>
                      <a:cubicBezTo>
                        <a:pt x="45" y="184"/>
                        <a:pt x="44" y="185"/>
                        <a:pt x="43" y="186"/>
                      </a:cubicBezTo>
                      <a:cubicBezTo>
                        <a:pt x="43" y="187"/>
                        <a:pt x="42" y="188"/>
                        <a:pt x="42" y="190"/>
                      </a:cubicBezTo>
                      <a:cubicBezTo>
                        <a:pt x="43" y="193"/>
                        <a:pt x="42" y="195"/>
                        <a:pt x="41" y="197"/>
                      </a:cubicBezTo>
                      <a:cubicBezTo>
                        <a:pt x="40" y="199"/>
                        <a:pt x="39" y="201"/>
                        <a:pt x="38" y="204"/>
                      </a:cubicBezTo>
                      <a:cubicBezTo>
                        <a:pt x="38" y="210"/>
                        <a:pt x="34" y="218"/>
                        <a:pt x="32" y="224"/>
                      </a:cubicBezTo>
                      <a:cubicBezTo>
                        <a:pt x="31" y="226"/>
                        <a:pt x="30" y="227"/>
                        <a:pt x="30" y="229"/>
                      </a:cubicBezTo>
                      <a:cubicBezTo>
                        <a:pt x="29" y="230"/>
                        <a:pt x="29" y="232"/>
                        <a:pt x="28" y="233"/>
                      </a:cubicBezTo>
                      <a:cubicBezTo>
                        <a:pt x="27" y="236"/>
                        <a:pt x="26" y="239"/>
                        <a:pt x="22" y="239"/>
                      </a:cubicBezTo>
                      <a:cubicBezTo>
                        <a:pt x="22" y="239"/>
                        <a:pt x="22" y="239"/>
                        <a:pt x="22" y="239"/>
                      </a:cubicBezTo>
                      <a:cubicBezTo>
                        <a:pt x="22" y="240"/>
                        <a:pt x="21" y="241"/>
                        <a:pt x="23" y="245"/>
                      </a:cubicBezTo>
                      <a:cubicBezTo>
                        <a:pt x="24" y="247"/>
                        <a:pt x="24" y="250"/>
                        <a:pt x="23" y="252"/>
                      </a:cubicBezTo>
                      <a:cubicBezTo>
                        <a:pt x="23" y="255"/>
                        <a:pt x="23" y="257"/>
                        <a:pt x="24" y="259"/>
                      </a:cubicBezTo>
                      <a:cubicBezTo>
                        <a:pt x="27" y="264"/>
                        <a:pt x="26" y="267"/>
                        <a:pt x="25" y="271"/>
                      </a:cubicBezTo>
                      <a:cubicBezTo>
                        <a:pt x="25" y="272"/>
                        <a:pt x="25" y="272"/>
                        <a:pt x="25" y="272"/>
                      </a:cubicBezTo>
                      <a:cubicBezTo>
                        <a:pt x="24" y="274"/>
                        <a:pt x="23" y="275"/>
                        <a:pt x="23" y="276"/>
                      </a:cubicBezTo>
                      <a:cubicBezTo>
                        <a:pt x="22" y="278"/>
                        <a:pt x="21" y="279"/>
                        <a:pt x="21" y="281"/>
                      </a:cubicBezTo>
                      <a:cubicBezTo>
                        <a:pt x="21" y="283"/>
                        <a:pt x="21" y="285"/>
                        <a:pt x="20" y="286"/>
                      </a:cubicBezTo>
                      <a:cubicBezTo>
                        <a:pt x="19" y="289"/>
                        <a:pt x="19" y="291"/>
                        <a:pt x="20" y="293"/>
                      </a:cubicBezTo>
                      <a:cubicBezTo>
                        <a:pt x="21" y="295"/>
                        <a:pt x="21" y="297"/>
                        <a:pt x="21" y="298"/>
                      </a:cubicBezTo>
                      <a:cubicBezTo>
                        <a:pt x="22" y="298"/>
                        <a:pt x="22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3" y="297"/>
                        <a:pt x="23" y="295"/>
                        <a:pt x="26" y="294"/>
                      </a:cubicBezTo>
                      <a:cubicBezTo>
                        <a:pt x="28" y="293"/>
                        <a:pt x="29" y="294"/>
                        <a:pt x="30" y="295"/>
                      </a:cubicBezTo>
                      <a:cubicBezTo>
                        <a:pt x="31" y="296"/>
                        <a:pt x="31" y="297"/>
                        <a:pt x="31" y="298"/>
                      </a:cubicBezTo>
                      <a:cubicBezTo>
                        <a:pt x="31" y="298"/>
                        <a:pt x="31" y="298"/>
                        <a:pt x="31" y="298"/>
                      </a:cubicBezTo>
                      <a:cubicBezTo>
                        <a:pt x="33" y="299"/>
                        <a:pt x="34" y="300"/>
                        <a:pt x="34" y="302"/>
                      </a:cubicBezTo>
                      <a:cubicBezTo>
                        <a:pt x="35" y="303"/>
                        <a:pt x="34" y="305"/>
                        <a:pt x="31" y="307"/>
                      </a:cubicBezTo>
                      <a:cubicBezTo>
                        <a:pt x="31" y="307"/>
                        <a:pt x="31" y="308"/>
                        <a:pt x="31" y="310"/>
                      </a:cubicBezTo>
                      <a:cubicBezTo>
                        <a:pt x="32" y="312"/>
                        <a:pt x="32" y="314"/>
                        <a:pt x="31" y="316"/>
                      </a:cubicBezTo>
                      <a:cubicBezTo>
                        <a:pt x="30" y="317"/>
                        <a:pt x="30" y="317"/>
                        <a:pt x="30" y="317"/>
                      </a:cubicBezTo>
                      <a:cubicBezTo>
                        <a:pt x="29" y="319"/>
                        <a:pt x="28" y="321"/>
                        <a:pt x="28" y="323"/>
                      </a:cubicBezTo>
                      <a:cubicBezTo>
                        <a:pt x="30" y="326"/>
                        <a:pt x="29" y="327"/>
                        <a:pt x="28" y="328"/>
                      </a:cubicBezTo>
                      <a:cubicBezTo>
                        <a:pt x="27" y="329"/>
                        <a:pt x="27" y="330"/>
                        <a:pt x="27" y="331"/>
                      </a:cubicBezTo>
                      <a:cubicBezTo>
                        <a:pt x="27" y="333"/>
                        <a:pt x="27" y="333"/>
                        <a:pt x="27" y="334"/>
                      </a:cubicBezTo>
                      <a:cubicBezTo>
                        <a:pt x="28" y="335"/>
                        <a:pt x="28" y="337"/>
                        <a:pt x="27" y="338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8" y="339"/>
                        <a:pt x="28" y="340"/>
                        <a:pt x="27" y="342"/>
                      </a:cubicBezTo>
                      <a:cubicBezTo>
                        <a:pt x="27" y="342"/>
                        <a:pt x="27" y="343"/>
                        <a:pt x="26" y="343"/>
                      </a:cubicBezTo>
                      <a:cubicBezTo>
                        <a:pt x="26" y="344"/>
                        <a:pt x="27" y="346"/>
                        <a:pt x="27" y="347"/>
                      </a:cubicBezTo>
                      <a:cubicBezTo>
                        <a:pt x="28" y="348"/>
                        <a:pt x="28" y="349"/>
                        <a:pt x="27" y="350"/>
                      </a:cubicBezTo>
                      <a:cubicBezTo>
                        <a:pt x="27" y="352"/>
                        <a:pt x="25" y="352"/>
                        <a:pt x="24" y="352"/>
                      </a:cubicBezTo>
                      <a:cubicBezTo>
                        <a:pt x="23" y="352"/>
                        <a:pt x="22" y="352"/>
                        <a:pt x="21" y="353"/>
                      </a:cubicBezTo>
                      <a:cubicBezTo>
                        <a:pt x="21" y="353"/>
                        <a:pt x="21" y="353"/>
                        <a:pt x="21" y="353"/>
                      </a:cubicBezTo>
                      <a:cubicBezTo>
                        <a:pt x="21" y="353"/>
                        <a:pt x="21" y="353"/>
                        <a:pt x="22" y="354"/>
                      </a:cubicBezTo>
                      <a:cubicBezTo>
                        <a:pt x="22" y="355"/>
                        <a:pt x="24" y="357"/>
                        <a:pt x="22" y="360"/>
                      </a:cubicBezTo>
                      <a:cubicBezTo>
                        <a:pt x="22" y="361"/>
                        <a:pt x="21" y="362"/>
                        <a:pt x="19" y="362"/>
                      </a:cubicBezTo>
                      <a:cubicBezTo>
                        <a:pt x="17" y="362"/>
                        <a:pt x="15" y="359"/>
                        <a:pt x="13" y="358"/>
                      </a:cubicBezTo>
                      <a:cubicBezTo>
                        <a:pt x="12" y="357"/>
                        <a:pt x="12" y="357"/>
                        <a:pt x="12" y="357"/>
                      </a:cubicBezTo>
                      <a:cubicBezTo>
                        <a:pt x="11" y="357"/>
                        <a:pt x="11" y="356"/>
                        <a:pt x="11" y="355"/>
                      </a:cubicBezTo>
                      <a:cubicBezTo>
                        <a:pt x="11" y="355"/>
                        <a:pt x="11" y="355"/>
                        <a:pt x="11" y="355"/>
                      </a:cubicBezTo>
                      <a:cubicBezTo>
                        <a:pt x="10" y="356"/>
                        <a:pt x="9" y="356"/>
                        <a:pt x="8" y="357"/>
                      </a:cubicBezTo>
                      <a:cubicBezTo>
                        <a:pt x="7" y="357"/>
                        <a:pt x="6" y="357"/>
                        <a:pt x="5" y="358"/>
                      </a:cubicBezTo>
                      <a:cubicBezTo>
                        <a:pt x="5" y="358"/>
                        <a:pt x="6" y="359"/>
                        <a:pt x="6" y="359"/>
                      </a:cubicBezTo>
                      <a:cubicBezTo>
                        <a:pt x="6" y="360"/>
                        <a:pt x="7" y="361"/>
                        <a:pt x="7" y="362"/>
                      </a:cubicBezTo>
                      <a:cubicBezTo>
                        <a:pt x="7" y="363"/>
                        <a:pt x="6" y="363"/>
                        <a:pt x="5" y="364"/>
                      </a:cubicBezTo>
                      <a:cubicBezTo>
                        <a:pt x="4" y="364"/>
                        <a:pt x="3" y="364"/>
                        <a:pt x="3" y="365"/>
                      </a:cubicBezTo>
                      <a:cubicBezTo>
                        <a:pt x="5" y="365"/>
                        <a:pt x="6" y="366"/>
                        <a:pt x="7" y="368"/>
                      </a:cubicBezTo>
                      <a:cubicBezTo>
                        <a:pt x="7" y="368"/>
                        <a:pt x="7" y="369"/>
                        <a:pt x="7" y="369"/>
                      </a:cubicBezTo>
                      <a:cubicBezTo>
                        <a:pt x="7" y="369"/>
                        <a:pt x="7" y="368"/>
                        <a:pt x="7" y="368"/>
                      </a:cubicBezTo>
                      <a:cubicBezTo>
                        <a:pt x="9" y="368"/>
                        <a:pt x="10" y="368"/>
                        <a:pt x="12" y="368"/>
                      </a:cubicBezTo>
                      <a:cubicBezTo>
                        <a:pt x="15" y="369"/>
                        <a:pt x="16" y="371"/>
                        <a:pt x="16" y="374"/>
                      </a:cubicBezTo>
                      <a:cubicBezTo>
                        <a:pt x="16" y="376"/>
                        <a:pt x="15" y="378"/>
                        <a:pt x="13" y="378"/>
                      </a:cubicBezTo>
                      <a:cubicBezTo>
                        <a:pt x="12" y="378"/>
                        <a:pt x="11" y="380"/>
                        <a:pt x="11" y="382"/>
                      </a:cubicBezTo>
                      <a:cubicBezTo>
                        <a:pt x="11" y="382"/>
                        <a:pt x="13" y="382"/>
                        <a:pt x="15" y="382"/>
                      </a:cubicBezTo>
                      <a:cubicBezTo>
                        <a:pt x="17" y="382"/>
                        <a:pt x="19" y="381"/>
                        <a:pt x="20" y="382"/>
                      </a:cubicBezTo>
                      <a:cubicBezTo>
                        <a:pt x="23" y="383"/>
                        <a:pt x="24" y="385"/>
                        <a:pt x="24" y="388"/>
                      </a:cubicBezTo>
                      <a:cubicBezTo>
                        <a:pt x="23" y="389"/>
                        <a:pt x="22" y="391"/>
                        <a:pt x="21" y="391"/>
                      </a:cubicBezTo>
                      <a:cubicBezTo>
                        <a:pt x="20" y="391"/>
                        <a:pt x="19" y="390"/>
                        <a:pt x="18" y="390"/>
                      </a:cubicBezTo>
                      <a:cubicBezTo>
                        <a:pt x="17" y="388"/>
                        <a:pt x="15" y="387"/>
                        <a:pt x="15" y="387"/>
                      </a:cubicBezTo>
                      <a:cubicBezTo>
                        <a:pt x="14" y="387"/>
                        <a:pt x="14" y="387"/>
                        <a:pt x="14" y="387"/>
                      </a:cubicBezTo>
                      <a:cubicBezTo>
                        <a:pt x="13" y="390"/>
                        <a:pt x="11" y="390"/>
                        <a:pt x="10" y="390"/>
                      </a:cubicBezTo>
                      <a:cubicBezTo>
                        <a:pt x="8" y="390"/>
                        <a:pt x="7" y="390"/>
                        <a:pt x="5" y="389"/>
                      </a:cubicBezTo>
                      <a:cubicBezTo>
                        <a:pt x="5" y="389"/>
                        <a:pt x="5" y="389"/>
                        <a:pt x="5" y="389"/>
                      </a:cubicBezTo>
                      <a:cubicBezTo>
                        <a:pt x="4" y="389"/>
                        <a:pt x="1" y="391"/>
                        <a:pt x="0" y="392"/>
                      </a:cubicBezTo>
                      <a:cubicBezTo>
                        <a:pt x="1" y="393"/>
                        <a:pt x="2" y="395"/>
                        <a:pt x="2" y="396"/>
                      </a:cubicBezTo>
                      <a:cubicBezTo>
                        <a:pt x="3" y="396"/>
                        <a:pt x="3" y="396"/>
                        <a:pt x="3" y="396"/>
                      </a:cubicBezTo>
                      <a:cubicBezTo>
                        <a:pt x="4" y="396"/>
                        <a:pt x="6" y="395"/>
                        <a:pt x="6" y="394"/>
                      </a:cubicBezTo>
                      <a:cubicBezTo>
                        <a:pt x="7" y="392"/>
                        <a:pt x="9" y="390"/>
                        <a:pt x="11" y="390"/>
                      </a:cubicBezTo>
                      <a:cubicBezTo>
                        <a:pt x="11" y="390"/>
                        <a:pt x="14" y="391"/>
                        <a:pt x="15" y="395"/>
                      </a:cubicBezTo>
                      <a:cubicBezTo>
                        <a:pt x="15" y="399"/>
                        <a:pt x="11" y="400"/>
                        <a:pt x="10" y="400"/>
                      </a:cubicBezTo>
                      <a:cubicBezTo>
                        <a:pt x="10" y="400"/>
                        <a:pt x="9" y="401"/>
                        <a:pt x="9" y="401"/>
                      </a:cubicBezTo>
                      <a:cubicBezTo>
                        <a:pt x="8" y="403"/>
                        <a:pt x="6" y="406"/>
                        <a:pt x="2" y="408"/>
                      </a:cubicBezTo>
                      <a:cubicBezTo>
                        <a:pt x="2" y="409"/>
                        <a:pt x="2" y="409"/>
                        <a:pt x="2" y="409"/>
                      </a:cubicBezTo>
                      <a:cubicBezTo>
                        <a:pt x="2" y="409"/>
                        <a:pt x="2" y="410"/>
                        <a:pt x="2" y="410"/>
                      </a:cubicBezTo>
                      <a:cubicBezTo>
                        <a:pt x="3" y="409"/>
                        <a:pt x="4" y="409"/>
                        <a:pt x="4" y="409"/>
                      </a:cubicBezTo>
                      <a:cubicBezTo>
                        <a:pt x="5" y="409"/>
                        <a:pt x="5" y="409"/>
                        <a:pt x="5" y="409"/>
                      </a:cubicBezTo>
                      <a:cubicBezTo>
                        <a:pt x="6" y="410"/>
                        <a:pt x="6" y="410"/>
                        <a:pt x="6" y="410"/>
                      </a:cubicBezTo>
                      <a:cubicBezTo>
                        <a:pt x="7" y="411"/>
                        <a:pt x="6" y="412"/>
                        <a:pt x="6" y="412"/>
                      </a:cubicBezTo>
                      <a:cubicBezTo>
                        <a:pt x="6" y="413"/>
                        <a:pt x="6" y="413"/>
                        <a:pt x="6" y="413"/>
                      </a:cubicBezTo>
                      <a:cubicBezTo>
                        <a:pt x="7" y="413"/>
                        <a:pt x="7" y="413"/>
                        <a:pt x="7" y="413"/>
                      </a:cubicBezTo>
                      <a:cubicBezTo>
                        <a:pt x="7" y="413"/>
                        <a:pt x="8" y="413"/>
                        <a:pt x="8" y="413"/>
                      </a:cubicBezTo>
                      <a:cubicBezTo>
                        <a:pt x="8" y="412"/>
                        <a:pt x="8" y="412"/>
                        <a:pt x="8" y="411"/>
                      </a:cubicBezTo>
                      <a:cubicBezTo>
                        <a:pt x="7" y="409"/>
                        <a:pt x="8" y="406"/>
                        <a:pt x="9" y="404"/>
                      </a:cubicBezTo>
                      <a:cubicBezTo>
                        <a:pt x="10" y="403"/>
                        <a:pt x="11" y="402"/>
                        <a:pt x="13" y="402"/>
                      </a:cubicBezTo>
                      <a:cubicBezTo>
                        <a:pt x="13" y="402"/>
                        <a:pt x="15" y="403"/>
                        <a:pt x="16" y="404"/>
                      </a:cubicBezTo>
                      <a:cubicBezTo>
                        <a:pt x="19" y="407"/>
                        <a:pt x="17" y="410"/>
                        <a:pt x="16" y="411"/>
                      </a:cubicBezTo>
                      <a:cubicBezTo>
                        <a:pt x="15" y="412"/>
                        <a:pt x="15" y="413"/>
                        <a:pt x="15" y="413"/>
                      </a:cubicBezTo>
                      <a:cubicBezTo>
                        <a:pt x="15" y="415"/>
                        <a:pt x="14" y="416"/>
                        <a:pt x="14" y="418"/>
                      </a:cubicBezTo>
                      <a:cubicBezTo>
                        <a:pt x="14" y="419"/>
                        <a:pt x="13" y="421"/>
                        <a:pt x="13" y="422"/>
                      </a:cubicBezTo>
                      <a:cubicBezTo>
                        <a:pt x="13" y="424"/>
                        <a:pt x="11" y="425"/>
                        <a:pt x="10" y="425"/>
                      </a:cubicBezTo>
                      <a:cubicBezTo>
                        <a:pt x="10" y="426"/>
                        <a:pt x="10" y="426"/>
                        <a:pt x="10" y="426"/>
                      </a:cubicBezTo>
                      <a:cubicBezTo>
                        <a:pt x="10" y="428"/>
                        <a:pt x="9" y="429"/>
                        <a:pt x="7" y="429"/>
                      </a:cubicBezTo>
                      <a:cubicBezTo>
                        <a:pt x="8" y="431"/>
                        <a:pt x="7" y="432"/>
                        <a:pt x="7" y="432"/>
                      </a:cubicBezTo>
                      <a:cubicBezTo>
                        <a:pt x="8" y="432"/>
                        <a:pt x="9" y="432"/>
                        <a:pt x="11" y="432"/>
                      </a:cubicBezTo>
                      <a:cubicBezTo>
                        <a:pt x="12" y="432"/>
                        <a:pt x="12" y="433"/>
                        <a:pt x="13" y="433"/>
                      </a:cubicBezTo>
                      <a:cubicBezTo>
                        <a:pt x="13" y="433"/>
                        <a:pt x="13" y="433"/>
                        <a:pt x="13" y="433"/>
                      </a:cubicBezTo>
                      <a:cubicBezTo>
                        <a:pt x="13" y="433"/>
                        <a:pt x="14" y="433"/>
                        <a:pt x="15" y="432"/>
                      </a:cubicBezTo>
                      <a:cubicBezTo>
                        <a:pt x="18" y="431"/>
                        <a:pt x="21" y="433"/>
                        <a:pt x="22" y="435"/>
                      </a:cubicBezTo>
                      <a:cubicBezTo>
                        <a:pt x="22" y="437"/>
                        <a:pt x="21" y="439"/>
                        <a:pt x="19" y="440"/>
                      </a:cubicBezTo>
                      <a:cubicBezTo>
                        <a:pt x="18" y="440"/>
                        <a:pt x="18" y="440"/>
                        <a:pt x="17" y="440"/>
                      </a:cubicBezTo>
                      <a:cubicBezTo>
                        <a:pt x="19" y="440"/>
                        <a:pt x="21" y="441"/>
                        <a:pt x="21" y="443"/>
                      </a:cubicBezTo>
                      <a:cubicBezTo>
                        <a:pt x="21" y="443"/>
                        <a:pt x="21" y="443"/>
                        <a:pt x="21" y="443"/>
                      </a:cubicBezTo>
                      <a:cubicBezTo>
                        <a:pt x="22" y="440"/>
                        <a:pt x="23" y="439"/>
                        <a:pt x="25" y="439"/>
                      </a:cubicBezTo>
                      <a:cubicBezTo>
                        <a:pt x="28" y="439"/>
                        <a:pt x="32" y="442"/>
                        <a:pt x="33" y="445"/>
                      </a:cubicBezTo>
                      <a:cubicBezTo>
                        <a:pt x="33" y="446"/>
                        <a:pt x="33" y="447"/>
                        <a:pt x="32" y="448"/>
                      </a:cubicBezTo>
                      <a:cubicBezTo>
                        <a:pt x="32" y="449"/>
                        <a:pt x="31" y="449"/>
                        <a:pt x="30" y="450"/>
                      </a:cubicBezTo>
                      <a:cubicBezTo>
                        <a:pt x="31" y="449"/>
                        <a:pt x="32" y="449"/>
                        <a:pt x="33" y="449"/>
                      </a:cubicBezTo>
                      <a:cubicBezTo>
                        <a:pt x="36" y="449"/>
                        <a:pt x="44" y="450"/>
                        <a:pt x="45" y="454"/>
                      </a:cubicBezTo>
                      <a:cubicBezTo>
                        <a:pt x="45" y="455"/>
                        <a:pt x="45" y="456"/>
                        <a:pt x="45" y="456"/>
                      </a:cubicBezTo>
                      <a:cubicBezTo>
                        <a:pt x="46" y="456"/>
                        <a:pt x="47" y="457"/>
                        <a:pt x="48" y="459"/>
                      </a:cubicBezTo>
                      <a:cubicBezTo>
                        <a:pt x="48" y="459"/>
                        <a:pt x="48" y="459"/>
                        <a:pt x="48" y="460"/>
                      </a:cubicBezTo>
                      <a:cubicBezTo>
                        <a:pt x="51" y="456"/>
                        <a:pt x="56" y="454"/>
                        <a:pt x="59" y="453"/>
                      </a:cubicBezTo>
                      <a:cubicBezTo>
                        <a:pt x="62" y="452"/>
                        <a:pt x="64" y="454"/>
                        <a:pt x="64" y="455"/>
                      </a:cubicBezTo>
                      <a:cubicBezTo>
                        <a:pt x="65" y="458"/>
                        <a:pt x="62" y="461"/>
                        <a:pt x="58" y="463"/>
                      </a:cubicBezTo>
                      <a:cubicBezTo>
                        <a:pt x="56" y="463"/>
                        <a:pt x="56" y="464"/>
                        <a:pt x="56" y="464"/>
                      </a:cubicBezTo>
                      <a:cubicBezTo>
                        <a:pt x="56" y="464"/>
                        <a:pt x="56" y="464"/>
                        <a:pt x="57" y="466"/>
                      </a:cubicBezTo>
                      <a:cubicBezTo>
                        <a:pt x="58" y="467"/>
                        <a:pt x="60" y="466"/>
                        <a:pt x="61" y="466"/>
                      </a:cubicBezTo>
                      <a:cubicBezTo>
                        <a:pt x="63" y="465"/>
                        <a:pt x="66" y="464"/>
                        <a:pt x="68" y="466"/>
                      </a:cubicBezTo>
                      <a:cubicBezTo>
                        <a:pt x="69" y="467"/>
                        <a:pt x="69" y="469"/>
                        <a:pt x="69" y="469"/>
                      </a:cubicBezTo>
                      <a:cubicBezTo>
                        <a:pt x="68" y="471"/>
                        <a:pt x="66" y="472"/>
                        <a:pt x="65" y="472"/>
                      </a:cubicBezTo>
                      <a:cubicBezTo>
                        <a:pt x="64" y="473"/>
                        <a:pt x="62" y="473"/>
                        <a:pt x="62" y="473"/>
                      </a:cubicBezTo>
                      <a:cubicBezTo>
                        <a:pt x="62" y="474"/>
                        <a:pt x="62" y="475"/>
                        <a:pt x="63" y="475"/>
                      </a:cubicBezTo>
                      <a:cubicBezTo>
                        <a:pt x="63" y="477"/>
                        <a:pt x="64" y="478"/>
                        <a:pt x="64" y="480"/>
                      </a:cubicBezTo>
                      <a:cubicBezTo>
                        <a:pt x="63" y="481"/>
                        <a:pt x="63" y="482"/>
                        <a:pt x="61" y="482"/>
                      </a:cubicBezTo>
                      <a:cubicBezTo>
                        <a:pt x="61" y="483"/>
                        <a:pt x="60" y="483"/>
                        <a:pt x="59" y="483"/>
                      </a:cubicBezTo>
                      <a:cubicBezTo>
                        <a:pt x="58" y="483"/>
                        <a:pt x="57" y="482"/>
                        <a:pt x="56" y="480"/>
                      </a:cubicBezTo>
                      <a:cubicBezTo>
                        <a:pt x="56" y="481"/>
                        <a:pt x="56" y="481"/>
                        <a:pt x="56" y="482"/>
                      </a:cubicBezTo>
                      <a:cubicBezTo>
                        <a:pt x="55" y="483"/>
                        <a:pt x="55" y="483"/>
                        <a:pt x="55" y="483"/>
                      </a:cubicBezTo>
                      <a:cubicBezTo>
                        <a:pt x="54" y="483"/>
                        <a:pt x="54" y="483"/>
                        <a:pt x="54" y="483"/>
                      </a:cubicBezTo>
                      <a:cubicBezTo>
                        <a:pt x="52" y="483"/>
                        <a:pt x="49" y="480"/>
                        <a:pt x="46" y="478"/>
                      </a:cubicBezTo>
                      <a:cubicBezTo>
                        <a:pt x="46" y="478"/>
                        <a:pt x="46" y="477"/>
                        <a:pt x="46" y="477"/>
                      </a:cubicBezTo>
                      <a:cubicBezTo>
                        <a:pt x="46" y="478"/>
                        <a:pt x="46" y="478"/>
                        <a:pt x="46" y="478"/>
                      </a:cubicBezTo>
                      <a:cubicBezTo>
                        <a:pt x="46" y="478"/>
                        <a:pt x="46" y="479"/>
                        <a:pt x="46" y="479"/>
                      </a:cubicBezTo>
                      <a:cubicBezTo>
                        <a:pt x="47" y="480"/>
                        <a:pt x="48" y="481"/>
                        <a:pt x="47" y="482"/>
                      </a:cubicBezTo>
                      <a:cubicBezTo>
                        <a:pt x="47" y="484"/>
                        <a:pt x="45" y="484"/>
                        <a:pt x="44" y="484"/>
                      </a:cubicBezTo>
                      <a:cubicBezTo>
                        <a:pt x="41" y="484"/>
                        <a:pt x="41" y="485"/>
                        <a:pt x="41" y="485"/>
                      </a:cubicBezTo>
                      <a:cubicBezTo>
                        <a:pt x="41" y="485"/>
                        <a:pt x="41" y="485"/>
                        <a:pt x="41" y="485"/>
                      </a:cubicBezTo>
                      <a:cubicBezTo>
                        <a:pt x="41" y="485"/>
                        <a:pt x="42" y="485"/>
                        <a:pt x="42" y="485"/>
                      </a:cubicBezTo>
                      <a:cubicBezTo>
                        <a:pt x="44" y="485"/>
                        <a:pt x="46" y="485"/>
                        <a:pt x="48" y="485"/>
                      </a:cubicBezTo>
                      <a:cubicBezTo>
                        <a:pt x="52" y="486"/>
                        <a:pt x="52" y="489"/>
                        <a:pt x="53" y="492"/>
                      </a:cubicBezTo>
                      <a:cubicBezTo>
                        <a:pt x="53" y="492"/>
                        <a:pt x="53" y="492"/>
                        <a:pt x="53" y="493"/>
                      </a:cubicBezTo>
                      <a:cubicBezTo>
                        <a:pt x="53" y="490"/>
                        <a:pt x="54" y="487"/>
                        <a:pt x="57" y="486"/>
                      </a:cubicBezTo>
                      <a:cubicBezTo>
                        <a:pt x="58" y="486"/>
                        <a:pt x="58" y="486"/>
                        <a:pt x="58" y="486"/>
                      </a:cubicBezTo>
                      <a:cubicBezTo>
                        <a:pt x="60" y="486"/>
                        <a:pt x="61" y="489"/>
                        <a:pt x="61" y="491"/>
                      </a:cubicBezTo>
                      <a:cubicBezTo>
                        <a:pt x="62" y="493"/>
                        <a:pt x="62" y="496"/>
                        <a:pt x="66" y="497"/>
                      </a:cubicBezTo>
                      <a:cubicBezTo>
                        <a:pt x="66" y="497"/>
                        <a:pt x="66" y="497"/>
                        <a:pt x="66" y="497"/>
                      </a:cubicBezTo>
                      <a:cubicBezTo>
                        <a:pt x="66" y="496"/>
                        <a:pt x="66" y="494"/>
                        <a:pt x="68" y="493"/>
                      </a:cubicBezTo>
                      <a:cubicBezTo>
                        <a:pt x="69" y="493"/>
                        <a:pt x="70" y="492"/>
                        <a:pt x="70" y="492"/>
                      </a:cubicBezTo>
                      <a:cubicBezTo>
                        <a:pt x="73" y="492"/>
                        <a:pt x="75" y="495"/>
                        <a:pt x="77" y="497"/>
                      </a:cubicBezTo>
                      <a:cubicBezTo>
                        <a:pt x="78" y="498"/>
                        <a:pt x="79" y="500"/>
                        <a:pt x="80" y="500"/>
                      </a:cubicBezTo>
                      <a:cubicBezTo>
                        <a:pt x="80" y="499"/>
                        <a:pt x="79" y="498"/>
                        <a:pt x="78" y="497"/>
                      </a:cubicBezTo>
                      <a:cubicBezTo>
                        <a:pt x="78" y="497"/>
                        <a:pt x="77" y="496"/>
                        <a:pt x="77" y="495"/>
                      </a:cubicBezTo>
                      <a:cubicBezTo>
                        <a:pt x="76" y="495"/>
                        <a:pt x="76" y="495"/>
                        <a:pt x="76" y="495"/>
                      </a:cubicBezTo>
                      <a:cubicBezTo>
                        <a:pt x="76" y="495"/>
                        <a:pt x="76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4" y="494"/>
                        <a:pt x="74" y="494"/>
                        <a:pt x="74" y="494"/>
                      </a:cubicBezTo>
                      <a:cubicBezTo>
                        <a:pt x="74" y="494"/>
                        <a:pt x="74" y="494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2"/>
                        <a:pt x="74" y="492"/>
                        <a:pt x="74" y="492"/>
                      </a:cubicBezTo>
                      <a:cubicBezTo>
                        <a:pt x="74" y="492"/>
                        <a:pt x="74" y="492"/>
                        <a:pt x="74" y="491"/>
                      </a:cubicBezTo>
                      <a:cubicBezTo>
                        <a:pt x="74" y="491"/>
                        <a:pt x="74" y="491"/>
                        <a:pt x="74" y="491"/>
                      </a:cubicBezTo>
                      <a:cubicBezTo>
                        <a:pt x="74" y="490"/>
                        <a:pt x="74" y="490"/>
                        <a:pt x="74" y="490"/>
                      </a:cubicBezTo>
                      <a:cubicBezTo>
                        <a:pt x="74" y="489"/>
                        <a:pt x="74" y="489"/>
                        <a:pt x="73" y="489"/>
                      </a:cubicBezTo>
                      <a:cubicBezTo>
                        <a:pt x="73" y="488"/>
                        <a:pt x="73" y="488"/>
                        <a:pt x="73" y="488"/>
                      </a:cubicBezTo>
                      <a:cubicBezTo>
                        <a:pt x="73" y="487"/>
                        <a:pt x="73" y="487"/>
                        <a:pt x="73" y="486"/>
                      </a:cubicBezTo>
                      <a:cubicBezTo>
                        <a:pt x="73" y="486"/>
                        <a:pt x="73" y="486"/>
                        <a:pt x="73" y="485"/>
                      </a:cubicBezTo>
                      <a:cubicBezTo>
                        <a:pt x="73" y="485"/>
                        <a:pt x="73" y="484"/>
                        <a:pt x="73" y="483"/>
                      </a:cubicBezTo>
                      <a:cubicBezTo>
                        <a:pt x="73" y="483"/>
                        <a:pt x="73" y="483"/>
                        <a:pt x="73" y="482"/>
                      </a:cubicBezTo>
                      <a:cubicBezTo>
                        <a:pt x="73" y="482"/>
                        <a:pt x="73" y="481"/>
                        <a:pt x="73" y="480"/>
                      </a:cubicBezTo>
                      <a:cubicBezTo>
                        <a:pt x="73" y="479"/>
                        <a:pt x="73" y="479"/>
                        <a:pt x="73" y="479"/>
                      </a:cubicBezTo>
                      <a:cubicBezTo>
                        <a:pt x="73" y="478"/>
                        <a:pt x="73" y="477"/>
                        <a:pt x="73" y="476"/>
                      </a:cubicBezTo>
                      <a:cubicBezTo>
                        <a:pt x="73" y="475"/>
                        <a:pt x="73" y="475"/>
                        <a:pt x="73" y="474"/>
                      </a:cubicBezTo>
                      <a:cubicBezTo>
                        <a:pt x="73" y="473"/>
                        <a:pt x="74" y="472"/>
                        <a:pt x="74" y="471"/>
                      </a:cubicBezTo>
                      <a:cubicBezTo>
                        <a:pt x="74" y="470"/>
                        <a:pt x="74" y="470"/>
                        <a:pt x="74" y="469"/>
                      </a:cubicBezTo>
                      <a:cubicBezTo>
                        <a:pt x="74" y="468"/>
                        <a:pt x="74" y="466"/>
                        <a:pt x="74" y="465"/>
                      </a:cubicBezTo>
                      <a:cubicBezTo>
                        <a:pt x="74" y="465"/>
                        <a:pt x="74" y="464"/>
                        <a:pt x="74" y="464"/>
                      </a:cubicBezTo>
                      <a:cubicBezTo>
                        <a:pt x="74" y="462"/>
                        <a:pt x="74" y="460"/>
                        <a:pt x="74" y="458"/>
                      </a:cubicBezTo>
                      <a:cubicBezTo>
                        <a:pt x="74" y="458"/>
                        <a:pt x="74" y="458"/>
                        <a:pt x="74" y="458"/>
                      </a:cubicBezTo>
                      <a:cubicBezTo>
                        <a:pt x="73" y="458"/>
                        <a:pt x="73" y="458"/>
                        <a:pt x="73" y="458"/>
                      </a:cubicBezTo>
                      <a:cubicBezTo>
                        <a:pt x="70" y="458"/>
                        <a:pt x="67" y="457"/>
                        <a:pt x="65" y="455"/>
                      </a:cubicBezTo>
                      <a:cubicBezTo>
                        <a:pt x="64" y="455"/>
                        <a:pt x="64" y="453"/>
                        <a:pt x="64" y="451"/>
                      </a:cubicBezTo>
                      <a:cubicBezTo>
                        <a:pt x="64" y="451"/>
                        <a:pt x="64" y="450"/>
                        <a:pt x="65" y="450"/>
                      </a:cubicBezTo>
                      <a:cubicBezTo>
                        <a:pt x="64" y="450"/>
                        <a:pt x="64" y="450"/>
                        <a:pt x="64" y="450"/>
                      </a:cubicBezTo>
                      <a:cubicBezTo>
                        <a:pt x="64" y="450"/>
                        <a:pt x="64" y="449"/>
                        <a:pt x="63" y="449"/>
                      </a:cubicBezTo>
                      <a:cubicBezTo>
                        <a:pt x="63" y="449"/>
                        <a:pt x="63" y="449"/>
                        <a:pt x="63" y="449"/>
                      </a:cubicBezTo>
                      <a:cubicBezTo>
                        <a:pt x="62" y="449"/>
                        <a:pt x="62" y="448"/>
                        <a:pt x="61" y="448"/>
                      </a:cubicBezTo>
                      <a:cubicBezTo>
                        <a:pt x="60" y="448"/>
                        <a:pt x="58" y="448"/>
                        <a:pt x="55" y="448"/>
                      </a:cubicBezTo>
                      <a:cubicBezTo>
                        <a:pt x="49" y="448"/>
                        <a:pt x="42" y="448"/>
                        <a:pt x="42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0" y="449"/>
                        <a:pt x="39" y="448"/>
                        <a:pt x="38" y="447"/>
                      </a:cubicBezTo>
                      <a:cubicBezTo>
                        <a:pt x="37" y="447"/>
                        <a:pt x="37" y="446"/>
                        <a:pt x="36" y="445"/>
                      </a:cubicBezTo>
                      <a:cubicBezTo>
                        <a:pt x="36" y="445"/>
                        <a:pt x="36" y="444"/>
                        <a:pt x="36" y="444"/>
                      </a:cubicBezTo>
                      <a:cubicBezTo>
                        <a:pt x="35" y="444"/>
                        <a:pt x="34" y="443"/>
                        <a:pt x="34" y="443"/>
                      </a:cubicBezTo>
                      <a:cubicBezTo>
                        <a:pt x="32" y="440"/>
                        <a:pt x="32" y="432"/>
                        <a:pt x="33" y="429"/>
                      </a:cubicBezTo>
                      <a:cubicBezTo>
                        <a:pt x="33" y="428"/>
                        <a:pt x="31" y="428"/>
                        <a:pt x="29" y="428"/>
                      </a:cubicBezTo>
                      <a:cubicBezTo>
                        <a:pt x="27" y="428"/>
                        <a:pt x="25" y="428"/>
                        <a:pt x="24" y="427"/>
                      </a:cubicBezTo>
                      <a:cubicBezTo>
                        <a:pt x="21" y="426"/>
                        <a:pt x="22" y="424"/>
                        <a:pt x="22" y="422"/>
                      </a:cubicBezTo>
                      <a:cubicBezTo>
                        <a:pt x="22" y="421"/>
                        <a:pt x="22" y="421"/>
                        <a:pt x="21" y="419"/>
                      </a:cubicBezTo>
                      <a:cubicBezTo>
                        <a:pt x="18" y="416"/>
                        <a:pt x="19" y="412"/>
                        <a:pt x="20" y="409"/>
                      </a:cubicBezTo>
                      <a:cubicBezTo>
                        <a:pt x="20" y="408"/>
                        <a:pt x="20" y="408"/>
                        <a:pt x="20" y="407"/>
                      </a:cubicBezTo>
                      <a:cubicBezTo>
                        <a:pt x="21" y="404"/>
                        <a:pt x="23" y="398"/>
                        <a:pt x="29" y="398"/>
                      </a:cubicBezTo>
                      <a:cubicBezTo>
                        <a:pt x="29" y="398"/>
                        <a:pt x="29" y="397"/>
                        <a:pt x="29" y="397"/>
                      </a:cubicBezTo>
                      <a:cubicBezTo>
                        <a:pt x="29" y="395"/>
                        <a:pt x="30" y="392"/>
                        <a:pt x="32" y="391"/>
                      </a:cubicBezTo>
                      <a:cubicBezTo>
                        <a:pt x="32" y="390"/>
                        <a:pt x="32" y="389"/>
                        <a:pt x="32" y="389"/>
                      </a:cubicBezTo>
                      <a:cubicBezTo>
                        <a:pt x="31" y="387"/>
                        <a:pt x="29" y="384"/>
                        <a:pt x="32" y="382"/>
                      </a:cubicBezTo>
                      <a:cubicBezTo>
                        <a:pt x="32" y="382"/>
                        <a:pt x="32" y="381"/>
                        <a:pt x="33" y="380"/>
                      </a:cubicBezTo>
                      <a:cubicBezTo>
                        <a:pt x="33" y="378"/>
                        <a:pt x="33" y="375"/>
                        <a:pt x="37" y="374"/>
                      </a:cubicBezTo>
                      <a:cubicBezTo>
                        <a:pt x="38" y="374"/>
                        <a:pt x="38" y="374"/>
                        <a:pt x="38" y="374"/>
                      </a:cubicBezTo>
                      <a:cubicBezTo>
                        <a:pt x="38" y="374"/>
                        <a:pt x="38" y="373"/>
                        <a:pt x="38" y="372"/>
                      </a:cubicBezTo>
                      <a:cubicBezTo>
                        <a:pt x="38" y="371"/>
                        <a:pt x="37" y="367"/>
                        <a:pt x="40" y="367"/>
                      </a:cubicBezTo>
                      <a:cubicBezTo>
                        <a:pt x="40" y="366"/>
                        <a:pt x="40" y="366"/>
                        <a:pt x="40" y="365"/>
                      </a:cubicBezTo>
                      <a:cubicBezTo>
                        <a:pt x="40" y="364"/>
                        <a:pt x="39" y="361"/>
                        <a:pt x="39" y="359"/>
                      </a:cubicBezTo>
                      <a:cubicBezTo>
                        <a:pt x="40" y="358"/>
                        <a:pt x="40" y="357"/>
                        <a:pt x="39" y="356"/>
                      </a:cubicBezTo>
                      <a:cubicBezTo>
                        <a:pt x="39" y="354"/>
                        <a:pt x="38" y="351"/>
                        <a:pt x="42" y="349"/>
                      </a:cubicBezTo>
                      <a:cubicBezTo>
                        <a:pt x="43" y="349"/>
                        <a:pt x="43" y="348"/>
                        <a:pt x="43" y="348"/>
                      </a:cubicBezTo>
                      <a:cubicBezTo>
                        <a:pt x="43" y="348"/>
                        <a:pt x="43" y="348"/>
                        <a:pt x="43" y="348"/>
                      </a:cubicBezTo>
                      <a:cubicBezTo>
                        <a:pt x="43" y="348"/>
                        <a:pt x="42" y="346"/>
                        <a:pt x="40" y="345"/>
                      </a:cubicBezTo>
                      <a:cubicBezTo>
                        <a:pt x="40" y="345"/>
                        <a:pt x="38" y="343"/>
                        <a:pt x="38" y="342"/>
                      </a:cubicBezTo>
                      <a:cubicBezTo>
                        <a:pt x="38" y="342"/>
                        <a:pt x="38" y="341"/>
                        <a:pt x="38" y="341"/>
                      </a:cubicBezTo>
                      <a:cubicBezTo>
                        <a:pt x="39" y="339"/>
                        <a:pt x="42" y="339"/>
                        <a:pt x="46" y="339"/>
                      </a:cubicBezTo>
                      <a:cubicBezTo>
                        <a:pt x="46" y="339"/>
                        <a:pt x="46" y="339"/>
                        <a:pt x="45" y="338"/>
                      </a:cubicBezTo>
                      <a:cubicBezTo>
                        <a:pt x="45" y="338"/>
                        <a:pt x="45" y="338"/>
                        <a:pt x="45" y="338"/>
                      </a:cubicBezTo>
                      <a:cubicBezTo>
                        <a:pt x="44" y="338"/>
                        <a:pt x="43" y="338"/>
                        <a:pt x="43" y="338"/>
                      </a:cubicBezTo>
                      <a:cubicBezTo>
                        <a:pt x="40" y="338"/>
                        <a:pt x="39" y="337"/>
                        <a:pt x="38" y="335"/>
                      </a:cubicBezTo>
                      <a:cubicBezTo>
                        <a:pt x="37" y="333"/>
                        <a:pt x="38" y="331"/>
                        <a:pt x="39" y="329"/>
                      </a:cubicBezTo>
                      <a:cubicBezTo>
                        <a:pt x="40" y="328"/>
                        <a:pt x="40" y="328"/>
                        <a:pt x="40" y="328"/>
                      </a:cubicBezTo>
                      <a:cubicBezTo>
                        <a:pt x="40" y="328"/>
                        <a:pt x="39" y="327"/>
                        <a:pt x="39" y="327"/>
                      </a:cubicBezTo>
                      <a:cubicBezTo>
                        <a:pt x="38" y="326"/>
                        <a:pt x="36" y="324"/>
                        <a:pt x="37" y="322"/>
                      </a:cubicBezTo>
                      <a:cubicBezTo>
                        <a:pt x="38" y="321"/>
                        <a:pt x="38" y="319"/>
                        <a:pt x="37" y="319"/>
                      </a:cubicBezTo>
                      <a:cubicBezTo>
                        <a:pt x="34" y="317"/>
                        <a:pt x="36" y="309"/>
                        <a:pt x="36" y="309"/>
                      </a:cubicBezTo>
                      <a:cubicBezTo>
                        <a:pt x="36" y="306"/>
                        <a:pt x="37" y="304"/>
                        <a:pt x="39" y="303"/>
                      </a:cubicBezTo>
                      <a:cubicBezTo>
                        <a:pt x="39" y="302"/>
                        <a:pt x="39" y="298"/>
                        <a:pt x="39" y="296"/>
                      </a:cubicBezTo>
                      <a:cubicBezTo>
                        <a:pt x="39" y="295"/>
                        <a:pt x="38" y="294"/>
                        <a:pt x="38" y="293"/>
                      </a:cubicBezTo>
                      <a:cubicBezTo>
                        <a:pt x="38" y="292"/>
                        <a:pt x="38" y="291"/>
                        <a:pt x="37" y="290"/>
                      </a:cubicBezTo>
                      <a:cubicBezTo>
                        <a:pt x="37" y="288"/>
                        <a:pt x="36" y="287"/>
                        <a:pt x="36" y="285"/>
                      </a:cubicBezTo>
                      <a:cubicBezTo>
                        <a:pt x="36" y="283"/>
                        <a:pt x="37" y="282"/>
                        <a:pt x="38" y="282"/>
                      </a:cubicBezTo>
                      <a:cubicBezTo>
                        <a:pt x="38" y="281"/>
                        <a:pt x="39" y="280"/>
                        <a:pt x="39" y="277"/>
                      </a:cubicBezTo>
                      <a:cubicBezTo>
                        <a:pt x="39" y="275"/>
                        <a:pt x="39" y="270"/>
                        <a:pt x="43" y="268"/>
                      </a:cubicBezTo>
                      <a:cubicBezTo>
                        <a:pt x="43" y="268"/>
                        <a:pt x="43" y="266"/>
                        <a:pt x="43" y="266"/>
                      </a:cubicBezTo>
                      <a:cubicBezTo>
                        <a:pt x="43" y="264"/>
                        <a:pt x="43" y="263"/>
                        <a:pt x="43" y="262"/>
                      </a:cubicBezTo>
                      <a:cubicBezTo>
                        <a:pt x="43" y="259"/>
                        <a:pt x="46" y="258"/>
                        <a:pt x="47" y="258"/>
                      </a:cubicBezTo>
                      <a:cubicBezTo>
                        <a:pt x="49" y="258"/>
                        <a:pt x="49" y="258"/>
                        <a:pt x="49" y="257"/>
                      </a:cubicBezTo>
                      <a:cubicBezTo>
                        <a:pt x="49" y="256"/>
                        <a:pt x="49" y="256"/>
                        <a:pt x="48" y="255"/>
                      </a:cubicBezTo>
                      <a:cubicBezTo>
                        <a:pt x="48" y="254"/>
                        <a:pt x="46" y="253"/>
                        <a:pt x="47" y="250"/>
                      </a:cubicBezTo>
                      <a:cubicBezTo>
                        <a:pt x="47" y="249"/>
                        <a:pt x="47" y="247"/>
                        <a:pt x="47" y="244"/>
                      </a:cubicBezTo>
                      <a:cubicBezTo>
                        <a:pt x="46" y="242"/>
                        <a:pt x="46" y="239"/>
                        <a:pt x="46" y="236"/>
                      </a:cubicBezTo>
                      <a:cubicBezTo>
                        <a:pt x="46" y="229"/>
                        <a:pt x="51" y="226"/>
                        <a:pt x="54" y="225"/>
                      </a:cubicBezTo>
                      <a:cubicBezTo>
                        <a:pt x="54" y="224"/>
                        <a:pt x="55" y="224"/>
                        <a:pt x="55" y="223"/>
                      </a:cubicBezTo>
                      <a:cubicBezTo>
                        <a:pt x="56" y="223"/>
                        <a:pt x="55" y="220"/>
                        <a:pt x="55" y="218"/>
                      </a:cubicBezTo>
                      <a:cubicBezTo>
                        <a:pt x="54" y="214"/>
                        <a:pt x="53" y="210"/>
                        <a:pt x="56" y="209"/>
                      </a:cubicBezTo>
                      <a:cubicBezTo>
                        <a:pt x="56" y="209"/>
                        <a:pt x="56" y="208"/>
                        <a:pt x="57" y="206"/>
                      </a:cubicBezTo>
                      <a:cubicBezTo>
                        <a:pt x="57" y="204"/>
                        <a:pt x="57" y="202"/>
                        <a:pt x="59" y="201"/>
                      </a:cubicBezTo>
                      <a:cubicBezTo>
                        <a:pt x="60" y="200"/>
                        <a:pt x="60" y="199"/>
                        <a:pt x="60" y="197"/>
                      </a:cubicBezTo>
                      <a:cubicBezTo>
                        <a:pt x="60" y="196"/>
                        <a:pt x="61" y="194"/>
                        <a:pt x="61" y="192"/>
                      </a:cubicBezTo>
                      <a:cubicBezTo>
                        <a:pt x="62" y="191"/>
                        <a:pt x="61" y="190"/>
                        <a:pt x="60" y="188"/>
                      </a:cubicBezTo>
                      <a:cubicBezTo>
                        <a:pt x="59" y="187"/>
                        <a:pt x="58" y="185"/>
                        <a:pt x="58" y="183"/>
                      </a:cubicBezTo>
                      <a:cubicBezTo>
                        <a:pt x="58" y="180"/>
                        <a:pt x="58" y="177"/>
                        <a:pt x="55" y="173"/>
                      </a:cubicBezTo>
                      <a:cubicBezTo>
                        <a:pt x="52" y="170"/>
                        <a:pt x="52" y="164"/>
                        <a:pt x="53" y="161"/>
                      </a:cubicBezTo>
                      <a:cubicBezTo>
                        <a:pt x="53" y="161"/>
                        <a:pt x="54" y="160"/>
                        <a:pt x="54" y="160"/>
                      </a:cubicBezTo>
                      <a:cubicBezTo>
                        <a:pt x="54" y="160"/>
                        <a:pt x="54" y="159"/>
                        <a:pt x="54" y="159"/>
                      </a:cubicBezTo>
                      <a:cubicBezTo>
                        <a:pt x="55" y="159"/>
                        <a:pt x="55" y="158"/>
                        <a:pt x="56" y="158"/>
                      </a:cubicBezTo>
                      <a:cubicBezTo>
                        <a:pt x="56" y="158"/>
                        <a:pt x="56" y="157"/>
                        <a:pt x="56" y="156"/>
                      </a:cubicBezTo>
                      <a:cubicBezTo>
                        <a:pt x="57" y="154"/>
                        <a:pt x="58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2" y="147"/>
                        <a:pt x="60" y="143"/>
                        <a:pt x="60" y="140"/>
                      </a:cubicBezTo>
                      <a:cubicBezTo>
                        <a:pt x="58" y="136"/>
                        <a:pt x="60" y="135"/>
                        <a:pt x="62" y="134"/>
                      </a:cubicBezTo>
                      <a:cubicBezTo>
                        <a:pt x="62" y="134"/>
                        <a:pt x="62" y="134"/>
                        <a:pt x="62" y="134"/>
                      </a:cubicBezTo>
                      <a:cubicBezTo>
                        <a:pt x="62" y="129"/>
                        <a:pt x="65" y="123"/>
                        <a:pt x="69" y="122"/>
                      </a:cubicBezTo>
                      <a:cubicBezTo>
                        <a:pt x="70" y="121"/>
                        <a:pt x="71" y="118"/>
                        <a:pt x="71" y="114"/>
                      </a:cubicBezTo>
                      <a:cubicBezTo>
                        <a:pt x="71" y="111"/>
                        <a:pt x="73" y="110"/>
                        <a:pt x="76" y="109"/>
                      </a:cubicBezTo>
                      <a:cubicBezTo>
                        <a:pt x="77" y="108"/>
                        <a:pt x="77" y="108"/>
                        <a:pt x="78" y="107"/>
                      </a:cubicBezTo>
                      <a:cubicBezTo>
                        <a:pt x="78" y="107"/>
                        <a:pt x="78" y="106"/>
                        <a:pt x="78" y="106"/>
                      </a:cubicBezTo>
                      <a:cubicBezTo>
                        <a:pt x="77" y="105"/>
                        <a:pt x="76" y="103"/>
                        <a:pt x="76" y="102"/>
                      </a:cubicBezTo>
                      <a:cubicBezTo>
                        <a:pt x="77" y="101"/>
                        <a:pt x="77" y="100"/>
                        <a:pt x="78" y="99"/>
                      </a:cubicBezTo>
                      <a:cubicBezTo>
                        <a:pt x="79" y="99"/>
                        <a:pt x="78" y="96"/>
                        <a:pt x="77" y="95"/>
                      </a:cubicBezTo>
                      <a:cubicBezTo>
                        <a:pt x="76" y="92"/>
                        <a:pt x="75" y="89"/>
                        <a:pt x="77" y="87"/>
                      </a:cubicBezTo>
                      <a:cubicBezTo>
                        <a:pt x="78" y="87"/>
                        <a:pt x="77" y="85"/>
                        <a:pt x="77" y="84"/>
                      </a:cubicBezTo>
                      <a:cubicBezTo>
                        <a:pt x="77" y="83"/>
                        <a:pt x="77" y="82"/>
                        <a:pt x="77" y="80"/>
                      </a:cubicBezTo>
                      <a:cubicBezTo>
                        <a:pt x="77" y="78"/>
                        <a:pt x="80" y="76"/>
                        <a:pt x="85" y="73"/>
                      </a:cubicBezTo>
                      <a:cubicBezTo>
                        <a:pt x="87" y="72"/>
                        <a:pt x="90" y="70"/>
                        <a:pt x="90" y="70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1" y="69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8"/>
                        <a:pt x="91" y="67"/>
                        <a:pt x="91" y="67"/>
                      </a:cubicBezTo>
                      <a:cubicBezTo>
                        <a:pt x="91" y="67"/>
                        <a:pt x="91" y="67"/>
                        <a:pt x="91" y="67"/>
                      </a:cubicBezTo>
                      <a:cubicBezTo>
                        <a:pt x="91" y="66"/>
                        <a:pt x="91" y="66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2" y="63"/>
                        <a:pt x="92" y="63"/>
                        <a:pt x="92" y="63"/>
                      </a:cubicBezTo>
                      <a:cubicBezTo>
                        <a:pt x="92" y="63"/>
                        <a:pt x="92" y="62"/>
                        <a:pt x="92" y="62"/>
                      </a:cubicBezTo>
                      <a:cubicBezTo>
                        <a:pt x="92" y="62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0" y="62"/>
                        <a:pt x="89" y="62"/>
                        <a:pt x="88" y="6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3" name="Freeform 1889"/>
                <p:cNvSpPr>
                  <a:spLocks/>
                </p:cNvSpPr>
                <p:nvPr/>
              </p:nvSpPr>
              <p:spPr bwMode="auto">
                <a:xfrm>
                  <a:off x="2031" y="2480"/>
                  <a:ext cx="12" cy="1"/>
                </a:xfrm>
                <a:custGeom>
                  <a:avLst/>
                  <a:gdLst>
                    <a:gd name="T0" fmla="*/ 0 w 13"/>
                    <a:gd name="T1" fmla="*/ 1 h 1"/>
                    <a:gd name="T2" fmla="*/ 13 w 13"/>
                    <a:gd name="T3" fmla="*/ 0 h 1"/>
                    <a:gd name="T4" fmla="*/ 0 w 1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1"/>
                      </a:moveTo>
                      <a:cubicBezTo>
                        <a:pt x="0" y="0"/>
                        <a:pt x="7" y="0"/>
                        <a:pt x="13" y="0"/>
                      </a:cubicBezTo>
                      <a:cubicBezTo>
                        <a:pt x="7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4" name="Freeform 1890"/>
                <p:cNvSpPr>
                  <a:spLocks/>
                </p:cNvSpPr>
                <p:nvPr/>
              </p:nvSpPr>
              <p:spPr bwMode="auto">
                <a:xfrm>
                  <a:off x="2052" y="248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5" name="Freeform 1891"/>
                <p:cNvSpPr>
                  <a:spLocks/>
                </p:cNvSpPr>
                <p:nvPr/>
              </p:nvSpPr>
              <p:spPr bwMode="auto">
                <a:xfrm>
                  <a:off x="2061" y="2490"/>
                  <a:ext cx="0" cy="6"/>
                </a:xfrm>
                <a:custGeom>
                  <a:avLst/>
                  <a:gdLst>
                    <a:gd name="T0" fmla="*/ 0 h 6"/>
                    <a:gd name="T1" fmla="*/ 6 h 6"/>
                    <a:gd name="T2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6" name="Freeform 1892"/>
                <p:cNvSpPr>
                  <a:spLocks/>
                </p:cNvSpPr>
                <p:nvPr/>
              </p:nvSpPr>
              <p:spPr bwMode="auto">
                <a:xfrm>
                  <a:off x="2051" y="24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7" name="Freeform 1893"/>
                <p:cNvSpPr>
                  <a:spLocks/>
                </p:cNvSpPr>
                <p:nvPr/>
              </p:nvSpPr>
              <p:spPr bwMode="auto">
                <a:xfrm>
                  <a:off x="2060" y="250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8" name="Freeform 1894"/>
                <p:cNvSpPr>
                  <a:spLocks/>
                </p:cNvSpPr>
                <p:nvPr/>
              </p:nvSpPr>
              <p:spPr bwMode="auto">
                <a:xfrm>
                  <a:off x="2060" y="2502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9" name="Freeform 1895"/>
                <p:cNvSpPr>
                  <a:spLocks/>
                </p:cNvSpPr>
                <p:nvPr/>
              </p:nvSpPr>
              <p:spPr bwMode="auto">
                <a:xfrm>
                  <a:off x="2061" y="24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0" name="Freeform 1896"/>
                <p:cNvSpPr>
                  <a:spLocks/>
                </p:cNvSpPr>
                <p:nvPr/>
              </p:nvSpPr>
              <p:spPr bwMode="auto">
                <a:xfrm>
                  <a:off x="2060" y="25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1" name="Freeform 1897"/>
                <p:cNvSpPr>
                  <a:spLocks/>
                </p:cNvSpPr>
                <p:nvPr/>
              </p:nvSpPr>
              <p:spPr bwMode="auto">
                <a:xfrm>
                  <a:off x="2078" y="21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2" name="Freeform 1898"/>
                <p:cNvSpPr>
                  <a:spLocks/>
                </p:cNvSpPr>
                <p:nvPr/>
              </p:nvSpPr>
              <p:spPr bwMode="auto">
                <a:xfrm>
                  <a:off x="2077" y="21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3" name="Freeform 1899"/>
                <p:cNvSpPr>
                  <a:spLocks/>
                </p:cNvSpPr>
                <p:nvPr/>
              </p:nvSpPr>
              <p:spPr bwMode="auto">
                <a:xfrm>
                  <a:off x="2079" y="211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4" name="Freeform 1900"/>
                <p:cNvSpPr>
                  <a:spLocks/>
                </p:cNvSpPr>
                <p:nvPr/>
              </p:nvSpPr>
              <p:spPr bwMode="auto">
                <a:xfrm>
                  <a:off x="2078" y="211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5" name="Freeform 1901"/>
                <p:cNvSpPr>
                  <a:spLocks/>
                </p:cNvSpPr>
                <p:nvPr/>
              </p:nvSpPr>
              <p:spPr bwMode="auto">
                <a:xfrm>
                  <a:off x="2078" y="21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6" name="Freeform 1902"/>
                <p:cNvSpPr>
                  <a:spLocks/>
                </p:cNvSpPr>
                <p:nvPr/>
              </p:nvSpPr>
              <p:spPr bwMode="auto">
                <a:xfrm>
                  <a:off x="2077" y="21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7" name="Freeform 1903"/>
                <p:cNvSpPr>
                  <a:spLocks/>
                </p:cNvSpPr>
                <p:nvPr/>
              </p:nvSpPr>
              <p:spPr bwMode="auto">
                <a:xfrm>
                  <a:off x="2061" y="25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8" name="Freeform 1904"/>
                <p:cNvSpPr>
                  <a:spLocks/>
                </p:cNvSpPr>
                <p:nvPr/>
              </p:nvSpPr>
              <p:spPr bwMode="auto">
                <a:xfrm>
                  <a:off x="2040" y="2206"/>
                  <a:ext cx="3" cy="11"/>
                </a:xfrm>
                <a:custGeom>
                  <a:avLst/>
                  <a:gdLst>
                    <a:gd name="T0" fmla="*/ 3 w 3"/>
                    <a:gd name="T1" fmla="*/ 12 h 12"/>
                    <a:gd name="T2" fmla="*/ 1 w 3"/>
                    <a:gd name="T3" fmla="*/ 0 h 12"/>
                    <a:gd name="T4" fmla="*/ 3 w 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2">
                      <a:moveTo>
                        <a:pt x="3" y="12"/>
                      </a:moveTo>
                      <a:cubicBezTo>
                        <a:pt x="1" y="9"/>
                        <a:pt x="0" y="3"/>
                        <a:pt x="1" y="0"/>
                      </a:cubicBezTo>
                      <a:cubicBezTo>
                        <a:pt x="0" y="3"/>
                        <a:pt x="0" y="9"/>
                        <a:pt x="3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9" name="Freeform 1905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0" name="Freeform 1906"/>
                <p:cNvSpPr>
                  <a:spLocks/>
                </p:cNvSpPr>
                <p:nvPr/>
              </p:nvSpPr>
              <p:spPr bwMode="auto">
                <a:xfrm>
                  <a:off x="2027" y="2480"/>
                  <a:ext cx="3" cy="1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1" name="Freeform 1907"/>
                <p:cNvSpPr>
                  <a:spLocks/>
                </p:cNvSpPr>
                <p:nvPr/>
              </p:nvSpPr>
              <p:spPr bwMode="auto">
                <a:xfrm>
                  <a:off x="2060" y="25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2" name="Freeform 1908"/>
                <p:cNvSpPr>
                  <a:spLocks/>
                </p:cNvSpPr>
                <p:nvPr/>
              </p:nvSpPr>
              <p:spPr bwMode="auto">
                <a:xfrm>
                  <a:off x="2062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3" name="Freeform 1909"/>
                <p:cNvSpPr>
                  <a:spLocks/>
                </p:cNvSpPr>
                <p:nvPr/>
              </p:nvSpPr>
              <p:spPr bwMode="auto">
                <a:xfrm>
                  <a:off x="2060" y="251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4" name="Freeform 1910"/>
                <p:cNvSpPr>
                  <a:spLocks/>
                </p:cNvSpPr>
                <p:nvPr/>
              </p:nvSpPr>
              <p:spPr bwMode="auto">
                <a:xfrm>
                  <a:off x="2049" y="21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5" name="Freeform 1911"/>
                <p:cNvSpPr>
                  <a:spLocks/>
                </p:cNvSpPr>
                <p:nvPr/>
              </p:nvSpPr>
              <p:spPr bwMode="auto">
                <a:xfrm>
                  <a:off x="2061" y="25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6" name="Freeform 1912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7" name="Freeform 1913"/>
                <p:cNvSpPr>
                  <a:spLocks/>
                </p:cNvSpPr>
                <p:nvPr/>
              </p:nvSpPr>
              <p:spPr bwMode="auto">
                <a:xfrm>
                  <a:off x="2079" y="21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8" name="Freeform 1914"/>
                <p:cNvSpPr>
                  <a:spLocks/>
                </p:cNvSpPr>
                <p:nvPr/>
              </p:nvSpPr>
              <p:spPr bwMode="auto">
                <a:xfrm>
                  <a:off x="2060" y="252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9" name="Freeform 1915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0" name="Freeform 1916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1" name="Freeform 1917"/>
                <p:cNvSpPr>
                  <a:spLocks/>
                </p:cNvSpPr>
                <p:nvPr/>
              </p:nvSpPr>
              <p:spPr bwMode="auto">
                <a:xfrm>
                  <a:off x="2027" y="240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2" name="Freeform 1918"/>
                <p:cNvSpPr>
                  <a:spLocks/>
                </p:cNvSpPr>
                <p:nvPr/>
              </p:nvSpPr>
              <p:spPr bwMode="auto">
                <a:xfrm>
                  <a:off x="2131" y="2070"/>
                  <a:ext cx="88" cy="91"/>
                </a:xfrm>
                <a:custGeom>
                  <a:avLst/>
                  <a:gdLst>
                    <a:gd name="T0" fmla="*/ 49 w 92"/>
                    <a:gd name="T1" fmla="*/ 5 h 95"/>
                    <a:gd name="T2" fmla="*/ 48 w 92"/>
                    <a:gd name="T3" fmla="*/ 5 h 95"/>
                    <a:gd name="T4" fmla="*/ 46 w 92"/>
                    <a:gd name="T5" fmla="*/ 4 h 95"/>
                    <a:gd name="T6" fmla="*/ 44 w 92"/>
                    <a:gd name="T7" fmla="*/ 3 h 95"/>
                    <a:gd name="T8" fmla="*/ 35 w 92"/>
                    <a:gd name="T9" fmla="*/ 0 h 95"/>
                    <a:gd name="T10" fmla="*/ 20 w 92"/>
                    <a:gd name="T11" fmla="*/ 2 h 95"/>
                    <a:gd name="T12" fmla="*/ 5 w 92"/>
                    <a:gd name="T13" fmla="*/ 12 h 95"/>
                    <a:gd name="T14" fmla="*/ 0 w 92"/>
                    <a:gd name="T15" fmla="*/ 32 h 95"/>
                    <a:gd name="T16" fmla="*/ 1 w 92"/>
                    <a:gd name="T17" fmla="*/ 33 h 95"/>
                    <a:gd name="T18" fmla="*/ 3 w 92"/>
                    <a:gd name="T19" fmla="*/ 35 h 95"/>
                    <a:gd name="T20" fmla="*/ 5 w 92"/>
                    <a:gd name="T21" fmla="*/ 37 h 95"/>
                    <a:gd name="T22" fmla="*/ 7 w 92"/>
                    <a:gd name="T23" fmla="*/ 39 h 95"/>
                    <a:gd name="T24" fmla="*/ 9 w 92"/>
                    <a:gd name="T25" fmla="*/ 41 h 95"/>
                    <a:gd name="T26" fmla="*/ 11 w 92"/>
                    <a:gd name="T27" fmla="*/ 43 h 95"/>
                    <a:gd name="T28" fmla="*/ 18 w 92"/>
                    <a:gd name="T29" fmla="*/ 48 h 95"/>
                    <a:gd name="T30" fmla="*/ 38 w 92"/>
                    <a:gd name="T31" fmla="*/ 59 h 95"/>
                    <a:gd name="T32" fmla="*/ 51 w 92"/>
                    <a:gd name="T33" fmla="*/ 65 h 95"/>
                    <a:gd name="T34" fmla="*/ 60 w 92"/>
                    <a:gd name="T35" fmla="*/ 71 h 95"/>
                    <a:gd name="T36" fmla="*/ 56 w 92"/>
                    <a:gd name="T37" fmla="*/ 77 h 95"/>
                    <a:gd name="T38" fmla="*/ 49 w 92"/>
                    <a:gd name="T39" fmla="*/ 92 h 95"/>
                    <a:gd name="T40" fmla="*/ 57 w 92"/>
                    <a:gd name="T41" fmla="*/ 94 h 95"/>
                    <a:gd name="T42" fmla="*/ 61 w 92"/>
                    <a:gd name="T43" fmla="*/ 94 h 95"/>
                    <a:gd name="T44" fmla="*/ 63 w 92"/>
                    <a:gd name="T45" fmla="*/ 94 h 95"/>
                    <a:gd name="T46" fmla="*/ 65 w 92"/>
                    <a:gd name="T47" fmla="*/ 94 h 95"/>
                    <a:gd name="T48" fmla="*/ 68 w 92"/>
                    <a:gd name="T49" fmla="*/ 95 h 95"/>
                    <a:gd name="T50" fmla="*/ 76 w 92"/>
                    <a:gd name="T51" fmla="*/ 93 h 95"/>
                    <a:gd name="T52" fmla="*/ 79 w 92"/>
                    <a:gd name="T53" fmla="*/ 91 h 95"/>
                    <a:gd name="T54" fmla="*/ 85 w 92"/>
                    <a:gd name="T55" fmla="*/ 88 h 95"/>
                    <a:gd name="T56" fmla="*/ 89 w 92"/>
                    <a:gd name="T57" fmla="*/ 75 h 95"/>
                    <a:gd name="T58" fmla="*/ 89 w 92"/>
                    <a:gd name="T59" fmla="*/ 72 h 95"/>
                    <a:gd name="T60" fmla="*/ 89 w 92"/>
                    <a:gd name="T61" fmla="*/ 71 h 95"/>
                    <a:gd name="T62" fmla="*/ 89 w 92"/>
                    <a:gd name="T63" fmla="*/ 70 h 95"/>
                    <a:gd name="T64" fmla="*/ 90 w 92"/>
                    <a:gd name="T65" fmla="*/ 68 h 95"/>
                    <a:gd name="T66" fmla="*/ 90 w 92"/>
                    <a:gd name="T67" fmla="*/ 67 h 95"/>
                    <a:gd name="T68" fmla="*/ 91 w 92"/>
                    <a:gd name="T69" fmla="*/ 54 h 95"/>
                    <a:gd name="T70" fmla="*/ 85 w 92"/>
                    <a:gd name="T71" fmla="*/ 55 h 95"/>
                    <a:gd name="T72" fmla="*/ 75 w 92"/>
                    <a:gd name="T73" fmla="*/ 42 h 95"/>
                    <a:gd name="T74" fmla="*/ 68 w 92"/>
                    <a:gd name="T75" fmla="*/ 35 h 95"/>
                    <a:gd name="T76" fmla="*/ 68 w 92"/>
                    <a:gd name="T77" fmla="*/ 35 h 95"/>
                    <a:gd name="T78" fmla="*/ 66 w 92"/>
                    <a:gd name="T79" fmla="*/ 34 h 95"/>
                    <a:gd name="T80" fmla="*/ 52 w 92"/>
                    <a:gd name="T81" fmla="*/ 31 h 95"/>
                    <a:gd name="T82" fmla="*/ 50 w 92"/>
                    <a:gd name="T83" fmla="*/ 13 h 95"/>
                    <a:gd name="T84" fmla="*/ 51 w 92"/>
                    <a:gd name="T85" fmla="*/ 6 h 95"/>
                    <a:gd name="T86" fmla="*/ 51 w 92"/>
                    <a:gd name="T87" fmla="*/ 6 h 95"/>
                    <a:gd name="T88" fmla="*/ 51 w 92"/>
                    <a:gd name="T89" fmla="*/ 5 h 95"/>
                    <a:gd name="T90" fmla="*/ 49 w 92"/>
                    <a:gd name="T91" fmla="*/ 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" h="95">
                      <a:moveTo>
                        <a:pt x="49" y="5"/>
                      </a:move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3" y="2"/>
                        <a:pt x="41" y="0"/>
                        <a:pt x="39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2" y="0"/>
                        <a:pt x="29" y="0"/>
                        <a:pt x="27" y="1"/>
                      </a:cubicBezTo>
                      <a:cubicBezTo>
                        <a:pt x="25" y="2"/>
                        <a:pt x="22" y="2"/>
                        <a:pt x="20" y="2"/>
                      </a:cubicBezTo>
                      <a:cubicBezTo>
                        <a:pt x="18" y="2"/>
                        <a:pt x="15" y="2"/>
                        <a:pt x="13" y="4"/>
                      </a:cubicBezTo>
                      <a:cubicBezTo>
                        <a:pt x="9" y="6"/>
                        <a:pt x="5" y="11"/>
                        <a:pt x="5" y="12"/>
                      </a:cubicBezTo>
                      <a:cubicBezTo>
                        <a:pt x="6" y="14"/>
                        <a:pt x="5" y="30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3" y="35"/>
                        <a:pt x="4" y="36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2" y="44"/>
                        <a:pt x="13" y="44"/>
                      </a:cubicBezTo>
                      <a:cubicBezTo>
                        <a:pt x="15" y="46"/>
                        <a:pt x="17" y="47"/>
                        <a:pt x="18" y="48"/>
                      </a:cubicBezTo>
                      <a:cubicBezTo>
                        <a:pt x="20" y="50"/>
                        <a:pt x="21" y="51"/>
                        <a:pt x="25" y="52"/>
                      </a:cubicBezTo>
                      <a:cubicBezTo>
                        <a:pt x="33" y="52"/>
                        <a:pt x="36" y="56"/>
                        <a:pt x="38" y="59"/>
                      </a:cubicBezTo>
                      <a:cubicBezTo>
                        <a:pt x="39" y="60"/>
                        <a:pt x="45" y="62"/>
                        <a:pt x="49" y="64"/>
                      </a:cubicBezTo>
                      <a:cubicBezTo>
                        <a:pt x="50" y="64"/>
                        <a:pt x="51" y="65"/>
                        <a:pt x="51" y="65"/>
                      </a:cubicBezTo>
                      <a:cubicBezTo>
                        <a:pt x="57" y="67"/>
                        <a:pt x="59" y="68"/>
                        <a:pt x="60" y="70"/>
                      </a:cubicBezTo>
                      <a:cubicBezTo>
                        <a:pt x="60" y="70"/>
                        <a:pt x="60" y="71"/>
                        <a:pt x="60" y="71"/>
                      </a:cubicBezTo>
                      <a:cubicBezTo>
                        <a:pt x="60" y="73"/>
                        <a:pt x="59" y="74"/>
                        <a:pt x="57" y="76"/>
                      </a:cubicBezTo>
                      <a:cubicBezTo>
                        <a:pt x="57" y="76"/>
                        <a:pt x="57" y="77"/>
                        <a:pt x="56" y="77"/>
                      </a:cubicBezTo>
                      <a:cubicBezTo>
                        <a:pt x="54" y="80"/>
                        <a:pt x="51" y="83"/>
                        <a:pt x="51" y="86"/>
                      </a:cubicBezTo>
                      <a:cubicBezTo>
                        <a:pt x="51" y="89"/>
                        <a:pt x="50" y="91"/>
                        <a:pt x="49" y="92"/>
                      </a:cubicBezTo>
                      <a:cubicBezTo>
                        <a:pt x="49" y="92"/>
                        <a:pt x="50" y="93"/>
                        <a:pt x="50" y="93"/>
                      </a:cubicBezTo>
                      <a:cubicBezTo>
                        <a:pt x="53" y="93"/>
                        <a:pt x="55" y="93"/>
                        <a:pt x="57" y="94"/>
                      </a:cubicBezTo>
                      <a:cubicBezTo>
                        <a:pt x="57" y="94"/>
                        <a:pt x="58" y="94"/>
                        <a:pt x="58" y="94"/>
                      </a:cubicBezTo>
                      <a:cubicBezTo>
                        <a:pt x="59" y="94"/>
                        <a:pt x="60" y="94"/>
                        <a:pt x="61" y="94"/>
                      </a:cubicBezTo>
                      <a:cubicBezTo>
                        <a:pt x="61" y="94"/>
                        <a:pt x="62" y="94"/>
                        <a:pt x="63" y="94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4" y="94"/>
                        <a:pt x="64" y="94"/>
                        <a:pt x="64" y="94"/>
                      </a:cubicBezTo>
                      <a:cubicBezTo>
                        <a:pt x="64" y="94"/>
                        <a:pt x="64" y="94"/>
                        <a:pt x="65" y="94"/>
                      </a:cubicBezTo>
                      <a:cubicBezTo>
                        <a:pt x="65" y="94"/>
                        <a:pt x="66" y="94"/>
                        <a:pt x="66" y="94"/>
                      </a:cubicBezTo>
                      <a:cubicBezTo>
                        <a:pt x="67" y="94"/>
                        <a:pt x="67" y="95"/>
                        <a:pt x="68" y="95"/>
                      </a:cubicBezTo>
                      <a:cubicBezTo>
                        <a:pt x="69" y="95"/>
                        <a:pt x="70" y="95"/>
                        <a:pt x="72" y="94"/>
                      </a:cubicBezTo>
                      <a:cubicBezTo>
                        <a:pt x="73" y="93"/>
                        <a:pt x="74" y="93"/>
                        <a:pt x="76" y="93"/>
                      </a:cubicBezTo>
                      <a:cubicBezTo>
                        <a:pt x="76" y="92"/>
                        <a:pt x="77" y="93"/>
                        <a:pt x="77" y="93"/>
                      </a:cubicBezTo>
                      <a:cubicBezTo>
                        <a:pt x="77" y="93"/>
                        <a:pt x="79" y="92"/>
                        <a:pt x="79" y="91"/>
                      </a:cubicBezTo>
                      <a:cubicBezTo>
                        <a:pt x="81" y="90"/>
                        <a:pt x="83" y="88"/>
                        <a:pt x="85" y="88"/>
                      </a:cubicBezTo>
                      <a:cubicBezTo>
                        <a:pt x="85" y="88"/>
                        <a:pt x="85" y="88"/>
                        <a:pt x="85" y="88"/>
                      </a:cubicBezTo>
                      <a:cubicBezTo>
                        <a:pt x="87" y="87"/>
                        <a:pt x="89" y="79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9" y="70"/>
                        <a:pt x="89" y="70"/>
                        <a:pt x="89" y="69"/>
                      </a:cubicBezTo>
                      <a:cubicBezTo>
                        <a:pt x="89" y="69"/>
                        <a:pt x="89" y="69"/>
                        <a:pt x="90" y="68"/>
                      </a:cubicBezTo>
                      <a:cubicBezTo>
                        <a:pt x="90" y="68"/>
                        <a:pt x="90" y="67"/>
                        <a:pt x="90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5"/>
                        <a:pt x="90" y="65"/>
                      </a:cubicBezTo>
                      <a:cubicBezTo>
                        <a:pt x="91" y="62"/>
                        <a:pt x="92" y="55"/>
                        <a:pt x="91" y="54"/>
                      </a:cubicBezTo>
                      <a:cubicBezTo>
                        <a:pt x="91" y="54"/>
                        <a:pt x="90" y="54"/>
                        <a:pt x="90" y="54"/>
                      </a:cubicBezTo>
                      <a:cubicBezTo>
                        <a:pt x="88" y="54"/>
                        <a:pt x="87" y="55"/>
                        <a:pt x="85" y="55"/>
                      </a:cubicBezTo>
                      <a:cubicBezTo>
                        <a:pt x="84" y="56"/>
                        <a:pt x="84" y="56"/>
                        <a:pt x="83" y="56"/>
                      </a:cubicBezTo>
                      <a:cubicBezTo>
                        <a:pt x="80" y="56"/>
                        <a:pt x="77" y="49"/>
                        <a:pt x="75" y="42"/>
                      </a:cubicBezTo>
                      <a:cubicBezTo>
                        <a:pt x="74" y="39"/>
                        <a:pt x="71" y="34"/>
                        <a:pt x="70" y="34"/>
                      </a:cubicBezTo>
                      <a:cubicBezTo>
                        <a:pt x="70" y="34"/>
                        <a:pt x="69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5" y="34"/>
                        <a:pt x="63" y="33"/>
                        <a:pt x="59" y="33"/>
                      </a:cubicBezTo>
                      <a:cubicBezTo>
                        <a:pt x="56" y="33"/>
                        <a:pt x="53" y="33"/>
                        <a:pt x="52" y="31"/>
                      </a:cubicBezTo>
                      <a:cubicBezTo>
                        <a:pt x="50" y="29"/>
                        <a:pt x="51" y="26"/>
                        <a:pt x="52" y="22"/>
                      </a:cubicBezTo>
                      <a:cubicBezTo>
                        <a:pt x="53" y="18"/>
                        <a:pt x="51" y="16"/>
                        <a:pt x="50" y="13"/>
                      </a:cubicBezTo>
                      <a:cubicBezTo>
                        <a:pt x="49" y="11"/>
                        <a:pt x="48" y="8"/>
                        <a:pt x="51" y="7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lose/>
                    </a:path>
                  </a:pathLst>
                </a:custGeom>
                <a:solidFill>
                  <a:srgbClr val="251F38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3" name="Freeform 1919"/>
                <p:cNvSpPr>
                  <a:spLocks/>
                </p:cNvSpPr>
                <p:nvPr/>
              </p:nvSpPr>
              <p:spPr bwMode="auto">
                <a:xfrm>
                  <a:off x="2216" y="21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4" name="Freeform 1920"/>
                <p:cNvSpPr>
                  <a:spLocks/>
                </p:cNvSpPr>
                <p:nvPr/>
              </p:nvSpPr>
              <p:spPr bwMode="auto">
                <a:xfrm>
                  <a:off x="2216" y="21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5" name="Freeform 1921"/>
                <p:cNvSpPr>
                  <a:spLocks/>
                </p:cNvSpPr>
                <p:nvPr/>
              </p:nvSpPr>
              <p:spPr bwMode="auto">
                <a:xfrm>
                  <a:off x="2217" y="21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6" name="Freeform 1922"/>
                <p:cNvSpPr>
                  <a:spLocks/>
                </p:cNvSpPr>
                <p:nvPr/>
              </p:nvSpPr>
              <p:spPr bwMode="auto">
                <a:xfrm>
                  <a:off x="2195" y="210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7" name="Freeform 1923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8" name="Freeform 1924"/>
                <p:cNvSpPr>
                  <a:spLocks/>
                </p:cNvSpPr>
                <p:nvPr/>
              </p:nvSpPr>
              <p:spPr bwMode="auto">
                <a:xfrm>
                  <a:off x="2180" y="2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9" name="Freeform 192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2 h 3"/>
                    <a:gd name="T3" fmla="*/ 0 h 3"/>
                    <a:gd name="T4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0" name="Freeform 1926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1" name="Freeform 1927"/>
                <p:cNvSpPr>
                  <a:spLocks/>
                </p:cNvSpPr>
                <p:nvPr/>
              </p:nvSpPr>
              <p:spPr bwMode="auto">
                <a:xfrm>
                  <a:off x="2211" y="2122"/>
                  <a:ext cx="6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1 h 2"/>
                    <a:gd name="T4" fmla="*/ 0 w 7"/>
                    <a:gd name="T5" fmla="*/ 2 h 2"/>
                    <a:gd name="T6" fmla="*/ 2 w 7"/>
                    <a:gd name="T7" fmla="*/ 1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cubicBezTo>
                        <a:pt x="5" y="0"/>
                        <a:pt x="4" y="1"/>
                        <a:pt x="2" y="1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4" y="1"/>
                        <a:pt x="5" y="0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2" name="Freeform 1928"/>
                <p:cNvSpPr>
                  <a:spLocks/>
                </p:cNvSpPr>
                <p:nvPr/>
              </p:nvSpPr>
              <p:spPr bwMode="auto">
                <a:xfrm>
                  <a:off x="2138" y="2107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3" name="Freeform 1929"/>
                <p:cNvSpPr>
                  <a:spLocks/>
                </p:cNvSpPr>
                <p:nvPr/>
              </p:nvSpPr>
              <p:spPr bwMode="auto">
                <a:xfrm>
                  <a:off x="2190" y="21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4" name="Freeform 1930"/>
                <p:cNvSpPr>
                  <a:spLocks/>
                </p:cNvSpPr>
                <p:nvPr/>
              </p:nvSpPr>
              <p:spPr bwMode="auto">
                <a:xfrm>
                  <a:off x="2140" y="21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5" name="Freeform 1931"/>
                <p:cNvSpPr>
                  <a:spLocks/>
                </p:cNvSpPr>
                <p:nvPr/>
              </p:nvSpPr>
              <p:spPr bwMode="auto">
                <a:xfrm>
                  <a:off x="2186" y="213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3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2" y="3"/>
                        <a:pt x="3" y="2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6" name="Freeform 1932"/>
                <p:cNvSpPr>
                  <a:spLocks/>
                </p:cNvSpPr>
                <p:nvPr/>
              </p:nvSpPr>
              <p:spPr bwMode="auto">
                <a:xfrm>
                  <a:off x="2213" y="21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7" name="Freeform 1933"/>
                <p:cNvSpPr>
                  <a:spLocks/>
                </p:cNvSpPr>
                <p:nvPr/>
              </p:nvSpPr>
              <p:spPr bwMode="auto">
                <a:xfrm>
                  <a:off x="2204" y="215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8" name="Freeform 1934"/>
                <p:cNvSpPr>
                  <a:spLocks/>
                </p:cNvSpPr>
                <p:nvPr/>
              </p:nvSpPr>
              <p:spPr bwMode="auto">
                <a:xfrm>
                  <a:off x="2194" y="216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9" name="Freeform 193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0" name="Freeform 1936"/>
                <p:cNvSpPr>
                  <a:spLocks/>
                </p:cNvSpPr>
                <p:nvPr/>
              </p:nvSpPr>
              <p:spPr bwMode="auto">
                <a:xfrm>
                  <a:off x="2193" y="216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1" name="Freeform 1937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2" name="Freeform 1938"/>
                <p:cNvSpPr>
                  <a:spLocks/>
                </p:cNvSpPr>
                <p:nvPr/>
              </p:nvSpPr>
              <p:spPr bwMode="auto">
                <a:xfrm>
                  <a:off x="2205" y="215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3" name="Freeform 1939"/>
                <p:cNvSpPr>
                  <a:spLocks/>
                </p:cNvSpPr>
                <p:nvPr/>
              </p:nvSpPr>
              <p:spPr bwMode="auto">
                <a:xfrm>
                  <a:off x="2187" y="216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4" name="Freeform 1940"/>
                <p:cNvSpPr>
                  <a:spLocks/>
                </p:cNvSpPr>
                <p:nvPr/>
              </p:nvSpPr>
              <p:spPr bwMode="auto">
                <a:xfrm>
                  <a:off x="2136" y="2106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5" name="Freeform 1941"/>
                <p:cNvSpPr>
                  <a:spLocks/>
                </p:cNvSpPr>
                <p:nvPr/>
              </p:nvSpPr>
              <p:spPr bwMode="auto">
                <a:xfrm>
                  <a:off x="2132" y="21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6" name="Freeform 1942"/>
                <p:cNvSpPr>
                  <a:spLocks/>
                </p:cNvSpPr>
                <p:nvPr/>
              </p:nvSpPr>
              <p:spPr bwMode="auto">
                <a:xfrm>
                  <a:off x="2131" y="2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7" name="Freeform 1943"/>
                <p:cNvSpPr>
                  <a:spLocks/>
                </p:cNvSpPr>
                <p:nvPr/>
              </p:nvSpPr>
              <p:spPr bwMode="auto">
                <a:xfrm>
                  <a:off x="2142" y="211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8" name="Freeform 1944"/>
                <p:cNvSpPr>
                  <a:spLocks/>
                </p:cNvSpPr>
                <p:nvPr/>
              </p:nvSpPr>
              <p:spPr bwMode="auto">
                <a:xfrm>
                  <a:off x="2134" y="210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9" name="Freeform 194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0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0" name="Freeform 1946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1" name="Freeform 1947"/>
                <p:cNvSpPr>
                  <a:spLocks/>
                </p:cNvSpPr>
                <p:nvPr/>
              </p:nvSpPr>
              <p:spPr bwMode="auto">
                <a:xfrm>
                  <a:off x="1954" y="1721"/>
                  <a:ext cx="125" cy="178"/>
                </a:xfrm>
                <a:custGeom>
                  <a:avLst/>
                  <a:gdLst>
                    <a:gd name="T0" fmla="*/ 43 w 131"/>
                    <a:gd name="T1" fmla="*/ 140 h 186"/>
                    <a:gd name="T2" fmla="*/ 51 w 131"/>
                    <a:gd name="T3" fmla="*/ 147 h 186"/>
                    <a:gd name="T4" fmla="*/ 63 w 131"/>
                    <a:gd name="T5" fmla="*/ 161 h 186"/>
                    <a:gd name="T6" fmla="*/ 85 w 131"/>
                    <a:gd name="T7" fmla="*/ 166 h 186"/>
                    <a:gd name="T8" fmla="*/ 92 w 131"/>
                    <a:gd name="T9" fmla="*/ 165 h 186"/>
                    <a:gd name="T10" fmla="*/ 97 w 131"/>
                    <a:gd name="T11" fmla="*/ 179 h 186"/>
                    <a:gd name="T12" fmla="*/ 100 w 131"/>
                    <a:gd name="T13" fmla="*/ 185 h 186"/>
                    <a:gd name="T14" fmla="*/ 101 w 131"/>
                    <a:gd name="T15" fmla="*/ 185 h 186"/>
                    <a:gd name="T16" fmla="*/ 102 w 131"/>
                    <a:gd name="T17" fmla="*/ 182 h 186"/>
                    <a:gd name="T18" fmla="*/ 103 w 131"/>
                    <a:gd name="T19" fmla="*/ 177 h 186"/>
                    <a:gd name="T20" fmla="*/ 103 w 131"/>
                    <a:gd name="T21" fmla="*/ 173 h 186"/>
                    <a:gd name="T22" fmla="*/ 103 w 131"/>
                    <a:gd name="T23" fmla="*/ 133 h 186"/>
                    <a:gd name="T24" fmla="*/ 102 w 131"/>
                    <a:gd name="T25" fmla="*/ 128 h 186"/>
                    <a:gd name="T26" fmla="*/ 120 w 131"/>
                    <a:gd name="T27" fmla="*/ 119 h 186"/>
                    <a:gd name="T28" fmla="*/ 123 w 131"/>
                    <a:gd name="T29" fmla="*/ 119 h 186"/>
                    <a:gd name="T30" fmla="*/ 125 w 131"/>
                    <a:gd name="T31" fmla="*/ 118 h 186"/>
                    <a:gd name="T32" fmla="*/ 129 w 131"/>
                    <a:gd name="T33" fmla="*/ 117 h 186"/>
                    <a:gd name="T34" fmla="*/ 130 w 131"/>
                    <a:gd name="T35" fmla="*/ 116 h 186"/>
                    <a:gd name="T36" fmla="*/ 130 w 131"/>
                    <a:gd name="T37" fmla="*/ 114 h 186"/>
                    <a:gd name="T38" fmla="*/ 129 w 131"/>
                    <a:gd name="T39" fmla="*/ 101 h 186"/>
                    <a:gd name="T40" fmla="*/ 128 w 131"/>
                    <a:gd name="T41" fmla="*/ 72 h 186"/>
                    <a:gd name="T42" fmla="*/ 98 w 131"/>
                    <a:gd name="T43" fmla="*/ 64 h 186"/>
                    <a:gd name="T44" fmla="*/ 81 w 131"/>
                    <a:gd name="T45" fmla="*/ 63 h 186"/>
                    <a:gd name="T46" fmla="*/ 74 w 131"/>
                    <a:gd name="T47" fmla="*/ 61 h 186"/>
                    <a:gd name="T48" fmla="*/ 69 w 131"/>
                    <a:gd name="T49" fmla="*/ 43 h 186"/>
                    <a:gd name="T50" fmla="*/ 63 w 131"/>
                    <a:gd name="T51" fmla="*/ 39 h 186"/>
                    <a:gd name="T52" fmla="*/ 65 w 131"/>
                    <a:gd name="T53" fmla="*/ 24 h 186"/>
                    <a:gd name="T54" fmla="*/ 77 w 131"/>
                    <a:gd name="T55" fmla="*/ 7 h 186"/>
                    <a:gd name="T56" fmla="*/ 86 w 131"/>
                    <a:gd name="T57" fmla="*/ 2 h 186"/>
                    <a:gd name="T58" fmla="*/ 73 w 131"/>
                    <a:gd name="T59" fmla="*/ 7 h 186"/>
                    <a:gd name="T60" fmla="*/ 55 w 131"/>
                    <a:gd name="T61" fmla="*/ 14 h 186"/>
                    <a:gd name="T62" fmla="*/ 41 w 131"/>
                    <a:gd name="T63" fmla="*/ 19 h 186"/>
                    <a:gd name="T64" fmla="*/ 26 w 131"/>
                    <a:gd name="T65" fmla="*/ 45 h 186"/>
                    <a:gd name="T66" fmla="*/ 20 w 131"/>
                    <a:gd name="T67" fmla="*/ 51 h 186"/>
                    <a:gd name="T68" fmla="*/ 18 w 131"/>
                    <a:gd name="T69" fmla="*/ 53 h 186"/>
                    <a:gd name="T70" fmla="*/ 14 w 131"/>
                    <a:gd name="T71" fmla="*/ 56 h 186"/>
                    <a:gd name="T72" fmla="*/ 18 w 131"/>
                    <a:gd name="T73" fmla="*/ 68 h 186"/>
                    <a:gd name="T74" fmla="*/ 19 w 131"/>
                    <a:gd name="T75" fmla="*/ 102 h 186"/>
                    <a:gd name="T76" fmla="*/ 1 w 131"/>
                    <a:gd name="T77" fmla="*/ 121 h 186"/>
                    <a:gd name="T78" fmla="*/ 3 w 131"/>
                    <a:gd name="T79" fmla="*/ 124 h 186"/>
                    <a:gd name="T80" fmla="*/ 6 w 131"/>
                    <a:gd name="T81" fmla="*/ 126 h 186"/>
                    <a:gd name="T82" fmla="*/ 10 w 131"/>
                    <a:gd name="T83" fmla="*/ 128 h 186"/>
                    <a:gd name="T84" fmla="*/ 12 w 131"/>
                    <a:gd name="T85" fmla="*/ 129 h 186"/>
                    <a:gd name="T86" fmla="*/ 25 w 131"/>
                    <a:gd name="T87" fmla="*/ 136 h 186"/>
                    <a:gd name="T88" fmla="*/ 30 w 131"/>
                    <a:gd name="T89" fmla="*/ 134 h 186"/>
                    <a:gd name="T90" fmla="*/ 31 w 131"/>
                    <a:gd name="T91" fmla="*/ 135 h 186"/>
                    <a:gd name="T92" fmla="*/ 34 w 131"/>
                    <a:gd name="T93" fmla="*/ 137 h 186"/>
                    <a:gd name="T94" fmla="*/ 37 w 131"/>
                    <a:gd name="T95" fmla="*/ 141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186">
                      <a:moveTo>
                        <a:pt x="38" y="141"/>
                      </a:moveTo>
                      <a:cubicBezTo>
                        <a:pt x="39" y="141"/>
                        <a:pt x="40" y="141"/>
                        <a:pt x="40" y="141"/>
                      </a:cubicBezTo>
                      <a:cubicBezTo>
                        <a:pt x="41" y="140"/>
                        <a:pt x="41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5" y="140"/>
                        <a:pt x="45" y="141"/>
                      </a:cubicBezTo>
                      <a:cubicBezTo>
                        <a:pt x="46" y="141"/>
                        <a:pt x="47" y="141"/>
                        <a:pt x="47" y="141"/>
                      </a:cubicBezTo>
                      <a:cubicBezTo>
                        <a:pt x="49" y="142"/>
                        <a:pt x="50" y="145"/>
                        <a:pt x="51" y="147"/>
                      </a:cubicBezTo>
                      <a:cubicBezTo>
                        <a:pt x="51" y="149"/>
                        <a:pt x="52" y="150"/>
                        <a:pt x="53" y="150"/>
                      </a:cubicBezTo>
                      <a:cubicBezTo>
                        <a:pt x="56" y="151"/>
                        <a:pt x="58" y="152"/>
                        <a:pt x="60" y="154"/>
                      </a:cubicBezTo>
                      <a:cubicBezTo>
                        <a:pt x="61" y="156"/>
                        <a:pt x="62" y="158"/>
                        <a:pt x="62" y="160"/>
                      </a:cubicBezTo>
                      <a:cubicBezTo>
                        <a:pt x="62" y="160"/>
                        <a:pt x="62" y="160"/>
                        <a:pt x="63" y="161"/>
                      </a:cubicBezTo>
                      <a:cubicBezTo>
                        <a:pt x="64" y="162"/>
                        <a:pt x="66" y="164"/>
                        <a:pt x="66" y="166"/>
                      </a:cubicBezTo>
                      <a:cubicBezTo>
                        <a:pt x="67" y="167"/>
                        <a:pt x="68" y="167"/>
                        <a:pt x="71" y="167"/>
                      </a:cubicBezTo>
                      <a:cubicBezTo>
                        <a:pt x="73" y="167"/>
                        <a:pt x="75" y="167"/>
                        <a:pt x="76" y="166"/>
                      </a:cubicBezTo>
                      <a:cubicBezTo>
                        <a:pt x="78" y="165"/>
                        <a:pt x="82" y="164"/>
                        <a:pt x="85" y="166"/>
                      </a:cubicBezTo>
                      <a:cubicBezTo>
                        <a:pt x="86" y="166"/>
                        <a:pt x="86" y="165"/>
                        <a:pt x="87" y="165"/>
                      </a:cubicBezTo>
                      <a:cubicBezTo>
                        <a:pt x="88" y="165"/>
                        <a:pt x="89" y="165"/>
                        <a:pt x="90" y="165"/>
                      </a:cubicBezTo>
                      <a:cubicBezTo>
                        <a:pt x="90" y="165"/>
                        <a:pt x="90" y="165"/>
                        <a:pt x="91" y="165"/>
                      </a:cubicBezTo>
                      <a:cubicBezTo>
                        <a:pt x="91" y="165"/>
                        <a:pt x="91" y="165"/>
                        <a:pt x="92" y="165"/>
                      </a:cubicBezTo>
                      <a:cubicBezTo>
                        <a:pt x="98" y="167"/>
                        <a:pt x="101" y="169"/>
                        <a:pt x="101" y="172"/>
                      </a:cubicBezTo>
                      <a:cubicBezTo>
                        <a:pt x="102" y="173"/>
                        <a:pt x="102" y="174"/>
                        <a:pt x="101" y="175"/>
                      </a:cubicBezTo>
                      <a:cubicBezTo>
                        <a:pt x="100" y="176"/>
                        <a:pt x="99" y="177"/>
                        <a:pt x="98" y="178"/>
                      </a:cubicBezTo>
                      <a:cubicBezTo>
                        <a:pt x="98" y="178"/>
                        <a:pt x="98" y="179"/>
                        <a:pt x="97" y="179"/>
                      </a:cubicBezTo>
                      <a:cubicBezTo>
                        <a:pt x="96" y="180"/>
                        <a:pt x="95" y="182"/>
                        <a:pt x="95" y="182"/>
                      </a:cubicBezTo>
                      <a:cubicBezTo>
                        <a:pt x="95" y="182"/>
                        <a:pt x="97" y="183"/>
                        <a:pt x="98" y="184"/>
                      </a:cubicBezTo>
                      <a:cubicBezTo>
                        <a:pt x="98" y="184"/>
                        <a:pt x="99" y="184"/>
                        <a:pt x="99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6"/>
                        <a:pt x="100" y="186"/>
                        <a:pt x="101" y="186"/>
                      </a:cubicBezTo>
                      <a:cubicBezTo>
                        <a:pt x="101" y="186"/>
                        <a:pt x="101" y="186"/>
                        <a:pt x="101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2" y="183"/>
                        <a:pt x="102" y="183"/>
                      </a:cubicBezTo>
                      <a:cubicBezTo>
                        <a:pt x="102" y="183"/>
                        <a:pt x="102" y="183"/>
                        <a:pt x="102" y="182"/>
                      </a:cubicBezTo>
                      <a:cubicBezTo>
                        <a:pt x="102" y="182"/>
                        <a:pt x="102" y="182"/>
                        <a:pt x="102" y="182"/>
                      </a:cubicBezTo>
                      <a:cubicBezTo>
                        <a:pt x="102" y="181"/>
                        <a:pt x="102" y="181"/>
                        <a:pt x="102" y="180"/>
                      </a:cubicBezTo>
                      <a:cubicBezTo>
                        <a:pt x="102" y="180"/>
                        <a:pt x="102" y="180"/>
                        <a:pt x="102" y="180"/>
                      </a:cubicBezTo>
                      <a:cubicBezTo>
                        <a:pt x="102" y="179"/>
                        <a:pt x="103" y="179"/>
                        <a:pt x="103" y="179"/>
                      </a:cubicBezTo>
                      <a:cubicBezTo>
                        <a:pt x="103" y="178"/>
                        <a:pt x="103" y="178"/>
                        <a:pt x="103" y="177"/>
                      </a:cubicBezTo>
                      <a:cubicBezTo>
                        <a:pt x="103" y="177"/>
                        <a:pt x="103" y="177"/>
                        <a:pt x="103" y="177"/>
                      </a:cubicBezTo>
                      <a:cubicBezTo>
                        <a:pt x="103" y="176"/>
                        <a:pt x="103" y="176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3" y="174"/>
                        <a:pt x="103" y="173"/>
                        <a:pt x="103" y="173"/>
                      </a:cubicBezTo>
                      <a:cubicBezTo>
                        <a:pt x="103" y="169"/>
                        <a:pt x="104" y="160"/>
                        <a:pt x="105" y="157"/>
                      </a:cubicBezTo>
                      <a:cubicBezTo>
                        <a:pt x="106" y="154"/>
                        <a:pt x="104" y="152"/>
                        <a:pt x="102" y="149"/>
                      </a:cubicBezTo>
                      <a:cubicBezTo>
                        <a:pt x="100" y="146"/>
                        <a:pt x="98" y="143"/>
                        <a:pt x="98" y="139"/>
                      </a:cubicBezTo>
                      <a:cubicBezTo>
                        <a:pt x="98" y="134"/>
                        <a:pt x="100" y="133"/>
                        <a:pt x="103" y="133"/>
                      </a:cubicBezTo>
                      <a:cubicBezTo>
                        <a:pt x="105" y="132"/>
                        <a:pt x="106" y="132"/>
                        <a:pt x="107" y="132"/>
                      </a:cubicBezTo>
                      <a:cubicBezTo>
                        <a:pt x="107" y="131"/>
                        <a:pt x="107" y="131"/>
                        <a:pt x="107" y="131"/>
                      </a:cubicBezTo>
                      <a:cubicBezTo>
                        <a:pt x="107" y="131"/>
                        <a:pt x="106" y="131"/>
                        <a:pt x="105" y="131"/>
                      </a:cubicBezTo>
                      <a:cubicBezTo>
                        <a:pt x="104" y="130"/>
                        <a:pt x="103" y="129"/>
                        <a:pt x="102" y="128"/>
                      </a:cubicBezTo>
                      <a:cubicBezTo>
                        <a:pt x="101" y="126"/>
                        <a:pt x="100" y="124"/>
                        <a:pt x="101" y="122"/>
                      </a:cubicBezTo>
                      <a:cubicBezTo>
                        <a:pt x="101" y="120"/>
                        <a:pt x="104" y="119"/>
                        <a:pt x="111" y="119"/>
                      </a:cubicBezTo>
                      <a:cubicBezTo>
                        <a:pt x="113" y="119"/>
                        <a:pt x="115" y="119"/>
                        <a:pt x="117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20" y="119"/>
                        <a:pt x="120" y="119"/>
                        <a:pt x="121" y="119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22" y="119"/>
                        <a:pt x="122" y="119"/>
                        <a:pt x="122" y="119"/>
                      </a:cubicBezTo>
                      <a:cubicBezTo>
                        <a:pt x="122" y="119"/>
                        <a:pt x="122" y="119"/>
                        <a:pt x="123" y="119"/>
                      </a:cubicBezTo>
                      <a:cubicBezTo>
                        <a:pt x="123" y="119"/>
                        <a:pt x="123" y="118"/>
                        <a:pt x="124" y="118"/>
                      </a:cubicBezTo>
                      <a:cubicBezTo>
                        <a:pt x="124" y="118"/>
                        <a:pt x="124" y="118"/>
                        <a:pt x="124" y="118"/>
                      </a:cubicBezTo>
                      <a:cubicBezTo>
                        <a:pt x="124" y="118"/>
                        <a:pt x="125" y="118"/>
                        <a:pt x="125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8"/>
                        <a:pt x="126" y="118"/>
                        <a:pt x="127" y="117"/>
                      </a:cubicBezTo>
                      <a:cubicBezTo>
                        <a:pt x="127" y="117"/>
                        <a:pt x="127" y="117"/>
                        <a:pt x="127" y="117"/>
                      </a:cubicBezTo>
                      <a:cubicBezTo>
                        <a:pt x="127" y="117"/>
                        <a:pt x="128" y="117"/>
                        <a:pt x="128" y="117"/>
                      </a:cubicBezTo>
                      <a:cubicBezTo>
                        <a:pt x="128" y="117"/>
                        <a:pt x="128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ubicBezTo>
                        <a:pt x="130" y="115"/>
                        <a:pt x="130" y="115"/>
                        <a:pt x="130" y="115"/>
                      </a:cubicBezTo>
                      <a:cubicBezTo>
                        <a:pt x="130" y="115"/>
                        <a:pt x="130" y="115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3"/>
                        <a:pt x="129" y="113"/>
                        <a:pt x="129" y="113"/>
                      </a:cubicBezTo>
                      <a:cubicBezTo>
                        <a:pt x="128" y="112"/>
                        <a:pt x="127" y="110"/>
                        <a:pt x="126" y="108"/>
                      </a:cubicBezTo>
                      <a:cubicBezTo>
                        <a:pt x="126" y="106"/>
                        <a:pt x="127" y="104"/>
                        <a:pt x="129" y="101"/>
                      </a:cubicBezTo>
                      <a:cubicBezTo>
                        <a:pt x="130" y="101"/>
                        <a:pt x="129" y="100"/>
                        <a:pt x="127" y="97"/>
                      </a:cubicBezTo>
                      <a:cubicBezTo>
                        <a:pt x="126" y="97"/>
                        <a:pt x="125" y="96"/>
                        <a:pt x="125" y="95"/>
                      </a:cubicBezTo>
                      <a:cubicBezTo>
                        <a:pt x="121" y="91"/>
                        <a:pt x="124" y="78"/>
                        <a:pt x="127" y="72"/>
                      </a:cubicBezTo>
                      <a:cubicBezTo>
                        <a:pt x="128" y="72"/>
                        <a:pt x="128" y="72"/>
                        <a:pt x="128" y="72"/>
                      </a:cubicBezTo>
                      <a:cubicBezTo>
                        <a:pt x="128" y="72"/>
                        <a:pt x="127" y="71"/>
                        <a:pt x="124" y="71"/>
                      </a:cubicBezTo>
                      <a:cubicBezTo>
                        <a:pt x="122" y="71"/>
                        <a:pt x="118" y="72"/>
                        <a:pt x="116" y="72"/>
                      </a:cubicBezTo>
                      <a:cubicBezTo>
                        <a:pt x="114" y="72"/>
                        <a:pt x="113" y="72"/>
                        <a:pt x="111" y="72"/>
                      </a:cubicBezTo>
                      <a:cubicBezTo>
                        <a:pt x="106" y="71"/>
                        <a:pt x="102" y="69"/>
                        <a:pt x="98" y="64"/>
                      </a:cubicBezTo>
                      <a:cubicBezTo>
                        <a:pt x="98" y="63"/>
                        <a:pt x="97" y="62"/>
                        <a:pt x="95" y="62"/>
                      </a:cubicBezTo>
                      <a:cubicBezTo>
                        <a:pt x="95" y="62"/>
                        <a:pt x="94" y="62"/>
                        <a:pt x="94" y="62"/>
                      </a:cubicBezTo>
                      <a:cubicBezTo>
                        <a:pt x="92" y="62"/>
                        <a:pt x="91" y="62"/>
                        <a:pt x="89" y="63"/>
                      </a:cubicBezTo>
                      <a:cubicBezTo>
                        <a:pt x="87" y="63"/>
                        <a:pt x="84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77" y="63"/>
                        <a:pt x="75" y="62"/>
                        <a:pt x="74" y="61"/>
                      </a:cubicBezTo>
                      <a:cubicBezTo>
                        <a:pt x="74" y="61"/>
                        <a:pt x="74" y="61"/>
                        <a:pt x="74" y="61"/>
                      </a:cubicBezTo>
                      <a:cubicBezTo>
                        <a:pt x="71" y="58"/>
                        <a:pt x="71" y="53"/>
                        <a:pt x="71" y="50"/>
                      </a:cubicBezTo>
                      <a:cubicBezTo>
                        <a:pt x="71" y="49"/>
                        <a:pt x="71" y="48"/>
                        <a:pt x="71" y="47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2" y="45"/>
                        <a:pt x="71" y="45"/>
                        <a:pt x="69" y="43"/>
                      </a:cubicBezTo>
                      <a:cubicBezTo>
                        <a:pt x="68" y="42"/>
                        <a:pt x="66" y="41"/>
                        <a:pt x="66" y="39"/>
                      </a:cubicBezTo>
                      <a:cubicBezTo>
                        <a:pt x="66" y="39"/>
                        <a:pt x="66" y="38"/>
                        <a:pt x="65" y="38"/>
                      </a:cubicBezTo>
                      <a:cubicBezTo>
                        <a:pt x="64" y="38"/>
                        <a:pt x="64" y="39"/>
                        <a:pt x="63" y="39"/>
                      </a:cubicBez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1" y="39"/>
                        <a:pt x="61" y="38"/>
                        <a:pt x="60" y="37"/>
                      </a:cubicBezTo>
                      <a:cubicBezTo>
                        <a:pt x="60" y="36"/>
                        <a:pt x="60" y="35"/>
                        <a:pt x="61" y="34"/>
                      </a:cubicBezTo>
                      <a:cubicBezTo>
                        <a:pt x="61" y="33"/>
                        <a:pt x="62" y="32"/>
                        <a:pt x="63" y="30"/>
                      </a:cubicBezTo>
                      <a:cubicBezTo>
                        <a:pt x="64" y="29"/>
                        <a:pt x="64" y="28"/>
                        <a:pt x="65" y="24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19"/>
                        <a:pt x="68" y="16"/>
                        <a:pt x="71" y="13"/>
                      </a:cubicBezTo>
                      <a:cubicBezTo>
                        <a:pt x="72" y="12"/>
                        <a:pt x="74" y="11"/>
                        <a:pt x="75" y="9"/>
                      </a:cubicBezTo>
                      <a:cubicBezTo>
                        <a:pt x="75" y="8"/>
                        <a:pt x="76" y="8"/>
                        <a:pt x="77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8" y="7"/>
                        <a:pt x="78" y="7"/>
                        <a:pt x="78" y="6"/>
                      </a:cubicBezTo>
                      <a:cubicBezTo>
                        <a:pt x="79" y="5"/>
                        <a:pt x="81" y="4"/>
                        <a:pt x="82" y="4"/>
                      </a:cubicBezTo>
                      <a:cubicBezTo>
                        <a:pt x="85" y="3"/>
                        <a:pt x="86" y="2"/>
                        <a:pt x="86" y="2"/>
                      </a:cubicBezTo>
                      <a:cubicBezTo>
                        <a:pt x="86" y="2"/>
                        <a:pt x="86" y="1"/>
                        <a:pt x="84" y="1"/>
                      </a:cubicBezTo>
                      <a:cubicBezTo>
                        <a:pt x="84" y="0"/>
                        <a:pt x="84" y="0"/>
                        <a:pt x="83" y="0"/>
                      </a:cubicBezTo>
                      <a:cubicBezTo>
                        <a:pt x="82" y="0"/>
                        <a:pt x="81" y="2"/>
                        <a:pt x="80" y="3"/>
                      </a:cubicBezTo>
                      <a:cubicBezTo>
                        <a:pt x="78" y="5"/>
                        <a:pt x="76" y="6"/>
                        <a:pt x="73" y="7"/>
                      </a:cubicBezTo>
                      <a:cubicBezTo>
                        <a:pt x="70" y="7"/>
                        <a:pt x="69" y="8"/>
                        <a:pt x="67" y="10"/>
                      </a:cubicBezTo>
                      <a:cubicBezTo>
                        <a:pt x="66" y="11"/>
                        <a:pt x="65" y="12"/>
                        <a:pt x="64" y="12"/>
                      </a:cubicBezTo>
                      <a:cubicBezTo>
                        <a:pt x="62" y="13"/>
                        <a:pt x="60" y="14"/>
                        <a:pt x="58" y="14"/>
                      </a:cubicBezTo>
                      <a:cubicBezTo>
                        <a:pt x="57" y="14"/>
                        <a:pt x="55" y="14"/>
                        <a:pt x="55" y="14"/>
                      </a:cubicBezTo>
                      <a:cubicBezTo>
                        <a:pt x="54" y="17"/>
                        <a:pt x="53" y="17"/>
                        <a:pt x="52" y="17"/>
                      </a:cubicBezTo>
                      <a:cubicBezTo>
                        <a:pt x="51" y="17"/>
                        <a:pt x="50" y="17"/>
                        <a:pt x="49" y="16"/>
                      </a:cubicBezTo>
                      <a:cubicBezTo>
                        <a:pt x="48" y="16"/>
                        <a:pt x="48" y="15"/>
                        <a:pt x="47" y="15"/>
                      </a:cubicBezTo>
                      <a:cubicBezTo>
                        <a:pt x="46" y="15"/>
                        <a:pt x="43" y="16"/>
                        <a:pt x="41" y="19"/>
                      </a:cubicBezTo>
                      <a:cubicBezTo>
                        <a:pt x="40" y="21"/>
                        <a:pt x="39" y="22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8"/>
                        <a:pt x="40" y="32"/>
                        <a:pt x="34" y="35"/>
                      </a:cubicBezTo>
                      <a:cubicBezTo>
                        <a:pt x="30" y="38"/>
                        <a:pt x="28" y="42"/>
                        <a:pt x="26" y="45"/>
                      </a:cubicBezTo>
                      <a:cubicBezTo>
                        <a:pt x="25" y="46"/>
                        <a:pt x="24" y="47"/>
                        <a:pt x="23" y="48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19" y="52"/>
                        <a:pt x="19" y="52"/>
                      </a:cubicBezTo>
                      <a:cubicBezTo>
                        <a:pt x="19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7" y="54"/>
                        <a:pt x="17" y="54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5" y="56"/>
                        <a:pt x="15" y="56"/>
                      </a:cubicBezTo>
                      <a:cubicBezTo>
                        <a:pt x="15" y="56"/>
                        <a:pt x="15" y="56"/>
                        <a:pt x="14" y="56"/>
                      </a:cubicBezTo>
                      <a:cubicBezTo>
                        <a:pt x="14" y="57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4" y="59"/>
                        <a:pt x="15" y="60"/>
                        <a:pt x="15" y="60"/>
                      </a:cubicBezTo>
                      <a:cubicBezTo>
                        <a:pt x="18" y="63"/>
                        <a:pt x="18" y="66"/>
                        <a:pt x="18" y="68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20" y="75"/>
                        <a:pt x="18" y="77"/>
                        <a:pt x="17" y="78"/>
                      </a:cubicBezTo>
                      <a:cubicBezTo>
                        <a:pt x="16" y="81"/>
                        <a:pt x="18" y="91"/>
                        <a:pt x="19" y="93"/>
                      </a:cubicBezTo>
                      <a:cubicBezTo>
                        <a:pt x="22" y="96"/>
                        <a:pt x="20" y="99"/>
                        <a:pt x="19" y="102"/>
                      </a:cubicBezTo>
                      <a:cubicBezTo>
                        <a:pt x="18" y="103"/>
                        <a:pt x="18" y="104"/>
                        <a:pt x="17" y="105"/>
                      </a:cubicBezTo>
                      <a:cubicBezTo>
                        <a:pt x="15" y="110"/>
                        <a:pt x="12" y="113"/>
                        <a:pt x="6" y="113"/>
                      </a:cubicBezTo>
                      <a:cubicBezTo>
                        <a:pt x="5" y="113"/>
                        <a:pt x="4" y="115"/>
                        <a:pt x="4" y="117"/>
                      </a:cubicBezTo>
                      <a:cubicBezTo>
                        <a:pt x="3" y="119"/>
                        <a:pt x="3" y="120"/>
                        <a:pt x="1" y="121"/>
                      </a:cubicBezTo>
                      <a:cubicBezTo>
                        <a:pt x="1" y="121"/>
                        <a:pt x="0" y="122"/>
                        <a:pt x="0" y="123"/>
                      </a:cubicBezTo>
                      <a:cubicBezTo>
                        <a:pt x="0" y="123"/>
                        <a:pt x="1" y="123"/>
                        <a:pt x="1" y="123"/>
                      </a:cubicBezTo>
                      <a:cubicBezTo>
                        <a:pt x="1" y="123"/>
                        <a:pt x="1" y="123"/>
                        <a:pt x="2" y="123"/>
                      </a:cubicBezTo>
                      <a:cubicBezTo>
                        <a:pt x="2" y="124"/>
                        <a:pt x="2" y="124"/>
                        <a:pt x="3" y="124"/>
                      </a:cubicBezTo>
                      <a:cubicBezTo>
                        <a:pt x="3" y="124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6"/>
                      </a:cubicBezTo>
                      <a:cubicBezTo>
                        <a:pt x="6" y="127"/>
                        <a:pt x="7" y="127"/>
                        <a:pt x="7" y="127"/>
                      </a:cubicBezTo>
                      <a:cubicBezTo>
                        <a:pt x="7" y="127"/>
                        <a:pt x="8" y="127"/>
                        <a:pt x="8" y="127"/>
                      </a:cubicBezTo>
                      <a:cubicBezTo>
                        <a:pt x="8" y="128"/>
                        <a:pt x="8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4" y="129"/>
                        <a:pt x="16" y="131"/>
                        <a:pt x="17" y="132"/>
                      </a:cubicBezTo>
                      <a:cubicBezTo>
                        <a:pt x="18" y="133"/>
                        <a:pt x="19" y="134"/>
                        <a:pt x="20" y="135"/>
                      </a:cubicBezTo>
                      <a:cubicBezTo>
                        <a:pt x="21" y="135"/>
                        <a:pt x="22" y="136"/>
                        <a:pt x="24" y="136"/>
                      </a:cubicBezTo>
                      <a:cubicBezTo>
                        <a:pt x="24" y="136"/>
                        <a:pt x="24" y="136"/>
                        <a:pt x="25" y="136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7" y="134"/>
                        <a:pt x="27" y="134"/>
                        <a:pt x="28" y="134"/>
                      </a:cubicBezTo>
                      <a:cubicBezTo>
                        <a:pt x="29" y="134"/>
                        <a:pt x="29" y="134"/>
                        <a:pt x="29" y="134"/>
                      </a:cubicBezTo>
                      <a:cubicBezTo>
                        <a:pt x="29" y="134"/>
                        <a:pt x="29" y="134"/>
                        <a:pt x="30" y="134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5"/>
                        <a:pt x="30" y="135"/>
                        <a:pt x="30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3" y="136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4" y="137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5" y="138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40"/>
                        <a:pt x="36" y="140"/>
                        <a:pt x="37" y="141"/>
                      </a:cubicBezTo>
                      <a:cubicBezTo>
                        <a:pt x="37" y="141"/>
                        <a:pt x="37" y="141"/>
                        <a:pt x="37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2" name="Freeform 1948"/>
                <p:cNvSpPr>
                  <a:spLocks/>
                </p:cNvSpPr>
                <p:nvPr/>
              </p:nvSpPr>
              <p:spPr bwMode="auto">
                <a:xfrm>
                  <a:off x="2077" y="1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3" name="Freeform 1949"/>
                <p:cNvSpPr>
                  <a:spLocks/>
                </p:cNvSpPr>
                <p:nvPr/>
              </p:nvSpPr>
              <p:spPr bwMode="auto">
                <a:xfrm>
                  <a:off x="2051" y="189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4" name="Freeform 1950"/>
                <p:cNvSpPr>
                  <a:spLocks/>
                </p:cNvSpPr>
                <p:nvPr/>
              </p:nvSpPr>
              <p:spPr bwMode="auto">
                <a:xfrm>
                  <a:off x="2051" y="18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5" name="Freeform 1951"/>
                <p:cNvSpPr>
                  <a:spLocks/>
                </p:cNvSpPr>
                <p:nvPr/>
              </p:nvSpPr>
              <p:spPr bwMode="auto">
                <a:xfrm>
                  <a:off x="2052" y="1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6" name="Freeform 1952"/>
                <p:cNvSpPr>
                  <a:spLocks/>
                </p:cNvSpPr>
                <p:nvPr/>
              </p:nvSpPr>
              <p:spPr bwMode="auto">
                <a:xfrm>
                  <a:off x="2051" y="18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7" name="Freeform 1953"/>
                <p:cNvSpPr>
                  <a:spLocks/>
                </p:cNvSpPr>
                <p:nvPr/>
              </p:nvSpPr>
              <p:spPr bwMode="auto">
                <a:xfrm>
                  <a:off x="2070" y="1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8" name="Freeform 1954"/>
                <p:cNvSpPr>
                  <a:spLocks/>
                </p:cNvSpPr>
                <p:nvPr/>
              </p:nvSpPr>
              <p:spPr bwMode="auto">
                <a:xfrm>
                  <a:off x="2053" y="188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9" name="Freeform 1955"/>
                <p:cNvSpPr>
                  <a:spLocks/>
                </p:cNvSpPr>
                <p:nvPr/>
              </p:nvSpPr>
              <p:spPr bwMode="auto">
                <a:xfrm>
                  <a:off x="2053" y="188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0" name="Freeform 1956"/>
                <p:cNvSpPr>
                  <a:spLocks/>
                </p:cNvSpPr>
                <p:nvPr/>
              </p:nvSpPr>
              <p:spPr bwMode="auto">
                <a:xfrm>
                  <a:off x="2078" y="183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1" name="Freeform 1957"/>
                <p:cNvSpPr>
                  <a:spLocks/>
                </p:cNvSpPr>
                <p:nvPr/>
              </p:nvSpPr>
              <p:spPr bwMode="auto">
                <a:xfrm>
                  <a:off x="2071" y="1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2" name="Freeform 1958"/>
                <p:cNvSpPr>
                  <a:spLocks/>
                </p:cNvSpPr>
                <p:nvPr/>
              </p:nvSpPr>
              <p:spPr bwMode="auto">
                <a:xfrm>
                  <a:off x="2073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3" name="Freeform 1959"/>
                <p:cNvSpPr>
                  <a:spLocks/>
                </p:cNvSpPr>
                <p:nvPr/>
              </p:nvSpPr>
              <p:spPr bwMode="auto">
                <a:xfrm>
                  <a:off x="2053" y="189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4" name="Freeform 1960"/>
                <p:cNvSpPr>
                  <a:spLocks/>
                </p:cNvSpPr>
                <p:nvPr/>
              </p:nvSpPr>
              <p:spPr bwMode="auto">
                <a:xfrm>
                  <a:off x="2052" y="18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5" name="Freeform 1961"/>
                <p:cNvSpPr>
                  <a:spLocks/>
                </p:cNvSpPr>
                <p:nvPr/>
              </p:nvSpPr>
              <p:spPr bwMode="auto">
                <a:xfrm>
                  <a:off x="2074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6" name="Freeform 1962"/>
                <p:cNvSpPr>
                  <a:spLocks/>
                </p:cNvSpPr>
                <p:nvPr/>
              </p:nvSpPr>
              <p:spPr bwMode="auto">
                <a:xfrm>
                  <a:off x="2076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7" name="Freeform 1963"/>
                <p:cNvSpPr>
                  <a:spLocks/>
                </p:cNvSpPr>
                <p:nvPr/>
              </p:nvSpPr>
              <p:spPr bwMode="auto">
                <a:xfrm>
                  <a:off x="1967" y="17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8" name="Freeform 1964"/>
                <p:cNvSpPr>
                  <a:spLocks/>
                </p:cNvSpPr>
                <p:nvPr/>
              </p:nvSpPr>
              <p:spPr bwMode="auto">
                <a:xfrm>
                  <a:off x="1971" y="1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9" name="Freeform 1965"/>
                <p:cNvSpPr>
                  <a:spLocks/>
                </p:cNvSpPr>
                <p:nvPr/>
              </p:nvSpPr>
              <p:spPr bwMode="auto">
                <a:xfrm>
                  <a:off x="1969" y="17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0" name="Freeform 1966"/>
                <p:cNvSpPr>
                  <a:spLocks/>
                </p:cNvSpPr>
                <p:nvPr/>
              </p:nvSpPr>
              <p:spPr bwMode="auto">
                <a:xfrm>
                  <a:off x="1973" y="176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1" name="Freeform 1967"/>
                <p:cNvSpPr>
                  <a:spLocks/>
                </p:cNvSpPr>
                <p:nvPr/>
              </p:nvSpPr>
              <p:spPr bwMode="auto">
                <a:xfrm>
                  <a:off x="1972" y="17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2" name="Freeform 1968"/>
                <p:cNvSpPr>
                  <a:spLocks/>
                </p:cNvSpPr>
                <p:nvPr/>
              </p:nvSpPr>
              <p:spPr bwMode="auto">
                <a:xfrm>
                  <a:off x="1966" y="17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3" name="Freeform 1969"/>
                <p:cNvSpPr>
                  <a:spLocks/>
                </p:cNvSpPr>
                <p:nvPr/>
              </p:nvSpPr>
              <p:spPr bwMode="auto">
                <a:xfrm>
                  <a:off x="2056" y="1965"/>
                  <a:ext cx="128" cy="142"/>
                </a:xfrm>
                <a:custGeom>
                  <a:avLst/>
                  <a:gdLst>
                    <a:gd name="T0" fmla="*/ 71 w 133"/>
                    <a:gd name="T1" fmla="*/ 137 h 149"/>
                    <a:gd name="T2" fmla="*/ 77 w 133"/>
                    <a:gd name="T3" fmla="*/ 138 h 149"/>
                    <a:gd name="T4" fmla="*/ 78 w 133"/>
                    <a:gd name="T5" fmla="*/ 137 h 149"/>
                    <a:gd name="T6" fmla="*/ 79 w 133"/>
                    <a:gd name="T7" fmla="*/ 124 h 149"/>
                    <a:gd name="T8" fmla="*/ 89 w 133"/>
                    <a:gd name="T9" fmla="*/ 110 h 149"/>
                    <a:gd name="T10" fmla="*/ 113 w 133"/>
                    <a:gd name="T11" fmla="*/ 106 h 149"/>
                    <a:gd name="T12" fmla="*/ 127 w 133"/>
                    <a:gd name="T13" fmla="*/ 111 h 149"/>
                    <a:gd name="T14" fmla="*/ 130 w 133"/>
                    <a:gd name="T15" fmla="*/ 108 h 149"/>
                    <a:gd name="T16" fmla="*/ 131 w 133"/>
                    <a:gd name="T17" fmla="*/ 106 h 149"/>
                    <a:gd name="T18" fmla="*/ 132 w 133"/>
                    <a:gd name="T19" fmla="*/ 91 h 149"/>
                    <a:gd name="T20" fmla="*/ 121 w 133"/>
                    <a:gd name="T21" fmla="*/ 75 h 149"/>
                    <a:gd name="T22" fmla="*/ 104 w 133"/>
                    <a:gd name="T23" fmla="*/ 68 h 149"/>
                    <a:gd name="T24" fmla="*/ 103 w 133"/>
                    <a:gd name="T25" fmla="*/ 56 h 149"/>
                    <a:gd name="T26" fmla="*/ 97 w 133"/>
                    <a:gd name="T27" fmla="*/ 43 h 149"/>
                    <a:gd name="T28" fmla="*/ 91 w 133"/>
                    <a:gd name="T29" fmla="*/ 43 h 149"/>
                    <a:gd name="T30" fmla="*/ 87 w 133"/>
                    <a:gd name="T31" fmla="*/ 43 h 149"/>
                    <a:gd name="T32" fmla="*/ 85 w 133"/>
                    <a:gd name="T33" fmla="*/ 41 h 149"/>
                    <a:gd name="T34" fmla="*/ 84 w 133"/>
                    <a:gd name="T35" fmla="*/ 39 h 149"/>
                    <a:gd name="T36" fmla="*/ 72 w 133"/>
                    <a:gd name="T37" fmla="*/ 33 h 149"/>
                    <a:gd name="T38" fmla="*/ 71 w 133"/>
                    <a:gd name="T39" fmla="*/ 33 h 149"/>
                    <a:gd name="T40" fmla="*/ 68 w 133"/>
                    <a:gd name="T41" fmla="*/ 32 h 149"/>
                    <a:gd name="T42" fmla="*/ 49 w 133"/>
                    <a:gd name="T43" fmla="*/ 23 h 149"/>
                    <a:gd name="T44" fmla="*/ 36 w 133"/>
                    <a:gd name="T45" fmla="*/ 1 h 149"/>
                    <a:gd name="T46" fmla="*/ 19 w 133"/>
                    <a:gd name="T47" fmla="*/ 9 h 149"/>
                    <a:gd name="T48" fmla="*/ 13 w 133"/>
                    <a:gd name="T49" fmla="*/ 12 h 149"/>
                    <a:gd name="T50" fmla="*/ 11 w 133"/>
                    <a:gd name="T51" fmla="*/ 14 h 149"/>
                    <a:gd name="T52" fmla="*/ 9 w 133"/>
                    <a:gd name="T53" fmla="*/ 14 h 149"/>
                    <a:gd name="T54" fmla="*/ 6 w 133"/>
                    <a:gd name="T55" fmla="*/ 14 h 149"/>
                    <a:gd name="T56" fmla="*/ 4 w 133"/>
                    <a:gd name="T57" fmla="*/ 14 h 149"/>
                    <a:gd name="T58" fmla="*/ 6 w 133"/>
                    <a:gd name="T59" fmla="*/ 19 h 149"/>
                    <a:gd name="T60" fmla="*/ 6 w 133"/>
                    <a:gd name="T61" fmla="*/ 34 h 149"/>
                    <a:gd name="T62" fmla="*/ 8 w 133"/>
                    <a:gd name="T63" fmla="*/ 49 h 149"/>
                    <a:gd name="T64" fmla="*/ 5 w 133"/>
                    <a:gd name="T65" fmla="*/ 57 h 149"/>
                    <a:gd name="T66" fmla="*/ 4 w 133"/>
                    <a:gd name="T67" fmla="*/ 69 h 149"/>
                    <a:gd name="T68" fmla="*/ 0 w 133"/>
                    <a:gd name="T69" fmla="*/ 84 h 149"/>
                    <a:gd name="T70" fmla="*/ 0 w 133"/>
                    <a:gd name="T71" fmla="*/ 86 h 149"/>
                    <a:gd name="T72" fmla="*/ 4 w 133"/>
                    <a:gd name="T73" fmla="*/ 91 h 149"/>
                    <a:gd name="T74" fmla="*/ 10 w 133"/>
                    <a:gd name="T75" fmla="*/ 106 h 149"/>
                    <a:gd name="T76" fmla="*/ 11 w 133"/>
                    <a:gd name="T77" fmla="*/ 114 h 149"/>
                    <a:gd name="T78" fmla="*/ 12 w 133"/>
                    <a:gd name="T79" fmla="*/ 126 h 149"/>
                    <a:gd name="T80" fmla="*/ 20 w 133"/>
                    <a:gd name="T81" fmla="*/ 147 h 149"/>
                    <a:gd name="T82" fmla="*/ 20 w 133"/>
                    <a:gd name="T83" fmla="*/ 149 h 149"/>
                    <a:gd name="T84" fmla="*/ 26 w 133"/>
                    <a:gd name="T85" fmla="*/ 145 h 149"/>
                    <a:gd name="T86" fmla="*/ 28 w 133"/>
                    <a:gd name="T87" fmla="*/ 144 h 149"/>
                    <a:gd name="T88" fmla="*/ 38 w 133"/>
                    <a:gd name="T89" fmla="*/ 137 h 149"/>
                    <a:gd name="T90" fmla="*/ 46 w 133"/>
                    <a:gd name="T91" fmla="*/ 139 h 149"/>
                    <a:gd name="T92" fmla="*/ 62 w 133"/>
                    <a:gd name="T93" fmla="*/ 139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3" h="149">
                      <a:moveTo>
                        <a:pt x="71" y="137"/>
                      </a:move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7"/>
                        <a:pt x="77" y="137"/>
                      </a:cubicBezTo>
                      <a:cubicBezTo>
                        <a:pt x="78" y="137"/>
                        <a:pt x="78" y="137"/>
                        <a:pt x="78" y="137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9" y="132"/>
                        <a:pt x="79" y="127"/>
                        <a:pt x="79" y="124"/>
                      </a:cubicBezTo>
                      <a:cubicBezTo>
                        <a:pt x="79" y="124"/>
                        <a:pt x="79" y="124"/>
                        <a:pt x="79" y="124"/>
                      </a:cubicBezTo>
                      <a:cubicBezTo>
                        <a:pt x="79" y="124"/>
                        <a:pt x="79" y="123"/>
                        <a:pt x="79" y="123"/>
                      </a:cubicBezTo>
                      <a:cubicBezTo>
                        <a:pt x="79" y="119"/>
                        <a:pt x="85" y="113"/>
                        <a:pt x="89" y="110"/>
                      </a:cubicBezTo>
                      <a:cubicBezTo>
                        <a:pt x="92" y="108"/>
                        <a:pt x="95" y="108"/>
                        <a:pt x="98" y="108"/>
                      </a:cubicBezTo>
                      <a:cubicBezTo>
                        <a:pt x="100" y="108"/>
                        <a:pt x="102" y="108"/>
                        <a:pt x="103" y="108"/>
                      </a:cubicBezTo>
                      <a:cubicBezTo>
                        <a:pt x="105" y="106"/>
                        <a:pt x="109" y="106"/>
                        <a:pt x="113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20" y="106"/>
                        <a:pt x="123" y="108"/>
                        <a:pt x="125" y="109"/>
                      </a:cubicBezTo>
                      <a:cubicBezTo>
                        <a:pt x="126" y="110"/>
                        <a:pt x="127" y="111"/>
                        <a:pt x="127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9" y="110"/>
                        <a:pt x="130" y="109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1" y="107"/>
                        <a:pt x="131" y="107"/>
                      </a:cubicBezTo>
                      <a:cubicBezTo>
                        <a:pt x="131" y="107"/>
                        <a:pt x="131" y="107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0" y="103"/>
                        <a:pt x="131" y="101"/>
                        <a:pt x="132" y="98"/>
                      </a:cubicBezTo>
                      <a:cubicBezTo>
                        <a:pt x="132" y="96"/>
                        <a:pt x="133" y="93"/>
                        <a:pt x="132" y="91"/>
                      </a:cubicBezTo>
                      <a:cubicBezTo>
                        <a:pt x="132" y="89"/>
                        <a:pt x="130" y="88"/>
                        <a:pt x="129" y="86"/>
                      </a:cubicBezTo>
                      <a:cubicBezTo>
                        <a:pt x="127" y="85"/>
                        <a:pt x="125" y="83"/>
                        <a:pt x="125" y="79"/>
                      </a:cubicBezTo>
                      <a:cubicBezTo>
                        <a:pt x="125" y="76"/>
                        <a:pt x="125" y="75"/>
                        <a:pt x="121" y="75"/>
                      </a:cubicBezTo>
                      <a:cubicBezTo>
                        <a:pt x="120" y="75"/>
                        <a:pt x="119" y="75"/>
                        <a:pt x="118" y="75"/>
                      </a:cubicBezTo>
                      <a:cubicBezTo>
                        <a:pt x="118" y="75"/>
                        <a:pt x="117" y="75"/>
                        <a:pt x="116" y="75"/>
                      </a:cubicBezTo>
                      <a:cubicBezTo>
                        <a:pt x="106" y="75"/>
                        <a:pt x="104" y="71"/>
                        <a:pt x="104" y="68"/>
                      </a:cubicBezTo>
                      <a:cubicBezTo>
                        <a:pt x="104" y="66"/>
                        <a:pt x="103" y="65"/>
                        <a:pt x="102" y="64"/>
                      </a:cubicBezTo>
                      <a:cubicBezTo>
                        <a:pt x="101" y="62"/>
                        <a:pt x="100" y="58"/>
                        <a:pt x="103" y="57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2" y="54"/>
                        <a:pt x="100" y="52"/>
                        <a:pt x="101" y="49"/>
                      </a:cubicBezTo>
                      <a:cubicBezTo>
                        <a:pt x="101" y="47"/>
                        <a:pt x="100" y="46"/>
                        <a:pt x="98" y="44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97" y="43"/>
                        <a:pt x="96" y="43"/>
                        <a:pt x="94" y="43"/>
                      </a:cubicBezTo>
                      <a:cubicBezTo>
                        <a:pt x="94" y="43"/>
                        <a:pt x="93" y="43"/>
                        <a:pt x="93" y="43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0" y="43"/>
                        <a:pt x="89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5" y="42"/>
                        <a:pt x="85" y="42"/>
                        <a:pt x="85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4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4" y="40"/>
                        <a:pt x="84" y="39"/>
                        <a:pt x="84" y="39"/>
                      </a:cubicBezTo>
                      <a:cubicBezTo>
                        <a:pt x="84" y="38"/>
                        <a:pt x="81" y="37"/>
                        <a:pt x="77" y="37"/>
                      </a:cubicBezTo>
                      <a:cubicBezTo>
                        <a:pt x="74" y="37"/>
                        <a:pt x="73" y="34"/>
                        <a:pt x="73" y="33"/>
                      </a:cubicBezTo>
                      <a:cubicBezTo>
                        <a:pt x="73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0" y="33"/>
                        <a:pt x="69" y="33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ubicBezTo>
                        <a:pt x="58" y="32"/>
                        <a:pt x="55" y="29"/>
                        <a:pt x="49" y="23"/>
                      </a:cubicBezTo>
                      <a:cubicBezTo>
                        <a:pt x="44" y="16"/>
                        <a:pt x="44" y="4"/>
                        <a:pt x="45" y="0"/>
                      </a:cubicBezTo>
                      <a:cubicBezTo>
                        <a:pt x="44" y="0"/>
                        <a:pt x="43" y="0"/>
                        <a:pt x="41" y="0"/>
                      </a:cubicBezTo>
                      <a:cubicBezTo>
                        <a:pt x="40" y="0"/>
                        <a:pt x="38" y="1"/>
                        <a:pt x="36" y="1"/>
                      </a:cubicBezTo>
                      <a:cubicBezTo>
                        <a:pt x="34" y="1"/>
                        <a:pt x="30" y="3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8"/>
                        <a:pt x="20" y="8"/>
                        <a:pt x="19" y="9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1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6"/>
                        <a:pt x="5" y="18"/>
                        <a:pt x="6" y="19"/>
                      </a:cubicBezTo>
                      <a:cubicBezTo>
                        <a:pt x="8" y="22"/>
                        <a:pt x="9" y="25"/>
                        <a:pt x="10" y="26"/>
                      </a:cubicBezTo>
                      <a:cubicBezTo>
                        <a:pt x="11" y="31"/>
                        <a:pt x="8" y="33"/>
                        <a:pt x="7" y="34"/>
                      </a:cubicBezTo>
                      <a:cubicBezTo>
                        <a:pt x="7" y="34"/>
                        <a:pt x="7" y="34"/>
                        <a:pt x="6" y="34"/>
                      </a:cubicBezTo>
                      <a:cubicBezTo>
                        <a:pt x="6" y="35"/>
                        <a:pt x="6" y="40"/>
                        <a:pt x="7" y="47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50"/>
                        <a:pt x="7" y="52"/>
                        <a:pt x="6" y="54"/>
                      </a:cubicBezTo>
                      <a:cubicBezTo>
                        <a:pt x="5" y="55"/>
                        <a:pt x="5" y="56"/>
                        <a:pt x="5" y="57"/>
                      </a:cubicBezTo>
                      <a:cubicBezTo>
                        <a:pt x="7" y="59"/>
                        <a:pt x="5" y="62"/>
                        <a:pt x="4" y="64"/>
                      </a:cubicBezTo>
                      <a:cubicBezTo>
                        <a:pt x="3" y="66"/>
                        <a:pt x="2" y="67"/>
                        <a:pt x="2" y="68"/>
                      </a:cubicBezTo>
                      <a:cubicBezTo>
                        <a:pt x="2" y="68"/>
                        <a:pt x="3" y="69"/>
                        <a:pt x="4" y="69"/>
                      </a:cubicBezTo>
                      <a:cubicBezTo>
                        <a:pt x="5" y="70"/>
                        <a:pt x="7" y="71"/>
                        <a:pt x="7" y="73"/>
                      </a:cubicBezTo>
                      <a:cubicBezTo>
                        <a:pt x="7" y="76"/>
                        <a:pt x="3" y="82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6"/>
                        <a:pt x="0" y="87"/>
                        <a:pt x="0" y="87"/>
                      </a:cubicBezTo>
                      <a:cubicBezTo>
                        <a:pt x="1" y="88"/>
                        <a:pt x="2" y="89"/>
                        <a:pt x="4" y="91"/>
                      </a:cubicBezTo>
                      <a:cubicBezTo>
                        <a:pt x="7" y="93"/>
                        <a:pt x="6" y="96"/>
                        <a:pt x="6" y="98"/>
                      </a:cubicBezTo>
                      <a:cubicBezTo>
                        <a:pt x="6" y="100"/>
                        <a:pt x="6" y="102"/>
                        <a:pt x="7" y="103"/>
                      </a:cubicBezTo>
                      <a:cubicBezTo>
                        <a:pt x="8" y="104"/>
                        <a:pt x="9" y="105"/>
                        <a:pt x="10" y="106"/>
                      </a:cubicBezTo>
                      <a:cubicBezTo>
                        <a:pt x="11" y="107"/>
                        <a:pt x="12" y="108"/>
                        <a:pt x="12" y="109"/>
                      </a:cubicBezTo>
                      <a:cubicBezTo>
                        <a:pt x="13" y="111"/>
                        <a:pt x="11" y="112"/>
                        <a:pt x="11" y="112"/>
                      </a:cubicBezTo>
                      <a:cubicBezTo>
                        <a:pt x="11" y="112"/>
                        <a:pt x="11" y="113"/>
                        <a:pt x="11" y="114"/>
                      </a:cubicBezTo>
                      <a:cubicBezTo>
                        <a:pt x="11" y="116"/>
                        <a:pt x="11" y="119"/>
                        <a:pt x="9" y="120"/>
                      </a:cubicBezTo>
                      <a:cubicBezTo>
                        <a:pt x="8" y="120"/>
                        <a:pt x="8" y="121"/>
                        <a:pt x="9" y="121"/>
                      </a:cubicBezTo>
                      <a:cubicBezTo>
                        <a:pt x="9" y="123"/>
                        <a:pt x="11" y="125"/>
                        <a:pt x="12" y="126"/>
                      </a:cubicBezTo>
                      <a:cubicBezTo>
                        <a:pt x="15" y="127"/>
                        <a:pt x="15" y="130"/>
                        <a:pt x="15" y="132"/>
                      </a:cubicBezTo>
                      <a:cubicBezTo>
                        <a:pt x="16" y="134"/>
                        <a:pt x="16" y="136"/>
                        <a:pt x="17" y="137"/>
                      </a:cubicBezTo>
                      <a:cubicBezTo>
                        <a:pt x="19" y="139"/>
                        <a:pt x="19" y="143"/>
                        <a:pt x="20" y="147"/>
                      </a:cubicBezTo>
                      <a:cubicBezTo>
                        <a:pt x="20" y="147"/>
                        <a:pt x="20" y="147"/>
                        <a:pt x="20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8"/>
                        <a:pt x="20" y="149"/>
                        <a:pt x="20" y="149"/>
                      </a:cubicBezTo>
                      <a:cubicBezTo>
                        <a:pt x="21" y="149"/>
                        <a:pt x="22" y="148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5" y="146"/>
                        <a:pt x="25" y="146"/>
                        <a:pt x="26" y="145"/>
                      </a:cubicBezTo>
                      <a:cubicBezTo>
                        <a:pt x="26" y="145"/>
                        <a:pt x="26" y="145"/>
                        <a:pt x="26" y="145"/>
                      </a:cubicBezTo>
                      <a:cubicBezTo>
                        <a:pt x="27" y="145"/>
                        <a:pt x="28" y="144"/>
                        <a:pt x="28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30" y="142"/>
                        <a:pt x="31" y="141"/>
                        <a:pt x="32" y="140"/>
                      </a:cubicBezTo>
                      <a:cubicBezTo>
                        <a:pt x="34" y="138"/>
                        <a:pt x="35" y="137"/>
                        <a:pt x="36" y="137"/>
                      </a:cubicBezTo>
                      <a:cubicBezTo>
                        <a:pt x="37" y="137"/>
                        <a:pt x="37" y="137"/>
                        <a:pt x="38" y="137"/>
                      </a:cubicBezTo>
                      <a:cubicBezTo>
                        <a:pt x="39" y="137"/>
                        <a:pt x="40" y="137"/>
                        <a:pt x="41" y="138"/>
                      </a:cubicBezTo>
                      <a:cubicBezTo>
                        <a:pt x="42" y="139"/>
                        <a:pt x="42" y="139"/>
                        <a:pt x="44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50" y="140"/>
                        <a:pt x="55" y="141"/>
                        <a:pt x="58" y="145"/>
                      </a:cubicBezTo>
                      <a:cubicBezTo>
                        <a:pt x="59" y="144"/>
                        <a:pt x="59" y="143"/>
                        <a:pt x="60" y="142"/>
                      </a:cubicBezTo>
                      <a:cubicBezTo>
                        <a:pt x="60" y="141"/>
                        <a:pt x="61" y="139"/>
                        <a:pt x="62" y="139"/>
                      </a:cubicBezTo>
                      <a:cubicBezTo>
                        <a:pt x="62" y="138"/>
                        <a:pt x="64" y="137"/>
                        <a:pt x="66" y="137"/>
                      </a:cubicBezTo>
                      <a:cubicBezTo>
                        <a:pt x="68" y="137"/>
                        <a:pt x="69" y="137"/>
                        <a:pt x="71" y="1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4" name="Freeform 1970"/>
                <p:cNvSpPr>
                  <a:spLocks/>
                </p:cNvSpPr>
                <p:nvPr/>
              </p:nvSpPr>
              <p:spPr bwMode="auto">
                <a:xfrm>
                  <a:off x="2182" y="20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5" name="Freeform 1971"/>
                <p:cNvSpPr>
                  <a:spLocks/>
                </p:cNvSpPr>
                <p:nvPr/>
              </p:nvSpPr>
              <p:spPr bwMode="auto">
                <a:xfrm>
                  <a:off x="2138" y="200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6" name="Freeform 1972"/>
                <p:cNvSpPr>
                  <a:spLocks/>
                </p:cNvSpPr>
                <p:nvPr/>
              </p:nvSpPr>
              <p:spPr bwMode="auto">
                <a:xfrm>
                  <a:off x="2140" y="2006"/>
                  <a:ext cx="6" cy="0"/>
                </a:xfrm>
                <a:custGeom>
                  <a:avLst/>
                  <a:gdLst>
                    <a:gd name="T0" fmla="*/ 6 w 6"/>
                    <a:gd name="T1" fmla="*/ 0 w 6"/>
                    <a:gd name="T2" fmla="*/ 4 w 6"/>
                    <a:gd name="T3" fmla="*/ 6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6" y="0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7" name="Freeform 1973"/>
                <p:cNvSpPr>
                  <a:spLocks/>
                </p:cNvSpPr>
                <p:nvPr/>
              </p:nvSpPr>
              <p:spPr bwMode="auto">
                <a:xfrm>
                  <a:off x="2060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8" name="Freeform 1974"/>
                <p:cNvSpPr>
                  <a:spLocks/>
                </p:cNvSpPr>
                <p:nvPr/>
              </p:nvSpPr>
              <p:spPr bwMode="auto">
                <a:xfrm>
                  <a:off x="2063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9" name="Freeform 1975"/>
                <p:cNvSpPr>
                  <a:spLocks/>
                </p:cNvSpPr>
                <p:nvPr/>
              </p:nvSpPr>
              <p:spPr bwMode="auto">
                <a:xfrm>
                  <a:off x="2103" y="1987"/>
                  <a:ext cx="15" cy="9"/>
                </a:xfrm>
                <a:custGeom>
                  <a:avLst/>
                  <a:gdLst>
                    <a:gd name="T0" fmla="*/ 15 w 15"/>
                    <a:gd name="T1" fmla="*/ 8 h 9"/>
                    <a:gd name="T2" fmla="*/ 0 w 15"/>
                    <a:gd name="T3" fmla="*/ 0 h 9"/>
                    <a:gd name="T4" fmla="*/ 15 w 15"/>
                    <a:gd name="T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5" y="8"/>
                      </a:moveTo>
                      <a:cubicBezTo>
                        <a:pt x="9" y="9"/>
                        <a:pt x="6" y="6"/>
                        <a:pt x="0" y="0"/>
                      </a:cubicBezTo>
                      <a:cubicBezTo>
                        <a:pt x="6" y="6"/>
                        <a:pt x="9" y="9"/>
                        <a:pt x="15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0" name="Freeform 1976"/>
                <p:cNvSpPr>
                  <a:spLocks/>
                </p:cNvSpPr>
                <p:nvPr/>
              </p:nvSpPr>
              <p:spPr bwMode="auto">
                <a:xfrm>
                  <a:off x="2123" y="1997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1" name="Freeform 1977"/>
                <p:cNvSpPr>
                  <a:spLocks/>
                </p:cNvSpPr>
                <p:nvPr/>
              </p:nvSpPr>
              <p:spPr bwMode="auto">
                <a:xfrm>
                  <a:off x="2181" y="206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2" name="Freeform 1978"/>
                <p:cNvSpPr>
                  <a:spLocks/>
                </p:cNvSpPr>
                <p:nvPr/>
              </p:nvSpPr>
              <p:spPr bwMode="auto">
                <a:xfrm>
                  <a:off x="2138" y="200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3" name="Freeform 1979"/>
                <p:cNvSpPr>
                  <a:spLocks/>
                </p:cNvSpPr>
                <p:nvPr/>
              </p:nvSpPr>
              <p:spPr bwMode="auto">
                <a:xfrm>
                  <a:off x="2179" y="2068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1 w 2"/>
                    <a:gd name="T7" fmla="*/ 2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4" name="Freeform 1980"/>
                <p:cNvSpPr>
                  <a:spLocks/>
                </p:cNvSpPr>
                <p:nvPr/>
              </p:nvSpPr>
              <p:spPr bwMode="auto">
                <a:xfrm>
                  <a:off x="2062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5" name="Freeform 1981"/>
                <p:cNvSpPr>
                  <a:spLocks/>
                </p:cNvSpPr>
                <p:nvPr/>
              </p:nvSpPr>
              <p:spPr bwMode="auto">
                <a:xfrm>
                  <a:off x="2068" y="19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6" name="Freeform 1982"/>
                <p:cNvSpPr>
                  <a:spLocks/>
                </p:cNvSpPr>
                <p:nvPr/>
              </p:nvSpPr>
              <p:spPr bwMode="auto">
                <a:xfrm>
                  <a:off x="2125" y="19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7" name="Freeform 1983"/>
                <p:cNvSpPr>
                  <a:spLocks/>
                </p:cNvSpPr>
                <p:nvPr/>
              </p:nvSpPr>
              <p:spPr bwMode="auto">
                <a:xfrm>
                  <a:off x="2118" y="199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8" name="Freeform 1984"/>
                <p:cNvSpPr>
                  <a:spLocks/>
                </p:cNvSpPr>
                <p:nvPr/>
              </p:nvSpPr>
              <p:spPr bwMode="auto">
                <a:xfrm>
                  <a:off x="2137" y="200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9" name="Freeform 1985"/>
                <p:cNvSpPr>
                  <a:spLocks/>
                </p:cNvSpPr>
                <p:nvPr/>
              </p:nvSpPr>
              <p:spPr bwMode="auto">
                <a:xfrm>
                  <a:off x="2069" y="197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0" name="Freeform 1986"/>
                <p:cNvSpPr>
                  <a:spLocks/>
                </p:cNvSpPr>
                <p:nvPr/>
              </p:nvSpPr>
              <p:spPr bwMode="auto">
                <a:xfrm>
                  <a:off x="2067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1" name="Freeform 1987"/>
                <p:cNvSpPr>
                  <a:spLocks/>
                </p:cNvSpPr>
                <p:nvPr/>
              </p:nvSpPr>
              <p:spPr bwMode="auto">
                <a:xfrm>
                  <a:off x="2065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2" name="Freeform 1988"/>
                <p:cNvSpPr>
                  <a:spLocks/>
                </p:cNvSpPr>
                <p:nvPr/>
              </p:nvSpPr>
              <p:spPr bwMode="auto">
                <a:xfrm>
                  <a:off x="2081" y="210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3" name="Freeform 1989"/>
                <p:cNvSpPr>
                  <a:spLocks/>
                </p:cNvSpPr>
                <p:nvPr/>
              </p:nvSpPr>
              <p:spPr bwMode="auto">
                <a:xfrm>
                  <a:off x="2116" y="2096"/>
                  <a:ext cx="8" cy="2"/>
                </a:xfrm>
                <a:custGeom>
                  <a:avLst/>
                  <a:gdLst>
                    <a:gd name="T0" fmla="*/ 4 w 9"/>
                    <a:gd name="T1" fmla="*/ 0 h 2"/>
                    <a:gd name="T2" fmla="*/ 0 w 9"/>
                    <a:gd name="T3" fmla="*/ 2 h 2"/>
                    <a:gd name="T4" fmla="*/ 4 w 9"/>
                    <a:gd name="T5" fmla="*/ 0 h 2"/>
                    <a:gd name="T6" fmla="*/ 9 w 9"/>
                    <a:gd name="T7" fmla="*/ 0 h 2"/>
                    <a:gd name="T8" fmla="*/ 9 w 9"/>
                    <a:gd name="T9" fmla="*/ 0 h 2"/>
                    <a:gd name="T10" fmla="*/ 4 w 9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">
                      <a:moveTo>
                        <a:pt x="4" y="0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0"/>
                        <a:pt x="6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4" name="Freeform 1990"/>
                <p:cNvSpPr>
                  <a:spLocks/>
                </p:cNvSpPr>
                <p:nvPr/>
              </p:nvSpPr>
              <p:spPr bwMode="auto">
                <a:xfrm>
                  <a:off x="2079" y="2104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5" name="Freeform 1991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2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6" name="Freeform 1992"/>
                <p:cNvSpPr>
                  <a:spLocks/>
                </p:cNvSpPr>
                <p:nvPr/>
              </p:nvSpPr>
              <p:spPr bwMode="auto">
                <a:xfrm>
                  <a:off x="2083" y="2096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4 w 8"/>
                    <a:gd name="T3" fmla="*/ 3 h 7"/>
                    <a:gd name="T4" fmla="*/ 8 w 8"/>
                    <a:gd name="T5" fmla="*/ 0 h 7"/>
                    <a:gd name="T6" fmla="*/ 4 w 8"/>
                    <a:gd name="T7" fmla="*/ 3 h 7"/>
                    <a:gd name="T8" fmla="*/ 0 w 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2" y="6"/>
                        <a:pt x="3" y="4"/>
                        <a:pt x="4" y="3"/>
                      </a:cubicBezTo>
                      <a:cubicBezTo>
                        <a:pt x="6" y="1"/>
                        <a:pt x="7" y="0"/>
                        <a:pt x="8" y="0"/>
                      </a:cubicBezTo>
                      <a:cubicBezTo>
                        <a:pt x="7" y="0"/>
                        <a:pt x="6" y="1"/>
                        <a:pt x="4" y="3"/>
                      </a:cubicBezTo>
                      <a:cubicBezTo>
                        <a:pt x="3" y="4"/>
                        <a:pt x="2" y="5"/>
                        <a:pt x="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7" name="Freeform 1993"/>
                <p:cNvSpPr>
                  <a:spLocks/>
                </p:cNvSpPr>
                <p:nvPr/>
              </p:nvSpPr>
              <p:spPr bwMode="auto">
                <a:xfrm>
                  <a:off x="2076" y="21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8" name="Freeform 1994"/>
                <p:cNvSpPr>
                  <a:spLocks/>
                </p:cNvSpPr>
                <p:nvPr/>
              </p:nvSpPr>
              <p:spPr bwMode="auto">
                <a:xfrm>
                  <a:off x="2076" y="2106"/>
                  <a:ext cx="3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3 w 4"/>
                    <a:gd name="T5" fmla="*/ 0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9" name="Freeform 1995"/>
                <p:cNvSpPr>
                  <a:spLocks/>
                </p:cNvSpPr>
                <p:nvPr/>
              </p:nvSpPr>
              <p:spPr bwMode="auto">
                <a:xfrm>
                  <a:off x="2056" y="2047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0 h 5"/>
                    <a:gd name="T4" fmla="*/ 0 w 4"/>
                    <a:gd name="T5" fmla="*/ 0 h 5"/>
                    <a:gd name="T6" fmla="*/ 0 w 4"/>
                    <a:gd name="T7" fmla="*/ 1 h 5"/>
                    <a:gd name="T8" fmla="*/ 4 w 4"/>
                    <a:gd name="T9" fmla="*/ 5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5"/>
                      </a:cubicBezTo>
                      <a:cubicBezTo>
                        <a:pt x="2" y="3"/>
                        <a:pt x="1" y="2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0" name="Freeform 1996"/>
                <p:cNvSpPr>
                  <a:spLocks/>
                </p:cNvSpPr>
                <p:nvPr/>
              </p:nvSpPr>
              <p:spPr bwMode="auto">
                <a:xfrm>
                  <a:off x="2075" y="210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1" name="Freeform 1997"/>
                <p:cNvSpPr>
                  <a:spLocks/>
                </p:cNvSpPr>
                <p:nvPr/>
              </p:nvSpPr>
              <p:spPr bwMode="auto">
                <a:xfrm>
                  <a:off x="2079" y="210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2" name="Freeform 1998"/>
                <p:cNvSpPr>
                  <a:spLocks/>
                </p:cNvSpPr>
                <p:nvPr/>
              </p:nvSpPr>
              <p:spPr bwMode="auto">
                <a:xfrm>
                  <a:off x="2132" y="20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3" name="Freeform 1999"/>
                <p:cNvSpPr>
                  <a:spLocks/>
                </p:cNvSpPr>
                <p:nvPr/>
              </p:nvSpPr>
              <p:spPr bwMode="auto">
                <a:xfrm>
                  <a:off x="2130" y="209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4" name="Freeform 2000"/>
                <p:cNvSpPr>
                  <a:spLocks/>
                </p:cNvSpPr>
                <p:nvPr/>
              </p:nvSpPr>
              <p:spPr bwMode="auto">
                <a:xfrm>
                  <a:off x="2130" y="20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5" name="Freeform 2001"/>
                <p:cNvSpPr>
                  <a:spLocks/>
                </p:cNvSpPr>
                <p:nvPr/>
              </p:nvSpPr>
              <p:spPr bwMode="auto">
                <a:xfrm>
                  <a:off x="2131" y="20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6" name="Freeform 2002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7" name="Freeform 2003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8" name="Freeform 2004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9" name="Freeform 2005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2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0" name="Freeform 2006"/>
                <p:cNvSpPr>
                  <a:spLocks/>
                </p:cNvSpPr>
                <p:nvPr/>
              </p:nvSpPr>
              <p:spPr bwMode="auto">
                <a:xfrm>
                  <a:off x="1928" y="1859"/>
                  <a:ext cx="134" cy="197"/>
                </a:xfrm>
                <a:custGeom>
                  <a:avLst/>
                  <a:gdLst>
                    <a:gd name="T0" fmla="*/ 130 w 140"/>
                    <a:gd name="T1" fmla="*/ 196 h 206"/>
                    <a:gd name="T2" fmla="*/ 130 w 140"/>
                    <a:gd name="T3" fmla="*/ 193 h 206"/>
                    <a:gd name="T4" fmla="*/ 132 w 140"/>
                    <a:gd name="T5" fmla="*/ 192 h 206"/>
                    <a:gd name="T6" fmla="*/ 136 w 140"/>
                    <a:gd name="T7" fmla="*/ 184 h 206"/>
                    <a:gd name="T8" fmla="*/ 136 w 140"/>
                    <a:gd name="T9" fmla="*/ 171 h 206"/>
                    <a:gd name="T10" fmla="*/ 138 w 140"/>
                    <a:gd name="T11" fmla="*/ 158 h 206"/>
                    <a:gd name="T12" fmla="*/ 137 w 140"/>
                    <a:gd name="T13" fmla="*/ 142 h 206"/>
                    <a:gd name="T14" fmla="*/ 137 w 140"/>
                    <a:gd name="T15" fmla="*/ 132 h 206"/>
                    <a:gd name="T16" fmla="*/ 133 w 140"/>
                    <a:gd name="T17" fmla="*/ 124 h 206"/>
                    <a:gd name="T18" fmla="*/ 126 w 140"/>
                    <a:gd name="T19" fmla="*/ 124 h 206"/>
                    <a:gd name="T20" fmla="*/ 124 w 140"/>
                    <a:gd name="T21" fmla="*/ 124 h 206"/>
                    <a:gd name="T22" fmla="*/ 120 w 140"/>
                    <a:gd name="T23" fmla="*/ 124 h 206"/>
                    <a:gd name="T24" fmla="*/ 117 w 140"/>
                    <a:gd name="T25" fmla="*/ 110 h 206"/>
                    <a:gd name="T26" fmla="*/ 103 w 140"/>
                    <a:gd name="T27" fmla="*/ 113 h 206"/>
                    <a:gd name="T28" fmla="*/ 91 w 140"/>
                    <a:gd name="T29" fmla="*/ 104 h 206"/>
                    <a:gd name="T30" fmla="*/ 85 w 140"/>
                    <a:gd name="T31" fmla="*/ 91 h 206"/>
                    <a:gd name="T32" fmla="*/ 82 w 140"/>
                    <a:gd name="T33" fmla="*/ 81 h 206"/>
                    <a:gd name="T34" fmla="*/ 84 w 140"/>
                    <a:gd name="T35" fmla="*/ 72 h 206"/>
                    <a:gd name="T36" fmla="*/ 89 w 140"/>
                    <a:gd name="T37" fmla="*/ 68 h 206"/>
                    <a:gd name="T38" fmla="*/ 98 w 140"/>
                    <a:gd name="T39" fmla="*/ 51 h 206"/>
                    <a:gd name="T40" fmla="*/ 117 w 140"/>
                    <a:gd name="T41" fmla="*/ 43 h 206"/>
                    <a:gd name="T42" fmla="*/ 120 w 140"/>
                    <a:gd name="T43" fmla="*/ 42 h 206"/>
                    <a:gd name="T44" fmla="*/ 119 w 140"/>
                    <a:gd name="T45" fmla="*/ 41 h 206"/>
                    <a:gd name="T46" fmla="*/ 125 w 140"/>
                    <a:gd name="T47" fmla="*/ 29 h 206"/>
                    <a:gd name="T48" fmla="*/ 110 w 140"/>
                    <a:gd name="T49" fmla="*/ 25 h 206"/>
                    <a:gd name="T50" fmla="*/ 95 w 140"/>
                    <a:gd name="T51" fmla="*/ 27 h 206"/>
                    <a:gd name="T52" fmla="*/ 87 w 140"/>
                    <a:gd name="T53" fmla="*/ 20 h 206"/>
                    <a:gd name="T54" fmla="*/ 79 w 140"/>
                    <a:gd name="T55" fmla="*/ 10 h 206"/>
                    <a:gd name="T56" fmla="*/ 70 w 140"/>
                    <a:gd name="T57" fmla="*/ 0 h 206"/>
                    <a:gd name="T58" fmla="*/ 67 w 140"/>
                    <a:gd name="T59" fmla="*/ 1 h 206"/>
                    <a:gd name="T60" fmla="*/ 68 w 140"/>
                    <a:gd name="T61" fmla="*/ 2 h 206"/>
                    <a:gd name="T62" fmla="*/ 69 w 140"/>
                    <a:gd name="T63" fmla="*/ 5 h 206"/>
                    <a:gd name="T64" fmla="*/ 66 w 140"/>
                    <a:gd name="T65" fmla="*/ 10 h 206"/>
                    <a:gd name="T66" fmla="*/ 61 w 140"/>
                    <a:gd name="T67" fmla="*/ 20 h 206"/>
                    <a:gd name="T68" fmla="*/ 31 w 140"/>
                    <a:gd name="T69" fmla="*/ 44 h 206"/>
                    <a:gd name="T70" fmla="*/ 18 w 140"/>
                    <a:gd name="T71" fmla="*/ 50 h 206"/>
                    <a:gd name="T72" fmla="*/ 13 w 140"/>
                    <a:gd name="T73" fmla="*/ 50 h 206"/>
                    <a:gd name="T74" fmla="*/ 9 w 140"/>
                    <a:gd name="T75" fmla="*/ 40 h 206"/>
                    <a:gd name="T76" fmla="*/ 9 w 140"/>
                    <a:gd name="T77" fmla="*/ 39 h 206"/>
                    <a:gd name="T78" fmla="*/ 8 w 140"/>
                    <a:gd name="T79" fmla="*/ 38 h 206"/>
                    <a:gd name="T80" fmla="*/ 4 w 140"/>
                    <a:gd name="T81" fmla="*/ 56 h 206"/>
                    <a:gd name="T82" fmla="*/ 2 w 140"/>
                    <a:gd name="T83" fmla="*/ 64 h 206"/>
                    <a:gd name="T84" fmla="*/ 13 w 140"/>
                    <a:gd name="T85" fmla="*/ 72 h 206"/>
                    <a:gd name="T86" fmla="*/ 30 w 140"/>
                    <a:gd name="T87" fmla="*/ 98 h 206"/>
                    <a:gd name="T88" fmla="*/ 57 w 140"/>
                    <a:gd name="T89" fmla="*/ 155 h 206"/>
                    <a:gd name="T90" fmla="*/ 79 w 140"/>
                    <a:gd name="T91" fmla="*/ 175 h 206"/>
                    <a:gd name="T92" fmla="*/ 125 w 140"/>
                    <a:gd name="T93" fmla="*/ 205 h 206"/>
                    <a:gd name="T94" fmla="*/ 129 w 140"/>
                    <a:gd name="T95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206">
                      <a:moveTo>
                        <a:pt x="130" y="197"/>
                      </a:moveTo>
                      <a:cubicBezTo>
                        <a:pt x="130" y="197"/>
                        <a:pt x="130" y="196"/>
                        <a:pt x="130" y="196"/>
                      </a:cubicBezTo>
                      <a:cubicBezTo>
                        <a:pt x="130" y="196"/>
                        <a:pt x="130" y="196"/>
                        <a:pt x="130" y="196"/>
                      </a:cubicBezTo>
                      <a:cubicBezTo>
                        <a:pt x="130" y="195"/>
                        <a:pt x="130" y="195"/>
                        <a:pt x="130" y="194"/>
                      </a:cubicBezTo>
                      <a:cubicBezTo>
                        <a:pt x="130" y="194"/>
                        <a:pt x="130" y="194"/>
                        <a:pt x="130" y="194"/>
                      </a:cubicBezTo>
                      <a:cubicBezTo>
                        <a:pt x="130" y="194"/>
                        <a:pt x="130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1" y="192"/>
                        <a:pt x="131" y="192"/>
                        <a:pt x="132" y="192"/>
                      </a:cubicBezTo>
                      <a:cubicBezTo>
                        <a:pt x="132" y="192"/>
                        <a:pt x="132" y="192"/>
                        <a:pt x="132" y="192"/>
                      </a:cubicBezTo>
                      <a:cubicBezTo>
                        <a:pt x="133" y="191"/>
                        <a:pt x="135" y="189"/>
                        <a:pt x="136" y="187"/>
                      </a:cubicBezTo>
                      <a:cubicBezTo>
                        <a:pt x="136" y="186"/>
                        <a:pt x="137" y="185"/>
                        <a:pt x="137" y="184"/>
                      </a:cubicBezTo>
                      <a:cubicBezTo>
                        <a:pt x="137" y="184"/>
                        <a:pt x="136" y="184"/>
                        <a:pt x="136" y="184"/>
                      </a:cubicBezTo>
                      <a:cubicBezTo>
                        <a:pt x="134" y="183"/>
                        <a:pt x="132" y="182"/>
                        <a:pt x="132" y="179"/>
                      </a:cubicBezTo>
                      <a:cubicBezTo>
                        <a:pt x="132" y="177"/>
                        <a:pt x="133" y="175"/>
                        <a:pt x="134" y="174"/>
                      </a:cubicBezTo>
                      <a:cubicBezTo>
                        <a:pt x="135" y="173"/>
                        <a:pt x="135" y="171"/>
                        <a:pt x="136" y="171"/>
                      </a:cubicBezTo>
                      <a:cubicBezTo>
                        <a:pt x="134" y="169"/>
                        <a:pt x="135" y="166"/>
                        <a:pt x="136" y="163"/>
                      </a:cubicBezTo>
                      <a:cubicBezTo>
                        <a:pt x="137" y="162"/>
                        <a:pt x="138" y="161"/>
                        <a:pt x="138" y="160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7" y="152"/>
                        <a:pt x="136" y="149"/>
                        <a:pt x="136" y="146"/>
                      </a:cubicBezTo>
                      <a:cubicBezTo>
                        <a:pt x="136" y="145"/>
                        <a:pt x="136" y="144"/>
                        <a:pt x="137" y="144"/>
                      </a:cubicBezTo>
                      <a:cubicBezTo>
                        <a:pt x="137" y="143"/>
                        <a:pt x="137" y="143"/>
                        <a:pt x="137" y="142"/>
                      </a:cubicBezTo>
                      <a:cubicBezTo>
                        <a:pt x="138" y="142"/>
                        <a:pt x="138" y="142"/>
                        <a:pt x="139" y="141"/>
                      </a:cubicBezTo>
                      <a:cubicBezTo>
                        <a:pt x="140" y="140"/>
                        <a:pt x="140" y="140"/>
                        <a:pt x="140" y="139"/>
                      </a:cubicBezTo>
                      <a:cubicBezTo>
                        <a:pt x="139" y="137"/>
                        <a:pt x="138" y="135"/>
                        <a:pt x="137" y="132"/>
                      </a:cubicBezTo>
                      <a:cubicBezTo>
                        <a:pt x="136" y="131"/>
                        <a:pt x="135" y="130"/>
                        <a:pt x="135" y="129"/>
                      </a:cubicBezTo>
                      <a:cubicBezTo>
                        <a:pt x="135" y="128"/>
                        <a:pt x="135" y="128"/>
                        <a:pt x="134" y="128"/>
                      </a:cubicBezTo>
                      <a:cubicBezTo>
                        <a:pt x="134" y="127"/>
                        <a:pt x="133" y="125"/>
                        <a:pt x="133" y="124"/>
                      </a:cubicBezTo>
                      <a:cubicBezTo>
                        <a:pt x="133" y="124"/>
                        <a:pt x="133" y="124"/>
                        <a:pt x="133" y="124"/>
                      </a:cubicBezTo>
                      <a:cubicBezTo>
                        <a:pt x="131" y="124"/>
                        <a:pt x="129" y="124"/>
                        <a:pt x="127" y="124"/>
                      </a:cubicBezTo>
                      <a:cubicBezTo>
                        <a:pt x="127" y="124"/>
                        <a:pt x="126" y="124"/>
                        <a:pt x="126" y="124"/>
                      </a:cubicBezTo>
                      <a:cubicBezTo>
                        <a:pt x="126" y="124"/>
                        <a:pt x="126" y="124"/>
                        <a:pt x="125" y="124"/>
                      </a:cubicBezTo>
                      <a:cubicBezTo>
                        <a:pt x="125" y="124"/>
                        <a:pt x="124" y="124"/>
                        <a:pt x="124" y="124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24" y="125"/>
                        <a:pt x="123" y="125"/>
                        <a:pt x="123" y="125"/>
                      </a:cubicBezTo>
                      <a:cubicBezTo>
                        <a:pt x="123" y="125"/>
                        <a:pt x="123" y="125"/>
                        <a:pt x="123" y="125"/>
                      </a:cubicBezTo>
                      <a:cubicBezTo>
                        <a:pt x="122" y="125"/>
                        <a:pt x="121" y="124"/>
                        <a:pt x="120" y="124"/>
                      </a:cubicBezTo>
                      <a:cubicBezTo>
                        <a:pt x="118" y="122"/>
                        <a:pt x="118" y="117"/>
                        <a:pt x="118" y="110"/>
                      </a:cubicBezTo>
                      <a:cubicBezTo>
                        <a:pt x="118" y="109"/>
                        <a:pt x="118" y="109"/>
                        <a:pt x="118" y="108"/>
                      </a:cubicBezTo>
                      <a:cubicBezTo>
                        <a:pt x="118" y="108"/>
                        <a:pt x="118" y="109"/>
                        <a:pt x="117" y="110"/>
                      </a:cubicBezTo>
                      <a:cubicBezTo>
                        <a:pt x="116" y="113"/>
                        <a:pt x="112" y="113"/>
                        <a:pt x="111" y="113"/>
                      </a:cubicBezTo>
                      <a:cubicBezTo>
                        <a:pt x="109" y="113"/>
                        <a:pt x="108" y="113"/>
                        <a:pt x="107" y="113"/>
                      </a:cubicBezTo>
                      <a:cubicBezTo>
                        <a:pt x="106" y="113"/>
                        <a:pt x="105" y="113"/>
                        <a:pt x="103" y="113"/>
                      </a:cubicBezTo>
                      <a:cubicBezTo>
                        <a:pt x="99" y="113"/>
                        <a:pt x="98" y="109"/>
                        <a:pt x="98" y="107"/>
                      </a:cubicBezTo>
                      <a:cubicBezTo>
                        <a:pt x="98" y="107"/>
                        <a:pt x="97" y="107"/>
                        <a:pt x="97" y="106"/>
                      </a:cubicBezTo>
                      <a:cubicBezTo>
                        <a:pt x="95" y="106"/>
                        <a:pt x="92" y="106"/>
                        <a:pt x="91" y="104"/>
                      </a:cubicBezTo>
                      <a:cubicBezTo>
                        <a:pt x="90" y="103"/>
                        <a:pt x="90" y="102"/>
                        <a:pt x="90" y="100"/>
                      </a:cubicBezTo>
                      <a:cubicBezTo>
                        <a:pt x="90" y="98"/>
                        <a:pt x="89" y="96"/>
                        <a:pt x="87" y="94"/>
                      </a:cubicBezTo>
                      <a:cubicBezTo>
                        <a:pt x="87" y="93"/>
                        <a:pt x="86" y="92"/>
                        <a:pt x="85" y="91"/>
                      </a:cubicBezTo>
                      <a:cubicBezTo>
                        <a:pt x="85" y="90"/>
                        <a:pt x="85" y="90"/>
                        <a:pt x="85" y="90"/>
                      </a:cubicBezTo>
                      <a:cubicBezTo>
                        <a:pt x="83" y="88"/>
                        <a:pt x="81" y="85"/>
                        <a:pt x="81" y="82"/>
                      </a:cubicBezTo>
                      <a:cubicBezTo>
                        <a:pt x="81" y="81"/>
                        <a:pt x="82" y="81"/>
                        <a:pt x="82" y="81"/>
                      </a:cubicBezTo>
                      <a:cubicBezTo>
                        <a:pt x="82" y="80"/>
                        <a:pt x="82" y="80"/>
                        <a:pt x="83" y="79"/>
                      </a:cubicBezTo>
                      <a:cubicBezTo>
                        <a:pt x="83" y="79"/>
                        <a:pt x="83" y="79"/>
                        <a:pt x="83" y="78"/>
                      </a:cubicBezTo>
                      <a:cubicBezTo>
                        <a:pt x="82" y="76"/>
                        <a:pt x="82" y="74"/>
                        <a:pt x="84" y="72"/>
                      </a:cubicBezTo>
                      <a:cubicBezTo>
                        <a:pt x="86" y="71"/>
                        <a:pt x="87" y="70"/>
                        <a:pt x="88" y="69"/>
                      </a:cubicBezTo>
                      <a:cubicBezTo>
                        <a:pt x="88" y="69"/>
                        <a:pt x="89" y="69"/>
                        <a:pt x="89" y="69"/>
                      </a:cubicBezTo>
                      <a:cubicBezTo>
                        <a:pt x="89" y="69"/>
                        <a:pt x="89" y="68"/>
                        <a:pt x="89" y="68"/>
                      </a:cubicBezTo>
                      <a:cubicBezTo>
                        <a:pt x="88" y="65"/>
                        <a:pt x="89" y="62"/>
                        <a:pt x="91" y="61"/>
                      </a:cubicBezTo>
                      <a:cubicBezTo>
                        <a:pt x="92" y="59"/>
                        <a:pt x="92" y="58"/>
                        <a:pt x="92" y="56"/>
                      </a:cubicBezTo>
                      <a:cubicBezTo>
                        <a:pt x="93" y="53"/>
                        <a:pt x="96" y="52"/>
                        <a:pt x="98" y="51"/>
                      </a:cubicBezTo>
                      <a:cubicBezTo>
                        <a:pt x="100" y="50"/>
                        <a:pt x="102" y="50"/>
                        <a:pt x="103" y="48"/>
                      </a:cubicBezTo>
                      <a:cubicBezTo>
                        <a:pt x="106" y="46"/>
                        <a:pt x="109" y="46"/>
                        <a:pt x="111" y="45"/>
                      </a:cubicBezTo>
                      <a:cubicBezTo>
                        <a:pt x="113" y="45"/>
                        <a:pt x="115" y="45"/>
                        <a:pt x="117" y="43"/>
                      </a:cubicBezTo>
                      <a:cubicBezTo>
                        <a:pt x="117" y="43"/>
                        <a:pt x="118" y="43"/>
                        <a:pt x="118" y="42"/>
                      </a:cubicBezTo>
                      <a:cubicBezTo>
                        <a:pt x="118" y="42"/>
                        <a:pt x="119" y="42"/>
                        <a:pt x="119" y="42"/>
                      </a:cubicBezTo>
                      <a:cubicBezTo>
                        <a:pt x="119" y="42"/>
                        <a:pt x="119" y="42"/>
                        <a:pt x="120" y="42"/>
                      </a:cubicBezTo>
                      <a:cubicBezTo>
                        <a:pt x="120" y="42"/>
                        <a:pt x="120" y="42"/>
                        <a:pt x="120" y="42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20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7" y="37"/>
                        <a:pt x="120" y="34"/>
                        <a:pt x="122" y="31"/>
                      </a:cubicBezTo>
                      <a:cubicBezTo>
                        <a:pt x="123" y="30"/>
                        <a:pt x="124" y="29"/>
                        <a:pt x="125" y="29"/>
                      </a:cubicBezTo>
                      <a:cubicBezTo>
                        <a:pt x="124" y="29"/>
                        <a:pt x="124" y="27"/>
                        <a:pt x="117" y="25"/>
                      </a:cubicBezTo>
                      <a:cubicBezTo>
                        <a:pt x="117" y="25"/>
                        <a:pt x="116" y="25"/>
                        <a:pt x="115" y="25"/>
                      </a:cubicBezTo>
                      <a:cubicBezTo>
                        <a:pt x="113" y="26"/>
                        <a:pt x="111" y="26"/>
                        <a:pt x="110" y="25"/>
                      </a:cubicBezTo>
                      <a:cubicBezTo>
                        <a:pt x="109" y="24"/>
                        <a:pt x="106" y="25"/>
                        <a:pt x="105" y="26"/>
                      </a:cubicBezTo>
                      <a:cubicBezTo>
                        <a:pt x="103" y="27"/>
                        <a:pt x="98" y="27"/>
                        <a:pt x="98" y="27"/>
                      </a:cubicBezTo>
                      <a:cubicBezTo>
                        <a:pt x="97" y="27"/>
                        <a:pt x="96" y="27"/>
                        <a:pt x="95" y="27"/>
                      </a:cubicBezTo>
                      <a:cubicBezTo>
                        <a:pt x="93" y="27"/>
                        <a:pt x="91" y="26"/>
                        <a:pt x="90" y="25"/>
                      </a:cubicBezTo>
                      <a:cubicBezTo>
                        <a:pt x="89" y="24"/>
                        <a:pt x="89" y="23"/>
                        <a:pt x="89" y="22"/>
                      </a:cubicBezTo>
                      <a:cubicBezTo>
                        <a:pt x="89" y="21"/>
                        <a:pt x="89" y="21"/>
                        <a:pt x="87" y="20"/>
                      </a:cubicBezTo>
                      <a:cubicBezTo>
                        <a:pt x="86" y="19"/>
                        <a:pt x="84" y="17"/>
                        <a:pt x="85" y="15"/>
                      </a:cubicBezTo>
                      <a:cubicBezTo>
                        <a:pt x="85" y="15"/>
                        <a:pt x="85" y="14"/>
                        <a:pt x="84" y="13"/>
                      </a:cubicBezTo>
                      <a:cubicBezTo>
                        <a:pt x="83" y="11"/>
                        <a:pt x="81" y="10"/>
                        <a:pt x="79" y="10"/>
                      </a:cubicBezTo>
                      <a:cubicBezTo>
                        <a:pt x="76" y="10"/>
                        <a:pt x="75" y="7"/>
                        <a:pt x="74" y="4"/>
                      </a:cubicBezTo>
                      <a:cubicBezTo>
                        <a:pt x="73" y="3"/>
                        <a:pt x="73" y="1"/>
                        <a:pt x="72" y="1"/>
                      </a:cubicBezTo>
                      <a:cubicBezTo>
                        <a:pt x="72" y="1"/>
                        <a:pt x="71" y="0"/>
                        <a:pt x="70" y="0"/>
                      </a:cubicBezTo>
                      <a:cubicBezTo>
                        <a:pt x="70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8" y="1"/>
                        <a:pt x="68" y="1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7"/>
                        <a:pt x="68" y="8"/>
                        <a:pt x="67" y="9"/>
                      </a:cubicBezTo>
                      <a:cubicBezTo>
                        <a:pt x="67" y="9"/>
                        <a:pt x="66" y="9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6" y="10"/>
                        <a:pt x="66" y="11"/>
                        <a:pt x="66" y="11"/>
                      </a:cubicBezTo>
                      <a:cubicBezTo>
                        <a:pt x="66" y="12"/>
                        <a:pt x="65" y="15"/>
                        <a:pt x="61" y="20"/>
                      </a:cubicBezTo>
                      <a:cubicBezTo>
                        <a:pt x="55" y="28"/>
                        <a:pt x="46" y="30"/>
                        <a:pt x="40" y="32"/>
                      </a:cubicBezTo>
                      <a:cubicBezTo>
                        <a:pt x="39" y="32"/>
                        <a:pt x="39" y="32"/>
                        <a:pt x="38" y="33"/>
                      </a:cubicBezTo>
                      <a:cubicBezTo>
                        <a:pt x="35" y="34"/>
                        <a:pt x="33" y="39"/>
                        <a:pt x="31" y="44"/>
                      </a:cubicBezTo>
                      <a:cubicBezTo>
                        <a:pt x="31" y="46"/>
                        <a:pt x="30" y="48"/>
                        <a:pt x="29" y="49"/>
                      </a:cubicBezTo>
                      <a:cubicBezTo>
                        <a:pt x="28" y="52"/>
                        <a:pt x="27" y="55"/>
                        <a:pt x="24" y="55"/>
                      </a:cubicBezTo>
                      <a:cubicBezTo>
                        <a:pt x="21" y="55"/>
                        <a:pt x="19" y="53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5" y="50"/>
                        <a:pt x="14" y="50"/>
                        <a:pt x="13" y="50"/>
                      </a:cubicBezTo>
                      <a:cubicBezTo>
                        <a:pt x="12" y="50"/>
                        <a:pt x="11" y="49"/>
                        <a:pt x="9" y="48"/>
                      </a:cubicBezTo>
                      <a:cubicBezTo>
                        <a:pt x="6" y="45"/>
                        <a:pt x="6" y="44"/>
                        <a:pt x="8" y="41"/>
                      </a:cubicBezTo>
                      <a:cubicBezTo>
                        <a:pt x="8" y="41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5" y="39"/>
                        <a:pt x="3" y="43"/>
                        <a:pt x="1" y="46"/>
                      </a:cubicBezTo>
                      <a:cubicBezTo>
                        <a:pt x="0" y="48"/>
                        <a:pt x="2" y="53"/>
                        <a:pt x="4" y="56"/>
                      </a:cubicBezTo>
                      <a:cubicBezTo>
                        <a:pt x="4" y="58"/>
                        <a:pt x="5" y="59"/>
                        <a:pt x="5" y="60"/>
                      </a:cubicBezTo>
                      <a:cubicBezTo>
                        <a:pt x="5" y="61"/>
                        <a:pt x="6" y="62"/>
                        <a:pt x="5" y="63"/>
                      </a:cubicBezTo>
                      <a:cubicBezTo>
                        <a:pt x="4" y="64"/>
                        <a:pt x="3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3" y="65"/>
                        <a:pt x="7" y="68"/>
                        <a:pt x="9" y="69"/>
                      </a:cubicBezTo>
                      <a:cubicBezTo>
                        <a:pt x="10" y="70"/>
                        <a:pt x="12" y="71"/>
                        <a:pt x="13" y="72"/>
                      </a:cubicBezTo>
                      <a:cubicBezTo>
                        <a:pt x="16" y="74"/>
                        <a:pt x="18" y="77"/>
                        <a:pt x="20" y="81"/>
                      </a:cubicBezTo>
                      <a:cubicBezTo>
                        <a:pt x="22" y="83"/>
                        <a:pt x="23" y="86"/>
                        <a:pt x="25" y="88"/>
                      </a:cubicBezTo>
                      <a:cubicBezTo>
                        <a:pt x="28" y="91"/>
                        <a:pt x="29" y="93"/>
                        <a:pt x="30" y="98"/>
                      </a:cubicBezTo>
                      <a:cubicBezTo>
                        <a:pt x="31" y="100"/>
                        <a:pt x="32" y="102"/>
                        <a:pt x="33" y="105"/>
                      </a:cubicBezTo>
                      <a:cubicBezTo>
                        <a:pt x="37" y="115"/>
                        <a:pt x="45" y="131"/>
                        <a:pt x="50" y="138"/>
                      </a:cubicBezTo>
                      <a:cubicBezTo>
                        <a:pt x="55" y="144"/>
                        <a:pt x="60" y="151"/>
                        <a:pt x="57" y="155"/>
                      </a:cubicBezTo>
                      <a:cubicBezTo>
                        <a:pt x="57" y="156"/>
                        <a:pt x="58" y="160"/>
                        <a:pt x="61" y="163"/>
                      </a:cubicBezTo>
                      <a:cubicBezTo>
                        <a:pt x="62" y="163"/>
                        <a:pt x="64" y="164"/>
                        <a:pt x="65" y="166"/>
                      </a:cubicBezTo>
                      <a:cubicBezTo>
                        <a:pt x="68" y="168"/>
                        <a:pt x="71" y="171"/>
                        <a:pt x="79" y="175"/>
                      </a:cubicBezTo>
                      <a:cubicBezTo>
                        <a:pt x="109" y="190"/>
                        <a:pt x="111" y="194"/>
                        <a:pt x="112" y="196"/>
                      </a:cubicBezTo>
                      <a:cubicBezTo>
                        <a:pt x="114" y="199"/>
                        <a:pt x="121" y="203"/>
                        <a:pt x="124" y="205"/>
                      </a:cubicBezTo>
                      <a:cubicBezTo>
                        <a:pt x="125" y="205"/>
                        <a:pt x="125" y="205"/>
                        <a:pt x="125" y="205"/>
                      </a:cubicBezTo>
                      <a:cubicBezTo>
                        <a:pt x="125" y="205"/>
                        <a:pt x="125" y="206"/>
                        <a:pt x="125" y="206"/>
                      </a:cubicBezTo>
                      <a:cubicBezTo>
                        <a:pt x="126" y="206"/>
                        <a:pt x="126" y="206"/>
                        <a:pt x="126" y="205"/>
                      </a:cubicBezTo>
                      <a:cubicBezTo>
                        <a:pt x="127" y="205"/>
                        <a:pt x="128" y="202"/>
                        <a:pt x="129" y="200"/>
                      </a:cubicBezTo>
                      <a:cubicBezTo>
                        <a:pt x="129" y="199"/>
                        <a:pt x="129" y="198"/>
                        <a:pt x="130" y="197"/>
                      </a:cubicBezTo>
                      <a:cubicBezTo>
                        <a:pt x="130" y="197"/>
                        <a:pt x="130" y="197"/>
                        <a:pt x="130" y="197"/>
                      </a:cubicBezTo>
                      <a:close/>
                    </a:path>
                  </a:pathLst>
                </a:custGeom>
                <a:solidFill>
                  <a:srgbClr val="251F38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1" name="Freeform 2007"/>
                <p:cNvSpPr>
                  <a:spLocks/>
                </p:cNvSpPr>
                <p:nvPr/>
              </p:nvSpPr>
              <p:spPr bwMode="auto">
                <a:xfrm>
                  <a:off x="2040" y="189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2" name="Freeform 2008"/>
                <p:cNvSpPr>
                  <a:spLocks/>
                </p:cNvSpPr>
                <p:nvPr/>
              </p:nvSpPr>
              <p:spPr bwMode="auto">
                <a:xfrm>
                  <a:off x="2043" y="197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3" name="Freeform 2009"/>
                <p:cNvSpPr>
                  <a:spLocks/>
                </p:cNvSpPr>
                <p:nvPr/>
              </p:nvSpPr>
              <p:spPr bwMode="auto">
                <a:xfrm>
                  <a:off x="2006" y="19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4" name="Freeform 2010"/>
                <p:cNvSpPr>
                  <a:spLocks/>
                </p:cNvSpPr>
                <p:nvPr/>
              </p:nvSpPr>
              <p:spPr bwMode="auto">
                <a:xfrm>
                  <a:off x="2050" y="1977"/>
                  <a:ext cx="6" cy="0"/>
                </a:xfrm>
                <a:custGeom>
                  <a:avLst/>
                  <a:gdLst>
                    <a:gd name="T0" fmla="*/ 0 w 6"/>
                    <a:gd name="T1" fmla="*/ 6 w 6"/>
                    <a:gd name="T2" fmla="*/ 6 w 6"/>
                    <a:gd name="T3" fmla="*/ 0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0" y="0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5" name="Freeform 2011"/>
                <p:cNvSpPr>
                  <a:spLocks/>
                </p:cNvSpPr>
                <p:nvPr/>
              </p:nvSpPr>
              <p:spPr bwMode="auto">
                <a:xfrm>
                  <a:off x="2048" y="197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6" name="Freeform 2012"/>
                <p:cNvSpPr>
                  <a:spLocks/>
                </p:cNvSpPr>
                <p:nvPr/>
              </p:nvSpPr>
              <p:spPr bwMode="auto">
                <a:xfrm>
                  <a:off x="2042" y="189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7" name="Freeform 2013"/>
                <p:cNvSpPr>
                  <a:spLocks/>
                </p:cNvSpPr>
                <p:nvPr/>
              </p:nvSpPr>
              <p:spPr bwMode="auto">
                <a:xfrm>
                  <a:off x="2046" y="197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8" name="Freeform 2014"/>
                <p:cNvSpPr>
                  <a:spLocks/>
                </p:cNvSpPr>
                <p:nvPr/>
              </p:nvSpPr>
              <p:spPr bwMode="auto">
                <a:xfrm>
                  <a:off x="2013" y="188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1 w 6"/>
                    <a:gd name="T3" fmla="*/ 3 h 5"/>
                    <a:gd name="T4" fmla="*/ 6 w 6"/>
                    <a:gd name="T5" fmla="*/ 5 h 5"/>
                    <a:gd name="T6" fmla="*/ 1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4"/>
                        <a:pt x="4" y="5"/>
                        <a:pt x="6" y="5"/>
                      </a:cubicBezTo>
                      <a:cubicBezTo>
                        <a:pt x="4" y="5"/>
                        <a:pt x="2" y="4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9" name="Freeform 2015"/>
                <p:cNvSpPr>
                  <a:spLocks/>
                </p:cNvSpPr>
                <p:nvPr/>
              </p:nvSpPr>
              <p:spPr bwMode="auto">
                <a:xfrm>
                  <a:off x="2042" y="18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0" name="Freeform 2016"/>
                <p:cNvSpPr>
                  <a:spLocks/>
                </p:cNvSpPr>
                <p:nvPr/>
              </p:nvSpPr>
              <p:spPr bwMode="auto">
                <a:xfrm>
                  <a:off x="1992" y="1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1" name="Freeform 2017"/>
                <p:cNvSpPr>
                  <a:spLocks/>
                </p:cNvSpPr>
                <p:nvPr/>
              </p:nvSpPr>
              <p:spPr bwMode="auto">
                <a:xfrm>
                  <a:off x="1993" y="1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2" name="Freeform 2018"/>
                <p:cNvSpPr>
                  <a:spLocks/>
                </p:cNvSpPr>
                <p:nvPr/>
              </p:nvSpPr>
              <p:spPr bwMode="auto">
                <a:xfrm>
                  <a:off x="2053" y="20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3" name="Freeform 2019"/>
                <p:cNvSpPr>
                  <a:spLocks/>
                </p:cNvSpPr>
                <p:nvPr/>
              </p:nvSpPr>
              <p:spPr bwMode="auto">
                <a:xfrm>
                  <a:off x="2053" y="204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4" name="Freeform 2020"/>
                <p:cNvSpPr>
                  <a:spLocks/>
                </p:cNvSpPr>
                <p:nvPr/>
              </p:nvSpPr>
              <p:spPr bwMode="auto">
                <a:xfrm>
                  <a:off x="2057" y="1982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1"/>
                        <a:pt x="1" y="2"/>
                        <a:pt x="2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5" name="Freeform 2021"/>
                <p:cNvSpPr>
                  <a:spLocks/>
                </p:cNvSpPr>
                <p:nvPr/>
              </p:nvSpPr>
              <p:spPr bwMode="auto">
                <a:xfrm>
                  <a:off x="2056" y="1977"/>
                  <a:ext cx="0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1" y="3"/>
                        <a:pt x="1" y="4"/>
                      </a:cubicBezTo>
                      <a:cubicBezTo>
                        <a:pt x="1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6" name="Freeform 2022"/>
                <p:cNvSpPr>
                  <a:spLocks/>
                </p:cNvSpPr>
                <p:nvPr/>
              </p:nvSpPr>
              <p:spPr bwMode="auto">
                <a:xfrm>
                  <a:off x="2058" y="1997"/>
                  <a:ext cx="1" cy="1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7" name="Freeform 2023"/>
                <p:cNvSpPr>
                  <a:spLocks/>
                </p:cNvSpPr>
                <p:nvPr/>
              </p:nvSpPr>
              <p:spPr bwMode="auto">
                <a:xfrm>
                  <a:off x="2053" y="20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8" name="Freeform 2024"/>
                <p:cNvSpPr>
                  <a:spLocks/>
                </p:cNvSpPr>
                <p:nvPr/>
              </p:nvSpPr>
              <p:spPr bwMode="auto">
                <a:xfrm>
                  <a:off x="2054" y="204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9" name="Freeform 2025"/>
                <p:cNvSpPr>
                  <a:spLocks/>
                </p:cNvSpPr>
                <p:nvPr/>
              </p:nvSpPr>
              <p:spPr bwMode="auto">
                <a:xfrm>
                  <a:off x="2016" y="1725"/>
                  <a:ext cx="143" cy="120"/>
                </a:xfrm>
                <a:custGeom>
                  <a:avLst/>
                  <a:gdLst>
                    <a:gd name="T0" fmla="*/ 71 w 149"/>
                    <a:gd name="T1" fmla="*/ 118 h 126"/>
                    <a:gd name="T2" fmla="*/ 77 w 149"/>
                    <a:gd name="T3" fmla="*/ 125 h 126"/>
                    <a:gd name="T4" fmla="*/ 85 w 149"/>
                    <a:gd name="T5" fmla="*/ 124 h 126"/>
                    <a:gd name="T6" fmla="*/ 94 w 149"/>
                    <a:gd name="T7" fmla="*/ 121 h 126"/>
                    <a:gd name="T8" fmla="*/ 108 w 149"/>
                    <a:gd name="T9" fmla="*/ 111 h 126"/>
                    <a:gd name="T10" fmla="*/ 109 w 149"/>
                    <a:gd name="T11" fmla="*/ 111 h 126"/>
                    <a:gd name="T12" fmla="*/ 103 w 149"/>
                    <a:gd name="T13" fmla="*/ 110 h 126"/>
                    <a:gd name="T14" fmla="*/ 103 w 149"/>
                    <a:gd name="T15" fmla="*/ 109 h 126"/>
                    <a:gd name="T16" fmla="*/ 99 w 149"/>
                    <a:gd name="T17" fmla="*/ 100 h 126"/>
                    <a:gd name="T18" fmla="*/ 100 w 149"/>
                    <a:gd name="T19" fmla="*/ 87 h 126"/>
                    <a:gd name="T20" fmla="*/ 116 w 149"/>
                    <a:gd name="T21" fmla="*/ 92 h 126"/>
                    <a:gd name="T22" fmla="*/ 117 w 149"/>
                    <a:gd name="T23" fmla="*/ 94 h 126"/>
                    <a:gd name="T24" fmla="*/ 135 w 149"/>
                    <a:gd name="T25" fmla="*/ 84 h 126"/>
                    <a:gd name="T26" fmla="*/ 141 w 149"/>
                    <a:gd name="T27" fmla="*/ 79 h 126"/>
                    <a:gd name="T28" fmla="*/ 138 w 149"/>
                    <a:gd name="T29" fmla="*/ 77 h 126"/>
                    <a:gd name="T30" fmla="*/ 137 w 149"/>
                    <a:gd name="T31" fmla="*/ 75 h 126"/>
                    <a:gd name="T32" fmla="*/ 136 w 149"/>
                    <a:gd name="T33" fmla="*/ 74 h 126"/>
                    <a:gd name="T34" fmla="*/ 135 w 149"/>
                    <a:gd name="T35" fmla="*/ 73 h 126"/>
                    <a:gd name="T36" fmla="*/ 134 w 149"/>
                    <a:gd name="T37" fmla="*/ 67 h 126"/>
                    <a:gd name="T38" fmla="*/ 142 w 149"/>
                    <a:gd name="T39" fmla="*/ 58 h 126"/>
                    <a:gd name="T40" fmla="*/ 141 w 149"/>
                    <a:gd name="T41" fmla="*/ 52 h 126"/>
                    <a:gd name="T42" fmla="*/ 148 w 149"/>
                    <a:gd name="T43" fmla="*/ 43 h 126"/>
                    <a:gd name="T44" fmla="*/ 149 w 149"/>
                    <a:gd name="T45" fmla="*/ 42 h 126"/>
                    <a:gd name="T46" fmla="*/ 133 w 149"/>
                    <a:gd name="T47" fmla="*/ 39 h 126"/>
                    <a:gd name="T48" fmla="*/ 125 w 149"/>
                    <a:gd name="T49" fmla="*/ 26 h 126"/>
                    <a:gd name="T50" fmla="*/ 120 w 149"/>
                    <a:gd name="T51" fmla="*/ 16 h 126"/>
                    <a:gd name="T52" fmla="*/ 90 w 149"/>
                    <a:gd name="T53" fmla="*/ 24 h 126"/>
                    <a:gd name="T54" fmla="*/ 63 w 149"/>
                    <a:gd name="T55" fmla="*/ 19 h 126"/>
                    <a:gd name="T56" fmla="*/ 53 w 149"/>
                    <a:gd name="T57" fmla="*/ 8 h 126"/>
                    <a:gd name="T58" fmla="*/ 38 w 149"/>
                    <a:gd name="T59" fmla="*/ 0 h 126"/>
                    <a:gd name="T60" fmla="*/ 36 w 149"/>
                    <a:gd name="T61" fmla="*/ 7 h 126"/>
                    <a:gd name="T62" fmla="*/ 23 w 149"/>
                    <a:gd name="T63" fmla="*/ 21 h 126"/>
                    <a:gd name="T64" fmla="*/ 10 w 149"/>
                    <a:gd name="T65" fmla="*/ 28 h 126"/>
                    <a:gd name="T66" fmla="*/ 13 w 149"/>
                    <a:gd name="T67" fmla="*/ 8 h 126"/>
                    <a:gd name="T68" fmla="*/ 9 w 149"/>
                    <a:gd name="T69" fmla="*/ 12 h 126"/>
                    <a:gd name="T70" fmla="*/ 1 w 149"/>
                    <a:gd name="T71" fmla="*/ 29 h 126"/>
                    <a:gd name="T72" fmla="*/ 7 w 149"/>
                    <a:gd name="T73" fmla="*/ 36 h 126"/>
                    <a:gd name="T74" fmla="*/ 12 w 149"/>
                    <a:gd name="T75" fmla="*/ 54 h 126"/>
                    <a:gd name="T76" fmla="*/ 29 w 149"/>
                    <a:gd name="T77" fmla="*/ 54 h 126"/>
                    <a:gd name="T78" fmla="*/ 51 w 149"/>
                    <a:gd name="T79" fmla="*/ 64 h 126"/>
                    <a:gd name="T80" fmla="*/ 66 w 149"/>
                    <a:gd name="T81" fmla="*/ 70 h 126"/>
                    <a:gd name="T82" fmla="*/ 67 w 149"/>
                    <a:gd name="T83" fmla="*/ 100 h 126"/>
                    <a:gd name="T84" fmla="*/ 69 w 149"/>
                    <a:gd name="T85" fmla="*/ 113 h 126"/>
                    <a:gd name="T86" fmla="*/ 69 w 149"/>
                    <a:gd name="T87" fmla="*/ 11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9" h="126">
                      <a:moveTo>
                        <a:pt x="69" y="114"/>
                      </a:moveTo>
                      <a:cubicBezTo>
                        <a:pt x="70" y="115"/>
                        <a:pt x="70" y="116"/>
                        <a:pt x="71" y="117"/>
                      </a:cubicBezTo>
                      <a:cubicBezTo>
                        <a:pt x="71" y="117"/>
                        <a:pt x="71" y="117"/>
                        <a:pt x="71" y="118"/>
                      </a:cubicBezTo>
                      <a:cubicBezTo>
                        <a:pt x="72" y="118"/>
                        <a:pt x="72" y="119"/>
                        <a:pt x="73" y="120"/>
                      </a:cubicBezTo>
                      <a:cubicBezTo>
                        <a:pt x="74" y="122"/>
                        <a:pt x="75" y="123"/>
                        <a:pt x="76" y="124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8" y="126"/>
                        <a:pt x="79" y="126"/>
                        <a:pt x="79" y="126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82" y="125"/>
                        <a:pt x="83" y="124"/>
                        <a:pt x="85" y="124"/>
                      </a:cubicBezTo>
                      <a:cubicBezTo>
                        <a:pt x="86" y="124"/>
                        <a:pt x="87" y="125"/>
                        <a:pt x="88" y="125"/>
                      </a:cubicBezTo>
                      <a:cubicBezTo>
                        <a:pt x="89" y="125"/>
                        <a:pt x="91" y="123"/>
                        <a:pt x="93" y="122"/>
                      </a:cubicBezTo>
                      <a:cubicBezTo>
                        <a:pt x="94" y="121"/>
                        <a:pt x="94" y="121"/>
                        <a:pt x="94" y="121"/>
                      </a:cubicBezTo>
                      <a:cubicBezTo>
                        <a:pt x="96" y="120"/>
                        <a:pt x="97" y="120"/>
                        <a:pt x="99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2" y="114"/>
                        <a:pt x="104" y="112"/>
                        <a:pt x="108" y="111"/>
                      </a:cubicBezTo>
                      <a:cubicBezTo>
                        <a:pt x="109" y="111"/>
                        <a:pt x="109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09" y="110"/>
                        <a:pt x="109" y="111"/>
                        <a:pt x="109" y="111"/>
                      </a:cubicBezTo>
                      <a:cubicBezTo>
                        <a:pt x="108" y="111"/>
                        <a:pt x="107" y="111"/>
                        <a:pt x="106" y="111"/>
                      </a:cubicBezTo>
                      <a:cubicBezTo>
                        <a:pt x="105" y="111"/>
                        <a:pt x="104" y="111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2" y="108"/>
                        <a:pt x="102" y="107"/>
                      </a:cubicBezTo>
                      <a:cubicBezTo>
                        <a:pt x="102" y="106"/>
                        <a:pt x="102" y="105"/>
                        <a:pt x="101" y="105"/>
                      </a:cubicBezTo>
                      <a:cubicBezTo>
                        <a:pt x="101" y="104"/>
                        <a:pt x="99" y="102"/>
                        <a:pt x="99" y="100"/>
                      </a:cubicBezTo>
                      <a:cubicBezTo>
                        <a:pt x="99" y="96"/>
                        <a:pt x="99" y="95"/>
                        <a:pt x="96" y="93"/>
                      </a:cubicBezTo>
                      <a:cubicBezTo>
                        <a:pt x="94" y="92"/>
                        <a:pt x="94" y="90"/>
                        <a:pt x="94" y="90"/>
                      </a:cubicBezTo>
                      <a:cubicBezTo>
                        <a:pt x="95" y="87"/>
                        <a:pt x="98" y="87"/>
                        <a:pt x="100" y="87"/>
                      </a:cubicBezTo>
                      <a:cubicBezTo>
                        <a:pt x="102" y="87"/>
                        <a:pt x="104" y="87"/>
                        <a:pt x="106" y="89"/>
                      </a:cubicBezTo>
                      <a:cubicBezTo>
                        <a:pt x="106" y="89"/>
                        <a:pt x="108" y="89"/>
                        <a:pt x="109" y="89"/>
                      </a:cubicBezTo>
                      <a:cubicBezTo>
                        <a:pt x="112" y="90"/>
                        <a:pt x="115" y="90"/>
                        <a:pt x="116" y="92"/>
                      </a:cubicBezTo>
                      <a:cubicBezTo>
                        <a:pt x="116" y="92"/>
                        <a:pt x="116" y="93"/>
                        <a:pt x="116" y="93"/>
                      </a:cubicBezTo>
                      <a:cubicBezTo>
                        <a:pt x="116" y="93"/>
                        <a:pt x="116" y="94"/>
                        <a:pt x="117" y="94"/>
                      </a:cubicBezTo>
                      <a:cubicBezTo>
                        <a:pt x="117" y="94"/>
                        <a:pt x="117" y="94"/>
                        <a:pt x="117" y="94"/>
                      </a:cubicBezTo>
                      <a:cubicBezTo>
                        <a:pt x="117" y="90"/>
                        <a:pt x="120" y="87"/>
                        <a:pt x="125" y="87"/>
                      </a:cubicBezTo>
                      <a:cubicBezTo>
                        <a:pt x="125" y="87"/>
                        <a:pt x="126" y="87"/>
                        <a:pt x="127" y="87"/>
                      </a:cubicBezTo>
                      <a:cubicBezTo>
                        <a:pt x="129" y="88"/>
                        <a:pt x="133" y="86"/>
                        <a:pt x="135" y="84"/>
                      </a:cubicBezTo>
                      <a:cubicBezTo>
                        <a:pt x="137" y="83"/>
                        <a:pt x="139" y="82"/>
                        <a:pt x="140" y="82"/>
                      </a:cubicBezTo>
                      <a:cubicBezTo>
                        <a:pt x="140" y="82"/>
                        <a:pt x="141" y="81"/>
                        <a:pt x="141" y="80"/>
                      </a:cubicBezTo>
                      <a:cubicBezTo>
                        <a:pt x="141" y="80"/>
                        <a:pt x="141" y="80"/>
                        <a:pt x="141" y="79"/>
                      </a:cubicBezTo>
                      <a:cubicBezTo>
                        <a:pt x="140" y="79"/>
                        <a:pt x="140" y="79"/>
                        <a:pt x="140" y="78"/>
                      </a:cubicBezTo>
                      <a:cubicBezTo>
                        <a:pt x="140" y="78"/>
                        <a:pt x="139" y="78"/>
                        <a:pt x="139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4"/>
                        <a:pt x="137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3"/>
                        <a:pt x="136" y="73"/>
                        <a:pt x="136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2"/>
                        <a:pt x="135" y="72"/>
                        <a:pt x="135" y="72"/>
                      </a:cubicBezTo>
                      <a:cubicBezTo>
                        <a:pt x="132" y="70"/>
                        <a:pt x="134" y="68"/>
                        <a:pt x="134" y="67"/>
                      </a:cubicBezTo>
                      <a:cubicBezTo>
                        <a:pt x="135" y="66"/>
                        <a:pt x="135" y="65"/>
                        <a:pt x="135" y="65"/>
                      </a:cubicBezTo>
                      <a:cubicBezTo>
                        <a:pt x="135" y="63"/>
                        <a:pt x="135" y="62"/>
                        <a:pt x="136" y="60"/>
                      </a:cubicBezTo>
                      <a:cubicBezTo>
                        <a:pt x="137" y="59"/>
                        <a:pt x="139" y="58"/>
                        <a:pt x="142" y="58"/>
                      </a:cubicBezTo>
                      <a:cubicBezTo>
                        <a:pt x="144" y="57"/>
                        <a:pt x="144" y="57"/>
                        <a:pt x="144" y="57"/>
                      </a:cubicBezTo>
                      <a:cubicBezTo>
                        <a:pt x="144" y="56"/>
                        <a:pt x="144" y="56"/>
                        <a:pt x="143" y="55"/>
                      </a:cubicBezTo>
                      <a:cubicBezTo>
                        <a:pt x="142" y="54"/>
                        <a:pt x="141" y="53"/>
                        <a:pt x="141" y="52"/>
                      </a:cubicBezTo>
                      <a:cubicBezTo>
                        <a:pt x="141" y="49"/>
                        <a:pt x="145" y="45"/>
                        <a:pt x="147" y="44"/>
                      </a:cubicBezTo>
                      <a:cubicBezTo>
                        <a:pt x="147" y="44"/>
                        <a:pt x="147" y="44"/>
                        <a:pt x="148" y="44"/>
                      </a:cubicBezTo>
                      <a:cubicBezTo>
                        <a:pt x="148" y="44"/>
                        <a:pt x="148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4" y="40"/>
                        <a:pt x="139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4" y="41"/>
                        <a:pt x="133" y="40"/>
                        <a:pt x="133" y="39"/>
                      </a:cubicBezTo>
                      <a:cubicBezTo>
                        <a:pt x="132" y="38"/>
                        <a:pt x="133" y="36"/>
                        <a:pt x="134" y="34"/>
                      </a:cubicBezTo>
                      <a:cubicBezTo>
                        <a:pt x="135" y="33"/>
                        <a:pt x="137" y="31"/>
                        <a:pt x="137" y="29"/>
                      </a:cubicBezTo>
                      <a:cubicBezTo>
                        <a:pt x="137" y="28"/>
                        <a:pt x="133" y="27"/>
                        <a:pt x="125" y="26"/>
                      </a:cubicBezTo>
                      <a:cubicBezTo>
                        <a:pt x="124" y="26"/>
                        <a:pt x="123" y="25"/>
                        <a:pt x="122" y="25"/>
                      </a:cubicBezTo>
                      <a:cubicBezTo>
                        <a:pt x="118" y="24"/>
                        <a:pt x="117" y="22"/>
                        <a:pt x="117" y="20"/>
                      </a:cubicBezTo>
                      <a:cubicBezTo>
                        <a:pt x="117" y="19"/>
                        <a:pt x="118" y="17"/>
                        <a:pt x="120" y="16"/>
                      </a:cubicBezTo>
                      <a:cubicBezTo>
                        <a:pt x="118" y="16"/>
                        <a:pt x="116" y="16"/>
                        <a:pt x="114" y="16"/>
                      </a:cubicBezTo>
                      <a:cubicBezTo>
                        <a:pt x="108" y="17"/>
                        <a:pt x="99" y="21"/>
                        <a:pt x="93" y="24"/>
                      </a:cubicBezTo>
                      <a:cubicBezTo>
                        <a:pt x="92" y="24"/>
                        <a:pt x="91" y="24"/>
                        <a:pt x="90" y="24"/>
                      </a:cubicBezTo>
                      <a:cubicBezTo>
                        <a:pt x="87" y="24"/>
                        <a:pt x="84" y="23"/>
                        <a:pt x="81" y="21"/>
                      </a:cubicBezTo>
                      <a:cubicBezTo>
                        <a:pt x="78" y="19"/>
                        <a:pt x="74" y="17"/>
                        <a:pt x="72" y="18"/>
                      </a:cubicBezTo>
                      <a:cubicBezTo>
                        <a:pt x="69" y="19"/>
                        <a:pt x="66" y="19"/>
                        <a:pt x="63" y="19"/>
                      </a:cubicBezTo>
                      <a:cubicBezTo>
                        <a:pt x="60" y="19"/>
                        <a:pt x="57" y="19"/>
                        <a:pt x="56" y="17"/>
                      </a:cubicBezTo>
                      <a:cubicBezTo>
                        <a:pt x="55" y="16"/>
                        <a:pt x="54" y="15"/>
                        <a:pt x="54" y="13"/>
                      </a:cubicBezTo>
                      <a:cubicBezTo>
                        <a:pt x="55" y="11"/>
                        <a:pt x="54" y="9"/>
                        <a:pt x="53" y="8"/>
                      </a:cubicBezTo>
                      <a:cubicBezTo>
                        <a:pt x="52" y="7"/>
                        <a:pt x="50" y="6"/>
                        <a:pt x="48" y="6"/>
                      </a:cubicBezTo>
                      <a:cubicBezTo>
                        <a:pt x="43" y="7"/>
                        <a:pt x="41" y="4"/>
                        <a:pt x="40" y="2"/>
                      </a:cubicBezTo>
                      <a:cubicBezTo>
                        <a:pt x="39" y="1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8" y="1"/>
                      </a:cubicBezTo>
                      <a:cubicBezTo>
                        <a:pt x="38" y="3"/>
                        <a:pt x="39" y="6"/>
                        <a:pt x="36" y="7"/>
                      </a:cubicBezTo>
                      <a:cubicBezTo>
                        <a:pt x="35" y="8"/>
                        <a:pt x="34" y="8"/>
                        <a:pt x="32" y="9"/>
                      </a:cubicBezTo>
                      <a:cubicBezTo>
                        <a:pt x="29" y="10"/>
                        <a:pt x="22" y="12"/>
                        <a:pt x="22" y="14"/>
                      </a:cubicBezTo>
                      <a:cubicBezTo>
                        <a:pt x="21" y="16"/>
                        <a:pt x="22" y="18"/>
                        <a:pt x="23" y="21"/>
                      </a:cubicBezTo>
                      <a:cubicBezTo>
                        <a:pt x="25" y="24"/>
                        <a:pt x="27" y="28"/>
                        <a:pt x="25" y="32"/>
                      </a:cubicBezTo>
                      <a:cubicBezTo>
                        <a:pt x="24" y="34"/>
                        <a:pt x="22" y="35"/>
                        <a:pt x="20" y="35"/>
                      </a:cubicBezTo>
                      <a:cubicBezTo>
                        <a:pt x="16" y="35"/>
                        <a:pt x="11" y="31"/>
                        <a:pt x="10" y="28"/>
                      </a:cubicBezTo>
                      <a:cubicBezTo>
                        <a:pt x="8" y="24"/>
                        <a:pt x="10" y="20"/>
                        <a:pt x="13" y="16"/>
                      </a:cubicBezTo>
                      <a:cubicBezTo>
                        <a:pt x="13" y="15"/>
                        <a:pt x="15" y="13"/>
                        <a:pt x="15" y="13"/>
                      </a:cubicBezTo>
                      <a:cubicBezTo>
                        <a:pt x="14" y="12"/>
                        <a:pt x="13" y="10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6" y="15"/>
                        <a:pt x="4" y="17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4"/>
                        <a:pt x="3" y="26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ubicBezTo>
                        <a:pt x="5" y="31"/>
                        <a:pt x="5" y="34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8" y="37"/>
                        <a:pt x="11" y="39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6"/>
                        <a:pt x="9" y="52"/>
                        <a:pt x="12" y="54"/>
                      </a:cubicBezTo>
                      <a:cubicBezTo>
                        <a:pt x="12" y="55"/>
                        <a:pt x="14" y="55"/>
                        <a:pt x="15" y="55"/>
                      </a:cubicBezTo>
                      <a:cubicBezTo>
                        <a:pt x="19" y="55"/>
                        <a:pt x="21" y="55"/>
                        <a:pt x="23" y="55"/>
                      </a:cubicBezTo>
                      <a:cubicBezTo>
                        <a:pt x="25" y="54"/>
                        <a:pt x="27" y="54"/>
                        <a:pt x="29" y="54"/>
                      </a:cubicBezTo>
                      <a:cubicBezTo>
                        <a:pt x="32" y="54"/>
                        <a:pt x="35" y="55"/>
                        <a:pt x="37" y="58"/>
                      </a:cubicBezTo>
                      <a:cubicBezTo>
                        <a:pt x="40" y="62"/>
                        <a:pt x="44" y="64"/>
                        <a:pt x="49" y="64"/>
                      </a:cubicBezTo>
                      <a:cubicBezTo>
                        <a:pt x="49" y="64"/>
                        <a:pt x="50" y="64"/>
                        <a:pt x="51" y="64"/>
                      </a:cubicBezTo>
                      <a:cubicBezTo>
                        <a:pt x="53" y="64"/>
                        <a:pt x="56" y="63"/>
                        <a:pt x="59" y="63"/>
                      </a:cubicBezTo>
                      <a:cubicBezTo>
                        <a:pt x="62" y="63"/>
                        <a:pt x="65" y="64"/>
                        <a:pt x="66" y="66"/>
                      </a:cubicBezTo>
                      <a:cubicBezTo>
                        <a:pt x="67" y="67"/>
                        <a:pt x="67" y="68"/>
                        <a:pt x="66" y="70"/>
                      </a:cubicBezTo>
                      <a:cubicBezTo>
                        <a:pt x="62" y="76"/>
                        <a:pt x="61" y="87"/>
                        <a:pt x="63" y="89"/>
                      </a:cubicBezTo>
                      <a:cubicBezTo>
                        <a:pt x="63" y="89"/>
                        <a:pt x="64" y="90"/>
                        <a:pt x="64" y="90"/>
                      </a:cubicBezTo>
                      <a:cubicBezTo>
                        <a:pt x="67" y="93"/>
                        <a:pt x="70" y="96"/>
                        <a:pt x="67" y="100"/>
                      </a:cubicBezTo>
                      <a:cubicBezTo>
                        <a:pt x="66" y="101"/>
                        <a:pt x="65" y="103"/>
                        <a:pt x="65" y="104"/>
                      </a:cubicBezTo>
                      <a:cubicBezTo>
                        <a:pt x="65" y="104"/>
                        <a:pt x="66" y="105"/>
                        <a:pt x="66" y="106"/>
                      </a:cubicBezTo>
                      <a:cubicBezTo>
                        <a:pt x="68" y="107"/>
                        <a:pt x="70" y="109"/>
                        <a:pt x="69" y="113"/>
                      </a:cubicBezTo>
                      <a:cubicBezTo>
                        <a:pt x="69" y="113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0" name="Freeform 2026"/>
                <p:cNvSpPr>
                  <a:spLocks/>
                </p:cNvSpPr>
                <p:nvPr/>
              </p:nvSpPr>
              <p:spPr bwMode="auto">
                <a:xfrm>
                  <a:off x="2121" y="1810"/>
                  <a:ext cx="6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3 h 3"/>
                    <a:gd name="T4" fmla="*/ 0 w 7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3">
                      <a:moveTo>
                        <a:pt x="0" y="0"/>
                      </a:moveTo>
                      <a:cubicBezTo>
                        <a:pt x="3" y="1"/>
                        <a:pt x="6" y="1"/>
                        <a:pt x="7" y="3"/>
                      </a:cubicBezTo>
                      <a:cubicBezTo>
                        <a:pt x="6" y="1"/>
                        <a:pt x="3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1" name="Freeform 2027"/>
                <p:cNvSpPr>
                  <a:spLocks/>
                </p:cNvSpPr>
                <p:nvPr/>
              </p:nvSpPr>
              <p:spPr bwMode="auto">
                <a:xfrm>
                  <a:off x="2150" y="180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2" name="Freeform 2028"/>
                <p:cNvSpPr>
                  <a:spLocks/>
                </p:cNvSpPr>
                <p:nvPr/>
              </p:nvSpPr>
              <p:spPr bwMode="auto">
                <a:xfrm>
                  <a:off x="2106" y="181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3" name="Freeform 2029"/>
                <p:cNvSpPr>
                  <a:spLocks/>
                </p:cNvSpPr>
                <p:nvPr/>
              </p:nvSpPr>
              <p:spPr bwMode="auto">
                <a:xfrm>
                  <a:off x="2084" y="183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4" name="Freeform 2030"/>
                <p:cNvSpPr>
                  <a:spLocks/>
                </p:cNvSpPr>
                <p:nvPr/>
              </p:nvSpPr>
              <p:spPr bwMode="auto">
                <a:xfrm>
                  <a:off x="2092" y="1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5" name="Freeform 2031"/>
                <p:cNvSpPr>
                  <a:spLocks/>
                </p:cNvSpPr>
                <p:nvPr/>
              </p:nvSpPr>
              <p:spPr bwMode="auto">
                <a:xfrm>
                  <a:off x="2115" y="182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6" name="Freeform 2032"/>
                <p:cNvSpPr>
                  <a:spLocks/>
                </p:cNvSpPr>
                <p:nvPr/>
              </p:nvSpPr>
              <p:spPr bwMode="auto">
                <a:xfrm>
                  <a:off x="2114" y="182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7" name="Freeform 2033"/>
                <p:cNvSpPr>
                  <a:spLocks/>
                </p:cNvSpPr>
                <p:nvPr/>
              </p:nvSpPr>
              <p:spPr bwMode="auto">
                <a:xfrm>
                  <a:off x="2082" y="183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8" name="Freeform 2034"/>
                <p:cNvSpPr>
                  <a:spLocks/>
                </p:cNvSpPr>
                <p:nvPr/>
              </p:nvSpPr>
              <p:spPr bwMode="auto">
                <a:xfrm>
                  <a:off x="2115" y="1830"/>
                  <a:ext cx="6" cy="2"/>
                </a:xfrm>
                <a:custGeom>
                  <a:avLst/>
                  <a:gdLst>
                    <a:gd name="T0" fmla="*/ 3 w 6"/>
                    <a:gd name="T1" fmla="*/ 1 h 2"/>
                    <a:gd name="T2" fmla="*/ 6 w 6"/>
                    <a:gd name="T3" fmla="*/ 1 h 2"/>
                    <a:gd name="T4" fmla="*/ 0 w 6"/>
                    <a:gd name="T5" fmla="*/ 0 h 2"/>
                    <a:gd name="T6" fmla="*/ 3 w 6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3" y="1"/>
                      </a:moveTo>
                      <a:cubicBezTo>
                        <a:pt x="4" y="1"/>
                        <a:pt x="5" y="1"/>
                        <a:pt x="6" y="1"/>
                      </a:cubicBezTo>
                      <a:cubicBezTo>
                        <a:pt x="4" y="1"/>
                        <a:pt x="1" y="2"/>
                        <a:pt x="0" y="0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9" name="Freeform 2035"/>
                <p:cNvSpPr>
                  <a:spLocks/>
                </p:cNvSpPr>
                <p:nvPr/>
              </p:nvSpPr>
              <p:spPr bwMode="auto">
                <a:xfrm>
                  <a:off x="2052" y="1780"/>
                  <a:ext cx="11" cy="6"/>
                </a:xfrm>
                <a:custGeom>
                  <a:avLst/>
                  <a:gdLst>
                    <a:gd name="T0" fmla="*/ 0 w 12"/>
                    <a:gd name="T1" fmla="*/ 0 h 6"/>
                    <a:gd name="T2" fmla="*/ 12 w 12"/>
                    <a:gd name="T3" fmla="*/ 6 h 6"/>
                    <a:gd name="T4" fmla="*/ 0 w 12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6">
                      <a:moveTo>
                        <a:pt x="0" y="0"/>
                      </a:moveTo>
                      <a:cubicBezTo>
                        <a:pt x="3" y="4"/>
                        <a:pt x="7" y="6"/>
                        <a:pt x="12" y="6"/>
                      </a:cubicBezTo>
                      <a:cubicBezTo>
                        <a:pt x="7" y="6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0" name="Freeform 2036"/>
                <p:cNvSpPr>
                  <a:spLocks/>
                </p:cNvSpPr>
                <p:nvPr/>
              </p:nvSpPr>
              <p:spPr bwMode="auto">
                <a:xfrm>
                  <a:off x="2027" y="1734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1" name="Freeform 2037"/>
                <p:cNvSpPr>
                  <a:spLocks/>
                </p:cNvSpPr>
                <p:nvPr/>
              </p:nvSpPr>
              <p:spPr bwMode="auto">
                <a:xfrm>
                  <a:off x="2082" y="183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2" name="Freeform 2038"/>
                <p:cNvSpPr>
                  <a:spLocks/>
                </p:cNvSpPr>
                <p:nvPr/>
              </p:nvSpPr>
              <p:spPr bwMode="auto">
                <a:xfrm>
                  <a:off x="2184" y="1790"/>
                  <a:ext cx="40" cy="44"/>
                </a:xfrm>
                <a:custGeom>
                  <a:avLst/>
                  <a:gdLst>
                    <a:gd name="T0" fmla="*/ 15 w 42"/>
                    <a:gd name="T1" fmla="*/ 45 h 46"/>
                    <a:gd name="T2" fmla="*/ 16 w 42"/>
                    <a:gd name="T3" fmla="*/ 46 h 46"/>
                    <a:gd name="T4" fmla="*/ 18 w 42"/>
                    <a:gd name="T5" fmla="*/ 46 h 46"/>
                    <a:gd name="T6" fmla="*/ 18 w 42"/>
                    <a:gd name="T7" fmla="*/ 46 h 46"/>
                    <a:gd name="T8" fmla="*/ 18 w 42"/>
                    <a:gd name="T9" fmla="*/ 46 h 46"/>
                    <a:gd name="T10" fmla="*/ 18 w 42"/>
                    <a:gd name="T11" fmla="*/ 46 h 46"/>
                    <a:gd name="T12" fmla="*/ 19 w 42"/>
                    <a:gd name="T13" fmla="*/ 43 h 46"/>
                    <a:gd name="T14" fmla="*/ 19 w 42"/>
                    <a:gd name="T15" fmla="*/ 43 h 46"/>
                    <a:gd name="T16" fmla="*/ 24 w 42"/>
                    <a:gd name="T17" fmla="*/ 38 h 46"/>
                    <a:gd name="T18" fmla="*/ 24 w 42"/>
                    <a:gd name="T19" fmla="*/ 38 h 46"/>
                    <a:gd name="T20" fmla="*/ 29 w 42"/>
                    <a:gd name="T21" fmla="*/ 38 h 46"/>
                    <a:gd name="T22" fmla="*/ 34 w 42"/>
                    <a:gd name="T23" fmla="*/ 37 h 46"/>
                    <a:gd name="T24" fmla="*/ 34 w 42"/>
                    <a:gd name="T25" fmla="*/ 37 h 46"/>
                    <a:gd name="T26" fmla="*/ 35 w 42"/>
                    <a:gd name="T27" fmla="*/ 38 h 46"/>
                    <a:gd name="T28" fmla="*/ 36 w 42"/>
                    <a:gd name="T29" fmla="*/ 38 h 46"/>
                    <a:gd name="T30" fmla="*/ 36 w 42"/>
                    <a:gd name="T31" fmla="*/ 38 h 46"/>
                    <a:gd name="T32" fmla="*/ 37 w 42"/>
                    <a:gd name="T33" fmla="*/ 38 h 46"/>
                    <a:gd name="T34" fmla="*/ 37 w 42"/>
                    <a:gd name="T35" fmla="*/ 39 h 46"/>
                    <a:gd name="T36" fmla="*/ 38 w 42"/>
                    <a:gd name="T37" fmla="*/ 39 h 46"/>
                    <a:gd name="T38" fmla="*/ 38 w 42"/>
                    <a:gd name="T39" fmla="*/ 39 h 46"/>
                    <a:gd name="T40" fmla="*/ 38 w 42"/>
                    <a:gd name="T41" fmla="*/ 38 h 46"/>
                    <a:gd name="T42" fmla="*/ 39 w 42"/>
                    <a:gd name="T43" fmla="*/ 37 h 46"/>
                    <a:gd name="T44" fmla="*/ 39 w 42"/>
                    <a:gd name="T45" fmla="*/ 36 h 46"/>
                    <a:gd name="T46" fmla="*/ 39 w 42"/>
                    <a:gd name="T47" fmla="*/ 36 h 46"/>
                    <a:gd name="T48" fmla="*/ 39 w 42"/>
                    <a:gd name="T49" fmla="*/ 36 h 46"/>
                    <a:gd name="T50" fmla="*/ 38 w 42"/>
                    <a:gd name="T51" fmla="*/ 23 h 46"/>
                    <a:gd name="T52" fmla="*/ 41 w 42"/>
                    <a:gd name="T53" fmla="*/ 7 h 46"/>
                    <a:gd name="T54" fmla="*/ 41 w 42"/>
                    <a:gd name="T55" fmla="*/ 5 h 46"/>
                    <a:gd name="T56" fmla="*/ 42 w 42"/>
                    <a:gd name="T57" fmla="*/ 4 h 46"/>
                    <a:gd name="T58" fmla="*/ 42 w 42"/>
                    <a:gd name="T59" fmla="*/ 4 h 46"/>
                    <a:gd name="T60" fmla="*/ 33 w 42"/>
                    <a:gd name="T61" fmla="*/ 2 h 46"/>
                    <a:gd name="T62" fmla="*/ 28 w 42"/>
                    <a:gd name="T63" fmla="*/ 3 h 46"/>
                    <a:gd name="T64" fmla="*/ 22 w 42"/>
                    <a:gd name="T65" fmla="*/ 4 h 46"/>
                    <a:gd name="T66" fmla="*/ 17 w 42"/>
                    <a:gd name="T67" fmla="*/ 2 h 46"/>
                    <a:gd name="T68" fmla="*/ 15 w 42"/>
                    <a:gd name="T69" fmla="*/ 0 h 46"/>
                    <a:gd name="T70" fmla="*/ 11 w 42"/>
                    <a:gd name="T71" fmla="*/ 2 h 46"/>
                    <a:gd name="T72" fmla="*/ 10 w 42"/>
                    <a:gd name="T73" fmla="*/ 2 h 46"/>
                    <a:gd name="T74" fmla="*/ 10 w 42"/>
                    <a:gd name="T75" fmla="*/ 3 h 46"/>
                    <a:gd name="T76" fmla="*/ 10 w 42"/>
                    <a:gd name="T77" fmla="*/ 3 h 46"/>
                    <a:gd name="T78" fmla="*/ 10 w 42"/>
                    <a:gd name="T79" fmla="*/ 4 h 46"/>
                    <a:gd name="T80" fmla="*/ 10 w 42"/>
                    <a:gd name="T81" fmla="*/ 5 h 46"/>
                    <a:gd name="T82" fmla="*/ 9 w 42"/>
                    <a:gd name="T83" fmla="*/ 6 h 46"/>
                    <a:gd name="T84" fmla="*/ 9 w 42"/>
                    <a:gd name="T85" fmla="*/ 6 h 46"/>
                    <a:gd name="T86" fmla="*/ 9 w 42"/>
                    <a:gd name="T87" fmla="*/ 7 h 46"/>
                    <a:gd name="T88" fmla="*/ 9 w 42"/>
                    <a:gd name="T89" fmla="*/ 11 h 46"/>
                    <a:gd name="T90" fmla="*/ 3 w 42"/>
                    <a:gd name="T91" fmla="*/ 15 h 46"/>
                    <a:gd name="T92" fmla="*/ 1 w 42"/>
                    <a:gd name="T93" fmla="*/ 19 h 46"/>
                    <a:gd name="T94" fmla="*/ 0 w 42"/>
                    <a:gd name="T95" fmla="*/ 23 h 46"/>
                    <a:gd name="T96" fmla="*/ 3 w 42"/>
                    <a:gd name="T97" fmla="*/ 27 h 46"/>
                    <a:gd name="T98" fmla="*/ 9 w 42"/>
                    <a:gd name="T99" fmla="*/ 34 h 46"/>
                    <a:gd name="T100" fmla="*/ 10 w 42"/>
                    <a:gd name="T101" fmla="*/ 36 h 46"/>
                    <a:gd name="T102" fmla="*/ 10 w 42"/>
                    <a:gd name="T103" fmla="*/ 36 h 46"/>
                    <a:gd name="T104" fmla="*/ 11 w 42"/>
                    <a:gd name="T105" fmla="*/ 38 h 46"/>
                    <a:gd name="T106" fmla="*/ 12 w 42"/>
                    <a:gd name="T107" fmla="*/ 39 h 46"/>
                    <a:gd name="T108" fmla="*/ 13 w 42"/>
                    <a:gd name="T109" fmla="*/ 42 h 46"/>
                    <a:gd name="T110" fmla="*/ 14 w 42"/>
                    <a:gd name="T111" fmla="*/ 43 h 46"/>
                    <a:gd name="T112" fmla="*/ 15 w 42"/>
                    <a:gd name="T113" fmla="*/ 45 h 46"/>
                    <a:gd name="T114" fmla="*/ 15 w 42"/>
                    <a:gd name="T1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46">
                      <a:moveTo>
                        <a:pt x="15" y="45"/>
                      </a:move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9" y="45"/>
                        <a:pt x="19" y="45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1"/>
                        <a:pt x="20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8" y="38"/>
                        <a:pt x="29" y="38"/>
                      </a:cubicBezTo>
                      <a:cubicBezTo>
                        <a:pt x="31" y="38"/>
                        <a:pt x="32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9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5"/>
                        <a:pt x="40" y="27"/>
                        <a:pt x="38" y="23"/>
                      </a:cubicBezTo>
                      <a:cubicBezTo>
                        <a:pt x="36" y="17"/>
                        <a:pt x="38" y="10"/>
                        <a:pt x="41" y="7"/>
                      </a:cubicBezTo>
                      <a:cubicBezTo>
                        <a:pt x="41" y="7"/>
                        <a:pt x="41" y="7"/>
                        <a:pt x="41" y="5"/>
                      </a:cubicBezTo>
                      <a:cubicBezTo>
                        <a:pt x="42" y="5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9" y="3"/>
                        <a:pt x="36" y="2"/>
                        <a:pt x="33" y="2"/>
                      </a:cubicBezTo>
                      <a:cubicBezTo>
                        <a:pt x="32" y="2"/>
                        <a:pt x="30" y="3"/>
                        <a:pt x="28" y="3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0" y="4"/>
                        <a:pt x="18" y="3"/>
                        <a:pt x="17" y="2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8" y="14"/>
                        <a:pt x="4" y="15"/>
                        <a:pt x="3" y="15"/>
                      </a:cubicBezTo>
                      <a:cubicBezTo>
                        <a:pt x="2" y="15"/>
                        <a:pt x="2" y="18"/>
                        <a:pt x="1" y="19"/>
                      </a:cubicBezTo>
                      <a:cubicBezTo>
                        <a:pt x="1" y="20"/>
                        <a:pt x="1" y="22"/>
                        <a:pt x="0" y="23"/>
                      </a:cubicBezTo>
                      <a:cubicBezTo>
                        <a:pt x="0" y="24"/>
                        <a:pt x="2" y="26"/>
                        <a:pt x="3" y="27"/>
                      </a:cubicBezTo>
                      <a:cubicBezTo>
                        <a:pt x="5" y="29"/>
                        <a:pt x="8" y="31"/>
                        <a:pt x="9" y="34"/>
                      </a:cubicBezTo>
                      <a:cubicBezTo>
                        <a:pt x="9" y="34"/>
                        <a:pt x="9" y="35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40"/>
                        <a:pt x="13" y="41"/>
                        <a:pt x="13" y="42"/>
                      </a:cubicBezTo>
                      <a:cubicBezTo>
                        <a:pt x="13" y="42"/>
                        <a:pt x="13" y="42"/>
                        <a:pt x="14" y="43"/>
                      </a:cubicBezTo>
                      <a:cubicBezTo>
                        <a:pt x="14" y="44"/>
                        <a:pt x="15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3" name="Freeform 2039"/>
                <p:cNvSpPr>
                  <a:spLocks/>
                </p:cNvSpPr>
                <p:nvPr/>
              </p:nvSpPr>
              <p:spPr bwMode="auto">
                <a:xfrm>
                  <a:off x="2219" y="18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4" name="Freeform 2040"/>
                <p:cNvSpPr>
                  <a:spLocks/>
                </p:cNvSpPr>
                <p:nvPr/>
              </p:nvSpPr>
              <p:spPr bwMode="auto">
                <a:xfrm>
                  <a:off x="2218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5" name="Freeform 2041"/>
                <p:cNvSpPr>
                  <a:spLocks/>
                </p:cNvSpPr>
                <p:nvPr/>
              </p:nvSpPr>
              <p:spPr bwMode="auto">
                <a:xfrm>
                  <a:off x="2201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6" name="Freeform 2042"/>
                <p:cNvSpPr>
                  <a:spLocks/>
                </p:cNvSpPr>
                <p:nvPr/>
              </p:nvSpPr>
              <p:spPr bwMode="auto">
                <a:xfrm>
                  <a:off x="2202" y="1826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0 w 5"/>
                    <a:gd name="T3" fmla="*/ 5 h 5"/>
                    <a:gd name="T4" fmla="*/ 5 w 5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1" y="0"/>
                        <a:pt x="1" y="3"/>
                        <a:pt x="0" y="5"/>
                      </a:cubicBezTo>
                      <a:cubicBezTo>
                        <a:pt x="1" y="3"/>
                        <a:pt x="1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7" name="Freeform 2043"/>
                <p:cNvSpPr>
                  <a:spLocks/>
                </p:cNvSpPr>
                <p:nvPr/>
              </p:nvSpPr>
              <p:spPr bwMode="auto">
                <a:xfrm>
                  <a:off x="2216" y="18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8" name="Freeform 2044"/>
                <p:cNvSpPr>
                  <a:spLocks/>
                </p:cNvSpPr>
                <p:nvPr/>
              </p:nvSpPr>
              <p:spPr bwMode="auto">
                <a:xfrm>
                  <a:off x="2198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9" name="Freeform 2045"/>
                <p:cNvSpPr>
                  <a:spLocks/>
                </p:cNvSpPr>
                <p:nvPr/>
              </p:nvSpPr>
              <p:spPr bwMode="auto">
                <a:xfrm>
                  <a:off x="2199" y="183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0" name="Freeform 2046"/>
                <p:cNvSpPr>
                  <a:spLocks/>
                </p:cNvSpPr>
                <p:nvPr/>
              </p:nvSpPr>
              <p:spPr bwMode="auto">
                <a:xfrm>
                  <a:off x="2147" y="1766"/>
                  <a:ext cx="46" cy="74"/>
                </a:xfrm>
                <a:custGeom>
                  <a:avLst/>
                  <a:gdLst>
                    <a:gd name="T0" fmla="*/ 8 w 48"/>
                    <a:gd name="T1" fmla="*/ 33 h 77"/>
                    <a:gd name="T2" fmla="*/ 10 w 48"/>
                    <a:gd name="T3" fmla="*/ 33 h 77"/>
                    <a:gd name="T4" fmla="*/ 11 w 48"/>
                    <a:gd name="T5" fmla="*/ 33 h 77"/>
                    <a:gd name="T6" fmla="*/ 16 w 48"/>
                    <a:gd name="T7" fmla="*/ 42 h 77"/>
                    <a:gd name="T8" fmla="*/ 17 w 48"/>
                    <a:gd name="T9" fmla="*/ 55 h 77"/>
                    <a:gd name="T10" fmla="*/ 20 w 48"/>
                    <a:gd name="T11" fmla="*/ 72 h 77"/>
                    <a:gd name="T12" fmla="*/ 28 w 48"/>
                    <a:gd name="T13" fmla="*/ 77 h 77"/>
                    <a:gd name="T14" fmla="*/ 34 w 48"/>
                    <a:gd name="T15" fmla="*/ 75 h 77"/>
                    <a:gd name="T16" fmla="*/ 40 w 48"/>
                    <a:gd name="T17" fmla="*/ 72 h 77"/>
                    <a:gd name="T18" fmla="*/ 42 w 48"/>
                    <a:gd name="T19" fmla="*/ 71 h 77"/>
                    <a:gd name="T20" fmla="*/ 48 w 48"/>
                    <a:gd name="T21" fmla="*/ 69 h 77"/>
                    <a:gd name="T22" fmla="*/ 47 w 48"/>
                    <a:gd name="T23" fmla="*/ 67 h 77"/>
                    <a:gd name="T24" fmla="*/ 45 w 48"/>
                    <a:gd name="T25" fmla="*/ 64 h 77"/>
                    <a:gd name="T26" fmla="*/ 44 w 48"/>
                    <a:gd name="T27" fmla="*/ 62 h 77"/>
                    <a:gd name="T28" fmla="*/ 43 w 48"/>
                    <a:gd name="T29" fmla="*/ 60 h 77"/>
                    <a:gd name="T30" fmla="*/ 34 w 48"/>
                    <a:gd name="T31" fmla="*/ 48 h 77"/>
                    <a:gd name="T32" fmla="*/ 35 w 48"/>
                    <a:gd name="T33" fmla="*/ 43 h 77"/>
                    <a:gd name="T34" fmla="*/ 44 w 48"/>
                    <a:gd name="T35" fmla="*/ 34 h 77"/>
                    <a:gd name="T36" fmla="*/ 43 w 48"/>
                    <a:gd name="T37" fmla="*/ 32 h 77"/>
                    <a:gd name="T38" fmla="*/ 43 w 48"/>
                    <a:gd name="T39" fmla="*/ 30 h 77"/>
                    <a:gd name="T40" fmla="*/ 44 w 48"/>
                    <a:gd name="T41" fmla="*/ 28 h 77"/>
                    <a:gd name="T42" fmla="*/ 44 w 48"/>
                    <a:gd name="T43" fmla="*/ 27 h 77"/>
                    <a:gd name="T44" fmla="*/ 36 w 48"/>
                    <a:gd name="T45" fmla="*/ 18 h 77"/>
                    <a:gd name="T46" fmla="*/ 29 w 48"/>
                    <a:gd name="T47" fmla="*/ 9 h 77"/>
                    <a:gd name="T48" fmla="*/ 18 w 48"/>
                    <a:gd name="T49" fmla="*/ 1 h 77"/>
                    <a:gd name="T50" fmla="*/ 15 w 48"/>
                    <a:gd name="T51" fmla="*/ 1 h 77"/>
                    <a:gd name="T52" fmla="*/ 14 w 48"/>
                    <a:gd name="T53" fmla="*/ 3 h 77"/>
                    <a:gd name="T54" fmla="*/ 12 w 48"/>
                    <a:gd name="T55" fmla="*/ 4 h 77"/>
                    <a:gd name="T56" fmla="*/ 11 w 48"/>
                    <a:gd name="T57" fmla="*/ 15 h 77"/>
                    <a:gd name="T58" fmla="*/ 2 w 48"/>
                    <a:gd name="T59" fmla="*/ 19 h 77"/>
                    <a:gd name="T60" fmla="*/ 1 w 48"/>
                    <a:gd name="T61" fmla="*/ 26 h 77"/>
                    <a:gd name="T62" fmla="*/ 2 w 48"/>
                    <a:gd name="T63" fmla="*/ 28 h 77"/>
                    <a:gd name="T64" fmla="*/ 3 w 48"/>
                    <a:gd name="T65" fmla="*/ 30 h 77"/>
                    <a:gd name="T66" fmla="*/ 5 w 48"/>
                    <a:gd name="T67" fmla="*/ 32 h 77"/>
                    <a:gd name="T68" fmla="*/ 6 w 48"/>
                    <a:gd name="T69" fmla="*/ 34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77">
                      <a:moveTo>
                        <a:pt x="6" y="34"/>
                      </a:moveTo>
                      <a:cubicBezTo>
                        <a:pt x="7" y="33"/>
                        <a:pt x="7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9" y="33"/>
                        <a:pt x="10" y="33"/>
                      </a:cubicBezTo>
                      <a:cubicBezTo>
                        <a:pt x="10" y="33"/>
                        <a:pt x="10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5" y="33"/>
                        <a:pt x="15" y="37"/>
                        <a:pt x="15" y="39"/>
                      </a:cubicBezTo>
                      <a:cubicBezTo>
                        <a:pt x="15" y="41"/>
                        <a:pt x="15" y="42"/>
                        <a:pt x="16" y="42"/>
                      </a:cubicBezTo>
                      <a:cubicBezTo>
                        <a:pt x="18" y="43"/>
                        <a:pt x="20" y="45"/>
                        <a:pt x="20" y="48"/>
                      </a:cubicBezTo>
                      <a:cubicBezTo>
                        <a:pt x="20" y="51"/>
                        <a:pt x="19" y="54"/>
                        <a:pt x="17" y="55"/>
                      </a:cubicBezTo>
                      <a:cubicBezTo>
                        <a:pt x="17" y="55"/>
                        <a:pt x="16" y="57"/>
                        <a:pt x="16" y="59"/>
                      </a:cubicBezTo>
                      <a:cubicBezTo>
                        <a:pt x="16" y="63"/>
                        <a:pt x="17" y="68"/>
                        <a:pt x="20" y="72"/>
                      </a:cubicBezTo>
                      <a:cubicBezTo>
                        <a:pt x="23" y="76"/>
                        <a:pt x="26" y="77"/>
                        <a:pt x="27" y="77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9" y="77"/>
                        <a:pt x="29" y="76"/>
                        <a:pt x="29" y="76"/>
                      </a:cubicBezTo>
                      <a:cubicBezTo>
                        <a:pt x="30" y="75"/>
                        <a:pt x="32" y="75"/>
                        <a:pt x="34" y="75"/>
                      </a:cubicBezTo>
                      <a:cubicBezTo>
                        <a:pt x="35" y="75"/>
                        <a:pt x="36" y="74"/>
                        <a:pt x="36" y="74"/>
                      </a:cubicBezTo>
                      <a:cubicBezTo>
                        <a:pt x="37" y="72"/>
                        <a:pt x="38" y="72"/>
                        <a:pt x="40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1"/>
                      </a:cubicBezTo>
                      <a:cubicBezTo>
                        <a:pt x="43" y="71"/>
                        <a:pt x="43" y="70"/>
                        <a:pt x="43" y="70"/>
                      </a:cubicBezTo>
                      <a:cubicBezTo>
                        <a:pt x="44" y="69"/>
                        <a:pt x="46" y="69"/>
                        <a:pt x="48" y="69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ubicBezTo>
                        <a:pt x="47" y="68"/>
                        <a:pt x="47" y="68"/>
                        <a:pt x="47" y="67"/>
                      </a:cubicBezTo>
                      <a:cubicBezTo>
                        <a:pt x="47" y="67"/>
                        <a:pt x="46" y="67"/>
                        <a:pt x="46" y="66"/>
                      </a:cubicBezTo>
                      <a:cubicBezTo>
                        <a:pt x="46" y="66"/>
                        <a:pt x="46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1"/>
                        <a:pt x="43" y="61"/>
                        <a:pt x="43" y="60"/>
                      </a:cubicBezTo>
                      <a:cubicBezTo>
                        <a:pt x="43" y="58"/>
                        <a:pt x="40" y="56"/>
                        <a:pt x="38" y="55"/>
                      </a:cubicBezTo>
                      <a:cubicBezTo>
                        <a:pt x="36" y="52"/>
                        <a:pt x="34" y="50"/>
                        <a:pt x="34" y="48"/>
                      </a:cubicBezTo>
                      <a:cubicBezTo>
                        <a:pt x="34" y="48"/>
                        <a:pt x="34" y="47"/>
                        <a:pt x="34" y="46"/>
                      </a:cubicBezTo>
                      <a:cubicBezTo>
                        <a:pt x="35" y="46"/>
                        <a:pt x="35" y="44"/>
                        <a:pt x="35" y="43"/>
                      </a:cubicBezTo>
                      <a:cubicBezTo>
                        <a:pt x="36" y="40"/>
                        <a:pt x="37" y="36"/>
                        <a:pt x="40" y="36"/>
                      </a:cubicBezTo>
                      <a:cubicBezTo>
                        <a:pt x="42" y="36"/>
                        <a:pt x="44" y="35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3" y="33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6"/>
                        <a:pt x="41" y="24"/>
                        <a:pt x="40" y="22"/>
                      </a:cubicBezTo>
                      <a:cubicBezTo>
                        <a:pt x="39" y="21"/>
                        <a:pt x="37" y="18"/>
                        <a:pt x="36" y="18"/>
                      </a:cubicBezTo>
                      <a:cubicBezTo>
                        <a:pt x="34" y="18"/>
                        <a:pt x="32" y="17"/>
                        <a:pt x="30" y="15"/>
                      </a:cubicBezTo>
                      <a:cubicBezTo>
                        <a:pt x="29" y="14"/>
                        <a:pt x="28" y="11"/>
                        <a:pt x="29" y="9"/>
                      </a:cubicBezTo>
                      <a:cubicBezTo>
                        <a:pt x="29" y="8"/>
                        <a:pt x="28" y="7"/>
                        <a:pt x="25" y="6"/>
                      </a:cubicBezTo>
                      <a:cubicBezTo>
                        <a:pt x="23" y="5"/>
                        <a:pt x="20" y="4"/>
                        <a:pt x="18" y="1"/>
                      </a:cubicBezTo>
                      <a:cubicBezTo>
                        <a:pt x="17" y="1"/>
                        <a:pt x="17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0" y="6"/>
                        <a:pt x="8" y="8"/>
                        <a:pt x="8" y="9"/>
                      </a:cubicBezTo>
                      <a:cubicBezTo>
                        <a:pt x="10" y="10"/>
                        <a:pt x="12" y="12"/>
                        <a:pt x="11" y="15"/>
                      </a:cubicBezTo>
                      <a:cubicBezTo>
                        <a:pt x="11" y="16"/>
                        <a:pt x="10" y="18"/>
                        <a:pt x="6" y="18"/>
                      </a:cubicBezTo>
                      <a:cubicBezTo>
                        <a:pt x="3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4"/>
                        <a:pt x="1" y="25"/>
                        <a:pt x="1" y="26"/>
                      </a:cubicBezTo>
                      <a:cubicBezTo>
                        <a:pt x="1" y="26"/>
                        <a:pt x="0" y="26"/>
                        <a:pt x="0" y="26"/>
                      </a:cubicBezTo>
                      <a:cubicBezTo>
                        <a:pt x="1" y="27"/>
                        <a:pt x="1" y="27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9"/>
                        <a:pt x="3" y="29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1" name="Freeform 2047"/>
                <p:cNvSpPr>
                  <a:spLocks/>
                </p:cNvSpPr>
                <p:nvPr/>
              </p:nvSpPr>
              <p:spPr bwMode="auto">
                <a:xfrm>
                  <a:off x="2167" y="1835"/>
                  <a:ext cx="6" cy="5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3" y="4"/>
                        <a:pt x="6" y="5"/>
                        <a:pt x="7" y="5"/>
                      </a:cubicBezTo>
                      <a:cubicBezTo>
                        <a:pt x="6" y="5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2" name="Freeform 2048"/>
                <p:cNvSpPr>
                  <a:spLocks/>
                </p:cNvSpPr>
                <p:nvPr/>
              </p:nvSpPr>
              <p:spPr bwMode="auto">
                <a:xfrm>
                  <a:off x="2153" y="1798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3" name="Freeform 2049"/>
                <p:cNvSpPr>
                  <a:spLocks/>
                </p:cNvSpPr>
                <p:nvPr/>
              </p:nvSpPr>
              <p:spPr bwMode="auto">
                <a:xfrm>
                  <a:off x="2155" y="179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4" name="Freeform 2050"/>
                <p:cNvSpPr>
                  <a:spLocks/>
                </p:cNvSpPr>
                <p:nvPr/>
              </p:nvSpPr>
              <p:spPr bwMode="auto">
                <a:xfrm>
                  <a:off x="2188" y="18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5" name="Freeform 2051"/>
                <p:cNvSpPr>
                  <a:spLocks/>
                </p:cNvSpPr>
                <p:nvPr/>
              </p:nvSpPr>
              <p:spPr bwMode="auto">
                <a:xfrm>
                  <a:off x="2161" y="17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6" name="Freeform 2052"/>
                <p:cNvSpPr>
                  <a:spLocks/>
                </p:cNvSpPr>
                <p:nvPr/>
              </p:nvSpPr>
              <p:spPr bwMode="auto">
                <a:xfrm>
                  <a:off x="2150" y="179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7" name="Freeform 2053"/>
                <p:cNvSpPr>
                  <a:spLocks/>
                </p:cNvSpPr>
                <p:nvPr/>
              </p:nvSpPr>
              <p:spPr bwMode="auto">
                <a:xfrm>
                  <a:off x="2149" y="1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8" name="Freeform 2054"/>
                <p:cNvSpPr>
                  <a:spLocks/>
                </p:cNvSpPr>
                <p:nvPr/>
              </p:nvSpPr>
              <p:spPr bwMode="auto">
                <a:xfrm>
                  <a:off x="2152" y="179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9" name="Freeform 2055"/>
                <p:cNvSpPr>
                  <a:spLocks/>
                </p:cNvSpPr>
                <p:nvPr/>
              </p:nvSpPr>
              <p:spPr bwMode="auto">
                <a:xfrm>
                  <a:off x="2162" y="176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0" name="Freeform 2056"/>
                <p:cNvSpPr>
                  <a:spLocks/>
                </p:cNvSpPr>
                <p:nvPr/>
              </p:nvSpPr>
              <p:spPr bwMode="auto">
                <a:xfrm>
                  <a:off x="2193" y="1830"/>
                  <a:ext cx="0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303" name="Freeform 2058"/>
              <p:cNvSpPr>
                <a:spLocks/>
              </p:cNvSpPr>
              <p:nvPr/>
            </p:nvSpPr>
            <p:spPr bwMode="auto">
              <a:xfrm>
                <a:off x="2190" y="17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4" name="Freeform 2059"/>
              <p:cNvSpPr>
                <a:spLocks/>
              </p:cNvSpPr>
              <p:nvPr/>
            </p:nvSpPr>
            <p:spPr bwMode="auto">
              <a:xfrm>
                <a:off x="2189" y="17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5" name="Freeform 2060"/>
              <p:cNvSpPr>
                <a:spLocks/>
              </p:cNvSpPr>
              <p:nvPr/>
            </p:nvSpPr>
            <p:spPr bwMode="auto">
              <a:xfrm>
                <a:off x="2189" y="182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6" name="Freeform 2061"/>
              <p:cNvSpPr>
                <a:spLocks/>
              </p:cNvSpPr>
              <p:nvPr/>
            </p:nvSpPr>
            <p:spPr bwMode="auto">
              <a:xfrm>
                <a:off x="2190" y="18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7" name="Freeform 2062"/>
              <p:cNvSpPr>
                <a:spLocks/>
              </p:cNvSpPr>
              <p:nvPr/>
            </p:nvSpPr>
            <p:spPr bwMode="auto">
              <a:xfrm>
                <a:off x="2189" y="179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8" name="Freeform 2063"/>
              <p:cNvSpPr>
                <a:spLocks/>
              </p:cNvSpPr>
              <p:nvPr/>
            </p:nvSpPr>
            <p:spPr bwMode="auto">
              <a:xfrm>
                <a:off x="2191" y="18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9" name="Freeform 2064"/>
              <p:cNvSpPr>
                <a:spLocks/>
              </p:cNvSpPr>
              <p:nvPr/>
            </p:nvSpPr>
            <p:spPr bwMode="auto">
              <a:xfrm>
                <a:off x="2222" y="1795"/>
                <a:ext cx="29" cy="36"/>
              </a:xfrm>
              <a:custGeom>
                <a:avLst/>
                <a:gdLst>
                  <a:gd name="T0" fmla="*/ 1 w 30"/>
                  <a:gd name="T1" fmla="*/ 37 h 38"/>
                  <a:gd name="T2" fmla="*/ 4 w 30"/>
                  <a:gd name="T3" fmla="*/ 38 h 38"/>
                  <a:gd name="T4" fmla="*/ 4 w 30"/>
                  <a:gd name="T5" fmla="*/ 38 h 38"/>
                  <a:gd name="T6" fmla="*/ 5 w 30"/>
                  <a:gd name="T7" fmla="*/ 38 h 38"/>
                  <a:gd name="T8" fmla="*/ 6 w 30"/>
                  <a:gd name="T9" fmla="*/ 38 h 38"/>
                  <a:gd name="T10" fmla="*/ 7 w 30"/>
                  <a:gd name="T11" fmla="*/ 37 h 38"/>
                  <a:gd name="T12" fmla="*/ 12 w 30"/>
                  <a:gd name="T13" fmla="*/ 36 h 38"/>
                  <a:gd name="T14" fmla="*/ 15 w 30"/>
                  <a:gd name="T15" fmla="*/ 36 h 38"/>
                  <a:gd name="T16" fmla="*/ 18 w 30"/>
                  <a:gd name="T17" fmla="*/ 33 h 38"/>
                  <a:gd name="T18" fmla="*/ 19 w 30"/>
                  <a:gd name="T19" fmla="*/ 31 h 38"/>
                  <a:gd name="T20" fmla="*/ 19 w 30"/>
                  <a:gd name="T21" fmla="*/ 30 h 38"/>
                  <a:gd name="T22" fmla="*/ 20 w 30"/>
                  <a:gd name="T23" fmla="*/ 28 h 38"/>
                  <a:gd name="T24" fmla="*/ 21 w 30"/>
                  <a:gd name="T25" fmla="*/ 27 h 38"/>
                  <a:gd name="T26" fmla="*/ 22 w 30"/>
                  <a:gd name="T27" fmla="*/ 25 h 38"/>
                  <a:gd name="T28" fmla="*/ 23 w 30"/>
                  <a:gd name="T29" fmla="*/ 25 h 38"/>
                  <a:gd name="T30" fmla="*/ 24 w 30"/>
                  <a:gd name="T31" fmla="*/ 23 h 38"/>
                  <a:gd name="T32" fmla="*/ 25 w 30"/>
                  <a:gd name="T33" fmla="*/ 22 h 38"/>
                  <a:gd name="T34" fmla="*/ 29 w 30"/>
                  <a:gd name="T35" fmla="*/ 18 h 38"/>
                  <a:gd name="T36" fmla="*/ 29 w 30"/>
                  <a:gd name="T37" fmla="*/ 17 h 38"/>
                  <a:gd name="T38" fmla="*/ 30 w 30"/>
                  <a:gd name="T39" fmla="*/ 16 h 38"/>
                  <a:gd name="T40" fmla="*/ 25 w 30"/>
                  <a:gd name="T41" fmla="*/ 11 h 38"/>
                  <a:gd name="T42" fmla="*/ 13 w 30"/>
                  <a:gd name="T43" fmla="*/ 3 h 38"/>
                  <a:gd name="T44" fmla="*/ 5 w 30"/>
                  <a:gd name="T45" fmla="*/ 0 h 38"/>
                  <a:gd name="T46" fmla="*/ 5 w 30"/>
                  <a:gd name="T47" fmla="*/ 3 h 38"/>
                  <a:gd name="T48" fmla="*/ 5 w 30"/>
                  <a:gd name="T49" fmla="*/ 3 h 38"/>
                  <a:gd name="T50" fmla="*/ 4 w 30"/>
                  <a:gd name="T51" fmla="*/ 3 h 38"/>
                  <a:gd name="T52" fmla="*/ 4 w 30"/>
                  <a:gd name="T53" fmla="*/ 4 h 38"/>
                  <a:gd name="T54" fmla="*/ 4 w 30"/>
                  <a:gd name="T55" fmla="*/ 4 h 38"/>
                  <a:gd name="T56" fmla="*/ 4 w 30"/>
                  <a:gd name="T57" fmla="*/ 4 h 38"/>
                  <a:gd name="T58" fmla="*/ 4 w 30"/>
                  <a:gd name="T59" fmla="*/ 4 h 38"/>
                  <a:gd name="T60" fmla="*/ 4 w 30"/>
                  <a:gd name="T61" fmla="*/ 5 h 38"/>
                  <a:gd name="T62" fmla="*/ 4 w 30"/>
                  <a:gd name="T63" fmla="*/ 5 h 38"/>
                  <a:gd name="T64" fmla="*/ 3 w 30"/>
                  <a:gd name="T65" fmla="*/ 5 h 38"/>
                  <a:gd name="T66" fmla="*/ 3 w 30"/>
                  <a:gd name="T67" fmla="*/ 5 h 38"/>
                  <a:gd name="T68" fmla="*/ 2 w 30"/>
                  <a:gd name="T69" fmla="*/ 16 h 38"/>
                  <a:gd name="T70" fmla="*/ 3 w 30"/>
                  <a:gd name="T71" fmla="*/ 33 h 38"/>
                  <a:gd name="T72" fmla="*/ 3 w 30"/>
                  <a:gd name="T73" fmla="*/ 33 h 38"/>
                  <a:gd name="T74" fmla="*/ 3 w 30"/>
                  <a:gd name="T75" fmla="*/ 33 h 38"/>
                  <a:gd name="T76" fmla="*/ 3 w 30"/>
                  <a:gd name="T77" fmla="*/ 33 h 38"/>
                  <a:gd name="T78" fmla="*/ 3 w 30"/>
                  <a:gd name="T79" fmla="*/ 33 h 38"/>
                  <a:gd name="T80" fmla="*/ 3 w 30"/>
                  <a:gd name="T81" fmla="*/ 33 h 38"/>
                  <a:gd name="T82" fmla="*/ 3 w 30"/>
                  <a:gd name="T83" fmla="*/ 34 h 38"/>
                  <a:gd name="T84" fmla="*/ 2 w 30"/>
                  <a:gd name="T85" fmla="*/ 34 h 38"/>
                  <a:gd name="T86" fmla="*/ 2 w 30"/>
                  <a:gd name="T87" fmla="*/ 34 h 38"/>
                  <a:gd name="T88" fmla="*/ 2 w 30"/>
                  <a:gd name="T89" fmla="*/ 35 h 38"/>
                  <a:gd name="T90" fmla="*/ 2 w 30"/>
                  <a:gd name="T91" fmla="*/ 35 h 38"/>
                  <a:gd name="T92" fmla="*/ 0 w 30"/>
                  <a:gd name="T93" fmla="*/ 37 h 38"/>
                  <a:gd name="T94" fmla="*/ 1 w 30"/>
                  <a:gd name="T9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38">
                    <a:moveTo>
                      <a:pt x="1" y="37"/>
                    </a:moveTo>
                    <a:cubicBezTo>
                      <a:pt x="1" y="37"/>
                      <a:pt x="2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6" y="38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9" y="36"/>
                      <a:pt x="11" y="36"/>
                      <a:pt x="12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7" y="36"/>
                      <a:pt x="18" y="33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20" y="29"/>
                      <a:pt x="20" y="29"/>
                      <a:pt x="20" y="28"/>
                    </a:cubicBezTo>
                    <a:cubicBezTo>
                      <a:pt x="21" y="28"/>
                      <a:pt x="21" y="28"/>
                      <a:pt x="21" y="27"/>
                    </a:cubicBezTo>
                    <a:cubicBezTo>
                      <a:pt x="21" y="27"/>
                      <a:pt x="22" y="26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6" y="20"/>
                      <a:pt x="27" y="19"/>
                      <a:pt x="29" y="18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7"/>
                      <a:pt x="30" y="17"/>
                      <a:pt x="30" y="16"/>
                    </a:cubicBezTo>
                    <a:cubicBezTo>
                      <a:pt x="28" y="15"/>
                      <a:pt x="26" y="13"/>
                      <a:pt x="25" y="11"/>
                    </a:cubicBezTo>
                    <a:cubicBezTo>
                      <a:pt x="21" y="8"/>
                      <a:pt x="17" y="4"/>
                      <a:pt x="13" y="3"/>
                    </a:cubicBezTo>
                    <a:cubicBezTo>
                      <a:pt x="11" y="2"/>
                      <a:pt x="8" y="1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0" y="12"/>
                      <a:pt x="2" y="16"/>
                    </a:cubicBezTo>
                    <a:cubicBezTo>
                      <a:pt x="4" y="21"/>
                      <a:pt x="4" y="30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1" y="36"/>
                      <a:pt x="0" y="37"/>
                    </a:cubicBezTo>
                    <a:cubicBezTo>
                      <a:pt x="0" y="37"/>
                      <a:pt x="0" y="37"/>
                      <a:pt x="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0" name="Freeform 2065"/>
              <p:cNvSpPr>
                <a:spLocks/>
              </p:cNvSpPr>
              <p:nvPr/>
            </p:nvSpPr>
            <p:spPr bwMode="auto">
              <a:xfrm>
                <a:off x="2245" y="18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1" name="Freeform 2066"/>
              <p:cNvSpPr>
                <a:spLocks/>
              </p:cNvSpPr>
              <p:nvPr/>
            </p:nvSpPr>
            <p:spPr bwMode="auto">
              <a:xfrm>
                <a:off x="2240" y="182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2" name="Freeform 2067"/>
              <p:cNvSpPr>
                <a:spLocks/>
              </p:cNvSpPr>
              <p:nvPr/>
            </p:nvSpPr>
            <p:spPr bwMode="auto">
              <a:xfrm>
                <a:off x="2222" y="183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3" name="Freeform 2068"/>
              <p:cNvSpPr>
                <a:spLocks/>
              </p:cNvSpPr>
              <p:nvPr/>
            </p:nvSpPr>
            <p:spPr bwMode="auto">
              <a:xfrm>
                <a:off x="2250" y="181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4" name="Freeform 2069"/>
              <p:cNvSpPr>
                <a:spLocks/>
              </p:cNvSpPr>
              <p:nvPr/>
            </p:nvSpPr>
            <p:spPr bwMode="auto">
              <a:xfrm>
                <a:off x="2226" y="18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5" name="Freeform 2070"/>
              <p:cNvSpPr>
                <a:spLocks/>
              </p:cNvSpPr>
              <p:nvPr/>
            </p:nvSpPr>
            <p:spPr bwMode="auto">
              <a:xfrm>
                <a:off x="2243" y="18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6" name="Freeform 2071"/>
              <p:cNvSpPr>
                <a:spLocks/>
              </p:cNvSpPr>
              <p:nvPr/>
            </p:nvSpPr>
            <p:spPr bwMode="auto">
              <a:xfrm>
                <a:off x="2227" y="183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7" name="Freeform 2072"/>
              <p:cNvSpPr>
                <a:spLocks/>
              </p:cNvSpPr>
              <p:nvPr/>
            </p:nvSpPr>
            <p:spPr bwMode="auto">
              <a:xfrm>
                <a:off x="2241" y="18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8" name="Freeform 2073"/>
              <p:cNvSpPr>
                <a:spLocks/>
              </p:cNvSpPr>
              <p:nvPr/>
            </p:nvSpPr>
            <p:spPr bwMode="auto">
              <a:xfrm>
                <a:off x="2226" y="17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9" name="Freeform 2074"/>
              <p:cNvSpPr>
                <a:spLocks/>
              </p:cNvSpPr>
              <p:nvPr/>
            </p:nvSpPr>
            <p:spPr bwMode="auto">
              <a:xfrm>
                <a:off x="2224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0" name="Freeform 2075"/>
              <p:cNvSpPr>
                <a:spLocks/>
              </p:cNvSpPr>
              <p:nvPr/>
            </p:nvSpPr>
            <p:spPr bwMode="auto">
              <a:xfrm>
                <a:off x="2224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1" name="Freeform 2076"/>
              <p:cNvSpPr>
                <a:spLocks/>
              </p:cNvSpPr>
              <p:nvPr/>
            </p:nvSpPr>
            <p:spPr bwMode="auto">
              <a:xfrm>
                <a:off x="2227" y="17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2" name="Freeform 2077"/>
              <p:cNvSpPr>
                <a:spLocks/>
              </p:cNvSpPr>
              <p:nvPr/>
            </p:nvSpPr>
            <p:spPr bwMode="auto">
              <a:xfrm>
                <a:off x="2226" y="17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3" name="Freeform 2078"/>
              <p:cNvSpPr>
                <a:spLocks/>
              </p:cNvSpPr>
              <p:nvPr/>
            </p:nvSpPr>
            <p:spPr bwMode="auto">
              <a:xfrm>
                <a:off x="2225" y="180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4" name="Freeform 2079"/>
              <p:cNvSpPr>
                <a:spLocks/>
              </p:cNvSpPr>
              <p:nvPr/>
            </p:nvSpPr>
            <p:spPr bwMode="auto">
              <a:xfrm>
                <a:off x="2226" y="179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5" name="Freeform 2080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6" name="Freeform 2081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7" name="Freeform 2082"/>
              <p:cNvSpPr>
                <a:spLocks/>
              </p:cNvSpPr>
              <p:nvPr/>
            </p:nvSpPr>
            <p:spPr bwMode="auto">
              <a:xfrm>
                <a:off x="2225" y="18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8" name="Freeform 2083"/>
              <p:cNvSpPr>
                <a:spLocks/>
              </p:cNvSpPr>
              <p:nvPr/>
            </p:nvSpPr>
            <p:spPr bwMode="auto">
              <a:xfrm>
                <a:off x="1932" y="1843"/>
                <a:ext cx="58" cy="65"/>
              </a:xfrm>
              <a:custGeom>
                <a:avLst/>
                <a:gdLst>
                  <a:gd name="T0" fmla="*/ 47 w 61"/>
                  <a:gd name="T1" fmla="*/ 13 h 68"/>
                  <a:gd name="T2" fmla="*/ 45 w 61"/>
                  <a:gd name="T3" fmla="*/ 12 h 68"/>
                  <a:gd name="T4" fmla="*/ 41 w 61"/>
                  <a:gd name="T5" fmla="*/ 11 h 68"/>
                  <a:gd name="T6" fmla="*/ 35 w 61"/>
                  <a:gd name="T7" fmla="*/ 6 h 68"/>
                  <a:gd name="T8" fmla="*/ 33 w 61"/>
                  <a:gd name="T9" fmla="*/ 6 h 68"/>
                  <a:gd name="T10" fmla="*/ 32 w 61"/>
                  <a:gd name="T11" fmla="*/ 5 h 68"/>
                  <a:gd name="T12" fmla="*/ 30 w 61"/>
                  <a:gd name="T13" fmla="*/ 4 h 68"/>
                  <a:gd name="T14" fmla="*/ 28 w 61"/>
                  <a:gd name="T15" fmla="*/ 3 h 68"/>
                  <a:gd name="T16" fmla="*/ 25 w 61"/>
                  <a:gd name="T17" fmla="*/ 2 h 68"/>
                  <a:gd name="T18" fmla="*/ 23 w 61"/>
                  <a:gd name="T19" fmla="*/ 0 h 68"/>
                  <a:gd name="T20" fmla="*/ 22 w 61"/>
                  <a:gd name="T21" fmla="*/ 1 h 68"/>
                  <a:gd name="T22" fmla="*/ 12 w 61"/>
                  <a:gd name="T23" fmla="*/ 9 h 68"/>
                  <a:gd name="T24" fmla="*/ 9 w 61"/>
                  <a:gd name="T25" fmla="*/ 15 h 68"/>
                  <a:gd name="T26" fmla="*/ 6 w 61"/>
                  <a:gd name="T27" fmla="*/ 20 h 68"/>
                  <a:gd name="T28" fmla="*/ 0 w 61"/>
                  <a:gd name="T29" fmla="*/ 27 h 68"/>
                  <a:gd name="T30" fmla="*/ 1 w 61"/>
                  <a:gd name="T31" fmla="*/ 38 h 68"/>
                  <a:gd name="T32" fmla="*/ 2 w 61"/>
                  <a:gd name="T33" fmla="*/ 39 h 68"/>
                  <a:gd name="T34" fmla="*/ 7 w 61"/>
                  <a:gd name="T35" fmla="*/ 43 h 68"/>
                  <a:gd name="T36" fmla="*/ 9 w 61"/>
                  <a:gd name="T37" fmla="*/ 42 h 68"/>
                  <a:gd name="T38" fmla="*/ 12 w 61"/>
                  <a:gd name="T39" fmla="*/ 50 h 68"/>
                  <a:gd name="T40" fmla="*/ 8 w 61"/>
                  <a:gd name="T41" fmla="*/ 54 h 68"/>
                  <a:gd name="T42" fmla="*/ 9 w 61"/>
                  <a:gd name="T43" fmla="*/ 56 h 68"/>
                  <a:gd name="T44" fmla="*/ 9 w 61"/>
                  <a:gd name="T45" fmla="*/ 57 h 68"/>
                  <a:gd name="T46" fmla="*/ 9 w 61"/>
                  <a:gd name="T47" fmla="*/ 58 h 68"/>
                  <a:gd name="T48" fmla="*/ 7 w 61"/>
                  <a:gd name="T49" fmla="*/ 61 h 68"/>
                  <a:gd name="T50" fmla="*/ 8 w 61"/>
                  <a:gd name="T51" fmla="*/ 62 h 68"/>
                  <a:gd name="T52" fmla="*/ 13 w 61"/>
                  <a:gd name="T53" fmla="*/ 63 h 68"/>
                  <a:gd name="T54" fmla="*/ 18 w 61"/>
                  <a:gd name="T55" fmla="*/ 66 h 68"/>
                  <a:gd name="T56" fmla="*/ 19 w 61"/>
                  <a:gd name="T57" fmla="*/ 67 h 68"/>
                  <a:gd name="T58" fmla="*/ 19 w 61"/>
                  <a:gd name="T59" fmla="*/ 68 h 68"/>
                  <a:gd name="T60" fmla="*/ 20 w 61"/>
                  <a:gd name="T61" fmla="*/ 68 h 68"/>
                  <a:gd name="T62" fmla="*/ 20 w 61"/>
                  <a:gd name="T63" fmla="*/ 67 h 68"/>
                  <a:gd name="T64" fmla="*/ 22 w 61"/>
                  <a:gd name="T65" fmla="*/ 65 h 68"/>
                  <a:gd name="T66" fmla="*/ 33 w 61"/>
                  <a:gd name="T67" fmla="*/ 46 h 68"/>
                  <a:gd name="T68" fmla="*/ 54 w 61"/>
                  <a:gd name="T69" fmla="*/ 35 h 68"/>
                  <a:gd name="T70" fmla="*/ 61 w 61"/>
                  <a:gd name="T71" fmla="*/ 23 h 68"/>
                  <a:gd name="T72" fmla="*/ 60 w 61"/>
                  <a:gd name="T73" fmla="*/ 20 h 68"/>
                  <a:gd name="T74" fmla="*/ 59 w 61"/>
                  <a:gd name="T75" fmla="*/ 19 h 68"/>
                  <a:gd name="T76" fmla="*/ 58 w 61"/>
                  <a:gd name="T77" fmla="*/ 18 h 68"/>
                  <a:gd name="T78" fmla="*/ 52 w 61"/>
                  <a:gd name="T79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" h="68">
                    <a:moveTo>
                      <a:pt x="52" y="11"/>
                    </a:moveTo>
                    <a:cubicBezTo>
                      <a:pt x="51" y="12"/>
                      <a:pt x="49" y="13"/>
                      <a:pt x="47" y="13"/>
                    </a:cubicBezTo>
                    <a:cubicBezTo>
                      <a:pt x="46" y="13"/>
                      <a:pt x="46" y="12"/>
                      <a:pt x="46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2"/>
                      <a:pt x="42" y="12"/>
                      <a:pt x="41" y="11"/>
                    </a:cubicBezTo>
                    <a:cubicBezTo>
                      <a:pt x="40" y="10"/>
                      <a:pt x="38" y="9"/>
                      <a:pt x="37" y="8"/>
                    </a:cubicBezTo>
                    <a:cubicBezTo>
                      <a:pt x="37" y="7"/>
                      <a:pt x="36" y="6"/>
                      <a:pt x="35" y="6"/>
                    </a:cubicBezTo>
                    <a:cubicBezTo>
                      <a:pt x="35" y="6"/>
                      <a:pt x="34" y="6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20" y="3"/>
                      <a:pt x="15" y="4"/>
                      <a:pt x="14" y="4"/>
                    </a:cubicBezTo>
                    <a:cubicBezTo>
                      <a:pt x="12" y="4"/>
                      <a:pt x="12" y="5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0" y="14"/>
                      <a:pt x="9" y="15"/>
                    </a:cubicBezTo>
                    <a:cubicBezTo>
                      <a:pt x="8" y="16"/>
                      <a:pt x="7" y="17"/>
                      <a:pt x="6" y="18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2"/>
                      <a:pt x="5" y="23"/>
                      <a:pt x="3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3" y="33"/>
                      <a:pt x="2" y="36"/>
                      <a:pt x="1" y="38"/>
                    </a:cubicBezTo>
                    <a:cubicBezTo>
                      <a:pt x="1" y="38"/>
                      <a:pt x="1" y="38"/>
                      <a:pt x="0" y="38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3" y="40"/>
                      <a:pt x="5" y="41"/>
                      <a:pt x="6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3"/>
                      <a:pt x="9" y="42"/>
                      <a:pt x="9" y="42"/>
                    </a:cubicBezTo>
                    <a:cubicBezTo>
                      <a:pt x="11" y="42"/>
                      <a:pt x="11" y="43"/>
                      <a:pt x="12" y="44"/>
                    </a:cubicBezTo>
                    <a:cubicBezTo>
                      <a:pt x="13" y="46"/>
                      <a:pt x="13" y="48"/>
                      <a:pt x="12" y="50"/>
                    </a:cubicBezTo>
                    <a:cubicBezTo>
                      <a:pt x="11" y="52"/>
                      <a:pt x="10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8" y="59"/>
                      <a:pt x="8" y="59"/>
                    </a:cubicBezTo>
                    <a:cubicBezTo>
                      <a:pt x="8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8" y="62"/>
                    </a:cubicBezTo>
                    <a:cubicBezTo>
                      <a:pt x="9" y="63"/>
                      <a:pt x="10" y="63"/>
                      <a:pt x="11" y="63"/>
                    </a:cubicBezTo>
                    <a:cubicBezTo>
                      <a:pt x="11" y="63"/>
                      <a:pt x="12" y="63"/>
                      <a:pt x="13" y="63"/>
                    </a:cubicBezTo>
                    <a:cubicBezTo>
                      <a:pt x="14" y="63"/>
                      <a:pt x="16" y="63"/>
                      <a:pt x="17" y="65"/>
                    </a:cubicBezTo>
                    <a:cubicBezTo>
                      <a:pt x="17" y="66"/>
                      <a:pt x="18" y="66"/>
                      <a:pt x="18" y="6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2" y="65"/>
                    </a:cubicBezTo>
                    <a:cubicBezTo>
                      <a:pt x="22" y="63"/>
                      <a:pt x="23" y="62"/>
                      <a:pt x="23" y="60"/>
                    </a:cubicBezTo>
                    <a:cubicBezTo>
                      <a:pt x="26" y="54"/>
                      <a:pt x="28" y="47"/>
                      <a:pt x="33" y="46"/>
                    </a:cubicBezTo>
                    <a:cubicBezTo>
                      <a:pt x="34" y="46"/>
                      <a:pt x="34" y="45"/>
                      <a:pt x="35" y="45"/>
                    </a:cubicBezTo>
                    <a:cubicBezTo>
                      <a:pt x="41" y="44"/>
                      <a:pt x="49" y="41"/>
                      <a:pt x="54" y="35"/>
                    </a:cubicBezTo>
                    <a:cubicBezTo>
                      <a:pt x="57" y="30"/>
                      <a:pt x="58" y="28"/>
                      <a:pt x="58" y="27"/>
                    </a:cubicBezTo>
                    <a:cubicBezTo>
                      <a:pt x="58" y="25"/>
                      <a:pt x="59" y="24"/>
                      <a:pt x="61" y="23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5"/>
                      <a:pt x="53" y="12"/>
                      <a:pt x="52" y="11"/>
                    </a:cubicBezTo>
                    <a:close/>
                  </a:path>
                </a:pathLst>
              </a:custGeom>
              <a:solidFill>
                <a:srgbClr val="251F38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9" name="Freeform 2084"/>
              <p:cNvSpPr>
                <a:spLocks/>
              </p:cNvSpPr>
              <p:nvPr/>
            </p:nvSpPr>
            <p:spPr bwMode="auto">
              <a:xfrm>
                <a:off x="1973" y="18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0" name="Freeform 2085"/>
              <p:cNvSpPr>
                <a:spLocks/>
              </p:cNvSpPr>
              <p:nvPr/>
            </p:nvSpPr>
            <p:spPr bwMode="auto">
              <a:xfrm>
                <a:off x="1976" y="185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1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2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2"/>
                      <a:pt x="5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1" name="Freeform 2086"/>
              <p:cNvSpPr>
                <a:spLocks/>
              </p:cNvSpPr>
              <p:nvPr/>
            </p:nvSpPr>
            <p:spPr bwMode="auto">
              <a:xfrm>
                <a:off x="1964" y="1848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2" name="Freeform 2087"/>
              <p:cNvSpPr>
                <a:spLocks/>
              </p:cNvSpPr>
              <p:nvPr/>
            </p:nvSpPr>
            <p:spPr bwMode="auto">
              <a:xfrm>
                <a:off x="1961" y="18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3" name="Freeform 2088"/>
              <p:cNvSpPr>
                <a:spLocks/>
              </p:cNvSpPr>
              <p:nvPr/>
            </p:nvSpPr>
            <p:spPr bwMode="auto">
              <a:xfrm>
                <a:off x="1963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4" name="Freeform 2089"/>
              <p:cNvSpPr>
                <a:spLocks/>
              </p:cNvSpPr>
              <p:nvPr/>
            </p:nvSpPr>
            <p:spPr bwMode="auto">
              <a:xfrm>
                <a:off x="1956" y="18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5" name="Freeform 2090"/>
              <p:cNvSpPr>
                <a:spLocks/>
              </p:cNvSpPr>
              <p:nvPr/>
            </p:nvSpPr>
            <p:spPr bwMode="auto">
              <a:xfrm>
                <a:off x="1954" y="18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6" name="Freeform 2091"/>
              <p:cNvSpPr>
                <a:spLocks/>
              </p:cNvSpPr>
              <p:nvPr/>
            </p:nvSpPr>
            <p:spPr bwMode="auto">
              <a:xfrm>
                <a:off x="1959" y="1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7" name="Freeform 2092"/>
              <p:cNvSpPr>
                <a:spLocks/>
              </p:cNvSpPr>
              <p:nvPr/>
            </p:nvSpPr>
            <p:spPr bwMode="auto">
              <a:xfrm>
                <a:off x="1941" y="189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8" name="Freeform 2093"/>
              <p:cNvSpPr>
                <a:spLocks/>
              </p:cNvSpPr>
              <p:nvPr/>
            </p:nvSpPr>
            <p:spPr bwMode="auto">
              <a:xfrm>
                <a:off x="1989" y="1862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1 w 1"/>
                  <a:gd name="T7" fmla="*/ 2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9" name="Freeform 2094"/>
              <p:cNvSpPr>
                <a:spLocks/>
              </p:cNvSpPr>
              <p:nvPr/>
            </p:nvSpPr>
            <p:spPr bwMode="auto">
              <a:xfrm>
                <a:off x="1940" y="189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0" name="Freeform 2095"/>
              <p:cNvSpPr>
                <a:spLocks/>
              </p:cNvSpPr>
              <p:nvPr/>
            </p:nvSpPr>
            <p:spPr bwMode="auto">
              <a:xfrm>
                <a:off x="1950" y="190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1" name="Freeform 2096"/>
              <p:cNvSpPr>
                <a:spLocks/>
              </p:cNvSpPr>
              <p:nvPr/>
            </p:nvSpPr>
            <p:spPr bwMode="auto">
              <a:xfrm>
                <a:off x="1951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2" name="Freeform 2097"/>
              <p:cNvSpPr>
                <a:spLocks/>
              </p:cNvSpPr>
              <p:nvPr/>
            </p:nvSpPr>
            <p:spPr bwMode="auto">
              <a:xfrm>
                <a:off x="1941" y="18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3" name="Freeform 2098"/>
              <p:cNvSpPr>
                <a:spLocks/>
              </p:cNvSpPr>
              <p:nvPr/>
            </p:nvSpPr>
            <p:spPr bwMode="auto">
              <a:xfrm>
                <a:off x="1940" y="189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4" name="Freeform 2099"/>
              <p:cNvSpPr>
                <a:spLocks/>
              </p:cNvSpPr>
              <p:nvPr/>
            </p:nvSpPr>
            <p:spPr bwMode="auto">
              <a:xfrm>
                <a:off x="1988" y="18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5" name="Freeform 2100"/>
              <p:cNvSpPr>
                <a:spLocks/>
              </p:cNvSpPr>
              <p:nvPr/>
            </p:nvSpPr>
            <p:spPr bwMode="auto">
              <a:xfrm>
                <a:off x="1950" y="19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6" name="Freeform 2101"/>
              <p:cNvSpPr>
                <a:spLocks/>
              </p:cNvSpPr>
              <p:nvPr/>
            </p:nvSpPr>
            <p:spPr bwMode="auto">
              <a:xfrm>
                <a:off x="1949" y="19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7" name="Freeform 2102"/>
              <p:cNvSpPr>
                <a:spLocks/>
              </p:cNvSpPr>
              <p:nvPr/>
            </p:nvSpPr>
            <p:spPr bwMode="auto">
              <a:xfrm>
                <a:off x="1987" y="1858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0 w 2"/>
                  <a:gd name="T5" fmla="*/ 0 h 3"/>
                  <a:gd name="T6" fmla="*/ 1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8" name="Freeform 2103"/>
              <p:cNvSpPr>
                <a:spLocks/>
              </p:cNvSpPr>
              <p:nvPr/>
            </p:nvSpPr>
            <p:spPr bwMode="auto">
              <a:xfrm>
                <a:off x="1948" y="19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9" name="Freeform 2104"/>
              <p:cNvSpPr>
                <a:spLocks/>
              </p:cNvSpPr>
              <p:nvPr/>
            </p:nvSpPr>
            <p:spPr bwMode="auto">
              <a:xfrm>
                <a:off x="1952" y="19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0" name="Freeform 2105"/>
              <p:cNvSpPr>
                <a:spLocks/>
              </p:cNvSpPr>
              <p:nvPr/>
            </p:nvSpPr>
            <p:spPr bwMode="auto">
              <a:xfrm>
                <a:off x="2142" y="1740"/>
                <a:ext cx="6" cy="4"/>
              </a:xfrm>
              <a:custGeom>
                <a:avLst/>
                <a:gdLst>
                  <a:gd name="T0" fmla="*/ 7 w 7"/>
                  <a:gd name="T1" fmla="*/ 3 h 4"/>
                  <a:gd name="T2" fmla="*/ 5 w 7"/>
                  <a:gd name="T3" fmla="*/ 0 h 4"/>
                  <a:gd name="T4" fmla="*/ 4 w 7"/>
                  <a:gd name="T5" fmla="*/ 0 h 4"/>
                  <a:gd name="T6" fmla="*/ 1 w 7"/>
                  <a:gd name="T7" fmla="*/ 0 h 4"/>
                  <a:gd name="T8" fmla="*/ 1 w 7"/>
                  <a:gd name="T9" fmla="*/ 4 h 4"/>
                  <a:gd name="T10" fmla="*/ 0 w 7"/>
                  <a:gd name="T11" fmla="*/ 4 h 4"/>
                  <a:gd name="T12" fmla="*/ 6 w 7"/>
                  <a:gd name="T13" fmla="*/ 3 h 4"/>
                  <a:gd name="T14" fmla="*/ 7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2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5" y="4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4" name="Group 12"/>
            <p:cNvGrpSpPr/>
            <p:nvPr/>
          </p:nvGrpSpPr>
          <p:grpSpPr>
            <a:xfrm>
              <a:off x="3872701" y="1913366"/>
              <a:ext cx="1609971" cy="1945758"/>
              <a:chOff x="949845" y="1882014"/>
              <a:chExt cx="2319277" cy="2066461"/>
            </a:xfrm>
            <a:solidFill>
              <a:srgbClr val="BFBFBF"/>
            </a:solidFill>
          </p:grpSpPr>
          <p:sp>
            <p:nvSpPr>
              <p:cNvPr id="1189" name="Freeform 2109"/>
              <p:cNvSpPr>
                <a:spLocks/>
              </p:cNvSpPr>
              <p:nvPr/>
            </p:nvSpPr>
            <p:spPr bwMode="auto">
              <a:xfrm>
                <a:off x="2518331" y="3809992"/>
                <a:ext cx="35310" cy="17985"/>
              </a:xfrm>
              <a:custGeom>
                <a:avLst/>
                <a:gdLst>
                  <a:gd name="T0" fmla="*/ 4 w 20"/>
                  <a:gd name="T1" fmla="*/ 1 h 11"/>
                  <a:gd name="T2" fmla="*/ 4 w 20"/>
                  <a:gd name="T3" fmla="*/ 1 h 11"/>
                  <a:gd name="T4" fmla="*/ 2 w 20"/>
                  <a:gd name="T5" fmla="*/ 2 h 11"/>
                  <a:gd name="T6" fmla="*/ 2 w 20"/>
                  <a:gd name="T7" fmla="*/ 2 h 11"/>
                  <a:gd name="T8" fmla="*/ 1 w 20"/>
                  <a:gd name="T9" fmla="*/ 3 h 11"/>
                  <a:gd name="T10" fmla="*/ 1 w 20"/>
                  <a:gd name="T11" fmla="*/ 3 h 11"/>
                  <a:gd name="T12" fmla="*/ 0 w 20"/>
                  <a:gd name="T13" fmla="*/ 5 h 11"/>
                  <a:gd name="T14" fmla="*/ 0 w 20"/>
                  <a:gd name="T15" fmla="*/ 5 h 11"/>
                  <a:gd name="T16" fmla="*/ 18 w 20"/>
                  <a:gd name="T17" fmla="*/ 11 h 11"/>
                  <a:gd name="T18" fmla="*/ 20 w 20"/>
                  <a:gd name="T19" fmla="*/ 10 h 11"/>
                  <a:gd name="T20" fmla="*/ 20 w 20"/>
                  <a:gd name="T21" fmla="*/ 10 h 11"/>
                  <a:gd name="T22" fmla="*/ 20 w 20"/>
                  <a:gd name="T23" fmla="*/ 9 h 11"/>
                  <a:gd name="T24" fmla="*/ 20 w 20"/>
                  <a:gd name="T25" fmla="*/ 8 h 11"/>
                  <a:gd name="T26" fmla="*/ 20 w 20"/>
                  <a:gd name="T27" fmla="*/ 8 h 11"/>
                  <a:gd name="T28" fmla="*/ 20 w 20"/>
                  <a:gd name="T29" fmla="*/ 7 h 11"/>
                  <a:gd name="T30" fmla="*/ 20 w 20"/>
                  <a:gd name="T31" fmla="*/ 7 h 11"/>
                  <a:gd name="T32" fmla="*/ 20 w 20"/>
                  <a:gd name="T33" fmla="*/ 6 h 11"/>
                  <a:gd name="T34" fmla="*/ 20 w 20"/>
                  <a:gd name="T35" fmla="*/ 6 h 11"/>
                  <a:gd name="T36" fmla="*/ 20 w 20"/>
                  <a:gd name="T37" fmla="*/ 6 h 11"/>
                  <a:gd name="T38" fmla="*/ 20 w 20"/>
                  <a:gd name="T39" fmla="*/ 5 h 11"/>
                  <a:gd name="T40" fmla="*/ 20 w 20"/>
                  <a:gd name="T41" fmla="*/ 5 h 11"/>
                  <a:gd name="T42" fmla="*/ 20 w 20"/>
                  <a:gd name="T43" fmla="*/ 5 h 11"/>
                  <a:gd name="T44" fmla="*/ 20 w 20"/>
                  <a:gd name="T45" fmla="*/ 5 h 11"/>
                  <a:gd name="T46" fmla="*/ 20 w 20"/>
                  <a:gd name="T47" fmla="*/ 5 h 11"/>
                  <a:gd name="T48" fmla="*/ 20 w 20"/>
                  <a:gd name="T49" fmla="*/ 5 h 11"/>
                  <a:gd name="T50" fmla="*/ 18 w 20"/>
                  <a:gd name="T51" fmla="*/ 5 h 11"/>
                  <a:gd name="T52" fmla="*/ 17 w 20"/>
                  <a:gd name="T53" fmla="*/ 5 h 11"/>
                  <a:gd name="T54" fmla="*/ 8 w 20"/>
                  <a:gd name="T55" fmla="*/ 2 h 11"/>
                  <a:gd name="T56" fmla="*/ 7 w 20"/>
                  <a:gd name="T57" fmla="*/ 1 h 11"/>
                  <a:gd name="T58" fmla="*/ 6 w 20"/>
                  <a:gd name="T59" fmla="*/ 1 h 11"/>
                  <a:gd name="T60" fmla="*/ 5 w 20"/>
                  <a:gd name="T61" fmla="*/ 0 h 11"/>
                  <a:gd name="T62" fmla="*/ 4 w 20"/>
                  <a:gd name="T63" fmla="*/ 1 h 11"/>
                  <a:gd name="T64" fmla="*/ 4 w 20"/>
                  <a:gd name="T6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15" y="11"/>
                      <a:pt x="18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5"/>
                      <a:pt x="12" y="5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0" name="Freeform 2110"/>
              <p:cNvSpPr>
                <a:spLocks/>
              </p:cNvSpPr>
              <p:nvPr/>
            </p:nvSpPr>
            <p:spPr bwMode="auto">
              <a:xfrm>
                <a:off x="2533198" y="3777619"/>
                <a:ext cx="111504" cy="53955"/>
              </a:xfrm>
              <a:custGeom>
                <a:avLst/>
                <a:gdLst>
                  <a:gd name="T0" fmla="*/ 60 w 63"/>
                  <a:gd name="T1" fmla="*/ 7 h 32"/>
                  <a:gd name="T2" fmla="*/ 52 w 63"/>
                  <a:gd name="T3" fmla="*/ 3 h 32"/>
                  <a:gd name="T4" fmla="*/ 43 w 63"/>
                  <a:gd name="T5" fmla="*/ 0 h 32"/>
                  <a:gd name="T6" fmla="*/ 30 w 63"/>
                  <a:gd name="T7" fmla="*/ 3 h 32"/>
                  <a:gd name="T8" fmla="*/ 20 w 63"/>
                  <a:gd name="T9" fmla="*/ 3 h 32"/>
                  <a:gd name="T10" fmla="*/ 9 w 63"/>
                  <a:gd name="T11" fmla="*/ 4 h 32"/>
                  <a:gd name="T12" fmla="*/ 7 w 63"/>
                  <a:gd name="T13" fmla="*/ 6 h 32"/>
                  <a:gd name="T14" fmla="*/ 6 w 63"/>
                  <a:gd name="T15" fmla="*/ 7 h 32"/>
                  <a:gd name="T16" fmla="*/ 3 w 63"/>
                  <a:gd name="T17" fmla="*/ 10 h 32"/>
                  <a:gd name="T18" fmla="*/ 0 w 63"/>
                  <a:gd name="T19" fmla="*/ 15 h 32"/>
                  <a:gd name="T20" fmla="*/ 0 w 63"/>
                  <a:gd name="T21" fmla="*/ 16 h 32"/>
                  <a:gd name="T22" fmla="*/ 0 w 63"/>
                  <a:gd name="T23" fmla="*/ 17 h 32"/>
                  <a:gd name="T24" fmla="*/ 1 w 63"/>
                  <a:gd name="T25" fmla="*/ 17 h 32"/>
                  <a:gd name="T26" fmla="*/ 3 w 63"/>
                  <a:gd name="T27" fmla="*/ 18 h 32"/>
                  <a:gd name="T28" fmla="*/ 9 w 63"/>
                  <a:gd name="T29" fmla="*/ 20 h 32"/>
                  <a:gd name="T30" fmla="*/ 10 w 63"/>
                  <a:gd name="T31" fmla="*/ 20 h 32"/>
                  <a:gd name="T32" fmla="*/ 16 w 63"/>
                  <a:gd name="T33" fmla="*/ 22 h 32"/>
                  <a:gd name="T34" fmla="*/ 16 w 63"/>
                  <a:gd name="T35" fmla="*/ 22 h 32"/>
                  <a:gd name="T36" fmla="*/ 16 w 63"/>
                  <a:gd name="T37" fmla="*/ 23 h 32"/>
                  <a:gd name="T38" fmla="*/ 16 w 63"/>
                  <a:gd name="T39" fmla="*/ 23 h 32"/>
                  <a:gd name="T40" fmla="*/ 16 w 63"/>
                  <a:gd name="T41" fmla="*/ 24 h 32"/>
                  <a:gd name="T42" fmla="*/ 16 w 63"/>
                  <a:gd name="T43" fmla="*/ 25 h 32"/>
                  <a:gd name="T44" fmla="*/ 16 w 63"/>
                  <a:gd name="T45" fmla="*/ 25 h 32"/>
                  <a:gd name="T46" fmla="*/ 16 w 63"/>
                  <a:gd name="T47" fmla="*/ 27 h 32"/>
                  <a:gd name="T48" fmla="*/ 16 w 63"/>
                  <a:gd name="T49" fmla="*/ 27 h 32"/>
                  <a:gd name="T50" fmla="*/ 18 w 63"/>
                  <a:gd name="T51" fmla="*/ 29 h 32"/>
                  <a:gd name="T52" fmla="*/ 20 w 63"/>
                  <a:gd name="T53" fmla="*/ 32 h 32"/>
                  <a:gd name="T54" fmla="*/ 21 w 63"/>
                  <a:gd name="T55" fmla="*/ 32 h 32"/>
                  <a:gd name="T56" fmla="*/ 24 w 63"/>
                  <a:gd name="T57" fmla="*/ 30 h 32"/>
                  <a:gd name="T58" fmla="*/ 24 w 63"/>
                  <a:gd name="T59" fmla="*/ 29 h 32"/>
                  <a:gd name="T60" fmla="*/ 24 w 63"/>
                  <a:gd name="T61" fmla="*/ 24 h 32"/>
                  <a:gd name="T62" fmla="*/ 29 w 63"/>
                  <a:gd name="T63" fmla="*/ 21 h 32"/>
                  <a:gd name="T64" fmla="*/ 40 w 63"/>
                  <a:gd name="T65" fmla="*/ 18 h 32"/>
                  <a:gd name="T66" fmla="*/ 47 w 63"/>
                  <a:gd name="T67" fmla="*/ 13 h 32"/>
                  <a:gd name="T68" fmla="*/ 50 w 63"/>
                  <a:gd name="T69" fmla="*/ 13 h 32"/>
                  <a:gd name="T70" fmla="*/ 52 w 63"/>
                  <a:gd name="T71" fmla="*/ 14 h 32"/>
                  <a:gd name="T72" fmla="*/ 54 w 63"/>
                  <a:gd name="T73" fmla="*/ 12 h 32"/>
                  <a:gd name="T74" fmla="*/ 56 w 63"/>
                  <a:gd name="T75" fmla="*/ 11 h 32"/>
                  <a:gd name="T76" fmla="*/ 56 w 63"/>
                  <a:gd name="T77" fmla="*/ 11 h 32"/>
                  <a:gd name="T78" fmla="*/ 58 w 63"/>
                  <a:gd name="T79" fmla="*/ 10 h 32"/>
                  <a:gd name="T80" fmla="*/ 58 w 63"/>
                  <a:gd name="T81" fmla="*/ 10 h 32"/>
                  <a:gd name="T82" fmla="*/ 60 w 63"/>
                  <a:gd name="T83" fmla="*/ 9 h 32"/>
                  <a:gd name="T84" fmla="*/ 61 w 63"/>
                  <a:gd name="T85" fmla="*/ 9 h 32"/>
                  <a:gd name="T86" fmla="*/ 63 w 63"/>
                  <a:gd name="T87" fmla="*/ 9 h 32"/>
                  <a:gd name="T88" fmla="*/ 63 w 63"/>
                  <a:gd name="T89" fmla="*/ 9 h 32"/>
                  <a:gd name="T90" fmla="*/ 60 w 63"/>
                  <a:gd name="T91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32">
                    <a:moveTo>
                      <a:pt x="60" y="7"/>
                    </a:moveTo>
                    <a:cubicBezTo>
                      <a:pt x="57" y="6"/>
                      <a:pt x="54" y="5"/>
                      <a:pt x="52" y="3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37" y="0"/>
                      <a:pt x="31" y="2"/>
                      <a:pt x="30" y="3"/>
                    </a:cubicBezTo>
                    <a:cubicBezTo>
                      <a:pt x="27" y="4"/>
                      <a:pt x="23" y="4"/>
                      <a:pt x="20" y="3"/>
                    </a:cubicBezTo>
                    <a:cubicBezTo>
                      <a:pt x="16" y="3"/>
                      <a:pt x="12" y="2"/>
                      <a:pt x="9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5" y="8"/>
                      <a:pt x="4" y="9"/>
                      <a:pt x="3" y="10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2" y="18"/>
                      <a:pt x="3" y="18"/>
                    </a:cubicBezTo>
                    <a:cubicBezTo>
                      <a:pt x="5" y="19"/>
                      <a:pt x="7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0"/>
                      <a:pt x="14" y="20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20" y="30"/>
                      <a:pt x="20" y="31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3" y="30"/>
                      <a:pt x="24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3" y="28"/>
                      <a:pt x="23" y="26"/>
                      <a:pt x="24" y="24"/>
                    </a:cubicBezTo>
                    <a:cubicBezTo>
                      <a:pt x="25" y="22"/>
                      <a:pt x="27" y="21"/>
                      <a:pt x="29" y="21"/>
                    </a:cubicBezTo>
                    <a:cubicBezTo>
                      <a:pt x="36" y="21"/>
                      <a:pt x="39" y="20"/>
                      <a:pt x="40" y="18"/>
                    </a:cubicBezTo>
                    <a:cubicBezTo>
                      <a:pt x="40" y="15"/>
                      <a:pt x="43" y="13"/>
                      <a:pt x="47" y="13"/>
                    </a:cubicBezTo>
                    <a:cubicBezTo>
                      <a:pt x="48" y="13"/>
                      <a:pt x="49" y="13"/>
                      <a:pt x="50" y="13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3" y="14"/>
                      <a:pt x="54" y="13"/>
                      <a:pt x="54" y="12"/>
                    </a:cubicBezTo>
                    <a:cubicBezTo>
                      <a:pt x="55" y="12"/>
                      <a:pt x="55" y="12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7" y="11"/>
                      <a:pt x="57" y="11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9" y="10"/>
                      <a:pt x="60" y="10"/>
                      <a:pt x="60" y="9"/>
                    </a:cubicBezTo>
                    <a:cubicBezTo>
                      <a:pt x="60" y="9"/>
                      <a:pt x="60" y="9"/>
                      <a:pt x="61" y="9"/>
                    </a:cubicBezTo>
                    <a:cubicBezTo>
                      <a:pt x="61" y="9"/>
                      <a:pt x="62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8"/>
                      <a:pt x="61" y="8"/>
                      <a:pt x="60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1" name="Freeform 2111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2" name="Freeform 2112"/>
              <p:cNvSpPr>
                <a:spLocks/>
              </p:cNvSpPr>
              <p:nvPr/>
            </p:nvSpPr>
            <p:spPr bwMode="auto">
              <a:xfrm>
                <a:off x="2561074" y="3818984"/>
                <a:ext cx="0" cy="3597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3" name="Freeform 2113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4" name="Freeform 2114"/>
              <p:cNvSpPr>
                <a:spLocks/>
              </p:cNvSpPr>
              <p:nvPr/>
            </p:nvSpPr>
            <p:spPr bwMode="auto">
              <a:xfrm>
                <a:off x="2561074" y="381718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5" name="Freeform 2115"/>
              <p:cNvSpPr>
                <a:spLocks/>
              </p:cNvSpPr>
              <p:nvPr/>
            </p:nvSpPr>
            <p:spPr bwMode="auto">
              <a:xfrm>
                <a:off x="2533198" y="3806395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6" name="Freeform 2116"/>
              <p:cNvSpPr>
                <a:spLocks/>
              </p:cNvSpPr>
              <p:nvPr/>
            </p:nvSpPr>
            <p:spPr bwMode="auto">
              <a:xfrm>
                <a:off x="1975679" y="3430511"/>
                <a:ext cx="600262" cy="359697"/>
              </a:xfrm>
              <a:custGeom>
                <a:avLst/>
                <a:gdLst>
                  <a:gd name="T0" fmla="*/ 321 w 338"/>
                  <a:gd name="T1" fmla="*/ 169 h 209"/>
                  <a:gd name="T2" fmla="*/ 322 w 338"/>
                  <a:gd name="T3" fmla="*/ 170 h 209"/>
                  <a:gd name="T4" fmla="*/ 325 w 338"/>
                  <a:gd name="T5" fmla="*/ 171 h 209"/>
                  <a:gd name="T6" fmla="*/ 329 w 338"/>
                  <a:gd name="T7" fmla="*/ 154 h 209"/>
                  <a:gd name="T8" fmla="*/ 337 w 338"/>
                  <a:gd name="T9" fmla="*/ 137 h 209"/>
                  <a:gd name="T10" fmla="*/ 312 w 338"/>
                  <a:gd name="T11" fmla="*/ 138 h 209"/>
                  <a:gd name="T12" fmla="*/ 291 w 338"/>
                  <a:gd name="T13" fmla="*/ 167 h 209"/>
                  <a:gd name="T14" fmla="*/ 277 w 338"/>
                  <a:gd name="T15" fmla="*/ 170 h 209"/>
                  <a:gd name="T16" fmla="*/ 245 w 338"/>
                  <a:gd name="T17" fmla="*/ 173 h 209"/>
                  <a:gd name="T18" fmla="*/ 231 w 338"/>
                  <a:gd name="T19" fmla="*/ 156 h 209"/>
                  <a:gd name="T20" fmla="*/ 214 w 338"/>
                  <a:gd name="T21" fmla="*/ 118 h 209"/>
                  <a:gd name="T22" fmla="*/ 218 w 338"/>
                  <a:gd name="T23" fmla="*/ 84 h 209"/>
                  <a:gd name="T24" fmla="*/ 217 w 338"/>
                  <a:gd name="T25" fmla="*/ 83 h 209"/>
                  <a:gd name="T26" fmla="*/ 201 w 338"/>
                  <a:gd name="T27" fmla="*/ 78 h 209"/>
                  <a:gd name="T28" fmla="*/ 195 w 338"/>
                  <a:gd name="T29" fmla="*/ 66 h 209"/>
                  <a:gd name="T30" fmla="*/ 182 w 338"/>
                  <a:gd name="T31" fmla="*/ 46 h 209"/>
                  <a:gd name="T32" fmla="*/ 157 w 338"/>
                  <a:gd name="T33" fmla="*/ 45 h 209"/>
                  <a:gd name="T34" fmla="*/ 145 w 338"/>
                  <a:gd name="T35" fmla="*/ 41 h 209"/>
                  <a:gd name="T36" fmla="*/ 130 w 338"/>
                  <a:gd name="T37" fmla="*/ 23 h 209"/>
                  <a:gd name="T38" fmla="*/ 64 w 338"/>
                  <a:gd name="T39" fmla="*/ 17 h 209"/>
                  <a:gd name="T40" fmla="*/ 0 w 338"/>
                  <a:gd name="T41" fmla="*/ 3 h 209"/>
                  <a:gd name="T42" fmla="*/ 28 w 338"/>
                  <a:gd name="T43" fmla="*/ 42 h 209"/>
                  <a:gd name="T44" fmla="*/ 26 w 338"/>
                  <a:gd name="T45" fmla="*/ 61 h 209"/>
                  <a:gd name="T46" fmla="*/ 51 w 338"/>
                  <a:gd name="T47" fmla="*/ 76 h 209"/>
                  <a:gd name="T48" fmla="*/ 67 w 338"/>
                  <a:gd name="T49" fmla="*/ 102 h 209"/>
                  <a:gd name="T50" fmla="*/ 79 w 338"/>
                  <a:gd name="T51" fmla="*/ 105 h 209"/>
                  <a:gd name="T52" fmla="*/ 67 w 338"/>
                  <a:gd name="T53" fmla="*/ 93 h 209"/>
                  <a:gd name="T54" fmla="*/ 39 w 338"/>
                  <a:gd name="T55" fmla="*/ 48 h 209"/>
                  <a:gd name="T56" fmla="*/ 36 w 338"/>
                  <a:gd name="T57" fmla="*/ 40 h 209"/>
                  <a:gd name="T58" fmla="*/ 20 w 338"/>
                  <a:gd name="T59" fmla="*/ 8 h 209"/>
                  <a:gd name="T60" fmla="*/ 32 w 338"/>
                  <a:gd name="T61" fmla="*/ 9 h 209"/>
                  <a:gd name="T62" fmla="*/ 45 w 338"/>
                  <a:gd name="T63" fmla="*/ 18 h 209"/>
                  <a:gd name="T64" fmla="*/ 50 w 338"/>
                  <a:gd name="T65" fmla="*/ 45 h 209"/>
                  <a:gd name="T66" fmla="*/ 68 w 338"/>
                  <a:gd name="T67" fmla="*/ 54 h 209"/>
                  <a:gd name="T68" fmla="*/ 84 w 338"/>
                  <a:gd name="T69" fmla="*/ 70 h 209"/>
                  <a:gd name="T70" fmla="*/ 93 w 338"/>
                  <a:gd name="T71" fmla="*/ 86 h 209"/>
                  <a:gd name="T72" fmla="*/ 133 w 338"/>
                  <a:gd name="T73" fmla="*/ 133 h 209"/>
                  <a:gd name="T74" fmla="*/ 133 w 338"/>
                  <a:gd name="T75" fmla="*/ 146 h 209"/>
                  <a:gd name="T76" fmla="*/ 151 w 338"/>
                  <a:gd name="T77" fmla="*/ 169 h 209"/>
                  <a:gd name="T78" fmla="*/ 180 w 338"/>
                  <a:gd name="T79" fmla="*/ 181 h 209"/>
                  <a:gd name="T80" fmla="*/ 248 w 338"/>
                  <a:gd name="T81" fmla="*/ 196 h 209"/>
                  <a:gd name="T82" fmla="*/ 276 w 338"/>
                  <a:gd name="T83" fmla="*/ 205 h 209"/>
                  <a:gd name="T84" fmla="*/ 278 w 338"/>
                  <a:gd name="T85" fmla="*/ 203 h 209"/>
                  <a:gd name="T86" fmla="*/ 279 w 338"/>
                  <a:gd name="T87" fmla="*/ 201 h 209"/>
                  <a:gd name="T88" fmla="*/ 280 w 338"/>
                  <a:gd name="T89" fmla="*/ 199 h 209"/>
                  <a:gd name="T90" fmla="*/ 281 w 338"/>
                  <a:gd name="T91" fmla="*/ 198 h 209"/>
                  <a:gd name="T92" fmla="*/ 282 w 338"/>
                  <a:gd name="T93" fmla="*/ 198 h 209"/>
                  <a:gd name="T94" fmla="*/ 282 w 338"/>
                  <a:gd name="T95" fmla="*/ 198 h 209"/>
                  <a:gd name="T96" fmla="*/ 286 w 338"/>
                  <a:gd name="T97" fmla="*/ 197 h 209"/>
                  <a:gd name="T98" fmla="*/ 292 w 338"/>
                  <a:gd name="T99" fmla="*/ 193 h 209"/>
                  <a:gd name="T100" fmla="*/ 288 w 338"/>
                  <a:gd name="T101" fmla="*/ 185 h 209"/>
                  <a:gd name="T102" fmla="*/ 296 w 338"/>
                  <a:gd name="T103" fmla="*/ 176 h 209"/>
                  <a:gd name="T104" fmla="*/ 308 w 338"/>
                  <a:gd name="T105" fmla="*/ 17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8" h="209">
                    <a:moveTo>
                      <a:pt x="312" y="177"/>
                    </a:moveTo>
                    <a:cubicBezTo>
                      <a:pt x="313" y="177"/>
                      <a:pt x="313" y="177"/>
                      <a:pt x="313" y="177"/>
                    </a:cubicBezTo>
                    <a:cubicBezTo>
                      <a:pt x="313" y="176"/>
                      <a:pt x="314" y="176"/>
                      <a:pt x="314" y="175"/>
                    </a:cubicBezTo>
                    <a:cubicBezTo>
                      <a:pt x="316" y="173"/>
                      <a:pt x="318" y="170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2" y="170"/>
                      <a:pt x="322" y="170"/>
                    </a:cubicBezTo>
                    <a:cubicBezTo>
                      <a:pt x="323" y="170"/>
                      <a:pt x="323" y="170"/>
                      <a:pt x="323" y="170"/>
                    </a:cubicBezTo>
                    <a:cubicBezTo>
                      <a:pt x="323" y="170"/>
                      <a:pt x="323" y="170"/>
                      <a:pt x="324" y="170"/>
                    </a:cubicBezTo>
                    <a:cubicBezTo>
                      <a:pt x="324" y="170"/>
                      <a:pt x="324" y="170"/>
                      <a:pt x="324" y="171"/>
                    </a:cubicBezTo>
                    <a:cubicBezTo>
                      <a:pt x="325" y="171"/>
                      <a:pt x="325" y="171"/>
                      <a:pt x="325" y="171"/>
                    </a:cubicBezTo>
                    <a:cubicBezTo>
                      <a:pt x="326" y="171"/>
                      <a:pt x="326" y="172"/>
                      <a:pt x="326" y="172"/>
                    </a:cubicBezTo>
                    <a:cubicBezTo>
                      <a:pt x="326" y="172"/>
                      <a:pt x="326" y="172"/>
                      <a:pt x="326" y="172"/>
                    </a:cubicBezTo>
                    <a:cubicBezTo>
                      <a:pt x="328" y="169"/>
                      <a:pt x="329" y="163"/>
                      <a:pt x="329" y="159"/>
                    </a:cubicBezTo>
                    <a:cubicBezTo>
                      <a:pt x="330" y="157"/>
                      <a:pt x="330" y="155"/>
                      <a:pt x="329" y="154"/>
                    </a:cubicBezTo>
                    <a:cubicBezTo>
                      <a:pt x="329" y="151"/>
                      <a:pt x="329" y="148"/>
                      <a:pt x="332" y="145"/>
                    </a:cubicBezTo>
                    <a:cubicBezTo>
                      <a:pt x="333" y="144"/>
                      <a:pt x="334" y="143"/>
                      <a:pt x="335" y="142"/>
                    </a:cubicBezTo>
                    <a:cubicBezTo>
                      <a:pt x="337" y="141"/>
                      <a:pt x="338" y="140"/>
                      <a:pt x="338" y="138"/>
                    </a:cubicBezTo>
                    <a:cubicBezTo>
                      <a:pt x="338" y="137"/>
                      <a:pt x="337" y="137"/>
                      <a:pt x="337" y="137"/>
                    </a:cubicBezTo>
                    <a:cubicBezTo>
                      <a:pt x="337" y="137"/>
                      <a:pt x="336" y="137"/>
                      <a:pt x="336" y="137"/>
                    </a:cubicBezTo>
                    <a:cubicBezTo>
                      <a:pt x="334" y="138"/>
                      <a:pt x="331" y="138"/>
                      <a:pt x="329" y="137"/>
                    </a:cubicBezTo>
                    <a:cubicBezTo>
                      <a:pt x="327" y="135"/>
                      <a:pt x="324" y="136"/>
                      <a:pt x="319" y="137"/>
                    </a:cubicBezTo>
                    <a:cubicBezTo>
                      <a:pt x="317" y="137"/>
                      <a:pt x="315" y="137"/>
                      <a:pt x="312" y="138"/>
                    </a:cubicBezTo>
                    <a:cubicBezTo>
                      <a:pt x="300" y="139"/>
                      <a:pt x="299" y="145"/>
                      <a:pt x="300" y="149"/>
                    </a:cubicBezTo>
                    <a:cubicBezTo>
                      <a:pt x="300" y="153"/>
                      <a:pt x="299" y="154"/>
                      <a:pt x="297" y="156"/>
                    </a:cubicBezTo>
                    <a:cubicBezTo>
                      <a:pt x="297" y="156"/>
                      <a:pt x="296" y="157"/>
                      <a:pt x="296" y="159"/>
                    </a:cubicBezTo>
                    <a:cubicBezTo>
                      <a:pt x="297" y="163"/>
                      <a:pt x="293" y="166"/>
                      <a:pt x="291" y="167"/>
                    </a:cubicBezTo>
                    <a:cubicBezTo>
                      <a:pt x="290" y="168"/>
                      <a:pt x="289" y="168"/>
                      <a:pt x="289" y="169"/>
                    </a:cubicBezTo>
                    <a:cubicBezTo>
                      <a:pt x="289" y="170"/>
                      <a:pt x="289" y="171"/>
                      <a:pt x="288" y="172"/>
                    </a:cubicBezTo>
                    <a:cubicBezTo>
                      <a:pt x="288" y="172"/>
                      <a:pt x="287" y="173"/>
                      <a:pt x="286" y="173"/>
                    </a:cubicBezTo>
                    <a:cubicBezTo>
                      <a:pt x="283" y="173"/>
                      <a:pt x="278" y="170"/>
                      <a:pt x="277" y="170"/>
                    </a:cubicBezTo>
                    <a:cubicBezTo>
                      <a:pt x="275" y="170"/>
                      <a:pt x="265" y="172"/>
                      <a:pt x="259" y="174"/>
                    </a:cubicBezTo>
                    <a:cubicBezTo>
                      <a:pt x="255" y="175"/>
                      <a:pt x="253" y="175"/>
                      <a:pt x="252" y="176"/>
                    </a:cubicBezTo>
                    <a:cubicBezTo>
                      <a:pt x="252" y="176"/>
                      <a:pt x="252" y="176"/>
                      <a:pt x="252" y="176"/>
                    </a:cubicBezTo>
                    <a:cubicBezTo>
                      <a:pt x="250" y="176"/>
                      <a:pt x="248" y="174"/>
                      <a:pt x="245" y="173"/>
                    </a:cubicBezTo>
                    <a:cubicBezTo>
                      <a:pt x="243" y="171"/>
                      <a:pt x="241" y="170"/>
                      <a:pt x="239" y="170"/>
                    </a:cubicBezTo>
                    <a:cubicBezTo>
                      <a:pt x="239" y="168"/>
                      <a:pt x="239" y="168"/>
                      <a:pt x="239" y="168"/>
                    </a:cubicBezTo>
                    <a:cubicBezTo>
                      <a:pt x="239" y="170"/>
                      <a:pt x="239" y="170"/>
                      <a:pt x="239" y="170"/>
                    </a:cubicBezTo>
                    <a:cubicBezTo>
                      <a:pt x="234" y="170"/>
                      <a:pt x="231" y="165"/>
                      <a:pt x="231" y="156"/>
                    </a:cubicBezTo>
                    <a:cubicBezTo>
                      <a:pt x="230" y="154"/>
                      <a:pt x="227" y="151"/>
                      <a:pt x="224" y="148"/>
                    </a:cubicBezTo>
                    <a:cubicBezTo>
                      <a:pt x="222" y="146"/>
                      <a:pt x="220" y="144"/>
                      <a:pt x="219" y="143"/>
                    </a:cubicBezTo>
                    <a:cubicBezTo>
                      <a:pt x="215" y="137"/>
                      <a:pt x="215" y="126"/>
                      <a:pt x="214" y="119"/>
                    </a:cubicBezTo>
                    <a:cubicBezTo>
                      <a:pt x="214" y="118"/>
                      <a:pt x="214" y="118"/>
                      <a:pt x="214" y="118"/>
                    </a:cubicBezTo>
                    <a:cubicBezTo>
                      <a:pt x="214" y="112"/>
                      <a:pt x="214" y="100"/>
                      <a:pt x="218" y="87"/>
                    </a:cubicBezTo>
                    <a:cubicBezTo>
                      <a:pt x="219" y="86"/>
                      <a:pt x="219" y="85"/>
                      <a:pt x="219" y="84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19" y="84"/>
                      <a:pt x="219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7" y="84"/>
                      <a:pt x="217" y="84"/>
                      <a:pt x="217" y="84"/>
                    </a:cubicBezTo>
                    <a:cubicBezTo>
                      <a:pt x="217" y="84"/>
                      <a:pt x="217" y="84"/>
                      <a:pt x="217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3" y="83"/>
                      <a:pt x="208" y="81"/>
                      <a:pt x="205" y="80"/>
                    </a:cubicBezTo>
                    <a:cubicBezTo>
                      <a:pt x="203" y="79"/>
                      <a:pt x="201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198" y="78"/>
                      <a:pt x="197" y="75"/>
                      <a:pt x="197" y="73"/>
                    </a:cubicBezTo>
                    <a:cubicBezTo>
                      <a:pt x="197" y="72"/>
                      <a:pt x="196" y="71"/>
                      <a:pt x="196" y="70"/>
                    </a:cubicBezTo>
                    <a:cubicBezTo>
                      <a:pt x="195" y="69"/>
                      <a:pt x="195" y="68"/>
                      <a:pt x="195" y="66"/>
                    </a:cubicBezTo>
                    <a:cubicBezTo>
                      <a:pt x="195" y="66"/>
                      <a:pt x="194" y="65"/>
                      <a:pt x="194" y="65"/>
                    </a:cubicBezTo>
                    <a:cubicBezTo>
                      <a:pt x="194" y="64"/>
                      <a:pt x="194" y="62"/>
                      <a:pt x="194" y="62"/>
                    </a:cubicBezTo>
                    <a:cubicBezTo>
                      <a:pt x="193" y="62"/>
                      <a:pt x="193" y="61"/>
                      <a:pt x="193" y="61"/>
                    </a:cubicBezTo>
                    <a:cubicBezTo>
                      <a:pt x="190" y="59"/>
                      <a:pt x="184" y="53"/>
                      <a:pt x="182" y="46"/>
                    </a:cubicBezTo>
                    <a:cubicBezTo>
                      <a:pt x="180" y="39"/>
                      <a:pt x="168" y="36"/>
                      <a:pt x="164" y="36"/>
                    </a:cubicBezTo>
                    <a:cubicBezTo>
                      <a:pt x="163" y="36"/>
                      <a:pt x="163" y="36"/>
                      <a:pt x="162" y="37"/>
                    </a:cubicBezTo>
                    <a:cubicBezTo>
                      <a:pt x="161" y="39"/>
                      <a:pt x="160" y="41"/>
                      <a:pt x="159" y="42"/>
                    </a:cubicBezTo>
                    <a:cubicBezTo>
                      <a:pt x="158" y="44"/>
                      <a:pt x="158" y="45"/>
                      <a:pt x="157" y="45"/>
                    </a:cubicBezTo>
                    <a:cubicBezTo>
                      <a:pt x="157" y="46"/>
                      <a:pt x="156" y="46"/>
                      <a:pt x="156" y="46"/>
                    </a:cubicBezTo>
                    <a:cubicBezTo>
                      <a:pt x="155" y="46"/>
                      <a:pt x="155" y="46"/>
                      <a:pt x="155" y="46"/>
                    </a:cubicBezTo>
                    <a:cubicBezTo>
                      <a:pt x="155" y="46"/>
                      <a:pt x="154" y="46"/>
                      <a:pt x="153" y="45"/>
                    </a:cubicBezTo>
                    <a:cubicBezTo>
                      <a:pt x="151" y="45"/>
                      <a:pt x="149" y="43"/>
                      <a:pt x="145" y="41"/>
                    </a:cubicBezTo>
                    <a:cubicBezTo>
                      <a:pt x="144" y="41"/>
                      <a:pt x="144" y="41"/>
                      <a:pt x="144" y="40"/>
                    </a:cubicBezTo>
                    <a:cubicBezTo>
                      <a:pt x="143" y="40"/>
                      <a:pt x="142" y="39"/>
                      <a:pt x="141" y="39"/>
                    </a:cubicBezTo>
                    <a:cubicBezTo>
                      <a:pt x="138" y="38"/>
                      <a:pt x="136" y="34"/>
                      <a:pt x="136" y="30"/>
                    </a:cubicBezTo>
                    <a:cubicBezTo>
                      <a:pt x="136" y="28"/>
                      <a:pt x="132" y="24"/>
                      <a:pt x="130" y="23"/>
                    </a:cubicBezTo>
                    <a:cubicBezTo>
                      <a:pt x="129" y="23"/>
                      <a:pt x="125" y="19"/>
                      <a:pt x="117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56" y="14"/>
                      <a:pt x="39" y="8"/>
                      <a:pt x="35" y="7"/>
                    </a:cubicBezTo>
                    <a:cubicBezTo>
                      <a:pt x="31" y="6"/>
                      <a:pt x="25" y="2"/>
                      <a:pt x="2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10" y="16"/>
                      <a:pt x="14" y="28"/>
                      <a:pt x="15" y="33"/>
                    </a:cubicBezTo>
                    <a:cubicBezTo>
                      <a:pt x="15" y="35"/>
                      <a:pt x="19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35" y="47"/>
                      <a:pt x="35" y="57"/>
                      <a:pt x="34" y="60"/>
                    </a:cubicBezTo>
                    <a:cubicBezTo>
                      <a:pt x="34" y="61"/>
                      <a:pt x="33" y="62"/>
                      <a:pt x="31" y="62"/>
                    </a:cubicBezTo>
                    <a:cubicBezTo>
                      <a:pt x="29" y="62"/>
                      <a:pt x="28" y="62"/>
                      <a:pt x="27" y="62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8" y="64"/>
                      <a:pt x="34" y="68"/>
                      <a:pt x="37" y="68"/>
                    </a:cubicBezTo>
                    <a:cubicBezTo>
                      <a:pt x="37" y="68"/>
                      <a:pt x="38" y="68"/>
                      <a:pt x="38" y="68"/>
                    </a:cubicBezTo>
                    <a:cubicBezTo>
                      <a:pt x="42" y="68"/>
                      <a:pt x="44" y="70"/>
                      <a:pt x="48" y="74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4" y="80"/>
                      <a:pt x="56" y="84"/>
                      <a:pt x="56" y="88"/>
                    </a:cubicBezTo>
                    <a:cubicBezTo>
                      <a:pt x="56" y="90"/>
                      <a:pt x="56" y="92"/>
                      <a:pt x="54" y="93"/>
                    </a:cubicBezTo>
                    <a:cubicBezTo>
                      <a:pt x="56" y="95"/>
                      <a:pt x="60" y="97"/>
                      <a:pt x="63" y="100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08"/>
                      <a:pt x="79" y="115"/>
                      <a:pt x="79" y="117"/>
                    </a:cubicBezTo>
                    <a:cubicBezTo>
                      <a:pt x="80" y="116"/>
                      <a:pt x="81" y="115"/>
                      <a:pt x="81" y="114"/>
                    </a:cubicBezTo>
                    <a:cubicBezTo>
                      <a:pt x="82" y="113"/>
                      <a:pt x="81" y="112"/>
                      <a:pt x="81" y="111"/>
                    </a:cubicBezTo>
                    <a:cubicBezTo>
                      <a:pt x="80" y="110"/>
                      <a:pt x="79" y="108"/>
                      <a:pt x="79" y="105"/>
                    </a:cubicBezTo>
                    <a:cubicBezTo>
                      <a:pt x="79" y="104"/>
                      <a:pt x="77" y="104"/>
                      <a:pt x="73" y="104"/>
                    </a:cubicBezTo>
                    <a:cubicBezTo>
                      <a:pt x="72" y="104"/>
                      <a:pt x="72" y="104"/>
                      <a:pt x="71" y="103"/>
                    </a:cubicBezTo>
                    <a:cubicBezTo>
                      <a:pt x="68" y="103"/>
                      <a:pt x="68" y="100"/>
                      <a:pt x="68" y="97"/>
                    </a:cubicBezTo>
                    <a:cubicBezTo>
                      <a:pt x="68" y="96"/>
                      <a:pt x="68" y="94"/>
                      <a:pt x="67" y="93"/>
                    </a:cubicBezTo>
                    <a:cubicBezTo>
                      <a:pt x="63" y="89"/>
                      <a:pt x="60" y="79"/>
                      <a:pt x="59" y="76"/>
                    </a:cubicBezTo>
                    <a:cubicBezTo>
                      <a:pt x="59" y="73"/>
                      <a:pt x="56" y="70"/>
                      <a:pt x="53" y="67"/>
                    </a:cubicBezTo>
                    <a:cubicBezTo>
                      <a:pt x="51" y="65"/>
                      <a:pt x="48" y="62"/>
                      <a:pt x="47" y="59"/>
                    </a:cubicBezTo>
                    <a:cubicBezTo>
                      <a:pt x="43" y="53"/>
                      <a:pt x="40" y="49"/>
                      <a:pt x="39" y="48"/>
                    </a:cubicBezTo>
                    <a:cubicBezTo>
                      <a:pt x="38" y="47"/>
                      <a:pt x="37" y="46"/>
                      <a:pt x="37" y="46"/>
                    </a:cubicBezTo>
                    <a:cubicBezTo>
                      <a:pt x="37" y="44"/>
                      <a:pt x="38" y="43"/>
                      <a:pt x="39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38" y="40"/>
                      <a:pt x="36" y="40"/>
                    </a:cubicBezTo>
                    <a:cubicBezTo>
                      <a:pt x="34" y="39"/>
                      <a:pt x="33" y="39"/>
                      <a:pt x="31" y="38"/>
                    </a:cubicBezTo>
                    <a:cubicBezTo>
                      <a:pt x="27" y="36"/>
                      <a:pt x="24" y="32"/>
                      <a:pt x="24" y="28"/>
                    </a:cubicBezTo>
                    <a:cubicBezTo>
                      <a:pt x="24" y="24"/>
                      <a:pt x="22" y="15"/>
                      <a:pt x="20" y="12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22" y="6"/>
                      <a:pt x="26" y="6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9"/>
                      <a:pt x="31" y="9"/>
                      <a:pt x="32" y="9"/>
                    </a:cubicBezTo>
                    <a:cubicBezTo>
                      <a:pt x="34" y="9"/>
                      <a:pt x="37" y="11"/>
                      <a:pt x="38" y="13"/>
                    </a:cubicBezTo>
                    <a:cubicBezTo>
                      <a:pt x="38" y="14"/>
                      <a:pt x="39" y="14"/>
                      <a:pt x="40" y="13"/>
                    </a:cubicBezTo>
                    <a:cubicBezTo>
                      <a:pt x="42" y="13"/>
                      <a:pt x="44" y="13"/>
                      <a:pt x="45" y="14"/>
                    </a:cubicBezTo>
                    <a:cubicBezTo>
                      <a:pt x="46" y="15"/>
                      <a:pt x="46" y="16"/>
                      <a:pt x="45" y="18"/>
                    </a:cubicBezTo>
                    <a:cubicBezTo>
                      <a:pt x="45" y="19"/>
                      <a:pt x="43" y="22"/>
                      <a:pt x="47" y="29"/>
                    </a:cubicBezTo>
                    <a:cubicBezTo>
                      <a:pt x="51" y="36"/>
                      <a:pt x="52" y="37"/>
                      <a:pt x="50" y="39"/>
                    </a:cubicBezTo>
                    <a:cubicBezTo>
                      <a:pt x="50" y="40"/>
                      <a:pt x="50" y="40"/>
                      <a:pt x="50" y="43"/>
                    </a:cubicBezTo>
                    <a:cubicBezTo>
                      <a:pt x="50" y="44"/>
                      <a:pt x="50" y="45"/>
                      <a:pt x="50" y="45"/>
                    </a:cubicBezTo>
                    <a:cubicBezTo>
                      <a:pt x="50" y="45"/>
                      <a:pt x="51" y="45"/>
                      <a:pt x="51" y="44"/>
                    </a:cubicBezTo>
                    <a:cubicBezTo>
                      <a:pt x="52" y="44"/>
                      <a:pt x="53" y="43"/>
                      <a:pt x="54" y="43"/>
                    </a:cubicBezTo>
                    <a:cubicBezTo>
                      <a:pt x="55" y="43"/>
                      <a:pt x="57" y="45"/>
                      <a:pt x="62" y="51"/>
                    </a:cubicBezTo>
                    <a:cubicBezTo>
                      <a:pt x="64" y="53"/>
                      <a:pt x="66" y="54"/>
                      <a:pt x="68" y="54"/>
                    </a:cubicBezTo>
                    <a:cubicBezTo>
                      <a:pt x="70" y="55"/>
                      <a:pt x="72" y="56"/>
                      <a:pt x="72" y="59"/>
                    </a:cubicBezTo>
                    <a:cubicBezTo>
                      <a:pt x="72" y="60"/>
                      <a:pt x="73" y="64"/>
                      <a:pt x="76" y="64"/>
                    </a:cubicBezTo>
                    <a:cubicBezTo>
                      <a:pt x="79" y="65"/>
                      <a:pt x="81" y="67"/>
                      <a:pt x="82" y="68"/>
                    </a:cubicBezTo>
                    <a:cubicBezTo>
                      <a:pt x="83" y="69"/>
                      <a:pt x="84" y="70"/>
                      <a:pt x="84" y="70"/>
                    </a:cubicBezTo>
                    <a:cubicBezTo>
                      <a:pt x="86" y="70"/>
                      <a:pt x="87" y="71"/>
                      <a:pt x="88" y="73"/>
                    </a:cubicBezTo>
                    <a:cubicBezTo>
                      <a:pt x="89" y="75"/>
                      <a:pt x="88" y="77"/>
                      <a:pt x="87" y="80"/>
                    </a:cubicBezTo>
                    <a:cubicBezTo>
                      <a:pt x="87" y="81"/>
                      <a:pt x="87" y="81"/>
                      <a:pt x="87" y="82"/>
                    </a:cubicBezTo>
                    <a:cubicBezTo>
                      <a:pt x="87" y="83"/>
                      <a:pt x="89" y="84"/>
                      <a:pt x="93" y="86"/>
                    </a:cubicBezTo>
                    <a:cubicBezTo>
                      <a:pt x="98" y="88"/>
                      <a:pt x="98" y="89"/>
                      <a:pt x="100" y="91"/>
                    </a:cubicBezTo>
                    <a:cubicBezTo>
                      <a:pt x="100" y="92"/>
                      <a:pt x="101" y="93"/>
                      <a:pt x="103" y="95"/>
                    </a:cubicBezTo>
                    <a:cubicBezTo>
                      <a:pt x="108" y="100"/>
                      <a:pt x="124" y="117"/>
                      <a:pt x="128" y="122"/>
                    </a:cubicBezTo>
                    <a:cubicBezTo>
                      <a:pt x="130" y="126"/>
                      <a:pt x="132" y="130"/>
                      <a:pt x="133" y="133"/>
                    </a:cubicBezTo>
                    <a:cubicBezTo>
                      <a:pt x="133" y="135"/>
                      <a:pt x="133" y="135"/>
                      <a:pt x="133" y="135"/>
                    </a:cubicBezTo>
                    <a:cubicBezTo>
                      <a:pt x="134" y="137"/>
                      <a:pt x="133" y="139"/>
                      <a:pt x="133" y="140"/>
                    </a:cubicBezTo>
                    <a:cubicBezTo>
                      <a:pt x="132" y="142"/>
                      <a:pt x="132" y="142"/>
                      <a:pt x="133" y="143"/>
                    </a:cubicBezTo>
                    <a:cubicBezTo>
                      <a:pt x="133" y="144"/>
                      <a:pt x="134" y="145"/>
                      <a:pt x="133" y="146"/>
                    </a:cubicBezTo>
                    <a:cubicBezTo>
                      <a:pt x="133" y="147"/>
                      <a:pt x="131" y="148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30" y="151"/>
                      <a:pt x="133" y="159"/>
                      <a:pt x="137" y="160"/>
                    </a:cubicBezTo>
                    <a:cubicBezTo>
                      <a:pt x="142" y="160"/>
                      <a:pt x="147" y="165"/>
                      <a:pt x="151" y="169"/>
                    </a:cubicBezTo>
                    <a:cubicBezTo>
                      <a:pt x="152" y="170"/>
                      <a:pt x="153" y="170"/>
                      <a:pt x="154" y="171"/>
                    </a:cubicBezTo>
                    <a:cubicBezTo>
                      <a:pt x="156" y="173"/>
                      <a:pt x="159" y="174"/>
                      <a:pt x="163" y="174"/>
                    </a:cubicBezTo>
                    <a:cubicBezTo>
                      <a:pt x="166" y="175"/>
                      <a:pt x="168" y="175"/>
                      <a:pt x="171" y="176"/>
                    </a:cubicBezTo>
                    <a:cubicBezTo>
                      <a:pt x="174" y="177"/>
                      <a:pt x="177" y="179"/>
                      <a:pt x="180" y="181"/>
                    </a:cubicBezTo>
                    <a:cubicBezTo>
                      <a:pt x="184" y="183"/>
                      <a:pt x="188" y="186"/>
                      <a:pt x="193" y="187"/>
                    </a:cubicBezTo>
                    <a:cubicBezTo>
                      <a:pt x="203" y="190"/>
                      <a:pt x="213" y="194"/>
                      <a:pt x="219" y="199"/>
                    </a:cubicBezTo>
                    <a:cubicBezTo>
                      <a:pt x="224" y="202"/>
                      <a:pt x="230" y="201"/>
                      <a:pt x="240" y="197"/>
                    </a:cubicBezTo>
                    <a:cubicBezTo>
                      <a:pt x="243" y="196"/>
                      <a:pt x="245" y="196"/>
                      <a:pt x="248" y="196"/>
                    </a:cubicBezTo>
                    <a:cubicBezTo>
                      <a:pt x="253" y="196"/>
                      <a:pt x="257" y="198"/>
                      <a:pt x="260" y="199"/>
                    </a:cubicBezTo>
                    <a:cubicBezTo>
                      <a:pt x="261" y="200"/>
                      <a:pt x="262" y="200"/>
                      <a:pt x="262" y="200"/>
                    </a:cubicBezTo>
                    <a:cubicBezTo>
                      <a:pt x="265" y="201"/>
                      <a:pt x="269" y="204"/>
                      <a:pt x="273" y="209"/>
                    </a:cubicBezTo>
                    <a:cubicBezTo>
                      <a:pt x="274" y="207"/>
                      <a:pt x="275" y="206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7" y="204"/>
                      <a:pt x="277" y="204"/>
                    </a:cubicBezTo>
                    <a:cubicBezTo>
                      <a:pt x="277" y="204"/>
                      <a:pt x="277" y="204"/>
                      <a:pt x="277" y="204"/>
                    </a:cubicBezTo>
                    <a:cubicBezTo>
                      <a:pt x="277" y="203"/>
                      <a:pt x="278" y="203"/>
                      <a:pt x="278" y="203"/>
                    </a:cubicBezTo>
                    <a:cubicBezTo>
                      <a:pt x="278" y="202"/>
                      <a:pt x="278" y="202"/>
                      <a:pt x="278" y="202"/>
                    </a:cubicBezTo>
                    <a:cubicBezTo>
                      <a:pt x="278" y="202"/>
                      <a:pt x="278" y="202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0"/>
                      <a:pt x="279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7"/>
                      <a:pt x="283" y="197"/>
                      <a:pt x="283" y="197"/>
                    </a:cubicBezTo>
                    <a:cubicBezTo>
                      <a:pt x="283" y="197"/>
                      <a:pt x="284" y="197"/>
                      <a:pt x="286" y="197"/>
                    </a:cubicBezTo>
                    <a:cubicBezTo>
                      <a:pt x="287" y="198"/>
                      <a:pt x="289" y="198"/>
                      <a:pt x="291" y="198"/>
                    </a:cubicBezTo>
                    <a:cubicBezTo>
                      <a:pt x="294" y="198"/>
                      <a:pt x="295" y="197"/>
                      <a:pt x="296" y="197"/>
                    </a:cubicBezTo>
                    <a:cubicBezTo>
                      <a:pt x="296" y="197"/>
                      <a:pt x="296" y="197"/>
                      <a:pt x="296" y="197"/>
                    </a:cubicBezTo>
                    <a:cubicBezTo>
                      <a:pt x="296" y="196"/>
                      <a:pt x="294" y="194"/>
                      <a:pt x="292" y="193"/>
                    </a:cubicBezTo>
                    <a:cubicBezTo>
                      <a:pt x="292" y="192"/>
                      <a:pt x="291" y="192"/>
                      <a:pt x="291" y="192"/>
                    </a:cubicBezTo>
                    <a:cubicBezTo>
                      <a:pt x="289" y="189"/>
                      <a:pt x="288" y="188"/>
                      <a:pt x="288" y="187"/>
                    </a:cubicBezTo>
                    <a:cubicBezTo>
                      <a:pt x="288" y="186"/>
                      <a:pt x="288" y="186"/>
                      <a:pt x="288" y="186"/>
                    </a:cubicBez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89" y="185"/>
                      <a:pt x="289" y="184"/>
                      <a:pt x="289" y="183"/>
                    </a:cubicBezTo>
                    <a:cubicBezTo>
                      <a:pt x="290" y="180"/>
                      <a:pt x="291" y="176"/>
                      <a:pt x="293" y="176"/>
                    </a:cubicBezTo>
                    <a:cubicBezTo>
                      <a:pt x="294" y="176"/>
                      <a:pt x="294" y="176"/>
                      <a:pt x="294" y="176"/>
                    </a:cubicBezTo>
                    <a:cubicBezTo>
                      <a:pt x="295" y="176"/>
                      <a:pt x="295" y="176"/>
                      <a:pt x="296" y="176"/>
                    </a:cubicBezTo>
                    <a:cubicBezTo>
                      <a:pt x="298" y="177"/>
                      <a:pt x="300" y="177"/>
                      <a:pt x="302" y="177"/>
                    </a:cubicBezTo>
                    <a:cubicBezTo>
                      <a:pt x="303" y="177"/>
                      <a:pt x="304" y="177"/>
                      <a:pt x="306" y="177"/>
                    </a:cubicBezTo>
                    <a:cubicBezTo>
                      <a:pt x="306" y="177"/>
                      <a:pt x="306" y="177"/>
                      <a:pt x="306" y="177"/>
                    </a:cubicBezTo>
                    <a:cubicBezTo>
                      <a:pt x="307" y="177"/>
                      <a:pt x="307" y="177"/>
                      <a:pt x="308" y="177"/>
                    </a:cubicBezTo>
                    <a:cubicBezTo>
                      <a:pt x="308" y="177"/>
                      <a:pt x="309" y="177"/>
                      <a:pt x="309" y="177"/>
                    </a:cubicBezTo>
                    <a:cubicBezTo>
                      <a:pt x="309" y="177"/>
                      <a:pt x="309" y="177"/>
                      <a:pt x="309" y="177"/>
                    </a:cubicBezTo>
                    <a:cubicBezTo>
                      <a:pt x="310" y="177"/>
                      <a:pt x="311" y="177"/>
                      <a:pt x="312" y="17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7" name="Freeform 2117"/>
              <p:cNvSpPr>
                <a:spLocks/>
              </p:cNvSpPr>
              <p:nvPr/>
            </p:nvSpPr>
            <p:spPr bwMode="auto">
              <a:xfrm>
                <a:off x="2464437" y="3739851"/>
                <a:ext cx="72477" cy="75536"/>
              </a:xfrm>
              <a:custGeom>
                <a:avLst/>
                <a:gdLst>
                  <a:gd name="T0" fmla="*/ 30 w 41"/>
                  <a:gd name="T1" fmla="*/ 39 h 43"/>
                  <a:gd name="T2" fmla="*/ 31 w 41"/>
                  <a:gd name="T3" fmla="*/ 38 h 43"/>
                  <a:gd name="T4" fmla="*/ 31 w 41"/>
                  <a:gd name="T5" fmla="*/ 38 h 43"/>
                  <a:gd name="T6" fmla="*/ 32 w 41"/>
                  <a:gd name="T7" fmla="*/ 38 h 43"/>
                  <a:gd name="T8" fmla="*/ 32 w 41"/>
                  <a:gd name="T9" fmla="*/ 37 h 43"/>
                  <a:gd name="T10" fmla="*/ 33 w 41"/>
                  <a:gd name="T11" fmla="*/ 37 h 43"/>
                  <a:gd name="T12" fmla="*/ 33 w 41"/>
                  <a:gd name="T13" fmla="*/ 37 h 43"/>
                  <a:gd name="T14" fmla="*/ 33 w 41"/>
                  <a:gd name="T15" fmla="*/ 37 h 43"/>
                  <a:gd name="T16" fmla="*/ 33 w 41"/>
                  <a:gd name="T17" fmla="*/ 37 h 43"/>
                  <a:gd name="T18" fmla="*/ 33 w 41"/>
                  <a:gd name="T19" fmla="*/ 37 h 43"/>
                  <a:gd name="T20" fmla="*/ 34 w 41"/>
                  <a:gd name="T21" fmla="*/ 37 h 43"/>
                  <a:gd name="T22" fmla="*/ 34 w 41"/>
                  <a:gd name="T23" fmla="*/ 35 h 43"/>
                  <a:gd name="T24" fmla="*/ 39 w 41"/>
                  <a:gd name="T25" fmla="*/ 28 h 43"/>
                  <a:gd name="T26" fmla="*/ 41 w 41"/>
                  <a:gd name="T27" fmla="*/ 26 h 43"/>
                  <a:gd name="T28" fmla="*/ 40 w 41"/>
                  <a:gd name="T29" fmla="*/ 25 h 43"/>
                  <a:gd name="T30" fmla="*/ 39 w 41"/>
                  <a:gd name="T31" fmla="*/ 23 h 43"/>
                  <a:gd name="T32" fmla="*/ 34 w 41"/>
                  <a:gd name="T33" fmla="*/ 24 h 43"/>
                  <a:gd name="T34" fmla="*/ 34 w 41"/>
                  <a:gd name="T35" fmla="*/ 1 h 43"/>
                  <a:gd name="T36" fmla="*/ 33 w 41"/>
                  <a:gd name="T37" fmla="*/ 1 h 43"/>
                  <a:gd name="T38" fmla="*/ 32 w 41"/>
                  <a:gd name="T39" fmla="*/ 1 h 43"/>
                  <a:gd name="T40" fmla="*/ 20 w 41"/>
                  <a:gd name="T41" fmla="*/ 0 h 43"/>
                  <a:gd name="T42" fmla="*/ 18 w 41"/>
                  <a:gd name="T43" fmla="*/ 0 h 43"/>
                  <a:gd name="T44" fmla="*/ 17 w 41"/>
                  <a:gd name="T45" fmla="*/ 4 h 43"/>
                  <a:gd name="T46" fmla="*/ 16 w 41"/>
                  <a:gd name="T47" fmla="*/ 7 h 43"/>
                  <a:gd name="T48" fmla="*/ 18 w 41"/>
                  <a:gd name="T49" fmla="*/ 9 h 43"/>
                  <a:gd name="T50" fmla="*/ 24 w 41"/>
                  <a:gd name="T51" fmla="*/ 18 h 43"/>
                  <a:gd name="T52" fmla="*/ 14 w 41"/>
                  <a:gd name="T53" fmla="*/ 22 h 43"/>
                  <a:gd name="T54" fmla="*/ 9 w 41"/>
                  <a:gd name="T55" fmla="*/ 21 h 43"/>
                  <a:gd name="T56" fmla="*/ 8 w 41"/>
                  <a:gd name="T57" fmla="*/ 21 h 43"/>
                  <a:gd name="T58" fmla="*/ 7 w 41"/>
                  <a:gd name="T59" fmla="*/ 23 h 43"/>
                  <a:gd name="T60" fmla="*/ 7 w 41"/>
                  <a:gd name="T61" fmla="*/ 23 h 43"/>
                  <a:gd name="T62" fmla="*/ 5 w 41"/>
                  <a:gd name="T63" fmla="*/ 24 h 43"/>
                  <a:gd name="T64" fmla="*/ 5 w 41"/>
                  <a:gd name="T65" fmla="*/ 25 h 43"/>
                  <a:gd name="T66" fmla="*/ 3 w 41"/>
                  <a:gd name="T67" fmla="*/ 27 h 43"/>
                  <a:gd name="T68" fmla="*/ 3 w 41"/>
                  <a:gd name="T69" fmla="*/ 28 h 43"/>
                  <a:gd name="T70" fmla="*/ 1 w 41"/>
                  <a:gd name="T71" fmla="*/ 31 h 43"/>
                  <a:gd name="T72" fmla="*/ 0 w 41"/>
                  <a:gd name="T73" fmla="*/ 31 h 43"/>
                  <a:gd name="T74" fmla="*/ 2 w 41"/>
                  <a:gd name="T75" fmla="*/ 33 h 43"/>
                  <a:gd name="T76" fmla="*/ 11 w 41"/>
                  <a:gd name="T77" fmla="*/ 40 h 43"/>
                  <a:gd name="T78" fmla="*/ 17 w 41"/>
                  <a:gd name="T79" fmla="*/ 42 h 43"/>
                  <a:gd name="T80" fmla="*/ 20 w 41"/>
                  <a:gd name="T81" fmla="*/ 42 h 43"/>
                  <a:gd name="T82" fmla="*/ 26 w 41"/>
                  <a:gd name="T83" fmla="*/ 43 h 43"/>
                  <a:gd name="T84" fmla="*/ 27 w 41"/>
                  <a:gd name="T85" fmla="*/ 42 h 43"/>
                  <a:gd name="T86" fmla="*/ 27 w 41"/>
                  <a:gd name="T87" fmla="*/ 41 h 43"/>
                  <a:gd name="T88" fmla="*/ 28 w 41"/>
                  <a:gd name="T89" fmla="*/ 40 h 43"/>
                  <a:gd name="T90" fmla="*/ 29 w 41"/>
                  <a:gd name="T91" fmla="*/ 40 h 43"/>
                  <a:gd name="T92" fmla="*/ 30 w 41"/>
                  <a:gd name="T93" fmla="*/ 39 h 43"/>
                  <a:gd name="T94" fmla="*/ 30 w 41"/>
                  <a:gd name="T95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43">
                    <a:moveTo>
                      <a:pt x="30" y="39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4" y="34"/>
                      <a:pt x="35" y="31"/>
                      <a:pt x="39" y="28"/>
                    </a:cubicBezTo>
                    <a:cubicBezTo>
                      <a:pt x="39" y="27"/>
                      <a:pt x="40" y="27"/>
                      <a:pt x="41" y="26"/>
                    </a:cubicBezTo>
                    <a:cubicBezTo>
                      <a:pt x="41" y="25"/>
                      <a:pt x="40" y="25"/>
                      <a:pt x="40" y="25"/>
                    </a:cubicBezTo>
                    <a:cubicBezTo>
                      <a:pt x="40" y="24"/>
                      <a:pt x="39" y="24"/>
                      <a:pt x="39" y="23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8" y="1"/>
                      <a:pt x="24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7" y="3"/>
                      <a:pt x="17" y="4"/>
                    </a:cubicBezTo>
                    <a:cubicBezTo>
                      <a:pt x="17" y="5"/>
                      <a:pt x="16" y="6"/>
                      <a:pt x="16" y="7"/>
                    </a:cubicBezTo>
                    <a:cubicBezTo>
                      <a:pt x="17" y="7"/>
                      <a:pt x="17" y="8"/>
                      <a:pt x="18" y="9"/>
                    </a:cubicBezTo>
                    <a:cubicBezTo>
                      <a:pt x="21" y="12"/>
                      <a:pt x="25" y="15"/>
                      <a:pt x="24" y="18"/>
                    </a:cubicBezTo>
                    <a:cubicBezTo>
                      <a:pt x="23" y="21"/>
                      <a:pt x="18" y="22"/>
                      <a:pt x="14" y="22"/>
                    </a:cubicBezTo>
                    <a:cubicBezTo>
                      <a:pt x="13" y="22"/>
                      <a:pt x="11" y="22"/>
                      <a:pt x="9" y="21"/>
                    </a:cubicBezTo>
                    <a:cubicBezTo>
                      <a:pt x="9" y="21"/>
                      <a:pt x="8" y="21"/>
                      <a:pt x="8" y="21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4"/>
                      <a:pt x="5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4" y="26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1" y="30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6"/>
                      <a:pt x="9" y="39"/>
                      <a:pt x="11" y="40"/>
                    </a:cubicBezTo>
                    <a:cubicBezTo>
                      <a:pt x="13" y="41"/>
                      <a:pt x="15" y="42"/>
                      <a:pt x="17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4" y="42"/>
                      <a:pt x="26" y="43"/>
                    </a:cubicBezTo>
                    <a:cubicBezTo>
                      <a:pt x="26" y="42"/>
                      <a:pt x="26" y="42"/>
                      <a:pt x="27" y="42"/>
                    </a:cubicBezTo>
                    <a:cubicBezTo>
                      <a:pt x="27" y="42"/>
                      <a:pt x="27" y="42"/>
                      <a:pt x="27" y="41"/>
                    </a:cubicBezTo>
                    <a:cubicBezTo>
                      <a:pt x="28" y="41"/>
                      <a:pt x="28" y="41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8" name="Freeform 2118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9" name="Freeform 2119"/>
              <p:cNvSpPr>
                <a:spLocks/>
              </p:cNvSpPr>
              <p:nvPr/>
            </p:nvSpPr>
            <p:spPr bwMode="auto">
              <a:xfrm>
                <a:off x="2514614" y="3809992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0" name="Freeform 2120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1" name="Freeform 2121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2" name="Freeform 2122"/>
              <p:cNvSpPr>
                <a:spLocks/>
              </p:cNvSpPr>
              <p:nvPr/>
            </p:nvSpPr>
            <p:spPr bwMode="auto">
              <a:xfrm>
                <a:off x="2522048" y="380459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3" name="Freeform 2123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4" name="Freeform 2124"/>
              <p:cNvSpPr>
                <a:spLocks/>
              </p:cNvSpPr>
              <p:nvPr/>
            </p:nvSpPr>
            <p:spPr bwMode="auto">
              <a:xfrm>
                <a:off x="2512756" y="3811790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5" name="Freeform 2125"/>
              <p:cNvSpPr>
                <a:spLocks/>
              </p:cNvSpPr>
              <p:nvPr/>
            </p:nvSpPr>
            <p:spPr bwMode="auto">
              <a:xfrm>
                <a:off x="2523906" y="3784813"/>
                <a:ext cx="13009" cy="19783"/>
              </a:xfrm>
              <a:custGeom>
                <a:avLst/>
                <a:gdLst>
                  <a:gd name="T0" fmla="*/ 1 w 8"/>
                  <a:gd name="T1" fmla="*/ 9 h 11"/>
                  <a:gd name="T2" fmla="*/ 1 w 8"/>
                  <a:gd name="T3" fmla="*/ 11 h 11"/>
                  <a:gd name="T4" fmla="*/ 0 w 8"/>
                  <a:gd name="T5" fmla="*/ 11 h 11"/>
                  <a:gd name="T6" fmla="*/ 1 w 8"/>
                  <a:gd name="T7" fmla="*/ 11 h 11"/>
                  <a:gd name="T8" fmla="*/ 1 w 8"/>
                  <a:gd name="T9" fmla="*/ 9 h 11"/>
                  <a:gd name="T10" fmla="*/ 6 w 8"/>
                  <a:gd name="T11" fmla="*/ 2 h 11"/>
                  <a:gd name="T12" fmla="*/ 8 w 8"/>
                  <a:gd name="T13" fmla="*/ 0 h 11"/>
                  <a:gd name="T14" fmla="*/ 8 w 8"/>
                  <a:gd name="T15" fmla="*/ 0 h 11"/>
                  <a:gd name="T16" fmla="*/ 6 w 8"/>
                  <a:gd name="T17" fmla="*/ 2 h 11"/>
                  <a:gd name="T18" fmla="*/ 1 w 8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1" y="9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1" y="8"/>
                      <a:pt x="2" y="5"/>
                      <a:pt x="6" y="2"/>
                    </a:cubicBezTo>
                    <a:cubicBezTo>
                      <a:pt x="6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5"/>
                      <a:pt x="1" y="8"/>
                      <a:pt x="1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6" name="Freeform 2126"/>
              <p:cNvSpPr>
                <a:spLocks/>
              </p:cNvSpPr>
              <p:nvPr/>
            </p:nvSpPr>
            <p:spPr bwMode="auto">
              <a:xfrm>
                <a:off x="2518331" y="3806395"/>
                <a:ext cx="1858" cy="179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7" name="Freeform 2127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8" name="Freeform 2128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9" name="Freeform 2129"/>
              <p:cNvSpPr>
                <a:spLocks/>
              </p:cNvSpPr>
              <p:nvPr/>
            </p:nvSpPr>
            <p:spPr bwMode="auto">
              <a:xfrm>
                <a:off x="2473729" y="378121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0" name="Freeform 2130"/>
              <p:cNvSpPr>
                <a:spLocks/>
              </p:cNvSpPr>
              <p:nvPr/>
            </p:nvSpPr>
            <p:spPr bwMode="auto">
              <a:xfrm>
                <a:off x="2522048" y="3741649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1" name="Freeform 2131"/>
              <p:cNvSpPr>
                <a:spLocks/>
              </p:cNvSpPr>
              <p:nvPr/>
            </p:nvSpPr>
            <p:spPr bwMode="auto">
              <a:xfrm>
                <a:off x="2464437" y="3793805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2" name="Freeform 2132"/>
              <p:cNvSpPr>
                <a:spLocks/>
              </p:cNvSpPr>
              <p:nvPr/>
            </p:nvSpPr>
            <p:spPr bwMode="auto">
              <a:xfrm>
                <a:off x="2490455" y="3772223"/>
                <a:ext cx="16726" cy="5395"/>
              </a:xfrm>
              <a:custGeom>
                <a:avLst/>
                <a:gdLst>
                  <a:gd name="T0" fmla="*/ 10 w 10"/>
                  <a:gd name="T1" fmla="*/ 0 h 4"/>
                  <a:gd name="T2" fmla="*/ 0 w 10"/>
                  <a:gd name="T3" fmla="*/ 4 h 4"/>
                  <a:gd name="T4" fmla="*/ 10 w 10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9" y="3"/>
                      <a:pt x="4" y="4"/>
                      <a:pt x="0" y="4"/>
                    </a:cubicBezTo>
                    <a:cubicBezTo>
                      <a:pt x="4" y="4"/>
                      <a:pt x="9" y="3"/>
                      <a:pt x="1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3" name="Freeform 2133"/>
              <p:cNvSpPr>
                <a:spLocks/>
              </p:cNvSpPr>
              <p:nvPr/>
            </p:nvSpPr>
            <p:spPr bwMode="auto">
              <a:xfrm>
                <a:off x="2470013" y="3786611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4" name="Freeform 2134"/>
              <p:cNvSpPr>
                <a:spLocks/>
              </p:cNvSpPr>
              <p:nvPr/>
            </p:nvSpPr>
            <p:spPr bwMode="auto">
              <a:xfrm>
                <a:off x="2477446" y="37794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5" name="Freeform 2135"/>
              <p:cNvSpPr>
                <a:spLocks/>
              </p:cNvSpPr>
              <p:nvPr/>
            </p:nvSpPr>
            <p:spPr bwMode="auto">
              <a:xfrm>
                <a:off x="2533198" y="3729060"/>
                <a:ext cx="14867" cy="44962"/>
              </a:xfrm>
              <a:custGeom>
                <a:avLst/>
                <a:gdLst>
                  <a:gd name="T0" fmla="*/ 2 w 9"/>
                  <a:gd name="T1" fmla="*/ 26 h 26"/>
                  <a:gd name="T2" fmla="*/ 6 w 9"/>
                  <a:gd name="T3" fmla="*/ 20 h 26"/>
                  <a:gd name="T4" fmla="*/ 6 w 9"/>
                  <a:gd name="T5" fmla="*/ 12 h 26"/>
                  <a:gd name="T6" fmla="*/ 9 w 9"/>
                  <a:gd name="T7" fmla="*/ 1 h 26"/>
                  <a:gd name="T8" fmla="*/ 9 w 9"/>
                  <a:gd name="T9" fmla="*/ 1 h 26"/>
                  <a:gd name="T10" fmla="*/ 8 w 9"/>
                  <a:gd name="T11" fmla="*/ 1 h 26"/>
                  <a:gd name="T12" fmla="*/ 8 w 9"/>
                  <a:gd name="T13" fmla="*/ 1 h 26"/>
                  <a:gd name="T14" fmla="*/ 8 w 9"/>
                  <a:gd name="T15" fmla="*/ 1 h 26"/>
                  <a:gd name="T16" fmla="*/ 8 w 9"/>
                  <a:gd name="T17" fmla="*/ 1 h 26"/>
                  <a:gd name="T18" fmla="*/ 7 w 9"/>
                  <a:gd name="T19" fmla="*/ 0 h 26"/>
                  <a:gd name="T20" fmla="*/ 7 w 9"/>
                  <a:gd name="T21" fmla="*/ 0 h 26"/>
                  <a:gd name="T22" fmla="*/ 7 w 9"/>
                  <a:gd name="T23" fmla="*/ 0 h 26"/>
                  <a:gd name="T24" fmla="*/ 7 w 9"/>
                  <a:gd name="T25" fmla="*/ 0 h 26"/>
                  <a:gd name="T26" fmla="*/ 4 w 9"/>
                  <a:gd name="T27" fmla="*/ 4 h 26"/>
                  <a:gd name="T28" fmla="*/ 3 w 9"/>
                  <a:gd name="T29" fmla="*/ 5 h 26"/>
                  <a:gd name="T30" fmla="*/ 1 w 9"/>
                  <a:gd name="T31" fmla="*/ 7 h 26"/>
                  <a:gd name="T32" fmla="*/ 0 w 9"/>
                  <a:gd name="T33" fmla="*/ 7 h 26"/>
                  <a:gd name="T34" fmla="*/ 0 w 9"/>
                  <a:gd name="T35" fmla="*/ 26 h 26"/>
                  <a:gd name="T36" fmla="*/ 2 w 9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6">
                    <a:moveTo>
                      <a:pt x="2" y="26"/>
                    </a:moveTo>
                    <a:cubicBezTo>
                      <a:pt x="3" y="24"/>
                      <a:pt x="4" y="22"/>
                      <a:pt x="6" y="20"/>
                    </a:cubicBezTo>
                    <a:cubicBezTo>
                      <a:pt x="7" y="19"/>
                      <a:pt x="7" y="15"/>
                      <a:pt x="6" y="12"/>
                    </a:cubicBezTo>
                    <a:cubicBezTo>
                      <a:pt x="6" y="8"/>
                      <a:pt x="5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6" name="Freeform 2136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7" name="Freeform 2137"/>
              <p:cNvSpPr>
                <a:spLocks/>
              </p:cNvSpPr>
              <p:nvPr/>
            </p:nvSpPr>
            <p:spPr bwMode="auto">
              <a:xfrm>
                <a:off x="2544348" y="37290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8" name="Freeform 2138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9" name="Freeform 2139"/>
              <p:cNvSpPr>
                <a:spLocks/>
              </p:cNvSpPr>
              <p:nvPr/>
            </p:nvSpPr>
            <p:spPr bwMode="auto">
              <a:xfrm>
                <a:off x="2533198" y="3739851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0" name="Freeform 2140"/>
              <p:cNvSpPr>
                <a:spLocks/>
              </p:cNvSpPr>
              <p:nvPr/>
            </p:nvSpPr>
            <p:spPr bwMode="auto">
              <a:xfrm>
                <a:off x="2548065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1" name="Rectangle 2141"/>
              <p:cNvSpPr>
                <a:spLocks noChangeArrowheads="1"/>
              </p:cNvSpPr>
              <p:nvPr/>
            </p:nvSpPr>
            <p:spPr bwMode="auto">
              <a:xfrm>
                <a:off x="2544348" y="3729060"/>
                <a:ext cx="1858" cy="1798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2" name="Freeform 2142"/>
              <p:cNvSpPr>
                <a:spLocks/>
              </p:cNvSpPr>
              <p:nvPr/>
            </p:nvSpPr>
            <p:spPr bwMode="auto">
              <a:xfrm>
                <a:off x="2533198" y="3774022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3" name="Freeform 2143"/>
              <p:cNvSpPr>
                <a:spLocks/>
              </p:cNvSpPr>
              <p:nvPr/>
            </p:nvSpPr>
            <p:spPr bwMode="auto">
              <a:xfrm>
                <a:off x="2828683" y="3694888"/>
                <a:ext cx="50177" cy="35970"/>
              </a:xfrm>
              <a:custGeom>
                <a:avLst/>
                <a:gdLst>
                  <a:gd name="T0" fmla="*/ 24 w 28"/>
                  <a:gd name="T1" fmla="*/ 3 h 21"/>
                  <a:gd name="T2" fmla="*/ 13 w 28"/>
                  <a:gd name="T3" fmla="*/ 1 h 21"/>
                  <a:gd name="T4" fmla="*/ 13 w 28"/>
                  <a:gd name="T5" fmla="*/ 1 h 21"/>
                  <a:gd name="T6" fmla="*/ 17 w 28"/>
                  <a:gd name="T7" fmla="*/ 7 h 21"/>
                  <a:gd name="T8" fmla="*/ 21 w 28"/>
                  <a:gd name="T9" fmla="*/ 15 h 21"/>
                  <a:gd name="T10" fmla="*/ 13 w 28"/>
                  <a:gd name="T11" fmla="*/ 19 h 21"/>
                  <a:gd name="T12" fmla="*/ 9 w 28"/>
                  <a:gd name="T13" fmla="*/ 19 h 21"/>
                  <a:gd name="T14" fmla="*/ 5 w 28"/>
                  <a:gd name="T15" fmla="*/ 19 h 21"/>
                  <a:gd name="T16" fmla="*/ 0 w 28"/>
                  <a:gd name="T17" fmla="*/ 19 h 21"/>
                  <a:gd name="T18" fmla="*/ 6 w 28"/>
                  <a:gd name="T19" fmla="*/ 21 h 21"/>
                  <a:gd name="T20" fmla="*/ 11 w 28"/>
                  <a:gd name="T21" fmla="*/ 21 h 21"/>
                  <a:gd name="T22" fmla="*/ 17 w 28"/>
                  <a:gd name="T23" fmla="*/ 19 h 21"/>
                  <a:gd name="T24" fmla="*/ 26 w 28"/>
                  <a:gd name="T25" fmla="*/ 21 h 21"/>
                  <a:gd name="T26" fmla="*/ 26 w 28"/>
                  <a:gd name="T27" fmla="*/ 21 h 21"/>
                  <a:gd name="T28" fmla="*/ 26 w 28"/>
                  <a:gd name="T29" fmla="*/ 18 h 21"/>
                  <a:gd name="T30" fmla="*/ 26 w 28"/>
                  <a:gd name="T31" fmla="*/ 16 h 21"/>
                  <a:gd name="T32" fmla="*/ 27 w 28"/>
                  <a:gd name="T33" fmla="*/ 13 h 21"/>
                  <a:gd name="T34" fmla="*/ 27 w 28"/>
                  <a:gd name="T35" fmla="*/ 12 h 21"/>
                  <a:gd name="T36" fmla="*/ 27 w 28"/>
                  <a:gd name="T37" fmla="*/ 8 h 21"/>
                  <a:gd name="T38" fmla="*/ 27 w 28"/>
                  <a:gd name="T39" fmla="*/ 8 h 21"/>
                  <a:gd name="T40" fmla="*/ 28 w 28"/>
                  <a:gd name="T41" fmla="*/ 4 h 21"/>
                  <a:gd name="T42" fmla="*/ 28 w 28"/>
                  <a:gd name="T43" fmla="*/ 4 h 21"/>
                  <a:gd name="T44" fmla="*/ 24 w 28"/>
                  <a:gd name="T4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1">
                    <a:moveTo>
                      <a:pt x="24" y="3"/>
                    </a:moveTo>
                    <a:cubicBezTo>
                      <a:pt x="19" y="1"/>
                      <a:pt x="15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3"/>
                      <a:pt x="15" y="5"/>
                      <a:pt x="17" y="7"/>
                    </a:cubicBezTo>
                    <a:cubicBezTo>
                      <a:pt x="19" y="10"/>
                      <a:pt x="21" y="12"/>
                      <a:pt x="21" y="15"/>
                    </a:cubicBezTo>
                    <a:cubicBezTo>
                      <a:pt x="21" y="19"/>
                      <a:pt x="16" y="19"/>
                      <a:pt x="13" y="19"/>
                    </a:cubicBezTo>
                    <a:cubicBezTo>
                      <a:pt x="12" y="19"/>
                      <a:pt x="11" y="19"/>
                      <a:pt x="9" y="19"/>
                    </a:cubicBezTo>
                    <a:cubicBezTo>
                      <a:pt x="8" y="19"/>
                      <a:pt x="7" y="19"/>
                      <a:pt x="5" y="19"/>
                    </a:cubicBezTo>
                    <a:cubicBezTo>
                      <a:pt x="2" y="19"/>
                      <a:pt x="0" y="19"/>
                      <a:pt x="0" y="19"/>
                    </a:cubicBezTo>
                    <a:cubicBezTo>
                      <a:pt x="0" y="20"/>
                      <a:pt x="3" y="21"/>
                      <a:pt x="6" y="21"/>
                    </a:cubicBezTo>
                    <a:cubicBezTo>
                      <a:pt x="8" y="21"/>
                      <a:pt x="10" y="21"/>
                      <a:pt x="11" y="21"/>
                    </a:cubicBezTo>
                    <a:cubicBezTo>
                      <a:pt x="13" y="20"/>
                      <a:pt x="15" y="19"/>
                      <a:pt x="17" y="19"/>
                    </a:cubicBezTo>
                    <a:cubicBezTo>
                      <a:pt x="21" y="19"/>
                      <a:pt x="23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0"/>
                      <a:pt x="26" y="19"/>
                      <a:pt x="26" y="18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6" y="15"/>
                      <a:pt x="26" y="14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6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4"/>
                      <a:pt x="25" y="3"/>
                      <a:pt x="24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4" name="Freeform 2144"/>
              <p:cNvSpPr>
                <a:spLocks/>
              </p:cNvSpPr>
              <p:nvPr/>
            </p:nvSpPr>
            <p:spPr bwMode="auto">
              <a:xfrm>
                <a:off x="2882576" y="3702082"/>
                <a:ext cx="59469" cy="34171"/>
              </a:xfrm>
              <a:custGeom>
                <a:avLst/>
                <a:gdLst>
                  <a:gd name="T0" fmla="*/ 3 w 34"/>
                  <a:gd name="T1" fmla="*/ 17 h 19"/>
                  <a:gd name="T2" fmla="*/ 12 w 34"/>
                  <a:gd name="T3" fmla="*/ 13 h 19"/>
                  <a:gd name="T4" fmla="*/ 20 w 34"/>
                  <a:gd name="T5" fmla="*/ 12 h 19"/>
                  <a:gd name="T6" fmla="*/ 25 w 34"/>
                  <a:gd name="T7" fmla="*/ 12 h 19"/>
                  <a:gd name="T8" fmla="*/ 29 w 34"/>
                  <a:gd name="T9" fmla="*/ 12 h 19"/>
                  <a:gd name="T10" fmla="*/ 34 w 34"/>
                  <a:gd name="T11" fmla="*/ 10 h 19"/>
                  <a:gd name="T12" fmla="*/ 9 w 34"/>
                  <a:gd name="T13" fmla="*/ 0 h 19"/>
                  <a:gd name="T14" fmla="*/ 7 w 34"/>
                  <a:gd name="T15" fmla="*/ 0 h 19"/>
                  <a:gd name="T16" fmla="*/ 1 w 34"/>
                  <a:gd name="T17" fmla="*/ 0 h 19"/>
                  <a:gd name="T18" fmla="*/ 1 w 34"/>
                  <a:gd name="T19" fmla="*/ 0 h 19"/>
                  <a:gd name="T20" fmla="*/ 1 w 34"/>
                  <a:gd name="T21" fmla="*/ 4 h 19"/>
                  <a:gd name="T22" fmla="*/ 1 w 34"/>
                  <a:gd name="T23" fmla="*/ 5 h 19"/>
                  <a:gd name="T24" fmla="*/ 1 w 34"/>
                  <a:gd name="T25" fmla="*/ 9 h 19"/>
                  <a:gd name="T26" fmla="*/ 0 w 34"/>
                  <a:gd name="T27" fmla="*/ 9 h 19"/>
                  <a:gd name="T28" fmla="*/ 0 w 34"/>
                  <a:gd name="T29" fmla="*/ 13 h 19"/>
                  <a:gd name="T30" fmla="*/ 0 w 34"/>
                  <a:gd name="T31" fmla="*/ 14 h 19"/>
                  <a:gd name="T32" fmla="*/ 0 w 34"/>
                  <a:gd name="T33" fmla="*/ 18 h 19"/>
                  <a:gd name="T34" fmla="*/ 0 w 34"/>
                  <a:gd name="T35" fmla="*/ 18 h 19"/>
                  <a:gd name="T36" fmla="*/ 3 w 34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9">
                    <a:moveTo>
                      <a:pt x="3" y="17"/>
                    </a:moveTo>
                    <a:cubicBezTo>
                      <a:pt x="5" y="16"/>
                      <a:pt x="8" y="14"/>
                      <a:pt x="12" y="13"/>
                    </a:cubicBezTo>
                    <a:cubicBezTo>
                      <a:pt x="14" y="12"/>
                      <a:pt x="17" y="12"/>
                      <a:pt x="20" y="12"/>
                    </a:cubicBezTo>
                    <a:cubicBezTo>
                      <a:pt x="22" y="12"/>
                      <a:pt x="23" y="12"/>
                      <a:pt x="25" y="12"/>
                    </a:cubicBezTo>
                    <a:cubicBezTo>
                      <a:pt x="26" y="12"/>
                      <a:pt x="28" y="12"/>
                      <a:pt x="29" y="12"/>
                    </a:cubicBezTo>
                    <a:cubicBezTo>
                      <a:pt x="34" y="12"/>
                      <a:pt x="34" y="11"/>
                      <a:pt x="34" y="10"/>
                    </a:cubicBezTo>
                    <a:cubicBezTo>
                      <a:pt x="34" y="6"/>
                      <a:pt x="18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5" name="Freeform 2145"/>
              <p:cNvSpPr>
                <a:spLocks/>
              </p:cNvSpPr>
              <p:nvPr/>
            </p:nvSpPr>
            <p:spPr bwMode="auto">
              <a:xfrm>
                <a:off x="2884435" y="370927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6" name="Freeform 2146"/>
              <p:cNvSpPr>
                <a:spLocks/>
              </p:cNvSpPr>
              <p:nvPr/>
            </p:nvSpPr>
            <p:spPr bwMode="auto">
              <a:xfrm>
                <a:off x="2882576" y="371826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7" name="Freeform 2147"/>
              <p:cNvSpPr>
                <a:spLocks/>
              </p:cNvSpPr>
              <p:nvPr/>
            </p:nvSpPr>
            <p:spPr bwMode="auto">
              <a:xfrm>
                <a:off x="2884435" y="370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8" name="Freeform 2148"/>
              <p:cNvSpPr>
                <a:spLocks/>
              </p:cNvSpPr>
              <p:nvPr/>
            </p:nvSpPr>
            <p:spPr bwMode="auto">
              <a:xfrm>
                <a:off x="2882576" y="3734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9" name="Freeform 2149"/>
              <p:cNvSpPr>
                <a:spLocks/>
              </p:cNvSpPr>
              <p:nvPr/>
            </p:nvSpPr>
            <p:spPr bwMode="auto">
              <a:xfrm>
                <a:off x="2882576" y="3725463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0" name="Freeform 2150"/>
              <p:cNvSpPr>
                <a:spLocks/>
              </p:cNvSpPr>
              <p:nvPr/>
            </p:nvSpPr>
            <p:spPr bwMode="auto">
              <a:xfrm>
                <a:off x="2568508" y="3799201"/>
                <a:ext cx="76194" cy="75536"/>
              </a:xfrm>
              <a:custGeom>
                <a:avLst/>
                <a:gdLst>
                  <a:gd name="T0" fmla="*/ 39 w 43"/>
                  <a:gd name="T1" fmla="*/ 32 h 44"/>
                  <a:gd name="T2" fmla="*/ 40 w 43"/>
                  <a:gd name="T3" fmla="*/ 29 h 44"/>
                  <a:gd name="T4" fmla="*/ 40 w 43"/>
                  <a:gd name="T5" fmla="*/ 21 h 44"/>
                  <a:gd name="T6" fmla="*/ 42 w 43"/>
                  <a:gd name="T7" fmla="*/ 9 h 44"/>
                  <a:gd name="T8" fmla="*/ 43 w 43"/>
                  <a:gd name="T9" fmla="*/ 4 h 44"/>
                  <a:gd name="T10" fmla="*/ 43 w 43"/>
                  <a:gd name="T11" fmla="*/ 0 h 44"/>
                  <a:gd name="T12" fmla="*/ 43 w 43"/>
                  <a:gd name="T13" fmla="*/ 0 h 44"/>
                  <a:gd name="T14" fmla="*/ 43 w 43"/>
                  <a:gd name="T15" fmla="*/ 0 h 44"/>
                  <a:gd name="T16" fmla="*/ 41 w 43"/>
                  <a:gd name="T17" fmla="*/ 0 h 44"/>
                  <a:gd name="T18" fmla="*/ 40 w 43"/>
                  <a:gd name="T19" fmla="*/ 1 h 44"/>
                  <a:gd name="T20" fmla="*/ 39 w 43"/>
                  <a:gd name="T21" fmla="*/ 1 h 44"/>
                  <a:gd name="T22" fmla="*/ 38 w 43"/>
                  <a:gd name="T23" fmla="*/ 2 h 44"/>
                  <a:gd name="T24" fmla="*/ 36 w 43"/>
                  <a:gd name="T25" fmla="*/ 3 h 44"/>
                  <a:gd name="T26" fmla="*/ 33 w 43"/>
                  <a:gd name="T27" fmla="*/ 5 h 44"/>
                  <a:gd name="T28" fmla="*/ 30 w 43"/>
                  <a:gd name="T29" fmla="*/ 4 h 44"/>
                  <a:gd name="T30" fmla="*/ 27 w 43"/>
                  <a:gd name="T31" fmla="*/ 4 h 44"/>
                  <a:gd name="T32" fmla="*/ 24 w 43"/>
                  <a:gd name="T33" fmla="*/ 5 h 44"/>
                  <a:gd name="T34" fmla="*/ 9 w 43"/>
                  <a:gd name="T35" fmla="*/ 12 h 44"/>
                  <a:gd name="T36" fmla="*/ 7 w 43"/>
                  <a:gd name="T37" fmla="*/ 13 h 44"/>
                  <a:gd name="T38" fmla="*/ 8 w 43"/>
                  <a:gd name="T39" fmla="*/ 15 h 44"/>
                  <a:gd name="T40" fmla="*/ 8 w 43"/>
                  <a:gd name="T41" fmla="*/ 18 h 44"/>
                  <a:gd name="T42" fmla="*/ 4 w 43"/>
                  <a:gd name="T43" fmla="*/ 22 h 44"/>
                  <a:gd name="T44" fmla="*/ 3 w 43"/>
                  <a:gd name="T45" fmla="*/ 22 h 44"/>
                  <a:gd name="T46" fmla="*/ 0 w 43"/>
                  <a:gd name="T47" fmla="*/ 23 h 44"/>
                  <a:gd name="T48" fmla="*/ 1 w 43"/>
                  <a:gd name="T49" fmla="*/ 24 h 44"/>
                  <a:gd name="T50" fmla="*/ 8 w 43"/>
                  <a:gd name="T51" fmla="*/ 31 h 44"/>
                  <a:gd name="T52" fmla="*/ 15 w 43"/>
                  <a:gd name="T53" fmla="*/ 37 h 44"/>
                  <a:gd name="T54" fmla="*/ 19 w 43"/>
                  <a:gd name="T55" fmla="*/ 41 h 44"/>
                  <a:gd name="T56" fmla="*/ 20 w 43"/>
                  <a:gd name="T57" fmla="*/ 41 h 44"/>
                  <a:gd name="T58" fmla="*/ 21 w 43"/>
                  <a:gd name="T59" fmla="*/ 41 h 44"/>
                  <a:gd name="T60" fmla="*/ 22 w 43"/>
                  <a:gd name="T61" fmla="*/ 41 h 44"/>
                  <a:gd name="T62" fmla="*/ 23 w 43"/>
                  <a:gd name="T63" fmla="*/ 42 h 44"/>
                  <a:gd name="T64" fmla="*/ 25 w 43"/>
                  <a:gd name="T65" fmla="*/ 42 h 44"/>
                  <a:gd name="T66" fmla="*/ 29 w 43"/>
                  <a:gd name="T67" fmla="*/ 43 h 44"/>
                  <a:gd name="T68" fmla="*/ 36 w 43"/>
                  <a:gd name="T69" fmla="*/ 44 h 44"/>
                  <a:gd name="T70" fmla="*/ 36 w 43"/>
                  <a:gd name="T71" fmla="*/ 44 h 44"/>
                  <a:gd name="T72" fmla="*/ 36 w 43"/>
                  <a:gd name="T73" fmla="*/ 44 h 44"/>
                  <a:gd name="T74" fmla="*/ 37 w 43"/>
                  <a:gd name="T75" fmla="*/ 44 h 44"/>
                  <a:gd name="T76" fmla="*/ 37 w 43"/>
                  <a:gd name="T77" fmla="*/ 44 h 44"/>
                  <a:gd name="T78" fmla="*/ 39 w 43"/>
                  <a:gd name="T7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4">
                    <a:moveTo>
                      <a:pt x="39" y="32"/>
                    </a:moveTo>
                    <a:cubicBezTo>
                      <a:pt x="39" y="31"/>
                      <a:pt x="39" y="30"/>
                      <a:pt x="40" y="29"/>
                    </a:cubicBezTo>
                    <a:cubicBezTo>
                      <a:pt x="40" y="27"/>
                      <a:pt x="40" y="24"/>
                      <a:pt x="40" y="21"/>
                    </a:cubicBezTo>
                    <a:cubicBezTo>
                      <a:pt x="40" y="16"/>
                      <a:pt x="40" y="11"/>
                      <a:pt x="42" y="9"/>
                    </a:cubicBezTo>
                    <a:cubicBezTo>
                      <a:pt x="43" y="7"/>
                      <a:pt x="43" y="7"/>
                      <a:pt x="43" y="4"/>
                    </a:cubicBezTo>
                    <a:cubicBezTo>
                      <a:pt x="43" y="3"/>
                      <a:pt x="43" y="2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6" y="3"/>
                    </a:cubicBezTo>
                    <a:cubicBezTo>
                      <a:pt x="35" y="4"/>
                      <a:pt x="34" y="4"/>
                      <a:pt x="33" y="5"/>
                    </a:cubicBezTo>
                    <a:cubicBezTo>
                      <a:pt x="32" y="5"/>
                      <a:pt x="31" y="5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6" y="4"/>
                      <a:pt x="24" y="5"/>
                      <a:pt x="24" y="5"/>
                    </a:cubicBezTo>
                    <a:cubicBezTo>
                      <a:pt x="22" y="11"/>
                      <a:pt x="15" y="12"/>
                      <a:pt x="9" y="12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7" y="13"/>
                      <a:pt x="7" y="15"/>
                      <a:pt x="8" y="15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9"/>
                      <a:pt x="5" y="21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3" y="25"/>
                      <a:pt x="5" y="28"/>
                      <a:pt x="8" y="31"/>
                    </a:cubicBezTo>
                    <a:cubicBezTo>
                      <a:pt x="10" y="33"/>
                      <a:pt x="13" y="36"/>
                      <a:pt x="15" y="37"/>
                    </a:cubicBezTo>
                    <a:cubicBezTo>
                      <a:pt x="16" y="38"/>
                      <a:pt x="18" y="40"/>
                      <a:pt x="19" y="41"/>
                    </a:cubicBezTo>
                    <a:cubicBezTo>
                      <a:pt x="19" y="41"/>
                      <a:pt x="20" y="41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5" y="42"/>
                      <a:pt x="27" y="42"/>
                      <a:pt x="29" y="43"/>
                    </a:cubicBezTo>
                    <a:cubicBezTo>
                      <a:pt x="31" y="43"/>
                      <a:pt x="34" y="43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5" y="41"/>
                      <a:pt x="37" y="36"/>
                      <a:pt x="39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1" name="Freeform 2151"/>
              <p:cNvSpPr>
                <a:spLocks/>
              </p:cNvSpPr>
              <p:nvPr/>
            </p:nvSpPr>
            <p:spPr bwMode="auto">
              <a:xfrm>
                <a:off x="2637268" y="380099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2" name="Freeform 2152"/>
              <p:cNvSpPr>
                <a:spLocks/>
              </p:cNvSpPr>
              <p:nvPr/>
            </p:nvSpPr>
            <p:spPr bwMode="auto">
              <a:xfrm>
                <a:off x="2631693" y="3802798"/>
                <a:ext cx="3717" cy="1798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3" name="Freeform 2153"/>
              <p:cNvSpPr>
                <a:spLocks/>
              </p:cNvSpPr>
              <p:nvPr/>
            </p:nvSpPr>
            <p:spPr bwMode="auto">
              <a:xfrm>
                <a:off x="2568508" y="3836969"/>
                <a:ext cx="5575" cy="1798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4" name="Freeform 2154"/>
              <p:cNvSpPr>
                <a:spLocks/>
              </p:cNvSpPr>
              <p:nvPr/>
            </p:nvSpPr>
            <p:spPr bwMode="auto">
              <a:xfrm>
                <a:off x="2644702" y="3799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5" name="Freeform 2155"/>
              <p:cNvSpPr>
                <a:spLocks/>
              </p:cNvSpPr>
              <p:nvPr/>
            </p:nvSpPr>
            <p:spPr bwMode="auto">
              <a:xfrm>
                <a:off x="2640985" y="3799201"/>
                <a:ext cx="3717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6" name="Freeform 2156"/>
              <p:cNvSpPr>
                <a:spLocks/>
              </p:cNvSpPr>
              <p:nvPr/>
            </p:nvSpPr>
            <p:spPr bwMode="auto">
              <a:xfrm>
                <a:off x="2598242" y="3876536"/>
                <a:ext cx="55752" cy="44962"/>
              </a:xfrm>
              <a:custGeom>
                <a:avLst/>
                <a:gdLst>
                  <a:gd name="T0" fmla="*/ 23 w 32"/>
                  <a:gd name="T1" fmla="*/ 3 h 26"/>
                  <a:gd name="T2" fmla="*/ 22 w 32"/>
                  <a:gd name="T3" fmla="*/ 3 h 26"/>
                  <a:gd name="T4" fmla="*/ 21 w 32"/>
                  <a:gd name="T5" fmla="*/ 4 h 26"/>
                  <a:gd name="T6" fmla="*/ 21 w 32"/>
                  <a:gd name="T7" fmla="*/ 3 h 26"/>
                  <a:gd name="T8" fmla="*/ 19 w 32"/>
                  <a:gd name="T9" fmla="*/ 3 h 26"/>
                  <a:gd name="T10" fmla="*/ 18 w 32"/>
                  <a:gd name="T11" fmla="*/ 3 h 26"/>
                  <a:gd name="T12" fmla="*/ 17 w 32"/>
                  <a:gd name="T13" fmla="*/ 2 h 26"/>
                  <a:gd name="T14" fmla="*/ 12 w 32"/>
                  <a:gd name="T15" fmla="*/ 2 h 26"/>
                  <a:gd name="T16" fmla="*/ 6 w 32"/>
                  <a:gd name="T17" fmla="*/ 1 h 26"/>
                  <a:gd name="T18" fmla="*/ 4 w 32"/>
                  <a:gd name="T19" fmla="*/ 0 h 26"/>
                  <a:gd name="T20" fmla="*/ 4 w 32"/>
                  <a:gd name="T21" fmla="*/ 0 h 26"/>
                  <a:gd name="T22" fmla="*/ 3 w 32"/>
                  <a:gd name="T23" fmla="*/ 0 h 26"/>
                  <a:gd name="T24" fmla="*/ 3 w 32"/>
                  <a:gd name="T25" fmla="*/ 0 h 26"/>
                  <a:gd name="T26" fmla="*/ 1 w 32"/>
                  <a:gd name="T27" fmla="*/ 5 h 26"/>
                  <a:gd name="T28" fmla="*/ 0 w 32"/>
                  <a:gd name="T29" fmla="*/ 7 h 26"/>
                  <a:gd name="T30" fmla="*/ 3 w 32"/>
                  <a:gd name="T31" fmla="*/ 11 h 26"/>
                  <a:gd name="T32" fmla="*/ 6 w 32"/>
                  <a:gd name="T33" fmla="*/ 11 h 26"/>
                  <a:gd name="T34" fmla="*/ 9 w 32"/>
                  <a:gd name="T35" fmla="*/ 9 h 26"/>
                  <a:gd name="T36" fmla="*/ 14 w 32"/>
                  <a:gd name="T37" fmla="*/ 13 h 26"/>
                  <a:gd name="T38" fmla="*/ 14 w 32"/>
                  <a:gd name="T39" fmla="*/ 14 h 26"/>
                  <a:gd name="T40" fmla="*/ 14 w 32"/>
                  <a:gd name="T41" fmla="*/ 14 h 26"/>
                  <a:gd name="T42" fmla="*/ 22 w 32"/>
                  <a:gd name="T43" fmla="*/ 17 h 26"/>
                  <a:gd name="T44" fmla="*/ 24 w 32"/>
                  <a:gd name="T45" fmla="*/ 23 h 26"/>
                  <a:gd name="T46" fmla="*/ 25 w 32"/>
                  <a:gd name="T47" fmla="*/ 25 h 26"/>
                  <a:gd name="T48" fmla="*/ 30 w 32"/>
                  <a:gd name="T49" fmla="*/ 26 h 26"/>
                  <a:gd name="T50" fmla="*/ 30 w 32"/>
                  <a:gd name="T51" fmla="*/ 26 h 26"/>
                  <a:gd name="T52" fmla="*/ 31 w 32"/>
                  <a:gd name="T53" fmla="*/ 23 h 26"/>
                  <a:gd name="T54" fmla="*/ 31 w 32"/>
                  <a:gd name="T55" fmla="*/ 21 h 26"/>
                  <a:gd name="T56" fmla="*/ 31 w 32"/>
                  <a:gd name="T57" fmla="*/ 21 h 26"/>
                  <a:gd name="T58" fmla="*/ 31 w 32"/>
                  <a:gd name="T59" fmla="*/ 19 h 26"/>
                  <a:gd name="T60" fmla="*/ 31 w 32"/>
                  <a:gd name="T61" fmla="*/ 18 h 26"/>
                  <a:gd name="T62" fmla="*/ 32 w 32"/>
                  <a:gd name="T63" fmla="*/ 17 h 26"/>
                  <a:gd name="T64" fmla="*/ 32 w 32"/>
                  <a:gd name="T65" fmla="*/ 16 h 26"/>
                  <a:gd name="T66" fmla="*/ 32 w 32"/>
                  <a:gd name="T67" fmla="*/ 15 h 26"/>
                  <a:gd name="T68" fmla="*/ 23 w 32"/>
                  <a:gd name="T6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6">
                    <a:moveTo>
                      <a:pt x="23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6" y="2"/>
                      <a:pt x="13" y="2"/>
                      <a:pt x="12" y="2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10"/>
                      <a:pt x="3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7" y="9"/>
                      <a:pt x="9" y="9"/>
                    </a:cubicBezTo>
                    <a:cubicBezTo>
                      <a:pt x="12" y="9"/>
                      <a:pt x="13" y="11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20" y="15"/>
                      <a:pt x="22" y="17"/>
                    </a:cubicBezTo>
                    <a:cubicBezTo>
                      <a:pt x="24" y="19"/>
                      <a:pt x="24" y="21"/>
                      <a:pt x="24" y="23"/>
                    </a:cubicBezTo>
                    <a:cubicBezTo>
                      <a:pt x="24" y="24"/>
                      <a:pt x="24" y="25"/>
                      <a:pt x="25" y="25"/>
                    </a:cubicBezTo>
                    <a:cubicBezTo>
                      <a:pt x="26" y="26"/>
                      <a:pt x="27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5"/>
                      <a:pt x="31" y="23"/>
                      <a:pt x="31" y="23"/>
                    </a:cubicBezTo>
                    <a:cubicBezTo>
                      <a:pt x="31" y="23"/>
                      <a:pt x="31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29" y="12"/>
                      <a:pt x="25" y="7"/>
                      <a:pt x="2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7" name="Freeform 2157"/>
              <p:cNvSpPr>
                <a:spLocks/>
              </p:cNvSpPr>
              <p:nvPr/>
            </p:nvSpPr>
            <p:spPr bwMode="auto">
              <a:xfrm>
                <a:off x="2629835" y="3881931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8" name="Freeform 2158"/>
              <p:cNvSpPr>
                <a:spLocks/>
              </p:cNvSpPr>
              <p:nvPr/>
            </p:nvSpPr>
            <p:spPr bwMode="auto">
              <a:xfrm>
                <a:off x="2603817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9" name="Freeform 2159"/>
              <p:cNvSpPr>
                <a:spLocks/>
              </p:cNvSpPr>
              <p:nvPr/>
            </p:nvSpPr>
            <p:spPr bwMode="auto">
              <a:xfrm>
                <a:off x="2605675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0" name="Freeform 2160"/>
              <p:cNvSpPr>
                <a:spLocks/>
              </p:cNvSpPr>
              <p:nvPr/>
            </p:nvSpPr>
            <p:spPr bwMode="auto">
              <a:xfrm>
                <a:off x="2635410" y="3881931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1" name="Freeform 2161"/>
              <p:cNvSpPr>
                <a:spLocks/>
              </p:cNvSpPr>
              <p:nvPr/>
            </p:nvSpPr>
            <p:spPr bwMode="auto">
              <a:xfrm>
                <a:off x="2657711" y="3901714"/>
                <a:ext cx="109645" cy="43164"/>
              </a:xfrm>
              <a:custGeom>
                <a:avLst/>
                <a:gdLst>
                  <a:gd name="T0" fmla="*/ 54 w 61"/>
                  <a:gd name="T1" fmla="*/ 9 h 25"/>
                  <a:gd name="T2" fmla="*/ 45 w 61"/>
                  <a:gd name="T3" fmla="*/ 3 h 25"/>
                  <a:gd name="T4" fmla="*/ 40 w 61"/>
                  <a:gd name="T5" fmla="*/ 2 h 25"/>
                  <a:gd name="T6" fmla="*/ 26 w 61"/>
                  <a:gd name="T7" fmla="*/ 7 h 25"/>
                  <a:gd name="T8" fmla="*/ 17 w 61"/>
                  <a:gd name="T9" fmla="*/ 11 h 25"/>
                  <a:gd name="T10" fmla="*/ 5 w 61"/>
                  <a:gd name="T11" fmla="*/ 7 h 25"/>
                  <a:gd name="T12" fmla="*/ 1 w 61"/>
                  <a:gd name="T13" fmla="*/ 4 h 25"/>
                  <a:gd name="T14" fmla="*/ 1 w 61"/>
                  <a:gd name="T15" fmla="*/ 5 h 25"/>
                  <a:gd name="T16" fmla="*/ 1 w 61"/>
                  <a:gd name="T17" fmla="*/ 5 h 25"/>
                  <a:gd name="T18" fmla="*/ 1 w 61"/>
                  <a:gd name="T19" fmla="*/ 6 h 25"/>
                  <a:gd name="T20" fmla="*/ 1 w 61"/>
                  <a:gd name="T21" fmla="*/ 6 h 25"/>
                  <a:gd name="T22" fmla="*/ 1 w 61"/>
                  <a:gd name="T23" fmla="*/ 7 h 25"/>
                  <a:gd name="T24" fmla="*/ 0 w 61"/>
                  <a:gd name="T25" fmla="*/ 12 h 25"/>
                  <a:gd name="T26" fmla="*/ 0 w 61"/>
                  <a:gd name="T27" fmla="*/ 12 h 25"/>
                  <a:gd name="T28" fmla="*/ 13 w 61"/>
                  <a:gd name="T29" fmla="*/ 19 h 25"/>
                  <a:gd name="T30" fmla="*/ 17 w 61"/>
                  <a:gd name="T31" fmla="*/ 21 h 25"/>
                  <a:gd name="T32" fmla="*/ 22 w 61"/>
                  <a:gd name="T33" fmla="*/ 25 h 25"/>
                  <a:gd name="T34" fmla="*/ 23 w 61"/>
                  <a:gd name="T35" fmla="*/ 25 h 25"/>
                  <a:gd name="T36" fmla="*/ 27 w 61"/>
                  <a:gd name="T37" fmla="*/ 23 h 25"/>
                  <a:gd name="T38" fmla="*/ 26 w 61"/>
                  <a:gd name="T39" fmla="*/ 21 h 25"/>
                  <a:gd name="T40" fmla="*/ 24 w 61"/>
                  <a:gd name="T41" fmla="*/ 18 h 25"/>
                  <a:gd name="T42" fmla="*/ 27 w 61"/>
                  <a:gd name="T43" fmla="*/ 13 h 25"/>
                  <a:gd name="T44" fmla="*/ 30 w 61"/>
                  <a:gd name="T45" fmla="*/ 11 h 25"/>
                  <a:gd name="T46" fmla="*/ 45 w 61"/>
                  <a:gd name="T47" fmla="*/ 6 h 25"/>
                  <a:gd name="T48" fmla="*/ 51 w 61"/>
                  <a:gd name="T49" fmla="*/ 11 h 25"/>
                  <a:gd name="T50" fmla="*/ 49 w 61"/>
                  <a:gd name="T51" fmla="*/ 17 h 25"/>
                  <a:gd name="T52" fmla="*/ 54 w 61"/>
                  <a:gd name="T53" fmla="*/ 24 h 25"/>
                  <a:gd name="T54" fmla="*/ 55 w 61"/>
                  <a:gd name="T55" fmla="*/ 24 h 25"/>
                  <a:gd name="T56" fmla="*/ 56 w 61"/>
                  <a:gd name="T57" fmla="*/ 23 h 25"/>
                  <a:gd name="T58" fmla="*/ 57 w 61"/>
                  <a:gd name="T59" fmla="*/ 21 h 25"/>
                  <a:gd name="T60" fmla="*/ 58 w 61"/>
                  <a:gd name="T61" fmla="*/ 21 h 25"/>
                  <a:gd name="T62" fmla="*/ 59 w 61"/>
                  <a:gd name="T63" fmla="*/ 20 h 25"/>
                  <a:gd name="T64" fmla="*/ 59 w 61"/>
                  <a:gd name="T65" fmla="*/ 19 h 25"/>
                  <a:gd name="T66" fmla="*/ 60 w 61"/>
                  <a:gd name="T67" fmla="*/ 18 h 25"/>
                  <a:gd name="T68" fmla="*/ 61 w 61"/>
                  <a:gd name="T69" fmla="*/ 18 h 25"/>
                  <a:gd name="T70" fmla="*/ 61 w 61"/>
                  <a:gd name="T71" fmla="*/ 18 h 25"/>
                  <a:gd name="T72" fmla="*/ 61 w 61"/>
                  <a:gd name="T73" fmla="*/ 18 h 25"/>
                  <a:gd name="T74" fmla="*/ 61 w 61"/>
                  <a:gd name="T75" fmla="*/ 18 h 25"/>
                  <a:gd name="T76" fmla="*/ 61 w 61"/>
                  <a:gd name="T77" fmla="*/ 17 h 25"/>
                  <a:gd name="T78" fmla="*/ 55 w 61"/>
                  <a:gd name="T79" fmla="*/ 10 h 25"/>
                  <a:gd name="T80" fmla="*/ 54 w 61"/>
                  <a:gd name="T8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5">
                    <a:moveTo>
                      <a:pt x="54" y="9"/>
                    </a:moveTo>
                    <a:cubicBezTo>
                      <a:pt x="52" y="5"/>
                      <a:pt x="48" y="4"/>
                      <a:pt x="45" y="3"/>
                    </a:cubicBezTo>
                    <a:cubicBezTo>
                      <a:pt x="43" y="3"/>
                      <a:pt x="41" y="2"/>
                      <a:pt x="40" y="2"/>
                    </a:cubicBezTo>
                    <a:cubicBezTo>
                      <a:pt x="36" y="0"/>
                      <a:pt x="31" y="2"/>
                      <a:pt x="26" y="7"/>
                    </a:cubicBezTo>
                    <a:cubicBezTo>
                      <a:pt x="23" y="10"/>
                      <a:pt x="20" y="11"/>
                      <a:pt x="17" y="11"/>
                    </a:cubicBezTo>
                    <a:cubicBezTo>
                      <a:pt x="13" y="11"/>
                      <a:pt x="8" y="9"/>
                      <a:pt x="5" y="7"/>
                    </a:cubicBezTo>
                    <a:cubicBezTo>
                      <a:pt x="4" y="7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10" y="15"/>
                      <a:pt x="13" y="19"/>
                    </a:cubicBezTo>
                    <a:cubicBezTo>
                      <a:pt x="15" y="21"/>
                      <a:pt x="16" y="21"/>
                      <a:pt x="17" y="21"/>
                    </a:cubicBezTo>
                    <a:cubicBezTo>
                      <a:pt x="19" y="22"/>
                      <a:pt x="20" y="22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4" y="25"/>
                      <a:pt x="27" y="24"/>
                      <a:pt x="27" y="23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5" y="21"/>
                      <a:pt x="24" y="19"/>
                      <a:pt x="24" y="18"/>
                    </a:cubicBezTo>
                    <a:cubicBezTo>
                      <a:pt x="23" y="15"/>
                      <a:pt x="26" y="14"/>
                      <a:pt x="27" y="13"/>
                    </a:cubicBezTo>
                    <a:cubicBezTo>
                      <a:pt x="29" y="12"/>
                      <a:pt x="29" y="12"/>
                      <a:pt x="30" y="11"/>
                    </a:cubicBezTo>
                    <a:cubicBezTo>
                      <a:pt x="31" y="6"/>
                      <a:pt x="41" y="4"/>
                      <a:pt x="45" y="6"/>
                    </a:cubicBezTo>
                    <a:cubicBezTo>
                      <a:pt x="48" y="7"/>
                      <a:pt x="50" y="9"/>
                      <a:pt x="51" y="11"/>
                    </a:cubicBezTo>
                    <a:cubicBezTo>
                      <a:pt x="51" y="13"/>
                      <a:pt x="51" y="15"/>
                      <a:pt x="49" y="17"/>
                    </a:cubicBezTo>
                    <a:cubicBezTo>
                      <a:pt x="48" y="17"/>
                      <a:pt x="49" y="19"/>
                      <a:pt x="54" y="24"/>
                    </a:cubicBezTo>
                    <a:cubicBezTo>
                      <a:pt x="54" y="24"/>
                      <a:pt x="54" y="24"/>
                      <a:pt x="55" y="24"/>
                    </a:cubicBezTo>
                    <a:cubicBezTo>
                      <a:pt x="55" y="23"/>
                      <a:pt x="55" y="23"/>
                      <a:pt x="56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7" y="21"/>
                      <a:pt x="58" y="21"/>
                    </a:cubicBezTo>
                    <a:cubicBezTo>
                      <a:pt x="58" y="20"/>
                      <a:pt x="58" y="20"/>
                      <a:pt x="59" y="20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0" y="19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7"/>
                      <a:pt x="61" y="17"/>
                    </a:cubicBezTo>
                    <a:cubicBezTo>
                      <a:pt x="59" y="16"/>
                      <a:pt x="57" y="13"/>
                      <a:pt x="55" y="10"/>
                    </a:cubicBezTo>
                    <a:lnTo>
                      <a:pt x="54" y="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2" name="Freeform 2162"/>
              <p:cNvSpPr>
                <a:spLocks/>
              </p:cNvSpPr>
              <p:nvPr/>
            </p:nvSpPr>
            <p:spPr bwMode="auto">
              <a:xfrm>
                <a:off x="2659569" y="3908908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3" name="Freeform 2163"/>
              <p:cNvSpPr>
                <a:spLocks/>
              </p:cNvSpPr>
              <p:nvPr/>
            </p:nvSpPr>
            <p:spPr bwMode="auto">
              <a:xfrm>
                <a:off x="2659569" y="391250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4" name="Freeform 2164"/>
              <p:cNvSpPr>
                <a:spLocks/>
              </p:cNvSpPr>
              <p:nvPr/>
            </p:nvSpPr>
            <p:spPr bwMode="auto">
              <a:xfrm>
                <a:off x="2659569" y="3910707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5" name="Freeform 2165"/>
              <p:cNvSpPr>
                <a:spLocks/>
              </p:cNvSpPr>
              <p:nvPr/>
            </p:nvSpPr>
            <p:spPr bwMode="auto">
              <a:xfrm>
                <a:off x="2657711" y="39232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6" name="Freeform 2166"/>
              <p:cNvSpPr>
                <a:spLocks/>
              </p:cNvSpPr>
              <p:nvPr/>
            </p:nvSpPr>
            <p:spPr bwMode="auto">
              <a:xfrm>
                <a:off x="2761781" y="3944878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7" name="Freeform 2167"/>
              <p:cNvSpPr>
                <a:spLocks/>
              </p:cNvSpPr>
              <p:nvPr/>
            </p:nvSpPr>
            <p:spPr bwMode="auto">
              <a:xfrm>
                <a:off x="2769214" y="39394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8" name="Freeform 2168"/>
              <p:cNvSpPr>
                <a:spLocks/>
              </p:cNvSpPr>
              <p:nvPr/>
            </p:nvSpPr>
            <p:spPr bwMode="auto">
              <a:xfrm>
                <a:off x="2765498" y="394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9" name="Freeform 2169"/>
              <p:cNvSpPr>
                <a:spLocks/>
              </p:cNvSpPr>
              <p:nvPr/>
            </p:nvSpPr>
            <p:spPr bwMode="auto">
              <a:xfrm>
                <a:off x="2772931" y="3934087"/>
                <a:ext cx="0" cy="179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0" name="Freeform 2170"/>
              <p:cNvSpPr>
                <a:spLocks/>
              </p:cNvSpPr>
              <p:nvPr/>
            </p:nvSpPr>
            <p:spPr bwMode="auto">
              <a:xfrm>
                <a:off x="2771073" y="3935886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1" name="Freeform 2171"/>
              <p:cNvSpPr>
                <a:spLocks/>
              </p:cNvSpPr>
              <p:nvPr/>
            </p:nvSpPr>
            <p:spPr bwMode="auto">
              <a:xfrm>
                <a:off x="2759922" y="3948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2" name="Freeform 2172"/>
              <p:cNvSpPr>
                <a:spLocks/>
              </p:cNvSpPr>
              <p:nvPr/>
            </p:nvSpPr>
            <p:spPr bwMode="auto">
              <a:xfrm>
                <a:off x="2665144" y="3631941"/>
                <a:ext cx="157964" cy="59350"/>
              </a:xfrm>
              <a:custGeom>
                <a:avLst/>
                <a:gdLst>
                  <a:gd name="T0" fmla="*/ 70 w 89"/>
                  <a:gd name="T1" fmla="*/ 23 h 34"/>
                  <a:gd name="T2" fmla="*/ 52 w 89"/>
                  <a:gd name="T3" fmla="*/ 16 h 34"/>
                  <a:gd name="T4" fmla="*/ 15 w 89"/>
                  <a:gd name="T5" fmla="*/ 1 h 34"/>
                  <a:gd name="T6" fmla="*/ 0 w 89"/>
                  <a:gd name="T7" fmla="*/ 1 h 34"/>
                  <a:gd name="T8" fmla="*/ 8 w 89"/>
                  <a:gd name="T9" fmla="*/ 9 h 34"/>
                  <a:gd name="T10" fmla="*/ 25 w 89"/>
                  <a:gd name="T11" fmla="*/ 11 h 34"/>
                  <a:gd name="T12" fmla="*/ 40 w 89"/>
                  <a:gd name="T13" fmla="*/ 18 h 34"/>
                  <a:gd name="T14" fmla="*/ 50 w 89"/>
                  <a:gd name="T15" fmla="*/ 24 h 34"/>
                  <a:gd name="T16" fmla="*/ 56 w 89"/>
                  <a:gd name="T17" fmla="*/ 28 h 34"/>
                  <a:gd name="T18" fmla="*/ 56 w 89"/>
                  <a:gd name="T19" fmla="*/ 32 h 34"/>
                  <a:gd name="T20" fmla="*/ 55 w 89"/>
                  <a:gd name="T21" fmla="*/ 33 h 34"/>
                  <a:gd name="T22" fmla="*/ 56 w 89"/>
                  <a:gd name="T23" fmla="*/ 33 h 34"/>
                  <a:gd name="T24" fmla="*/ 70 w 89"/>
                  <a:gd name="T25" fmla="*/ 34 h 34"/>
                  <a:gd name="T26" fmla="*/ 89 w 89"/>
                  <a:gd name="T27" fmla="*/ 33 h 34"/>
                  <a:gd name="T28" fmla="*/ 70 w 89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70" y="23"/>
                    </a:moveTo>
                    <a:cubicBezTo>
                      <a:pt x="67" y="23"/>
                      <a:pt x="60" y="20"/>
                      <a:pt x="52" y="16"/>
                    </a:cubicBezTo>
                    <a:cubicBezTo>
                      <a:pt x="41" y="11"/>
                      <a:pt x="28" y="4"/>
                      <a:pt x="15" y="1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5" y="2"/>
                      <a:pt x="8" y="6"/>
                      <a:pt x="8" y="9"/>
                    </a:cubicBezTo>
                    <a:cubicBezTo>
                      <a:pt x="8" y="9"/>
                      <a:pt x="10" y="11"/>
                      <a:pt x="25" y="11"/>
                    </a:cubicBezTo>
                    <a:cubicBezTo>
                      <a:pt x="32" y="12"/>
                      <a:pt x="36" y="15"/>
                      <a:pt x="40" y="18"/>
                    </a:cubicBezTo>
                    <a:cubicBezTo>
                      <a:pt x="43" y="21"/>
                      <a:pt x="45" y="23"/>
                      <a:pt x="50" y="24"/>
                    </a:cubicBezTo>
                    <a:cubicBezTo>
                      <a:pt x="53" y="25"/>
                      <a:pt x="55" y="26"/>
                      <a:pt x="56" y="28"/>
                    </a:cubicBezTo>
                    <a:cubicBezTo>
                      <a:pt x="57" y="29"/>
                      <a:pt x="56" y="31"/>
                      <a:pt x="56" y="32"/>
                    </a:cubicBezTo>
                    <a:cubicBezTo>
                      <a:pt x="56" y="32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6" y="33"/>
                    </a:cubicBezTo>
                    <a:cubicBezTo>
                      <a:pt x="57" y="34"/>
                      <a:pt x="63" y="34"/>
                      <a:pt x="70" y="34"/>
                    </a:cubicBezTo>
                    <a:cubicBezTo>
                      <a:pt x="80" y="34"/>
                      <a:pt x="87" y="33"/>
                      <a:pt x="89" y="33"/>
                    </a:cubicBezTo>
                    <a:cubicBezTo>
                      <a:pt x="87" y="30"/>
                      <a:pt x="76" y="23"/>
                      <a:pt x="70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3" name="Freeform 2173"/>
              <p:cNvSpPr>
                <a:spLocks/>
              </p:cNvSpPr>
              <p:nvPr/>
            </p:nvSpPr>
            <p:spPr bwMode="auto">
              <a:xfrm>
                <a:off x="2626118" y="3635538"/>
                <a:ext cx="29734" cy="17985"/>
              </a:xfrm>
              <a:custGeom>
                <a:avLst/>
                <a:gdLst>
                  <a:gd name="T0" fmla="*/ 0 w 17"/>
                  <a:gd name="T1" fmla="*/ 10 h 10"/>
                  <a:gd name="T2" fmla="*/ 0 w 17"/>
                  <a:gd name="T3" fmla="*/ 10 h 10"/>
                  <a:gd name="T4" fmla="*/ 14 w 17"/>
                  <a:gd name="T5" fmla="*/ 2 h 10"/>
                  <a:gd name="T6" fmla="*/ 16 w 17"/>
                  <a:gd name="T7" fmla="*/ 1 h 10"/>
                  <a:gd name="T8" fmla="*/ 17 w 17"/>
                  <a:gd name="T9" fmla="*/ 0 h 10"/>
                  <a:gd name="T10" fmla="*/ 0 w 1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10" y="5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8" y="3"/>
                      <a:pt x="1" y="8"/>
                      <a:pt x="0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4" name="Freeform 2174"/>
              <p:cNvSpPr>
                <a:spLocks/>
              </p:cNvSpPr>
              <p:nvPr/>
            </p:nvSpPr>
            <p:spPr bwMode="auto">
              <a:xfrm>
                <a:off x="2750630" y="3729060"/>
                <a:ext cx="31593" cy="7194"/>
              </a:xfrm>
              <a:custGeom>
                <a:avLst/>
                <a:gdLst>
                  <a:gd name="T0" fmla="*/ 18 w 18"/>
                  <a:gd name="T1" fmla="*/ 3 h 4"/>
                  <a:gd name="T2" fmla="*/ 1 w 18"/>
                  <a:gd name="T3" fmla="*/ 0 h 4"/>
                  <a:gd name="T4" fmla="*/ 0 w 18"/>
                  <a:gd name="T5" fmla="*/ 0 h 4"/>
                  <a:gd name="T6" fmla="*/ 15 w 18"/>
                  <a:gd name="T7" fmla="*/ 4 h 4"/>
                  <a:gd name="T8" fmla="*/ 18 w 1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cubicBezTo>
                      <a:pt x="15" y="2"/>
                      <a:pt x="8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10" y="4"/>
                      <a:pt x="15" y="4"/>
                    </a:cubicBezTo>
                    <a:cubicBezTo>
                      <a:pt x="16" y="4"/>
                      <a:pt x="17" y="4"/>
                      <a:pt x="18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5" name="Freeform 2175"/>
              <p:cNvSpPr>
                <a:spLocks/>
              </p:cNvSpPr>
              <p:nvPr/>
            </p:nvSpPr>
            <p:spPr bwMode="auto">
              <a:xfrm>
                <a:off x="2975496" y="3725463"/>
                <a:ext cx="27876" cy="8992"/>
              </a:xfrm>
              <a:custGeom>
                <a:avLst/>
                <a:gdLst>
                  <a:gd name="T0" fmla="*/ 0 w 15"/>
                  <a:gd name="T1" fmla="*/ 1 h 5"/>
                  <a:gd name="T2" fmla="*/ 0 w 15"/>
                  <a:gd name="T3" fmla="*/ 2 h 5"/>
                  <a:gd name="T4" fmla="*/ 7 w 15"/>
                  <a:gd name="T5" fmla="*/ 5 h 5"/>
                  <a:gd name="T6" fmla="*/ 15 w 15"/>
                  <a:gd name="T7" fmla="*/ 2 h 5"/>
                  <a:gd name="T8" fmla="*/ 5 w 15"/>
                  <a:gd name="T9" fmla="*/ 0 h 5"/>
                  <a:gd name="T10" fmla="*/ 0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5" y="5"/>
                      <a:pt x="7" y="5"/>
                    </a:cubicBezTo>
                    <a:cubicBezTo>
                      <a:pt x="10" y="5"/>
                      <a:pt x="14" y="3"/>
                      <a:pt x="15" y="2"/>
                    </a:cubicBezTo>
                    <a:cubicBezTo>
                      <a:pt x="14" y="2"/>
                      <a:pt x="10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6" name="Freeform 2178"/>
              <p:cNvSpPr>
                <a:spLocks/>
              </p:cNvSpPr>
              <p:nvPr/>
            </p:nvSpPr>
            <p:spPr bwMode="auto">
              <a:xfrm>
                <a:off x="1737805" y="3000673"/>
                <a:ext cx="115221" cy="61149"/>
              </a:xfrm>
              <a:custGeom>
                <a:avLst/>
                <a:gdLst>
                  <a:gd name="T0" fmla="*/ 62 w 65"/>
                  <a:gd name="T1" fmla="*/ 35 h 36"/>
                  <a:gd name="T2" fmla="*/ 63 w 65"/>
                  <a:gd name="T3" fmla="*/ 35 h 36"/>
                  <a:gd name="T4" fmla="*/ 63 w 65"/>
                  <a:gd name="T5" fmla="*/ 32 h 36"/>
                  <a:gd name="T6" fmla="*/ 56 w 65"/>
                  <a:gd name="T7" fmla="*/ 28 h 36"/>
                  <a:gd name="T8" fmla="*/ 43 w 65"/>
                  <a:gd name="T9" fmla="*/ 22 h 36"/>
                  <a:gd name="T10" fmla="*/ 30 w 65"/>
                  <a:gd name="T11" fmla="*/ 7 h 36"/>
                  <a:gd name="T12" fmla="*/ 15 w 65"/>
                  <a:gd name="T13" fmla="*/ 4 h 36"/>
                  <a:gd name="T14" fmla="*/ 4 w 65"/>
                  <a:gd name="T15" fmla="*/ 2 h 36"/>
                  <a:gd name="T16" fmla="*/ 7 w 65"/>
                  <a:gd name="T17" fmla="*/ 7 h 36"/>
                  <a:gd name="T18" fmla="*/ 12 w 65"/>
                  <a:gd name="T19" fmla="*/ 11 h 36"/>
                  <a:gd name="T20" fmla="*/ 20 w 65"/>
                  <a:gd name="T21" fmla="*/ 17 h 36"/>
                  <a:gd name="T22" fmla="*/ 28 w 65"/>
                  <a:gd name="T23" fmla="*/ 22 h 36"/>
                  <a:gd name="T24" fmla="*/ 34 w 65"/>
                  <a:gd name="T25" fmla="*/ 28 h 36"/>
                  <a:gd name="T26" fmla="*/ 39 w 65"/>
                  <a:gd name="T27" fmla="*/ 30 h 36"/>
                  <a:gd name="T28" fmla="*/ 43 w 65"/>
                  <a:gd name="T29" fmla="*/ 35 h 36"/>
                  <a:gd name="T30" fmla="*/ 45 w 65"/>
                  <a:gd name="T31" fmla="*/ 35 h 36"/>
                  <a:gd name="T32" fmla="*/ 62 w 65"/>
                  <a:gd name="T3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36">
                    <a:moveTo>
                      <a:pt x="62" y="35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3"/>
                      <a:pt x="63" y="32"/>
                    </a:cubicBezTo>
                    <a:cubicBezTo>
                      <a:pt x="65" y="29"/>
                      <a:pt x="60" y="31"/>
                      <a:pt x="56" y="28"/>
                    </a:cubicBezTo>
                    <a:cubicBezTo>
                      <a:pt x="53" y="24"/>
                      <a:pt x="45" y="25"/>
                      <a:pt x="43" y="22"/>
                    </a:cubicBezTo>
                    <a:cubicBezTo>
                      <a:pt x="42" y="18"/>
                      <a:pt x="34" y="7"/>
                      <a:pt x="30" y="7"/>
                    </a:cubicBezTo>
                    <a:cubicBezTo>
                      <a:pt x="26" y="7"/>
                      <a:pt x="20" y="7"/>
                      <a:pt x="15" y="4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4"/>
                      <a:pt x="7" y="5"/>
                      <a:pt x="7" y="7"/>
                    </a:cubicBezTo>
                    <a:cubicBezTo>
                      <a:pt x="7" y="10"/>
                      <a:pt x="9" y="11"/>
                      <a:pt x="12" y="11"/>
                    </a:cubicBezTo>
                    <a:cubicBezTo>
                      <a:pt x="15" y="10"/>
                      <a:pt x="17" y="16"/>
                      <a:pt x="20" y="17"/>
                    </a:cubicBezTo>
                    <a:cubicBezTo>
                      <a:pt x="23" y="17"/>
                      <a:pt x="24" y="22"/>
                      <a:pt x="28" y="22"/>
                    </a:cubicBezTo>
                    <a:cubicBezTo>
                      <a:pt x="31" y="22"/>
                      <a:pt x="32" y="26"/>
                      <a:pt x="34" y="28"/>
                    </a:cubicBezTo>
                    <a:cubicBezTo>
                      <a:pt x="35" y="30"/>
                      <a:pt x="39" y="28"/>
                      <a:pt x="39" y="30"/>
                    </a:cubicBezTo>
                    <a:cubicBezTo>
                      <a:pt x="39" y="32"/>
                      <a:pt x="41" y="33"/>
                      <a:pt x="43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2" y="36"/>
                      <a:pt x="58" y="36"/>
                      <a:pt x="62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7" name="Freeform 2179"/>
              <p:cNvSpPr>
                <a:spLocks/>
              </p:cNvSpPr>
              <p:nvPr/>
            </p:nvSpPr>
            <p:spPr bwMode="auto">
              <a:xfrm>
                <a:off x="2217271" y="2166175"/>
                <a:ext cx="156105" cy="86327"/>
              </a:xfrm>
              <a:custGeom>
                <a:avLst/>
                <a:gdLst>
                  <a:gd name="T0" fmla="*/ 69 w 88"/>
                  <a:gd name="T1" fmla="*/ 8 h 50"/>
                  <a:gd name="T2" fmla="*/ 48 w 88"/>
                  <a:gd name="T3" fmla="*/ 4 h 50"/>
                  <a:gd name="T4" fmla="*/ 52 w 88"/>
                  <a:gd name="T5" fmla="*/ 17 h 50"/>
                  <a:gd name="T6" fmla="*/ 39 w 88"/>
                  <a:gd name="T7" fmla="*/ 13 h 50"/>
                  <a:gd name="T8" fmla="*/ 35 w 88"/>
                  <a:gd name="T9" fmla="*/ 21 h 50"/>
                  <a:gd name="T10" fmla="*/ 28 w 88"/>
                  <a:gd name="T11" fmla="*/ 22 h 50"/>
                  <a:gd name="T12" fmla="*/ 9 w 88"/>
                  <a:gd name="T13" fmla="*/ 5 h 50"/>
                  <a:gd name="T14" fmla="*/ 8 w 88"/>
                  <a:gd name="T15" fmla="*/ 19 h 50"/>
                  <a:gd name="T16" fmla="*/ 26 w 88"/>
                  <a:gd name="T17" fmla="*/ 31 h 50"/>
                  <a:gd name="T18" fmla="*/ 53 w 88"/>
                  <a:gd name="T19" fmla="*/ 31 h 50"/>
                  <a:gd name="T20" fmla="*/ 50 w 88"/>
                  <a:gd name="T21" fmla="*/ 45 h 50"/>
                  <a:gd name="T22" fmla="*/ 74 w 88"/>
                  <a:gd name="T23" fmla="*/ 46 h 50"/>
                  <a:gd name="T24" fmla="*/ 83 w 88"/>
                  <a:gd name="T25" fmla="*/ 37 h 50"/>
                  <a:gd name="T26" fmla="*/ 82 w 88"/>
                  <a:gd name="T27" fmla="*/ 25 h 50"/>
                  <a:gd name="T28" fmla="*/ 69 w 88"/>
                  <a:gd name="T29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50">
                    <a:moveTo>
                      <a:pt x="69" y="8"/>
                    </a:moveTo>
                    <a:cubicBezTo>
                      <a:pt x="69" y="13"/>
                      <a:pt x="57" y="7"/>
                      <a:pt x="48" y="4"/>
                    </a:cubicBezTo>
                    <a:cubicBezTo>
                      <a:pt x="39" y="0"/>
                      <a:pt x="45" y="11"/>
                      <a:pt x="52" y="17"/>
                    </a:cubicBezTo>
                    <a:cubicBezTo>
                      <a:pt x="59" y="23"/>
                      <a:pt x="48" y="20"/>
                      <a:pt x="39" y="13"/>
                    </a:cubicBezTo>
                    <a:cubicBezTo>
                      <a:pt x="29" y="7"/>
                      <a:pt x="30" y="18"/>
                      <a:pt x="35" y="21"/>
                    </a:cubicBezTo>
                    <a:cubicBezTo>
                      <a:pt x="39" y="25"/>
                      <a:pt x="34" y="30"/>
                      <a:pt x="28" y="22"/>
                    </a:cubicBezTo>
                    <a:cubicBezTo>
                      <a:pt x="22" y="14"/>
                      <a:pt x="19" y="5"/>
                      <a:pt x="9" y="5"/>
                    </a:cubicBezTo>
                    <a:cubicBezTo>
                      <a:pt x="0" y="4"/>
                      <a:pt x="4" y="14"/>
                      <a:pt x="8" y="19"/>
                    </a:cubicBezTo>
                    <a:cubicBezTo>
                      <a:pt x="13" y="25"/>
                      <a:pt x="18" y="27"/>
                      <a:pt x="26" y="31"/>
                    </a:cubicBezTo>
                    <a:cubicBezTo>
                      <a:pt x="34" y="36"/>
                      <a:pt x="47" y="29"/>
                      <a:pt x="53" y="31"/>
                    </a:cubicBezTo>
                    <a:cubicBezTo>
                      <a:pt x="59" y="32"/>
                      <a:pt x="46" y="40"/>
                      <a:pt x="50" y="45"/>
                    </a:cubicBezTo>
                    <a:cubicBezTo>
                      <a:pt x="54" y="50"/>
                      <a:pt x="65" y="46"/>
                      <a:pt x="74" y="46"/>
                    </a:cubicBezTo>
                    <a:cubicBezTo>
                      <a:pt x="82" y="45"/>
                      <a:pt x="78" y="40"/>
                      <a:pt x="83" y="37"/>
                    </a:cubicBezTo>
                    <a:cubicBezTo>
                      <a:pt x="88" y="33"/>
                      <a:pt x="78" y="34"/>
                      <a:pt x="82" y="25"/>
                    </a:cubicBezTo>
                    <a:cubicBezTo>
                      <a:pt x="86" y="17"/>
                      <a:pt x="70" y="3"/>
                      <a:pt x="6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8" name="Freeform 2180"/>
              <p:cNvSpPr>
                <a:spLocks/>
              </p:cNvSpPr>
              <p:nvPr/>
            </p:nvSpPr>
            <p:spPr bwMode="auto">
              <a:xfrm>
                <a:off x="2302757" y="2027691"/>
                <a:ext cx="42743" cy="28776"/>
              </a:xfrm>
              <a:custGeom>
                <a:avLst/>
                <a:gdLst>
                  <a:gd name="T0" fmla="*/ 21 w 25"/>
                  <a:gd name="T1" fmla="*/ 11 h 17"/>
                  <a:gd name="T2" fmla="*/ 6 w 25"/>
                  <a:gd name="T3" fmla="*/ 5 h 17"/>
                  <a:gd name="T4" fmla="*/ 21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1" y="11"/>
                    </a:moveTo>
                    <a:cubicBezTo>
                      <a:pt x="25" y="5"/>
                      <a:pt x="0" y="0"/>
                      <a:pt x="6" y="5"/>
                    </a:cubicBezTo>
                    <a:cubicBezTo>
                      <a:pt x="10" y="8"/>
                      <a:pt x="18" y="17"/>
                      <a:pt x="2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9" name="Freeform 2181"/>
              <p:cNvSpPr>
                <a:spLocks/>
              </p:cNvSpPr>
              <p:nvPr/>
            </p:nvSpPr>
            <p:spPr bwMode="auto">
              <a:xfrm>
                <a:off x="2566649" y="2563640"/>
                <a:ext cx="139380" cy="91723"/>
              </a:xfrm>
              <a:custGeom>
                <a:avLst/>
                <a:gdLst>
                  <a:gd name="T0" fmla="*/ 78 w 79"/>
                  <a:gd name="T1" fmla="*/ 42 h 53"/>
                  <a:gd name="T2" fmla="*/ 62 w 79"/>
                  <a:gd name="T3" fmla="*/ 29 h 53"/>
                  <a:gd name="T4" fmla="*/ 40 w 79"/>
                  <a:gd name="T5" fmla="*/ 16 h 53"/>
                  <a:gd name="T6" fmla="*/ 26 w 79"/>
                  <a:gd name="T7" fmla="*/ 6 h 53"/>
                  <a:gd name="T8" fmla="*/ 14 w 79"/>
                  <a:gd name="T9" fmla="*/ 13 h 53"/>
                  <a:gd name="T10" fmla="*/ 11 w 79"/>
                  <a:gd name="T11" fmla="*/ 29 h 53"/>
                  <a:gd name="T12" fmla="*/ 1 w 79"/>
                  <a:gd name="T13" fmla="*/ 44 h 53"/>
                  <a:gd name="T14" fmla="*/ 15 w 79"/>
                  <a:gd name="T15" fmla="*/ 43 h 53"/>
                  <a:gd name="T16" fmla="*/ 21 w 79"/>
                  <a:gd name="T17" fmla="*/ 52 h 53"/>
                  <a:gd name="T18" fmla="*/ 40 w 79"/>
                  <a:gd name="T19" fmla="*/ 42 h 53"/>
                  <a:gd name="T20" fmla="*/ 55 w 79"/>
                  <a:gd name="T21" fmla="*/ 41 h 53"/>
                  <a:gd name="T22" fmla="*/ 78 w 79"/>
                  <a:gd name="T23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3">
                    <a:moveTo>
                      <a:pt x="78" y="42"/>
                    </a:moveTo>
                    <a:cubicBezTo>
                      <a:pt x="79" y="37"/>
                      <a:pt x="61" y="35"/>
                      <a:pt x="62" y="29"/>
                    </a:cubicBezTo>
                    <a:cubicBezTo>
                      <a:pt x="63" y="24"/>
                      <a:pt x="46" y="19"/>
                      <a:pt x="40" y="16"/>
                    </a:cubicBezTo>
                    <a:cubicBezTo>
                      <a:pt x="35" y="13"/>
                      <a:pt x="26" y="12"/>
                      <a:pt x="26" y="6"/>
                    </a:cubicBezTo>
                    <a:cubicBezTo>
                      <a:pt x="26" y="0"/>
                      <a:pt x="14" y="4"/>
                      <a:pt x="14" y="13"/>
                    </a:cubicBezTo>
                    <a:cubicBezTo>
                      <a:pt x="13" y="22"/>
                      <a:pt x="8" y="20"/>
                      <a:pt x="11" y="29"/>
                    </a:cubicBezTo>
                    <a:cubicBezTo>
                      <a:pt x="13" y="37"/>
                      <a:pt x="0" y="39"/>
                      <a:pt x="1" y="44"/>
                    </a:cubicBezTo>
                    <a:cubicBezTo>
                      <a:pt x="3" y="48"/>
                      <a:pt x="9" y="43"/>
                      <a:pt x="15" y="43"/>
                    </a:cubicBezTo>
                    <a:cubicBezTo>
                      <a:pt x="21" y="43"/>
                      <a:pt x="14" y="52"/>
                      <a:pt x="21" y="52"/>
                    </a:cubicBezTo>
                    <a:cubicBezTo>
                      <a:pt x="27" y="53"/>
                      <a:pt x="38" y="46"/>
                      <a:pt x="40" y="42"/>
                    </a:cubicBezTo>
                    <a:cubicBezTo>
                      <a:pt x="43" y="38"/>
                      <a:pt x="48" y="36"/>
                      <a:pt x="55" y="41"/>
                    </a:cubicBezTo>
                    <a:cubicBezTo>
                      <a:pt x="62" y="46"/>
                      <a:pt x="77" y="47"/>
                      <a:pt x="78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0" name="Freeform 2182"/>
              <p:cNvSpPr>
                <a:spLocks/>
              </p:cNvSpPr>
              <p:nvPr/>
            </p:nvSpPr>
            <p:spPr bwMode="auto">
              <a:xfrm>
                <a:off x="2622401" y="2655363"/>
                <a:ext cx="53893" cy="35970"/>
              </a:xfrm>
              <a:custGeom>
                <a:avLst/>
                <a:gdLst>
                  <a:gd name="T0" fmla="*/ 10 w 30"/>
                  <a:gd name="T1" fmla="*/ 16 h 21"/>
                  <a:gd name="T2" fmla="*/ 29 w 30"/>
                  <a:gd name="T3" fmla="*/ 4 h 21"/>
                  <a:gd name="T4" fmla="*/ 10 w 30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10" y="16"/>
                    </a:moveTo>
                    <a:cubicBezTo>
                      <a:pt x="18" y="21"/>
                      <a:pt x="30" y="8"/>
                      <a:pt x="29" y="4"/>
                    </a:cubicBezTo>
                    <a:cubicBezTo>
                      <a:pt x="28" y="0"/>
                      <a:pt x="0" y="10"/>
                      <a:pt x="10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1" name="Freeform 2183"/>
              <p:cNvSpPr>
                <a:spLocks/>
              </p:cNvSpPr>
              <p:nvPr/>
            </p:nvSpPr>
            <p:spPr bwMode="auto">
              <a:xfrm>
                <a:off x="2371518" y="2214734"/>
                <a:ext cx="83628" cy="46761"/>
              </a:xfrm>
              <a:custGeom>
                <a:avLst/>
                <a:gdLst>
                  <a:gd name="T0" fmla="*/ 38 w 47"/>
                  <a:gd name="T1" fmla="*/ 26 h 27"/>
                  <a:gd name="T2" fmla="*/ 33 w 47"/>
                  <a:gd name="T3" fmla="*/ 7 h 27"/>
                  <a:gd name="T4" fmla="*/ 4 w 47"/>
                  <a:gd name="T5" fmla="*/ 18 h 27"/>
                  <a:gd name="T6" fmla="*/ 38 w 47"/>
                  <a:gd name="T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38" y="26"/>
                    </a:moveTo>
                    <a:cubicBezTo>
                      <a:pt x="47" y="26"/>
                      <a:pt x="43" y="15"/>
                      <a:pt x="33" y="7"/>
                    </a:cubicBezTo>
                    <a:cubicBezTo>
                      <a:pt x="23" y="0"/>
                      <a:pt x="0" y="15"/>
                      <a:pt x="4" y="18"/>
                    </a:cubicBezTo>
                    <a:cubicBezTo>
                      <a:pt x="9" y="22"/>
                      <a:pt x="29" y="27"/>
                      <a:pt x="38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2" name="Freeform 2184"/>
              <p:cNvSpPr>
                <a:spLocks/>
              </p:cNvSpPr>
              <p:nvPr/>
            </p:nvSpPr>
            <p:spPr bwMode="auto">
              <a:xfrm>
                <a:off x="2371518" y="2162578"/>
                <a:ext cx="351237" cy="104312"/>
              </a:xfrm>
              <a:custGeom>
                <a:avLst/>
                <a:gdLst>
                  <a:gd name="T0" fmla="*/ 56 w 198"/>
                  <a:gd name="T1" fmla="*/ 47 h 61"/>
                  <a:gd name="T2" fmla="*/ 69 w 198"/>
                  <a:gd name="T3" fmla="*/ 54 h 61"/>
                  <a:gd name="T4" fmla="*/ 87 w 198"/>
                  <a:gd name="T5" fmla="*/ 57 h 61"/>
                  <a:gd name="T6" fmla="*/ 95 w 198"/>
                  <a:gd name="T7" fmla="*/ 53 h 61"/>
                  <a:gd name="T8" fmla="*/ 133 w 198"/>
                  <a:gd name="T9" fmla="*/ 60 h 61"/>
                  <a:gd name="T10" fmla="*/ 158 w 198"/>
                  <a:gd name="T11" fmla="*/ 54 h 61"/>
                  <a:gd name="T12" fmla="*/ 188 w 198"/>
                  <a:gd name="T13" fmla="*/ 57 h 61"/>
                  <a:gd name="T14" fmla="*/ 198 w 198"/>
                  <a:gd name="T15" fmla="*/ 39 h 61"/>
                  <a:gd name="T16" fmla="*/ 134 w 198"/>
                  <a:gd name="T17" fmla="*/ 34 h 61"/>
                  <a:gd name="T18" fmla="*/ 102 w 198"/>
                  <a:gd name="T19" fmla="*/ 36 h 61"/>
                  <a:gd name="T20" fmla="*/ 84 w 198"/>
                  <a:gd name="T21" fmla="*/ 30 h 61"/>
                  <a:gd name="T22" fmla="*/ 87 w 198"/>
                  <a:gd name="T23" fmla="*/ 20 h 61"/>
                  <a:gd name="T24" fmla="*/ 57 w 198"/>
                  <a:gd name="T25" fmla="*/ 11 h 61"/>
                  <a:gd name="T26" fmla="*/ 33 w 198"/>
                  <a:gd name="T27" fmla="*/ 4 h 61"/>
                  <a:gd name="T28" fmla="*/ 5 w 198"/>
                  <a:gd name="T29" fmla="*/ 8 h 61"/>
                  <a:gd name="T30" fmla="*/ 40 w 198"/>
                  <a:gd name="T31" fmla="*/ 18 h 61"/>
                  <a:gd name="T32" fmla="*/ 55 w 198"/>
                  <a:gd name="T33" fmla="*/ 30 h 61"/>
                  <a:gd name="T34" fmla="*/ 56 w 198"/>
                  <a:gd name="T35" fmla="*/ 4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61">
                    <a:moveTo>
                      <a:pt x="56" y="47"/>
                    </a:moveTo>
                    <a:cubicBezTo>
                      <a:pt x="59" y="57"/>
                      <a:pt x="63" y="50"/>
                      <a:pt x="69" y="54"/>
                    </a:cubicBezTo>
                    <a:cubicBezTo>
                      <a:pt x="74" y="58"/>
                      <a:pt x="83" y="61"/>
                      <a:pt x="87" y="57"/>
                    </a:cubicBezTo>
                    <a:cubicBezTo>
                      <a:pt x="92" y="53"/>
                      <a:pt x="94" y="50"/>
                      <a:pt x="95" y="53"/>
                    </a:cubicBezTo>
                    <a:cubicBezTo>
                      <a:pt x="98" y="59"/>
                      <a:pt x="109" y="60"/>
                      <a:pt x="133" y="60"/>
                    </a:cubicBezTo>
                    <a:cubicBezTo>
                      <a:pt x="157" y="61"/>
                      <a:pt x="151" y="50"/>
                      <a:pt x="158" y="54"/>
                    </a:cubicBezTo>
                    <a:cubicBezTo>
                      <a:pt x="165" y="58"/>
                      <a:pt x="181" y="58"/>
                      <a:pt x="188" y="57"/>
                    </a:cubicBezTo>
                    <a:cubicBezTo>
                      <a:pt x="195" y="55"/>
                      <a:pt x="198" y="44"/>
                      <a:pt x="198" y="39"/>
                    </a:cubicBezTo>
                    <a:cubicBezTo>
                      <a:pt x="197" y="33"/>
                      <a:pt x="144" y="29"/>
                      <a:pt x="134" y="34"/>
                    </a:cubicBezTo>
                    <a:cubicBezTo>
                      <a:pt x="125" y="40"/>
                      <a:pt x="110" y="32"/>
                      <a:pt x="102" y="36"/>
                    </a:cubicBezTo>
                    <a:cubicBezTo>
                      <a:pt x="95" y="40"/>
                      <a:pt x="97" y="31"/>
                      <a:pt x="84" y="30"/>
                    </a:cubicBezTo>
                    <a:cubicBezTo>
                      <a:pt x="70" y="30"/>
                      <a:pt x="85" y="23"/>
                      <a:pt x="87" y="20"/>
                    </a:cubicBezTo>
                    <a:cubicBezTo>
                      <a:pt x="90" y="17"/>
                      <a:pt x="67" y="9"/>
                      <a:pt x="57" y="11"/>
                    </a:cubicBezTo>
                    <a:cubicBezTo>
                      <a:pt x="48" y="13"/>
                      <a:pt x="42" y="8"/>
                      <a:pt x="33" y="4"/>
                    </a:cubicBezTo>
                    <a:cubicBezTo>
                      <a:pt x="24" y="0"/>
                      <a:pt x="0" y="1"/>
                      <a:pt x="5" y="8"/>
                    </a:cubicBezTo>
                    <a:cubicBezTo>
                      <a:pt x="8" y="13"/>
                      <a:pt x="37" y="23"/>
                      <a:pt x="40" y="18"/>
                    </a:cubicBezTo>
                    <a:cubicBezTo>
                      <a:pt x="43" y="13"/>
                      <a:pt x="51" y="24"/>
                      <a:pt x="55" y="30"/>
                    </a:cubicBezTo>
                    <a:cubicBezTo>
                      <a:pt x="60" y="35"/>
                      <a:pt x="52" y="37"/>
                      <a:pt x="56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3" name="Freeform 2185"/>
              <p:cNvSpPr>
                <a:spLocks/>
              </p:cNvSpPr>
              <p:nvPr/>
            </p:nvSpPr>
            <p:spPr bwMode="auto">
              <a:xfrm>
                <a:off x="1923644" y="2288472"/>
                <a:ext cx="371679" cy="192438"/>
              </a:xfrm>
              <a:custGeom>
                <a:avLst/>
                <a:gdLst>
                  <a:gd name="T0" fmla="*/ 193 w 209"/>
                  <a:gd name="T1" fmla="*/ 85 h 112"/>
                  <a:gd name="T2" fmla="*/ 209 w 209"/>
                  <a:gd name="T3" fmla="*/ 85 h 112"/>
                  <a:gd name="T4" fmla="*/ 189 w 209"/>
                  <a:gd name="T5" fmla="*/ 70 h 112"/>
                  <a:gd name="T6" fmla="*/ 171 w 209"/>
                  <a:gd name="T7" fmla="*/ 61 h 112"/>
                  <a:gd name="T8" fmla="*/ 166 w 209"/>
                  <a:gd name="T9" fmla="*/ 45 h 112"/>
                  <a:gd name="T10" fmla="*/ 162 w 209"/>
                  <a:gd name="T11" fmla="*/ 19 h 112"/>
                  <a:gd name="T12" fmla="*/ 163 w 209"/>
                  <a:gd name="T13" fmla="*/ 3 h 112"/>
                  <a:gd name="T14" fmla="*/ 141 w 209"/>
                  <a:gd name="T15" fmla="*/ 8 h 112"/>
                  <a:gd name="T16" fmla="*/ 155 w 209"/>
                  <a:gd name="T17" fmla="*/ 20 h 112"/>
                  <a:gd name="T18" fmla="*/ 140 w 209"/>
                  <a:gd name="T19" fmla="*/ 14 h 112"/>
                  <a:gd name="T20" fmla="*/ 128 w 209"/>
                  <a:gd name="T21" fmla="*/ 14 h 112"/>
                  <a:gd name="T22" fmla="*/ 135 w 209"/>
                  <a:gd name="T23" fmla="*/ 42 h 112"/>
                  <a:gd name="T24" fmla="*/ 128 w 209"/>
                  <a:gd name="T25" fmla="*/ 48 h 112"/>
                  <a:gd name="T26" fmla="*/ 120 w 209"/>
                  <a:gd name="T27" fmla="*/ 28 h 112"/>
                  <a:gd name="T28" fmla="*/ 99 w 209"/>
                  <a:gd name="T29" fmla="*/ 20 h 112"/>
                  <a:gd name="T30" fmla="*/ 107 w 209"/>
                  <a:gd name="T31" fmla="*/ 30 h 112"/>
                  <a:gd name="T32" fmla="*/ 94 w 209"/>
                  <a:gd name="T33" fmla="*/ 31 h 112"/>
                  <a:gd name="T34" fmla="*/ 91 w 209"/>
                  <a:gd name="T35" fmla="*/ 28 h 112"/>
                  <a:gd name="T36" fmla="*/ 73 w 209"/>
                  <a:gd name="T37" fmla="*/ 19 h 112"/>
                  <a:gd name="T38" fmla="*/ 65 w 209"/>
                  <a:gd name="T39" fmla="*/ 30 h 112"/>
                  <a:gd name="T40" fmla="*/ 57 w 209"/>
                  <a:gd name="T41" fmla="*/ 26 h 112"/>
                  <a:gd name="T42" fmla="*/ 59 w 209"/>
                  <a:gd name="T43" fmla="*/ 13 h 112"/>
                  <a:gd name="T44" fmla="*/ 30 w 209"/>
                  <a:gd name="T45" fmla="*/ 20 h 112"/>
                  <a:gd name="T46" fmla="*/ 10 w 209"/>
                  <a:gd name="T47" fmla="*/ 32 h 112"/>
                  <a:gd name="T48" fmla="*/ 6 w 209"/>
                  <a:gd name="T49" fmla="*/ 40 h 112"/>
                  <a:gd name="T50" fmla="*/ 12 w 209"/>
                  <a:gd name="T51" fmla="*/ 49 h 112"/>
                  <a:gd name="T52" fmla="*/ 16 w 209"/>
                  <a:gd name="T53" fmla="*/ 55 h 112"/>
                  <a:gd name="T54" fmla="*/ 43 w 209"/>
                  <a:gd name="T55" fmla="*/ 51 h 112"/>
                  <a:gd name="T56" fmla="*/ 13 w 209"/>
                  <a:gd name="T57" fmla="*/ 63 h 112"/>
                  <a:gd name="T58" fmla="*/ 46 w 209"/>
                  <a:gd name="T59" fmla="*/ 70 h 112"/>
                  <a:gd name="T60" fmla="*/ 85 w 209"/>
                  <a:gd name="T61" fmla="*/ 75 h 112"/>
                  <a:gd name="T62" fmla="*/ 56 w 209"/>
                  <a:gd name="T63" fmla="*/ 77 h 112"/>
                  <a:gd name="T64" fmla="*/ 23 w 209"/>
                  <a:gd name="T65" fmla="*/ 85 h 112"/>
                  <a:gd name="T66" fmla="*/ 38 w 209"/>
                  <a:gd name="T67" fmla="*/ 95 h 112"/>
                  <a:gd name="T68" fmla="*/ 64 w 209"/>
                  <a:gd name="T69" fmla="*/ 101 h 112"/>
                  <a:gd name="T70" fmla="*/ 89 w 209"/>
                  <a:gd name="T71" fmla="*/ 112 h 112"/>
                  <a:gd name="T72" fmla="*/ 123 w 209"/>
                  <a:gd name="T73" fmla="*/ 104 h 112"/>
                  <a:gd name="T74" fmla="*/ 139 w 209"/>
                  <a:gd name="T75" fmla="*/ 97 h 112"/>
                  <a:gd name="T76" fmla="*/ 148 w 209"/>
                  <a:gd name="T77" fmla="*/ 98 h 112"/>
                  <a:gd name="T78" fmla="*/ 162 w 209"/>
                  <a:gd name="T79" fmla="*/ 103 h 112"/>
                  <a:gd name="T80" fmla="*/ 198 w 209"/>
                  <a:gd name="T81" fmla="*/ 103 h 112"/>
                  <a:gd name="T82" fmla="*/ 190 w 209"/>
                  <a:gd name="T83" fmla="*/ 93 h 112"/>
                  <a:gd name="T84" fmla="*/ 182 w 209"/>
                  <a:gd name="T85" fmla="*/ 93 h 112"/>
                  <a:gd name="T86" fmla="*/ 193 w 209"/>
                  <a:gd name="T8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9" h="112">
                    <a:moveTo>
                      <a:pt x="193" y="85"/>
                    </a:moveTo>
                    <a:cubicBezTo>
                      <a:pt x="196" y="82"/>
                      <a:pt x="208" y="92"/>
                      <a:pt x="209" y="85"/>
                    </a:cubicBezTo>
                    <a:cubicBezTo>
                      <a:pt x="209" y="77"/>
                      <a:pt x="195" y="74"/>
                      <a:pt x="189" y="70"/>
                    </a:cubicBezTo>
                    <a:cubicBezTo>
                      <a:pt x="183" y="66"/>
                      <a:pt x="180" y="68"/>
                      <a:pt x="171" y="61"/>
                    </a:cubicBezTo>
                    <a:cubicBezTo>
                      <a:pt x="161" y="54"/>
                      <a:pt x="173" y="50"/>
                      <a:pt x="166" y="45"/>
                    </a:cubicBezTo>
                    <a:cubicBezTo>
                      <a:pt x="159" y="39"/>
                      <a:pt x="157" y="24"/>
                      <a:pt x="162" y="19"/>
                    </a:cubicBezTo>
                    <a:cubicBezTo>
                      <a:pt x="167" y="14"/>
                      <a:pt x="172" y="7"/>
                      <a:pt x="163" y="3"/>
                    </a:cubicBezTo>
                    <a:cubicBezTo>
                      <a:pt x="154" y="0"/>
                      <a:pt x="140" y="6"/>
                      <a:pt x="141" y="8"/>
                    </a:cubicBezTo>
                    <a:cubicBezTo>
                      <a:pt x="143" y="10"/>
                      <a:pt x="155" y="17"/>
                      <a:pt x="155" y="20"/>
                    </a:cubicBezTo>
                    <a:cubicBezTo>
                      <a:pt x="155" y="23"/>
                      <a:pt x="144" y="12"/>
                      <a:pt x="140" y="14"/>
                    </a:cubicBezTo>
                    <a:cubicBezTo>
                      <a:pt x="136" y="17"/>
                      <a:pt x="131" y="9"/>
                      <a:pt x="128" y="14"/>
                    </a:cubicBezTo>
                    <a:cubicBezTo>
                      <a:pt x="124" y="19"/>
                      <a:pt x="132" y="37"/>
                      <a:pt x="135" y="42"/>
                    </a:cubicBezTo>
                    <a:cubicBezTo>
                      <a:pt x="138" y="47"/>
                      <a:pt x="132" y="47"/>
                      <a:pt x="128" y="48"/>
                    </a:cubicBezTo>
                    <a:cubicBezTo>
                      <a:pt x="124" y="49"/>
                      <a:pt x="124" y="34"/>
                      <a:pt x="120" y="28"/>
                    </a:cubicBezTo>
                    <a:cubicBezTo>
                      <a:pt x="116" y="23"/>
                      <a:pt x="100" y="16"/>
                      <a:pt x="99" y="20"/>
                    </a:cubicBezTo>
                    <a:cubicBezTo>
                      <a:pt x="98" y="24"/>
                      <a:pt x="109" y="24"/>
                      <a:pt x="107" y="30"/>
                    </a:cubicBezTo>
                    <a:cubicBezTo>
                      <a:pt x="106" y="35"/>
                      <a:pt x="100" y="26"/>
                      <a:pt x="94" y="31"/>
                    </a:cubicBezTo>
                    <a:cubicBezTo>
                      <a:pt x="89" y="35"/>
                      <a:pt x="90" y="32"/>
                      <a:pt x="91" y="28"/>
                    </a:cubicBezTo>
                    <a:cubicBezTo>
                      <a:pt x="92" y="23"/>
                      <a:pt x="83" y="18"/>
                      <a:pt x="73" y="19"/>
                    </a:cubicBezTo>
                    <a:cubicBezTo>
                      <a:pt x="63" y="20"/>
                      <a:pt x="68" y="27"/>
                      <a:pt x="65" y="30"/>
                    </a:cubicBezTo>
                    <a:cubicBezTo>
                      <a:pt x="62" y="32"/>
                      <a:pt x="47" y="28"/>
                      <a:pt x="57" y="26"/>
                    </a:cubicBezTo>
                    <a:cubicBezTo>
                      <a:pt x="66" y="24"/>
                      <a:pt x="62" y="19"/>
                      <a:pt x="59" y="13"/>
                    </a:cubicBezTo>
                    <a:cubicBezTo>
                      <a:pt x="55" y="8"/>
                      <a:pt x="46" y="14"/>
                      <a:pt x="30" y="20"/>
                    </a:cubicBezTo>
                    <a:cubicBezTo>
                      <a:pt x="15" y="25"/>
                      <a:pt x="8" y="31"/>
                      <a:pt x="10" y="32"/>
                    </a:cubicBezTo>
                    <a:cubicBezTo>
                      <a:pt x="12" y="32"/>
                      <a:pt x="12" y="35"/>
                      <a:pt x="6" y="40"/>
                    </a:cubicBezTo>
                    <a:cubicBezTo>
                      <a:pt x="0" y="45"/>
                      <a:pt x="6" y="49"/>
                      <a:pt x="12" y="49"/>
                    </a:cubicBezTo>
                    <a:cubicBezTo>
                      <a:pt x="17" y="49"/>
                      <a:pt x="13" y="54"/>
                      <a:pt x="16" y="55"/>
                    </a:cubicBezTo>
                    <a:cubicBezTo>
                      <a:pt x="20" y="56"/>
                      <a:pt x="38" y="48"/>
                      <a:pt x="43" y="51"/>
                    </a:cubicBezTo>
                    <a:cubicBezTo>
                      <a:pt x="48" y="55"/>
                      <a:pt x="13" y="57"/>
                      <a:pt x="13" y="63"/>
                    </a:cubicBezTo>
                    <a:cubicBezTo>
                      <a:pt x="13" y="69"/>
                      <a:pt x="32" y="72"/>
                      <a:pt x="46" y="70"/>
                    </a:cubicBezTo>
                    <a:cubicBezTo>
                      <a:pt x="60" y="67"/>
                      <a:pt x="85" y="72"/>
                      <a:pt x="85" y="75"/>
                    </a:cubicBezTo>
                    <a:cubicBezTo>
                      <a:pt x="85" y="79"/>
                      <a:pt x="68" y="78"/>
                      <a:pt x="56" y="77"/>
                    </a:cubicBezTo>
                    <a:cubicBezTo>
                      <a:pt x="43" y="77"/>
                      <a:pt x="22" y="81"/>
                      <a:pt x="23" y="85"/>
                    </a:cubicBezTo>
                    <a:cubicBezTo>
                      <a:pt x="24" y="89"/>
                      <a:pt x="25" y="89"/>
                      <a:pt x="38" y="95"/>
                    </a:cubicBezTo>
                    <a:cubicBezTo>
                      <a:pt x="51" y="101"/>
                      <a:pt x="65" y="92"/>
                      <a:pt x="64" y="101"/>
                    </a:cubicBezTo>
                    <a:cubicBezTo>
                      <a:pt x="64" y="109"/>
                      <a:pt x="71" y="111"/>
                      <a:pt x="89" y="112"/>
                    </a:cubicBezTo>
                    <a:cubicBezTo>
                      <a:pt x="106" y="112"/>
                      <a:pt x="114" y="104"/>
                      <a:pt x="123" y="104"/>
                    </a:cubicBezTo>
                    <a:cubicBezTo>
                      <a:pt x="131" y="105"/>
                      <a:pt x="135" y="103"/>
                      <a:pt x="139" y="97"/>
                    </a:cubicBezTo>
                    <a:cubicBezTo>
                      <a:pt x="143" y="91"/>
                      <a:pt x="147" y="95"/>
                      <a:pt x="148" y="98"/>
                    </a:cubicBezTo>
                    <a:cubicBezTo>
                      <a:pt x="149" y="101"/>
                      <a:pt x="160" y="100"/>
                      <a:pt x="162" y="103"/>
                    </a:cubicBezTo>
                    <a:cubicBezTo>
                      <a:pt x="169" y="109"/>
                      <a:pt x="190" y="107"/>
                      <a:pt x="198" y="103"/>
                    </a:cubicBezTo>
                    <a:cubicBezTo>
                      <a:pt x="206" y="99"/>
                      <a:pt x="194" y="88"/>
                      <a:pt x="190" y="93"/>
                    </a:cubicBezTo>
                    <a:cubicBezTo>
                      <a:pt x="186" y="98"/>
                      <a:pt x="183" y="95"/>
                      <a:pt x="182" y="93"/>
                    </a:cubicBezTo>
                    <a:cubicBezTo>
                      <a:pt x="181" y="90"/>
                      <a:pt x="190" y="89"/>
                      <a:pt x="193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4" name="Freeform 2186"/>
              <p:cNvSpPr>
                <a:spLocks/>
              </p:cNvSpPr>
              <p:nvPr/>
            </p:nvSpPr>
            <p:spPr bwMode="auto">
              <a:xfrm>
                <a:off x="2254439" y="2272286"/>
                <a:ext cx="135663" cy="120499"/>
              </a:xfrm>
              <a:custGeom>
                <a:avLst/>
                <a:gdLst>
                  <a:gd name="T0" fmla="*/ 40 w 77"/>
                  <a:gd name="T1" fmla="*/ 63 h 71"/>
                  <a:gd name="T2" fmla="*/ 60 w 77"/>
                  <a:gd name="T3" fmla="*/ 58 h 71"/>
                  <a:gd name="T4" fmla="*/ 75 w 77"/>
                  <a:gd name="T5" fmla="*/ 30 h 71"/>
                  <a:gd name="T6" fmla="*/ 68 w 77"/>
                  <a:gd name="T7" fmla="*/ 29 h 71"/>
                  <a:gd name="T8" fmla="*/ 67 w 77"/>
                  <a:gd name="T9" fmla="*/ 33 h 71"/>
                  <a:gd name="T10" fmla="*/ 53 w 77"/>
                  <a:gd name="T11" fmla="*/ 28 h 71"/>
                  <a:gd name="T12" fmla="*/ 67 w 77"/>
                  <a:gd name="T13" fmla="*/ 16 h 71"/>
                  <a:gd name="T14" fmla="*/ 59 w 77"/>
                  <a:gd name="T15" fmla="*/ 5 h 71"/>
                  <a:gd name="T16" fmla="*/ 45 w 77"/>
                  <a:gd name="T17" fmla="*/ 9 h 71"/>
                  <a:gd name="T18" fmla="*/ 38 w 77"/>
                  <a:gd name="T19" fmla="*/ 11 h 71"/>
                  <a:gd name="T20" fmla="*/ 19 w 77"/>
                  <a:gd name="T21" fmla="*/ 20 h 71"/>
                  <a:gd name="T22" fmla="*/ 31 w 77"/>
                  <a:gd name="T23" fmla="*/ 30 h 71"/>
                  <a:gd name="T24" fmla="*/ 9 w 77"/>
                  <a:gd name="T25" fmla="*/ 28 h 71"/>
                  <a:gd name="T26" fmla="*/ 17 w 77"/>
                  <a:gd name="T27" fmla="*/ 44 h 71"/>
                  <a:gd name="T28" fmla="*/ 40 w 77"/>
                  <a:gd name="T29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71">
                    <a:moveTo>
                      <a:pt x="40" y="63"/>
                    </a:moveTo>
                    <a:cubicBezTo>
                      <a:pt x="51" y="71"/>
                      <a:pt x="48" y="57"/>
                      <a:pt x="60" y="58"/>
                    </a:cubicBezTo>
                    <a:cubicBezTo>
                      <a:pt x="73" y="58"/>
                      <a:pt x="73" y="38"/>
                      <a:pt x="75" y="30"/>
                    </a:cubicBezTo>
                    <a:cubicBezTo>
                      <a:pt x="77" y="23"/>
                      <a:pt x="65" y="23"/>
                      <a:pt x="68" y="29"/>
                    </a:cubicBezTo>
                    <a:cubicBezTo>
                      <a:pt x="71" y="34"/>
                      <a:pt x="68" y="40"/>
                      <a:pt x="67" y="33"/>
                    </a:cubicBezTo>
                    <a:cubicBezTo>
                      <a:pt x="66" y="27"/>
                      <a:pt x="56" y="33"/>
                      <a:pt x="53" y="28"/>
                    </a:cubicBezTo>
                    <a:cubicBezTo>
                      <a:pt x="49" y="23"/>
                      <a:pt x="64" y="22"/>
                      <a:pt x="67" y="16"/>
                    </a:cubicBezTo>
                    <a:cubicBezTo>
                      <a:pt x="71" y="9"/>
                      <a:pt x="56" y="10"/>
                      <a:pt x="59" y="5"/>
                    </a:cubicBezTo>
                    <a:cubicBezTo>
                      <a:pt x="63" y="0"/>
                      <a:pt x="37" y="6"/>
                      <a:pt x="45" y="9"/>
                    </a:cubicBezTo>
                    <a:cubicBezTo>
                      <a:pt x="52" y="12"/>
                      <a:pt x="45" y="16"/>
                      <a:pt x="38" y="11"/>
                    </a:cubicBezTo>
                    <a:cubicBezTo>
                      <a:pt x="31" y="6"/>
                      <a:pt x="12" y="14"/>
                      <a:pt x="19" y="20"/>
                    </a:cubicBezTo>
                    <a:cubicBezTo>
                      <a:pt x="24" y="24"/>
                      <a:pt x="41" y="17"/>
                      <a:pt x="31" y="30"/>
                    </a:cubicBezTo>
                    <a:cubicBezTo>
                      <a:pt x="22" y="43"/>
                      <a:pt x="18" y="26"/>
                      <a:pt x="9" y="28"/>
                    </a:cubicBezTo>
                    <a:cubicBezTo>
                      <a:pt x="0" y="29"/>
                      <a:pt x="4" y="40"/>
                      <a:pt x="17" y="44"/>
                    </a:cubicBezTo>
                    <a:cubicBezTo>
                      <a:pt x="31" y="48"/>
                      <a:pt x="29" y="56"/>
                      <a:pt x="40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5" name="Freeform 2187"/>
              <p:cNvSpPr>
                <a:spLocks/>
              </p:cNvSpPr>
              <p:nvPr/>
            </p:nvSpPr>
            <p:spPr bwMode="auto">
              <a:xfrm>
                <a:off x="2215412" y="2220129"/>
                <a:ext cx="29734" cy="26977"/>
              </a:xfrm>
              <a:custGeom>
                <a:avLst/>
                <a:gdLst>
                  <a:gd name="T0" fmla="*/ 14 w 17"/>
                  <a:gd name="T1" fmla="*/ 12 h 16"/>
                  <a:gd name="T2" fmla="*/ 3 w 17"/>
                  <a:gd name="T3" fmla="*/ 7 h 16"/>
                  <a:gd name="T4" fmla="*/ 14 w 17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4" y="12"/>
                    </a:moveTo>
                    <a:cubicBezTo>
                      <a:pt x="17" y="8"/>
                      <a:pt x="6" y="0"/>
                      <a:pt x="3" y="7"/>
                    </a:cubicBezTo>
                    <a:cubicBezTo>
                      <a:pt x="0" y="14"/>
                      <a:pt x="10" y="16"/>
                      <a:pt x="1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6" name="Freeform 2188"/>
              <p:cNvSpPr>
                <a:spLocks/>
              </p:cNvSpPr>
              <p:nvPr/>
            </p:nvSpPr>
            <p:spPr bwMode="auto">
              <a:xfrm>
                <a:off x="2373376" y="1962946"/>
                <a:ext cx="236016" cy="160065"/>
              </a:xfrm>
              <a:custGeom>
                <a:avLst/>
                <a:gdLst>
                  <a:gd name="T0" fmla="*/ 8 w 133"/>
                  <a:gd name="T1" fmla="*/ 48 h 94"/>
                  <a:gd name="T2" fmla="*/ 19 w 133"/>
                  <a:gd name="T3" fmla="*/ 60 h 94"/>
                  <a:gd name="T4" fmla="*/ 52 w 133"/>
                  <a:gd name="T5" fmla="*/ 61 h 94"/>
                  <a:gd name="T6" fmla="*/ 32 w 133"/>
                  <a:gd name="T7" fmla="*/ 71 h 94"/>
                  <a:gd name="T8" fmla="*/ 48 w 133"/>
                  <a:gd name="T9" fmla="*/ 83 h 94"/>
                  <a:gd name="T10" fmla="*/ 75 w 133"/>
                  <a:gd name="T11" fmla="*/ 90 h 94"/>
                  <a:gd name="T12" fmla="*/ 91 w 133"/>
                  <a:gd name="T13" fmla="*/ 90 h 94"/>
                  <a:gd name="T14" fmla="*/ 102 w 133"/>
                  <a:gd name="T15" fmla="*/ 77 h 94"/>
                  <a:gd name="T16" fmla="*/ 114 w 133"/>
                  <a:gd name="T17" fmla="*/ 68 h 94"/>
                  <a:gd name="T18" fmla="*/ 133 w 133"/>
                  <a:gd name="T19" fmla="*/ 61 h 94"/>
                  <a:gd name="T20" fmla="*/ 122 w 133"/>
                  <a:gd name="T21" fmla="*/ 56 h 94"/>
                  <a:gd name="T22" fmla="*/ 111 w 133"/>
                  <a:gd name="T23" fmla="*/ 49 h 94"/>
                  <a:gd name="T24" fmla="*/ 106 w 133"/>
                  <a:gd name="T25" fmla="*/ 38 h 94"/>
                  <a:gd name="T26" fmla="*/ 98 w 133"/>
                  <a:gd name="T27" fmla="*/ 36 h 94"/>
                  <a:gd name="T28" fmla="*/ 87 w 133"/>
                  <a:gd name="T29" fmla="*/ 31 h 94"/>
                  <a:gd name="T30" fmla="*/ 52 w 133"/>
                  <a:gd name="T31" fmla="*/ 12 h 94"/>
                  <a:gd name="T32" fmla="*/ 32 w 133"/>
                  <a:gd name="T33" fmla="*/ 9 h 94"/>
                  <a:gd name="T34" fmla="*/ 33 w 133"/>
                  <a:gd name="T35" fmla="*/ 14 h 94"/>
                  <a:gd name="T36" fmla="*/ 26 w 133"/>
                  <a:gd name="T37" fmla="*/ 19 h 94"/>
                  <a:gd name="T38" fmla="*/ 16 w 133"/>
                  <a:gd name="T39" fmla="*/ 24 h 94"/>
                  <a:gd name="T40" fmla="*/ 18 w 133"/>
                  <a:gd name="T41" fmla="*/ 37 h 94"/>
                  <a:gd name="T42" fmla="*/ 12 w 133"/>
                  <a:gd name="T43" fmla="*/ 42 h 94"/>
                  <a:gd name="T44" fmla="*/ 8 w 133"/>
                  <a:gd name="T45" fmla="*/ 4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94">
                    <a:moveTo>
                      <a:pt x="8" y="48"/>
                    </a:moveTo>
                    <a:cubicBezTo>
                      <a:pt x="16" y="52"/>
                      <a:pt x="11" y="57"/>
                      <a:pt x="19" y="60"/>
                    </a:cubicBezTo>
                    <a:cubicBezTo>
                      <a:pt x="27" y="64"/>
                      <a:pt x="50" y="56"/>
                      <a:pt x="52" y="61"/>
                    </a:cubicBezTo>
                    <a:cubicBezTo>
                      <a:pt x="54" y="67"/>
                      <a:pt x="29" y="67"/>
                      <a:pt x="32" y="71"/>
                    </a:cubicBezTo>
                    <a:cubicBezTo>
                      <a:pt x="36" y="74"/>
                      <a:pt x="50" y="80"/>
                      <a:pt x="48" y="83"/>
                    </a:cubicBezTo>
                    <a:cubicBezTo>
                      <a:pt x="46" y="86"/>
                      <a:pt x="72" y="94"/>
                      <a:pt x="75" y="90"/>
                    </a:cubicBezTo>
                    <a:cubicBezTo>
                      <a:pt x="77" y="86"/>
                      <a:pt x="84" y="87"/>
                      <a:pt x="91" y="90"/>
                    </a:cubicBezTo>
                    <a:cubicBezTo>
                      <a:pt x="97" y="92"/>
                      <a:pt x="98" y="74"/>
                      <a:pt x="102" y="77"/>
                    </a:cubicBezTo>
                    <a:cubicBezTo>
                      <a:pt x="107" y="80"/>
                      <a:pt x="106" y="71"/>
                      <a:pt x="114" y="68"/>
                    </a:cubicBezTo>
                    <a:cubicBezTo>
                      <a:pt x="121" y="65"/>
                      <a:pt x="132" y="65"/>
                      <a:pt x="133" y="61"/>
                    </a:cubicBezTo>
                    <a:cubicBezTo>
                      <a:pt x="133" y="59"/>
                      <a:pt x="131" y="55"/>
                      <a:pt x="122" y="56"/>
                    </a:cubicBezTo>
                    <a:cubicBezTo>
                      <a:pt x="113" y="57"/>
                      <a:pt x="107" y="54"/>
                      <a:pt x="111" y="49"/>
                    </a:cubicBezTo>
                    <a:cubicBezTo>
                      <a:pt x="115" y="44"/>
                      <a:pt x="101" y="42"/>
                      <a:pt x="106" y="38"/>
                    </a:cubicBezTo>
                    <a:cubicBezTo>
                      <a:pt x="111" y="34"/>
                      <a:pt x="96" y="30"/>
                      <a:pt x="98" y="36"/>
                    </a:cubicBezTo>
                    <a:cubicBezTo>
                      <a:pt x="99" y="42"/>
                      <a:pt x="89" y="37"/>
                      <a:pt x="87" y="31"/>
                    </a:cubicBezTo>
                    <a:cubicBezTo>
                      <a:pt x="86" y="26"/>
                      <a:pt x="65" y="24"/>
                      <a:pt x="52" y="12"/>
                    </a:cubicBezTo>
                    <a:cubicBezTo>
                      <a:pt x="38" y="0"/>
                      <a:pt x="24" y="8"/>
                      <a:pt x="32" y="9"/>
                    </a:cubicBezTo>
                    <a:cubicBezTo>
                      <a:pt x="40" y="11"/>
                      <a:pt x="40" y="15"/>
                      <a:pt x="33" y="14"/>
                    </a:cubicBezTo>
                    <a:cubicBezTo>
                      <a:pt x="27" y="14"/>
                      <a:pt x="15" y="15"/>
                      <a:pt x="26" y="19"/>
                    </a:cubicBezTo>
                    <a:cubicBezTo>
                      <a:pt x="36" y="23"/>
                      <a:pt x="25" y="24"/>
                      <a:pt x="16" y="24"/>
                    </a:cubicBezTo>
                    <a:cubicBezTo>
                      <a:pt x="8" y="24"/>
                      <a:pt x="7" y="35"/>
                      <a:pt x="18" y="37"/>
                    </a:cubicBezTo>
                    <a:cubicBezTo>
                      <a:pt x="29" y="38"/>
                      <a:pt x="21" y="45"/>
                      <a:pt x="12" y="42"/>
                    </a:cubicBezTo>
                    <a:cubicBezTo>
                      <a:pt x="3" y="40"/>
                      <a:pt x="0" y="44"/>
                      <a:pt x="8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7" name="Freeform 2189"/>
              <p:cNvSpPr>
                <a:spLocks/>
              </p:cNvSpPr>
              <p:nvPr/>
            </p:nvSpPr>
            <p:spPr bwMode="auto">
              <a:xfrm>
                <a:off x="2380810" y="2128407"/>
                <a:ext cx="70619" cy="30574"/>
              </a:xfrm>
              <a:custGeom>
                <a:avLst/>
                <a:gdLst>
                  <a:gd name="T0" fmla="*/ 39 w 40"/>
                  <a:gd name="T1" fmla="*/ 3 h 17"/>
                  <a:gd name="T2" fmla="*/ 6 w 40"/>
                  <a:gd name="T3" fmla="*/ 9 h 17"/>
                  <a:gd name="T4" fmla="*/ 39 w 40"/>
                  <a:gd name="T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7">
                    <a:moveTo>
                      <a:pt x="39" y="3"/>
                    </a:moveTo>
                    <a:cubicBezTo>
                      <a:pt x="38" y="0"/>
                      <a:pt x="0" y="5"/>
                      <a:pt x="6" y="9"/>
                    </a:cubicBezTo>
                    <a:cubicBezTo>
                      <a:pt x="16" y="17"/>
                      <a:pt x="40" y="6"/>
                      <a:pt x="3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8" name="Freeform 2190"/>
              <p:cNvSpPr>
                <a:spLocks/>
              </p:cNvSpPr>
              <p:nvPr/>
            </p:nvSpPr>
            <p:spPr bwMode="auto">
              <a:xfrm>
                <a:off x="2191253" y="2123011"/>
                <a:ext cx="39026" cy="44962"/>
              </a:xfrm>
              <a:custGeom>
                <a:avLst/>
                <a:gdLst>
                  <a:gd name="T0" fmla="*/ 18 w 22"/>
                  <a:gd name="T1" fmla="*/ 21 h 27"/>
                  <a:gd name="T2" fmla="*/ 1 w 22"/>
                  <a:gd name="T3" fmla="*/ 8 h 27"/>
                  <a:gd name="T4" fmla="*/ 18 w 22"/>
                  <a:gd name="T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7">
                    <a:moveTo>
                      <a:pt x="18" y="21"/>
                    </a:moveTo>
                    <a:cubicBezTo>
                      <a:pt x="22" y="16"/>
                      <a:pt x="2" y="0"/>
                      <a:pt x="1" y="8"/>
                    </a:cubicBezTo>
                    <a:cubicBezTo>
                      <a:pt x="0" y="15"/>
                      <a:pt x="14" y="27"/>
                      <a:pt x="18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9" name="Freeform 2191"/>
              <p:cNvSpPr>
                <a:spLocks/>
              </p:cNvSpPr>
              <p:nvPr/>
            </p:nvSpPr>
            <p:spPr bwMode="auto">
              <a:xfrm>
                <a:off x="2345500" y="2081646"/>
                <a:ext cx="78053" cy="48559"/>
              </a:xfrm>
              <a:custGeom>
                <a:avLst/>
                <a:gdLst>
                  <a:gd name="T0" fmla="*/ 17 w 44"/>
                  <a:gd name="T1" fmla="*/ 29 h 29"/>
                  <a:gd name="T2" fmla="*/ 37 w 44"/>
                  <a:gd name="T3" fmla="*/ 25 h 29"/>
                  <a:gd name="T4" fmla="*/ 38 w 44"/>
                  <a:gd name="T5" fmla="*/ 17 h 29"/>
                  <a:gd name="T6" fmla="*/ 26 w 44"/>
                  <a:gd name="T7" fmla="*/ 12 h 29"/>
                  <a:gd name="T8" fmla="*/ 3 w 44"/>
                  <a:gd name="T9" fmla="*/ 5 h 29"/>
                  <a:gd name="T10" fmla="*/ 17 w 4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29">
                    <a:moveTo>
                      <a:pt x="17" y="29"/>
                    </a:moveTo>
                    <a:cubicBezTo>
                      <a:pt x="25" y="29"/>
                      <a:pt x="31" y="28"/>
                      <a:pt x="37" y="25"/>
                    </a:cubicBezTo>
                    <a:cubicBezTo>
                      <a:pt x="44" y="23"/>
                      <a:pt x="34" y="23"/>
                      <a:pt x="38" y="17"/>
                    </a:cubicBezTo>
                    <a:cubicBezTo>
                      <a:pt x="43" y="11"/>
                      <a:pt x="27" y="10"/>
                      <a:pt x="26" y="12"/>
                    </a:cubicBezTo>
                    <a:cubicBezTo>
                      <a:pt x="25" y="14"/>
                      <a:pt x="6" y="0"/>
                      <a:pt x="3" y="5"/>
                    </a:cubicBezTo>
                    <a:cubicBezTo>
                      <a:pt x="0" y="9"/>
                      <a:pt x="10" y="29"/>
                      <a:pt x="17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0" name="Freeform 2192"/>
              <p:cNvSpPr>
                <a:spLocks/>
              </p:cNvSpPr>
              <p:nvPr/>
            </p:nvSpPr>
            <p:spPr bwMode="auto">
              <a:xfrm>
                <a:off x="2479305" y="2133802"/>
                <a:ext cx="52035" cy="28776"/>
              </a:xfrm>
              <a:custGeom>
                <a:avLst/>
                <a:gdLst>
                  <a:gd name="T0" fmla="*/ 20 w 29"/>
                  <a:gd name="T1" fmla="*/ 4 h 16"/>
                  <a:gd name="T2" fmla="*/ 9 w 29"/>
                  <a:gd name="T3" fmla="*/ 13 h 16"/>
                  <a:gd name="T4" fmla="*/ 20 w 29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6">
                    <a:moveTo>
                      <a:pt x="20" y="4"/>
                    </a:moveTo>
                    <a:cubicBezTo>
                      <a:pt x="11" y="0"/>
                      <a:pt x="0" y="9"/>
                      <a:pt x="9" y="13"/>
                    </a:cubicBezTo>
                    <a:cubicBezTo>
                      <a:pt x="17" y="16"/>
                      <a:pt x="29" y="9"/>
                      <a:pt x="2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1" name="Freeform 2193"/>
              <p:cNvSpPr>
                <a:spLocks/>
              </p:cNvSpPr>
              <p:nvPr/>
            </p:nvSpPr>
            <p:spPr bwMode="auto">
              <a:xfrm>
                <a:off x="2193112" y="2061863"/>
                <a:ext cx="146813" cy="73738"/>
              </a:xfrm>
              <a:custGeom>
                <a:avLst/>
                <a:gdLst>
                  <a:gd name="T0" fmla="*/ 14 w 82"/>
                  <a:gd name="T1" fmla="*/ 14 h 43"/>
                  <a:gd name="T2" fmla="*/ 29 w 82"/>
                  <a:gd name="T3" fmla="*/ 21 h 43"/>
                  <a:gd name="T4" fmla="*/ 11 w 82"/>
                  <a:gd name="T5" fmla="*/ 24 h 43"/>
                  <a:gd name="T6" fmla="*/ 25 w 82"/>
                  <a:gd name="T7" fmla="*/ 28 h 43"/>
                  <a:gd name="T8" fmla="*/ 55 w 82"/>
                  <a:gd name="T9" fmla="*/ 34 h 43"/>
                  <a:gd name="T10" fmla="*/ 76 w 82"/>
                  <a:gd name="T11" fmla="*/ 36 h 43"/>
                  <a:gd name="T12" fmla="*/ 72 w 82"/>
                  <a:gd name="T13" fmla="*/ 24 h 43"/>
                  <a:gd name="T14" fmla="*/ 58 w 82"/>
                  <a:gd name="T15" fmla="*/ 16 h 43"/>
                  <a:gd name="T16" fmla="*/ 46 w 82"/>
                  <a:gd name="T17" fmla="*/ 8 h 43"/>
                  <a:gd name="T18" fmla="*/ 39 w 82"/>
                  <a:gd name="T19" fmla="*/ 7 h 43"/>
                  <a:gd name="T20" fmla="*/ 6 w 82"/>
                  <a:gd name="T21" fmla="*/ 2 h 43"/>
                  <a:gd name="T22" fmla="*/ 14 w 82"/>
                  <a:gd name="T23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3">
                    <a:moveTo>
                      <a:pt x="14" y="14"/>
                    </a:moveTo>
                    <a:cubicBezTo>
                      <a:pt x="20" y="10"/>
                      <a:pt x="31" y="17"/>
                      <a:pt x="29" y="21"/>
                    </a:cubicBezTo>
                    <a:cubicBezTo>
                      <a:pt x="27" y="26"/>
                      <a:pt x="10" y="21"/>
                      <a:pt x="11" y="24"/>
                    </a:cubicBezTo>
                    <a:cubicBezTo>
                      <a:pt x="11" y="26"/>
                      <a:pt x="13" y="32"/>
                      <a:pt x="25" y="28"/>
                    </a:cubicBezTo>
                    <a:cubicBezTo>
                      <a:pt x="37" y="25"/>
                      <a:pt x="47" y="27"/>
                      <a:pt x="55" y="34"/>
                    </a:cubicBezTo>
                    <a:cubicBezTo>
                      <a:pt x="63" y="40"/>
                      <a:pt x="71" y="43"/>
                      <a:pt x="76" y="36"/>
                    </a:cubicBezTo>
                    <a:cubicBezTo>
                      <a:pt x="82" y="30"/>
                      <a:pt x="69" y="29"/>
                      <a:pt x="72" y="24"/>
                    </a:cubicBezTo>
                    <a:cubicBezTo>
                      <a:pt x="74" y="19"/>
                      <a:pt x="64" y="16"/>
                      <a:pt x="58" y="16"/>
                    </a:cubicBezTo>
                    <a:cubicBezTo>
                      <a:pt x="53" y="16"/>
                      <a:pt x="51" y="6"/>
                      <a:pt x="46" y="8"/>
                    </a:cubicBezTo>
                    <a:cubicBezTo>
                      <a:pt x="42" y="10"/>
                      <a:pt x="39" y="13"/>
                      <a:pt x="39" y="7"/>
                    </a:cubicBezTo>
                    <a:cubicBezTo>
                      <a:pt x="39" y="0"/>
                      <a:pt x="13" y="0"/>
                      <a:pt x="6" y="2"/>
                    </a:cubicBezTo>
                    <a:cubicBezTo>
                      <a:pt x="0" y="5"/>
                      <a:pt x="8" y="18"/>
                      <a:pt x="14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2" name="Freeform 2194"/>
              <p:cNvSpPr>
                <a:spLocks/>
              </p:cNvSpPr>
              <p:nvPr/>
            </p:nvSpPr>
            <p:spPr bwMode="auto">
              <a:xfrm>
                <a:off x="2691162" y="2283076"/>
                <a:ext cx="94778" cy="53955"/>
              </a:xfrm>
              <a:custGeom>
                <a:avLst/>
                <a:gdLst>
                  <a:gd name="T0" fmla="*/ 3 w 54"/>
                  <a:gd name="T1" fmla="*/ 7 h 31"/>
                  <a:gd name="T2" fmla="*/ 10 w 54"/>
                  <a:gd name="T3" fmla="*/ 21 h 31"/>
                  <a:gd name="T4" fmla="*/ 27 w 54"/>
                  <a:gd name="T5" fmla="*/ 26 h 31"/>
                  <a:gd name="T6" fmla="*/ 54 w 54"/>
                  <a:gd name="T7" fmla="*/ 22 h 31"/>
                  <a:gd name="T8" fmla="*/ 26 w 54"/>
                  <a:gd name="T9" fmla="*/ 8 h 31"/>
                  <a:gd name="T10" fmla="*/ 3 w 54"/>
                  <a:gd name="T1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1">
                    <a:moveTo>
                      <a:pt x="3" y="7"/>
                    </a:moveTo>
                    <a:cubicBezTo>
                      <a:pt x="0" y="13"/>
                      <a:pt x="10" y="13"/>
                      <a:pt x="10" y="21"/>
                    </a:cubicBezTo>
                    <a:cubicBezTo>
                      <a:pt x="11" y="28"/>
                      <a:pt x="20" y="31"/>
                      <a:pt x="27" y="26"/>
                    </a:cubicBezTo>
                    <a:cubicBezTo>
                      <a:pt x="34" y="22"/>
                      <a:pt x="54" y="28"/>
                      <a:pt x="54" y="22"/>
                    </a:cubicBezTo>
                    <a:cubicBezTo>
                      <a:pt x="54" y="16"/>
                      <a:pt x="33" y="6"/>
                      <a:pt x="26" y="8"/>
                    </a:cubicBezTo>
                    <a:cubicBezTo>
                      <a:pt x="18" y="9"/>
                      <a:pt x="6" y="0"/>
                      <a:pt x="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3" name="Freeform 2195"/>
              <p:cNvSpPr>
                <a:spLocks/>
              </p:cNvSpPr>
              <p:nvPr/>
            </p:nvSpPr>
            <p:spPr bwMode="auto">
              <a:xfrm>
                <a:off x="1919928" y="2196749"/>
                <a:ext cx="40885" cy="28776"/>
              </a:xfrm>
              <a:custGeom>
                <a:avLst/>
                <a:gdLst>
                  <a:gd name="T0" fmla="*/ 5 w 23"/>
                  <a:gd name="T1" fmla="*/ 16 h 17"/>
                  <a:gd name="T2" fmla="*/ 22 w 23"/>
                  <a:gd name="T3" fmla="*/ 5 h 17"/>
                  <a:gd name="T4" fmla="*/ 5 w 23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5" y="16"/>
                    </a:moveTo>
                    <a:cubicBezTo>
                      <a:pt x="14" y="17"/>
                      <a:pt x="23" y="9"/>
                      <a:pt x="22" y="5"/>
                    </a:cubicBezTo>
                    <a:cubicBezTo>
                      <a:pt x="22" y="0"/>
                      <a:pt x="0" y="16"/>
                      <a:pt x="5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4" name="Freeform 2196"/>
              <p:cNvSpPr>
                <a:spLocks/>
              </p:cNvSpPr>
              <p:nvPr/>
            </p:nvSpPr>
            <p:spPr bwMode="auto">
              <a:xfrm>
                <a:off x="2704170" y="2678743"/>
                <a:ext cx="31593" cy="23380"/>
              </a:xfrm>
              <a:custGeom>
                <a:avLst/>
                <a:gdLst>
                  <a:gd name="T0" fmla="*/ 8 w 18"/>
                  <a:gd name="T1" fmla="*/ 13 h 14"/>
                  <a:gd name="T2" fmla="*/ 9 w 18"/>
                  <a:gd name="T3" fmla="*/ 1 h 14"/>
                  <a:gd name="T4" fmla="*/ 8 w 18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8" y="13"/>
                    </a:moveTo>
                    <a:cubicBezTo>
                      <a:pt x="11" y="13"/>
                      <a:pt x="18" y="0"/>
                      <a:pt x="9" y="1"/>
                    </a:cubicBezTo>
                    <a:cubicBezTo>
                      <a:pt x="0" y="1"/>
                      <a:pt x="2" y="14"/>
                      <a:pt x="8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5" name="Freeform 2197"/>
              <p:cNvSpPr>
                <a:spLocks noEditPoints="1"/>
              </p:cNvSpPr>
              <p:nvPr/>
            </p:nvSpPr>
            <p:spPr bwMode="auto">
              <a:xfrm>
                <a:off x="1488780" y="2277681"/>
                <a:ext cx="1719016" cy="931616"/>
              </a:xfrm>
              <a:custGeom>
                <a:avLst/>
                <a:gdLst>
                  <a:gd name="T0" fmla="*/ 537 w 969"/>
                  <a:gd name="T1" fmla="*/ 453 h 543"/>
                  <a:gd name="T2" fmla="*/ 569 w 969"/>
                  <a:gd name="T3" fmla="*/ 458 h 543"/>
                  <a:gd name="T4" fmla="*/ 640 w 969"/>
                  <a:gd name="T5" fmla="*/ 482 h 543"/>
                  <a:gd name="T6" fmla="*/ 670 w 969"/>
                  <a:gd name="T7" fmla="*/ 518 h 543"/>
                  <a:gd name="T8" fmla="*/ 698 w 969"/>
                  <a:gd name="T9" fmla="*/ 535 h 543"/>
                  <a:gd name="T10" fmla="*/ 731 w 969"/>
                  <a:gd name="T11" fmla="*/ 516 h 543"/>
                  <a:gd name="T12" fmla="*/ 831 w 969"/>
                  <a:gd name="T13" fmla="*/ 475 h 543"/>
                  <a:gd name="T14" fmla="*/ 875 w 969"/>
                  <a:gd name="T15" fmla="*/ 501 h 543"/>
                  <a:gd name="T16" fmla="*/ 904 w 969"/>
                  <a:gd name="T17" fmla="*/ 498 h 543"/>
                  <a:gd name="T18" fmla="*/ 876 w 969"/>
                  <a:gd name="T19" fmla="*/ 493 h 543"/>
                  <a:gd name="T20" fmla="*/ 794 w 969"/>
                  <a:gd name="T21" fmla="*/ 478 h 543"/>
                  <a:gd name="T22" fmla="*/ 933 w 969"/>
                  <a:gd name="T23" fmla="*/ 416 h 543"/>
                  <a:gd name="T24" fmla="*/ 949 w 969"/>
                  <a:gd name="T25" fmla="*/ 380 h 543"/>
                  <a:gd name="T26" fmla="*/ 947 w 969"/>
                  <a:gd name="T27" fmla="*/ 365 h 543"/>
                  <a:gd name="T28" fmla="*/ 902 w 969"/>
                  <a:gd name="T29" fmla="*/ 325 h 543"/>
                  <a:gd name="T30" fmla="*/ 867 w 969"/>
                  <a:gd name="T31" fmla="*/ 268 h 543"/>
                  <a:gd name="T32" fmla="*/ 831 w 969"/>
                  <a:gd name="T33" fmla="*/ 304 h 543"/>
                  <a:gd name="T34" fmla="*/ 804 w 969"/>
                  <a:gd name="T35" fmla="*/ 259 h 543"/>
                  <a:gd name="T36" fmla="*/ 750 w 969"/>
                  <a:gd name="T37" fmla="*/ 237 h 543"/>
                  <a:gd name="T38" fmla="*/ 712 w 969"/>
                  <a:gd name="T39" fmla="*/ 259 h 543"/>
                  <a:gd name="T40" fmla="*/ 728 w 969"/>
                  <a:gd name="T41" fmla="*/ 338 h 543"/>
                  <a:gd name="T42" fmla="*/ 705 w 969"/>
                  <a:gd name="T43" fmla="*/ 410 h 543"/>
                  <a:gd name="T44" fmla="*/ 663 w 969"/>
                  <a:gd name="T45" fmla="*/ 370 h 543"/>
                  <a:gd name="T46" fmla="*/ 592 w 969"/>
                  <a:gd name="T47" fmla="*/ 329 h 543"/>
                  <a:gd name="T48" fmla="*/ 524 w 969"/>
                  <a:gd name="T49" fmla="*/ 293 h 543"/>
                  <a:gd name="T50" fmla="*/ 556 w 969"/>
                  <a:gd name="T51" fmla="*/ 226 h 543"/>
                  <a:gd name="T52" fmla="*/ 594 w 969"/>
                  <a:gd name="T53" fmla="*/ 203 h 543"/>
                  <a:gd name="T54" fmla="*/ 615 w 969"/>
                  <a:gd name="T55" fmla="*/ 161 h 543"/>
                  <a:gd name="T56" fmla="*/ 656 w 969"/>
                  <a:gd name="T57" fmla="*/ 157 h 543"/>
                  <a:gd name="T58" fmla="*/ 672 w 969"/>
                  <a:gd name="T59" fmla="*/ 109 h 543"/>
                  <a:gd name="T60" fmla="*/ 632 w 969"/>
                  <a:gd name="T61" fmla="*/ 115 h 543"/>
                  <a:gd name="T62" fmla="*/ 603 w 969"/>
                  <a:gd name="T63" fmla="*/ 140 h 543"/>
                  <a:gd name="T64" fmla="*/ 573 w 969"/>
                  <a:gd name="T65" fmla="*/ 123 h 543"/>
                  <a:gd name="T66" fmla="*/ 560 w 969"/>
                  <a:gd name="T67" fmla="*/ 86 h 543"/>
                  <a:gd name="T68" fmla="*/ 537 w 969"/>
                  <a:gd name="T69" fmla="*/ 34 h 543"/>
                  <a:gd name="T70" fmla="*/ 520 w 969"/>
                  <a:gd name="T71" fmla="*/ 11 h 543"/>
                  <a:gd name="T72" fmla="*/ 507 w 969"/>
                  <a:gd name="T73" fmla="*/ 61 h 543"/>
                  <a:gd name="T74" fmla="*/ 532 w 969"/>
                  <a:gd name="T75" fmla="*/ 110 h 543"/>
                  <a:gd name="T76" fmla="*/ 507 w 969"/>
                  <a:gd name="T77" fmla="*/ 125 h 543"/>
                  <a:gd name="T78" fmla="*/ 516 w 969"/>
                  <a:gd name="T79" fmla="*/ 102 h 543"/>
                  <a:gd name="T80" fmla="*/ 485 w 969"/>
                  <a:gd name="T81" fmla="*/ 122 h 543"/>
                  <a:gd name="T82" fmla="*/ 408 w 969"/>
                  <a:gd name="T83" fmla="*/ 122 h 543"/>
                  <a:gd name="T84" fmla="*/ 379 w 969"/>
                  <a:gd name="T85" fmla="*/ 128 h 543"/>
                  <a:gd name="T86" fmla="*/ 346 w 969"/>
                  <a:gd name="T87" fmla="*/ 132 h 543"/>
                  <a:gd name="T88" fmla="*/ 249 w 969"/>
                  <a:gd name="T89" fmla="*/ 104 h 543"/>
                  <a:gd name="T90" fmla="*/ 153 w 969"/>
                  <a:gd name="T91" fmla="*/ 80 h 543"/>
                  <a:gd name="T92" fmla="*/ 87 w 969"/>
                  <a:gd name="T93" fmla="*/ 116 h 543"/>
                  <a:gd name="T94" fmla="*/ 82 w 969"/>
                  <a:gd name="T95" fmla="*/ 102 h 543"/>
                  <a:gd name="T96" fmla="*/ 19 w 969"/>
                  <a:gd name="T97" fmla="*/ 99 h 543"/>
                  <a:gd name="T98" fmla="*/ 17 w 969"/>
                  <a:gd name="T99" fmla="*/ 267 h 543"/>
                  <a:gd name="T100" fmla="*/ 45 w 969"/>
                  <a:gd name="T101" fmla="*/ 288 h 543"/>
                  <a:gd name="T102" fmla="*/ 113 w 969"/>
                  <a:gd name="T103" fmla="*/ 334 h 543"/>
                  <a:gd name="T104" fmla="*/ 122 w 969"/>
                  <a:gd name="T105" fmla="*/ 369 h 543"/>
                  <a:gd name="T106" fmla="*/ 148 w 969"/>
                  <a:gd name="T107" fmla="*/ 403 h 543"/>
                  <a:gd name="T108" fmla="*/ 192 w 969"/>
                  <a:gd name="T109" fmla="*/ 436 h 543"/>
                  <a:gd name="T110" fmla="*/ 241 w 969"/>
                  <a:gd name="T111" fmla="*/ 177 h 543"/>
                  <a:gd name="T112" fmla="*/ 210 w 969"/>
                  <a:gd name="T113" fmla="*/ 176 h 543"/>
                  <a:gd name="T114" fmla="*/ 239 w 969"/>
                  <a:gd name="T115" fmla="*/ 162 h 543"/>
                  <a:gd name="T116" fmla="*/ 285 w 969"/>
                  <a:gd name="T117" fmla="*/ 252 h 543"/>
                  <a:gd name="T118" fmla="*/ 501 w 969"/>
                  <a:gd name="T119" fmla="*/ 426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9" h="543">
                    <a:moveTo>
                      <a:pt x="521" y="441"/>
                    </a:moveTo>
                    <a:cubicBezTo>
                      <a:pt x="522" y="441"/>
                      <a:pt x="523" y="441"/>
                      <a:pt x="524" y="442"/>
                    </a:cubicBezTo>
                    <a:cubicBezTo>
                      <a:pt x="526" y="443"/>
                      <a:pt x="526" y="446"/>
                      <a:pt x="526" y="448"/>
                    </a:cubicBezTo>
                    <a:cubicBezTo>
                      <a:pt x="527" y="449"/>
                      <a:pt x="527" y="450"/>
                      <a:pt x="528" y="450"/>
                    </a:cubicBezTo>
                    <a:cubicBezTo>
                      <a:pt x="529" y="451"/>
                      <a:pt x="531" y="451"/>
                      <a:pt x="532" y="452"/>
                    </a:cubicBezTo>
                    <a:cubicBezTo>
                      <a:pt x="533" y="453"/>
                      <a:pt x="535" y="453"/>
                      <a:pt x="536" y="453"/>
                    </a:cubicBezTo>
                    <a:cubicBezTo>
                      <a:pt x="536" y="453"/>
                      <a:pt x="537" y="453"/>
                      <a:pt x="537" y="453"/>
                    </a:cubicBezTo>
                    <a:cubicBezTo>
                      <a:pt x="538" y="452"/>
                      <a:pt x="540" y="451"/>
                      <a:pt x="542" y="451"/>
                    </a:cubicBezTo>
                    <a:cubicBezTo>
                      <a:pt x="545" y="451"/>
                      <a:pt x="547" y="452"/>
                      <a:pt x="549" y="454"/>
                    </a:cubicBezTo>
                    <a:cubicBezTo>
                      <a:pt x="550" y="456"/>
                      <a:pt x="551" y="456"/>
                      <a:pt x="552" y="456"/>
                    </a:cubicBezTo>
                    <a:cubicBezTo>
                      <a:pt x="554" y="456"/>
                      <a:pt x="554" y="456"/>
                      <a:pt x="554" y="456"/>
                    </a:cubicBezTo>
                    <a:cubicBezTo>
                      <a:pt x="555" y="456"/>
                      <a:pt x="557" y="456"/>
                      <a:pt x="558" y="458"/>
                    </a:cubicBezTo>
                    <a:cubicBezTo>
                      <a:pt x="560" y="461"/>
                      <a:pt x="563" y="462"/>
                      <a:pt x="565" y="460"/>
                    </a:cubicBezTo>
                    <a:cubicBezTo>
                      <a:pt x="566" y="458"/>
                      <a:pt x="567" y="458"/>
                      <a:pt x="569" y="458"/>
                    </a:cubicBezTo>
                    <a:cubicBezTo>
                      <a:pt x="573" y="458"/>
                      <a:pt x="579" y="460"/>
                      <a:pt x="582" y="461"/>
                    </a:cubicBezTo>
                    <a:cubicBezTo>
                      <a:pt x="584" y="462"/>
                      <a:pt x="584" y="462"/>
                      <a:pt x="584" y="462"/>
                    </a:cubicBezTo>
                    <a:cubicBezTo>
                      <a:pt x="589" y="457"/>
                      <a:pt x="593" y="449"/>
                      <a:pt x="597" y="449"/>
                    </a:cubicBezTo>
                    <a:cubicBezTo>
                      <a:pt x="603" y="449"/>
                      <a:pt x="620" y="451"/>
                      <a:pt x="621" y="459"/>
                    </a:cubicBezTo>
                    <a:cubicBezTo>
                      <a:pt x="622" y="468"/>
                      <a:pt x="632" y="460"/>
                      <a:pt x="633" y="468"/>
                    </a:cubicBezTo>
                    <a:cubicBezTo>
                      <a:pt x="634" y="473"/>
                      <a:pt x="638" y="478"/>
                      <a:pt x="639" y="481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3" y="484"/>
                      <a:pt x="645" y="485"/>
                      <a:pt x="647" y="487"/>
                    </a:cubicBezTo>
                    <a:cubicBezTo>
                      <a:pt x="648" y="488"/>
                      <a:pt x="648" y="488"/>
                      <a:pt x="648" y="488"/>
                    </a:cubicBezTo>
                    <a:cubicBezTo>
                      <a:pt x="652" y="488"/>
                      <a:pt x="659" y="489"/>
                      <a:pt x="663" y="490"/>
                    </a:cubicBezTo>
                    <a:cubicBezTo>
                      <a:pt x="670" y="493"/>
                      <a:pt x="680" y="487"/>
                      <a:pt x="684" y="496"/>
                    </a:cubicBezTo>
                    <a:cubicBezTo>
                      <a:pt x="687" y="504"/>
                      <a:pt x="696" y="511"/>
                      <a:pt x="688" y="511"/>
                    </a:cubicBezTo>
                    <a:cubicBezTo>
                      <a:pt x="681" y="512"/>
                      <a:pt x="673" y="503"/>
                      <a:pt x="673" y="508"/>
                    </a:cubicBezTo>
                    <a:cubicBezTo>
                      <a:pt x="674" y="513"/>
                      <a:pt x="670" y="510"/>
                      <a:pt x="670" y="518"/>
                    </a:cubicBezTo>
                    <a:cubicBezTo>
                      <a:pt x="670" y="524"/>
                      <a:pt x="667" y="532"/>
                      <a:pt x="664" y="535"/>
                    </a:cubicBezTo>
                    <a:cubicBezTo>
                      <a:pt x="664" y="536"/>
                      <a:pt x="664" y="536"/>
                      <a:pt x="664" y="536"/>
                    </a:cubicBezTo>
                    <a:cubicBezTo>
                      <a:pt x="663" y="538"/>
                      <a:pt x="663" y="541"/>
                      <a:pt x="665" y="543"/>
                    </a:cubicBezTo>
                    <a:cubicBezTo>
                      <a:pt x="665" y="543"/>
                      <a:pt x="665" y="543"/>
                      <a:pt x="665" y="543"/>
                    </a:cubicBezTo>
                    <a:cubicBezTo>
                      <a:pt x="669" y="540"/>
                      <a:pt x="673" y="537"/>
                      <a:pt x="677" y="537"/>
                    </a:cubicBezTo>
                    <a:cubicBezTo>
                      <a:pt x="685" y="537"/>
                      <a:pt x="687" y="542"/>
                      <a:pt x="692" y="538"/>
                    </a:cubicBezTo>
                    <a:cubicBezTo>
                      <a:pt x="696" y="536"/>
                      <a:pt x="697" y="534"/>
                      <a:pt x="698" y="535"/>
                    </a:cubicBezTo>
                    <a:cubicBezTo>
                      <a:pt x="700" y="534"/>
                      <a:pt x="700" y="534"/>
                      <a:pt x="700" y="534"/>
                    </a:cubicBezTo>
                    <a:cubicBezTo>
                      <a:pt x="700" y="534"/>
                      <a:pt x="700" y="532"/>
                      <a:pt x="700" y="530"/>
                    </a:cubicBezTo>
                    <a:cubicBezTo>
                      <a:pt x="699" y="530"/>
                      <a:pt x="699" y="530"/>
                      <a:pt x="699" y="530"/>
                    </a:cubicBezTo>
                    <a:cubicBezTo>
                      <a:pt x="696" y="531"/>
                      <a:pt x="695" y="530"/>
                      <a:pt x="693" y="527"/>
                    </a:cubicBezTo>
                    <a:cubicBezTo>
                      <a:pt x="691" y="522"/>
                      <a:pt x="708" y="517"/>
                      <a:pt x="716" y="518"/>
                    </a:cubicBezTo>
                    <a:cubicBezTo>
                      <a:pt x="723" y="519"/>
                      <a:pt x="727" y="516"/>
                      <a:pt x="730" y="516"/>
                    </a:cubicBezTo>
                    <a:cubicBezTo>
                      <a:pt x="731" y="516"/>
                      <a:pt x="731" y="516"/>
                      <a:pt x="731" y="516"/>
                    </a:cubicBezTo>
                    <a:cubicBezTo>
                      <a:pt x="744" y="504"/>
                      <a:pt x="746" y="504"/>
                      <a:pt x="747" y="504"/>
                    </a:cubicBezTo>
                    <a:cubicBezTo>
                      <a:pt x="750" y="504"/>
                      <a:pt x="781" y="504"/>
                      <a:pt x="785" y="504"/>
                    </a:cubicBezTo>
                    <a:cubicBezTo>
                      <a:pt x="789" y="501"/>
                      <a:pt x="797" y="495"/>
                      <a:pt x="798" y="490"/>
                    </a:cubicBezTo>
                    <a:cubicBezTo>
                      <a:pt x="799" y="485"/>
                      <a:pt x="806" y="468"/>
                      <a:pt x="813" y="468"/>
                    </a:cubicBezTo>
                    <a:cubicBezTo>
                      <a:pt x="814" y="468"/>
                      <a:pt x="815" y="469"/>
                      <a:pt x="815" y="469"/>
                    </a:cubicBezTo>
                    <a:cubicBezTo>
                      <a:pt x="817" y="471"/>
                      <a:pt x="820" y="471"/>
                      <a:pt x="823" y="471"/>
                    </a:cubicBezTo>
                    <a:cubicBezTo>
                      <a:pt x="827" y="471"/>
                      <a:pt x="831" y="472"/>
                      <a:pt x="831" y="475"/>
                    </a:cubicBezTo>
                    <a:cubicBezTo>
                      <a:pt x="831" y="476"/>
                      <a:pt x="831" y="476"/>
                      <a:pt x="831" y="478"/>
                    </a:cubicBezTo>
                    <a:cubicBezTo>
                      <a:pt x="831" y="482"/>
                      <a:pt x="830" y="492"/>
                      <a:pt x="840" y="505"/>
                    </a:cubicBezTo>
                    <a:cubicBezTo>
                      <a:pt x="840" y="506"/>
                      <a:pt x="840" y="506"/>
                      <a:pt x="840" y="506"/>
                    </a:cubicBezTo>
                    <a:cubicBezTo>
                      <a:pt x="844" y="503"/>
                      <a:pt x="848" y="502"/>
                      <a:pt x="850" y="502"/>
                    </a:cubicBezTo>
                    <a:cubicBezTo>
                      <a:pt x="855" y="502"/>
                      <a:pt x="862" y="496"/>
                      <a:pt x="864" y="492"/>
                    </a:cubicBezTo>
                    <a:cubicBezTo>
                      <a:pt x="866" y="488"/>
                      <a:pt x="868" y="496"/>
                      <a:pt x="864" y="497"/>
                    </a:cubicBezTo>
                    <a:cubicBezTo>
                      <a:pt x="860" y="498"/>
                      <a:pt x="868" y="501"/>
                      <a:pt x="875" y="501"/>
                    </a:cubicBezTo>
                    <a:cubicBezTo>
                      <a:pt x="882" y="501"/>
                      <a:pt x="871" y="503"/>
                      <a:pt x="866" y="503"/>
                    </a:cubicBezTo>
                    <a:cubicBezTo>
                      <a:pt x="861" y="503"/>
                      <a:pt x="859" y="504"/>
                      <a:pt x="852" y="511"/>
                    </a:cubicBezTo>
                    <a:cubicBezTo>
                      <a:pt x="845" y="518"/>
                      <a:pt x="846" y="520"/>
                      <a:pt x="850" y="523"/>
                    </a:cubicBezTo>
                    <a:cubicBezTo>
                      <a:pt x="854" y="527"/>
                      <a:pt x="860" y="525"/>
                      <a:pt x="865" y="520"/>
                    </a:cubicBezTo>
                    <a:cubicBezTo>
                      <a:pt x="871" y="516"/>
                      <a:pt x="870" y="511"/>
                      <a:pt x="876" y="511"/>
                    </a:cubicBezTo>
                    <a:cubicBezTo>
                      <a:pt x="881" y="511"/>
                      <a:pt x="896" y="506"/>
                      <a:pt x="902" y="504"/>
                    </a:cubicBezTo>
                    <a:cubicBezTo>
                      <a:pt x="908" y="502"/>
                      <a:pt x="904" y="501"/>
                      <a:pt x="904" y="498"/>
                    </a:cubicBezTo>
                    <a:cubicBezTo>
                      <a:pt x="904" y="496"/>
                      <a:pt x="915" y="496"/>
                      <a:pt x="919" y="493"/>
                    </a:cubicBezTo>
                    <a:cubicBezTo>
                      <a:pt x="923" y="490"/>
                      <a:pt x="918" y="488"/>
                      <a:pt x="915" y="488"/>
                    </a:cubicBezTo>
                    <a:cubicBezTo>
                      <a:pt x="911" y="489"/>
                      <a:pt x="914" y="483"/>
                      <a:pt x="915" y="481"/>
                    </a:cubicBezTo>
                    <a:cubicBezTo>
                      <a:pt x="915" y="478"/>
                      <a:pt x="907" y="482"/>
                      <a:pt x="907" y="485"/>
                    </a:cubicBezTo>
                    <a:cubicBezTo>
                      <a:pt x="907" y="488"/>
                      <a:pt x="901" y="490"/>
                      <a:pt x="901" y="492"/>
                    </a:cubicBezTo>
                    <a:cubicBezTo>
                      <a:pt x="901" y="498"/>
                      <a:pt x="900" y="494"/>
                      <a:pt x="896" y="496"/>
                    </a:cubicBezTo>
                    <a:cubicBezTo>
                      <a:pt x="892" y="498"/>
                      <a:pt x="877" y="496"/>
                      <a:pt x="876" y="493"/>
                    </a:cubicBezTo>
                    <a:cubicBezTo>
                      <a:pt x="876" y="489"/>
                      <a:pt x="865" y="488"/>
                      <a:pt x="864" y="483"/>
                    </a:cubicBezTo>
                    <a:cubicBezTo>
                      <a:pt x="864" y="478"/>
                      <a:pt x="858" y="477"/>
                      <a:pt x="863" y="471"/>
                    </a:cubicBezTo>
                    <a:cubicBezTo>
                      <a:pt x="867" y="466"/>
                      <a:pt x="862" y="464"/>
                      <a:pt x="858" y="468"/>
                    </a:cubicBezTo>
                    <a:cubicBezTo>
                      <a:pt x="853" y="472"/>
                      <a:pt x="851" y="465"/>
                      <a:pt x="857" y="463"/>
                    </a:cubicBezTo>
                    <a:cubicBezTo>
                      <a:pt x="862" y="461"/>
                      <a:pt x="873" y="459"/>
                      <a:pt x="868" y="449"/>
                    </a:cubicBezTo>
                    <a:cubicBezTo>
                      <a:pt x="862" y="439"/>
                      <a:pt x="828" y="452"/>
                      <a:pt x="819" y="457"/>
                    </a:cubicBezTo>
                    <a:cubicBezTo>
                      <a:pt x="810" y="462"/>
                      <a:pt x="799" y="478"/>
                      <a:pt x="794" y="478"/>
                    </a:cubicBezTo>
                    <a:cubicBezTo>
                      <a:pt x="790" y="478"/>
                      <a:pt x="803" y="469"/>
                      <a:pt x="805" y="466"/>
                    </a:cubicBezTo>
                    <a:cubicBezTo>
                      <a:pt x="807" y="463"/>
                      <a:pt x="804" y="459"/>
                      <a:pt x="807" y="461"/>
                    </a:cubicBezTo>
                    <a:cubicBezTo>
                      <a:pt x="810" y="462"/>
                      <a:pt x="817" y="450"/>
                      <a:pt x="823" y="446"/>
                    </a:cubicBezTo>
                    <a:cubicBezTo>
                      <a:pt x="828" y="442"/>
                      <a:pt x="834" y="446"/>
                      <a:pt x="834" y="442"/>
                    </a:cubicBezTo>
                    <a:cubicBezTo>
                      <a:pt x="835" y="439"/>
                      <a:pt x="838" y="437"/>
                      <a:pt x="843" y="432"/>
                    </a:cubicBezTo>
                    <a:cubicBezTo>
                      <a:pt x="848" y="428"/>
                      <a:pt x="907" y="429"/>
                      <a:pt x="913" y="429"/>
                    </a:cubicBezTo>
                    <a:cubicBezTo>
                      <a:pt x="919" y="429"/>
                      <a:pt x="930" y="421"/>
                      <a:pt x="933" y="416"/>
                    </a:cubicBezTo>
                    <a:cubicBezTo>
                      <a:pt x="937" y="411"/>
                      <a:pt x="941" y="411"/>
                      <a:pt x="949" y="412"/>
                    </a:cubicBezTo>
                    <a:cubicBezTo>
                      <a:pt x="957" y="412"/>
                      <a:pt x="961" y="405"/>
                      <a:pt x="965" y="402"/>
                    </a:cubicBezTo>
                    <a:cubicBezTo>
                      <a:pt x="969" y="400"/>
                      <a:pt x="967" y="398"/>
                      <a:pt x="964" y="398"/>
                    </a:cubicBezTo>
                    <a:cubicBezTo>
                      <a:pt x="960" y="397"/>
                      <a:pt x="957" y="395"/>
                      <a:pt x="960" y="394"/>
                    </a:cubicBezTo>
                    <a:cubicBezTo>
                      <a:pt x="964" y="394"/>
                      <a:pt x="966" y="392"/>
                      <a:pt x="967" y="388"/>
                    </a:cubicBezTo>
                    <a:cubicBezTo>
                      <a:pt x="969" y="383"/>
                      <a:pt x="966" y="385"/>
                      <a:pt x="961" y="379"/>
                    </a:cubicBezTo>
                    <a:cubicBezTo>
                      <a:pt x="956" y="373"/>
                      <a:pt x="954" y="381"/>
                      <a:pt x="949" y="380"/>
                    </a:cubicBezTo>
                    <a:cubicBezTo>
                      <a:pt x="944" y="380"/>
                      <a:pt x="952" y="374"/>
                      <a:pt x="948" y="371"/>
                    </a:cubicBezTo>
                    <a:cubicBezTo>
                      <a:pt x="944" y="369"/>
                      <a:pt x="937" y="371"/>
                      <a:pt x="931" y="376"/>
                    </a:cubicBezTo>
                    <a:cubicBezTo>
                      <a:pt x="925" y="381"/>
                      <a:pt x="925" y="375"/>
                      <a:pt x="920" y="380"/>
                    </a:cubicBezTo>
                    <a:cubicBezTo>
                      <a:pt x="915" y="385"/>
                      <a:pt x="915" y="378"/>
                      <a:pt x="917" y="376"/>
                    </a:cubicBezTo>
                    <a:cubicBezTo>
                      <a:pt x="920" y="374"/>
                      <a:pt x="922" y="376"/>
                      <a:pt x="924" y="373"/>
                    </a:cubicBezTo>
                    <a:cubicBezTo>
                      <a:pt x="926" y="370"/>
                      <a:pt x="928" y="373"/>
                      <a:pt x="934" y="369"/>
                    </a:cubicBezTo>
                    <a:cubicBezTo>
                      <a:pt x="940" y="366"/>
                      <a:pt x="945" y="367"/>
                      <a:pt x="947" y="365"/>
                    </a:cubicBezTo>
                    <a:cubicBezTo>
                      <a:pt x="948" y="362"/>
                      <a:pt x="944" y="358"/>
                      <a:pt x="938" y="359"/>
                    </a:cubicBezTo>
                    <a:cubicBezTo>
                      <a:pt x="933" y="361"/>
                      <a:pt x="929" y="352"/>
                      <a:pt x="926" y="354"/>
                    </a:cubicBezTo>
                    <a:cubicBezTo>
                      <a:pt x="922" y="357"/>
                      <a:pt x="923" y="351"/>
                      <a:pt x="919" y="353"/>
                    </a:cubicBezTo>
                    <a:cubicBezTo>
                      <a:pt x="915" y="356"/>
                      <a:pt x="913" y="352"/>
                      <a:pt x="911" y="348"/>
                    </a:cubicBezTo>
                    <a:cubicBezTo>
                      <a:pt x="909" y="343"/>
                      <a:pt x="898" y="335"/>
                      <a:pt x="892" y="333"/>
                    </a:cubicBezTo>
                    <a:cubicBezTo>
                      <a:pt x="885" y="331"/>
                      <a:pt x="890" y="328"/>
                      <a:pt x="893" y="330"/>
                    </a:cubicBezTo>
                    <a:cubicBezTo>
                      <a:pt x="897" y="333"/>
                      <a:pt x="901" y="328"/>
                      <a:pt x="902" y="325"/>
                    </a:cubicBezTo>
                    <a:cubicBezTo>
                      <a:pt x="904" y="323"/>
                      <a:pt x="900" y="320"/>
                      <a:pt x="898" y="320"/>
                    </a:cubicBezTo>
                    <a:cubicBezTo>
                      <a:pt x="896" y="320"/>
                      <a:pt x="896" y="317"/>
                      <a:pt x="896" y="314"/>
                    </a:cubicBezTo>
                    <a:cubicBezTo>
                      <a:pt x="897" y="312"/>
                      <a:pt x="889" y="308"/>
                      <a:pt x="889" y="306"/>
                    </a:cubicBezTo>
                    <a:cubicBezTo>
                      <a:pt x="889" y="303"/>
                      <a:pt x="884" y="302"/>
                      <a:pt x="885" y="299"/>
                    </a:cubicBezTo>
                    <a:cubicBezTo>
                      <a:pt x="885" y="297"/>
                      <a:pt x="880" y="294"/>
                      <a:pt x="880" y="291"/>
                    </a:cubicBezTo>
                    <a:cubicBezTo>
                      <a:pt x="880" y="288"/>
                      <a:pt x="873" y="282"/>
                      <a:pt x="873" y="278"/>
                    </a:cubicBezTo>
                    <a:cubicBezTo>
                      <a:pt x="872" y="275"/>
                      <a:pt x="868" y="272"/>
                      <a:pt x="867" y="268"/>
                    </a:cubicBezTo>
                    <a:cubicBezTo>
                      <a:pt x="865" y="264"/>
                      <a:pt x="863" y="266"/>
                      <a:pt x="862" y="272"/>
                    </a:cubicBezTo>
                    <a:cubicBezTo>
                      <a:pt x="860" y="278"/>
                      <a:pt x="855" y="278"/>
                      <a:pt x="857" y="280"/>
                    </a:cubicBezTo>
                    <a:cubicBezTo>
                      <a:pt x="860" y="284"/>
                      <a:pt x="857" y="284"/>
                      <a:pt x="855" y="286"/>
                    </a:cubicBezTo>
                    <a:cubicBezTo>
                      <a:pt x="853" y="289"/>
                      <a:pt x="857" y="293"/>
                      <a:pt x="853" y="293"/>
                    </a:cubicBezTo>
                    <a:cubicBezTo>
                      <a:pt x="849" y="293"/>
                      <a:pt x="851" y="300"/>
                      <a:pt x="849" y="297"/>
                    </a:cubicBezTo>
                    <a:cubicBezTo>
                      <a:pt x="847" y="293"/>
                      <a:pt x="842" y="294"/>
                      <a:pt x="842" y="298"/>
                    </a:cubicBezTo>
                    <a:cubicBezTo>
                      <a:pt x="842" y="301"/>
                      <a:pt x="834" y="305"/>
                      <a:pt x="831" y="304"/>
                    </a:cubicBezTo>
                    <a:cubicBezTo>
                      <a:pt x="828" y="304"/>
                      <a:pt x="828" y="297"/>
                      <a:pt x="825" y="299"/>
                    </a:cubicBezTo>
                    <a:cubicBezTo>
                      <a:pt x="822" y="301"/>
                      <a:pt x="823" y="294"/>
                      <a:pt x="818" y="294"/>
                    </a:cubicBezTo>
                    <a:cubicBezTo>
                      <a:pt x="814" y="294"/>
                      <a:pt x="811" y="294"/>
                      <a:pt x="812" y="290"/>
                    </a:cubicBezTo>
                    <a:cubicBezTo>
                      <a:pt x="814" y="286"/>
                      <a:pt x="805" y="284"/>
                      <a:pt x="808" y="282"/>
                    </a:cubicBezTo>
                    <a:cubicBezTo>
                      <a:pt x="811" y="280"/>
                      <a:pt x="807" y="276"/>
                      <a:pt x="807" y="269"/>
                    </a:cubicBezTo>
                    <a:cubicBezTo>
                      <a:pt x="806" y="263"/>
                      <a:pt x="810" y="262"/>
                      <a:pt x="810" y="260"/>
                    </a:cubicBezTo>
                    <a:cubicBezTo>
                      <a:pt x="810" y="257"/>
                      <a:pt x="807" y="257"/>
                      <a:pt x="804" y="259"/>
                    </a:cubicBezTo>
                    <a:cubicBezTo>
                      <a:pt x="801" y="261"/>
                      <a:pt x="801" y="257"/>
                      <a:pt x="798" y="257"/>
                    </a:cubicBezTo>
                    <a:cubicBezTo>
                      <a:pt x="795" y="257"/>
                      <a:pt x="785" y="257"/>
                      <a:pt x="785" y="252"/>
                    </a:cubicBezTo>
                    <a:cubicBezTo>
                      <a:pt x="784" y="248"/>
                      <a:pt x="781" y="250"/>
                      <a:pt x="779" y="246"/>
                    </a:cubicBezTo>
                    <a:cubicBezTo>
                      <a:pt x="778" y="241"/>
                      <a:pt x="774" y="245"/>
                      <a:pt x="774" y="242"/>
                    </a:cubicBezTo>
                    <a:cubicBezTo>
                      <a:pt x="774" y="239"/>
                      <a:pt x="772" y="237"/>
                      <a:pt x="769" y="237"/>
                    </a:cubicBezTo>
                    <a:cubicBezTo>
                      <a:pt x="766" y="237"/>
                      <a:pt x="765" y="234"/>
                      <a:pt x="761" y="233"/>
                    </a:cubicBezTo>
                    <a:cubicBezTo>
                      <a:pt x="757" y="233"/>
                      <a:pt x="752" y="236"/>
                      <a:pt x="750" y="237"/>
                    </a:cubicBezTo>
                    <a:cubicBezTo>
                      <a:pt x="748" y="238"/>
                      <a:pt x="742" y="233"/>
                      <a:pt x="740" y="235"/>
                    </a:cubicBezTo>
                    <a:cubicBezTo>
                      <a:pt x="737" y="237"/>
                      <a:pt x="737" y="234"/>
                      <a:pt x="731" y="232"/>
                    </a:cubicBezTo>
                    <a:cubicBezTo>
                      <a:pt x="724" y="230"/>
                      <a:pt x="716" y="230"/>
                      <a:pt x="716" y="232"/>
                    </a:cubicBezTo>
                    <a:cubicBezTo>
                      <a:pt x="715" y="234"/>
                      <a:pt x="710" y="235"/>
                      <a:pt x="711" y="240"/>
                    </a:cubicBezTo>
                    <a:cubicBezTo>
                      <a:pt x="712" y="246"/>
                      <a:pt x="717" y="245"/>
                      <a:pt x="718" y="248"/>
                    </a:cubicBezTo>
                    <a:cubicBezTo>
                      <a:pt x="719" y="252"/>
                      <a:pt x="716" y="250"/>
                      <a:pt x="715" y="254"/>
                    </a:cubicBezTo>
                    <a:cubicBezTo>
                      <a:pt x="715" y="257"/>
                      <a:pt x="712" y="257"/>
                      <a:pt x="712" y="259"/>
                    </a:cubicBezTo>
                    <a:cubicBezTo>
                      <a:pt x="712" y="261"/>
                      <a:pt x="714" y="261"/>
                      <a:pt x="715" y="265"/>
                    </a:cubicBezTo>
                    <a:cubicBezTo>
                      <a:pt x="717" y="270"/>
                      <a:pt x="719" y="269"/>
                      <a:pt x="720" y="275"/>
                    </a:cubicBezTo>
                    <a:cubicBezTo>
                      <a:pt x="721" y="281"/>
                      <a:pt x="718" y="280"/>
                      <a:pt x="715" y="281"/>
                    </a:cubicBezTo>
                    <a:cubicBezTo>
                      <a:pt x="713" y="282"/>
                      <a:pt x="716" y="285"/>
                      <a:pt x="712" y="289"/>
                    </a:cubicBezTo>
                    <a:cubicBezTo>
                      <a:pt x="709" y="293"/>
                      <a:pt x="706" y="297"/>
                      <a:pt x="708" y="299"/>
                    </a:cubicBezTo>
                    <a:cubicBezTo>
                      <a:pt x="711" y="302"/>
                      <a:pt x="721" y="306"/>
                      <a:pt x="725" y="313"/>
                    </a:cubicBezTo>
                    <a:cubicBezTo>
                      <a:pt x="729" y="320"/>
                      <a:pt x="729" y="330"/>
                      <a:pt x="728" y="338"/>
                    </a:cubicBezTo>
                    <a:cubicBezTo>
                      <a:pt x="727" y="345"/>
                      <a:pt x="718" y="347"/>
                      <a:pt x="712" y="353"/>
                    </a:cubicBezTo>
                    <a:cubicBezTo>
                      <a:pt x="706" y="360"/>
                      <a:pt x="699" y="359"/>
                      <a:pt x="696" y="359"/>
                    </a:cubicBezTo>
                    <a:cubicBezTo>
                      <a:pt x="693" y="359"/>
                      <a:pt x="695" y="365"/>
                      <a:pt x="699" y="370"/>
                    </a:cubicBezTo>
                    <a:cubicBezTo>
                      <a:pt x="703" y="375"/>
                      <a:pt x="700" y="376"/>
                      <a:pt x="702" y="381"/>
                    </a:cubicBezTo>
                    <a:cubicBezTo>
                      <a:pt x="704" y="386"/>
                      <a:pt x="702" y="390"/>
                      <a:pt x="705" y="395"/>
                    </a:cubicBezTo>
                    <a:cubicBezTo>
                      <a:pt x="709" y="399"/>
                      <a:pt x="707" y="401"/>
                      <a:pt x="703" y="404"/>
                    </a:cubicBezTo>
                    <a:cubicBezTo>
                      <a:pt x="699" y="408"/>
                      <a:pt x="704" y="406"/>
                      <a:pt x="705" y="410"/>
                    </a:cubicBezTo>
                    <a:cubicBezTo>
                      <a:pt x="705" y="414"/>
                      <a:pt x="703" y="412"/>
                      <a:pt x="700" y="410"/>
                    </a:cubicBezTo>
                    <a:cubicBezTo>
                      <a:pt x="696" y="407"/>
                      <a:pt x="693" y="414"/>
                      <a:pt x="693" y="417"/>
                    </a:cubicBezTo>
                    <a:cubicBezTo>
                      <a:pt x="693" y="419"/>
                      <a:pt x="686" y="413"/>
                      <a:pt x="684" y="413"/>
                    </a:cubicBezTo>
                    <a:cubicBezTo>
                      <a:pt x="682" y="413"/>
                      <a:pt x="684" y="409"/>
                      <a:pt x="680" y="405"/>
                    </a:cubicBezTo>
                    <a:cubicBezTo>
                      <a:pt x="675" y="402"/>
                      <a:pt x="672" y="401"/>
                      <a:pt x="672" y="398"/>
                    </a:cubicBezTo>
                    <a:cubicBezTo>
                      <a:pt x="672" y="394"/>
                      <a:pt x="664" y="392"/>
                      <a:pt x="664" y="388"/>
                    </a:cubicBezTo>
                    <a:cubicBezTo>
                      <a:pt x="664" y="384"/>
                      <a:pt x="665" y="373"/>
                      <a:pt x="663" y="370"/>
                    </a:cubicBezTo>
                    <a:cubicBezTo>
                      <a:pt x="662" y="367"/>
                      <a:pt x="663" y="364"/>
                      <a:pt x="665" y="361"/>
                    </a:cubicBezTo>
                    <a:cubicBezTo>
                      <a:pt x="666" y="359"/>
                      <a:pt x="663" y="354"/>
                      <a:pt x="658" y="354"/>
                    </a:cubicBezTo>
                    <a:cubicBezTo>
                      <a:pt x="654" y="354"/>
                      <a:pt x="648" y="353"/>
                      <a:pt x="641" y="353"/>
                    </a:cubicBezTo>
                    <a:cubicBezTo>
                      <a:pt x="635" y="354"/>
                      <a:pt x="632" y="353"/>
                      <a:pt x="630" y="351"/>
                    </a:cubicBezTo>
                    <a:cubicBezTo>
                      <a:pt x="628" y="349"/>
                      <a:pt x="622" y="346"/>
                      <a:pt x="614" y="344"/>
                    </a:cubicBezTo>
                    <a:cubicBezTo>
                      <a:pt x="606" y="342"/>
                      <a:pt x="603" y="338"/>
                      <a:pt x="602" y="335"/>
                    </a:cubicBezTo>
                    <a:cubicBezTo>
                      <a:pt x="601" y="333"/>
                      <a:pt x="594" y="331"/>
                      <a:pt x="592" y="329"/>
                    </a:cubicBezTo>
                    <a:cubicBezTo>
                      <a:pt x="590" y="327"/>
                      <a:pt x="583" y="326"/>
                      <a:pt x="580" y="326"/>
                    </a:cubicBezTo>
                    <a:cubicBezTo>
                      <a:pt x="577" y="327"/>
                      <a:pt x="569" y="320"/>
                      <a:pt x="565" y="320"/>
                    </a:cubicBezTo>
                    <a:cubicBezTo>
                      <a:pt x="560" y="320"/>
                      <a:pt x="550" y="325"/>
                      <a:pt x="548" y="325"/>
                    </a:cubicBezTo>
                    <a:cubicBezTo>
                      <a:pt x="546" y="325"/>
                      <a:pt x="548" y="321"/>
                      <a:pt x="549" y="320"/>
                    </a:cubicBezTo>
                    <a:cubicBezTo>
                      <a:pt x="551" y="318"/>
                      <a:pt x="546" y="310"/>
                      <a:pt x="544" y="305"/>
                    </a:cubicBezTo>
                    <a:cubicBezTo>
                      <a:pt x="543" y="300"/>
                      <a:pt x="541" y="295"/>
                      <a:pt x="536" y="296"/>
                    </a:cubicBezTo>
                    <a:cubicBezTo>
                      <a:pt x="531" y="296"/>
                      <a:pt x="525" y="294"/>
                      <a:pt x="524" y="293"/>
                    </a:cubicBezTo>
                    <a:cubicBezTo>
                      <a:pt x="522" y="292"/>
                      <a:pt x="522" y="277"/>
                      <a:pt x="523" y="271"/>
                    </a:cubicBezTo>
                    <a:cubicBezTo>
                      <a:pt x="524" y="265"/>
                      <a:pt x="531" y="256"/>
                      <a:pt x="531" y="253"/>
                    </a:cubicBezTo>
                    <a:cubicBezTo>
                      <a:pt x="531" y="249"/>
                      <a:pt x="535" y="247"/>
                      <a:pt x="539" y="246"/>
                    </a:cubicBezTo>
                    <a:cubicBezTo>
                      <a:pt x="543" y="245"/>
                      <a:pt x="540" y="238"/>
                      <a:pt x="543" y="237"/>
                    </a:cubicBezTo>
                    <a:cubicBezTo>
                      <a:pt x="547" y="237"/>
                      <a:pt x="547" y="235"/>
                      <a:pt x="548" y="232"/>
                    </a:cubicBezTo>
                    <a:cubicBezTo>
                      <a:pt x="549" y="229"/>
                      <a:pt x="553" y="231"/>
                      <a:pt x="551" y="229"/>
                    </a:cubicBezTo>
                    <a:cubicBezTo>
                      <a:pt x="548" y="226"/>
                      <a:pt x="550" y="226"/>
                      <a:pt x="556" y="226"/>
                    </a:cubicBezTo>
                    <a:cubicBezTo>
                      <a:pt x="562" y="226"/>
                      <a:pt x="570" y="224"/>
                      <a:pt x="569" y="218"/>
                    </a:cubicBezTo>
                    <a:cubicBezTo>
                      <a:pt x="568" y="212"/>
                      <a:pt x="553" y="216"/>
                      <a:pt x="553" y="212"/>
                    </a:cubicBezTo>
                    <a:cubicBezTo>
                      <a:pt x="553" y="207"/>
                      <a:pt x="534" y="207"/>
                      <a:pt x="535" y="204"/>
                    </a:cubicBezTo>
                    <a:cubicBezTo>
                      <a:pt x="536" y="201"/>
                      <a:pt x="554" y="206"/>
                      <a:pt x="561" y="208"/>
                    </a:cubicBezTo>
                    <a:cubicBezTo>
                      <a:pt x="567" y="211"/>
                      <a:pt x="569" y="211"/>
                      <a:pt x="574" y="210"/>
                    </a:cubicBezTo>
                    <a:cubicBezTo>
                      <a:pt x="579" y="210"/>
                      <a:pt x="576" y="203"/>
                      <a:pt x="577" y="201"/>
                    </a:cubicBezTo>
                    <a:cubicBezTo>
                      <a:pt x="578" y="198"/>
                      <a:pt x="588" y="205"/>
                      <a:pt x="594" y="203"/>
                    </a:cubicBezTo>
                    <a:cubicBezTo>
                      <a:pt x="599" y="202"/>
                      <a:pt x="605" y="190"/>
                      <a:pt x="610" y="187"/>
                    </a:cubicBezTo>
                    <a:cubicBezTo>
                      <a:pt x="614" y="184"/>
                      <a:pt x="610" y="181"/>
                      <a:pt x="601" y="181"/>
                    </a:cubicBezTo>
                    <a:cubicBezTo>
                      <a:pt x="592" y="182"/>
                      <a:pt x="586" y="179"/>
                      <a:pt x="581" y="175"/>
                    </a:cubicBezTo>
                    <a:cubicBezTo>
                      <a:pt x="576" y="171"/>
                      <a:pt x="577" y="168"/>
                      <a:pt x="582" y="169"/>
                    </a:cubicBezTo>
                    <a:cubicBezTo>
                      <a:pt x="587" y="169"/>
                      <a:pt x="600" y="179"/>
                      <a:pt x="605" y="180"/>
                    </a:cubicBezTo>
                    <a:cubicBezTo>
                      <a:pt x="609" y="180"/>
                      <a:pt x="618" y="170"/>
                      <a:pt x="622" y="167"/>
                    </a:cubicBezTo>
                    <a:cubicBezTo>
                      <a:pt x="626" y="164"/>
                      <a:pt x="618" y="163"/>
                      <a:pt x="615" y="161"/>
                    </a:cubicBezTo>
                    <a:cubicBezTo>
                      <a:pt x="612" y="159"/>
                      <a:pt x="620" y="157"/>
                      <a:pt x="624" y="157"/>
                    </a:cubicBezTo>
                    <a:cubicBezTo>
                      <a:pt x="628" y="157"/>
                      <a:pt x="630" y="161"/>
                      <a:pt x="631" y="162"/>
                    </a:cubicBezTo>
                    <a:cubicBezTo>
                      <a:pt x="633" y="164"/>
                      <a:pt x="640" y="161"/>
                      <a:pt x="643" y="161"/>
                    </a:cubicBezTo>
                    <a:cubicBezTo>
                      <a:pt x="647" y="161"/>
                      <a:pt x="643" y="155"/>
                      <a:pt x="637" y="153"/>
                    </a:cubicBezTo>
                    <a:cubicBezTo>
                      <a:pt x="631" y="151"/>
                      <a:pt x="637" y="147"/>
                      <a:pt x="639" y="150"/>
                    </a:cubicBezTo>
                    <a:cubicBezTo>
                      <a:pt x="641" y="154"/>
                      <a:pt x="645" y="153"/>
                      <a:pt x="647" y="157"/>
                    </a:cubicBezTo>
                    <a:cubicBezTo>
                      <a:pt x="650" y="163"/>
                      <a:pt x="651" y="159"/>
                      <a:pt x="656" y="157"/>
                    </a:cubicBezTo>
                    <a:cubicBezTo>
                      <a:pt x="661" y="155"/>
                      <a:pt x="664" y="152"/>
                      <a:pt x="667" y="149"/>
                    </a:cubicBezTo>
                    <a:cubicBezTo>
                      <a:pt x="669" y="146"/>
                      <a:pt x="670" y="150"/>
                      <a:pt x="673" y="145"/>
                    </a:cubicBezTo>
                    <a:cubicBezTo>
                      <a:pt x="676" y="140"/>
                      <a:pt x="672" y="136"/>
                      <a:pt x="668" y="133"/>
                    </a:cubicBezTo>
                    <a:cubicBezTo>
                      <a:pt x="664" y="130"/>
                      <a:pt x="668" y="127"/>
                      <a:pt x="664" y="125"/>
                    </a:cubicBezTo>
                    <a:cubicBezTo>
                      <a:pt x="660" y="123"/>
                      <a:pt x="659" y="119"/>
                      <a:pt x="664" y="120"/>
                    </a:cubicBezTo>
                    <a:cubicBezTo>
                      <a:pt x="669" y="121"/>
                      <a:pt x="673" y="120"/>
                      <a:pt x="675" y="116"/>
                    </a:cubicBezTo>
                    <a:cubicBezTo>
                      <a:pt x="678" y="113"/>
                      <a:pt x="668" y="112"/>
                      <a:pt x="672" y="109"/>
                    </a:cubicBezTo>
                    <a:cubicBezTo>
                      <a:pt x="677" y="107"/>
                      <a:pt x="673" y="104"/>
                      <a:pt x="669" y="104"/>
                    </a:cubicBezTo>
                    <a:cubicBezTo>
                      <a:pt x="664" y="104"/>
                      <a:pt x="660" y="102"/>
                      <a:pt x="660" y="98"/>
                    </a:cubicBezTo>
                    <a:cubicBezTo>
                      <a:pt x="660" y="95"/>
                      <a:pt x="652" y="97"/>
                      <a:pt x="647" y="95"/>
                    </a:cubicBezTo>
                    <a:cubicBezTo>
                      <a:pt x="643" y="93"/>
                      <a:pt x="632" y="93"/>
                      <a:pt x="630" y="93"/>
                    </a:cubicBezTo>
                    <a:cubicBezTo>
                      <a:pt x="627" y="94"/>
                      <a:pt x="627" y="104"/>
                      <a:pt x="631" y="104"/>
                    </a:cubicBezTo>
                    <a:cubicBezTo>
                      <a:pt x="634" y="104"/>
                      <a:pt x="637" y="108"/>
                      <a:pt x="634" y="110"/>
                    </a:cubicBezTo>
                    <a:cubicBezTo>
                      <a:pt x="631" y="111"/>
                      <a:pt x="635" y="115"/>
                      <a:pt x="632" y="115"/>
                    </a:cubicBezTo>
                    <a:cubicBezTo>
                      <a:pt x="630" y="114"/>
                      <a:pt x="626" y="113"/>
                      <a:pt x="625" y="120"/>
                    </a:cubicBezTo>
                    <a:cubicBezTo>
                      <a:pt x="624" y="126"/>
                      <a:pt x="624" y="129"/>
                      <a:pt x="619" y="131"/>
                    </a:cubicBezTo>
                    <a:cubicBezTo>
                      <a:pt x="615" y="133"/>
                      <a:pt x="618" y="124"/>
                      <a:pt x="614" y="124"/>
                    </a:cubicBezTo>
                    <a:cubicBezTo>
                      <a:pt x="610" y="124"/>
                      <a:pt x="610" y="132"/>
                      <a:pt x="613" y="133"/>
                    </a:cubicBezTo>
                    <a:cubicBezTo>
                      <a:pt x="616" y="133"/>
                      <a:pt x="616" y="136"/>
                      <a:pt x="617" y="140"/>
                    </a:cubicBezTo>
                    <a:cubicBezTo>
                      <a:pt x="618" y="143"/>
                      <a:pt x="612" y="141"/>
                      <a:pt x="609" y="145"/>
                    </a:cubicBezTo>
                    <a:cubicBezTo>
                      <a:pt x="607" y="150"/>
                      <a:pt x="606" y="143"/>
                      <a:pt x="603" y="140"/>
                    </a:cubicBezTo>
                    <a:cubicBezTo>
                      <a:pt x="599" y="137"/>
                      <a:pt x="595" y="132"/>
                      <a:pt x="595" y="128"/>
                    </a:cubicBezTo>
                    <a:cubicBezTo>
                      <a:pt x="596" y="125"/>
                      <a:pt x="597" y="124"/>
                      <a:pt x="600" y="123"/>
                    </a:cubicBezTo>
                    <a:cubicBezTo>
                      <a:pt x="603" y="123"/>
                      <a:pt x="600" y="120"/>
                      <a:pt x="600" y="116"/>
                    </a:cubicBezTo>
                    <a:cubicBezTo>
                      <a:pt x="600" y="111"/>
                      <a:pt x="596" y="113"/>
                      <a:pt x="592" y="108"/>
                    </a:cubicBezTo>
                    <a:cubicBezTo>
                      <a:pt x="588" y="103"/>
                      <a:pt x="584" y="103"/>
                      <a:pt x="582" y="106"/>
                    </a:cubicBezTo>
                    <a:cubicBezTo>
                      <a:pt x="580" y="108"/>
                      <a:pt x="581" y="112"/>
                      <a:pt x="578" y="114"/>
                    </a:cubicBezTo>
                    <a:cubicBezTo>
                      <a:pt x="574" y="115"/>
                      <a:pt x="576" y="122"/>
                      <a:pt x="573" y="123"/>
                    </a:cubicBezTo>
                    <a:cubicBezTo>
                      <a:pt x="570" y="123"/>
                      <a:pt x="571" y="110"/>
                      <a:pt x="569" y="109"/>
                    </a:cubicBezTo>
                    <a:cubicBezTo>
                      <a:pt x="566" y="108"/>
                      <a:pt x="567" y="105"/>
                      <a:pt x="570" y="104"/>
                    </a:cubicBezTo>
                    <a:cubicBezTo>
                      <a:pt x="574" y="104"/>
                      <a:pt x="576" y="100"/>
                      <a:pt x="573" y="100"/>
                    </a:cubicBezTo>
                    <a:cubicBezTo>
                      <a:pt x="570" y="100"/>
                      <a:pt x="564" y="96"/>
                      <a:pt x="562" y="95"/>
                    </a:cubicBezTo>
                    <a:cubicBezTo>
                      <a:pt x="560" y="94"/>
                      <a:pt x="556" y="100"/>
                      <a:pt x="553" y="98"/>
                    </a:cubicBezTo>
                    <a:cubicBezTo>
                      <a:pt x="551" y="96"/>
                      <a:pt x="554" y="91"/>
                      <a:pt x="554" y="88"/>
                    </a:cubicBezTo>
                    <a:cubicBezTo>
                      <a:pt x="554" y="85"/>
                      <a:pt x="558" y="89"/>
                      <a:pt x="560" y="86"/>
                    </a:cubicBezTo>
                    <a:cubicBezTo>
                      <a:pt x="563" y="82"/>
                      <a:pt x="553" y="82"/>
                      <a:pt x="553" y="78"/>
                    </a:cubicBezTo>
                    <a:cubicBezTo>
                      <a:pt x="553" y="75"/>
                      <a:pt x="546" y="74"/>
                      <a:pt x="543" y="72"/>
                    </a:cubicBezTo>
                    <a:cubicBezTo>
                      <a:pt x="541" y="71"/>
                      <a:pt x="545" y="65"/>
                      <a:pt x="544" y="62"/>
                    </a:cubicBezTo>
                    <a:cubicBezTo>
                      <a:pt x="543" y="60"/>
                      <a:pt x="533" y="52"/>
                      <a:pt x="529" y="52"/>
                    </a:cubicBezTo>
                    <a:cubicBezTo>
                      <a:pt x="525" y="53"/>
                      <a:pt x="524" y="47"/>
                      <a:pt x="527" y="47"/>
                    </a:cubicBezTo>
                    <a:cubicBezTo>
                      <a:pt x="529" y="48"/>
                      <a:pt x="531" y="46"/>
                      <a:pt x="535" y="41"/>
                    </a:cubicBezTo>
                    <a:cubicBezTo>
                      <a:pt x="539" y="37"/>
                      <a:pt x="540" y="35"/>
                      <a:pt x="537" y="34"/>
                    </a:cubicBezTo>
                    <a:cubicBezTo>
                      <a:pt x="534" y="33"/>
                      <a:pt x="532" y="30"/>
                      <a:pt x="537" y="30"/>
                    </a:cubicBezTo>
                    <a:cubicBezTo>
                      <a:pt x="543" y="31"/>
                      <a:pt x="552" y="34"/>
                      <a:pt x="555" y="32"/>
                    </a:cubicBezTo>
                    <a:cubicBezTo>
                      <a:pt x="558" y="30"/>
                      <a:pt x="567" y="15"/>
                      <a:pt x="571" y="10"/>
                    </a:cubicBezTo>
                    <a:cubicBezTo>
                      <a:pt x="575" y="4"/>
                      <a:pt x="568" y="4"/>
                      <a:pt x="559" y="5"/>
                    </a:cubicBezTo>
                    <a:cubicBezTo>
                      <a:pt x="550" y="5"/>
                      <a:pt x="548" y="1"/>
                      <a:pt x="541" y="1"/>
                    </a:cubicBezTo>
                    <a:cubicBezTo>
                      <a:pt x="533" y="0"/>
                      <a:pt x="519" y="2"/>
                      <a:pt x="517" y="4"/>
                    </a:cubicBezTo>
                    <a:cubicBezTo>
                      <a:pt x="515" y="7"/>
                      <a:pt x="521" y="9"/>
                      <a:pt x="520" y="11"/>
                    </a:cubicBezTo>
                    <a:cubicBezTo>
                      <a:pt x="520" y="14"/>
                      <a:pt x="515" y="9"/>
                      <a:pt x="513" y="10"/>
                    </a:cubicBezTo>
                    <a:cubicBezTo>
                      <a:pt x="511" y="11"/>
                      <a:pt x="514" y="15"/>
                      <a:pt x="513" y="23"/>
                    </a:cubicBezTo>
                    <a:cubicBezTo>
                      <a:pt x="512" y="32"/>
                      <a:pt x="515" y="33"/>
                      <a:pt x="517" y="36"/>
                    </a:cubicBezTo>
                    <a:cubicBezTo>
                      <a:pt x="520" y="39"/>
                      <a:pt x="519" y="43"/>
                      <a:pt x="519" y="49"/>
                    </a:cubicBezTo>
                    <a:cubicBezTo>
                      <a:pt x="519" y="54"/>
                      <a:pt x="514" y="54"/>
                      <a:pt x="512" y="55"/>
                    </a:cubicBezTo>
                    <a:cubicBezTo>
                      <a:pt x="511" y="57"/>
                      <a:pt x="517" y="59"/>
                      <a:pt x="516" y="62"/>
                    </a:cubicBezTo>
                    <a:cubicBezTo>
                      <a:pt x="515" y="66"/>
                      <a:pt x="510" y="60"/>
                      <a:pt x="507" y="61"/>
                    </a:cubicBezTo>
                    <a:cubicBezTo>
                      <a:pt x="504" y="62"/>
                      <a:pt x="501" y="71"/>
                      <a:pt x="504" y="73"/>
                    </a:cubicBezTo>
                    <a:cubicBezTo>
                      <a:pt x="508" y="76"/>
                      <a:pt x="509" y="76"/>
                      <a:pt x="506" y="79"/>
                    </a:cubicBezTo>
                    <a:cubicBezTo>
                      <a:pt x="504" y="82"/>
                      <a:pt x="501" y="87"/>
                      <a:pt x="507" y="92"/>
                    </a:cubicBezTo>
                    <a:cubicBezTo>
                      <a:pt x="513" y="96"/>
                      <a:pt x="524" y="96"/>
                      <a:pt x="530" y="100"/>
                    </a:cubicBezTo>
                    <a:cubicBezTo>
                      <a:pt x="536" y="103"/>
                      <a:pt x="527" y="101"/>
                      <a:pt x="530" y="105"/>
                    </a:cubicBezTo>
                    <a:cubicBezTo>
                      <a:pt x="532" y="110"/>
                      <a:pt x="526" y="111"/>
                      <a:pt x="526" y="114"/>
                    </a:cubicBezTo>
                    <a:cubicBezTo>
                      <a:pt x="526" y="118"/>
                      <a:pt x="529" y="116"/>
                      <a:pt x="532" y="110"/>
                    </a:cubicBezTo>
                    <a:cubicBezTo>
                      <a:pt x="535" y="105"/>
                      <a:pt x="537" y="112"/>
                      <a:pt x="537" y="117"/>
                    </a:cubicBezTo>
                    <a:cubicBezTo>
                      <a:pt x="536" y="121"/>
                      <a:pt x="532" y="119"/>
                      <a:pt x="529" y="123"/>
                    </a:cubicBezTo>
                    <a:cubicBezTo>
                      <a:pt x="526" y="128"/>
                      <a:pt x="523" y="129"/>
                      <a:pt x="518" y="128"/>
                    </a:cubicBezTo>
                    <a:cubicBezTo>
                      <a:pt x="513" y="127"/>
                      <a:pt x="516" y="135"/>
                      <a:pt x="518" y="139"/>
                    </a:cubicBezTo>
                    <a:cubicBezTo>
                      <a:pt x="520" y="143"/>
                      <a:pt x="517" y="145"/>
                      <a:pt x="512" y="143"/>
                    </a:cubicBezTo>
                    <a:cubicBezTo>
                      <a:pt x="506" y="142"/>
                      <a:pt x="503" y="138"/>
                      <a:pt x="506" y="134"/>
                    </a:cubicBezTo>
                    <a:cubicBezTo>
                      <a:pt x="509" y="130"/>
                      <a:pt x="511" y="125"/>
                      <a:pt x="507" y="125"/>
                    </a:cubicBezTo>
                    <a:cubicBezTo>
                      <a:pt x="504" y="126"/>
                      <a:pt x="497" y="125"/>
                      <a:pt x="494" y="121"/>
                    </a:cubicBezTo>
                    <a:cubicBezTo>
                      <a:pt x="492" y="118"/>
                      <a:pt x="496" y="119"/>
                      <a:pt x="503" y="120"/>
                    </a:cubicBezTo>
                    <a:cubicBezTo>
                      <a:pt x="509" y="121"/>
                      <a:pt x="504" y="116"/>
                      <a:pt x="509" y="116"/>
                    </a:cubicBezTo>
                    <a:cubicBezTo>
                      <a:pt x="514" y="116"/>
                      <a:pt x="517" y="118"/>
                      <a:pt x="522" y="115"/>
                    </a:cubicBezTo>
                    <a:cubicBezTo>
                      <a:pt x="526" y="111"/>
                      <a:pt x="519" y="104"/>
                      <a:pt x="515" y="105"/>
                    </a:cubicBezTo>
                    <a:cubicBezTo>
                      <a:pt x="512" y="106"/>
                      <a:pt x="506" y="108"/>
                      <a:pt x="506" y="104"/>
                    </a:cubicBezTo>
                    <a:cubicBezTo>
                      <a:pt x="506" y="101"/>
                      <a:pt x="512" y="103"/>
                      <a:pt x="516" y="102"/>
                    </a:cubicBezTo>
                    <a:cubicBezTo>
                      <a:pt x="519" y="102"/>
                      <a:pt x="514" y="97"/>
                      <a:pt x="509" y="98"/>
                    </a:cubicBezTo>
                    <a:cubicBezTo>
                      <a:pt x="504" y="100"/>
                      <a:pt x="500" y="100"/>
                      <a:pt x="496" y="96"/>
                    </a:cubicBezTo>
                    <a:cubicBezTo>
                      <a:pt x="492" y="91"/>
                      <a:pt x="485" y="89"/>
                      <a:pt x="483" y="99"/>
                    </a:cubicBezTo>
                    <a:cubicBezTo>
                      <a:pt x="482" y="108"/>
                      <a:pt x="475" y="103"/>
                      <a:pt x="472" y="106"/>
                    </a:cubicBezTo>
                    <a:cubicBezTo>
                      <a:pt x="469" y="110"/>
                      <a:pt x="475" y="112"/>
                      <a:pt x="482" y="112"/>
                    </a:cubicBezTo>
                    <a:cubicBezTo>
                      <a:pt x="489" y="112"/>
                      <a:pt x="494" y="119"/>
                      <a:pt x="490" y="119"/>
                    </a:cubicBezTo>
                    <a:cubicBezTo>
                      <a:pt x="487" y="119"/>
                      <a:pt x="489" y="123"/>
                      <a:pt x="485" y="122"/>
                    </a:cubicBezTo>
                    <a:cubicBezTo>
                      <a:pt x="482" y="120"/>
                      <a:pt x="478" y="122"/>
                      <a:pt x="481" y="125"/>
                    </a:cubicBezTo>
                    <a:cubicBezTo>
                      <a:pt x="483" y="128"/>
                      <a:pt x="480" y="129"/>
                      <a:pt x="480" y="132"/>
                    </a:cubicBezTo>
                    <a:cubicBezTo>
                      <a:pt x="480" y="135"/>
                      <a:pt x="475" y="132"/>
                      <a:pt x="469" y="132"/>
                    </a:cubicBezTo>
                    <a:cubicBezTo>
                      <a:pt x="464" y="131"/>
                      <a:pt x="454" y="133"/>
                      <a:pt x="447" y="134"/>
                    </a:cubicBezTo>
                    <a:cubicBezTo>
                      <a:pt x="440" y="136"/>
                      <a:pt x="433" y="133"/>
                      <a:pt x="430" y="130"/>
                    </a:cubicBezTo>
                    <a:cubicBezTo>
                      <a:pt x="427" y="127"/>
                      <a:pt x="423" y="127"/>
                      <a:pt x="418" y="127"/>
                    </a:cubicBezTo>
                    <a:cubicBezTo>
                      <a:pt x="413" y="127"/>
                      <a:pt x="414" y="123"/>
                      <a:pt x="408" y="122"/>
                    </a:cubicBezTo>
                    <a:cubicBezTo>
                      <a:pt x="401" y="122"/>
                      <a:pt x="403" y="117"/>
                      <a:pt x="402" y="113"/>
                    </a:cubicBezTo>
                    <a:cubicBezTo>
                      <a:pt x="401" y="110"/>
                      <a:pt x="388" y="111"/>
                      <a:pt x="383" y="114"/>
                    </a:cubicBezTo>
                    <a:cubicBezTo>
                      <a:pt x="379" y="117"/>
                      <a:pt x="369" y="116"/>
                      <a:pt x="367" y="121"/>
                    </a:cubicBezTo>
                    <a:cubicBezTo>
                      <a:pt x="364" y="127"/>
                      <a:pt x="369" y="126"/>
                      <a:pt x="372" y="126"/>
                    </a:cubicBezTo>
                    <a:cubicBezTo>
                      <a:pt x="376" y="126"/>
                      <a:pt x="375" y="122"/>
                      <a:pt x="382" y="123"/>
                    </a:cubicBezTo>
                    <a:cubicBezTo>
                      <a:pt x="389" y="124"/>
                      <a:pt x="394" y="115"/>
                      <a:pt x="397" y="118"/>
                    </a:cubicBezTo>
                    <a:cubicBezTo>
                      <a:pt x="400" y="121"/>
                      <a:pt x="385" y="127"/>
                      <a:pt x="379" y="128"/>
                    </a:cubicBezTo>
                    <a:cubicBezTo>
                      <a:pt x="372" y="129"/>
                      <a:pt x="374" y="134"/>
                      <a:pt x="380" y="144"/>
                    </a:cubicBezTo>
                    <a:cubicBezTo>
                      <a:pt x="386" y="153"/>
                      <a:pt x="377" y="148"/>
                      <a:pt x="377" y="152"/>
                    </a:cubicBezTo>
                    <a:cubicBezTo>
                      <a:pt x="377" y="157"/>
                      <a:pt x="366" y="151"/>
                      <a:pt x="370" y="149"/>
                    </a:cubicBezTo>
                    <a:cubicBezTo>
                      <a:pt x="375" y="148"/>
                      <a:pt x="373" y="143"/>
                      <a:pt x="369" y="140"/>
                    </a:cubicBezTo>
                    <a:cubicBezTo>
                      <a:pt x="365" y="137"/>
                      <a:pt x="363" y="140"/>
                      <a:pt x="363" y="137"/>
                    </a:cubicBezTo>
                    <a:cubicBezTo>
                      <a:pt x="364" y="133"/>
                      <a:pt x="359" y="137"/>
                      <a:pt x="356" y="134"/>
                    </a:cubicBezTo>
                    <a:cubicBezTo>
                      <a:pt x="352" y="131"/>
                      <a:pt x="351" y="129"/>
                      <a:pt x="346" y="132"/>
                    </a:cubicBezTo>
                    <a:cubicBezTo>
                      <a:pt x="341" y="134"/>
                      <a:pt x="336" y="133"/>
                      <a:pt x="325" y="135"/>
                    </a:cubicBezTo>
                    <a:cubicBezTo>
                      <a:pt x="315" y="137"/>
                      <a:pt x="295" y="136"/>
                      <a:pt x="292" y="133"/>
                    </a:cubicBezTo>
                    <a:cubicBezTo>
                      <a:pt x="288" y="129"/>
                      <a:pt x="301" y="123"/>
                      <a:pt x="305" y="124"/>
                    </a:cubicBezTo>
                    <a:cubicBezTo>
                      <a:pt x="308" y="125"/>
                      <a:pt x="306" y="120"/>
                      <a:pt x="300" y="116"/>
                    </a:cubicBezTo>
                    <a:cubicBezTo>
                      <a:pt x="295" y="111"/>
                      <a:pt x="282" y="108"/>
                      <a:pt x="282" y="111"/>
                    </a:cubicBezTo>
                    <a:cubicBezTo>
                      <a:pt x="282" y="114"/>
                      <a:pt x="275" y="111"/>
                      <a:pt x="266" y="110"/>
                    </a:cubicBezTo>
                    <a:cubicBezTo>
                      <a:pt x="256" y="108"/>
                      <a:pt x="255" y="105"/>
                      <a:pt x="249" y="104"/>
                    </a:cubicBezTo>
                    <a:cubicBezTo>
                      <a:pt x="243" y="104"/>
                      <a:pt x="234" y="102"/>
                      <a:pt x="227" y="97"/>
                    </a:cubicBezTo>
                    <a:cubicBezTo>
                      <a:pt x="220" y="91"/>
                      <a:pt x="204" y="93"/>
                      <a:pt x="202" y="98"/>
                    </a:cubicBezTo>
                    <a:cubicBezTo>
                      <a:pt x="200" y="103"/>
                      <a:pt x="194" y="103"/>
                      <a:pt x="189" y="103"/>
                    </a:cubicBezTo>
                    <a:cubicBezTo>
                      <a:pt x="183" y="103"/>
                      <a:pt x="191" y="96"/>
                      <a:pt x="189" y="95"/>
                    </a:cubicBezTo>
                    <a:cubicBezTo>
                      <a:pt x="187" y="94"/>
                      <a:pt x="189" y="87"/>
                      <a:pt x="185" y="87"/>
                    </a:cubicBezTo>
                    <a:cubicBezTo>
                      <a:pt x="181" y="86"/>
                      <a:pt x="178" y="103"/>
                      <a:pt x="170" y="103"/>
                    </a:cubicBezTo>
                    <a:cubicBezTo>
                      <a:pt x="163" y="102"/>
                      <a:pt x="159" y="85"/>
                      <a:pt x="153" y="80"/>
                    </a:cubicBezTo>
                    <a:cubicBezTo>
                      <a:pt x="147" y="76"/>
                      <a:pt x="141" y="75"/>
                      <a:pt x="146" y="82"/>
                    </a:cubicBezTo>
                    <a:cubicBezTo>
                      <a:pt x="152" y="89"/>
                      <a:pt x="142" y="84"/>
                      <a:pt x="142" y="89"/>
                    </a:cubicBezTo>
                    <a:cubicBezTo>
                      <a:pt x="143" y="93"/>
                      <a:pt x="134" y="98"/>
                      <a:pt x="134" y="96"/>
                    </a:cubicBezTo>
                    <a:cubicBezTo>
                      <a:pt x="134" y="93"/>
                      <a:pt x="129" y="91"/>
                      <a:pt x="123" y="98"/>
                    </a:cubicBezTo>
                    <a:cubicBezTo>
                      <a:pt x="117" y="105"/>
                      <a:pt x="113" y="104"/>
                      <a:pt x="112" y="101"/>
                    </a:cubicBezTo>
                    <a:cubicBezTo>
                      <a:pt x="112" y="99"/>
                      <a:pt x="94" y="108"/>
                      <a:pt x="95" y="111"/>
                    </a:cubicBezTo>
                    <a:cubicBezTo>
                      <a:pt x="96" y="114"/>
                      <a:pt x="92" y="116"/>
                      <a:pt x="87" y="116"/>
                    </a:cubicBezTo>
                    <a:cubicBezTo>
                      <a:pt x="83" y="115"/>
                      <a:pt x="86" y="111"/>
                      <a:pt x="90" y="109"/>
                    </a:cubicBezTo>
                    <a:cubicBezTo>
                      <a:pt x="94" y="107"/>
                      <a:pt x="106" y="98"/>
                      <a:pt x="112" y="97"/>
                    </a:cubicBezTo>
                    <a:cubicBezTo>
                      <a:pt x="118" y="96"/>
                      <a:pt x="129" y="91"/>
                      <a:pt x="130" y="88"/>
                    </a:cubicBezTo>
                    <a:cubicBezTo>
                      <a:pt x="130" y="86"/>
                      <a:pt x="124" y="88"/>
                      <a:pt x="120" y="87"/>
                    </a:cubicBezTo>
                    <a:cubicBezTo>
                      <a:pt x="116" y="86"/>
                      <a:pt x="109" y="91"/>
                      <a:pt x="102" y="94"/>
                    </a:cubicBezTo>
                    <a:cubicBezTo>
                      <a:pt x="95" y="97"/>
                      <a:pt x="88" y="96"/>
                      <a:pt x="90" y="100"/>
                    </a:cubicBezTo>
                    <a:cubicBezTo>
                      <a:pt x="92" y="104"/>
                      <a:pt x="83" y="99"/>
                      <a:pt x="82" y="102"/>
                    </a:cubicBezTo>
                    <a:cubicBezTo>
                      <a:pt x="80" y="105"/>
                      <a:pt x="77" y="102"/>
                      <a:pt x="79" y="100"/>
                    </a:cubicBezTo>
                    <a:cubicBezTo>
                      <a:pt x="82" y="99"/>
                      <a:pt x="73" y="96"/>
                      <a:pt x="73" y="98"/>
                    </a:cubicBezTo>
                    <a:cubicBezTo>
                      <a:pt x="73" y="100"/>
                      <a:pt x="72" y="102"/>
                      <a:pt x="66" y="102"/>
                    </a:cubicBezTo>
                    <a:cubicBezTo>
                      <a:pt x="60" y="102"/>
                      <a:pt x="54" y="106"/>
                      <a:pt x="58" y="109"/>
                    </a:cubicBezTo>
                    <a:cubicBezTo>
                      <a:pt x="62" y="112"/>
                      <a:pt x="64" y="114"/>
                      <a:pt x="62" y="116"/>
                    </a:cubicBezTo>
                    <a:cubicBezTo>
                      <a:pt x="60" y="118"/>
                      <a:pt x="54" y="110"/>
                      <a:pt x="45" y="111"/>
                    </a:cubicBezTo>
                    <a:cubicBezTo>
                      <a:pt x="36" y="112"/>
                      <a:pt x="19" y="101"/>
                      <a:pt x="19" y="99"/>
                    </a:cubicBezTo>
                    <a:cubicBezTo>
                      <a:pt x="19" y="97"/>
                      <a:pt x="8" y="98"/>
                      <a:pt x="0" y="9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1" y="269"/>
                      <a:pt x="2" y="270"/>
                      <a:pt x="3" y="270"/>
                    </a:cubicBezTo>
                    <a:cubicBezTo>
                      <a:pt x="4" y="269"/>
                      <a:pt x="5" y="268"/>
                      <a:pt x="6" y="268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9" y="269"/>
                      <a:pt x="11" y="269"/>
                      <a:pt x="14" y="267"/>
                    </a:cubicBezTo>
                    <a:cubicBezTo>
                      <a:pt x="15" y="267"/>
                      <a:pt x="16" y="267"/>
                      <a:pt x="17" y="267"/>
                    </a:cubicBezTo>
                    <a:cubicBezTo>
                      <a:pt x="22" y="267"/>
                      <a:pt x="24" y="271"/>
                      <a:pt x="24" y="275"/>
                    </a:cubicBezTo>
                    <a:cubicBezTo>
                      <a:pt x="24" y="276"/>
                      <a:pt x="27" y="278"/>
                      <a:pt x="29" y="279"/>
                    </a:cubicBezTo>
                    <a:cubicBezTo>
                      <a:pt x="31" y="281"/>
                      <a:pt x="33" y="283"/>
                      <a:pt x="35" y="285"/>
                    </a:cubicBezTo>
                    <a:cubicBezTo>
                      <a:pt x="36" y="286"/>
                      <a:pt x="36" y="286"/>
                      <a:pt x="36" y="287"/>
                    </a:cubicBezTo>
                    <a:cubicBezTo>
                      <a:pt x="38" y="289"/>
                      <a:pt x="39" y="291"/>
                      <a:pt x="40" y="291"/>
                    </a:cubicBezTo>
                    <a:cubicBezTo>
                      <a:pt x="40" y="291"/>
                      <a:pt x="41" y="290"/>
                      <a:pt x="41" y="290"/>
                    </a:cubicBezTo>
                    <a:cubicBezTo>
                      <a:pt x="42" y="289"/>
                      <a:pt x="44" y="289"/>
                      <a:pt x="45" y="288"/>
                    </a:cubicBezTo>
                    <a:cubicBezTo>
                      <a:pt x="48" y="287"/>
                      <a:pt x="50" y="286"/>
                      <a:pt x="50" y="284"/>
                    </a:cubicBezTo>
                    <a:cubicBezTo>
                      <a:pt x="50" y="280"/>
                      <a:pt x="55" y="278"/>
                      <a:pt x="60" y="278"/>
                    </a:cubicBezTo>
                    <a:cubicBezTo>
                      <a:pt x="66" y="278"/>
                      <a:pt x="70" y="281"/>
                      <a:pt x="70" y="285"/>
                    </a:cubicBezTo>
                    <a:cubicBezTo>
                      <a:pt x="70" y="286"/>
                      <a:pt x="73" y="289"/>
                      <a:pt x="77" y="292"/>
                    </a:cubicBezTo>
                    <a:cubicBezTo>
                      <a:pt x="82" y="297"/>
                      <a:pt x="89" y="303"/>
                      <a:pt x="94" y="311"/>
                    </a:cubicBezTo>
                    <a:cubicBezTo>
                      <a:pt x="96" y="315"/>
                      <a:pt x="97" y="318"/>
                      <a:pt x="99" y="320"/>
                    </a:cubicBezTo>
                    <a:cubicBezTo>
                      <a:pt x="103" y="328"/>
                      <a:pt x="104" y="330"/>
                      <a:pt x="113" y="334"/>
                    </a:cubicBezTo>
                    <a:cubicBezTo>
                      <a:pt x="125" y="339"/>
                      <a:pt x="127" y="342"/>
                      <a:pt x="125" y="349"/>
                    </a:cubicBezTo>
                    <a:cubicBezTo>
                      <a:pt x="124" y="349"/>
                      <a:pt x="125" y="350"/>
                      <a:pt x="126" y="351"/>
                    </a:cubicBezTo>
                    <a:cubicBezTo>
                      <a:pt x="128" y="353"/>
                      <a:pt x="129" y="354"/>
                      <a:pt x="129" y="356"/>
                    </a:cubicBezTo>
                    <a:cubicBezTo>
                      <a:pt x="129" y="358"/>
                      <a:pt x="128" y="359"/>
                      <a:pt x="126" y="360"/>
                    </a:cubicBezTo>
                    <a:cubicBezTo>
                      <a:pt x="124" y="361"/>
                      <a:pt x="121" y="363"/>
                      <a:pt x="119" y="365"/>
                    </a:cubicBezTo>
                    <a:cubicBezTo>
                      <a:pt x="118" y="366"/>
                      <a:pt x="118" y="366"/>
                      <a:pt x="118" y="366"/>
                    </a:cubicBezTo>
                    <a:cubicBezTo>
                      <a:pt x="119" y="367"/>
                      <a:pt x="120" y="368"/>
                      <a:pt x="122" y="369"/>
                    </a:cubicBezTo>
                    <a:cubicBezTo>
                      <a:pt x="125" y="372"/>
                      <a:pt x="117" y="372"/>
                      <a:pt x="119" y="374"/>
                    </a:cubicBezTo>
                    <a:cubicBezTo>
                      <a:pt x="122" y="376"/>
                      <a:pt x="119" y="380"/>
                      <a:pt x="121" y="383"/>
                    </a:cubicBezTo>
                    <a:cubicBezTo>
                      <a:pt x="124" y="385"/>
                      <a:pt x="128" y="384"/>
                      <a:pt x="131" y="382"/>
                    </a:cubicBezTo>
                    <a:cubicBezTo>
                      <a:pt x="134" y="380"/>
                      <a:pt x="136" y="385"/>
                      <a:pt x="133" y="389"/>
                    </a:cubicBezTo>
                    <a:cubicBezTo>
                      <a:pt x="131" y="392"/>
                      <a:pt x="136" y="395"/>
                      <a:pt x="138" y="392"/>
                    </a:cubicBezTo>
                    <a:cubicBezTo>
                      <a:pt x="140" y="390"/>
                      <a:pt x="145" y="397"/>
                      <a:pt x="147" y="398"/>
                    </a:cubicBezTo>
                    <a:cubicBezTo>
                      <a:pt x="150" y="399"/>
                      <a:pt x="152" y="403"/>
                      <a:pt x="148" y="403"/>
                    </a:cubicBezTo>
                    <a:cubicBezTo>
                      <a:pt x="144" y="403"/>
                      <a:pt x="145" y="410"/>
                      <a:pt x="148" y="410"/>
                    </a:cubicBezTo>
                    <a:cubicBezTo>
                      <a:pt x="150" y="410"/>
                      <a:pt x="150" y="414"/>
                      <a:pt x="150" y="416"/>
                    </a:cubicBezTo>
                    <a:cubicBezTo>
                      <a:pt x="150" y="418"/>
                      <a:pt x="159" y="421"/>
                      <a:pt x="162" y="420"/>
                    </a:cubicBezTo>
                    <a:cubicBezTo>
                      <a:pt x="165" y="419"/>
                      <a:pt x="168" y="422"/>
                      <a:pt x="170" y="425"/>
                    </a:cubicBezTo>
                    <a:cubicBezTo>
                      <a:pt x="171" y="428"/>
                      <a:pt x="177" y="430"/>
                      <a:pt x="180" y="428"/>
                    </a:cubicBezTo>
                    <a:cubicBezTo>
                      <a:pt x="182" y="426"/>
                      <a:pt x="183" y="431"/>
                      <a:pt x="184" y="435"/>
                    </a:cubicBezTo>
                    <a:cubicBezTo>
                      <a:pt x="184" y="438"/>
                      <a:pt x="189" y="436"/>
                      <a:pt x="192" y="436"/>
                    </a:cubicBezTo>
                    <a:cubicBezTo>
                      <a:pt x="195" y="436"/>
                      <a:pt x="197" y="440"/>
                      <a:pt x="199" y="439"/>
                    </a:cubicBezTo>
                    <a:cubicBezTo>
                      <a:pt x="203" y="438"/>
                      <a:pt x="204" y="444"/>
                      <a:pt x="207" y="448"/>
                    </a:cubicBezTo>
                    <a:cubicBezTo>
                      <a:pt x="517" y="446"/>
                      <a:pt x="517" y="446"/>
                      <a:pt x="517" y="446"/>
                    </a:cubicBezTo>
                    <a:cubicBezTo>
                      <a:pt x="517" y="444"/>
                      <a:pt x="518" y="441"/>
                      <a:pt x="521" y="441"/>
                    </a:cubicBezTo>
                    <a:close/>
                    <a:moveTo>
                      <a:pt x="264" y="164"/>
                    </a:moveTo>
                    <a:cubicBezTo>
                      <a:pt x="258" y="173"/>
                      <a:pt x="255" y="174"/>
                      <a:pt x="249" y="173"/>
                    </a:cubicBezTo>
                    <a:cubicBezTo>
                      <a:pt x="242" y="171"/>
                      <a:pt x="238" y="175"/>
                      <a:pt x="241" y="177"/>
                    </a:cubicBezTo>
                    <a:cubicBezTo>
                      <a:pt x="245" y="179"/>
                      <a:pt x="245" y="181"/>
                      <a:pt x="238" y="183"/>
                    </a:cubicBezTo>
                    <a:cubicBezTo>
                      <a:pt x="231" y="185"/>
                      <a:pt x="226" y="190"/>
                      <a:pt x="223" y="189"/>
                    </a:cubicBezTo>
                    <a:cubicBezTo>
                      <a:pt x="221" y="189"/>
                      <a:pt x="235" y="178"/>
                      <a:pt x="232" y="176"/>
                    </a:cubicBezTo>
                    <a:cubicBezTo>
                      <a:pt x="228" y="173"/>
                      <a:pt x="218" y="180"/>
                      <a:pt x="218" y="184"/>
                    </a:cubicBezTo>
                    <a:cubicBezTo>
                      <a:pt x="218" y="187"/>
                      <a:pt x="212" y="187"/>
                      <a:pt x="208" y="187"/>
                    </a:cubicBezTo>
                    <a:cubicBezTo>
                      <a:pt x="204" y="187"/>
                      <a:pt x="199" y="183"/>
                      <a:pt x="203" y="183"/>
                    </a:cubicBezTo>
                    <a:cubicBezTo>
                      <a:pt x="207" y="182"/>
                      <a:pt x="204" y="178"/>
                      <a:pt x="210" y="176"/>
                    </a:cubicBezTo>
                    <a:cubicBezTo>
                      <a:pt x="215" y="174"/>
                      <a:pt x="209" y="171"/>
                      <a:pt x="210" y="169"/>
                    </a:cubicBezTo>
                    <a:cubicBezTo>
                      <a:pt x="212" y="167"/>
                      <a:pt x="222" y="171"/>
                      <a:pt x="222" y="167"/>
                    </a:cubicBezTo>
                    <a:cubicBezTo>
                      <a:pt x="223" y="163"/>
                      <a:pt x="212" y="160"/>
                      <a:pt x="208" y="162"/>
                    </a:cubicBezTo>
                    <a:cubicBezTo>
                      <a:pt x="205" y="165"/>
                      <a:pt x="196" y="170"/>
                      <a:pt x="186" y="166"/>
                    </a:cubicBezTo>
                    <a:cubicBezTo>
                      <a:pt x="183" y="165"/>
                      <a:pt x="212" y="162"/>
                      <a:pt x="216" y="157"/>
                    </a:cubicBezTo>
                    <a:cubicBezTo>
                      <a:pt x="221" y="153"/>
                      <a:pt x="243" y="148"/>
                      <a:pt x="244" y="152"/>
                    </a:cubicBezTo>
                    <a:cubicBezTo>
                      <a:pt x="246" y="156"/>
                      <a:pt x="233" y="158"/>
                      <a:pt x="239" y="162"/>
                    </a:cubicBezTo>
                    <a:cubicBezTo>
                      <a:pt x="245" y="166"/>
                      <a:pt x="256" y="163"/>
                      <a:pt x="258" y="159"/>
                    </a:cubicBezTo>
                    <a:cubicBezTo>
                      <a:pt x="260" y="156"/>
                      <a:pt x="271" y="156"/>
                      <a:pt x="264" y="164"/>
                    </a:cubicBezTo>
                    <a:close/>
                    <a:moveTo>
                      <a:pt x="327" y="245"/>
                    </a:moveTo>
                    <a:cubicBezTo>
                      <a:pt x="320" y="251"/>
                      <a:pt x="320" y="250"/>
                      <a:pt x="314" y="251"/>
                    </a:cubicBezTo>
                    <a:cubicBezTo>
                      <a:pt x="307" y="252"/>
                      <a:pt x="312" y="259"/>
                      <a:pt x="304" y="259"/>
                    </a:cubicBezTo>
                    <a:cubicBezTo>
                      <a:pt x="296" y="260"/>
                      <a:pt x="276" y="261"/>
                      <a:pt x="273" y="256"/>
                    </a:cubicBezTo>
                    <a:cubicBezTo>
                      <a:pt x="272" y="255"/>
                      <a:pt x="284" y="256"/>
                      <a:pt x="285" y="252"/>
                    </a:cubicBezTo>
                    <a:cubicBezTo>
                      <a:pt x="286" y="249"/>
                      <a:pt x="289" y="244"/>
                      <a:pt x="294" y="244"/>
                    </a:cubicBezTo>
                    <a:cubicBezTo>
                      <a:pt x="299" y="244"/>
                      <a:pt x="298" y="237"/>
                      <a:pt x="290" y="233"/>
                    </a:cubicBezTo>
                    <a:cubicBezTo>
                      <a:pt x="282" y="229"/>
                      <a:pt x="302" y="227"/>
                      <a:pt x="307" y="233"/>
                    </a:cubicBezTo>
                    <a:cubicBezTo>
                      <a:pt x="311" y="239"/>
                      <a:pt x="319" y="244"/>
                      <a:pt x="324" y="239"/>
                    </a:cubicBezTo>
                    <a:cubicBezTo>
                      <a:pt x="328" y="235"/>
                      <a:pt x="354" y="222"/>
                      <a:pt x="354" y="228"/>
                    </a:cubicBezTo>
                    <a:cubicBezTo>
                      <a:pt x="354" y="234"/>
                      <a:pt x="335" y="238"/>
                      <a:pt x="327" y="245"/>
                    </a:cubicBezTo>
                    <a:close/>
                    <a:moveTo>
                      <a:pt x="501" y="426"/>
                    </a:moveTo>
                    <a:cubicBezTo>
                      <a:pt x="496" y="427"/>
                      <a:pt x="502" y="412"/>
                      <a:pt x="492" y="406"/>
                    </a:cubicBezTo>
                    <a:cubicBezTo>
                      <a:pt x="480" y="400"/>
                      <a:pt x="475" y="388"/>
                      <a:pt x="475" y="381"/>
                    </a:cubicBezTo>
                    <a:cubicBezTo>
                      <a:pt x="475" y="375"/>
                      <a:pt x="485" y="372"/>
                      <a:pt x="489" y="377"/>
                    </a:cubicBezTo>
                    <a:cubicBezTo>
                      <a:pt x="493" y="382"/>
                      <a:pt x="499" y="402"/>
                      <a:pt x="502" y="409"/>
                    </a:cubicBezTo>
                    <a:cubicBezTo>
                      <a:pt x="506" y="415"/>
                      <a:pt x="506" y="426"/>
                      <a:pt x="501" y="4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6" name="Freeform 2198"/>
              <p:cNvSpPr>
                <a:spLocks/>
              </p:cNvSpPr>
              <p:nvPr/>
            </p:nvSpPr>
            <p:spPr bwMode="auto">
              <a:xfrm>
                <a:off x="2010989" y="2123011"/>
                <a:ext cx="33451" cy="21582"/>
              </a:xfrm>
              <a:custGeom>
                <a:avLst/>
                <a:gdLst>
                  <a:gd name="T0" fmla="*/ 16 w 19"/>
                  <a:gd name="T1" fmla="*/ 6 h 12"/>
                  <a:gd name="T2" fmla="*/ 1 w 19"/>
                  <a:gd name="T3" fmla="*/ 3 h 12"/>
                  <a:gd name="T4" fmla="*/ 16 w 19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6" y="6"/>
                    </a:moveTo>
                    <a:cubicBezTo>
                      <a:pt x="19" y="0"/>
                      <a:pt x="0" y="1"/>
                      <a:pt x="1" y="3"/>
                    </a:cubicBezTo>
                    <a:cubicBezTo>
                      <a:pt x="5" y="7"/>
                      <a:pt x="14" y="12"/>
                      <a:pt x="1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7" name="Freeform 2199"/>
              <p:cNvSpPr>
                <a:spLocks/>
              </p:cNvSpPr>
              <p:nvPr/>
            </p:nvSpPr>
            <p:spPr bwMode="auto">
              <a:xfrm>
                <a:off x="1849308" y="2137399"/>
                <a:ext cx="157964" cy="77335"/>
              </a:xfrm>
              <a:custGeom>
                <a:avLst/>
                <a:gdLst>
                  <a:gd name="T0" fmla="*/ 3 w 89"/>
                  <a:gd name="T1" fmla="*/ 36 h 45"/>
                  <a:gd name="T2" fmla="*/ 7 w 89"/>
                  <a:gd name="T3" fmla="*/ 43 h 45"/>
                  <a:gd name="T4" fmla="*/ 15 w 89"/>
                  <a:gd name="T5" fmla="*/ 41 h 45"/>
                  <a:gd name="T6" fmla="*/ 24 w 89"/>
                  <a:gd name="T7" fmla="*/ 36 h 45"/>
                  <a:gd name="T8" fmla="*/ 32 w 89"/>
                  <a:gd name="T9" fmla="*/ 45 h 45"/>
                  <a:gd name="T10" fmla="*/ 42 w 89"/>
                  <a:gd name="T11" fmla="*/ 36 h 45"/>
                  <a:gd name="T12" fmla="*/ 49 w 89"/>
                  <a:gd name="T13" fmla="*/ 31 h 45"/>
                  <a:gd name="T14" fmla="*/ 56 w 89"/>
                  <a:gd name="T15" fmla="*/ 21 h 45"/>
                  <a:gd name="T16" fmla="*/ 59 w 89"/>
                  <a:gd name="T17" fmla="*/ 31 h 45"/>
                  <a:gd name="T18" fmla="*/ 70 w 89"/>
                  <a:gd name="T19" fmla="*/ 28 h 45"/>
                  <a:gd name="T20" fmla="*/ 79 w 89"/>
                  <a:gd name="T21" fmla="*/ 24 h 45"/>
                  <a:gd name="T22" fmla="*/ 79 w 89"/>
                  <a:gd name="T23" fmla="*/ 15 h 45"/>
                  <a:gd name="T24" fmla="*/ 86 w 89"/>
                  <a:gd name="T25" fmla="*/ 9 h 45"/>
                  <a:gd name="T26" fmla="*/ 77 w 89"/>
                  <a:gd name="T27" fmla="*/ 4 h 45"/>
                  <a:gd name="T28" fmla="*/ 70 w 89"/>
                  <a:gd name="T29" fmla="*/ 9 h 45"/>
                  <a:gd name="T30" fmla="*/ 55 w 89"/>
                  <a:gd name="T31" fmla="*/ 7 h 45"/>
                  <a:gd name="T32" fmla="*/ 34 w 89"/>
                  <a:gd name="T33" fmla="*/ 18 h 45"/>
                  <a:gd name="T34" fmla="*/ 18 w 89"/>
                  <a:gd name="T35" fmla="*/ 28 h 45"/>
                  <a:gd name="T36" fmla="*/ 3 w 89"/>
                  <a:gd name="T3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45">
                    <a:moveTo>
                      <a:pt x="3" y="36"/>
                    </a:moveTo>
                    <a:cubicBezTo>
                      <a:pt x="7" y="38"/>
                      <a:pt x="3" y="45"/>
                      <a:pt x="7" y="43"/>
                    </a:cubicBezTo>
                    <a:cubicBezTo>
                      <a:pt x="11" y="41"/>
                      <a:pt x="12" y="40"/>
                      <a:pt x="15" y="41"/>
                    </a:cubicBezTo>
                    <a:cubicBezTo>
                      <a:pt x="21" y="43"/>
                      <a:pt x="22" y="38"/>
                      <a:pt x="24" y="36"/>
                    </a:cubicBezTo>
                    <a:cubicBezTo>
                      <a:pt x="27" y="33"/>
                      <a:pt x="26" y="45"/>
                      <a:pt x="32" y="45"/>
                    </a:cubicBezTo>
                    <a:cubicBezTo>
                      <a:pt x="38" y="45"/>
                      <a:pt x="37" y="33"/>
                      <a:pt x="42" y="36"/>
                    </a:cubicBezTo>
                    <a:cubicBezTo>
                      <a:pt x="47" y="40"/>
                      <a:pt x="48" y="35"/>
                      <a:pt x="49" y="31"/>
                    </a:cubicBezTo>
                    <a:cubicBezTo>
                      <a:pt x="50" y="28"/>
                      <a:pt x="50" y="22"/>
                      <a:pt x="56" y="21"/>
                    </a:cubicBezTo>
                    <a:cubicBezTo>
                      <a:pt x="61" y="20"/>
                      <a:pt x="57" y="26"/>
                      <a:pt x="59" y="31"/>
                    </a:cubicBezTo>
                    <a:cubicBezTo>
                      <a:pt x="63" y="37"/>
                      <a:pt x="69" y="31"/>
                      <a:pt x="70" y="28"/>
                    </a:cubicBezTo>
                    <a:cubicBezTo>
                      <a:pt x="70" y="25"/>
                      <a:pt x="79" y="27"/>
                      <a:pt x="79" y="24"/>
                    </a:cubicBezTo>
                    <a:cubicBezTo>
                      <a:pt x="78" y="20"/>
                      <a:pt x="81" y="19"/>
                      <a:pt x="79" y="15"/>
                    </a:cubicBezTo>
                    <a:cubicBezTo>
                      <a:pt x="76" y="11"/>
                      <a:pt x="83" y="12"/>
                      <a:pt x="86" y="9"/>
                    </a:cubicBezTo>
                    <a:cubicBezTo>
                      <a:pt x="89" y="6"/>
                      <a:pt x="82" y="9"/>
                      <a:pt x="77" y="4"/>
                    </a:cubicBezTo>
                    <a:cubicBezTo>
                      <a:pt x="72" y="0"/>
                      <a:pt x="70" y="6"/>
                      <a:pt x="70" y="9"/>
                    </a:cubicBezTo>
                    <a:cubicBezTo>
                      <a:pt x="70" y="12"/>
                      <a:pt x="60" y="9"/>
                      <a:pt x="55" y="7"/>
                    </a:cubicBezTo>
                    <a:cubicBezTo>
                      <a:pt x="49" y="5"/>
                      <a:pt x="42" y="14"/>
                      <a:pt x="34" y="18"/>
                    </a:cubicBezTo>
                    <a:cubicBezTo>
                      <a:pt x="26" y="22"/>
                      <a:pt x="26" y="29"/>
                      <a:pt x="18" y="28"/>
                    </a:cubicBezTo>
                    <a:cubicBezTo>
                      <a:pt x="11" y="28"/>
                      <a:pt x="0" y="35"/>
                      <a:pt x="3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8" name="Freeform 2200"/>
              <p:cNvSpPr>
                <a:spLocks/>
              </p:cNvSpPr>
              <p:nvPr/>
            </p:nvSpPr>
            <p:spPr bwMode="auto">
              <a:xfrm>
                <a:off x="1960812" y="2171570"/>
                <a:ext cx="245308" cy="104312"/>
              </a:xfrm>
              <a:custGeom>
                <a:avLst/>
                <a:gdLst>
                  <a:gd name="T0" fmla="*/ 18 w 138"/>
                  <a:gd name="T1" fmla="*/ 14 h 60"/>
                  <a:gd name="T2" fmla="*/ 20 w 138"/>
                  <a:gd name="T3" fmla="*/ 21 h 60"/>
                  <a:gd name="T4" fmla="*/ 19 w 138"/>
                  <a:gd name="T5" fmla="*/ 23 h 60"/>
                  <a:gd name="T6" fmla="*/ 10 w 138"/>
                  <a:gd name="T7" fmla="*/ 31 h 60"/>
                  <a:gd name="T8" fmla="*/ 22 w 138"/>
                  <a:gd name="T9" fmla="*/ 31 h 60"/>
                  <a:gd name="T10" fmla="*/ 2 w 138"/>
                  <a:gd name="T11" fmla="*/ 37 h 60"/>
                  <a:gd name="T12" fmla="*/ 16 w 138"/>
                  <a:gd name="T13" fmla="*/ 41 h 60"/>
                  <a:gd name="T14" fmla="*/ 32 w 138"/>
                  <a:gd name="T15" fmla="*/ 40 h 60"/>
                  <a:gd name="T16" fmla="*/ 41 w 138"/>
                  <a:gd name="T17" fmla="*/ 36 h 60"/>
                  <a:gd name="T18" fmla="*/ 62 w 138"/>
                  <a:gd name="T19" fmla="*/ 38 h 60"/>
                  <a:gd name="T20" fmla="*/ 46 w 138"/>
                  <a:gd name="T21" fmla="*/ 47 h 60"/>
                  <a:gd name="T22" fmla="*/ 45 w 138"/>
                  <a:gd name="T23" fmla="*/ 57 h 60"/>
                  <a:gd name="T24" fmla="*/ 85 w 138"/>
                  <a:gd name="T25" fmla="*/ 45 h 60"/>
                  <a:gd name="T26" fmla="*/ 101 w 138"/>
                  <a:gd name="T27" fmla="*/ 44 h 60"/>
                  <a:gd name="T28" fmla="*/ 127 w 138"/>
                  <a:gd name="T29" fmla="*/ 42 h 60"/>
                  <a:gd name="T30" fmla="*/ 131 w 138"/>
                  <a:gd name="T31" fmla="*/ 19 h 60"/>
                  <a:gd name="T32" fmla="*/ 118 w 138"/>
                  <a:gd name="T33" fmla="*/ 24 h 60"/>
                  <a:gd name="T34" fmla="*/ 105 w 138"/>
                  <a:gd name="T35" fmla="*/ 13 h 60"/>
                  <a:gd name="T36" fmla="*/ 97 w 138"/>
                  <a:gd name="T37" fmla="*/ 1 h 60"/>
                  <a:gd name="T38" fmla="*/ 85 w 138"/>
                  <a:gd name="T39" fmla="*/ 14 h 60"/>
                  <a:gd name="T40" fmla="*/ 86 w 138"/>
                  <a:gd name="T41" fmla="*/ 21 h 60"/>
                  <a:gd name="T42" fmla="*/ 95 w 138"/>
                  <a:gd name="T43" fmla="*/ 30 h 60"/>
                  <a:gd name="T44" fmla="*/ 69 w 138"/>
                  <a:gd name="T45" fmla="*/ 25 h 60"/>
                  <a:gd name="T46" fmla="*/ 42 w 138"/>
                  <a:gd name="T47" fmla="*/ 13 h 60"/>
                  <a:gd name="T48" fmla="*/ 30 w 138"/>
                  <a:gd name="T49" fmla="*/ 7 h 60"/>
                  <a:gd name="T50" fmla="*/ 18 w 138"/>
                  <a:gd name="T51" fmla="*/ 1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60">
                    <a:moveTo>
                      <a:pt x="18" y="14"/>
                    </a:moveTo>
                    <a:cubicBezTo>
                      <a:pt x="11" y="14"/>
                      <a:pt x="12" y="21"/>
                      <a:pt x="20" y="21"/>
                    </a:cubicBezTo>
                    <a:cubicBezTo>
                      <a:pt x="28" y="21"/>
                      <a:pt x="30" y="24"/>
                      <a:pt x="19" y="23"/>
                    </a:cubicBezTo>
                    <a:cubicBezTo>
                      <a:pt x="7" y="23"/>
                      <a:pt x="2" y="33"/>
                      <a:pt x="10" y="31"/>
                    </a:cubicBezTo>
                    <a:cubicBezTo>
                      <a:pt x="18" y="29"/>
                      <a:pt x="28" y="29"/>
                      <a:pt x="22" y="31"/>
                    </a:cubicBezTo>
                    <a:cubicBezTo>
                      <a:pt x="16" y="33"/>
                      <a:pt x="0" y="34"/>
                      <a:pt x="2" y="37"/>
                    </a:cubicBezTo>
                    <a:cubicBezTo>
                      <a:pt x="3" y="39"/>
                      <a:pt x="10" y="39"/>
                      <a:pt x="16" y="41"/>
                    </a:cubicBezTo>
                    <a:cubicBezTo>
                      <a:pt x="23" y="44"/>
                      <a:pt x="27" y="45"/>
                      <a:pt x="32" y="40"/>
                    </a:cubicBezTo>
                    <a:cubicBezTo>
                      <a:pt x="37" y="34"/>
                      <a:pt x="43" y="29"/>
                      <a:pt x="41" y="36"/>
                    </a:cubicBezTo>
                    <a:cubicBezTo>
                      <a:pt x="38" y="44"/>
                      <a:pt x="49" y="38"/>
                      <a:pt x="62" y="38"/>
                    </a:cubicBezTo>
                    <a:cubicBezTo>
                      <a:pt x="76" y="37"/>
                      <a:pt x="60" y="46"/>
                      <a:pt x="46" y="47"/>
                    </a:cubicBezTo>
                    <a:cubicBezTo>
                      <a:pt x="32" y="48"/>
                      <a:pt x="34" y="55"/>
                      <a:pt x="45" y="57"/>
                    </a:cubicBezTo>
                    <a:cubicBezTo>
                      <a:pt x="56" y="60"/>
                      <a:pt x="80" y="50"/>
                      <a:pt x="85" y="45"/>
                    </a:cubicBezTo>
                    <a:cubicBezTo>
                      <a:pt x="91" y="39"/>
                      <a:pt x="96" y="48"/>
                      <a:pt x="101" y="44"/>
                    </a:cubicBezTo>
                    <a:cubicBezTo>
                      <a:pt x="107" y="40"/>
                      <a:pt x="117" y="44"/>
                      <a:pt x="127" y="42"/>
                    </a:cubicBezTo>
                    <a:cubicBezTo>
                      <a:pt x="136" y="40"/>
                      <a:pt x="138" y="22"/>
                      <a:pt x="131" y="19"/>
                    </a:cubicBezTo>
                    <a:cubicBezTo>
                      <a:pt x="124" y="16"/>
                      <a:pt x="124" y="23"/>
                      <a:pt x="118" y="24"/>
                    </a:cubicBezTo>
                    <a:cubicBezTo>
                      <a:pt x="113" y="25"/>
                      <a:pt x="110" y="18"/>
                      <a:pt x="105" y="13"/>
                    </a:cubicBezTo>
                    <a:cubicBezTo>
                      <a:pt x="101" y="9"/>
                      <a:pt x="104" y="0"/>
                      <a:pt x="97" y="1"/>
                    </a:cubicBezTo>
                    <a:cubicBezTo>
                      <a:pt x="91" y="2"/>
                      <a:pt x="77" y="13"/>
                      <a:pt x="85" y="14"/>
                    </a:cubicBezTo>
                    <a:cubicBezTo>
                      <a:pt x="94" y="15"/>
                      <a:pt x="91" y="19"/>
                      <a:pt x="86" y="21"/>
                    </a:cubicBezTo>
                    <a:cubicBezTo>
                      <a:pt x="82" y="23"/>
                      <a:pt x="97" y="27"/>
                      <a:pt x="95" y="30"/>
                    </a:cubicBezTo>
                    <a:cubicBezTo>
                      <a:pt x="93" y="33"/>
                      <a:pt x="70" y="30"/>
                      <a:pt x="69" y="25"/>
                    </a:cubicBezTo>
                    <a:cubicBezTo>
                      <a:pt x="68" y="20"/>
                      <a:pt x="50" y="11"/>
                      <a:pt x="42" y="13"/>
                    </a:cubicBezTo>
                    <a:cubicBezTo>
                      <a:pt x="35" y="15"/>
                      <a:pt x="38" y="7"/>
                      <a:pt x="30" y="7"/>
                    </a:cubicBezTo>
                    <a:cubicBezTo>
                      <a:pt x="23" y="6"/>
                      <a:pt x="25" y="13"/>
                      <a:pt x="18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9" name="Freeform 2201"/>
              <p:cNvSpPr>
                <a:spLocks/>
              </p:cNvSpPr>
              <p:nvPr/>
            </p:nvSpPr>
            <p:spPr bwMode="auto">
              <a:xfrm>
                <a:off x="1635593" y="2912547"/>
                <a:ext cx="50177" cy="55753"/>
              </a:xfrm>
              <a:custGeom>
                <a:avLst/>
                <a:gdLst>
                  <a:gd name="T0" fmla="*/ 9 w 29"/>
                  <a:gd name="T1" fmla="*/ 4 h 32"/>
                  <a:gd name="T2" fmla="*/ 26 w 29"/>
                  <a:gd name="T3" fmla="*/ 29 h 32"/>
                  <a:gd name="T4" fmla="*/ 21 w 29"/>
                  <a:gd name="T5" fmla="*/ 12 h 32"/>
                  <a:gd name="T6" fmla="*/ 9 w 29"/>
                  <a:gd name="T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9" y="4"/>
                    </a:moveTo>
                    <a:cubicBezTo>
                      <a:pt x="0" y="9"/>
                      <a:pt x="22" y="32"/>
                      <a:pt x="26" y="29"/>
                    </a:cubicBezTo>
                    <a:cubicBezTo>
                      <a:pt x="29" y="27"/>
                      <a:pt x="21" y="18"/>
                      <a:pt x="21" y="12"/>
                    </a:cubicBezTo>
                    <a:cubicBezTo>
                      <a:pt x="21" y="6"/>
                      <a:pt x="18" y="0"/>
                      <a:pt x="9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0" name="Freeform 2202"/>
              <p:cNvSpPr>
                <a:spLocks/>
              </p:cNvSpPr>
              <p:nvPr/>
            </p:nvSpPr>
            <p:spPr bwMode="auto">
              <a:xfrm>
                <a:off x="3027531" y="3020456"/>
                <a:ext cx="57610" cy="32373"/>
              </a:xfrm>
              <a:custGeom>
                <a:avLst/>
                <a:gdLst>
                  <a:gd name="T0" fmla="*/ 1 w 33"/>
                  <a:gd name="T1" fmla="*/ 3 h 19"/>
                  <a:gd name="T2" fmla="*/ 32 w 33"/>
                  <a:gd name="T3" fmla="*/ 14 h 19"/>
                  <a:gd name="T4" fmla="*/ 1 w 33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1" y="3"/>
                    </a:moveTo>
                    <a:cubicBezTo>
                      <a:pt x="2" y="7"/>
                      <a:pt x="31" y="19"/>
                      <a:pt x="32" y="14"/>
                    </a:cubicBezTo>
                    <a:cubicBezTo>
                      <a:pt x="33" y="8"/>
                      <a:pt x="0" y="0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1" name="Freeform 2203"/>
              <p:cNvSpPr>
                <a:spLocks/>
              </p:cNvSpPr>
              <p:nvPr/>
            </p:nvSpPr>
            <p:spPr bwMode="auto">
              <a:xfrm>
                <a:off x="1786123" y="2257898"/>
                <a:ext cx="223007" cy="136685"/>
              </a:xfrm>
              <a:custGeom>
                <a:avLst/>
                <a:gdLst>
                  <a:gd name="T0" fmla="*/ 21 w 126"/>
                  <a:gd name="T1" fmla="*/ 62 h 80"/>
                  <a:gd name="T2" fmla="*/ 37 w 126"/>
                  <a:gd name="T3" fmla="*/ 80 h 80"/>
                  <a:gd name="T4" fmla="*/ 44 w 126"/>
                  <a:gd name="T5" fmla="*/ 75 h 80"/>
                  <a:gd name="T6" fmla="*/ 55 w 126"/>
                  <a:gd name="T7" fmla="*/ 72 h 80"/>
                  <a:gd name="T8" fmla="*/ 66 w 126"/>
                  <a:gd name="T9" fmla="*/ 64 h 80"/>
                  <a:gd name="T10" fmla="*/ 77 w 126"/>
                  <a:gd name="T11" fmla="*/ 53 h 80"/>
                  <a:gd name="T12" fmla="*/ 86 w 126"/>
                  <a:gd name="T13" fmla="*/ 42 h 80"/>
                  <a:gd name="T14" fmla="*/ 122 w 126"/>
                  <a:gd name="T15" fmla="*/ 27 h 80"/>
                  <a:gd name="T16" fmla="*/ 108 w 126"/>
                  <a:gd name="T17" fmla="*/ 14 h 80"/>
                  <a:gd name="T18" fmla="*/ 85 w 126"/>
                  <a:gd name="T19" fmla="*/ 12 h 80"/>
                  <a:gd name="T20" fmla="*/ 78 w 126"/>
                  <a:gd name="T21" fmla="*/ 9 h 80"/>
                  <a:gd name="T22" fmla="*/ 55 w 126"/>
                  <a:gd name="T23" fmla="*/ 3 h 80"/>
                  <a:gd name="T24" fmla="*/ 20 w 126"/>
                  <a:gd name="T25" fmla="*/ 8 h 80"/>
                  <a:gd name="T26" fmla="*/ 25 w 126"/>
                  <a:gd name="T27" fmla="*/ 19 h 80"/>
                  <a:gd name="T28" fmla="*/ 17 w 126"/>
                  <a:gd name="T29" fmla="*/ 36 h 80"/>
                  <a:gd name="T30" fmla="*/ 7 w 126"/>
                  <a:gd name="T31" fmla="*/ 53 h 80"/>
                  <a:gd name="T32" fmla="*/ 21 w 126"/>
                  <a:gd name="T33" fmla="*/ 6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80">
                    <a:moveTo>
                      <a:pt x="21" y="62"/>
                    </a:moveTo>
                    <a:cubicBezTo>
                      <a:pt x="30" y="64"/>
                      <a:pt x="31" y="80"/>
                      <a:pt x="37" y="80"/>
                    </a:cubicBezTo>
                    <a:cubicBezTo>
                      <a:pt x="41" y="80"/>
                      <a:pt x="38" y="75"/>
                      <a:pt x="44" y="75"/>
                    </a:cubicBezTo>
                    <a:cubicBezTo>
                      <a:pt x="51" y="75"/>
                      <a:pt x="49" y="72"/>
                      <a:pt x="55" y="72"/>
                    </a:cubicBezTo>
                    <a:cubicBezTo>
                      <a:pt x="61" y="73"/>
                      <a:pt x="66" y="71"/>
                      <a:pt x="66" y="64"/>
                    </a:cubicBezTo>
                    <a:cubicBezTo>
                      <a:pt x="66" y="57"/>
                      <a:pt x="71" y="54"/>
                      <a:pt x="77" y="53"/>
                    </a:cubicBezTo>
                    <a:cubicBezTo>
                      <a:pt x="83" y="51"/>
                      <a:pt x="77" y="44"/>
                      <a:pt x="86" y="42"/>
                    </a:cubicBezTo>
                    <a:cubicBezTo>
                      <a:pt x="94" y="40"/>
                      <a:pt x="118" y="30"/>
                      <a:pt x="122" y="27"/>
                    </a:cubicBezTo>
                    <a:cubicBezTo>
                      <a:pt x="126" y="24"/>
                      <a:pt x="117" y="20"/>
                      <a:pt x="108" y="14"/>
                    </a:cubicBezTo>
                    <a:cubicBezTo>
                      <a:pt x="99" y="9"/>
                      <a:pt x="92" y="7"/>
                      <a:pt x="85" y="12"/>
                    </a:cubicBezTo>
                    <a:cubicBezTo>
                      <a:pt x="78" y="16"/>
                      <a:pt x="83" y="7"/>
                      <a:pt x="78" y="9"/>
                    </a:cubicBezTo>
                    <a:cubicBezTo>
                      <a:pt x="72" y="12"/>
                      <a:pt x="57" y="5"/>
                      <a:pt x="55" y="3"/>
                    </a:cubicBezTo>
                    <a:cubicBezTo>
                      <a:pt x="53" y="0"/>
                      <a:pt x="26" y="8"/>
                      <a:pt x="20" y="8"/>
                    </a:cubicBezTo>
                    <a:cubicBezTo>
                      <a:pt x="13" y="8"/>
                      <a:pt x="20" y="15"/>
                      <a:pt x="25" y="19"/>
                    </a:cubicBezTo>
                    <a:cubicBezTo>
                      <a:pt x="29" y="22"/>
                      <a:pt x="14" y="33"/>
                      <a:pt x="17" y="36"/>
                    </a:cubicBezTo>
                    <a:cubicBezTo>
                      <a:pt x="20" y="38"/>
                      <a:pt x="14" y="45"/>
                      <a:pt x="7" y="53"/>
                    </a:cubicBezTo>
                    <a:cubicBezTo>
                      <a:pt x="0" y="61"/>
                      <a:pt x="12" y="60"/>
                      <a:pt x="21" y="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2" name="Freeform 2204"/>
              <p:cNvSpPr>
                <a:spLocks/>
              </p:cNvSpPr>
              <p:nvPr/>
            </p:nvSpPr>
            <p:spPr bwMode="auto">
              <a:xfrm>
                <a:off x="2505322" y="2286673"/>
                <a:ext cx="596545" cy="413652"/>
              </a:xfrm>
              <a:custGeom>
                <a:avLst/>
                <a:gdLst>
                  <a:gd name="T0" fmla="*/ 215 w 336"/>
                  <a:gd name="T1" fmla="*/ 54 h 241"/>
                  <a:gd name="T2" fmla="*/ 185 w 336"/>
                  <a:gd name="T3" fmla="*/ 44 h 241"/>
                  <a:gd name="T4" fmla="*/ 147 w 336"/>
                  <a:gd name="T5" fmla="*/ 27 h 241"/>
                  <a:gd name="T6" fmla="*/ 127 w 336"/>
                  <a:gd name="T7" fmla="*/ 34 h 241"/>
                  <a:gd name="T8" fmla="*/ 109 w 336"/>
                  <a:gd name="T9" fmla="*/ 21 h 241"/>
                  <a:gd name="T10" fmla="*/ 79 w 336"/>
                  <a:gd name="T11" fmla="*/ 7 h 241"/>
                  <a:gd name="T12" fmla="*/ 59 w 336"/>
                  <a:gd name="T13" fmla="*/ 33 h 241"/>
                  <a:gd name="T14" fmla="*/ 65 w 336"/>
                  <a:gd name="T15" fmla="*/ 52 h 241"/>
                  <a:gd name="T16" fmla="*/ 43 w 336"/>
                  <a:gd name="T17" fmla="*/ 30 h 241"/>
                  <a:gd name="T18" fmla="*/ 61 w 336"/>
                  <a:gd name="T19" fmla="*/ 4 h 241"/>
                  <a:gd name="T20" fmla="*/ 6 w 336"/>
                  <a:gd name="T21" fmla="*/ 54 h 241"/>
                  <a:gd name="T22" fmla="*/ 27 w 336"/>
                  <a:gd name="T23" fmla="*/ 64 h 241"/>
                  <a:gd name="T24" fmla="*/ 32 w 336"/>
                  <a:gd name="T25" fmla="*/ 76 h 241"/>
                  <a:gd name="T26" fmla="*/ 66 w 336"/>
                  <a:gd name="T27" fmla="*/ 82 h 241"/>
                  <a:gd name="T28" fmla="*/ 103 w 336"/>
                  <a:gd name="T29" fmla="*/ 82 h 241"/>
                  <a:gd name="T30" fmla="*/ 127 w 336"/>
                  <a:gd name="T31" fmla="*/ 78 h 241"/>
                  <a:gd name="T32" fmla="*/ 143 w 336"/>
                  <a:gd name="T33" fmla="*/ 81 h 241"/>
                  <a:gd name="T34" fmla="*/ 166 w 336"/>
                  <a:gd name="T35" fmla="*/ 98 h 241"/>
                  <a:gd name="T36" fmla="*/ 172 w 336"/>
                  <a:gd name="T37" fmla="*/ 103 h 241"/>
                  <a:gd name="T38" fmla="*/ 200 w 336"/>
                  <a:gd name="T39" fmla="*/ 125 h 241"/>
                  <a:gd name="T40" fmla="*/ 218 w 336"/>
                  <a:gd name="T41" fmla="*/ 143 h 241"/>
                  <a:gd name="T42" fmla="*/ 219 w 336"/>
                  <a:gd name="T43" fmla="*/ 159 h 241"/>
                  <a:gd name="T44" fmla="*/ 188 w 336"/>
                  <a:gd name="T45" fmla="*/ 168 h 241"/>
                  <a:gd name="T46" fmla="*/ 146 w 336"/>
                  <a:gd name="T47" fmla="*/ 176 h 241"/>
                  <a:gd name="T48" fmla="*/ 165 w 336"/>
                  <a:gd name="T49" fmla="*/ 191 h 241"/>
                  <a:gd name="T50" fmla="*/ 193 w 336"/>
                  <a:gd name="T51" fmla="*/ 188 h 241"/>
                  <a:gd name="T52" fmla="*/ 212 w 336"/>
                  <a:gd name="T53" fmla="*/ 214 h 241"/>
                  <a:gd name="T54" fmla="*/ 274 w 336"/>
                  <a:gd name="T55" fmla="*/ 236 h 241"/>
                  <a:gd name="T56" fmla="*/ 262 w 336"/>
                  <a:gd name="T57" fmla="*/ 209 h 241"/>
                  <a:gd name="T58" fmla="*/ 286 w 336"/>
                  <a:gd name="T59" fmla="*/ 198 h 241"/>
                  <a:gd name="T60" fmla="*/ 256 w 336"/>
                  <a:gd name="T61" fmla="*/ 166 h 241"/>
                  <a:gd name="T62" fmla="*/ 275 w 336"/>
                  <a:gd name="T63" fmla="*/ 159 h 241"/>
                  <a:gd name="T64" fmla="*/ 304 w 336"/>
                  <a:gd name="T65" fmla="*/ 172 h 241"/>
                  <a:gd name="T66" fmla="*/ 330 w 336"/>
                  <a:gd name="T67" fmla="*/ 151 h 241"/>
                  <a:gd name="T68" fmla="*/ 307 w 336"/>
                  <a:gd name="T69" fmla="*/ 134 h 241"/>
                  <a:gd name="T70" fmla="*/ 267 w 336"/>
                  <a:gd name="T71" fmla="*/ 117 h 241"/>
                  <a:gd name="T72" fmla="*/ 268 w 336"/>
                  <a:gd name="T73" fmla="*/ 101 h 241"/>
                  <a:gd name="T74" fmla="*/ 261 w 336"/>
                  <a:gd name="T75" fmla="*/ 89 h 241"/>
                  <a:gd name="T76" fmla="*/ 247 w 336"/>
                  <a:gd name="T77" fmla="*/ 84 h 241"/>
                  <a:gd name="T78" fmla="*/ 232 w 336"/>
                  <a:gd name="T79" fmla="*/ 69 h 241"/>
                  <a:gd name="T80" fmla="*/ 209 w 336"/>
                  <a:gd name="T81" fmla="*/ 67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6" h="241">
                    <a:moveTo>
                      <a:pt x="205" y="63"/>
                    </a:moveTo>
                    <a:cubicBezTo>
                      <a:pt x="210" y="63"/>
                      <a:pt x="216" y="59"/>
                      <a:pt x="215" y="54"/>
                    </a:cubicBezTo>
                    <a:cubicBezTo>
                      <a:pt x="213" y="50"/>
                      <a:pt x="200" y="49"/>
                      <a:pt x="198" y="55"/>
                    </a:cubicBezTo>
                    <a:cubicBezTo>
                      <a:pt x="195" y="60"/>
                      <a:pt x="185" y="49"/>
                      <a:pt x="185" y="44"/>
                    </a:cubicBezTo>
                    <a:cubicBezTo>
                      <a:pt x="185" y="40"/>
                      <a:pt x="169" y="44"/>
                      <a:pt x="171" y="36"/>
                    </a:cubicBezTo>
                    <a:cubicBezTo>
                      <a:pt x="173" y="29"/>
                      <a:pt x="152" y="27"/>
                      <a:pt x="147" y="27"/>
                    </a:cubicBezTo>
                    <a:cubicBezTo>
                      <a:pt x="141" y="27"/>
                      <a:pt x="133" y="31"/>
                      <a:pt x="134" y="36"/>
                    </a:cubicBezTo>
                    <a:cubicBezTo>
                      <a:pt x="135" y="41"/>
                      <a:pt x="128" y="39"/>
                      <a:pt x="127" y="34"/>
                    </a:cubicBezTo>
                    <a:cubicBezTo>
                      <a:pt x="126" y="28"/>
                      <a:pt x="113" y="40"/>
                      <a:pt x="109" y="40"/>
                    </a:cubicBezTo>
                    <a:cubicBezTo>
                      <a:pt x="105" y="40"/>
                      <a:pt x="111" y="25"/>
                      <a:pt x="109" y="21"/>
                    </a:cubicBezTo>
                    <a:cubicBezTo>
                      <a:pt x="107" y="16"/>
                      <a:pt x="104" y="15"/>
                      <a:pt x="101" y="7"/>
                    </a:cubicBezTo>
                    <a:cubicBezTo>
                      <a:pt x="98" y="0"/>
                      <a:pt x="83" y="3"/>
                      <a:pt x="79" y="7"/>
                    </a:cubicBezTo>
                    <a:cubicBezTo>
                      <a:pt x="75" y="12"/>
                      <a:pt x="62" y="10"/>
                      <a:pt x="55" y="17"/>
                    </a:cubicBezTo>
                    <a:cubicBezTo>
                      <a:pt x="48" y="24"/>
                      <a:pt x="56" y="31"/>
                      <a:pt x="59" y="33"/>
                    </a:cubicBezTo>
                    <a:cubicBezTo>
                      <a:pt x="62" y="36"/>
                      <a:pt x="48" y="40"/>
                      <a:pt x="53" y="44"/>
                    </a:cubicBezTo>
                    <a:cubicBezTo>
                      <a:pt x="57" y="48"/>
                      <a:pt x="64" y="46"/>
                      <a:pt x="65" y="52"/>
                    </a:cubicBezTo>
                    <a:cubicBezTo>
                      <a:pt x="65" y="59"/>
                      <a:pt x="48" y="50"/>
                      <a:pt x="46" y="45"/>
                    </a:cubicBezTo>
                    <a:cubicBezTo>
                      <a:pt x="43" y="39"/>
                      <a:pt x="47" y="34"/>
                      <a:pt x="43" y="30"/>
                    </a:cubicBezTo>
                    <a:cubicBezTo>
                      <a:pt x="40" y="26"/>
                      <a:pt x="43" y="21"/>
                      <a:pt x="49" y="14"/>
                    </a:cubicBezTo>
                    <a:cubicBezTo>
                      <a:pt x="56" y="7"/>
                      <a:pt x="61" y="8"/>
                      <a:pt x="61" y="4"/>
                    </a:cubicBezTo>
                    <a:cubicBezTo>
                      <a:pt x="61" y="0"/>
                      <a:pt x="33" y="0"/>
                      <a:pt x="16" y="15"/>
                    </a:cubicBezTo>
                    <a:cubicBezTo>
                      <a:pt x="0" y="30"/>
                      <a:pt x="5" y="50"/>
                      <a:pt x="6" y="54"/>
                    </a:cubicBezTo>
                    <a:cubicBezTo>
                      <a:pt x="7" y="58"/>
                      <a:pt x="21" y="56"/>
                      <a:pt x="30" y="59"/>
                    </a:cubicBezTo>
                    <a:cubicBezTo>
                      <a:pt x="38" y="61"/>
                      <a:pt x="34" y="65"/>
                      <a:pt x="27" y="64"/>
                    </a:cubicBezTo>
                    <a:cubicBezTo>
                      <a:pt x="21" y="63"/>
                      <a:pt x="10" y="61"/>
                      <a:pt x="10" y="65"/>
                    </a:cubicBezTo>
                    <a:cubicBezTo>
                      <a:pt x="11" y="70"/>
                      <a:pt x="24" y="78"/>
                      <a:pt x="32" y="76"/>
                    </a:cubicBezTo>
                    <a:cubicBezTo>
                      <a:pt x="40" y="74"/>
                      <a:pt x="40" y="74"/>
                      <a:pt x="44" y="79"/>
                    </a:cubicBezTo>
                    <a:cubicBezTo>
                      <a:pt x="47" y="83"/>
                      <a:pt x="57" y="82"/>
                      <a:pt x="66" y="82"/>
                    </a:cubicBezTo>
                    <a:cubicBezTo>
                      <a:pt x="76" y="83"/>
                      <a:pt x="87" y="86"/>
                      <a:pt x="91" y="87"/>
                    </a:cubicBezTo>
                    <a:cubicBezTo>
                      <a:pt x="96" y="87"/>
                      <a:pt x="101" y="84"/>
                      <a:pt x="103" y="82"/>
                    </a:cubicBezTo>
                    <a:cubicBezTo>
                      <a:pt x="104" y="79"/>
                      <a:pt x="123" y="86"/>
                      <a:pt x="128" y="85"/>
                    </a:cubicBezTo>
                    <a:cubicBezTo>
                      <a:pt x="134" y="85"/>
                      <a:pt x="130" y="80"/>
                      <a:pt x="127" y="78"/>
                    </a:cubicBezTo>
                    <a:cubicBezTo>
                      <a:pt x="123" y="77"/>
                      <a:pt x="125" y="70"/>
                      <a:pt x="129" y="73"/>
                    </a:cubicBezTo>
                    <a:cubicBezTo>
                      <a:pt x="134" y="75"/>
                      <a:pt x="141" y="77"/>
                      <a:pt x="143" y="81"/>
                    </a:cubicBezTo>
                    <a:cubicBezTo>
                      <a:pt x="144" y="85"/>
                      <a:pt x="148" y="83"/>
                      <a:pt x="149" y="87"/>
                    </a:cubicBezTo>
                    <a:cubicBezTo>
                      <a:pt x="149" y="90"/>
                      <a:pt x="165" y="94"/>
                      <a:pt x="166" y="98"/>
                    </a:cubicBezTo>
                    <a:cubicBezTo>
                      <a:pt x="166" y="102"/>
                      <a:pt x="150" y="104"/>
                      <a:pt x="155" y="108"/>
                    </a:cubicBezTo>
                    <a:cubicBezTo>
                      <a:pt x="159" y="111"/>
                      <a:pt x="166" y="103"/>
                      <a:pt x="172" y="103"/>
                    </a:cubicBezTo>
                    <a:cubicBezTo>
                      <a:pt x="178" y="102"/>
                      <a:pt x="178" y="116"/>
                      <a:pt x="183" y="114"/>
                    </a:cubicBezTo>
                    <a:cubicBezTo>
                      <a:pt x="189" y="111"/>
                      <a:pt x="194" y="116"/>
                      <a:pt x="200" y="125"/>
                    </a:cubicBezTo>
                    <a:cubicBezTo>
                      <a:pt x="206" y="133"/>
                      <a:pt x="199" y="141"/>
                      <a:pt x="200" y="144"/>
                    </a:cubicBezTo>
                    <a:cubicBezTo>
                      <a:pt x="200" y="147"/>
                      <a:pt x="212" y="146"/>
                      <a:pt x="218" y="143"/>
                    </a:cubicBezTo>
                    <a:cubicBezTo>
                      <a:pt x="225" y="139"/>
                      <a:pt x="231" y="147"/>
                      <a:pt x="236" y="151"/>
                    </a:cubicBezTo>
                    <a:cubicBezTo>
                      <a:pt x="241" y="156"/>
                      <a:pt x="217" y="163"/>
                      <a:pt x="219" y="159"/>
                    </a:cubicBezTo>
                    <a:cubicBezTo>
                      <a:pt x="221" y="155"/>
                      <a:pt x="205" y="143"/>
                      <a:pt x="191" y="149"/>
                    </a:cubicBezTo>
                    <a:cubicBezTo>
                      <a:pt x="176" y="154"/>
                      <a:pt x="186" y="163"/>
                      <a:pt x="188" y="168"/>
                    </a:cubicBezTo>
                    <a:cubicBezTo>
                      <a:pt x="189" y="173"/>
                      <a:pt x="175" y="178"/>
                      <a:pt x="161" y="173"/>
                    </a:cubicBezTo>
                    <a:cubicBezTo>
                      <a:pt x="148" y="169"/>
                      <a:pt x="152" y="176"/>
                      <a:pt x="146" y="176"/>
                    </a:cubicBezTo>
                    <a:cubicBezTo>
                      <a:pt x="141" y="176"/>
                      <a:pt x="135" y="185"/>
                      <a:pt x="140" y="190"/>
                    </a:cubicBezTo>
                    <a:cubicBezTo>
                      <a:pt x="145" y="196"/>
                      <a:pt x="156" y="191"/>
                      <a:pt x="165" y="191"/>
                    </a:cubicBezTo>
                    <a:cubicBezTo>
                      <a:pt x="174" y="192"/>
                      <a:pt x="175" y="194"/>
                      <a:pt x="176" y="189"/>
                    </a:cubicBezTo>
                    <a:cubicBezTo>
                      <a:pt x="177" y="184"/>
                      <a:pt x="186" y="187"/>
                      <a:pt x="193" y="188"/>
                    </a:cubicBezTo>
                    <a:cubicBezTo>
                      <a:pt x="199" y="190"/>
                      <a:pt x="198" y="199"/>
                      <a:pt x="206" y="200"/>
                    </a:cubicBezTo>
                    <a:cubicBezTo>
                      <a:pt x="214" y="201"/>
                      <a:pt x="207" y="209"/>
                      <a:pt x="212" y="214"/>
                    </a:cubicBezTo>
                    <a:cubicBezTo>
                      <a:pt x="217" y="220"/>
                      <a:pt x="233" y="217"/>
                      <a:pt x="239" y="223"/>
                    </a:cubicBezTo>
                    <a:cubicBezTo>
                      <a:pt x="245" y="229"/>
                      <a:pt x="271" y="241"/>
                      <a:pt x="274" y="236"/>
                    </a:cubicBezTo>
                    <a:cubicBezTo>
                      <a:pt x="278" y="231"/>
                      <a:pt x="252" y="208"/>
                      <a:pt x="245" y="206"/>
                    </a:cubicBezTo>
                    <a:cubicBezTo>
                      <a:pt x="237" y="204"/>
                      <a:pt x="252" y="202"/>
                      <a:pt x="262" y="209"/>
                    </a:cubicBezTo>
                    <a:cubicBezTo>
                      <a:pt x="271" y="217"/>
                      <a:pt x="285" y="220"/>
                      <a:pt x="292" y="211"/>
                    </a:cubicBezTo>
                    <a:cubicBezTo>
                      <a:pt x="299" y="202"/>
                      <a:pt x="286" y="205"/>
                      <a:pt x="286" y="198"/>
                    </a:cubicBezTo>
                    <a:cubicBezTo>
                      <a:pt x="286" y="192"/>
                      <a:pt x="282" y="183"/>
                      <a:pt x="275" y="183"/>
                    </a:cubicBezTo>
                    <a:cubicBezTo>
                      <a:pt x="268" y="183"/>
                      <a:pt x="250" y="169"/>
                      <a:pt x="256" y="166"/>
                    </a:cubicBezTo>
                    <a:cubicBezTo>
                      <a:pt x="263" y="163"/>
                      <a:pt x="254" y="159"/>
                      <a:pt x="259" y="153"/>
                    </a:cubicBezTo>
                    <a:cubicBezTo>
                      <a:pt x="264" y="148"/>
                      <a:pt x="269" y="158"/>
                      <a:pt x="275" y="159"/>
                    </a:cubicBezTo>
                    <a:cubicBezTo>
                      <a:pt x="281" y="159"/>
                      <a:pt x="282" y="167"/>
                      <a:pt x="292" y="175"/>
                    </a:cubicBezTo>
                    <a:cubicBezTo>
                      <a:pt x="301" y="183"/>
                      <a:pt x="302" y="177"/>
                      <a:pt x="304" y="172"/>
                    </a:cubicBezTo>
                    <a:cubicBezTo>
                      <a:pt x="305" y="166"/>
                      <a:pt x="316" y="171"/>
                      <a:pt x="315" y="165"/>
                    </a:cubicBezTo>
                    <a:cubicBezTo>
                      <a:pt x="315" y="160"/>
                      <a:pt x="324" y="153"/>
                      <a:pt x="330" y="151"/>
                    </a:cubicBezTo>
                    <a:cubicBezTo>
                      <a:pt x="336" y="148"/>
                      <a:pt x="325" y="142"/>
                      <a:pt x="317" y="143"/>
                    </a:cubicBezTo>
                    <a:cubicBezTo>
                      <a:pt x="309" y="143"/>
                      <a:pt x="307" y="138"/>
                      <a:pt x="307" y="134"/>
                    </a:cubicBezTo>
                    <a:cubicBezTo>
                      <a:pt x="307" y="131"/>
                      <a:pt x="292" y="122"/>
                      <a:pt x="287" y="124"/>
                    </a:cubicBezTo>
                    <a:cubicBezTo>
                      <a:pt x="282" y="125"/>
                      <a:pt x="274" y="117"/>
                      <a:pt x="267" y="117"/>
                    </a:cubicBezTo>
                    <a:cubicBezTo>
                      <a:pt x="261" y="116"/>
                      <a:pt x="251" y="111"/>
                      <a:pt x="252" y="104"/>
                    </a:cubicBezTo>
                    <a:cubicBezTo>
                      <a:pt x="253" y="97"/>
                      <a:pt x="265" y="106"/>
                      <a:pt x="268" y="101"/>
                    </a:cubicBezTo>
                    <a:cubicBezTo>
                      <a:pt x="270" y="95"/>
                      <a:pt x="255" y="98"/>
                      <a:pt x="255" y="94"/>
                    </a:cubicBezTo>
                    <a:cubicBezTo>
                      <a:pt x="254" y="90"/>
                      <a:pt x="258" y="92"/>
                      <a:pt x="261" y="89"/>
                    </a:cubicBezTo>
                    <a:cubicBezTo>
                      <a:pt x="264" y="87"/>
                      <a:pt x="259" y="82"/>
                      <a:pt x="255" y="80"/>
                    </a:cubicBezTo>
                    <a:cubicBezTo>
                      <a:pt x="252" y="78"/>
                      <a:pt x="251" y="84"/>
                      <a:pt x="247" y="84"/>
                    </a:cubicBezTo>
                    <a:cubicBezTo>
                      <a:pt x="244" y="84"/>
                      <a:pt x="247" y="78"/>
                      <a:pt x="249" y="75"/>
                    </a:cubicBezTo>
                    <a:cubicBezTo>
                      <a:pt x="252" y="71"/>
                      <a:pt x="238" y="67"/>
                      <a:pt x="232" y="69"/>
                    </a:cubicBezTo>
                    <a:cubicBezTo>
                      <a:pt x="226" y="71"/>
                      <a:pt x="224" y="68"/>
                      <a:pt x="224" y="64"/>
                    </a:cubicBezTo>
                    <a:cubicBezTo>
                      <a:pt x="224" y="60"/>
                      <a:pt x="213" y="64"/>
                      <a:pt x="209" y="67"/>
                    </a:cubicBezTo>
                    <a:cubicBezTo>
                      <a:pt x="205" y="70"/>
                      <a:pt x="200" y="64"/>
                      <a:pt x="2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3" name="Freeform 2205"/>
              <p:cNvSpPr>
                <a:spLocks/>
              </p:cNvSpPr>
              <p:nvPr/>
            </p:nvSpPr>
            <p:spPr bwMode="auto">
              <a:xfrm>
                <a:off x="3126026" y="2980889"/>
                <a:ext cx="143096" cy="124096"/>
              </a:xfrm>
              <a:custGeom>
                <a:avLst/>
                <a:gdLst>
                  <a:gd name="T0" fmla="*/ 44 w 81"/>
                  <a:gd name="T1" fmla="*/ 5 h 72"/>
                  <a:gd name="T2" fmla="*/ 39 w 81"/>
                  <a:gd name="T3" fmla="*/ 2 h 72"/>
                  <a:gd name="T4" fmla="*/ 21 w 81"/>
                  <a:gd name="T5" fmla="*/ 27 h 72"/>
                  <a:gd name="T6" fmla="*/ 16 w 81"/>
                  <a:gd name="T7" fmla="*/ 38 h 72"/>
                  <a:gd name="T8" fmla="*/ 9 w 81"/>
                  <a:gd name="T9" fmla="*/ 44 h 72"/>
                  <a:gd name="T10" fmla="*/ 6 w 81"/>
                  <a:gd name="T11" fmla="*/ 58 h 72"/>
                  <a:gd name="T12" fmla="*/ 23 w 81"/>
                  <a:gd name="T13" fmla="*/ 58 h 72"/>
                  <a:gd name="T14" fmla="*/ 39 w 81"/>
                  <a:gd name="T15" fmla="*/ 55 h 72"/>
                  <a:gd name="T16" fmla="*/ 50 w 81"/>
                  <a:gd name="T17" fmla="*/ 58 h 72"/>
                  <a:gd name="T18" fmla="*/ 47 w 81"/>
                  <a:gd name="T19" fmla="*/ 66 h 72"/>
                  <a:gd name="T20" fmla="*/ 57 w 81"/>
                  <a:gd name="T21" fmla="*/ 62 h 72"/>
                  <a:gd name="T22" fmla="*/ 64 w 81"/>
                  <a:gd name="T23" fmla="*/ 65 h 72"/>
                  <a:gd name="T24" fmla="*/ 78 w 81"/>
                  <a:gd name="T25" fmla="*/ 66 h 72"/>
                  <a:gd name="T26" fmla="*/ 73 w 81"/>
                  <a:gd name="T27" fmla="*/ 56 h 72"/>
                  <a:gd name="T28" fmla="*/ 72 w 81"/>
                  <a:gd name="T29" fmla="*/ 50 h 72"/>
                  <a:gd name="T30" fmla="*/ 67 w 81"/>
                  <a:gd name="T31" fmla="*/ 48 h 72"/>
                  <a:gd name="T32" fmla="*/ 68 w 81"/>
                  <a:gd name="T33" fmla="*/ 37 h 72"/>
                  <a:gd name="T34" fmla="*/ 59 w 81"/>
                  <a:gd name="T35" fmla="*/ 34 h 72"/>
                  <a:gd name="T36" fmla="*/ 49 w 81"/>
                  <a:gd name="T37" fmla="*/ 32 h 72"/>
                  <a:gd name="T38" fmla="*/ 44 w 81"/>
                  <a:gd name="T39" fmla="*/ 26 h 72"/>
                  <a:gd name="T40" fmla="*/ 35 w 81"/>
                  <a:gd name="T41" fmla="*/ 26 h 72"/>
                  <a:gd name="T42" fmla="*/ 36 w 81"/>
                  <a:gd name="T43" fmla="*/ 18 h 72"/>
                  <a:gd name="T44" fmla="*/ 44 w 81"/>
                  <a:gd name="T45" fmla="*/ 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72">
                    <a:moveTo>
                      <a:pt x="44" y="5"/>
                    </a:moveTo>
                    <a:cubicBezTo>
                      <a:pt x="49" y="3"/>
                      <a:pt x="44" y="0"/>
                      <a:pt x="39" y="2"/>
                    </a:cubicBezTo>
                    <a:cubicBezTo>
                      <a:pt x="34" y="4"/>
                      <a:pt x="21" y="22"/>
                      <a:pt x="21" y="27"/>
                    </a:cubicBezTo>
                    <a:cubicBezTo>
                      <a:pt x="21" y="32"/>
                      <a:pt x="20" y="38"/>
                      <a:pt x="16" y="38"/>
                    </a:cubicBezTo>
                    <a:cubicBezTo>
                      <a:pt x="11" y="37"/>
                      <a:pt x="6" y="42"/>
                      <a:pt x="9" y="44"/>
                    </a:cubicBezTo>
                    <a:cubicBezTo>
                      <a:pt x="13" y="47"/>
                      <a:pt x="0" y="54"/>
                      <a:pt x="6" y="58"/>
                    </a:cubicBezTo>
                    <a:cubicBezTo>
                      <a:pt x="10" y="60"/>
                      <a:pt x="17" y="57"/>
                      <a:pt x="23" y="58"/>
                    </a:cubicBezTo>
                    <a:cubicBezTo>
                      <a:pt x="29" y="58"/>
                      <a:pt x="34" y="59"/>
                      <a:pt x="39" y="55"/>
                    </a:cubicBezTo>
                    <a:cubicBezTo>
                      <a:pt x="44" y="51"/>
                      <a:pt x="44" y="58"/>
                      <a:pt x="50" y="58"/>
                    </a:cubicBezTo>
                    <a:cubicBezTo>
                      <a:pt x="55" y="57"/>
                      <a:pt x="47" y="62"/>
                      <a:pt x="47" y="66"/>
                    </a:cubicBezTo>
                    <a:cubicBezTo>
                      <a:pt x="47" y="69"/>
                      <a:pt x="53" y="64"/>
                      <a:pt x="57" y="62"/>
                    </a:cubicBezTo>
                    <a:cubicBezTo>
                      <a:pt x="61" y="60"/>
                      <a:pt x="66" y="62"/>
                      <a:pt x="64" y="65"/>
                    </a:cubicBezTo>
                    <a:cubicBezTo>
                      <a:pt x="62" y="68"/>
                      <a:pt x="75" y="72"/>
                      <a:pt x="78" y="66"/>
                    </a:cubicBezTo>
                    <a:cubicBezTo>
                      <a:pt x="81" y="61"/>
                      <a:pt x="75" y="53"/>
                      <a:pt x="73" y="56"/>
                    </a:cubicBezTo>
                    <a:cubicBezTo>
                      <a:pt x="71" y="60"/>
                      <a:pt x="68" y="54"/>
                      <a:pt x="72" y="50"/>
                    </a:cubicBezTo>
                    <a:cubicBezTo>
                      <a:pt x="76" y="47"/>
                      <a:pt x="71" y="46"/>
                      <a:pt x="67" y="48"/>
                    </a:cubicBezTo>
                    <a:cubicBezTo>
                      <a:pt x="63" y="50"/>
                      <a:pt x="64" y="39"/>
                      <a:pt x="68" y="37"/>
                    </a:cubicBezTo>
                    <a:cubicBezTo>
                      <a:pt x="72" y="35"/>
                      <a:pt x="59" y="31"/>
                      <a:pt x="59" y="34"/>
                    </a:cubicBezTo>
                    <a:cubicBezTo>
                      <a:pt x="59" y="38"/>
                      <a:pt x="50" y="36"/>
                      <a:pt x="49" y="32"/>
                    </a:cubicBezTo>
                    <a:cubicBezTo>
                      <a:pt x="48" y="29"/>
                      <a:pt x="42" y="28"/>
                      <a:pt x="44" y="26"/>
                    </a:cubicBezTo>
                    <a:cubicBezTo>
                      <a:pt x="46" y="23"/>
                      <a:pt x="36" y="22"/>
                      <a:pt x="35" y="26"/>
                    </a:cubicBezTo>
                    <a:cubicBezTo>
                      <a:pt x="34" y="30"/>
                      <a:pt x="31" y="23"/>
                      <a:pt x="36" y="18"/>
                    </a:cubicBezTo>
                    <a:cubicBezTo>
                      <a:pt x="41" y="13"/>
                      <a:pt x="40" y="8"/>
                      <a:pt x="4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4" name="Freeform 2206"/>
              <p:cNvSpPr>
                <a:spLocks/>
              </p:cNvSpPr>
              <p:nvPr/>
            </p:nvSpPr>
            <p:spPr bwMode="auto">
              <a:xfrm>
                <a:off x="2758064" y="2486305"/>
                <a:ext cx="59469" cy="44962"/>
              </a:xfrm>
              <a:custGeom>
                <a:avLst/>
                <a:gdLst>
                  <a:gd name="T0" fmla="*/ 28 w 34"/>
                  <a:gd name="T1" fmla="*/ 19 h 26"/>
                  <a:gd name="T2" fmla="*/ 29 w 34"/>
                  <a:gd name="T3" fmla="*/ 4 h 26"/>
                  <a:gd name="T4" fmla="*/ 15 w 34"/>
                  <a:gd name="T5" fmla="*/ 0 h 26"/>
                  <a:gd name="T6" fmla="*/ 5 w 34"/>
                  <a:gd name="T7" fmla="*/ 18 h 26"/>
                  <a:gd name="T8" fmla="*/ 28 w 34"/>
                  <a:gd name="T9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6">
                    <a:moveTo>
                      <a:pt x="28" y="19"/>
                    </a:moveTo>
                    <a:cubicBezTo>
                      <a:pt x="34" y="18"/>
                      <a:pt x="33" y="9"/>
                      <a:pt x="29" y="4"/>
                    </a:cubicBezTo>
                    <a:cubicBezTo>
                      <a:pt x="27" y="0"/>
                      <a:pt x="20" y="0"/>
                      <a:pt x="15" y="0"/>
                    </a:cubicBezTo>
                    <a:cubicBezTo>
                      <a:pt x="9" y="1"/>
                      <a:pt x="0" y="9"/>
                      <a:pt x="5" y="18"/>
                    </a:cubicBezTo>
                    <a:cubicBezTo>
                      <a:pt x="10" y="26"/>
                      <a:pt x="22" y="20"/>
                      <a:pt x="28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5" name="Freeform 2207"/>
              <p:cNvSpPr>
                <a:spLocks/>
              </p:cNvSpPr>
              <p:nvPr/>
            </p:nvSpPr>
            <p:spPr bwMode="auto">
              <a:xfrm>
                <a:off x="2460721" y="1882014"/>
                <a:ext cx="650438" cy="318332"/>
              </a:xfrm>
              <a:custGeom>
                <a:avLst/>
                <a:gdLst>
                  <a:gd name="T0" fmla="*/ 25 w 366"/>
                  <a:gd name="T1" fmla="*/ 47 h 186"/>
                  <a:gd name="T2" fmla="*/ 26 w 366"/>
                  <a:gd name="T3" fmla="*/ 59 h 186"/>
                  <a:gd name="T4" fmla="*/ 65 w 366"/>
                  <a:gd name="T5" fmla="*/ 67 h 186"/>
                  <a:gd name="T6" fmla="*/ 101 w 366"/>
                  <a:gd name="T7" fmla="*/ 75 h 186"/>
                  <a:gd name="T8" fmla="*/ 149 w 366"/>
                  <a:gd name="T9" fmla="*/ 62 h 186"/>
                  <a:gd name="T10" fmla="*/ 112 w 366"/>
                  <a:gd name="T11" fmla="*/ 80 h 186"/>
                  <a:gd name="T12" fmla="*/ 107 w 366"/>
                  <a:gd name="T13" fmla="*/ 89 h 186"/>
                  <a:gd name="T14" fmla="*/ 72 w 366"/>
                  <a:gd name="T15" fmla="*/ 99 h 186"/>
                  <a:gd name="T16" fmla="*/ 115 w 366"/>
                  <a:gd name="T17" fmla="*/ 126 h 186"/>
                  <a:gd name="T18" fmla="*/ 55 w 366"/>
                  <a:gd name="T19" fmla="*/ 133 h 186"/>
                  <a:gd name="T20" fmla="*/ 80 w 366"/>
                  <a:gd name="T21" fmla="*/ 141 h 186"/>
                  <a:gd name="T22" fmla="*/ 78 w 366"/>
                  <a:gd name="T23" fmla="*/ 154 h 186"/>
                  <a:gd name="T24" fmla="*/ 57 w 366"/>
                  <a:gd name="T25" fmla="*/ 155 h 186"/>
                  <a:gd name="T26" fmla="*/ 33 w 366"/>
                  <a:gd name="T27" fmla="*/ 174 h 186"/>
                  <a:gd name="T28" fmla="*/ 90 w 366"/>
                  <a:gd name="T29" fmla="*/ 179 h 186"/>
                  <a:gd name="T30" fmla="*/ 130 w 366"/>
                  <a:gd name="T31" fmla="*/ 182 h 186"/>
                  <a:gd name="T32" fmla="*/ 161 w 366"/>
                  <a:gd name="T33" fmla="*/ 176 h 186"/>
                  <a:gd name="T34" fmla="*/ 152 w 366"/>
                  <a:gd name="T35" fmla="*/ 166 h 186"/>
                  <a:gd name="T36" fmla="*/ 129 w 366"/>
                  <a:gd name="T37" fmla="*/ 155 h 186"/>
                  <a:gd name="T38" fmla="*/ 161 w 366"/>
                  <a:gd name="T39" fmla="*/ 143 h 186"/>
                  <a:gd name="T40" fmla="*/ 204 w 366"/>
                  <a:gd name="T41" fmla="*/ 119 h 186"/>
                  <a:gd name="T42" fmla="*/ 200 w 366"/>
                  <a:gd name="T43" fmla="*/ 106 h 186"/>
                  <a:gd name="T44" fmla="*/ 236 w 366"/>
                  <a:gd name="T45" fmla="*/ 97 h 186"/>
                  <a:gd name="T46" fmla="*/ 281 w 366"/>
                  <a:gd name="T47" fmla="*/ 68 h 186"/>
                  <a:gd name="T48" fmla="*/ 285 w 366"/>
                  <a:gd name="T49" fmla="*/ 50 h 186"/>
                  <a:gd name="T50" fmla="*/ 346 w 366"/>
                  <a:gd name="T51" fmla="*/ 34 h 186"/>
                  <a:gd name="T52" fmla="*/ 331 w 366"/>
                  <a:gd name="T53" fmla="*/ 16 h 186"/>
                  <a:gd name="T54" fmla="*/ 293 w 366"/>
                  <a:gd name="T55" fmla="*/ 16 h 186"/>
                  <a:gd name="T56" fmla="*/ 258 w 366"/>
                  <a:gd name="T57" fmla="*/ 5 h 186"/>
                  <a:gd name="T58" fmla="*/ 218 w 366"/>
                  <a:gd name="T59" fmla="*/ 10 h 186"/>
                  <a:gd name="T60" fmla="*/ 182 w 366"/>
                  <a:gd name="T61" fmla="*/ 8 h 186"/>
                  <a:gd name="T62" fmla="*/ 144 w 366"/>
                  <a:gd name="T63" fmla="*/ 11 h 186"/>
                  <a:gd name="T64" fmla="*/ 131 w 366"/>
                  <a:gd name="T65" fmla="*/ 19 h 186"/>
                  <a:gd name="T66" fmla="*/ 99 w 366"/>
                  <a:gd name="T67" fmla="*/ 27 h 186"/>
                  <a:gd name="T68" fmla="*/ 68 w 366"/>
                  <a:gd name="T69" fmla="*/ 31 h 186"/>
                  <a:gd name="T70" fmla="*/ 43 w 366"/>
                  <a:gd name="T71" fmla="*/ 34 h 186"/>
                  <a:gd name="T72" fmla="*/ 10 w 366"/>
                  <a:gd name="T73" fmla="*/ 4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186">
                    <a:moveTo>
                      <a:pt x="19" y="46"/>
                    </a:moveTo>
                    <a:cubicBezTo>
                      <a:pt x="26" y="41"/>
                      <a:pt x="31" y="44"/>
                      <a:pt x="25" y="47"/>
                    </a:cubicBezTo>
                    <a:cubicBezTo>
                      <a:pt x="19" y="50"/>
                      <a:pt x="21" y="52"/>
                      <a:pt x="30" y="52"/>
                    </a:cubicBezTo>
                    <a:cubicBezTo>
                      <a:pt x="38" y="51"/>
                      <a:pt x="26" y="54"/>
                      <a:pt x="26" y="59"/>
                    </a:cubicBezTo>
                    <a:cubicBezTo>
                      <a:pt x="26" y="64"/>
                      <a:pt x="36" y="61"/>
                      <a:pt x="37" y="66"/>
                    </a:cubicBezTo>
                    <a:cubicBezTo>
                      <a:pt x="37" y="71"/>
                      <a:pt x="59" y="73"/>
                      <a:pt x="65" y="67"/>
                    </a:cubicBezTo>
                    <a:cubicBezTo>
                      <a:pt x="72" y="61"/>
                      <a:pt x="69" y="69"/>
                      <a:pt x="69" y="73"/>
                    </a:cubicBezTo>
                    <a:cubicBezTo>
                      <a:pt x="68" y="77"/>
                      <a:pt x="99" y="80"/>
                      <a:pt x="101" y="75"/>
                    </a:cubicBezTo>
                    <a:cubicBezTo>
                      <a:pt x="102" y="70"/>
                      <a:pt x="107" y="72"/>
                      <a:pt x="113" y="74"/>
                    </a:cubicBezTo>
                    <a:cubicBezTo>
                      <a:pt x="119" y="75"/>
                      <a:pt x="148" y="68"/>
                      <a:pt x="149" y="62"/>
                    </a:cubicBezTo>
                    <a:cubicBezTo>
                      <a:pt x="149" y="56"/>
                      <a:pt x="158" y="65"/>
                      <a:pt x="149" y="72"/>
                    </a:cubicBezTo>
                    <a:cubicBezTo>
                      <a:pt x="139" y="78"/>
                      <a:pt x="120" y="77"/>
                      <a:pt x="112" y="80"/>
                    </a:cubicBezTo>
                    <a:cubicBezTo>
                      <a:pt x="103" y="82"/>
                      <a:pt x="117" y="88"/>
                      <a:pt x="126" y="95"/>
                    </a:cubicBezTo>
                    <a:cubicBezTo>
                      <a:pt x="134" y="101"/>
                      <a:pt x="115" y="98"/>
                      <a:pt x="107" y="89"/>
                    </a:cubicBezTo>
                    <a:cubicBezTo>
                      <a:pt x="99" y="81"/>
                      <a:pt x="81" y="81"/>
                      <a:pt x="71" y="81"/>
                    </a:cubicBezTo>
                    <a:cubicBezTo>
                      <a:pt x="62" y="82"/>
                      <a:pt x="65" y="99"/>
                      <a:pt x="72" y="99"/>
                    </a:cubicBezTo>
                    <a:cubicBezTo>
                      <a:pt x="79" y="99"/>
                      <a:pt x="86" y="102"/>
                      <a:pt x="93" y="113"/>
                    </a:cubicBezTo>
                    <a:cubicBezTo>
                      <a:pt x="100" y="124"/>
                      <a:pt x="115" y="121"/>
                      <a:pt x="115" y="126"/>
                    </a:cubicBezTo>
                    <a:cubicBezTo>
                      <a:pt x="115" y="131"/>
                      <a:pt x="95" y="122"/>
                      <a:pt x="84" y="120"/>
                    </a:cubicBezTo>
                    <a:cubicBezTo>
                      <a:pt x="73" y="118"/>
                      <a:pt x="56" y="125"/>
                      <a:pt x="55" y="133"/>
                    </a:cubicBezTo>
                    <a:cubicBezTo>
                      <a:pt x="55" y="141"/>
                      <a:pt x="71" y="140"/>
                      <a:pt x="82" y="134"/>
                    </a:cubicBezTo>
                    <a:cubicBezTo>
                      <a:pt x="93" y="127"/>
                      <a:pt x="85" y="136"/>
                      <a:pt x="80" y="141"/>
                    </a:cubicBezTo>
                    <a:cubicBezTo>
                      <a:pt x="74" y="146"/>
                      <a:pt x="93" y="150"/>
                      <a:pt x="93" y="156"/>
                    </a:cubicBezTo>
                    <a:cubicBezTo>
                      <a:pt x="93" y="162"/>
                      <a:pt x="79" y="160"/>
                      <a:pt x="78" y="154"/>
                    </a:cubicBezTo>
                    <a:cubicBezTo>
                      <a:pt x="76" y="149"/>
                      <a:pt x="71" y="143"/>
                      <a:pt x="58" y="144"/>
                    </a:cubicBezTo>
                    <a:cubicBezTo>
                      <a:pt x="45" y="145"/>
                      <a:pt x="49" y="154"/>
                      <a:pt x="57" y="155"/>
                    </a:cubicBezTo>
                    <a:cubicBezTo>
                      <a:pt x="65" y="156"/>
                      <a:pt x="65" y="162"/>
                      <a:pt x="56" y="162"/>
                    </a:cubicBezTo>
                    <a:cubicBezTo>
                      <a:pt x="47" y="162"/>
                      <a:pt x="27" y="168"/>
                      <a:pt x="33" y="174"/>
                    </a:cubicBezTo>
                    <a:cubicBezTo>
                      <a:pt x="40" y="180"/>
                      <a:pt x="66" y="174"/>
                      <a:pt x="70" y="178"/>
                    </a:cubicBezTo>
                    <a:cubicBezTo>
                      <a:pt x="75" y="182"/>
                      <a:pt x="87" y="183"/>
                      <a:pt x="90" y="179"/>
                    </a:cubicBezTo>
                    <a:cubicBezTo>
                      <a:pt x="93" y="174"/>
                      <a:pt x="103" y="176"/>
                      <a:pt x="113" y="176"/>
                    </a:cubicBezTo>
                    <a:cubicBezTo>
                      <a:pt x="123" y="176"/>
                      <a:pt x="126" y="178"/>
                      <a:pt x="130" y="182"/>
                    </a:cubicBezTo>
                    <a:cubicBezTo>
                      <a:pt x="135" y="186"/>
                      <a:pt x="143" y="184"/>
                      <a:pt x="148" y="180"/>
                    </a:cubicBezTo>
                    <a:cubicBezTo>
                      <a:pt x="154" y="176"/>
                      <a:pt x="154" y="176"/>
                      <a:pt x="161" y="176"/>
                    </a:cubicBezTo>
                    <a:cubicBezTo>
                      <a:pt x="168" y="176"/>
                      <a:pt x="169" y="172"/>
                      <a:pt x="166" y="166"/>
                    </a:cubicBezTo>
                    <a:cubicBezTo>
                      <a:pt x="162" y="161"/>
                      <a:pt x="153" y="170"/>
                      <a:pt x="152" y="166"/>
                    </a:cubicBezTo>
                    <a:cubicBezTo>
                      <a:pt x="151" y="161"/>
                      <a:pt x="143" y="160"/>
                      <a:pt x="129" y="162"/>
                    </a:cubicBezTo>
                    <a:cubicBezTo>
                      <a:pt x="115" y="164"/>
                      <a:pt x="121" y="153"/>
                      <a:pt x="129" y="155"/>
                    </a:cubicBezTo>
                    <a:cubicBezTo>
                      <a:pt x="138" y="158"/>
                      <a:pt x="149" y="157"/>
                      <a:pt x="159" y="154"/>
                    </a:cubicBezTo>
                    <a:cubicBezTo>
                      <a:pt x="168" y="152"/>
                      <a:pt x="161" y="147"/>
                      <a:pt x="161" y="143"/>
                    </a:cubicBezTo>
                    <a:cubicBezTo>
                      <a:pt x="161" y="139"/>
                      <a:pt x="173" y="142"/>
                      <a:pt x="182" y="142"/>
                    </a:cubicBezTo>
                    <a:cubicBezTo>
                      <a:pt x="191" y="142"/>
                      <a:pt x="204" y="127"/>
                      <a:pt x="204" y="119"/>
                    </a:cubicBezTo>
                    <a:cubicBezTo>
                      <a:pt x="205" y="110"/>
                      <a:pt x="184" y="112"/>
                      <a:pt x="174" y="112"/>
                    </a:cubicBezTo>
                    <a:cubicBezTo>
                      <a:pt x="164" y="112"/>
                      <a:pt x="181" y="105"/>
                      <a:pt x="200" y="106"/>
                    </a:cubicBezTo>
                    <a:cubicBezTo>
                      <a:pt x="219" y="107"/>
                      <a:pt x="210" y="98"/>
                      <a:pt x="214" y="95"/>
                    </a:cubicBezTo>
                    <a:cubicBezTo>
                      <a:pt x="217" y="92"/>
                      <a:pt x="226" y="99"/>
                      <a:pt x="236" y="97"/>
                    </a:cubicBezTo>
                    <a:cubicBezTo>
                      <a:pt x="245" y="95"/>
                      <a:pt x="239" y="87"/>
                      <a:pt x="245" y="87"/>
                    </a:cubicBezTo>
                    <a:cubicBezTo>
                      <a:pt x="250" y="87"/>
                      <a:pt x="260" y="80"/>
                      <a:pt x="281" y="68"/>
                    </a:cubicBezTo>
                    <a:cubicBezTo>
                      <a:pt x="301" y="57"/>
                      <a:pt x="317" y="59"/>
                      <a:pt x="318" y="52"/>
                    </a:cubicBezTo>
                    <a:cubicBezTo>
                      <a:pt x="319" y="46"/>
                      <a:pt x="290" y="52"/>
                      <a:pt x="285" y="50"/>
                    </a:cubicBezTo>
                    <a:cubicBezTo>
                      <a:pt x="280" y="48"/>
                      <a:pt x="305" y="43"/>
                      <a:pt x="311" y="44"/>
                    </a:cubicBezTo>
                    <a:cubicBezTo>
                      <a:pt x="317" y="46"/>
                      <a:pt x="325" y="44"/>
                      <a:pt x="346" y="34"/>
                    </a:cubicBezTo>
                    <a:cubicBezTo>
                      <a:pt x="366" y="24"/>
                      <a:pt x="357" y="22"/>
                      <a:pt x="349" y="23"/>
                    </a:cubicBezTo>
                    <a:cubicBezTo>
                      <a:pt x="340" y="25"/>
                      <a:pt x="331" y="22"/>
                      <a:pt x="331" y="16"/>
                    </a:cubicBezTo>
                    <a:cubicBezTo>
                      <a:pt x="332" y="11"/>
                      <a:pt x="319" y="16"/>
                      <a:pt x="318" y="13"/>
                    </a:cubicBezTo>
                    <a:cubicBezTo>
                      <a:pt x="318" y="10"/>
                      <a:pt x="306" y="11"/>
                      <a:pt x="293" y="16"/>
                    </a:cubicBezTo>
                    <a:cubicBezTo>
                      <a:pt x="280" y="21"/>
                      <a:pt x="292" y="11"/>
                      <a:pt x="297" y="9"/>
                    </a:cubicBezTo>
                    <a:cubicBezTo>
                      <a:pt x="303" y="7"/>
                      <a:pt x="264" y="9"/>
                      <a:pt x="258" y="5"/>
                    </a:cubicBezTo>
                    <a:cubicBezTo>
                      <a:pt x="251" y="0"/>
                      <a:pt x="244" y="12"/>
                      <a:pt x="238" y="6"/>
                    </a:cubicBezTo>
                    <a:cubicBezTo>
                      <a:pt x="232" y="0"/>
                      <a:pt x="216" y="5"/>
                      <a:pt x="218" y="10"/>
                    </a:cubicBezTo>
                    <a:cubicBezTo>
                      <a:pt x="220" y="14"/>
                      <a:pt x="216" y="14"/>
                      <a:pt x="210" y="9"/>
                    </a:cubicBezTo>
                    <a:cubicBezTo>
                      <a:pt x="204" y="4"/>
                      <a:pt x="192" y="10"/>
                      <a:pt x="182" y="8"/>
                    </a:cubicBezTo>
                    <a:cubicBezTo>
                      <a:pt x="171" y="7"/>
                      <a:pt x="176" y="17"/>
                      <a:pt x="164" y="12"/>
                    </a:cubicBezTo>
                    <a:cubicBezTo>
                      <a:pt x="153" y="7"/>
                      <a:pt x="140" y="9"/>
                      <a:pt x="144" y="11"/>
                    </a:cubicBezTo>
                    <a:cubicBezTo>
                      <a:pt x="147" y="12"/>
                      <a:pt x="143" y="15"/>
                      <a:pt x="138" y="14"/>
                    </a:cubicBezTo>
                    <a:cubicBezTo>
                      <a:pt x="133" y="12"/>
                      <a:pt x="128" y="14"/>
                      <a:pt x="131" y="19"/>
                    </a:cubicBezTo>
                    <a:cubicBezTo>
                      <a:pt x="133" y="24"/>
                      <a:pt x="112" y="18"/>
                      <a:pt x="112" y="23"/>
                    </a:cubicBezTo>
                    <a:cubicBezTo>
                      <a:pt x="112" y="29"/>
                      <a:pt x="105" y="32"/>
                      <a:pt x="99" y="27"/>
                    </a:cubicBezTo>
                    <a:cubicBezTo>
                      <a:pt x="93" y="22"/>
                      <a:pt x="74" y="20"/>
                      <a:pt x="79" y="25"/>
                    </a:cubicBezTo>
                    <a:cubicBezTo>
                      <a:pt x="85" y="29"/>
                      <a:pt x="62" y="27"/>
                      <a:pt x="68" y="31"/>
                    </a:cubicBezTo>
                    <a:cubicBezTo>
                      <a:pt x="74" y="36"/>
                      <a:pt x="61" y="39"/>
                      <a:pt x="61" y="37"/>
                    </a:cubicBezTo>
                    <a:cubicBezTo>
                      <a:pt x="61" y="34"/>
                      <a:pt x="48" y="30"/>
                      <a:pt x="43" y="34"/>
                    </a:cubicBezTo>
                    <a:cubicBezTo>
                      <a:pt x="38" y="39"/>
                      <a:pt x="37" y="44"/>
                      <a:pt x="34" y="41"/>
                    </a:cubicBezTo>
                    <a:cubicBezTo>
                      <a:pt x="32" y="38"/>
                      <a:pt x="21" y="39"/>
                      <a:pt x="10" y="43"/>
                    </a:cubicBezTo>
                    <a:cubicBezTo>
                      <a:pt x="0" y="47"/>
                      <a:pt x="12" y="50"/>
                      <a:pt x="19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6" name="Freeform 2208"/>
              <p:cNvSpPr>
                <a:spLocks/>
              </p:cNvSpPr>
              <p:nvPr/>
            </p:nvSpPr>
            <p:spPr bwMode="auto">
              <a:xfrm>
                <a:off x="2033290" y="2090638"/>
                <a:ext cx="94778" cy="30574"/>
              </a:xfrm>
              <a:custGeom>
                <a:avLst/>
                <a:gdLst>
                  <a:gd name="T0" fmla="*/ 20 w 53"/>
                  <a:gd name="T1" fmla="*/ 13 h 17"/>
                  <a:gd name="T2" fmla="*/ 34 w 53"/>
                  <a:gd name="T3" fmla="*/ 11 h 17"/>
                  <a:gd name="T4" fmla="*/ 53 w 53"/>
                  <a:gd name="T5" fmla="*/ 9 h 17"/>
                  <a:gd name="T6" fmla="*/ 28 w 53"/>
                  <a:gd name="T7" fmla="*/ 3 h 17"/>
                  <a:gd name="T8" fmla="*/ 7 w 53"/>
                  <a:gd name="T9" fmla="*/ 12 h 17"/>
                  <a:gd name="T10" fmla="*/ 20 w 53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7">
                    <a:moveTo>
                      <a:pt x="20" y="13"/>
                    </a:moveTo>
                    <a:cubicBezTo>
                      <a:pt x="25" y="15"/>
                      <a:pt x="30" y="8"/>
                      <a:pt x="34" y="11"/>
                    </a:cubicBezTo>
                    <a:cubicBezTo>
                      <a:pt x="37" y="14"/>
                      <a:pt x="53" y="17"/>
                      <a:pt x="53" y="9"/>
                    </a:cubicBezTo>
                    <a:cubicBezTo>
                      <a:pt x="53" y="1"/>
                      <a:pt x="33" y="0"/>
                      <a:pt x="28" y="3"/>
                    </a:cubicBezTo>
                    <a:cubicBezTo>
                      <a:pt x="23" y="6"/>
                      <a:pt x="0" y="7"/>
                      <a:pt x="7" y="12"/>
                    </a:cubicBezTo>
                    <a:cubicBezTo>
                      <a:pt x="11" y="15"/>
                      <a:pt x="15" y="11"/>
                      <a:pt x="2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7" name="Freeform 2209"/>
              <p:cNvSpPr>
                <a:spLocks/>
              </p:cNvSpPr>
              <p:nvPr/>
            </p:nvSpPr>
            <p:spPr bwMode="auto">
              <a:xfrm>
                <a:off x="2050015" y="2119414"/>
                <a:ext cx="74336" cy="37768"/>
              </a:xfrm>
              <a:custGeom>
                <a:avLst/>
                <a:gdLst>
                  <a:gd name="T0" fmla="*/ 36 w 42"/>
                  <a:gd name="T1" fmla="*/ 6 h 22"/>
                  <a:gd name="T2" fmla="*/ 29 w 42"/>
                  <a:gd name="T3" fmla="*/ 2 h 22"/>
                  <a:gd name="T4" fmla="*/ 0 w 42"/>
                  <a:gd name="T5" fmla="*/ 11 h 22"/>
                  <a:gd name="T6" fmla="*/ 15 w 42"/>
                  <a:gd name="T7" fmla="*/ 21 h 22"/>
                  <a:gd name="T8" fmla="*/ 31 w 42"/>
                  <a:gd name="T9" fmla="*/ 11 h 22"/>
                  <a:gd name="T10" fmla="*/ 36 w 42"/>
                  <a:gd name="T1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22">
                    <a:moveTo>
                      <a:pt x="36" y="6"/>
                    </a:moveTo>
                    <a:cubicBezTo>
                      <a:pt x="42" y="5"/>
                      <a:pt x="39" y="0"/>
                      <a:pt x="29" y="2"/>
                    </a:cubicBezTo>
                    <a:cubicBezTo>
                      <a:pt x="18" y="3"/>
                      <a:pt x="0" y="3"/>
                      <a:pt x="0" y="11"/>
                    </a:cubicBezTo>
                    <a:cubicBezTo>
                      <a:pt x="0" y="17"/>
                      <a:pt x="4" y="20"/>
                      <a:pt x="15" y="21"/>
                    </a:cubicBezTo>
                    <a:cubicBezTo>
                      <a:pt x="27" y="22"/>
                      <a:pt x="37" y="11"/>
                      <a:pt x="31" y="11"/>
                    </a:cubicBezTo>
                    <a:cubicBezTo>
                      <a:pt x="26" y="11"/>
                      <a:pt x="29" y="7"/>
                      <a:pt x="3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8" name="Freeform 2210"/>
              <p:cNvSpPr>
                <a:spLocks/>
              </p:cNvSpPr>
              <p:nvPr/>
            </p:nvSpPr>
            <p:spPr bwMode="auto">
              <a:xfrm>
                <a:off x="1821433" y="3042038"/>
                <a:ext cx="1150347" cy="544941"/>
              </a:xfrm>
              <a:custGeom>
                <a:avLst/>
                <a:gdLst>
                  <a:gd name="T0" fmla="*/ 307 w 649"/>
                  <a:gd name="T1" fmla="*/ 283 h 318"/>
                  <a:gd name="T2" fmla="*/ 323 w 649"/>
                  <a:gd name="T3" fmla="*/ 273 h 318"/>
                  <a:gd name="T4" fmla="*/ 342 w 649"/>
                  <a:gd name="T5" fmla="*/ 260 h 318"/>
                  <a:gd name="T6" fmla="*/ 353 w 649"/>
                  <a:gd name="T7" fmla="*/ 257 h 318"/>
                  <a:gd name="T8" fmla="*/ 376 w 649"/>
                  <a:gd name="T9" fmla="*/ 264 h 318"/>
                  <a:gd name="T10" fmla="*/ 387 w 649"/>
                  <a:gd name="T11" fmla="*/ 264 h 318"/>
                  <a:gd name="T12" fmla="*/ 393 w 649"/>
                  <a:gd name="T13" fmla="*/ 260 h 318"/>
                  <a:gd name="T14" fmla="*/ 409 w 649"/>
                  <a:gd name="T15" fmla="*/ 252 h 318"/>
                  <a:gd name="T16" fmla="*/ 431 w 649"/>
                  <a:gd name="T17" fmla="*/ 251 h 318"/>
                  <a:gd name="T18" fmla="*/ 461 w 649"/>
                  <a:gd name="T19" fmla="*/ 257 h 318"/>
                  <a:gd name="T20" fmla="*/ 475 w 649"/>
                  <a:gd name="T21" fmla="*/ 288 h 318"/>
                  <a:gd name="T22" fmla="*/ 494 w 649"/>
                  <a:gd name="T23" fmla="*/ 318 h 318"/>
                  <a:gd name="T24" fmla="*/ 492 w 649"/>
                  <a:gd name="T25" fmla="*/ 277 h 318"/>
                  <a:gd name="T26" fmla="*/ 507 w 649"/>
                  <a:gd name="T27" fmla="*/ 219 h 318"/>
                  <a:gd name="T28" fmla="*/ 537 w 649"/>
                  <a:gd name="T29" fmla="*/ 198 h 318"/>
                  <a:gd name="T30" fmla="*/ 543 w 649"/>
                  <a:gd name="T31" fmla="*/ 188 h 318"/>
                  <a:gd name="T32" fmla="*/ 547 w 649"/>
                  <a:gd name="T33" fmla="*/ 175 h 318"/>
                  <a:gd name="T34" fmla="*/ 536 w 649"/>
                  <a:gd name="T35" fmla="*/ 158 h 318"/>
                  <a:gd name="T36" fmla="*/ 546 w 649"/>
                  <a:gd name="T37" fmla="*/ 133 h 318"/>
                  <a:gd name="T38" fmla="*/ 552 w 649"/>
                  <a:gd name="T39" fmla="*/ 158 h 318"/>
                  <a:gd name="T40" fmla="*/ 559 w 649"/>
                  <a:gd name="T41" fmla="*/ 140 h 318"/>
                  <a:gd name="T42" fmla="*/ 576 w 649"/>
                  <a:gd name="T43" fmla="*/ 119 h 318"/>
                  <a:gd name="T44" fmla="*/ 573 w 649"/>
                  <a:gd name="T45" fmla="*/ 116 h 318"/>
                  <a:gd name="T46" fmla="*/ 608 w 649"/>
                  <a:gd name="T47" fmla="*/ 105 h 318"/>
                  <a:gd name="T48" fmla="*/ 605 w 649"/>
                  <a:gd name="T49" fmla="*/ 93 h 318"/>
                  <a:gd name="T50" fmla="*/ 624 w 649"/>
                  <a:gd name="T51" fmla="*/ 70 h 318"/>
                  <a:gd name="T52" fmla="*/ 642 w 649"/>
                  <a:gd name="T53" fmla="*/ 66 h 318"/>
                  <a:gd name="T54" fmla="*/ 626 w 649"/>
                  <a:gd name="T55" fmla="*/ 27 h 318"/>
                  <a:gd name="T56" fmla="*/ 560 w 649"/>
                  <a:gd name="T57" fmla="*/ 63 h 318"/>
                  <a:gd name="T58" fmla="*/ 517 w 649"/>
                  <a:gd name="T59" fmla="*/ 89 h 318"/>
                  <a:gd name="T60" fmla="*/ 461 w 649"/>
                  <a:gd name="T61" fmla="*/ 103 h 318"/>
                  <a:gd name="T62" fmla="*/ 472 w 649"/>
                  <a:gd name="T63" fmla="*/ 85 h 318"/>
                  <a:gd name="T64" fmla="*/ 456 w 649"/>
                  <a:gd name="T65" fmla="*/ 78 h 318"/>
                  <a:gd name="T66" fmla="*/ 440 w 649"/>
                  <a:gd name="T67" fmla="*/ 62 h 318"/>
                  <a:gd name="T68" fmla="*/ 412 w 649"/>
                  <a:gd name="T69" fmla="*/ 83 h 318"/>
                  <a:gd name="T70" fmla="*/ 447 w 649"/>
                  <a:gd name="T71" fmla="*/ 45 h 318"/>
                  <a:gd name="T72" fmla="*/ 449 w 649"/>
                  <a:gd name="T73" fmla="*/ 43 h 318"/>
                  <a:gd name="T74" fmla="*/ 413 w 649"/>
                  <a:gd name="T75" fmla="*/ 36 h 318"/>
                  <a:gd name="T76" fmla="*/ 385 w 649"/>
                  <a:gd name="T77" fmla="*/ 41 h 318"/>
                  <a:gd name="T78" fmla="*/ 365 w 649"/>
                  <a:gd name="T79" fmla="*/ 32 h 318"/>
                  <a:gd name="T80" fmla="*/ 368 w 649"/>
                  <a:gd name="T81" fmla="*/ 15 h 318"/>
                  <a:gd name="T82" fmla="*/ 352 w 649"/>
                  <a:gd name="T83" fmla="*/ 11 h 318"/>
                  <a:gd name="T84" fmla="*/ 334 w 649"/>
                  <a:gd name="T85" fmla="*/ 0 h 318"/>
                  <a:gd name="T86" fmla="*/ 26 w 649"/>
                  <a:gd name="T87" fmla="*/ 13 h 318"/>
                  <a:gd name="T88" fmla="*/ 18 w 649"/>
                  <a:gd name="T89" fmla="*/ 22 h 318"/>
                  <a:gd name="T90" fmla="*/ 0 w 649"/>
                  <a:gd name="T91" fmla="*/ 15 h 318"/>
                  <a:gd name="T92" fmla="*/ 8 w 649"/>
                  <a:gd name="T93" fmla="*/ 45 h 318"/>
                  <a:gd name="T94" fmla="*/ 5 w 649"/>
                  <a:gd name="T95" fmla="*/ 87 h 318"/>
                  <a:gd name="T96" fmla="*/ 11 w 649"/>
                  <a:gd name="T97" fmla="*/ 144 h 318"/>
                  <a:gd name="T98" fmla="*/ 32 w 649"/>
                  <a:gd name="T99" fmla="*/ 176 h 318"/>
                  <a:gd name="T100" fmla="*/ 47 w 649"/>
                  <a:gd name="T101" fmla="*/ 199 h 318"/>
                  <a:gd name="T102" fmla="*/ 72 w 649"/>
                  <a:gd name="T103" fmla="*/ 207 h 318"/>
                  <a:gd name="T104" fmla="*/ 123 w 649"/>
                  <a:gd name="T105" fmla="*/ 230 h 318"/>
                  <a:gd name="T106" fmla="*/ 207 w 649"/>
                  <a:gd name="T107" fmla="*/ 235 h 318"/>
                  <a:gd name="T108" fmla="*/ 234 w 649"/>
                  <a:gd name="T109" fmla="*/ 265 h 318"/>
                  <a:gd name="T110" fmla="*/ 273 w 649"/>
                  <a:gd name="T111" fmla="*/ 272 h 318"/>
                  <a:gd name="T112" fmla="*/ 288 w 649"/>
                  <a:gd name="T113" fmla="*/ 301 h 318"/>
                  <a:gd name="T114" fmla="*/ 306 w 649"/>
                  <a:gd name="T115" fmla="*/ 30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9" h="318">
                    <a:moveTo>
                      <a:pt x="303" y="303"/>
                    </a:moveTo>
                    <a:cubicBezTo>
                      <a:pt x="302" y="301"/>
                      <a:pt x="301" y="300"/>
                      <a:pt x="301" y="298"/>
                    </a:cubicBezTo>
                    <a:cubicBezTo>
                      <a:pt x="301" y="296"/>
                      <a:pt x="302" y="295"/>
                      <a:pt x="304" y="294"/>
                    </a:cubicBezTo>
                    <a:cubicBezTo>
                      <a:pt x="306" y="292"/>
                      <a:pt x="306" y="291"/>
                      <a:pt x="305" y="289"/>
                    </a:cubicBezTo>
                    <a:cubicBezTo>
                      <a:pt x="305" y="287"/>
                      <a:pt x="304" y="285"/>
                      <a:pt x="307" y="283"/>
                    </a:cubicBezTo>
                    <a:cubicBezTo>
                      <a:pt x="307" y="283"/>
                      <a:pt x="308" y="282"/>
                      <a:pt x="309" y="282"/>
                    </a:cubicBezTo>
                    <a:cubicBezTo>
                      <a:pt x="311" y="281"/>
                      <a:pt x="314" y="279"/>
                      <a:pt x="314" y="278"/>
                    </a:cubicBezTo>
                    <a:cubicBezTo>
                      <a:pt x="314" y="276"/>
                      <a:pt x="315" y="273"/>
                      <a:pt x="320" y="273"/>
                    </a:cubicBezTo>
                    <a:cubicBezTo>
                      <a:pt x="321" y="273"/>
                      <a:pt x="322" y="273"/>
                      <a:pt x="323" y="273"/>
                    </a:cubicBezTo>
                    <a:cubicBezTo>
                      <a:pt x="323" y="273"/>
                      <a:pt x="323" y="273"/>
                      <a:pt x="323" y="273"/>
                    </a:cubicBezTo>
                    <a:cubicBezTo>
                      <a:pt x="326" y="273"/>
                      <a:pt x="332" y="268"/>
                      <a:pt x="332" y="266"/>
                    </a:cubicBezTo>
                    <a:cubicBezTo>
                      <a:pt x="331" y="265"/>
                      <a:pt x="331" y="264"/>
                      <a:pt x="332" y="263"/>
                    </a:cubicBezTo>
                    <a:cubicBezTo>
                      <a:pt x="333" y="261"/>
                      <a:pt x="335" y="261"/>
                      <a:pt x="336" y="261"/>
                    </a:cubicBezTo>
                    <a:cubicBezTo>
                      <a:pt x="337" y="261"/>
                      <a:pt x="338" y="262"/>
                      <a:pt x="340" y="262"/>
                    </a:cubicBezTo>
                    <a:cubicBezTo>
                      <a:pt x="341" y="262"/>
                      <a:pt x="341" y="262"/>
                      <a:pt x="342" y="260"/>
                    </a:cubicBezTo>
                    <a:cubicBezTo>
                      <a:pt x="342" y="259"/>
                      <a:pt x="343" y="257"/>
                      <a:pt x="346" y="257"/>
                    </a:cubicBezTo>
                    <a:cubicBezTo>
                      <a:pt x="346" y="257"/>
                      <a:pt x="346" y="257"/>
                      <a:pt x="347" y="258"/>
                    </a:cubicBezTo>
                    <a:cubicBezTo>
                      <a:pt x="348" y="258"/>
                      <a:pt x="348" y="258"/>
                      <a:pt x="349" y="258"/>
                    </a:cubicBezTo>
                    <a:cubicBezTo>
                      <a:pt x="349" y="258"/>
                      <a:pt x="350" y="259"/>
                      <a:pt x="350" y="259"/>
                    </a:cubicBezTo>
                    <a:cubicBezTo>
                      <a:pt x="351" y="257"/>
                      <a:pt x="352" y="257"/>
                      <a:pt x="353" y="257"/>
                    </a:cubicBezTo>
                    <a:cubicBezTo>
                      <a:pt x="355" y="257"/>
                      <a:pt x="357" y="258"/>
                      <a:pt x="359" y="260"/>
                    </a:cubicBezTo>
                    <a:cubicBezTo>
                      <a:pt x="360" y="261"/>
                      <a:pt x="362" y="262"/>
                      <a:pt x="363" y="262"/>
                    </a:cubicBezTo>
                    <a:cubicBezTo>
                      <a:pt x="363" y="262"/>
                      <a:pt x="365" y="262"/>
                      <a:pt x="365" y="261"/>
                    </a:cubicBezTo>
                    <a:cubicBezTo>
                      <a:pt x="365" y="259"/>
                      <a:pt x="367" y="258"/>
                      <a:pt x="368" y="258"/>
                    </a:cubicBezTo>
                    <a:cubicBezTo>
                      <a:pt x="370" y="258"/>
                      <a:pt x="372" y="259"/>
                      <a:pt x="376" y="264"/>
                    </a:cubicBezTo>
                    <a:cubicBezTo>
                      <a:pt x="378" y="266"/>
                      <a:pt x="378" y="266"/>
                      <a:pt x="380" y="266"/>
                    </a:cubicBezTo>
                    <a:cubicBezTo>
                      <a:pt x="382" y="266"/>
                      <a:pt x="382" y="266"/>
                      <a:pt x="382" y="266"/>
                    </a:cubicBezTo>
                    <a:cubicBezTo>
                      <a:pt x="382" y="266"/>
                      <a:pt x="383" y="266"/>
                      <a:pt x="384" y="266"/>
                    </a:cubicBezTo>
                    <a:cubicBezTo>
                      <a:pt x="386" y="266"/>
                      <a:pt x="386" y="266"/>
                      <a:pt x="386" y="265"/>
                    </a:cubicBezTo>
                    <a:cubicBezTo>
                      <a:pt x="387" y="265"/>
                      <a:pt x="387" y="264"/>
                      <a:pt x="387" y="264"/>
                    </a:cubicBezTo>
                    <a:cubicBezTo>
                      <a:pt x="387" y="262"/>
                      <a:pt x="388" y="261"/>
                      <a:pt x="389" y="261"/>
                    </a:cubicBezTo>
                    <a:cubicBezTo>
                      <a:pt x="390" y="261"/>
                      <a:pt x="391" y="262"/>
                      <a:pt x="393" y="264"/>
                    </a:cubicBezTo>
                    <a:cubicBezTo>
                      <a:pt x="392" y="263"/>
                      <a:pt x="393" y="262"/>
                      <a:pt x="393" y="261"/>
                    </a:cubicBezTo>
                    <a:cubicBezTo>
                      <a:pt x="393" y="261"/>
                      <a:pt x="393" y="261"/>
                      <a:pt x="393" y="261"/>
                    </a:cubicBezTo>
                    <a:cubicBezTo>
                      <a:pt x="393" y="261"/>
                      <a:pt x="393" y="260"/>
                      <a:pt x="393" y="260"/>
                    </a:cubicBezTo>
                    <a:cubicBezTo>
                      <a:pt x="391" y="259"/>
                      <a:pt x="391" y="258"/>
                      <a:pt x="391" y="256"/>
                    </a:cubicBezTo>
                    <a:cubicBezTo>
                      <a:pt x="392" y="253"/>
                      <a:pt x="399" y="252"/>
                      <a:pt x="403" y="252"/>
                    </a:cubicBezTo>
                    <a:cubicBezTo>
                      <a:pt x="404" y="252"/>
                      <a:pt x="404" y="252"/>
                      <a:pt x="404" y="252"/>
                    </a:cubicBezTo>
                    <a:cubicBezTo>
                      <a:pt x="406" y="252"/>
                      <a:pt x="407" y="252"/>
                      <a:pt x="408" y="252"/>
                    </a:cubicBezTo>
                    <a:cubicBezTo>
                      <a:pt x="408" y="252"/>
                      <a:pt x="409" y="252"/>
                      <a:pt x="409" y="252"/>
                    </a:cubicBezTo>
                    <a:cubicBezTo>
                      <a:pt x="409" y="252"/>
                      <a:pt x="409" y="252"/>
                      <a:pt x="410" y="251"/>
                    </a:cubicBezTo>
                    <a:cubicBezTo>
                      <a:pt x="411" y="249"/>
                      <a:pt x="413" y="248"/>
                      <a:pt x="414" y="248"/>
                    </a:cubicBezTo>
                    <a:cubicBezTo>
                      <a:pt x="416" y="248"/>
                      <a:pt x="418" y="251"/>
                      <a:pt x="418" y="254"/>
                    </a:cubicBezTo>
                    <a:cubicBezTo>
                      <a:pt x="419" y="254"/>
                      <a:pt x="421" y="253"/>
                      <a:pt x="423" y="253"/>
                    </a:cubicBezTo>
                    <a:cubicBezTo>
                      <a:pt x="426" y="252"/>
                      <a:pt x="429" y="251"/>
                      <a:pt x="431" y="251"/>
                    </a:cubicBezTo>
                    <a:cubicBezTo>
                      <a:pt x="437" y="251"/>
                      <a:pt x="443" y="256"/>
                      <a:pt x="444" y="260"/>
                    </a:cubicBezTo>
                    <a:cubicBezTo>
                      <a:pt x="444" y="262"/>
                      <a:pt x="446" y="262"/>
                      <a:pt x="448" y="260"/>
                    </a:cubicBezTo>
                    <a:cubicBezTo>
                      <a:pt x="449" y="259"/>
                      <a:pt x="449" y="259"/>
                      <a:pt x="449" y="259"/>
                    </a:cubicBezTo>
                    <a:cubicBezTo>
                      <a:pt x="452" y="257"/>
                      <a:pt x="454" y="255"/>
                      <a:pt x="457" y="255"/>
                    </a:cubicBezTo>
                    <a:cubicBezTo>
                      <a:pt x="459" y="255"/>
                      <a:pt x="460" y="256"/>
                      <a:pt x="461" y="257"/>
                    </a:cubicBezTo>
                    <a:cubicBezTo>
                      <a:pt x="463" y="259"/>
                      <a:pt x="465" y="261"/>
                      <a:pt x="467" y="263"/>
                    </a:cubicBezTo>
                    <a:cubicBezTo>
                      <a:pt x="468" y="265"/>
                      <a:pt x="470" y="267"/>
                      <a:pt x="473" y="270"/>
                    </a:cubicBezTo>
                    <a:cubicBezTo>
                      <a:pt x="476" y="273"/>
                      <a:pt x="475" y="277"/>
                      <a:pt x="474" y="279"/>
                    </a:cubicBezTo>
                    <a:cubicBezTo>
                      <a:pt x="473" y="281"/>
                      <a:pt x="473" y="282"/>
                      <a:pt x="473" y="283"/>
                    </a:cubicBezTo>
                    <a:cubicBezTo>
                      <a:pt x="474" y="284"/>
                      <a:pt x="474" y="286"/>
                      <a:pt x="475" y="288"/>
                    </a:cubicBezTo>
                    <a:cubicBezTo>
                      <a:pt x="475" y="290"/>
                      <a:pt x="475" y="292"/>
                      <a:pt x="477" y="293"/>
                    </a:cubicBezTo>
                    <a:cubicBezTo>
                      <a:pt x="481" y="296"/>
                      <a:pt x="481" y="300"/>
                      <a:pt x="481" y="302"/>
                    </a:cubicBezTo>
                    <a:cubicBezTo>
                      <a:pt x="481" y="303"/>
                      <a:pt x="481" y="304"/>
                      <a:pt x="481" y="305"/>
                    </a:cubicBezTo>
                    <a:cubicBezTo>
                      <a:pt x="486" y="306"/>
                      <a:pt x="490" y="313"/>
                      <a:pt x="490" y="316"/>
                    </a:cubicBezTo>
                    <a:cubicBezTo>
                      <a:pt x="491" y="317"/>
                      <a:pt x="493" y="318"/>
                      <a:pt x="494" y="318"/>
                    </a:cubicBezTo>
                    <a:cubicBezTo>
                      <a:pt x="495" y="318"/>
                      <a:pt x="495" y="318"/>
                      <a:pt x="495" y="318"/>
                    </a:cubicBezTo>
                    <a:cubicBezTo>
                      <a:pt x="495" y="315"/>
                      <a:pt x="496" y="313"/>
                      <a:pt x="498" y="310"/>
                    </a:cubicBezTo>
                    <a:cubicBezTo>
                      <a:pt x="499" y="308"/>
                      <a:pt x="500" y="306"/>
                      <a:pt x="500" y="304"/>
                    </a:cubicBezTo>
                    <a:cubicBezTo>
                      <a:pt x="500" y="301"/>
                      <a:pt x="497" y="287"/>
                      <a:pt x="494" y="283"/>
                    </a:cubicBezTo>
                    <a:cubicBezTo>
                      <a:pt x="492" y="280"/>
                      <a:pt x="492" y="278"/>
                      <a:pt x="492" y="277"/>
                    </a:cubicBezTo>
                    <a:cubicBezTo>
                      <a:pt x="492" y="276"/>
                      <a:pt x="492" y="275"/>
                      <a:pt x="491" y="272"/>
                    </a:cubicBezTo>
                    <a:cubicBezTo>
                      <a:pt x="487" y="267"/>
                      <a:pt x="484" y="257"/>
                      <a:pt x="484" y="249"/>
                    </a:cubicBezTo>
                    <a:cubicBezTo>
                      <a:pt x="484" y="241"/>
                      <a:pt x="494" y="228"/>
                      <a:pt x="498" y="224"/>
                    </a:cubicBezTo>
                    <a:cubicBezTo>
                      <a:pt x="500" y="222"/>
                      <a:pt x="503" y="222"/>
                      <a:pt x="505" y="221"/>
                    </a:cubicBezTo>
                    <a:cubicBezTo>
                      <a:pt x="507" y="221"/>
                      <a:pt x="507" y="220"/>
                      <a:pt x="507" y="219"/>
                    </a:cubicBezTo>
                    <a:cubicBezTo>
                      <a:pt x="509" y="215"/>
                      <a:pt x="514" y="209"/>
                      <a:pt x="519" y="209"/>
                    </a:cubicBezTo>
                    <a:cubicBezTo>
                      <a:pt x="519" y="209"/>
                      <a:pt x="520" y="209"/>
                      <a:pt x="520" y="209"/>
                    </a:cubicBezTo>
                    <a:cubicBezTo>
                      <a:pt x="521" y="209"/>
                      <a:pt x="521" y="209"/>
                      <a:pt x="521" y="209"/>
                    </a:cubicBezTo>
                    <a:cubicBezTo>
                      <a:pt x="523" y="209"/>
                      <a:pt x="523" y="209"/>
                      <a:pt x="523" y="208"/>
                    </a:cubicBezTo>
                    <a:cubicBezTo>
                      <a:pt x="524" y="204"/>
                      <a:pt x="530" y="199"/>
                      <a:pt x="537" y="198"/>
                    </a:cubicBezTo>
                    <a:cubicBezTo>
                      <a:pt x="539" y="198"/>
                      <a:pt x="539" y="198"/>
                      <a:pt x="539" y="198"/>
                    </a:cubicBezTo>
                    <a:cubicBezTo>
                      <a:pt x="539" y="197"/>
                      <a:pt x="538" y="196"/>
                      <a:pt x="538" y="195"/>
                    </a:cubicBezTo>
                    <a:cubicBezTo>
                      <a:pt x="537" y="195"/>
                      <a:pt x="537" y="194"/>
                      <a:pt x="537" y="194"/>
                    </a:cubicBezTo>
                    <a:cubicBezTo>
                      <a:pt x="536" y="192"/>
                      <a:pt x="536" y="190"/>
                      <a:pt x="537" y="188"/>
                    </a:cubicBezTo>
                    <a:cubicBezTo>
                      <a:pt x="538" y="186"/>
                      <a:pt x="541" y="185"/>
                      <a:pt x="543" y="188"/>
                    </a:cubicBezTo>
                    <a:cubicBezTo>
                      <a:pt x="543" y="188"/>
                      <a:pt x="546" y="189"/>
                      <a:pt x="548" y="188"/>
                    </a:cubicBezTo>
                    <a:cubicBezTo>
                      <a:pt x="549" y="186"/>
                      <a:pt x="551" y="185"/>
                      <a:pt x="551" y="184"/>
                    </a:cubicBezTo>
                    <a:cubicBezTo>
                      <a:pt x="546" y="184"/>
                      <a:pt x="545" y="182"/>
                      <a:pt x="544" y="181"/>
                    </a:cubicBezTo>
                    <a:cubicBezTo>
                      <a:pt x="544" y="180"/>
                      <a:pt x="544" y="178"/>
                      <a:pt x="547" y="177"/>
                    </a:cubicBezTo>
                    <a:cubicBezTo>
                      <a:pt x="548" y="177"/>
                      <a:pt x="548" y="176"/>
                      <a:pt x="547" y="175"/>
                    </a:cubicBezTo>
                    <a:cubicBezTo>
                      <a:pt x="547" y="174"/>
                      <a:pt x="546" y="173"/>
                      <a:pt x="544" y="173"/>
                    </a:cubicBezTo>
                    <a:cubicBezTo>
                      <a:pt x="543" y="173"/>
                      <a:pt x="540" y="172"/>
                      <a:pt x="539" y="170"/>
                    </a:cubicBezTo>
                    <a:cubicBezTo>
                      <a:pt x="539" y="168"/>
                      <a:pt x="541" y="166"/>
                      <a:pt x="542" y="164"/>
                    </a:cubicBezTo>
                    <a:cubicBezTo>
                      <a:pt x="543" y="163"/>
                      <a:pt x="541" y="162"/>
                      <a:pt x="536" y="158"/>
                    </a:cubicBezTo>
                    <a:cubicBezTo>
                      <a:pt x="536" y="158"/>
                      <a:pt x="536" y="158"/>
                      <a:pt x="536" y="158"/>
                    </a:cubicBezTo>
                    <a:cubicBezTo>
                      <a:pt x="534" y="156"/>
                      <a:pt x="533" y="155"/>
                      <a:pt x="534" y="154"/>
                    </a:cubicBezTo>
                    <a:cubicBezTo>
                      <a:pt x="534" y="152"/>
                      <a:pt x="537" y="151"/>
                      <a:pt x="540" y="150"/>
                    </a:cubicBezTo>
                    <a:cubicBezTo>
                      <a:pt x="541" y="149"/>
                      <a:pt x="541" y="146"/>
                      <a:pt x="540" y="144"/>
                    </a:cubicBezTo>
                    <a:cubicBezTo>
                      <a:pt x="540" y="140"/>
                      <a:pt x="540" y="138"/>
                      <a:pt x="541" y="136"/>
                    </a:cubicBezTo>
                    <a:cubicBezTo>
                      <a:pt x="542" y="134"/>
                      <a:pt x="544" y="133"/>
                      <a:pt x="546" y="133"/>
                    </a:cubicBezTo>
                    <a:cubicBezTo>
                      <a:pt x="547" y="133"/>
                      <a:pt x="548" y="134"/>
                      <a:pt x="549" y="135"/>
                    </a:cubicBezTo>
                    <a:cubicBezTo>
                      <a:pt x="549" y="135"/>
                      <a:pt x="549" y="137"/>
                      <a:pt x="548" y="138"/>
                    </a:cubicBezTo>
                    <a:cubicBezTo>
                      <a:pt x="546" y="142"/>
                      <a:pt x="545" y="145"/>
                      <a:pt x="547" y="147"/>
                    </a:cubicBezTo>
                    <a:cubicBezTo>
                      <a:pt x="550" y="150"/>
                      <a:pt x="552" y="154"/>
                      <a:pt x="551" y="159"/>
                    </a:cubicBezTo>
                    <a:cubicBezTo>
                      <a:pt x="551" y="159"/>
                      <a:pt x="552" y="158"/>
                      <a:pt x="552" y="158"/>
                    </a:cubicBezTo>
                    <a:cubicBezTo>
                      <a:pt x="555" y="151"/>
                      <a:pt x="555" y="146"/>
                      <a:pt x="555" y="145"/>
                    </a:cubicBezTo>
                    <a:cubicBezTo>
                      <a:pt x="552" y="145"/>
                      <a:pt x="551" y="141"/>
                      <a:pt x="552" y="139"/>
                    </a:cubicBezTo>
                    <a:cubicBezTo>
                      <a:pt x="552" y="137"/>
                      <a:pt x="553" y="136"/>
                      <a:pt x="555" y="136"/>
                    </a:cubicBezTo>
                    <a:cubicBezTo>
                      <a:pt x="556" y="136"/>
                      <a:pt x="557" y="137"/>
                      <a:pt x="557" y="138"/>
                    </a:cubicBezTo>
                    <a:cubicBezTo>
                      <a:pt x="558" y="139"/>
                      <a:pt x="559" y="140"/>
                      <a:pt x="559" y="140"/>
                    </a:cubicBezTo>
                    <a:cubicBezTo>
                      <a:pt x="560" y="140"/>
                      <a:pt x="560" y="139"/>
                      <a:pt x="562" y="137"/>
                    </a:cubicBezTo>
                    <a:cubicBezTo>
                      <a:pt x="567" y="133"/>
                      <a:pt x="569" y="127"/>
                      <a:pt x="569" y="126"/>
                    </a:cubicBezTo>
                    <a:cubicBezTo>
                      <a:pt x="567" y="125"/>
                      <a:pt x="567" y="123"/>
                      <a:pt x="567" y="122"/>
                    </a:cubicBezTo>
                    <a:cubicBezTo>
                      <a:pt x="568" y="119"/>
                      <a:pt x="574" y="119"/>
                      <a:pt x="575" y="119"/>
                    </a:cubicBezTo>
                    <a:cubicBezTo>
                      <a:pt x="576" y="119"/>
                      <a:pt x="576" y="119"/>
                      <a:pt x="576" y="119"/>
                    </a:cubicBezTo>
                    <a:cubicBezTo>
                      <a:pt x="577" y="119"/>
                      <a:pt x="577" y="119"/>
                      <a:pt x="577" y="119"/>
                    </a:cubicBezTo>
                    <a:cubicBezTo>
                      <a:pt x="579" y="119"/>
                      <a:pt x="583" y="118"/>
                      <a:pt x="586" y="117"/>
                    </a:cubicBezTo>
                    <a:cubicBezTo>
                      <a:pt x="585" y="118"/>
                      <a:pt x="585" y="118"/>
                      <a:pt x="584" y="118"/>
                    </a:cubicBezTo>
                    <a:cubicBezTo>
                      <a:pt x="580" y="119"/>
                      <a:pt x="577" y="119"/>
                      <a:pt x="575" y="119"/>
                    </a:cubicBezTo>
                    <a:cubicBezTo>
                      <a:pt x="574" y="118"/>
                      <a:pt x="573" y="117"/>
                      <a:pt x="573" y="116"/>
                    </a:cubicBezTo>
                    <a:cubicBezTo>
                      <a:pt x="573" y="110"/>
                      <a:pt x="593" y="108"/>
                      <a:pt x="594" y="108"/>
                    </a:cubicBezTo>
                    <a:cubicBezTo>
                      <a:pt x="595" y="108"/>
                      <a:pt x="595" y="108"/>
                      <a:pt x="596" y="106"/>
                    </a:cubicBezTo>
                    <a:cubicBezTo>
                      <a:pt x="596" y="105"/>
                      <a:pt x="596" y="103"/>
                      <a:pt x="598" y="103"/>
                    </a:cubicBezTo>
                    <a:cubicBezTo>
                      <a:pt x="600" y="103"/>
                      <a:pt x="600" y="104"/>
                      <a:pt x="601" y="104"/>
                    </a:cubicBezTo>
                    <a:cubicBezTo>
                      <a:pt x="602" y="107"/>
                      <a:pt x="605" y="106"/>
                      <a:pt x="608" y="105"/>
                    </a:cubicBezTo>
                    <a:cubicBezTo>
                      <a:pt x="608" y="105"/>
                      <a:pt x="608" y="104"/>
                      <a:pt x="608" y="103"/>
                    </a:cubicBezTo>
                    <a:cubicBezTo>
                      <a:pt x="608" y="102"/>
                      <a:pt x="607" y="100"/>
                      <a:pt x="605" y="100"/>
                    </a:cubicBezTo>
                    <a:cubicBezTo>
                      <a:pt x="604" y="99"/>
                      <a:pt x="603" y="98"/>
                      <a:pt x="603" y="97"/>
                    </a:cubicBezTo>
                    <a:cubicBezTo>
                      <a:pt x="602" y="96"/>
                      <a:pt x="603" y="95"/>
                      <a:pt x="604" y="94"/>
                    </a:cubicBezTo>
                    <a:cubicBezTo>
                      <a:pt x="605" y="93"/>
                      <a:pt x="605" y="93"/>
                      <a:pt x="605" y="93"/>
                    </a:cubicBezTo>
                    <a:cubicBezTo>
                      <a:pt x="604" y="90"/>
                      <a:pt x="606" y="87"/>
                      <a:pt x="606" y="85"/>
                    </a:cubicBezTo>
                    <a:cubicBezTo>
                      <a:pt x="607" y="84"/>
                      <a:pt x="610" y="79"/>
                      <a:pt x="614" y="78"/>
                    </a:cubicBezTo>
                    <a:cubicBezTo>
                      <a:pt x="616" y="77"/>
                      <a:pt x="616" y="77"/>
                      <a:pt x="616" y="76"/>
                    </a:cubicBezTo>
                    <a:cubicBezTo>
                      <a:pt x="617" y="75"/>
                      <a:pt x="618" y="74"/>
                      <a:pt x="621" y="74"/>
                    </a:cubicBezTo>
                    <a:cubicBezTo>
                      <a:pt x="622" y="74"/>
                      <a:pt x="623" y="73"/>
                      <a:pt x="624" y="70"/>
                    </a:cubicBezTo>
                    <a:cubicBezTo>
                      <a:pt x="625" y="69"/>
                      <a:pt x="626" y="67"/>
                      <a:pt x="628" y="66"/>
                    </a:cubicBezTo>
                    <a:cubicBezTo>
                      <a:pt x="629" y="65"/>
                      <a:pt x="630" y="65"/>
                      <a:pt x="631" y="65"/>
                    </a:cubicBezTo>
                    <a:cubicBezTo>
                      <a:pt x="633" y="65"/>
                      <a:pt x="634" y="65"/>
                      <a:pt x="636" y="66"/>
                    </a:cubicBezTo>
                    <a:cubicBezTo>
                      <a:pt x="637" y="67"/>
                      <a:pt x="638" y="67"/>
                      <a:pt x="639" y="67"/>
                    </a:cubicBezTo>
                    <a:cubicBezTo>
                      <a:pt x="640" y="67"/>
                      <a:pt x="641" y="67"/>
                      <a:pt x="642" y="66"/>
                    </a:cubicBezTo>
                    <a:cubicBezTo>
                      <a:pt x="644" y="65"/>
                      <a:pt x="646" y="63"/>
                      <a:pt x="649" y="61"/>
                    </a:cubicBezTo>
                    <a:cubicBezTo>
                      <a:pt x="639" y="47"/>
                      <a:pt x="640" y="37"/>
                      <a:pt x="640" y="32"/>
                    </a:cubicBezTo>
                    <a:cubicBezTo>
                      <a:pt x="640" y="32"/>
                      <a:pt x="640" y="31"/>
                      <a:pt x="640" y="31"/>
                    </a:cubicBezTo>
                    <a:cubicBezTo>
                      <a:pt x="639" y="30"/>
                      <a:pt x="637" y="30"/>
                      <a:pt x="636" y="30"/>
                    </a:cubicBezTo>
                    <a:cubicBezTo>
                      <a:pt x="633" y="30"/>
                      <a:pt x="629" y="30"/>
                      <a:pt x="626" y="27"/>
                    </a:cubicBezTo>
                    <a:cubicBezTo>
                      <a:pt x="623" y="27"/>
                      <a:pt x="617" y="39"/>
                      <a:pt x="615" y="46"/>
                    </a:cubicBezTo>
                    <a:cubicBezTo>
                      <a:pt x="613" y="54"/>
                      <a:pt x="601" y="61"/>
                      <a:pt x="600" y="62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63" y="63"/>
                      <a:pt x="560" y="63"/>
                    </a:cubicBezTo>
                    <a:cubicBezTo>
                      <a:pt x="560" y="63"/>
                      <a:pt x="558" y="64"/>
                      <a:pt x="548" y="73"/>
                    </a:cubicBezTo>
                    <a:cubicBezTo>
                      <a:pt x="548" y="75"/>
                      <a:pt x="548" y="77"/>
                      <a:pt x="547" y="78"/>
                    </a:cubicBezTo>
                    <a:cubicBezTo>
                      <a:pt x="544" y="83"/>
                      <a:pt x="533" y="86"/>
                      <a:pt x="523" y="86"/>
                    </a:cubicBezTo>
                    <a:cubicBezTo>
                      <a:pt x="521" y="86"/>
                      <a:pt x="519" y="86"/>
                      <a:pt x="517" y="86"/>
                    </a:cubicBezTo>
                    <a:cubicBezTo>
                      <a:pt x="517" y="88"/>
                      <a:pt x="517" y="89"/>
                      <a:pt x="517" y="89"/>
                    </a:cubicBezTo>
                    <a:cubicBezTo>
                      <a:pt x="517" y="91"/>
                      <a:pt x="516" y="92"/>
                      <a:pt x="513" y="94"/>
                    </a:cubicBezTo>
                    <a:cubicBezTo>
                      <a:pt x="511" y="97"/>
                      <a:pt x="502" y="102"/>
                      <a:pt x="491" y="108"/>
                    </a:cubicBezTo>
                    <a:cubicBezTo>
                      <a:pt x="487" y="110"/>
                      <a:pt x="487" y="110"/>
                      <a:pt x="487" y="110"/>
                    </a:cubicBezTo>
                    <a:cubicBezTo>
                      <a:pt x="480" y="113"/>
                      <a:pt x="471" y="113"/>
                      <a:pt x="466" y="110"/>
                    </a:cubicBezTo>
                    <a:cubicBezTo>
                      <a:pt x="463" y="109"/>
                      <a:pt x="461" y="106"/>
                      <a:pt x="461" y="103"/>
                    </a:cubicBezTo>
                    <a:cubicBezTo>
                      <a:pt x="461" y="97"/>
                      <a:pt x="465" y="96"/>
                      <a:pt x="467" y="96"/>
                    </a:cubicBezTo>
                    <a:cubicBezTo>
                      <a:pt x="470" y="96"/>
                      <a:pt x="472" y="97"/>
                      <a:pt x="473" y="99"/>
                    </a:cubicBezTo>
                    <a:cubicBezTo>
                      <a:pt x="473" y="99"/>
                      <a:pt x="473" y="99"/>
                      <a:pt x="474" y="99"/>
                    </a:cubicBezTo>
                    <a:cubicBezTo>
                      <a:pt x="472" y="97"/>
                      <a:pt x="472" y="94"/>
                      <a:pt x="472" y="91"/>
                    </a:cubicBezTo>
                    <a:cubicBezTo>
                      <a:pt x="471" y="90"/>
                      <a:pt x="472" y="87"/>
                      <a:pt x="472" y="85"/>
                    </a:cubicBezTo>
                    <a:cubicBezTo>
                      <a:pt x="472" y="81"/>
                      <a:pt x="472" y="78"/>
                      <a:pt x="470" y="78"/>
                    </a:cubicBezTo>
                    <a:cubicBezTo>
                      <a:pt x="468" y="77"/>
                      <a:pt x="465" y="79"/>
                      <a:pt x="463" y="80"/>
                    </a:cubicBezTo>
                    <a:cubicBezTo>
                      <a:pt x="461" y="81"/>
                      <a:pt x="460" y="82"/>
                      <a:pt x="459" y="82"/>
                    </a:cubicBezTo>
                    <a:cubicBezTo>
                      <a:pt x="458" y="82"/>
                      <a:pt x="458" y="82"/>
                      <a:pt x="457" y="81"/>
                    </a:cubicBezTo>
                    <a:cubicBezTo>
                      <a:pt x="456" y="80"/>
                      <a:pt x="456" y="79"/>
                      <a:pt x="456" y="78"/>
                    </a:cubicBezTo>
                    <a:cubicBezTo>
                      <a:pt x="457" y="75"/>
                      <a:pt x="458" y="73"/>
                      <a:pt x="460" y="70"/>
                    </a:cubicBezTo>
                    <a:cubicBezTo>
                      <a:pt x="462" y="66"/>
                      <a:pt x="464" y="63"/>
                      <a:pt x="461" y="59"/>
                    </a:cubicBezTo>
                    <a:cubicBezTo>
                      <a:pt x="458" y="54"/>
                      <a:pt x="455" y="53"/>
                      <a:pt x="452" y="53"/>
                    </a:cubicBezTo>
                    <a:cubicBezTo>
                      <a:pt x="450" y="53"/>
                      <a:pt x="448" y="54"/>
                      <a:pt x="447" y="56"/>
                    </a:cubicBezTo>
                    <a:cubicBezTo>
                      <a:pt x="446" y="61"/>
                      <a:pt x="442" y="62"/>
                      <a:pt x="440" y="62"/>
                    </a:cubicBezTo>
                    <a:cubicBezTo>
                      <a:pt x="438" y="63"/>
                      <a:pt x="436" y="63"/>
                      <a:pt x="436" y="65"/>
                    </a:cubicBezTo>
                    <a:cubicBezTo>
                      <a:pt x="433" y="70"/>
                      <a:pt x="431" y="80"/>
                      <a:pt x="433" y="87"/>
                    </a:cubicBezTo>
                    <a:cubicBezTo>
                      <a:pt x="435" y="97"/>
                      <a:pt x="431" y="102"/>
                      <a:pt x="424" y="106"/>
                    </a:cubicBezTo>
                    <a:cubicBezTo>
                      <a:pt x="420" y="108"/>
                      <a:pt x="417" y="108"/>
                      <a:pt x="415" y="105"/>
                    </a:cubicBezTo>
                    <a:cubicBezTo>
                      <a:pt x="411" y="101"/>
                      <a:pt x="411" y="92"/>
                      <a:pt x="412" y="83"/>
                    </a:cubicBezTo>
                    <a:cubicBezTo>
                      <a:pt x="413" y="79"/>
                      <a:pt x="414" y="76"/>
                      <a:pt x="415" y="73"/>
                    </a:cubicBezTo>
                    <a:cubicBezTo>
                      <a:pt x="416" y="70"/>
                      <a:pt x="417" y="66"/>
                      <a:pt x="417" y="65"/>
                    </a:cubicBezTo>
                    <a:cubicBezTo>
                      <a:pt x="415" y="65"/>
                      <a:pt x="414" y="64"/>
                      <a:pt x="414" y="63"/>
                    </a:cubicBezTo>
                    <a:cubicBezTo>
                      <a:pt x="413" y="58"/>
                      <a:pt x="425" y="49"/>
                      <a:pt x="433" y="47"/>
                    </a:cubicBezTo>
                    <a:cubicBezTo>
                      <a:pt x="438" y="46"/>
                      <a:pt x="443" y="45"/>
                      <a:pt x="447" y="45"/>
                    </a:cubicBezTo>
                    <a:cubicBezTo>
                      <a:pt x="450" y="45"/>
                      <a:pt x="454" y="44"/>
                      <a:pt x="455" y="44"/>
                    </a:cubicBezTo>
                    <a:cubicBezTo>
                      <a:pt x="455" y="44"/>
                      <a:pt x="456" y="44"/>
                      <a:pt x="456" y="43"/>
                    </a:cubicBezTo>
                    <a:cubicBezTo>
                      <a:pt x="455" y="43"/>
                      <a:pt x="454" y="42"/>
                      <a:pt x="453" y="41"/>
                    </a:cubicBezTo>
                    <a:cubicBezTo>
                      <a:pt x="453" y="42"/>
                      <a:pt x="452" y="42"/>
                      <a:pt x="452" y="42"/>
                    </a:cubicBezTo>
                    <a:cubicBezTo>
                      <a:pt x="451" y="43"/>
                      <a:pt x="450" y="43"/>
                      <a:pt x="449" y="43"/>
                    </a:cubicBezTo>
                    <a:cubicBezTo>
                      <a:pt x="447" y="43"/>
                      <a:pt x="446" y="42"/>
                      <a:pt x="445" y="41"/>
                    </a:cubicBezTo>
                    <a:cubicBezTo>
                      <a:pt x="444" y="39"/>
                      <a:pt x="443" y="38"/>
                      <a:pt x="440" y="38"/>
                    </a:cubicBezTo>
                    <a:cubicBezTo>
                      <a:pt x="438" y="38"/>
                      <a:pt x="435" y="39"/>
                      <a:pt x="432" y="40"/>
                    </a:cubicBezTo>
                    <a:cubicBezTo>
                      <a:pt x="427" y="42"/>
                      <a:pt x="422" y="44"/>
                      <a:pt x="419" y="42"/>
                    </a:cubicBezTo>
                    <a:cubicBezTo>
                      <a:pt x="415" y="40"/>
                      <a:pt x="414" y="38"/>
                      <a:pt x="413" y="36"/>
                    </a:cubicBezTo>
                    <a:cubicBezTo>
                      <a:pt x="413" y="35"/>
                      <a:pt x="413" y="35"/>
                      <a:pt x="411" y="35"/>
                    </a:cubicBezTo>
                    <a:cubicBezTo>
                      <a:pt x="409" y="35"/>
                      <a:pt x="408" y="34"/>
                      <a:pt x="408" y="33"/>
                    </a:cubicBezTo>
                    <a:cubicBezTo>
                      <a:pt x="407" y="32"/>
                      <a:pt x="407" y="30"/>
                      <a:pt x="408" y="29"/>
                    </a:cubicBezTo>
                    <a:cubicBezTo>
                      <a:pt x="406" y="30"/>
                      <a:pt x="404" y="31"/>
                      <a:pt x="402" y="33"/>
                    </a:cubicBezTo>
                    <a:cubicBezTo>
                      <a:pt x="396" y="37"/>
                      <a:pt x="390" y="41"/>
                      <a:pt x="385" y="41"/>
                    </a:cubicBezTo>
                    <a:cubicBezTo>
                      <a:pt x="383" y="41"/>
                      <a:pt x="381" y="40"/>
                      <a:pt x="380" y="39"/>
                    </a:cubicBezTo>
                    <a:cubicBezTo>
                      <a:pt x="378" y="37"/>
                      <a:pt x="376" y="37"/>
                      <a:pt x="374" y="38"/>
                    </a:cubicBezTo>
                    <a:cubicBezTo>
                      <a:pt x="373" y="38"/>
                      <a:pt x="371" y="38"/>
                      <a:pt x="370" y="38"/>
                    </a:cubicBezTo>
                    <a:cubicBezTo>
                      <a:pt x="368" y="38"/>
                      <a:pt x="367" y="38"/>
                      <a:pt x="365" y="36"/>
                    </a:cubicBezTo>
                    <a:cubicBezTo>
                      <a:pt x="364" y="35"/>
                      <a:pt x="364" y="33"/>
                      <a:pt x="365" y="32"/>
                    </a:cubicBezTo>
                    <a:cubicBezTo>
                      <a:pt x="367" y="26"/>
                      <a:pt x="382" y="18"/>
                      <a:pt x="390" y="18"/>
                    </a:cubicBezTo>
                    <a:cubicBezTo>
                      <a:pt x="390" y="18"/>
                      <a:pt x="390" y="18"/>
                      <a:pt x="390" y="18"/>
                    </a:cubicBezTo>
                    <a:cubicBezTo>
                      <a:pt x="387" y="18"/>
                      <a:pt x="384" y="17"/>
                      <a:pt x="382" y="1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77" y="21"/>
                      <a:pt x="372" y="20"/>
                      <a:pt x="368" y="15"/>
                    </a:cubicBezTo>
                    <a:cubicBezTo>
                      <a:pt x="368" y="15"/>
                      <a:pt x="367" y="15"/>
                      <a:pt x="367" y="15"/>
                    </a:cubicBezTo>
                    <a:cubicBezTo>
                      <a:pt x="366" y="15"/>
                      <a:pt x="366" y="15"/>
                      <a:pt x="366" y="15"/>
                    </a:cubicBezTo>
                    <a:cubicBezTo>
                      <a:pt x="364" y="15"/>
                      <a:pt x="361" y="15"/>
                      <a:pt x="359" y="12"/>
                    </a:cubicBezTo>
                    <a:cubicBezTo>
                      <a:pt x="357" y="10"/>
                      <a:pt x="356" y="10"/>
                      <a:pt x="355" y="10"/>
                    </a:cubicBezTo>
                    <a:cubicBezTo>
                      <a:pt x="354" y="10"/>
                      <a:pt x="353" y="11"/>
                      <a:pt x="352" y="11"/>
                    </a:cubicBezTo>
                    <a:cubicBezTo>
                      <a:pt x="351" y="12"/>
                      <a:pt x="351" y="12"/>
                      <a:pt x="351" y="12"/>
                    </a:cubicBezTo>
                    <a:cubicBezTo>
                      <a:pt x="348" y="13"/>
                      <a:pt x="346" y="12"/>
                      <a:pt x="343" y="11"/>
                    </a:cubicBezTo>
                    <a:cubicBezTo>
                      <a:pt x="342" y="10"/>
                      <a:pt x="341" y="9"/>
                      <a:pt x="339" y="9"/>
                    </a:cubicBezTo>
                    <a:cubicBezTo>
                      <a:pt x="336" y="7"/>
                      <a:pt x="336" y="5"/>
                      <a:pt x="335" y="3"/>
                    </a:cubicBezTo>
                    <a:cubicBezTo>
                      <a:pt x="335" y="1"/>
                      <a:pt x="335" y="1"/>
                      <a:pt x="334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334" y="0"/>
                      <a:pt x="334" y="2"/>
                      <a:pt x="334" y="3"/>
                    </a:cubicBezTo>
                    <a:cubicBezTo>
                      <a:pt x="333" y="5"/>
                      <a:pt x="333" y="5"/>
                      <a:pt x="333" y="5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9"/>
                      <a:pt x="26" y="11"/>
                      <a:pt x="26" y="13"/>
                    </a:cubicBezTo>
                    <a:cubicBezTo>
                      <a:pt x="26" y="15"/>
                      <a:pt x="25" y="16"/>
                      <a:pt x="26" y="18"/>
                    </a:cubicBezTo>
                    <a:cubicBezTo>
                      <a:pt x="27" y="21"/>
                      <a:pt x="27" y="27"/>
                      <a:pt x="24" y="30"/>
                    </a:cubicBezTo>
                    <a:cubicBezTo>
                      <a:pt x="23" y="31"/>
                      <a:pt x="22" y="32"/>
                      <a:pt x="20" y="32"/>
                    </a:cubicBezTo>
                    <a:cubicBezTo>
                      <a:pt x="18" y="32"/>
                      <a:pt x="16" y="30"/>
                      <a:pt x="15" y="28"/>
                    </a:cubicBezTo>
                    <a:cubicBezTo>
                      <a:pt x="15" y="26"/>
                      <a:pt x="16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6" y="19"/>
                      <a:pt x="15" y="19"/>
                      <a:pt x="15" y="18"/>
                    </a:cubicBezTo>
                    <a:cubicBezTo>
                      <a:pt x="14" y="17"/>
                      <a:pt x="14" y="16"/>
                      <a:pt x="13" y="15"/>
                    </a:cubicBezTo>
                    <a:cubicBezTo>
                      <a:pt x="10" y="16"/>
                      <a:pt x="5" y="16"/>
                      <a:pt x="0" y="15"/>
                    </a:cubicBezTo>
                    <a:cubicBezTo>
                      <a:pt x="0" y="18"/>
                      <a:pt x="2" y="23"/>
                      <a:pt x="5" y="27"/>
                    </a:cubicBezTo>
                    <a:cubicBezTo>
                      <a:pt x="7" y="30"/>
                      <a:pt x="8" y="33"/>
                      <a:pt x="8" y="35"/>
                    </a:cubicBezTo>
                    <a:cubicBezTo>
                      <a:pt x="8" y="36"/>
                      <a:pt x="8" y="37"/>
                      <a:pt x="9" y="37"/>
                    </a:cubicBezTo>
                    <a:cubicBezTo>
                      <a:pt x="13" y="40"/>
                      <a:pt x="13" y="42"/>
                      <a:pt x="13" y="43"/>
                    </a:cubicBezTo>
                    <a:cubicBezTo>
                      <a:pt x="13" y="43"/>
                      <a:pt x="12" y="45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9" y="48"/>
                      <a:pt x="9" y="50"/>
                      <a:pt x="8" y="53"/>
                    </a:cubicBezTo>
                    <a:cubicBezTo>
                      <a:pt x="7" y="58"/>
                      <a:pt x="7" y="64"/>
                      <a:pt x="7" y="70"/>
                    </a:cubicBezTo>
                    <a:cubicBezTo>
                      <a:pt x="7" y="75"/>
                      <a:pt x="7" y="79"/>
                      <a:pt x="6" y="81"/>
                    </a:cubicBezTo>
                    <a:cubicBezTo>
                      <a:pt x="6" y="83"/>
                      <a:pt x="5" y="85"/>
                      <a:pt x="5" y="87"/>
                    </a:cubicBezTo>
                    <a:cubicBezTo>
                      <a:pt x="3" y="91"/>
                      <a:pt x="1" y="95"/>
                      <a:pt x="3" y="97"/>
                    </a:cubicBezTo>
                    <a:cubicBezTo>
                      <a:pt x="7" y="104"/>
                      <a:pt x="9" y="111"/>
                      <a:pt x="7" y="117"/>
                    </a:cubicBezTo>
                    <a:cubicBezTo>
                      <a:pt x="5" y="123"/>
                      <a:pt x="6" y="126"/>
                      <a:pt x="8" y="130"/>
                    </a:cubicBezTo>
                    <a:cubicBezTo>
                      <a:pt x="10" y="133"/>
                      <a:pt x="10" y="137"/>
                      <a:pt x="10" y="139"/>
                    </a:cubicBezTo>
                    <a:cubicBezTo>
                      <a:pt x="10" y="141"/>
                      <a:pt x="10" y="144"/>
                      <a:pt x="11" y="144"/>
                    </a:cubicBezTo>
                    <a:cubicBezTo>
                      <a:pt x="14" y="146"/>
                      <a:pt x="17" y="150"/>
                      <a:pt x="20" y="155"/>
                    </a:cubicBezTo>
                    <a:cubicBezTo>
                      <a:pt x="21" y="156"/>
                      <a:pt x="22" y="157"/>
                      <a:pt x="23" y="157"/>
                    </a:cubicBezTo>
                    <a:cubicBezTo>
                      <a:pt x="24" y="158"/>
                      <a:pt x="26" y="159"/>
                      <a:pt x="26" y="162"/>
                    </a:cubicBezTo>
                    <a:cubicBezTo>
                      <a:pt x="27" y="166"/>
                      <a:pt x="27" y="166"/>
                      <a:pt x="29" y="167"/>
                    </a:cubicBezTo>
                    <a:cubicBezTo>
                      <a:pt x="34" y="169"/>
                      <a:pt x="33" y="174"/>
                      <a:pt x="32" y="176"/>
                    </a:cubicBezTo>
                    <a:cubicBezTo>
                      <a:pt x="32" y="177"/>
                      <a:pt x="32" y="177"/>
                      <a:pt x="32" y="178"/>
                    </a:cubicBezTo>
                    <a:cubicBezTo>
                      <a:pt x="32" y="179"/>
                      <a:pt x="38" y="184"/>
                      <a:pt x="42" y="188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7" y="193"/>
                      <a:pt x="47" y="196"/>
                      <a:pt x="47" y="198"/>
                    </a:cubicBezTo>
                    <a:cubicBezTo>
                      <a:pt x="47" y="199"/>
                      <a:pt x="47" y="199"/>
                      <a:pt x="47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53" y="199"/>
                      <a:pt x="58" y="202"/>
                      <a:pt x="63" y="205"/>
                    </a:cubicBezTo>
                    <a:cubicBezTo>
                      <a:pt x="65" y="207"/>
                      <a:pt x="66" y="207"/>
                      <a:pt x="67" y="207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9" y="207"/>
                      <a:pt x="71" y="207"/>
                      <a:pt x="72" y="207"/>
                    </a:cubicBezTo>
                    <a:cubicBezTo>
                      <a:pt x="76" y="208"/>
                      <a:pt x="82" y="216"/>
                      <a:pt x="84" y="221"/>
                    </a:cubicBezTo>
                    <a:cubicBezTo>
                      <a:pt x="84" y="223"/>
                      <a:pt x="85" y="225"/>
                      <a:pt x="85" y="226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3" y="225"/>
                      <a:pt x="120" y="229"/>
                      <a:pt x="123" y="230"/>
                    </a:cubicBezTo>
                    <a:cubicBezTo>
                      <a:pt x="127" y="231"/>
                      <a:pt x="149" y="239"/>
                      <a:pt x="152" y="240"/>
                    </a:cubicBezTo>
                    <a:cubicBezTo>
                      <a:pt x="183" y="240"/>
                      <a:pt x="183" y="240"/>
                      <a:pt x="183" y="240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206" y="235"/>
                      <a:pt x="206" y="235"/>
                      <a:pt x="206" y="235"/>
                    </a:cubicBezTo>
                    <a:cubicBezTo>
                      <a:pt x="207" y="235"/>
                      <a:pt x="207" y="235"/>
                      <a:pt x="207" y="235"/>
                    </a:cubicBezTo>
                    <a:cubicBezTo>
                      <a:pt x="212" y="240"/>
                      <a:pt x="218" y="246"/>
                      <a:pt x="219" y="247"/>
                    </a:cubicBezTo>
                    <a:cubicBezTo>
                      <a:pt x="221" y="247"/>
                      <a:pt x="227" y="253"/>
                      <a:pt x="227" y="257"/>
                    </a:cubicBezTo>
                    <a:cubicBezTo>
                      <a:pt x="227" y="259"/>
                      <a:pt x="228" y="261"/>
                      <a:pt x="230" y="263"/>
                    </a:cubicBezTo>
                    <a:cubicBezTo>
                      <a:pt x="231" y="263"/>
                      <a:pt x="232" y="263"/>
                      <a:pt x="232" y="264"/>
                    </a:cubicBezTo>
                    <a:cubicBezTo>
                      <a:pt x="233" y="264"/>
                      <a:pt x="233" y="264"/>
                      <a:pt x="234" y="265"/>
                    </a:cubicBezTo>
                    <a:cubicBezTo>
                      <a:pt x="235" y="266"/>
                      <a:pt x="238" y="267"/>
                      <a:pt x="240" y="268"/>
                    </a:cubicBezTo>
                    <a:cubicBezTo>
                      <a:pt x="240" y="268"/>
                      <a:pt x="241" y="269"/>
                      <a:pt x="241" y="269"/>
                    </a:cubicBezTo>
                    <a:cubicBezTo>
                      <a:pt x="242" y="268"/>
                      <a:pt x="242" y="268"/>
                      <a:pt x="242" y="267"/>
                    </a:cubicBezTo>
                    <a:cubicBezTo>
                      <a:pt x="244" y="264"/>
                      <a:pt x="247" y="259"/>
                      <a:pt x="251" y="259"/>
                    </a:cubicBezTo>
                    <a:cubicBezTo>
                      <a:pt x="256" y="259"/>
                      <a:pt x="271" y="263"/>
                      <a:pt x="273" y="272"/>
                    </a:cubicBezTo>
                    <a:cubicBezTo>
                      <a:pt x="275" y="279"/>
                      <a:pt x="281" y="284"/>
                      <a:pt x="283" y="286"/>
                    </a:cubicBezTo>
                    <a:cubicBezTo>
                      <a:pt x="285" y="287"/>
                      <a:pt x="285" y="290"/>
                      <a:pt x="285" y="292"/>
                    </a:cubicBezTo>
                    <a:cubicBezTo>
                      <a:pt x="286" y="293"/>
                      <a:pt x="286" y="294"/>
                      <a:pt x="286" y="295"/>
                    </a:cubicBezTo>
                    <a:cubicBezTo>
                      <a:pt x="287" y="296"/>
                      <a:pt x="287" y="298"/>
                      <a:pt x="288" y="299"/>
                    </a:cubicBezTo>
                    <a:cubicBezTo>
                      <a:pt x="288" y="300"/>
                      <a:pt x="288" y="300"/>
                      <a:pt x="288" y="301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90" y="301"/>
                      <a:pt x="291" y="302"/>
                      <a:pt x="293" y="303"/>
                    </a:cubicBezTo>
                    <a:cubicBezTo>
                      <a:pt x="296" y="304"/>
                      <a:pt x="301" y="306"/>
                      <a:pt x="303" y="306"/>
                    </a:cubicBezTo>
                    <a:cubicBezTo>
                      <a:pt x="304" y="306"/>
                      <a:pt x="304" y="306"/>
                      <a:pt x="304" y="306"/>
                    </a:cubicBezTo>
                    <a:cubicBezTo>
                      <a:pt x="304" y="306"/>
                      <a:pt x="305" y="307"/>
                      <a:pt x="306" y="307"/>
                    </a:cubicBezTo>
                    <a:cubicBezTo>
                      <a:pt x="306" y="307"/>
                      <a:pt x="306" y="307"/>
                      <a:pt x="306" y="307"/>
                    </a:cubicBezTo>
                    <a:cubicBezTo>
                      <a:pt x="305" y="305"/>
                      <a:pt x="304" y="304"/>
                      <a:pt x="303" y="3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b="1" dirty="0"/>
              </a:p>
            </p:txBody>
          </p:sp>
          <p:sp>
            <p:nvSpPr>
              <p:cNvPr id="1289" name="Freeform 2211"/>
              <p:cNvSpPr>
                <a:spLocks/>
              </p:cNvSpPr>
              <p:nvPr/>
            </p:nvSpPr>
            <p:spPr bwMode="auto">
              <a:xfrm>
                <a:off x="949845" y="2389187"/>
                <a:ext cx="761942" cy="507173"/>
              </a:xfrm>
              <a:custGeom>
                <a:avLst/>
                <a:gdLst>
                  <a:gd name="T0" fmla="*/ 251 w 429"/>
                  <a:gd name="T1" fmla="*/ 27 h 296"/>
                  <a:gd name="T2" fmla="*/ 182 w 429"/>
                  <a:gd name="T3" fmla="*/ 20 h 296"/>
                  <a:gd name="T4" fmla="*/ 169 w 429"/>
                  <a:gd name="T5" fmla="*/ 10 h 296"/>
                  <a:gd name="T6" fmla="*/ 142 w 429"/>
                  <a:gd name="T7" fmla="*/ 7 h 296"/>
                  <a:gd name="T8" fmla="*/ 128 w 429"/>
                  <a:gd name="T9" fmla="*/ 1 h 296"/>
                  <a:gd name="T10" fmla="*/ 95 w 429"/>
                  <a:gd name="T11" fmla="*/ 11 h 296"/>
                  <a:gd name="T12" fmla="*/ 84 w 429"/>
                  <a:gd name="T13" fmla="*/ 20 h 296"/>
                  <a:gd name="T14" fmla="*/ 53 w 429"/>
                  <a:gd name="T15" fmla="*/ 33 h 296"/>
                  <a:gd name="T16" fmla="*/ 18 w 429"/>
                  <a:gd name="T17" fmla="*/ 53 h 296"/>
                  <a:gd name="T18" fmla="*/ 65 w 429"/>
                  <a:gd name="T19" fmla="*/ 82 h 296"/>
                  <a:gd name="T20" fmla="*/ 82 w 429"/>
                  <a:gd name="T21" fmla="*/ 99 h 296"/>
                  <a:gd name="T22" fmla="*/ 46 w 429"/>
                  <a:gd name="T23" fmla="*/ 104 h 296"/>
                  <a:gd name="T24" fmla="*/ 30 w 429"/>
                  <a:gd name="T25" fmla="*/ 97 h 296"/>
                  <a:gd name="T26" fmla="*/ 7 w 429"/>
                  <a:gd name="T27" fmla="*/ 108 h 296"/>
                  <a:gd name="T28" fmla="*/ 15 w 429"/>
                  <a:gd name="T29" fmla="*/ 123 h 296"/>
                  <a:gd name="T30" fmla="*/ 50 w 429"/>
                  <a:gd name="T31" fmla="*/ 132 h 296"/>
                  <a:gd name="T32" fmla="*/ 74 w 429"/>
                  <a:gd name="T33" fmla="*/ 133 h 296"/>
                  <a:gd name="T34" fmla="*/ 59 w 429"/>
                  <a:gd name="T35" fmla="*/ 152 h 296"/>
                  <a:gd name="T36" fmla="*/ 37 w 429"/>
                  <a:gd name="T37" fmla="*/ 158 h 296"/>
                  <a:gd name="T38" fmla="*/ 19 w 429"/>
                  <a:gd name="T39" fmla="*/ 184 h 296"/>
                  <a:gd name="T40" fmla="*/ 43 w 429"/>
                  <a:gd name="T41" fmla="*/ 214 h 296"/>
                  <a:gd name="T42" fmla="*/ 68 w 429"/>
                  <a:gd name="T43" fmla="*/ 220 h 296"/>
                  <a:gd name="T44" fmla="*/ 82 w 429"/>
                  <a:gd name="T45" fmla="*/ 227 h 296"/>
                  <a:gd name="T46" fmla="*/ 115 w 429"/>
                  <a:gd name="T47" fmla="*/ 229 h 296"/>
                  <a:gd name="T48" fmla="*/ 112 w 429"/>
                  <a:gd name="T49" fmla="*/ 256 h 296"/>
                  <a:gd name="T50" fmla="*/ 89 w 429"/>
                  <a:gd name="T51" fmla="*/ 281 h 296"/>
                  <a:gd name="T52" fmla="*/ 126 w 429"/>
                  <a:gd name="T53" fmla="*/ 257 h 296"/>
                  <a:gd name="T54" fmla="*/ 155 w 429"/>
                  <a:gd name="T55" fmla="*/ 234 h 296"/>
                  <a:gd name="T56" fmla="*/ 161 w 429"/>
                  <a:gd name="T57" fmla="*/ 215 h 296"/>
                  <a:gd name="T58" fmla="*/ 186 w 429"/>
                  <a:gd name="T59" fmla="*/ 191 h 296"/>
                  <a:gd name="T60" fmla="*/ 194 w 429"/>
                  <a:gd name="T61" fmla="*/ 197 h 296"/>
                  <a:gd name="T62" fmla="*/ 187 w 429"/>
                  <a:gd name="T63" fmla="*/ 218 h 296"/>
                  <a:gd name="T64" fmla="*/ 219 w 429"/>
                  <a:gd name="T65" fmla="*/ 210 h 296"/>
                  <a:gd name="T66" fmla="*/ 218 w 429"/>
                  <a:gd name="T67" fmla="*/ 195 h 296"/>
                  <a:gd name="T68" fmla="*/ 237 w 429"/>
                  <a:gd name="T69" fmla="*/ 196 h 296"/>
                  <a:gd name="T70" fmla="*/ 251 w 429"/>
                  <a:gd name="T71" fmla="*/ 203 h 296"/>
                  <a:gd name="T72" fmla="*/ 271 w 429"/>
                  <a:gd name="T73" fmla="*/ 208 h 296"/>
                  <a:gd name="T74" fmla="*/ 307 w 429"/>
                  <a:gd name="T75" fmla="*/ 214 h 296"/>
                  <a:gd name="T76" fmla="*/ 320 w 429"/>
                  <a:gd name="T77" fmla="*/ 219 h 296"/>
                  <a:gd name="T78" fmla="*/ 351 w 429"/>
                  <a:gd name="T79" fmla="*/ 238 h 296"/>
                  <a:gd name="T80" fmla="*/ 366 w 429"/>
                  <a:gd name="T81" fmla="*/ 237 h 296"/>
                  <a:gd name="T82" fmla="*/ 373 w 429"/>
                  <a:gd name="T83" fmla="*/ 246 h 296"/>
                  <a:gd name="T84" fmla="*/ 369 w 429"/>
                  <a:gd name="T85" fmla="*/ 261 h 296"/>
                  <a:gd name="T86" fmla="*/ 377 w 429"/>
                  <a:gd name="T87" fmla="*/ 256 h 296"/>
                  <a:gd name="T88" fmla="*/ 383 w 429"/>
                  <a:gd name="T89" fmla="*/ 242 h 296"/>
                  <a:gd name="T90" fmla="*/ 380 w 429"/>
                  <a:gd name="T91" fmla="*/ 271 h 296"/>
                  <a:gd name="T92" fmla="*/ 393 w 429"/>
                  <a:gd name="T93" fmla="*/ 267 h 296"/>
                  <a:gd name="T94" fmla="*/ 402 w 429"/>
                  <a:gd name="T95" fmla="*/ 284 h 296"/>
                  <a:gd name="T96" fmla="*/ 393 w 429"/>
                  <a:gd name="T97" fmla="*/ 292 h 296"/>
                  <a:gd name="T98" fmla="*/ 402 w 429"/>
                  <a:gd name="T99" fmla="*/ 293 h 296"/>
                  <a:gd name="T100" fmla="*/ 419 w 429"/>
                  <a:gd name="T101" fmla="*/ 288 h 296"/>
                  <a:gd name="T102" fmla="*/ 427 w 429"/>
                  <a:gd name="T103" fmla="*/ 289 h 296"/>
                  <a:gd name="T104" fmla="*/ 370 w 429"/>
                  <a:gd name="T105" fmla="*/ 220 h 296"/>
                  <a:gd name="T106" fmla="*/ 337 w 429"/>
                  <a:gd name="T107" fmla="*/ 224 h 296"/>
                  <a:gd name="T108" fmla="*/ 313 w 429"/>
                  <a:gd name="T109" fmla="*/ 208 h 296"/>
                  <a:gd name="T110" fmla="*/ 300 w 429"/>
                  <a:gd name="T111" fmla="*/ 34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29" h="296">
                    <a:moveTo>
                      <a:pt x="296" y="33"/>
                    </a:moveTo>
                    <a:cubicBezTo>
                      <a:pt x="295" y="33"/>
                      <a:pt x="294" y="32"/>
                      <a:pt x="292" y="31"/>
                    </a:cubicBezTo>
                    <a:cubicBezTo>
                      <a:pt x="287" y="29"/>
                      <a:pt x="280" y="26"/>
                      <a:pt x="275" y="26"/>
                    </a:cubicBezTo>
                    <a:cubicBezTo>
                      <a:pt x="275" y="26"/>
                      <a:pt x="274" y="27"/>
                      <a:pt x="274" y="27"/>
                    </a:cubicBezTo>
                    <a:cubicBezTo>
                      <a:pt x="270" y="27"/>
                      <a:pt x="264" y="28"/>
                      <a:pt x="258" y="28"/>
                    </a:cubicBezTo>
                    <a:cubicBezTo>
                      <a:pt x="255" y="28"/>
                      <a:pt x="253" y="28"/>
                      <a:pt x="251" y="27"/>
                    </a:cubicBezTo>
                    <a:cubicBezTo>
                      <a:pt x="249" y="26"/>
                      <a:pt x="245" y="24"/>
                      <a:pt x="239" y="24"/>
                    </a:cubicBezTo>
                    <a:cubicBezTo>
                      <a:pt x="238" y="24"/>
                      <a:pt x="236" y="25"/>
                      <a:pt x="234" y="25"/>
                    </a:cubicBezTo>
                    <a:cubicBezTo>
                      <a:pt x="229" y="26"/>
                      <a:pt x="225" y="24"/>
                      <a:pt x="220" y="22"/>
                    </a:cubicBezTo>
                    <a:cubicBezTo>
                      <a:pt x="217" y="20"/>
                      <a:pt x="214" y="19"/>
                      <a:pt x="210" y="18"/>
                    </a:cubicBezTo>
                    <a:cubicBezTo>
                      <a:pt x="207" y="17"/>
                      <a:pt x="204" y="17"/>
                      <a:pt x="201" y="17"/>
                    </a:cubicBezTo>
                    <a:cubicBezTo>
                      <a:pt x="193" y="17"/>
                      <a:pt x="184" y="19"/>
                      <a:pt x="182" y="20"/>
                    </a:cubicBezTo>
                    <a:cubicBezTo>
                      <a:pt x="179" y="21"/>
                      <a:pt x="178" y="19"/>
                      <a:pt x="177" y="18"/>
                    </a:cubicBezTo>
                    <a:cubicBezTo>
                      <a:pt x="176" y="17"/>
                      <a:pt x="176" y="17"/>
                      <a:pt x="175" y="17"/>
                    </a:cubicBezTo>
                    <a:cubicBezTo>
                      <a:pt x="174" y="17"/>
                      <a:pt x="174" y="17"/>
                      <a:pt x="173" y="17"/>
                    </a:cubicBezTo>
                    <a:cubicBezTo>
                      <a:pt x="173" y="17"/>
                      <a:pt x="171" y="17"/>
                      <a:pt x="170" y="16"/>
                    </a:cubicBezTo>
                    <a:cubicBezTo>
                      <a:pt x="170" y="15"/>
                      <a:pt x="170" y="14"/>
                      <a:pt x="170" y="13"/>
                    </a:cubicBezTo>
                    <a:cubicBezTo>
                      <a:pt x="170" y="12"/>
                      <a:pt x="170" y="11"/>
                      <a:pt x="169" y="10"/>
                    </a:cubicBezTo>
                    <a:cubicBezTo>
                      <a:pt x="169" y="10"/>
                      <a:pt x="168" y="9"/>
                      <a:pt x="165" y="9"/>
                    </a:cubicBezTo>
                    <a:cubicBezTo>
                      <a:pt x="162" y="9"/>
                      <a:pt x="159" y="10"/>
                      <a:pt x="155" y="10"/>
                    </a:cubicBezTo>
                    <a:cubicBezTo>
                      <a:pt x="154" y="11"/>
                      <a:pt x="152" y="11"/>
                      <a:pt x="151" y="11"/>
                    </a:cubicBezTo>
                    <a:cubicBezTo>
                      <a:pt x="148" y="12"/>
                      <a:pt x="146" y="10"/>
                      <a:pt x="145" y="9"/>
                    </a:cubicBezTo>
                    <a:cubicBezTo>
                      <a:pt x="144" y="8"/>
                      <a:pt x="144" y="7"/>
                      <a:pt x="144" y="6"/>
                    </a:cubicBezTo>
                    <a:cubicBezTo>
                      <a:pt x="143" y="6"/>
                      <a:pt x="142" y="6"/>
                      <a:pt x="142" y="7"/>
                    </a:cubicBezTo>
                    <a:cubicBezTo>
                      <a:pt x="140" y="9"/>
                      <a:pt x="138" y="11"/>
                      <a:pt x="135" y="11"/>
                    </a:cubicBezTo>
                    <a:cubicBezTo>
                      <a:pt x="133" y="11"/>
                      <a:pt x="131" y="10"/>
                      <a:pt x="130" y="9"/>
                    </a:cubicBezTo>
                    <a:cubicBezTo>
                      <a:pt x="129" y="8"/>
                      <a:pt x="129" y="7"/>
                      <a:pt x="129" y="6"/>
                    </a:cubicBezTo>
                    <a:cubicBezTo>
                      <a:pt x="129" y="5"/>
                      <a:pt x="131" y="4"/>
                      <a:pt x="132" y="3"/>
                    </a:cubicBezTo>
                    <a:cubicBezTo>
                      <a:pt x="132" y="3"/>
                      <a:pt x="133" y="3"/>
                      <a:pt x="133" y="3"/>
                    </a:cubicBezTo>
                    <a:cubicBezTo>
                      <a:pt x="132" y="2"/>
                      <a:pt x="129" y="1"/>
                      <a:pt x="128" y="1"/>
                    </a:cubicBezTo>
                    <a:cubicBezTo>
                      <a:pt x="127" y="1"/>
                      <a:pt x="127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4" y="0"/>
                      <a:pt x="119" y="5"/>
                      <a:pt x="116" y="7"/>
                    </a:cubicBezTo>
                    <a:cubicBezTo>
                      <a:pt x="113" y="10"/>
                      <a:pt x="108" y="12"/>
                      <a:pt x="102" y="12"/>
                    </a:cubicBezTo>
                    <a:cubicBezTo>
                      <a:pt x="100" y="12"/>
                      <a:pt x="98" y="12"/>
                      <a:pt x="97" y="11"/>
                    </a:cubicBezTo>
                    <a:cubicBezTo>
                      <a:pt x="96" y="11"/>
                      <a:pt x="95" y="11"/>
                      <a:pt x="95" y="11"/>
                    </a:cubicBezTo>
                    <a:cubicBezTo>
                      <a:pt x="91" y="11"/>
                      <a:pt x="89" y="12"/>
                      <a:pt x="89" y="13"/>
                    </a:cubicBezTo>
                    <a:cubicBezTo>
                      <a:pt x="89" y="13"/>
                      <a:pt x="89" y="13"/>
                      <a:pt x="90" y="13"/>
                    </a:cubicBezTo>
                    <a:cubicBezTo>
                      <a:pt x="91" y="14"/>
                      <a:pt x="92" y="15"/>
                      <a:pt x="92" y="16"/>
                    </a:cubicBezTo>
                    <a:cubicBezTo>
                      <a:pt x="92" y="18"/>
                      <a:pt x="91" y="19"/>
                      <a:pt x="91" y="20"/>
                    </a:cubicBezTo>
                    <a:cubicBezTo>
                      <a:pt x="90" y="21"/>
                      <a:pt x="89" y="22"/>
                      <a:pt x="87" y="22"/>
                    </a:cubicBezTo>
                    <a:cubicBezTo>
                      <a:pt x="86" y="22"/>
                      <a:pt x="85" y="20"/>
                      <a:pt x="84" y="2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2" y="19"/>
                    </a:cubicBezTo>
                    <a:cubicBezTo>
                      <a:pt x="79" y="22"/>
                      <a:pt x="72" y="23"/>
                      <a:pt x="68" y="23"/>
                    </a:cubicBezTo>
                    <a:cubicBezTo>
                      <a:pt x="67" y="23"/>
                      <a:pt x="65" y="23"/>
                      <a:pt x="64" y="23"/>
                    </a:cubicBezTo>
                    <a:cubicBezTo>
                      <a:pt x="63" y="23"/>
                      <a:pt x="60" y="26"/>
                      <a:pt x="54" y="32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2" y="33"/>
                      <a:pt x="52" y="33"/>
                      <a:pt x="52" y="35"/>
                    </a:cubicBezTo>
                    <a:cubicBezTo>
                      <a:pt x="52" y="37"/>
                      <a:pt x="52" y="40"/>
                      <a:pt x="48" y="45"/>
                    </a:cubicBezTo>
                    <a:cubicBezTo>
                      <a:pt x="44" y="49"/>
                      <a:pt x="36" y="52"/>
                      <a:pt x="24" y="52"/>
                    </a:cubicBezTo>
                    <a:cubicBezTo>
                      <a:pt x="22" y="52"/>
                      <a:pt x="21" y="51"/>
                      <a:pt x="20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3"/>
                    </a:cubicBezTo>
                    <a:cubicBezTo>
                      <a:pt x="18" y="54"/>
                      <a:pt x="18" y="56"/>
                      <a:pt x="17" y="58"/>
                    </a:cubicBezTo>
                    <a:cubicBezTo>
                      <a:pt x="16" y="58"/>
                      <a:pt x="17" y="60"/>
                      <a:pt x="28" y="62"/>
                    </a:cubicBezTo>
                    <a:cubicBezTo>
                      <a:pt x="40" y="66"/>
                      <a:pt x="47" y="82"/>
                      <a:pt x="48" y="83"/>
                    </a:cubicBezTo>
                    <a:cubicBezTo>
                      <a:pt x="48" y="83"/>
                      <a:pt x="48" y="83"/>
                      <a:pt x="50" y="83"/>
                    </a:cubicBezTo>
                    <a:cubicBezTo>
                      <a:pt x="52" y="83"/>
                      <a:pt x="54" y="83"/>
                      <a:pt x="57" y="83"/>
                    </a:cubicBezTo>
                    <a:cubicBezTo>
                      <a:pt x="60" y="82"/>
                      <a:pt x="63" y="82"/>
                      <a:pt x="65" y="82"/>
                    </a:cubicBezTo>
                    <a:cubicBezTo>
                      <a:pt x="70" y="83"/>
                      <a:pt x="69" y="87"/>
                      <a:pt x="69" y="89"/>
                    </a:cubicBezTo>
                    <a:cubicBezTo>
                      <a:pt x="69" y="91"/>
                      <a:pt x="69" y="92"/>
                      <a:pt x="70" y="92"/>
                    </a:cubicBezTo>
                    <a:cubicBezTo>
                      <a:pt x="71" y="93"/>
                      <a:pt x="73" y="93"/>
                      <a:pt x="75" y="93"/>
                    </a:cubicBezTo>
                    <a:cubicBezTo>
                      <a:pt x="75" y="93"/>
                      <a:pt x="76" y="93"/>
                      <a:pt x="77" y="93"/>
                    </a:cubicBezTo>
                    <a:cubicBezTo>
                      <a:pt x="78" y="93"/>
                      <a:pt x="81" y="93"/>
                      <a:pt x="83" y="96"/>
                    </a:cubicBezTo>
                    <a:cubicBezTo>
                      <a:pt x="83" y="97"/>
                      <a:pt x="83" y="98"/>
                      <a:pt x="82" y="99"/>
                    </a:cubicBezTo>
                    <a:cubicBezTo>
                      <a:pt x="81" y="100"/>
                      <a:pt x="79" y="100"/>
                      <a:pt x="76" y="100"/>
                    </a:cubicBezTo>
                    <a:cubicBezTo>
                      <a:pt x="74" y="100"/>
                      <a:pt x="70" y="101"/>
                      <a:pt x="68" y="102"/>
                    </a:cubicBezTo>
                    <a:cubicBezTo>
                      <a:pt x="65" y="105"/>
                      <a:pt x="62" y="107"/>
                      <a:pt x="60" y="107"/>
                    </a:cubicBezTo>
                    <a:cubicBezTo>
                      <a:pt x="58" y="107"/>
                      <a:pt x="57" y="106"/>
                      <a:pt x="56" y="104"/>
                    </a:cubicBezTo>
                    <a:cubicBezTo>
                      <a:pt x="56" y="104"/>
                      <a:pt x="56" y="104"/>
                      <a:pt x="53" y="104"/>
                    </a:cubicBezTo>
                    <a:cubicBezTo>
                      <a:pt x="50" y="104"/>
                      <a:pt x="48" y="104"/>
                      <a:pt x="46" y="104"/>
                    </a:cubicBezTo>
                    <a:cubicBezTo>
                      <a:pt x="45" y="104"/>
                      <a:pt x="44" y="105"/>
                      <a:pt x="43" y="105"/>
                    </a:cubicBezTo>
                    <a:cubicBezTo>
                      <a:pt x="41" y="105"/>
                      <a:pt x="40" y="104"/>
                      <a:pt x="40" y="103"/>
                    </a:cubicBezTo>
                    <a:cubicBezTo>
                      <a:pt x="39" y="102"/>
                      <a:pt x="40" y="99"/>
                      <a:pt x="40" y="97"/>
                    </a:cubicBezTo>
                    <a:cubicBezTo>
                      <a:pt x="41" y="96"/>
                      <a:pt x="41" y="95"/>
                      <a:pt x="41" y="95"/>
                    </a:cubicBezTo>
                    <a:cubicBezTo>
                      <a:pt x="41" y="95"/>
                      <a:pt x="40" y="94"/>
                      <a:pt x="39" y="94"/>
                    </a:cubicBezTo>
                    <a:cubicBezTo>
                      <a:pt x="37" y="94"/>
                      <a:pt x="34" y="95"/>
                      <a:pt x="30" y="97"/>
                    </a:cubicBezTo>
                    <a:cubicBezTo>
                      <a:pt x="28" y="99"/>
                      <a:pt x="26" y="100"/>
                      <a:pt x="25" y="100"/>
                    </a:cubicBezTo>
                    <a:cubicBezTo>
                      <a:pt x="25" y="101"/>
                      <a:pt x="25" y="102"/>
                      <a:pt x="25" y="103"/>
                    </a:cubicBezTo>
                    <a:cubicBezTo>
                      <a:pt x="24" y="105"/>
                      <a:pt x="22" y="105"/>
                      <a:pt x="22" y="105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18" y="104"/>
                      <a:pt x="16" y="104"/>
                      <a:pt x="14" y="105"/>
                    </a:cubicBezTo>
                    <a:cubicBezTo>
                      <a:pt x="12" y="106"/>
                      <a:pt x="10" y="107"/>
                      <a:pt x="7" y="108"/>
                    </a:cubicBezTo>
                    <a:cubicBezTo>
                      <a:pt x="4" y="110"/>
                      <a:pt x="1" y="111"/>
                      <a:pt x="0" y="112"/>
                    </a:cubicBezTo>
                    <a:cubicBezTo>
                      <a:pt x="1" y="113"/>
                      <a:pt x="6" y="115"/>
                      <a:pt x="13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6" y="117"/>
                      <a:pt x="17" y="118"/>
                      <a:pt x="17" y="119"/>
                    </a:cubicBezTo>
                    <a:cubicBezTo>
                      <a:pt x="18" y="121"/>
                      <a:pt x="16" y="122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6" y="124"/>
                      <a:pt x="17" y="125"/>
                      <a:pt x="17" y="126"/>
                    </a:cubicBezTo>
                    <a:cubicBezTo>
                      <a:pt x="18" y="127"/>
                      <a:pt x="19" y="129"/>
                      <a:pt x="22" y="130"/>
                    </a:cubicBezTo>
                    <a:cubicBezTo>
                      <a:pt x="23" y="131"/>
                      <a:pt x="26" y="132"/>
                      <a:pt x="29" y="132"/>
                    </a:cubicBezTo>
                    <a:cubicBezTo>
                      <a:pt x="33" y="132"/>
                      <a:pt x="37" y="131"/>
                      <a:pt x="40" y="131"/>
                    </a:cubicBezTo>
                    <a:cubicBezTo>
                      <a:pt x="42" y="130"/>
                      <a:pt x="44" y="130"/>
                      <a:pt x="45" y="130"/>
                    </a:cubicBezTo>
                    <a:cubicBezTo>
                      <a:pt x="47" y="130"/>
                      <a:pt x="48" y="131"/>
                      <a:pt x="50" y="132"/>
                    </a:cubicBezTo>
                    <a:cubicBezTo>
                      <a:pt x="51" y="132"/>
                      <a:pt x="52" y="133"/>
                      <a:pt x="52" y="133"/>
                    </a:cubicBezTo>
                    <a:cubicBezTo>
                      <a:pt x="53" y="133"/>
                      <a:pt x="53" y="133"/>
                      <a:pt x="53" y="132"/>
                    </a:cubicBezTo>
                    <a:cubicBezTo>
                      <a:pt x="56" y="129"/>
                      <a:pt x="64" y="123"/>
                      <a:pt x="71" y="123"/>
                    </a:cubicBezTo>
                    <a:cubicBezTo>
                      <a:pt x="73" y="123"/>
                      <a:pt x="75" y="124"/>
                      <a:pt x="76" y="125"/>
                    </a:cubicBezTo>
                    <a:cubicBezTo>
                      <a:pt x="77" y="126"/>
                      <a:pt x="79" y="127"/>
                      <a:pt x="78" y="129"/>
                    </a:cubicBezTo>
                    <a:cubicBezTo>
                      <a:pt x="78" y="132"/>
                      <a:pt x="76" y="133"/>
                      <a:pt x="74" y="133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76" y="136"/>
                      <a:pt x="78" y="140"/>
                      <a:pt x="78" y="145"/>
                    </a:cubicBezTo>
                    <a:cubicBezTo>
                      <a:pt x="77" y="147"/>
                      <a:pt x="76" y="149"/>
                      <a:pt x="74" y="151"/>
                    </a:cubicBezTo>
                    <a:cubicBezTo>
                      <a:pt x="72" y="152"/>
                      <a:pt x="69" y="153"/>
                      <a:pt x="66" y="153"/>
                    </a:cubicBezTo>
                    <a:cubicBezTo>
                      <a:pt x="64" y="153"/>
                      <a:pt x="63" y="153"/>
                      <a:pt x="61" y="153"/>
                    </a:cubicBezTo>
                    <a:cubicBezTo>
                      <a:pt x="60" y="152"/>
                      <a:pt x="60" y="152"/>
                      <a:pt x="59" y="152"/>
                    </a:cubicBezTo>
                    <a:cubicBezTo>
                      <a:pt x="59" y="153"/>
                      <a:pt x="59" y="153"/>
                      <a:pt x="59" y="154"/>
                    </a:cubicBezTo>
                    <a:cubicBezTo>
                      <a:pt x="58" y="156"/>
                      <a:pt x="57" y="159"/>
                      <a:pt x="54" y="161"/>
                    </a:cubicBezTo>
                    <a:cubicBezTo>
                      <a:pt x="53" y="162"/>
                      <a:pt x="52" y="162"/>
                      <a:pt x="50" y="162"/>
                    </a:cubicBezTo>
                    <a:cubicBezTo>
                      <a:pt x="48" y="162"/>
                      <a:pt x="46" y="161"/>
                      <a:pt x="44" y="160"/>
                    </a:cubicBezTo>
                    <a:cubicBezTo>
                      <a:pt x="43" y="159"/>
                      <a:pt x="41" y="157"/>
                      <a:pt x="39" y="157"/>
                    </a:cubicBezTo>
                    <a:cubicBezTo>
                      <a:pt x="38" y="157"/>
                      <a:pt x="37" y="158"/>
                      <a:pt x="37" y="158"/>
                    </a:cubicBezTo>
                    <a:cubicBezTo>
                      <a:pt x="36" y="159"/>
                      <a:pt x="36" y="163"/>
                      <a:pt x="36" y="166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7" y="170"/>
                      <a:pt x="33" y="171"/>
                      <a:pt x="32" y="171"/>
                    </a:cubicBezTo>
                    <a:cubicBezTo>
                      <a:pt x="29" y="171"/>
                      <a:pt x="26" y="172"/>
                      <a:pt x="25" y="176"/>
                    </a:cubicBezTo>
                    <a:cubicBezTo>
                      <a:pt x="24" y="181"/>
                      <a:pt x="20" y="182"/>
                      <a:pt x="18" y="182"/>
                    </a:cubicBezTo>
                    <a:cubicBezTo>
                      <a:pt x="18" y="183"/>
                      <a:pt x="19" y="183"/>
                      <a:pt x="19" y="184"/>
                    </a:cubicBezTo>
                    <a:cubicBezTo>
                      <a:pt x="23" y="189"/>
                      <a:pt x="23" y="189"/>
                      <a:pt x="24" y="189"/>
                    </a:cubicBezTo>
                    <a:cubicBezTo>
                      <a:pt x="25" y="189"/>
                      <a:pt x="27" y="189"/>
                      <a:pt x="29" y="190"/>
                    </a:cubicBezTo>
                    <a:cubicBezTo>
                      <a:pt x="33" y="193"/>
                      <a:pt x="30" y="198"/>
                      <a:pt x="29" y="200"/>
                    </a:cubicBezTo>
                    <a:cubicBezTo>
                      <a:pt x="29" y="200"/>
                      <a:pt x="29" y="200"/>
                      <a:pt x="28" y="201"/>
                    </a:cubicBezTo>
                    <a:cubicBezTo>
                      <a:pt x="32" y="202"/>
                      <a:pt x="36" y="206"/>
                      <a:pt x="39" y="210"/>
                    </a:cubicBezTo>
                    <a:cubicBezTo>
                      <a:pt x="41" y="212"/>
                      <a:pt x="42" y="214"/>
                      <a:pt x="43" y="214"/>
                    </a:cubicBezTo>
                    <a:cubicBezTo>
                      <a:pt x="44" y="216"/>
                      <a:pt x="46" y="215"/>
                      <a:pt x="48" y="214"/>
                    </a:cubicBezTo>
                    <a:cubicBezTo>
                      <a:pt x="50" y="213"/>
                      <a:pt x="52" y="212"/>
                      <a:pt x="55" y="212"/>
                    </a:cubicBezTo>
                    <a:cubicBezTo>
                      <a:pt x="56" y="212"/>
                      <a:pt x="56" y="211"/>
                      <a:pt x="57" y="210"/>
                    </a:cubicBezTo>
                    <a:cubicBezTo>
                      <a:pt x="57" y="208"/>
                      <a:pt x="57" y="207"/>
                      <a:pt x="59" y="207"/>
                    </a:cubicBezTo>
                    <a:cubicBezTo>
                      <a:pt x="60" y="207"/>
                      <a:pt x="61" y="207"/>
                      <a:pt x="62" y="208"/>
                    </a:cubicBezTo>
                    <a:cubicBezTo>
                      <a:pt x="64" y="210"/>
                      <a:pt x="68" y="216"/>
                      <a:pt x="68" y="220"/>
                    </a:cubicBezTo>
                    <a:cubicBezTo>
                      <a:pt x="68" y="222"/>
                      <a:pt x="67" y="223"/>
                      <a:pt x="66" y="224"/>
                    </a:cubicBezTo>
                    <a:cubicBezTo>
                      <a:pt x="65" y="224"/>
                      <a:pt x="66" y="227"/>
                      <a:pt x="66" y="229"/>
                    </a:cubicBezTo>
                    <a:cubicBezTo>
                      <a:pt x="66" y="230"/>
                      <a:pt x="66" y="232"/>
                      <a:pt x="66" y="233"/>
                    </a:cubicBezTo>
                    <a:cubicBezTo>
                      <a:pt x="66" y="233"/>
                      <a:pt x="67" y="233"/>
                      <a:pt x="68" y="233"/>
                    </a:cubicBezTo>
                    <a:cubicBezTo>
                      <a:pt x="71" y="233"/>
                      <a:pt x="74" y="232"/>
                      <a:pt x="74" y="231"/>
                    </a:cubicBezTo>
                    <a:cubicBezTo>
                      <a:pt x="75" y="229"/>
                      <a:pt x="78" y="227"/>
                      <a:pt x="82" y="227"/>
                    </a:cubicBezTo>
                    <a:cubicBezTo>
                      <a:pt x="86" y="227"/>
                      <a:pt x="90" y="229"/>
                      <a:pt x="93" y="232"/>
                    </a:cubicBezTo>
                    <a:cubicBezTo>
                      <a:pt x="95" y="233"/>
                      <a:pt x="96" y="235"/>
                      <a:pt x="97" y="235"/>
                    </a:cubicBezTo>
                    <a:cubicBezTo>
                      <a:pt x="97" y="231"/>
                      <a:pt x="100" y="226"/>
                      <a:pt x="103" y="226"/>
                    </a:cubicBezTo>
                    <a:cubicBezTo>
                      <a:pt x="104" y="226"/>
                      <a:pt x="105" y="227"/>
                      <a:pt x="105" y="229"/>
                    </a:cubicBezTo>
                    <a:cubicBezTo>
                      <a:pt x="105" y="230"/>
                      <a:pt x="106" y="231"/>
                      <a:pt x="108" y="231"/>
                    </a:cubicBezTo>
                    <a:cubicBezTo>
                      <a:pt x="109" y="231"/>
                      <a:pt x="111" y="230"/>
                      <a:pt x="115" y="229"/>
                    </a:cubicBezTo>
                    <a:cubicBezTo>
                      <a:pt x="118" y="227"/>
                      <a:pt x="119" y="227"/>
                      <a:pt x="120" y="227"/>
                    </a:cubicBezTo>
                    <a:cubicBezTo>
                      <a:pt x="121" y="227"/>
                      <a:pt x="122" y="228"/>
                      <a:pt x="122" y="229"/>
                    </a:cubicBezTo>
                    <a:cubicBezTo>
                      <a:pt x="123" y="230"/>
                      <a:pt x="122" y="232"/>
                      <a:pt x="118" y="236"/>
                    </a:cubicBezTo>
                    <a:cubicBezTo>
                      <a:pt x="117" y="237"/>
                      <a:pt x="117" y="237"/>
                      <a:pt x="117" y="237"/>
                    </a:cubicBezTo>
                    <a:cubicBezTo>
                      <a:pt x="115" y="240"/>
                      <a:pt x="115" y="245"/>
                      <a:pt x="115" y="248"/>
                    </a:cubicBezTo>
                    <a:cubicBezTo>
                      <a:pt x="116" y="251"/>
                      <a:pt x="116" y="255"/>
                      <a:pt x="112" y="256"/>
                    </a:cubicBezTo>
                    <a:cubicBezTo>
                      <a:pt x="111" y="256"/>
                      <a:pt x="110" y="258"/>
                      <a:pt x="109" y="260"/>
                    </a:cubicBezTo>
                    <a:cubicBezTo>
                      <a:pt x="106" y="263"/>
                      <a:pt x="103" y="267"/>
                      <a:pt x="98" y="268"/>
                    </a:cubicBezTo>
                    <a:cubicBezTo>
                      <a:pt x="93" y="268"/>
                      <a:pt x="84" y="278"/>
                      <a:pt x="81" y="282"/>
                    </a:cubicBezTo>
                    <a:cubicBezTo>
                      <a:pt x="83" y="281"/>
                      <a:pt x="86" y="281"/>
                      <a:pt x="88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90" y="281"/>
                    </a:cubicBezTo>
                    <a:cubicBezTo>
                      <a:pt x="92" y="280"/>
                      <a:pt x="94" y="278"/>
                      <a:pt x="98" y="277"/>
                    </a:cubicBezTo>
                    <a:cubicBezTo>
                      <a:pt x="102" y="277"/>
                      <a:pt x="102" y="276"/>
                      <a:pt x="103" y="274"/>
                    </a:cubicBezTo>
                    <a:cubicBezTo>
                      <a:pt x="103" y="274"/>
                      <a:pt x="103" y="273"/>
                      <a:pt x="103" y="272"/>
                    </a:cubicBezTo>
                    <a:cubicBezTo>
                      <a:pt x="105" y="267"/>
                      <a:pt x="122" y="260"/>
                      <a:pt x="125" y="259"/>
                    </a:cubicBezTo>
                    <a:cubicBezTo>
                      <a:pt x="125" y="259"/>
                      <a:pt x="126" y="258"/>
                      <a:pt x="126" y="257"/>
                    </a:cubicBezTo>
                    <a:cubicBezTo>
                      <a:pt x="126" y="256"/>
                      <a:pt x="127" y="253"/>
                      <a:pt x="130" y="253"/>
                    </a:cubicBezTo>
                    <a:cubicBezTo>
                      <a:pt x="133" y="253"/>
                      <a:pt x="138" y="248"/>
                      <a:pt x="141" y="246"/>
                    </a:cubicBezTo>
                    <a:cubicBezTo>
                      <a:pt x="145" y="243"/>
                      <a:pt x="146" y="243"/>
                      <a:pt x="148" y="243"/>
                    </a:cubicBezTo>
                    <a:cubicBezTo>
                      <a:pt x="149" y="242"/>
                      <a:pt x="150" y="242"/>
                      <a:pt x="150" y="242"/>
                    </a:cubicBezTo>
                    <a:cubicBezTo>
                      <a:pt x="151" y="242"/>
                      <a:pt x="151" y="240"/>
                      <a:pt x="151" y="239"/>
                    </a:cubicBezTo>
                    <a:cubicBezTo>
                      <a:pt x="151" y="237"/>
                      <a:pt x="152" y="234"/>
                      <a:pt x="155" y="234"/>
                    </a:cubicBezTo>
                    <a:cubicBezTo>
                      <a:pt x="157" y="233"/>
                      <a:pt x="159" y="232"/>
                      <a:pt x="159" y="230"/>
                    </a:cubicBezTo>
                    <a:cubicBezTo>
                      <a:pt x="158" y="230"/>
                      <a:pt x="156" y="229"/>
                      <a:pt x="155" y="229"/>
                    </a:cubicBezTo>
                    <a:cubicBezTo>
                      <a:pt x="153" y="228"/>
                      <a:pt x="151" y="228"/>
                      <a:pt x="150" y="226"/>
                    </a:cubicBezTo>
                    <a:cubicBezTo>
                      <a:pt x="149" y="225"/>
                      <a:pt x="150" y="223"/>
                      <a:pt x="151" y="223"/>
                    </a:cubicBezTo>
                    <a:cubicBezTo>
                      <a:pt x="152" y="220"/>
                      <a:pt x="158" y="215"/>
                      <a:pt x="161" y="215"/>
                    </a:cubicBezTo>
                    <a:cubicBezTo>
                      <a:pt x="161" y="215"/>
                      <a:pt x="161" y="215"/>
                      <a:pt x="161" y="215"/>
                    </a:cubicBezTo>
                    <a:cubicBezTo>
                      <a:pt x="163" y="215"/>
                      <a:pt x="166" y="213"/>
                      <a:pt x="167" y="211"/>
                    </a:cubicBezTo>
                    <a:cubicBezTo>
                      <a:pt x="167" y="207"/>
                      <a:pt x="169" y="205"/>
                      <a:pt x="171" y="204"/>
                    </a:cubicBezTo>
                    <a:cubicBezTo>
                      <a:pt x="173" y="203"/>
                      <a:pt x="174" y="202"/>
                      <a:pt x="175" y="201"/>
                    </a:cubicBezTo>
                    <a:cubicBezTo>
                      <a:pt x="176" y="200"/>
                      <a:pt x="176" y="199"/>
                      <a:pt x="177" y="198"/>
                    </a:cubicBezTo>
                    <a:cubicBezTo>
                      <a:pt x="178" y="196"/>
                      <a:pt x="179" y="194"/>
                      <a:pt x="182" y="194"/>
                    </a:cubicBezTo>
                    <a:cubicBezTo>
                      <a:pt x="183" y="194"/>
                      <a:pt x="185" y="192"/>
                      <a:pt x="186" y="191"/>
                    </a:cubicBezTo>
                    <a:cubicBezTo>
                      <a:pt x="188" y="189"/>
                      <a:pt x="189" y="188"/>
                      <a:pt x="191" y="187"/>
                    </a:cubicBezTo>
                    <a:cubicBezTo>
                      <a:pt x="194" y="185"/>
                      <a:pt x="195" y="188"/>
                      <a:pt x="196" y="188"/>
                    </a:cubicBezTo>
                    <a:cubicBezTo>
                      <a:pt x="196" y="189"/>
                      <a:pt x="196" y="190"/>
                      <a:pt x="198" y="190"/>
                    </a:cubicBezTo>
                    <a:cubicBezTo>
                      <a:pt x="203" y="190"/>
                      <a:pt x="205" y="192"/>
                      <a:pt x="205" y="195"/>
                    </a:cubicBezTo>
                    <a:cubicBezTo>
                      <a:pt x="205" y="198"/>
                      <a:pt x="201" y="199"/>
                      <a:pt x="198" y="198"/>
                    </a:cubicBezTo>
                    <a:cubicBezTo>
                      <a:pt x="196" y="197"/>
                      <a:pt x="195" y="197"/>
                      <a:pt x="194" y="197"/>
                    </a:cubicBezTo>
                    <a:cubicBezTo>
                      <a:pt x="192" y="197"/>
                      <a:pt x="191" y="197"/>
                      <a:pt x="188" y="200"/>
                    </a:cubicBezTo>
                    <a:cubicBezTo>
                      <a:pt x="186" y="201"/>
                      <a:pt x="186" y="202"/>
                      <a:pt x="186" y="204"/>
                    </a:cubicBezTo>
                    <a:cubicBezTo>
                      <a:pt x="186" y="205"/>
                      <a:pt x="186" y="207"/>
                      <a:pt x="184" y="210"/>
                    </a:cubicBezTo>
                    <a:cubicBezTo>
                      <a:pt x="181" y="213"/>
                      <a:pt x="182" y="214"/>
                      <a:pt x="182" y="214"/>
                    </a:cubicBezTo>
                    <a:cubicBezTo>
                      <a:pt x="182" y="214"/>
                      <a:pt x="182" y="215"/>
                      <a:pt x="183" y="215"/>
                    </a:cubicBezTo>
                    <a:cubicBezTo>
                      <a:pt x="186" y="215"/>
                      <a:pt x="187" y="217"/>
                      <a:pt x="187" y="218"/>
                    </a:cubicBezTo>
                    <a:cubicBezTo>
                      <a:pt x="187" y="220"/>
                      <a:pt x="183" y="222"/>
                      <a:pt x="181" y="223"/>
                    </a:cubicBezTo>
                    <a:cubicBezTo>
                      <a:pt x="182" y="223"/>
                      <a:pt x="183" y="223"/>
                      <a:pt x="184" y="223"/>
                    </a:cubicBezTo>
                    <a:cubicBezTo>
                      <a:pt x="187" y="223"/>
                      <a:pt x="191" y="220"/>
                      <a:pt x="196" y="217"/>
                    </a:cubicBezTo>
                    <a:cubicBezTo>
                      <a:pt x="199" y="215"/>
                      <a:pt x="202" y="213"/>
                      <a:pt x="205" y="211"/>
                    </a:cubicBezTo>
                    <a:cubicBezTo>
                      <a:pt x="208" y="210"/>
                      <a:pt x="210" y="209"/>
                      <a:pt x="213" y="209"/>
                    </a:cubicBezTo>
                    <a:cubicBezTo>
                      <a:pt x="216" y="209"/>
                      <a:pt x="218" y="210"/>
                      <a:pt x="219" y="210"/>
                    </a:cubicBezTo>
                    <a:cubicBezTo>
                      <a:pt x="220" y="210"/>
                      <a:pt x="220" y="210"/>
                      <a:pt x="220" y="210"/>
                    </a:cubicBezTo>
                    <a:cubicBezTo>
                      <a:pt x="220" y="209"/>
                      <a:pt x="219" y="208"/>
                      <a:pt x="220" y="207"/>
                    </a:cubicBezTo>
                    <a:cubicBezTo>
                      <a:pt x="220" y="207"/>
                      <a:pt x="220" y="206"/>
                      <a:pt x="220" y="206"/>
                    </a:cubicBezTo>
                    <a:cubicBezTo>
                      <a:pt x="219" y="205"/>
                      <a:pt x="217" y="203"/>
                      <a:pt x="216" y="201"/>
                    </a:cubicBezTo>
                    <a:cubicBezTo>
                      <a:pt x="215" y="199"/>
                      <a:pt x="215" y="198"/>
                      <a:pt x="215" y="197"/>
                    </a:cubicBezTo>
                    <a:cubicBezTo>
                      <a:pt x="216" y="195"/>
                      <a:pt x="217" y="195"/>
                      <a:pt x="218" y="195"/>
                    </a:cubicBezTo>
                    <a:cubicBezTo>
                      <a:pt x="219" y="195"/>
                      <a:pt x="219" y="194"/>
                      <a:pt x="219" y="194"/>
                    </a:cubicBezTo>
                    <a:cubicBezTo>
                      <a:pt x="220" y="191"/>
                      <a:pt x="222" y="190"/>
                      <a:pt x="223" y="190"/>
                    </a:cubicBezTo>
                    <a:cubicBezTo>
                      <a:pt x="225" y="190"/>
                      <a:pt x="227" y="191"/>
                      <a:pt x="229" y="192"/>
                    </a:cubicBezTo>
                    <a:cubicBezTo>
                      <a:pt x="229" y="192"/>
                      <a:pt x="230" y="192"/>
                      <a:pt x="230" y="192"/>
                    </a:cubicBezTo>
                    <a:cubicBezTo>
                      <a:pt x="231" y="192"/>
                      <a:pt x="231" y="192"/>
                      <a:pt x="232" y="192"/>
                    </a:cubicBezTo>
                    <a:cubicBezTo>
                      <a:pt x="234" y="192"/>
                      <a:pt x="236" y="194"/>
                      <a:pt x="237" y="196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7"/>
                      <a:pt x="239" y="197"/>
                      <a:pt x="239" y="197"/>
                    </a:cubicBezTo>
                    <a:cubicBezTo>
                      <a:pt x="241" y="196"/>
                      <a:pt x="243" y="196"/>
                      <a:pt x="246" y="197"/>
                    </a:cubicBezTo>
                    <a:cubicBezTo>
                      <a:pt x="246" y="198"/>
                      <a:pt x="248" y="200"/>
                      <a:pt x="248" y="201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9" y="202"/>
                      <a:pt x="250" y="203"/>
                      <a:pt x="251" y="203"/>
                    </a:cubicBezTo>
                    <a:cubicBezTo>
                      <a:pt x="252" y="204"/>
                      <a:pt x="253" y="204"/>
                      <a:pt x="253" y="204"/>
                    </a:cubicBezTo>
                    <a:cubicBezTo>
                      <a:pt x="253" y="204"/>
                      <a:pt x="254" y="203"/>
                      <a:pt x="255" y="202"/>
                    </a:cubicBezTo>
                    <a:cubicBezTo>
                      <a:pt x="256" y="202"/>
                      <a:pt x="257" y="201"/>
                      <a:pt x="258" y="201"/>
                    </a:cubicBezTo>
                    <a:cubicBezTo>
                      <a:pt x="259" y="201"/>
                      <a:pt x="260" y="201"/>
                      <a:pt x="261" y="204"/>
                    </a:cubicBezTo>
                    <a:cubicBezTo>
                      <a:pt x="261" y="204"/>
                      <a:pt x="261" y="205"/>
                      <a:pt x="261" y="206"/>
                    </a:cubicBezTo>
                    <a:cubicBezTo>
                      <a:pt x="262" y="207"/>
                      <a:pt x="267" y="207"/>
                      <a:pt x="271" y="208"/>
                    </a:cubicBezTo>
                    <a:cubicBezTo>
                      <a:pt x="272" y="208"/>
                      <a:pt x="272" y="208"/>
                      <a:pt x="272" y="208"/>
                    </a:cubicBezTo>
                    <a:cubicBezTo>
                      <a:pt x="277" y="209"/>
                      <a:pt x="288" y="208"/>
                      <a:pt x="293" y="208"/>
                    </a:cubicBezTo>
                    <a:cubicBezTo>
                      <a:pt x="294" y="208"/>
                      <a:pt x="295" y="207"/>
                      <a:pt x="296" y="207"/>
                    </a:cubicBezTo>
                    <a:cubicBezTo>
                      <a:pt x="296" y="207"/>
                      <a:pt x="296" y="207"/>
                      <a:pt x="296" y="207"/>
                    </a:cubicBezTo>
                    <a:cubicBezTo>
                      <a:pt x="299" y="207"/>
                      <a:pt x="300" y="209"/>
                      <a:pt x="301" y="210"/>
                    </a:cubicBezTo>
                    <a:cubicBezTo>
                      <a:pt x="302" y="212"/>
                      <a:pt x="303" y="213"/>
                      <a:pt x="307" y="214"/>
                    </a:cubicBezTo>
                    <a:cubicBezTo>
                      <a:pt x="310" y="215"/>
                      <a:pt x="312" y="213"/>
                      <a:pt x="313" y="211"/>
                    </a:cubicBezTo>
                    <a:cubicBezTo>
                      <a:pt x="315" y="210"/>
                      <a:pt x="316" y="209"/>
                      <a:pt x="318" y="209"/>
                    </a:cubicBezTo>
                    <a:cubicBezTo>
                      <a:pt x="319" y="209"/>
                      <a:pt x="320" y="209"/>
                      <a:pt x="321" y="210"/>
                    </a:cubicBezTo>
                    <a:cubicBezTo>
                      <a:pt x="323" y="211"/>
                      <a:pt x="324" y="213"/>
                      <a:pt x="324" y="214"/>
                    </a:cubicBezTo>
                    <a:cubicBezTo>
                      <a:pt x="324" y="216"/>
                      <a:pt x="322" y="217"/>
                      <a:pt x="321" y="219"/>
                    </a:cubicBezTo>
                    <a:cubicBezTo>
                      <a:pt x="320" y="219"/>
                      <a:pt x="320" y="219"/>
                      <a:pt x="320" y="219"/>
                    </a:cubicBezTo>
                    <a:cubicBezTo>
                      <a:pt x="320" y="220"/>
                      <a:pt x="321" y="220"/>
                      <a:pt x="321" y="220"/>
                    </a:cubicBezTo>
                    <a:cubicBezTo>
                      <a:pt x="322" y="220"/>
                      <a:pt x="323" y="220"/>
                      <a:pt x="324" y="221"/>
                    </a:cubicBezTo>
                    <a:cubicBezTo>
                      <a:pt x="325" y="221"/>
                      <a:pt x="325" y="221"/>
                      <a:pt x="326" y="222"/>
                    </a:cubicBezTo>
                    <a:cubicBezTo>
                      <a:pt x="330" y="223"/>
                      <a:pt x="335" y="225"/>
                      <a:pt x="338" y="228"/>
                    </a:cubicBezTo>
                    <a:cubicBezTo>
                      <a:pt x="339" y="228"/>
                      <a:pt x="339" y="229"/>
                      <a:pt x="340" y="230"/>
                    </a:cubicBezTo>
                    <a:cubicBezTo>
                      <a:pt x="342" y="232"/>
                      <a:pt x="345" y="235"/>
                      <a:pt x="351" y="238"/>
                    </a:cubicBezTo>
                    <a:cubicBezTo>
                      <a:pt x="351" y="238"/>
                      <a:pt x="351" y="238"/>
                      <a:pt x="352" y="239"/>
                    </a:cubicBezTo>
                    <a:cubicBezTo>
                      <a:pt x="352" y="238"/>
                      <a:pt x="352" y="237"/>
                      <a:pt x="352" y="237"/>
                    </a:cubicBezTo>
                    <a:cubicBezTo>
                      <a:pt x="351" y="235"/>
                      <a:pt x="351" y="233"/>
                      <a:pt x="352" y="232"/>
                    </a:cubicBezTo>
                    <a:cubicBezTo>
                      <a:pt x="353" y="231"/>
                      <a:pt x="355" y="231"/>
                      <a:pt x="357" y="233"/>
                    </a:cubicBezTo>
                    <a:cubicBezTo>
                      <a:pt x="360" y="235"/>
                      <a:pt x="361" y="235"/>
                      <a:pt x="361" y="235"/>
                    </a:cubicBezTo>
                    <a:cubicBezTo>
                      <a:pt x="363" y="235"/>
                      <a:pt x="364" y="235"/>
                      <a:pt x="366" y="237"/>
                    </a:cubicBezTo>
                    <a:cubicBezTo>
                      <a:pt x="366" y="235"/>
                      <a:pt x="365" y="232"/>
                      <a:pt x="364" y="230"/>
                    </a:cubicBezTo>
                    <a:cubicBezTo>
                      <a:pt x="363" y="227"/>
                      <a:pt x="363" y="226"/>
                      <a:pt x="364" y="225"/>
                    </a:cubicBezTo>
                    <a:cubicBezTo>
                      <a:pt x="365" y="224"/>
                      <a:pt x="365" y="224"/>
                      <a:pt x="365" y="224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8" y="224"/>
                      <a:pt x="371" y="227"/>
                      <a:pt x="372" y="230"/>
                    </a:cubicBezTo>
                    <a:cubicBezTo>
                      <a:pt x="375" y="234"/>
                      <a:pt x="375" y="241"/>
                      <a:pt x="373" y="246"/>
                    </a:cubicBezTo>
                    <a:cubicBezTo>
                      <a:pt x="373" y="248"/>
                      <a:pt x="371" y="250"/>
                      <a:pt x="368" y="250"/>
                    </a:cubicBezTo>
                    <a:cubicBezTo>
                      <a:pt x="366" y="250"/>
                      <a:pt x="363" y="248"/>
                      <a:pt x="362" y="246"/>
                    </a:cubicBezTo>
                    <a:cubicBezTo>
                      <a:pt x="361" y="246"/>
                      <a:pt x="361" y="245"/>
                      <a:pt x="361" y="244"/>
                    </a:cubicBezTo>
                    <a:cubicBezTo>
                      <a:pt x="359" y="244"/>
                      <a:pt x="357" y="245"/>
                      <a:pt x="357" y="246"/>
                    </a:cubicBezTo>
                    <a:cubicBezTo>
                      <a:pt x="357" y="248"/>
                      <a:pt x="362" y="254"/>
                      <a:pt x="365" y="255"/>
                    </a:cubicBezTo>
                    <a:cubicBezTo>
                      <a:pt x="369" y="255"/>
                      <a:pt x="369" y="259"/>
                      <a:pt x="369" y="261"/>
                    </a:cubicBezTo>
                    <a:cubicBezTo>
                      <a:pt x="369" y="262"/>
                      <a:pt x="369" y="262"/>
                      <a:pt x="369" y="263"/>
                    </a:cubicBezTo>
                    <a:cubicBezTo>
                      <a:pt x="371" y="263"/>
                      <a:pt x="372" y="265"/>
                      <a:pt x="373" y="266"/>
                    </a:cubicBezTo>
                    <a:cubicBezTo>
                      <a:pt x="372" y="264"/>
                      <a:pt x="372" y="261"/>
                      <a:pt x="371" y="260"/>
                    </a:cubicBezTo>
                    <a:cubicBezTo>
                      <a:pt x="369" y="257"/>
                      <a:pt x="369" y="254"/>
                      <a:pt x="370" y="251"/>
                    </a:cubicBezTo>
                    <a:cubicBezTo>
                      <a:pt x="371" y="249"/>
                      <a:pt x="373" y="249"/>
                      <a:pt x="375" y="249"/>
                    </a:cubicBezTo>
                    <a:cubicBezTo>
                      <a:pt x="378" y="250"/>
                      <a:pt x="378" y="254"/>
                      <a:pt x="377" y="256"/>
                    </a:cubicBezTo>
                    <a:cubicBezTo>
                      <a:pt x="377" y="256"/>
                      <a:pt x="377" y="257"/>
                      <a:pt x="377" y="257"/>
                    </a:cubicBezTo>
                    <a:cubicBezTo>
                      <a:pt x="377" y="257"/>
                      <a:pt x="378" y="257"/>
                      <a:pt x="378" y="257"/>
                    </a:cubicBezTo>
                    <a:cubicBezTo>
                      <a:pt x="379" y="256"/>
                      <a:pt x="380" y="255"/>
                      <a:pt x="381" y="254"/>
                    </a:cubicBezTo>
                    <a:cubicBezTo>
                      <a:pt x="382" y="253"/>
                      <a:pt x="382" y="252"/>
                      <a:pt x="381" y="250"/>
                    </a:cubicBezTo>
                    <a:cubicBezTo>
                      <a:pt x="380" y="248"/>
                      <a:pt x="379" y="246"/>
                      <a:pt x="380" y="244"/>
                    </a:cubicBezTo>
                    <a:cubicBezTo>
                      <a:pt x="381" y="242"/>
                      <a:pt x="383" y="242"/>
                      <a:pt x="383" y="242"/>
                    </a:cubicBezTo>
                    <a:cubicBezTo>
                      <a:pt x="387" y="242"/>
                      <a:pt x="390" y="249"/>
                      <a:pt x="391" y="252"/>
                    </a:cubicBezTo>
                    <a:cubicBezTo>
                      <a:pt x="392" y="256"/>
                      <a:pt x="389" y="258"/>
                      <a:pt x="388" y="259"/>
                    </a:cubicBezTo>
                    <a:cubicBezTo>
                      <a:pt x="388" y="260"/>
                      <a:pt x="387" y="260"/>
                      <a:pt x="387" y="260"/>
                    </a:cubicBezTo>
                    <a:cubicBezTo>
                      <a:pt x="387" y="264"/>
                      <a:pt x="384" y="264"/>
                      <a:pt x="382" y="264"/>
                    </a:cubicBezTo>
                    <a:cubicBezTo>
                      <a:pt x="382" y="264"/>
                      <a:pt x="381" y="264"/>
                      <a:pt x="380" y="265"/>
                    </a:cubicBezTo>
                    <a:cubicBezTo>
                      <a:pt x="380" y="265"/>
                      <a:pt x="380" y="269"/>
                      <a:pt x="380" y="271"/>
                    </a:cubicBezTo>
                    <a:cubicBezTo>
                      <a:pt x="381" y="271"/>
                      <a:pt x="381" y="271"/>
                      <a:pt x="381" y="271"/>
                    </a:cubicBezTo>
                    <a:cubicBezTo>
                      <a:pt x="381" y="269"/>
                      <a:pt x="382" y="268"/>
                      <a:pt x="384" y="268"/>
                    </a:cubicBezTo>
                    <a:cubicBezTo>
                      <a:pt x="385" y="268"/>
                      <a:pt x="386" y="268"/>
                      <a:pt x="386" y="269"/>
                    </a:cubicBezTo>
                    <a:cubicBezTo>
                      <a:pt x="386" y="269"/>
                      <a:pt x="387" y="269"/>
                      <a:pt x="387" y="269"/>
                    </a:cubicBezTo>
                    <a:cubicBezTo>
                      <a:pt x="388" y="268"/>
                      <a:pt x="389" y="266"/>
                      <a:pt x="391" y="266"/>
                    </a:cubicBezTo>
                    <a:cubicBezTo>
                      <a:pt x="391" y="266"/>
                      <a:pt x="392" y="267"/>
                      <a:pt x="393" y="267"/>
                    </a:cubicBezTo>
                    <a:cubicBezTo>
                      <a:pt x="393" y="265"/>
                      <a:pt x="395" y="263"/>
                      <a:pt x="397" y="263"/>
                    </a:cubicBezTo>
                    <a:cubicBezTo>
                      <a:pt x="397" y="263"/>
                      <a:pt x="397" y="263"/>
                      <a:pt x="397" y="263"/>
                    </a:cubicBezTo>
                    <a:cubicBezTo>
                      <a:pt x="399" y="263"/>
                      <a:pt x="401" y="264"/>
                      <a:pt x="403" y="266"/>
                    </a:cubicBezTo>
                    <a:cubicBezTo>
                      <a:pt x="405" y="269"/>
                      <a:pt x="408" y="274"/>
                      <a:pt x="408" y="277"/>
                    </a:cubicBezTo>
                    <a:cubicBezTo>
                      <a:pt x="408" y="279"/>
                      <a:pt x="406" y="281"/>
                      <a:pt x="404" y="281"/>
                    </a:cubicBezTo>
                    <a:cubicBezTo>
                      <a:pt x="403" y="282"/>
                      <a:pt x="403" y="283"/>
                      <a:pt x="402" y="284"/>
                    </a:cubicBezTo>
                    <a:cubicBezTo>
                      <a:pt x="401" y="285"/>
                      <a:pt x="400" y="285"/>
                      <a:pt x="399" y="285"/>
                    </a:cubicBezTo>
                    <a:cubicBezTo>
                      <a:pt x="397" y="285"/>
                      <a:pt x="395" y="283"/>
                      <a:pt x="393" y="282"/>
                    </a:cubicBezTo>
                    <a:cubicBezTo>
                      <a:pt x="393" y="281"/>
                      <a:pt x="392" y="280"/>
                      <a:pt x="391" y="280"/>
                    </a:cubicBezTo>
                    <a:cubicBezTo>
                      <a:pt x="392" y="281"/>
                      <a:pt x="392" y="282"/>
                      <a:pt x="393" y="283"/>
                    </a:cubicBezTo>
                    <a:cubicBezTo>
                      <a:pt x="393" y="284"/>
                      <a:pt x="393" y="285"/>
                      <a:pt x="394" y="285"/>
                    </a:cubicBezTo>
                    <a:cubicBezTo>
                      <a:pt x="395" y="288"/>
                      <a:pt x="394" y="290"/>
                      <a:pt x="393" y="292"/>
                    </a:cubicBezTo>
                    <a:cubicBezTo>
                      <a:pt x="392" y="294"/>
                      <a:pt x="392" y="295"/>
                      <a:pt x="393" y="295"/>
                    </a:cubicBezTo>
                    <a:cubicBezTo>
                      <a:pt x="393" y="296"/>
                      <a:pt x="393" y="296"/>
                      <a:pt x="394" y="296"/>
                    </a:cubicBezTo>
                    <a:cubicBezTo>
                      <a:pt x="394" y="296"/>
                      <a:pt x="394" y="295"/>
                      <a:pt x="394" y="295"/>
                    </a:cubicBezTo>
                    <a:cubicBezTo>
                      <a:pt x="394" y="294"/>
                      <a:pt x="394" y="294"/>
                      <a:pt x="394" y="293"/>
                    </a:cubicBezTo>
                    <a:cubicBezTo>
                      <a:pt x="395" y="291"/>
                      <a:pt x="396" y="291"/>
                      <a:pt x="397" y="291"/>
                    </a:cubicBezTo>
                    <a:cubicBezTo>
                      <a:pt x="399" y="291"/>
                      <a:pt x="400" y="292"/>
                      <a:pt x="402" y="293"/>
                    </a:cubicBezTo>
                    <a:cubicBezTo>
                      <a:pt x="403" y="292"/>
                      <a:pt x="403" y="291"/>
                      <a:pt x="403" y="289"/>
                    </a:cubicBezTo>
                    <a:cubicBezTo>
                      <a:pt x="403" y="288"/>
                      <a:pt x="404" y="286"/>
                      <a:pt x="406" y="286"/>
                    </a:cubicBezTo>
                    <a:cubicBezTo>
                      <a:pt x="408" y="286"/>
                      <a:pt x="410" y="287"/>
                      <a:pt x="411" y="289"/>
                    </a:cubicBezTo>
                    <a:cubicBezTo>
                      <a:pt x="412" y="288"/>
                      <a:pt x="413" y="287"/>
                      <a:pt x="415" y="287"/>
                    </a:cubicBez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17" y="287"/>
                      <a:pt x="418" y="287"/>
                      <a:pt x="419" y="288"/>
                    </a:cubicBezTo>
                    <a:cubicBezTo>
                      <a:pt x="420" y="290"/>
                      <a:pt x="419" y="292"/>
                      <a:pt x="419" y="294"/>
                    </a:cubicBezTo>
                    <a:cubicBezTo>
                      <a:pt x="419" y="295"/>
                      <a:pt x="419" y="295"/>
                      <a:pt x="419" y="295"/>
                    </a:cubicBezTo>
                    <a:cubicBezTo>
                      <a:pt x="420" y="294"/>
                      <a:pt x="422" y="294"/>
                      <a:pt x="423" y="295"/>
                    </a:cubicBezTo>
                    <a:cubicBezTo>
                      <a:pt x="425" y="294"/>
                      <a:pt x="427" y="293"/>
                      <a:pt x="428" y="292"/>
                    </a:cubicBezTo>
                    <a:cubicBezTo>
                      <a:pt x="429" y="291"/>
                      <a:pt x="429" y="291"/>
                      <a:pt x="429" y="291"/>
                    </a:cubicBezTo>
                    <a:cubicBezTo>
                      <a:pt x="429" y="291"/>
                      <a:pt x="428" y="290"/>
                      <a:pt x="427" y="289"/>
                    </a:cubicBezTo>
                    <a:cubicBezTo>
                      <a:pt x="426" y="288"/>
                      <a:pt x="424" y="285"/>
                      <a:pt x="425" y="282"/>
                    </a:cubicBezTo>
                    <a:cubicBezTo>
                      <a:pt x="426" y="279"/>
                      <a:pt x="427" y="277"/>
                      <a:pt x="415" y="273"/>
                    </a:cubicBezTo>
                    <a:cubicBezTo>
                      <a:pt x="405" y="269"/>
                      <a:pt x="403" y="265"/>
                      <a:pt x="399" y="257"/>
                    </a:cubicBezTo>
                    <a:cubicBezTo>
                      <a:pt x="398" y="255"/>
                      <a:pt x="396" y="252"/>
                      <a:pt x="394" y="248"/>
                    </a:cubicBezTo>
                    <a:cubicBezTo>
                      <a:pt x="390" y="240"/>
                      <a:pt x="383" y="235"/>
                      <a:pt x="378" y="230"/>
                    </a:cubicBezTo>
                    <a:cubicBezTo>
                      <a:pt x="373" y="226"/>
                      <a:pt x="370" y="223"/>
                      <a:pt x="370" y="220"/>
                    </a:cubicBezTo>
                    <a:cubicBezTo>
                      <a:pt x="370" y="218"/>
                      <a:pt x="367" y="217"/>
                      <a:pt x="364" y="217"/>
                    </a:cubicBezTo>
                    <a:cubicBezTo>
                      <a:pt x="361" y="217"/>
                      <a:pt x="359" y="218"/>
                      <a:pt x="358" y="219"/>
                    </a:cubicBezTo>
                    <a:cubicBezTo>
                      <a:pt x="358" y="223"/>
                      <a:pt x="354" y="225"/>
                      <a:pt x="350" y="227"/>
                    </a:cubicBezTo>
                    <a:cubicBezTo>
                      <a:pt x="349" y="227"/>
                      <a:pt x="348" y="228"/>
                      <a:pt x="347" y="229"/>
                    </a:cubicBezTo>
                    <a:cubicBezTo>
                      <a:pt x="346" y="229"/>
                      <a:pt x="345" y="230"/>
                      <a:pt x="344" y="230"/>
                    </a:cubicBezTo>
                    <a:cubicBezTo>
                      <a:pt x="341" y="230"/>
                      <a:pt x="339" y="227"/>
                      <a:pt x="337" y="224"/>
                    </a:cubicBezTo>
                    <a:cubicBezTo>
                      <a:pt x="337" y="224"/>
                      <a:pt x="336" y="223"/>
                      <a:pt x="336" y="222"/>
                    </a:cubicBezTo>
                    <a:cubicBezTo>
                      <a:pt x="335" y="221"/>
                      <a:pt x="332" y="219"/>
                      <a:pt x="330" y="217"/>
                    </a:cubicBezTo>
                    <a:cubicBezTo>
                      <a:pt x="327" y="215"/>
                      <a:pt x="324" y="212"/>
                      <a:pt x="324" y="210"/>
                    </a:cubicBezTo>
                    <a:cubicBezTo>
                      <a:pt x="324" y="209"/>
                      <a:pt x="323" y="206"/>
                      <a:pt x="321" y="206"/>
                    </a:cubicBezTo>
                    <a:cubicBezTo>
                      <a:pt x="321" y="206"/>
                      <a:pt x="320" y="206"/>
                      <a:pt x="319" y="206"/>
                    </a:cubicBezTo>
                    <a:cubicBezTo>
                      <a:pt x="316" y="207"/>
                      <a:pt x="314" y="208"/>
                      <a:pt x="313" y="208"/>
                    </a:cubicBezTo>
                    <a:cubicBezTo>
                      <a:pt x="312" y="208"/>
                      <a:pt x="312" y="208"/>
                      <a:pt x="311" y="207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9" y="208"/>
                      <a:pt x="308" y="209"/>
                      <a:pt x="307" y="209"/>
                    </a:cubicBezTo>
                    <a:cubicBezTo>
                      <a:pt x="304" y="209"/>
                      <a:pt x="301" y="207"/>
                      <a:pt x="301" y="207"/>
                    </a:cubicBezTo>
                    <a:cubicBezTo>
                      <a:pt x="300" y="206"/>
                      <a:pt x="300" y="206"/>
                      <a:pt x="300" y="206"/>
                    </a:cubicBezTo>
                    <a:cubicBezTo>
                      <a:pt x="300" y="34"/>
                      <a:pt x="300" y="34"/>
                      <a:pt x="300" y="34"/>
                    </a:cubicBezTo>
                    <a:cubicBezTo>
                      <a:pt x="299" y="34"/>
                      <a:pt x="297" y="33"/>
                      <a:pt x="296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0" name="Freeform 2212"/>
              <p:cNvSpPr>
                <a:spLocks/>
              </p:cNvSpPr>
              <p:nvPr/>
            </p:nvSpPr>
            <p:spPr bwMode="auto">
              <a:xfrm>
                <a:off x="1048340" y="2872980"/>
                <a:ext cx="39026" cy="19783"/>
              </a:xfrm>
              <a:custGeom>
                <a:avLst/>
                <a:gdLst>
                  <a:gd name="T0" fmla="*/ 17 w 22"/>
                  <a:gd name="T1" fmla="*/ 1 h 11"/>
                  <a:gd name="T2" fmla="*/ 11 w 22"/>
                  <a:gd name="T3" fmla="*/ 0 h 11"/>
                  <a:gd name="T4" fmla="*/ 8 w 22"/>
                  <a:gd name="T5" fmla="*/ 1 h 11"/>
                  <a:gd name="T6" fmla="*/ 2 w 22"/>
                  <a:gd name="T7" fmla="*/ 9 h 11"/>
                  <a:gd name="T8" fmla="*/ 0 w 22"/>
                  <a:gd name="T9" fmla="*/ 11 h 11"/>
                  <a:gd name="T10" fmla="*/ 9 w 22"/>
                  <a:gd name="T11" fmla="*/ 5 h 11"/>
                  <a:gd name="T12" fmla="*/ 12 w 22"/>
                  <a:gd name="T13" fmla="*/ 2 h 11"/>
                  <a:gd name="T14" fmla="*/ 16 w 22"/>
                  <a:gd name="T15" fmla="*/ 4 h 11"/>
                  <a:gd name="T16" fmla="*/ 22 w 22"/>
                  <a:gd name="T17" fmla="*/ 1 h 11"/>
                  <a:gd name="T18" fmla="*/ 22 w 22"/>
                  <a:gd name="T19" fmla="*/ 1 h 11"/>
                  <a:gd name="T20" fmla="*/ 17 w 22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1">
                    <a:moveTo>
                      <a:pt x="17" y="1"/>
                    </a:moveTo>
                    <a:cubicBezTo>
                      <a:pt x="15" y="0"/>
                      <a:pt x="13" y="0"/>
                      <a:pt x="11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6" y="5"/>
                      <a:pt x="4" y="7"/>
                      <a:pt x="2" y="9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3" y="10"/>
                      <a:pt x="8" y="7"/>
                      <a:pt x="9" y="5"/>
                    </a:cubicBezTo>
                    <a:cubicBezTo>
                      <a:pt x="9" y="2"/>
                      <a:pt x="11" y="2"/>
                      <a:pt x="12" y="2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8" y="4"/>
                      <a:pt x="21" y="3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1" name="Freeform 2213"/>
              <p:cNvSpPr>
                <a:spLocks/>
              </p:cNvSpPr>
              <p:nvPr/>
            </p:nvSpPr>
            <p:spPr bwMode="auto">
              <a:xfrm>
                <a:off x="1211879" y="2797444"/>
                <a:ext cx="46460" cy="41365"/>
              </a:xfrm>
              <a:custGeom>
                <a:avLst/>
                <a:gdLst>
                  <a:gd name="T0" fmla="*/ 24 w 26"/>
                  <a:gd name="T1" fmla="*/ 0 h 24"/>
                  <a:gd name="T2" fmla="*/ 19 w 26"/>
                  <a:gd name="T3" fmla="*/ 4 h 24"/>
                  <a:gd name="T4" fmla="*/ 14 w 26"/>
                  <a:gd name="T5" fmla="*/ 9 h 24"/>
                  <a:gd name="T6" fmla="*/ 9 w 26"/>
                  <a:gd name="T7" fmla="*/ 14 h 24"/>
                  <a:gd name="T8" fmla="*/ 5 w 26"/>
                  <a:gd name="T9" fmla="*/ 17 h 24"/>
                  <a:gd name="T10" fmla="*/ 3 w 26"/>
                  <a:gd name="T11" fmla="*/ 17 h 24"/>
                  <a:gd name="T12" fmla="*/ 1 w 26"/>
                  <a:gd name="T13" fmla="*/ 18 h 24"/>
                  <a:gd name="T14" fmla="*/ 1 w 26"/>
                  <a:gd name="T15" fmla="*/ 23 h 24"/>
                  <a:gd name="T16" fmla="*/ 3 w 26"/>
                  <a:gd name="T17" fmla="*/ 24 h 24"/>
                  <a:gd name="T18" fmla="*/ 3 w 26"/>
                  <a:gd name="T19" fmla="*/ 24 h 24"/>
                  <a:gd name="T20" fmla="*/ 9 w 26"/>
                  <a:gd name="T21" fmla="*/ 23 h 24"/>
                  <a:gd name="T22" fmla="*/ 10 w 26"/>
                  <a:gd name="T23" fmla="*/ 24 h 24"/>
                  <a:gd name="T24" fmla="*/ 23 w 26"/>
                  <a:gd name="T25" fmla="*/ 14 h 24"/>
                  <a:gd name="T26" fmla="*/ 23 w 26"/>
                  <a:gd name="T27" fmla="*/ 14 h 24"/>
                  <a:gd name="T28" fmla="*/ 21 w 26"/>
                  <a:gd name="T29" fmla="*/ 12 h 24"/>
                  <a:gd name="T30" fmla="*/ 18 w 26"/>
                  <a:gd name="T31" fmla="*/ 9 h 24"/>
                  <a:gd name="T32" fmla="*/ 24 w 26"/>
                  <a:gd name="T33" fmla="*/ 4 h 24"/>
                  <a:gd name="T34" fmla="*/ 26 w 26"/>
                  <a:gd name="T35" fmla="*/ 3 h 24"/>
                  <a:gd name="T36" fmla="*/ 2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24" y="0"/>
                    </a:moveTo>
                    <a:cubicBezTo>
                      <a:pt x="23" y="0"/>
                      <a:pt x="21" y="1"/>
                      <a:pt x="19" y="4"/>
                    </a:cubicBezTo>
                    <a:cubicBezTo>
                      <a:pt x="17" y="6"/>
                      <a:pt x="15" y="8"/>
                      <a:pt x="14" y="9"/>
                    </a:cubicBezTo>
                    <a:cubicBezTo>
                      <a:pt x="11" y="11"/>
                      <a:pt x="10" y="13"/>
                      <a:pt x="9" y="14"/>
                    </a:cubicBezTo>
                    <a:cubicBezTo>
                      <a:pt x="9" y="17"/>
                      <a:pt x="6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9"/>
                      <a:pt x="1" y="21"/>
                      <a:pt x="1" y="23"/>
                    </a:cubicBezTo>
                    <a:cubicBezTo>
                      <a:pt x="2" y="24"/>
                      <a:pt x="2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6" y="22"/>
                      <a:pt x="8" y="23"/>
                      <a:pt x="9" y="23"/>
                    </a:cubicBezTo>
                    <a:cubicBezTo>
                      <a:pt x="9" y="24"/>
                      <a:pt x="10" y="24"/>
                      <a:pt x="10" y="24"/>
                    </a:cubicBezTo>
                    <a:cubicBezTo>
                      <a:pt x="12" y="23"/>
                      <a:pt x="21" y="17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2" y="13"/>
                      <a:pt x="21" y="12"/>
                    </a:cubicBezTo>
                    <a:cubicBezTo>
                      <a:pt x="20" y="11"/>
                      <a:pt x="19" y="10"/>
                      <a:pt x="18" y="9"/>
                    </a:cubicBezTo>
                    <a:cubicBezTo>
                      <a:pt x="18" y="5"/>
                      <a:pt x="22" y="5"/>
                      <a:pt x="24" y="4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5" y="3"/>
                      <a:pt x="24" y="1"/>
                      <a:pt x="2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2" name="Freeform 2214"/>
              <p:cNvSpPr>
                <a:spLocks/>
              </p:cNvSpPr>
              <p:nvPr/>
            </p:nvSpPr>
            <p:spPr bwMode="auto">
              <a:xfrm>
                <a:off x="957279" y="2921539"/>
                <a:ext cx="14867" cy="14388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1 h 9"/>
                  <a:gd name="T4" fmla="*/ 2 w 9"/>
                  <a:gd name="T5" fmla="*/ 8 h 9"/>
                  <a:gd name="T6" fmla="*/ 0 w 9"/>
                  <a:gd name="T7" fmla="*/ 8 h 9"/>
                  <a:gd name="T8" fmla="*/ 0 w 9"/>
                  <a:gd name="T9" fmla="*/ 9 h 9"/>
                  <a:gd name="T10" fmla="*/ 1 w 9"/>
                  <a:gd name="T11" fmla="*/ 8 h 9"/>
                  <a:gd name="T12" fmla="*/ 7 w 9"/>
                  <a:gd name="T13" fmla="*/ 0 h 9"/>
                  <a:gd name="T14" fmla="*/ 6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2" y="6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7" y="6"/>
                      <a:pt x="9" y="3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3" name="Freeform 2215"/>
              <p:cNvSpPr>
                <a:spLocks/>
              </p:cNvSpPr>
              <p:nvPr/>
            </p:nvSpPr>
            <p:spPr bwMode="auto">
              <a:xfrm>
                <a:off x="957279" y="2932330"/>
                <a:ext cx="3717" cy="179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4" name="Freeform 2216"/>
              <p:cNvSpPr>
                <a:spLocks/>
              </p:cNvSpPr>
              <p:nvPr/>
            </p:nvSpPr>
            <p:spPr bwMode="auto">
              <a:xfrm>
                <a:off x="1022322" y="2899957"/>
                <a:ext cx="9292" cy="0"/>
              </a:xfrm>
              <a:custGeom>
                <a:avLst/>
                <a:gdLst>
                  <a:gd name="T0" fmla="*/ 0 w 5"/>
                  <a:gd name="T1" fmla="*/ 5 w 5"/>
                  <a:gd name="T2" fmla="*/ 4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5" name="Freeform 2217"/>
              <p:cNvSpPr>
                <a:spLocks/>
              </p:cNvSpPr>
              <p:nvPr/>
            </p:nvSpPr>
            <p:spPr bwMode="auto">
              <a:xfrm>
                <a:off x="962854" y="2745287"/>
                <a:ext cx="27876" cy="10791"/>
              </a:xfrm>
              <a:custGeom>
                <a:avLst/>
                <a:gdLst>
                  <a:gd name="T0" fmla="*/ 12 w 16"/>
                  <a:gd name="T1" fmla="*/ 2 h 6"/>
                  <a:gd name="T2" fmla="*/ 9 w 16"/>
                  <a:gd name="T3" fmla="*/ 3 h 6"/>
                  <a:gd name="T4" fmla="*/ 6 w 16"/>
                  <a:gd name="T5" fmla="*/ 0 h 6"/>
                  <a:gd name="T6" fmla="*/ 5 w 16"/>
                  <a:gd name="T7" fmla="*/ 0 h 6"/>
                  <a:gd name="T8" fmla="*/ 0 w 16"/>
                  <a:gd name="T9" fmla="*/ 3 h 6"/>
                  <a:gd name="T10" fmla="*/ 10 w 16"/>
                  <a:gd name="T11" fmla="*/ 6 h 6"/>
                  <a:gd name="T12" fmla="*/ 13 w 16"/>
                  <a:gd name="T13" fmla="*/ 6 h 6"/>
                  <a:gd name="T14" fmla="*/ 15 w 16"/>
                  <a:gd name="T15" fmla="*/ 4 h 6"/>
                  <a:gd name="T16" fmla="*/ 15 w 16"/>
                  <a:gd name="T17" fmla="*/ 2 h 6"/>
                  <a:gd name="T18" fmla="*/ 12 w 16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2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6" y="3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4"/>
                      <a:pt x="6" y="6"/>
                      <a:pt x="10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6" name="Freeform 2218"/>
              <p:cNvSpPr>
                <a:spLocks/>
              </p:cNvSpPr>
              <p:nvPr/>
            </p:nvSpPr>
            <p:spPr bwMode="auto">
              <a:xfrm>
                <a:off x="1971963" y="3425115"/>
                <a:ext cx="46460" cy="5395"/>
              </a:xfrm>
              <a:custGeom>
                <a:avLst/>
                <a:gdLst>
                  <a:gd name="T0" fmla="*/ 0 w 25"/>
                  <a:gd name="T1" fmla="*/ 3 h 3"/>
                  <a:gd name="T2" fmla="*/ 25 w 25"/>
                  <a:gd name="T3" fmla="*/ 0 h 3"/>
                  <a:gd name="T4" fmla="*/ 0 w 25"/>
                  <a:gd name="T5" fmla="*/ 3 h 3"/>
                  <a:gd name="T6" fmla="*/ 0 w 2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">
                    <a:moveTo>
                      <a:pt x="0" y="3"/>
                    </a:moveTo>
                    <a:lnTo>
                      <a:pt x="25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7" name="Freeform 2219"/>
              <p:cNvSpPr>
                <a:spLocks/>
              </p:cNvSpPr>
              <p:nvPr/>
            </p:nvSpPr>
            <p:spPr bwMode="auto">
              <a:xfrm>
                <a:off x="2232138" y="3495256"/>
                <a:ext cx="14867" cy="719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1 h 4"/>
                  <a:gd name="T4" fmla="*/ 8 w 8"/>
                  <a:gd name="T5" fmla="*/ 4 h 4"/>
                  <a:gd name="T6" fmla="*/ 2 w 8"/>
                  <a:gd name="T7" fmla="*/ 1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3" y="2"/>
                      <a:pt x="6" y="3"/>
                      <a:pt x="8" y="4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8" name="Freeform 2220"/>
              <p:cNvSpPr>
                <a:spLocks/>
              </p:cNvSpPr>
              <p:nvPr/>
            </p:nvSpPr>
            <p:spPr bwMode="auto">
              <a:xfrm>
                <a:off x="2250722" y="3486264"/>
                <a:ext cx="14867" cy="14388"/>
              </a:xfrm>
              <a:custGeom>
                <a:avLst/>
                <a:gdLst>
                  <a:gd name="T0" fmla="*/ 0 w 9"/>
                  <a:gd name="T1" fmla="*/ 8 h 8"/>
                  <a:gd name="T2" fmla="*/ 9 w 9"/>
                  <a:gd name="T3" fmla="*/ 0 h 8"/>
                  <a:gd name="T4" fmla="*/ 0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5"/>
                      <a:pt x="5" y="0"/>
                      <a:pt x="9" y="0"/>
                    </a:cubicBezTo>
                    <a:cubicBezTo>
                      <a:pt x="5" y="0"/>
                      <a:pt x="2" y="5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9" name="Freeform 2221"/>
              <p:cNvSpPr>
                <a:spLocks/>
              </p:cNvSpPr>
              <p:nvPr/>
            </p:nvSpPr>
            <p:spPr bwMode="auto">
              <a:xfrm>
                <a:off x="2360367" y="3567196"/>
                <a:ext cx="3717" cy="179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0" name="Freeform 2222"/>
              <p:cNvSpPr>
                <a:spLocks/>
              </p:cNvSpPr>
              <p:nvPr/>
            </p:nvSpPr>
            <p:spPr bwMode="auto">
              <a:xfrm>
                <a:off x="2323199" y="3533025"/>
                <a:ext cx="3717" cy="1079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4"/>
                      <a:pt x="2" y="1"/>
                      <a:pt x="0" y="0"/>
                    </a:cubicBezTo>
                    <a:cubicBezTo>
                      <a:pt x="2" y="1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1" name="Freeform 2223"/>
              <p:cNvSpPr>
                <a:spLocks/>
              </p:cNvSpPr>
              <p:nvPr/>
            </p:nvSpPr>
            <p:spPr bwMode="auto">
              <a:xfrm>
                <a:off x="2334350" y="3558203"/>
                <a:ext cx="24159" cy="8992"/>
              </a:xfrm>
              <a:custGeom>
                <a:avLst/>
                <a:gdLst>
                  <a:gd name="T0" fmla="*/ 0 w 14"/>
                  <a:gd name="T1" fmla="*/ 0 h 5"/>
                  <a:gd name="T2" fmla="*/ 4 w 14"/>
                  <a:gd name="T3" fmla="*/ 2 h 5"/>
                  <a:gd name="T4" fmla="*/ 14 w 14"/>
                  <a:gd name="T5" fmla="*/ 5 h 5"/>
                  <a:gd name="T6" fmla="*/ 4 w 14"/>
                  <a:gd name="T7" fmla="*/ 2 h 5"/>
                  <a:gd name="T8" fmla="*/ 0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0"/>
                      <a:pt x="2" y="1"/>
                      <a:pt x="4" y="2"/>
                    </a:cubicBezTo>
                    <a:cubicBezTo>
                      <a:pt x="7" y="3"/>
                      <a:pt x="12" y="5"/>
                      <a:pt x="14" y="5"/>
                    </a:cubicBezTo>
                    <a:cubicBezTo>
                      <a:pt x="12" y="5"/>
                      <a:pt x="7" y="3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5" name="Group 13"/>
            <p:cNvGrpSpPr/>
            <p:nvPr/>
          </p:nvGrpSpPr>
          <p:grpSpPr>
            <a:xfrm>
              <a:off x="5201444" y="1903205"/>
              <a:ext cx="846268" cy="824704"/>
              <a:chOff x="2863992" y="1871223"/>
              <a:chExt cx="1219108" cy="875863"/>
            </a:xfrm>
            <a:solidFill>
              <a:srgbClr val="BFBFBF"/>
            </a:solidFill>
          </p:grpSpPr>
          <p:sp>
            <p:nvSpPr>
              <p:cNvPr id="1186" name="Freeform 2176"/>
              <p:cNvSpPr>
                <a:spLocks/>
              </p:cNvSpPr>
              <p:nvPr/>
            </p:nvSpPr>
            <p:spPr bwMode="auto">
              <a:xfrm>
                <a:off x="2863992" y="1871223"/>
                <a:ext cx="1219108" cy="875863"/>
              </a:xfrm>
              <a:custGeom>
                <a:avLst/>
                <a:gdLst>
                  <a:gd name="T0" fmla="*/ 532 w 687"/>
                  <a:gd name="T1" fmla="*/ 311 h 510"/>
                  <a:gd name="T2" fmla="*/ 552 w 687"/>
                  <a:gd name="T3" fmla="*/ 307 h 510"/>
                  <a:gd name="T4" fmla="*/ 548 w 687"/>
                  <a:gd name="T5" fmla="*/ 276 h 510"/>
                  <a:gd name="T6" fmla="*/ 551 w 687"/>
                  <a:gd name="T7" fmla="*/ 267 h 510"/>
                  <a:gd name="T8" fmla="*/ 548 w 687"/>
                  <a:gd name="T9" fmla="*/ 247 h 510"/>
                  <a:gd name="T10" fmla="*/ 593 w 687"/>
                  <a:gd name="T11" fmla="*/ 249 h 510"/>
                  <a:gd name="T12" fmla="*/ 604 w 687"/>
                  <a:gd name="T13" fmla="*/ 233 h 510"/>
                  <a:gd name="T14" fmla="*/ 585 w 687"/>
                  <a:gd name="T15" fmla="*/ 219 h 510"/>
                  <a:gd name="T16" fmla="*/ 607 w 687"/>
                  <a:gd name="T17" fmla="*/ 201 h 510"/>
                  <a:gd name="T18" fmla="*/ 578 w 687"/>
                  <a:gd name="T19" fmla="*/ 175 h 510"/>
                  <a:gd name="T20" fmla="*/ 612 w 687"/>
                  <a:gd name="T21" fmla="*/ 165 h 510"/>
                  <a:gd name="T22" fmla="*/ 606 w 687"/>
                  <a:gd name="T23" fmla="*/ 155 h 510"/>
                  <a:gd name="T24" fmla="*/ 581 w 687"/>
                  <a:gd name="T25" fmla="*/ 130 h 510"/>
                  <a:gd name="T26" fmla="*/ 622 w 687"/>
                  <a:gd name="T27" fmla="*/ 100 h 510"/>
                  <a:gd name="T28" fmla="*/ 611 w 687"/>
                  <a:gd name="T29" fmla="*/ 89 h 510"/>
                  <a:gd name="T30" fmla="*/ 639 w 687"/>
                  <a:gd name="T31" fmla="*/ 74 h 510"/>
                  <a:gd name="T32" fmla="*/ 629 w 687"/>
                  <a:gd name="T33" fmla="*/ 55 h 510"/>
                  <a:gd name="T34" fmla="*/ 597 w 687"/>
                  <a:gd name="T35" fmla="*/ 54 h 510"/>
                  <a:gd name="T36" fmla="*/ 553 w 687"/>
                  <a:gd name="T37" fmla="*/ 82 h 510"/>
                  <a:gd name="T38" fmla="*/ 551 w 687"/>
                  <a:gd name="T39" fmla="*/ 51 h 510"/>
                  <a:gd name="T40" fmla="*/ 515 w 687"/>
                  <a:gd name="T41" fmla="*/ 45 h 510"/>
                  <a:gd name="T42" fmla="*/ 517 w 687"/>
                  <a:gd name="T43" fmla="*/ 37 h 510"/>
                  <a:gd name="T44" fmla="*/ 557 w 687"/>
                  <a:gd name="T45" fmla="*/ 21 h 510"/>
                  <a:gd name="T46" fmla="*/ 498 w 687"/>
                  <a:gd name="T47" fmla="*/ 4 h 510"/>
                  <a:gd name="T48" fmla="*/ 402 w 687"/>
                  <a:gd name="T49" fmla="*/ 4 h 510"/>
                  <a:gd name="T50" fmla="*/ 381 w 687"/>
                  <a:gd name="T51" fmla="*/ 11 h 510"/>
                  <a:gd name="T52" fmla="*/ 339 w 687"/>
                  <a:gd name="T53" fmla="*/ 9 h 510"/>
                  <a:gd name="T54" fmla="*/ 299 w 687"/>
                  <a:gd name="T55" fmla="*/ 26 h 510"/>
                  <a:gd name="T56" fmla="*/ 302 w 687"/>
                  <a:gd name="T57" fmla="*/ 46 h 510"/>
                  <a:gd name="T58" fmla="*/ 263 w 687"/>
                  <a:gd name="T59" fmla="*/ 44 h 510"/>
                  <a:gd name="T60" fmla="*/ 237 w 687"/>
                  <a:gd name="T61" fmla="*/ 42 h 510"/>
                  <a:gd name="T62" fmla="*/ 212 w 687"/>
                  <a:gd name="T63" fmla="*/ 58 h 510"/>
                  <a:gd name="T64" fmla="*/ 174 w 687"/>
                  <a:gd name="T65" fmla="*/ 39 h 510"/>
                  <a:gd name="T66" fmla="*/ 152 w 687"/>
                  <a:gd name="T67" fmla="*/ 49 h 510"/>
                  <a:gd name="T68" fmla="*/ 121 w 687"/>
                  <a:gd name="T69" fmla="*/ 68 h 510"/>
                  <a:gd name="T70" fmla="*/ 87 w 687"/>
                  <a:gd name="T71" fmla="*/ 94 h 510"/>
                  <a:gd name="T72" fmla="*/ 0 w 687"/>
                  <a:gd name="T73" fmla="*/ 140 h 510"/>
                  <a:gd name="T74" fmla="*/ 72 w 687"/>
                  <a:gd name="T75" fmla="*/ 156 h 510"/>
                  <a:gd name="T76" fmla="*/ 26 w 687"/>
                  <a:gd name="T77" fmla="*/ 169 h 510"/>
                  <a:gd name="T78" fmla="*/ 37 w 687"/>
                  <a:gd name="T79" fmla="*/ 184 h 510"/>
                  <a:gd name="T80" fmla="*/ 79 w 687"/>
                  <a:gd name="T81" fmla="*/ 191 h 510"/>
                  <a:gd name="T82" fmla="*/ 123 w 687"/>
                  <a:gd name="T83" fmla="*/ 189 h 510"/>
                  <a:gd name="T84" fmla="*/ 193 w 687"/>
                  <a:gd name="T85" fmla="*/ 248 h 510"/>
                  <a:gd name="T86" fmla="*/ 197 w 687"/>
                  <a:gd name="T87" fmla="*/ 286 h 510"/>
                  <a:gd name="T88" fmla="*/ 222 w 687"/>
                  <a:gd name="T89" fmla="*/ 292 h 510"/>
                  <a:gd name="T90" fmla="*/ 219 w 687"/>
                  <a:gd name="T91" fmla="*/ 312 h 510"/>
                  <a:gd name="T92" fmla="*/ 250 w 687"/>
                  <a:gd name="T93" fmla="*/ 338 h 510"/>
                  <a:gd name="T94" fmla="*/ 225 w 687"/>
                  <a:gd name="T95" fmla="*/ 361 h 510"/>
                  <a:gd name="T96" fmla="*/ 223 w 687"/>
                  <a:gd name="T97" fmla="*/ 394 h 510"/>
                  <a:gd name="T98" fmla="*/ 238 w 687"/>
                  <a:gd name="T99" fmla="*/ 434 h 510"/>
                  <a:gd name="T100" fmla="*/ 256 w 687"/>
                  <a:gd name="T101" fmla="*/ 461 h 510"/>
                  <a:gd name="T102" fmla="*/ 287 w 687"/>
                  <a:gd name="T103" fmla="*/ 493 h 510"/>
                  <a:gd name="T104" fmla="*/ 330 w 687"/>
                  <a:gd name="T105" fmla="*/ 510 h 510"/>
                  <a:gd name="T106" fmla="*/ 341 w 687"/>
                  <a:gd name="T107" fmla="*/ 470 h 510"/>
                  <a:gd name="T108" fmla="*/ 361 w 687"/>
                  <a:gd name="T109" fmla="*/ 444 h 510"/>
                  <a:gd name="T110" fmla="*/ 363 w 687"/>
                  <a:gd name="T111" fmla="*/ 426 h 510"/>
                  <a:gd name="T112" fmla="*/ 369 w 687"/>
                  <a:gd name="T113" fmla="*/ 414 h 510"/>
                  <a:gd name="T114" fmla="*/ 399 w 687"/>
                  <a:gd name="T115" fmla="*/ 401 h 510"/>
                  <a:gd name="T116" fmla="*/ 453 w 687"/>
                  <a:gd name="T117" fmla="*/ 371 h 510"/>
                  <a:gd name="T118" fmla="*/ 481 w 687"/>
                  <a:gd name="T119" fmla="*/ 358 h 510"/>
                  <a:gd name="T120" fmla="*/ 570 w 687"/>
                  <a:gd name="T121" fmla="*/ 326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7" h="510">
                    <a:moveTo>
                      <a:pt x="554" y="326"/>
                    </a:moveTo>
                    <a:cubicBezTo>
                      <a:pt x="552" y="325"/>
                      <a:pt x="551" y="325"/>
                      <a:pt x="549" y="324"/>
                    </a:cubicBezTo>
                    <a:cubicBezTo>
                      <a:pt x="545" y="323"/>
                      <a:pt x="540" y="321"/>
                      <a:pt x="536" y="321"/>
                    </a:cubicBezTo>
                    <a:cubicBezTo>
                      <a:pt x="534" y="321"/>
                      <a:pt x="532" y="321"/>
                      <a:pt x="530" y="322"/>
                    </a:cubicBezTo>
                    <a:cubicBezTo>
                      <a:pt x="526" y="325"/>
                      <a:pt x="524" y="324"/>
                      <a:pt x="523" y="321"/>
                    </a:cubicBezTo>
                    <a:cubicBezTo>
                      <a:pt x="523" y="317"/>
                      <a:pt x="528" y="312"/>
                      <a:pt x="532" y="311"/>
                    </a:cubicBezTo>
                    <a:cubicBezTo>
                      <a:pt x="534" y="311"/>
                      <a:pt x="535" y="311"/>
                      <a:pt x="535" y="311"/>
                    </a:cubicBezTo>
                    <a:cubicBezTo>
                      <a:pt x="535" y="310"/>
                      <a:pt x="534" y="308"/>
                      <a:pt x="534" y="307"/>
                    </a:cubicBezTo>
                    <a:cubicBezTo>
                      <a:pt x="534" y="306"/>
                      <a:pt x="533" y="304"/>
                      <a:pt x="533" y="303"/>
                    </a:cubicBezTo>
                    <a:cubicBezTo>
                      <a:pt x="532" y="301"/>
                      <a:pt x="533" y="300"/>
                      <a:pt x="533" y="299"/>
                    </a:cubicBezTo>
                    <a:cubicBezTo>
                      <a:pt x="534" y="298"/>
                      <a:pt x="535" y="297"/>
                      <a:pt x="537" y="297"/>
                    </a:cubicBezTo>
                    <a:cubicBezTo>
                      <a:pt x="541" y="297"/>
                      <a:pt x="548" y="301"/>
                      <a:pt x="552" y="307"/>
                    </a:cubicBezTo>
                    <a:cubicBezTo>
                      <a:pt x="556" y="312"/>
                      <a:pt x="562" y="315"/>
                      <a:pt x="569" y="315"/>
                    </a:cubicBezTo>
                    <a:cubicBezTo>
                      <a:pt x="571" y="315"/>
                      <a:pt x="573" y="315"/>
                      <a:pt x="575" y="314"/>
                    </a:cubicBezTo>
                    <a:cubicBezTo>
                      <a:pt x="578" y="313"/>
                      <a:pt x="578" y="312"/>
                      <a:pt x="577" y="309"/>
                    </a:cubicBezTo>
                    <a:cubicBezTo>
                      <a:pt x="577" y="306"/>
                      <a:pt x="576" y="303"/>
                      <a:pt x="578" y="300"/>
                    </a:cubicBezTo>
                    <a:cubicBezTo>
                      <a:pt x="578" y="298"/>
                      <a:pt x="568" y="291"/>
                      <a:pt x="562" y="288"/>
                    </a:cubicBezTo>
                    <a:cubicBezTo>
                      <a:pt x="554" y="282"/>
                      <a:pt x="549" y="279"/>
                      <a:pt x="548" y="276"/>
                    </a:cubicBezTo>
                    <a:cubicBezTo>
                      <a:pt x="548" y="274"/>
                      <a:pt x="548" y="273"/>
                      <a:pt x="549" y="272"/>
                    </a:cubicBezTo>
                    <a:cubicBezTo>
                      <a:pt x="551" y="269"/>
                      <a:pt x="557" y="271"/>
                      <a:pt x="568" y="275"/>
                    </a:cubicBezTo>
                    <a:cubicBezTo>
                      <a:pt x="568" y="276"/>
                      <a:pt x="569" y="276"/>
                      <a:pt x="570" y="276"/>
                    </a:cubicBezTo>
                    <a:cubicBezTo>
                      <a:pt x="574" y="276"/>
                      <a:pt x="575" y="268"/>
                      <a:pt x="575" y="266"/>
                    </a:cubicBezTo>
                    <a:cubicBezTo>
                      <a:pt x="575" y="265"/>
                      <a:pt x="572" y="264"/>
                      <a:pt x="566" y="264"/>
                    </a:cubicBezTo>
                    <a:cubicBezTo>
                      <a:pt x="561" y="264"/>
                      <a:pt x="555" y="265"/>
                      <a:pt x="551" y="267"/>
                    </a:cubicBezTo>
                    <a:cubicBezTo>
                      <a:pt x="550" y="268"/>
                      <a:pt x="548" y="268"/>
                      <a:pt x="546" y="268"/>
                    </a:cubicBezTo>
                    <a:cubicBezTo>
                      <a:pt x="542" y="268"/>
                      <a:pt x="538" y="266"/>
                      <a:pt x="538" y="262"/>
                    </a:cubicBezTo>
                    <a:cubicBezTo>
                      <a:pt x="538" y="261"/>
                      <a:pt x="538" y="257"/>
                      <a:pt x="545" y="256"/>
                    </a:cubicBezTo>
                    <a:cubicBezTo>
                      <a:pt x="548" y="256"/>
                      <a:pt x="549" y="255"/>
                      <a:pt x="549" y="255"/>
                    </a:cubicBezTo>
                    <a:cubicBezTo>
                      <a:pt x="549" y="255"/>
                      <a:pt x="548" y="254"/>
                      <a:pt x="548" y="254"/>
                    </a:cubicBezTo>
                    <a:cubicBezTo>
                      <a:pt x="547" y="252"/>
                      <a:pt x="546" y="250"/>
                      <a:pt x="548" y="247"/>
                    </a:cubicBezTo>
                    <a:cubicBezTo>
                      <a:pt x="549" y="247"/>
                      <a:pt x="550" y="246"/>
                      <a:pt x="551" y="246"/>
                    </a:cubicBezTo>
                    <a:cubicBezTo>
                      <a:pt x="554" y="246"/>
                      <a:pt x="557" y="248"/>
                      <a:pt x="561" y="250"/>
                    </a:cubicBezTo>
                    <a:cubicBezTo>
                      <a:pt x="566" y="252"/>
                      <a:pt x="571" y="255"/>
                      <a:pt x="574" y="254"/>
                    </a:cubicBezTo>
                    <a:cubicBezTo>
                      <a:pt x="577" y="253"/>
                      <a:pt x="580" y="253"/>
                      <a:pt x="582" y="253"/>
                    </a:cubicBezTo>
                    <a:cubicBezTo>
                      <a:pt x="586" y="253"/>
                      <a:pt x="589" y="252"/>
                      <a:pt x="593" y="250"/>
                    </a:cubicBezTo>
                    <a:cubicBezTo>
                      <a:pt x="593" y="249"/>
                      <a:pt x="593" y="249"/>
                      <a:pt x="593" y="249"/>
                    </a:cubicBezTo>
                    <a:cubicBezTo>
                      <a:pt x="593" y="248"/>
                      <a:pt x="588" y="245"/>
                      <a:pt x="585" y="244"/>
                    </a:cubicBezTo>
                    <a:cubicBezTo>
                      <a:pt x="582" y="242"/>
                      <a:pt x="579" y="240"/>
                      <a:pt x="577" y="239"/>
                    </a:cubicBezTo>
                    <a:cubicBezTo>
                      <a:pt x="576" y="237"/>
                      <a:pt x="576" y="236"/>
                      <a:pt x="577" y="235"/>
                    </a:cubicBezTo>
                    <a:cubicBezTo>
                      <a:pt x="577" y="233"/>
                      <a:pt x="580" y="232"/>
                      <a:pt x="589" y="232"/>
                    </a:cubicBezTo>
                    <a:cubicBezTo>
                      <a:pt x="593" y="232"/>
                      <a:pt x="598" y="233"/>
                      <a:pt x="602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6" y="233"/>
                      <a:pt x="607" y="232"/>
                      <a:pt x="607" y="231"/>
                    </a:cubicBezTo>
                    <a:cubicBezTo>
                      <a:pt x="608" y="230"/>
                      <a:pt x="608" y="229"/>
                      <a:pt x="608" y="229"/>
                    </a:cubicBezTo>
                    <a:cubicBezTo>
                      <a:pt x="608" y="229"/>
                      <a:pt x="608" y="229"/>
                      <a:pt x="607" y="229"/>
                    </a:cubicBezTo>
                    <a:cubicBezTo>
                      <a:pt x="607" y="229"/>
                      <a:pt x="606" y="230"/>
                      <a:pt x="605" y="230"/>
                    </a:cubicBezTo>
                    <a:cubicBezTo>
                      <a:pt x="599" y="230"/>
                      <a:pt x="588" y="225"/>
                      <a:pt x="585" y="219"/>
                    </a:cubicBezTo>
                    <a:cubicBezTo>
                      <a:pt x="584" y="217"/>
                      <a:pt x="584" y="215"/>
                      <a:pt x="585" y="213"/>
                    </a:cubicBezTo>
                    <a:cubicBezTo>
                      <a:pt x="587" y="210"/>
                      <a:pt x="590" y="210"/>
                      <a:pt x="591" y="210"/>
                    </a:cubicBezTo>
                    <a:cubicBezTo>
                      <a:pt x="593" y="210"/>
                      <a:pt x="594" y="210"/>
                      <a:pt x="595" y="210"/>
                    </a:cubicBezTo>
                    <a:cubicBezTo>
                      <a:pt x="597" y="211"/>
                      <a:pt x="598" y="211"/>
                      <a:pt x="600" y="211"/>
                    </a:cubicBezTo>
                    <a:cubicBezTo>
                      <a:pt x="602" y="211"/>
                      <a:pt x="603" y="210"/>
                      <a:pt x="605" y="209"/>
                    </a:cubicBezTo>
                    <a:cubicBezTo>
                      <a:pt x="608" y="208"/>
                      <a:pt x="608" y="204"/>
                      <a:pt x="607" y="201"/>
                    </a:cubicBezTo>
                    <a:cubicBezTo>
                      <a:pt x="606" y="197"/>
                      <a:pt x="603" y="193"/>
                      <a:pt x="601" y="193"/>
                    </a:cubicBezTo>
                    <a:cubicBezTo>
                      <a:pt x="601" y="193"/>
                      <a:pt x="579" y="192"/>
                      <a:pt x="579" y="186"/>
                    </a:cubicBezTo>
                    <a:cubicBezTo>
                      <a:pt x="578" y="185"/>
                      <a:pt x="576" y="184"/>
                      <a:pt x="575" y="184"/>
                    </a:cubicBezTo>
                    <a:cubicBezTo>
                      <a:pt x="573" y="182"/>
                      <a:pt x="570" y="181"/>
                      <a:pt x="570" y="178"/>
                    </a:cubicBezTo>
                    <a:cubicBezTo>
                      <a:pt x="570" y="178"/>
                      <a:pt x="570" y="176"/>
                      <a:pt x="571" y="175"/>
                    </a:cubicBezTo>
                    <a:cubicBezTo>
                      <a:pt x="573" y="174"/>
                      <a:pt x="575" y="174"/>
                      <a:pt x="578" y="175"/>
                    </a:cubicBezTo>
                    <a:cubicBezTo>
                      <a:pt x="580" y="175"/>
                      <a:pt x="583" y="176"/>
                      <a:pt x="587" y="173"/>
                    </a:cubicBezTo>
                    <a:cubicBezTo>
                      <a:pt x="589" y="172"/>
                      <a:pt x="592" y="171"/>
                      <a:pt x="596" y="171"/>
                    </a:cubicBezTo>
                    <a:cubicBezTo>
                      <a:pt x="600" y="171"/>
                      <a:pt x="604" y="171"/>
                      <a:pt x="608" y="172"/>
                    </a:cubicBezTo>
                    <a:cubicBezTo>
                      <a:pt x="612" y="173"/>
                      <a:pt x="616" y="173"/>
                      <a:pt x="618" y="173"/>
                    </a:cubicBezTo>
                    <a:cubicBezTo>
                      <a:pt x="619" y="173"/>
                      <a:pt x="619" y="173"/>
                      <a:pt x="619" y="172"/>
                    </a:cubicBezTo>
                    <a:cubicBezTo>
                      <a:pt x="619" y="169"/>
                      <a:pt x="614" y="165"/>
                      <a:pt x="612" y="165"/>
                    </a:cubicBezTo>
                    <a:cubicBezTo>
                      <a:pt x="610" y="166"/>
                      <a:pt x="607" y="167"/>
                      <a:pt x="603" y="167"/>
                    </a:cubicBezTo>
                    <a:cubicBezTo>
                      <a:pt x="596" y="167"/>
                      <a:pt x="591" y="164"/>
                      <a:pt x="591" y="159"/>
                    </a:cubicBezTo>
                    <a:cubicBezTo>
                      <a:pt x="591" y="158"/>
                      <a:pt x="591" y="156"/>
                      <a:pt x="592" y="155"/>
                    </a:cubicBezTo>
                    <a:cubicBezTo>
                      <a:pt x="593" y="154"/>
                      <a:pt x="596" y="154"/>
                      <a:pt x="596" y="154"/>
                    </a:cubicBezTo>
                    <a:cubicBezTo>
                      <a:pt x="598" y="154"/>
                      <a:pt x="600" y="154"/>
                      <a:pt x="601" y="154"/>
                    </a:cubicBezTo>
                    <a:cubicBezTo>
                      <a:pt x="603" y="154"/>
                      <a:pt x="605" y="155"/>
                      <a:pt x="606" y="155"/>
                    </a:cubicBezTo>
                    <a:cubicBezTo>
                      <a:pt x="603" y="153"/>
                      <a:pt x="597" y="150"/>
                      <a:pt x="591" y="150"/>
                    </a:cubicBezTo>
                    <a:cubicBezTo>
                      <a:pt x="590" y="150"/>
                      <a:pt x="588" y="150"/>
                      <a:pt x="587" y="151"/>
                    </a:cubicBezTo>
                    <a:cubicBezTo>
                      <a:pt x="585" y="156"/>
                      <a:pt x="581" y="157"/>
                      <a:pt x="578" y="157"/>
                    </a:cubicBezTo>
                    <a:cubicBezTo>
                      <a:pt x="575" y="157"/>
                      <a:pt x="573" y="156"/>
                      <a:pt x="573" y="154"/>
                    </a:cubicBezTo>
                    <a:cubicBezTo>
                      <a:pt x="572" y="153"/>
                      <a:pt x="572" y="151"/>
                      <a:pt x="575" y="150"/>
                    </a:cubicBezTo>
                    <a:cubicBezTo>
                      <a:pt x="581" y="146"/>
                      <a:pt x="582" y="135"/>
                      <a:pt x="581" y="130"/>
                    </a:cubicBezTo>
                    <a:cubicBezTo>
                      <a:pt x="581" y="126"/>
                      <a:pt x="586" y="125"/>
                      <a:pt x="591" y="123"/>
                    </a:cubicBezTo>
                    <a:cubicBezTo>
                      <a:pt x="598" y="121"/>
                      <a:pt x="602" y="119"/>
                      <a:pt x="601" y="115"/>
                    </a:cubicBezTo>
                    <a:cubicBezTo>
                      <a:pt x="601" y="113"/>
                      <a:pt x="601" y="110"/>
                      <a:pt x="603" y="108"/>
                    </a:cubicBezTo>
                    <a:cubicBezTo>
                      <a:pt x="607" y="102"/>
                      <a:pt x="619" y="102"/>
                      <a:pt x="622" y="102"/>
                    </a:cubicBezTo>
                    <a:cubicBezTo>
                      <a:pt x="623" y="102"/>
                      <a:pt x="623" y="101"/>
                      <a:pt x="623" y="101"/>
                    </a:cubicBezTo>
                    <a:cubicBezTo>
                      <a:pt x="623" y="101"/>
                      <a:pt x="623" y="101"/>
                      <a:pt x="622" y="100"/>
                    </a:cubicBezTo>
                    <a:cubicBezTo>
                      <a:pt x="620" y="98"/>
                      <a:pt x="617" y="96"/>
                      <a:pt x="615" y="97"/>
                    </a:cubicBezTo>
                    <a:cubicBezTo>
                      <a:pt x="612" y="97"/>
                      <a:pt x="609" y="99"/>
                      <a:pt x="606" y="100"/>
                    </a:cubicBezTo>
                    <a:cubicBezTo>
                      <a:pt x="603" y="102"/>
                      <a:pt x="600" y="103"/>
                      <a:pt x="598" y="103"/>
                    </a:cubicBezTo>
                    <a:cubicBezTo>
                      <a:pt x="597" y="103"/>
                      <a:pt x="595" y="103"/>
                      <a:pt x="594" y="102"/>
                    </a:cubicBezTo>
                    <a:cubicBezTo>
                      <a:pt x="593" y="101"/>
                      <a:pt x="593" y="99"/>
                      <a:pt x="593" y="98"/>
                    </a:cubicBezTo>
                    <a:cubicBezTo>
                      <a:pt x="595" y="93"/>
                      <a:pt x="606" y="89"/>
                      <a:pt x="611" y="89"/>
                    </a:cubicBezTo>
                    <a:cubicBezTo>
                      <a:pt x="618" y="89"/>
                      <a:pt x="632" y="89"/>
                      <a:pt x="638" y="86"/>
                    </a:cubicBezTo>
                    <a:cubicBezTo>
                      <a:pt x="636" y="85"/>
                      <a:pt x="631" y="84"/>
                      <a:pt x="624" y="84"/>
                    </a:cubicBezTo>
                    <a:cubicBezTo>
                      <a:pt x="622" y="84"/>
                      <a:pt x="621" y="84"/>
                      <a:pt x="619" y="84"/>
                    </a:cubicBezTo>
                    <a:cubicBezTo>
                      <a:pt x="611" y="85"/>
                      <a:pt x="609" y="83"/>
                      <a:pt x="609" y="81"/>
                    </a:cubicBezTo>
                    <a:cubicBezTo>
                      <a:pt x="609" y="78"/>
                      <a:pt x="614" y="77"/>
                      <a:pt x="624" y="77"/>
                    </a:cubicBezTo>
                    <a:cubicBezTo>
                      <a:pt x="633" y="76"/>
                      <a:pt x="636" y="75"/>
                      <a:pt x="639" y="74"/>
                    </a:cubicBezTo>
                    <a:cubicBezTo>
                      <a:pt x="641" y="73"/>
                      <a:pt x="643" y="72"/>
                      <a:pt x="649" y="72"/>
                    </a:cubicBezTo>
                    <a:cubicBezTo>
                      <a:pt x="654" y="71"/>
                      <a:pt x="655" y="70"/>
                      <a:pt x="657" y="68"/>
                    </a:cubicBezTo>
                    <a:cubicBezTo>
                      <a:pt x="658" y="67"/>
                      <a:pt x="659" y="65"/>
                      <a:pt x="663" y="65"/>
                    </a:cubicBezTo>
                    <a:cubicBezTo>
                      <a:pt x="670" y="65"/>
                      <a:pt x="684" y="59"/>
                      <a:pt x="687" y="56"/>
                    </a:cubicBezTo>
                    <a:cubicBezTo>
                      <a:pt x="683" y="53"/>
                      <a:pt x="662" y="47"/>
                      <a:pt x="650" y="47"/>
                    </a:cubicBezTo>
                    <a:cubicBezTo>
                      <a:pt x="636" y="47"/>
                      <a:pt x="630" y="49"/>
                      <a:pt x="629" y="55"/>
                    </a:cubicBezTo>
                    <a:cubicBezTo>
                      <a:pt x="629" y="57"/>
                      <a:pt x="628" y="61"/>
                      <a:pt x="623" y="61"/>
                    </a:cubicBezTo>
                    <a:cubicBezTo>
                      <a:pt x="621" y="61"/>
                      <a:pt x="618" y="60"/>
                      <a:pt x="615" y="59"/>
                    </a:cubicBezTo>
                    <a:cubicBezTo>
                      <a:pt x="611" y="58"/>
                      <a:pt x="607" y="58"/>
                      <a:pt x="605" y="58"/>
                    </a:cubicBezTo>
                    <a:cubicBezTo>
                      <a:pt x="604" y="59"/>
                      <a:pt x="603" y="59"/>
                      <a:pt x="602" y="59"/>
                    </a:cubicBezTo>
                    <a:cubicBezTo>
                      <a:pt x="599" y="59"/>
                      <a:pt x="598" y="57"/>
                      <a:pt x="597" y="56"/>
                    </a:cubicBezTo>
                    <a:cubicBezTo>
                      <a:pt x="597" y="55"/>
                      <a:pt x="597" y="54"/>
                      <a:pt x="597" y="54"/>
                    </a:cubicBezTo>
                    <a:cubicBezTo>
                      <a:pt x="596" y="54"/>
                      <a:pt x="596" y="54"/>
                      <a:pt x="595" y="55"/>
                    </a:cubicBezTo>
                    <a:cubicBezTo>
                      <a:pt x="592" y="56"/>
                      <a:pt x="589" y="58"/>
                      <a:pt x="586" y="61"/>
                    </a:cubicBezTo>
                    <a:cubicBezTo>
                      <a:pt x="582" y="64"/>
                      <a:pt x="578" y="67"/>
                      <a:pt x="573" y="69"/>
                    </a:cubicBezTo>
                    <a:cubicBezTo>
                      <a:pt x="569" y="71"/>
                      <a:pt x="566" y="74"/>
                      <a:pt x="563" y="76"/>
                    </a:cubicBezTo>
                    <a:cubicBezTo>
                      <a:pt x="559" y="79"/>
                      <a:pt x="556" y="81"/>
                      <a:pt x="553" y="82"/>
                    </a:cubicBezTo>
                    <a:cubicBezTo>
                      <a:pt x="553" y="82"/>
                      <a:pt x="553" y="82"/>
                      <a:pt x="553" y="82"/>
                    </a:cubicBezTo>
                    <a:cubicBezTo>
                      <a:pt x="552" y="82"/>
                      <a:pt x="551" y="81"/>
                      <a:pt x="550" y="80"/>
                    </a:cubicBezTo>
                    <a:cubicBezTo>
                      <a:pt x="550" y="79"/>
                      <a:pt x="549" y="77"/>
                      <a:pt x="570" y="55"/>
                    </a:cubicBezTo>
                    <a:cubicBezTo>
                      <a:pt x="573" y="52"/>
                      <a:pt x="575" y="49"/>
                      <a:pt x="573" y="46"/>
                    </a:cubicBezTo>
                    <a:cubicBezTo>
                      <a:pt x="572" y="43"/>
                      <a:pt x="569" y="42"/>
                      <a:pt x="565" y="42"/>
                    </a:cubicBezTo>
                    <a:cubicBezTo>
                      <a:pt x="560" y="43"/>
                      <a:pt x="558" y="45"/>
                      <a:pt x="557" y="47"/>
                    </a:cubicBezTo>
                    <a:cubicBezTo>
                      <a:pt x="555" y="49"/>
                      <a:pt x="554" y="50"/>
                      <a:pt x="551" y="51"/>
                    </a:cubicBezTo>
                    <a:cubicBezTo>
                      <a:pt x="549" y="52"/>
                      <a:pt x="545" y="53"/>
                      <a:pt x="540" y="55"/>
                    </a:cubicBezTo>
                    <a:cubicBezTo>
                      <a:pt x="531" y="59"/>
                      <a:pt x="521" y="63"/>
                      <a:pt x="516" y="63"/>
                    </a:cubicBezTo>
                    <a:cubicBezTo>
                      <a:pt x="514" y="63"/>
                      <a:pt x="513" y="62"/>
                      <a:pt x="512" y="61"/>
                    </a:cubicBezTo>
                    <a:cubicBezTo>
                      <a:pt x="511" y="57"/>
                      <a:pt x="517" y="54"/>
                      <a:pt x="527" y="50"/>
                    </a:cubicBezTo>
                    <a:cubicBezTo>
                      <a:pt x="529" y="49"/>
                      <a:pt x="532" y="48"/>
                      <a:pt x="534" y="46"/>
                    </a:cubicBezTo>
                    <a:cubicBezTo>
                      <a:pt x="531" y="46"/>
                      <a:pt x="525" y="45"/>
                      <a:pt x="515" y="45"/>
                    </a:cubicBezTo>
                    <a:cubicBezTo>
                      <a:pt x="506" y="45"/>
                      <a:pt x="498" y="46"/>
                      <a:pt x="492" y="47"/>
                    </a:cubicBezTo>
                    <a:cubicBezTo>
                      <a:pt x="487" y="47"/>
                      <a:pt x="481" y="49"/>
                      <a:pt x="475" y="50"/>
                    </a:cubicBezTo>
                    <a:cubicBezTo>
                      <a:pt x="467" y="52"/>
                      <a:pt x="460" y="54"/>
                      <a:pt x="456" y="54"/>
                    </a:cubicBezTo>
                    <a:cubicBezTo>
                      <a:pt x="452" y="54"/>
                      <a:pt x="451" y="52"/>
                      <a:pt x="451" y="51"/>
                    </a:cubicBezTo>
                    <a:cubicBezTo>
                      <a:pt x="450" y="43"/>
                      <a:pt x="496" y="37"/>
                      <a:pt x="496" y="37"/>
                    </a:cubicBezTo>
                    <a:cubicBezTo>
                      <a:pt x="502" y="37"/>
                      <a:pt x="509" y="37"/>
                      <a:pt x="517" y="37"/>
                    </a:cubicBezTo>
                    <a:cubicBezTo>
                      <a:pt x="529" y="37"/>
                      <a:pt x="542" y="37"/>
                      <a:pt x="549" y="34"/>
                    </a:cubicBezTo>
                    <a:cubicBezTo>
                      <a:pt x="554" y="31"/>
                      <a:pt x="561" y="30"/>
                      <a:pt x="567" y="29"/>
                    </a:cubicBezTo>
                    <a:cubicBezTo>
                      <a:pt x="572" y="28"/>
                      <a:pt x="577" y="27"/>
                      <a:pt x="579" y="26"/>
                    </a:cubicBezTo>
                    <a:cubicBezTo>
                      <a:pt x="577" y="24"/>
                      <a:pt x="568" y="21"/>
                      <a:pt x="561" y="21"/>
                    </a:cubicBezTo>
                    <a:cubicBezTo>
                      <a:pt x="560" y="21"/>
                      <a:pt x="560" y="21"/>
                      <a:pt x="560" y="21"/>
                    </a:cubicBezTo>
                    <a:cubicBezTo>
                      <a:pt x="559" y="21"/>
                      <a:pt x="558" y="21"/>
                      <a:pt x="557" y="21"/>
                    </a:cubicBezTo>
                    <a:cubicBezTo>
                      <a:pt x="550" y="21"/>
                      <a:pt x="545" y="20"/>
                      <a:pt x="543" y="17"/>
                    </a:cubicBezTo>
                    <a:cubicBezTo>
                      <a:pt x="543" y="16"/>
                      <a:pt x="542" y="15"/>
                      <a:pt x="542" y="14"/>
                    </a:cubicBezTo>
                    <a:cubicBezTo>
                      <a:pt x="542" y="13"/>
                      <a:pt x="538" y="12"/>
                      <a:pt x="536" y="11"/>
                    </a:cubicBezTo>
                    <a:cubicBezTo>
                      <a:pt x="533" y="10"/>
                      <a:pt x="530" y="9"/>
                      <a:pt x="529" y="7"/>
                    </a:cubicBezTo>
                    <a:cubicBezTo>
                      <a:pt x="528" y="6"/>
                      <a:pt x="521" y="6"/>
                      <a:pt x="517" y="6"/>
                    </a:cubicBezTo>
                    <a:cubicBezTo>
                      <a:pt x="507" y="6"/>
                      <a:pt x="501" y="5"/>
                      <a:pt x="498" y="4"/>
                    </a:cubicBezTo>
                    <a:cubicBezTo>
                      <a:pt x="494" y="1"/>
                      <a:pt x="484" y="0"/>
                      <a:pt x="473" y="0"/>
                    </a:cubicBezTo>
                    <a:cubicBezTo>
                      <a:pt x="470" y="0"/>
                      <a:pt x="467" y="0"/>
                      <a:pt x="465" y="0"/>
                    </a:cubicBezTo>
                    <a:cubicBezTo>
                      <a:pt x="458" y="0"/>
                      <a:pt x="446" y="1"/>
                      <a:pt x="436" y="1"/>
                    </a:cubicBezTo>
                    <a:cubicBezTo>
                      <a:pt x="428" y="1"/>
                      <a:pt x="421" y="1"/>
                      <a:pt x="418" y="1"/>
                    </a:cubicBezTo>
                    <a:cubicBezTo>
                      <a:pt x="415" y="2"/>
                      <a:pt x="413" y="2"/>
                      <a:pt x="411" y="3"/>
                    </a:cubicBezTo>
                    <a:cubicBezTo>
                      <a:pt x="408" y="3"/>
                      <a:pt x="405" y="4"/>
                      <a:pt x="402" y="4"/>
                    </a:cubicBezTo>
                    <a:cubicBezTo>
                      <a:pt x="401" y="4"/>
                      <a:pt x="401" y="4"/>
                      <a:pt x="400" y="4"/>
                    </a:cubicBezTo>
                    <a:cubicBezTo>
                      <a:pt x="396" y="4"/>
                      <a:pt x="392" y="5"/>
                      <a:pt x="392" y="6"/>
                    </a:cubicBezTo>
                    <a:cubicBezTo>
                      <a:pt x="395" y="9"/>
                      <a:pt x="394" y="11"/>
                      <a:pt x="394" y="12"/>
                    </a:cubicBezTo>
                    <a:cubicBezTo>
                      <a:pt x="393" y="15"/>
                      <a:pt x="389" y="16"/>
                      <a:pt x="386" y="16"/>
                    </a:cubicBezTo>
                    <a:cubicBezTo>
                      <a:pt x="384" y="16"/>
                      <a:pt x="382" y="16"/>
                      <a:pt x="382" y="14"/>
                    </a:cubicBezTo>
                    <a:cubicBezTo>
                      <a:pt x="381" y="14"/>
                      <a:pt x="381" y="12"/>
                      <a:pt x="381" y="11"/>
                    </a:cubicBezTo>
                    <a:cubicBezTo>
                      <a:pt x="381" y="11"/>
                      <a:pt x="381" y="11"/>
                      <a:pt x="381" y="11"/>
                    </a:cubicBezTo>
                    <a:cubicBezTo>
                      <a:pt x="380" y="9"/>
                      <a:pt x="376" y="8"/>
                      <a:pt x="372" y="8"/>
                    </a:cubicBezTo>
                    <a:cubicBezTo>
                      <a:pt x="370" y="8"/>
                      <a:pt x="368" y="9"/>
                      <a:pt x="367" y="9"/>
                    </a:cubicBezTo>
                    <a:cubicBezTo>
                      <a:pt x="365" y="11"/>
                      <a:pt x="363" y="11"/>
                      <a:pt x="360" y="11"/>
                    </a:cubicBezTo>
                    <a:cubicBezTo>
                      <a:pt x="357" y="11"/>
                      <a:pt x="353" y="10"/>
                      <a:pt x="349" y="10"/>
                    </a:cubicBezTo>
                    <a:cubicBezTo>
                      <a:pt x="345" y="9"/>
                      <a:pt x="342" y="9"/>
                      <a:pt x="339" y="9"/>
                    </a:cubicBezTo>
                    <a:cubicBezTo>
                      <a:pt x="337" y="9"/>
                      <a:pt x="336" y="9"/>
                      <a:pt x="336" y="9"/>
                    </a:cubicBezTo>
                    <a:cubicBezTo>
                      <a:pt x="334" y="13"/>
                      <a:pt x="324" y="13"/>
                      <a:pt x="310" y="13"/>
                    </a:cubicBezTo>
                    <a:cubicBezTo>
                      <a:pt x="306" y="14"/>
                      <a:pt x="302" y="14"/>
                      <a:pt x="300" y="14"/>
                    </a:cubicBezTo>
                    <a:cubicBezTo>
                      <a:pt x="301" y="14"/>
                      <a:pt x="302" y="15"/>
                      <a:pt x="302" y="15"/>
                    </a:cubicBezTo>
                    <a:cubicBezTo>
                      <a:pt x="307" y="18"/>
                      <a:pt x="311" y="20"/>
                      <a:pt x="311" y="23"/>
                    </a:cubicBezTo>
                    <a:cubicBezTo>
                      <a:pt x="310" y="26"/>
                      <a:pt x="306" y="26"/>
                      <a:pt x="299" y="26"/>
                    </a:cubicBezTo>
                    <a:cubicBezTo>
                      <a:pt x="297" y="27"/>
                      <a:pt x="292" y="27"/>
                      <a:pt x="290" y="27"/>
                    </a:cubicBezTo>
                    <a:cubicBezTo>
                      <a:pt x="293" y="30"/>
                      <a:pt x="297" y="32"/>
                      <a:pt x="303" y="35"/>
                    </a:cubicBezTo>
                    <a:cubicBezTo>
                      <a:pt x="309" y="38"/>
                      <a:pt x="315" y="41"/>
                      <a:pt x="319" y="45"/>
                    </a:cubicBezTo>
                    <a:cubicBezTo>
                      <a:pt x="321" y="47"/>
                      <a:pt x="322" y="49"/>
                      <a:pt x="321" y="51"/>
                    </a:cubicBezTo>
                    <a:cubicBezTo>
                      <a:pt x="321" y="52"/>
                      <a:pt x="320" y="53"/>
                      <a:pt x="318" y="53"/>
                    </a:cubicBezTo>
                    <a:cubicBezTo>
                      <a:pt x="315" y="53"/>
                      <a:pt x="307" y="49"/>
                      <a:pt x="302" y="46"/>
                    </a:cubicBezTo>
                    <a:cubicBezTo>
                      <a:pt x="298" y="43"/>
                      <a:pt x="293" y="42"/>
                      <a:pt x="289" y="41"/>
                    </a:cubicBezTo>
                    <a:cubicBezTo>
                      <a:pt x="284" y="40"/>
                      <a:pt x="279" y="39"/>
                      <a:pt x="276" y="36"/>
                    </a:cubicBezTo>
                    <a:cubicBezTo>
                      <a:pt x="273" y="32"/>
                      <a:pt x="261" y="29"/>
                      <a:pt x="253" y="29"/>
                    </a:cubicBezTo>
                    <a:cubicBezTo>
                      <a:pt x="250" y="29"/>
                      <a:pt x="249" y="29"/>
                      <a:pt x="249" y="30"/>
                    </a:cubicBezTo>
                    <a:cubicBezTo>
                      <a:pt x="248" y="31"/>
                      <a:pt x="253" y="34"/>
                      <a:pt x="255" y="35"/>
                    </a:cubicBezTo>
                    <a:cubicBezTo>
                      <a:pt x="260" y="38"/>
                      <a:pt x="263" y="41"/>
                      <a:pt x="263" y="44"/>
                    </a:cubicBezTo>
                    <a:cubicBezTo>
                      <a:pt x="263" y="45"/>
                      <a:pt x="263" y="47"/>
                      <a:pt x="258" y="47"/>
                    </a:cubicBezTo>
                    <a:cubicBezTo>
                      <a:pt x="256" y="47"/>
                      <a:pt x="254" y="47"/>
                      <a:pt x="252" y="47"/>
                    </a:cubicBezTo>
                    <a:cubicBezTo>
                      <a:pt x="250" y="46"/>
                      <a:pt x="248" y="46"/>
                      <a:pt x="247" y="46"/>
                    </a:cubicBezTo>
                    <a:cubicBezTo>
                      <a:pt x="247" y="46"/>
                      <a:pt x="246" y="46"/>
                      <a:pt x="246" y="46"/>
                    </a:cubicBezTo>
                    <a:cubicBezTo>
                      <a:pt x="246" y="46"/>
                      <a:pt x="246" y="46"/>
                      <a:pt x="245" y="46"/>
                    </a:cubicBezTo>
                    <a:cubicBezTo>
                      <a:pt x="243" y="46"/>
                      <a:pt x="241" y="45"/>
                      <a:pt x="237" y="42"/>
                    </a:cubicBezTo>
                    <a:cubicBezTo>
                      <a:pt x="233" y="39"/>
                      <a:pt x="228" y="35"/>
                      <a:pt x="225" y="35"/>
                    </a:cubicBezTo>
                    <a:cubicBezTo>
                      <a:pt x="224" y="35"/>
                      <a:pt x="223" y="35"/>
                      <a:pt x="223" y="35"/>
                    </a:cubicBezTo>
                    <a:cubicBezTo>
                      <a:pt x="223" y="35"/>
                      <a:pt x="224" y="37"/>
                      <a:pt x="224" y="39"/>
                    </a:cubicBezTo>
                    <a:cubicBezTo>
                      <a:pt x="225" y="41"/>
                      <a:pt x="226" y="44"/>
                      <a:pt x="226" y="47"/>
                    </a:cubicBezTo>
                    <a:cubicBezTo>
                      <a:pt x="226" y="54"/>
                      <a:pt x="219" y="59"/>
                      <a:pt x="215" y="59"/>
                    </a:cubicBezTo>
                    <a:cubicBezTo>
                      <a:pt x="214" y="59"/>
                      <a:pt x="213" y="59"/>
                      <a:pt x="212" y="58"/>
                    </a:cubicBezTo>
                    <a:cubicBezTo>
                      <a:pt x="211" y="57"/>
                      <a:pt x="212" y="55"/>
                      <a:pt x="213" y="54"/>
                    </a:cubicBezTo>
                    <a:cubicBezTo>
                      <a:pt x="214" y="51"/>
                      <a:pt x="214" y="46"/>
                      <a:pt x="213" y="41"/>
                    </a:cubicBezTo>
                    <a:cubicBezTo>
                      <a:pt x="212" y="37"/>
                      <a:pt x="210" y="35"/>
                      <a:pt x="208" y="34"/>
                    </a:cubicBezTo>
                    <a:cubicBezTo>
                      <a:pt x="205" y="33"/>
                      <a:pt x="197" y="34"/>
                      <a:pt x="190" y="36"/>
                    </a:cubicBezTo>
                    <a:cubicBezTo>
                      <a:pt x="185" y="38"/>
                      <a:pt x="179" y="39"/>
                      <a:pt x="175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3" y="39"/>
                      <a:pt x="173" y="39"/>
                    </a:cubicBezTo>
                    <a:cubicBezTo>
                      <a:pt x="166" y="39"/>
                      <a:pt x="161" y="41"/>
                      <a:pt x="160" y="42"/>
                    </a:cubicBezTo>
                    <a:cubicBezTo>
                      <a:pt x="160" y="42"/>
                      <a:pt x="160" y="42"/>
                      <a:pt x="161" y="43"/>
                    </a:cubicBezTo>
                    <a:cubicBezTo>
                      <a:pt x="165" y="45"/>
                      <a:pt x="166" y="47"/>
                      <a:pt x="166" y="49"/>
                    </a:cubicBezTo>
                    <a:cubicBezTo>
                      <a:pt x="165" y="51"/>
                      <a:pt x="163" y="52"/>
                      <a:pt x="161" y="52"/>
                    </a:cubicBezTo>
                    <a:cubicBezTo>
                      <a:pt x="158" y="52"/>
                      <a:pt x="155" y="50"/>
                      <a:pt x="152" y="49"/>
                    </a:cubicBezTo>
                    <a:cubicBezTo>
                      <a:pt x="150" y="47"/>
                      <a:pt x="147" y="47"/>
                      <a:pt x="143" y="47"/>
                    </a:cubicBezTo>
                    <a:cubicBezTo>
                      <a:pt x="138" y="47"/>
                      <a:pt x="132" y="48"/>
                      <a:pt x="130" y="49"/>
                    </a:cubicBezTo>
                    <a:cubicBezTo>
                      <a:pt x="132" y="51"/>
                      <a:pt x="134" y="55"/>
                      <a:pt x="134" y="59"/>
                    </a:cubicBezTo>
                    <a:cubicBezTo>
                      <a:pt x="135" y="63"/>
                      <a:pt x="134" y="66"/>
                      <a:pt x="133" y="68"/>
                    </a:cubicBezTo>
                    <a:cubicBezTo>
                      <a:pt x="132" y="69"/>
                      <a:pt x="131" y="70"/>
                      <a:pt x="129" y="70"/>
                    </a:cubicBezTo>
                    <a:cubicBezTo>
                      <a:pt x="126" y="70"/>
                      <a:pt x="124" y="69"/>
                      <a:pt x="121" y="68"/>
                    </a:cubicBezTo>
                    <a:cubicBezTo>
                      <a:pt x="117" y="67"/>
                      <a:pt x="113" y="66"/>
                      <a:pt x="110" y="66"/>
                    </a:cubicBezTo>
                    <a:cubicBezTo>
                      <a:pt x="100" y="67"/>
                      <a:pt x="61" y="86"/>
                      <a:pt x="60" y="91"/>
                    </a:cubicBezTo>
                    <a:cubicBezTo>
                      <a:pt x="61" y="93"/>
                      <a:pt x="68" y="93"/>
                      <a:pt x="70" y="93"/>
                    </a:cubicBezTo>
                    <a:cubicBezTo>
                      <a:pt x="71" y="93"/>
                      <a:pt x="72" y="93"/>
                      <a:pt x="73" y="93"/>
                    </a:cubicBezTo>
                    <a:cubicBezTo>
                      <a:pt x="74" y="93"/>
                      <a:pt x="75" y="93"/>
                      <a:pt x="76" y="93"/>
                    </a:cubicBezTo>
                    <a:cubicBezTo>
                      <a:pt x="81" y="93"/>
                      <a:pt x="85" y="93"/>
                      <a:pt x="87" y="94"/>
                    </a:cubicBezTo>
                    <a:cubicBezTo>
                      <a:pt x="89" y="95"/>
                      <a:pt x="90" y="97"/>
                      <a:pt x="90" y="99"/>
                    </a:cubicBezTo>
                    <a:cubicBezTo>
                      <a:pt x="90" y="105"/>
                      <a:pt x="84" y="114"/>
                      <a:pt x="78" y="118"/>
                    </a:cubicBezTo>
                    <a:cubicBezTo>
                      <a:pt x="74" y="121"/>
                      <a:pt x="66" y="121"/>
                      <a:pt x="58" y="121"/>
                    </a:cubicBezTo>
                    <a:cubicBezTo>
                      <a:pt x="53" y="121"/>
                      <a:pt x="44" y="122"/>
                      <a:pt x="43" y="123"/>
                    </a:cubicBezTo>
                    <a:cubicBezTo>
                      <a:pt x="43" y="127"/>
                      <a:pt x="36" y="129"/>
                      <a:pt x="24" y="131"/>
                    </a:cubicBezTo>
                    <a:cubicBezTo>
                      <a:pt x="15" y="133"/>
                      <a:pt x="0" y="136"/>
                      <a:pt x="0" y="140"/>
                    </a:cubicBezTo>
                    <a:cubicBezTo>
                      <a:pt x="0" y="141"/>
                      <a:pt x="1" y="145"/>
                      <a:pt x="5" y="146"/>
                    </a:cubicBezTo>
                    <a:cubicBezTo>
                      <a:pt x="7" y="146"/>
                      <a:pt x="9" y="146"/>
                      <a:pt x="11" y="146"/>
                    </a:cubicBezTo>
                    <a:cubicBezTo>
                      <a:pt x="15" y="147"/>
                      <a:pt x="21" y="147"/>
                      <a:pt x="25" y="152"/>
                    </a:cubicBezTo>
                    <a:cubicBezTo>
                      <a:pt x="28" y="155"/>
                      <a:pt x="33" y="156"/>
                      <a:pt x="40" y="156"/>
                    </a:cubicBezTo>
                    <a:cubicBezTo>
                      <a:pt x="44" y="156"/>
                      <a:pt x="49" y="155"/>
                      <a:pt x="54" y="154"/>
                    </a:cubicBezTo>
                    <a:cubicBezTo>
                      <a:pt x="61" y="151"/>
                      <a:pt x="68" y="152"/>
                      <a:pt x="72" y="156"/>
                    </a:cubicBezTo>
                    <a:cubicBezTo>
                      <a:pt x="73" y="158"/>
                      <a:pt x="74" y="160"/>
                      <a:pt x="74" y="162"/>
                    </a:cubicBezTo>
                    <a:cubicBezTo>
                      <a:pt x="74" y="165"/>
                      <a:pt x="72" y="167"/>
                      <a:pt x="67" y="167"/>
                    </a:cubicBezTo>
                    <a:cubicBezTo>
                      <a:pt x="65" y="167"/>
                      <a:pt x="62" y="166"/>
                      <a:pt x="58" y="166"/>
                    </a:cubicBezTo>
                    <a:cubicBezTo>
                      <a:pt x="55" y="165"/>
                      <a:pt x="51" y="165"/>
                      <a:pt x="48" y="165"/>
                    </a:cubicBezTo>
                    <a:cubicBezTo>
                      <a:pt x="46" y="165"/>
                      <a:pt x="44" y="165"/>
                      <a:pt x="43" y="166"/>
                    </a:cubicBezTo>
                    <a:cubicBezTo>
                      <a:pt x="39" y="168"/>
                      <a:pt x="32" y="169"/>
                      <a:pt x="26" y="169"/>
                    </a:cubicBezTo>
                    <a:cubicBezTo>
                      <a:pt x="22" y="169"/>
                      <a:pt x="18" y="169"/>
                      <a:pt x="16" y="170"/>
                    </a:cubicBezTo>
                    <a:cubicBezTo>
                      <a:pt x="17" y="171"/>
                      <a:pt x="22" y="172"/>
                      <a:pt x="26" y="172"/>
                    </a:cubicBezTo>
                    <a:cubicBezTo>
                      <a:pt x="29" y="172"/>
                      <a:pt x="32" y="172"/>
                      <a:pt x="35" y="173"/>
                    </a:cubicBezTo>
                    <a:cubicBezTo>
                      <a:pt x="37" y="173"/>
                      <a:pt x="39" y="174"/>
                      <a:pt x="40" y="176"/>
                    </a:cubicBezTo>
                    <a:cubicBezTo>
                      <a:pt x="41" y="178"/>
                      <a:pt x="40" y="180"/>
                      <a:pt x="38" y="182"/>
                    </a:cubicBezTo>
                    <a:cubicBezTo>
                      <a:pt x="38" y="182"/>
                      <a:pt x="37" y="183"/>
                      <a:pt x="37" y="184"/>
                    </a:cubicBezTo>
                    <a:cubicBezTo>
                      <a:pt x="37" y="185"/>
                      <a:pt x="37" y="185"/>
                      <a:pt x="40" y="186"/>
                    </a:cubicBezTo>
                    <a:cubicBezTo>
                      <a:pt x="43" y="187"/>
                      <a:pt x="46" y="188"/>
                      <a:pt x="49" y="189"/>
                    </a:cubicBezTo>
                    <a:cubicBezTo>
                      <a:pt x="54" y="192"/>
                      <a:pt x="61" y="194"/>
                      <a:pt x="64" y="194"/>
                    </a:cubicBezTo>
                    <a:cubicBezTo>
                      <a:pt x="63" y="192"/>
                      <a:pt x="63" y="191"/>
                      <a:pt x="64" y="190"/>
                    </a:cubicBezTo>
                    <a:cubicBezTo>
                      <a:pt x="64" y="188"/>
                      <a:pt x="67" y="188"/>
                      <a:pt x="70" y="188"/>
                    </a:cubicBezTo>
                    <a:cubicBezTo>
                      <a:pt x="72" y="188"/>
                      <a:pt x="77" y="188"/>
                      <a:pt x="79" y="191"/>
                    </a:cubicBezTo>
                    <a:cubicBezTo>
                      <a:pt x="80" y="191"/>
                      <a:pt x="81" y="190"/>
                      <a:pt x="83" y="189"/>
                    </a:cubicBezTo>
                    <a:cubicBezTo>
                      <a:pt x="86" y="188"/>
                      <a:pt x="90" y="186"/>
                      <a:pt x="93" y="187"/>
                    </a:cubicBezTo>
                    <a:cubicBezTo>
                      <a:pt x="95" y="188"/>
                      <a:pt x="97" y="187"/>
                      <a:pt x="99" y="186"/>
                    </a:cubicBezTo>
                    <a:cubicBezTo>
                      <a:pt x="100" y="185"/>
                      <a:pt x="102" y="184"/>
                      <a:pt x="104" y="184"/>
                    </a:cubicBezTo>
                    <a:cubicBezTo>
                      <a:pt x="105" y="184"/>
                      <a:pt x="106" y="184"/>
                      <a:pt x="108" y="185"/>
                    </a:cubicBezTo>
                    <a:cubicBezTo>
                      <a:pt x="110" y="186"/>
                      <a:pt x="116" y="188"/>
                      <a:pt x="123" y="189"/>
                    </a:cubicBezTo>
                    <a:cubicBezTo>
                      <a:pt x="131" y="190"/>
                      <a:pt x="139" y="192"/>
                      <a:pt x="144" y="194"/>
                    </a:cubicBezTo>
                    <a:cubicBezTo>
                      <a:pt x="146" y="196"/>
                      <a:pt x="149" y="197"/>
                      <a:pt x="151" y="198"/>
                    </a:cubicBezTo>
                    <a:cubicBezTo>
                      <a:pt x="157" y="200"/>
                      <a:pt x="164" y="202"/>
                      <a:pt x="163" y="208"/>
                    </a:cubicBezTo>
                    <a:cubicBezTo>
                      <a:pt x="162" y="212"/>
                      <a:pt x="167" y="216"/>
                      <a:pt x="177" y="221"/>
                    </a:cubicBezTo>
                    <a:cubicBezTo>
                      <a:pt x="189" y="226"/>
                      <a:pt x="189" y="238"/>
                      <a:pt x="189" y="241"/>
                    </a:cubicBezTo>
                    <a:cubicBezTo>
                      <a:pt x="189" y="243"/>
                      <a:pt x="191" y="246"/>
                      <a:pt x="193" y="248"/>
                    </a:cubicBezTo>
                    <a:cubicBezTo>
                      <a:pt x="195" y="250"/>
                      <a:pt x="198" y="252"/>
                      <a:pt x="196" y="255"/>
                    </a:cubicBezTo>
                    <a:cubicBezTo>
                      <a:pt x="195" y="257"/>
                      <a:pt x="199" y="261"/>
                      <a:pt x="202" y="264"/>
                    </a:cubicBezTo>
                    <a:cubicBezTo>
                      <a:pt x="203" y="265"/>
                      <a:pt x="204" y="266"/>
                      <a:pt x="204" y="268"/>
                    </a:cubicBezTo>
                    <a:cubicBezTo>
                      <a:pt x="204" y="271"/>
                      <a:pt x="201" y="273"/>
                      <a:pt x="199" y="275"/>
                    </a:cubicBezTo>
                    <a:cubicBezTo>
                      <a:pt x="197" y="276"/>
                      <a:pt x="196" y="277"/>
                      <a:pt x="196" y="278"/>
                    </a:cubicBezTo>
                    <a:cubicBezTo>
                      <a:pt x="198" y="281"/>
                      <a:pt x="198" y="284"/>
                      <a:pt x="197" y="286"/>
                    </a:cubicBezTo>
                    <a:cubicBezTo>
                      <a:pt x="197" y="288"/>
                      <a:pt x="196" y="290"/>
                      <a:pt x="197" y="291"/>
                    </a:cubicBezTo>
                    <a:cubicBezTo>
                      <a:pt x="198" y="292"/>
                      <a:pt x="199" y="292"/>
                      <a:pt x="200" y="293"/>
                    </a:cubicBezTo>
                    <a:cubicBezTo>
                      <a:pt x="205" y="293"/>
                      <a:pt x="207" y="292"/>
                      <a:pt x="209" y="290"/>
                    </a:cubicBezTo>
                    <a:cubicBezTo>
                      <a:pt x="210" y="288"/>
                      <a:pt x="213" y="285"/>
                      <a:pt x="217" y="285"/>
                    </a:cubicBezTo>
                    <a:cubicBezTo>
                      <a:pt x="219" y="285"/>
                      <a:pt x="221" y="285"/>
                      <a:pt x="222" y="287"/>
                    </a:cubicBezTo>
                    <a:cubicBezTo>
                      <a:pt x="223" y="289"/>
                      <a:pt x="223" y="291"/>
                      <a:pt x="222" y="292"/>
                    </a:cubicBezTo>
                    <a:cubicBezTo>
                      <a:pt x="222" y="295"/>
                      <a:pt x="221" y="296"/>
                      <a:pt x="222" y="297"/>
                    </a:cubicBezTo>
                    <a:cubicBezTo>
                      <a:pt x="224" y="299"/>
                      <a:pt x="227" y="300"/>
                      <a:pt x="230" y="300"/>
                    </a:cubicBezTo>
                    <a:cubicBezTo>
                      <a:pt x="234" y="302"/>
                      <a:pt x="239" y="303"/>
                      <a:pt x="244" y="307"/>
                    </a:cubicBezTo>
                    <a:cubicBezTo>
                      <a:pt x="249" y="312"/>
                      <a:pt x="249" y="314"/>
                      <a:pt x="249" y="316"/>
                    </a:cubicBezTo>
                    <a:cubicBezTo>
                      <a:pt x="248" y="319"/>
                      <a:pt x="242" y="319"/>
                      <a:pt x="237" y="315"/>
                    </a:cubicBezTo>
                    <a:cubicBezTo>
                      <a:pt x="234" y="313"/>
                      <a:pt x="227" y="312"/>
                      <a:pt x="219" y="312"/>
                    </a:cubicBezTo>
                    <a:cubicBezTo>
                      <a:pt x="216" y="312"/>
                      <a:pt x="213" y="312"/>
                      <a:pt x="212" y="312"/>
                    </a:cubicBezTo>
                    <a:cubicBezTo>
                      <a:pt x="217" y="316"/>
                      <a:pt x="232" y="323"/>
                      <a:pt x="237" y="323"/>
                    </a:cubicBezTo>
                    <a:cubicBezTo>
                      <a:pt x="237" y="323"/>
                      <a:pt x="238" y="323"/>
                      <a:pt x="238" y="323"/>
                    </a:cubicBezTo>
                    <a:cubicBezTo>
                      <a:pt x="238" y="323"/>
                      <a:pt x="239" y="323"/>
                      <a:pt x="240" y="323"/>
                    </a:cubicBezTo>
                    <a:cubicBezTo>
                      <a:pt x="244" y="323"/>
                      <a:pt x="249" y="327"/>
                      <a:pt x="250" y="331"/>
                    </a:cubicBezTo>
                    <a:cubicBezTo>
                      <a:pt x="252" y="334"/>
                      <a:pt x="251" y="337"/>
                      <a:pt x="250" y="338"/>
                    </a:cubicBezTo>
                    <a:cubicBezTo>
                      <a:pt x="248" y="340"/>
                      <a:pt x="248" y="344"/>
                      <a:pt x="248" y="348"/>
                    </a:cubicBezTo>
                    <a:cubicBezTo>
                      <a:pt x="248" y="350"/>
                      <a:pt x="248" y="351"/>
                      <a:pt x="248" y="353"/>
                    </a:cubicBezTo>
                    <a:cubicBezTo>
                      <a:pt x="248" y="354"/>
                      <a:pt x="247" y="356"/>
                      <a:pt x="243" y="356"/>
                    </a:cubicBezTo>
                    <a:cubicBezTo>
                      <a:pt x="242" y="356"/>
                      <a:pt x="240" y="356"/>
                      <a:pt x="238" y="356"/>
                    </a:cubicBezTo>
                    <a:cubicBezTo>
                      <a:pt x="236" y="355"/>
                      <a:pt x="234" y="355"/>
                      <a:pt x="232" y="355"/>
                    </a:cubicBezTo>
                    <a:cubicBezTo>
                      <a:pt x="227" y="356"/>
                      <a:pt x="225" y="357"/>
                      <a:pt x="225" y="361"/>
                    </a:cubicBezTo>
                    <a:cubicBezTo>
                      <a:pt x="225" y="365"/>
                      <a:pt x="222" y="368"/>
                      <a:pt x="220" y="370"/>
                    </a:cubicBezTo>
                    <a:cubicBezTo>
                      <a:pt x="218" y="373"/>
                      <a:pt x="216" y="375"/>
                      <a:pt x="215" y="378"/>
                    </a:cubicBezTo>
                    <a:cubicBezTo>
                      <a:pt x="215" y="381"/>
                      <a:pt x="216" y="382"/>
                      <a:pt x="221" y="384"/>
                    </a:cubicBezTo>
                    <a:cubicBezTo>
                      <a:pt x="222" y="384"/>
                      <a:pt x="224" y="385"/>
                      <a:pt x="226" y="386"/>
                    </a:cubicBezTo>
                    <a:cubicBezTo>
                      <a:pt x="227" y="387"/>
                      <a:pt x="227" y="388"/>
                      <a:pt x="227" y="389"/>
                    </a:cubicBezTo>
                    <a:cubicBezTo>
                      <a:pt x="227" y="391"/>
                      <a:pt x="225" y="392"/>
                      <a:pt x="223" y="394"/>
                    </a:cubicBezTo>
                    <a:cubicBezTo>
                      <a:pt x="221" y="395"/>
                      <a:pt x="218" y="396"/>
                      <a:pt x="218" y="398"/>
                    </a:cubicBezTo>
                    <a:cubicBezTo>
                      <a:pt x="217" y="401"/>
                      <a:pt x="227" y="409"/>
                      <a:pt x="232" y="412"/>
                    </a:cubicBezTo>
                    <a:cubicBezTo>
                      <a:pt x="236" y="414"/>
                      <a:pt x="236" y="420"/>
                      <a:pt x="235" y="425"/>
                    </a:cubicBezTo>
                    <a:cubicBezTo>
                      <a:pt x="235" y="428"/>
                      <a:pt x="235" y="431"/>
                      <a:pt x="235" y="433"/>
                    </a:cubicBezTo>
                    <a:cubicBezTo>
                      <a:pt x="236" y="434"/>
                      <a:pt x="236" y="434"/>
                      <a:pt x="237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9" y="434"/>
                      <a:pt x="240" y="434"/>
                      <a:pt x="241" y="435"/>
                    </a:cubicBezTo>
                    <a:cubicBezTo>
                      <a:pt x="242" y="436"/>
                      <a:pt x="242" y="438"/>
                      <a:pt x="242" y="439"/>
                    </a:cubicBezTo>
                    <a:cubicBezTo>
                      <a:pt x="242" y="443"/>
                      <a:pt x="243" y="444"/>
                      <a:pt x="245" y="445"/>
                    </a:cubicBezTo>
                    <a:cubicBezTo>
                      <a:pt x="246" y="446"/>
                      <a:pt x="248" y="448"/>
                      <a:pt x="248" y="450"/>
                    </a:cubicBezTo>
                    <a:cubicBezTo>
                      <a:pt x="248" y="451"/>
                      <a:pt x="250" y="452"/>
                      <a:pt x="251" y="453"/>
                    </a:cubicBezTo>
                    <a:cubicBezTo>
                      <a:pt x="254" y="454"/>
                      <a:pt x="258" y="456"/>
                      <a:pt x="256" y="461"/>
                    </a:cubicBezTo>
                    <a:cubicBezTo>
                      <a:pt x="255" y="465"/>
                      <a:pt x="257" y="468"/>
                      <a:pt x="260" y="471"/>
                    </a:cubicBezTo>
                    <a:cubicBezTo>
                      <a:pt x="260" y="471"/>
                      <a:pt x="261" y="472"/>
                      <a:pt x="261" y="473"/>
                    </a:cubicBezTo>
                    <a:cubicBezTo>
                      <a:pt x="262" y="474"/>
                      <a:pt x="264" y="476"/>
                      <a:pt x="266" y="477"/>
                    </a:cubicBezTo>
                    <a:cubicBezTo>
                      <a:pt x="270" y="480"/>
                      <a:pt x="273" y="483"/>
                      <a:pt x="274" y="487"/>
                    </a:cubicBezTo>
                    <a:cubicBezTo>
                      <a:pt x="276" y="490"/>
                      <a:pt x="280" y="495"/>
                      <a:pt x="285" y="494"/>
                    </a:cubicBezTo>
                    <a:cubicBezTo>
                      <a:pt x="285" y="493"/>
                      <a:pt x="286" y="493"/>
                      <a:pt x="287" y="493"/>
                    </a:cubicBezTo>
                    <a:cubicBezTo>
                      <a:pt x="290" y="493"/>
                      <a:pt x="291" y="495"/>
                      <a:pt x="293" y="496"/>
                    </a:cubicBezTo>
                    <a:cubicBezTo>
                      <a:pt x="294" y="497"/>
                      <a:pt x="295" y="497"/>
                      <a:pt x="296" y="497"/>
                    </a:cubicBezTo>
                    <a:cubicBezTo>
                      <a:pt x="296" y="497"/>
                      <a:pt x="297" y="497"/>
                      <a:pt x="298" y="497"/>
                    </a:cubicBezTo>
                    <a:cubicBezTo>
                      <a:pt x="303" y="497"/>
                      <a:pt x="310" y="500"/>
                      <a:pt x="311" y="504"/>
                    </a:cubicBezTo>
                    <a:cubicBezTo>
                      <a:pt x="312" y="506"/>
                      <a:pt x="322" y="509"/>
                      <a:pt x="329" y="510"/>
                    </a:cubicBezTo>
                    <a:cubicBezTo>
                      <a:pt x="330" y="510"/>
                      <a:pt x="330" y="510"/>
                      <a:pt x="330" y="510"/>
                    </a:cubicBezTo>
                    <a:cubicBezTo>
                      <a:pt x="330" y="510"/>
                      <a:pt x="331" y="509"/>
                      <a:pt x="332" y="507"/>
                    </a:cubicBezTo>
                    <a:cubicBezTo>
                      <a:pt x="333" y="505"/>
                      <a:pt x="334" y="503"/>
                      <a:pt x="336" y="502"/>
                    </a:cubicBezTo>
                    <a:cubicBezTo>
                      <a:pt x="337" y="501"/>
                      <a:pt x="338" y="496"/>
                      <a:pt x="338" y="494"/>
                    </a:cubicBezTo>
                    <a:cubicBezTo>
                      <a:pt x="339" y="489"/>
                      <a:pt x="340" y="485"/>
                      <a:pt x="342" y="484"/>
                    </a:cubicBezTo>
                    <a:cubicBezTo>
                      <a:pt x="343" y="484"/>
                      <a:pt x="343" y="481"/>
                      <a:pt x="343" y="477"/>
                    </a:cubicBezTo>
                    <a:cubicBezTo>
                      <a:pt x="343" y="473"/>
                      <a:pt x="342" y="470"/>
                      <a:pt x="341" y="470"/>
                    </a:cubicBezTo>
                    <a:cubicBezTo>
                      <a:pt x="339" y="469"/>
                      <a:pt x="338" y="467"/>
                      <a:pt x="338" y="465"/>
                    </a:cubicBezTo>
                    <a:cubicBezTo>
                      <a:pt x="339" y="463"/>
                      <a:pt x="342" y="460"/>
                      <a:pt x="348" y="461"/>
                    </a:cubicBezTo>
                    <a:cubicBezTo>
                      <a:pt x="351" y="461"/>
                      <a:pt x="351" y="460"/>
                      <a:pt x="352" y="458"/>
                    </a:cubicBezTo>
                    <a:cubicBezTo>
                      <a:pt x="353" y="456"/>
                      <a:pt x="353" y="454"/>
                      <a:pt x="356" y="453"/>
                    </a:cubicBezTo>
                    <a:cubicBezTo>
                      <a:pt x="357" y="453"/>
                      <a:pt x="357" y="451"/>
                      <a:pt x="357" y="450"/>
                    </a:cubicBezTo>
                    <a:cubicBezTo>
                      <a:pt x="358" y="448"/>
                      <a:pt x="358" y="445"/>
                      <a:pt x="361" y="444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61" y="443"/>
                      <a:pt x="361" y="441"/>
                      <a:pt x="360" y="439"/>
                    </a:cubicBezTo>
                    <a:cubicBezTo>
                      <a:pt x="358" y="437"/>
                      <a:pt x="359" y="436"/>
                      <a:pt x="359" y="435"/>
                    </a:cubicBezTo>
                    <a:cubicBezTo>
                      <a:pt x="360" y="433"/>
                      <a:pt x="362" y="432"/>
                      <a:pt x="365" y="431"/>
                    </a:cubicBezTo>
                    <a:cubicBezTo>
                      <a:pt x="366" y="431"/>
                      <a:pt x="366" y="431"/>
                      <a:pt x="366" y="430"/>
                    </a:cubicBezTo>
                    <a:cubicBezTo>
                      <a:pt x="366" y="429"/>
                      <a:pt x="365" y="427"/>
                      <a:pt x="363" y="426"/>
                    </a:cubicBezTo>
                    <a:cubicBezTo>
                      <a:pt x="359" y="425"/>
                      <a:pt x="358" y="422"/>
                      <a:pt x="358" y="420"/>
                    </a:cubicBezTo>
                    <a:cubicBezTo>
                      <a:pt x="359" y="417"/>
                      <a:pt x="363" y="416"/>
                      <a:pt x="366" y="419"/>
                    </a:cubicBezTo>
                    <a:cubicBezTo>
                      <a:pt x="367" y="419"/>
                      <a:pt x="369" y="420"/>
                      <a:pt x="370" y="420"/>
                    </a:cubicBezTo>
                    <a:cubicBezTo>
                      <a:pt x="370" y="420"/>
                      <a:pt x="370" y="420"/>
                      <a:pt x="370" y="420"/>
                    </a:cubicBezTo>
                    <a:cubicBezTo>
                      <a:pt x="370" y="420"/>
                      <a:pt x="370" y="419"/>
                      <a:pt x="370" y="418"/>
                    </a:cubicBezTo>
                    <a:cubicBezTo>
                      <a:pt x="368" y="416"/>
                      <a:pt x="369" y="415"/>
                      <a:pt x="369" y="414"/>
                    </a:cubicBezTo>
                    <a:cubicBezTo>
                      <a:pt x="370" y="411"/>
                      <a:pt x="375" y="409"/>
                      <a:pt x="382" y="409"/>
                    </a:cubicBezTo>
                    <a:cubicBezTo>
                      <a:pt x="385" y="408"/>
                      <a:pt x="388" y="407"/>
                      <a:pt x="389" y="406"/>
                    </a:cubicBezTo>
                    <a:cubicBezTo>
                      <a:pt x="390" y="404"/>
                      <a:pt x="390" y="403"/>
                      <a:pt x="389" y="401"/>
                    </a:cubicBezTo>
                    <a:cubicBezTo>
                      <a:pt x="389" y="400"/>
                      <a:pt x="389" y="398"/>
                      <a:pt x="390" y="397"/>
                    </a:cubicBezTo>
                    <a:cubicBezTo>
                      <a:pt x="392" y="394"/>
                      <a:pt x="397" y="395"/>
                      <a:pt x="399" y="397"/>
                    </a:cubicBezTo>
                    <a:cubicBezTo>
                      <a:pt x="399" y="398"/>
                      <a:pt x="400" y="399"/>
                      <a:pt x="399" y="401"/>
                    </a:cubicBezTo>
                    <a:cubicBezTo>
                      <a:pt x="398" y="403"/>
                      <a:pt x="398" y="404"/>
                      <a:pt x="398" y="405"/>
                    </a:cubicBezTo>
                    <a:cubicBezTo>
                      <a:pt x="398" y="405"/>
                      <a:pt x="398" y="405"/>
                      <a:pt x="398" y="405"/>
                    </a:cubicBezTo>
                    <a:cubicBezTo>
                      <a:pt x="400" y="403"/>
                      <a:pt x="403" y="403"/>
                      <a:pt x="407" y="402"/>
                    </a:cubicBezTo>
                    <a:cubicBezTo>
                      <a:pt x="411" y="402"/>
                      <a:pt x="415" y="402"/>
                      <a:pt x="420" y="400"/>
                    </a:cubicBezTo>
                    <a:cubicBezTo>
                      <a:pt x="431" y="397"/>
                      <a:pt x="441" y="388"/>
                      <a:pt x="443" y="380"/>
                    </a:cubicBezTo>
                    <a:cubicBezTo>
                      <a:pt x="445" y="375"/>
                      <a:pt x="450" y="372"/>
                      <a:pt x="453" y="371"/>
                    </a:cubicBezTo>
                    <a:cubicBezTo>
                      <a:pt x="457" y="369"/>
                      <a:pt x="458" y="368"/>
                      <a:pt x="457" y="367"/>
                    </a:cubicBezTo>
                    <a:cubicBezTo>
                      <a:pt x="457" y="364"/>
                      <a:pt x="457" y="362"/>
                      <a:pt x="458" y="360"/>
                    </a:cubicBezTo>
                    <a:cubicBezTo>
                      <a:pt x="459" y="359"/>
                      <a:pt x="460" y="358"/>
                      <a:pt x="463" y="358"/>
                    </a:cubicBezTo>
                    <a:cubicBezTo>
                      <a:pt x="465" y="358"/>
                      <a:pt x="468" y="359"/>
                      <a:pt x="471" y="360"/>
                    </a:cubicBezTo>
                    <a:cubicBezTo>
                      <a:pt x="472" y="361"/>
                      <a:pt x="473" y="361"/>
                      <a:pt x="473" y="361"/>
                    </a:cubicBezTo>
                    <a:cubicBezTo>
                      <a:pt x="474" y="359"/>
                      <a:pt x="476" y="358"/>
                      <a:pt x="481" y="358"/>
                    </a:cubicBezTo>
                    <a:cubicBezTo>
                      <a:pt x="485" y="358"/>
                      <a:pt x="487" y="357"/>
                      <a:pt x="489" y="356"/>
                    </a:cubicBezTo>
                    <a:cubicBezTo>
                      <a:pt x="491" y="355"/>
                      <a:pt x="493" y="354"/>
                      <a:pt x="498" y="354"/>
                    </a:cubicBezTo>
                    <a:cubicBezTo>
                      <a:pt x="507" y="354"/>
                      <a:pt x="529" y="350"/>
                      <a:pt x="537" y="343"/>
                    </a:cubicBezTo>
                    <a:cubicBezTo>
                      <a:pt x="542" y="339"/>
                      <a:pt x="550" y="335"/>
                      <a:pt x="558" y="332"/>
                    </a:cubicBezTo>
                    <a:cubicBezTo>
                      <a:pt x="562" y="330"/>
                      <a:pt x="566" y="328"/>
                      <a:pt x="569" y="327"/>
                    </a:cubicBezTo>
                    <a:cubicBezTo>
                      <a:pt x="569" y="326"/>
                      <a:pt x="569" y="326"/>
                      <a:pt x="570" y="326"/>
                    </a:cubicBezTo>
                    <a:cubicBezTo>
                      <a:pt x="565" y="327"/>
                      <a:pt x="559" y="327"/>
                      <a:pt x="554" y="3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7" name="Freeform 2177"/>
              <p:cNvSpPr>
                <a:spLocks/>
              </p:cNvSpPr>
              <p:nvPr/>
            </p:nvSpPr>
            <p:spPr bwMode="auto">
              <a:xfrm>
                <a:off x="3222663" y="2425157"/>
                <a:ext cx="55752" cy="30574"/>
              </a:xfrm>
              <a:custGeom>
                <a:avLst/>
                <a:gdLst>
                  <a:gd name="T0" fmla="*/ 22 w 31"/>
                  <a:gd name="T1" fmla="*/ 6 h 18"/>
                  <a:gd name="T2" fmla="*/ 8 w 31"/>
                  <a:gd name="T3" fmla="*/ 0 h 18"/>
                  <a:gd name="T4" fmla="*/ 4 w 31"/>
                  <a:gd name="T5" fmla="*/ 1 h 18"/>
                  <a:gd name="T6" fmla="*/ 2 w 31"/>
                  <a:gd name="T7" fmla="*/ 4 h 18"/>
                  <a:gd name="T8" fmla="*/ 2 w 31"/>
                  <a:gd name="T9" fmla="*/ 9 h 18"/>
                  <a:gd name="T10" fmla="*/ 7 w 31"/>
                  <a:gd name="T11" fmla="*/ 12 h 18"/>
                  <a:gd name="T12" fmla="*/ 14 w 31"/>
                  <a:gd name="T13" fmla="*/ 16 h 18"/>
                  <a:gd name="T14" fmla="*/ 19 w 31"/>
                  <a:gd name="T15" fmla="*/ 18 h 18"/>
                  <a:gd name="T16" fmla="*/ 31 w 31"/>
                  <a:gd name="T17" fmla="*/ 13 h 18"/>
                  <a:gd name="T18" fmla="*/ 29 w 31"/>
                  <a:gd name="T19" fmla="*/ 11 h 18"/>
                  <a:gd name="T20" fmla="*/ 22 w 31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8">
                    <a:moveTo>
                      <a:pt x="22" y="6"/>
                    </a:moveTo>
                    <a:cubicBezTo>
                      <a:pt x="20" y="2"/>
                      <a:pt x="13" y="0"/>
                      <a:pt x="8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0" y="6"/>
                      <a:pt x="0" y="7"/>
                      <a:pt x="2" y="9"/>
                    </a:cubicBezTo>
                    <a:cubicBezTo>
                      <a:pt x="3" y="11"/>
                      <a:pt x="5" y="11"/>
                      <a:pt x="7" y="12"/>
                    </a:cubicBezTo>
                    <a:cubicBezTo>
                      <a:pt x="9" y="13"/>
                      <a:pt x="11" y="14"/>
                      <a:pt x="14" y="16"/>
                    </a:cubicBezTo>
                    <a:cubicBezTo>
                      <a:pt x="15" y="17"/>
                      <a:pt x="17" y="18"/>
                      <a:pt x="19" y="18"/>
                    </a:cubicBezTo>
                    <a:cubicBezTo>
                      <a:pt x="25" y="18"/>
                      <a:pt x="31" y="15"/>
                      <a:pt x="31" y="13"/>
                    </a:cubicBezTo>
                    <a:cubicBezTo>
                      <a:pt x="31" y="12"/>
                      <a:pt x="31" y="12"/>
                      <a:pt x="29" y="11"/>
                    </a:cubicBezTo>
                    <a:cubicBezTo>
                      <a:pt x="27" y="10"/>
                      <a:pt x="24" y="9"/>
                      <a:pt x="2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8" name="Freeform 2224"/>
              <p:cNvSpPr>
                <a:spLocks/>
              </p:cNvSpPr>
              <p:nvPr/>
            </p:nvSpPr>
            <p:spPr bwMode="auto">
              <a:xfrm>
                <a:off x="3847084" y="2551051"/>
                <a:ext cx="204424" cy="93521"/>
              </a:xfrm>
              <a:custGeom>
                <a:avLst/>
                <a:gdLst>
                  <a:gd name="T0" fmla="*/ 108 w 115"/>
                  <a:gd name="T1" fmla="*/ 31 h 54"/>
                  <a:gd name="T2" fmla="*/ 115 w 115"/>
                  <a:gd name="T3" fmla="*/ 24 h 54"/>
                  <a:gd name="T4" fmla="*/ 111 w 115"/>
                  <a:gd name="T5" fmla="*/ 17 h 54"/>
                  <a:gd name="T6" fmla="*/ 103 w 115"/>
                  <a:gd name="T7" fmla="*/ 9 h 54"/>
                  <a:gd name="T8" fmla="*/ 101 w 115"/>
                  <a:gd name="T9" fmla="*/ 4 h 54"/>
                  <a:gd name="T10" fmla="*/ 95 w 115"/>
                  <a:gd name="T11" fmla="*/ 5 h 54"/>
                  <a:gd name="T12" fmla="*/ 85 w 115"/>
                  <a:gd name="T13" fmla="*/ 0 h 54"/>
                  <a:gd name="T14" fmla="*/ 85 w 115"/>
                  <a:gd name="T15" fmla="*/ 5 h 54"/>
                  <a:gd name="T16" fmla="*/ 79 w 115"/>
                  <a:gd name="T17" fmla="*/ 7 h 54"/>
                  <a:gd name="T18" fmla="*/ 70 w 115"/>
                  <a:gd name="T19" fmla="*/ 7 h 54"/>
                  <a:gd name="T20" fmla="*/ 67 w 115"/>
                  <a:gd name="T21" fmla="*/ 7 h 54"/>
                  <a:gd name="T22" fmla="*/ 66 w 115"/>
                  <a:gd name="T23" fmla="*/ 9 h 54"/>
                  <a:gd name="T24" fmla="*/ 60 w 115"/>
                  <a:gd name="T25" fmla="*/ 7 h 54"/>
                  <a:gd name="T26" fmla="*/ 55 w 115"/>
                  <a:gd name="T27" fmla="*/ 7 h 54"/>
                  <a:gd name="T28" fmla="*/ 53 w 115"/>
                  <a:gd name="T29" fmla="*/ 13 h 54"/>
                  <a:gd name="T30" fmla="*/ 46 w 115"/>
                  <a:gd name="T31" fmla="*/ 8 h 54"/>
                  <a:gd name="T32" fmla="*/ 44 w 115"/>
                  <a:gd name="T33" fmla="*/ 8 h 54"/>
                  <a:gd name="T34" fmla="*/ 45 w 115"/>
                  <a:gd name="T35" fmla="*/ 17 h 54"/>
                  <a:gd name="T36" fmla="*/ 35 w 115"/>
                  <a:gd name="T37" fmla="*/ 20 h 54"/>
                  <a:gd name="T38" fmla="*/ 27 w 115"/>
                  <a:gd name="T39" fmla="*/ 15 h 54"/>
                  <a:gd name="T40" fmla="*/ 13 w 115"/>
                  <a:gd name="T41" fmla="*/ 1 h 54"/>
                  <a:gd name="T42" fmla="*/ 16 w 115"/>
                  <a:gd name="T43" fmla="*/ 4 h 54"/>
                  <a:gd name="T44" fmla="*/ 15 w 115"/>
                  <a:gd name="T45" fmla="*/ 9 h 54"/>
                  <a:gd name="T46" fmla="*/ 9 w 115"/>
                  <a:gd name="T47" fmla="*/ 6 h 54"/>
                  <a:gd name="T48" fmla="*/ 2 w 115"/>
                  <a:gd name="T49" fmla="*/ 13 h 54"/>
                  <a:gd name="T50" fmla="*/ 4 w 115"/>
                  <a:gd name="T51" fmla="*/ 17 h 54"/>
                  <a:gd name="T52" fmla="*/ 24 w 115"/>
                  <a:gd name="T53" fmla="*/ 16 h 54"/>
                  <a:gd name="T54" fmla="*/ 22 w 115"/>
                  <a:gd name="T55" fmla="*/ 23 h 54"/>
                  <a:gd name="T56" fmla="*/ 23 w 115"/>
                  <a:gd name="T57" fmla="*/ 26 h 54"/>
                  <a:gd name="T58" fmla="*/ 20 w 115"/>
                  <a:gd name="T59" fmla="*/ 30 h 54"/>
                  <a:gd name="T60" fmla="*/ 20 w 115"/>
                  <a:gd name="T61" fmla="*/ 33 h 54"/>
                  <a:gd name="T62" fmla="*/ 26 w 115"/>
                  <a:gd name="T63" fmla="*/ 36 h 54"/>
                  <a:gd name="T64" fmla="*/ 28 w 115"/>
                  <a:gd name="T65" fmla="*/ 41 h 54"/>
                  <a:gd name="T66" fmla="*/ 17 w 115"/>
                  <a:gd name="T67" fmla="*/ 46 h 54"/>
                  <a:gd name="T68" fmla="*/ 29 w 115"/>
                  <a:gd name="T69" fmla="*/ 45 h 54"/>
                  <a:gd name="T70" fmla="*/ 44 w 115"/>
                  <a:gd name="T71" fmla="*/ 50 h 54"/>
                  <a:gd name="T72" fmla="*/ 56 w 115"/>
                  <a:gd name="T73" fmla="*/ 54 h 54"/>
                  <a:gd name="T74" fmla="*/ 68 w 115"/>
                  <a:gd name="T75" fmla="*/ 50 h 54"/>
                  <a:gd name="T76" fmla="*/ 83 w 115"/>
                  <a:gd name="T77" fmla="*/ 44 h 54"/>
                  <a:gd name="T78" fmla="*/ 104 w 115"/>
                  <a:gd name="T79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5" h="54">
                    <a:moveTo>
                      <a:pt x="104" y="34"/>
                    </a:moveTo>
                    <a:cubicBezTo>
                      <a:pt x="105" y="33"/>
                      <a:pt x="106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10" y="31"/>
                      <a:pt x="113" y="27"/>
                      <a:pt x="115" y="24"/>
                    </a:cubicBezTo>
                    <a:cubicBezTo>
                      <a:pt x="115" y="23"/>
                      <a:pt x="115" y="21"/>
                      <a:pt x="114" y="20"/>
                    </a:cubicBezTo>
                    <a:cubicBezTo>
                      <a:pt x="113" y="18"/>
                      <a:pt x="112" y="17"/>
                      <a:pt x="111" y="17"/>
                    </a:cubicBezTo>
                    <a:cubicBezTo>
                      <a:pt x="108" y="17"/>
                      <a:pt x="105" y="16"/>
                      <a:pt x="104" y="14"/>
                    </a:cubicBezTo>
                    <a:cubicBezTo>
                      <a:pt x="103" y="12"/>
                      <a:pt x="102" y="10"/>
                      <a:pt x="103" y="9"/>
                    </a:cubicBezTo>
                    <a:cubicBezTo>
                      <a:pt x="103" y="8"/>
                      <a:pt x="102" y="7"/>
                      <a:pt x="102" y="6"/>
                    </a:cubicBezTo>
                    <a:cubicBezTo>
                      <a:pt x="101" y="5"/>
                      <a:pt x="101" y="5"/>
                      <a:pt x="101" y="4"/>
                    </a:cubicBezTo>
                    <a:cubicBezTo>
                      <a:pt x="99" y="4"/>
                      <a:pt x="98" y="4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5" y="0"/>
                      <a:pt x="85" y="0"/>
                      <a:pt x="85" y="2"/>
                    </a:cubicBezTo>
                    <a:cubicBezTo>
                      <a:pt x="85" y="3"/>
                      <a:pt x="85" y="4"/>
                      <a:pt x="85" y="5"/>
                    </a:cubicBezTo>
                    <a:cubicBezTo>
                      <a:pt x="85" y="6"/>
                      <a:pt x="84" y="7"/>
                      <a:pt x="82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7" y="10"/>
                      <a:pt x="73" y="10"/>
                      <a:pt x="70" y="7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8" y="6"/>
                      <a:pt x="67" y="6"/>
                      <a:pt x="67" y="7"/>
                    </a:cubicBezTo>
                    <a:cubicBezTo>
                      <a:pt x="67" y="7"/>
                      <a:pt x="67" y="8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9"/>
                      <a:pt x="62" y="9"/>
                      <a:pt x="60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5"/>
                      <a:pt x="56" y="6"/>
                      <a:pt x="55" y="7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3"/>
                      <a:pt x="48" y="12"/>
                      <a:pt x="46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5" y="12"/>
                      <a:pt x="46" y="15"/>
                      <a:pt x="45" y="17"/>
                    </a:cubicBezTo>
                    <a:cubicBezTo>
                      <a:pt x="44" y="18"/>
                      <a:pt x="42" y="19"/>
                      <a:pt x="40" y="18"/>
                    </a:cubicBezTo>
                    <a:cubicBezTo>
                      <a:pt x="39" y="17"/>
                      <a:pt x="36" y="18"/>
                      <a:pt x="35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0" y="22"/>
                      <a:pt x="28" y="18"/>
                      <a:pt x="27" y="15"/>
                    </a:cubicBezTo>
                    <a:cubicBezTo>
                      <a:pt x="27" y="13"/>
                      <a:pt x="27" y="10"/>
                      <a:pt x="29" y="9"/>
                    </a:cubicBezTo>
                    <a:cubicBezTo>
                      <a:pt x="27" y="6"/>
                      <a:pt x="17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7" y="4"/>
                      <a:pt x="18" y="6"/>
                      <a:pt x="18" y="7"/>
                    </a:cubicBezTo>
                    <a:cubicBezTo>
                      <a:pt x="18" y="8"/>
                      <a:pt x="17" y="9"/>
                      <a:pt x="15" y="9"/>
                    </a:cubicBezTo>
                    <a:cubicBezTo>
                      <a:pt x="13" y="9"/>
                      <a:pt x="11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7"/>
                      <a:pt x="5" y="9"/>
                    </a:cubicBezTo>
                    <a:cubicBezTo>
                      <a:pt x="4" y="10"/>
                      <a:pt x="3" y="12"/>
                      <a:pt x="2" y="13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6"/>
                      <a:pt x="2" y="17"/>
                      <a:pt x="4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14" y="13"/>
                      <a:pt x="21" y="14"/>
                      <a:pt x="24" y="16"/>
                    </a:cubicBezTo>
                    <a:cubicBezTo>
                      <a:pt x="25" y="17"/>
                      <a:pt x="25" y="19"/>
                      <a:pt x="25" y="19"/>
                    </a:cubicBezTo>
                    <a:cubicBezTo>
                      <a:pt x="25" y="21"/>
                      <a:pt x="23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5"/>
                      <a:pt x="23" y="26"/>
                    </a:cubicBezTo>
                    <a:cubicBezTo>
                      <a:pt x="23" y="27"/>
                      <a:pt x="21" y="28"/>
                      <a:pt x="19" y="29"/>
                    </a:cubicBezTo>
                    <a:cubicBezTo>
                      <a:pt x="19" y="29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4" y="31"/>
                      <a:pt x="26" y="33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8" y="38"/>
                      <a:pt x="28" y="39"/>
                      <a:pt x="28" y="41"/>
                    </a:cubicBezTo>
                    <a:cubicBezTo>
                      <a:pt x="28" y="43"/>
                      <a:pt x="26" y="45"/>
                      <a:pt x="21" y="46"/>
                    </a:cubicBezTo>
                    <a:cubicBezTo>
                      <a:pt x="19" y="46"/>
                      <a:pt x="18" y="46"/>
                      <a:pt x="17" y="46"/>
                    </a:cubicBezTo>
                    <a:cubicBezTo>
                      <a:pt x="19" y="47"/>
                      <a:pt x="23" y="46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6" y="45"/>
                      <a:pt x="40" y="47"/>
                      <a:pt x="44" y="50"/>
                    </a:cubicBezTo>
                    <a:cubicBezTo>
                      <a:pt x="47" y="51"/>
                      <a:pt x="49" y="52"/>
                      <a:pt x="51" y="53"/>
                    </a:cubicBezTo>
                    <a:cubicBezTo>
                      <a:pt x="52" y="54"/>
                      <a:pt x="54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62" y="54"/>
                      <a:pt x="68" y="51"/>
                      <a:pt x="68" y="50"/>
                    </a:cubicBezTo>
                    <a:cubicBezTo>
                      <a:pt x="69" y="47"/>
                      <a:pt x="73" y="46"/>
                      <a:pt x="77" y="46"/>
                    </a:cubicBezTo>
                    <a:cubicBezTo>
                      <a:pt x="79" y="45"/>
                      <a:pt x="82" y="45"/>
                      <a:pt x="83" y="44"/>
                    </a:cubicBezTo>
                    <a:cubicBezTo>
                      <a:pt x="87" y="41"/>
                      <a:pt x="92" y="38"/>
                      <a:pt x="99" y="38"/>
                    </a:cubicBezTo>
                    <a:cubicBezTo>
                      <a:pt x="102" y="38"/>
                      <a:pt x="103" y="36"/>
                      <a:pt x="104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177" name="Shape 2801"/>
            <p:cNvSpPr/>
            <p:nvPr/>
          </p:nvSpPr>
          <p:spPr>
            <a:xfrm>
              <a:off x="7469818" y="3282391"/>
              <a:ext cx="433219" cy="251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424" extrusionOk="0">
                  <a:moveTo>
                    <a:pt x="20671" y="8963"/>
                  </a:moveTo>
                  <a:cubicBezTo>
                    <a:pt x="20450" y="8347"/>
                    <a:pt x="20096" y="8656"/>
                    <a:pt x="20008" y="9170"/>
                  </a:cubicBezTo>
                  <a:cubicBezTo>
                    <a:pt x="19919" y="9684"/>
                    <a:pt x="19742" y="8963"/>
                    <a:pt x="19344" y="8963"/>
                  </a:cubicBezTo>
                  <a:cubicBezTo>
                    <a:pt x="18946" y="8963"/>
                    <a:pt x="18902" y="9478"/>
                    <a:pt x="18636" y="8861"/>
                  </a:cubicBezTo>
                  <a:cubicBezTo>
                    <a:pt x="18372" y="8244"/>
                    <a:pt x="18725" y="8037"/>
                    <a:pt x="18725" y="8037"/>
                  </a:cubicBezTo>
                  <a:lnTo>
                    <a:pt x="18769" y="7214"/>
                  </a:lnTo>
                  <a:lnTo>
                    <a:pt x="19318" y="4659"/>
                  </a:lnTo>
                  <a:cubicBezTo>
                    <a:pt x="19162" y="4510"/>
                    <a:pt x="18932" y="4451"/>
                    <a:pt x="18822" y="4547"/>
                  </a:cubicBezTo>
                  <a:cubicBezTo>
                    <a:pt x="18659" y="4688"/>
                    <a:pt x="18273" y="4595"/>
                    <a:pt x="18233" y="4264"/>
                  </a:cubicBezTo>
                  <a:cubicBezTo>
                    <a:pt x="18192" y="3933"/>
                    <a:pt x="17543" y="3886"/>
                    <a:pt x="17380" y="4169"/>
                  </a:cubicBezTo>
                  <a:cubicBezTo>
                    <a:pt x="17218" y="4453"/>
                    <a:pt x="16853" y="4688"/>
                    <a:pt x="16832" y="5020"/>
                  </a:cubicBezTo>
                  <a:cubicBezTo>
                    <a:pt x="16812" y="5351"/>
                    <a:pt x="16426" y="5256"/>
                    <a:pt x="16284" y="5492"/>
                  </a:cubicBezTo>
                  <a:cubicBezTo>
                    <a:pt x="16142" y="5728"/>
                    <a:pt x="15411" y="5823"/>
                    <a:pt x="15391" y="6012"/>
                  </a:cubicBezTo>
                  <a:cubicBezTo>
                    <a:pt x="15370" y="6201"/>
                    <a:pt x="14599" y="6248"/>
                    <a:pt x="14477" y="6012"/>
                  </a:cubicBezTo>
                  <a:cubicBezTo>
                    <a:pt x="14355" y="5776"/>
                    <a:pt x="13685" y="6012"/>
                    <a:pt x="13604" y="5634"/>
                  </a:cubicBezTo>
                  <a:cubicBezTo>
                    <a:pt x="13523" y="5256"/>
                    <a:pt x="13238" y="5066"/>
                    <a:pt x="13238" y="4737"/>
                  </a:cubicBezTo>
                  <a:cubicBezTo>
                    <a:pt x="13238" y="4405"/>
                    <a:pt x="12731" y="4405"/>
                    <a:pt x="12670" y="4123"/>
                  </a:cubicBezTo>
                  <a:cubicBezTo>
                    <a:pt x="12609" y="3839"/>
                    <a:pt x="12203" y="3697"/>
                    <a:pt x="12143" y="3792"/>
                  </a:cubicBezTo>
                  <a:cubicBezTo>
                    <a:pt x="12081" y="3886"/>
                    <a:pt x="11634" y="3508"/>
                    <a:pt x="11513" y="3461"/>
                  </a:cubicBezTo>
                  <a:cubicBezTo>
                    <a:pt x="11391" y="3414"/>
                    <a:pt x="11006" y="3650"/>
                    <a:pt x="10883" y="3650"/>
                  </a:cubicBezTo>
                  <a:cubicBezTo>
                    <a:pt x="10762" y="3650"/>
                    <a:pt x="10538" y="4169"/>
                    <a:pt x="10397" y="4216"/>
                  </a:cubicBezTo>
                  <a:cubicBezTo>
                    <a:pt x="10254" y="4264"/>
                    <a:pt x="9868" y="3650"/>
                    <a:pt x="9787" y="3792"/>
                  </a:cubicBezTo>
                  <a:cubicBezTo>
                    <a:pt x="9706" y="3933"/>
                    <a:pt x="9462" y="3320"/>
                    <a:pt x="9361" y="3037"/>
                  </a:cubicBezTo>
                  <a:cubicBezTo>
                    <a:pt x="9259" y="2753"/>
                    <a:pt x="9361" y="1949"/>
                    <a:pt x="9280" y="1666"/>
                  </a:cubicBezTo>
                  <a:cubicBezTo>
                    <a:pt x="9199" y="1382"/>
                    <a:pt x="8752" y="1382"/>
                    <a:pt x="8610" y="1194"/>
                  </a:cubicBezTo>
                  <a:cubicBezTo>
                    <a:pt x="8468" y="1004"/>
                    <a:pt x="8244" y="721"/>
                    <a:pt x="8102" y="721"/>
                  </a:cubicBezTo>
                  <a:cubicBezTo>
                    <a:pt x="7960" y="721"/>
                    <a:pt x="7737" y="627"/>
                    <a:pt x="7675" y="485"/>
                  </a:cubicBezTo>
                  <a:cubicBezTo>
                    <a:pt x="7615" y="343"/>
                    <a:pt x="7310" y="107"/>
                    <a:pt x="7169" y="13"/>
                  </a:cubicBezTo>
                  <a:cubicBezTo>
                    <a:pt x="7026" y="-81"/>
                    <a:pt x="7006" y="343"/>
                    <a:pt x="6925" y="532"/>
                  </a:cubicBezTo>
                  <a:cubicBezTo>
                    <a:pt x="6844" y="721"/>
                    <a:pt x="6600" y="769"/>
                    <a:pt x="6559" y="1099"/>
                  </a:cubicBezTo>
                  <a:cubicBezTo>
                    <a:pt x="6518" y="1430"/>
                    <a:pt x="6234" y="1524"/>
                    <a:pt x="6275" y="1902"/>
                  </a:cubicBezTo>
                  <a:cubicBezTo>
                    <a:pt x="6316" y="2280"/>
                    <a:pt x="6417" y="3037"/>
                    <a:pt x="6518" y="3224"/>
                  </a:cubicBezTo>
                  <a:cubicBezTo>
                    <a:pt x="6620" y="3414"/>
                    <a:pt x="6559" y="3980"/>
                    <a:pt x="6499" y="4169"/>
                  </a:cubicBezTo>
                  <a:cubicBezTo>
                    <a:pt x="6437" y="4358"/>
                    <a:pt x="6011" y="4499"/>
                    <a:pt x="5930" y="4831"/>
                  </a:cubicBezTo>
                  <a:cubicBezTo>
                    <a:pt x="5849" y="5162"/>
                    <a:pt x="5646" y="4783"/>
                    <a:pt x="5443" y="4499"/>
                  </a:cubicBezTo>
                  <a:cubicBezTo>
                    <a:pt x="5240" y="4216"/>
                    <a:pt x="4996" y="4405"/>
                    <a:pt x="4894" y="4595"/>
                  </a:cubicBezTo>
                  <a:cubicBezTo>
                    <a:pt x="4793" y="4783"/>
                    <a:pt x="4428" y="4123"/>
                    <a:pt x="4326" y="4075"/>
                  </a:cubicBezTo>
                  <a:cubicBezTo>
                    <a:pt x="4225" y="4028"/>
                    <a:pt x="4204" y="3130"/>
                    <a:pt x="4103" y="3178"/>
                  </a:cubicBezTo>
                  <a:cubicBezTo>
                    <a:pt x="4001" y="3224"/>
                    <a:pt x="3290" y="2895"/>
                    <a:pt x="3149" y="2799"/>
                  </a:cubicBezTo>
                  <a:cubicBezTo>
                    <a:pt x="3006" y="2705"/>
                    <a:pt x="2702" y="2753"/>
                    <a:pt x="2661" y="2989"/>
                  </a:cubicBezTo>
                  <a:cubicBezTo>
                    <a:pt x="2620" y="3226"/>
                    <a:pt x="2255" y="3178"/>
                    <a:pt x="2194" y="3461"/>
                  </a:cubicBezTo>
                  <a:cubicBezTo>
                    <a:pt x="2133" y="3745"/>
                    <a:pt x="1849" y="3886"/>
                    <a:pt x="1748" y="4169"/>
                  </a:cubicBezTo>
                  <a:cubicBezTo>
                    <a:pt x="1646" y="4453"/>
                    <a:pt x="1301" y="4453"/>
                    <a:pt x="1220" y="4878"/>
                  </a:cubicBezTo>
                  <a:cubicBezTo>
                    <a:pt x="1139" y="5304"/>
                    <a:pt x="712" y="5492"/>
                    <a:pt x="591" y="5539"/>
                  </a:cubicBezTo>
                  <a:cubicBezTo>
                    <a:pt x="469" y="5587"/>
                    <a:pt x="144" y="5728"/>
                    <a:pt x="124" y="5964"/>
                  </a:cubicBezTo>
                  <a:cubicBezTo>
                    <a:pt x="115" y="6066"/>
                    <a:pt x="64" y="6079"/>
                    <a:pt x="0" y="6061"/>
                  </a:cubicBezTo>
                  <a:cubicBezTo>
                    <a:pt x="8" y="6125"/>
                    <a:pt x="17" y="6181"/>
                    <a:pt x="22" y="6252"/>
                  </a:cubicBezTo>
                  <a:cubicBezTo>
                    <a:pt x="107" y="7330"/>
                    <a:pt x="304" y="7299"/>
                    <a:pt x="514" y="7724"/>
                  </a:cubicBezTo>
                  <a:cubicBezTo>
                    <a:pt x="725" y="8148"/>
                    <a:pt x="908" y="8475"/>
                    <a:pt x="1132" y="8508"/>
                  </a:cubicBezTo>
                  <a:cubicBezTo>
                    <a:pt x="1357" y="8542"/>
                    <a:pt x="1695" y="9161"/>
                    <a:pt x="1723" y="9620"/>
                  </a:cubicBezTo>
                  <a:cubicBezTo>
                    <a:pt x="1751" y="10077"/>
                    <a:pt x="1961" y="10600"/>
                    <a:pt x="2088" y="10830"/>
                  </a:cubicBezTo>
                  <a:cubicBezTo>
                    <a:pt x="2215" y="11058"/>
                    <a:pt x="2046" y="11843"/>
                    <a:pt x="2046" y="12431"/>
                  </a:cubicBezTo>
                  <a:cubicBezTo>
                    <a:pt x="2046" y="13020"/>
                    <a:pt x="1737" y="13151"/>
                    <a:pt x="1891" y="13740"/>
                  </a:cubicBezTo>
                  <a:cubicBezTo>
                    <a:pt x="2046" y="14328"/>
                    <a:pt x="3128" y="14621"/>
                    <a:pt x="3437" y="14621"/>
                  </a:cubicBezTo>
                  <a:cubicBezTo>
                    <a:pt x="3746" y="14621"/>
                    <a:pt x="3859" y="15309"/>
                    <a:pt x="3952" y="15344"/>
                  </a:cubicBezTo>
                  <a:cubicBezTo>
                    <a:pt x="4147" y="15419"/>
                    <a:pt x="4173" y="15961"/>
                    <a:pt x="4395" y="16064"/>
                  </a:cubicBezTo>
                  <a:cubicBezTo>
                    <a:pt x="4616" y="16167"/>
                    <a:pt x="4837" y="16475"/>
                    <a:pt x="4925" y="17403"/>
                  </a:cubicBezTo>
                  <a:cubicBezTo>
                    <a:pt x="5014" y="18327"/>
                    <a:pt x="5279" y="18636"/>
                    <a:pt x="5323" y="19049"/>
                  </a:cubicBezTo>
                  <a:cubicBezTo>
                    <a:pt x="5367" y="19461"/>
                    <a:pt x="5854" y="19151"/>
                    <a:pt x="6208" y="19255"/>
                  </a:cubicBezTo>
                  <a:cubicBezTo>
                    <a:pt x="6562" y="19358"/>
                    <a:pt x="7579" y="19255"/>
                    <a:pt x="7845" y="19358"/>
                  </a:cubicBezTo>
                  <a:cubicBezTo>
                    <a:pt x="8110" y="19461"/>
                    <a:pt x="8729" y="19358"/>
                    <a:pt x="9083" y="19975"/>
                  </a:cubicBezTo>
                  <a:cubicBezTo>
                    <a:pt x="9437" y="20592"/>
                    <a:pt x="9614" y="20077"/>
                    <a:pt x="9835" y="20386"/>
                  </a:cubicBezTo>
                  <a:cubicBezTo>
                    <a:pt x="10056" y="20694"/>
                    <a:pt x="10233" y="20901"/>
                    <a:pt x="10542" y="20797"/>
                  </a:cubicBezTo>
                  <a:cubicBezTo>
                    <a:pt x="10852" y="20694"/>
                    <a:pt x="10852" y="21312"/>
                    <a:pt x="11073" y="21416"/>
                  </a:cubicBezTo>
                  <a:cubicBezTo>
                    <a:pt x="11294" y="21519"/>
                    <a:pt x="11693" y="20592"/>
                    <a:pt x="12268" y="19975"/>
                  </a:cubicBezTo>
                  <a:cubicBezTo>
                    <a:pt x="12842" y="19358"/>
                    <a:pt x="13506" y="19769"/>
                    <a:pt x="13815" y="19872"/>
                  </a:cubicBezTo>
                  <a:cubicBezTo>
                    <a:pt x="14125" y="19975"/>
                    <a:pt x="14700" y="19564"/>
                    <a:pt x="15054" y="18636"/>
                  </a:cubicBezTo>
                  <a:cubicBezTo>
                    <a:pt x="15408" y="17711"/>
                    <a:pt x="15850" y="17916"/>
                    <a:pt x="15894" y="17093"/>
                  </a:cubicBezTo>
                  <a:cubicBezTo>
                    <a:pt x="15938" y="16270"/>
                    <a:pt x="15540" y="15961"/>
                    <a:pt x="15717" y="15241"/>
                  </a:cubicBezTo>
                  <a:cubicBezTo>
                    <a:pt x="15894" y="14521"/>
                    <a:pt x="16204" y="14623"/>
                    <a:pt x="16381" y="14830"/>
                  </a:cubicBezTo>
                  <a:cubicBezTo>
                    <a:pt x="16557" y="15035"/>
                    <a:pt x="17044" y="15344"/>
                    <a:pt x="17487" y="14623"/>
                  </a:cubicBezTo>
                  <a:cubicBezTo>
                    <a:pt x="17929" y="13903"/>
                    <a:pt x="18106" y="14007"/>
                    <a:pt x="18504" y="13903"/>
                  </a:cubicBezTo>
                  <a:cubicBezTo>
                    <a:pt x="18902" y="13800"/>
                    <a:pt x="18857" y="13183"/>
                    <a:pt x="19123" y="12566"/>
                  </a:cubicBezTo>
                  <a:cubicBezTo>
                    <a:pt x="19389" y="11948"/>
                    <a:pt x="19698" y="11742"/>
                    <a:pt x="19964" y="11742"/>
                  </a:cubicBezTo>
                  <a:cubicBezTo>
                    <a:pt x="20229" y="11742"/>
                    <a:pt x="20582" y="11124"/>
                    <a:pt x="20848" y="11330"/>
                  </a:cubicBezTo>
                  <a:cubicBezTo>
                    <a:pt x="21114" y="11536"/>
                    <a:pt x="21511" y="11639"/>
                    <a:pt x="21556" y="11124"/>
                  </a:cubicBezTo>
                  <a:cubicBezTo>
                    <a:pt x="21600" y="10611"/>
                    <a:pt x="20892" y="9581"/>
                    <a:pt x="20671" y="8963"/>
                  </a:cubicBez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42" name="Elipse 1141"/>
            <p:cNvSpPr/>
            <p:nvPr/>
          </p:nvSpPr>
          <p:spPr>
            <a:xfrm>
              <a:off x="7803019" y="3887930"/>
              <a:ext cx="45719" cy="45719"/>
            </a:xfrm>
            <a:prstGeom prst="ellipse">
              <a:avLst/>
            </a:prstGeom>
            <a:solidFill>
              <a:srgbClr val="251F38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1146" name="Elipse 1145"/>
            <p:cNvSpPr/>
            <p:nvPr/>
          </p:nvSpPr>
          <p:spPr>
            <a:xfrm>
              <a:off x="6631211" y="2621448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1</a:t>
              </a:r>
              <a:endParaRPr lang="es-PE" sz="1050" dirty="0"/>
            </a:p>
          </p:txBody>
        </p:sp>
        <p:sp>
          <p:nvSpPr>
            <p:cNvPr id="1147" name="Elipse 1146"/>
            <p:cNvSpPr/>
            <p:nvPr/>
          </p:nvSpPr>
          <p:spPr>
            <a:xfrm>
              <a:off x="6402420" y="4172544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2</a:t>
              </a:r>
              <a:endParaRPr lang="es-PE" sz="1050" dirty="0"/>
            </a:p>
          </p:txBody>
        </p:sp>
        <p:sp>
          <p:nvSpPr>
            <p:cNvPr id="1148" name="Elipse 1147"/>
            <p:cNvSpPr/>
            <p:nvPr/>
          </p:nvSpPr>
          <p:spPr>
            <a:xfrm>
              <a:off x="5924201" y="4159129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3</a:t>
              </a:r>
              <a:endParaRPr lang="es-PE" sz="1050" dirty="0"/>
            </a:p>
          </p:txBody>
        </p:sp>
        <p:sp>
          <p:nvSpPr>
            <p:cNvPr id="1149" name="Elipse 1148"/>
            <p:cNvSpPr/>
            <p:nvPr/>
          </p:nvSpPr>
          <p:spPr>
            <a:xfrm>
              <a:off x="7168275" y="4416743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4</a:t>
              </a:r>
              <a:endParaRPr lang="es-PE" sz="1050" dirty="0"/>
            </a:p>
          </p:txBody>
        </p:sp>
        <p:sp>
          <p:nvSpPr>
            <p:cNvPr id="1150" name="Elipse 1149"/>
            <p:cNvSpPr/>
            <p:nvPr/>
          </p:nvSpPr>
          <p:spPr>
            <a:xfrm>
              <a:off x="7074369" y="4045328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5</a:t>
              </a:r>
              <a:endParaRPr lang="es-PE" sz="1050" dirty="0"/>
            </a:p>
          </p:txBody>
        </p:sp>
        <p:sp>
          <p:nvSpPr>
            <p:cNvPr id="1151" name="Elipse 1150"/>
            <p:cNvSpPr/>
            <p:nvPr/>
          </p:nvSpPr>
          <p:spPr>
            <a:xfrm>
              <a:off x="7395632" y="3464818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6</a:t>
              </a:r>
              <a:endParaRPr lang="es-PE" sz="1050" dirty="0"/>
            </a:p>
          </p:txBody>
        </p:sp>
        <p:sp>
          <p:nvSpPr>
            <p:cNvPr id="1152" name="Elipse 1151"/>
            <p:cNvSpPr/>
            <p:nvPr/>
          </p:nvSpPr>
          <p:spPr>
            <a:xfrm>
              <a:off x="7915381" y="4430076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7</a:t>
              </a:r>
              <a:endParaRPr lang="es-PE" sz="1050" dirty="0"/>
            </a:p>
          </p:txBody>
        </p:sp>
        <p:sp>
          <p:nvSpPr>
            <p:cNvPr id="1153" name="Elipse 1152"/>
            <p:cNvSpPr/>
            <p:nvPr/>
          </p:nvSpPr>
          <p:spPr>
            <a:xfrm>
              <a:off x="7834671" y="3684675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8</a:t>
              </a:r>
              <a:endParaRPr lang="es-PE" sz="1050" dirty="0"/>
            </a:p>
          </p:txBody>
        </p:sp>
        <p:sp>
          <p:nvSpPr>
            <p:cNvPr id="1154" name="Elipse 1153"/>
            <p:cNvSpPr/>
            <p:nvPr/>
          </p:nvSpPr>
          <p:spPr>
            <a:xfrm>
              <a:off x="8038025" y="4098107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9</a:t>
              </a:r>
              <a:endParaRPr lang="es-PE" sz="1050" dirty="0"/>
            </a:p>
          </p:txBody>
        </p:sp>
        <p:grpSp>
          <p:nvGrpSpPr>
            <p:cNvPr id="1155" name="Grupo 1154"/>
            <p:cNvGrpSpPr/>
            <p:nvPr/>
          </p:nvGrpSpPr>
          <p:grpSpPr>
            <a:xfrm>
              <a:off x="5554757" y="4681206"/>
              <a:ext cx="363946" cy="253916"/>
              <a:chOff x="8598177" y="2629598"/>
              <a:chExt cx="363946" cy="253916"/>
            </a:xfrm>
          </p:grpSpPr>
          <p:sp>
            <p:nvSpPr>
              <p:cNvPr id="1156" name="Elipse 1155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57" name="CuadroTexto 1156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10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58" name="Grupo 1157"/>
            <p:cNvGrpSpPr/>
            <p:nvPr/>
          </p:nvGrpSpPr>
          <p:grpSpPr>
            <a:xfrm>
              <a:off x="4912321" y="4243890"/>
              <a:ext cx="363946" cy="253916"/>
              <a:chOff x="8592239" y="2619309"/>
              <a:chExt cx="363946" cy="253916"/>
            </a:xfrm>
          </p:grpSpPr>
          <p:sp>
            <p:nvSpPr>
              <p:cNvPr id="1159" name="Elipse 1158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0" name="CuadroTexto 1159"/>
              <p:cNvSpPr txBox="1"/>
              <p:nvPr/>
            </p:nvSpPr>
            <p:spPr>
              <a:xfrm>
                <a:off x="8592239" y="2619309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11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1" name="Grupo 1160"/>
            <p:cNvGrpSpPr/>
            <p:nvPr/>
          </p:nvGrpSpPr>
          <p:grpSpPr>
            <a:xfrm>
              <a:off x="4842210" y="3759940"/>
              <a:ext cx="363946" cy="253916"/>
              <a:chOff x="8598177" y="2626841"/>
              <a:chExt cx="363946" cy="253916"/>
            </a:xfrm>
          </p:grpSpPr>
          <p:sp>
            <p:nvSpPr>
              <p:cNvPr id="1162" name="Elipse 1161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3" name="CuadroTexto 1162"/>
              <p:cNvSpPr txBox="1"/>
              <p:nvPr/>
            </p:nvSpPr>
            <p:spPr>
              <a:xfrm>
                <a:off x="8598177" y="2626841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12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4" name="Grupo 1163"/>
            <p:cNvGrpSpPr/>
            <p:nvPr/>
          </p:nvGrpSpPr>
          <p:grpSpPr>
            <a:xfrm>
              <a:off x="6738518" y="3352408"/>
              <a:ext cx="363946" cy="253916"/>
              <a:chOff x="8599098" y="2619446"/>
              <a:chExt cx="363946" cy="253916"/>
            </a:xfrm>
          </p:grpSpPr>
          <p:sp>
            <p:nvSpPr>
              <p:cNvPr id="1165" name="Elipse 1164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6" name="CuadroTexto 1165"/>
              <p:cNvSpPr txBox="1"/>
              <p:nvPr/>
            </p:nvSpPr>
            <p:spPr>
              <a:xfrm>
                <a:off x="8599098" y="261944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13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7" name="Grupo 1166"/>
            <p:cNvGrpSpPr/>
            <p:nvPr/>
          </p:nvGrpSpPr>
          <p:grpSpPr>
            <a:xfrm>
              <a:off x="7647285" y="3439266"/>
              <a:ext cx="363946" cy="253916"/>
              <a:chOff x="8595287" y="2629111"/>
              <a:chExt cx="363946" cy="253916"/>
            </a:xfrm>
          </p:grpSpPr>
          <p:sp>
            <p:nvSpPr>
              <p:cNvPr id="1168" name="Elipse 1167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9" name="CuadroTexto 1168"/>
              <p:cNvSpPr txBox="1"/>
              <p:nvPr/>
            </p:nvSpPr>
            <p:spPr>
              <a:xfrm>
                <a:off x="8595287" y="2629111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14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70" name="Grupo 1169"/>
            <p:cNvGrpSpPr/>
            <p:nvPr/>
          </p:nvGrpSpPr>
          <p:grpSpPr>
            <a:xfrm>
              <a:off x="5208523" y="4832498"/>
              <a:ext cx="363946" cy="253916"/>
              <a:chOff x="8597328" y="2628910"/>
              <a:chExt cx="363946" cy="253916"/>
            </a:xfrm>
          </p:grpSpPr>
          <p:sp>
            <p:nvSpPr>
              <p:cNvPr id="1171" name="Elipse 1170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72" name="CuadroTexto 1171"/>
              <p:cNvSpPr txBox="1"/>
              <p:nvPr/>
            </p:nvSpPr>
            <p:spPr>
              <a:xfrm>
                <a:off x="8597328" y="2628910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15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284" name="Grupo 2283"/>
            <p:cNvGrpSpPr/>
            <p:nvPr/>
          </p:nvGrpSpPr>
          <p:grpSpPr>
            <a:xfrm>
              <a:off x="5468974" y="3859412"/>
              <a:ext cx="363946" cy="253916"/>
              <a:chOff x="8597328" y="2628910"/>
              <a:chExt cx="363946" cy="253916"/>
            </a:xfrm>
          </p:grpSpPr>
          <p:sp>
            <p:nvSpPr>
              <p:cNvPr id="2285" name="Elipse 2284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2286" name="CuadroTexto 2285"/>
              <p:cNvSpPr txBox="1"/>
              <p:nvPr/>
            </p:nvSpPr>
            <p:spPr>
              <a:xfrm>
                <a:off x="8597328" y="2628910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16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87" name="Elipse 2286"/>
            <p:cNvSpPr/>
            <p:nvPr/>
          </p:nvSpPr>
          <p:spPr>
            <a:xfrm rot="16517477">
              <a:off x="7667699" y="4112776"/>
              <a:ext cx="169584" cy="286920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cxnSp>
          <p:nvCxnSpPr>
            <p:cNvPr id="2288" name="Conector recto de flecha 2287"/>
            <p:cNvCxnSpPr/>
            <p:nvPr/>
          </p:nvCxnSpPr>
          <p:spPr>
            <a:xfrm flipV="1">
              <a:off x="7346841" y="4254267"/>
              <a:ext cx="236654" cy="15099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89" name="Conector recto de flecha 2288"/>
            <p:cNvCxnSpPr>
              <a:endCxn id="2253" idx="34"/>
            </p:cNvCxnSpPr>
            <p:nvPr/>
          </p:nvCxnSpPr>
          <p:spPr>
            <a:xfrm>
              <a:off x="7559630" y="3659298"/>
              <a:ext cx="90473" cy="260966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290" name="Elipse 2289"/>
            <p:cNvSpPr/>
            <p:nvPr/>
          </p:nvSpPr>
          <p:spPr>
            <a:xfrm rot="20962597">
              <a:off x="7889150" y="3960361"/>
              <a:ext cx="132511" cy="306454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cxnSp>
          <p:nvCxnSpPr>
            <p:cNvPr id="2292" name="Conector recto de flecha 2291"/>
            <p:cNvCxnSpPr/>
            <p:nvPr/>
          </p:nvCxnSpPr>
          <p:spPr>
            <a:xfrm flipH="1" flipV="1">
              <a:off x="5424767" y="4485215"/>
              <a:ext cx="162345" cy="26553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3" name="Conector recto de flecha 2292"/>
            <p:cNvCxnSpPr/>
            <p:nvPr/>
          </p:nvCxnSpPr>
          <p:spPr>
            <a:xfrm flipH="1">
              <a:off x="7711125" y="3662686"/>
              <a:ext cx="55557" cy="264212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75" name="Rectángulo 1174"/>
          <p:cNvSpPr/>
          <p:nvPr/>
        </p:nvSpPr>
        <p:spPr>
          <a:xfrm>
            <a:off x="3204680" y="783815"/>
            <a:ext cx="61907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PE" sz="1200" b="1" dirty="0">
                <a:solidFill>
                  <a:prstClr val="black"/>
                </a:solidFill>
              </a:rPr>
              <a:t>2022/</a:t>
            </a:r>
          </a:p>
          <a:p>
            <a:pPr algn="ctr"/>
            <a:r>
              <a:rPr lang="es-PE" sz="1200" b="1" dirty="0">
                <a:solidFill>
                  <a:prstClr val="black"/>
                </a:solidFill>
              </a:rPr>
              <a:t>2023 </a:t>
            </a:r>
            <a:endParaRPr lang="es-PE" dirty="0"/>
          </a:p>
        </p:txBody>
      </p:sp>
      <p:sp>
        <p:nvSpPr>
          <p:cNvPr id="1176" name="Rectángulo 1175"/>
          <p:cNvSpPr/>
          <p:nvPr/>
        </p:nvSpPr>
        <p:spPr>
          <a:xfrm>
            <a:off x="3303481" y="1230922"/>
            <a:ext cx="476982" cy="48197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60000"/>
              </a:lnSpc>
            </a:pPr>
            <a:r>
              <a:rPr lang="es-PE" sz="1200" b="1" dirty="0">
                <a:solidFill>
                  <a:srgbClr val="251F38"/>
                </a:solidFill>
              </a:rPr>
              <a:t>31%</a:t>
            </a:r>
            <a:endParaRPr lang="es-ES" sz="1400" b="1" dirty="0">
              <a:solidFill>
                <a:srgbClr val="251F38"/>
              </a:solidFill>
            </a:endParaRP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14%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11%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8%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11%</a:t>
            </a:r>
          </a:p>
          <a:p>
            <a:pPr lvl="0">
              <a:lnSpc>
                <a:spcPct val="160000"/>
              </a:lnSpc>
            </a:pPr>
            <a:endParaRPr lang="es-ES" sz="1200" b="1" dirty="0">
              <a:solidFill>
                <a:srgbClr val="251F38"/>
              </a:solidFill>
            </a:endParaRPr>
          </a:p>
          <a:p>
            <a:pPr lvl="0">
              <a:lnSpc>
                <a:spcPct val="160000"/>
              </a:lnSpc>
            </a:pPr>
            <a:endParaRPr lang="es-ES" sz="1200" b="1" dirty="0">
              <a:solidFill>
                <a:srgbClr val="251F38"/>
              </a:solidFill>
            </a:endParaRP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9%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8%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12%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5%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7%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3%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3%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1%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251F38"/>
                </a:solidFill>
              </a:rPr>
              <a:t>5%</a:t>
            </a:r>
            <a:endParaRPr lang="es-PE" sz="1200" b="1" dirty="0">
              <a:solidFill>
                <a:srgbClr val="251F38"/>
              </a:solidFill>
            </a:endParaRPr>
          </a:p>
        </p:txBody>
      </p:sp>
      <p:sp>
        <p:nvSpPr>
          <p:cNvPr id="2291" name="Estrella de 5 puntas 2290"/>
          <p:cNvSpPr/>
          <p:nvPr/>
        </p:nvSpPr>
        <p:spPr>
          <a:xfrm>
            <a:off x="3476748" y="3159293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94" name="Estrella de 5 puntas 2293"/>
          <p:cNvSpPr/>
          <p:nvPr/>
        </p:nvSpPr>
        <p:spPr>
          <a:xfrm>
            <a:off x="3472943" y="2849163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95" name="Estrella de 5 puntas 2294"/>
          <p:cNvSpPr/>
          <p:nvPr/>
        </p:nvSpPr>
        <p:spPr>
          <a:xfrm>
            <a:off x="5462385" y="6093296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96" name="CuadroTexto 2295"/>
          <p:cNvSpPr txBox="1"/>
          <p:nvPr/>
        </p:nvSpPr>
        <p:spPr>
          <a:xfrm>
            <a:off x="5507404" y="6021388"/>
            <a:ext cx="1271739" cy="21544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s-ES" sz="8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No data </a:t>
            </a:r>
            <a:r>
              <a:rPr lang="es-ES" sz="8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available</a:t>
            </a:r>
            <a:endParaRPr lang="es-PE" sz="8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2298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4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339752" y="745774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99" name="2 Rectángulo"/>
          <p:cNvSpPr/>
          <p:nvPr/>
        </p:nvSpPr>
        <p:spPr>
          <a:xfrm>
            <a:off x="2635743" y="1432166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11%</a:t>
            </a:r>
            <a:endParaRPr lang="es-PE" sz="1000" i="1" dirty="0"/>
          </a:p>
        </p:txBody>
      </p:sp>
      <p:sp>
        <p:nvSpPr>
          <p:cNvPr id="2300" name="2 Rectángulo"/>
          <p:cNvSpPr/>
          <p:nvPr/>
        </p:nvSpPr>
        <p:spPr>
          <a:xfrm>
            <a:off x="2635892" y="172970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0%</a:t>
            </a:r>
            <a:endParaRPr lang="es-PE" sz="1000" i="1" dirty="0"/>
          </a:p>
        </p:txBody>
      </p:sp>
      <p:sp>
        <p:nvSpPr>
          <p:cNvPr id="2301" name="2 Rectángulo"/>
          <p:cNvSpPr/>
          <p:nvPr/>
        </p:nvSpPr>
        <p:spPr>
          <a:xfrm>
            <a:off x="2635489" y="203069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3%</a:t>
            </a:r>
            <a:endParaRPr lang="es-PE" sz="1000" i="1" dirty="0"/>
          </a:p>
        </p:txBody>
      </p:sp>
      <p:sp>
        <p:nvSpPr>
          <p:cNvPr id="2302" name="2 Rectángulo"/>
          <p:cNvSpPr/>
          <p:nvPr/>
        </p:nvSpPr>
        <p:spPr>
          <a:xfrm>
            <a:off x="2635489" y="232264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2%</a:t>
            </a:r>
            <a:endParaRPr lang="es-PE" sz="1000" i="1" dirty="0"/>
          </a:p>
        </p:txBody>
      </p:sp>
      <p:sp>
        <p:nvSpPr>
          <p:cNvPr id="2303" name="2 Rectángulo"/>
          <p:cNvSpPr/>
          <p:nvPr/>
        </p:nvSpPr>
        <p:spPr>
          <a:xfrm>
            <a:off x="2635489" y="2615286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1%</a:t>
            </a:r>
            <a:endParaRPr lang="es-PE" sz="1000" i="1" dirty="0"/>
          </a:p>
        </p:txBody>
      </p:sp>
      <p:sp>
        <p:nvSpPr>
          <p:cNvPr id="2304" name="2 Rectángulo"/>
          <p:cNvSpPr/>
          <p:nvPr/>
        </p:nvSpPr>
        <p:spPr>
          <a:xfrm>
            <a:off x="2647899" y="291713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2%</a:t>
            </a:r>
            <a:endParaRPr lang="es-PE" sz="1000" i="1" dirty="0"/>
          </a:p>
        </p:txBody>
      </p:sp>
      <p:sp>
        <p:nvSpPr>
          <p:cNvPr id="2305" name="2 Rectángulo"/>
          <p:cNvSpPr/>
          <p:nvPr/>
        </p:nvSpPr>
        <p:spPr>
          <a:xfrm>
            <a:off x="2647600" y="320977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3%</a:t>
            </a:r>
            <a:endParaRPr lang="es-PE" sz="1000" i="1" dirty="0"/>
          </a:p>
        </p:txBody>
      </p:sp>
      <p:sp>
        <p:nvSpPr>
          <p:cNvPr id="2306" name="2 Rectángulo"/>
          <p:cNvSpPr/>
          <p:nvPr/>
        </p:nvSpPr>
        <p:spPr>
          <a:xfrm>
            <a:off x="2647416" y="351701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2307" name="2 Rectángulo"/>
          <p:cNvSpPr/>
          <p:nvPr/>
        </p:nvSpPr>
        <p:spPr>
          <a:xfrm>
            <a:off x="2647416" y="380965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2%</a:t>
            </a:r>
            <a:endParaRPr lang="es-PE" sz="1000" i="1" dirty="0"/>
          </a:p>
        </p:txBody>
      </p:sp>
      <p:sp>
        <p:nvSpPr>
          <p:cNvPr id="2308" name="2 Rectángulo"/>
          <p:cNvSpPr/>
          <p:nvPr/>
        </p:nvSpPr>
        <p:spPr>
          <a:xfrm>
            <a:off x="2647416" y="4112452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2309" name="2 Rectángulo"/>
          <p:cNvSpPr/>
          <p:nvPr/>
        </p:nvSpPr>
        <p:spPr>
          <a:xfrm>
            <a:off x="2647416" y="4404409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  <p:sp>
        <p:nvSpPr>
          <p:cNvPr id="2310" name="2 Rectángulo"/>
          <p:cNvSpPr/>
          <p:nvPr/>
        </p:nvSpPr>
        <p:spPr>
          <a:xfrm>
            <a:off x="2647416" y="469704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2%</a:t>
            </a:r>
            <a:endParaRPr lang="es-PE" sz="1000" i="1" dirty="0"/>
          </a:p>
        </p:txBody>
      </p:sp>
      <p:sp>
        <p:nvSpPr>
          <p:cNvPr id="2311" name="2 Rectángulo"/>
          <p:cNvSpPr/>
          <p:nvPr/>
        </p:nvSpPr>
        <p:spPr>
          <a:xfrm>
            <a:off x="2647416" y="499026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2312" name="2 Rectángulo"/>
          <p:cNvSpPr/>
          <p:nvPr/>
        </p:nvSpPr>
        <p:spPr>
          <a:xfrm>
            <a:off x="2647416" y="5293871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2%</a:t>
            </a:r>
            <a:endParaRPr lang="es-PE" sz="1000" i="1" dirty="0"/>
          </a:p>
        </p:txBody>
      </p:sp>
      <p:sp>
        <p:nvSpPr>
          <p:cNvPr id="2313" name="2 Rectángulo"/>
          <p:cNvSpPr/>
          <p:nvPr/>
        </p:nvSpPr>
        <p:spPr>
          <a:xfrm>
            <a:off x="2647416" y="5597332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2314" name="2 Rectángulo"/>
          <p:cNvSpPr/>
          <p:nvPr/>
        </p:nvSpPr>
        <p:spPr>
          <a:xfrm>
            <a:off x="2647416" y="5889261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</p:spTree>
    <p:extLst>
      <p:ext uri="{BB962C8B-B14F-4D97-AF65-F5344CB8AC3E}">
        <p14:creationId xmlns:p14="http://schemas.microsoft.com/office/powerpoint/2010/main" val="2302928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/>
          <p:cNvSpPr/>
          <p:nvPr/>
        </p:nvSpPr>
        <p:spPr>
          <a:xfrm>
            <a:off x="2231408" y="6641190"/>
            <a:ext cx="6462463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 Light" panose="020F0302020204030204" pitchFamily="34" charset="0"/>
                <a:cs typeface="Calibri Light" panose="020F0302020204030204" pitchFamily="34" charset="0"/>
              </a:rPr>
              <a:t>The percentages corresponding to the option “Does not know/does not answer” have not been included </a:t>
            </a:r>
            <a:endParaRPr lang="en-US" sz="1100" dirty="0"/>
          </a:p>
        </p:txBody>
      </p:sp>
      <p:sp>
        <p:nvSpPr>
          <p:cNvPr id="20" name="Rectángulo 19"/>
          <p:cNvSpPr/>
          <p:nvPr/>
        </p:nvSpPr>
        <p:spPr>
          <a:xfrm>
            <a:off x="2231406" y="6239463"/>
            <a:ext cx="617443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Q7.Looking at your work place, do you think that women earn the same as the men, less than the men or more than the men? </a:t>
            </a:r>
            <a:endParaRPr lang="en-US" sz="1100" dirty="0"/>
          </a:p>
        </p:txBody>
      </p:sp>
      <p:graphicFrame>
        <p:nvGraphicFramePr>
          <p:cNvPr id="25" name="Tabla 24"/>
          <p:cNvGraphicFramePr>
            <a:graphicFrameLocks noGrp="1"/>
          </p:cNvGraphicFramePr>
          <p:nvPr/>
        </p:nvGraphicFramePr>
        <p:xfrm>
          <a:off x="3369536" y="376995"/>
          <a:ext cx="5518192" cy="3213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9548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47269112"/>
                    </a:ext>
                  </a:extLst>
                </a:gridCol>
                <a:gridCol w="1379548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321304"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Higher</a:t>
                      </a:r>
                      <a:endParaRPr lang="es-ES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b="1" dirty="0" err="1">
                          <a:solidFill>
                            <a:schemeClr val="bg1"/>
                          </a:solidFill>
                        </a:rPr>
                        <a:t>Equal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Lower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F413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Don´t</a:t>
                      </a:r>
                      <a:r>
                        <a:rPr lang="es-PE" sz="1400" b="1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s-PE" sz="1400" b="1" dirty="0" err="1">
                          <a:solidFill>
                            <a:schemeClr val="bg1"/>
                          </a:solidFill>
                        </a:rPr>
                        <a:t>work</a:t>
                      </a:r>
                      <a:endParaRPr lang="es-PE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graphicFrame>
        <p:nvGraphicFramePr>
          <p:cNvPr id="1145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313352"/>
              </p:ext>
            </p:extLst>
          </p:nvPr>
        </p:nvGraphicFramePr>
        <p:xfrm>
          <a:off x="555131" y="764704"/>
          <a:ext cx="2936749" cy="487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67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Lower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Top</a:t>
                      </a:r>
                      <a:r>
                        <a:rPr lang="en-US" sz="1200" b="0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 15</a:t>
                      </a:r>
                      <a:endParaRPr lang="es-PE" sz="1400" b="0" dirty="0">
                        <a:latin typeface="Calibri Light" panose="020F03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74" name="43 Gráfico"/>
          <p:cNvGraphicFramePr/>
          <p:nvPr>
            <p:extLst>
              <p:ext uri="{D42A27DB-BD31-4B8C-83A1-F6EECF244321}">
                <p14:modId xmlns:p14="http://schemas.microsoft.com/office/powerpoint/2010/main" val="3907020602"/>
              </p:ext>
            </p:extLst>
          </p:nvPr>
        </p:nvGraphicFramePr>
        <p:xfrm>
          <a:off x="189309" y="1275010"/>
          <a:ext cx="2991929" cy="45744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75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73645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Perception of women’s salary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grpSp>
        <p:nvGrpSpPr>
          <p:cNvPr id="2299" name="Grupo 2298"/>
          <p:cNvGrpSpPr/>
          <p:nvPr/>
        </p:nvGrpSpPr>
        <p:grpSpPr>
          <a:xfrm>
            <a:off x="3872701" y="1678387"/>
            <a:ext cx="5015027" cy="3311492"/>
            <a:chOff x="3903276" y="2061725"/>
            <a:chExt cx="5015027" cy="3311492"/>
          </a:xfrm>
        </p:grpSpPr>
        <p:grpSp>
          <p:nvGrpSpPr>
            <p:cNvPr id="1178" name="Group 1107"/>
            <p:cNvGrpSpPr>
              <a:grpSpLocks noChangeAspect="1"/>
            </p:cNvGrpSpPr>
            <p:nvPr/>
          </p:nvGrpSpPr>
          <p:grpSpPr bwMode="auto">
            <a:xfrm>
              <a:off x="7836604" y="4556984"/>
              <a:ext cx="914639" cy="816233"/>
              <a:chOff x="4133" y="2396"/>
              <a:chExt cx="709" cy="482"/>
            </a:xfrm>
            <a:solidFill>
              <a:srgbClr val="BFBFBF"/>
            </a:solidFill>
          </p:grpSpPr>
          <p:sp>
            <p:nvSpPr>
              <p:cNvPr id="2278" name="Freeform 1108"/>
              <p:cNvSpPr>
                <a:spLocks/>
              </p:cNvSpPr>
              <p:nvPr/>
            </p:nvSpPr>
            <p:spPr bwMode="auto">
              <a:xfrm>
                <a:off x="4438" y="2396"/>
                <a:ext cx="98" cy="82"/>
              </a:xfrm>
              <a:custGeom>
                <a:avLst/>
                <a:gdLst>
                  <a:gd name="T0" fmla="*/ 20 w 103"/>
                  <a:gd name="T1" fmla="*/ 66 h 86"/>
                  <a:gd name="T2" fmla="*/ 23 w 103"/>
                  <a:gd name="T3" fmla="*/ 63 h 86"/>
                  <a:gd name="T4" fmla="*/ 26 w 103"/>
                  <a:gd name="T5" fmla="*/ 60 h 86"/>
                  <a:gd name="T6" fmla="*/ 29 w 103"/>
                  <a:gd name="T7" fmla="*/ 55 h 86"/>
                  <a:gd name="T8" fmla="*/ 35 w 103"/>
                  <a:gd name="T9" fmla="*/ 53 h 86"/>
                  <a:gd name="T10" fmla="*/ 55 w 103"/>
                  <a:gd name="T11" fmla="*/ 60 h 86"/>
                  <a:gd name="T12" fmla="*/ 64 w 103"/>
                  <a:gd name="T13" fmla="*/ 70 h 86"/>
                  <a:gd name="T14" fmla="*/ 78 w 103"/>
                  <a:gd name="T15" fmla="*/ 82 h 86"/>
                  <a:gd name="T16" fmla="*/ 81 w 103"/>
                  <a:gd name="T17" fmla="*/ 82 h 86"/>
                  <a:gd name="T18" fmla="*/ 92 w 103"/>
                  <a:gd name="T19" fmla="*/ 84 h 86"/>
                  <a:gd name="T20" fmla="*/ 102 w 103"/>
                  <a:gd name="T21" fmla="*/ 86 h 86"/>
                  <a:gd name="T22" fmla="*/ 102 w 103"/>
                  <a:gd name="T23" fmla="*/ 86 h 86"/>
                  <a:gd name="T24" fmla="*/ 103 w 103"/>
                  <a:gd name="T25" fmla="*/ 86 h 86"/>
                  <a:gd name="T26" fmla="*/ 100 w 103"/>
                  <a:gd name="T27" fmla="*/ 83 h 86"/>
                  <a:gd name="T28" fmla="*/ 90 w 103"/>
                  <a:gd name="T29" fmla="*/ 74 h 86"/>
                  <a:gd name="T30" fmla="*/ 87 w 103"/>
                  <a:gd name="T31" fmla="*/ 73 h 86"/>
                  <a:gd name="T32" fmla="*/ 80 w 103"/>
                  <a:gd name="T33" fmla="*/ 70 h 86"/>
                  <a:gd name="T34" fmla="*/ 75 w 103"/>
                  <a:gd name="T35" fmla="*/ 61 h 86"/>
                  <a:gd name="T36" fmla="*/ 72 w 103"/>
                  <a:gd name="T37" fmla="*/ 55 h 86"/>
                  <a:gd name="T38" fmla="*/ 65 w 103"/>
                  <a:gd name="T39" fmla="*/ 45 h 86"/>
                  <a:gd name="T40" fmla="*/ 70 w 103"/>
                  <a:gd name="T41" fmla="*/ 42 h 86"/>
                  <a:gd name="T42" fmla="*/ 71 w 103"/>
                  <a:gd name="T43" fmla="*/ 42 h 86"/>
                  <a:gd name="T44" fmla="*/ 74 w 103"/>
                  <a:gd name="T45" fmla="*/ 41 h 86"/>
                  <a:gd name="T46" fmla="*/ 71 w 103"/>
                  <a:gd name="T47" fmla="*/ 38 h 86"/>
                  <a:gd name="T48" fmla="*/ 62 w 103"/>
                  <a:gd name="T49" fmla="*/ 34 h 86"/>
                  <a:gd name="T50" fmla="*/ 48 w 103"/>
                  <a:gd name="T51" fmla="*/ 24 h 86"/>
                  <a:gd name="T52" fmla="*/ 6 w 103"/>
                  <a:gd name="T53" fmla="*/ 2 h 86"/>
                  <a:gd name="T54" fmla="*/ 0 w 103"/>
                  <a:gd name="T55" fmla="*/ 0 h 86"/>
                  <a:gd name="T56" fmla="*/ 0 w 103"/>
                  <a:gd name="T57" fmla="*/ 68 h 86"/>
                  <a:gd name="T58" fmla="*/ 10 w 103"/>
                  <a:gd name="T59" fmla="*/ 71 h 86"/>
                  <a:gd name="T60" fmla="*/ 20 w 103"/>
                  <a:gd name="T61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3" h="86">
                    <a:moveTo>
                      <a:pt x="20" y="66"/>
                    </a:moveTo>
                    <a:cubicBezTo>
                      <a:pt x="20" y="65"/>
                      <a:pt x="21" y="63"/>
                      <a:pt x="23" y="63"/>
                    </a:cubicBezTo>
                    <a:cubicBezTo>
                      <a:pt x="24" y="63"/>
                      <a:pt x="25" y="61"/>
                      <a:pt x="26" y="60"/>
                    </a:cubicBezTo>
                    <a:cubicBezTo>
                      <a:pt x="26" y="58"/>
                      <a:pt x="27" y="57"/>
                      <a:pt x="29" y="55"/>
                    </a:cubicBezTo>
                    <a:cubicBezTo>
                      <a:pt x="30" y="54"/>
                      <a:pt x="32" y="53"/>
                      <a:pt x="35" y="53"/>
                    </a:cubicBezTo>
                    <a:cubicBezTo>
                      <a:pt x="41" y="53"/>
                      <a:pt x="50" y="56"/>
                      <a:pt x="55" y="60"/>
                    </a:cubicBezTo>
                    <a:cubicBezTo>
                      <a:pt x="58" y="63"/>
                      <a:pt x="61" y="66"/>
                      <a:pt x="64" y="70"/>
                    </a:cubicBezTo>
                    <a:cubicBezTo>
                      <a:pt x="69" y="76"/>
                      <a:pt x="74" y="83"/>
                      <a:pt x="78" y="82"/>
                    </a:cubicBezTo>
                    <a:cubicBezTo>
                      <a:pt x="79" y="82"/>
                      <a:pt x="80" y="82"/>
                      <a:pt x="81" y="82"/>
                    </a:cubicBezTo>
                    <a:cubicBezTo>
                      <a:pt x="85" y="82"/>
                      <a:pt x="89" y="83"/>
                      <a:pt x="92" y="84"/>
                    </a:cubicBezTo>
                    <a:cubicBezTo>
                      <a:pt x="96" y="85"/>
                      <a:pt x="99" y="86"/>
                      <a:pt x="102" y="86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03" y="85"/>
                      <a:pt x="101" y="84"/>
                      <a:pt x="100" y="83"/>
                    </a:cubicBezTo>
                    <a:cubicBezTo>
                      <a:pt x="100" y="83"/>
                      <a:pt x="90" y="79"/>
                      <a:pt x="90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5" y="72"/>
                      <a:pt x="82" y="71"/>
                      <a:pt x="80" y="70"/>
                    </a:cubicBezTo>
                    <a:cubicBezTo>
                      <a:pt x="77" y="68"/>
                      <a:pt x="76" y="64"/>
                      <a:pt x="75" y="61"/>
                    </a:cubicBezTo>
                    <a:cubicBezTo>
                      <a:pt x="75" y="58"/>
                      <a:pt x="74" y="56"/>
                      <a:pt x="72" y="55"/>
                    </a:cubicBezTo>
                    <a:cubicBezTo>
                      <a:pt x="68" y="53"/>
                      <a:pt x="65" y="49"/>
                      <a:pt x="65" y="45"/>
                    </a:cubicBezTo>
                    <a:cubicBezTo>
                      <a:pt x="66" y="44"/>
                      <a:pt x="66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3" y="42"/>
                      <a:pt x="74" y="42"/>
                      <a:pt x="74" y="41"/>
                    </a:cubicBezTo>
                    <a:cubicBezTo>
                      <a:pt x="74" y="41"/>
                      <a:pt x="74" y="40"/>
                      <a:pt x="71" y="38"/>
                    </a:cubicBezTo>
                    <a:cubicBezTo>
                      <a:pt x="70" y="37"/>
                      <a:pt x="66" y="35"/>
                      <a:pt x="62" y="34"/>
                    </a:cubicBezTo>
                    <a:cubicBezTo>
                      <a:pt x="56" y="32"/>
                      <a:pt x="49" y="30"/>
                      <a:pt x="48" y="24"/>
                    </a:cubicBezTo>
                    <a:cubicBezTo>
                      <a:pt x="48" y="20"/>
                      <a:pt x="21" y="5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" y="69"/>
                      <a:pt x="6" y="70"/>
                      <a:pt x="10" y="71"/>
                    </a:cubicBezTo>
                    <a:cubicBezTo>
                      <a:pt x="18" y="71"/>
                      <a:pt x="19" y="68"/>
                      <a:pt x="20" y="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9" name="Freeform 1109"/>
              <p:cNvSpPr>
                <a:spLocks/>
              </p:cNvSpPr>
              <p:nvPr/>
            </p:nvSpPr>
            <p:spPr bwMode="auto">
              <a:xfrm>
                <a:off x="4133" y="2483"/>
                <a:ext cx="437" cy="328"/>
              </a:xfrm>
              <a:custGeom>
                <a:avLst/>
                <a:gdLst>
                  <a:gd name="T0" fmla="*/ 452 w 456"/>
                  <a:gd name="T1" fmla="*/ 176 h 342"/>
                  <a:gd name="T2" fmla="*/ 430 w 456"/>
                  <a:gd name="T3" fmla="*/ 154 h 342"/>
                  <a:gd name="T4" fmla="*/ 423 w 456"/>
                  <a:gd name="T5" fmla="*/ 138 h 342"/>
                  <a:gd name="T6" fmla="*/ 415 w 456"/>
                  <a:gd name="T7" fmla="*/ 138 h 342"/>
                  <a:gd name="T8" fmla="*/ 377 w 456"/>
                  <a:gd name="T9" fmla="*/ 99 h 342"/>
                  <a:gd name="T10" fmla="*/ 363 w 456"/>
                  <a:gd name="T11" fmla="*/ 63 h 342"/>
                  <a:gd name="T12" fmla="*/ 352 w 456"/>
                  <a:gd name="T13" fmla="*/ 42 h 342"/>
                  <a:gd name="T14" fmla="*/ 333 w 456"/>
                  <a:gd name="T15" fmla="*/ 3 h 342"/>
                  <a:gd name="T16" fmla="*/ 323 w 456"/>
                  <a:gd name="T17" fmla="*/ 29 h 342"/>
                  <a:gd name="T18" fmla="*/ 317 w 456"/>
                  <a:gd name="T19" fmla="*/ 70 h 342"/>
                  <a:gd name="T20" fmla="*/ 284 w 456"/>
                  <a:gd name="T21" fmla="*/ 70 h 342"/>
                  <a:gd name="T22" fmla="*/ 254 w 456"/>
                  <a:gd name="T23" fmla="*/ 49 h 342"/>
                  <a:gd name="T24" fmla="*/ 254 w 456"/>
                  <a:gd name="T25" fmla="*/ 32 h 342"/>
                  <a:gd name="T26" fmla="*/ 266 w 456"/>
                  <a:gd name="T27" fmla="*/ 17 h 342"/>
                  <a:gd name="T28" fmla="*/ 261 w 456"/>
                  <a:gd name="T29" fmla="*/ 20 h 342"/>
                  <a:gd name="T30" fmla="*/ 249 w 456"/>
                  <a:gd name="T31" fmla="*/ 18 h 342"/>
                  <a:gd name="T32" fmla="*/ 206 w 456"/>
                  <a:gd name="T33" fmla="*/ 17 h 342"/>
                  <a:gd name="T34" fmla="*/ 196 w 456"/>
                  <a:gd name="T35" fmla="*/ 24 h 342"/>
                  <a:gd name="T36" fmla="*/ 188 w 456"/>
                  <a:gd name="T37" fmla="*/ 45 h 342"/>
                  <a:gd name="T38" fmla="*/ 175 w 456"/>
                  <a:gd name="T39" fmla="*/ 51 h 342"/>
                  <a:gd name="T40" fmla="*/ 162 w 456"/>
                  <a:gd name="T41" fmla="*/ 41 h 342"/>
                  <a:gd name="T42" fmla="*/ 146 w 456"/>
                  <a:gd name="T43" fmla="*/ 42 h 342"/>
                  <a:gd name="T44" fmla="*/ 136 w 456"/>
                  <a:gd name="T45" fmla="*/ 45 h 342"/>
                  <a:gd name="T46" fmla="*/ 128 w 456"/>
                  <a:gd name="T47" fmla="*/ 62 h 342"/>
                  <a:gd name="T48" fmla="*/ 122 w 456"/>
                  <a:gd name="T49" fmla="*/ 69 h 342"/>
                  <a:gd name="T50" fmla="*/ 110 w 456"/>
                  <a:gd name="T51" fmla="*/ 68 h 342"/>
                  <a:gd name="T52" fmla="*/ 73 w 456"/>
                  <a:gd name="T53" fmla="*/ 107 h 342"/>
                  <a:gd name="T54" fmla="*/ 46 w 456"/>
                  <a:gd name="T55" fmla="*/ 117 h 342"/>
                  <a:gd name="T56" fmla="*/ 15 w 456"/>
                  <a:gd name="T57" fmla="*/ 131 h 342"/>
                  <a:gd name="T58" fmla="*/ 8 w 456"/>
                  <a:gd name="T59" fmla="*/ 132 h 342"/>
                  <a:gd name="T60" fmla="*/ 11 w 456"/>
                  <a:gd name="T61" fmla="*/ 182 h 342"/>
                  <a:gd name="T62" fmla="*/ 4 w 456"/>
                  <a:gd name="T63" fmla="*/ 186 h 342"/>
                  <a:gd name="T64" fmla="*/ 30 w 456"/>
                  <a:gd name="T65" fmla="*/ 255 h 342"/>
                  <a:gd name="T66" fmla="*/ 23 w 456"/>
                  <a:gd name="T67" fmla="*/ 279 h 342"/>
                  <a:gd name="T68" fmla="*/ 53 w 456"/>
                  <a:gd name="T69" fmla="*/ 289 h 342"/>
                  <a:gd name="T70" fmla="*/ 84 w 456"/>
                  <a:gd name="T71" fmla="*/ 274 h 342"/>
                  <a:gd name="T72" fmla="*/ 136 w 456"/>
                  <a:gd name="T73" fmla="*/ 258 h 342"/>
                  <a:gd name="T74" fmla="*/ 202 w 456"/>
                  <a:gd name="T75" fmla="*/ 244 h 342"/>
                  <a:gd name="T76" fmla="*/ 229 w 456"/>
                  <a:gd name="T77" fmla="*/ 252 h 342"/>
                  <a:gd name="T78" fmla="*/ 239 w 456"/>
                  <a:gd name="T79" fmla="*/ 266 h 342"/>
                  <a:gd name="T80" fmla="*/ 253 w 456"/>
                  <a:gd name="T81" fmla="*/ 288 h 342"/>
                  <a:gd name="T82" fmla="*/ 281 w 456"/>
                  <a:gd name="T83" fmla="*/ 263 h 342"/>
                  <a:gd name="T84" fmla="*/ 276 w 456"/>
                  <a:gd name="T85" fmla="*/ 289 h 342"/>
                  <a:gd name="T86" fmla="*/ 287 w 456"/>
                  <a:gd name="T87" fmla="*/ 296 h 342"/>
                  <a:gd name="T88" fmla="*/ 303 w 456"/>
                  <a:gd name="T89" fmla="*/ 314 h 342"/>
                  <a:gd name="T90" fmla="*/ 344 w 456"/>
                  <a:gd name="T91" fmla="*/ 339 h 342"/>
                  <a:gd name="T92" fmla="*/ 364 w 456"/>
                  <a:gd name="T93" fmla="*/ 331 h 342"/>
                  <a:gd name="T94" fmla="*/ 381 w 456"/>
                  <a:gd name="T95" fmla="*/ 337 h 342"/>
                  <a:gd name="T96" fmla="*/ 417 w 456"/>
                  <a:gd name="T97" fmla="*/ 303 h 342"/>
                  <a:gd name="T98" fmla="*/ 448 w 456"/>
                  <a:gd name="T99" fmla="*/ 246 h 342"/>
                  <a:gd name="T100" fmla="*/ 455 w 456"/>
                  <a:gd name="T101" fmla="*/ 20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6" h="342">
                    <a:moveTo>
                      <a:pt x="456" y="201"/>
                    </a:moveTo>
                    <a:cubicBezTo>
                      <a:pt x="456" y="201"/>
                      <a:pt x="455" y="198"/>
                      <a:pt x="455" y="197"/>
                    </a:cubicBezTo>
                    <a:cubicBezTo>
                      <a:pt x="454" y="197"/>
                      <a:pt x="454" y="197"/>
                      <a:pt x="454" y="197"/>
                    </a:cubicBezTo>
                    <a:cubicBezTo>
                      <a:pt x="453" y="197"/>
                      <a:pt x="453" y="196"/>
                      <a:pt x="452" y="196"/>
                    </a:cubicBezTo>
                    <a:cubicBezTo>
                      <a:pt x="450" y="193"/>
                      <a:pt x="451" y="180"/>
                      <a:pt x="452" y="176"/>
                    </a:cubicBezTo>
                    <a:cubicBezTo>
                      <a:pt x="451" y="176"/>
                      <a:pt x="450" y="176"/>
                      <a:pt x="450" y="176"/>
                    </a:cubicBezTo>
                    <a:cubicBezTo>
                      <a:pt x="445" y="176"/>
                      <a:pt x="443" y="168"/>
                      <a:pt x="442" y="165"/>
                    </a:cubicBezTo>
                    <a:cubicBezTo>
                      <a:pt x="441" y="163"/>
                      <a:pt x="438" y="158"/>
                      <a:pt x="436" y="158"/>
                    </a:cubicBezTo>
                    <a:cubicBezTo>
                      <a:pt x="435" y="158"/>
                      <a:pt x="435" y="159"/>
                      <a:pt x="434" y="159"/>
                    </a:cubicBezTo>
                    <a:cubicBezTo>
                      <a:pt x="431" y="159"/>
                      <a:pt x="430" y="156"/>
                      <a:pt x="430" y="154"/>
                    </a:cubicBezTo>
                    <a:cubicBezTo>
                      <a:pt x="430" y="154"/>
                      <a:pt x="430" y="153"/>
                      <a:pt x="430" y="153"/>
                    </a:cubicBezTo>
                    <a:cubicBezTo>
                      <a:pt x="429" y="153"/>
                      <a:pt x="429" y="153"/>
                      <a:pt x="429" y="153"/>
                    </a:cubicBezTo>
                    <a:cubicBezTo>
                      <a:pt x="427" y="153"/>
                      <a:pt x="426" y="153"/>
                      <a:pt x="425" y="152"/>
                    </a:cubicBezTo>
                    <a:cubicBezTo>
                      <a:pt x="423" y="149"/>
                      <a:pt x="423" y="142"/>
                      <a:pt x="423" y="139"/>
                    </a:cubicBezTo>
                    <a:cubicBezTo>
                      <a:pt x="423" y="139"/>
                      <a:pt x="423" y="139"/>
                      <a:pt x="423" y="138"/>
                    </a:cubicBezTo>
                    <a:cubicBezTo>
                      <a:pt x="423" y="138"/>
                      <a:pt x="423" y="138"/>
                      <a:pt x="422" y="138"/>
                    </a:cubicBezTo>
                    <a:cubicBezTo>
                      <a:pt x="421" y="138"/>
                      <a:pt x="420" y="138"/>
                      <a:pt x="419" y="137"/>
                    </a:cubicBezTo>
                    <a:cubicBezTo>
                      <a:pt x="419" y="137"/>
                      <a:pt x="419" y="136"/>
                      <a:pt x="419" y="136"/>
                    </a:cubicBezTo>
                    <a:cubicBezTo>
                      <a:pt x="419" y="136"/>
                      <a:pt x="418" y="137"/>
                      <a:pt x="417" y="137"/>
                    </a:cubicBezTo>
                    <a:cubicBezTo>
                      <a:pt x="416" y="137"/>
                      <a:pt x="416" y="138"/>
                      <a:pt x="415" y="138"/>
                    </a:cubicBezTo>
                    <a:cubicBezTo>
                      <a:pt x="414" y="139"/>
                      <a:pt x="412" y="138"/>
                      <a:pt x="411" y="137"/>
                    </a:cubicBezTo>
                    <a:cubicBezTo>
                      <a:pt x="409" y="134"/>
                      <a:pt x="409" y="130"/>
                      <a:pt x="410" y="128"/>
                    </a:cubicBezTo>
                    <a:cubicBezTo>
                      <a:pt x="410" y="126"/>
                      <a:pt x="409" y="124"/>
                      <a:pt x="406" y="122"/>
                    </a:cubicBezTo>
                    <a:cubicBezTo>
                      <a:pt x="402" y="118"/>
                      <a:pt x="401" y="115"/>
                      <a:pt x="402" y="112"/>
                    </a:cubicBezTo>
                    <a:cubicBezTo>
                      <a:pt x="400" y="109"/>
                      <a:pt x="382" y="100"/>
                      <a:pt x="377" y="99"/>
                    </a:cubicBezTo>
                    <a:cubicBezTo>
                      <a:pt x="373" y="98"/>
                      <a:pt x="373" y="94"/>
                      <a:pt x="373" y="92"/>
                    </a:cubicBezTo>
                    <a:cubicBezTo>
                      <a:pt x="373" y="91"/>
                      <a:pt x="374" y="91"/>
                      <a:pt x="373" y="90"/>
                    </a:cubicBezTo>
                    <a:cubicBezTo>
                      <a:pt x="371" y="88"/>
                      <a:pt x="370" y="80"/>
                      <a:pt x="370" y="75"/>
                    </a:cubicBezTo>
                    <a:cubicBezTo>
                      <a:pt x="370" y="73"/>
                      <a:pt x="369" y="72"/>
                      <a:pt x="367" y="70"/>
                    </a:cubicBezTo>
                    <a:cubicBezTo>
                      <a:pt x="365" y="68"/>
                      <a:pt x="363" y="66"/>
                      <a:pt x="363" y="63"/>
                    </a:cubicBezTo>
                    <a:cubicBezTo>
                      <a:pt x="364" y="61"/>
                      <a:pt x="363" y="60"/>
                      <a:pt x="363" y="58"/>
                    </a:cubicBezTo>
                    <a:cubicBezTo>
                      <a:pt x="362" y="55"/>
                      <a:pt x="362" y="52"/>
                      <a:pt x="362" y="49"/>
                    </a:cubicBezTo>
                    <a:cubicBezTo>
                      <a:pt x="362" y="48"/>
                      <a:pt x="361" y="47"/>
                      <a:pt x="358" y="45"/>
                    </a:cubicBezTo>
                    <a:cubicBezTo>
                      <a:pt x="357" y="44"/>
                      <a:pt x="355" y="43"/>
                      <a:pt x="355" y="41"/>
                    </a:cubicBezTo>
                    <a:cubicBezTo>
                      <a:pt x="354" y="42"/>
                      <a:pt x="353" y="42"/>
                      <a:pt x="352" y="42"/>
                    </a:cubicBezTo>
                    <a:cubicBezTo>
                      <a:pt x="351" y="42"/>
                      <a:pt x="349" y="43"/>
                      <a:pt x="348" y="43"/>
                    </a:cubicBezTo>
                    <a:cubicBezTo>
                      <a:pt x="346" y="43"/>
                      <a:pt x="345" y="43"/>
                      <a:pt x="344" y="41"/>
                    </a:cubicBezTo>
                    <a:cubicBezTo>
                      <a:pt x="342" y="39"/>
                      <a:pt x="342" y="34"/>
                      <a:pt x="342" y="29"/>
                    </a:cubicBezTo>
                    <a:cubicBezTo>
                      <a:pt x="343" y="24"/>
                      <a:pt x="340" y="15"/>
                      <a:pt x="338" y="13"/>
                    </a:cubicBezTo>
                    <a:cubicBezTo>
                      <a:pt x="335" y="11"/>
                      <a:pt x="334" y="7"/>
                      <a:pt x="333" y="3"/>
                    </a:cubicBezTo>
                    <a:cubicBezTo>
                      <a:pt x="333" y="2"/>
                      <a:pt x="333" y="1"/>
                      <a:pt x="332" y="0"/>
                    </a:cubicBezTo>
                    <a:cubicBezTo>
                      <a:pt x="331" y="1"/>
                      <a:pt x="328" y="4"/>
                      <a:pt x="328" y="6"/>
                    </a:cubicBezTo>
                    <a:cubicBezTo>
                      <a:pt x="328" y="10"/>
                      <a:pt x="327" y="14"/>
                      <a:pt x="325" y="17"/>
                    </a:cubicBezTo>
                    <a:cubicBezTo>
                      <a:pt x="324" y="17"/>
                      <a:pt x="325" y="19"/>
                      <a:pt x="325" y="20"/>
                    </a:cubicBezTo>
                    <a:cubicBezTo>
                      <a:pt x="325" y="23"/>
                      <a:pt x="326" y="27"/>
                      <a:pt x="323" y="29"/>
                    </a:cubicBezTo>
                    <a:cubicBezTo>
                      <a:pt x="322" y="30"/>
                      <a:pt x="322" y="36"/>
                      <a:pt x="323" y="39"/>
                    </a:cubicBezTo>
                    <a:cubicBezTo>
                      <a:pt x="323" y="42"/>
                      <a:pt x="323" y="45"/>
                      <a:pt x="323" y="48"/>
                    </a:cubicBezTo>
                    <a:cubicBezTo>
                      <a:pt x="323" y="49"/>
                      <a:pt x="323" y="51"/>
                      <a:pt x="322" y="52"/>
                    </a:cubicBezTo>
                    <a:cubicBezTo>
                      <a:pt x="322" y="57"/>
                      <a:pt x="322" y="62"/>
                      <a:pt x="319" y="66"/>
                    </a:cubicBezTo>
                    <a:cubicBezTo>
                      <a:pt x="318" y="67"/>
                      <a:pt x="318" y="69"/>
                      <a:pt x="317" y="70"/>
                    </a:cubicBezTo>
                    <a:cubicBezTo>
                      <a:pt x="315" y="74"/>
                      <a:pt x="313" y="78"/>
                      <a:pt x="309" y="80"/>
                    </a:cubicBezTo>
                    <a:cubicBezTo>
                      <a:pt x="304" y="82"/>
                      <a:pt x="297" y="80"/>
                      <a:pt x="294" y="76"/>
                    </a:cubicBezTo>
                    <a:cubicBezTo>
                      <a:pt x="293" y="75"/>
                      <a:pt x="292" y="74"/>
                      <a:pt x="292" y="72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1" y="70"/>
                      <a:pt x="287" y="69"/>
                      <a:pt x="284" y="70"/>
                    </a:cubicBezTo>
                    <a:cubicBezTo>
                      <a:pt x="281" y="70"/>
                      <a:pt x="279" y="68"/>
                      <a:pt x="277" y="65"/>
                    </a:cubicBezTo>
                    <a:cubicBezTo>
                      <a:pt x="275" y="64"/>
                      <a:pt x="274" y="62"/>
                      <a:pt x="272" y="60"/>
                    </a:cubicBezTo>
                    <a:cubicBezTo>
                      <a:pt x="270" y="59"/>
                      <a:pt x="268" y="59"/>
                      <a:pt x="266" y="59"/>
                    </a:cubicBezTo>
                    <a:cubicBezTo>
                      <a:pt x="263" y="59"/>
                      <a:pt x="261" y="59"/>
                      <a:pt x="260" y="56"/>
                    </a:cubicBezTo>
                    <a:cubicBezTo>
                      <a:pt x="258" y="52"/>
                      <a:pt x="257" y="51"/>
                      <a:pt x="254" y="49"/>
                    </a:cubicBezTo>
                    <a:cubicBezTo>
                      <a:pt x="253" y="48"/>
                      <a:pt x="253" y="48"/>
                      <a:pt x="253" y="48"/>
                    </a:cubicBezTo>
                    <a:cubicBezTo>
                      <a:pt x="251" y="47"/>
                      <a:pt x="250" y="46"/>
                      <a:pt x="250" y="44"/>
                    </a:cubicBezTo>
                    <a:cubicBezTo>
                      <a:pt x="250" y="42"/>
                      <a:pt x="251" y="41"/>
                      <a:pt x="253" y="40"/>
                    </a:cubicBezTo>
                    <a:cubicBezTo>
                      <a:pt x="254" y="39"/>
                      <a:pt x="254" y="39"/>
                      <a:pt x="254" y="39"/>
                    </a:cubicBezTo>
                    <a:cubicBezTo>
                      <a:pt x="256" y="38"/>
                      <a:pt x="257" y="36"/>
                      <a:pt x="254" y="32"/>
                    </a:cubicBezTo>
                    <a:cubicBezTo>
                      <a:pt x="254" y="32"/>
                      <a:pt x="253" y="31"/>
                      <a:pt x="254" y="29"/>
                    </a:cubicBezTo>
                    <a:cubicBezTo>
                      <a:pt x="254" y="27"/>
                      <a:pt x="256" y="27"/>
                      <a:pt x="258" y="26"/>
                    </a:cubicBezTo>
                    <a:cubicBezTo>
                      <a:pt x="259" y="26"/>
                      <a:pt x="261" y="25"/>
                      <a:pt x="262" y="24"/>
                    </a:cubicBezTo>
                    <a:cubicBezTo>
                      <a:pt x="264" y="24"/>
                      <a:pt x="264" y="23"/>
                      <a:pt x="264" y="22"/>
                    </a:cubicBezTo>
                    <a:cubicBezTo>
                      <a:pt x="264" y="21"/>
                      <a:pt x="263" y="18"/>
                      <a:pt x="266" y="17"/>
                    </a:cubicBezTo>
                    <a:cubicBezTo>
                      <a:pt x="267" y="17"/>
                      <a:pt x="267" y="16"/>
                      <a:pt x="267" y="16"/>
                    </a:cubicBezTo>
                    <a:cubicBezTo>
                      <a:pt x="267" y="16"/>
                      <a:pt x="266" y="15"/>
                      <a:pt x="264" y="15"/>
                    </a:cubicBezTo>
                    <a:cubicBezTo>
                      <a:pt x="264" y="15"/>
                      <a:pt x="264" y="15"/>
                      <a:pt x="264" y="15"/>
                    </a:cubicBezTo>
                    <a:cubicBezTo>
                      <a:pt x="264" y="15"/>
                      <a:pt x="263" y="16"/>
                      <a:pt x="263" y="16"/>
                    </a:cubicBezTo>
                    <a:cubicBezTo>
                      <a:pt x="263" y="17"/>
                      <a:pt x="263" y="19"/>
                      <a:pt x="261" y="20"/>
                    </a:cubicBezTo>
                    <a:cubicBezTo>
                      <a:pt x="260" y="20"/>
                      <a:pt x="260" y="20"/>
                      <a:pt x="260" y="20"/>
                    </a:cubicBezTo>
                    <a:cubicBezTo>
                      <a:pt x="258" y="20"/>
                      <a:pt x="257" y="18"/>
                      <a:pt x="256" y="15"/>
                    </a:cubicBezTo>
                    <a:cubicBezTo>
                      <a:pt x="256" y="15"/>
                      <a:pt x="256" y="15"/>
                      <a:pt x="256" y="14"/>
                    </a:cubicBezTo>
                    <a:cubicBezTo>
                      <a:pt x="256" y="14"/>
                      <a:pt x="256" y="14"/>
                      <a:pt x="256" y="15"/>
                    </a:cubicBezTo>
                    <a:cubicBezTo>
                      <a:pt x="254" y="16"/>
                      <a:pt x="252" y="18"/>
                      <a:pt x="249" y="18"/>
                    </a:cubicBezTo>
                    <a:cubicBezTo>
                      <a:pt x="248" y="18"/>
                      <a:pt x="247" y="17"/>
                      <a:pt x="246" y="16"/>
                    </a:cubicBezTo>
                    <a:cubicBezTo>
                      <a:pt x="245" y="14"/>
                      <a:pt x="234" y="12"/>
                      <a:pt x="225" y="10"/>
                    </a:cubicBezTo>
                    <a:cubicBezTo>
                      <a:pt x="224" y="10"/>
                      <a:pt x="223" y="10"/>
                      <a:pt x="221" y="9"/>
                    </a:cubicBezTo>
                    <a:cubicBezTo>
                      <a:pt x="222" y="10"/>
                      <a:pt x="222" y="11"/>
                      <a:pt x="222" y="12"/>
                    </a:cubicBezTo>
                    <a:cubicBezTo>
                      <a:pt x="220" y="16"/>
                      <a:pt x="209" y="17"/>
                      <a:pt x="206" y="17"/>
                    </a:cubicBezTo>
                    <a:cubicBezTo>
                      <a:pt x="205" y="17"/>
                      <a:pt x="203" y="17"/>
                      <a:pt x="202" y="17"/>
                    </a:cubicBezTo>
                    <a:cubicBezTo>
                      <a:pt x="202" y="17"/>
                      <a:pt x="202" y="18"/>
                      <a:pt x="202" y="19"/>
                    </a:cubicBezTo>
                    <a:cubicBezTo>
                      <a:pt x="201" y="20"/>
                      <a:pt x="200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20"/>
                      <a:pt x="197" y="22"/>
                      <a:pt x="196" y="24"/>
                    </a:cubicBezTo>
                    <a:cubicBezTo>
                      <a:pt x="195" y="26"/>
                      <a:pt x="194" y="28"/>
                      <a:pt x="192" y="30"/>
                    </a:cubicBezTo>
                    <a:cubicBezTo>
                      <a:pt x="191" y="31"/>
                      <a:pt x="191" y="32"/>
                      <a:pt x="191" y="33"/>
                    </a:cubicBezTo>
                    <a:cubicBezTo>
                      <a:pt x="190" y="35"/>
                      <a:pt x="190" y="36"/>
                      <a:pt x="187" y="38"/>
                    </a:cubicBezTo>
                    <a:cubicBezTo>
                      <a:pt x="186" y="39"/>
                      <a:pt x="186" y="39"/>
                      <a:pt x="186" y="40"/>
                    </a:cubicBezTo>
                    <a:cubicBezTo>
                      <a:pt x="186" y="41"/>
                      <a:pt x="186" y="42"/>
                      <a:pt x="188" y="45"/>
                    </a:cubicBezTo>
                    <a:cubicBezTo>
                      <a:pt x="190" y="47"/>
                      <a:pt x="191" y="48"/>
                      <a:pt x="190" y="50"/>
                    </a:cubicBezTo>
                    <a:cubicBezTo>
                      <a:pt x="189" y="53"/>
                      <a:pt x="183" y="52"/>
                      <a:pt x="180" y="49"/>
                    </a:cubicBezTo>
                    <a:cubicBezTo>
                      <a:pt x="178" y="47"/>
                      <a:pt x="177" y="46"/>
                      <a:pt x="176" y="46"/>
                    </a:cubicBezTo>
                    <a:cubicBezTo>
                      <a:pt x="176" y="46"/>
                      <a:pt x="176" y="47"/>
                      <a:pt x="176" y="48"/>
                    </a:cubicBezTo>
                    <a:cubicBezTo>
                      <a:pt x="176" y="49"/>
                      <a:pt x="175" y="50"/>
                      <a:pt x="175" y="51"/>
                    </a:cubicBezTo>
                    <a:cubicBezTo>
                      <a:pt x="174" y="52"/>
                      <a:pt x="171" y="52"/>
                      <a:pt x="170" y="50"/>
                    </a:cubicBezTo>
                    <a:cubicBezTo>
                      <a:pt x="168" y="49"/>
                      <a:pt x="168" y="47"/>
                      <a:pt x="168" y="45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8" y="44"/>
                      <a:pt x="167" y="44"/>
                      <a:pt x="167" y="44"/>
                    </a:cubicBezTo>
                    <a:cubicBezTo>
                      <a:pt x="165" y="43"/>
                      <a:pt x="163" y="43"/>
                      <a:pt x="162" y="41"/>
                    </a:cubicBezTo>
                    <a:cubicBezTo>
                      <a:pt x="161" y="39"/>
                      <a:pt x="157" y="35"/>
                      <a:pt x="155" y="35"/>
                    </a:cubicBezTo>
                    <a:cubicBezTo>
                      <a:pt x="154" y="35"/>
                      <a:pt x="153" y="35"/>
                      <a:pt x="153" y="36"/>
                    </a:cubicBezTo>
                    <a:cubicBezTo>
                      <a:pt x="152" y="37"/>
                      <a:pt x="150" y="39"/>
                      <a:pt x="148" y="39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9"/>
                      <a:pt x="146" y="40"/>
                      <a:pt x="146" y="42"/>
                    </a:cubicBezTo>
                    <a:cubicBezTo>
                      <a:pt x="147" y="43"/>
                      <a:pt x="146" y="44"/>
                      <a:pt x="146" y="44"/>
                    </a:cubicBezTo>
                    <a:cubicBezTo>
                      <a:pt x="145" y="45"/>
                      <a:pt x="145" y="45"/>
                      <a:pt x="143" y="45"/>
                    </a:cubicBezTo>
                    <a:cubicBezTo>
                      <a:pt x="142" y="45"/>
                      <a:pt x="141" y="45"/>
                      <a:pt x="140" y="45"/>
                    </a:cubicBezTo>
                    <a:cubicBezTo>
                      <a:pt x="139" y="44"/>
                      <a:pt x="137" y="44"/>
                      <a:pt x="136" y="44"/>
                    </a:cubicBezTo>
                    <a:cubicBezTo>
                      <a:pt x="136" y="44"/>
                      <a:pt x="136" y="45"/>
                      <a:pt x="136" y="45"/>
                    </a:cubicBezTo>
                    <a:cubicBezTo>
                      <a:pt x="136" y="46"/>
                      <a:pt x="137" y="47"/>
                      <a:pt x="136" y="48"/>
                    </a:cubicBezTo>
                    <a:cubicBezTo>
                      <a:pt x="135" y="49"/>
                      <a:pt x="135" y="49"/>
                      <a:pt x="134" y="49"/>
                    </a:cubicBezTo>
                    <a:cubicBezTo>
                      <a:pt x="134" y="49"/>
                      <a:pt x="134" y="50"/>
                      <a:pt x="133" y="50"/>
                    </a:cubicBezTo>
                    <a:cubicBezTo>
                      <a:pt x="133" y="51"/>
                      <a:pt x="131" y="53"/>
                      <a:pt x="128" y="53"/>
                    </a:cubicBezTo>
                    <a:cubicBezTo>
                      <a:pt x="128" y="53"/>
                      <a:pt x="127" y="56"/>
                      <a:pt x="128" y="62"/>
                    </a:cubicBezTo>
                    <a:cubicBezTo>
                      <a:pt x="128" y="62"/>
                      <a:pt x="128" y="63"/>
                      <a:pt x="127" y="64"/>
                    </a:cubicBezTo>
                    <a:cubicBezTo>
                      <a:pt x="126" y="66"/>
                      <a:pt x="124" y="65"/>
                      <a:pt x="122" y="64"/>
                    </a:cubicBezTo>
                    <a:cubicBezTo>
                      <a:pt x="121" y="64"/>
                      <a:pt x="120" y="63"/>
                      <a:pt x="119" y="63"/>
                    </a:cubicBezTo>
                    <a:cubicBezTo>
                      <a:pt x="119" y="63"/>
                      <a:pt x="119" y="64"/>
                      <a:pt x="120" y="64"/>
                    </a:cubicBezTo>
                    <a:cubicBezTo>
                      <a:pt x="120" y="66"/>
                      <a:pt x="121" y="67"/>
                      <a:pt x="122" y="69"/>
                    </a:cubicBezTo>
                    <a:cubicBezTo>
                      <a:pt x="123" y="74"/>
                      <a:pt x="120" y="75"/>
                      <a:pt x="119" y="76"/>
                    </a:cubicBezTo>
                    <a:cubicBezTo>
                      <a:pt x="118" y="76"/>
                      <a:pt x="118" y="77"/>
                      <a:pt x="118" y="77"/>
                    </a:cubicBezTo>
                    <a:cubicBezTo>
                      <a:pt x="117" y="77"/>
                      <a:pt x="116" y="78"/>
                      <a:pt x="116" y="78"/>
                    </a:cubicBezTo>
                    <a:cubicBezTo>
                      <a:pt x="114" y="78"/>
                      <a:pt x="112" y="76"/>
                      <a:pt x="111" y="73"/>
                    </a:cubicBezTo>
                    <a:cubicBezTo>
                      <a:pt x="110" y="72"/>
                      <a:pt x="110" y="70"/>
                      <a:pt x="110" y="68"/>
                    </a:cubicBezTo>
                    <a:cubicBezTo>
                      <a:pt x="109" y="68"/>
                      <a:pt x="107" y="70"/>
                      <a:pt x="104" y="73"/>
                    </a:cubicBezTo>
                    <a:cubicBezTo>
                      <a:pt x="103" y="75"/>
                      <a:pt x="103" y="77"/>
                      <a:pt x="104" y="80"/>
                    </a:cubicBezTo>
                    <a:cubicBezTo>
                      <a:pt x="105" y="83"/>
                      <a:pt x="106" y="85"/>
                      <a:pt x="103" y="86"/>
                    </a:cubicBezTo>
                    <a:cubicBezTo>
                      <a:pt x="102" y="87"/>
                      <a:pt x="93" y="96"/>
                      <a:pt x="88" y="102"/>
                    </a:cubicBezTo>
                    <a:cubicBezTo>
                      <a:pt x="84" y="106"/>
                      <a:pt x="78" y="107"/>
                      <a:pt x="73" y="107"/>
                    </a:cubicBezTo>
                    <a:cubicBezTo>
                      <a:pt x="71" y="107"/>
                      <a:pt x="68" y="107"/>
                      <a:pt x="67" y="108"/>
                    </a:cubicBezTo>
                    <a:cubicBezTo>
                      <a:pt x="65" y="110"/>
                      <a:pt x="63" y="110"/>
                      <a:pt x="61" y="110"/>
                    </a:cubicBezTo>
                    <a:cubicBezTo>
                      <a:pt x="59" y="110"/>
                      <a:pt x="58" y="110"/>
                      <a:pt x="57" y="111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2" y="115"/>
                      <a:pt x="49" y="117"/>
                      <a:pt x="46" y="117"/>
                    </a:cubicBezTo>
                    <a:cubicBezTo>
                      <a:pt x="44" y="117"/>
                      <a:pt x="43" y="116"/>
                      <a:pt x="43" y="115"/>
                    </a:cubicBezTo>
                    <a:cubicBezTo>
                      <a:pt x="43" y="115"/>
                      <a:pt x="42" y="115"/>
                      <a:pt x="42" y="115"/>
                    </a:cubicBezTo>
                    <a:cubicBezTo>
                      <a:pt x="39" y="115"/>
                      <a:pt x="35" y="117"/>
                      <a:pt x="33" y="119"/>
                    </a:cubicBezTo>
                    <a:cubicBezTo>
                      <a:pt x="29" y="123"/>
                      <a:pt x="22" y="127"/>
                      <a:pt x="17" y="127"/>
                    </a:cubicBezTo>
                    <a:cubicBezTo>
                      <a:pt x="16" y="127"/>
                      <a:pt x="15" y="129"/>
                      <a:pt x="15" y="131"/>
                    </a:cubicBezTo>
                    <a:cubicBezTo>
                      <a:pt x="14" y="133"/>
                      <a:pt x="13" y="134"/>
                      <a:pt x="12" y="135"/>
                    </a:cubicBezTo>
                    <a:cubicBezTo>
                      <a:pt x="12" y="136"/>
                      <a:pt x="11" y="136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8" y="134"/>
                      <a:pt x="8" y="133"/>
                      <a:pt x="8" y="132"/>
                    </a:cubicBezTo>
                    <a:cubicBezTo>
                      <a:pt x="7" y="133"/>
                      <a:pt x="7" y="134"/>
                      <a:pt x="6" y="136"/>
                    </a:cubicBezTo>
                    <a:cubicBezTo>
                      <a:pt x="6" y="137"/>
                      <a:pt x="6" y="138"/>
                      <a:pt x="7" y="140"/>
                    </a:cubicBezTo>
                    <a:cubicBezTo>
                      <a:pt x="8" y="142"/>
                      <a:pt x="9" y="145"/>
                      <a:pt x="6" y="149"/>
                    </a:cubicBezTo>
                    <a:cubicBezTo>
                      <a:pt x="2" y="155"/>
                      <a:pt x="0" y="159"/>
                      <a:pt x="4" y="164"/>
                    </a:cubicBezTo>
                    <a:cubicBezTo>
                      <a:pt x="10" y="172"/>
                      <a:pt x="13" y="177"/>
                      <a:pt x="11" y="182"/>
                    </a:cubicBezTo>
                    <a:cubicBezTo>
                      <a:pt x="10" y="183"/>
                      <a:pt x="9" y="183"/>
                      <a:pt x="8" y="183"/>
                    </a:cubicBezTo>
                    <a:cubicBezTo>
                      <a:pt x="8" y="183"/>
                      <a:pt x="8" y="183"/>
                      <a:pt x="8" y="183"/>
                    </a:cubicBezTo>
                    <a:cubicBezTo>
                      <a:pt x="8" y="184"/>
                      <a:pt x="7" y="184"/>
                      <a:pt x="7" y="184"/>
                    </a:cubicBezTo>
                    <a:cubicBezTo>
                      <a:pt x="6" y="185"/>
                      <a:pt x="5" y="186"/>
                      <a:pt x="3" y="185"/>
                    </a:cubicBezTo>
                    <a:cubicBezTo>
                      <a:pt x="3" y="185"/>
                      <a:pt x="4" y="185"/>
                      <a:pt x="4" y="186"/>
                    </a:cubicBezTo>
                    <a:cubicBezTo>
                      <a:pt x="7" y="192"/>
                      <a:pt x="11" y="198"/>
                      <a:pt x="11" y="202"/>
                    </a:cubicBezTo>
                    <a:cubicBezTo>
                      <a:pt x="11" y="204"/>
                      <a:pt x="13" y="207"/>
                      <a:pt x="15" y="210"/>
                    </a:cubicBezTo>
                    <a:cubicBezTo>
                      <a:pt x="18" y="214"/>
                      <a:pt x="21" y="218"/>
                      <a:pt x="21" y="224"/>
                    </a:cubicBezTo>
                    <a:cubicBezTo>
                      <a:pt x="20" y="231"/>
                      <a:pt x="28" y="244"/>
                      <a:pt x="30" y="248"/>
                    </a:cubicBezTo>
                    <a:cubicBezTo>
                      <a:pt x="32" y="250"/>
                      <a:pt x="31" y="252"/>
                      <a:pt x="30" y="255"/>
                    </a:cubicBezTo>
                    <a:cubicBezTo>
                      <a:pt x="29" y="258"/>
                      <a:pt x="28" y="261"/>
                      <a:pt x="28" y="264"/>
                    </a:cubicBezTo>
                    <a:cubicBezTo>
                      <a:pt x="29" y="268"/>
                      <a:pt x="28" y="271"/>
                      <a:pt x="26" y="273"/>
                    </a:cubicBezTo>
                    <a:cubicBezTo>
                      <a:pt x="25" y="275"/>
                      <a:pt x="22" y="276"/>
                      <a:pt x="20" y="276"/>
                    </a:cubicBezTo>
                    <a:cubicBezTo>
                      <a:pt x="19" y="276"/>
                      <a:pt x="19" y="276"/>
                      <a:pt x="20" y="277"/>
                    </a:cubicBezTo>
                    <a:cubicBezTo>
                      <a:pt x="21" y="278"/>
                      <a:pt x="22" y="279"/>
                      <a:pt x="23" y="279"/>
                    </a:cubicBezTo>
                    <a:cubicBezTo>
                      <a:pt x="26" y="280"/>
                      <a:pt x="28" y="281"/>
                      <a:pt x="29" y="283"/>
                    </a:cubicBezTo>
                    <a:cubicBezTo>
                      <a:pt x="29" y="284"/>
                      <a:pt x="30" y="285"/>
                      <a:pt x="32" y="287"/>
                    </a:cubicBezTo>
                    <a:cubicBezTo>
                      <a:pt x="34" y="288"/>
                      <a:pt x="38" y="289"/>
                      <a:pt x="44" y="289"/>
                    </a:cubicBezTo>
                    <a:cubicBezTo>
                      <a:pt x="46" y="289"/>
                      <a:pt x="48" y="289"/>
                      <a:pt x="50" y="289"/>
                    </a:cubicBezTo>
                    <a:cubicBezTo>
                      <a:pt x="51" y="289"/>
                      <a:pt x="52" y="289"/>
                      <a:pt x="53" y="289"/>
                    </a:cubicBezTo>
                    <a:cubicBezTo>
                      <a:pt x="54" y="289"/>
                      <a:pt x="55" y="288"/>
                      <a:pt x="56" y="286"/>
                    </a:cubicBezTo>
                    <a:cubicBezTo>
                      <a:pt x="58" y="284"/>
                      <a:pt x="60" y="282"/>
                      <a:pt x="64" y="282"/>
                    </a:cubicBezTo>
                    <a:cubicBezTo>
                      <a:pt x="67" y="282"/>
                      <a:pt x="68" y="281"/>
                      <a:pt x="69" y="279"/>
                    </a:cubicBezTo>
                    <a:cubicBezTo>
                      <a:pt x="69" y="279"/>
                      <a:pt x="70" y="278"/>
                      <a:pt x="71" y="277"/>
                    </a:cubicBezTo>
                    <a:cubicBezTo>
                      <a:pt x="72" y="275"/>
                      <a:pt x="76" y="274"/>
                      <a:pt x="84" y="274"/>
                    </a:cubicBezTo>
                    <a:cubicBezTo>
                      <a:pt x="89" y="274"/>
                      <a:pt x="94" y="274"/>
                      <a:pt x="99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2" y="275"/>
                      <a:pt x="118" y="273"/>
                      <a:pt x="120" y="267"/>
                    </a:cubicBezTo>
                    <a:cubicBezTo>
                      <a:pt x="122" y="264"/>
                      <a:pt x="126" y="262"/>
                      <a:pt x="130" y="261"/>
                    </a:cubicBezTo>
                    <a:cubicBezTo>
                      <a:pt x="132" y="260"/>
                      <a:pt x="135" y="259"/>
                      <a:pt x="136" y="258"/>
                    </a:cubicBezTo>
                    <a:cubicBezTo>
                      <a:pt x="140" y="254"/>
                      <a:pt x="143" y="254"/>
                      <a:pt x="154" y="254"/>
                    </a:cubicBezTo>
                    <a:cubicBezTo>
                      <a:pt x="161" y="255"/>
                      <a:pt x="168" y="251"/>
                      <a:pt x="174" y="249"/>
                    </a:cubicBezTo>
                    <a:cubicBezTo>
                      <a:pt x="176" y="248"/>
                      <a:pt x="177" y="248"/>
                      <a:pt x="178" y="247"/>
                    </a:cubicBezTo>
                    <a:cubicBezTo>
                      <a:pt x="182" y="245"/>
                      <a:pt x="187" y="245"/>
                      <a:pt x="193" y="245"/>
                    </a:cubicBezTo>
                    <a:cubicBezTo>
                      <a:pt x="196" y="245"/>
                      <a:pt x="200" y="245"/>
                      <a:pt x="202" y="244"/>
                    </a:cubicBezTo>
                    <a:cubicBezTo>
                      <a:pt x="203" y="244"/>
                      <a:pt x="203" y="244"/>
                      <a:pt x="204" y="244"/>
                    </a:cubicBezTo>
                    <a:cubicBezTo>
                      <a:pt x="207" y="244"/>
                      <a:pt x="209" y="246"/>
                      <a:pt x="211" y="248"/>
                    </a:cubicBezTo>
                    <a:cubicBezTo>
                      <a:pt x="212" y="249"/>
                      <a:pt x="214" y="251"/>
                      <a:pt x="216" y="251"/>
                    </a:cubicBezTo>
                    <a:cubicBezTo>
                      <a:pt x="221" y="250"/>
                      <a:pt x="224" y="251"/>
                      <a:pt x="226" y="252"/>
                    </a:cubicBezTo>
                    <a:cubicBezTo>
                      <a:pt x="227" y="252"/>
                      <a:pt x="228" y="252"/>
                      <a:pt x="229" y="252"/>
                    </a:cubicBezTo>
                    <a:cubicBezTo>
                      <a:pt x="230" y="252"/>
                      <a:pt x="230" y="252"/>
                      <a:pt x="230" y="252"/>
                    </a:cubicBezTo>
                    <a:cubicBezTo>
                      <a:pt x="232" y="252"/>
                      <a:pt x="234" y="254"/>
                      <a:pt x="234" y="254"/>
                    </a:cubicBezTo>
                    <a:cubicBezTo>
                      <a:pt x="235" y="255"/>
                      <a:pt x="236" y="255"/>
                      <a:pt x="237" y="256"/>
                    </a:cubicBezTo>
                    <a:cubicBezTo>
                      <a:pt x="239" y="256"/>
                      <a:pt x="240" y="258"/>
                      <a:pt x="240" y="259"/>
                    </a:cubicBezTo>
                    <a:cubicBezTo>
                      <a:pt x="241" y="260"/>
                      <a:pt x="241" y="263"/>
                      <a:pt x="239" y="266"/>
                    </a:cubicBezTo>
                    <a:cubicBezTo>
                      <a:pt x="239" y="266"/>
                      <a:pt x="240" y="266"/>
                      <a:pt x="240" y="267"/>
                    </a:cubicBezTo>
                    <a:cubicBezTo>
                      <a:pt x="243" y="268"/>
                      <a:pt x="246" y="269"/>
                      <a:pt x="249" y="273"/>
                    </a:cubicBezTo>
                    <a:cubicBezTo>
                      <a:pt x="252" y="277"/>
                      <a:pt x="251" y="280"/>
                      <a:pt x="251" y="282"/>
                    </a:cubicBezTo>
                    <a:cubicBezTo>
                      <a:pt x="251" y="283"/>
                      <a:pt x="251" y="284"/>
                      <a:pt x="251" y="286"/>
                    </a:cubicBezTo>
                    <a:cubicBezTo>
                      <a:pt x="252" y="287"/>
                      <a:pt x="253" y="288"/>
                      <a:pt x="253" y="288"/>
                    </a:cubicBezTo>
                    <a:cubicBezTo>
                      <a:pt x="253" y="288"/>
                      <a:pt x="255" y="286"/>
                      <a:pt x="257" y="282"/>
                    </a:cubicBezTo>
                    <a:cubicBezTo>
                      <a:pt x="260" y="278"/>
                      <a:pt x="263" y="277"/>
                      <a:pt x="266" y="277"/>
                    </a:cubicBezTo>
                    <a:cubicBezTo>
                      <a:pt x="268" y="276"/>
                      <a:pt x="268" y="276"/>
                      <a:pt x="268" y="275"/>
                    </a:cubicBezTo>
                    <a:cubicBezTo>
                      <a:pt x="269" y="269"/>
                      <a:pt x="273" y="262"/>
                      <a:pt x="278" y="262"/>
                    </a:cubicBezTo>
                    <a:cubicBezTo>
                      <a:pt x="279" y="262"/>
                      <a:pt x="280" y="263"/>
                      <a:pt x="281" y="263"/>
                    </a:cubicBezTo>
                    <a:cubicBezTo>
                      <a:pt x="284" y="266"/>
                      <a:pt x="282" y="269"/>
                      <a:pt x="281" y="271"/>
                    </a:cubicBezTo>
                    <a:cubicBezTo>
                      <a:pt x="280" y="273"/>
                      <a:pt x="278" y="276"/>
                      <a:pt x="277" y="281"/>
                    </a:cubicBezTo>
                    <a:cubicBezTo>
                      <a:pt x="276" y="288"/>
                      <a:pt x="274" y="290"/>
                      <a:pt x="271" y="290"/>
                    </a:cubicBezTo>
                    <a:cubicBezTo>
                      <a:pt x="272" y="291"/>
                      <a:pt x="272" y="291"/>
                      <a:pt x="273" y="291"/>
                    </a:cubicBezTo>
                    <a:cubicBezTo>
                      <a:pt x="274" y="291"/>
                      <a:pt x="276" y="290"/>
                      <a:pt x="276" y="289"/>
                    </a:cubicBezTo>
                    <a:cubicBezTo>
                      <a:pt x="276" y="282"/>
                      <a:pt x="279" y="280"/>
                      <a:pt x="281" y="280"/>
                    </a:cubicBezTo>
                    <a:cubicBezTo>
                      <a:pt x="283" y="280"/>
                      <a:pt x="284" y="282"/>
                      <a:pt x="286" y="284"/>
                    </a:cubicBezTo>
                    <a:cubicBezTo>
                      <a:pt x="290" y="289"/>
                      <a:pt x="287" y="293"/>
                      <a:pt x="286" y="295"/>
                    </a:cubicBezTo>
                    <a:cubicBezTo>
                      <a:pt x="286" y="296"/>
                      <a:pt x="285" y="296"/>
                      <a:pt x="285" y="297"/>
                    </a:cubicBezTo>
                    <a:cubicBezTo>
                      <a:pt x="286" y="297"/>
                      <a:pt x="287" y="296"/>
                      <a:pt x="287" y="296"/>
                    </a:cubicBezTo>
                    <a:cubicBezTo>
                      <a:pt x="289" y="296"/>
                      <a:pt x="290" y="295"/>
                      <a:pt x="291" y="295"/>
                    </a:cubicBezTo>
                    <a:cubicBezTo>
                      <a:pt x="292" y="295"/>
                      <a:pt x="292" y="295"/>
                      <a:pt x="292" y="295"/>
                    </a:cubicBezTo>
                    <a:cubicBezTo>
                      <a:pt x="295" y="296"/>
                      <a:pt x="297" y="299"/>
                      <a:pt x="299" y="301"/>
                    </a:cubicBezTo>
                    <a:cubicBezTo>
                      <a:pt x="301" y="304"/>
                      <a:pt x="304" y="309"/>
                      <a:pt x="303" y="313"/>
                    </a:cubicBezTo>
                    <a:cubicBezTo>
                      <a:pt x="303" y="314"/>
                      <a:pt x="303" y="314"/>
                      <a:pt x="303" y="314"/>
                    </a:cubicBezTo>
                    <a:cubicBezTo>
                      <a:pt x="302" y="319"/>
                      <a:pt x="301" y="322"/>
                      <a:pt x="308" y="326"/>
                    </a:cubicBezTo>
                    <a:cubicBezTo>
                      <a:pt x="311" y="327"/>
                      <a:pt x="313" y="329"/>
                      <a:pt x="314" y="329"/>
                    </a:cubicBezTo>
                    <a:cubicBezTo>
                      <a:pt x="315" y="330"/>
                      <a:pt x="315" y="330"/>
                      <a:pt x="318" y="330"/>
                    </a:cubicBezTo>
                    <a:cubicBezTo>
                      <a:pt x="325" y="330"/>
                      <a:pt x="339" y="336"/>
                      <a:pt x="342" y="339"/>
                    </a:cubicBezTo>
                    <a:cubicBezTo>
                      <a:pt x="343" y="339"/>
                      <a:pt x="343" y="339"/>
                      <a:pt x="344" y="339"/>
                    </a:cubicBezTo>
                    <a:cubicBezTo>
                      <a:pt x="347" y="339"/>
                      <a:pt x="352" y="336"/>
                      <a:pt x="353" y="332"/>
                    </a:cubicBezTo>
                    <a:cubicBezTo>
                      <a:pt x="354" y="329"/>
                      <a:pt x="356" y="327"/>
                      <a:pt x="358" y="327"/>
                    </a:cubicBezTo>
                    <a:cubicBezTo>
                      <a:pt x="360" y="327"/>
                      <a:pt x="362" y="329"/>
                      <a:pt x="363" y="331"/>
                    </a:cubicBezTo>
                    <a:cubicBezTo>
                      <a:pt x="363" y="331"/>
                      <a:pt x="363" y="331"/>
                      <a:pt x="363" y="331"/>
                    </a:cubicBezTo>
                    <a:cubicBezTo>
                      <a:pt x="363" y="331"/>
                      <a:pt x="364" y="331"/>
                      <a:pt x="364" y="331"/>
                    </a:cubicBezTo>
                    <a:cubicBezTo>
                      <a:pt x="365" y="331"/>
                      <a:pt x="366" y="332"/>
                      <a:pt x="367" y="335"/>
                    </a:cubicBezTo>
                    <a:cubicBezTo>
                      <a:pt x="367" y="336"/>
                      <a:pt x="369" y="336"/>
                      <a:pt x="370" y="337"/>
                    </a:cubicBezTo>
                    <a:cubicBezTo>
                      <a:pt x="372" y="338"/>
                      <a:pt x="373" y="339"/>
                      <a:pt x="374" y="341"/>
                    </a:cubicBezTo>
                    <a:cubicBezTo>
                      <a:pt x="375" y="341"/>
                      <a:pt x="375" y="341"/>
                      <a:pt x="375" y="342"/>
                    </a:cubicBezTo>
                    <a:cubicBezTo>
                      <a:pt x="376" y="339"/>
                      <a:pt x="378" y="338"/>
                      <a:pt x="381" y="337"/>
                    </a:cubicBezTo>
                    <a:cubicBezTo>
                      <a:pt x="383" y="336"/>
                      <a:pt x="385" y="334"/>
                      <a:pt x="388" y="331"/>
                    </a:cubicBezTo>
                    <a:cubicBezTo>
                      <a:pt x="389" y="331"/>
                      <a:pt x="390" y="330"/>
                      <a:pt x="391" y="329"/>
                    </a:cubicBezTo>
                    <a:cubicBezTo>
                      <a:pt x="395" y="325"/>
                      <a:pt x="411" y="325"/>
                      <a:pt x="415" y="324"/>
                    </a:cubicBezTo>
                    <a:cubicBezTo>
                      <a:pt x="415" y="322"/>
                      <a:pt x="416" y="315"/>
                      <a:pt x="417" y="310"/>
                    </a:cubicBezTo>
                    <a:cubicBezTo>
                      <a:pt x="417" y="308"/>
                      <a:pt x="417" y="305"/>
                      <a:pt x="417" y="303"/>
                    </a:cubicBezTo>
                    <a:cubicBezTo>
                      <a:pt x="418" y="299"/>
                      <a:pt x="420" y="296"/>
                      <a:pt x="422" y="294"/>
                    </a:cubicBezTo>
                    <a:cubicBezTo>
                      <a:pt x="424" y="292"/>
                      <a:pt x="425" y="290"/>
                      <a:pt x="426" y="286"/>
                    </a:cubicBezTo>
                    <a:cubicBezTo>
                      <a:pt x="427" y="278"/>
                      <a:pt x="436" y="261"/>
                      <a:pt x="439" y="260"/>
                    </a:cubicBezTo>
                    <a:cubicBezTo>
                      <a:pt x="440" y="260"/>
                      <a:pt x="444" y="258"/>
                      <a:pt x="445" y="254"/>
                    </a:cubicBezTo>
                    <a:cubicBezTo>
                      <a:pt x="445" y="252"/>
                      <a:pt x="446" y="249"/>
                      <a:pt x="448" y="246"/>
                    </a:cubicBezTo>
                    <a:cubicBezTo>
                      <a:pt x="449" y="244"/>
                      <a:pt x="451" y="241"/>
                      <a:pt x="451" y="239"/>
                    </a:cubicBezTo>
                    <a:cubicBezTo>
                      <a:pt x="451" y="235"/>
                      <a:pt x="452" y="231"/>
                      <a:pt x="453" y="229"/>
                    </a:cubicBezTo>
                    <a:cubicBezTo>
                      <a:pt x="453" y="227"/>
                      <a:pt x="453" y="225"/>
                      <a:pt x="453" y="225"/>
                    </a:cubicBezTo>
                    <a:cubicBezTo>
                      <a:pt x="453" y="222"/>
                      <a:pt x="451" y="216"/>
                      <a:pt x="455" y="212"/>
                    </a:cubicBezTo>
                    <a:cubicBezTo>
                      <a:pt x="456" y="210"/>
                      <a:pt x="456" y="209"/>
                      <a:pt x="455" y="207"/>
                    </a:cubicBezTo>
                    <a:cubicBezTo>
                      <a:pt x="455" y="205"/>
                      <a:pt x="454" y="203"/>
                      <a:pt x="456" y="20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0" name="Freeform 1110"/>
              <p:cNvSpPr>
                <a:spLocks/>
              </p:cNvSpPr>
              <p:nvPr/>
            </p:nvSpPr>
            <p:spPr bwMode="auto">
              <a:xfrm>
                <a:off x="4477" y="2837"/>
                <a:ext cx="35" cy="36"/>
              </a:xfrm>
              <a:custGeom>
                <a:avLst/>
                <a:gdLst>
                  <a:gd name="T0" fmla="*/ 27 w 37"/>
                  <a:gd name="T1" fmla="*/ 3 h 37"/>
                  <a:gd name="T2" fmla="*/ 17 w 37"/>
                  <a:gd name="T3" fmla="*/ 6 h 37"/>
                  <a:gd name="T4" fmla="*/ 3 w 37"/>
                  <a:gd name="T5" fmla="*/ 2 h 37"/>
                  <a:gd name="T6" fmla="*/ 0 w 37"/>
                  <a:gd name="T7" fmla="*/ 1 h 37"/>
                  <a:gd name="T8" fmla="*/ 2 w 37"/>
                  <a:gd name="T9" fmla="*/ 5 h 37"/>
                  <a:gd name="T10" fmla="*/ 4 w 37"/>
                  <a:gd name="T11" fmla="*/ 22 h 37"/>
                  <a:gd name="T12" fmla="*/ 5 w 37"/>
                  <a:gd name="T13" fmla="*/ 24 h 37"/>
                  <a:gd name="T14" fmla="*/ 18 w 37"/>
                  <a:gd name="T15" fmla="*/ 36 h 37"/>
                  <a:gd name="T16" fmla="*/ 20 w 37"/>
                  <a:gd name="T17" fmla="*/ 35 h 37"/>
                  <a:gd name="T18" fmla="*/ 24 w 37"/>
                  <a:gd name="T19" fmla="*/ 32 h 37"/>
                  <a:gd name="T20" fmla="*/ 24 w 37"/>
                  <a:gd name="T21" fmla="*/ 32 h 37"/>
                  <a:gd name="T22" fmla="*/ 25 w 37"/>
                  <a:gd name="T23" fmla="*/ 30 h 37"/>
                  <a:gd name="T24" fmla="*/ 25 w 37"/>
                  <a:gd name="T25" fmla="*/ 28 h 37"/>
                  <a:gd name="T26" fmla="*/ 27 w 37"/>
                  <a:gd name="T27" fmla="*/ 25 h 37"/>
                  <a:gd name="T28" fmla="*/ 30 w 37"/>
                  <a:gd name="T29" fmla="*/ 26 h 37"/>
                  <a:gd name="T30" fmla="*/ 32 w 37"/>
                  <a:gd name="T31" fmla="*/ 27 h 37"/>
                  <a:gd name="T32" fmla="*/ 32 w 37"/>
                  <a:gd name="T33" fmla="*/ 23 h 37"/>
                  <a:gd name="T34" fmla="*/ 34 w 37"/>
                  <a:gd name="T35" fmla="*/ 16 h 37"/>
                  <a:gd name="T36" fmla="*/ 36 w 37"/>
                  <a:gd name="T37" fmla="*/ 15 h 37"/>
                  <a:gd name="T38" fmla="*/ 34 w 37"/>
                  <a:gd name="T39" fmla="*/ 0 h 37"/>
                  <a:gd name="T40" fmla="*/ 27 w 37"/>
                  <a:gd name="T4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7">
                    <a:moveTo>
                      <a:pt x="27" y="3"/>
                    </a:moveTo>
                    <a:cubicBezTo>
                      <a:pt x="23" y="4"/>
                      <a:pt x="20" y="5"/>
                      <a:pt x="17" y="6"/>
                    </a:cubicBezTo>
                    <a:cubicBezTo>
                      <a:pt x="13" y="6"/>
                      <a:pt x="7" y="4"/>
                      <a:pt x="3" y="2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2"/>
                      <a:pt x="7" y="18"/>
                      <a:pt x="4" y="22"/>
                    </a:cubicBezTo>
                    <a:cubicBezTo>
                      <a:pt x="4" y="22"/>
                      <a:pt x="4" y="23"/>
                      <a:pt x="5" y="24"/>
                    </a:cubicBezTo>
                    <a:cubicBezTo>
                      <a:pt x="7" y="29"/>
                      <a:pt x="15" y="36"/>
                      <a:pt x="18" y="36"/>
                    </a:cubicBezTo>
                    <a:cubicBezTo>
                      <a:pt x="19" y="36"/>
                      <a:pt x="19" y="37"/>
                      <a:pt x="20" y="35"/>
                    </a:cubicBezTo>
                    <a:cubicBezTo>
                      <a:pt x="20" y="34"/>
                      <a:pt x="21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1"/>
                      <a:pt x="25" y="30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5" y="26"/>
                      <a:pt x="26" y="25"/>
                      <a:pt x="27" y="25"/>
                    </a:cubicBezTo>
                    <a:cubicBezTo>
                      <a:pt x="28" y="25"/>
                      <a:pt x="29" y="26"/>
                      <a:pt x="30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2" y="25"/>
                      <a:pt x="32" y="23"/>
                    </a:cubicBezTo>
                    <a:cubicBezTo>
                      <a:pt x="32" y="20"/>
                      <a:pt x="32" y="18"/>
                      <a:pt x="34" y="16"/>
                    </a:cubicBezTo>
                    <a:cubicBezTo>
                      <a:pt x="34" y="15"/>
                      <a:pt x="35" y="15"/>
                      <a:pt x="36" y="15"/>
                    </a:cubicBezTo>
                    <a:cubicBezTo>
                      <a:pt x="37" y="13"/>
                      <a:pt x="36" y="7"/>
                      <a:pt x="34" y="0"/>
                    </a:cubicBezTo>
                    <a:cubicBezTo>
                      <a:pt x="32" y="0"/>
                      <a:pt x="29" y="2"/>
                      <a:pt x="2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1" name="Freeform 1111"/>
              <p:cNvSpPr>
                <a:spLocks/>
              </p:cNvSpPr>
              <p:nvPr/>
            </p:nvSpPr>
            <p:spPr bwMode="auto">
              <a:xfrm>
                <a:off x="4786" y="2727"/>
                <a:ext cx="16" cy="24"/>
              </a:xfrm>
              <a:custGeom>
                <a:avLst/>
                <a:gdLst>
                  <a:gd name="T0" fmla="*/ 15 w 17"/>
                  <a:gd name="T1" fmla="*/ 15 h 25"/>
                  <a:gd name="T2" fmla="*/ 12 w 17"/>
                  <a:gd name="T3" fmla="*/ 8 h 25"/>
                  <a:gd name="T4" fmla="*/ 0 w 17"/>
                  <a:gd name="T5" fmla="*/ 0 h 25"/>
                  <a:gd name="T6" fmla="*/ 5 w 17"/>
                  <a:gd name="T7" fmla="*/ 9 h 25"/>
                  <a:gd name="T8" fmla="*/ 8 w 17"/>
                  <a:gd name="T9" fmla="*/ 12 h 25"/>
                  <a:gd name="T10" fmla="*/ 13 w 17"/>
                  <a:gd name="T11" fmla="*/ 18 h 25"/>
                  <a:gd name="T12" fmla="*/ 17 w 17"/>
                  <a:gd name="T13" fmla="*/ 25 h 25"/>
                  <a:gd name="T14" fmla="*/ 16 w 17"/>
                  <a:gd name="T15" fmla="*/ 19 h 25"/>
                  <a:gd name="T16" fmla="*/ 15 w 17"/>
                  <a:gd name="T1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15" y="15"/>
                    </a:moveTo>
                    <a:cubicBezTo>
                      <a:pt x="13" y="14"/>
                      <a:pt x="12" y="12"/>
                      <a:pt x="12" y="8"/>
                    </a:cubicBezTo>
                    <a:cubicBezTo>
                      <a:pt x="12" y="4"/>
                      <a:pt x="4" y="0"/>
                      <a:pt x="0" y="0"/>
                    </a:cubicBezTo>
                    <a:cubicBezTo>
                      <a:pt x="0" y="2"/>
                      <a:pt x="2" y="6"/>
                      <a:pt x="5" y="9"/>
                    </a:cubicBezTo>
                    <a:cubicBezTo>
                      <a:pt x="6" y="10"/>
                      <a:pt x="7" y="11"/>
                      <a:pt x="8" y="12"/>
                    </a:cubicBezTo>
                    <a:cubicBezTo>
                      <a:pt x="11" y="14"/>
                      <a:pt x="13" y="16"/>
                      <a:pt x="13" y="18"/>
                    </a:cubicBezTo>
                    <a:cubicBezTo>
                      <a:pt x="13" y="19"/>
                      <a:pt x="15" y="23"/>
                      <a:pt x="17" y="25"/>
                    </a:cubicBezTo>
                    <a:cubicBezTo>
                      <a:pt x="17" y="23"/>
                      <a:pt x="16" y="21"/>
                      <a:pt x="16" y="19"/>
                    </a:cubicBezTo>
                    <a:cubicBezTo>
                      <a:pt x="16" y="17"/>
                      <a:pt x="16" y="16"/>
                      <a:pt x="15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2" name="Freeform 1112"/>
              <p:cNvSpPr>
                <a:spLocks/>
              </p:cNvSpPr>
              <p:nvPr/>
            </p:nvSpPr>
            <p:spPr bwMode="auto">
              <a:xfrm>
                <a:off x="4793" y="2751"/>
                <a:ext cx="49" cy="59"/>
              </a:xfrm>
              <a:custGeom>
                <a:avLst/>
                <a:gdLst>
                  <a:gd name="T0" fmla="*/ 50 w 51"/>
                  <a:gd name="T1" fmla="*/ 12 h 61"/>
                  <a:gd name="T2" fmla="*/ 44 w 51"/>
                  <a:gd name="T3" fmla="*/ 15 h 61"/>
                  <a:gd name="T4" fmla="*/ 40 w 51"/>
                  <a:gd name="T5" fmla="*/ 18 h 61"/>
                  <a:gd name="T6" fmla="*/ 35 w 51"/>
                  <a:gd name="T7" fmla="*/ 16 h 61"/>
                  <a:gd name="T8" fmla="*/ 31 w 51"/>
                  <a:gd name="T9" fmla="*/ 15 h 61"/>
                  <a:gd name="T10" fmla="*/ 22 w 51"/>
                  <a:gd name="T11" fmla="*/ 6 h 61"/>
                  <a:gd name="T12" fmla="*/ 20 w 51"/>
                  <a:gd name="T13" fmla="*/ 0 h 61"/>
                  <a:gd name="T14" fmla="*/ 21 w 51"/>
                  <a:gd name="T15" fmla="*/ 5 h 61"/>
                  <a:gd name="T16" fmla="*/ 18 w 51"/>
                  <a:gd name="T17" fmla="*/ 6 h 61"/>
                  <a:gd name="T18" fmla="*/ 15 w 51"/>
                  <a:gd name="T19" fmla="*/ 4 h 61"/>
                  <a:gd name="T20" fmla="*/ 14 w 51"/>
                  <a:gd name="T21" fmla="*/ 3 h 61"/>
                  <a:gd name="T22" fmla="*/ 13 w 51"/>
                  <a:gd name="T23" fmla="*/ 3 h 61"/>
                  <a:gd name="T24" fmla="*/ 12 w 51"/>
                  <a:gd name="T25" fmla="*/ 10 h 61"/>
                  <a:gd name="T26" fmla="*/ 10 w 51"/>
                  <a:gd name="T27" fmla="*/ 19 h 61"/>
                  <a:gd name="T28" fmla="*/ 4 w 51"/>
                  <a:gd name="T29" fmla="*/ 28 h 61"/>
                  <a:gd name="T30" fmla="*/ 0 w 51"/>
                  <a:gd name="T31" fmla="*/ 30 h 61"/>
                  <a:gd name="T32" fmla="*/ 0 w 51"/>
                  <a:gd name="T33" fmla="*/ 31 h 61"/>
                  <a:gd name="T34" fmla="*/ 8 w 51"/>
                  <a:gd name="T35" fmla="*/ 37 h 61"/>
                  <a:gd name="T36" fmla="*/ 15 w 51"/>
                  <a:gd name="T37" fmla="*/ 41 h 61"/>
                  <a:gd name="T38" fmla="*/ 14 w 51"/>
                  <a:gd name="T39" fmla="*/ 56 h 61"/>
                  <a:gd name="T40" fmla="*/ 13 w 51"/>
                  <a:gd name="T41" fmla="*/ 60 h 61"/>
                  <a:gd name="T42" fmla="*/ 17 w 51"/>
                  <a:gd name="T43" fmla="*/ 61 h 61"/>
                  <a:gd name="T44" fmla="*/ 20 w 51"/>
                  <a:gd name="T45" fmla="*/ 60 h 61"/>
                  <a:gd name="T46" fmla="*/ 27 w 51"/>
                  <a:gd name="T47" fmla="*/ 51 h 61"/>
                  <a:gd name="T48" fmla="*/ 32 w 51"/>
                  <a:gd name="T49" fmla="*/ 43 h 61"/>
                  <a:gd name="T50" fmla="*/ 34 w 51"/>
                  <a:gd name="T51" fmla="*/ 37 h 61"/>
                  <a:gd name="T52" fmla="*/ 35 w 51"/>
                  <a:gd name="T53" fmla="*/ 32 h 61"/>
                  <a:gd name="T54" fmla="*/ 43 w 51"/>
                  <a:gd name="T55" fmla="*/ 28 h 61"/>
                  <a:gd name="T56" fmla="*/ 44 w 51"/>
                  <a:gd name="T57" fmla="*/ 28 h 61"/>
                  <a:gd name="T58" fmla="*/ 44 w 51"/>
                  <a:gd name="T59" fmla="*/ 27 h 61"/>
                  <a:gd name="T60" fmla="*/ 49 w 51"/>
                  <a:gd name="T61" fmla="*/ 22 h 61"/>
                  <a:gd name="T62" fmla="*/ 50 w 51"/>
                  <a:gd name="T63" fmla="*/ 19 h 61"/>
                  <a:gd name="T64" fmla="*/ 51 w 51"/>
                  <a:gd name="T65" fmla="*/ 13 h 61"/>
                  <a:gd name="T66" fmla="*/ 51 w 51"/>
                  <a:gd name="T67" fmla="*/ 13 h 61"/>
                  <a:gd name="T68" fmla="*/ 50 w 51"/>
                  <a:gd name="T69" fmla="*/ 1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61">
                    <a:moveTo>
                      <a:pt x="50" y="12"/>
                    </a:moveTo>
                    <a:cubicBezTo>
                      <a:pt x="48" y="12"/>
                      <a:pt x="44" y="14"/>
                      <a:pt x="44" y="15"/>
                    </a:cubicBezTo>
                    <a:cubicBezTo>
                      <a:pt x="43" y="17"/>
                      <a:pt x="41" y="18"/>
                      <a:pt x="40" y="18"/>
                    </a:cubicBezTo>
                    <a:cubicBezTo>
                      <a:pt x="38" y="18"/>
                      <a:pt x="36" y="17"/>
                      <a:pt x="35" y="16"/>
                    </a:cubicBezTo>
                    <a:cubicBezTo>
                      <a:pt x="34" y="16"/>
                      <a:pt x="32" y="15"/>
                      <a:pt x="31" y="15"/>
                    </a:cubicBezTo>
                    <a:cubicBezTo>
                      <a:pt x="26" y="15"/>
                      <a:pt x="22" y="11"/>
                      <a:pt x="22" y="6"/>
                    </a:cubicBezTo>
                    <a:cubicBezTo>
                      <a:pt x="22" y="4"/>
                      <a:pt x="22" y="1"/>
                      <a:pt x="20" y="0"/>
                    </a:cubicBezTo>
                    <a:cubicBezTo>
                      <a:pt x="21" y="1"/>
                      <a:pt x="22" y="3"/>
                      <a:pt x="21" y="5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5"/>
                      <a:pt x="15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5"/>
                      <a:pt x="12" y="8"/>
                      <a:pt x="12" y="10"/>
                    </a:cubicBezTo>
                    <a:cubicBezTo>
                      <a:pt x="11" y="13"/>
                      <a:pt x="10" y="16"/>
                      <a:pt x="10" y="19"/>
                    </a:cubicBezTo>
                    <a:cubicBezTo>
                      <a:pt x="10" y="24"/>
                      <a:pt x="7" y="26"/>
                      <a:pt x="4" y="28"/>
                    </a:cubicBezTo>
                    <a:cubicBezTo>
                      <a:pt x="3" y="28"/>
                      <a:pt x="2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5" y="35"/>
                      <a:pt x="8" y="37"/>
                    </a:cubicBezTo>
                    <a:cubicBezTo>
                      <a:pt x="11" y="38"/>
                      <a:pt x="13" y="40"/>
                      <a:pt x="15" y="41"/>
                    </a:cubicBezTo>
                    <a:cubicBezTo>
                      <a:pt x="20" y="45"/>
                      <a:pt x="16" y="52"/>
                      <a:pt x="14" y="56"/>
                    </a:cubicBezTo>
                    <a:cubicBezTo>
                      <a:pt x="14" y="57"/>
                      <a:pt x="13" y="59"/>
                      <a:pt x="13" y="60"/>
                    </a:cubicBezTo>
                    <a:cubicBezTo>
                      <a:pt x="13" y="60"/>
                      <a:pt x="14" y="61"/>
                      <a:pt x="17" y="61"/>
                    </a:cubicBezTo>
                    <a:cubicBezTo>
                      <a:pt x="18" y="61"/>
                      <a:pt x="19" y="61"/>
                      <a:pt x="20" y="60"/>
                    </a:cubicBezTo>
                    <a:cubicBezTo>
                      <a:pt x="23" y="60"/>
                      <a:pt x="25" y="55"/>
                      <a:pt x="27" y="51"/>
                    </a:cubicBezTo>
                    <a:cubicBezTo>
                      <a:pt x="29" y="48"/>
                      <a:pt x="30" y="45"/>
                      <a:pt x="32" y="43"/>
                    </a:cubicBezTo>
                    <a:cubicBezTo>
                      <a:pt x="34" y="42"/>
                      <a:pt x="34" y="40"/>
                      <a:pt x="34" y="37"/>
                    </a:cubicBezTo>
                    <a:cubicBezTo>
                      <a:pt x="34" y="35"/>
                      <a:pt x="34" y="33"/>
                      <a:pt x="35" y="32"/>
                    </a:cubicBezTo>
                    <a:cubicBezTo>
                      <a:pt x="38" y="28"/>
                      <a:pt x="41" y="28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7"/>
                      <a:pt x="44" y="27"/>
                    </a:cubicBezTo>
                    <a:cubicBezTo>
                      <a:pt x="45" y="25"/>
                      <a:pt x="46" y="22"/>
                      <a:pt x="49" y="22"/>
                    </a:cubicBezTo>
                    <a:cubicBezTo>
                      <a:pt x="50" y="21"/>
                      <a:pt x="50" y="20"/>
                      <a:pt x="50" y="19"/>
                    </a:cubicBezTo>
                    <a:cubicBezTo>
                      <a:pt x="50" y="17"/>
                      <a:pt x="50" y="15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2"/>
                      <a:pt x="5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3" name="Freeform 1113"/>
              <p:cNvSpPr>
                <a:spLocks/>
              </p:cNvSpPr>
              <p:nvPr/>
            </p:nvSpPr>
            <p:spPr bwMode="auto">
              <a:xfrm>
                <a:off x="4715" y="2803"/>
                <a:ext cx="79" cy="75"/>
              </a:xfrm>
              <a:custGeom>
                <a:avLst/>
                <a:gdLst>
                  <a:gd name="T0" fmla="*/ 82 w 83"/>
                  <a:gd name="T1" fmla="*/ 4 h 78"/>
                  <a:gd name="T2" fmla="*/ 82 w 83"/>
                  <a:gd name="T3" fmla="*/ 2 h 78"/>
                  <a:gd name="T4" fmla="*/ 78 w 83"/>
                  <a:gd name="T5" fmla="*/ 3 h 78"/>
                  <a:gd name="T6" fmla="*/ 75 w 83"/>
                  <a:gd name="T7" fmla="*/ 5 h 78"/>
                  <a:gd name="T8" fmla="*/ 73 w 83"/>
                  <a:gd name="T9" fmla="*/ 5 h 78"/>
                  <a:gd name="T10" fmla="*/ 68 w 83"/>
                  <a:gd name="T11" fmla="*/ 2 h 78"/>
                  <a:gd name="T12" fmla="*/ 65 w 83"/>
                  <a:gd name="T13" fmla="*/ 0 h 78"/>
                  <a:gd name="T14" fmla="*/ 64 w 83"/>
                  <a:gd name="T15" fmla="*/ 0 h 78"/>
                  <a:gd name="T16" fmla="*/ 62 w 83"/>
                  <a:gd name="T17" fmla="*/ 3 h 78"/>
                  <a:gd name="T18" fmla="*/ 59 w 83"/>
                  <a:gd name="T19" fmla="*/ 10 h 78"/>
                  <a:gd name="T20" fmla="*/ 55 w 83"/>
                  <a:gd name="T21" fmla="*/ 16 h 78"/>
                  <a:gd name="T22" fmla="*/ 50 w 83"/>
                  <a:gd name="T23" fmla="*/ 25 h 78"/>
                  <a:gd name="T24" fmla="*/ 29 w 83"/>
                  <a:gd name="T25" fmla="*/ 39 h 78"/>
                  <a:gd name="T26" fmla="*/ 19 w 83"/>
                  <a:gd name="T27" fmla="*/ 46 h 78"/>
                  <a:gd name="T28" fmla="*/ 11 w 83"/>
                  <a:gd name="T29" fmla="*/ 53 h 78"/>
                  <a:gd name="T30" fmla="*/ 5 w 83"/>
                  <a:gd name="T31" fmla="*/ 58 h 78"/>
                  <a:gd name="T32" fmla="*/ 3 w 83"/>
                  <a:gd name="T33" fmla="*/ 63 h 78"/>
                  <a:gd name="T34" fmla="*/ 2 w 83"/>
                  <a:gd name="T35" fmla="*/ 69 h 78"/>
                  <a:gd name="T36" fmla="*/ 6 w 83"/>
                  <a:gd name="T37" fmla="*/ 71 h 78"/>
                  <a:gd name="T38" fmla="*/ 12 w 83"/>
                  <a:gd name="T39" fmla="*/ 73 h 78"/>
                  <a:gd name="T40" fmla="*/ 15 w 83"/>
                  <a:gd name="T41" fmla="*/ 75 h 78"/>
                  <a:gd name="T42" fmla="*/ 20 w 83"/>
                  <a:gd name="T43" fmla="*/ 77 h 78"/>
                  <a:gd name="T44" fmla="*/ 23 w 83"/>
                  <a:gd name="T45" fmla="*/ 78 h 78"/>
                  <a:gd name="T46" fmla="*/ 38 w 83"/>
                  <a:gd name="T47" fmla="*/ 72 h 78"/>
                  <a:gd name="T48" fmla="*/ 43 w 83"/>
                  <a:gd name="T49" fmla="*/ 63 h 78"/>
                  <a:gd name="T50" fmla="*/ 45 w 83"/>
                  <a:gd name="T51" fmla="*/ 59 h 78"/>
                  <a:gd name="T52" fmla="*/ 48 w 83"/>
                  <a:gd name="T53" fmla="*/ 53 h 78"/>
                  <a:gd name="T54" fmla="*/ 50 w 83"/>
                  <a:gd name="T55" fmla="*/ 48 h 78"/>
                  <a:gd name="T56" fmla="*/ 51 w 83"/>
                  <a:gd name="T57" fmla="*/ 47 h 78"/>
                  <a:gd name="T58" fmla="*/ 65 w 83"/>
                  <a:gd name="T59" fmla="*/ 39 h 78"/>
                  <a:gd name="T60" fmla="*/ 68 w 83"/>
                  <a:gd name="T61" fmla="*/ 39 h 78"/>
                  <a:gd name="T62" fmla="*/ 66 w 83"/>
                  <a:gd name="T63" fmla="*/ 35 h 78"/>
                  <a:gd name="T64" fmla="*/ 71 w 83"/>
                  <a:gd name="T65" fmla="*/ 29 h 78"/>
                  <a:gd name="T66" fmla="*/ 74 w 83"/>
                  <a:gd name="T67" fmla="*/ 24 h 78"/>
                  <a:gd name="T68" fmla="*/ 79 w 83"/>
                  <a:gd name="T69" fmla="*/ 15 h 78"/>
                  <a:gd name="T70" fmla="*/ 83 w 83"/>
                  <a:gd name="T71" fmla="*/ 11 h 78"/>
                  <a:gd name="T72" fmla="*/ 82 w 83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" h="78">
                    <a:moveTo>
                      <a:pt x="82" y="4"/>
                    </a:moveTo>
                    <a:cubicBezTo>
                      <a:pt x="83" y="3"/>
                      <a:pt x="83" y="3"/>
                      <a:pt x="82" y="2"/>
                    </a:cubicBezTo>
                    <a:cubicBezTo>
                      <a:pt x="81" y="1"/>
                      <a:pt x="80" y="2"/>
                      <a:pt x="78" y="3"/>
                    </a:cubicBezTo>
                    <a:cubicBezTo>
                      <a:pt x="77" y="4"/>
                      <a:pt x="76" y="4"/>
                      <a:pt x="75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1" y="5"/>
                      <a:pt x="69" y="4"/>
                      <a:pt x="68" y="2"/>
                    </a:cubicBezTo>
                    <a:cubicBezTo>
                      <a:pt x="67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63" y="2"/>
                      <a:pt x="63" y="2"/>
                      <a:pt x="62" y="3"/>
                    </a:cubicBezTo>
                    <a:cubicBezTo>
                      <a:pt x="62" y="5"/>
                      <a:pt x="62" y="7"/>
                      <a:pt x="59" y="10"/>
                    </a:cubicBezTo>
                    <a:cubicBezTo>
                      <a:pt x="56" y="12"/>
                      <a:pt x="56" y="13"/>
                      <a:pt x="55" y="16"/>
                    </a:cubicBezTo>
                    <a:cubicBezTo>
                      <a:pt x="54" y="18"/>
                      <a:pt x="53" y="21"/>
                      <a:pt x="50" y="25"/>
                    </a:cubicBezTo>
                    <a:cubicBezTo>
                      <a:pt x="46" y="31"/>
                      <a:pt x="37" y="36"/>
                      <a:pt x="29" y="39"/>
                    </a:cubicBezTo>
                    <a:cubicBezTo>
                      <a:pt x="25" y="42"/>
                      <a:pt x="20" y="44"/>
                      <a:pt x="19" y="46"/>
                    </a:cubicBezTo>
                    <a:cubicBezTo>
                      <a:pt x="17" y="49"/>
                      <a:pt x="14" y="51"/>
                      <a:pt x="11" y="53"/>
                    </a:cubicBezTo>
                    <a:cubicBezTo>
                      <a:pt x="8" y="55"/>
                      <a:pt x="5" y="57"/>
                      <a:pt x="5" y="58"/>
                    </a:cubicBezTo>
                    <a:cubicBezTo>
                      <a:pt x="5" y="60"/>
                      <a:pt x="4" y="62"/>
                      <a:pt x="3" y="63"/>
                    </a:cubicBezTo>
                    <a:cubicBezTo>
                      <a:pt x="1" y="66"/>
                      <a:pt x="0" y="67"/>
                      <a:pt x="2" y="69"/>
                    </a:cubicBezTo>
                    <a:cubicBezTo>
                      <a:pt x="3" y="71"/>
                      <a:pt x="4" y="71"/>
                      <a:pt x="6" y="71"/>
                    </a:cubicBezTo>
                    <a:cubicBezTo>
                      <a:pt x="7" y="71"/>
                      <a:pt x="10" y="71"/>
                      <a:pt x="12" y="73"/>
                    </a:cubicBezTo>
                    <a:cubicBezTo>
                      <a:pt x="13" y="75"/>
                      <a:pt x="14" y="75"/>
                      <a:pt x="15" y="75"/>
                    </a:cubicBezTo>
                    <a:cubicBezTo>
                      <a:pt x="16" y="75"/>
                      <a:pt x="19" y="75"/>
                      <a:pt x="20" y="77"/>
                    </a:cubicBezTo>
                    <a:cubicBezTo>
                      <a:pt x="20" y="77"/>
                      <a:pt x="21" y="78"/>
                      <a:pt x="23" y="78"/>
                    </a:cubicBezTo>
                    <a:cubicBezTo>
                      <a:pt x="27" y="78"/>
                      <a:pt x="33" y="76"/>
                      <a:pt x="38" y="72"/>
                    </a:cubicBezTo>
                    <a:cubicBezTo>
                      <a:pt x="42" y="68"/>
                      <a:pt x="42" y="65"/>
                      <a:pt x="43" y="63"/>
                    </a:cubicBezTo>
                    <a:cubicBezTo>
                      <a:pt x="43" y="62"/>
                      <a:pt x="43" y="60"/>
                      <a:pt x="45" y="59"/>
                    </a:cubicBezTo>
                    <a:cubicBezTo>
                      <a:pt x="47" y="58"/>
                      <a:pt x="48" y="55"/>
                      <a:pt x="48" y="53"/>
                    </a:cubicBezTo>
                    <a:cubicBezTo>
                      <a:pt x="49" y="51"/>
                      <a:pt x="50" y="49"/>
                      <a:pt x="50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3" y="43"/>
                      <a:pt x="5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7" y="38"/>
                      <a:pt x="67" y="37"/>
                      <a:pt x="66" y="35"/>
                    </a:cubicBezTo>
                    <a:cubicBezTo>
                      <a:pt x="66" y="32"/>
                      <a:pt x="69" y="30"/>
                      <a:pt x="71" y="29"/>
                    </a:cubicBezTo>
                    <a:cubicBezTo>
                      <a:pt x="73" y="27"/>
                      <a:pt x="74" y="26"/>
                      <a:pt x="74" y="24"/>
                    </a:cubicBezTo>
                    <a:cubicBezTo>
                      <a:pt x="74" y="21"/>
                      <a:pt x="77" y="18"/>
                      <a:pt x="79" y="15"/>
                    </a:cubicBezTo>
                    <a:cubicBezTo>
                      <a:pt x="81" y="14"/>
                      <a:pt x="83" y="12"/>
                      <a:pt x="83" y="11"/>
                    </a:cubicBezTo>
                    <a:cubicBezTo>
                      <a:pt x="81" y="8"/>
                      <a:pt x="82" y="6"/>
                      <a:pt x="8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79" name="Group 1116"/>
            <p:cNvGrpSpPr>
              <a:grpSpLocks noChangeAspect="1"/>
            </p:cNvGrpSpPr>
            <p:nvPr/>
          </p:nvGrpSpPr>
          <p:grpSpPr bwMode="auto">
            <a:xfrm>
              <a:off x="6662020" y="2515568"/>
              <a:ext cx="2256283" cy="2152357"/>
              <a:chOff x="3564" y="1150"/>
              <a:chExt cx="1749" cy="1271"/>
            </a:xfrm>
            <a:solidFill>
              <a:srgbClr val="BFBFBF"/>
            </a:solidFill>
          </p:grpSpPr>
          <p:sp>
            <p:nvSpPr>
              <p:cNvPr id="2236" name="Freeform 1117"/>
              <p:cNvSpPr>
                <a:spLocks/>
              </p:cNvSpPr>
              <p:nvPr/>
            </p:nvSpPr>
            <p:spPr bwMode="auto">
              <a:xfrm>
                <a:off x="4621" y="1886"/>
                <a:ext cx="35" cy="45"/>
              </a:xfrm>
              <a:custGeom>
                <a:avLst/>
                <a:gdLst>
                  <a:gd name="T0" fmla="*/ 4 w 36"/>
                  <a:gd name="T1" fmla="*/ 10 h 47"/>
                  <a:gd name="T2" fmla="*/ 8 w 36"/>
                  <a:gd name="T3" fmla="*/ 15 h 47"/>
                  <a:gd name="T4" fmla="*/ 2 w 36"/>
                  <a:gd name="T5" fmla="*/ 19 h 47"/>
                  <a:gd name="T6" fmla="*/ 4 w 36"/>
                  <a:gd name="T7" fmla="*/ 27 h 47"/>
                  <a:gd name="T8" fmla="*/ 2 w 36"/>
                  <a:gd name="T9" fmla="*/ 37 h 47"/>
                  <a:gd name="T10" fmla="*/ 0 w 36"/>
                  <a:gd name="T11" fmla="*/ 40 h 47"/>
                  <a:gd name="T12" fmla="*/ 2 w 36"/>
                  <a:gd name="T13" fmla="*/ 46 h 47"/>
                  <a:gd name="T14" fmla="*/ 2 w 36"/>
                  <a:gd name="T15" fmla="*/ 47 h 47"/>
                  <a:gd name="T16" fmla="*/ 2 w 36"/>
                  <a:gd name="T17" fmla="*/ 47 h 47"/>
                  <a:gd name="T18" fmla="*/ 20 w 36"/>
                  <a:gd name="T19" fmla="*/ 40 h 47"/>
                  <a:gd name="T20" fmla="*/ 30 w 36"/>
                  <a:gd name="T21" fmla="*/ 35 h 47"/>
                  <a:gd name="T22" fmla="*/ 33 w 36"/>
                  <a:gd name="T23" fmla="*/ 35 h 47"/>
                  <a:gd name="T24" fmla="*/ 33 w 36"/>
                  <a:gd name="T25" fmla="*/ 35 h 47"/>
                  <a:gd name="T26" fmla="*/ 36 w 36"/>
                  <a:gd name="T27" fmla="*/ 34 h 47"/>
                  <a:gd name="T28" fmla="*/ 36 w 36"/>
                  <a:gd name="T29" fmla="*/ 33 h 47"/>
                  <a:gd name="T30" fmla="*/ 32 w 36"/>
                  <a:gd name="T31" fmla="*/ 16 h 47"/>
                  <a:gd name="T32" fmla="*/ 22 w 36"/>
                  <a:gd name="T33" fmla="*/ 0 h 47"/>
                  <a:gd name="T34" fmla="*/ 22 w 36"/>
                  <a:gd name="T35" fmla="*/ 0 h 47"/>
                  <a:gd name="T36" fmla="*/ 22 w 36"/>
                  <a:gd name="T37" fmla="*/ 0 h 47"/>
                  <a:gd name="T38" fmla="*/ 21 w 36"/>
                  <a:gd name="T39" fmla="*/ 0 h 47"/>
                  <a:gd name="T40" fmla="*/ 20 w 36"/>
                  <a:gd name="T41" fmla="*/ 1 h 47"/>
                  <a:gd name="T42" fmla="*/ 19 w 36"/>
                  <a:gd name="T43" fmla="*/ 1 h 47"/>
                  <a:gd name="T44" fmla="*/ 19 w 36"/>
                  <a:gd name="T45" fmla="*/ 1 h 47"/>
                  <a:gd name="T46" fmla="*/ 17 w 36"/>
                  <a:gd name="T47" fmla="*/ 1 h 47"/>
                  <a:gd name="T48" fmla="*/ 8 w 36"/>
                  <a:gd name="T49" fmla="*/ 3 h 47"/>
                  <a:gd name="T50" fmla="*/ 5 w 36"/>
                  <a:gd name="T51" fmla="*/ 5 h 47"/>
                  <a:gd name="T52" fmla="*/ 3 w 36"/>
                  <a:gd name="T53" fmla="*/ 7 h 47"/>
                  <a:gd name="T54" fmla="*/ 2 w 36"/>
                  <a:gd name="T55" fmla="*/ 7 h 47"/>
                  <a:gd name="T56" fmla="*/ 3 w 36"/>
                  <a:gd name="T57" fmla="*/ 8 h 47"/>
                  <a:gd name="T58" fmla="*/ 4 w 36"/>
                  <a:gd name="T5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7">
                    <a:moveTo>
                      <a:pt x="4" y="10"/>
                    </a:moveTo>
                    <a:cubicBezTo>
                      <a:pt x="6" y="11"/>
                      <a:pt x="8" y="13"/>
                      <a:pt x="8" y="15"/>
                    </a:cubicBezTo>
                    <a:cubicBezTo>
                      <a:pt x="8" y="18"/>
                      <a:pt x="5" y="20"/>
                      <a:pt x="2" y="19"/>
                    </a:cubicBezTo>
                    <a:cubicBezTo>
                      <a:pt x="2" y="20"/>
                      <a:pt x="2" y="23"/>
                      <a:pt x="4" y="27"/>
                    </a:cubicBezTo>
                    <a:cubicBezTo>
                      <a:pt x="6" y="30"/>
                      <a:pt x="4" y="35"/>
                      <a:pt x="2" y="37"/>
                    </a:cubicBezTo>
                    <a:cubicBezTo>
                      <a:pt x="1" y="38"/>
                      <a:pt x="0" y="40"/>
                      <a:pt x="0" y="40"/>
                    </a:cubicBezTo>
                    <a:cubicBezTo>
                      <a:pt x="2" y="42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6" y="47"/>
                      <a:pt x="16" y="45"/>
                      <a:pt x="20" y="40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1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5" y="35"/>
                      <a:pt x="36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4" y="30"/>
                      <a:pt x="32" y="24"/>
                      <a:pt x="32" y="16"/>
                    </a:cubicBezTo>
                    <a:cubicBezTo>
                      <a:pt x="33" y="13"/>
                      <a:pt x="29" y="7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0" y="1"/>
                      <a:pt x="8" y="2"/>
                      <a:pt x="8" y="3"/>
                    </a:cubicBezTo>
                    <a:cubicBezTo>
                      <a:pt x="7" y="4"/>
                      <a:pt x="6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0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7" name="Freeform 1118"/>
              <p:cNvSpPr>
                <a:spLocks/>
              </p:cNvSpPr>
              <p:nvPr/>
            </p:nvSpPr>
            <p:spPr bwMode="auto">
              <a:xfrm>
                <a:off x="4217" y="2032"/>
                <a:ext cx="39" cy="47"/>
              </a:xfrm>
              <a:custGeom>
                <a:avLst/>
                <a:gdLst>
                  <a:gd name="T0" fmla="*/ 29 w 40"/>
                  <a:gd name="T1" fmla="*/ 36 h 49"/>
                  <a:gd name="T2" fmla="*/ 28 w 40"/>
                  <a:gd name="T3" fmla="*/ 34 h 49"/>
                  <a:gd name="T4" fmla="*/ 28 w 40"/>
                  <a:gd name="T5" fmla="*/ 34 h 49"/>
                  <a:gd name="T6" fmla="*/ 28 w 40"/>
                  <a:gd name="T7" fmla="*/ 32 h 49"/>
                  <a:gd name="T8" fmla="*/ 28 w 40"/>
                  <a:gd name="T9" fmla="*/ 32 h 49"/>
                  <a:gd name="T10" fmla="*/ 28 w 40"/>
                  <a:gd name="T11" fmla="*/ 30 h 49"/>
                  <a:gd name="T12" fmla="*/ 33 w 40"/>
                  <a:gd name="T13" fmla="*/ 23 h 49"/>
                  <a:gd name="T14" fmla="*/ 40 w 40"/>
                  <a:gd name="T15" fmla="*/ 14 h 49"/>
                  <a:gd name="T16" fmla="*/ 34 w 40"/>
                  <a:gd name="T17" fmla="*/ 13 h 49"/>
                  <a:gd name="T18" fmla="*/ 21 w 40"/>
                  <a:gd name="T19" fmla="*/ 14 h 49"/>
                  <a:gd name="T20" fmla="*/ 21 w 40"/>
                  <a:gd name="T21" fmla="*/ 14 h 49"/>
                  <a:gd name="T22" fmla="*/ 20 w 40"/>
                  <a:gd name="T23" fmla="*/ 13 h 49"/>
                  <a:gd name="T24" fmla="*/ 14 w 40"/>
                  <a:gd name="T25" fmla="*/ 6 h 49"/>
                  <a:gd name="T26" fmla="*/ 8 w 40"/>
                  <a:gd name="T27" fmla="*/ 2 h 49"/>
                  <a:gd name="T28" fmla="*/ 3 w 40"/>
                  <a:gd name="T29" fmla="*/ 0 h 49"/>
                  <a:gd name="T30" fmla="*/ 2 w 40"/>
                  <a:gd name="T31" fmla="*/ 0 h 49"/>
                  <a:gd name="T32" fmla="*/ 0 w 40"/>
                  <a:gd name="T33" fmla="*/ 1 h 49"/>
                  <a:gd name="T34" fmla="*/ 0 w 40"/>
                  <a:gd name="T35" fmla="*/ 2 h 49"/>
                  <a:gd name="T36" fmla="*/ 3 w 40"/>
                  <a:gd name="T37" fmla="*/ 4 h 49"/>
                  <a:gd name="T38" fmla="*/ 8 w 40"/>
                  <a:gd name="T39" fmla="*/ 10 h 49"/>
                  <a:gd name="T40" fmla="*/ 3 w 40"/>
                  <a:gd name="T41" fmla="*/ 14 h 49"/>
                  <a:gd name="T42" fmla="*/ 2 w 40"/>
                  <a:gd name="T43" fmla="*/ 14 h 49"/>
                  <a:gd name="T44" fmla="*/ 5 w 40"/>
                  <a:gd name="T45" fmla="*/ 30 h 49"/>
                  <a:gd name="T46" fmla="*/ 5 w 40"/>
                  <a:gd name="T47" fmla="*/ 32 h 49"/>
                  <a:gd name="T48" fmla="*/ 5 w 40"/>
                  <a:gd name="T49" fmla="*/ 33 h 49"/>
                  <a:gd name="T50" fmla="*/ 6 w 40"/>
                  <a:gd name="T51" fmla="*/ 34 h 49"/>
                  <a:gd name="T52" fmla="*/ 6 w 40"/>
                  <a:gd name="T53" fmla="*/ 35 h 49"/>
                  <a:gd name="T54" fmla="*/ 6 w 40"/>
                  <a:gd name="T55" fmla="*/ 36 h 49"/>
                  <a:gd name="T56" fmla="*/ 7 w 40"/>
                  <a:gd name="T57" fmla="*/ 37 h 49"/>
                  <a:gd name="T58" fmla="*/ 7 w 40"/>
                  <a:gd name="T59" fmla="*/ 39 h 49"/>
                  <a:gd name="T60" fmla="*/ 7 w 40"/>
                  <a:gd name="T61" fmla="*/ 40 h 49"/>
                  <a:gd name="T62" fmla="*/ 8 w 40"/>
                  <a:gd name="T63" fmla="*/ 42 h 49"/>
                  <a:gd name="T64" fmla="*/ 8 w 40"/>
                  <a:gd name="T65" fmla="*/ 43 h 49"/>
                  <a:gd name="T66" fmla="*/ 8 w 40"/>
                  <a:gd name="T67" fmla="*/ 45 h 49"/>
                  <a:gd name="T68" fmla="*/ 8 w 40"/>
                  <a:gd name="T69" fmla="*/ 46 h 49"/>
                  <a:gd name="T70" fmla="*/ 8 w 40"/>
                  <a:gd name="T71" fmla="*/ 48 h 49"/>
                  <a:gd name="T72" fmla="*/ 9 w 40"/>
                  <a:gd name="T73" fmla="*/ 49 h 49"/>
                  <a:gd name="T74" fmla="*/ 9 w 40"/>
                  <a:gd name="T75" fmla="*/ 49 h 49"/>
                  <a:gd name="T76" fmla="*/ 9 w 40"/>
                  <a:gd name="T77" fmla="*/ 49 h 49"/>
                  <a:gd name="T78" fmla="*/ 14 w 40"/>
                  <a:gd name="T79" fmla="*/ 48 h 49"/>
                  <a:gd name="T80" fmla="*/ 21 w 40"/>
                  <a:gd name="T81" fmla="*/ 45 h 49"/>
                  <a:gd name="T82" fmla="*/ 30 w 40"/>
                  <a:gd name="T83" fmla="*/ 38 h 49"/>
                  <a:gd name="T84" fmla="*/ 30 w 40"/>
                  <a:gd name="T85" fmla="*/ 37 h 49"/>
                  <a:gd name="T86" fmla="*/ 29 w 40"/>
                  <a:gd name="T87" fmla="*/ 36 h 49"/>
                  <a:gd name="T88" fmla="*/ 29 w 40"/>
                  <a:gd name="T89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49">
                    <a:moveTo>
                      <a:pt x="29" y="36"/>
                    </a:move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6"/>
                      <a:pt x="30" y="23"/>
                      <a:pt x="33" y="23"/>
                    </a:cubicBezTo>
                    <a:cubicBezTo>
                      <a:pt x="36" y="23"/>
                      <a:pt x="40" y="16"/>
                      <a:pt x="40" y="14"/>
                    </a:cubicBezTo>
                    <a:cubicBezTo>
                      <a:pt x="39" y="13"/>
                      <a:pt x="36" y="13"/>
                      <a:pt x="34" y="13"/>
                    </a:cubicBezTo>
                    <a:cubicBezTo>
                      <a:pt x="30" y="13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4" y="11"/>
                      <a:pt x="14" y="6"/>
                    </a:cubicBezTo>
                    <a:cubicBezTo>
                      <a:pt x="14" y="4"/>
                      <a:pt x="13" y="2"/>
                      <a:pt x="8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4"/>
                    </a:cubicBezTo>
                    <a:cubicBezTo>
                      <a:pt x="5" y="5"/>
                      <a:pt x="9" y="7"/>
                      <a:pt x="8" y="10"/>
                    </a:cubicBezTo>
                    <a:cubicBezTo>
                      <a:pt x="7" y="13"/>
                      <a:pt x="5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1" y="18"/>
                      <a:pt x="3" y="26"/>
                      <a:pt x="5" y="30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5"/>
                      <a:pt x="6" y="36"/>
                      <a:pt x="6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1"/>
                      <a:pt x="8" y="41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1" y="48"/>
                      <a:pt x="12" y="48"/>
                      <a:pt x="14" y="48"/>
                    </a:cubicBezTo>
                    <a:cubicBezTo>
                      <a:pt x="19" y="48"/>
                      <a:pt x="21" y="47"/>
                      <a:pt x="21" y="45"/>
                    </a:cubicBezTo>
                    <a:cubicBezTo>
                      <a:pt x="22" y="40"/>
                      <a:pt x="26" y="37"/>
                      <a:pt x="30" y="38"/>
                    </a:cubicBezTo>
                    <a:cubicBezTo>
                      <a:pt x="30" y="38"/>
                      <a:pt x="30" y="38"/>
                      <a:pt x="30" y="37"/>
                    </a:cubicBezTo>
                    <a:cubicBezTo>
                      <a:pt x="29" y="37"/>
                      <a:pt x="29" y="3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8" name="Freeform 1119"/>
              <p:cNvSpPr>
                <a:spLocks/>
              </p:cNvSpPr>
              <p:nvPr/>
            </p:nvSpPr>
            <p:spPr bwMode="auto">
              <a:xfrm>
                <a:off x="4248" y="2063"/>
                <a:ext cx="10" cy="25"/>
              </a:xfrm>
              <a:custGeom>
                <a:avLst/>
                <a:gdLst>
                  <a:gd name="T0" fmla="*/ 10 w 11"/>
                  <a:gd name="T1" fmla="*/ 14 h 26"/>
                  <a:gd name="T2" fmla="*/ 10 w 11"/>
                  <a:gd name="T3" fmla="*/ 11 h 26"/>
                  <a:gd name="T4" fmla="*/ 10 w 11"/>
                  <a:gd name="T5" fmla="*/ 9 h 26"/>
                  <a:gd name="T6" fmla="*/ 8 w 11"/>
                  <a:gd name="T7" fmla="*/ 2 h 26"/>
                  <a:gd name="T8" fmla="*/ 8 w 11"/>
                  <a:gd name="T9" fmla="*/ 0 h 26"/>
                  <a:gd name="T10" fmla="*/ 7 w 11"/>
                  <a:gd name="T11" fmla="*/ 1 h 26"/>
                  <a:gd name="T12" fmla="*/ 1 w 11"/>
                  <a:gd name="T13" fmla="*/ 7 h 26"/>
                  <a:gd name="T14" fmla="*/ 0 w 11"/>
                  <a:gd name="T15" fmla="*/ 7 h 26"/>
                  <a:gd name="T16" fmla="*/ 6 w 11"/>
                  <a:gd name="T17" fmla="*/ 23 h 26"/>
                  <a:gd name="T18" fmla="*/ 7 w 11"/>
                  <a:gd name="T19" fmla="*/ 26 h 26"/>
                  <a:gd name="T20" fmla="*/ 8 w 11"/>
                  <a:gd name="T21" fmla="*/ 25 h 26"/>
                  <a:gd name="T22" fmla="*/ 8 w 11"/>
                  <a:gd name="T23" fmla="*/ 24 h 26"/>
                  <a:gd name="T24" fmla="*/ 11 w 11"/>
                  <a:gd name="T25" fmla="*/ 18 h 26"/>
                  <a:gd name="T26" fmla="*/ 10 w 11"/>
                  <a:gd name="T27" fmla="*/ 15 h 26"/>
                  <a:gd name="T28" fmla="*/ 10 w 11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6">
                    <a:moveTo>
                      <a:pt x="10" y="14"/>
                    </a:moveTo>
                    <a:cubicBezTo>
                      <a:pt x="10" y="13"/>
                      <a:pt x="10" y="12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7"/>
                      <a:pt x="9" y="4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4"/>
                      <a:pt x="4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1"/>
                      <a:pt x="6" y="19"/>
                      <a:pt x="6" y="23"/>
                    </a:cubicBezTo>
                    <a:cubicBezTo>
                      <a:pt x="6" y="24"/>
                      <a:pt x="6" y="25"/>
                      <a:pt x="7" y="26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2"/>
                      <a:pt x="10" y="20"/>
                      <a:pt x="11" y="18"/>
                    </a:cubicBezTo>
                    <a:cubicBezTo>
                      <a:pt x="11" y="17"/>
                      <a:pt x="11" y="16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9" name="Freeform 1120"/>
              <p:cNvSpPr>
                <a:spLocks/>
              </p:cNvSpPr>
              <p:nvPr/>
            </p:nvSpPr>
            <p:spPr bwMode="auto">
              <a:xfrm>
                <a:off x="4008" y="1922"/>
                <a:ext cx="294" cy="311"/>
              </a:xfrm>
              <a:custGeom>
                <a:avLst/>
                <a:gdLst>
                  <a:gd name="T0" fmla="*/ 267 w 308"/>
                  <a:gd name="T1" fmla="*/ 152 h 326"/>
                  <a:gd name="T2" fmla="*/ 280 w 308"/>
                  <a:gd name="T3" fmla="*/ 137 h 326"/>
                  <a:gd name="T4" fmla="*/ 293 w 308"/>
                  <a:gd name="T5" fmla="*/ 104 h 326"/>
                  <a:gd name="T6" fmla="*/ 307 w 308"/>
                  <a:gd name="T7" fmla="*/ 93 h 326"/>
                  <a:gd name="T8" fmla="*/ 304 w 308"/>
                  <a:gd name="T9" fmla="*/ 90 h 326"/>
                  <a:gd name="T10" fmla="*/ 300 w 308"/>
                  <a:gd name="T11" fmla="*/ 83 h 326"/>
                  <a:gd name="T12" fmla="*/ 276 w 308"/>
                  <a:gd name="T13" fmla="*/ 85 h 326"/>
                  <a:gd name="T14" fmla="*/ 261 w 308"/>
                  <a:gd name="T15" fmla="*/ 97 h 326"/>
                  <a:gd name="T16" fmla="*/ 258 w 308"/>
                  <a:gd name="T17" fmla="*/ 98 h 326"/>
                  <a:gd name="T18" fmla="*/ 258 w 308"/>
                  <a:gd name="T19" fmla="*/ 108 h 326"/>
                  <a:gd name="T20" fmla="*/ 242 w 308"/>
                  <a:gd name="T21" fmla="*/ 110 h 326"/>
                  <a:gd name="T22" fmla="*/ 227 w 308"/>
                  <a:gd name="T23" fmla="*/ 107 h 326"/>
                  <a:gd name="T24" fmla="*/ 224 w 308"/>
                  <a:gd name="T25" fmla="*/ 107 h 326"/>
                  <a:gd name="T26" fmla="*/ 222 w 308"/>
                  <a:gd name="T27" fmla="*/ 104 h 326"/>
                  <a:gd name="T28" fmla="*/ 222 w 308"/>
                  <a:gd name="T29" fmla="*/ 102 h 326"/>
                  <a:gd name="T30" fmla="*/ 221 w 308"/>
                  <a:gd name="T31" fmla="*/ 94 h 326"/>
                  <a:gd name="T32" fmla="*/ 218 w 308"/>
                  <a:gd name="T33" fmla="*/ 101 h 326"/>
                  <a:gd name="T34" fmla="*/ 188 w 308"/>
                  <a:gd name="T35" fmla="*/ 110 h 326"/>
                  <a:gd name="T36" fmla="*/ 162 w 308"/>
                  <a:gd name="T37" fmla="*/ 102 h 326"/>
                  <a:gd name="T38" fmla="*/ 136 w 308"/>
                  <a:gd name="T39" fmla="*/ 88 h 326"/>
                  <a:gd name="T40" fmla="*/ 135 w 308"/>
                  <a:gd name="T41" fmla="*/ 68 h 326"/>
                  <a:gd name="T42" fmla="*/ 136 w 308"/>
                  <a:gd name="T43" fmla="*/ 66 h 326"/>
                  <a:gd name="T44" fmla="*/ 132 w 308"/>
                  <a:gd name="T45" fmla="*/ 62 h 326"/>
                  <a:gd name="T46" fmla="*/ 112 w 308"/>
                  <a:gd name="T47" fmla="*/ 41 h 326"/>
                  <a:gd name="T48" fmla="*/ 121 w 308"/>
                  <a:gd name="T49" fmla="*/ 32 h 326"/>
                  <a:gd name="T50" fmla="*/ 116 w 308"/>
                  <a:gd name="T51" fmla="*/ 16 h 326"/>
                  <a:gd name="T52" fmla="*/ 116 w 308"/>
                  <a:gd name="T53" fmla="*/ 13 h 326"/>
                  <a:gd name="T54" fmla="*/ 106 w 308"/>
                  <a:gd name="T55" fmla="*/ 1 h 326"/>
                  <a:gd name="T56" fmla="*/ 102 w 308"/>
                  <a:gd name="T57" fmla="*/ 1 h 326"/>
                  <a:gd name="T58" fmla="*/ 97 w 308"/>
                  <a:gd name="T59" fmla="*/ 8 h 326"/>
                  <a:gd name="T60" fmla="*/ 83 w 308"/>
                  <a:gd name="T61" fmla="*/ 13 h 326"/>
                  <a:gd name="T62" fmla="*/ 64 w 308"/>
                  <a:gd name="T63" fmla="*/ 11 h 326"/>
                  <a:gd name="T64" fmla="*/ 67 w 308"/>
                  <a:gd name="T65" fmla="*/ 27 h 326"/>
                  <a:gd name="T66" fmla="*/ 79 w 308"/>
                  <a:gd name="T67" fmla="*/ 38 h 326"/>
                  <a:gd name="T68" fmla="*/ 68 w 308"/>
                  <a:gd name="T69" fmla="*/ 59 h 326"/>
                  <a:gd name="T70" fmla="*/ 53 w 308"/>
                  <a:gd name="T71" fmla="*/ 82 h 326"/>
                  <a:gd name="T72" fmla="*/ 36 w 308"/>
                  <a:gd name="T73" fmla="*/ 97 h 326"/>
                  <a:gd name="T74" fmla="*/ 23 w 308"/>
                  <a:gd name="T75" fmla="*/ 97 h 326"/>
                  <a:gd name="T76" fmla="*/ 21 w 308"/>
                  <a:gd name="T77" fmla="*/ 113 h 326"/>
                  <a:gd name="T78" fmla="*/ 8 w 308"/>
                  <a:gd name="T79" fmla="*/ 140 h 326"/>
                  <a:gd name="T80" fmla="*/ 2 w 308"/>
                  <a:gd name="T81" fmla="*/ 148 h 326"/>
                  <a:gd name="T82" fmla="*/ 9 w 308"/>
                  <a:gd name="T83" fmla="*/ 162 h 326"/>
                  <a:gd name="T84" fmla="*/ 43 w 308"/>
                  <a:gd name="T85" fmla="*/ 161 h 326"/>
                  <a:gd name="T86" fmla="*/ 50 w 308"/>
                  <a:gd name="T87" fmla="*/ 198 h 326"/>
                  <a:gd name="T88" fmla="*/ 73 w 308"/>
                  <a:gd name="T89" fmla="*/ 270 h 326"/>
                  <a:gd name="T90" fmla="*/ 106 w 308"/>
                  <a:gd name="T91" fmla="*/ 320 h 326"/>
                  <a:gd name="T92" fmla="*/ 127 w 308"/>
                  <a:gd name="T93" fmla="*/ 279 h 326"/>
                  <a:gd name="T94" fmla="*/ 145 w 308"/>
                  <a:gd name="T95" fmla="*/ 229 h 326"/>
                  <a:gd name="T96" fmla="*/ 198 w 308"/>
                  <a:gd name="T97" fmla="*/ 185 h 326"/>
                  <a:gd name="T98" fmla="*/ 224 w 308"/>
                  <a:gd name="T99" fmla="*/ 165 h 326"/>
                  <a:gd name="T100" fmla="*/ 223 w 308"/>
                  <a:gd name="T101" fmla="*/ 159 h 326"/>
                  <a:gd name="T102" fmla="*/ 221 w 308"/>
                  <a:gd name="T103" fmla="*/ 152 h 326"/>
                  <a:gd name="T104" fmla="*/ 217 w 308"/>
                  <a:gd name="T105" fmla="*/ 130 h 326"/>
                  <a:gd name="T106" fmla="*/ 216 w 308"/>
                  <a:gd name="T107" fmla="*/ 115 h 326"/>
                  <a:gd name="T108" fmla="*/ 240 w 308"/>
                  <a:gd name="T109" fmla="*/ 126 h 326"/>
                  <a:gd name="T110" fmla="*/ 252 w 308"/>
                  <a:gd name="T111" fmla="*/ 151 h 326"/>
                  <a:gd name="T112" fmla="*/ 265 w 308"/>
                  <a:gd name="T113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326">
                    <a:moveTo>
                      <a:pt x="265" y="162"/>
                    </a:moveTo>
                    <a:cubicBezTo>
                      <a:pt x="266" y="161"/>
                      <a:pt x="266" y="161"/>
                      <a:pt x="266" y="161"/>
                    </a:cubicBezTo>
                    <a:cubicBezTo>
                      <a:pt x="266" y="161"/>
                      <a:pt x="266" y="160"/>
                      <a:pt x="266" y="160"/>
                    </a:cubicBezTo>
                    <a:cubicBezTo>
                      <a:pt x="266" y="160"/>
                      <a:pt x="266" y="159"/>
                      <a:pt x="266" y="159"/>
                    </a:cubicBezTo>
                    <a:cubicBezTo>
                      <a:pt x="266" y="156"/>
                      <a:pt x="266" y="154"/>
                      <a:pt x="267" y="152"/>
                    </a:cubicBezTo>
                    <a:cubicBezTo>
                      <a:pt x="268" y="151"/>
                      <a:pt x="268" y="148"/>
                      <a:pt x="268" y="146"/>
                    </a:cubicBezTo>
                    <a:cubicBezTo>
                      <a:pt x="268" y="143"/>
                      <a:pt x="269" y="140"/>
                      <a:pt x="271" y="140"/>
                    </a:cubicBezTo>
                    <a:cubicBezTo>
                      <a:pt x="272" y="140"/>
                      <a:pt x="272" y="140"/>
                      <a:pt x="274" y="141"/>
                    </a:cubicBezTo>
                    <a:cubicBezTo>
                      <a:pt x="275" y="141"/>
                      <a:pt x="277" y="141"/>
                      <a:pt x="278" y="141"/>
                    </a:cubicBezTo>
                    <a:cubicBezTo>
                      <a:pt x="278" y="140"/>
                      <a:pt x="279" y="139"/>
                      <a:pt x="280" y="137"/>
                    </a:cubicBezTo>
                    <a:cubicBezTo>
                      <a:pt x="281" y="134"/>
                      <a:pt x="282" y="131"/>
                      <a:pt x="282" y="129"/>
                    </a:cubicBezTo>
                    <a:cubicBezTo>
                      <a:pt x="281" y="126"/>
                      <a:pt x="283" y="124"/>
                      <a:pt x="284" y="121"/>
                    </a:cubicBezTo>
                    <a:cubicBezTo>
                      <a:pt x="284" y="119"/>
                      <a:pt x="285" y="117"/>
                      <a:pt x="285" y="115"/>
                    </a:cubicBezTo>
                    <a:cubicBezTo>
                      <a:pt x="285" y="110"/>
                      <a:pt x="288" y="108"/>
                      <a:pt x="291" y="106"/>
                    </a:cubicBezTo>
                    <a:cubicBezTo>
                      <a:pt x="292" y="106"/>
                      <a:pt x="293" y="105"/>
                      <a:pt x="293" y="104"/>
                    </a:cubicBezTo>
                    <a:cubicBezTo>
                      <a:pt x="295" y="103"/>
                      <a:pt x="300" y="99"/>
                      <a:pt x="303" y="99"/>
                    </a:cubicBezTo>
                    <a:cubicBezTo>
                      <a:pt x="304" y="99"/>
                      <a:pt x="305" y="100"/>
                      <a:pt x="306" y="101"/>
                    </a:cubicBezTo>
                    <a:cubicBezTo>
                      <a:pt x="306" y="101"/>
                      <a:pt x="306" y="101"/>
                      <a:pt x="306" y="102"/>
                    </a:cubicBezTo>
                    <a:cubicBezTo>
                      <a:pt x="305" y="99"/>
                      <a:pt x="305" y="97"/>
                      <a:pt x="305" y="95"/>
                    </a:cubicBezTo>
                    <a:cubicBezTo>
                      <a:pt x="305" y="94"/>
                      <a:pt x="306" y="93"/>
                      <a:pt x="307" y="93"/>
                    </a:cubicBezTo>
                    <a:cubicBezTo>
                      <a:pt x="307" y="93"/>
                      <a:pt x="307" y="92"/>
                      <a:pt x="308" y="92"/>
                    </a:cubicBezTo>
                    <a:cubicBezTo>
                      <a:pt x="308" y="92"/>
                      <a:pt x="308" y="92"/>
                      <a:pt x="308" y="92"/>
                    </a:cubicBezTo>
                    <a:cubicBezTo>
                      <a:pt x="308" y="92"/>
                      <a:pt x="308" y="91"/>
                      <a:pt x="308" y="91"/>
                    </a:cubicBezTo>
                    <a:cubicBezTo>
                      <a:pt x="308" y="91"/>
                      <a:pt x="308" y="91"/>
                      <a:pt x="308" y="91"/>
                    </a:cubicBezTo>
                    <a:cubicBezTo>
                      <a:pt x="304" y="90"/>
                      <a:pt x="304" y="90"/>
                      <a:pt x="304" y="90"/>
                    </a:cubicBezTo>
                    <a:cubicBezTo>
                      <a:pt x="306" y="90"/>
                      <a:pt x="306" y="90"/>
                      <a:pt x="306" y="90"/>
                    </a:cubicBezTo>
                    <a:cubicBezTo>
                      <a:pt x="305" y="89"/>
                      <a:pt x="304" y="89"/>
                      <a:pt x="303" y="88"/>
                    </a:cubicBezTo>
                    <a:cubicBezTo>
                      <a:pt x="303" y="88"/>
                      <a:pt x="303" y="88"/>
                      <a:pt x="303" y="88"/>
                    </a:cubicBezTo>
                    <a:cubicBezTo>
                      <a:pt x="303" y="87"/>
                      <a:pt x="302" y="87"/>
                      <a:pt x="302" y="86"/>
                    </a:cubicBezTo>
                    <a:cubicBezTo>
                      <a:pt x="302" y="85"/>
                      <a:pt x="301" y="84"/>
                      <a:pt x="300" y="83"/>
                    </a:cubicBezTo>
                    <a:cubicBezTo>
                      <a:pt x="299" y="82"/>
                      <a:pt x="298" y="80"/>
                      <a:pt x="298" y="79"/>
                    </a:cubicBezTo>
                    <a:cubicBezTo>
                      <a:pt x="297" y="79"/>
                      <a:pt x="296" y="80"/>
                      <a:pt x="295" y="80"/>
                    </a:cubicBezTo>
                    <a:cubicBezTo>
                      <a:pt x="293" y="82"/>
                      <a:pt x="291" y="81"/>
                      <a:pt x="289" y="81"/>
                    </a:cubicBezTo>
                    <a:cubicBezTo>
                      <a:pt x="286" y="80"/>
                      <a:pt x="284" y="80"/>
                      <a:pt x="281" y="81"/>
                    </a:cubicBezTo>
                    <a:cubicBezTo>
                      <a:pt x="279" y="82"/>
                      <a:pt x="277" y="84"/>
                      <a:pt x="276" y="85"/>
                    </a:cubicBezTo>
                    <a:cubicBezTo>
                      <a:pt x="274" y="87"/>
                      <a:pt x="273" y="88"/>
                      <a:pt x="270" y="87"/>
                    </a:cubicBezTo>
                    <a:cubicBezTo>
                      <a:pt x="270" y="87"/>
                      <a:pt x="270" y="88"/>
                      <a:pt x="270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6" y="93"/>
                      <a:pt x="266" y="93"/>
                    </a:cubicBezTo>
                    <a:cubicBezTo>
                      <a:pt x="264" y="95"/>
                      <a:pt x="263" y="97"/>
                      <a:pt x="261" y="97"/>
                    </a:cubicBezTo>
                    <a:cubicBezTo>
                      <a:pt x="261" y="97"/>
                      <a:pt x="261" y="97"/>
                      <a:pt x="261" y="97"/>
                    </a:cubicBezTo>
                    <a:cubicBezTo>
                      <a:pt x="260" y="97"/>
                      <a:pt x="260" y="97"/>
                      <a:pt x="259" y="97"/>
                    </a:cubicBezTo>
                    <a:cubicBezTo>
                      <a:pt x="259" y="97"/>
                      <a:pt x="259" y="97"/>
                      <a:pt x="259" y="97"/>
                    </a:cubicBezTo>
                    <a:cubicBezTo>
                      <a:pt x="259" y="98"/>
                      <a:pt x="258" y="98"/>
                      <a:pt x="258" y="98"/>
                    </a:cubicBezTo>
                    <a:cubicBezTo>
                      <a:pt x="258" y="98"/>
                      <a:pt x="258" y="98"/>
                      <a:pt x="258" y="98"/>
                    </a:cubicBezTo>
                    <a:cubicBezTo>
                      <a:pt x="258" y="99"/>
                      <a:pt x="258" y="100"/>
                      <a:pt x="259" y="101"/>
                    </a:cubicBezTo>
                    <a:cubicBezTo>
                      <a:pt x="259" y="101"/>
                      <a:pt x="259" y="101"/>
                      <a:pt x="259" y="102"/>
                    </a:cubicBezTo>
                    <a:cubicBezTo>
                      <a:pt x="259" y="102"/>
                      <a:pt x="259" y="102"/>
                      <a:pt x="259" y="102"/>
                    </a:cubicBezTo>
                    <a:cubicBezTo>
                      <a:pt x="259" y="102"/>
                      <a:pt x="259" y="103"/>
                      <a:pt x="259" y="103"/>
                    </a:cubicBezTo>
                    <a:cubicBezTo>
                      <a:pt x="259" y="105"/>
                      <a:pt x="259" y="106"/>
                      <a:pt x="258" y="108"/>
                    </a:cubicBezTo>
                    <a:cubicBezTo>
                      <a:pt x="257" y="110"/>
                      <a:pt x="254" y="111"/>
                      <a:pt x="251" y="110"/>
                    </a:cubicBezTo>
                    <a:cubicBezTo>
                      <a:pt x="249" y="110"/>
                      <a:pt x="247" y="110"/>
                      <a:pt x="246" y="110"/>
                    </a:cubicBezTo>
                    <a:cubicBezTo>
                      <a:pt x="245" y="110"/>
                      <a:pt x="244" y="110"/>
                      <a:pt x="243" y="110"/>
                    </a:cubicBezTo>
                    <a:cubicBezTo>
                      <a:pt x="243" y="110"/>
                      <a:pt x="243" y="111"/>
                      <a:pt x="243" y="111"/>
                    </a:cubicBezTo>
                    <a:cubicBezTo>
                      <a:pt x="243" y="111"/>
                      <a:pt x="242" y="110"/>
                      <a:pt x="242" y="110"/>
                    </a:cubicBezTo>
                    <a:cubicBezTo>
                      <a:pt x="242" y="110"/>
                      <a:pt x="242" y="110"/>
                      <a:pt x="241" y="110"/>
                    </a:cubicBezTo>
                    <a:cubicBezTo>
                      <a:pt x="240" y="110"/>
                      <a:pt x="239" y="110"/>
                      <a:pt x="238" y="110"/>
                    </a:cubicBezTo>
                    <a:cubicBezTo>
                      <a:pt x="237" y="109"/>
                      <a:pt x="236" y="109"/>
                      <a:pt x="235" y="109"/>
                    </a:cubicBezTo>
                    <a:cubicBezTo>
                      <a:pt x="233" y="110"/>
                      <a:pt x="230" y="109"/>
                      <a:pt x="229" y="108"/>
                    </a:cubicBezTo>
                    <a:cubicBezTo>
                      <a:pt x="228" y="108"/>
                      <a:pt x="228" y="108"/>
                      <a:pt x="227" y="107"/>
                    </a:cubicBezTo>
                    <a:cubicBezTo>
                      <a:pt x="227" y="108"/>
                      <a:pt x="227" y="108"/>
                      <a:pt x="227" y="108"/>
                    </a:cubicBezTo>
                    <a:cubicBezTo>
                      <a:pt x="226" y="108"/>
                      <a:pt x="226" y="107"/>
                      <a:pt x="226" y="107"/>
                    </a:cubicBezTo>
                    <a:cubicBezTo>
                      <a:pt x="226" y="107"/>
                      <a:pt x="225" y="107"/>
                      <a:pt x="225" y="107"/>
                    </a:cubicBezTo>
                    <a:cubicBezTo>
                      <a:pt x="225" y="107"/>
                      <a:pt x="225" y="107"/>
                      <a:pt x="224" y="107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4" y="106"/>
                      <a:pt x="224" y="106"/>
                      <a:pt x="224" y="106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2"/>
                      <a:pt x="222" y="102"/>
                    </a:cubicBezTo>
                    <a:cubicBezTo>
                      <a:pt x="222" y="102"/>
                      <a:pt x="222" y="102"/>
                      <a:pt x="222" y="102"/>
                    </a:cubicBezTo>
                    <a:cubicBezTo>
                      <a:pt x="221" y="101"/>
                      <a:pt x="221" y="101"/>
                      <a:pt x="221" y="100"/>
                    </a:cubicBezTo>
                    <a:cubicBezTo>
                      <a:pt x="221" y="100"/>
                      <a:pt x="221" y="100"/>
                      <a:pt x="221" y="100"/>
                    </a:cubicBezTo>
                    <a:cubicBezTo>
                      <a:pt x="221" y="99"/>
                      <a:pt x="221" y="98"/>
                      <a:pt x="222" y="97"/>
                    </a:cubicBezTo>
                    <a:cubicBezTo>
                      <a:pt x="222" y="97"/>
                      <a:pt x="222" y="97"/>
                      <a:pt x="222" y="97"/>
                    </a:cubicBezTo>
                    <a:cubicBezTo>
                      <a:pt x="222" y="96"/>
                      <a:pt x="221" y="95"/>
                      <a:pt x="221" y="94"/>
                    </a:cubicBezTo>
                    <a:cubicBezTo>
                      <a:pt x="220" y="95"/>
                      <a:pt x="219" y="95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7"/>
                      <a:pt x="217" y="97"/>
                      <a:pt x="217" y="98"/>
                    </a:cubicBezTo>
                    <a:cubicBezTo>
                      <a:pt x="217" y="99"/>
                      <a:pt x="218" y="100"/>
                      <a:pt x="218" y="101"/>
                    </a:cubicBezTo>
                    <a:cubicBezTo>
                      <a:pt x="218" y="104"/>
                      <a:pt x="219" y="108"/>
                      <a:pt x="216" y="111"/>
                    </a:cubicBezTo>
                    <a:cubicBezTo>
                      <a:pt x="214" y="113"/>
                      <a:pt x="206" y="114"/>
                      <a:pt x="202" y="114"/>
                    </a:cubicBezTo>
                    <a:cubicBezTo>
                      <a:pt x="201" y="114"/>
                      <a:pt x="200" y="114"/>
                      <a:pt x="199" y="114"/>
                    </a:cubicBezTo>
                    <a:cubicBezTo>
                      <a:pt x="196" y="114"/>
                      <a:pt x="195" y="113"/>
                      <a:pt x="194" y="112"/>
                    </a:cubicBezTo>
                    <a:cubicBezTo>
                      <a:pt x="193" y="112"/>
                      <a:pt x="190" y="111"/>
                      <a:pt x="188" y="110"/>
                    </a:cubicBezTo>
                    <a:cubicBezTo>
                      <a:pt x="183" y="109"/>
                      <a:pt x="179" y="108"/>
                      <a:pt x="179" y="105"/>
                    </a:cubicBezTo>
                    <a:cubicBezTo>
                      <a:pt x="178" y="104"/>
                      <a:pt x="176" y="101"/>
                      <a:pt x="175" y="101"/>
                    </a:cubicBezTo>
                    <a:cubicBezTo>
                      <a:pt x="174" y="101"/>
                      <a:pt x="172" y="101"/>
                      <a:pt x="171" y="102"/>
                    </a:cubicBezTo>
                    <a:cubicBezTo>
                      <a:pt x="168" y="103"/>
                      <a:pt x="164" y="104"/>
                      <a:pt x="163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1" y="101"/>
                      <a:pt x="158" y="99"/>
                      <a:pt x="156" y="98"/>
                    </a:cubicBezTo>
                    <a:cubicBezTo>
                      <a:pt x="155" y="98"/>
                      <a:pt x="155" y="97"/>
                      <a:pt x="154" y="97"/>
                    </a:cubicBezTo>
                    <a:cubicBezTo>
                      <a:pt x="152" y="97"/>
                      <a:pt x="145" y="95"/>
                      <a:pt x="144" y="92"/>
                    </a:cubicBezTo>
                    <a:cubicBezTo>
                      <a:pt x="144" y="91"/>
                      <a:pt x="142" y="91"/>
                      <a:pt x="141" y="90"/>
                    </a:cubicBezTo>
                    <a:cubicBezTo>
                      <a:pt x="139" y="90"/>
                      <a:pt x="137" y="89"/>
                      <a:pt x="136" y="88"/>
                    </a:cubicBezTo>
                    <a:cubicBezTo>
                      <a:pt x="135" y="87"/>
                      <a:pt x="134" y="87"/>
                      <a:pt x="134" y="86"/>
                    </a:cubicBezTo>
                    <a:cubicBezTo>
                      <a:pt x="132" y="86"/>
                      <a:pt x="129" y="85"/>
                      <a:pt x="129" y="82"/>
                    </a:cubicBezTo>
                    <a:cubicBezTo>
                      <a:pt x="129" y="81"/>
                      <a:pt x="130" y="79"/>
                      <a:pt x="130" y="78"/>
                    </a:cubicBezTo>
                    <a:cubicBezTo>
                      <a:pt x="131" y="76"/>
                      <a:pt x="131" y="75"/>
                      <a:pt x="131" y="73"/>
                    </a:cubicBezTo>
                    <a:cubicBezTo>
                      <a:pt x="131" y="71"/>
                      <a:pt x="133" y="69"/>
                      <a:pt x="135" y="68"/>
                    </a:cubicBezTo>
                    <a:cubicBezTo>
                      <a:pt x="135" y="67"/>
                      <a:pt x="135" y="67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6" y="67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5" y="65"/>
                      <a:pt x="135" y="6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4" y="64"/>
                      <a:pt x="133" y="64"/>
                      <a:pt x="132" y="63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31" y="61"/>
                      <a:pt x="128" y="58"/>
                      <a:pt x="127" y="58"/>
                    </a:cubicBezTo>
                    <a:cubicBezTo>
                      <a:pt x="124" y="58"/>
                      <a:pt x="122" y="55"/>
                      <a:pt x="120" y="54"/>
                    </a:cubicBezTo>
                    <a:cubicBezTo>
                      <a:pt x="119" y="52"/>
                      <a:pt x="118" y="51"/>
                      <a:pt x="117" y="51"/>
                    </a:cubicBezTo>
                    <a:cubicBezTo>
                      <a:pt x="114" y="51"/>
                      <a:pt x="113" y="47"/>
                      <a:pt x="113" y="44"/>
                    </a:cubicBezTo>
                    <a:cubicBezTo>
                      <a:pt x="113" y="43"/>
                      <a:pt x="112" y="42"/>
                      <a:pt x="112" y="41"/>
                    </a:cubicBezTo>
                    <a:cubicBezTo>
                      <a:pt x="110" y="39"/>
                      <a:pt x="110" y="36"/>
                      <a:pt x="111" y="35"/>
                    </a:cubicBezTo>
                    <a:cubicBezTo>
                      <a:pt x="112" y="32"/>
                      <a:pt x="115" y="32"/>
                      <a:pt x="118" y="34"/>
                    </a:cubicBezTo>
                    <a:cubicBezTo>
                      <a:pt x="118" y="34"/>
                      <a:pt x="119" y="34"/>
                      <a:pt x="119" y="34"/>
                    </a:cubicBezTo>
                    <a:cubicBezTo>
                      <a:pt x="120" y="34"/>
                      <a:pt x="121" y="34"/>
                      <a:pt x="121" y="33"/>
                    </a:cubicBezTo>
                    <a:cubicBezTo>
                      <a:pt x="121" y="33"/>
                      <a:pt x="122" y="33"/>
                      <a:pt x="121" y="32"/>
                    </a:cubicBezTo>
                    <a:cubicBezTo>
                      <a:pt x="120" y="31"/>
                      <a:pt x="119" y="29"/>
                      <a:pt x="118" y="28"/>
                    </a:cubicBezTo>
                    <a:cubicBezTo>
                      <a:pt x="116" y="25"/>
                      <a:pt x="115" y="23"/>
                      <a:pt x="115" y="21"/>
                    </a:cubicBezTo>
                    <a:cubicBezTo>
                      <a:pt x="115" y="21"/>
                      <a:pt x="115" y="20"/>
                      <a:pt x="115" y="18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4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5" y="13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1" y="10"/>
                      <a:pt x="109" y="7"/>
                      <a:pt x="108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1"/>
                      <a:pt x="105" y="0"/>
                      <a:pt x="105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1"/>
                      <a:pt x="102" y="1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3"/>
                      <a:pt x="100" y="4"/>
                      <a:pt x="100" y="5"/>
                    </a:cubicBezTo>
                    <a:cubicBezTo>
                      <a:pt x="98" y="7"/>
                      <a:pt x="98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8"/>
                      <a:pt x="95" y="9"/>
                      <a:pt x="94" y="9"/>
                    </a:cubicBezTo>
                    <a:cubicBezTo>
                      <a:pt x="91" y="10"/>
                      <a:pt x="88" y="11"/>
                      <a:pt x="86" y="12"/>
                    </a:cubicBezTo>
                    <a:cubicBezTo>
                      <a:pt x="85" y="13"/>
                      <a:pt x="84" y="13"/>
                      <a:pt x="83" y="13"/>
                    </a:cubicBezTo>
                    <a:cubicBezTo>
                      <a:pt x="81" y="13"/>
                      <a:pt x="79" y="13"/>
                      <a:pt x="77" y="12"/>
                    </a:cubicBezTo>
                    <a:cubicBezTo>
                      <a:pt x="76" y="12"/>
                      <a:pt x="76" y="12"/>
                      <a:pt x="75" y="11"/>
                    </a:cubicBezTo>
                    <a:cubicBezTo>
                      <a:pt x="73" y="11"/>
                      <a:pt x="71" y="10"/>
                      <a:pt x="70" y="10"/>
                    </a:cubicBezTo>
                    <a:cubicBezTo>
                      <a:pt x="69" y="10"/>
                      <a:pt x="69" y="10"/>
                      <a:pt x="68" y="10"/>
                    </a:cubicBezTo>
                    <a:cubicBezTo>
                      <a:pt x="66" y="10"/>
                      <a:pt x="65" y="11"/>
                      <a:pt x="64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3"/>
                      <a:pt x="65" y="14"/>
                      <a:pt x="66" y="16"/>
                    </a:cubicBezTo>
                    <a:cubicBezTo>
                      <a:pt x="66" y="18"/>
                      <a:pt x="66" y="21"/>
                      <a:pt x="66" y="23"/>
                    </a:cubicBezTo>
                    <a:cubicBezTo>
                      <a:pt x="66" y="23"/>
                      <a:pt x="66" y="24"/>
                      <a:pt x="66" y="24"/>
                    </a:cubicBezTo>
                    <a:cubicBezTo>
                      <a:pt x="66" y="25"/>
                      <a:pt x="67" y="26"/>
                      <a:pt x="67" y="27"/>
                    </a:cubicBezTo>
                    <a:cubicBezTo>
                      <a:pt x="68" y="31"/>
                      <a:pt x="70" y="33"/>
                      <a:pt x="70" y="33"/>
                    </a:cubicBezTo>
                    <a:cubicBezTo>
                      <a:pt x="72" y="33"/>
                      <a:pt x="73" y="33"/>
                      <a:pt x="75" y="34"/>
                    </a:cubicBezTo>
                    <a:cubicBezTo>
                      <a:pt x="77" y="35"/>
                      <a:pt x="79" y="37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9"/>
                      <a:pt x="79" y="41"/>
                      <a:pt x="78" y="41"/>
                    </a:cubicBezTo>
                    <a:cubicBezTo>
                      <a:pt x="78" y="42"/>
                      <a:pt x="77" y="42"/>
                      <a:pt x="77" y="42"/>
                    </a:cubicBezTo>
                    <a:cubicBezTo>
                      <a:pt x="74" y="43"/>
                      <a:pt x="73" y="46"/>
                      <a:pt x="72" y="49"/>
                    </a:cubicBezTo>
                    <a:cubicBezTo>
                      <a:pt x="72" y="50"/>
                      <a:pt x="72" y="51"/>
                      <a:pt x="72" y="52"/>
                    </a:cubicBezTo>
                    <a:cubicBezTo>
                      <a:pt x="72" y="54"/>
                      <a:pt x="72" y="58"/>
                      <a:pt x="68" y="59"/>
                    </a:cubicBezTo>
                    <a:cubicBezTo>
                      <a:pt x="66" y="59"/>
                      <a:pt x="65" y="60"/>
                      <a:pt x="65" y="63"/>
                    </a:cubicBezTo>
                    <a:cubicBezTo>
                      <a:pt x="65" y="68"/>
                      <a:pt x="61" y="69"/>
                      <a:pt x="59" y="69"/>
                    </a:cubicBezTo>
                    <a:cubicBezTo>
                      <a:pt x="59" y="70"/>
                      <a:pt x="58" y="70"/>
                      <a:pt x="58" y="70"/>
                    </a:cubicBezTo>
                    <a:cubicBezTo>
                      <a:pt x="58" y="70"/>
                      <a:pt x="57" y="72"/>
                      <a:pt x="57" y="73"/>
                    </a:cubicBezTo>
                    <a:cubicBezTo>
                      <a:pt x="55" y="79"/>
                      <a:pt x="54" y="81"/>
                      <a:pt x="53" y="82"/>
                    </a:cubicBezTo>
                    <a:cubicBezTo>
                      <a:pt x="52" y="83"/>
                      <a:pt x="51" y="83"/>
                      <a:pt x="49" y="84"/>
                    </a:cubicBezTo>
                    <a:cubicBezTo>
                      <a:pt x="47" y="84"/>
                      <a:pt x="44" y="85"/>
                      <a:pt x="44" y="87"/>
                    </a:cubicBezTo>
                    <a:cubicBezTo>
                      <a:pt x="44" y="91"/>
                      <a:pt x="40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5" y="97"/>
                      <a:pt x="35" y="97"/>
                      <a:pt x="34" y="96"/>
                    </a:cubicBezTo>
                    <a:cubicBezTo>
                      <a:pt x="33" y="96"/>
                      <a:pt x="32" y="96"/>
                      <a:pt x="31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7"/>
                      <a:pt x="29" y="98"/>
                      <a:pt x="27" y="98"/>
                    </a:cubicBezTo>
                    <a:cubicBezTo>
                      <a:pt x="26" y="98"/>
                      <a:pt x="24" y="98"/>
                      <a:pt x="23" y="97"/>
                    </a:cubicBezTo>
                    <a:cubicBezTo>
                      <a:pt x="22" y="97"/>
                      <a:pt x="22" y="96"/>
                      <a:pt x="21" y="96"/>
                    </a:cubicBezTo>
                    <a:cubicBezTo>
                      <a:pt x="21" y="96"/>
                      <a:pt x="21" y="97"/>
                      <a:pt x="20" y="97"/>
                    </a:cubicBezTo>
                    <a:cubicBezTo>
                      <a:pt x="16" y="101"/>
                      <a:pt x="14" y="104"/>
                      <a:pt x="14" y="105"/>
                    </a:cubicBezTo>
                    <a:cubicBezTo>
                      <a:pt x="14" y="106"/>
                      <a:pt x="15" y="106"/>
                      <a:pt x="16" y="107"/>
                    </a:cubicBezTo>
                    <a:cubicBezTo>
                      <a:pt x="18" y="108"/>
                      <a:pt x="21" y="110"/>
                      <a:pt x="21" y="113"/>
                    </a:cubicBezTo>
                    <a:cubicBezTo>
                      <a:pt x="20" y="117"/>
                      <a:pt x="23" y="121"/>
                      <a:pt x="25" y="123"/>
                    </a:cubicBezTo>
                    <a:cubicBezTo>
                      <a:pt x="27" y="125"/>
                      <a:pt x="32" y="132"/>
                      <a:pt x="29" y="136"/>
                    </a:cubicBezTo>
                    <a:cubicBezTo>
                      <a:pt x="27" y="139"/>
                      <a:pt x="24" y="140"/>
                      <a:pt x="19" y="139"/>
                    </a:cubicBezTo>
                    <a:cubicBezTo>
                      <a:pt x="18" y="139"/>
                      <a:pt x="17" y="139"/>
                      <a:pt x="16" y="139"/>
                    </a:cubicBezTo>
                    <a:cubicBezTo>
                      <a:pt x="15" y="140"/>
                      <a:pt x="12" y="140"/>
                      <a:pt x="8" y="140"/>
                    </a:cubicBezTo>
                    <a:cubicBezTo>
                      <a:pt x="8" y="139"/>
                      <a:pt x="7" y="139"/>
                      <a:pt x="7" y="139"/>
                    </a:cubicBezTo>
                    <a:cubicBezTo>
                      <a:pt x="4" y="139"/>
                      <a:pt x="3" y="141"/>
                      <a:pt x="2" y="143"/>
                    </a:cubicBezTo>
                    <a:cubicBezTo>
                      <a:pt x="1" y="144"/>
                      <a:pt x="1" y="144"/>
                      <a:pt x="1" y="145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1" y="146"/>
                      <a:pt x="2" y="147"/>
                      <a:pt x="2" y="148"/>
                    </a:cubicBezTo>
                    <a:cubicBezTo>
                      <a:pt x="4" y="150"/>
                      <a:pt x="6" y="152"/>
                      <a:pt x="9" y="153"/>
                    </a:cubicBezTo>
                    <a:cubicBezTo>
                      <a:pt x="11" y="154"/>
                      <a:pt x="14" y="153"/>
                      <a:pt x="16" y="153"/>
                    </a:cubicBezTo>
                    <a:cubicBezTo>
                      <a:pt x="17" y="152"/>
                      <a:pt x="18" y="152"/>
                      <a:pt x="19" y="152"/>
                    </a:cubicBezTo>
                    <a:cubicBezTo>
                      <a:pt x="21" y="152"/>
                      <a:pt x="22" y="153"/>
                      <a:pt x="22" y="156"/>
                    </a:cubicBezTo>
                    <a:cubicBezTo>
                      <a:pt x="22" y="161"/>
                      <a:pt x="15" y="161"/>
                      <a:pt x="9" y="162"/>
                    </a:cubicBezTo>
                    <a:cubicBezTo>
                      <a:pt x="9" y="162"/>
                      <a:pt x="8" y="162"/>
                      <a:pt x="7" y="162"/>
                    </a:cubicBezTo>
                    <a:cubicBezTo>
                      <a:pt x="11" y="167"/>
                      <a:pt x="23" y="180"/>
                      <a:pt x="28" y="179"/>
                    </a:cubicBezTo>
                    <a:cubicBezTo>
                      <a:pt x="34" y="178"/>
                      <a:pt x="38" y="172"/>
                      <a:pt x="39" y="170"/>
                    </a:cubicBezTo>
                    <a:cubicBezTo>
                      <a:pt x="38" y="169"/>
                      <a:pt x="37" y="168"/>
                      <a:pt x="38" y="166"/>
                    </a:cubicBezTo>
                    <a:cubicBezTo>
                      <a:pt x="38" y="164"/>
                      <a:pt x="41" y="161"/>
                      <a:pt x="43" y="161"/>
                    </a:cubicBezTo>
                    <a:cubicBezTo>
                      <a:pt x="44" y="161"/>
                      <a:pt x="44" y="161"/>
                      <a:pt x="45" y="161"/>
                    </a:cubicBezTo>
                    <a:cubicBezTo>
                      <a:pt x="47" y="162"/>
                      <a:pt x="47" y="165"/>
                      <a:pt x="47" y="168"/>
                    </a:cubicBezTo>
                    <a:cubicBezTo>
                      <a:pt x="47" y="170"/>
                      <a:pt x="47" y="173"/>
                      <a:pt x="48" y="173"/>
                    </a:cubicBezTo>
                    <a:cubicBezTo>
                      <a:pt x="52" y="176"/>
                      <a:pt x="50" y="181"/>
                      <a:pt x="49" y="186"/>
                    </a:cubicBezTo>
                    <a:cubicBezTo>
                      <a:pt x="48" y="188"/>
                      <a:pt x="49" y="193"/>
                      <a:pt x="50" y="198"/>
                    </a:cubicBezTo>
                    <a:cubicBezTo>
                      <a:pt x="50" y="200"/>
                      <a:pt x="51" y="202"/>
                      <a:pt x="51" y="204"/>
                    </a:cubicBezTo>
                    <a:cubicBezTo>
                      <a:pt x="51" y="206"/>
                      <a:pt x="52" y="209"/>
                      <a:pt x="53" y="212"/>
                    </a:cubicBezTo>
                    <a:cubicBezTo>
                      <a:pt x="54" y="216"/>
                      <a:pt x="55" y="220"/>
                      <a:pt x="56" y="224"/>
                    </a:cubicBezTo>
                    <a:cubicBezTo>
                      <a:pt x="57" y="232"/>
                      <a:pt x="62" y="245"/>
                      <a:pt x="66" y="254"/>
                    </a:cubicBezTo>
                    <a:cubicBezTo>
                      <a:pt x="69" y="258"/>
                      <a:pt x="71" y="265"/>
                      <a:pt x="73" y="270"/>
                    </a:cubicBezTo>
                    <a:cubicBezTo>
                      <a:pt x="74" y="276"/>
                      <a:pt x="76" y="281"/>
                      <a:pt x="77" y="283"/>
                    </a:cubicBezTo>
                    <a:cubicBezTo>
                      <a:pt x="80" y="286"/>
                      <a:pt x="88" y="299"/>
                      <a:pt x="88" y="307"/>
                    </a:cubicBezTo>
                    <a:cubicBezTo>
                      <a:pt x="88" y="314"/>
                      <a:pt x="96" y="324"/>
                      <a:pt x="98" y="326"/>
                    </a:cubicBezTo>
                    <a:cubicBezTo>
                      <a:pt x="99" y="326"/>
                      <a:pt x="99" y="326"/>
                      <a:pt x="99" y="326"/>
                    </a:cubicBezTo>
                    <a:cubicBezTo>
                      <a:pt x="101" y="326"/>
                      <a:pt x="105" y="323"/>
                      <a:pt x="106" y="320"/>
                    </a:cubicBezTo>
                    <a:cubicBezTo>
                      <a:pt x="107" y="317"/>
                      <a:pt x="110" y="315"/>
                      <a:pt x="112" y="313"/>
                    </a:cubicBezTo>
                    <a:cubicBezTo>
                      <a:pt x="114" y="312"/>
                      <a:pt x="116" y="311"/>
                      <a:pt x="116" y="310"/>
                    </a:cubicBezTo>
                    <a:cubicBezTo>
                      <a:pt x="117" y="307"/>
                      <a:pt x="117" y="301"/>
                      <a:pt x="122" y="300"/>
                    </a:cubicBezTo>
                    <a:cubicBezTo>
                      <a:pt x="123" y="300"/>
                      <a:pt x="124" y="299"/>
                      <a:pt x="124" y="294"/>
                    </a:cubicBezTo>
                    <a:cubicBezTo>
                      <a:pt x="124" y="290"/>
                      <a:pt x="124" y="283"/>
                      <a:pt x="127" y="279"/>
                    </a:cubicBezTo>
                    <a:cubicBezTo>
                      <a:pt x="130" y="275"/>
                      <a:pt x="130" y="266"/>
                      <a:pt x="129" y="262"/>
                    </a:cubicBezTo>
                    <a:cubicBezTo>
                      <a:pt x="127" y="258"/>
                      <a:pt x="128" y="251"/>
                      <a:pt x="130" y="247"/>
                    </a:cubicBezTo>
                    <a:cubicBezTo>
                      <a:pt x="130" y="245"/>
                      <a:pt x="130" y="244"/>
                      <a:pt x="131" y="243"/>
                    </a:cubicBezTo>
                    <a:cubicBezTo>
                      <a:pt x="131" y="240"/>
                      <a:pt x="132" y="236"/>
                      <a:pt x="135" y="236"/>
                    </a:cubicBezTo>
                    <a:cubicBezTo>
                      <a:pt x="138" y="236"/>
                      <a:pt x="142" y="233"/>
                      <a:pt x="145" y="229"/>
                    </a:cubicBezTo>
                    <a:cubicBezTo>
                      <a:pt x="148" y="226"/>
                      <a:pt x="153" y="222"/>
                      <a:pt x="158" y="219"/>
                    </a:cubicBezTo>
                    <a:cubicBezTo>
                      <a:pt x="160" y="217"/>
                      <a:pt x="162" y="216"/>
                      <a:pt x="163" y="215"/>
                    </a:cubicBezTo>
                    <a:cubicBezTo>
                      <a:pt x="167" y="212"/>
                      <a:pt x="177" y="202"/>
                      <a:pt x="180" y="197"/>
                    </a:cubicBezTo>
                    <a:cubicBezTo>
                      <a:pt x="183" y="194"/>
                      <a:pt x="187" y="192"/>
                      <a:pt x="191" y="190"/>
                    </a:cubicBezTo>
                    <a:cubicBezTo>
                      <a:pt x="193" y="188"/>
                      <a:pt x="196" y="187"/>
                      <a:pt x="198" y="185"/>
                    </a:cubicBezTo>
                    <a:cubicBezTo>
                      <a:pt x="200" y="183"/>
                      <a:pt x="200" y="181"/>
                      <a:pt x="200" y="179"/>
                    </a:cubicBezTo>
                    <a:cubicBezTo>
                      <a:pt x="200" y="177"/>
                      <a:pt x="201" y="176"/>
                      <a:pt x="201" y="175"/>
                    </a:cubicBezTo>
                    <a:cubicBezTo>
                      <a:pt x="202" y="167"/>
                      <a:pt x="223" y="166"/>
                      <a:pt x="223" y="166"/>
                    </a:cubicBezTo>
                    <a:cubicBezTo>
                      <a:pt x="223" y="166"/>
                      <a:pt x="223" y="166"/>
                      <a:pt x="224" y="166"/>
                    </a:cubicBezTo>
                    <a:cubicBezTo>
                      <a:pt x="224" y="166"/>
                      <a:pt x="224" y="166"/>
                      <a:pt x="224" y="165"/>
                    </a:cubicBezTo>
                    <a:cubicBezTo>
                      <a:pt x="224" y="165"/>
                      <a:pt x="224" y="165"/>
                      <a:pt x="224" y="164"/>
                    </a:cubicBezTo>
                    <a:cubicBezTo>
                      <a:pt x="223" y="164"/>
                      <a:pt x="223" y="163"/>
                      <a:pt x="223" y="163"/>
                    </a:cubicBezTo>
                    <a:cubicBezTo>
                      <a:pt x="223" y="162"/>
                      <a:pt x="223" y="162"/>
                      <a:pt x="223" y="161"/>
                    </a:cubicBezTo>
                    <a:cubicBezTo>
                      <a:pt x="223" y="161"/>
                      <a:pt x="223" y="160"/>
                      <a:pt x="223" y="160"/>
                    </a:cubicBezTo>
                    <a:cubicBezTo>
                      <a:pt x="223" y="160"/>
                      <a:pt x="223" y="159"/>
                      <a:pt x="223" y="159"/>
                    </a:cubicBezTo>
                    <a:cubicBezTo>
                      <a:pt x="223" y="158"/>
                      <a:pt x="223" y="158"/>
                      <a:pt x="222" y="157"/>
                    </a:cubicBezTo>
                    <a:cubicBezTo>
                      <a:pt x="222" y="157"/>
                      <a:pt x="222" y="156"/>
                      <a:pt x="222" y="156"/>
                    </a:cubicBezTo>
                    <a:cubicBezTo>
                      <a:pt x="222" y="156"/>
                      <a:pt x="222" y="155"/>
                      <a:pt x="222" y="155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3"/>
                      <a:pt x="221" y="153"/>
                      <a:pt x="221" y="152"/>
                    </a:cubicBezTo>
                    <a:cubicBezTo>
                      <a:pt x="221" y="152"/>
                      <a:pt x="221" y="152"/>
                      <a:pt x="221" y="151"/>
                    </a:cubicBezTo>
                    <a:cubicBezTo>
                      <a:pt x="221" y="151"/>
                      <a:pt x="221" y="150"/>
                      <a:pt x="221" y="150"/>
                    </a:cubicBezTo>
                    <a:cubicBezTo>
                      <a:pt x="221" y="150"/>
                      <a:pt x="221" y="150"/>
                      <a:pt x="220" y="150"/>
                    </a:cubicBezTo>
                    <a:cubicBezTo>
                      <a:pt x="220" y="149"/>
                      <a:pt x="220" y="148"/>
                      <a:pt x="220" y="148"/>
                    </a:cubicBezTo>
                    <a:cubicBezTo>
                      <a:pt x="218" y="143"/>
                      <a:pt x="216" y="134"/>
                      <a:pt x="217" y="130"/>
                    </a:cubicBezTo>
                    <a:cubicBezTo>
                      <a:pt x="218" y="127"/>
                      <a:pt x="220" y="127"/>
                      <a:pt x="221" y="126"/>
                    </a:cubicBezTo>
                    <a:cubicBezTo>
                      <a:pt x="223" y="126"/>
                      <a:pt x="223" y="126"/>
                      <a:pt x="223" y="125"/>
                    </a:cubicBezTo>
                    <a:cubicBezTo>
                      <a:pt x="223" y="125"/>
                      <a:pt x="221" y="124"/>
                      <a:pt x="220" y="124"/>
                    </a:cubicBezTo>
                    <a:cubicBezTo>
                      <a:pt x="218" y="123"/>
                      <a:pt x="216" y="121"/>
                      <a:pt x="215" y="119"/>
                    </a:cubicBezTo>
                    <a:cubicBezTo>
                      <a:pt x="215" y="118"/>
                      <a:pt x="215" y="116"/>
                      <a:pt x="216" y="115"/>
                    </a:cubicBezTo>
                    <a:cubicBezTo>
                      <a:pt x="217" y="113"/>
                      <a:pt x="219" y="112"/>
                      <a:pt x="221" y="112"/>
                    </a:cubicBezTo>
                    <a:cubicBezTo>
                      <a:pt x="222" y="112"/>
                      <a:pt x="223" y="112"/>
                      <a:pt x="224" y="113"/>
                    </a:cubicBezTo>
                    <a:cubicBezTo>
                      <a:pt x="225" y="114"/>
                      <a:pt x="226" y="114"/>
                      <a:pt x="227" y="114"/>
                    </a:cubicBezTo>
                    <a:cubicBezTo>
                      <a:pt x="233" y="114"/>
                      <a:pt x="237" y="117"/>
                      <a:pt x="237" y="122"/>
                    </a:cubicBezTo>
                    <a:cubicBezTo>
                      <a:pt x="237" y="123"/>
                      <a:pt x="239" y="125"/>
                      <a:pt x="240" y="126"/>
                    </a:cubicBezTo>
                    <a:cubicBezTo>
                      <a:pt x="242" y="125"/>
                      <a:pt x="249" y="125"/>
                      <a:pt x="253" y="125"/>
                    </a:cubicBezTo>
                    <a:cubicBezTo>
                      <a:pt x="257" y="125"/>
                      <a:pt x="263" y="125"/>
                      <a:pt x="263" y="130"/>
                    </a:cubicBezTo>
                    <a:cubicBezTo>
                      <a:pt x="263" y="133"/>
                      <a:pt x="258" y="143"/>
                      <a:pt x="252" y="143"/>
                    </a:cubicBezTo>
                    <a:cubicBezTo>
                      <a:pt x="252" y="143"/>
                      <a:pt x="251" y="144"/>
                      <a:pt x="251" y="146"/>
                    </a:cubicBezTo>
                    <a:cubicBezTo>
                      <a:pt x="251" y="149"/>
                      <a:pt x="251" y="151"/>
                      <a:pt x="252" y="151"/>
                    </a:cubicBezTo>
                    <a:cubicBezTo>
                      <a:pt x="252" y="151"/>
                      <a:pt x="254" y="149"/>
                      <a:pt x="255" y="148"/>
                    </a:cubicBezTo>
                    <a:cubicBezTo>
                      <a:pt x="255" y="147"/>
                      <a:pt x="255" y="147"/>
                      <a:pt x="255" y="147"/>
                    </a:cubicBezTo>
                    <a:cubicBezTo>
                      <a:pt x="256" y="145"/>
                      <a:pt x="258" y="142"/>
                      <a:pt x="260" y="142"/>
                    </a:cubicBezTo>
                    <a:cubicBezTo>
                      <a:pt x="262" y="142"/>
                      <a:pt x="263" y="146"/>
                      <a:pt x="265" y="157"/>
                    </a:cubicBezTo>
                    <a:cubicBezTo>
                      <a:pt x="265" y="158"/>
                      <a:pt x="265" y="160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0" name="Freeform 1121"/>
              <p:cNvSpPr>
                <a:spLocks/>
              </p:cNvSpPr>
              <p:nvPr/>
            </p:nvSpPr>
            <p:spPr bwMode="auto">
              <a:xfrm>
                <a:off x="4021" y="1823"/>
                <a:ext cx="112" cy="46"/>
              </a:xfrm>
              <a:custGeom>
                <a:avLst/>
                <a:gdLst>
                  <a:gd name="T0" fmla="*/ 117 w 118"/>
                  <a:gd name="T1" fmla="*/ 12 h 48"/>
                  <a:gd name="T2" fmla="*/ 116 w 118"/>
                  <a:gd name="T3" fmla="*/ 12 h 48"/>
                  <a:gd name="T4" fmla="*/ 109 w 118"/>
                  <a:gd name="T5" fmla="*/ 9 h 48"/>
                  <a:gd name="T6" fmla="*/ 105 w 118"/>
                  <a:gd name="T7" fmla="*/ 7 h 48"/>
                  <a:gd name="T8" fmla="*/ 77 w 118"/>
                  <a:gd name="T9" fmla="*/ 4 h 48"/>
                  <a:gd name="T10" fmla="*/ 56 w 118"/>
                  <a:gd name="T11" fmla="*/ 1 h 48"/>
                  <a:gd name="T12" fmla="*/ 53 w 118"/>
                  <a:gd name="T13" fmla="*/ 0 h 48"/>
                  <a:gd name="T14" fmla="*/ 41 w 118"/>
                  <a:gd name="T15" fmla="*/ 9 h 48"/>
                  <a:gd name="T16" fmla="*/ 25 w 118"/>
                  <a:gd name="T17" fmla="*/ 5 h 48"/>
                  <a:gd name="T18" fmla="*/ 13 w 118"/>
                  <a:gd name="T19" fmla="*/ 15 h 48"/>
                  <a:gd name="T20" fmla="*/ 12 w 118"/>
                  <a:gd name="T21" fmla="*/ 16 h 48"/>
                  <a:gd name="T22" fmla="*/ 11 w 118"/>
                  <a:gd name="T23" fmla="*/ 18 h 48"/>
                  <a:gd name="T24" fmla="*/ 14 w 118"/>
                  <a:gd name="T25" fmla="*/ 22 h 48"/>
                  <a:gd name="T26" fmla="*/ 20 w 118"/>
                  <a:gd name="T27" fmla="*/ 22 h 48"/>
                  <a:gd name="T28" fmla="*/ 39 w 118"/>
                  <a:gd name="T29" fmla="*/ 28 h 48"/>
                  <a:gd name="T30" fmla="*/ 38 w 118"/>
                  <a:gd name="T31" fmla="*/ 35 h 48"/>
                  <a:gd name="T32" fmla="*/ 29 w 118"/>
                  <a:gd name="T33" fmla="*/ 39 h 48"/>
                  <a:gd name="T34" fmla="*/ 23 w 118"/>
                  <a:gd name="T35" fmla="*/ 39 h 48"/>
                  <a:gd name="T36" fmla="*/ 22 w 118"/>
                  <a:gd name="T37" fmla="*/ 40 h 48"/>
                  <a:gd name="T38" fmla="*/ 20 w 118"/>
                  <a:gd name="T39" fmla="*/ 40 h 48"/>
                  <a:gd name="T40" fmla="*/ 17 w 118"/>
                  <a:gd name="T41" fmla="*/ 41 h 48"/>
                  <a:gd name="T42" fmla="*/ 10 w 118"/>
                  <a:gd name="T43" fmla="*/ 41 h 48"/>
                  <a:gd name="T44" fmla="*/ 9 w 118"/>
                  <a:gd name="T45" fmla="*/ 41 h 48"/>
                  <a:gd name="T46" fmla="*/ 5 w 118"/>
                  <a:gd name="T47" fmla="*/ 42 h 48"/>
                  <a:gd name="T48" fmla="*/ 5 w 118"/>
                  <a:gd name="T49" fmla="*/ 41 h 48"/>
                  <a:gd name="T50" fmla="*/ 5 w 118"/>
                  <a:gd name="T51" fmla="*/ 41 h 48"/>
                  <a:gd name="T52" fmla="*/ 3 w 118"/>
                  <a:gd name="T53" fmla="*/ 45 h 48"/>
                  <a:gd name="T54" fmla="*/ 14 w 118"/>
                  <a:gd name="T55" fmla="*/ 46 h 48"/>
                  <a:gd name="T56" fmla="*/ 18 w 118"/>
                  <a:gd name="T57" fmla="*/ 46 h 48"/>
                  <a:gd name="T58" fmla="*/ 28 w 118"/>
                  <a:gd name="T59" fmla="*/ 48 h 48"/>
                  <a:gd name="T60" fmla="*/ 31 w 118"/>
                  <a:gd name="T61" fmla="*/ 47 h 48"/>
                  <a:gd name="T62" fmla="*/ 34 w 118"/>
                  <a:gd name="T63" fmla="*/ 48 h 48"/>
                  <a:gd name="T64" fmla="*/ 37 w 118"/>
                  <a:gd name="T65" fmla="*/ 48 h 48"/>
                  <a:gd name="T66" fmla="*/ 39 w 118"/>
                  <a:gd name="T67" fmla="*/ 48 h 48"/>
                  <a:gd name="T68" fmla="*/ 40 w 118"/>
                  <a:gd name="T69" fmla="*/ 48 h 48"/>
                  <a:gd name="T70" fmla="*/ 42 w 118"/>
                  <a:gd name="T71" fmla="*/ 47 h 48"/>
                  <a:gd name="T72" fmla="*/ 44 w 118"/>
                  <a:gd name="T73" fmla="*/ 47 h 48"/>
                  <a:gd name="T74" fmla="*/ 46 w 118"/>
                  <a:gd name="T75" fmla="*/ 47 h 48"/>
                  <a:gd name="T76" fmla="*/ 47 w 118"/>
                  <a:gd name="T77" fmla="*/ 47 h 48"/>
                  <a:gd name="T78" fmla="*/ 47 w 118"/>
                  <a:gd name="T79" fmla="*/ 45 h 48"/>
                  <a:gd name="T80" fmla="*/ 47 w 118"/>
                  <a:gd name="T81" fmla="*/ 44 h 48"/>
                  <a:gd name="T82" fmla="*/ 47 w 118"/>
                  <a:gd name="T83" fmla="*/ 43 h 48"/>
                  <a:gd name="T84" fmla="*/ 54 w 118"/>
                  <a:gd name="T85" fmla="*/ 38 h 48"/>
                  <a:gd name="T86" fmla="*/ 61 w 118"/>
                  <a:gd name="T87" fmla="*/ 34 h 48"/>
                  <a:gd name="T88" fmla="*/ 68 w 118"/>
                  <a:gd name="T89" fmla="*/ 32 h 48"/>
                  <a:gd name="T90" fmla="*/ 73 w 118"/>
                  <a:gd name="T91" fmla="*/ 35 h 48"/>
                  <a:gd name="T92" fmla="*/ 76 w 118"/>
                  <a:gd name="T93" fmla="*/ 33 h 48"/>
                  <a:gd name="T94" fmla="*/ 90 w 118"/>
                  <a:gd name="T95" fmla="*/ 27 h 48"/>
                  <a:gd name="T96" fmla="*/ 99 w 118"/>
                  <a:gd name="T97" fmla="*/ 23 h 48"/>
                  <a:gd name="T98" fmla="*/ 108 w 118"/>
                  <a:gd name="T99" fmla="*/ 17 h 48"/>
                  <a:gd name="T100" fmla="*/ 110 w 118"/>
                  <a:gd name="T101" fmla="*/ 16 h 48"/>
                  <a:gd name="T102" fmla="*/ 111 w 118"/>
                  <a:gd name="T103" fmla="*/ 15 h 48"/>
                  <a:gd name="T104" fmla="*/ 113 w 118"/>
                  <a:gd name="T105" fmla="*/ 14 h 48"/>
                  <a:gd name="T106" fmla="*/ 114 w 118"/>
                  <a:gd name="T107" fmla="*/ 14 h 48"/>
                  <a:gd name="T108" fmla="*/ 118 w 118"/>
                  <a:gd name="T109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48">
                    <a:moveTo>
                      <a:pt x="118" y="12"/>
                    </a:move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3" y="12"/>
                      <a:pt x="111" y="11"/>
                      <a:pt x="109" y="9"/>
                    </a:cubicBezTo>
                    <a:cubicBezTo>
                      <a:pt x="107" y="7"/>
                      <a:pt x="106" y="7"/>
                      <a:pt x="106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3" y="7"/>
                      <a:pt x="101" y="7"/>
                      <a:pt x="100" y="7"/>
                    </a:cubicBezTo>
                    <a:cubicBezTo>
                      <a:pt x="96" y="6"/>
                      <a:pt x="85" y="4"/>
                      <a:pt x="77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68" y="6"/>
                      <a:pt x="60" y="3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3" y="0"/>
                    </a:cubicBezTo>
                    <a:cubicBezTo>
                      <a:pt x="50" y="0"/>
                      <a:pt x="47" y="2"/>
                      <a:pt x="46" y="3"/>
                    </a:cubicBezTo>
                    <a:cubicBezTo>
                      <a:pt x="46" y="7"/>
                      <a:pt x="44" y="9"/>
                      <a:pt x="41" y="9"/>
                    </a:cubicBezTo>
                    <a:cubicBezTo>
                      <a:pt x="39" y="9"/>
                      <a:pt x="37" y="8"/>
                      <a:pt x="34" y="7"/>
                    </a:cubicBezTo>
                    <a:cubicBezTo>
                      <a:pt x="31" y="5"/>
                      <a:pt x="28" y="5"/>
                      <a:pt x="25" y="5"/>
                    </a:cubicBezTo>
                    <a:cubicBezTo>
                      <a:pt x="22" y="5"/>
                      <a:pt x="21" y="5"/>
                      <a:pt x="21" y="6"/>
                    </a:cubicBezTo>
                    <a:cubicBezTo>
                      <a:pt x="21" y="10"/>
                      <a:pt x="15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1" y="18"/>
                    </a:cubicBezTo>
                    <a:cubicBezTo>
                      <a:pt x="12" y="19"/>
                      <a:pt x="13" y="20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3"/>
                      <a:pt x="17" y="23"/>
                    </a:cubicBezTo>
                    <a:cubicBezTo>
                      <a:pt x="19" y="23"/>
                      <a:pt x="20" y="22"/>
                      <a:pt x="20" y="22"/>
                    </a:cubicBezTo>
                    <a:cubicBezTo>
                      <a:pt x="20" y="21"/>
                      <a:pt x="21" y="20"/>
                      <a:pt x="23" y="20"/>
                    </a:cubicBezTo>
                    <a:cubicBezTo>
                      <a:pt x="27" y="20"/>
                      <a:pt x="34" y="25"/>
                      <a:pt x="39" y="28"/>
                    </a:cubicBezTo>
                    <a:cubicBezTo>
                      <a:pt x="40" y="29"/>
                      <a:pt x="41" y="31"/>
                      <a:pt x="41" y="32"/>
                    </a:cubicBezTo>
                    <a:cubicBezTo>
                      <a:pt x="41" y="34"/>
                      <a:pt x="39" y="34"/>
                      <a:pt x="38" y="35"/>
                    </a:cubicBezTo>
                    <a:cubicBezTo>
                      <a:pt x="36" y="35"/>
                      <a:pt x="35" y="35"/>
                      <a:pt x="34" y="36"/>
                    </a:cubicBezTo>
                    <a:cubicBezTo>
                      <a:pt x="34" y="38"/>
                      <a:pt x="32" y="39"/>
                      <a:pt x="29" y="39"/>
                    </a:cubicBezTo>
                    <a:cubicBezTo>
                      <a:pt x="28" y="39"/>
                      <a:pt x="26" y="39"/>
                      <a:pt x="25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4" y="41"/>
                      <a:pt x="11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41"/>
                      <a:pt x="1" y="43"/>
                      <a:pt x="0" y="45"/>
                    </a:cubicBezTo>
                    <a:cubicBezTo>
                      <a:pt x="1" y="45"/>
                      <a:pt x="2" y="45"/>
                      <a:pt x="3" y="45"/>
                    </a:cubicBezTo>
                    <a:cubicBezTo>
                      <a:pt x="5" y="45"/>
                      <a:pt x="6" y="44"/>
                      <a:pt x="8" y="44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21" y="45"/>
                      <a:pt x="24" y="45"/>
                      <a:pt x="25" y="47"/>
                    </a:cubicBezTo>
                    <a:cubicBezTo>
                      <a:pt x="25" y="47"/>
                      <a:pt x="26" y="48"/>
                      <a:pt x="28" y="48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0" y="47"/>
                      <a:pt x="30" y="47"/>
                      <a:pt x="31" y="47"/>
                    </a:cubicBezTo>
                    <a:cubicBezTo>
                      <a:pt x="32" y="47"/>
                      <a:pt x="33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8" y="48"/>
                      <a:pt x="38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7" y="39"/>
                      <a:pt x="51" y="39"/>
                      <a:pt x="52" y="39"/>
                    </a:cubicBezTo>
                    <a:cubicBezTo>
                      <a:pt x="53" y="38"/>
                      <a:pt x="53" y="38"/>
                      <a:pt x="54" y="38"/>
                    </a:cubicBezTo>
                    <a:cubicBezTo>
                      <a:pt x="55" y="38"/>
                      <a:pt x="55" y="37"/>
                      <a:pt x="56" y="37"/>
                    </a:cubicBezTo>
                    <a:cubicBezTo>
                      <a:pt x="57" y="35"/>
                      <a:pt x="59" y="34"/>
                      <a:pt x="61" y="34"/>
                    </a:cubicBezTo>
                    <a:cubicBezTo>
                      <a:pt x="61" y="34"/>
                      <a:pt x="62" y="34"/>
                      <a:pt x="63" y="33"/>
                    </a:cubicBezTo>
                    <a:cubicBezTo>
                      <a:pt x="64" y="32"/>
                      <a:pt x="66" y="31"/>
                      <a:pt x="68" y="32"/>
                    </a:cubicBezTo>
                    <a:cubicBezTo>
                      <a:pt x="69" y="32"/>
                      <a:pt x="70" y="33"/>
                      <a:pt x="71" y="34"/>
                    </a:cubicBezTo>
                    <a:cubicBezTo>
                      <a:pt x="71" y="34"/>
                      <a:pt x="72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5" y="33"/>
                      <a:pt x="76" y="33"/>
                    </a:cubicBezTo>
                    <a:cubicBezTo>
                      <a:pt x="77" y="33"/>
                      <a:pt x="78" y="33"/>
                      <a:pt x="80" y="30"/>
                    </a:cubicBezTo>
                    <a:cubicBezTo>
                      <a:pt x="83" y="27"/>
                      <a:pt x="86" y="26"/>
                      <a:pt x="90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6" y="27"/>
                      <a:pt x="97" y="25"/>
                      <a:pt x="99" y="23"/>
                    </a:cubicBezTo>
                    <a:cubicBezTo>
                      <a:pt x="100" y="20"/>
                      <a:pt x="102" y="19"/>
                      <a:pt x="105" y="19"/>
                    </a:cubicBezTo>
                    <a:cubicBezTo>
                      <a:pt x="106" y="18"/>
                      <a:pt x="107" y="18"/>
                      <a:pt x="108" y="17"/>
                    </a:cubicBezTo>
                    <a:cubicBezTo>
                      <a:pt x="108" y="17"/>
                      <a:pt x="109" y="17"/>
                      <a:pt x="109" y="16"/>
                    </a:cubicBezTo>
                    <a:cubicBezTo>
                      <a:pt x="109" y="16"/>
                      <a:pt x="110" y="16"/>
                      <a:pt x="110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12" y="15"/>
                      <a:pt x="112" y="15"/>
                    </a:cubicBezTo>
                    <a:cubicBezTo>
                      <a:pt x="112" y="15"/>
                      <a:pt x="112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6" y="13"/>
                      <a:pt x="117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1" name="Freeform 1122"/>
              <p:cNvSpPr>
                <a:spLocks/>
              </p:cNvSpPr>
              <p:nvPr/>
            </p:nvSpPr>
            <p:spPr bwMode="auto">
              <a:xfrm>
                <a:off x="4113" y="1917"/>
                <a:ext cx="21" cy="19"/>
              </a:xfrm>
              <a:custGeom>
                <a:avLst/>
                <a:gdLst>
                  <a:gd name="T0" fmla="*/ 1 w 22"/>
                  <a:gd name="T1" fmla="*/ 6 h 20"/>
                  <a:gd name="T2" fmla="*/ 1 w 22"/>
                  <a:gd name="T3" fmla="*/ 6 h 20"/>
                  <a:gd name="T4" fmla="*/ 1 w 22"/>
                  <a:gd name="T5" fmla="*/ 8 h 20"/>
                  <a:gd name="T6" fmla="*/ 1 w 22"/>
                  <a:gd name="T7" fmla="*/ 8 h 20"/>
                  <a:gd name="T8" fmla="*/ 5 w 22"/>
                  <a:gd name="T9" fmla="*/ 13 h 20"/>
                  <a:gd name="T10" fmla="*/ 7 w 22"/>
                  <a:gd name="T11" fmla="*/ 14 h 20"/>
                  <a:gd name="T12" fmla="*/ 8 w 22"/>
                  <a:gd name="T13" fmla="*/ 15 h 20"/>
                  <a:gd name="T14" fmla="*/ 9 w 22"/>
                  <a:gd name="T15" fmla="*/ 15 h 20"/>
                  <a:gd name="T16" fmla="*/ 9 w 22"/>
                  <a:gd name="T17" fmla="*/ 17 h 20"/>
                  <a:gd name="T18" fmla="*/ 9 w 22"/>
                  <a:gd name="T19" fmla="*/ 17 h 20"/>
                  <a:gd name="T20" fmla="*/ 10 w 22"/>
                  <a:gd name="T21" fmla="*/ 18 h 20"/>
                  <a:gd name="T22" fmla="*/ 10 w 22"/>
                  <a:gd name="T23" fmla="*/ 19 h 20"/>
                  <a:gd name="T24" fmla="*/ 10 w 22"/>
                  <a:gd name="T25" fmla="*/ 20 h 20"/>
                  <a:gd name="T26" fmla="*/ 10 w 22"/>
                  <a:gd name="T27" fmla="*/ 20 h 20"/>
                  <a:gd name="T28" fmla="*/ 10 w 22"/>
                  <a:gd name="T29" fmla="*/ 20 h 20"/>
                  <a:gd name="T30" fmla="*/ 11 w 22"/>
                  <a:gd name="T31" fmla="*/ 20 h 20"/>
                  <a:gd name="T32" fmla="*/ 11 w 22"/>
                  <a:gd name="T33" fmla="*/ 20 h 20"/>
                  <a:gd name="T34" fmla="*/ 12 w 22"/>
                  <a:gd name="T35" fmla="*/ 20 h 20"/>
                  <a:gd name="T36" fmla="*/ 22 w 22"/>
                  <a:gd name="T37" fmla="*/ 8 h 20"/>
                  <a:gd name="T38" fmla="*/ 10 w 22"/>
                  <a:gd name="T39" fmla="*/ 0 h 20"/>
                  <a:gd name="T40" fmla="*/ 10 w 22"/>
                  <a:gd name="T41" fmla="*/ 0 h 20"/>
                  <a:gd name="T42" fmla="*/ 9 w 22"/>
                  <a:gd name="T43" fmla="*/ 0 h 20"/>
                  <a:gd name="T44" fmla="*/ 8 w 22"/>
                  <a:gd name="T45" fmla="*/ 0 h 20"/>
                  <a:gd name="T46" fmla="*/ 7 w 22"/>
                  <a:gd name="T47" fmla="*/ 0 h 20"/>
                  <a:gd name="T48" fmla="*/ 7 w 22"/>
                  <a:gd name="T49" fmla="*/ 0 h 20"/>
                  <a:gd name="T50" fmla="*/ 6 w 22"/>
                  <a:gd name="T51" fmla="*/ 1 h 20"/>
                  <a:gd name="T52" fmla="*/ 5 w 22"/>
                  <a:gd name="T53" fmla="*/ 1 h 20"/>
                  <a:gd name="T54" fmla="*/ 4 w 22"/>
                  <a:gd name="T55" fmla="*/ 2 h 20"/>
                  <a:gd name="T56" fmla="*/ 3 w 22"/>
                  <a:gd name="T57" fmla="*/ 2 h 20"/>
                  <a:gd name="T58" fmla="*/ 3 w 22"/>
                  <a:gd name="T59" fmla="*/ 2 h 20"/>
                  <a:gd name="T60" fmla="*/ 2 w 22"/>
                  <a:gd name="T61" fmla="*/ 3 h 20"/>
                  <a:gd name="T62" fmla="*/ 1 w 22"/>
                  <a:gd name="T63" fmla="*/ 3 h 20"/>
                  <a:gd name="T64" fmla="*/ 1 w 22"/>
                  <a:gd name="T65" fmla="*/ 4 h 20"/>
                  <a:gd name="T66" fmla="*/ 0 w 22"/>
                  <a:gd name="T67" fmla="*/ 4 h 20"/>
                  <a:gd name="T68" fmla="*/ 0 w 22"/>
                  <a:gd name="T69" fmla="*/ 5 h 20"/>
                  <a:gd name="T70" fmla="*/ 0 w 22"/>
                  <a:gd name="T71" fmla="*/ 5 h 20"/>
                  <a:gd name="T72" fmla="*/ 0 w 22"/>
                  <a:gd name="T73" fmla="*/ 5 h 20"/>
                  <a:gd name="T74" fmla="*/ 1 w 22"/>
                  <a:gd name="T7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0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11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19"/>
                      <a:pt x="21" y="11"/>
                      <a:pt x="22" y="8"/>
                    </a:cubicBezTo>
                    <a:cubicBezTo>
                      <a:pt x="21" y="6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2" name="Freeform 1123"/>
              <p:cNvSpPr>
                <a:spLocks/>
              </p:cNvSpPr>
              <p:nvPr/>
            </p:nvSpPr>
            <p:spPr bwMode="auto">
              <a:xfrm>
                <a:off x="4600" y="1827"/>
                <a:ext cx="66" cy="65"/>
              </a:xfrm>
              <a:custGeom>
                <a:avLst/>
                <a:gdLst>
                  <a:gd name="T0" fmla="*/ 11 w 69"/>
                  <a:gd name="T1" fmla="*/ 46 h 68"/>
                  <a:gd name="T2" fmla="*/ 7 w 69"/>
                  <a:gd name="T3" fmla="*/ 58 h 68"/>
                  <a:gd name="T4" fmla="*/ 4 w 69"/>
                  <a:gd name="T5" fmla="*/ 60 h 68"/>
                  <a:gd name="T6" fmla="*/ 4 w 69"/>
                  <a:gd name="T7" fmla="*/ 61 h 68"/>
                  <a:gd name="T8" fmla="*/ 5 w 69"/>
                  <a:gd name="T9" fmla="*/ 62 h 68"/>
                  <a:gd name="T10" fmla="*/ 7 w 69"/>
                  <a:gd name="T11" fmla="*/ 66 h 68"/>
                  <a:gd name="T12" fmla="*/ 9 w 69"/>
                  <a:gd name="T13" fmla="*/ 68 h 68"/>
                  <a:gd name="T14" fmla="*/ 9 w 69"/>
                  <a:gd name="T15" fmla="*/ 68 h 68"/>
                  <a:gd name="T16" fmla="*/ 14 w 69"/>
                  <a:gd name="T17" fmla="*/ 65 h 68"/>
                  <a:gd name="T18" fmla="*/ 16 w 69"/>
                  <a:gd name="T19" fmla="*/ 65 h 68"/>
                  <a:gd name="T20" fmla="*/ 22 w 69"/>
                  <a:gd name="T21" fmla="*/ 66 h 68"/>
                  <a:gd name="T22" fmla="*/ 22 w 69"/>
                  <a:gd name="T23" fmla="*/ 66 h 68"/>
                  <a:gd name="T24" fmla="*/ 25 w 69"/>
                  <a:gd name="T25" fmla="*/ 64 h 68"/>
                  <a:gd name="T26" fmla="*/ 27 w 69"/>
                  <a:gd name="T27" fmla="*/ 62 h 68"/>
                  <a:gd name="T28" fmla="*/ 39 w 69"/>
                  <a:gd name="T29" fmla="*/ 59 h 68"/>
                  <a:gd name="T30" fmla="*/ 40 w 69"/>
                  <a:gd name="T31" fmla="*/ 59 h 68"/>
                  <a:gd name="T32" fmla="*/ 41 w 69"/>
                  <a:gd name="T33" fmla="*/ 59 h 68"/>
                  <a:gd name="T34" fmla="*/ 41 w 69"/>
                  <a:gd name="T35" fmla="*/ 59 h 68"/>
                  <a:gd name="T36" fmla="*/ 42 w 69"/>
                  <a:gd name="T37" fmla="*/ 59 h 68"/>
                  <a:gd name="T38" fmla="*/ 34 w 69"/>
                  <a:gd name="T39" fmla="*/ 51 h 68"/>
                  <a:gd name="T40" fmla="*/ 31 w 69"/>
                  <a:gd name="T41" fmla="*/ 45 h 68"/>
                  <a:gd name="T42" fmla="*/ 37 w 69"/>
                  <a:gd name="T43" fmla="*/ 38 h 68"/>
                  <a:gd name="T44" fmla="*/ 51 w 69"/>
                  <a:gd name="T45" fmla="*/ 29 h 68"/>
                  <a:gd name="T46" fmla="*/ 57 w 69"/>
                  <a:gd name="T47" fmla="*/ 26 h 68"/>
                  <a:gd name="T48" fmla="*/ 58 w 69"/>
                  <a:gd name="T49" fmla="*/ 21 h 68"/>
                  <a:gd name="T50" fmla="*/ 60 w 69"/>
                  <a:gd name="T51" fmla="*/ 13 h 68"/>
                  <a:gd name="T52" fmla="*/ 69 w 69"/>
                  <a:gd name="T53" fmla="*/ 4 h 68"/>
                  <a:gd name="T54" fmla="*/ 69 w 69"/>
                  <a:gd name="T55" fmla="*/ 3 h 68"/>
                  <a:gd name="T56" fmla="*/ 64 w 69"/>
                  <a:gd name="T57" fmla="*/ 1 h 68"/>
                  <a:gd name="T58" fmla="*/ 62 w 69"/>
                  <a:gd name="T59" fmla="*/ 0 h 68"/>
                  <a:gd name="T60" fmla="*/ 60 w 69"/>
                  <a:gd name="T61" fmla="*/ 3 h 68"/>
                  <a:gd name="T62" fmla="*/ 55 w 69"/>
                  <a:gd name="T63" fmla="*/ 8 h 68"/>
                  <a:gd name="T64" fmla="*/ 53 w 69"/>
                  <a:gd name="T65" fmla="*/ 10 h 68"/>
                  <a:gd name="T66" fmla="*/ 47 w 69"/>
                  <a:gd name="T67" fmla="*/ 14 h 68"/>
                  <a:gd name="T68" fmla="*/ 47 w 69"/>
                  <a:gd name="T69" fmla="*/ 14 h 68"/>
                  <a:gd name="T70" fmla="*/ 44 w 69"/>
                  <a:gd name="T71" fmla="*/ 15 h 68"/>
                  <a:gd name="T72" fmla="*/ 44 w 69"/>
                  <a:gd name="T73" fmla="*/ 16 h 68"/>
                  <a:gd name="T74" fmla="*/ 45 w 69"/>
                  <a:gd name="T75" fmla="*/ 19 h 68"/>
                  <a:gd name="T76" fmla="*/ 41 w 69"/>
                  <a:gd name="T77" fmla="*/ 21 h 68"/>
                  <a:gd name="T78" fmla="*/ 38 w 69"/>
                  <a:gd name="T79" fmla="*/ 21 h 68"/>
                  <a:gd name="T80" fmla="*/ 35 w 69"/>
                  <a:gd name="T81" fmla="*/ 21 h 68"/>
                  <a:gd name="T82" fmla="*/ 30 w 69"/>
                  <a:gd name="T83" fmla="*/ 19 h 68"/>
                  <a:gd name="T84" fmla="*/ 28 w 69"/>
                  <a:gd name="T85" fmla="*/ 18 h 68"/>
                  <a:gd name="T86" fmla="*/ 24 w 69"/>
                  <a:gd name="T87" fmla="*/ 22 h 68"/>
                  <a:gd name="T88" fmla="*/ 23 w 69"/>
                  <a:gd name="T89" fmla="*/ 25 h 68"/>
                  <a:gd name="T90" fmla="*/ 4 w 69"/>
                  <a:gd name="T91" fmla="*/ 36 h 68"/>
                  <a:gd name="T92" fmla="*/ 1 w 69"/>
                  <a:gd name="T93" fmla="*/ 37 h 68"/>
                  <a:gd name="T94" fmla="*/ 1 w 69"/>
                  <a:gd name="T95" fmla="*/ 37 h 68"/>
                  <a:gd name="T96" fmla="*/ 1 w 69"/>
                  <a:gd name="T97" fmla="*/ 37 h 68"/>
                  <a:gd name="T98" fmla="*/ 0 w 69"/>
                  <a:gd name="T99" fmla="*/ 38 h 68"/>
                  <a:gd name="T100" fmla="*/ 0 w 69"/>
                  <a:gd name="T101" fmla="*/ 38 h 68"/>
                  <a:gd name="T102" fmla="*/ 0 w 69"/>
                  <a:gd name="T103" fmla="*/ 38 h 68"/>
                  <a:gd name="T104" fmla="*/ 0 w 69"/>
                  <a:gd name="T105" fmla="*/ 38 h 68"/>
                  <a:gd name="T106" fmla="*/ 0 w 69"/>
                  <a:gd name="T107" fmla="*/ 39 h 68"/>
                  <a:gd name="T108" fmla="*/ 0 w 69"/>
                  <a:gd name="T109" fmla="*/ 39 h 68"/>
                  <a:gd name="T110" fmla="*/ 11 w 69"/>
                  <a:gd name="T111" fmla="*/ 4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68">
                    <a:moveTo>
                      <a:pt x="11" y="46"/>
                    </a:moveTo>
                    <a:cubicBezTo>
                      <a:pt x="15" y="50"/>
                      <a:pt x="10" y="54"/>
                      <a:pt x="7" y="58"/>
                    </a:cubicBezTo>
                    <a:cubicBezTo>
                      <a:pt x="6" y="58"/>
                      <a:pt x="5" y="59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5" y="62"/>
                    </a:cubicBezTo>
                    <a:cubicBezTo>
                      <a:pt x="5" y="62"/>
                      <a:pt x="7" y="64"/>
                      <a:pt x="7" y="66"/>
                    </a:cubicBezTo>
                    <a:cubicBezTo>
                      <a:pt x="7" y="67"/>
                      <a:pt x="8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0" y="65"/>
                      <a:pt x="12" y="65"/>
                      <a:pt x="14" y="65"/>
                    </a:cubicBezTo>
                    <a:cubicBezTo>
                      <a:pt x="15" y="65"/>
                      <a:pt x="16" y="65"/>
                      <a:pt x="16" y="65"/>
                    </a:cubicBezTo>
                    <a:cubicBezTo>
                      <a:pt x="18" y="65"/>
                      <a:pt x="21" y="65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4" y="64"/>
                      <a:pt x="25" y="64"/>
                    </a:cubicBezTo>
                    <a:cubicBezTo>
                      <a:pt x="26" y="63"/>
                      <a:pt x="27" y="62"/>
                      <a:pt x="27" y="62"/>
                    </a:cubicBezTo>
                    <a:cubicBezTo>
                      <a:pt x="29" y="60"/>
                      <a:pt x="33" y="59"/>
                      <a:pt x="39" y="59"/>
                    </a:cubicBezTo>
                    <a:cubicBezTo>
                      <a:pt x="39" y="59"/>
                      <a:pt x="40" y="59"/>
                      <a:pt x="40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38" y="55"/>
                      <a:pt x="35" y="52"/>
                      <a:pt x="34" y="51"/>
                    </a:cubicBezTo>
                    <a:cubicBezTo>
                      <a:pt x="32" y="50"/>
                      <a:pt x="30" y="48"/>
                      <a:pt x="31" y="45"/>
                    </a:cubicBezTo>
                    <a:cubicBezTo>
                      <a:pt x="31" y="41"/>
                      <a:pt x="34" y="38"/>
                      <a:pt x="37" y="38"/>
                    </a:cubicBezTo>
                    <a:cubicBezTo>
                      <a:pt x="40" y="37"/>
                      <a:pt x="47" y="32"/>
                      <a:pt x="51" y="29"/>
                    </a:cubicBezTo>
                    <a:cubicBezTo>
                      <a:pt x="54" y="28"/>
                      <a:pt x="55" y="26"/>
                      <a:pt x="57" y="26"/>
                    </a:cubicBezTo>
                    <a:cubicBezTo>
                      <a:pt x="57" y="25"/>
                      <a:pt x="58" y="24"/>
                      <a:pt x="58" y="21"/>
                    </a:cubicBezTo>
                    <a:cubicBezTo>
                      <a:pt x="58" y="19"/>
                      <a:pt x="58" y="16"/>
                      <a:pt x="60" y="13"/>
                    </a:cubicBezTo>
                    <a:cubicBezTo>
                      <a:pt x="61" y="11"/>
                      <a:pt x="65" y="7"/>
                      <a:pt x="69" y="4"/>
                    </a:cubicBezTo>
                    <a:cubicBezTo>
                      <a:pt x="69" y="4"/>
                      <a:pt x="69" y="3"/>
                      <a:pt x="69" y="3"/>
                    </a:cubicBezTo>
                    <a:cubicBezTo>
                      <a:pt x="67" y="3"/>
                      <a:pt x="65" y="2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61" y="0"/>
                      <a:pt x="61" y="2"/>
                      <a:pt x="60" y="3"/>
                    </a:cubicBezTo>
                    <a:cubicBezTo>
                      <a:pt x="59" y="5"/>
                      <a:pt x="58" y="8"/>
                      <a:pt x="55" y="8"/>
                    </a:cubicBezTo>
                    <a:cubicBezTo>
                      <a:pt x="55" y="8"/>
                      <a:pt x="54" y="9"/>
                      <a:pt x="53" y="10"/>
                    </a:cubicBezTo>
                    <a:cubicBezTo>
                      <a:pt x="52" y="11"/>
                      <a:pt x="51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5" y="15"/>
                      <a:pt x="44" y="15"/>
                    </a:cubicBezTo>
                    <a:cubicBezTo>
                      <a:pt x="44" y="15"/>
                      <a:pt x="44" y="15"/>
                      <a:pt x="44" y="16"/>
                    </a:cubicBezTo>
                    <a:cubicBezTo>
                      <a:pt x="45" y="16"/>
                      <a:pt x="46" y="18"/>
                      <a:pt x="45" y="19"/>
                    </a:cubicBezTo>
                    <a:cubicBezTo>
                      <a:pt x="44" y="21"/>
                      <a:pt x="42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2" y="21"/>
                      <a:pt x="31" y="20"/>
                      <a:pt x="30" y="19"/>
                    </a:cubicBezTo>
                    <a:cubicBezTo>
                      <a:pt x="29" y="18"/>
                      <a:pt x="29" y="18"/>
                      <a:pt x="28" y="18"/>
                    </a:cubicBezTo>
                    <a:cubicBezTo>
                      <a:pt x="27" y="18"/>
                      <a:pt x="25" y="21"/>
                      <a:pt x="24" y="22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1" y="28"/>
                      <a:pt x="13" y="32"/>
                      <a:pt x="4" y="36"/>
                    </a:cubicBezTo>
                    <a:cubicBezTo>
                      <a:pt x="3" y="36"/>
                      <a:pt x="2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0"/>
                      <a:pt x="9" y="43"/>
                      <a:pt x="11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3" name="Freeform 1124"/>
              <p:cNvSpPr>
                <a:spLocks/>
              </p:cNvSpPr>
              <p:nvPr/>
            </p:nvSpPr>
            <p:spPr bwMode="auto">
              <a:xfrm>
                <a:off x="4256" y="2007"/>
                <a:ext cx="85" cy="194"/>
              </a:xfrm>
              <a:custGeom>
                <a:avLst/>
                <a:gdLst>
                  <a:gd name="T0" fmla="*/ 84 w 89"/>
                  <a:gd name="T1" fmla="*/ 92 h 204"/>
                  <a:gd name="T2" fmla="*/ 86 w 89"/>
                  <a:gd name="T3" fmla="*/ 90 h 204"/>
                  <a:gd name="T4" fmla="*/ 87 w 89"/>
                  <a:gd name="T5" fmla="*/ 89 h 204"/>
                  <a:gd name="T6" fmla="*/ 88 w 89"/>
                  <a:gd name="T7" fmla="*/ 86 h 204"/>
                  <a:gd name="T8" fmla="*/ 89 w 89"/>
                  <a:gd name="T9" fmla="*/ 84 h 204"/>
                  <a:gd name="T10" fmla="*/ 85 w 89"/>
                  <a:gd name="T11" fmla="*/ 85 h 204"/>
                  <a:gd name="T12" fmla="*/ 83 w 89"/>
                  <a:gd name="T13" fmla="*/ 84 h 204"/>
                  <a:gd name="T14" fmla="*/ 76 w 89"/>
                  <a:gd name="T15" fmla="*/ 77 h 204"/>
                  <a:gd name="T16" fmla="*/ 74 w 89"/>
                  <a:gd name="T17" fmla="*/ 67 h 204"/>
                  <a:gd name="T18" fmla="*/ 67 w 89"/>
                  <a:gd name="T19" fmla="*/ 61 h 204"/>
                  <a:gd name="T20" fmla="*/ 59 w 89"/>
                  <a:gd name="T21" fmla="*/ 53 h 204"/>
                  <a:gd name="T22" fmla="*/ 54 w 89"/>
                  <a:gd name="T23" fmla="*/ 47 h 204"/>
                  <a:gd name="T24" fmla="*/ 66 w 89"/>
                  <a:gd name="T25" fmla="*/ 14 h 204"/>
                  <a:gd name="T26" fmla="*/ 56 w 89"/>
                  <a:gd name="T27" fmla="*/ 0 h 204"/>
                  <a:gd name="T28" fmla="*/ 54 w 89"/>
                  <a:gd name="T29" fmla="*/ 1 h 204"/>
                  <a:gd name="T30" fmla="*/ 53 w 89"/>
                  <a:gd name="T31" fmla="*/ 3 h 204"/>
                  <a:gd name="T32" fmla="*/ 51 w 89"/>
                  <a:gd name="T33" fmla="*/ 6 h 204"/>
                  <a:gd name="T34" fmla="*/ 52 w 89"/>
                  <a:gd name="T35" fmla="*/ 12 h 204"/>
                  <a:gd name="T36" fmla="*/ 43 w 89"/>
                  <a:gd name="T37" fmla="*/ 14 h 204"/>
                  <a:gd name="T38" fmla="*/ 30 w 89"/>
                  <a:gd name="T39" fmla="*/ 26 h 204"/>
                  <a:gd name="T40" fmla="*/ 24 w 89"/>
                  <a:gd name="T41" fmla="*/ 49 h 204"/>
                  <a:gd name="T42" fmla="*/ 20 w 89"/>
                  <a:gd name="T43" fmla="*/ 56 h 204"/>
                  <a:gd name="T44" fmla="*/ 13 w 89"/>
                  <a:gd name="T45" fmla="*/ 57 h 204"/>
                  <a:gd name="T46" fmla="*/ 11 w 89"/>
                  <a:gd name="T47" fmla="*/ 72 h 204"/>
                  <a:gd name="T48" fmla="*/ 10 w 89"/>
                  <a:gd name="T49" fmla="*/ 74 h 204"/>
                  <a:gd name="T50" fmla="*/ 10 w 89"/>
                  <a:gd name="T51" fmla="*/ 76 h 204"/>
                  <a:gd name="T52" fmla="*/ 9 w 89"/>
                  <a:gd name="T53" fmla="*/ 77 h 204"/>
                  <a:gd name="T54" fmla="*/ 8 w 89"/>
                  <a:gd name="T55" fmla="*/ 78 h 204"/>
                  <a:gd name="T56" fmla="*/ 7 w 89"/>
                  <a:gd name="T57" fmla="*/ 78 h 204"/>
                  <a:gd name="T58" fmla="*/ 4 w 89"/>
                  <a:gd name="T59" fmla="*/ 85 h 204"/>
                  <a:gd name="T60" fmla="*/ 4 w 89"/>
                  <a:gd name="T61" fmla="*/ 86 h 204"/>
                  <a:gd name="T62" fmla="*/ 3 w 89"/>
                  <a:gd name="T63" fmla="*/ 87 h 204"/>
                  <a:gd name="T64" fmla="*/ 1 w 89"/>
                  <a:gd name="T65" fmla="*/ 88 h 204"/>
                  <a:gd name="T66" fmla="*/ 9 w 89"/>
                  <a:gd name="T67" fmla="*/ 97 h 204"/>
                  <a:gd name="T68" fmla="*/ 21 w 89"/>
                  <a:gd name="T69" fmla="*/ 142 h 204"/>
                  <a:gd name="T70" fmla="*/ 34 w 89"/>
                  <a:gd name="T71" fmla="*/ 144 h 204"/>
                  <a:gd name="T72" fmla="*/ 46 w 89"/>
                  <a:gd name="T73" fmla="*/ 130 h 204"/>
                  <a:gd name="T74" fmla="*/ 57 w 89"/>
                  <a:gd name="T75" fmla="*/ 150 h 204"/>
                  <a:gd name="T76" fmla="*/ 67 w 89"/>
                  <a:gd name="T77" fmla="*/ 193 h 204"/>
                  <a:gd name="T78" fmla="*/ 71 w 89"/>
                  <a:gd name="T79" fmla="*/ 198 h 204"/>
                  <a:gd name="T80" fmla="*/ 73 w 89"/>
                  <a:gd name="T81" fmla="*/ 194 h 204"/>
                  <a:gd name="T82" fmla="*/ 70 w 89"/>
                  <a:gd name="T83" fmla="*/ 182 h 204"/>
                  <a:gd name="T84" fmla="*/ 62 w 89"/>
                  <a:gd name="T85" fmla="*/ 155 h 204"/>
                  <a:gd name="T86" fmla="*/ 64 w 89"/>
                  <a:gd name="T87" fmla="*/ 146 h 204"/>
                  <a:gd name="T88" fmla="*/ 65 w 89"/>
                  <a:gd name="T89" fmla="*/ 145 h 204"/>
                  <a:gd name="T90" fmla="*/ 53 w 89"/>
                  <a:gd name="T91" fmla="*/ 125 h 204"/>
                  <a:gd name="T92" fmla="*/ 64 w 89"/>
                  <a:gd name="T93" fmla="*/ 102 h 204"/>
                  <a:gd name="T94" fmla="*/ 77 w 89"/>
                  <a:gd name="T95" fmla="*/ 96 h 204"/>
                  <a:gd name="T96" fmla="*/ 81 w 89"/>
                  <a:gd name="T97" fmla="*/ 9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204">
                    <a:moveTo>
                      <a:pt x="81" y="93"/>
                    </a:move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4" y="92"/>
                      <a:pt x="84" y="92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6" y="91"/>
                      <a:pt x="86" y="90"/>
                    </a:cubicBezTo>
                    <a:cubicBezTo>
                      <a:pt x="86" y="90"/>
                      <a:pt x="86" y="90"/>
                      <a:pt x="86" y="90"/>
                    </a:cubicBezTo>
                    <a:cubicBezTo>
                      <a:pt x="86" y="90"/>
                      <a:pt x="86" y="90"/>
                      <a:pt x="86" y="89"/>
                    </a:cubicBezTo>
                    <a:cubicBezTo>
                      <a:pt x="86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88" y="86"/>
                      <a:pt x="88" y="86"/>
                      <a:pt x="88" y="85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8" y="84"/>
                      <a:pt x="88" y="85"/>
                    </a:cubicBezTo>
                    <a:cubicBezTo>
                      <a:pt x="88" y="85"/>
                      <a:pt x="87" y="85"/>
                      <a:pt x="87" y="85"/>
                    </a:cubicBezTo>
                    <a:cubicBezTo>
                      <a:pt x="87" y="85"/>
                      <a:pt x="86" y="85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4" y="85"/>
                      <a:pt x="84" y="84"/>
                      <a:pt x="83" y="84"/>
                    </a:cubicBezTo>
                    <a:cubicBezTo>
                      <a:pt x="83" y="84"/>
                      <a:pt x="83" y="84"/>
                      <a:pt x="83" y="84"/>
                    </a:cubicBezTo>
                    <a:cubicBezTo>
                      <a:pt x="82" y="84"/>
                      <a:pt x="82" y="83"/>
                      <a:pt x="81" y="83"/>
                    </a:cubicBezTo>
                    <a:cubicBezTo>
                      <a:pt x="80" y="82"/>
                      <a:pt x="80" y="80"/>
                      <a:pt x="80" y="78"/>
                    </a:cubicBezTo>
                    <a:cubicBezTo>
                      <a:pt x="80" y="77"/>
                      <a:pt x="77" y="77"/>
                      <a:pt x="76" y="77"/>
                    </a:cubicBezTo>
                    <a:cubicBezTo>
                      <a:pt x="75" y="77"/>
                      <a:pt x="74" y="77"/>
                      <a:pt x="73" y="76"/>
                    </a:cubicBezTo>
                    <a:cubicBezTo>
                      <a:pt x="72" y="74"/>
                      <a:pt x="73" y="71"/>
                      <a:pt x="74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6"/>
                      <a:pt x="74" y="66"/>
                    </a:cubicBezTo>
                    <a:cubicBezTo>
                      <a:pt x="74" y="65"/>
                      <a:pt x="73" y="65"/>
                      <a:pt x="72" y="65"/>
                    </a:cubicBezTo>
                    <a:cubicBezTo>
                      <a:pt x="70" y="65"/>
                      <a:pt x="68" y="64"/>
                      <a:pt x="67" y="61"/>
                    </a:cubicBezTo>
                    <a:cubicBezTo>
                      <a:pt x="66" y="59"/>
                      <a:pt x="65" y="56"/>
                      <a:pt x="66" y="54"/>
                    </a:cubicBezTo>
                    <a:cubicBezTo>
                      <a:pt x="65" y="53"/>
                      <a:pt x="64" y="53"/>
                      <a:pt x="62" y="53"/>
                    </a:cubicBezTo>
                    <a:cubicBezTo>
                      <a:pt x="61" y="53"/>
                      <a:pt x="59" y="53"/>
                      <a:pt x="59" y="53"/>
                    </a:cubicBezTo>
                    <a:cubicBezTo>
                      <a:pt x="57" y="54"/>
                      <a:pt x="56" y="54"/>
                      <a:pt x="55" y="53"/>
                    </a:cubicBezTo>
                    <a:cubicBezTo>
                      <a:pt x="54" y="52"/>
                      <a:pt x="54" y="51"/>
                      <a:pt x="54" y="49"/>
                    </a:cubicBezTo>
                    <a:cubicBezTo>
                      <a:pt x="54" y="48"/>
                      <a:pt x="54" y="47"/>
                      <a:pt x="54" y="47"/>
                    </a:cubicBezTo>
                    <a:cubicBezTo>
                      <a:pt x="52" y="42"/>
                      <a:pt x="61" y="32"/>
                      <a:pt x="64" y="29"/>
                    </a:cubicBezTo>
                    <a:cubicBezTo>
                      <a:pt x="67" y="26"/>
                      <a:pt x="66" y="22"/>
                      <a:pt x="66" y="18"/>
                    </a:cubicBezTo>
                    <a:cubicBezTo>
                      <a:pt x="66" y="17"/>
                      <a:pt x="66" y="15"/>
                      <a:pt x="66" y="14"/>
                    </a:cubicBezTo>
                    <a:cubicBezTo>
                      <a:pt x="66" y="10"/>
                      <a:pt x="65" y="10"/>
                      <a:pt x="63" y="10"/>
                    </a:cubicBezTo>
                    <a:cubicBezTo>
                      <a:pt x="59" y="10"/>
                      <a:pt x="59" y="5"/>
                      <a:pt x="59" y="2"/>
                    </a:cubicBezTo>
                    <a:cubicBezTo>
                      <a:pt x="59" y="1"/>
                      <a:pt x="57" y="0"/>
                      <a:pt x="56" y="0"/>
                    </a:cubicBezTo>
                    <a:cubicBezTo>
                      <a:pt x="55" y="0"/>
                      <a:pt x="55" y="0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3" y="1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4"/>
                      <a:pt x="52" y="4"/>
                    </a:cubicBezTo>
                    <a:cubicBezTo>
                      <a:pt x="52" y="4"/>
                      <a:pt x="52" y="4"/>
                      <a:pt x="52" y="5"/>
                    </a:cubicBezTo>
                    <a:cubicBezTo>
                      <a:pt x="52" y="5"/>
                      <a:pt x="52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50" y="7"/>
                      <a:pt x="50" y="9"/>
                      <a:pt x="52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1" y="17"/>
                      <a:pt x="49" y="17"/>
                    </a:cubicBezTo>
                    <a:cubicBezTo>
                      <a:pt x="48" y="17"/>
                      <a:pt x="45" y="16"/>
                      <a:pt x="43" y="14"/>
                    </a:cubicBezTo>
                    <a:cubicBezTo>
                      <a:pt x="42" y="15"/>
                      <a:pt x="40" y="16"/>
                      <a:pt x="37" y="18"/>
                    </a:cubicBezTo>
                    <a:cubicBezTo>
                      <a:pt x="36" y="19"/>
                      <a:pt x="35" y="20"/>
                      <a:pt x="34" y="20"/>
                    </a:cubicBezTo>
                    <a:cubicBezTo>
                      <a:pt x="32" y="22"/>
                      <a:pt x="30" y="23"/>
                      <a:pt x="30" y="26"/>
                    </a:cubicBezTo>
                    <a:cubicBezTo>
                      <a:pt x="30" y="29"/>
                      <a:pt x="29" y="31"/>
                      <a:pt x="28" y="33"/>
                    </a:cubicBezTo>
                    <a:cubicBezTo>
                      <a:pt x="27" y="36"/>
                      <a:pt x="27" y="38"/>
                      <a:pt x="27" y="39"/>
                    </a:cubicBezTo>
                    <a:cubicBezTo>
                      <a:pt x="28" y="42"/>
                      <a:pt x="26" y="46"/>
                      <a:pt x="24" y="49"/>
                    </a:cubicBezTo>
                    <a:cubicBezTo>
                      <a:pt x="24" y="51"/>
                      <a:pt x="23" y="53"/>
                      <a:pt x="23" y="53"/>
                    </a:cubicBezTo>
                    <a:cubicBezTo>
                      <a:pt x="23" y="54"/>
                      <a:pt x="23" y="55"/>
                      <a:pt x="22" y="55"/>
                    </a:cubicBezTo>
                    <a:cubicBezTo>
                      <a:pt x="22" y="56"/>
                      <a:pt x="20" y="56"/>
                      <a:pt x="20" y="56"/>
                    </a:cubicBezTo>
                    <a:cubicBezTo>
                      <a:pt x="18" y="56"/>
                      <a:pt x="16" y="56"/>
                      <a:pt x="14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3" y="56"/>
                      <a:pt x="13" y="57"/>
                      <a:pt x="13" y="57"/>
                    </a:cubicBezTo>
                    <a:cubicBezTo>
                      <a:pt x="13" y="60"/>
                      <a:pt x="13" y="63"/>
                      <a:pt x="12" y="65"/>
                    </a:cubicBezTo>
                    <a:cubicBezTo>
                      <a:pt x="11" y="66"/>
                      <a:pt x="11" y="69"/>
                      <a:pt x="11" y="70"/>
                    </a:cubicBezTo>
                    <a:cubicBezTo>
                      <a:pt x="11" y="71"/>
                      <a:pt x="11" y="71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0" y="76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8"/>
                      <a:pt x="9" y="78"/>
                      <a:pt x="8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8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6" y="80"/>
                      <a:pt x="4" y="83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8"/>
                      <a:pt x="1" y="88"/>
                    </a:cubicBezTo>
                    <a:cubicBezTo>
                      <a:pt x="1" y="88"/>
                      <a:pt x="1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" y="92"/>
                      <a:pt x="6" y="96"/>
                      <a:pt x="9" y="97"/>
                    </a:cubicBezTo>
                    <a:cubicBezTo>
                      <a:pt x="15" y="99"/>
                      <a:pt x="19" y="108"/>
                      <a:pt x="23" y="121"/>
                    </a:cubicBezTo>
                    <a:cubicBezTo>
                      <a:pt x="25" y="129"/>
                      <a:pt x="24" y="137"/>
                      <a:pt x="21" y="141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1" y="143"/>
                      <a:pt x="22" y="143"/>
                      <a:pt x="23" y="143"/>
                    </a:cubicBezTo>
                    <a:cubicBezTo>
                      <a:pt x="24" y="144"/>
                      <a:pt x="24" y="144"/>
                      <a:pt x="25" y="144"/>
                    </a:cubicBezTo>
                    <a:cubicBezTo>
                      <a:pt x="29" y="146"/>
                      <a:pt x="32" y="146"/>
                      <a:pt x="34" y="144"/>
                    </a:cubicBezTo>
                    <a:cubicBezTo>
                      <a:pt x="35" y="142"/>
                      <a:pt x="36" y="141"/>
                      <a:pt x="38" y="139"/>
                    </a:cubicBezTo>
                    <a:cubicBezTo>
                      <a:pt x="40" y="137"/>
                      <a:pt x="42" y="135"/>
                      <a:pt x="43" y="133"/>
                    </a:cubicBezTo>
                    <a:cubicBezTo>
                      <a:pt x="43" y="131"/>
                      <a:pt x="45" y="130"/>
                      <a:pt x="46" y="130"/>
                    </a:cubicBezTo>
                    <a:cubicBezTo>
                      <a:pt x="47" y="130"/>
                      <a:pt x="49" y="132"/>
                      <a:pt x="50" y="134"/>
                    </a:cubicBezTo>
                    <a:cubicBezTo>
                      <a:pt x="51" y="135"/>
                      <a:pt x="51" y="136"/>
                      <a:pt x="52" y="137"/>
                    </a:cubicBezTo>
                    <a:cubicBezTo>
                      <a:pt x="55" y="139"/>
                      <a:pt x="57" y="144"/>
                      <a:pt x="57" y="150"/>
                    </a:cubicBezTo>
                    <a:cubicBezTo>
                      <a:pt x="57" y="153"/>
                      <a:pt x="57" y="153"/>
                      <a:pt x="57" y="153"/>
                    </a:cubicBezTo>
                    <a:cubicBezTo>
                      <a:pt x="58" y="158"/>
                      <a:pt x="59" y="170"/>
                      <a:pt x="62" y="173"/>
                    </a:cubicBezTo>
                    <a:cubicBezTo>
                      <a:pt x="68" y="179"/>
                      <a:pt x="69" y="190"/>
                      <a:pt x="67" y="193"/>
                    </a:cubicBezTo>
                    <a:cubicBezTo>
                      <a:pt x="67" y="195"/>
                      <a:pt x="67" y="197"/>
                      <a:pt x="68" y="199"/>
                    </a:cubicBezTo>
                    <a:cubicBezTo>
                      <a:pt x="68" y="200"/>
                      <a:pt x="69" y="202"/>
                      <a:pt x="69" y="204"/>
                    </a:cubicBezTo>
                    <a:cubicBezTo>
                      <a:pt x="70" y="202"/>
                      <a:pt x="70" y="200"/>
                      <a:pt x="71" y="198"/>
                    </a:cubicBezTo>
                    <a:cubicBezTo>
                      <a:pt x="71" y="198"/>
                      <a:pt x="71" y="198"/>
                      <a:pt x="71" y="197"/>
                    </a:cubicBezTo>
                    <a:cubicBezTo>
                      <a:pt x="72" y="197"/>
                      <a:pt x="72" y="196"/>
                      <a:pt x="72" y="195"/>
                    </a:cubicBezTo>
                    <a:cubicBezTo>
                      <a:pt x="72" y="194"/>
                      <a:pt x="73" y="194"/>
                      <a:pt x="73" y="194"/>
                    </a:cubicBezTo>
                    <a:cubicBezTo>
                      <a:pt x="73" y="193"/>
                      <a:pt x="73" y="192"/>
                      <a:pt x="74" y="190"/>
                    </a:cubicBezTo>
                    <a:cubicBezTo>
                      <a:pt x="74" y="189"/>
                      <a:pt x="73" y="188"/>
                      <a:pt x="72" y="187"/>
                    </a:cubicBezTo>
                    <a:cubicBezTo>
                      <a:pt x="71" y="186"/>
                      <a:pt x="70" y="184"/>
                      <a:pt x="70" y="182"/>
                    </a:cubicBezTo>
                    <a:cubicBezTo>
                      <a:pt x="70" y="179"/>
                      <a:pt x="70" y="173"/>
                      <a:pt x="66" y="170"/>
                    </a:cubicBezTo>
                    <a:cubicBezTo>
                      <a:pt x="63" y="167"/>
                      <a:pt x="61" y="162"/>
                      <a:pt x="61" y="159"/>
                    </a:cubicBezTo>
                    <a:cubicBezTo>
                      <a:pt x="61" y="157"/>
                      <a:pt x="61" y="156"/>
                      <a:pt x="62" y="155"/>
                    </a:cubicBezTo>
                    <a:cubicBezTo>
                      <a:pt x="63" y="154"/>
                      <a:pt x="63" y="152"/>
                      <a:pt x="63" y="150"/>
                    </a:cubicBezTo>
                    <a:cubicBezTo>
                      <a:pt x="63" y="149"/>
                      <a:pt x="63" y="148"/>
                      <a:pt x="64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5" y="146"/>
                      <a:pt x="65" y="146"/>
                      <a:pt x="65" y="145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3" y="143"/>
                      <a:pt x="63" y="141"/>
                      <a:pt x="63" y="139"/>
                    </a:cubicBezTo>
                    <a:cubicBezTo>
                      <a:pt x="63" y="138"/>
                      <a:pt x="63" y="137"/>
                      <a:pt x="63" y="137"/>
                    </a:cubicBezTo>
                    <a:cubicBezTo>
                      <a:pt x="60" y="136"/>
                      <a:pt x="53" y="128"/>
                      <a:pt x="53" y="125"/>
                    </a:cubicBezTo>
                    <a:cubicBezTo>
                      <a:pt x="53" y="123"/>
                      <a:pt x="54" y="115"/>
                      <a:pt x="55" y="108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3"/>
                      <a:pt x="61" y="102"/>
                      <a:pt x="64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2"/>
                      <a:pt x="70" y="101"/>
                      <a:pt x="70" y="100"/>
                    </a:cubicBezTo>
                    <a:cubicBezTo>
                      <a:pt x="72" y="98"/>
                      <a:pt x="75" y="97"/>
                      <a:pt x="77" y="96"/>
                    </a:cubicBezTo>
                    <a:cubicBezTo>
                      <a:pt x="79" y="95"/>
                      <a:pt x="80" y="95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lnTo>
                      <a:pt x="81" y="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4" name="Freeform 1125"/>
              <p:cNvSpPr>
                <a:spLocks/>
              </p:cNvSpPr>
              <p:nvPr/>
            </p:nvSpPr>
            <p:spPr bwMode="auto">
              <a:xfrm>
                <a:off x="4361" y="2067"/>
                <a:ext cx="73" cy="159"/>
              </a:xfrm>
              <a:custGeom>
                <a:avLst/>
                <a:gdLst>
                  <a:gd name="T0" fmla="*/ 1 w 77"/>
                  <a:gd name="T1" fmla="*/ 11 h 167"/>
                  <a:gd name="T2" fmla="*/ 2 w 77"/>
                  <a:gd name="T3" fmla="*/ 12 h 167"/>
                  <a:gd name="T4" fmla="*/ 3 w 77"/>
                  <a:gd name="T5" fmla="*/ 14 h 167"/>
                  <a:gd name="T6" fmla="*/ 8 w 77"/>
                  <a:gd name="T7" fmla="*/ 23 h 167"/>
                  <a:gd name="T8" fmla="*/ 9 w 77"/>
                  <a:gd name="T9" fmla="*/ 24 h 167"/>
                  <a:gd name="T10" fmla="*/ 9 w 77"/>
                  <a:gd name="T11" fmla="*/ 24 h 167"/>
                  <a:gd name="T12" fmla="*/ 10 w 77"/>
                  <a:gd name="T13" fmla="*/ 25 h 167"/>
                  <a:gd name="T14" fmla="*/ 14 w 77"/>
                  <a:gd name="T15" fmla="*/ 26 h 167"/>
                  <a:gd name="T16" fmla="*/ 20 w 77"/>
                  <a:gd name="T17" fmla="*/ 25 h 167"/>
                  <a:gd name="T18" fmla="*/ 27 w 77"/>
                  <a:gd name="T19" fmla="*/ 34 h 167"/>
                  <a:gd name="T20" fmla="*/ 23 w 77"/>
                  <a:gd name="T21" fmla="*/ 43 h 167"/>
                  <a:gd name="T22" fmla="*/ 26 w 77"/>
                  <a:gd name="T23" fmla="*/ 48 h 167"/>
                  <a:gd name="T24" fmla="*/ 35 w 77"/>
                  <a:gd name="T25" fmla="*/ 59 h 167"/>
                  <a:gd name="T26" fmla="*/ 42 w 77"/>
                  <a:gd name="T27" fmla="*/ 68 h 167"/>
                  <a:gd name="T28" fmla="*/ 53 w 77"/>
                  <a:gd name="T29" fmla="*/ 81 h 167"/>
                  <a:gd name="T30" fmla="*/ 59 w 77"/>
                  <a:gd name="T31" fmla="*/ 97 h 167"/>
                  <a:gd name="T32" fmla="*/ 59 w 77"/>
                  <a:gd name="T33" fmla="*/ 104 h 167"/>
                  <a:gd name="T34" fmla="*/ 59 w 77"/>
                  <a:gd name="T35" fmla="*/ 107 h 167"/>
                  <a:gd name="T36" fmla="*/ 60 w 77"/>
                  <a:gd name="T37" fmla="*/ 110 h 167"/>
                  <a:gd name="T38" fmla="*/ 62 w 77"/>
                  <a:gd name="T39" fmla="*/ 114 h 167"/>
                  <a:gd name="T40" fmla="*/ 54 w 77"/>
                  <a:gd name="T41" fmla="*/ 129 h 167"/>
                  <a:gd name="T42" fmla="*/ 46 w 77"/>
                  <a:gd name="T43" fmla="*/ 137 h 167"/>
                  <a:gd name="T44" fmla="*/ 42 w 77"/>
                  <a:gd name="T45" fmla="*/ 136 h 167"/>
                  <a:gd name="T46" fmla="*/ 43 w 77"/>
                  <a:gd name="T47" fmla="*/ 139 h 167"/>
                  <a:gd name="T48" fmla="*/ 41 w 77"/>
                  <a:gd name="T49" fmla="*/ 147 h 167"/>
                  <a:gd name="T50" fmla="*/ 32 w 77"/>
                  <a:gd name="T51" fmla="*/ 146 h 167"/>
                  <a:gd name="T52" fmla="*/ 31 w 77"/>
                  <a:gd name="T53" fmla="*/ 147 h 167"/>
                  <a:gd name="T54" fmla="*/ 30 w 77"/>
                  <a:gd name="T55" fmla="*/ 148 h 167"/>
                  <a:gd name="T56" fmla="*/ 29 w 77"/>
                  <a:gd name="T57" fmla="*/ 149 h 167"/>
                  <a:gd name="T58" fmla="*/ 26 w 77"/>
                  <a:gd name="T59" fmla="*/ 150 h 167"/>
                  <a:gd name="T60" fmla="*/ 29 w 77"/>
                  <a:gd name="T61" fmla="*/ 152 h 167"/>
                  <a:gd name="T62" fmla="*/ 29 w 77"/>
                  <a:gd name="T63" fmla="*/ 158 h 167"/>
                  <a:gd name="T64" fmla="*/ 29 w 77"/>
                  <a:gd name="T65" fmla="*/ 167 h 167"/>
                  <a:gd name="T66" fmla="*/ 40 w 77"/>
                  <a:gd name="T67" fmla="*/ 158 h 167"/>
                  <a:gd name="T68" fmla="*/ 40 w 77"/>
                  <a:gd name="T69" fmla="*/ 158 h 167"/>
                  <a:gd name="T70" fmla="*/ 44 w 77"/>
                  <a:gd name="T71" fmla="*/ 152 h 167"/>
                  <a:gd name="T72" fmla="*/ 49 w 77"/>
                  <a:gd name="T73" fmla="*/ 146 h 167"/>
                  <a:gd name="T74" fmla="*/ 53 w 77"/>
                  <a:gd name="T75" fmla="*/ 147 h 167"/>
                  <a:gd name="T76" fmla="*/ 67 w 77"/>
                  <a:gd name="T77" fmla="*/ 140 h 167"/>
                  <a:gd name="T78" fmla="*/ 75 w 77"/>
                  <a:gd name="T79" fmla="*/ 126 h 167"/>
                  <a:gd name="T80" fmla="*/ 73 w 77"/>
                  <a:gd name="T81" fmla="*/ 100 h 167"/>
                  <a:gd name="T82" fmla="*/ 64 w 77"/>
                  <a:gd name="T83" fmla="*/ 84 h 167"/>
                  <a:gd name="T84" fmla="*/ 45 w 77"/>
                  <a:gd name="T85" fmla="*/ 69 h 167"/>
                  <a:gd name="T86" fmla="*/ 40 w 77"/>
                  <a:gd name="T87" fmla="*/ 60 h 167"/>
                  <a:gd name="T88" fmla="*/ 42 w 77"/>
                  <a:gd name="T89" fmla="*/ 36 h 167"/>
                  <a:gd name="T90" fmla="*/ 46 w 77"/>
                  <a:gd name="T91" fmla="*/ 26 h 167"/>
                  <a:gd name="T92" fmla="*/ 57 w 77"/>
                  <a:gd name="T93" fmla="*/ 20 h 167"/>
                  <a:gd name="T94" fmla="*/ 56 w 77"/>
                  <a:gd name="T95" fmla="*/ 20 h 167"/>
                  <a:gd name="T96" fmla="*/ 54 w 77"/>
                  <a:gd name="T97" fmla="*/ 19 h 167"/>
                  <a:gd name="T98" fmla="*/ 52 w 77"/>
                  <a:gd name="T99" fmla="*/ 17 h 167"/>
                  <a:gd name="T100" fmla="*/ 50 w 77"/>
                  <a:gd name="T101" fmla="*/ 16 h 167"/>
                  <a:gd name="T102" fmla="*/ 48 w 77"/>
                  <a:gd name="T103" fmla="*/ 14 h 167"/>
                  <a:gd name="T104" fmla="*/ 46 w 77"/>
                  <a:gd name="T105" fmla="*/ 13 h 167"/>
                  <a:gd name="T106" fmla="*/ 45 w 77"/>
                  <a:gd name="T107" fmla="*/ 11 h 167"/>
                  <a:gd name="T108" fmla="*/ 45 w 77"/>
                  <a:gd name="T109" fmla="*/ 7 h 167"/>
                  <a:gd name="T110" fmla="*/ 46 w 77"/>
                  <a:gd name="T111" fmla="*/ 6 h 167"/>
                  <a:gd name="T112" fmla="*/ 33 w 77"/>
                  <a:gd name="T113" fmla="*/ 0 h 167"/>
                  <a:gd name="T114" fmla="*/ 27 w 77"/>
                  <a:gd name="T115" fmla="*/ 5 h 167"/>
                  <a:gd name="T116" fmla="*/ 22 w 77"/>
                  <a:gd name="T117" fmla="*/ 7 h 167"/>
                  <a:gd name="T118" fmla="*/ 11 w 77"/>
                  <a:gd name="T119" fmla="*/ 7 h 167"/>
                  <a:gd name="T120" fmla="*/ 6 w 77"/>
                  <a:gd name="T121" fmla="*/ 8 h 167"/>
                  <a:gd name="T122" fmla="*/ 1 w 77"/>
                  <a:gd name="T123" fmla="*/ 7 h 167"/>
                  <a:gd name="T124" fmla="*/ 0 w 77"/>
                  <a:gd name="T125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167">
                    <a:moveTo>
                      <a:pt x="0" y="10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4" y="16"/>
                      <a:pt x="5" y="17"/>
                    </a:cubicBezTo>
                    <a:cubicBezTo>
                      <a:pt x="6" y="18"/>
                      <a:pt x="8" y="20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6" y="25"/>
                      <a:pt x="18" y="25"/>
                      <a:pt x="20" y="25"/>
                    </a:cubicBezTo>
                    <a:cubicBezTo>
                      <a:pt x="23" y="25"/>
                      <a:pt x="25" y="27"/>
                      <a:pt x="25" y="30"/>
                    </a:cubicBezTo>
                    <a:cubicBezTo>
                      <a:pt x="26" y="32"/>
                      <a:pt x="26" y="33"/>
                      <a:pt x="27" y="34"/>
                    </a:cubicBezTo>
                    <a:cubicBezTo>
                      <a:pt x="28" y="35"/>
                      <a:pt x="29" y="36"/>
                      <a:pt x="29" y="39"/>
                    </a:cubicBezTo>
                    <a:cubicBezTo>
                      <a:pt x="29" y="42"/>
                      <a:pt x="26" y="43"/>
                      <a:pt x="23" y="43"/>
                    </a:cubicBezTo>
                    <a:cubicBezTo>
                      <a:pt x="22" y="43"/>
                      <a:pt x="21" y="44"/>
                      <a:pt x="20" y="44"/>
                    </a:cubicBezTo>
                    <a:cubicBezTo>
                      <a:pt x="21" y="45"/>
                      <a:pt x="24" y="47"/>
                      <a:pt x="26" y="48"/>
                    </a:cubicBezTo>
                    <a:cubicBezTo>
                      <a:pt x="30" y="50"/>
                      <a:pt x="33" y="52"/>
                      <a:pt x="33" y="54"/>
                    </a:cubicBezTo>
                    <a:cubicBezTo>
                      <a:pt x="33" y="55"/>
                      <a:pt x="34" y="57"/>
                      <a:pt x="35" y="59"/>
                    </a:cubicBezTo>
                    <a:cubicBezTo>
                      <a:pt x="36" y="60"/>
                      <a:pt x="37" y="62"/>
                      <a:pt x="38" y="64"/>
                    </a:cubicBezTo>
                    <a:cubicBezTo>
                      <a:pt x="39" y="65"/>
                      <a:pt x="40" y="67"/>
                      <a:pt x="42" y="68"/>
                    </a:cubicBezTo>
                    <a:cubicBezTo>
                      <a:pt x="44" y="71"/>
                      <a:pt x="47" y="73"/>
                      <a:pt x="47" y="76"/>
                    </a:cubicBezTo>
                    <a:cubicBezTo>
                      <a:pt x="48" y="78"/>
                      <a:pt x="51" y="80"/>
                      <a:pt x="53" y="81"/>
                    </a:cubicBezTo>
                    <a:cubicBezTo>
                      <a:pt x="54" y="82"/>
                      <a:pt x="55" y="83"/>
                      <a:pt x="56" y="84"/>
                    </a:cubicBezTo>
                    <a:cubicBezTo>
                      <a:pt x="59" y="87"/>
                      <a:pt x="60" y="93"/>
                      <a:pt x="59" y="97"/>
                    </a:cubicBezTo>
                    <a:cubicBezTo>
                      <a:pt x="59" y="98"/>
                      <a:pt x="59" y="99"/>
                      <a:pt x="59" y="101"/>
                    </a:cubicBezTo>
                    <a:cubicBezTo>
                      <a:pt x="59" y="102"/>
                      <a:pt x="59" y="103"/>
                      <a:pt x="59" y="104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9" y="105"/>
                      <a:pt x="59" y="106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2"/>
                      <a:pt x="62" y="113"/>
                      <a:pt x="62" y="114"/>
                    </a:cubicBezTo>
                    <a:cubicBezTo>
                      <a:pt x="66" y="120"/>
                      <a:pt x="61" y="124"/>
                      <a:pt x="57" y="127"/>
                    </a:cubicBezTo>
                    <a:cubicBezTo>
                      <a:pt x="56" y="127"/>
                      <a:pt x="55" y="128"/>
                      <a:pt x="54" y="129"/>
                    </a:cubicBezTo>
                    <a:cubicBezTo>
                      <a:pt x="54" y="130"/>
                      <a:pt x="53" y="131"/>
                      <a:pt x="53" y="132"/>
                    </a:cubicBezTo>
                    <a:cubicBezTo>
                      <a:pt x="52" y="134"/>
                      <a:pt x="51" y="137"/>
                      <a:pt x="46" y="137"/>
                    </a:cubicBezTo>
                    <a:cubicBezTo>
                      <a:pt x="45" y="137"/>
                      <a:pt x="44" y="137"/>
                      <a:pt x="42" y="136"/>
                    </a:cubicBezTo>
                    <a:cubicBezTo>
                      <a:pt x="42" y="136"/>
                      <a:pt x="42" y="136"/>
                      <a:pt x="42" y="136"/>
                    </a:cubicBezTo>
                    <a:cubicBezTo>
                      <a:pt x="42" y="137"/>
                      <a:pt x="42" y="138"/>
                      <a:pt x="43" y="138"/>
                    </a:cubicBezTo>
                    <a:cubicBezTo>
                      <a:pt x="43" y="138"/>
                      <a:pt x="43" y="139"/>
                      <a:pt x="43" y="139"/>
                    </a:cubicBezTo>
                    <a:cubicBezTo>
                      <a:pt x="44" y="141"/>
                      <a:pt x="45" y="143"/>
                      <a:pt x="44" y="145"/>
                    </a:cubicBezTo>
                    <a:cubicBezTo>
                      <a:pt x="44" y="146"/>
                      <a:pt x="43" y="147"/>
                      <a:pt x="41" y="147"/>
                    </a:cubicBezTo>
                    <a:cubicBezTo>
                      <a:pt x="39" y="147"/>
                      <a:pt x="37" y="147"/>
                      <a:pt x="35" y="146"/>
                    </a:cubicBezTo>
                    <a:cubicBezTo>
                      <a:pt x="34" y="146"/>
                      <a:pt x="33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1" y="146"/>
                      <a:pt x="31" y="147"/>
                      <a:pt x="31" y="147"/>
                    </a:cubicBezTo>
                    <a:cubicBezTo>
                      <a:pt x="31" y="147"/>
                      <a:pt x="31" y="147"/>
                      <a:pt x="30" y="148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30" y="148"/>
                      <a:pt x="29" y="148"/>
                      <a:pt x="29" y="149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49"/>
                      <a:pt x="27" y="150"/>
                      <a:pt x="27" y="150"/>
                    </a:cubicBezTo>
                    <a:cubicBezTo>
                      <a:pt x="27" y="150"/>
                      <a:pt x="26" y="150"/>
                      <a:pt x="26" y="150"/>
                    </a:cubicBezTo>
                    <a:cubicBezTo>
                      <a:pt x="27" y="151"/>
                      <a:pt x="27" y="151"/>
                      <a:pt x="28" y="151"/>
                    </a:cubicBezTo>
                    <a:cubicBezTo>
                      <a:pt x="29" y="152"/>
                      <a:pt x="29" y="152"/>
                      <a:pt x="29" y="152"/>
                    </a:cubicBezTo>
                    <a:cubicBezTo>
                      <a:pt x="30" y="153"/>
                      <a:pt x="30" y="153"/>
                      <a:pt x="31" y="154"/>
                    </a:cubicBezTo>
                    <a:cubicBezTo>
                      <a:pt x="31" y="156"/>
                      <a:pt x="30" y="157"/>
                      <a:pt x="29" y="158"/>
                    </a:cubicBezTo>
                    <a:cubicBezTo>
                      <a:pt x="28" y="160"/>
                      <a:pt x="27" y="161"/>
                      <a:pt x="27" y="163"/>
                    </a:cubicBezTo>
                    <a:cubicBezTo>
                      <a:pt x="27" y="166"/>
                      <a:pt x="28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30" y="164"/>
                      <a:pt x="37" y="159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4"/>
                      <a:pt x="42" y="154"/>
                      <a:pt x="43" y="154"/>
                    </a:cubicBezTo>
                    <a:cubicBezTo>
                      <a:pt x="43" y="154"/>
                      <a:pt x="43" y="153"/>
                      <a:pt x="44" y="152"/>
                    </a:cubicBezTo>
                    <a:cubicBezTo>
                      <a:pt x="44" y="151"/>
                      <a:pt x="44" y="150"/>
                      <a:pt x="44" y="149"/>
                    </a:cubicBezTo>
                    <a:cubicBezTo>
                      <a:pt x="46" y="147"/>
                      <a:pt x="48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7"/>
                      <a:pt x="53" y="147"/>
                    </a:cubicBezTo>
                    <a:cubicBezTo>
                      <a:pt x="53" y="147"/>
                      <a:pt x="53" y="147"/>
                      <a:pt x="53" y="147"/>
                    </a:cubicBezTo>
                    <a:cubicBezTo>
                      <a:pt x="57" y="147"/>
                      <a:pt x="62" y="143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73" y="136"/>
                      <a:pt x="73" y="136"/>
                      <a:pt x="75" y="126"/>
                    </a:cubicBezTo>
                    <a:cubicBezTo>
                      <a:pt x="77" y="119"/>
                      <a:pt x="75" y="110"/>
                      <a:pt x="74" y="105"/>
                    </a:cubicBezTo>
                    <a:cubicBezTo>
                      <a:pt x="73" y="103"/>
                      <a:pt x="73" y="101"/>
                      <a:pt x="73" y="100"/>
                    </a:cubicBezTo>
                    <a:cubicBezTo>
                      <a:pt x="73" y="98"/>
                      <a:pt x="66" y="85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2" y="84"/>
                      <a:pt x="57" y="81"/>
                      <a:pt x="47" y="70"/>
                    </a:cubicBezTo>
                    <a:cubicBezTo>
                      <a:pt x="46" y="70"/>
                      <a:pt x="45" y="69"/>
                      <a:pt x="45" y="69"/>
                    </a:cubicBezTo>
                    <a:cubicBezTo>
                      <a:pt x="43" y="67"/>
                      <a:pt x="43" y="66"/>
                      <a:pt x="42" y="64"/>
                    </a:cubicBezTo>
                    <a:cubicBezTo>
                      <a:pt x="42" y="63"/>
                      <a:pt x="41" y="61"/>
                      <a:pt x="40" y="60"/>
                    </a:cubicBezTo>
                    <a:cubicBezTo>
                      <a:pt x="36" y="56"/>
                      <a:pt x="35" y="49"/>
                      <a:pt x="36" y="43"/>
                    </a:cubicBezTo>
                    <a:cubicBezTo>
                      <a:pt x="37" y="39"/>
                      <a:pt x="39" y="37"/>
                      <a:pt x="42" y="36"/>
                    </a:cubicBezTo>
                    <a:cubicBezTo>
                      <a:pt x="43" y="35"/>
                      <a:pt x="44" y="34"/>
                      <a:pt x="44" y="33"/>
                    </a:cubicBezTo>
                    <a:cubicBezTo>
                      <a:pt x="44" y="30"/>
                      <a:pt x="45" y="28"/>
                      <a:pt x="46" y="26"/>
                    </a:cubicBezTo>
                    <a:cubicBezTo>
                      <a:pt x="47" y="25"/>
                      <a:pt x="48" y="25"/>
                      <a:pt x="50" y="25"/>
                    </a:cubicBezTo>
                    <a:cubicBezTo>
                      <a:pt x="53" y="24"/>
                      <a:pt x="56" y="22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6" y="20"/>
                      <a:pt x="56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5" y="19"/>
                      <a:pt x="55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1" y="17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5"/>
                      <a:pt x="48" y="15"/>
                      <a:pt x="48" y="14"/>
                    </a:cubicBezTo>
                    <a:cubicBezTo>
                      <a:pt x="48" y="14"/>
                      <a:pt x="48" y="14"/>
                      <a:pt x="47" y="14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2"/>
                      <a:pt x="45" y="11"/>
                      <a:pt x="45" y="11"/>
                    </a:cubicBezTo>
                    <a:cubicBezTo>
                      <a:pt x="45" y="11"/>
                      <a:pt x="45" y="10"/>
                      <a:pt x="45" y="10"/>
                    </a:cubicBezTo>
                    <a:cubicBezTo>
                      <a:pt x="45" y="9"/>
                      <a:pt x="45" y="8"/>
                      <a:pt x="45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5" y="5"/>
                      <a:pt x="43" y="5"/>
                    </a:cubicBezTo>
                    <a:cubicBezTo>
                      <a:pt x="37" y="4"/>
                      <a:pt x="35" y="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28" y="3"/>
                      <a:pt x="27" y="5"/>
                    </a:cubicBezTo>
                    <a:cubicBezTo>
                      <a:pt x="26" y="6"/>
                      <a:pt x="25" y="7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1" y="6"/>
                      <a:pt x="20" y="6"/>
                      <a:pt x="19" y="7"/>
                    </a:cubicBezTo>
                    <a:cubicBezTo>
                      <a:pt x="16" y="8"/>
                      <a:pt x="13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8"/>
                      <a:pt x="8" y="8"/>
                      <a:pt x="6" y="8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5" name="Freeform 1126"/>
              <p:cNvSpPr>
                <a:spLocks/>
              </p:cNvSpPr>
              <p:nvPr/>
            </p:nvSpPr>
            <p:spPr bwMode="auto">
              <a:xfrm>
                <a:off x="4340" y="2077"/>
                <a:ext cx="73" cy="91"/>
              </a:xfrm>
              <a:custGeom>
                <a:avLst/>
                <a:gdLst>
                  <a:gd name="T0" fmla="*/ 16 w 77"/>
                  <a:gd name="T1" fmla="*/ 0 h 95"/>
                  <a:gd name="T2" fmla="*/ 14 w 77"/>
                  <a:gd name="T3" fmla="*/ 0 h 95"/>
                  <a:gd name="T4" fmla="*/ 14 w 77"/>
                  <a:gd name="T5" fmla="*/ 2 h 95"/>
                  <a:gd name="T6" fmla="*/ 11 w 77"/>
                  <a:gd name="T7" fmla="*/ 14 h 95"/>
                  <a:gd name="T8" fmla="*/ 6 w 77"/>
                  <a:gd name="T9" fmla="*/ 10 h 95"/>
                  <a:gd name="T10" fmla="*/ 5 w 77"/>
                  <a:gd name="T11" fmla="*/ 12 h 95"/>
                  <a:gd name="T12" fmla="*/ 4 w 77"/>
                  <a:gd name="T13" fmla="*/ 14 h 95"/>
                  <a:gd name="T14" fmla="*/ 3 w 77"/>
                  <a:gd name="T15" fmla="*/ 15 h 95"/>
                  <a:gd name="T16" fmla="*/ 2 w 77"/>
                  <a:gd name="T17" fmla="*/ 18 h 95"/>
                  <a:gd name="T18" fmla="*/ 2 w 77"/>
                  <a:gd name="T19" fmla="*/ 19 h 95"/>
                  <a:gd name="T20" fmla="*/ 1 w 77"/>
                  <a:gd name="T21" fmla="*/ 20 h 95"/>
                  <a:gd name="T22" fmla="*/ 0 w 77"/>
                  <a:gd name="T23" fmla="*/ 20 h 95"/>
                  <a:gd name="T24" fmla="*/ 0 w 77"/>
                  <a:gd name="T25" fmla="*/ 20 h 95"/>
                  <a:gd name="T26" fmla="*/ 1 w 77"/>
                  <a:gd name="T27" fmla="*/ 25 h 95"/>
                  <a:gd name="T28" fmla="*/ 3 w 77"/>
                  <a:gd name="T29" fmla="*/ 30 h 95"/>
                  <a:gd name="T30" fmla="*/ 6 w 77"/>
                  <a:gd name="T31" fmla="*/ 30 h 95"/>
                  <a:gd name="T32" fmla="*/ 7 w 77"/>
                  <a:gd name="T33" fmla="*/ 30 h 95"/>
                  <a:gd name="T34" fmla="*/ 8 w 77"/>
                  <a:gd name="T35" fmla="*/ 31 h 95"/>
                  <a:gd name="T36" fmla="*/ 9 w 77"/>
                  <a:gd name="T37" fmla="*/ 41 h 95"/>
                  <a:gd name="T38" fmla="*/ 8 w 77"/>
                  <a:gd name="T39" fmla="*/ 47 h 95"/>
                  <a:gd name="T40" fmla="*/ 5 w 77"/>
                  <a:gd name="T41" fmla="*/ 53 h 95"/>
                  <a:gd name="T42" fmla="*/ 5 w 77"/>
                  <a:gd name="T43" fmla="*/ 54 h 95"/>
                  <a:gd name="T44" fmla="*/ 12 w 77"/>
                  <a:gd name="T45" fmla="*/ 49 h 95"/>
                  <a:gd name="T46" fmla="*/ 24 w 77"/>
                  <a:gd name="T47" fmla="*/ 49 h 95"/>
                  <a:gd name="T48" fmla="*/ 34 w 77"/>
                  <a:gd name="T49" fmla="*/ 44 h 95"/>
                  <a:gd name="T50" fmla="*/ 41 w 77"/>
                  <a:gd name="T51" fmla="*/ 46 h 95"/>
                  <a:gd name="T52" fmla="*/ 49 w 77"/>
                  <a:gd name="T53" fmla="*/ 54 h 95"/>
                  <a:gd name="T54" fmla="*/ 49 w 77"/>
                  <a:gd name="T55" fmla="*/ 67 h 95"/>
                  <a:gd name="T56" fmla="*/ 58 w 77"/>
                  <a:gd name="T57" fmla="*/ 85 h 95"/>
                  <a:gd name="T58" fmla="*/ 59 w 77"/>
                  <a:gd name="T59" fmla="*/ 87 h 95"/>
                  <a:gd name="T60" fmla="*/ 59 w 77"/>
                  <a:gd name="T61" fmla="*/ 89 h 95"/>
                  <a:gd name="T62" fmla="*/ 59 w 77"/>
                  <a:gd name="T63" fmla="*/ 91 h 95"/>
                  <a:gd name="T64" fmla="*/ 58 w 77"/>
                  <a:gd name="T65" fmla="*/ 93 h 95"/>
                  <a:gd name="T66" fmla="*/ 58 w 77"/>
                  <a:gd name="T67" fmla="*/ 93 h 95"/>
                  <a:gd name="T68" fmla="*/ 61 w 77"/>
                  <a:gd name="T69" fmla="*/ 94 h 95"/>
                  <a:gd name="T70" fmla="*/ 71 w 77"/>
                  <a:gd name="T71" fmla="*/ 90 h 95"/>
                  <a:gd name="T72" fmla="*/ 74 w 77"/>
                  <a:gd name="T73" fmla="*/ 90 h 95"/>
                  <a:gd name="T74" fmla="*/ 75 w 77"/>
                  <a:gd name="T75" fmla="*/ 90 h 95"/>
                  <a:gd name="T76" fmla="*/ 76 w 77"/>
                  <a:gd name="T77" fmla="*/ 89 h 95"/>
                  <a:gd name="T78" fmla="*/ 77 w 77"/>
                  <a:gd name="T79" fmla="*/ 89 h 95"/>
                  <a:gd name="T80" fmla="*/ 77 w 77"/>
                  <a:gd name="T81" fmla="*/ 87 h 95"/>
                  <a:gd name="T82" fmla="*/ 77 w 77"/>
                  <a:gd name="T83" fmla="*/ 85 h 95"/>
                  <a:gd name="T84" fmla="*/ 77 w 77"/>
                  <a:gd name="T85" fmla="*/ 82 h 95"/>
                  <a:gd name="T86" fmla="*/ 75 w 77"/>
                  <a:gd name="T87" fmla="*/ 76 h 95"/>
                  <a:gd name="T88" fmla="*/ 66 w 77"/>
                  <a:gd name="T89" fmla="*/ 66 h 95"/>
                  <a:gd name="T90" fmla="*/ 56 w 77"/>
                  <a:gd name="T91" fmla="*/ 54 h 95"/>
                  <a:gd name="T92" fmla="*/ 51 w 77"/>
                  <a:gd name="T93" fmla="*/ 43 h 95"/>
                  <a:gd name="T94" fmla="*/ 39 w 77"/>
                  <a:gd name="T95" fmla="*/ 32 h 95"/>
                  <a:gd name="T96" fmla="*/ 47 w 77"/>
                  <a:gd name="T97" fmla="*/ 28 h 95"/>
                  <a:gd name="T98" fmla="*/ 43 w 77"/>
                  <a:gd name="T99" fmla="*/ 19 h 95"/>
                  <a:gd name="T100" fmla="*/ 39 w 77"/>
                  <a:gd name="T101" fmla="*/ 19 h 95"/>
                  <a:gd name="T102" fmla="*/ 37 w 77"/>
                  <a:gd name="T103" fmla="*/ 19 h 95"/>
                  <a:gd name="T104" fmla="*/ 32 w 77"/>
                  <a:gd name="T105" fmla="*/ 19 h 95"/>
                  <a:gd name="T106" fmla="*/ 30 w 77"/>
                  <a:gd name="T107" fmla="*/ 17 h 95"/>
                  <a:gd name="T108" fmla="*/ 30 w 77"/>
                  <a:gd name="T109" fmla="*/ 17 h 95"/>
                  <a:gd name="T110" fmla="*/ 28 w 77"/>
                  <a:gd name="T111" fmla="*/ 16 h 95"/>
                  <a:gd name="T112" fmla="*/ 27 w 77"/>
                  <a:gd name="T113" fmla="*/ 14 h 95"/>
                  <a:gd name="T114" fmla="*/ 26 w 77"/>
                  <a:gd name="T115" fmla="*/ 12 h 95"/>
                  <a:gd name="T116" fmla="*/ 21 w 77"/>
                  <a:gd name="T117" fmla="*/ 3 h 95"/>
                  <a:gd name="T118" fmla="*/ 20 w 77"/>
                  <a:gd name="T119" fmla="*/ 2 h 95"/>
                  <a:gd name="T120" fmla="*/ 19 w 77"/>
                  <a:gd name="T121" fmla="*/ 1 h 95"/>
                  <a:gd name="T122" fmla="*/ 18 w 77"/>
                  <a:gd name="T123" fmla="*/ 0 h 95"/>
                  <a:gd name="T124" fmla="*/ 18 w 77"/>
                  <a:gd name="T12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9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4"/>
                      <a:pt x="17" y="9"/>
                      <a:pt x="15" y="12"/>
                    </a:cubicBezTo>
                    <a:cubicBezTo>
                      <a:pt x="15" y="14"/>
                      <a:pt x="13" y="15"/>
                      <a:pt x="11" y="14"/>
                    </a:cubicBezTo>
                    <a:cubicBezTo>
                      <a:pt x="9" y="14"/>
                      <a:pt x="7" y="12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2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9" y="42"/>
                      <a:pt x="8" y="44"/>
                      <a:pt x="8" y="45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9"/>
                      <a:pt x="7" y="50"/>
                      <a:pt x="6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9" y="51"/>
                      <a:pt x="10" y="50"/>
                    </a:cubicBezTo>
                    <a:cubicBezTo>
                      <a:pt x="11" y="50"/>
                      <a:pt x="12" y="49"/>
                      <a:pt x="12" y="49"/>
                    </a:cubicBezTo>
                    <a:cubicBezTo>
                      <a:pt x="17" y="45"/>
                      <a:pt x="21" y="46"/>
                      <a:pt x="23" y="49"/>
                    </a:cubicBezTo>
                    <a:cubicBezTo>
                      <a:pt x="23" y="49"/>
                      <a:pt x="23" y="49"/>
                      <a:pt x="24" y="49"/>
                    </a:cubicBezTo>
                    <a:cubicBezTo>
                      <a:pt x="25" y="49"/>
                      <a:pt x="27" y="48"/>
                      <a:pt x="27" y="47"/>
                    </a:cubicBezTo>
                    <a:cubicBezTo>
                      <a:pt x="28" y="45"/>
                      <a:pt x="31" y="44"/>
                      <a:pt x="34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8" y="44"/>
                      <a:pt x="40" y="45"/>
                      <a:pt x="41" y="46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4" y="50"/>
                      <a:pt x="46" y="52"/>
                      <a:pt x="49" y="54"/>
                    </a:cubicBezTo>
                    <a:cubicBezTo>
                      <a:pt x="52" y="56"/>
                      <a:pt x="51" y="60"/>
                      <a:pt x="50" y="63"/>
                    </a:cubicBezTo>
                    <a:cubicBezTo>
                      <a:pt x="50" y="64"/>
                      <a:pt x="49" y="66"/>
                      <a:pt x="49" y="67"/>
                    </a:cubicBezTo>
                    <a:cubicBezTo>
                      <a:pt x="53" y="69"/>
                      <a:pt x="59" y="75"/>
                      <a:pt x="58" y="81"/>
                    </a:cubicBezTo>
                    <a:cubicBezTo>
                      <a:pt x="58" y="83"/>
                      <a:pt x="58" y="84"/>
                      <a:pt x="58" y="85"/>
                    </a:cubicBezTo>
                    <a:cubicBezTo>
                      <a:pt x="59" y="86"/>
                      <a:pt x="59" y="86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8"/>
                      <a:pt x="59" y="88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90"/>
                      <a:pt x="59" y="90"/>
                      <a:pt x="59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8" y="92"/>
                      <a:pt x="58" y="92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4"/>
                      <a:pt x="60" y="94"/>
                      <a:pt x="61" y="95"/>
                    </a:cubicBezTo>
                    <a:cubicBezTo>
                      <a:pt x="61" y="95"/>
                      <a:pt x="61" y="94"/>
                      <a:pt x="61" y="94"/>
                    </a:cubicBezTo>
                    <a:cubicBezTo>
                      <a:pt x="61" y="91"/>
                      <a:pt x="63" y="89"/>
                      <a:pt x="67" y="89"/>
                    </a:cubicBezTo>
                    <a:cubicBezTo>
                      <a:pt x="68" y="89"/>
                      <a:pt x="70" y="89"/>
                      <a:pt x="71" y="90"/>
                    </a:cubicBezTo>
                    <a:cubicBezTo>
                      <a:pt x="72" y="90"/>
                      <a:pt x="72" y="90"/>
                      <a:pt x="73" y="90"/>
                    </a:cubicBezTo>
                    <a:cubicBezTo>
                      <a:pt x="73" y="90"/>
                      <a:pt x="73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5" y="90"/>
                      <a:pt x="76" y="90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7" y="89"/>
                      <a:pt x="77" y="89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7" y="88"/>
                      <a:pt x="77" y="88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6"/>
                      <a:pt x="77" y="86"/>
                      <a:pt x="77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7" y="84"/>
                      <a:pt x="77" y="83"/>
                      <a:pt x="77" y="82"/>
                    </a:cubicBezTo>
                    <a:cubicBezTo>
                      <a:pt x="77" y="80"/>
                      <a:pt x="77" y="78"/>
                      <a:pt x="76" y="77"/>
                    </a:cubicBezTo>
                    <a:cubicBezTo>
                      <a:pt x="76" y="76"/>
                      <a:pt x="76" y="76"/>
                      <a:pt x="75" y="76"/>
                    </a:cubicBezTo>
                    <a:cubicBezTo>
                      <a:pt x="75" y="75"/>
                      <a:pt x="74" y="74"/>
                      <a:pt x="73" y="74"/>
                    </a:cubicBezTo>
                    <a:cubicBezTo>
                      <a:pt x="70" y="72"/>
                      <a:pt x="67" y="70"/>
                      <a:pt x="66" y="66"/>
                    </a:cubicBezTo>
                    <a:cubicBezTo>
                      <a:pt x="65" y="64"/>
                      <a:pt x="63" y="62"/>
                      <a:pt x="61" y="60"/>
                    </a:cubicBezTo>
                    <a:cubicBezTo>
                      <a:pt x="59" y="58"/>
                      <a:pt x="57" y="56"/>
                      <a:pt x="56" y="54"/>
                    </a:cubicBezTo>
                    <a:cubicBezTo>
                      <a:pt x="56" y="53"/>
                      <a:pt x="55" y="51"/>
                      <a:pt x="54" y="50"/>
                    </a:cubicBezTo>
                    <a:cubicBezTo>
                      <a:pt x="52" y="48"/>
                      <a:pt x="51" y="46"/>
                      <a:pt x="51" y="43"/>
                    </a:cubicBezTo>
                    <a:cubicBezTo>
                      <a:pt x="50" y="43"/>
                      <a:pt x="48" y="42"/>
                      <a:pt x="46" y="41"/>
                    </a:cubicBezTo>
                    <a:cubicBezTo>
                      <a:pt x="42" y="38"/>
                      <a:pt x="37" y="36"/>
                      <a:pt x="39" y="32"/>
                    </a:cubicBezTo>
                    <a:cubicBezTo>
                      <a:pt x="40" y="29"/>
                      <a:pt x="43" y="29"/>
                      <a:pt x="45" y="28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4"/>
                      <a:pt x="44" y="22"/>
                      <a:pt x="43" y="19"/>
                    </a:cubicBezTo>
                    <a:cubicBezTo>
                      <a:pt x="43" y="18"/>
                      <a:pt x="43" y="18"/>
                      <a:pt x="42" y="18"/>
                    </a:cubicBezTo>
                    <a:cubicBezTo>
                      <a:pt x="41" y="18"/>
                      <a:pt x="39" y="18"/>
                      <a:pt x="39" y="19"/>
                    </a:cubicBezTo>
                    <a:cubicBezTo>
                      <a:pt x="38" y="19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5" y="19"/>
                      <a:pt x="34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8"/>
                      <a:pt x="31" y="18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1"/>
                      <a:pt x="25" y="10"/>
                      <a:pt x="24" y="9"/>
                    </a:cubicBezTo>
                    <a:cubicBezTo>
                      <a:pt x="22" y="7"/>
                      <a:pt x="21" y="6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6" name="Freeform 1127"/>
              <p:cNvSpPr>
                <a:spLocks/>
              </p:cNvSpPr>
              <p:nvPr/>
            </p:nvSpPr>
            <p:spPr bwMode="auto">
              <a:xfrm>
                <a:off x="4310" y="2098"/>
                <a:ext cx="82" cy="159"/>
              </a:xfrm>
              <a:custGeom>
                <a:avLst/>
                <a:gdLst>
                  <a:gd name="T0" fmla="*/ 86 w 86"/>
                  <a:gd name="T1" fmla="*/ 67 h 166"/>
                  <a:gd name="T2" fmla="*/ 86 w 86"/>
                  <a:gd name="T3" fmla="*/ 66 h 166"/>
                  <a:gd name="T4" fmla="*/ 85 w 86"/>
                  <a:gd name="T5" fmla="*/ 59 h 166"/>
                  <a:gd name="T6" fmla="*/ 77 w 86"/>
                  <a:gd name="T7" fmla="*/ 40 h 166"/>
                  <a:gd name="T8" fmla="*/ 70 w 86"/>
                  <a:gd name="T9" fmla="*/ 28 h 166"/>
                  <a:gd name="T10" fmla="*/ 65 w 86"/>
                  <a:gd name="T11" fmla="*/ 26 h 166"/>
                  <a:gd name="T12" fmla="*/ 55 w 86"/>
                  <a:gd name="T13" fmla="*/ 31 h 166"/>
                  <a:gd name="T14" fmla="*/ 49 w 86"/>
                  <a:gd name="T15" fmla="*/ 28 h 166"/>
                  <a:gd name="T16" fmla="*/ 44 w 86"/>
                  <a:gd name="T17" fmla="*/ 31 h 166"/>
                  <a:gd name="T18" fmla="*/ 32 w 86"/>
                  <a:gd name="T19" fmla="*/ 33 h 166"/>
                  <a:gd name="T20" fmla="*/ 34 w 86"/>
                  <a:gd name="T21" fmla="*/ 27 h 166"/>
                  <a:gd name="T22" fmla="*/ 35 w 86"/>
                  <a:gd name="T23" fmla="*/ 23 h 166"/>
                  <a:gd name="T24" fmla="*/ 36 w 86"/>
                  <a:gd name="T25" fmla="*/ 12 h 166"/>
                  <a:gd name="T26" fmla="*/ 34 w 86"/>
                  <a:gd name="T27" fmla="*/ 11 h 166"/>
                  <a:gd name="T28" fmla="*/ 28 w 86"/>
                  <a:gd name="T29" fmla="*/ 3 h 166"/>
                  <a:gd name="T30" fmla="*/ 28 w 86"/>
                  <a:gd name="T31" fmla="*/ 1 h 166"/>
                  <a:gd name="T32" fmla="*/ 27 w 86"/>
                  <a:gd name="T33" fmla="*/ 0 h 166"/>
                  <a:gd name="T34" fmla="*/ 26 w 86"/>
                  <a:gd name="T35" fmla="*/ 1 h 166"/>
                  <a:gd name="T36" fmla="*/ 25 w 86"/>
                  <a:gd name="T37" fmla="*/ 2 h 166"/>
                  <a:gd name="T38" fmla="*/ 24 w 86"/>
                  <a:gd name="T39" fmla="*/ 3 h 166"/>
                  <a:gd name="T40" fmla="*/ 17 w 86"/>
                  <a:gd name="T41" fmla="*/ 6 h 166"/>
                  <a:gd name="T42" fmla="*/ 7 w 86"/>
                  <a:gd name="T43" fmla="*/ 10 h 166"/>
                  <a:gd name="T44" fmla="*/ 2 w 86"/>
                  <a:gd name="T45" fmla="*/ 12 h 166"/>
                  <a:gd name="T46" fmla="*/ 7 w 86"/>
                  <a:gd name="T47" fmla="*/ 38 h 166"/>
                  <a:gd name="T48" fmla="*/ 10 w 86"/>
                  <a:gd name="T49" fmla="*/ 45 h 166"/>
                  <a:gd name="T50" fmla="*/ 10 w 86"/>
                  <a:gd name="T51" fmla="*/ 54 h 166"/>
                  <a:gd name="T52" fmla="*/ 8 w 86"/>
                  <a:gd name="T53" fmla="*/ 62 h 166"/>
                  <a:gd name="T54" fmla="*/ 12 w 86"/>
                  <a:gd name="T55" fmla="*/ 71 h 166"/>
                  <a:gd name="T56" fmla="*/ 18 w 86"/>
                  <a:gd name="T57" fmla="*/ 89 h 166"/>
                  <a:gd name="T58" fmla="*/ 21 w 86"/>
                  <a:gd name="T59" fmla="*/ 95 h 166"/>
                  <a:gd name="T60" fmla="*/ 20 w 86"/>
                  <a:gd name="T61" fmla="*/ 98 h 166"/>
                  <a:gd name="T62" fmla="*/ 19 w 86"/>
                  <a:gd name="T63" fmla="*/ 101 h 166"/>
                  <a:gd name="T64" fmla="*/ 18 w 86"/>
                  <a:gd name="T65" fmla="*/ 104 h 166"/>
                  <a:gd name="T66" fmla="*/ 17 w 86"/>
                  <a:gd name="T67" fmla="*/ 107 h 166"/>
                  <a:gd name="T68" fmla="*/ 14 w 86"/>
                  <a:gd name="T69" fmla="*/ 112 h 166"/>
                  <a:gd name="T70" fmla="*/ 12 w 86"/>
                  <a:gd name="T71" fmla="*/ 114 h 166"/>
                  <a:gd name="T72" fmla="*/ 11 w 86"/>
                  <a:gd name="T73" fmla="*/ 115 h 166"/>
                  <a:gd name="T74" fmla="*/ 8 w 86"/>
                  <a:gd name="T75" fmla="*/ 130 h 166"/>
                  <a:gd name="T76" fmla="*/ 23 w 86"/>
                  <a:gd name="T77" fmla="*/ 153 h 166"/>
                  <a:gd name="T78" fmla="*/ 32 w 86"/>
                  <a:gd name="T79" fmla="*/ 158 h 166"/>
                  <a:gd name="T80" fmla="*/ 36 w 86"/>
                  <a:gd name="T81" fmla="*/ 160 h 166"/>
                  <a:gd name="T82" fmla="*/ 41 w 86"/>
                  <a:gd name="T83" fmla="*/ 166 h 166"/>
                  <a:gd name="T84" fmla="*/ 45 w 86"/>
                  <a:gd name="T85" fmla="*/ 165 h 166"/>
                  <a:gd name="T86" fmla="*/ 45 w 86"/>
                  <a:gd name="T87" fmla="*/ 164 h 166"/>
                  <a:gd name="T88" fmla="*/ 46 w 86"/>
                  <a:gd name="T89" fmla="*/ 163 h 166"/>
                  <a:gd name="T90" fmla="*/ 30 w 86"/>
                  <a:gd name="T91" fmla="*/ 154 h 166"/>
                  <a:gd name="T92" fmla="*/ 25 w 86"/>
                  <a:gd name="T93" fmla="*/ 138 h 166"/>
                  <a:gd name="T94" fmla="*/ 19 w 86"/>
                  <a:gd name="T95" fmla="*/ 130 h 166"/>
                  <a:gd name="T96" fmla="*/ 15 w 86"/>
                  <a:gd name="T97" fmla="*/ 114 h 166"/>
                  <a:gd name="T98" fmla="*/ 19 w 86"/>
                  <a:gd name="T99" fmla="*/ 100 h 166"/>
                  <a:gd name="T100" fmla="*/ 23 w 86"/>
                  <a:gd name="T101" fmla="*/ 83 h 166"/>
                  <a:gd name="T102" fmla="*/ 36 w 86"/>
                  <a:gd name="T103" fmla="*/ 83 h 166"/>
                  <a:gd name="T104" fmla="*/ 43 w 86"/>
                  <a:gd name="T105" fmla="*/ 88 h 166"/>
                  <a:gd name="T106" fmla="*/ 54 w 86"/>
                  <a:gd name="T107" fmla="*/ 94 h 166"/>
                  <a:gd name="T108" fmla="*/ 53 w 86"/>
                  <a:gd name="T109" fmla="*/ 93 h 166"/>
                  <a:gd name="T110" fmla="*/ 51 w 86"/>
                  <a:gd name="T111" fmla="*/ 85 h 166"/>
                  <a:gd name="T112" fmla="*/ 70 w 86"/>
                  <a:gd name="T113" fmla="*/ 68 h 166"/>
                  <a:gd name="T114" fmla="*/ 76 w 86"/>
                  <a:gd name="T115" fmla="*/ 68 h 166"/>
                  <a:gd name="T116" fmla="*/ 82 w 86"/>
                  <a:gd name="T117" fmla="*/ 68 h 166"/>
                  <a:gd name="T118" fmla="*/ 83 w 86"/>
                  <a:gd name="T119" fmla="*/ 68 h 166"/>
                  <a:gd name="T120" fmla="*/ 84 w 86"/>
                  <a:gd name="T121" fmla="*/ 68 h 166"/>
                  <a:gd name="T122" fmla="*/ 85 w 86"/>
                  <a:gd name="T123" fmla="*/ 6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66">
                    <a:moveTo>
                      <a:pt x="86" y="68"/>
                    </a:move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6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5" y="62"/>
                      <a:pt x="85" y="61"/>
                      <a:pt x="85" y="59"/>
                    </a:cubicBezTo>
                    <a:cubicBezTo>
                      <a:pt x="86" y="54"/>
                      <a:pt x="81" y="50"/>
                      <a:pt x="79" y="49"/>
                    </a:cubicBezTo>
                    <a:cubicBezTo>
                      <a:pt x="76" y="48"/>
                      <a:pt x="76" y="44"/>
                      <a:pt x="77" y="40"/>
                    </a:cubicBezTo>
                    <a:cubicBezTo>
                      <a:pt x="77" y="39"/>
                      <a:pt x="78" y="36"/>
                      <a:pt x="78" y="35"/>
                    </a:cubicBezTo>
                    <a:cubicBezTo>
                      <a:pt x="74" y="33"/>
                      <a:pt x="72" y="31"/>
                      <a:pt x="70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6"/>
                      <a:pt x="67" y="26"/>
                      <a:pt x="65" y="26"/>
                    </a:cubicBezTo>
                    <a:cubicBezTo>
                      <a:pt x="63" y="26"/>
                      <a:pt x="62" y="26"/>
                      <a:pt x="62" y="27"/>
                    </a:cubicBezTo>
                    <a:cubicBezTo>
                      <a:pt x="61" y="29"/>
                      <a:pt x="57" y="31"/>
                      <a:pt x="55" y="31"/>
                    </a:cubicBezTo>
                    <a:cubicBezTo>
                      <a:pt x="53" y="31"/>
                      <a:pt x="52" y="30"/>
                      <a:pt x="51" y="29"/>
                    </a:cubicBezTo>
                    <a:cubicBezTo>
                      <a:pt x="51" y="28"/>
                      <a:pt x="50" y="28"/>
                      <a:pt x="49" y="28"/>
                    </a:cubicBezTo>
                    <a:cubicBezTo>
                      <a:pt x="49" y="28"/>
                      <a:pt x="47" y="29"/>
                      <a:pt x="46" y="30"/>
                    </a:cubicBezTo>
                    <a:cubicBezTo>
                      <a:pt x="45" y="30"/>
                      <a:pt x="44" y="31"/>
                      <a:pt x="44" y="31"/>
                    </a:cubicBezTo>
                    <a:cubicBezTo>
                      <a:pt x="41" y="34"/>
                      <a:pt x="38" y="36"/>
                      <a:pt x="36" y="36"/>
                    </a:cubicBezTo>
                    <a:cubicBezTo>
                      <a:pt x="35" y="36"/>
                      <a:pt x="33" y="36"/>
                      <a:pt x="32" y="33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2" y="29"/>
                      <a:pt x="33" y="27"/>
                      <a:pt x="34" y="27"/>
                    </a:cubicBezTo>
                    <a:cubicBezTo>
                      <a:pt x="34" y="26"/>
                      <a:pt x="35" y="25"/>
                      <a:pt x="35" y="25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1"/>
                      <a:pt x="36" y="20"/>
                      <a:pt x="36" y="18"/>
                    </a:cubicBezTo>
                    <a:cubicBezTo>
                      <a:pt x="37" y="16"/>
                      <a:pt x="37" y="14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2" y="12"/>
                      <a:pt x="30" y="11"/>
                      <a:pt x="29" y="9"/>
                    </a:cubicBezTo>
                    <a:cubicBezTo>
                      <a:pt x="28" y="7"/>
                      <a:pt x="28" y="5"/>
                      <a:pt x="28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4"/>
                    </a:cubicBezTo>
                    <a:cubicBezTo>
                      <a:pt x="20" y="4"/>
                      <a:pt x="18" y="5"/>
                      <a:pt x="17" y="6"/>
                    </a:cubicBezTo>
                    <a:cubicBezTo>
                      <a:pt x="16" y="9"/>
                      <a:pt x="13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3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22"/>
                      <a:pt x="0" y="28"/>
                      <a:pt x="0" y="29"/>
                    </a:cubicBezTo>
                    <a:cubicBezTo>
                      <a:pt x="1" y="31"/>
                      <a:pt x="6" y="37"/>
                      <a:pt x="7" y="38"/>
                    </a:cubicBezTo>
                    <a:cubicBezTo>
                      <a:pt x="10" y="38"/>
                      <a:pt x="10" y="41"/>
                      <a:pt x="10" y="43"/>
                    </a:cubicBezTo>
                    <a:cubicBezTo>
                      <a:pt x="10" y="43"/>
                      <a:pt x="10" y="45"/>
                      <a:pt x="10" y="45"/>
                    </a:cubicBezTo>
                    <a:cubicBezTo>
                      <a:pt x="12" y="46"/>
                      <a:pt x="13" y="48"/>
                      <a:pt x="12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6"/>
                      <a:pt x="10" y="60"/>
                      <a:pt x="8" y="62"/>
                    </a:cubicBezTo>
                    <a:cubicBezTo>
                      <a:pt x="8" y="62"/>
                      <a:pt x="8" y="62"/>
                      <a:pt x="8" y="63"/>
                    </a:cubicBezTo>
                    <a:cubicBezTo>
                      <a:pt x="8" y="65"/>
                      <a:pt x="9" y="68"/>
                      <a:pt x="12" y="71"/>
                    </a:cubicBezTo>
                    <a:cubicBezTo>
                      <a:pt x="17" y="75"/>
                      <a:pt x="17" y="82"/>
                      <a:pt x="17" y="86"/>
                    </a:cubicBezTo>
                    <a:cubicBezTo>
                      <a:pt x="17" y="87"/>
                      <a:pt x="18" y="88"/>
                      <a:pt x="18" y="89"/>
                    </a:cubicBezTo>
                    <a:cubicBezTo>
                      <a:pt x="19" y="90"/>
                      <a:pt x="21" y="92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0" y="96"/>
                      <a:pt x="20" y="97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9"/>
                      <a:pt x="19" y="100"/>
                      <a:pt x="19" y="100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5"/>
                      <a:pt x="17" y="106"/>
                      <a:pt x="17" y="107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6" y="109"/>
                      <a:pt x="15" y="110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3" y="113"/>
                      <a:pt x="13" y="113"/>
                      <a:pt x="13" y="114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2" y="114"/>
                      <a:pt x="11" y="115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6"/>
                      <a:pt x="10" y="118"/>
                      <a:pt x="10" y="119"/>
                    </a:cubicBezTo>
                    <a:cubicBezTo>
                      <a:pt x="9" y="123"/>
                      <a:pt x="9" y="127"/>
                      <a:pt x="8" y="130"/>
                    </a:cubicBezTo>
                    <a:cubicBezTo>
                      <a:pt x="7" y="132"/>
                      <a:pt x="6" y="137"/>
                      <a:pt x="7" y="138"/>
                    </a:cubicBezTo>
                    <a:cubicBezTo>
                      <a:pt x="10" y="138"/>
                      <a:pt x="15" y="143"/>
                      <a:pt x="23" y="153"/>
                    </a:cubicBezTo>
                    <a:cubicBezTo>
                      <a:pt x="24" y="154"/>
                      <a:pt x="25" y="156"/>
                      <a:pt x="26" y="158"/>
                    </a:cubicBezTo>
                    <a:cubicBezTo>
                      <a:pt x="28" y="158"/>
                      <a:pt x="30" y="158"/>
                      <a:pt x="32" y="158"/>
                    </a:cubicBezTo>
                    <a:cubicBezTo>
                      <a:pt x="32" y="158"/>
                      <a:pt x="33" y="159"/>
                      <a:pt x="33" y="159"/>
                    </a:cubicBezTo>
                    <a:cubicBezTo>
                      <a:pt x="34" y="159"/>
                      <a:pt x="35" y="160"/>
                      <a:pt x="36" y="160"/>
                    </a:cubicBezTo>
                    <a:cubicBezTo>
                      <a:pt x="38" y="162"/>
                      <a:pt x="39" y="164"/>
                      <a:pt x="39" y="166"/>
                    </a:cubicBezTo>
                    <a:cubicBezTo>
                      <a:pt x="39" y="166"/>
                      <a:pt x="40" y="166"/>
                      <a:pt x="41" y="166"/>
                    </a:cubicBezTo>
                    <a:cubicBezTo>
                      <a:pt x="42" y="166"/>
                      <a:pt x="44" y="166"/>
                      <a:pt x="44" y="166"/>
                    </a:cubicBezTo>
                    <a:cubicBezTo>
                      <a:pt x="44" y="166"/>
                      <a:pt x="45" y="166"/>
                      <a:pt x="45" y="165"/>
                    </a:cubicBezTo>
                    <a:cubicBezTo>
                      <a:pt x="45" y="165"/>
                      <a:pt x="45" y="165"/>
                      <a:pt x="45" y="165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4" y="161"/>
                      <a:pt x="39" y="158"/>
                      <a:pt x="36" y="158"/>
                    </a:cubicBezTo>
                    <a:cubicBezTo>
                      <a:pt x="34" y="158"/>
                      <a:pt x="32" y="156"/>
                      <a:pt x="30" y="154"/>
                    </a:cubicBezTo>
                    <a:cubicBezTo>
                      <a:pt x="27" y="151"/>
                      <a:pt x="26" y="146"/>
                      <a:pt x="26" y="143"/>
                    </a:cubicBezTo>
                    <a:cubicBezTo>
                      <a:pt x="27" y="141"/>
                      <a:pt x="26" y="140"/>
                      <a:pt x="25" y="138"/>
                    </a:cubicBezTo>
                    <a:cubicBezTo>
                      <a:pt x="23" y="137"/>
                      <a:pt x="22" y="135"/>
                      <a:pt x="22" y="133"/>
                    </a:cubicBezTo>
                    <a:cubicBezTo>
                      <a:pt x="22" y="132"/>
                      <a:pt x="22" y="131"/>
                      <a:pt x="19" y="130"/>
                    </a:cubicBezTo>
                    <a:cubicBezTo>
                      <a:pt x="18" y="130"/>
                      <a:pt x="17" y="130"/>
                      <a:pt x="16" y="129"/>
                    </a:cubicBezTo>
                    <a:cubicBezTo>
                      <a:pt x="12" y="127"/>
                      <a:pt x="14" y="120"/>
                      <a:pt x="15" y="114"/>
                    </a:cubicBezTo>
                    <a:cubicBezTo>
                      <a:pt x="16" y="112"/>
                      <a:pt x="16" y="110"/>
                      <a:pt x="16" y="109"/>
                    </a:cubicBezTo>
                    <a:cubicBezTo>
                      <a:pt x="17" y="107"/>
                      <a:pt x="18" y="104"/>
                      <a:pt x="19" y="100"/>
                    </a:cubicBezTo>
                    <a:cubicBezTo>
                      <a:pt x="21" y="96"/>
                      <a:pt x="24" y="89"/>
                      <a:pt x="23" y="87"/>
                    </a:cubicBezTo>
                    <a:cubicBezTo>
                      <a:pt x="22" y="86"/>
                      <a:pt x="22" y="84"/>
                      <a:pt x="23" y="83"/>
                    </a:cubicBezTo>
                    <a:cubicBezTo>
                      <a:pt x="24" y="80"/>
                      <a:pt x="28" y="79"/>
                      <a:pt x="30" y="79"/>
                    </a:cubicBezTo>
                    <a:cubicBezTo>
                      <a:pt x="33" y="79"/>
                      <a:pt x="35" y="80"/>
                      <a:pt x="36" y="83"/>
                    </a:cubicBezTo>
                    <a:cubicBezTo>
                      <a:pt x="37" y="88"/>
                      <a:pt x="38" y="88"/>
                      <a:pt x="42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7" y="88"/>
                      <a:pt x="49" y="90"/>
                      <a:pt x="51" y="92"/>
                    </a:cubicBezTo>
                    <a:cubicBezTo>
                      <a:pt x="52" y="93"/>
                      <a:pt x="53" y="94"/>
                      <a:pt x="54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4"/>
                      <a:pt x="54" y="94"/>
                      <a:pt x="53" y="93"/>
                    </a:cubicBezTo>
                    <a:cubicBezTo>
                      <a:pt x="53" y="92"/>
                      <a:pt x="52" y="91"/>
                      <a:pt x="52" y="88"/>
                    </a:cubicBezTo>
                    <a:cubicBezTo>
                      <a:pt x="52" y="87"/>
                      <a:pt x="52" y="86"/>
                      <a:pt x="51" y="85"/>
                    </a:cubicBezTo>
                    <a:cubicBezTo>
                      <a:pt x="50" y="83"/>
                      <a:pt x="49" y="81"/>
                      <a:pt x="52" y="77"/>
                    </a:cubicBezTo>
                    <a:cubicBezTo>
                      <a:pt x="57" y="70"/>
                      <a:pt x="65" y="67"/>
                      <a:pt x="70" y="68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2" y="69"/>
                      <a:pt x="74" y="68"/>
                      <a:pt x="76" y="68"/>
                    </a:cubicBezTo>
                    <a:cubicBezTo>
                      <a:pt x="78" y="68"/>
                      <a:pt x="79" y="68"/>
                      <a:pt x="81" y="68"/>
                    </a:cubicBezTo>
                    <a:cubicBezTo>
                      <a:pt x="81" y="68"/>
                      <a:pt x="81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5" y="68"/>
                      <a:pt x="85" y="68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6" y="68"/>
                      <a:pt x="86" y="68"/>
                      <a:pt x="86" y="6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7" name="Freeform 1128"/>
              <p:cNvSpPr>
                <a:spLocks/>
              </p:cNvSpPr>
              <p:nvPr/>
            </p:nvSpPr>
            <p:spPr bwMode="auto">
              <a:xfrm>
                <a:off x="4440" y="2251"/>
                <a:ext cx="100" cy="60"/>
              </a:xfrm>
              <a:custGeom>
                <a:avLst/>
                <a:gdLst>
                  <a:gd name="T0" fmla="*/ 94 w 105"/>
                  <a:gd name="T1" fmla="*/ 19 h 63"/>
                  <a:gd name="T2" fmla="*/ 105 w 105"/>
                  <a:gd name="T3" fmla="*/ 16 h 63"/>
                  <a:gd name="T4" fmla="*/ 99 w 105"/>
                  <a:gd name="T5" fmla="*/ 12 h 63"/>
                  <a:gd name="T6" fmla="*/ 90 w 105"/>
                  <a:gd name="T7" fmla="*/ 11 h 63"/>
                  <a:gd name="T8" fmla="*/ 78 w 105"/>
                  <a:gd name="T9" fmla="*/ 0 h 63"/>
                  <a:gd name="T10" fmla="*/ 68 w 105"/>
                  <a:gd name="T11" fmla="*/ 14 h 63"/>
                  <a:gd name="T12" fmla="*/ 63 w 105"/>
                  <a:gd name="T13" fmla="*/ 21 h 63"/>
                  <a:gd name="T14" fmla="*/ 64 w 105"/>
                  <a:gd name="T15" fmla="*/ 24 h 63"/>
                  <a:gd name="T16" fmla="*/ 64 w 105"/>
                  <a:gd name="T17" fmla="*/ 25 h 63"/>
                  <a:gd name="T18" fmla="*/ 64 w 105"/>
                  <a:gd name="T19" fmla="*/ 27 h 63"/>
                  <a:gd name="T20" fmla="*/ 63 w 105"/>
                  <a:gd name="T21" fmla="*/ 28 h 63"/>
                  <a:gd name="T22" fmla="*/ 61 w 105"/>
                  <a:gd name="T23" fmla="*/ 29 h 63"/>
                  <a:gd name="T24" fmla="*/ 54 w 105"/>
                  <a:gd name="T25" fmla="*/ 32 h 63"/>
                  <a:gd name="T26" fmla="*/ 53 w 105"/>
                  <a:gd name="T27" fmla="*/ 31 h 63"/>
                  <a:gd name="T28" fmla="*/ 52 w 105"/>
                  <a:gd name="T29" fmla="*/ 31 h 63"/>
                  <a:gd name="T30" fmla="*/ 51 w 105"/>
                  <a:gd name="T31" fmla="*/ 30 h 63"/>
                  <a:gd name="T32" fmla="*/ 50 w 105"/>
                  <a:gd name="T33" fmla="*/ 30 h 63"/>
                  <a:gd name="T34" fmla="*/ 49 w 105"/>
                  <a:gd name="T35" fmla="*/ 28 h 63"/>
                  <a:gd name="T36" fmla="*/ 48 w 105"/>
                  <a:gd name="T37" fmla="*/ 27 h 63"/>
                  <a:gd name="T38" fmla="*/ 47 w 105"/>
                  <a:gd name="T39" fmla="*/ 25 h 63"/>
                  <a:gd name="T40" fmla="*/ 39 w 105"/>
                  <a:gd name="T41" fmla="*/ 38 h 63"/>
                  <a:gd name="T42" fmla="*/ 21 w 105"/>
                  <a:gd name="T43" fmla="*/ 44 h 63"/>
                  <a:gd name="T44" fmla="*/ 16 w 105"/>
                  <a:gd name="T45" fmla="*/ 57 h 63"/>
                  <a:gd name="T46" fmla="*/ 3 w 105"/>
                  <a:gd name="T47" fmla="*/ 57 h 63"/>
                  <a:gd name="T48" fmla="*/ 0 w 105"/>
                  <a:gd name="T49" fmla="*/ 56 h 63"/>
                  <a:gd name="T50" fmla="*/ 0 w 105"/>
                  <a:gd name="T51" fmla="*/ 56 h 63"/>
                  <a:gd name="T52" fmla="*/ 1 w 105"/>
                  <a:gd name="T53" fmla="*/ 57 h 63"/>
                  <a:gd name="T54" fmla="*/ 1 w 105"/>
                  <a:gd name="T55" fmla="*/ 57 h 63"/>
                  <a:gd name="T56" fmla="*/ 6 w 105"/>
                  <a:gd name="T57" fmla="*/ 60 h 63"/>
                  <a:gd name="T58" fmla="*/ 7 w 105"/>
                  <a:gd name="T59" fmla="*/ 62 h 63"/>
                  <a:gd name="T60" fmla="*/ 8 w 105"/>
                  <a:gd name="T61" fmla="*/ 62 h 63"/>
                  <a:gd name="T62" fmla="*/ 10 w 105"/>
                  <a:gd name="T63" fmla="*/ 62 h 63"/>
                  <a:gd name="T64" fmla="*/ 17 w 105"/>
                  <a:gd name="T65" fmla="*/ 61 h 63"/>
                  <a:gd name="T66" fmla="*/ 24 w 105"/>
                  <a:gd name="T67" fmla="*/ 61 h 63"/>
                  <a:gd name="T68" fmla="*/ 36 w 105"/>
                  <a:gd name="T69" fmla="*/ 56 h 63"/>
                  <a:gd name="T70" fmla="*/ 43 w 105"/>
                  <a:gd name="T71" fmla="*/ 59 h 63"/>
                  <a:gd name="T72" fmla="*/ 43 w 105"/>
                  <a:gd name="T73" fmla="*/ 59 h 63"/>
                  <a:gd name="T74" fmla="*/ 52 w 105"/>
                  <a:gd name="T75" fmla="*/ 56 h 63"/>
                  <a:gd name="T76" fmla="*/ 57 w 105"/>
                  <a:gd name="T77" fmla="*/ 46 h 63"/>
                  <a:gd name="T78" fmla="*/ 62 w 105"/>
                  <a:gd name="T79" fmla="*/ 38 h 63"/>
                  <a:gd name="T80" fmla="*/ 66 w 105"/>
                  <a:gd name="T81" fmla="*/ 27 h 63"/>
                  <a:gd name="T82" fmla="*/ 84 w 105"/>
                  <a:gd name="T83" fmla="*/ 24 h 63"/>
                  <a:gd name="T84" fmla="*/ 85 w 105"/>
                  <a:gd name="T85" fmla="*/ 24 h 63"/>
                  <a:gd name="T86" fmla="*/ 87 w 105"/>
                  <a:gd name="T87" fmla="*/ 24 h 63"/>
                  <a:gd name="T88" fmla="*/ 89 w 105"/>
                  <a:gd name="T89" fmla="*/ 25 h 63"/>
                  <a:gd name="T90" fmla="*/ 95 w 105"/>
                  <a:gd name="T91" fmla="*/ 2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5" h="63">
                    <a:moveTo>
                      <a:pt x="95" y="22"/>
                    </a:moveTo>
                    <a:cubicBezTo>
                      <a:pt x="93" y="21"/>
                      <a:pt x="94" y="20"/>
                      <a:pt x="94" y="19"/>
                    </a:cubicBezTo>
                    <a:cubicBezTo>
                      <a:pt x="94" y="17"/>
                      <a:pt x="96" y="17"/>
                      <a:pt x="99" y="17"/>
                    </a:cubicBezTo>
                    <a:cubicBezTo>
                      <a:pt x="100" y="17"/>
                      <a:pt x="104" y="17"/>
                      <a:pt x="105" y="16"/>
                    </a:cubicBezTo>
                    <a:cubicBezTo>
                      <a:pt x="105" y="15"/>
                      <a:pt x="105" y="15"/>
                      <a:pt x="104" y="14"/>
                    </a:cubicBezTo>
                    <a:cubicBezTo>
                      <a:pt x="103" y="12"/>
                      <a:pt x="100" y="11"/>
                      <a:pt x="99" y="12"/>
                    </a:cubicBezTo>
                    <a:cubicBezTo>
                      <a:pt x="98" y="12"/>
                      <a:pt x="97" y="12"/>
                      <a:pt x="96" y="12"/>
                    </a:cubicBezTo>
                    <a:cubicBezTo>
                      <a:pt x="94" y="12"/>
                      <a:pt x="92" y="12"/>
                      <a:pt x="90" y="11"/>
                    </a:cubicBezTo>
                    <a:cubicBezTo>
                      <a:pt x="87" y="10"/>
                      <a:pt x="87" y="8"/>
                      <a:pt x="87" y="7"/>
                    </a:cubicBezTo>
                    <a:cubicBezTo>
                      <a:pt x="87" y="5"/>
                      <a:pt x="81" y="0"/>
                      <a:pt x="78" y="0"/>
                    </a:cubicBezTo>
                    <a:cubicBezTo>
                      <a:pt x="76" y="0"/>
                      <a:pt x="72" y="7"/>
                      <a:pt x="71" y="10"/>
                    </a:cubicBezTo>
                    <a:cubicBezTo>
                      <a:pt x="71" y="12"/>
                      <a:pt x="69" y="13"/>
                      <a:pt x="68" y="14"/>
                    </a:cubicBezTo>
                    <a:cubicBezTo>
                      <a:pt x="66" y="15"/>
                      <a:pt x="65" y="16"/>
                      <a:pt x="65" y="17"/>
                    </a:cubicBezTo>
                    <a:cubicBezTo>
                      <a:pt x="66" y="18"/>
                      <a:pt x="65" y="20"/>
                      <a:pt x="63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4" y="23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8"/>
                      <a:pt x="63" y="28"/>
                    </a:cubicBezTo>
                    <a:cubicBezTo>
                      <a:pt x="63" y="29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8" y="30"/>
                      <a:pt x="56" y="32"/>
                      <a:pt x="54" y="32"/>
                    </a:cubicBezTo>
                    <a:cubicBezTo>
                      <a:pt x="54" y="32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0" y="30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49" y="28"/>
                    </a:cubicBezTo>
                    <a:cubicBezTo>
                      <a:pt x="49" y="28"/>
                      <a:pt x="49" y="28"/>
                      <a:pt x="49" y="27"/>
                    </a:cubicBezTo>
                    <a:cubicBezTo>
                      <a:pt x="49" y="27"/>
                      <a:pt x="48" y="27"/>
                      <a:pt x="48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5" y="26"/>
                      <a:pt x="40" y="32"/>
                      <a:pt x="39" y="38"/>
                    </a:cubicBezTo>
                    <a:cubicBezTo>
                      <a:pt x="38" y="44"/>
                      <a:pt x="33" y="44"/>
                      <a:pt x="27" y="44"/>
                    </a:cubicBezTo>
                    <a:cubicBezTo>
                      <a:pt x="25" y="44"/>
                      <a:pt x="23" y="44"/>
                      <a:pt x="21" y="44"/>
                    </a:cubicBezTo>
                    <a:cubicBezTo>
                      <a:pt x="17" y="45"/>
                      <a:pt x="17" y="47"/>
                      <a:pt x="17" y="52"/>
                    </a:cubicBezTo>
                    <a:cubicBezTo>
                      <a:pt x="16" y="54"/>
                      <a:pt x="16" y="56"/>
                      <a:pt x="16" y="57"/>
                    </a:cubicBezTo>
                    <a:cubicBezTo>
                      <a:pt x="15" y="58"/>
                      <a:pt x="14" y="60"/>
                      <a:pt x="12" y="60"/>
                    </a:cubicBezTo>
                    <a:cubicBezTo>
                      <a:pt x="9" y="60"/>
                      <a:pt x="6" y="58"/>
                      <a:pt x="3" y="57"/>
                    </a:cubicBezTo>
                    <a:cubicBezTo>
                      <a:pt x="2" y="56"/>
                      <a:pt x="1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8"/>
                      <a:pt x="1" y="58"/>
                    </a:cubicBezTo>
                    <a:cubicBezTo>
                      <a:pt x="3" y="58"/>
                      <a:pt x="4" y="59"/>
                      <a:pt x="6" y="60"/>
                    </a:cubicBezTo>
                    <a:cubicBezTo>
                      <a:pt x="6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1"/>
                      <a:pt x="15" y="61"/>
                      <a:pt x="17" y="61"/>
                    </a:cubicBezTo>
                    <a:cubicBezTo>
                      <a:pt x="18" y="61"/>
                      <a:pt x="19" y="61"/>
                      <a:pt x="20" y="61"/>
                    </a:cubicBezTo>
                    <a:cubicBezTo>
                      <a:pt x="21" y="61"/>
                      <a:pt x="23" y="61"/>
                      <a:pt x="24" y="61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9" y="58"/>
                      <a:pt x="31" y="56"/>
                      <a:pt x="36" y="56"/>
                    </a:cubicBezTo>
                    <a:cubicBezTo>
                      <a:pt x="40" y="56"/>
                      <a:pt x="41" y="58"/>
                      <a:pt x="42" y="59"/>
                    </a:cubicBezTo>
                    <a:cubicBezTo>
                      <a:pt x="42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6" y="58"/>
                    </a:cubicBezTo>
                    <a:cubicBezTo>
                      <a:pt x="48" y="57"/>
                      <a:pt x="50" y="57"/>
                      <a:pt x="52" y="56"/>
                    </a:cubicBezTo>
                    <a:cubicBezTo>
                      <a:pt x="55" y="56"/>
                      <a:pt x="55" y="56"/>
                      <a:pt x="54" y="54"/>
                    </a:cubicBezTo>
                    <a:cubicBezTo>
                      <a:pt x="54" y="50"/>
                      <a:pt x="56" y="48"/>
                      <a:pt x="57" y="46"/>
                    </a:cubicBezTo>
                    <a:cubicBezTo>
                      <a:pt x="57" y="45"/>
                      <a:pt x="58" y="45"/>
                      <a:pt x="58" y="43"/>
                    </a:cubicBezTo>
                    <a:cubicBezTo>
                      <a:pt x="57" y="40"/>
                      <a:pt x="60" y="39"/>
                      <a:pt x="62" y="38"/>
                    </a:cubicBezTo>
                    <a:cubicBezTo>
                      <a:pt x="63" y="37"/>
                      <a:pt x="65" y="37"/>
                      <a:pt x="64" y="33"/>
                    </a:cubicBezTo>
                    <a:cubicBezTo>
                      <a:pt x="64" y="31"/>
                      <a:pt x="65" y="29"/>
                      <a:pt x="66" y="27"/>
                    </a:cubicBezTo>
                    <a:cubicBezTo>
                      <a:pt x="70" y="23"/>
                      <a:pt x="77" y="23"/>
                      <a:pt x="82" y="24"/>
                    </a:cubicBezTo>
                    <a:cubicBezTo>
                      <a:pt x="83" y="24"/>
                      <a:pt x="83" y="24"/>
                      <a:pt x="84" y="24"/>
                    </a:cubicBezTo>
                    <a:cubicBezTo>
                      <a:pt x="84" y="24"/>
                      <a:pt x="84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8" y="25"/>
                    </a:cubicBezTo>
                    <a:cubicBezTo>
                      <a:pt x="88" y="25"/>
                      <a:pt x="88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1" y="24"/>
                      <a:pt x="94" y="23"/>
                      <a:pt x="95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8" name="Freeform 1129"/>
              <p:cNvSpPr>
                <a:spLocks/>
              </p:cNvSpPr>
              <p:nvPr/>
            </p:nvSpPr>
            <p:spPr bwMode="auto">
              <a:xfrm>
                <a:off x="4337" y="2253"/>
                <a:ext cx="40" cy="53"/>
              </a:xfrm>
              <a:custGeom>
                <a:avLst/>
                <a:gdLst>
                  <a:gd name="T0" fmla="*/ 9 w 42"/>
                  <a:gd name="T1" fmla="*/ 29 h 56"/>
                  <a:gd name="T2" fmla="*/ 13 w 42"/>
                  <a:gd name="T3" fmla="*/ 36 h 56"/>
                  <a:gd name="T4" fmla="*/ 20 w 42"/>
                  <a:gd name="T5" fmla="*/ 43 h 56"/>
                  <a:gd name="T6" fmla="*/ 23 w 42"/>
                  <a:gd name="T7" fmla="*/ 45 h 56"/>
                  <a:gd name="T8" fmla="*/ 42 w 42"/>
                  <a:gd name="T9" fmla="*/ 56 h 56"/>
                  <a:gd name="T10" fmla="*/ 35 w 42"/>
                  <a:gd name="T11" fmla="*/ 43 h 56"/>
                  <a:gd name="T12" fmla="*/ 33 w 42"/>
                  <a:gd name="T13" fmla="*/ 28 h 56"/>
                  <a:gd name="T14" fmla="*/ 34 w 42"/>
                  <a:gd name="T15" fmla="*/ 20 h 56"/>
                  <a:gd name="T16" fmla="*/ 31 w 42"/>
                  <a:gd name="T17" fmla="*/ 15 h 56"/>
                  <a:gd name="T18" fmla="*/ 26 w 42"/>
                  <a:gd name="T19" fmla="*/ 9 h 56"/>
                  <a:gd name="T20" fmla="*/ 24 w 42"/>
                  <a:gd name="T21" fmla="*/ 7 h 56"/>
                  <a:gd name="T22" fmla="*/ 20 w 42"/>
                  <a:gd name="T23" fmla="*/ 4 h 56"/>
                  <a:gd name="T24" fmla="*/ 20 w 42"/>
                  <a:gd name="T25" fmla="*/ 5 h 56"/>
                  <a:gd name="T26" fmla="*/ 20 w 42"/>
                  <a:gd name="T27" fmla="*/ 5 h 56"/>
                  <a:gd name="T28" fmla="*/ 18 w 42"/>
                  <a:gd name="T29" fmla="*/ 8 h 56"/>
                  <a:gd name="T30" fmla="*/ 13 w 42"/>
                  <a:gd name="T31" fmla="*/ 8 h 56"/>
                  <a:gd name="T32" fmla="*/ 11 w 42"/>
                  <a:gd name="T33" fmla="*/ 8 h 56"/>
                  <a:gd name="T34" fmla="*/ 10 w 42"/>
                  <a:gd name="T35" fmla="*/ 8 h 56"/>
                  <a:gd name="T36" fmla="*/ 10 w 42"/>
                  <a:gd name="T37" fmla="*/ 8 h 56"/>
                  <a:gd name="T38" fmla="*/ 9 w 42"/>
                  <a:gd name="T39" fmla="*/ 8 h 56"/>
                  <a:gd name="T40" fmla="*/ 8 w 42"/>
                  <a:gd name="T41" fmla="*/ 7 h 56"/>
                  <a:gd name="T42" fmla="*/ 7 w 42"/>
                  <a:gd name="T43" fmla="*/ 7 h 56"/>
                  <a:gd name="T44" fmla="*/ 7 w 42"/>
                  <a:gd name="T45" fmla="*/ 6 h 56"/>
                  <a:gd name="T46" fmla="*/ 7 w 42"/>
                  <a:gd name="T47" fmla="*/ 5 h 56"/>
                  <a:gd name="T48" fmla="*/ 3 w 42"/>
                  <a:gd name="T49" fmla="*/ 0 h 56"/>
                  <a:gd name="T50" fmla="*/ 0 w 42"/>
                  <a:gd name="T51" fmla="*/ 0 h 56"/>
                  <a:gd name="T52" fmla="*/ 0 w 42"/>
                  <a:gd name="T53" fmla="*/ 0 h 56"/>
                  <a:gd name="T54" fmla="*/ 2 w 42"/>
                  <a:gd name="T55" fmla="*/ 15 h 56"/>
                  <a:gd name="T56" fmla="*/ 9 w 42"/>
                  <a:gd name="T5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56">
                    <a:moveTo>
                      <a:pt x="9" y="29"/>
                    </a:moveTo>
                    <a:cubicBezTo>
                      <a:pt x="11" y="32"/>
                      <a:pt x="13" y="34"/>
                      <a:pt x="13" y="36"/>
                    </a:cubicBezTo>
                    <a:cubicBezTo>
                      <a:pt x="14" y="39"/>
                      <a:pt x="16" y="40"/>
                      <a:pt x="20" y="43"/>
                    </a:cubicBezTo>
                    <a:cubicBezTo>
                      <a:pt x="21" y="44"/>
                      <a:pt x="22" y="45"/>
                      <a:pt x="23" y="45"/>
                    </a:cubicBezTo>
                    <a:cubicBezTo>
                      <a:pt x="30" y="50"/>
                      <a:pt x="39" y="55"/>
                      <a:pt x="42" y="56"/>
                    </a:cubicBezTo>
                    <a:cubicBezTo>
                      <a:pt x="42" y="53"/>
                      <a:pt x="38" y="47"/>
                      <a:pt x="35" y="43"/>
                    </a:cubicBezTo>
                    <a:cubicBezTo>
                      <a:pt x="32" y="40"/>
                      <a:pt x="33" y="34"/>
                      <a:pt x="33" y="28"/>
                    </a:cubicBezTo>
                    <a:cubicBezTo>
                      <a:pt x="34" y="25"/>
                      <a:pt x="34" y="23"/>
                      <a:pt x="34" y="20"/>
                    </a:cubicBezTo>
                    <a:cubicBezTo>
                      <a:pt x="34" y="17"/>
                      <a:pt x="33" y="16"/>
                      <a:pt x="31" y="15"/>
                    </a:cubicBezTo>
                    <a:cubicBezTo>
                      <a:pt x="29" y="13"/>
                      <a:pt x="27" y="12"/>
                      <a:pt x="26" y="9"/>
                    </a:cubicBezTo>
                    <a:cubicBezTo>
                      <a:pt x="25" y="7"/>
                      <a:pt x="25" y="7"/>
                      <a:pt x="24" y="7"/>
                    </a:cubicBezTo>
                    <a:cubicBezTo>
                      <a:pt x="23" y="7"/>
                      <a:pt x="21" y="6"/>
                      <a:pt x="20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8"/>
                      <a:pt x="18" y="8"/>
                    </a:cubicBezTo>
                    <a:cubicBezTo>
                      <a:pt x="17" y="8"/>
                      <a:pt x="15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ubicBezTo>
                      <a:pt x="2" y="19"/>
                      <a:pt x="6" y="24"/>
                      <a:pt x="9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9" name="Freeform 1130"/>
              <p:cNvSpPr>
                <a:spLocks/>
              </p:cNvSpPr>
              <p:nvPr/>
            </p:nvSpPr>
            <p:spPr bwMode="auto">
              <a:xfrm>
                <a:off x="4658" y="1944"/>
                <a:ext cx="23" cy="28"/>
              </a:xfrm>
              <a:custGeom>
                <a:avLst/>
                <a:gdLst>
                  <a:gd name="T0" fmla="*/ 1 w 24"/>
                  <a:gd name="T1" fmla="*/ 10 h 30"/>
                  <a:gd name="T2" fmla="*/ 4 w 24"/>
                  <a:gd name="T3" fmla="*/ 6 h 30"/>
                  <a:gd name="T4" fmla="*/ 6 w 24"/>
                  <a:gd name="T5" fmla="*/ 4 h 30"/>
                  <a:gd name="T6" fmla="*/ 9 w 24"/>
                  <a:gd name="T7" fmla="*/ 6 h 30"/>
                  <a:gd name="T8" fmla="*/ 9 w 24"/>
                  <a:gd name="T9" fmla="*/ 19 h 30"/>
                  <a:gd name="T10" fmla="*/ 9 w 24"/>
                  <a:gd name="T11" fmla="*/ 29 h 30"/>
                  <a:gd name="T12" fmla="*/ 11 w 24"/>
                  <a:gd name="T13" fmla="*/ 30 h 30"/>
                  <a:gd name="T14" fmla="*/ 11 w 24"/>
                  <a:gd name="T15" fmla="*/ 30 h 30"/>
                  <a:gd name="T16" fmla="*/ 16 w 24"/>
                  <a:gd name="T17" fmla="*/ 22 h 30"/>
                  <a:gd name="T18" fmla="*/ 23 w 24"/>
                  <a:gd name="T19" fmla="*/ 12 h 30"/>
                  <a:gd name="T20" fmla="*/ 24 w 24"/>
                  <a:gd name="T21" fmla="*/ 10 h 30"/>
                  <a:gd name="T22" fmla="*/ 23 w 24"/>
                  <a:gd name="T23" fmla="*/ 10 h 30"/>
                  <a:gd name="T24" fmla="*/ 20 w 24"/>
                  <a:gd name="T25" fmla="*/ 6 h 30"/>
                  <a:gd name="T26" fmla="*/ 17 w 24"/>
                  <a:gd name="T27" fmla="*/ 4 h 30"/>
                  <a:gd name="T28" fmla="*/ 12 w 24"/>
                  <a:gd name="T29" fmla="*/ 0 h 30"/>
                  <a:gd name="T30" fmla="*/ 5 w 24"/>
                  <a:gd name="T31" fmla="*/ 4 h 30"/>
                  <a:gd name="T32" fmla="*/ 4 w 24"/>
                  <a:gd name="T33" fmla="*/ 5 h 30"/>
                  <a:gd name="T34" fmla="*/ 1 w 24"/>
                  <a:gd name="T35" fmla="*/ 9 h 30"/>
                  <a:gd name="T36" fmla="*/ 1 w 24"/>
                  <a:gd name="T3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30">
                    <a:moveTo>
                      <a:pt x="1" y="10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4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6"/>
                    </a:cubicBezTo>
                    <a:cubicBezTo>
                      <a:pt x="10" y="8"/>
                      <a:pt x="11" y="14"/>
                      <a:pt x="9" y="19"/>
                    </a:cubicBezTo>
                    <a:cubicBezTo>
                      <a:pt x="7" y="22"/>
                      <a:pt x="8" y="26"/>
                      <a:pt x="9" y="29"/>
                    </a:cubicBezTo>
                    <a:cubicBezTo>
                      <a:pt x="10" y="29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5" y="25"/>
                      <a:pt x="16" y="22"/>
                    </a:cubicBezTo>
                    <a:cubicBezTo>
                      <a:pt x="18" y="18"/>
                      <a:pt x="20" y="14"/>
                      <a:pt x="23" y="12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2" y="9"/>
                      <a:pt x="20" y="8"/>
                      <a:pt x="20" y="6"/>
                    </a:cubicBezTo>
                    <a:cubicBezTo>
                      <a:pt x="20" y="5"/>
                      <a:pt x="18" y="5"/>
                      <a:pt x="17" y="4"/>
                    </a:cubicBezTo>
                    <a:cubicBezTo>
                      <a:pt x="15" y="4"/>
                      <a:pt x="13" y="3"/>
                      <a:pt x="12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0" name="Freeform 1131"/>
              <p:cNvSpPr>
                <a:spLocks/>
              </p:cNvSpPr>
              <p:nvPr/>
            </p:nvSpPr>
            <p:spPr bwMode="auto">
              <a:xfrm>
                <a:off x="4672" y="1850"/>
                <a:ext cx="118" cy="92"/>
              </a:xfrm>
              <a:custGeom>
                <a:avLst/>
                <a:gdLst>
                  <a:gd name="T0" fmla="*/ 7 w 123"/>
                  <a:gd name="T1" fmla="*/ 91 h 96"/>
                  <a:gd name="T2" fmla="*/ 11 w 123"/>
                  <a:gd name="T3" fmla="*/ 90 h 96"/>
                  <a:gd name="T4" fmla="*/ 41 w 123"/>
                  <a:gd name="T5" fmla="*/ 82 h 96"/>
                  <a:gd name="T6" fmla="*/ 42 w 123"/>
                  <a:gd name="T7" fmla="*/ 82 h 96"/>
                  <a:gd name="T8" fmla="*/ 48 w 123"/>
                  <a:gd name="T9" fmla="*/ 84 h 96"/>
                  <a:gd name="T10" fmla="*/ 49 w 123"/>
                  <a:gd name="T11" fmla="*/ 90 h 96"/>
                  <a:gd name="T12" fmla="*/ 48 w 123"/>
                  <a:gd name="T13" fmla="*/ 94 h 96"/>
                  <a:gd name="T14" fmla="*/ 51 w 123"/>
                  <a:gd name="T15" fmla="*/ 96 h 96"/>
                  <a:gd name="T16" fmla="*/ 58 w 123"/>
                  <a:gd name="T17" fmla="*/ 92 h 96"/>
                  <a:gd name="T18" fmla="*/ 62 w 123"/>
                  <a:gd name="T19" fmla="*/ 88 h 96"/>
                  <a:gd name="T20" fmla="*/ 63 w 123"/>
                  <a:gd name="T21" fmla="*/ 88 h 96"/>
                  <a:gd name="T22" fmla="*/ 62 w 123"/>
                  <a:gd name="T23" fmla="*/ 87 h 96"/>
                  <a:gd name="T24" fmla="*/ 60 w 123"/>
                  <a:gd name="T25" fmla="*/ 83 h 96"/>
                  <a:gd name="T26" fmla="*/ 64 w 123"/>
                  <a:gd name="T27" fmla="*/ 80 h 96"/>
                  <a:gd name="T28" fmla="*/ 68 w 123"/>
                  <a:gd name="T29" fmla="*/ 83 h 96"/>
                  <a:gd name="T30" fmla="*/ 73 w 123"/>
                  <a:gd name="T31" fmla="*/ 85 h 96"/>
                  <a:gd name="T32" fmla="*/ 79 w 123"/>
                  <a:gd name="T33" fmla="*/ 82 h 96"/>
                  <a:gd name="T34" fmla="*/ 84 w 123"/>
                  <a:gd name="T35" fmla="*/ 79 h 96"/>
                  <a:gd name="T36" fmla="*/ 87 w 123"/>
                  <a:gd name="T37" fmla="*/ 81 h 96"/>
                  <a:gd name="T38" fmla="*/ 89 w 123"/>
                  <a:gd name="T39" fmla="*/ 82 h 96"/>
                  <a:gd name="T40" fmla="*/ 93 w 123"/>
                  <a:gd name="T41" fmla="*/ 77 h 96"/>
                  <a:gd name="T42" fmla="*/ 96 w 123"/>
                  <a:gd name="T43" fmla="*/ 74 h 96"/>
                  <a:gd name="T44" fmla="*/ 98 w 123"/>
                  <a:gd name="T45" fmla="*/ 77 h 96"/>
                  <a:gd name="T46" fmla="*/ 99 w 123"/>
                  <a:gd name="T47" fmla="*/ 77 h 96"/>
                  <a:gd name="T48" fmla="*/ 105 w 123"/>
                  <a:gd name="T49" fmla="*/ 74 h 96"/>
                  <a:gd name="T50" fmla="*/ 107 w 123"/>
                  <a:gd name="T51" fmla="*/ 67 h 96"/>
                  <a:gd name="T52" fmla="*/ 108 w 123"/>
                  <a:gd name="T53" fmla="*/ 58 h 96"/>
                  <a:gd name="T54" fmla="*/ 111 w 123"/>
                  <a:gd name="T55" fmla="*/ 43 h 96"/>
                  <a:gd name="T56" fmla="*/ 117 w 123"/>
                  <a:gd name="T57" fmla="*/ 31 h 96"/>
                  <a:gd name="T58" fmla="*/ 121 w 123"/>
                  <a:gd name="T59" fmla="*/ 28 h 96"/>
                  <a:gd name="T60" fmla="*/ 118 w 123"/>
                  <a:gd name="T61" fmla="*/ 11 h 96"/>
                  <a:gd name="T62" fmla="*/ 115 w 123"/>
                  <a:gd name="T63" fmla="*/ 0 h 96"/>
                  <a:gd name="T64" fmla="*/ 115 w 123"/>
                  <a:gd name="T65" fmla="*/ 0 h 96"/>
                  <a:gd name="T66" fmla="*/ 107 w 123"/>
                  <a:gd name="T67" fmla="*/ 4 h 96"/>
                  <a:gd name="T68" fmla="*/ 104 w 123"/>
                  <a:gd name="T69" fmla="*/ 6 h 96"/>
                  <a:gd name="T70" fmla="*/ 101 w 123"/>
                  <a:gd name="T71" fmla="*/ 12 h 96"/>
                  <a:gd name="T72" fmla="*/ 102 w 123"/>
                  <a:gd name="T73" fmla="*/ 17 h 96"/>
                  <a:gd name="T74" fmla="*/ 101 w 123"/>
                  <a:gd name="T75" fmla="*/ 27 h 96"/>
                  <a:gd name="T76" fmla="*/ 97 w 123"/>
                  <a:gd name="T77" fmla="*/ 34 h 96"/>
                  <a:gd name="T78" fmla="*/ 93 w 123"/>
                  <a:gd name="T79" fmla="*/ 42 h 96"/>
                  <a:gd name="T80" fmla="*/ 90 w 123"/>
                  <a:gd name="T81" fmla="*/ 45 h 96"/>
                  <a:gd name="T82" fmla="*/ 85 w 123"/>
                  <a:gd name="T83" fmla="*/ 51 h 96"/>
                  <a:gd name="T84" fmla="*/ 79 w 123"/>
                  <a:gd name="T85" fmla="*/ 55 h 96"/>
                  <a:gd name="T86" fmla="*/ 69 w 123"/>
                  <a:gd name="T87" fmla="*/ 54 h 96"/>
                  <a:gd name="T88" fmla="*/ 68 w 123"/>
                  <a:gd name="T89" fmla="*/ 51 h 96"/>
                  <a:gd name="T90" fmla="*/ 64 w 123"/>
                  <a:gd name="T91" fmla="*/ 58 h 96"/>
                  <a:gd name="T92" fmla="*/ 59 w 123"/>
                  <a:gd name="T93" fmla="*/ 68 h 96"/>
                  <a:gd name="T94" fmla="*/ 57 w 123"/>
                  <a:gd name="T95" fmla="*/ 69 h 96"/>
                  <a:gd name="T96" fmla="*/ 57 w 123"/>
                  <a:gd name="T97" fmla="*/ 72 h 96"/>
                  <a:gd name="T98" fmla="*/ 51 w 123"/>
                  <a:gd name="T99" fmla="*/ 75 h 96"/>
                  <a:gd name="T100" fmla="*/ 47 w 123"/>
                  <a:gd name="T101" fmla="*/ 74 h 96"/>
                  <a:gd name="T102" fmla="*/ 46 w 123"/>
                  <a:gd name="T103" fmla="*/ 72 h 96"/>
                  <a:gd name="T104" fmla="*/ 35 w 123"/>
                  <a:gd name="T105" fmla="*/ 75 h 96"/>
                  <a:gd name="T106" fmla="*/ 25 w 123"/>
                  <a:gd name="T107" fmla="*/ 76 h 96"/>
                  <a:gd name="T108" fmla="*/ 19 w 123"/>
                  <a:gd name="T109" fmla="*/ 76 h 96"/>
                  <a:gd name="T110" fmla="*/ 19 w 123"/>
                  <a:gd name="T111" fmla="*/ 77 h 96"/>
                  <a:gd name="T112" fmla="*/ 1 w 123"/>
                  <a:gd name="T113" fmla="*/ 90 h 96"/>
                  <a:gd name="T114" fmla="*/ 0 w 123"/>
                  <a:gd name="T115" fmla="*/ 91 h 96"/>
                  <a:gd name="T116" fmla="*/ 0 w 123"/>
                  <a:gd name="T117" fmla="*/ 92 h 96"/>
                  <a:gd name="T118" fmla="*/ 7 w 123"/>
                  <a:gd name="T119" fmla="*/ 9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96">
                    <a:moveTo>
                      <a:pt x="7" y="91"/>
                    </a:moveTo>
                    <a:cubicBezTo>
                      <a:pt x="9" y="91"/>
                      <a:pt x="11" y="91"/>
                      <a:pt x="11" y="90"/>
                    </a:cubicBezTo>
                    <a:cubicBezTo>
                      <a:pt x="14" y="86"/>
                      <a:pt x="33" y="83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4" y="82"/>
                      <a:pt x="47" y="82"/>
                      <a:pt x="48" y="84"/>
                    </a:cubicBezTo>
                    <a:cubicBezTo>
                      <a:pt x="50" y="86"/>
                      <a:pt x="49" y="88"/>
                      <a:pt x="49" y="90"/>
                    </a:cubicBezTo>
                    <a:cubicBezTo>
                      <a:pt x="48" y="91"/>
                      <a:pt x="48" y="93"/>
                      <a:pt x="48" y="94"/>
                    </a:cubicBezTo>
                    <a:cubicBezTo>
                      <a:pt x="48" y="94"/>
                      <a:pt x="48" y="96"/>
                      <a:pt x="51" y="96"/>
                    </a:cubicBezTo>
                    <a:cubicBezTo>
                      <a:pt x="53" y="96"/>
                      <a:pt x="56" y="95"/>
                      <a:pt x="58" y="92"/>
                    </a:cubicBezTo>
                    <a:cubicBezTo>
                      <a:pt x="59" y="90"/>
                      <a:pt x="61" y="89"/>
                      <a:pt x="62" y="88"/>
                    </a:cubicBezTo>
                    <a:cubicBezTo>
                      <a:pt x="62" y="88"/>
                      <a:pt x="62" y="88"/>
                      <a:pt x="63" y="88"/>
                    </a:cubicBezTo>
                    <a:cubicBezTo>
                      <a:pt x="63" y="88"/>
                      <a:pt x="62" y="88"/>
                      <a:pt x="62" y="87"/>
                    </a:cubicBezTo>
                    <a:cubicBezTo>
                      <a:pt x="60" y="86"/>
                      <a:pt x="60" y="84"/>
                      <a:pt x="60" y="83"/>
                    </a:cubicBezTo>
                    <a:cubicBezTo>
                      <a:pt x="61" y="81"/>
                      <a:pt x="62" y="80"/>
                      <a:pt x="64" y="80"/>
                    </a:cubicBezTo>
                    <a:cubicBezTo>
                      <a:pt x="65" y="80"/>
                      <a:pt x="67" y="81"/>
                      <a:pt x="68" y="83"/>
                    </a:cubicBezTo>
                    <a:cubicBezTo>
                      <a:pt x="69" y="84"/>
                      <a:pt x="71" y="85"/>
                      <a:pt x="73" y="85"/>
                    </a:cubicBezTo>
                    <a:cubicBezTo>
                      <a:pt x="76" y="85"/>
                      <a:pt x="78" y="84"/>
                      <a:pt x="79" y="82"/>
                    </a:cubicBezTo>
                    <a:cubicBezTo>
                      <a:pt x="80" y="81"/>
                      <a:pt x="82" y="79"/>
                      <a:pt x="84" y="79"/>
                    </a:cubicBezTo>
                    <a:cubicBezTo>
                      <a:pt x="85" y="79"/>
                      <a:pt x="86" y="80"/>
                      <a:pt x="87" y="81"/>
                    </a:cubicBezTo>
                    <a:cubicBezTo>
                      <a:pt x="88" y="81"/>
                      <a:pt x="88" y="82"/>
                      <a:pt x="89" y="82"/>
                    </a:cubicBezTo>
                    <a:cubicBezTo>
                      <a:pt x="90" y="82"/>
                      <a:pt x="92" y="79"/>
                      <a:pt x="93" y="77"/>
                    </a:cubicBezTo>
                    <a:cubicBezTo>
                      <a:pt x="94" y="76"/>
                      <a:pt x="94" y="74"/>
                      <a:pt x="96" y="74"/>
                    </a:cubicBezTo>
                    <a:cubicBezTo>
                      <a:pt x="96" y="74"/>
                      <a:pt x="98" y="75"/>
                      <a:pt x="98" y="77"/>
                    </a:cubicBezTo>
                    <a:cubicBezTo>
                      <a:pt x="98" y="77"/>
                      <a:pt x="98" y="77"/>
                      <a:pt x="99" y="77"/>
                    </a:cubicBezTo>
                    <a:cubicBezTo>
                      <a:pt x="101" y="77"/>
                      <a:pt x="103" y="76"/>
                      <a:pt x="105" y="74"/>
                    </a:cubicBezTo>
                    <a:cubicBezTo>
                      <a:pt x="107" y="72"/>
                      <a:pt x="107" y="70"/>
                      <a:pt x="107" y="67"/>
                    </a:cubicBezTo>
                    <a:cubicBezTo>
                      <a:pt x="107" y="64"/>
                      <a:pt x="107" y="61"/>
                      <a:pt x="108" y="58"/>
                    </a:cubicBezTo>
                    <a:cubicBezTo>
                      <a:pt x="111" y="55"/>
                      <a:pt x="113" y="47"/>
                      <a:pt x="111" y="43"/>
                    </a:cubicBezTo>
                    <a:cubicBezTo>
                      <a:pt x="108" y="38"/>
                      <a:pt x="113" y="34"/>
                      <a:pt x="117" y="31"/>
                    </a:cubicBezTo>
                    <a:cubicBezTo>
                      <a:pt x="119" y="30"/>
                      <a:pt x="120" y="29"/>
                      <a:pt x="121" y="28"/>
                    </a:cubicBezTo>
                    <a:cubicBezTo>
                      <a:pt x="123" y="27"/>
                      <a:pt x="120" y="16"/>
                      <a:pt x="118" y="11"/>
                    </a:cubicBezTo>
                    <a:cubicBezTo>
                      <a:pt x="117" y="6"/>
                      <a:pt x="116" y="2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09" y="2"/>
                      <a:pt x="107" y="4"/>
                    </a:cubicBezTo>
                    <a:cubicBezTo>
                      <a:pt x="106" y="5"/>
                      <a:pt x="105" y="5"/>
                      <a:pt x="104" y="6"/>
                    </a:cubicBezTo>
                    <a:cubicBezTo>
                      <a:pt x="103" y="6"/>
                      <a:pt x="102" y="9"/>
                      <a:pt x="101" y="12"/>
                    </a:cubicBezTo>
                    <a:cubicBezTo>
                      <a:pt x="101" y="15"/>
                      <a:pt x="101" y="17"/>
                      <a:pt x="102" y="17"/>
                    </a:cubicBezTo>
                    <a:cubicBezTo>
                      <a:pt x="106" y="20"/>
                      <a:pt x="103" y="24"/>
                      <a:pt x="101" y="27"/>
                    </a:cubicBezTo>
                    <a:cubicBezTo>
                      <a:pt x="99" y="29"/>
                      <a:pt x="97" y="31"/>
                      <a:pt x="97" y="34"/>
                    </a:cubicBezTo>
                    <a:cubicBezTo>
                      <a:pt x="98" y="38"/>
                      <a:pt x="95" y="41"/>
                      <a:pt x="93" y="42"/>
                    </a:cubicBezTo>
                    <a:cubicBezTo>
                      <a:pt x="92" y="43"/>
                      <a:pt x="91" y="44"/>
                      <a:pt x="90" y="45"/>
                    </a:cubicBezTo>
                    <a:cubicBezTo>
                      <a:pt x="90" y="49"/>
                      <a:pt x="87" y="50"/>
                      <a:pt x="85" y="51"/>
                    </a:cubicBezTo>
                    <a:cubicBezTo>
                      <a:pt x="83" y="52"/>
                      <a:pt x="81" y="53"/>
                      <a:pt x="79" y="55"/>
                    </a:cubicBezTo>
                    <a:cubicBezTo>
                      <a:pt x="75" y="57"/>
                      <a:pt x="71" y="57"/>
                      <a:pt x="69" y="54"/>
                    </a:cubicBezTo>
                    <a:cubicBezTo>
                      <a:pt x="69" y="53"/>
                      <a:pt x="69" y="52"/>
                      <a:pt x="68" y="51"/>
                    </a:cubicBezTo>
                    <a:cubicBezTo>
                      <a:pt x="67" y="53"/>
                      <a:pt x="64" y="55"/>
                      <a:pt x="64" y="58"/>
                    </a:cubicBezTo>
                    <a:cubicBezTo>
                      <a:pt x="65" y="63"/>
                      <a:pt x="61" y="66"/>
                      <a:pt x="59" y="68"/>
                    </a:cubicBezTo>
                    <a:cubicBezTo>
                      <a:pt x="58" y="68"/>
                      <a:pt x="58" y="68"/>
                      <a:pt x="57" y="69"/>
                    </a:cubicBezTo>
                    <a:cubicBezTo>
                      <a:pt x="58" y="70"/>
                      <a:pt x="58" y="71"/>
                      <a:pt x="57" y="72"/>
                    </a:cubicBezTo>
                    <a:cubicBezTo>
                      <a:pt x="56" y="75"/>
                      <a:pt x="53" y="75"/>
                      <a:pt x="51" y="75"/>
                    </a:cubicBezTo>
                    <a:cubicBezTo>
                      <a:pt x="49" y="75"/>
                      <a:pt x="48" y="75"/>
                      <a:pt x="47" y="74"/>
                    </a:cubicBezTo>
                    <a:cubicBezTo>
                      <a:pt x="47" y="74"/>
                      <a:pt x="46" y="73"/>
                      <a:pt x="46" y="72"/>
                    </a:cubicBezTo>
                    <a:cubicBezTo>
                      <a:pt x="45" y="72"/>
                      <a:pt x="42" y="73"/>
                      <a:pt x="35" y="75"/>
                    </a:cubicBezTo>
                    <a:cubicBezTo>
                      <a:pt x="32" y="77"/>
                      <a:pt x="28" y="76"/>
                      <a:pt x="25" y="76"/>
                    </a:cubicBezTo>
                    <a:cubicBezTo>
                      <a:pt x="22" y="75"/>
                      <a:pt x="21" y="75"/>
                      <a:pt x="19" y="76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4" y="81"/>
                      <a:pt x="7" y="89"/>
                      <a:pt x="1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2" y="91"/>
                      <a:pt x="5" y="91"/>
                      <a:pt x="7" y="9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1" name="Freeform 1132"/>
              <p:cNvSpPr>
                <a:spLocks/>
              </p:cNvSpPr>
              <p:nvPr/>
            </p:nvSpPr>
            <p:spPr bwMode="auto">
              <a:xfrm>
                <a:off x="4774" y="1795"/>
                <a:ext cx="58" cy="41"/>
              </a:xfrm>
              <a:custGeom>
                <a:avLst/>
                <a:gdLst>
                  <a:gd name="T0" fmla="*/ 1 w 60"/>
                  <a:gd name="T1" fmla="*/ 33 h 43"/>
                  <a:gd name="T2" fmla="*/ 0 w 60"/>
                  <a:gd name="T3" fmla="*/ 37 h 43"/>
                  <a:gd name="T4" fmla="*/ 3 w 60"/>
                  <a:gd name="T5" fmla="*/ 37 h 43"/>
                  <a:gd name="T6" fmla="*/ 8 w 60"/>
                  <a:gd name="T7" fmla="*/ 37 h 43"/>
                  <a:gd name="T8" fmla="*/ 13 w 60"/>
                  <a:gd name="T9" fmla="*/ 36 h 43"/>
                  <a:gd name="T10" fmla="*/ 27 w 60"/>
                  <a:gd name="T11" fmla="*/ 41 h 43"/>
                  <a:gd name="T12" fmla="*/ 30 w 60"/>
                  <a:gd name="T13" fmla="*/ 43 h 43"/>
                  <a:gd name="T14" fmla="*/ 31 w 60"/>
                  <a:gd name="T15" fmla="*/ 40 h 43"/>
                  <a:gd name="T16" fmla="*/ 49 w 60"/>
                  <a:gd name="T17" fmla="*/ 31 h 43"/>
                  <a:gd name="T18" fmla="*/ 55 w 60"/>
                  <a:gd name="T19" fmla="*/ 29 h 43"/>
                  <a:gd name="T20" fmla="*/ 54 w 60"/>
                  <a:gd name="T21" fmla="*/ 29 h 43"/>
                  <a:gd name="T22" fmla="*/ 53 w 60"/>
                  <a:gd name="T23" fmla="*/ 27 h 43"/>
                  <a:gd name="T24" fmla="*/ 60 w 60"/>
                  <a:gd name="T25" fmla="*/ 19 h 43"/>
                  <a:gd name="T26" fmla="*/ 56 w 60"/>
                  <a:gd name="T27" fmla="*/ 17 h 43"/>
                  <a:gd name="T28" fmla="*/ 55 w 60"/>
                  <a:gd name="T29" fmla="*/ 17 h 43"/>
                  <a:gd name="T30" fmla="*/ 52 w 60"/>
                  <a:gd name="T31" fmla="*/ 19 h 43"/>
                  <a:gd name="T32" fmla="*/ 46 w 60"/>
                  <a:gd name="T33" fmla="*/ 21 h 43"/>
                  <a:gd name="T34" fmla="*/ 45 w 60"/>
                  <a:gd name="T35" fmla="*/ 21 h 43"/>
                  <a:gd name="T36" fmla="*/ 20 w 60"/>
                  <a:gd name="T37" fmla="*/ 2 h 43"/>
                  <a:gd name="T38" fmla="*/ 15 w 60"/>
                  <a:gd name="T39" fmla="*/ 1 h 43"/>
                  <a:gd name="T40" fmla="*/ 16 w 60"/>
                  <a:gd name="T41" fmla="*/ 3 h 43"/>
                  <a:gd name="T42" fmla="*/ 16 w 60"/>
                  <a:gd name="T43" fmla="*/ 11 h 43"/>
                  <a:gd name="T44" fmla="*/ 15 w 60"/>
                  <a:gd name="T45" fmla="*/ 16 h 43"/>
                  <a:gd name="T46" fmla="*/ 13 w 60"/>
                  <a:gd name="T47" fmla="*/ 23 h 43"/>
                  <a:gd name="T48" fmla="*/ 12 w 60"/>
                  <a:gd name="T49" fmla="*/ 26 h 43"/>
                  <a:gd name="T50" fmla="*/ 11 w 60"/>
                  <a:gd name="T51" fmla="*/ 29 h 43"/>
                  <a:gd name="T52" fmla="*/ 4 w 60"/>
                  <a:gd name="T53" fmla="*/ 32 h 43"/>
                  <a:gd name="T54" fmla="*/ 1 w 60"/>
                  <a:gd name="T55" fmla="*/ 32 h 43"/>
                  <a:gd name="T56" fmla="*/ 1 w 60"/>
                  <a:gd name="T57" fmla="*/ 32 h 43"/>
                  <a:gd name="T58" fmla="*/ 1 w 60"/>
                  <a:gd name="T5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43">
                    <a:moveTo>
                      <a:pt x="1" y="33"/>
                    </a:moveTo>
                    <a:cubicBezTo>
                      <a:pt x="1" y="34"/>
                      <a:pt x="1" y="35"/>
                      <a:pt x="0" y="37"/>
                    </a:cubicBezTo>
                    <a:cubicBezTo>
                      <a:pt x="1" y="36"/>
                      <a:pt x="2" y="37"/>
                      <a:pt x="3" y="37"/>
                    </a:cubicBezTo>
                    <a:cubicBezTo>
                      <a:pt x="5" y="37"/>
                      <a:pt x="7" y="38"/>
                      <a:pt x="8" y="37"/>
                    </a:cubicBezTo>
                    <a:cubicBezTo>
                      <a:pt x="9" y="36"/>
                      <a:pt x="11" y="36"/>
                      <a:pt x="13" y="36"/>
                    </a:cubicBezTo>
                    <a:cubicBezTo>
                      <a:pt x="18" y="36"/>
                      <a:pt x="23" y="38"/>
                      <a:pt x="27" y="41"/>
                    </a:cubicBezTo>
                    <a:cubicBezTo>
                      <a:pt x="29" y="43"/>
                      <a:pt x="30" y="43"/>
                      <a:pt x="30" y="43"/>
                    </a:cubicBezTo>
                    <a:cubicBezTo>
                      <a:pt x="30" y="43"/>
                      <a:pt x="31" y="43"/>
                      <a:pt x="31" y="40"/>
                    </a:cubicBezTo>
                    <a:cubicBezTo>
                      <a:pt x="32" y="33"/>
                      <a:pt x="41" y="31"/>
                      <a:pt x="49" y="31"/>
                    </a:cubicBezTo>
                    <a:cubicBezTo>
                      <a:pt x="53" y="31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4" y="29"/>
                    </a:cubicBezTo>
                    <a:cubicBezTo>
                      <a:pt x="54" y="28"/>
                      <a:pt x="53" y="28"/>
                      <a:pt x="53" y="27"/>
                    </a:cubicBezTo>
                    <a:cubicBezTo>
                      <a:pt x="53" y="25"/>
                      <a:pt x="55" y="23"/>
                      <a:pt x="60" y="19"/>
                    </a:cubicBezTo>
                    <a:cubicBezTo>
                      <a:pt x="58" y="19"/>
                      <a:pt x="57" y="19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3" y="18"/>
                      <a:pt x="52" y="19"/>
                    </a:cubicBezTo>
                    <a:cubicBezTo>
                      <a:pt x="51" y="19"/>
                      <a:pt x="49" y="20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39" y="21"/>
                      <a:pt x="24" y="8"/>
                      <a:pt x="20" y="2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5" y="2"/>
                      <a:pt x="15" y="2"/>
                      <a:pt x="16" y="3"/>
                    </a:cubicBezTo>
                    <a:cubicBezTo>
                      <a:pt x="18" y="7"/>
                      <a:pt x="17" y="9"/>
                      <a:pt x="16" y="11"/>
                    </a:cubicBezTo>
                    <a:cubicBezTo>
                      <a:pt x="16" y="12"/>
                      <a:pt x="15" y="14"/>
                      <a:pt x="15" y="16"/>
                    </a:cubicBezTo>
                    <a:cubicBezTo>
                      <a:pt x="15" y="20"/>
                      <a:pt x="14" y="22"/>
                      <a:pt x="13" y="23"/>
                    </a:cubicBezTo>
                    <a:cubicBezTo>
                      <a:pt x="12" y="24"/>
                      <a:pt x="12" y="25"/>
                      <a:pt x="12" y="26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0" y="31"/>
                      <a:pt x="7" y="31"/>
                      <a:pt x="4" y="32"/>
                    </a:cubicBezTo>
                    <a:cubicBezTo>
                      <a:pt x="3" y="32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2" name="Freeform 1133"/>
              <p:cNvSpPr>
                <a:spLocks/>
              </p:cNvSpPr>
              <p:nvPr/>
            </p:nvSpPr>
            <p:spPr bwMode="auto">
              <a:xfrm>
                <a:off x="4688" y="1936"/>
                <a:ext cx="21" cy="16"/>
              </a:xfrm>
              <a:custGeom>
                <a:avLst/>
                <a:gdLst>
                  <a:gd name="T0" fmla="*/ 15 w 22"/>
                  <a:gd name="T1" fmla="*/ 1 h 17"/>
                  <a:gd name="T2" fmla="*/ 7 w 22"/>
                  <a:gd name="T3" fmla="*/ 5 h 17"/>
                  <a:gd name="T4" fmla="*/ 2 w 22"/>
                  <a:gd name="T5" fmla="*/ 6 h 17"/>
                  <a:gd name="T6" fmla="*/ 0 w 22"/>
                  <a:gd name="T7" fmla="*/ 11 h 17"/>
                  <a:gd name="T8" fmla="*/ 1 w 22"/>
                  <a:gd name="T9" fmla="*/ 17 h 17"/>
                  <a:gd name="T10" fmla="*/ 3 w 22"/>
                  <a:gd name="T11" fmla="*/ 17 h 17"/>
                  <a:gd name="T12" fmla="*/ 5 w 22"/>
                  <a:gd name="T13" fmla="*/ 15 h 17"/>
                  <a:gd name="T14" fmla="*/ 13 w 22"/>
                  <a:gd name="T15" fmla="*/ 9 h 17"/>
                  <a:gd name="T16" fmla="*/ 17 w 22"/>
                  <a:gd name="T17" fmla="*/ 10 h 17"/>
                  <a:gd name="T18" fmla="*/ 20 w 22"/>
                  <a:gd name="T19" fmla="*/ 8 h 17"/>
                  <a:gd name="T20" fmla="*/ 22 w 22"/>
                  <a:gd name="T21" fmla="*/ 2 h 17"/>
                  <a:gd name="T22" fmla="*/ 18 w 22"/>
                  <a:gd name="T23" fmla="*/ 0 h 17"/>
                  <a:gd name="T24" fmla="*/ 15 w 22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7">
                    <a:moveTo>
                      <a:pt x="15" y="1"/>
                    </a:moveTo>
                    <a:cubicBezTo>
                      <a:pt x="13" y="5"/>
                      <a:pt x="10" y="5"/>
                      <a:pt x="7" y="5"/>
                    </a:cubicBezTo>
                    <a:cubicBezTo>
                      <a:pt x="6" y="5"/>
                      <a:pt x="4" y="5"/>
                      <a:pt x="2" y="6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4"/>
                      <a:pt x="1" y="17"/>
                      <a:pt x="1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5" y="15"/>
                    </a:cubicBezTo>
                    <a:cubicBezTo>
                      <a:pt x="6" y="12"/>
                      <a:pt x="9" y="9"/>
                      <a:pt x="13" y="9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8" y="10"/>
                      <a:pt x="19" y="10"/>
                      <a:pt x="20" y="8"/>
                    </a:cubicBezTo>
                    <a:cubicBezTo>
                      <a:pt x="21" y="6"/>
                      <a:pt x="22" y="4"/>
                      <a:pt x="22" y="2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16" y="0"/>
                      <a:pt x="15" y="1"/>
                      <a:pt x="15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3" name="Freeform 1134"/>
              <p:cNvSpPr>
                <a:spLocks/>
              </p:cNvSpPr>
              <p:nvPr/>
            </p:nvSpPr>
            <p:spPr bwMode="auto">
              <a:xfrm>
                <a:off x="4068" y="1681"/>
                <a:ext cx="641" cy="415"/>
              </a:xfrm>
              <a:custGeom>
                <a:avLst/>
                <a:gdLst>
                  <a:gd name="T0" fmla="*/ 478 w 671"/>
                  <a:gd name="T1" fmla="*/ 83 h 435"/>
                  <a:gd name="T2" fmla="*/ 464 w 671"/>
                  <a:gd name="T3" fmla="*/ 113 h 435"/>
                  <a:gd name="T4" fmla="*/ 408 w 671"/>
                  <a:gd name="T5" fmla="*/ 147 h 435"/>
                  <a:gd name="T6" fmla="*/ 338 w 671"/>
                  <a:gd name="T7" fmla="*/ 171 h 435"/>
                  <a:gd name="T8" fmla="*/ 299 w 671"/>
                  <a:gd name="T9" fmla="*/ 162 h 435"/>
                  <a:gd name="T10" fmla="*/ 242 w 671"/>
                  <a:gd name="T11" fmla="*/ 157 h 435"/>
                  <a:gd name="T12" fmla="*/ 237 w 671"/>
                  <a:gd name="T13" fmla="*/ 155 h 435"/>
                  <a:gd name="T14" fmla="*/ 206 w 671"/>
                  <a:gd name="T15" fmla="*/ 124 h 435"/>
                  <a:gd name="T16" fmla="*/ 155 w 671"/>
                  <a:gd name="T17" fmla="*/ 73 h 435"/>
                  <a:gd name="T18" fmla="*/ 151 w 671"/>
                  <a:gd name="T19" fmla="*/ 68 h 435"/>
                  <a:gd name="T20" fmla="*/ 145 w 671"/>
                  <a:gd name="T21" fmla="*/ 63 h 435"/>
                  <a:gd name="T22" fmla="*/ 113 w 671"/>
                  <a:gd name="T23" fmla="*/ 96 h 435"/>
                  <a:gd name="T24" fmla="*/ 82 w 671"/>
                  <a:gd name="T25" fmla="*/ 121 h 435"/>
                  <a:gd name="T26" fmla="*/ 72 w 671"/>
                  <a:gd name="T27" fmla="*/ 159 h 435"/>
                  <a:gd name="T28" fmla="*/ 56 w 671"/>
                  <a:gd name="T29" fmla="*/ 171 h 435"/>
                  <a:gd name="T30" fmla="*/ 43 w 671"/>
                  <a:gd name="T31" fmla="*/ 180 h 435"/>
                  <a:gd name="T32" fmla="*/ 17 w 671"/>
                  <a:gd name="T33" fmla="*/ 185 h 435"/>
                  <a:gd name="T34" fmla="*/ 0 w 671"/>
                  <a:gd name="T35" fmla="*/ 198 h 435"/>
                  <a:gd name="T36" fmla="*/ 15 w 671"/>
                  <a:gd name="T37" fmla="*/ 229 h 435"/>
                  <a:gd name="T38" fmla="*/ 43 w 671"/>
                  <a:gd name="T39" fmla="*/ 248 h 435"/>
                  <a:gd name="T40" fmla="*/ 51 w 671"/>
                  <a:gd name="T41" fmla="*/ 244 h 435"/>
                  <a:gd name="T42" fmla="*/ 60 w 671"/>
                  <a:gd name="T43" fmla="*/ 271 h 435"/>
                  <a:gd name="T44" fmla="*/ 52 w 671"/>
                  <a:gd name="T45" fmla="*/ 291 h 435"/>
                  <a:gd name="T46" fmla="*/ 76 w 671"/>
                  <a:gd name="T47" fmla="*/ 315 h 435"/>
                  <a:gd name="T48" fmla="*/ 80 w 671"/>
                  <a:gd name="T49" fmla="*/ 316 h 435"/>
                  <a:gd name="T50" fmla="*/ 153 w 671"/>
                  <a:gd name="T51" fmla="*/ 345 h 435"/>
                  <a:gd name="T52" fmla="*/ 163 w 671"/>
                  <a:gd name="T53" fmla="*/ 348 h 435"/>
                  <a:gd name="T54" fmla="*/ 185 w 671"/>
                  <a:gd name="T55" fmla="*/ 343 h 435"/>
                  <a:gd name="T56" fmla="*/ 196 w 671"/>
                  <a:gd name="T57" fmla="*/ 345 h 435"/>
                  <a:gd name="T58" fmla="*/ 216 w 671"/>
                  <a:gd name="T59" fmla="*/ 330 h 435"/>
                  <a:gd name="T60" fmla="*/ 245 w 671"/>
                  <a:gd name="T61" fmla="*/ 338 h 435"/>
                  <a:gd name="T62" fmla="*/ 266 w 671"/>
                  <a:gd name="T63" fmla="*/ 359 h 435"/>
                  <a:gd name="T64" fmla="*/ 274 w 671"/>
                  <a:gd name="T65" fmla="*/ 410 h 435"/>
                  <a:gd name="T66" fmla="*/ 289 w 671"/>
                  <a:gd name="T67" fmla="*/ 420 h 435"/>
                  <a:gd name="T68" fmla="*/ 299 w 671"/>
                  <a:gd name="T69" fmla="*/ 411 h 435"/>
                  <a:gd name="T70" fmla="*/ 310 w 671"/>
                  <a:gd name="T71" fmla="*/ 408 h 435"/>
                  <a:gd name="T72" fmla="*/ 343 w 671"/>
                  <a:gd name="T73" fmla="*/ 402 h 435"/>
                  <a:gd name="T74" fmla="*/ 369 w 671"/>
                  <a:gd name="T75" fmla="*/ 422 h 435"/>
                  <a:gd name="T76" fmla="*/ 390 w 671"/>
                  <a:gd name="T77" fmla="*/ 429 h 435"/>
                  <a:gd name="T78" fmla="*/ 465 w 671"/>
                  <a:gd name="T79" fmla="*/ 403 h 435"/>
                  <a:gd name="T80" fmla="*/ 499 w 671"/>
                  <a:gd name="T81" fmla="*/ 373 h 435"/>
                  <a:gd name="T82" fmla="*/ 521 w 671"/>
                  <a:gd name="T83" fmla="*/ 333 h 435"/>
                  <a:gd name="T84" fmla="*/ 525 w 671"/>
                  <a:gd name="T85" fmla="*/ 308 h 435"/>
                  <a:gd name="T86" fmla="*/ 513 w 671"/>
                  <a:gd name="T87" fmla="*/ 283 h 435"/>
                  <a:gd name="T88" fmla="*/ 509 w 671"/>
                  <a:gd name="T89" fmla="*/ 241 h 435"/>
                  <a:gd name="T90" fmla="*/ 510 w 671"/>
                  <a:gd name="T91" fmla="*/ 226 h 435"/>
                  <a:gd name="T92" fmla="*/ 487 w 671"/>
                  <a:gd name="T93" fmla="*/ 201 h 435"/>
                  <a:gd name="T94" fmla="*/ 523 w 671"/>
                  <a:gd name="T95" fmla="*/ 201 h 435"/>
                  <a:gd name="T96" fmla="*/ 555 w 671"/>
                  <a:gd name="T97" fmla="*/ 187 h 435"/>
                  <a:gd name="T98" fmla="*/ 597 w 671"/>
                  <a:gd name="T99" fmla="*/ 166 h 435"/>
                  <a:gd name="T100" fmla="*/ 630 w 671"/>
                  <a:gd name="T101" fmla="*/ 152 h 435"/>
                  <a:gd name="T102" fmla="*/ 636 w 671"/>
                  <a:gd name="T103" fmla="*/ 121 h 435"/>
                  <a:gd name="T104" fmla="*/ 664 w 671"/>
                  <a:gd name="T105" fmla="*/ 102 h 435"/>
                  <a:gd name="T106" fmla="*/ 658 w 671"/>
                  <a:gd name="T107" fmla="*/ 81 h 435"/>
                  <a:gd name="T108" fmla="*/ 626 w 671"/>
                  <a:gd name="T109" fmla="*/ 70 h 435"/>
                  <a:gd name="T110" fmla="*/ 591 w 671"/>
                  <a:gd name="T111" fmla="*/ 49 h 435"/>
                  <a:gd name="T112" fmla="*/ 553 w 671"/>
                  <a:gd name="T113" fmla="*/ 2 h 435"/>
                  <a:gd name="T114" fmla="*/ 511 w 671"/>
                  <a:gd name="T115" fmla="*/ 8 h 435"/>
                  <a:gd name="T116" fmla="*/ 493 w 671"/>
                  <a:gd name="T117" fmla="*/ 53 h 435"/>
                  <a:gd name="T118" fmla="*/ 476 w 671"/>
                  <a:gd name="T119" fmla="*/ 59 h 435"/>
                  <a:gd name="T120" fmla="*/ 461 w 671"/>
                  <a:gd name="T121" fmla="*/ 71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1" h="435">
                    <a:moveTo>
                      <a:pt x="461" y="71"/>
                    </a:moveTo>
                    <a:cubicBezTo>
                      <a:pt x="461" y="77"/>
                      <a:pt x="461" y="77"/>
                      <a:pt x="461" y="77"/>
                    </a:cubicBezTo>
                    <a:cubicBezTo>
                      <a:pt x="459" y="78"/>
                      <a:pt x="459" y="78"/>
                      <a:pt x="459" y="78"/>
                    </a:cubicBezTo>
                    <a:cubicBezTo>
                      <a:pt x="459" y="78"/>
                      <a:pt x="458" y="78"/>
                      <a:pt x="458" y="79"/>
                    </a:cubicBezTo>
                    <a:cubicBezTo>
                      <a:pt x="458" y="79"/>
                      <a:pt x="458" y="79"/>
                      <a:pt x="459" y="80"/>
                    </a:cubicBezTo>
                    <a:cubicBezTo>
                      <a:pt x="460" y="82"/>
                      <a:pt x="461" y="82"/>
                      <a:pt x="461" y="82"/>
                    </a:cubicBezTo>
                    <a:cubicBezTo>
                      <a:pt x="462" y="82"/>
                      <a:pt x="462" y="82"/>
                      <a:pt x="463" y="81"/>
                    </a:cubicBezTo>
                    <a:cubicBezTo>
                      <a:pt x="464" y="81"/>
                      <a:pt x="466" y="80"/>
                      <a:pt x="469" y="80"/>
                    </a:cubicBezTo>
                    <a:cubicBezTo>
                      <a:pt x="472" y="80"/>
                      <a:pt x="475" y="82"/>
                      <a:pt x="477" y="82"/>
                    </a:cubicBezTo>
                    <a:cubicBezTo>
                      <a:pt x="477" y="83"/>
                      <a:pt x="478" y="83"/>
                      <a:pt x="478" y="83"/>
                    </a:cubicBezTo>
                    <a:cubicBezTo>
                      <a:pt x="479" y="80"/>
                      <a:pt x="483" y="78"/>
                      <a:pt x="486" y="78"/>
                    </a:cubicBezTo>
                    <a:cubicBezTo>
                      <a:pt x="488" y="78"/>
                      <a:pt x="491" y="79"/>
                      <a:pt x="492" y="81"/>
                    </a:cubicBezTo>
                    <a:cubicBezTo>
                      <a:pt x="493" y="83"/>
                      <a:pt x="496" y="85"/>
                      <a:pt x="498" y="86"/>
                    </a:cubicBezTo>
                    <a:cubicBezTo>
                      <a:pt x="503" y="91"/>
                      <a:pt x="508" y="95"/>
                      <a:pt x="507" y="98"/>
                    </a:cubicBezTo>
                    <a:cubicBezTo>
                      <a:pt x="507" y="100"/>
                      <a:pt x="506" y="102"/>
                      <a:pt x="500" y="102"/>
                    </a:cubicBezTo>
                    <a:cubicBezTo>
                      <a:pt x="498" y="102"/>
                      <a:pt x="496" y="102"/>
                      <a:pt x="493" y="101"/>
                    </a:cubicBezTo>
                    <a:cubicBezTo>
                      <a:pt x="491" y="100"/>
                      <a:pt x="489" y="101"/>
                      <a:pt x="486" y="102"/>
                    </a:cubicBezTo>
                    <a:cubicBezTo>
                      <a:pt x="484" y="103"/>
                      <a:pt x="481" y="104"/>
                      <a:pt x="479" y="104"/>
                    </a:cubicBezTo>
                    <a:cubicBezTo>
                      <a:pt x="476" y="104"/>
                      <a:pt x="471" y="105"/>
                      <a:pt x="467" y="109"/>
                    </a:cubicBezTo>
                    <a:cubicBezTo>
                      <a:pt x="465" y="111"/>
                      <a:pt x="465" y="112"/>
                      <a:pt x="464" y="113"/>
                    </a:cubicBezTo>
                    <a:cubicBezTo>
                      <a:pt x="462" y="116"/>
                      <a:pt x="461" y="119"/>
                      <a:pt x="455" y="119"/>
                    </a:cubicBezTo>
                    <a:cubicBezTo>
                      <a:pt x="454" y="119"/>
                      <a:pt x="453" y="119"/>
                      <a:pt x="452" y="120"/>
                    </a:cubicBezTo>
                    <a:cubicBezTo>
                      <a:pt x="448" y="120"/>
                      <a:pt x="445" y="120"/>
                      <a:pt x="440" y="124"/>
                    </a:cubicBezTo>
                    <a:cubicBezTo>
                      <a:pt x="436" y="126"/>
                      <a:pt x="432" y="128"/>
                      <a:pt x="428" y="128"/>
                    </a:cubicBezTo>
                    <a:cubicBezTo>
                      <a:pt x="424" y="128"/>
                      <a:pt x="420" y="126"/>
                      <a:pt x="419" y="126"/>
                    </a:cubicBezTo>
                    <a:cubicBezTo>
                      <a:pt x="419" y="125"/>
                      <a:pt x="417" y="125"/>
                      <a:pt x="416" y="125"/>
                    </a:cubicBezTo>
                    <a:cubicBezTo>
                      <a:pt x="414" y="125"/>
                      <a:pt x="412" y="126"/>
                      <a:pt x="411" y="128"/>
                    </a:cubicBezTo>
                    <a:cubicBezTo>
                      <a:pt x="410" y="129"/>
                      <a:pt x="411" y="130"/>
                      <a:pt x="412" y="132"/>
                    </a:cubicBezTo>
                    <a:cubicBezTo>
                      <a:pt x="413" y="134"/>
                      <a:pt x="415" y="137"/>
                      <a:pt x="414" y="140"/>
                    </a:cubicBezTo>
                    <a:cubicBezTo>
                      <a:pt x="414" y="144"/>
                      <a:pt x="411" y="146"/>
                      <a:pt x="408" y="147"/>
                    </a:cubicBezTo>
                    <a:cubicBezTo>
                      <a:pt x="405" y="148"/>
                      <a:pt x="402" y="149"/>
                      <a:pt x="400" y="152"/>
                    </a:cubicBezTo>
                    <a:cubicBezTo>
                      <a:pt x="394" y="159"/>
                      <a:pt x="383" y="162"/>
                      <a:pt x="378" y="161"/>
                    </a:cubicBezTo>
                    <a:cubicBezTo>
                      <a:pt x="377" y="161"/>
                      <a:pt x="376" y="161"/>
                      <a:pt x="375" y="161"/>
                    </a:cubicBezTo>
                    <a:cubicBezTo>
                      <a:pt x="373" y="160"/>
                      <a:pt x="369" y="160"/>
                      <a:pt x="365" y="160"/>
                    </a:cubicBezTo>
                    <a:cubicBezTo>
                      <a:pt x="360" y="160"/>
                      <a:pt x="357" y="160"/>
                      <a:pt x="354" y="162"/>
                    </a:cubicBezTo>
                    <a:cubicBezTo>
                      <a:pt x="350" y="164"/>
                      <a:pt x="346" y="166"/>
                      <a:pt x="343" y="168"/>
                    </a:cubicBezTo>
                    <a:cubicBezTo>
                      <a:pt x="343" y="168"/>
                      <a:pt x="342" y="169"/>
                      <a:pt x="341" y="169"/>
                    </a:cubicBezTo>
                    <a:cubicBezTo>
                      <a:pt x="341" y="170"/>
                      <a:pt x="340" y="170"/>
                      <a:pt x="339" y="170"/>
                    </a:cubicBezTo>
                    <a:cubicBezTo>
                      <a:pt x="339" y="170"/>
                      <a:pt x="339" y="171"/>
                      <a:pt x="339" y="171"/>
                    </a:cubicBezTo>
                    <a:cubicBezTo>
                      <a:pt x="338" y="171"/>
                      <a:pt x="338" y="171"/>
                      <a:pt x="338" y="171"/>
                    </a:cubicBezTo>
                    <a:cubicBezTo>
                      <a:pt x="337" y="172"/>
                      <a:pt x="337" y="172"/>
                      <a:pt x="336" y="172"/>
                    </a:cubicBezTo>
                    <a:cubicBezTo>
                      <a:pt x="336" y="172"/>
                      <a:pt x="336" y="172"/>
                      <a:pt x="335" y="172"/>
                    </a:cubicBezTo>
                    <a:cubicBezTo>
                      <a:pt x="335" y="172"/>
                      <a:pt x="334" y="172"/>
                      <a:pt x="334" y="172"/>
                    </a:cubicBezTo>
                    <a:cubicBezTo>
                      <a:pt x="334" y="172"/>
                      <a:pt x="334" y="172"/>
                      <a:pt x="334" y="172"/>
                    </a:cubicBezTo>
                    <a:cubicBezTo>
                      <a:pt x="333" y="172"/>
                      <a:pt x="333" y="172"/>
                      <a:pt x="333" y="172"/>
                    </a:cubicBezTo>
                    <a:cubicBezTo>
                      <a:pt x="331" y="172"/>
                      <a:pt x="329" y="171"/>
                      <a:pt x="328" y="169"/>
                    </a:cubicBezTo>
                    <a:cubicBezTo>
                      <a:pt x="327" y="168"/>
                      <a:pt x="327" y="168"/>
                      <a:pt x="325" y="168"/>
                    </a:cubicBezTo>
                    <a:cubicBezTo>
                      <a:pt x="319" y="169"/>
                      <a:pt x="316" y="167"/>
                      <a:pt x="312" y="165"/>
                    </a:cubicBezTo>
                    <a:cubicBezTo>
                      <a:pt x="311" y="164"/>
                      <a:pt x="310" y="164"/>
                      <a:pt x="309" y="164"/>
                    </a:cubicBezTo>
                    <a:cubicBezTo>
                      <a:pt x="306" y="164"/>
                      <a:pt x="304" y="165"/>
                      <a:pt x="299" y="162"/>
                    </a:cubicBezTo>
                    <a:cubicBezTo>
                      <a:pt x="295" y="159"/>
                      <a:pt x="289" y="158"/>
                      <a:pt x="284" y="158"/>
                    </a:cubicBezTo>
                    <a:cubicBezTo>
                      <a:pt x="283" y="158"/>
                      <a:pt x="281" y="158"/>
                      <a:pt x="280" y="158"/>
                    </a:cubicBezTo>
                    <a:cubicBezTo>
                      <a:pt x="278" y="157"/>
                      <a:pt x="272" y="157"/>
                      <a:pt x="267" y="157"/>
                    </a:cubicBezTo>
                    <a:cubicBezTo>
                      <a:pt x="262" y="157"/>
                      <a:pt x="256" y="157"/>
                      <a:pt x="253" y="157"/>
                    </a:cubicBezTo>
                    <a:cubicBezTo>
                      <a:pt x="251" y="157"/>
                      <a:pt x="249" y="157"/>
                      <a:pt x="246" y="157"/>
                    </a:cubicBezTo>
                    <a:cubicBezTo>
                      <a:pt x="245" y="157"/>
                      <a:pt x="244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39" y="157"/>
                      <a:pt x="239" y="157"/>
                      <a:pt x="239" y="157"/>
                    </a:cubicBezTo>
                    <a:cubicBezTo>
                      <a:pt x="239" y="156"/>
                      <a:pt x="239" y="156"/>
                      <a:pt x="239" y="156"/>
                    </a:cubicBezTo>
                    <a:cubicBezTo>
                      <a:pt x="239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7" y="155"/>
                    </a:cubicBezTo>
                    <a:cubicBezTo>
                      <a:pt x="237" y="155"/>
                      <a:pt x="237" y="155"/>
                      <a:pt x="237" y="155"/>
                    </a:cubicBezTo>
                    <a:cubicBezTo>
                      <a:pt x="237" y="155"/>
                      <a:pt x="237" y="154"/>
                      <a:pt x="237" y="154"/>
                    </a:cubicBezTo>
                    <a:cubicBezTo>
                      <a:pt x="237" y="153"/>
                      <a:pt x="236" y="152"/>
                      <a:pt x="235" y="151"/>
                    </a:cubicBezTo>
                    <a:cubicBezTo>
                      <a:pt x="233" y="149"/>
                      <a:pt x="231" y="147"/>
                      <a:pt x="230" y="142"/>
                    </a:cubicBezTo>
                    <a:cubicBezTo>
                      <a:pt x="229" y="136"/>
                      <a:pt x="226" y="135"/>
                      <a:pt x="223" y="134"/>
                    </a:cubicBezTo>
                    <a:cubicBezTo>
                      <a:pt x="221" y="134"/>
                      <a:pt x="219" y="132"/>
                      <a:pt x="218" y="131"/>
                    </a:cubicBezTo>
                    <a:cubicBezTo>
                      <a:pt x="217" y="130"/>
                      <a:pt x="217" y="130"/>
                      <a:pt x="216" y="129"/>
                    </a:cubicBezTo>
                    <a:cubicBezTo>
                      <a:pt x="215" y="129"/>
                      <a:pt x="214" y="128"/>
                      <a:pt x="213" y="127"/>
                    </a:cubicBezTo>
                    <a:cubicBezTo>
                      <a:pt x="212" y="126"/>
                      <a:pt x="210" y="124"/>
                      <a:pt x="208" y="124"/>
                    </a:cubicBezTo>
                    <a:cubicBezTo>
                      <a:pt x="207" y="124"/>
                      <a:pt x="207" y="124"/>
                      <a:pt x="206" y="124"/>
                    </a:cubicBezTo>
                    <a:cubicBezTo>
                      <a:pt x="200" y="124"/>
                      <a:pt x="184" y="122"/>
                      <a:pt x="181" y="117"/>
                    </a:cubicBezTo>
                    <a:cubicBezTo>
                      <a:pt x="179" y="114"/>
                      <a:pt x="180" y="111"/>
                      <a:pt x="182" y="110"/>
                    </a:cubicBezTo>
                    <a:cubicBezTo>
                      <a:pt x="182" y="109"/>
                      <a:pt x="183" y="108"/>
                      <a:pt x="183" y="107"/>
                    </a:cubicBezTo>
                    <a:cubicBezTo>
                      <a:pt x="183" y="105"/>
                      <a:pt x="183" y="103"/>
                      <a:pt x="184" y="101"/>
                    </a:cubicBezTo>
                    <a:cubicBezTo>
                      <a:pt x="184" y="100"/>
                      <a:pt x="185" y="98"/>
                      <a:pt x="184" y="97"/>
                    </a:cubicBezTo>
                    <a:cubicBezTo>
                      <a:pt x="182" y="96"/>
                      <a:pt x="178" y="91"/>
                      <a:pt x="178" y="87"/>
                    </a:cubicBezTo>
                    <a:cubicBezTo>
                      <a:pt x="177" y="85"/>
                      <a:pt x="173" y="81"/>
                      <a:pt x="170" y="81"/>
                    </a:cubicBezTo>
                    <a:cubicBezTo>
                      <a:pt x="165" y="81"/>
                      <a:pt x="162" y="78"/>
                      <a:pt x="159" y="75"/>
                    </a:cubicBezTo>
                    <a:cubicBezTo>
                      <a:pt x="158" y="74"/>
                      <a:pt x="157" y="74"/>
                      <a:pt x="156" y="74"/>
                    </a:cubicBezTo>
                    <a:cubicBezTo>
                      <a:pt x="156" y="73"/>
                      <a:pt x="156" y="73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3"/>
                      <a:pt x="155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3" y="71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53" y="71"/>
                      <a:pt x="153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9"/>
                    </a:cubicBezTo>
                    <a:cubicBezTo>
                      <a:pt x="152" y="69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1" y="67"/>
                      <a:pt x="151" y="67"/>
                      <a:pt x="151" y="67"/>
                    </a:cubicBezTo>
                    <a:cubicBezTo>
                      <a:pt x="151" y="67"/>
                      <a:pt x="150" y="66"/>
                      <a:pt x="150" y="66"/>
                    </a:cubicBezTo>
                    <a:cubicBezTo>
                      <a:pt x="150" y="66"/>
                      <a:pt x="150" y="65"/>
                      <a:pt x="150" y="65"/>
                    </a:cubicBezTo>
                    <a:cubicBezTo>
                      <a:pt x="150" y="65"/>
                      <a:pt x="150" y="64"/>
                      <a:pt x="150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8" y="63"/>
                      <a:pt x="148" y="63"/>
                      <a:pt x="147" y="63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6" y="63"/>
                      <a:pt x="146" y="63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4" y="63"/>
                      <a:pt x="144" y="64"/>
                      <a:pt x="144" y="64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71"/>
                      <a:pt x="140" y="75"/>
                      <a:pt x="135" y="75"/>
                    </a:cubicBezTo>
                    <a:cubicBezTo>
                      <a:pt x="133" y="75"/>
                      <a:pt x="130" y="77"/>
                      <a:pt x="130" y="82"/>
                    </a:cubicBezTo>
                    <a:cubicBezTo>
                      <a:pt x="130" y="84"/>
                      <a:pt x="131" y="85"/>
                      <a:pt x="131" y="86"/>
                    </a:cubicBezTo>
                    <a:cubicBezTo>
                      <a:pt x="132" y="88"/>
                      <a:pt x="133" y="89"/>
                      <a:pt x="131" y="92"/>
                    </a:cubicBezTo>
                    <a:cubicBezTo>
                      <a:pt x="129" y="94"/>
                      <a:pt x="124" y="97"/>
                      <a:pt x="120" y="97"/>
                    </a:cubicBezTo>
                    <a:cubicBezTo>
                      <a:pt x="120" y="97"/>
                      <a:pt x="119" y="97"/>
                      <a:pt x="118" y="96"/>
                    </a:cubicBezTo>
                    <a:cubicBezTo>
                      <a:pt x="117" y="96"/>
                      <a:pt x="115" y="96"/>
                      <a:pt x="113" y="96"/>
                    </a:cubicBezTo>
                    <a:cubicBezTo>
                      <a:pt x="111" y="96"/>
                      <a:pt x="110" y="96"/>
                      <a:pt x="108" y="95"/>
                    </a:cubicBezTo>
                    <a:cubicBezTo>
                      <a:pt x="107" y="95"/>
                      <a:pt x="105" y="94"/>
                      <a:pt x="104" y="94"/>
                    </a:cubicBezTo>
                    <a:cubicBezTo>
                      <a:pt x="104" y="94"/>
                      <a:pt x="103" y="93"/>
                      <a:pt x="103" y="93"/>
                    </a:cubicBezTo>
                    <a:cubicBezTo>
                      <a:pt x="103" y="93"/>
                      <a:pt x="103" y="94"/>
                      <a:pt x="103" y="94"/>
                    </a:cubicBezTo>
                    <a:cubicBezTo>
                      <a:pt x="102" y="96"/>
                      <a:pt x="101" y="99"/>
                      <a:pt x="100" y="103"/>
                    </a:cubicBezTo>
                    <a:cubicBezTo>
                      <a:pt x="98" y="106"/>
                      <a:pt x="96" y="112"/>
                      <a:pt x="96" y="114"/>
                    </a:cubicBezTo>
                    <a:cubicBezTo>
                      <a:pt x="97" y="116"/>
                      <a:pt x="99" y="118"/>
                      <a:pt x="98" y="120"/>
                    </a:cubicBezTo>
                    <a:cubicBezTo>
                      <a:pt x="98" y="121"/>
                      <a:pt x="97" y="122"/>
                      <a:pt x="94" y="122"/>
                    </a:cubicBezTo>
                    <a:cubicBezTo>
                      <a:pt x="89" y="122"/>
                      <a:pt x="86" y="122"/>
                      <a:pt x="85" y="120"/>
                    </a:cubicBezTo>
                    <a:cubicBezTo>
                      <a:pt x="84" y="120"/>
                      <a:pt x="83" y="121"/>
                      <a:pt x="82" y="121"/>
                    </a:cubicBezTo>
                    <a:cubicBezTo>
                      <a:pt x="80" y="122"/>
                      <a:pt x="78" y="123"/>
                      <a:pt x="76" y="123"/>
                    </a:cubicBezTo>
                    <a:cubicBezTo>
                      <a:pt x="75" y="123"/>
                      <a:pt x="72" y="123"/>
                      <a:pt x="71" y="124"/>
                    </a:cubicBezTo>
                    <a:cubicBezTo>
                      <a:pt x="73" y="126"/>
                      <a:pt x="73" y="130"/>
                      <a:pt x="73" y="135"/>
                    </a:cubicBezTo>
                    <a:cubicBezTo>
                      <a:pt x="73" y="135"/>
                      <a:pt x="75" y="137"/>
                      <a:pt x="75" y="139"/>
                    </a:cubicBezTo>
                    <a:cubicBezTo>
                      <a:pt x="77" y="143"/>
                      <a:pt x="79" y="146"/>
                      <a:pt x="78" y="148"/>
                    </a:cubicBezTo>
                    <a:cubicBezTo>
                      <a:pt x="77" y="149"/>
                      <a:pt x="76" y="150"/>
                      <a:pt x="75" y="152"/>
                    </a:cubicBezTo>
                    <a:cubicBezTo>
                      <a:pt x="73" y="153"/>
                      <a:pt x="72" y="155"/>
                      <a:pt x="72" y="156"/>
                    </a:cubicBezTo>
                    <a:cubicBezTo>
                      <a:pt x="72" y="157"/>
                      <a:pt x="72" y="157"/>
                      <a:pt x="72" y="158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4"/>
                      <a:pt x="70" y="164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69" y="165"/>
                      <a:pt x="69" y="165"/>
                      <a:pt x="69" y="165"/>
                    </a:cubicBezTo>
                    <a:cubicBezTo>
                      <a:pt x="67" y="166"/>
                      <a:pt x="63" y="168"/>
                      <a:pt x="60" y="169"/>
                    </a:cubicBezTo>
                    <a:cubicBezTo>
                      <a:pt x="59" y="170"/>
                      <a:pt x="58" y="171"/>
                      <a:pt x="56" y="171"/>
                    </a:cubicBezTo>
                    <a:cubicBezTo>
                      <a:pt x="54" y="172"/>
                      <a:pt x="53" y="172"/>
                      <a:pt x="52" y="174"/>
                    </a:cubicBezTo>
                    <a:cubicBezTo>
                      <a:pt x="52" y="175"/>
                      <a:pt x="51" y="176"/>
                      <a:pt x="49" y="178"/>
                    </a:cubicBezTo>
                    <a:cubicBezTo>
                      <a:pt x="49" y="178"/>
                      <a:pt x="49" y="178"/>
                      <a:pt x="49" y="178"/>
                    </a:cubicBezTo>
                    <a:cubicBezTo>
                      <a:pt x="49" y="178"/>
                      <a:pt x="48" y="178"/>
                      <a:pt x="48" y="178"/>
                    </a:cubicBezTo>
                    <a:cubicBezTo>
                      <a:pt x="48" y="178"/>
                      <a:pt x="48" y="178"/>
                      <a:pt x="48" y="179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7" y="179"/>
                      <a:pt x="46" y="179"/>
                      <a:pt x="46" y="179"/>
                    </a:cubicBezTo>
                    <a:cubicBezTo>
                      <a:pt x="46" y="179"/>
                      <a:pt x="46" y="179"/>
                      <a:pt x="45" y="180"/>
                    </a:cubicBezTo>
                    <a:cubicBezTo>
                      <a:pt x="45" y="180"/>
                      <a:pt x="45" y="180"/>
                      <a:pt x="44" y="180"/>
                    </a:cubicBezTo>
                    <a:cubicBezTo>
                      <a:pt x="44" y="180"/>
                      <a:pt x="44" y="180"/>
                      <a:pt x="43" y="180"/>
                    </a:cubicBezTo>
                    <a:cubicBezTo>
                      <a:pt x="43" y="180"/>
                      <a:pt x="43" y="180"/>
                      <a:pt x="43" y="180"/>
                    </a:cubicBezTo>
                    <a:cubicBezTo>
                      <a:pt x="42" y="180"/>
                      <a:pt x="42" y="180"/>
                      <a:pt x="41" y="180"/>
                    </a:cubicBezTo>
                    <a:cubicBezTo>
                      <a:pt x="40" y="180"/>
                      <a:pt x="40" y="180"/>
                      <a:pt x="40" y="180"/>
                    </a:cubicBezTo>
                    <a:cubicBezTo>
                      <a:pt x="39" y="179"/>
                      <a:pt x="38" y="179"/>
                      <a:pt x="37" y="179"/>
                    </a:cubicBezTo>
                    <a:cubicBezTo>
                      <a:pt x="36" y="179"/>
                      <a:pt x="35" y="179"/>
                      <a:pt x="33" y="182"/>
                    </a:cubicBezTo>
                    <a:cubicBezTo>
                      <a:pt x="30" y="185"/>
                      <a:pt x="29" y="185"/>
                      <a:pt x="27" y="186"/>
                    </a:cubicBezTo>
                    <a:cubicBezTo>
                      <a:pt x="27" y="186"/>
                      <a:pt x="26" y="186"/>
                      <a:pt x="26" y="187"/>
                    </a:cubicBezTo>
                    <a:cubicBezTo>
                      <a:pt x="25" y="187"/>
                      <a:pt x="24" y="188"/>
                      <a:pt x="23" y="188"/>
                    </a:cubicBezTo>
                    <a:cubicBezTo>
                      <a:pt x="21" y="188"/>
                      <a:pt x="19" y="187"/>
                      <a:pt x="18" y="186"/>
                    </a:cubicBezTo>
                    <a:cubicBezTo>
                      <a:pt x="18" y="185"/>
                      <a:pt x="17" y="185"/>
                      <a:pt x="17" y="185"/>
                    </a:cubicBezTo>
                    <a:cubicBezTo>
                      <a:pt x="16" y="185"/>
                      <a:pt x="15" y="185"/>
                      <a:pt x="15" y="186"/>
                    </a:cubicBezTo>
                    <a:cubicBezTo>
                      <a:pt x="13" y="186"/>
                      <a:pt x="12" y="187"/>
                      <a:pt x="11" y="187"/>
                    </a:cubicBezTo>
                    <a:cubicBezTo>
                      <a:pt x="10" y="187"/>
                      <a:pt x="9" y="188"/>
                      <a:pt x="9" y="188"/>
                    </a:cubicBezTo>
                    <a:cubicBezTo>
                      <a:pt x="8" y="189"/>
                      <a:pt x="7" y="191"/>
                      <a:pt x="5" y="191"/>
                    </a:cubicBezTo>
                    <a:cubicBezTo>
                      <a:pt x="4" y="191"/>
                      <a:pt x="3" y="191"/>
                      <a:pt x="3" y="192"/>
                    </a:cubicBezTo>
                    <a:cubicBezTo>
                      <a:pt x="2" y="192"/>
                      <a:pt x="2" y="192"/>
                      <a:pt x="1" y="192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1" y="193"/>
                      <a:pt x="1" y="194"/>
                      <a:pt x="1" y="195"/>
                    </a:cubicBezTo>
                    <a:cubicBezTo>
                      <a:pt x="1" y="195"/>
                      <a:pt x="1" y="195"/>
                      <a:pt x="1" y="196"/>
                    </a:cubicBezTo>
                    <a:cubicBezTo>
                      <a:pt x="1" y="196"/>
                      <a:pt x="0" y="197"/>
                      <a:pt x="0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1" y="206"/>
                      <a:pt x="1" y="206"/>
                      <a:pt x="1" y="206"/>
                    </a:cubicBezTo>
                    <a:cubicBezTo>
                      <a:pt x="5" y="207"/>
                      <a:pt x="10" y="210"/>
                      <a:pt x="12" y="213"/>
                    </a:cubicBezTo>
                    <a:cubicBezTo>
                      <a:pt x="12" y="213"/>
                      <a:pt x="12" y="214"/>
                      <a:pt x="12" y="214"/>
                    </a:cubicBezTo>
                    <a:cubicBezTo>
                      <a:pt x="13" y="215"/>
                      <a:pt x="13" y="215"/>
                      <a:pt x="13" y="216"/>
                    </a:cubicBezTo>
                    <a:cubicBezTo>
                      <a:pt x="13" y="216"/>
                      <a:pt x="13" y="216"/>
                      <a:pt x="13" y="216"/>
                    </a:cubicBezTo>
                    <a:cubicBezTo>
                      <a:pt x="13" y="216"/>
                      <a:pt x="13" y="217"/>
                      <a:pt x="13" y="217"/>
                    </a:cubicBezTo>
                    <a:cubicBezTo>
                      <a:pt x="13" y="221"/>
                      <a:pt x="14" y="226"/>
                      <a:pt x="14" y="228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6" y="230"/>
                      <a:pt x="17" y="231"/>
                      <a:pt x="18" y="232"/>
                    </a:cubicBezTo>
                    <a:cubicBezTo>
                      <a:pt x="23" y="235"/>
                      <a:pt x="25" y="236"/>
                      <a:pt x="25" y="238"/>
                    </a:cubicBezTo>
                    <a:cubicBezTo>
                      <a:pt x="25" y="239"/>
                      <a:pt x="25" y="243"/>
                      <a:pt x="29" y="245"/>
                    </a:cubicBezTo>
                    <a:cubicBezTo>
                      <a:pt x="30" y="245"/>
                      <a:pt x="32" y="246"/>
                      <a:pt x="33" y="246"/>
                    </a:cubicBezTo>
                    <a:cubicBezTo>
                      <a:pt x="33" y="247"/>
                      <a:pt x="33" y="247"/>
                      <a:pt x="34" y="247"/>
                    </a:cubicBezTo>
                    <a:cubicBezTo>
                      <a:pt x="34" y="247"/>
                      <a:pt x="35" y="248"/>
                      <a:pt x="36" y="248"/>
                    </a:cubicBezTo>
                    <a:cubicBezTo>
                      <a:pt x="36" y="248"/>
                      <a:pt x="36" y="248"/>
                      <a:pt x="36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9"/>
                      <a:pt x="44" y="249"/>
                    </a:cubicBezTo>
                    <a:cubicBezTo>
                      <a:pt x="44" y="249"/>
                      <a:pt x="45" y="249"/>
                      <a:pt x="45" y="248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46" y="247"/>
                      <a:pt x="46" y="247"/>
                      <a:pt x="46" y="247"/>
                    </a:cubicBezTo>
                    <a:cubicBezTo>
                      <a:pt x="47" y="247"/>
                      <a:pt x="47" y="247"/>
                      <a:pt x="47" y="246"/>
                    </a:cubicBezTo>
                    <a:cubicBezTo>
                      <a:pt x="47" y="246"/>
                      <a:pt x="48" y="246"/>
                      <a:pt x="49" y="245"/>
                    </a:cubicBezTo>
                    <a:cubicBezTo>
                      <a:pt x="49" y="245"/>
                      <a:pt x="49" y="245"/>
                      <a:pt x="49" y="245"/>
                    </a:cubicBezTo>
                    <a:cubicBezTo>
                      <a:pt x="50" y="245"/>
                      <a:pt x="50" y="245"/>
                      <a:pt x="51" y="244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52" y="244"/>
                      <a:pt x="52" y="244"/>
                      <a:pt x="53" y="243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54" y="243"/>
                      <a:pt x="54" y="243"/>
                      <a:pt x="55" y="243"/>
                    </a:cubicBezTo>
                    <a:cubicBezTo>
                      <a:pt x="55" y="243"/>
                      <a:pt x="55" y="243"/>
                      <a:pt x="55" y="243"/>
                    </a:cubicBezTo>
                    <a:cubicBezTo>
                      <a:pt x="56" y="243"/>
                      <a:pt x="57" y="243"/>
                      <a:pt x="57" y="243"/>
                    </a:cubicBezTo>
                    <a:cubicBezTo>
                      <a:pt x="58" y="243"/>
                      <a:pt x="58" y="243"/>
                      <a:pt x="58" y="243"/>
                    </a:cubicBezTo>
                    <a:cubicBezTo>
                      <a:pt x="62" y="243"/>
                      <a:pt x="69" y="248"/>
                      <a:pt x="71" y="252"/>
                    </a:cubicBezTo>
                    <a:cubicBezTo>
                      <a:pt x="72" y="254"/>
                      <a:pt x="73" y="255"/>
                      <a:pt x="72" y="256"/>
                    </a:cubicBezTo>
                    <a:cubicBezTo>
                      <a:pt x="71" y="259"/>
                      <a:pt x="64" y="270"/>
                      <a:pt x="60" y="271"/>
                    </a:cubicBezTo>
                    <a:cubicBezTo>
                      <a:pt x="59" y="271"/>
                      <a:pt x="58" y="271"/>
                      <a:pt x="58" y="271"/>
                    </a:cubicBezTo>
                    <a:cubicBezTo>
                      <a:pt x="57" y="271"/>
                      <a:pt x="57" y="271"/>
                      <a:pt x="57" y="271"/>
                    </a:cubicBezTo>
                    <a:cubicBezTo>
                      <a:pt x="57" y="271"/>
                      <a:pt x="56" y="271"/>
                      <a:pt x="56" y="271"/>
                    </a:cubicBezTo>
                    <a:cubicBezTo>
                      <a:pt x="56" y="272"/>
                      <a:pt x="56" y="273"/>
                      <a:pt x="56" y="273"/>
                    </a:cubicBezTo>
                    <a:cubicBezTo>
                      <a:pt x="56" y="274"/>
                      <a:pt x="57" y="276"/>
                      <a:pt x="58" y="277"/>
                    </a:cubicBezTo>
                    <a:cubicBezTo>
                      <a:pt x="59" y="279"/>
                      <a:pt x="61" y="280"/>
                      <a:pt x="62" y="282"/>
                    </a:cubicBezTo>
                    <a:cubicBezTo>
                      <a:pt x="63" y="284"/>
                      <a:pt x="63" y="286"/>
                      <a:pt x="62" y="287"/>
                    </a:cubicBezTo>
                    <a:cubicBezTo>
                      <a:pt x="60" y="290"/>
                      <a:pt x="55" y="291"/>
                      <a:pt x="52" y="289"/>
                    </a:cubicBezTo>
                    <a:cubicBezTo>
                      <a:pt x="52" y="289"/>
                      <a:pt x="52" y="289"/>
                      <a:pt x="52" y="289"/>
                    </a:cubicBezTo>
                    <a:cubicBezTo>
                      <a:pt x="52" y="289"/>
                      <a:pt x="52" y="290"/>
                      <a:pt x="52" y="291"/>
                    </a:cubicBezTo>
                    <a:cubicBezTo>
                      <a:pt x="53" y="292"/>
                      <a:pt x="53" y="294"/>
                      <a:pt x="54" y="296"/>
                    </a:cubicBezTo>
                    <a:cubicBezTo>
                      <a:pt x="54" y="297"/>
                      <a:pt x="54" y="299"/>
                      <a:pt x="55" y="299"/>
                    </a:cubicBezTo>
                    <a:cubicBezTo>
                      <a:pt x="57" y="299"/>
                      <a:pt x="59" y="301"/>
                      <a:pt x="60" y="303"/>
                    </a:cubicBezTo>
                    <a:cubicBezTo>
                      <a:pt x="61" y="304"/>
                      <a:pt x="63" y="306"/>
                      <a:pt x="64" y="306"/>
                    </a:cubicBezTo>
                    <a:cubicBezTo>
                      <a:pt x="68" y="306"/>
                      <a:pt x="71" y="310"/>
                      <a:pt x="72" y="312"/>
                    </a:cubicBezTo>
                    <a:cubicBezTo>
                      <a:pt x="73" y="312"/>
                      <a:pt x="73" y="313"/>
                      <a:pt x="73" y="313"/>
                    </a:cubicBezTo>
                    <a:cubicBezTo>
                      <a:pt x="73" y="313"/>
                      <a:pt x="74" y="313"/>
                      <a:pt x="74" y="313"/>
                    </a:cubicBezTo>
                    <a:cubicBezTo>
                      <a:pt x="74" y="314"/>
                      <a:pt x="75" y="314"/>
                      <a:pt x="75" y="314"/>
                    </a:cubicBezTo>
                    <a:cubicBezTo>
                      <a:pt x="75" y="314"/>
                      <a:pt x="75" y="314"/>
                      <a:pt x="75" y="314"/>
                    </a:cubicBezTo>
                    <a:cubicBezTo>
                      <a:pt x="75" y="315"/>
                      <a:pt x="76" y="315"/>
                      <a:pt x="76" y="315"/>
                    </a:cubicBezTo>
                    <a:cubicBezTo>
                      <a:pt x="76" y="315"/>
                      <a:pt x="76" y="316"/>
                      <a:pt x="76" y="316"/>
                    </a:cubicBezTo>
                    <a:cubicBezTo>
                      <a:pt x="77" y="316"/>
                      <a:pt x="77" y="316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8" y="317"/>
                      <a:pt x="78" y="317"/>
                      <a:pt x="78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1" y="315"/>
                      <a:pt x="82" y="314"/>
                      <a:pt x="85" y="314"/>
                    </a:cubicBezTo>
                    <a:cubicBezTo>
                      <a:pt x="87" y="314"/>
                      <a:pt x="90" y="315"/>
                      <a:pt x="93" y="317"/>
                    </a:cubicBezTo>
                    <a:cubicBezTo>
                      <a:pt x="94" y="319"/>
                      <a:pt x="100" y="323"/>
                      <a:pt x="105" y="326"/>
                    </a:cubicBezTo>
                    <a:cubicBezTo>
                      <a:pt x="109" y="329"/>
                      <a:pt x="113" y="332"/>
                      <a:pt x="115" y="334"/>
                    </a:cubicBezTo>
                    <a:cubicBezTo>
                      <a:pt x="120" y="338"/>
                      <a:pt x="132" y="342"/>
                      <a:pt x="136" y="342"/>
                    </a:cubicBezTo>
                    <a:cubicBezTo>
                      <a:pt x="136" y="342"/>
                      <a:pt x="136" y="342"/>
                      <a:pt x="136" y="342"/>
                    </a:cubicBezTo>
                    <a:cubicBezTo>
                      <a:pt x="138" y="342"/>
                      <a:pt x="140" y="343"/>
                      <a:pt x="142" y="343"/>
                    </a:cubicBezTo>
                    <a:cubicBezTo>
                      <a:pt x="145" y="344"/>
                      <a:pt x="147" y="345"/>
                      <a:pt x="150" y="345"/>
                    </a:cubicBezTo>
                    <a:cubicBezTo>
                      <a:pt x="151" y="345"/>
                      <a:pt x="151" y="345"/>
                      <a:pt x="151" y="345"/>
                    </a:cubicBezTo>
                    <a:cubicBezTo>
                      <a:pt x="152" y="345"/>
                      <a:pt x="152" y="345"/>
                      <a:pt x="153" y="345"/>
                    </a:cubicBezTo>
                    <a:cubicBezTo>
                      <a:pt x="153" y="345"/>
                      <a:pt x="153" y="344"/>
                      <a:pt x="154" y="344"/>
                    </a:cubicBezTo>
                    <a:cubicBezTo>
                      <a:pt x="154" y="344"/>
                      <a:pt x="155" y="344"/>
                      <a:pt x="155" y="343"/>
                    </a:cubicBezTo>
                    <a:cubicBezTo>
                      <a:pt x="156" y="342"/>
                      <a:pt x="157" y="341"/>
                      <a:pt x="158" y="341"/>
                    </a:cubicBezTo>
                    <a:cubicBezTo>
                      <a:pt x="159" y="341"/>
                      <a:pt x="160" y="342"/>
                      <a:pt x="161" y="343"/>
                    </a:cubicBezTo>
                    <a:cubicBezTo>
                      <a:pt x="161" y="343"/>
                      <a:pt x="161" y="344"/>
                      <a:pt x="162" y="344"/>
                    </a:cubicBezTo>
                    <a:cubicBezTo>
                      <a:pt x="162" y="344"/>
                      <a:pt x="162" y="345"/>
                      <a:pt x="162" y="345"/>
                    </a:cubicBezTo>
                    <a:cubicBezTo>
                      <a:pt x="162" y="345"/>
                      <a:pt x="162" y="346"/>
                      <a:pt x="162" y="346"/>
                    </a:cubicBezTo>
                    <a:cubicBezTo>
                      <a:pt x="162" y="346"/>
                      <a:pt x="162" y="346"/>
                      <a:pt x="162" y="346"/>
                    </a:cubicBezTo>
                    <a:cubicBezTo>
                      <a:pt x="163" y="347"/>
                      <a:pt x="163" y="347"/>
                      <a:pt x="163" y="348"/>
                    </a:cubicBezTo>
                    <a:cubicBezTo>
                      <a:pt x="163" y="348"/>
                      <a:pt x="163" y="348"/>
                      <a:pt x="163" y="348"/>
                    </a:cubicBezTo>
                    <a:cubicBezTo>
                      <a:pt x="163" y="347"/>
                      <a:pt x="164" y="346"/>
                      <a:pt x="164" y="346"/>
                    </a:cubicBezTo>
                    <a:cubicBezTo>
                      <a:pt x="164" y="346"/>
                      <a:pt x="164" y="346"/>
                      <a:pt x="164" y="346"/>
                    </a:cubicBezTo>
                    <a:cubicBezTo>
                      <a:pt x="165" y="345"/>
                      <a:pt x="165" y="345"/>
                      <a:pt x="166" y="344"/>
                    </a:cubicBezTo>
                    <a:cubicBezTo>
                      <a:pt x="166" y="344"/>
                      <a:pt x="166" y="344"/>
                      <a:pt x="166" y="344"/>
                    </a:cubicBezTo>
                    <a:cubicBezTo>
                      <a:pt x="166" y="344"/>
                      <a:pt x="167" y="343"/>
                      <a:pt x="167" y="343"/>
                    </a:cubicBezTo>
                    <a:cubicBezTo>
                      <a:pt x="167" y="343"/>
                      <a:pt x="167" y="343"/>
                      <a:pt x="167" y="343"/>
                    </a:cubicBezTo>
                    <a:cubicBezTo>
                      <a:pt x="168" y="343"/>
                      <a:pt x="168" y="343"/>
                      <a:pt x="169" y="343"/>
                    </a:cubicBezTo>
                    <a:cubicBezTo>
                      <a:pt x="169" y="342"/>
                      <a:pt x="170" y="342"/>
                      <a:pt x="170" y="342"/>
                    </a:cubicBezTo>
                    <a:cubicBezTo>
                      <a:pt x="173" y="339"/>
                      <a:pt x="176" y="340"/>
                      <a:pt x="182" y="343"/>
                    </a:cubicBezTo>
                    <a:cubicBezTo>
                      <a:pt x="183" y="343"/>
                      <a:pt x="184" y="343"/>
                      <a:pt x="185" y="343"/>
                    </a:cubicBezTo>
                    <a:cubicBezTo>
                      <a:pt x="186" y="343"/>
                      <a:pt x="187" y="343"/>
                      <a:pt x="187" y="343"/>
                    </a:cubicBezTo>
                    <a:cubicBezTo>
                      <a:pt x="188" y="343"/>
                      <a:pt x="189" y="343"/>
                      <a:pt x="189" y="343"/>
                    </a:cubicBezTo>
                    <a:cubicBezTo>
                      <a:pt x="189" y="343"/>
                      <a:pt x="190" y="343"/>
                      <a:pt x="190" y="343"/>
                    </a:cubicBezTo>
                    <a:cubicBezTo>
                      <a:pt x="190" y="343"/>
                      <a:pt x="191" y="344"/>
                      <a:pt x="191" y="344"/>
                    </a:cubicBezTo>
                    <a:cubicBezTo>
                      <a:pt x="191" y="344"/>
                      <a:pt x="192" y="344"/>
                      <a:pt x="192" y="344"/>
                    </a:cubicBezTo>
                    <a:cubicBezTo>
                      <a:pt x="192" y="344"/>
                      <a:pt x="193" y="345"/>
                      <a:pt x="193" y="345"/>
                    </a:cubicBezTo>
                    <a:cubicBezTo>
                      <a:pt x="193" y="345"/>
                      <a:pt x="193" y="345"/>
                      <a:pt x="194" y="345"/>
                    </a:cubicBezTo>
                    <a:cubicBezTo>
                      <a:pt x="194" y="346"/>
                      <a:pt x="194" y="346"/>
                      <a:pt x="194" y="346"/>
                    </a:cubicBezTo>
                    <a:cubicBezTo>
                      <a:pt x="195" y="346"/>
                      <a:pt x="195" y="346"/>
                      <a:pt x="195" y="346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7" y="345"/>
                      <a:pt x="198" y="345"/>
                      <a:pt x="198" y="345"/>
                    </a:cubicBezTo>
                    <a:cubicBezTo>
                      <a:pt x="198" y="345"/>
                      <a:pt x="199" y="343"/>
                      <a:pt x="200" y="343"/>
                    </a:cubicBezTo>
                    <a:cubicBezTo>
                      <a:pt x="200" y="342"/>
                      <a:pt x="201" y="341"/>
                      <a:pt x="202" y="341"/>
                    </a:cubicBezTo>
                    <a:cubicBezTo>
                      <a:pt x="202" y="340"/>
                      <a:pt x="203" y="339"/>
                      <a:pt x="203" y="339"/>
                    </a:cubicBezTo>
                    <a:cubicBezTo>
                      <a:pt x="204" y="337"/>
                      <a:pt x="205" y="335"/>
                      <a:pt x="208" y="336"/>
                    </a:cubicBezTo>
                    <a:cubicBezTo>
                      <a:pt x="208" y="336"/>
                      <a:pt x="208" y="335"/>
                      <a:pt x="208" y="335"/>
                    </a:cubicBezTo>
                    <a:cubicBezTo>
                      <a:pt x="209" y="335"/>
                      <a:pt x="210" y="335"/>
                      <a:pt x="210" y="334"/>
                    </a:cubicBezTo>
                    <a:cubicBezTo>
                      <a:pt x="211" y="333"/>
                      <a:pt x="213" y="332"/>
                      <a:pt x="215" y="331"/>
                    </a:cubicBezTo>
                    <a:cubicBezTo>
                      <a:pt x="215" y="330"/>
                      <a:pt x="216" y="330"/>
                      <a:pt x="216" y="330"/>
                    </a:cubicBezTo>
                    <a:cubicBezTo>
                      <a:pt x="220" y="328"/>
                      <a:pt x="224" y="328"/>
                      <a:pt x="227" y="329"/>
                    </a:cubicBezTo>
                    <a:cubicBezTo>
                      <a:pt x="228" y="329"/>
                      <a:pt x="229" y="329"/>
                      <a:pt x="230" y="329"/>
                    </a:cubicBezTo>
                    <a:cubicBezTo>
                      <a:pt x="232" y="328"/>
                      <a:pt x="234" y="327"/>
                      <a:pt x="235" y="327"/>
                    </a:cubicBezTo>
                    <a:cubicBezTo>
                      <a:pt x="237" y="327"/>
                      <a:pt x="239" y="328"/>
                      <a:pt x="239" y="330"/>
                    </a:cubicBezTo>
                    <a:cubicBezTo>
                      <a:pt x="239" y="330"/>
                      <a:pt x="240" y="332"/>
                      <a:pt x="240" y="333"/>
                    </a:cubicBezTo>
                    <a:cubicBezTo>
                      <a:pt x="241" y="334"/>
                      <a:pt x="242" y="335"/>
                      <a:pt x="243" y="337"/>
                    </a:cubicBezTo>
                    <a:cubicBezTo>
                      <a:pt x="243" y="337"/>
                      <a:pt x="243" y="337"/>
                      <a:pt x="243" y="337"/>
                    </a:cubicBezTo>
                    <a:cubicBezTo>
                      <a:pt x="244" y="338"/>
                      <a:pt x="244" y="338"/>
                      <a:pt x="244" y="338"/>
                    </a:cubicBezTo>
                    <a:cubicBezTo>
                      <a:pt x="244" y="338"/>
                      <a:pt x="244" y="338"/>
                      <a:pt x="245" y="338"/>
                    </a:cubicBezTo>
                    <a:cubicBezTo>
                      <a:pt x="245" y="338"/>
                      <a:pt x="245" y="338"/>
                      <a:pt x="245" y="338"/>
                    </a:cubicBezTo>
                    <a:cubicBezTo>
                      <a:pt x="245" y="338"/>
                      <a:pt x="246" y="338"/>
                      <a:pt x="246" y="339"/>
                    </a:cubicBezTo>
                    <a:cubicBezTo>
                      <a:pt x="246" y="339"/>
                      <a:pt x="246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8" y="339"/>
                      <a:pt x="248" y="338"/>
                      <a:pt x="248" y="338"/>
                    </a:cubicBezTo>
                    <a:cubicBezTo>
                      <a:pt x="249" y="338"/>
                      <a:pt x="251" y="337"/>
                      <a:pt x="252" y="337"/>
                    </a:cubicBezTo>
                    <a:cubicBezTo>
                      <a:pt x="255" y="337"/>
                      <a:pt x="259" y="340"/>
                      <a:pt x="259" y="343"/>
                    </a:cubicBezTo>
                    <a:cubicBezTo>
                      <a:pt x="259" y="347"/>
                      <a:pt x="259" y="347"/>
                      <a:pt x="260" y="347"/>
                    </a:cubicBezTo>
                    <a:cubicBezTo>
                      <a:pt x="263" y="347"/>
                      <a:pt x="266" y="348"/>
                      <a:pt x="266" y="355"/>
                    </a:cubicBezTo>
                    <a:cubicBezTo>
                      <a:pt x="266" y="356"/>
                      <a:pt x="266" y="357"/>
                      <a:pt x="266" y="359"/>
                    </a:cubicBezTo>
                    <a:cubicBezTo>
                      <a:pt x="266" y="363"/>
                      <a:pt x="267" y="368"/>
                      <a:pt x="263" y="373"/>
                    </a:cubicBezTo>
                    <a:cubicBezTo>
                      <a:pt x="258" y="378"/>
                      <a:pt x="254" y="385"/>
                      <a:pt x="254" y="387"/>
                    </a:cubicBezTo>
                    <a:cubicBezTo>
                      <a:pt x="254" y="388"/>
                      <a:pt x="254" y="389"/>
                      <a:pt x="254" y="390"/>
                    </a:cubicBezTo>
                    <a:cubicBezTo>
                      <a:pt x="255" y="390"/>
                      <a:pt x="257" y="390"/>
                      <a:pt x="258" y="390"/>
                    </a:cubicBezTo>
                    <a:cubicBezTo>
                      <a:pt x="260" y="390"/>
                      <a:pt x="265" y="391"/>
                      <a:pt x="266" y="393"/>
                    </a:cubicBezTo>
                    <a:cubicBezTo>
                      <a:pt x="266" y="394"/>
                      <a:pt x="266" y="395"/>
                      <a:pt x="266" y="396"/>
                    </a:cubicBezTo>
                    <a:cubicBezTo>
                      <a:pt x="266" y="396"/>
                      <a:pt x="266" y="399"/>
                      <a:pt x="267" y="401"/>
                    </a:cubicBezTo>
                    <a:cubicBezTo>
                      <a:pt x="267" y="402"/>
                      <a:pt x="268" y="402"/>
                      <a:pt x="268" y="402"/>
                    </a:cubicBezTo>
                    <a:cubicBezTo>
                      <a:pt x="270" y="402"/>
                      <a:pt x="272" y="403"/>
                      <a:pt x="273" y="405"/>
                    </a:cubicBezTo>
                    <a:cubicBezTo>
                      <a:pt x="274" y="406"/>
                      <a:pt x="275" y="407"/>
                      <a:pt x="274" y="410"/>
                    </a:cubicBezTo>
                    <a:cubicBezTo>
                      <a:pt x="274" y="410"/>
                      <a:pt x="274" y="410"/>
                      <a:pt x="274" y="410"/>
                    </a:cubicBezTo>
                    <a:cubicBezTo>
                      <a:pt x="273" y="411"/>
                      <a:pt x="273" y="411"/>
                      <a:pt x="273" y="411"/>
                    </a:cubicBezTo>
                    <a:cubicBezTo>
                      <a:pt x="273" y="412"/>
                      <a:pt x="272" y="414"/>
                      <a:pt x="272" y="414"/>
                    </a:cubicBezTo>
                    <a:cubicBezTo>
                      <a:pt x="275" y="414"/>
                      <a:pt x="278" y="415"/>
                      <a:pt x="279" y="416"/>
                    </a:cubicBezTo>
                    <a:cubicBezTo>
                      <a:pt x="280" y="417"/>
                      <a:pt x="280" y="418"/>
                      <a:pt x="280" y="420"/>
                    </a:cubicBezTo>
                    <a:cubicBezTo>
                      <a:pt x="280" y="420"/>
                      <a:pt x="280" y="421"/>
                      <a:pt x="280" y="421"/>
                    </a:cubicBezTo>
                    <a:cubicBezTo>
                      <a:pt x="281" y="422"/>
                      <a:pt x="282" y="422"/>
                      <a:pt x="282" y="422"/>
                    </a:cubicBezTo>
                    <a:cubicBezTo>
                      <a:pt x="283" y="422"/>
                      <a:pt x="284" y="422"/>
                      <a:pt x="284" y="421"/>
                    </a:cubicBezTo>
                    <a:cubicBezTo>
                      <a:pt x="285" y="421"/>
                      <a:pt x="286" y="421"/>
                      <a:pt x="286" y="421"/>
                    </a:cubicBezTo>
                    <a:cubicBezTo>
                      <a:pt x="287" y="420"/>
                      <a:pt x="288" y="420"/>
                      <a:pt x="289" y="420"/>
                    </a:cubicBezTo>
                    <a:cubicBezTo>
                      <a:pt x="290" y="420"/>
                      <a:pt x="290" y="420"/>
                      <a:pt x="290" y="420"/>
                    </a:cubicBezTo>
                    <a:cubicBezTo>
                      <a:pt x="290" y="420"/>
                      <a:pt x="290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3" y="421"/>
                      <a:pt x="293" y="422"/>
                      <a:pt x="294" y="423"/>
                    </a:cubicBezTo>
                    <a:cubicBezTo>
                      <a:pt x="295" y="424"/>
                      <a:pt x="295" y="425"/>
                      <a:pt x="296" y="425"/>
                    </a:cubicBezTo>
                    <a:cubicBezTo>
                      <a:pt x="296" y="424"/>
                      <a:pt x="295" y="421"/>
                      <a:pt x="295" y="420"/>
                    </a:cubicBezTo>
                    <a:cubicBezTo>
                      <a:pt x="293" y="418"/>
                      <a:pt x="294" y="415"/>
                      <a:pt x="295" y="413"/>
                    </a:cubicBezTo>
                    <a:cubicBezTo>
                      <a:pt x="295" y="411"/>
                      <a:pt x="297" y="411"/>
                      <a:pt x="298" y="411"/>
                    </a:cubicBezTo>
                    <a:cubicBezTo>
                      <a:pt x="298" y="411"/>
                      <a:pt x="299" y="411"/>
                      <a:pt x="299" y="411"/>
                    </a:cubicBezTo>
                    <a:cubicBezTo>
                      <a:pt x="300" y="411"/>
                      <a:pt x="301" y="411"/>
                      <a:pt x="301" y="411"/>
                    </a:cubicBezTo>
                    <a:cubicBezTo>
                      <a:pt x="301" y="411"/>
                      <a:pt x="301" y="411"/>
                      <a:pt x="302" y="411"/>
                    </a:cubicBezTo>
                    <a:cubicBezTo>
                      <a:pt x="302" y="410"/>
                      <a:pt x="302" y="410"/>
                      <a:pt x="303" y="410"/>
                    </a:cubicBezTo>
                    <a:cubicBezTo>
                      <a:pt x="303" y="410"/>
                      <a:pt x="303" y="410"/>
                      <a:pt x="303" y="410"/>
                    </a:cubicBezTo>
                    <a:cubicBezTo>
                      <a:pt x="303" y="410"/>
                      <a:pt x="304" y="409"/>
                      <a:pt x="304" y="409"/>
                    </a:cubicBezTo>
                    <a:cubicBezTo>
                      <a:pt x="304" y="409"/>
                      <a:pt x="304" y="409"/>
                      <a:pt x="304" y="409"/>
                    </a:cubicBezTo>
                    <a:cubicBezTo>
                      <a:pt x="304" y="409"/>
                      <a:pt x="304" y="408"/>
                      <a:pt x="305" y="408"/>
                    </a:cubicBezTo>
                    <a:cubicBezTo>
                      <a:pt x="305" y="408"/>
                      <a:pt x="305" y="408"/>
                      <a:pt x="306" y="407"/>
                    </a:cubicBezTo>
                    <a:cubicBezTo>
                      <a:pt x="306" y="407"/>
                      <a:pt x="307" y="407"/>
                      <a:pt x="307" y="407"/>
                    </a:cubicBezTo>
                    <a:cubicBezTo>
                      <a:pt x="308" y="407"/>
                      <a:pt x="310" y="408"/>
                      <a:pt x="310" y="408"/>
                    </a:cubicBezTo>
                    <a:cubicBezTo>
                      <a:pt x="311" y="408"/>
                      <a:pt x="312" y="408"/>
                      <a:pt x="312" y="408"/>
                    </a:cubicBezTo>
                    <a:cubicBezTo>
                      <a:pt x="313" y="407"/>
                      <a:pt x="314" y="406"/>
                      <a:pt x="316" y="406"/>
                    </a:cubicBezTo>
                    <a:cubicBezTo>
                      <a:pt x="317" y="406"/>
                      <a:pt x="318" y="407"/>
                      <a:pt x="319" y="407"/>
                    </a:cubicBezTo>
                    <a:cubicBezTo>
                      <a:pt x="320" y="408"/>
                      <a:pt x="322" y="408"/>
                      <a:pt x="323" y="407"/>
                    </a:cubicBezTo>
                    <a:cubicBezTo>
                      <a:pt x="325" y="406"/>
                      <a:pt x="328" y="406"/>
                      <a:pt x="329" y="407"/>
                    </a:cubicBezTo>
                    <a:cubicBezTo>
                      <a:pt x="329" y="407"/>
                      <a:pt x="329" y="407"/>
                      <a:pt x="330" y="407"/>
                    </a:cubicBezTo>
                    <a:cubicBezTo>
                      <a:pt x="330" y="407"/>
                      <a:pt x="330" y="407"/>
                      <a:pt x="330" y="407"/>
                    </a:cubicBezTo>
                    <a:cubicBezTo>
                      <a:pt x="331" y="404"/>
                      <a:pt x="337" y="400"/>
                      <a:pt x="340" y="400"/>
                    </a:cubicBezTo>
                    <a:cubicBezTo>
                      <a:pt x="341" y="400"/>
                      <a:pt x="341" y="400"/>
                      <a:pt x="342" y="401"/>
                    </a:cubicBezTo>
                    <a:cubicBezTo>
                      <a:pt x="342" y="401"/>
                      <a:pt x="342" y="401"/>
                      <a:pt x="343" y="402"/>
                    </a:cubicBezTo>
                    <a:cubicBezTo>
                      <a:pt x="344" y="403"/>
                      <a:pt x="345" y="404"/>
                      <a:pt x="350" y="405"/>
                    </a:cubicBezTo>
                    <a:cubicBezTo>
                      <a:pt x="352" y="405"/>
                      <a:pt x="354" y="406"/>
                      <a:pt x="355" y="408"/>
                    </a:cubicBezTo>
                    <a:cubicBezTo>
                      <a:pt x="356" y="409"/>
                      <a:pt x="356" y="411"/>
                      <a:pt x="355" y="412"/>
                    </a:cubicBezTo>
                    <a:cubicBezTo>
                      <a:pt x="355" y="413"/>
                      <a:pt x="355" y="413"/>
                      <a:pt x="355" y="414"/>
                    </a:cubicBezTo>
                    <a:cubicBezTo>
                      <a:pt x="355" y="415"/>
                      <a:pt x="362" y="420"/>
                      <a:pt x="364" y="420"/>
                    </a:cubicBezTo>
                    <a:cubicBezTo>
                      <a:pt x="365" y="420"/>
                      <a:pt x="365" y="420"/>
                      <a:pt x="365" y="421"/>
                    </a:cubicBezTo>
                    <a:cubicBezTo>
                      <a:pt x="365" y="421"/>
                      <a:pt x="365" y="421"/>
                      <a:pt x="366" y="421"/>
                    </a:cubicBezTo>
                    <a:cubicBezTo>
                      <a:pt x="366" y="421"/>
                      <a:pt x="366" y="421"/>
                      <a:pt x="367" y="422"/>
                    </a:cubicBezTo>
                    <a:cubicBezTo>
                      <a:pt x="367" y="422"/>
                      <a:pt x="367" y="422"/>
                      <a:pt x="367" y="422"/>
                    </a:cubicBezTo>
                    <a:cubicBezTo>
                      <a:pt x="367" y="422"/>
                      <a:pt x="368" y="422"/>
                      <a:pt x="369" y="422"/>
                    </a:cubicBezTo>
                    <a:cubicBezTo>
                      <a:pt x="370" y="422"/>
                      <a:pt x="370" y="422"/>
                      <a:pt x="370" y="422"/>
                    </a:cubicBezTo>
                    <a:cubicBezTo>
                      <a:pt x="371" y="422"/>
                      <a:pt x="371" y="421"/>
                      <a:pt x="371" y="421"/>
                    </a:cubicBezTo>
                    <a:cubicBezTo>
                      <a:pt x="372" y="419"/>
                      <a:pt x="374" y="418"/>
                      <a:pt x="376" y="418"/>
                    </a:cubicBezTo>
                    <a:cubicBezTo>
                      <a:pt x="378" y="418"/>
                      <a:pt x="380" y="419"/>
                      <a:pt x="381" y="421"/>
                    </a:cubicBezTo>
                    <a:cubicBezTo>
                      <a:pt x="381" y="422"/>
                      <a:pt x="382" y="422"/>
                      <a:pt x="382" y="422"/>
                    </a:cubicBezTo>
                    <a:cubicBezTo>
                      <a:pt x="382" y="422"/>
                      <a:pt x="383" y="422"/>
                      <a:pt x="384" y="421"/>
                    </a:cubicBezTo>
                    <a:cubicBezTo>
                      <a:pt x="385" y="420"/>
                      <a:pt x="386" y="420"/>
                      <a:pt x="387" y="420"/>
                    </a:cubicBezTo>
                    <a:cubicBezTo>
                      <a:pt x="389" y="420"/>
                      <a:pt x="391" y="421"/>
                      <a:pt x="391" y="423"/>
                    </a:cubicBezTo>
                    <a:cubicBezTo>
                      <a:pt x="392" y="424"/>
                      <a:pt x="392" y="427"/>
                      <a:pt x="390" y="429"/>
                    </a:cubicBezTo>
                    <a:cubicBezTo>
                      <a:pt x="390" y="429"/>
                      <a:pt x="390" y="429"/>
                      <a:pt x="390" y="429"/>
                    </a:cubicBezTo>
                    <a:cubicBezTo>
                      <a:pt x="390" y="431"/>
                      <a:pt x="391" y="434"/>
                      <a:pt x="392" y="435"/>
                    </a:cubicBezTo>
                    <a:cubicBezTo>
                      <a:pt x="393" y="435"/>
                      <a:pt x="393" y="434"/>
                      <a:pt x="392" y="433"/>
                    </a:cubicBezTo>
                    <a:cubicBezTo>
                      <a:pt x="391" y="428"/>
                      <a:pt x="398" y="424"/>
                      <a:pt x="409" y="421"/>
                    </a:cubicBezTo>
                    <a:cubicBezTo>
                      <a:pt x="419" y="417"/>
                      <a:pt x="429" y="411"/>
                      <a:pt x="430" y="409"/>
                    </a:cubicBezTo>
                    <a:cubicBezTo>
                      <a:pt x="430" y="408"/>
                      <a:pt x="431" y="407"/>
                      <a:pt x="433" y="407"/>
                    </a:cubicBezTo>
                    <a:cubicBezTo>
                      <a:pt x="433" y="407"/>
                      <a:pt x="434" y="408"/>
                      <a:pt x="436" y="408"/>
                    </a:cubicBezTo>
                    <a:cubicBezTo>
                      <a:pt x="438" y="409"/>
                      <a:pt x="441" y="409"/>
                      <a:pt x="442" y="408"/>
                    </a:cubicBezTo>
                    <a:cubicBezTo>
                      <a:pt x="445" y="406"/>
                      <a:pt x="454" y="405"/>
                      <a:pt x="461" y="405"/>
                    </a:cubicBezTo>
                    <a:cubicBezTo>
                      <a:pt x="462" y="405"/>
                      <a:pt x="462" y="405"/>
                      <a:pt x="462" y="405"/>
                    </a:cubicBezTo>
                    <a:cubicBezTo>
                      <a:pt x="463" y="405"/>
                      <a:pt x="464" y="405"/>
                      <a:pt x="465" y="403"/>
                    </a:cubicBezTo>
                    <a:cubicBezTo>
                      <a:pt x="465" y="402"/>
                      <a:pt x="466" y="401"/>
                      <a:pt x="468" y="400"/>
                    </a:cubicBezTo>
                    <a:cubicBezTo>
                      <a:pt x="469" y="399"/>
                      <a:pt x="470" y="398"/>
                      <a:pt x="470" y="397"/>
                    </a:cubicBezTo>
                    <a:cubicBezTo>
                      <a:pt x="472" y="396"/>
                      <a:pt x="472" y="395"/>
                      <a:pt x="475" y="394"/>
                    </a:cubicBezTo>
                    <a:cubicBezTo>
                      <a:pt x="479" y="393"/>
                      <a:pt x="480" y="390"/>
                      <a:pt x="480" y="389"/>
                    </a:cubicBezTo>
                    <a:cubicBezTo>
                      <a:pt x="480" y="387"/>
                      <a:pt x="483" y="386"/>
                      <a:pt x="485" y="385"/>
                    </a:cubicBezTo>
                    <a:cubicBezTo>
                      <a:pt x="486" y="384"/>
                      <a:pt x="488" y="384"/>
                      <a:pt x="488" y="384"/>
                    </a:cubicBezTo>
                    <a:cubicBezTo>
                      <a:pt x="488" y="382"/>
                      <a:pt x="490" y="381"/>
                      <a:pt x="492" y="380"/>
                    </a:cubicBezTo>
                    <a:cubicBezTo>
                      <a:pt x="492" y="380"/>
                      <a:pt x="494" y="379"/>
                      <a:pt x="494" y="379"/>
                    </a:cubicBezTo>
                    <a:cubicBezTo>
                      <a:pt x="494" y="376"/>
                      <a:pt x="496" y="375"/>
                      <a:pt x="497" y="374"/>
                    </a:cubicBezTo>
                    <a:cubicBezTo>
                      <a:pt x="498" y="374"/>
                      <a:pt x="499" y="374"/>
                      <a:pt x="499" y="373"/>
                    </a:cubicBezTo>
                    <a:cubicBezTo>
                      <a:pt x="499" y="373"/>
                      <a:pt x="499" y="371"/>
                      <a:pt x="499" y="370"/>
                    </a:cubicBezTo>
                    <a:cubicBezTo>
                      <a:pt x="499" y="368"/>
                      <a:pt x="498" y="365"/>
                      <a:pt x="501" y="364"/>
                    </a:cubicBezTo>
                    <a:cubicBezTo>
                      <a:pt x="500" y="364"/>
                      <a:pt x="500" y="363"/>
                      <a:pt x="500" y="363"/>
                    </a:cubicBezTo>
                    <a:cubicBezTo>
                      <a:pt x="499" y="362"/>
                      <a:pt x="499" y="362"/>
                      <a:pt x="499" y="361"/>
                    </a:cubicBezTo>
                    <a:cubicBezTo>
                      <a:pt x="498" y="360"/>
                      <a:pt x="499" y="359"/>
                      <a:pt x="499" y="359"/>
                    </a:cubicBezTo>
                    <a:cubicBezTo>
                      <a:pt x="500" y="358"/>
                      <a:pt x="501" y="357"/>
                      <a:pt x="503" y="356"/>
                    </a:cubicBezTo>
                    <a:cubicBezTo>
                      <a:pt x="505" y="356"/>
                      <a:pt x="506" y="356"/>
                      <a:pt x="507" y="355"/>
                    </a:cubicBezTo>
                    <a:cubicBezTo>
                      <a:pt x="510" y="353"/>
                      <a:pt x="511" y="351"/>
                      <a:pt x="512" y="348"/>
                    </a:cubicBezTo>
                    <a:cubicBezTo>
                      <a:pt x="512" y="344"/>
                      <a:pt x="518" y="341"/>
                      <a:pt x="520" y="340"/>
                    </a:cubicBezTo>
                    <a:cubicBezTo>
                      <a:pt x="521" y="340"/>
                      <a:pt x="522" y="337"/>
                      <a:pt x="521" y="333"/>
                    </a:cubicBezTo>
                    <a:cubicBezTo>
                      <a:pt x="521" y="331"/>
                      <a:pt x="522" y="329"/>
                      <a:pt x="523" y="329"/>
                    </a:cubicBezTo>
                    <a:cubicBezTo>
                      <a:pt x="522" y="328"/>
                      <a:pt x="522" y="327"/>
                      <a:pt x="522" y="326"/>
                    </a:cubicBezTo>
                    <a:cubicBezTo>
                      <a:pt x="523" y="325"/>
                      <a:pt x="523" y="324"/>
                      <a:pt x="525" y="323"/>
                    </a:cubicBezTo>
                    <a:cubicBezTo>
                      <a:pt x="523" y="323"/>
                      <a:pt x="522" y="321"/>
                      <a:pt x="521" y="320"/>
                    </a:cubicBezTo>
                    <a:cubicBezTo>
                      <a:pt x="520" y="320"/>
                      <a:pt x="520" y="320"/>
                      <a:pt x="520" y="320"/>
                    </a:cubicBezTo>
                    <a:cubicBezTo>
                      <a:pt x="519" y="320"/>
                      <a:pt x="518" y="321"/>
                      <a:pt x="517" y="321"/>
                    </a:cubicBezTo>
                    <a:cubicBezTo>
                      <a:pt x="515" y="321"/>
                      <a:pt x="512" y="319"/>
                      <a:pt x="512" y="317"/>
                    </a:cubicBezTo>
                    <a:cubicBezTo>
                      <a:pt x="511" y="316"/>
                      <a:pt x="512" y="314"/>
                      <a:pt x="514" y="314"/>
                    </a:cubicBezTo>
                    <a:cubicBezTo>
                      <a:pt x="516" y="313"/>
                      <a:pt x="519" y="312"/>
                      <a:pt x="521" y="310"/>
                    </a:cubicBezTo>
                    <a:cubicBezTo>
                      <a:pt x="523" y="310"/>
                      <a:pt x="524" y="309"/>
                      <a:pt x="525" y="308"/>
                    </a:cubicBezTo>
                    <a:cubicBezTo>
                      <a:pt x="524" y="307"/>
                      <a:pt x="521" y="306"/>
                      <a:pt x="520" y="306"/>
                    </a:cubicBezTo>
                    <a:cubicBezTo>
                      <a:pt x="520" y="306"/>
                      <a:pt x="520" y="306"/>
                      <a:pt x="520" y="306"/>
                    </a:cubicBezTo>
                    <a:cubicBezTo>
                      <a:pt x="517" y="306"/>
                      <a:pt x="515" y="303"/>
                      <a:pt x="513" y="301"/>
                    </a:cubicBezTo>
                    <a:cubicBezTo>
                      <a:pt x="512" y="300"/>
                      <a:pt x="511" y="298"/>
                      <a:pt x="510" y="298"/>
                    </a:cubicBezTo>
                    <a:cubicBezTo>
                      <a:pt x="507" y="298"/>
                      <a:pt x="507" y="297"/>
                      <a:pt x="507" y="296"/>
                    </a:cubicBezTo>
                    <a:cubicBezTo>
                      <a:pt x="507" y="293"/>
                      <a:pt x="511" y="293"/>
                      <a:pt x="512" y="293"/>
                    </a:cubicBezTo>
                    <a:cubicBezTo>
                      <a:pt x="514" y="293"/>
                      <a:pt x="516" y="293"/>
                      <a:pt x="517" y="294"/>
                    </a:cubicBezTo>
                    <a:cubicBezTo>
                      <a:pt x="520" y="296"/>
                      <a:pt x="522" y="297"/>
                      <a:pt x="524" y="297"/>
                    </a:cubicBezTo>
                    <a:cubicBezTo>
                      <a:pt x="523" y="295"/>
                      <a:pt x="520" y="292"/>
                      <a:pt x="515" y="289"/>
                    </a:cubicBezTo>
                    <a:cubicBezTo>
                      <a:pt x="513" y="287"/>
                      <a:pt x="513" y="284"/>
                      <a:pt x="513" y="283"/>
                    </a:cubicBezTo>
                    <a:cubicBezTo>
                      <a:pt x="513" y="282"/>
                      <a:pt x="513" y="282"/>
                      <a:pt x="513" y="282"/>
                    </a:cubicBezTo>
                    <a:cubicBezTo>
                      <a:pt x="511" y="280"/>
                      <a:pt x="507" y="270"/>
                      <a:pt x="506" y="267"/>
                    </a:cubicBezTo>
                    <a:cubicBezTo>
                      <a:pt x="505" y="266"/>
                      <a:pt x="503" y="265"/>
                      <a:pt x="501" y="264"/>
                    </a:cubicBezTo>
                    <a:cubicBezTo>
                      <a:pt x="499" y="263"/>
                      <a:pt x="497" y="262"/>
                      <a:pt x="496" y="261"/>
                    </a:cubicBezTo>
                    <a:cubicBezTo>
                      <a:pt x="495" y="259"/>
                      <a:pt x="495" y="257"/>
                      <a:pt x="495" y="255"/>
                    </a:cubicBezTo>
                    <a:cubicBezTo>
                      <a:pt x="496" y="252"/>
                      <a:pt x="499" y="249"/>
                      <a:pt x="502" y="247"/>
                    </a:cubicBezTo>
                    <a:cubicBezTo>
                      <a:pt x="504" y="247"/>
                      <a:pt x="504" y="245"/>
                      <a:pt x="505" y="244"/>
                    </a:cubicBezTo>
                    <a:cubicBezTo>
                      <a:pt x="505" y="243"/>
                      <a:pt x="506" y="241"/>
                      <a:pt x="508" y="241"/>
                    </a:cubicBezTo>
                    <a:cubicBezTo>
                      <a:pt x="508" y="241"/>
                      <a:pt x="508" y="241"/>
                      <a:pt x="508" y="241"/>
                    </a:cubicBezTo>
                    <a:cubicBezTo>
                      <a:pt x="509" y="241"/>
                      <a:pt x="509" y="241"/>
                      <a:pt x="509" y="241"/>
                    </a:cubicBezTo>
                    <a:cubicBezTo>
                      <a:pt x="510" y="241"/>
                      <a:pt x="511" y="241"/>
                      <a:pt x="512" y="238"/>
                    </a:cubicBezTo>
                    <a:cubicBezTo>
                      <a:pt x="514" y="235"/>
                      <a:pt x="517" y="235"/>
                      <a:pt x="518" y="234"/>
                    </a:cubicBezTo>
                    <a:cubicBezTo>
                      <a:pt x="519" y="234"/>
                      <a:pt x="519" y="234"/>
                      <a:pt x="520" y="234"/>
                    </a:cubicBezTo>
                    <a:cubicBezTo>
                      <a:pt x="521" y="233"/>
                      <a:pt x="524" y="232"/>
                      <a:pt x="527" y="231"/>
                    </a:cubicBezTo>
                    <a:cubicBezTo>
                      <a:pt x="529" y="231"/>
                      <a:pt x="532" y="231"/>
                      <a:pt x="533" y="230"/>
                    </a:cubicBezTo>
                    <a:cubicBezTo>
                      <a:pt x="533" y="230"/>
                      <a:pt x="533" y="229"/>
                      <a:pt x="532" y="228"/>
                    </a:cubicBezTo>
                    <a:cubicBezTo>
                      <a:pt x="531" y="227"/>
                      <a:pt x="529" y="226"/>
                      <a:pt x="528" y="226"/>
                    </a:cubicBezTo>
                    <a:cubicBezTo>
                      <a:pt x="527" y="227"/>
                      <a:pt x="526" y="227"/>
                      <a:pt x="525" y="227"/>
                    </a:cubicBezTo>
                    <a:cubicBezTo>
                      <a:pt x="521" y="227"/>
                      <a:pt x="517" y="225"/>
                      <a:pt x="515" y="221"/>
                    </a:cubicBezTo>
                    <a:cubicBezTo>
                      <a:pt x="514" y="221"/>
                      <a:pt x="511" y="224"/>
                      <a:pt x="510" y="226"/>
                    </a:cubicBezTo>
                    <a:cubicBezTo>
                      <a:pt x="507" y="228"/>
                      <a:pt x="505" y="230"/>
                      <a:pt x="502" y="232"/>
                    </a:cubicBezTo>
                    <a:cubicBezTo>
                      <a:pt x="499" y="233"/>
                      <a:pt x="496" y="232"/>
                      <a:pt x="494" y="229"/>
                    </a:cubicBezTo>
                    <a:cubicBezTo>
                      <a:pt x="492" y="226"/>
                      <a:pt x="491" y="223"/>
                      <a:pt x="493" y="220"/>
                    </a:cubicBezTo>
                    <a:cubicBezTo>
                      <a:pt x="493" y="219"/>
                      <a:pt x="493" y="219"/>
                      <a:pt x="493" y="219"/>
                    </a:cubicBezTo>
                    <a:cubicBezTo>
                      <a:pt x="493" y="219"/>
                      <a:pt x="492" y="219"/>
                      <a:pt x="488" y="219"/>
                    </a:cubicBezTo>
                    <a:cubicBezTo>
                      <a:pt x="486" y="219"/>
                      <a:pt x="485" y="219"/>
                      <a:pt x="483" y="219"/>
                    </a:cubicBezTo>
                    <a:cubicBezTo>
                      <a:pt x="483" y="219"/>
                      <a:pt x="483" y="219"/>
                      <a:pt x="483" y="219"/>
                    </a:cubicBezTo>
                    <a:cubicBezTo>
                      <a:pt x="479" y="219"/>
                      <a:pt x="476" y="216"/>
                      <a:pt x="476" y="212"/>
                    </a:cubicBezTo>
                    <a:cubicBezTo>
                      <a:pt x="476" y="208"/>
                      <a:pt x="478" y="201"/>
                      <a:pt x="482" y="201"/>
                    </a:cubicBezTo>
                    <a:cubicBezTo>
                      <a:pt x="484" y="201"/>
                      <a:pt x="486" y="201"/>
                      <a:pt x="487" y="201"/>
                    </a:cubicBezTo>
                    <a:cubicBezTo>
                      <a:pt x="488" y="201"/>
                      <a:pt x="490" y="202"/>
                      <a:pt x="491" y="202"/>
                    </a:cubicBezTo>
                    <a:cubicBezTo>
                      <a:pt x="492" y="202"/>
                      <a:pt x="494" y="201"/>
                      <a:pt x="495" y="198"/>
                    </a:cubicBezTo>
                    <a:cubicBezTo>
                      <a:pt x="496" y="193"/>
                      <a:pt x="499" y="192"/>
                      <a:pt x="502" y="192"/>
                    </a:cubicBezTo>
                    <a:cubicBezTo>
                      <a:pt x="504" y="191"/>
                      <a:pt x="506" y="191"/>
                      <a:pt x="508" y="188"/>
                    </a:cubicBezTo>
                    <a:cubicBezTo>
                      <a:pt x="512" y="184"/>
                      <a:pt x="518" y="178"/>
                      <a:pt x="524" y="178"/>
                    </a:cubicBezTo>
                    <a:cubicBezTo>
                      <a:pt x="526" y="178"/>
                      <a:pt x="528" y="179"/>
                      <a:pt x="530" y="180"/>
                    </a:cubicBezTo>
                    <a:cubicBezTo>
                      <a:pt x="532" y="182"/>
                      <a:pt x="532" y="183"/>
                      <a:pt x="532" y="184"/>
                    </a:cubicBezTo>
                    <a:cubicBezTo>
                      <a:pt x="533" y="188"/>
                      <a:pt x="530" y="191"/>
                      <a:pt x="527" y="194"/>
                    </a:cubicBezTo>
                    <a:cubicBezTo>
                      <a:pt x="525" y="195"/>
                      <a:pt x="524" y="197"/>
                      <a:pt x="523" y="198"/>
                    </a:cubicBezTo>
                    <a:cubicBezTo>
                      <a:pt x="523" y="199"/>
                      <a:pt x="523" y="200"/>
                      <a:pt x="523" y="201"/>
                    </a:cubicBezTo>
                    <a:cubicBezTo>
                      <a:pt x="523" y="202"/>
                      <a:pt x="523" y="204"/>
                      <a:pt x="522" y="206"/>
                    </a:cubicBezTo>
                    <a:cubicBezTo>
                      <a:pt x="523" y="206"/>
                      <a:pt x="525" y="205"/>
                      <a:pt x="526" y="204"/>
                    </a:cubicBezTo>
                    <a:cubicBezTo>
                      <a:pt x="534" y="199"/>
                      <a:pt x="541" y="195"/>
                      <a:pt x="548" y="192"/>
                    </a:cubicBezTo>
                    <a:cubicBezTo>
                      <a:pt x="549" y="192"/>
                      <a:pt x="551" y="191"/>
                      <a:pt x="552" y="191"/>
                    </a:cubicBezTo>
                    <a:cubicBezTo>
                      <a:pt x="552" y="191"/>
                      <a:pt x="552" y="191"/>
                      <a:pt x="553" y="191"/>
                    </a:cubicBezTo>
                    <a:cubicBezTo>
                      <a:pt x="553" y="191"/>
                      <a:pt x="553" y="190"/>
                      <a:pt x="553" y="190"/>
                    </a:cubicBezTo>
                    <a:cubicBezTo>
                      <a:pt x="553" y="190"/>
                      <a:pt x="553" y="189"/>
                      <a:pt x="554" y="189"/>
                    </a:cubicBezTo>
                    <a:cubicBezTo>
                      <a:pt x="554" y="189"/>
                      <a:pt x="554" y="189"/>
                      <a:pt x="554" y="189"/>
                    </a:cubicBezTo>
                    <a:cubicBezTo>
                      <a:pt x="554" y="188"/>
                      <a:pt x="554" y="188"/>
                      <a:pt x="555" y="188"/>
                    </a:cubicBezTo>
                    <a:cubicBezTo>
                      <a:pt x="555" y="188"/>
                      <a:pt x="555" y="188"/>
                      <a:pt x="555" y="187"/>
                    </a:cubicBezTo>
                    <a:cubicBezTo>
                      <a:pt x="555" y="187"/>
                      <a:pt x="556" y="187"/>
                      <a:pt x="556" y="187"/>
                    </a:cubicBezTo>
                    <a:cubicBezTo>
                      <a:pt x="557" y="186"/>
                      <a:pt x="558" y="186"/>
                      <a:pt x="559" y="185"/>
                    </a:cubicBezTo>
                    <a:cubicBezTo>
                      <a:pt x="564" y="183"/>
                      <a:pt x="575" y="178"/>
                      <a:pt x="576" y="176"/>
                    </a:cubicBezTo>
                    <a:cubicBezTo>
                      <a:pt x="577" y="175"/>
                      <a:pt x="577" y="174"/>
                      <a:pt x="578" y="173"/>
                    </a:cubicBezTo>
                    <a:cubicBezTo>
                      <a:pt x="580" y="170"/>
                      <a:pt x="582" y="167"/>
                      <a:pt x="585" y="167"/>
                    </a:cubicBezTo>
                    <a:cubicBezTo>
                      <a:pt x="587" y="167"/>
                      <a:pt x="588" y="168"/>
                      <a:pt x="589" y="169"/>
                    </a:cubicBezTo>
                    <a:cubicBezTo>
                      <a:pt x="590" y="169"/>
                      <a:pt x="591" y="170"/>
                      <a:pt x="592" y="170"/>
                    </a:cubicBezTo>
                    <a:cubicBezTo>
                      <a:pt x="594" y="170"/>
                      <a:pt x="595" y="170"/>
                      <a:pt x="596" y="170"/>
                    </a:cubicBezTo>
                    <a:cubicBezTo>
                      <a:pt x="596" y="170"/>
                      <a:pt x="597" y="170"/>
                      <a:pt x="598" y="170"/>
                    </a:cubicBezTo>
                    <a:cubicBezTo>
                      <a:pt x="597" y="169"/>
                      <a:pt x="596" y="167"/>
                      <a:pt x="597" y="166"/>
                    </a:cubicBezTo>
                    <a:cubicBezTo>
                      <a:pt x="598" y="164"/>
                      <a:pt x="600" y="164"/>
                      <a:pt x="603" y="163"/>
                    </a:cubicBezTo>
                    <a:cubicBezTo>
                      <a:pt x="604" y="163"/>
                      <a:pt x="604" y="163"/>
                      <a:pt x="604" y="163"/>
                    </a:cubicBezTo>
                    <a:cubicBezTo>
                      <a:pt x="606" y="163"/>
                      <a:pt x="606" y="162"/>
                      <a:pt x="607" y="161"/>
                    </a:cubicBezTo>
                    <a:cubicBezTo>
                      <a:pt x="608" y="159"/>
                      <a:pt x="609" y="157"/>
                      <a:pt x="612" y="157"/>
                    </a:cubicBezTo>
                    <a:cubicBezTo>
                      <a:pt x="612" y="157"/>
                      <a:pt x="613" y="155"/>
                      <a:pt x="613" y="154"/>
                    </a:cubicBezTo>
                    <a:cubicBezTo>
                      <a:pt x="614" y="152"/>
                      <a:pt x="615" y="149"/>
                      <a:pt x="619" y="149"/>
                    </a:cubicBezTo>
                    <a:cubicBezTo>
                      <a:pt x="621" y="149"/>
                      <a:pt x="622" y="150"/>
                      <a:pt x="624" y="151"/>
                    </a:cubicBezTo>
                    <a:cubicBezTo>
                      <a:pt x="625" y="152"/>
                      <a:pt x="626" y="153"/>
                      <a:pt x="627" y="152"/>
                    </a:cubicBezTo>
                    <a:cubicBezTo>
                      <a:pt x="628" y="152"/>
                      <a:pt x="629" y="152"/>
                      <a:pt x="629" y="152"/>
                    </a:cubicBezTo>
                    <a:cubicBezTo>
                      <a:pt x="629" y="152"/>
                      <a:pt x="630" y="152"/>
                      <a:pt x="630" y="152"/>
                    </a:cubicBezTo>
                    <a:cubicBezTo>
                      <a:pt x="630" y="152"/>
                      <a:pt x="630" y="152"/>
                      <a:pt x="631" y="153"/>
                    </a:cubicBezTo>
                    <a:cubicBezTo>
                      <a:pt x="631" y="152"/>
                      <a:pt x="631" y="152"/>
                      <a:pt x="632" y="152"/>
                    </a:cubicBezTo>
                    <a:cubicBezTo>
                      <a:pt x="632" y="152"/>
                      <a:pt x="632" y="152"/>
                      <a:pt x="632" y="151"/>
                    </a:cubicBezTo>
                    <a:cubicBezTo>
                      <a:pt x="632" y="150"/>
                      <a:pt x="632" y="149"/>
                      <a:pt x="632" y="148"/>
                    </a:cubicBezTo>
                    <a:cubicBezTo>
                      <a:pt x="632" y="146"/>
                      <a:pt x="632" y="144"/>
                      <a:pt x="631" y="143"/>
                    </a:cubicBezTo>
                    <a:cubicBezTo>
                      <a:pt x="630" y="140"/>
                      <a:pt x="630" y="137"/>
                      <a:pt x="630" y="136"/>
                    </a:cubicBezTo>
                    <a:cubicBezTo>
                      <a:pt x="631" y="135"/>
                      <a:pt x="631" y="134"/>
                      <a:pt x="630" y="133"/>
                    </a:cubicBezTo>
                    <a:cubicBezTo>
                      <a:pt x="630" y="132"/>
                      <a:pt x="629" y="127"/>
                      <a:pt x="631" y="124"/>
                    </a:cubicBezTo>
                    <a:cubicBezTo>
                      <a:pt x="632" y="123"/>
                      <a:pt x="633" y="123"/>
                      <a:pt x="634" y="123"/>
                    </a:cubicBezTo>
                    <a:cubicBezTo>
                      <a:pt x="634" y="123"/>
                      <a:pt x="636" y="121"/>
                      <a:pt x="636" y="121"/>
                    </a:cubicBezTo>
                    <a:cubicBezTo>
                      <a:pt x="638" y="119"/>
                      <a:pt x="640" y="118"/>
                      <a:pt x="642" y="118"/>
                    </a:cubicBezTo>
                    <a:cubicBezTo>
                      <a:pt x="643" y="118"/>
                      <a:pt x="644" y="118"/>
                      <a:pt x="645" y="119"/>
                    </a:cubicBezTo>
                    <a:cubicBezTo>
                      <a:pt x="646" y="120"/>
                      <a:pt x="648" y="120"/>
                      <a:pt x="650" y="120"/>
                    </a:cubicBezTo>
                    <a:cubicBezTo>
                      <a:pt x="650" y="120"/>
                      <a:pt x="650" y="120"/>
                      <a:pt x="650" y="120"/>
                    </a:cubicBezTo>
                    <a:cubicBezTo>
                      <a:pt x="651" y="120"/>
                      <a:pt x="651" y="120"/>
                      <a:pt x="652" y="120"/>
                    </a:cubicBezTo>
                    <a:cubicBezTo>
                      <a:pt x="651" y="118"/>
                      <a:pt x="653" y="117"/>
                      <a:pt x="654" y="115"/>
                    </a:cubicBezTo>
                    <a:cubicBezTo>
                      <a:pt x="656" y="114"/>
                      <a:pt x="657" y="114"/>
                      <a:pt x="657" y="113"/>
                    </a:cubicBezTo>
                    <a:cubicBezTo>
                      <a:pt x="657" y="110"/>
                      <a:pt x="659" y="108"/>
                      <a:pt x="661" y="107"/>
                    </a:cubicBezTo>
                    <a:cubicBezTo>
                      <a:pt x="662" y="106"/>
                      <a:pt x="663" y="105"/>
                      <a:pt x="663" y="104"/>
                    </a:cubicBezTo>
                    <a:cubicBezTo>
                      <a:pt x="664" y="103"/>
                      <a:pt x="664" y="103"/>
                      <a:pt x="664" y="102"/>
                    </a:cubicBezTo>
                    <a:cubicBezTo>
                      <a:pt x="665" y="97"/>
                      <a:pt x="666" y="93"/>
                      <a:pt x="668" y="90"/>
                    </a:cubicBezTo>
                    <a:cubicBezTo>
                      <a:pt x="669" y="89"/>
                      <a:pt x="670" y="89"/>
                      <a:pt x="670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0" y="87"/>
                      <a:pt x="670" y="87"/>
                    </a:cubicBezTo>
                    <a:cubicBezTo>
                      <a:pt x="670" y="86"/>
                      <a:pt x="669" y="84"/>
                      <a:pt x="669" y="80"/>
                    </a:cubicBezTo>
                    <a:cubicBezTo>
                      <a:pt x="669" y="80"/>
                      <a:pt x="669" y="79"/>
                      <a:pt x="669" y="79"/>
                    </a:cubicBezTo>
                    <a:cubicBezTo>
                      <a:pt x="668" y="79"/>
                      <a:pt x="668" y="79"/>
                      <a:pt x="667" y="79"/>
                    </a:cubicBezTo>
                    <a:cubicBezTo>
                      <a:pt x="666" y="79"/>
                      <a:pt x="664" y="79"/>
                      <a:pt x="663" y="80"/>
                    </a:cubicBezTo>
                    <a:cubicBezTo>
                      <a:pt x="662" y="81"/>
                      <a:pt x="660" y="81"/>
                      <a:pt x="658" y="81"/>
                    </a:cubicBezTo>
                    <a:cubicBezTo>
                      <a:pt x="656" y="81"/>
                      <a:pt x="654" y="82"/>
                      <a:pt x="653" y="83"/>
                    </a:cubicBezTo>
                    <a:cubicBezTo>
                      <a:pt x="651" y="86"/>
                      <a:pt x="649" y="87"/>
                      <a:pt x="647" y="87"/>
                    </a:cubicBezTo>
                    <a:cubicBezTo>
                      <a:pt x="646" y="87"/>
                      <a:pt x="646" y="87"/>
                      <a:pt x="645" y="87"/>
                    </a:cubicBezTo>
                    <a:cubicBezTo>
                      <a:pt x="644" y="86"/>
                      <a:pt x="643" y="86"/>
                      <a:pt x="641" y="87"/>
                    </a:cubicBezTo>
                    <a:cubicBezTo>
                      <a:pt x="641" y="87"/>
                      <a:pt x="640" y="87"/>
                      <a:pt x="639" y="87"/>
                    </a:cubicBezTo>
                    <a:cubicBezTo>
                      <a:pt x="636" y="87"/>
                      <a:pt x="631" y="86"/>
                      <a:pt x="629" y="83"/>
                    </a:cubicBezTo>
                    <a:cubicBezTo>
                      <a:pt x="628" y="82"/>
                      <a:pt x="628" y="81"/>
                      <a:pt x="628" y="80"/>
                    </a:cubicBezTo>
                    <a:cubicBezTo>
                      <a:pt x="628" y="79"/>
                      <a:pt x="628" y="78"/>
                      <a:pt x="627" y="77"/>
                    </a:cubicBezTo>
                    <a:cubicBezTo>
                      <a:pt x="627" y="76"/>
                      <a:pt x="627" y="76"/>
                      <a:pt x="627" y="75"/>
                    </a:cubicBezTo>
                    <a:cubicBezTo>
                      <a:pt x="626" y="74"/>
                      <a:pt x="626" y="72"/>
                      <a:pt x="626" y="70"/>
                    </a:cubicBezTo>
                    <a:cubicBezTo>
                      <a:pt x="626" y="70"/>
                      <a:pt x="625" y="70"/>
                      <a:pt x="624" y="70"/>
                    </a:cubicBezTo>
                    <a:cubicBezTo>
                      <a:pt x="622" y="69"/>
                      <a:pt x="620" y="69"/>
                      <a:pt x="618" y="67"/>
                    </a:cubicBezTo>
                    <a:cubicBezTo>
                      <a:pt x="618" y="66"/>
                      <a:pt x="617" y="65"/>
                      <a:pt x="616" y="65"/>
                    </a:cubicBezTo>
                    <a:cubicBezTo>
                      <a:pt x="613" y="63"/>
                      <a:pt x="610" y="62"/>
                      <a:pt x="609" y="62"/>
                    </a:cubicBezTo>
                    <a:cubicBezTo>
                      <a:pt x="609" y="62"/>
                      <a:pt x="609" y="62"/>
                      <a:pt x="609" y="62"/>
                    </a:cubicBezTo>
                    <a:cubicBezTo>
                      <a:pt x="608" y="62"/>
                      <a:pt x="608" y="62"/>
                      <a:pt x="608" y="62"/>
                    </a:cubicBezTo>
                    <a:cubicBezTo>
                      <a:pt x="607" y="62"/>
                      <a:pt x="606" y="62"/>
                      <a:pt x="604" y="61"/>
                    </a:cubicBezTo>
                    <a:cubicBezTo>
                      <a:pt x="603" y="60"/>
                      <a:pt x="600" y="58"/>
                      <a:pt x="597" y="58"/>
                    </a:cubicBezTo>
                    <a:cubicBezTo>
                      <a:pt x="595" y="58"/>
                      <a:pt x="593" y="57"/>
                      <a:pt x="592" y="56"/>
                    </a:cubicBezTo>
                    <a:cubicBezTo>
                      <a:pt x="590" y="54"/>
                      <a:pt x="591" y="51"/>
                      <a:pt x="591" y="49"/>
                    </a:cubicBezTo>
                    <a:cubicBezTo>
                      <a:pt x="591" y="49"/>
                      <a:pt x="590" y="45"/>
                      <a:pt x="589" y="44"/>
                    </a:cubicBezTo>
                    <a:cubicBezTo>
                      <a:pt x="587" y="41"/>
                      <a:pt x="586" y="39"/>
                      <a:pt x="585" y="37"/>
                    </a:cubicBezTo>
                    <a:cubicBezTo>
                      <a:pt x="585" y="36"/>
                      <a:pt x="585" y="35"/>
                      <a:pt x="584" y="34"/>
                    </a:cubicBezTo>
                    <a:cubicBezTo>
                      <a:pt x="582" y="32"/>
                      <a:pt x="580" y="29"/>
                      <a:pt x="579" y="23"/>
                    </a:cubicBezTo>
                    <a:cubicBezTo>
                      <a:pt x="578" y="19"/>
                      <a:pt x="577" y="18"/>
                      <a:pt x="575" y="17"/>
                    </a:cubicBezTo>
                    <a:cubicBezTo>
                      <a:pt x="574" y="16"/>
                      <a:pt x="573" y="15"/>
                      <a:pt x="573" y="12"/>
                    </a:cubicBezTo>
                    <a:cubicBezTo>
                      <a:pt x="574" y="11"/>
                      <a:pt x="572" y="10"/>
                      <a:pt x="570" y="8"/>
                    </a:cubicBezTo>
                    <a:cubicBezTo>
                      <a:pt x="569" y="7"/>
                      <a:pt x="567" y="7"/>
                      <a:pt x="566" y="5"/>
                    </a:cubicBezTo>
                    <a:cubicBezTo>
                      <a:pt x="566" y="5"/>
                      <a:pt x="564" y="5"/>
                      <a:pt x="562" y="4"/>
                    </a:cubicBezTo>
                    <a:cubicBezTo>
                      <a:pt x="559" y="4"/>
                      <a:pt x="556" y="3"/>
                      <a:pt x="553" y="2"/>
                    </a:cubicBezTo>
                    <a:cubicBezTo>
                      <a:pt x="551" y="1"/>
                      <a:pt x="550" y="1"/>
                      <a:pt x="548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5" y="1"/>
                      <a:pt x="543" y="1"/>
                      <a:pt x="541" y="0"/>
                    </a:cubicBezTo>
                    <a:cubicBezTo>
                      <a:pt x="539" y="0"/>
                      <a:pt x="534" y="0"/>
                      <a:pt x="530" y="1"/>
                    </a:cubicBezTo>
                    <a:cubicBezTo>
                      <a:pt x="529" y="1"/>
                      <a:pt x="529" y="1"/>
                      <a:pt x="528" y="1"/>
                    </a:cubicBezTo>
                    <a:cubicBezTo>
                      <a:pt x="527" y="1"/>
                      <a:pt x="525" y="2"/>
                      <a:pt x="525" y="2"/>
                    </a:cubicBezTo>
                    <a:cubicBezTo>
                      <a:pt x="525" y="2"/>
                      <a:pt x="525" y="2"/>
                      <a:pt x="524" y="2"/>
                    </a:cubicBezTo>
                    <a:cubicBezTo>
                      <a:pt x="524" y="1"/>
                      <a:pt x="523" y="1"/>
                      <a:pt x="522" y="1"/>
                    </a:cubicBezTo>
                    <a:cubicBezTo>
                      <a:pt x="517" y="1"/>
                      <a:pt x="514" y="3"/>
                      <a:pt x="512" y="5"/>
                    </a:cubicBezTo>
                    <a:cubicBezTo>
                      <a:pt x="511" y="7"/>
                      <a:pt x="511" y="8"/>
                      <a:pt x="511" y="8"/>
                    </a:cubicBezTo>
                    <a:cubicBezTo>
                      <a:pt x="511" y="8"/>
                      <a:pt x="511" y="8"/>
                      <a:pt x="511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3" y="8"/>
                      <a:pt x="513" y="8"/>
                    </a:cubicBezTo>
                    <a:cubicBezTo>
                      <a:pt x="515" y="9"/>
                      <a:pt x="516" y="14"/>
                      <a:pt x="517" y="18"/>
                    </a:cubicBezTo>
                    <a:cubicBezTo>
                      <a:pt x="518" y="21"/>
                      <a:pt x="513" y="25"/>
                      <a:pt x="511" y="26"/>
                    </a:cubicBezTo>
                    <a:cubicBezTo>
                      <a:pt x="510" y="26"/>
                      <a:pt x="506" y="33"/>
                      <a:pt x="505" y="35"/>
                    </a:cubicBezTo>
                    <a:cubicBezTo>
                      <a:pt x="505" y="36"/>
                      <a:pt x="504" y="38"/>
                      <a:pt x="502" y="40"/>
                    </a:cubicBezTo>
                    <a:cubicBezTo>
                      <a:pt x="501" y="42"/>
                      <a:pt x="500" y="45"/>
                      <a:pt x="500" y="46"/>
                    </a:cubicBezTo>
                    <a:cubicBezTo>
                      <a:pt x="500" y="47"/>
                      <a:pt x="500" y="48"/>
                      <a:pt x="499" y="50"/>
                    </a:cubicBezTo>
                    <a:cubicBezTo>
                      <a:pt x="498" y="52"/>
                      <a:pt x="495" y="53"/>
                      <a:pt x="493" y="53"/>
                    </a:cubicBezTo>
                    <a:cubicBezTo>
                      <a:pt x="492" y="53"/>
                      <a:pt x="489" y="55"/>
                      <a:pt x="487" y="56"/>
                    </a:cubicBezTo>
                    <a:cubicBezTo>
                      <a:pt x="487" y="57"/>
                      <a:pt x="487" y="57"/>
                      <a:pt x="486" y="57"/>
                    </a:cubicBezTo>
                    <a:cubicBezTo>
                      <a:pt x="485" y="58"/>
                      <a:pt x="484" y="59"/>
                      <a:pt x="483" y="59"/>
                    </a:cubicBezTo>
                    <a:cubicBezTo>
                      <a:pt x="482" y="59"/>
                      <a:pt x="481" y="59"/>
                      <a:pt x="481" y="59"/>
                    </a:cubicBezTo>
                    <a:cubicBezTo>
                      <a:pt x="480" y="59"/>
                      <a:pt x="480" y="59"/>
                      <a:pt x="480" y="59"/>
                    </a:cubicBezTo>
                    <a:cubicBezTo>
                      <a:pt x="479" y="59"/>
                      <a:pt x="479" y="59"/>
                      <a:pt x="479" y="59"/>
                    </a:cubicBezTo>
                    <a:cubicBezTo>
                      <a:pt x="479" y="59"/>
                      <a:pt x="479" y="59"/>
                      <a:pt x="478" y="59"/>
                    </a:cubicBezTo>
                    <a:cubicBezTo>
                      <a:pt x="478" y="59"/>
                      <a:pt x="478" y="59"/>
                      <a:pt x="478" y="59"/>
                    </a:cubicBezTo>
                    <a:cubicBezTo>
                      <a:pt x="477" y="59"/>
                      <a:pt x="477" y="59"/>
                      <a:pt x="477" y="59"/>
                    </a:cubicBezTo>
                    <a:cubicBezTo>
                      <a:pt x="476" y="59"/>
                      <a:pt x="476" y="59"/>
                      <a:pt x="476" y="59"/>
                    </a:cubicBezTo>
                    <a:cubicBezTo>
                      <a:pt x="476" y="58"/>
                      <a:pt x="475" y="58"/>
                      <a:pt x="475" y="58"/>
                    </a:cubicBezTo>
                    <a:cubicBezTo>
                      <a:pt x="475" y="58"/>
                      <a:pt x="474" y="58"/>
                      <a:pt x="474" y="58"/>
                    </a:cubicBezTo>
                    <a:cubicBezTo>
                      <a:pt x="474" y="58"/>
                      <a:pt x="473" y="58"/>
                      <a:pt x="473" y="58"/>
                    </a:cubicBezTo>
                    <a:cubicBezTo>
                      <a:pt x="473" y="58"/>
                      <a:pt x="473" y="57"/>
                      <a:pt x="472" y="57"/>
                    </a:cubicBezTo>
                    <a:cubicBezTo>
                      <a:pt x="472" y="57"/>
                      <a:pt x="472" y="57"/>
                      <a:pt x="472" y="57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1" y="56"/>
                      <a:pt x="470" y="56"/>
                      <a:pt x="470" y="56"/>
                    </a:cubicBezTo>
                    <a:cubicBezTo>
                      <a:pt x="470" y="56"/>
                      <a:pt x="470" y="56"/>
                      <a:pt x="470" y="55"/>
                    </a:cubicBezTo>
                    <a:cubicBezTo>
                      <a:pt x="470" y="55"/>
                      <a:pt x="469" y="55"/>
                      <a:pt x="469" y="55"/>
                    </a:cubicBezTo>
                    <a:lnTo>
                      <a:pt x="461" y="7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4" name="Freeform 1135"/>
              <p:cNvSpPr>
                <a:spLocks/>
              </p:cNvSpPr>
              <p:nvPr/>
            </p:nvSpPr>
            <p:spPr bwMode="auto">
              <a:xfrm>
                <a:off x="4429" y="2104"/>
                <a:ext cx="22" cy="16"/>
              </a:xfrm>
              <a:custGeom>
                <a:avLst/>
                <a:gdLst>
                  <a:gd name="T0" fmla="*/ 2 w 23"/>
                  <a:gd name="T1" fmla="*/ 6 h 17"/>
                  <a:gd name="T2" fmla="*/ 2 w 23"/>
                  <a:gd name="T3" fmla="*/ 13 h 17"/>
                  <a:gd name="T4" fmla="*/ 8 w 23"/>
                  <a:gd name="T5" fmla="*/ 17 h 17"/>
                  <a:gd name="T6" fmla="*/ 17 w 23"/>
                  <a:gd name="T7" fmla="*/ 13 h 17"/>
                  <a:gd name="T8" fmla="*/ 20 w 23"/>
                  <a:gd name="T9" fmla="*/ 5 h 17"/>
                  <a:gd name="T10" fmla="*/ 23 w 23"/>
                  <a:gd name="T11" fmla="*/ 0 h 17"/>
                  <a:gd name="T12" fmla="*/ 20 w 23"/>
                  <a:gd name="T13" fmla="*/ 0 h 17"/>
                  <a:gd name="T14" fmla="*/ 15 w 23"/>
                  <a:gd name="T15" fmla="*/ 0 h 17"/>
                  <a:gd name="T16" fmla="*/ 11 w 23"/>
                  <a:gd name="T17" fmla="*/ 1 h 17"/>
                  <a:gd name="T18" fmla="*/ 2 w 23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7">
                    <a:moveTo>
                      <a:pt x="2" y="6"/>
                    </a:moveTo>
                    <a:cubicBezTo>
                      <a:pt x="0" y="8"/>
                      <a:pt x="0" y="11"/>
                      <a:pt x="2" y="13"/>
                    </a:cubicBezTo>
                    <a:cubicBezTo>
                      <a:pt x="3" y="15"/>
                      <a:pt x="5" y="17"/>
                      <a:pt x="8" y="17"/>
                    </a:cubicBezTo>
                    <a:cubicBezTo>
                      <a:pt x="12" y="17"/>
                      <a:pt x="17" y="14"/>
                      <a:pt x="17" y="13"/>
                    </a:cubicBezTo>
                    <a:cubicBezTo>
                      <a:pt x="17" y="10"/>
                      <a:pt x="19" y="8"/>
                      <a:pt x="20" y="5"/>
                    </a:cubicBezTo>
                    <a:cubicBezTo>
                      <a:pt x="21" y="4"/>
                      <a:pt x="23" y="2"/>
                      <a:pt x="23" y="0"/>
                    </a:cubicBezTo>
                    <a:cubicBezTo>
                      <a:pt x="22" y="0"/>
                      <a:pt x="22" y="0"/>
                      <a:pt x="20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9" y="1"/>
                      <a:pt x="4" y="3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5" name="Freeform 1136"/>
              <p:cNvSpPr>
                <a:spLocks/>
              </p:cNvSpPr>
              <p:nvPr/>
            </p:nvSpPr>
            <p:spPr bwMode="auto">
              <a:xfrm>
                <a:off x="4553" y="2045"/>
                <a:ext cx="20" cy="30"/>
              </a:xfrm>
              <a:custGeom>
                <a:avLst/>
                <a:gdLst>
                  <a:gd name="T0" fmla="*/ 6 w 21"/>
                  <a:gd name="T1" fmla="*/ 32 h 32"/>
                  <a:gd name="T2" fmla="*/ 19 w 21"/>
                  <a:gd name="T3" fmla="*/ 1 h 32"/>
                  <a:gd name="T4" fmla="*/ 18 w 21"/>
                  <a:gd name="T5" fmla="*/ 0 h 32"/>
                  <a:gd name="T6" fmla="*/ 3 w 21"/>
                  <a:gd name="T7" fmla="*/ 16 h 32"/>
                  <a:gd name="T8" fmla="*/ 6 w 2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2">
                    <a:moveTo>
                      <a:pt x="6" y="32"/>
                    </a:moveTo>
                    <a:cubicBezTo>
                      <a:pt x="10" y="28"/>
                      <a:pt x="21" y="4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4" y="0"/>
                      <a:pt x="5" y="6"/>
                      <a:pt x="3" y="16"/>
                    </a:cubicBezTo>
                    <a:cubicBezTo>
                      <a:pt x="0" y="26"/>
                      <a:pt x="4" y="31"/>
                      <a:pt x="6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6" name="Freeform 1137"/>
              <p:cNvSpPr>
                <a:spLocks/>
              </p:cNvSpPr>
              <p:nvPr/>
            </p:nvSpPr>
            <p:spPr bwMode="auto">
              <a:xfrm>
                <a:off x="4573" y="2218"/>
                <a:ext cx="48" cy="44"/>
              </a:xfrm>
              <a:custGeom>
                <a:avLst/>
                <a:gdLst>
                  <a:gd name="T0" fmla="*/ 43 w 51"/>
                  <a:gd name="T1" fmla="*/ 0 h 46"/>
                  <a:gd name="T2" fmla="*/ 41 w 51"/>
                  <a:gd name="T3" fmla="*/ 1 h 46"/>
                  <a:gd name="T4" fmla="*/ 41 w 51"/>
                  <a:gd name="T5" fmla="*/ 2 h 46"/>
                  <a:gd name="T6" fmla="*/ 42 w 51"/>
                  <a:gd name="T7" fmla="*/ 6 h 46"/>
                  <a:gd name="T8" fmla="*/ 38 w 51"/>
                  <a:gd name="T9" fmla="*/ 8 h 46"/>
                  <a:gd name="T10" fmla="*/ 35 w 51"/>
                  <a:gd name="T11" fmla="*/ 9 h 46"/>
                  <a:gd name="T12" fmla="*/ 30 w 51"/>
                  <a:gd name="T13" fmla="*/ 14 h 46"/>
                  <a:gd name="T14" fmla="*/ 29 w 51"/>
                  <a:gd name="T15" fmla="*/ 14 h 46"/>
                  <a:gd name="T16" fmla="*/ 28 w 51"/>
                  <a:gd name="T17" fmla="*/ 17 h 46"/>
                  <a:gd name="T18" fmla="*/ 25 w 51"/>
                  <a:gd name="T19" fmla="*/ 18 h 46"/>
                  <a:gd name="T20" fmla="*/ 16 w 51"/>
                  <a:gd name="T21" fmla="*/ 13 h 46"/>
                  <a:gd name="T22" fmla="*/ 11 w 51"/>
                  <a:gd name="T23" fmla="*/ 16 h 46"/>
                  <a:gd name="T24" fmla="*/ 4 w 51"/>
                  <a:gd name="T25" fmla="*/ 21 h 46"/>
                  <a:gd name="T26" fmla="*/ 1 w 51"/>
                  <a:gd name="T27" fmla="*/ 25 h 46"/>
                  <a:gd name="T28" fmla="*/ 0 w 51"/>
                  <a:gd name="T29" fmla="*/ 29 h 46"/>
                  <a:gd name="T30" fmla="*/ 3 w 51"/>
                  <a:gd name="T31" fmla="*/ 27 h 46"/>
                  <a:gd name="T32" fmla="*/ 9 w 51"/>
                  <a:gd name="T33" fmla="*/ 24 h 46"/>
                  <a:gd name="T34" fmla="*/ 10 w 51"/>
                  <a:gd name="T35" fmla="*/ 24 h 46"/>
                  <a:gd name="T36" fmla="*/ 11 w 51"/>
                  <a:gd name="T37" fmla="*/ 23 h 46"/>
                  <a:gd name="T38" fmla="*/ 16 w 51"/>
                  <a:gd name="T39" fmla="*/ 20 h 46"/>
                  <a:gd name="T40" fmla="*/ 18 w 51"/>
                  <a:gd name="T41" fmla="*/ 21 h 46"/>
                  <a:gd name="T42" fmla="*/ 23 w 51"/>
                  <a:gd name="T43" fmla="*/ 31 h 46"/>
                  <a:gd name="T44" fmla="*/ 27 w 51"/>
                  <a:gd name="T45" fmla="*/ 40 h 46"/>
                  <a:gd name="T46" fmla="*/ 36 w 51"/>
                  <a:gd name="T47" fmla="*/ 44 h 46"/>
                  <a:gd name="T48" fmla="*/ 38 w 51"/>
                  <a:gd name="T49" fmla="*/ 46 h 46"/>
                  <a:gd name="T50" fmla="*/ 37 w 51"/>
                  <a:gd name="T51" fmla="*/ 40 h 46"/>
                  <a:gd name="T52" fmla="*/ 36 w 51"/>
                  <a:gd name="T53" fmla="*/ 33 h 46"/>
                  <a:gd name="T54" fmla="*/ 43 w 51"/>
                  <a:gd name="T55" fmla="*/ 29 h 46"/>
                  <a:gd name="T56" fmla="*/ 49 w 51"/>
                  <a:gd name="T57" fmla="*/ 27 h 46"/>
                  <a:gd name="T58" fmla="*/ 48 w 51"/>
                  <a:gd name="T59" fmla="*/ 15 h 46"/>
                  <a:gd name="T60" fmla="*/ 46 w 51"/>
                  <a:gd name="T61" fmla="*/ 4 h 46"/>
                  <a:gd name="T62" fmla="*/ 43 w 51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46">
                    <a:moveTo>
                      <a:pt x="43" y="0"/>
                    </a:moveTo>
                    <a:cubicBezTo>
                      <a:pt x="42" y="0"/>
                      <a:pt x="41" y="1"/>
                      <a:pt x="41" y="1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42" y="3"/>
                      <a:pt x="43" y="4"/>
                      <a:pt x="42" y="6"/>
                    </a:cubicBezTo>
                    <a:cubicBezTo>
                      <a:pt x="41" y="7"/>
                      <a:pt x="40" y="8"/>
                      <a:pt x="38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13"/>
                      <a:pt x="31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8" y="16"/>
                      <a:pt x="28" y="17"/>
                    </a:cubicBezTo>
                    <a:cubicBezTo>
                      <a:pt x="27" y="17"/>
                      <a:pt x="27" y="18"/>
                      <a:pt x="25" y="18"/>
                    </a:cubicBezTo>
                    <a:cubicBezTo>
                      <a:pt x="22" y="18"/>
                      <a:pt x="17" y="14"/>
                      <a:pt x="16" y="13"/>
                    </a:cubicBezTo>
                    <a:cubicBezTo>
                      <a:pt x="15" y="13"/>
                      <a:pt x="13" y="15"/>
                      <a:pt x="11" y="16"/>
                    </a:cubicBezTo>
                    <a:cubicBezTo>
                      <a:pt x="9" y="18"/>
                      <a:pt x="7" y="20"/>
                      <a:pt x="4" y="21"/>
                    </a:cubicBezTo>
                    <a:cubicBezTo>
                      <a:pt x="3" y="21"/>
                      <a:pt x="2" y="23"/>
                      <a:pt x="1" y="25"/>
                    </a:cubicBezTo>
                    <a:cubicBezTo>
                      <a:pt x="0" y="26"/>
                      <a:pt x="0" y="28"/>
                      <a:pt x="0" y="29"/>
                    </a:cubicBezTo>
                    <a:cubicBezTo>
                      <a:pt x="1" y="28"/>
                      <a:pt x="2" y="28"/>
                      <a:pt x="3" y="27"/>
                    </a:cubicBezTo>
                    <a:cubicBezTo>
                      <a:pt x="5" y="25"/>
                      <a:pt x="6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1" y="23"/>
                      <a:pt x="11" y="23"/>
                    </a:cubicBezTo>
                    <a:cubicBezTo>
                      <a:pt x="12" y="22"/>
                      <a:pt x="13" y="20"/>
                      <a:pt x="16" y="20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22" y="21"/>
                      <a:pt x="23" y="26"/>
                      <a:pt x="23" y="31"/>
                    </a:cubicBezTo>
                    <a:cubicBezTo>
                      <a:pt x="24" y="36"/>
                      <a:pt x="25" y="40"/>
                      <a:pt x="27" y="40"/>
                    </a:cubicBezTo>
                    <a:cubicBezTo>
                      <a:pt x="32" y="41"/>
                      <a:pt x="35" y="43"/>
                      <a:pt x="36" y="44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5"/>
                      <a:pt x="38" y="42"/>
                      <a:pt x="37" y="40"/>
                    </a:cubicBezTo>
                    <a:cubicBezTo>
                      <a:pt x="37" y="37"/>
                      <a:pt x="36" y="35"/>
                      <a:pt x="36" y="33"/>
                    </a:cubicBezTo>
                    <a:cubicBezTo>
                      <a:pt x="37" y="30"/>
                      <a:pt x="40" y="30"/>
                      <a:pt x="43" y="29"/>
                    </a:cubicBezTo>
                    <a:cubicBezTo>
                      <a:pt x="45" y="29"/>
                      <a:pt x="47" y="29"/>
                      <a:pt x="49" y="27"/>
                    </a:cubicBezTo>
                    <a:cubicBezTo>
                      <a:pt x="51" y="25"/>
                      <a:pt x="49" y="20"/>
                      <a:pt x="48" y="15"/>
                    </a:cubicBezTo>
                    <a:cubicBezTo>
                      <a:pt x="47" y="11"/>
                      <a:pt x="46" y="7"/>
                      <a:pt x="46" y="4"/>
                    </a:cubicBezTo>
                    <a:cubicBezTo>
                      <a:pt x="46" y="1"/>
                      <a:pt x="44" y="0"/>
                      <a:pt x="43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7" name="Freeform 1138"/>
              <p:cNvSpPr>
                <a:spLocks/>
              </p:cNvSpPr>
              <p:nvPr/>
            </p:nvSpPr>
            <p:spPr bwMode="auto">
              <a:xfrm>
                <a:off x="4551" y="2121"/>
                <a:ext cx="25" cy="49"/>
              </a:xfrm>
              <a:custGeom>
                <a:avLst/>
                <a:gdLst>
                  <a:gd name="T0" fmla="*/ 6 w 26"/>
                  <a:gd name="T1" fmla="*/ 40 h 51"/>
                  <a:gd name="T2" fmla="*/ 6 w 26"/>
                  <a:gd name="T3" fmla="*/ 49 h 51"/>
                  <a:gd name="T4" fmla="*/ 6 w 26"/>
                  <a:gd name="T5" fmla="*/ 50 h 51"/>
                  <a:gd name="T6" fmla="*/ 9 w 26"/>
                  <a:gd name="T7" fmla="*/ 51 h 51"/>
                  <a:gd name="T8" fmla="*/ 15 w 26"/>
                  <a:gd name="T9" fmla="*/ 50 h 51"/>
                  <a:gd name="T10" fmla="*/ 18 w 26"/>
                  <a:gd name="T11" fmla="*/ 49 h 51"/>
                  <a:gd name="T12" fmla="*/ 18 w 26"/>
                  <a:gd name="T13" fmla="*/ 46 h 51"/>
                  <a:gd name="T14" fmla="*/ 16 w 26"/>
                  <a:gd name="T15" fmla="*/ 40 h 51"/>
                  <a:gd name="T16" fmla="*/ 22 w 26"/>
                  <a:gd name="T17" fmla="*/ 24 h 51"/>
                  <a:gd name="T18" fmla="*/ 24 w 26"/>
                  <a:gd name="T19" fmla="*/ 22 h 51"/>
                  <a:gd name="T20" fmla="*/ 24 w 26"/>
                  <a:gd name="T21" fmla="*/ 11 h 51"/>
                  <a:gd name="T22" fmla="*/ 22 w 26"/>
                  <a:gd name="T23" fmla="*/ 4 h 51"/>
                  <a:gd name="T24" fmla="*/ 23 w 26"/>
                  <a:gd name="T25" fmla="*/ 3 h 51"/>
                  <a:gd name="T26" fmla="*/ 16 w 26"/>
                  <a:gd name="T27" fmla="*/ 2 h 51"/>
                  <a:gd name="T28" fmla="*/ 7 w 26"/>
                  <a:gd name="T29" fmla="*/ 1 h 51"/>
                  <a:gd name="T30" fmla="*/ 6 w 26"/>
                  <a:gd name="T31" fmla="*/ 16 h 51"/>
                  <a:gd name="T32" fmla="*/ 5 w 26"/>
                  <a:gd name="T33" fmla="*/ 27 h 51"/>
                  <a:gd name="T34" fmla="*/ 0 w 26"/>
                  <a:gd name="T35" fmla="*/ 27 h 51"/>
                  <a:gd name="T36" fmla="*/ 2 w 26"/>
                  <a:gd name="T37" fmla="*/ 38 h 51"/>
                  <a:gd name="T38" fmla="*/ 6 w 26"/>
                  <a:gd name="T39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51">
                    <a:moveTo>
                      <a:pt x="6" y="40"/>
                    </a:moveTo>
                    <a:cubicBezTo>
                      <a:pt x="7" y="42"/>
                      <a:pt x="7" y="45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7" y="51"/>
                      <a:pt x="8" y="51"/>
                      <a:pt x="9" y="51"/>
                    </a:cubicBezTo>
                    <a:cubicBezTo>
                      <a:pt x="11" y="51"/>
                      <a:pt x="13" y="51"/>
                      <a:pt x="15" y="50"/>
                    </a:cubicBezTo>
                    <a:cubicBezTo>
                      <a:pt x="16" y="50"/>
                      <a:pt x="17" y="49"/>
                      <a:pt x="18" y="49"/>
                    </a:cubicBezTo>
                    <a:cubicBezTo>
                      <a:pt x="18" y="48"/>
                      <a:pt x="18" y="47"/>
                      <a:pt x="18" y="46"/>
                    </a:cubicBezTo>
                    <a:cubicBezTo>
                      <a:pt x="17" y="44"/>
                      <a:pt x="17" y="42"/>
                      <a:pt x="16" y="40"/>
                    </a:cubicBezTo>
                    <a:cubicBezTo>
                      <a:pt x="11" y="35"/>
                      <a:pt x="17" y="29"/>
                      <a:pt x="22" y="24"/>
                    </a:cubicBezTo>
                    <a:cubicBezTo>
                      <a:pt x="22" y="23"/>
                      <a:pt x="23" y="22"/>
                      <a:pt x="24" y="22"/>
                    </a:cubicBezTo>
                    <a:cubicBezTo>
                      <a:pt x="26" y="19"/>
                      <a:pt x="25" y="15"/>
                      <a:pt x="24" y="11"/>
                    </a:cubicBezTo>
                    <a:cubicBezTo>
                      <a:pt x="23" y="8"/>
                      <a:pt x="22" y="6"/>
                      <a:pt x="22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1" y="3"/>
                      <a:pt x="19" y="3"/>
                      <a:pt x="16" y="2"/>
                    </a:cubicBezTo>
                    <a:cubicBezTo>
                      <a:pt x="13" y="1"/>
                      <a:pt x="9" y="0"/>
                      <a:pt x="7" y="1"/>
                    </a:cubicBezTo>
                    <a:cubicBezTo>
                      <a:pt x="6" y="2"/>
                      <a:pt x="6" y="12"/>
                      <a:pt x="6" y="16"/>
                    </a:cubicBezTo>
                    <a:cubicBezTo>
                      <a:pt x="6" y="23"/>
                      <a:pt x="7" y="26"/>
                      <a:pt x="5" y="27"/>
                    </a:cubicBezTo>
                    <a:cubicBezTo>
                      <a:pt x="4" y="28"/>
                      <a:pt x="1" y="28"/>
                      <a:pt x="0" y="27"/>
                    </a:cubicBezTo>
                    <a:cubicBezTo>
                      <a:pt x="0" y="30"/>
                      <a:pt x="1" y="36"/>
                      <a:pt x="2" y="38"/>
                    </a:cubicBezTo>
                    <a:cubicBezTo>
                      <a:pt x="3" y="38"/>
                      <a:pt x="5" y="39"/>
                      <a:pt x="6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8" name="Freeform 1139"/>
              <p:cNvSpPr>
                <a:spLocks/>
              </p:cNvSpPr>
              <p:nvPr/>
            </p:nvSpPr>
            <p:spPr bwMode="auto">
              <a:xfrm>
                <a:off x="4572" y="2169"/>
                <a:ext cx="38" cy="41"/>
              </a:xfrm>
              <a:custGeom>
                <a:avLst/>
                <a:gdLst>
                  <a:gd name="T0" fmla="*/ 4 w 40"/>
                  <a:gd name="T1" fmla="*/ 3 h 43"/>
                  <a:gd name="T2" fmla="*/ 19 w 40"/>
                  <a:gd name="T3" fmla="*/ 11 h 43"/>
                  <a:gd name="T4" fmla="*/ 20 w 40"/>
                  <a:gd name="T5" fmla="*/ 16 h 43"/>
                  <a:gd name="T6" fmla="*/ 20 w 40"/>
                  <a:gd name="T7" fmla="*/ 23 h 43"/>
                  <a:gd name="T8" fmla="*/ 23 w 40"/>
                  <a:gd name="T9" fmla="*/ 22 h 43"/>
                  <a:gd name="T10" fmla="*/ 28 w 40"/>
                  <a:gd name="T11" fmla="*/ 25 h 43"/>
                  <a:gd name="T12" fmla="*/ 27 w 40"/>
                  <a:gd name="T13" fmla="*/ 31 h 43"/>
                  <a:gd name="T14" fmla="*/ 30 w 40"/>
                  <a:gd name="T15" fmla="*/ 37 h 43"/>
                  <a:gd name="T16" fmla="*/ 33 w 40"/>
                  <a:gd name="T17" fmla="*/ 43 h 43"/>
                  <a:gd name="T18" fmla="*/ 33 w 40"/>
                  <a:gd name="T19" fmla="*/ 42 h 43"/>
                  <a:gd name="T20" fmla="*/ 37 w 40"/>
                  <a:gd name="T21" fmla="*/ 34 h 43"/>
                  <a:gd name="T22" fmla="*/ 39 w 40"/>
                  <a:gd name="T23" fmla="*/ 33 h 43"/>
                  <a:gd name="T24" fmla="*/ 37 w 40"/>
                  <a:gd name="T25" fmla="*/ 26 h 43"/>
                  <a:gd name="T26" fmla="*/ 35 w 40"/>
                  <a:gd name="T27" fmla="*/ 22 h 43"/>
                  <a:gd name="T28" fmla="*/ 29 w 40"/>
                  <a:gd name="T29" fmla="*/ 18 h 43"/>
                  <a:gd name="T30" fmla="*/ 22 w 40"/>
                  <a:gd name="T31" fmla="*/ 12 h 43"/>
                  <a:gd name="T32" fmla="*/ 19 w 40"/>
                  <a:gd name="T33" fmla="*/ 7 h 43"/>
                  <a:gd name="T34" fmla="*/ 15 w 40"/>
                  <a:gd name="T35" fmla="*/ 2 h 43"/>
                  <a:gd name="T36" fmla="*/ 7 w 40"/>
                  <a:gd name="T37" fmla="*/ 0 h 43"/>
                  <a:gd name="T38" fmla="*/ 2 w 40"/>
                  <a:gd name="T39" fmla="*/ 1 h 43"/>
                  <a:gd name="T40" fmla="*/ 0 w 40"/>
                  <a:gd name="T41" fmla="*/ 2 h 43"/>
                  <a:gd name="T42" fmla="*/ 1 w 40"/>
                  <a:gd name="T43" fmla="*/ 2 h 43"/>
                  <a:gd name="T44" fmla="*/ 4 w 40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3">
                    <a:moveTo>
                      <a:pt x="4" y="3"/>
                    </a:moveTo>
                    <a:cubicBezTo>
                      <a:pt x="9" y="2"/>
                      <a:pt x="16" y="7"/>
                      <a:pt x="19" y="11"/>
                    </a:cubicBezTo>
                    <a:cubicBezTo>
                      <a:pt x="20" y="13"/>
                      <a:pt x="20" y="15"/>
                      <a:pt x="20" y="16"/>
                    </a:cubicBezTo>
                    <a:cubicBezTo>
                      <a:pt x="19" y="18"/>
                      <a:pt x="19" y="22"/>
                      <a:pt x="20" y="23"/>
                    </a:cubicBezTo>
                    <a:cubicBezTo>
                      <a:pt x="21" y="23"/>
                      <a:pt x="22" y="22"/>
                      <a:pt x="23" y="22"/>
                    </a:cubicBezTo>
                    <a:cubicBezTo>
                      <a:pt x="25" y="22"/>
                      <a:pt x="27" y="23"/>
                      <a:pt x="28" y="25"/>
                    </a:cubicBezTo>
                    <a:cubicBezTo>
                      <a:pt x="29" y="27"/>
                      <a:pt x="29" y="29"/>
                      <a:pt x="27" y="31"/>
                    </a:cubicBezTo>
                    <a:cubicBezTo>
                      <a:pt x="27" y="33"/>
                      <a:pt x="27" y="34"/>
                      <a:pt x="30" y="37"/>
                    </a:cubicBezTo>
                    <a:cubicBezTo>
                      <a:pt x="31" y="39"/>
                      <a:pt x="32" y="41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37"/>
                      <a:pt x="34" y="36"/>
                      <a:pt x="37" y="34"/>
                    </a:cubicBezTo>
                    <a:cubicBezTo>
                      <a:pt x="37" y="34"/>
                      <a:pt x="38" y="34"/>
                      <a:pt x="39" y="33"/>
                    </a:cubicBezTo>
                    <a:cubicBezTo>
                      <a:pt x="40" y="32"/>
                      <a:pt x="40" y="31"/>
                      <a:pt x="37" y="26"/>
                    </a:cubicBezTo>
                    <a:cubicBezTo>
                      <a:pt x="37" y="24"/>
                      <a:pt x="36" y="23"/>
                      <a:pt x="35" y="22"/>
                    </a:cubicBezTo>
                    <a:cubicBezTo>
                      <a:pt x="34" y="20"/>
                      <a:pt x="32" y="19"/>
                      <a:pt x="29" y="18"/>
                    </a:cubicBezTo>
                    <a:cubicBezTo>
                      <a:pt x="26" y="17"/>
                      <a:pt x="22" y="16"/>
                      <a:pt x="22" y="12"/>
                    </a:cubicBezTo>
                    <a:cubicBezTo>
                      <a:pt x="22" y="10"/>
                      <a:pt x="21" y="9"/>
                      <a:pt x="19" y="7"/>
                    </a:cubicBezTo>
                    <a:cubicBezTo>
                      <a:pt x="17" y="6"/>
                      <a:pt x="15" y="4"/>
                      <a:pt x="15" y="2"/>
                    </a:cubicBezTo>
                    <a:cubicBezTo>
                      <a:pt x="14" y="2"/>
                      <a:pt x="11" y="0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4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9" name="Freeform 1140"/>
              <p:cNvSpPr>
                <a:spLocks/>
              </p:cNvSpPr>
              <p:nvPr/>
            </p:nvSpPr>
            <p:spPr bwMode="auto">
              <a:xfrm>
                <a:off x="4571" y="2195"/>
                <a:ext cx="20" cy="28"/>
              </a:xfrm>
              <a:custGeom>
                <a:avLst/>
                <a:gdLst>
                  <a:gd name="T0" fmla="*/ 19 w 21"/>
                  <a:gd name="T1" fmla="*/ 15 h 30"/>
                  <a:gd name="T2" fmla="*/ 18 w 21"/>
                  <a:gd name="T3" fmla="*/ 15 h 30"/>
                  <a:gd name="T4" fmla="*/ 17 w 21"/>
                  <a:gd name="T5" fmla="*/ 14 h 30"/>
                  <a:gd name="T6" fmla="*/ 17 w 21"/>
                  <a:gd name="T7" fmla="*/ 11 h 30"/>
                  <a:gd name="T8" fmla="*/ 15 w 21"/>
                  <a:gd name="T9" fmla="*/ 8 h 30"/>
                  <a:gd name="T10" fmla="*/ 2 w 21"/>
                  <a:gd name="T11" fmla="*/ 0 h 30"/>
                  <a:gd name="T12" fmla="*/ 1 w 21"/>
                  <a:gd name="T13" fmla="*/ 3 h 30"/>
                  <a:gd name="T14" fmla="*/ 2 w 21"/>
                  <a:gd name="T15" fmla="*/ 12 h 30"/>
                  <a:gd name="T16" fmla="*/ 3 w 21"/>
                  <a:gd name="T17" fmla="*/ 11 h 30"/>
                  <a:gd name="T18" fmla="*/ 6 w 21"/>
                  <a:gd name="T19" fmla="*/ 10 h 30"/>
                  <a:gd name="T20" fmla="*/ 9 w 21"/>
                  <a:gd name="T21" fmla="*/ 8 h 30"/>
                  <a:gd name="T22" fmla="*/ 11 w 21"/>
                  <a:gd name="T23" fmla="*/ 10 h 30"/>
                  <a:gd name="T24" fmla="*/ 11 w 21"/>
                  <a:gd name="T25" fmla="*/ 21 h 30"/>
                  <a:gd name="T26" fmla="*/ 10 w 21"/>
                  <a:gd name="T27" fmla="*/ 27 h 30"/>
                  <a:gd name="T28" fmla="*/ 11 w 21"/>
                  <a:gd name="T29" fmla="*/ 30 h 30"/>
                  <a:gd name="T30" fmla="*/ 12 w 21"/>
                  <a:gd name="T31" fmla="*/ 30 h 30"/>
                  <a:gd name="T32" fmla="*/ 15 w 21"/>
                  <a:gd name="T33" fmla="*/ 27 h 30"/>
                  <a:gd name="T34" fmla="*/ 21 w 21"/>
                  <a:gd name="T35" fmla="*/ 15 h 30"/>
                  <a:gd name="T36" fmla="*/ 21 w 21"/>
                  <a:gd name="T37" fmla="*/ 15 h 30"/>
                  <a:gd name="T38" fmla="*/ 19 w 21"/>
                  <a:gd name="T3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0">
                    <a:moveTo>
                      <a:pt x="19" y="15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7" y="12"/>
                      <a:pt x="17" y="11"/>
                    </a:cubicBezTo>
                    <a:cubicBezTo>
                      <a:pt x="17" y="11"/>
                      <a:pt x="16" y="10"/>
                      <a:pt x="15" y="8"/>
                    </a:cubicBezTo>
                    <a:cubicBezTo>
                      <a:pt x="11" y="4"/>
                      <a:pt x="5" y="0"/>
                      <a:pt x="2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2" y="12"/>
                      <a:pt x="3" y="11"/>
                      <a:pt x="3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10"/>
                    </a:cubicBezTo>
                    <a:cubicBezTo>
                      <a:pt x="12" y="12"/>
                      <a:pt x="14" y="18"/>
                      <a:pt x="11" y="21"/>
                    </a:cubicBezTo>
                    <a:cubicBezTo>
                      <a:pt x="9" y="22"/>
                      <a:pt x="9" y="25"/>
                      <a:pt x="10" y="27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29"/>
                      <a:pt x="15" y="27"/>
                    </a:cubicBezTo>
                    <a:cubicBezTo>
                      <a:pt x="18" y="23"/>
                      <a:pt x="21" y="17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19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0" name="Freeform 1141"/>
              <p:cNvSpPr>
                <a:spLocks/>
              </p:cNvSpPr>
              <p:nvPr/>
            </p:nvSpPr>
            <p:spPr bwMode="auto">
              <a:xfrm>
                <a:off x="4129" y="2220"/>
                <a:ext cx="20" cy="37"/>
              </a:xfrm>
              <a:custGeom>
                <a:avLst/>
                <a:gdLst>
                  <a:gd name="T0" fmla="*/ 4 w 20"/>
                  <a:gd name="T1" fmla="*/ 0 h 39"/>
                  <a:gd name="T2" fmla="*/ 3 w 20"/>
                  <a:gd name="T3" fmla="*/ 4 h 39"/>
                  <a:gd name="T4" fmla="*/ 1 w 20"/>
                  <a:gd name="T5" fmla="*/ 9 h 39"/>
                  <a:gd name="T6" fmla="*/ 1 w 20"/>
                  <a:gd name="T7" fmla="*/ 23 h 39"/>
                  <a:gd name="T8" fmla="*/ 1 w 20"/>
                  <a:gd name="T9" fmla="*/ 26 h 39"/>
                  <a:gd name="T10" fmla="*/ 5 w 20"/>
                  <a:gd name="T11" fmla="*/ 38 h 39"/>
                  <a:gd name="T12" fmla="*/ 8 w 20"/>
                  <a:gd name="T13" fmla="*/ 39 h 39"/>
                  <a:gd name="T14" fmla="*/ 20 w 20"/>
                  <a:gd name="T15" fmla="*/ 24 h 39"/>
                  <a:gd name="T16" fmla="*/ 4 w 20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4" y="0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2" y="5"/>
                      <a:pt x="2" y="7"/>
                      <a:pt x="1" y="9"/>
                    </a:cubicBezTo>
                    <a:cubicBezTo>
                      <a:pt x="0" y="13"/>
                      <a:pt x="0" y="17"/>
                      <a:pt x="1" y="23"/>
                    </a:cubicBezTo>
                    <a:cubicBezTo>
                      <a:pt x="1" y="24"/>
                      <a:pt x="1" y="25"/>
                      <a:pt x="1" y="26"/>
                    </a:cubicBezTo>
                    <a:cubicBezTo>
                      <a:pt x="1" y="31"/>
                      <a:pt x="2" y="36"/>
                      <a:pt x="5" y="38"/>
                    </a:cubicBezTo>
                    <a:cubicBezTo>
                      <a:pt x="6" y="39"/>
                      <a:pt x="7" y="39"/>
                      <a:pt x="8" y="39"/>
                    </a:cubicBezTo>
                    <a:cubicBezTo>
                      <a:pt x="12" y="39"/>
                      <a:pt x="19" y="31"/>
                      <a:pt x="20" y="24"/>
                    </a:cubicBezTo>
                    <a:cubicBezTo>
                      <a:pt x="20" y="16"/>
                      <a:pt x="7" y="2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1" name="Freeform 1142"/>
              <p:cNvSpPr>
                <a:spLocks noEditPoints="1"/>
              </p:cNvSpPr>
              <p:nvPr/>
            </p:nvSpPr>
            <p:spPr bwMode="auto">
              <a:xfrm>
                <a:off x="3770" y="1652"/>
                <a:ext cx="434" cy="200"/>
              </a:xfrm>
              <a:custGeom>
                <a:avLst/>
                <a:gdLst>
                  <a:gd name="T0" fmla="*/ 74 w 454"/>
                  <a:gd name="T1" fmla="*/ 126 h 209"/>
                  <a:gd name="T2" fmla="*/ 61 w 454"/>
                  <a:gd name="T3" fmla="*/ 149 h 209"/>
                  <a:gd name="T4" fmla="*/ 42 w 454"/>
                  <a:gd name="T5" fmla="*/ 160 h 209"/>
                  <a:gd name="T6" fmla="*/ 63 w 454"/>
                  <a:gd name="T7" fmla="*/ 181 h 209"/>
                  <a:gd name="T8" fmla="*/ 70 w 454"/>
                  <a:gd name="T9" fmla="*/ 194 h 209"/>
                  <a:gd name="T10" fmla="*/ 70 w 454"/>
                  <a:gd name="T11" fmla="*/ 190 h 209"/>
                  <a:gd name="T12" fmla="*/ 134 w 454"/>
                  <a:gd name="T13" fmla="*/ 140 h 209"/>
                  <a:gd name="T14" fmla="*/ 155 w 454"/>
                  <a:gd name="T15" fmla="*/ 140 h 209"/>
                  <a:gd name="T16" fmla="*/ 164 w 454"/>
                  <a:gd name="T17" fmla="*/ 159 h 209"/>
                  <a:gd name="T18" fmla="*/ 170 w 454"/>
                  <a:gd name="T19" fmla="*/ 165 h 209"/>
                  <a:gd name="T20" fmla="*/ 175 w 454"/>
                  <a:gd name="T21" fmla="*/ 171 h 209"/>
                  <a:gd name="T22" fmla="*/ 187 w 454"/>
                  <a:gd name="T23" fmla="*/ 169 h 209"/>
                  <a:gd name="T24" fmla="*/ 224 w 454"/>
                  <a:gd name="T25" fmla="*/ 186 h 209"/>
                  <a:gd name="T26" fmla="*/ 249 w 454"/>
                  <a:gd name="T27" fmla="*/ 209 h 209"/>
                  <a:gd name="T28" fmla="*/ 269 w 454"/>
                  <a:gd name="T29" fmla="*/ 196 h 209"/>
                  <a:gd name="T30" fmla="*/ 270 w 454"/>
                  <a:gd name="T31" fmla="*/ 194 h 209"/>
                  <a:gd name="T32" fmla="*/ 272 w 454"/>
                  <a:gd name="T33" fmla="*/ 191 h 209"/>
                  <a:gd name="T34" fmla="*/ 279 w 454"/>
                  <a:gd name="T35" fmla="*/ 184 h 209"/>
                  <a:gd name="T36" fmla="*/ 319 w 454"/>
                  <a:gd name="T37" fmla="*/ 176 h 209"/>
                  <a:gd name="T38" fmla="*/ 366 w 454"/>
                  <a:gd name="T39" fmla="*/ 182 h 209"/>
                  <a:gd name="T40" fmla="*/ 380 w 454"/>
                  <a:gd name="T41" fmla="*/ 186 h 209"/>
                  <a:gd name="T42" fmla="*/ 378 w 454"/>
                  <a:gd name="T43" fmla="*/ 154 h 209"/>
                  <a:gd name="T44" fmla="*/ 405 w 454"/>
                  <a:gd name="T45" fmla="*/ 147 h 209"/>
                  <a:gd name="T46" fmla="*/ 425 w 454"/>
                  <a:gd name="T47" fmla="*/ 122 h 209"/>
                  <a:gd name="T48" fmla="*/ 438 w 454"/>
                  <a:gd name="T49" fmla="*/ 111 h 209"/>
                  <a:gd name="T50" fmla="*/ 454 w 454"/>
                  <a:gd name="T51" fmla="*/ 90 h 209"/>
                  <a:gd name="T52" fmla="*/ 433 w 454"/>
                  <a:gd name="T53" fmla="*/ 82 h 209"/>
                  <a:gd name="T54" fmla="*/ 410 w 454"/>
                  <a:gd name="T55" fmla="*/ 70 h 209"/>
                  <a:gd name="T56" fmla="*/ 386 w 454"/>
                  <a:gd name="T57" fmla="*/ 66 h 209"/>
                  <a:gd name="T58" fmla="*/ 341 w 454"/>
                  <a:gd name="T59" fmla="*/ 20 h 209"/>
                  <a:gd name="T60" fmla="*/ 327 w 454"/>
                  <a:gd name="T61" fmla="*/ 22 h 209"/>
                  <a:gd name="T62" fmla="*/ 304 w 454"/>
                  <a:gd name="T63" fmla="*/ 26 h 209"/>
                  <a:gd name="T64" fmla="*/ 297 w 454"/>
                  <a:gd name="T65" fmla="*/ 21 h 209"/>
                  <a:gd name="T66" fmla="*/ 293 w 454"/>
                  <a:gd name="T67" fmla="*/ 16 h 209"/>
                  <a:gd name="T68" fmla="*/ 281 w 454"/>
                  <a:gd name="T69" fmla="*/ 12 h 209"/>
                  <a:gd name="T70" fmla="*/ 264 w 454"/>
                  <a:gd name="T71" fmla="*/ 0 h 209"/>
                  <a:gd name="T72" fmla="*/ 215 w 454"/>
                  <a:gd name="T73" fmla="*/ 13 h 209"/>
                  <a:gd name="T74" fmla="*/ 184 w 454"/>
                  <a:gd name="T75" fmla="*/ 20 h 209"/>
                  <a:gd name="T76" fmla="*/ 168 w 454"/>
                  <a:gd name="T77" fmla="*/ 21 h 209"/>
                  <a:gd name="T78" fmla="*/ 170 w 454"/>
                  <a:gd name="T79" fmla="*/ 37 h 209"/>
                  <a:gd name="T80" fmla="*/ 158 w 454"/>
                  <a:gd name="T81" fmla="*/ 52 h 209"/>
                  <a:gd name="T82" fmla="*/ 157 w 454"/>
                  <a:gd name="T83" fmla="*/ 70 h 209"/>
                  <a:gd name="T84" fmla="*/ 147 w 454"/>
                  <a:gd name="T85" fmla="*/ 72 h 209"/>
                  <a:gd name="T86" fmla="*/ 120 w 454"/>
                  <a:gd name="T87" fmla="*/ 66 h 209"/>
                  <a:gd name="T88" fmla="*/ 94 w 454"/>
                  <a:gd name="T89" fmla="*/ 68 h 209"/>
                  <a:gd name="T90" fmla="*/ 90 w 454"/>
                  <a:gd name="T91" fmla="*/ 71 h 209"/>
                  <a:gd name="T92" fmla="*/ 88 w 454"/>
                  <a:gd name="T93" fmla="*/ 69 h 209"/>
                  <a:gd name="T94" fmla="*/ 73 w 454"/>
                  <a:gd name="T95" fmla="*/ 59 h 209"/>
                  <a:gd name="T96" fmla="*/ 52 w 454"/>
                  <a:gd name="T97" fmla="*/ 57 h 209"/>
                  <a:gd name="T98" fmla="*/ 32 w 454"/>
                  <a:gd name="T99" fmla="*/ 66 h 209"/>
                  <a:gd name="T100" fmla="*/ 27 w 454"/>
                  <a:gd name="T101" fmla="*/ 79 h 209"/>
                  <a:gd name="T102" fmla="*/ 11 w 454"/>
                  <a:gd name="T103" fmla="*/ 75 h 209"/>
                  <a:gd name="T104" fmla="*/ 6 w 454"/>
                  <a:gd name="T105" fmla="*/ 90 h 209"/>
                  <a:gd name="T106" fmla="*/ 11 w 454"/>
                  <a:gd name="T107" fmla="*/ 109 h 209"/>
                  <a:gd name="T108" fmla="*/ 24 w 454"/>
                  <a:gd name="T109" fmla="*/ 128 h 209"/>
                  <a:gd name="T110" fmla="*/ 311 w 454"/>
                  <a:gd name="T111" fmla="*/ 132 h 209"/>
                  <a:gd name="T112" fmla="*/ 358 w 454"/>
                  <a:gd name="T113" fmla="*/ 135 h 209"/>
                  <a:gd name="T114" fmla="*/ 313 w 454"/>
                  <a:gd name="T115" fmla="*/ 154 h 209"/>
                  <a:gd name="T116" fmla="*/ 170 w 454"/>
                  <a:gd name="T117" fmla="*/ 13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4" h="209">
                    <a:moveTo>
                      <a:pt x="30" y="130"/>
                    </a:moveTo>
                    <a:cubicBezTo>
                      <a:pt x="35" y="126"/>
                      <a:pt x="43" y="121"/>
                      <a:pt x="51" y="121"/>
                    </a:cubicBezTo>
                    <a:cubicBezTo>
                      <a:pt x="52" y="121"/>
                      <a:pt x="54" y="122"/>
                      <a:pt x="55" y="122"/>
                    </a:cubicBezTo>
                    <a:cubicBezTo>
                      <a:pt x="58" y="123"/>
                      <a:pt x="61" y="123"/>
                      <a:pt x="63" y="123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8" y="123"/>
                      <a:pt x="71" y="123"/>
                      <a:pt x="74" y="126"/>
                    </a:cubicBezTo>
                    <a:cubicBezTo>
                      <a:pt x="76" y="130"/>
                      <a:pt x="76" y="134"/>
                      <a:pt x="75" y="138"/>
                    </a:cubicBezTo>
                    <a:cubicBezTo>
                      <a:pt x="75" y="140"/>
                      <a:pt x="75" y="142"/>
                      <a:pt x="75" y="143"/>
                    </a:cubicBezTo>
                    <a:cubicBezTo>
                      <a:pt x="76" y="144"/>
                      <a:pt x="76" y="146"/>
                      <a:pt x="75" y="147"/>
                    </a:cubicBezTo>
                    <a:cubicBezTo>
                      <a:pt x="74" y="148"/>
                      <a:pt x="71" y="149"/>
                      <a:pt x="67" y="149"/>
                    </a:cubicBezTo>
                    <a:cubicBezTo>
                      <a:pt x="65" y="149"/>
                      <a:pt x="64" y="149"/>
                      <a:pt x="62" y="149"/>
                    </a:cubicBezTo>
                    <a:cubicBezTo>
                      <a:pt x="62" y="149"/>
                      <a:pt x="61" y="149"/>
                      <a:pt x="61" y="149"/>
                    </a:cubicBezTo>
                    <a:cubicBezTo>
                      <a:pt x="56" y="149"/>
                      <a:pt x="52" y="150"/>
                      <a:pt x="50" y="151"/>
                    </a:cubicBezTo>
                    <a:cubicBezTo>
                      <a:pt x="51" y="152"/>
                      <a:pt x="51" y="152"/>
                      <a:pt x="51" y="152"/>
                    </a:cubicBezTo>
                    <a:cubicBezTo>
                      <a:pt x="52" y="155"/>
                      <a:pt x="53" y="158"/>
                      <a:pt x="52" y="160"/>
                    </a:cubicBezTo>
                    <a:cubicBezTo>
                      <a:pt x="51" y="162"/>
                      <a:pt x="49" y="162"/>
                      <a:pt x="46" y="160"/>
                    </a:cubicBezTo>
                    <a:cubicBezTo>
                      <a:pt x="44" y="159"/>
                      <a:pt x="42" y="159"/>
                      <a:pt x="42" y="160"/>
                    </a:cubicBezTo>
                    <a:cubicBezTo>
                      <a:pt x="42" y="160"/>
                      <a:pt x="42" y="160"/>
                      <a:pt x="42" y="160"/>
                    </a:cubicBezTo>
                    <a:cubicBezTo>
                      <a:pt x="46" y="160"/>
                      <a:pt x="52" y="165"/>
                      <a:pt x="52" y="169"/>
                    </a:cubicBezTo>
                    <a:cubicBezTo>
                      <a:pt x="52" y="174"/>
                      <a:pt x="53" y="176"/>
                      <a:pt x="53" y="176"/>
                    </a:cubicBezTo>
                    <a:cubicBezTo>
                      <a:pt x="53" y="176"/>
                      <a:pt x="54" y="176"/>
                      <a:pt x="54" y="176"/>
                    </a:cubicBezTo>
                    <a:cubicBezTo>
                      <a:pt x="56" y="176"/>
                      <a:pt x="57" y="177"/>
                      <a:pt x="58" y="179"/>
                    </a:cubicBezTo>
                    <a:cubicBezTo>
                      <a:pt x="59" y="180"/>
                      <a:pt x="60" y="181"/>
                      <a:pt x="61" y="181"/>
                    </a:cubicBezTo>
                    <a:cubicBezTo>
                      <a:pt x="62" y="181"/>
                      <a:pt x="62" y="181"/>
                      <a:pt x="63" y="181"/>
                    </a:cubicBezTo>
                    <a:cubicBezTo>
                      <a:pt x="66" y="181"/>
                      <a:pt x="69" y="182"/>
                      <a:pt x="70" y="184"/>
                    </a:cubicBezTo>
                    <a:cubicBezTo>
                      <a:pt x="70" y="185"/>
                      <a:pt x="71" y="187"/>
                      <a:pt x="68" y="190"/>
                    </a:cubicBezTo>
                    <a:cubicBezTo>
                      <a:pt x="68" y="190"/>
                      <a:pt x="67" y="192"/>
                      <a:pt x="68" y="193"/>
                    </a:cubicBezTo>
                    <a:cubicBezTo>
                      <a:pt x="68" y="195"/>
                      <a:pt x="68" y="197"/>
                      <a:pt x="69" y="198"/>
                    </a:cubicBezTo>
                    <a:cubicBezTo>
                      <a:pt x="69" y="197"/>
                      <a:pt x="69" y="195"/>
                      <a:pt x="70" y="194"/>
                    </a:cubicBezTo>
                    <a:cubicBezTo>
                      <a:pt x="70" y="194"/>
                      <a:pt x="70" y="194"/>
                      <a:pt x="70" y="194"/>
                    </a:cubicBezTo>
                    <a:cubicBezTo>
                      <a:pt x="70" y="193"/>
                      <a:pt x="70" y="193"/>
                      <a:pt x="69" y="193"/>
                    </a:cubicBezTo>
                    <a:cubicBezTo>
                      <a:pt x="69" y="193"/>
                      <a:pt x="69" y="193"/>
                      <a:pt x="69" y="192"/>
                    </a:cubicBezTo>
                    <a:cubicBezTo>
                      <a:pt x="69" y="192"/>
                      <a:pt x="69" y="192"/>
                      <a:pt x="70" y="192"/>
                    </a:cubicBezTo>
                    <a:cubicBezTo>
                      <a:pt x="70" y="192"/>
                      <a:pt x="70" y="191"/>
                      <a:pt x="70" y="191"/>
                    </a:cubicBezTo>
                    <a:cubicBezTo>
                      <a:pt x="70" y="191"/>
                      <a:pt x="70" y="191"/>
                      <a:pt x="70" y="191"/>
                    </a:cubicBezTo>
                    <a:cubicBezTo>
                      <a:pt x="70" y="190"/>
                      <a:pt x="70" y="190"/>
                      <a:pt x="70" y="190"/>
                    </a:cubicBezTo>
                    <a:cubicBezTo>
                      <a:pt x="72" y="187"/>
                      <a:pt x="78" y="186"/>
                      <a:pt x="83" y="186"/>
                    </a:cubicBezTo>
                    <a:cubicBezTo>
                      <a:pt x="88" y="186"/>
                      <a:pt x="95" y="193"/>
                      <a:pt x="99" y="198"/>
                    </a:cubicBezTo>
                    <a:cubicBezTo>
                      <a:pt x="100" y="200"/>
                      <a:pt x="102" y="200"/>
                      <a:pt x="103" y="19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0"/>
                    </a:cubicBezTo>
                    <a:cubicBezTo>
                      <a:pt x="136" y="137"/>
                      <a:pt x="139" y="137"/>
                      <a:pt x="140" y="137"/>
                    </a:cubicBezTo>
                    <a:cubicBezTo>
                      <a:pt x="142" y="137"/>
                      <a:pt x="144" y="138"/>
                      <a:pt x="146" y="139"/>
                    </a:cubicBezTo>
                    <a:cubicBezTo>
                      <a:pt x="146" y="137"/>
                      <a:pt x="148" y="134"/>
                      <a:pt x="151" y="134"/>
                    </a:cubicBezTo>
                    <a:cubicBezTo>
                      <a:pt x="151" y="134"/>
                      <a:pt x="151" y="134"/>
                      <a:pt x="151" y="134"/>
                    </a:cubicBezTo>
                    <a:cubicBezTo>
                      <a:pt x="153" y="134"/>
                      <a:pt x="154" y="135"/>
                      <a:pt x="154" y="136"/>
                    </a:cubicBezTo>
                    <a:cubicBezTo>
                      <a:pt x="155" y="137"/>
                      <a:pt x="155" y="139"/>
                      <a:pt x="155" y="140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6" y="141"/>
                      <a:pt x="157" y="142"/>
                      <a:pt x="158" y="144"/>
                    </a:cubicBezTo>
                    <a:cubicBezTo>
                      <a:pt x="160" y="147"/>
                      <a:pt x="163" y="152"/>
                      <a:pt x="162" y="157"/>
                    </a:cubicBezTo>
                    <a:cubicBezTo>
                      <a:pt x="162" y="157"/>
                      <a:pt x="162" y="157"/>
                      <a:pt x="162" y="157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8"/>
                      <a:pt x="164" y="159"/>
                      <a:pt x="164" y="159"/>
                    </a:cubicBezTo>
                    <a:cubicBezTo>
                      <a:pt x="164" y="159"/>
                      <a:pt x="165" y="159"/>
                      <a:pt x="165" y="160"/>
                    </a:cubicBezTo>
                    <a:cubicBezTo>
                      <a:pt x="165" y="160"/>
                      <a:pt x="166" y="160"/>
                      <a:pt x="166" y="161"/>
                    </a:cubicBezTo>
                    <a:cubicBezTo>
                      <a:pt x="166" y="161"/>
                      <a:pt x="167" y="161"/>
                      <a:pt x="167" y="162"/>
                    </a:cubicBezTo>
                    <a:cubicBezTo>
                      <a:pt x="167" y="162"/>
                      <a:pt x="168" y="162"/>
                      <a:pt x="168" y="163"/>
                    </a:cubicBezTo>
                    <a:cubicBezTo>
                      <a:pt x="168" y="163"/>
                      <a:pt x="169" y="163"/>
                      <a:pt x="169" y="164"/>
                    </a:cubicBezTo>
                    <a:cubicBezTo>
                      <a:pt x="169" y="164"/>
                      <a:pt x="170" y="165"/>
                      <a:pt x="170" y="165"/>
                    </a:cubicBezTo>
                    <a:cubicBezTo>
                      <a:pt x="170" y="165"/>
                      <a:pt x="170" y="166"/>
                      <a:pt x="171" y="166"/>
                    </a:cubicBezTo>
                    <a:cubicBezTo>
                      <a:pt x="171" y="166"/>
                      <a:pt x="171" y="167"/>
                      <a:pt x="172" y="167"/>
                    </a:cubicBezTo>
                    <a:cubicBezTo>
                      <a:pt x="172" y="167"/>
                      <a:pt x="172" y="168"/>
                      <a:pt x="172" y="168"/>
                    </a:cubicBezTo>
                    <a:cubicBezTo>
                      <a:pt x="173" y="168"/>
                      <a:pt x="173" y="169"/>
                      <a:pt x="173" y="169"/>
                    </a:cubicBezTo>
                    <a:cubicBezTo>
                      <a:pt x="173" y="169"/>
                      <a:pt x="174" y="169"/>
                      <a:pt x="174" y="170"/>
                    </a:cubicBezTo>
                    <a:cubicBezTo>
                      <a:pt x="174" y="170"/>
                      <a:pt x="174" y="171"/>
                      <a:pt x="175" y="171"/>
                    </a:cubicBezTo>
                    <a:cubicBezTo>
                      <a:pt x="175" y="171"/>
                      <a:pt x="175" y="171"/>
                      <a:pt x="175" y="171"/>
                    </a:cubicBezTo>
                    <a:cubicBezTo>
                      <a:pt x="177" y="171"/>
                      <a:pt x="179" y="170"/>
                      <a:pt x="181" y="170"/>
                    </a:cubicBezTo>
                    <a:cubicBezTo>
                      <a:pt x="182" y="170"/>
                      <a:pt x="183" y="170"/>
                      <a:pt x="184" y="169"/>
                    </a:cubicBezTo>
                    <a:cubicBezTo>
                      <a:pt x="184" y="169"/>
                      <a:pt x="184" y="169"/>
                      <a:pt x="185" y="169"/>
                    </a:cubicBezTo>
                    <a:cubicBezTo>
                      <a:pt x="185" y="169"/>
                      <a:pt x="186" y="169"/>
                      <a:pt x="186" y="169"/>
                    </a:cubicBezTo>
                    <a:cubicBezTo>
                      <a:pt x="186" y="169"/>
                      <a:pt x="187" y="169"/>
                      <a:pt x="187" y="169"/>
                    </a:cubicBezTo>
                    <a:cubicBezTo>
                      <a:pt x="187" y="169"/>
                      <a:pt x="187" y="169"/>
                      <a:pt x="187" y="169"/>
                    </a:cubicBezTo>
                    <a:cubicBezTo>
                      <a:pt x="187" y="169"/>
                      <a:pt x="188" y="169"/>
                      <a:pt x="188" y="169"/>
                    </a:cubicBezTo>
                    <a:cubicBezTo>
                      <a:pt x="189" y="170"/>
                      <a:pt x="196" y="170"/>
                      <a:pt x="210" y="170"/>
                    </a:cubicBezTo>
                    <a:cubicBezTo>
                      <a:pt x="213" y="170"/>
                      <a:pt x="215" y="172"/>
                      <a:pt x="216" y="174"/>
                    </a:cubicBezTo>
                    <a:cubicBezTo>
                      <a:pt x="217" y="175"/>
                      <a:pt x="219" y="177"/>
                      <a:pt x="220" y="177"/>
                    </a:cubicBezTo>
                    <a:cubicBezTo>
                      <a:pt x="224" y="178"/>
                      <a:pt x="224" y="183"/>
                      <a:pt x="224" y="186"/>
                    </a:cubicBezTo>
                    <a:cubicBezTo>
                      <a:pt x="224" y="187"/>
                      <a:pt x="224" y="188"/>
                      <a:pt x="224" y="189"/>
                    </a:cubicBezTo>
                    <a:cubicBezTo>
                      <a:pt x="224" y="191"/>
                      <a:pt x="225" y="193"/>
                      <a:pt x="227" y="194"/>
                    </a:cubicBezTo>
                    <a:cubicBezTo>
                      <a:pt x="228" y="196"/>
                      <a:pt x="230" y="199"/>
                      <a:pt x="230" y="201"/>
                    </a:cubicBezTo>
                    <a:cubicBezTo>
                      <a:pt x="230" y="202"/>
                      <a:pt x="235" y="201"/>
                      <a:pt x="238" y="202"/>
                    </a:cubicBezTo>
                    <a:cubicBezTo>
                      <a:pt x="239" y="202"/>
                      <a:pt x="241" y="202"/>
                      <a:pt x="242" y="203"/>
                    </a:cubicBezTo>
                    <a:cubicBezTo>
                      <a:pt x="245" y="204"/>
                      <a:pt x="249" y="205"/>
                      <a:pt x="249" y="209"/>
                    </a:cubicBezTo>
                    <a:cubicBezTo>
                      <a:pt x="250" y="209"/>
                      <a:pt x="250" y="208"/>
                      <a:pt x="250" y="208"/>
                    </a:cubicBezTo>
                    <a:cubicBezTo>
                      <a:pt x="251" y="208"/>
                      <a:pt x="251" y="208"/>
                      <a:pt x="251" y="207"/>
                    </a:cubicBezTo>
                    <a:cubicBezTo>
                      <a:pt x="251" y="203"/>
                      <a:pt x="258" y="199"/>
                      <a:pt x="263" y="197"/>
                    </a:cubicBezTo>
                    <a:cubicBezTo>
                      <a:pt x="265" y="197"/>
                      <a:pt x="266" y="196"/>
                      <a:pt x="266" y="196"/>
                    </a:cubicBezTo>
                    <a:cubicBezTo>
                      <a:pt x="267" y="196"/>
                      <a:pt x="267" y="196"/>
                      <a:pt x="267" y="196"/>
                    </a:cubicBezTo>
                    <a:cubicBezTo>
                      <a:pt x="268" y="196"/>
                      <a:pt x="268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70" y="196"/>
                      <a:pt x="270" y="196"/>
                    </a:cubicBezTo>
                    <a:cubicBezTo>
                      <a:pt x="270" y="196"/>
                      <a:pt x="270" y="195"/>
                      <a:pt x="270" y="195"/>
                    </a:cubicBezTo>
                    <a:cubicBezTo>
                      <a:pt x="270" y="195"/>
                      <a:pt x="270" y="195"/>
                      <a:pt x="270" y="194"/>
                    </a:cubicBezTo>
                    <a:cubicBezTo>
                      <a:pt x="270" y="194"/>
                      <a:pt x="270" y="194"/>
                      <a:pt x="270" y="194"/>
                    </a:cubicBezTo>
                    <a:cubicBezTo>
                      <a:pt x="271" y="194"/>
                      <a:pt x="271" y="193"/>
                      <a:pt x="271" y="193"/>
                    </a:cubicBezTo>
                    <a:cubicBezTo>
                      <a:pt x="271" y="193"/>
                      <a:pt x="271" y="193"/>
                      <a:pt x="271" y="193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2" y="192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3" y="191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5" y="189"/>
                      <a:pt x="279" y="186"/>
                      <a:pt x="279" y="184"/>
                    </a:cubicBezTo>
                    <a:cubicBezTo>
                      <a:pt x="279" y="183"/>
                      <a:pt x="280" y="180"/>
                      <a:pt x="287" y="180"/>
                    </a:cubicBezTo>
                    <a:cubicBezTo>
                      <a:pt x="290" y="180"/>
                      <a:pt x="294" y="181"/>
                      <a:pt x="297" y="182"/>
                    </a:cubicBezTo>
                    <a:cubicBezTo>
                      <a:pt x="300" y="184"/>
                      <a:pt x="302" y="184"/>
                      <a:pt x="303" y="184"/>
                    </a:cubicBezTo>
                    <a:cubicBezTo>
                      <a:pt x="304" y="184"/>
                      <a:pt x="304" y="184"/>
                      <a:pt x="304" y="182"/>
                    </a:cubicBezTo>
                    <a:cubicBezTo>
                      <a:pt x="305" y="178"/>
                      <a:pt x="310" y="175"/>
                      <a:pt x="315" y="175"/>
                    </a:cubicBezTo>
                    <a:cubicBezTo>
                      <a:pt x="316" y="175"/>
                      <a:pt x="318" y="175"/>
                      <a:pt x="319" y="176"/>
                    </a:cubicBezTo>
                    <a:cubicBezTo>
                      <a:pt x="320" y="176"/>
                      <a:pt x="320" y="176"/>
                      <a:pt x="320" y="176"/>
                    </a:cubicBezTo>
                    <a:cubicBezTo>
                      <a:pt x="322" y="178"/>
                      <a:pt x="328" y="180"/>
                      <a:pt x="331" y="180"/>
                    </a:cubicBezTo>
                    <a:cubicBezTo>
                      <a:pt x="332" y="180"/>
                      <a:pt x="332" y="180"/>
                      <a:pt x="332" y="180"/>
                    </a:cubicBezTo>
                    <a:cubicBezTo>
                      <a:pt x="333" y="180"/>
                      <a:pt x="335" y="179"/>
                      <a:pt x="339" y="179"/>
                    </a:cubicBezTo>
                    <a:cubicBezTo>
                      <a:pt x="347" y="179"/>
                      <a:pt x="359" y="181"/>
                      <a:pt x="363" y="182"/>
                    </a:cubicBezTo>
                    <a:cubicBezTo>
                      <a:pt x="364" y="182"/>
                      <a:pt x="365" y="182"/>
                      <a:pt x="366" y="182"/>
                    </a:cubicBezTo>
                    <a:cubicBezTo>
                      <a:pt x="369" y="181"/>
                      <a:pt x="372" y="182"/>
                      <a:pt x="374" y="185"/>
                    </a:cubicBezTo>
                    <a:cubicBezTo>
                      <a:pt x="376" y="187"/>
                      <a:pt x="376" y="187"/>
                      <a:pt x="377" y="187"/>
                    </a:cubicBezTo>
                    <a:cubicBezTo>
                      <a:pt x="378" y="187"/>
                      <a:pt x="378" y="187"/>
                      <a:pt x="378" y="187"/>
                    </a:cubicBezTo>
                    <a:cubicBezTo>
                      <a:pt x="379" y="187"/>
                      <a:pt x="379" y="187"/>
                      <a:pt x="380" y="187"/>
                    </a:cubicBezTo>
                    <a:cubicBezTo>
                      <a:pt x="380" y="187"/>
                      <a:pt x="380" y="187"/>
                      <a:pt x="380" y="187"/>
                    </a:cubicBezTo>
                    <a:cubicBezTo>
                      <a:pt x="380" y="187"/>
                      <a:pt x="380" y="186"/>
                      <a:pt x="380" y="186"/>
                    </a:cubicBezTo>
                    <a:cubicBezTo>
                      <a:pt x="380" y="183"/>
                      <a:pt x="382" y="181"/>
                      <a:pt x="384" y="179"/>
                    </a:cubicBezTo>
                    <a:cubicBezTo>
                      <a:pt x="385" y="178"/>
                      <a:pt x="386" y="177"/>
                      <a:pt x="386" y="176"/>
                    </a:cubicBezTo>
                    <a:cubicBezTo>
                      <a:pt x="386" y="176"/>
                      <a:pt x="385" y="172"/>
                      <a:pt x="384" y="171"/>
                    </a:cubicBezTo>
                    <a:cubicBezTo>
                      <a:pt x="382" y="168"/>
                      <a:pt x="381" y="166"/>
                      <a:pt x="381" y="165"/>
                    </a:cubicBezTo>
                    <a:cubicBezTo>
                      <a:pt x="381" y="158"/>
                      <a:pt x="380" y="157"/>
                      <a:pt x="380" y="157"/>
                    </a:cubicBezTo>
                    <a:cubicBezTo>
                      <a:pt x="379" y="156"/>
                      <a:pt x="378" y="155"/>
                      <a:pt x="378" y="154"/>
                    </a:cubicBezTo>
                    <a:cubicBezTo>
                      <a:pt x="379" y="151"/>
                      <a:pt x="385" y="148"/>
                      <a:pt x="387" y="148"/>
                    </a:cubicBezTo>
                    <a:cubicBezTo>
                      <a:pt x="389" y="149"/>
                      <a:pt x="391" y="148"/>
                      <a:pt x="392" y="147"/>
                    </a:cubicBezTo>
                    <a:cubicBezTo>
                      <a:pt x="394" y="147"/>
                      <a:pt x="395" y="146"/>
                      <a:pt x="397" y="146"/>
                    </a:cubicBezTo>
                    <a:cubicBezTo>
                      <a:pt x="398" y="146"/>
                      <a:pt x="399" y="147"/>
                      <a:pt x="399" y="147"/>
                    </a:cubicBezTo>
                    <a:cubicBezTo>
                      <a:pt x="400" y="148"/>
                      <a:pt x="402" y="148"/>
                      <a:pt x="406" y="148"/>
                    </a:cubicBezTo>
                    <a:cubicBezTo>
                      <a:pt x="406" y="148"/>
                      <a:pt x="405" y="147"/>
                      <a:pt x="405" y="147"/>
                    </a:cubicBezTo>
                    <a:cubicBezTo>
                      <a:pt x="403" y="145"/>
                      <a:pt x="404" y="141"/>
                      <a:pt x="408" y="131"/>
                    </a:cubicBezTo>
                    <a:cubicBezTo>
                      <a:pt x="409" y="128"/>
                      <a:pt x="411" y="125"/>
                      <a:pt x="411" y="123"/>
                    </a:cubicBezTo>
                    <a:cubicBezTo>
                      <a:pt x="412" y="120"/>
                      <a:pt x="413" y="119"/>
                      <a:pt x="415" y="119"/>
                    </a:cubicBezTo>
                    <a:cubicBezTo>
                      <a:pt x="416" y="119"/>
                      <a:pt x="417" y="120"/>
                      <a:pt x="418" y="120"/>
                    </a:cubicBezTo>
                    <a:cubicBezTo>
                      <a:pt x="419" y="121"/>
                      <a:pt x="420" y="121"/>
                      <a:pt x="421" y="122"/>
                    </a:cubicBezTo>
                    <a:cubicBezTo>
                      <a:pt x="422" y="122"/>
                      <a:pt x="424" y="122"/>
                      <a:pt x="425" y="122"/>
                    </a:cubicBezTo>
                    <a:cubicBezTo>
                      <a:pt x="428" y="122"/>
                      <a:pt x="430" y="122"/>
                      <a:pt x="432" y="123"/>
                    </a:cubicBezTo>
                    <a:cubicBezTo>
                      <a:pt x="432" y="123"/>
                      <a:pt x="432" y="123"/>
                      <a:pt x="432" y="123"/>
                    </a:cubicBezTo>
                    <a:cubicBezTo>
                      <a:pt x="433" y="123"/>
                      <a:pt x="433" y="123"/>
                      <a:pt x="434" y="123"/>
                    </a:cubicBezTo>
                    <a:cubicBezTo>
                      <a:pt x="436" y="122"/>
                      <a:pt x="439" y="121"/>
                      <a:pt x="440" y="119"/>
                    </a:cubicBezTo>
                    <a:cubicBezTo>
                      <a:pt x="440" y="119"/>
                      <a:pt x="440" y="119"/>
                      <a:pt x="440" y="118"/>
                    </a:cubicBezTo>
                    <a:cubicBezTo>
                      <a:pt x="439" y="117"/>
                      <a:pt x="438" y="115"/>
                      <a:pt x="438" y="111"/>
                    </a:cubicBezTo>
                    <a:cubicBezTo>
                      <a:pt x="438" y="104"/>
                      <a:pt x="443" y="101"/>
                      <a:pt x="447" y="101"/>
                    </a:cubicBezTo>
                    <a:cubicBezTo>
                      <a:pt x="450" y="101"/>
                      <a:pt x="450" y="98"/>
                      <a:pt x="450" y="97"/>
                    </a:cubicBezTo>
                    <a:cubicBezTo>
                      <a:pt x="450" y="96"/>
                      <a:pt x="450" y="96"/>
                      <a:pt x="450" y="95"/>
                    </a:cubicBezTo>
                    <a:cubicBezTo>
                      <a:pt x="451" y="94"/>
                      <a:pt x="452" y="93"/>
                      <a:pt x="452" y="92"/>
                    </a:cubicBezTo>
                    <a:cubicBezTo>
                      <a:pt x="453" y="91"/>
                      <a:pt x="453" y="91"/>
                      <a:pt x="454" y="90"/>
                    </a:cubicBezTo>
                    <a:cubicBezTo>
                      <a:pt x="454" y="90"/>
                      <a:pt x="454" y="90"/>
                      <a:pt x="454" y="90"/>
                    </a:cubicBezTo>
                    <a:cubicBezTo>
                      <a:pt x="453" y="89"/>
                      <a:pt x="453" y="89"/>
                      <a:pt x="453" y="88"/>
                    </a:cubicBezTo>
                    <a:cubicBezTo>
                      <a:pt x="453" y="88"/>
                      <a:pt x="453" y="88"/>
                      <a:pt x="453" y="88"/>
                    </a:cubicBezTo>
                    <a:cubicBezTo>
                      <a:pt x="452" y="87"/>
                      <a:pt x="452" y="87"/>
                      <a:pt x="452" y="86"/>
                    </a:cubicBezTo>
                    <a:cubicBezTo>
                      <a:pt x="452" y="86"/>
                      <a:pt x="451" y="86"/>
                      <a:pt x="451" y="87"/>
                    </a:cubicBezTo>
                    <a:cubicBezTo>
                      <a:pt x="449" y="88"/>
                      <a:pt x="443" y="89"/>
                      <a:pt x="441" y="89"/>
                    </a:cubicBezTo>
                    <a:cubicBezTo>
                      <a:pt x="438" y="89"/>
                      <a:pt x="433" y="85"/>
                      <a:pt x="433" y="82"/>
                    </a:cubicBezTo>
                    <a:cubicBezTo>
                      <a:pt x="433" y="80"/>
                      <a:pt x="433" y="80"/>
                      <a:pt x="433" y="80"/>
                    </a:cubicBezTo>
                    <a:cubicBezTo>
                      <a:pt x="430" y="80"/>
                      <a:pt x="426" y="79"/>
                      <a:pt x="424" y="73"/>
                    </a:cubicBezTo>
                    <a:cubicBezTo>
                      <a:pt x="423" y="70"/>
                      <a:pt x="421" y="69"/>
                      <a:pt x="419" y="69"/>
                    </a:cubicBezTo>
                    <a:cubicBezTo>
                      <a:pt x="419" y="68"/>
                      <a:pt x="418" y="68"/>
                      <a:pt x="417" y="68"/>
                    </a:cubicBezTo>
                    <a:cubicBezTo>
                      <a:pt x="417" y="68"/>
                      <a:pt x="417" y="68"/>
                      <a:pt x="417" y="68"/>
                    </a:cubicBezTo>
                    <a:cubicBezTo>
                      <a:pt x="416" y="68"/>
                      <a:pt x="412" y="69"/>
                      <a:pt x="410" y="70"/>
                    </a:cubicBezTo>
                    <a:cubicBezTo>
                      <a:pt x="409" y="70"/>
                      <a:pt x="409" y="71"/>
                      <a:pt x="408" y="71"/>
                    </a:cubicBezTo>
                    <a:cubicBezTo>
                      <a:pt x="405" y="72"/>
                      <a:pt x="402" y="71"/>
                      <a:pt x="399" y="70"/>
                    </a:cubicBezTo>
                    <a:cubicBezTo>
                      <a:pt x="398" y="70"/>
                      <a:pt x="397" y="70"/>
                      <a:pt x="396" y="69"/>
                    </a:cubicBezTo>
                    <a:cubicBezTo>
                      <a:pt x="393" y="69"/>
                      <a:pt x="392" y="67"/>
                      <a:pt x="390" y="65"/>
                    </a:cubicBezTo>
                    <a:cubicBezTo>
                      <a:pt x="390" y="64"/>
                      <a:pt x="389" y="63"/>
                      <a:pt x="388" y="63"/>
                    </a:cubicBezTo>
                    <a:cubicBezTo>
                      <a:pt x="387" y="63"/>
                      <a:pt x="386" y="65"/>
                      <a:pt x="386" y="66"/>
                    </a:cubicBezTo>
                    <a:cubicBezTo>
                      <a:pt x="385" y="68"/>
                      <a:pt x="383" y="70"/>
                      <a:pt x="381" y="70"/>
                    </a:cubicBezTo>
                    <a:cubicBezTo>
                      <a:pt x="378" y="70"/>
                      <a:pt x="377" y="67"/>
                      <a:pt x="373" y="60"/>
                    </a:cubicBezTo>
                    <a:cubicBezTo>
                      <a:pt x="371" y="56"/>
                      <a:pt x="369" y="52"/>
                      <a:pt x="367" y="49"/>
                    </a:cubicBezTo>
                    <a:cubicBezTo>
                      <a:pt x="366" y="46"/>
                      <a:pt x="366" y="46"/>
                      <a:pt x="366" y="46"/>
                    </a:cubicBezTo>
                    <a:cubicBezTo>
                      <a:pt x="361" y="39"/>
                      <a:pt x="354" y="28"/>
                      <a:pt x="348" y="26"/>
                    </a:cubicBezTo>
                    <a:cubicBezTo>
                      <a:pt x="344" y="24"/>
                      <a:pt x="342" y="22"/>
                      <a:pt x="341" y="20"/>
                    </a:cubicBezTo>
                    <a:cubicBezTo>
                      <a:pt x="341" y="19"/>
                      <a:pt x="341" y="17"/>
                      <a:pt x="342" y="15"/>
                    </a:cubicBezTo>
                    <a:cubicBezTo>
                      <a:pt x="342" y="15"/>
                      <a:pt x="342" y="15"/>
                      <a:pt x="342" y="15"/>
                    </a:cubicBezTo>
                    <a:cubicBezTo>
                      <a:pt x="341" y="15"/>
                      <a:pt x="339" y="16"/>
                      <a:pt x="339" y="16"/>
                    </a:cubicBezTo>
                    <a:cubicBezTo>
                      <a:pt x="338" y="17"/>
                      <a:pt x="337" y="17"/>
                      <a:pt x="336" y="18"/>
                    </a:cubicBezTo>
                    <a:cubicBezTo>
                      <a:pt x="333" y="20"/>
                      <a:pt x="331" y="22"/>
                      <a:pt x="328" y="22"/>
                    </a:cubicBezTo>
                    <a:cubicBezTo>
                      <a:pt x="328" y="22"/>
                      <a:pt x="327" y="22"/>
                      <a:pt x="327" y="22"/>
                    </a:cubicBezTo>
                    <a:cubicBezTo>
                      <a:pt x="326" y="23"/>
                      <a:pt x="325" y="24"/>
                      <a:pt x="324" y="24"/>
                    </a:cubicBezTo>
                    <a:cubicBezTo>
                      <a:pt x="321" y="26"/>
                      <a:pt x="317" y="28"/>
                      <a:pt x="315" y="27"/>
                    </a:cubicBezTo>
                    <a:cubicBezTo>
                      <a:pt x="314" y="27"/>
                      <a:pt x="313" y="27"/>
                      <a:pt x="312" y="28"/>
                    </a:cubicBezTo>
                    <a:cubicBezTo>
                      <a:pt x="311" y="29"/>
                      <a:pt x="310" y="30"/>
                      <a:pt x="308" y="30"/>
                    </a:cubicBezTo>
                    <a:cubicBezTo>
                      <a:pt x="307" y="30"/>
                      <a:pt x="306" y="29"/>
                      <a:pt x="305" y="29"/>
                    </a:cubicBezTo>
                    <a:cubicBezTo>
                      <a:pt x="304" y="28"/>
                      <a:pt x="304" y="26"/>
                      <a:pt x="304" y="26"/>
                    </a:cubicBezTo>
                    <a:cubicBezTo>
                      <a:pt x="304" y="24"/>
                      <a:pt x="305" y="23"/>
                      <a:pt x="307" y="21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3" y="20"/>
                      <a:pt x="302" y="20"/>
                      <a:pt x="301" y="19"/>
                    </a:cubicBezTo>
                    <a:cubicBezTo>
                      <a:pt x="301" y="20"/>
                      <a:pt x="301" y="20"/>
                      <a:pt x="301" y="20"/>
                    </a:cubicBezTo>
                    <a:cubicBezTo>
                      <a:pt x="300" y="21"/>
                      <a:pt x="299" y="22"/>
                      <a:pt x="298" y="22"/>
                    </a:cubicBezTo>
                    <a:cubicBezTo>
                      <a:pt x="298" y="22"/>
                      <a:pt x="298" y="22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5" y="20"/>
                      <a:pt x="294" y="19"/>
                      <a:pt x="294" y="18"/>
                    </a:cubicBezTo>
                    <a:cubicBezTo>
                      <a:pt x="294" y="17"/>
                      <a:pt x="294" y="16"/>
                      <a:pt x="293" y="16"/>
                    </a:cubicBezTo>
                    <a:cubicBezTo>
                      <a:pt x="292" y="18"/>
                      <a:pt x="287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2" y="19"/>
                      <a:pt x="281" y="19"/>
                      <a:pt x="280" y="18"/>
                    </a:cubicBezTo>
                    <a:cubicBezTo>
                      <a:pt x="278" y="16"/>
                      <a:pt x="280" y="14"/>
                      <a:pt x="280" y="13"/>
                    </a:cubicBezTo>
                    <a:cubicBezTo>
                      <a:pt x="281" y="12"/>
                      <a:pt x="281" y="12"/>
                      <a:pt x="281" y="12"/>
                    </a:cubicBezTo>
                    <a:cubicBezTo>
                      <a:pt x="281" y="11"/>
                      <a:pt x="280" y="10"/>
                      <a:pt x="280" y="9"/>
                    </a:cubicBezTo>
                    <a:cubicBezTo>
                      <a:pt x="279" y="8"/>
                      <a:pt x="279" y="6"/>
                      <a:pt x="279" y="4"/>
                    </a:cubicBezTo>
                    <a:cubicBezTo>
                      <a:pt x="279" y="3"/>
                      <a:pt x="279" y="3"/>
                      <a:pt x="279" y="3"/>
                    </a:cubicBezTo>
                    <a:cubicBezTo>
                      <a:pt x="278" y="2"/>
                      <a:pt x="276" y="1"/>
                      <a:pt x="275" y="1"/>
                    </a:cubicBezTo>
                    <a:cubicBezTo>
                      <a:pt x="275" y="1"/>
                      <a:pt x="274" y="1"/>
                      <a:pt x="274" y="1"/>
                    </a:cubicBezTo>
                    <a:cubicBezTo>
                      <a:pt x="271" y="2"/>
                      <a:pt x="267" y="1"/>
                      <a:pt x="264" y="0"/>
                    </a:cubicBezTo>
                    <a:cubicBezTo>
                      <a:pt x="264" y="0"/>
                      <a:pt x="264" y="0"/>
                      <a:pt x="262" y="0"/>
                    </a:cubicBezTo>
                    <a:cubicBezTo>
                      <a:pt x="258" y="0"/>
                      <a:pt x="253" y="1"/>
                      <a:pt x="253" y="2"/>
                    </a:cubicBezTo>
                    <a:cubicBezTo>
                      <a:pt x="252" y="5"/>
                      <a:pt x="248" y="6"/>
                      <a:pt x="239" y="8"/>
                    </a:cubicBezTo>
                    <a:cubicBezTo>
                      <a:pt x="238" y="8"/>
                      <a:pt x="236" y="9"/>
                      <a:pt x="235" y="9"/>
                    </a:cubicBezTo>
                    <a:cubicBezTo>
                      <a:pt x="232" y="10"/>
                      <a:pt x="223" y="11"/>
                      <a:pt x="219" y="12"/>
                    </a:cubicBezTo>
                    <a:cubicBezTo>
                      <a:pt x="217" y="12"/>
                      <a:pt x="216" y="13"/>
                      <a:pt x="215" y="13"/>
                    </a:cubicBezTo>
                    <a:cubicBezTo>
                      <a:pt x="212" y="14"/>
                      <a:pt x="210" y="15"/>
                      <a:pt x="207" y="15"/>
                    </a:cubicBezTo>
                    <a:cubicBezTo>
                      <a:pt x="200" y="15"/>
                      <a:pt x="194" y="17"/>
                      <a:pt x="191" y="19"/>
                    </a:cubicBezTo>
                    <a:cubicBezTo>
                      <a:pt x="191" y="19"/>
                      <a:pt x="190" y="19"/>
                      <a:pt x="189" y="20"/>
                    </a:cubicBezTo>
                    <a:cubicBezTo>
                      <a:pt x="187" y="20"/>
                      <a:pt x="186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3" y="20"/>
                      <a:pt x="182" y="20"/>
                      <a:pt x="181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9" y="20"/>
                      <a:pt x="178" y="20"/>
                      <a:pt x="177" y="20"/>
                    </a:cubicBezTo>
                    <a:cubicBezTo>
                      <a:pt x="176" y="21"/>
                      <a:pt x="174" y="21"/>
                      <a:pt x="173" y="21"/>
                    </a:cubicBezTo>
                    <a:cubicBezTo>
                      <a:pt x="172" y="21"/>
                      <a:pt x="171" y="21"/>
                      <a:pt x="171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2"/>
                      <a:pt x="168" y="26"/>
                      <a:pt x="169" y="27"/>
                    </a:cubicBezTo>
                    <a:cubicBezTo>
                      <a:pt x="170" y="28"/>
                      <a:pt x="173" y="29"/>
                      <a:pt x="174" y="30"/>
                    </a:cubicBezTo>
                    <a:cubicBezTo>
                      <a:pt x="177" y="31"/>
                      <a:pt x="179" y="31"/>
                      <a:pt x="179" y="33"/>
                    </a:cubicBezTo>
                    <a:cubicBezTo>
                      <a:pt x="180" y="34"/>
                      <a:pt x="180" y="34"/>
                      <a:pt x="180" y="34"/>
                    </a:cubicBezTo>
                    <a:cubicBezTo>
                      <a:pt x="179" y="35"/>
                      <a:pt x="179" y="35"/>
                      <a:pt x="179" y="35"/>
                    </a:cubicBezTo>
                    <a:cubicBezTo>
                      <a:pt x="178" y="36"/>
                      <a:pt x="176" y="37"/>
                      <a:pt x="170" y="37"/>
                    </a:cubicBezTo>
                    <a:cubicBezTo>
                      <a:pt x="168" y="37"/>
                      <a:pt x="167" y="37"/>
                      <a:pt x="166" y="37"/>
                    </a:cubicBezTo>
                    <a:cubicBezTo>
                      <a:pt x="165" y="37"/>
                      <a:pt x="165" y="38"/>
                      <a:pt x="165" y="38"/>
                    </a:cubicBezTo>
                    <a:cubicBezTo>
                      <a:pt x="164" y="39"/>
                      <a:pt x="164" y="41"/>
                      <a:pt x="165" y="43"/>
                    </a:cubicBezTo>
                    <a:cubicBezTo>
                      <a:pt x="166" y="44"/>
                      <a:pt x="166" y="45"/>
                      <a:pt x="165" y="46"/>
                    </a:cubicBezTo>
                    <a:cubicBezTo>
                      <a:pt x="164" y="49"/>
                      <a:pt x="159" y="51"/>
                      <a:pt x="157" y="51"/>
                    </a:cubicBezTo>
                    <a:cubicBezTo>
                      <a:pt x="157" y="51"/>
                      <a:pt x="157" y="52"/>
                      <a:pt x="158" y="52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61" y="53"/>
                      <a:pt x="163" y="54"/>
                      <a:pt x="165" y="55"/>
                    </a:cubicBezTo>
                    <a:cubicBezTo>
                      <a:pt x="166" y="55"/>
                      <a:pt x="167" y="56"/>
                      <a:pt x="167" y="56"/>
                    </a:cubicBezTo>
                    <a:cubicBezTo>
                      <a:pt x="171" y="56"/>
                      <a:pt x="172" y="59"/>
                      <a:pt x="172" y="66"/>
                    </a:cubicBezTo>
                    <a:cubicBezTo>
                      <a:pt x="172" y="68"/>
                      <a:pt x="171" y="72"/>
                      <a:pt x="163" y="72"/>
                    </a:cubicBezTo>
                    <a:cubicBezTo>
                      <a:pt x="160" y="72"/>
                      <a:pt x="158" y="71"/>
                      <a:pt x="157" y="70"/>
                    </a:cubicBezTo>
                    <a:cubicBezTo>
                      <a:pt x="156" y="69"/>
                      <a:pt x="155" y="69"/>
                      <a:pt x="155" y="68"/>
                    </a:cubicBezTo>
                    <a:cubicBezTo>
                      <a:pt x="155" y="69"/>
                      <a:pt x="155" y="69"/>
                      <a:pt x="154" y="70"/>
                    </a:cubicBezTo>
                    <a:cubicBezTo>
                      <a:pt x="154" y="71"/>
                      <a:pt x="153" y="73"/>
                      <a:pt x="152" y="74"/>
                    </a:cubicBezTo>
                    <a:cubicBezTo>
                      <a:pt x="151" y="74"/>
                      <a:pt x="151" y="74"/>
                      <a:pt x="150" y="74"/>
                    </a:cubicBezTo>
                    <a:cubicBezTo>
                      <a:pt x="150" y="74"/>
                      <a:pt x="150" y="74"/>
                      <a:pt x="149" y="74"/>
                    </a:cubicBezTo>
                    <a:cubicBezTo>
                      <a:pt x="148" y="73"/>
                      <a:pt x="148" y="73"/>
                      <a:pt x="147" y="72"/>
                    </a:cubicBezTo>
                    <a:cubicBezTo>
                      <a:pt x="146" y="71"/>
                      <a:pt x="146" y="70"/>
                      <a:pt x="145" y="70"/>
                    </a:cubicBezTo>
                    <a:cubicBezTo>
                      <a:pt x="143" y="70"/>
                      <a:pt x="138" y="70"/>
                      <a:pt x="136" y="66"/>
                    </a:cubicBezTo>
                    <a:cubicBezTo>
                      <a:pt x="136" y="65"/>
                      <a:pt x="135" y="64"/>
                      <a:pt x="133" y="64"/>
                    </a:cubicBezTo>
                    <a:cubicBezTo>
                      <a:pt x="131" y="64"/>
                      <a:pt x="129" y="65"/>
                      <a:pt x="128" y="66"/>
                    </a:cubicBezTo>
                    <a:cubicBezTo>
                      <a:pt x="127" y="67"/>
                      <a:pt x="126" y="68"/>
                      <a:pt x="124" y="68"/>
                    </a:cubicBezTo>
                    <a:cubicBezTo>
                      <a:pt x="122" y="68"/>
                      <a:pt x="121" y="67"/>
                      <a:pt x="120" y="66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8" y="65"/>
                    </a:cubicBezTo>
                    <a:cubicBezTo>
                      <a:pt x="115" y="65"/>
                      <a:pt x="112" y="67"/>
                      <a:pt x="111" y="68"/>
                    </a:cubicBezTo>
                    <a:cubicBezTo>
                      <a:pt x="110" y="70"/>
                      <a:pt x="108" y="72"/>
                      <a:pt x="104" y="72"/>
                    </a:cubicBezTo>
                    <a:cubicBezTo>
                      <a:pt x="102" y="72"/>
                      <a:pt x="100" y="71"/>
                      <a:pt x="98" y="70"/>
                    </a:cubicBezTo>
                    <a:cubicBezTo>
                      <a:pt x="96" y="69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72"/>
                      <a:pt x="92" y="72"/>
                      <a:pt x="92" y="72"/>
                    </a:cubicBezTo>
                    <a:cubicBezTo>
                      <a:pt x="91" y="72"/>
                      <a:pt x="91" y="72"/>
                      <a:pt x="91" y="72"/>
                    </a:cubicBezTo>
                    <a:cubicBezTo>
                      <a:pt x="91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8" y="70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8" y="68"/>
                      <a:pt x="87" y="67"/>
                      <a:pt x="87" y="67"/>
                    </a:cubicBezTo>
                    <a:cubicBezTo>
                      <a:pt x="87" y="67"/>
                      <a:pt x="86" y="66"/>
                      <a:pt x="85" y="65"/>
                    </a:cubicBezTo>
                    <a:cubicBezTo>
                      <a:pt x="84" y="64"/>
                      <a:pt x="81" y="62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8" y="60"/>
                      <a:pt x="75" y="59"/>
                      <a:pt x="73" y="59"/>
                    </a:cubicBezTo>
                    <a:cubicBezTo>
                      <a:pt x="69" y="58"/>
                      <a:pt x="66" y="58"/>
                      <a:pt x="65" y="55"/>
                    </a:cubicBezTo>
                    <a:cubicBezTo>
                      <a:pt x="65" y="55"/>
                      <a:pt x="64" y="55"/>
                      <a:pt x="63" y="55"/>
                    </a:cubicBezTo>
                    <a:cubicBezTo>
                      <a:pt x="62" y="55"/>
                      <a:pt x="61" y="55"/>
                      <a:pt x="61" y="56"/>
                    </a:cubicBezTo>
                    <a:cubicBezTo>
                      <a:pt x="60" y="58"/>
                      <a:pt x="58" y="59"/>
                      <a:pt x="57" y="59"/>
                    </a:cubicBezTo>
                    <a:cubicBezTo>
                      <a:pt x="55" y="59"/>
                      <a:pt x="54" y="58"/>
                      <a:pt x="53" y="57"/>
                    </a:cubicBezTo>
                    <a:cubicBezTo>
                      <a:pt x="53" y="57"/>
                      <a:pt x="52" y="57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0" y="57"/>
                      <a:pt x="47" y="58"/>
                      <a:pt x="46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4" y="60"/>
                      <a:pt x="43" y="60"/>
                    </a:cubicBezTo>
                    <a:cubicBezTo>
                      <a:pt x="39" y="63"/>
                      <a:pt x="35" y="65"/>
                      <a:pt x="32" y="65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9"/>
                      <a:pt x="29" y="70"/>
                    </a:cubicBezTo>
                    <a:cubicBezTo>
                      <a:pt x="28" y="70"/>
                      <a:pt x="28" y="70"/>
                      <a:pt x="27" y="70"/>
                    </a:cubicBezTo>
                    <a:cubicBezTo>
                      <a:pt x="26" y="71"/>
                      <a:pt x="25" y="71"/>
                      <a:pt x="25" y="71"/>
                    </a:cubicBezTo>
                    <a:cubicBezTo>
                      <a:pt x="25" y="72"/>
                      <a:pt x="25" y="73"/>
                      <a:pt x="25" y="74"/>
                    </a:cubicBezTo>
                    <a:cubicBezTo>
                      <a:pt x="25" y="74"/>
                      <a:pt x="26" y="75"/>
                      <a:pt x="26" y="75"/>
                    </a:cubicBezTo>
                    <a:cubicBezTo>
                      <a:pt x="26" y="76"/>
                      <a:pt x="27" y="78"/>
                      <a:pt x="27" y="79"/>
                    </a:cubicBezTo>
                    <a:cubicBezTo>
                      <a:pt x="27" y="80"/>
                      <a:pt x="26" y="80"/>
                      <a:pt x="26" y="81"/>
                    </a:cubicBezTo>
                    <a:cubicBezTo>
                      <a:pt x="26" y="82"/>
                      <a:pt x="25" y="83"/>
                      <a:pt x="23" y="83"/>
                    </a:cubicBezTo>
                    <a:cubicBezTo>
                      <a:pt x="22" y="84"/>
                      <a:pt x="22" y="84"/>
                      <a:pt x="21" y="84"/>
                    </a:cubicBezTo>
                    <a:cubicBezTo>
                      <a:pt x="18" y="84"/>
                      <a:pt x="17" y="81"/>
                      <a:pt x="15" y="79"/>
                    </a:cubicBezTo>
                    <a:cubicBezTo>
                      <a:pt x="14" y="78"/>
                      <a:pt x="13" y="76"/>
                      <a:pt x="12" y="76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0" y="75"/>
                      <a:pt x="9" y="76"/>
                      <a:pt x="9" y="78"/>
                    </a:cubicBezTo>
                    <a:cubicBezTo>
                      <a:pt x="9" y="81"/>
                      <a:pt x="7" y="82"/>
                      <a:pt x="5" y="83"/>
                    </a:cubicBezTo>
                    <a:cubicBezTo>
                      <a:pt x="4" y="84"/>
                      <a:pt x="3" y="85"/>
                      <a:pt x="3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7"/>
                      <a:pt x="3" y="87"/>
                      <a:pt x="4" y="87"/>
                    </a:cubicBezTo>
                    <a:cubicBezTo>
                      <a:pt x="5" y="88"/>
                      <a:pt x="6" y="89"/>
                      <a:pt x="6" y="90"/>
                    </a:cubicBezTo>
                    <a:cubicBezTo>
                      <a:pt x="6" y="93"/>
                      <a:pt x="4" y="94"/>
                      <a:pt x="1" y="96"/>
                    </a:cubicBezTo>
                    <a:cubicBezTo>
                      <a:pt x="1" y="96"/>
                      <a:pt x="0" y="99"/>
                      <a:pt x="0" y="100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3" y="101"/>
                      <a:pt x="7" y="102"/>
                      <a:pt x="6" y="106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8" y="109"/>
                      <a:pt x="9" y="109"/>
                      <a:pt x="11" y="109"/>
                    </a:cubicBezTo>
                    <a:cubicBezTo>
                      <a:pt x="12" y="109"/>
                      <a:pt x="12" y="109"/>
                      <a:pt x="13" y="109"/>
                    </a:cubicBezTo>
                    <a:cubicBezTo>
                      <a:pt x="13" y="109"/>
                      <a:pt x="14" y="109"/>
                      <a:pt x="14" y="109"/>
                    </a:cubicBezTo>
                    <a:cubicBezTo>
                      <a:pt x="17" y="109"/>
                      <a:pt x="18" y="111"/>
                      <a:pt x="20" y="113"/>
                    </a:cubicBezTo>
                    <a:cubicBezTo>
                      <a:pt x="21" y="115"/>
                      <a:pt x="22" y="116"/>
                      <a:pt x="23" y="118"/>
                    </a:cubicBezTo>
                    <a:cubicBezTo>
                      <a:pt x="26" y="121"/>
                      <a:pt x="27" y="123"/>
                      <a:pt x="27" y="125"/>
                    </a:cubicBezTo>
                    <a:cubicBezTo>
                      <a:pt x="26" y="127"/>
                      <a:pt x="25" y="127"/>
                      <a:pt x="24" y="128"/>
                    </a:cubicBezTo>
                    <a:cubicBezTo>
                      <a:pt x="24" y="128"/>
                      <a:pt x="25" y="129"/>
                      <a:pt x="26" y="129"/>
                    </a:cubicBezTo>
                    <a:cubicBezTo>
                      <a:pt x="27" y="129"/>
                      <a:pt x="27" y="130"/>
                      <a:pt x="28" y="130"/>
                    </a:cubicBezTo>
                    <a:cubicBezTo>
                      <a:pt x="28" y="130"/>
                      <a:pt x="28" y="130"/>
                      <a:pt x="29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0"/>
                      <a:pt x="30" y="130"/>
                      <a:pt x="30" y="130"/>
                    </a:cubicBezTo>
                    <a:close/>
                    <a:moveTo>
                      <a:pt x="311" y="132"/>
                    </a:moveTo>
                    <a:cubicBezTo>
                      <a:pt x="315" y="128"/>
                      <a:pt x="324" y="126"/>
                      <a:pt x="332" y="126"/>
                    </a:cubicBezTo>
                    <a:cubicBezTo>
                      <a:pt x="336" y="126"/>
                      <a:pt x="339" y="126"/>
                      <a:pt x="342" y="127"/>
                    </a:cubicBezTo>
                    <a:cubicBezTo>
                      <a:pt x="347" y="128"/>
                      <a:pt x="356" y="127"/>
                      <a:pt x="363" y="126"/>
                    </a:cubicBezTo>
                    <a:cubicBezTo>
                      <a:pt x="366" y="126"/>
                      <a:pt x="369" y="125"/>
                      <a:pt x="370" y="126"/>
                    </a:cubicBezTo>
                    <a:cubicBezTo>
                      <a:pt x="371" y="126"/>
                      <a:pt x="372" y="127"/>
                      <a:pt x="372" y="129"/>
                    </a:cubicBezTo>
                    <a:cubicBezTo>
                      <a:pt x="372" y="132"/>
                      <a:pt x="366" y="135"/>
                      <a:pt x="358" y="135"/>
                    </a:cubicBezTo>
                    <a:cubicBezTo>
                      <a:pt x="356" y="135"/>
                      <a:pt x="353" y="135"/>
                      <a:pt x="350" y="134"/>
                    </a:cubicBezTo>
                    <a:cubicBezTo>
                      <a:pt x="346" y="134"/>
                      <a:pt x="342" y="134"/>
                      <a:pt x="338" y="134"/>
                    </a:cubicBezTo>
                    <a:cubicBezTo>
                      <a:pt x="329" y="134"/>
                      <a:pt x="324" y="135"/>
                      <a:pt x="321" y="139"/>
                    </a:cubicBezTo>
                    <a:cubicBezTo>
                      <a:pt x="316" y="143"/>
                      <a:pt x="317" y="147"/>
                      <a:pt x="317" y="149"/>
                    </a:cubicBezTo>
                    <a:cubicBezTo>
                      <a:pt x="317" y="150"/>
                      <a:pt x="317" y="153"/>
                      <a:pt x="314" y="154"/>
                    </a:cubicBezTo>
                    <a:cubicBezTo>
                      <a:pt x="313" y="154"/>
                      <a:pt x="313" y="154"/>
                      <a:pt x="313" y="154"/>
                    </a:cubicBezTo>
                    <a:cubicBezTo>
                      <a:pt x="312" y="154"/>
                      <a:pt x="310" y="153"/>
                      <a:pt x="309" y="150"/>
                    </a:cubicBezTo>
                    <a:cubicBezTo>
                      <a:pt x="307" y="145"/>
                      <a:pt x="307" y="136"/>
                      <a:pt x="311" y="132"/>
                    </a:cubicBezTo>
                    <a:close/>
                    <a:moveTo>
                      <a:pt x="151" y="128"/>
                    </a:moveTo>
                    <a:cubicBezTo>
                      <a:pt x="152" y="127"/>
                      <a:pt x="153" y="127"/>
                      <a:pt x="156" y="127"/>
                    </a:cubicBezTo>
                    <a:cubicBezTo>
                      <a:pt x="159" y="127"/>
                      <a:pt x="169" y="128"/>
                      <a:pt x="170" y="132"/>
                    </a:cubicBezTo>
                    <a:cubicBezTo>
                      <a:pt x="171" y="133"/>
                      <a:pt x="171" y="134"/>
                      <a:pt x="170" y="135"/>
                    </a:cubicBezTo>
                    <a:cubicBezTo>
                      <a:pt x="169" y="136"/>
                      <a:pt x="168" y="137"/>
                      <a:pt x="166" y="137"/>
                    </a:cubicBezTo>
                    <a:cubicBezTo>
                      <a:pt x="163" y="137"/>
                      <a:pt x="152" y="134"/>
                      <a:pt x="151" y="131"/>
                    </a:cubicBezTo>
                    <a:cubicBezTo>
                      <a:pt x="151" y="130"/>
                      <a:pt x="151" y="129"/>
                      <a:pt x="151" y="1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2" name="Freeform 1143"/>
              <p:cNvSpPr>
                <a:spLocks/>
              </p:cNvSpPr>
              <p:nvPr/>
            </p:nvSpPr>
            <p:spPr bwMode="auto">
              <a:xfrm>
                <a:off x="4740" y="1272"/>
                <a:ext cx="83" cy="30"/>
              </a:xfrm>
              <a:custGeom>
                <a:avLst/>
                <a:gdLst>
                  <a:gd name="T0" fmla="*/ 3 w 87"/>
                  <a:gd name="T1" fmla="*/ 22 h 31"/>
                  <a:gd name="T2" fmla="*/ 11 w 87"/>
                  <a:gd name="T3" fmla="*/ 29 h 31"/>
                  <a:gd name="T4" fmla="*/ 12 w 87"/>
                  <a:gd name="T5" fmla="*/ 30 h 31"/>
                  <a:gd name="T6" fmla="*/ 14 w 87"/>
                  <a:gd name="T7" fmla="*/ 30 h 31"/>
                  <a:gd name="T8" fmla="*/ 25 w 87"/>
                  <a:gd name="T9" fmla="*/ 28 h 31"/>
                  <a:gd name="T10" fmla="*/ 27 w 87"/>
                  <a:gd name="T11" fmla="*/ 27 h 31"/>
                  <a:gd name="T12" fmla="*/ 33 w 87"/>
                  <a:gd name="T13" fmla="*/ 29 h 31"/>
                  <a:gd name="T14" fmla="*/ 37 w 87"/>
                  <a:gd name="T15" fmla="*/ 29 h 31"/>
                  <a:gd name="T16" fmla="*/ 48 w 87"/>
                  <a:gd name="T17" fmla="*/ 26 h 31"/>
                  <a:gd name="T18" fmla="*/ 53 w 87"/>
                  <a:gd name="T19" fmla="*/ 27 h 31"/>
                  <a:gd name="T20" fmla="*/ 58 w 87"/>
                  <a:gd name="T21" fmla="*/ 27 h 31"/>
                  <a:gd name="T22" fmla="*/ 59 w 87"/>
                  <a:gd name="T23" fmla="*/ 27 h 31"/>
                  <a:gd name="T24" fmla="*/ 57 w 87"/>
                  <a:gd name="T25" fmla="*/ 22 h 31"/>
                  <a:gd name="T26" fmla="*/ 55 w 87"/>
                  <a:gd name="T27" fmla="*/ 16 h 31"/>
                  <a:gd name="T28" fmla="*/ 60 w 87"/>
                  <a:gd name="T29" fmla="*/ 12 h 31"/>
                  <a:gd name="T30" fmla="*/ 65 w 87"/>
                  <a:gd name="T31" fmla="*/ 15 h 31"/>
                  <a:gd name="T32" fmla="*/ 65 w 87"/>
                  <a:gd name="T33" fmla="*/ 19 h 31"/>
                  <a:gd name="T34" fmla="*/ 65 w 87"/>
                  <a:gd name="T35" fmla="*/ 21 h 31"/>
                  <a:gd name="T36" fmla="*/ 78 w 87"/>
                  <a:gd name="T37" fmla="*/ 26 h 31"/>
                  <a:gd name="T38" fmla="*/ 82 w 87"/>
                  <a:gd name="T39" fmla="*/ 23 h 31"/>
                  <a:gd name="T40" fmla="*/ 85 w 87"/>
                  <a:gd name="T41" fmla="*/ 17 h 31"/>
                  <a:gd name="T42" fmla="*/ 87 w 87"/>
                  <a:gd name="T43" fmla="*/ 15 h 31"/>
                  <a:gd name="T44" fmla="*/ 82 w 87"/>
                  <a:gd name="T45" fmla="*/ 11 h 31"/>
                  <a:gd name="T46" fmla="*/ 69 w 87"/>
                  <a:gd name="T47" fmla="*/ 8 h 31"/>
                  <a:gd name="T48" fmla="*/ 58 w 87"/>
                  <a:gd name="T49" fmla="*/ 6 h 31"/>
                  <a:gd name="T50" fmla="*/ 50 w 87"/>
                  <a:gd name="T51" fmla="*/ 4 h 31"/>
                  <a:gd name="T52" fmla="*/ 44 w 87"/>
                  <a:gd name="T53" fmla="*/ 8 h 31"/>
                  <a:gd name="T54" fmla="*/ 41 w 87"/>
                  <a:gd name="T55" fmla="*/ 12 h 31"/>
                  <a:gd name="T56" fmla="*/ 30 w 87"/>
                  <a:gd name="T57" fmla="*/ 6 h 31"/>
                  <a:gd name="T58" fmla="*/ 20 w 87"/>
                  <a:gd name="T59" fmla="*/ 0 h 31"/>
                  <a:gd name="T60" fmla="*/ 20 w 87"/>
                  <a:gd name="T61" fmla="*/ 0 h 31"/>
                  <a:gd name="T62" fmla="*/ 1 w 87"/>
                  <a:gd name="T63" fmla="*/ 18 h 31"/>
                  <a:gd name="T64" fmla="*/ 3 w 87"/>
                  <a:gd name="T6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31">
                    <a:moveTo>
                      <a:pt x="3" y="22"/>
                    </a:moveTo>
                    <a:cubicBezTo>
                      <a:pt x="7" y="25"/>
                      <a:pt x="9" y="27"/>
                      <a:pt x="11" y="29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4" y="30"/>
                    </a:cubicBezTo>
                    <a:cubicBezTo>
                      <a:pt x="17" y="30"/>
                      <a:pt x="22" y="29"/>
                      <a:pt x="25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6"/>
                      <a:pt x="31" y="28"/>
                      <a:pt x="33" y="29"/>
                    </a:cubicBezTo>
                    <a:cubicBezTo>
                      <a:pt x="34" y="30"/>
                      <a:pt x="35" y="31"/>
                      <a:pt x="37" y="29"/>
                    </a:cubicBezTo>
                    <a:cubicBezTo>
                      <a:pt x="41" y="27"/>
                      <a:pt x="45" y="26"/>
                      <a:pt x="48" y="26"/>
                    </a:cubicBezTo>
                    <a:cubicBezTo>
                      <a:pt x="49" y="26"/>
                      <a:pt x="51" y="27"/>
                      <a:pt x="53" y="27"/>
                    </a:cubicBezTo>
                    <a:cubicBezTo>
                      <a:pt x="54" y="27"/>
                      <a:pt x="56" y="27"/>
                      <a:pt x="58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6"/>
                      <a:pt x="58" y="24"/>
                      <a:pt x="57" y="22"/>
                    </a:cubicBezTo>
                    <a:cubicBezTo>
                      <a:pt x="56" y="20"/>
                      <a:pt x="55" y="18"/>
                      <a:pt x="55" y="16"/>
                    </a:cubicBezTo>
                    <a:cubicBezTo>
                      <a:pt x="55" y="13"/>
                      <a:pt x="57" y="12"/>
                      <a:pt x="60" y="12"/>
                    </a:cubicBezTo>
                    <a:cubicBezTo>
                      <a:pt x="62" y="12"/>
                      <a:pt x="64" y="13"/>
                      <a:pt x="65" y="15"/>
                    </a:cubicBezTo>
                    <a:cubicBezTo>
                      <a:pt x="66" y="16"/>
                      <a:pt x="66" y="18"/>
                      <a:pt x="65" y="19"/>
                    </a:cubicBezTo>
                    <a:cubicBezTo>
                      <a:pt x="64" y="20"/>
                      <a:pt x="65" y="20"/>
                      <a:pt x="65" y="21"/>
                    </a:cubicBezTo>
                    <a:cubicBezTo>
                      <a:pt x="66" y="24"/>
                      <a:pt x="71" y="27"/>
                      <a:pt x="78" y="26"/>
                    </a:cubicBezTo>
                    <a:cubicBezTo>
                      <a:pt x="82" y="26"/>
                      <a:pt x="82" y="25"/>
                      <a:pt x="82" y="23"/>
                    </a:cubicBezTo>
                    <a:cubicBezTo>
                      <a:pt x="82" y="21"/>
                      <a:pt x="81" y="18"/>
                      <a:pt x="85" y="17"/>
                    </a:cubicBezTo>
                    <a:cubicBezTo>
                      <a:pt x="87" y="16"/>
                      <a:pt x="87" y="15"/>
                      <a:pt x="87" y="15"/>
                    </a:cubicBezTo>
                    <a:cubicBezTo>
                      <a:pt x="87" y="15"/>
                      <a:pt x="87" y="14"/>
                      <a:pt x="82" y="11"/>
                    </a:cubicBezTo>
                    <a:cubicBezTo>
                      <a:pt x="78" y="8"/>
                      <a:pt x="73" y="8"/>
                      <a:pt x="69" y="8"/>
                    </a:cubicBezTo>
                    <a:cubicBezTo>
                      <a:pt x="65" y="8"/>
                      <a:pt x="61" y="8"/>
                      <a:pt x="58" y="6"/>
                    </a:cubicBezTo>
                    <a:cubicBezTo>
                      <a:pt x="55" y="5"/>
                      <a:pt x="52" y="4"/>
                      <a:pt x="50" y="4"/>
                    </a:cubicBezTo>
                    <a:cubicBezTo>
                      <a:pt x="45" y="4"/>
                      <a:pt x="44" y="7"/>
                      <a:pt x="44" y="8"/>
                    </a:cubicBezTo>
                    <a:cubicBezTo>
                      <a:pt x="44" y="11"/>
                      <a:pt x="42" y="12"/>
                      <a:pt x="41" y="12"/>
                    </a:cubicBezTo>
                    <a:cubicBezTo>
                      <a:pt x="38" y="12"/>
                      <a:pt x="35" y="10"/>
                      <a:pt x="30" y="6"/>
                    </a:cubicBezTo>
                    <a:cubicBezTo>
                      <a:pt x="27" y="4"/>
                      <a:pt x="23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5" y="0"/>
                      <a:pt x="3" y="10"/>
                      <a:pt x="1" y="18"/>
                    </a:cubicBezTo>
                    <a:cubicBezTo>
                      <a:pt x="0" y="21"/>
                      <a:pt x="1" y="22"/>
                      <a:pt x="3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3" name="Freeform 1144"/>
              <p:cNvSpPr>
                <a:spLocks/>
              </p:cNvSpPr>
              <p:nvPr/>
            </p:nvSpPr>
            <p:spPr bwMode="auto">
              <a:xfrm>
                <a:off x="4332" y="1196"/>
                <a:ext cx="63" cy="32"/>
              </a:xfrm>
              <a:custGeom>
                <a:avLst/>
                <a:gdLst>
                  <a:gd name="T0" fmla="*/ 13 w 66"/>
                  <a:gd name="T1" fmla="*/ 33 h 34"/>
                  <a:gd name="T2" fmla="*/ 28 w 66"/>
                  <a:gd name="T3" fmla="*/ 31 h 34"/>
                  <a:gd name="T4" fmla="*/ 29 w 66"/>
                  <a:gd name="T5" fmla="*/ 31 h 34"/>
                  <a:gd name="T6" fmla="*/ 65 w 66"/>
                  <a:gd name="T7" fmla="*/ 19 h 34"/>
                  <a:gd name="T8" fmla="*/ 60 w 66"/>
                  <a:gd name="T9" fmla="*/ 16 h 34"/>
                  <a:gd name="T10" fmla="*/ 51 w 66"/>
                  <a:gd name="T11" fmla="*/ 11 h 34"/>
                  <a:gd name="T12" fmla="*/ 47 w 66"/>
                  <a:gd name="T13" fmla="*/ 10 h 34"/>
                  <a:gd name="T14" fmla="*/ 38 w 66"/>
                  <a:gd name="T15" fmla="*/ 14 h 34"/>
                  <a:gd name="T16" fmla="*/ 35 w 66"/>
                  <a:gd name="T17" fmla="*/ 17 h 34"/>
                  <a:gd name="T18" fmla="*/ 32 w 66"/>
                  <a:gd name="T19" fmla="*/ 15 h 34"/>
                  <a:gd name="T20" fmla="*/ 36 w 66"/>
                  <a:gd name="T21" fmla="*/ 6 h 34"/>
                  <a:gd name="T22" fmla="*/ 37 w 66"/>
                  <a:gd name="T23" fmla="*/ 3 h 34"/>
                  <a:gd name="T24" fmla="*/ 33 w 66"/>
                  <a:gd name="T25" fmla="*/ 0 h 34"/>
                  <a:gd name="T26" fmla="*/ 33 w 66"/>
                  <a:gd name="T27" fmla="*/ 0 h 34"/>
                  <a:gd name="T28" fmla="*/ 25 w 66"/>
                  <a:gd name="T29" fmla="*/ 4 h 34"/>
                  <a:gd name="T30" fmla="*/ 21 w 66"/>
                  <a:gd name="T31" fmla="*/ 5 h 34"/>
                  <a:gd name="T32" fmla="*/ 19 w 66"/>
                  <a:gd name="T33" fmla="*/ 10 h 34"/>
                  <a:gd name="T34" fmla="*/ 17 w 66"/>
                  <a:gd name="T35" fmla="*/ 13 h 34"/>
                  <a:gd name="T36" fmla="*/ 16 w 66"/>
                  <a:gd name="T37" fmla="*/ 16 h 34"/>
                  <a:gd name="T38" fmla="*/ 13 w 66"/>
                  <a:gd name="T39" fmla="*/ 17 h 34"/>
                  <a:gd name="T40" fmla="*/ 12 w 66"/>
                  <a:gd name="T41" fmla="*/ 17 h 34"/>
                  <a:gd name="T42" fmla="*/ 9 w 66"/>
                  <a:gd name="T43" fmla="*/ 20 h 34"/>
                  <a:gd name="T44" fmla="*/ 2 w 66"/>
                  <a:gd name="T45" fmla="*/ 31 h 34"/>
                  <a:gd name="T46" fmla="*/ 0 w 66"/>
                  <a:gd name="T47" fmla="*/ 34 h 34"/>
                  <a:gd name="T48" fmla="*/ 2 w 66"/>
                  <a:gd name="T49" fmla="*/ 34 h 34"/>
                  <a:gd name="T50" fmla="*/ 13 w 66"/>
                  <a:gd name="T5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34">
                    <a:moveTo>
                      <a:pt x="13" y="33"/>
                    </a:moveTo>
                    <a:cubicBezTo>
                      <a:pt x="18" y="32"/>
                      <a:pt x="23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41" y="31"/>
                      <a:pt x="64" y="23"/>
                      <a:pt x="65" y="19"/>
                    </a:cubicBezTo>
                    <a:cubicBezTo>
                      <a:pt x="66" y="18"/>
                      <a:pt x="64" y="17"/>
                      <a:pt x="60" y="16"/>
                    </a:cubicBezTo>
                    <a:cubicBezTo>
                      <a:pt x="57" y="15"/>
                      <a:pt x="53" y="14"/>
                      <a:pt x="51" y="11"/>
                    </a:cubicBezTo>
                    <a:cubicBezTo>
                      <a:pt x="50" y="10"/>
                      <a:pt x="49" y="10"/>
                      <a:pt x="47" y="10"/>
                    </a:cubicBezTo>
                    <a:cubicBezTo>
                      <a:pt x="44" y="10"/>
                      <a:pt x="39" y="12"/>
                      <a:pt x="38" y="14"/>
                    </a:cubicBezTo>
                    <a:cubicBezTo>
                      <a:pt x="37" y="17"/>
                      <a:pt x="35" y="17"/>
                      <a:pt x="35" y="17"/>
                    </a:cubicBezTo>
                    <a:cubicBezTo>
                      <a:pt x="33" y="17"/>
                      <a:pt x="32" y="16"/>
                      <a:pt x="32" y="15"/>
                    </a:cubicBezTo>
                    <a:cubicBezTo>
                      <a:pt x="31" y="13"/>
                      <a:pt x="33" y="9"/>
                      <a:pt x="36" y="6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4"/>
                      <a:pt x="28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7"/>
                      <a:pt x="20" y="9"/>
                      <a:pt x="19" y="10"/>
                    </a:cubicBezTo>
                    <a:cubicBezTo>
                      <a:pt x="18" y="11"/>
                      <a:pt x="17" y="12"/>
                      <a:pt x="17" y="13"/>
                    </a:cubicBezTo>
                    <a:cubicBezTo>
                      <a:pt x="17" y="14"/>
                      <a:pt x="17" y="15"/>
                      <a:pt x="16" y="16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7"/>
                      <a:pt x="9" y="17"/>
                      <a:pt x="9" y="20"/>
                    </a:cubicBezTo>
                    <a:cubicBezTo>
                      <a:pt x="9" y="25"/>
                      <a:pt x="5" y="28"/>
                      <a:pt x="2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4"/>
                      <a:pt x="2" y="34"/>
                    </a:cubicBezTo>
                    <a:cubicBezTo>
                      <a:pt x="5" y="34"/>
                      <a:pt x="9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4" name="Freeform 1145"/>
              <p:cNvSpPr>
                <a:spLocks/>
              </p:cNvSpPr>
              <p:nvPr/>
            </p:nvSpPr>
            <p:spPr bwMode="auto">
              <a:xfrm>
                <a:off x="4257" y="1150"/>
                <a:ext cx="53" cy="39"/>
              </a:xfrm>
              <a:custGeom>
                <a:avLst/>
                <a:gdLst>
                  <a:gd name="T0" fmla="*/ 9 w 56"/>
                  <a:gd name="T1" fmla="*/ 25 h 41"/>
                  <a:gd name="T2" fmla="*/ 14 w 56"/>
                  <a:gd name="T3" fmla="*/ 30 h 41"/>
                  <a:gd name="T4" fmla="*/ 6 w 56"/>
                  <a:gd name="T5" fmla="*/ 34 h 41"/>
                  <a:gd name="T6" fmla="*/ 0 w 56"/>
                  <a:gd name="T7" fmla="*/ 34 h 41"/>
                  <a:gd name="T8" fmla="*/ 2 w 56"/>
                  <a:gd name="T9" fmla="*/ 37 h 41"/>
                  <a:gd name="T10" fmla="*/ 8 w 56"/>
                  <a:gd name="T11" fmla="*/ 40 h 41"/>
                  <a:gd name="T12" fmla="*/ 18 w 56"/>
                  <a:gd name="T13" fmla="*/ 37 h 41"/>
                  <a:gd name="T14" fmla="*/ 19 w 56"/>
                  <a:gd name="T15" fmla="*/ 35 h 41"/>
                  <a:gd name="T16" fmla="*/ 45 w 56"/>
                  <a:gd name="T17" fmla="*/ 24 h 41"/>
                  <a:gd name="T18" fmla="*/ 52 w 56"/>
                  <a:gd name="T19" fmla="*/ 23 h 41"/>
                  <a:gd name="T20" fmla="*/ 52 w 56"/>
                  <a:gd name="T21" fmla="*/ 23 h 41"/>
                  <a:gd name="T22" fmla="*/ 52 w 56"/>
                  <a:gd name="T23" fmla="*/ 21 h 41"/>
                  <a:gd name="T24" fmla="*/ 51 w 56"/>
                  <a:gd name="T25" fmla="*/ 16 h 41"/>
                  <a:gd name="T26" fmla="*/ 55 w 56"/>
                  <a:gd name="T27" fmla="*/ 14 h 41"/>
                  <a:gd name="T28" fmla="*/ 56 w 56"/>
                  <a:gd name="T29" fmla="*/ 14 h 41"/>
                  <a:gd name="T30" fmla="*/ 50 w 56"/>
                  <a:gd name="T31" fmla="*/ 12 h 41"/>
                  <a:gd name="T32" fmla="*/ 42 w 56"/>
                  <a:gd name="T33" fmla="*/ 3 h 41"/>
                  <a:gd name="T34" fmla="*/ 41 w 56"/>
                  <a:gd name="T35" fmla="*/ 0 h 41"/>
                  <a:gd name="T36" fmla="*/ 38 w 56"/>
                  <a:gd name="T37" fmla="*/ 1 h 41"/>
                  <a:gd name="T38" fmla="*/ 26 w 56"/>
                  <a:gd name="T39" fmla="*/ 6 h 41"/>
                  <a:gd name="T40" fmla="*/ 14 w 56"/>
                  <a:gd name="T41" fmla="*/ 10 h 41"/>
                  <a:gd name="T42" fmla="*/ 14 w 56"/>
                  <a:gd name="T43" fmla="*/ 10 h 41"/>
                  <a:gd name="T44" fmla="*/ 17 w 56"/>
                  <a:gd name="T45" fmla="*/ 16 h 41"/>
                  <a:gd name="T46" fmla="*/ 8 w 56"/>
                  <a:gd name="T47" fmla="*/ 22 h 41"/>
                  <a:gd name="T48" fmla="*/ 8 w 56"/>
                  <a:gd name="T49" fmla="*/ 22 h 41"/>
                  <a:gd name="T50" fmla="*/ 6 w 56"/>
                  <a:gd name="T51" fmla="*/ 22 h 41"/>
                  <a:gd name="T52" fmla="*/ 9 w 56"/>
                  <a:gd name="T5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1">
                    <a:moveTo>
                      <a:pt x="9" y="25"/>
                    </a:moveTo>
                    <a:cubicBezTo>
                      <a:pt x="11" y="26"/>
                      <a:pt x="15" y="28"/>
                      <a:pt x="14" y="30"/>
                    </a:cubicBezTo>
                    <a:cubicBezTo>
                      <a:pt x="14" y="33"/>
                      <a:pt x="11" y="34"/>
                      <a:pt x="6" y="34"/>
                    </a:cubicBezTo>
                    <a:cubicBezTo>
                      <a:pt x="3" y="34"/>
                      <a:pt x="1" y="34"/>
                      <a:pt x="0" y="34"/>
                    </a:cubicBezTo>
                    <a:cubicBezTo>
                      <a:pt x="1" y="35"/>
                      <a:pt x="1" y="36"/>
                      <a:pt x="2" y="37"/>
                    </a:cubicBezTo>
                    <a:cubicBezTo>
                      <a:pt x="3" y="38"/>
                      <a:pt x="5" y="39"/>
                      <a:pt x="8" y="40"/>
                    </a:cubicBezTo>
                    <a:cubicBezTo>
                      <a:pt x="12" y="41"/>
                      <a:pt x="16" y="39"/>
                      <a:pt x="18" y="37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8" y="30"/>
                      <a:pt x="25" y="28"/>
                      <a:pt x="45" y="24"/>
                    </a:cubicBezTo>
                    <a:cubicBezTo>
                      <a:pt x="48" y="24"/>
                      <a:pt x="50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1" y="19"/>
                      <a:pt x="50" y="17"/>
                      <a:pt x="51" y="16"/>
                    </a:cubicBezTo>
                    <a:cubicBezTo>
                      <a:pt x="52" y="14"/>
                      <a:pt x="54" y="14"/>
                      <a:pt x="55" y="14"/>
                    </a:cubicBezTo>
                    <a:cubicBezTo>
                      <a:pt x="55" y="14"/>
                      <a:pt x="55" y="14"/>
                      <a:pt x="56" y="14"/>
                    </a:cubicBezTo>
                    <a:cubicBezTo>
                      <a:pt x="54" y="13"/>
                      <a:pt x="53" y="13"/>
                      <a:pt x="50" y="12"/>
                    </a:cubicBezTo>
                    <a:cubicBezTo>
                      <a:pt x="43" y="11"/>
                      <a:pt x="42" y="6"/>
                      <a:pt x="42" y="3"/>
                    </a:cubicBezTo>
                    <a:cubicBezTo>
                      <a:pt x="41" y="2"/>
                      <a:pt x="41" y="1"/>
                      <a:pt x="41" y="0"/>
                    </a:cubicBezTo>
                    <a:cubicBezTo>
                      <a:pt x="40" y="0"/>
                      <a:pt x="39" y="1"/>
                      <a:pt x="38" y="1"/>
                    </a:cubicBezTo>
                    <a:cubicBezTo>
                      <a:pt x="36" y="3"/>
                      <a:pt x="33" y="5"/>
                      <a:pt x="26" y="6"/>
                    </a:cubicBezTo>
                    <a:cubicBezTo>
                      <a:pt x="18" y="8"/>
                      <a:pt x="15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7" y="13"/>
                      <a:pt x="17" y="16"/>
                    </a:cubicBezTo>
                    <a:cubicBezTo>
                      <a:pt x="16" y="19"/>
                      <a:pt x="12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3"/>
                      <a:pt x="7" y="24"/>
                      <a:pt x="9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5" name="Freeform 1146"/>
              <p:cNvSpPr>
                <a:spLocks/>
              </p:cNvSpPr>
              <p:nvPr/>
            </p:nvSpPr>
            <p:spPr bwMode="auto">
              <a:xfrm>
                <a:off x="4276" y="1180"/>
                <a:ext cx="58" cy="28"/>
              </a:xfrm>
              <a:custGeom>
                <a:avLst/>
                <a:gdLst>
                  <a:gd name="T0" fmla="*/ 3 w 61"/>
                  <a:gd name="T1" fmla="*/ 12 h 30"/>
                  <a:gd name="T2" fmla="*/ 0 w 61"/>
                  <a:gd name="T3" fmla="*/ 14 h 30"/>
                  <a:gd name="T4" fmla="*/ 4 w 61"/>
                  <a:gd name="T5" fmla="*/ 16 h 30"/>
                  <a:gd name="T6" fmla="*/ 7 w 61"/>
                  <a:gd name="T7" fmla="*/ 16 h 30"/>
                  <a:gd name="T8" fmla="*/ 12 w 61"/>
                  <a:gd name="T9" fmla="*/ 20 h 30"/>
                  <a:gd name="T10" fmla="*/ 17 w 61"/>
                  <a:gd name="T11" fmla="*/ 24 h 30"/>
                  <a:gd name="T12" fmla="*/ 19 w 61"/>
                  <a:gd name="T13" fmla="*/ 23 h 30"/>
                  <a:gd name="T14" fmla="*/ 33 w 61"/>
                  <a:gd name="T15" fmla="*/ 27 h 30"/>
                  <a:gd name="T16" fmla="*/ 50 w 61"/>
                  <a:gd name="T17" fmla="*/ 30 h 30"/>
                  <a:gd name="T18" fmla="*/ 56 w 61"/>
                  <a:gd name="T19" fmla="*/ 27 h 30"/>
                  <a:gd name="T20" fmla="*/ 57 w 61"/>
                  <a:gd name="T21" fmla="*/ 26 h 30"/>
                  <a:gd name="T22" fmla="*/ 57 w 61"/>
                  <a:gd name="T23" fmla="*/ 26 h 30"/>
                  <a:gd name="T24" fmla="*/ 54 w 61"/>
                  <a:gd name="T25" fmla="*/ 24 h 30"/>
                  <a:gd name="T26" fmla="*/ 61 w 61"/>
                  <a:gd name="T27" fmla="*/ 10 h 30"/>
                  <a:gd name="T28" fmla="*/ 61 w 61"/>
                  <a:gd name="T29" fmla="*/ 8 h 30"/>
                  <a:gd name="T30" fmla="*/ 50 w 61"/>
                  <a:gd name="T31" fmla="*/ 3 h 30"/>
                  <a:gd name="T32" fmla="*/ 48 w 61"/>
                  <a:gd name="T33" fmla="*/ 4 h 30"/>
                  <a:gd name="T34" fmla="*/ 45 w 61"/>
                  <a:gd name="T35" fmla="*/ 8 h 30"/>
                  <a:gd name="T36" fmla="*/ 36 w 61"/>
                  <a:gd name="T37" fmla="*/ 0 h 30"/>
                  <a:gd name="T38" fmla="*/ 33 w 61"/>
                  <a:gd name="T39" fmla="*/ 0 h 30"/>
                  <a:gd name="T40" fmla="*/ 8 w 61"/>
                  <a:gd name="T41" fmla="*/ 6 h 30"/>
                  <a:gd name="T42" fmla="*/ 3 w 6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0">
                    <a:moveTo>
                      <a:pt x="3" y="12"/>
                    </a:moveTo>
                    <a:cubicBezTo>
                      <a:pt x="2" y="13"/>
                      <a:pt x="1" y="14"/>
                      <a:pt x="0" y="14"/>
                    </a:cubicBezTo>
                    <a:cubicBezTo>
                      <a:pt x="1" y="15"/>
                      <a:pt x="2" y="15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9" y="16"/>
                      <a:pt x="11" y="18"/>
                      <a:pt x="12" y="20"/>
                    </a:cubicBezTo>
                    <a:cubicBezTo>
                      <a:pt x="14" y="23"/>
                      <a:pt x="15" y="24"/>
                      <a:pt x="17" y="24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3" y="23"/>
                      <a:pt x="28" y="25"/>
                      <a:pt x="33" y="27"/>
                    </a:cubicBezTo>
                    <a:cubicBezTo>
                      <a:pt x="39" y="28"/>
                      <a:pt x="45" y="30"/>
                      <a:pt x="50" y="30"/>
                    </a:cubicBezTo>
                    <a:cubicBezTo>
                      <a:pt x="54" y="30"/>
                      <a:pt x="56" y="28"/>
                      <a:pt x="56" y="27"/>
                    </a:cubicBezTo>
                    <a:cubicBezTo>
                      <a:pt x="57" y="27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5" y="26"/>
                      <a:pt x="55" y="25"/>
                      <a:pt x="54" y="24"/>
                    </a:cubicBezTo>
                    <a:cubicBezTo>
                      <a:pt x="53" y="22"/>
                      <a:pt x="55" y="19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0" y="6"/>
                      <a:pt x="54" y="3"/>
                      <a:pt x="50" y="3"/>
                    </a:cubicBezTo>
                    <a:cubicBezTo>
                      <a:pt x="48" y="3"/>
                      <a:pt x="48" y="4"/>
                      <a:pt x="48" y="4"/>
                    </a:cubicBezTo>
                    <a:cubicBezTo>
                      <a:pt x="48" y="8"/>
                      <a:pt x="45" y="8"/>
                      <a:pt x="45" y="8"/>
                    </a:cubicBezTo>
                    <a:cubicBezTo>
                      <a:pt x="41" y="8"/>
                      <a:pt x="37" y="2"/>
                      <a:pt x="36" y="0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5" y="0"/>
                      <a:pt x="10" y="4"/>
                      <a:pt x="8" y="6"/>
                    </a:cubicBezTo>
                    <a:cubicBezTo>
                      <a:pt x="8" y="9"/>
                      <a:pt x="5" y="10"/>
                      <a:pt x="3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6" name="Freeform 1147"/>
              <p:cNvSpPr>
                <a:spLocks noEditPoints="1"/>
              </p:cNvSpPr>
              <p:nvPr/>
            </p:nvSpPr>
            <p:spPr bwMode="auto">
              <a:xfrm>
                <a:off x="3564" y="1238"/>
                <a:ext cx="1749" cy="606"/>
              </a:xfrm>
              <a:custGeom>
                <a:avLst/>
                <a:gdLst>
                  <a:gd name="T0" fmla="*/ 49 w 1831"/>
                  <a:gd name="T1" fmla="*/ 223 h 635"/>
                  <a:gd name="T2" fmla="*/ 53 w 1831"/>
                  <a:gd name="T3" fmla="*/ 179 h 635"/>
                  <a:gd name="T4" fmla="*/ 15 w 1831"/>
                  <a:gd name="T5" fmla="*/ 190 h 635"/>
                  <a:gd name="T6" fmla="*/ 32 w 1831"/>
                  <a:gd name="T7" fmla="*/ 275 h 635"/>
                  <a:gd name="T8" fmla="*/ 7 w 1831"/>
                  <a:gd name="T9" fmla="*/ 361 h 635"/>
                  <a:gd name="T10" fmla="*/ 1 w 1831"/>
                  <a:gd name="T11" fmla="*/ 391 h 635"/>
                  <a:gd name="T12" fmla="*/ 45 w 1831"/>
                  <a:gd name="T13" fmla="*/ 445 h 635"/>
                  <a:gd name="T14" fmla="*/ 75 w 1831"/>
                  <a:gd name="T15" fmla="*/ 484 h 635"/>
                  <a:gd name="T16" fmla="*/ 139 w 1831"/>
                  <a:gd name="T17" fmla="*/ 532 h 635"/>
                  <a:gd name="T18" fmla="*/ 136 w 1831"/>
                  <a:gd name="T19" fmla="*/ 603 h 635"/>
                  <a:gd name="T20" fmla="*/ 216 w 1831"/>
                  <a:gd name="T21" fmla="*/ 628 h 635"/>
                  <a:gd name="T22" fmla="*/ 236 w 1831"/>
                  <a:gd name="T23" fmla="*/ 554 h 635"/>
                  <a:gd name="T24" fmla="*/ 234 w 1831"/>
                  <a:gd name="T25" fmla="*/ 511 h 635"/>
                  <a:gd name="T26" fmla="*/ 320 w 1831"/>
                  <a:gd name="T27" fmla="*/ 502 h 635"/>
                  <a:gd name="T28" fmla="*/ 377 w 1831"/>
                  <a:gd name="T29" fmla="*/ 470 h 635"/>
                  <a:gd name="T30" fmla="*/ 501 w 1831"/>
                  <a:gd name="T31" fmla="*/ 446 h 635"/>
                  <a:gd name="T32" fmla="*/ 563 w 1831"/>
                  <a:gd name="T33" fmla="*/ 447 h 635"/>
                  <a:gd name="T34" fmla="*/ 672 w 1831"/>
                  <a:gd name="T35" fmla="*/ 520 h 635"/>
                  <a:gd name="T36" fmla="*/ 732 w 1831"/>
                  <a:gd name="T37" fmla="*/ 501 h 635"/>
                  <a:gd name="T38" fmla="*/ 822 w 1831"/>
                  <a:gd name="T39" fmla="*/ 490 h 635"/>
                  <a:gd name="T40" fmla="*/ 931 w 1831"/>
                  <a:gd name="T41" fmla="*/ 524 h 635"/>
                  <a:gd name="T42" fmla="*/ 1000 w 1831"/>
                  <a:gd name="T43" fmla="*/ 516 h 635"/>
                  <a:gd name="T44" fmla="*/ 1041 w 1831"/>
                  <a:gd name="T45" fmla="*/ 482 h 635"/>
                  <a:gd name="T46" fmla="*/ 1091 w 1831"/>
                  <a:gd name="T47" fmla="*/ 464 h 635"/>
                  <a:gd name="T48" fmla="*/ 1160 w 1831"/>
                  <a:gd name="T49" fmla="*/ 543 h 635"/>
                  <a:gd name="T50" fmla="*/ 1181 w 1831"/>
                  <a:gd name="T51" fmla="*/ 588 h 635"/>
                  <a:gd name="T52" fmla="*/ 1267 w 1831"/>
                  <a:gd name="T53" fmla="*/ 502 h 635"/>
                  <a:gd name="T54" fmla="*/ 1232 w 1831"/>
                  <a:gd name="T55" fmla="*/ 454 h 635"/>
                  <a:gd name="T56" fmla="*/ 1342 w 1831"/>
                  <a:gd name="T57" fmla="*/ 367 h 635"/>
                  <a:gd name="T58" fmla="*/ 1444 w 1831"/>
                  <a:gd name="T59" fmla="*/ 340 h 635"/>
                  <a:gd name="T60" fmla="*/ 1525 w 1831"/>
                  <a:gd name="T61" fmla="*/ 328 h 635"/>
                  <a:gd name="T62" fmla="*/ 1457 w 1831"/>
                  <a:gd name="T63" fmla="*/ 395 h 635"/>
                  <a:gd name="T64" fmla="*/ 1508 w 1831"/>
                  <a:gd name="T65" fmla="*/ 445 h 635"/>
                  <a:gd name="T66" fmla="*/ 1540 w 1831"/>
                  <a:gd name="T67" fmla="*/ 355 h 635"/>
                  <a:gd name="T68" fmla="*/ 1687 w 1831"/>
                  <a:gd name="T69" fmla="*/ 309 h 635"/>
                  <a:gd name="T70" fmla="*/ 1710 w 1831"/>
                  <a:gd name="T71" fmla="*/ 271 h 635"/>
                  <a:gd name="T72" fmla="*/ 1775 w 1831"/>
                  <a:gd name="T73" fmla="*/ 272 h 635"/>
                  <a:gd name="T74" fmla="*/ 1825 w 1831"/>
                  <a:gd name="T75" fmla="*/ 256 h 635"/>
                  <a:gd name="T76" fmla="*/ 1685 w 1831"/>
                  <a:gd name="T77" fmla="*/ 181 h 635"/>
                  <a:gd name="T78" fmla="*/ 1565 w 1831"/>
                  <a:gd name="T79" fmla="*/ 185 h 635"/>
                  <a:gd name="T80" fmla="*/ 1389 w 1831"/>
                  <a:gd name="T81" fmla="*/ 145 h 635"/>
                  <a:gd name="T82" fmla="*/ 1315 w 1831"/>
                  <a:gd name="T83" fmla="*/ 121 h 635"/>
                  <a:gd name="T84" fmla="*/ 1244 w 1831"/>
                  <a:gd name="T85" fmla="*/ 141 h 635"/>
                  <a:gd name="T86" fmla="*/ 1135 w 1831"/>
                  <a:gd name="T87" fmla="*/ 125 h 635"/>
                  <a:gd name="T88" fmla="*/ 1076 w 1831"/>
                  <a:gd name="T89" fmla="*/ 97 h 635"/>
                  <a:gd name="T90" fmla="*/ 957 w 1831"/>
                  <a:gd name="T91" fmla="*/ 95 h 635"/>
                  <a:gd name="T92" fmla="*/ 905 w 1831"/>
                  <a:gd name="T93" fmla="*/ 87 h 635"/>
                  <a:gd name="T94" fmla="*/ 949 w 1831"/>
                  <a:gd name="T95" fmla="*/ 27 h 635"/>
                  <a:gd name="T96" fmla="*/ 866 w 1831"/>
                  <a:gd name="T97" fmla="*/ 9 h 635"/>
                  <a:gd name="T98" fmla="*/ 781 w 1831"/>
                  <a:gd name="T99" fmla="*/ 40 h 635"/>
                  <a:gd name="T100" fmla="*/ 701 w 1831"/>
                  <a:gd name="T101" fmla="*/ 55 h 635"/>
                  <a:gd name="T102" fmla="*/ 654 w 1831"/>
                  <a:gd name="T103" fmla="*/ 93 h 635"/>
                  <a:gd name="T104" fmla="*/ 564 w 1831"/>
                  <a:gd name="T105" fmla="*/ 129 h 635"/>
                  <a:gd name="T106" fmla="*/ 523 w 1831"/>
                  <a:gd name="T107" fmla="*/ 140 h 635"/>
                  <a:gd name="T108" fmla="*/ 565 w 1831"/>
                  <a:gd name="T109" fmla="*/ 206 h 635"/>
                  <a:gd name="T110" fmla="*/ 483 w 1831"/>
                  <a:gd name="T111" fmla="*/ 235 h 635"/>
                  <a:gd name="T112" fmla="*/ 514 w 1831"/>
                  <a:gd name="T113" fmla="*/ 176 h 635"/>
                  <a:gd name="T114" fmla="*/ 454 w 1831"/>
                  <a:gd name="T115" fmla="*/ 170 h 635"/>
                  <a:gd name="T116" fmla="*/ 358 w 1831"/>
                  <a:gd name="T117" fmla="*/ 163 h 635"/>
                  <a:gd name="T118" fmla="*/ 294 w 1831"/>
                  <a:gd name="T119" fmla="*/ 206 h 635"/>
                  <a:gd name="T120" fmla="*/ 203 w 1831"/>
                  <a:gd name="T121" fmla="*/ 227 h 635"/>
                  <a:gd name="T122" fmla="*/ 185 w 1831"/>
                  <a:gd name="T123" fmla="*/ 245 h 635"/>
                  <a:gd name="T124" fmla="*/ 104 w 1831"/>
                  <a:gd name="T125" fmla="*/ 26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31" h="635">
                    <a:moveTo>
                      <a:pt x="104" y="268"/>
                    </a:moveTo>
                    <a:cubicBezTo>
                      <a:pt x="105" y="269"/>
                      <a:pt x="106" y="270"/>
                      <a:pt x="107" y="272"/>
                    </a:cubicBezTo>
                    <a:cubicBezTo>
                      <a:pt x="107" y="274"/>
                      <a:pt x="110" y="275"/>
                      <a:pt x="116" y="275"/>
                    </a:cubicBezTo>
                    <a:cubicBezTo>
                      <a:pt x="117" y="275"/>
                      <a:pt x="118" y="275"/>
                      <a:pt x="119" y="277"/>
                    </a:cubicBezTo>
                    <a:cubicBezTo>
                      <a:pt x="121" y="279"/>
                      <a:pt x="119" y="283"/>
                      <a:pt x="119" y="284"/>
                    </a:cubicBezTo>
                    <a:cubicBezTo>
                      <a:pt x="117" y="287"/>
                      <a:pt x="114" y="288"/>
                      <a:pt x="111" y="288"/>
                    </a:cubicBezTo>
                    <a:cubicBezTo>
                      <a:pt x="109" y="288"/>
                      <a:pt x="108" y="287"/>
                      <a:pt x="107" y="286"/>
                    </a:cubicBezTo>
                    <a:cubicBezTo>
                      <a:pt x="106" y="286"/>
                      <a:pt x="105" y="286"/>
                      <a:pt x="104" y="286"/>
                    </a:cubicBezTo>
                    <a:cubicBezTo>
                      <a:pt x="101" y="286"/>
                      <a:pt x="98" y="286"/>
                      <a:pt x="97" y="282"/>
                    </a:cubicBezTo>
                    <a:cubicBezTo>
                      <a:pt x="97" y="281"/>
                      <a:pt x="94" y="278"/>
                      <a:pt x="89" y="278"/>
                    </a:cubicBezTo>
                    <a:cubicBezTo>
                      <a:pt x="86" y="279"/>
                      <a:pt x="84" y="278"/>
                      <a:pt x="83" y="277"/>
                    </a:cubicBezTo>
                    <a:cubicBezTo>
                      <a:pt x="82" y="275"/>
                      <a:pt x="81" y="273"/>
                      <a:pt x="81" y="270"/>
                    </a:cubicBezTo>
                    <a:cubicBezTo>
                      <a:pt x="81" y="268"/>
                      <a:pt x="81" y="267"/>
                      <a:pt x="80" y="265"/>
                    </a:cubicBezTo>
                    <a:cubicBezTo>
                      <a:pt x="79" y="264"/>
                      <a:pt x="78" y="263"/>
                      <a:pt x="79" y="262"/>
                    </a:cubicBezTo>
                    <a:cubicBezTo>
                      <a:pt x="79" y="261"/>
                      <a:pt x="78" y="261"/>
                      <a:pt x="78" y="260"/>
                    </a:cubicBezTo>
                    <a:cubicBezTo>
                      <a:pt x="78" y="258"/>
                      <a:pt x="77" y="255"/>
                      <a:pt x="80" y="253"/>
                    </a:cubicBezTo>
                    <a:cubicBezTo>
                      <a:pt x="80" y="252"/>
                      <a:pt x="80" y="252"/>
                      <a:pt x="80" y="250"/>
                    </a:cubicBezTo>
                    <a:cubicBezTo>
                      <a:pt x="80" y="249"/>
                      <a:pt x="80" y="248"/>
                      <a:pt x="80" y="247"/>
                    </a:cubicBezTo>
                    <a:cubicBezTo>
                      <a:pt x="80" y="247"/>
                      <a:pt x="80" y="246"/>
                      <a:pt x="79" y="246"/>
                    </a:cubicBezTo>
                    <a:cubicBezTo>
                      <a:pt x="77" y="244"/>
                      <a:pt x="75" y="243"/>
                      <a:pt x="73" y="243"/>
                    </a:cubicBezTo>
                    <a:cubicBezTo>
                      <a:pt x="70" y="243"/>
                      <a:pt x="68" y="241"/>
                      <a:pt x="68" y="240"/>
                    </a:cubicBezTo>
                    <a:cubicBezTo>
                      <a:pt x="67" y="239"/>
                      <a:pt x="67" y="238"/>
                      <a:pt x="66" y="238"/>
                    </a:cubicBezTo>
                    <a:cubicBezTo>
                      <a:pt x="62" y="237"/>
                      <a:pt x="54" y="231"/>
                      <a:pt x="53" y="227"/>
                    </a:cubicBezTo>
                    <a:cubicBezTo>
                      <a:pt x="53" y="227"/>
                      <a:pt x="52" y="226"/>
                      <a:pt x="51" y="226"/>
                    </a:cubicBezTo>
                    <a:cubicBezTo>
                      <a:pt x="50" y="226"/>
                      <a:pt x="49" y="225"/>
                      <a:pt x="49" y="223"/>
                    </a:cubicBezTo>
                    <a:cubicBezTo>
                      <a:pt x="49" y="223"/>
                      <a:pt x="49" y="222"/>
                      <a:pt x="50" y="221"/>
                    </a:cubicBezTo>
                    <a:cubicBezTo>
                      <a:pt x="53" y="220"/>
                      <a:pt x="58" y="222"/>
                      <a:pt x="62" y="225"/>
                    </a:cubicBezTo>
                    <a:cubicBezTo>
                      <a:pt x="65" y="228"/>
                      <a:pt x="70" y="230"/>
                      <a:pt x="76" y="231"/>
                    </a:cubicBezTo>
                    <a:cubicBezTo>
                      <a:pt x="80" y="232"/>
                      <a:pt x="83" y="233"/>
                      <a:pt x="86" y="234"/>
                    </a:cubicBezTo>
                    <a:cubicBezTo>
                      <a:pt x="89" y="235"/>
                      <a:pt x="92" y="237"/>
                      <a:pt x="96" y="237"/>
                    </a:cubicBezTo>
                    <a:cubicBezTo>
                      <a:pt x="101" y="238"/>
                      <a:pt x="101" y="238"/>
                      <a:pt x="101" y="238"/>
                    </a:cubicBezTo>
                    <a:cubicBezTo>
                      <a:pt x="107" y="239"/>
                      <a:pt x="112" y="240"/>
                      <a:pt x="122" y="242"/>
                    </a:cubicBezTo>
                    <a:cubicBezTo>
                      <a:pt x="134" y="243"/>
                      <a:pt x="150" y="231"/>
                      <a:pt x="153" y="228"/>
                    </a:cubicBezTo>
                    <a:cubicBezTo>
                      <a:pt x="155" y="226"/>
                      <a:pt x="154" y="223"/>
                      <a:pt x="153" y="220"/>
                    </a:cubicBezTo>
                    <a:cubicBezTo>
                      <a:pt x="152" y="218"/>
                      <a:pt x="152" y="217"/>
                      <a:pt x="152" y="216"/>
                    </a:cubicBezTo>
                    <a:cubicBezTo>
                      <a:pt x="151" y="216"/>
                      <a:pt x="150" y="215"/>
                      <a:pt x="149" y="215"/>
                    </a:cubicBezTo>
                    <a:cubicBezTo>
                      <a:pt x="148" y="214"/>
                      <a:pt x="146" y="213"/>
                      <a:pt x="145" y="212"/>
                    </a:cubicBezTo>
                    <a:cubicBezTo>
                      <a:pt x="145" y="210"/>
                      <a:pt x="142" y="207"/>
                      <a:pt x="138" y="207"/>
                    </a:cubicBezTo>
                    <a:cubicBezTo>
                      <a:pt x="134" y="207"/>
                      <a:pt x="132" y="205"/>
                      <a:pt x="131" y="204"/>
                    </a:cubicBezTo>
                    <a:cubicBezTo>
                      <a:pt x="130" y="203"/>
                      <a:pt x="129" y="202"/>
                      <a:pt x="129" y="202"/>
                    </a:cubicBezTo>
                    <a:cubicBezTo>
                      <a:pt x="128" y="202"/>
                      <a:pt x="128" y="202"/>
                      <a:pt x="128" y="202"/>
                    </a:cubicBezTo>
                    <a:cubicBezTo>
                      <a:pt x="124" y="202"/>
                      <a:pt x="121" y="200"/>
                      <a:pt x="113" y="195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02" y="188"/>
                      <a:pt x="90" y="183"/>
                      <a:pt x="87" y="183"/>
                    </a:cubicBezTo>
                    <a:cubicBezTo>
                      <a:pt x="85" y="184"/>
                      <a:pt x="84" y="184"/>
                      <a:pt x="82" y="184"/>
                    </a:cubicBezTo>
                    <a:cubicBezTo>
                      <a:pt x="81" y="184"/>
                      <a:pt x="79" y="184"/>
                      <a:pt x="78" y="182"/>
                    </a:cubicBezTo>
                    <a:cubicBezTo>
                      <a:pt x="77" y="181"/>
                      <a:pt x="75" y="181"/>
                      <a:pt x="73" y="182"/>
                    </a:cubicBezTo>
                    <a:cubicBezTo>
                      <a:pt x="71" y="184"/>
                      <a:pt x="69" y="183"/>
                      <a:pt x="67" y="182"/>
                    </a:cubicBezTo>
                    <a:cubicBezTo>
                      <a:pt x="65" y="182"/>
                      <a:pt x="63" y="181"/>
                      <a:pt x="62" y="182"/>
                    </a:cubicBezTo>
                    <a:cubicBezTo>
                      <a:pt x="58" y="183"/>
                      <a:pt x="54" y="181"/>
                      <a:pt x="53" y="179"/>
                    </a:cubicBezTo>
                    <a:cubicBezTo>
                      <a:pt x="52" y="177"/>
                      <a:pt x="52" y="176"/>
                      <a:pt x="53" y="175"/>
                    </a:cubicBezTo>
                    <a:cubicBezTo>
                      <a:pt x="54" y="174"/>
                      <a:pt x="56" y="174"/>
                      <a:pt x="57" y="174"/>
                    </a:cubicBezTo>
                    <a:cubicBezTo>
                      <a:pt x="56" y="173"/>
                      <a:pt x="55" y="173"/>
                      <a:pt x="55" y="172"/>
                    </a:cubicBezTo>
                    <a:cubicBezTo>
                      <a:pt x="52" y="171"/>
                      <a:pt x="50" y="171"/>
                      <a:pt x="50" y="173"/>
                    </a:cubicBezTo>
                    <a:cubicBezTo>
                      <a:pt x="48" y="176"/>
                      <a:pt x="44" y="176"/>
                      <a:pt x="41" y="174"/>
                    </a:cubicBezTo>
                    <a:cubicBezTo>
                      <a:pt x="41" y="174"/>
                      <a:pt x="41" y="174"/>
                      <a:pt x="41" y="175"/>
                    </a:cubicBezTo>
                    <a:cubicBezTo>
                      <a:pt x="41" y="175"/>
                      <a:pt x="40" y="175"/>
                      <a:pt x="40" y="176"/>
                    </a:cubicBezTo>
                    <a:cubicBezTo>
                      <a:pt x="40" y="176"/>
                      <a:pt x="40" y="176"/>
                      <a:pt x="40" y="176"/>
                    </a:cubicBezTo>
                    <a:cubicBezTo>
                      <a:pt x="39" y="176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8" y="177"/>
                      <a:pt x="38" y="177"/>
                      <a:pt x="37" y="177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6" y="177"/>
                      <a:pt x="36" y="177"/>
                    </a:cubicBezTo>
                    <a:cubicBezTo>
                      <a:pt x="35" y="177"/>
                      <a:pt x="35" y="177"/>
                      <a:pt x="34" y="177"/>
                    </a:cubicBezTo>
                    <a:cubicBezTo>
                      <a:pt x="34" y="177"/>
                      <a:pt x="33" y="177"/>
                      <a:pt x="33" y="178"/>
                    </a:cubicBezTo>
                    <a:cubicBezTo>
                      <a:pt x="32" y="178"/>
                      <a:pt x="32" y="178"/>
                      <a:pt x="31" y="179"/>
                    </a:cubicBezTo>
                    <a:cubicBezTo>
                      <a:pt x="29" y="180"/>
                      <a:pt x="27" y="182"/>
                      <a:pt x="25" y="182"/>
                    </a:cubicBezTo>
                    <a:cubicBezTo>
                      <a:pt x="24" y="182"/>
                      <a:pt x="23" y="182"/>
                      <a:pt x="21" y="184"/>
                    </a:cubicBezTo>
                    <a:cubicBezTo>
                      <a:pt x="21" y="184"/>
                      <a:pt x="20" y="185"/>
                      <a:pt x="20" y="185"/>
                    </a:cubicBezTo>
                    <a:cubicBezTo>
                      <a:pt x="20" y="185"/>
                      <a:pt x="20" y="185"/>
                      <a:pt x="20" y="185"/>
                    </a:cubicBezTo>
                    <a:cubicBezTo>
                      <a:pt x="20" y="186"/>
                      <a:pt x="19" y="186"/>
                      <a:pt x="19" y="187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19" y="189"/>
                      <a:pt x="17" y="190"/>
                      <a:pt x="16" y="190"/>
                    </a:cubicBezTo>
                    <a:cubicBezTo>
                      <a:pt x="16" y="190"/>
                      <a:pt x="15" y="190"/>
                      <a:pt x="15" y="190"/>
                    </a:cubicBezTo>
                    <a:cubicBezTo>
                      <a:pt x="15" y="190"/>
                      <a:pt x="15" y="190"/>
                      <a:pt x="15" y="190"/>
                    </a:cubicBezTo>
                    <a:cubicBezTo>
                      <a:pt x="15" y="192"/>
                      <a:pt x="15" y="195"/>
                      <a:pt x="13" y="197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8"/>
                      <a:pt x="14" y="199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6" y="202"/>
                      <a:pt x="17" y="203"/>
                      <a:pt x="19" y="203"/>
                    </a:cubicBezTo>
                    <a:cubicBezTo>
                      <a:pt x="19" y="204"/>
                      <a:pt x="20" y="204"/>
                      <a:pt x="21" y="204"/>
                    </a:cubicBezTo>
                    <a:cubicBezTo>
                      <a:pt x="21" y="204"/>
                      <a:pt x="30" y="211"/>
                      <a:pt x="30" y="214"/>
                    </a:cubicBezTo>
                    <a:cubicBezTo>
                      <a:pt x="30" y="216"/>
                      <a:pt x="29" y="217"/>
                      <a:pt x="28" y="219"/>
                    </a:cubicBezTo>
                    <a:cubicBezTo>
                      <a:pt x="26" y="221"/>
                      <a:pt x="23" y="224"/>
                      <a:pt x="22" y="224"/>
                    </a:cubicBezTo>
                    <a:cubicBezTo>
                      <a:pt x="21" y="225"/>
                      <a:pt x="20" y="226"/>
                      <a:pt x="20" y="227"/>
                    </a:cubicBezTo>
                    <a:cubicBezTo>
                      <a:pt x="20" y="227"/>
                      <a:pt x="19" y="227"/>
                      <a:pt x="19" y="228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2" y="232"/>
                      <a:pt x="27" y="239"/>
                      <a:pt x="30" y="245"/>
                    </a:cubicBezTo>
                    <a:cubicBezTo>
                      <a:pt x="31" y="248"/>
                      <a:pt x="32" y="249"/>
                      <a:pt x="31" y="251"/>
                    </a:cubicBezTo>
                    <a:cubicBezTo>
                      <a:pt x="31" y="253"/>
                      <a:pt x="29" y="253"/>
                      <a:pt x="28" y="253"/>
                    </a:cubicBezTo>
                    <a:cubicBezTo>
                      <a:pt x="27" y="253"/>
                      <a:pt x="27" y="254"/>
                      <a:pt x="26" y="254"/>
                    </a:cubicBezTo>
                    <a:cubicBezTo>
                      <a:pt x="25" y="255"/>
                      <a:pt x="26" y="257"/>
                      <a:pt x="27" y="259"/>
                    </a:cubicBezTo>
                    <a:cubicBezTo>
                      <a:pt x="28" y="260"/>
                      <a:pt x="28" y="260"/>
                      <a:pt x="28" y="261"/>
                    </a:cubicBezTo>
                    <a:cubicBezTo>
                      <a:pt x="29" y="263"/>
                      <a:pt x="28" y="264"/>
                      <a:pt x="27" y="265"/>
                    </a:cubicBezTo>
                    <a:cubicBezTo>
                      <a:pt x="27" y="265"/>
                      <a:pt x="27" y="265"/>
                      <a:pt x="28" y="265"/>
                    </a:cubicBezTo>
                    <a:cubicBezTo>
                      <a:pt x="29" y="266"/>
                      <a:pt x="31" y="266"/>
                      <a:pt x="31" y="268"/>
                    </a:cubicBezTo>
                    <a:cubicBezTo>
                      <a:pt x="32" y="270"/>
                      <a:pt x="31" y="271"/>
                      <a:pt x="30" y="272"/>
                    </a:cubicBezTo>
                    <a:cubicBezTo>
                      <a:pt x="29" y="273"/>
                      <a:pt x="29" y="273"/>
                      <a:pt x="29" y="273"/>
                    </a:cubicBezTo>
                    <a:cubicBezTo>
                      <a:pt x="30" y="274"/>
                      <a:pt x="31" y="274"/>
                      <a:pt x="32" y="275"/>
                    </a:cubicBezTo>
                    <a:cubicBezTo>
                      <a:pt x="33" y="276"/>
                      <a:pt x="35" y="277"/>
                      <a:pt x="36" y="280"/>
                    </a:cubicBezTo>
                    <a:cubicBezTo>
                      <a:pt x="36" y="283"/>
                      <a:pt x="33" y="285"/>
                      <a:pt x="31" y="286"/>
                    </a:cubicBezTo>
                    <a:cubicBezTo>
                      <a:pt x="30" y="286"/>
                      <a:pt x="29" y="286"/>
                      <a:pt x="29" y="287"/>
                    </a:cubicBezTo>
                    <a:cubicBezTo>
                      <a:pt x="29" y="287"/>
                      <a:pt x="29" y="287"/>
                      <a:pt x="30" y="287"/>
                    </a:cubicBezTo>
                    <a:cubicBezTo>
                      <a:pt x="31" y="288"/>
                      <a:pt x="32" y="289"/>
                      <a:pt x="33" y="290"/>
                    </a:cubicBezTo>
                    <a:cubicBezTo>
                      <a:pt x="36" y="291"/>
                      <a:pt x="38" y="292"/>
                      <a:pt x="41" y="294"/>
                    </a:cubicBezTo>
                    <a:cubicBezTo>
                      <a:pt x="41" y="295"/>
                      <a:pt x="42" y="296"/>
                      <a:pt x="43" y="296"/>
                    </a:cubicBezTo>
                    <a:cubicBezTo>
                      <a:pt x="47" y="301"/>
                      <a:pt x="47" y="304"/>
                      <a:pt x="46" y="307"/>
                    </a:cubicBezTo>
                    <a:cubicBezTo>
                      <a:pt x="45" y="311"/>
                      <a:pt x="41" y="313"/>
                      <a:pt x="37" y="316"/>
                    </a:cubicBezTo>
                    <a:cubicBezTo>
                      <a:pt x="34" y="318"/>
                      <a:pt x="30" y="321"/>
                      <a:pt x="29" y="323"/>
                    </a:cubicBezTo>
                    <a:cubicBezTo>
                      <a:pt x="27" y="328"/>
                      <a:pt x="23" y="330"/>
                      <a:pt x="18" y="333"/>
                    </a:cubicBezTo>
                    <a:cubicBezTo>
                      <a:pt x="16" y="335"/>
                      <a:pt x="13" y="336"/>
                      <a:pt x="11" y="338"/>
                    </a:cubicBezTo>
                    <a:cubicBezTo>
                      <a:pt x="11" y="338"/>
                      <a:pt x="11" y="339"/>
                      <a:pt x="10" y="339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3" y="340"/>
                      <a:pt x="14" y="342"/>
                      <a:pt x="15" y="344"/>
                    </a:cubicBezTo>
                    <a:cubicBezTo>
                      <a:pt x="16" y="346"/>
                      <a:pt x="17" y="347"/>
                      <a:pt x="18" y="348"/>
                    </a:cubicBezTo>
                    <a:cubicBezTo>
                      <a:pt x="19" y="348"/>
                      <a:pt x="20" y="348"/>
                      <a:pt x="22" y="348"/>
                    </a:cubicBezTo>
                    <a:cubicBezTo>
                      <a:pt x="24" y="348"/>
                      <a:pt x="26" y="348"/>
                      <a:pt x="28" y="350"/>
                    </a:cubicBezTo>
                    <a:cubicBezTo>
                      <a:pt x="29" y="351"/>
                      <a:pt x="29" y="353"/>
                      <a:pt x="29" y="353"/>
                    </a:cubicBezTo>
                    <a:cubicBezTo>
                      <a:pt x="28" y="355"/>
                      <a:pt x="25" y="355"/>
                      <a:pt x="25" y="355"/>
                    </a:cubicBezTo>
                    <a:cubicBezTo>
                      <a:pt x="23" y="355"/>
                      <a:pt x="22" y="355"/>
                      <a:pt x="21" y="355"/>
                    </a:cubicBezTo>
                    <a:cubicBezTo>
                      <a:pt x="19" y="354"/>
                      <a:pt x="18" y="355"/>
                      <a:pt x="16" y="356"/>
                    </a:cubicBezTo>
                    <a:cubicBezTo>
                      <a:pt x="15" y="357"/>
                      <a:pt x="13" y="357"/>
                      <a:pt x="11" y="358"/>
                    </a:cubicBezTo>
                    <a:cubicBezTo>
                      <a:pt x="8" y="359"/>
                      <a:pt x="8" y="360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2"/>
                      <a:pt x="7" y="362"/>
                      <a:pt x="8" y="362"/>
                    </a:cubicBezTo>
                    <a:cubicBezTo>
                      <a:pt x="8" y="362"/>
                      <a:pt x="8" y="362"/>
                      <a:pt x="8" y="363"/>
                    </a:cubicBezTo>
                    <a:cubicBezTo>
                      <a:pt x="8" y="363"/>
                      <a:pt x="8" y="363"/>
                      <a:pt x="8" y="363"/>
                    </a:cubicBezTo>
                    <a:cubicBezTo>
                      <a:pt x="8" y="363"/>
                      <a:pt x="8" y="364"/>
                      <a:pt x="8" y="364"/>
                    </a:cubicBezTo>
                    <a:cubicBezTo>
                      <a:pt x="8" y="364"/>
                      <a:pt x="8" y="364"/>
                      <a:pt x="8" y="364"/>
                    </a:cubicBezTo>
                    <a:cubicBezTo>
                      <a:pt x="7" y="364"/>
                      <a:pt x="7" y="364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6" y="366"/>
                      <a:pt x="6" y="366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5" y="368"/>
                      <a:pt x="5" y="368"/>
                      <a:pt x="4" y="369"/>
                    </a:cubicBezTo>
                    <a:cubicBezTo>
                      <a:pt x="3" y="371"/>
                      <a:pt x="2" y="372"/>
                      <a:pt x="2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1" y="375"/>
                      <a:pt x="1" y="376"/>
                      <a:pt x="1" y="377"/>
                    </a:cubicBezTo>
                    <a:cubicBezTo>
                      <a:pt x="1" y="378"/>
                      <a:pt x="1" y="379"/>
                      <a:pt x="1" y="380"/>
                    </a:cubicBezTo>
                    <a:cubicBezTo>
                      <a:pt x="2" y="382"/>
                      <a:pt x="2" y="383"/>
                      <a:pt x="3" y="385"/>
                    </a:cubicBezTo>
                    <a:cubicBezTo>
                      <a:pt x="4" y="385"/>
                      <a:pt x="4" y="385"/>
                      <a:pt x="4" y="385"/>
                    </a:cubicBezTo>
                    <a:cubicBezTo>
                      <a:pt x="4" y="386"/>
                      <a:pt x="5" y="387"/>
                      <a:pt x="4" y="388"/>
                    </a:cubicBezTo>
                    <a:cubicBezTo>
                      <a:pt x="4" y="390"/>
                      <a:pt x="2" y="391"/>
                      <a:pt x="1" y="391"/>
                    </a:cubicBezTo>
                    <a:cubicBezTo>
                      <a:pt x="1" y="391"/>
                      <a:pt x="0" y="392"/>
                      <a:pt x="0" y="392"/>
                    </a:cubicBezTo>
                    <a:cubicBezTo>
                      <a:pt x="0" y="392"/>
                      <a:pt x="0" y="392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1" y="393"/>
                      <a:pt x="1" y="394"/>
                      <a:pt x="2" y="395"/>
                    </a:cubicBezTo>
                    <a:cubicBezTo>
                      <a:pt x="4" y="396"/>
                      <a:pt x="4" y="398"/>
                      <a:pt x="4" y="400"/>
                    </a:cubicBezTo>
                    <a:cubicBezTo>
                      <a:pt x="4" y="401"/>
                      <a:pt x="4" y="402"/>
                      <a:pt x="4" y="402"/>
                    </a:cubicBezTo>
                    <a:cubicBezTo>
                      <a:pt x="4" y="403"/>
                      <a:pt x="4" y="403"/>
                      <a:pt x="3" y="403"/>
                    </a:cubicBezTo>
                    <a:cubicBezTo>
                      <a:pt x="3" y="404"/>
                      <a:pt x="4" y="405"/>
                      <a:pt x="7" y="407"/>
                    </a:cubicBezTo>
                    <a:cubicBezTo>
                      <a:pt x="8" y="409"/>
                      <a:pt x="8" y="411"/>
                      <a:pt x="9" y="413"/>
                    </a:cubicBezTo>
                    <a:cubicBezTo>
                      <a:pt x="9" y="414"/>
                      <a:pt x="9" y="414"/>
                      <a:pt x="9" y="415"/>
                    </a:cubicBezTo>
                    <a:cubicBezTo>
                      <a:pt x="9" y="415"/>
                      <a:pt x="9" y="415"/>
                      <a:pt x="9" y="415"/>
                    </a:cubicBezTo>
                    <a:cubicBezTo>
                      <a:pt x="10" y="416"/>
                      <a:pt x="11" y="416"/>
                      <a:pt x="12" y="417"/>
                    </a:cubicBezTo>
                    <a:cubicBezTo>
                      <a:pt x="12" y="417"/>
                      <a:pt x="13" y="417"/>
                      <a:pt x="14" y="416"/>
                    </a:cubicBezTo>
                    <a:cubicBezTo>
                      <a:pt x="17" y="416"/>
                      <a:pt x="20" y="417"/>
                      <a:pt x="22" y="420"/>
                    </a:cubicBezTo>
                    <a:cubicBezTo>
                      <a:pt x="22" y="421"/>
                      <a:pt x="22" y="421"/>
                      <a:pt x="22" y="421"/>
                    </a:cubicBezTo>
                    <a:cubicBezTo>
                      <a:pt x="23" y="421"/>
                      <a:pt x="24" y="420"/>
                      <a:pt x="25" y="419"/>
                    </a:cubicBezTo>
                    <a:cubicBezTo>
                      <a:pt x="26" y="419"/>
                      <a:pt x="26" y="419"/>
                      <a:pt x="27" y="419"/>
                    </a:cubicBezTo>
                    <a:cubicBezTo>
                      <a:pt x="30" y="419"/>
                      <a:pt x="34" y="421"/>
                      <a:pt x="37" y="422"/>
                    </a:cubicBezTo>
                    <a:cubicBezTo>
                      <a:pt x="37" y="422"/>
                      <a:pt x="37" y="422"/>
                      <a:pt x="37" y="422"/>
                    </a:cubicBezTo>
                    <a:cubicBezTo>
                      <a:pt x="39" y="423"/>
                      <a:pt x="39" y="426"/>
                      <a:pt x="39" y="429"/>
                    </a:cubicBezTo>
                    <a:cubicBezTo>
                      <a:pt x="39" y="430"/>
                      <a:pt x="39" y="431"/>
                      <a:pt x="39" y="432"/>
                    </a:cubicBezTo>
                    <a:cubicBezTo>
                      <a:pt x="39" y="433"/>
                      <a:pt x="39" y="434"/>
                      <a:pt x="39" y="435"/>
                    </a:cubicBezTo>
                    <a:cubicBezTo>
                      <a:pt x="39" y="437"/>
                      <a:pt x="39" y="438"/>
                      <a:pt x="40" y="438"/>
                    </a:cubicBezTo>
                    <a:cubicBezTo>
                      <a:pt x="42" y="439"/>
                      <a:pt x="42" y="441"/>
                      <a:pt x="43" y="443"/>
                    </a:cubicBezTo>
                    <a:cubicBezTo>
                      <a:pt x="43" y="444"/>
                      <a:pt x="44" y="445"/>
                      <a:pt x="45" y="445"/>
                    </a:cubicBezTo>
                    <a:cubicBezTo>
                      <a:pt x="47" y="446"/>
                      <a:pt x="48" y="448"/>
                      <a:pt x="50" y="450"/>
                    </a:cubicBezTo>
                    <a:cubicBezTo>
                      <a:pt x="50" y="450"/>
                      <a:pt x="50" y="450"/>
                      <a:pt x="50" y="450"/>
                    </a:cubicBezTo>
                    <a:cubicBezTo>
                      <a:pt x="50" y="451"/>
                      <a:pt x="51" y="451"/>
                      <a:pt x="51" y="451"/>
                    </a:cubicBezTo>
                    <a:cubicBezTo>
                      <a:pt x="53" y="452"/>
                      <a:pt x="55" y="453"/>
                      <a:pt x="57" y="455"/>
                    </a:cubicBezTo>
                    <a:cubicBezTo>
                      <a:pt x="58" y="456"/>
                      <a:pt x="58" y="457"/>
                      <a:pt x="59" y="458"/>
                    </a:cubicBezTo>
                    <a:cubicBezTo>
                      <a:pt x="60" y="463"/>
                      <a:pt x="54" y="465"/>
                      <a:pt x="52" y="466"/>
                    </a:cubicBezTo>
                    <a:cubicBezTo>
                      <a:pt x="51" y="466"/>
                      <a:pt x="51" y="466"/>
                      <a:pt x="50" y="466"/>
                    </a:cubicBezTo>
                    <a:cubicBezTo>
                      <a:pt x="50" y="466"/>
                      <a:pt x="50" y="466"/>
                      <a:pt x="50" y="466"/>
                    </a:cubicBezTo>
                    <a:cubicBezTo>
                      <a:pt x="50" y="466"/>
                      <a:pt x="50" y="466"/>
                      <a:pt x="49" y="466"/>
                    </a:cubicBezTo>
                    <a:cubicBezTo>
                      <a:pt x="49" y="466"/>
                      <a:pt x="49" y="466"/>
                      <a:pt x="49" y="466"/>
                    </a:cubicBezTo>
                    <a:cubicBezTo>
                      <a:pt x="48" y="466"/>
                      <a:pt x="48" y="466"/>
                      <a:pt x="48" y="466"/>
                    </a:cubicBezTo>
                    <a:cubicBezTo>
                      <a:pt x="47" y="466"/>
                      <a:pt x="47" y="465"/>
                      <a:pt x="46" y="465"/>
                    </a:cubicBezTo>
                    <a:cubicBezTo>
                      <a:pt x="46" y="465"/>
                      <a:pt x="45" y="465"/>
                      <a:pt x="44" y="465"/>
                    </a:cubicBezTo>
                    <a:cubicBezTo>
                      <a:pt x="44" y="465"/>
                      <a:pt x="45" y="467"/>
                      <a:pt x="45" y="468"/>
                    </a:cubicBezTo>
                    <a:cubicBezTo>
                      <a:pt x="46" y="470"/>
                      <a:pt x="46" y="471"/>
                      <a:pt x="47" y="473"/>
                    </a:cubicBezTo>
                    <a:cubicBezTo>
                      <a:pt x="47" y="475"/>
                      <a:pt x="48" y="476"/>
                      <a:pt x="48" y="477"/>
                    </a:cubicBezTo>
                    <a:cubicBezTo>
                      <a:pt x="48" y="477"/>
                      <a:pt x="48" y="477"/>
                      <a:pt x="49" y="477"/>
                    </a:cubicBezTo>
                    <a:cubicBezTo>
                      <a:pt x="49" y="477"/>
                      <a:pt x="49" y="477"/>
                      <a:pt x="49" y="477"/>
                    </a:cubicBezTo>
                    <a:cubicBezTo>
                      <a:pt x="50" y="477"/>
                      <a:pt x="51" y="477"/>
                      <a:pt x="52" y="476"/>
                    </a:cubicBezTo>
                    <a:cubicBezTo>
                      <a:pt x="52" y="476"/>
                      <a:pt x="53" y="475"/>
                      <a:pt x="54" y="475"/>
                    </a:cubicBezTo>
                    <a:cubicBezTo>
                      <a:pt x="55" y="474"/>
                      <a:pt x="57" y="474"/>
                      <a:pt x="59" y="474"/>
                    </a:cubicBezTo>
                    <a:cubicBezTo>
                      <a:pt x="60" y="475"/>
                      <a:pt x="61" y="475"/>
                      <a:pt x="61" y="475"/>
                    </a:cubicBezTo>
                    <a:cubicBezTo>
                      <a:pt x="63" y="474"/>
                      <a:pt x="65" y="474"/>
                      <a:pt x="66" y="474"/>
                    </a:cubicBezTo>
                    <a:cubicBezTo>
                      <a:pt x="69" y="474"/>
                      <a:pt x="72" y="474"/>
                      <a:pt x="73" y="476"/>
                    </a:cubicBezTo>
                    <a:cubicBezTo>
                      <a:pt x="74" y="478"/>
                      <a:pt x="75" y="482"/>
                      <a:pt x="75" y="484"/>
                    </a:cubicBezTo>
                    <a:cubicBezTo>
                      <a:pt x="75" y="485"/>
                      <a:pt x="75" y="486"/>
                      <a:pt x="75" y="487"/>
                    </a:cubicBezTo>
                    <a:cubicBezTo>
                      <a:pt x="75" y="487"/>
                      <a:pt x="75" y="488"/>
                      <a:pt x="76" y="489"/>
                    </a:cubicBezTo>
                    <a:cubicBezTo>
                      <a:pt x="76" y="490"/>
                      <a:pt x="77" y="490"/>
                      <a:pt x="77" y="491"/>
                    </a:cubicBezTo>
                    <a:cubicBezTo>
                      <a:pt x="77" y="492"/>
                      <a:pt x="80" y="492"/>
                      <a:pt x="81" y="492"/>
                    </a:cubicBezTo>
                    <a:cubicBezTo>
                      <a:pt x="82" y="492"/>
                      <a:pt x="83" y="492"/>
                      <a:pt x="84" y="492"/>
                    </a:cubicBezTo>
                    <a:cubicBezTo>
                      <a:pt x="87" y="493"/>
                      <a:pt x="92" y="500"/>
                      <a:pt x="91" y="503"/>
                    </a:cubicBezTo>
                    <a:cubicBezTo>
                      <a:pt x="91" y="503"/>
                      <a:pt x="91" y="503"/>
                      <a:pt x="91" y="503"/>
                    </a:cubicBezTo>
                    <a:cubicBezTo>
                      <a:pt x="92" y="503"/>
                      <a:pt x="92" y="503"/>
                      <a:pt x="92" y="503"/>
                    </a:cubicBezTo>
                    <a:cubicBezTo>
                      <a:pt x="94" y="502"/>
                      <a:pt x="96" y="504"/>
                      <a:pt x="98" y="505"/>
                    </a:cubicBezTo>
                    <a:cubicBezTo>
                      <a:pt x="99" y="505"/>
                      <a:pt x="99" y="506"/>
                      <a:pt x="99" y="506"/>
                    </a:cubicBezTo>
                    <a:cubicBezTo>
                      <a:pt x="100" y="506"/>
                      <a:pt x="100" y="506"/>
                      <a:pt x="101" y="506"/>
                    </a:cubicBezTo>
                    <a:cubicBezTo>
                      <a:pt x="101" y="506"/>
                      <a:pt x="102" y="506"/>
                      <a:pt x="103" y="505"/>
                    </a:cubicBezTo>
                    <a:cubicBezTo>
                      <a:pt x="104" y="505"/>
                      <a:pt x="106" y="504"/>
                      <a:pt x="108" y="504"/>
                    </a:cubicBezTo>
                    <a:cubicBezTo>
                      <a:pt x="111" y="504"/>
                      <a:pt x="112" y="505"/>
                      <a:pt x="112" y="506"/>
                    </a:cubicBezTo>
                    <a:cubicBezTo>
                      <a:pt x="112" y="506"/>
                      <a:pt x="114" y="507"/>
                      <a:pt x="114" y="508"/>
                    </a:cubicBezTo>
                    <a:cubicBezTo>
                      <a:pt x="116" y="509"/>
                      <a:pt x="116" y="510"/>
                      <a:pt x="117" y="511"/>
                    </a:cubicBezTo>
                    <a:cubicBezTo>
                      <a:pt x="117" y="511"/>
                      <a:pt x="118" y="511"/>
                      <a:pt x="118" y="511"/>
                    </a:cubicBezTo>
                    <a:cubicBezTo>
                      <a:pt x="121" y="511"/>
                      <a:pt x="124" y="511"/>
                      <a:pt x="126" y="512"/>
                    </a:cubicBezTo>
                    <a:cubicBezTo>
                      <a:pt x="127" y="513"/>
                      <a:pt x="128" y="513"/>
                      <a:pt x="129" y="513"/>
                    </a:cubicBezTo>
                    <a:cubicBezTo>
                      <a:pt x="131" y="514"/>
                      <a:pt x="133" y="514"/>
                      <a:pt x="135" y="515"/>
                    </a:cubicBezTo>
                    <a:cubicBezTo>
                      <a:pt x="136" y="515"/>
                      <a:pt x="137" y="516"/>
                      <a:pt x="138" y="516"/>
                    </a:cubicBezTo>
                    <a:cubicBezTo>
                      <a:pt x="140" y="517"/>
                      <a:pt x="142" y="518"/>
                      <a:pt x="143" y="520"/>
                    </a:cubicBezTo>
                    <a:cubicBezTo>
                      <a:pt x="143" y="523"/>
                      <a:pt x="141" y="524"/>
                      <a:pt x="140" y="525"/>
                    </a:cubicBezTo>
                    <a:cubicBezTo>
                      <a:pt x="141" y="526"/>
                      <a:pt x="142" y="527"/>
                      <a:pt x="142" y="529"/>
                    </a:cubicBezTo>
                    <a:cubicBezTo>
                      <a:pt x="142" y="531"/>
                      <a:pt x="140" y="532"/>
                      <a:pt x="139" y="532"/>
                    </a:cubicBezTo>
                    <a:cubicBezTo>
                      <a:pt x="139" y="532"/>
                      <a:pt x="139" y="532"/>
                      <a:pt x="139" y="532"/>
                    </a:cubicBezTo>
                    <a:cubicBezTo>
                      <a:pt x="139" y="532"/>
                      <a:pt x="139" y="533"/>
                      <a:pt x="139" y="533"/>
                    </a:cubicBezTo>
                    <a:cubicBezTo>
                      <a:pt x="140" y="533"/>
                      <a:pt x="140" y="534"/>
                      <a:pt x="141" y="535"/>
                    </a:cubicBezTo>
                    <a:cubicBezTo>
                      <a:pt x="141" y="536"/>
                      <a:pt x="140" y="538"/>
                      <a:pt x="139" y="540"/>
                    </a:cubicBezTo>
                    <a:cubicBezTo>
                      <a:pt x="139" y="541"/>
                      <a:pt x="139" y="542"/>
                      <a:pt x="139" y="543"/>
                    </a:cubicBezTo>
                    <a:cubicBezTo>
                      <a:pt x="139" y="543"/>
                      <a:pt x="138" y="545"/>
                      <a:pt x="135" y="545"/>
                    </a:cubicBezTo>
                    <a:cubicBezTo>
                      <a:pt x="134" y="545"/>
                      <a:pt x="132" y="545"/>
                      <a:pt x="130" y="544"/>
                    </a:cubicBezTo>
                    <a:cubicBezTo>
                      <a:pt x="129" y="544"/>
                      <a:pt x="128" y="544"/>
                      <a:pt x="127" y="544"/>
                    </a:cubicBezTo>
                    <a:cubicBezTo>
                      <a:pt x="127" y="544"/>
                      <a:pt x="125" y="546"/>
                      <a:pt x="124" y="547"/>
                    </a:cubicBezTo>
                    <a:cubicBezTo>
                      <a:pt x="122" y="548"/>
                      <a:pt x="121" y="549"/>
                      <a:pt x="120" y="550"/>
                    </a:cubicBezTo>
                    <a:cubicBezTo>
                      <a:pt x="120" y="550"/>
                      <a:pt x="120" y="551"/>
                      <a:pt x="120" y="551"/>
                    </a:cubicBezTo>
                    <a:cubicBezTo>
                      <a:pt x="123" y="551"/>
                      <a:pt x="125" y="551"/>
                      <a:pt x="127" y="551"/>
                    </a:cubicBezTo>
                    <a:cubicBezTo>
                      <a:pt x="129" y="551"/>
                      <a:pt x="131" y="551"/>
                      <a:pt x="132" y="552"/>
                    </a:cubicBezTo>
                    <a:cubicBezTo>
                      <a:pt x="132" y="553"/>
                      <a:pt x="132" y="554"/>
                      <a:pt x="132" y="555"/>
                    </a:cubicBezTo>
                    <a:cubicBezTo>
                      <a:pt x="131" y="557"/>
                      <a:pt x="122" y="561"/>
                      <a:pt x="118" y="563"/>
                    </a:cubicBezTo>
                    <a:cubicBezTo>
                      <a:pt x="119" y="563"/>
                      <a:pt x="119" y="563"/>
                      <a:pt x="119" y="563"/>
                    </a:cubicBezTo>
                    <a:cubicBezTo>
                      <a:pt x="121" y="564"/>
                      <a:pt x="122" y="566"/>
                      <a:pt x="122" y="568"/>
                    </a:cubicBezTo>
                    <a:cubicBezTo>
                      <a:pt x="122" y="570"/>
                      <a:pt x="120" y="571"/>
                      <a:pt x="118" y="572"/>
                    </a:cubicBezTo>
                    <a:cubicBezTo>
                      <a:pt x="116" y="573"/>
                      <a:pt x="115" y="573"/>
                      <a:pt x="116" y="574"/>
                    </a:cubicBezTo>
                    <a:cubicBezTo>
                      <a:pt x="116" y="576"/>
                      <a:pt x="116" y="578"/>
                      <a:pt x="114" y="579"/>
                    </a:cubicBezTo>
                    <a:cubicBezTo>
                      <a:pt x="113" y="581"/>
                      <a:pt x="110" y="581"/>
                      <a:pt x="107" y="581"/>
                    </a:cubicBezTo>
                    <a:cubicBezTo>
                      <a:pt x="107" y="581"/>
                      <a:pt x="107" y="581"/>
                      <a:pt x="107" y="581"/>
                    </a:cubicBezTo>
                    <a:cubicBezTo>
                      <a:pt x="107" y="582"/>
                      <a:pt x="107" y="582"/>
                      <a:pt x="108" y="582"/>
                    </a:cubicBezTo>
                    <a:cubicBezTo>
                      <a:pt x="109" y="584"/>
                      <a:pt x="110" y="586"/>
                      <a:pt x="114" y="587"/>
                    </a:cubicBezTo>
                    <a:cubicBezTo>
                      <a:pt x="120" y="589"/>
                      <a:pt x="128" y="594"/>
                      <a:pt x="136" y="603"/>
                    </a:cubicBezTo>
                    <a:cubicBezTo>
                      <a:pt x="136" y="603"/>
                      <a:pt x="137" y="604"/>
                      <a:pt x="137" y="604"/>
                    </a:cubicBezTo>
                    <a:cubicBezTo>
                      <a:pt x="137" y="604"/>
                      <a:pt x="138" y="604"/>
                      <a:pt x="138" y="604"/>
                    </a:cubicBezTo>
                    <a:cubicBezTo>
                      <a:pt x="138" y="604"/>
                      <a:pt x="138" y="604"/>
                      <a:pt x="138" y="603"/>
                    </a:cubicBezTo>
                    <a:cubicBezTo>
                      <a:pt x="139" y="603"/>
                      <a:pt x="139" y="603"/>
                      <a:pt x="139" y="603"/>
                    </a:cubicBezTo>
                    <a:cubicBezTo>
                      <a:pt x="139" y="603"/>
                      <a:pt x="139" y="603"/>
                      <a:pt x="140" y="603"/>
                    </a:cubicBezTo>
                    <a:cubicBezTo>
                      <a:pt x="140" y="603"/>
                      <a:pt x="140" y="603"/>
                      <a:pt x="140" y="603"/>
                    </a:cubicBezTo>
                    <a:cubicBezTo>
                      <a:pt x="140" y="603"/>
                      <a:pt x="140" y="603"/>
                      <a:pt x="141" y="603"/>
                    </a:cubicBezTo>
                    <a:cubicBezTo>
                      <a:pt x="141" y="602"/>
                      <a:pt x="141" y="602"/>
                      <a:pt x="141" y="602"/>
                    </a:cubicBezTo>
                    <a:cubicBezTo>
                      <a:pt x="145" y="602"/>
                      <a:pt x="152" y="604"/>
                      <a:pt x="156" y="607"/>
                    </a:cubicBezTo>
                    <a:cubicBezTo>
                      <a:pt x="156" y="607"/>
                      <a:pt x="157" y="607"/>
                      <a:pt x="161" y="607"/>
                    </a:cubicBezTo>
                    <a:cubicBezTo>
                      <a:pt x="162" y="607"/>
                      <a:pt x="164" y="607"/>
                      <a:pt x="165" y="607"/>
                    </a:cubicBezTo>
                    <a:cubicBezTo>
                      <a:pt x="169" y="607"/>
                      <a:pt x="173" y="607"/>
                      <a:pt x="174" y="609"/>
                    </a:cubicBezTo>
                    <a:cubicBezTo>
                      <a:pt x="175" y="610"/>
                      <a:pt x="178" y="612"/>
                      <a:pt x="179" y="612"/>
                    </a:cubicBezTo>
                    <a:cubicBezTo>
                      <a:pt x="181" y="612"/>
                      <a:pt x="183" y="614"/>
                      <a:pt x="184" y="615"/>
                    </a:cubicBezTo>
                    <a:cubicBezTo>
                      <a:pt x="184" y="615"/>
                      <a:pt x="185" y="616"/>
                      <a:pt x="186" y="616"/>
                    </a:cubicBezTo>
                    <a:cubicBezTo>
                      <a:pt x="187" y="615"/>
                      <a:pt x="190" y="614"/>
                      <a:pt x="198" y="614"/>
                    </a:cubicBezTo>
                    <a:cubicBezTo>
                      <a:pt x="200" y="614"/>
                      <a:pt x="200" y="615"/>
                      <a:pt x="201" y="616"/>
                    </a:cubicBezTo>
                    <a:cubicBezTo>
                      <a:pt x="202" y="616"/>
                      <a:pt x="202" y="616"/>
                      <a:pt x="202" y="616"/>
                    </a:cubicBezTo>
                    <a:cubicBezTo>
                      <a:pt x="205" y="616"/>
                      <a:pt x="205" y="619"/>
                      <a:pt x="206" y="621"/>
                    </a:cubicBezTo>
                    <a:cubicBezTo>
                      <a:pt x="206" y="622"/>
                      <a:pt x="206" y="622"/>
                      <a:pt x="206" y="623"/>
                    </a:cubicBezTo>
                    <a:cubicBezTo>
                      <a:pt x="207" y="623"/>
                      <a:pt x="209" y="624"/>
                      <a:pt x="211" y="625"/>
                    </a:cubicBezTo>
                    <a:cubicBezTo>
                      <a:pt x="212" y="626"/>
                      <a:pt x="212" y="626"/>
                      <a:pt x="213" y="627"/>
                    </a:cubicBezTo>
                    <a:cubicBezTo>
                      <a:pt x="213" y="627"/>
                      <a:pt x="213" y="627"/>
                      <a:pt x="213" y="627"/>
                    </a:cubicBezTo>
                    <a:cubicBezTo>
                      <a:pt x="215" y="627"/>
                      <a:pt x="215" y="628"/>
                      <a:pt x="216" y="628"/>
                    </a:cubicBezTo>
                    <a:cubicBezTo>
                      <a:pt x="216" y="628"/>
                      <a:pt x="216" y="628"/>
                      <a:pt x="216" y="628"/>
                    </a:cubicBezTo>
                    <a:cubicBezTo>
                      <a:pt x="219" y="628"/>
                      <a:pt x="221" y="631"/>
                      <a:pt x="223" y="632"/>
                    </a:cubicBezTo>
                    <a:cubicBezTo>
                      <a:pt x="223" y="633"/>
                      <a:pt x="224" y="634"/>
                      <a:pt x="224" y="634"/>
                    </a:cubicBezTo>
                    <a:cubicBezTo>
                      <a:pt x="225" y="634"/>
                      <a:pt x="225" y="634"/>
                      <a:pt x="225" y="634"/>
                    </a:cubicBezTo>
                    <a:cubicBezTo>
                      <a:pt x="225" y="634"/>
                      <a:pt x="225" y="634"/>
                      <a:pt x="226" y="634"/>
                    </a:cubicBezTo>
                    <a:cubicBezTo>
                      <a:pt x="226" y="634"/>
                      <a:pt x="226" y="634"/>
                      <a:pt x="226" y="634"/>
                    </a:cubicBezTo>
                    <a:cubicBezTo>
                      <a:pt x="226" y="634"/>
                      <a:pt x="227" y="634"/>
                      <a:pt x="227" y="635"/>
                    </a:cubicBezTo>
                    <a:cubicBezTo>
                      <a:pt x="227" y="635"/>
                      <a:pt x="228" y="635"/>
                      <a:pt x="228" y="635"/>
                    </a:cubicBezTo>
                    <a:cubicBezTo>
                      <a:pt x="229" y="633"/>
                      <a:pt x="230" y="633"/>
                      <a:pt x="232" y="632"/>
                    </a:cubicBezTo>
                    <a:cubicBezTo>
                      <a:pt x="232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26" y="621"/>
                      <a:pt x="222" y="614"/>
                      <a:pt x="222" y="611"/>
                    </a:cubicBezTo>
                    <a:cubicBezTo>
                      <a:pt x="222" y="610"/>
                      <a:pt x="222" y="609"/>
                      <a:pt x="222" y="608"/>
                    </a:cubicBezTo>
                    <a:cubicBezTo>
                      <a:pt x="223" y="604"/>
                      <a:pt x="223" y="601"/>
                      <a:pt x="218" y="597"/>
                    </a:cubicBezTo>
                    <a:cubicBezTo>
                      <a:pt x="216" y="595"/>
                      <a:pt x="215" y="593"/>
                      <a:pt x="215" y="591"/>
                    </a:cubicBezTo>
                    <a:cubicBezTo>
                      <a:pt x="214" y="588"/>
                      <a:pt x="217" y="585"/>
                      <a:pt x="220" y="582"/>
                    </a:cubicBezTo>
                    <a:cubicBezTo>
                      <a:pt x="221" y="581"/>
                      <a:pt x="222" y="579"/>
                      <a:pt x="224" y="578"/>
                    </a:cubicBezTo>
                    <a:cubicBezTo>
                      <a:pt x="227" y="574"/>
                      <a:pt x="232" y="572"/>
                      <a:pt x="237" y="569"/>
                    </a:cubicBezTo>
                    <a:cubicBezTo>
                      <a:pt x="238" y="569"/>
                      <a:pt x="240" y="568"/>
                      <a:pt x="241" y="567"/>
                    </a:cubicBezTo>
                    <a:cubicBezTo>
                      <a:pt x="241" y="567"/>
                      <a:pt x="241" y="567"/>
                      <a:pt x="241" y="567"/>
                    </a:cubicBezTo>
                    <a:cubicBezTo>
                      <a:pt x="237" y="565"/>
                      <a:pt x="235" y="563"/>
                      <a:pt x="235" y="561"/>
                    </a:cubicBezTo>
                    <a:cubicBezTo>
                      <a:pt x="235" y="560"/>
                      <a:pt x="236" y="559"/>
                      <a:pt x="238" y="558"/>
                    </a:cubicBezTo>
                    <a:cubicBezTo>
                      <a:pt x="239" y="558"/>
                      <a:pt x="239" y="558"/>
                      <a:pt x="239" y="558"/>
                    </a:cubicBezTo>
                    <a:cubicBezTo>
                      <a:pt x="238" y="557"/>
                      <a:pt x="237" y="555"/>
                      <a:pt x="236" y="554"/>
                    </a:cubicBezTo>
                    <a:cubicBezTo>
                      <a:pt x="234" y="553"/>
                      <a:pt x="233" y="551"/>
                      <a:pt x="232" y="550"/>
                    </a:cubicBezTo>
                    <a:cubicBezTo>
                      <a:pt x="232" y="549"/>
                      <a:pt x="231" y="547"/>
                      <a:pt x="230" y="547"/>
                    </a:cubicBezTo>
                    <a:cubicBezTo>
                      <a:pt x="230" y="547"/>
                      <a:pt x="230" y="547"/>
                      <a:pt x="229" y="547"/>
                    </a:cubicBezTo>
                    <a:cubicBezTo>
                      <a:pt x="229" y="547"/>
                      <a:pt x="229" y="547"/>
                      <a:pt x="229" y="547"/>
                    </a:cubicBezTo>
                    <a:cubicBezTo>
                      <a:pt x="228" y="547"/>
                      <a:pt x="227" y="547"/>
                      <a:pt x="226" y="547"/>
                    </a:cubicBezTo>
                    <a:cubicBezTo>
                      <a:pt x="226" y="547"/>
                      <a:pt x="225" y="547"/>
                      <a:pt x="224" y="547"/>
                    </a:cubicBezTo>
                    <a:cubicBezTo>
                      <a:pt x="224" y="547"/>
                      <a:pt x="223" y="547"/>
                      <a:pt x="223" y="547"/>
                    </a:cubicBezTo>
                    <a:cubicBezTo>
                      <a:pt x="222" y="548"/>
                      <a:pt x="221" y="548"/>
                      <a:pt x="220" y="547"/>
                    </a:cubicBezTo>
                    <a:cubicBezTo>
                      <a:pt x="220" y="547"/>
                      <a:pt x="219" y="547"/>
                      <a:pt x="219" y="546"/>
                    </a:cubicBezTo>
                    <a:cubicBezTo>
                      <a:pt x="218" y="546"/>
                      <a:pt x="218" y="545"/>
                      <a:pt x="218" y="543"/>
                    </a:cubicBezTo>
                    <a:cubicBezTo>
                      <a:pt x="218" y="542"/>
                      <a:pt x="218" y="541"/>
                      <a:pt x="218" y="539"/>
                    </a:cubicBezTo>
                    <a:cubicBezTo>
                      <a:pt x="218" y="539"/>
                      <a:pt x="217" y="538"/>
                      <a:pt x="217" y="538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14" y="538"/>
                      <a:pt x="213" y="537"/>
                      <a:pt x="212" y="536"/>
                    </a:cubicBezTo>
                    <a:cubicBezTo>
                      <a:pt x="212" y="535"/>
                      <a:pt x="211" y="534"/>
                      <a:pt x="212" y="532"/>
                    </a:cubicBezTo>
                    <a:cubicBezTo>
                      <a:pt x="212" y="531"/>
                      <a:pt x="214" y="527"/>
                      <a:pt x="216" y="526"/>
                    </a:cubicBezTo>
                    <a:cubicBezTo>
                      <a:pt x="217" y="526"/>
                      <a:pt x="217" y="525"/>
                      <a:pt x="218" y="525"/>
                    </a:cubicBezTo>
                    <a:cubicBezTo>
                      <a:pt x="218" y="525"/>
                      <a:pt x="218" y="525"/>
                      <a:pt x="218" y="525"/>
                    </a:cubicBezTo>
                    <a:cubicBezTo>
                      <a:pt x="217" y="524"/>
                      <a:pt x="216" y="524"/>
                      <a:pt x="215" y="523"/>
                    </a:cubicBezTo>
                    <a:cubicBezTo>
                      <a:pt x="215" y="522"/>
                      <a:pt x="214" y="520"/>
                      <a:pt x="215" y="518"/>
                    </a:cubicBezTo>
                    <a:cubicBezTo>
                      <a:pt x="216" y="516"/>
                      <a:pt x="218" y="515"/>
                      <a:pt x="219" y="514"/>
                    </a:cubicBezTo>
                    <a:cubicBezTo>
                      <a:pt x="221" y="513"/>
                      <a:pt x="221" y="513"/>
                      <a:pt x="221" y="512"/>
                    </a:cubicBezTo>
                    <a:cubicBezTo>
                      <a:pt x="221" y="508"/>
                      <a:pt x="224" y="505"/>
                      <a:pt x="227" y="505"/>
                    </a:cubicBezTo>
                    <a:cubicBezTo>
                      <a:pt x="228" y="505"/>
                      <a:pt x="229" y="505"/>
                      <a:pt x="231" y="506"/>
                    </a:cubicBezTo>
                    <a:cubicBezTo>
                      <a:pt x="232" y="507"/>
                      <a:pt x="233" y="509"/>
                      <a:pt x="234" y="511"/>
                    </a:cubicBezTo>
                    <a:cubicBezTo>
                      <a:pt x="235" y="512"/>
                      <a:pt x="236" y="514"/>
                      <a:pt x="237" y="514"/>
                    </a:cubicBezTo>
                    <a:cubicBezTo>
                      <a:pt x="237" y="514"/>
                      <a:pt x="238" y="514"/>
                      <a:pt x="238" y="514"/>
                    </a:cubicBezTo>
                    <a:cubicBezTo>
                      <a:pt x="238" y="513"/>
                      <a:pt x="239" y="513"/>
                      <a:pt x="239" y="513"/>
                    </a:cubicBezTo>
                    <a:cubicBezTo>
                      <a:pt x="239" y="512"/>
                      <a:pt x="238" y="511"/>
                      <a:pt x="238" y="510"/>
                    </a:cubicBezTo>
                    <a:cubicBezTo>
                      <a:pt x="238" y="510"/>
                      <a:pt x="238" y="509"/>
                      <a:pt x="237" y="509"/>
                    </a:cubicBezTo>
                    <a:cubicBezTo>
                      <a:pt x="237" y="507"/>
                      <a:pt x="236" y="505"/>
                      <a:pt x="238" y="503"/>
                    </a:cubicBezTo>
                    <a:cubicBezTo>
                      <a:pt x="238" y="502"/>
                      <a:pt x="240" y="501"/>
                      <a:pt x="242" y="500"/>
                    </a:cubicBezTo>
                    <a:cubicBezTo>
                      <a:pt x="243" y="500"/>
                      <a:pt x="244" y="500"/>
                      <a:pt x="244" y="498"/>
                    </a:cubicBezTo>
                    <a:cubicBezTo>
                      <a:pt x="244" y="497"/>
                      <a:pt x="245" y="495"/>
                      <a:pt x="248" y="495"/>
                    </a:cubicBezTo>
                    <a:cubicBezTo>
                      <a:pt x="251" y="495"/>
                      <a:pt x="255" y="492"/>
                      <a:pt x="257" y="491"/>
                    </a:cubicBezTo>
                    <a:cubicBezTo>
                      <a:pt x="258" y="490"/>
                      <a:pt x="259" y="490"/>
                      <a:pt x="260" y="490"/>
                    </a:cubicBezTo>
                    <a:cubicBezTo>
                      <a:pt x="260" y="489"/>
                      <a:pt x="260" y="489"/>
                      <a:pt x="260" y="489"/>
                    </a:cubicBezTo>
                    <a:cubicBezTo>
                      <a:pt x="264" y="488"/>
                      <a:pt x="267" y="486"/>
                      <a:pt x="270" y="487"/>
                    </a:cubicBezTo>
                    <a:cubicBezTo>
                      <a:pt x="270" y="487"/>
                      <a:pt x="271" y="488"/>
                      <a:pt x="271" y="488"/>
                    </a:cubicBezTo>
                    <a:cubicBezTo>
                      <a:pt x="272" y="488"/>
                      <a:pt x="272" y="489"/>
                      <a:pt x="273" y="489"/>
                    </a:cubicBezTo>
                    <a:cubicBezTo>
                      <a:pt x="273" y="489"/>
                      <a:pt x="273" y="489"/>
                      <a:pt x="273" y="488"/>
                    </a:cubicBezTo>
                    <a:cubicBezTo>
                      <a:pt x="274" y="486"/>
                      <a:pt x="276" y="485"/>
                      <a:pt x="279" y="485"/>
                    </a:cubicBezTo>
                    <a:cubicBezTo>
                      <a:pt x="281" y="485"/>
                      <a:pt x="284" y="486"/>
                      <a:pt x="285" y="488"/>
                    </a:cubicBezTo>
                    <a:cubicBezTo>
                      <a:pt x="285" y="488"/>
                      <a:pt x="288" y="489"/>
                      <a:pt x="289" y="489"/>
                    </a:cubicBezTo>
                    <a:cubicBezTo>
                      <a:pt x="292" y="490"/>
                      <a:pt x="295" y="490"/>
                      <a:pt x="297" y="491"/>
                    </a:cubicBezTo>
                    <a:cubicBezTo>
                      <a:pt x="298" y="492"/>
                      <a:pt x="298" y="492"/>
                      <a:pt x="298" y="492"/>
                    </a:cubicBezTo>
                    <a:cubicBezTo>
                      <a:pt x="303" y="495"/>
                      <a:pt x="306" y="498"/>
                      <a:pt x="307" y="500"/>
                    </a:cubicBezTo>
                    <a:cubicBezTo>
                      <a:pt x="308" y="498"/>
                      <a:pt x="309" y="498"/>
                      <a:pt x="310" y="498"/>
                    </a:cubicBezTo>
                    <a:cubicBezTo>
                      <a:pt x="312" y="498"/>
                      <a:pt x="313" y="499"/>
                      <a:pt x="316" y="501"/>
                    </a:cubicBezTo>
                    <a:cubicBezTo>
                      <a:pt x="317" y="501"/>
                      <a:pt x="319" y="502"/>
                      <a:pt x="320" y="502"/>
                    </a:cubicBezTo>
                    <a:cubicBezTo>
                      <a:pt x="322" y="502"/>
                      <a:pt x="323" y="501"/>
                      <a:pt x="324" y="501"/>
                    </a:cubicBezTo>
                    <a:cubicBezTo>
                      <a:pt x="325" y="498"/>
                      <a:pt x="330" y="495"/>
                      <a:pt x="334" y="495"/>
                    </a:cubicBezTo>
                    <a:cubicBezTo>
                      <a:pt x="336" y="495"/>
                      <a:pt x="337" y="496"/>
                      <a:pt x="338" y="496"/>
                    </a:cubicBezTo>
                    <a:cubicBezTo>
                      <a:pt x="338" y="497"/>
                      <a:pt x="338" y="497"/>
                      <a:pt x="338" y="497"/>
                    </a:cubicBezTo>
                    <a:cubicBezTo>
                      <a:pt x="339" y="497"/>
                      <a:pt x="340" y="498"/>
                      <a:pt x="340" y="498"/>
                    </a:cubicBezTo>
                    <a:cubicBezTo>
                      <a:pt x="340" y="498"/>
                      <a:pt x="340" y="498"/>
                      <a:pt x="341" y="497"/>
                    </a:cubicBezTo>
                    <a:cubicBezTo>
                      <a:pt x="343" y="495"/>
                      <a:pt x="346" y="494"/>
                      <a:pt x="349" y="494"/>
                    </a:cubicBezTo>
                    <a:cubicBezTo>
                      <a:pt x="352" y="494"/>
                      <a:pt x="355" y="496"/>
                      <a:pt x="356" y="498"/>
                    </a:cubicBezTo>
                    <a:cubicBezTo>
                      <a:pt x="356" y="499"/>
                      <a:pt x="357" y="500"/>
                      <a:pt x="361" y="500"/>
                    </a:cubicBezTo>
                    <a:cubicBezTo>
                      <a:pt x="364" y="500"/>
                      <a:pt x="365" y="502"/>
                      <a:pt x="366" y="503"/>
                    </a:cubicBezTo>
                    <a:cubicBezTo>
                      <a:pt x="366" y="503"/>
                      <a:pt x="366" y="503"/>
                      <a:pt x="366" y="504"/>
                    </a:cubicBezTo>
                    <a:cubicBezTo>
                      <a:pt x="366" y="503"/>
                      <a:pt x="367" y="503"/>
                      <a:pt x="367" y="502"/>
                    </a:cubicBezTo>
                    <a:cubicBezTo>
                      <a:pt x="367" y="501"/>
                      <a:pt x="368" y="500"/>
                      <a:pt x="369" y="499"/>
                    </a:cubicBezTo>
                    <a:cubicBezTo>
                      <a:pt x="369" y="499"/>
                      <a:pt x="370" y="498"/>
                      <a:pt x="371" y="498"/>
                    </a:cubicBezTo>
                    <a:cubicBezTo>
                      <a:pt x="371" y="498"/>
                      <a:pt x="371" y="498"/>
                      <a:pt x="371" y="498"/>
                    </a:cubicBezTo>
                    <a:cubicBezTo>
                      <a:pt x="373" y="499"/>
                      <a:pt x="374" y="499"/>
                      <a:pt x="375" y="500"/>
                    </a:cubicBezTo>
                    <a:cubicBezTo>
                      <a:pt x="376" y="501"/>
                      <a:pt x="378" y="502"/>
                      <a:pt x="379" y="502"/>
                    </a:cubicBezTo>
                    <a:cubicBezTo>
                      <a:pt x="383" y="502"/>
                      <a:pt x="384" y="501"/>
                      <a:pt x="384" y="500"/>
                    </a:cubicBezTo>
                    <a:cubicBezTo>
                      <a:pt x="384" y="496"/>
                      <a:pt x="384" y="494"/>
                      <a:pt x="383" y="494"/>
                    </a:cubicBezTo>
                    <a:cubicBezTo>
                      <a:pt x="382" y="494"/>
                      <a:pt x="380" y="493"/>
                      <a:pt x="379" y="493"/>
                    </a:cubicBezTo>
                    <a:cubicBezTo>
                      <a:pt x="378" y="492"/>
                      <a:pt x="377" y="491"/>
                      <a:pt x="375" y="491"/>
                    </a:cubicBezTo>
                    <a:cubicBezTo>
                      <a:pt x="372" y="491"/>
                      <a:pt x="370" y="488"/>
                      <a:pt x="369" y="486"/>
                    </a:cubicBezTo>
                    <a:cubicBezTo>
                      <a:pt x="369" y="484"/>
                      <a:pt x="370" y="482"/>
                      <a:pt x="372" y="482"/>
                    </a:cubicBezTo>
                    <a:cubicBezTo>
                      <a:pt x="375" y="480"/>
                      <a:pt x="377" y="479"/>
                      <a:pt x="378" y="478"/>
                    </a:cubicBezTo>
                    <a:cubicBezTo>
                      <a:pt x="377" y="477"/>
                      <a:pt x="376" y="473"/>
                      <a:pt x="377" y="470"/>
                    </a:cubicBezTo>
                    <a:cubicBezTo>
                      <a:pt x="378" y="469"/>
                      <a:pt x="379" y="468"/>
                      <a:pt x="381" y="467"/>
                    </a:cubicBezTo>
                    <a:cubicBezTo>
                      <a:pt x="382" y="467"/>
                      <a:pt x="384" y="467"/>
                      <a:pt x="385" y="467"/>
                    </a:cubicBezTo>
                    <a:cubicBezTo>
                      <a:pt x="386" y="467"/>
                      <a:pt x="387" y="467"/>
                      <a:pt x="387" y="467"/>
                    </a:cubicBezTo>
                    <a:cubicBezTo>
                      <a:pt x="385" y="466"/>
                      <a:pt x="383" y="465"/>
                      <a:pt x="382" y="463"/>
                    </a:cubicBezTo>
                    <a:cubicBezTo>
                      <a:pt x="380" y="461"/>
                      <a:pt x="379" y="453"/>
                      <a:pt x="382" y="451"/>
                    </a:cubicBezTo>
                    <a:cubicBezTo>
                      <a:pt x="383" y="451"/>
                      <a:pt x="384" y="451"/>
                      <a:pt x="385" y="451"/>
                    </a:cubicBezTo>
                    <a:cubicBezTo>
                      <a:pt x="386" y="451"/>
                      <a:pt x="386" y="451"/>
                      <a:pt x="387" y="451"/>
                    </a:cubicBezTo>
                    <a:cubicBezTo>
                      <a:pt x="389" y="451"/>
                      <a:pt x="391" y="451"/>
                      <a:pt x="392" y="451"/>
                    </a:cubicBezTo>
                    <a:cubicBezTo>
                      <a:pt x="393" y="450"/>
                      <a:pt x="395" y="450"/>
                      <a:pt x="397" y="450"/>
                    </a:cubicBezTo>
                    <a:cubicBezTo>
                      <a:pt x="398" y="450"/>
                      <a:pt x="399" y="450"/>
                      <a:pt x="400" y="450"/>
                    </a:cubicBezTo>
                    <a:cubicBezTo>
                      <a:pt x="402" y="450"/>
                      <a:pt x="403" y="450"/>
                      <a:pt x="404" y="450"/>
                    </a:cubicBezTo>
                    <a:cubicBezTo>
                      <a:pt x="404" y="450"/>
                      <a:pt x="404" y="450"/>
                      <a:pt x="405" y="449"/>
                    </a:cubicBezTo>
                    <a:cubicBezTo>
                      <a:pt x="409" y="446"/>
                      <a:pt x="418" y="445"/>
                      <a:pt x="423" y="445"/>
                    </a:cubicBezTo>
                    <a:cubicBezTo>
                      <a:pt x="425" y="445"/>
                      <a:pt x="427" y="445"/>
                      <a:pt x="429" y="444"/>
                    </a:cubicBezTo>
                    <a:cubicBezTo>
                      <a:pt x="431" y="443"/>
                      <a:pt x="432" y="442"/>
                      <a:pt x="434" y="442"/>
                    </a:cubicBezTo>
                    <a:cubicBezTo>
                      <a:pt x="440" y="441"/>
                      <a:pt x="448" y="440"/>
                      <a:pt x="450" y="439"/>
                    </a:cubicBezTo>
                    <a:cubicBezTo>
                      <a:pt x="451" y="439"/>
                      <a:pt x="452" y="438"/>
                      <a:pt x="455" y="438"/>
                    </a:cubicBezTo>
                    <a:cubicBezTo>
                      <a:pt x="457" y="437"/>
                      <a:pt x="464" y="436"/>
                      <a:pt x="465" y="435"/>
                    </a:cubicBezTo>
                    <a:cubicBezTo>
                      <a:pt x="466" y="431"/>
                      <a:pt x="476" y="430"/>
                      <a:pt x="478" y="430"/>
                    </a:cubicBezTo>
                    <a:cubicBezTo>
                      <a:pt x="480" y="430"/>
                      <a:pt x="481" y="430"/>
                      <a:pt x="482" y="430"/>
                    </a:cubicBezTo>
                    <a:cubicBezTo>
                      <a:pt x="485" y="432"/>
                      <a:pt x="487" y="432"/>
                      <a:pt x="489" y="432"/>
                    </a:cubicBezTo>
                    <a:cubicBezTo>
                      <a:pt x="491" y="431"/>
                      <a:pt x="496" y="432"/>
                      <a:pt x="498" y="434"/>
                    </a:cubicBezTo>
                    <a:cubicBezTo>
                      <a:pt x="499" y="436"/>
                      <a:pt x="499" y="437"/>
                      <a:pt x="499" y="438"/>
                    </a:cubicBezTo>
                    <a:cubicBezTo>
                      <a:pt x="499" y="439"/>
                      <a:pt x="499" y="440"/>
                      <a:pt x="500" y="442"/>
                    </a:cubicBezTo>
                    <a:cubicBezTo>
                      <a:pt x="500" y="443"/>
                      <a:pt x="501" y="445"/>
                      <a:pt x="501" y="446"/>
                    </a:cubicBezTo>
                    <a:cubicBezTo>
                      <a:pt x="501" y="448"/>
                      <a:pt x="500" y="449"/>
                      <a:pt x="499" y="449"/>
                    </a:cubicBezTo>
                    <a:cubicBezTo>
                      <a:pt x="499" y="449"/>
                      <a:pt x="499" y="449"/>
                      <a:pt x="499" y="449"/>
                    </a:cubicBezTo>
                    <a:cubicBezTo>
                      <a:pt x="500" y="449"/>
                      <a:pt x="500" y="449"/>
                      <a:pt x="500" y="449"/>
                    </a:cubicBezTo>
                    <a:cubicBezTo>
                      <a:pt x="503" y="449"/>
                      <a:pt x="506" y="448"/>
                      <a:pt x="506" y="448"/>
                    </a:cubicBezTo>
                    <a:cubicBezTo>
                      <a:pt x="507" y="446"/>
                      <a:pt x="509" y="446"/>
                      <a:pt x="509" y="446"/>
                    </a:cubicBezTo>
                    <a:cubicBezTo>
                      <a:pt x="512" y="446"/>
                      <a:pt x="513" y="448"/>
                      <a:pt x="514" y="451"/>
                    </a:cubicBezTo>
                    <a:cubicBezTo>
                      <a:pt x="515" y="450"/>
                      <a:pt x="516" y="449"/>
                      <a:pt x="517" y="449"/>
                    </a:cubicBezTo>
                    <a:cubicBezTo>
                      <a:pt x="518" y="449"/>
                      <a:pt x="521" y="450"/>
                      <a:pt x="522" y="452"/>
                    </a:cubicBezTo>
                    <a:cubicBezTo>
                      <a:pt x="522" y="452"/>
                      <a:pt x="523" y="451"/>
                      <a:pt x="523" y="451"/>
                    </a:cubicBezTo>
                    <a:cubicBezTo>
                      <a:pt x="524" y="451"/>
                      <a:pt x="525" y="451"/>
                      <a:pt x="526" y="451"/>
                    </a:cubicBezTo>
                    <a:cubicBezTo>
                      <a:pt x="527" y="451"/>
                      <a:pt x="529" y="452"/>
                      <a:pt x="529" y="454"/>
                    </a:cubicBezTo>
                    <a:cubicBezTo>
                      <a:pt x="529" y="456"/>
                      <a:pt x="527" y="457"/>
                      <a:pt x="526" y="458"/>
                    </a:cubicBezTo>
                    <a:cubicBezTo>
                      <a:pt x="525" y="459"/>
                      <a:pt x="524" y="459"/>
                      <a:pt x="524" y="460"/>
                    </a:cubicBezTo>
                    <a:cubicBezTo>
                      <a:pt x="524" y="460"/>
                      <a:pt x="524" y="460"/>
                      <a:pt x="524" y="460"/>
                    </a:cubicBezTo>
                    <a:cubicBezTo>
                      <a:pt x="524" y="460"/>
                      <a:pt x="525" y="459"/>
                      <a:pt x="526" y="459"/>
                    </a:cubicBezTo>
                    <a:cubicBezTo>
                      <a:pt x="527" y="458"/>
                      <a:pt x="529" y="457"/>
                      <a:pt x="531" y="457"/>
                    </a:cubicBezTo>
                    <a:cubicBezTo>
                      <a:pt x="531" y="457"/>
                      <a:pt x="531" y="457"/>
                      <a:pt x="532" y="457"/>
                    </a:cubicBezTo>
                    <a:cubicBezTo>
                      <a:pt x="532" y="457"/>
                      <a:pt x="532" y="457"/>
                      <a:pt x="532" y="457"/>
                    </a:cubicBezTo>
                    <a:cubicBezTo>
                      <a:pt x="533" y="457"/>
                      <a:pt x="536" y="456"/>
                      <a:pt x="538" y="455"/>
                    </a:cubicBezTo>
                    <a:cubicBezTo>
                      <a:pt x="540" y="454"/>
                      <a:pt x="541" y="453"/>
                      <a:pt x="543" y="452"/>
                    </a:cubicBezTo>
                    <a:cubicBezTo>
                      <a:pt x="545" y="452"/>
                      <a:pt x="548" y="450"/>
                      <a:pt x="550" y="449"/>
                    </a:cubicBezTo>
                    <a:cubicBezTo>
                      <a:pt x="551" y="448"/>
                      <a:pt x="552" y="447"/>
                      <a:pt x="553" y="447"/>
                    </a:cubicBezTo>
                    <a:cubicBezTo>
                      <a:pt x="554" y="446"/>
                      <a:pt x="555" y="446"/>
                      <a:pt x="557" y="445"/>
                    </a:cubicBezTo>
                    <a:cubicBezTo>
                      <a:pt x="557" y="445"/>
                      <a:pt x="558" y="445"/>
                      <a:pt x="558" y="445"/>
                    </a:cubicBezTo>
                    <a:cubicBezTo>
                      <a:pt x="560" y="445"/>
                      <a:pt x="563" y="446"/>
                      <a:pt x="563" y="447"/>
                    </a:cubicBezTo>
                    <a:cubicBezTo>
                      <a:pt x="563" y="448"/>
                      <a:pt x="564" y="449"/>
                      <a:pt x="563" y="451"/>
                    </a:cubicBezTo>
                    <a:cubicBezTo>
                      <a:pt x="562" y="452"/>
                      <a:pt x="561" y="452"/>
                      <a:pt x="561" y="453"/>
                    </a:cubicBezTo>
                    <a:cubicBezTo>
                      <a:pt x="561" y="453"/>
                      <a:pt x="562" y="455"/>
                      <a:pt x="565" y="456"/>
                    </a:cubicBezTo>
                    <a:cubicBezTo>
                      <a:pt x="572" y="458"/>
                      <a:pt x="580" y="470"/>
                      <a:pt x="585" y="478"/>
                    </a:cubicBezTo>
                    <a:cubicBezTo>
                      <a:pt x="587" y="481"/>
                      <a:pt x="587" y="481"/>
                      <a:pt x="587" y="481"/>
                    </a:cubicBezTo>
                    <a:cubicBezTo>
                      <a:pt x="589" y="484"/>
                      <a:pt x="591" y="488"/>
                      <a:pt x="593" y="492"/>
                    </a:cubicBezTo>
                    <a:cubicBezTo>
                      <a:pt x="594" y="495"/>
                      <a:pt x="596" y="499"/>
                      <a:pt x="597" y="500"/>
                    </a:cubicBezTo>
                    <a:cubicBezTo>
                      <a:pt x="597" y="500"/>
                      <a:pt x="598" y="499"/>
                      <a:pt x="598" y="498"/>
                    </a:cubicBezTo>
                    <a:cubicBezTo>
                      <a:pt x="599" y="497"/>
                      <a:pt x="600" y="495"/>
                      <a:pt x="601" y="494"/>
                    </a:cubicBezTo>
                    <a:cubicBezTo>
                      <a:pt x="602" y="494"/>
                      <a:pt x="602" y="493"/>
                      <a:pt x="603" y="493"/>
                    </a:cubicBezTo>
                    <a:cubicBezTo>
                      <a:pt x="606" y="493"/>
                      <a:pt x="608" y="495"/>
                      <a:pt x="610" y="497"/>
                    </a:cubicBezTo>
                    <a:cubicBezTo>
                      <a:pt x="611" y="498"/>
                      <a:pt x="612" y="499"/>
                      <a:pt x="613" y="499"/>
                    </a:cubicBezTo>
                    <a:cubicBezTo>
                      <a:pt x="614" y="500"/>
                      <a:pt x="615" y="500"/>
                      <a:pt x="616" y="500"/>
                    </a:cubicBezTo>
                    <a:cubicBezTo>
                      <a:pt x="618" y="501"/>
                      <a:pt x="621" y="502"/>
                      <a:pt x="622" y="501"/>
                    </a:cubicBezTo>
                    <a:cubicBezTo>
                      <a:pt x="623" y="501"/>
                      <a:pt x="624" y="501"/>
                      <a:pt x="625" y="500"/>
                    </a:cubicBezTo>
                    <a:cubicBezTo>
                      <a:pt x="629" y="499"/>
                      <a:pt x="633" y="497"/>
                      <a:pt x="635" y="498"/>
                    </a:cubicBezTo>
                    <a:cubicBezTo>
                      <a:pt x="636" y="498"/>
                      <a:pt x="636" y="499"/>
                      <a:pt x="637" y="499"/>
                    </a:cubicBezTo>
                    <a:cubicBezTo>
                      <a:pt x="639" y="500"/>
                      <a:pt x="642" y="501"/>
                      <a:pt x="643" y="505"/>
                    </a:cubicBezTo>
                    <a:cubicBezTo>
                      <a:pt x="645" y="509"/>
                      <a:pt x="647" y="510"/>
                      <a:pt x="649" y="510"/>
                    </a:cubicBezTo>
                    <a:cubicBezTo>
                      <a:pt x="650" y="510"/>
                      <a:pt x="653" y="510"/>
                      <a:pt x="653" y="516"/>
                    </a:cubicBezTo>
                    <a:cubicBezTo>
                      <a:pt x="653" y="517"/>
                      <a:pt x="656" y="519"/>
                      <a:pt x="657" y="519"/>
                    </a:cubicBezTo>
                    <a:cubicBezTo>
                      <a:pt x="659" y="519"/>
                      <a:pt x="664" y="518"/>
                      <a:pt x="665" y="517"/>
                    </a:cubicBezTo>
                    <a:cubicBezTo>
                      <a:pt x="666" y="516"/>
                      <a:pt x="667" y="516"/>
                      <a:pt x="668" y="516"/>
                    </a:cubicBezTo>
                    <a:cubicBezTo>
                      <a:pt x="670" y="516"/>
                      <a:pt x="671" y="517"/>
                      <a:pt x="672" y="519"/>
                    </a:cubicBezTo>
                    <a:cubicBezTo>
                      <a:pt x="672" y="519"/>
                      <a:pt x="672" y="520"/>
                      <a:pt x="672" y="520"/>
                    </a:cubicBezTo>
                    <a:cubicBezTo>
                      <a:pt x="672" y="520"/>
                      <a:pt x="672" y="520"/>
                      <a:pt x="672" y="521"/>
                    </a:cubicBezTo>
                    <a:cubicBezTo>
                      <a:pt x="673" y="521"/>
                      <a:pt x="673" y="521"/>
                      <a:pt x="673" y="521"/>
                    </a:cubicBezTo>
                    <a:cubicBezTo>
                      <a:pt x="673" y="522"/>
                      <a:pt x="673" y="522"/>
                      <a:pt x="673" y="522"/>
                    </a:cubicBezTo>
                    <a:cubicBezTo>
                      <a:pt x="674" y="522"/>
                      <a:pt x="674" y="522"/>
                      <a:pt x="674" y="523"/>
                    </a:cubicBezTo>
                    <a:cubicBezTo>
                      <a:pt x="674" y="523"/>
                      <a:pt x="674" y="523"/>
                      <a:pt x="674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6" y="523"/>
                      <a:pt x="677" y="523"/>
                      <a:pt x="678" y="524"/>
                    </a:cubicBezTo>
                    <a:cubicBezTo>
                      <a:pt x="678" y="524"/>
                      <a:pt x="678" y="524"/>
                      <a:pt x="678" y="524"/>
                    </a:cubicBezTo>
                    <a:cubicBezTo>
                      <a:pt x="678" y="524"/>
                      <a:pt x="679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3"/>
                    </a:cubicBezTo>
                    <a:cubicBezTo>
                      <a:pt x="680" y="523"/>
                      <a:pt x="680" y="523"/>
                      <a:pt x="680" y="523"/>
                    </a:cubicBezTo>
                    <a:cubicBezTo>
                      <a:pt x="681" y="522"/>
                      <a:pt x="683" y="521"/>
                      <a:pt x="689" y="520"/>
                    </a:cubicBezTo>
                    <a:cubicBezTo>
                      <a:pt x="694" y="519"/>
                      <a:pt x="697" y="518"/>
                      <a:pt x="698" y="517"/>
                    </a:cubicBezTo>
                    <a:cubicBezTo>
                      <a:pt x="699" y="514"/>
                      <a:pt x="701" y="513"/>
                      <a:pt x="704" y="513"/>
                    </a:cubicBezTo>
                    <a:cubicBezTo>
                      <a:pt x="705" y="512"/>
                      <a:pt x="706" y="512"/>
                      <a:pt x="707" y="511"/>
                    </a:cubicBezTo>
                    <a:cubicBezTo>
                      <a:pt x="708" y="510"/>
                      <a:pt x="709" y="509"/>
                      <a:pt x="711" y="508"/>
                    </a:cubicBezTo>
                    <a:cubicBezTo>
                      <a:pt x="712" y="508"/>
                      <a:pt x="713" y="507"/>
                      <a:pt x="714" y="507"/>
                    </a:cubicBezTo>
                    <a:cubicBezTo>
                      <a:pt x="715" y="505"/>
                      <a:pt x="717" y="504"/>
                      <a:pt x="719" y="504"/>
                    </a:cubicBezTo>
                    <a:cubicBezTo>
                      <a:pt x="720" y="504"/>
                      <a:pt x="721" y="503"/>
                      <a:pt x="721" y="503"/>
                    </a:cubicBezTo>
                    <a:cubicBezTo>
                      <a:pt x="723" y="501"/>
                      <a:pt x="727" y="501"/>
                      <a:pt x="728" y="501"/>
                    </a:cubicBezTo>
                    <a:cubicBezTo>
                      <a:pt x="730" y="501"/>
                      <a:pt x="731" y="501"/>
                      <a:pt x="732" y="501"/>
                    </a:cubicBezTo>
                    <a:cubicBezTo>
                      <a:pt x="734" y="502"/>
                      <a:pt x="744" y="504"/>
                      <a:pt x="746" y="504"/>
                    </a:cubicBezTo>
                    <a:cubicBezTo>
                      <a:pt x="747" y="504"/>
                      <a:pt x="747" y="504"/>
                      <a:pt x="747" y="504"/>
                    </a:cubicBezTo>
                    <a:cubicBezTo>
                      <a:pt x="749" y="504"/>
                      <a:pt x="750" y="506"/>
                      <a:pt x="751" y="508"/>
                    </a:cubicBezTo>
                    <a:cubicBezTo>
                      <a:pt x="751" y="509"/>
                      <a:pt x="751" y="510"/>
                      <a:pt x="751" y="510"/>
                    </a:cubicBezTo>
                    <a:cubicBezTo>
                      <a:pt x="752" y="510"/>
                      <a:pt x="753" y="511"/>
                      <a:pt x="754" y="512"/>
                    </a:cubicBezTo>
                    <a:cubicBezTo>
                      <a:pt x="756" y="512"/>
                      <a:pt x="758" y="514"/>
                      <a:pt x="759" y="514"/>
                    </a:cubicBezTo>
                    <a:cubicBezTo>
                      <a:pt x="760" y="513"/>
                      <a:pt x="762" y="512"/>
                      <a:pt x="765" y="512"/>
                    </a:cubicBezTo>
                    <a:cubicBezTo>
                      <a:pt x="767" y="512"/>
                      <a:pt x="768" y="512"/>
                      <a:pt x="770" y="513"/>
                    </a:cubicBezTo>
                    <a:cubicBezTo>
                      <a:pt x="770" y="514"/>
                      <a:pt x="771" y="514"/>
                      <a:pt x="771" y="514"/>
                    </a:cubicBezTo>
                    <a:cubicBezTo>
                      <a:pt x="773" y="515"/>
                      <a:pt x="774" y="516"/>
                      <a:pt x="775" y="516"/>
                    </a:cubicBezTo>
                    <a:cubicBezTo>
                      <a:pt x="776" y="515"/>
                      <a:pt x="778" y="514"/>
                      <a:pt x="780" y="513"/>
                    </a:cubicBezTo>
                    <a:cubicBezTo>
                      <a:pt x="780" y="513"/>
                      <a:pt x="781" y="513"/>
                      <a:pt x="782" y="512"/>
                    </a:cubicBezTo>
                    <a:cubicBezTo>
                      <a:pt x="783" y="512"/>
                      <a:pt x="784" y="512"/>
                      <a:pt x="785" y="511"/>
                    </a:cubicBezTo>
                    <a:cubicBezTo>
                      <a:pt x="785" y="511"/>
                      <a:pt x="786" y="508"/>
                      <a:pt x="785" y="507"/>
                    </a:cubicBezTo>
                    <a:cubicBezTo>
                      <a:pt x="783" y="506"/>
                      <a:pt x="781" y="499"/>
                      <a:pt x="780" y="497"/>
                    </a:cubicBezTo>
                    <a:cubicBezTo>
                      <a:pt x="780" y="494"/>
                      <a:pt x="782" y="493"/>
                      <a:pt x="784" y="492"/>
                    </a:cubicBezTo>
                    <a:cubicBezTo>
                      <a:pt x="784" y="491"/>
                      <a:pt x="785" y="491"/>
                      <a:pt x="785" y="490"/>
                    </a:cubicBezTo>
                    <a:cubicBezTo>
                      <a:pt x="786" y="488"/>
                      <a:pt x="788" y="487"/>
                      <a:pt x="790" y="486"/>
                    </a:cubicBezTo>
                    <a:cubicBezTo>
                      <a:pt x="791" y="486"/>
                      <a:pt x="791" y="486"/>
                      <a:pt x="792" y="485"/>
                    </a:cubicBezTo>
                    <a:cubicBezTo>
                      <a:pt x="792" y="485"/>
                      <a:pt x="792" y="485"/>
                      <a:pt x="792" y="484"/>
                    </a:cubicBezTo>
                    <a:cubicBezTo>
                      <a:pt x="793" y="483"/>
                      <a:pt x="794" y="481"/>
                      <a:pt x="796" y="481"/>
                    </a:cubicBezTo>
                    <a:cubicBezTo>
                      <a:pt x="797" y="481"/>
                      <a:pt x="797" y="481"/>
                      <a:pt x="798" y="481"/>
                    </a:cubicBezTo>
                    <a:cubicBezTo>
                      <a:pt x="798" y="482"/>
                      <a:pt x="805" y="484"/>
                      <a:pt x="807" y="485"/>
                    </a:cubicBezTo>
                    <a:cubicBezTo>
                      <a:pt x="807" y="486"/>
                      <a:pt x="810" y="486"/>
                      <a:pt x="812" y="486"/>
                    </a:cubicBezTo>
                    <a:cubicBezTo>
                      <a:pt x="815" y="486"/>
                      <a:pt x="819" y="488"/>
                      <a:pt x="822" y="490"/>
                    </a:cubicBezTo>
                    <a:cubicBezTo>
                      <a:pt x="822" y="490"/>
                      <a:pt x="824" y="491"/>
                      <a:pt x="826" y="491"/>
                    </a:cubicBezTo>
                    <a:cubicBezTo>
                      <a:pt x="829" y="491"/>
                      <a:pt x="832" y="492"/>
                      <a:pt x="833" y="494"/>
                    </a:cubicBezTo>
                    <a:cubicBezTo>
                      <a:pt x="834" y="495"/>
                      <a:pt x="834" y="497"/>
                      <a:pt x="834" y="499"/>
                    </a:cubicBezTo>
                    <a:cubicBezTo>
                      <a:pt x="834" y="501"/>
                      <a:pt x="834" y="503"/>
                      <a:pt x="835" y="503"/>
                    </a:cubicBezTo>
                    <a:cubicBezTo>
                      <a:pt x="837" y="506"/>
                      <a:pt x="839" y="508"/>
                      <a:pt x="839" y="508"/>
                    </a:cubicBezTo>
                    <a:cubicBezTo>
                      <a:pt x="841" y="507"/>
                      <a:pt x="843" y="508"/>
                      <a:pt x="846" y="509"/>
                    </a:cubicBezTo>
                    <a:cubicBezTo>
                      <a:pt x="847" y="510"/>
                      <a:pt x="849" y="511"/>
                      <a:pt x="850" y="511"/>
                    </a:cubicBezTo>
                    <a:cubicBezTo>
                      <a:pt x="850" y="511"/>
                      <a:pt x="852" y="510"/>
                      <a:pt x="853" y="509"/>
                    </a:cubicBezTo>
                    <a:cubicBezTo>
                      <a:pt x="855" y="508"/>
                      <a:pt x="856" y="507"/>
                      <a:pt x="858" y="507"/>
                    </a:cubicBezTo>
                    <a:cubicBezTo>
                      <a:pt x="859" y="507"/>
                      <a:pt x="860" y="507"/>
                      <a:pt x="862" y="506"/>
                    </a:cubicBezTo>
                    <a:cubicBezTo>
                      <a:pt x="865" y="506"/>
                      <a:pt x="867" y="505"/>
                      <a:pt x="869" y="506"/>
                    </a:cubicBezTo>
                    <a:cubicBezTo>
                      <a:pt x="869" y="506"/>
                      <a:pt x="871" y="506"/>
                      <a:pt x="872" y="507"/>
                    </a:cubicBezTo>
                    <a:cubicBezTo>
                      <a:pt x="874" y="507"/>
                      <a:pt x="877" y="508"/>
                      <a:pt x="878" y="508"/>
                    </a:cubicBezTo>
                    <a:cubicBezTo>
                      <a:pt x="879" y="508"/>
                      <a:pt x="879" y="508"/>
                      <a:pt x="880" y="508"/>
                    </a:cubicBezTo>
                    <a:cubicBezTo>
                      <a:pt x="881" y="508"/>
                      <a:pt x="888" y="508"/>
                      <a:pt x="889" y="511"/>
                    </a:cubicBezTo>
                    <a:cubicBezTo>
                      <a:pt x="889" y="512"/>
                      <a:pt x="891" y="512"/>
                      <a:pt x="892" y="512"/>
                    </a:cubicBezTo>
                    <a:cubicBezTo>
                      <a:pt x="895" y="513"/>
                      <a:pt x="899" y="514"/>
                      <a:pt x="899" y="517"/>
                    </a:cubicBezTo>
                    <a:cubicBezTo>
                      <a:pt x="899" y="517"/>
                      <a:pt x="900" y="518"/>
                      <a:pt x="901" y="518"/>
                    </a:cubicBezTo>
                    <a:cubicBezTo>
                      <a:pt x="902" y="519"/>
                      <a:pt x="904" y="520"/>
                      <a:pt x="905" y="522"/>
                    </a:cubicBezTo>
                    <a:cubicBezTo>
                      <a:pt x="905" y="522"/>
                      <a:pt x="907" y="522"/>
                      <a:pt x="908" y="523"/>
                    </a:cubicBezTo>
                    <a:cubicBezTo>
                      <a:pt x="909" y="523"/>
                      <a:pt x="910" y="523"/>
                      <a:pt x="911" y="523"/>
                    </a:cubicBezTo>
                    <a:cubicBezTo>
                      <a:pt x="914" y="523"/>
                      <a:pt x="916" y="523"/>
                      <a:pt x="917" y="523"/>
                    </a:cubicBezTo>
                    <a:cubicBezTo>
                      <a:pt x="918" y="524"/>
                      <a:pt x="918" y="524"/>
                      <a:pt x="918" y="524"/>
                    </a:cubicBezTo>
                    <a:cubicBezTo>
                      <a:pt x="919" y="524"/>
                      <a:pt x="921" y="525"/>
                      <a:pt x="925" y="525"/>
                    </a:cubicBezTo>
                    <a:cubicBezTo>
                      <a:pt x="928" y="525"/>
                      <a:pt x="930" y="524"/>
                      <a:pt x="931" y="524"/>
                    </a:cubicBezTo>
                    <a:cubicBezTo>
                      <a:pt x="931" y="523"/>
                      <a:pt x="934" y="523"/>
                      <a:pt x="938" y="522"/>
                    </a:cubicBezTo>
                    <a:cubicBezTo>
                      <a:pt x="941" y="522"/>
                      <a:pt x="945" y="521"/>
                      <a:pt x="946" y="520"/>
                    </a:cubicBezTo>
                    <a:cubicBezTo>
                      <a:pt x="947" y="519"/>
                      <a:pt x="949" y="519"/>
                      <a:pt x="951" y="519"/>
                    </a:cubicBezTo>
                    <a:cubicBezTo>
                      <a:pt x="952" y="519"/>
                      <a:pt x="953" y="518"/>
                      <a:pt x="954" y="518"/>
                    </a:cubicBezTo>
                    <a:cubicBezTo>
                      <a:pt x="954" y="516"/>
                      <a:pt x="957" y="514"/>
                      <a:pt x="960" y="513"/>
                    </a:cubicBezTo>
                    <a:cubicBezTo>
                      <a:pt x="961" y="512"/>
                      <a:pt x="963" y="512"/>
                      <a:pt x="964" y="511"/>
                    </a:cubicBezTo>
                    <a:cubicBezTo>
                      <a:pt x="964" y="511"/>
                      <a:pt x="965" y="510"/>
                      <a:pt x="965" y="510"/>
                    </a:cubicBezTo>
                    <a:cubicBezTo>
                      <a:pt x="968" y="509"/>
                      <a:pt x="970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3" y="509"/>
                      <a:pt x="975" y="509"/>
                      <a:pt x="977" y="510"/>
                    </a:cubicBezTo>
                    <a:cubicBezTo>
                      <a:pt x="979" y="510"/>
                      <a:pt x="980" y="511"/>
                      <a:pt x="981" y="513"/>
                    </a:cubicBezTo>
                    <a:cubicBezTo>
                      <a:pt x="981" y="513"/>
                      <a:pt x="983" y="514"/>
                      <a:pt x="985" y="514"/>
                    </a:cubicBezTo>
                    <a:cubicBezTo>
                      <a:pt x="986" y="514"/>
                      <a:pt x="987" y="514"/>
                      <a:pt x="988" y="513"/>
                    </a:cubicBezTo>
                    <a:cubicBezTo>
                      <a:pt x="988" y="513"/>
                      <a:pt x="989" y="513"/>
                      <a:pt x="990" y="513"/>
                    </a:cubicBezTo>
                    <a:cubicBezTo>
                      <a:pt x="990" y="513"/>
                      <a:pt x="990" y="513"/>
                      <a:pt x="990" y="513"/>
                    </a:cubicBezTo>
                    <a:cubicBezTo>
                      <a:pt x="990" y="513"/>
                      <a:pt x="990" y="513"/>
                      <a:pt x="991" y="513"/>
                    </a:cubicBezTo>
                    <a:cubicBezTo>
                      <a:pt x="992" y="513"/>
                      <a:pt x="994" y="513"/>
                      <a:pt x="996" y="514"/>
                    </a:cubicBezTo>
                    <a:cubicBezTo>
                      <a:pt x="996" y="513"/>
                      <a:pt x="996" y="513"/>
                      <a:pt x="996" y="513"/>
                    </a:cubicBezTo>
                    <a:cubicBezTo>
                      <a:pt x="996" y="514"/>
                      <a:pt x="996" y="514"/>
                      <a:pt x="996" y="514"/>
                    </a:cubicBezTo>
                    <a:cubicBezTo>
                      <a:pt x="997" y="514"/>
                      <a:pt x="998" y="514"/>
                      <a:pt x="998" y="514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1" y="516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9"/>
                      <a:pt x="1005" y="519"/>
                      <a:pt x="1005" y="519"/>
                    </a:cubicBezTo>
                    <a:cubicBezTo>
                      <a:pt x="1005" y="519"/>
                      <a:pt x="1005" y="519"/>
                      <a:pt x="1005" y="519"/>
                    </a:cubicBezTo>
                    <a:cubicBezTo>
                      <a:pt x="1006" y="519"/>
                      <a:pt x="1007" y="519"/>
                      <a:pt x="1009" y="519"/>
                    </a:cubicBezTo>
                    <a:cubicBezTo>
                      <a:pt x="1009" y="519"/>
                      <a:pt x="1009" y="519"/>
                      <a:pt x="1009" y="519"/>
                    </a:cubicBezTo>
                    <a:cubicBezTo>
                      <a:pt x="1010" y="519"/>
                      <a:pt x="1012" y="518"/>
                      <a:pt x="1013" y="517"/>
                    </a:cubicBezTo>
                    <a:cubicBezTo>
                      <a:pt x="1017" y="515"/>
                      <a:pt x="1019" y="514"/>
                      <a:pt x="1020" y="513"/>
                    </a:cubicBezTo>
                    <a:cubicBezTo>
                      <a:pt x="1022" y="513"/>
                      <a:pt x="1023" y="512"/>
                      <a:pt x="1024" y="511"/>
                    </a:cubicBezTo>
                    <a:cubicBezTo>
                      <a:pt x="1024" y="511"/>
                      <a:pt x="1024" y="511"/>
                      <a:pt x="1024" y="511"/>
                    </a:cubicBezTo>
                    <a:cubicBezTo>
                      <a:pt x="1024" y="510"/>
                      <a:pt x="1024" y="510"/>
                      <a:pt x="1024" y="509"/>
                    </a:cubicBezTo>
                    <a:cubicBezTo>
                      <a:pt x="1024" y="507"/>
                      <a:pt x="1025" y="505"/>
                      <a:pt x="1027" y="502"/>
                    </a:cubicBezTo>
                    <a:cubicBezTo>
                      <a:pt x="1028" y="501"/>
                      <a:pt x="1028" y="500"/>
                      <a:pt x="1029" y="499"/>
                    </a:cubicBezTo>
                    <a:cubicBezTo>
                      <a:pt x="1029" y="499"/>
                      <a:pt x="1029" y="498"/>
                      <a:pt x="1029" y="498"/>
                    </a:cubicBezTo>
                    <a:cubicBezTo>
                      <a:pt x="1030" y="495"/>
                      <a:pt x="1035" y="487"/>
                      <a:pt x="1037" y="486"/>
                    </a:cubicBezTo>
                    <a:cubicBezTo>
                      <a:pt x="1039" y="486"/>
                      <a:pt x="1041" y="483"/>
                      <a:pt x="1041" y="482"/>
                    </a:cubicBezTo>
                    <a:cubicBezTo>
                      <a:pt x="1041" y="482"/>
                      <a:pt x="1041" y="481"/>
                      <a:pt x="1041" y="481"/>
                    </a:cubicBezTo>
                    <a:cubicBezTo>
                      <a:pt x="1041" y="481"/>
                      <a:pt x="1041" y="481"/>
                      <a:pt x="1041" y="480"/>
                    </a:cubicBezTo>
                    <a:cubicBezTo>
                      <a:pt x="1041" y="480"/>
                      <a:pt x="1041" y="480"/>
                      <a:pt x="1041" y="480"/>
                    </a:cubicBezTo>
                    <a:cubicBezTo>
                      <a:pt x="1040" y="479"/>
                      <a:pt x="1040" y="479"/>
                      <a:pt x="1040" y="479"/>
                    </a:cubicBezTo>
                    <a:cubicBezTo>
                      <a:pt x="1040" y="479"/>
                      <a:pt x="1040" y="479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8" y="476"/>
                      <a:pt x="1036" y="476"/>
                      <a:pt x="1035" y="474"/>
                    </a:cubicBezTo>
                    <a:cubicBezTo>
                      <a:pt x="1034" y="473"/>
                      <a:pt x="1035" y="470"/>
                      <a:pt x="1037" y="467"/>
                    </a:cubicBezTo>
                    <a:cubicBezTo>
                      <a:pt x="1040" y="463"/>
                      <a:pt x="1044" y="461"/>
                      <a:pt x="1050" y="461"/>
                    </a:cubicBezTo>
                    <a:cubicBezTo>
                      <a:pt x="1051" y="461"/>
                      <a:pt x="1052" y="461"/>
                      <a:pt x="1053" y="462"/>
                    </a:cubicBezTo>
                    <a:cubicBezTo>
                      <a:pt x="1053" y="462"/>
                      <a:pt x="1053" y="462"/>
                      <a:pt x="1053" y="462"/>
                    </a:cubicBezTo>
                    <a:cubicBezTo>
                      <a:pt x="1053" y="462"/>
                      <a:pt x="1054" y="461"/>
                      <a:pt x="1055" y="461"/>
                    </a:cubicBezTo>
                    <a:cubicBezTo>
                      <a:pt x="1059" y="461"/>
                      <a:pt x="1067" y="459"/>
                      <a:pt x="1070" y="460"/>
                    </a:cubicBezTo>
                    <a:cubicBezTo>
                      <a:pt x="1072" y="461"/>
                      <a:pt x="1073" y="461"/>
                      <a:pt x="1074" y="461"/>
                    </a:cubicBezTo>
                    <a:cubicBezTo>
                      <a:pt x="1076" y="461"/>
                      <a:pt x="1076" y="461"/>
                      <a:pt x="1076" y="461"/>
                    </a:cubicBezTo>
                    <a:cubicBezTo>
                      <a:pt x="1078" y="461"/>
                      <a:pt x="1080" y="461"/>
                      <a:pt x="1083" y="462"/>
                    </a:cubicBezTo>
                    <a:cubicBezTo>
                      <a:pt x="1085" y="464"/>
                      <a:pt x="1088" y="464"/>
                      <a:pt x="1091" y="464"/>
                    </a:cubicBezTo>
                    <a:cubicBezTo>
                      <a:pt x="1094" y="465"/>
                      <a:pt x="1096" y="465"/>
                      <a:pt x="1098" y="467"/>
                    </a:cubicBezTo>
                    <a:cubicBezTo>
                      <a:pt x="1098" y="468"/>
                      <a:pt x="1099" y="468"/>
                      <a:pt x="1100" y="469"/>
                    </a:cubicBezTo>
                    <a:cubicBezTo>
                      <a:pt x="1103" y="471"/>
                      <a:pt x="1106" y="473"/>
                      <a:pt x="1105" y="477"/>
                    </a:cubicBezTo>
                    <a:cubicBezTo>
                      <a:pt x="1105" y="477"/>
                      <a:pt x="1105" y="478"/>
                      <a:pt x="1105" y="478"/>
                    </a:cubicBezTo>
                    <a:cubicBezTo>
                      <a:pt x="1105" y="478"/>
                      <a:pt x="1106" y="478"/>
                      <a:pt x="1106" y="478"/>
                    </a:cubicBezTo>
                    <a:cubicBezTo>
                      <a:pt x="1107" y="479"/>
                      <a:pt x="1110" y="481"/>
                      <a:pt x="1111" y="487"/>
                    </a:cubicBezTo>
                    <a:cubicBezTo>
                      <a:pt x="1112" y="491"/>
                      <a:pt x="1113" y="493"/>
                      <a:pt x="1115" y="495"/>
                    </a:cubicBezTo>
                    <a:cubicBezTo>
                      <a:pt x="1116" y="496"/>
                      <a:pt x="1117" y="498"/>
                      <a:pt x="1117" y="500"/>
                    </a:cubicBezTo>
                    <a:cubicBezTo>
                      <a:pt x="1118" y="501"/>
                      <a:pt x="1119" y="504"/>
                      <a:pt x="1120" y="506"/>
                    </a:cubicBezTo>
                    <a:cubicBezTo>
                      <a:pt x="1122" y="510"/>
                      <a:pt x="1124" y="512"/>
                      <a:pt x="1123" y="514"/>
                    </a:cubicBezTo>
                    <a:cubicBezTo>
                      <a:pt x="1123" y="515"/>
                      <a:pt x="1122" y="517"/>
                      <a:pt x="1123" y="517"/>
                    </a:cubicBezTo>
                    <a:cubicBezTo>
                      <a:pt x="1123" y="518"/>
                      <a:pt x="1124" y="518"/>
                      <a:pt x="1126" y="518"/>
                    </a:cubicBezTo>
                    <a:cubicBezTo>
                      <a:pt x="1129" y="518"/>
                      <a:pt x="1132" y="520"/>
                      <a:pt x="1134" y="521"/>
                    </a:cubicBezTo>
                    <a:cubicBezTo>
                      <a:pt x="1135" y="522"/>
                      <a:pt x="1136" y="522"/>
                      <a:pt x="1136" y="522"/>
                    </a:cubicBezTo>
                    <a:cubicBezTo>
                      <a:pt x="1136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9" y="522"/>
                      <a:pt x="1143" y="524"/>
                      <a:pt x="1146" y="526"/>
                    </a:cubicBezTo>
                    <a:cubicBezTo>
                      <a:pt x="1147" y="526"/>
                      <a:pt x="1148" y="527"/>
                      <a:pt x="1149" y="528"/>
                    </a:cubicBezTo>
                    <a:cubicBezTo>
                      <a:pt x="1150" y="529"/>
                      <a:pt x="1152" y="529"/>
                      <a:pt x="1153" y="530"/>
                    </a:cubicBezTo>
                    <a:cubicBezTo>
                      <a:pt x="1154" y="530"/>
                      <a:pt x="1155" y="530"/>
                      <a:pt x="1155" y="531"/>
                    </a:cubicBezTo>
                    <a:cubicBezTo>
                      <a:pt x="1157" y="531"/>
                      <a:pt x="1158" y="532"/>
                      <a:pt x="1158" y="535"/>
                    </a:cubicBezTo>
                    <a:cubicBezTo>
                      <a:pt x="1158" y="535"/>
                      <a:pt x="1158" y="536"/>
                      <a:pt x="1158" y="537"/>
                    </a:cubicBezTo>
                    <a:cubicBezTo>
                      <a:pt x="1158" y="538"/>
                      <a:pt x="1159" y="538"/>
                      <a:pt x="1159" y="539"/>
                    </a:cubicBezTo>
                    <a:cubicBezTo>
                      <a:pt x="1159" y="540"/>
                      <a:pt x="1160" y="542"/>
                      <a:pt x="1160" y="543"/>
                    </a:cubicBezTo>
                    <a:cubicBezTo>
                      <a:pt x="1160" y="544"/>
                      <a:pt x="1160" y="544"/>
                      <a:pt x="1160" y="544"/>
                    </a:cubicBezTo>
                    <a:cubicBezTo>
                      <a:pt x="1160" y="545"/>
                      <a:pt x="1163" y="547"/>
                      <a:pt x="1167" y="547"/>
                    </a:cubicBezTo>
                    <a:cubicBezTo>
                      <a:pt x="1168" y="547"/>
                      <a:pt x="1168" y="547"/>
                      <a:pt x="1169" y="547"/>
                    </a:cubicBezTo>
                    <a:cubicBezTo>
                      <a:pt x="1170" y="546"/>
                      <a:pt x="1172" y="546"/>
                      <a:pt x="1173" y="547"/>
                    </a:cubicBezTo>
                    <a:cubicBezTo>
                      <a:pt x="1174" y="547"/>
                      <a:pt x="1175" y="547"/>
                      <a:pt x="1175" y="547"/>
                    </a:cubicBezTo>
                    <a:cubicBezTo>
                      <a:pt x="1176" y="547"/>
                      <a:pt x="1177" y="546"/>
                      <a:pt x="1177" y="545"/>
                    </a:cubicBezTo>
                    <a:cubicBezTo>
                      <a:pt x="1179" y="542"/>
                      <a:pt x="1183" y="541"/>
                      <a:pt x="1186" y="541"/>
                    </a:cubicBezTo>
                    <a:cubicBezTo>
                      <a:pt x="1187" y="541"/>
                      <a:pt x="1188" y="541"/>
                      <a:pt x="1189" y="541"/>
                    </a:cubicBezTo>
                    <a:cubicBezTo>
                      <a:pt x="1190" y="540"/>
                      <a:pt x="1193" y="539"/>
                      <a:pt x="1195" y="539"/>
                    </a:cubicBezTo>
                    <a:cubicBezTo>
                      <a:pt x="1197" y="539"/>
                      <a:pt x="1199" y="539"/>
                      <a:pt x="1200" y="540"/>
                    </a:cubicBezTo>
                    <a:cubicBezTo>
                      <a:pt x="1201" y="541"/>
                      <a:pt x="1201" y="543"/>
                      <a:pt x="1201" y="545"/>
                    </a:cubicBezTo>
                    <a:cubicBezTo>
                      <a:pt x="1201" y="547"/>
                      <a:pt x="1202" y="548"/>
                      <a:pt x="1202" y="550"/>
                    </a:cubicBezTo>
                    <a:cubicBezTo>
                      <a:pt x="1203" y="551"/>
                      <a:pt x="1204" y="554"/>
                      <a:pt x="1200" y="556"/>
                    </a:cubicBezTo>
                    <a:cubicBezTo>
                      <a:pt x="1198" y="557"/>
                      <a:pt x="1197" y="564"/>
                      <a:pt x="1196" y="567"/>
                    </a:cubicBezTo>
                    <a:cubicBezTo>
                      <a:pt x="1196" y="568"/>
                      <a:pt x="1195" y="568"/>
                      <a:pt x="1195" y="569"/>
                    </a:cubicBezTo>
                    <a:cubicBezTo>
                      <a:pt x="1195" y="571"/>
                      <a:pt x="1193" y="573"/>
                      <a:pt x="1191" y="574"/>
                    </a:cubicBezTo>
                    <a:cubicBezTo>
                      <a:pt x="1190" y="575"/>
                      <a:pt x="1189" y="576"/>
                      <a:pt x="1189" y="577"/>
                    </a:cubicBezTo>
                    <a:cubicBezTo>
                      <a:pt x="1188" y="580"/>
                      <a:pt x="1186" y="582"/>
                      <a:pt x="1185" y="583"/>
                    </a:cubicBezTo>
                    <a:cubicBezTo>
                      <a:pt x="1184" y="583"/>
                      <a:pt x="1183" y="584"/>
                      <a:pt x="1183" y="584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7"/>
                      <a:pt x="1182" y="587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0" y="588"/>
                    </a:cubicBezTo>
                    <a:cubicBezTo>
                      <a:pt x="1180" y="588"/>
                      <a:pt x="1180" y="588"/>
                      <a:pt x="1180" y="588"/>
                    </a:cubicBezTo>
                    <a:cubicBezTo>
                      <a:pt x="1179" y="588"/>
                      <a:pt x="1179" y="588"/>
                      <a:pt x="1178" y="588"/>
                    </a:cubicBezTo>
                    <a:cubicBezTo>
                      <a:pt x="1175" y="588"/>
                      <a:pt x="1172" y="587"/>
                      <a:pt x="1170" y="586"/>
                    </a:cubicBezTo>
                    <a:cubicBezTo>
                      <a:pt x="1169" y="586"/>
                      <a:pt x="1168" y="587"/>
                      <a:pt x="1167" y="588"/>
                    </a:cubicBezTo>
                    <a:cubicBezTo>
                      <a:pt x="1165" y="589"/>
                      <a:pt x="1164" y="591"/>
                      <a:pt x="1162" y="591"/>
                    </a:cubicBezTo>
                    <a:cubicBezTo>
                      <a:pt x="1162" y="591"/>
                      <a:pt x="1162" y="594"/>
                      <a:pt x="1162" y="596"/>
                    </a:cubicBezTo>
                    <a:cubicBezTo>
                      <a:pt x="1163" y="597"/>
                      <a:pt x="1163" y="599"/>
                      <a:pt x="1162" y="600"/>
                    </a:cubicBezTo>
                    <a:cubicBezTo>
                      <a:pt x="1162" y="602"/>
                      <a:pt x="1162" y="603"/>
                      <a:pt x="1163" y="605"/>
                    </a:cubicBezTo>
                    <a:cubicBezTo>
                      <a:pt x="1164" y="607"/>
                      <a:pt x="1164" y="609"/>
                      <a:pt x="1164" y="612"/>
                    </a:cubicBezTo>
                    <a:cubicBezTo>
                      <a:pt x="1164" y="612"/>
                      <a:pt x="1164" y="613"/>
                      <a:pt x="1164" y="613"/>
                    </a:cubicBezTo>
                    <a:cubicBezTo>
                      <a:pt x="1169" y="610"/>
                      <a:pt x="1171" y="610"/>
                      <a:pt x="1171" y="610"/>
                    </a:cubicBezTo>
                    <a:cubicBezTo>
                      <a:pt x="1174" y="610"/>
                      <a:pt x="1176" y="612"/>
                      <a:pt x="1179" y="614"/>
                    </a:cubicBezTo>
                    <a:cubicBezTo>
                      <a:pt x="1181" y="615"/>
                      <a:pt x="1183" y="617"/>
                      <a:pt x="1184" y="617"/>
                    </a:cubicBezTo>
                    <a:cubicBezTo>
                      <a:pt x="1188" y="617"/>
                      <a:pt x="1206" y="605"/>
                      <a:pt x="1208" y="602"/>
                    </a:cubicBezTo>
                    <a:cubicBezTo>
                      <a:pt x="1209" y="600"/>
                      <a:pt x="1212" y="596"/>
                      <a:pt x="1222" y="586"/>
                    </a:cubicBezTo>
                    <a:cubicBezTo>
                      <a:pt x="1224" y="584"/>
                      <a:pt x="1226" y="582"/>
                      <a:pt x="1227" y="581"/>
                    </a:cubicBezTo>
                    <a:cubicBezTo>
                      <a:pt x="1232" y="576"/>
                      <a:pt x="1240" y="567"/>
                      <a:pt x="1243" y="559"/>
                    </a:cubicBezTo>
                    <a:cubicBezTo>
                      <a:pt x="1244" y="556"/>
                      <a:pt x="1248" y="552"/>
                      <a:pt x="1251" y="549"/>
                    </a:cubicBezTo>
                    <a:cubicBezTo>
                      <a:pt x="1253" y="546"/>
                      <a:pt x="1255" y="544"/>
                      <a:pt x="1255" y="543"/>
                    </a:cubicBezTo>
                    <a:cubicBezTo>
                      <a:pt x="1256" y="542"/>
                      <a:pt x="1257" y="541"/>
                      <a:pt x="1257" y="540"/>
                    </a:cubicBezTo>
                    <a:cubicBezTo>
                      <a:pt x="1259" y="539"/>
                      <a:pt x="1260" y="537"/>
                      <a:pt x="1262" y="532"/>
                    </a:cubicBezTo>
                    <a:cubicBezTo>
                      <a:pt x="1264" y="527"/>
                      <a:pt x="1265" y="517"/>
                      <a:pt x="1266" y="511"/>
                    </a:cubicBezTo>
                    <a:cubicBezTo>
                      <a:pt x="1266" y="504"/>
                      <a:pt x="1267" y="503"/>
                      <a:pt x="1267" y="502"/>
                    </a:cubicBezTo>
                    <a:cubicBezTo>
                      <a:pt x="1268" y="501"/>
                      <a:pt x="1268" y="500"/>
                      <a:pt x="1268" y="500"/>
                    </a:cubicBezTo>
                    <a:cubicBezTo>
                      <a:pt x="1268" y="498"/>
                      <a:pt x="1268" y="496"/>
                      <a:pt x="1269" y="495"/>
                    </a:cubicBezTo>
                    <a:cubicBezTo>
                      <a:pt x="1270" y="494"/>
                      <a:pt x="1270" y="493"/>
                      <a:pt x="1270" y="493"/>
                    </a:cubicBezTo>
                    <a:cubicBezTo>
                      <a:pt x="1271" y="491"/>
                      <a:pt x="1271" y="489"/>
                      <a:pt x="1274" y="486"/>
                    </a:cubicBezTo>
                    <a:cubicBezTo>
                      <a:pt x="1276" y="484"/>
                      <a:pt x="1276" y="483"/>
                      <a:pt x="1275" y="481"/>
                    </a:cubicBezTo>
                    <a:cubicBezTo>
                      <a:pt x="1275" y="480"/>
                      <a:pt x="1275" y="478"/>
                      <a:pt x="1275" y="476"/>
                    </a:cubicBezTo>
                    <a:cubicBezTo>
                      <a:pt x="1275" y="475"/>
                      <a:pt x="1275" y="473"/>
                      <a:pt x="1275" y="473"/>
                    </a:cubicBezTo>
                    <a:cubicBezTo>
                      <a:pt x="1273" y="470"/>
                      <a:pt x="1274" y="468"/>
                      <a:pt x="1276" y="467"/>
                    </a:cubicBezTo>
                    <a:cubicBezTo>
                      <a:pt x="1275" y="467"/>
                      <a:pt x="1274" y="466"/>
                      <a:pt x="1273" y="465"/>
                    </a:cubicBezTo>
                    <a:cubicBezTo>
                      <a:pt x="1272" y="464"/>
                      <a:pt x="1272" y="464"/>
                      <a:pt x="1272" y="464"/>
                    </a:cubicBezTo>
                    <a:cubicBezTo>
                      <a:pt x="1269" y="463"/>
                      <a:pt x="1265" y="462"/>
                      <a:pt x="1265" y="458"/>
                    </a:cubicBezTo>
                    <a:cubicBezTo>
                      <a:pt x="1265" y="456"/>
                      <a:pt x="1261" y="453"/>
                      <a:pt x="1258" y="453"/>
                    </a:cubicBezTo>
                    <a:cubicBezTo>
                      <a:pt x="1258" y="453"/>
                      <a:pt x="1257" y="453"/>
                      <a:pt x="1257" y="453"/>
                    </a:cubicBezTo>
                    <a:cubicBezTo>
                      <a:pt x="1256" y="453"/>
                      <a:pt x="1254" y="453"/>
                      <a:pt x="1253" y="452"/>
                    </a:cubicBezTo>
                    <a:cubicBezTo>
                      <a:pt x="1252" y="452"/>
                      <a:pt x="1251" y="452"/>
                      <a:pt x="1250" y="452"/>
                    </a:cubicBezTo>
                    <a:cubicBezTo>
                      <a:pt x="1251" y="453"/>
                      <a:pt x="1250" y="454"/>
                      <a:pt x="1250" y="455"/>
                    </a:cubicBezTo>
                    <a:cubicBezTo>
                      <a:pt x="1249" y="457"/>
                      <a:pt x="1247" y="457"/>
                      <a:pt x="1246" y="457"/>
                    </a:cubicBezTo>
                    <a:cubicBezTo>
                      <a:pt x="1245" y="457"/>
                      <a:pt x="1244" y="458"/>
                      <a:pt x="1243" y="460"/>
                    </a:cubicBezTo>
                    <a:cubicBezTo>
                      <a:pt x="1243" y="460"/>
                      <a:pt x="1243" y="460"/>
                      <a:pt x="1243" y="460"/>
                    </a:cubicBezTo>
                    <a:cubicBezTo>
                      <a:pt x="1241" y="463"/>
                      <a:pt x="1238" y="464"/>
                      <a:pt x="1236" y="464"/>
                    </a:cubicBezTo>
                    <a:cubicBezTo>
                      <a:pt x="1233" y="464"/>
                      <a:pt x="1232" y="463"/>
                      <a:pt x="1232" y="462"/>
                    </a:cubicBezTo>
                    <a:cubicBezTo>
                      <a:pt x="1232" y="461"/>
                      <a:pt x="1232" y="460"/>
                      <a:pt x="1234" y="458"/>
                    </a:cubicBezTo>
                    <a:cubicBezTo>
                      <a:pt x="1234" y="458"/>
                      <a:pt x="1234" y="458"/>
                      <a:pt x="1234" y="458"/>
                    </a:cubicBezTo>
                    <a:cubicBezTo>
                      <a:pt x="1234" y="458"/>
                      <a:pt x="1234" y="457"/>
                      <a:pt x="1234" y="457"/>
                    </a:cubicBezTo>
                    <a:cubicBezTo>
                      <a:pt x="1233" y="457"/>
                      <a:pt x="1232" y="455"/>
                      <a:pt x="1232" y="454"/>
                    </a:cubicBezTo>
                    <a:cubicBezTo>
                      <a:pt x="1232" y="454"/>
                      <a:pt x="1232" y="454"/>
                      <a:pt x="1232" y="454"/>
                    </a:cubicBezTo>
                    <a:cubicBezTo>
                      <a:pt x="1231" y="456"/>
                      <a:pt x="1230" y="458"/>
                      <a:pt x="1227" y="459"/>
                    </a:cubicBezTo>
                    <a:cubicBezTo>
                      <a:pt x="1227" y="459"/>
                      <a:pt x="1227" y="459"/>
                      <a:pt x="1227" y="459"/>
                    </a:cubicBezTo>
                    <a:cubicBezTo>
                      <a:pt x="1226" y="459"/>
                      <a:pt x="1225" y="458"/>
                      <a:pt x="1224" y="457"/>
                    </a:cubicBezTo>
                    <a:cubicBezTo>
                      <a:pt x="1222" y="455"/>
                      <a:pt x="1223" y="449"/>
                      <a:pt x="1223" y="446"/>
                    </a:cubicBezTo>
                    <a:cubicBezTo>
                      <a:pt x="1223" y="446"/>
                      <a:pt x="1222" y="446"/>
                      <a:pt x="1221" y="446"/>
                    </a:cubicBezTo>
                    <a:cubicBezTo>
                      <a:pt x="1219" y="447"/>
                      <a:pt x="1216" y="447"/>
                      <a:pt x="1213" y="447"/>
                    </a:cubicBezTo>
                    <a:cubicBezTo>
                      <a:pt x="1208" y="446"/>
                      <a:pt x="1207" y="444"/>
                      <a:pt x="1206" y="443"/>
                    </a:cubicBezTo>
                    <a:cubicBezTo>
                      <a:pt x="1206" y="440"/>
                      <a:pt x="1208" y="437"/>
                      <a:pt x="1212" y="435"/>
                    </a:cubicBezTo>
                    <a:cubicBezTo>
                      <a:pt x="1215" y="433"/>
                      <a:pt x="1216" y="432"/>
                      <a:pt x="1217" y="431"/>
                    </a:cubicBezTo>
                    <a:cubicBezTo>
                      <a:pt x="1218" y="430"/>
                      <a:pt x="1218" y="428"/>
                      <a:pt x="1220" y="428"/>
                    </a:cubicBezTo>
                    <a:cubicBezTo>
                      <a:pt x="1222" y="427"/>
                      <a:pt x="1226" y="425"/>
                      <a:pt x="1229" y="422"/>
                    </a:cubicBezTo>
                    <a:cubicBezTo>
                      <a:pt x="1231" y="421"/>
                      <a:pt x="1233" y="420"/>
                      <a:pt x="1234" y="419"/>
                    </a:cubicBezTo>
                    <a:cubicBezTo>
                      <a:pt x="1238" y="417"/>
                      <a:pt x="1239" y="415"/>
                      <a:pt x="1240" y="412"/>
                    </a:cubicBezTo>
                    <a:cubicBezTo>
                      <a:pt x="1240" y="410"/>
                      <a:pt x="1243" y="408"/>
                      <a:pt x="1248" y="405"/>
                    </a:cubicBezTo>
                    <a:cubicBezTo>
                      <a:pt x="1250" y="403"/>
                      <a:pt x="1254" y="401"/>
                      <a:pt x="1256" y="399"/>
                    </a:cubicBezTo>
                    <a:cubicBezTo>
                      <a:pt x="1263" y="394"/>
                      <a:pt x="1267" y="390"/>
                      <a:pt x="1268" y="387"/>
                    </a:cubicBezTo>
                    <a:cubicBezTo>
                      <a:pt x="1269" y="385"/>
                      <a:pt x="1272" y="383"/>
                      <a:pt x="1276" y="381"/>
                    </a:cubicBezTo>
                    <a:cubicBezTo>
                      <a:pt x="1278" y="380"/>
                      <a:pt x="1280" y="378"/>
                      <a:pt x="1281" y="377"/>
                    </a:cubicBezTo>
                    <a:cubicBezTo>
                      <a:pt x="1281" y="373"/>
                      <a:pt x="1296" y="366"/>
                      <a:pt x="1303" y="364"/>
                    </a:cubicBezTo>
                    <a:cubicBezTo>
                      <a:pt x="1305" y="364"/>
                      <a:pt x="1308" y="364"/>
                      <a:pt x="1311" y="364"/>
                    </a:cubicBezTo>
                    <a:cubicBezTo>
                      <a:pt x="1318" y="364"/>
                      <a:pt x="1327" y="365"/>
                      <a:pt x="1330" y="368"/>
                    </a:cubicBezTo>
                    <a:cubicBezTo>
                      <a:pt x="1331" y="369"/>
                      <a:pt x="1331" y="369"/>
                      <a:pt x="1333" y="368"/>
                    </a:cubicBezTo>
                    <a:cubicBezTo>
                      <a:pt x="1334" y="366"/>
                      <a:pt x="1336" y="366"/>
                      <a:pt x="1337" y="366"/>
                    </a:cubicBezTo>
                    <a:cubicBezTo>
                      <a:pt x="1338" y="366"/>
                      <a:pt x="1340" y="366"/>
                      <a:pt x="1342" y="367"/>
                    </a:cubicBezTo>
                    <a:cubicBezTo>
                      <a:pt x="1345" y="367"/>
                      <a:pt x="1345" y="367"/>
                      <a:pt x="1345" y="367"/>
                    </a:cubicBezTo>
                    <a:cubicBezTo>
                      <a:pt x="1347" y="367"/>
                      <a:pt x="1349" y="367"/>
                      <a:pt x="1350" y="366"/>
                    </a:cubicBezTo>
                    <a:cubicBezTo>
                      <a:pt x="1352" y="366"/>
                      <a:pt x="1354" y="365"/>
                      <a:pt x="1356" y="366"/>
                    </a:cubicBezTo>
                    <a:cubicBezTo>
                      <a:pt x="1357" y="366"/>
                      <a:pt x="1359" y="366"/>
                      <a:pt x="1360" y="366"/>
                    </a:cubicBezTo>
                    <a:cubicBezTo>
                      <a:pt x="1361" y="366"/>
                      <a:pt x="1362" y="366"/>
                      <a:pt x="1363" y="364"/>
                    </a:cubicBezTo>
                    <a:cubicBezTo>
                      <a:pt x="1365" y="360"/>
                      <a:pt x="1370" y="360"/>
                      <a:pt x="1373" y="360"/>
                    </a:cubicBezTo>
                    <a:cubicBezTo>
                      <a:pt x="1376" y="360"/>
                      <a:pt x="1380" y="360"/>
                      <a:pt x="1382" y="361"/>
                    </a:cubicBezTo>
                    <a:cubicBezTo>
                      <a:pt x="1382" y="362"/>
                      <a:pt x="1382" y="362"/>
                      <a:pt x="1383" y="362"/>
                    </a:cubicBezTo>
                    <a:cubicBezTo>
                      <a:pt x="1385" y="364"/>
                      <a:pt x="1386" y="364"/>
                      <a:pt x="1388" y="363"/>
                    </a:cubicBezTo>
                    <a:cubicBezTo>
                      <a:pt x="1389" y="362"/>
                      <a:pt x="1390" y="362"/>
                      <a:pt x="1391" y="362"/>
                    </a:cubicBezTo>
                    <a:cubicBezTo>
                      <a:pt x="1393" y="362"/>
                      <a:pt x="1394" y="364"/>
                      <a:pt x="1395" y="365"/>
                    </a:cubicBezTo>
                    <a:cubicBezTo>
                      <a:pt x="1396" y="366"/>
                      <a:pt x="1396" y="367"/>
                      <a:pt x="1397" y="367"/>
                    </a:cubicBezTo>
                    <a:cubicBezTo>
                      <a:pt x="1400" y="367"/>
                      <a:pt x="1401" y="369"/>
                      <a:pt x="1401" y="370"/>
                    </a:cubicBezTo>
                    <a:cubicBezTo>
                      <a:pt x="1401" y="371"/>
                      <a:pt x="1400" y="372"/>
                      <a:pt x="1399" y="373"/>
                    </a:cubicBezTo>
                    <a:cubicBezTo>
                      <a:pt x="1400" y="373"/>
                      <a:pt x="1401" y="372"/>
                      <a:pt x="1402" y="372"/>
                    </a:cubicBezTo>
                    <a:cubicBezTo>
                      <a:pt x="1403" y="372"/>
                      <a:pt x="1403" y="372"/>
                      <a:pt x="1403" y="372"/>
                    </a:cubicBezTo>
                    <a:cubicBezTo>
                      <a:pt x="1404" y="373"/>
                      <a:pt x="1405" y="373"/>
                      <a:pt x="1406" y="373"/>
                    </a:cubicBezTo>
                    <a:cubicBezTo>
                      <a:pt x="1409" y="373"/>
                      <a:pt x="1411" y="372"/>
                      <a:pt x="1413" y="371"/>
                    </a:cubicBezTo>
                    <a:cubicBezTo>
                      <a:pt x="1416" y="369"/>
                      <a:pt x="1419" y="370"/>
                      <a:pt x="1420" y="371"/>
                    </a:cubicBezTo>
                    <a:cubicBezTo>
                      <a:pt x="1420" y="371"/>
                      <a:pt x="1421" y="371"/>
                      <a:pt x="1421" y="371"/>
                    </a:cubicBezTo>
                    <a:cubicBezTo>
                      <a:pt x="1423" y="369"/>
                      <a:pt x="1426" y="368"/>
                      <a:pt x="1428" y="368"/>
                    </a:cubicBezTo>
                    <a:cubicBezTo>
                      <a:pt x="1427" y="368"/>
                      <a:pt x="1425" y="367"/>
                      <a:pt x="1424" y="366"/>
                    </a:cubicBezTo>
                    <a:cubicBezTo>
                      <a:pt x="1423" y="363"/>
                      <a:pt x="1424" y="360"/>
                      <a:pt x="1427" y="355"/>
                    </a:cubicBezTo>
                    <a:cubicBezTo>
                      <a:pt x="1430" y="350"/>
                      <a:pt x="1435" y="347"/>
                      <a:pt x="1439" y="344"/>
                    </a:cubicBezTo>
                    <a:cubicBezTo>
                      <a:pt x="1441" y="343"/>
                      <a:pt x="1443" y="341"/>
                      <a:pt x="1444" y="340"/>
                    </a:cubicBezTo>
                    <a:cubicBezTo>
                      <a:pt x="1447" y="338"/>
                      <a:pt x="1449" y="337"/>
                      <a:pt x="1451" y="337"/>
                    </a:cubicBezTo>
                    <a:cubicBezTo>
                      <a:pt x="1451" y="337"/>
                      <a:pt x="1451" y="337"/>
                      <a:pt x="1452" y="337"/>
                    </a:cubicBezTo>
                    <a:cubicBezTo>
                      <a:pt x="1452" y="333"/>
                      <a:pt x="1454" y="325"/>
                      <a:pt x="1459" y="325"/>
                    </a:cubicBezTo>
                    <a:cubicBezTo>
                      <a:pt x="1460" y="325"/>
                      <a:pt x="1460" y="325"/>
                      <a:pt x="1460" y="325"/>
                    </a:cubicBezTo>
                    <a:cubicBezTo>
                      <a:pt x="1461" y="325"/>
                      <a:pt x="1462" y="325"/>
                      <a:pt x="1463" y="325"/>
                    </a:cubicBezTo>
                    <a:cubicBezTo>
                      <a:pt x="1465" y="325"/>
                      <a:pt x="1466" y="325"/>
                      <a:pt x="1468" y="325"/>
                    </a:cubicBezTo>
                    <a:cubicBezTo>
                      <a:pt x="1472" y="325"/>
                      <a:pt x="1475" y="324"/>
                      <a:pt x="1477" y="323"/>
                    </a:cubicBezTo>
                    <a:cubicBezTo>
                      <a:pt x="1479" y="322"/>
                      <a:pt x="1480" y="322"/>
                      <a:pt x="1481" y="322"/>
                    </a:cubicBezTo>
                    <a:cubicBezTo>
                      <a:pt x="1484" y="322"/>
                      <a:pt x="1485" y="324"/>
                      <a:pt x="1486" y="325"/>
                    </a:cubicBezTo>
                    <a:cubicBezTo>
                      <a:pt x="1486" y="326"/>
                      <a:pt x="1486" y="326"/>
                      <a:pt x="1486" y="326"/>
                    </a:cubicBezTo>
                    <a:cubicBezTo>
                      <a:pt x="1486" y="326"/>
                      <a:pt x="1487" y="325"/>
                      <a:pt x="1488" y="325"/>
                    </a:cubicBezTo>
                    <a:cubicBezTo>
                      <a:pt x="1489" y="324"/>
                      <a:pt x="1491" y="323"/>
                      <a:pt x="1493" y="323"/>
                    </a:cubicBezTo>
                    <a:cubicBezTo>
                      <a:pt x="1493" y="323"/>
                      <a:pt x="1494" y="323"/>
                      <a:pt x="1495" y="323"/>
                    </a:cubicBezTo>
                    <a:cubicBezTo>
                      <a:pt x="1496" y="324"/>
                      <a:pt x="1496" y="325"/>
                      <a:pt x="1496" y="325"/>
                    </a:cubicBezTo>
                    <a:cubicBezTo>
                      <a:pt x="1497" y="327"/>
                      <a:pt x="1495" y="329"/>
                      <a:pt x="1494" y="331"/>
                    </a:cubicBezTo>
                    <a:cubicBezTo>
                      <a:pt x="1492" y="332"/>
                      <a:pt x="1491" y="334"/>
                      <a:pt x="1490" y="336"/>
                    </a:cubicBezTo>
                    <a:cubicBezTo>
                      <a:pt x="1490" y="337"/>
                      <a:pt x="1490" y="337"/>
                      <a:pt x="1490" y="337"/>
                    </a:cubicBezTo>
                    <a:cubicBezTo>
                      <a:pt x="1490" y="337"/>
                      <a:pt x="1491" y="337"/>
                      <a:pt x="1492" y="337"/>
                    </a:cubicBezTo>
                    <a:cubicBezTo>
                      <a:pt x="1493" y="337"/>
                      <a:pt x="1494" y="337"/>
                      <a:pt x="1495" y="338"/>
                    </a:cubicBezTo>
                    <a:cubicBezTo>
                      <a:pt x="1497" y="339"/>
                      <a:pt x="1497" y="340"/>
                      <a:pt x="1497" y="340"/>
                    </a:cubicBezTo>
                    <a:cubicBezTo>
                      <a:pt x="1497" y="341"/>
                      <a:pt x="1497" y="342"/>
                      <a:pt x="1497" y="342"/>
                    </a:cubicBezTo>
                    <a:cubicBezTo>
                      <a:pt x="1499" y="341"/>
                      <a:pt x="1501" y="340"/>
                      <a:pt x="1504" y="337"/>
                    </a:cubicBezTo>
                    <a:cubicBezTo>
                      <a:pt x="1512" y="329"/>
                      <a:pt x="1518" y="328"/>
                      <a:pt x="1523" y="328"/>
                    </a:cubicBezTo>
                    <a:cubicBezTo>
                      <a:pt x="1523" y="328"/>
                      <a:pt x="1524" y="328"/>
                      <a:pt x="1524" y="328"/>
                    </a:cubicBezTo>
                    <a:cubicBezTo>
                      <a:pt x="1524" y="328"/>
                      <a:pt x="1524" y="328"/>
                      <a:pt x="1525" y="328"/>
                    </a:cubicBezTo>
                    <a:cubicBezTo>
                      <a:pt x="1525" y="327"/>
                      <a:pt x="1525" y="326"/>
                      <a:pt x="1525" y="325"/>
                    </a:cubicBezTo>
                    <a:cubicBezTo>
                      <a:pt x="1524" y="323"/>
                      <a:pt x="1524" y="321"/>
                      <a:pt x="1524" y="318"/>
                    </a:cubicBezTo>
                    <a:cubicBezTo>
                      <a:pt x="1525" y="312"/>
                      <a:pt x="1535" y="309"/>
                      <a:pt x="1541" y="309"/>
                    </a:cubicBezTo>
                    <a:cubicBezTo>
                      <a:pt x="1542" y="309"/>
                      <a:pt x="1545" y="309"/>
                      <a:pt x="1546" y="310"/>
                    </a:cubicBezTo>
                    <a:cubicBezTo>
                      <a:pt x="1550" y="311"/>
                      <a:pt x="1551" y="313"/>
                      <a:pt x="1551" y="315"/>
                    </a:cubicBezTo>
                    <a:cubicBezTo>
                      <a:pt x="1551" y="315"/>
                      <a:pt x="1550" y="317"/>
                      <a:pt x="1548" y="317"/>
                    </a:cubicBezTo>
                    <a:cubicBezTo>
                      <a:pt x="1547" y="317"/>
                      <a:pt x="1546" y="317"/>
                      <a:pt x="1545" y="316"/>
                    </a:cubicBezTo>
                    <a:cubicBezTo>
                      <a:pt x="1543" y="316"/>
                      <a:pt x="1542" y="316"/>
                      <a:pt x="1541" y="318"/>
                    </a:cubicBezTo>
                    <a:cubicBezTo>
                      <a:pt x="1540" y="319"/>
                      <a:pt x="1539" y="321"/>
                      <a:pt x="1539" y="323"/>
                    </a:cubicBezTo>
                    <a:cubicBezTo>
                      <a:pt x="1539" y="326"/>
                      <a:pt x="1538" y="328"/>
                      <a:pt x="1537" y="330"/>
                    </a:cubicBezTo>
                    <a:cubicBezTo>
                      <a:pt x="1537" y="330"/>
                      <a:pt x="1536" y="331"/>
                      <a:pt x="1536" y="331"/>
                    </a:cubicBezTo>
                    <a:cubicBezTo>
                      <a:pt x="1538" y="332"/>
                      <a:pt x="1538" y="333"/>
                      <a:pt x="1538" y="334"/>
                    </a:cubicBezTo>
                    <a:cubicBezTo>
                      <a:pt x="1537" y="335"/>
                      <a:pt x="1536" y="336"/>
                      <a:pt x="1535" y="337"/>
                    </a:cubicBezTo>
                    <a:cubicBezTo>
                      <a:pt x="1535" y="337"/>
                      <a:pt x="1534" y="338"/>
                      <a:pt x="1534" y="338"/>
                    </a:cubicBezTo>
                    <a:cubicBezTo>
                      <a:pt x="1534" y="338"/>
                      <a:pt x="1534" y="338"/>
                      <a:pt x="1534" y="338"/>
                    </a:cubicBezTo>
                    <a:cubicBezTo>
                      <a:pt x="1534" y="340"/>
                      <a:pt x="1533" y="343"/>
                      <a:pt x="1529" y="345"/>
                    </a:cubicBezTo>
                    <a:cubicBezTo>
                      <a:pt x="1528" y="345"/>
                      <a:pt x="1527" y="345"/>
                      <a:pt x="1526" y="345"/>
                    </a:cubicBezTo>
                    <a:cubicBezTo>
                      <a:pt x="1523" y="346"/>
                      <a:pt x="1516" y="347"/>
                      <a:pt x="1516" y="349"/>
                    </a:cubicBezTo>
                    <a:cubicBezTo>
                      <a:pt x="1515" y="353"/>
                      <a:pt x="1513" y="354"/>
                      <a:pt x="1511" y="356"/>
                    </a:cubicBezTo>
                    <a:cubicBezTo>
                      <a:pt x="1509" y="357"/>
                      <a:pt x="1507" y="358"/>
                      <a:pt x="1506" y="360"/>
                    </a:cubicBezTo>
                    <a:cubicBezTo>
                      <a:pt x="1505" y="363"/>
                      <a:pt x="1502" y="365"/>
                      <a:pt x="1498" y="368"/>
                    </a:cubicBezTo>
                    <a:cubicBezTo>
                      <a:pt x="1494" y="371"/>
                      <a:pt x="1489" y="374"/>
                      <a:pt x="1485" y="380"/>
                    </a:cubicBezTo>
                    <a:cubicBezTo>
                      <a:pt x="1480" y="387"/>
                      <a:pt x="1473" y="390"/>
                      <a:pt x="1469" y="391"/>
                    </a:cubicBezTo>
                    <a:cubicBezTo>
                      <a:pt x="1468" y="392"/>
                      <a:pt x="1467" y="392"/>
                      <a:pt x="1467" y="392"/>
                    </a:cubicBezTo>
                    <a:cubicBezTo>
                      <a:pt x="1466" y="395"/>
                      <a:pt x="1462" y="395"/>
                      <a:pt x="1457" y="395"/>
                    </a:cubicBezTo>
                    <a:cubicBezTo>
                      <a:pt x="1457" y="395"/>
                      <a:pt x="1456" y="395"/>
                      <a:pt x="1456" y="395"/>
                    </a:cubicBezTo>
                    <a:cubicBezTo>
                      <a:pt x="1456" y="396"/>
                      <a:pt x="1456" y="396"/>
                      <a:pt x="1456" y="396"/>
                    </a:cubicBezTo>
                    <a:cubicBezTo>
                      <a:pt x="1456" y="399"/>
                      <a:pt x="1457" y="404"/>
                      <a:pt x="1452" y="408"/>
                    </a:cubicBezTo>
                    <a:cubicBezTo>
                      <a:pt x="1446" y="415"/>
                      <a:pt x="1442" y="424"/>
                      <a:pt x="1442" y="433"/>
                    </a:cubicBezTo>
                    <a:cubicBezTo>
                      <a:pt x="1443" y="443"/>
                      <a:pt x="1446" y="469"/>
                      <a:pt x="1448" y="474"/>
                    </a:cubicBezTo>
                    <a:cubicBezTo>
                      <a:pt x="1450" y="476"/>
                      <a:pt x="1450" y="481"/>
                      <a:pt x="1451" y="485"/>
                    </a:cubicBezTo>
                    <a:cubicBezTo>
                      <a:pt x="1451" y="488"/>
                      <a:pt x="1451" y="492"/>
                      <a:pt x="1452" y="492"/>
                    </a:cubicBezTo>
                    <a:cubicBezTo>
                      <a:pt x="1453" y="494"/>
                      <a:pt x="1454" y="497"/>
                      <a:pt x="1454" y="498"/>
                    </a:cubicBezTo>
                    <a:cubicBezTo>
                      <a:pt x="1454" y="499"/>
                      <a:pt x="1454" y="499"/>
                      <a:pt x="1454" y="500"/>
                    </a:cubicBezTo>
                    <a:cubicBezTo>
                      <a:pt x="1455" y="499"/>
                      <a:pt x="1457" y="497"/>
                      <a:pt x="1459" y="495"/>
                    </a:cubicBezTo>
                    <a:cubicBezTo>
                      <a:pt x="1460" y="493"/>
                      <a:pt x="1462" y="492"/>
                      <a:pt x="1464" y="490"/>
                    </a:cubicBezTo>
                    <a:cubicBezTo>
                      <a:pt x="1466" y="489"/>
                      <a:pt x="1466" y="488"/>
                      <a:pt x="1467" y="487"/>
                    </a:cubicBezTo>
                    <a:cubicBezTo>
                      <a:pt x="1467" y="486"/>
                      <a:pt x="1468" y="485"/>
                      <a:pt x="1469" y="484"/>
                    </a:cubicBezTo>
                    <a:cubicBezTo>
                      <a:pt x="1470" y="483"/>
                      <a:pt x="1471" y="479"/>
                      <a:pt x="1471" y="477"/>
                    </a:cubicBezTo>
                    <a:cubicBezTo>
                      <a:pt x="1471" y="475"/>
                      <a:pt x="1471" y="474"/>
                      <a:pt x="1471" y="473"/>
                    </a:cubicBezTo>
                    <a:cubicBezTo>
                      <a:pt x="1472" y="471"/>
                      <a:pt x="1474" y="470"/>
                      <a:pt x="1476" y="469"/>
                    </a:cubicBezTo>
                    <a:cubicBezTo>
                      <a:pt x="1477" y="469"/>
                      <a:pt x="1479" y="468"/>
                      <a:pt x="1479" y="467"/>
                    </a:cubicBezTo>
                    <a:cubicBezTo>
                      <a:pt x="1481" y="465"/>
                      <a:pt x="1484" y="465"/>
                      <a:pt x="1486" y="465"/>
                    </a:cubicBezTo>
                    <a:cubicBezTo>
                      <a:pt x="1487" y="465"/>
                      <a:pt x="1487" y="465"/>
                      <a:pt x="1488" y="465"/>
                    </a:cubicBezTo>
                    <a:cubicBezTo>
                      <a:pt x="1488" y="464"/>
                      <a:pt x="1487" y="462"/>
                      <a:pt x="1487" y="460"/>
                    </a:cubicBezTo>
                    <a:cubicBezTo>
                      <a:pt x="1487" y="459"/>
                      <a:pt x="1486" y="459"/>
                      <a:pt x="1486" y="458"/>
                    </a:cubicBezTo>
                    <a:cubicBezTo>
                      <a:pt x="1485" y="454"/>
                      <a:pt x="1490" y="450"/>
                      <a:pt x="1495" y="447"/>
                    </a:cubicBezTo>
                    <a:cubicBezTo>
                      <a:pt x="1496" y="446"/>
                      <a:pt x="1497" y="446"/>
                      <a:pt x="1498" y="445"/>
                    </a:cubicBezTo>
                    <a:cubicBezTo>
                      <a:pt x="1500" y="444"/>
                      <a:pt x="1502" y="444"/>
                      <a:pt x="1505" y="444"/>
                    </a:cubicBezTo>
                    <a:cubicBezTo>
                      <a:pt x="1506" y="444"/>
                      <a:pt x="1507" y="445"/>
                      <a:pt x="1508" y="445"/>
                    </a:cubicBezTo>
                    <a:cubicBezTo>
                      <a:pt x="1509" y="445"/>
                      <a:pt x="1510" y="444"/>
                      <a:pt x="1511" y="443"/>
                    </a:cubicBezTo>
                    <a:cubicBezTo>
                      <a:pt x="1513" y="441"/>
                      <a:pt x="1512" y="439"/>
                      <a:pt x="1509" y="436"/>
                    </a:cubicBezTo>
                    <a:cubicBezTo>
                      <a:pt x="1509" y="435"/>
                      <a:pt x="1509" y="435"/>
                      <a:pt x="1509" y="435"/>
                    </a:cubicBezTo>
                    <a:cubicBezTo>
                      <a:pt x="1508" y="434"/>
                      <a:pt x="1508" y="432"/>
                      <a:pt x="1509" y="430"/>
                    </a:cubicBezTo>
                    <a:cubicBezTo>
                      <a:pt x="1510" y="426"/>
                      <a:pt x="1514" y="419"/>
                      <a:pt x="1518" y="418"/>
                    </a:cubicBezTo>
                    <a:cubicBezTo>
                      <a:pt x="1520" y="417"/>
                      <a:pt x="1522" y="418"/>
                      <a:pt x="1523" y="418"/>
                    </a:cubicBezTo>
                    <a:cubicBezTo>
                      <a:pt x="1523" y="418"/>
                      <a:pt x="1524" y="419"/>
                      <a:pt x="1524" y="419"/>
                    </a:cubicBezTo>
                    <a:cubicBezTo>
                      <a:pt x="1524" y="419"/>
                      <a:pt x="1525" y="419"/>
                      <a:pt x="1526" y="418"/>
                    </a:cubicBezTo>
                    <a:cubicBezTo>
                      <a:pt x="1526" y="418"/>
                      <a:pt x="1526" y="417"/>
                      <a:pt x="1526" y="417"/>
                    </a:cubicBezTo>
                    <a:cubicBezTo>
                      <a:pt x="1525" y="416"/>
                      <a:pt x="1523" y="414"/>
                      <a:pt x="1522" y="414"/>
                    </a:cubicBezTo>
                    <a:cubicBezTo>
                      <a:pt x="1521" y="414"/>
                      <a:pt x="1519" y="414"/>
                      <a:pt x="1518" y="411"/>
                    </a:cubicBezTo>
                    <a:cubicBezTo>
                      <a:pt x="1517" y="408"/>
                      <a:pt x="1518" y="401"/>
                      <a:pt x="1523" y="398"/>
                    </a:cubicBezTo>
                    <a:cubicBezTo>
                      <a:pt x="1524" y="397"/>
                      <a:pt x="1525" y="396"/>
                      <a:pt x="1525" y="396"/>
                    </a:cubicBezTo>
                    <a:cubicBezTo>
                      <a:pt x="1524" y="396"/>
                      <a:pt x="1524" y="395"/>
                      <a:pt x="1523" y="395"/>
                    </a:cubicBezTo>
                    <a:cubicBezTo>
                      <a:pt x="1522" y="395"/>
                      <a:pt x="1521" y="395"/>
                      <a:pt x="1520" y="395"/>
                    </a:cubicBezTo>
                    <a:cubicBezTo>
                      <a:pt x="1519" y="395"/>
                      <a:pt x="1518" y="396"/>
                      <a:pt x="1517" y="396"/>
                    </a:cubicBezTo>
                    <a:cubicBezTo>
                      <a:pt x="1517" y="396"/>
                      <a:pt x="1517" y="396"/>
                      <a:pt x="1517" y="396"/>
                    </a:cubicBezTo>
                    <a:cubicBezTo>
                      <a:pt x="1515" y="396"/>
                      <a:pt x="1513" y="395"/>
                      <a:pt x="1512" y="393"/>
                    </a:cubicBezTo>
                    <a:cubicBezTo>
                      <a:pt x="1511" y="390"/>
                      <a:pt x="1510" y="385"/>
                      <a:pt x="1514" y="381"/>
                    </a:cubicBezTo>
                    <a:cubicBezTo>
                      <a:pt x="1516" y="378"/>
                      <a:pt x="1518" y="377"/>
                      <a:pt x="1520" y="375"/>
                    </a:cubicBezTo>
                    <a:cubicBezTo>
                      <a:pt x="1522" y="374"/>
                      <a:pt x="1522" y="373"/>
                      <a:pt x="1523" y="372"/>
                    </a:cubicBezTo>
                    <a:cubicBezTo>
                      <a:pt x="1524" y="368"/>
                      <a:pt x="1527" y="363"/>
                      <a:pt x="1530" y="360"/>
                    </a:cubicBezTo>
                    <a:cubicBezTo>
                      <a:pt x="1530" y="358"/>
                      <a:pt x="1531" y="358"/>
                      <a:pt x="1532" y="357"/>
                    </a:cubicBezTo>
                    <a:cubicBezTo>
                      <a:pt x="1532" y="355"/>
                      <a:pt x="1534" y="355"/>
                      <a:pt x="1536" y="355"/>
                    </a:cubicBezTo>
                    <a:cubicBezTo>
                      <a:pt x="1537" y="355"/>
                      <a:pt x="1539" y="355"/>
                      <a:pt x="1540" y="355"/>
                    </a:cubicBezTo>
                    <a:cubicBezTo>
                      <a:pt x="1541" y="355"/>
                      <a:pt x="1542" y="355"/>
                      <a:pt x="1542" y="355"/>
                    </a:cubicBezTo>
                    <a:cubicBezTo>
                      <a:pt x="1543" y="355"/>
                      <a:pt x="1543" y="355"/>
                      <a:pt x="1543" y="355"/>
                    </a:cubicBezTo>
                    <a:cubicBezTo>
                      <a:pt x="1545" y="355"/>
                      <a:pt x="1546" y="357"/>
                      <a:pt x="1546" y="358"/>
                    </a:cubicBezTo>
                    <a:cubicBezTo>
                      <a:pt x="1547" y="357"/>
                      <a:pt x="1548" y="356"/>
                      <a:pt x="1549" y="354"/>
                    </a:cubicBezTo>
                    <a:cubicBezTo>
                      <a:pt x="1552" y="351"/>
                      <a:pt x="1555" y="347"/>
                      <a:pt x="1559" y="347"/>
                    </a:cubicBezTo>
                    <a:cubicBezTo>
                      <a:pt x="1560" y="347"/>
                      <a:pt x="1561" y="347"/>
                      <a:pt x="1562" y="348"/>
                    </a:cubicBezTo>
                    <a:cubicBezTo>
                      <a:pt x="1563" y="349"/>
                      <a:pt x="1563" y="352"/>
                      <a:pt x="1563" y="354"/>
                    </a:cubicBezTo>
                    <a:cubicBezTo>
                      <a:pt x="1563" y="355"/>
                      <a:pt x="1563" y="356"/>
                      <a:pt x="1563" y="357"/>
                    </a:cubicBezTo>
                    <a:cubicBezTo>
                      <a:pt x="1563" y="357"/>
                      <a:pt x="1564" y="356"/>
                      <a:pt x="1564" y="356"/>
                    </a:cubicBezTo>
                    <a:cubicBezTo>
                      <a:pt x="1566" y="355"/>
                      <a:pt x="1568" y="353"/>
                      <a:pt x="1570" y="351"/>
                    </a:cubicBezTo>
                    <a:cubicBezTo>
                      <a:pt x="1576" y="347"/>
                      <a:pt x="1585" y="347"/>
                      <a:pt x="1589" y="347"/>
                    </a:cubicBezTo>
                    <a:cubicBezTo>
                      <a:pt x="1594" y="347"/>
                      <a:pt x="1598" y="347"/>
                      <a:pt x="1601" y="348"/>
                    </a:cubicBezTo>
                    <a:cubicBezTo>
                      <a:pt x="1603" y="350"/>
                      <a:pt x="1605" y="352"/>
                      <a:pt x="1606" y="354"/>
                    </a:cubicBezTo>
                    <a:cubicBezTo>
                      <a:pt x="1607" y="354"/>
                      <a:pt x="1607" y="355"/>
                      <a:pt x="1608" y="355"/>
                    </a:cubicBezTo>
                    <a:cubicBezTo>
                      <a:pt x="1608" y="355"/>
                      <a:pt x="1608" y="355"/>
                      <a:pt x="1608" y="354"/>
                    </a:cubicBezTo>
                    <a:cubicBezTo>
                      <a:pt x="1609" y="352"/>
                      <a:pt x="1609" y="350"/>
                      <a:pt x="1612" y="349"/>
                    </a:cubicBezTo>
                    <a:cubicBezTo>
                      <a:pt x="1616" y="348"/>
                      <a:pt x="1622" y="344"/>
                      <a:pt x="1628" y="340"/>
                    </a:cubicBezTo>
                    <a:cubicBezTo>
                      <a:pt x="1630" y="338"/>
                      <a:pt x="1632" y="338"/>
                      <a:pt x="1633" y="337"/>
                    </a:cubicBezTo>
                    <a:cubicBezTo>
                      <a:pt x="1633" y="337"/>
                      <a:pt x="1633" y="337"/>
                      <a:pt x="1634" y="336"/>
                    </a:cubicBezTo>
                    <a:cubicBezTo>
                      <a:pt x="1636" y="333"/>
                      <a:pt x="1638" y="333"/>
                      <a:pt x="1639" y="333"/>
                    </a:cubicBezTo>
                    <a:cubicBezTo>
                      <a:pt x="1640" y="332"/>
                      <a:pt x="1640" y="332"/>
                      <a:pt x="1640" y="332"/>
                    </a:cubicBezTo>
                    <a:cubicBezTo>
                      <a:pt x="1642" y="328"/>
                      <a:pt x="1652" y="324"/>
                      <a:pt x="1661" y="322"/>
                    </a:cubicBezTo>
                    <a:cubicBezTo>
                      <a:pt x="1670" y="320"/>
                      <a:pt x="1681" y="315"/>
                      <a:pt x="1683" y="313"/>
                    </a:cubicBezTo>
                    <a:cubicBezTo>
                      <a:pt x="1683" y="312"/>
                      <a:pt x="1683" y="311"/>
                      <a:pt x="1683" y="310"/>
                    </a:cubicBezTo>
                    <a:cubicBezTo>
                      <a:pt x="1684" y="309"/>
                      <a:pt x="1686" y="309"/>
                      <a:pt x="1687" y="309"/>
                    </a:cubicBezTo>
                    <a:cubicBezTo>
                      <a:pt x="1689" y="309"/>
                      <a:pt x="1691" y="310"/>
                      <a:pt x="1691" y="311"/>
                    </a:cubicBezTo>
                    <a:cubicBezTo>
                      <a:pt x="1691" y="311"/>
                      <a:pt x="1693" y="311"/>
                      <a:pt x="1694" y="312"/>
                    </a:cubicBezTo>
                    <a:cubicBezTo>
                      <a:pt x="1696" y="312"/>
                      <a:pt x="1698" y="312"/>
                      <a:pt x="1700" y="312"/>
                    </a:cubicBezTo>
                    <a:cubicBezTo>
                      <a:pt x="1701" y="313"/>
                      <a:pt x="1702" y="313"/>
                      <a:pt x="1703" y="313"/>
                    </a:cubicBezTo>
                    <a:cubicBezTo>
                      <a:pt x="1704" y="314"/>
                      <a:pt x="1705" y="314"/>
                      <a:pt x="1706" y="314"/>
                    </a:cubicBezTo>
                    <a:cubicBezTo>
                      <a:pt x="1707" y="314"/>
                      <a:pt x="1708" y="314"/>
                      <a:pt x="1710" y="312"/>
                    </a:cubicBezTo>
                    <a:cubicBezTo>
                      <a:pt x="1712" y="310"/>
                      <a:pt x="1712" y="310"/>
                      <a:pt x="1711" y="308"/>
                    </a:cubicBezTo>
                    <a:cubicBezTo>
                      <a:pt x="1710" y="307"/>
                      <a:pt x="1709" y="306"/>
                      <a:pt x="1709" y="304"/>
                    </a:cubicBezTo>
                    <a:cubicBezTo>
                      <a:pt x="1709" y="303"/>
                      <a:pt x="1708" y="302"/>
                      <a:pt x="1707" y="301"/>
                    </a:cubicBezTo>
                    <a:cubicBezTo>
                      <a:pt x="1704" y="299"/>
                      <a:pt x="1702" y="296"/>
                      <a:pt x="1703" y="293"/>
                    </a:cubicBezTo>
                    <a:cubicBezTo>
                      <a:pt x="1703" y="291"/>
                      <a:pt x="1700" y="286"/>
                      <a:pt x="1698" y="285"/>
                    </a:cubicBezTo>
                    <a:cubicBezTo>
                      <a:pt x="1696" y="286"/>
                      <a:pt x="1693" y="285"/>
                      <a:pt x="1691" y="283"/>
                    </a:cubicBezTo>
                    <a:cubicBezTo>
                      <a:pt x="1689" y="282"/>
                      <a:pt x="1688" y="280"/>
                      <a:pt x="1688" y="279"/>
                    </a:cubicBezTo>
                    <a:cubicBezTo>
                      <a:pt x="1688" y="277"/>
                      <a:pt x="1688" y="277"/>
                      <a:pt x="1688" y="276"/>
                    </a:cubicBezTo>
                    <a:cubicBezTo>
                      <a:pt x="1688" y="276"/>
                      <a:pt x="1688" y="276"/>
                      <a:pt x="1688" y="276"/>
                    </a:cubicBezTo>
                    <a:cubicBezTo>
                      <a:pt x="1687" y="277"/>
                      <a:pt x="1685" y="278"/>
                      <a:pt x="1683" y="278"/>
                    </a:cubicBezTo>
                    <a:cubicBezTo>
                      <a:pt x="1679" y="278"/>
                      <a:pt x="1676" y="276"/>
                      <a:pt x="1676" y="273"/>
                    </a:cubicBezTo>
                    <a:cubicBezTo>
                      <a:pt x="1675" y="272"/>
                      <a:pt x="1675" y="271"/>
                      <a:pt x="1676" y="270"/>
                    </a:cubicBezTo>
                    <a:cubicBezTo>
                      <a:pt x="1677" y="268"/>
                      <a:pt x="1681" y="267"/>
                      <a:pt x="1684" y="267"/>
                    </a:cubicBezTo>
                    <a:cubicBezTo>
                      <a:pt x="1686" y="267"/>
                      <a:pt x="1688" y="267"/>
                      <a:pt x="1689" y="268"/>
                    </a:cubicBezTo>
                    <a:cubicBezTo>
                      <a:pt x="1693" y="269"/>
                      <a:pt x="1694" y="271"/>
                      <a:pt x="1695" y="272"/>
                    </a:cubicBezTo>
                    <a:cubicBezTo>
                      <a:pt x="1695" y="273"/>
                      <a:pt x="1695" y="273"/>
                      <a:pt x="1696" y="273"/>
                    </a:cubicBezTo>
                    <a:cubicBezTo>
                      <a:pt x="1696" y="274"/>
                      <a:pt x="1697" y="274"/>
                      <a:pt x="1699" y="274"/>
                    </a:cubicBezTo>
                    <a:cubicBezTo>
                      <a:pt x="1702" y="274"/>
                      <a:pt x="1705" y="273"/>
                      <a:pt x="1707" y="272"/>
                    </a:cubicBezTo>
                    <a:cubicBezTo>
                      <a:pt x="1707" y="272"/>
                      <a:pt x="1709" y="271"/>
                      <a:pt x="1710" y="271"/>
                    </a:cubicBezTo>
                    <a:cubicBezTo>
                      <a:pt x="1713" y="270"/>
                      <a:pt x="1720" y="267"/>
                      <a:pt x="1721" y="266"/>
                    </a:cubicBezTo>
                    <a:cubicBezTo>
                      <a:pt x="1721" y="265"/>
                      <a:pt x="1721" y="264"/>
                      <a:pt x="1721" y="264"/>
                    </a:cubicBezTo>
                    <a:cubicBezTo>
                      <a:pt x="1722" y="262"/>
                      <a:pt x="1722" y="260"/>
                      <a:pt x="1725" y="259"/>
                    </a:cubicBezTo>
                    <a:cubicBezTo>
                      <a:pt x="1725" y="259"/>
                      <a:pt x="1725" y="259"/>
                      <a:pt x="1725" y="259"/>
                    </a:cubicBezTo>
                    <a:cubicBezTo>
                      <a:pt x="1725" y="258"/>
                      <a:pt x="1724" y="257"/>
                      <a:pt x="1723" y="256"/>
                    </a:cubicBezTo>
                    <a:cubicBezTo>
                      <a:pt x="1720" y="255"/>
                      <a:pt x="1719" y="252"/>
                      <a:pt x="1720" y="250"/>
                    </a:cubicBezTo>
                    <a:cubicBezTo>
                      <a:pt x="1720" y="248"/>
                      <a:pt x="1722" y="247"/>
                      <a:pt x="1724" y="247"/>
                    </a:cubicBezTo>
                    <a:cubicBezTo>
                      <a:pt x="1725" y="247"/>
                      <a:pt x="1725" y="247"/>
                      <a:pt x="1725" y="246"/>
                    </a:cubicBezTo>
                    <a:cubicBezTo>
                      <a:pt x="1726" y="245"/>
                      <a:pt x="1726" y="243"/>
                      <a:pt x="1728" y="243"/>
                    </a:cubicBezTo>
                    <a:cubicBezTo>
                      <a:pt x="1729" y="243"/>
                      <a:pt x="1729" y="243"/>
                      <a:pt x="1729" y="243"/>
                    </a:cubicBezTo>
                    <a:cubicBezTo>
                      <a:pt x="1730" y="243"/>
                      <a:pt x="1730" y="243"/>
                      <a:pt x="1731" y="243"/>
                    </a:cubicBezTo>
                    <a:cubicBezTo>
                      <a:pt x="1731" y="243"/>
                      <a:pt x="1731" y="243"/>
                      <a:pt x="1732" y="243"/>
                    </a:cubicBezTo>
                    <a:cubicBezTo>
                      <a:pt x="1732" y="243"/>
                      <a:pt x="1733" y="243"/>
                      <a:pt x="1734" y="243"/>
                    </a:cubicBezTo>
                    <a:cubicBezTo>
                      <a:pt x="1735" y="242"/>
                      <a:pt x="1735" y="242"/>
                      <a:pt x="1736" y="242"/>
                    </a:cubicBezTo>
                    <a:cubicBezTo>
                      <a:pt x="1737" y="242"/>
                      <a:pt x="1737" y="242"/>
                      <a:pt x="1737" y="242"/>
                    </a:cubicBezTo>
                    <a:cubicBezTo>
                      <a:pt x="1738" y="243"/>
                      <a:pt x="1738" y="243"/>
                      <a:pt x="1738" y="243"/>
                    </a:cubicBezTo>
                    <a:cubicBezTo>
                      <a:pt x="1739" y="245"/>
                      <a:pt x="1738" y="247"/>
                      <a:pt x="1736" y="249"/>
                    </a:cubicBezTo>
                    <a:cubicBezTo>
                      <a:pt x="1736" y="250"/>
                      <a:pt x="1735" y="251"/>
                      <a:pt x="1735" y="252"/>
                    </a:cubicBezTo>
                    <a:cubicBezTo>
                      <a:pt x="1735" y="252"/>
                      <a:pt x="1735" y="253"/>
                      <a:pt x="1737" y="255"/>
                    </a:cubicBezTo>
                    <a:cubicBezTo>
                      <a:pt x="1738" y="256"/>
                      <a:pt x="1738" y="256"/>
                      <a:pt x="1739" y="257"/>
                    </a:cubicBezTo>
                    <a:cubicBezTo>
                      <a:pt x="1739" y="258"/>
                      <a:pt x="1741" y="258"/>
                      <a:pt x="1742" y="258"/>
                    </a:cubicBezTo>
                    <a:cubicBezTo>
                      <a:pt x="1745" y="258"/>
                      <a:pt x="1746" y="258"/>
                      <a:pt x="1748" y="257"/>
                    </a:cubicBezTo>
                    <a:cubicBezTo>
                      <a:pt x="1749" y="256"/>
                      <a:pt x="1750" y="256"/>
                      <a:pt x="1752" y="256"/>
                    </a:cubicBezTo>
                    <a:cubicBezTo>
                      <a:pt x="1757" y="256"/>
                      <a:pt x="1767" y="260"/>
                      <a:pt x="1768" y="264"/>
                    </a:cubicBezTo>
                    <a:cubicBezTo>
                      <a:pt x="1769" y="266"/>
                      <a:pt x="1770" y="270"/>
                      <a:pt x="1775" y="272"/>
                    </a:cubicBezTo>
                    <a:cubicBezTo>
                      <a:pt x="1778" y="273"/>
                      <a:pt x="1780" y="274"/>
                      <a:pt x="1782" y="274"/>
                    </a:cubicBezTo>
                    <a:cubicBezTo>
                      <a:pt x="1784" y="275"/>
                      <a:pt x="1786" y="275"/>
                      <a:pt x="1787" y="277"/>
                    </a:cubicBezTo>
                    <a:cubicBezTo>
                      <a:pt x="1788" y="279"/>
                      <a:pt x="1789" y="279"/>
                      <a:pt x="1790" y="279"/>
                    </a:cubicBezTo>
                    <a:cubicBezTo>
                      <a:pt x="1790" y="279"/>
                      <a:pt x="1791" y="279"/>
                      <a:pt x="1791" y="279"/>
                    </a:cubicBezTo>
                    <a:cubicBezTo>
                      <a:pt x="1793" y="279"/>
                      <a:pt x="1795" y="280"/>
                      <a:pt x="1796" y="280"/>
                    </a:cubicBezTo>
                    <a:cubicBezTo>
                      <a:pt x="1796" y="280"/>
                      <a:pt x="1797" y="281"/>
                      <a:pt x="1797" y="281"/>
                    </a:cubicBezTo>
                    <a:cubicBezTo>
                      <a:pt x="1799" y="279"/>
                      <a:pt x="1800" y="279"/>
                      <a:pt x="1802" y="279"/>
                    </a:cubicBezTo>
                    <a:cubicBezTo>
                      <a:pt x="1802" y="280"/>
                      <a:pt x="1802" y="280"/>
                      <a:pt x="1802" y="280"/>
                    </a:cubicBezTo>
                    <a:cubicBezTo>
                      <a:pt x="1802" y="280"/>
                      <a:pt x="1802" y="280"/>
                      <a:pt x="1803" y="280"/>
                    </a:cubicBezTo>
                    <a:cubicBezTo>
                      <a:pt x="1802" y="279"/>
                      <a:pt x="1802" y="279"/>
                      <a:pt x="1801" y="279"/>
                    </a:cubicBezTo>
                    <a:cubicBezTo>
                      <a:pt x="1800" y="278"/>
                      <a:pt x="1798" y="277"/>
                      <a:pt x="1798" y="275"/>
                    </a:cubicBezTo>
                    <a:cubicBezTo>
                      <a:pt x="1797" y="275"/>
                      <a:pt x="1797" y="274"/>
                      <a:pt x="1798" y="273"/>
                    </a:cubicBezTo>
                    <a:cubicBezTo>
                      <a:pt x="1799" y="272"/>
                      <a:pt x="1800" y="272"/>
                      <a:pt x="1800" y="272"/>
                    </a:cubicBezTo>
                    <a:cubicBezTo>
                      <a:pt x="1802" y="272"/>
                      <a:pt x="1802" y="272"/>
                      <a:pt x="1803" y="273"/>
                    </a:cubicBezTo>
                    <a:cubicBezTo>
                      <a:pt x="1803" y="273"/>
                      <a:pt x="1804" y="273"/>
                      <a:pt x="1804" y="273"/>
                    </a:cubicBezTo>
                    <a:cubicBezTo>
                      <a:pt x="1804" y="273"/>
                      <a:pt x="1804" y="273"/>
                      <a:pt x="1804" y="273"/>
                    </a:cubicBezTo>
                    <a:cubicBezTo>
                      <a:pt x="1804" y="272"/>
                      <a:pt x="1803" y="270"/>
                      <a:pt x="1805" y="269"/>
                    </a:cubicBezTo>
                    <a:cubicBezTo>
                      <a:pt x="1805" y="267"/>
                      <a:pt x="1805" y="262"/>
                      <a:pt x="1804" y="261"/>
                    </a:cubicBezTo>
                    <a:cubicBezTo>
                      <a:pt x="1802" y="260"/>
                      <a:pt x="1802" y="259"/>
                      <a:pt x="1802" y="258"/>
                    </a:cubicBezTo>
                    <a:cubicBezTo>
                      <a:pt x="1802" y="255"/>
                      <a:pt x="1806" y="254"/>
                      <a:pt x="1809" y="256"/>
                    </a:cubicBezTo>
                    <a:cubicBezTo>
                      <a:pt x="1811" y="257"/>
                      <a:pt x="1813" y="258"/>
                      <a:pt x="1816" y="258"/>
                    </a:cubicBezTo>
                    <a:cubicBezTo>
                      <a:pt x="1815" y="258"/>
                      <a:pt x="1815" y="257"/>
                      <a:pt x="1815" y="256"/>
                    </a:cubicBezTo>
                    <a:cubicBezTo>
                      <a:pt x="1815" y="255"/>
                      <a:pt x="1817" y="254"/>
                      <a:pt x="1819" y="254"/>
                    </a:cubicBezTo>
                    <a:cubicBezTo>
                      <a:pt x="1820" y="254"/>
                      <a:pt x="1821" y="254"/>
                      <a:pt x="1822" y="255"/>
                    </a:cubicBezTo>
                    <a:cubicBezTo>
                      <a:pt x="1823" y="256"/>
                      <a:pt x="1824" y="256"/>
                      <a:pt x="1825" y="256"/>
                    </a:cubicBezTo>
                    <a:cubicBezTo>
                      <a:pt x="1825" y="254"/>
                      <a:pt x="1828" y="249"/>
                      <a:pt x="1831" y="249"/>
                    </a:cubicBezTo>
                    <a:cubicBezTo>
                      <a:pt x="1827" y="246"/>
                      <a:pt x="1818" y="241"/>
                      <a:pt x="1816" y="237"/>
                    </a:cubicBezTo>
                    <a:cubicBezTo>
                      <a:pt x="1814" y="235"/>
                      <a:pt x="1808" y="233"/>
                      <a:pt x="1804" y="233"/>
                    </a:cubicBezTo>
                    <a:cubicBezTo>
                      <a:pt x="1804" y="233"/>
                      <a:pt x="1804" y="233"/>
                      <a:pt x="1803" y="233"/>
                    </a:cubicBezTo>
                    <a:cubicBezTo>
                      <a:pt x="1803" y="234"/>
                      <a:pt x="1802" y="235"/>
                      <a:pt x="1801" y="235"/>
                    </a:cubicBezTo>
                    <a:cubicBezTo>
                      <a:pt x="1799" y="235"/>
                      <a:pt x="1796" y="233"/>
                      <a:pt x="1795" y="231"/>
                    </a:cubicBezTo>
                    <a:cubicBezTo>
                      <a:pt x="1794" y="230"/>
                      <a:pt x="1792" y="230"/>
                      <a:pt x="1788" y="230"/>
                    </a:cubicBezTo>
                    <a:cubicBezTo>
                      <a:pt x="1787" y="230"/>
                      <a:pt x="1785" y="230"/>
                      <a:pt x="1785" y="230"/>
                    </a:cubicBezTo>
                    <a:cubicBezTo>
                      <a:pt x="1785" y="230"/>
                      <a:pt x="1785" y="230"/>
                      <a:pt x="1785" y="230"/>
                    </a:cubicBezTo>
                    <a:cubicBezTo>
                      <a:pt x="1786" y="231"/>
                      <a:pt x="1788" y="232"/>
                      <a:pt x="1789" y="233"/>
                    </a:cubicBezTo>
                    <a:cubicBezTo>
                      <a:pt x="1791" y="236"/>
                      <a:pt x="1789" y="238"/>
                      <a:pt x="1788" y="239"/>
                    </a:cubicBezTo>
                    <a:cubicBezTo>
                      <a:pt x="1787" y="240"/>
                      <a:pt x="1787" y="241"/>
                      <a:pt x="1787" y="241"/>
                    </a:cubicBezTo>
                    <a:cubicBezTo>
                      <a:pt x="1788" y="242"/>
                      <a:pt x="1788" y="243"/>
                      <a:pt x="1787" y="244"/>
                    </a:cubicBezTo>
                    <a:cubicBezTo>
                      <a:pt x="1786" y="245"/>
                      <a:pt x="1786" y="245"/>
                      <a:pt x="1786" y="245"/>
                    </a:cubicBezTo>
                    <a:cubicBezTo>
                      <a:pt x="1785" y="245"/>
                      <a:pt x="1785" y="245"/>
                      <a:pt x="1785" y="245"/>
                    </a:cubicBezTo>
                    <a:cubicBezTo>
                      <a:pt x="1784" y="245"/>
                      <a:pt x="1782" y="244"/>
                      <a:pt x="1777" y="240"/>
                    </a:cubicBezTo>
                    <a:cubicBezTo>
                      <a:pt x="1776" y="240"/>
                      <a:pt x="1774" y="238"/>
                      <a:pt x="1776" y="227"/>
                    </a:cubicBezTo>
                    <a:cubicBezTo>
                      <a:pt x="1776" y="226"/>
                      <a:pt x="1775" y="226"/>
                      <a:pt x="1775" y="226"/>
                    </a:cubicBezTo>
                    <a:cubicBezTo>
                      <a:pt x="1774" y="225"/>
                      <a:pt x="1772" y="224"/>
                      <a:pt x="1771" y="221"/>
                    </a:cubicBezTo>
                    <a:cubicBezTo>
                      <a:pt x="1771" y="220"/>
                      <a:pt x="1763" y="215"/>
                      <a:pt x="1751" y="210"/>
                    </a:cubicBezTo>
                    <a:cubicBezTo>
                      <a:pt x="1749" y="209"/>
                      <a:pt x="1748" y="209"/>
                      <a:pt x="1746" y="208"/>
                    </a:cubicBezTo>
                    <a:cubicBezTo>
                      <a:pt x="1741" y="206"/>
                      <a:pt x="1735" y="204"/>
                      <a:pt x="1733" y="201"/>
                    </a:cubicBezTo>
                    <a:cubicBezTo>
                      <a:pt x="1733" y="200"/>
                      <a:pt x="1729" y="199"/>
                      <a:pt x="1727" y="198"/>
                    </a:cubicBezTo>
                    <a:cubicBezTo>
                      <a:pt x="1723" y="197"/>
                      <a:pt x="1718" y="196"/>
                      <a:pt x="1716" y="193"/>
                    </a:cubicBezTo>
                    <a:cubicBezTo>
                      <a:pt x="1712" y="189"/>
                      <a:pt x="1693" y="181"/>
                      <a:pt x="1685" y="181"/>
                    </a:cubicBezTo>
                    <a:cubicBezTo>
                      <a:pt x="1680" y="180"/>
                      <a:pt x="1678" y="178"/>
                      <a:pt x="1677" y="177"/>
                    </a:cubicBezTo>
                    <a:cubicBezTo>
                      <a:pt x="1676" y="176"/>
                      <a:pt x="1676" y="176"/>
                      <a:pt x="1676" y="176"/>
                    </a:cubicBezTo>
                    <a:cubicBezTo>
                      <a:pt x="1674" y="177"/>
                      <a:pt x="1673" y="177"/>
                      <a:pt x="1670" y="177"/>
                    </a:cubicBezTo>
                    <a:cubicBezTo>
                      <a:pt x="1663" y="177"/>
                      <a:pt x="1653" y="176"/>
                      <a:pt x="1648" y="175"/>
                    </a:cubicBezTo>
                    <a:cubicBezTo>
                      <a:pt x="1646" y="175"/>
                      <a:pt x="1645" y="176"/>
                      <a:pt x="1644" y="176"/>
                    </a:cubicBezTo>
                    <a:cubicBezTo>
                      <a:pt x="1642" y="177"/>
                      <a:pt x="1640" y="178"/>
                      <a:pt x="1638" y="177"/>
                    </a:cubicBezTo>
                    <a:cubicBezTo>
                      <a:pt x="1633" y="175"/>
                      <a:pt x="1620" y="170"/>
                      <a:pt x="1615" y="170"/>
                    </a:cubicBezTo>
                    <a:cubicBezTo>
                      <a:pt x="1614" y="170"/>
                      <a:pt x="1614" y="171"/>
                      <a:pt x="1614" y="171"/>
                    </a:cubicBezTo>
                    <a:cubicBezTo>
                      <a:pt x="1613" y="171"/>
                      <a:pt x="1613" y="172"/>
                      <a:pt x="1613" y="174"/>
                    </a:cubicBezTo>
                    <a:cubicBezTo>
                      <a:pt x="1612" y="175"/>
                      <a:pt x="1612" y="177"/>
                      <a:pt x="1610" y="178"/>
                    </a:cubicBezTo>
                    <a:cubicBezTo>
                      <a:pt x="1611" y="179"/>
                      <a:pt x="1612" y="180"/>
                      <a:pt x="1616" y="184"/>
                    </a:cubicBezTo>
                    <a:cubicBezTo>
                      <a:pt x="1618" y="186"/>
                      <a:pt x="1619" y="189"/>
                      <a:pt x="1619" y="191"/>
                    </a:cubicBezTo>
                    <a:cubicBezTo>
                      <a:pt x="1619" y="194"/>
                      <a:pt x="1616" y="196"/>
                      <a:pt x="1612" y="198"/>
                    </a:cubicBezTo>
                    <a:cubicBezTo>
                      <a:pt x="1611" y="199"/>
                      <a:pt x="1610" y="199"/>
                      <a:pt x="1608" y="199"/>
                    </a:cubicBezTo>
                    <a:cubicBezTo>
                      <a:pt x="1603" y="199"/>
                      <a:pt x="1597" y="195"/>
                      <a:pt x="1594" y="192"/>
                    </a:cubicBezTo>
                    <a:cubicBezTo>
                      <a:pt x="1593" y="190"/>
                      <a:pt x="1592" y="190"/>
                      <a:pt x="1590" y="189"/>
                    </a:cubicBezTo>
                    <a:cubicBezTo>
                      <a:pt x="1588" y="189"/>
                      <a:pt x="1584" y="188"/>
                      <a:pt x="1583" y="184"/>
                    </a:cubicBezTo>
                    <a:cubicBezTo>
                      <a:pt x="1582" y="181"/>
                      <a:pt x="1583" y="179"/>
                      <a:pt x="1583" y="178"/>
                    </a:cubicBezTo>
                    <a:cubicBezTo>
                      <a:pt x="1585" y="176"/>
                      <a:pt x="1589" y="176"/>
                      <a:pt x="1592" y="179"/>
                    </a:cubicBezTo>
                    <a:cubicBezTo>
                      <a:pt x="1593" y="180"/>
                      <a:pt x="1596" y="179"/>
                      <a:pt x="1597" y="177"/>
                    </a:cubicBezTo>
                    <a:cubicBezTo>
                      <a:pt x="1597" y="177"/>
                      <a:pt x="1597" y="177"/>
                      <a:pt x="1596" y="176"/>
                    </a:cubicBezTo>
                    <a:cubicBezTo>
                      <a:pt x="1595" y="175"/>
                      <a:pt x="1589" y="173"/>
                      <a:pt x="1585" y="173"/>
                    </a:cubicBezTo>
                    <a:cubicBezTo>
                      <a:pt x="1582" y="173"/>
                      <a:pt x="1581" y="175"/>
                      <a:pt x="1578" y="178"/>
                    </a:cubicBezTo>
                    <a:cubicBezTo>
                      <a:pt x="1577" y="180"/>
                      <a:pt x="1575" y="182"/>
                      <a:pt x="1572" y="183"/>
                    </a:cubicBezTo>
                    <a:cubicBezTo>
                      <a:pt x="1570" y="184"/>
                      <a:pt x="1568" y="185"/>
                      <a:pt x="1565" y="185"/>
                    </a:cubicBezTo>
                    <a:cubicBezTo>
                      <a:pt x="1557" y="185"/>
                      <a:pt x="1544" y="182"/>
                      <a:pt x="1542" y="180"/>
                    </a:cubicBezTo>
                    <a:cubicBezTo>
                      <a:pt x="1542" y="180"/>
                      <a:pt x="1540" y="180"/>
                      <a:pt x="1535" y="180"/>
                    </a:cubicBezTo>
                    <a:cubicBezTo>
                      <a:pt x="1526" y="180"/>
                      <a:pt x="1512" y="181"/>
                      <a:pt x="1510" y="182"/>
                    </a:cubicBezTo>
                    <a:cubicBezTo>
                      <a:pt x="1509" y="183"/>
                      <a:pt x="1509" y="186"/>
                      <a:pt x="1509" y="187"/>
                    </a:cubicBezTo>
                    <a:cubicBezTo>
                      <a:pt x="1509" y="190"/>
                      <a:pt x="1509" y="192"/>
                      <a:pt x="1507" y="193"/>
                    </a:cubicBezTo>
                    <a:cubicBezTo>
                      <a:pt x="1507" y="193"/>
                      <a:pt x="1507" y="193"/>
                      <a:pt x="1507" y="193"/>
                    </a:cubicBezTo>
                    <a:cubicBezTo>
                      <a:pt x="1506" y="193"/>
                      <a:pt x="1506" y="193"/>
                      <a:pt x="1506" y="193"/>
                    </a:cubicBezTo>
                    <a:cubicBezTo>
                      <a:pt x="1504" y="193"/>
                      <a:pt x="1503" y="191"/>
                      <a:pt x="1503" y="187"/>
                    </a:cubicBezTo>
                    <a:cubicBezTo>
                      <a:pt x="1502" y="184"/>
                      <a:pt x="1502" y="181"/>
                      <a:pt x="1502" y="180"/>
                    </a:cubicBezTo>
                    <a:cubicBezTo>
                      <a:pt x="1501" y="180"/>
                      <a:pt x="1499" y="179"/>
                      <a:pt x="1495" y="179"/>
                    </a:cubicBezTo>
                    <a:cubicBezTo>
                      <a:pt x="1490" y="179"/>
                      <a:pt x="1487" y="179"/>
                      <a:pt x="1486" y="177"/>
                    </a:cubicBezTo>
                    <a:cubicBezTo>
                      <a:pt x="1486" y="176"/>
                      <a:pt x="1486" y="175"/>
                      <a:pt x="1487" y="173"/>
                    </a:cubicBezTo>
                    <a:cubicBezTo>
                      <a:pt x="1488" y="173"/>
                      <a:pt x="1487" y="173"/>
                      <a:pt x="1487" y="172"/>
                    </a:cubicBezTo>
                    <a:cubicBezTo>
                      <a:pt x="1487" y="171"/>
                      <a:pt x="1486" y="168"/>
                      <a:pt x="1490" y="166"/>
                    </a:cubicBezTo>
                    <a:cubicBezTo>
                      <a:pt x="1490" y="164"/>
                      <a:pt x="1482" y="158"/>
                      <a:pt x="1472" y="153"/>
                    </a:cubicBezTo>
                    <a:cubicBezTo>
                      <a:pt x="1468" y="152"/>
                      <a:pt x="1462" y="151"/>
                      <a:pt x="1454" y="151"/>
                    </a:cubicBezTo>
                    <a:cubicBezTo>
                      <a:pt x="1445" y="151"/>
                      <a:pt x="1434" y="152"/>
                      <a:pt x="1430" y="154"/>
                    </a:cubicBezTo>
                    <a:cubicBezTo>
                      <a:pt x="1426" y="155"/>
                      <a:pt x="1419" y="155"/>
                      <a:pt x="1412" y="155"/>
                    </a:cubicBezTo>
                    <a:cubicBezTo>
                      <a:pt x="1407" y="155"/>
                      <a:pt x="1407" y="155"/>
                      <a:pt x="1407" y="155"/>
                    </a:cubicBezTo>
                    <a:cubicBezTo>
                      <a:pt x="1406" y="155"/>
                      <a:pt x="1405" y="155"/>
                      <a:pt x="1404" y="155"/>
                    </a:cubicBezTo>
                    <a:cubicBezTo>
                      <a:pt x="1403" y="155"/>
                      <a:pt x="1403" y="155"/>
                      <a:pt x="1403" y="155"/>
                    </a:cubicBezTo>
                    <a:cubicBezTo>
                      <a:pt x="1401" y="155"/>
                      <a:pt x="1400" y="155"/>
                      <a:pt x="1399" y="154"/>
                    </a:cubicBezTo>
                    <a:cubicBezTo>
                      <a:pt x="1398" y="153"/>
                      <a:pt x="1398" y="151"/>
                      <a:pt x="1399" y="150"/>
                    </a:cubicBezTo>
                    <a:cubicBezTo>
                      <a:pt x="1399" y="149"/>
                      <a:pt x="1399" y="149"/>
                      <a:pt x="1399" y="149"/>
                    </a:cubicBezTo>
                    <a:cubicBezTo>
                      <a:pt x="1398" y="147"/>
                      <a:pt x="1392" y="145"/>
                      <a:pt x="1389" y="145"/>
                    </a:cubicBezTo>
                    <a:cubicBezTo>
                      <a:pt x="1388" y="145"/>
                      <a:pt x="1388" y="145"/>
                      <a:pt x="1388" y="145"/>
                    </a:cubicBezTo>
                    <a:cubicBezTo>
                      <a:pt x="1387" y="146"/>
                      <a:pt x="1386" y="147"/>
                      <a:pt x="1385" y="147"/>
                    </a:cubicBezTo>
                    <a:cubicBezTo>
                      <a:pt x="1384" y="147"/>
                      <a:pt x="1382" y="146"/>
                      <a:pt x="1381" y="145"/>
                    </a:cubicBezTo>
                    <a:cubicBezTo>
                      <a:pt x="1381" y="144"/>
                      <a:pt x="1380" y="143"/>
                      <a:pt x="1380" y="142"/>
                    </a:cubicBezTo>
                    <a:cubicBezTo>
                      <a:pt x="1379" y="141"/>
                      <a:pt x="1373" y="139"/>
                      <a:pt x="1369" y="139"/>
                    </a:cubicBezTo>
                    <a:cubicBezTo>
                      <a:pt x="1369" y="139"/>
                      <a:pt x="1369" y="139"/>
                      <a:pt x="1368" y="139"/>
                    </a:cubicBezTo>
                    <a:cubicBezTo>
                      <a:pt x="1366" y="140"/>
                      <a:pt x="1364" y="139"/>
                      <a:pt x="1362" y="137"/>
                    </a:cubicBezTo>
                    <a:cubicBezTo>
                      <a:pt x="1362" y="136"/>
                      <a:pt x="1362" y="134"/>
                      <a:pt x="1362" y="133"/>
                    </a:cubicBezTo>
                    <a:cubicBezTo>
                      <a:pt x="1363" y="133"/>
                      <a:pt x="1364" y="131"/>
                      <a:pt x="1367" y="131"/>
                    </a:cubicBezTo>
                    <a:cubicBezTo>
                      <a:pt x="1367" y="131"/>
                      <a:pt x="1368" y="131"/>
                      <a:pt x="1369" y="131"/>
                    </a:cubicBezTo>
                    <a:cubicBezTo>
                      <a:pt x="1370" y="131"/>
                      <a:pt x="1370" y="131"/>
                      <a:pt x="1371" y="131"/>
                    </a:cubicBezTo>
                    <a:cubicBezTo>
                      <a:pt x="1374" y="131"/>
                      <a:pt x="1374" y="131"/>
                      <a:pt x="1375" y="131"/>
                    </a:cubicBezTo>
                    <a:cubicBezTo>
                      <a:pt x="1375" y="131"/>
                      <a:pt x="1375" y="131"/>
                      <a:pt x="1374" y="130"/>
                    </a:cubicBezTo>
                    <a:cubicBezTo>
                      <a:pt x="1372" y="127"/>
                      <a:pt x="1355" y="125"/>
                      <a:pt x="1343" y="125"/>
                    </a:cubicBezTo>
                    <a:cubicBezTo>
                      <a:pt x="1341" y="125"/>
                      <a:pt x="1340" y="125"/>
                      <a:pt x="1340" y="125"/>
                    </a:cubicBezTo>
                    <a:cubicBezTo>
                      <a:pt x="1340" y="125"/>
                      <a:pt x="1340" y="126"/>
                      <a:pt x="1340" y="126"/>
                    </a:cubicBezTo>
                    <a:cubicBezTo>
                      <a:pt x="1339" y="128"/>
                      <a:pt x="1338" y="132"/>
                      <a:pt x="1334" y="136"/>
                    </a:cubicBezTo>
                    <a:cubicBezTo>
                      <a:pt x="1331" y="139"/>
                      <a:pt x="1328" y="139"/>
                      <a:pt x="1326" y="139"/>
                    </a:cubicBezTo>
                    <a:cubicBezTo>
                      <a:pt x="1323" y="139"/>
                      <a:pt x="1321" y="138"/>
                      <a:pt x="1320" y="136"/>
                    </a:cubicBezTo>
                    <a:cubicBezTo>
                      <a:pt x="1319" y="135"/>
                      <a:pt x="1319" y="134"/>
                      <a:pt x="1319" y="133"/>
                    </a:cubicBezTo>
                    <a:cubicBezTo>
                      <a:pt x="1320" y="130"/>
                      <a:pt x="1322" y="129"/>
                      <a:pt x="1325" y="128"/>
                    </a:cubicBezTo>
                    <a:cubicBezTo>
                      <a:pt x="1325" y="128"/>
                      <a:pt x="1326" y="128"/>
                      <a:pt x="1327" y="128"/>
                    </a:cubicBezTo>
                    <a:cubicBezTo>
                      <a:pt x="1326" y="128"/>
                      <a:pt x="1324" y="128"/>
                      <a:pt x="1323" y="127"/>
                    </a:cubicBezTo>
                    <a:cubicBezTo>
                      <a:pt x="1320" y="127"/>
                      <a:pt x="1317" y="127"/>
                      <a:pt x="1315" y="125"/>
                    </a:cubicBezTo>
                    <a:cubicBezTo>
                      <a:pt x="1315" y="124"/>
                      <a:pt x="1314" y="122"/>
                      <a:pt x="1315" y="121"/>
                    </a:cubicBezTo>
                    <a:cubicBezTo>
                      <a:pt x="1316" y="120"/>
                      <a:pt x="1317" y="119"/>
                      <a:pt x="1319" y="119"/>
                    </a:cubicBezTo>
                    <a:cubicBezTo>
                      <a:pt x="1319" y="118"/>
                      <a:pt x="1319" y="118"/>
                      <a:pt x="1319" y="118"/>
                    </a:cubicBezTo>
                    <a:cubicBezTo>
                      <a:pt x="1311" y="117"/>
                      <a:pt x="1299" y="115"/>
                      <a:pt x="1293" y="115"/>
                    </a:cubicBezTo>
                    <a:cubicBezTo>
                      <a:pt x="1287" y="116"/>
                      <a:pt x="1283" y="114"/>
                      <a:pt x="1280" y="113"/>
                    </a:cubicBezTo>
                    <a:cubicBezTo>
                      <a:pt x="1278" y="112"/>
                      <a:pt x="1277" y="112"/>
                      <a:pt x="1275" y="112"/>
                    </a:cubicBezTo>
                    <a:cubicBezTo>
                      <a:pt x="1274" y="112"/>
                      <a:pt x="1274" y="112"/>
                      <a:pt x="1274" y="112"/>
                    </a:cubicBezTo>
                    <a:cubicBezTo>
                      <a:pt x="1274" y="112"/>
                      <a:pt x="1274" y="113"/>
                      <a:pt x="1275" y="114"/>
                    </a:cubicBezTo>
                    <a:cubicBezTo>
                      <a:pt x="1276" y="115"/>
                      <a:pt x="1276" y="116"/>
                      <a:pt x="1275" y="117"/>
                    </a:cubicBezTo>
                    <a:cubicBezTo>
                      <a:pt x="1274" y="120"/>
                      <a:pt x="1268" y="121"/>
                      <a:pt x="1266" y="121"/>
                    </a:cubicBezTo>
                    <a:cubicBezTo>
                      <a:pt x="1265" y="121"/>
                      <a:pt x="1264" y="121"/>
                      <a:pt x="1263" y="120"/>
                    </a:cubicBezTo>
                    <a:cubicBezTo>
                      <a:pt x="1259" y="120"/>
                      <a:pt x="1255" y="122"/>
                      <a:pt x="1254" y="123"/>
                    </a:cubicBezTo>
                    <a:cubicBezTo>
                      <a:pt x="1254" y="123"/>
                      <a:pt x="1254" y="124"/>
                      <a:pt x="1254" y="124"/>
                    </a:cubicBezTo>
                    <a:cubicBezTo>
                      <a:pt x="1255" y="125"/>
                      <a:pt x="1255" y="125"/>
                      <a:pt x="1255" y="125"/>
                    </a:cubicBezTo>
                    <a:cubicBezTo>
                      <a:pt x="1256" y="125"/>
                      <a:pt x="1257" y="125"/>
                      <a:pt x="1257" y="124"/>
                    </a:cubicBezTo>
                    <a:cubicBezTo>
                      <a:pt x="1259" y="124"/>
                      <a:pt x="1261" y="123"/>
                      <a:pt x="1263" y="124"/>
                    </a:cubicBezTo>
                    <a:cubicBezTo>
                      <a:pt x="1264" y="124"/>
                      <a:pt x="1264" y="125"/>
                      <a:pt x="1264" y="126"/>
                    </a:cubicBezTo>
                    <a:cubicBezTo>
                      <a:pt x="1264" y="128"/>
                      <a:pt x="1263" y="129"/>
                      <a:pt x="1261" y="130"/>
                    </a:cubicBezTo>
                    <a:cubicBezTo>
                      <a:pt x="1261" y="130"/>
                      <a:pt x="1261" y="130"/>
                      <a:pt x="1261" y="130"/>
                    </a:cubicBezTo>
                    <a:cubicBezTo>
                      <a:pt x="1264" y="133"/>
                      <a:pt x="1264" y="136"/>
                      <a:pt x="1264" y="138"/>
                    </a:cubicBezTo>
                    <a:cubicBezTo>
                      <a:pt x="1264" y="139"/>
                      <a:pt x="1264" y="139"/>
                      <a:pt x="1264" y="139"/>
                    </a:cubicBezTo>
                    <a:cubicBezTo>
                      <a:pt x="1264" y="140"/>
                      <a:pt x="1264" y="141"/>
                      <a:pt x="1263" y="141"/>
                    </a:cubicBezTo>
                    <a:cubicBezTo>
                      <a:pt x="1262" y="143"/>
                      <a:pt x="1259" y="143"/>
                      <a:pt x="1258" y="143"/>
                    </a:cubicBezTo>
                    <a:cubicBezTo>
                      <a:pt x="1255" y="143"/>
                      <a:pt x="1253" y="142"/>
                      <a:pt x="1252" y="141"/>
                    </a:cubicBezTo>
                    <a:cubicBezTo>
                      <a:pt x="1251" y="139"/>
                      <a:pt x="1249" y="140"/>
                      <a:pt x="1247" y="140"/>
                    </a:cubicBezTo>
                    <a:cubicBezTo>
                      <a:pt x="1246" y="140"/>
                      <a:pt x="1245" y="141"/>
                      <a:pt x="1244" y="141"/>
                    </a:cubicBezTo>
                    <a:cubicBezTo>
                      <a:pt x="1245" y="141"/>
                      <a:pt x="1246" y="142"/>
                      <a:pt x="1246" y="144"/>
                    </a:cubicBezTo>
                    <a:cubicBezTo>
                      <a:pt x="1246" y="145"/>
                      <a:pt x="1245" y="147"/>
                      <a:pt x="1239" y="148"/>
                    </a:cubicBezTo>
                    <a:cubicBezTo>
                      <a:pt x="1234" y="148"/>
                      <a:pt x="1233" y="145"/>
                      <a:pt x="1232" y="143"/>
                    </a:cubicBezTo>
                    <a:cubicBezTo>
                      <a:pt x="1231" y="143"/>
                      <a:pt x="1231" y="142"/>
                      <a:pt x="1231" y="142"/>
                    </a:cubicBezTo>
                    <a:cubicBezTo>
                      <a:pt x="1230" y="142"/>
                      <a:pt x="1230" y="142"/>
                      <a:pt x="1229" y="142"/>
                    </a:cubicBezTo>
                    <a:cubicBezTo>
                      <a:pt x="1227" y="142"/>
                      <a:pt x="1224" y="142"/>
                      <a:pt x="1221" y="141"/>
                    </a:cubicBezTo>
                    <a:cubicBezTo>
                      <a:pt x="1218" y="140"/>
                      <a:pt x="1215" y="139"/>
                      <a:pt x="1213" y="139"/>
                    </a:cubicBezTo>
                    <a:cubicBezTo>
                      <a:pt x="1211" y="139"/>
                      <a:pt x="1210" y="140"/>
                      <a:pt x="1208" y="141"/>
                    </a:cubicBezTo>
                    <a:cubicBezTo>
                      <a:pt x="1206" y="142"/>
                      <a:pt x="1204" y="143"/>
                      <a:pt x="1200" y="144"/>
                    </a:cubicBezTo>
                    <a:cubicBezTo>
                      <a:pt x="1194" y="144"/>
                      <a:pt x="1184" y="140"/>
                      <a:pt x="1181" y="136"/>
                    </a:cubicBezTo>
                    <a:cubicBezTo>
                      <a:pt x="1181" y="136"/>
                      <a:pt x="1180" y="134"/>
                      <a:pt x="1180" y="134"/>
                    </a:cubicBezTo>
                    <a:cubicBezTo>
                      <a:pt x="1180" y="134"/>
                      <a:pt x="1179" y="135"/>
                      <a:pt x="1178" y="136"/>
                    </a:cubicBezTo>
                    <a:cubicBezTo>
                      <a:pt x="1177" y="137"/>
                      <a:pt x="1176" y="139"/>
                      <a:pt x="1176" y="141"/>
                    </a:cubicBezTo>
                    <a:cubicBezTo>
                      <a:pt x="1175" y="145"/>
                      <a:pt x="1174" y="148"/>
                      <a:pt x="1171" y="148"/>
                    </a:cubicBezTo>
                    <a:cubicBezTo>
                      <a:pt x="1170" y="148"/>
                      <a:pt x="1169" y="150"/>
                      <a:pt x="1168" y="151"/>
                    </a:cubicBezTo>
                    <a:cubicBezTo>
                      <a:pt x="1167" y="154"/>
                      <a:pt x="1166" y="156"/>
                      <a:pt x="1164" y="157"/>
                    </a:cubicBezTo>
                    <a:cubicBezTo>
                      <a:pt x="1163" y="157"/>
                      <a:pt x="1163" y="157"/>
                      <a:pt x="1162" y="157"/>
                    </a:cubicBezTo>
                    <a:cubicBezTo>
                      <a:pt x="1160" y="157"/>
                      <a:pt x="1159" y="156"/>
                      <a:pt x="1159" y="156"/>
                    </a:cubicBezTo>
                    <a:cubicBezTo>
                      <a:pt x="1158" y="155"/>
                      <a:pt x="1157" y="155"/>
                      <a:pt x="1157" y="155"/>
                    </a:cubicBezTo>
                    <a:cubicBezTo>
                      <a:pt x="1156" y="155"/>
                      <a:pt x="1156" y="155"/>
                      <a:pt x="1156" y="155"/>
                    </a:cubicBezTo>
                    <a:cubicBezTo>
                      <a:pt x="1151" y="155"/>
                      <a:pt x="1138" y="142"/>
                      <a:pt x="1137" y="138"/>
                    </a:cubicBezTo>
                    <a:cubicBezTo>
                      <a:pt x="1137" y="136"/>
                      <a:pt x="1130" y="129"/>
                      <a:pt x="1128" y="128"/>
                    </a:cubicBezTo>
                    <a:cubicBezTo>
                      <a:pt x="1126" y="127"/>
                      <a:pt x="1127" y="125"/>
                      <a:pt x="1127" y="125"/>
                    </a:cubicBezTo>
                    <a:cubicBezTo>
                      <a:pt x="1127" y="124"/>
                      <a:pt x="1127" y="123"/>
                      <a:pt x="1130" y="123"/>
                    </a:cubicBezTo>
                    <a:cubicBezTo>
                      <a:pt x="1132" y="123"/>
                      <a:pt x="1134" y="124"/>
                      <a:pt x="1135" y="125"/>
                    </a:cubicBezTo>
                    <a:cubicBezTo>
                      <a:pt x="1137" y="126"/>
                      <a:pt x="1139" y="126"/>
                      <a:pt x="1141" y="125"/>
                    </a:cubicBezTo>
                    <a:cubicBezTo>
                      <a:pt x="1141" y="125"/>
                      <a:pt x="1141" y="124"/>
                      <a:pt x="1141" y="123"/>
                    </a:cubicBezTo>
                    <a:cubicBezTo>
                      <a:pt x="1141" y="122"/>
                      <a:pt x="1140" y="121"/>
                      <a:pt x="1139" y="121"/>
                    </a:cubicBezTo>
                    <a:cubicBezTo>
                      <a:pt x="1136" y="121"/>
                      <a:pt x="1135" y="119"/>
                      <a:pt x="1135" y="118"/>
                    </a:cubicBezTo>
                    <a:cubicBezTo>
                      <a:pt x="1135" y="116"/>
                      <a:pt x="1136" y="115"/>
                      <a:pt x="1137" y="114"/>
                    </a:cubicBezTo>
                    <a:cubicBezTo>
                      <a:pt x="1137" y="113"/>
                      <a:pt x="1136" y="113"/>
                      <a:pt x="1136" y="112"/>
                    </a:cubicBezTo>
                    <a:cubicBezTo>
                      <a:pt x="1135" y="110"/>
                      <a:pt x="1134" y="109"/>
                      <a:pt x="1134" y="107"/>
                    </a:cubicBezTo>
                    <a:cubicBezTo>
                      <a:pt x="1135" y="106"/>
                      <a:pt x="1135" y="106"/>
                      <a:pt x="1136" y="105"/>
                    </a:cubicBezTo>
                    <a:cubicBezTo>
                      <a:pt x="1135" y="105"/>
                      <a:pt x="1135" y="105"/>
                      <a:pt x="1134" y="105"/>
                    </a:cubicBezTo>
                    <a:cubicBezTo>
                      <a:pt x="1131" y="105"/>
                      <a:pt x="1126" y="102"/>
                      <a:pt x="1125" y="99"/>
                    </a:cubicBezTo>
                    <a:cubicBezTo>
                      <a:pt x="1124" y="99"/>
                      <a:pt x="1122" y="98"/>
                      <a:pt x="1118" y="98"/>
                    </a:cubicBezTo>
                    <a:cubicBezTo>
                      <a:pt x="1116" y="98"/>
                      <a:pt x="1115" y="98"/>
                      <a:pt x="1114" y="99"/>
                    </a:cubicBezTo>
                    <a:cubicBezTo>
                      <a:pt x="1114" y="99"/>
                      <a:pt x="1114" y="100"/>
                      <a:pt x="1113" y="100"/>
                    </a:cubicBezTo>
                    <a:cubicBezTo>
                      <a:pt x="1113" y="101"/>
                      <a:pt x="1112" y="102"/>
                      <a:pt x="1110" y="102"/>
                    </a:cubicBezTo>
                    <a:cubicBezTo>
                      <a:pt x="1109" y="102"/>
                      <a:pt x="1107" y="101"/>
                      <a:pt x="1106" y="100"/>
                    </a:cubicBezTo>
                    <a:cubicBezTo>
                      <a:pt x="1106" y="99"/>
                      <a:pt x="1106" y="99"/>
                      <a:pt x="1106" y="98"/>
                    </a:cubicBezTo>
                    <a:cubicBezTo>
                      <a:pt x="1105" y="98"/>
                      <a:pt x="1104" y="98"/>
                      <a:pt x="1103" y="98"/>
                    </a:cubicBezTo>
                    <a:cubicBezTo>
                      <a:pt x="1100" y="97"/>
                      <a:pt x="1097" y="97"/>
                      <a:pt x="1094" y="96"/>
                    </a:cubicBezTo>
                    <a:cubicBezTo>
                      <a:pt x="1089" y="95"/>
                      <a:pt x="1087" y="92"/>
                      <a:pt x="1086" y="90"/>
                    </a:cubicBezTo>
                    <a:cubicBezTo>
                      <a:pt x="1085" y="90"/>
                      <a:pt x="1085" y="89"/>
                      <a:pt x="1085" y="89"/>
                    </a:cubicBezTo>
                    <a:cubicBezTo>
                      <a:pt x="1085" y="89"/>
                      <a:pt x="1085" y="90"/>
                      <a:pt x="1085" y="90"/>
                    </a:cubicBezTo>
                    <a:cubicBezTo>
                      <a:pt x="1084" y="92"/>
                      <a:pt x="1083" y="94"/>
                      <a:pt x="1081" y="94"/>
                    </a:cubicBezTo>
                    <a:cubicBezTo>
                      <a:pt x="1080" y="94"/>
                      <a:pt x="1079" y="94"/>
                      <a:pt x="1079" y="94"/>
                    </a:cubicBezTo>
                    <a:cubicBezTo>
                      <a:pt x="1078" y="93"/>
                      <a:pt x="1076" y="94"/>
                      <a:pt x="1076" y="95"/>
                    </a:cubicBezTo>
                    <a:cubicBezTo>
                      <a:pt x="1075" y="95"/>
                      <a:pt x="1075" y="96"/>
                      <a:pt x="1076" y="97"/>
                    </a:cubicBezTo>
                    <a:cubicBezTo>
                      <a:pt x="1077" y="100"/>
                      <a:pt x="1077" y="102"/>
                      <a:pt x="1076" y="104"/>
                    </a:cubicBezTo>
                    <a:cubicBezTo>
                      <a:pt x="1076" y="105"/>
                      <a:pt x="1076" y="106"/>
                      <a:pt x="1076" y="107"/>
                    </a:cubicBezTo>
                    <a:cubicBezTo>
                      <a:pt x="1075" y="110"/>
                      <a:pt x="1073" y="111"/>
                      <a:pt x="1072" y="111"/>
                    </a:cubicBezTo>
                    <a:cubicBezTo>
                      <a:pt x="1071" y="111"/>
                      <a:pt x="1070" y="110"/>
                      <a:pt x="1068" y="110"/>
                    </a:cubicBezTo>
                    <a:cubicBezTo>
                      <a:pt x="1068" y="109"/>
                      <a:pt x="1067" y="109"/>
                      <a:pt x="1066" y="109"/>
                    </a:cubicBezTo>
                    <a:cubicBezTo>
                      <a:pt x="1065" y="108"/>
                      <a:pt x="1065" y="109"/>
                      <a:pt x="1064" y="109"/>
                    </a:cubicBezTo>
                    <a:cubicBezTo>
                      <a:pt x="1063" y="110"/>
                      <a:pt x="1061" y="111"/>
                      <a:pt x="1058" y="111"/>
                    </a:cubicBezTo>
                    <a:cubicBezTo>
                      <a:pt x="1056" y="111"/>
                      <a:pt x="1055" y="111"/>
                      <a:pt x="1053" y="110"/>
                    </a:cubicBezTo>
                    <a:cubicBezTo>
                      <a:pt x="1049" y="109"/>
                      <a:pt x="1046" y="109"/>
                      <a:pt x="1043" y="109"/>
                    </a:cubicBezTo>
                    <a:cubicBezTo>
                      <a:pt x="1041" y="109"/>
                      <a:pt x="1038" y="109"/>
                      <a:pt x="1036" y="106"/>
                    </a:cubicBezTo>
                    <a:cubicBezTo>
                      <a:pt x="1036" y="106"/>
                      <a:pt x="1036" y="105"/>
                      <a:pt x="1035" y="105"/>
                    </a:cubicBezTo>
                    <a:cubicBezTo>
                      <a:pt x="1035" y="108"/>
                      <a:pt x="1030" y="108"/>
                      <a:pt x="1029" y="108"/>
                    </a:cubicBezTo>
                    <a:cubicBezTo>
                      <a:pt x="1025" y="108"/>
                      <a:pt x="1017" y="107"/>
                      <a:pt x="1016" y="103"/>
                    </a:cubicBezTo>
                    <a:cubicBezTo>
                      <a:pt x="1015" y="100"/>
                      <a:pt x="1016" y="98"/>
                      <a:pt x="1018" y="97"/>
                    </a:cubicBezTo>
                    <a:cubicBezTo>
                      <a:pt x="1016" y="97"/>
                      <a:pt x="1014" y="97"/>
                      <a:pt x="1012" y="97"/>
                    </a:cubicBezTo>
                    <a:cubicBezTo>
                      <a:pt x="1008" y="97"/>
                      <a:pt x="1005" y="96"/>
                      <a:pt x="1001" y="95"/>
                    </a:cubicBezTo>
                    <a:cubicBezTo>
                      <a:pt x="998" y="94"/>
                      <a:pt x="995" y="94"/>
                      <a:pt x="991" y="94"/>
                    </a:cubicBezTo>
                    <a:cubicBezTo>
                      <a:pt x="988" y="94"/>
                      <a:pt x="988" y="94"/>
                      <a:pt x="988" y="94"/>
                    </a:cubicBezTo>
                    <a:cubicBezTo>
                      <a:pt x="981" y="95"/>
                      <a:pt x="967" y="96"/>
                      <a:pt x="964" y="97"/>
                    </a:cubicBezTo>
                    <a:cubicBezTo>
                      <a:pt x="964" y="97"/>
                      <a:pt x="964" y="98"/>
                      <a:pt x="964" y="98"/>
                    </a:cubicBezTo>
                    <a:cubicBezTo>
                      <a:pt x="965" y="99"/>
                      <a:pt x="965" y="101"/>
                      <a:pt x="964" y="102"/>
                    </a:cubicBezTo>
                    <a:cubicBezTo>
                      <a:pt x="964" y="103"/>
                      <a:pt x="963" y="103"/>
                      <a:pt x="962" y="104"/>
                    </a:cubicBezTo>
                    <a:cubicBezTo>
                      <a:pt x="961" y="104"/>
                      <a:pt x="961" y="104"/>
                      <a:pt x="961" y="104"/>
                    </a:cubicBezTo>
                    <a:cubicBezTo>
                      <a:pt x="960" y="104"/>
                      <a:pt x="959" y="103"/>
                      <a:pt x="958" y="102"/>
                    </a:cubicBezTo>
                    <a:cubicBezTo>
                      <a:pt x="957" y="101"/>
                      <a:pt x="957" y="98"/>
                      <a:pt x="957" y="95"/>
                    </a:cubicBezTo>
                    <a:cubicBezTo>
                      <a:pt x="958" y="94"/>
                      <a:pt x="958" y="92"/>
                      <a:pt x="958" y="91"/>
                    </a:cubicBezTo>
                    <a:cubicBezTo>
                      <a:pt x="957" y="90"/>
                      <a:pt x="957" y="90"/>
                      <a:pt x="956" y="89"/>
                    </a:cubicBezTo>
                    <a:cubicBezTo>
                      <a:pt x="956" y="90"/>
                      <a:pt x="956" y="91"/>
                      <a:pt x="955" y="91"/>
                    </a:cubicBezTo>
                    <a:cubicBezTo>
                      <a:pt x="953" y="94"/>
                      <a:pt x="948" y="94"/>
                      <a:pt x="947" y="94"/>
                    </a:cubicBezTo>
                    <a:cubicBezTo>
                      <a:pt x="946" y="94"/>
                      <a:pt x="943" y="94"/>
                      <a:pt x="941" y="92"/>
                    </a:cubicBezTo>
                    <a:cubicBezTo>
                      <a:pt x="937" y="89"/>
                      <a:pt x="934" y="87"/>
                      <a:pt x="929" y="86"/>
                    </a:cubicBezTo>
                    <a:cubicBezTo>
                      <a:pt x="928" y="86"/>
                      <a:pt x="928" y="86"/>
                      <a:pt x="927" y="86"/>
                    </a:cubicBezTo>
                    <a:cubicBezTo>
                      <a:pt x="923" y="86"/>
                      <a:pt x="919" y="89"/>
                      <a:pt x="918" y="90"/>
                    </a:cubicBezTo>
                    <a:cubicBezTo>
                      <a:pt x="919" y="91"/>
                      <a:pt x="920" y="91"/>
                      <a:pt x="921" y="91"/>
                    </a:cubicBezTo>
                    <a:cubicBezTo>
                      <a:pt x="923" y="91"/>
                      <a:pt x="925" y="91"/>
                      <a:pt x="925" y="93"/>
                    </a:cubicBezTo>
                    <a:cubicBezTo>
                      <a:pt x="925" y="94"/>
                      <a:pt x="925" y="95"/>
                      <a:pt x="925" y="95"/>
                    </a:cubicBezTo>
                    <a:cubicBezTo>
                      <a:pt x="924" y="97"/>
                      <a:pt x="921" y="97"/>
                      <a:pt x="916" y="98"/>
                    </a:cubicBezTo>
                    <a:cubicBezTo>
                      <a:pt x="915" y="98"/>
                      <a:pt x="912" y="98"/>
                      <a:pt x="911" y="98"/>
                    </a:cubicBezTo>
                    <a:cubicBezTo>
                      <a:pt x="909" y="103"/>
                      <a:pt x="893" y="105"/>
                      <a:pt x="893" y="105"/>
                    </a:cubicBezTo>
                    <a:cubicBezTo>
                      <a:pt x="890" y="106"/>
                      <a:pt x="890" y="106"/>
                      <a:pt x="890" y="106"/>
                    </a:cubicBezTo>
                    <a:cubicBezTo>
                      <a:pt x="881" y="107"/>
                      <a:pt x="879" y="107"/>
                      <a:pt x="875" y="111"/>
                    </a:cubicBezTo>
                    <a:cubicBezTo>
                      <a:pt x="874" y="112"/>
                      <a:pt x="873" y="112"/>
                      <a:pt x="872" y="112"/>
                    </a:cubicBezTo>
                    <a:cubicBezTo>
                      <a:pt x="870" y="112"/>
                      <a:pt x="870" y="112"/>
                      <a:pt x="870" y="112"/>
                    </a:cubicBezTo>
                    <a:cubicBezTo>
                      <a:pt x="870" y="111"/>
                      <a:pt x="870" y="111"/>
                      <a:pt x="870" y="111"/>
                    </a:cubicBezTo>
                    <a:cubicBezTo>
                      <a:pt x="868" y="108"/>
                      <a:pt x="874" y="101"/>
                      <a:pt x="875" y="100"/>
                    </a:cubicBezTo>
                    <a:cubicBezTo>
                      <a:pt x="878" y="97"/>
                      <a:pt x="880" y="97"/>
                      <a:pt x="882" y="96"/>
                    </a:cubicBezTo>
                    <a:cubicBezTo>
                      <a:pt x="884" y="96"/>
                      <a:pt x="885" y="95"/>
                      <a:pt x="886" y="95"/>
                    </a:cubicBezTo>
                    <a:cubicBezTo>
                      <a:pt x="888" y="91"/>
                      <a:pt x="891" y="91"/>
                      <a:pt x="896" y="90"/>
                    </a:cubicBezTo>
                    <a:cubicBezTo>
                      <a:pt x="897" y="90"/>
                      <a:pt x="898" y="90"/>
                      <a:pt x="899" y="90"/>
                    </a:cubicBezTo>
                    <a:cubicBezTo>
                      <a:pt x="902" y="89"/>
                      <a:pt x="903" y="88"/>
                      <a:pt x="905" y="87"/>
                    </a:cubicBezTo>
                    <a:cubicBezTo>
                      <a:pt x="905" y="86"/>
                      <a:pt x="906" y="85"/>
                      <a:pt x="908" y="84"/>
                    </a:cubicBezTo>
                    <a:cubicBezTo>
                      <a:pt x="909" y="84"/>
                      <a:pt x="909" y="84"/>
                      <a:pt x="909" y="84"/>
                    </a:cubicBezTo>
                    <a:cubicBezTo>
                      <a:pt x="911" y="83"/>
                      <a:pt x="918" y="80"/>
                      <a:pt x="918" y="78"/>
                    </a:cubicBezTo>
                    <a:cubicBezTo>
                      <a:pt x="920" y="74"/>
                      <a:pt x="936" y="69"/>
                      <a:pt x="939" y="69"/>
                    </a:cubicBezTo>
                    <a:cubicBezTo>
                      <a:pt x="940" y="69"/>
                      <a:pt x="941" y="67"/>
                      <a:pt x="941" y="66"/>
                    </a:cubicBezTo>
                    <a:cubicBezTo>
                      <a:pt x="942" y="65"/>
                      <a:pt x="943" y="63"/>
                      <a:pt x="945" y="63"/>
                    </a:cubicBezTo>
                    <a:cubicBezTo>
                      <a:pt x="946" y="63"/>
                      <a:pt x="949" y="62"/>
                      <a:pt x="958" y="58"/>
                    </a:cubicBezTo>
                    <a:cubicBezTo>
                      <a:pt x="960" y="57"/>
                      <a:pt x="961" y="54"/>
                      <a:pt x="962" y="53"/>
                    </a:cubicBezTo>
                    <a:cubicBezTo>
                      <a:pt x="961" y="53"/>
                      <a:pt x="961" y="53"/>
                      <a:pt x="961" y="53"/>
                    </a:cubicBezTo>
                    <a:cubicBezTo>
                      <a:pt x="959" y="52"/>
                      <a:pt x="957" y="51"/>
                      <a:pt x="957" y="49"/>
                    </a:cubicBezTo>
                    <a:cubicBezTo>
                      <a:pt x="957" y="48"/>
                      <a:pt x="957" y="48"/>
                      <a:pt x="957" y="47"/>
                    </a:cubicBezTo>
                    <a:cubicBezTo>
                      <a:pt x="958" y="46"/>
                      <a:pt x="959" y="46"/>
                      <a:pt x="960" y="46"/>
                    </a:cubicBezTo>
                    <a:cubicBezTo>
                      <a:pt x="961" y="46"/>
                      <a:pt x="962" y="46"/>
                      <a:pt x="964" y="45"/>
                    </a:cubicBezTo>
                    <a:cubicBezTo>
                      <a:pt x="964" y="45"/>
                      <a:pt x="964" y="45"/>
                      <a:pt x="963" y="44"/>
                    </a:cubicBezTo>
                    <a:cubicBezTo>
                      <a:pt x="963" y="44"/>
                      <a:pt x="963" y="44"/>
                      <a:pt x="962" y="44"/>
                    </a:cubicBezTo>
                    <a:cubicBezTo>
                      <a:pt x="962" y="44"/>
                      <a:pt x="961" y="44"/>
                      <a:pt x="961" y="44"/>
                    </a:cubicBezTo>
                    <a:cubicBezTo>
                      <a:pt x="960" y="44"/>
                      <a:pt x="960" y="44"/>
                      <a:pt x="960" y="44"/>
                    </a:cubicBezTo>
                    <a:cubicBezTo>
                      <a:pt x="959" y="43"/>
                      <a:pt x="959" y="43"/>
                      <a:pt x="959" y="43"/>
                    </a:cubicBezTo>
                    <a:cubicBezTo>
                      <a:pt x="958" y="42"/>
                      <a:pt x="959" y="41"/>
                      <a:pt x="959" y="40"/>
                    </a:cubicBezTo>
                    <a:cubicBezTo>
                      <a:pt x="959" y="39"/>
                      <a:pt x="960" y="38"/>
                      <a:pt x="959" y="38"/>
                    </a:cubicBezTo>
                    <a:cubicBezTo>
                      <a:pt x="959" y="37"/>
                      <a:pt x="957" y="37"/>
                      <a:pt x="956" y="38"/>
                    </a:cubicBezTo>
                    <a:cubicBezTo>
                      <a:pt x="956" y="38"/>
                      <a:pt x="955" y="38"/>
                      <a:pt x="954" y="38"/>
                    </a:cubicBezTo>
                    <a:cubicBezTo>
                      <a:pt x="953" y="38"/>
                      <a:pt x="952" y="38"/>
                      <a:pt x="952" y="37"/>
                    </a:cubicBezTo>
                    <a:cubicBezTo>
                      <a:pt x="951" y="37"/>
                      <a:pt x="951" y="36"/>
                      <a:pt x="951" y="35"/>
                    </a:cubicBezTo>
                    <a:cubicBezTo>
                      <a:pt x="951" y="31"/>
                      <a:pt x="951" y="28"/>
                      <a:pt x="949" y="27"/>
                    </a:cubicBezTo>
                    <a:cubicBezTo>
                      <a:pt x="950" y="27"/>
                      <a:pt x="949" y="28"/>
                      <a:pt x="948" y="28"/>
                    </a:cubicBezTo>
                    <a:cubicBezTo>
                      <a:pt x="947" y="28"/>
                      <a:pt x="946" y="29"/>
                      <a:pt x="944" y="29"/>
                    </a:cubicBezTo>
                    <a:cubicBezTo>
                      <a:pt x="942" y="29"/>
                      <a:pt x="941" y="29"/>
                      <a:pt x="940" y="28"/>
                    </a:cubicBezTo>
                    <a:cubicBezTo>
                      <a:pt x="937" y="26"/>
                      <a:pt x="930" y="24"/>
                      <a:pt x="926" y="24"/>
                    </a:cubicBezTo>
                    <a:cubicBezTo>
                      <a:pt x="926" y="24"/>
                      <a:pt x="926" y="24"/>
                      <a:pt x="926" y="24"/>
                    </a:cubicBezTo>
                    <a:cubicBezTo>
                      <a:pt x="925" y="25"/>
                      <a:pt x="924" y="25"/>
                      <a:pt x="921" y="24"/>
                    </a:cubicBezTo>
                    <a:cubicBezTo>
                      <a:pt x="921" y="24"/>
                      <a:pt x="919" y="23"/>
                      <a:pt x="919" y="23"/>
                    </a:cubicBezTo>
                    <a:cubicBezTo>
                      <a:pt x="918" y="24"/>
                      <a:pt x="917" y="25"/>
                      <a:pt x="911" y="25"/>
                    </a:cubicBezTo>
                    <a:cubicBezTo>
                      <a:pt x="909" y="25"/>
                      <a:pt x="905" y="24"/>
                      <a:pt x="903" y="24"/>
                    </a:cubicBezTo>
                    <a:cubicBezTo>
                      <a:pt x="901" y="23"/>
                      <a:pt x="899" y="25"/>
                      <a:pt x="899" y="26"/>
                    </a:cubicBezTo>
                    <a:cubicBezTo>
                      <a:pt x="898" y="30"/>
                      <a:pt x="892" y="30"/>
                      <a:pt x="890" y="30"/>
                    </a:cubicBezTo>
                    <a:cubicBezTo>
                      <a:pt x="887" y="30"/>
                      <a:pt x="883" y="30"/>
                      <a:pt x="882" y="29"/>
                    </a:cubicBezTo>
                    <a:cubicBezTo>
                      <a:pt x="881" y="29"/>
                      <a:pt x="881" y="29"/>
                      <a:pt x="881" y="29"/>
                    </a:cubicBezTo>
                    <a:cubicBezTo>
                      <a:pt x="880" y="28"/>
                      <a:pt x="880" y="28"/>
                      <a:pt x="880" y="28"/>
                    </a:cubicBezTo>
                    <a:cubicBezTo>
                      <a:pt x="880" y="26"/>
                      <a:pt x="881" y="24"/>
                      <a:pt x="885" y="20"/>
                    </a:cubicBezTo>
                    <a:cubicBezTo>
                      <a:pt x="886" y="20"/>
                      <a:pt x="886" y="19"/>
                      <a:pt x="887" y="18"/>
                    </a:cubicBezTo>
                    <a:cubicBezTo>
                      <a:pt x="886" y="18"/>
                      <a:pt x="884" y="18"/>
                      <a:pt x="882" y="18"/>
                    </a:cubicBezTo>
                    <a:cubicBezTo>
                      <a:pt x="881" y="18"/>
                      <a:pt x="880" y="18"/>
                      <a:pt x="878" y="18"/>
                    </a:cubicBezTo>
                    <a:cubicBezTo>
                      <a:pt x="873" y="18"/>
                      <a:pt x="871" y="18"/>
                      <a:pt x="870" y="17"/>
                    </a:cubicBezTo>
                    <a:cubicBezTo>
                      <a:pt x="870" y="16"/>
                      <a:pt x="865" y="16"/>
                      <a:pt x="860" y="16"/>
                    </a:cubicBezTo>
                    <a:cubicBezTo>
                      <a:pt x="860" y="16"/>
                      <a:pt x="859" y="16"/>
                      <a:pt x="859" y="16"/>
                    </a:cubicBezTo>
                    <a:cubicBezTo>
                      <a:pt x="858" y="16"/>
                      <a:pt x="858" y="16"/>
                      <a:pt x="858" y="16"/>
                    </a:cubicBezTo>
                    <a:cubicBezTo>
                      <a:pt x="856" y="16"/>
                      <a:pt x="855" y="14"/>
                      <a:pt x="855" y="14"/>
                    </a:cubicBezTo>
                    <a:cubicBezTo>
                      <a:pt x="855" y="13"/>
                      <a:pt x="855" y="11"/>
                      <a:pt x="862" y="10"/>
                    </a:cubicBezTo>
                    <a:cubicBezTo>
                      <a:pt x="863" y="10"/>
                      <a:pt x="865" y="9"/>
                      <a:pt x="866" y="9"/>
                    </a:cubicBezTo>
                    <a:cubicBezTo>
                      <a:pt x="868" y="8"/>
                      <a:pt x="870" y="7"/>
                      <a:pt x="872" y="6"/>
                    </a:cubicBezTo>
                    <a:cubicBezTo>
                      <a:pt x="873" y="6"/>
                      <a:pt x="873" y="6"/>
                      <a:pt x="873" y="6"/>
                    </a:cubicBezTo>
                    <a:cubicBezTo>
                      <a:pt x="873" y="6"/>
                      <a:pt x="872" y="5"/>
                      <a:pt x="872" y="5"/>
                    </a:cubicBezTo>
                    <a:cubicBezTo>
                      <a:pt x="872" y="4"/>
                      <a:pt x="870" y="4"/>
                      <a:pt x="869" y="4"/>
                    </a:cubicBezTo>
                    <a:cubicBezTo>
                      <a:pt x="867" y="4"/>
                      <a:pt x="866" y="4"/>
                      <a:pt x="864" y="3"/>
                    </a:cubicBezTo>
                    <a:cubicBezTo>
                      <a:pt x="862" y="3"/>
                      <a:pt x="862" y="3"/>
                      <a:pt x="862" y="3"/>
                    </a:cubicBezTo>
                    <a:cubicBezTo>
                      <a:pt x="858" y="2"/>
                      <a:pt x="855" y="1"/>
                      <a:pt x="852" y="1"/>
                    </a:cubicBezTo>
                    <a:cubicBezTo>
                      <a:pt x="851" y="0"/>
                      <a:pt x="849" y="1"/>
                      <a:pt x="846" y="2"/>
                    </a:cubicBezTo>
                    <a:cubicBezTo>
                      <a:pt x="844" y="2"/>
                      <a:pt x="842" y="3"/>
                      <a:pt x="838" y="4"/>
                    </a:cubicBezTo>
                    <a:cubicBezTo>
                      <a:pt x="834" y="5"/>
                      <a:pt x="832" y="7"/>
                      <a:pt x="831" y="9"/>
                    </a:cubicBezTo>
                    <a:cubicBezTo>
                      <a:pt x="829" y="10"/>
                      <a:pt x="828" y="12"/>
                      <a:pt x="826" y="13"/>
                    </a:cubicBezTo>
                    <a:cubicBezTo>
                      <a:pt x="824" y="14"/>
                      <a:pt x="820" y="17"/>
                      <a:pt x="819" y="19"/>
                    </a:cubicBezTo>
                    <a:cubicBezTo>
                      <a:pt x="822" y="20"/>
                      <a:pt x="822" y="23"/>
                      <a:pt x="822" y="24"/>
                    </a:cubicBezTo>
                    <a:cubicBezTo>
                      <a:pt x="822" y="24"/>
                      <a:pt x="822" y="25"/>
                      <a:pt x="822" y="25"/>
                    </a:cubicBezTo>
                    <a:cubicBezTo>
                      <a:pt x="822" y="26"/>
                      <a:pt x="822" y="27"/>
                      <a:pt x="821" y="28"/>
                    </a:cubicBezTo>
                    <a:cubicBezTo>
                      <a:pt x="820" y="30"/>
                      <a:pt x="817" y="30"/>
                      <a:pt x="813" y="30"/>
                    </a:cubicBezTo>
                    <a:cubicBezTo>
                      <a:pt x="812" y="30"/>
                      <a:pt x="810" y="29"/>
                      <a:pt x="808" y="29"/>
                    </a:cubicBezTo>
                    <a:cubicBezTo>
                      <a:pt x="803" y="29"/>
                      <a:pt x="800" y="30"/>
                      <a:pt x="799" y="30"/>
                    </a:cubicBezTo>
                    <a:cubicBezTo>
                      <a:pt x="799" y="31"/>
                      <a:pt x="801" y="32"/>
                      <a:pt x="802" y="32"/>
                    </a:cubicBezTo>
                    <a:cubicBezTo>
                      <a:pt x="804" y="33"/>
                      <a:pt x="806" y="34"/>
                      <a:pt x="805" y="36"/>
                    </a:cubicBezTo>
                    <a:cubicBezTo>
                      <a:pt x="805" y="37"/>
                      <a:pt x="805" y="38"/>
                      <a:pt x="802" y="38"/>
                    </a:cubicBezTo>
                    <a:cubicBezTo>
                      <a:pt x="800" y="38"/>
                      <a:pt x="796" y="37"/>
                      <a:pt x="794" y="36"/>
                    </a:cubicBezTo>
                    <a:cubicBezTo>
                      <a:pt x="794" y="36"/>
                      <a:pt x="793" y="35"/>
                      <a:pt x="792" y="35"/>
                    </a:cubicBezTo>
                    <a:cubicBezTo>
                      <a:pt x="789" y="35"/>
                      <a:pt x="787" y="36"/>
                      <a:pt x="787" y="37"/>
                    </a:cubicBezTo>
                    <a:cubicBezTo>
                      <a:pt x="786" y="39"/>
                      <a:pt x="784" y="40"/>
                      <a:pt x="781" y="40"/>
                    </a:cubicBezTo>
                    <a:cubicBezTo>
                      <a:pt x="780" y="40"/>
                      <a:pt x="778" y="40"/>
                      <a:pt x="777" y="40"/>
                    </a:cubicBezTo>
                    <a:cubicBezTo>
                      <a:pt x="777" y="40"/>
                      <a:pt x="776" y="40"/>
                      <a:pt x="775" y="40"/>
                    </a:cubicBezTo>
                    <a:cubicBezTo>
                      <a:pt x="774" y="40"/>
                      <a:pt x="772" y="41"/>
                      <a:pt x="770" y="40"/>
                    </a:cubicBezTo>
                    <a:cubicBezTo>
                      <a:pt x="769" y="40"/>
                      <a:pt x="768" y="39"/>
                      <a:pt x="768" y="38"/>
                    </a:cubicBezTo>
                    <a:cubicBezTo>
                      <a:pt x="768" y="37"/>
                      <a:pt x="769" y="35"/>
                      <a:pt x="770" y="34"/>
                    </a:cubicBezTo>
                    <a:cubicBezTo>
                      <a:pt x="771" y="34"/>
                      <a:pt x="771" y="34"/>
                      <a:pt x="771" y="33"/>
                    </a:cubicBezTo>
                    <a:cubicBezTo>
                      <a:pt x="771" y="33"/>
                      <a:pt x="771" y="33"/>
                      <a:pt x="771" y="33"/>
                    </a:cubicBezTo>
                    <a:cubicBezTo>
                      <a:pt x="768" y="33"/>
                      <a:pt x="765" y="35"/>
                      <a:pt x="765" y="35"/>
                    </a:cubicBezTo>
                    <a:cubicBezTo>
                      <a:pt x="765" y="37"/>
                      <a:pt x="763" y="38"/>
                      <a:pt x="762" y="38"/>
                    </a:cubicBezTo>
                    <a:cubicBezTo>
                      <a:pt x="761" y="38"/>
                      <a:pt x="759" y="37"/>
                      <a:pt x="758" y="36"/>
                    </a:cubicBezTo>
                    <a:cubicBezTo>
                      <a:pt x="758" y="36"/>
                      <a:pt x="757" y="36"/>
                      <a:pt x="756" y="35"/>
                    </a:cubicBezTo>
                    <a:cubicBezTo>
                      <a:pt x="756" y="36"/>
                      <a:pt x="756" y="36"/>
                      <a:pt x="756" y="36"/>
                    </a:cubicBezTo>
                    <a:cubicBezTo>
                      <a:pt x="754" y="37"/>
                      <a:pt x="752" y="38"/>
                      <a:pt x="749" y="39"/>
                    </a:cubicBezTo>
                    <a:cubicBezTo>
                      <a:pt x="747" y="40"/>
                      <a:pt x="745" y="40"/>
                      <a:pt x="742" y="39"/>
                    </a:cubicBezTo>
                    <a:cubicBezTo>
                      <a:pt x="742" y="39"/>
                      <a:pt x="741" y="39"/>
                      <a:pt x="741" y="39"/>
                    </a:cubicBezTo>
                    <a:cubicBezTo>
                      <a:pt x="741" y="39"/>
                      <a:pt x="742" y="40"/>
                      <a:pt x="742" y="40"/>
                    </a:cubicBezTo>
                    <a:cubicBezTo>
                      <a:pt x="744" y="40"/>
                      <a:pt x="746" y="41"/>
                      <a:pt x="746" y="43"/>
                    </a:cubicBezTo>
                    <a:cubicBezTo>
                      <a:pt x="746" y="43"/>
                      <a:pt x="746" y="43"/>
                      <a:pt x="746" y="43"/>
                    </a:cubicBezTo>
                    <a:cubicBezTo>
                      <a:pt x="746" y="44"/>
                      <a:pt x="746" y="44"/>
                      <a:pt x="746" y="44"/>
                    </a:cubicBezTo>
                    <a:cubicBezTo>
                      <a:pt x="745" y="45"/>
                      <a:pt x="744" y="45"/>
                      <a:pt x="737" y="46"/>
                    </a:cubicBezTo>
                    <a:cubicBezTo>
                      <a:pt x="734" y="46"/>
                      <a:pt x="729" y="47"/>
                      <a:pt x="727" y="47"/>
                    </a:cubicBezTo>
                    <a:cubicBezTo>
                      <a:pt x="726" y="49"/>
                      <a:pt x="721" y="50"/>
                      <a:pt x="713" y="50"/>
                    </a:cubicBezTo>
                    <a:cubicBezTo>
                      <a:pt x="711" y="50"/>
                      <a:pt x="711" y="50"/>
                      <a:pt x="711" y="50"/>
                    </a:cubicBezTo>
                    <a:cubicBezTo>
                      <a:pt x="708" y="50"/>
                      <a:pt x="708" y="50"/>
                      <a:pt x="707" y="51"/>
                    </a:cubicBezTo>
                    <a:cubicBezTo>
                      <a:pt x="706" y="53"/>
                      <a:pt x="705" y="54"/>
                      <a:pt x="701" y="55"/>
                    </a:cubicBezTo>
                    <a:cubicBezTo>
                      <a:pt x="699" y="55"/>
                      <a:pt x="699" y="55"/>
                      <a:pt x="699" y="55"/>
                    </a:cubicBezTo>
                    <a:cubicBezTo>
                      <a:pt x="695" y="56"/>
                      <a:pt x="693" y="56"/>
                      <a:pt x="692" y="58"/>
                    </a:cubicBezTo>
                    <a:cubicBezTo>
                      <a:pt x="690" y="60"/>
                      <a:pt x="688" y="62"/>
                      <a:pt x="685" y="62"/>
                    </a:cubicBezTo>
                    <a:cubicBezTo>
                      <a:pt x="683" y="62"/>
                      <a:pt x="681" y="61"/>
                      <a:pt x="680" y="60"/>
                    </a:cubicBezTo>
                    <a:cubicBezTo>
                      <a:pt x="680" y="60"/>
                      <a:pt x="680" y="60"/>
                      <a:pt x="680" y="61"/>
                    </a:cubicBezTo>
                    <a:cubicBezTo>
                      <a:pt x="680" y="63"/>
                      <a:pt x="678" y="65"/>
                      <a:pt x="675" y="64"/>
                    </a:cubicBezTo>
                    <a:cubicBezTo>
                      <a:pt x="676" y="65"/>
                      <a:pt x="676" y="65"/>
                      <a:pt x="676" y="66"/>
                    </a:cubicBezTo>
                    <a:cubicBezTo>
                      <a:pt x="677" y="67"/>
                      <a:pt x="677" y="69"/>
                      <a:pt x="676" y="71"/>
                    </a:cubicBezTo>
                    <a:cubicBezTo>
                      <a:pt x="676" y="71"/>
                      <a:pt x="675" y="71"/>
                      <a:pt x="675" y="71"/>
                    </a:cubicBezTo>
                    <a:cubicBezTo>
                      <a:pt x="676" y="72"/>
                      <a:pt x="677" y="74"/>
                      <a:pt x="678" y="76"/>
                    </a:cubicBezTo>
                    <a:cubicBezTo>
                      <a:pt x="678" y="77"/>
                      <a:pt x="678" y="77"/>
                      <a:pt x="677" y="78"/>
                    </a:cubicBezTo>
                    <a:cubicBezTo>
                      <a:pt x="677" y="78"/>
                      <a:pt x="676" y="79"/>
                      <a:pt x="675" y="79"/>
                    </a:cubicBezTo>
                    <a:cubicBezTo>
                      <a:pt x="675" y="79"/>
                      <a:pt x="675" y="79"/>
                      <a:pt x="675" y="79"/>
                    </a:cubicBezTo>
                    <a:cubicBezTo>
                      <a:pt x="675" y="79"/>
                      <a:pt x="675" y="80"/>
                      <a:pt x="676" y="80"/>
                    </a:cubicBezTo>
                    <a:cubicBezTo>
                      <a:pt x="676" y="81"/>
                      <a:pt x="676" y="81"/>
                      <a:pt x="677" y="82"/>
                    </a:cubicBezTo>
                    <a:cubicBezTo>
                      <a:pt x="677" y="82"/>
                      <a:pt x="677" y="83"/>
                      <a:pt x="677" y="83"/>
                    </a:cubicBezTo>
                    <a:cubicBezTo>
                      <a:pt x="679" y="85"/>
                      <a:pt x="678" y="87"/>
                      <a:pt x="677" y="88"/>
                    </a:cubicBezTo>
                    <a:cubicBezTo>
                      <a:pt x="677" y="88"/>
                      <a:pt x="677" y="89"/>
                      <a:pt x="677" y="89"/>
                    </a:cubicBezTo>
                    <a:cubicBezTo>
                      <a:pt x="677" y="90"/>
                      <a:pt x="676" y="91"/>
                      <a:pt x="676" y="92"/>
                    </a:cubicBezTo>
                    <a:cubicBezTo>
                      <a:pt x="674" y="93"/>
                      <a:pt x="672" y="93"/>
                      <a:pt x="670" y="92"/>
                    </a:cubicBezTo>
                    <a:cubicBezTo>
                      <a:pt x="670" y="92"/>
                      <a:pt x="670" y="91"/>
                      <a:pt x="669" y="91"/>
                    </a:cubicBezTo>
                    <a:cubicBezTo>
                      <a:pt x="669" y="90"/>
                      <a:pt x="668" y="90"/>
                      <a:pt x="666" y="90"/>
                    </a:cubicBezTo>
                    <a:cubicBezTo>
                      <a:pt x="664" y="90"/>
                      <a:pt x="662" y="91"/>
                      <a:pt x="662" y="91"/>
                    </a:cubicBezTo>
                    <a:cubicBezTo>
                      <a:pt x="661" y="93"/>
                      <a:pt x="659" y="94"/>
                      <a:pt x="657" y="94"/>
                    </a:cubicBezTo>
                    <a:cubicBezTo>
                      <a:pt x="656" y="94"/>
                      <a:pt x="655" y="94"/>
                      <a:pt x="654" y="93"/>
                    </a:cubicBezTo>
                    <a:cubicBezTo>
                      <a:pt x="654" y="93"/>
                      <a:pt x="654" y="92"/>
                      <a:pt x="653" y="92"/>
                    </a:cubicBezTo>
                    <a:cubicBezTo>
                      <a:pt x="651" y="92"/>
                      <a:pt x="650" y="93"/>
                      <a:pt x="648" y="93"/>
                    </a:cubicBezTo>
                    <a:cubicBezTo>
                      <a:pt x="645" y="93"/>
                      <a:pt x="642" y="94"/>
                      <a:pt x="639" y="94"/>
                    </a:cubicBezTo>
                    <a:cubicBezTo>
                      <a:pt x="631" y="94"/>
                      <a:pt x="614" y="95"/>
                      <a:pt x="610" y="96"/>
                    </a:cubicBezTo>
                    <a:cubicBezTo>
                      <a:pt x="608" y="97"/>
                      <a:pt x="607" y="99"/>
                      <a:pt x="606" y="101"/>
                    </a:cubicBezTo>
                    <a:cubicBezTo>
                      <a:pt x="606" y="102"/>
                      <a:pt x="606" y="103"/>
                      <a:pt x="607" y="104"/>
                    </a:cubicBezTo>
                    <a:cubicBezTo>
                      <a:pt x="611" y="108"/>
                      <a:pt x="609" y="111"/>
                      <a:pt x="608" y="112"/>
                    </a:cubicBezTo>
                    <a:cubicBezTo>
                      <a:pt x="608" y="113"/>
                      <a:pt x="608" y="113"/>
                      <a:pt x="608" y="114"/>
                    </a:cubicBezTo>
                    <a:cubicBezTo>
                      <a:pt x="609" y="115"/>
                      <a:pt x="617" y="119"/>
                      <a:pt x="621" y="120"/>
                    </a:cubicBezTo>
                    <a:cubicBezTo>
                      <a:pt x="625" y="120"/>
                      <a:pt x="629" y="123"/>
                      <a:pt x="630" y="126"/>
                    </a:cubicBezTo>
                    <a:cubicBezTo>
                      <a:pt x="631" y="129"/>
                      <a:pt x="631" y="132"/>
                      <a:pt x="629" y="134"/>
                    </a:cubicBezTo>
                    <a:cubicBezTo>
                      <a:pt x="629" y="135"/>
                      <a:pt x="627" y="136"/>
                      <a:pt x="624" y="136"/>
                    </a:cubicBezTo>
                    <a:cubicBezTo>
                      <a:pt x="619" y="136"/>
                      <a:pt x="612" y="132"/>
                      <a:pt x="607" y="128"/>
                    </a:cubicBezTo>
                    <a:cubicBezTo>
                      <a:pt x="602" y="124"/>
                      <a:pt x="588" y="122"/>
                      <a:pt x="583" y="122"/>
                    </a:cubicBezTo>
                    <a:cubicBezTo>
                      <a:pt x="579" y="122"/>
                      <a:pt x="578" y="120"/>
                      <a:pt x="578" y="119"/>
                    </a:cubicBezTo>
                    <a:cubicBezTo>
                      <a:pt x="577" y="118"/>
                      <a:pt x="577" y="118"/>
                      <a:pt x="575" y="118"/>
                    </a:cubicBezTo>
                    <a:cubicBezTo>
                      <a:pt x="573" y="118"/>
                      <a:pt x="571" y="119"/>
                      <a:pt x="569" y="120"/>
                    </a:cubicBezTo>
                    <a:cubicBezTo>
                      <a:pt x="570" y="120"/>
                      <a:pt x="570" y="120"/>
                      <a:pt x="570" y="120"/>
                    </a:cubicBezTo>
                    <a:cubicBezTo>
                      <a:pt x="572" y="120"/>
                      <a:pt x="574" y="120"/>
                      <a:pt x="575" y="121"/>
                    </a:cubicBezTo>
                    <a:cubicBezTo>
                      <a:pt x="575" y="122"/>
                      <a:pt x="575" y="123"/>
                      <a:pt x="574" y="124"/>
                    </a:cubicBezTo>
                    <a:cubicBezTo>
                      <a:pt x="576" y="124"/>
                      <a:pt x="577" y="124"/>
                      <a:pt x="579" y="125"/>
                    </a:cubicBezTo>
                    <a:cubicBezTo>
                      <a:pt x="582" y="126"/>
                      <a:pt x="582" y="128"/>
                      <a:pt x="582" y="129"/>
                    </a:cubicBezTo>
                    <a:cubicBezTo>
                      <a:pt x="581" y="131"/>
                      <a:pt x="578" y="132"/>
                      <a:pt x="575" y="132"/>
                    </a:cubicBezTo>
                    <a:cubicBezTo>
                      <a:pt x="572" y="132"/>
                      <a:pt x="570" y="131"/>
                      <a:pt x="568" y="130"/>
                    </a:cubicBezTo>
                    <a:cubicBezTo>
                      <a:pt x="567" y="129"/>
                      <a:pt x="565" y="129"/>
                      <a:pt x="564" y="129"/>
                    </a:cubicBezTo>
                    <a:cubicBezTo>
                      <a:pt x="561" y="129"/>
                      <a:pt x="559" y="131"/>
                      <a:pt x="558" y="132"/>
                    </a:cubicBezTo>
                    <a:cubicBezTo>
                      <a:pt x="558" y="133"/>
                      <a:pt x="564" y="140"/>
                      <a:pt x="572" y="141"/>
                    </a:cubicBezTo>
                    <a:cubicBezTo>
                      <a:pt x="578" y="142"/>
                      <a:pt x="580" y="143"/>
                      <a:pt x="581" y="145"/>
                    </a:cubicBezTo>
                    <a:cubicBezTo>
                      <a:pt x="581" y="146"/>
                      <a:pt x="582" y="146"/>
                      <a:pt x="583" y="147"/>
                    </a:cubicBezTo>
                    <a:cubicBezTo>
                      <a:pt x="586" y="148"/>
                      <a:pt x="586" y="149"/>
                      <a:pt x="586" y="150"/>
                    </a:cubicBezTo>
                    <a:cubicBezTo>
                      <a:pt x="586" y="153"/>
                      <a:pt x="583" y="154"/>
                      <a:pt x="580" y="154"/>
                    </a:cubicBezTo>
                    <a:cubicBezTo>
                      <a:pt x="580" y="154"/>
                      <a:pt x="580" y="154"/>
                      <a:pt x="580" y="154"/>
                    </a:cubicBezTo>
                    <a:cubicBezTo>
                      <a:pt x="578" y="154"/>
                      <a:pt x="574" y="152"/>
                      <a:pt x="571" y="150"/>
                    </a:cubicBezTo>
                    <a:cubicBezTo>
                      <a:pt x="569" y="149"/>
                      <a:pt x="568" y="148"/>
                      <a:pt x="566" y="147"/>
                    </a:cubicBezTo>
                    <a:cubicBezTo>
                      <a:pt x="565" y="146"/>
                      <a:pt x="564" y="146"/>
                      <a:pt x="562" y="146"/>
                    </a:cubicBezTo>
                    <a:cubicBezTo>
                      <a:pt x="560" y="146"/>
                      <a:pt x="559" y="146"/>
                      <a:pt x="557" y="146"/>
                    </a:cubicBezTo>
                    <a:cubicBezTo>
                      <a:pt x="556" y="146"/>
                      <a:pt x="554" y="147"/>
                      <a:pt x="553" y="147"/>
                    </a:cubicBezTo>
                    <a:cubicBezTo>
                      <a:pt x="551" y="147"/>
                      <a:pt x="548" y="146"/>
                      <a:pt x="547" y="145"/>
                    </a:cubicBezTo>
                    <a:cubicBezTo>
                      <a:pt x="544" y="143"/>
                      <a:pt x="545" y="140"/>
                      <a:pt x="546" y="139"/>
                    </a:cubicBezTo>
                    <a:cubicBezTo>
                      <a:pt x="546" y="138"/>
                      <a:pt x="546" y="138"/>
                      <a:pt x="546" y="138"/>
                    </a:cubicBezTo>
                    <a:cubicBezTo>
                      <a:pt x="542" y="134"/>
                      <a:pt x="547" y="127"/>
                      <a:pt x="548" y="124"/>
                    </a:cubicBezTo>
                    <a:cubicBezTo>
                      <a:pt x="549" y="122"/>
                      <a:pt x="549" y="120"/>
                      <a:pt x="549" y="117"/>
                    </a:cubicBezTo>
                    <a:cubicBezTo>
                      <a:pt x="548" y="115"/>
                      <a:pt x="546" y="113"/>
                      <a:pt x="545" y="113"/>
                    </a:cubicBezTo>
                    <a:cubicBezTo>
                      <a:pt x="544" y="113"/>
                      <a:pt x="544" y="113"/>
                      <a:pt x="544" y="113"/>
                    </a:cubicBezTo>
                    <a:cubicBezTo>
                      <a:pt x="544" y="113"/>
                      <a:pt x="544" y="114"/>
                      <a:pt x="544" y="114"/>
                    </a:cubicBezTo>
                    <a:cubicBezTo>
                      <a:pt x="546" y="117"/>
                      <a:pt x="545" y="124"/>
                      <a:pt x="541" y="128"/>
                    </a:cubicBezTo>
                    <a:cubicBezTo>
                      <a:pt x="539" y="131"/>
                      <a:pt x="535" y="132"/>
                      <a:pt x="532" y="133"/>
                    </a:cubicBezTo>
                    <a:cubicBezTo>
                      <a:pt x="530" y="134"/>
                      <a:pt x="529" y="134"/>
                      <a:pt x="528" y="135"/>
                    </a:cubicBezTo>
                    <a:cubicBezTo>
                      <a:pt x="528" y="137"/>
                      <a:pt x="526" y="138"/>
                      <a:pt x="524" y="139"/>
                    </a:cubicBezTo>
                    <a:cubicBezTo>
                      <a:pt x="524" y="140"/>
                      <a:pt x="524" y="140"/>
                      <a:pt x="523" y="140"/>
                    </a:cubicBezTo>
                    <a:cubicBezTo>
                      <a:pt x="526" y="143"/>
                      <a:pt x="535" y="153"/>
                      <a:pt x="536" y="156"/>
                    </a:cubicBezTo>
                    <a:cubicBezTo>
                      <a:pt x="537" y="158"/>
                      <a:pt x="535" y="161"/>
                      <a:pt x="533" y="165"/>
                    </a:cubicBezTo>
                    <a:cubicBezTo>
                      <a:pt x="531" y="169"/>
                      <a:pt x="529" y="173"/>
                      <a:pt x="530" y="175"/>
                    </a:cubicBezTo>
                    <a:cubicBezTo>
                      <a:pt x="530" y="179"/>
                      <a:pt x="530" y="181"/>
                      <a:pt x="530" y="183"/>
                    </a:cubicBezTo>
                    <a:cubicBezTo>
                      <a:pt x="529" y="185"/>
                      <a:pt x="529" y="185"/>
                      <a:pt x="530" y="186"/>
                    </a:cubicBezTo>
                    <a:cubicBezTo>
                      <a:pt x="530" y="186"/>
                      <a:pt x="530" y="187"/>
                      <a:pt x="531" y="187"/>
                    </a:cubicBezTo>
                    <a:cubicBezTo>
                      <a:pt x="532" y="187"/>
                      <a:pt x="532" y="186"/>
                      <a:pt x="533" y="186"/>
                    </a:cubicBezTo>
                    <a:cubicBezTo>
                      <a:pt x="535" y="186"/>
                      <a:pt x="536" y="186"/>
                      <a:pt x="538" y="187"/>
                    </a:cubicBezTo>
                    <a:cubicBezTo>
                      <a:pt x="538" y="187"/>
                      <a:pt x="540" y="186"/>
                      <a:pt x="543" y="186"/>
                    </a:cubicBezTo>
                    <a:cubicBezTo>
                      <a:pt x="545" y="185"/>
                      <a:pt x="547" y="184"/>
                      <a:pt x="550" y="184"/>
                    </a:cubicBezTo>
                    <a:cubicBezTo>
                      <a:pt x="555" y="183"/>
                      <a:pt x="565" y="187"/>
                      <a:pt x="570" y="190"/>
                    </a:cubicBezTo>
                    <a:cubicBezTo>
                      <a:pt x="571" y="191"/>
                      <a:pt x="572" y="191"/>
                      <a:pt x="572" y="191"/>
                    </a:cubicBezTo>
                    <a:cubicBezTo>
                      <a:pt x="576" y="193"/>
                      <a:pt x="576" y="196"/>
                      <a:pt x="577" y="198"/>
                    </a:cubicBezTo>
                    <a:cubicBezTo>
                      <a:pt x="577" y="199"/>
                      <a:pt x="577" y="200"/>
                      <a:pt x="577" y="201"/>
                    </a:cubicBezTo>
                    <a:cubicBezTo>
                      <a:pt x="580" y="204"/>
                      <a:pt x="577" y="206"/>
                      <a:pt x="575" y="207"/>
                    </a:cubicBezTo>
                    <a:cubicBezTo>
                      <a:pt x="574" y="208"/>
                      <a:pt x="573" y="209"/>
                      <a:pt x="573" y="210"/>
                    </a:cubicBezTo>
                    <a:cubicBezTo>
                      <a:pt x="573" y="212"/>
                      <a:pt x="578" y="214"/>
                      <a:pt x="581" y="215"/>
                    </a:cubicBezTo>
                    <a:cubicBezTo>
                      <a:pt x="584" y="216"/>
                      <a:pt x="585" y="217"/>
                      <a:pt x="585" y="218"/>
                    </a:cubicBezTo>
                    <a:cubicBezTo>
                      <a:pt x="586" y="219"/>
                      <a:pt x="586" y="219"/>
                      <a:pt x="586" y="219"/>
                    </a:cubicBezTo>
                    <a:cubicBezTo>
                      <a:pt x="585" y="220"/>
                      <a:pt x="585" y="220"/>
                      <a:pt x="585" y="220"/>
                    </a:cubicBezTo>
                    <a:cubicBezTo>
                      <a:pt x="584" y="221"/>
                      <a:pt x="583" y="221"/>
                      <a:pt x="581" y="221"/>
                    </a:cubicBezTo>
                    <a:cubicBezTo>
                      <a:pt x="578" y="221"/>
                      <a:pt x="573" y="221"/>
                      <a:pt x="570" y="220"/>
                    </a:cubicBezTo>
                    <a:cubicBezTo>
                      <a:pt x="567" y="218"/>
                      <a:pt x="566" y="215"/>
                      <a:pt x="565" y="213"/>
                    </a:cubicBezTo>
                    <a:cubicBezTo>
                      <a:pt x="565" y="213"/>
                      <a:pt x="564" y="212"/>
                      <a:pt x="564" y="212"/>
                    </a:cubicBezTo>
                    <a:cubicBezTo>
                      <a:pt x="563" y="211"/>
                      <a:pt x="564" y="208"/>
                      <a:pt x="565" y="206"/>
                    </a:cubicBezTo>
                    <a:cubicBezTo>
                      <a:pt x="566" y="205"/>
                      <a:pt x="566" y="203"/>
                      <a:pt x="567" y="202"/>
                    </a:cubicBezTo>
                    <a:cubicBezTo>
                      <a:pt x="567" y="201"/>
                      <a:pt x="565" y="200"/>
                      <a:pt x="564" y="199"/>
                    </a:cubicBezTo>
                    <a:cubicBezTo>
                      <a:pt x="563" y="198"/>
                      <a:pt x="562" y="197"/>
                      <a:pt x="561" y="196"/>
                    </a:cubicBezTo>
                    <a:cubicBezTo>
                      <a:pt x="559" y="193"/>
                      <a:pt x="557" y="192"/>
                      <a:pt x="557" y="192"/>
                    </a:cubicBezTo>
                    <a:cubicBezTo>
                      <a:pt x="555" y="193"/>
                      <a:pt x="554" y="193"/>
                      <a:pt x="553" y="193"/>
                    </a:cubicBezTo>
                    <a:cubicBezTo>
                      <a:pt x="549" y="194"/>
                      <a:pt x="542" y="195"/>
                      <a:pt x="540" y="197"/>
                    </a:cubicBezTo>
                    <a:cubicBezTo>
                      <a:pt x="538" y="199"/>
                      <a:pt x="541" y="207"/>
                      <a:pt x="542" y="210"/>
                    </a:cubicBezTo>
                    <a:cubicBezTo>
                      <a:pt x="544" y="214"/>
                      <a:pt x="540" y="217"/>
                      <a:pt x="537" y="220"/>
                    </a:cubicBezTo>
                    <a:cubicBezTo>
                      <a:pt x="536" y="221"/>
                      <a:pt x="534" y="223"/>
                      <a:pt x="533" y="224"/>
                    </a:cubicBezTo>
                    <a:cubicBezTo>
                      <a:pt x="534" y="228"/>
                      <a:pt x="530" y="230"/>
                      <a:pt x="526" y="233"/>
                    </a:cubicBezTo>
                    <a:cubicBezTo>
                      <a:pt x="524" y="234"/>
                      <a:pt x="524" y="234"/>
                      <a:pt x="524" y="234"/>
                    </a:cubicBezTo>
                    <a:cubicBezTo>
                      <a:pt x="523" y="234"/>
                      <a:pt x="522" y="234"/>
                      <a:pt x="522" y="235"/>
                    </a:cubicBezTo>
                    <a:cubicBezTo>
                      <a:pt x="517" y="237"/>
                      <a:pt x="514" y="238"/>
                      <a:pt x="515" y="241"/>
                    </a:cubicBezTo>
                    <a:cubicBezTo>
                      <a:pt x="515" y="242"/>
                      <a:pt x="514" y="243"/>
                      <a:pt x="513" y="244"/>
                    </a:cubicBezTo>
                    <a:cubicBezTo>
                      <a:pt x="513" y="245"/>
                      <a:pt x="511" y="245"/>
                      <a:pt x="510" y="245"/>
                    </a:cubicBezTo>
                    <a:cubicBezTo>
                      <a:pt x="507" y="245"/>
                      <a:pt x="504" y="244"/>
                      <a:pt x="501" y="242"/>
                    </a:cubicBezTo>
                    <a:cubicBezTo>
                      <a:pt x="500" y="242"/>
                      <a:pt x="498" y="242"/>
                      <a:pt x="496" y="243"/>
                    </a:cubicBezTo>
                    <a:cubicBezTo>
                      <a:pt x="494" y="243"/>
                      <a:pt x="492" y="244"/>
                      <a:pt x="490" y="244"/>
                    </a:cubicBezTo>
                    <a:cubicBezTo>
                      <a:pt x="489" y="244"/>
                      <a:pt x="489" y="244"/>
                      <a:pt x="489" y="244"/>
                    </a:cubicBezTo>
                    <a:cubicBezTo>
                      <a:pt x="486" y="244"/>
                      <a:pt x="485" y="242"/>
                      <a:pt x="483" y="241"/>
                    </a:cubicBezTo>
                    <a:cubicBezTo>
                      <a:pt x="482" y="240"/>
                      <a:pt x="482" y="240"/>
                      <a:pt x="481" y="241"/>
                    </a:cubicBezTo>
                    <a:cubicBezTo>
                      <a:pt x="478" y="242"/>
                      <a:pt x="475" y="241"/>
                      <a:pt x="474" y="239"/>
                    </a:cubicBezTo>
                    <a:cubicBezTo>
                      <a:pt x="473" y="237"/>
                      <a:pt x="472" y="235"/>
                      <a:pt x="473" y="233"/>
                    </a:cubicBezTo>
                    <a:cubicBezTo>
                      <a:pt x="474" y="232"/>
                      <a:pt x="475" y="231"/>
                      <a:pt x="477" y="231"/>
                    </a:cubicBezTo>
                    <a:cubicBezTo>
                      <a:pt x="479" y="231"/>
                      <a:pt x="482" y="233"/>
                      <a:pt x="483" y="235"/>
                    </a:cubicBezTo>
                    <a:cubicBezTo>
                      <a:pt x="483" y="235"/>
                      <a:pt x="484" y="234"/>
                      <a:pt x="486" y="233"/>
                    </a:cubicBezTo>
                    <a:cubicBezTo>
                      <a:pt x="489" y="232"/>
                      <a:pt x="491" y="233"/>
                      <a:pt x="492" y="234"/>
                    </a:cubicBezTo>
                    <a:cubicBezTo>
                      <a:pt x="492" y="235"/>
                      <a:pt x="493" y="235"/>
                      <a:pt x="494" y="236"/>
                    </a:cubicBezTo>
                    <a:cubicBezTo>
                      <a:pt x="495" y="236"/>
                      <a:pt x="496" y="236"/>
                      <a:pt x="496" y="236"/>
                    </a:cubicBezTo>
                    <a:cubicBezTo>
                      <a:pt x="496" y="235"/>
                      <a:pt x="497" y="233"/>
                      <a:pt x="500" y="233"/>
                    </a:cubicBezTo>
                    <a:cubicBezTo>
                      <a:pt x="500" y="233"/>
                      <a:pt x="500" y="233"/>
                      <a:pt x="501" y="233"/>
                    </a:cubicBezTo>
                    <a:cubicBezTo>
                      <a:pt x="500" y="233"/>
                      <a:pt x="500" y="232"/>
                      <a:pt x="500" y="231"/>
                    </a:cubicBezTo>
                    <a:cubicBezTo>
                      <a:pt x="501" y="229"/>
                      <a:pt x="504" y="228"/>
                      <a:pt x="506" y="227"/>
                    </a:cubicBezTo>
                    <a:cubicBezTo>
                      <a:pt x="507" y="227"/>
                      <a:pt x="507" y="227"/>
                      <a:pt x="507" y="227"/>
                    </a:cubicBezTo>
                    <a:cubicBezTo>
                      <a:pt x="507" y="227"/>
                      <a:pt x="507" y="226"/>
                      <a:pt x="507" y="225"/>
                    </a:cubicBezTo>
                    <a:cubicBezTo>
                      <a:pt x="508" y="224"/>
                      <a:pt x="508" y="222"/>
                      <a:pt x="510" y="221"/>
                    </a:cubicBezTo>
                    <a:cubicBezTo>
                      <a:pt x="510" y="221"/>
                      <a:pt x="510" y="221"/>
                      <a:pt x="510" y="220"/>
                    </a:cubicBezTo>
                    <a:cubicBezTo>
                      <a:pt x="511" y="219"/>
                      <a:pt x="511" y="217"/>
                      <a:pt x="514" y="217"/>
                    </a:cubicBezTo>
                    <a:cubicBezTo>
                      <a:pt x="514" y="217"/>
                      <a:pt x="515" y="216"/>
                      <a:pt x="515" y="216"/>
                    </a:cubicBezTo>
                    <a:cubicBezTo>
                      <a:pt x="516" y="215"/>
                      <a:pt x="517" y="213"/>
                      <a:pt x="519" y="213"/>
                    </a:cubicBezTo>
                    <a:cubicBezTo>
                      <a:pt x="519" y="213"/>
                      <a:pt x="520" y="213"/>
                      <a:pt x="520" y="212"/>
                    </a:cubicBezTo>
                    <a:cubicBezTo>
                      <a:pt x="520" y="212"/>
                      <a:pt x="520" y="211"/>
                      <a:pt x="520" y="211"/>
                    </a:cubicBezTo>
                    <a:cubicBezTo>
                      <a:pt x="519" y="210"/>
                      <a:pt x="519" y="208"/>
                      <a:pt x="519" y="206"/>
                    </a:cubicBezTo>
                    <a:cubicBezTo>
                      <a:pt x="520" y="204"/>
                      <a:pt x="522" y="201"/>
                      <a:pt x="524" y="201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3" y="199"/>
                      <a:pt x="523" y="199"/>
                      <a:pt x="523" y="199"/>
                    </a:cubicBezTo>
                    <a:cubicBezTo>
                      <a:pt x="518" y="196"/>
                      <a:pt x="513" y="192"/>
                      <a:pt x="514" y="188"/>
                    </a:cubicBezTo>
                    <a:cubicBezTo>
                      <a:pt x="514" y="187"/>
                      <a:pt x="514" y="185"/>
                      <a:pt x="514" y="183"/>
                    </a:cubicBezTo>
                    <a:cubicBezTo>
                      <a:pt x="513" y="181"/>
                      <a:pt x="513" y="178"/>
                      <a:pt x="514" y="176"/>
                    </a:cubicBezTo>
                    <a:cubicBezTo>
                      <a:pt x="514" y="175"/>
                      <a:pt x="514" y="170"/>
                      <a:pt x="514" y="168"/>
                    </a:cubicBezTo>
                    <a:cubicBezTo>
                      <a:pt x="513" y="167"/>
                      <a:pt x="513" y="167"/>
                      <a:pt x="513" y="167"/>
                    </a:cubicBezTo>
                    <a:cubicBezTo>
                      <a:pt x="513" y="165"/>
                      <a:pt x="514" y="162"/>
                      <a:pt x="515" y="160"/>
                    </a:cubicBezTo>
                    <a:cubicBezTo>
                      <a:pt x="515" y="158"/>
                      <a:pt x="516" y="157"/>
                      <a:pt x="516" y="154"/>
                    </a:cubicBezTo>
                    <a:cubicBezTo>
                      <a:pt x="517" y="150"/>
                      <a:pt x="511" y="145"/>
                      <a:pt x="508" y="144"/>
                    </a:cubicBezTo>
                    <a:cubicBezTo>
                      <a:pt x="506" y="143"/>
                      <a:pt x="506" y="141"/>
                      <a:pt x="506" y="140"/>
                    </a:cubicBezTo>
                    <a:cubicBezTo>
                      <a:pt x="505" y="138"/>
                      <a:pt x="507" y="135"/>
                      <a:pt x="511" y="132"/>
                    </a:cubicBezTo>
                    <a:cubicBezTo>
                      <a:pt x="515" y="128"/>
                      <a:pt x="516" y="117"/>
                      <a:pt x="516" y="114"/>
                    </a:cubicBezTo>
                    <a:cubicBezTo>
                      <a:pt x="515" y="113"/>
                      <a:pt x="508" y="111"/>
                      <a:pt x="504" y="111"/>
                    </a:cubicBezTo>
                    <a:cubicBezTo>
                      <a:pt x="504" y="111"/>
                      <a:pt x="504" y="111"/>
                      <a:pt x="504" y="111"/>
                    </a:cubicBezTo>
                    <a:cubicBezTo>
                      <a:pt x="500" y="112"/>
                      <a:pt x="485" y="111"/>
                      <a:pt x="482" y="110"/>
                    </a:cubicBezTo>
                    <a:cubicBezTo>
                      <a:pt x="480" y="110"/>
                      <a:pt x="479" y="112"/>
                      <a:pt x="478" y="114"/>
                    </a:cubicBezTo>
                    <a:cubicBezTo>
                      <a:pt x="478" y="116"/>
                      <a:pt x="478" y="116"/>
                      <a:pt x="478" y="116"/>
                    </a:cubicBezTo>
                    <a:cubicBezTo>
                      <a:pt x="477" y="117"/>
                      <a:pt x="477" y="118"/>
                      <a:pt x="476" y="119"/>
                    </a:cubicBezTo>
                    <a:cubicBezTo>
                      <a:pt x="474" y="122"/>
                      <a:pt x="472" y="126"/>
                      <a:pt x="470" y="131"/>
                    </a:cubicBezTo>
                    <a:cubicBezTo>
                      <a:pt x="468" y="139"/>
                      <a:pt x="460" y="142"/>
                      <a:pt x="456" y="143"/>
                    </a:cubicBezTo>
                    <a:cubicBezTo>
                      <a:pt x="455" y="144"/>
                      <a:pt x="455" y="144"/>
                      <a:pt x="454" y="144"/>
                    </a:cubicBezTo>
                    <a:cubicBezTo>
                      <a:pt x="452" y="145"/>
                      <a:pt x="451" y="147"/>
                      <a:pt x="450" y="149"/>
                    </a:cubicBezTo>
                    <a:cubicBezTo>
                      <a:pt x="450" y="150"/>
                      <a:pt x="450" y="150"/>
                      <a:pt x="450" y="151"/>
                    </a:cubicBezTo>
                    <a:cubicBezTo>
                      <a:pt x="451" y="152"/>
                      <a:pt x="451" y="151"/>
                      <a:pt x="452" y="151"/>
                    </a:cubicBezTo>
                    <a:cubicBezTo>
                      <a:pt x="454" y="151"/>
                      <a:pt x="455" y="151"/>
                      <a:pt x="456" y="152"/>
                    </a:cubicBezTo>
                    <a:cubicBezTo>
                      <a:pt x="457" y="152"/>
                      <a:pt x="457" y="153"/>
                      <a:pt x="458" y="155"/>
                    </a:cubicBezTo>
                    <a:cubicBezTo>
                      <a:pt x="458" y="157"/>
                      <a:pt x="457" y="162"/>
                      <a:pt x="455" y="163"/>
                    </a:cubicBezTo>
                    <a:cubicBezTo>
                      <a:pt x="455" y="164"/>
                      <a:pt x="455" y="164"/>
                      <a:pt x="456" y="164"/>
                    </a:cubicBezTo>
                    <a:cubicBezTo>
                      <a:pt x="456" y="165"/>
                      <a:pt x="457" y="168"/>
                      <a:pt x="454" y="170"/>
                    </a:cubicBezTo>
                    <a:cubicBezTo>
                      <a:pt x="452" y="171"/>
                      <a:pt x="451" y="173"/>
                      <a:pt x="451" y="174"/>
                    </a:cubicBezTo>
                    <a:cubicBezTo>
                      <a:pt x="451" y="174"/>
                      <a:pt x="451" y="174"/>
                      <a:pt x="451" y="174"/>
                    </a:cubicBezTo>
                    <a:cubicBezTo>
                      <a:pt x="451" y="175"/>
                      <a:pt x="454" y="176"/>
                      <a:pt x="456" y="176"/>
                    </a:cubicBezTo>
                    <a:cubicBezTo>
                      <a:pt x="459" y="177"/>
                      <a:pt x="462" y="178"/>
                      <a:pt x="463" y="179"/>
                    </a:cubicBezTo>
                    <a:cubicBezTo>
                      <a:pt x="466" y="180"/>
                      <a:pt x="467" y="183"/>
                      <a:pt x="467" y="185"/>
                    </a:cubicBezTo>
                    <a:cubicBezTo>
                      <a:pt x="468" y="186"/>
                      <a:pt x="468" y="187"/>
                      <a:pt x="469" y="189"/>
                    </a:cubicBezTo>
                    <a:cubicBezTo>
                      <a:pt x="470" y="190"/>
                      <a:pt x="471" y="190"/>
                      <a:pt x="472" y="190"/>
                    </a:cubicBezTo>
                    <a:cubicBezTo>
                      <a:pt x="473" y="190"/>
                      <a:pt x="475" y="190"/>
                      <a:pt x="476" y="192"/>
                    </a:cubicBezTo>
                    <a:cubicBezTo>
                      <a:pt x="477" y="193"/>
                      <a:pt x="476" y="195"/>
                      <a:pt x="475" y="198"/>
                    </a:cubicBezTo>
                    <a:cubicBezTo>
                      <a:pt x="474" y="200"/>
                      <a:pt x="470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5" y="206"/>
                      <a:pt x="462" y="204"/>
                      <a:pt x="456" y="198"/>
                    </a:cubicBezTo>
                    <a:cubicBezTo>
                      <a:pt x="454" y="197"/>
                      <a:pt x="453" y="196"/>
                      <a:pt x="452" y="195"/>
                    </a:cubicBezTo>
                    <a:cubicBezTo>
                      <a:pt x="451" y="194"/>
                      <a:pt x="447" y="193"/>
                      <a:pt x="444" y="191"/>
                    </a:cubicBezTo>
                    <a:cubicBezTo>
                      <a:pt x="440" y="190"/>
                      <a:pt x="437" y="189"/>
                      <a:pt x="434" y="188"/>
                    </a:cubicBezTo>
                    <a:cubicBezTo>
                      <a:pt x="432" y="186"/>
                      <a:pt x="430" y="186"/>
                      <a:pt x="428" y="185"/>
                    </a:cubicBezTo>
                    <a:cubicBezTo>
                      <a:pt x="426" y="185"/>
                      <a:pt x="423" y="184"/>
                      <a:pt x="419" y="181"/>
                    </a:cubicBezTo>
                    <a:cubicBezTo>
                      <a:pt x="414" y="178"/>
                      <a:pt x="410" y="176"/>
                      <a:pt x="401" y="176"/>
                    </a:cubicBezTo>
                    <a:cubicBezTo>
                      <a:pt x="398" y="176"/>
                      <a:pt x="398" y="176"/>
                      <a:pt x="398" y="176"/>
                    </a:cubicBezTo>
                    <a:cubicBezTo>
                      <a:pt x="393" y="176"/>
                      <a:pt x="388" y="175"/>
                      <a:pt x="385" y="175"/>
                    </a:cubicBezTo>
                    <a:cubicBezTo>
                      <a:pt x="382" y="174"/>
                      <a:pt x="380" y="174"/>
                      <a:pt x="379" y="174"/>
                    </a:cubicBezTo>
                    <a:cubicBezTo>
                      <a:pt x="376" y="175"/>
                      <a:pt x="375" y="173"/>
                      <a:pt x="374" y="172"/>
                    </a:cubicBezTo>
                    <a:cubicBezTo>
                      <a:pt x="373" y="170"/>
                      <a:pt x="372" y="169"/>
                      <a:pt x="370" y="168"/>
                    </a:cubicBezTo>
                    <a:cubicBezTo>
                      <a:pt x="368" y="167"/>
                      <a:pt x="366" y="166"/>
                      <a:pt x="365" y="165"/>
                    </a:cubicBezTo>
                    <a:cubicBezTo>
                      <a:pt x="362" y="164"/>
                      <a:pt x="359" y="163"/>
                      <a:pt x="358" y="163"/>
                    </a:cubicBezTo>
                    <a:cubicBezTo>
                      <a:pt x="357" y="164"/>
                      <a:pt x="357" y="165"/>
                      <a:pt x="357" y="166"/>
                    </a:cubicBezTo>
                    <a:cubicBezTo>
                      <a:pt x="357" y="167"/>
                      <a:pt x="358" y="169"/>
                      <a:pt x="360" y="169"/>
                    </a:cubicBezTo>
                    <a:cubicBezTo>
                      <a:pt x="363" y="169"/>
                      <a:pt x="365" y="170"/>
                      <a:pt x="365" y="172"/>
                    </a:cubicBezTo>
                    <a:cubicBezTo>
                      <a:pt x="366" y="172"/>
                      <a:pt x="366" y="172"/>
                      <a:pt x="368" y="172"/>
                    </a:cubicBezTo>
                    <a:cubicBezTo>
                      <a:pt x="372" y="172"/>
                      <a:pt x="374" y="173"/>
                      <a:pt x="376" y="174"/>
                    </a:cubicBezTo>
                    <a:cubicBezTo>
                      <a:pt x="377" y="176"/>
                      <a:pt x="378" y="177"/>
                      <a:pt x="378" y="180"/>
                    </a:cubicBezTo>
                    <a:cubicBezTo>
                      <a:pt x="377" y="182"/>
                      <a:pt x="380" y="186"/>
                      <a:pt x="382" y="187"/>
                    </a:cubicBezTo>
                    <a:cubicBezTo>
                      <a:pt x="384" y="189"/>
                      <a:pt x="384" y="191"/>
                      <a:pt x="384" y="193"/>
                    </a:cubicBezTo>
                    <a:cubicBezTo>
                      <a:pt x="383" y="195"/>
                      <a:pt x="380" y="197"/>
                      <a:pt x="377" y="197"/>
                    </a:cubicBezTo>
                    <a:cubicBezTo>
                      <a:pt x="373" y="197"/>
                      <a:pt x="372" y="197"/>
                      <a:pt x="371" y="198"/>
                    </a:cubicBezTo>
                    <a:cubicBezTo>
                      <a:pt x="373" y="200"/>
                      <a:pt x="372" y="201"/>
                      <a:pt x="372" y="202"/>
                    </a:cubicBezTo>
                    <a:cubicBezTo>
                      <a:pt x="371" y="203"/>
                      <a:pt x="370" y="204"/>
                      <a:pt x="368" y="204"/>
                    </a:cubicBezTo>
                    <a:cubicBezTo>
                      <a:pt x="366" y="204"/>
                      <a:pt x="365" y="204"/>
                      <a:pt x="363" y="203"/>
                    </a:cubicBezTo>
                    <a:cubicBezTo>
                      <a:pt x="361" y="202"/>
                      <a:pt x="360" y="201"/>
                      <a:pt x="359" y="199"/>
                    </a:cubicBezTo>
                    <a:cubicBezTo>
                      <a:pt x="359" y="197"/>
                      <a:pt x="360" y="195"/>
                      <a:pt x="362" y="194"/>
                    </a:cubicBezTo>
                    <a:cubicBezTo>
                      <a:pt x="361" y="193"/>
                      <a:pt x="359" y="192"/>
                      <a:pt x="356" y="191"/>
                    </a:cubicBezTo>
                    <a:cubicBezTo>
                      <a:pt x="355" y="191"/>
                      <a:pt x="349" y="195"/>
                      <a:pt x="346" y="197"/>
                    </a:cubicBezTo>
                    <a:cubicBezTo>
                      <a:pt x="343" y="198"/>
                      <a:pt x="342" y="199"/>
                      <a:pt x="340" y="200"/>
                    </a:cubicBezTo>
                    <a:cubicBezTo>
                      <a:pt x="339" y="200"/>
                      <a:pt x="336" y="200"/>
                      <a:pt x="333" y="200"/>
                    </a:cubicBezTo>
                    <a:cubicBezTo>
                      <a:pt x="329" y="199"/>
                      <a:pt x="325" y="199"/>
                      <a:pt x="321" y="200"/>
                    </a:cubicBezTo>
                    <a:cubicBezTo>
                      <a:pt x="317" y="201"/>
                      <a:pt x="316" y="203"/>
                      <a:pt x="315" y="205"/>
                    </a:cubicBezTo>
                    <a:cubicBezTo>
                      <a:pt x="313" y="206"/>
                      <a:pt x="312" y="208"/>
                      <a:pt x="310" y="208"/>
                    </a:cubicBezTo>
                    <a:cubicBezTo>
                      <a:pt x="309" y="207"/>
                      <a:pt x="307" y="207"/>
                      <a:pt x="305" y="207"/>
                    </a:cubicBezTo>
                    <a:cubicBezTo>
                      <a:pt x="304" y="207"/>
                      <a:pt x="303" y="208"/>
                      <a:pt x="302" y="208"/>
                    </a:cubicBezTo>
                    <a:cubicBezTo>
                      <a:pt x="298" y="208"/>
                      <a:pt x="295" y="207"/>
                      <a:pt x="294" y="206"/>
                    </a:cubicBezTo>
                    <a:cubicBezTo>
                      <a:pt x="291" y="205"/>
                      <a:pt x="291" y="203"/>
                      <a:pt x="291" y="202"/>
                    </a:cubicBezTo>
                    <a:cubicBezTo>
                      <a:pt x="292" y="200"/>
                      <a:pt x="294" y="199"/>
                      <a:pt x="297" y="199"/>
                    </a:cubicBezTo>
                    <a:cubicBezTo>
                      <a:pt x="298" y="199"/>
                      <a:pt x="298" y="199"/>
                      <a:pt x="298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7" y="197"/>
                      <a:pt x="298" y="194"/>
                      <a:pt x="300" y="192"/>
                    </a:cubicBezTo>
                    <a:cubicBezTo>
                      <a:pt x="296" y="193"/>
                      <a:pt x="290" y="196"/>
                      <a:pt x="289" y="196"/>
                    </a:cubicBezTo>
                    <a:cubicBezTo>
                      <a:pt x="289" y="197"/>
                      <a:pt x="289" y="197"/>
                      <a:pt x="289" y="198"/>
                    </a:cubicBezTo>
                    <a:cubicBezTo>
                      <a:pt x="289" y="200"/>
                      <a:pt x="289" y="202"/>
                      <a:pt x="286" y="203"/>
                    </a:cubicBezTo>
                    <a:cubicBezTo>
                      <a:pt x="286" y="203"/>
                      <a:pt x="285" y="204"/>
                      <a:pt x="284" y="204"/>
                    </a:cubicBezTo>
                    <a:cubicBezTo>
                      <a:pt x="283" y="204"/>
                      <a:pt x="282" y="202"/>
                      <a:pt x="281" y="201"/>
                    </a:cubicBezTo>
                    <a:cubicBezTo>
                      <a:pt x="281" y="201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79" y="200"/>
                    </a:cubicBezTo>
                    <a:cubicBezTo>
                      <a:pt x="274" y="200"/>
                      <a:pt x="259" y="204"/>
                      <a:pt x="256" y="207"/>
                    </a:cubicBezTo>
                    <a:cubicBezTo>
                      <a:pt x="254" y="210"/>
                      <a:pt x="251" y="211"/>
                      <a:pt x="248" y="212"/>
                    </a:cubicBezTo>
                    <a:cubicBezTo>
                      <a:pt x="247" y="212"/>
                      <a:pt x="246" y="213"/>
                      <a:pt x="246" y="213"/>
                    </a:cubicBezTo>
                    <a:cubicBezTo>
                      <a:pt x="245" y="216"/>
                      <a:pt x="242" y="216"/>
                      <a:pt x="238" y="217"/>
                    </a:cubicBezTo>
                    <a:cubicBezTo>
                      <a:pt x="236" y="217"/>
                      <a:pt x="233" y="218"/>
                      <a:pt x="232" y="218"/>
                    </a:cubicBezTo>
                    <a:cubicBezTo>
                      <a:pt x="231" y="219"/>
                      <a:pt x="231" y="221"/>
                      <a:pt x="231" y="223"/>
                    </a:cubicBezTo>
                    <a:cubicBezTo>
                      <a:pt x="231" y="225"/>
                      <a:pt x="231" y="227"/>
                      <a:pt x="231" y="229"/>
                    </a:cubicBezTo>
                    <a:cubicBezTo>
                      <a:pt x="230" y="232"/>
                      <a:pt x="224" y="233"/>
                      <a:pt x="216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0" y="233"/>
                      <a:pt x="210" y="233"/>
                    </a:cubicBezTo>
                    <a:cubicBezTo>
                      <a:pt x="210" y="233"/>
                      <a:pt x="210" y="233"/>
                      <a:pt x="210" y="233"/>
                    </a:cubicBezTo>
                    <a:cubicBezTo>
                      <a:pt x="206" y="233"/>
                      <a:pt x="204" y="230"/>
                      <a:pt x="203" y="227"/>
                    </a:cubicBezTo>
                    <a:cubicBezTo>
                      <a:pt x="202" y="226"/>
                      <a:pt x="201" y="224"/>
                      <a:pt x="200" y="224"/>
                    </a:cubicBezTo>
                    <a:cubicBezTo>
                      <a:pt x="199" y="224"/>
                      <a:pt x="198" y="223"/>
                      <a:pt x="197" y="222"/>
                    </a:cubicBezTo>
                    <a:cubicBezTo>
                      <a:pt x="196" y="220"/>
                      <a:pt x="197" y="218"/>
                      <a:pt x="199" y="214"/>
                    </a:cubicBezTo>
                    <a:cubicBezTo>
                      <a:pt x="200" y="212"/>
                      <a:pt x="201" y="212"/>
                      <a:pt x="203" y="212"/>
                    </a:cubicBezTo>
                    <a:cubicBezTo>
                      <a:pt x="204" y="212"/>
                      <a:pt x="205" y="212"/>
                      <a:pt x="207" y="210"/>
                    </a:cubicBezTo>
                    <a:cubicBezTo>
                      <a:pt x="210" y="209"/>
                      <a:pt x="213" y="209"/>
                      <a:pt x="215" y="210"/>
                    </a:cubicBezTo>
                    <a:cubicBezTo>
                      <a:pt x="215" y="210"/>
                      <a:pt x="215" y="210"/>
                      <a:pt x="215" y="210"/>
                    </a:cubicBezTo>
                    <a:cubicBezTo>
                      <a:pt x="215" y="209"/>
                      <a:pt x="215" y="209"/>
                      <a:pt x="214" y="208"/>
                    </a:cubicBezTo>
                    <a:cubicBezTo>
                      <a:pt x="212" y="206"/>
                      <a:pt x="210" y="204"/>
                      <a:pt x="209" y="201"/>
                    </a:cubicBezTo>
                    <a:cubicBezTo>
                      <a:pt x="209" y="200"/>
                      <a:pt x="206" y="198"/>
                      <a:pt x="202" y="198"/>
                    </a:cubicBezTo>
                    <a:cubicBezTo>
                      <a:pt x="200" y="198"/>
                      <a:pt x="199" y="198"/>
                      <a:pt x="198" y="199"/>
                    </a:cubicBezTo>
                    <a:cubicBezTo>
                      <a:pt x="195" y="199"/>
                      <a:pt x="192" y="200"/>
                      <a:pt x="188" y="199"/>
                    </a:cubicBezTo>
                    <a:cubicBezTo>
                      <a:pt x="191" y="201"/>
                      <a:pt x="190" y="203"/>
                      <a:pt x="190" y="205"/>
                    </a:cubicBezTo>
                    <a:cubicBezTo>
                      <a:pt x="190" y="206"/>
                      <a:pt x="190" y="206"/>
                      <a:pt x="190" y="207"/>
                    </a:cubicBezTo>
                    <a:cubicBezTo>
                      <a:pt x="192" y="211"/>
                      <a:pt x="188" y="217"/>
                      <a:pt x="186" y="221"/>
                    </a:cubicBezTo>
                    <a:cubicBezTo>
                      <a:pt x="185" y="221"/>
                      <a:pt x="185" y="222"/>
                      <a:pt x="185" y="222"/>
                    </a:cubicBezTo>
                    <a:cubicBezTo>
                      <a:pt x="186" y="222"/>
                      <a:pt x="187" y="222"/>
                      <a:pt x="187" y="222"/>
                    </a:cubicBezTo>
                    <a:cubicBezTo>
                      <a:pt x="188" y="222"/>
                      <a:pt x="188" y="222"/>
                      <a:pt x="188" y="222"/>
                    </a:cubicBezTo>
                    <a:cubicBezTo>
                      <a:pt x="189" y="222"/>
                      <a:pt x="191" y="222"/>
                      <a:pt x="192" y="223"/>
                    </a:cubicBezTo>
                    <a:cubicBezTo>
                      <a:pt x="194" y="226"/>
                      <a:pt x="194" y="230"/>
                      <a:pt x="194" y="233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7"/>
                      <a:pt x="193" y="239"/>
                      <a:pt x="192" y="240"/>
                    </a:cubicBezTo>
                    <a:cubicBezTo>
                      <a:pt x="191" y="241"/>
                      <a:pt x="190" y="242"/>
                      <a:pt x="190" y="243"/>
                    </a:cubicBezTo>
                    <a:cubicBezTo>
                      <a:pt x="190" y="245"/>
                      <a:pt x="189" y="246"/>
                      <a:pt x="188" y="246"/>
                    </a:cubicBezTo>
                    <a:cubicBezTo>
                      <a:pt x="187" y="246"/>
                      <a:pt x="186" y="245"/>
                      <a:pt x="185" y="245"/>
                    </a:cubicBezTo>
                    <a:cubicBezTo>
                      <a:pt x="185" y="245"/>
                      <a:pt x="185" y="244"/>
                      <a:pt x="184" y="244"/>
                    </a:cubicBezTo>
                    <a:cubicBezTo>
                      <a:pt x="184" y="245"/>
                      <a:pt x="183" y="245"/>
                      <a:pt x="183" y="245"/>
                    </a:cubicBezTo>
                    <a:cubicBezTo>
                      <a:pt x="181" y="245"/>
                      <a:pt x="179" y="243"/>
                      <a:pt x="178" y="240"/>
                    </a:cubicBezTo>
                    <a:cubicBezTo>
                      <a:pt x="178" y="239"/>
                      <a:pt x="175" y="239"/>
                      <a:pt x="174" y="239"/>
                    </a:cubicBezTo>
                    <a:cubicBezTo>
                      <a:pt x="172" y="239"/>
                      <a:pt x="170" y="239"/>
                      <a:pt x="168" y="239"/>
                    </a:cubicBezTo>
                    <a:cubicBezTo>
                      <a:pt x="166" y="238"/>
                      <a:pt x="165" y="238"/>
                      <a:pt x="163" y="241"/>
                    </a:cubicBezTo>
                    <a:cubicBezTo>
                      <a:pt x="161" y="245"/>
                      <a:pt x="155" y="246"/>
                      <a:pt x="152" y="247"/>
                    </a:cubicBezTo>
                    <a:cubicBezTo>
                      <a:pt x="151" y="247"/>
                      <a:pt x="148" y="249"/>
                      <a:pt x="146" y="251"/>
                    </a:cubicBezTo>
                    <a:cubicBezTo>
                      <a:pt x="144" y="252"/>
                      <a:pt x="143" y="253"/>
                      <a:pt x="142" y="254"/>
                    </a:cubicBezTo>
                    <a:cubicBezTo>
                      <a:pt x="141" y="255"/>
                      <a:pt x="141" y="255"/>
                      <a:pt x="141" y="256"/>
                    </a:cubicBezTo>
                    <a:cubicBezTo>
                      <a:pt x="140" y="258"/>
                      <a:pt x="141" y="259"/>
                      <a:pt x="143" y="261"/>
                    </a:cubicBezTo>
                    <a:cubicBezTo>
                      <a:pt x="147" y="265"/>
                      <a:pt x="149" y="268"/>
                      <a:pt x="148" y="272"/>
                    </a:cubicBezTo>
                    <a:cubicBezTo>
                      <a:pt x="148" y="275"/>
                      <a:pt x="143" y="275"/>
                      <a:pt x="142" y="275"/>
                    </a:cubicBezTo>
                    <a:cubicBezTo>
                      <a:pt x="141" y="275"/>
                      <a:pt x="133" y="275"/>
                      <a:pt x="131" y="272"/>
                    </a:cubicBezTo>
                    <a:cubicBezTo>
                      <a:pt x="130" y="271"/>
                      <a:pt x="126" y="270"/>
                      <a:pt x="123" y="270"/>
                    </a:cubicBezTo>
                    <a:cubicBezTo>
                      <a:pt x="122" y="270"/>
                      <a:pt x="122" y="270"/>
                      <a:pt x="121" y="270"/>
                    </a:cubicBezTo>
                    <a:cubicBezTo>
                      <a:pt x="121" y="270"/>
                      <a:pt x="121" y="270"/>
                      <a:pt x="121" y="270"/>
                    </a:cubicBezTo>
                    <a:cubicBezTo>
                      <a:pt x="119" y="270"/>
                      <a:pt x="117" y="268"/>
                      <a:pt x="114" y="266"/>
                    </a:cubicBezTo>
                    <a:cubicBezTo>
                      <a:pt x="112" y="264"/>
                      <a:pt x="109" y="262"/>
                      <a:pt x="108" y="262"/>
                    </a:cubicBezTo>
                    <a:cubicBezTo>
                      <a:pt x="108" y="262"/>
                      <a:pt x="108" y="262"/>
                      <a:pt x="108" y="262"/>
                    </a:cubicBezTo>
                    <a:cubicBezTo>
                      <a:pt x="106" y="262"/>
                      <a:pt x="104" y="265"/>
                      <a:pt x="103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3" y="267"/>
                      <a:pt x="103" y="267"/>
                      <a:pt x="103" y="267"/>
                    </a:cubicBezTo>
                    <a:cubicBezTo>
                      <a:pt x="103" y="267"/>
                      <a:pt x="104" y="268"/>
                      <a:pt x="104" y="268"/>
                    </a:cubicBezTo>
                    <a:close/>
                    <a:moveTo>
                      <a:pt x="849" y="490"/>
                    </a:moveTo>
                    <a:cubicBezTo>
                      <a:pt x="850" y="489"/>
                      <a:pt x="852" y="488"/>
                      <a:pt x="855" y="487"/>
                    </a:cubicBezTo>
                    <a:cubicBezTo>
                      <a:pt x="860" y="485"/>
                      <a:pt x="868" y="482"/>
                      <a:pt x="871" y="477"/>
                    </a:cubicBezTo>
                    <a:cubicBezTo>
                      <a:pt x="873" y="472"/>
                      <a:pt x="879" y="468"/>
                      <a:pt x="884" y="464"/>
                    </a:cubicBezTo>
                    <a:cubicBezTo>
                      <a:pt x="890" y="459"/>
                      <a:pt x="897" y="455"/>
                      <a:pt x="901" y="448"/>
                    </a:cubicBezTo>
                    <a:cubicBezTo>
                      <a:pt x="903" y="445"/>
                      <a:pt x="905" y="441"/>
                      <a:pt x="907" y="437"/>
                    </a:cubicBezTo>
                    <a:cubicBezTo>
                      <a:pt x="911" y="429"/>
                      <a:pt x="913" y="424"/>
                      <a:pt x="917" y="424"/>
                    </a:cubicBezTo>
                    <a:cubicBezTo>
                      <a:pt x="917" y="424"/>
                      <a:pt x="917" y="424"/>
                      <a:pt x="917" y="424"/>
                    </a:cubicBezTo>
                    <a:cubicBezTo>
                      <a:pt x="918" y="425"/>
                      <a:pt x="919" y="425"/>
                      <a:pt x="920" y="427"/>
                    </a:cubicBezTo>
                    <a:cubicBezTo>
                      <a:pt x="921" y="434"/>
                      <a:pt x="915" y="460"/>
                      <a:pt x="906" y="468"/>
                    </a:cubicBezTo>
                    <a:cubicBezTo>
                      <a:pt x="901" y="472"/>
                      <a:pt x="895" y="475"/>
                      <a:pt x="889" y="477"/>
                    </a:cubicBezTo>
                    <a:cubicBezTo>
                      <a:pt x="884" y="479"/>
                      <a:pt x="878" y="481"/>
                      <a:pt x="878" y="484"/>
                    </a:cubicBezTo>
                    <a:cubicBezTo>
                      <a:pt x="878" y="491"/>
                      <a:pt x="862" y="494"/>
                      <a:pt x="855" y="494"/>
                    </a:cubicBezTo>
                    <a:cubicBezTo>
                      <a:pt x="852" y="494"/>
                      <a:pt x="850" y="494"/>
                      <a:pt x="849" y="493"/>
                    </a:cubicBezTo>
                    <a:cubicBezTo>
                      <a:pt x="849" y="492"/>
                      <a:pt x="849" y="491"/>
                      <a:pt x="849" y="49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7" name="Freeform 1148"/>
              <p:cNvSpPr>
                <a:spLocks/>
              </p:cNvSpPr>
              <p:nvPr/>
            </p:nvSpPr>
            <p:spPr bwMode="auto">
              <a:xfrm>
                <a:off x="4790" y="1671"/>
                <a:ext cx="25" cy="109"/>
              </a:xfrm>
              <a:custGeom>
                <a:avLst/>
                <a:gdLst>
                  <a:gd name="T0" fmla="*/ 5 w 26"/>
                  <a:gd name="T1" fmla="*/ 42 h 114"/>
                  <a:gd name="T2" fmla="*/ 5 w 26"/>
                  <a:gd name="T3" fmla="*/ 65 h 114"/>
                  <a:gd name="T4" fmla="*/ 4 w 26"/>
                  <a:gd name="T5" fmla="*/ 85 h 114"/>
                  <a:gd name="T6" fmla="*/ 3 w 26"/>
                  <a:gd name="T7" fmla="*/ 105 h 114"/>
                  <a:gd name="T8" fmla="*/ 2 w 26"/>
                  <a:gd name="T9" fmla="*/ 114 h 114"/>
                  <a:gd name="T10" fmla="*/ 7 w 26"/>
                  <a:gd name="T11" fmla="*/ 109 h 114"/>
                  <a:gd name="T12" fmla="*/ 11 w 26"/>
                  <a:gd name="T13" fmla="*/ 109 h 114"/>
                  <a:gd name="T14" fmla="*/ 6 w 26"/>
                  <a:gd name="T15" fmla="*/ 96 h 114"/>
                  <a:gd name="T16" fmla="*/ 7 w 26"/>
                  <a:gd name="T17" fmla="*/ 85 h 114"/>
                  <a:gd name="T18" fmla="*/ 9 w 26"/>
                  <a:gd name="T19" fmla="*/ 77 h 114"/>
                  <a:gd name="T20" fmla="*/ 16 w 26"/>
                  <a:gd name="T21" fmla="*/ 70 h 114"/>
                  <a:gd name="T22" fmla="*/ 25 w 26"/>
                  <a:gd name="T23" fmla="*/ 74 h 114"/>
                  <a:gd name="T24" fmla="*/ 26 w 26"/>
                  <a:gd name="T25" fmla="*/ 75 h 114"/>
                  <a:gd name="T26" fmla="*/ 26 w 26"/>
                  <a:gd name="T27" fmla="*/ 75 h 114"/>
                  <a:gd name="T28" fmla="*/ 20 w 26"/>
                  <a:gd name="T29" fmla="*/ 57 h 114"/>
                  <a:gd name="T30" fmla="*/ 14 w 26"/>
                  <a:gd name="T31" fmla="*/ 35 h 114"/>
                  <a:gd name="T32" fmla="*/ 14 w 26"/>
                  <a:gd name="T33" fmla="*/ 21 h 114"/>
                  <a:gd name="T34" fmla="*/ 13 w 26"/>
                  <a:gd name="T35" fmla="*/ 12 h 114"/>
                  <a:gd name="T36" fmla="*/ 7 w 26"/>
                  <a:gd name="T37" fmla="*/ 0 h 114"/>
                  <a:gd name="T38" fmla="*/ 7 w 26"/>
                  <a:gd name="T39" fmla="*/ 2 h 114"/>
                  <a:gd name="T40" fmla="*/ 2 w 26"/>
                  <a:gd name="T41" fmla="*/ 10 h 114"/>
                  <a:gd name="T42" fmla="*/ 1 w 26"/>
                  <a:gd name="T43" fmla="*/ 10 h 114"/>
                  <a:gd name="T44" fmla="*/ 1 w 26"/>
                  <a:gd name="T45" fmla="*/ 13 h 114"/>
                  <a:gd name="T46" fmla="*/ 1 w 26"/>
                  <a:gd name="T47" fmla="*/ 21 h 114"/>
                  <a:gd name="T48" fmla="*/ 5 w 26"/>
                  <a:gd name="T49" fmla="*/ 4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114">
                    <a:moveTo>
                      <a:pt x="5" y="42"/>
                    </a:moveTo>
                    <a:cubicBezTo>
                      <a:pt x="6" y="45"/>
                      <a:pt x="6" y="53"/>
                      <a:pt x="5" y="65"/>
                    </a:cubicBezTo>
                    <a:cubicBezTo>
                      <a:pt x="4" y="73"/>
                      <a:pt x="3" y="83"/>
                      <a:pt x="4" y="85"/>
                    </a:cubicBezTo>
                    <a:cubicBezTo>
                      <a:pt x="5" y="89"/>
                      <a:pt x="5" y="95"/>
                      <a:pt x="3" y="105"/>
                    </a:cubicBezTo>
                    <a:cubicBezTo>
                      <a:pt x="2" y="108"/>
                      <a:pt x="2" y="111"/>
                      <a:pt x="2" y="114"/>
                    </a:cubicBezTo>
                    <a:cubicBezTo>
                      <a:pt x="2" y="112"/>
                      <a:pt x="4" y="109"/>
                      <a:pt x="7" y="109"/>
                    </a:cubicBezTo>
                    <a:cubicBezTo>
                      <a:pt x="9" y="108"/>
                      <a:pt x="10" y="109"/>
                      <a:pt x="11" y="109"/>
                    </a:cubicBezTo>
                    <a:cubicBezTo>
                      <a:pt x="9" y="107"/>
                      <a:pt x="7" y="102"/>
                      <a:pt x="6" y="96"/>
                    </a:cubicBezTo>
                    <a:cubicBezTo>
                      <a:pt x="4" y="93"/>
                      <a:pt x="6" y="89"/>
                      <a:pt x="7" y="85"/>
                    </a:cubicBezTo>
                    <a:cubicBezTo>
                      <a:pt x="8" y="83"/>
                      <a:pt x="9" y="80"/>
                      <a:pt x="9" y="77"/>
                    </a:cubicBezTo>
                    <a:cubicBezTo>
                      <a:pt x="9" y="73"/>
                      <a:pt x="12" y="70"/>
                      <a:pt x="16" y="70"/>
                    </a:cubicBezTo>
                    <a:cubicBezTo>
                      <a:pt x="19" y="70"/>
                      <a:pt x="23" y="72"/>
                      <a:pt x="25" y="74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5" y="73"/>
                      <a:pt x="23" y="67"/>
                      <a:pt x="20" y="57"/>
                    </a:cubicBezTo>
                    <a:cubicBezTo>
                      <a:pt x="18" y="49"/>
                      <a:pt x="16" y="39"/>
                      <a:pt x="14" y="35"/>
                    </a:cubicBezTo>
                    <a:cubicBezTo>
                      <a:pt x="12" y="30"/>
                      <a:pt x="13" y="25"/>
                      <a:pt x="14" y="21"/>
                    </a:cubicBezTo>
                    <a:cubicBezTo>
                      <a:pt x="15" y="16"/>
                      <a:pt x="16" y="13"/>
                      <a:pt x="13" y="12"/>
                    </a:cubicBezTo>
                    <a:cubicBezTo>
                      <a:pt x="9" y="8"/>
                      <a:pt x="8" y="4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7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5"/>
                      <a:pt x="2" y="18"/>
                      <a:pt x="1" y="21"/>
                    </a:cubicBezTo>
                    <a:cubicBezTo>
                      <a:pt x="0" y="27"/>
                      <a:pt x="2" y="36"/>
                      <a:pt x="5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8" name="Freeform 1149"/>
              <p:cNvSpPr>
                <a:spLocks/>
              </p:cNvSpPr>
              <p:nvPr/>
            </p:nvSpPr>
            <p:spPr bwMode="auto">
              <a:xfrm>
                <a:off x="3824" y="1256"/>
                <a:ext cx="190" cy="130"/>
              </a:xfrm>
              <a:custGeom>
                <a:avLst/>
                <a:gdLst>
                  <a:gd name="T0" fmla="*/ 10 w 199"/>
                  <a:gd name="T1" fmla="*/ 115 h 136"/>
                  <a:gd name="T2" fmla="*/ 13 w 199"/>
                  <a:gd name="T3" fmla="*/ 121 h 136"/>
                  <a:gd name="T4" fmla="*/ 15 w 199"/>
                  <a:gd name="T5" fmla="*/ 124 h 136"/>
                  <a:gd name="T6" fmla="*/ 15 w 199"/>
                  <a:gd name="T7" fmla="*/ 119 h 136"/>
                  <a:gd name="T8" fmla="*/ 28 w 199"/>
                  <a:gd name="T9" fmla="*/ 124 h 136"/>
                  <a:gd name="T10" fmla="*/ 26 w 199"/>
                  <a:gd name="T11" fmla="*/ 130 h 136"/>
                  <a:gd name="T12" fmla="*/ 47 w 199"/>
                  <a:gd name="T13" fmla="*/ 134 h 136"/>
                  <a:gd name="T14" fmla="*/ 67 w 199"/>
                  <a:gd name="T15" fmla="*/ 135 h 136"/>
                  <a:gd name="T16" fmla="*/ 52 w 199"/>
                  <a:gd name="T17" fmla="*/ 123 h 136"/>
                  <a:gd name="T18" fmla="*/ 49 w 199"/>
                  <a:gd name="T19" fmla="*/ 96 h 136"/>
                  <a:gd name="T20" fmla="*/ 58 w 199"/>
                  <a:gd name="T21" fmla="*/ 83 h 136"/>
                  <a:gd name="T22" fmla="*/ 69 w 199"/>
                  <a:gd name="T23" fmla="*/ 71 h 136"/>
                  <a:gd name="T24" fmla="*/ 70 w 199"/>
                  <a:gd name="T25" fmla="*/ 69 h 136"/>
                  <a:gd name="T26" fmla="*/ 79 w 199"/>
                  <a:gd name="T27" fmla="*/ 60 h 136"/>
                  <a:gd name="T28" fmla="*/ 80 w 199"/>
                  <a:gd name="T29" fmla="*/ 52 h 136"/>
                  <a:gd name="T30" fmla="*/ 91 w 199"/>
                  <a:gd name="T31" fmla="*/ 49 h 136"/>
                  <a:gd name="T32" fmla="*/ 106 w 199"/>
                  <a:gd name="T33" fmla="*/ 43 h 136"/>
                  <a:gd name="T34" fmla="*/ 199 w 199"/>
                  <a:gd name="T35" fmla="*/ 4 h 136"/>
                  <a:gd name="T36" fmla="*/ 191 w 199"/>
                  <a:gd name="T37" fmla="*/ 0 h 136"/>
                  <a:gd name="T38" fmla="*/ 154 w 199"/>
                  <a:gd name="T39" fmla="*/ 11 h 136"/>
                  <a:gd name="T40" fmla="*/ 131 w 199"/>
                  <a:gd name="T41" fmla="*/ 17 h 136"/>
                  <a:gd name="T42" fmla="*/ 114 w 199"/>
                  <a:gd name="T43" fmla="*/ 16 h 136"/>
                  <a:gd name="T44" fmla="*/ 107 w 199"/>
                  <a:gd name="T45" fmla="*/ 19 h 136"/>
                  <a:gd name="T46" fmla="*/ 93 w 199"/>
                  <a:gd name="T47" fmla="*/ 23 h 136"/>
                  <a:gd name="T48" fmla="*/ 80 w 199"/>
                  <a:gd name="T49" fmla="*/ 28 h 136"/>
                  <a:gd name="T50" fmla="*/ 72 w 199"/>
                  <a:gd name="T51" fmla="*/ 33 h 136"/>
                  <a:gd name="T52" fmla="*/ 59 w 199"/>
                  <a:gd name="T53" fmla="*/ 37 h 136"/>
                  <a:gd name="T54" fmla="*/ 59 w 199"/>
                  <a:gd name="T55" fmla="*/ 42 h 136"/>
                  <a:gd name="T56" fmla="*/ 55 w 199"/>
                  <a:gd name="T57" fmla="*/ 50 h 136"/>
                  <a:gd name="T58" fmla="*/ 54 w 199"/>
                  <a:gd name="T59" fmla="*/ 52 h 136"/>
                  <a:gd name="T60" fmla="*/ 49 w 199"/>
                  <a:gd name="T61" fmla="*/ 57 h 136"/>
                  <a:gd name="T62" fmla="*/ 39 w 199"/>
                  <a:gd name="T63" fmla="*/ 65 h 136"/>
                  <a:gd name="T64" fmla="*/ 35 w 199"/>
                  <a:gd name="T65" fmla="*/ 68 h 136"/>
                  <a:gd name="T66" fmla="*/ 41 w 199"/>
                  <a:gd name="T67" fmla="*/ 71 h 136"/>
                  <a:gd name="T68" fmla="*/ 36 w 199"/>
                  <a:gd name="T69" fmla="*/ 77 h 136"/>
                  <a:gd name="T70" fmla="*/ 28 w 199"/>
                  <a:gd name="T71" fmla="*/ 83 h 136"/>
                  <a:gd name="T72" fmla="*/ 24 w 199"/>
                  <a:gd name="T73" fmla="*/ 88 h 136"/>
                  <a:gd name="T74" fmla="*/ 21 w 199"/>
                  <a:gd name="T75" fmla="*/ 96 h 136"/>
                  <a:gd name="T76" fmla="*/ 15 w 199"/>
                  <a:gd name="T77" fmla="*/ 103 h 136"/>
                  <a:gd name="T78" fmla="*/ 1 w 199"/>
                  <a:gd name="T79" fmla="*/ 110 h 136"/>
                  <a:gd name="T80" fmla="*/ 8 w 199"/>
                  <a:gd name="T81" fmla="*/ 1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9" h="136">
                    <a:moveTo>
                      <a:pt x="8" y="114"/>
                    </a:moveTo>
                    <a:cubicBezTo>
                      <a:pt x="9" y="115"/>
                      <a:pt x="9" y="115"/>
                      <a:pt x="10" y="115"/>
                    </a:cubicBezTo>
                    <a:cubicBezTo>
                      <a:pt x="11" y="115"/>
                      <a:pt x="13" y="115"/>
                      <a:pt x="14" y="116"/>
                    </a:cubicBezTo>
                    <a:cubicBezTo>
                      <a:pt x="15" y="118"/>
                      <a:pt x="14" y="119"/>
                      <a:pt x="13" y="121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4" y="124"/>
                      <a:pt x="15" y="124"/>
                      <a:pt x="15" y="124"/>
                    </a:cubicBezTo>
                    <a:cubicBezTo>
                      <a:pt x="15" y="124"/>
                      <a:pt x="15" y="123"/>
                      <a:pt x="15" y="122"/>
                    </a:cubicBezTo>
                    <a:cubicBezTo>
                      <a:pt x="14" y="120"/>
                      <a:pt x="14" y="119"/>
                      <a:pt x="15" y="119"/>
                    </a:cubicBezTo>
                    <a:cubicBezTo>
                      <a:pt x="15" y="118"/>
                      <a:pt x="16" y="117"/>
                      <a:pt x="17" y="117"/>
                    </a:cubicBezTo>
                    <a:cubicBezTo>
                      <a:pt x="21" y="117"/>
                      <a:pt x="27" y="120"/>
                      <a:pt x="28" y="124"/>
                    </a:cubicBezTo>
                    <a:cubicBezTo>
                      <a:pt x="29" y="126"/>
                      <a:pt x="28" y="128"/>
                      <a:pt x="27" y="129"/>
                    </a:cubicBezTo>
                    <a:cubicBezTo>
                      <a:pt x="26" y="129"/>
                      <a:pt x="26" y="130"/>
                      <a:pt x="26" y="130"/>
                    </a:cubicBezTo>
                    <a:cubicBezTo>
                      <a:pt x="27" y="131"/>
                      <a:pt x="34" y="133"/>
                      <a:pt x="40" y="134"/>
                    </a:cubicBezTo>
                    <a:cubicBezTo>
                      <a:pt x="41" y="134"/>
                      <a:pt x="44" y="134"/>
                      <a:pt x="47" y="134"/>
                    </a:cubicBezTo>
                    <a:cubicBezTo>
                      <a:pt x="52" y="135"/>
                      <a:pt x="58" y="136"/>
                      <a:pt x="62" y="136"/>
                    </a:cubicBezTo>
                    <a:cubicBezTo>
                      <a:pt x="66" y="136"/>
                      <a:pt x="67" y="135"/>
                      <a:pt x="67" y="135"/>
                    </a:cubicBezTo>
                    <a:cubicBezTo>
                      <a:pt x="67" y="135"/>
                      <a:pt x="64" y="133"/>
                      <a:pt x="62" y="131"/>
                    </a:cubicBezTo>
                    <a:cubicBezTo>
                      <a:pt x="59" y="129"/>
                      <a:pt x="56" y="127"/>
                      <a:pt x="52" y="123"/>
                    </a:cubicBezTo>
                    <a:cubicBezTo>
                      <a:pt x="48" y="119"/>
                      <a:pt x="43" y="111"/>
                      <a:pt x="44" y="104"/>
                    </a:cubicBezTo>
                    <a:cubicBezTo>
                      <a:pt x="44" y="100"/>
                      <a:pt x="46" y="98"/>
                      <a:pt x="49" y="96"/>
                    </a:cubicBezTo>
                    <a:cubicBezTo>
                      <a:pt x="52" y="94"/>
                      <a:pt x="52" y="93"/>
                      <a:pt x="52" y="91"/>
                    </a:cubicBezTo>
                    <a:cubicBezTo>
                      <a:pt x="53" y="88"/>
                      <a:pt x="53" y="86"/>
                      <a:pt x="58" y="83"/>
                    </a:cubicBezTo>
                    <a:cubicBezTo>
                      <a:pt x="61" y="81"/>
                      <a:pt x="62" y="78"/>
                      <a:pt x="62" y="76"/>
                    </a:cubicBezTo>
                    <a:cubicBezTo>
                      <a:pt x="63" y="74"/>
                      <a:pt x="64" y="71"/>
                      <a:pt x="69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0"/>
                      <a:pt x="70" y="70"/>
                      <a:pt x="70" y="69"/>
                    </a:cubicBezTo>
                    <a:cubicBezTo>
                      <a:pt x="70" y="68"/>
                      <a:pt x="69" y="64"/>
                      <a:pt x="74" y="63"/>
                    </a:cubicBezTo>
                    <a:cubicBezTo>
                      <a:pt x="76" y="63"/>
                      <a:pt x="78" y="62"/>
                      <a:pt x="79" y="60"/>
                    </a:cubicBezTo>
                    <a:cubicBezTo>
                      <a:pt x="80" y="58"/>
                      <a:pt x="80" y="56"/>
                      <a:pt x="80" y="55"/>
                    </a:cubicBezTo>
                    <a:cubicBezTo>
                      <a:pt x="79" y="54"/>
                      <a:pt x="80" y="53"/>
                      <a:pt x="80" y="52"/>
                    </a:cubicBezTo>
                    <a:cubicBezTo>
                      <a:pt x="81" y="51"/>
                      <a:pt x="83" y="51"/>
                      <a:pt x="85" y="51"/>
                    </a:cubicBezTo>
                    <a:cubicBezTo>
                      <a:pt x="87" y="51"/>
                      <a:pt x="90" y="51"/>
                      <a:pt x="91" y="49"/>
                    </a:cubicBezTo>
                    <a:cubicBezTo>
                      <a:pt x="93" y="47"/>
                      <a:pt x="96" y="46"/>
                      <a:pt x="99" y="46"/>
                    </a:cubicBezTo>
                    <a:cubicBezTo>
                      <a:pt x="102" y="45"/>
                      <a:pt x="105" y="45"/>
                      <a:pt x="106" y="43"/>
                    </a:cubicBezTo>
                    <a:cubicBezTo>
                      <a:pt x="109" y="35"/>
                      <a:pt x="152" y="22"/>
                      <a:pt x="170" y="18"/>
                    </a:cubicBezTo>
                    <a:cubicBezTo>
                      <a:pt x="188" y="14"/>
                      <a:pt x="198" y="8"/>
                      <a:pt x="199" y="4"/>
                    </a:cubicBezTo>
                    <a:cubicBezTo>
                      <a:pt x="199" y="3"/>
                      <a:pt x="199" y="3"/>
                      <a:pt x="198" y="1"/>
                    </a:cubicBezTo>
                    <a:cubicBezTo>
                      <a:pt x="196" y="0"/>
                      <a:pt x="194" y="0"/>
                      <a:pt x="191" y="0"/>
                    </a:cubicBezTo>
                    <a:cubicBezTo>
                      <a:pt x="182" y="0"/>
                      <a:pt x="169" y="5"/>
                      <a:pt x="166" y="8"/>
                    </a:cubicBezTo>
                    <a:cubicBezTo>
                      <a:pt x="162" y="11"/>
                      <a:pt x="158" y="11"/>
                      <a:pt x="154" y="11"/>
                    </a:cubicBezTo>
                    <a:cubicBezTo>
                      <a:pt x="152" y="11"/>
                      <a:pt x="149" y="12"/>
                      <a:pt x="147" y="13"/>
                    </a:cubicBezTo>
                    <a:cubicBezTo>
                      <a:pt x="144" y="15"/>
                      <a:pt x="137" y="17"/>
                      <a:pt x="131" y="17"/>
                    </a:cubicBezTo>
                    <a:cubicBezTo>
                      <a:pt x="128" y="17"/>
                      <a:pt x="125" y="16"/>
                      <a:pt x="123" y="15"/>
                    </a:cubicBezTo>
                    <a:cubicBezTo>
                      <a:pt x="120" y="13"/>
                      <a:pt x="117" y="15"/>
                      <a:pt x="114" y="16"/>
                    </a:cubicBezTo>
                    <a:cubicBezTo>
                      <a:pt x="112" y="18"/>
                      <a:pt x="109" y="19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5" y="19"/>
                      <a:pt x="103" y="20"/>
                      <a:pt x="101" y="21"/>
                    </a:cubicBezTo>
                    <a:cubicBezTo>
                      <a:pt x="99" y="22"/>
                      <a:pt x="96" y="23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88" y="23"/>
                      <a:pt x="81" y="26"/>
                      <a:pt x="80" y="28"/>
                    </a:cubicBezTo>
                    <a:cubicBezTo>
                      <a:pt x="80" y="30"/>
                      <a:pt x="77" y="31"/>
                      <a:pt x="75" y="31"/>
                    </a:cubicBezTo>
                    <a:cubicBezTo>
                      <a:pt x="74" y="32"/>
                      <a:pt x="72" y="32"/>
                      <a:pt x="72" y="33"/>
                    </a:cubicBezTo>
                    <a:cubicBezTo>
                      <a:pt x="72" y="36"/>
                      <a:pt x="67" y="39"/>
                      <a:pt x="63" y="39"/>
                    </a:cubicBezTo>
                    <a:cubicBezTo>
                      <a:pt x="62" y="39"/>
                      <a:pt x="60" y="39"/>
                      <a:pt x="59" y="37"/>
                    </a:cubicBezTo>
                    <a:cubicBezTo>
                      <a:pt x="58" y="37"/>
                      <a:pt x="58" y="37"/>
                      <a:pt x="57" y="38"/>
                    </a:cubicBezTo>
                    <a:cubicBezTo>
                      <a:pt x="57" y="39"/>
                      <a:pt x="57" y="41"/>
                      <a:pt x="59" y="42"/>
                    </a:cubicBezTo>
                    <a:cubicBezTo>
                      <a:pt x="60" y="43"/>
                      <a:pt x="61" y="45"/>
                      <a:pt x="60" y="46"/>
                    </a:cubicBezTo>
                    <a:cubicBezTo>
                      <a:pt x="60" y="48"/>
                      <a:pt x="57" y="49"/>
                      <a:pt x="55" y="50"/>
                    </a:cubicBezTo>
                    <a:cubicBezTo>
                      <a:pt x="54" y="50"/>
                      <a:pt x="54" y="51"/>
                      <a:pt x="53" y="51"/>
                    </a:cubicBezTo>
                    <a:cubicBezTo>
                      <a:pt x="54" y="51"/>
                      <a:pt x="54" y="52"/>
                      <a:pt x="54" y="52"/>
                    </a:cubicBezTo>
                    <a:cubicBezTo>
                      <a:pt x="53" y="54"/>
                      <a:pt x="52" y="55"/>
                      <a:pt x="51" y="56"/>
                    </a:cubicBezTo>
                    <a:cubicBezTo>
                      <a:pt x="50" y="56"/>
                      <a:pt x="50" y="57"/>
                      <a:pt x="49" y="57"/>
                    </a:cubicBezTo>
                    <a:cubicBezTo>
                      <a:pt x="50" y="58"/>
                      <a:pt x="50" y="60"/>
                      <a:pt x="50" y="61"/>
                    </a:cubicBezTo>
                    <a:cubicBezTo>
                      <a:pt x="48" y="63"/>
                      <a:pt x="44" y="64"/>
                      <a:pt x="39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6" y="66"/>
                      <a:pt x="35" y="67"/>
                      <a:pt x="35" y="68"/>
                    </a:cubicBezTo>
                    <a:cubicBezTo>
                      <a:pt x="35" y="69"/>
                      <a:pt x="36" y="69"/>
                      <a:pt x="37" y="69"/>
                    </a:cubicBezTo>
                    <a:cubicBezTo>
                      <a:pt x="39" y="69"/>
                      <a:pt x="40" y="69"/>
                      <a:pt x="41" y="71"/>
                    </a:cubicBezTo>
                    <a:cubicBezTo>
                      <a:pt x="41" y="73"/>
                      <a:pt x="40" y="74"/>
                      <a:pt x="39" y="74"/>
                    </a:cubicBezTo>
                    <a:cubicBezTo>
                      <a:pt x="37" y="75"/>
                      <a:pt x="36" y="76"/>
                      <a:pt x="36" y="77"/>
                    </a:cubicBezTo>
                    <a:cubicBezTo>
                      <a:pt x="36" y="79"/>
                      <a:pt x="35" y="80"/>
                      <a:pt x="35" y="81"/>
                    </a:cubicBezTo>
                    <a:cubicBezTo>
                      <a:pt x="33" y="82"/>
                      <a:pt x="31" y="83"/>
                      <a:pt x="28" y="83"/>
                    </a:cubicBezTo>
                    <a:cubicBezTo>
                      <a:pt x="27" y="83"/>
                      <a:pt x="26" y="83"/>
                      <a:pt x="26" y="83"/>
                    </a:cubicBezTo>
                    <a:cubicBezTo>
                      <a:pt x="26" y="85"/>
                      <a:pt x="25" y="86"/>
                      <a:pt x="24" y="88"/>
                    </a:cubicBezTo>
                    <a:cubicBezTo>
                      <a:pt x="23" y="89"/>
                      <a:pt x="21" y="90"/>
                      <a:pt x="17" y="90"/>
                    </a:cubicBezTo>
                    <a:cubicBezTo>
                      <a:pt x="19" y="92"/>
                      <a:pt x="21" y="93"/>
                      <a:pt x="21" y="96"/>
                    </a:cubicBezTo>
                    <a:cubicBezTo>
                      <a:pt x="22" y="99"/>
                      <a:pt x="19" y="100"/>
                      <a:pt x="17" y="100"/>
                    </a:cubicBezTo>
                    <a:cubicBezTo>
                      <a:pt x="15" y="101"/>
                      <a:pt x="15" y="101"/>
                      <a:pt x="15" y="103"/>
                    </a:cubicBezTo>
                    <a:cubicBezTo>
                      <a:pt x="14" y="107"/>
                      <a:pt x="10" y="107"/>
                      <a:pt x="7" y="108"/>
                    </a:cubicBezTo>
                    <a:cubicBezTo>
                      <a:pt x="3" y="108"/>
                      <a:pt x="1" y="108"/>
                      <a:pt x="1" y="110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2" y="114"/>
                      <a:pt x="5" y="114"/>
                      <a:pt x="8" y="1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9" name="Freeform 1150"/>
              <p:cNvSpPr>
                <a:spLocks/>
              </p:cNvSpPr>
              <p:nvPr/>
            </p:nvSpPr>
            <p:spPr bwMode="auto">
              <a:xfrm>
                <a:off x="4670" y="2328"/>
                <a:ext cx="106" cy="89"/>
              </a:xfrm>
              <a:custGeom>
                <a:avLst/>
                <a:gdLst>
                  <a:gd name="T0" fmla="*/ 74 w 111"/>
                  <a:gd name="T1" fmla="*/ 14 h 93"/>
                  <a:gd name="T2" fmla="*/ 70 w 111"/>
                  <a:gd name="T3" fmla="*/ 18 h 93"/>
                  <a:gd name="T4" fmla="*/ 64 w 111"/>
                  <a:gd name="T5" fmla="*/ 23 h 93"/>
                  <a:gd name="T6" fmla="*/ 58 w 111"/>
                  <a:gd name="T7" fmla="*/ 27 h 93"/>
                  <a:gd name="T8" fmla="*/ 46 w 111"/>
                  <a:gd name="T9" fmla="*/ 34 h 93"/>
                  <a:gd name="T10" fmla="*/ 45 w 111"/>
                  <a:gd name="T11" fmla="*/ 35 h 93"/>
                  <a:gd name="T12" fmla="*/ 35 w 111"/>
                  <a:gd name="T13" fmla="*/ 16 h 93"/>
                  <a:gd name="T14" fmla="*/ 32 w 111"/>
                  <a:gd name="T15" fmla="*/ 6 h 93"/>
                  <a:gd name="T16" fmla="*/ 15 w 111"/>
                  <a:gd name="T17" fmla="*/ 0 h 93"/>
                  <a:gd name="T18" fmla="*/ 10 w 111"/>
                  <a:gd name="T19" fmla="*/ 2 h 93"/>
                  <a:gd name="T20" fmla="*/ 3 w 111"/>
                  <a:gd name="T21" fmla="*/ 7 h 93"/>
                  <a:gd name="T22" fmla="*/ 0 w 111"/>
                  <a:gd name="T23" fmla="*/ 9 h 93"/>
                  <a:gd name="T24" fmla="*/ 0 w 111"/>
                  <a:gd name="T25" fmla="*/ 10 h 93"/>
                  <a:gd name="T26" fmla="*/ 2 w 111"/>
                  <a:gd name="T27" fmla="*/ 10 h 93"/>
                  <a:gd name="T28" fmla="*/ 4 w 111"/>
                  <a:gd name="T29" fmla="*/ 10 h 93"/>
                  <a:gd name="T30" fmla="*/ 11 w 111"/>
                  <a:gd name="T31" fmla="*/ 16 h 93"/>
                  <a:gd name="T32" fmla="*/ 13 w 111"/>
                  <a:gd name="T33" fmla="*/ 18 h 93"/>
                  <a:gd name="T34" fmla="*/ 17 w 111"/>
                  <a:gd name="T35" fmla="*/ 20 h 93"/>
                  <a:gd name="T36" fmla="*/ 25 w 111"/>
                  <a:gd name="T37" fmla="*/ 19 h 93"/>
                  <a:gd name="T38" fmla="*/ 29 w 111"/>
                  <a:gd name="T39" fmla="*/ 18 h 93"/>
                  <a:gd name="T40" fmla="*/ 29 w 111"/>
                  <a:gd name="T41" fmla="*/ 18 h 93"/>
                  <a:gd name="T42" fmla="*/ 34 w 111"/>
                  <a:gd name="T43" fmla="*/ 22 h 93"/>
                  <a:gd name="T44" fmla="*/ 27 w 111"/>
                  <a:gd name="T45" fmla="*/ 25 h 93"/>
                  <a:gd name="T46" fmla="*/ 23 w 111"/>
                  <a:gd name="T47" fmla="*/ 26 h 93"/>
                  <a:gd name="T48" fmla="*/ 18 w 111"/>
                  <a:gd name="T49" fmla="*/ 27 h 93"/>
                  <a:gd name="T50" fmla="*/ 14 w 111"/>
                  <a:gd name="T51" fmla="*/ 27 h 93"/>
                  <a:gd name="T52" fmla="*/ 20 w 111"/>
                  <a:gd name="T53" fmla="*/ 37 h 93"/>
                  <a:gd name="T54" fmla="*/ 22 w 111"/>
                  <a:gd name="T55" fmla="*/ 39 h 93"/>
                  <a:gd name="T56" fmla="*/ 24 w 111"/>
                  <a:gd name="T57" fmla="*/ 37 h 93"/>
                  <a:gd name="T58" fmla="*/ 27 w 111"/>
                  <a:gd name="T59" fmla="*/ 33 h 93"/>
                  <a:gd name="T60" fmla="*/ 31 w 111"/>
                  <a:gd name="T61" fmla="*/ 35 h 93"/>
                  <a:gd name="T62" fmla="*/ 38 w 111"/>
                  <a:gd name="T63" fmla="*/ 38 h 93"/>
                  <a:gd name="T64" fmla="*/ 44 w 111"/>
                  <a:gd name="T65" fmla="*/ 42 h 93"/>
                  <a:gd name="T66" fmla="*/ 48 w 111"/>
                  <a:gd name="T67" fmla="*/ 44 h 93"/>
                  <a:gd name="T68" fmla="*/ 81 w 111"/>
                  <a:gd name="T69" fmla="*/ 55 h 93"/>
                  <a:gd name="T70" fmla="*/ 86 w 111"/>
                  <a:gd name="T71" fmla="*/ 64 h 93"/>
                  <a:gd name="T72" fmla="*/ 87 w 111"/>
                  <a:gd name="T73" fmla="*/ 68 h 93"/>
                  <a:gd name="T74" fmla="*/ 91 w 111"/>
                  <a:gd name="T75" fmla="*/ 79 h 93"/>
                  <a:gd name="T76" fmla="*/ 85 w 111"/>
                  <a:gd name="T77" fmla="*/ 82 h 93"/>
                  <a:gd name="T78" fmla="*/ 77 w 111"/>
                  <a:gd name="T79" fmla="*/ 86 h 93"/>
                  <a:gd name="T80" fmla="*/ 76 w 111"/>
                  <a:gd name="T81" fmla="*/ 87 h 93"/>
                  <a:gd name="T82" fmla="*/ 79 w 111"/>
                  <a:gd name="T83" fmla="*/ 88 h 93"/>
                  <a:gd name="T84" fmla="*/ 93 w 111"/>
                  <a:gd name="T85" fmla="*/ 86 h 93"/>
                  <a:gd name="T86" fmla="*/ 101 w 111"/>
                  <a:gd name="T87" fmla="*/ 85 h 93"/>
                  <a:gd name="T88" fmla="*/ 108 w 111"/>
                  <a:gd name="T89" fmla="*/ 90 h 93"/>
                  <a:gd name="T90" fmla="*/ 111 w 111"/>
                  <a:gd name="T91" fmla="*/ 93 h 93"/>
                  <a:gd name="T92" fmla="*/ 111 w 111"/>
                  <a:gd name="T93" fmla="*/ 27 h 93"/>
                  <a:gd name="T94" fmla="*/ 94 w 111"/>
                  <a:gd name="T95" fmla="*/ 21 h 93"/>
                  <a:gd name="T96" fmla="*/ 74 w 111"/>
                  <a:gd name="T97" fmla="*/ 1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93">
                    <a:moveTo>
                      <a:pt x="74" y="14"/>
                    </a:moveTo>
                    <a:cubicBezTo>
                      <a:pt x="73" y="14"/>
                      <a:pt x="72" y="15"/>
                      <a:pt x="70" y="18"/>
                    </a:cubicBezTo>
                    <a:cubicBezTo>
                      <a:pt x="69" y="20"/>
                      <a:pt x="67" y="23"/>
                      <a:pt x="64" y="23"/>
                    </a:cubicBezTo>
                    <a:cubicBezTo>
                      <a:pt x="63" y="23"/>
                      <a:pt x="60" y="25"/>
                      <a:pt x="58" y="27"/>
                    </a:cubicBezTo>
                    <a:cubicBezTo>
                      <a:pt x="55" y="30"/>
                      <a:pt x="51" y="33"/>
                      <a:pt x="46" y="34"/>
                    </a:cubicBezTo>
                    <a:cubicBezTo>
                      <a:pt x="46" y="35"/>
                      <a:pt x="45" y="35"/>
                      <a:pt x="45" y="35"/>
                    </a:cubicBezTo>
                    <a:cubicBezTo>
                      <a:pt x="39" y="35"/>
                      <a:pt x="37" y="25"/>
                      <a:pt x="35" y="16"/>
                    </a:cubicBezTo>
                    <a:cubicBezTo>
                      <a:pt x="34" y="12"/>
                      <a:pt x="33" y="7"/>
                      <a:pt x="32" y="6"/>
                    </a:cubicBezTo>
                    <a:cubicBezTo>
                      <a:pt x="30" y="3"/>
                      <a:pt x="22" y="0"/>
                      <a:pt x="15" y="0"/>
                    </a:cubicBezTo>
                    <a:cubicBezTo>
                      <a:pt x="12" y="0"/>
                      <a:pt x="10" y="1"/>
                      <a:pt x="10" y="2"/>
                    </a:cubicBezTo>
                    <a:cubicBezTo>
                      <a:pt x="9" y="6"/>
                      <a:pt x="5" y="7"/>
                      <a:pt x="3" y="7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9" y="10"/>
                      <a:pt x="10" y="13"/>
                      <a:pt x="11" y="16"/>
                    </a:cubicBezTo>
                    <a:cubicBezTo>
                      <a:pt x="12" y="17"/>
                      <a:pt x="12" y="17"/>
                      <a:pt x="13" y="18"/>
                    </a:cubicBezTo>
                    <a:cubicBezTo>
                      <a:pt x="13" y="19"/>
                      <a:pt x="13" y="20"/>
                      <a:pt x="17" y="20"/>
                    </a:cubicBezTo>
                    <a:cubicBezTo>
                      <a:pt x="20" y="20"/>
                      <a:pt x="23" y="19"/>
                      <a:pt x="25" y="19"/>
                    </a:cubicBezTo>
                    <a:cubicBezTo>
                      <a:pt x="27" y="18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2" y="18"/>
                      <a:pt x="34" y="20"/>
                      <a:pt x="34" y="22"/>
                    </a:cubicBezTo>
                    <a:cubicBezTo>
                      <a:pt x="34" y="25"/>
                      <a:pt x="31" y="27"/>
                      <a:pt x="27" y="25"/>
                    </a:cubicBezTo>
                    <a:cubicBezTo>
                      <a:pt x="25" y="25"/>
                      <a:pt x="24" y="25"/>
                      <a:pt x="23" y="26"/>
                    </a:cubicBezTo>
                    <a:cubicBezTo>
                      <a:pt x="22" y="27"/>
                      <a:pt x="20" y="28"/>
                      <a:pt x="18" y="27"/>
                    </a:cubicBezTo>
                    <a:cubicBezTo>
                      <a:pt x="17" y="27"/>
                      <a:pt x="15" y="27"/>
                      <a:pt x="14" y="27"/>
                    </a:cubicBezTo>
                    <a:cubicBezTo>
                      <a:pt x="17" y="29"/>
                      <a:pt x="20" y="32"/>
                      <a:pt x="20" y="37"/>
                    </a:cubicBezTo>
                    <a:cubicBezTo>
                      <a:pt x="20" y="37"/>
                      <a:pt x="20" y="39"/>
                      <a:pt x="22" y="39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4" y="33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31" y="35"/>
                    </a:cubicBezTo>
                    <a:cubicBezTo>
                      <a:pt x="33" y="36"/>
                      <a:pt x="35" y="38"/>
                      <a:pt x="38" y="38"/>
                    </a:cubicBezTo>
                    <a:cubicBezTo>
                      <a:pt x="42" y="39"/>
                      <a:pt x="44" y="41"/>
                      <a:pt x="44" y="42"/>
                    </a:cubicBezTo>
                    <a:cubicBezTo>
                      <a:pt x="45" y="43"/>
                      <a:pt x="45" y="43"/>
                      <a:pt x="48" y="44"/>
                    </a:cubicBezTo>
                    <a:cubicBezTo>
                      <a:pt x="56" y="44"/>
                      <a:pt x="73" y="50"/>
                      <a:pt x="81" y="55"/>
                    </a:cubicBezTo>
                    <a:cubicBezTo>
                      <a:pt x="85" y="58"/>
                      <a:pt x="85" y="61"/>
                      <a:pt x="86" y="64"/>
                    </a:cubicBezTo>
                    <a:cubicBezTo>
                      <a:pt x="86" y="65"/>
                      <a:pt x="86" y="67"/>
                      <a:pt x="87" y="68"/>
                    </a:cubicBezTo>
                    <a:cubicBezTo>
                      <a:pt x="91" y="72"/>
                      <a:pt x="92" y="76"/>
                      <a:pt x="91" y="79"/>
                    </a:cubicBezTo>
                    <a:cubicBezTo>
                      <a:pt x="90" y="80"/>
                      <a:pt x="89" y="82"/>
                      <a:pt x="85" y="82"/>
                    </a:cubicBezTo>
                    <a:cubicBezTo>
                      <a:pt x="82" y="82"/>
                      <a:pt x="78" y="84"/>
                      <a:pt x="77" y="86"/>
                    </a:cubicBezTo>
                    <a:cubicBezTo>
                      <a:pt x="77" y="87"/>
                      <a:pt x="76" y="87"/>
                      <a:pt x="76" y="87"/>
                    </a:cubicBezTo>
                    <a:cubicBezTo>
                      <a:pt x="77" y="87"/>
                      <a:pt x="77" y="88"/>
                      <a:pt x="79" y="88"/>
                    </a:cubicBezTo>
                    <a:cubicBezTo>
                      <a:pt x="83" y="88"/>
                      <a:pt x="88" y="87"/>
                      <a:pt x="93" y="86"/>
                    </a:cubicBezTo>
                    <a:cubicBezTo>
                      <a:pt x="96" y="86"/>
                      <a:pt x="99" y="85"/>
                      <a:pt x="101" y="85"/>
                    </a:cubicBezTo>
                    <a:cubicBezTo>
                      <a:pt x="103" y="85"/>
                      <a:pt x="105" y="87"/>
                      <a:pt x="108" y="90"/>
                    </a:cubicBezTo>
                    <a:cubicBezTo>
                      <a:pt x="109" y="91"/>
                      <a:pt x="110" y="92"/>
                      <a:pt x="111" y="93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05" y="25"/>
                      <a:pt x="100" y="23"/>
                      <a:pt x="94" y="21"/>
                    </a:cubicBezTo>
                    <a:cubicBezTo>
                      <a:pt x="86" y="17"/>
                      <a:pt x="77" y="14"/>
                      <a:pt x="74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0" name="Freeform 1151"/>
              <p:cNvSpPr>
                <a:spLocks/>
              </p:cNvSpPr>
              <p:nvPr/>
            </p:nvSpPr>
            <p:spPr bwMode="auto">
              <a:xfrm>
                <a:off x="4639" y="2355"/>
                <a:ext cx="26" cy="9"/>
              </a:xfrm>
              <a:custGeom>
                <a:avLst/>
                <a:gdLst>
                  <a:gd name="T0" fmla="*/ 0 w 28"/>
                  <a:gd name="T1" fmla="*/ 3 h 9"/>
                  <a:gd name="T2" fmla="*/ 5 w 28"/>
                  <a:gd name="T3" fmla="*/ 4 h 9"/>
                  <a:gd name="T4" fmla="*/ 9 w 28"/>
                  <a:gd name="T5" fmla="*/ 4 h 9"/>
                  <a:gd name="T6" fmla="*/ 14 w 28"/>
                  <a:gd name="T7" fmla="*/ 4 h 9"/>
                  <a:gd name="T8" fmla="*/ 24 w 28"/>
                  <a:gd name="T9" fmla="*/ 7 h 9"/>
                  <a:gd name="T10" fmla="*/ 28 w 28"/>
                  <a:gd name="T11" fmla="*/ 9 h 9"/>
                  <a:gd name="T12" fmla="*/ 27 w 28"/>
                  <a:gd name="T13" fmla="*/ 7 h 9"/>
                  <a:gd name="T14" fmla="*/ 20 w 28"/>
                  <a:gd name="T15" fmla="*/ 1 h 9"/>
                  <a:gd name="T16" fmla="*/ 12 w 28"/>
                  <a:gd name="T17" fmla="*/ 0 h 9"/>
                  <a:gd name="T18" fmla="*/ 0 w 28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9">
                    <a:moveTo>
                      <a:pt x="0" y="3"/>
                    </a:moveTo>
                    <a:cubicBezTo>
                      <a:pt x="0" y="3"/>
                      <a:pt x="1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10" y="4"/>
                      <a:pt x="12" y="4"/>
                      <a:pt x="14" y="4"/>
                    </a:cubicBezTo>
                    <a:cubicBezTo>
                      <a:pt x="18" y="4"/>
                      <a:pt x="22" y="5"/>
                      <a:pt x="24" y="7"/>
                    </a:cubicBezTo>
                    <a:cubicBezTo>
                      <a:pt x="26" y="8"/>
                      <a:pt x="27" y="8"/>
                      <a:pt x="28" y="9"/>
                    </a:cubicBezTo>
                    <a:cubicBezTo>
                      <a:pt x="28" y="8"/>
                      <a:pt x="27" y="8"/>
                      <a:pt x="27" y="7"/>
                    </a:cubicBezTo>
                    <a:cubicBezTo>
                      <a:pt x="27" y="6"/>
                      <a:pt x="25" y="3"/>
                      <a:pt x="20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5" y="0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1" name="Freeform 1152"/>
              <p:cNvSpPr>
                <a:spLocks/>
              </p:cNvSpPr>
              <p:nvPr/>
            </p:nvSpPr>
            <p:spPr bwMode="auto">
              <a:xfrm>
                <a:off x="4285" y="2263"/>
                <a:ext cx="120" cy="121"/>
              </a:xfrm>
              <a:custGeom>
                <a:avLst/>
                <a:gdLst>
                  <a:gd name="T0" fmla="*/ 116 w 125"/>
                  <a:gd name="T1" fmla="*/ 112 h 126"/>
                  <a:gd name="T2" fmla="*/ 117 w 125"/>
                  <a:gd name="T3" fmla="*/ 103 h 126"/>
                  <a:gd name="T4" fmla="*/ 118 w 125"/>
                  <a:gd name="T5" fmla="*/ 100 h 126"/>
                  <a:gd name="T6" fmla="*/ 124 w 125"/>
                  <a:gd name="T7" fmla="*/ 95 h 126"/>
                  <a:gd name="T8" fmla="*/ 124 w 125"/>
                  <a:gd name="T9" fmla="*/ 92 h 126"/>
                  <a:gd name="T10" fmla="*/ 121 w 125"/>
                  <a:gd name="T11" fmla="*/ 88 h 126"/>
                  <a:gd name="T12" fmla="*/ 115 w 125"/>
                  <a:gd name="T13" fmla="*/ 83 h 126"/>
                  <a:gd name="T14" fmla="*/ 113 w 125"/>
                  <a:gd name="T15" fmla="*/ 84 h 126"/>
                  <a:gd name="T16" fmla="*/ 114 w 125"/>
                  <a:gd name="T17" fmla="*/ 84 h 126"/>
                  <a:gd name="T18" fmla="*/ 120 w 125"/>
                  <a:gd name="T19" fmla="*/ 88 h 126"/>
                  <a:gd name="T20" fmla="*/ 120 w 125"/>
                  <a:gd name="T21" fmla="*/ 92 h 126"/>
                  <a:gd name="T22" fmla="*/ 118 w 125"/>
                  <a:gd name="T23" fmla="*/ 94 h 126"/>
                  <a:gd name="T24" fmla="*/ 115 w 125"/>
                  <a:gd name="T25" fmla="*/ 93 h 126"/>
                  <a:gd name="T26" fmla="*/ 112 w 125"/>
                  <a:gd name="T27" fmla="*/ 92 h 126"/>
                  <a:gd name="T28" fmla="*/ 111 w 125"/>
                  <a:gd name="T29" fmla="*/ 92 h 126"/>
                  <a:gd name="T30" fmla="*/ 106 w 125"/>
                  <a:gd name="T31" fmla="*/ 88 h 126"/>
                  <a:gd name="T32" fmla="*/ 104 w 125"/>
                  <a:gd name="T33" fmla="*/ 86 h 126"/>
                  <a:gd name="T34" fmla="*/ 98 w 125"/>
                  <a:gd name="T35" fmla="*/ 79 h 126"/>
                  <a:gd name="T36" fmla="*/ 94 w 125"/>
                  <a:gd name="T37" fmla="*/ 76 h 126"/>
                  <a:gd name="T38" fmla="*/ 88 w 125"/>
                  <a:gd name="T39" fmla="*/ 72 h 126"/>
                  <a:gd name="T40" fmla="*/ 91 w 125"/>
                  <a:gd name="T41" fmla="*/ 64 h 126"/>
                  <a:gd name="T42" fmla="*/ 89 w 125"/>
                  <a:gd name="T43" fmla="*/ 62 h 126"/>
                  <a:gd name="T44" fmla="*/ 84 w 125"/>
                  <a:gd name="T45" fmla="*/ 55 h 126"/>
                  <a:gd name="T46" fmla="*/ 83 w 125"/>
                  <a:gd name="T47" fmla="*/ 54 h 126"/>
                  <a:gd name="T48" fmla="*/ 78 w 125"/>
                  <a:gd name="T49" fmla="*/ 50 h 126"/>
                  <a:gd name="T50" fmla="*/ 78 w 125"/>
                  <a:gd name="T51" fmla="*/ 50 h 126"/>
                  <a:gd name="T52" fmla="*/ 78 w 125"/>
                  <a:gd name="T53" fmla="*/ 49 h 126"/>
                  <a:gd name="T54" fmla="*/ 73 w 125"/>
                  <a:gd name="T55" fmla="*/ 46 h 126"/>
                  <a:gd name="T56" fmla="*/ 71 w 125"/>
                  <a:gd name="T57" fmla="*/ 45 h 126"/>
                  <a:gd name="T58" fmla="*/ 70 w 125"/>
                  <a:gd name="T59" fmla="*/ 45 h 126"/>
                  <a:gd name="T60" fmla="*/ 66 w 125"/>
                  <a:gd name="T61" fmla="*/ 43 h 126"/>
                  <a:gd name="T62" fmla="*/ 60 w 125"/>
                  <a:gd name="T63" fmla="*/ 39 h 126"/>
                  <a:gd name="T64" fmla="*/ 48 w 125"/>
                  <a:gd name="T65" fmla="*/ 29 h 126"/>
                  <a:gd name="T66" fmla="*/ 40 w 125"/>
                  <a:gd name="T67" fmla="*/ 22 h 126"/>
                  <a:gd name="T68" fmla="*/ 29 w 125"/>
                  <a:gd name="T69" fmla="*/ 12 h 126"/>
                  <a:gd name="T70" fmla="*/ 16 w 125"/>
                  <a:gd name="T71" fmla="*/ 5 h 126"/>
                  <a:gd name="T72" fmla="*/ 14 w 125"/>
                  <a:gd name="T73" fmla="*/ 5 h 126"/>
                  <a:gd name="T74" fmla="*/ 14 w 125"/>
                  <a:gd name="T75" fmla="*/ 5 h 126"/>
                  <a:gd name="T76" fmla="*/ 3 w 125"/>
                  <a:gd name="T77" fmla="*/ 1 h 126"/>
                  <a:gd name="T78" fmla="*/ 1 w 125"/>
                  <a:gd name="T79" fmla="*/ 0 h 126"/>
                  <a:gd name="T80" fmla="*/ 16 w 125"/>
                  <a:gd name="T81" fmla="*/ 19 h 126"/>
                  <a:gd name="T82" fmla="*/ 23 w 125"/>
                  <a:gd name="T83" fmla="*/ 27 h 126"/>
                  <a:gd name="T84" fmla="*/ 30 w 125"/>
                  <a:gd name="T85" fmla="*/ 35 h 126"/>
                  <a:gd name="T86" fmla="*/ 39 w 125"/>
                  <a:gd name="T87" fmla="*/ 49 h 126"/>
                  <a:gd name="T88" fmla="*/ 43 w 125"/>
                  <a:gd name="T89" fmla="*/ 57 h 126"/>
                  <a:gd name="T90" fmla="*/ 62 w 125"/>
                  <a:gd name="T91" fmla="*/ 85 h 126"/>
                  <a:gd name="T92" fmla="*/ 70 w 125"/>
                  <a:gd name="T93" fmla="*/ 96 h 126"/>
                  <a:gd name="T94" fmla="*/ 78 w 125"/>
                  <a:gd name="T95" fmla="*/ 104 h 126"/>
                  <a:gd name="T96" fmla="*/ 92 w 125"/>
                  <a:gd name="T97" fmla="*/ 116 h 126"/>
                  <a:gd name="T98" fmla="*/ 98 w 125"/>
                  <a:gd name="T99" fmla="*/ 121 h 126"/>
                  <a:gd name="T100" fmla="*/ 100 w 125"/>
                  <a:gd name="T101" fmla="*/ 124 h 126"/>
                  <a:gd name="T102" fmla="*/ 101 w 125"/>
                  <a:gd name="T103" fmla="*/ 126 h 126"/>
                  <a:gd name="T104" fmla="*/ 105 w 125"/>
                  <a:gd name="T105" fmla="*/ 125 h 126"/>
                  <a:gd name="T106" fmla="*/ 111 w 125"/>
                  <a:gd name="T107" fmla="*/ 126 h 126"/>
                  <a:gd name="T108" fmla="*/ 114 w 125"/>
                  <a:gd name="T109" fmla="*/ 126 h 126"/>
                  <a:gd name="T110" fmla="*/ 116 w 125"/>
                  <a:gd name="T111" fmla="*/ 11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" h="126">
                    <a:moveTo>
                      <a:pt x="116" y="112"/>
                    </a:moveTo>
                    <a:cubicBezTo>
                      <a:pt x="116" y="109"/>
                      <a:pt x="117" y="105"/>
                      <a:pt x="117" y="103"/>
                    </a:cubicBezTo>
                    <a:cubicBezTo>
                      <a:pt x="117" y="102"/>
                      <a:pt x="118" y="101"/>
                      <a:pt x="118" y="100"/>
                    </a:cubicBezTo>
                    <a:cubicBezTo>
                      <a:pt x="118" y="96"/>
                      <a:pt x="120" y="94"/>
                      <a:pt x="124" y="95"/>
                    </a:cubicBezTo>
                    <a:cubicBezTo>
                      <a:pt x="125" y="94"/>
                      <a:pt x="124" y="93"/>
                      <a:pt x="124" y="92"/>
                    </a:cubicBezTo>
                    <a:cubicBezTo>
                      <a:pt x="123" y="92"/>
                      <a:pt x="122" y="90"/>
                      <a:pt x="121" y="88"/>
                    </a:cubicBezTo>
                    <a:cubicBezTo>
                      <a:pt x="119" y="85"/>
                      <a:pt x="118" y="83"/>
                      <a:pt x="115" y="83"/>
                    </a:cubicBezTo>
                    <a:cubicBezTo>
                      <a:pt x="114" y="83"/>
                      <a:pt x="113" y="84"/>
                      <a:pt x="113" y="84"/>
                    </a:cubicBezTo>
                    <a:cubicBezTo>
                      <a:pt x="113" y="84"/>
                      <a:pt x="114" y="84"/>
                      <a:pt x="114" y="84"/>
                    </a:cubicBezTo>
                    <a:cubicBezTo>
                      <a:pt x="117" y="84"/>
                      <a:pt x="119" y="86"/>
                      <a:pt x="120" y="88"/>
                    </a:cubicBezTo>
                    <a:cubicBezTo>
                      <a:pt x="121" y="89"/>
                      <a:pt x="121" y="91"/>
                      <a:pt x="120" y="92"/>
                    </a:cubicBezTo>
                    <a:cubicBezTo>
                      <a:pt x="120" y="94"/>
                      <a:pt x="118" y="94"/>
                      <a:pt x="118" y="94"/>
                    </a:cubicBezTo>
                    <a:cubicBezTo>
                      <a:pt x="117" y="94"/>
                      <a:pt x="116" y="94"/>
                      <a:pt x="115" y="93"/>
                    </a:cubicBezTo>
                    <a:cubicBezTo>
                      <a:pt x="114" y="92"/>
                      <a:pt x="113" y="92"/>
                      <a:pt x="112" y="92"/>
                    </a:cubicBezTo>
                    <a:cubicBezTo>
                      <a:pt x="111" y="92"/>
                      <a:pt x="111" y="92"/>
                      <a:pt x="111" y="92"/>
                    </a:cubicBezTo>
                    <a:cubicBezTo>
                      <a:pt x="108" y="92"/>
                      <a:pt x="107" y="89"/>
                      <a:pt x="106" y="88"/>
                    </a:cubicBezTo>
                    <a:cubicBezTo>
                      <a:pt x="106" y="86"/>
                      <a:pt x="106" y="86"/>
                      <a:pt x="104" y="86"/>
                    </a:cubicBezTo>
                    <a:cubicBezTo>
                      <a:pt x="100" y="85"/>
                      <a:pt x="99" y="82"/>
                      <a:pt x="98" y="79"/>
                    </a:cubicBezTo>
                    <a:cubicBezTo>
                      <a:pt x="97" y="77"/>
                      <a:pt x="96" y="76"/>
                      <a:pt x="94" y="76"/>
                    </a:cubicBezTo>
                    <a:cubicBezTo>
                      <a:pt x="90" y="76"/>
                      <a:pt x="88" y="73"/>
                      <a:pt x="88" y="72"/>
                    </a:cubicBezTo>
                    <a:cubicBezTo>
                      <a:pt x="87" y="70"/>
                      <a:pt x="88" y="66"/>
                      <a:pt x="91" y="64"/>
                    </a:cubicBezTo>
                    <a:cubicBezTo>
                      <a:pt x="91" y="63"/>
                      <a:pt x="89" y="62"/>
                      <a:pt x="89" y="62"/>
                    </a:cubicBezTo>
                    <a:cubicBezTo>
                      <a:pt x="87" y="60"/>
                      <a:pt x="84" y="58"/>
                      <a:pt x="84" y="55"/>
                    </a:cubicBezTo>
                    <a:cubicBezTo>
                      <a:pt x="84" y="55"/>
                      <a:pt x="83" y="55"/>
                      <a:pt x="83" y="54"/>
                    </a:cubicBezTo>
                    <a:cubicBezTo>
                      <a:pt x="81" y="54"/>
                      <a:pt x="78" y="5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49"/>
                    </a:cubicBezTo>
                    <a:cubicBezTo>
                      <a:pt x="77" y="49"/>
                      <a:pt x="75" y="48"/>
                      <a:pt x="73" y="46"/>
                    </a:cubicBezTo>
                    <a:cubicBezTo>
                      <a:pt x="72" y="45"/>
                      <a:pt x="72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5"/>
                      <a:pt x="67" y="44"/>
                      <a:pt x="66" y="43"/>
                    </a:cubicBezTo>
                    <a:cubicBezTo>
                      <a:pt x="64" y="40"/>
                      <a:pt x="61" y="39"/>
                      <a:pt x="60" y="39"/>
                    </a:cubicBezTo>
                    <a:cubicBezTo>
                      <a:pt x="56" y="41"/>
                      <a:pt x="50" y="35"/>
                      <a:pt x="48" y="29"/>
                    </a:cubicBezTo>
                    <a:cubicBezTo>
                      <a:pt x="47" y="27"/>
                      <a:pt x="43" y="24"/>
                      <a:pt x="40" y="22"/>
                    </a:cubicBezTo>
                    <a:cubicBezTo>
                      <a:pt x="35" y="19"/>
                      <a:pt x="30" y="15"/>
                      <a:pt x="29" y="12"/>
                    </a:cubicBezTo>
                    <a:cubicBezTo>
                      <a:pt x="27" y="9"/>
                      <a:pt x="25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9" y="5"/>
                      <a:pt x="5" y="3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4"/>
                      <a:pt x="10" y="15"/>
                      <a:pt x="16" y="19"/>
                    </a:cubicBezTo>
                    <a:cubicBezTo>
                      <a:pt x="19" y="21"/>
                      <a:pt x="21" y="24"/>
                      <a:pt x="23" y="27"/>
                    </a:cubicBezTo>
                    <a:cubicBezTo>
                      <a:pt x="25" y="31"/>
                      <a:pt x="27" y="34"/>
                      <a:pt x="30" y="35"/>
                    </a:cubicBezTo>
                    <a:cubicBezTo>
                      <a:pt x="35" y="35"/>
                      <a:pt x="37" y="42"/>
                      <a:pt x="39" y="49"/>
                    </a:cubicBezTo>
                    <a:cubicBezTo>
                      <a:pt x="40" y="51"/>
                      <a:pt x="42" y="57"/>
                      <a:pt x="43" y="57"/>
                    </a:cubicBezTo>
                    <a:cubicBezTo>
                      <a:pt x="49" y="59"/>
                      <a:pt x="60" y="76"/>
                      <a:pt x="62" y="85"/>
                    </a:cubicBezTo>
                    <a:cubicBezTo>
                      <a:pt x="63" y="89"/>
                      <a:pt x="67" y="93"/>
                      <a:pt x="70" y="96"/>
                    </a:cubicBezTo>
                    <a:cubicBezTo>
                      <a:pt x="73" y="98"/>
                      <a:pt x="76" y="101"/>
                      <a:pt x="78" y="104"/>
                    </a:cubicBezTo>
                    <a:cubicBezTo>
                      <a:pt x="80" y="107"/>
                      <a:pt x="87" y="112"/>
                      <a:pt x="92" y="116"/>
                    </a:cubicBezTo>
                    <a:cubicBezTo>
                      <a:pt x="95" y="118"/>
                      <a:pt x="97" y="120"/>
                      <a:pt x="98" y="121"/>
                    </a:cubicBezTo>
                    <a:cubicBezTo>
                      <a:pt x="99" y="122"/>
                      <a:pt x="99" y="123"/>
                      <a:pt x="100" y="124"/>
                    </a:cubicBezTo>
                    <a:cubicBezTo>
                      <a:pt x="100" y="125"/>
                      <a:pt x="101" y="125"/>
                      <a:pt x="101" y="126"/>
                    </a:cubicBezTo>
                    <a:cubicBezTo>
                      <a:pt x="102" y="125"/>
                      <a:pt x="103" y="125"/>
                      <a:pt x="105" y="125"/>
                    </a:cubicBezTo>
                    <a:cubicBezTo>
                      <a:pt x="107" y="125"/>
                      <a:pt x="109" y="125"/>
                      <a:pt x="111" y="126"/>
                    </a:cubicBezTo>
                    <a:cubicBezTo>
                      <a:pt x="112" y="126"/>
                      <a:pt x="113" y="126"/>
                      <a:pt x="114" y="126"/>
                    </a:cubicBezTo>
                    <a:cubicBezTo>
                      <a:pt x="115" y="125"/>
                      <a:pt x="116" y="117"/>
                      <a:pt x="116" y="1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2" name="Freeform 1153"/>
              <p:cNvSpPr>
                <a:spLocks/>
              </p:cNvSpPr>
              <p:nvPr/>
            </p:nvSpPr>
            <p:spPr bwMode="auto">
              <a:xfrm>
                <a:off x="4509" y="2413"/>
                <a:ext cx="27" cy="8"/>
              </a:xfrm>
              <a:custGeom>
                <a:avLst/>
                <a:gdLst>
                  <a:gd name="T0" fmla="*/ 3 w 29"/>
                  <a:gd name="T1" fmla="*/ 2 h 8"/>
                  <a:gd name="T2" fmla="*/ 2 w 29"/>
                  <a:gd name="T3" fmla="*/ 1 h 8"/>
                  <a:gd name="T4" fmla="*/ 0 w 29"/>
                  <a:gd name="T5" fmla="*/ 3 h 8"/>
                  <a:gd name="T6" fmla="*/ 0 w 29"/>
                  <a:gd name="T7" fmla="*/ 5 h 8"/>
                  <a:gd name="T8" fmla="*/ 9 w 29"/>
                  <a:gd name="T9" fmla="*/ 8 h 8"/>
                  <a:gd name="T10" fmla="*/ 9 w 29"/>
                  <a:gd name="T11" fmla="*/ 8 h 8"/>
                  <a:gd name="T12" fmla="*/ 14 w 29"/>
                  <a:gd name="T13" fmla="*/ 7 h 8"/>
                  <a:gd name="T14" fmla="*/ 25 w 29"/>
                  <a:gd name="T15" fmla="*/ 4 h 8"/>
                  <a:gd name="T16" fmla="*/ 29 w 29"/>
                  <a:gd name="T17" fmla="*/ 3 h 8"/>
                  <a:gd name="T18" fmla="*/ 18 w 29"/>
                  <a:gd name="T19" fmla="*/ 0 h 8"/>
                  <a:gd name="T20" fmla="*/ 16 w 29"/>
                  <a:gd name="T21" fmla="*/ 0 h 8"/>
                  <a:gd name="T22" fmla="*/ 9 w 29"/>
                  <a:gd name="T23" fmla="*/ 3 h 8"/>
                  <a:gd name="T24" fmla="*/ 3 w 29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8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4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8"/>
                      <a:pt x="12" y="8"/>
                      <a:pt x="14" y="7"/>
                    </a:cubicBezTo>
                    <a:cubicBezTo>
                      <a:pt x="19" y="5"/>
                      <a:pt x="22" y="5"/>
                      <a:pt x="25" y="4"/>
                    </a:cubicBezTo>
                    <a:cubicBezTo>
                      <a:pt x="28" y="4"/>
                      <a:pt x="29" y="4"/>
                      <a:pt x="29" y="3"/>
                    </a:cubicBezTo>
                    <a:cubicBezTo>
                      <a:pt x="29" y="2"/>
                      <a:pt x="22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2"/>
                      <a:pt x="12" y="3"/>
                      <a:pt x="9" y="3"/>
                    </a:cubicBezTo>
                    <a:cubicBezTo>
                      <a:pt x="7" y="3"/>
                      <a:pt x="5" y="3"/>
                      <a:pt x="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3" name="Freeform 1154"/>
              <p:cNvSpPr>
                <a:spLocks/>
              </p:cNvSpPr>
              <p:nvPr/>
            </p:nvSpPr>
            <p:spPr bwMode="auto">
              <a:xfrm>
                <a:off x="4631" y="2304"/>
                <a:ext cx="13" cy="22"/>
              </a:xfrm>
              <a:custGeom>
                <a:avLst/>
                <a:gdLst>
                  <a:gd name="T0" fmla="*/ 13 w 14"/>
                  <a:gd name="T1" fmla="*/ 8 h 23"/>
                  <a:gd name="T2" fmla="*/ 13 w 14"/>
                  <a:gd name="T3" fmla="*/ 8 h 23"/>
                  <a:gd name="T4" fmla="*/ 12 w 14"/>
                  <a:gd name="T5" fmla="*/ 8 h 23"/>
                  <a:gd name="T6" fmla="*/ 11 w 14"/>
                  <a:gd name="T7" fmla="*/ 8 h 23"/>
                  <a:gd name="T8" fmla="*/ 7 w 14"/>
                  <a:gd name="T9" fmla="*/ 7 h 23"/>
                  <a:gd name="T10" fmla="*/ 6 w 14"/>
                  <a:gd name="T11" fmla="*/ 5 h 23"/>
                  <a:gd name="T12" fmla="*/ 4 w 14"/>
                  <a:gd name="T13" fmla="*/ 0 h 23"/>
                  <a:gd name="T14" fmla="*/ 2 w 14"/>
                  <a:gd name="T15" fmla="*/ 2 h 23"/>
                  <a:gd name="T16" fmla="*/ 2 w 14"/>
                  <a:gd name="T17" fmla="*/ 17 h 23"/>
                  <a:gd name="T18" fmla="*/ 6 w 14"/>
                  <a:gd name="T19" fmla="*/ 23 h 23"/>
                  <a:gd name="T20" fmla="*/ 5 w 14"/>
                  <a:gd name="T21" fmla="*/ 22 h 23"/>
                  <a:gd name="T22" fmla="*/ 6 w 14"/>
                  <a:gd name="T23" fmla="*/ 16 h 23"/>
                  <a:gd name="T24" fmla="*/ 11 w 14"/>
                  <a:gd name="T25" fmla="*/ 14 h 23"/>
                  <a:gd name="T26" fmla="*/ 14 w 14"/>
                  <a:gd name="T27" fmla="*/ 14 h 23"/>
                  <a:gd name="T28" fmla="*/ 13 w 14"/>
                  <a:gd name="T29" fmla="*/ 12 h 23"/>
                  <a:gd name="T30" fmla="*/ 13 w 14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3"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7" y="7"/>
                      <a:pt x="6" y="6"/>
                      <a:pt x="6" y="5"/>
                    </a:cubicBezTo>
                    <a:cubicBezTo>
                      <a:pt x="6" y="3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2"/>
                    </a:cubicBezTo>
                    <a:cubicBezTo>
                      <a:pt x="0" y="5"/>
                      <a:pt x="0" y="12"/>
                      <a:pt x="2" y="17"/>
                    </a:cubicBezTo>
                    <a:cubicBezTo>
                      <a:pt x="3" y="20"/>
                      <a:pt x="5" y="22"/>
                      <a:pt x="6" y="23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0"/>
                      <a:pt x="5" y="17"/>
                      <a:pt x="6" y="16"/>
                    </a:cubicBezTo>
                    <a:cubicBezTo>
                      <a:pt x="7" y="15"/>
                      <a:pt x="9" y="14"/>
                      <a:pt x="11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2"/>
                    </a:cubicBezTo>
                    <a:cubicBezTo>
                      <a:pt x="13" y="11"/>
                      <a:pt x="13" y="9"/>
                      <a:pt x="13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4" name="Freeform 1155"/>
              <p:cNvSpPr>
                <a:spLocks/>
              </p:cNvSpPr>
              <p:nvPr/>
            </p:nvSpPr>
            <p:spPr bwMode="auto">
              <a:xfrm>
                <a:off x="4536" y="2329"/>
                <a:ext cx="47" cy="55"/>
              </a:xfrm>
              <a:custGeom>
                <a:avLst/>
                <a:gdLst>
                  <a:gd name="T0" fmla="*/ 10 w 49"/>
                  <a:gd name="T1" fmla="*/ 3 h 57"/>
                  <a:gd name="T2" fmla="*/ 8 w 49"/>
                  <a:gd name="T3" fmla="*/ 9 h 57"/>
                  <a:gd name="T4" fmla="*/ 2 w 49"/>
                  <a:gd name="T5" fmla="*/ 24 h 57"/>
                  <a:gd name="T6" fmla="*/ 0 w 49"/>
                  <a:gd name="T7" fmla="*/ 30 h 57"/>
                  <a:gd name="T8" fmla="*/ 8 w 49"/>
                  <a:gd name="T9" fmla="*/ 32 h 57"/>
                  <a:gd name="T10" fmla="*/ 12 w 49"/>
                  <a:gd name="T11" fmla="*/ 34 h 57"/>
                  <a:gd name="T12" fmla="*/ 13 w 49"/>
                  <a:gd name="T13" fmla="*/ 46 h 57"/>
                  <a:gd name="T14" fmla="*/ 12 w 49"/>
                  <a:gd name="T15" fmla="*/ 57 h 57"/>
                  <a:gd name="T16" fmla="*/ 17 w 49"/>
                  <a:gd name="T17" fmla="*/ 51 h 57"/>
                  <a:gd name="T18" fmla="*/ 17 w 49"/>
                  <a:gd name="T19" fmla="*/ 49 h 57"/>
                  <a:gd name="T20" fmla="*/ 15 w 49"/>
                  <a:gd name="T21" fmla="*/ 27 h 57"/>
                  <a:gd name="T22" fmla="*/ 19 w 49"/>
                  <a:gd name="T23" fmla="*/ 24 h 57"/>
                  <a:gd name="T24" fmla="*/ 26 w 49"/>
                  <a:gd name="T25" fmla="*/ 27 h 57"/>
                  <a:gd name="T26" fmla="*/ 26 w 49"/>
                  <a:gd name="T27" fmla="*/ 33 h 57"/>
                  <a:gd name="T28" fmla="*/ 27 w 49"/>
                  <a:gd name="T29" fmla="*/ 36 h 57"/>
                  <a:gd name="T30" fmla="*/ 31 w 49"/>
                  <a:gd name="T31" fmla="*/ 43 h 57"/>
                  <a:gd name="T32" fmla="*/ 32 w 49"/>
                  <a:gd name="T33" fmla="*/ 45 h 57"/>
                  <a:gd name="T34" fmla="*/ 32 w 49"/>
                  <a:gd name="T35" fmla="*/ 45 h 57"/>
                  <a:gd name="T36" fmla="*/ 36 w 49"/>
                  <a:gd name="T37" fmla="*/ 44 h 57"/>
                  <a:gd name="T38" fmla="*/ 39 w 49"/>
                  <a:gd name="T39" fmla="*/ 43 h 57"/>
                  <a:gd name="T40" fmla="*/ 41 w 49"/>
                  <a:gd name="T41" fmla="*/ 41 h 57"/>
                  <a:gd name="T42" fmla="*/ 39 w 49"/>
                  <a:gd name="T43" fmla="*/ 37 h 57"/>
                  <a:gd name="T44" fmla="*/ 38 w 49"/>
                  <a:gd name="T45" fmla="*/ 29 h 57"/>
                  <a:gd name="T46" fmla="*/ 37 w 49"/>
                  <a:gd name="T47" fmla="*/ 25 h 57"/>
                  <a:gd name="T48" fmla="*/ 30 w 49"/>
                  <a:gd name="T49" fmla="*/ 15 h 57"/>
                  <a:gd name="T50" fmla="*/ 34 w 49"/>
                  <a:gd name="T51" fmla="*/ 12 h 57"/>
                  <a:gd name="T52" fmla="*/ 49 w 49"/>
                  <a:gd name="T53" fmla="*/ 2 h 57"/>
                  <a:gd name="T54" fmla="*/ 47 w 49"/>
                  <a:gd name="T55" fmla="*/ 2 h 57"/>
                  <a:gd name="T56" fmla="*/ 30 w 49"/>
                  <a:gd name="T57" fmla="*/ 8 h 57"/>
                  <a:gd name="T58" fmla="*/ 25 w 49"/>
                  <a:gd name="T59" fmla="*/ 12 h 57"/>
                  <a:gd name="T60" fmla="*/ 16 w 49"/>
                  <a:gd name="T61" fmla="*/ 7 h 57"/>
                  <a:gd name="T62" fmla="*/ 12 w 49"/>
                  <a:gd name="T63" fmla="*/ 0 h 57"/>
                  <a:gd name="T64" fmla="*/ 10 w 49"/>
                  <a:gd name="T6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7">
                    <a:moveTo>
                      <a:pt x="10" y="3"/>
                    </a:moveTo>
                    <a:cubicBezTo>
                      <a:pt x="10" y="3"/>
                      <a:pt x="9" y="6"/>
                      <a:pt x="8" y="9"/>
                    </a:cubicBezTo>
                    <a:cubicBezTo>
                      <a:pt x="7" y="13"/>
                      <a:pt x="5" y="18"/>
                      <a:pt x="2" y="24"/>
                    </a:cubicBezTo>
                    <a:cubicBezTo>
                      <a:pt x="0" y="26"/>
                      <a:pt x="0" y="28"/>
                      <a:pt x="0" y="30"/>
                    </a:cubicBezTo>
                    <a:cubicBezTo>
                      <a:pt x="1" y="31"/>
                      <a:pt x="4" y="32"/>
                      <a:pt x="8" y="32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4" y="37"/>
                      <a:pt x="13" y="43"/>
                      <a:pt x="13" y="46"/>
                    </a:cubicBezTo>
                    <a:cubicBezTo>
                      <a:pt x="11" y="53"/>
                      <a:pt x="11" y="56"/>
                      <a:pt x="12" y="57"/>
                    </a:cubicBezTo>
                    <a:cubicBezTo>
                      <a:pt x="14" y="56"/>
                      <a:pt x="17" y="53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2" y="46"/>
                      <a:pt x="13" y="30"/>
                      <a:pt x="15" y="27"/>
                    </a:cubicBezTo>
                    <a:cubicBezTo>
                      <a:pt x="15" y="25"/>
                      <a:pt x="17" y="24"/>
                      <a:pt x="19" y="24"/>
                    </a:cubicBezTo>
                    <a:cubicBezTo>
                      <a:pt x="22" y="24"/>
                      <a:pt x="24" y="25"/>
                      <a:pt x="26" y="27"/>
                    </a:cubicBezTo>
                    <a:cubicBezTo>
                      <a:pt x="27" y="29"/>
                      <a:pt x="27" y="31"/>
                      <a:pt x="26" y="33"/>
                    </a:cubicBezTo>
                    <a:cubicBezTo>
                      <a:pt x="25" y="34"/>
                      <a:pt x="25" y="34"/>
                      <a:pt x="27" y="36"/>
                    </a:cubicBezTo>
                    <a:cubicBezTo>
                      <a:pt x="29" y="37"/>
                      <a:pt x="31" y="39"/>
                      <a:pt x="31" y="43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5" y="44"/>
                      <a:pt x="36" y="44"/>
                    </a:cubicBezTo>
                    <a:cubicBezTo>
                      <a:pt x="37" y="43"/>
                      <a:pt x="38" y="43"/>
                      <a:pt x="39" y="43"/>
                    </a:cubicBezTo>
                    <a:cubicBezTo>
                      <a:pt x="41" y="42"/>
                      <a:pt x="41" y="42"/>
                      <a:pt x="41" y="41"/>
                    </a:cubicBezTo>
                    <a:cubicBezTo>
                      <a:pt x="41" y="41"/>
                      <a:pt x="42" y="40"/>
                      <a:pt x="39" y="37"/>
                    </a:cubicBezTo>
                    <a:cubicBezTo>
                      <a:pt x="37" y="35"/>
                      <a:pt x="37" y="31"/>
                      <a:pt x="38" y="29"/>
                    </a:cubicBezTo>
                    <a:cubicBezTo>
                      <a:pt x="38" y="26"/>
                      <a:pt x="38" y="26"/>
                      <a:pt x="37" y="25"/>
                    </a:cubicBezTo>
                    <a:cubicBezTo>
                      <a:pt x="33" y="22"/>
                      <a:pt x="30" y="18"/>
                      <a:pt x="30" y="15"/>
                    </a:cubicBezTo>
                    <a:cubicBezTo>
                      <a:pt x="30" y="14"/>
                      <a:pt x="31" y="12"/>
                      <a:pt x="34" y="12"/>
                    </a:cubicBezTo>
                    <a:cubicBezTo>
                      <a:pt x="38" y="11"/>
                      <a:pt x="48" y="5"/>
                      <a:pt x="49" y="2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1" y="2"/>
                      <a:pt x="31" y="6"/>
                      <a:pt x="30" y="8"/>
                    </a:cubicBezTo>
                    <a:cubicBezTo>
                      <a:pt x="30" y="11"/>
                      <a:pt x="28" y="12"/>
                      <a:pt x="25" y="12"/>
                    </a:cubicBezTo>
                    <a:cubicBezTo>
                      <a:pt x="22" y="12"/>
                      <a:pt x="18" y="10"/>
                      <a:pt x="16" y="7"/>
                    </a:cubicBezTo>
                    <a:cubicBezTo>
                      <a:pt x="14" y="5"/>
                      <a:pt x="13" y="3"/>
                      <a:pt x="12" y="0"/>
                    </a:cubicBezTo>
                    <a:cubicBezTo>
                      <a:pt x="12" y="1"/>
                      <a:pt x="11" y="2"/>
                      <a:pt x="10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5" name="Freeform 1156"/>
              <p:cNvSpPr>
                <a:spLocks/>
              </p:cNvSpPr>
              <p:nvPr/>
            </p:nvSpPr>
            <p:spPr bwMode="auto">
              <a:xfrm>
                <a:off x="4550" y="2308"/>
                <a:ext cx="51" cy="15"/>
              </a:xfrm>
              <a:custGeom>
                <a:avLst/>
                <a:gdLst>
                  <a:gd name="T0" fmla="*/ 26 w 54"/>
                  <a:gd name="T1" fmla="*/ 7 h 15"/>
                  <a:gd name="T2" fmla="*/ 39 w 54"/>
                  <a:gd name="T3" fmla="*/ 9 h 15"/>
                  <a:gd name="T4" fmla="*/ 54 w 54"/>
                  <a:gd name="T5" fmla="*/ 0 h 15"/>
                  <a:gd name="T6" fmla="*/ 49 w 54"/>
                  <a:gd name="T7" fmla="*/ 4 h 15"/>
                  <a:gd name="T8" fmla="*/ 46 w 54"/>
                  <a:gd name="T9" fmla="*/ 5 h 15"/>
                  <a:gd name="T10" fmla="*/ 39 w 54"/>
                  <a:gd name="T11" fmla="*/ 7 h 15"/>
                  <a:gd name="T12" fmla="*/ 16 w 54"/>
                  <a:gd name="T13" fmla="*/ 2 h 15"/>
                  <a:gd name="T14" fmla="*/ 14 w 54"/>
                  <a:gd name="T15" fmla="*/ 2 h 15"/>
                  <a:gd name="T16" fmla="*/ 10 w 54"/>
                  <a:gd name="T17" fmla="*/ 4 h 15"/>
                  <a:gd name="T18" fmla="*/ 4 w 54"/>
                  <a:gd name="T19" fmla="*/ 8 h 15"/>
                  <a:gd name="T20" fmla="*/ 0 w 54"/>
                  <a:gd name="T21" fmla="*/ 15 h 15"/>
                  <a:gd name="T22" fmla="*/ 26 w 5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5">
                    <a:moveTo>
                      <a:pt x="26" y="7"/>
                    </a:moveTo>
                    <a:cubicBezTo>
                      <a:pt x="31" y="7"/>
                      <a:pt x="36" y="8"/>
                      <a:pt x="39" y="9"/>
                    </a:cubicBezTo>
                    <a:cubicBezTo>
                      <a:pt x="44" y="11"/>
                      <a:pt x="51" y="6"/>
                      <a:pt x="54" y="0"/>
                    </a:cubicBezTo>
                    <a:cubicBezTo>
                      <a:pt x="52" y="1"/>
                      <a:pt x="50" y="3"/>
                      <a:pt x="49" y="4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2" y="7"/>
                      <a:pt x="39" y="7"/>
                    </a:cubicBezTo>
                    <a:cubicBezTo>
                      <a:pt x="30" y="7"/>
                      <a:pt x="20" y="4"/>
                      <a:pt x="16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9"/>
                      <a:pt x="1" y="12"/>
                      <a:pt x="0" y="15"/>
                    </a:cubicBezTo>
                    <a:cubicBezTo>
                      <a:pt x="5" y="9"/>
                      <a:pt x="18" y="7"/>
                      <a:pt x="26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6" name="Freeform 1157"/>
              <p:cNvSpPr>
                <a:spLocks/>
              </p:cNvSpPr>
              <p:nvPr/>
            </p:nvSpPr>
            <p:spPr bwMode="auto">
              <a:xfrm>
                <a:off x="4429" y="2278"/>
                <a:ext cx="106" cy="87"/>
              </a:xfrm>
              <a:custGeom>
                <a:avLst/>
                <a:gdLst>
                  <a:gd name="T0" fmla="*/ 1 w 111"/>
                  <a:gd name="T1" fmla="*/ 38 h 91"/>
                  <a:gd name="T2" fmla="*/ 7 w 111"/>
                  <a:gd name="T3" fmla="*/ 55 h 91"/>
                  <a:gd name="T4" fmla="*/ 17 w 111"/>
                  <a:gd name="T5" fmla="*/ 67 h 91"/>
                  <a:gd name="T6" fmla="*/ 25 w 111"/>
                  <a:gd name="T7" fmla="*/ 80 h 91"/>
                  <a:gd name="T8" fmla="*/ 36 w 111"/>
                  <a:gd name="T9" fmla="*/ 85 h 91"/>
                  <a:gd name="T10" fmla="*/ 43 w 111"/>
                  <a:gd name="T11" fmla="*/ 84 h 91"/>
                  <a:gd name="T12" fmla="*/ 66 w 111"/>
                  <a:gd name="T13" fmla="*/ 91 h 91"/>
                  <a:gd name="T14" fmla="*/ 67 w 111"/>
                  <a:gd name="T15" fmla="*/ 91 h 91"/>
                  <a:gd name="T16" fmla="*/ 80 w 111"/>
                  <a:gd name="T17" fmla="*/ 87 h 91"/>
                  <a:gd name="T18" fmla="*/ 88 w 111"/>
                  <a:gd name="T19" fmla="*/ 62 h 91"/>
                  <a:gd name="T20" fmla="*/ 106 w 111"/>
                  <a:gd name="T21" fmla="*/ 37 h 91"/>
                  <a:gd name="T22" fmla="*/ 104 w 111"/>
                  <a:gd name="T23" fmla="*/ 29 h 91"/>
                  <a:gd name="T24" fmla="*/ 100 w 111"/>
                  <a:gd name="T25" fmla="*/ 20 h 91"/>
                  <a:gd name="T26" fmla="*/ 97 w 111"/>
                  <a:gd name="T27" fmla="*/ 7 h 91"/>
                  <a:gd name="T28" fmla="*/ 96 w 111"/>
                  <a:gd name="T29" fmla="*/ 0 h 91"/>
                  <a:gd name="T30" fmla="*/ 95 w 111"/>
                  <a:gd name="T31" fmla="*/ 0 h 91"/>
                  <a:gd name="T32" fmla="*/ 93 w 111"/>
                  <a:gd name="T33" fmla="*/ 0 h 91"/>
                  <a:gd name="T34" fmla="*/ 80 w 111"/>
                  <a:gd name="T35" fmla="*/ 2 h 91"/>
                  <a:gd name="T36" fmla="*/ 76 w 111"/>
                  <a:gd name="T37" fmla="*/ 13 h 91"/>
                  <a:gd name="T38" fmla="*/ 73 w 111"/>
                  <a:gd name="T39" fmla="*/ 14 h 91"/>
                  <a:gd name="T40" fmla="*/ 69 w 111"/>
                  <a:gd name="T41" fmla="*/ 25 h 91"/>
                  <a:gd name="T42" fmla="*/ 64 w 111"/>
                  <a:gd name="T43" fmla="*/ 32 h 91"/>
                  <a:gd name="T44" fmla="*/ 58 w 111"/>
                  <a:gd name="T45" fmla="*/ 34 h 91"/>
                  <a:gd name="T46" fmla="*/ 47 w 111"/>
                  <a:gd name="T47" fmla="*/ 32 h 91"/>
                  <a:gd name="T48" fmla="*/ 36 w 111"/>
                  <a:gd name="T49" fmla="*/ 37 h 91"/>
                  <a:gd name="T50" fmla="*/ 28 w 111"/>
                  <a:gd name="T51" fmla="*/ 37 h 91"/>
                  <a:gd name="T52" fmla="*/ 22 w 111"/>
                  <a:gd name="T53" fmla="*/ 38 h 91"/>
                  <a:gd name="T54" fmla="*/ 14 w 111"/>
                  <a:gd name="T55" fmla="*/ 36 h 91"/>
                  <a:gd name="T56" fmla="*/ 11 w 111"/>
                  <a:gd name="T57" fmla="*/ 34 h 91"/>
                  <a:gd name="T58" fmla="*/ 10 w 111"/>
                  <a:gd name="T59" fmla="*/ 33 h 91"/>
                  <a:gd name="T60" fmla="*/ 10 w 111"/>
                  <a:gd name="T61" fmla="*/ 33 h 91"/>
                  <a:gd name="T62" fmla="*/ 9 w 111"/>
                  <a:gd name="T63" fmla="*/ 32 h 91"/>
                  <a:gd name="T64" fmla="*/ 8 w 111"/>
                  <a:gd name="T65" fmla="*/ 31 h 91"/>
                  <a:gd name="T66" fmla="*/ 8 w 111"/>
                  <a:gd name="T67" fmla="*/ 30 h 91"/>
                  <a:gd name="T68" fmla="*/ 7 w 111"/>
                  <a:gd name="T69" fmla="*/ 28 h 91"/>
                  <a:gd name="T70" fmla="*/ 7 w 111"/>
                  <a:gd name="T71" fmla="*/ 27 h 91"/>
                  <a:gd name="T72" fmla="*/ 1 w 111"/>
                  <a:gd name="T7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91">
                    <a:moveTo>
                      <a:pt x="1" y="34"/>
                    </a:moveTo>
                    <a:cubicBezTo>
                      <a:pt x="0" y="36"/>
                      <a:pt x="0" y="38"/>
                      <a:pt x="1" y="38"/>
                    </a:cubicBezTo>
                    <a:cubicBezTo>
                      <a:pt x="4" y="42"/>
                      <a:pt x="5" y="46"/>
                      <a:pt x="6" y="50"/>
                    </a:cubicBezTo>
                    <a:cubicBezTo>
                      <a:pt x="6" y="52"/>
                      <a:pt x="6" y="53"/>
                      <a:pt x="7" y="55"/>
                    </a:cubicBezTo>
                    <a:cubicBezTo>
                      <a:pt x="8" y="55"/>
                      <a:pt x="9" y="56"/>
                      <a:pt x="10" y="57"/>
                    </a:cubicBezTo>
                    <a:cubicBezTo>
                      <a:pt x="13" y="59"/>
                      <a:pt x="17" y="61"/>
                      <a:pt x="17" y="67"/>
                    </a:cubicBezTo>
                    <a:cubicBezTo>
                      <a:pt x="17" y="73"/>
                      <a:pt x="22" y="80"/>
                      <a:pt x="24" y="80"/>
                    </a:cubicBezTo>
                    <a:cubicBezTo>
                      <a:pt x="24" y="80"/>
                      <a:pt x="24" y="80"/>
                      <a:pt x="25" y="80"/>
                    </a:cubicBezTo>
                    <a:cubicBezTo>
                      <a:pt x="26" y="79"/>
                      <a:pt x="27" y="79"/>
                      <a:pt x="29" y="79"/>
                    </a:cubicBezTo>
                    <a:cubicBezTo>
                      <a:pt x="33" y="79"/>
                      <a:pt x="36" y="83"/>
                      <a:pt x="36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41" y="84"/>
                      <a:pt x="43" y="84"/>
                    </a:cubicBezTo>
                    <a:cubicBezTo>
                      <a:pt x="46" y="83"/>
                      <a:pt x="48" y="82"/>
                      <a:pt x="50" y="83"/>
                    </a:cubicBezTo>
                    <a:cubicBezTo>
                      <a:pt x="58" y="84"/>
                      <a:pt x="65" y="86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1"/>
                      <a:pt x="67" y="91"/>
                    </a:cubicBezTo>
                    <a:cubicBezTo>
                      <a:pt x="69" y="91"/>
                      <a:pt x="73" y="89"/>
                      <a:pt x="77" y="88"/>
                    </a:cubicBezTo>
                    <a:cubicBezTo>
                      <a:pt x="78" y="87"/>
                      <a:pt x="79" y="87"/>
                      <a:pt x="80" y="87"/>
                    </a:cubicBezTo>
                    <a:cubicBezTo>
                      <a:pt x="82" y="86"/>
                      <a:pt x="82" y="80"/>
                      <a:pt x="83" y="76"/>
                    </a:cubicBezTo>
                    <a:cubicBezTo>
                      <a:pt x="84" y="70"/>
                      <a:pt x="84" y="64"/>
                      <a:pt x="88" y="62"/>
                    </a:cubicBezTo>
                    <a:cubicBezTo>
                      <a:pt x="94" y="58"/>
                      <a:pt x="94" y="52"/>
                      <a:pt x="94" y="46"/>
                    </a:cubicBezTo>
                    <a:cubicBezTo>
                      <a:pt x="93" y="40"/>
                      <a:pt x="101" y="38"/>
                      <a:pt x="106" y="37"/>
                    </a:cubicBezTo>
                    <a:cubicBezTo>
                      <a:pt x="108" y="36"/>
                      <a:pt x="111" y="36"/>
                      <a:pt x="111" y="35"/>
                    </a:cubicBezTo>
                    <a:cubicBezTo>
                      <a:pt x="111" y="34"/>
                      <a:pt x="109" y="31"/>
                      <a:pt x="104" y="29"/>
                    </a:cubicBezTo>
                    <a:cubicBezTo>
                      <a:pt x="101" y="28"/>
                      <a:pt x="101" y="25"/>
                      <a:pt x="101" y="23"/>
                    </a:cubicBezTo>
                    <a:cubicBezTo>
                      <a:pt x="101" y="21"/>
                      <a:pt x="101" y="21"/>
                      <a:pt x="100" y="20"/>
                    </a:cubicBezTo>
                    <a:cubicBezTo>
                      <a:pt x="99" y="19"/>
                      <a:pt x="93" y="13"/>
                      <a:pt x="94" y="9"/>
                    </a:cubicBezTo>
                    <a:cubicBezTo>
                      <a:pt x="94" y="8"/>
                      <a:pt x="95" y="7"/>
                      <a:pt x="97" y="7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6" y="4"/>
                      <a:pt x="95" y="2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  <a:cubicBezTo>
                      <a:pt x="88" y="0"/>
                      <a:pt x="82" y="0"/>
                      <a:pt x="80" y="2"/>
                    </a:cubicBezTo>
                    <a:cubicBezTo>
                      <a:pt x="80" y="3"/>
                      <a:pt x="79" y="3"/>
                      <a:pt x="79" y="5"/>
                    </a:cubicBezTo>
                    <a:cubicBezTo>
                      <a:pt x="80" y="10"/>
                      <a:pt x="78" y="12"/>
                      <a:pt x="76" y="13"/>
                    </a:cubicBezTo>
                    <a:cubicBezTo>
                      <a:pt x="75" y="13"/>
                      <a:pt x="75" y="13"/>
                      <a:pt x="74" y="14"/>
                    </a:cubicBezTo>
                    <a:cubicBezTo>
                      <a:pt x="74" y="14"/>
                      <a:pt x="73" y="14"/>
                      <a:pt x="73" y="14"/>
                    </a:cubicBezTo>
                    <a:cubicBezTo>
                      <a:pt x="73" y="18"/>
                      <a:pt x="72" y="19"/>
                      <a:pt x="71" y="21"/>
                    </a:cubicBezTo>
                    <a:cubicBezTo>
                      <a:pt x="70" y="22"/>
                      <a:pt x="69" y="23"/>
                      <a:pt x="69" y="25"/>
                    </a:cubicBezTo>
                    <a:cubicBezTo>
                      <a:pt x="70" y="27"/>
                      <a:pt x="69" y="29"/>
                      <a:pt x="69" y="30"/>
                    </a:cubicBezTo>
                    <a:cubicBezTo>
                      <a:pt x="68" y="31"/>
                      <a:pt x="66" y="32"/>
                      <a:pt x="64" y="32"/>
                    </a:cubicBezTo>
                    <a:cubicBezTo>
                      <a:pt x="63" y="32"/>
                      <a:pt x="61" y="33"/>
                      <a:pt x="60" y="33"/>
                    </a:cubicBezTo>
                    <a:cubicBezTo>
                      <a:pt x="59" y="34"/>
                      <a:pt x="59" y="34"/>
                      <a:pt x="58" y="34"/>
                    </a:cubicBezTo>
                    <a:cubicBezTo>
                      <a:pt x="54" y="36"/>
                      <a:pt x="52" y="35"/>
                      <a:pt x="50" y="34"/>
                    </a:cubicBezTo>
                    <a:cubicBezTo>
                      <a:pt x="50" y="33"/>
                      <a:pt x="49" y="32"/>
                      <a:pt x="47" y="32"/>
                    </a:cubicBezTo>
                    <a:cubicBezTo>
                      <a:pt x="43" y="32"/>
                      <a:pt x="42" y="33"/>
                      <a:pt x="40" y="35"/>
                    </a:cubicBezTo>
                    <a:cubicBezTo>
                      <a:pt x="39" y="35"/>
                      <a:pt x="38" y="36"/>
                      <a:pt x="36" y="37"/>
                    </a:cubicBezTo>
                    <a:cubicBezTo>
                      <a:pt x="35" y="37"/>
                      <a:pt x="33" y="37"/>
                      <a:pt x="31" y="37"/>
                    </a:cubicBezTo>
                    <a:cubicBezTo>
                      <a:pt x="30" y="37"/>
                      <a:pt x="29" y="37"/>
                      <a:pt x="28" y="37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3" y="37"/>
                      <a:pt x="22" y="38"/>
                      <a:pt x="22" y="38"/>
                    </a:cubicBezTo>
                    <a:cubicBezTo>
                      <a:pt x="21" y="38"/>
                      <a:pt x="20" y="39"/>
                      <a:pt x="20" y="39"/>
                    </a:cubicBezTo>
                    <a:cubicBezTo>
                      <a:pt x="18" y="39"/>
                      <a:pt x="16" y="37"/>
                      <a:pt x="14" y="36"/>
                    </a:cubicBezTo>
                    <a:cubicBezTo>
                      <a:pt x="13" y="35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7"/>
                      <a:pt x="2" y="30"/>
                      <a:pt x="1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7" name="Freeform 1158"/>
              <p:cNvSpPr>
                <a:spLocks/>
              </p:cNvSpPr>
              <p:nvPr/>
            </p:nvSpPr>
            <p:spPr bwMode="auto">
              <a:xfrm>
                <a:off x="4396" y="2389"/>
                <a:ext cx="104" cy="26"/>
              </a:xfrm>
              <a:custGeom>
                <a:avLst/>
                <a:gdLst>
                  <a:gd name="T0" fmla="*/ 94 w 109"/>
                  <a:gd name="T1" fmla="*/ 27 h 28"/>
                  <a:gd name="T2" fmla="*/ 95 w 109"/>
                  <a:gd name="T3" fmla="*/ 27 h 28"/>
                  <a:gd name="T4" fmla="*/ 98 w 109"/>
                  <a:gd name="T5" fmla="*/ 25 h 28"/>
                  <a:gd name="T6" fmla="*/ 102 w 109"/>
                  <a:gd name="T7" fmla="*/ 27 h 28"/>
                  <a:gd name="T8" fmla="*/ 106 w 109"/>
                  <a:gd name="T9" fmla="*/ 28 h 28"/>
                  <a:gd name="T10" fmla="*/ 109 w 109"/>
                  <a:gd name="T11" fmla="*/ 27 h 28"/>
                  <a:gd name="T12" fmla="*/ 106 w 109"/>
                  <a:gd name="T13" fmla="*/ 26 h 28"/>
                  <a:gd name="T14" fmla="*/ 97 w 109"/>
                  <a:gd name="T15" fmla="*/ 22 h 28"/>
                  <a:gd name="T16" fmla="*/ 93 w 109"/>
                  <a:gd name="T17" fmla="*/ 22 h 28"/>
                  <a:gd name="T18" fmla="*/ 90 w 109"/>
                  <a:gd name="T19" fmla="*/ 22 h 28"/>
                  <a:gd name="T20" fmla="*/ 87 w 109"/>
                  <a:gd name="T21" fmla="*/ 22 h 28"/>
                  <a:gd name="T22" fmla="*/ 78 w 109"/>
                  <a:gd name="T23" fmla="*/ 20 h 28"/>
                  <a:gd name="T24" fmla="*/ 75 w 109"/>
                  <a:gd name="T25" fmla="*/ 17 h 28"/>
                  <a:gd name="T26" fmla="*/ 84 w 109"/>
                  <a:gd name="T27" fmla="*/ 12 h 28"/>
                  <a:gd name="T28" fmla="*/ 86 w 109"/>
                  <a:gd name="T29" fmla="*/ 11 h 28"/>
                  <a:gd name="T30" fmla="*/ 78 w 109"/>
                  <a:gd name="T31" fmla="*/ 12 h 28"/>
                  <a:gd name="T32" fmla="*/ 73 w 109"/>
                  <a:gd name="T33" fmla="*/ 13 h 28"/>
                  <a:gd name="T34" fmla="*/ 59 w 109"/>
                  <a:gd name="T35" fmla="*/ 10 h 28"/>
                  <a:gd name="T36" fmla="*/ 56 w 109"/>
                  <a:gd name="T37" fmla="*/ 9 h 28"/>
                  <a:gd name="T38" fmla="*/ 51 w 109"/>
                  <a:gd name="T39" fmla="*/ 12 h 28"/>
                  <a:gd name="T40" fmla="*/ 29 w 109"/>
                  <a:gd name="T41" fmla="*/ 4 h 28"/>
                  <a:gd name="T42" fmla="*/ 12 w 109"/>
                  <a:gd name="T43" fmla="*/ 0 h 28"/>
                  <a:gd name="T44" fmla="*/ 5 w 109"/>
                  <a:gd name="T45" fmla="*/ 2 h 28"/>
                  <a:gd name="T46" fmla="*/ 0 w 109"/>
                  <a:gd name="T47" fmla="*/ 7 h 28"/>
                  <a:gd name="T48" fmla="*/ 0 w 109"/>
                  <a:gd name="T49" fmla="*/ 7 h 28"/>
                  <a:gd name="T50" fmla="*/ 1 w 109"/>
                  <a:gd name="T51" fmla="*/ 8 h 28"/>
                  <a:gd name="T52" fmla="*/ 3 w 109"/>
                  <a:gd name="T53" fmla="*/ 8 h 28"/>
                  <a:gd name="T54" fmla="*/ 6 w 109"/>
                  <a:gd name="T55" fmla="*/ 8 h 28"/>
                  <a:gd name="T56" fmla="*/ 11 w 109"/>
                  <a:gd name="T57" fmla="*/ 11 h 28"/>
                  <a:gd name="T58" fmla="*/ 13 w 109"/>
                  <a:gd name="T59" fmla="*/ 14 h 28"/>
                  <a:gd name="T60" fmla="*/ 17 w 109"/>
                  <a:gd name="T61" fmla="*/ 15 h 28"/>
                  <a:gd name="T62" fmla="*/ 29 w 109"/>
                  <a:gd name="T63" fmla="*/ 17 h 28"/>
                  <a:gd name="T64" fmla="*/ 31 w 109"/>
                  <a:gd name="T65" fmla="*/ 17 h 28"/>
                  <a:gd name="T66" fmla="*/ 36 w 109"/>
                  <a:gd name="T67" fmla="*/ 14 h 28"/>
                  <a:gd name="T68" fmla="*/ 55 w 109"/>
                  <a:gd name="T69" fmla="*/ 21 h 28"/>
                  <a:gd name="T70" fmla="*/ 81 w 109"/>
                  <a:gd name="T71" fmla="*/ 26 h 28"/>
                  <a:gd name="T72" fmla="*/ 90 w 109"/>
                  <a:gd name="T73" fmla="*/ 27 h 28"/>
                  <a:gd name="T74" fmla="*/ 94 w 109"/>
                  <a:gd name="T7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" h="28">
                    <a:moveTo>
                      <a:pt x="94" y="27"/>
                    </a:moveTo>
                    <a:cubicBezTo>
                      <a:pt x="95" y="27"/>
                      <a:pt x="95" y="27"/>
                      <a:pt x="95" y="27"/>
                    </a:cubicBezTo>
                    <a:cubicBezTo>
                      <a:pt x="96" y="26"/>
                      <a:pt x="97" y="25"/>
                      <a:pt x="98" y="25"/>
                    </a:cubicBezTo>
                    <a:cubicBezTo>
                      <a:pt x="99" y="25"/>
                      <a:pt x="101" y="26"/>
                      <a:pt x="102" y="27"/>
                    </a:cubicBezTo>
                    <a:cubicBezTo>
                      <a:pt x="103" y="27"/>
                      <a:pt x="104" y="28"/>
                      <a:pt x="106" y="28"/>
                    </a:cubicBezTo>
                    <a:cubicBezTo>
                      <a:pt x="107" y="28"/>
                      <a:pt x="108" y="28"/>
                      <a:pt x="109" y="27"/>
                    </a:cubicBezTo>
                    <a:cubicBezTo>
                      <a:pt x="108" y="27"/>
                      <a:pt x="106" y="27"/>
                      <a:pt x="106" y="26"/>
                    </a:cubicBezTo>
                    <a:cubicBezTo>
                      <a:pt x="101" y="26"/>
                      <a:pt x="97" y="25"/>
                      <a:pt x="97" y="22"/>
                    </a:cubicBezTo>
                    <a:cubicBezTo>
                      <a:pt x="97" y="22"/>
                      <a:pt x="96" y="22"/>
                      <a:pt x="93" y="22"/>
                    </a:cubicBezTo>
                    <a:cubicBezTo>
                      <a:pt x="92" y="22"/>
                      <a:pt x="91" y="22"/>
                      <a:pt x="90" y="22"/>
                    </a:cubicBezTo>
                    <a:cubicBezTo>
                      <a:pt x="89" y="22"/>
                      <a:pt x="88" y="22"/>
                      <a:pt x="87" y="22"/>
                    </a:cubicBezTo>
                    <a:cubicBezTo>
                      <a:pt x="84" y="22"/>
                      <a:pt x="81" y="22"/>
                      <a:pt x="78" y="20"/>
                    </a:cubicBezTo>
                    <a:cubicBezTo>
                      <a:pt x="76" y="20"/>
                      <a:pt x="75" y="18"/>
                      <a:pt x="75" y="17"/>
                    </a:cubicBezTo>
                    <a:cubicBezTo>
                      <a:pt x="75" y="14"/>
                      <a:pt x="79" y="13"/>
                      <a:pt x="84" y="12"/>
                    </a:cubicBezTo>
                    <a:cubicBezTo>
                      <a:pt x="85" y="11"/>
                      <a:pt x="85" y="11"/>
                      <a:pt x="86" y="11"/>
                    </a:cubicBezTo>
                    <a:cubicBezTo>
                      <a:pt x="84" y="11"/>
                      <a:pt x="81" y="12"/>
                      <a:pt x="78" y="12"/>
                    </a:cubicBezTo>
                    <a:cubicBezTo>
                      <a:pt x="76" y="13"/>
                      <a:pt x="74" y="13"/>
                      <a:pt x="73" y="13"/>
                    </a:cubicBezTo>
                    <a:cubicBezTo>
                      <a:pt x="68" y="13"/>
                      <a:pt x="63" y="11"/>
                      <a:pt x="59" y="10"/>
                    </a:cubicBezTo>
                    <a:cubicBezTo>
                      <a:pt x="58" y="10"/>
                      <a:pt x="57" y="9"/>
                      <a:pt x="56" y="9"/>
                    </a:cubicBezTo>
                    <a:cubicBezTo>
                      <a:pt x="55" y="10"/>
                      <a:pt x="54" y="12"/>
                      <a:pt x="51" y="12"/>
                    </a:cubicBezTo>
                    <a:cubicBezTo>
                      <a:pt x="45" y="12"/>
                      <a:pt x="32" y="7"/>
                      <a:pt x="29" y="4"/>
                    </a:cubicBezTo>
                    <a:cubicBezTo>
                      <a:pt x="26" y="2"/>
                      <a:pt x="19" y="0"/>
                      <a:pt x="12" y="0"/>
                    </a:cubicBezTo>
                    <a:cubicBezTo>
                      <a:pt x="8" y="0"/>
                      <a:pt x="6" y="1"/>
                      <a:pt x="5" y="2"/>
                    </a:cubicBezTo>
                    <a:cubicBezTo>
                      <a:pt x="3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9" y="8"/>
                      <a:pt x="10" y="10"/>
                      <a:pt x="11" y="11"/>
                    </a:cubicBezTo>
                    <a:cubicBezTo>
                      <a:pt x="11" y="13"/>
                      <a:pt x="12" y="14"/>
                      <a:pt x="13" y="14"/>
                    </a:cubicBezTo>
                    <a:cubicBezTo>
                      <a:pt x="14" y="14"/>
                      <a:pt x="15" y="14"/>
                      <a:pt x="17" y="15"/>
                    </a:cubicBezTo>
                    <a:cubicBezTo>
                      <a:pt x="21" y="16"/>
                      <a:pt x="26" y="17"/>
                      <a:pt x="29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5"/>
                      <a:pt x="33" y="14"/>
                      <a:pt x="36" y="14"/>
                    </a:cubicBezTo>
                    <a:cubicBezTo>
                      <a:pt x="41" y="14"/>
                      <a:pt x="50" y="17"/>
                      <a:pt x="55" y="21"/>
                    </a:cubicBezTo>
                    <a:cubicBezTo>
                      <a:pt x="61" y="26"/>
                      <a:pt x="75" y="27"/>
                      <a:pt x="81" y="26"/>
                    </a:cubicBezTo>
                    <a:cubicBezTo>
                      <a:pt x="84" y="25"/>
                      <a:pt x="88" y="26"/>
                      <a:pt x="90" y="27"/>
                    </a:cubicBezTo>
                    <a:cubicBezTo>
                      <a:pt x="92" y="27"/>
                      <a:pt x="93" y="27"/>
                      <a:pt x="94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0" name="Group 1161"/>
            <p:cNvGrpSpPr>
              <a:grpSpLocks noChangeAspect="1"/>
            </p:cNvGrpSpPr>
            <p:nvPr/>
          </p:nvGrpSpPr>
          <p:grpSpPr bwMode="auto">
            <a:xfrm>
              <a:off x="6753301" y="3600101"/>
              <a:ext cx="602450" cy="660441"/>
              <a:chOff x="3077" y="2363"/>
              <a:chExt cx="467" cy="390"/>
            </a:xfrm>
            <a:solidFill>
              <a:srgbClr val="BFBFBF"/>
            </a:solidFill>
          </p:grpSpPr>
          <p:sp>
            <p:nvSpPr>
              <p:cNvPr id="2215" name="Freeform 1162"/>
              <p:cNvSpPr>
                <a:spLocks/>
              </p:cNvSpPr>
              <p:nvPr/>
            </p:nvSpPr>
            <p:spPr bwMode="auto">
              <a:xfrm>
                <a:off x="3088" y="2500"/>
                <a:ext cx="10" cy="17"/>
              </a:xfrm>
              <a:custGeom>
                <a:avLst/>
                <a:gdLst>
                  <a:gd name="T0" fmla="*/ 3 w 11"/>
                  <a:gd name="T1" fmla="*/ 15 h 17"/>
                  <a:gd name="T2" fmla="*/ 3 w 11"/>
                  <a:gd name="T3" fmla="*/ 14 h 17"/>
                  <a:gd name="T4" fmla="*/ 4 w 11"/>
                  <a:gd name="T5" fmla="*/ 13 h 17"/>
                  <a:gd name="T6" fmla="*/ 5 w 11"/>
                  <a:gd name="T7" fmla="*/ 12 h 17"/>
                  <a:gd name="T8" fmla="*/ 5 w 11"/>
                  <a:gd name="T9" fmla="*/ 11 h 17"/>
                  <a:gd name="T10" fmla="*/ 6 w 11"/>
                  <a:gd name="T11" fmla="*/ 10 h 17"/>
                  <a:gd name="T12" fmla="*/ 6 w 11"/>
                  <a:gd name="T13" fmla="*/ 10 h 17"/>
                  <a:gd name="T14" fmla="*/ 7 w 11"/>
                  <a:gd name="T15" fmla="*/ 9 h 17"/>
                  <a:gd name="T16" fmla="*/ 7 w 11"/>
                  <a:gd name="T17" fmla="*/ 8 h 17"/>
                  <a:gd name="T18" fmla="*/ 8 w 11"/>
                  <a:gd name="T19" fmla="*/ 8 h 17"/>
                  <a:gd name="T20" fmla="*/ 8 w 11"/>
                  <a:gd name="T21" fmla="*/ 7 h 17"/>
                  <a:gd name="T22" fmla="*/ 9 w 11"/>
                  <a:gd name="T23" fmla="*/ 6 h 17"/>
                  <a:gd name="T24" fmla="*/ 10 w 11"/>
                  <a:gd name="T25" fmla="*/ 6 h 17"/>
                  <a:gd name="T26" fmla="*/ 10 w 11"/>
                  <a:gd name="T27" fmla="*/ 5 h 17"/>
                  <a:gd name="T28" fmla="*/ 11 w 11"/>
                  <a:gd name="T29" fmla="*/ 3 h 17"/>
                  <a:gd name="T30" fmla="*/ 10 w 11"/>
                  <a:gd name="T31" fmla="*/ 2 h 17"/>
                  <a:gd name="T32" fmla="*/ 10 w 11"/>
                  <a:gd name="T33" fmla="*/ 2 h 17"/>
                  <a:gd name="T34" fmla="*/ 10 w 11"/>
                  <a:gd name="T35" fmla="*/ 1 h 17"/>
                  <a:gd name="T36" fmla="*/ 9 w 11"/>
                  <a:gd name="T37" fmla="*/ 1 h 17"/>
                  <a:gd name="T38" fmla="*/ 9 w 11"/>
                  <a:gd name="T39" fmla="*/ 1 h 17"/>
                  <a:gd name="T40" fmla="*/ 8 w 11"/>
                  <a:gd name="T41" fmla="*/ 1 h 17"/>
                  <a:gd name="T42" fmla="*/ 8 w 11"/>
                  <a:gd name="T43" fmla="*/ 1 h 17"/>
                  <a:gd name="T44" fmla="*/ 7 w 11"/>
                  <a:gd name="T45" fmla="*/ 0 h 17"/>
                  <a:gd name="T46" fmla="*/ 7 w 11"/>
                  <a:gd name="T47" fmla="*/ 0 h 17"/>
                  <a:gd name="T48" fmla="*/ 3 w 11"/>
                  <a:gd name="T49" fmla="*/ 10 h 17"/>
                  <a:gd name="T50" fmla="*/ 0 w 11"/>
                  <a:gd name="T51" fmla="*/ 16 h 17"/>
                  <a:gd name="T52" fmla="*/ 2 w 11"/>
                  <a:gd name="T53" fmla="*/ 17 h 17"/>
                  <a:gd name="T54" fmla="*/ 2 w 11"/>
                  <a:gd name="T55" fmla="*/ 16 h 17"/>
                  <a:gd name="T56" fmla="*/ 2 w 11"/>
                  <a:gd name="T57" fmla="*/ 16 h 17"/>
                  <a:gd name="T58" fmla="*/ 3 w 11"/>
                  <a:gd name="T5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7">
                    <a:moveTo>
                      <a:pt x="3" y="15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3"/>
                      <a:pt x="5" y="6"/>
                      <a:pt x="3" y="10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6" name="Freeform 1163"/>
              <p:cNvSpPr>
                <a:spLocks/>
              </p:cNvSpPr>
              <p:nvPr/>
            </p:nvSpPr>
            <p:spPr bwMode="auto">
              <a:xfrm>
                <a:off x="3092" y="2471"/>
                <a:ext cx="67" cy="54"/>
              </a:xfrm>
              <a:custGeom>
                <a:avLst/>
                <a:gdLst>
                  <a:gd name="T0" fmla="*/ 1 w 70"/>
                  <a:gd name="T1" fmla="*/ 53 h 57"/>
                  <a:gd name="T2" fmla="*/ 19 w 70"/>
                  <a:gd name="T3" fmla="*/ 52 h 57"/>
                  <a:gd name="T4" fmla="*/ 33 w 70"/>
                  <a:gd name="T5" fmla="*/ 45 h 57"/>
                  <a:gd name="T6" fmla="*/ 57 w 70"/>
                  <a:gd name="T7" fmla="*/ 33 h 57"/>
                  <a:gd name="T8" fmla="*/ 60 w 70"/>
                  <a:gd name="T9" fmla="*/ 17 h 57"/>
                  <a:gd name="T10" fmla="*/ 59 w 70"/>
                  <a:gd name="T11" fmla="*/ 9 h 57"/>
                  <a:gd name="T12" fmla="*/ 65 w 70"/>
                  <a:gd name="T13" fmla="*/ 3 h 57"/>
                  <a:gd name="T14" fmla="*/ 67 w 70"/>
                  <a:gd name="T15" fmla="*/ 2 h 57"/>
                  <a:gd name="T16" fmla="*/ 70 w 70"/>
                  <a:gd name="T17" fmla="*/ 0 h 57"/>
                  <a:gd name="T18" fmla="*/ 69 w 70"/>
                  <a:gd name="T19" fmla="*/ 0 h 57"/>
                  <a:gd name="T20" fmla="*/ 68 w 70"/>
                  <a:gd name="T21" fmla="*/ 1 h 57"/>
                  <a:gd name="T22" fmla="*/ 67 w 70"/>
                  <a:gd name="T23" fmla="*/ 1 h 57"/>
                  <a:gd name="T24" fmla="*/ 52 w 70"/>
                  <a:gd name="T25" fmla="*/ 3 h 57"/>
                  <a:gd name="T26" fmla="*/ 37 w 70"/>
                  <a:gd name="T27" fmla="*/ 6 h 57"/>
                  <a:gd name="T28" fmla="*/ 28 w 70"/>
                  <a:gd name="T29" fmla="*/ 5 h 57"/>
                  <a:gd name="T30" fmla="*/ 27 w 70"/>
                  <a:gd name="T31" fmla="*/ 5 h 57"/>
                  <a:gd name="T32" fmla="*/ 22 w 70"/>
                  <a:gd name="T33" fmla="*/ 7 h 57"/>
                  <a:gd name="T34" fmla="*/ 11 w 70"/>
                  <a:gd name="T35" fmla="*/ 6 h 57"/>
                  <a:gd name="T36" fmla="*/ 10 w 70"/>
                  <a:gd name="T37" fmla="*/ 8 h 57"/>
                  <a:gd name="T38" fmla="*/ 10 w 70"/>
                  <a:gd name="T39" fmla="*/ 10 h 57"/>
                  <a:gd name="T40" fmla="*/ 10 w 70"/>
                  <a:gd name="T41" fmla="*/ 11 h 57"/>
                  <a:gd name="T42" fmla="*/ 9 w 70"/>
                  <a:gd name="T43" fmla="*/ 12 h 57"/>
                  <a:gd name="T44" fmla="*/ 9 w 70"/>
                  <a:gd name="T45" fmla="*/ 13 h 57"/>
                  <a:gd name="T46" fmla="*/ 8 w 70"/>
                  <a:gd name="T47" fmla="*/ 15 h 57"/>
                  <a:gd name="T48" fmla="*/ 6 w 70"/>
                  <a:gd name="T49" fmla="*/ 16 h 57"/>
                  <a:gd name="T50" fmla="*/ 5 w 70"/>
                  <a:gd name="T51" fmla="*/ 17 h 57"/>
                  <a:gd name="T52" fmla="*/ 3 w 70"/>
                  <a:gd name="T53" fmla="*/ 17 h 57"/>
                  <a:gd name="T54" fmla="*/ 3 w 70"/>
                  <a:gd name="T55" fmla="*/ 27 h 57"/>
                  <a:gd name="T56" fmla="*/ 3 w 70"/>
                  <a:gd name="T57" fmla="*/ 28 h 57"/>
                  <a:gd name="T58" fmla="*/ 5 w 70"/>
                  <a:gd name="T59" fmla="*/ 28 h 57"/>
                  <a:gd name="T60" fmla="*/ 6 w 70"/>
                  <a:gd name="T61" fmla="*/ 28 h 57"/>
                  <a:gd name="T62" fmla="*/ 7 w 70"/>
                  <a:gd name="T63" fmla="*/ 29 h 57"/>
                  <a:gd name="T64" fmla="*/ 8 w 70"/>
                  <a:gd name="T65" fmla="*/ 30 h 57"/>
                  <a:gd name="T66" fmla="*/ 8 w 70"/>
                  <a:gd name="T67" fmla="*/ 30 h 57"/>
                  <a:gd name="T68" fmla="*/ 9 w 70"/>
                  <a:gd name="T69" fmla="*/ 31 h 57"/>
                  <a:gd name="T70" fmla="*/ 9 w 70"/>
                  <a:gd name="T71" fmla="*/ 32 h 57"/>
                  <a:gd name="T72" fmla="*/ 7 w 70"/>
                  <a:gd name="T73" fmla="*/ 40 h 57"/>
                  <a:gd name="T74" fmla="*/ 6 w 70"/>
                  <a:gd name="T75" fmla="*/ 41 h 57"/>
                  <a:gd name="T76" fmla="*/ 5 w 70"/>
                  <a:gd name="T77" fmla="*/ 42 h 57"/>
                  <a:gd name="T78" fmla="*/ 4 w 70"/>
                  <a:gd name="T79" fmla="*/ 44 h 57"/>
                  <a:gd name="T80" fmla="*/ 3 w 70"/>
                  <a:gd name="T81" fmla="*/ 45 h 57"/>
                  <a:gd name="T82" fmla="*/ 2 w 70"/>
                  <a:gd name="T83" fmla="*/ 47 h 57"/>
                  <a:gd name="T84" fmla="*/ 0 w 70"/>
                  <a:gd name="T85" fmla="*/ 49 h 57"/>
                  <a:gd name="T86" fmla="*/ 0 w 70"/>
                  <a:gd name="T87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57">
                    <a:moveTo>
                      <a:pt x="0" y="50"/>
                    </a:moveTo>
                    <a:cubicBezTo>
                      <a:pt x="1" y="53"/>
                      <a:pt x="1" y="53"/>
                      <a:pt x="1" y="53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6"/>
                      <a:pt x="17" y="52"/>
                      <a:pt x="19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1"/>
                      <a:pt x="24" y="50"/>
                      <a:pt x="33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44" y="40"/>
                      <a:pt x="55" y="34"/>
                      <a:pt x="57" y="33"/>
                    </a:cubicBezTo>
                    <a:cubicBezTo>
                      <a:pt x="58" y="31"/>
                      <a:pt x="59" y="29"/>
                      <a:pt x="59" y="28"/>
                    </a:cubicBezTo>
                    <a:cubicBezTo>
                      <a:pt x="59" y="26"/>
                      <a:pt x="58" y="21"/>
                      <a:pt x="60" y="17"/>
                    </a:cubicBezTo>
                    <a:cubicBezTo>
                      <a:pt x="61" y="17"/>
                      <a:pt x="60" y="16"/>
                      <a:pt x="60" y="15"/>
                    </a:cubicBezTo>
                    <a:cubicBezTo>
                      <a:pt x="59" y="14"/>
                      <a:pt x="58" y="11"/>
                      <a:pt x="59" y="9"/>
                    </a:cubicBezTo>
                    <a:cubicBezTo>
                      <a:pt x="60" y="6"/>
                      <a:pt x="63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6" y="3"/>
                      <a:pt x="66" y="3"/>
                    </a:cubicBezTo>
                    <a:cubicBezTo>
                      <a:pt x="66" y="3"/>
                      <a:pt x="67" y="2"/>
                      <a:pt x="67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1"/>
                      <a:pt x="61" y="2"/>
                      <a:pt x="58" y="2"/>
                    </a:cubicBezTo>
                    <a:cubicBezTo>
                      <a:pt x="55" y="1"/>
                      <a:pt x="54" y="2"/>
                      <a:pt x="52" y="3"/>
                    </a:cubicBezTo>
                    <a:cubicBezTo>
                      <a:pt x="49" y="5"/>
                      <a:pt x="47" y="6"/>
                      <a:pt x="43" y="6"/>
                    </a:cubicBezTo>
                    <a:cubicBezTo>
                      <a:pt x="40" y="6"/>
                      <a:pt x="38" y="6"/>
                      <a:pt x="37" y="6"/>
                    </a:cubicBezTo>
                    <a:cubicBezTo>
                      <a:pt x="35" y="7"/>
                      <a:pt x="34" y="7"/>
                      <a:pt x="33" y="7"/>
                    </a:cubicBezTo>
                    <a:cubicBezTo>
                      <a:pt x="32" y="7"/>
                      <a:pt x="30" y="7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5"/>
                      <a:pt x="27" y="5"/>
                    </a:cubicBezTo>
                    <a:cubicBezTo>
                      <a:pt x="26" y="6"/>
                      <a:pt x="25" y="6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7" y="9"/>
                      <a:pt x="14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5" y="22"/>
                      <a:pt x="4" y="25"/>
                      <a:pt x="3" y="27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10" y="35"/>
                      <a:pt x="9" y="38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2" y="46"/>
                      <a:pt x="2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7" name="Freeform 1164"/>
              <p:cNvSpPr>
                <a:spLocks/>
              </p:cNvSpPr>
              <p:nvPr/>
            </p:nvSpPr>
            <p:spPr bwMode="auto">
              <a:xfrm>
                <a:off x="3077" y="2530"/>
                <a:ext cx="9" cy="24"/>
              </a:xfrm>
              <a:custGeom>
                <a:avLst/>
                <a:gdLst>
                  <a:gd name="T0" fmla="*/ 5 w 9"/>
                  <a:gd name="T1" fmla="*/ 25 h 25"/>
                  <a:gd name="T2" fmla="*/ 6 w 9"/>
                  <a:gd name="T3" fmla="*/ 23 h 25"/>
                  <a:gd name="T4" fmla="*/ 6 w 9"/>
                  <a:gd name="T5" fmla="*/ 22 h 25"/>
                  <a:gd name="T6" fmla="*/ 6 w 9"/>
                  <a:gd name="T7" fmla="*/ 20 h 25"/>
                  <a:gd name="T8" fmla="*/ 6 w 9"/>
                  <a:gd name="T9" fmla="*/ 20 h 25"/>
                  <a:gd name="T10" fmla="*/ 7 w 9"/>
                  <a:gd name="T11" fmla="*/ 18 h 25"/>
                  <a:gd name="T12" fmla="*/ 7 w 9"/>
                  <a:gd name="T13" fmla="*/ 18 h 25"/>
                  <a:gd name="T14" fmla="*/ 7 w 9"/>
                  <a:gd name="T15" fmla="*/ 17 h 25"/>
                  <a:gd name="T16" fmla="*/ 8 w 9"/>
                  <a:gd name="T17" fmla="*/ 16 h 25"/>
                  <a:gd name="T18" fmla="*/ 8 w 9"/>
                  <a:gd name="T19" fmla="*/ 15 h 25"/>
                  <a:gd name="T20" fmla="*/ 8 w 9"/>
                  <a:gd name="T21" fmla="*/ 15 h 25"/>
                  <a:gd name="T22" fmla="*/ 9 w 9"/>
                  <a:gd name="T23" fmla="*/ 12 h 25"/>
                  <a:gd name="T24" fmla="*/ 8 w 9"/>
                  <a:gd name="T25" fmla="*/ 11 h 25"/>
                  <a:gd name="T26" fmla="*/ 7 w 9"/>
                  <a:gd name="T27" fmla="*/ 10 h 25"/>
                  <a:gd name="T28" fmla="*/ 7 w 9"/>
                  <a:gd name="T29" fmla="*/ 8 h 25"/>
                  <a:gd name="T30" fmla="*/ 6 w 9"/>
                  <a:gd name="T31" fmla="*/ 7 h 25"/>
                  <a:gd name="T32" fmla="*/ 6 w 9"/>
                  <a:gd name="T33" fmla="*/ 6 h 25"/>
                  <a:gd name="T34" fmla="*/ 5 w 9"/>
                  <a:gd name="T35" fmla="*/ 5 h 25"/>
                  <a:gd name="T36" fmla="*/ 5 w 9"/>
                  <a:gd name="T37" fmla="*/ 4 h 25"/>
                  <a:gd name="T38" fmla="*/ 5 w 9"/>
                  <a:gd name="T39" fmla="*/ 4 h 25"/>
                  <a:gd name="T40" fmla="*/ 5 w 9"/>
                  <a:gd name="T41" fmla="*/ 3 h 25"/>
                  <a:gd name="T42" fmla="*/ 5 w 9"/>
                  <a:gd name="T43" fmla="*/ 3 h 25"/>
                  <a:gd name="T44" fmla="*/ 5 w 9"/>
                  <a:gd name="T45" fmla="*/ 2 h 25"/>
                  <a:gd name="T46" fmla="*/ 5 w 9"/>
                  <a:gd name="T47" fmla="*/ 1 h 25"/>
                  <a:gd name="T48" fmla="*/ 5 w 9"/>
                  <a:gd name="T49" fmla="*/ 1 h 25"/>
                  <a:gd name="T50" fmla="*/ 5 w 9"/>
                  <a:gd name="T51" fmla="*/ 0 h 25"/>
                  <a:gd name="T52" fmla="*/ 0 w 9"/>
                  <a:gd name="T53" fmla="*/ 11 h 25"/>
                  <a:gd name="T54" fmla="*/ 1 w 9"/>
                  <a:gd name="T55" fmla="*/ 14 h 25"/>
                  <a:gd name="T56" fmla="*/ 5 w 9"/>
                  <a:gd name="T57" fmla="*/ 25 h 25"/>
                  <a:gd name="T58" fmla="*/ 5 w 9"/>
                  <a:gd name="T59" fmla="*/ 25 h 25"/>
                  <a:gd name="T60" fmla="*/ 5 w 9"/>
                  <a:gd name="T6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5">
                    <a:moveTo>
                      <a:pt x="5" y="25"/>
                    </a:moveTo>
                    <a:cubicBezTo>
                      <a:pt x="6" y="24"/>
                      <a:pt x="6" y="23"/>
                      <a:pt x="6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4"/>
                      <a:pt x="9" y="14"/>
                      <a:pt x="9" y="12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5"/>
                      <a:pt x="1" y="9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8" name="Freeform 1165"/>
              <p:cNvSpPr>
                <a:spLocks/>
              </p:cNvSpPr>
              <p:nvPr/>
            </p:nvSpPr>
            <p:spPr bwMode="auto">
              <a:xfrm>
                <a:off x="3084" y="2519"/>
                <a:ext cx="5" cy="6"/>
              </a:xfrm>
              <a:custGeom>
                <a:avLst/>
                <a:gdLst>
                  <a:gd name="T0" fmla="*/ 1 w 5"/>
                  <a:gd name="T1" fmla="*/ 7 h 7"/>
                  <a:gd name="T2" fmla="*/ 2 w 5"/>
                  <a:gd name="T3" fmla="*/ 6 h 7"/>
                  <a:gd name="T4" fmla="*/ 2 w 5"/>
                  <a:gd name="T5" fmla="*/ 6 h 7"/>
                  <a:gd name="T6" fmla="*/ 3 w 5"/>
                  <a:gd name="T7" fmla="*/ 6 h 7"/>
                  <a:gd name="T8" fmla="*/ 4 w 5"/>
                  <a:gd name="T9" fmla="*/ 6 h 7"/>
                  <a:gd name="T10" fmla="*/ 4 w 5"/>
                  <a:gd name="T11" fmla="*/ 6 h 7"/>
                  <a:gd name="T12" fmla="*/ 4 w 5"/>
                  <a:gd name="T13" fmla="*/ 5 h 7"/>
                  <a:gd name="T14" fmla="*/ 4 w 5"/>
                  <a:gd name="T15" fmla="*/ 4 h 7"/>
                  <a:gd name="T16" fmla="*/ 4 w 5"/>
                  <a:gd name="T17" fmla="*/ 3 h 7"/>
                  <a:gd name="T18" fmla="*/ 5 w 5"/>
                  <a:gd name="T19" fmla="*/ 2 h 7"/>
                  <a:gd name="T20" fmla="*/ 5 w 5"/>
                  <a:gd name="T21" fmla="*/ 1 h 7"/>
                  <a:gd name="T22" fmla="*/ 2 w 5"/>
                  <a:gd name="T23" fmla="*/ 0 h 7"/>
                  <a:gd name="T24" fmla="*/ 1 w 5"/>
                  <a:gd name="T25" fmla="*/ 3 h 7"/>
                  <a:gd name="T26" fmla="*/ 0 w 5"/>
                  <a:gd name="T27" fmla="*/ 7 h 7"/>
                  <a:gd name="T28" fmla="*/ 0 w 5"/>
                  <a:gd name="T29" fmla="*/ 7 h 7"/>
                  <a:gd name="T30" fmla="*/ 1 w 5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9" name="Freeform 1166"/>
              <p:cNvSpPr>
                <a:spLocks/>
              </p:cNvSpPr>
              <p:nvPr/>
            </p:nvSpPr>
            <p:spPr bwMode="auto">
              <a:xfrm>
                <a:off x="3085" y="2519"/>
                <a:ext cx="41" cy="45"/>
              </a:xfrm>
              <a:custGeom>
                <a:avLst/>
                <a:gdLst>
                  <a:gd name="T0" fmla="*/ 28 w 43"/>
                  <a:gd name="T1" fmla="*/ 6 h 47"/>
                  <a:gd name="T2" fmla="*/ 17 w 43"/>
                  <a:gd name="T3" fmla="*/ 12 h 47"/>
                  <a:gd name="T4" fmla="*/ 7 w 43"/>
                  <a:gd name="T5" fmla="*/ 8 h 47"/>
                  <a:gd name="T6" fmla="*/ 7 w 43"/>
                  <a:gd name="T7" fmla="*/ 10 h 47"/>
                  <a:gd name="T8" fmla="*/ 6 w 43"/>
                  <a:gd name="T9" fmla="*/ 10 h 47"/>
                  <a:gd name="T10" fmla="*/ 6 w 43"/>
                  <a:gd name="T11" fmla="*/ 16 h 47"/>
                  <a:gd name="T12" fmla="*/ 6 w 43"/>
                  <a:gd name="T13" fmla="*/ 20 h 47"/>
                  <a:gd name="T14" fmla="*/ 5 w 43"/>
                  <a:gd name="T15" fmla="*/ 22 h 47"/>
                  <a:gd name="T16" fmla="*/ 5 w 43"/>
                  <a:gd name="T17" fmla="*/ 23 h 47"/>
                  <a:gd name="T18" fmla="*/ 4 w 43"/>
                  <a:gd name="T19" fmla="*/ 27 h 47"/>
                  <a:gd name="T20" fmla="*/ 4 w 43"/>
                  <a:gd name="T21" fmla="*/ 28 h 47"/>
                  <a:gd name="T22" fmla="*/ 4 w 43"/>
                  <a:gd name="T23" fmla="*/ 29 h 47"/>
                  <a:gd name="T24" fmla="*/ 3 w 43"/>
                  <a:gd name="T25" fmla="*/ 30 h 47"/>
                  <a:gd name="T26" fmla="*/ 3 w 43"/>
                  <a:gd name="T27" fmla="*/ 31 h 47"/>
                  <a:gd name="T28" fmla="*/ 2 w 43"/>
                  <a:gd name="T29" fmla="*/ 32 h 47"/>
                  <a:gd name="T30" fmla="*/ 2 w 43"/>
                  <a:gd name="T31" fmla="*/ 34 h 47"/>
                  <a:gd name="T32" fmla="*/ 2 w 43"/>
                  <a:gd name="T33" fmla="*/ 36 h 47"/>
                  <a:gd name="T34" fmla="*/ 1 w 43"/>
                  <a:gd name="T35" fmla="*/ 38 h 47"/>
                  <a:gd name="T36" fmla="*/ 1 w 43"/>
                  <a:gd name="T37" fmla="*/ 41 h 47"/>
                  <a:gd name="T38" fmla="*/ 0 w 43"/>
                  <a:gd name="T39" fmla="*/ 44 h 47"/>
                  <a:gd name="T40" fmla="*/ 2 w 43"/>
                  <a:gd name="T41" fmla="*/ 45 h 47"/>
                  <a:gd name="T42" fmla="*/ 4 w 43"/>
                  <a:gd name="T43" fmla="*/ 46 h 47"/>
                  <a:gd name="T44" fmla="*/ 5 w 43"/>
                  <a:gd name="T45" fmla="*/ 46 h 47"/>
                  <a:gd name="T46" fmla="*/ 6 w 43"/>
                  <a:gd name="T47" fmla="*/ 47 h 47"/>
                  <a:gd name="T48" fmla="*/ 7 w 43"/>
                  <a:gd name="T49" fmla="*/ 47 h 47"/>
                  <a:gd name="T50" fmla="*/ 8 w 43"/>
                  <a:gd name="T51" fmla="*/ 47 h 47"/>
                  <a:gd name="T52" fmla="*/ 8 w 43"/>
                  <a:gd name="T53" fmla="*/ 47 h 47"/>
                  <a:gd name="T54" fmla="*/ 14 w 43"/>
                  <a:gd name="T55" fmla="*/ 44 h 47"/>
                  <a:gd name="T56" fmla="*/ 15 w 43"/>
                  <a:gd name="T57" fmla="*/ 43 h 47"/>
                  <a:gd name="T58" fmla="*/ 15 w 43"/>
                  <a:gd name="T59" fmla="*/ 43 h 47"/>
                  <a:gd name="T60" fmla="*/ 27 w 43"/>
                  <a:gd name="T61" fmla="*/ 35 h 47"/>
                  <a:gd name="T62" fmla="*/ 22 w 43"/>
                  <a:gd name="T63" fmla="*/ 26 h 47"/>
                  <a:gd name="T64" fmla="*/ 33 w 43"/>
                  <a:gd name="T65" fmla="*/ 15 h 47"/>
                  <a:gd name="T66" fmla="*/ 41 w 43"/>
                  <a:gd name="T67" fmla="*/ 13 h 47"/>
                  <a:gd name="T68" fmla="*/ 42 w 43"/>
                  <a:gd name="T69" fmla="*/ 12 h 47"/>
                  <a:gd name="T70" fmla="*/ 43 w 43"/>
                  <a:gd name="T71" fmla="*/ 12 h 47"/>
                  <a:gd name="T72" fmla="*/ 43 w 43"/>
                  <a:gd name="T73" fmla="*/ 10 h 47"/>
                  <a:gd name="T74" fmla="*/ 42 w 43"/>
                  <a:gd name="T75" fmla="*/ 7 h 47"/>
                  <a:gd name="T76" fmla="*/ 42 w 43"/>
                  <a:gd name="T77" fmla="*/ 5 h 47"/>
                  <a:gd name="T78" fmla="*/ 41 w 43"/>
                  <a:gd name="T79" fmla="*/ 1 h 47"/>
                  <a:gd name="T80" fmla="*/ 41 w 43"/>
                  <a:gd name="T8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47">
                    <a:moveTo>
                      <a:pt x="37" y="2"/>
                    </a:moveTo>
                    <a:cubicBezTo>
                      <a:pt x="30" y="6"/>
                      <a:pt x="29" y="6"/>
                      <a:pt x="28" y="6"/>
                    </a:cubicBezTo>
                    <a:cubicBezTo>
                      <a:pt x="26" y="6"/>
                      <a:pt x="21" y="9"/>
                      <a:pt x="18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7"/>
                      <a:pt x="1" y="37"/>
                    </a:cubicBezTo>
                    <a:cubicBezTo>
                      <a:pt x="1" y="37"/>
                      <a:pt x="1" y="38"/>
                      <a:pt x="1" y="38"/>
                    </a:cubicBezTo>
                    <a:cubicBezTo>
                      <a:pt x="1" y="39"/>
                      <a:pt x="1" y="39"/>
                      <a:pt x="1" y="40"/>
                    </a:cubicBezTo>
                    <a:cubicBezTo>
                      <a:pt x="1" y="40"/>
                      <a:pt x="1" y="41"/>
                      <a:pt x="1" y="41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6"/>
                      <a:pt x="4" y="46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6"/>
                      <a:pt x="6" y="46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11" y="47"/>
                      <a:pt x="13" y="45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37"/>
                      <a:pt x="22" y="37"/>
                      <a:pt x="24" y="37"/>
                    </a:cubicBezTo>
                    <a:cubicBezTo>
                      <a:pt x="25" y="37"/>
                      <a:pt x="26" y="37"/>
                      <a:pt x="27" y="35"/>
                    </a:cubicBezTo>
                    <a:cubicBezTo>
                      <a:pt x="27" y="35"/>
                      <a:pt x="28" y="34"/>
                      <a:pt x="29" y="33"/>
                    </a:cubicBezTo>
                    <a:cubicBezTo>
                      <a:pt x="28" y="31"/>
                      <a:pt x="23" y="27"/>
                      <a:pt x="22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20" y="20"/>
                      <a:pt x="26" y="16"/>
                      <a:pt x="33" y="15"/>
                    </a:cubicBezTo>
                    <a:cubicBezTo>
                      <a:pt x="38" y="15"/>
                      <a:pt x="39" y="14"/>
                      <a:pt x="40" y="13"/>
                    </a:cubicBezTo>
                    <a:cubicBezTo>
                      <a:pt x="40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1"/>
                      <a:pt x="43" y="11"/>
                    </a:cubicBezTo>
                    <a:cubicBezTo>
                      <a:pt x="43" y="11"/>
                      <a:pt x="43" y="10"/>
                      <a:pt x="43" y="10"/>
                    </a:cubicBezTo>
                    <a:cubicBezTo>
                      <a:pt x="43" y="9"/>
                      <a:pt x="43" y="9"/>
                      <a:pt x="42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1" y="2"/>
                      <a:pt x="41" y="2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1"/>
                      <a:pt x="38" y="1"/>
                      <a:pt x="3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0" name="Freeform 1167"/>
              <p:cNvSpPr>
                <a:spLocks/>
              </p:cNvSpPr>
              <p:nvPr/>
            </p:nvSpPr>
            <p:spPr bwMode="auto">
              <a:xfrm>
                <a:off x="3141" y="2388"/>
                <a:ext cx="66" cy="30"/>
              </a:xfrm>
              <a:custGeom>
                <a:avLst/>
                <a:gdLst>
                  <a:gd name="T0" fmla="*/ 15 w 69"/>
                  <a:gd name="T1" fmla="*/ 10 h 31"/>
                  <a:gd name="T2" fmla="*/ 17 w 69"/>
                  <a:gd name="T3" fmla="*/ 15 h 31"/>
                  <a:gd name="T4" fmla="*/ 19 w 69"/>
                  <a:gd name="T5" fmla="*/ 22 h 31"/>
                  <a:gd name="T6" fmla="*/ 18 w 69"/>
                  <a:gd name="T7" fmla="*/ 24 h 31"/>
                  <a:gd name="T8" fmla="*/ 21 w 69"/>
                  <a:gd name="T9" fmla="*/ 24 h 31"/>
                  <a:gd name="T10" fmla="*/ 25 w 69"/>
                  <a:gd name="T11" fmla="*/ 23 h 31"/>
                  <a:gd name="T12" fmla="*/ 28 w 69"/>
                  <a:gd name="T13" fmla="*/ 23 h 31"/>
                  <a:gd name="T14" fmla="*/ 31 w 69"/>
                  <a:gd name="T15" fmla="*/ 24 h 31"/>
                  <a:gd name="T16" fmla="*/ 34 w 69"/>
                  <a:gd name="T17" fmla="*/ 28 h 31"/>
                  <a:gd name="T18" fmla="*/ 34 w 69"/>
                  <a:gd name="T19" fmla="*/ 28 h 31"/>
                  <a:gd name="T20" fmla="*/ 35 w 69"/>
                  <a:gd name="T21" fmla="*/ 30 h 31"/>
                  <a:gd name="T22" fmla="*/ 36 w 69"/>
                  <a:gd name="T23" fmla="*/ 30 h 31"/>
                  <a:gd name="T24" fmla="*/ 39 w 69"/>
                  <a:gd name="T25" fmla="*/ 29 h 31"/>
                  <a:gd name="T26" fmla="*/ 46 w 69"/>
                  <a:gd name="T27" fmla="*/ 28 h 31"/>
                  <a:gd name="T28" fmla="*/ 49 w 69"/>
                  <a:gd name="T29" fmla="*/ 28 h 31"/>
                  <a:gd name="T30" fmla="*/ 50 w 69"/>
                  <a:gd name="T31" fmla="*/ 28 h 31"/>
                  <a:gd name="T32" fmla="*/ 53 w 69"/>
                  <a:gd name="T33" fmla="*/ 28 h 31"/>
                  <a:gd name="T34" fmla="*/ 54 w 69"/>
                  <a:gd name="T35" fmla="*/ 28 h 31"/>
                  <a:gd name="T36" fmla="*/ 57 w 69"/>
                  <a:gd name="T37" fmla="*/ 26 h 31"/>
                  <a:gd name="T38" fmla="*/ 64 w 69"/>
                  <a:gd name="T39" fmla="*/ 29 h 31"/>
                  <a:gd name="T40" fmla="*/ 68 w 69"/>
                  <a:gd name="T41" fmla="*/ 31 h 31"/>
                  <a:gd name="T42" fmla="*/ 69 w 69"/>
                  <a:gd name="T43" fmla="*/ 30 h 31"/>
                  <a:gd name="T44" fmla="*/ 69 w 69"/>
                  <a:gd name="T45" fmla="*/ 30 h 31"/>
                  <a:gd name="T46" fmla="*/ 66 w 69"/>
                  <a:gd name="T47" fmla="*/ 28 h 31"/>
                  <a:gd name="T48" fmla="*/ 66 w 69"/>
                  <a:gd name="T49" fmla="*/ 27 h 31"/>
                  <a:gd name="T50" fmla="*/ 66 w 69"/>
                  <a:gd name="T51" fmla="*/ 26 h 31"/>
                  <a:gd name="T52" fmla="*/ 66 w 69"/>
                  <a:gd name="T53" fmla="*/ 25 h 31"/>
                  <a:gd name="T54" fmla="*/ 66 w 69"/>
                  <a:gd name="T55" fmla="*/ 25 h 31"/>
                  <a:gd name="T56" fmla="*/ 67 w 69"/>
                  <a:gd name="T57" fmla="*/ 24 h 31"/>
                  <a:gd name="T58" fmla="*/ 67 w 69"/>
                  <a:gd name="T59" fmla="*/ 24 h 31"/>
                  <a:gd name="T60" fmla="*/ 67 w 69"/>
                  <a:gd name="T61" fmla="*/ 23 h 31"/>
                  <a:gd name="T62" fmla="*/ 67 w 69"/>
                  <a:gd name="T63" fmla="*/ 23 h 31"/>
                  <a:gd name="T64" fmla="*/ 67 w 69"/>
                  <a:gd name="T65" fmla="*/ 23 h 31"/>
                  <a:gd name="T66" fmla="*/ 64 w 69"/>
                  <a:gd name="T67" fmla="*/ 21 h 31"/>
                  <a:gd name="T68" fmla="*/ 63 w 69"/>
                  <a:gd name="T69" fmla="*/ 21 h 31"/>
                  <a:gd name="T70" fmla="*/ 60 w 69"/>
                  <a:gd name="T71" fmla="*/ 16 h 31"/>
                  <a:gd name="T72" fmla="*/ 59 w 69"/>
                  <a:gd name="T73" fmla="*/ 14 h 31"/>
                  <a:gd name="T74" fmla="*/ 57 w 69"/>
                  <a:gd name="T75" fmla="*/ 13 h 31"/>
                  <a:gd name="T76" fmla="*/ 56 w 69"/>
                  <a:gd name="T77" fmla="*/ 12 h 31"/>
                  <a:gd name="T78" fmla="*/ 46 w 69"/>
                  <a:gd name="T79" fmla="*/ 14 h 31"/>
                  <a:gd name="T80" fmla="*/ 44 w 69"/>
                  <a:gd name="T81" fmla="*/ 14 h 31"/>
                  <a:gd name="T82" fmla="*/ 39 w 69"/>
                  <a:gd name="T83" fmla="*/ 12 h 31"/>
                  <a:gd name="T84" fmla="*/ 39 w 69"/>
                  <a:gd name="T85" fmla="*/ 11 h 31"/>
                  <a:gd name="T86" fmla="*/ 37 w 69"/>
                  <a:gd name="T87" fmla="*/ 10 h 31"/>
                  <a:gd name="T88" fmla="*/ 30 w 69"/>
                  <a:gd name="T89" fmla="*/ 7 h 31"/>
                  <a:gd name="T90" fmla="*/ 29 w 69"/>
                  <a:gd name="T91" fmla="*/ 5 h 31"/>
                  <a:gd name="T92" fmla="*/ 27 w 69"/>
                  <a:gd name="T93" fmla="*/ 5 h 31"/>
                  <a:gd name="T94" fmla="*/ 23 w 69"/>
                  <a:gd name="T95" fmla="*/ 5 h 31"/>
                  <a:gd name="T96" fmla="*/ 19 w 69"/>
                  <a:gd name="T97" fmla="*/ 5 h 31"/>
                  <a:gd name="T98" fmla="*/ 12 w 69"/>
                  <a:gd name="T99" fmla="*/ 4 h 31"/>
                  <a:gd name="T100" fmla="*/ 1 w 69"/>
                  <a:gd name="T101" fmla="*/ 0 h 31"/>
                  <a:gd name="T102" fmla="*/ 0 w 69"/>
                  <a:gd name="T103" fmla="*/ 0 h 31"/>
                  <a:gd name="T104" fmla="*/ 3 w 69"/>
                  <a:gd name="T105" fmla="*/ 1 h 31"/>
                  <a:gd name="T106" fmla="*/ 15 w 69"/>
                  <a:gd name="T107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31">
                    <a:moveTo>
                      <a:pt x="15" y="10"/>
                    </a:moveTo>
                    <a:cubicBezTo>
                      <a:pt x="15" y="13"/>
                      <a:pt x="16" y="14"/>
                      <a:pt x="17" y="15"/>
                    </a:cubicBezTo>
                    <a:cubicBezTo>
                      <a:pt x="19" y="16"/>
                      <a:pt x="20" y="18"/>
                      <a:pt x="19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4"/>
                      <a:pt x="20" y="24"/>
                      <a:pt x="21" y="24"/>
                    </a:cubicBezTo>
                    <a:cubicBezTo>
                      <a:pt x="24" y="24"/>
                      <a:pt x="25" y="24"/>
                      <a:pt x="25" y="23"/>
                    </a:cubicBezTo>
                    <a:cubicBezTo>
                      <a:pt x="26" y="23"/>
                      <a:pt x="27" y="23"/>
                      <a:pt x="28" y="23"/>
                    </a:cubicBezTo>
                    <a:cubicBezTo>
                      <a:pt x="29" y="23"/>
                      <a:pt x="30" y="23"/>
                      <a:pt x="31" y="24"/>
                    </a:cubicBezTo>
                    <a:cubicBezTo>
                      <a:pt x="32" y="25"/>
                      <a:pt x="33" y="26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9"/>
                      <a:pt x="35" y="29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30"/>
                      <a:pt x="38" y="30"/>
                      <a:pt x="39" y="29"/>
                    </a:cubicBezTo>
                    <a:cubicBezTo>
                      <a:pt x="41" y="29"/>
                      <a:pt x="43" y="28"/>
                      <a:pt x="46" y="28"/>
                    </a:cubicBezTo>
                    <a:cubicBezTo>
                      <a:pt x="47" y="28"/>
                      <a:pt x="48" y="28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1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4" y="28"/>
                    </a:cubicBezTo>
                    <a:cubicBezTo>
                      <a:pt x="54" y="27"/>
                      <a:pt x="55" y="26"/>
                      <a:pt x="57" y="26"/>
                    </a:cubicBezTo>
                    <a:cubicBezTo>
                      <a:pt x="59" y="26"/>
                      <a:pt x="63" y="28"/>
                      <a:pt x="64" y="29"/>
                    </a:cubicBezTo>
                    <a:cubicBezTo>
                      <a:pt x="65" y="30"/>
                      <a:pt x="67" y="31"/>
                      <a:pt x="68" y="31"/>
                    </a:cubicBezTo>
                    <a:cubicBezTo>
                      <a:pt x="69" y="31"/>
                      <a:pt x="69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9"/>
                      <a:pt x="67" y="29"/>
                      <a:pt x="66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6" y="22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21"/>
                      <a:pt x="61" y="19"/>
                      <a:pt x="60" y="16"/>
                    </a:cubicBezTo>
                    <a:cubicBezTo>
                      <a:pt x="60" y="16"/>
                      <a:pt x="60" y="14"/>
                      <a:pt x="59" y="14"/>
                    </a:cubicBezTo>
                    <a:cubicBezTo>
                      <a:pt x="58" y="14"/>
                      <a:pt x="57" y="13"/>
                      <a:pt x="57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47" y="12"/>
                      <a:pt x="46" y="13"/>
                      <a:pt x="46" y="14"/>
                    </a:cubicBezTo>
                    <a:cubicBezTo>
                      <a:pt x="45" y="14"/>
                      <a:pt x="44" y="14"/>
                      <a:pt x="44" y="14"/>
                    </a:cubicBezTo>
                    <a:cubicBezTo>
                      <a:pt x="42" y="14"/>
                      <a:pt x="41" y="13"/>
                      <a:pt x="39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38" y="11"/>
                      <a:pt x="38" y="10"/>
                      <a:pt x="37" y="10"/>
                    </a:cubicBezTo>
                    <a:cubicBezTo>
                      <a:pt x="35" y="10"/>
                      <a:pt x="32" y="9"/>
                      <a:pt x="30" y="7"/>
                    </a:cubicBezTo>
                    <a:cubicBezTo>
                      <a:pt x="30" y="6"/>
                      <a:pt x="29" y="6"/>
                      <a:pt x="29" y="5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6" y="5"/>
                      <a:pt x="25" y="5"/>
                      <a:pt x="23" y="5"/>
                    </a:cubicBezTo>
                    <a:cubicBezTo>
                      <a:pt x="22" y="5"/>
                      <a:pt x="20" y="5"/>
                      <a:pt x="19" y="5"/>
                    </a:cubicBezTo>
                    <a:cubicBezTo>
                      <a:pt x="15" y="5"/>
                      <a:pt x="13" y="5"/>
                      <a:pt x="12" y="4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8" y="3"/>
                      <a:pt x="13" y="4"/>
                      <a:pt x="15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1" name="Freeform 1169"/>
              <p:cNvSpPr>
                <a:spLocks/>
              </p:cNvSpPr>
              <p:nvPr/>
            </p:nvSpPr>
            <p:spPr bwMode="auto">
              <a:xfrm>
                <a:off x="3082" y="2533"/>
                <a:ext cx="224" cy="179"/>
              </a:xfrm>
              <a:custGeom>
                <a:avLst/>
                <a:gdLst>
                  <a:gd name="T0" fmla="*/ 124 w 234"/>
                  <a:gd name="T1" fmla="*/ 38 h 186"/>
                  <a:gd name="T2" fmla="*/ 121 w 234"/>
                  <a:gd name="T3" fmla="*/ 38 h 186"/>
                  <a:gd name="T4" fmla="*/ 79 w 234"/>
                  <a:gd name="T5" fmla="*/ 13 h 186"/>
                  <a:gd name="T6" fmla="*/ 60 w 234"/>
                  <a:gd name="T7" fmla="*/ 2 h 186"/>
                  <a:gd name="T8" fmla="*/ 55 w 234"/>
                  <a:gd name="T9" fmla="*/ 0 h 186"/>
                  <a:gd name="T10" fmla="*/ 51 w 234"/>
                  <a:gd name="T11" fmla="*/ 1 h 186"/>
                  <a:gd name="T12" fmla="*/ 45 w 234"/>
                  <a:gd name="T13" fmla="*/ 2 h 186"/>
                  <a:gd name="T14" fmla="*/ 36 w 234"/>
                  <a:gd name="T15" fmla="*/ 18 h 186"/>
                  <a:gd name="T16" fmla="*/ 27 w 234"/>
                  <a:gd name="T17" fmla="*/ 26 h 186"/>
                  <a:gd name="T18" fmla="*/ 22 w 234"/>
                  <a:gd name="T19" fmla="*/ 30 h 186"/>
                  <a:gd name="T20" fmla="*/ 20 w 234"/>
                  <a:gd name="T21" fmla="*/ 32 h 186"/>
                  <a:gd name="T22" fmla="*/ 13 w 234"/>
                  <a:gd name="T23" fmla="*/ 36 h 186"/>
                  <a:gd name="T24" fmla="*/ 11 w 234"/>
                  <a:gd name="T25" fmla="*/ 36 h 186"/>
                  <a:gd name="T26" fmla="*/ 10 w 234"/>
                  <a:gd name="T27" fmla="*/ 36 h 186"/>
                  <a:gd name="T28" fmla="*/ 9 w 234"/>
                  <a:gd name="T29" fmla="*/ 36 h 186"/>
                  <a:gd name="T30" fmla="*/ 7 w 234"/>
                  <a:gd name="T31" fmla="*/ 35 h 186"/>
                  <a:gd name="T32" fmla="*/ 5 w 234"/>
                  <a:gd name="T33" fmla="*/ 34 h 186"/>
                  <a:gd name="T34" fmla="*/ 3 w 234"/>
                  <a:gd name="T35" fmla="*/ 33 h 186"/>
                  <a:gd name="T36" fmla="*/ 1 w 234"/>
                  <a:gd name="T37" fmla="*/ 33 h 186"/>
                  <a:gd name="T38" fmla="*/ 1 w 234"/>
                  <a:gd name="T39" fmla="*/ 47 h 186"/>
                  <a:gd name="T40" fmla="*/ 28 w 234"/>
                  <a:gd name="T41" fmla="*/ 85 h 186"/>
                  <a:gd name="T42" fmla="*/ 46 w 234"/>
                  <a:gd name="T43" fmla="*/ 108 h 186"/>
                  <a:gd name="T44" fmla="*/ 58 w 234"/>
                  <a:gd name="T45" fmla="*/ 140 h 186"/>
                  <a:gd name="T46" fmla="*/ 85 w 234"/>
                  <a:gd name="T47" fmla="*/ 179 h 186"/>
                  <a:gd name="T48" fmla="*/ 89 w 234"/>
                  <a:gd name="T49" fmla="*/ 186 h 186"/>
                  <a:gd name="T50" fmla="*/ 91 w 234"/>
                  <a:gd name="T51" fmla="*/ 185 h 186"/>
                  <a:gd name="T52" fmla="*/ 97 w 234"/>
                  <a:gd name="T53" fmla="*/ 174 h 186"/>
                  <a:gd name="T54" fmla="*/ 109 w 234"/>
                  <a:gd name="T55" fmla="*/ 175 h 186"/>
                  <a:gd name="T56" fmla="*/ 136 w 234"/>
                  <a:gd name="T57" fmla="*/ 179 h 186"/>
                  <a:gd name="T58" fmla="*/ 159 w 234"/>
                  <a:gd name="T59" fmla="*/ 161 h 186"/>
                  <a:gd name="T60" fmla="*/ 193 w 234"/>
                  <a:gd name="T61" fmla="*/ 156 h 186"/>
                  <a:gd name="T62" fmla="*/ 222 w 234"/>
                  <a:gd name="T63" fmla="*/ 147 h 186"/>
                  <a:gd name="T64" fmla="*/ 226 w 234"/>
                  <a:gd name="T65" fmla="*/ 145 h 186"/>
                  <a:gd name="T66" fmla="*/ 232 w 234"/>
                  <a:gd name="T67" fmla="*/ 129 h 186"/>
                  <a:gd name="T68" fmla="*/ 230 w 234"/>
                  <a:gd name="T69" fmla="*/ 117 h 186"/>
                  <a:gd name="T70" fmla="*/ 229 w 234"/>
                  <a:gd name="T71" fmla="*/ 117 h 186"/>
                  <a:gd name="T72" fmla="*/ 227 w 234"/>
                  <a:gd name="T73" fmla="*/ 117 h 186"/>
                  <a:gd name="T74" fmla="*/ 225 w 234"/>
                  <a:gd name="T75" fmla="*/ 117 h 186"/>
                  <a:gd name="T76" fmla="*/ 211 w 234"/>
                  <a:gd name="T77" fmla="*/ 115 h 186"/>
                  <a:gd name="T78" fmla="*/ 207 w 234"/>
                  <a:gd name="T79" fmla="*/ 115 h 186"/>
                  <a:gd name="T80" fmla="*/ 200 w 234"/>
                  <a:gd name="T81" fmla="*/ 113 h 186"/>
                  <a:gd name="T82" fmla="*/ 198 w 234"/>
                  <a:gd name="T83" fmla="*/ 111 h 186"/>
                  <a:gd name="T84" fmla="*/ 195 w 234"/>
                  <a:gd name="T85" fmla="*/ 109 h 186"/>
                  <a:gd name="T86" fmla="*/ 193 w 234"/>
                  <a:gd name="T87" fmla="*/ 106 h 186"/>
                  <a:gd name="T88" fmla="*/ 192 w 234"/>
                  <a:gd name="T89" fmla="*/ 103 h 186"/>
                  <a:gd name="T90" fmla="*/ 187 w 234"/>
                  <a:gd name="T91" fmla="*/ 95 h 186"/>
                  <a:gd name="T92" fmla="*/ 185 w 234"/>
                  <a:gd name="T93" fmla="*/ 94 h 186"/>
                  <a:gd name="T94" fmla="*/ 183 w 234"/>
                  <a:gd name="T95" fmla="*/ 94 h 186"/>
                  <a:gd name="T96" fmla="*/ 181 w 234"/>
                  <a:gd name="T97" fmla="*/ 92 h 186"/>
                  <a:gd name="T98" fmla="*/ 179 w 234"/>
                  <a:gd name="T99" fmla="*/ 90 h 186"/>
                  <a:gd name="T100" fmla="*/ 177 w 234"/>
                  <a:gd name="T101" fmla="*/ 87 h 186"/>
                  <a:gd name="T102" fmla="*/ 167 w 234"/>
                  <a:gd name="T103" fmla="*/ 63 h 186"/>
                  <a:gd name="T104" fmla="*/ 154 w 234"/>
                  <a:gd name="T105" fmla="*/ 46 h 186"/>
                  <a:gd name="T106" fmla="*/ 132 w 234"/>
                  <a:gd name="T107" fmla="*/ 3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186">
                    <a:moveTo>
                      <a:pt x="132" y="39"/>
                    </a:moveTo>
                    <a:cubicBezTo>
                      <a:pt x="129" y="39"/>
                      <a:pt x="126" y="39"/>
                      <a:pt x="125" y="38"/>
                    </a:cubicBezTo>
                    <a:cubicBezTo>
                      <a:pt x="125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8"/>
                      <a:pt x="120" y="38"/>
                      <a:pt x="120" y="38"/>
                    </a:cubicBezTo>
                    <a:cubicBezTo>
                      <a:pt x="117" y="38"/>
                      <a:pt x="110" y="37"/>
                      <a:pt x="106" y="33"/>
                    </a:cubicBezTo>
                    <a:cubicBezTo>
                      <a:pt x="101" y="29"/>
                      <a:pt x="82" y="15"/>
                      <a:pt x="79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2"/>
                      <a:pt x="74" y="11"/>
                      <a:pt x="72" y="9"/>
                    </a:cubicBezTo>
                    <a:cubicBezTo>
                      <a:pt x="69" y="7"/>
                      <a:pt x="63" y="3"/>
                      <a:pt x="60" y="2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0"/>
                      <a:pt x="52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6" y="1"/>
                      <a:pt x="45" y="2"/>
                    </a:cubicBezTo>
                    <a:cubicBezTo>
                      <a:pt x="44" y="3"/>
                      <a:pt x="42" y="4"/>
                      <a:pt x="37" y="4"/>
                    </a:cubicBezTo>
                    <a:cubicBezTo>
                      <a:pt x="31" y="4"/>
                      <a:pt x="28" y="7"/>
                      <a:pt x="27" y="8"/>
                    </a:cubicBezTo>
                    <a:cubicBezTo>
                      <a:pt x="30" y="10"/>
                      <a:pt x="36" y="15"/>
                      <a:pt x="36" y="18"/>
                    </a:cubicBezTo>
                    <a:cubicBezTo>
                      <a:pt x="36" y="19"/>
                      <a:pt x="36" y="20"/>
                      <a:pt x="35" y="21"/>
                    </a:cubicBezTo>
                    <a:cubicBezTo>
                      <a:pt x="34" y="21"/>
                      <a:pt x="34" y="22"/>
                      <a:pt x="33" y="23"/>
                    </a:cubicBezTo>
                    <a:cubicBezTo>
                      <a:pt x="32" y="24"/>
                      <a:pt x="30" y="26"/>
                      <a:pt x="27" y="26"/>
                    </a:cubicBezTo>
                    <a:cubicBezTo>
                      <a:pt x="22" y="26"/>
                      <a:pt x="22" y="27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30"/>
                    </a:cubicBezTo>
                    <a:cubicBezTo>
                      <a:pt x="21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5"/>
                      <a:pt x="15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8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8"/>
                      <a:pt x="1" y="40"/>
                    </a:cubicBezTo>
                    <a:cubicBezTo>
                      <a:pt x="1" y="42"/>
                      <a:pt x="1" y="46"/>
                      <a:pt x="1" y="47"/>
                    </a:cubicBezTo>
                    <a:cubicBezTo>
                      <a:pt x="3" y="47"/>
                      <a:pt x="4" y="49"/>
                      <a:pt x="6" y="51"/>
                    </a:cubicBezTo>
                    <a:cubicBezTo>
                      <a:pt x="7" y="53"/>
                      <a:pt x="9" y="56"/>
                      <a:pt x="11" y="58"/>
                    </a:cubicBezTo>
                    <a:cubicBezTo>
                      <a:pt x="16" y="63"/>
                      <a:pt x="28" y="80"/>
                      <a:pt x="28" y="85"/>
                    </a:cubicBezTo>
                    <a:cubicBezTo>
                      <a:pt x="28" y="87"/>
                      <a:pt x="29" y="91"/>
                      <a:pt x="36" y="96"/>
                    </a:cubicBezTo>
                    <a:cubicBezTo>
                      <a:pt x="40" y="99"/>
                      <a:pt x="42" y="102"/>
                      <a:pt x="43" y="105"/>
                    </a:cubicBezTo>
                    <a:cubicBezTo>
                      <a:pt x="44" y="106"/>
                      <a:pt x="45" y="108"/>
                      <a:pt x="46" y="108"/>
                    </a:cubicBezTo>
                    <a:cubicBezTo>
                      <a:pt x="49" y="111"/>
                      <a:pt x="49" y="115"/>
                      <a:pt x="49" y="119"/>
                    </a:cubicBezTo>
                    <a:cubicBezTo>
                      <a:pt x="49" y="120"/>
                      <a:pt x="49" y="121"/>
                      <a:pt x="49" y="123"/>
                    </a:cubicBezTo>
                    <a:cubicBezTo>
                      <a:pt x="50" y="129"/>
                      <a:pt x="52" y="137"/>
                      <a:pt x="58" y="140"/>
                    </a:cubicBezTo>
                    <a:cubicBezTo>
                      <a:pt x="65" y="144"/>
                      <a:pt x="69" y="149"/>
                      <a:pt x="71" y="156"/>
                    </a:cubicBezTo>
                    <a:cubicBezTo>
                      <a:pt x="74" y="163"/>
                      <a:pt x="78" y="169"/>
                      <a:pt x="81" y="172"/>
                    </a:cubicBezTo>
                    <a:cubicBezTo>
                      <a:pt x="84" y="175"/>
                      <a:pt x="84" y="177"/>
                      <a:pt x="85" y="179"/>
                    </a:cubicBezTo>
                    <a:cubicBezTo>
                      <a:pt x="85" y="180"/>
                      <a:pt x="85" y="180"/>
                      <a:pt x="85" y="181"/>
                    </a:cubicBezTo>
                    <a:cubicBezTo>
                      <a:pt x="86" y="182"/>
                      <a:pt x="87" y="184"/>
                      <a:pt x="88" y="186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89" y="186"/>
                      <a:pt x="90" y="186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5"/>
                      <a:pt x="91" y="185"/>
                      <a:pt x="91" y="185"/>
                    </a:cubicBezTo>
                    <a:cubicBezTo>
                      <a:pt x="91" y="185"/>
                      <a:pt x="91" y="184"/>
                      <a:pt x="90" y="184"/>
                    </a:cubicBezTo>
                    <a:cubicBezTo>
                      <a:pt x="90" y="182"/>
                      <a:pt x="90" y="180"/>
                      <a:pt x="91" y="179"/>
                    </a:cubicBezTo>
                    <a:cubicBezTo>
                      <a:pt x="92" y="177"/>
                      <a:pt x="94" y="175"/>
                      <a:pt x="97" y="174"/>
                    </a:cubicBezTo>
                    <a:cubicBezTo>
                      <a:pt x="98" y="173"/>
                      <a:pt x="99" y="174"/>
                      <a:pt x="101" y="174"/>
                    </a:cubicBezTo>
                    <a:cubicBezTo>
                      <a:pt x="102" y="175"/>
                      <a:pt x="103" y="175"/>
                      <a:pt x="105" y="175"/>
                    </a:cubicBezTo>
                    <a:cubicBezTo>
                      <a:pt x="106" y="175"/>
                      <a:pt x="107" y="175"/>
                      <a:pt x="109" y="175"/>
                    </a:cubicBezTo>
                    <a:cubicBezTo>
                      <a:pt x="109" y="175"/>
                      <a:pt x="118" y="175"/>
                      <a:pt x="120" y="177"/>
                    </a:cubicBezTo>
                    <a:cubicBezTo>
                      <a:pt x="121" y="177"/>
                      <a:pt x="123" y="177"/>
                      <a:pt x="125" y="177"/>
                    </a:cubicBezTo>
                    <a:cubicBezTo>
                      <a:pt x="130" y="177"/>
                      <a:pt x="134" y="178"/>
                      <a:pt x="136" y="179"/>
                    </a:cubicBezTo>
                    <a:cubicBezTo>
                      <a:pt x="137" y="180"/>
                      <a:pt x="138" y="180"/>
                      <a:pt x="138" y="180"/>
                    </a:cubicBezTo>
                    <a:cubicBezTo>
                      <a:pt x="140" y="180"/>
                      <a:pt x="141" y="178"/>
                      <a:pt x="141" y="177"/>
                    </a:cubicBezTo>
                    <a:cubicBezTo>
                      <a:pt x="143" y="172"/>
                      <a:pt x="158" y="162"/>
                      <a:pt x="159" y="161"/>
                    </a:cubicBezTo>
                    <a:cubicBezTo>
                      <a:pt x="161" y="160"/>
                      <a:pt x="163" y="160"/>
                      <a:pt x="169" y="160"/>
                    </a:cubicBezTo>
                    <a:cubicBezTo>
                      <a:pt x="174" y="160"/>
                      <a:pt x="179" y="160"/>
                      <a:pt x="182" y="160"/>
                    </a:cubicBezTo>
                    <a:cubicBezTo>
                      <a:pt x="184" y="159"/>
                      <a:pt x="187" y="158"/>
                      <a:pt x="193" y="156"/>
                    </a:cubicBezTo>
                    <a:cubicBezTo>
                      <a:pt x="195" y="156"/>
                      <a:pt x="196" y="155"/>
                      <a:pt x="198" y="155"/>
                    </a:cubicBezTo>
                    <a:cubicBezTo>
                      <a:pt x="207" y="152"/>
                      <a:pt x="217" y="149"/>
                      <a:pt x="222" y="147"/>
                    </a:cubicBezTo>
                    <a:cubicBezTo>
                      <a:pt x="222" y="147"/>
                      <a:pt x="222" y="147"/>
                      <a:pt x="222" y="147"/>
                    </a:cubicBezTo>
                    <a:cubicBezTo>
                      <a:pt x="223" y="146"/>
                      <a:pt x="224" y="146"/>
                      <a:pt x="224" y="146"/>
                    </a:cubicBezTo>
                    <a:cubicBezTo>
                      <a:pt x="224" y="146"/>
                      <a:pt x="225" y="146"/>
                      <a:pt x="225" y="146"/>
                    </a:cubicBezTo>
                    <a:cubicBezTo>
                      <a:pt x="225" y="146"/>
                      <a:pt x="225" y="146"/>
                      <a:pt x="226" y="145"/>
                    </a:cubicBezTo>
                    <a:cubicBezTo>
                      <a:pt x="226" y="145"/>
                      <a:pt x="226" y="145"/>
                      <a:pt x="226" y="145"/>
                    </a:cubicBezTo>
                    <a:cubicBezTo>
                      <a:pt x="226" y="145"/>
                      <a:pt x="227" y="145"/>
                      <a:pt x="227" y="145"/>
                    </a:cubicBezTo>
                    <a:cubicBezTo>
                      <a:pt x="228" y="144"/>
                      <a:pt x="230" y="135"/>
                      <a:pt x="232" y="129"/>
                    </a:cubicBezTo>
                    <a:cubicBezTo>
                      <a:pt x="233" y="127"/>
                      <a:pt x="233" y="126"/>
                      <a:pt x="233" y="125"/>
                    </a:cubicBezTo>
                    <a:cubicBezTo>
                      <a:pt x="234" y="124"/>
                      <a:pt x="234" y="123"/>
                      <a:pt x="234" y="123"/>
                    </a:cubicBezTo>
                    <a:cubicBezTo>
                      <a:pt x="234" y="121"/>
                      <a:pt x="231" y="117"/>
                      <a:pt x="230" y="117"/>
                    </a:cubicBezTo>
                    <a:cubicBezTo>
                      <a:pt x="230" y="117"/>
                      <a:pt x="230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4" y="117"/>
                      <a:pt x="224" y="117"/>
                      <a:pt x="223" y="117"/>
                    </a:cubicBezTo>
                    <a:cubicBezTo>
                      <a:pt x="220" y="116"/>
                      <a:pt x="215" y="116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0" y="115"/>
                      <a:pt x="210" y="115"/>
                      <a:pt x="209" y="115"/>
                    </a:cubicBezTo>
                    <a:cubicBezTo>
                      <a:pt x="209" y="115"/>
                      <a:pt x="208" y="115"/>
                      <a:pt x="208" y="115"/>
                    </a:cubicBezTo>
                    <a:cubicBezTo>
                      <a:pt x="208" y="115"/>
                      <a:pt x="207" y="115"/>
                      <a:pt x="207" y="115"/>
                    </a:cubicBezTo>
                    <a:cubicBezTo>
                      <a:pt x="204" y="114"/>
                      <a:pt x="201" y="114"/>
                      <a:pt x="200" y="114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199" y="113"/>
                      <a:pt x="199" y="113"/>
                      <a:pt x="199" y="113"/>
                    </a:cubicBezTo>
                    <a:cubicBezTo>
                      <a:pt x="199" y="112"/>
                      <a:pt x="199" y="112"/>
                      <a:pt x="198" y="112"/>
                    </a:cubicBezTo>
                    <a:cubicBezTo>
                      <a:pt x="198" y="112"/>
                      <a:pt x="198" y="112"/>
                      <a:pt x="198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0"/>
                      <a:pt x="197" y="110"/>
                      <a:pt x="196" y="110"/>
                    </a:cubicBezTo>
                    <a:cubicBezTo>
                      <a:pt x="196" y="110"/>
                      <a:pt x="196" y="109"/>
                      <a:pt x="195" y="109"/>
                    </a:cubicBezTo>
                    <a:cubicBezTo>
                      <a:pt x="195" y="109"/>
                      <a:pt x="195" y="109"/>
                      <a:pt x="195" y="108"/>
                    </a:cubicBezTo>
                    <a:cubicBezTo>
                      <a:pt x="195" y="108"/>
                      <a:pt x="194" y="108"/>
                      <a:pt x="194" y="107"/>
                    </a:cubicBezTo>
                    <a:cubicBezTo>
                      <a:pt x="194" y="107"/>
                      <a:pt x="194" y="107"/>
                      <a:pt x="193" y="106"/>
                    </a:cubicBezTo>
                    <a:cubicBezTo>
                      <a:pt x="193" y="106"/>
                      <a:pt x="193" y="106"/>
                      <a:pt x="193" y="105"/>
                    </a:cubicBezTo>
                    <a:cubicBezTo>
                      <a:pt x="193" y="105"/>
                      <a:pt x="192" y="105"/>
                      <a:pt x="192" y="104"/>
                    </a:cubicBezTo>
                    <a:cubicBezTo>
                      <a:pt x="192" y="104"/>
                      <a:pt x="192" y="103"/>
                      <a:pt x="192" y="103"/>
                    </a:cubicBezTo>
                    <a:cubicBezTo>
                      <a:pt x="192" y="103"/>
                      <a:pt x="192" y="102"/>
                      <a:pt x="191" y="102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99"/>
                      <a:pt x="188" y="97"/>
                      <a:pt x="187" y="95"/>
                    </a:cubicBezTo>
                    <a:cubicBezTo>
                      <a:pt x="187" y="95"/>
                      <a:pt x="187" y="95"/>
                      <a:pt x="187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3" y="94"/>
                    </a:cubicBezTo>
                    <a:cubicBezTo>
                      <a:pt x="183" y="94"/>
                      <a:pt x="183" y="94"/>
                      <a:pt x="182" y="93"/>
                    </a:cubicBezTo>
                    <a:cubicBezTo>
                      <a:pt x="182" y="93"/>
                      <a:pt x="182" y="93"/>
                      <a:pt x="182" y="93"/>
                    </a:cubicBezTo>
                    <a:cubicBezTo>
                      <a:pt x="182" y="93"/>
                      <a:pt x="181" y="93"/>
                      <a:pt x="181" y="92"/>
                    </a:cubicBezTo>
                    <a:cubicBezTo>
                      <a:pt x="181" y="92"/>
                      <a:pt x="181" y="92"/>
                      <a:pt x="180" y="92"/>
                    </a:cubicBezTo>
                    <a:cubicBezTo>
                      <a:pt x="180" y="92"/>
                      <a:pt x="180" y="91"/>
                      <a:pt x="179" y="91"/>
                    </a:cubicBezTo>
                    <a:cubicBezTo>
                      <a:pt x="179" y="91"/>
                      <a:pt x="179" y="91"/>
                      <a:pt x="179" y="90"/>
                    </a:cubicBezTo>
                    <a:cubicBezTo>
                      <a:pt x="179" y="90"/>
                      <a:pt x="178" y="90"/>
                      <a:pt x="178" y="89"/>
                    </a:cubicBezTo>
                    <a:cubicBezTo>
                      <a:pt x="178" y="89"/>
                      <a:pt x="178" y="89"/>
                      <a:pt x="178" y="88"/>
                    </a:cubicBezTo>
                    <a:cubicBezTo>
                      <a:pt x="178" y="88"/>
                      <a:pt x="177" y="88"/>
                      <a:pt x="177" y="87"/>
                    </a:cubicBezTo>
                    <a:cubicBezTo>
                      <a:pt x="175" y="85"/>
                      <a:pt x="171" y="80"/>
                      <a:pt x="171" y="76"/>
                    </a:cubicBezTo>
                    <a:cubicBezTo>
                      <a:pt x="170" y="74"/>
                      <a:pt x="171" y="73"/>
                      <a:pt x="171" y="73"/>
                    </a:cubicBezTo>
                    <a:cubicBezTo>
                      <a:pt x="173" y="71"/>
                      <a:pt x="170" y="66"/>
                      <a:pt x="167" y="63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59" y="57"/>
                      <a:pt x="155" y="52"/>
                      <a:pt x="154" y="49"/>
                    </a:cubicBezTo>
                    <a:cubicBezTo>
                      <a:pt x="154" y="48"/>
                      <a:pt x="154" y="47"/>
                      <a:pt x="154" y="46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39" y="40"/>
                      <a:pt x="139" y="40"/>
                      <a:pt x="139" y="40"/>
                    </a:cubicBezTo>
                    <a:lnTo>
                      <a:pt x="132" y="3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2" name="Freeform 1170"/>
              <p:cNvSpPr>
                <a:spLocks/>
              </p:cNvSpPr>
              <p:nvPr/>
            </p:nvSpPr>
            <p:spPr bwMode="auto">
              <a:xfrm>
                <a:off x="3270" y="2619"/>
                <a:ext cx="81" cy="91"/>
              </a:xfrm>
              <a:custGeom>
                <a:avLst/>
                <a:gdLst>
                  <a:gd name="T0" fmla="*/ 35 w 85"/>
                  <a:gd name="T1" fmla="*/ 24 h 95"/>
                  <a:gd name="T2" fmla="*/ 36 w 85"/>
                  <a:gd name="T3" fmla="*/ 24 h 95"/>
                  <a:gd name="T4" fmla="*/ 37 w 85"/>
                  <a:gd name="T5" fmla="*/ 25 h 95"/>
                  <a:gd name="T6" fmla="*/ 37 w 85"/>
                  <a:gd name="T7" fmla="*/ 25 h 95"/>
                  <a:gd name="T8" fmla="*/ 38 w 85"/>
                  <a:gd name="T9" fmla="*/ 26 h 95"/>
                  <a:gd name="T10" fmla="*/ 38 w 85"/>
                  <a:gd name="T11" fmla="*/ 27 h 95"/>
                  <a:gd name="T12" fmla="*/ 39 w 85"/>
                  <a:gd name="T13" fmla="*/ 27 h 95"/>
                  <a:gd name="T14" fmla="*/ 40 w 85"/>
                  <a:gd name="T15" fmla="*/ 28 h 95"/>
                  <a:gd name="T16" fmla="*/ 40 w 85"/>
                  <a:gd name="T17" fmla="*/ 29 h 95"/>
                  <a:gd name="T18" fmla="*/ 40 w 85"/>
                  <a:gd name="T19" fmla="*/ 30 h 95"/>
                  <a:gd name="T20" fmla="*/ 41 w 85"/>
                  <a:gd name="T21" fmla="*/ 31 h 95"/>
                  <a:gd name="T22" fmla="*/ 41 w 85"/>
                  <a:gd name="T23" fmla="*/ 31 h 95"/>
                  <a:gd name="T24" fmla="*/ 41 w 85"/>
                  <a:gd name="T25" fmla="*/ 32 h 95"/>
                  <a:gd name="T26" fmla="*/ 42 w 85"/>
                  <a:gd name="T27" fmla="*/ 33 h 95"/>
                  <a:gd name="T28" fmla="*/ 42 w 85"/>
                  <a:gd name="T29" fmla="*/ 34 h 95"/>
                  <a:gd name="T30" fmla="*/ 33 w 85"/>
                  <a:gd name="T31" fmla="*/ 59 h 95"/>
                  <a:gd name="T32" fmla="*/ 32 w 85"/>
                  <a:gd name="T33" fmla="*/ 60 h 95"/>
                  <a:gd name="T34" fmla="*/ 32 w 85"/>
                  <a:gd name="T35" fmla="*/ 60 h 95"/>
                  <a:gd name="T36" fmla="*/ 31 w 85"/>
                  <a:gd name="T37" fmla="*/ 60 h 95"/>
                  <a:gd name="T38" fmla="*/ 30 w 85"/>
                  <a:gd name="T39" fmla="*/ 60 h 95"/>
                  <a:gd name="T40" fmla="*/ 26 w 85"/>
                  <a:gd name="T41" fmla="*/ 62 h 95"/>
                  <a:gd name="T42" fmla="*/ 25 w 85"/>
                  <a:gd name="T43" fmla="*/ 62 h 95"/>
                  <a:gd name="T44" fmla="*/ 23 w 85"/>
                  <a:gd name="T45" fmla="*/ 63 h 95"/>
                  <a:gd name="T46" fmla="*/ 22 w 85"/>
                  <a:gd name="T47" fmla="*/ 64 h 95"/>
                  <a:gd name="T48" fmla="*/ 19 w 85"/>
                  <a:gd name="T49" fmla="*/ 65 h 95"/>
                  <a:gd name="T50" fmla="*/ 19 w 85"/>
                  <a:gd name="T51" fmla="*/ 65 h 95"/>
                  <a:gd name="T52" fmla="*/ 0 w 85"/>
                  <a:gd name="T53" fmla="*/ 71 h 95"/>
                  <a:gd name="T54" fmla="*/ 10 w 85"/>
                  <a:gd name="T55" fmla="*/ 91 h 95"/>
                  <a:gd name="T56" fmla="*/ 11 w 85"/>
                  <a:gd name="T57" fmla="*/ 93 h 95"/>
                  <a:gd name="T58" fmla="*/ 11 w 85"/>
                  <a:gd name="T59" fmla="*/ 93 h 95"/>
                  <a:gd name="T60" fmla="*/ 12 w 85"/>
                  <a:gd name="T61" fmla="*/ 95 h 95"/>
                  <a:gd name="T62" fmla="*/ 13 w 85"/>
                  <a:gd name="T63" fmla="*/ 95 h 95"/>
                  <a:gd name="T64" fmla="*/ 26 w 85"/>
                  <a:gd name="T65" fmla="*/ 92 h 95"/>
                  <a:gd name="T66" fmla="*/ 32 w 85"/>
                  <a:gd name="T67" fmla="*/ 91 h 95"/>
                  <a:gd name="T68" fmla="*/ 33 w 85"/>
                  <a:gd name="T69" fmla="*/ 90 h 95"/>
                  <a:gd name="T70" fmla="*/ 35 w 85"/>
                  <a:gd name="T71" fmla="*/ 83 h 95"/>
                  <a:gd name="T72" fmla="*/ 43 w 85"/>
                  <a:gd name="T73" fmla="*/ 81 h 95"/>
                  <a:gd name="T74" fmla="*/ 46 w 85"/>
                  <a:gd name="T75" fmla="*/ 81 h 95"/>
                  <a:gd name="T76" fmla="*/ 48 w 85"/>
                  <a:gd name="T77" fmla="*/ 81 h 95"/>
                  <a:gd name="T78" fmla="*/ 50 w 85"/>
                  <a:gd name="T79" fmla="*/ 78 h 95"/>
                  <a:gd name="T80" fmla="*/ 56 w 85"/>
                  <a:gd name="T81" fmla="*/ 70 h 95"/>
                  <a:gd name="T82" fmla="*/ 60 w 85"/>
                  <a:gd name="T83" fmla="*/ 69 h 95"/>
                  <a:gd name="T84" fmla="*/ 62 w 85"/>
                  <a:gd name="T85" fmla="*/ 69 h 95"/>
                  <a:gd name="T86" fmla="*/ 67 w 85"/>
                  <a:gd name="T87" fmla="*/ 51 h 95"/>
                  <a:gd name="T88" fmla="*/ 75 w 85"/>
                  <a:gd name="T89" fmla="*/ 47 h 95"/>
                  <a:gd name="T90" fmla="*/ 80 w 85"/>
                  <a:gd name="T91" fmla="*/ 38 h 95"/>
                  <a:gd name="T92" fmla="*/ 84 w 85"/>
                  <a:gd name="T93" fmla="*/ 33 h 95"/>
                  <a:gd name="T94" fmla="*/ 85 w 85"/>
                  <a:gd name="T95" fmla="*/ 30 h 95"/>
                  <a:gd name="T96" fmla="*/ 85 w 85"/>
                  <a:gd name="T97" fmla="*/ 30 h 95"/>
                  <a:gd name="T98" fmla="*/ 74 w 85"/>
                  <a:gd name="T99" fmla="*/ 17 h 95"/>
                  <a:gd name="T100" fmla="*/ 70 w 85"/>
                  <a:gd name="T101" fmla="*/ 16 h 95"/>
                  <a:gd name="T102" fmla="*/ 56 w 85"/>
                  <a:gd name="T103" fmla="*/ 10 h 95"/>
                  <a:gd name="T104" fmla="*/ 49 w 85"/>
                  <a:gd name="T105" fmla="*/ 0 h 95"/>
                  <a:gd name="T106" fmla="*/ 47 w 85"/>
                  <a:gd name="T107" fmla="*/ 1 h 95"/>
                  <a:gd name="T108" fmla="*/ 44 w 85"/>
                  <a:gd name="T109" fmla="*/ 1 h 95"/>
                  <a:gd name="T110" fmla="*/ 44 w 85"/>
                  <a:gd name="T111" fmla="*/ 8 h 95"/>
                  <a:gd name="T112" fmla="*/ 37 w 85"/>
                  <a:gd name="T113" fmla="*/ 18 h 95"/>
                  <a:gd name="T114" fmla="*/ 35 w 85"/>
                  <a:gd name="T115" fmla="*/ 24 h 95"/>
                  <a:gd name="T116" fmla="*/ 35 w 85"/>
                  <a:gd name="T117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95">
                    <a:moveTo>
                      <a:pt x="35" y="24"/>
                    </a:move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5"/>
                      <a:pt x="36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3"/>
                      <a:pt x="42" y="34"/>
                      <a:pt x="42" y="34"/>
                    </a:cubicBezTo>
                    <a:cubicBezTo>
                      <a:pt x="42" y="36"/>
                      <a:pt x="36" y="57"/>
                      <a:pt x="33" y="59"/>
                    </a:cubicBezTo>
                    <a:cubicBezTo>
                      <a:pt x="33" y="59"/>
                      <a:pt x="33" y="59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9" y="61"/>
                      <a:pt x="28" y="62"/>
                      <a:pt x="26" y="62"/>
                    </a:cubicBezTo>
                    <a:cubicBezTo>
                      <a:pt x="26" y="62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3" y="63"/>
                    </a:cubicBezTo>
                    <a:cubicBezTo>
                      <a:pt x="22" y="63"/>
                      <a:pt x="22" y="63"/>
                      <a:pt x="22" y="64"/>
                    </a:cubicBezTo>
                    <a:cubicBezTo>
                      <a:pt x="21" y="64"/>
                      <a:pt x="20" y="64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1" y="67"/>
                      <a:pt x="4" y="69"/>
                      <a:pt x="0" y="71"/>
                    </a:cubicBezTo>
                    <a:cubicBezTo>
                      <a:pt x="3" y="76"/>
                      <a:pt x="6" y="83"/>
                      <a:pt x="10" y="91"/>
                    </a:cubicBezTo>
                    <a:cubicBezTo>
                      <a:pt x="10" y="91"/>
                      <a:pt x="11" y="92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4"/>
                      <a:pt x="12" y="94"/>
                      <a:pt x="12" y="95"/>
                    </a:cubicBezTo>
                    <a:cubicBezTo>
                      <a:pt x="12" y="95"/>
                      <a:pt x="13" y="95"/>
                      <a:pt x="13" y="95"/>
                    </a:cubicBezTo>
                    <a:cubicBezTo>
                      <a:pt x="17" y="92"/>
                      <a:pt x="22" y="92"/>
                      <a:pt x="26" y="92"/>
                    </a:cubicBezTo>
                    <a:cubicBezTo>
                      <a:pt x="28" y="92"/>
                      <a:pt x="30" y="92"/>
                      <a:pt x="32" y="91"/>
                    </a:cubicBezTo>
                    <a:cubicBezTo>
                      <a:pt x="33" y="91"/>
                      <a:pt x="33" y="91"/>
                      <a:pt x="33" y="90"/>
                    </a:cubicBezTo>
                    <a:cubicBezTo>
                      <a:pt x="33" y="88"/>
                      <a:pt x="33" y="85"/>
                      <a:pt x="35" y="83"/>
                    </a:cubicBezTo>
                    <a:cubicBezTo>
                      <a:pt x="38" y="81"/>
                      <a:pt x="41" y="81"/>
                      <a:pt x="43" y="81"/>
                    </a:cubicBezTo>
                    <a:cubicBezTo>
                      <a:pt x="44" y="81"/>
                      <a:pt x="45" y="81"/>
                      <a:pt x="46" y="81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9" y="80"/>
                      <a:pt x="49" y="79"/>
                      <a:pt x="50" y="78"/>
                    </a:cubicBezTo>
                    <a:cubicBezTo>
                      <a:pt x="51" y="75"/>
                      <a:pt x="53" y="71"/>
                      <a:pt x="56" y="70"/>
                    </a:cubicBezTo>
                    <a:cubicBezTo>
                      <a:pt x="57" y="70"/>
                      <a:pt x="59" y="69"/>
                      <a:pt x="60" y="69"/>
                    </a:cubicBezTo>
                    <a:cubicBezTo>
                      <a:pt x="60" y="69"/>
                      <a:pt x="62" y="69"/>
                      <a:pt x="62" y="69"/>
                    </a:cubicBezTo>
                    <a:cubicBezTo>
                      <a:pt x="61" y="66"/>
                      <a:pt x="61" y="52"/>
                      <a:pt x="67" y="51"/>
                    </a:cubicBezTo>
                    <a:cubicBezTo>
                      <a:pt x="70" y="51"/>
                      <a:pt x="74" y="48"/>
                      <a:pt x="75" y="47"/>
                    </a:cubicBezTo>
                    <a:cubicBezTo>
                      <a:pt x="75" y="45"/>
                      <a:pt x="76" y="43"/>
                      <a:pt x="80" y="38"/>
                    </a:cubicBezTo>
                    <a:cubicBezTo>
                      <a:pt x="82" y="36"/>
                      <a:pt x="83" y="34"/>
                      <a:pt x="84" y="33"/>
                    </a:cubicBezTo>
                    <a:cubicBezTo>
                      <a:pt x="85" y="31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1" y="29"/>
                      <a:pt x="76" y="21"/>
                      <a:pt x="74" y="17"/>
                    </a:cubicBezTo>
                    <a:cubicBezTo>
                      <a:pt x="74" y="16"/>
                      <a:pt x="72" y="16"/>
                      <a:pt x="70" y="16"/>
                    </a:cubicBezTo>
                    <a:cubicBezTo>
                      <a:pt x="66" y="15"/>
                      <a:pt x="61" y="14"/>
                      <a:pt x="56" y="10"/>
                    </a:cubicBezTo>
                    <a:cubicBezTo>
                      <a:pt x="53" y="8"/>
                      <a:pt x="51" y="5"/>
                      <a:pt x="49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3" name="Freeform 1171"/>
              <p:cNvSpPr>
                <a:spLocks/>
              </p:cNvSpPr>
              <p:nvPr/>
            </p:nvSpPr>
            <p:spPr bwMode="auto">
              <a:xfrm>
                <a:off x="3256" y="2607"/>
                <a:ext cx="7" cy="13"/>
              </a:xfrm>
              <a:custGeom>
                <a:avLst/>
                <a:gdLst>
                  <a:gd name="T0" fmla="*/ 6 w 7"/>
                  <a:gd name="T1" fmla="*/ 1 h 13"/>
                  <a:gd name="T2" fmla="*/ 5 w 7"/>
                  <a:gd name="T3" fmla="*/ 0 h 13"/>
                  <a:gd name="T4" fmla="*/ 5 w 7"/>
                  <a:gd name="T5" fmla="*/ 0 h 13"/>
                  <a:gd name="T6" fmla="*/ 0 w 7"/>
                  <a:gd name="T7" fmla="*/ 9 h 13"/>
                  <a:gd name="T8" fmla="*/ 0 w 7"/>
                  <a:gd name="T9" fmla="*/ 10 h 13"/>
                  <a:gd name="T10" fmla="*/ 0 w 7"/>
                  <a:gd name="T11" fmla="*/ 10 h 13"/>
                  <a:gd name="T12" fmla="*/ 0 w 7"/>
                  <a:gd name="T13" fmla="*/ 11 h 13"/>
                  <a:gd name="T14" fmla="*/ 1 w 7"/>
                  <a:gd name="T15" fmla="*/ 12 h 13"/>
                  <a:gd name="T16" fmla="*/ 1 w 7"/>
                  <a:gd name="T17" fmla="*/ 12 h 13"/>
                  <a:gd name="T18" fmla="*/ 3 w 7"/>
                  <a:gd name="T19" fmla="*/ 13 h 13"/>
                  <a:gd name="T20" fmla="*/ 3 w 7"/>
                  <a:gd name="T21" fmla="*/ 13 h 13"/>
                  <a:gd name="T22" fmla="*/ 4 w 7"/>
                  <a:gd name="T23" fmla="*/ 13 h 13"/>
                  <a:gd name="T24" fmla="*/ 5 w 7"/>
                  <a:gd name="T25" fmla="*/ 11 h 13"/>
                  <a:gd name="T26" fmla="*/ 6 w 7"/>
                  <a:gd name="T2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1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7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1"/>
                    </a:cubicBezTo>
                    <a:cubicBezTo>
                      <a:pt x="6" y="9"/>
                      <a:pt x="7" y="4"/>
                      <a:pt x="6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4" name="Freeform 1172"/>
              <p:cNvSpPr>
                <a:spLocks/>
              </p:cNvSpPr>
              <p:nvPr/>
            </p:nvSpPr>
            <p:spPr bwMode="auto">
              <a:xfrm>
                <a:off x="3270" y="2604"/>
                <a:ext cx="46" cy="38"/>
              </a:xfrm>
              <a:custGeom>
                <a:avLst/>
                <a:gdLst>
                  <a:gd name="T0" fmla="*/ 34 w 48"/>
                  <a:gd name="T1" fmla="*/ 30 h 39"/>
                  <a:gd name="T2" fmla="*/ 40 w 48"/>
                  <a:gd name="T3" fmla="*/ 22 h 39"/>
                  <a:gd name="T4" fmla="*/ 40 w 48"/>
                  <a:gd name="T5" fmla="*/ 12 h 39"/>
                  <a:gd name="T6" fmla="*/ 46 w 48"/>
                  <a:gd name="T7" fmla="*/ 12 h 39"/>
                  <a:gd name="T8" fmla="*/ 48 w 48"/>
                  <a:gd name="T9" fmla="*/ 11 h 39"/>
                  <a:gd name="T10" fmla="*/ 47 w 48"/>
                  <a:gd name="T11" fmla="*/ 4 h 39"/>
                  <a:gd name="T12" fmla="*/ 47 w 48"/>
                  <a:gd name="T13" fmla="*/ 0 h 39"/>
                  <a:gd name="T14" fmla="*/ 36 w 48"/>
                  <a:gd name="T15" fmla="*/ 14 h 39"/>
                  <a:gd name="T16" fmla="*/ 12 w 48"/>
                  <a:gd name="T17" fmla="*/ 25 h 39"/>
                  <a:gd name="T18" fmla="*/ 9 w 48"/>
                  <a:gd name="T19" fmla="*/ 25 h 39"/>
                  <a:gd name="T20" fmla="*/ 2 w 48"/>
                  <a:gd name="T21" fmla="*/ 27 h 39"/>
                  <a:gd name="T22" fmla="*/ 1 w 48"/>
                  <a:gd name="T23" fmla="*/ 28 h 39"/>
                  <a:gd name="T24" fmla="*/ 0 w 48"/>
                  <a:gd name="T25" fmla="*/ 28 h 39"/>
                  <a:gd name="T26" fmla="*/ 0 w 48"/>
                  <a:gd name="T27" fmla="*/ 29 h 39"/>
                  <a:gd name="T28" fmla="*/ 0 w 48"/>
                  <a:gd name="T29" fmla="*/ 30 h 39"/>
                  <a:gd name="T30" fmla="*/ 1 w 48"/>
                  <a:gd name="T31" fmla="*/ 31 h 39"/>
                  <a:gd name="T32" fmla="*/ 1 w 48"/>
                  <a:gd name="T33" fmla="*/ 31 h 39"/>
                  <a:gd name="T34" fmla="*/ 3 w 48"/>
                  <a:gd name="T35" fmla="*/ 33 h 39"/>
                  <a:gd name="T36" fmla="*/ 3 w 48"/>
                  <a:gd name="T37" fmla="*/ 33 h 39"/>
                  <a:gd name="T38" fmla="*/ 4 w 48"/>
                  <a:gd name="T39" fmla="*/ 34 h 39"/>
                  <a:gd name="T40" fmla="*/ 4 w 48"/>
                  <a:gd name="T41" fmla="*/ 34 h 39"/>
                  <a:gd name="T42" fmla="*/ 5 w 48"/>
                  <a:gd name="T43" fmla="*/ 35 h 39"/>
                  <a:gd name="T44" fmla="*/ 5 w 48"/>
                  <a:gd name="T45" fmla="*/ 35 h 39"/>
                  <a:gd name="T46" fmla="*/ 6 w 48"/>
                  <a:gd name="T47" fmla="*/ 36 h 39"/>
                  <a:gd name="T48" fmla="*/ 6 w 48"/>
                  <a:gd name="T49" fmla="*/ 36 h 39"/>
                  <a:gd name="T50" fmla="*/ 7 w 48"/>
                  <a:gd name="T51" fmla="*/ 36 h 39"/>
                  <a:gd name="T52" fmla="*/ 7 w 48"/>
                  <a:gd name="T53" fmla="*/ 36 h 39"/>
                  <a:gd name="T54" fmla="*/ 7 w 48"/>
                  <a:gd name="T55" fmla="*/ 36 h 39"/>
                  <a:gd name="T56" fmla="*/ 8 w 48"/>
                  <a:gd name="T57" fmla="*/ 36 h 39"/>
                  <a:gd name="T58" fmla="*/ 8 w 48"/>
                  <a:gd name="T59" fmla="*/ 37 h 39"/>
                  <a:gd name="T60" fmla="*/ 9 w 48"/>
                  <a:gd name="T61" fmla="*/ 37 h 39"/>
                  <a:gd name="T62" fmla="*/ 10 w 48"/>
                  <a:gd name="T63" fmla="*/ 37 h 39"/>
                  <a:gd name="T64" fmla="*/ 10 w 48"/>
                  <a:gd name="T65" fmla="*/ 37 h 39"/>
                  <a:gd name="T66" fmla="*/ 11 w 48"/>
                  <a:gd name="T67" fmla="*/ 37 h 39"/>
                  <a:gd name="T68" fmla="*/ 11 w 48"/>
                  <a:gd name="T69" fmla="*/ 37 h 39"/>
                  <a:gd name="T70" fmla="*/ 16 w 48"/>
                  <a:gd name="T71" fmla="*/ 38 h 39"/>
                  <a:gd name="T72" fmla="*/ 16 w 48"/>
                  <a:gd name="T73" fmla="*/ 38 h 39"/>
                  <a:gd name="T74" fmla="*/ 17 w 48"/>
                  <a:gd name="T75" fmla="*/ 38 h 39"/>
                  <a:gd name="T76" fmla="*/ 18 w 48"/>
                  <a:gd name="T77" fmla="*/ 38 h 39"/>
                  <a:gd name="T78" fmla="*/ 19 w 48"/>
                  <a:gd name="T79" fmla="*/ 38 h 39"/>
                  <a:gd name="T80" fmla="*/ 20 w 48"/>
                  <a:gd name="T81" fmla="*/ 38 h 39"/>
                  <a:gd name="T82" fmla="*/ 21 w 48"/>
                  <a:gd name="T83" fmla="*/ 38 h 39"/>
                  <a:gd name="T84" fmla="*/ 22 w 48"/>
                  <a:gd name="T85" fmla="*/ 38 h 39"/>
                  <a:gd name="T86" fmla="*/ 30 w 48"/>
                  <a:gd name="T87" fmla="*/ 39 h 39"/>
                  <a:gd name="T88" fmla="*/ 34 w 48"/>
                  <a:gd name="T8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" h="39">
                    <a:moveTo>
                      <a:pt x="34" y="3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8"/>
                      <a:pt x="48" y="6"/>
                      <a:pt x="47" y="4"/>
                    </a:cubicBezTo>
                    <a:cubicBezTo>
                      <a:pt x="47" y="3"/>
                      <a:pt x="47" y="1"/>
                      <a:pt x="47" y="0"/>
                    </a:cubicBezTo>
                    <a:cubicBezTo>
                      <a:pt x="44" y="2"/>
                      <a:pt x="39" y="9"/>
                      <a:pt x="36" y="14"/>
                    </a:cubicBezTo>
                    <a:cubicBezTo>
                      <a:pt x="32" y="21"/>
                      <a:pt x="21" y="26"/>
                      <a:pt x="12" y="25"/>
                    </a:cubicBezTo>
                    <a:cubicBezTo>
                      <a:pt x="11" y="25"/>
                      <a:pt x="10" y="25"/>
                      <a:pt x="9" y="25"/>
                    </a:cubicBezTo>
                    <a:cubicBezTo>
                      <a:pt x="5" y="25"/>
                      <a:pt x="3" y="26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4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5" y="39"/>
                      <a:pt x="28" y="39"/>
                      <a:pt x="30" y="39"/>
                    </a:cubicBezTo>
                    <a:lnTo>
                      <a:pt x="34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5" name="Freeform 1173"/>
              <p:cNvSpPr>
                <a:spLocks/>
              </p:cNvSpPr>
              <p:nvPr/>
            </p:nvSpPr>
            <p:spPr bwMode="auto">
              <a:xfrm>
                <a:off x="3127" y="2468"/>
                <a:ext cx="100" cy="99"/>
              </a:xfrm>
              <a:custGeom>
                <a:avLst/>
                <a:gdLst>
                  <a:gd name="T0" fmla="*/ 64 w 105"/>
                  <a:gd name="T1" fmla="*/ 6 h 103"/>
                  <a:gd name="T2" fmla="*/ 63 w 105"/>
                  <a:gd name="T3" fmla="*/ 6 h 103"/>
                  <a:gd name="T4" fmla="*/ 54 w 105"/>
                  <a:gd name="T5" fmla="*/ 2 h 103"/>
                  <a:gd name="T6" fmla="*/ 49 w 105"/>
                  <a:gd name="T7" fmla="*/ 1 h 103"/>
                  <a:gd name="T8" fmla="*/ 43 w 105"/>
                  <a:gd name="T9" fmla="*/ 0 h 103"/>
                  <a:gd name="T10" fmla="*/ 42 w 105"/>
                  <a:gd name="T11" fmla="*/ 1 h 103"/>
                  <a:gd name="T12" fmla="*/ 43 w 105"/>
                  <a:gd name="T13" fmla="*/ 1 h 103"/>
                  <a:gd name="T14" fmla="*/ 43 w 105"/>
                  <a:gd name="T15" fmla="*/ 1 h 103"/>
                  <a:gd name="T16" fmla="*/ 40 w 105"/>
                  <a:gd name="T17" fmla="*/ 4 h 103"/>
                  <a:gd name="T18" fmla="*/ 27 w 105"/>
                  <a:gd name="T19" fmla="*/ 13 h 103"/>
                  <a:gd name="T20" fmla="*/ 28 w 105"/>
                  <a:gd name="T21" fmla="*/ 23 h 103"/>
                  <a:gd name="T22" fmla="*/ 24 w 105"/>
                  <a:gd name="T23" fmla="*/ 38 h 103"/>
                  <a:gd name="T24" fmla="*/ 23 w 105"/>
                  <a:gd name="T25" fmla="*/ 39 h 103"/>
                  <a:gd name="T26" fmla="*/ 0 w 105"/>
                  <a:gd name="T27" fmla="*/ 51 h 103"/>
                  <a:gd name="T28" fmla="*/ 1 w 105"/>
                  <a:gd name="T29" fmla="*/ 53 h 103"/>
                  <a:gd name="T30" fmla="*/ 2 w 105"/>
                  <a:gd name="T31" fmla="*/ 57 h 103"/>
                  <a:gd name="T32" fmla="*/ 2 w 105"/>
                  <a:gd name="T33" fmla="*/ 60 h 103"/>
                  <a:gd name="T34" fmla="*/ 3 w 105"/>
                  <a:gd name="T35" fmla="*/ 63 h 103"/>
                  <a:gd name="T36" fmla="*/ 3 w 105"/>
                  <a:gd name="T37" fmla="*/ 65 h 103"/>
                  <a:gd name="T38" fmla="*/ 5 w 105"/>
                  <a:gd name="T39" fmla="*/ 65 h 103"/>
                  <a:gd name="T40" fmla="*/ 7 w 105"/>
                  <a:gd name="T41" fmla="*/ 64 h 103"/>
                  <a:gd name="T42" fmla="*/ 8 w 105"/>
                  <a:gd name="T43" fmla="*/ 64 h 103"/>
                  <a:gd name="T44" fmla="*/ 11 w 105"/>
                  <a:gd name="T45" fmla="*/ 65 h 103"/>
                  <a:gd name="T46" fmla="*/ 27 w 105"/>
                  <a:gd name="T47" fmla="*/ 74 h 103"/>
                  <a:gd name="T48" fmla="*/ 34 w 105"/>
                  <a:gd name="T49" fmla="*/ 78 h 103"/>
                  <a:gd name="T50" fmla="*/ 73 w 105"/>
                  <a:gd name="T51" fmla="*/ 102 h 103"/>
                  <a:gd name="T52" fmla="*/ 74 w 105"/>
                  <a:gd name="T53" fmla="*/ 102 h 103"/>
                  <a:gd name="T54" fmla="*/ 75 w 105"/>
                  <a:gd name="T55" fmla="*/ 102 h 103"/>
                  <a:gd name="T56" fmla="*/ 77 w 105"/>
                  <a:gd name="T57" fmla="*/ 102 h 103"/>
                  <a:gd name="T58" fmla="*/ 85 w 105"/>
                  <a:gd name="T59" fmla="*/ 103 h 103"/>
                  <a:gd name="T60" fmla="*/ 86 w 105"/>
                  <a:gd name="T61" fmla="*/ 101 h 103"/>
                  <a:gd name="T62" fmla="*/ 87 w 105"/>
                  <a:gd name="T63" fmla="*/ 99 h 103"/>
                  <a:gd name="T64" fmla="*/ 88 w 105"/>
                  <a:gd name="T65" fmla="*/ 97 h 103"/>
                  <a:gd name="T66" fmla="*/ 88 w 105"/>
                  <a:gd name="T67" fmla="*/ 96 h 103"/>
                  <a:gd name="T68" fmla="*/ 89 w 105"/>
                  <a:gd name="T69" fmla="*/ 95 h 103"/>
                  <a:gd name="T70" fmla="*/ 89 w 105"/>
                  <a:gd name="T71" fmla="*/ 95 h 103"/>
                  <a:gd name="T72" fmla="*/ 89 w 105"/>
                  <a:gd name="T73" fmla="*/ 94 h 103"/>
                  <a:gd name="T74" fmla="*/ 90 w 105"/>
                  <a:gd name="T75" fmla="*/ 93 h 103"/>
                  <a:gd name="T76" fmla="*/ 98 w 105"/>
                  <a:gd name="T77" fmla="*/ 89 h 103"/>
                  <a:gd name="T78" fmla="*/ 100 w 105"/>
                  <a:gd name="T79" fmla="*/ 90 h 103"/>
                  <a:gd name="T80" fmla="*/ 102 w 105"/>
                  <a:gd name="T81" fmla="*/ 91 h 103"/>
                  <a:gd name="T82" fmla="*/ 104 w 105"/>
                  <a:gd name="T83" fmla="*/ 93 h 103"/>
                  <a:gd name="T84" fmla="*/ 105 w 105"/>
                  <a:gd name="T85" fmla="*/ 92 h 103"/>
                  <a:gd name="T86" fmla="*/ 103 w 105"/>
                  <a:gd name="T87" fmla="*/ 90 h 103"/>
                  <a:gd name="T88" fmla="*/ 101 w 105"/>
                  <a:gd name="T89" fmla="*/ 88 h 103"/>
                  <a:gd name="T90" fmla="*/ 100 w 105"/>
                  <a:gd name="T91" fmla="*/ 86 h 103"/>
                  <a:gd name="T92" fmla="*/ 100 w 105"/>
                  <a:gd name="T93" fmla="*/ 84 h 103"/>
                  <a:gd name="T94" fmla="*/ 96 w 105"/>
                  <a:gd name="T95" fmla="*/ 77 h 103"/>
                  <a:gd name="T96" fmla="*/ 98 w 105"/>
                  <a:gd name="T97" fmla="*/ 70 h 103"/>
                  <a:gd name="T98" fmla="*/ 93 w 105"/>
                  <a:gd name="T99" fmla="*/ 64 h 103"/>
                  <a:gd name="T100" fmla="*/ 87 w 105"/>
                  <a:gd name="T101" fmla="*/ 62 h 103"/>
                  <a:gd name="T102" fmla="*/ 85 w 105"/>
                  <a:gd name="T103" fmla="*/ 61 h 103"/>
                  <a:gd name="T104" fmla="*/ 83 w 105"/>
                  <a:gd name="T105" fmla="*/ 59 h 103"/>
                  <a:gd name="T106" fmla="*/ 81 w 105"/>
                  <a:gd name="T107" fmla="*/ 58 h 103"/>
                  <a:gd name="T108" fmla="*/ 80 w 105"/>
                  <a:gd name="T109" fmla="*/ 55 h 103"/>
                  <a:gd name="T110" fmla="*/ 79 w 105"/>
                  <a:gd name="T111" fmla="*/ 53 h 103"/>
                  <a:gd name="T112" fmla="*/ 72 w 105"/>
                  <a:gd name="T113" fmla="*/ 41 h 103"/>
                  <a:gd name="T114" fmla="*/ 75 w 105"/>
                  <a:gd name="T115" fmla="*/ 32 h 103"/>
                  <a:gd name="T116" fmla="*/ 78 w 105"/>
                  <a:gd name="T117" fmla="*/ 25 h 103"/>
                  <a:gd name="T118" fmla="*/ 78 w 105"/>
                  <a:gd name="T119" fmla="*/ 21 h 103"/>
                  <a:gd name="T120" fmla="*/ 68 w 105"/>
                  <a:gd name="T121" fmla="*/ 11 h 103"/>
                  <a:gd name="T122" fmla="*/ 65 w 105"/>
                  <a:gd name="T123" fmla="*/ 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" h="103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2" y="6"/>
                      <a:pt x="60" y="5"/>
                      <a:pt x="58" y="4"/>
                    </a:cubicBezTo>
                    <a:cubicBezTo>
                      <a:pt x="57" y="3"/>
                      <a:pt x="55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1" y="3"/>
                      <a:pt x="50" y="2"/>
                      <a:pt x="49" y="1"/>
                    </a:cubicBezTo>
                    <a:cubicBezTo>
                      <a:pt x="48" y="1"/>
                      <a:pt x="46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28" y="11"/>
                      <a:pt x="27" y="13"/>
                    </a:cubicBezTo>
                    <a:cubicBezTo>
                      <a:pt x="27" y="14"/>
                      <a:pt x="27" y="15"/>
                      <a:pt x="28" y="17"/>
                    </a:cubicBezTo>
                    <a:cubicBezTo>
                      <a:pt x="28" y="19"/>
                      <a:pt x="29" y="21"/>
                      <a:pt x="28" y="23"/>
                    </a:cubicBezTo>
                    <a:cubicBezTo>
                      <a:pt x="27" y="24"/>
                      <a:pt x="27" y="28"/>
                      <a:pt x="27" y="30"/>
                    </a:cubicBezTo>
                    <a:cubicBezTo>
                      <a:pt x="28" y="32"/>
                      <a:pt x="25" y="36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18" y="42"/>
                      <a:pt x="9" y="47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6"/>
                      <a:pt x="1" y="56"/>
                      <a:pt x="2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60"/>
                    </a:cubicBezTo>
                    <a:cubicBezTo>
                      <a:pt x="2" y="60"/>
                      <a:pt x="2" y="61"/>
                      <a:pt x="3" y="61"/>
                    </a:cubicBezTo>
                    <a:cubicBezTo>
                      <a:pt x="3" y="62"/>
                      <a:pt x="3" y="62"/>
                      <a:pt x="3" y="63"/>
                    </a:cubicBezTo>
                    <a:cubicBezTo>
                      <a:pt x="3" y="63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5"/>
                    </a:cubicBezTo>
                    <a:cubicBezTo>
                      <a:pt x="4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5"/>
                      <a:pt x="6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5"/>
                      <a:pt x="9" y="65"/>
                      <a:pt x="9" y="65"/>
                    </a:cubicBezTo>
                    <a:cubicBezTo>
                      <a:pt x="9" y="65"/>
                      <a:pt x="10" y="65"/>
                      <a:pt x="11" y="65"/>
                    </a:cubicBezTo>
                    <a:cubicBezTo>
                      <a:pt x="13" y="65"/>
                      <a:pt x="18" y="68"/>
                      <a:pt x="24" y="72"/>
                    </a:cubicBezTo>
                    <a:cubicBezTo>
                      <a:pt x="25" y="73"/>
                      <a:pt x="26" y="73"/>
                      <a:pt x="27" y="74"/>
                    </a:cubicBezTo>
                    <a:cubicBezTo>
                      <a:pt x="30" y="76"/>
                      <a:pt x="33" y="77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40" y="81"/>
                      <a:pt x="57" y="95"/>
                      <a:pt x="61" y="98"/>
                    </a:cubicBezTo>
                    <a:cubicBezTo>
                      <a:pt x="65" y="101"/>
                      <a:pt x="71" y="102"/>
                      <a:pt x="73" y="102"/>
                    </a:cubicBezTo>
                    <a:cubicBezTo>
                      <a:pt x="73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2"/>
                      <a:pt x="75" y="102"/>
                      <a:pt x="75" y="102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5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7" y="102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9" y="103"/>
                      <a:pt x="82" y="103"/>
                      <a:pt x="85" y="103"/>
                    </a:cubicBezTo>
                    <a:cubicBezTo>
                      <a:pt x="85" y="103"/>
                      <a:pt x="85" y="103"/>
                      <a:pt x="85" y="102"/>
                    </a:cubicBezTo>
                    <a:cubicBezTo>
                      <a:pt x="86" y="102"/>
                      <a:pt x="86" y="102"/>
                      <a:pt x="86" y="101"/>
                    </a:cubicBezTo>
                    <a:cubicBezTo>
                      <a:pt x="86" y="101"/>
                      <a:pt x="86" y="100"/>
                      <a:pt x="86" y="100"/>
                    </a:cubicBezTo>
                    <a:cubicBezTo>
                      <a:pt x="87" y="100"/>
                      <a:pt x="87" y="99"/>
                      <a:pt x="87" y="99"/>
                    </a:cubicBezTo>
                    <a:cubicBezTo>
                      <a:pt x="87" y="99"/>
                      <a:pt x="87" y="98"/>
                      <a:pt x="87" y="98"/>
                    </a:cubicBezTo>
                    <a:cubicBezTo>
                      <a:pt x="87" y="98"/>
                      <a:pt x="88" y="97"/>
                      <a:pt x="88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96"/>
                      <a:pt x="88" y="96"/>
                      <a:pt x="89" y="96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90" y="94"/>
                    </a:cubicBezTo>
                    <a:cubicBezTo>
                      <a:pt x="90" y="94"/>
                      <a:pt x="90" y="93"/>
                      <a:pt x="90" y="93"/>
                    </a:cubicBezTo>
                    <a:cubicBezTo>
                      <a:pt x="91" y="92"/>
                      <a:pt x="92" y="90"/>
                      <a:pt x="96" y="89"/>
                    </a:cubicBezTo>
                    <a:cubicBezTo>
                      <a:pt x="97" y="89"/>
                      <a:pt x="97" y="89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0"/>
                      <a:pt x="99" y="90"/>
                      <a:pt x="100" y="90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1" y="90"/>
                      <a:pt x="101" y="91"/>
                      <a:pt x="102" y="91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3"/>
                      <a:pt x="105" y="92"/>
                      <a:pt x="105" y="92"/>
                    </a:cubicBezTo>
                    <a:cubicBezTo>
                      <a:pt x="105" y="92"/>
                      <a:pt x="105" y="92"/>
                      <a:pt x="105" y="92"/>
                    </a:cubicBezTo>
                    <a:cubicBezTo>
                      <a:pt x="104" y="91"/>
                      <a:pt x="104" y="91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89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1" y="87"/>
                    </a:cubicBezTo>
                    <a:cubicBezTo>
                      <a:pt x="101" y="87"/>
                      <a:pt x="101" y="86"/>
                      <a:pt x="100" y="86"/>
                    </a:cubicBezTo>
                    <a:cubicBezTo>
                      <a:pt x="100" y="86"/>
                      <a:pt x="100" y="86"/>
                      <a:pt x="100" y="85"/>
                    </a:cubicBezTo>
                    <a:cubicBezTo>
                      <a:pt x="100" y="85"/>
                      <a:pt x="100" y="84"/>
                      <a:pt x="100" y="84"/>
                    </a:cubicBezTo>
                    <a:cubicBezTo>
                      <a:pt x="100" y="83"/>
                      <a:pt x="100" y="82"/>
                      <a:pt x="98" y="80"/>
                    </a:cubicBezTo>
                    <a:cubicBezTo>
                      <a:pt x="97" y="79"/>
                      <a:pt x="96" y="78"/>
                      <a:pt x="96" y="77"/>
                    </a:cubicBezTo>
                    <a:cubicBezTo>
                      <a:pt x="96" y="75"/>
                      <a:pt x="96" y="74"/>
                      <a:pt x="97" y="72"/>
                    </a:cubicBezTo>
                    <a:cubicBezTo>
                      <a:pt x="97" y="72"/>
                      <a:pt x="98" y="71"/>
                      <a:pt x="98" y="70"/>
                    </a:cubicBezTo>
                    <a:cubicBezTo>
                      <a:pt x="97" y="69"/>
                      <a:pt x="96" y="68"/>
                      <a:pt x="96" y="67"/>
                    </a:cubicBezTo>
                    <a:cubicBezTo>
                      <a:pt x="95" y="65"/>
                      <a:pt x="94" y="64"/>
                      <a:pt x="93" y="64"/>
                    </a:cubicBezTo>
                    <a:cubicBezTo>
                      <a:pt x="93" y="64"/>
                      <a:pt x="93" y="64"/>
                      <a:pt x="92" y="64"/>
                    </a:cubicBezTo>
                    <a:cubicBezTo>
                      <a:pt x="91" y="63"/>
                      <a:pt x="89" y="63"/>
                      <a:pt x="87" y="62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4" y="60"/>
                      <a:pt x="83" y="60"/>
                      <a:pt x="83" y="59"/>
                    </a:cubicBezTo>
                    <a:cubicBezTo>
                      <a:pt x="82" y="59"/>
                      <a:pt x="82" y="59"/>
                      <a:pt x="82" y="58"/>
                    </a:cubicBezTo>
                    <a:cubicBezTo>
                      <a:pt x="82" y="58"/>
                      <a:pt x="81" y="58"/>
                      <a:pt x="81" y="58"/>
                    </a:cubicBezTo>
                    <a:cubicBezTo>
                      <a:pt x="81" y="57"/>
                      <a:pt x="80" y="57"/>
                      <a:pt x="80" y="57"/>
                    </a:cubicBezTo>
                    <a:cubicBezTo>
                      <a:pt x="80" y="56"/>
                      <a:pt x="80" y="56"/>
                      <a:pt x="80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2"/>
                      <a:pt x="78" y="51"/>
                      <a:pt x="75" y="49"/>
                    </a:cubicBezTo>
                    <a:cubicBezTo>
                      <a:pt x="73" y="48"/>
                      <a:pt x="72" y="43"/>
                      <a:pt x="72" y="41"/>
                    </a:cubicBezTo>
                    <a:cubicBezTo>
                      <a:pt x="71" y="38"/>
                      <a:pt x="72" y="36"/>
                      <a:pt x="74" y="36"/>
                    </a:cubicBezTo>
                    <a:cubicBezTo>
                      <a:pt x="74" y="35"/>
                      <a:pt x="74" y="33"/>
                      <a:pt x="75" y="32"/>
                    </a:cubicBezTo>
                    <a:cubicBezTo>
                      <a:pt x="75" y="30"/>
                      <a:pt x="76" y="27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8" y="24"/>
                      <a:pt x="78" y="23"/>
                      <a:pt x="78" y="21"/>
                    </a:cubicBezTo>
                    <a:cubicBezTo>
                      <a:pt x="79" y="21"/>
                      <a:pt x="78" y="21"/>
                      <a:pt x="78" y="21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2" y="20"/>
                      <a:pt x="68" y="15"/>
                      <a:pt x="68" y="11"/>
                    </a:cubicBezTo>
                    <a:cubicBezTo>
                      <a:pt x="68" y="10"/>
                      <a:pt x="66" y="8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6" name="Freeform 1174"/>
              <p:cNvSpPr>
                <a:spLocks/>
              </p:cNvSpPr>
              <p:nvPr/>
            </p:nvSpPr>
            <p:spPr bwMode="auto">
              <a:xfrm>
                <a:off x="3212" y="2557"/>
                <a:ext cx="15" cy="15"/>
              </a:xfrm>
              <a:custGeom>
                <a:avLst/>
                <a:gdLst>
                  <a:gd name="T0" fmla="*/ 4 w 16"/>
                  <a:gd name="T1" fmla="*/ 11 h 16"/>
                  <a:gd name="T2" fmla="*/ 5 w 16"/>
                  <a:gd name="T3" fmla="*/ 11 h 16"/>
                  <a:gd name="T4" fmla="*/ 5 w 16"/>
                  <a:gd name="T5" fmla="*/ 11 h 16"/>
                  <a:gd name="T6" fmla="*/ 11 w 16"/>
                  <a:gd name="T7" fmla="*/ 16 h 16"/>
                  <a:gd name="T8" fmla="*/ 16 w 16"/>
                  <a:gd name="T9" fmla="*/ 16 h 16"/>
                  <a:gd name="T10" fmla="*/ 15 w 16"/>
                  <a:gd name="T11" fmla="*/ 14 h 16"/>
                  <a:gd name="T12" fmla="*/ 12 w 16"/>
                  <a:gd name="T13" fmla="*/ 4 h 16"/>
                  <a:gd name="T14" fmla="*/ 12 w 16"/>
                  <a:gd name="T15" fmla="*/ 3 h 16"/>
                  <a:gd name="T16" fmla="*/ 12 w 16"/>
                  <a:gd name="T17" fmla="*/ 3 h 16"/>
                  <a:gd name="T18" fmla="*/ 11 w 16"/>
                  <a:gd name="T19" fmla="*/ 2 h 16"/>
                  <a:gd name="T20" fmla="*/ 10 w 16"/>
                  <a:gd name="T21" fmla="*/ 1 h 16"/>
                  <a:gd name="T22" fmla="*/ 10 w 16"/>
                  <a:gd name="T23" fmla="*/ 1 h 16"/>
                  <a:gd name="T24" fmla="*/ 9 w 16"/>
                  <a:gd name="T25" fmla="*/ 1 h 16"/>
                  <a:gd name="T26" fmla="*/ 8 w 16"/>
                  <a:gd name="T27" fmla="*/ 0 h 16"/>
                  <a:gd name="T28" fmla="*/ 7 w 16"/>
                  <a:gd name="T29" fmla="*/ 0 h 16"/>
                  <a:gd name="T30" fmla="*/ 5 w 16"/>
                  <a:gd name="T31" fmla="*/ 2 h 16"/>
                  <a:gd name="T32" fmla="*/ 3 w 16"/>
                  <a:gd name="T33" fmla="*/ 4 h 16"/>
                  <a:gd name="T34" fmla="*/ 3 w 16"/>
                  <a:gd name="T35" fmla="*/ 4 h 16"/>
                  <a:gd name="T36" fmla="*/ 3 w 16"/>
                  <a:gd name="T37" fmla="*/ 4 h 16"/>
                  <a:gd name="T38" fmla="*/ 3 w 16"/>
                  <a:gd name="T39" fmla="*/ 4 h 16"/>
                  <a:gd name="T40" fmla="*/ 3 w 16"/>
                  <a:gd name="T41" fmla="*/ 5 h 16"/>
                  <a:gd name="T42" fmla="*/ 3 w 16"/>
                  <a:gd name="T43" fmla="*/ 5 h 16"/>
                  <a:gd name="T44" fmla="*/ 3 w 16"/>
                  <a:gd name="T45" fmla="*/ 5 h 16"/>
                  <a:gd name="T46" fmla="*/ 2 w 16"/>
                  <a:gd name="T47" fmla="*/ 6 h 16"/>
                  <a:gd name="T48" fmla="*/ 2 w 16"/>
                  <a:gd name="T49" fmla="*/ 6 h 16"/>
                  <a:gd name="T50" fmla="*/ 2 w 16"/>
                  <a:gd name="T51" fmla="*/ 7 h 16"/>
                  <a:gd name="T52" fmla="*/ 1 w 16"/>
                  <a:gd name="T53" fmla="*/ 8 h 16"/>
                  <a:gd name="T54" fmla="*/ 1 w 16"/>
                  <a:gd name="T55" fmla="*/ 9 h 16"/>
                  <a:gd name="T56" fmla="*/ 0 w 16"/>
                  <a:gd name="T57" fmla="*/ 10 h 16"/>
                  <a:gd name="T58" fmla="*/ 0 w 16"/>
                  <a:gd name="T59" fmla="*/ 11 h 16"/>
                  <a:gd name="T60" fmla="*/ 0 w 16"/>
                  <a:gd name="T61" fmla="*/ 11 h 16"/>
                  <a:gd name="T62" fmla="*/ 4 w 16"/>
                  <a:gd name="T6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6">
                    <a:moveTo>
                      <a:pt x="4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4"/>
                    </a:cubicBezTo>
                    <a:cubicBezTo>
                      <a:pt x="13" y="9"/>
                      <a:pt x="12" y="6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1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7" name="Freeform 1175"/>
              <p:cNvSpPr>
                <a:spLocks/>
              </p:cNvSpPr>
              <p:nvPr/>
            </p:nvSpPr>
            <p:spPr bwMode="auto">
              <a:xfrm>
                <a:off x="3315" y="2363"/>
                <a:ext cx="182" cy="106"/>
              </a:xfrm>
              <a:custGeom>
                <a:avLst/>
                <a:gdLst>
                  <a:gd name="T0" fmla="*/ 3 w 191"/>
                  <a:gd name="T1" fmla="*/ 54 h 110"/>
                  <a:gd name="T2" fmla="*/ 8 w 191"/>
                  <a:gd name="T3" fmla="*/ 54 h 110"/>
                  <a:gd name="T4" fmla="*/ 8 w 191"/>
                  <a:gd name="T5" fmla="*/ 51 h 110"/>
                  <a:gd name="T6" fmla="*/ 22 w 191"/>
                  <a:gd name="T7" fmla="*/ 39 h 110"/>
                  <a:gd name="T8" fmla="*/ 36 w 191"/>
                  <a:gd name="T9" fmla="*/ 39 h 110"/>
                  <a:gd name="T10" fmla="*/ 49 w 191"/>
                  <a:gd name="T11" fmla="*/ 55 h 110"/>
                  <a:gd name="T12" fmla="*/ 69 w 191"/>
                  <a:gd name="T13" fmla="*/ 60 h 110"/>
                  <a:gd name="T14" fmla="*/ 75 w 191"/>
                  <a:gd name="T15" fmla="*/ 73 h 110"/>
                  <a:gd name="T16" fmla="*/ 99 w 191"/>
                  <a:gd name="T17" fmla="*/ 88 h 110"/>
                  <a:gd name="T18" fmla="*/ 110 w 191"/>
                  <a:gd name="T19" fmla="*/ 96 h 110"/>
                  <a:gd name="T20" fmla="*/ 122 w 191"/>
                  <a:gd name="T21" fmla="*/ 106 h 110"/>
                  <a:gd name="T22" fmla="*/ 131 w 191"/>
                  <a:gd name="T23" fmla="*/ 110 h 110"/>
                  <a:gd name="T24" fmla="*/ 134 w 191"/>
                  <a:gd name="T25" fmla="*/ 110 h 110"/>
                  <a:gd name="T26" fmla="*/ 134 w 191"/>
                  <a:gd name="T27" fmla="*/ 106 h 110"/>
                  <a:gd name="T28" fmla="*/ 137 w 191"/>
                  <a:gd name="T29" fmla="*/ 103 h 110"/>
                  <a:gd name="T30" fmla="*/ 137 w 191"/>
                  <a:gd name="T31" fmla="*/ 92 h 110"/>
                  <a:gd name="T32" fmla="*/ 138 w 191"/>
                  <a:gd name="T33" fmla="*/ 78 h 110"/>
                  <a:gd name="T34" fmla="*/ 146 w 191"/>
                  <a:gd name="T35" fmla="*/ 71 h 110"/>
                  <a:gd name="T36" fmla="*/ 159 w 191"/>
                  <a:gd name="T37" fmla="*/ 63 h 110"/>
                  <a:gd name="T38" fmla="*/ 170 w 191"/>
                  <a:gd name="T39" fmla="*/ 63 h 110"/>
                  <a:gd name="T40" fmla="*/ 170 w 191"/>
                  <a:gd name="T41" fmla="*/ 63 h 110"/>
                  <a:gd name="T42" fmla="*/ 170 w 191"/>
                  <a:gd name="T43" fmla="*/ 65 h 110"/>
                  <a:gd name="T44" fmla="*/ 169 w 191"/>
                  <a:gd name="T45" fmla="*/ 66 h 110"/>
                  <a:gd name="T46" fmla="*/ 167 w 191"/>
                  <a:gd name="T47" fmla="*/ 70 h 110"/>
                  <a:gd name="T48" fmla="*/ 170 w 191"/>
                  <a:gd name="T49" fmla="*/ 70 h 110"/>
                  <a:gd name="T50" fmla="*/ 172 w 191"/>
                  <a:gd name="T51" fmla="*/ 70 h 110"/>
                  <a:gd name="T52" fmla="*/ 175 w 191"/>
                  <a:gd name="T53" fmla="*/ 69 h 110"/>
                  <a:gd name="T54" fmla="*/ 181 w 191"/>
                  <a:gd name="T55" fmla="*/ 68 h 110"/>
                  <a:gd name="T56" fmla="*/ 191 w 191"/>
                  <a:gd name="T57" fmla="*/ 64 h 110"/>
                  <a:gd name="T58" fmla="*/ 166 w 191"/>
                  <a:gd name="T59" fmla="*/ 57 h 110"/>
                  <a:gd name="T60" fmla="*/ 164 w 191"/>
                  <a:gd name="T61" fmla="*/ 55 h 110"/>
                  <a:gd name="T62" fmla="*/ 162 w 191"/>
                  <a:gd name="T63" fmla="*/ 54 h 110"/>
                  <a:gd name="T64" fmla="*/ 160 w 191"/>
                  <a:gd name="T65" fmla="*/ 54 h 110"/>
                  <a:gd name="T66" fmla="*/ 142 w 191"/>
                  <a:gd name="T67" fmla="*/ 67 h 110"/>
                  <a:gd name="T68" fmla="*/ 127 w 191"/>
                  <a:gd name="T69" fmla="*/ 59 h 110"/>
                  <a:gd name="T70" fmla="*/ 113 w 191"/>
                  <a:gd name="T71" fmla="*/ 44 h 110"/>
                  <a:gd name="T72" fmla="*/ 106 w 191"/>
                  <a:gd name="T73" fmla="*/ 31 h 110"/>
                  <a:gd name="T74" fmla="*/ 75 w 191"/>
                  <a:gd name="T75" fmla="*/ 28 h 110"/>
                  <a:gd name="T76" fmla="*/ 64 w 191"/>
                  <a:gd name="T77" fmla="*/ 26 h 110"/>
                  <a:gd name="T78" fmla="*/ 62 w 191"/>
                  <a:gd name="T79" fmla="*/ 24 h 110"/>
                  <a:gd name="T80" fmla="*/ 60 w 191"/>
                  <a:gd name="T81" fmla="*/ 21 h 110"/>
                  <a:gd name="T82" fmla="*/ 57 w 191"/>
                  <a:gd name="T83" fmla="*/ 19 h 110"/>
                  <a:gd name="T84" fmla="*/ 54 w 191"/>
                  <a:gd name="T85" fmla="*/ 15 h 110"/>
                  <a:gd name="T86" fmla="*/ 34 w 191"/>
                  <a:gd name="T87" fmla="*/ 14 h 110"/>
                  <a:gd name="T88" fmla="*/ 34 w 191"/>
                  <a:gd name="T89" fmla="*/ 7 h 110"/>
                  <a:gd name="T90" fmla="*/ 27 w 191"/>
                  <a:gd name="T91" fmla="*/ 15 h 110"/>
                  <a:gd name="T92" fmla="*/ 0 w 191"/>
                  <a:gd name="T93" fmla="*/ 5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1" h="110">
                    <a:moveTo>
                      <a:pt x="0" y="53"/>
                    </a:moveTo>
                    <a:cubicBezTo>
                      <a:pt x="1" y="54"/>
                      <a:pt x="2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4" y="54"/>
                      <a:pt x="5" y="55"/>
                      <a:pt x="6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8" y="55"/>
                      <a:pt x="8" y="54"/>
                    </a:cubicBezTo>
                    <a:cubicBezTo>
                      <a:pt x="8" y="54"/>
                      <a:pt x="8" y="53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4" y="43"/>
                      <a:pt x="18" y="43"/>
                    </a:cubicBezTo>
                    <a:cubicBezTo>
                      <a:pt x="19" y="43"/>
                      <a:pt x="19" y="43"/>
                      <a:pt x="19" y="42"/>
                    </a:cubicBezTo>
                    <a:cubicBezTo>
                      <a:pt x="20" y="41"/>
                      <a:pt x="20" y="39"/>
                      <a:pt x="22" y="39"/>
                    </a:cubicBezTo>
                    <a:cubicBezTo>
                      <a:pt x="23" y="39"/>
                      <a:pt x="25" y="38"/>
                      <a:pt x="25" y="38"/>
                    </a:cubicBezTo>
                    <a:cubicBezTo>
                      <a:pt x="25" y="37"/>
                      <a:pt x="26" y="36"/>
                      <a:pt x="28" y="36"/>
                    </a:cubicBezTo>
                    <a:cubicBezTo>
                      <a:pt x="31" y="36"/>
                      <a:pt x="35" y="38"/>
                      <a:pt x="36" y="39"/>
                    </a:cubicBezTo>
                    <a:cubicBezTo>
                      <a:pt x="37" y="40"/>
                      <a:pt x="40" y="41"/>
                      <a:pt x="43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8" y="43"/>
                      <a:pt x="49" y="52"/>
                      <a:pt x="49" y="55"/>
                    </a:cubicBezTo>
                    <a:cubicBezTo>
                      <a:pt x="51" y="55"/>
                      <a:pt x="57" y="55"/>
                      <a:pt x="60" y="55"/>
                    </a:cubicBezTo>
                    <a:cubicBezTo>
                      <a:pt x="62" y="55"/>
                      <a:pt x="64" y="56"/>
                      <a:pt x="64" y="56"/>
                    </a:cubicBezTo>
                    <a:cubicBezTo>
                      <a:pt x="67" y="56"/>
                      <a:pt x="68" y="58"/>
                      <a:pt x="69" y="60"/>
                    </a:cubicBezTo>
                    <a:cubicBezTo>
                      <a:pt x="69" y="61"/>
                      <a:pt x="70" y="63"/>
                      <a:pt x="70" y="64"/>
                    </a:cubicBezTo>
                    <a:cubicBezTo>
                      <a:pt x="71" y="64"/>
                      <a:pt x="71" y="65"/>
                      <a:pt x="72" y="66"/>
                    </a:cubicBezTo>
                    <a:cubicBezTo>
                      <a:pt x="74" y="69"/>
                      <a:pt x="75" y="71"/>
                      <a:pt x="75" y="73"/>
                    </a:cubicBezTo>
                    <a:cubicBezTo>
                      <a:pt x="76" y="74"/>
                      <a:pt x="78" y="75"/>
                      <a:pt x="80" y="76"/>
                    </a:cubicBezTo>
                    <a:cubicBezTo>
                      <a:pt x="83" y="78"/>
                      <a:pt x="85" y="80"/>
                      <a:pt x="87" y="81"/>
                    </a:cubicBezTo>
                    <a:cubicBezTo>
                      <a:pt x="88" y="84"/>
                      <a:pt x="93" y="86"/>
                      <a:pt x="99" y="88"/>
                    </a:cubicBezTo>
                    <a:cubicBezTo>
                      <a:pt x="101" y="89"/>
                      <a:pt x="104" y="91"/>
                      <a:pt x="106" y="93"/>
                    </a:cubicBezTo>
                    <a:cubicBezTo>
                      <a:pt x="107" y="94"/>
                      <a:pt x="109" y="96"/>
                      <a:pt x="110" y="96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113" y="96"/>
                      <a:pt x="119" y="99"/>
                      <a:pt x="121" y="99"/>
                    </a:cubicBezTo>
                    <a:cubicBezTo>
                      <a:pt x="122" y="100"/>
                      <a:pt x="122" y="100"/>
                      <a:pt x="122" y="100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5" y="106"/>
                      <a:pt x="127" y="107"/>
                      <a:pt x="128" y="108"/>
                    </a:cubicBezTo>
                    <a:cubicBezTo>
                      <a:pt x="129" y="109"/>
                      <a:pt x="130" y="110"/>
                      <a:pt x="131" y="110"/>
                    </a:cubicBezTo>
                    <a:cubicBezTo>
                      <a:pt x="131" y="110"/>
                      <a:pt x="132" y="110"/>
                      <a:pt x="132" y="110"/>
                    </a:cubicBezTo>
                    <a:cubicBezTo>
                      <a:pt x="132" y="110"/>
                      <a:pt x="133" y="110"/>
                      <a:pt x="133" y="110"/>
                    </a:cubicBezTo>
                    <a:cubicBezTo>
                      <a:pt x="133" y="110"/>
                      <a:pt x="133" y="110"/>
                      <a:pt x="134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4" y="109"/>
                      <a:pt x="134" y="109"/>
                      <a:pt x="134" y="109"/>
                    </a:cubicBezTo>
                    <a:cubicBezTo>
                      <a:pt x="134" y="108"/>
                      <a:pt x="134" y="107"/>
                      <a:pt x="134" y="106"/>
                    </a:cubicBezTo>
                    <a:cubicBezTo>
                      <a:pt x="135" y="106"/>
                      <a:pt x="135" y="106"/>
                      <a:pt x="135" y="105"/>
                    </a:cubicBezTo>
                    <a:cubicBezTo>
                      <a:pt x="135" y="105"/>
                      <a:pt x="136" y="104"/>
                      <a:pt x="136" y="103"/>
                    </a:cubicBezTo>
                    <a:cubicBezTo>
                      <a:pt x="136" y="103"/>
                      <a:pt x="136" y="103"/>
                      <a:pt x="137" y="103"/>
                    </a:cubicBezTo>
                    <a:cubicBezTo>
                      <a:pt x="137" y="102"/>
                      <a:pt x="138" y="101"/>
                      <a:pt x="139" y="100"/>
                    </a:cubicBezTo>
                    <a:cubicBezTo>
                      <a:pt x="139" y="100"/>
                      <a:pt x="139" y="100"/>
                      <a:pt x="138" y="98"/>
                    </a:cubicBezTo>
                    <a:cubicBezTo>
                      <a:pt x="137" y="96"/>
                      <a:pt x="136" y="94"/>
                      <a:pt x="137" y="92"/>
                    </a:cubicBezTo>
                    <a:cubicBezTo>
                      <a:pt x="137" y="91"/>
                      <a:pt x="135" y="90"/>
                      <a:pt x="134" y="89"/>
                    </a:cubicBezTo>
                    <a:cubicBezTo>
                      <a:pt x="132" y="87"/>
                      <a:pt x="129" y="86"/>
                      <a:pt x="130" y="83"/>
                    </a:cubicBezTo>
                    <a:cubicBezTo>
                      <a:pt x="131" y="80"/>
                      <a:pt x="134" y="79"/>
                      <a:pt x="138" y="78"/>
                    </a:cubicBezTo>
                    <a:cubicBezTo>
                      <a:pt x="139" y="78"/>
                      <a:pt x="141" y="78"/>
                      <a:pt x="142" y="77"/>
                    </a:cubicBezTo>
                    <a:cubicBezTo>
                      <a:pt x="142" y="77"/>
                      <a:pt x="142" y="77"/>
                      <a:pt x="142" y="75"/>
                    </a:cubicBezTo>
                    <a:cubicBezTo>
                      <a:pt x="142" y="74"/>
                      <a:pt x="143" y="71"/>
                      <a:pt x="146" y="71"/>
                    </a:cubicBezTo>
                    <a:cubicBezTo>
                      <a:pt x="147" y="71"/>
                      <a:pt x="148" y="70"/>
                      <a:pt x="150" y="66"/>
                    </a:cubicBezTo>
                    <a:cubicBezTo>
                      <a:pt x="150" y="64"/>
                      <a:pt x="152" y="63"/>
                      <a:pt x="156" y="64"/>
                    </a:cubicBezTo>
                    <a:cubicBezTo>
                      <a:pt x="157" y="64"/>
                      <a:pt x="158" y="64"/>
                      <a:pt x="159" y="63"/>
                    </a:cubicBezTo>
                    <a:cubicBezTo>
                      <a:pt x="161" y="62"/>
                      <a:pt x="164" y="60"/>
                      <a:pt x="166" y="60"/>
                    </a:cubicBezTo>
                    <a:cubicBezTo>
                      <a:pt x="168" y="60"/>
                      <a:pt x="169" y="62"/>
                      <a:pt x="169" y="62"/>
                    </a:cubicBezTo>
                    <a:cubicBezTo>
                      <a:pt x="170" y="62"/>
                      <a:pt x="170" y="62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5"/>
                    </a:cubicBezTo>
                    <a:cubicBezTo>
                      <a:pt x="170" y="65"/>
                      <a:pt x="170" y="65"/>
                      <a:pt x="170" y="65"/>
                    </a:cubicBezTo>
                    <a:cubicBezTo>
                      <a:pt x="170" y="65"/>
                      <a:pt x="170" y="66"/>
                      <a:pt x="169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7"/>
                      <a:pt x="169" y="67"/>
                      <a:pt x="169" y="68"/>
                    </a:cubicBezTo>
                    <a:cubicBezTo>
                      <a:pt x="169" y="68"/>
                      <a:pt x="169" y="68"/>
                      <a:pt x="168" y="68"/>
                    </a:cubicBezTo>
                    <a:cubicBezTo>
                      <a:pt x="168" y="69"/>
                      <a:pt x="168" y="70"/>
                      <a:pt x="167" y="70"/>
                    </a:cubicBezTo>
                    <a:cubicBezTo>
                      <a:pt x="168" y="70"/>
                      <a:pt x="168" y="70"/>
                      <a:pt x="168" y="70"/>
                    </a:cubicBezTo>
                    <a:cubicBezTo>
                      <a:pt x="168" y="70"/>
                      <a:pt x="169" y="70"/>
                      <a:pt x="169" y="70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71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3" y="70"/>
                      <a:pt x="173" y="69"/>
                      <a:pt x="174" y="69"/>
                    </a:cubicBezTo>
                    <a:cubicBezTo>
                      <a:pt x="174" y="69"/>
                      <a:pt x="174" y="69"/>
                      <a:pt x="174" y="69"/>
                    </a:cubicBezTo>
                    <a:cubicBezTo>
                      <a:pt x="174" y="69"/>
                      <a:pt x="174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6" y="68"/>
                      <a:pt x="178" y="68"/>
                      <a:pt x="181" y="68"/>
                    </a:cubicBezTo>
                    <a:cubicBezTo>
                      <a:pt x="182" y="68"/>
                      <a:pt x="183" y="68"/>
                      <a:pt x="184" y="68"/>
                    </a:cubicBezTo>
                    <a:cubicBezTo>
                      <a:pt x="185" y="68"/>
                      <a:pt x="185" y="68"/>
                      <a:pt x="186" y="68"/>
                    </a:cubicBezTo>
                    <a:cubicBezTo>
                      <a:pt x="187" y="65"/>
                      <a:pt x="189" y="64"/>
                      <a:pt x="191" y="64"/>
                    </a:cubicBezTo>
                    <a:cubicBezTo>
                      <a:pt x="186" y="60"/>
                      <a:pt x="181" y="57"/>
                      <a:pt x="178" y="57"/>
                    </a:cubicBezTo>
                    <a:cubicBezTo>
                      <a:pt x="177" y="59"/>
                      <a:pt x="175" y="60"/>
                      <a:pt x="172" y="60"/>
                    </a:cubicBezTo>
                    <a:cubicBezTo>
                      <a:pt x="170" y="60"/>
                      <a:pt x="168" y="59"/>
                      <a:pt x="166" y="57"/>
                    </a:cubicBezTo>
                    <a:cubicBezTo>
                      <a:pt x="166" y="57"/>
                      <a:pt x="166" y="57"/>
                      <a:pt x="166" y="57"/>
                    </a:cubicBezTo>
                    <a:cubicBezTo>
                      <a:pt x="165" y="56"/>
                      <a:pt x="165" y="56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4" y="55"/>
                      <a:pt x="164" y="54"/>
                      <a:pt x="163" y="54"/>
                    </a:cubicBezTo>
                    <a:cubicBezTo>
                      <a:pt x="163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1" y="54"/>
                      <a:pt x="161" y="54"/>
                    </a:cubicBezTo>
                    <a:cubicBezTo>
                      <a:pt x="161" y="54"/>
                      <a:pt x="161" y="54"/>
                      <a:pt x="160" y="54"/>
                    </a:cubicBezTo>
                    <a:cubicBezTo>
                      <a:pt x="160" y="54"/>
                      <a:pt x="160" y="54"/>
                      <a:pt x="160" y="54"/>
                    </a:cubicBezTo>
                    <a:cubicBezTo>
                      <a:pt x="159" y="54"/>
                      <a:pt x="159" y="54"/>
                      <a:pt x="158" y="55"/>
                    </a:cubicBezTo>
                    <a:cubicBezTo>
                      <a:pt x="151" y="57"/>
                      <a:pt x="148" y="61"/>
                      <a:pt x="148" y="62"/>
                    </a:cubicBezTo>
                    <a:cubicBezTo>
                      <a:pt x="147" y="65"/>
                      <a:pt x="144" y="67"/>
                      <a:pt x="142" y="67"/>
                    </a:cubicBezTo>
                    <a:cubicBezTo>
                      <a:pt x="140" y="67"/>
                      <a:pt x="139" y="66"/>
                      <a:pt x="138" y="64"/>
                    </a:cubicBezTo>
                    <a:cubicBezTo>
                      <a:pt x="138" y="62"/>
                      <a:pt x="133" y="60"/>
                      <a:pt x="130" y="60"/>
                    </a:cubicBezTo>
                    <a:cubicBezTo>
                      <a:pt x="129" y="59"/>
                      <a:pt x="128" y="59"/>
                      <a:pt x="127" y="59"/>
                    </a:cubicBezTo>
                    <a:cubicBezTo>
                      <a:pt x="124" y="59"/>
                      <a:pt x="120" y="59"/>
                      <a:pt x="119" y="55"/>
                    </a:cubicBezTo>
                    <a:cubicBezTo>
                      <a:pt x="119" y="54"/>
                      <a:pt x="118" y="52"/>
                      <a:pt x="117" y="51"/>
                    </a:cubicBezTo>
                    <a:cubicBezTo>
                      <a:pt x="115" y="49"/>
                      <a:pt x="113" y="46"/>
                      <a:pt x="113" y="44"/>
                    </a:cubicBezTo>
                    <a:cubicBezTo>
                      <a:pt x="113" y="43"/>
                      <a:pt x="113" y="41"/>
                      <a:pt x="113" y="40"/>
                    </a:cubicBezTo>
                    <a:cubicBezTo>
                      <a:pt x="113" y="37"/>
                      <a:pt x="113" y="35"/>
                      <a:pt x="112" y="35"/>
                    </a:cubicBezTo>
                    <a:cubicBezTo>
                      <a:pt x="109" y="34"/>
                      <a:pt x="108" y="32"/>
                      <a:pt x="106" y="31"/>
                    </a:cubicBezTo>
                    <a:cubicBezTo>
                      <a:pt x="105" y="29"/>
                      <a:pt x="104" y="28"/>
                      <a:pt x="103" y="28"/>
                    </a:cubicBezTo>
                    <a:cubicBezTo>
                      <a:pt x="82" y="28"/>
                      <a:pt x="81" y="27"/>
                      <a:pt x="80" y="27"/>
                    </a:cubicBezTo>
                    <a:cubicBezTo>
                      <a:pt x="79" y="27"/>
                      <a:pt x="77" y="28"/>
                      <a:pt x="75" y="28"/>
                    </a:cubicBezTo>
                    <a:cubicBezTo>
                      <a:pt x="73" y="28"/>
                      <a:pt x="70" y="29"/>
                      <a:pt x="68" y="29"/>
                    </a:cubicBezTo>
                    <a:cubicBezTo>
                      <a:pt x="65" y="29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3"/>
                      <a:pt x="61" y="23"/>
                    </a:cubicBezTo>
                    <a:cubicBezTo>
                      <a:pt x="61" y="23"/>
                      <a:pt x="61" y="23"/>
                      <a:pt x="61" y="22"/>
                    </a:cubicBezTo>
                    <a:cubicBezTo>
                      <a:pt x="60" y="22"/>
                      <a:pt x="60" y="22"/>
                      <a:pt x="60" y="21"/>
                    </a:cubicBezTo>
                    <a:cubicBezTo>
                      <a:pt x="59" y="21"/>
                      <a:pt x="59" y="21"/>
                      <a:pt x="59" y="20"/>
                    </a:cubicBezTo>
                    <a:cubicBezTo>
                      <a:pt x="59" y="20"/>
                      <a:pt x="58" y="20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7" y="18"/>
                      <a:pt x="56" y="18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6"/>
                      <a:pt x="54" y="16"/>
                      <a:pt x="54" y="15"/>
                    </a:cubicBezTo>
                    <a:cubicBezTo>
                      <a:pt x="53" y="16"/>
                      <a:pt x="52" y="17"/>
                      <a:pt x="51" y="18"/>
                    </a:cubicBezTo>
                    <a:cubicBezTo>
                      <a:pt x="44" y="23"/>
                      <a:pt x="37" y="24"/>
                      <a:pt x="34" y="20"/>
                    </a:cubicBezTo>
                    <a:cubicBezTo>
                      <a:pt x="33" y="19"/>
                      <a:pt x="33" y="17"/>
                      <a:pt x="34" y="14"/>
                    </a:cubicBezTo>
                    <a:cubicBezTo>
                      <a:pt x="36" y="8"/>
                      <a:pt x="36" y="2"/>
                      <a:pt x="35" y="1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1"/>
                      <a:pt x="34" y="5"/>
                      <a:pt x="34" y="7"/>
                    </a:cubicBezTo>
                    <a:cubicBezTo>
                      <a:pt x="33" y="12"/>
                      <a:pt x="33" y="16"/>
                      <a:pt x="30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8" y="16"/>
                      <a:pt x="27" y="15"/>
                    </a:cubicBezTo>
                    <a:cubicBezTo>
                      <a:pt x="25" y="12"/>
                      <a:pt x="24" y="5"/>
                      <a:pt x="25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8" name="Freeform 1176"/>
              <p:cNvSpPr>
                <a:spLocks/>
              </p:cNvSpPr>
              <p:nvPr/>
            </p:nvSpPr>
            <p:spPr bwMode="auto">
              <a:xfrm>
                <a:off x="3167" y="2688"/>
                <a:ext cx="110" cy="65"/>
              </a:xfrm>
              <a:custGeom>
                <a:avLst/>
                <a:gdLst>
                  <a:gd name="T0" fmla="*/ 94 w 115"/>
                  <a:gd name="T1" fmla="*/ 2 h 68"/>
                  <a:gd name="T2" fmla="*/ 84 w 115"/>
                  <a:gd name="T3" fmla="*/ 3 h 68"/>
                  <a:gd name="T4" fmla="*/ 80 w 115"/>
                  <a:gd name="T5" fmla="*/ 3 h 68"/>
                  <a:gd name="T6" fmla="*/ 72 w 115"/>
                  <a:gd name="T7" fmla="*/ 4 h 68"/>
                  <a:gd name="T8" fmla="*/ 56 w 115"/>
                  <a:gd name="T9" fmla="*/ 18 h 68"/>
                  <a:gd name="T10" fmla="*/ 49 w 115"/>
                  <a:gd name="T11" fmla="*/ 23 h 68"/>
                  <a:gd name="T12" fmla="*/ 45 w 115"/>
                  <a:gd name="T13" fmla="*/ 21 h 68"/>
                  <a:gd name="T14" fmla="*/ 35 w 115"/>
                  <a:gd name="T15" fmla="*/ 20 h 68"/>
                  <a:gd name="T16" fmla="*/ 29 w 115"/>
                  <a:gd name="T17" fmla="*/ 19 h 68"/>
                  <a:gd name="T18" fmla="*/ 20 w 115"/>
                  <a:gd name="T19" fmla="*/ 18 h 68"/>
                  <a:gd name="T20" fmla="*/ 17 w 115"/>
                  <a:gd name="T21" fmla="*/ 18 h 68"/>
                  <a:gd name="T22" fmla="*/ 10 w 115"/>
                  <a:gd name="T23" fmla="*/ 17 h 68"/>
                  <a:gd name="T24" fmla="*/ 9 w 115"/>
                  <a:gd name="T25" fmla="*/ 17 h 68"/>
                  <a:gd name="T26" fmla="*/ 5 w 115"/>
                  <a:gd name="T27" fmla="*/ 20 h 68"/>
                  <a:gd name="T28" fmla="*/ 5 w 115"/>
                  <a:gd name="T29" fmla="*/ 22 h 68"/>
                  <a:gd name="T30" fmla="*/ 5 w 115"/>
                  <a:gd name="T31" fmla="*/ 26 h 68"/>
                  <a:gd name="T32" fmla="*/ 5 w 115"/>
                  <a:gd name="T33" fmla="*/ 26 h 68"/>
                  <a:gd name="T34" fmla="*/ 5 w 115"/>
                  <a:gd name="T35" fmla="*/ 26 h 68"/>
                  <a:gd name="T36" fmla="*/ 5 w 115"/>
                  <a:gd name="T37" fmla="*/ 26 h 68"/>
                  <a:gd name="T38" fmla="*/ 5 w 115"/>
                  <a:gd name="T39" fmla="*/ 26 h 68"/>
                  <a:gd name="T40" fmla="*/ 5 w 115"/>
                  <a:gd name="T41" fmla="*/ 27 h 68"/>
                  <a:gd name="T42" fmla="*/ 5 w 115"/>
                  <a:gd name="T43" fmla="*/ 27 h 68"/>
                  <a:gd name="T44" fmla="*/ 4 w 115"/>
                  <a:gd name="T45" fmla="*/ 27 h 68"/>
                  <a:gd name="T46" fmla="*/ 4 w 115"/>
                  <a:gd name="T47" fmla="*/ 27 h 68"/>
                  <a:gd name="T48" fmla="*/ 4 w 115"/>
                  <a:gd name="T49" fmla="*/ 27 h 68"/>
                  <a:gd name="T50" fmla="*/ 3 w 115"/>
                  <a:gd name="T51" fmla="*/ 28 h 68"/>
                  <a:gd name="T52" fmla="*/ 3 w 115"/>
                  <a:gd name="T53" fmla="*/ 28 h 68"/>
                  <a:gd name="T54" fmla="*/ 2 w 115"/>
                  <a:gd name="T55" fmla="*/ 28 h 68"/>
                  <a:gd name="T56" fmla="*/ 2 w 115"/>
                  <a:gd name="T57" fmla="*/ 28 h 68"/>
                  <a:gd name="T58" fmla="*/ 1 w 115"/>
                  <a:gd name="T59" fmla="*/ 29 h 68"/>
                  <a:gd name="T60" fmla="*/ 1 w 115"/>
                  <a:gd name="T61" fmla="*/ 35 h 68"/>
                  <a:gd name="T62" fmla="*/ 4 w 115"/>
                  <a:gd name="T63" fmla="*/ 52 h 68"/>
                  <a:gd name="T64" fmla="*/ 7 w 115"/>
                  <a:gd name="T65" fmla="*/ 64 h 68"/>
                  <a:gd name="T66" fmla="*/ 8 w 115"/>
                  <a:gd name="T67" fmla="*/ 68 h 68"/>
                  <a:gd name="T68" fmla="*/ 8 w 115"/>
                  <a:gd name="T69" fmla="*/ 68 h 68"/>
                  <a:gd name="T70" fmla="*/ 12 w 115"/>
                  <a:gd name="T71" fmla="*/ 68 h 68"/>
                  <a:gd name="T72" fmla="*/ 26 w 115"/>
                  <a:gd name="T73" fmla="*/ 65 h 68"/>
                  <a:gd name="T74" fmla="*/ 42 w 115"/>
                  <a:gd name="T75" fmla="*/ 60 h 68"/>
                  <a:gd name="T76" fmla="*/ 52 w 115"/>
                  <a:gd name="T77" fmla="*/ 55 h 68"/>
                  <a:gd name="T78" fmla="*/ 65 w 115"/>
                  <a:gd name="T79" fmla="*/ 53 h 68"/>
                  <a:gd name="T80" fmla="*/ 65 w 115"/>
                  <a:gd name="T81" fmla="*/ 53 h 68"/>
                  <a:gd name="T82" fmla="*/ 72 w 115"/>
                  <a:gd name="T83" fmla="*/ 48 h 68"/>
                  <a:gd name="T84" fmla="*/ 72 w 115"/>
                  <a:gd name="T85" fmla="*/ 47 h 68"/>
                  <a:gd name="T86" fmla="*/ 87 w 115"/>
                  <a:gd name="T87" fmla="*/ 42 h 68"/>
                  <a:gd name="T88" fmla="*/ 97 w 115"/>
                  <a:gd name="T89" fmla="*/ 39 h 68"/>
                  <a:gd name="T90" fmla="*/ 105 w 115"/>
                  <a:gd name="T91" fmla="*/ 32 h 68"/>
                  <a:gd name="T92" fmla="*/ 107 w 115"/>
                  <a:gd name="T93" fmla="*/ 28 h 68"/>
                  <a:gd name="T94" fmla="*/ 113 w 115"/>
                  <a:gd name="T95" fmla="*/ 25 h 68"/>
                  <a:gd name="T96" fmla="*/ 115 w 115"/>
                  <a:gd name="T97" fmla="*/ 25 h 68"/>
                  <a:gd name="T98" fmla="*/ 107 w 115"/>
                  <a:gd name="T99" fmla="*/ 8 h 68"/>
                  <a:gd name="T100" fmla="*/ 106 w 115"/>
                  <a:gd name="T101" fmla="*/ 5 h 68"/>
                  <a:gd name="T102" fmla="*/ 106 w 115"/>
                  <a:gd name="T103" fmla="*/ 5 h 68"/>
                  <a:gd name="T104" fmla="*/ 105 w 115"/>
                  <a:gd name="T105" fmla="*/ 2 h 68"/>
                  <a:gd name="T106" fmla="*/ 104 w 115"/>
                  <a:gd name="T107" fmla="*/ 2 h 68"/>
                  <a:gd name="T108" fmla="*/ 104 w 115"/>
                  <a:gd name="T109" fmla="*/ 0 h 68"/>
                  <a:gd name="T110" fmla="*/ 103 w 115"/>
                  <a:gd name="T111" fmla="*/ 0 h 68"/>
                  <a:gd name="T112" fmla="*/ 94 w 115"/>
                  <a:gd name="T113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5" h="68">
                    <a:moveTo>
                      <a:pt x="94" y="2"/>
                    </a:moveTo>
                    <a:cubicBezTo>
                      <a:pt x="91" y="3"/>
                      <a:pt x="88" y="3"/>
                      <a:pt x="84" y="3"/>
                    </a:cubicBezTo>
                    <a:cubicBezTo>
                      <a:pt x="83" y="3"/>
                      <a:pt x="81" y="3"/>
                      <a:pt x="80" y="3"/>
                    </a:cubicBezTo>
                    <a:cubicBezTo>
                      <a:pt x="77" y="3"/>
                      <a:pt x="73" y="3"/>
                      <a:pt x="72" y="4"/>
                    </a:cubicBezTo>
                    <a:cubicBezTo>
                      <a:pt x="70" y="5"/>
                      <a:pt x="57" y="14"/>
                      <a:pt x="56" y="18"/>
                    </a:cubicBezTo>
                    <a:cubicBezTo>
                      <a:pt x="54" y="22"/>
                      <a:pt x="51" y="23"/>
                      <a:pt x="49" y="23"/>
                    </a:cubicBezTo>
                    <a:cubicBezTo>
                      <a:pt x="48" y="23"/>
                      <a:pt x="46" y="22"/>
                      <a:pt x="45" y="21"/>
                    </a:cubicBezTo>
                    <a:cubicBezTo>
                      <a:pt x="44" y="20"/>
                      <a:pt x="38" y="20"/>
                      <a:pt x="35" y="20"/>
                    </a:cubicBezTo>
                    <a:cubicBezTo>
                      <a:pt x="31" y="20"/>
                      <a:pt x="30" y="20"/>
                      <a:pt x="29" y="19"/>
                    </a:cubicBezTo>
                    <a:cubicBezTo>
                      <a:pt x="28" y="18"/>
                      <a:pt x="24" y="18"/>
                      <a:pt x="20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4" y="18"/>
                      <a:pt x="12" y="18"/>
                      <a:pt x="10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7"/>
                      <a:pt x="6" y="18"/>
                      <a:pt x="5" y="20"/>
                    </a:cubicBezTo>
                    <a:cubicBezTo>
                      <a:pt x="5" y="20"/>
                      <a:pt x="5" y="21"/>
                      <a:pt x="5" y="22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2" y="31"/>
                      <a:pt x="2" y="34"/>
                      <a:pt x="1" y="35"/>
                    </a:cubicBezTo>
                    <a:cubicBezTo>
                      <a:pt x="0" y="38"/>
                      <a:pt x="1" y="47"/>
                      <a:pt x="4" y="52"/>
                    </a:cubicBezTo>
                    <a:cubicBezTo>
                      <a:pt x="7" y="55"/>
                      <a:pt x="7" y="60"/>
                      <a:pt x="7" y="64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10" y="68"/>
                      <a:pt x="12" y="68"/>
                    </a:cubicBezTo>
                    <a:cubicBezTo>
                      <a:pt x="17" y="68"/>
                      <a:pt x="23" y="67"/>
                      <a:pt x="26" y="65"/>
                    </a:cubicBezTo>
                    <a:cubicBezTo>
                      <a:pt x="32" y="61"/>
                      <a:pt x="36" y="60"/>
                      <a:pt x="42" y="60"/>
                    </a:cubicBezTo>
                    <a:cubicBezTo>
                      <a:pt x="46" y="60"/>
                      <a:pt x="51" y="57"/>
                      <a:pt x="52" y="55"/>
                    </a:cubicBezTo>
                    <a:cubicBezTo>
                      <a:pt x="55" y="52"/>
                      <a:pt x="62" y="52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7" y="53"/>
                      <a:pt x="69" y="50"/>
                      <a:pt x="72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5" y="45"/>
                      <a:pt x="80" y="43"/>
                      <a:pt x="87" y="42"/>
                    </a:cubicBezTo>
                    <a:cubicBezTo>
                      <a:pt x="90" y="41"/>
                      <a:pt x="94" y="40"/>
                      <a:pt x="97" y="39"/>
                    </a:cubicBezTo>
                    <a:cubicBezTo>
                      <a:pt x="104" y="37"/>
                      <a:pt x="104" y="34"/>
                      <a:pt x="105" y="32"/>
                    </a:cubicBezTo>
                    <a:cubicBezTo>
                      <a:pt x="106" y="31"/>
                      <a:pt x="106" y="29"/>
                      <a:pt x="107" y="28"/>
                    </a:cubicBezTo>
                    <a:cubicBezTo>
                      <a:pt x="109" y="26"/>
                      <a:pt x="111" y="26"/>
                      <a:pt x="113" y="25"/>
                    </a:cubicBezTo>
                    <a:cubicBezTo>
                      <a:pt x="114" y="25"/>
                      <a:pt x="115" y="25"/>
                      <a:pt x="115" y="25"/>
                    </a:cubicBezTo>
                    <a:cubicBezTo>
                      <a:pt x="113" y="19"/>
                      <a:pt x="110" y="13"/>
                      <a:pt x="107" y="8"/>
                    </a:cubicBezTo>
                    <a:cubicBezTo>
                      <a:pt x="107" y="7"/>
                      <a:pt x="106" y="6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4"/>
                      <a:pt x="105" y="3"/>
                      <a:pt x="105" y="2"/>
                    </a:cubicBezTo>
                    <a:cubicBezTo>
                      <a:pt x="105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4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0" y="1"/>
                      <a:pt x="96" y="2"/>
                      <a:pt x="9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9" name="Freeform 1177"/>
              <p:cNvSpPr>
                <a:spLocks/>
              </p:cNvSpPr>
              <p:nvPr/>
            </p:nvSpPr>
            <p:spPr bwMode="auto">
              <a:xfrm>
                <a:off x="3279" y="2401"/>
                <a:ext cx="149" cy="93"/>
              </a:xfrm>
              <a:custGeom>
                <a:avLst/>
                <a:gdLst>
                  <a:gd name="T0" fmla="*/ 101 w 155"/>
                  <a:gd name="T1" fmla="*/ 92 h 96"/>
                  <a:gd name="T2" fmla="*/ 110 w 155"/>
                  <a:gd name="T3" fmla="*/ 96 h 96"/>
                  <a:gd name="T4" fmla="*/ 111 w 155"/>
                  <a:gd name="T5" fmla="*/ 96 h 96"/>
                  <a:gd name="T6" fmla="*/ 125 w 155"/>
                  <a:gd name="T7" fmla="*/ 86 h 96"/>
                  <a:gd name="T8" fmla="*/ 138 w 155"/>
                  <a:gd name="T9" fmla="*/ 70 h 96"/>
                  <a:gd name="T10" fmla="*/ 144 w 155"/>
                  <a:gd name="T11" fmla="*/ 68 h 96"/>
                  <a:gd name="T12" fmla="*/ 153 w 155"/>
                  <a:gd name="T13" fmla="*/ 66 h 96"/>
                  <a:gd name="T14" fmla="*/ 155 w 155"/>
                  <a:gd name="T15" fmla="*/ 63 h 96"/>
                  <a:gd name="T16" fmla="*/ 140 w 155"/>
                  <a:gd name="T17" fmla="*/ 56 h 96"/>
                  <a:gd name="T18" fmla="*/ 115 w 155"/>
                  <a:gd name="T19" fmla="*/ 40 h 96"/>
                  <a:gd name="T20" fmla="*/ 102 w 155"/>
                  <a:gd name="T21" fmla="*/ 22 h 96"/>
                  <a:gd name="T22" fmla="*/ 82 w 155"/>
                  <a:gd name="T23" fmla="*/ 16 h 96"/>
                  <a:gd name="T24" fmla="*/ 70 w 155"/>
                  <a:gd name="T25" fmla="*/ 2 h 96"/>
                  <a:gd name="T26" fmla="*/ 60 w 155"/>
                  <a:gd name="T27" fmla="*/ 3 h 96"/>
                  <a:gd name="T28" fmla="*/ 55 w 155"/>
                  <a:gd name="T29" fmla="*/ 7 h 96"/>
                  <a:gd name="T30" fmla="*/ 49 w 155"/>
                  <a:gd name="T31" fmla="*/ 12 h 96"/>
                  <a:gd name="T32" fmla="*/ 48 w 155"/>
                  <a:gd name="T33" fmla="*/ 16 h 96"/>
                  <a:gd name="T34" fmla="*/ 39 w 155"/>
                  <a:gd name="T35" fmla="*/ 18 h 96"/>
                  <a:gd name="T36" fmla="*/ 35 w 155"/>
                  <a:gd name="T37" fmla="*/ 17 h 96"/>
                  <a:gd name="T38" fmla="*/ 32 w 155"/>
                  <a:gd name="T39" fmla="*/ 18 h 96"/>
                  <a:gd name="T40" fmla="*/ 13 w 155"/>
                  <a:gd name="T41" fmla="*/ 4 h 96"/>
                  <a:gd name="T42" fmla="*/ 9 w 155"/>
                  <a:gd name="T43" fmla="*/ 4 h 96"/>
                  <a:gd name="T44" fmla="*/ 16 w 155"/>
                  <a:gd name="T45" fmla="*/ 15 h 96"/>
                  <a:gd name="T46" fmla="*/ 21 w 155"/>
                  <a:gd name="T47" fmla="*/ 25 h 96"/>
                  <a:gd name="T48" fmla="*/ 7 w 155"/>
                  <a:gd name="T49" fmla="*/ 26 h 96"/>
                  <a:gd name="T50" fmla="*/ 1 w 155"/>
                  <a:gd name="T51" fmla="*/ 27 h 96"/>
                  <a:gd name="T52" fmla="*/ 2 w 155"/>
                  <a:gd name="T53" fmla="*/ 33 h 96"/>
                  <a:gd name="T54" fmla="*/ 11 w 155"/>
                  <a:gd name="T55" fmla="*/ 44 h 96"/>
                  <a:gd name="T56" fmla="*/ 13 w 155"/>
                  <a:gd name="T57" fmla="*/ 66 h 96"/>
                  <a:gd name="T58" fmla="*/ 14 w 155"/>
                  <a:gd name="T59" fmla="*/ 67 h 96"/>
                  <a:gd name="T60" fmla="*/ 16 w 155"/>
                  <a:gd name="T61" fmla="*/ 66 h 96"/>
                  <a:gd name="T62" fmla="*/ 18 w 155"/>
                  <a:gd name="T63" fmla="*/ 66 h 96"/>
                  <a:gd name="T64" fmla="*/ 18 w 155"/>
                  <a:gd name="T65" fmla="*/ 66 h 96"/>
                  <a:gd name="T66" fmla="*/ 19 w 155"/>
                  <a:gd name="T67" fmla="*/ 66 h 96"/>
                  <a:gd name="T68" fmla="*/ 33 w 155"/>
                  <a:gd name="T69" fmla="*/ 58 h 96"/>
                  <a:gd name="T70" fmla="*/ 44 w 155"/>
                  <a:gd name="T71" fmla="*/ 55 h 96"/>
                  <a:gd name="T72" fmla="*/ 63 w 155"/>
                  <a:gd name="T73" fmla="*/ 62 h 96"/>
                  <a:gd name="T74" fmla="*/ 77 w 155"/>
                  <a:gd name="T75" fmla="*/ 69 h 96"/>
                  <a:gd name="T76" fmla="*/ 87 w 155"/>
                  <a:gd name="T77" fmla="*/ 77 h 96"/>
                  <a:gd name="T78" fmla="*/ 97 w 155"/>
                  <a:gd name="T79" fmla="*/ 81 h 96"/>
                  <a:gd name="T80" fmla="*/ 98 w 155"/>
                  <a:gd name="T81" fmla="*/ 83 h 96"/>
                  <a:gd name="T82" fmla="*/ 98 w 155"/>
                  <a:gd name="T83" fmla="*/ 85 h 96"/>
                  <a:gd name="T84" fmla="*/ 98 w 155"/>
                  <a:gd name="T85" fmla="*/ 88 h 96"/>
                  <a:gd name="T86" fmla="*/ 99 w 155"/>
                  <a:gd name="T8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5" h="96">
                    <a:moveTo>
                      <a:pt x="100" y="92"/>
                    </a:moveTo>
                    <a:cubicBezTo>
                      <a:pt x="100" y="92"/>
                      <a:pt x="100" y="92"/>
                      <a:pt x="101" y="92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1" y="92"/>
                      <a:pt x="101" y="92"/>
                      <a:pt x="102" y="92"/>
                    </a:cubicBezTo>
                    <a:cubicBezTo>
                      <a:pt x="103" y="92"/>
                      <a:pt x="103" y="92"/>
                      <a:pt x="103" y="92"/>
                    </a:cubicBezTo>
                    <a:cubicBezTo>
                      <a:pt x="105" y="92"/>
                      <a:pt x="109" y="92"/>
                      <a:pt x="110" y="96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0" y="95"/>
                      <a:pt x="110" y="96"/>
                      <a:pt x="110" y="96"/>
                    </a:cubicBezTo>
                    <a:cubicBezTo>
                      <a:pt x="110" y="96"/>
                      <a:pt x="111" y="96"/>
                      <a:pt x="111" y="96"/>
                    </a:cubicBezTo>
                    <a:cubicBezTo>
                      <a:pt x="113" y="96"/>
                      <a:pt x="114" y="95"/>
                      <a:pt x="115" y="94"/>
                    </a:cubicBezTo>
                    <a:cubicBezTo>
                      <a:pt x="116" y="93"/>
                      <a:pt x="116" y="93"/>
                      <a:pt x="116" y="93"/>
                    </a:cubicBezTo>
                    <a:cubicBezTo>
                      <a:pt x="115" y="88"/>
                      <a:pt x="120" y="87"/>
                      <a:pt x="125" y="86"/>
                    </a:cubicBezTo>
                    <a:cubicBezTo>
                      <a:pt x="127" y="85"/>
                      <a:pt x="131" y="84"/>
                      <a:pt x="132" y="83"/>
                    </a:cubicBezTo>
                    <a:cubicBezTo>
                      <a:pt x="132" y="81"/>
                      <a:pt x="132" y="81"/>
                      <a:pt x="132" y="81"/>
                    </a:cubicBezTo>
                    <a:cubicBezTo>
                      <a:pt x="133" y="76"/>
                      <a:pt x="135" y="71"/>
                      <a:pt x="138" y="70"/>
                    </a:cubicBezTo>
                    <a:cubicBezTo>
                      <a:pt x="139" y="70"/>
                      <a:pt x="139" y="70"/>
                      <a:pt x="140" y="70"/>
                    </a:cubicBezTo>
                    <a:cubicBezTo>
                      <a:pt x="140" y="70"/>
                      <a:pt x="141" y="70"/>
                      <a:pt x="141" y="70"/>
                    </a:cubicBezTo>
                    <a:cubicBezTo>
                      <a:pt x="142" y="70"/>
                      <a:pt x="143" y="69"/>
                      <a:pt x="144" y="68"/>
                    </a:cubicBezTo>
                    <a:cubicBezTo>
                      <a:pt x="145" y="66"/>
                      <a:pt x="147" y="65"/>
                      <a:pt x="149" y="65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51" y="65"/>
                      <a:pt x="152" y="65"/>
                      <a:pt x="153" y="66"/>
                    </a:cubicBezTo>
                    <a:cubicBezTo>
                      <a:pt x="154" y="66"/>
                      <a:pt x="155" y="66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2" y="61"/>
                      <a:pt x="149" y="60"/>
                      <a:pt x="147" y="6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4" y="60"/>
                      <a:pt x="142" y="58"/>
                      <a:pt x="140" y="56"/>
                    </a:cubicBezTo>
                    <a:cubicBezTo>
                      <a:pt x="138" y="55"/>
                      <a:pt x="136" y="53"/>
                      <a:pt x="134" y="52"/>
                    </a:cubicBezTo>
                    <a:cubicBezTo>
                      <a:pt x="132" y="51"/>
                      <a:pt x="123" y="48"/>
                      <a:pt x="120" y="44"/>
                    </a:cubicBezTo>
                    <a:cubicBezTo>
                      <a:pt x="120" y="43"/>
                      <a:pt x="117" y="41"/>
                      <a:pt x="115" y="40"/>
                    </a:cubicBezTo>
                    <a:cubicBezTo>
                      <a:pt x="112" y="38"/>
                      <a:pt x="110" y="37"/>
                      <a:pt x="109" y="35"/>
                    </a:cubicBezTo>
                    <a:cubicBezTo>
                      <a:pt x="108" y="33"/>
                      <a:pt x="106" y="29"/>
                      <a:pt x="104" y="26"/>
                    </a:cubicBezTo>
                    <a:cubicBezTo>
                      <a:pt x="103" y="25"/>
                      <a:pt x="102" y="23"/>
                      <a:pt x="102" y="22"/>
                    </a:cubicBezTo>
                    <a:cubicBezTo>
                      <a:pt x="102" y="21"/>
                      <a:pt x="101" y="20"/>
                      <a:pt x="101" y="20"/>
                    </a:cubicBezTo>
                    <a:cubicBezTo>
                      <a:pt x="100" y="19"/>
                      <a:pt x="99" y="19"/>
                      <a:pt x="97" y="19"/>
                    </a:cubicBezTo>
                    <a:cubicBezTo>
                      <a:pt x="86" y="19"/>
                      <a:pt x="82" y="19"/>
                      <a:pt x="82" y="16"/>
                    </a:cubicBezTo>
                    <a:cubicBezTo>
                      <a:pt x="82" y="13"/>
                      <a:pt x="81" y="6"/>
                      <a:pt x="80" y="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6" y="5"/>
                      <a:pt x="72" y="4"/>
                      <a:pt x="70" y="2"/>
                    </a:cubicBezTo>
                    <a:cubicBezTo>
                      <a:pt x="69" y="1"/>
                      <a:pt x="67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2"/>
                      <a:pt x="62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59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2" y="7"/>
                      <a:pt x="49" y="10"/>
                      <a:pt x="49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3"/>
                      <a:pt x="49" y="15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6" y="18"/>
                      <a:pt x="45" y="19"/>
                      <a:pt x="43" y="19"/>
                    </a:cubicBezTo>
                    <a:cubicBezTo>
                      <a:pt x="42" y="18"/>
                      <a:pt x="40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8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3" y="18"/>
                      <a:pt x="32" y="18"/>
                    </a:cubicBezTo>
                    <a:cubicBezTo>
                      <a:pt x="31" y="18"/>
                      <a:pt x="29" y="17"/>
                      <a:pt x="27" y="16"/>
                    </a:cubicBezTo>
                    <a:cubicBezTo>
                      <a:pt x="27" y="15"/>
                      <a:pt x="26" y="15"/>
                      <a:pt x="26" y="14"/>
                    </a:cubicBezTo>
                    <a:cubicBezTo>
                      <a:pt x="21" y="8"/>
                      <a:pt x="16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5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6" y="15"/>
                    </a:cubicBezTo>
                    <a:cubicBezTo>
                      <a:pt x="20" y="15"/>
                      <a:pt x="25" y="20"/>
                      <a:pt x="25" y="22"/>
                    </a:cubicBezTo>
                    <a:cubicBezTo>
                      <a:pt x="24" y="24"/>
                      <a:pt x="23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5"/>
                      <a:pt x="18" y="26"/>
                      <a:pt x="17" y="26"/>
                    </a:cubicBezTo>
                    <a:cubicBezTo>
                      <a:pt x="15" y="27"/>
                      <a:pt x="12" y="28"/>
                      <a:pt x="9" y="27"/>
                    </a:cubicBezTo>
                    <a:cubicBezTo>
                      <a:pt x="8" y="27"/>
                      <a:pt x="7" y="27"/>
                      <a:pt x="7" y="26"/>
                    </a:cubicBezTo>
                    <a:cubicBezTo>
                      <a:pt x="5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9"/>
                      <a:pt x="0" y="32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5" y="33"/>
                      <a:pt x="7" y="34"/>
                      <a:pt x="7" y="35"/>
                    </a:cubicBezTo>
                    <a:cubicBezTo>
                      <a:pt x="8" y="37"/>
                      <a:pt x="7" y="39"/>
                      <a:pt x="6" y="41"/>
                    </a:cubicBezTo>
                    <a:cubicBezTo>
                      <a:pt x="9" y="41"/>
                      <a:pt x="10" y="43"/>
                      <a:pt x="11" y="44"/>
                    </a:cubicBezTo>
                    <a:cubicBezTo>
                      <a:pt x="11" y="45"/>
                      <a:pt x="11" y="46"/>
                      <a:pt x="12" y="46"/>
                    </a:cubicBezTo>
                    <a:cubicBezTo>
                      <a:pt x="13" y="48"/>
                      <a:pt x="14" y="50"/>
                      <a:pt x="13" y="54"/>
                    </a:cubicBezTo>
                    <a:cubicBezTo>
                      <a:pt x="12" y="57"/>
                      <a:pt x="13" y="62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4" y="67"/>
                      <a:pt x="15" y="67"/>
                      <a:pt x="15" y="67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64"/>
                      <a:pt x="26" y="58"/>
                      <a:pt x="30" y="58"/>
                    </a:cubicBezTo>
                    <a:cubicBezTo>
                      <a:pt x="31" y="58"/>
                      <a:pt x="32" y="58"/>
                      <a:pt x="33" y="58"/>
                    </a:cubicBezTo>
                    <a:cubicBezTo>
                      <a:pt x="34" y="58"/>
                      <a:pt x="35" y="58"/>
                      <a:pt x="35" y="58"/>
                    </a:cubicBezTo>
                    <a:cubicBezTo>
                      <a:pt x="36" y="58"/>
                      <a:pt x="37" y="58"/>
                      <a:pt x="37" y="58"/>
                    </a:cubicBezTo>
                    <a:cubicBezTo>
                      <a:pt x="38" y="56"/>
                      <a:pt x="41" y="55"/>
                      <a:pt x="44" y="55"/>
                    </a:cubicBezTo>
                    <a:cubicBezTo>
                      <a:pt x="45" y="55"/>
                      <a:pt x="51" y="56"/>
                      <a:pt x="53" y="58"/>
                    </a:cubicBezTo>
                    <a:cubicBezTo>
                      <a:pt x="54" y="59"/>
                      <a:pt x="59" y="61"/>
                      <a:pt x="60" y="61"/>
                    </a:cubicBezTo>
                    <a:cubicBezTo>
                      <a:pt x="61" y="61"/>
                      <a:pt x="62" y="62"/>
                      <a:pt x="63" y="62"/>
                    </a:cubicBezTo>
                    <a:cubicBezTo>
                      <a:pt x="63" y="63"/>
                      <a:pt x="64" y="64"/>
                      <a:pt x="65" y="64"/>
                    </a:cubicBezTo>
                    <a:cubicBezTo>
                      <a:pt x="65" y="64"/>
                      <a:pt x="66" y="64"/>
                      <a:pt x="66" y="64"/>
                    </a:cubicBezTo>
                    <a:cubicBezTo>
                      <a:pt x="69" y="64"/>
                      <a:pt x="77" y="64"/>
                      <a:pt x="77" y="69"/>
                    </a:cubicBezTo>
                    <a:cubicBezTo>
                      <a:pt x="77" y="69"/>
                      <a:pt x="78" y="71"/>
                      <a:pt x="80" y="71"/>
                    </a:cubicBezTo>
                    <a:cubicBezTo>
                      <a:pt x="82" y="71"/>
                      <a:pt x="84" y="73"/>
                      <a:pt x="85" y="75"/>
                    </a:cubicBezTo>
                    <a:cubicBezTo>
                      <a:pt x="86" y="75"/>
                      <a:pt x="87" y="77"/>
                      <a:pt x="87" y="77"/>
                    </a:cubicBezTo>
                    <a:cubicBezTo>
                      <a:pt x="88" y="77"/>
                      <a:pt x="89" y="77"/>
                      <a:pt x="90" y="77"/>
                    </a:cubicBezTo>
                    <a:cubicBezTo>
                      <a:pt x="92" y="77"/>
                      <a:pt x="97" y="77"/>
                      <a:pt x="97" y="80"/>
                    </a:cubicBezTo>
                    <a:cubicBezTo>
                      <a:pt x="97" y="80"/>
                      <a:pt x="97" y="81"/>
                      <a:pt x="97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3"/>
                    </a:cubicBezTo>
                    <a:cubicBezTo>
                      <a:pt x="98" y="83"/>
                      <a:pt x="98" y="83"/>
                      <a:pt x="98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98" y="86"/>
                      <a:pt x="98" y="87"/>
                      <a:pt x="98" y="87"/>
                    </a:cubicBezTo>
                    <a:cubicBezTo>
                      <a:pt x="98" y="87"/>
                      <a:pt x="98" y="88"/>
                      <a:pt x="98" y="88"/>
                    </a:cubicBezTo>
                    <a:cubicBezTo>
                      <a:pt x="98" y="88"/>
                      <a:pt x="98" y="89"/>
                      <a:pt x="98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9" y="90"/>
                      <a:pt x="99" y="91"/>
                      <a:pt x="99" y="92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9" y="92"/>
                      <a:pt x="100" y="9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0" name="Freeform 1178"/>
              <p:cNvSpPr>
                <a:spLocks/>
              </p:cNvSpPr>
              <p:nvPr/>
            </p:nvSpPr>
            <p:spPr bwMode="auto">
              <a:xfrm>
                <a:off x="3184" y="2437"/>
                <a:ext cx="207" cy="177"/>
              </a:xfrm>
              <a:custGeom>
                <a:avLst/>
                <a:gdLst>
                  <a:gd name="T0" fmla="*/ 188 w 216"/>
                  <a:gd name="T1" fmla="*/ 129 h 184"/>
                  <a:gd name="T2" fmla="*/ 187 w 216"/>
                  <a:gd name="T3" fmla="*/ 127 h 184"/>
                  <a:gd name="T4" fmla="*/ 199 w 216"/>
                  <a:gd name="T5" fmla="*/ 112 h 184"/>
                  <a:gd name="T6" fmla="*/ 186 w 216"/>
                  <a:gd name="T7" fmla="*/ 94 h 184"/>
                  <a:gd name="T8" fmla="*/ 188 w 216"/>
                  <a:gd name="T9" fmla="*/ 71 h 184"/>
                  <a:gd name="T10" fmla="*/ 192 w 216"/>
                  <a:gd name="T11" fmla="*/ 60 h 184"/>
                  <a:gd name="T12" fmla="*/ 193 w 216"/>
                  <a:gd name="T13" fmla="*/ 57 h 184"/>
                  <a:gd name="T14" fmla="*/ 194 w 216"/>
                  <a:gd name="T15" fmla="*/ 56 h 184"/>
                  <a:gd name="T16" fmla="*/ 193 w 216"/>
                  <a:gd name="T17" fmla="*/ 53 h 184"/>
                  <a:gd name="T18" fmla="*/ 193 w 216"/>
                  <a:gd name="T19" fmla="*/ 49 h 184"/>
                  <a:gd name="T20" fmla="*/ 193 w 216"/>
                  <a:gd name="T21" fmla="*/ 46 h 184"/>
                  <a:gd name="T22" fmla="*/ 187 w 216"/>
                  <a:gd name="T23" fmla="*/ 44 h 184"/>
                  <a:gd name="T24" fmla="*/ 179 w 216"/>
                  <a:gd name="T25" fmla="*/ 38 h 184"/>
                  <a:gd name="T26" fmla="*/ 159 w 216"/>
                  <a:gd name="T27" fmla="*/ 28 h 184"/>
                  <a:gd name="T28" fmla="*/ 139 w 216"/>
                  <a:gd name="T29" fmla="*/ 23 h 184"/>
                  <a:gd name="T30" fmla="*/ 121 w 216"/>
                  <a:gd name="T31" fmla="*/ 31 h 184"/>
                  <a:gd name="T32" fmla="*/ 120 w 216"/>
                  <a:gd name="T33" fmla="*/ 32 h 184"/>
                  <a:gd name="T34" fmla="*/ 118 w 216"/>
                  <a:gd name="T35" fmla="*/ 33 h 184"/>
                  <a:gd name="T36" fmla="*/ 115 w 216"/>
                  <a:gd name="T37" fmla="*/ 33 h 184"/>
                  <a:gd name="T38" fmla="*/ 111 w 216"/>
                  <a:gd name="T39" fmla="*/ 39 h 184"/>
                  <a:gd name="T40" fmla="*/ 65 w 216"/>
                  <a:gd name="T41" fmla="*/ 33 h 184"/>
                  <a:gd name="T42" fmla="*/ 47 w 216"/>
                  <a:gd name="T43" fmla="*/ 17 h 184"/>
                  <a:gd name="T44" fmla="*/ 44 w 216"/>
                  <a:gd name="T45" fmla="*/ 16 h 184"/>
                  <a:gd name="T46" fmla="*/ 42 w 216"/>
                  <a:gd name="T47" fmla="*/ 14 h 184"/>
                  <a:gd name="T48" fmla="*/ 42 w 216"/>
                  <a:gd name="T49" fmla="*/ 3 h 184"/>
                  <a:gd name="T50" fmla="*/ 31 w 216"/>
                  <a:gd name="T51" fmla="*/ 10 h 184"/>
                  <a:gd name="T52" fmla="*/ 28 w 216"/>
                  <a:gd name="T53" fmla="*/ 11 h 184"/>
                  <a:gd name="T54" fmla="*/ 26 w 216"/>
                  <a:gd name="T55" fmla="*/ 12 h 184"/>
                  <a:gd name="T56" fmla="*/ 22 w 216"/>
                  <a:gd name="T57" fmla="*/ 13 h 184"/>
                  <a:gd name="T58" fmla="*/ 20 w 216"/>
                  <a:gd name="T59" fmla="*/ 13 h 184"/>
                  <a:gd name="T60" fmla="*/ 11 w 216"/>
                  <a:gd name="T61" fmla="*/ 10 h 184"/>
                  <a:gd name="T62" fmla="*/ 5 w 216"/>
                  <a:gd name="T63" fmla="*/ 2 h 184"/>
                  <a:gd name="T64" fmla="*/ 4 w 216"/>
                  <a:gd name="T65" fmla="*/ 0 h 184"/>
                  <a:gd name="T66" fmla="*/ 3 w 216"/>
                  <a:gd name="T67" fmla="*/ 0 h 184"/>
                  <a:gd name="T68" fmla="*/ 2 w 216"/>
                  <a:gd name="T69" fmla="*/ 19 h 184"/>
                  <a:gd name="T70" fmla="*/ 7 w 216"/>
                  <a:gd name="T71" fmla="*/ 31 h 184"/>
                  <a:gd name="T72" fmla="*/ 8 w 216"/>
                  <a:gd name="T73" fmla="*/ 34 h 184"/>
                  <a:gd name="T74" fmla="*/ 12 w 216"/>
                  <a:gd name="T75" fmla="*/ 43 h 184"/>
                  <a:gd name="T76" fmla="*/ 22 w 216"/>
                  <a:gd name="T77" fmla="*/ 57 h 184"/>
                  <a:gd name="T78" fmla="*/ 16 w 216"/>
                  <a:gd name="T79" fmla="*/ 71 h 184"/>
                  <a:gd name="T80" fmla="*/ 39 w 216"/>
                  <a:gd name="T81" fmla="*/ 97 h 184"/>
                  <a:gd name="T82" fmla="*/ 40 w 216"/>
                  <a:gd name="T83" fmla="*/ 108 h 184"/>
                  <a:gd name="T84" fmla="*/ 44 w 216"/>
                  <a:gd name="T85" fmla="*/ 117 h 184"/>
                  <a:gd name="T86" fmla="*/ 46 w 216"/>
                  <a:gd name="T87" fmla="*/ 119 h 184"/>
                  <a:gd name="T88" fmla="*/ 47 w 216"/>
                  <a:gd name="T89" fmla="*/ 121 h 184"/>
                  <a:gd name="T90" fmla="*/ 49 w 216"/>
                  <a:gd name="T91" fmla="*/ 122 h 184"/>
                  <a:gd name="T92" fmla="*/ 55 w 216"/>
                  <a:gd name="T93" fmla="*/ 120 h 184"/>
                  <a:gd name="T94" fmla="*/ 78 w 216"/>
                  <a:gd name="T95" fmla="*/ 140 h 184"/>
                  <a:gd name="T96" fmla="*/ 97 w 216"/>
                  <a:gd name="T97" fmla="*/ 156 h 184"/>
                  <a:gd name="T98" fmla="*/ 140 w 216"/>
                  <a:gd name="T99" fmla="*/ 160 h 184"/>
                  <a:gd name="T100" fmla="*/ 188 w 216"/>
                  <a:gd name="T101" fmla="*/ 183 h 184"/>
                  <a:gd name="T102" fmla="*/ 216 w 216"/>
                  <a:gd name="T103" fmla="*/ 166 h 184"/>
                  <a:gd name="T104" fmla="*/ 195 w 216"/>
                  <a:gd name="T105" fmla="*/ 13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6" h="184">
                    <a:moveTo>
                      <a:pt x="192" y="134"/>
                    </a:moveTo>
                    <a:cubicBezTo>
                      <a:pt x="191" y="133"/>
                      <a:pt x="190" y="133"/>
                      <a:pt x="190" y="132"/>
                    </a:cubicBezTo>
                    <a:cubicBezTo>
                      <a:pt x="187" y="129"/>
                      <a:pt x="187" y="129"/>
                      <a:pt x="187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7" y="128"/>
                      <a:pt x="187" y="128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8" y="126"/>
                      <a:pt x="189" y="125"/>
                      <a:pt x="190" y="123"/>
                    </a:cubicBezTo>
                    <a:cubicBezTo>
                      <a:pt x="191" y="123"/>
                      <a:pt x="192" y="122"/>
                      <a:pt x="192" y="121"/>
                    </a:cubicBezTo>
                    <a:cubicBezTo>
                      <a:pt x="195" y="119"/>
                      <a:pt x="200" y="114"/>
                      <a:pt x="199" y="112"/>
                    </a:cubicBezTo>
                    <a:cubicBezTo>
                      <a:pt x="198" y="110"/>
                      <a:pt x="195" y="110"/>
                      <a:pt x="193" y="109"/>
                    </a:cubicBezTo>
                    <a:cubicBezTo>
                      <a:pt x="191" y="109"/>
                      <a:pt x="189" y="108"/>
                      <a:pt x="188" y="107"/>
                    </a:cubicBezTo>
                    <a:cubicBezTo>
                      <a:pt x="188" y="106"/>
                      <a:pt x="188" y="104"/>
                      <a:pt x="188" y="102"/>
                    </a:cubicBezTo>
                    <a:cubicBezTo>
                      <a:pt x="188" y="100"/>
                      <a:pt x="187" y="96"/>
                      <a:pt x="186" y="94"/>
                    </a:cubicBezTo>
                    <a:cubicBezTo>
                      <a:pt x="185" y="90"/>
                      <a:pt x="186" y="87"/>
                      <a:pt x="186" y="85"/>
                    </a:cubicBezTo>
                    <a:cubicBezTo>
                      <a:pt x="186" y="84"/>
                      <a:pt x="187" y="82"/>
                      <a:pt x="186" y="82"/>
                    </a:cubicBezTo>
                    <a:cubicBezTo>
                      <a:pt x="185" y="79"/>
                      <a:pt x="186" y="75"/>
                      <a:pt x="187" y="72"/>
                    </a:cubicBezTo>
                    <a:cubicBezTo>
                      <a:pt x="187" y="71"/>
                      <a:pt x="187" y="71"/>
                      <a:pt x="188" y="71"/>
                    </a:cubicBezTo>
                    <a:cubicBezTo>
                      <a:pt x="188" y="70"/>
                      <a:pt x="189" y="69"/>
                      <a:pt x="189" y="68"/>
                    </a:cubicBezTo>
                    <a:cubicBezTo>
                      <a:pt x="191" y="66"/>
                      <a:pt x="192" y="64"/>
                      <a:pt x="192" y="62"/>
                    </a:cubicBezTo>
                    <a:cubicBezTo>
                      <a:pt x="192" y="62"/>
                      <a:pt x="192" y="61"/>
                      <a:pt x="192" y="61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2" y="60"/>
                      <a:pt x="192" y="59"/>
                      <a:pt x="192" y="59"/>
                    </a:cubicBezTo>
                    <a:cubicBezTo>
                      <a:pt x="192" y="59"/>
                      <a:pt x="192" y="59"/>
                      <a:pt x="193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3"/>
                      <a:pt x="193" y="53"/>
                      <a:pt x="193" y="53"/>
                    </a:cubicBezTo>
                    <a:cubicBezTo>
                      <a:pt x="193" y="52"/>
                      <a:pt x="193" y="52"/>
                      <a:pt x="193" y="52"/>
                    </a:cubicBezTo>
                    <a:cubicBezTo>
                      <a:pt x="193" y="51"/>
                      <a:pt x="193" y="51"/>
                      <a:pt x="193" y="51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3" y="50"/>
                      <a:pt x="193" y="49"/>
                      <a:pt x="193" y="49"/>
                    </a:cubicBezTo>
                    <a:cubicBezTo>
                      <a:pt x="193" y="49"/>
                      <a:pt x="193" y="48"/>
                      <a:pt x="193" y="48"/>
                    </a:cubicBezTo>
                    <a:cubicBezTo>
                      <a:pt x="193" y="48"/>
                      <a:pt x="193" y="47"/>
                      <a:pt x="193" y="47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3" y="46"/>
                      <a:pt x="193" y="46"/>
                      <a:pt x="193" y="46"/>
                    </a:cubicBezTo>
                    <a:cubicBezTo>
                      <a:pt x="193" y="45"/>
                      <a:pt x="192" y="45"/>
                      <a:pt x="192" y="45"/>
                    </a:cubicBezTo>
                    <a:cubicBezTo>
                      <a:pt x="192" y="45"/>
                      <a:pt x="192" y="44"/>
                      <a:pt x="192" y="44"/>
                    </a:cubicBezTo>
                    <a:cubicBezTo>
                      <a:pt x="192" y="44"/>
                      <a:pt x="191" y="44"/>
                      <a:pt x="189" y="44"/>
                    </a:cubicBezTo>
                    <a:cubicBezTo>
                      <a:pt x="188" y="44"/>
                      <a:pt x="187" y="44"/>
                      <a:pt x="187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4" y="44"/>
                      <a:pt x="182" y="42"/>
                      <a:pt x="181" y="40"/>
                    </a:cubicBezTo>
                    <a:cubicBezTo>
                      <a:pt x="180" y="39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5" y="38"/>
                      <a:pt x="172" y="35"/>
                      <a:pt x="172" y="32"/>
                    </a:cubicBezTo>
                    <a:cubicBezTo>
                      <a:pt x="171" y="31"/>
                      <a:pt x="168" y="31"/>
                      <a:pt x="165" y="31"/>
                    </a:cubicBezTo>
                    <a:cubicBezTo>
                      <a:pt x="165" y="31"/>
                      <a:pt x="165" y="31"/>
                      <a:pt x="164" y="31"/>
                    </a:cubicBezTo>
                    <a:cubicBezTo>
                      <a:pt x="161" y="31"/>
                      <a:pt x="160" y="29"/>
                      <a:pt x="159" y="28"/>
                    </a:cubicBezTo>
                    <a:cubicBezTo>
                      <a:pt x="159" y="28"/>
                      <a:pt x="158" y="28"/>
                      <a:pt x="158" y="28"/>
                    </a:cubicBezTo>
                    <a:cubicBezTo>
                      <a:pt x="156" y="28"/>
                      <a:pt x="151" y="26"/>
                      <a:pt x="149" y="24"/>
                    </a:cubicBezTo>
                    <a:cubicBezTo>
                      <a:pt x="148" y="23"/>
                      <a:pt x="146" y="22"/>
                      <a:pt x="143" y="22"/>
                    </a:cubicBezTo>
                    <a:cubicBezTo>
                      <a:pt x="141" y="22"/>
                      <a:pt x="139" y="23"/>
                      <a:pt x="139" y="23"/>
                    </a:cubicBezTo>
                    <a:cubicBezTo>
                      <a:pt x="137" y="25"/>
                      <a:pt x="135" y="25"/>
                      <a:pt x="134" y="25"/>
                    </a:cubicBezTo>
                    <a:cubicBezTo>
                      <a:pt x="133" y="25"/>
                      <a:pt x="133" y="25"/>
                      <a:pt x="132" y="25"/>
                    </a:cubicBezTo>
                    <a:cubicBezTo>
                      <a:pt x="131" y="25"/>
                      <a:pt x="130" y="25"/>
                      <a:pt x="129" y="25"/>
                    </a:cubicBezTo>
                    <a:cubicBezTo>
                      <a:pt x="128" y="25"/>
                      <a:pt x="123" y="29"/>
                      <a:pt x="121" y="31"/>
                    </a:cubicBezTo>
                    <a:cubicBezTo>
                      <a:pt x="121" y="31"/>
                      <a:pt x="121" y="31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19" y="32"/>
                    </a:cubicBezTo>
                    <a:cubicBezTo>
                      <a:pt x="119" y="32"/>
                      <a:pt x="119" y="32"/>
                      <a:pt x="119" y="33"/>
                    </a:cubicBezTo>
                    <a:cubicBezTo>
                      <a:pt x="119" y="33"/>
                      <a:pt x="119" y="33"/>
                      <a:pt x="118" y="33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6"/>
                      <a:pt x="112" y="38"/>
                      <a:pt x="111" y="39"/>
                    </a:cubicBezTo>
                    <a:cubicBezTo>
                      <a:pt x="109" y="43"/>
                      <a:pt x="92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0" y="45"/>
                      <a:pt x="77" y="41"/>
                      <a:pt x="74" y="38"/>
                    </a:cubicBezTo>
                    <a:cubicBezTo>
                      <a:pt x="71" y="35"/>
                      <a:pt x="69" y="33"/>
                      <a:pt x="65" y="33"/>
                    </a:cubicBezTo>
                    <a:cubicBezTo>
                      <a:pt x="56" y="33"/>
                      <a:pt x="50" y="26"/>
                      <a:pt x="49" y="19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7"/>
                    </a:cubicBezTo>
                    <a:cubicBezTo>
                      <a:pt x="47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7"/>
                    </a:cubicBezTo>
                    <a:cubicBezTo>
                      <a:pt x="45" y="17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1" y="11"/>
                    </a:cubicBezTo>
                    <a:cubicBezTo>
                      <a:pt x="42" y="9"/>
                      <a:pt x="43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39" y="5"/>
                      <a:pt x="37" y="6"/>
                    </a:cubicBezTo>
                    <a:cubicBezTo>
                      <a:pt x="35" y="7"/>
                      <a:pt x="33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5" y="12"/>
                      <a:pt x="14" y="12"/>
                    </a:cubicBezTo>
                    <a:cubicBezTo>
                      <a:pt x="12" y="12"/>
                      <a:pt x="11" y="11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7" y="7"/>
                      <a:pt x="6" y="5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3" y="14"/>
                      <a:pt x="3" y="16"/>
                      <a:pt x="2" y="19"/>
                    </a:cubicBezTo>
                    <a:cubicBezTo>
                      <a:pt x="2" y="20"/>
                      <a:pt x="2" y="23"/>
                      <a:pt x="2" y="24"/>
                    </a:cubicBezTo>
                    <a:cubicBezTo>
                      <a:pt x="3" y="25"/>
                      <a:pt x="5" y="27"/>
                      <a:pt x="6" y="29"/>
                    </a:cubicBezTo>
                    <a:cubicBezTo>
                      <a:pt x="6" y="30"/>
                      <a:pt x="7" y="30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6"/>
                      <a:pt x="9" y="36"/>
                    </a:cubicBezTo>
                    <a:cubicBezTo>
                      <a:pt x="10" y="38"/>
                      <a:pt x="12" y="41"/>
                      <a:pt x="12" y="43"/>
                    </a:cubicBezTo>
                    <a:cubicBezTo>
                      <a:pt x="12" y="45"/>
                      <a:pt x="15" y="48"/>
                      <a:pt x="16" y="48"/>
                    </a:cubicBezTo>
                    <a:cubicBezTo>
                      <a:pt x="18" y="48"/>
                      <a:pt x="20" y="48"/>
                      <a:pt x="22" y="50"/>
                    </a:cubicBezTo>
                    <a:cubicBezTo>
                      <a:pt x="23" y="51"/>
                      <a:pt x="23" y="53"/>
                      <a:pt x="22" y="54"/>
                    </a:cubicBezTo>
                    <a:cubicBezTo>
                      <a:pt x="22" y="55"/>
                      <a:pt x="22" y="56"/>
                      <a:pt x="22" y="57"/>
                    </a:cubicBezTo>
                    <a:cubicBezTo>
                      <a:pt x="22" y="59"/>
                      <a:pt x="23" y="60"/>
                      <a:pt x="22" y="61"/>
                    </a:cubicBezTo>
                    <a:cubicBezTo>
                      <a:pt x="21" y="62"/>
                      <a:pt x="20" y="62"/>
                      <a:pt x="19" y="62"/>
                    </a:cubicBezTo>
                    <a:cubicBezTo>
                      <a:pt x="19" y="63"/>
                      <a:pt x="19" y="64"/>
                      <a:pt x="18" y="65"/>
                    </a:cubicBezTo>
                    <a:cubicBezTo>
                      <a:pt x="18" y="68"/>
                      <a:pt x="17" y="70"/>
                      <a:pt x="16" y="71"/>
                    </a:cubicBezTo>
                    <a:cubicBezTo>
                      <a:pt x="15" y="72"/>
                      <a:pt x="16" y="77"/>
                      <a:pt x="17" y="78"/>
                    </a:cubicBezTo>
                    <a:cubicBezTo>
                      <a:pt x="23" y="81"/>
                      <a:pt x="24" y="84"/>
                      <a:pt x="23" y="86"/>
                    </a:cubicBezTo>
                    <a:cubicBezTo>
                      <a:pt x="24" y="88"/>
                      <a:pt x="31" y="92"/>
                      <a:pt x="34" y="92"/>
                    </a:cubicBezTo>
                    <a:cubicBezTo>
                      <a:pt x="37" y="93"/>
                      <a:pt x="38" y="95"/>
                      <a:pt x="39" y="97"/>
                    </a:cubicBezTo>
                    <a:cubicBezTo>
                      <a:pt x="40" y="98"/>
                      <a:pt x="40" y="99"/>
                      <a:pt x="40" y="99"/>
                    </a:cubicBezTo>
                    <a:cubicBezTo>
                      <a:pt x="42" y="101"/>
                      <a:pt x="41" y="104"/>
                      <a:pt x="41" y="106"/>
                    </a:cubicBezTo>
                    <a:cubicBezTo>
                      <a:pt x="41" y="106"/>
                      <a:pt x="41" y="106"/>
                      <a:pt x="40" y="106"/>
                    </a:cubicBezTo>
                    <a:cubicBezTo>
                      <a:pt x="40" y="107"/>
                      <a:pt x="40" y="108"/>
                      <a:pt x="40" y="108"/>
                    </a:cubicBezTo>
                    <a:cubicBezTo>
                      <a:pt x="40" y="108"/>
                      <a:pt x="41" y="109"/>
                      <a:pt x="41" y="110"/>
                    </a:cubicBezTo>
                    <a:cubicBezTo>
                      <a:pt x="43" y="111"/>
                      <a:pt x="45" y="113"/>
                      <a:pt x="44" y="116"/>
                    </a:cubicBezTo>
                    <a:cubicBezTo>
                      <a:pt x="44" y="116"/>
                      <a:pt x="44" y="117"/>
                      <a:pt x="44" y="117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7"/>
                      <a:pt x="45" y="117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20"/>
                      <a:pt x="46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7" y="120"/>
                      <a:pt x="47" y="121"/>
                      <a:pt x="47" y="121"/>
                    </a:cubicBezTo>
                    <a:cubicBezTo>
                      <a:pt x="47" y="121"/>
                      <a:pt x="48" y="121"/>
                      <a:pt x="48" y="121"/>
                    </a:cubicBezTo>
                    <a:cubicBezTo>
                      <a:pt x="48" y="121"/>
                      <a:pt x="48" y="121"/>
                      <a:pt x="48" y="122"/>
                    </a:cubicBezTo>
                    <a:cubicBezTo>
                      <a:pt x="48" y="122"/>
                      <a:pt x="48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3"/>
                      <a:pt x="49" y="123"/>
                    </a:cubicBezTo>
                    <a:cubicBezTo>
                      <a:pt x="50" y="122"/>
                      <a:pt x="51" y="122"/>
                      <a:pt x="51" y="122"/>
                    </a:cubicBezTo>
                    <a:cubicBezTo>
                      <a:pt x="52" y="122"/>
                      <a:pt x="52" y="122"/>
                      <a:pt x="53" y="122"/>
                    </a:cubicBezTo>
                    <a:cubicBezTo>
                      <a:pt x="53" y="121"/>
                      <a:pt x="54" y="120"/>
                      <a:pt x="55" y="120"/>
                    </a:cubicBezTo>
                    <a:cubicBezTo>
                      <a:pt x="56" y="120"/>
                      <a:pt x="57" y="121"/>
                      <a:pt x="58" y="122"/>
                    </a:cubicBezTo>
                    <a:cubicBezTo>
                      <a:pt x="58" y="122"/>
                      <a:pt x="60" y="122"/>
                      <a:pt x="61" y="121"/>
                    </a:cubicBezTo>
                    <a:cubicBezTo>
                      <a:pt x="62" y="121"/>
                      <a:pt x="63" y="121"/>
                      <a:pt x="64" y="121"/>
                    </a:cubicBezTo>
                    <a:cubicBezTo>
                      <a:pt x="65" y="121"/>
                      <a:pt x="68" y="121"/>
                      <a:pt x="78" y="140"/>
                    </a:cubicBezTo>
                    <a:cubicBezTo>
                      <a:pt x="78" y="141"/>
                      <a:pt x="79" y="142"/>
                      <a:pt x="79" y="144"/>
                    </a:cubicBezTo>
                    <a:cubicBezTo>
                      <a:pt x="81" y="146"/>
                      <a:pt x="81" y="148"/>
                      <a:pt x="83" y="149"/>
                    </a:cubicBezTo>
                    <a:cubicBezTo>
                      <a:pt x="84" y="150"/>
                      <a:pt x="86" y="150"/>
                      <a:pt x="87" y="151"/>
                    </a:cubicBezTo>
                    <a:cubicBezTo>
                      <a:pt x="90" y="151"/>
                      <a:pt x="94" y="152"/>
                      <a:pt x="97" y="156"/>
                    </a:cubicBezTo>
                    <a:cubicBezTo>
                      <a:pt x="102" y="161"/>
                      <a:pt x="116" y="165"/>
                      <a:pt x="122" y="165"/>
                    </a:cubicBezTo>
                    <a:cubicBezTo>
                      <a:pt x="124" y="165"/>
                      <a:pt x="126" y="164"/>
                      <a:pt x="128" y="163"/>
                    </a:cubicBezTo>
                    <a:cubicBezTo>
                      <a:pt x="131" y="162"/>
                      <a:pt x="134" y="160"/>
                      <a:pt x="138" y="160"/>
                    </a:cubicBezTo>
                    <a:cubicBezTo>
                      <a:pt x="138" y="160"/>
                      <a:pt x="139" y="160"/>
                      <a:pt x="140" y="160"/>
                    </a:cubicBezTo>
                    <a:cubicBezTo>
                      <a:pt x="146" y="162"/>
                      <a:pt x="148" y="167"/>
                      <a:pt x="148" y="171"/>
                    </a:cubicBezTo>
                    <a:cubicBezTo>
                      <a:pt x="149" y="173"/>
                      <a:pt x="149" y="175"/>
                      <a:pt x="150" y="176"/>
                    </a:cubicBezTo>
                    <a:cubicBezTo>
                      <a:pt x="152" y="178"/>
                      <a:pt x="167" y="180"/>
                      <a:pt x="176" y="181"/>
                    </a:cubicBezTo>
                    <a:cubicBezTo>
                      <a:pt x="182" y="182"/>
                      <a:pt x="186" y="182"/>
                      <a:pt x="188" y="183"/>
                    </a:cubicBezTo>
                    <a:cubicBezTo>
                      <a:pt x="190" y="183"/>
                      <a:pt x="193" y="183"/>
                      <a:pt x="197" y="184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77"/>
                      <a:pt x="201" y="172"/>
                      <a:pt x="205" y="169"/>
                    </a:cubicBezTo>
                    <a:cubicBezTo>
                      <a:pt x="209" y="168"/>
                      <a:pt x="212" y="167"/>
                      <a:pt x="216" y="166"/>
                    </a:cubicBezTo>
                    <a:cubicBezTo>
                      <a:pt x="216" y="165"/>
                      <a:pt x="214" y="162"/>
                      <a:pt x="213" y="162"/>
                    </a:cubicBezTo>
                    <a:cubicBezTo>
                      <a:pt x="211" y="161"/>
                      <a:pt x="211" y="158"/>
                      <a:pt x="210" y="155"/>
                    </a:cubicBezTo>
                    <a:cubicBezTo>
                      <a:pt x="210" y="152"/>
                      <a:pt x="210" y="150"/>
                      <a:pt x="208" y="149"/>
                    </a:cubicBezTo>
                    <a:cubicBezTo>
                      <a:pt x="201" y="146"/>
                      <a:pt x="197" y="142"/>
                      <a:pt x="195" y="138"/>
                    </a:cubicBezTo>
                    <a:cubicBezTo>
                      <a:pt x="195" y="137"/>
                      <a:pt x="193" y="135"/>
                      <a:pt x="192" y="1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1" name="Freeform 1179"/>
              <p:cNvSpPr>
                <a:spLocks/>
              </p:cNvSpPr>
              <p:nvPr/>
            </p:nvSpPr>
            <p:spPr bwMode="auto">
              <a:xfrm>
                <a:off x="3443" y="2425"/>
                <a:ext cx="77" cy="51"/>
              </a:xfrm>
              <a:custGeom>
                <a:avLst/>
                <a:gdLst>
                  <a:gd name="T0" fmla="*/ 64 w 81"/>
                  <a:gd name="T1" fmla="*/ 20 h 54"/>
                  <a:gd name="T2" fmla="*/ 61 w 81"/>
                  <a:gd name="T3" fmla="*/ 21 h 54"/>
                  <a:gd name="T4" fmla="*/ 59 w 81"/>
                  <a:gd name="T5" fmla="*/ 21 h 54"/>
                  <a:gd name="T6" fmla="*/ 56 w 81"/>
                  <a:gd name="T7" fmla="*/ 21 h 54"/>
                  <a:gd name="T8" fmla="*/ 53 w 81"/>
                  <a:gd name="T9" fmla="*/ 20 h 54"/>
                  <a:gd name="T10" fmla="*/ 51 w 81"/>
                  <a:gd name="T11" fmla="*/ 20 h 54"/>
                  <a:gd name="T12" fmla="*/ 43 w 81"/>
                  <a:gd name="T13" fmla="*/ 18 h 54"/>
                  <a:gd name="T14" fmla="*/ 34 w 81"/>
                  <a:gd name="T15" fmla="*/ 18 h 54"/>
                  <a:gd name="T16" fmla="*/ 31 w 81"/>
                  <a:gd name="T17" fmla="*/ 17 h 54"/>
                  <a:gd name="T18" fmla="*/ 24 w 81"/>
                  <a:gd name="T19" fmla="*/ 18 h 54"/>
                  <a:gd name="T20" fmla="*/ 21 w 81"/>
                  <a:gd name="T21" fmla="*/ 18 h 54"/>
                  <a:gd name="T22" fmla="*/ 20 w 81"/>
                  <a:gd name="T23" fmla="*/ 18 h 54"/>
                  <a:gd name="T24" fmla="*/ 18 w 81"/>
                  <a:gd name="T25" fmla="*/ 18 h 54"/>
                  <a:gd name="T26" fmla="*/ 17 w 81"/>
                  <a:gd name="T27" fmla="*/ 17 h 54"/>
                  <a:gd name="T28" fmla="*/ 18 w 81"/>
                  <a:gd name="T29" fmla="*/ 11 h 54"/>
                  <a:gd name="T30" fmla="*/ 27 w 81"/>
                  <a:gd name="T31" fmla="*/ 6 h 54"/>
                  <a:gd name="T32" fmla="*/ 29 w 81"/>
                  <a:gd name="T33" fmla="*/ 7 h 54"/>
                  <a:gd name="T34" fmla="*/ 30 w 81"/>
                  <a:gd name="T35" fmla="*/ 5 h 54"/>
                  <a:gd name="T36" fmla="*/ 31 w 81"/>
                  <a:gd name="T37" fmla="*/ 3 h 54"/>
                  <a:gd name="T38" fmla="*/ 31 w 81"/>
                  <a:gd name="T39" fmla="*/ 1 h 54"/>
                  <a:gd name="T40" fmla="*/ 27 w 81"/>
                  <a:gd name="T41" fmla="*/ 3 h 54"/>
                  <a:gd name="T42" fmla="*/ 21 w 81"/>
                  <a:gd name="T43" fmla="*/ 4 h 54"/>
                  <a:gd name="T44" fmla="*/ 12 w 81"/>
                  <a:gd name="T45" fmla="*/ 11 h 54"/>
                  <a:gd name="T46" fmla="*/ 9 w 81"/>
                  <a:gd name="T47" fmla="*/ 17 h 54"/>
                  <a:gd name="T48" fmla="*/ 0 w 81"/>
                  <a:gd name="T49" fmla="*/ 20 h 54"/>
                  <a:gd name="T50" fmla="*/ 7 w 81"/>
                  <a:gd name="T51" fmla="*/ 28 h 54"/>
                  <a:gd name="T52" fmla="*/ 7 w 81"/>
                  <a:gd name="T53" fmla="*/ 39 h 54"/>
                  <a:gd name="T54" fmla="*/ 6 w 81"/>
                  <a:gd name="T55" fmla="*/ 40 h 54"/>
                  <a:gd name="T56" fmla="*/ 6 w 81"/>
                  <a:gd name="T57" fmla="*/ 41 h 54"/>
                  <a:gd name="T58" fmla="*/ 5 w 81"/>
                  <a:gd name="T59" fmla="*/ 42 h 54"/>
                  <a:gd name="T60" fmla="*/ 4 w 81"/>
                  <a:gd name="T61" fmla="*/ 43 h 54"/>
                  <a:gd name="T62" fmla="*/ 4 w 81"/>
                  <a:gd name="T63" fmla="*/ 45 h 54"/>
                  <a:gd name="T64" fmla="*/ 4 w 81"/>
                  <a:gd name="T65" fmla="*/ 46 h 54"/>
                  <a:gd name="T66" fmla="*/ 3 w 81"/>
                  <a:gd name="T67" fmla="*/ 48 h 54"/>
                  <a:gd name="T68" fmla="*/ 4 w 81"/>
                  <a:gd name="T69" fmla="*/ 49 h 54"/>
                  <a:gd name="T70" fmla="*/ 4 w 81"/>
                  <a:gd name="T71" fmla="*/ 49 h 54"/>
                  <a:gd name="T72" fmla="*/ 9 w 81"/>
                  <a:gd name="T73" fmla="*/ 47 h 54"/>
                  <a:gd name="T74" fmla="*/ 15 w 81"/>
                  <a:gd name="T75" fmla="*/ 47 h 54"/>
                  <a:gd name="T76" fmla="*/ 23 w 81"/>
                  <a:gd name="T77" fmla="*/ 42 h 54"/>
                  <a:gd name="T78" fmla="*/ 39 w 81"/>
                  <a:gd name="T79" fmla="*/ 30 h 54"/>
                  <a:gd name="T80" fmla="*/ 43 w 81"/>
                  <a:gd name="T81" fmla="*/ 36 h 54"/>
                  <a:gd name="T82" fmla="*/ 46 w 81"/>
                  <a:gd name="T83" fmla="*/ 49 h 54"/>
                  <a:gd name="T84" fmla="*/ 49 w 81"/>
                  <a:gd name="T85" fmla="*/ 53 h 54"/>
                  <a:gd name="T86" fmla="*/ 52 w 81"/>
                  <a:gd name="T87" fmla="*/ 52 h 54"/>
                  <a:gd name="T88" fmla="*/ 55 w 81"/>
                  <a:gd name="T89" fmla="*/ 51 h 54"/>
                  <a:gd name="T90" fmla="*/ 69 w 81"/>
                  <a:gd name="T91" fmla="*/ 43 h 54"/>
                  <a:gd name="T92" fmla="*/ 69 w 81"/>
                  <a:gd name="T93" fmla="*/ 43 h 54"/>
                  <a:gd name="T94" fmla="*/ 71 w 81"/>
                  <a:gd name="T95" fmla="*/ 46 h 54"/>
                  <a:gd name="T96" fmla="*/ 73 w 81"/>
                  <a:gd name="T97" fmla="*/ 46 h 54"/>
                  <a:gd name="T98" fmla="*/ 73 w 81"/>
                  <a:gd name="T99" fmla="*/ 46 h 54"/>
                  <a:gd name="T100" fmla="*/ 76 w 81"/>
                  <a:gd name="T101" fmla="*/ 46 h 54"/>
                  <a:gd name="T102" fmla="*/ 77 w 81"/>
                  <a:gd name="T103" fmla="*/ 47 h 54"/>
                  <a:gd name="T104" fmla="*/ 79 w 81"/>
                  <a:gd name="T105" fmla="*/ 47 h 54"/>
                  <a:gd name="T106" fmla="*/ 81 w 81"/>
                  <a:gd name="T107" fmla="*/ 48 h 54"/>
                  <a:gd name="T108" fmla="*/ 70 w 81"/>
                  <a:gd name="T109" fmla="*/ 29 h 54"/>
                  <a:gd name="T110" fmla="*/ 68 w 81"/>
                  <a:gd name="T111" fmla="*/ 24 h 54"/>
                  <a:gd name="T112" fmla="*/ 66 w 81"/>
                  <a:gd name="T1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54"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2" y="21"/>
                      <a:pt x="62" y="21"/>
                      <a:pt x="61" y="21"/>
                    </a:cubicBezTo>
                    <a:cubicBezTo>
                      <a:pt x="61" y="21"/>
                      <a:pt x="60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7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1" y="20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8" y="21"/>
                      <a:pt x="45" y="21"/>
                      <a:pt x="43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39" y="19"/>
                      <a:pt x="36" y="19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3" y="18"/>
                      <a:pt x="32" y="18"/>
                      <a:pt x="31" y="17"/>
                    </a:cubicBezTo>
                    <a:cubicBezTo>
                      <a:pt x="30" y="17"/>
                      <a:pt x="30" y="17"/>
                      <a:pt x="29" y="17"/>
                    </a:cubicBezTo>
                    <a:cubicBezTo>
                      <a:pt x="28" y="17"/>
                      <a:pt x="26" y="18"/>
                      <a:pt x="24" y="18"/>
                    </a:cubicBezTo>
                    <a:cubicBezTo>
                      <a:pt x="23" y="18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6" y="16"/>
                      <a:pt x="16" y="15"/>
                    </a:cubicBezTo>
                    <a:cubicBezTo>
                      <a:pt x="16" y="14"/>
                      <a:pt x="17" y="13"/>
                      <a:pt x="18" y="11"/>
                    </a:cubicBezTo>
                    <a:cubicBezTo>
                      <a:pt x="20" y="9"/>
                      <a:pt x="23" y="7"/>
                      <a:pt x="25" y="6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7" y="6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1"/>
                      <a:pt x="29" y="1"/>
                      <a:pt x="27" y="3"/>
                    </a:cubicBezTo>
                    <a:cubicBezTo>
                      <a:pt x="26" y="4"/>
                      <a:pt x="24" y="4"/>
                      <a:pt x="23" y="4"/>
                    </a:cubicBezTo>
                    <a:cubicBezTo>
                      <a:pt x="23" y="4"/>
                      <a:pt x="22" y="4"/>
                      <a:pt x="21" y="4"/>
                    </a:cubicBezTo>
                    <a:cubicBezTo>
                      <a:pt x="20" y="3"/>
                      <a:pt x="19" y="4"/>
                      <a:pt x="19" y="4"/>
                    </a:cubicBezTo>
                    <a:cubicBezTo>
                      <a:pt x="19" y="6"/>
                      <a:pt x="17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6"/>
                      <a:pt x="9" y="17"/>
                    </a:cubicBezTo>
                    <a:cubicBezTo>
                      <a:pt x="8" y="18"/>
                      <a:pt x="6" y="18"/>
                      <a:pt x="5" y="18"/>
                    </a:cubicBezTo>
                    <a:cubicBezTo>
                      <a:pt x="3" y="18"/>
                      <a:pt x="0" y="19"/>
                      <a:pt x="0" y="20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4" y="23"/>
                      <a:pt x="7" y="25"/>
                      <a:pt x="7" y="28"/>
                    </a:cubicBezTo>
                    <a:cubicBezTo>
                      <a:pt x="7" y="29"/>
                      <a:pt x="7" y="31"/>
                      <a:pt x="8" y="32"/>
                    </a:cubicBezTo>
                    <a:cubicBezTo>
                      <a:pt x="9" y="34"/>
                      <a:pt x="10" y="37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5" y="41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7"/>
                      <a:pt x="3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6" y="48"/>
                      <a:pt x="8" y="47"/>
                      <a:pt x="9" y="47"/>
                    </a:cubicBezTo>
                    <a:cubicBezTo>
                      <a:pt x="10" y="47"/>
                      <a:pt x="11" y="47"/>
                      <a:pt x="12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4"/>
                      <a:pt x="20" y="43"/>
                      <a:pt x="23" y="42"/>
                    </a:cubicBezTo>
                    <a:cubicBezTo>
                      <a:pt x="24" y="42"/>
                      <a:pt x="26" y="42"/>
                      <a:pt x="27" y="41"/>
                    </a:cubicBezTo>
                    <a:cubicBezTo>
                      <a:pt x="27" y="37"/>
                      <a:pt x="34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3" y="30"/>
                      <a:pt x="43" y="34"/>
                      <a:pt x="43" y="36"/>
                    </a:cubicBezTo>
                    <a:cubicBezTo>
                      <a:pt x="43" y="38"/>
                      <a:pt x="43" y="39"/>
                      <a:pt x="44" y="40"/>
                    </a:cubicBezTo>
                    <a:cubicBezTo>
                      <a:pt x="49" y="41"/>
                      <a:pt x="47" y="46"/>
                      <a:pt x="46" y="49"/>
                    </a:cubicBezTo>
                    <a:cubicBezTo>
                      <a:pt x="46" y="51"/>
                      <a:pt x="45" y="53"/>
                      <a:pt x="46" y="53"/>
                    </a:cubicBezTo>
                    <a:cubicBezTo>
                      <a:pt x="46" y="54"/>
                      <a:pt x="47" y="54"/>
                      <a:pt x="49" y="53"/>
                    </a:cubicBezTo>
                    <a:cubicBezTo>
                      <a:pt x="49" y="53"/>
                      <a:pt x="49" y="53"/>
                      <a:pt x="50" y="53"/>
                    </a:cubicBezTo>
                    <a:cubicBezTo>
                      <a:pt x="50" y="53"/>
                      <a:pt x="51" y="52"/>
                      <a:pt x="52" y="52"/>
                    </a:cubicBezTo>
                    <a:cubicBezTo>
                      <a:pt x="53" y="52"/>
                      <a:pt x="54" y="51"/>
                      <a:pt x="54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1" y="45"/>
                      <a:pt x="66" y="42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0" y="44"/>
                      <a:pt x="71" y="45"/>
                      <a:pt x="71" y="45"/>
                    </a:cubicBezTo>
                    <a:cubicBezTo>
                      <a:pt x="71" y="45"/>
                      <a:pt x="71" y="46"/>
                      <a:pt x="71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4" y="46"/>
                      <a:pt x="75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5"/>
                      <a:pt x="80" y="38"/>
                      <a:pt x="79" y="35"/>
                    </a:cubicBezTo>
                    <a:cubicBezTo>
                      <a:pt x="79" y="34"/>
                      <a:pt x="75" y="31"/>
                      <a:pt x="70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6" y="20"/>
                    </a:cubicBezTo>
                    <a:cubicBezTo>
                      <a:pt x="66" y="20"/>
                      <a:pt x="66" y="20"/>
                      <a:pt x="65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2" name="Freeform 1180"/>
              <p:cNvSpPr>
                <a:spLocks/>
              </p:cNvSpPr>
              <p:nvPr/>
            </p:nvSpPr>
            <p:spPr bwMode="auto">
              <a:xfrm>
                <a:off x="3178" y="2419"/>
                <a:ext cx="29" cy="27"/>
              </a:xfrm>
              <a:custGeom>
                <a:avLst/>
                <a:gdLst>
                  <a:gd name="T0" fmla="*/ 31 w 31"/>
                  <a:gd name="T1" fmla="*/ 27 h 28"/>
                  <a:gd name="T2" fmla="*/ 31 w 31"/>
                  <a:gd name="T3" fmla="*/ 27 h 28"/>
                  <a:gd name="T4" fmla="*/ 31 w 31"/>
                  <a:gd name="T5" fmla="*/ 27 h 28"/>
                  <a:gd name="T6" fmla="*/ 31 w 31"/>
                  <a:gd name="T7" fmla="*/ 25 h 28"/>
                  <a:gd name="T8" fmla="*/ 30 w 31"/>
                  <a:gd name="T9" fmla="*/ 25 h 28"/>
                  <a:gd name="T10" fmla="*/ 30 w 31"/>
                  <a:gd name="T11" fmla="*/ 24 h 28"/>
                  <a:gd name="T12" fmla="*/ 30 w 31"/>
                  <a:gd name="T13" fmla="*/ 24 h 28"/>
                  <a:gd name="T14" fmla="*/ 30 w 31"/>
                  <a:gd name="T15" fmla="*/ 23 h 28"/>
                  <a:gd name="T16" fmla="*/ 28 w 31"/>
                  <a:gd name="T17" fmla="*/ 21 h 28"/>
                  <a:gd name="T18" fmla="*/ 23 w 31"/>
                  <a:gd name="T19" fmla="*/ 15 h 28"/>
                  <a:gd name="T20" fmla="*/ 21 w 31"/>
                  <a:gd name="T21" fmla="*/ 11 h 28"/>
                  <a:gd name="T22" fmla="*/ 19 w 31"/>
                  <a:gd name="T23" fmla="*/ 5 h 28"/>
                  <a:gd name="T24" fmla="*/ 17 w 31"/>
                  <a:gd name="T25" fmla="*/ 2 h 28"/>
                  <a:gd name="T26" fmla="*/ 17 w 31"/>
                  <a:gd name="T27" fmla="*/ 1 h 28"/>
                  <a:gd name="T28" fmla="*/ 16 w 31"/>
                  <a:gd name="T29" fmla="*/ 1 h 28"/>
                  <a:gd name="T30" fmla="*/ 15 w 31"/>
                  <a:gd name="T31" fmla="*/ 0 h 28"/>
                  <a:gd name="T32" fmla="*/ 13 w 31"/>
                  <a:gd name="T33" fmla="*/ 0 h 28"/>
                  <a:gd name="T34" fmla="*/ 12 w 31"/>
                  <a:gd name="T35" fmla="*/ 0 h 28"/>
                  <a:gd name="T36" fmla="*/ 11 w 31"/>
                  <a:gd name="T37" fmla="*/ 0 h 28"/>
                  <a:gd name="T38" fmla="*/ 10 w 31"/>
                  <a:gd name="T39" fmla="*/ 0 h 28"/>
                  <a:gd name="T40" fmla="*/ 8 w 31"/>
                  <a:gd name="T41" fmla="*/ 0 h 28"/>
                  <a:gd name="T42" fmla="*/ 2 w 31"/>
                  <a:gd name="T43" fmla="*/ 1 h 28"/>
                  <a:gd name="T44" fmla="*/ 0 w 31"/>
                  <a:gd name="T45" fmla="*/ 2 h 28"/>
                  <a:gd name="T46" fmla="*/ 0 w 31"/>
                  <a:gd name="T47" fmla="*/ 2 h 28"/>
                  <a:gd name="T48" fmla="*/ 0 w 31"/>
                  <a:gd name="T49" fmla="*/ 4 h 28"/>
                  <a:gd name="T50" fmla="*/ 1 w 31"/>
                  <a:gd name="T51" fmla="*/ 8 h 28"/>
                  <a:gd name="T52" fmla="*/ 1 w 31"/>
                  <a:gd name="T53" fmla="*/ 9 h 28"/>
                  <a:gd name="T54" fmla="*/ 3 w 31"/>
                  <a:gd name="T55" fmla="*/ 10 h 28"/>
                  <a:gd name="T56" fmla="*/ 5 w 31"/>
                  <a:gd name="T57" fmla="*/ 10 h 28"/>
                  <a:gd name="T58" fmla="*/ 6 w 31"/>
                  <a:gd name="T59" fmla="*/ 10 h 28"/>
                  <a:gd name="T60" fmla="*/ 9 w 31"/>
                  <a:gd name="T61" fmla="*/ 11 h 28"/>
                  <a:gd name="T62" fmla="*/ 9 w 31"/>
                  <a:gd name="T63" fmla="*/ 12 h 28"/>
                  <a:gd name="T64" fmla="*/ 9 w 31"/>
                  <a:gd name="T65" fmla="*/ 12 h 28"/>
                  <a:gd name="T66" fmla="*/ 10 w 31"/>
                  <a:gd name="T67" fmla="*/ 12 h 28"/>
                  <a:gd name="T68" fmla="*/ 10 w 31"/>
                  <a:gd name="T69" fmla="*/ 13 h 28"/>
                  <a:gd name="T70" fmla="*/ 10 w 31"/>
                  <a:gd name="T71" fmla="*/ 13 h 28"/>
                  <a:gd name="T72" fmla="*/ 11 w 31"/>
                  <a:gd name="T73" fmla="*/ 14 h 28"/>
                  <a:gd name="T74" fmla="*/ 11 w 31"/>
                  <a:gd name="T75" fmla="*/ 15 h 28"/>
                  <a:gd name="T76" fmla="*/ 11 w 31"/>
                  <a:gd name="T77" fmla="*/ 15 h 28"/>
                  <a:gd name="T78" fmla="*/ 11 w 31"/>
                  <a:gd name="T79" fmla="*/ 15 h 28"/>
                  <a:gd name="T80" fmla="*/ 11 w 31"/>
                  <a:gd name="T81" fmla="*/ 15 h 28"/>
                  <a:gd name="T82" fmla="*/ 13 w 31"/>
                  <a:gd name="T83" fmla="*/ 15 h 28"/>
                  <a:gd name="T84" fmla="*/ 13 w 31"/>
                  <a:gd name="T85" fmla="*/ 16 h 28"/>
                  <a:gd name="T86" fmla="*/ 14 w 31"/>
                  <a:gd name="T87" fmla="*/ 16 h 28"/>
                  <a:gd name="T88" fmla="*/ 14 w 31"/>
                  <a:gd name="T89" fmla="*/ 16 h 28"/>
                  <a:gd name="T90" fmla="*/ 14 w 31"/>
                  <a:gd name="T91" fmla="*/ 17 h 28"/>
                  <a:gd name="T92" fmla="*/ 15 w 31"/>
                  <a:gd name="T93" fmla="*/ 17 h 28"/>
                  <a:gd name="T94" fmla="*/ 15 w 31"/>
                  <a:gd name="T95" fmla="*/ 18 h 28"/>
                  <a:gd name="T96" fmla="*/ 15 w 31"/>
                  <a:gd name="T97" fmla="*/ 18 h 28"/>
                  <a:gd name="T98" fmla="*/ 17 w 31"/>
                  <a:gd name="T99" fmla="*/ 18 h 28"/>
                  <a:gd name="T100" fmla="*/ 17 w 31"/>
                  <a:gd name="T101" fmla="*/ 19 h 28"/>
                  <a:gd name="T102" fmla="*/ 19 w 31"/>
                  <a:gd name="T103" fmla="*/ 20 h 28"/>
                  <a:gd name="T104" fmla="*/ 20 w 31"/>
                  <a:gd name="T105" fmla="*/ 20 h 28"/>
                  <a:gd name="T106" fmla="*/ 21 w 31"/>
                  <a:gd name="T107" fmla="*/ 20 h 28"/>
                  <a:gd name="T108" fmla="*/ 26 w 31"/>
                  <a:gd name="T109" fmla="*/ 23 h 28"/>
                  <a:gd name="T110" fmla="*/ 28 w 31"/>
                  <a:gd name="T111" fmla="*/ 25 h 28"/>
                  <a:gd name="T112" fmla="*/ 28 w 31"/>
                  <a:gd name="T113" fmla="*/ 25 h 28"/>
                  <a:gd name="T114" fmla="*/ 29 w 31"/>
                  <a:gd name="T115" fmla="*/ 26 h 28"/>
                  <a:gd name="T116" fmla="*/ 29 w 31"/>
                  <a:gd name="T117" fmla="*/ 27 h 28"/>
                  <a:gd name="T118" fmla="*/ 29 w 31"/>
                  <a:gd name="T119" fmla="*/ 28 h 28"/>
                  <a:gd name="T120" fmla="*/ 31 w 31"/>
                  <a:gd name="T1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5"/>
                    </a:cubicBezTo>
                    <a:cubicBezTo>
                      <a:pt x="31" y="25"/>
                      <a:pt x="30" y="25"/>
                      <a:pt x="30" y="25"/>
                    </a:cubicBez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29" y="21"/>
                      <a:pt x="28" y="21"/>
                    </a:cubicBezTo>
                    <a:cubicBezTo>
                      <a:pt x="26" y="19"/>
                      <a:pt x="23" y="17"/>
                      <a:pt x="23" y="15"/>
                    </a:cubicBezTo>
                    <a:cubicBezTo>
                      <a:pt x="23" y="14"/>
                      <a:pt x="22" y="12"/>
                      <a:pt x="21" y="11"/>
                    </a:cubicBezTo>
                    <a:cubicBezTo>
                      <a:pt x="20" y="9"/>
                      <a:pt x="19" y="7"/>
                      <a:pt x="19" y="5"/>
                    </a:cubicBezTo>
                    <a:cubicBezTo>
                      <a:pt x="19" y="5"/>
                      <a:pt x="18" y="3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4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1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9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1"/>
                      <a:pt x="26" y="23"/>
                    </a:cubicBezTo>
                    <a:cubicBezTo>
                      <a:pt x="27" y="23"/>
                      <a:pt x="27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27"/>
                      <a:pt x="29" y="27"/>
                      <a:pt x="29" y="28"/>
                    </a:cubicBezTo>
                    <a:cubicBezTo>
                      <a:pt x="30" y="28"/>
                      <a:pt x="31" y="28"/>
                      <a:pt x="31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3" name="Freeform 1181"/>
              <p:cNvSpPr>
                <a:spLocks/>
              </p:cNvSpPr>
              <p:nvPr/>
            </p:nvSpPr>
            <p:spPr bwMode="auto">
              <a:xfrm>
                <a:off x="3197" y="2412"/>
                <a:ext cx="46" cy="38"/>
              </a:xfrm>
              <a:custGeom>
                <a:avLst/>
                <a:gdLst>
                  <a:gd name="T0" fmla="*/ 13 w 48"/>
                  <a:gd name="T1" fmla="*/ 0 h 40"/>
                  <a:gd name="T2" fmla="*/ 12 w 48"/>
                  <a:gd name="T3" fmla="*/ 1 h 40"/>
                  <a:gd name="T4" fmla="*/ 13 w 48"/>
                  <a:gd name="T5" fmla="*/ 2 h 40"/>
                  <a:gd name="T6" fmla="*/ 16 w 48"/>
                  <a:gd name="T7" fmla="*/ 6 h 40"/>
                  <a:gd name="T8" fmla="*/ 15 w 48"/>
                  <a:gd name="T9" fmla="*/ 8 h 40"/>
                  <a:gd name="T10" fmla="*/ 10 w 48"/>
                  <a:gd name="T11" fmla="*/ 10 h 40"/>
                  <a:gd name="T12" fmla="*/ 4 w 48"/>
                  <a:gd name="T13" fmla="*/ 7 h 40"/>
                  <a:gd name="T14" fmla="*/ 3 w 48"/>
                  <a:gd name="T15" fmla="*/ 7 h 40"/>
                  <a:gd name="T16" fmla="*/ 3 w 48"/>
                  <a:gd name="T17" fmla="*/ 6 h 40"/>
                  <a:gd name="T18" fmla="*/ 2 w 48"/>
                  <a:gd name="T19" fmla="*/ 6 h 40"/>
                  <a:gd name="T20" fmla="*/ 1 w 48"/>
                  <a:gd name="T21" fmla="*/ 6 h 40"/>
                  <a:gd name="T22" fmla="*/ 1 w 48"/>
                  <a:gd name="T23" fmla="*/ 5 h 40"/>
                  <a:gd name="T24" fmla="*/ 0 w 48"/>
                  <a:gd name="T25" fmla="*/ 5 h 40"/>
                  <a:gd name="T26" fmla="*/ 0 w 48"/>
                  <a:gd name="T27" fmla="*/ 5 h 40"/>
                  <a:gd name="T28" fmla="*/ 0 w 48"/>
                  <a:gd name="T29" fmla="*/ 5 h 40"/>
                  <a:gd name="T30" fmla="*/ 1 w 48"/>
                  <a:gd name="T31" fmla="*/ 7 h 40"/>
                  <a:gd name="T32" fmla="*/ 3 w 48"/>
                  <a:gd name="T33" fmla="*/ 13 h 40"/>
                  <a:gd name="T34" fmla="*/ 4 w 48"/>
                  <a:gd name="T35" fmla="*/ 15 h 40"/>
                  <a:gd name="T36" fmla="*/ 5 w 48"/>
                  <a:gd name="T37" fmla="*/ 16 h 40"/>
                  <a:gd name="T38" fmla="*/ 7 w 48"/>
                  <a:gd name="T39" fmla="*/ 22 h 40"/>
                  <a:gd name="T40" fmla="*/ 10 w 48"/>
                  <a:gd name="T41" fmla="*/ 25 h 40"/>
                  <a:gd name="T42" fmla="*/ 14 w 48"/>
                  <a:gd name="T43" fmla="*/ 30 h 40"/>
                  <a:gd name="T44" fmla="*/ 14 w 48"/>
                  <a:gd name="T45" fmla="*/ 30 h 40"/>
                  <a:gd name="T46" fmla="*/ 14 w 48"/>
                  <a:gd name="T47" fmla="*/ 30 h 40"/>
                  <a:gd name="T48" fmla="*/ 14 w 48"/>
                  <a:gd name="T49" fmla="*/ 31 h 40"/>
                  <a:gd name="T50" fmla="*/ 14 w 48"/>
                  <a:gd name="T51" fmla="*/ 31 h 40"/>
                  <a:gd name="T52" fmla="*/ 15 w 48"/>
                  <a:gd name="T53" fmla="*/ 32 h 40"/>
                  <a:gd name="T54" fmla="*/ 15 w 48"/>
                  <a:gd name="T55" fmla="*/ 33 h 40"/>
                  <a:gd name="T56" fmla="*/ 15 w 48"/>
                  <a:gd name="T57" fmla="*/ 33 h 40"/>
                  <a:gd name="T58" fmla="*/ 22 w 48"/>
                  <a:gd name="T59" fmla="*/ 29 h 40"/>
                  <a:gd name="T60" fmla="*/ 27 w 48"/>
                  <a:gd name="T61" fmla="*/ 25 h 40"/>
                  <a:gd name="T62" fmla="*/ 32 w 48"/>
                  <a:gd name="T63" fmla="*/ 27 h 40"/>
                  <a:gd name="T64" fmla="*/ 32 w 48"/>
                  <a:gd name="T65" fmla="*/ 38 h 40"/>
                  <a:gd name="T66" fmla="*/ 33 w 48"/>
                  <a:gd name="T67" fmla="*/ 38 h 40"/>
                  <a:gd name="T68" fmla="*/ 33 w 48"/>
                  <a:gd name="T69" fmla="*/ 38 h 40"/>
                  <a:gd name="T70" fmla="*/ 34 w 48"/>
                  <a:gd name="T71" fmla="*/ 39 h 40"/>
                  <a:gd name="T72" fmla="*/ 35 w 48"/>
                  <a:gd name="T73" fmla="*/ 39 h 40"/>
                  <a:gd name="T74" fmla="*/ 36 w 48"/>
                  <a:gd name="T75" fmla="*/ 40 h 40"/>
                  <a:gd name="T76" fmla="*/ 39 w 48"/>
                  <a:gd name="T77" fmla="*/ 35 h 40"/>
                  <a:gd name="T78" fmla="*/ 45 w 48"/>
                  <a:gd name="T79" fmla="*/ 14 h 40"/>
                  <a:gd name="T80" fmla="*/ 37 w 48"/>
                  <a:gd name="T81" fmla="*/ 3 h 40"/>
                  <a:gd name="T82" fmla="*/ 36 w 48"/>
                  <a:gd name="T83" fmla="*/ 4 h 40"/>
                  <a:gd name="T84" fmla="*/ 36 w 48"/>
                  <a:gd name="T85" fmla="*/ 4 h 40"/>
                  <a:gd name="T86" fmla="*/ 34 w 48"/>
                  <a:gd name="T87" fmla="*/ 4 h 40"/>
                  <a:gd name="T88" fmla="*/ 34 w 48"/>
                  <a:gd name="T89" fmla="*/ 5 h 40"/>
                  <a:gd name="T90" fmla="*/ 33 w 48"/>
                  <a:gd name="T91" fmla="*/ 5 h 40"/>
                  <a:gd name="T92" fmla="*/ 31 w 48"/>
                  <a:gd name="T93" fmla="*/ 6 h 40"/>
                  <a:gd name="T94" fmla="*/ 28 w 48"/>
                  <a:gd name="T95" fmla="*/ 8 h 40"/>
                  <a:gd name="T96" fmla="*/ 26 w 48"/>
                  <a:gd name="T97" fmla="*/ 7 h 40"/>
                  <a:gd name="T98" fmla="*/ 25 w 48"/>
                  <a:gd name="T99" fmla="*/ 7 h 40"/>
                  <a:gd name="T100" fmla="*/ 24 w 48"/>
                  <a:gd name="T101" fmla="*/ 7 h 40"/>
                  <a:gd name="T102" fmla="*/ 24 w 48"/>
                  <a:gd name="T103" fmla="*/ 7 h 40"/>
                  <a:gd name="T104" fmla="*/ 20 w 48"/>
                  <a:gd name="T105" fmla="*/ 4 h 40"/>
                  <a:gd name="T106" fmla="*/ 16 w 48"/>
                  <a:gd name="T107" fmla="*/ 1 h 40"/>
                  <a:gd name="T108" fmla="*/ 14 w 48"/>
                  <a:gd name="T109" fmla="*/ 0 h 40"/>
                  <a:gd name="T110" fmla="*/ 13 w 48"/>
                  <a:gd name="T111" fmla="*/ 0 h 40"/>
                  <a:gd name="T112" fmla="*/ 13 w 48"/>
                  <a:gd name="T113" fmla="*/ 0 h 40"/>
                  <a:gd name="T114" fmla="*/ 13 w 48"/>
                  <a:gd name="T1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" h="40">
                    <a:moveTo>
                      <a:pt x="13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5" y="3"/>
                      <a:pt x="16" y="4"/>
                      <a:pt x="16" y="6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4" y="9"/>
                      <a:pt x="12" y="10"/>
                      <a:pt x="10" y="10"/>
                    </a:cubicBezTo>
                    <a:cubicBezTo>
                      <a:pt x="8" y="10"/>
                      <a:pt x="5" y="9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9"/>
                      <a:pt x="4" y="11"/>
                      <a:pt x="3" y="13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6" y="17"/>
                      <a:pt x="7" y="19"/>
                      <a:pt x="7" y="22"/>
                    </a:cubicBezTo>
                    <a:cubicBezTo>
                      <a:pt x="7" y="22"/>
                      <a:pt x="9" y="24"/>
                      <a:pt x="10" y="25"/>
                    </a:cubicBezTo>
                    <a:cubicBezTo>
                      <a:pt x="12" y="26"/>
                      <a:pt x="14" y="28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8" y="32"/>
                      <a:pt x="20" y="30"/>
                      <a:pt x="22" y="29"/>
                    </a:cubicBezTo>
                    <a:cubicBezTo>
                      <a:pt x="24" y="27"/>
                      <a:pt x="25" y="26"/>
                      <a:pt x="27" y="25"/>
                    </a:cubicBezTo>
                    <a:cubicBezTo>
                      <a:pt x="29" y="24"/>
                      <a:pt x="31" y="25"/>
                      <a:pt x="32" y="27"/>
                    </a:cubicBezTo>
                    <a:cubicBezTo>
                      <a:pt x="34" y="29"/>
                      <a:pt x="33" y="35"/>
                      <a:pt x="32" y="38"/>
                    </a:cubicBezTo>
                    <a:cubicBezTo>
                      <a:pt x="32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5" y="39"/>
                    </a:cubicBezTo>
                    <a:cubicBezTo>
                      <a:pt x="35" y="40"/>
                      <a:pt x="36" y="40"/>
                      <a:pt x="36" y="40"/>
                    </a:cubicBezTo>
                    <a:cubicBezTo>
                      <a:pt x="37" y="38"/>
                      <a:pt x="37" y="37"/>
                      <a:pt x="39" y="35"/>
                    </a:cubicBezTo>
                    <a:cubicBezTo>
                      <a:pt x="44" y="29"/>
                      <a:pt x="48" y="19"/>
                      <a:pt x="45" y="14"/>
                    </a:cubicBezTo>
                    <a:cubicBezTo>
                      <a:pt x="44" y="12"/>
                      <a:pt x="40" y="7"/>
                      <a:pt x="37" y="3"/>
                    </a:cubicBezTo>
                    <a:cubicBezTo>
                      <a:pt x="37" y="3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7"/>
                      <a:pt x="30" y="8"/>
                      <a:pt x="28" y="8"/>
                    </a:cubicBezTo>
                    <a:cubicBezTo>
                      <a:pt x="27" y="8"/>
                      <a:pt x="26" y="8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2" y="6"/>
                      <a:pt x="20" y="4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4" name="Freeform 1182"/>
              <p:cNvSpPr>
                <a:spLocks/>
              </p:cNvSpPr>
              <p:nvPr/>
            </p:nvSpPr>
            <p:spPr bwMode="auto">
              <a:xfrm>
                <a:off x="3365" y="2457"/>
                <a:ext cx="121" cy="106"/>
              </a:xfrm>
              <a:custGeom>
                <a:avLst/>
                <a:gdLst>
                  <a:gd name="T0" fmla="*/ 125 w 126"/>
                  <a:gd name="T1" fmla="*/ 23 h 110"/>
                  <a:gd name="T2" fmla="*/ 122 w 126"/>
                  <a:gd name="T3" fmla="*/ 19 h 110"/>
                  <a:gd name="T4" fmla="*/ 124 w 126"/>
                  <a:gd name="T5" fmla="*/ 14 h 110"/>
                  <a:gd name="T6" fmla="*/ 120 w 126"/>
                  <a:gd name="T7" fmla="*/ 2 h 110"/>
                  <a:gd name="T8" fmla="*/ 112 w 126"/>
                  <a:gd name="T9" fmla="*/ 8 h 110"/>
                  <a:gd name="T10" fmla="*/ 101 w 126"/>
                  <a:gd name="T11" fmla="*/ 13 h 110"/>
                  <a:gd name="T12" fmla="*/ 93 w 126"/>
                  <a:gd name="T13" fmla="*/ 17 h 110"/>
                  <a:gd name="T14" fmla="*/ 86 w 126"/>
                  <a:gd name="T15" fmla="*/ 19 h 110"/>
                  <a:gd name="T16" fmla="*/ 85 w 126"/>
                  <a:gd name="T17" fmla="*/ 19 h 110"/>
                  <a:gd name="T18" fmla="*/ 85 w 126"/>
                  <a:gd name="T19" fmla="*/ 19 h 110"/>
                  <a:gd name="T20" fmla="*/ 80 w 126"/>
                  <a:gd name="T21" fmla="*/ 17 h 110"/>
                  <a:gd name="T22" fmla="*/ 80 w 126"/>
                  <a:gd name="T23" fmla="*/ 16 h 110"/>
                  <a:gd name="T24" fmla="*/ 79 w 126"/>
                  <a:gd name="T25" fmla="*/ 16 h 110"/>
                  <a:gd name="T26" fmla="*/ 78 w 126"/>
                  <a:gd name="T27" fmla="*/ 16 h 110"/>
                  <a:gd name="T28" fmla="*/ 70 w 126"/>
                  <a:gd name="T29" fmla="*/ 12 h 110"/>
                  <a:gd name="T30" fmla="*/ 68 w 126"/>
                  <a:gd name="T31" fmla="*/ 13 h 110"/>
                  <a:gd name="T32" fmla="*/ 66 w 126"/>
                  <a:gd name="T33" fmla="*/ 13 h 110"/>
                  <a:gd name="T34" fmla="*/ 65 w 126"/>
                  <a:gd name="T35" fmla="*/ 13 h 110"/>
                  <a:gd name="T36" fmla="*/ 63 w 126"/>
                  <a:gd name="T37" fmla="*/ 12 h 110"/>
                  <a:gd name="T38" fmla="*/ 62 w 126"/>
                  <a:gd name="T39" fmla="*/ 12 h 110"/>
                  <a:gd name="T40" fmla="*/ 59 w 126"/>
                  <a:gd name="T41" fmla="*/ 11 h 110"/>
                  <a:gd name="T42" fmla="*/ 51 w 126"/>
                  <a:gd name="T43" fmla="*/ 16 h 110"/>
                  <a:gd name="T44" fmla="*/ 48 w 126"/>
                  <a:gd name="T45" fmla="*/ 18 h 110"/>
                  <a:gd name="T46" fmla="*/ 46 w 126"/>
                  <a:gd name="T47" fmla="*/ 26 h 110"/>
                  <a:gd name="T48" fmla="*/ 30 w 126"/>
                  <a:gd name="T49" fmla="*/ 34 h 110"/>
                  <a:gd name="T50" fmla="*/ 21 w 126"/>
                  <a:gd name="T51" fmla="*/ 42 h 110"/>
                  <a:gd name="T52" fmla="*/ 13 w 126"/>
                  <a:gd name="T53" fmla="*/ 38 h 110"/>
                  <a:gd name="T54" fmla="*/ 10 w 126"/>
                  <a:gd name="T55" fmla="*/ 38 h 110"/>
                  <a:gd name="T56" fmla="*/ 9 w 126"/>
                  <a:gd name="T57" fmla="*/ 38 h 110"/>
                  <a:gd name="T58" fmla="*/ 8 w 126"/>
                  <a:gd name="T59" fmla="*/ 38 h 110"/>
                  <a:gd name="T60" fmla="*/ 8 w 126"/>
                  <a:gd name="T61" fmla="*/ 38 h 110"/>
                  <a:gd name="T62" fmla="*/ 8 w 126"/>
                  <a:gd name="T63" fmla="*/ 39 h 110"/>
                  <a:gd name="T64" fmla="*/ 7 w 126"/>
                  <a:gd name="T65" fmla="*/ 39 h 110"/>
                  <a:gd name="T66" fmla="*/ 7 w 126"/>
                  <a:gd name="T67" fmla="*/ 41 h 110"/>
                  <a:gd name="T68" fmla="*/ 3 w 126"/>
                  <a:gd name="T69" fmla="*/ 49 h 110"/>
                  <a:gd name="T70" fmla="*/ 2 w 126"/>
                  <a:gd name="T71" fmla="*/ 52 h 110"/>
                  <a:gd name="T72" fmla="*/ 1 w 126"/>
                  <a:gd name="T73" fmla="*/ 65 h 110"/>
                  <a:gd name="T74" fmla="*/ 3 w 126"/>
                  <a:gd name="T75" fmla="*/ 81 h 110"/>
                  <a:gd name="T76" fmla="*/ 5 w 126"/>
                  <a:gd name="T77" fmla="*/ 84 h 110"/>
                  <a:gd name="T78" fmla="*/ 13 w 126"/>
                  <a:gd name="T79" fmla="*/ 95 h 110"/>
                  <a:gd name="T80" fmla="*/ 2 w 126"/>
                  <a:gd name="T81" fmla="*/ 107 h 110"/>
                  <a:gd name="T82" fmla="*/ 6 w 126"/>
                  <a:gd name="T83" fmla="*/ 109 h 110"/>
                  <a:gd name="T84" fmla="*/ 10 w 126"/>
                  <a:gd name="T85" fmla="*/ 109 h 110"/>
                  <a:gd name="T86" fmla="*/ 15 w 126"/>
                  <a:gd name="T87" fmla="*/ 109 h 110"/>
                  <a:gd name="T88" fmla="*/ 20 w 126"/>
                  <a:gd name="T89" fmla="*/ 110 h 110"/>
                  <a:gd name="T90" fmla="*/ 60 w 126"/>
                  <a:gd name="T91" fmla="*/ 106 h 110"/>
                  <a:gd name="T92" fmla="*/ 64 w 126"/>
                  <a:gd name="T93" fmla="*/ 105 h 110"/>
                  <a:gd name="T94" fmla="*/ 63 w 126"/>
                  <a:gd name="T95" fmla="*/ 101 h 110"/>
                  <a:gd name="T96" fmla="*/ 62 w 126"/>
                  <a:gd name="T97" fmla="*/ 95 h 110"/>
                  <a:gd name="T98" fmla="*/ 75 w 126"/>
                  <a:gd name="T99" fmla="*/ 88 h 110"/>
                  <a:gd name="T100" fmla="*/ 79 w 126"/>
                  <a:gd name="T101" fmla="*/ 88 h 110"/>
                  <a:gd name="T102" fmla="*/ 95 w 126"/>
                  <a:gd name="T103" fmla="*/ 83 h 110"/>
                  <a:gd name="T104" fmla="*/ 96 w 126"/>
                  <a:gd name="T105" fmla="*/ 79 h 110"/>
                  <a:gd name="T106" fmla="*/ 102 w 126"/>
                  <a:gd name="T107" fmla="*/ 65 h 110"/>
                  <a:gd name="T108" fmla="*/ 106 w 126"/>
                  <a:gd name="T109" fmla="*/ 60 h 110"/>
                  <a:gd name="T110" fmla="*/ 107 w 126"/>
                  <a:gd name="T111" fmla="*/ 53 h 110"/>
                  <a:gd name="T112" fmla="*/ 116 w 126"/>
                  <a:gd name="T113" fmla="*/ 54 h 110"/>
                  <a:gd name="T114" fmla="*/ 117 w 126"/>
                  <a:gd name="T115" fmla="*/ 51 h 110"/>
                  <a:gd name="T116" fmla="*/ 121 w 126"/>
                  <a:gd name="T117" fmla="*/ 42 h 110"/>
                  <a:gd name="T118" fmla="*/ 123 w 126"/>
                  <a:gd name="T119" fmla="*/ 37 h 110"/>
                  <a:gd name="T120" fmla="*/ 120 w 126"/>
                  <a:gd name="T121" fmla="*/ 27 h 110"/>
                  <a:gd name="T122" fmla="*/ 125 w 126"/>
                  <a:gd name="T123" fmla="*/ 24 h 110"/>
                  <a:gd name="T124" fmla="*/ 125 w 126"/>
                  <a:gd name="T125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6" h="110">
                    <a:moveTo>
                      <a:pt x="125" y="23"/>
                    </a:moveTo>
                    <a:cubicBezTo>
                      <a:pt x="125" y="23"/>
                      <a:pt x="125" y="23"/>
                      <a:pt x="125" y="23"/>
                    </a:cubicBezTo>
                    <a:cubicBezTo>
                      <a:pt x="124" y="23"/>
                      <a:pt x="124" y="22"/>
                      <a:pt x="124" y="22"/>
                    </a:cubicBezTo>
                    <a:cubicBezTo>
                      <a:pt x="123" y="21"/>
                      <a:pt x="123" y="20"/>
                      <a:pt x="122" y="19"/>
                    </a:cubicBezTo>
                    <a:cubicBezTo>
                      <a:pt x="122" y="18"/>
                      <a:pt x="123" y="16"/>
                      <a:pt x="123" y="15"/>
                    </a:cubicBezTo>
                    <a:cubicBezTo>
                      <a:pt x="123" y="15"/>
                      <a:pt x="123" y="14"/>
                      <a:pt x="124" y="14"/>
                    </a:cubicBezTo>
                    <a:cubicBezTo>
                      <a:pt x="125" y="11"/>
                      <a:pt x="125" y="10"/>
                      <a:pt x="124" y="9"/>
                    </a:cubicBezTo>
                    <a:cubicBezTo>
                      <a:pt x="120" y="7"/>
                      <a:pt x="120" y="4"/>
                      <a:pt x="120" y="2"/>
                    </a:cubicBezTo>
                    <a:cubicBezTo>
                      <a:pt x="120" y="1"/>
                      <a:pt x="120" y="0"/>
                      <a:pt x="120" y="0"/>
                    </a:cubicBezTo>
                    <a:cubicBezTo>
                      <a:pt x="117" y="0"/>
                      <a:pt x="112" y="6"/>
                      <a:pt x="112" y="8"/>
                    </a:cubicBezTo>
                    <a:cubicBezTo>
                      <a:pt x="112" y="11"/>
                      <a:pt x="108" y="12"/>
                      <a:pt x="105" y="12"/>
                    </a:cubicBezTo>
                    <a:cubicBezTo>
                      <a:pt x="104" y="13"/>
                      <a:pt x="102" y="13"/>
                      <a:pt x="101" y="13"/>
                    </a:cubicBezTo>
                    <a:cubicBezTo>
                      <a:pt x="101" y="17"/>
                      <a:pt x="97" y="17"/>
                      <a:pt x="96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9"/>
                      <a:pt x="88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80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6" y="16"/>
                      <a:pt x="74" y="15"/>
                      <a:pt x="73" y="14"/>
                    </a:cubicBezTo>
                    <a:cubicBezTo>
                      <a:pt x="72" y="13"/>
                      <a:pt x="71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4" y="13"/>
                      <a:pt x="64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7" y="12"/>
                      <a:pt x="57" y="13"/>
                    </a:cubicBezTo>
                    <a:cubicBezTo>
                      <a:pt x="55" y="14"/>
                      <a:pt x="54" y="16"/>
                      <a:pt x="51" y="16"/>
                    </a:cubicBezTo>
                    <a:cubicBezTo>
                      <a:pt x="51" y="16"/>
                      <a:pt x="50" y="16"/>
                      <a:pt x="50" y="16"/>
                    </a:cubicBezTo>
                    <a:cubicBezTo>
                      <a:pt x="49" y="16"/>
                      <a:pt x="49" y="17"/>
                      <a:pt x="48" y="18"/>
                    </a:cubicBezTo>
                    <a:cubicBezTo>
                      <a:pt x="47" y="20"/>
                      <a:pt x="46" y="23"/>
                      <a:pt x="46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9"/>
                      <a:pt x="41" y="30"/>
                      <a:pt x="36" y="31"/>
                    </a:cubicBezTo>
                    <a:cubicBezTo>
                      <a:pt x="34" y="32"/>
                      <a:pt x="30" y="33"/>
                      <a:pt x="30" y="34"/>
                    </a:cubicBezTo>
                    <a:cubicBezTo>
                      <a:pt x="30" y="36"/>
                      <a:pt x="29" y="37"/>
                      <a:pt x="28" y="39"/>
                    </a:cubicBezTo>
                    <a:cubicBezTo>
                      <a:pt x="26" y="40"/>
                      <a:pt x="24" y="42"/>
                      <a:pt x="21" y="42"/>
                    </a:cubicBezTo>
                    <a:cubicBezTo>
                      <a:pt x="18" y="42"/>
                      <a:pt x="16" y="40"/>
                      <a:pt x="16" y="39"/>
                    </a:cubicBezTo>
                    <a:cubicBezTo>
                      <a:pt x="16" y="38"/>
                      <a:pt x="16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4"/>
                      <a:pt x="6" y="46"/>
                      <a:pt x="5" y="48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50"/>
                      <a:pt x="2" y="50"/>
                      <a:pt x="2" y="51"/>
                    </a:cubicBezTo>
                    <a:cubicBezTo>
                      <a:pt x="2" y="51"/>
                      <a:pt x="2" y="52"/>
                      <a:pt x="2" y="52"/>
                    </a:cubicBezTo>
                    <a:cubicBezTo>
                      <a:pt x="1" y="54"/>
                      <a:pt x="0" y="57"/>
                      <a:pt x="1" y="59"/>
                    </a:cubicBezTo>
                    <a:cubicBezTo>
                      <a:pt x="2" y="61"/>
                      <a:pt x="2" y="63"/>
                      <a:pt x="1" y="65"/>
                    </a:cubicBezTo>
                    <a:cubicBezTo>
                      <a:pt x="1" y="67"/>
                      <a:pt x="0" y="69"/>
                      <a:pt x="1" y="71"/>
                    </a:cubicBezTo>
                    <a:cubicBezTo>
                      <a:pt x="2" y="74"/>
                      <a:pt x="3" y="78"/>
                      <a:pt x="3" y="81"/>
                    </a:cubicBezTo>
                    <a:cubicBezTo>
                      <a:pt x="3" y="82"/>
                      <a:pt x="3" y="83"/>
                      <a:pt x="3" y="84"/>
                    </a:cubicBezTo>
                    <a:cubicBezTo>
                      <a:pt x="3" y="84"/>
                      <a:pt x="4" y="84"/>
                      <a:pt x="5" y="84"/>
                    </a:cubicBezTo>
                    <a:cubicBezTo>
                      <a:pt x="8" y="85"/>
                      <a:pt x="12" y="86"/>
                      <a:pt x="14" y="90"/>
                    </a:cubicBezTo>
                    <a:cubicBezTo>
                      <a:pt x="15" y="92"/>
                      <a:pt x="14" y="93"/>
                      <a:pt x="13" y="95"/>
                    </a:cubicBezTo>
                    <a:cubicBezTo>
                      <a:pt x="12" y="98"/>
                      <a:pt x="9" y="101"/>
                      <a:pt x="6" y="103"/>
                    </a:cubicBezTo>
                    <a:cubicBezTo>
                      <a:pt x="5" y="105"/>
                      <a:pt x="3" y="106"/>
                      <a:pt x="2" y="107"/>
                    </a:cubicBezTo>
                    <a:cubicBezTo>
                      <a:pt x="2" y="107"/>
                      <a:pt x="3" y="107"/>
                      <a:pt x="4" y="108"/>
                    </a:cubicBezTo>
                    <a:cubicBezTo>
                      <a:pt x="4" y="108"/>
                      <a:pt x="5" y="108"/>
                      <a:pt x="6" y="109"/>
                    </a:cubicBezTo>
                    <a:cubicBezTo>
                      <a:pt x="6" y="109"/>
                      <a:pt x="7" y="109"/>
                      <a:pt x="8" y="109"/>
                    </a:cubicBezTo>
                    <a:cubicBezTo>
                      <a:pt x="8" y="109"/>
                      <a:pt x="9" y="109"/>
                      <a:pt x="10" y="109"/>
                    </a:cubicBezTo>
                    <a:cubicBezTo>
                      <a:pt x="11" y="109"/>
                      <a:pt x="11" y="109"/>
                      <a:pt x="12" y="109"/>
                    </a:cubicBezTo>
                    <a:cubicBezTo>
                      <a:pt x="13" y="109"/>
                      <a:pt x="14" y="109"/>
                      <a:pt x="15" y="109"/>
                    </a:cubicBezTo>
                    <a:cubicBezTo>
                      <a:pt x="15" y="110"/>
                      <a:pt x="16" y="110"/>
                      <a:pt x="16" y="110"/>
                    </a:cubicBezTo>
                    <a:cubicBezTo>
                      <a:pt x="18" y="110"/>
                      <a:pt x="19" y="110"/>
                      <a:pt x="20" y="110"/>
                    </a:cubicBezTo>
                    <a:cubicBezTo>
                      <a:pt x="21" y="110"/>
                      <a:pt x="22" y="110"/>
                      <a:pt x="23" y="110"/>
                    </a:cubicBezTo>
                    <a:cubicBezTo>
                      <a:pt x="32" y="110"/>
                      <a:pt x="52" y="108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3" y="104"/>
                    </a:cubicBezTo>
                    <a:cubicBezTo>
                      <a:pt x="63" y="103"/>
                      <a:pt x="63" y="102"/>
                      <a:pt x="63" y="101"/>
                    </a:cubicBezTo>
                    <a:cubicBezTo>
                      <a:pt x="63" y="98"/>
                      <a:pt x="62" y="97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2"/>
                      <a:pt x="69" y="88"/>
                      <a:pt x="74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6" y="88"/>
                      <a:pt x="77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4"/>
                      <a:pt x="87" y="81"/>
                      <a:pt x="91" y="81"/>
                    </a:cubicBezTo>
                    <a:cubicBezTo>
                      <a:pt x="94" y="81"/>
                      <a:pt x="95" y="82"/>
                      <a:pt x="95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3"/>
                      <a:pt x="96" y="82"/>
                      <a:pt x="96" y="79"/>
                    </a:cubicBezTo>
                    <a:cubicBezTo>
                      <a:pt x="96" y="78"/>
                      <a:pt x="96" y="77"/>
                      <a:pt x="97" y="76"/>
                    </a:cubicBezTo>
                    <a:cubicBezTo>
                      <a:pt x="97" y="71"/>
                      <a:pt x="97" y="65"/>
                      <a:pt x="102" y="65"/>
                    </a:cubicBezTo>
                    <a:cubicBezTo>
                      <a:pt x="105" y="65"/>
                      <a:pt x="108" y="63"/>
                      <a:pt x="108" y="62"/>
                    </a:cubicBezTo>
                    <a:cubicBezTo>
                      <a:pt x="108" y="62"/>
                      <a:pt x="107" y="61"/>
                      <a:pt x="106" y="60"/>
                    </a:cubicBezTo>
                    <a:cubicBezTo>
                      <a:pt x="105" y="58"/>
                      <a:pt x="103" y="56"/>
                      <a:pt x="105" y="53"/>
                    </a:cubicBezTo>
                    <a:cubicBezTo>
                      <a:pt x="105" y="53"/>
                      <a:pt x="107" y="53"/>
                      <a:pt x="107" y="53"/>
                    </a:cubicBezTo>
                    <a:cubicBezTo>
                      <a:pt x="108" y="53"/>
                      <a:pt x="110" y="53"/>
                      <a:pt x="111" y="53"/>
                    </a:cubicBezTo>
                    <a:cubicBezTo>
                      <a:pt x="113" y="54"/>
                      <a:pt x="115" y="54"/>
                      <a:pt x="116" y="54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2"/>
                      <a:pt x="117" y="51"/>
                    </a:cubicBezTo>
                    <a:cubicBezTo>
                      <a:pt x="117" y="49"/>
                      <a:pt x="117" y="47"/>
                      <a:pt x="118" y="45"/>
                    </a:cubicBezTo>
                    <a:cubicBezTo>
                      <a:pt x="119" y="44"/>
                      <a:pt x="120" y="43"/>
                      <a:pt x="121" y="42"/>
                    </a:cubicBezTo>
                    <a:cubicBezTo>
                      <a:pt x="122" y="41"/>
                      <a:pt x="123" y="39"/>
                      <a:pt x="123" y="38"/>
                    </a:cubicBezTo>
                    <a:cubicBezTo>
                      <a:pt x="123" y="38"/>
                      <a:pt x="123" y="37"/>
                      <a:pt x="123" y="37"/>
                    </a:cubicBezTo>
                    <a:cubicBezTo>
                      <a:pt x="123" y="35"/>
                      <a:pt x="123" y="34"/>
                      <a:pt x="122" y="33"/>
                    </a:cubicBezTo>
                    <a:cubicBezTo>
                      <a:pt x="120" y="31"/>
                      <a:pt x="119" y="29"/>
                      <a:pt x="120" y="27"/>
                    </a:cubicBezTo>
                    <a:cubicBezTo>
                      <a:pt x="121" y="25"/>
                      <a:pt x="122" y="24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5" y="23"/>
                      <a:pt x="125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5" name="Freeform 1183"/>
              <p:cNvSpPr>
                <a:spLocks/>
              </p:cNvSpPr>
              <p:nvPr/>
            </p:nvSpPr>
            <p:spPr bwMode="auto">
              <a:xfrm>
                <a:off x="3373" y="2475"/>
                <a:ext cx="171" cy="156"/>
              </a:xfrm>
              <a:custGeom>
                <a:avLst/>
                <a:gdLst>
                  <a:gd name="T0" fmla="*/ 177 w 179"/>
                  <a:gd name="T1" fmla="*/ 19 h 163"/>
                  <a:gd name="T2" fmla="*/ 174 w 179"/>
                  <a:gd name="T3" fmla="*/ 18 h 163"/>
                  <a:gd name="T4" fmla="*/ 160 w 179"/>
                  <a:gd name="T5" fmla="*/ 3 h 163"/>
                  <a:gd name="T6" fmla="*/ 153 w 179"/>
                  <a:gd name="T7" fmla="*/ 0 h 163"/>
                  <a:gd name="T8" fmla="*/ 152 w 179"/>
                  <a:gd name="T9" fmla="*/ 1 h 163"/>
                  <a:gd name="T10" fmla="*/ 152 w 179"/>
                  <a:gd name="T11" fmla="*/ 0 h 163"/>
                  <a:gd name="T12" fmla="*/ 149 w 179"/>
                  <a:gd name="T13" fmla="*/ 1 h 163"/>
                  <a:gd name="T14" fmla="*/ 145 w 179"/>
                  <a:gd name="T15" fmla="*/ 3 h 163"/>
                  <a:gd name="T16" fmla="*/ 139 w 179"/>
                  <a:gd name="T17" fmla="*/ 3 h 163"/>
                  <a:gd name="T18" fmla="*/ 119 w 179"/>
                  <a:gd name="T19" fmla="*/ 9 h 163"/>
                  <a:gd name="T20" fmla="*/ 116 w 179"/>
                  <a:gd name="T21" fmla="*/ 12 h 163"/>
                  <a:gd name="T22" fmla="*/ 116 w 179"/>
                  <a:gd name="T23" fmla="*/ 27 h 163"/>
                  <a:gd name="T24" fmla="*/ 113 w 179"/>
                  <a:gd name="T25" fmla="*/ 38 h 163"/>
                  <a:gd name="T26" fmla="*/ 101 w 179"/>
                  <a:gd name="T27" fmla="*/ 39 h 163"/>
                  <a:gd name="T28" fmla="*/ 103 w 179"/>
                  <a:gd name="T29" fmla="*/ 47 h 163"/>
                  <a:gd name="T30" fmla="*/ 92 w 179"/>
                  <a:gd name="T31" fmla="*/ 61 h 163"/>
                  <a:gd name="T32" fmla="*/ 75 w 179"/>
                  <a:gd name="T33" fmla="*/ 70 h 163"/>
                  <a:gd name="T34" fmla="*/ 65 w 179"/>
                  <a:gd name="T35" fmla="*/ 74 h 163"/>
                  <a:gd name="T36" fmla="*/ 59 w 179"/>
                  <a:gd name="T37" fmla="*/ 82 h 163"/>
                  <a:gd name="T38" fmla="*/ 12 w 179"/>
                  <a:gd name="T39" fmla="*/ 96 h 163"/>
                  <a:gd name="T40" fmla="*/ 1 w 179"/>
                  <a:gd name="T41" fmla="*/ 95 h 163"/>
                  <a:gd name="T42" fmla="*/ 2 w 179"/>
                  <a:gd name="T43" fmla="*/ 97 h 163"/>
                  <a:gd name="T44" fmla="*/ 9 w 179"/>
                  <a:gd name="T45" fmla="*/ 104 h 163"/>
                  <a:gd name="T46" fmla="*/ 18 w 179"/>
                  <a:gd name="T47" fmla="*/ 119 h 163"/>
                  <a:gd name="T48" fmla="*/ 20 w 179"/>
                  <a:gd name="T49" fmla="*/ 131 h 163"/>
                  <a:gd name="T50" fmla="*/ 4 w 179"/>
                  <a:gd name="T51" fmla="*/ 144 h 163"/>
                  <a:gd name="T52" fmla="*/ 22 w 179"/>
                  <a:gd name="T53" fmla="*/ 144 h 163"/>
                  <a:gd name="T54" fmla="*/ 49 w 179"/>
                  <a:gd name="T55" fmla="*/ 142 h 163"/>
                  <a:gd name="T56" fmla="*/ 64 w 179"/>
                  <a:gd name="T57" fmla="*/ 149 h 163"/>
                  <a:gd name="T58" fmla="*/ 69 w 179"/>
                  <a:gd name="T59" fmla="*/ 159 h 163"/>
                  <a:gd name="T60" fmla="*/ 78 w 179"/>
                  <a:gd name="T61" fmla="*/ 163 h 163"/>
                  <a:gd name="T62" fmla="*/ 90 w 179"/>
                  <a:gd name="T63" fmla="*/ 156 h 163"/>
                  <a:gd name="T64" fmla="*/ 99 w 179"/>
                  <a:gd name="T65" fmla="*/ 155 h 163"/>
                  <a:gd name="T66" fmla="*/ 103 w 179"/>
                  <a:gd name="T67" fmla="*/ 146 h 163"/>
                  <a:gd name="T68" fmla="*/ 91 w 179"/>
                  <a:gd name="T69" fmla="*/ 125 h 163"/>
                  <a:gd name="T70" fmla="*/ 102 w 179"/>
                  <a:gd name="T71" fmla="*/ 112 h 163"/>
                  <a:gd name="T72" fmla="*/ 111 w 179"/>
                  <a:gd name="T73" fmla="*/ 112 h 163"/>
                  <a:gd name="T74" fmla="*/ 116 w 179"/>
                  <a:gd name="T75" fmla="*/ 113 h 163"/>
                  <a:gd name="T76" fmla="*/ 129 w 179"/>
                  <a:gd name="T77" fmla="*/ 100 h 163"/>
                  <a:gd name="T78" fmla="*/ 135 w 179"/>
                  <a:gd name="T79" fmla="*/ 88 h 163"/>
                  <a:gd name="T80" fmla="*/ 149 w 179"/>
                  <a:gd name="T81" fmla="*/ 75 h 163"/>
                  <a:gd name="T82" fmla="*/ 154 w 179"/>
                  <a:gd name="T83" fmla="*/ 59 h 163"/>
                  <a:gd name="T84" fmla="*/ 151 w 179"/>
                  <a:gd name="T85" fmla="*/ 57 h 163"/>
                  <a:gd name="T86" fmla="*/ 143 w 179"/>
                  <a:gd name="T87" fmla="*/ 44 h 163"/>
                  <a:gd name="T88" fmla="*/ 149 w 179"/>
                  <a:gd name="T89" fmla="*/ 26 h 163"/>
                  <a:gd name="T90" fmla="*/ 165 w 179"/>
                  <a:gd name="T91" fmla="*/ 29 h 163"/>
                  <a:gd name="T92" fmla="*/ 179 w 179"/>
                  <a:gd name="T93" fmla="*/ 2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9" h="163">
                    <a:moveTo>
                      <a:pt x="179" y="20"/>
                    </a:moveTo>
                    <a:cubicBezTo>
                      <a:pt x="178" y="20"/>
                      <a:pt x="178" y="20"/>
                      <a:pt x="178" y="20"/>
                    </a:cubicBezTo>
                    <a:cubicBezTo>
                      <a:pt x="177" y="19"/>
                      <a:pt x="177" y="19"/>
                      <a:pt x="177" y="19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5" y="18"/>
                      <a:pt x="175" y="18"/>
                      <a:pt x="174" y="18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3" y="17"/>
                      <a:pt x="172" y="17"/>
                      <a:pt x="172" y="16"/>
                    </a:cubicBezTo>
                    <a:cubicBezTo>
                      <a:pt x="166" y="14"/>
                      <a:pt x="165" y="9"/>
                      <a:pt x="165" y="7"/>
                    </a:cubicBezTo>
                    <a:cubicBezTo>
                      <a:pt x="164" y="6"/>
                      <a:pt x="162" y="4"/>
                      <a:pt x="160" y="3"/>
                    </a:cubicBezTo>
                    <a:cubicBezTo>
                      <a:pt x="159" y="2"/>
                      <a:pt x="158" y="1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4" y="0"/>
                      <a:pt x="153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1" y="0"/>
                      <a:pt x="151" y="0"/>
                      <a:pt x="150" y="0"/>
                    </a:cubicBezTo>
                    <a:cubicBezTo>
                      <a:pt x="150" y="0"/>
                      <a:pt x="150" y="1"/>
                      <a:pt x="149" y="1"/>
                    </a:cubicBezTo>
                    <a:cubicBezTo>
                      <a:pt x="149" y="1"/>
                      <a:pt x="148" y="1"/>
                      <a:pt x="148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6" y="2"/>
                      <a:pt x="146" y="2"/>
                      <a:pt x="145" y="3"/>
                    </a:cubicBezTo>
                    <a:cubicBezTo>
                      <a:pt x="145" y="3"/>
                      <a:pt x="144" y="3"/>
                      <a:pt x="144" y="3"/>
                    </a:cubicBezTo>
                    <a:cubicBezTo>
                      <a:pt x="143" y="3"/>
                      <a:pt x="143" y="3"/>
                      <a:pt x="142" y="3"/>
                    </a:cubicBezTo>
                    <a:cubicBezTo>
                      <a:pt x="141" y="3"/>
                      <a:pt x="140" y="3"/>
                      <a:pt x="139" y="3"/>
                    </a:cubicBezTo>
                    <a:cubicBezTo>
                      <a:pt x="139" y="2"/>
                      <a:pt x="138" y="2"/>
                      <a:pt x="138" y="2"/>
                    </a:cubicBezTo>
                    <a:cubicBezTo>
                      <a:pt x="134" y="2"/>
                      <a:pt x="129" y="4"/>
                      <a:pt x="125" y="7"/>
                    </a:cubicBezTo>
                    <a:cubicBezTo>
                      <a:pt x="124" y="8"/>
                      <a:pt x="122" y="9"/>
                      <a:pt x="119" y="9"/>
                    </a:cubicBezTo>
                    <a:cubicBezTo>
                      <a:pt x="118" y="10"/>
                      <a:pt x="118" y="10"/>
                      <a:pt x="117" y="10"/>
                    </a:cubicBezTo>
                    <a:cubicBezTo>
                      <a:pt x="116" y="10"/>
                      <a:pt x="116" y="10"/>
                      <a:pt x="116" y="11"/>
                    </a:cubicBezTo>
                    <a:cubicBezTo>
                      <a:pt x="116" y="11"/>
                      <a:pt x="116" y="12"/>
                      <a:pt x="116" y="12"/>
                    </a:cubicBezTo>
                    <a:cubicBezTo>
                      <a:pt x="119" y="14"/>
                      <a:pt x="119" y="17"/>
                      <a:pt x="119" y="18"/>
                    </a:cubicBezTo>
                    <a:cubicBezTo>
                      <a:pt x="119" y="19"/>
                      <a:pt x="119" y="19"/>
                      <a:pt x="119" y="20"/>
                    </a:cubicBezTo>
                    <a:cubicBezTo>
                      <a:pt x="119" y="23"/>
                      <a:pt x="117" y="25"/>
                      <a:pt x="116" y="27"/>
                    </a:cubicBezTo>
                    <a:cubicBezTo>
                      <a:pt x="115" y="28"/>
                      <a:pt x="114" y="29"/>
                      <a:pt x="113" y="29"/>
                    </a:cubicBezTo>
                    <a:cubicBezTo>
                      <a:pt x="113" y="30"/>
                      <a:pt x="113" y="31"/>
                      <a:pt x="113" y="33"/>
                    </a:cubicBezTo>
                    <a:cubicBezTo>
                      <a:pt x="113" y="34"/>
                      <a:pt x="113" y="36"/>
                      <a:pt x="113" y="38"/>
                    </a:cubicBezTo>
                    <a:cubicBezTo>
                      <a:pt x="112" y="39"/>
                      <a:pt x="111" y="40"/>
                      <a:pt x="108" y="40"/>
                    </a:cubicBezTo>
                    <a:cubicBezTo>
                      <a:pt x="107" y="40"/>
                      <a:pt x="104" y="40"/>
                      <a:pt x="102" y="39"/>
                    </a:cubicBezTo>
                    <a:cubicBezTo>
                      <a:pt x="102" y="39"/>
                      <a:pt x="101" y="39"/>
                      <a:pt x="101" y="39"/>
                    </a:cubicBezTo>
                    <a:cubicBezTo>
                      <a:pt x="101" y="39"/>
                      <a:pt x="101" y="40"/>
                      <a:pt x="101" y="40"/>
                    </a:cubicBezTo>
                    <a:cubicBezTo>
                      <a:pt x="102" y="41"/>
                      <a:pt x="103" y="43"/>
                      <a:pt x="104" y="44"/>
                    </a:cubicBezTo>
                    <a:cubicBezTo>
                      <a:pt x="104" y="45"/>
                      <a:pt x="104" y="46"/>
                      <a:pt x="103" y="47"/>
                    </a:cubicBezTo>
                    <a:cubicBezTo>
                      <a:pt x="101" y="49"/>
                      <a:pt x="98" y="51"/>
                      <a:pt x="94" y="51"/>
                    </a:cubicBezTo>
                    <a:cubicBezTo>
                      <a:pt x="93" y="51"/>
                      <a:pt x="93" y="53"/>
                      <a:pt x="93" y="58"/>
                    </a:cubicBezTo>
                    <a:cubicBezTo>
                      <a:pt x="92" y="59"/>
                      <a:pt x="92" y="60"/>
                      <a:pt x="92" y="61"/>
                    </a:cubicBezTo>
                    <a:cubicBezTo>
                      <a:pt x="92" y="70"/>
                      <a:pt x="85" y="71"/>
                      <a:pt x="83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0" y="67"/>
                      <a:pt x="76" y="69"/>
                      <a:pt x="75" y="70"/>
                    </a:cubicBezTo>
                    <a:cubicBezTo>
                      <a:pt x="75" y="72"/>
                      <a:pt x="74" y="74"/>
                      <a:pt x="70" y="74"/>
                    </a:cubicBezTo>
                    <a:cubicBezTo>
                      <a:pt x="69" y="74"/>
                      <a:pt x="68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2" y="74"/>
                      <a:pt x="59" y="77"/>
                      <a:pt x="58" y="78"/>
                    </a:cubicBezTo>
                    <a:cubicBezTo>
                      <a:pt x="58" y="78"/>
                      <a:pt x="59" y="80"/>
                      <a:pt x="59" y="82"/>
                    </a:cubicBezTo>
                    <a:cubicBezTo>
                      <a:pt x="60" y="86"/>
                      <a:pt x="60" y="88"/>
                      <a:pt x="59" y="89"/>
                    </a:cubicBezTo>
                    <a:cubicBezTo>
                      <a:pt x="58" y="93"/>
                      <a:pt x="21" y="96"/>
                      <a:pt x="15" y="96"/>
                    </a:cubicBezTo>
                    <a:cubicBezTo>
                      <a:pt x="14" y="96"/>
                      <a:pt x="13" y="96"/>
                      <a:pt x="12" y="96"/>
                    </a:cubicBezTo>
                    <a:cubicBezTo>
                      <a:pt x="10" y="96"/>
                      <a:pt x="8" y="96"/>
                      <a:pt x="7" y="95"/>
                    </a:cubicBezTo>
                    <a:cubicBezTo>
                      <a:pt x="6" y="95"/>
                      <a:pt x="6" y="95"/>
                      <a:pt x="5" y="95"/>
                    </a:cubicBezTo>
                    <a:cubicBezTo>
                      <a:pt x="4" y="95"/>
                      <a:pt x="2" y="95"/>
                      <a:pt x="1" y="95"/>
                    </a:cubicBezTo>
                    <a:cubicBezTo>
                      <a:pt x="1" y="95"/>
                      <a:pt x="0" y="95"/>
                      <a:pt x="0" y="95"/>
                    </a:cubicBezTo>
                    <a:cubicBezTo>
                      <a:pt x="0" y="95"/>
                      <a:pt x="1" y="96"/>
                      <a:pt x="1" y="96"/>
                    </a:cubicBezTo>
                    <a:cubicBezTo>
                      <a:pt x="1" y="96"/>
                      <a:pt x="1" y="97"/>
                      <a:pt x="2" y="97"/>
                    </a:cubicBezTo>
                    <a:cubicBezTo>
                      <a:pt x="2" y="97"/>
                      <a:pt x="2" y="97"/>
                      <a:pt x="2" y="98"/>
                    </a:cubicBezTo>
                    <a:cubicBezTo>
                      <a:pt x="2" y="98"/>
                      <a:pt x="2" y="98"/>
                      <a:pt x="2" y="99"/>
                    </a:cubicBezTo>
                    <a:cubicBezTo>
                      <a:pt x="4" y="101"/>
                      <a:pt x="6" y="103"/>
                      <a:pt x="9" y="104"/>
                    </a:cubicBezTo>
                    <a:cubicBezTo>
                      <a:pt x="10" y="105"/>
                      <a:pt x="11" y="106"/>
                      <a:pt x="12" y="106"/>
                    </a:cubicBezTo>
                    <a:cubicBezTo>
                      <a:pt x="17" y="108"/>
                      <a:pt x="17" y="113"/>
                      <a:pt x="17" y="116"/>
                    </a:cubicBezTo>
                    <a:cubicBezTo>
                      <a:pt x="18" y="117"/>
                      <a:pt x="18" y="118"/>
                      <a:pt x="18" y="119"/>
                    </a:cubicBezTo>
                    <a:cubicBezTo>
                      <a:pt x="21" y="120"/>
                      <a:pt x="23" y="125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2" y="130"/>
                      <a:pt x="21" y="131"/>
                      <a:pt x="20" y="131"/>
                    </a:cubicBezTo>
                    <a:cubicBezTo>
                      <a:pt x="17" y="131"/>
                      <a:pt x="15" y="132"/>
                      <a:pt x="13" y="133"/>
                    </a:cubicBezTo>
                    <a:cubicBezTo>
                      <a:pt x="12" y="133"/>
                      <a:pt x="11" y="134"/>
                      <a:pt x="10" y="134"/>
                    </a:cubicBezTo>
                    <a:cubicBezTo>
                      <a:pt x="8" y="135"/>
                      <a:pt x="4" y="139"/>
                      <a:pt x="4" y="144"/>
                    </a:cubicBezTo>
                    <a:cubicBezTo>
                      <a:pt x="4" y="144"/>
                      <a:pt x="4" y="144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17" y="145"/>
                      <a:pt x="22" y="144"/>
                      <a:pt x="22" y="144"/>
                    </a:cubicBezTo>
                    <a:cubicBezTo>
                      <a:pt x="24" y="141"/>
                      <a:pt x="30" y="140"/>
                      <a:pt x="33" y="142"/>
                    </a:cubicBezTo>
                    <a:cubicBezTo>
                      <a:pt x="34" y="143"/>
                      <a:pt x="37" y="143"/>
                      <a:pt x="41" y="143"/>
                    </a:cubicBezTo>
                    <a:cubicBezTo>
                      <a:pt x="45" y="143"/>
                      <a:pt x="48" y="143"/>
                      <a:pt x="49" y="142"/>
                    </a:cubicBezTo>
                    <a:cubicBezTo>
                      <a:pt x="51" y="141"/>
                      <a:pt x="53" y="140"/>
                      <a:pt x="55" y="140"/>
                    </a:cubicBezTo>
                    <a:cubicBezTo>
                      <a:pt x="59" y="140"/>
                      <a:pt x="61" y="143"/>
                      <a:pt x="61" y="146"/>
                    </a:cubicBezTo>
                    <a:cubicBezTo>
                      <a:pt x="61" y="147"/>
                      <a:pt x="62" y="148"/>
                      <a:pt x="64" y="149"/>
                    </a:cubicBezTo>
                    <a:cubicBezTo>
                      <a:pt x="65" y="150"/>
                      <a:pt x="65" y="150"/>
                      <a:pt x="66" y="151"/>
                    </a:cubicBezTo>
                    <a:cubicBezTo>
                      <a:pt x="68" y="153"/>
                      <a:pt x="68" y="155"/>
                      <a:pt x="68" y="156"/>
                    </a:cubicBezTo>
                    <a:cubicBezTo>
                      <a:pt x="68" y="157"/>
                      <a:pt x="68" y="158"/>
                      <a:pt x="69" y="159"/>
                    </a:cubicBezTo>
                    <a:cubicBezTo>
                      <a:pt x="69" y="160"/>
                      <a:pt x="70" y="160"/>
                      <a:pt x="72" y="161"/>
                    </a:cubicBezTo>
                    <a:cubicBezTo>
                      <a:pt x="74" y="161"/>
                      <a:pt x="76" y="162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9" y="162"/>
                      <a:pt x="79" y="162"/>
                      <a:pt x="79" y="161"/>
                    </a:cubicBezTo>
                    <a:cubicBezTo>
                      <a:pt x="81" y="158"/>
                      <a:pt x="83" y="154"/>
                      <a:pt x="90" y="156"/>
                    </a:cubicBezTo>
                    <a:cubicBezTo>
                      <a:pt x="91" y="156"/>
                      <a:pt x="93" y="156"/>
                      <a:pt x="93" y="156"/>
                    </a:cubicBezTo>
                    <a:cubicBezTo>
                      <a:pt x="94" y="156"/>
                      <a:pt x="95" y="156"/>
                      <a:pt x="96" y="155"/>
                    </a:cubicBezTo>
                    <a:cubicBezTo>
                      <a:pt x="97" y="155"/>
                      <a:pt x="98" y="155"/>
                      <a:pt x="99" y="155"/>
                    </a:cubicBezTo>
                    <a:cubicBezTo>
                      <a:pt x="100" y="155"/>
                      <a:pt x="100" y="155"/>
                      <a:pt x="101" y="155"/>
                    </a:cubicBezTo>
                    <a:cubicBezTo>
                      <a:pt x="104" y="156"/>
                      <a:pt x="106" y="156"/>
                      <a:pt x="107" y="154"/>
                    </a:cubicBezTo>
                    <a:cubicBezTo>
                      <a:pt x="108" y="153"/>
                      <a:pt x="106" y="149"/>
                      <a:pt x="103" y="146"/>
                    </a:cubicBezTo>
                    <a:cubicBezTo>
                      <a:pt x="101" y="144"/>
                      <a:pt x="97" y="138"/>
                      <a:pt x="98" y="133"/>
                    </a:cubicBezTo>
                    <a:cubicBezTo>
                      <a:pt x="98" y="132"/>
                      <a:pt x="97" y="131"/>
                      <a:pt x="95" y="130"/>
                    </a:cubicBezTo>
                    <a:cubicBezTo>
                      <a:pt x="93" y="129"/>
                      <a:pt x="91" y="128"/>
                      <a:pt x="91" y="125"/>
                    </a:cubicBezTo>
                    <a:cubicBezTo>
                      <a:pt x="91" y="122"/>
                      <a:pt x="95" y="117"/>
                      <a:pt x="99" y="114"/>
                    </a:cubicBezTo>
                    <a:cubicBezTo>
                      <a:pt x="99" y="113"/>
                      <a:pt x="99" y="113"/>
                      <a:pt x="100" y="113"/>
                    </a:cubicBezTo>
                    <a:cubicBezTo>
                      <a:pt x="100" y="113"/>
                      <a:pt x="101" y="112"/>
                      <a:pt x="102" y="112"/>
                    </a:cubicBezTo>
                    <a:cubicBezTo>
                      <a:pt x="103" y="112"/>
                      <a:pt x="104" y="113"/>
                      <a:pt x="105" y="113"/>
                    </a:cubicBezTo>
                    <a:cubicBezTo>
                      <a:pt x="106" y="114"/>
                      <a:pt x="107" y="114"/>
                      <a:pt x="108" y="114"/>
                    </a:cubicBezTo>
                    <a:cubicBezTo>
                      <a:pt x="108" y="113"/>
                      <a:pt x="109" y="112"/>
                      <a:pt x="111" y="112"/>
                    </a:cubicBezTo>
                    <a:cubicBezTo>
                      <a:pt x="111" y="112"/>
                      <a:pt x="111" y="112"/>
                      <a:pt x="111" y="112"/>
                    </a:cubicBezTo>
                    <a:cubicBezTo>
                      <a:pt x="111" y="112"/>
                      <a:pt x="112" y="112"/>
                      <a:pt x="112" y="112"/>
                    </a:cubicBezTo>
                    <a:cubicBezTo>
                      <a:pt x="114" y="112"/>
                      <a:pt x="115" y="112"/>
                      <a:pt x="116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8" y="113"/>
                      <a:pt x="121" y="109"/>
                      <a:pt x="121" y="106"/>
                    </a:cubicBezTo>
                    <a:cubicBezTo>
                      <a:pt x="122" y="102"/>
                      <a:pt x="126" y="101"/>
                      <a:pt x="129" y="100"/>
                    </a:cubicBezTo>
                    <a:cubicBezTo>
                      <a:pt x="130" y="100"/>
                      <a:pt x="131" y="99"/>
                      <a:pt x="131" y="99"/>
                    </a:cubicBezTo>
                    <a:cubicBezTo>
                      <a:pt x="132" y="98"/>
                      <a:pt x="133" y="94"/>
                      <a:pt x="134" y="92"/>
                    </a:cubicBezTo>
                    <a:cubicBezTo>
                      <a:pt x="134" y="90"/>
                      <a:pt x="135" y="88"/>
                      <a:pt x="135" y="88"/>
                    </a:cubicBezTo>
                    <a:cubicBezTo>
                      <a:pt x="136" y="86"/>
                      <a:pt x="138" y="86"/>
                      <a:pt x="139" y="86"/>
                    </a:cubicBezTo>
                    <a:cubicBezTo>
                      <a:pt x="141" y="85"/>
                      <a:pt x="142" y="85"/>
                      <a:pt x="142" y="83"/>
                    </a:cubicBezTo>
                    <a:cubicBezTo>
                      <a:pt x="142" y="76"/>
                      <a:pt x="147" y="75"/>
                      <a:pt x="149" y="75"/>
                    </a:cubicBezTo>
                    <a:cubicBezTo>
                      <a:pt x="149" y="75"/>
                      <a:pt x="149" y="73"/>
                      <a:pt x="149" y="72"/>
                    </a:cubicBezTo>
                    <a:cubicBezTo>
                      <a:pt x="149" y="70"/>
                      <a:pt x="149" y="69"/>
                      <a:pt x="149" y="68"/>
                    </a:cubicBezTo>
                    <a:cubicBezTo>
                      <a:pt x="150" y="65"/>
                      <a:pt x="151" y="61"/>
                      <a:pt x="154" y="59"/>
                    </a:cubicBezTo>
                    <a:cubicBezTo>
                      <a:pt x="155" y="59"/>
                      <a:pt x="155" y="59"/>
                      <a:pt x="156" y="58"/>
                    </a:cubicBezTo>
                    <a:cubicBezTo>
                      <a:pt x="155" y="58"/>
                      <a:pt x="154" y="57"/>
                      <a:pt x="152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47" y="57"/>
                      <a:pt x="144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4"/>
                      <a:pt x="143" y="44"/>
                      <a:pt x="143" y="44"/>
                    </a:cubicBezTo>
                    <a:cubicBezTo>
                      <a:pt x="143" y="41"/>
                      <a:pt x="143" y="36"/>
                      <a:pt x="142" y="35"/>
                    </a:cubicBezTo>
                    <a:cubicBezTo>
                      <a:pt x="141" y="35"/>
                      <a:pt x="140" y="33"/>
                      <a:pt x="141" y="31"/>
                    </a:cubicBezTo>
                    <a:cubicBezTo>
                      <a:pt x="142" y="28"/>
                      <a:pt x="145" y="26"/>
                      <a:pt x="149" y="26"/>
                    </a:cubicBezTo>
                    <a:cubicBezTo>
                      <a:pt x="152" y="26"/>
                      <a:pt x="154" y="27"/>
                      <a:pt x="157" y="28"/>
                    </a:cubicBezTo>
                    <a:cubicBezTo>
                      <a:pt x="160" y="28"/>
                      <a:pt x="162" y="29"/>
                      <a:pt x="164" y="29"/>
                    </a:cubicBezTo>
                    <a:cubicBezTo>
                      <a:pt x="165" y="29"/>
                      <a:pt x="165" y="29"/>
                      <a:pt x="165" y="29"/>
                    </a:cubicBezTo>
                    <a:cubicBezTo>
                      <a:pt x="167" y="27"/>
                      <a:pt x="171" y="26"/>
                      <a:pt x="174" y="25"/>
                    </a:cubicBezTo>
                    <a:cubicBezTo>
                      <a:pt x="175" y="25"/>
                      <a:pt x="176" y="25"/>
                      <a:pt x="176" y="24"/>
                    </a:cubicBezTo>
                    <a:cubicBezTo>
                      <a:pt x="177" y="24"/>
                      <a:pt x="177" y="23"/>
                      <a:pt x="179" y="20"/>
                    </a:cubicBezTo>
                    <a:cubicBezTo>
                      <a:pt x="179" y="20"/>
                      <a:pt x="179" y="20"/>
                      <a:pt x="179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1" name="Group 1186"/>
            <p:cNvGrpSpPr>
              <a:grpSpLocks noChangeAspect="1"/>
            </p:cNvGrpSpPr>
            <p:nvPr/>
          </p:nvGrpSpPr>
          <p:grpSpPr bwMode="auto">
            <a:xfrm>
              <a:off x="6138262" y="2895745"/>
              <a:ext cx="755964" cy="907682"/>
              <a:chOff x="2433" y="2872"/>
              <a:chExt cx="586" cy="536"/>
            </a:xfrm>
            <a:solidFill>
              <a:srgbClr val="BFBFBF"/>
            </a:solidFill>
          </p:grpSpPr>
          <p:sp>
            <p:nvSpPr>
              <p:cNvPr id="2175" name="Freeform 1187"/>
              <p:cNvSpPr>
                <a:spLocks/>
              </p:cNvSpPr>
              <p:nvPr/>
            </p:nvSpPr>
            <p:spPr bwMode="auto">
              <a:xfrm>
                <a:off x="2822" y="3333"/>
                <a:ext cx="197" cy="75"/>
              </a:xfrm>
              <a:custGeom>
                <a:avLst/>
                <a:gdLst>
                  <a:gd name="T0" fmla="*/ 202 w 206"/>
                  <a:gd name="T1" fmla="*/ 26 h 78"/>
                  <a:gd name="T2" fmla="*/ 202 w 206"/>
                  <a:gd name="T3" fmla="*/ 26 h 78"/>
                  <a:gd name="T4" fmla="*/ 200 w 206"/>
                  <a:gd name="T5" fmla="*/ 25 h 78"/>
                  <a:gd name="T6" fmla="*/ 190 w 206"/>
                  <a:gd name="T7" fmla="*/ 12 h 78"/>
                  <a:gd name="T8" fmla="*/ 188 w 206"/>
                  <a:gd name="T9" fmla="*/ 9 h 78"/>
                  <a:gd name="T10" fmla="*/ 178 w 206"/>
                  <a:gd name="T11" fmla="*/ 7 h 78"/>
                  <a:gd name="T12" fmla="*/ 172 w 206"/>
                  <a:gd name="T13" fmla="*/ 7 h 78"/>
                  <a:gd name="T14" fmla="*/ 139 w 206"/>
                  <a:gd name="T15" fmla="*/ 14 h 78"/>
                  <a:gd name="T16" fmla="*/ 118 w 206"/>
                  <a:gd name="T17" fmla="*/ 10 h 78"/>
                  <a:gd name="T18" fmla="*/ 107 w 206"/>
                  <a:gd name="T19" fmla="*/ 5 h 78"/>
                  <a:gd name="T20" fmla="*/ 86 w 206"/>
                  <a:gd name="T21" fmla="*/ 0 h 78"/>
                  <a:gd name="T22" fmla="*/ 38 w 206"/>
                  <a:gd name="T23" fmla="*/ 13 h 78"/>
                  <a:gd name="T24" fmla="*/ 27 w 206"/>
                  <a:gd name="T25" fmla="*/ 21 h 78"/>
                  <a:gd name="T26" fmla="*/ 3 w 206"/>
                  <a:gd name="T27" fmla="*/ 23 h 78"/>
                  <a:gd name="T28" fmla="*/ 7 w 206"/>
                  <a:gd name="T29" fmla="*/ 30 h 78"/>
                  <a:gd name="T30" fmla="*/ 7 w 206"/>
                  <a:gd name="T31" fmla="*/ 43 h 78"/>
                  <a:gd name="T32" fmla="*/ 10 w 206"/>
                  <a:gd name="T33" fmla="*/ 54 h 78"/>
                  <a:gd name="T34" fmla="*/ 14 w 206"/>
                  <a:gd name="T35" fmla="*/ 60 h 78"/>
                  <a:gd name="T36" fmla="*/ 24 w 206"/>
                  <a:gd name="T37" fmla="*/ 65 h 78"/>
                  <a:gd name="T38" fmla="*/ 33 w 206"/>
                  <a:gd name="T39" fmla="*/ 73 h 78"/>
                  <a:gd name="T40" fmla="*/ 53 w 206"/>
                  <a:gd name="T41" fmla="*/ 65 h 78"/>
                  <a:gd name="T42" fmla="*/ 71 w 206"/>
                  <a:gd name="T43" fmla="*/ 75 h 78"/>
                  <a:gd name="T44" fmla="*/ 82 w 206"/>
                  <a:gd name="T45" fmla="*/ 72 h 78"/>
                  <a:gd name="T46" fmla="*/ 97 w 206"/>
                  <a:gd name="T47" fmla="*/ 67 h 78"/>
                  <a:gd name="T48" fmla="*/ 111 w 206"/>
                  <a:gd name="T49" fmla="*/ 66 h 78"/>
                  <a:gd name="T50" fmla="*/ 109 w 206"/>
                  <a:gd name="T51" fmla="*/ 76 h 78"/>
                  <a:gd name="T52" fmla="*/ 111 w 206"/>
                  <a:gd name="T53" fmla="*/ 77 h 78"/>
                  <a:gd name="T54" fmla="*/ 112 w 206"/>
                  <a:gd name="T55" fmla="*/ 76 h 78"/>
                  <a:gd name="T56" fmla="*/ 112 w 206"/>
                  <a:gd name="T57" fmla="*/ 73 h 78"/>
                  <a:gd name="T58" fmla="*/ 117 w 206"/>
                  <a:gd name="T59" fmla="*/ 67 h 78"/>
                  <a:gd name="T60" fmla="*/ 120 w 206"/>
                  <a:gd name="T61" fmla="*/ 68 h 78"/>
                  <a:gd name="T62" fmla="*/ 134 w 206"/>
                  <a:gd name="T63" fmla="*/ 65 h 78"/>
                  <a:gd name="T64" fmla="*/ 136 w 206"/>
                  <a:gd name="T65" fmla="*/ 66 h 78"/>
                  <a:gd name="T66" fmla="*/ 138 w 206"/>
                  <a:gd name="T67" fmla="*/ 67 h 78"/>
                  <a:gd name="T68" fmla="*/ 149 w 206"/>
                  <a:gd name="T69" fmla="*/ 67 h 78"/>
                  <a:gd name="T70" fmla="*/ 176 w 206"/>
                  <a:gd name="T71" fmla="*/ 61 h 78"/>
                  <a:gd name="T72" fmla="*/ 180 w 206"/>
                  <a:gd name="T73" fmla="*/ 61 h 78"/>
                  <a:gd name="T74" fmla="*/ 195 w 206"/>
                  <a:gd name="T75" fmla="*/ 61 h 78"/>
                  <a:gd name="T76" fmla="*/ 205 w 206"/>
                  <a:gd name="T77" fmla="*/ 64 h 78"/>
                  <a:gd name="T78" fmla="*/ 206 w 206"/>
                  <a:gd name="T79" fmla="*/ 64 h 78"/>
                  <a:gd name="T80" fmla="*/ 206 w 206"/>
                  <a:gd name="T81" fmla="*/ 64 h 78"/>
                  <a:gd name="T82" fmla="*/ 205 w 206"/>
                  <a:gd name="T83" fmla="*/ 63 h 78"/>
                  <a:gd name="T84" fmla="*/ 205 w 206"/>
                  <a:gd name="T85" fmla="*/ 61 h 78"/>
                  <a:gd name="T86" fmla="*/ 204 w 206"/>
                  <a:gd name="T87" fmla="*/ 60 h 78"/>
                  <a:gd name="T88" fmla="*/ 203 w 206"/>
                  <a:gd name="T89" fmla="*/ 58 h 78"/>
                  <a:gd name="T90" fmla="*/ 202 w 206"/>
                  <a:gd name="T91" fmla="*/ 57 h 78"/>
                  <a:gd name="T92" fmla="*/ 200 w 206"/>
                  <a:gd name="T93" fmla="*/ 44 h 78"/>
                  <a:gd name="T94" fmla="*/ 199 w 206"/>
                  <a:gd name="T95" fmla="*/ 41 h 78"/>
                  <a:gd name="T96" fmla="*/ 199 w 206"/>
                  <a:gd name="T97" fmla="*/ 36 h 78"/>
                  <a:gd name="T98" fmla="*/ 199 w 206"/>
                  <a:gd name="T99" fmla="*/ 33 h 78"/>
                  <a:gd name="T100" fmla="*/ 201 w 206"/>
                  <a:gd name="T101" fmla="*/ 3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78">
                    <a:moveTo>
                      <a:pt x="201" y="31"/>
                    </a:moveTo>
                    <a:cubicBezTo>
                      <a:pt x="201" y="30"/>
                      <a:pt x="201" y="28"/>
                      <a:pt x="202" y="27"/>
                    </a:cubicBezTo>
                    <a:cubicBezTo>
                      <a:pt x="202" y="27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1" y="25"/>
                      <a:pt x="201" y="25"/>
                    </a:cubicBezTo>
                    <a:cubicBezTo>
                      <a:pt x="201" y="26"/>
                      <a:pt x="201" y="25"/>
                      <a:pt x="201" y="25"/>
                    </a:cubicBezTo>
                    <a:cubicBezTo>
                      <a:pt x="200" y="25"/>
                      <a:pt x="200" y="25"/>
                      <a:pt x="200" y="25"/>
                    </a:cubicBezTo>
                    <a:cubicBezTo>
                      <a:pt x="198" y="25"/>
                      <a:pt x="194" y="25"/>
                      <a:pt x="192" y="21"/>
                    </a:cubicBezTo>
                    <a:cubicBezTo>
                      <a:pt x="191" y="19"/>
                      <a:pt x="191" y="17"/>
                      <a:pt x="191" y="16"/>
                    </a:cubicBezTo>
                    <a:cubicBezTo>
                      <a:pt x="191" y="14"/>
                      <a:pt x="191" y="14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89" y="12"/>
                    </a:cubicBezTo>
                    <a:cubicBezTo>
                      <a:pt x="189" y="11"/>
                      <a:pt x="188" y="10"/>
                      <a:pt x="188" y="9"/>
                    </a:cubicBezTo>
                    <a:cubicBezTo>
                      <a:pt x="187" y="7"/>
                      <a:pt x="185" y="6"/>
                      <a:pt x="185" y="6"/>
                    </a:cubicBezTo>
                    <a:cubicBezTo>
                      <a:pt x="184" y="6"/>
                      <a:pt x="184" y="6"/>
                      <a:pt x="184" y="6"/>
                    </a:cubicBezTo>
                    <a:cubicBezTo>
                      <a:pt x="183" y="6"/>
                      <a:pt x="182" y="7"/>
                      <a:pt x="178" y="7"/>
                    </a:cubicBezTo>
                    <a:cubicBezTo>
                      <a:pt x="177" y="7"/>
                      <a:pt x="176" y="7"/>
                      <a:pt x="175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3" y="7"/>
                      <a:pt x="172" y="7"/>
                    </a:cubicBezTo>
                    <a:cubicBezTo>
                      <a:pt x="167" y="11"/>
                      <a:pt x="158" y="14"/>
                      <a:pt x="153" y="14"/>
                    </a:cubicBezTo>
                    <a:cubicBezTo>
                      <a:pt x="151" y="14"/>
                      <a:pt x="150" y="14"/>
                      <a:pt x="150" y="13"/>
                    </a:cubicBezTo>
                    <a:cubicBezTo>
                      <a:pt x="148" y="13"/>
                      <a:pt x="143" y="13"/>
                      <a:pt x="139" y="14"/>
                    </a:cubicBezTo>
                    <a:cubicBezTo>
                      <a:pt x="136" y="14"/>
                      <a:pt x="133" y="14"/>
                      <a:pt x="131" y="14"/>
                    </a:cubicBezTo>
                    <a:cubicBezTo>
                      <a:pt x="127" y="14"/>
                      <a:pt x="124" y="13"/>
                      <a:pt x="122" y="11"/>
                    </a:cubicBezTo>
                    <a:cubicBezTo>
                      <a:pt x="121" y="10"/>
                      <a:pt x="119" y="10"/>
                      <a:pt x="118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4" y="10"/>
                      <a:pt x="112" y="8"/>
                      <a:pt x="111" y="7"/>
                    </a:cubicBezTo>
                    <a:cubicBezTo>
                      <a:pt x="110" y="6"/>
                      <a:pt x="109" y="5"/>
                      <a:pt x="107" y="5"/>
                    </a:cubicBezTo>
                    <a:cubicBezTo>
                      <a:pt x="105" y="5"/>
                      <a:pt x="104" y="5"/>
                      <a:pt x="103" y="4"/>
                    </a:cubicBezTo>
                    <a:cubicBezTo>
                      <a:pt x="102" y="3"/>
                      <a:pt x="99" y="2"/>
                      <a:pt x="90" y="1"/>
                    </a:cubicBezTo>
                    <a:cubicBezTo>
                      <a:pt x="89" y="1"/>
                      <a:pt x="87" y="0"/>
                      <a:pt x="86" y="0"/>
                    </a:cubicBezTo>
                    <a:cubicBezTo>
                      <a:pt x="73" y="0"/>
                      <a:pt x="62" y="7"/>
                      <a:pt x="58" y="11"/>
                    </a:cubicBezTo>
                    <a:cubicBezTo>
                      <a:pt x="56" y="12"/>
                      <a:pt x="52" y="13"/>
                      <a:pt x="47" y="13"/>
                    </a:cubicBezTo>
                    <a:cubicBezTo>
                      <a:pt x="44" y="13"/>
                      <a:pt x="41" y="13"/>
                      <a:pt x="38" y="13"/>
                    </a:cubicBezTo>
                    <a:cubicBezTo>
                      <a:pt x="36" y="13"/>
                      <a:pt x="34" y="12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5"/>
                      <a:pt x="32" y="19"/>
                      <a:pt x="27" y="21"/>
                    </a:cubicBezTo>
                    <a:cubicBezTo>
                      <a:pt x="24" y="22"/>
                      <a:pt x="20" y="22"/>
                      <a:pt x="16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2"/>
                      <a:pt x="5" y="22"/>
                      <a:pt x="3" y="23"/>
                    </a:cubicBezTo>
                    <a:cubicBezTo>
                      <a:pt x="1" y="24"/>
                      <a:pt x="0" y="27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4" y="28"/>
                      <a:pt x="6" y="29"/>
                      <a:pt x="7" y="30"/>
                    </a:cubicBezTo>
                    <a:cubicBezTo>
                      <a:pt x="7" y="31"/>
                      <a:pt x="7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8" y="37"/>
                      <a:pt x="9" y="40"/>
                      <a:pt x="7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6" y="46"/>
                      <a:pt x="6" y="47"/>
                      <a:pt x="7" y="47"/>
                    </a:cubicBezTo>
                    <a:cubicBezTo>
                      <a:pt x="10" y="49"/>
                      <a:pt x="11" y="52"/>
                      <a:pt x="10" y="54"/>
                    </a:cubicBezTo>
                    <a:cubicBezTo>
                      <a:pt x="10" y="55"/>
                      <a:pt x="9" y="55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2" y="58"/>
                      <a:pt x="13" y="59"/>
                      <a:pt x="14" y="60"/>
                    </a:cubicBezTo>
                    <a:cubicBezTo>
                      <a:pt x="14" y="60"/>
                      <a:pt x="15" y="61"/>
                      <a:pt x="16" y="61"/>
                    </a:cubicBezTo>
                    <a:cubicBezTo>
                      <a:pt x="18" y="62"/>
                      <a:pt x="21" y="63"/>
                      <a:pt x="21" y="65"/>
                    </a:cubicBezTo>
                    <a:cubicBezTo>
                      <a:pt x="21" y="65"/>
                      <a:pt x="22" y="66"/>
                      <a:pt x="24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9" y="65"/>
                      <a:pt x="31" y="68"/>
                      <a:pt x="32" y="71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4" y="73"/>
                      <a:pt x="34" y="74"/>
                      <a:pt x="37" y="74"/>
                    </a:cubicBezTo>
                    <a:cubicBezTo>
                      <a:pt x="40" y="74"/>
                      <a:pt x="44" y="72"/>
                      <a:pt x="44" y="71"/>
                    </a:cubicBezTo>
                    <a:cubicBezTo>
                      <a:pt x="44" y="69"/>
                      <a:pt x="45" y="65"/>
                      <a:pt x="53" y="65"/>
                    </a:cubicBezTo>
                    <a:cubicBezTo>
                      <a:pt x="54" y="65"/>
                      <a:pt x="55" y="65"/>
                      <a:pt x="56" y="65"/>
                    </a:cubicBezTo>
                    <a:cubicBezTo>
                      <a:pt x="60" y="66"/>
                      <a:pt x="64" y="69"/>
                      <a:pt x="68" y="72"/>
                    </a:cubicBezTo>
                    <a:cubicBezTo>
                      <a:pt x="69" y="73"/>
                      <a:pt x="71" y="74"/>
                      <a:pt x="71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5"/>
                      <a:pt x="75" y="74"/>
                      <a:pt x="77" y="74"/>
                    </a:cubicBezTo>
                    <a:cubicBezTo>
                      <a:pt x="79" y="73"/>
                      <a:pt x="81" y="72"/>
                      <a:pt x="82" y="72"/>
                    </a:cubicBezTo>
                    <a:cubicBezTo>
                      <a:pt x="84" y="72"/>
                      <a:pt x="87" y="70"/>
                      <a:pt x="89" y="68"/>
                    </a:cubicBezTo>
                    <a:cubicBezTo>
                      <a:pt x="90" y="67"/>
                      <a:pt x="91" y="66"/>
                      <a:pt x="92" y="66"/>
                    </a:cubicBezTo>
                    <a:cubicBezTo>
                      <a:pt x="94" y="65"/>
                      <a:pt x="96" y="66"/>
                      <a:pt x="97" y="67"/>
                    </a:cubicBezTo>
                    <a:cubicBezTo>
                      <a:pt x="99" y="68"/>
                      <a:pt x="100" y="69"/>
                      <a:pt x="101" y="68"/>
                    </a:cubicBezTo>
                    <a:cubicBezTo>
                      <a:pt x="103" y="67"/>
                      <a:pt x="106" y="65"/>
                      <a:pt x="109" y="65"/>
                    </a:cubicBezTo>
                    <a:cubicBezTo>
                      <a:pt x="110" y="65"/>
                      <a:pt x="111" y="65"/>
                      <a:pt x="111" y="66"/>
                    </a:cubicBezTo>
                    <a:cubicBezTo>
                      <a:pt x="112" y="66"/>
                      <a:pt x="112" y="67"/>
                      <a:pt x="113" y="68"/>
                    </a:cubicBezTo>
                    <a:cubicBezTo>
                      <a:pt x="113" y="69"/>
                      <a:pt x="112" y="71"/>
                      <a:pt x="111" y="72"/>
                    </a:cubicBezTo>
                    <a:cubicBezTo>
                      <a:pt x="110" y="73"/>
                      <a:pt x="109" y="75"/>
                      <a:pt x="109" y="76"/>
                    </a:cubicBezTo>
                    <a:cubicBezTo>
                      <a:pt x="109" y="76"/>
                      <a:pt x="110" y="77"/>
                      <a:pt x="110" y="78"/>
                    </a:cubicBezTo>
                    <a:cubicBezTo>
                      <a:pt x="110" y="78"/>
                      <a:pt x="110" y="78"/>
                      <a:pt x="110" y="78"/>
                    </a:cubicBezTo>
                    <a:cubicBezTo>
                      <a:pt x="110" y="78"/>
                      <a:pt x="111" y="77"/>
                      <a:pt x="111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1" y="76"/>
                      <a:pt x="111" y="76"/>
                      <a:pt x="112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76"/>
                      <a:pt x="112" y="75"/>
                      <a:pt x="112" y="75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4"/>
                      <a:pt x="112" y="74"/>
                      <a:pt x="112" y="73"/>
                    </a:cubicBezTo>
                    <a:cubicBezTo>
                      <a:pt x="112" y="73"/>
                      <a:pt x="112" y="73"/>
                      <a:pt x="112" y="72"/>
                    </a:cubicBezTo>
                    <a:cubicBezTo>
                      <a:pt x="112" y="71"/>
                      <a:pt x="113" y="70"/>
                      <a:pt x="113" y="70"/>
                    </a:cubicBezTo>
                    <a:cubicBezTo>
                      <a:pt x="114" y="68"/>
                      <a:pt x="115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8" y="67"/>
                      <a:pt x="119" y="68"/>
                      <a:pt x="120" y="68"/>
                    </a:cubicBezTo>
                    <a:cubicBezTo>
                      <a:pt x="122" y="70"/>
                      <a:pt x="124" y="70"/>
                      <a:pt x="128" y="68"/>
                    </a:cubicBezTo>
                    <a:cubicBezTo>
                      <a:pt x="129" y="68"/>
                      <a:pt x="130" y="67"/>
                      <a:pt x="131" y="67"/>
                    </a:cubicBezTo>
                    <a:cubicBezTo>
                      <a:pt x="132" y="66"/>
                      <a:pt x="133" y="65"/>
                      <a:pt x="134" y="65"/>
                    </a:cubicBezTo>
                    <a:cubicBezTo>
                      <a:pt x="135" y="65"/>
                      <a:pt x="135" y="66"/>
                      <a:pt x="135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7" y="66"/>
                      <a:pt x="137" y="66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7"/>
                      <a:pt x="137" y="67"/>
                      <a:pt x="138" y="67"/>
                    </a:cubicBezTo>
                    <a:cubicBezTo>
                      <a:pt x="138" y="67"/>
                      <a:pt x="138" y="68"/>
                      <a:pt x="139" y="68"/>
                    </a:cubicBezTo>
                    <a:cubicBezTo>
                      <a:pt x="140" y="68"/>
                      <a:pt x="141" y="68"/>
                      <a:pt x="142" y="67"/>
                    </a:cubicBezTo>
                    <a:cubicBezTo>
                      <a:pt x="144" y="67"/>
                      <a:pt x="146" y="67"/>
                      <a:pt x="149" y="67"/>
                    </a:cubicBezTo>
                    <a:cubicBezTo>
                      <a:pt x="152" y="67"/>
                      <a:pt x="154" y="66"/>
                      <a:pt x="156" y="65"/>
                    </a:cubicBezTo>
                    <a:cubicBezTo>
                      <a:pt x="158" y="64"/>
                      <a:pt x="160" y="62"/>
                      <a:pt x="164" y="63"/>
                    </a:cubicBezTo>
                    <a:cubicBezTo>
                      <a:pt x="170" y="63"/>
                      <a:pt x="176" y="61"/>
                      <a:pt x="176" y="61"/>
                    </a:cubicBezTo>
                    <a:cubicBezTo>
                      <a:pt x="176" y="61"/>
                      <a:pt x="176" y="61"/>
                      <a:pt x="176" y="61"/>
                    </a:cubicBezTo>
                    <a:cubicBezTo>
                      <a:pt x="180" y="62"/>
                      <a:pt x="180" y="62"/>
                      <a:pt x="180" y="62"/>
                    </a:cubicBezTo>
                    <a:cubicBezTo>
                      <a:pt x="180" y="62"/>
                      <a:pt x="180" y="62"/>
                      <a:pt x="180" y="61"/>
                    </a:cubicBezTo>
                    <a:cubicBezTo>
                      <a:pt x="181" y="60"/>
                      <a:pt x="182" y="59"/>
                      <a:pt x="185" y="58"/>
                    </a:cubicBezTo>
                    <a:cubicBezTo>
                      <a:pt x="189" y="58"/>
                      <a:pt x="191" y="59"/>
                      <a:pt x="193" y="60"/>
                    </a:cubicBezTo>
                    <a:cubicBezTo>
                      <a:pt x="194" y="60"/>
                      <a:pt x="194" y="61"/>
                      <a:pt x="195" y="61"/>
                    </a:cubicBezTo>
                    <a:cubicBezTo>
                      <a:pt x="195" y="60"/>
                      <a:pt x="196" y="60"/>
                      <a:pt x="196" y="60"/>
                    </a:cubicBezTo>
                    <a:cubicBezTo>
                      <a:pt x="198" y="60"/>
                      <a:pt x="200" y="61"/>
                      <a:pt x="202" y="62"/>
                    </a:cubicBezTo>
                    <a:cubicBezTo>
                      <a:pt x="203" y="63"/>
                      <a:pt x="204" y="63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3"/>
                    </a:cubicBezTo>
                    <a:cubicBezTo>
                      <a:pt x="206" y="63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0"/>
                      <a:pt x="204" y="60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4" y="59"/>
                      <a:pt x="203" y="59"/>
                      <a:pt x="203" y="59"/>
                    </a:cubicBezTo>
                    <a:cubicBezTo>
                      <a:pt x="203" y="59"/>
                      <a:pt x="203" y="59"/>
                      <a:pt x="203" y="58"/>
                    </a:cubicBezTo>
                    <a:cubicBezTo>
                      <a:pt x="203" y="58"/>
                      <a:pt x="203" y="58"/>
                      <a:pt x="203" y="58"/>
                    </a:cubicBezTo>
                    <a:cubicBezTo>
                      <a:pt x="203" y="58"/>
                      <a:pt x="202" y="58"/>
                      <a:pt x="202" y="58"/>
                    </a:cubicBezTo>
                    <a:cubicBezTo>
                      <a:pt x="202" y="58"/>
                      <a:pt x="202" y="58"/>
                      <a:pt x="202" y="58"/>
                    </a:cubicBezTo>
                    <a:cubicBezTo>
                      <a:pt x="202" y="57"/>
                      <a:pt x="202" y="57"/>
                      <a:pt x="202" y="57"/>
                    </a:cubicBezTo>
                    <a:cubicBezTo>
                      <a:pt x="199" y="56"/>
                      <a:pt x="200" y="53"/>
                      <a:pt x="200" y="48"/>
                    </a:cubicBezTo>
                    <a:cubicBezTo>
                      <a:pt x="200" y="47"/>
                      <a:pt x="200" y="46"/>
                      <a:pt x="200" y="45"/>
                    </a:cubicBezTo>
                    <a:cubicBezTo>
                      <a:pt x="201" y="44"/>
                      <a:pt x="200" y="44"/>
                      <a:pt x="200" y="44"/>
                    </a:cubicBezTo>
                    <a:cubicBezTo>
                      <a:pt x="200" y="44"/>
                      <a:pt x="200" y="43"/>
                      <a:pt x="200" y="42"/>
                    </a:cubicBezTo>
                    <a:cubicBezTo>
                      <a:pt x="200" y="42"/>
                      <a:pt x="200" y="41"/>
                      <a:pt x="200" y="41"/>
                    </a:cubicBezTo>
                    <a:cubicBezTo>
                      <a:pt x="199" y="41"/>
                      <a:pt x="199" y="41"/>
                      <a:pt x="199" y="41"/>
                    </a:cubicBezTo>
                    <a:cubicBezTo>
                      <a:pt x="199" y="40"/>
                      <a:pt x="199" y="40"/>
                      <a:pt x="199" y="40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38"/>
                      <a:pt x="199" y="37"/>
                      <a:pt x="199" y="36"/>
                    </a:cubicBezTo>
                    <a:cubicBezTo>
                      <a:pt x="199" y="36"/>
                      <a:pt x="199" y="36"/>
                      <a:pt x="199" y="36"/>
                    </a:cubicBezTo>
                    <a:cubicBezTo>
                      <a:pt x="199" y="36"/>
                      <a:pt x="199" y="35"/>
                      <a:pt x="199" y="35"/>
                    </a:cubicBezTo>
                    <a:cubicBezTo>
                      <a:pt x="199" y="34"/>
                      <a:pt x="199" y="34"/>
                      <a:pt x="199" y="33"/>
                    </a:cubicBezTo>
                    <a:cubicBezTo>
                      <a:pt x="199" y="33"/>
                      <a:pt x="200" y="33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6" name="Freeform 1188"/>
              <p:cNvSpPr>
                <a:spLocks/>
              </p:cNvSpPr>
              <p:nvPr/>
            </p:nvSpPr>
            <p:spPr bwMode="auto">
              <a:xfrm>
                <a:off x="2824" y="3334"/>
                <a:ext cx="25" cy="16"/>
              </a:xfrm>
              <a:custGeom>
                <a:avLst/>
                <a:gdLst>
                  <a:gd name="T0" fmla="*/ 3 w 26"/>
                  <a:gd name="T1" fmla="*/ 2 h 17"/>
                  <a:gd name="T2" fmla="*/ 4 w 26"/>
                  <a:gd name="T3" fmla="*/ 4 h 17"/>
                  <a:gd name="T4" fmla="*/ 4 w 26"/>
                  <a:gd name="T5" fmla="*/ 4 h 17"/>
                  <a:gd name="T6" fmla="*/ 4 w 26"/>
                  <a:gd name="T7" fmla="*/ 4 h 17"/>
                  <a:gd name="T8" fmla="*/ 4 w 26"/>
                  <a:gd name="T9" fmla="*/ 4 h 17"/>
                  <a:gd name="T10" fmla="*/ 4 w 26"/>
                  <a:gd name="T11" fmla="*/ 6 h 17"/>
                  <a:gd name="T12" fmla="*/ 2 w 26"/>
                  <a:gd name="T13" fmla="*/ 11 h 17"/>
                  <a:gd name="T14" fmla="*/ 1 w 26"/>
                  <a:gd name="T15" fmla="*/ 12 h 17"/>
                  <a:gd name="T16" fmla="*/ 1 w 26"/>
                  <a:gd name="T17" fmla="*/ 13 h 17"/>
                  <a:gd name="T18" fmla="*/ 1 w 26"/>
                  <a:gd name="T19" fmla="*/ 13 h 17"/>
                  <a:gd name="T20" fmla="*/ 0 w 26"/>
                  <a:gd name="T21" fmla="*/ 14 h 17"/>
                  <a:gd name="T22" fmla="*/ 0 w 26"/>
                  <a:gd name="T23" fmla="*/ 14 h 17"/>
                  <a:gd name="T24" fmla="*/ 0 w 26"/>
                  <a:gd name="T25" fmla="*/ 15 h 17"/>
                  <a:gd name="T26" fmla="*/ 0 w 26"/>
                  <a:gd name="T27" fmla="*/ 15 h 17"/>
                  <a:gd name="T28" fmla="*/ 0 w 26"/>
                  <a:gd name="T29" fmla="*/ 15 h 17"/>
                  <a:gd name="T30" fmla="*/ 3 w 26"/>
                  <a:gd name="T31" fmla="*/ 17 h 17"/>
                  <a:gd name="T32" fmla="*/ 8 w 26"/>
                  <a:gd name="T33" fmla="*/ 14 h 17"/>
                  <a:gd name="T34" fmla="*/ 13 w 26"/>
                  <a:gd name="T35" fmla="*/ 10 h 17"/>
                  <a:gd name="T36" fmla="*/ 21 w 26"/>
                  <a:gd name="T37" fmla="*/ 10 h 17"/>
                  <a:gd name="T38" fmla="*/ 26 w 26"/>
                  <a:gd name="T39" fmla="*/ 10 h 17"/>
                  <a:gd name="T40" fmla="*/ 23 w 26"/>
                  <a:gd name="T41" fmla="*/ 8 h 17"/>
                  <a:gd name="T42" fmla="*/ 19 w 26"/>
                  <a:gd name="T43" fmla="*/ 5 h 17"/>
                  <a:gd name="T44" fmla="*/ 16 w 26"/>
                  <a:gd name="T45" fmla="*/ 1 h 17"/>
                  <a:gd name="T46" fmla="*/ 15 w 26"/>
                  <a:gd name="T47" fmla="*/ 1 h 17"/>
                  <a:gd name="T48" fmla="*/ 14 w 26"/>
                  <a:gd name="T49" fmla="*/ 1 h 17"/>
                  <a:gd name="T50" fmla="*/ 14 w 26"/>
                  <a:gd name="T51" fmla="*/ 1 h 17"/>
                  <a:gd name="T52" fmla="*/ 14 w 26"/>
                  <a:gd name="T53" fmla="*/ 1 h 17"/>
                  <a:gd name="T54" fmla="*/ 12 w 26"/>
                  <a:gd name="T55" fmla="*/ 1 h 17"/>
                  <a:gd name="T56" fmla="*/ 8 w 26"/>
                  <a:gd name="T57" fmla="*/ 0 h 17"/>
                  <a:gd name="T58" fmla="*/ 3 w 26"/>
                  <a:gd name="T59" fmla="*/ 1 h 17"/>
                  <a:gd name="T60" fmla="*/ 3 w 26"/>
                  <a:gd name="T61" fmla="*/ 1 h 17"/>
                  <a:gd name="T62" fmla="*/ 3 w 26"/>
                  <a:gd name="T6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3" y="2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7"/>
                      <a:pt x="6" y="16"/>
                      <a:pt x="8" y="14"/>
                    </a:cubicBezTo>
                    <a:cubicBezTo>
                      <a:pt x="9" y="13"/>
                      <a:pt x="11" y="11"/>
                      <a:pt x="13" y="10"/>
                    </a:cubicBezTo>
                    <a:cubicBezTo>
                      <a:pt x="15" y="9"/>
                      <a:pt x="18" y="10"/>
                      <a:pt x="21" y="10"/>
                    </a:cubicBezTo>
                    <a:cubicBezTo>
                      <a:pt x="23" y="10"/>
                      <a:pt x="25" y="10"/>
                      <a:pt x="26" y="10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2" y="7"/>
                      <a:pt x="20" y="6"/>
                      <a:pt x="19" y="5"/>
                    </a:cubicBezTo>
                    <a:cubicBezTo>
                      <a:pt x="18" y="4"/>
                      <a:pt x="17" y="3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7" name="Freeform 1189"/>
              <p:cNvSpPr>
                <a:spLocks/>
              </p:cNvSpPr>
              <p:nvPr/>
            </p:nvSpPr>
            <p:spPr bwMode="auto">
              <a:xfrm>
                <a:off x="2698" y="3154"/>
                <a:ext cx="100" cy="80"/>
              </a:xfrm>
              <a:custGeom>
                <a:avLst/>
                <a:gdLst>
                  <a:gd name="T0" fmla="*/ 12 w 104"/>
                  <a:gd name="T1" fmla="*/ 58 h 83"/>
                  <a:gd name="T2" fmla="*/ 14 w 104"/>
                  <a:gd name="T3" fmla="*/ 59 h 83"/>
                  <a:gd name="T4" fmla="*/ 25 w 104"/>
                  <a:gd name="T5" fmla="*/ 68 h 83"/>
                  <a:gd name="T6" fmla="*/ 32 w 104"/>
                  <a:gd name="T7" fmla="*/ 66 h 83"/>
                  <a:gd name="T8" fmla="*/ 38 w 104"/>
                  <a:gd name="T9" fmla="*/ 71 h 83"/>
                  <a:gd name="T10" fmla="*/ 45 w 104"/>
                  <a:gd name="T11" fmla="*/ 72 h 83"/>
                  <a:gd name="T12" fmla="*/ 49 w 104"/>
                  <a:gd name="T13" fmla="*/ 78 h 83"/>
                  <a:gd name="T14" fmla="*/ 50 w 104"/>
                  <a:gd name="T15" fmla="*/ 79 h 83"/>
                  <a:gd name="T16" fmla="*/ 52 w 104"/>
                  <a:gd name="T17" fmla="*/ 78 h 83"/>
                  <a:gd name="T18" fmla="*/ 62 w 104"/>
                  <a:gd name="T19" fmla="*/ 79 h 83"/>
                  <a:gd name="T20" fmla="*/ 70 w 104"/>
                  <a:gd name="T21" fmla="*/ 79 h 83"/>
                  <a:gd name="T22" fmla="*/ 85 w 104"/>
                  <a:gd name="T23" fmla="*/ 83 h 83"/>
                  <a:gd name="T24" fmla="*/ 85 w 104"/>
                  <a:gd name="T25" fmla="*/ 83 h 83"/>
                  <a:gd name="T26" fmla="*/ 88 w 104"/>
                  <a:gd name="T27" fmla="*/ 83 h 83"/>
                  <a:gd name="T28" fmla="*/ 88 w 104"/>
                  <a:gd name="T29" fmla="*/ 81 h 83"/>
                  <a:gd name="T30" fmla="*/ 88 w 104"/>
                  <a:gd name="T31" fmla="*/ 78 h 83"/>
                  <a:gd name="T32" fmla="*/ 95 w 104"/>
                  <a:gd name="T33" fmla="*/ 70 h 83"/>
                  <a:gd name="T34" fmla="*/ 101 w 104"/>
                  <a:gd name="T35" fmla="*/ 64 h 83"/>
                  <a:gd name="T36" fmla="*/ 99 w 104"/>
                  <a:gd name="T37" fmla="*/ 54 h 83"/>
                  <a:gd name="T38" fmla="*/ 98 w 104"/>
                  <a:gd name="T39" fmla="*/ 52 h 83"/>
                  <a:gd name="T40" fmla="*/ 98 w 104"/>
                  <a:gd name="T41" fmla="*/ 51 h 83"/>
                  <a:gd name="T42" fmla="*/ 98 w 104"/>
                  <a:gd name="T43" fmla="*/ 50 h 83"/>
                  <a:gd name="T44" fmla="*/ 97 w 104"/>
                  <a:gd name="T45" fmla="*/ 47 h 83"/>
                  <a:gd name="T46" fmla="*/ 98 w 104"/>
                  <a:gd name="T47" fmla="*/ 45 h 83"/>
                  <a:gd name="T48" fmla="*/ 98 w 104"/>
                  <a:gd name="T49" fmla="*/ 44 h 83"/>
                  <a:gd name="T50" fmla="*/ 98 w 104"/>
                  <a:gd name="T51" fmla="*/ 42 h 83"/>
                  <a:gd name="T52" fmla="*/ 97 w 104"/>
                  <a:gd name="T53" fmla="*/ 41 h 83"/>
                  <a:gd name="T54" fmla="*/ 94 w 104"/>
                  <a:gd name="T55" fmla="*/ 37 h 83"/>
                  <a:gd name="T56" fmla="*/ 101 w 104"/>
                  <a:gd name="T57" fmla="*/ 23 h 83"/>
                  <a:gd name="T58" fmla="*/ 99 w 104"/>
                  <a:gd name="T59" fmla="*/ 12 h 83"/>
                  <a:gd name="T60" fmla="*/ 98 w 104"/>
                  <a:gd name="T61" fmla="*/ 11 h 83"/>
                  <a:gd name="T62" fmla="*/ 92 w 104"/>
                  <a:gd name="T63" fmla="*/ 8 h 83"/>
                  <a:gd name="T64" fmla="*/ 91 w 104"/>
                  <a:gd name="T65" fmla="*/ 8 h 83"/>
                  <a:gd name="T66" fmla="*/ 90 w 104"/>
                  <a:gd name="T67" fmla="*/ 8 h 83"/>
                  <a:gd name="T68" fmla="*/ 88 w 104"/>
                  <a:gd name="T69" fmla="*/ 8 h 83"/>
                  <a:gd name="T70" fmla="*/ 84 w 104"/>
                  <a:gd name="T71" fmla="*/ 8 h 83"/>
                  <a:gd name="T72" fmla="*/ 60 w 104"/>
                  <a:gd name="T73" fmla="*/ 6 h 83"/>
                  <a:gd name="T74" fmla="*/ 59 w 104"/>
                  <a:gd name="T75" fmla="*/ 6 h 83"/>
                  <a:gd name="T76" fmla="*/ 57 w 104"/>
                  <a:gd name="T77" fmla="*/ 5 h 83"/>
                  <a:gd name="T78" fmla="*/ 57 w 104"/>
                  <a:gd name="T79" fmla="*/ 5 h 83"/>
                  <a:gd name="T80" fmla="*/ 43 w 104"/>
                  <a:gd name="T81" fmla="*/ 0 h 83"/>
                  <a:gd name="T82" fmla="*/ 21 w 104"/>
                  <a:gd name="T83" fmla="*/ 7 h 83"/>
                  <a:gd name="T84" fmla="*/ 4 w 104"/>
                  <a:gd name="T85" fmla="*/ 12 h 83"/>
                  <a:gd name="T86" fmla="*/ 2 w 104"/>
                  <a:gd name="T87" fmla="*/ 17 h 83"/>
                  <a:gd name="T88" fmla="*/ 2 w 104"/>
                  <a:gd name="T89" fmla="*/ 19 h 83"/>
                  <a:gd name="T90" fmla="*/ 2 w 104"/>
                  <a:gd name="T91" fmla="*/ 21 h 83"/>
                  <a:gd name="T92" fmla="*/ 2 w 104"/>
                  <a:gd name="T93" fmla="*/ 23 h 83"/>
                  <a:gd name="T94" fmla="*/ 2 w 104"/>
                  <a:gd name="T95" fmla="*/ 25 h 83"/>
                  <a:gd name="T96" fmla="*/ 2 w 104"/>
                  <a:gd name="T97" fmla="*/ 26 h 83"/>
                  <a:gd name="T98" fmla="*/ 1 w 104"/>
                  <a:gd name="T99" fmla="*/ 28 h 83"/>
                  <a:gd name="T100" fmla="*/ 1 w 104"/>
                  <a:gd name="T101" fmla="*/ 30 h 83"/>
                  <a:gd name="T102" fmla="*/ 5 w 104"/>
                  <a:gd name="T103" fmla="*/ 38 h 83"/>
                  <a:gd name="T104" fmla="*/ 8 w 104"/>
                  <a:gd name="T105" fmla="*/ 51 h 83"/>
                  <a:gd name="T106" fmla="*/ 9 w 104"/>
                  <a:gd name="T107" fmla="*/ 52 h 83"/>
                  <a:gd name="T108" fmla="*/ 9 w 104"/>
                  <a:gd name="T109" fmla="*/ 54 h 83"/>
                  <a:gd name="T110" fmla="*/ 9 w 104"/>
                  <a:gd name="T111" fmla="*/ 55 h 83"/>
                  <a:gd name="T112" fmla="*/ 9 w 104"/>
                  <a:gd name="T113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83">
                    <a:moveTo>
                      <a:pt x="9" y="57"/>
                    </a:moveTo>
                    <a:cubicBezTo>
                      <a:pt x="10" y="57"/>
                      <a:pt x="11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4" y="59"/>
                      <a:pt x="14" y="59"/>
                    </a:cubicBezTo>
                    <a:cubicBezTo>
                      <a:pt x="19" y="61"/>
                      <a:pt x="22" y="63"/>
                      <a:pt x="23" y="66"/>
                    </a:cubicBezTo>
                    <a:cubicBezTo>
                      <a:pt x="23" y="67"/>
                      <a:pt x="24" y="68"/>
                      <a:pt x="25" y="68"/>
                    </a:cubicBezTo>
                    <a:cubicBezTo>
                      <a:pt x="26" y="67"/>
                      <a:pt x="27" y="66"/>
                      <a:pt x="29" y="66"/>
                    </a:cubicBezTo>
                    <a:cubicBezTo>
                      <a:pt x="30" y="66"/>
                      <a:pt x="31" y="66"/>
                      <a:pt x="32" y="66"/>
                    </a:cubicBezTo>
                    <a:cubicBezTo>
                      <a:pt x="32" y="66"/>
                      <a:pt x="33" y="66"/>
                      <a:pt x="33" y="66"/>
                    </a:cubicBezTo>
                    <a:cubicBezTo>
                      <a:pt x="37" y="66"/>
                      <a:pt x="38" y="69"/>
                      <a:pt x="38" y="71"/>
                    </a:cubicBezTo>
                    <a:cubicBezTo>
                      <a:pt x="39" y="71"/>
                      <a:pt x="39" y="71"/>
                      <a:pt x="40" y="71"/>
                    </a:cubicBezTo>
                    <a:cubicBezTo>
                      <a:pt x="42" y="71"/>
                      <a:pt x="43" y="71"/>
                      <a:pt x="45" y="72"/>
                    </a:cubicBezTo>
                    <a:cubicBezTo>
                      <a:pt x="46" y="73"/>
                      <a:pt x="47" y="74"/>
                      <a:pt x="48" y="76"/>
                    </a:cubicBezTo>
                    <a:cubicBezTo>
                      <a:pt x="48" y="77"/>
                      <a:pt x="48" y="77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50" y="79"/>
                      <a:pt x="50" y="79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1" y="79"/>
                      <a:pt x="51" y="79"/>
                      <a:pt x="52" y="78"/>
                    </a:cubicBezTo>
                    <a:cubicBezTo>
                      <a:pt x="53" y="78"/>
                      <a:pt x="55" y="77"/>
                      <a:pt x="57" y="78"/>
                    </a:cubicBezTo>
                    <a:cubicBezTo>
                      <a:pt x="57" y="79"/>
                      <a:pt x="60" y="79"/>
                      <a:pt x="62" y="79"/>
                    </a:cubicBezTo>
                    <a:cubicBezTo>
                      <a:pt x="63" y="79"/>
                      <a:pt x="64" y="79"/>
                      <a:pt x="65" y="79"/>
                    </a:cubicBezTo>
                    <a:cubicBezTo>
                      <a:pt x="67" y="78"/>
                      <a:pt x="68" y="79"/>
                      <a:pt x="70" y="79"/>
                    </a:cubicBezTo>
                    <a:cubicBezTo>
                      <a:pt x="71" y="80"/>
                      <a:pt x="72" y="80"/>
                      <a:pt x="74" y="80"/>
                    </a:cubicBezTo>
                    <a:cubicBezTo>
                      <a:pt x="78" y="79"/>
                      <a:pt x="83" y="81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6" y="83"/>
                      <a:pt x="87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2"/>
                      <a:pt x="88" y="82"/>
                      <a:pt x="88" y="81"/>
                    </a:cubicBezTo>
                    <a:cubicBezTo>
                      <a:pt x="88" y="81"/>
                      <a:pt x="88" y="80"/>
                      <a:pt x="88" y="80"/>
                    </a:cubicBezTo>
                    <a:cubicBezTo>
                      <a:pt x="88" y="79"/>
                      <a:pt x="88" y="78"/>
                      <a:pt x="88" y="78"/>
                    </a:cubicBezTo>
                    <a:cubicBezTo>
                      <a:pt x="88" y="77"/>
                      <a:pt x="89" y="76"/>
                      <a:pt x="91" y="73"/>
                    </a:cubicBezTo>
                    <a:cubicBezTo>
                      <a:pt x="92" y="72"/>
                      <a:pt x="94" y="71"/>
                      <a:pt x="95" y="70"/>
                    </a:cubicBezTo>
                    <a:cubicBezTo>
                      <a:pt x="97" y="68"/>
                      <a:pt x="98" y="67"/>
                      <a:pt x="99" y="66"/>
                    </a:cubicBezTo>
                    <a:cubicBezTo>
                      <a:pt x="100" y="65"/>
                      <a:pt x="101" y="65"/>
                      <a:pt x="101" y="64"/>
                    </a:cubicBezTo>
                    <a:cubicBezTo>
                      <a:pt x="102" y="64"/>
                      <a:pt x="103" y="63"/>
                      <a:pt x="103" y="62"/>
                    </a:cubicBezTo>
                    <a:cubicBezTo>
                      <a:pt x="104" y="62"/>
                      <a:pt x="102" y="59"/>
                      <a:pt x="99" y="54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2"/>
                      <a:pt x="98" y="52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49"/>
                      <a:pt x="98" y="49"/>
                      <a:pt x="98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4"/>
                      <a:pt x="98" y="44"/>
                    </a:cubicBezTo>
                    <a:cubicBezTo>
                      <a:pt x="98" y="44"/>
                      <a:pt x="98" y="43"/>
                      <a:pt x="98" y="43"/>
                    </a:cubicBezTo>
                    <a:cubicBezTo>
                      <a:pt x="98" y="43"/>
                      <a:pt x="98" y="42"/>
                      <a:pt x="98" y="42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2"/>
                      <a:pt x="97" y="41"/>
                      <a:pt x="97" y="41"/>
                    </a:cubicBezTo>
                    <a:cubicBezTo>
                      <a:pt x="97" y="41"/>
                      <a:pt x="97" y="40"/>
                      <a:pt x="97" y="40"/>
                    </a:cubicBezTo>
                    <a:cubicBezTo>
                      <a:pt x="95" y="39"/>
                      <a:pt x="94" y="38"/>
                      <a:pt x="94" y="37"/>
                    </a:cubicBezTo>
                    <a:cubicBezTo>
                      <a:pt x="94" y="33"/>
                      <a:pt x="102" y="29"/>
                      <a:pt x="102" y="29"/>
                    </a:cubicBezTo>
                    <a:cubicBezTo>
                      <a:pt x="102" y="28"/>
                      <a:pt x="102" y="24"/>
                      <a:pt x="101" y="23"/>
                    </a:cubicBezTo>
                    <a:cubicBezTo>
                      <a:pt x="98" y="20"/>
                      <a:pt x="97" y="16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8" y="12"/>
                      <a:pt x="98" y="11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6" y="10"/>
                      <a:pt x="93" y="9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0" y="8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8"/>
                      <a:pt x="89" y="8"/>
                      <a:pt x="88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6" y="8"/>
                      <a:pt x="85" y="8"/>
                      <a:pt x="84" y="8"/>
                    </a:cubicBezTo>
                    <a:cubicBezTo>
                      <a:pt x="75" y="8"/>
                      <a:pt x="63" y="7"/>
                      <a:pt x="61" y="7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3" y="8"/>
                      <a:pt x="50" y="8"/>
                    </a:cubicBezTo>
                    <a:cubicBezTo>
                      <a:pt x="44" y="8"/>
                      <a:pt x="43" y="3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25" y="3"/>
                      <a:pt x="21" y="7"/>
                    </a:cubicBezTo>
                    <a:cubicBezTo>
                      <a:pt x="18" y="11"/>
                      <a:pt x="13" y="11"/>
                      <a:pt x="8" y="12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4" y="14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3" y="32"/>
                      <a:pt x="4" y="35"/>
                      <a:pt x="4" y="37"/>
                    </a:cubicBezTo>
                    <a:cubicBezTo>
                      <a:pt x="4" y="38"/>
                      <a:pt x="4" y="38"/>
                      <a:pt x="5" y="38"/>
                    </a:cubicBezTo>
                    <a:cubicBezTo>
                      <a:pt x="5" y="39"/>
                      <a:pt x="6" y="41"/>
                      <a:pt x="6" y="43"/>
                    </a:cubicBezTo>
                    <a:cubicBezTo>
                      <a:pt x="6" y="47"/>
                      <a:pt x="7" y="50"/>
                      <a:pt x="8" y="51"/>
                    </a:cubicBezTo>
                    <a:cubicBezTo>
                      <a:pt x="8" y="51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8" name="Freeform 1190"/>
              <p:cNvSpPr>
                <a:spLocks/>
              </p:cNvSpPr>
              <p:nvPr/>
            </p:nvSpPr>
            <p:spPr bwMode="auto">
              <a:xfrm>
                <a:off x="2714" y="3292"/>
                <a:ext cx="34" cy="31"/>
              </a:xfrm>
              <a:custGeom>
                <a:avLst/>
                <a:gdLst>
                  <a:gd name="T0" fmla="*/ 29 w 36"/>
                  <a:gd name="T1" fmla="*/ 24 h 32"/>
                  <a:gd name="T2" fmla="*/ 30 w 36"/>
                  <a:gd name="T3" fmla="*/ 23 h 32"/>
                  <a:gd name="T4" fmla="*/ 30 w 36"/>
                  <a:gd name="T5" fmla="*/ 23 h 32"/>
                  <a:gd name="T6" fmla="*/ 32 w 36"/>
                  <a:gd name="T7" fmla="*/ 21 h 32"/>
                  <a:gd name="T8" fmla="*/ 32 w 36"/>
                  <a:gd name="T9" fmla="*/ 21 h 32"/>
                  <a:gd name="T10" fmla="*/ 32 w 36"/>
                  <a:gd name="T11" fmla="*/ 21 h 32"/>
                  <a:gd name="T12" fmla="*/ 32 w 36"/>
                  <a:gd name="T13" fmla="*/ 21 h 32"/>
                  <a:gd name="T14" fmla="*/ 33 w 36"/>
                  <a:gd name="T15" fmla="*/ 20 h 32"/>
                  <a:gd name="T16" fmla="*/ 33 w 36"/>
                  <a:gd name="T17" fmla="*/ 19 h 32"/>
                  <a:gd name="T18" fmla="*/ 34 w 36"/>
                  <a:gd name="T19" fmla="*/ 19 h 32"/>
                  <a:gd name="T20" fmla="*/ 34 w 36"/>
                  <a:gd name="T21" fmla="*/ 19 h 32"/>
                  <a:gd name="T22" fmla="*/ 35 w 36"/>
                  <a:gd name="T23" fmla="*/ 18 h 32"/>
                  <a:gd name="T24" fmla="*/ 35 w 36"/>
                  <a:gd name="T25" fmla="*/ 18 h 32"/>
                  <a:gd name="T26" fmla="*/ 35 w 36"/>
                  <a:gd name="T27" fmla="*/ 18 h 32"/>
                  <a:gd name="T28" fmla="*/ 35 w 36"/>
                  <a:gd name="T29" fmla="*/ 17 h 32"/>
                  <a:gd name="T30" fmla="*/ 36 w 36"/>
                  <a:gd name="T31" fmla="*/ 6 h 32"/>
                  <a:gd name="T32" fmla="*/ 35 w 36"/>
                  <a:gd name="T33" fmla="*/ 6 h 32"/>
                  <a:gd name="T34" fmla="*/ 34 w 36"/>
                  <a:gd name="T35" fmla="*/ 5 h 32"/>
                  <a:gd name="T36" fmla="*/ 34 w 36"/>
                  <a:gd name="T37" fmla="*/ 5 h 32"/>
                  <a:gd name="T38" fmla="*/ 33 w 36"/>
                  <a:gd name="T39" fmla="*/ 4 h 32"/>
                  <a:gd name="T40" fmla="*/ 32 w 36"/>
                  <a:gd name="T41" fmla="*/ 4 h 32"/>
                  <a:gd name="T42" fmla="*/ 31 w 36"/>
                  <a:gd name="T43" fmla="*/ 4 h 32"/>
                  <a:gd name="T44" fmla="*/ 31 w 36"/>
                  <a:gd name="T45" fmla="*/ 3 h 32"/>
                  <a:gd name="T46" fmla="*/ 30 w 36"/>
                  <a:gd name="T47" fmla="*/ 3 h 32"/>
                  <a:gd name="T48" fmla="*/ 30 w 36"/>
                  <a:gd name="T49" fmla="*/ 3 h 32"/>
                  <a:gd name="T50" fmla="*/ 29 w 36"/>
                  <a:gd name="T51" fmla="*/ 3 h 32"/>
                  <a:gd name="T52" fmla="*/ 29 w 36"/>
                  <a:gd name="T53" fmla="*/ 2 h 32"/>
                  <a:gd name="T54" fmla="*/ 28 w 36"/>
                  <a:gd name="T55" fmla="*/ 2 h 32"/>
                  <a:gd name="T56" fmla="*/ 28 w 36"/>
                  <a:gd name="T57" fmla="*/ 2 h 32"/>
                  <a:gd name="T58" fmla="*/ 27 w 36"/>
                  <a:gd name="T59" fmla="*/ 2 h 32"/>
                  <a:gd name="T60" fmla="*/ 27 w 36"/>
                  <a:gd name="T61" fmla="*/ 2 h 32"/>
                  <a:gd name="T62" fmla="*/ 9 w 36"/>
                  <a:gd name="T63" fmla="*/ 0 h 32"/>
                  <a:gd name="T64" fmla="*/ 7 w 36"/>
                  <a:gd name="T65" fmla="*/ 1 h 32"/>
                  <a:gd name="T66" fmla="*/ 1 w 36"/>
                  <a:gd name="T67" fmla="*/ 1 h 32"/>
                  <a:gd name="T68" fmla="*/ 0 w 36"/>
                  <a:gd name="T69" fmla="*/ 1 h 32"/>
                  <a:gd name="T70" fmla="*/ 0 w 36"/>
                  <a:gd name="T71" fmla="*/ 2 h 32"/>
                  <a:gd name="T72" fmla="*/ 1 w 36"/>
                  <a:gd name="T73" fmla="*/ 4 h 32"/>
                  <a:gd name="T74" fmla="*/ 5 w 36"/>
                  <a:gd name="T75" fmla="*/ 10 h 32"/>
                  <a:gd name="T76" fmla="*/ 10 w 36"/>
                  <a:gd name="T77" fmla="*/ 16 h 32"/>
                  <a:gd name="T78" fmla="*/ 14 w 36"/>
                  <a:gd name="T79" fmla="*/ 21 h 32"/>
                  <a:gd name="T80" fmla="*/ 16 w 36"/>
                  <a:gd name="T81" fmla="*/ 23 h 32"/>
                  <a:gd name="T82" fmla="*/ 18 w 36"/>
                  <a:gd name="T83" fmla="*/ 25 h 32"/>
                  <a:gd name="T84" fmla="*/ 18 w 36"/>
                  <a:gd name="T85" fmla="*/ 25 h 32"/>
                  <a:gd name="T86" fmla="*/ 20 w 36"/>
                  <a:gd name="T87" fmla="*/ 27 h 32"/>
                  <a:gd name="T88" fmla="*/ 20 w 36"/>
                  <a:gd name="T89" fmla="*/ 27 h 32"/>
                  <a:gd name="T90" fmla="*/ 21 w 36"/>
                  <a:gd name="T91" fmla="*/ 28 h 32"/>
                  <a:gd name="T92" fmla="*/ 22 w 36"/>
                  <a:gd name="T93" fmla="*/ 29 h 32"/>
                  <a:gd name="T94" fmla="*/ 23 w 36"/>
                  <a:gd name="T95" fmla="*/ 30 h 32"/>
                  <a:gd name="T96" fmla="*/ 26 w 36"/>
                  <a:gd name="T97" fmla="*/ 32 h 32"/>
                  <a:gd name="T98" fmla="*/ 26 w 36"/>
                  <a:gd name="T99" fmla="*/ 32 h 32"/>
                  <a:gd name="T100" fmla="*/ 26 w 36"/>
                  <a:gd name="T101" fmla="*/ 31 h 32"/>
                  <a:gd name="T102" fmla="*/ 26 w 36"/>
                  <a:gd name="T103" fmla="*/ 31 h 32"/>
                  <a:gd name="T104" fmla="*/ 27 w 36"/>
                  <a:gd name="T105" fmla="*/ 29 h 32"/>
                  <a:gd name="T106" fmla="*/ 27 w 36"/>
                  <a:gd name="T107" fmla="*/ 29 h 32"/>
                  <a:gd name="T108" fmla="*/ 27 w 36"/>
                  <a:gd name="T109" fmla="*/ 27 h 32"/>
                  <a:gd name="T110" fmla="*/ 27 w 36"/>
                  <a:gd name="T111" fmla="*/ 27 h 32"/>
                  <a:gd name="T112" fmla="*/ 29 w 36"/>
                  <a:gd name="T113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32">
                    <a:moveTo>
                      <a:pt x="29" y="24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6" y="15"/>
                      <a:pt x="36" y="10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2"/>
                      <a:pt x="12" y="1"/>
                      <a:pt x="9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3" y="3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" y="5"/>
                      <a:pt x="5" y="7"/>
                      <a:pt x="5" y="10"/>
                    </a:cubicBezTo>
                    <a:cubicBezTo>
                      <a:pt x="5" y="11"/>
                      <a:pt x="8" y="14"/>
                      <a:pt x="10" y="16"/>
                    </a:cubicBezTo>
                    <a:cubicBezTo>
                      <a:pt x="12" y="18"/>
                      <a:pt x="14" y="19"/>
                      <a:pt x="14" y="21"/>
                    </a:cubicBezTo>
                    <a:cubicBezTo>
                      <a:pt x="15" y="22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6"/>
                      <a:pt x="29" y="25"/>
                      <a:pt x="29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9" name="Freeform 1191"/>
              <p:cNvSpPr>
                <a:spLocks/>
              </p:cNvSpPr>
              <p:nvPr/>
            </p:nvSpPr>
            <p:spPr bwMode="auto">
              <a:xfrm>
                <a:off x="2693" y="3275"/>
                <a:ext cx="53" cy="44"/>
              </a:xfrm>
              <a:custGeom>
                <a:avLst/>
                <a:gdLst>
                  <a:gd name="T0" fmla="*/ 54 w 55"/>
                  <a:gd name="T1" fmla="*/ 14 h 46"/>
                  <a:gd name="T2" fmla="*/ 52 w 55"/>
                  <a:gd name="T3" fmla="*/ 13 h 46"/>
                  <a:gd name="T4" fmla="*/ 51 w 55"/>
                  <a:gd name="T5" fmla="*/ 11 h 46"/>
                  <a:gd name="T6" fmla="*/ 50 w 55"/>
                  <a:gd name="T7" fmla="*/ 9 h 46"/>
                  <a:gd name="T8" fmla="*/ 50 w 55"/>
                  <a:gd name="T9" fmla="*/ 8 h 46"/>
                  <a:gd name="T10" fmla="*/ 48 w 55"/>
                  <a:gd name="T11" fmla="*/ 9 h 46"/>
                  <a:gd name="T12" fmla="*/ 45 w 55"/>
                  <a:gd name="T13" fmla="*/ 9 h 46"/>
                  <a:gd name="T14" fmla="*/ 44 w 55"/>
                  <a:gd name="T15" fmla="*/ 9 h 46"/>
                  <a:gd name="T16" fmla="*/ 37 w 55"/>
                  <a:gd name="T17" fmla="*/ 7 h 46"/>
                  <a:gd name="T18" fmla="*/ 33 w 55"/>
                  <a:gd name="T19" fmla="*/ 4 h 46"/>
                  <a:gd name="T20" fmla="*/ 31 w 55"/>
                  <a:gd name="T21" fmla="*/ 3 h 46"/>
                  <a:gd name="T22" fmla="*/ 29 w 55"/>
                  <a:gd name="T23" fmla="*/ 1 h 46"/>
                  <a:gd name="T24" fmla="*/ 27 w 55"/>
                  <a:gd name="T25" fmla="*/ 0 h 46"/>
                  <a:gd name="T26" fmla="*/ 21 w 55"/>
                  <a:gd name="T27" fmla="*/ 4 h 46"/>
                  <a:gd name="T28" fmla="*/ 17 w 55"/>
                  <a:gd name="T29" fmla="*/ 9 h 46"/>
                  <a:gd name="T30" fmla="*/ 12 w 55"/>
                  <a:gd name="T31" fmla="*/ 15 h 46"/>
                  <a:gd name="T32" fmla="*/ 7 w 55"/>
                  <a:gd name="T33" fmla="*/ 14 h 46"/>
                  <a:gd name="T34" fmla="*/ 6 w 55"/>
                  <a:gd name="T35" fmla="*/ 14 h 46"/>
                  <a:gd name="T36" fmla="*/ 6 w 55"/>
                  <a:gd name="T37" fmla="*/ 14 h 46"/>
                  <a:gd name="T38" fmla="*/ 5 w 55"/>
                  <a:gd name="T39" fmla="*/ 14 h 46"/>
                  <a:gd name="T40" fmla="*/ 4 w 55"/>
                  <a:gd name="T41" fmla="*/ 14 h 46"/>
                  <a:gd name="T42" fmla="*/ 3 w 55"/>
                  <a:gd name="T43" fmla="*/ 15 h 46"/>
                  <a:gd name="T44" fmla="*/ 1 w 55"/>
                  <a:gd name="T45" fmla="*/ 15 h 46"/>
                  <a:gd name="T46" fmla="*/ 0 w 55"/>
                  <a:gd name="T47" fmla="*/ 15 h 46"/>
                  <a:gd name="T48" fmla="*/ 2 w 55"/>
                  <a:gd name="T49" fmla="*/ 16 h 46"/>
                  <a:gd name="T50" fmla="*/ 20 w 55"/>
                  <a:gd name="T51" fmla="*/ 36 h 46"/>
                  <a:gd name="T52" fmla="*/ 30 w 55"/>
                  <a:gd name="T53" fmla="*/ 42 h 46"/>
                  <a:gd name="T54" fmla="*/ 35 w 55"/>
                  <a:gd name="T55" fmla="*/ 44 h 46"/>
                  <a:gd name="T56" fmla="*/ 28 w 55"/>
                  <a:gd name="T57" fmla="*/ 37 h 46"/>
                  <a:gd name="T58" fmla="*/ 20 w 55"/>
                  <a:gd name="T59" fmla="*/ 25 h 46"/>
                  <a:gd name="T60" fmla="*/ 18 w 55"/>
                  <a:gd name="T61" fmla="*/ 17 h 46"/>
                  <a:gd name="T62" fmla="*/ 26 w 55"/>
                  <a:gd name="T63" fmla="*/ 15 h 46"/>
                  <a:gd name="T64" fmla="*/ 48 w 55"/>
                  <a:gd name="T65" fmla="*/ 16 h 46"/>
                  <a:gd name="T66" fmla="*/ 49 w 55"/>
                  <a:gd name="T67" fmla="*/ 16 h 46"/>
                  <a:gd name="T68" fmla="*/ 50 w 55"/>
                  <a:gd name="T69" fmla="*/ 16 h 46"/>
                  <a:gd name="T70" fmla="*/ 51 w 55"/>
                  <a:gd name="T71" fmla="*/ 17 h 46"/>
                  <a:gd name="T72" fmla="*/ 52 w 55"/>
                  <a:gd name="T73" fmla="*/ 17 h 46"/>
                  <a:gd name="T74" fmla="*/ 53 w 55"/>
                  <a:gd name="T75" fmla="*/ 18 h 46"/>
                  <a:gd name="T76" fmla="*/ 55 w 55"/>
                  <a:gd name="T77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46">
                    <a:moveTo>
                      <a:pt x="55" y="17"/>
                    </a:moveTo>
                    <a:cubicBezTo>
                      <a:pt x="55" y="15"/>
                      <a:pt x="55" y="15"/>
                      <a:pt x="54" y="14"/>
                    </a:cubicBezTo>
                    <a:cubicBezTo>
                      <a:pt x="53" y="14"/>
                      <a:pt x="53" y="14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1"/>
                      <a:pt x="50" y="10"/>
                      <a:pt x="50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9" y="8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6" y="9"/>
                      <a:pt x="45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0" y="9"/>
                      <a:pt x="37" y="7"/>
                    </a:cubicBezTo>
                    <a:cubicBezTo>
                      <a:pt x="36" y="7"/>
                      <a:pt x="35" y="6"/>
                      <a:pt x="34" y="5"/>
                    </a:cubicBezTo>
                    <a:cubicBezTo>
                      <a:pt x="34" y="5"/>
                      <a:pt x="34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5" y="1"/>
                      <a:pt x="25" y="1"/>
                    </a:cubicBezTo>
                    <a:cubicBezTo>
                      <a:pt x="23" y="3"/>
                      <a:pt x="21" y="3"/>
                      <a:pt x="21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20" y="9"/>
                      <a:pt x="17" y="9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5" y="13"/>
                      <a:pt x="14" y="15"/>
                      <a:pt x="12" y="15"/>
                    </a:cubicBezTo>
                    <a:cubicBezTo>
                      <a:pt x="11" y="15"/>
                      <a:pt x="10" y="14"/>
                      <a:pt x="9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6"/>
                      <a:pt x="11" y="16"/>
                      <a:pt x="11" y="22"/>
                    </a:cubicBezTo>
                    <a:cubicBezTo>
                      <a:pt x="11" y="24"/>
                      <a:pt x="16" y="31"/>
                      <a:pt x="20" y="36"/>
                    </a:cubicBezTo>
                    <a:cubicBezTo>
                      <a:pt x="21" y="37"/>
                      <a:pt x="23" y="38"/>
                      <a:pt x="25" y="38"/>
                    </a:cubicBezTo>
                    <a:cubicBezTo>
                      <a:pt x="27" y="39"/>
                      <a:pt x="30" y="40"/>
                      <a:pt x="30" y="42"/>
                    </a:cubicBezTo>
                    <a:cubicBezTo>
                      <a:pt x="30" y="43"/>
                      <a:pt x="32" y="45"/>
                      <a:pt x="36" y="46"/>
                    </a:cubicBezTo>
                    <a:cubicBezTo>
                      <a:pt x="36" y="45"/>
                      <a:pt x="35" y="45"/>
                      <a:pt x="35" y="44"/>
                    </a:cubicBezTo>
                    <a:cubicBezTo>
                      <a:pt x="33" y="42"/>
                      <a:pt x="31" y="41"/>
                      <a:pt x="31" y="40"/>
                    </a:cubicBezTo>
                    <a:cubicBezTo>
                      <a:pt x="31" y="39"/>
                      <a:pt x="29" y="38"/>
                      <a:pt x="28" y="37"/>
                    </a:cubicBezTo>
                    <a:cubicBezTo>
                      <a:pt x="25" y="34"/>
                      <a:pt x="22" y="31"/>
                      <a:pt x="22" y="28"/>
                    </a:cubicBezTo>
                    <a:cubicBezTo>
                      <a:pt x="22" y="27"/>
                      <a:pt x="21" y="26"/>
                      <a:pt x="20" y="25"/>
                    </a:cubicBezTo>
                    <a:cubicBezTo>
                      <a:pt x="18" y="24"/>
                      <a:pt x="17" y="23"/>
                      <a:pt x="17" y="21"/>
                    </a:cubicBezTo>
                    <a:cubicBezTo>
                      <a:pt x="16" y="20"/>
                      <a:pt x="17" y="18"/>
                      <a:pt x="18" y="17"/>
                    </a:cubicBezTo>
                    <a:cubicBezTo>
                      <a:pt x="20" y="15"/>
                      <a:pt x="23" y="14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8" y="14"/>
                      <a:pt x="30" y="13"/>
                      <a:pt x="32" y="14"/>
                    </a:cubicBezTo>
                    <a:cubicBezTo>
                      <a:pt x="33" y="15"/>
                      <a:pt x="41" y="15"/>
                      <a:pt x="48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7"/>
                      <a:pt x="53" y="17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5" y="18"/>
                      <a:pt x="55" y="19"/>
                    </a:cubicBezTo>
                    <a:cubicBezTo>
                      <a:pt x="55" y="18"/>
                      <a:pt x="55" y="18"/>
                      <a:pt x="55" y="17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0" name="Freeform 1192"/>
              <p:cNvSpPr>
                <a:spLocks/>
              </p:cNvSpPr>
              <p:nvPr/>
            </p:nvSpPr>
            <p:spPr bwMode="auto">
              <a:xfrm>
                <a:off x="2750" y="3327"/>
                <a:ext cx="15" cy="34"/>
              </a:xfrm>
              <a:custGeom>
                <a:avLst/>
                <a:gdLst>
                  <a:gd name="T0" fmla="*/ 14 w 16"/>
                  <a:gd name="T1" fmla="*/ 22 h 36"/>
                  <a:gd name="T2" fmla="*/ 13 w 16"/>
                  <a:gd name="T3" fmla="*/ 21 h 36"/>
                  <a:gd name="T4" fmla="*/ 12 w 16"/>
                  <a:gd name="T5" fmla="*/ 20 h 36"/>
                  <a:gd name="T6" fmla="*/ 11 w 16"/>
                  <a:gd name="T7" fmla="*/ 19 h 36"/>
                  <a:gd name="T8" fmla="*/ 11 w 16"/>
                  <a:gd name="T9" fmla="*/ 18 h 36"/>
                  <a:gd name="T10" fmla="*/ 10 w 16"/>
                  <a:gd name="T11" fmla="*/ 16 h 36"/>
                  <a:gd name="T12" fmla="*/ 9 w 16"/>
                  <a:gd name="T13" fmla="*/ 13 h 36"/>
                  <a:gd name="T14" fmla="*/ 9 w 16"/>
                  <a:gd name="T15" fmla="*/ 12 h 36"/>
                  <a:gd name="T16" fmla="*/ 9 w 16"/>
                  <a:gd name="T17" fmla="*/ 10 h 36"/>
                  <a:gd name="T18" fmla="*/ 10 w 16"/>
                  <a:gd name="T19" fmla="*/ 9 h 36"/>
                  <a:gd name="T20" fmla="*/ 10 w 16"/>
                  <a:gd name="T21" fmla="*/ 7 h 36"/>
                  <a:gd name="T22" fmla="*/ 10 w 16"/>
                  <a:gd name="T23" fmla="*/ 6 h 36"/>
                  <a:gd name="T24" fmla="*/ 11 w 16"/>
                  <a:gd name="T25" fmla="*/ 4 h 36"/>
                  <a:gd name="T26" fmla="*/ 8 w 16"/>
                  <a:gd name="T27" fmla="*/ 3 h 36"/>
                  <a:gd name="T28" fmla="*/ 7 w 16"/>
                  <a:gd name="T29" fmla="*/ 2 h 36"/>
                  <a:gd name="T30" fmla="*/ 5 w 16"/>
                  <a:gd name="T31" fmla="*/ 1 h 36"/>
                  <a:gd name="T32" fmla="*/ 5 w 16"/>
                  <a:gd name="T33" fmla="*/ 1 h 36"/>
                  <a:gd name="T34" fmla="*/ 3 w 16"/>
                  <a:gd name="T35" fmla="*/ 0 h 36"/>
                  <a:gd name="T36" fmla="*/ 3 w 16"/>
                  <a:gd name="T37" fmla="*/ 0 h 36"/>
                  <a:gd name="T38" fmla="*/ 1 w 16"/>
                  <a:gd name="T39" fmla="*/ 2 h 36"/>
                  <a:gd name="T40" fmla="*/ 1 w 16"/>
                  <a:gd name="T41" fmla="*/ 3 h 36"/>
                  <a:gd name="T42" fmla="*/ 1 w 16"/>
                  <a:gd name="T43" fmla="*/ 3 h 36"/>
                  <a:gd name="T44" fmla="*/ 0 w 16"/>
                  <a:gd name="T45" fmla="*/ 5 h 36"/>
                  <a:gd name="T46" fmla="*/ 0 w 16"/>
                  <a:gd name="T47" fmla="*/ 5 h 36"/>
                  <a:gd name="T48" fmla="*/ 4 w 16"/>
                  <a:gd name="T49" fmla="*/ 10 h 36"/>
                  <a:gd name="T50" fmla="*/ 2 w 16"/>
                  <a:gd name="T51" fmla="*/ 15 h 36"/>
                  <a:gd name="T52" fmla="*/ 0 w 16"/>
                  <a:gd name="T53" fmla="*/ 23 h 36"/>
                  <a:gd name="T54" fmla="*/ 2 w 16"/>
                  <a:gd name="T55" fmla="*/ 28 h 36"/>
                  <a:gd name="T56" fmla="*/ 6 w 16"/>
                  <a:gd name="T57" fmla="*/ 34 h 36"/>
                  <a:gd name="T58" fmla="*/ 7 w 16"/>
                  <a:gd name="T59" fmla="*/ 36 h 36"/>
                  <a:gd name="T60" fmla="*/ 7 w 16"/>
                  <a:gd name="T61" fmla="*/ 36 h 36"/>
                  <a:gd name="T62" fmla="*/ 7 w 16"/>
                  <a:gd name="T63" fmla="*/ 35 h 36"/>
                  <a:gd name="T64" fmla="*/ 8 w 16"/>
                  <a:gd name="T65" fmla="*/ 34 h 36"/>
                  <a:gd name="T66" fmla="*/ 8 w 16"/>
                  <a:gd name="T67" fmla="*/ 33 h 36"/>
                  <a:gd name="T68" fmla="*/ 9 w 16"/>
                  <a:gd name="T69" fmla="*/ 33 h 36"/>
                  <a:gd name="T70" fmla="*/ 9 w 16"/>
                  <a:gd name="T71" fmla="*/ 32 h 36"/>
                  <a:gd name="T72" fmla="*/ 11 w 16"/>
                  <a:gd name="T73" fmla="*/ 31 h 36"/>
                  <a:gd name="T74" fmla="*/ 11 w 16"/>
                  <a:gd name="T75" fmla="*/ 31 h 36"/>
                  <a:gd name="T76" fmla="*/ 12 w 16"/>
                  <a:gd name="T77" fmla="*/ 28 h 36"/>
                  <a:gd name="T78" fmla="*/ 13 w 16"/>
                  <a:gd name="T79" fmla="*/ 27 h 36"/>
                  <a:gd name="T80" fmla="*/ 14 w 16"/>
                  <a:gd name="T81" fmla="*/ 27 h 36"/>
                  <a:gd name="T82" fmla="*/ 14 w 16"/>
                  <a:gd name="T83" fmla="*/ 25 h 36"/>
                  <a:gd name="T84" fmla="*/ 14 w 16"/>
                  <a:gd name="T85" fmla="*/ 25 h 36"/>
                  <a:gd name="T86" fmla="*/ 15 w 16"/>
                  <a:gd name="T87" fmla="*/ 24 h 36"/>
                  <a:gd name="T88" fmla="*/ 15 w 16"/>
                  <a:gd name="T89" fmla="*/ 24 h 36"/>
                  <a:gd name="T90" fmla="*/ 16 w 16"/>
                  <a:gd name="T91" fmla="*/ 23 h 36"/>
                  <a:gd name="T92" fmla="*/ 16 w 16"/>
                  <a:gd name="T93" fmla="*/ 23 h 36"/>
                  <a:gd name="T94" fmla="*/ 15 w 16"/>
                  <a:gd name="T95" fmla="*/ 23 h 36"/>
                  <a:gd name="T96" fmla="*/ 14 w 16"/>
                  <a:gd name="T9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36">
                    <a:moveTo>
                      <a:pt x="14" y="22"/>
                    </a:moveTo>
                    <a:cubicBezTo>
                      <a:pt x="14" y="21"/>
                      <a:pt x="13" y="21"/>
                      <a:pt x="13" y="21"/>
                    </a:cubicBezTo>
                    <a:cubicBezTo>
                      <a:pt x="13" y="21"/>
                      <a:pt x="12" y="20"/>
                      <a:pt x="12" y="20"/>
                    </a:cubicBezTo>
                    <a:cubicBezTo>
                      <a:pt x="12" y="20"/>
                      <a:pt x="12" y="19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4" y="10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6"/>
                      <a:pt x="0" y="19"/>
                      <a:pt x="0" y="23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4" y="30"/>
                      <a:pt x="5" y="32"/>
                      <a:pt x="6" y="34"/>
                    </a:cubicBezTo>
                    <a:cubicBezTo>
                      <a:pt x="6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7" y="35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1" y="30"/>
                      <a:pt x="11" y="29"/>
                      <a:pt x="12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4" y="27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4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1" name="Freeform 1193"/>
              <p:cNvSpPr>
                <a:spLocks/>
              </p:cNvSpPr>
              <p:nvPr/>
            </p:nvSpPr>
            <p:spPr bwMode="auto">
              <a:xfrm>
                <a:off x="2650" y="3239"/>
                <a:ext cx="75" cy="33"/>
              </a:xfrm>
              <a:custGeom>
                <a:avLst/>
                <a:gdLst>
                  <a:gd name="T0" fmla="*/ 0 w 78"/>
                  <a:gd name="T1" fmla="*/ 25 h 34"/>
                  <a:gd name="T2" fmla="*/ 0 w 78"/>
                  <a:gd name="T3" fmla="*/ 26 h 34"/>
                  <a:gd name="T4" fmla="*/ 5 w 78"/>
                  <a:gd name="T5" fmla="*/ 27 h 34"/>
                  <a:gd name="T6" fmla="*/ 7 w 78"/>
                  <a:gd name="T7" fmla="*/ 27 h 34"/>
                  <a:gd name="T8" fmla="*/ 8 w 78"/>
                  <a:gd name="T9" fmla="*/ 27 h 34"/>
                  <a:gd name="T10" fmla="*/ 9 w 78"/>
                  <a:gd name="T11" fmla="*/ 27 h 34"/>
                  <a:gd name="T12" fmla="*/ 10 w 78"/>
                  <a:gd name="T13" fmla="*/ 28 h 34"/>
                  <a:gd name="T14" fmla="*/ 10 w 78"/>
                  <a:gd name="T15" fmla="*/ 28 h 34"/>
                  <a:gd name="T16" fmla="*/ 12 w 78"/>
                  <a:gd name="T17" fmla="*/ 29 h 34"/>
                  <a:gd name="T18" fmla="*/ 16 w 78"/>
                  <a:gd name="T19" fmla="*/ 27 h 34"/>
                  <a:gd name="T20" fmla="*/ 29 w 78"/>
                  <a:gd name="T21" fmla="*/ 28 h 34"/>
                  <a:gd name="T22" fmla="*/ 30 w 78"/>
                  <a:gd name="T23" fmla="*/ 29 h 34"/>
                  <a:gd name="T24" fmla="*/ 30 w 78"/>
                  <a:gd name="T25" fmla="*/ 30 h 34"/>
                  <a:gd name="T26" fmla="*/ 30 w 78"/>
                  <a:gd name="T27" fmla="*/ 30 h 34"/>
                  <a:gd name="T28" fmla="*/ 35 w 78"/>
                  <a:gd name="T29" fmla="*/ 31 h 34"/>
                  <a:gd name="T30" fmla="*/ 39 w 78"/>
                  <a:gd name="T31" fmla="*/ 31 h 34"/>
                  <a:gd name="T32" fmla="*/ 51 w 78"/>
                  <a:gd name="T33" fmla="*/ 34 h 34"/>
                  <a:gd name="T34" fmla="*/ 51 w 78"/>
                  <a:gd name="T35" fmla="*/ 34 h 34"/>
                  <a:gd name="T36" fmla="*/ 54 w 78"/>
                  <a:gd name="T37" fmla="*/ 33 h 34"/>
                  <a:gd name="T38" fmla="*/ 66 w 78"/>
                  <a:gd name="T39" fmla="*/ 29 h 34"/>
                  <a:gd name="T40" fmla="*/ 68 w 78"/>
                  <a:gd name="T41" fmla="*/ 28 h 34"/>
                  <a:gd name="T42" fmla="*/ 69 w 78"/>
                  <a:gd name="T43" fmla="*/ 26 h 34"/>
                  <a:gd name="T44" fmla="*/ 70 w 78"/>
                  <a:gd name="T45" fmla="*/ 25 h 34"/>
                  <a:gd name="T46" fmla="*/ 71 w 78"/>
                  <a:gd name="T47" fmla="*/ 21 h 34"/>
                  <a:gd name="T48" fmla="*/ 72 w 78"/>
                  <a:gd name="T49" fmla="*/ 17 h 34"/>
                  <a:gd name="T50" fmla="*/ 74 w 78"/>
                  <a:gd name="T51" fmla="*/ 16 h 34"/>
                  <a:gd name="T52" fmla="*/ 77 w 78"/>
                  <a:gd name="T53" fmla="*/ 15 h 34"/>
                  <a:gd name="T54" fmla="*/ 77 w 78"/>
                  <a:gd name="T55" fmla="*/ 13 h 34"/>
                  <a:gd name="T56" fmla="*/ 78 w 78"/>
                  <a:gd name="T57" fmla="*/ 12 h 34"/>
                  <a:gd name="T58" fmla="*/ 77 w 78"/>
                  <a:gd name="T59" fmla="*/ 10 h 34"/>
                  <a:gd name="T60" fmla="*/ 75 w 78"/>
                  <a:gd name="T61" fmla="*/ 5 h 34"/>
                  <a:gd name="T62" fmla="*/ 75 w 78"/>
                  <a:gd name="T63" fmla="*/ 5 h 34"/>
                  <a:gd name="T64" fmla="*/ 66 w 78"/>
                  <a:gd name="T65" fmla="*/ 3 h 34"/>
                  <a:gd name="T66" fmla="*/ 57 w 78"/>
                  <a:gd name="T67" fmla="*/ 4 h 34"/>
                  <a:gd name="T68" fmla="*/ 48 w 78"/>
                  <a:gd name="T69" fmla="*/ 6 h 34"/>
                  <a:gd name="T70" fmla="*/ 46 w 78"/>
                  <a:gd name="T71" fmla="*/ 6 h 34"/>
                  <a:gd name="T72" fmla="*/ 41 w 78"/>
                  <a:gd name="T73" fmla="*/ 9 h 34"/>
                  <a:gd name="T74" fmla="*/ 38 w 78"/>
                  <a:gd name="T75" fmla="*/ 11 h 34"/>
                  <a:gd name="T76" fmla="*/ 37 w 78"/>
                  <a:gd name="T77" fmla="*/ 17 h 34"/>
                  <a:gd name="T78" fmla="*/ 34 w 78"/>
                  <a:gd name="T79" fmla="*/ 21 h 34"/>
                  <a:gd name="T80" fmla="*/ 28 w 78"/>
                  <a:gd name="T81" fmla="*/ 20 h 34"/>
                  <a:gd name="T82" fmla="*/ 11 w 78"/>
                  <a:gd name="T83" fmla="*/ 23 h 34"/>
                  <a:gd name="T84" fmla="*/ 7 w 78"/>
                  <a:gd name="T85" fmla="*/ 23 h 34"/>
                  <a:gd name="T86" fmla="*/ 1 w 78"/>
                  <a:gd name="T87" fmla="*/ 23 h 34"/>
                  <a:gd name="T88" fmla="*/ 0 w 78"/>
                  <a:gd name="T89" fmla="*/ 23 h 34"/>
                  <a:gd name="T90" fmla="*/ 0 w 78"/>
                  <a:gd name="T91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" h="34">
                    <a:moveTo>
                      <a:pt x="0" y="24"/>
                    </a:move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2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7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4" y="29"/>
                      <a:pt x="15" y="28"/>
                      <a:pt x="16" y="27"/>
                    </a:cubicBezTo>
                    <a:cubicBezTo>
                      <a:pt x="17" y="26"/>
                      <a:pt x="18" y="25"/>
                      <a:pt x="27" y="25"/>
                    </a:cubicBezTo>
                    <a:cubicBezTo>
                      <a:pt x="29" y="25"/>
                      <a:pt x="29" y="27"/>
                      <a:pt x="29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1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2" y="32"/>
                      <a:pt x="45" y="32"/>
                      <a:pt x="47" y="33"/>
                    </a:cubicBezTo>
                    <a:cubicBezTo>
                      <a:pt x="49" y="33"/>
                      <a:pt x="50" y="33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6" y="32"/>
                      <a:pt x="58" y="30"/>
                      <a:pt x="61" y="30"/>
                    </a:cubicBezTo>
                    <a:cubicBezTo>
                      <a:pt x="63" y="30"/>
                      <a:pt x="65" y="30"/>
                      <a:pt x="66" y="29"/>
                    </a:cubicBezTo>
                    <a:cubicBezTo>
                      <a:pt x="66" y="29"/>
                      <a:pt x="66" y="29"/>
                      <a:pt x="67" y="28"/>
                    </a:cubicBezTo>
                    <a:cubicBezTo>
                      <a:pt x="67" y="28"/>
                      <a:pt x="67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7"/>
                      <a:pt x="68" y="27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4"/>
                      <a:pt x="70" y="22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8"/>
                      <a:pt x="72" y="17"/>
                    </a:cubicBezTo>
                    <a:cubicBezTo>
                      <a:pt x="72" y="16"/>
                      <a:pt x="73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7" y="16"/>
                      <a:pt x="77" y="16"/>
                      <a:pt x="77" y="15"/>
                    </a:cubicBezTo>
                    <a:cubicBezTo>
                      <a:pt x="77" y="14"/>
                      <a:pt x="77" y="14"/>
                      <a:pt x="77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3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3" y="5"/>
                      <a:pt x="72" y="5"/>
                    </a:cubicBezTo>
                    <a:cubicBezTo>
                      <a:pt x="70" y="5"/>
                      <a:pt x="68" y="4"/>
                      <a:pt x="66" y="3"/>
                    </a:cubicBezTo>
                    <a:cubicBezTo>
                      <a:pt x="65" y="1"/>
                      <a:pt x="61" y="0"/>
                      <a:pt x="59" y="0"/>
                    </a:cubicBezTo>
                    <a:cubicBezTo>
                      <a:pt x="58" y="1"/>
                      <a:pt x="58" y="3"/>
                      <a:pt x="57" y="4"/>
                    </a:cubicBezTo>
                    <a:cubicBezTo>
                      <a:pt x="56" y="6"/>
                      <a:pt x="54" y="6"/>
                      <a:pt x="51" y="6"/>
                    </a:cubicBezTo>
                    <a:cubicBezTo>
                      <a:pt x="50" y="6"/>
                      <a:pt x="49" y="6"/>
                      <a:pt x="48" y="6"/>
                    </a:cubicBezTo>
                    <a:cubicBezTo>
                      <a:pt x="48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5" y="6"/>
                      <a:pt x="45" y="7"/>
                      <a:pt x="44" y="7"/>
                    </a:cubicBezTo>
                    <a:cubicBezTo>
                      <a:pt x="43" y="8"/>
                      <a:pt x="42" y="8"/>
                      <a:pt x="41" y="9"/>
                    </a:cubicBezTo>
                    <a:cubicBezTo>
                      <a:pt x="41" y="10"/>
                      <a:pt x="40" y="10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2"/>
                      <a:pt x="36" y="12"/>
                      <a:pt x="37" y="14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7" y="19"/>
                      <a:pt x="37" y="20"/>
                    </a:cubicBezTo>
                    <a:cubicBezTo>
                      <a:pt x="36" y="21"/>
                      <a:pt x="35" y="21"/>
                      <a:pt x="34" y="21"/>
                    </a:cubicBezTo>
                    <a:cubicBezTo>
                      <a:pt x="32" y="21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8" y="20"/>
                    </a:cubicBezTo>
                    <a:cubicBezTo>
                      <a:pt x="25" y="20"/>
                      <a:pt x="21" y="21"/>
                      <a:pt x="20" y="22"/>
                    </a:cubicBezTo>
                    <a:cubicBezTo>
                      <a:pt x="18" y="24"/>
                      <a:pt x="14" y="24"/>
                      <a:pt x="11" y="23"/>
                    </a:cubicBezTo>
                    <a:cubicBezTo>
                      <a:pt x="11" y="22"/>
                      <a:pt x="10" y="22"/>
                      <a:pt x="9" y="22"/>
                    </a:cubicBezTo>
                    <a:cubicBezTo>
                      <a:pt x="8" y="22"/>
                      <a:pt x="7" y="23"/>
                      <a:pt x="7" y="23"/>
                    </a:cubicBezTo>
                    <a:cubicBezTo>
                      <a:pt x="6" y="24"/>
                      <a:pt x="5" y="25"/>
                      <a:pt x="5" y="25"/>
                    </a:cubicBezTo>
                    <a:cubicBezTo>
                      <a:pt x="3" y="25"/>
                      <a:pt x="2" y="24"/>
                      <a:pt x="1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2" name="Freeform 1194"/>
              <p:cNvSpPr>
                <a:spLocks/>
              </p:cNvSpPr>
              <p:nvPr/>
            </p:nvSpPr>
            <p:spPr bwMode="auto">
              <a:xfrm>
                <a:off x="2718" y="3244"/>
                <a:ext cx="66" cy="36"/>
              </a:xfrm>
              <a:custGeom>
                <a:avLst/>
                <a:gdLst>
                  <a:gd name="T0" fmla="*/ 37 w 69"/>
                  <a:gd name="T1" fmla="*/ 32 h 37"/>
                  <a:gd name="T2" fmla="*/ 38 w 69"/>
                  <a:gd name="T3" fmla="*/ 32 h 37"/>
                  <a:gd name="T4" fmla="*/ 43 w 69"/>
                  <a:gd name="T5" fmla="*/ 34 h 37"/>
                  <a:gd name="T6" fmla="*/ 45 w 69"/>
                  <a:gd name="T7" fmla="*/ 34 h 37"/>
                  <a:gd name="T8" fmla="*/ 45 w 69"/>
                  <a:gd name="T9" fmla="*/ 34 h 37"/>
                  <a:gd name="T10" fmla="*/ 50 w 69"/>
                  <a:gd name="T11" fmla="*/ 30 h 37"/>
                  <a:gd name="T12" fmla="*/ 55 w 69"/>
                  <a:gd name="T13" fmla="*/ 22 h 37"/>
                  <a:gd name="T14" fmla="*/ 61 w 69"/>
                  <a:gd name="T15" fmla="*/ 12 h 37"/>
                  <a:gd name="T16" fmla="*/ 68 w 69"/>
                  <a:gd name="T17" fmla="*/ 8 h 37"/>
                  <a:gd name="T18" fmla="*/ 68 w 69"/>
                  <a:gd name="T19" fmla="*/ 8 h 37"/>
                  <a:gd name="T20" fmla="*/ 67 w 69"/>
                  <a:gd name="T21" fmla="*/ 7 h 37"/>
                  <a:gd name="T22" fmla="*/ 65 w 69"/>
                  <a:gd name="T23" fmla="*/ 6 h 37"/>
                  <a:gd name="T24" fmla="*/ 63 w 69"/>
                  <a:gd name="T25" fmla="*/ 5 h 37"/>
                  <a:gd name="T26" fmla="*/ 62 w 69"/>
                  <a:gd name="T27" fmla="*/ 5 h 37"/>
                  <a:gd name="T28" fmla="*/ 60 w 69"/>
                  <a:gd name="T29" fmla="*/ 4 h 37"/>
                  <a:gd name="T30" fmla="*/ 59 w 69"/>
                  <a:gd name="T31" fmla="*/ 4 h 37"/>
                  <a:gd name="T32" fmla="*/ 59 w 69"/>
                  <a:gd name="T33" fmla="*/ 4 h 37"/>
                  <a:gd name="T34" fmla="*/ 58 w 69"/>
                  <a:gd name="T35" fmla="*/ 3 h 37"/>
                  <a:gd name="T36" fmla="*/ 58 w 69"/>
                  <a:gd name="T37" fmla="*/ 3 h 37"/>
                  <a:gd name="T38" fmla="*/ 50 w 69"/>
                  <a:gd name="T39" fmla="*/ 1 h 37"/>
                  <a:gd name="T40" fmla="*/ 46 w 69"/>
                  <a:gd name="T41" fmla="*/ 3 h 37"/>
                  <a:gd name="T42" fmla="*/ 28 w 69"/>
                  <a:gd name="T43" fmla="*/ 9 h 37"/>
                  <a:gd name="T44" fmla="*/ 19 w 69"/>
                  <a:gd name="T45" fmla="*/ 13 h 37"/>
                  <a:gd name="T46" fmla="*/ 18 w 69"/>
                  <a:gd name="T47" fmla="*/ 13 h 37"/>
                  <a:gd name="T48" fmla="*/ 17 w 69"/>
                  <a:gd name="T49" fmla="*/ 12 h 37"/>
                  <a:gd name="T50" fmla="*/ 15 w 69"/>
                  <a:gd name="T51" fmla="*/ 12 h 37"/>
                  <a:gd name="T52" fmla="*/ 14 w 69"/>
                  <a:gd name="T53" fmla="*/ 12 h 37"/>
                  <a:gd name="T54" fmla="*/ 12 w 69"/>
                  <a:gd name="T55" fmla="*/ 12 h 37"/>
                  <a:gd name="T56" fmla="*/ 11 w 69"/>
                  <a:gd name="T57" fmla="*/ 11 h 37"/>
                  <a:gd name="T58" fmla="*/ 10 w 69"/>
                  <a:gd name="T59" fmla="*/ 10 h 37"/>
                  <a:gd name="T60" fmla="*/ 10 w 69"/>
                  <a:gd name="T61" fmla="*/ 12 h 37"/>
                  <a:gd name="T62" fmla="*/ 8 w 69"/>
                  <a:gd name="T63" fmla="*/ 14 h 37"/>
                  <a:gd name="T64" fmla="*/ 7 w 69"/>
                  <a:gd name="T65" fmla="*/ 15 h 37"/>
                  <a:gd name="T66" fmla="*/ 3 w 69"/>
                  <a:gd name="T67" fmla="*/ 18 h 37"/>
                  <a:gd name="T68" fmla="*/ 0 w 69"/>
                  <a:gd name="T69" fmla="*/ 24 h 37"/>
                  <a:gd name="T70" fmla="*/ 0 w 69"/>
                  <a:gd name="T71" fmla="*/ 24 h 37"/>
                  <a:gd name="T72" fmla="*/ 1 w 69"/>
                  <a:gd name="T73" fmla="*/ 25 h 37"/>
                  <a:gd name="T74" fmla="*/ 2 w 69"/>
                  <a:gd name="T75" fmla="*/ 26 h 37"/>
                  <a:gd name="T76" fmla="*/ 3 w 69"/>
                  <a:gd name="T77" fmla="*/ 28 h 37"/>
                  <a:gd name="T78" fmla="*/ 3 w 69"/>
                  <a:gd name="T79" fmla="*/ 28 h 37"/>
                  <a:gd name="T80" fmla="*/ 4 w 69"/>
                  <a:gd name="T81" fmla="*/ 29 h 37"/>
                  <a:gd name="T82" fmla="*/ 5 w 69"/>
                  <a:gd name="T83" fmla="*/ 30 h 37"/>
                  <a:gd name="T84" fmla="*/ 7 w 69"/>
                  <a:gd name="T85" fmla="*/ 31 h 37"/>
                  <a:gd name="T86" fmla="*/ 8 w 69"/>
                  <a:gd name="T87" fmla="*/ 32 h 37"/>
                  <a:gd name="T88" fmla="*/ 9 w 69"/>
                  <a:gd name="T89" fmla="*/ 33 h 37"/>
                  <a:gd name="T90" fmla="*/ 11 w 69"/>
                  <a:gd name="T91" fmla="*/ 34 h 37"/>
                  <a:gd name="T92" fmla="*/ 12 w 69"/>
                  <a:gd name="T93" fmla="*/ 35 h 37"/>
                  <a:gd name="T94" fmla="*/ 21 w 69"/>
                  <a:gd name="T9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" h="37">
                    <a:moveTo>
                      <a:pt x="25" y="36"/>
                    </a:moveTo>
                    <a:cubicBezTo>
                      <a:pt x="30" y="34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41" y="33"/>
                      <a:pt x="42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4" y="34"/>
                      <a:pt x="44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6" y="33"/>
                    </a:cubicBezTo>
                    <a:cubicBezTo>
                      <a:pt x="47" y="32"/>
                      <a:pt x="49" y="32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28"/>
                      <a:pt x="54" y="25"/>
                      <a:pt x="55" y="22"/>
                    </a:cubicBezTo>
                    <a:cubicBezTo>
                      <a:pt x="56" y="21"/>
                      <a:pt x="56" y="20"/>
                      <a:pt x="57" y="19"/>
                    </a:cubicBezTo>
                    <a:cubicBezTo>
                      <a:pt x="59" y="15"/>
                      <a:pt x="60" y="13"/>
                      <a:pt x="61" y="12"/>
                    </a:cubicBezTo>
                    <a:cubicBezTo>
                      <a:pt x="62" y="12"/>
                      <a:pt x="63" y="12"/>
                      <a:pt x="64" y="11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8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6"/>
                      <a:pt x="64" y="6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2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8" y="1"/>
                      <a:pt x="47" y="2"/>
                      <a:pt x="46" y="3"/>
                    </a:cubicBezTo>
                    <a:cubicBezTo>
                      <a:pt x="42" y="5"/>
                      <a:pt x="40" y="7"/>
                      <a:pt x="38" y="7"/>
                    </a:cubicBezTo>
                    <a:cubicBezTo>
                      <a:pt x="36" y="7"/>
                      <a:pt x="30" y="8"/>
                      <a:pt x="28" y="9"/>
                    </a:cubicBezTo>
                    <a:cubicBezTo>
                      <a:pt x="28" y="11"/>
                      <a:pt x="25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4" y="16"/>
                      <a:pt x="4" y="17"/>
                      <a:pt x="3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1"/>
                      <a:pt x="3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2"/>
                    </a:cubicBezTo>
                    <a:cubicBezTo>
                      <a:pt x="8" y="32"/>
                      <a:pt x="8" y="32"/>
                      <a:pt x="9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3" y="36"/>
                      <a:pt x="15" y="37"/>
                      <a:pt x="18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22" y="37"/>
                      <a:pt x="23" y="36"/>
                      <a:pt x="2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3" name="Freeform 1195"/>
              <p:cNvSpPr>
                <a:spLocks/>
              </p:cNvSpPr>
              <p:nvPr/>
            </p:nvSpPr>
            <p:spPr bwMode="auto">
              <a:xfrm>
                <a:off x="2679" y="3211"/>
                <a:ext cx="62" cy="30"/>
              </a:xfrm>
              <a:custGeom>
                <a:avLst/>
                <a:gdLst>
                  <a:gd name="T0" fmla="*/ 18 w 65"/>
                  <a:gd name="T1" fmla="*/ 31 h 31"/>
                  <a:gd name="T2" fmla="*/ 21 w 65"/>
                  <a:gd name="T3" fmla="*/ 31 h 31"/>
                  <a:gd name="T4" fmla="*/ 24 w 65"/>
                  <a:gd name="T5" fmla="*/ 31 h 31"/>
                  <a:gd name="T6" fmla="*/ 25 w 65"/>
                  <a:gd name="T7" fmla="*/ 27 h 31"/>
                  <a:gd name="T8" fmla="*/ 26 w 65"/>
                  <a:gd name="T9" fmla="*/ 25 h 31"/>
                  <a:gd name="T10" fmla="*/ 27 w 65"/>
                  <a:gd name="T11" fmla="*/ 25 h 31"/>
                  <a:gd name="T12" fmla="*/ 39 w 65"/>
                  <a:gd name="T13" fmla="*/ 29 h 31"/>
                  <a:gd name="T14" fmla="*/ 42 w 65"/>
                  <a:gd name="T15" fmla="*/ 30 h 31"/>
                  <a:gd name="T16" fmla="*/ 45 w 65"/>
                  <a:gd name="T17" fmla="*/ 30 h 31"/>
                  <a:gd name="T18" fmla="*/ 47 w 65"/>
                  <a:gd name="T19" fmla="*/ 29 h 31"/>
                  <a:gd name="T20" fmla="*/ 48 w 65"/>
                  <a:gd name="T21" fmla="*/ 29 h 31"/>
                  <a:gd name="T22" fmla="*/ 48 w 65"/>
                  <a:gd name="T23" fmla="*/ 29 h 31"/>
                  <a:gd name="T24" fmla="*/ 49 w 65"/>
                  <a:gd name="T25" fmla="*/ 28 h 31"/>
                  <a:gd name="T26" fmla="*/ 50 w 65"/>
                  <a:gd name="T27" fmla="*/ 28 h 31"/>
                  <a:gd name="T28" fmla="*/ 50 w 65"/>
                  <a:gd name="T29" fmla="*/ 28 h 31"/>
                  <a:gd name="T30" fmla="*/ 59 w 65"/>
                  <a:gd name="T31" fmla="*/ 24 h 31"/>
                  <a:gd name="T32" fmla="*/ 61 w 65"/>
                  <a:gd name="T33" fmla="*/ 21 h 31"/>
                  <a:gd name="T34" fmla="*/ 62 w 65"/>
                  <a:gd name="T35" fmla="*/ 21 h 31"/>
                  <a:gd name="T36" fmla="*/ 64 w 65"/>
                  <a:gd name="T37" fmla="*/ 19 h 31"/>
                  <a:gd name="T38" fmla="*/ 65 w 65"/>
                  <a:gd name="T39" fmla="*/ 19 h 31"/>
                  <a:gd name="T40" fmla="*/ 64 w 65"/>
                  <a:gd name="T41" fmla="*/ 18 h 31"/>
                  <a:gd name="T42" fmla="*/ 63 w 65"/>
                  <a:gd name="T43" fmla="*/ 16 h 31"/>
                  <a:gd name="T44" fmla="*/ 61 w 65"/>
                  <a:gd name="T45" fmla="*/ 15 h 31"/>
                  <a:gd name="T46" fmla="*/ 60 w 65"/>
                  <a:gd name="T47" fmla="*/ 15 h 31"/>
                  <a:gd name="T48" fmla="*/ 54 w 65"/>
                  <a:gd name="T49" fmla="*/ 13 h 31"/>
                  <a:gd name="T50" fmla="*/ 54 w 65"/>
                  <a:gd name="T51" fmla="*/ 12 h 31"/>
                  <a:gd name="T52" fmla="*/ 53 w 65"/>
                  <a:gd name="T53" fmla="*/ 10 h 31"/>
                  <a:gd name="T54" fmla="*/ 51 w 65"/>
                  <a:gd name="T55" fmla="*/ 10 h 31"/>
                  <a:gd name="T56" fmla="*/ 49 w 65"/>
                  <a:gd name="T57" fmla="*/ 10 h 31"/>
                  <a:gd name="T58" fmla="*/ 49 w 65"/>
                  <a:gd name="T59" fmla="*/ 10 h 31"/>
                  <a:gd name="T60" fmla="*/ 45 w 65"/>
                  <a:gd name="T61" fmla="*/ 12 h 31"/>
                  <a:gd name="T62" fmla="*/ 45 w 65"/>
                  <a:gd name="T63" fmla="*/ 12 h 31"/>
                  <a:gd name="T64" fmla="*/ 42 w 65"/>
                  <a:gd name="T65" fmla="*/ 11 h 31"/>
                  <a:gd name="T66" fmla="*/ 39 w 65"/>
                  <a:gd name="T67" fmla="*/ 7 h 31"/>
                  <a:gd name="T68" fmla="*/ 33 w 65"/>
                  <a:gd name="T69" fmla="*/ 3 h 31"/>
                  <a:gd name="T70" fmla="*/ 31 w 65"/>
                  <a:gd name="T71" fmla="*/ 2 h 31"/>
                  <a:gd name="T72" fmla="*/ 30 w 65"/>
                  <a:gd name="T73" fmla="*/ 2 h 31"/>
                  <a:gd name="T74" fmla="*/ 28 w 65"/>
                  <a:gd name="T75" fmla="*/ 0 h 31"/>
                  <a:gd name="T76" fmla="*/ 28 w 65"/>
                  <a:gd name="T77" fmla="*/ 0 h 31"/>
                  <a:gd name="T78" fmla="*/ 27 w 65"/>
                  <a:gd name="T79" fmla="*/ 0 h 31"/>
                  <a:gd name="T80" fmla="*/ 27 w 65"/>
                  <a:gd name="T81" fmla="*/ 1 h 31"/>
                  <a:gd name="T82" fmla="*/ 27 w 65"/>
                  <a:gd name="T83" fmla="*/ 1 h 31"/>
                  <a:gd name="T84" fmla="*/ 25 w 65"/>
                  <a:gd name="T85" fmla="*/ 1 h 31"/>
                  <a:gd name="T86" fmla="*/ 23 w 65"/>
                  <a:gd name="T87" fmla="*/ 1 h 31"/>
                  <a:gd name="T88" fmla="*/ 22 w 65"/>
                  <a:gd name="T89" fmla="*/ 0 h 31"/>
                  <a:gd name="T90" fmla="*/ 17 w 65"/>
                  <a:gd name="T91" fmla="*/ 2 h 31"/>
                  <a:gd name="T92" fmla="*/ 13 w 65"/>
                  <a:gd name="T93" fmla="*/ 5 h 31"/>
                  <a:gd name="T94" fmla="*/ 0 w 65"/>
                  <a:gd name="T95" fmla="*/ 10 h 31"/>
                  <a:gd name="T96" fmla="*/ 0 w 65"/>
                  <a:gd name="T97" fmla="*/ 10 h 31"/>
                  <a:gd name="T98" fmla="*/ 1 w 65"/>
                  <a:gd name="T99" fmla="*/ 11 h 31"/>
                  <a:gd name="T100" fmla="*/ 2 w 65"/>
                  <a:gd name="T101" fmla="*/ 13 h 31"/>
                  <a:gd name="T102" fmla="*/ 3 w 65"/>
                  <a:gd name="T103" fmla="*/ 17 h 31"/>
                  <a:gd name="T104" fmla="*/ 5 w 65"/>
                  <a:gd name="T105" fmla="*/ 22 h 31"/>
                  <a:gd name="T106" fmla="*/ 7 w 65"/>
                  <a:gd name="T107" fmla="*/ 23 h 31"/>
                  <a:gd name="T108" fmla="*/ 17 w 65"/>
                  <a:gd name="T109" fmla="*/ 31 h 31"/>
                  <a:gd name="T110" fmla="*/ 17 w 65"/>
                  <a:gd name="T111" fmla="*/ 31 h 31"/>
                  <a:gd name="T112" fmla="*/ 18 w 65"/>
                  <a:gd name="T1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31">
                    <a:moveTo>
                      <a:pt x="18" y="31"/>
                    </a:moveTo>
                    <a:cubicBezTo>
                      <a:pt x="19" y="31"/>
                      <a:pt x="20" y="31"/>
                      <a:pt x="21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0"/>
                      <a:pt x="25" y="27"/>
                      <a:pt x="25" y="27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36" y="25"/>
                      <a:pt x="39" y="29"/>
                    </a:cubicBezTo>
                    <a:cubicBezTo>
                      <a:pt x="40" y="30"/>
                      <a:pt x="41" y="30"/>
                      <a:pt x="42" y="30"/>
                    </a:cubicBezTo>
                    <a:cubicBezTo>
                      <a:pt x="44" y="30"/>
                      <a:pt x="45" y="30"/>
                      <a:pt x="45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3" y="28"/>
                      <a:pt x="57" y="27"/>
                      <a:pt x="59" y="24"/>
                    </a:cubicBezTo>
                    <a:cubicBezTo>
                      <a:pt x="60" y="23"/>
                      <a:pt x="60" y="22"/>
                      <a:pt x="61" y="21"/>
                    </a:cubicBezTo>
                    <a:cubicBezTo>
                      <a:pt x="61" y="21"/>
                      <a:pt x="62" y="21"/>
                      <a:pt x="62" y="21"/>
                    </a:cubicBezTo>
                    <a:cubicBezTo>
                      <a:pt x="63" y="20"/>
                      <a:pt x="63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7"/>
                      <a:pt x="63" y="16"/>
                      <a:pt x="63" y="16"/>
                    </a:cubicBezTo>
                    <a:cubicBezTo>
                      <a:pt x="62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5"/>
                      <a:pt x="55" y="15"/>
                      <a:pt x="54" y="13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1"/>
                      <a:pt x="54" y="10"/>
                      <a:pt x="53" y="10"/>
                    </a:cubicBezTo>
                    <a:cubicBezTo>
                      <a:pt x="53" y="10"/>
                      <a:pt x="52" y="10"/>
                      <a:pt x="51" y="10"/>
                    </a:cubicBezTo>
                    <a:cubicBezTo>
                      <a:pt x="51" y="10"/>
                      <a:pt x="50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1"/>
                      <a:pt x="47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3" y="11"/>
                      <a:pt x="42" y="11"/>
                    </a:cubicBezTo>
                    <a:cubicBezTo>
                      <a:pt x="40" y="10"/>
                      <a:pt x="39" y="8"/>
                      <a:pt x="39" y="7"/>
                    </a:cubicBezTo>
                    <a:cubicBezTo>
                      <a:pt x="39" y="6"/>
                      <a:pt x="37" y="5"/>
                      <a:pt x="33" y="3"/>
                    </a:cubicBezTo>
                    <a:cubicBezTo>
                      <a:pt x="32" y="3"/>
                      <a:pt x="31" y="3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2"/>
                    </a:cubicBezTo>
                    <a:cubicBezTo>
                      <a:pt x="16" y="3"/>
                      <a:pt x="14" y="4"/>
                      <a:pt x="13" y="5"/>
                    </a:cubicBezTo>
                    <a:cubicBezTo>
                      <a:pt x="9" y="7"/>
                      <a:pt x="4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3" y="14"/>
                      <a:pt x="3" y="15"/>
                      <a:pt x="3" y="17"/>
                    </a:cubicBezTo>
                    <a:cubicBezTo>
                      <a:pt x="4" y="18"/>
                      <a:pt x="4" y="21"/>
                      <a:pt x="5" y="22"/>
                    </a:cubicBezTo>
                    <a:cubicBezTo>
                      <a:pt x="6" y="22"/>
                      <a:pt x="6" y="22"/>
                      <a:pt x="7" y="23"/>
                    </a:cubicBezTo>
                    <a:cubicBezTo>
                      <a:pt x="13" y="27"/>
                      <a:pt x="17" y="29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4" name="Freeform 1196"/>
              <p:cNvSpPr>
                <a:spLocks/>
              </p:cNvSpPr>
              <p:nvPr/>
            </p:nvSpPr>
            <p:spPr bwMode="auto">
              <a:xfrm>
                <a:off x="2726" y="3233"/>
                <a:ext cx="55" cy="20"/>
              </a:xfrm>
              <a:custGeom>
                <a:avLst/>
                <a:gdLst>
                  <a:gd name="T0" fmla="*/ 18 w 57"/>
                  <a:gd name="T1" fmla="*/ 0 h 21"/>
                  <a:gd name="T2" fmla="*/ 17 w 57"/>
                  <a:gd name="T3" fmla="*/ 0 h 21"/>
                  <a:gd name="T4" fmla="*/ 16 w 57"/>
                  <a:gd name="T5" fmla="*/ 1 h 21"/>
                  <a:gd name="T6" fmla="*/ 16 w 57"/>
                  <a:gd name="T7" fmla="*/ 2 h 21"/>
                  <a:gd name="T8" fmla="*/ 15 w 57"/>
                  <a:gd name="T9" fmla="*/ 2 h 21"/>
                  <a:gd name="T10" fmla="*/ 14 w 57"/>
                  <a:gd name="T11" fmla="*/ 3 h 21"/>
                  <a:gd name="T12" fmla="*/ 14 w 57"/>
                  <a:gd name="T13" fmla="*/ 4 h 21"/>
                  <a:gd name="T14" fmla="*/ 2 w 57"/>
                  <a:gd name="T15" fmla="*/ 10 h 21"/>
                  <a:gd name="T16" fmla="*/ 1 w 57"/>
                  <a:gd name="T17" fmla="*/ 10 h 21"/>
                  <a:gd name="T18" fmla="*/ 1 w 57"/>
                  <a:gd name="T19" fmla="*/ 10 h 21"/>
                  <a:gd name="T20" fmla="*/ 1 w 57"/>
                  <a:gd name="T21" fmla="*/ 10 h 21"/>
                  <a:gd name="T22" fmla="*/ 1 w 57"/>
                  <a:gd name="T23" fmla="*/ 10 h 21"/>
                  <a:gd name="T24" fmla="*/ 1 w 57"/>
                  <a:gd name="T25" fmla="*/ 11 h 21"/>
                  <a:gd name="T26" fmla="*/ 1 w 57"/>
                  <a:gd name="T27" fmla="*/ 11 h 21"/>
                  <a:gd name="T28" fmla="*/ 0 w 57"/>
                  <a:gd name="T29" fmla="*/ 11 h 21"/>
                  <a:gd name="T30" fmla="*/ 0 w 57"/>
                  <a:gd name="T31" fmla="*/ 12 h 21"/>
                  <a:gd name="T32" fmla="*/ 1 w 57"/>
                  <a:gd name="T33" fmla="*/ 13 h 21"/>
                  <a:gd name="T34" fmla="*/ 1 w 57"/>
                  <a:gd name="T35" fmla="*/ 14 h 21"/>
                  <a:gd name="T36" fmla="*/ 2 w 57"/>
                  <a:gd name="T37" fmla="*/ 15 h 21"/>
                  <a:gd name="T38" fmla="*/ 2 w 57"/>
                  <a:gd name="T39" fmla="*/ 15 h 21"/>
                  <a:gd name="T40" fmla="*/ 3 w 57"/>
                  <a:gd name="T41" fmla="*/ 18 h 21"/>
                  <a:gd name="T42" fmla="*/ 3 w 57"/>
                  <a:gd name="T43" fmla="*/ 18 h 21"/>
                  <a:gd name="T44" fmla="*/ 4 w 57"/>
                  <a:gd name="T45" fmla="*/ 18 h 21"/>
                  <a:gd name="T46" fmla="*/ 4 w 57"/>
                  <a:gd name="T47" fmla="*/ 19 h 21"/>
                  <a:gd name="T48" fmla="*/ 9 w 57"/>
                  <a:gd name="T49" fmla="*/ 21 h 21"/>
                  <a:gd name="T50" fmla="*/ 12 w 57"/>
                  <a:gd name="T51" fmla="*/ 21 h 21"/>
                  <a:gd name="T52" fmla="*/ 16 w 57"/>
                  <a:gd name="T53" fmla="*/ 20 h 21"/>
                  <a:gd name="T54" fmla="*/ 30 w 57"/>
                  <a:gd name="T55" fmla="*/ 15 h 21"/>
                  <a:gd name="T56" fmla="*/ 35 w 57"/>
                  <a:gd name="T57" fmla="*/ 11 h 21"/>
                  <a:gd name="T58" fmla="*/ 41 w 57"/>
                  <a:gd name="T59" fmla="*/ 8 h 21"/>
                  <a:gd name="T60" fmla="*/ 41 w 57"/>
                  <a:gd name="T61" fmla="*/ 8 h 21"/>
                  <a:gd name="T62" fmla="*/ 43 w 57"/>
                  <a:gd name="T63" fmla="*/ 9 h 21"/>
                  <a:gd name="T64" fmla="*/ 53 w 57"/>
                  <a:gd name="T65" fmla="*/ 12 h 21"/>
                  <a:gd name="T66" fmla="*/ 53 w 57"/>
                  <a:gd name="T67" fmla="*/ 12 h 21"/>
                  <a:gd name="T68" fmla="*/ 53 w 57"/>
                  <a:gd name="T69" fmla="*/ 12 h 21"/>
                  <a:gd name="T70" fmla="*/ 54 w 57"/>
                  <a:gd name="T71" fmla="*/ 13 h 21"/>
                  <a:gd name="T72" fmla="*/ 54 w 57"/>
                  <a:gd name="T73" fmla="*/ 12 h 21"/>
                  <a:gd name="T74" fmla="*/ 54 w 57"/>
                  <a:gd name="T75" fmla="*/ 11 h 21"/>
                  <a:gd name="T76" fmla="*/ 54 w 57"/>
                  <a:gd name="T77" fmla="*/ 10 h 21"/>
                  <a:gd name="T78" fmla="*/ 55 w 57"/>
                  <a:gd name="T79" fmla="*/ 9 h 21"/>
                  <a:gd name="T80" fmla="*/ 55 w 57"/>
                  <a:gd name="T81" fmla="*/ 9 h 21"/>
                  <a:gd name="T82" fmla="*/ 56 w 57"/>
                  <a:gd name="T83" fmla="*/ 7 h 21"/>
                  <a:gd name="T84" fmla="*/ 56 w 57"/>
                  <a:gd name="T85" fmla="*/ 6 h 21"/>
                  <a:gd name="T86" fmla="*/ 57 w 57"/>
                  <a:gd name="T87" fmla="*/ 5 h 21"/>
                  <a:gd name="T88" fmla="*/ 57 w 57"/>
                  <a:gd name="T89" fmla="*/ 5 h 21"/>
                  <a:gd name="T90" fmla="*/ 57 w 57"/>
                  <a:gd name="T91" fmla="*/ 5 h 21"/>
                  <a:gd name="T92" fmla="*/ 56 w 57"/>
                  <a:gd name="T93" fmla="*/ 5 h 21"/>
                  <a:gd name="T94" fmla="*/ 55 w 57"/>
                  <a:gd name="T95" fmla="*/ 4 h 21"/>
                  <a:gd name="T96" fmla="*/ 54 w 57"/>
                  <a:gd name="T97" fmla="*/ 4 h 21"/>
                  <a:gd name="T98" fmla="*/ 54 w 57"/>
                  <a:gd name="T99" fmla="*/ 4 h 21"/>
                  <a:gd name="T100" fmla="*/ 54 w 57"/>
                  <a:gd name="T101" fmla="*/ 4 h 21"/>
                  <a:gd name="T102" fmla="*/ 53 w 57"/>
                  <a:gd name="T103" fmla="*/ 4 h 21"/>
                  <a:gd name="T104" fmla="*/ 53 w 57"/>
                  <a:gd name="T105" fmla="*/ 3 h 21"/>
                  <a:gd name="T106" fmla="*/ 45 w 57"/>
                  <a:gd name="T107" fmla="*/ 2 h 21"/>
                  <a:gd name="T108" fmla="*/ 40 w 57"/>
                  <a:gd name="T109" fmla="*/ 1 h 21"/>
                  <a:gd name="T110" fmla="*/ 37 w 57"/>
                  <a:gd name="T111" fmla="*/ 1 h 21"/>
                  <a:gd name="T112" fmla="*/ 33 w 57"/>
                  <a:gd name="T113" fmla="*/ 1 h 21"/>
                  <a:gd name="T114" fmla="*/ 26 w 57"/>
                  <a:gd name="T115" fmla="*/ 0 h 21"/>
                  <a:gd name="T116" fmla="*/ 25 w 57"/>
                  <a:gd name="T117" fmla="*/ 0 h 21"/>
                  <a:gd name="T118" fmla="*/ 19 w 57"/>
                  <a:gd name="T119" fmla="*/ 0 h 21"/>
                  <a:gd name="T120" fmla="*/ 18 w 57"/>
                  <a:gd name="T121" fmla="*/ 0 h 21"/>
                  <a:gd name="T122" fmla="*/ 18 w 57"/>
                  <a:gd name="T1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21">
                    <a:moveTo>
                      <a:pt x="18" y="0"/>
                    </a:moveTo>
                    <a:cubicBezTo>
                      <a:pt x="18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0" y="9"/>
                      <a:pt x="5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7" y="20"/>
                      <a:pt x="9" y="21"/>
                    </a:cubicBezTo>
                    <a:cubicBezTo>
                      <a:pt x="10" y="21"/>
                      <a:pt x="11" y="21"/>
                      <a:pt x="12" y="21"/>
                    </a:cubicBezTo>
                    <a:cubicBezTo>
                      <a:pt x="14" y="21"/>
                      <a:pt x="16" y="20"/>
                      <a:pt x="16" y="20"/>
                    </a:cubicBezTo>
                    <a:cubicBezTo>
                      <a:pt x="17" y="15"/>
                      <a:pt x="30" y="15"/>
                      <a:pt x="30" y="15"/>
                    </a:cubicBezTo>
                    <a:cubicBezTo>
                      <a:pt x="31" y="15"/>
                      <a:pt x="34" y="13"/>
                      <a:pt x="35" y="11"/>
                    </a:cubicBezTo>
                    <a:cubicBezTo>
                      <a:pt x="38" y="9"/>
                      <a:pt x="39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3" y="9"/>
                    </a:cubicBezTo>
                    <a:cubicBezTo>
                      <a:pt x="47" y="9"/>
                      <a:pt x="51" y="10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2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1"/>
                      <a:pt x="54" y="10"/>
                      <a:pt x="54" y="10"/>
                    </a:cubicBezTo>
                    <a:cubicBezTo>
                      <a:pt x="55" y="10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8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6"/>
                    </a:cubicBezTo>
                    <a:cubicBezTo>
                      <a:pt x="57" y="6"/>
                      <a:pt x="57" y="6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5"/>
                      <a:pt x="55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53" y="4"/>
                      <a:pt x="53" y="3"/>
                      <a:pt x="53" y="3"/>
                    </a:cubicBezTo>
                    <a:cubicBezTo>
                      <a:pt x="52" y="3"/>
                      <a:pt x="48" y="1"/>
                      <a:pt x="45" y="2"/>
                    </a:cubicBezTo>
                    <a:cubicBezTo>
                      <a:pt x="43" y="2"/>
                      <a:pt x="41" y="1"/>
                      <a:pt x="40" y="1"/>
                    </a:cubicBezTo>
                    <a:cubicBezTo>
                      <a:pt x="39" y="1"/>
                      <a:pt x="38" y="0"/>
                      <a:pt x="37" y="1"/>
                    </a:cubicBezTo>
                    <a:cubicBezTo>
                      <a:pt x="36" y="1"/>
                      <a:pt x="35" y="1"/>
                      <a:pt x="33" y="1"/>
                    </a:cubicBezTo>
                    <a:cubicBezTo>
                      <a:pt x="31" y="1"/>
                      <a:pt x="27" y="1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3" y="1"/>
                      <a:pt x="21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5" name="Freeform 1197"/>
              <p:cNvSpPr>
                <a:spLocks/>
              </p:cNvSpPr>
              <p:nvPr/>
            </p:nvSpPr>
            <p:spPr bwMode="auto">
              <a:xfrm>
                <a:off x="2442" y="3334"/>
                <a:ext cx="31" cy="62"/>
              </a:xfrm>
              <a:custGeom>
                <a:avLst/>
                <a:gdLst>
                  <a:gd name="T0" fmla="*/ 9 w 33"/>
                  <a:gd name="T1" fmla="*/ 7 h 64"/>
                  <a:gd name="T2" fmla="*/ 1 w 33"/>
                  <a:gd name="T3" fmla="*/ 36 h 64"/>
                  <a:gd name="T4" fmla="*/ 0 w 33"/>
                  <a:gd name="T5" fmla="*/ 38 h 64"/>
                  <a:gd name="T6" fmla="*/ 3 w 33"/>
                  <a:gd name="T7" fmla="*/ 41 h 64"/>
                  <a:gd name="T8" fmla="*/ 5 w 33"/>
                  <a:gd name="T9" fmla="*/ 43 h 64"/>
                  <a:gd name="T10" fmla="*/ 8 w 33"/>
                  <a:gd name="T11" fmla="*/ 61 h 64"/>
                  <a:gd name="T12" fmla="*/ 8 w 33"/>
                  <a:gd name="T13" fmla="*/ 64 h 64"/>
                  <a:gd name="T14" fmla="*/ 10 w 33"/>
                  <a:gd name="T15" fmla="*/ 64 h 64"/>
                  <a:gd name="T16" fmla="*/ 10 w 33"/>
                  <a:gd name="T17" fmla="*/ 64 h 64"/>
                  <a:gd name="T18" fmla="*/ 12 w 33"/>
                  <a:gd name="T19" fmla="*/ 64 h 64"/>
                  <a:gd name="T20" fmla="*/ 14 w 33"/>
                  <a:gd name="T21" fmla="*/ 64 h 64"/>
                  <a:gd name="T22" fmla="*/ 20 w 33"/>
                  <a:gd name="T23" fmla="*/ 63 h 64"/>
                  <a:gd name="T24" fmla="*/ 20 w 33"/>
                  <a:gd name="T25" fmla="*/ 63 h 64"/>
                  <a:gd name="T26" fmla="*/ 20 w 33"/>
                  <a:gd name="T27" fmla="*/ 63 h 64"/>
                  <a:gd name="T28" fmla="*/ 20 w 33"/>
                  <a:gd name="T29" fmla="*/ 62 h 64"/>
                  <a:gd name="T30" fmla="*/ 20 w 33"/>
                  <a:gd name="T31" fmla="*/ 62 h 64"/>
                  <a:gd name="T32" fmla="*/ 20 w 33"/>
                  <a:gd name="T33" fmla="*/ 60 h 64"/>
                  <a:gd name="T34" fmla="*/ 25 w 33"/>
                  <a:gd name="T35" fmla="*/ 52 h 64"/>
                  <a:gd name="T36" fmla="*/ 24 w 33"/>
                  <a:gd name="T37" fmla="*/ 50 h 64"/>
                  <a:gd name="T38" fmla="*/ 22 w 33"/>
                  <a:gd name="T39" fmla="*/ 49 h 64"/>
                  <a:gd name="T40" fmla="*/ 22 w 33"/>
                  <a:gd name="T41" fmla="*/ 44 h 64"/>
                  <a:gd name="T42" fmla="*/ 25 w 33"/>
                  <a:gd name="T43" fmla="*/ 40 h 64"/>
                  <a:gd name="T44" fmla="*/ 22 w 33"/>
                  <a:gd name="T45" fmla="*/ 37 h 64"/>
                  <a:gd name="T46" fmla="*/ 20 w 33"/>
                  <a:gd name="T47" fmla="*/ 32 h 64"/>
                  <a:gd name="T48" fmla="*/ 25 w 33"/>
                  <a:gd name="T49" fmla="*/ 29 h 64"/>
                  <a:gd name="T50" fmla="*/ 25 w 33"/>
                  <a:gd name="T51" fmla="*/ 29 h 64"/>
                  <a:gd name="T52" fmla="*/ 27 w 33"/>
                  <a:gd name="T53" fmla="*/ 22 h 64"/>
                  <a:gd name="T54" fmla="*/ 26 w 33"/>
                  <a:gd name="T55" fmla="*/ 17 h 64"/>
                  <a:gd name="T56" fmla="*/ 25 w 33"/>
                  <a:gd name="T57" fmla="*/ 13 h 64"/>
                  <a:gd name="T58" fmla="*/ 30 w 33"/>
                  <a:gd name="T59" fmla="*/ 8 h 64"/>
                  <a:gd name="T60" fmla="*/ 33 w 33"/>
                  <a:gd name="T61" fmla="*/ 6 h 64"/>
                  <a:gd name="T62" fmla="*/ 30 w 33"/>
                  <a:gd name="T63" fmla="*/ 2 h 64"/>
                  <a:gd name="T64" fmla="*/ 26 w 33"/>
                  <a:gd name="T65" fmla="*/ 2 h 64"/>
                  <a:gd name="T66" fmla="*/ 25 w 33"/>
                  <a:gd name="T67" fmla="*/ 3 h 64"/>
                  <a:gd name="T68" fmla="*/ 23 w 33"/>
                  <a:gd name="T69" fmla="*/ 4 h 64"/>
                  <a:gd name="T70" fmla="*/ 21 w 33"/>
                  <a:gd name="T71" fmla="*/ 3 h 64"/>
                  <a:gd name="T72" fmla="*/ 21 w 33"/>
                  <a:gd name="T73" fmla="*/ 3 h 64"/>
                  <a:gd name="T74" fmla="*/ 19 w 33"/>
                  <a:gd name="T75" fmla="*/ 3 h 64"/>
                  <a:gd name="T76" fmla="*/ 17 w 33"/>
                  <a:gd name="T77" fmla="*/ 3 h 64"/>
                  <a:gd name="T78" fmla="*/ 16 w 33"/>
                  <a:gd name="T79" fmla="*/ 3 h 64"/>
                  <a:gd name="T80" fmla="*/ 16 w 33"/>
                  <a:gd name="T81" fmla="*/ 3 h 64"/>
                  <a:gd name="T82" fmla="*/ 15 w 33"/>
                  <a:gd name="T83" fmla="*/ 3 h 64"/>
                  <a:gd name="T84" fmla="*/ 15 w 33"/>
                  <a:gd name="T85" fmla="*/ 3 h 64"/>
                  <a:gd name="T86" fmla="*/ 14 w 33"/>
                  <a:gd name="T87" fmla="*/ 3 h 64"/>
                  <a:gd name="T88" fmla="*/ 14 w 33"/>
                  <a:gd name="T89" fmla="*/ 3 h 64"/>
                  <a:gd name="T90" fmla="*/ 14 w 33"/>
                  <a:gd name="T91" fmla="*/ 2 h 64"/>
                  <a:gd name="T92" fmla="*/ 13 w 33"/>
                  <a:gd name="T93" fmla="*/ 2 h 64"/>
                  <a:gd name="T94" fmla="*/ 13 w 33"/>
                  <a:gd name="T95" fmla="*/ 2 h 64"/>
                  <a:gd name="T96" fmla="*/ 12 w 33"/>
                  <a:gd name="T97" fmla="*/ 1 h 64"/>
                  <a:gd name="T98" fmla="*/ 12 w 33"/>
                  <a:gd name="T99" fmla="*/ 1 h 64"/>
                  <a:gd name="T100" fmla="*/ 12 w 33"/>
                  <a:gd name="T101" fmla="*/ 1 h 64"/>
                  <a:gd name="T102" fmla="*/ 12 w 33"/>
                  <a:gd name="T103" fmla="*/ 0 h 64"/>
                  <a:gd name="T104" fmla="*/ 12 w 33"/>
                  <a:gd name="T105" fmla="*/ 0 h 64"/>
                  <a:gd name="T106" fmla="*/ 11 w 33"/>
                  <a:gd name="T107" fmla="*/ 0 h 64"/>
                  <a:gd name="T108" fmla="*/ 10 w 33"/>
                  <a:gd name="T109" fmla="*/ 1 h 64"/>
                  <a:gd name="T110" fmla="*/ 9 w 33"/>
                  <a:gd name="T111" fmla="*/ 2 h 64"/>
                  <a:gd name="T112" fmla="*/ 8 w 33"/>
                  <a:gd name="T113" fmla="*/ 2 h 64"/>
                  <a:gd name="T114" fmla="*/ 9 w 33"/>
                  <a:gd name="T115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64">
                    <a:moveTo>
                      <a:pt x="9" y="7"/>
                    </a:moveTo>
                    <a:cubicBezTo>
                      <a:pt x="11" y="11"/>
                      <a:pt x="6" y="31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2" y="40"/>
                      <a:pt x="3" y="41"/>
                    </a:cubicBezTo>
                    <a:cubicBezTo>
                      <a:pt x="4" y="42"/>
                      <a:pt x="5" y="42"/>
                      <a:pt x="5" y="43"/>
                    </a:cubicBezTo>
                    <a:cubicBezTo>
                      <a:pt x="10" y="46"/>
                      <a:pt x="9" y="55"/>
                      <a:pt x="8" y="61"/>
                    </a:cubicBezTo>
                    <a:cubicBezTo>
                      <a:pt x="8" y="62"/>
                      <a:pt x="8" y="63"/>
                      <a:pt x="8" y="64"/>
                    </a:cubicBezTo>
                    <a:cubicBezTo>
                      <a:pt x="8" y="64"/>
                      <a:pt x="8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1" y="64"/>
                      <a:pt x="12" y="64"/>
                    </a:cubicBezTo>
                    <a:cubicBezTo>
                      <a:pt x="13" y="64"/>
                      <a:pt x="14" y="64"/>
                      <a:pt x="14" y="64"/>
                    </a:cubicBezTo>
                    <a:cubicBezTo>
                      <a:pt x="16" y="64"/>
                      <a:pt x="18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20" y="58"/>
                      <a:pt x="20" y="53"/>
                      <a:pt x="25" y="52"/>
                    </a:cubicBezTo>
                    <a:cubicBezTo>
                      <a:pt x="25" y="51"/>
                      <a:pt x="24" y="51"/>
                      <a:pt x="24" y="50"/>
                    </a:cubicBezTo>
                    <a:cubicBezTo>
                      <a:pt x="23" y="50"/>
                      <a:pt x="23" y="50"/>
                      <a:pt x="22" y="49"/>
                    </a:cubicBezTo>
                    <a:cubicBezTo>
                      <a:pt x="21" y="48"/>
                      <a:pt x="21" y="45"/>
                      <a:pt x="22" y="44"/>
                    </a:cubicBezTo>
                    <a:cubicBezTo>
                      <a:pt x="23" y="42"/>
                      <a:pt x="24" y="41"/>
                      <a:pt x="25" y="40"/>
                    </a:cubicBezTo>
                    <a:cubicBezTo>
                      <a:pt x="24" y="40"/>
                      <a:pt x="23" y="39"/>
                      <a:pt x="22" y="37"/>
                    </a:cubicBezTo>
                    <a:cubicBezTo>
                      <a:pt x="20" y="35"/>
                      <a:pt x="20" y="33"/>
                      <a:pt x="20" y="32"/>
                    </a:cubicBezTo>
                    <a:cubicBezTo>
                      <a:pt x="21" y="30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7"/>
                      <a:pt x="25" y="24"/>
                      <a:pt x="27" y="22"/>
                    </a:cubicBezTo>
                    <a:cubicBezTo>
                      <a:pt x="28" y="21"/>
                      <a:pt x="27" y="19"/>
                      <a:pt x="26" y="17"/>
                    </a:cubicBezTo>
                    <a:cubicBezTo>
                      <a:pt x="26" y="15"/>
                      <a:pt x="25" y="14"/>
                      <a:pt x="25" y="13"/>
                    </a:cubicBezTo>
                    <a:cubicBezTo>
                      <a:pt x="25" y="10"/>
                      <a:pt x="28" y="9"/>
                      <a:pt x="30" y="8"/>
                    </a:cubicBezTo>
                    <a:cubicBezTo>
                      <a:pt x="31" y="7"/>
                      <a:pt x="32" y="7"/>
                      <a:pt x="33" y="6"/>
                    </a:cubicBezTo>
                    <a:cubicBezTo>
                      <a:pt x="32" y="5"/>
                      <a:pt x="30" y="4"/>
                      <a:pt x="30" y="2"/>
                    </a:cubicBezTo>
                    <a:cubicBezTo>
                      <a:pt x="30" y="2"/>
                      <a:pt x="28" y="1"/>
                      <a:pt x="26" y="2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2" y="4"/>
                      <a:pt x="22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4"/>
                      <a:pt x="8" y="6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6" name="Freeform 1198"/>
              <p:cNvSpPr>
                <a:spLocks/>
              </p:cNvSpPr>
              <p:nvPr/>
            </p:nvSpPr>
            <p:spPr bwMode="auto">
              <a:xfrm>
                <a:off x="2582" y="3176"/>
                <a:ext cx="39" cy="32"/>
              </a:xfrm>
              <a:custGeom>
                <a:avLst/>
                <a:gdLst>
                  <a:gd name="T0" fmla="*/ 27 w 40"/>
                  <a:gd name="T1" fmla="*/ 31 h 33"/>
                  <a:gd name="T2" fmla="*/ 28 w 40"/>
                  <a:gd name="T3" fmla="*/ 28 h 33"/>
                  <a:gd name="T4" fmla="*/ 28 w 40"/>
                  <a:gd name="T5" fmla="*/ 26 h 33"/>
                  <a:gd name="T6" fmla="*/ 30 w 40"/>
                  <a:gd name="T7" fmla="*/ 22 h 33"/>
                  <a:gd name="T8" fmla="*/ 37 w 40"/>
                  <a:gd name="T9" fmla="*/ 16 h 33"/>
                  <a:gd name="T10" fmla="*/ 35 w 40"/>
                  <a:gd name="T11" fmla="*/ 13 h 33"/>
                  <a:gd name="T12" fmla="*/ 33 w 40"/>
                  <a:gd name="T13" fmla="*/ 11 h 33"/>
                  <a:gd name="T14" fmla="*/ 36 w 40"/>
                  <a:gd name="T15" fmla="*/ 8 h 33"/>
                  <a:gd name="T16" fmla="*/ 39 w 40"/>
                  <a:gd name="T17" fmla="*/ 4 h 33"/>
                  <a:gd name="T18" fmla="*/ 40 w 40"/>
                  <a:gd name="T19" fmla="*/ 4 h 33"/>
                  <a:gd name="T20" fmla="*/ 40 w 40"/>
                  <a:gd name="T21" fmla="*/ 3 h 33"/>
                  <a:gd name="T22" fmla="*/ 39 w 40"/>
                  <a:gd name="T23" fmla="*/ 2 h 33"/>
                  <a:gd name="T24" fmla="*/ 37 w 40"/>
                  <a:gd name="T25" fmla="*/ 1 h 33"/>
                  <a:gd name="T26" fmla="*/ 27 w 40"/>
                  <a:gd name="T27" fmla="*/ 1 h 33"/>
                  <a:gd name="T28" fmla="*/ 23 w 40"/>
                  <a:gd name="T29" fmla="*/ 6 h 33"/>
                  <a:gd name="T30" fmla="*/ 19 w 40"/>
                  <a:gd name="T31" fmla="*/ 11 h 33"/>
                  <a:gd name="T32" fmla="*/ 14 w 40"/>
                  <a:gd name="T33" fmla="*/ 9 h 33"/>
                  <a:gd name="T34" fmla="*/ 10 w 40"/>
                  <a:gd name="T35" fmla="*/ 16 h 33"/>
                  <a:gd name="T36" fmla="*/ 0 w 40"/>
                  <a:gd name="T37" fmla="*/ 30 h 33"/>
                  <a:gd name="T38" fmla="*/ 1 w 40"/>
                  <a:gd name="T39" fmla="*/ 30 h 33"/>
                  <a:gd name="T40" fmla="*/ 2 w 40"/>
                  <a:gd name="T41" fmla="*/ 30 h 33"/>
                  <a:gd name="T42" fmla="*/ 4 w 40"/>
                  <a:gd name="T43" fmla="*/ 30 h 33"/>
                  <a:gd name="T44" fmla="*/ 5 w 40"/>
                  <a:gd name="T45" fmla="*/ 29 h 33"/>
                  <a:gd name="T46" fmla="*/ 6 w 40"/>
                  <a:gd name="T47" fmla="*/ 29 h 33"/>
                  <a:gd name="T48" fmla="*/ 7 w 40"/>
                  <a:gd name="T49" fmla="*/ 28 h 33"/>
                  <a:gd name="T50" fmla="*/ 8 w 40"/>
                  <a:gd name="T51" fmla="*/ 28 h 33"/>
                  <a:gd name="T52" fmla="*/ 10 w 40"/>
                  <a:gd name="T53" fmla="*/ 26 h 33"/>
                  <a:gd name="T54" fmla="*/ 17 w 40"/>
                  <a:gd name="T55" fmla="*/ 27 h 33"/>
                  <a:gd name="T56" fmla="*/ 18 w 40"/>
                  <a:gd name="T57" fmla="*/ 27 h 33"/>
                  <a:gd name="T58" fmla="*/ 22 w 40"/>
                  <a:gd name="T59" fmla="*/ 30 h 33"/>
                  <a:gd name="T60" fmla="*/ 24 w 40"/>
                  <a:gd name="T61" fmla="*/ 31 h 33"/>
                  <a:gd name="T62" fmla="*/ 25 w 40"/>
                  <a:gd name="T63" fmla="*/ 32 h 33"/>
                  <a:gd name="T64" fmla="*/ 26 w 40"/>
                  <a:gd name="T65" fmla="*/ 33 h 33"/>
                  <a:gd name="T66" fmla="*/ 27 w 40"/>
                  <a:gd name="T6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33">
                    <a:moveTo>
                      <a:pt x="27" y="33"/>
                    </a:moveTo>
                    <a:cubicBezTo>
                      <a:pt x="27" y="33"/>
                      <a:pt x="27" y="32"/>
                      <a:pt x="27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8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8" y="25"/>
                      <a:pt x="27" y="23"/>
                      <a:pt x="28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5" y="22"/>
                      <a:pt x="35" y="21"/>
                      <a:pt x="35" y="21"/>
                    </a:cubicBezTo>
                    <a:cubicBezTo>
                      <a:pt x="35" y="18"/>
                      <a:pt x="36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5" y="14"/>
                      <a:pt x="35" y="13"/>
                    </a:cubicBezTo>
                    <a:cubicBezTo>
                      <a:pt x="34" y="13"/>
                      <a:pt x="34" y="12"/>
                      <a:pt x="34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5" y="8"/>
                      <a:pt x="36" y="8"/>
                    </a:cubicBezTo>
                    <a:cubicBezTo>
                      <a:pt x="37" y="7"/>
                      <a:pt x="38" y="6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35" y="0"/>
                      <a:pt x="32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3" y="4"/>
                      <a:pt x="23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3" y="11"/>
                      <a:pt x="21" y="11"/>
                      <a:pt x="19" y="11"/>
                    </a:cubicBezTo>
                    <a:cubicBezTo>
                      <a:pt x="17" y="11"/>
                      <a:pt x="15" y="10"/>
                      <a:pt x="15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4" y="13"/>
                      <a:pt x="12" y="14"/>
                      <a:pt x="10" y="16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9" y="23"/>
                      <a:pt x="6" y="27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11" y="26"/>
                      <a:pt x="12" y="26"/>
                      <a:pt x="13" y="26"/>
                    </a:cubicBezTo>
                    <a:cubicBezTo>
                      <a:pt x="14" y="26"/>
                      <a:pt x="16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9"/>
                      <a:pt x="21" y="30"/>
                      <a:pt x="22" y="30"/>
                    </a:cubicBezTo>
                    <a:cubicBezTo>
                      <a:pt x="22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7" name="Freeform 1199"/>
              <p:cNvSpPr>
                <a:spLocks/>
              </p:cNvSpPr>
              <p:nvPr/>
            </p:nvSpPr>
            <p:spPr bwMode="auto">
              <a:xfrm>
                <a:off x="2574" y="3204"/>
                <a:ext cx="36" cy="26"/>
              </a:xfrm>
              <a:custGeom>
                <a:avLst/>
                <a:gdLst>
                  <a:gd name="T0" fmla="*/ 32 w 38"/>
                  <a:gd name="T1" fmla="*/ 27 h 27"/>
                  <a:gd name="T2" fmla="*/ 32 w 38"/>
                  <a:gd name="T3" fmla="*/ 26 h 27"/>
                  <a:gd name="T4" fmla="*/ 32 w 38"/>
                  <a:gd name="T5" fmla="*/ 25 h 27"/>
                  <a:gd name="T6" fmla="*/ 33 w 38"/>
                  <a:gd name="T7" fmla="*/ 24 h 27"/>
                  <a:gd name="T8" fmla="*/ 33 w 38"/>
                  <a:gd name="T9" fmla="*/ 23 h 27"/>
                  <a:gd name="T10" fmla="*/ 33 w 38"/>
                  <a:gd name="T11" fmla="*/ 22 h 27"/>
                  <a:gd name="T12" fmla="*/ 33 w 38"/>
                  <a:gd name="T13" fmla="*/ 21 h 27"/>
                  <a:gd name="T14" fmla="*/ 34 w 38"/>
                  <a:gd name="T15" fmla="*/ 21 h 27"/>
                  <a:gd name="T16" fmla="*/ 34 w 38"/>
                  <a:gd name="T17" fmla="*/ 20 h 27"/>
                  <a:gd name="T18" fmla="*/ 34 w 38"/>
                  <a:gd name="T19" fmla="*/ 20 h 27"/>
                  <a:gd name="T20" fmla="*/ 35 w 38"/>
                  <a:gd name="T21" fmla="*/ 19 h 27"/>
                  <a:gd name="T22" fmla="*/ 36 w 38"/>
                  <a:gd name="T23" fmla="*/ 19 h 27"/>
                  <a:gd name="T24" fmla="*/ 36 w 38"/>
                  <a:gd name="T25" fmla="*/ 18 h 27"/>
                  <a:gd name="T26" fmla="*/ 36 w 38"/>
                  <a:gd name="T27" fmla="*/ 18 h 27"/>
                  <a:gd name="T28" fmla="*/ 37 w 38"/>
                  <a:gd name="T29" fmla="*/ 18 h 27"/>
                  <a:gd name="T30" fmla="*/ 37 w 38"/>
                  <a:gd name="T31" fmla="*/ 18 h 27"/>
                  <a:gd name="T32" fmla="*/ 38 w 38"/>
                  <a:gd name="T33" fmla="*/ 17 h 27"/>
                  <a:gd name="T34" fmla="*/ 38 w 38"/>
                  <a:gd name="T35" fmla="*/ 16 h 27"/>
                  <a:gd name="T36" fmla="*/ 38 w 38"/>
                  <a:gd name="T37" fmla="*/ 16 h 27"/>
                  <a:gd name="T38" fmla="*/ 38 w 38"/>
                  <a:gd name="T39" fmla="*/ 14 h 27"/>
                  <a:gd name="T40" fmla="*/ 37 w 38"/>
                  <a:gd name="T41" fmla="*/ 14 h 27"/>
                  <a:gd name="T42" fmla="*/ 37 w 38"/>
                  <a:gd name="T43" fmla="*/ 13 h 27"/>
                  <a:gd name="T44" fmla="*/ 36 w 38"/>
                  <a:gd name="T45" fmla="*/ 12 h 27"/>
                  <a:gd name="T46" fmla="*/ 36 w 38"/>
                  <a:gd name="T47" fmla="*/ 11 h 27"/>
                  <a:gd name="T48" fmla="*/ 36 w 38"/>
                  <a:gd name="T49" fmla="*/ 11 h 27"/>
                  <a:gd name="T50" fmla="*/ 36 w 38"/>
                  <a:gd name="T51" fmla="*/ 10 h 27"/>
                  <a:gd name="T52" fmla="*/ 35 w 38"/>
                  <a:gd name="T53" fmla="*/ 10 h 27"/>
                  <a:gd name="T54" fmla="*/ 35 w 38"/>
                  <a:gd name="T55" fmla="*/ 9 h 27"/>
                  <a:gd name="T56" fmla="*/ 34 w 38"/>
                  <a:gd name="T57" fmla="*/ 8 h 27"/>
                  <a:gd name="T58" fmla="*/ 29 w 38"/>
                  <a:gd name="T59" fmla="*/ 5 h 27"/>
                  <a:gd name="T60" fmla="*/ 25 w 38"/>
                  <a:gd name="T61" fmla="*/ 2 h 27"/>
                  <a:gd name="T62" fmla="*/ 21 w 38"/>
                  <a:gd name="T63" fmla="*/ 1 h 27"/>
                  <a:gd name="T64" fmla="*/ 8 w 38"/>
                  <a:gd name="T65" fmla="*/ 5 h 27"/>
                  <a:gd name="T66" fmla="*/ 8 w 38"/>
                  <a:gd name="T67" fmla="*/ 5 h 27"/>
                  <a:gd name="T68" fmla="*/ 8 w 38"/>
                  <a:gd name="T69" fmla="*/ 5 h 27"/>
                  <a:gd name="T70" fmla="*/ 7 w 38"/>
                  <a:gd name="T71" fmla="*/ 5 h 27"/>
                  <a:gd name="T72" fmla="*/ 7 w 38"/>
                  <a:gd name="T73" fmla="*/ 5 h 27"/>
                  <a:gd name="T74" fmla="*/ 6 w 38"/>
                  <a:gd name="T75" fmla="*/ 5 h 27"/>
                  <a:gd name="T76" fmla="*/ 5 w 38"/>
                  <a:gd name="T77" fmla="*/ 4 h 27"/>
                  <a:gd name="T78" fmla="*/ 5 w 38"/>
                  <a:gd name="T79" fmla="*/ 4 h 27"/>
                  <a:gd name="T80" fmla="*/ 0 w 38"/>
                  <a:gd name="T81" fmla="*/ 6 h 27"/>
                  <a:gd name="T82" fmla="*/ 0 w 38"/>
                  <a:gd name="T83" fmla="*/ 6 h 27"/>
                  <a:gd name="T84" fmla="*/ 2 w 38"/>
                  <a:gd name="T85" fmla="*/ 9 h 27"/>
                  <a:gd name="T86" fmla="*/ 3 w 38"/>
                  <a:gd name="T87" fmla="*/ 8 h 27"/>
                  <a:gd name="T88" fmla="*/ 7 w 38"/>
                  <a:gd name="T89" fmla="*/ 11 h 27"/>
                  <a:gd name="T90" fmla="*/ 9 w 38"/>
                  <a:gd name="T91" fmla="*/ 13 h 27"/>
                  <a:gd name="T92" fmla="*/ 11 w 38"/>
                  <a:gd name="T93" fmla="*/ 14 h 27"/>
                  <a:gd name="T94" fmla="*/ 17 w 38"/>
                  <a:gd name="T95" fmla="*/ 18 h 27"/>
                  <a:gd name="T96" fmla="*/ 18 w 38"/>
                  <a:gd name="T97" fmla="*/ 21 h 27"/>
                  <a:gd name="T98" fmla="*/ 20 w 38"/>
                  <a:gd name="T99" fmla="*/ 19 h 27"/>
                  <a:gd name="T100" fmla="*/ 23 w 38"/>
                  <a:gd name="T101" fmla="*/ 17 h 27"/>
                  <a:gd name="T102" fmla="*/ 25 w 38"/>
                  <a:gd name="T103" fmla="*/ 20 h 27"/>
                  <a:gd name="T104" fmla="*/ 26 w 38"/>
                  <a:gd name="T105" fmla="*/ 23 h 27"/>
                  <a:gd name="T106" fmla="*/ 27 w 38"/>
                  <a:gd name="T107" fmla="*/ 23 h 27"/>
                  <a:gd name="T108" fmla="*/ 31 w 38"/>
                  <a:gd name="T109" fmla="*/ 26 h 27"/>
                  <a:gd name="T110" fmla="*/ 32 w 38"/>
                  <a:gd name="T111" fmla="*/ 26 h 27"/>
                  <a:gd name="T112" fmla="*/ 32 w 38"/>
                  <a:gd name="T113" fmla="*/ 27 h 27"/>
                  <a:gd name="T114" fmla="*/ 32 w 38"/>
                  <a:gd name="T115" fmla="*/ 27 h 27"/>
                  <a:gd name="T116" fmla="*/ 32 w 38"/>
                  <a:gd name="T117" fmla="*/ 27 h 27"/>
                  <a:gd name="T118" fmla="*/ 32 w 38"/>
                  <a:gd name="T1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27">
                    <a:moveTo>
                      <a:pt x="32" y="27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3" y="22"/>
                      <a:pt x="33" y="22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9"/>
                      <a:pt x="34" y="8"/>
                      <a:pt x="34" y="8"/>
                    </a:cubicBezTo>
                    <a:cubicBezTo>
                      <a:pt x="32" y="6"/>
                      <a:pt x="31" y="6"/>
                      <a:pt x="29" y="5"/>
                    </a:cubicBezTo>
                    <a:cubicBezTo>
                      <a:pt x="28" y="4"/>
                      <a:pt x="27" y="3"/>
                      <a:pt x="25" y="2"/>
                    </a:cubicBezTo>
                    <a:cubicBezTo>
                      <a:pt x="24" y="1"/>
                      <a:pt x="22" y="0"/>
                      <a:pt x="21" y="1"/>
                    </a:cubicBezTo>
                    <a:cubicBezTo>
                      <a:pt x="18" y="4"/>
                      <a:pt x="12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8"/>
                      <a:pt x="6" y="10"/>
                      <a:pt x="7" y="11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4" y="15"/>
                      <a:pt x="17" y="16"/>
                      <a:pt x="17" y="18"/>
                    </a:cubicBezTo>
                    <a:cubicBezTo>
                      <a:pt x="17" y="20"/>
                      <a:pt x="18" y="21"/>
                      <a:pt x="18" y="21"/>
                    </a:cubicBezTo>
                    <a:cubicBezTo>
                      <a:pt x="18" y="20"/>
                      <a:pt x="19" y="20"/>
                      <a:pt x="20" y="19"/>
                    </a:cubicBezTo>
                    <a:cubicBezTo>
                      <a:pt x="21" y="18"/>
                      <a:pt x="22" y="17"/>
                      <a:pt x="23" y="17"/>
                    </a:cubicBezTo>
                    <a:cubicBezTo>
                      <a:pt x="24" y="17"/>
                      <a:pt x="25" y="18"/>
                      <a:pt x="25" y="20"/>
                    </a:cubicBezTo>
                    <a:cubicBezTo>
                      <a:pt x="25" y="22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9" y="23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8" name="Freeform 1200"/>
              <p:cNvSpPr>
                <a:spLocks/>
              </p:cNvSpPr>
              <p:nvPr/>
            </p:nvSpPr>
            <p:spPr bwMode="auto">
              <a:xfrm>
                <a:off x="2763" y="3249"/>
                <a:ext cx="94" cy="59"/>
              </a:xfrm>
              <a:custGeom>
                <a:avLst/>
                <a:gdLst>
                  <a:gd name="T0" fmla="*/ 82 w 98"/>
                  <a:gd name="T1" fmla="*/ 38 h 62"/>
                  <a:gd name="T2" fmla="*/ 81 w 98"/>
                  <a:gd name="T3" fmla="*/ 36 h 62"/>
                  <a:gd name="T4" fmla="*/ 80 w 98"/>
                  <a:gd name="T5" fmla="*/ 33 h 62"/>
                  <a:gd name="T6" fmla="*/ 80 w 98"/>
                  <a:gd name="T7" fmla="*/ 31 h 62"/>
                  <a:gd name="T8" fmla="*/ 82 w 98"/>
                  <a:gd name="T9" fmla="*/ 25 h 62"/>
                  <a:gd name="T10" fmla="*/ 74 w 98"/>
                  <a:gd name="T11" fmla="*/ 11 h 62"/>
                  <a:gd name="T12" fmla="*/ 74 w 98"/>
                  <a:gd name="T13" fmla="*/ 11 h 62"/>
                  <a:gd name="T14" fmla="*/ 73 w 98"/>
                  <a:gd name="T15" fmla="*/ 10 h 62"/>
                  <a:gd name="T16" fmla="*/ 73 w 98"/>
                  <a:gd name="T17" fmla="*/ 9 h 62"/>
                  <a:gd name="T18" fmla="*/ 72 w 98"/>
                  <a:gd name="T19" fmla="*/ 8 h 62"/>
                  <a:gd name="T20" fmla="*/ 70 w 98"/>
                  <a:gd name="T21" fmla="*/ 5 h 62"/>
                  <a:gd name="T22" fmla="*/ 69 w 98"/>
                  <a:gd name="T23" fmla="*/ 3 h 62"/>
                  <a:gd name="T24" fmla="*/ 68 w 98"/>
                  <a:gd name="T25" fmla="*/ 0 h 62"/>
                  <a:gd name="T26" fmla="*/ 65 w 98"/>
                  <a:gd name="T27" fmla="*/ 1 h 62"/>
                  <a:gd name="T28" fmla="*/ 64 w 98"/>
                  <a:gd name="T29" fmla="*/ 3 h 62"/>
                  <a:gd name="T30" fmla="*/ 58 w 98"/>
                  <a:gd name="T31" fmla="*/ 5 h 62"/>
                  <a:gd name="T32" fmla="*/ 55 w 98"/>
                  <a:gd name="T33" fmla="*/ 5 h 62"/>
                  <a:gd name="T34" fmla="*/ 45 w 98"/>
                  <a:gd name="T35" fmla="*/ 7 h 62"/>
                  <a:gd name="T36" fmla="*/ 32 w 98"/>
                  <a:gd name="T37" fmla="*/ 4 h 62"/>
                  <a:gd name="T38" fmla="*/ 27 w 98"/>
                  <a:gd name="T39" fmla="*/ 4 h 62"/>
                  <a:gd name="T40" fmla="*/ 26 w 98"/>
                  <a:gd name="T41" fmla="*/ 4 h 62"/>
                  <a:gd name="T42" fmla="*/ 25 w 98"/>
                  <a:gd name="T43" fmla="*/ 5 h 62"/>
                  <a:gd name="T44" fmla="*/ 20 w 98"/>
                  <a:gd name="T45" fmla="*/ 9 h 62"/>
                  <a:gd name="T46" fmla="*/ 16 w 98"/>
                  <a:gd name="T47" fmla="*/ 11 h 62"/>
                  <a:gd name="T48" fmla="*/ 6 w 98"/>
                  <a:gd name="T49" fmla="*/ 28 h 62"/>
                  <a:gd name="T50" fmla="*/ 0 w 98"/>
                  <a:gd name="T51" fmla="*/ 32 h 62"/>
                  <a:gd name="T52" fmla="*/ 4 w 98"/>
                  <a:gd name="T53" fmla="*/ 38 h 62"/>
                  <a:gd name="T54" fmla="*/ 8 w 98"/>
                  <a:gd name="T55" fmla="*/ 41 h 62"/>
                  <a:gd name="T56" fmla="*/ 9 w 98"/>
                  <a:gd name="T57" fmla="*/ 47 h 62"/>
                  <a:gd name="T58" fmla="*/ 22 w 98"/>
                  <a:gd name="T59" fmla="*/ 53 h 62"/>
                  <a:gd name="T60" fmla="*/ 22 w 98"/>
                  <a:gd name="T61" fmla="*/ 56 h 62"/>
                  <a:gd name="T62" fmla="*/ 23 w 98"/>
                  <a:gd name="T63" fmla="*/ 56 h 62"/>
                  <a:gd name="T64" fmla="*/ 25 w 98"/>
                  <a:gd name="T65" fmla="*/ 58 h 62"/>
                  <a:gd name="T66" fmla="*/ 27 w 98"/>
                  <a:gd name="T67" fmla="*/ 60 h 62"/>
                  <a:gd name="T68" fmla="*/ 38 w 98"/>
                  <a:gd name="T69" fmla="*/ 61 h 62"/>
                  <a:gd name="T70" fmla="*/ 51 w 98"/>
                  <a:gd name="T71" fmla="*/ 62 h 62"/>
                  <a:gd name="T72" fmla="*/ 70 w 98"/>
                  <a:gd name="T73" fmla="*/ 56 h 62"/>
                  <a:gd name="T74" fmla="*/ 83 w 98"/>
                  <a:gd name="T75" fmla="*/ 60 h 62"/>
                  <a:gd name="T76" fmla="*/ 83 w 98"/>
                  <a:gd name="T77" fmla="*/ 60 h 62"/>
                  <a:gd name="T78" fmla="*/ 85 w 98"/>
                  <a:gd name="T79" fmla="*/ 60 h 62"/>
                  <a:gd name="T80" fmla="*/ 86 w 98"/>
                  <a:gd name="T81" fmla="*/ 61 h 62"/>
                  <a:gd name="T82" fmla="*/ 93 w 98"/>
                  <a:gd name="T83" fmla="*/ 47 h 62"/>
                  <a:gd name="T84" fmla="*/ 97 w 98"/>
                  <a:gd name="T85" fmla="*/ 43 h 62"/>
                  <a:gd name="T86" fmla="*/ 96 w 98"/>
                  <a:gd name="T87" fmla="*/ 42 h 62"/>
                  <a:gd name="T88" fmla="*/ 95 w 98"/>
                  <a:gd name="T89" fmla="*/ 41 h 62"/>
                  <a:gd name="T90" fmla="*/ 89 w 98"/>
                  <a:gd name="T91" fmla="*/ 44 h 62"/>
                  <a:gd name="T92" fmla="*/ 83 w 98"/>
                  <a:gd name="T93" fmla="*/ 40 h 62"/>
                  <a:gd name="T94" fmla="*/ 83 w 98"/>
                  <a:gd name="T95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" h="62">
                    <a:moveTo>
                      <a:pt x="82" y="39"/>
                    </a:moveTo>
                    <a:cubicBezTo>
                      <a:pt x="82" y="39"/>
                      <a:pt x="82" y="38"/>
                      <a:pt x="82" y="38"/>
                    </a:cubicBezTo>
                    <a:cubicBezTo>
                      <a:pt x="82" y="38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80" y="33"/>
                      <a:pt x="80" y="32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0" y="30"/>
                      <a:pt x="80" y="30"/>
                    </a:cubicBezTo>
                    <a:cubicBezTo>
                      <a:pt x="80" y="28"/>
                      <a:pt x="80" y="26"/>
                      <a:pt x="82" y="25"/>
                    </a:cubicBezTo>
                    <a:cubicBezTo>
                      <a:pt x="82" y="23"/>
                      <a:pt x="79" y="16"/>
                      <a:pt x="74" y="12"/>
                    </a:cubicBezTo>
                    <a:cubicBezTo>
                      <a:pt x="74" y="12"/>
                      <a:pt x="74" y="12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9"/>
                      <a:pt x="73" y="9"/>
                    </a:cubicBezTo>
                    <a:cubicBezTo>
                      <a:pt x="73" y="9"/>
                      <a:pt x="72" y="9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1" y="7"/>
                      <a:pt x="71" y="7"/>
                    </a:cubicBezTo>
                    <a:cubicBezTo>
                      <a:pt x="71" y="6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69" y="3"/>
                      <a:pt x="69" y="3"/>
                    </a:cubicBezTo>
                    <a:cubicBezTo>
                      <a:pt x="69" y="2"/>
                      <a:pt x="69" y="2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2"/>
                      <a:pt x="64" y="3"/>
                    </a:cubicBezTo>
                    <a:cubicBezTo>
                      <a:pt x="63" y="4"/>
                      <a:pt x="61" y="5"/>
                      <a:pt x="59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5" y="6"/>
                      <a:pt x="55" y="5"/>
                    </a:cubicBezTo>
                    <a:cubicBezTo>
                      <a:pt x="54" y="5"/>
                      <a:pt x="53" y="5"/>
                      <a:pt x="52" y="6"/>
                    </a:cubicBezTo>
                    <a:cubicBezTo>
                      <a:pt x="50" y="8"/>
                      <a:pt x="46" y="9"/>
                      <a:pt x="45" y="7"/>
                    </a:cubicBezTo>
                    <a:cubicBezTo>
                      <a:pt x="44" y="7"/>
                      <a:pt x="41" y="6"/>
                      <a:pt x="39" y="6"/>
                    </a:cubicBezTo>
                    <a:cubicBezTo>
                      <a:pt x="38" y="6"/>
                      <a:pt x="36" y="5"/>
                      <a:pt x="32" y="4"/>
                    </a:cubicBezTo>
                    <a:cubicBezTo>
                      <a:pt x="31" y="4"/>
                      <a:pt x="29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5"/>
                    </a:cubicBezTo>
                    <a:cubicBezTo>
                      <a:pt x="25" y="5"/>
                      <a:pt x="24" y="6"/>
                      <a:pt x="24" y="6"/>
                    </a:cubicBezTo>
                    <a:cubicBezTo>
                      <a:pt x="23" y="7"/>
                      <a:pt x="21" y="8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6" y="11"/>
                      <a:pt x="14" y="14"/>
                      <a:pt x="13" y="16"/>
                    </a:cubicBezTo>
                    <a:cubicBezTo>
                      <a:pt x="11" y="21"/>
                      <a:pt x="9" y="25"/>
                      <a:pt x="6" y="28"/>
                    </a:cubicBezTo>
                    <a:cubicBezTo>
                      <a:pt x="4" y="30"/>
                      <a:pt x="2" y="31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2" y="34"/>
                      <a:pt x="4" y="36"/>
                      <a:pt x="4" y="38"/>
                    </a:cubicBezTo>
                    <a:cubicBezTo>
                      <a:pt x="4" y="40"/>
                      <a:pt x="5" y="40"/>
                      <a:pt x="6" y="40"/>
                    </a:cubicBezTo>
                    <a:cubicBezTo>
                      <a:pt x="7" y="40"/>
                      <a:pt x="7" y="40"/>
                      <a:pt x="8" y="41"/>
                    </a:cubicBezTo>
                    <a:cubicBezTo>
                      <a:pt x="9" y="42"/>
                      <a:pt x="9" y="44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7" y="48"/>
                      <a:pt x="22" y="49"/>
                      <a:pt x="22" y="53"/>
                    </a:cubicBezTo>
                    <a:cubicBezTo>
                      <a:pt x="22" y="53"/>
                      <a:pt x="22" y="54"/>
                      <a:pt x="22" y="54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25" y="58"/>
                      <a:pt x="26" y="59"/>
                      <a:pt x="26" y="59"/>
                    </a:cubicBezTo>
                    <a:cubicBezTo>
                      <a:pt x="26" y="59"/>
                      <a:pt x="27" y="60"/>
                      <a:pt x="27" y="60"/>
                    </a:cubicBezTo>
                    <a:cubicBezTo>
                      <a:pt x="28" y="60"/>
                      <a:pt x="30" y="60"/>
                      <a:pt x="33" y="61"/>
                    </a:cubicBezTo>
                    <a:cubicBezTo>
                      <a:pt x="35" y="61"/>
                      <a:pt x="37" y="61"/>
                      <a:pt x="38" y="61"/>
                    </a:cubicBezTo>
                    <a:cubicBezTo>
                      <a:pt x="39" y="61"/>
                      <a:pt x="39" y="61"/>
                      <a:pt x="41" y="61"/>
                    </a:cubicBezTo>
                    <a:cubicBezTo>
                      <a:pt x="44" y="61"/>
                      <a:pt x="49" y="61"/>
                      <a:pt x="51" y="62"/>
                    </a:cubicBezTo>
                    <a:cubicBezTo>
                      <a:pt x="53" y="62"/>
                      <a:pt x="55" y="61"/>
                      <a:pt x="57" y="59"/>
                    </a:cubicBezTo>
                    <a:cubicBezTo>
                      <a:pt x="60" y="56"/>
                      <a:pt x="68" y="56"/>
                      <a:pt x="70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8" y="57"/>
                      <a:pt x="82" y="57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5" y="60"/>
                    </a:cubicBezTo>
                    <a:cubicBezTo>
                      <a:pt x="85" y="61"/>
                      <a:pt x="85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6" y="59"/>
                      <a:pt x="86" y="58"/>
                    </a:cubicBezTo>
                    <a:cubicBezTo>
                      <a:pt x="86" y="54"/>
                      <a:pt x="89" y="47"/>
                      <a:pt x="93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7" y="46"/>
                      <a:pt x="98" y="46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6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5" y="41"/>
                      <a:pt x="95" y="41"/>
                    </a:cubicBezTo>
                    <a:cubicBezTo>
                      <a:pt x="95" y="42"/>
                      <a:pt x="94" y="42"/>
                      <a:pt x="93" y="42"/>
                    </a:cubicBezTo>
                    <a:cubicBezTo>
                      <a:pt x="91" y="43"/>
                      <a:pt x="90" y="44"/>
                      <a:pt x="89" y="44"/>
                    </a:cubicBezTo>
                    <a:cubicBezTo>
                      <a:pt x="87" y="44"/>
                      <a:pt x="84" y="43"/>
                      <a:pt x="83" y="41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9" name="Freeform 1201"/>
              <p:cNvSpPr>
                <a:spLocks/>
              </p:cNvSpPr>
              <p:nvPr/>
            </p:nvSpPr>
            <p:spPr bwMode="auto">
              <a:xfrm>
                <a:off x="2831" y="3247"/>
                <a:ext cx="29" cy="36"/>
              </a:xfrm>
              <a:custGeom>
                <a:avLst/>
                <a:gdLst>
                  <a:gd name="T0" fmla="*/ 1 w 30"/>
                  <a:gd name="T1" fmla="*/ 1 h 38"/>
                  <a:gd name="T2" fmla="*/ 1 w 30"/>
                  <a:gd name="T3" fmla="*/ 2 h 38"/>
                  <a:gd name="T4" fmla="*/ 2 w 30"/>
                  <a:gd name="T5" fmla="*/ 4 h 38"/>
                  <a:gd name="T6" fmla="*/ 3 w 30"/>
                  <a:gd name="T7" fmla="*/ 5 h 38"/>
                  <a:gd name="T8" fmla="*/ 3 w 30"/>
                  <a:gd name="T9" fmla="*/ 6 h 38"/>
                  <a:gd name="T10" fmla="*/ 4 w 30"/>
                  <a:gd name="T11" fmla="*/ 7 h 38"/>
                  <a:gd name="T12" fmla="*/ 4 w 30"/>
                  <a:gd name="T13" fmla="*/ 8 h 38"/>
                  <a:gd name="T14" fmla="*/ 5 w 30"/>
                  <a:gd name="T15" fmla="*/ 8 h 38"/>
                  <a:gd name="T16" fmla="*/ 5 w 30"/>
                  <a:gd name="T17" fmla="*/ 9 h 38"/>
                  <a:gd name="T18" fmla="*/ 5 w 30"/>
                  <a:gd name="T19" fmla="*/ 9 h 38"/>
                  <a:gd name="T20" fmla="*/ 6 w 30"/>
                  <a:gd name="T21" fmla="*/ 10 h 38"/>
                  <a:gd name="T22" fmla="*/ 6 w 30"/>
                  <a:gd name="T23" fmla="*/ 10 h 38"/>
                  <a:gd name="T24" fmla="*/ 6 w 30"/>
                  <a:gd name="T25" fmla="*/ 11 h 38"/>
                  <a:gd name="T26" fmla="*/ 6 w 30"/>
                  <a:gd name="T27" fmla="*/ 11 h 38"/>
                  <a:gd name="T28" fmla="*/ 6 w 30"/>
                  <a:gd name="T29" fmla="*/ 11 h 38"/>
                  <a:gd name="T30" fmla="*/ 13 w 30"/>
                  <a:gd name="T31" fmla="*/ 30 h 38"/>
                  <a:gd name="T32" fmla="*/ 13 w 30"/>
                  <a:gd name="T33" fmla="*/ 33 h 38"/>
                  <a:gd name="T34" fmla="*/ 13 w 30"/>
                  <a:gd name="T35" fmla="*/ 35 h 38"/>
                  <a:gd name="T36" fmla="*/ 14 w 30"/>
                  <a:gd name="T37" fmla="*/ 36 h 38"/>
                  <a:gd name="T38" fmla="*/ 14 w 30"/>
                  <a:gd name="T39" fmla="*/ 37 h 38"/>
                  <a:gd name="T40" fmla="*/ 14 w 30"/>
                  <a:gd name="T41" fmla="*/ 38 h 38"/>
                  <a:gd name="T42" fmla="*/ 16 w 30"/>
                  <a:gd name="T43" fmla="*/ 36 h 38"/>
                  <a:gd name="T44" fmla="*/ 16 w 30"/>
                  <a:gd name="T45" fmla="*/ 35 h 38"/>
                  <a:gd name="T46" fmla="*/ 16 w 30"/>
                  <a:gd name="T47" fmla="*/ 34 h 38"/>
                  <a:gd name="T48" fmla="*/ 17 w 30"/>
                  <a:gd name="T49" fmla="*/ 34 h 38"/>
                  <a:gd name="T50" fmla="*/ 17 w 30"/>
                  <a:gd name="T51" fmla="*/ 33 h 38"/>
                  <a:gd name="T52" fmla="*/ 17 w 30"/>
                  <a:gd name="T53" fmla="*/ 33 h 38"/>
                  <a:gd name="T54" fmla="*/ 18 w 30"/>
                  <a:gd name="T55" fmla="*/ 32 h 38"/>
                  <a:gd name="T56" fmla="*/ 18 w 30"/>
                  <a:gd name="T57" fmla="*/ 32 h 38"/>
                  <a:gd name="T58" fmla="*/ 18 w 30"/>
                  <a:gd name="T59" fmla="*/ 32 h 38"/>
                  <a:gd name="T60" fmla="*/ 18 w 30"/>
                  <a:gd name="T61" fmla="*/ 31 h 38"/>
                  <a:gd name="T62" fmla="*/ 18 w 30"/>
                  <a:gd name="T63" fmla="*/ 31 h 38"/>
                  <a:gd name="T64" fmla="*/ 18 w 30"/>
                  <a:gd name="T65" fmla="*/ 31 h 38"/>
                  <a:gd name="T66" fmla="*/ 18 w 30"/>
                  <a:gd name="T67" fmla="*/ 31 h 38"/>
                  <a:gd name="T68" fmla="*/ 23 w 30"/>
                  <a:gd name="T69" fmla="*/ 24 h 38"/>
                  <a:gd name="T70" fmla="*/ 24 w 30"/>
                  <a:gd name="T71" fmla="*/ 24 h 38"/>
                  <a:gd name="T72" fmla="*/ 25 w 30"/>
                  <a:gd name="T73" fmla="*/ 24 h 38"/>
                  <a:gd name="T74" fmla="*/ 29 w 30"/>
                  <a:gd name="T75" fmla="*/ 25 h 38"/>
                  <a:gd name="T76" fmla="*/ 30 w 30"/>
                  <a:gd name="T77" fmla="*/ 25 h 38"/>
                  <a:gd name="T78" fmla="*/ 28 w 30"/>
                  <a:gd name="T79" fmla="*/ 21 h 38"/>
                  <a:gd name="T80" fmla="*/ 21 w 30"/>
                  <a:gd name="T81" fmla="*/ 9 h 38"/>
                  <a:gd name="T82" fmla="*/ 15 w 30"/>
                  <a:gd name="T83" fmla="*/ 5 h 38"/>
                  <a:gd name="T84" fmla="*/ 9 w 30"/>
                  <a:gd name="T85" fmla="*/ 2 h 38"/>
                  <a:gd name="T86" fmla="*/ 6 w 30"/>
                  <a:gd name="T87" fmla="*/ 0 h 38"/>
                  <a:gd name="T88" fmla="*/ 5 w 30"/>
                  <a:gd name="T89" fmla="*/ 0 h 38"/>
                  <a:gd name="T90" fmla="*/ 0 w 30"/>
                  <a:gd name="T91" fmla="*/ 1 h 38"/>
                  <a:gd name="T92" fmla="*/ 1 w 30"/>
                  <a:gd name="T9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" h="38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18" y="25"/>
                      <a:pt x="13" y="30"/>
                    </a:cubicBezTo>
                    <a:cubicBezTo>
                      <a:pt x="13" y="30"/>
                      <a:pt x="13" y="31"/>
                      <a:pt x="13" y="33"/>
                    </a:cubicBezTo>
                    <a:cubicBezTo>
                      <a:pt x="13" y="34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8"/>
                    </a:cubicBezTo>
                    <a:cubicBezTo>
                      <a:pt x="15" y="37"/>
                      <a:pt x="15" y="36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8" y="33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5"/>
                      <a:pt x="21" y="24"/>
                      <a:pt x="23" y="24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4"/>
                      <a:pt x="28" y="25"/>
                      <a:pt x="29" y="25"/>
                    </a:cubicBezTo>
                    <a:cubicBezTo>
                      <a:pt x="29" y="25"/>
                      <a:pt x="30" y="25"/>
                      <a:pt x="30" y="25"/>
                    </a:cubicBezTo>
                    <a:cubicBezTo>
                      <a:pt x="30" y="24"/>
                      <a:pt x="29" y="22"/>
                      <a:pt x="28" y="21"/>
                    </a:cubicBezTo>
                    <a:cubicBezTo>
                      <a:pt x="26" y="19"/>
                      <a:pt x="22" y="14"/>
                      <a:pt x="21" y="9"/>
                    </a:cubicBezTo>
                    <a:cubicBezTo>
                      <a:pt x="20" y="6"/>
                      <a:pt x="16" y="5"/>
                      <a:pt x="15" y="5"/>
                    </a:cubicBezTo>
                    <a:cubicBezTo>
                      <a:pt x="13" y="5"/>
                      <a:pt x="11" y="3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0" name="Freeform 1202"/>
              <p:cNvSpPr>
                <a:spLocks/>
              </p:cNvSpPr>
              <p:nvPr/>
            </p:nvSpPr>
            <p:spPr bwMode="auto">
              <a:xfrm>
                <a:off x="2783" y="3306"/>
                <a:ext cx="61" cy="33"/>
              </a:xfrm>
              <a:custGeom>
                <a:avLst/>
                <a:gdLst>
                  <a:gd name="T0" fmla="*/ 62 w 64"/>
                  <a:gd name="T1" fmla="*/ 4 h 34"/>
                  <a:gd name="T2" fmla="*/ 61 w 64"/>
                  <a:gd name="T3" fmla="*/ 3 h 34"/>
                  <a:gd name="T4" fmla="*/ 60 w 64"/>
                  <a:gd name="T5" fmla="*/ 2 h 34"/>
                  <a:gd name="T6" fmla="*/ 60 w 64"/>
                  <a:gd name="T7" fmla="*/ 2 h 34"/>
                  <a:gd name="T8" fmla="*/ 60 w 64"/>
                  <a:gd name="T9" fmla="*/ 2 h 34"/>
                  <a:gd name="T10" fmla="*/ 52 w 64"/>
                  <a:gd name="T11" fmla="*/ 0 h 34"/>
                  <a:gd name="T12" fmla="*/ 40 w 64"/>
                  <a:gd name="T13" fmla="*/ 2 h 34"/>
                  <a:gd name="T14" fmla="*/ 21 w 64"/>
                  <a:gd name="T15" fmla="*/ 5 h 34"/>
                  <a:gd name="T16" fmla="*/ 18 w 64"/>
                  <a:gd name="T17" fmla="*/ 5 h 34"/>
                  <a:gd name="T18" fmla="*/ 7 w 64"/>
                  <a:gd name="T19" fmla="*/ 4 h 34"/>
                  <a:gd name="T20" fmla="*/ 7 w 64"/>
                  <a:gd name="T21" fmla="*/ 4 h 34"/>
                  <a:gd name="T22" fmla="*/ 4 w 64"/>
                  <a:gd name="T23" fmla="*/ 3 h 34"/>
                  <a:gd name="T24" fmla="*/ 2 w 64"/>
                  <a:gd name="T25" fmla="*/ 1 h 34"/>
                  <a:gd name="T26" fmla="*/ 1 w 64"/>
                  <a:gd name="T27" fmla="*/ 0 h 34"/>
                  <a:gd name="T28" fmla="*/ 1 w 64"/>
                  <a:gd name="T29" fmla="*/ 0 h 34"/>
                  <a:gd name="T30" fmla="*/ 0 w 64"/>
                  <a:gd name="T31" fmla="*/ 2 h 34"/>
                  <a:gd name="T32" fmla="*/ 5 w 64"/>
                  <a:gd name="T33" fmla="*/ 14 h 34"/>
                  <a:gd name="T34" fmla="*/ 2 w 64"/>
                  <a:gd name="T35" fmla="*/ 16 h 34"/>
                  <a:gd name="T36" fmla="*/ 1 w 64"/>
                  <a:gd name="T37" fmla="*/ 19 h 34"/>
                  <a:gd name="T38" fmla="*/ 1 w 64"/>
                  <a:gd name="T39" fmla="*/ 20 h 34"/>
                  <a:gd name="T40" fmla="*/ 1 w 64"/>
                  <a:gd name="T41" fmla="*/ 22 h 34"/>
                  <a:gd name="T42" fmla="*/ 1 w 64"/>
                  <a:gd name="T43" fmla="*/ 23 h 34"/>
                  <a:gd name="T44" fmla="*/ 8 w 64"/>
                  <a:gd name="T45" fmla="*/ 31 h 34"/>
                  <a:gd name="T46" fmla="*/ 9 w 64"/>
                  <a:gd name="T47" fmla="*/ 32 h 34"/>
                  <a:gd name="T48" fmla="*/ 10 w 64"/>
                  <a:gd name="T49" fmla="*/ 32 h 34"/>
                  <a:gd name="T50" fmla="*/ 12 w 64"/>
                  <a:gd name="T51" fmla="*/ 32 h 34"/>
                  <a:gd name="T52" fmla="*/ 15 w 64"/>
                  <a:gd name="T53" fmla="*/ 32 h 34"/>
                  <a:gd name="T54" fmla="*/ 24 w 64"/>
                  <a:gd name="T55" fmla="*/ 32 h 34"/>
                  <a:gd name="T56" fmla="*/ 24 w 64"/>
                  <a:gd name="T57" fmla="*/ 33 h 34"/>
                  <a:gd name="T58" fmla="*/ 26 w 64"/>
                  <a:gd name="T59" fmla="*/ 33 h 34"/>
                  <a:gd name="T60" fmla="*/ 27 w 64"/>
                  <a:gd name="T61" fmla="*/ 33 h 34"/>
                  <a:gd name="T62" fmla="*/ 29 w 64"/>
                  <a:gd name="T63" fmla="*/ 34 h 34"/>
                  <a:gd name="T64" fmla="*/ 31 w 64"/>
                  <a:gd name="T65" fmla="*/ 34 h 34"/>
                  <a:gd name="T66" fmla="*/ 33 w 64"/>
                  <a:gd name="T67" fmla="*/ 34 h 34"/>
                  <a:gd name="T68" fmla="*/ 35 w 64"/>
                  <a:gd name="T69" fmla="*/ 34 h 34"/>
                  <a:gd name="T70" fmla="*/ 37 w 64"/>
                  <a:gd name="T71" fmla="*/ 34 h 34"/>
                  <a:gd name="T72" fmla="*/ 37 w 64"/>
                  <a:gd name="T73" fmla="*/ 32 h 34"/>
                  <a:gd name="T74" fmla="*/ 38 w 64"/>
                  <a:gd name="T75" fmla="*/ 31 h 34"/>
                  <a:gd name="T76" fmla="*/ 40 w 64"/>
                  <a:gd name="T77" fmla="*/ 30 h 34"/>
                  <a:gd name="T78" fmla="*/ 41 w 64"/>
                  <a:gd name="T79" fmla="*/ 30 h 34"/>
                  <a:gd name="T80" fmla="*/ 42 w 64"/>
                  <a:gd name="T81" fmla="*/ 29 h 34"/>
                  <a:gd name="T82" fmla="*/ 42 w 64"/>
                  <a:gd name="T83" fmla="*/ 28 h 34"/>
                  <a:gd name="T84" fmla="*/ 42 w 64"/>
                  <a:gd name="T85" fmla="*/ 28 h 34"/>
                  <a:gd name="T86" fmla="*/ 43 w 64"/>
                  <a:gd name="T87" fmla="*/ 27 h 34"/>
                  <a:gd name="T88" fmla="*/ 44 w 64"/>
                  <a:gd name="T89" fmla="*/ 26 h 34"/>
                  <a:gd name="T90" fmla="*/ 44 w 64"/>
                  <a:gd name="T91" fmla="*/ 26 h 34"/>
                  <a:gd name="T92" fmla="*/ 51 w 64"/>
                  <a:gd name="T93" fmla="*/ 25 h 34"/>
                  <a:gd name="T94" fmla="*/ 58 w 64"/>
                  <a:gd name="T95" fmla="*/ 26 h 34"/>
                  <a:gd name="T96" fmla="*/ 56 w 64"/>
                  <a:gd name="T97" fmla="*/ 14 h 34"/>
                  <a:gd name="T98" fmla="*/ 64 w 64"/>
                  <a:gd name="T99" fmla="*/ 5 h 34"/>
                  <a:gd name="T100" fmla="*/ 63 w 64"/>
                  <a:gd name="T10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34"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7" y="1"/>
                      <a:pt x="52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45" y="0"/>
                      <a:pt x="41" y="1"/>
                      <a:pt x="40" y="2"/>
                    </a:cubicBezTo>
                    <a:cubicBezTo>
                      <a:pt x="37" y="4"/>
                      <a:pt x="34" y="6"/>
                      <a:pt x="30" y="6"/>
                    </a:cubicBezTo>
                    <a:cubicBezTo>
                      <a:pt x="29" y="5"/>
                      <a:pt x="24" y="5"/>
                      <a:pt x="21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7" y="5"/>
                      <a:pt x="14" y="5"/>
                      <a:pt x="12" y="5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7" y="11"/>
                      <a:pt x="5" y="14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28"/>
                      <a:pt x="7" y="29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21" y="32"/>
                      <a:pt x="23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30" y="34"/>
                      <a:pt x="30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1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5" y="26"/>
                      <a:pt x="48" y="25"/>
                      <a:pt x="51" y="25"/>
                    </a:cubicBezTo>
                    <a:cubicBezTo>
                      <a:pt x="54" y="25"/>
                      <a:pt x="55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5" y="25"/>
                      <a:pt x="54" y="20"/>
                      <a:pt x="54" y="18"/>
                    </a:cubicBezTo>
                    <a:cubicBezTo>
                      <a:pt x="54" y="15"/>
                      <a:pt x="56" y="14"/>
                      <a:pt x="56" y="14"/>
                    </a:cubicBezTo>
                    <a:cubicBezTo>
                      <a:pt x="57" y="14"/>
                      <a:pt x="58" y="12"/>
                      <a:pt x="59" y="11"/>
                    </a:cubicBezTo>
                    <a:cubicBezTo>
                      <a:pt x="60" y="8"/>
                      <a:pt x="62" y="6"/>
                      <a:pt x="64" y="5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2" y="4"/>
                      <a:pt x="6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1" name="Freeform 1203"/>
              <p:cNvSpPr>
                <a:spLocks/>
              </p:cNvSpPr>
              <p:nvPr/>
            </p:nvSpPr>
            <p:spPr bwMode="auto">
              <a:xfrm>
                <a:off x="2762" y="3329"/>
                <a:ext cx="25" cy="17"/>
              </a:xfrm>
              <a:custGeom>
                <a:avLst/>
                <a:gdLst>
                  <a:gd name="T0" fmla="*/ 25 w 26"/>
                  <a:gd name="T1" fmla="*/ 9 h 17"/>
                  <a:gd name="T2" fmla="*/ 25 w 26"/>
                  <a:gd name="T3" fmla="*/ 8 h 17"/>
                  <a:gd name="T4" fmla="*/ 24 w 26"/>
                  <a:gd name="T5" fmla="*/ 7 h 17"/>
                  <a:gd name="T6" fmla="*/ 19 w 26"/>
                  <a:gd name="T7" fmla="*/ 1 h 17"/>
                  <a:gd name="T8" fmla="*/ 18 w 26"/>
                  <a:gd name="T9" fmla="*/ 0 h 17"/>
                  <a:gd name="T10" fmla="*/ 18 w 26"/>
                  <a:gd name="T11" fmla="*/ 0 h 17"/>
                  <a:gd name="T12" fmla="*/ 15 w 26"/>
                  <a:gd name="T13" fmla="*/ 0 h 17"/>
                  <a:gd name="T14" fmla="*/ 13 w 26"/>
                  <a:gd name="T15" fmla="*/ 1 h 17"/>
                  <a:gd name="T16" fmla="*/ 10 w 26"/>
                  <a:gd name="T17" fmla="*/ 1 h 17"/>
                  <a:gd name="T18" fmla="*/ 7 w 26"/>
                  <a:gd name="T19" fmla="*/ 2 h 17"/>
                  <a:gd name="T20" fmla="*/ 5 w 26"/>
                  <a:gd name="T21" fmla="*/ 2 h 17"/>
                  <a:gd name="T22" fmla="*/ 1 w 26"/>
                  <a:gd name="T23" fmla="*/ 3 h 17"/>
                  <a:gd name="T24" fmla="*/ 1 w 26"/>
                  <a:gd name="T25" fmla="*/ 5 h 17"/>
                  <a:gd name="T26" fmla="*/ 0 w 26"/>
                  <a:gd name="T27" fmla="*/ 8 h 17"/>
                  <a:gd name="T28" fmla="*/ 0 w 26"/>
                  <a:gd name="T29" fmla="*/ 10 h 17"/>
                  <a:gd name="T30" fmla="*/ 1 w 26"/>
                  <a:gd name="T31" fmla="*/ 12 h 17"/>
                  <a:gd name="T32" fmla="*/ 2 w 26"/>
                  <a:gd name="T33" fmla="*/ 14 h 17"/>
                  <a:gd name="T34" fmla="*/ 3 w 26"/>
                  <a:gd name="T35" fmla="*/ 15 h 17"/>
                  <a:gd name="T36" fmla="*/ 5 w 26"/>
                  <a:gd name="T37" fmla="*/ 17 h 17"/>
                  <a:gd name="T38" fmla="*/ 6 w 26"/>
                  <a:gd name="T39" fmla="*/ 17 h 17"/>
                  <a:gd name="T40" fmla="*/ 8 w 26"/>
                  <a:gd name="T41" fmla="*/ 17 h 17"/>
                  <a:gd name="T42" fmla="*/ 9 w 26"/>
                  <a:gd name="T43" fmla="*/ 17 h 17"/>
                  <a:gd name="T44" fmla="*/ 11 w 26"/>
                  <a:gd name="T45" fmla="*/ 17 h 17"/>
                  <a:gd name="T46" fmla="*/ 14 w 26"/>
                  <a:gd name="T47" fmla="*/ 15 h 17"/>
                  <a:gd name="T48" fmla="*/ 19 w 26"/>
                  <a:gd name="T49" fmla="*/ 13 h 17"/>
                  <a:gd name="T50" fmla="*/ 20 w 26"/>
                  <a:gd name="T51" fmla="*/ 13 h 17"/>
                  <a:gd name="T52" fmla="*/ 21 w 26"/>
                  <a:gd name="T53" fmla="*/ 13 h 17"/>
                  <a:gd name="T54" fmla="*/ 23 w 26"/>
                  <a:gd name="T55" fmla="*/ 12 h 17"/>
                  <a:gd name="T56" fmla="*/ 24 w 26"/>
                  <a:gd name="T57" fmla="*/ 11 h 17"/>
                  <a:gd name="T58" fmla="*/ 25 w 26"/>
                  <a:gd name="T59" fmla="*/ 11 h 17"/>
                  <a:gd name="T60" fmla="*/ 26 w 26"/>
                  <a:gd name="T61" fmla="*/ 10 h 17"/>
                  <a:gd name="T62" fmla="*/ 26 w 26"/>
                  <a:gd name="T6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26" y="9"/>
                    </a:move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5" y="14"/>
                      <a:pt x="17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2" name="Freeform 1204"/>
              <p:cNvSpPr>
                <a:spLocks/>
              </p:cNvSpPr>
              <p:nvPr/>
            </p:nvSpPr>
            <p:spPr bwMode="auto">
              <a:xfrm>
                <a:off x="2782" y="3191"/>
                <a:ext cx="188" cy="107"/>
              </a:xfrm>
              <a:custGeom>
                <a:avLst/>
                <a:gdLst>
                  <a:gd name="T0" fmla="*/ 101 w 197"/>
                  <a:gd name="T1" fmla="*/ 3 h 111"/>
                  <a:gd name="T2" fmla="*/ 92 w 197"/>
                  <a:gd name="T3" fmla="*/ 9 h 111"/>
                  <a:gd name="T4" fmla="*/ 79 w 197"/>
                  <a:gd name="T5" fmla="*/ 14 h 111"/>
                  <a:gd name="T6" fmla="*/ 72 w 197"/>
                  <a:gd name="T7" fmla="*/ 11 h 111"/>
                  <a:gd name="T8" fmla="*/ 55 w 197"/>
                  <a:gd name="T9" fmla="*/ 10 h 111"/>
                  <a:gd name="T10" fmla="*/ 26 w 197"/>
                  <a:gd name="T11" fmla="*/ 6 h 111"/>
                  <a:gd name="T12" fmla="*/ 18 w 197"/>
                  <a:gd name="T13" fmla="*/ 11 h 111"/>
                  <a:gd name="T14" fmla="*/ 16 w 197"/>
                  <a:gd name="T15" fmla="*/ 12 h 111"/>
                  <a:gd name="T16" fmla="*/ 16 w 197"/>
                  <a:gd name="T17" fmla="*/ 29 h 111"/>
                  <a:gd name="T18" fmla="*/ 5 w 197"/>
                  <a:gd name="T19" fmla="*/ 41 h 111"/>
                  <a:gd name="T20" fmla="*/ 5 w 197"/>
                  <a:gd name="T21" fmla="*/ 47 h 111"/>
                  <a:gd name="T22" fmla="*/ 4 w 197"/>
                  <a:gd name="T23" fmla="*/ 49 h 111"/>
                  <a:gd name="T24" fmla="*/ 0 w 197"/>
                  <a:gd name="T25" fmla="*/ 56 h 111"/>
                  <a:gd name="T26" fmla="*/ 2 w 197"/>
                  <a:gd name="T27" fmla="*/ 58 h 111"/>
                  <a:gd name="T28" fmla="*/ 7 w 197"/>
                  <a:gd name="T29" fmla="*/ 60 h 111"/>
                  <a:gd name="T30" fmla="*/ 20 w 197"/>
                  <a:gd name="T31" fmla="*/ 62 h 111"/>
                  <a:gd name="T32" fmla="*/ 38 w 197"/>
                  <a:gd name="T33" fmla="*/ 62 h 111"/>
                  <a:gd name="T34" fmla="*/ 47 w 197"/>
                  <a:gd name="T35" fmla="*/ 57 h 111"/>
                  <a:gd name="T36" fmla="*/ 51 w 197"/>
                  <a:gd name="T37" fmla="*/ 55 h 111"/>
                  <a:gd name="T38" fmla="*/ 58 w 197"/>
                  <a:gd name="T39" fmla="*/ 54 h 111"/>
                  <a:gd name="T40" fmla="*/ 71 w 197"/>
                  <a:gd name="T41" fmla="*/ 60 h 111"/>
                  <a:gd name="T42" fmla="*/ 86 w 197"/>
                  <a:gd name="T43" fmla="*/ 85 h 111"/>
                  <a:gd name="T44" fmla="*/ 85 w 197"/>
                  <a:gd name="T45" fmla="*/ 87 h 111"/>
                  <a:gd name="T46" fmla="*/ 76 w 197"/>
                  <a:gd name="T47" fmla="*/ 86 h 111"/>
                  <a:gd name="T48" fmla="*/ 74 w 197"/>
                  <a:gd name="T49" fmla="*/ 90 h 111"/>
                  <a:gd name="T50" fmla="*/ 73 w 197"/>
                  <a:gd name="T51" fmla="*/ 92 h 111"/>
                  <a:gd name="T52" fmla="*/ 71 w 197"/>
                  <a:gd name="T53" fmla="*/ 95 h 111"/>
                  <a:gd name="T54" fmla="*/ 72 w 197"/>
                  <a:gd name="T55" fmla="*/ 99 h 111"/>
                  <a:gd name="T56" fmla="*/ 78 w 197"/>
                  <a:gd name="T57" fmla="*/ 98 h 111"/>
                  <a:gd name="T58" fmla="*/ 89 w 197"/>
                  <a:gd name="T59" fmla="*/ 86 h 111"/>
                  <a:gd name="T60" fmla="*/ 112 w 197"/>
                  <a:gd name="T61" fmla="*/ 81 h 111"/>
                  <a:gd name="T62" fmla="*/ 121 w 197"/>
                  <a:gd name="T63" fmla="*/ 87 h 111"/>
                  <a:gd name="T64" fmla="*/ 119 w 197"/>
                  <a:gd name="T65" fmla="*/ 100 h 111"/>
                  <a:gd name="T66" fmla="*/ 126 w 197"/>
                  <a:gd name="T67" fmla="*/ 111 h 111"/>
                  <a:gd name="T68" fmla="*/ 147 w 197"/>
                  <a:gd name="T69" fmla="*/ 103 h 111"/>
                  <a:gd name="T70" fmla="*/ 174 w 197"/>
                  <a:gd name="T71" fmla="*/ 74 h 111"/>
                  <a:gd name="T72" fmla="*/ 174 w 197"/>
                  <a:gd name="T73" fmla="*/ 71 h 111"/>
                  <a:gd name="T74" fmla="*/ 185 w 197"/>
                  <a:gd name="T75" fmla="*/ 62 h 111"/>
                  <a:gd name="T76" fmla="*/ 195 w 197"/>
                  <a:gd name="T77" fmla="*/ 58 h 111"/>
                  <a:gd name="T78" fmla="*/ 195 w 197"/>
                  <a:gd name="T79" fmla="*/ 50 h 111"/>
                  <a:gd name="T80" fmla="*/ 194 w 197"/>
                  <a:gd name="T81" fmla="*/ 42 h 111"/>
                  <a:gd name="T82" fmla="*/ 176 w 197"/>
                  <a:gd name="T83" fmla="*/ 37 h 111"/>
                  <a:gd name="T84" fmla="*/ 163 w 197"/>
                  <a:gd name="T85" fmla="*/ 31 h 111"/>
                  <a:gd name="T86" fmla="*/ 145 w 197"/>
                  <a:gd name="T87" fmla="*/ 28 h 111"/>
                  <a:gd name="T88" fmla="*/ 132 w 197"/>
                  <a:gd name="T89" fmla="*/ 15 h 111"/>
                  <a:gd name="T90" fmla="*/ 124 w 197"/>
                  <a:gd name="T91" fmla="*/ 0 h 111"/>
                  <a:gd name="T92" fmla="*/ 112 w 197"/>
                  <a:gd name="T93" fmla="*/ 1 h 111"/>
                  <a:gd name="T94" fmla="*/ 106 w 197"/>
                  <a:gd name="T95" fmla="*/ 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" h="111">
                    <a:moveTo>
                      <a:pt x="103" y="3"/>
                    </a:move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8" y="4"/>
                      <a:pt x="98" y="4"/>
                    </a:cubicBezTo>
                    <a:cubicBezTo>
                      <a:pt x="95" y="6"/>
                      <a:pt x="93" y="8"/>
                      <a:pt x="92" y="9"/>
                    </a:cubicBezTo>
                    <a:cubicBezTo>
                      <a:pt x="92" y="13"/>
                      <a:pt x="91" y="15"/>
                      <a:pt x="89" y="15"/>
                    </a:cubicBezTo>
                    <a:cubicBezTo>
                      <a:pt x="88" y="15"/>
                      <a:pt x="88" y="15"/>
                      <a:pt x="87" y="14"/>
                    </a:cubicBezTo>
                    <a:cubicBezTo>
                      <a:pt x="87" y="14"/>
                      <a:pt x="85" y="13"/>
                      <a:pt x="82" y="13"/>
                    </a:cubicBezTo>
                    <a:cubicBezTo>
                      <a:pt x="80" y="13"/>
                      <a:pt x="79" y="14"/>
                      <a:pt x="79" y="14"/>
                    </a:cubicBezTo>
                    <a:cubicBezTo>
                      <a:pt x="79" y="14"/>
                      <a:pt x="78" y="14"/>
                      <a:pt x="78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2"/>
                      <a:pt x="73" y="11"/>
                      <a:pt x="72" y="11"/>
                    </a:cubicBezTo>
                    <a:cubicBezTo>
                      <a:pt x="69" y="13"/>
                      <a:pt x="67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4" y="11"/>
                      <a:pt x="63" y="12"/>
                      <a:pt x="62" y="12"/>
                    </a:cubicBezTo>
                    <a:cubicBezTo>
                      <a:pt x="60" y="12"/>
                      <a:pt x="56" y="10"/>
                      <a:pt x="55" y="10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48" y="10"/>
                      <a:pt x="46" y="10"/>
                      <a:pt x="44" y="8"/>
                    </a:cubicBezTo>
                    <a:cubicBezTo>
                      <a:pt x="43" y="7"/>
                      <a:pt x="41" y="6"/>
                      <a:pt x="26" y="6"/>
                    </a:cubicBezTo>
                    <a:cubicBezTo>
                      <a:pt x="23" y="6"/>
                      <a:pt x="23" y="7"/>
                      <a:pt x="21" y="8"/>
                    </a:cubicBezTo>
                    <a:cubicBezTo>
                      <a:pt x="21" y="9"/>
                      <a:pt x="21" y="9"/>
                      <a:pt x="20" y="10"/>
                    </a:cubicBezTo>
                    <a:cubicBezTo>
                      <a:pt x="20" y="10"/>
                      <a:pt x="19" y="10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22" y="22"/>
                      <a:pt x="20" y="24"/>
                      <a:pt x="20" y="25"/>
                    </a:cubicBezTo>
                    <a:cubicBezTo>
                      <a:pt x="19" y="27"/>
                      <a:pt x="17" y="28"/>
                      <a:pt x="16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4" y="30"/>
                      <a:pt x="13" y="32"/>
                      <a:pt x="11" y="34"/>
                    </a:cubicBezTo>
                    <a:cubicBezTo>
                      <a:pt x="9" y="35"/>
                      <a:pt x="6" y="39"/>
                      <a:pt x="5" y="40"/>
                    </a:cubicBezTo>
                    <a:cubicBezTo>
                      <a:pt x="5" y="40"/>
                      <a:pt x="5" y="41"/>
                      <a:pt x="5" y="41"/>
                    </a:cubicBezTo>
                    <a:cubicBezTo>
                      <a:pt x="5" y="43"/>
                      <a:pt x="5" y="44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0"/>
                      <a:pt x="1" y="53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3" y="58"/>
                      <a:pt x="3" y="59"/>
                      <a:pt x="4" y="59"/>
                    </a:cubicBezTo>
                    <a:cubicBezTo>
                      <a:pt x="4" y="59"/>
                      <a:pt x="5" y="59"/>
                      <a:pt x="5" y="60"/>
                    </a:cubicBezTo>
                    <a:cubicBezTo>
                      <a:pt x="5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0" y="60"/>
                      <a:pt x="12" y="60"/>
                      <a:pt x="14" y="61"/>
                    </a:cubicBezTo>
                    <a:cubicBezTo>
                      <a:pt x="17" y="61"/>
                      <a:pt x="19" y="62"/>
                      <a:pt x="20" y="62"/>
                    </a:cubicBezTo>
                    <a:cubicBezTo>
                      <a:pt x="23" y="62"/>
                      <a:pt x="27" y="63"/>
                      <a:pt x="28" y="64"/>
                    </a:cubicBezTo>
                    <a:cubicBezTo>
                      <a:pt x="29" y="64"/>
                      <a:pt x="30" y="64"/>
                      <a:pt x="31" y="63"/>
                    </a:cubicBezTo>
                    <a:cubicBezTo>
                      <a:pt x="32" y="61"/>
                      <a:pt x="34" y="61"/>
                      <a:pt x="36" y="61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9" y="62"/>
                      <a:pt x="42" y="60"/>
                      <a:pt x="42" y="59"/>
                    </a:cubicBezTo>
                    <a:cubicBezTo>
                      <a:pt x="43" y="59"/>
                      <a:pt x="44" y="58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9" y="56"/>
                      <a:pt x="50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2" y="55"/>
                      <a:pt x="52" y="55"/>
                    </a:cubicBezTo>
                    <a:cubicBezTo>
                      <a:pt x="54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60" y="54"/>
                      <a:pt x="62" y="55"/>
                      <a:pt x="64" y="57"/>
                    </a:cubicBezTo>
                    <a:cubicBezTo>
                      <a:pt x="65" y="57"/>
                      <a:pt x="66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9" y="59"/>
                      <a:pt x="71" y="60"/>
                    </a:cubicBezTo>
                    <a:cubicBezTo>
                      <a:pt x="73" y="61"/>
                      <a:pt x="76" y="63"/>
                      <a:pt x="77" y="66"/>
                    </a:cubicBezTo>
                    <a:cubicBezTo>
                      <a:pt x="78" y="69"/>
                      <a:pt x="80" y="72"/>
                      <a:pt x="82" y="75"/>
                    </a:cubicBezTo>
                    <a:cubicBezTo>
                      <a:pt x="82" y="75"/>
                      <a:pt x="83" y="76"/>
                      <a:pt x="83" y="76"/>
                    </a:cubicBezTo>
                    <a:cubicBezTo>
                      <a:pt x="85" y="79"/>
                      <a:pt x="86" y="84"/>
                      <a:pt x="86" y="85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86" y="86"/>
                      <a:pt x="86" y="87"/>
                    </a:cubicBezTo>
                    <a:cubicBezTo>
                      <a:pt x="86" y="87"/>
                      <a:pt x="86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3" y="88"/>
                      <a:pt x="81" y="87"/>
                      <a:pt x="79" y="87"/>
                    </a:cubicBezTo>
                    <a:cubicBezTo>
                      <a:pt x="78" y="86"/>
                      <a:pt x="77" y="86"/>
                      <a:pt x="76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5" y="86"/>
                      <a:pt x="74" y="87"/>
                      <a:pt x="74" y="89"/>
                    </a:cubicBezTo>
                    <a:cubicBezTo>
                      <a:pt x="74" y="89"/>
                      <a:pt x="74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3" y="92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2" y="94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4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0" y="97"/>
                      <a:pt x="69" y="98"/>
                      <a:pt x="68" y="99"/>
                    </a:cubicBezTo>
                    <a:cubicBezTo>
                      <a:pt x="69" y="100"/>
                      <a:pt x="69" y="100"/>
                      <a:pt x="70" y="100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4" y="98"/>
                      <a:pt x="75" y="97"/>
                      <a:pt x="76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7" y="97"/>
                      <a:pt x="77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8" y="98"/>
                      <a:pt x="78" y="98"/>
                      <a:pt x="79" y="98"/>
                    </a:cubicBezTo>
                    <a:cubicBezTo>
                      <a:pt x="79" y="96"/>
                      <a:pt x="80" y="95"/>
                      <a:pt x="83" y="93"/>
                    </a:cubicBezTo>
                    <a:cubicBezTo>
                      <a:pt x="83" y="93"/>
                      <a:pt x="84" y="93"/>
                      <a:pt x="85" y="92"/>
                    </a:cubicBezTo>
                    <a:cubicBezTo>
                      <a:pt x="86" y="91"/>
                      <a:pt x="88" y="88"/>
                      <a:pt x="89" y="86"/>
                    </a:cubicBezTo>
                    <a:cubicBezTo>
                      <a:pt x="90" y="84"/>
                      <a:pt x="92" y="81"/>
                      <a:pt x="95" y="80"/>
                    </a:cubicBezTo>
                    <a:cubicBezTo>
                      <a:pt x="96" y="80"/>
                      <a:pt x="97" y="80"/>
                      <a:pt x="98" y="79"/>
                    </a:cubicBezTo>
                    <a:cubicBezTo>
                      <a:pt x="101" y="79"/>
                      <a:pt x="104" y="78"/>
                      <a:pt x="108" y="78"/>
                    </a:cubicBezTo>
                    <a:cubicBezTo>
                      <a:pt x="110" y="79"/>
                      <a:pt x="111" y="79"/>
                      <a:pt x="112" y="81"/>
                    </a:cubicBezTo>
                    <a:cubicBezTo>
                      <a:pt x="113" y="82"/>
                      <a:pt x="112" y="84"/>
                      <a:pt x="111" y="85"/>
                    </a:cubicBezTo>
                    <a:cubicBezTo>
                      <a:pt x="111" y="85"/>
                      <a:pt x="110" y="86"/>
                      <a:pt x="110" y="86"/>
                    </a:cubicBezTo>
                    <a:cubicBezTo>
                      <a:pt x="112" y="87"/>
                      <a:pt x="115" y="87"/>
                      <a:pt x="116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4" y="87"/>
                      <a:pt x="129" y="87"/>
                      <a:pt x="129" y="90"/>
                    </a:cubicBezTo>
                    <a:cubicBezTo>
                      <a:pt x="130" y="94"/>
                      <a:pt x="125" y="96"/>
                      <a:pt x="119" y="98"/>
                    </a:cubicBezTo>
                    <a:cubicBezTo>
                      <a:pt x="118" y="98"/>
                      <a:pt x="117" y="98"/>
                      <a:pt x="116" y="99"/>
                    </a:cubicBezTo>
                    <a:cubicBezTo>
                      <a:pt x="117" y="99"/>
                      <a:pt x="118" y="99"/>
                      <a:pt x="119" y="100"/>
                    </a:cubicBezTo>
                    <a:cubicBezTo>
                      <a:pt x="121" y="101"/>
                      <a:pt x="123" y="101"/>
                      <a:pt x="125" y="102"/>
                    </a:cubicBezTo>
                    <a:cubicBezTo>
                      <a:pt x="128" y="104"/>
                      <a:pt x="127" y="107"/>
                      <a:pt x="126" y="110"/>
                    </a:cubicBezTo>
                    <a:cubicBezTo>
                      <a:pt x="126" y="110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8" y="111"/>
                      <a:pt x="130" y="110"/>
                      <a:pt x="132" y="109"/>
                    </a:cubicBezTo>
                    <a:cubicBezTo>
                      <a:pt x="134" y="107"/>
                      <a:pt x="136" y="107"/>
                      <a:pt x="138" y="106"/>
                    </a:cubicBezTo>
                    <a:cubicBezTo>
                      <a:pt x="139" y="106"/>
                      <a:pt x="141" y="105"/>
                      <a:pt x="143" y="104"/>
                    </a:cubicBezTo>
                    <a:cubicBezTo>
                      <a:pt x="144" y="103"/>
                      <a:pt x="146" y="103"/>
                      <a:pt x="147" y="103"/>
                    </a:cubicBezTo>
                    <a:cubicBezTo>
                      <a:pt x="139" y="103"/>
                      <a:pt x="137" y="97"/>
                      <a:pt x="137" y="91"/>
                    </a:cubicBezTo>
                    <a:cubicBezTo>
                      <a:pt x="137" y="88"/>
                      <a:pt x="148" y="81"/>
                      <a:pt x="153" y="80"/>
                    </a:cubicBezTo>
                    <a:cubicBezTo>
                      <a:pt x="158" y="80"/>
                      <a:pt x="162" y="78"/>
                      <a:pt x="166" y="76"/>
                    </a:cubicBezTo>
                    <a:cubicBezTo>
                      <a:pt x="168" y="75"/>
                      <a:pt x="171" y="75"/>
                      <a:pt x="174" y="74"/>
                    </a:cubicBezTo>
                    <a:cubicBezTo>
                      <a:pt x="174" y="73"/>
                      <a:pt x="174" y="73"/>
                      <a:pt x="174" y="72"/>
                    </a:cubicBezTo>
                    <a:cubicBezTo>
                      <a:pt x="174" y="72"/>
                      <a:pt x="174" y="72"/>
                      <a:pt x="174" y="72"/>
                    </a:cubicBezTo>
                    <a:cubicBezTo>
                      <a:pt x="174" y="72"/>
                      <a:pt x="174" y="71"/>
                      <a:pt x="174" y="71"/>
                    </a:cubicBezTo>
                    <a:cubicBezTo>
                      <a:pt x="174" y="71"/>
                      <a:pt x="174" y="71"/>
                      <a:pt x="174" y="71"/>
                    </a:cubicBezTo>
                    <a:cubicBezTo>
                      <a:pt x="174" y="70"/>
                      <a:pt x="174" y="70"/>
                      <a:pt x="174" y="69"/>
                    </a:cubicBezTo>
                    <a:cubicBezTo>
                      <a:pt x="175" y="69"/>
                      <a:pt x="176" y="68"/>
                      <a:pt x="176" y="68"/>
                    </a:cubicBezTo>
                    <a:cubicBezTo>
                      <a:pt x="177" y="68"/>
                      <a:pt x="178" y="67"/>
                      <a:pt x="179" y="66"/>
                    </a:cubicBezTo>
                    <a:cubicBezTo>
                      <a:pt x="182" y="63"/>
                      <a:pt x="184" y="62"/>
                      <a:pt x="185" y="62"/>
                    </a:cubicBezTo>
                    <a:cubicBezTo>
                      <a:pt x="186" y="62"/>
                      <a:pt x="187" y="62"/>
                      <a:pt x="188" y="62"/>
                    </a:cubicBezTo>
                    <a:cubicBezTo>
                      <a:pt x="190" y="63"/>
                      <a:pt x="192" y="63"/>
                      <a:pt x="193" y="63"/>
                    </a:cubicBezTo>
                    <a:cubicBezTo>
                      <a:pt x="193" y="62"/>
                      <a:pt x="193" y="62"/>
                      <a:pt x="194" y="61"/>
                    </a:cubicBezTo>
                    <a:cubicBezTo>
                      <a:pt x="194" y="60"/>
                      <a:pt x="195" y="59"/>
                      <a:pt x="195" y="58"/>
                    </a:cubicBezTo>
                    <a:cubicBezTo>
                      <a:pt x="195" y="58"/>
                      <a:pt x="194" y="58"/>
                      <a:pt x="194" y="57"/>
                    </a:cubicBezTo>
                    <a:cubicBezTo>
                      <a:pt x="193" y="56"/>
                      <a:pt x="192" y="55"/>
                      <a:pt x="192" y="53"/>
                    </a:cubicBezTo>
                    <a:cubicBezTo>
                      <a:pt x="193" y="51"/>
                      <a:pt x="194" y="51"/>
                      <a:pt x="195" y="50"/>
                    </a:cubicBezTo>
                    <a:cubicBezTo>
                      <a:pt x="195" y="50"/>
                      <a:pt x="195" y="50"/>
                      <a:pt x="195" y="50"/>
                    </a:cubicBezTo>
                    <a:cubicBezTo>
                      <a:pt x="195" y="50"/>
                      <a:pt x="193" y="49"/>
                      <a:pt x="193" y="47"/>
                    </a:cubicBezTo>
                    <a:cubicBezTo>
                      <a:pt x="193" y="46"/>
                      <a:pt x="194" y="45"/>
                      <a:pt x="195" y="44"/>
                    </a:cubicBezTo>
                    <a:cubicBezTo>
                      <a:pt x="196" y="44"/>
                      <a:pt x="197" y="43"/>
                      <a:pt x="197" y="43"/>
                    </a:cubicBezTo>
                    <a:cubicBezTo>
                      <a:pt x="196" y="43"/>
                      <a:pt x="195" y="42"/>
                      <a:pt x="194" y="42"/>
                    </a:cubicBezTo>
                    <a:cubicBezTo>
                      <a:pt x="193" y="41"/>
                      <a:pt x="192" y="41"/>
                      <a:pt x="191" y="40"/>
                    </a:cubicBezTo>
                    <a:cubicBezTo>
                      <a:pt x="190" y="40"/>
                      <a:pt x="188" y="39"/>
                      <a:pt x="187" y="39"/>
                    </a:cubicBezTo>
                    <a:cubicBezTo>
                      <a:pt x="185" y="39"/>
                      <a:pt x="183" y="39"/>
                      <a:pt x="182" y="38"/>
                    </a:cubicBezTo>
                    <a:cubicBezTo>
                      <a:pt x="181" y="37"/>
                      <a:pt x="178" y="37"/>
                      <a:pt x="176" y="37"/>
                    </a:cubicBezTo>
                    <a:cubicBezTo>
                      <a:pt x="174" y="37"/>
                      <a:pt x="172" y="37"/>
                      <a:pt x="171" y="35"/>
                    </a:cubicBezTo>
                    <a:cubicBezTo>
                      <a:pt x="171" y="35"/>
                      <a:pt x="170" y="34"/>
                      <a:pt x="170" y="33"/>
                    </a:cubicBezTo>
                    <a:cubicBezTo>
                      <a:pt x="168" y="32"/>
                      <a:pt x="167" y="31"/>
                      <a:pt x="167" y="30"/>
                    </a:cubicBezTo>
                    <a:cubicBezTo>
                      <a:pt x="166" y="30"/>
                      <a:pt x="164" y="30"/>
                      <a:pt x="163" y="31"/>
                    </a:cubicBezTo>
                    <a:cubicBezTo>
                      <a:pt x="161" y="32"/>
                      <a:pt x="158" y="33"/>
                      <a:pt x="155" y="31"/>
                    </a:cubicBezTo>
                    <a:cubicBezTo>
                      <a:pt x="155" y="31"/>
                      <a:pt x="154" y="31"/>
                      <a:pt x="154" y="30"/>
                    </a:cubicBezTo>
                    <a:cubicBezTo>
                      <a:pt x="153" y="30"/>
                      <a:pt x="152" y="29"/>
                      <a:pt x="152" y="29"/>
                    </a:cubicBezTo>
                    <a:cubicBezTo>
                      <a:pt x="150" y="30"/>
                      <a:pt x="146" y="29"/>
                      <a:pt x="145" y="28"/>
                    </a:cubicBezTo>
                    <a:cubicBezTo>
                      <a:pt x="145" y="27"/>
                      <a:pt x="144" y="26"/>
                      <a:pt x="145" y="24"/>
                    </a:cubicBezTo>
                    <a:cubicBezTo>
                      <a:pt x="145" y="23"/>
                      <a:pt x="142" y="19"/>
                      <a:pt x="141" y="18"/>
                    </a:cubicBezTo>
                    <a:cubicBezTo>
                      <a:pt x="141" y="18"/>
                      <a:pt x="140" y="18"/>
                      <a:pt x="139" y="18"/>
                    </a:cubicBezTo>
                    <a:cubicBezTo>
                      <a:pt x="136" y="18"/>
                      <a:pt x="133" y="18"/>
                      <a:pt x="132" y="15"/>
                    </a:cubicBezTo>
                    <a:cubicBezTo>
                      <a:pt x="131" y="14"/>
                      <a:pt x="131" y="14"/>
                      <a:pt x="130" y="13"/>
                    </a:cubicBezTo>
                    <a:cubicBezTo>
                      <a:pt x="129" y="11"/>
                      <a:pt x="128" y="9"/>
                      <a:pt x="129" y="7"/>
                    </a:cubicBezTo>
                    <a:cubicBezTo>
                      <a:pt x="130" y="6"/>
                      <a:pt x="129" y="2"/>
                      <a:pt x="128" y="0"/>
                    </a:cubicBezTo>
                    <a:cubicBezTo>
                      <a:pt x="128" y="0"/>
                      <a:pt x="126" y="0"/>
                      <a:pt x="124" y="0"/>
                    </a:cubicBezTo>
                    <a:cubicBezTo>
                      <a:pt x="123" y="0"/>
                      <a:pt x="121" y="0"/>
                      <a:pt x="121" y="0"/>
                    </a:cubicBezTo>
                    <a:cubicBezTo>
                      <a:pt x="120" y="1"/>
                      <a:pt x="118" y="1"/>
                      <a:pt x="116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1" y="3"/>
                      <a:pt x="109" y="3"/>
                    </a:cubicBezTo>
                    <a:cubicBezTo>
                      <a:pt x="109" y="3"/>
                      <a:pt x="108" y="3"/>
                      <a:pt x="107" y="3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3"/>
                      <a:pt x="104" y="3"/>
                      <a:pt x="104" y="2"/>
                    </a:cubicBezTo>
                    <a:cubicBezTo>
                      <a:pt x="104" y="2"/>
                      <a:pt x="104" y="3"/>
                      <a:pt x="10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3" name="Freeform 1205"/>
              <p:cNvSpPr>
                <a:spLocks/>
              </p:cNvSpPr>
              <p:nvPr/>
            </p:nvSpPr>
            <p:spPr bwMode="auto">
              <a:xfrm>
                <a:off x="2792" y="3134"/>
                <a:ext cx="98" cy="67"/>
              </a:xfrm>
              <a:custGeom>
                <a:avLst/>
                <a:gdLst>
                  <a:gd name="T0" fmla="*/ 53 w 102"/>
                  <a:gd name="T1" fmla="*/ 0 h 70"/>
                  <a:gd name="T2" fmla="*/ 51 w 102"/>
                  <a:gd name="T3" fmla="*/ 2 h 70"/>
                  <a:gd name="T4" fmla="*/ 45 w 102"/>
                  <a:gd name="T5" fmla="*/ 5 h 70"/>
                  <a:gd name="T6" fmla="*/ 39 w 102"/>
                  <a:gd name="T7" fmla="*/ 7 h 70"/>
                  <a:gd name="T8" fmla="*/ 39 w 102"/>
                  <a:gd name="T9" fmla="*/ 8 h 70"/>
                  <a:gd name="T10" fmla="*/ 38 w 102"/>
                  <a:gd name="T11" fmla="*/ 13 h 70"/>
                  <a:gd name="T12" fmla="*/ 37 w 102"/>
                  <a:gd name="T13" fmla="*/ 15 h 70"/>
                  <a:gd name="T14" fmla="*/ 35 w 102"/>
                  <a:gd name="T15" fmla="*/ 17 h 70"/>
                  <a:gd name="T16" fmla="*/ 27 w 102"/>
                  <a:gd name="T17" fmla="*/ 23 h 70"/>
                  <a:gd name="T18" fmla="*/ 24 w 102"/>
                  <a:gd name="T19" fmla="*/ 30 h 70"/>
                  <a:gd name="T20" fmla="*/ 12 w 102"/>
                  <a:gd name="T21" fmla="*/ 35 h 70"/>
                  <a:gd name="T22" fmla="*/ 10 w 102"/>
                  <a:gd name="T23" fmla="*/ 35 h 70"/>
                  <a:gd name="T24" fmla="*/ 10 w 102"/>
                  <a:gd name="T25" fmla="*/ 35 h 70"/>
                  <a:gd name="T26" fmla="*/ 9 w 102"/>
                  <a:gd name="T27" fmla="*/ 35 h 70"/>
                  <a:gd name="T28" fmla="*/ 8 w 102"/>
                  <a:gd name="T29" fmla="*/ 35 h 70"/>
                  <a:gd name="T30" fmla="*/ 7 w 102"/>
                  <a:gd name="T31" fmla="*/ 35 h 70"/>
                  <a:gd name="T32" fmla="*/ 6 w 102"/>
                  <a:gd name="T33" fmla="*/ 35 h 70"/>
                  <a:gd name="T34" fmla="*/ 4 w 102"/>
                  <a:gd name="T35" fmla="*/ 35 h 70"/>
                  <a:gd name="T36" fmla="*/ 4 w 102"/>
                  <a:gd name="T37" fmla="*/ 35 h 70"/>
                  <a:gd name="T38" fmla="*/ 4 w 102"/>
                  <a:gd name="T39" fmla="*/ 37 h 70"/>
                  <a:gd name="T40" fmla="*/ 4 w 102"/>
                  <a:gd name="T41" fmla="*/ 38 h 70"/>
                  <a:gd name="T42" fmla="*/ 5 w 102"/>
                  <a:gd name="T43" fmla="*/ 40 h 70"/>
                  <a:gd name="T44" fmla="*/ 8 w 102"/>
                  <a:gd name="T45" fmla="*/ 50 h 70"/>
                  <a:gd name="T46" fmla="*/ 0 w 102"/>
                  <a:gd name="T47" fmla="*/ 58 h 70"/>
                  <a:gd name="T48" fmla="*/ 4 w 102"/>
                  <a:gd name="T49" fmla="*/ 64 h 70"/>
                  <a:gd name="T50" fmla="*/ 4 w 102"/>
                  <a:gd name="T51" fmla="*/ 65 h 70"/>
                  <a:gd name="T52" fmla="*/ 4 w 102"/>
                  <a:gd name="T53" fmla="*/ 68 h 70"/>
                  <a:gd name="T54" fmla="*/ 4 w 102"/>
                  <a:gd name="T55" fmla="*/ 68 h 70"/>
                  <a:gd name="T56" fmla="*/ 5 w 102"/>
                  <a:gd name="T57" fmla="*/ 68 h 70"/>
                  <a:gd name="T58" fmla="*/ 7 w 102"/>
                  <a:gd name="T59" fmla="*/ 66 h 70"/>
                  <a:gd name="T60" fmla="*/ 36 w 102"/>
                  <a:gd name="T61" fmla="*/ 65 h 70"/>
                  <a:gd name="T62" fmla="*/ 40 w 102"/>
                  <a:gd name="T63" fmla="*/ 65 h 70"/>
                  <a:gd name="T64" fmla="*/ 51 w 102"/>
                  <a:gd name="T65" fmla="*/ 68 h 70"/>
                  <a:gd name="T66" fmla="*/ 59 w 102"/>
                  <a:gd name="T67" fmla="*/ 68 h 70"/>
                  <a:gd name="T68" fmla="*/ 66 w 102"/>
                  <a:gd name="T69" fmla="*/ 69 h 70"/>
                  <a:gd name="T70" fmla="*/ 71 w 102"/>
                  <a:gd name="T71" fmla="*/ 69 h 70"/>
                  <a:gd name="T72" fmla="*/ 77 w 102"/>
                  <a:gd name="T73" fmla="*/ 69 h 70"/>
                  <a:gd name="T74" fmla="*/ 85 w 102"/>
                  <a:gd name="T75" fmla="*/ 60 h 70"/>
                  <a:gd name="T76" fmla="*/ 87 w 102"/>
                  <a:gd name="T77" fmla="*/ 59 h 70"/>
                  <a:gd name="T78" fmla="*/ 89 w 102"/>
                  <a:gd name="T79" fmla="*/ 59 h 70"/>
                  <a:gd name="T80" fmla="*/ 91 w 102"/>
                  <a:gd name="T81" fmla="*/ 59 h 70"/>
                  <a:gd name="T82" fmla="*/ 90 w 102"/>
                  <a:gd name="T83" fmla="*/ 57 h 70"/>
                  <a:gd name="T84" fmla="*/ 88 w 102"/>
                  <a:gd name="T85" fmla="*/ 51 h 70"/>
                  <a:gd name="T86" fmla="*/ 91 w 102"/>
                  <a:gd name="T87" fmla="*/ 42 h 70"/>
                  <a:gd name="T88" fmla="*/ 97 w 102"/>
                  <a:gd name="T89" fmla="*/ 44 h 70"/>
                  <a:gd name="T90" fmla="*/ 98 w 102"/>
                  <a:gd name="T91" fmla="*/ 37 h 70"/>
                  <a:gd name="T92" fmla="*/ 93 w 102"/>
                  <a:gd name="T93" fmla="*/ 34 h 70"/>
                  <a:gd name="T94" fmla="*/ 86 w 102"/>
                  <a:gd name="T95" fmla="*/ 26 h 70"/>
                  <a:gd name="T96" fmla="*/ 82 w 102"/>
                  <a:gd name="T97" fmla="*/ 16 h 70"/>
                  <a:gd name="T98" fmla="*/ 82 w 102"/>
                  <a:gd name="T99" fmla="*/ 11 h 70"/>
                  <a:gd name="T100" fmla="*/ 82 w 102"/>
                  <a:gd name="T101" fmla="*/ 8 h 70"/>
                  <a:gd name="T102" fmla="*/ 74 w 102"/>
                  <a:gd name="T103" fmla="*/ 5 h 70"/>
                  <a:gd name="T104" fmla="*/ 65 w 102"/>
                  <a:gd name="T105" fmla="*/ 4 h 70"/>
                  <a:gd name="T106" fmla="*/ 54 w 102"/>
                  <a:gd name="T107" fmla="*/ 0 h 70"/>
                  <a:gd name="T108" fmla="*/ 54 w 102"/>
                  <a:gd name="T10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" h="70">
                    <a:moveTo>
                      <a:pt x="54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2" y="1"/>
                    </a:cubicBezTo>
                    <a:cubicBezTo>
                      <a:pt x="52" y="1"/>
                      <a:pt x="52" y="2"/>
                      <a:pt x="51" y="2"/>
                    </a:cubicBezTo>
                    <a:cubicBezTo>
                      <a:pt x="50" y="3"/>
                      <a:pt x="49" y="5"/>
                      <a:pt x="47" y="5"/>
                    </a:cubicBezTo>
                    <a:cubicBezTo>
                      <a:pt x="46" y="5"/>
                      <a:pt x="45" y="5"/>
                      <a:pt x="45" y="5"/>
                    </a:cubicBezTo>
                    <a:cubicBezTo>
                      <a:pt x="43" y="5"/>
                      <a:pt x="41" y="5"/>
                      <a:pt x="40" y="6"/>
                    </a:cubicBezTo>
                    <a:cubicBezTo>
                      <a:pt x="40" y="6"/>
                      <a:pt x="40" y="6"/>
                      <a:pt x="39" y="7"/>
                    </a:cubicBezTo>
                    <a:cubicBezTo>
                      <a:pt x="39" y="7"/>
                      <a:pt x="39" y="7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2"/>
                      <a:pt x="38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6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8"/>
                      <a:pt x="33" y="19"/>
                      <a:pt x="32" y="19"/>
                    </a:cubicBezTo>
                    <a:cubicBezTo>
                      <a:pt x="30" y="20"/>
                      <a:pt x="28" y="22"/>
                      <a:pt x="27" y="23"/>
                    </a:cubicBezTo>
                    <a:cubicBezTo>
                      <a:pt x="27" y="24"/>
                      <a:pt x="27" y="24"/>
                      <a:pt x="27" y="25"/>
                    </a:cubicBezTo>
                    <a:cubicBezTo>
                      <a:pt x="27" y="27"/>
                      <a:pt x="27" y="30"/>
                      <a:pt x="24" y="30"/>
                    </a:cubicBezTo>
                    <a:cubicBezTo>
                      <a:pt x="22" y="30"/>
                      <a:pt x="19" y="31"/>
                      <a:pt x="18" y="32"/>
                    </a:cubicBezTo>
                    <a:cubicBezTo>
                      <a:pt x="17" y="34"/>
                      <a:pt x="15" y="35"/>
                      <a:pt x="12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1"/>
                    </a:cubicBezTo>
                    <a:cubicBezTo>
                      <a:pt x="7" y="42"/>
                      <a:pt x="8" y="47"/>
                      <a:pt x="8" y="50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1" y="57"/>
                      <a:pt x="0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59"/>
                      <a:pt x="5" y="61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7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4"/>
                      <a:pt x="11" y="62"/>
                      <a:pt x="15" y="62"/>
                    </a:cubicBezTo>
                    <a:cubicBezTo>
                      <a:pt x="28" y="62"/>
                      <a:pt x="34" y="63"/>
                      <a:pt x="36" y="65"/>
                    </a:cubicBezTo>
                    <a:cubicBezTo>
                      <a:pt x="36" y="65"/>
                      <a:pt x="38" y="65"/>
                      <a:pt x="39" y="65"/>
                    </a:cubicBezTo>
                    <a:cubicBezTo>
                      <a:pt x="39" y="65"/>
                      <a:pt x="39" y="65"/>
                      <a:pt x="40" y="65"/>
                    </a:cubicBezTo>
                    <a:cubicBezTo>
                      <a:pt x="42" y="65"/>
                      <a:pt x="44" y="65"/>
                      <a:pt x="46" y="66"/>
                    </a:cubicBezTo>
                    <a:cubicBezTo>
                      <a:pt x="48" y="67"/>
                      <a:pt x="50" y="68"/>
                      <a:pt x="51" y="68"/>
                    </a:cubicBezTo>
                    <a:cubicBezTo>
                      <a:pt x="52" y="66"/>
                      <a:pt x="53" y="66"/>
                      <a:pt x="55" y="67"/>
                    </a:cubicBezTo>
                    <a:cubicBezTo>
                      <a:pt x="56" y="68"/>
                      <a:pt x="58" y="68"/>
                      <a:pt x="59" y="68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3" y="67"/>
                      <a:pt x="64" y="68"/>
                      <a:pt x="66" y="69"/>
                    </a:cubicBezTo>
                    <a:cubicBezTo>
                      <a:pt x="66" y="69"/>
                      <a:pt x="66" y="70"/>
                      <a:pt x="67" y="70"/>
                    </a:cubicBezTo>
                    <a:cubicBezTo>
                      <a:pt x="68" y="69"/>
                      <a:pt x="70" y="69"/>
                      <a:pt x="71" y="69"/>
                    </a:cubicBezTo>
                    <a:cubicBezTo>
                      <a:pt x="73" y="69"/>
                      <a:pt x="75" y="69"/>
                      <a:pt x="77" y="70"/>
                    </a:cubicBezTo>
                    <a:cubicBezTo>
                      <a:pt x="77" y="70"/>
                      <a:pt x="77" y="69"/>
                      <a:pt x="77" y="69"/>
                    </a:cubicBezTo>
                    <a:cubicBezTo>
                      <a:pt x="77" y="67"/>
                      <a:pt x="80" y="64"/>
                      <a:pt x="85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7" y="60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9"/>
                      <a:pt x="89" y="59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90" y="59"/>
                      <a:pt x="90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0" y="58"/>
                      <a:pt x="90" y="58"/>
                      <a:pt x="90" y="57"/>
                    </a:cubicBezTo>
                    <a:cubicBezTo>
                      <a:pt x="90" y="57"/>
                      <a:pt x="90" y="56"/>
                      <a:pt x="90" y="56"/>
                    </a:cubicBezTo>
                    <a:cubicBezTo>
                      <a:pt x="89" y="54"/>
                      <a:pt x="89" y="53"/>
                      <a:pt x="88" y="51"/>
                    </a:cubicBezTo>
                    <a:cubicBezTo>
                      <a:pt x="87" y="48"/>
                      <a:pt x="87" y="46"/>
                      <a:pt x="88" y="44"/>
                    </a:cubicBezTo>
                    <a:cubicBezTo>
                      <a:pt x="89" y="43"/>
                      <a:pt x="90" y="42"/>
                      <a:pt x="91" y="42"/>
                    </a:cubicBezTo>
                    <a:cubicBezTo>
                      <a:pt x="92" y="42"/>
                      <a:pt x="93" y="43"/>
                      <a:pt x="95" y="44"/>
                    </a:cubicBezTo>
                    <a:cubicBezTo>
                      <a:pt x="95" y="44"/>
                      <a:pt x="97" y="44"/>
                      <a:pt x="97" y="44"/>
                    </a:cubicBezTo>
                    <a:cubicBezTo>
                      <a:pt x="101" y="42"/>
                      <a:pt x="102" y="41"/>
                      <a:pt x="102" y="41"/>
                    </a:cubicBezTo>
                    <a:cubicBezTo>
                      <a:pt x="101" y="40"/>
                      <a:pt x="99" y="38"/>
                      <a:pt x="98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5" y="37"/>
                      <a:pt x="94" y="35"/>
                      <a:pt x="93" y="34"/>
                    </a:cubicBezTo>
                    <a:cubicBezTo>
                      <a:pt x="92" y="33"/>
                      <a:pt x="91" y="31"/>
                      <a:pt x="90" y="31"/>
                    </a:cubicBezTo>
                    <a:cubicBezTo>
                      <a:pt x="88" y="30"/>
                      <a:pt x="87" y="28"/>
                      <a:pt x="86" y="26"/>
                    </a:cubicBezTo>
                    <a:cubicBezTo>
                      <a:pt x="86" y="25"/>
                      <a:pt x="85" y="24"/>
                      <a:pt x="85" y="24"/>
                    </a:cubicBezTo>
                    <a:cubicBezTo>
                      <a:pt x="82" y="22"/>
                      <a:pt x="82" y="18"/>
                      <a:pt x="82" y="16"/>
                    </a:cubicBezTo>
                    <a:cubicBezTo>
                      <a:pt x="82" y="16"/>
                      <a:pt x="82" y="15"/>
                      <a:pt x="82" y="14"/>
                    </a:cubicBezTo>
                    <a:cubicBezTo>
                      <a:pt x="82" y="13"/>
                      <a:pt x="82" y="12"/>
                      <a:pt x="82" y="11"/>
                    </a:cubicBezTo>
                    <a:cubicBezTo>
                      <a:pt x="82" y="10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7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2" y="6"/>
                      <a:pt x="70" y="7"/>
                      <a:pt x="69" y="7"/>
                    </a:cubicBezTo>
                    <a:cubicBezTo>
                      <a:pt x="68" y="7"/>
                      <a:pt x="66" y="6"/>
                      <a:pt x="65" y="4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58" y="3"/>
                      <a:pt x="55" y="1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4" name="Freeform 1206"/>
              <p:cNvSpPr>
                <a:spLocks/>
              </p:cNvSpPr>
              <p:nvPr/>
            </p:nvSpPr>
            <p:spPr bwMode="auto">
              <a:xfrm>
                <a:off x="2767" y="3105"/>
                <a:ext cx="75" cy="33"/>
              </a:xfrm>
              <a:custGeom>
                <a:avLst/>
                <a:gdLst>
                  <a:gd name="T0" fmla="*/ 66 w 78"/>
                  <a:gd name="T1" fmla="*/ 32 h 34"/>
                  <a:gd name="T2" fmla="*/ 69 w 78"/>
                  <a:gd name="T3" fmla="*/ 31 h 34"/>
                  <a:gd name="T4" fmla="*/ 73 w 78"/>
                  <a:gd name="T5" fmla="*/ 31 h 34"/>
                  <a:gd name="T6" fmla="*/ 76 w 78"/>
                  <a:gd name="T7" fmla="*/ 28 h 34"/>
                  <a:gd name="T8" fmla="*/ 78 w 78"/>
                  <a:gd name="T9" fmla="*/ 27 h 34"/>
                  <a:gd name="T10" fmla="*/ 78 w 78"/>
                  <a:gd name="T11" fmla="*/ 26 h 34"/>
                  <a:gd name="T12" fmla="*/ 73 w 78"/>
                  <a:gd name="T13" fmla="*/ 14 h 34"/>
                  <a:gd name="T14" fmla="*/ 71 w 78"/>
                  <a:gd name="T15" fmla="*/ 8 h 34"/>
                  <a:gd name="T16" fmla="*/ 70 w 78"/>
                  <a:gd name="T17" fmla="*/ 7 h 34"/>
                  <a:gd name="T18" fmla="*/ 61 w 78"/>
                  <a:gd name="T19" fmla="*/ 6 h 34"/>
                  <a:gd name="T20" fmla="*/ 49 w 78"/>
                  <a:gd name="T21" fmla="*/ 0 h 34"/>
                  <a:gd name="T22" fmla="*/ 46 w 78"/>
                  <a:gd name="T23" fmla="*/ 0 h 34"/>
                  <a:gd name="T24" fmla="*/ 44 w 78"/>
                  <a:gd name="T25" fmla="*/ 0 h 34"/>
                  <a:gd name="T26" fmla="*/ 42 w 78"/>
                  <a:gd name="T27" fmla="*/ 0 h 34"/>
                  <a:gd name="T28" fmla="*/ 40 w 78"/>
                  <a:gd name="T29" fmla="*/ 0 h 34"/>
                  <a:gd name="T30" fmla="*/ 38 w 78"/>
                  <a:gd name="T31" fmla="*/ 4 h 34"/>
                  <a:gd name="T32" fmla="*/ 30 w 78"/>
                  <a:gd name="T33" fmla="*/ 16 h 34"/>
                  <a:gd name="T34" fmla="*/ 27 w 78"/>
                  <a:gd name="T35" fmla="*/ 16 h 34"/>
                  <a:gd name="T36" fmla="*/ 16 w 78"/>
                  <a:gd name="T37" fmla="*/ 3 h 34"/>
                  <a:gd name="T38" fmla="*/ 7 w 78"/>
                  <a:gd name="T39" fmla="*/ 9 h 34"/>
                  <a:gd name="T40" fmla="*/ 3 w 78"/>
                  <a:gd name="T41" fmla="*/ 17 h 34"/>
                  <a:gd name="T42" fmla="*/ 2 w 78"/>
                  <a:gd name="T43" fmla="*/ 25 h 34"/>
                  <a:gd name="T44" fmla="*/ 4 w 78"/>
                  <a:gd name="T45" fmla="*/ 25 h 34"/>
                  <a:gd name="T46" fmla="*/ 6 w 78"/>
                  <a:gd name="T47" fmla="*/ 24 h 34"/>
                  <a:gd name="T48" fmla="*/ 7 w 78"/>
                  <a:gd name="T49" fmla="*/ 24 h 34"/>
                  <a:gd name="T50" fmla="*/ 14 w 78"/>
                  <a:gd name="T51" fmla="*/ 22 h 34"/>
                  <a:gd name="T52" fmla="*/ 26 w 78"/>
                  <a:gd name="T53" fmla="*/ 23 h 34"/>
                  <a:gd name="T54" fmla="*/ 39 w 78"/>
                  <a:gd name="T55" fmla="*/ 23 h 34"/>
                  <a:gd name="T56" fmla="*/ 46 w 78"/>
                  <a:gd name="T57" fmla="*/ 25 h 34"/>
                  <a:gd name="T58" fmla="*/ 47 w 78"/>
                  <a:gd name="T59" fmla="*/ 25 h 34"/>
                  <a:gd name="T60" fmla="*/ 61 w 78"/>
                  <a:gd name="T61" fmla="*/ 33 h 34"/>
                  <a:gd name="T62" fmla="*/ 62 w 78"/>
                  <a:gd name="T63" fmla="*/ 34 h 34"/>
                  <a:gd name="T64" fmla="*/ 64 w 78"/>
                  <a:gd name="T65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34">
                    <a:moveTo>
                      <a:pt x="64" y="33"/>
                    </a:moveTo>
                    <a:cubicBezTo>
                      <a:pt x="64" y="32"/>
                      <a:pt x="65" y="32"/>
                      <a:pt x="66" y="32"/>
                    </a:cubicBezTo>
                    <a:cubicBezTo>
                      <a:pt x="67" y="31"/>
                      <a:pt x="68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31"/>
                      <a:pt x="71" y="31"/>
                      <a:pt x="71" y="31"/>
                    </a:cubicBezTo>
                    <a:cubicBezTo>
                      <a:pt x="72" y="31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4" y="29"/>
                      <a:pt x="75" y="28"/>
                      <a:pt x="76" y="28"/>
                    </a:cubicBezTo>
                    <a:cubicBezTo>
                      <a:pt x="76" y="27"/>
                      <a:pt x="77" y="27"/>
                      <a:pt x="77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4"/>
                      <a:pt x="77" y="23"/>
                      <a:pt x="77" y="22"/>
                    </a:cubicBezTo>
                    <a:cubicBezTo>
                      <a:pt x="73" y="19"/>
                      <a:pt x="72" y="16"/>
                      <a:pt x="73" y="14"/>
                    </a:cubicBezTo>
                    <a:cubicBezTo>
                      <a:pt x="73" y="13"/>
                      <a:pt x="74" y="11"/>
                      <a:pt x="72" y="10"/>
                    </a:cubicBezTo>
                    <a:cubicBezTo>
                      <a:pt x="72" y="9"/>
                      <a:pt x="71" y="9"/>
                      <a:pt x="71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7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59" y="7"/>
                      <a:pt x="55" y="5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6" y="0"/>
                    </a:cubicBezTo>
                    <a:cubicBezTo>
                      <a:pt x="46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1"/>
                      <a:pt x="38" y="2"/>
                      <a:pt x="38" y="4"/>
                    </a:cubicBezTo>
                    <a:cubicBezTo>
                      <a:pt x="38" y="6"/>
                      <a:pt x="38" y="7"/>
                      <a:pt x="38" y="9"/>
                    </a:cubicBezTo>
                    <a:cubicBezTo>
                      <a:pt x="38" y="14"/>
                      <a:pt x="35" y="16"/>
                      <a:pt x="30" y="16"/>
                    </a:cubicBezTo>
                    <a:cubicBezTo>
                      <a:pt x="29" y="16"/>
                      <a:pt x="29" y="16"/>
                      <a:pt x="28" y="16"/>
                    </a:cubicBezTo>
                    <a:cubicBezTo>
                      <a:pt x="28" y="16"/>
                      <a:pt x="27" y="16"/>
                      <a:pt x="27" y="16"/>
                    </a:cubicBezTo>
                    <a:cubicBezTo>
                      <a:pt x="24" y="16"/>
                      <a:pt x="21" y="11"/>
                      <a:pt x="17" y="5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5" y="4"/>
                      <a:pt x="12" y="5"/>
                      <a:pt x="10" y="7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6" y="10"/>
                      <a:pt x="5" y="12"/>
                    </a:cubicBezTo>
                    <a:cubicBezTo>
                      <a:pt x="5" y="14"/>
                      <a:pt x="5" y="16"/>
                      <a:pt x="3" y="17"/>
                    </a:cubicBezTo>
                    <a:cubicBezTo>
                      <a:pt x="1" y="19"/>
                      <a:pt x="0" y="21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10" y="22"/>
                      <a:pt x="12" y="22"/>
                      <a:pt x="14" y="22"/>
                    </a:cubicBezTo>
                    <a:cubicBezTo>
                      <a:pt x="17" y="22"/>
                      <a:pt x="20" y="22"/>
                      <a:pt x="22" y="22"/>
                    </a:cubicBezTo>
                    <a:cubicBezTo>
                      <a:pt x="24" y="23"/>
                      <a:pt x="25" y="23"/>
                      <a:pt x="26" y="23"/>
                    </a:cubicBezTo>
                    <a:cubicBezTo>
                      <a:pt x="27" y="23"/>
                      <a:pt x="28" y="23"/>
                      <a:pt x="29" y="23"/>
                    </a:cubicBezTo>
                    <a:cubicBezTo>
                      <a:pt x="33" y="23"/>
                      <a:pt x="37" y="24"/>
                      <a:pt x="39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4" y="23"/>
                      <a:pt x="45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7" y="25"/>
                      <a:pt x="47" y="25"/>
                    </a:cubicBezTo>
                    <a:cubicBezTo>
                      <a:pt x="51" y="25"/>
                      <a:pt x="56" y="29"/>
                      <a:pt x="58" y="31"/>
                    </a:cubicBezTo>
                    <a:cubicBezTo>
                      <a:pt x="59" y="32"/>
                      <a:pt x="60" y="32"/>
                      <a:pt x="61" y="33"/>
                    </a:cubicBezTo>
                    <a:cubicBezTo>
                      <a:pt x="61" y="33"/>
                      <a:pt x="61" y="33"/>
                      <a:pt x="61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5" name="Freeform 1207"/>
              <p:cNvSpPr>
                <a:spLocks/>
              </p:cNvSpPr>
              <p:nvPr/>
            </p:nvSpPr>
            <p:spPr bwMode="auto">
              <a:xfrm>
                <a:off x="2768" y="3130"/>
                <a:ext cx="57" cy="34"/>
              </a:xfrm>
              <a:custGeom>
                <a:avLst/>
                <a:gdLst>
                  <a:gd name="T0" fmla="*/ 26 w 59"/>
                  <a:gd name="T1" fmla="*/ 32 h 36"/>
                  <a:gd name="T2" fmla="*/ 27 w 59"/>
                  <a:gd name="T3" fmla="*/ 33 h 36"/>
                  <a:gd name="T4" fmla="*/ 28 w 59"/>
                  <a:gd name="T5" fmla="*/ 34 h 36"/>
                  <a:gd name="T6" fmla="*/ 29 w 59"/>
                  <a:gd name="T7" fmla="*/ 34 h 36"/>
                  <a:gd name="T8" fmla="*/ 29 w 59"/>
                  <a:gd name="T9" fmla="*/ 35 h 36"/>
                  <a:gd name="T10" fmla="*/ 30 w 59"/>
                  <a:gd name="T11" fmla="*/ 35 h 36"/>
                  <a:gd name="T12" fmla="*/ 32 w 59"/>
                  <a:gd name="T13" fmla="*/ 35 h 36"/>
                  <a:gd name="T14" fmla="*/ 33 w 59"/>
                  <a:gd name="T15" fmla="*/ 35 h 36"/>
                  <a:gd name="T16" fmla="*/ 34 w 59"/>
                  <a:gd name="T17" fmla="*/ 35 h 36"/>
                  <a:gd name="T18" fmla="*/ 35 w 59"/>
                  <a:gd name="T19" fmla="*/ 35 h 36"/>
                  <a:gd name="T20" fmla="*/ 36 w 59"/>
                  <a:gd name="T21" fmla="*/ 35 h 36"/>
                  <a:gd name="T22" fmla="*/ 36 w 59"/>
                  <a:gd name="T23" fmla="*/ 35 h 36"/>
                  <a:gd name="T24" fmla="*/ 40 w 59"/>
                  <a:gd name="T25" fmla="*/ 33 h 36"/>
                  <a:gd name="T26" fmla="*/ 48 w 59"/>
                  <a:gd name="T27" fmla="*/ 28 h 36"/>
                  <a:gd name="T28" fmla="*/ 54 w 59"/>
                  <a:gd name="T29" fmla="*/ 20 h 36"/>
                  <a:gd name="T30" fmla="*/ 56 w 59"/>
                  <a:gd name="T31" fmla="*/ 19 h 36"/>
                  <a:gd name="T32" fmla="*/ 59 w 59"/>
                  <a:gd name="T33" fmla="*/ 15 h 36"/>
                  <a:gd name="T34" fmla="*/ 59 w 59"/>
                  <a:gd name="T35" fmla="*/ 12 h 36"/>
                  <a:gd name="T36" fmla="*/ 58 w 59"/>
                  <a:gd name="T37" fmla="*/ 11 h 36"/>
                  <a:gd name="T38" fmla="*/ 55 w 59"/>
                  <a:gd name="T39" fmla="*/ 9 h 36"/>
                  <a:gd name="T40" fmla="*/ 45 w 59"/>
                  <a:gd name="T41" fmla="*/ 3 h 36"/>
                  <a:gd name="T42" fmla="*/ 45 w 59"/>
                  <a:gd name="T43" fmla="*/ 3 h 36"/>
                  <a:gd name="T44" fmla="*/ 42 w 59"/>
                  <a:gd name="T45" fmla="*/ 1 h 36"/>
                  <a:gd name="T46" fmla="*/ 41 w 59"/>
                  <a:gd name="T47" fmla="*/ 1 h 36"/>
                  <a:gd name="T48" fmla="*/ 40 w 59"/>
                  <a:gd name="T49" fmla="*/ 1 h 36"/>
                  <a:gd name="T50" fmla="*/ 28 w 59"/>
                  <a:gd name="T51" fmla="*/ 1 h 36"/>
                  <a:gd name="T52" fmla="*/ 13 w 59"/>
                  <a:gd name="T53" fmla="*/ 0 h 36"/>
                  <a:gd name="T54" fmla="*/ 8 w 59"/>
                  <a:gd name="T55" fmla="*/ 1 h 36"/>
                  <a:gd name="T56" fmla="*/ 6 w 59"/>
                  <a:gd name="T57" fmla="*/ 2 h 36"/>
                  <a:gd name="T58" fmla="*/ 3 w 59"/>
                  <a:gd name="T59" fmla="*/ 3 h 36"/>
                  <a:gd name="T60" fmla="*/ 2 w 59"/>
                  <a:gd name="T61" fmla="*/ 3 h 36"/>
                  <a:gd name="T62" fmla="*/ 3 w 59"/>
                  <a:gd name="T63" fmla="*/ 14 h 36"/>
                  <a:gd name="T64" fmla="*/ 11 w 59"/>
                  <a:gd name="T65" fmla="*/ 18 h 36"/>
                  <a:gd name="T66" fmla="*/ 21 w 59"/>
                  <a:gd name="T67" fmla="*/ 23 h 36"/>
                  <a:gd name="T68" fmla="*/ 20 w 59"/>
                  <a:gd name="T69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36">
                    <a:moveTo>
                      <a:pt x="20" y="30"/>
                    </a:moveTo>
                    <a:cubicBezTo>
                      <a:pt x="22" y="30"/>
                      <a:pt x="24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6"/>
                      <a:pt x="38" y="35"/>
                      <a:pt x="40" y="33"/>
                    </a:cubicBezTo>
                    <a:cubicBezTo>
                      <a:pt x="42" y="31"/>
                      <a:pt x="46" y="30"/>
                      <a:pt x="48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7"/>
                      <a:pt x="48" y="27"/>
                    </a:cubicBezTo>
                    <a:cubicBezTo>
                      <a:pt x="49" y="24"/>
                      <a:pt x="52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7" y="18"/>
                      <a:pt x="57" y="17"/>
                      <a:pt x="59" y="17"/>
                    </a:cubicBezTo>
                    <a:cubicBezTo>
                      <a:pt x="59" y="16"/>
                      <a:pt x="59" y="16"/>
                      <a:pt x="59" y="15"/>
                    </a:cubicBezTo>
                    <a:cubicBezTo>
                      <a:pt x="59" y="14"/>
                      <a:pt x="59" y="13"/>
                      <a:pt x="59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59" y="11"/>
                      <a:pt x="58" y="11"/>
                    </a:cubicBezTo>
                    <a:cubicBezTo>
                      <a:pt x="58" y="11"/>
                      <a:pt x="58" y="11"/>
                      <a:pt x="57" y="10"/>
                    </a:cubicBezTo>
                    <a:cubicBezTo>
                      <a:pt x="56" y="10"/>
                      <a:pt x="56" y="9"/>
                      <a:pt x="55" y="9"/>
                    </a:cubicBezTo>
                    <a:cubicBezTo>
                      <a:pt x="51" y="5"/>
                      <a:pt x="48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3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1"/>
                      <a:pt x="36" y="2"/>
                      <a:pt x="34" y="2"/>
                    </a:cubicBezTo>
                    <a:cubicBezTo>
                      <a:pt x="32" y="2"/>
                      <a:pt x="30" y="1"/>
                      <a:pt x="28" y="1"/>
                    </a:cubicBezTo>
                    <a:cubicBezTo>
                      <a:pt x="25" y="1"/>
                      <a:pt x="24" y="1"/>
                      <a:pt x="21" y="0"/>
                    </a:cubicBezTo>
                    <a:cubicBezTo>
                      <a:pt x="18" y="0"/>
                      <a:pt x="16" y="0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7"/>
                      <a:pt x="3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4"/>
                      <a:pt x="6" y="14"/>
                      <a:pt x="7" y="16"/>
                    </a:cubicBezTo>
                    <a:cubicBezTo>
                      <a:pt x="8" y="17"/>
                      <a:pt x="10" y="18"/>
                      <a:pt x="11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6" y="18"/>
                      <a:pt x="21" y="20"/>
                      <a:pt x="21" y="23"/>
                    </a:cubicBezTo>
                    <a:cubicBezTo>
                      <a:pt x="21" y="24"/>
                      <a:pt x="21" y="25"/>
                      <a:pt x="20" y="26"/>
                    </a:cubicBezTo>
                    <a:cubicBezTo>
                      <a:pt x="20" y="27"/>
                      <a:pt x="20" y="29"/>
                      <a:pt x="20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6" name="Freeform 1208"/>
              <p:cNvSpPr>
                <a:spLocks/>
              </p:cNvSpPr>
              <p:nvPr/>
            </p:nvSpPr>
            <p:spPr bwMode="auto">
              <a:xfrm>
                <a:off x="2613" y="3258"/>
                <a:ext cx="42" cy="22"/>
              </a:xfrm>
              <a:custGeom>
                <a:avLst/>
                <a:gdLst>
                  <a:gd name="T0" fmla="*/ 9 w 44"/>
                  <a:gd name="T1" fmla="*/ 22 h 22"/>
                  <a:gd name="T2" fmla="*/ 11 w 44"/>
                  <a:gd name="T3" fmla="*/ 22 h 22"/>
                  <a:gd name="T4" fmla="*/ 12 w 44"/>
                  <a:gd name="T5" fmla="*/ 22 h 22"/>
                  <a:gd name="T6" fmla="*/ 14 w 44"/>
                  <a:gd name="T7" fmla="*/ 22 h 22"/>
                  <a:gd name="T8" fmla="*/ 14 w 44"/>
                  <a:gd name="T9" fmla="*/ 22 h 22"/>
                  <a:gd name="T10" fmla="*/ 15 w 44"/>
                  <a:gd name="T11" fmla="*/ 22 h 22"/>
                  <a:gd name="T12" fmla="*/ 16 w 44"/>
                  <a:gd name="T13" fmla="*/ 22 h 22"/>
                  <a:gd name="T14" fmla="*/ 17 w 44"/>
                  <a:gd name="T15" fmla="*/ 22 h 22"/>
                  <a:gd name="T16" fmla="*/ 19 w 44"/>
                  <a:gd name="T17" fmla="*/ 18 h 22"/>
                  <a:gd name="T18" fmla="*/ 21 w 44"/>
                  <a:gd name="T19" fmla="*/ 14 h 22"/>
                  <a:gd name="T20" fmla="*/ 22 w 44"/>
                  <a:gd name="T21" fmla="*/ 14 h 22"/>
                  <a:gd name="T22" fmla="*/ 23 w 44"/>
                  <a:gd name="T23" fmla="*/ 14 h 22"/>
                  <a:gd name="T24" fmla="*/ 27 w 44"/>
                  <a:gd name="T25" fmla="*/ 18 h 22"/>
                  <a:gd name="T26" fmla="*/ 30 w 44"/>
                  <a:gd name="T27" fmla="*/ 22 h 22"/>
                  <a:gd name="T28" fmla="*/ 30 w 44"/>
                  <a:gd name="T29" fmla="*/ 20 h 22"/>
                  <a:gd name="T30" fmla="*/ 35 w 44"/>
                  <a:gd name="T31" fmla="*/ 15 h 22"/>
                  <a:gd name="T32" fmla="*/ 36 w 44"/>
                  <a:gd name="T33" fmla="*/ 15 h 22"/>
                  <a:gd name="T34" fmla="*/ 39 w 44"/>
                  <a:gd name="T35" fmla="*/ 16 h 22"/>
                  <a:gd name="T36" fmla="*/ 44 w 44"/>
                  <a:gd name="T37" fmla="*/ 13 h 22"/>
                  <a:gd name="T38" fmla="*/ 44 w 44"/>
                  <a:gd name="T39" fmla="*/ 13 h 22"/>
                  <a:gd name="T40" fmla="*/ 44 w 44"/>
                  <a:gd name="T41" fmla="*/ 12 h 22"/>
                  <a:gd name="T42" fmla="*/ 44 w 44"/>
                  <a:gd name="T43" fmla="*/ 12 h 22"/>
                  <a:gd name="T44" fmla="*/ 44 w 44"/>
                  <a:gd name="T45" fmla="*/ 12 h 22"/>
                  <a:gd name="T46" fmla="*/ 44 w 44"/>
                  <a:gd name="T47" fmla="*/ 11 h 22"/>
                  <a:gd name="T48" fmla="*/ 44 w 44"/>
                  <a:gd name="T49" fmla="*/ 11 h 22"/>
                  <a:gd name="T50" fmla="*/ 44 w 44"/>
                  <a:gd name="T51" fmla="*/ 11 h 22"/>
                  <a:gd name="T52" fmla="*/ 43 w 44"/>
                  <a:gd name="T53" fmla="*/ 11 h 22"/>
                  <a:gd name="T54" fmla="*/ 43 w 44"/>
                  <a:gd name="T55" fmla="*/ 11 h 22"/>
                  <a:gd name="T56" fmla="*/ 42 w 44"/>
                  <a:gd name="T57" fmla="*/ 11 h 22"/>
                  <a:gd name="T58" fmla="*/ 37 w 44"/>
                  <a:gd name="T59" fmla="*/ 9 h 22"/>
                  <a:gd name="T60" fmla="*/ 36 w 44"/>
                  <a:gd name="T61" fmla="*/ 9 h 22"/>
                  <a:gd name="T62" fmla="*/ 36 w 44"/>
                  <a:gd name="T63" fmla="*/ 9 h 22"/>
                  <a:gd name="T64" fmla="*/ 36 w 44"/>
                  <a:gd name="T65" fmla="*/ 8 h 22"/>
                  <a:gd name="T66" fmla="*/ 35 w 44"/>
                  <a:gd name="T67" fmla="*/ 8 h 22"/>
                  <a:gd name="T68" fmla="*/ 35 w 44"/>
                  <a:gd name="T69" fmla="*/ 7 h 22"/>
                  <a:gd name="T70" fmla="*/ 35 w 44"/>
                  <a:gd name="T71" fmla="*/ 6 h 22"/>
                  <a:gd name="T72" fmla="*/ 35 w 44"/>
                  <a:gd name="T73" fmla="*/ 6 h 22"/>
                  <a:gd name="T74" fmla="*/ 35 w 44"/>
                  <a:gd name="T75" fmla="*/ 4 h 22"/>
                  <a:gd name="T76" fmla="*/ 35 w 44"/>
                  <a:gd name="T77" fmla="*/ 4 h 22"/>
                  <a:gd name="T78" fmla="*/ 35 w 44"/>
                  <a:gd name="T79" fmla="*/ 3 h 22"/>
                  <a:gd name="T80" fmla="*/ 35 w 44"/>
                  <a:gd name="T81" fmla="*/ 3 h 22"/>
                  <a:gd name="T82" fmla="*/ 35 w 44"/>
                  <a:gd name="T83" fmla="*/ 2 h 22"/>
                  <a:gd name="T84" fmla="*/ 32 w 44"/>
                  <a:gd name="T85" fmla="*/ 1 h 22"/>
                  <a:gd name="T86" fmla="*/ 32 w 44"/>
                  <a:gd name="T87" fmla="*/ 1 h 22"/>
                  <a:gd name="T88" fmla="*/ 30 w 44"/>
                  <a:gd name="T89" fmla="*/ 1 h 22"/>
                  <a:gd name="T90" fmla="*/ 24 w 44"/>
                  <a:gd name="T91" fmla="*/ 1 h 22"/>
                  <a:gd name="T92" fmla="*/ 18 w 44"/>
                  <a:gd name="T93" fmla="*/ 2 h 22"/>
                  <a:gd name="T94" fmla="*/ 15 w 44"/>
                  <a:gd name="T95" fmla="*/ 1 h 22"/>
                  <a:gd name="T96" fmla="*/ 14 w 44"/>
                  <a:gd name="T97" fmla="*/ 1 h 22"/>
                  <a:gd name="T98" fmla="*/ 13 w 44"/>
                  <a:gd name="T99" fmla="*/ 3 h 22"/>
                  <a:gd name="T100" fmla="*/ 12 w 44"/>
                  <a:gd name="T101" fmla="*/ 3 h 22"/>
                  <a:gd name="T102" fmla="*/ 8 w 44"/>
                  <a:gd name="T103" fmla="*/ 6 h 22"/>
                  <a:gd name="T104" fmla="*/ 4 w 44"/>
                  <a:gd name="T105" fmla="*/ 10 h 22"/>
                  <a:gd name="T106" fmla="*/ 1 w 44"/>
                  <a:gd name="T107" fmla="*/ 15 h 22"/>
                  <a:gd name="T108" fmla="*/ 0 w 44"/>
                  <a:gd name="T109" fmla="*/ 15 h 22"/>
                  <a:gd name="T110" fmla="*/ 3 w 44"/>
                  <a:gd name="T111" fmla="*/ 15 h 22"/>
                  <a:gd name="T112" fmla="*/ 7 w 44"/>
                  <a:gd name="T113" fmla="*/ 19 h 22"/>
                  <a:gd name="T114" fmla="*/ 8 w 44"/>
                  <a:gd name="T115" fmla="*/ 20 h 22"/>
                  <a:gd name="T116" fmla="*/ 9 w 44"/>
                  <a:gd name="T117" fmla="*/ 21 h 22"/>
                  <a:gd name="T118" fmla="*/ 9 w 44"/>
                  <a:gd name="T119" fmla="*/ 21 h 22"/>
                  <a:gd name="T120" fmla="*/ 9 w 44"/>
                  <a:gd name="T121" fmla="*/ 22 h 22"/>
                  <a:gd name="T122" fmla="*/ 9 w 44"/>
                  <a:gd name="T123" fmla="*/ 22 h 22"/>
                  <a:gd name="T124" fmla="*/ 9 w 44"/>
                  <a:gd name="T1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22">
                    <a:moveTo>
                      <a:pt x="9" y="22"/>
                    </a:move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2"/>
                      <a:pt x="19" y="19"/>
                      <a:pt x="19" y="18"/>
                    </a:cubicBezTo>
                    <a:cubicBezTo>
                      <a:pt x="20" y="16"/>
                      <a:pt x="21" y="15"/>
                      <a:pt x="21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5" y="15"/>
                      <a:pt x="27" y="18"/>
                    </a:cubicBezTo>
                    <a:cubicBezTo>
                      <a:pt x="28" y="19"/>
                      <a:pt x="29" y="21"/>
                      <a:pt x="30" y="22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17"/>
                      <a:pt x="32" y="15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7" y="15"/>
                      <a:pt x="38" y="16"/>
                      <a:pt x="39" y="16"/>
                    </a:cubicBezTo>
                    <a:cubicBezTo>
                      <a:pt x="39" y="13"/>
                      <a:pt x="41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1"/>
                    </a:cubicBezTo>
                    <a:cubicBezTo>
                      <a:pt x="40" y="11"/>
                      <a:pt x="38" y="10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2"/>
                      <a:pt x="35" y="2"/>
                    </a:cubicBezTo>
                    <a:cubicBezTo>
                      <a:pt x="34" y="2"/>
                      <a:pt x="33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7" y="0"/>
                      <a:pt x="26" y="0"/>
                      <a:pt x="24" y="1"/>
                    </a:cubicBezTo>
                    <a:cubicBezTo>
                      <a:pt x="23" y="1"/>
                      <a:pt x="21" y="2"/>
                      <a:pt x="18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8" y="4"/>
                      <a:pt x="8" y="6"/>
                    </a:cubicBezTo>
                    <a:cubicBezTo>
                      <a:pt x="8" y="8"/>
                      <a:pt x="6" y="9"/>
                      <a:pt x="4" y="10"/>
                    </a:cubicBezTo>
                    <a:cubicBezTo>
                      <a:pt x="3" y="12"/>
                      <a:pt x="1" y="13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5" y="15"/>
                      <a:pt x="7" y="17"/>
                      <a:pt x="7" y="19"/>
                    </a:cubicBezTo>
                    <a:cubicBezTo>
                      <a:pt x="7" y="19"/>
                      <a:pt x="7" y="19"/>
                      <a:pt x="8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7" name="Freeform 1209"/>
              <p:cNvSpPr>
                <a:spLocks/>
              </p:cNvSpPr>
              <p:nvPr/>
            </p:nvSpPr>
            <p:spPr bwMode="auto">
              <a:xfrm>
                <a:off x="2611" y="3155"/>
                <a:ext cx="92" cy="103"/>
              </a:xfrm>
              <a:custGeom>
                <a:avLst/>
                <a:gdLst>
                  <a:gd name="T0" fmla="*/ 0 w 96"/>
                  <a:gd name="T1" fmla="*/ 60 h 108"/>
                  <a:gd name="T2" fmla="*/ 0 w 96"/>
                  <a:gd name="T3" fmla="*/ 60 h 108"/>
                  <a:gd name="T4" fmla="*/ 4 w 96"/>
                  <a:gd name="T5" fmla="*/ 65 h 108"/>
                  <a:gd name="T6" fmla="*/ 2 w 96"/>
                  <a:gd name="T7" fmla="*/ 70 h 108"/>
                  <a:gd name="T8" fmla="*/ 2 w 96"/>
                  <a:gd name="T9" fmla="*/ 72 h 108"/>
                  <a:gd name="T10" fmla="*/ 3 w 96"/>
                  <a:gd name="T11" fmla="*/ 74 h 108"/>
                  <a:gd name="T12" fmla="*/ 4 w 96"/>
                  <a:gd name="T13" fmla="*/ 79 h 108"/>
                  <a:gd name="T14" fmla="*/ 6 w 96"/>
                  <a:gd name="T15" fmla="*/ 80 h 108"/>
                  <a:gd name="T16" fmla="*/ 17 w 96"/>
                  <a:gd name="T17" fmla="*/ 85 h 108"/>
                  <a:gd name="T18" fmla="*/ 24 w 96"/>
                  <a:gd name="T19" fmla="*/ 88 h 108"/>
                  <a:gd name="T20" fmla="*/ 18 w 96"/>
                  <a:gd name="T21" fmla="*/ 101 h 108"/>
                  <a:gd name="T22" fmla="*/ 18 w 96"/>
                  <a:gd name="T23" fmla="*/ 105 h 108"/>
                  <a:gd name="T24" fmla="*/ 24 w 96"/>
                  <a:gd name="T25" fmla="*/ 105 h 108"/>
                  <a:gd name="T26" fmla="*/ 36 w 96"/>
                  <a:gd name="T27" fmla="*/ 106 h 108"/>
                  <a:gd name="T28" fmla="*/ 39 w 96"/>
                  <a:gd name="T29" fmla="*/ 106 h 108"/>
                  <a:gd name="T30" fmla="*/ 40 w 96"/>
                  <a:gd name="T31" fmla="*/ 106 h 108"/>
                  <a:gd name="T32" fmla="*/ 45 w 96"/>
                  <a:gd name="T33" fmla="*/ 108 h 108"/>
                  <a:gd name="T34" fmla="*/ 58 w 96"/>
                  <a:gd name="T35" fmla="*/ 107 h 108"/>
                  <a:gd name="T36" fmla="*/ 74 w 96"/>
                  <a:gd name="T37" fmla="*/ 105 h 108"/>
                  <a:gd name="T38" fmla="*/ 79 w 96"/>
                  <a:gd name="T39" fmla="*/ 95 h 108"/>
                  <a:gd name="T40" fmla="*/ 83 w 96"/>
                  <a:gd name="T41" fmla="*/ 92 h 108"/>
                  <a:gd name="T42" fmla="*/ 82 w 96"/>
                  <a:gd name="T43" fmla="*/ 90 h 108"/>
                  <a:gd name="T44" fmla="*/ 80 w 96"/>
                  <a:gd name="T45" fmla="*/ 88 h 108"/>
                  <a:gd name="T46" fmla="*/ 76 w 96"/>
                  <a:gd name="T47" fmla="*/ 85 h 108"/>
                  <a:gd name="T48" fmla="*/ 69 w 96"/>
                  <a:gd name="T49" fmla="*/ 74 h 108"/>
                  <a:gd name="T50" fmla="*/ 70 w 96"/>
                  <a:gd name="T51" fmla="*/ 65 h 108"/>
                  <a:gd name="T52" fmla="*/ 87 w 96"/>
                  <a:gd name="T53" fmla="*/ 58 h 108"/>
                  <a:gd name="T54" fmla="*/ 93 w 96"/>
                  <a:gd name="T55" fmla="*/ 55 h 108"/>
                  <a:gd name="T56" fmla="*/ 96 w 96"/>
                  <a:gd name="T57" fmla="*/ 56 h 108"/>
                  <a:gd name="T58" fmla="*/ 96 w 96"/>
                  <a:gd name="T59" fmla="*/ 55 h 108"/>
                  <a:gd name="T60" fmla="*/ 96 w 96"/>
                  <a:gd name="T61" fmla="*/ 53 h 108"/>
                  <a:gd name="T62" fmla="*/ 92 w 96"/>
                  <a:gd name="T63" fmla="*/ 39 h 108"/>
                  <a:gd name="T64" fmla="*/ 87 w 96"/>
                  <a:gd name="T65" fmla="*/ 30 h 108"/>
                  <a:gd name="T66" fmla="*/ 88 w 96"/>
                  <a:gd name="T67" fmla="*/ 14 h 108"/>
                  <a:gd name="T68" fmla="*/ 83 w 96"/>
                  <a:gd name="T69" fmla="*/ 10 h 108"/>
                  <a:gd name="T70" fmla="*/ 73 w 96"/>
                  <a:gd name="T71" fmla="*/ 6 h 108"/>
                  <a:gd name="T72" fmla="*/ 53 w 96"/>
                  <a:gd name="T73" fmla="*/ 12 h 108"/>
                  <a:gd name="T74" fmla="*/ 42 w 96"/>
                  <a:gd name="T75" fmla="*/ 5 h 108"/>
                  <a:gd name="T76" fmla="*/ 41 w 96"/>
                  <a:gd name="T77" fmla="*/ 1 h 108"/>
                  <a:gd name="T78" fmla="*/ 39 w 96"/>
                  <a:gd name="T79" fmla="*/ 1 h 108"/>
                  <a:gd name="T80" fmla="*/ 36 w 96"/>
                  <a:gd name="T81" fmla="*/ 0 h 108"/>
                  <a:gd name="T82" fmla="*/ 31 w 96"/>
                  <a:gd name="T83" fmla="*/ 0 h 108"/>
                  <a:gd name="T84" fmla="*/ 35 w 96"/>
                  <a:gd name="T85" fmla="*/ 12 h 108"/>
                  <a:gd name="T86" fmla="*/ 30 w 96"/>
                  <a:gd name="T87" fmla="*/ 18 h 108"/>
                  <a:gd name="T88" fmla="*/ 17 w 96"/>
                  <a:gd name="T89" fmla="*/ 18 h 108"/>
                  <a:gd name="T90" fmla="*/ 13 w 96"/>
                  <a:gd name="T91" fmla="*/ 21 h 108"/>
                  <a:gd name="T92" fmla="*/ 14 w 96"/>
                  <a:gd name="T93" fmla="*/ 25 h 108"/>
                  <a:gd name="T94" fmla="*/ 13 w 96"/>
                  <a:gd name="T95" fmla="*/ 29 h 108"/>
                  <a:gd name="T96" fmla="*/ 9 w 96"/>
                  <a:gd name="T97" fmla="*/ 42 h 108"/>
                  <a:gd name="T98" fmla="*/ 2 w 96"/>
                  <a:gd name="T99" fmla="*/ 52 h 108"/>
                  <a:gd name="T100" fmla="*/ 1 w 96"/>
                  <a:gd name="T101" fmla="*/ 5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" h="108">
                    <a:moveTo>
                      <a:pt x="1" y="59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1"/>
                      <a:pt x="1" y="62"/>
                      <a:pt x="2" y="63"/>
                    </a:cubicBezTo>
                    <a:cubicBezTo>
                      <a:pt x="2" y="64"/>
                      <a:pt x="3" y="65"/>
                      <a:pt x="3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9"/>
                      <a:pt x="2" y="70"/>
                      <a:pt x="2" y="70"/>
                    </a:cubicBez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1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3" y="73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5"/>
                      <a:pt x="4" y="7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8"/>
                      <a:pt x="4" y="79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80"/>
                      <a:pt x="6" y="80"/>
                      <a:pt x="6" y="80"/>
                    </a:cubicBezTo>
                    <a:cubicBezTo>
                      <a:pt x="6" y="80"/>
                      <a:pt x="7" y="80"/>
                      <a:pt x="7" y="81"/>
                    </a:cubicBezTo>
                    <a:cubicBezTo>
                      <a:pt x="8" y="82"/>
                      <a:pt x="9" y="83"/>
                      <a:pt x="12" y="83"/>
                    </a:cubicBezTo>
                    <a:cubicBezTo>
                      <a:pt x="15" y="83"/>
                      <a:pt x="16" y="84"/>
                      <a:pt x="17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3" y="86"/>
                      <a:pt x="24" y="88"/>
                    </a:cubicBezTo>
                    <a:cubicBezTo>
                      <a:pt x="24" y="89"/>
                      <a:pt x="24" y="91"/>
                      <a:pt x="22" y="93"/>
                    </a:cubicBezTo>
                    <a:cubicBezTo>
                      <a:pt x="19" y="95"/>
                      <a:pt x="19" y="97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3"/>
                      <a:pt x="18" y="104"/>
                    </a:cubicBezTo>
                    <a:cubicBezTo>
                      <a:pt x="18" y="104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9" y="106"/>
                      <a:pt x="20" y="106"/>
                    </a:cubicBezTo>
                    <a:cubicBezTo>
                      <a:pt x="23" y="106"/>
                      <a:pt x="24" y="105"/>
                      <a:pt x="24" y="105"/>
                    </a:cubicBezTo>
                    <a:cubicBezTo>
                      <a:pt x="27" y="104"/>
                      <a:pt x="29" y="103"/>
                      <a:pt x="33" y="105"/>
                    </a:cubicBezTo>
                    <a:cubicBezTo>
                      <a:pt x="34" y="105"/>
                      <a:pt x="35" y="105"/>
                      <a:pt x="35" y="106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7" y="106"/>
                      <a:pt x="38" y="107"/>
                      <a:pt x="38" y="107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9" y="107"/>
                      <a:pt x="39" y="107"/>
                      <a:pt x="39" y="106"/>
                    </a:cubicBezTo>
                    <a:cubicBezTo>
                      <a:pt x="39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2" y="106"/>
                      <a:pt x="43" y="107"/>
                      <a:pt x="44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6" y="107"/>
                      <a:pt x="48" y="106"/>
                      <a:pt x="50" y="106"/>
                    </a:cubicBezTo>
                    <a:cubicBezTo>
                      <a:pt x="52" y="106"/>
                      <a:pt x="53" y="106"/>
                      <a:pt x="54" y="107"/>
                    </a:cubicBezTo>
                    <a:cubicBezTo>
                      <a:pt x="56" y="108"/>
                      <a:pt x="57" y="108"/>
                      <a:pt x="58" y="107"/>
                    </a:cubicBezTo>
                    <a:cubicBezTo>
                      <a:pt x="61" y="105"/>
                      <a:pt x="67" y="104"/>
                      <a:pt x="69" y="104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5"/>
                      <a:pt x="74" y="105"/>
                      <a:pt x="74" y="105"/>
                    </a:cubicBezTo>
                    <a:cubicBezTo>
                      <a:pt x="74" y="105"/>
                      <a:pt x="74" y="104"/>
                      <a:pt x="74" y="103"/>
                    </a:cubicBezTo>
                    <a:cubicBezTo>
                      <a:pt x="72" y="98"/>
                      <a:pt x="76" y="96"/>
                      <a:pt x="78" y="96"/>
                    </a:cubicBezTo>
                    <a:cubicBezTo>
                      <a:pt x="78" y="95"/>
                      <a:pt x="78" y="95"/>
                      <a:pt x="79" y="95"/>
                    </a:cubicBezTo>
                    <a:cubicBezTo>
                      <a:pt x="79" y="95"/>
                      <a:pt x="79" y="94"/>
                      <a:pt x="79" y="94"/>
                    </a:cubicBezTo>
                    <a:cubicBezTo>
                      <a:pt x="79" y="94"/>
                      <a:pt x="79" y="94"/>
                      <a:pt x="80" y="94"/>
                    </a:cubicBezTo>
                    <a:cubicBezTo>
                      <a:pt x="80" y="93"/>
                      <a:pt x="82" y="92"/>
                      <a:pt x="83" y="92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3" y="90"/>
                      <a:pt x="82" y="90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1" y="89"/>
                      <a:pt x="81" y="89"/>
                      <a:pt x="80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6"/>
                      <a:pt x="78" y="86"/>
                      <a:pt x="77" y="86"/>
                    </a:cubicBezTo>
                    <a:cubicBezTo>
                      <a:pt x="77" y="86"/>
                      <a:pt x="76" y="86"/>
                      <a:pt x="76" y="85"/>
                    </a:cubicBezTo>
                    <a:cubicBezTo>
                      <a:pt x="75" y="85"/>
                      <a:pt x="74" y="84"/>
                      <a:pt x="74" y="84"/>
                    </a:cubicBezTo>
                    <a:cubicBezTo>
                      <a:pt x="72" y="82"/>
                      <a:pt x="71" y="79"/>
                      <a:pt x="70" y="77"/>
                    </a:cubicBezTo>
                    <a:cubicBezTo>
                      <a:pt x="70" y="75"/>
                      <a:pt x="70" y="74"/>
                      <a:pt x="69" y="74"/>
                    </a:cubicBezTo>
                    <a:cubicBezTo>
                      <a:pt x="69" y="73"/>
                      <a:pt x="69" y="73"/>
                      <a:pt x="69" y="72"/>
                    </a:cubicBezTo>
                    <a:cubicBezTo>
                      <a:pt x="68" y="71"/>
                      <a:pt x="66" y="69"/>
                      <a:pt x="67" y="67"/>
                    </a:cubicBezTo>
                    <a:cubicBezTo>
                      <a:pt x="67" y="66"/>
                      <a:pt x="68" y="65"/>
                      <a:pt x="70" y="65"/>
                    </a:cubicBezTo>
                    <a:cubicBezTo>
                      <a:pt x="73" y="64"/>
                      <a:pt x="79" y="63"/>
                      <a:pt x="81" y="61"/>
                    </a:cubicBezTo>
                    <a:cubicBezTo>
                      <a:pt x="81" y="60"/>
                      <a:pt x="82" y="60"/>
                      <a:pt x="82" y="60"/>
                    </a:cubicBezTo>
                    <a:cubicBezTo>
                      <a:pt x="84" y="59"/>
                      <a:pt x="86" y="58"/>
                      <a:pt x="87" y="58"/>
                    </a:cubicBezTo>
                    <a:cubicBezTo>
                      <a:pt x="88" y="57"/>
                      <a:pt x="89" y="57"/>
                      <a:pt x="90" y="57"/>
                    </a:cubicBezTo>
                    <a:cubicBezTo>
                      <a:pt x="90" y="57"/>
                      <a:pt x="90" y="57"/>
                      <a:pt x="90" y="56"/>
                    </a:cubicBezTo>
                    <a:cubicBezTo>
                      <a:pt x="90" y="56"/>
                      <a:pt x="91" y="55"/>
                      <a:pt x="93" y="55"/>
                    </a:cubicBezTo>
                    <a:cubicBezTo>
                      <a:pt x="94" y="55"/>
                      <a:pt x="94" y="56"/>
                      <a:pt x="95" y="56"/>
                    </a:cubicBezTo>
                    <a:cubicBezTo>
                      <a:pt x="95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4" y="51"/>
                      <a:pt x="93" y="47"/>
                      <a:pt x="93" y="43"/>
                    </a:cubicBezTo>
                    <a:cubicBezTo>
                      <a:pt x="93" y="40"/>
                      <a:pt x="92" y="40"/>
                      <a:pt x="92" y="39"/>
                    </a:cubicBezTo>
                    <a:cubicBezTo>
                      <a:pt x="92" y="39"/>
                      <a:pt x="91" y="38"/>
                      <a:pt x="91" y="36"/>
                    </a:cubicBezTo>
                    <a:cubicBezTo>
                      <a:pt x="91" y="35"/>
                      <a:pt x="91" y="33"/>
                      <a:pt x="90" y="33"/>
                    </a:cubicBezTo>
                    <a:cubicBezTo>
                      <a:pt x="89" y="32"/>
                      <a:pt x="88" y="31"/>
                      <a:pt x="87" y="30"/>
                    </a:cubicBezTo>
                    <a:cubicBezTo>
                      <a:pt x="87" y="28"/>
                      <a:pt x="88" y="27"/>
                      <a:pt x="88" y="25"/>
                    </a:cubicBezTo>
                    <a:cubicBezTo>
                      <a:pt x="90" y="23"/>
                      <a:pt x="89" y="17"/>
                      <a:pt x="89" y="15"/>
                    </a:cubicBezTo>
                    <a:cubicBezTo>
                      <a:pt x="88" y="15"/>
                      <a:pt x="88" y="15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3"/>
                      <a:pt x="87" y="12"/>
                    </a:cubicBezTo>
                    <a:cubicBezTo>
                      <a:pt x="87" y="11"/>
                      <a:pt x="87" y="10"/>
                      <a:pt x="83" y="10"/>
                    </a:cubicBezTo>
                    <a:cubicBezTo>
                      <a:pt x="81" y="10"/>
                      <a:pt x="80" y="10"/>
                      <a:pt x="80" y="9"/>
                    </a:cubicBezTo>
                    <a:cubicBezTo>
                      <a:pt x="79" y="7"/>
                      <a:pt x="80" y="6"/>
                      <a:pt x="81" y="4"/>
                    </a:cubicBezTo>
                    <a:cubicBezTo>
                      <a:pt x="79" y="6"/>
                      <a:pt x="76" y="7"/>
                      <a:pt x="73" y="6"/>
                    </a:cubicBezTo>
                    <a:cubicBezTo>
                      <a:pt x="71" y="6"/>
                      <a:pt x="68" y="9"/>
                      <a:pt x="65" y="11"/>
                    </a:cubicBezTo>
                    <a:cubicBezTo>
                      <a:pt x="64" y="12"/>
                      <a:pt x="63" y="13"/>
                      <a:pt x="62" y="13"/>
                    </a:cubicBezTo>
                    <a:cubicBezTo>
                      <a:pt x="59" y="16"/>
                      <a:pt x="55" y="15"/>
                      <a:pt x="53" y="12"/>
                    </a:cubicBezTo>
                    <a:cubicBezTo>
                      <a:pt x="52" y="10"/>
                      <a:pt x="52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48" y="9"/>
                      <a:pt x="44" y="8"/>
                      <a:pt x="42" y="5"/>
                    </a:cubicBezTo>
                    <a:cubicBezTo>
                      <a:pt x="41" y="4"/>
                      <a:pt x="41" y="3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32" y="1"/>
                      <a:pt x="32" y="3"/>
                      <a:pt x="32" y="4"/>
                    </a:cubicBezTo>
                    <a:cubicBezTo>
                      <a:pt x="31" y="5"/>
                      <a:pt x="31" y="7"/>
                      <a:pt x="33" y="10"/>
                    </a:cubicBezTo>
                    <a:cubicBezTo>
                      <a:pt x="34" y="10"/>
                      <a:pt x="34" y="11"/>
                      <a:pt x="35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4" y="17"/>
                      <a:pt x="32" y="18"/>
                      <a:pt x="31" y="18"/>
                    </a:cubicBezTo>
                    <a:cubicBezTo>
                      <a:pt x="31" y="18"/>
                      <a:pt x="30" y="18"/>
                      <a:pt x="30" y="18"/>
                    </a:cubicBezTo>
                    <a:cubicBezTo>
                      <a:pt x="30" y="19"/>
                      <a:pt x="29" y="21"/>
                      <a:pt x="26" y="21"/>
                    </a:cubicBezTo>
                    <a:cubicBezTo>
                      <a:pt x="24" y="21"/>
                      <a:pt x="21" y="19"/>
                      <a:pt x="19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8"/>
                      <a:pt x="14" y="18"/>
                      <a:pt x="13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1" y="31"/>
                      <a:pt x="9" y="32"/>
                      <a:pt x="8" y="33"/>
                    </a:cubicBezTo>
                    <a:cubicBezTo>
                      <a:pt x="10" y="35"/>
                      <a:pt x="12" y="38"/>
                      <a:pt x="11" y="40"/>
                    </a:cubicBezTo>
                    <a:cubicBezTo>
                      <a:pt x="10" y="41"/>
                      <a:pt x="9" y="41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6"/>
                      <a:pt x="6" y="47"/>
                      <a:pt x="2" y="48"/>
                    </a:cubicBezTo>
                    <a:cubicBezTo>
                      <a:pt x="2" y="49"/>
                      <a:pt x="2" y="50"/>
                      <a:pt x="2" y="52"/>
                    </a:cubicBezTo>
                    <a:cubicBezTo>
                      <a:pt x="1" y="52"/>
                      <a:pt x="1" y="53"/>
                      <a:pt x="1" y="53"/>
                    </a:cubicBezTo>
                    <a:cubicBezTo>
                      <a:pt x="1" y="55"/>
                      <a:pt x="1" y="56"/>
                      <a:pt x="1" y="58"/>
                    </a:cubicBezTo>
                    <a:cubicBezTo>
                      <a:pt x="1" y="58"/>
                      <a:pt x="1" y="58"/>
                      <a:pt x="1" y="59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8" name="Freeform 1210"/>
              <p:cNvSpPr>
                <a:spLocks/>
              </p:cNvSpPr>
              <p:nvPr/>
            </p:nvSpPr>
            <p:spPr bwMode="auto">
              <a:xfrm>
                <a:off x="2769" y="2894"/>
                <a:ext cx="109" cy="176"/>
              </a:xfrm>
              <a:custGeom>
                <a:avLst/>
                <a:gdLst>
                  <a:gd name="T0" fmla="*/ 77 w 114"/>
                  <a:gd name="T1" fmla="*/ 1 h 183"/>
                  <a:gd name="T2" fmla="*/ 65 w 114"/>
                  <a:gd name="T3" fmla="*/ 3 h 183"/>
                  <a:gd name="T4" fmla="*/ 56 w 114"/>
                  <a:gd name="T5" fmla="*/ 8 h 183"/>
                  <a:gd name="T6" fmla="*/ 55 w 114"/>
                  <a:gd name="T7" fmla="*/ 17 h 183"/>
                  <a:gd name="T8" fmla="*/ 48 w 114"/>
                  <a:gd name="T9" fmla="*/ 22 h 183"/>
                  <a:gd name="T10" fmla="*/ 43 w 114"/>
                  <a:gd name="T11" fmla="*/ 29 h 183"/>
                  <a:gd name="T12" fmla="*/ 37 w 114"/>
                  <a:gd name="T13" fmla="*/ 27 h 183"/>
                  <a:gd name="T14" fmla="*/ 27 w 114"/>
                  <a:gd name="T15" fmla="*/ 27 h 183"/>
                  <a:gd name="T16" fmla="*/ 9 w 114"/>
                  <a:gd name="T17" fmla="*/ 20 h 183"/>
                  <a:gd name="T18" fmla="*/ 3 w 114"/>
                  <a:gd name="T19" fmla="*/ 17 h 183"/>
                  <a:gd name="T20" fmla="*/ 1 w 114"/>
                  <a:gd name="T21" fmla="*/ 19 h 183"/>
                  <a:gd name="T22" fmla="*/ 0 w 114"/>
                  <a:gd name="T23" fmla="*/ 19 h 183"/>
                  <a:gd name="T24" fmla="*/ 11 w 114"/>
                  <a:gd name="T25" fmla="*/ 27 h 183"/>
                  <a:gd name="T26" fmla="*/ 28 w 114"/>
                  <a:gd name="T27" fmla="*/ 41 h 183"/>
                  <a:gd name="T28" fmla="*/ 30 w 114"/>
                  <a:gd name="T29" fmla="*/ 57 h 183"/>
                  <a:gd name="T30" fmla="*/ 32 w 114"/>
                  <a:gd name="T31" fmla="*/ 73 h 183"/>
                  <a:gd name="T32" fmla="*/ 34 w 114"/>
                  <a:gd name="T33" fmla="*/ 76 h 183"/>
                  <a:gd name="T34" fmla="*/ 34 w 114"/>
                  <a:gd name="T35" fmla="*/ 79 h 183"/>
                  <a:gd name="T36" fmla="*/ 42 w 114"/>
                  <a:gd name="T37" fmla="*/ 82 h 183"/>
                  <a:gd name="T38" fmla="*/ 47 w 114"/>
                  <a:gd name="T39" fmla="*/ 98 h 183"/>
                  <a:gd name="T40" fmla="*/ 39 w 114"/>
                  <a:gd name="T41" fmla="*/ 102 h 183"/>
                  <a:gd name="T42" fmla="*/ 20 w 114"/>
                  <a:gd name="T43" fmla="*/ 120 h 183"/>
                  <a:gd name="T44" fmla="*/ 5 w 114"/>
                  <a:gd name="T45" fmla="*/ 130 h 183"/>
                  <a:gd name="T46" fmla="*/ 1 w 114"/>
                  <a:gd name="T47" fmla="*/ 138 h 183"/>
                  <a:gd name="T48" fmla="*/ 4 w 114"/>
                  <a:gd name="T49" fmla="*/ 149 h 183"/>
                  <a:gd name="T50" fmla="*/ 2 w 114"/>
                  <a:gd name="T51" fmla="*/ 172 h 183"/>
                  <a:gd name="T52" fmla="*/ 12 w 114"/>
                  <a:gd name="T53" fmla="*/ 176 h 183"/>
                  <a:gd name="T54" fmla="*/ 19 w 114"/>
                  <a:gd name="T55" fmla="*/ 180 h 183"/>
                  <a:gd name="T56" fmla="*/ 31 w 114"/>
                  <a:gd name="T57" fmla="*/ 183 h 183"/>
                  <a:gd name="T58" fmla="*/ 74 w 114"/>
                  <a:gd name="T59" fmla="*/ 174 h 183"/>
                  <a:gd name="T60" fmla="*/ 77 w 114"/>
                  <a:gd name="T61" fmla="*/ 170 h 183"/>
                  <a:gd name="T62" fmla="*/ 97 w 114"/>
                  <a:gd name="T63" fmla="*/ 154 h 183"/>
                  <a:gd name="T64" fmla="*/ 111 w 114"/>
                  <a:gd name="T65" fmla="*/ 131 h 183"/>
                  <a:gd name="T66" fmla="*/ 96 w 114"/>
                  <a:gd name="T67" fmla="*/ 117 h 183"/>
                  <a:gd name="T68" fmla="*/ 103 w 114"/>
                  <a:gd name="T69" fmla="*/ 112 h 183"/>
                  <a:gd name="T70" fmla="*/ 98 w 114"/>
                  <a:gd name="T71" fmla="*/ 101 h 183"/>
                  <a:gd name="T72" fmla="*/ 95 w 114"/>
                  <a:gd name="T73" fmla="*/ 94 h 183"/>
                  <a:gd name="T74" fmla="*/ 94 w 114"/>
                  <a:gd name="T75" fmla="*/ 84 h 183"/>
                  <a:gd name="T76" fmla="*/ 98 w 114"/>
                  <a:gd name="T77" fmla="*/ 79 h 183"/>
                  <a:gd name="T78" fmla="*/ 87 w 114"/>
                  <a:gd name="T79" fmla="*/ 62 h 183"/>
                  <a:gd name="T80" fmla="*/ 91 w 114"/>
                  <a:gd name="T81" fmla="*/ 53 h 183"/>
                  <a:gd name="T82" fmla="*/ 90 w 114"/>
                  <a:gd name="T83" fmla="*/ 40 h 183"/>
                  <a:gd name="T84" fmla="*/ 81 w 114"/>
                  <a:gd name="T85" fmla="*/ 33 h 183"/>
                  <a:gd name="T86" fmla="*/ 85 w 114"/>
                  <a:gd name="T87" fmla="*/ 18 h 183"/>
                  <a:gd name="T88" fmla="*/ 87 w 114"/>
                  <a:gd name="T89" fmla="*/ 15 h 183"/>
                  <a:gd name="T90" fmla="*/ 89 w 114"/>
                  <a:gd name="T91" fmla="*/ 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4" h="183">
                    <a:moveTo>
                      <a:pt x="89" y="8"/>
                    </a:moveTo>
                    <a:cubicBezTo>
                      <a:pt x="89" y="8"/>
                      <a:pt x="86" y="6"/>
                      <a:pt x="85" y="6"/>
                    </a:cubicBezTo>
                    <a:cubicBezTo>
                      <a:pt x="82" y="5"/>
                      <a:pt x="79" y="3"/>
                      <a:pt x="77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0"/>
                      <a:pt x="72" y="0"/>
                      <a:pt x="72" y="1"/>
                    </a:cubicBezTo>
                    <a:cubicBezTo>
                      <a:pt x="70" y="3"/>
                      <a:pt x="68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3"/>
                      <a:pt x="61" y="3"/>
                      <a:pt x="61" y="3"/>
                    </a:cubicBezTo>
                    <a:cubicBezTo>
                      <a:pt x="60" y="5"/>
                      <a:pt x="58" y="7"/>
                      <a:pt x="56" y="8"/>
                    </a:cubicBezTo>
                    <a:cubicBezTo>
                      <a:pt x="55" y="9"/>
                      <a:pt x="54" y="9"/>
                      <a:pt x="54" y="10"/>
                    </a:cubicBezTo>
                    <a:cubicBezTo>
                      <a:pt x="54" y="11"/>
                      <a:pt x="54" y="12"/>
                      <a:pt x="54" y="13"/>
                    </a:cubicBezTo>
                    <a:cubicBezTo>
                      <a:pt x="54" y="14"/>
                      <a:pt x="55" y="16"/>
                      <a:pt x="55" y="17"/>
                    </a:cubicBezTo>
                    <a:cubicBezTo>
                      <a:pt x="55" y="18"/>
                      <a:pt x="55" y="19"/>
                      <a:pt x="54" y="20"/>
                    </a:cubicBezTo>
                    <a:cubicBezTo>
                      <a:pt x="53" y="21"/>
                      <a:pt x="52" y="22"/>
                      <a:pt x="49" y="22"/>
                    </a:cubicBezTo>
                    <a:cubicBezTo>
                      <a:pt x="49" y="22"/>
                      <a:pt x="49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3"/>
                      <a:pt x="48" y="25"/>
                      <a:pt x="46" y="27"/>
                    </a:cubicBezTo>
                    <a:cubicBezTo>
                      <a:pt x="46" y="28"/>
                      <a:pt x="45" y="29"/>
                      <a:pt x="43" y="29"/>
                    </a:cubicBezTo>
                    <a:cubicBezTo>
                      <a:pt x="41" y="29"/>
                      <a:pt x="40" y="28"/>
                      <a:pt x="40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8" y="27"/>
                      <a:pt x="38" y="27"/>
                      <a:pt x="37" y="27"/>
                    </a:cubicBezTo>
                    <a:cubicBezTo>
                      <a:pt x="36" y="27"/>
                      <a:pt x="34" y="26"/>
                      <a:pt x="33" y="26"/>
                    </a:cubicBezTo>
                    <a:cubicBezTo>
                      <a:pt x="33" y="25"/>
                      <a:pt x="32" y="25"/>
                      <a:pt x="31" y="25"/>
                    </a:cubicBezTo>
                    <a:cubicBezTo>
                      <a:pt x="31" y="26"/>
                      <a:pt x="29" y="27"/>
                      <a:pt x="27" y="27"/>
                    </a:cubicBezTo>
                    <a:cubicBezTo>
                      <a:pt x="25" y="27"/>
                      <a:pt x="23" y="27"/>
                      <a:pt x="20" y="26"/>
                    </a:cubicBezTo>
                    <a:cubicBezTo>
                      <a:pt x="19" y="26"/>
                      <a:pt x="18" y="26"/>
                      <a:pt x="17" y="25"/>
                    </a:cubicBezTo>
                    <a:cubicBezTo>
                      <a:pt x="14" y="25"/>
                      <a:pt x="11" y="22"/>
                      <a:pt x="9" y="20"/>
                    </a:cubicBezTo>
                    <a:cubicBezTo>
                      <a:pt x="8" y="18"/>
                      <a:pt x="6" y="16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4" y="22"/>
                    </a:cubicBezTo>
                    <a:cubicBezTo>
                      <a:pt x="5" y="23"/>
                      <a:pt x="7" y="25"/>
                      <a:pt x="9" y="26"/>
                    </a:cubicBezTo>
                    <a:cubicBezTo>
                      <a:pt x="9" y="26"/>
                      <a:pt x="10" y="27"/>
                      <a:pt x="11" y="27"/>
                    </a:cubicBezTo>
                    <a:cubicBezTo>
                      <a:pt x="12" y="28"/>
                      <a:pt x="14" y="28"/>
                      <a:pt x="15" y="29"/>
                    </a:cubicBezTo>
                    <a:cubicBezTo>
                      <a:pt x="22" y="32"/>
                      <a:pt x="29" y="34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3"/>
                      <a:pt x="27" y="47"/>
                      <a:pt x="28" y="47"/>
                    </a:cubicBezTo>
                    <a:cubicBezTo>
                      <a:pt x="30" y="49"/>
                      <a:pt x="30" y="52"/>
                      <a:pt x="30" y="54"/>
                    </a:cubicBezTo>
                    <a:cubicBezTo>
                      <a:pt x="30" y="55"/>
                      <a:pt x="30" y="57"/>
                      <a:pt x="30" y="57"/>
                    </a:cubicBezTo>
                    <a:cubicBezTo>
                      <a:pt x="33" y="59"/>
                      <a:pt x="34" y="63"/>
                      <a:pt x="33" y="66"/>
                    </a:cubicBezTo>
                    <a:cubicBezTo>
                      <a:pt x="32" y="69"/>
                      <a:pt x="31" y="70"/>
                      <a:pt x="30" y="71"/>
                    </a:cubicBezTo>
                    <a:cubicBezTo>
                      <a:pt x="31" y="71"/>
                      <a:pt x="31" y="73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4" y="76"/>
                      <a:pt x="34" y="76"/>
                    </a:cubicBezTo>
                    <a:cubicBezTo>
                      <a:pt x="34" y="76"/>
                      <a:pt x="34" y="77"/>
                      <a:pt x="34" y="77"/>
                    </a:cubicBezTo>
                    <a:cubicBezTo>
                      <a:pt x="34" y="77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6" y="79"/>
                      <a:pt x="38" y="80"/>
                      <a:pt x="40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7" y="84"/>
                      <a:pt x="47" y="88"/>
                      <a:pt x="48" y="91"/>
                    </a:cubicBezTo>
                    <a:cubicBezTo>
                      <a:pt x="48" y="92"/>
                      <a:pt x="48" y="92"/>
                      <a:pt x="48" y="93"/>
                    </a:cubicBezTo>
                    <a:cubicBezTo>
                      <a:pt x="48" y="96"/>
                      <a:pt x="48" y="97"/>
                      <a:pt x="47" y="98"/>
                    </a:cubicBezTo>
                    <a:cubicBezTo>
                      <a:pt x="46" y="99"/>
                      <a:pt x="44" y="100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1" y="98"/>
                      <a:pt x="40" y="99"/>
                      <a:pt x="39" y="102"/>
                    </a:cubicBezTo>
                    <a:cubicBezTo>
                      <a:pt x="38" y="108"/>
                      <a:pt x="31" y="115"/>
                      <a:pt x="26" y="115"/>
                    </a:cubicBezTo>
                    <a:cubicBezTo>
                      <a:pt x="25" y="115"/>
                      <a:pt x="25" y="116"/>
                      <a:pt x="24" y="117"/>
                    </a:cubicBezTo>
                    <a:cubicBezTo>
                      <a:pt x="23" y="118"/>
                      <a:pt x="22" y="120"/>
                      <a:pt x="20" y="120"/>
                    </a:cubicBezTo>
                    <a:cubicBezTo>
                      <a:pt x="17" y="121"/>
                      <a:pt x="15" y="122"/>
                      <a:pt x="15" y="124"/>
                    </a:cubicBezTo>
                    <a:cubicBezTo>
                      <a:pt x="15" y="126"/>
                      <a:pt x="15" y="127"/>
                      <a:pt x="14" y="128"/>
                    </a:cubicBezTo>
                    <a:cubicBezTo>
                      <a:pt x="12" y="130"/>
                      <a:pt x="8" y="130"/>
                      <a:pt x="5" y="130"/>
                    </a:cubicBezTo>
                    <a:cubicBezTo>
                      <a:pt x="5" y="130"/>
                      <a:pt x="5" y="132"/>
                      <a:pt x="4" y="132"/>
                    </a:cubicBezTo>
                    <a:cubicBezTo>
                      <a:pt x="4" y="134"/>
                      <a:pt x="3" y="136"/>
                      <a:pt x="1" y="137"/>
                    </a:cubicBezTo>
                    <a:cubicBezTo>
                      <a:pt x="1" y="137"/>
                      <a:pt x="1" y="138"/>
                      <a:pt x="1" y="138"/>
                    </a:cubicBezTo>
                    <a:cubicBezTo>
                      <a:pt x="1" y="138"/>
                      <a:pt x="1" y="139"/>
                      <a:pt x="2" y="141"/>
                    </a:cubicBezTo>
                    <a:cubicBezTo>
                      <a:pt x="4" y="143"/>
                      <a:pt x="4" y="146"/>
                      <a:pt x="4" y="147"/>
                    </a:cubicBezTo>
                    <a:cubicBezTo>
                      <a:pt x="4" y="148"/>
                      <a:pt x="4" y="149"/>
                      <a:pt x="4" y="149"/>
                    </a:cubicBezTo>
                    <a:cubicBezTo>
                      <a:pt x="4" y="149"/>
                      <a:pt x="4" y="150"/>
                      <a:pt x="4" y="150"/>
                    </a:cubicBezTo>
                    <a:cubicBezTo>
                      <a:pt x="6" y="153"/>
                      <a:pt x="8" y="158"/>
                      <a:pt x="6" y="163"/>
                    </a:cubicBezTo>
                    <a:cubicBezTo>
                      <a:pt x="4" y="168"/>
                      <a:pt x="3" y="171"/>
                      <a:pt x="2" y="172"/>
                    </a:cubicBezTo>
                    <a:cubicBezTo>
                      <a:pt x="4" y="172"/>
                      <a:pt x="5" y="173"/>
                      <a:pt x="6" y="174"/>
                    </a:cubicBezTo>
                    <a:cubicBezTo>
                      <a:pt x="8" y="175"/>
                      <a:pt x="10" y="176"/>
                      <a:pt x="11" y="176"/>
                    </a:cubicBezTo>
                    <a:cubicBezTo>
                      <a:pt x="11" y="176"/>
                      <a:pt x="12" y="176"/>
                      <a:pt x="12" y="176"/>
                    </a:cubicBezTo>
                    <a:cubicBezTo>
                      <a:pt x="14" y="176"/>
                      <a:pt x="15" y="178"/>
                      <a:pt x="16" y="179"/>
                    </a:cubicBezTo>
                    <a:cubicBezTo>
                      <a:pt x="17" y="179"/>
                      <a:pt x="17" y="180"/>
                      <a:pt x="17" y="180"/>
                    </a:cubicBezTo>
                    <a:cubicBezTo>
                      <a:pt x="18" y="180"/>
                      <a:pt x="19" y="180"/>
                      <a:pt x="19" y="180"/>
                    </a:cubicBezTo>
                    <a:cubicBezTo>
                      <a:pt x="21" y="180"/>
                      <a:pt x="21" y="180"/>
                      <a:pt x="22" y="181"/>
                    </a:cubicBezTo>
                    <a:cubicBezTo>
                      <a:pt x="24" y="182"/>
                      <a:pt x="25" y="183"/>
                      <a:pt x="30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5" y="182"/>
                      <a:pt x="42" y="180"/>
                      <a:pt x="49" y="178"/>
                    </a:cubicBezTo>
                    <a:cubicBezTo>
                      <a:pt x="55" y="176"/>
                      <a:pt x="62" y="175"/>
                      <a:pt x="66" y="175"/>
                    </a:cubicBezTo>
                    <a:cubicBezTo>
                      <a:pt x="69" y="175"/>
                      <a:pt x="72" y="174"/>
                      <a:pt x="74" y="174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6" y="172"/>
                      <a:pt x="76" y="171"/>
                      <a:pt x="77" y="170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8" y="169"/>
                      <a:pt x="79" y="168"/>
                      <a:pt x="80" y="167"/>
                    </a:cubicBezTo>
                    <a:cubicBezTo>
                      <a:pt x="82" y="165"/>
                      <a:pt x="84" y="163"/>
                      <a:pt x="87" y="162"/>
                    </a:cubicBezTo>
                    <a:cubicBezTo>
                      <a:pt x="91" y="159"/>
                      <a:pt x="95" y="157"/>
                      <a:pt x="97" y="154"/>
                    </a:cubicBezTo>
                    <a:cubicBezTo>
                      <a:pt x="98" y="150"/>
                      <a:pt x="102" y="147"/>
                      <a:pt x="106" y="145"/>
                    </a:cubicBezTo>
                    <a:cubicBezTo>
                      <a:pt x="109" y="142"/>
                      <a:pt x="112" y="140"/>
                      <a:pt x="113" y="138"/>
                    </a:cubicBezTo>
                    <a:cubicBezTo>
                      <a:pt x="114" y="136"/>
                      <a:pt x="114" y="135"/>
                      <a:pt x="111" y="131"/>
                    </a:cubicBezTo>
                    <a:cubicBezTo>
                      <a:pt x="109" y="129"/>
                      <a:pt x="105" y="127"/>
                      <a:pt x="102" y="125"/>
                    </a:cubicBezTo>
                    <a:cubicBezTo>
                      <a:pt x="99" y="123"/>
                      <a:pt x="96" y="121"/>
                      <a:pt x="96" y="119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7" y="116"/>
                      <a:pt x="99" y="115"/>
                      <a:pt x="100" y="114"/>
                    </a:cubicBezTo>
                    <a:cubicBezTo>
                      <a:pt x="101" y="114"/>
                      <a:pt x="102" y="113"/>
                      <a:pt x="102" y="113"/>
                    </a:cubicBezTo>
                    <a:cubicBezTo>
                      <a:pt x="103" y="113"/>
                      <a:pt x="103" y="113"/>
                      <a:pt x="103" y="112"/>
                    </a:cubicBezTo>
                    <a:cubicBezTo>
                      <a:pt x="103" y="112"/>
                      <a:pt x="102" y="111"/>
                      <a:pt x="101" y="110"/>
                    </a:cubicBezTo>
                    <a:cubicBezTo>
                      <a:pt x="99" y="110"/>
                      <a:pt x="98" y="109"/>
                      <a:pt x="97" y="107"/>
                    </a:cubicBezTo>
                    <a:cubicBezTo>
                      <a:pt x="95" y="105"/>
                      <a:pt x="97" y="102"/>
                      <a:pt x="98" y="101"/>
                    </a:cubicBezTo>
                    <a:cubicBezTo>
                      <a:pt x="98" y="101"/>
                      <a:pt x="97" y="101"/>
                      <a:pt x="97" y="101"/>
                    </a:cubicBezTo>
                    <a:cubicBezTo>
                      <a:pt x="95" y="100"/>
                      <a:pt x="93" y="99"/>
                      <a:pt x="93" y="97"/>
                    </a:cubicBezTo>
                    <a:cubicBezTo>
                      <a:pt x="92" y="95"/>
                      <a:pt x="94" y="94"/>
                      <a:pt x="95" y="94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1"/>
                      <a:pt x="92" y="87"/>
                      <a:pt x="94" y="84"/>
                    </a:cubicBezTo>
                    <a:cubicBezTo>
                      <a:pt x="95" y="82"/>
                      <a:pt x="97" y="82"/>
                      <a:pt x="98" y="81"/>
                    </a:cubicBezTo>
                    <a:cubicBezTo>
                      <a:pt x="98" y="81"/>
                      <a:pt x="98" y="81"/>
                      <a:pt x="99" y="81"/>
                    </a:cubicBezTo>
                    <a:cubicBezTo>
                      <a:pt x="98" y="81"/>
                      <a:pt x="98" y="80"/>
                      <a:pt x="98" y="79"/>
                    </a:cubicBezTo>
                    <a:cubicBezTo>
                      <a:pt x="95" y="74"/>
                      <a:pt x="91" y="68"/>
                      <a:pt x="88" y="64"/>
                    </a:cubicBezTo>
                    <a:cubicBezTo>
                      <a:pt x="88" y="64"/>
                      <a:pt x="88" y="63"/>
                      <a:pt x="87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2"/>
                      <a:pt x="87" y="61"/>
                      <a:pt x="86" y="61"/>
                    </a:cubicBezTo>
                    <a:cubicBezTo>
                      <a:pt x="86" y="60"/>
                      <a:pt x="86" y="60"/>
                      <a:pt x="86" y="59"/>
                    </a:cubicBezTo>
                    <a:cubicBezTo>
                      <a:pt x="87" y="57"/>
                      <a:pt x="89" y="54"/>
                      <a:pt x="91" y="53"/>
                    </a:cubicBezTo>
                    <a:cubicBezTo>
                      <a:pt x="91" y="53"/>
                      <a:pt x="91" y="53"/>
                      <a:pt x="92" y="52"/>
                    </a:cubicBezTo>
                    <a:cubicBezTo>
                      <a:pt x="94" y="51"/>
                      <a:pt x="97" y="47"/>
                      <a:pt x="97" y="46"/>
                    </a:cubicBezTo>
                    <a:cubicBezTo>
                      <a:pt x="97" y="45"/>
                      <a:pt x="92" y="41"/>
                      <a:pt x="90" y="40"/>
                    </a:cubicBezTo>
                    <a:cubicBezTo>
                      <a:pt x="90" y="39"/>
                      <a:pt x="89" y="39"/>
                      <a:pt x="89" y="39"/>
                    </a:cubicBezTo>
                    <a:cubicBezTo>
                      <a:pt x="87" y="39"/>
                      <a:pt x="84" y="38"/>
                      <a:pt x="82" y="35"/>
                    </a:cubicBezTo>
                    <a:cubicBezTo>
                      <a:pt x="82" y="34"/>
                      <a:pt x="81" y="33"/>
                      <a:pt x="81" y="33"/>
                    </a:cubicBezTo>
                    <a:cubicBezTo>
                      <a:pt x="80" y="31"/>
                      <a:pt x="79" y="29"/>
                      <a:pt x="81" y="26"/>
                    </a:cubicBezTo>
                    <a:cubicBezTo>
                      <a:pt x="82" y="25"/>
                      <a:pt x="82" y="23"/>
                      <a:pt x="82" y="22"/>
                    </a:cubicBezTo>
                    <a:cubicBezTo>
                      <a:pt x="82" y="19"/>
                      <a:pt x="84" y="19"/>
                      <a:pt x="85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7" y="17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5"/>
                    </a:cubicBezTo>
                    <a:cubicBezTo>
                      <a:pt x="88" y="15"/>
                      <a:pt x="88" y="14"/>
                      <a:pt x="89" y="13"/>
                    </a:cubicBezTo>
                    <a:cubicBezTo>
                      <a:pt x="89" y="13"/>
                      <a:pt x="89" y="12"/>
                      <a:pt x="89" y="12"/>
                    </a:cubicBezTo>
                    <a:cubicBezTo>
                      <a:pt x="89" y="10"/>
                      <a:pt x="89" y="9"/>
                      <a:pt x="89" y="8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9" name="Freeform 1211"/>
              <p:cNvSpPr>
                <a:spLocks/>
              </p:cNvSpPr>
              <p:nvPr/>
            </p:nvSpPr>
            <p:spPr bwMode="auto">
              <a:xfrm>
                <a:off x="2493" y="3211"/>
                <a:ext cx="137" cy="116"/>
              </a:xfrm>
              <a:custGeom>
                <a:avLst/>
                <a:gdLst>
                  <a:gd name="T0" fmla="*/ 98 w 143"/>
                  <a:gd name="T1" fmla="*/ 106 h 121"/>
                  <a:gd name="T2" fmla="*/ 130 w 143"/>
                  <a:gd name="T3" fmla="*/ 107 h 121"/>
                  <a:gd name="T4" fmla="*/ 138 w 143"/>
                  <a:gd name="T5" fmla="*/ 101 h 121"/>
                  <a:gd name="T6" fmla="*/ 130 w 143"/>
                  <a:gd name="T7" fmla="*/ 97 h 121"/>
                  <a:gd name="T8" fmla="*/ 130 w 143"/>
                  <a:gd name="T9" fmla="*/ 91 h 121"/>
                  <a:gd name="T10" fmla="*/ 129 w 143"/>
                  <a:gd name="T11" fmla="*/ 83 h 121"/>
                  <a:gd name="T12" fmla="*/ 132 w 143"/>
                  <a:gd name="T13" fmla="*/ 81 h 121"/>
                  <a:gd name="T14" fmla="*/ 130 w 143"/>
                  <a:gd name="T15" fmla="*/ 74 h 121"/>
                  <a:gd name="T16" fmla="*/ 127 w 143"/>
                  <a:gd name="T17" fmla="*/ 70 h 121"/>
                  <a:gd name="T18" fmla="*/ 121 w 143"/>
                  <a:gd name="T19" fmla="*/ 68 h 121"/>
                  <a:gd name="T20" fmla="*/ 122 w 143"/>
                  <a:gd name="T21" fmla="*/ 64 h 121"/>
                  <a:gd name="T22" fmla="*/ 130 w 143"/>
                  <a:gd name="T23" fmla="*/ 53 h 121"/>
                  <a:gd name="T24" fmla="*/ 131 w 143"/>
                  <a:gd name="T25" fmla="*/ 52 h 121"/>
                  <a:gd name="T26" fmla="*/ 132 w 143"/>
                  <a:gd name="T27" fmla="*/ 51 h 121"/>
                  <a:gd name="T28" fmla="*/ 134 w 143"/>
                  <a:gd name="T29" fmla="*/ 50 h 121"/>
                  <a:gd name="T30" fmla="*/ 136 w 143"/>
                  <a:gd name="T31" fmla="*/ 49 h 121"/>
                  <a:gd name="T32" fmla="*/ 136 w 143"/>
                  <a:gd name="T33" fmla="*/ 49 h 121"/>
                  <a:gd name="T34" fmla="*/ 137 w 143"/>
                  <a:gd name="T35" fmla="*/ 44 h 121"/>
                  <a:gd name="T36" fmla="*/ 142 w 143"/>
                  <a:gd name="T37" fmla="*/ 32 h 121"/>
                  <a:gd name="T38" fmla="*/ 141 w 143"/>
                  <a:gd name="T39" fmla="*/ 31 h 121"/>
                  <a:gd name="T40" fmla="*/ 138 w 143"/>
                  <a:gd name="T41" fmla="*/ 30 h 121"/>
                  <a:gd name="T42" fmla="*/ 127 w 143"/>
                  <a:gd name="T43" fmla="*/ 25 h 121"/>
                  <a:gd name="T44" fmla="*/ 119 w 143"/>
                  <a:gd name="T45" fmla="*/ 24 h 121"/>
                  <a:gd name="T46" fmla="*/ 116 w 143"/>
                  <a:gd name="T47" fmla="*/ 24 h 121"/>
                  <a:gd name="T48" fmla="*/ 111 w 143"/>
                  <a:gd name="T49" fmla="*/ 20 h 121"/>
                  <a:gd name="T50" fmla="*/ 106 w 143"/>
                  <a:gd name="T51" fmla="*/ 17 h 121"/>
                  <a:gd name="T52" fmla="*/ 106 w 143"/>
                  <a:gd name="T53" fmla="*/ 16 h 121"/>
                  <a:gd name="T54" fmla="*/ 102 w 143"/>
                  <a:gd name="T55" fmla="*/ 18 h 121"/>
                  <a:gd name="T56" fmla="*/ 91 w 143"/>
                  <a:gd name="T57" fmla="*/ 9 h 121"/>
                  <a:gd name="T58" fmla="*/ 86 w 143"/>
                  <a:gd name="T59" fmla="*/ 6 h 121"/>
                  <a:gd name="T60" fmla="*/ 79 w 143"/>
                  <a:gd name="T61" fmla="*/ 0 h 121"/>
                  <a:gd name="T62" fmla="*/ 74 w 143"/>
                  <a:gd name="T63" fmla="*/ 8 h 121"/>
                  <a:gd name="T64" fmla="*/ 56 w 143"/>
                  <a:gd name="T65" fmla="*/ 21 h 121"/>
                  <a:gd name="T66" fmla="*/ 37 w 143"/>
                  <a:gd name="T67" fmla="*/ 20 h 121"/>
                  <a:gd name="T68" fmla="*/ 33 w 143"/>
                  <a:gd name="T69" fmla="*/ 22 h 121"/>
                  <a:gd name="T70" fmla="*/ 29 w 143"/>
                  <a:gd name="T71" fmla="*/ 37 h 121"/>
                  <a:gd name="T72" fmla="*/ 18 w 143"/>
                  <a:gd name="T73" fmla="*/ 35 h 121"/>
                  <a:gd name="T74" fmla="*/ 6 w 143"/>
                  <a:gd name="T75" fmla="*/ 35 h 121"/>
                  <a:gd name="T76" fmla="*/ 2 w 143"/>
                  <a:gd name="T77" fmla="*/ 42 h 121"/>
                  <a:gd name="T78" fmla="*/ 16 w 143"/>
                  <a:gd name="T79" fmla="*/ 48 h 121"/>
                  <a:gd name="T80" fmla="*/ 28 w 143"/>
                  <a:gd name="T81" fmla="*/ 52 h 121"/>
                  <a:gd name="T82" fmla="*/ 42 w 143"/>
                  <a:gd name="T83" fmla="*/ 72 h 121"/>
                  <a:gd name="T84" fmla="*/ 41 w 143"/>
                  <a:gd name="T85" fmla="*/ 89 h 121"/>
                  <a:gd name="T86" fmla="*/ 39 w 143"/>
                  <a:gd name="T87" fmla="*/ 111 h 121"/>
                  <a:gd name="T88" fmla="*/ 51 w 143"/>
                  <a:gd name="T89" fmla="*/ 117 h 121"/>
                  <a:gd name="T90" fmla="*/ 60 w 143"/>
                  <a:gd name="T91" fmla="*/ 114 h 121"/>
                  <a:gd name="T92" fmla="*/ 78 w 143"/>
                  <a:gd name="T93" fmla="*/ 120 h 121"/>
                  <a:gd name="T94" fmla="*/ 87 w 143"/>
                  <a:gd name="T9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3" h="121">
                    <a:moveTo>
                      <a:pt x="87" y="120"/>
                    </a:moveTo>
                    <a:cubicBezTo>
                      <a:pt x="86" y="117"/>
                      <a:pt x="86" y="115"/>
                      <a:pt x="88" y="112"/>
                    </a:cubicBezTo>
                    <a:cubicBezTo>
                      <a:pt x="89" y="109"/>
                      <a:pt x="93" y="107"/>
                      <a:pt x="98" y="106"/>
                    </a:cubicBezTo>
                    <a:cubicBezTo>
                      <a:pt x="98" y="106"/>
                      <a:pt x="99" y="106"/>
                      <a:pt x="100" y="106"/>
                    </a:cubicBezTo>
                    <a:cubicBezTo>
                      <a:pt x="106" y="106"/>
                      <a:pt x="116" y="109"/>
                      <a:pt x="120" y="111"/>
                    </a:cubicBezTo>
                    <a:cubicBezTo>
                      <a:pt x="122" y="113"/>
                      <a:pt x="126" y="112"/>
                      <a:pt x="130" y="107"/>
                    </a:cubicBezTo>
                    <a:cubicBezTo>
                      <a:pt x="133" y="104"/>
                      <a:pt x="135" y="103"/>
                      <a:pt x="137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37" y="102"/>
                      <a:pt x="137" y="101"/>
                      <a:pt x="138" y="101"/>
                    </a:cubicBezTo>
                    <a:cubicBezTo>
                      <a:pt x="137" y="101"/>
                      <a:pt x="137" y="101"/>
                      <a:pt x="136" y="101"/>
                    </a:cubicBezTo>
                    <a:cubicBezTo>
                      <a:pt x="136" y="100"/>
                      <a:pt x="135" y="100"/>
                      <a:pt x="134" y="100"/>
                    </a:cubicBezTo>
                    <a:cubicBezTo>
                      <a:pt x="132" y="100"/>
                      <a:pt x="131" y="99"/>
                      <a:pt x="130" y="97"/>
                    </a:cubicBezTo>
                    <a:cubicBezTo>
                      <a:pt x="129" y="96"/>
                      <a:pt x="129" y="94"/>
                      <a:pt x="130" y="92"/>
                    </a:cubicBezTo>
                    <a:cubicBezTo>
                      <a:pt x="131" y="92"/>
                      <a:pt x="131" y="91"/>
                      <a:pt x="131" y="91"/>
                    </a:cubicBezTo>
                    <a:cubicBezTo>
                      <a:pt x="131" y="92"/>
                      <a:pt x="130" y="91"/>
                      <a:pt x="130" y="91"/>
                    </a:cubicBezTo>
                    <a:cubicBezTo>
                      <a:pt x="129" y="90"/>
                      <a:pt x="128" y="90"/>
                      <a:pt x="127" y="88"/>
                    </a:cubicBezTo>
                    <a:cubicBezTo>
                      <a:pt x="127" y="88"/>
                      <a:pt x="126" y="86"/>
                      <a:pt x="127" y="85"/>
                    </a:cubicBezTo>
                    <a:cubicBezTo>
                      <a:pt x="127" y="83"/>
                      <a:pt x="129" y="83"/>
                      <a:pt x="129" y="83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1" y="82"/>
                      <a:pt x="132" y="81"/>
                      <a:pt x="132" y="81"/>
                    </a:cubicBezTo>
                    <a:cubicBezTo>
                      <a:pt x="131" y="80"/>
                      <a:pt x="130" y="79"/>
                      <a:pt x="130" y="77"/>
                    </a:cubicBezTo>
                    <a:cubicBezTo>
                      <a:pt x="130" y="77"/>
                      <a:pt x="130" y="77"/>
                      <a:pt x="130" y="77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2"/>
                    </a:cubicBezTo>
                    <a:cubicBezTo>
                      <a:pt x="129" y="72"/>
                      <a:pt x="128" y="71"/>
                      <a:pt x="128" y="69"/>
                    </a:cubicBezTo>
                    <a:cubicBezTo>
                      <a:pt x="128" y="69"/>
                      <a:pt x="127" y="69"/>
                      <a:pt x="127" y="70"/>
                    </a:cubicBezTo>
                    <a:cubicBezTo>
                      <a:pt x="126" y="71"/>
                      <a:pt x="125" y="72"/>
                      <a:pt x="124" y="72"/>
                    </a:cubicBezTo>
                    <a:cubicBezTo>
                      <a:pt x="123" y="72"/>
                      <a:pt x="122" y="71"/>
                      <a:pt x="121" y="71"/>
                    </a:cubicBezTo>
                    <a:cubicBezTo>
                      <a:pt x="121" y="70"/>
                      <a:pt x="121" y="70"/>
                      <a:pt x="121" y="68"/>
                    </a:cubicBezTo>
                    <a:cubicBezTo>
                      <a:pt x="121" y="68"/>
                      <a:pt x="121" y="68"/>
                      <a:pt x="121" y="68"/>
                    </a:cubicBezTo>
                    <a:cubicBezTo>
                      <a:pt x="121" y="67"/>
                      <a:pt x="121" y="67"/>
                      <a:pt x="121" y="66"/>
                    </a:cubicBezTo>
                    <a:cubicBezTo>
                      <a:pt x="121" y="65"/>
                      <a:pt x="122" y="65"/>
                      <a:pt x="122" y="64"/>
                    </a:cubicBezTo>
                    <a:cubicBezTo>
                      <a:pt x="123" y="61"/>
                      <a:pt x="125" y="59"/>
                      <a:pt x="127" y="57"/>
                    </a:cubicBezTo>
                    <a:cubicBezTo>
                      <a:pt x="128" y="57"/>
                      <a:pt x="129" y="56"/>
                      <a:pt x="129" y="55"/>
                    </a:cubicBezTo>
                    <a:cubicBezTo>
                      <a:pt x="129" y="54"/>
                      <a:pt x="129" y="54"/>
                      <a:pt x="130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1" y="52"/>
                      <a:pt x="131" y="51"/>
                    </a:cubicBezTo>
                    <a:cubicBezTo>
                      <a:pt x="131" y="51"/>
                      <a:pt x="131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0"/>
                      <a:pt x="132" y="50"/>
                      <a:pt x="133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50"/>
                      <a:pt x="134" y="50"/>
                      <a:pt x="134" y="50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7" y="45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3"/>
                      <a:pt x="137" y="43"/>
                      <a:pt x="137" y="42"/>
                    </a:cubicBezTo>
                    <a:cubicBezTo>
                      <a:pt x="137" y="41"/>
                      <a:pt x="137" y="41"/>
                      <a:pt x="137" y="41"/>
                    </a:cubicBezTo>
                    <a:cubicBezTo>
                      <a:pt x="138" y="38"/>
                      <a:pt x="139" y="35"/>
                      <a:pt x="142" y="32"/>
                    </a:cubicBezTo>
                    <a:cubicBezTo>
                      <a:pt x="142" y="32"/>
                      <a:pt x="142" y="32"/>
                      <a:pt x="143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8" y="30"/>
                      <a:pt x="137" y="29"/>
                      <a:pt x="135" y="29"/>
                    </a:cubicBezTo>
                    <a:cubicBezTo>
                      <a:pt x="132" y="29"/>
                      <a:pt x="129" y="28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7" y="25"/>
                      <a:pt x="126" y="25"/>
                      <a:pt x="125" y="25"/>
                    </a:cubicBezTo>
                    <a:cubicBezTo>
                      <a:pt x="125" y="25"/>
                      <a:pt x="125" y="25"/>
                      <a:pt x="125" y="25"/>
                    </a:cubicBezTo>
                    <a:cubicBezTo>
                      <a:pt x="123" y="24"/>
                      <a:pt x="121" y="24"/>
                      <a:pt x="119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7" y="24"/>
                      <a:pt x="117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5" y="24"/>
                      <a:pt x="115" y="24"/>
                    </a:cubicBezTo>
                    <a:cubicBezTo>
                      <a:pt x="113" y="23"/>
                      <a:pt x="113" y="22"/>
                      <a:pt x="112" y="21"/>
                    </a:cubicBezTo>
                    <a:cubicBezTo>
                      <a:pt x="112" y="21"/>
                      <a:pt x="111" y="20"/>
                      <a:pt x="111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0"/>
                      <a:pt x="108" y="20"/>
                      <a:pt x="106" y="18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5" y="16"/>
                      <a:pt x="105" y="16"/>
                      <a:pt x="105" y="17"/>
                    </a:cubicBezTo>
                    <a:cubicBezTo>
                      <a:pt x="104" y="17"/>
                      <a:pt x="104" y="17"/>
                      <a:pt x="103" y="17"/>
                    </a:cubicBezTo>
                    <a:cubicBezTo>
                      <a:pt x="103" y="17"/>
                      <a:pt x="102" y="18"/>
                      <a:pt x="102" y="18"/>
                    </a:cubicBezTo>
                    <a:cubicBezTo>
                      <a:pt x="100" y="18"/>
                      <a:pt x="98" y="17"/>
                      <a:pt x="97" y="12"/>
                    </a:cubicBezTo>
                    <a:cubicBezTo>
                      <a:pt x="97" y="12"/>
                      <a:pt x="95" y="11"/>
                      <a:pt x="94" y="10"/>
                    </a:cubicBezTo>
                    <a:cubicBezTo>
                      <a:pt x="93" y="10"/>
                      <a:pt x="92" y="10"/>
                      <a:pt x="91" y="9"/>
                    </a:cubicBezTo>
                    <a:cubicBezTo>
                      <a:pt x="90" y="9"/>
                      <a:pt x="89" y="8"/>
                      <a:pt x="88" y="7"/>
                    </a:cubicBezTo>
                    <a:cubicBezTo>
                      <a:pt x="88" y="6"/>
                      <a:pt x="88" y="6"/>
                      <a:pt x="87" y="6"/>
                    </a:cubicBezTo>
                    <a:cubicBezTo>
                      <a:pt x="87" y="6"/>
                      <a:pt x="86" y="6"/>
                      <a:pt x="86" y="6"/>
                    </a:cubicBezTo>
                    <a:cubicBezTo>
                      <a:pt x="83" y="6"/>
                      <a:pt x="81" y="2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0"/>
                      <a:pt x="76" y="1"/>
                      <a:pt x="75" y="2"/>
                    </a:cubicBezTo>
                    <a:cubicBezTo>
                      <a:pt x="74" y="3"/>
                      <a:pt x="73" y="5"/>
                      <a:pt x="74" y="8"/>
                    </a:cubicBezTo>
                    <a:cubicBezTo>
                      <a:pt x="74" y="10"/>
                      <a:pt x="73" y="13"/>
                      <a:pt x="72" y="14"/>
                    </a:cubicBezTo>
                    <a:cubicBezTo>
                      <a:pt x="70" y="17"/>
                      <a:pt x="65" y="18"/>
                      <a:pt x="60" y="18"/>
                    </a:cubicBezTo>
                    <a:cubicBezTo>
                      <a:pt x="57" y="18"/>
                      <a:pt x="57" y="19"/>
                      <a:pt x="56" y="21"/>
                    </a:cubicBezTo>
                    <a:cubicBezTo>
                      <a:pt x="56" y="23"/>
                      <a:pt x="55" y="24"/>
                      <a:pt x="54" y="26"/>
                    </a:cubicBezTo>
                    <a:cubicBezTo>
                      <a:pt x="53" y="26"/>
                      <a:pt x="52" y="27"/>
                      <a:pt x="50" y="27"/>
                    </a:cubicBezTo>
                    <a:cubicBezTo>
                      <a:pt x="46" y="27"/>
                      <a:pt x="38" y="24"/>
                      <a:pt x="37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2"/>
                    </a:cubicBezTo>
                    <a:cubicBezTo>
                      <a:pt x="36" y="25"/>
                      <a:pt x="37" y="29"/>
                      <a:pt x="37" y="32"/>
                    </a:cubicBezTo>
                    <a:cubicBezTo>
                      <a:pt x="37" y="34"/>
                      <a:pt x="36" y="36"/>
                      <a:pt x="35" y="37"/>
                    </a:cubicBezTo>
                    <a:cubicBezTo>
                      <a:pt x="33" y="38"/>
                      <a:pt x="31" y="38"/>
                      <a:pt x="29" y="37"/>
                    </a:cubicBezTo>
                    <a:cubicBezTo>
                      <a:pt x="27" y="36"/>
                      <a:pt x="25" y="36"/>
                      <a:pt x="25" y="37"/>
                    </a:cubicBezTo>
                    <a:cubicBezTo>
                      <a:pt x="24" y="37"/>
                      <a:pt x="23" y="38"/>
                      <a:pt x="22" y="38"/>
                    </a:cubicBezTo>
                    <a:cubicBezTo>
                      <a:pt x="20" y="38"/>
                      <a:pt x="19" y="36"/>
                      <a:pt x="18" y="35"/>
                    </a:cubicBezTo>
                    <a:cubicBezTo>
                      <a:pt x="18" y="35"/>
                      <a:pt x="17" y="34"/>
                      <a:pt x="16" y="33"/>
                    </a:cubicBezTo>
                    <a:cubicBezTo>
                      <a:pt x="15" y="33"/>
                      <a:pt x="14" y="33"/>
                      <a:pt x="13" y="34"/>
                    </a:cubicBezTo>
                    <a:cubicBezTo>
                      <a:pt x="11" y="34"/>
                      <a:pt x="9" y="35"/>
                      <a:pt x="6" y="35"/>
                    </a:cubicBezTo>
                    <a:cubicBezTo>
                      <a:pt x="3" y="34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ubicBezTo>
                      <a:pt x="2" y="39"/>
                      <a:pt x="2" y="41"/>
                      <a:pt x="2" y="42"/>
                    </a:cubicBezTo>
                    <a:cubicBezTo>
                      <a:pt x="1" y="43"/>
                      <a:pt x="1" y="44"/>
                      <a:pt x="2" y="44"/>
                    </a:cubicBezTo>
                    <a:cubicBezTo>
                      <a:pt x="2" y="44"/>
                      <a:pt x="5" y="45"/>
                      <a:pt x="6" y="45"/>
                    </a:cubicBezTo>
                    <a:cubicBezTo>
                      <a:pt x="9" y="46"/>
                      <a:pt x="13" y="46"/>
                      <a:pt x="16" y="48"/>
                    </a:cubicBezTo>
                    <a:cubicBezTo>
                      <a:pt x="19" y="50"/>
                      <a:pt x="20" y="50"/>
                      <a:pt x="21" y="50"/>
                    </a:cubicBezTo>
                    <a:cubicBezTo>
                      <a:pt x="23" y="50"/>
                      <a:pt x="24" y="50"/>
                      <a:pt x="26" y="51"/>
                    </a:cubicBezTo>
                    <a:cubicBezTo>
                      <a:pt x="27" y="52"/>
                      <a:pt x="27" y="52"/>
                      <a:pt x="28" y="52"/>
                    </a:cubicBezTo>
                    <a:cubicBezTo>
                      <a:pt x="30" y="53"/>
                      <a:pt x="30" y="54"/>
                      <a:pt x="31" y="58"/>
                    </a:cubicBezTo>
                    <a:cubicBezTo>
                      <a:pt x="31" y="61"/>
                      <a:pt x="34" y="64"/>
                      <a:pt x="38" y="65"/>
                    </a:cubicBezTo>
                    <a:cubicBezTo>
                      <a:pt x="43" y="67"/>
                      <a:pt x="42" y="70"/>
                      <a:pt x="42" y="72"/>
                    </a:cubicBezTo>
                    <a:cubicBezTo>
                      <a:pt x="42" y="73"/>
                      <a:pt x="42" y="74"/>
                      <a:pt x="42" y="75"/>
                    </a:cubicBezTo>
                    <a:cubicBezTo>
                      <a:pt x="43" y="78"/>
                      <a:pt x="43" y="81"/>
                      <a:pt x="42" y="84"/>
                    </a:cubicBezTo>
                    <a:cubicBezTo>
                      <a:pt x="41" y="86"/>
                      <a:pt x="40" y="88"/>
                      <a:pt x="41" y="89"/>
                    </a:cubicBezTo>
                    <a:cubicBezTo>
                      <a:pt x="41" y="93"/>
                      <a:pt x="39" y="104"/>
                      <a:pt x="36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40" y="111"/>
                      <a:pt x="40" y="112"/>
                    </a:cubicBezTo>
                    <a:cubicBezTo>
                      <a:pt x="41" y="112"/>
                      <a:pt x="43" y="113"/>
                      <a:pt x="45" y="114"/>
                    </a:cubicBezTo>
                    <a:cubicBezTo>
                      <a:pt x="47" y="115"/>
                      <a:pt x="49" y="116"/>
                      <a:pt x="51" y="117"/>
                    </a:cubicBezTo>
                    <a:cubicBezTo>
                      <a:pt x="52" y="117"/>
                      <a:pt x="54" y="118"/>
                      <a:pt x="55" y="118"/>
                    </a:cubicBezTo>
                    <a:cubicBezTo>
                      <a:pt x="56" y="118"/>
                      <a:pt x="57" y="117"/>
                      <a:pt x="57" y="117"/>
                    </a:cubicBezTo>
                    <a:cubicBezTo>
                      <a:pt x="57" y="116"/>
                      <a:pt x="58" y="114"/>
                      <a:pt x="60" y="114"/>
                    </a:cubicBezTo>
                    <a:cubicBezTo>
                      <a:pt x="63" y="114"/>
                      <a:pt x="65" y="117"/>
                      <a:pt x="66" y="117"/>
                    </a:cubicBezTo>
                    <a:cubicBezTo>
                      <a:pt x="67" y="118"/>
                      <a:pt x="71" y="119"/>
                      <a:pt x="74" y="120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1"/>
                      <a:pt x="81" y="121"/>
                      <a:pt x="83" y="121"/>
                    </a:cubicBezTo>
                    <a:cubicBezTo>
                      <a:pt x="84" y="121"/>
                      <a:pt x="84" y="121"/>
                      <a:pt x="85" y="121"/>
                    </a:cubicBezTo>
                    <a:cubicBezTo>
                      <a:pt x="86" y="120"/>
                      <a:pt x="86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0" name="Freeform 1212"/>
              <p:cNvSpPr>
                <a:spLocks/>
              </p:cNvSpPr>
              <p:nvPr/>
            </p:nvSpPr>
            <p:spPr bwMode="auto">
              <a:xfrm>
                <a:off x="2444" y="3312"/>
                <a:ext cx="134" cy="95"/>
              </a:xfrm>
              <a:custGeom>
                <a:avLst/>
                <a:gdLst>
                  <a:gd name="T0" fmla="*/ 76 w 139"/>
                  <a:gd name="T1" fmla="*/ 5 h 99"/>
                  <a:gd name="T2" fmla="*/ 46 w 139"/>
                  <a:gd name="T3" fmla="*/ 4 h 99"/>
                  <a:gd name="T4" fmla="*/ 17 w 139"/>
                  <a:gd name="T5" fmla="*/ 1 h 99"/>
                  <a:gd name="T6" fmla="*/ 11 w 139"/>
                  <a:gd name="T7" fmla="*/ 2 h 99"/>
                  <a:gd name="T8" fmla="*/ 0 w 139"/>
                  <a:gd name="T9" fmla="*/ 7 h 99"/>
                  <a:gd name="T10" fmla="*/ 6 w 139"/>
                  <a:gd name="T11" fmla="*/ 20 h 99"/>
                  <a:gd name="T12" fmla="*/ 6 w 139"/>
                  <a:gd name="T13" fmla="*/ 19 h 99"/>
                  <a:gd name="T14" fmla="*/ 8 w 139"/>
                  <a:gd name="T15" fmla="*/ 19 h 99"/>
                  <a:gd name="T16" fmla="*/ 8 w 139"/>
                  <a:gd name="T17" fmla="*/ 18 h 99"/>
                  <a:gd name="T18" fmla="*/ 13 w 139"/>
                  <a:gd name="T19" fmla="*/ 22 h 99"/>
                  <a:gd name="T20" fmla="*/ 20 w 139"/>
                  <a:gd name="T21" fmla="*/ 23 h 99"/>
                  <a:gd name="T22" fmla="*/ 26 w 139"/>
                  <a:gd name="T23" fmla="*/ 21 h 99"/>
                  <a:gd name="T24" fmla="*/ 26 w 139"/>
                  <a:gd name="T25" fmla="*/ 21 h 99"/>
                  <a:gd name="T26" fmla="*/ 31 w 139"/>
                  <a:gd name="T27" fmla="*/ 25 h 99"/>
                  <a:gd name="T28" fmla="*/ 35 w 139"/>
                  <a:gd name="T29" fmla="*/ 27 h 99"/>
                  <a:gd name="T30" fmla="*/ 29 w 139"/>
                  <a:gd name="T31" fmla="*/ 34 h 99"/>
                  <a:gd name="T32" fmla="*/ 27 w 139"/>
                  <a:gd name="T33" fmla="*/ 38 h 99"/>
                  <a:gd name="T34" fmla="*/ 26 w 139"/>
                  <a:gd name="T35" fmla="*/ 51 h 99"/>
                  <a:gd name="T36" fmla="*/ 23 w 139"/>
                  <a:gd name="T37" fmla="*/ 56 h 99"/>
                  <a:gd name="T38" fmla="*/ 22 w 139"/>
                  <a:gd name="T39" fmla="*/ 57 h 99"/>
                  <a:gd name="T40" fmla="*/ 24 w 139"/>
                  <a:gd name="T41" fmla="*/ 67 h 99"/>
                  <a:gd name="T42" fmla="*/ 23 w 139"/>
                  <a:gd name="T43" fmla="*/ 70 h 99"/>
                  <a:gd name="T44" fmla="*/ 24 w 139"/>
                  <a:gd name="T45" fmla="*/ 79 h 99"/>
                  <a:gd name="T46" fmla="*/ 21 w 139"/>
                  <a:gd name="T47" fmla="*/ 84 h 99"/>
                  <a:gd name="T48" fmla="*/ 21 w 139"/>
                  <a:gd name="T49" fmla="*/ 84 h 99"/>
                  <a:gd name="T50" fmla="*/ 21 w 139"/>
                  <a:gd name="T51" fmla="*/ 85 h 99"/>
                  <a:gd name="T52" fmla="*/ 21 w 139"/>
                  <a:gd name="T53" fmla="*/ 85 h 99"/>
                  <a:gd name="T54" fmla="*/ 33 w 139"/>
                  <a:gd name="T55" fmla="*/ 92 h 99"/>
                  <a:gd name="T56" fmla="*/ 40 w 139"/>
                  <a:gd name="T57" fmla="*/ 98 h 99"/>
                  <a:gd name="T58" fmla="*/ 47 w 139"/>
                  <a:gd name="T59" fmla="*/ 94 h 99"/>
                  <a:gd name="T60" fmla="*/ 51 w 139"/>
                  <a:gd name="T61" fmla="*/ 94 h 99"/>
                  <a:gd name="T62" fmla="*/ 66 w 139"/>
                  <a:gd name="T63" fmla="*/ 90 h 99"/>
                  <a:gd name="T64" fmla="*/ 75 w 139"/>
                  <a:gd name="T65" fmla="*/ 90 h 99"/>
                  <a:gd name="T66" fmla="*/ 91 w 139"/>
                  <a:gd name="T67" fmla="*/ 80 h 99"/>
                  <a:gd name="T68" fmla="*/ 93 w 139"/>
                  <a:gd name="T69" fmla="*/ 74 h 99"/>
                  <a:gd name="T70" fmla="*/ 102 w 139"/>
                  <a:gd name="T71" fmla="*/ 65 h 99"/>
                  <a:gd name="T72" fmla="*/ 102 w 139"/>
                  <a:gd name="T73" fmla="*/ 48 h 99"/>
                  <a:gd name="T74" fmla="*/ 111 w 139"/>
                  <a:gd name="T75" fmla="*/ 38 h 99"/>
                  <a:gd name="T76" fmla="*/ 130 w 139"/>
                  <a:gd name="T77" fmla="*/ 27 h 99"/>
                  <a:gd name="T78" fmla="*/ 138 w 139"/>
                  <a:gd name="T79" fmla="*/ 18 h 99"/>
                  <a:gd name="T80" fmla="*/ 134 w 139"/>
                  <a:gd name="T81" fmla="*/ 19 h 99"/>
                  <a:gd name="T82" fmla="*/ 124 w 139"/>
                  <a:gd name="T83" fmla="*/ 17 h 99"/>
                  <a:gd name="T84" fmla="*/ 112 w 139"/>
                  <a:gd name="T85" fmla="*/ 13 h 99"/>
                  <a:gd name="T86" fmla="*/ 106 w 139"/>
                  <a:gd name="T87" fmla="*/ 16 h 99"/>
                  <a:gd name="T88" fmla="*/ 94 w 139"/>
                  <a:gd name="T89" fmla="*/ 11 h 99"/>
                  <a:gd name="T90" fmla="*/ 88 w 139"/>
                  <a:gd name="T91" fmla="*/ 9 h 99"/>
                  <a:gd name="T92" fmla="*/ 83 w 139"/>
                  <a:gd name="T9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" h="99">
                    <a:moveTo>
                      <a:pt x="83" y="6"/>
                    </a:moveTo>
                    <a:cubicBezTo>
                      <a:pt x="82" y="6"/>
                      <a:pt x="79" y="6"/>
                      <a:pt x="76" y="5"/>
                    </a:cubicBezTo>
                    <a:cubicBezTo>
                      <a:pt x="72" y="4"/>
                      <a:pt x="68" y="4"/>
                      <a:pt x="64" y="4"/>
                    </a:cubicBezTo>
                    <a:cubicBezTo>
                      <a:pt x="61" y="4"/>
                      <a:pt x="54" y="4"/>
                      <a:pt x="46" y="4"/>
                    </a:cubicBezTo>
                    <a:cubicBezTo>
                      <a:pt x="39" y="4"/>
                      <a:pt x="31" y="3"/>
                      <a:pt x="27" y="4"/>
                    </a:cubicBezTo>
                    <a:cubicBezTo>
                      <a:pt x="22" y="4"/>
                      <a:pt x="19" y="2"/>
                      <a:pt x="17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2" y="0"/>
                      <a:pt x="12" y="0"/>
                      <a:pt x="11" y="2"/>
                    </a:cubicBezTo>
                    <a:cubicBezTo>
                      <a:pt x="10" y="3"/>
                      <a:pt x="9" y="6"/>
                      <a:pt x="4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8"/>
                      <a:pt x="1" y="9"/>
                      <a:pt x="3" y="11"/>
                    </a:cubicBezTo>
                    <a:cubicBezTo>
                      <a:pt x="6" y="13"/>
                      <a:pt x="6" y="16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8"/>
                      <a:pt x="12" y="19"/>
                      <a:pt x="13" y="22"/>
                    </a:cubicBezTo>
                    <a:cubicBezTo>
                      <a:pt x="13" y="22"/>
                      <a:pt x="15" y="22"/>
                      <a:pt x="16" y="22"/>
                    </a:cubicBezTo>
                    <a:cubicBezTo>
                      <a:pt x="18" y="22"/>
                      <a:pt x="20" y="22"/>
                      <a:pt x="20" y="23"/>
                    </a:cubicBezTo>
                    <a:cubicBezTo>
                      <a:pt x="20" y="23"/>
                      <a:pt x="21" y="22"/>
                      <a:pt x="21" y="22"/>
                    </a:cubicBezTo>
                    <a:cubicBezTo>
                      <a:pt x="22" y="21"/>
                      <a:pt x="24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21"/>
                      <a:pt x="30" y="22"/>
                      <a:pt x="30" y="23"/>
                    </a:cubicBezTo>
                    <a:cubicBezTo>
                      <a:pt x="31" y="24"/>
                      <a:pt x="31" y="24"/>
                      <a:pt x="31" y="25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3" y="25"/>
                      <a:pt x="34" y="26"/>
                      <a:pt x="35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2"/>
                      <a:pt x="30" y="33"/>
                      <a:pt x="29" y="34"/>
                    </a:cubicBezTo>
                    <a:cubicBezTo>
                      <a:pt x="28" y="35"/>
                      <a:pt x="27" y="36"/>
                      <a:pt x="26" y="36"/>
                    </a:cubicBezTo>
                    <a:cubicBezTo>
                      <a:pt x="26" y="36"/>
                      <a:pt x="27" y="38"/>
                      <a:pt x="27" y="38"/>
                    </a:cubicBezTo>
                    <a:cubicBezTo>
                      <a:pt x="28" y="41"/>
                      <a:pt x="29" y="45"/>
                      <a:pt x="27" y="48"/>
                    </a:cubicBezTo>
                    <a:cubicBezTo>
                      <a:pt x="26" y="49"/>
                      <a:pt x="26" y="50"/>
                      <a:pt x="26" y="51"/>
                    </a:cubicBezTo>
                    <a:cubicBezTo>
                      <a:pt x="26" y="53"/>
                      <a:pt x="27" y="54"/>
                      <a:pt x="26" y="55"/>
                    </a:cubicBezTo>
                    <a:cubicBezTo>
                      <a:pt x="25" y="56"/>
                      <a:pt x="24" y="56"/>
                      <a:pt x="23" y="56"/>
                    </a:cubicBezTo>
                    <a:cubicBezTo>
                      <a:pt x="22" y="56"/>
                      <a:pt x="22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6" y="61"/>
                      <a:pt x="27" y="63"/>
                      <a:pt x="26" y="65"/>
                    </a:cubicBezTo>
                    <a:cubicBezTo>
                      <a:pt x="26" y="66"/>
                      <a:pt x="26" y="67"/>
                      <a:pt x="24" y="67"/>
                    </a:cubicBezTo>
                    <a:cubicBezTo>
                      <a:pt x="23" y="67"/>
                      <a:pt x="22" y="69"/>
                      <a:pt x="22" y="70"/>
                    </a:cubicBezTo>
                    <a:cubicBezTo>
                      <a:pt x="22" y="70"/>
                      <a:pt x="23" y="70"/>
                      <a:pt x="23" y="70"/>
                    </a:cubicBezTo>
                    <a:cubicBezTo>
                      <a:pt x="25" y="72"/>
                      <a:pt x="27" y="74"/>
                      <a:pt x="27" y="76"/>
                    </a:cubicBezTo>
                    <a:cubicBezTo>
                      <a:pt x="27" y="77"/>
                      <a:pt x="26" y="78"/>
                      <a:pt x="24" y="79"/>
                    </a:cubicBezTo>
                    <a:cubicBezTo>
                      <a:pt x="21" y="79"/>
                      <a:pt x="21" y="80"/>
                      <a:pt x="21" y="83"/>
                    </a:cubicBezTo>
                    <a:cubicBezTo>
                      <a:pt x="21" y="83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4" y="85"/>
                      <a:pt x="26" y="85"/>
                      <a:pt x="27" y="86"/>
                    </a:cubicBezTo>
                    <a:cubicBezTo>
                      <a:pt x="30" y="87"/>
                      <a:pt x="31" y="90"/>
                      <a:pt x="33" y="92"/>
                    </a:cubicBezTo>
                    <a:cubicBezTo>
                      <a:pt x="35" y="96"/>
                      <a:pt x="37" y="99"/>
                      <a:pt x="40" y="99"/>
                    </a:cubicBezTo>
                    <a:cubicBezTo>
                      <a:pt x="40" y="99"/>
                      <a:pt x="40" y="98"/>
                      <a:pt x="40" y="98"/>
                    </a:cubicBezTo>
                    <a:cubicBezTo>
                      <a:pt x="40" y="98"/>
                      <a:pt x="40" y="96"/>
                      <a:pt x="41" y="95"/>
                    </a:cubicBezTo>
                    <a:cubicBezTo>
                      <a:pt x="43" y="94"/>
                      <a:pt x="44" y="94"/>
                      <a:pt x="47" y="94"/>
                    </a:cubicBezTo>
                    <a:cubicBezTo>
                      <a:pt x="48" y="94"/>
                      <a:pt x="48" y="95"/>
                      <a:pt x="49" y="95"/>
                    </a:cubicBezTo>
                    <a:cubicBezTo>
                      <a:pt x="50" y="95"/>
                      <a:pt x="50" y="94"/>
                      <a:pt x="51" y="94"/>
                    </a:cubicBezTo>
                    <a:cubicBezTo>
                      <a:pt x="53" y="92"/>
                      <a:pt x="55" y="91"/>
                      <a:pt x="60" y="91"/>
                    </a:cubicBezTo>
                    <a:cubicBezTo>
                      <a:pt x="62" y="91"/>
                      <a:pt x="64" y="90"/>
                      <a:pt x="66" y="90"/>
                    </a:cubicBezTo>
                    <a:cubicBezTo>
                      <a:pt x="69" y="90"/>
                      <a:pt x="72" y="90"/>
                      <a:pt x="74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6" y="90"/>
                      <a:pt x="79" y="90"/>
                      <a:pt x="80" y="87"/>
                    </a:cubicBezTo>
                    <a:cubicBezTo>
                      <a:pt x="81" y="84"/>
                      <a:pt x="86" y="81"/>
                      <a:pt x="91" y="80"/>
                    </a:cubicBezTo>
                    <a:cubicBezTo>
                      <a:pt x="92" y="80"/>
                      <a:pt x="93" y="79"/>
                      <a:pt x="93" y="75"/>
                    </a:cubicBezTo>
                    <a:cubicBezTo>
                      <a:pt x="93" y="75"/>
                      <a:pt x="93" y="74"/>
                      <a:pt x="93" y="74"/>
                    </a:cubicBezTo>
                    <a:cubicBezTo>
                      <a:pt x="93" y="72"/>
                      <a:pt x="96" y="70"/>
                      <a:pt x="99" y="67"/>
                    </a:cubicBezTo>
                    <a:cubicBezTo>
                      <a:pt x="100" y="67"/>
                      <a:pt x="101" y="65"/>
                      <a:pt x="102" y="65"/>
                    </a:cubicBezTo>
                    <a:cubicBezTo>
                      <a:pt x="101" y="65"/>
                      <a:pt x="101" y="64"/>
                      <a:pt x="101" y="63"/>
                    </a:cubicBezTo>
                    <a:cubicBezTo>
                      <a:pt x="100" y="59"/>
                      <a:pt x="98" y="53"/>
                      <a:pt x="102" y="48"/>
                    </a:cubicBezTo>
                    <a:cubicBezTo>
                      <a:pt x="104" y="44"/>
                      <a:pt x="107" y="42"/>
                      <a:pt x="108" y="41"/>
                    </a:cubicBezTo>
                    <a:cubicBezTo>
                      <a:pt x="110" y="39"/>
                      <a:pt x="111" y="39"/>
                      <a:pt x="111" y="38"/>
                    </a:cubicBezTo>
                    <a:cubicBezTo>
                      <a:pt x="111" y="32"/>
                      <a:pt x="119" y="31"/>
                      <a:pt x="123" y="30"/>
                    </a:cubicBezTo>
                    <a:cubicBezTo>
                      <a:pt x="126" y="30"/>
                      <a:pt x="128" y="29"/>
                      <a:pt x="130" y="27"/>
                    </a:cubicBezTo>
                    <a:cubicBezTo>
                      <a:pt x="131" y="26"/>
                      <a:pt x="133" y="25"/>
                      <a:pt x="135" y="24"/>
                    </a:cubicBezTo>
                    <a:cubicBezTo>
                      <a:pt x="137" y="23"/>
                      <a:pt x="139" y="22"/>
                      <a:pt x="138" y="18"/>
                    </a:cubicBezTo>
                    <a:cubicBezTo>
                      <a:pt x="138" y="18"/>
                      <a:pt x="137" y="18"/>
                      <a:pt x="136" y="19"/>
                    </a:cubicBezTo>
                    <a:cubicBezTo>
                      <a:pt x="135" y="19"/>
                      <a:pt x="135" y="19"/>
                      <a:pt x="134" y="19"/>
                    </a:cubicBezTo>
                    <a:cubicBezTo>
                      <a:pt x="132" y="19"/>
                      <a:pt x="130" y="18"/>
                      <a:pt x="128" y="18"/>
                    </a:cubicBezTo>
                    <a:cubicBezTo>
                      <a:pt x="127" y="18"/>
                      <a:pt x="126" y="18"/>
                      <a:pt x="124" y="17"/>
                    </a:cubicBezTo>
                    <a:cubicBezTo>
                      <a:pt x="119" y="17"/>
                      <a:pt x="116" y="16"/>
                      <a:pt x="114" y="14"/>
                    </a:cubicBezTo>
                    <a:cubicBezTo>
                      <a:pt x="113" y="14"/>
                      <a:pt x="112" y="13"/>
                      <a:pt x="112" y="13"/>
                    </a:cubicBezTo>
                    <a:cubicBezTo>
                      <a:pt x="111" y="14"/>
                      <a:pt x="110" y="15"/>
                      <a:pt x="108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104" y="16"/>
                      <a:pt x="102" y="15"/>
                      <a:pt x="100" y="14"/>
                    </a:cubicBezTo>
                    <a:cubicBezTo>
                      <a:pt x="99" y="13"/>
                      <a:pt x="96" y="12"/>
                      <a:pt x="94" y="11"/>
                    </a:cubicBezTo>
                    <a:cubicBezTo>
                      <a:pt x="92" y="11"/>
                      <a:pt x="90" y="10"/>
                      <a:pt x="89" y="9"/>
                    </a:cubicBezTo>
                    <a:cubicBezTo>
                      <a:pt x="89" y="9"/>
                      <a:pt x="89" y="9"/>
                      <a:pt x="88" y="9"/>
                    </a:cubicBezTo>
                    <a:cubicBezTo>
                      <a:pt x="88" y="8"/>
                      <a:pt x="87" y="8"/>
                      <a:pt x="86" y="7"/>
                    </a:cubicBezTo>
                    <a:cubicBezTo>
                      <a:pt x="85" y="7"/>
                      <a:pt x="84" y="6"/>
                      <a:pt x="83" y="6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1" name="Freeform 1213"/>
              <p:cNvSpPr>
                <a:spLocks/>
              </p:cNvSpPr>
              <p:nvPr/>
            </p:nvSpPr>
            <p:spPr bwMode="auto">
              <a:xfrm>
                <a:off x="2685" y="3270"/>
                <a:ext cx="31" cy="15"/>
              </a:xfrm>
              <a:custGeom>
                <a:avLst/>
                <a:gdLst>
                  <a:gd name="T0" fmla="*/ 33 w 33"/>
                  <a:gd name="T1" fmla="*/ 1 h 16"/>
                  <a:gd name="T2" fmla="*/ 33 w 33"/>
                  <a:gd name="T3" fmla="*/ 0 h 16"/>
                  <a:gd name="T4" fmla="*/ 33 w 33"/>
                  <a:gd name="T5" fmla="*/ 0 h 16"/>
                  <a:gd name="T6" fmla="*/ 32 w 33"/>
                  <a:gd name="T7" fmla="*/ 0 h 16"/>
                  <a:gd name="T8" fmla="*/ 31 w 33"/>
                  <a:gd name="T9" fmla="*/ 1 h 16"/>
                  <a:gd name="T10" fmla="*/ 31 w 33"/>
                  <a:gd name="T11" fmla="*/ 1 h 16"/>
                  <a:gd name="T12" fmla="*/ 30 w 33"/>
                  <a:gd name="T13" fmla="*/ 1 h 16"/>
                  <a:gd name="T14" fmla="*/ 29 w 33"/>
                  <a:gd name="T15" fmla="*/ 2 h 16"/>
                  <a:gd name="T16" fmla="*/ 28 w 33"/>
                  <a:gd name="T17" fmla="*/ 2 h 16"/>
                  <a:gd name="T18" fmla="*/ 25 w 33"/>
                  <a:gd name="T19" fmla="*/ 2 h 16"/>
                  <a:gd name="T20" fmla="*/ 20 w 33"/>
                  <a:gd name="T21" fmla="*/ 4 h 16"/>
                  <a:gd name="T22" fmla="*/ 16 w 33"/>
                  <a:gd name="T23" fmla="*/ 6 h 16"/>
                  <a:gd name="T24" fmla="*/ 11 w 33"/>
                  <a:gd name="T25" fmla="*/ 5 h 16"/>
                  <a:gd name="T26" fmla="*/ 3 w 33"/>
                  <a:gd name="T27" fmla="*/ 3 h 16"/>
                  <a:gd name="T28" fmla="*/ 0 w 33"/>
                  <a:gd name="T29" fmla="*/ 3 h 16"/>
                  <a:gd name="T30" fmla="*/ 0 w 33"/>
                  <a:gd name="T31" fmla="*/ 4 h 16"/>
                  <a:gd name="T32" fmla="*/ 0 w 33"/>
                  <a:gd name="T33" fmla="*/ 5 h 16"/>
                  <a:gd name="T34" fmla="*/ 0 w 33"/>
                  <a:gd name="T35" fmla="*/ 8 h 16"/>
                  <a:gd name="T36" fmla="*/ 0 w 33"/>
                  <a:gd name="T37" fmla="*/ 8 h 16"/>
                  <a:gd name="T38" fmla="*/ 0 w 33"/>
                  <a:gd name="T39" fmla="*/ 11 h 16"/>
                  <a:gd name="T40" fmla="*/ 0 w 33"/>
                  <a:gd name="T41" fmla="*/ 12 h 16"/>
                  <a:gd name="T42" fmla="*/ 0 w 33"/>
                  <a:gd name="T43" fmla="*/ 13 h 16"/>
                  <a:gd name="T44" fmla="*/ 3 w 33"/>
                  <a:gd name="T45" fmla="*/ 13 h 16"/>
                  <a:gd name="T46" fmla="*/ 6 w 33"/>
                  <a:gd name="T47" fmla="*/ 13 h 16"/>
                  <a:gd name="T48" fmla="*/ 9 w 33"/>
                  <a:gd name="T49" fmla="*/ 16 h 16"/>
                  <a:gd name="T50" fmla="*/ 9 w 33"/>
                  <a:gd name="T51" fmla="*/ 16 h 16"/>
                  <a:gd name="T52" fmla="*/ 9 w 33"/>
                  <a:gd name="T53" fmla="*/ 16 h 16"/>
                  <a:gd name="T54" fmla="*/ 10 w 33"/>
                  <a:gd name="T55" fmla="*/ 16 h 16"/>
                  <a:gd name="T56" fmla="*/ 11 w 33"/>
                  <a:gd name="T57" fmla="*/ 16 h 16"/>
                  <a:gd name="T58" fmla="*/ 11 w 33"/>
                  <a:gd name="T59" fmla="*/ 16 h 16"/>
                  <a:gd name="T60" fmla="*/ 12 w 33"/>
                  <a:gd name="T61" fmla="*/ 16 h 16"/>
                  <a:gd name="T62" fmla="*/ 12 w 33"/>
                  <a:gd name="T63" fmla="*/ 16 h 16"/>
                  <a:gd name="T64" fmla="*/ 13 w 33"/>
                  <a:gd name="T65" fmla="*/ 15 h 16"/>
                  <a:gd name="T66" fmla="*/ 13 w 33"/>
                  <a:gd name="T67" fmla="*/ 15 h 16"/>
                  <a:gd name="T68" fmla="*/ 13 w 33"/>
                  <a:gd name="T69" fmla="*/ 15 h 16"/>
                  <a:gd name="T70" fmla="*/ 14 w 33"/>
                  <a:gd name="T71" fmla="*/ 15 h 16"/>
                  <a:gd name="T72" fmla="*/ 14 w 33"/>
                  <a:gd name="T73" fmla="*/ 15 h 16"/>
                  <a:gd name="T74" fmla="*/ 14 w 33"/>
                  <a:gd name="T75" fmla="*/ 15 h 16"/>
                  <a:gd name="T76" fmla="*/ 14 w 33"/>
                  <a:gd name="T77" fmla="*/ 15 h 16"/>
                  <a:gd name="T78" fmla="*/ 14 w 33"/>
                  <a:gd name="T79" fmla="*/ 15 h 16"/>
                  <a:gd name="T80" fmla="*/ 19 w 33"/>
                  <a:gd name="T81" fmla="*/ 15 h 16"/>
                  <a:gd name="T82" fmla="*/ 21 w 33"/>
                  <a:gd name="T83" fmla="*/ 16 h 16"/>
                  <a:gd name="T84" fmla="*/ 25 w 33"/>
                  <a:gd name="T85" fmla="*/ 10 h 16"/>
                  <a:gd name="T86" fmla="*/ 26 w 33"/>
                  <a:gd name="T87" fmla="*/ 9 h 16"/>
                  <a:gd name="T88" fmla="*/ 29 w 33"/>
                  <a:gd name="T89" fmla="*/ 5 h 16"/>
                  <a:gd name="T90" fmla="*/ 29 w 33"/>
                  <a:gd name="T91" fmla="*/ 4 h 16"/>
                  <a:gd name="T92" fmla="*/ 30 w 33"/>
                  <a:gd name="T93" fmla="*/ 4 h 16"/>
                  <a:gd name="T94" fmla="*/ 31 w 33"/>
                  <a:gd name="T95" fmla="*/ 3 h 16"/>
                  <a:gd name="T96" fmla="*/ 32 w 33"/>
                  <a:gd name="T97" fmla="*/ 3 h 16"/>
                  <a:gd name="T98" fmla="*/ 32 w 33"/>
                  <a:gd name="T99" fmla="*/ 2 h 16"/>
                  <a:gd name="T100" fmla="*/ 33 w 33"/>
                  <a:gd name="T101" fmla="*/ 1 h 16"/>
                  <a:gd name="T102" fmla="*/ 33 w 33"/>
                  <a:gd name="T10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6">
                    <a:moveTo>
                      <a:pt x="33" y="1"/>
                    </a:moveTo>
                    <a:cubicBezTo>
                      <a:pt x="33" y="1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3" y="2"/>
                      <a:pt x="21" y="3"/>
                      <a:pt x="20" y="4"/>
                    </a:cubicBezTo>
                    <a:cubicBezTo>
                      <a:pt x="18" y="5"/>
                      <a:pt x="17" y="6"/>
                      <a:pt x="16" y="6"/>
                    </a:cubicBezTo>
                    <a:cubicBezTo>
                      <a:pt x="15" y="6"/>
                      <a:pt x="13" y="5"/>
                      <a:pt x="11" y="5"/>
                    </a:cubicBezTo>
                    <a:cubicBezTo>
                      <a:pt x="8" y="4"/>
                      <a:pt x="5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4"/>
                      <a:pt x="23" y="11"/>
                      <a:pt x="25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8"/>
                      <a:pt x="26" y="5"/>
                      <a:pt x="29" y="5"/>
                    </a:cubicBezTo>
                    <a:cubicBezTo>
                      <a:pt x="29" y="5"/>
                      <a:pt x="29" y="5"/>
                      <a:pt x="29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2" name="Freeform 1214"/>
              <p:cNvSpPr>
                <a:spLocks/>
              </p:cNvSpPr>
              <p:nvPr/>
            </p:nvSpPr>
            <p:spPr bwMode="auto">
              <a:xfrm>
                <a:off x="2760" y="3338"/>
                <a:ext cx="64" cy="62"/>
              </a:xfrm>
              <a:custGeom>
                <a:avLst/>
                <a:gdLst>
                  <a:gd name="T0" fmla="*/ 66 w 67"/>
                  <a:gd name="T1" fmla="*/ 0 h 65"/>
                  <a:gd name="T2" fmla="*/ 65 w 67"/>
                  <a:gd name="T3" fmla="*/ 1 h 65"/>
                  <a:gd name="T4" fmla="*/ 59 w 67"/>
                  <a:gd name="T5" fmla="*/ 5 h 65"/>
                  <a:gd name="T6" fmla="*/ 48 w 67"/>
                  <a:gd name="T7" fmla="*/ 4 h 65"/>
                  <a:gd name="T8" fmla="*/ 41 w 67"/>
                  <a:gd name="T9" fmla="*/ 3 h 65"/>
                  <a:gd name="T10" fmla="*/ 38 w 67"/>
                  <a:gd name="T11" fmla="*/ 3 h 65"/>
                  <a:gd name="T12" fmla="*/ 35 w 67"/>
                  <a:gd name="T13" fmla="*/ 3 h 65"/>
                  <a:gd name="T14" fmla="*/ 33 w 67"/>
                  <a:gd name="T15" fmla="*/ 3 h 65"/>
                  <a:gd name="T16" fmla="*/ 32 w 67"/>
                  <a:gd name="T17" fmla="*/ 3 h 65"/>
                  <a:gd name="T18" fmla="*/ 31 w 67"/>
                  <a:gd name="T19" fmla="*/ 4 h 65"/>
                  <a:gd name="T20" fmla="*/ 30 w 67"/>
                  <a:gd name="T21" fmla="*/ 5 h 65"/>
                  <a:gd name="T22" fmla="*/ 28 w 67"/>
                  <a:gd name="T23" fmla="*/ 6 h 65"/>
                  <a:gd name="T24" fmla="*/ 27 w 67"/>
                  <a:gd name="T25" fmla="*/ 7 h 65"/>
                  <a:gd name="T26" fmla="*/ 25 w 67"/>
                  <a:gd name="T27" fmla="*/ 8 h 65"/>
                  <a:gd name="T28" fmla="*/ 23 w 67"/>
                  <a:gd name="T29" fmla="*/ 8 h 65"/>
                  <a:gd name="T30" fmla="*/ 21 w 67"/>
                  <a:gd name="T31" fmla="*/ 9 h 65"/>
                  <a:gd name="T32" fmla="*/ 20 w 67"/>
                  <a:gd name="T33" fmla="*/ 9 h 65"/>
                  <a:gd name="T34" fmla="*/ 15 w 67"/>
                  <a:gd name="T35" fmla="*/ 12 h 65"/>
                  <a:gd name="T36" fmla="*/ 14 w 67"/>
                  <a:gd name="T37" fmla="*/ 12 h 65"/>
                  <a:gd name="T38" fmla="*/ 11 w 67"/>
                  <a:gd name="T39" fmla="*/ 12 h 65"/>
                  <a:gd name="T40" fmla="*/ 9 w 67"/>
                  <a:gd name="T41" fmla="*/ 12 h 65"/>
                  <a:gd name="T42" fmla="*/ 8 w 67"/>
                  <a:gd name="T43" fmla="*/ 14 h 65"/>
                  <a:gd name="T44" fmla="*/ 7 w 67"/>
                  <a:gd name="T45" fmla="*/ 16 h 65"/>
                  <a:gd name="T46" fmla="*/ 5 w 67"/>
                  <a:gd name="T47" fmla="*/ 19 h 65"/>
                  <a:gd name="T48" fmla="*/ 2 w 67"/>
                  <a:gd name="T49" fmla="*/ 23 h 65"/>
                  <a:gd name="T50" fmla="*/ 1 w 67"/>
                  <a:gd name="T51" fmla="*/ 24 h 65"/>
                  <a:gd name="T52" fmla="*/ 1 w 67"/>
                  <a:gd name="T53" fmla="*/ 25 h 65"/>
                  <a:gd name="T54" fmla="*/ 0 w 67"/>
                  <a:gd name="T55" fmla="*/ 26 h 65"/>
                  <a:gd name="T56" fmla="*/ 6 w 67"/>
                  <a:gd name="T57" fmla="*/ 38 h 65"/>
                  <a:gd name="T58" fmla="*/ 11 w 67"/>
                  <a:gd name="T59" fmla="*/ 39 h 65"/>
                  <a:gd name="T60" fmla="*/ 25 w 67"/>
                  <a:gd name="T61" fmla="*/ 44 h 65"/>
                  <a:gd name="T62" fmla="*/ 19 w 67"/>
                  <a:gd name="T63" fmla="*/ 46 h 65"/>
                  <a:gd name="T64" fmla="*/ 11 w 67"/>
                  <a:gd name="T65" fmla="*/ 47 h 65"/>
                  <a:gd name="T66" fmla="*/ 15 w 67"/>
                  <a:gd name="T67" fmla="*/ 55 h 65"/>
                  <a:gd name="T68" fmla="*/ 19 w 67"/>
                  <a:gd name="T69" fmla="*/ 60 h 65"/>
                  <a:gd name="T70" fmla="*/ 28 w 67"/>
                  <a:gd name="T71" fmla="*/ 65 h 65"/>
                  <a:gd name="T72" fmla="*/ 26 w 67"/>
                  <a:gd name="T73" fmla="*/ 55 h 65"/>
                  <a:gd name="T74" fmla="*/ 30 w 67"/>
                  <a:gd name="T75" fmla="*/ 54 h 65"/>
                  <a:gd name="T76" fmla="*/ 34 w 67"/>
                  <a:gd name="T77" fmla="*/ 54 h 65"/>
                  <a:gd name="T78" fmla="*/ 30 w 67"/>
                  <a:gd name="T79" fmla="*/ 53 h 65"/>
                  <a:gd name="T80" fmla="*/ 27 w 67"/>
                  <a:gd name="T81" fmla="*/ 48 h 65"/>
                  <a:gd name="T82" fmla="*/ 39 w 67"/>
                  <a:gd name="T83" fmla="*/ 47 h 65"/>
                  <a:gd name="T84" fmla="*/ 41 w 67"/>
                  <a:gd name="T85" fmla="*/ 43 h 65"/>
                  <a:gd name="T86" fmla="*/ 34 w 67"/>
                  <a:gd name="T87" fmla="*/ 41 h 65"/>
                  <a:gd name="T88" fmla="*/ 28 w 67"/>
                  <a:gd name="T89" fmla="*/ 40 h 65"/>
                  <a:gd name="T90" fmla="*/ 29 w 67"/>
                  <a:gd name="T91" fmla="*/ 34 h 65"/>
                  <a:gd name="T92" fmla="*/ 26 w 67"/>
                  <a:gd name="T93" fmla="*/ 26 h 65"/>
                  <a:gd name="T94" fmla="*/ 21 w 67"/>
                  <a:gd name="T95" fmla="*/ 16 h 65"/>
                  <a:gd name="T96" fmla="*/ 31 w 67"/>
                  <a:gd name="T97" fmla="*/ 16 h 65"/>
                  <a:gd name="T98" fmla="*/ 37 w 67"/>
                  <a:gd name="T99" fmla="*/ 16 h 65"/>
                  <a:gd name="T100" fmla="*/ 43 w 67"/>
                  <a:gd name="T101" fmla="*/ 7 h 65"/>
                  <a:gd name="T102" fmla="*/ 48 w 67"/>
                  <a:gd name="T103" fmla="*/ 10 h 65"/>
                  <a:gd name="T104" fmla="*/ 56 w 67"/>
                  <a:gd name="T105" fmla="*/ 6 h 65"/>
                  <a:gd name="T106" fmla="*/ 63 w 67"/>
                  <a:gd name="T107" fmla="*/ 9 h 65"/>
                  <a:gd name="T108" fmla="*/ 64 w 67"/>
                  <a:gd name="T109" fmla="*/ 8 h 65"/>
                  <a:gd name="T110" fmla="*/ 66 w 67"/>
                  <a:gd name="T111" fmla="*/ 4 h 65"/>
                  <a:gd name="T112" fmla="*/ 67 w 67"/>
                  <a:gd name="T113" fmla="*/ 1 h 65"/>
                  <a:gd name="T114" fmla="*/ 67 w 67"/>
                  <a:gd name="T1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65">
                    <a:moveTo>
                      <a:pt x="67" y="0"/>
                    </a:moveTo>
                    <a:cubicBezTo>
                      <a:pt x="67" y="0"/>
                      <a:pt x="66" y="0"/>
                      <a:pt x="66" y="0"/>
                    </a:cubicBezTo>
                    <a:cubicBezTo>
                      <a:pt x="66" y="0"/>
                      <a:pt x="66" y="1"/>
                      <a:pt x="66" y="1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2"/>
                      <a:pt x="65" y="2"/>
                      <a:pt x="65" y="3"/>
                    </a:cubicBezTo>
                    <a:cubicBezTo>
                      <a:pt x="63" y="5"/>
                      <a:pt x="60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7" y="5"/>
                      <a:pt x="51" y="5"/>
                      <a:pt x="48" y="4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5" y="3"/>
                      <a:pt x="41" y="3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5" y="7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9"/>
                      <a:pt x="21" y="9"/>
                    </a:cubicBezTo>
                    <a:cubicBezTo>
                      <a:pt x="21" y="9"/>
                      <a:pt x="21" y="8"/>
                      <a:pt x="21" y="8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10"/>
                      <a:pt x="18" y="11"/>
                      <a:pt x="16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1"/>
                      <a:pt x="4" y="23"/>
                      <a:pt x="2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7" y="33"/>
                      <a:pt x="6" y="38"/>
                    </a:cubicBezTo>
                    <a:cubicBezTo>
                      <a:pt x="6" y="38"/>
                      <a:pt x="6" y="39"/>
                      <a:pt x="7" y="39"/>
                    </a:cubicBezTo>
                    <a:cubicBezTo>
                      <a:pt x="8" y="40"/>
                      <a:pt x="10" y="40"/>
                      <a:pt x="11" y="39"/>
                    </a:cubicBezTo>
                    <a:cubicBezTo>
                      <a:pt x="12" y="38"/>
                      <a:pt x="13" y="37"/>
                      <a:pt x="15" y="37"/>
                    </a:cubicBezTo>
                    <a:cubicBezTo>
                      <a:pt x="19" y="37"/>
                      <a:pt x="25" y="41"/>
                      <a:pt x="25" y="44"/>
                    </a:cubicBezTo>
                    <a:cubicBezTo>
                      <a:pt x="25" y="45"/>
                      <a:pt x="24" y="46"/>
                      <a:pt x="22" y="46"/>
                    </a:cubicBezTo>
                    <a:cubicBezTo>
                      <a:pt x="21" y="46"/>
                      <a:pt x="20" y="46"/>
                      <a:pt x="19" y="46"/>
                    </a:cubicBezTo>
                    <a:cubicBezTo>
                      <a:pt x="16" y="46"/>
                      <a:pt x="13" y="45"/>
                      <a:pt x="12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8"/>
                      <a:pt x="13" y="49"/>
                    </a:cubicBezTo>
                    <a:cubicBezTo>
                      <a:pt x="14" y="50"/>
                      <a:pt x="16" y="52"/>
                      <a:pt x="15" y="55"/>
                    </a:cubicBezTo>
                    <a:cubicBezTo>
                      <a:pt x="15" y="56"/>
                      <a:pt x="15" y="57"/>
                      <a:pt x="16" y="58"/>
                    </a:cubicBezTo>
                    <a:cubicBezTo>
                      <a:pt x="17" y="59"/>
                      <a:pt x="18" y="60"/>
                      <a:pt x="19" y="60"/>
                    </a:cubicBezTo>
                    <a:cubicBezTo>
                      <a:pt x="21" y="60"/>
                      <a:pt x="24" y="62"/>
                      <a:pt x="26" y="63"/>
                    </a:cubicBezTo>
                    <a:cubicBezTo>
                      <a:pt x="26" y="64"/>
                      <a:pt x="27" y="64"/>
                      <a:pt x="28" y="65"/>
                    </a:cubicBezTo>
                    <a:cubicBezTo>
                      <a:pt x="27" y="64"/>
                      <a:pt x="27" y="62"/>
                      <a:pt x="26" y="61"/>
                    </a:cubicBezTo>
                    <a:cubicBezTo>
                      <a:pt x="25" y="58"/>
                      <a:pt x="25" y="56"/>
                      <a:pt x="26" y="55"/>
                    </a:cubicBezTo>
                    <a:cubicBezTo>
                      <a:pt x="26" y="54"/>
                      <a:pt x="27" y="53"/>
                      <a:pt x="28" y="53"/>
                    </a:cubicBezTo>
                    <a:cubicBezTo>
                      <a:pt x="29" y="53"/>
                      <a:pt x="29" y="54"/>
                      <a:pt x="30" y="54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3" y="54"/>
                      <a:pt x="33" y="54"/>
                      <a:pt x="34" y="54"/>
                    </a:cubicBezTo>
                    <a:cubicBezTo>
                      <a:pt x="34" y="54"/>
                      <a:pt x="32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8" y="53"/>
                      <a:pt x="27" y="52"/>
                      <a:pt x="27" y="51"/>
                    </a:cubicBezTo>
                    <a:cubicBezTo>
                      <a:pt x="26" y="51"/>
                      <a:pt x="26" y="49"/>
                      <a:pt x="27" y="48"/>
                    </a:cubicBezTo>
                    <a:cubicBezTo>
                      <a:pt x="28" y="46"/>
                      <a:pt x="32" y="45"/>
                      <a:pt x="35" y="47"/>
                    </a:cubicBezTo>
                    <a:cubicBezTo>
                      <a:pt x="37" y="48"/>
                      <a:pt x="38" y="48"/>
                      <a:pt x="39" y="47"/>
                    </a:cubicBezTo>
                    <a:cubicBezTo>
                      <a:pt x="40" y="46"/>
                      <a:pt x="41" y="46"/>
                      <a:pt x="41" y="46"/>
                    </a:cubicBezTo>
                    <a:cubicBezTo>
                      <a:pt x="41" y="45"/>
                      <a:pt x="42" y="44"/>
                      <a:pt x="41" y="43"/>
                    </a:cubicBezTo>
                    <a:cubicBezTo>
                      <a:pt x="41" y="42"/>
                      <a:pt x="40" y="41"/>
                      <a:pt x="38" y="41"/>
                    </a:cubicBezTo>
                    <a:cubicBezTo>
                      <a:pt x="36" y="40"/>
                      <a:pt x="35" y="40"/>
                      <a:pt x="34" y="41"/>
                    </a:cubicBezTo>
                    <a:cubicBezTo>
                      <a:pt x="34" y="42"/>
                      <a:pt x="33" y="42"/>
                      <a:pt x="31" y="42"/>
                    </a:cubicBezTo>
                    <a:cubicBezTo>
                      <a:pt x="30" y="42"/>
                      <a:pt x="29" y="41"/>
                      <a:pt x="28" y="40"/>
                    </a:cubicBezTo>
                    <a:cubicBezTo>
                      <a:pt x="27" y="39"/>
                      <a:pt x="26" y="38"/>
                      <a:pt x="26" y="36"/>
                    </a:cubicBezTo>
                    <a:cubicBezTo>
                      <a:pt x="26" y="35"/>
                      <a:pt x="28" y="34"/>
                      <a:pt x="29" y="34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1" y="31"/>
                      <a:pt x="28" y="28"/>
                      <a:pt x="26" y="26"/>
                    </a:cubicBezTo>
                    <a:cubicBezTo>
                      <a:pt x="24" y="24"/>
                      <a:pt x="23" y="23"/>
                      <a:pt x="22" y="21"/>
                    </a:cubicBezTo>
                    <a:cubicBezTo>
                      <a:pt x="20" y="19"/>
                      <a:pt x="21" y="17"/>
                      <a:pt x="21" y="16"/>
                    </a:cubicBezTo>
                    <a:cubicBezTo>
                      <a:pt x="22" y="15"/>
                      <a:pt x="24" y="14"/>
                      <a:pt x="27" y="14"/>
                    </a:cubicBezTo>
                    <a:cubicBezTo>
                      <a:pt x="29" y="14"/>
                      <a:pt x="30" y="15"/>
                      <a:pt x="31" y="16"/>
                    </a:cubicBezTo>
                    <a:cubicBezTo>
                      <a:pt x="32" y="17"/>
                      <a:pt x="35" y="18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4"/>
                      <a:pt x="35" y="10"/>
                      <a:pt x="40" y="8"/>
                    </a:cubicBezTo>
                    <a:cubicBezTo>
                      <a:pt x="41" y="8"/>
                      <a:pt x="42" y="7"/>
                      <a:pt x="43" y="7"/>
                    </a:cubicBezTo>
                    <a:cubicBezTo>
                      <a:pt x="46" y="7"/>
                      <a:pt x="47" y="9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9"/>
                    </a:cubicBezTo>
                    <a:cubicBezTo>
                      <a:pt x="50" y="8"/>
                      <a:pt x="52" y="6"/>
                      <a:pt x="56" y="6"/>
                    </a:cubicBezTo>
                    <a:cubicBezTo>
                      <a:pt x="59" y="6"/>
                      <a:pt x="61" y="7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5" y="5"/>
                      <a:pt x="66" y="4"/>
                    </a:cubicBezTo>
                    <a:cubicBezTo>
                      <a:pt x="67" y="3"/>
                      <a:pt x="67" y="3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3" name="Freeform 1215"/>
              <p:cNvSpPr>
                <a:spLocks/>
              </p:cNvSpPr>
              <p:nvPr/>
            </p:nvSpPr>
            <p:spPr bwMode="auto">
              <a:xfrm>
                <a:off x="2433" y="3161"/>
                <a:ext cx="43" cy="40"/>
              </a:xfrm>
              <a:custGeom>
                <a:avLst/>
                <a:gdLst>
                  <a:gd name="T0" fmla="*/ 20 w 45"/>
                  <a:gd name="T1" fmla="*/ 1 h 42"/>
                  <a:gd name="T2" fmla="*/ 15 w 45"/>
                  <a:gd name="T3" fmla="*/ 3 h 42"/>
                  <a:gd name="T4" fmla="*/ 7 w 45"/>
                  <a:gd name="T5" fmla="*/ 3 h 42"/>
                  <a:gd name="T6" fmla="*/ 3 w 45"/>
                  <a:gd name="T7" fmla="*/ 3 h 42"/>
                  <a:gd name="T8" fmla="*/ 4 w 45"/>
                  <a:gd name="T9" fmla="*/ 3 h 42"/>
                  <a:gd name="T10" fmla="*/ 5 w 45"/>
                  <a:gd name="T11" fmla="*/ 11 h 42"/>
                  <a:gd name="T12" fmla="*/ 4 w 45"/>
                  <a:gd name="T13" fmla="*/ 12 h 42"/>
                  <a:gd name="T14" fmla="*/ 6 w 45"/>
                  <a:gd name="T15" fmla="*/ 14 h 42"/>
                  <a:gd name="T16" fmla="*/ 10 w 45"/>
                  <a:gd name="T17" fmla="*/ 16 h 42"/>
                  <a:gd name="T18" fmla="*/ 12 w 45"/>
                  <a:gd name="T19" fmla="*/ 20 h 42"/>
                  <a:gd name="T20" fmla="*/ 10 w 45"/>
                  <a:gd name="T21" fmla="*/ 24 h 42"/>
                  <a:gd name="T22" fmla="*/ 8 w 45"/>
                  <a:gd name="T23" fmla="*/ 27 h 42"/>
                  <a:gd name="T24" fmla="*/ 2 w 45"/>
                  <a:gd name="T25" fmla="*/ 34 h 42"/>
                  <a:gd name="T26" fmla="*/ 0 w 45"/>
                  <a:gd name="T27" fmla="*/ 35 h 42"/>
                  <a:gd name="T28" fmla="*/ 1 w 45"/>
                  <a:gd name="T29" fmla="*/ 37 h 42"/>
                  <a:gd name="T30" fmla="*/ 9 w 45"/>
                  <a:gd name="T31" fmla="*/ 42 h 42"/>
                  <a:gd name="T32" fmla="*/ 27 w 45"/>
                  <a:gd name="T33" fmla="*/ 34 h 42"/>
                  <a:gd name="T34" fmla="*/ 34 w 45"/>
                  <a:gd name="T35" fmla="*/ 31 h 42"/>
                  <a:gd name="T36" fmla="*/ 37 w 45"/>
                  <a:gd name="T37" fmla="*/ 31 h 42"/>
                  <a:gd name="T38" fmla="*/ 39 w 45"/>
                  <a:gd name="T39" fmla="*/ 32 h 42"/>
                  <a:gd name="T40" fmla="*/ 39 w 45"/>
                  <a:gd name="T41" fmla="*/ 32 h 42"/>
                  <a:gd name="T42" fmla="*/ 42 w 45"/>
                  <a:gd name="T43" fmla="*/ 31 h 42"/>
                  <a:gd name="T44" fmla="*/ 41 w 45"/>
                  <a:gd name="T45" fmla="*/ 7 h 42"/>
                  <a:gd name="T46" fmla="*/ 40 w 45"/>
                  <a:gd name="T47" fmla="*/ 6 h 42"/>
                  <a:gd name="T48" fmla="*/ 39 w 45"/>
                  <a:gd name="T49" fmla="*/ 5 h 42"/>
                  <a:gd name="T50" fmla="*/ 39 w 45"/>
                  <a:gd name="T51" fmla="*/ 4 h 42"/>
                  <a:gd name="T52" fmla="*/ 37 w 45"/>
                  <a:gd name="T53" fmla="*/ 3 h 42"/>
                  <a:gd name="T54" fmla="*/ 35 w 45"/>
                  <a:gd name="T55" fmla="*/ 1 h 42"/>
                  <a:gd name="T56" fmla="*/ 34 w 45"/>
                  <a:gd name="T57" fmla="*/ 4 h 42"/>
                  <a:gd name="T58" fmla="*/ 31 w 45"/>
                  <a:gd name="T59" fmla="*/ 7 h 42"/>
                  <a:gd name="T60" fmla="*/ 27 w 45"/>
                  <a:gd name="T61" fmla="*/ 5 h 42"/>
                  <a:gd name="T62" fmla="*/ 25 w 45"/>
                  <a:gd name="T63" fmla="*/ 4 h 42"/>
                  <a:gd name="T64" fmla="*/ 22 w 45"/>
                  <a:gd name="T65" fmla="*/ 2 h 42"/>
                  <a:gd name="T66" fmla="*/ 22 w 45"/>
                  <a:gd name="T67" fmla="*/ 0 h 42"/>
                  <a:gd name="T68" fmla="*/ 22 w 45"/>
                  <a:gd name="T69" fmla="*/ 0 h 42"/>
                  <a:gd name="T70" fmla="*/ 20 w 45"/>
                  <a:gd name="T7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" h="42">
                    <a:moveTo>
                      <a:pt x="20" y="1"/>
                    </a:moveTo>
                    <a:cubicBezTo>
                      <a:pt x="18" y="1"/>
                      <a:pt x="17" y="2"/>
                      <a:pt x="15" y="3"/>
                    </a:cubicBezTo>
                    <a:cubicBezTo>
                      <a:pt x="13" y="4"/>
                      <a:pt x="10" y="4"/>
                      <a:pt x="7" y="3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5"/>
                      <a:pt x="8" y="7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6" y="14"/>
                    </a:cubicBezTo>
                    <a:cubicBezTo>
                      <a:pt x="7" y="14"/>
                      <a:pt x="8" y="15"/>
                      <a:pt x="10" y="16"/>
                    </a:cubicBezTo>
                    <a:cubicBezTo>
                      <a:pt x="11" y="17"/>
                      <a:pt x="12" y="19"/>
                      <a:pt x="12" y="20"/>
                    </a:cubicBezTo>
                    <a:cubicBezTo>
                      <a:pt x="12" y="22"/>
                      <a:pt x="11" y="23"/>
                      <a:pt x="10" y="24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8" y="31"/>
                      <a:pt x="4" y="33"/>
                      <a:pt x="2" y="34"/>
                    </a:cubicBezTo>
                    <a:cubicBezTo>
                      <a:pt x="1" y="34"/>
                      <a:pt x="0" y="35"/>
                      <a:pt x="0" y="35"/>
                    </a:cubicBezTo>
                    <a:cubicBezTo>
                      <a:pt x="0" y="35"/>
                      <a:pt x="0" y="36"/>
                      <a:pt x="1" y="37"/>
                    </a:cubicBezTo>
                    <a:cubicBezTo>
                      <a:pt x="2" y="39"/>
                      <a:pt x="6" y="42"/>
                      <a:pt x="9" y="42"/>
                    </a:cubicBezTo>
                    <a:cubicBezTo>
                      <a:pt x="13" y="42"/>
                      <a:pt x="22" y="39"/>
                      <a:pt x="27" y="34"/>
                    </a:cubicBezTo>
                    <a:cubicBezTo>
                      <a:pt x="30" y="32"/>
                      <a:pt x="32" y="31"/>
                      <a:pt x="34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8" y="31"/>
                      <a:pt x="38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1" y="31"/>
                      <a:pt x="42" y="31"/>
                    </a:cubicBezTo>
                    <a:cubicBezTo>
                      <a:pt x="45" y="29"/>
                      <a:pt x="43" y="12"/>
                      <a:pt x="41" y="7"/>
                    </a:cubicBezTo>
                    <a:cubicBezTo>
                      <a:pt x="40" y="7"/>
                      <a:pt x="40" y="6"/>
                      <a:pt x="40" y="6"/>
                    </a:cubicBezTo>
                    <a:cubicBezTo>
                      <a:pt x="40" y="5"/>
                      <a:pt x="40" y="5"/>
                      <a:pt x="39" y="5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6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4"/>
                    </a:cubicBezTo>
                    <a:cubicBezTo>
                      <a:pt x="34" y="6"/>
                      <a:pt x="32" y="7"/>
                      <a:pt x="31" y="7"/>
                    </a:cubicBezTo>
                    <a:cubicBezTo>
                      <a:pt x="30" y="7"/>
                      <a:pt x="28" y="6"/>
                      <a:pt x="27" y="5"/>
                    </a:cubicBezTo>
                    <a:cubicBezTo>
                      <a:pt x="26" y="5"/>
                      <a:pt x="25" y="4"/>
                      <a:pt x="25" y="4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1"/>
                      <a:pt x="20" y="1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4" name="Freeform 1216"/>
              <p:cNvSpPr>
                <a:spLocks/>
              </p:cNvSpPr>
              <p:nvPr/>
            </p:nvSpPr>
            <p:spPr bwMode="auto">
              <a:xfrm>
                <a:off x="2458" y="3148"/>
                <a:ext cx="23" cy="15"/>
              </a:xfrm>
              <a:custGeom>
                <a:avLst/>
                <a:gdLst>
                  <a:gd name="T0" fmla="*/ 24 w 24"/>
                  <a:gd name="T1" fmla="*/ 11 h 15"/>
                  <a:gd name="T2" fmla="*/ 24 w 24"/>
                  <a:gd name="T3" fmla="*/ 10 h 15"/>
                  <a:gd name="T4" fmla="*/ 17 w 24"/>
                  <a:gd name="T5" fmla="*/ 1 h 15"/>
                  <a:gd name="T6" fmla="*/ 11 w 24"/>
                  <a:gd name="T7" fmla="*/ 2 h 15"/>
                  <a:gd name="T8" fmla="*/ 6 w 24"/>
                  <a:gd name="T9" fmla="*/ 4 h 15"/>
                  <a:gd name="T10" fmla="*/ 6 w 24"/>
                  <a:gd name="T11" fmla="*/ 4 h 15"/>
                  <a:gd name="T12" fmla="*/ 6 w 24"/>
                  <a:gd name="T13" fmla="*/ 5 h 15"/>
                  <a:gd name="T14" fmla="*/ 5 w 24"/>
                  <a:gd name="T15" fmla="*/ 6 h 15"/>
                  <a:gd name="T16" fmla="*/ 5 w 24"/>
                  <a:gd name="T17" fmla="*/ 7 h 15"/>
                  <a:gd name="T18" fmla="*/ 4 w 24"/>
                  <a:gd name="T19" fmla="*/ 8 h 15"/>
                  <a:gd name="T20" fmla="*/ 4 w 24"/>
                  <a:gd name="T21" fmla="*/ 9 h 15"/>
                  <a:gd name="T22" fmla="*/ 3 w 24"/>
                  <a:gd name="T23" fmla="*/ 10 h 15"/>
                  <a:gd name="T24" fmla="*/ 0 w 24"/>
                  <a:gd name="T25" fmla="*/ 13 h 15"/>
                  <a:gd name="T26" fmla="*/ 3 w 24"/>
                  <a:gd name="T27" fmla="*/ 15 h 15"/>
                  <a:gd name="T28" fmla="*/ 4 w 24"/>
                  <a:gd name="T29" fmla="*/ 15 h 15"/>
                  <a:gd name="T30" fmla="*/ 5 w 24"/>
                  <a:gd name="T31" fmla="*/ 13 h 15"/>
                  <a:gd name="T32" fmla="*/ 14 w 24"/>
                  <a:gd name="T33" fmla="*/ 13 h 15"/>
                  <a:gd name="T34" fmla="*/ 16 w 24"/>
                  <a:gd name="T35" fmla="*/ 15 h 15"/>
                  <a:gd name="T36" fmla="*/ 16 w 24"/>
                  <a:gd name="T37" fmla="*/ 15 h 15"/>
                  <a:gd name="T38" fmla="*/ 19 w 24"/>
                  <a:gd name="T39" fmla="*/ 13 h 15"/>
                  <a:gd name="T40" fmla="*/ 24 w 24"/>
                  <a:gd name="T4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5">
                    <a:moveTo>
                      <a:pt x="24" y="11"/>
                    </a:move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8"/>
                      <a:pt x="20" y="4"/>
                      <a:pt x="17" y="1"/>
                    </a:cubicBezTo>
                    <a:cubicBezTo>
                      <a:pt x="16" y="0"/>
                      <a:pt x="13" y="1"/>
                      <a:pt x="11" y="2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1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7" y="9"/>
                      <a:pt x="11" y="9"/>
                      <a:pt x="14" y="13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8" y="14"/>
                      <a:pt x="19" y="13"/>
                    </a:cubicBezTo>
                    <a:cubicBezTo>
                      <a:pt x="21" y="13"/>
                      <a:pt x="23" y="12"/>
                      <a:pt x="24" y="1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5" name="Freeform 1217"/>
              <p:cNvSpPr>
                <a:spLocks/>
              </p:cNvSpPr>
              <p:nvPr/>
            </p:nvSpPr>
            <p:spPr bwMode="auto">
              <a:xfrm>
                <a:off x="2477" y="3096"/>
                <a:ext cx="84" cy="125"/>
              </a:xfrm>
              <a:custGeom>
                <a:avLst/>
                <a:gdLst>
                  <a:gd name="T0" fmla="*/ 4 w 88"/>
                  <a:gd name="T1" fmla="*/ 27 h 130"/>
                  <a:gd name="T2" fmla="*/ 2 w 88"/>
                  <a:gd name="T3" fmla="*/ 33 h 130"/>
                  <a:gd name="T4" fmla="*/ 5 w 88"/>
                  <a:gd name="T5" fmla="*/ 40 h 130"/>
                  <a:gd name="T6" fmla="*/ 7 w 88"/>
                  <a:gd name="T7" fmla="*/ 46 h 130"/>
                  <a:gd name="T8" fmla="*/ 11 w 88"/>
                  <a:gd name="T9" fmla="*/ 42 h 130"/>
                  <a:gd name="T10" fmla="*/ 15 w 88"/>
                  <a:gd name="T11" fmla="*/ 38 h 130"/>
                  <a:gd name="T12" fmla="*/ 17 w 88"/>
                  <a:gd name="T13" fmla="*/ 43 h 130"/>
                  <a:gd name="T14" fmla="*/ 15 w 88"/>
                  <a:gd name="T15" fmla="*/ 56 h 130"/>
                  <a:gd name="T16" fmla="*/ 17 w 88"/>
                  <a:gd name="T17" fmla="*/ 58 h 130"/>
                  <a:gd name="T18" fmla="*/ 33 w 88"/>
                  <a:gd name="T19" fmla="*/ 56 h 130"/>
                  <a:gd name="T20" fmla="*/ 31 w 88"/>
                  <a:gd name="T21" fmla="*/ 64 h 130"/>
                  <a:gd name="T22" fmla="*/ 38 w 88"/>
                  <a:gd name="T23" fmla="*/ 69 h 130"/>
                  <a:gd name="T24" fmla="*/ 36 w 88"/>
                  <a:gd name="T25" fmla="*/ 78 h 130"/>
                  <a:gd name="T26" fmla="*/ 28 w 88"/>
                  <a:gd name="T27" fmla="*/ 86 h 130"/>
                  <a:gd name="T28" fmla="*/ 19 w 88"/>
                  <a:gd name="T29" fmla="*/ 89 h 130"/>
                  <a:gd name="T30" fmla="*/ 19 w 88"/>
                  <a:gd name="T31" fmla="*/ 91 h 130"/>
                  <a:gd name="T32" fmla="*/ 12 w 88"/>
                  <a:gd name="T33" fmla="*/ 105 h 130"/>
                  <a:gd name="T34" fmla="*/ 14 w 88"/>
                  <a:gd name="T35" fmla="*/ 106 h 130"/>
                  <a:gd name="T36" fmla="*/ 20 w 88"/>
                  <a:gd name="T37" fmla="*/ 106 h 130"/>
                  <a:gd name="T38" fmla="*/ 28 w 88"/>
                  <a:gd name="T39" fmla="*/ 109 h 130"/>
                  <a:gd name="T40" fmla="*/ 37 w 88"/>
                  <a:gd name="T41" fmla="*/ 108 h 130"/>
                  <a:gd name="T42" fmla="*/ 37 w 88"/>
                  <a:gd name="T43" fmla="*/ 115 h 130"/>
                  <a:gd name="T44" fmla="*/ 28 w 88"/>
                  <a:gd name="T45" fmla="*/ 117 h 130"/>
                  <a:gd name="T46" fmla="*/ 24 w 88"/>
                  <a:gd name="T47" fmla="*/ 117 h 130"/>
                  <a:gd name="T48" fmla="*/ 16 w 88"/>
                  <a:gd name="T49" fmla="*/ 127 h 130"/>
                  <a:gd name="T50" fmla="*/ 25 w 88"/>
                  <a:gd name="T51" fmla="*/ 128 h 130"/>
                  <a:gd name="T52" fmla="*/ 30 w 88"/>
                  <a:gd name="T53" fmla="*/ 123 h 130"/>
                  <a:gd name="T54" fmla="*/ 33 w 88"/>
                  <a:gd name="T55" fmla="*/ 123 h 130"/>
                  <a:gd name="T56" fmla="*/ 46 w 88"/>
                  <a:gd name="T57" fmla="*/ 120 h 130"/>
                  <a:gd name="T58" fmla="*/ 53 w 88"/>
                  <a:gd name="T59" fmla="*/ 121 h 130"/>
                  <a:gd name="T60" fmla="*/ 68 w 88"/>
                  <a:gd name="T61" fmla="*/ 119 h 130"/>
                  <a:gd name="T62" fmla="*/ 69 w 88"/>
                  <a:gd name="T63" fmla="*/ 119 h 130"/>
                  <a:gd name="T64" fmla="*/ 80 w 88"/>
                  <a:gd name="T65" fmla="*/ 115 h 130"/>
                  <a:gd name="T66" fmla="*/ 79 w 88"/>
                  <a:gd name="T67" fmla="*/ 104 h 130"/>
                  <a:gd name="T68" fmla="*/ 88 w 88"/>
                  <a:gd name="T69" fmla="*/ 95 h 130"/>
                  <a:gd name="T70" fmla="*/ 80 w 88"/>
                  <a:gd name="T71" fmla="*/ 90 h 130"/>
                  <a:gd name="T72" fmla="*/ 71 w 88"/>
                  <a:gd name="T73" fmla="*/ 90 h 130"/>
                  <a:gd name="T74" fmla="*/ 68 w 88"/>
                  <a:gd name="T75" fmla="*/ 81 h 130"/>
                  <a:gd name="T76" fmla="*/ 60 w 88"/>
                  <a:gd name="T77" fmla="*/ 65 h 130"/>
                  <a:gd name="T78" fmla="*/ 51 w 88"/>
                  <a:gd name="T79" fmla="*/ 49 h 130"/>
                  <a:gd name="T80" fmla="*/ 44 w 88"/>
                  <a:gd name="T81" fmla="*/ 44 h 130"/>
                  <a:gd name="T82" fmla="*/ 37 w 88"/>
                  <a:gd name="T83" fmla="*/ 43 h 130"/>
                  <a:gd name="T84" fmla="*/ 32 w 88"/>
                  <a:gd name="T85" fmla="*/ 42 h 130"/>
                  <a:gd name="T86" fmla="*/ 46 w 88"/>
                  <a:gd name="T87" fmla="*/ 15 h 130"/>
                  <a:gd name="T88" fmla="*/ 28 w 88"/>
                  <a:gd name="T89" fmla="*/ 15 h 130"/>
                  <a:gd name="T90" fmla="*/ 22 w 88"/>
                  <a:gd name="T91" fmla="*/ 8 h 130"/>
                  <a:gd name="T92" fmla="*/ 30 w 88"/>
                  <a:gd name="T93" fmla="*/ 0 h 130"/>
                  <a:gd name="T94" fmla="*/ 16 w 88"/>
                  <a:gd name="T95" fmla="*/ 1 h 130"/>
                  <a:gd name="T96" fmla="*/ 11 w 88"/>
                  <a:gd name="T97" fmla="*/ 8 h 130"/>
                  <a:gd name="T98" fmla="*/ 6 w 88"/>
                  <a:gd name="T99" fmla="*/ 15 h 130"/>
                  <a:gd name="T100" fmla="*/ 4 w 88"/>
                  <a:gd name="T101" fmla="*/ 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130">
                    <a:moveTo>
                      <a:pt x="6" y="23"/>
                    </a:moveTo>
                    <a:cubicBezTo>
                      <a:pt x="6" y="25"/>
                      <a:pt x="5" y="26"/>
                      <a:pt x="4" y="27"/>
                    </a:cubicBezTo>
                    <a:cubicBezTo>
                      <a:pt x="2" y="29"/>
                      <a:pt x="1" y="30"/>
                      <a:pt x="0" y="32"/>
                    </a:cubicBezTo>
                    <a:cubicBezTo>
                      <a:pt x="0" y="33"/>
                      <a:pt x="0" y="33"/>
                      <a:pt x="2" y="33"/>
                    </a:cubicBezTo>
                    <a:cubicBezTo>
                      <a:pt x="4" y="34"/>
                      <a:pt x="6" y="34"/>
                      <a:pt x="6" y="37"/>
                    </a:cubicBezTo>
                    <a:cubicBezTo>
                      <a:pt x="7" y="38"/>
                      <a:pt x="6" y="39"/>
                      <a:pt x="5" y="40"/>
                    </a:cubicBezTo>
                    <a:cubicBezTo>
                      <a:pt x="6" y="41"/>
                      <a:pt x="6" y="43"/>
                      <a:pt x="6" y="44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0" y="46"/>
                      <a:pt x="10" y="44"/>
                      <a:pt x="11" y="42"/>
                    </a:cubicBezTo>
                    <a:cubicBezTo>
                      <a:pt x="11" y="40"/>
                      <a:pt x="12" y="38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7" y="40"/>
                      <a:pt x="17" y="41"/>
                      <a:pt x="17" y="43"/>
                    </a:cubicBezTo>
                    <a:cubicBezTo>
                      <a:pt x="17" y="44"/>
                      <a:pt x="16" y="45"/>
                      <a:pt x="17" y="46"/>
                    </a:cubicBezTo>
                    <a:cubicBezTo>
                      <a:pt x="18" y="50"/>
                      <a:pt x="16" y="53"/>
                      <a:pt x="15" y="56"/>
                    </a:cubicBezTo>
                    <a:cubicBezTo>
                      <a:pt x="14" y="56"/>
                      <a:pt x="14" y="57"/>
                      <a:pt x="13" y="58"/>
                    </a:cubicBezTo>
                    <a:cubicBezTo>
                      <a:pt x="14" y="58"/>
                      <a:pt x="15" y="58"/>
                      <a:pt x="17" y="58"/>
                    </a:cubicBezTo>
                    <a:cubicBezTo>
                      <a:pt x="21" y="58"/>
                      <a:pt x="24" y="57"/>
                      <a:pt x="26" y="56"/>
                    </a:cubicBezTo>
                    <a:cubicBezTo>
                      <a:pt x="29" y="53"/>
                      <a:pt x="32" y="53"/>
                      <a:pt x="33" y="56"/>
                    </a:cubicBezTo>
                    <a:cubicBezTo>
                      <a:pt x="34" y="58"/>
                      <a:pt x="33" y="60"/>
                      <a:pt x="32" y="62"/>
                    </a:cubicBezTo>
                    <a:cubicBezTo>
                      <a:pt x="31" y="63"/>
                      <a:pt x="31" y="64"/>
                      <a:pt x="31" y="64"/>
                    </a:cubicBezTo>
                    <a:cubicBezTo>
                      <a:pt x="31" y="65"/>
                      <a:pt x="32" y="65"/>
                      <a:pt x="33" y="66"/>
                    </a:cubicBezTo>
                    <a:cubicBezTo>
                      <a:pt x="35" y="67"/>
                      <a:pt x="37" y="67"/>
                      <a:pt x="38" y="69"/>
                    </a:cubicBezTo>
                    <a:cubicBezTo>
                      <a:pt x="38" y="70"/>
                      <a:pt x="37" y="72"/>
                      <a:pt x="37" y="73"/>
                    </a:cubicBezTo>
                    <a:cubicBezTo>
                      <a:pt x="36" y="74"/>
                      <a:pt x="36" y="76"/>
                      <a:pt x="36" y="78"/>
                    </a:cubicBezTo>
                    <a:cubicBezTo>
                      <a:pt x="36" y="79"/>
                      <a:pt x="36" y="81"/>
                      <a:pt x="36" y="83"/>
                    </a:cubicBezTo>
                    <a:cubicBezTo>
                      <a:pt x="35" y="85"/>
                      <a:pt x="31" y="86"/>
                      <a:pt x="28" y="86"/>
                    </a:cubicBezTo>
                    <a:cubicBezTo>
                      <a:pt x="24" y="86"/>
                      <a:pt x="22" y="85"/>
                      <a:pt x="21" y="84"/>
                    </a:cubicBezTo>
                    <a:cubicBezTo>
                      <a:pt x="22" y="86"/>
                      <a:pt x="20" y="88"/>
                      <a:pt x="19" y="89"/>
                    </a:cubicBezTo>
                    <a:cubicBezTo>
                      <a:pt x="19" y="90"/>
                      <a:pt x="18" y="90"/>
                      <a:pt x="18" y="91"/>
                    </a:cubicBezTo>
                    <a:cubicBezTo>
                      <a:pt x="18" y="91"/>
                      <a:pt x="19" y="91"/>
                      <a:pt x="19" y="91"/>
                    </a:cubicBezTo>
                    <a:cubicBezTo>
                      <a:pt x="21" y="92"/>
                      <a:pt x="24" y="93"/>
                      <a:pt x="24" y="95"/>
                    </a:cubicBezTo>
                    <a:cubicBezTo>
                      <a:pt x="25" y="100"/>
                      <a:pt x="18" y="103"/>
                      <a:pt x="12" y="105"/>
                    </a:cubicBezTo>
                    <a:cubicBezTo>
                      <a:pt x="12" y="105"/>
                      <a:pt x="12" y="105"/>
                      <a:pt x="11" y="105"/>
                    </a:cubicBezTo>
                    <a:cubicBezTo>
                      <a:pt x="12" y="106"/>
                      <a:pt x="13" y="106"/>
                      <a:pt x="14" y="106"/>
                    </a:cubicBezTo>
                    <a:cubicBezTo>
                      <a:pt x="14" y="106"/>
                      <a:pt x="15" y="106"/>
                      <a:pt x="15" y="106"/>
                    </a:cubicBezTo>
                    <a:cubicBezTo>
                      <a:pt x="17" y="104"/>
                      <a:pt x="19" y="106"/>
                      <a:pt x="20" y="106"/>
                    </a:cubicBezTo>
                    <a:cubicBezTo>
                      <a:pt x="21" y="107"/>
                      <a:pt x="21" y="107"/>
                      <a:pt x="23" y="107"/>
                    </a:cubicBezTo>
                    <a:cubicBezTo>
                      <a:pt x="25" y="107"/>
                      <a:pt x="26" y="108"/>
                      <a:pt x="28" y="109"/>
                    </a:cubicBezTo>
                    <a:cubicBezTo>
                      <a:pt x="30" y="109"/>
                      <a:pt x="32" y="110"/>
                      <a:pt x="34" y="109"/>
                    </a:cubicBezTo>
                    <a:cubicBezTo>
                      <a:pt x="35" y="109"/>
                      <a:pt x="36" y="108"/>
                      <a:pt x="37" y="108"/>
                    </a:cubicBezTo>
                    <a:cubicBezTo>
                      <a:pt x="39" y="108"/>
                      <a:pt x="40" y="110"/>
                      <a:pt x="40" y="110"/>
                    </a:cubicBezTo>
                    <a:cubicBezTo>
                      <a:pt x="41" y="112"/>
                      <a:pt x="39" y="113"/>
                      <a:pt x="37" y="115"/>
                    </a:cubicBezTo>
                    <a:cubicBezTo>
                      <a:pt x="35" y="117"/>
                      <a:pt x="32" y="117"/>
                      <a:pt x="31" y="117"/>
                    </a:cubicBezTo>
                    <a:cubicBezTo>
                      <a:pt x="30" y="117"/>
                      <a:pt x="29" y="117"/>
                      <a:pt x="28" y="117"/>
                    </a:cubicBezTo>
                    <a:cubicBezTo>
                      <a:pt x="27" y="117"/>
                      <a:pt x="27" y="117"/>
                      <a:pt x="26" y="117"/>
                    </a:cubicBezTo>
                    <a:cubicBezTo>
                      <a:pt x="25" y="117"/>
                      <a:pt x="24" y="117"/>
                      <a:pt x="24" y="117"/>
                    </a:cubicBezTo>
                    <a:cubicBezTo>
                      <a:pt x="21" y="119"/>
                      <a:pt x="14" y="126"/>
                      <a:pt x="11" y="130"/>
                    </a:cubicBezTo>
                    <a:cubicBezTo>
                      <a:pt x="13" y="129"/>
                      <a:pt x="14" y="128"/>
                      <a:pt x="16" y="127"/>
                    </a:cubicBezTo>
                    <a:cubicBezTo>
                      <a:pt x="20" y="125"/>
                      <a:pt x="22" y="126"/>
                      <a:pt x="24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6" y="127"/>
                      <a:pt x="26" y="127"/>
                    </a:cubicBezTo>
                    <a:cubicBezTo>
                      <a:pt x="27" y="125"/>
                      <a:pt x="28" y="123"/>
                      <a:pt x="30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3"/>
                      <a:pt x="32" y="123"/>
                      <a:pt x="33" y="123"/>
                    </a:cubicBezTo>
                    <a:cubicBezTo>
                      <a:pt x="34" y="122"/>
                      <a:pt x="36" y="122"/>
                      <a:pt x="39" y="122"/>
                    </a:cubicBezTo>
                    <a:cubicBezTo>
                      <a:pt x="42" y="123"/>
                      <a:pt x="44" y="122"/>
                      <a:pt x="46" y="120"/>
                    </a:cubicBezTo>
                    <a:cubicBezTo>
                      <a:pt x="46" y="120"/>
                      <a:pt x="47" y="119"/>
                      <a:pt x="48" y="119"/>
                    </a:cubicBezTo>
                    <a:cubicBezTo>
                      <a:pt x="50" y="119"/>
                      <a:pt x="52" y="120"/>
                      <a:pt x="53" y="121"/>
                    </a:cubicBezTo>
                    <a:cubicBezTo>
                      <a:pt x="54" y="121"/>
                      <a:pt x="55" y="122"/>
                      <a:pt x="55" y="122"/>
                    </a:cubicBezTo>
                    <a:cubicBezTo>
                      <a:pt x="58" y="120"/>
                      <a:pt x="65" y="119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2" y="119"/>
                      <a:pt x="79" y="117"/>
                      <a:pt x="82" y="114"/>
                    </a:cubicBezTo>
                    <a:cubicBezTo>
                      <a:pt x="81" y="114"/>
                      <a:pt x="81" y="114"/>
                      <a:pt x="80" y="115"/>
                    </a:cubicBezTo>
                    <a:cubicBezTo>
                      <a:pt x="78" y="115"/>
                      <a:pt x="76" y="114"/>
                      <a:pt x="76" y="113"/>
                    </a:cubicBezTo>
                    <a:cubicBezTo>
                      <a:pt x="75" y="110"/>
                      <a:pt x="76" y="107"/>
                      <a:pt x="79" y="104"/>
                    </a:cubicBezTo>
                    <a:cubicBezTo>
                      <a:pt x="80" y="104"/>
                      <a:pt x="81" y="103"/>
                      <a:pt x="82" y="102"/>
                    </a:cubicBezTo>
                    <a:cubicBezTo>
                      <a:pt x="85" y="100"/>
                      <a:pt x="88" y="98"/>
                      <a:pt x="88" y="95"/>
                    </a:cubicBezTo>
                    <a:cubicBezTo>
                      <a:pt x="88" y="94"/>
                      <a:pt x="88" y="94"/>
                      <a:pt x="87" y="93"/>
                    </a:cubicBezTo>
                    <a:cubicBezTo>
                      <a:pt x="85" y="92"/>
                      <a:pt x="82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ubicBezTo>
                      <a:pt x="78" y="94"/>
                      <a:pt x="73" y="94"/>
                      <a:pt x="71" y="90"/>
                    </a:cubicBezTo>
                    <a:cubicBezTo>
                      <a:pt x="69" y="87"/>
                      <a:pt x="70" y="85"/>
                      <a:pt x="71" y="84"/>
                    </a:cubicBezTo>
                    <a:cubicBezTo>
                      <a:pt x="69" y="83"/>
                      <a:pt x="69" y="82"/>
                      <a:pt x="68" y="81"/>
                    </a:cubicBezTo>
                    <a:cubicBezTo>
                      <a:pt x="68" y="80"/>
                      <a:pt x="66" y="78"/>
                      <a:pt x="67" y="76"/>
                    </a:cubicBezTo>
                    <a:cubicBezTo>
                      <a:pt x="67" y="74"/>
                      <a:pt x="64" y="65"/>
                      <a:pt x="60" y="65"/>
                    </a:cubicBezTo>
                    <a:cubicBezTo>
                      <a:pt x="54" y="63"/>
                      <a:pt x="52" y="56"/>
                      <a:pt x="51" y="51"/>
                    </a:cubicBezTo>
                    <a:cubicBezTo>
                      <a:pt x="51" y="51"/>
                      <a:pt x="51" y="50"/>
                      <a:pt x="51" y="49"/>
                    </a:cubicBezTo>
                    <a:cubicBezTo>
                      <a:pt x="51" y="48"/>
                      <a:pt x="50" y="48"/>
                      <a:pt x="49" y="48"/>
                    </a:cubicBezTo>
                    <a:cubicBezTo>
                      <a:pt x="47" y="47"/>
                      <a:pt x="45" y="47"/>
                      <a:pt x="44" y="44"/>
                    </a:cubicBezTo>
                    <a:cubicBezTo>
                      <a:pt x="43" y="43"/>
                      <a:pt x="42" y="43"/>
                      <a:pt x="40" y="43"/>
                    </a:cubicBezTo>
                    <a:cubicBezTo>
                      <a:pt x="39" y="43"/>
                      <a:pt x="38" y="43"/>
                      <a:pt x="37" y="43"/>
                    </a:cubicBezTo>
                    <a:cubicBezTo>
                      <a:pt x="36" y="43"/>
                      <a:pt x="36" y="44"/>
                      <a:pt x="35" y="44"/>
                    </a:cubicBezTo>
                    <a:cubicBezTo>
                      <a:pt x="34" y="43"/>
                      <a:pt x="33" y="43"/>
                      <a:pt x="32" y="42"/>
                    </a:cubicBezTo>
                    <a:cubicBezTo>
                      <a:pt x="31" y="39"/>
                      <a:pt x="35" y="35"/>
                      <a:pt x="38" y="33"/>
                    </a:cubicBezTo>
                    <a:cubicBezTo>
                      <a:pt x="41" y="31"/>
                      <a:pt x="45" y="19"/>
                      <a:pt x="46" y="15"/>
                    </a:cubicBezTo>
                    <a:cubicBezTo>
                      <a:pt x="45" y="15"/>
                      <a:pt x="42" y="14"/>
                      <a:pt x="37" y="14"/>
                    </a:cubicBezTo>
                    <a:cubicBezTo>
                      <a:pt x="32" y="14"/>
                      <a:pt x="29" y="15"/>
                      <a:pt x="28" y="15"/>
                    </a:cubicBezTo>
                    <a:cubicBezTo>
                      <a:pt x="25" y="17"/>
                      <a:pt x="21" y="15"/>
                      <a:pt x="20" y="12"/>
                    </a:cubicBezTo>
                    <a:cubicBezTo>
                      <a:pt x="20" y="10"/>
                      <a:pt x="21" y="9"/>
                      <a:pt x="22" y="8"/>
                    </a:cubicBezTo>
                    <a:cubicBezTo>
                      <a:pt x="25" y="7"/>
                      <a:pt x="29" y="2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7" y="2"/>
                      <a:pt x="23" y="2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3"/>
                      <a:pt x="11" y="6"/>
                      <a:pt x="11" y="8"/>
                    </a:cubicBezTo>
                    <a:cubicBezTo>
                      <a:pt x="11" y="11"/>
                      <a:pt x="9" y="12"/>
                      <a:pt x="8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7" y="17"/>
                      <a:pt x="6" y="18"/>
                      <a:pt x="6" y="20"/>
                    </a:cubicBezTo>
                    <a:cubicBezTo>
                      <a:pt x="5" y="20"/>
                      <a:pt x="4" y="21"/>
                      <a:pt x="4" y="21"/>
                    </a:cubicBezTo>
                    <a:cubicBezTo>
                      <a:pt x="4" y="21"/>
                      <a:pt x="5" y="22"/>
                      <a:pt x="6" y="2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6" name="Freeform 1218"/>
              <p:cNvSpPr>
                <a:spLocks/>
              </p:cNvSpPr>
              <p:nvPr/>
            </p:nvSpPr>
            <p:spPr bwMode="auto">
              <a:xfrm>
                <a:off x="2632" y="3111"/>
                <a:ext cx="28" cy="41"/>
              </a:xfrm>
              <a:custGeom>
                <a:avLst/>
                <a:gdLst>
                  <a:gd name="T0" fmla="*/ 14 w 29"/>
                  <a:gd name="T1" fmla="*/ 38 h 43"/>
                  <a:gd name="T2" fmla="*/ 17 w 29"/>
                  <a:gd name="T3" fmla="*/ 36 h 43"/>
                  <a:gd name="T4" fmla="*/ 23 w 29"/>
                  <a:gd name="T5" fmla="*/ 38 h 43"/>
                  <a:gd name="T6" fmla="*/ 26 w 29"/>
                  <a:gd name="T7" fmla="*/ 40 h 43"/>
                  <a:gd name="T8" fmla="*/ 28 w 29"/>
                  <a:gd name="T9" fmla="*/ 39 h 43"/>
                  <a:gd name="T10" fmla="*/ 26 w 29"/>
                  <a:gd name="T11" fmla="*/ 34 h 43"/>
                  <a:gd name="T12" fmla="*/ 23 w 29"/>
                  <a:gd name="T13" fmla="*/ 36 h 43"/>
                  <a:gd name="T14" fmla="*/ 19 w 29"/>
                  <a:gd name="T15" fmla="*/ 33 h 43"/>
                  <a:gd name="T16" fmla="*/ 20 w 29"/>
                  <a:gd name="T17" fmla="*/ 27 h 43"/>
                  <a:gd name="T18" fmla="*/ 22 w 29"/>
                  <a:gd name="T19" fmla="*/ 24 h 43"/>
                  <a:gd name="T20" fmla="*/ 27 w 29"/>
                  <a:gd name="T21" fmla="*/ 21 h 43"/>
                  <a:gd name="T22" fmla="*/ 29 w 29"/>
                  <a:gd name="T23" fmla="*/ 21 h 43"/>
                  <a:gd name="T24" fmla="*/ 25 w 29"/>
                  <a:gd name="T25" fmla="*/ 18 h 43"/>
                  <a:gd name="T26" fmla="*/ 22 w 29"/>
                  <a:gd name="T27" fmla="*/ 13 h 43"/>
                  <a:gd name="T28" fmla="*/ 24 w 29"/>
                  <a:gd name="T29" fmla="*/ 7 h 43"/>
                  <a:gd name="T30" fmla="*/ 25 w 29"/>
                  <a:gd name="T31" fmla="*/ 0 h 43"/>
                  <a:gd name="T32" fmla="*/ 24 w 29"/>
                  <a:gd name="T33" fmla="*/ 0 h 43"/>
                  <a:gd name="T34" fmla="*/ 20 w 29"/>
                  <a:gd name="T35" fmla="*/ 3 h 43"/>
                  <a:gd name="T36" fmla="*/ 14 w 29"/>
                  <a:gd name="T37" fmla="*/ 8 h 43"/>
                  <a:gd name="T38" fmla="*/ 13 w 29"/>
                  <a:gd name="T39" fmla="*/ 13 h 43"/>
                  <a:gd name="T40" fmla="*/ 11 w 29"/>
                  <a:gd name="T41" fmla="*/ 14 h 43"/>
                  <a:gd name="T42" fmla="*/ 8 w 29"/>
                  <a:gd name="T43" fmla="*/ 12 h 43"/>
                  <a:gd name="T44" fmla="*/ 5 w 29"/>
                  <a:gd name="T45" fmla="*/ 10 h 43"/>
                  <a:gd name="T46" fmla="*/ 5 w 29"/>
                  <a:gd name="T47" fmla="*/ 10 h 43"/>
                  <a:gd name="T48" fmla="*/ 3 w 29"/>
                  <a:gd name="T49" fmla="*/ 14 h 43"/>
                  <a:gd name="T50" fmla="*/ 1 w 29"/>
                  <a:gd name="T51" fmla="*/ 17 h 43"/>
                  <a:gd name="T52" fmla="*/ 2 w 29"/>
                  <a:gd name="T53" fmla="*/ 28 h 43"/>
                  <a:gd name="T54" fmla="*/ 2 w 29"/>
                  <a:gd name="T55" fmla="*/ 29 h 43"/>
                  <a:gd name="T56" fmla="*/ 4 w 29"/>
                  <a:gd name="T57" fmla="*/ 33 h 43"/>
                  <a:gd name="T58" fmla="*/ 6 w 29"/>
                  <a:gd name="T59" fmla="*/ 40 h 43"/>
                  <a:gd name="T60" fmla="*/ 7 w 29"/>
                  <a:gd name="T61" fmla="*/ 42 h 43"/>
                  <a:gd name="T62" fmla="*/ 7 w 29"/>
                  <a:gd name="T63" fmla="*/ 42 h 43"/>
                  <a:gd name="T64" fmla="*/ 9 w 29"/>
                  <a:gd name="T65" fmla="*/ 42 h 43"/>
                  <a:gd name="T66" fmla="*/ 9 w 29"/>
                  <a:gd name="T67" fmla="*/ 42 h 43"/>
                  <a:gd name="T68" fmla="*/ 11 w 29"/>
                  <a:gd name="T69" fmla="*/ 42 h 43"/>
                  <a:gd name="T70" fmla="*/ 12 w 29"/>
                  <a:gd name="T71" fmla="*/ 42 h 43"/>
                  <a:gd name="T72" fmla="*/ 14 w 29"/>
                  <a:gd name="T73" fmla="*/ 42 h 43"/>
                  <a:gd name="T74" fmla="*/ 14 w 29"/>
                  <a:gd name="T75" fmla="*/ 42 h 43"/>
                  <a:gd name="T76" fmla="*/ 16 w 29"/>
                  <a:gd name="T77" fmla="*/ 43 h 43"/>
                  <a:gd name="T78" fmla="*/ 16 w 29"/>
                  <a:gd name="T79" fmla="*/ 43 h 43"/>
                  <a:gd name="T80" fmla="*/ 14 w 29"/>
                  <a:gd name="T8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3">
                    <a:moveTo>
                      <a:pt x="14" y="38"/>
                    </a:moveTo>
                    <a:cubicBezTo>
                      <a:pt x="14" y="37"/>
                      <a:pt x="15" y="36"/>
                      <a:pt x="17" y="36"/>
                    </a:cubicBezTo>
                    <a:cubicBezTo>
                      <a:pt x="19" y="36"/>
                      <a:pt x="22" y="38"/>
                      <a:pt x="23" y="38"/>
                    </a:cubicBezTo>
                    <a:cubicBezTo>
                      <a:pt x="24" y="39"/>
                      <a:pt x="25" y="40"/>
                      <a:pt x="26" y="40"/>
                    </a:cubicBezTo>
                    <a:cubicBezTo>
                      <a:pt x="27" y="40"/>
                      <a:pt x="28" y="39"/>
                      <a:pt x="28" y="39"/>
                    </a:cubicBezTo>
                    <a:cubicBezTo>
                      <a:pt x="28" y="38"/>
                      <a:pt x="27" y="35"/>
                      <a:pt x="26" y="34"/>
                    </a:cubicBezTo>
                    <a:cubicBezTo>
                      <a:pt x="25" y="35"/>
                      <a:pt x="24" y="36"/>
                      <a:pt x="23" y="36"/>
                    </a:cubicBezTo>
                    <a:cubicBezTo>
                      <a:pt x="21" y="36"/>
                      <a:pt x="19" y="34"/>
                      <a:pt x="19" y="33"/>
                    </a:cubicBezTo>
                    <a:cubicBezTo>
                      <a:pt x="17" y="31"/>
                      <a:pt x="19" y="29"/>
                      <a:pt x="20" y="27"/>
                    </a:cubicBezTo>
                    <a:cubicBezTo>
                      <a:pt x="21" y="26"/>
                      <a:pt x="21" y="25"/>
                      <a:pt x="22" y="24"/>
                    </a:cubicBezTo>
                    <a:cubicBezTo>
                      <a:pt x="22" y="22"/>
                      <a:pt x="25" y="21"/>
                      <a:pt x="27" y="21"/>
                    </a:cubicBezTo>
                    <a:cubicBezTo>
                      <a:pt x="27" y="21"/>
                      <a:pt x="28" y="21"/>
                      <a:pt x="29" y="21"/>
                    </a:cubicBezTo>
                    <a:cubicBezTo>
                      <a:pt x="28" y="20"/>
                      <a:pt x="27" y="19"/>
                      <a:pt x="25" y="18"/>
                    </a:cubicBezTo>
                    <a:cubicBezTo>
                      <a:pt x="23" y="17"/>
                      <a:pt x="22" y="14"/>
                      <a:pt x="22" y="13"/>
                    </a:cubicBezTo>
                    <a:cubicBezTo>
                      <a:pt x="22" y="10"/>
                      <a:pt x="22" y="8"/>
                      <a:pt x="24" y="7"/>
                    </a:cubicBezTo>
                    <a:cubicBezTo>
                      <a:pt x="25" y="6"/>
                      <a:pt x="26" y="1"/>
                      <a:pt x="25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3" y="0"/>
                      <a:pt x="20" y="1"/>
                      <a:pt x="20" y="3"/>
                    </a:cubicBezTo>
                    <a:cubicBezTo>
                      <a:pt x="20" y="8"/>
                      <a:pt x="16" y="8"/>
                      <a:pt x="14" y="8"/>
                    </a:cubicBezTo>
                    <a:cubicBezTo>
                      <a:pt x="15" y="9"/>
                      <a:pt x="15" y="11"/>
                      <a:pt x="13" y="13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9" y="14"/>
                      <a:pt x="8" y="13"/>
                      <a:pt x="8" y="12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2"/>
                      <a:pt x="3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0" y="19"/>
                      <a:pt x="1" y="25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3" y="31"/>
                      <a:pt x="4" y="33"/>
                    </a:cubicBezTo>
                    <a:cubicBezTo>
                      <a:pt x="5" y="34"/>
                      <a:pt x="7" y="37"/>
                      <a:pt x="6" y="40"/>
                    </a:cubicBezTo>
                    <a:cubicBezTo>
                      <a:pt x="6" y="40"/>
                      <a:pt x="6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1"/>
                      <a:pt x="14" y="40"/>
                      <a:pt x="14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7" name="Freeform 1219"/>
              <p:cNvSpPr>
                <a:spLocks/>
              </p:cNvSpPr>
              <p:nvPr/>
            </p:nvSpPr>
            <p:spPr bwMode="auto">
              <a:xfrm>
                <a:off x="2668" y="2914"/>
                <a:ext cx="130" cy="229"/>
              </a:xfrm>
              <a:custGeom>
                <a:avLst/>
                <a:gdLst>
                  <a:gd name="T0" fmla="*/ 98 w 136"/>
                  <a:gd name="T1" fmla="*/ 7 h 239"/>
                  <a:gd name="T2" fmla="*/ 83 w 136"/>
                  <a:gd name="T3" fmla="*/ 10 h 239"/>
                  <a:gd name="T4" fmla="*/ 76 w 136"/>
                  <a:gd name="T5" fmla="*/ 12 h 239"/>
                  <a:gd name="T6" fmla="*/ 59 w 136"/>
                  <a:gd name="T7" fmla="*/ 24 h 239"/>
                  <a:gd name="T8" fmla="*/ 52 w 136"/>
                  <a:gd name="T9" fmla="*/ 40 h 239"/>
                  <a:gd name="T10" fmla="*/ 47 w 136"/>
                  <a:gd name="T11" fmla="*/ 49 h 239"/>
                  <a:gd name="T12" fmla="*/ 36 w 136"/>
                  <a:gd name="T13" fmla="*/ 57 h 239"/>
                  <a:gd name="T14" fmla="*/ 28 w 136"/>
                  <a:gd name="T15" fmla="*/ 81 h 239"/>
                  <a:gd name="T16" fmla="*/ 32 w 136"/>
                  <a:gd name="T17" fmla="*/ 86 h 239"/>
                  <a:gd name="T18" fmla="*/ 22 w 136"/>
                  <a:gd name="T19" fmla="*/ 95 h 239"/>
                  <a:gd name="T20" fmla="*/ 12 w 136"/>
                  <a:gd name="T21" fmla="*/ 101 h 239"/>
                  <a:gd name="T22" fmla="*/ 10 w 136"/>
                  <a:gd name="T23" fmla="*/ 119 h 239"/>
                  <a:gd name="T24" fmla="*/ 11 w 136"/>
                  <a:gd name="T25" fmla="*/ 133 h 239"/>
                  <a:gd name="T26" fmla="*/ 17 w 136"/>
                  <a:gd name="T27" fmla="*/ 147 h 239"/>
                  <a:gd name="T28" fmla="*/ 15 w 136"/>
                  <a:gd name="T29" fmla="*/ 164 h 239"/>
                  <a:gd name="T30" fmla="*/ 7 w 136"/>
                  <a:gd name="T31" fmla="*/ 172 h 239"/>
                  <a:gd name="T32" fmla="*/ 2 w 136"/>
                  <a:gd name="T33" fmla="*/ 185 h 239"/>
                  <a:gd name="T34" fmla="*/ 1 w 136"/>
                  <a:gd name="T35" fmla="*/ 185 h 239"/>
                  <a:gd name="T36" fmla="*/ 4 w 136"/>
                  <a:gd name="T37" fmla="*/ 193 h 239"/>
                  <a:gd name="T38" fmla="*/ 11 w 136"/>
                  <a:gd name="T39" fmla="*/ 211 h 239"/>
                  <a:gd name="T40" fmla="*/ 17 w 136"/>
                  <a:gd name="T41" fmla="*/ 226 h 239"/>
                  <a:gd name="T42" fmla="*/ 20 w 136"/>
                  <a:gd name="T43" fmla="*/ 230 h 239"/>
                  <a:gd name="T44" fmla="*/ 22 w 136"/>
                  <a:gd name="T45" fmla="*/ 238 h 239"/>
                  <a:gd name="T46" fmla="*/ 29 w 136"/>
                  <a:gd name="T47" fmla="*/ 235 h 239"/>
                  <a:gd name="T48" fmla="*/ 33 w 136"/>
                  <a:gd name="T49" fmla="*/ 228 h 239"/>
                  <a:gd name="T50" fmla="*/ 46 w 136"/>
                  <a:gd name="T51" fmla="*/ 227 h 239"/>
                  <a:gd name="T52" fmla="*/ 55 w 136"/>
                  <a:gd name="T53" fmla="*/ 222 h 239"/>
                  <a:gd name="T54" fmla="*/ 55 w 136"/>
                  <a:gd name="T55" fmla="*/ 206 h 239"/>
                  <a:gd name="T56" fmla="*/ 64 w 136"/>
                  <a:gd name="T57" fmla="*/ 182 h 239"/>
                  <a:gd name="T58" fmla="*/ 80 w 136"/>
                  <a:gd name="T59" fmla="*/ 165 h 239"/>
                  <a:gd name="T60" fmla="*/ 62 w 136"/>
                  <a:gd name="T61" fmla="*/ 153 h 239"/>
                  <a:gd name="T62" fmla="*/ 62 w 136"/>
                  <a:gd name="T63" fmla="*/ 132 h 239"/>
                  <a:gd name="T64" fmla="*/ 68 w 136"/>
                  <a:gd name="T65" fmla="*/ 117 h 239"/>
                  <a:gd name="T66" fmla="*/ 76 w 136"/>
                  <a:gd name="T67" fmla="*/ 109 h 239"/>
                  <a:gd name="T68" fmla="*/ 92 w 136"/>
                  <a:gd name="T69" fmla="*/ 97 h 239"/>
                  <a:gd name="T70" fmla="*/ 108 w 136"/>
                  <a:gd name="T71" fmla="*/ 74 h 239"/>
                  <a:gd name="T72" fmla="*/ 118 w 136"/>
                  <a:gd name="T73" fmla="*/ 60 h 239"/>
                  <a:gd name="T74" fmla="*/ 126 w 136"/>
                  <a:gd name="T75" fmla="*/ 57 h 239"/>
                  <a:gd name="T76" fmla="*/ 136 w 136"/>
                  <a:gd name="T77" fmla="*/ 57 h 239"/>
                  <a:gd name="T78" fmla="*/ 135 w 136"/>
                  <a:gd name="T79" fmla="*/ 55 h 239"/>
                  <a:gd name="T80" fmla="*/ 135 w 136"/>
                  <a:gd name="T81" fmla="*/ 42 h 239"/>
                  <a:gd name="T82" fmla="*/ 132 w 136"/>
                  <a:gd name="T83" fmla="*/ 30 h 239"/>
                  <a:gd name="T84" fmla="*/ 120 w 136"/>
                  <a:gd name="T85" fmla="*/ 11 h 239"/>
                  <a:gd name="T86" fmla="*/ 103 w 136"/>
                  <a:gd name="T87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6" h="239">
                    <a:moveTo>
                      <a:pt x="102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99" y="0"/>
                      <a:pt x="98" y="3"/>
                      <a:pt x="98" y="7"/>
                    </a:cubicBezTo>
                    <a:cubicBezTo>
                      <a:pt x="98" y="10"/>
                      <a:pt x="96" y="12"/>
                      <a:pt x="93" y="12"/>
                    </a:cubicBezTo>
                    <a:cubicBezTo>
                      <a:pt x="91" y="12"/>
                      <a:pt x="89" y="12"/>
                      <a:pt x="87" y="10"/>
                    </a:cubicBezTo>
                    <a:cubicBezTo>
                      <a:pt x="86" y="10"/>
                      <a:pt x="85" y="9"/>
                      <a:pt x="83" y="10"/>
                    </a:cubicBezTo>
                    <a:cubicBezTo>
                      <a:pt x="81" y="10"/>
                      <a:pt x="79" y="10"/>
                      <a:pt x="76" y="9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9"/>
                      <a:pt x="76" y="11"/>
                      <a:pt x="76" y="12"/>
                    </a:cubicBezTo>
                    <a:cubicBezTo>
                      <a:pt x="76" y="13"/>
                      <a:pt x="76" y="14"/>
                      <a:pt x="76" y="15"/>
                    </a:cubicBezTo>
                    <a:cubicBezTo>
                      <a:pt x="76" y="20"/>
                      <a:pt x="69" y="20"/>
                      <a:pt x="66" y="20"/>
                    </a:cubicBezTo>
                    <a:cubicBezTo>
                      <a:pt x="63" y="20"/>
                      <a:pt x="59" y="22"/>
                      <a:pt x="59" y="24"/>
                    </a:cubicBezTo>
                    <a:cubicBezTo>
                      <a:pt x="59" y="27"/>
                      <a:pt x="58" y="29"/>
                      <a:pt x="57" y="30"/>
                    </a:cubicBezTo>
                    <a:cubicBezTo>
                      <a:pt x="56" y="31"/>
                      <a:pt x="56" y="31"/>
                      <a:pt x="56" y="32"/>
                    </a:cubicBezTo>
                    <a:cubicBezTo>
                      <a:pt x="57" y="33"/>
                      <a:pt x="58" y="36"/>
                      <a:pt x="52" y="40"/>
                    </a:cubicBezTo>
                    <a:cubicBezTo>
                      <a:pt x="52" y="41"/>
                      <a:pt x="50" y="43"/>
                      <a:pt x="49" y="44"/>
                    </a:cubicBezTo>
                    <a:cubicBezTo>
                      <a:pt x="48" y="46"/>
                      <a:pt x="48" y="47"/>
                      <a:pt x="47" y="48"/>
                    </a:cubicBezTo>
                    <a:cubicBezTo>
                      <a:pt x="47" y="48"/>
                      <a:pt x="47" y="49"/>
                      <a:pt x="47" y="49"/>
                    </a:cubicBezTo>
                    <a:cubicBezTo>
                      <a:pt x="47" y="50"/>
                      <a:pt x="47" y="53"/>
                      <a:pt x="44" y="55"/>
                    </a:cubicBezTo>
                    <a:cubicBezTo>
                      <a:pt x="42" y="56"/>
                      <a:pt x="40" y="56"/>
                      <a:pt x="38" y="57"/>
                    </a:cubicBezTo>
                    <a:cubicBezTo>
                      <a:pt x="37" y="57"/>
                      <a:pt x="36" y="57"/>
                      <a:pt x="36" y="57"/>
                    </a:cubicBezTo>
                    <a:cubicBezTo>
                      <a:pt x="36" y="57"/>
                      <a:pt x="36" y="59"/>
                      <a:pt x="36" y="60"/>
                    </a:cubicBezTo>
                    <a:cubicBezTo>
                      <a:pt x="36" y="62"/>
                      <a:pt x="36" y="64"/>
                      <a:pt x="36" y="66"/>
                    </a:cubicBezTo>
                    <a:cubicBezTo>
                      <a:pt x="36" y="71"/>
                      <a:pt x="32" y="76"/>
                      <a:pt x="28" y="81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30" y="84"/>
                    </a:cubicBezTo>
                    <a:cubicBezTo>
                      <a:pt x="31" y="84"/>
                      <a:pt x="32" y="85"/>
                      <a:pt x="32" y="86"/>
                    </a:cubicBezTo>
                    <a:cubicBezTo>
                      <a:pt x="33" y="88"/>
                      <a:pt x="32" y="90"/>
                      <a:pt x="31" y="93"/>
                    </a:cubicBezTo>
                    <a:cubicBezTo>
                      <a:pt x="30" y="95"/>
                      <a:pt x="29" y="96"/>
                      <a:pt x="26" y="96"/>
                    </a:cubicBezTo>
                    <a:cubicBezTo>
                      <a:pt x="25" y="96"/>
                      <a:pt x="24" y="96"/>
                      <a:pt x="22" y="95"/>
                    </a:cubicBezTo>
                    <a:cubicBezTo>
                      <a:pt x="22" y="95"/>
                      <a:pt x="22" y="95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5"/>
                      <a:pt x="15" y="97"/>
                      <a:pt x="12" y="101"/>
                    </a:cubicBezTo>
                    <a:cubicBezTo>
                      <a:pt x="9" y="106"/>
                      <a:pt x="10" y="109"/>
                      <a:pt x="11" y="111"/>
                    </a:cubicBezTo>
                    <a:cubicBezTo>
                      <a:pt x="12" y="113"/>
                      <a:pt x="12" y="114"/>
                      <a:pt x="11" y="116"/>
                    </a:cubicBezTo>
                    <a:cubicBezTo>
                      <a:pt x="11" y="117"/>
                      <a:pt x="11" y="118"/>
                      <a:pt x="10" y="119"/>
                    </a:cubicBezTo>
                    <a:cubicBezTo>
                      <a:pt x="10" y="120"/>
                      <a:pt x="11" y="121"/>
                      <a:pt x="11" y="122"/>
                    </a:cubicBezTo>
                    <a:cubicBezTo>
                      <a:pt x="13" y="126"/>
                      <a:pt x="12" y="128"/>
                      <a:pt x="12" y="130"/>
                    </a:cubicBezTo>
                    <a:cubicBezTo>
                      <a:pt x="11" y="131"/>
                      <a:pt x="11" y="132"/>
                      <a:pt x="11" y="133"/>
                    </a:cubicBezTo>
                    <a:cubicBezTo>
                      <a:pt x="11" y="134"/>
                      <a:pt x="12" y="135"/>
                      <a:pt x="14" y="136"/>
                    </a:cubicBezTo>
                    <a:cubicBezTo>
                      <a:pt x="15" y="137"/>
                      <a:pt x="18" y="138"/>
                      <a:pt x="18" y="141"/>
                    </a:cubicBezTo>
                    <a:cubicBezTo>
                      <a:pt x="19" y="144"/>
                      <a:pt x="18" y="146"/>
                      <a:pt x="17" y="147"/>
                    </a:cubicBezTo>
                    <a:cubicBezTo>
                      <a:pt x="16" y="149"/>
                      <a:pt x="14" y="149"/>
                      <a:pt x="13" y="149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7" y="153"/>
                      <a:pt x="16" y="162"/>
                      <a:pt x="15" y="164"/>
                    </a:cubicBezTo>
                    <a:cubicBezTo>
                      <a:pt x="14" y="167"/>
                      <a:pt x="11" y="167"/>
                      <a:pt x="9" y="167"/>
                    </a:cubicBezTo>
                    <a:cubicBezTo>
                      <a:pt x="9" y="167"/>
                      <a:pt x="8" y="167"/>
                      <a:pt x="8" y="167"/>
                    </a:cubicBezTo>
                    <a:cubicBezTo>
                      <a:pt x="8" y="169"/>
                      <a:pt x="7" y="171"/>
                      <a:pt x="7" y="172"/>
                    </a:cubicBezTo>
                    <a:cubicBezTo>
                      <a:pt x="6" y="174"/>
                      <a:pt x="6" y="175"/>
                      <a:pt x="6" y="175"/>
                    </a:cubicBezTo>
                    <a:cubicBezTo>
                      <a:pt x="6" y="176"/>
                      <a:pt x="6" y="177"/>
                      <a:pt x="6" y="178"/>
                    </a:cubicBezTo>
                    <a:cubicBezTo>
                      <a:pt x="6" y="182"/>
                      <a:pt x="5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1" y="185"/>
                    </a:cubicBezTo>
                    <a:cubicBezTo>
                      <a:pt x="1" y="185"/>
                      <a:pt x="1" y="185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1" y="191"/>
                      <a:pt x="4" y="193"/>
                    </a:cubicBezTo>
                    <a:cubicBezTo>
                      <a:pt x="7" y="195"/>
                      <a:pt x="7" y="198"/>
                      <a:pt x="7" y="200"/>
                    </a:cubicBezTo>
                    <a:cubicBezTo>
                      <a:pt x="7" y="202"/>
                      <a:pt x="7" y="204"/>
                      <a:pt x="8" y="205"/>
                    </a:cubicBezTo>
                    <a:cubicBezTo>
                      <a:pt x="10" y="207"/>
                      <a:pt x="11" y="209"/>
                      <a:pt x="11" y="211"/>
                    </a:cubicBezTo>
                    <a:cubicBezTo>
                      <a:pt x="12" y="213"/>
                      <a:pt x="12" y="214"/>
                      <a:pt x="14" y="215"/>
                    </a:cubicBezTo>
                    <a:cubicBezTo>
                      <a:pt x="18" y="219"/>
                      <a:pt x="19" y="221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7"/>
                      <a:pt x="17" y="227"/>
                    </a:cubicBezTo>
                    <a:cubicBezTo>
                      <a:pt x="18" y="227"/>
                      <a:pt x="20" y="228"/>
                      <a:pt x="20" y="230"/>
                    </a:cubicBezTo>
                    <a:cubicBezTo>
                      <a:pt x="20" y="231"/>
                      <a:pt x="20" y="232"/>
                      <a:pt x="20" y="234"/>
                    </a:cubicBezTo>
                    <a:cubicBezTo>
                      <a:pt x="20" y="235"/>
                      <a:pt x="20" y="238"/>
                      <a:pt x="20" y="239"/>
                    </a:cubicBezTo>
                    <a:cubicBezTo>
                      <a:pt x="20" y="239"/>
                      <a:pt x="21" y="239"/>
                      <a:pt x="22" y="238"/>
                    </a:cubicBezTo>
                    <a:cubicBezTo>
                      <a:pt x="23" y="238"/>
                      <a:pt x="25" y="238"/>
                      <a:pt x="27" y="238"/>
                    </a:cubicBezTo>
                    <a:cubicBezTo>
                      <a:pt x="28" y="238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9" y="235"/>
                    </a:cubicBezTo>
                    <a:cubicBezTo>
                      <a:pt x="29" y="234"/>
                      <a:pt x="29" y="233"/>
                      <a:pt x="29" y="233"/>
                    </a:cubicBezTo>
                    <a:cubicBezTo>
                      <a:pt x="29" y="230"/>
                      <a:pt x="32" y="229"/>
                      <a:pt x="33" y="229"/>
                    </a:cubicBezTo>
                    <a:cubicBezTo>
                      <a:pt x="33" y="229"/>
                      <a:pt x="33" y="229"/>
                      <a:pt x="33" y="228"/>
                    </a:cubicBezTo>
                    <a:cubicBezTo>
                      <a:pt x="34" y="227"/>
                      <a:pt x="36" y="225"/>
                      <a:pt x="39" y="225"/>
                    </a:cubicBezTo>
                    <a:cubicBezTo>
                      <a:pt x="41" y="225"/>
                      <a:pt x="43" y="226"/>
                      <a:pt x="45" y="227"/>
                    </a:cubicBezTo>
                    <a:cubicBezTo>
                      <a:pt x="45" y="227"/>
                      <a:pt x="46" y="227"/>
                      <a:pt x="46" y="227"/>
                    </a:cubicBezTo>
                    <a:cubicBezTo>
                      <a:pt x="48" y="227"/>
                      <a:pt x="48" y="224"/>
                      <a:pt x="49" y="223"/>
                    </a:cubicBezTo>
                    <a:cubicBezTo>
                      <a:pt x="49" y="220"/>
                      <a:pt x="51" y="220"/>
                      <a:pt x="51" y="220"/>
                    </a:cubicBezTo>
                    <a:cubicBezTo>
                      <a:pt x="53" y="220"/>
                      <a:pt x="54" y="221"/>
                      <a:pt x="55" y="222"/>
                    </a:cubicBezTo>
                    <a:cubicBezTo>
                      <a:pt x="56" y="221"/>
                      <a:pt x="57" y="219"/>
                      <a:pt x="58" y="217"/>
                    </a:cubicBezTo>
                    <a:cubicBezTo>
                      <a:pt x="56" y="218"/>
                      <a:pt x="54" y="218"/>
                      <a:pt x="53" y="217"/>
                    </a:cubicBezTo>
                    <a:cubicBezTo>
                      <a:pt x="52" y="214"/>
                      <a:pt x="55" y="206"/>
                      <a:pt x="55" y="206"/>
                    </a:cubicBezTo>
                    <a:cubicBezTo>
                      <a:pt x="56" y="204"/>
                      <a:pt x="56" y="199"/>
                      <a:pt x="56" y="196"/>
                    </a:cubicBezTo>
                    <a:cubicBezTo>
                      <a:pt x="56" y="193"/>
                      <a:pt x="56" y="192"/>
                      <a:pt x="57" y="191"/>
                    </a:cubicBezTo>
                    <a:cubicBezTo>
                      <a:pt x="57" y="189"/>
                      <a:pt x="58" y="184"/>
                      <a:pt x="64" y="182"/>
                    </a:cubicBezTo>
                    <a:cubicBezTo>
                      <a:pt x="68" y="181"/>
                      <a:pt x="73" y="177"/>
                      <a:pt x="73" y="175"/>
                    </a:cubicBezTo>
                    <a:cubicBezTo>
                      <a:pt x="72" y="173"/>
                      <a:pt x="75" y="171"/>
                      <a:pt x="77" y="168"/>
                    </a:cubicBezTo>
                    <a:cubicBezTo>
                      <a:pt x="78" y="167"/>
                      <a:pt x="80" y="166"/>
                      <a:pt x="80" y="165"/>
                    </a:cubicBezTo>
                    <a:cubicBezTo>
                      <a:pt x="79" y="164"/>
                      <a:pt x="73" y="157"/>
                      <a:pt x="70" y="155"/>
                    </a:cubicBezTo>
                    <a:cubicBezTo>
                      <a:pt x="69" y="155"/>
                      <a:pt x="67" y="155"/>
                      <a:pt x="66" y="155"/>
                    </a:cubicBezTo>
                    <a:cubicBezTo>
                      <a:pt x="64" y="155"/>
                      <a:pt x="62" y="155"/>
                      <a:pt x="62" y="153"/>
                    </a:cubicBezTo>
                    <a:cubicBezTo>
                      <a:pt x="61" y="153"/>
                      <a:pt x="61" y="152"/>
                      <a:pt x="61" y="151"/>
                    </a:cubicBezTo>
                    <a:cubicBezTo>
                      <a:pt x="61" y="150"/>
                      <a:pt x="61" y="146"/>
                      <a:pt x="60" y="139"/>
                    </a:cubicBezTo>
                    <a:cubicBezTo>
                      <a:pt x="59" y="137"/>
                      <a:pt x="61" y="134"/>
                      <a:pt x="62" y="132"/>
                    </a:cubicBezTo>
                    <a:cubicBezTo>
                      <a:pt x="63" y="130"/>
                      <a:pt x="64" y="129"/>
                      <a:pt x="64" y="128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4" y="124"/>
                      <a:pt x="64" y="119"/>
                      <a:pt x="68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70" y="115"/>
                      <a:pt x="71" y="113"/>
                      <a:pt x="74" y="112"/>
                    </a:cubicBezTo>
                    <a:cubicBezTo>
                      <a:pt x="75" y="112"/>
                      <a:pt x="75" y="111"/>
                      <a:pt x="76" y="109"/>
                    </a:cubicBezTo>
                    <a:cubicBezTo>
                      <a:pt x="77" y="107"/>
                      <a:pt x="78" y="105"/>
                      <a:pt x="81" y="103"/>
                    </a:cubicBezTo>
                    <a:cubicBezTo>
                      <a:pt x="83" y="103"/>
                      <a:pt x="84" y="102"/>
                      <a:pt x="86" y="101"/>
                    </a:cubicBezTo>
                    <a:cubicBezTo>
                      <a:pt x="87" y="100"/>
                      <a:pt x="89" y="99"/>
                      <a:pt x="92" y="97"/>
                    </a:cubicBezTo>
                    <a:cubicBezTo>
                      <a:pt x="98" y="94"/>
                      <a:pt x="107" y="88"/>
                      <a:pt x="108" y="85"/>
                    </a:cubicBezTo>
                    <a:cubicBezTo>
                      <a:pt x="108" y="85"/>
                      <a:pt x="108" y="84"/>
                      <a:pt x="107" y="83"/>
                    </a:cubicBezTo>
                    <a:cubicBezTo>
                      <a:pt x="106" y="81"/>
                      <a:pt x="103" y="77"/>
                      <a:pt x="108" y="74"/>
                    </a:cubicBezTo>
                    <a:cubicBezTo>
                      <a:pt x="110" y="72"/>
                      <a:pt x="110" y="71"/>
                      <a:pt x="110" y="69"/>
                    </a:cubicBezTo>
                    <a:cubicBezTo>
                      <a:pt x="110" y="68"/>
                      <a:pt x="110" y="65"/>
                      <a:pt x="113" y="64"/>
                    </a:cubicBezTo>
                    <a:cubicBezTo>
                      <a:pt x="115" y="63"/>
                      <a:pt x="116" y="62"/>
                      <a:pt x="118" y="60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21" y="57"/>
                      <a:pt x="123" y="57"/>
                      <a:pt x="124" y="57"/>
                    </a:cubicBezTo>
                    <a:cubicBezTo>
                      <a:pt x="125" y="57"/>
                      <a:pt x="125" y="57"/>
                      <a:pt x="126" y="57"/>
                    </a:cubicBezTo>
                    <a:cubicBezTo>
                      <a:pt x="128" y="57"/>
                      <a:pt x="130" y="58"/>
                      <a:pt x="132" y="57"/>
                    </a:cubicBezTo>
                    <a:cubicBezTo>
                      <a:pt x="133" y="57"/>
                      <a:pt x="135" y="57"/>
                      <a:pt x="136" y="57"/>
                    </a:cubicBezTo>
                    <a:cubicBezTo>
                      <a:pt x="136" y="57"/>
                      <a:pt x="136" y="57"/>
                      <a:pt x="136" y="57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5"/>
                      <a:pt x="136" y="55"/>
                      <a:pt x="135" y="55"/>
                    </a:cubicBezTo>
                    <a:cubicBezTo>
                      <a:pt x="135" y="54"/>
                      <a:pt x="131" y="50"/>
                      <a:pt x="132" y="48"/>
                    </a:cubicBezTo>
                    <a:cubicBezTo>
                      <a:pt x="132" y="47"/>
                      <a:pt x="133" y="46"/>
                      <a:pt x="135" y="46"/>
                    </a:cubicBezTo>
                    <a:cubicBezTo>
                      <a:pt x="135" y="46"/>
                      <a:pt x="135" y="44"/>
                      <a:pt x="135" y="42"/>
                    </a:cubicBezTo>
                    <a:cubicBezTo>
                      <a:pt x="135" y="41"/>
                      <a:pt x="135" y="40"/>
                      <a:pt x="134" y="40"/>
                    </a:cubicBezTo>
                    <a:cubicBezTo>
                      <a:pt x="132" y="39"/>
                      <a:pt x="132" y="35"/>
                      <a:pt x="132" y="33"/>
                    </a:cubicBezTo>
                    <a:cubicBezTo>
                      <a:pt x="132" y="32"/>
                      <a:pt x="132" y="30"/>
                      <a:pt x="132" y="30"/>
                    </a:cubicBezTo>
                    <a:cubicBezTo>
                      <a:pt x="128" y="28"/>
                      <a:pt x="129" y="23"/>
                      <a:pt x="130" y="19"/>
                    </a:cubicBezTo>
                    <a:cubicBezTo>
                      <a:pt x="130" y="18"/>
                      <a:pt x="130" y="18"/>
                      <a:pt x="130" y="17"/>
                    </a:cubicBezTo>
                    <a:cubicBezTo>
                      <a:pt x="130" y="16"/>
                      <a:pt x="123" y="13"/>
                      <a:pt x="120" y="11"/>
                    </a:cubicBezTo>
                    <a:cubicBezTo>
                      <a:pt x="118" y="11"/>
                      <a:pt x="117" y="10"/>
                      <a:pt x="115" y="10"/>
                    </a:cubicBezTo>
                    <a:cubicBezTo>
                      <a:pt x="112" y="8"/>
                      <a:pt x="109" y="6"/>
                      <a:pt x="107" y="4"/>
                    </a:cubicBezTo>
                    <a:cubicBezTo>
                      <a:pt x="106" y="3"/>
                      <a:pt x="105" y="2"/>
                      <a:pt x="103" y="1"/>
                    </a:cubicBezTo>
                    <a:cubicBezTo>
                      <a:pt x="103" y="1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8" name="Freeform 1220"/>
              <p:cNvSpPr>
                <a:spLocks/>
              </p:cNvSpPr>
              <p:nvPr/>
            </p:nvSpPr>
            <p:spPr bwMode="auto">
              <a:xfrm>
                <a:off x="2794" y="3079"/>
                <a:ext cx="46" cy="29"/>
              </a:xfrm>
              <a:custGeom>
                <a:avLst/>
                <a:gdLst>
                  <a:gd name="T0" fmla="*/ 41 w 48"/>
                  <a:gd name="T1" fmla="*/ 30 h 30"/>
                  <a:gd name="T2" fmla="*/ 41 w 48"/>
                  <a:gd name="T3" fmla="*/ 29 h 30"/>
                  <a:gd name="T4" fmla="*/ 42 w 48"/>
                  <a:gd name="T5" fmla="*/ 29 h 30"/>
                  <a:gd name="T6" fmla="*/ 43 w 48"/>
                  <a:gd name="T7" fmla="*/ 28 h 30"/>
                  <a:gd name="T8" fmla="*/ 43 w 48"/>
                  <a:gd name="T9" fmla="*/ 28 h 30"/>
                  <a:gd name="T10" fmla="*/ 43 w 48"/>
                  <a:gd name="T11" fmla="*/ 28 h 30"/>
                  <a:gd name="T12" fmla="*/ 45 w 48"/>
                  <a:gd name="T13" fmla="*/ 26 h 30"/>
                  <a:gd name="T14" fmla="*/ 45 w 48"/>
                  <a:gd name="T15" fmla="*/ 26 h 30"/>
                  <a:gd name="T16" fmla="*/ 45 w 48"/>
                  <a:gd name="T17" fmla="*/ 26 h 30"/>
                  <a:gd name="T18" fmla="*/ 42 w 48"/>
                  <a:gd name="T19" fmla="*/ 20 h 30"/>
                  <a:gd name="T20" fmla="*/ 42 w 48"/>
                  <a:gd name="T21" fmla="*/ 17 h 30"/>
                  <a:gd name="T22" fmla="*/ 42 w 48"/>
                  <a:gd name="T23" fmla="*/ 13 h 30"/>
                  <a:gd name="T24" fmla="*/ 44 w 48"/>
                  <a:gd name="T25" fmla="*/ 9 h 30"/>
                  <a:gd name="T26" fmla="*/ 46 w 48"/>
                  <a:gd name="T27" fmla="*/ 6 h 30"/>
                  <a:gd name="T28" fmla="*/ 48 w 48"/>
                  <a:gd name="T29" fmla="*/ 3 h 30"/>
                  <a:gd name="T30" fmla="*/ 48 w 48"/>
                  <a:gd name="T31" fmla="*/ 3 h 30"/>
                  <a:gd name="T32" fmla="*/ 48 w 48"/>
                  <a:gd name="T33" fmla="*/ 3 h 30"/>
                  <a:gd name="T34" fmla="*/ 48 w 48"/>
                  <a:gd name="T35" fmla="*/ 3 h 30"/>
                  <a:gd name="T36" fmla="*/ 37 w 48"/>
                  <a:gd name="T37" fmla="*/ 2 h 30"/>
                  <a:gd name="T38" fmla="*/ 26 w 48"/>
                  <a:gd name="T39" fmla="*/ 1 h 30"/>
                  <a:gd name="T40" fmla="*/ 19 w 48"/>
                  <a:gd name="T41" fmla="*/ 2 h 30"/>
                  <a:gd name="T42" fmla="*/ 6 w 48"/>
                  <a:gd name="T43" fmla="*/ 4 h 30"/>
                  <a:gd name="T44" fmla="*/ 1 w 48"/>
                  <a:gd name="T45" fmla="*/ 7 h 30"/>
                  <a:gd name="T46" fmla="*/ 0 w 48"/>
                  <a:gd name="T47" fmla="*/ 8 h 30"/>
                  <a:gd name="T48" fmla="*/ 2 w 48"/>
                  <a:gd name="T49" fmla="*/ 13 h 30"/>
                  <a:gd name="T50" fmla="*/ 2 w 48"/>
                  <a:gd name="T51" fmla="*/ 15 h 30"/>
                  <a:gd name="T52" fmla="*/ 7 w 48"/>
                  <a:gd name="T53" fmla="*/ 18 h 30"/>
                  <a:gd name="T54" fmla="*/ 13 w 48"/>
                  <a:gd name="T55" fmla="*/ 21 h 30"/>
                  <a:gd name="T56" fmla="*/ 13 w 48"/>
                  <a:gd name="T57" fmla="*/ 23 h 30"/>
                  <a:gd name="T58" fmla="*/ 13 w 48"/>
                  <a:gd name="T59" fmla="*/ 23 h 30"/>
                  <a:gd name="T60" fmla="*/ 15 w 48"/>
                  <a:gd name="T61" fmla="*/ 23 h 30"/>
                  <a:gd name="T62" fmla="*/ 16 w 48"/>
                  <a:gd name="T63" fmla="*/ 23 h 30"/>
                  <a:gd name="T64" fmla="*/ 18 w 48"/>
                  <a:gd name="T65" fmla="*/ 23 h 30"/>
                  <a:gd name="T66" fmla="*/ 23 w 48"/>
                  <a:gd name="T67" fmla="*/ 23 h 30"/>
                  <a:gd name="T68" fmla="*/ 23 w 48"/>
                  <a:gd name="T69" fmla="*/ 24 h 30"/>
                  <a:gd name="T70" fmla="*/ 32 w 48"/>
                  <a:gd name="T71" fmla="*/ 30 h 30"/>
                  <a:gd name="T72" fmla="*/ 33 w 48"/>
                  <a:gd name="T73" fmla="*/ 30 h 30"/>
                  <a:gd name="T74" fmla="*/ 33 w 48"/>
                  <a:gd name="T75" fmla="*/ 29 h 30"/>
                  <a:gd name="T76" fmla="*/ 34 w 48"/>
                  <a:gd name="T77" fmla="*/ 29 h 30"/>
                  <a:gd name="T78" fmla="*/ 34 w 48"/>
                  <a:gd name="T79" fmla="*/ 29 h 30"/>
                  <a:gd name="T80" fmla="*/ 41 w 48"/>
                  <a:gd name="T8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30">
                    <a:moveTo>
                      <a:pt x="41" y="30"/>
                    </a:moveTo>
                    <a:cubicBezTo>
                      <a:pt x="41" y="30"/>
                      <a:pt x="41" y="30"/>
                      <a:pt x="41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3" y="24"/>
                      <a:pt x="43" y="23"/>
                      <a:pt x="42" y="20"/>
                    </a:cubicBezTo>
                    <a:cubicBezTo>
                      <a:pt x="42" y="18"/>
                      <a:pt x="42" y="17"/>
                      <a:pt x="42" y="17"/>
                    </a:cubicBezTo>
                    <a:cubicBezTo>
                      <a:pt x="42" y="15"/>
                      <a:pt x="41" y="14"/>
                      <a:pt x="42" y="13"/>
                    </a:cubicBezTo>
                    <a:cubicBezTo>
                      <a:pt x="42" y="11"/>
                      <a:pt x="43" y="10"/>
                      <a:pt x="44" y="9"/>
                    </a:cubicBezTo>
                    <a:cubicBezTo>
                      <a:pt x="44" y="8"/>
                      <a:pt x="45" y="8"/>
                      <a:pt x="46" y="6"/>
                    </a:cubicBezTo>
                    <a:cubicBezTo>
                      <a:pt x="46" y="5"/>
                      <a:pt x="47" y="4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4"/>
                      <a:pt x="41" y="3"/>
                      <a:pt x="37" y="2"/>
                    </a:cubicBezTo>
                    <a:cubicBezTo>
                      <a:pt x="33" y="1"/>
                      <a:pt x="29" y="0"/>
                      <a:pt x="26" y="1"/>
                    </a:cubicBezTo>
                    <a:cubicBezTo>
                      <a:pt x="24" y="1"/>
                      <a:pt x="22" y="1"/>
                      <a:pt x="19" y="2"/>
                    </a:cubicBezTo>
                    <a:cubicBezTo>
                      <a:pt x="15" y="2"/>
                      <a:pt x="8" y="3"/>
                      <a:pt x="6" y="4"/>
                    </a:cubicBezTo>
                    <a:cubicBezTo>
                      <a:pt x="5" y="6"/>
                      <a:pt x="3" y="7"/>
                      <a:pt x="1" y="7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5" y="19"/>
                      <a:pt x="5" y="19"/>
                      <a:pt x="7" y="18"/>
                    </a:cubicBezTo>
                    <a:cubicBezTo>
                      <a:pt x="9" y="18"/>
                      <a:pt x="12" y="19"/>
                      <a:pt x="13" y="21"/>
                    </a:cubicBezTo>
                    <a:cubicBezTo>
                      <a:pt x="13" y="21"/>
                      <a:pt x="13" y="22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21" y="23"/>
                      <a:pt x="22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30" y="29"/>
                      <a:pt x="32" y="30"/>
                      <a:pt x="32" y="30"/>
                    </a:cubicBezTo>
                    <a:cubicBezTo>
                      <a:pt x="32" y="30"/>
                      <a:pt x="33" y="30"/>
                      <a:pt x="33" y="30"/>
                    </a:cubicBezTo>
                    <a:cubicBezTo>
                      <a:pt x="33" y="30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29"/>
                      <a:pt x="38" y="30"/>
                      <a:pt x="4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9" name="Freeform 1221"/>
              <p:cNvSpPr>
                <a:spLocks/>
              </p:cNvSpPr>
              <p:nvPr/>
            </p:nvSpPr>
            <p:spPr bwMode="auto">
              <a:xfrm>
                <a:off x="2600" y="2872"/>
                <a:ext cx="274" cy="229"/>
              </a:xfrm>
              <a:custGeom>
                <a:avLst/>
                <a:gdLst>
                  <a:gd name="T0" fmla="*/ 180 w 286"/>
                  <a:gd name="T1" fmla="*/ 35 h 239"/>
                  <a:gd name="T2" fmla="*/ 204 w 286"/>
                  <a:gd name="T3" fmla="*/ 46 h 239"/>
                  <a:gd name="T4" fmla="*/ 220 w 286"/>
                  <a:gd name="T5" fmla="*/ 48 h 239"/>
                  <a:gd name="T6" fmla="*/ 227 w 286"/>
                  <a:gd name="T7" fmla="*/ 37 h 239"/>
                  <a:gd name="T8" fmla="*/ 246 w 286"/>
                  <a:gd name="T9" fmla="*/ 21 h 239"/>
                  <a:gd name="T10" fmla="*/ 270 w 286"/>
                  <a:gd name="T11" fmla="*/ 33 h 239"/>
                  <a:gd name="T12" fmla="*/ 274 w 286"/>
                  <a:gd name="T13" fmla="*/ 29 h 239"/>
                  <a:gd name="T14" fmla="*/ 279 w 286"/>
                  <a:gd name="T15" fmla="*/ 17 h 239"/>
                  <a:gd name="T16" fmla="*/ 272 w 286"/>
                  <a:gd name="T17" fmla="*/ 9 h 239"/>
                  <a:gd name="T18" fmla="*/ 255 w 286"/>
                  <a:gd name="T19" fmla="*/ 10 h 239"/>
                  <a:gd name="T20" fmla="*/ 248 w 286"/>
                  <a:gd name="T21" fmla="*/ 2 h 239"/>
                  <a:gd name="T22" fmla="*/ 238 w 286"/>
                  <a:gd name="T23" fmla="*/ 6 h 239"/>
                  <a:gd name="T24" fmla="*/ 223 w 286"/>
                  <a:gd name="T25" fmla="*/ 10 h 239"/>
                  <a:gd name="T26" fmla="*/ 218 w 286"/>
                  <a:gd name="T27" fmla="*/ 5 h 239"/>
                  <a:gd name="T28" fmla="*/ 209 w 286"/>
                  <a:gd name="T29" fmla="*/ 10 h 239"/>
                  <a:gd name="T30" fmla="*/ 199 w 286"/>
                  <a:gd name="T31" fmla="*/ 24 h 239"/>
                  <a:gd name="T32" fmla="*/ 182 w 286"/>
                  <a:gd name="T33" fmla="*/ 18 h 239"/>
                  <a:gd name="T34" fmla="*/ 181 w 286"/>
                  <a:gd name="T35" fmla="*/ 24 h 239"/>
                  <a:gd name="T36" fmla="*/ 164 w 286"/>
                  <a:gd name="T37" fmla="*/ 27 h 239"/>
                  <a:gd name="T38" fmla="*/ 158 w 286"/>
                  <a:gd name="T39" fmla="*/ 20 h 239"/>
                  <a:gd name="T40" fmla="*/ 149 w 286"/>
                  <a:gd name="T41" fmla="*/ 30 h 239"/>
                  <a:gd name="T42" fmla="*/ 137 w 286"/>
                  <a:gd name="T43" fmla="*/ 33 h 239"/>
                  <a:gd name="T44" fmla="*/ 141 w 286"/>
                  <a:gd name="T45" fmla="*/ 47 h 239"/>
                  <a:gd name="T46" fmla="*/ 125 w 286"/>
                  <a:gd name="T47" fmla="*/ 46 h 239"/>
                  <a:gd name="T48" fmla="*/ 111 w 286"/>
                  <a:gd name="T49" fmla="*/ 48 h 239"/>
                  <a:gd name="T50" fmla="*/ 116 w 286"/>
                  <a:gd name="T51" fmla="*/ 53 h 239"/>
                  <a:gd name="T52" fmla="*/ 127 w 286"/>
                  <a:gd name="T53" fmla="*/ 57 h 239"/>
                  <a:gd name="T54" fmla="*/ 113 w 286"/>
                  <a:gd name="T55" fmla="*/ 65 h 239"/>
                  <a:gd name="T56" fmla="*/ 94 w 286"/>
                  <a:gd name="T57" fmla="*/ 94 h 239"/>
                  <a:gd name="T58" fmla="*/ 83 w 286"/>
                  <a:gd name="T59" fmla="*/ 111 h 239"/>
                  <a:gd name="T60" fmla="*/ 70 w 286"/>
                  <a:gd name="T61" fmla="*/ 122 h 239"/>
                  <a:gd name="T62" fmla="*/ 60 w 286"/>
                  <a:gd name="T63" fmla="*/ 135 h 239"/>
                  <a:gd name="T64" fmla="*/ 43 w 286"/>
                  <a:gd name="T65" fmla="*/ 148 h 239"/>
                  <a:gd name="T66" fmla="*/ 35 w 286"/>
                  <a:gd name="T67" fmla="*/ 155 h 239"/>
                  <a:gd name="T68" fmla="*/ 26 w 286"/>
                  <a:gd name="T69" fmla="*/ 165 h 239"/>
                  <a:gd name="T70" fmla="*/ 10 w 286"/>
                  <a:gd name="T71" fmla="*/ 174 h 239"/>
                  <a:gd name="T72" fmla="*/ 3 w 286"/>
                  <a:gd name="T73" fmla="*/ 186 h 239"/>
                  <a:gd name="T74" fmla="*/ 2 w 286"/>
                  <a:gd name="T75" fmla="*/ 203 h 239"/>
                  <a:gd name="T76" fmla="*/ 19 w 286"/>
                  <a:gd name="T77" fmla="*/ 204 h 239"/>
                  <a:gd name="T78" fmla="*/ 4 w 286"/>
                  <a:gd name="T79" fmla="*/ 213 h 239"/>
                  <a:gd name="T80" fmla="*/ 9 w 286"/>
                  <a:gd name="T81" fmla="*/ 215 h 239"/>
                  <a:gd name="T82" fmla="*/ 8 w 286"/>
                  <a:gd name="T83" fmla="*/ 228 h 239"/>
                  <a:gd name="T84" fmla="*/ 53 w 286"/>
                  <a:gd name="T85" fmla="*/ 222 h 239"/>
                  <a:gd name="T86" fmla="*/ 62 w 286"/>
                  <a:gd name="T87" fmla="*/ 213 h 239"/>
                  <a:gd name="T88" fmla="*/ 74 w 286"/>
                  <a:gd name="T89" fmla="*/ 215 h 239"/>
                  <a:gd name="T90" fmla="*/ 80 w 286"/>
                  <a:gd name="T91" fmla="*/ 194 h 239"/>
                  <a:gd name="T92" fmla="*/ 78 w 286"/>
                  <a:gd name="T93" fmla="*/ 178 h 239"/>
                  <a:gd name="T94" fmla="*/ 93 w 286"/>
                  <a:gd name="T95" fmla="*/ 135 h 239"/>
                  <a:gd name="T96" fmla="*/ 96 w 286"/>
                  <a:gd name="T97" fmla="*/ 123 h 239"/>
                  <a:gd name="T98" fmla="*/ 114 w 286"/>
                  <a:gd name="T99" fmla="*/ 93 h 239"/>
                  <a:gd name="T100" fmla="*/ 126 w 286"/>
                  <a:gd name="T101" fmla="*/ 68 h 239"/>
                  <a:gd name="T102" fmla="*/ 149 w 286"/>
                  <a:gd name="T103" fmla="*/ 49 h 239"/>
                  <a:gd name="T104" fmla="*/ 173 w 286"/>
                  <a:gd name="T105" fmla="*/ 4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6" h="239">
                    <a:moveTo>
                      <a:pt x="174" y="40"/>
                    </a:moveTo>
                    <a:cubicBezTo>
                      <a:pt x="175" y="39"/>
                      <a:pt x="175" y="39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7"/>
                      <a:pt x="177" y="37"/>
                      <a:pt x="178" y="36"/>
                    </a:cubicBezTo>
                    <a:cubicBezTo>
                      <a:pt x="178" y="36"/>
                      <a:pt x="178" y="36"/>
                      <a:pt x="178" y="36"/>
                    </a:cubicBezTo>
                    <a:cubicBezTo>
                      <a:pt x="179" y="36"/>
                      <a:pt x="179" y="36"/>
                      <a:pt x="180" y="35"/>
                    </a:cubicBezTo>
                    <a:cubicBezTo>
                      <a:pt x="180" y="35"/>
                      <a:pt x="180" y="35"/>
                      <a:pt x="180" y="35"/>
                    </a:cubicBezTo>
                    <a:cubicBezTo>
                      <a:pt x="181" y="35"/>
                      <a:pt x="182" y="35"/>
                      <a:pt x="182" y="35"/>
                    </a:cubicBezTo>
                    <a:cubicBezTo>
                      <a:pt x="185" y="36"/>
                      <a:pt x="187" y="38"/>
                      <a:pt x="189" y="40"/>
                    </a:cubicBezTo>
                    <a:cubicBezTo>
                      <a:pt x="191" y="42"/>
                      <a:pt x="193" y="44"/>
                      <a:pt x="195" y="44"/>
                    </a:cubicBezTo>
                    <a:cubicBezTo>
                      <a:pt x="196" y="45"/>
                      <a:pt x="197" y="45"/>
                      <a:pt x="198" y="45"/>
                    </a:cubicBezTo>
                    <a:cubicBezTo>
                      <a:pt x="201" y="46"/>
                      <a:pt x="203" y="46"/>
                      <a:pt x="204" y="46"/>
                    </a:cubicBezTo>
                    <a:cubicBezTo>
                      <a:pt x="204" y="46"/>
                      <a:pt x="205" y="46"/>
                      <a:pt x="205" y="46"/>
                    </a:cubicBezTo>
                    <a:cubicBezTo>
                      <a:pt x="206" y="44"/>
                      <a:pt x="209" y="44"/>
                      <a:pt x="212" y="45"/>
                    </a:cubicBezTo>
                    <a:cubicBezTo>
                      <a:pt x="213" y="45"/>
                      <a:pt x="214" y="46"/>
                      <a:pt x="215" y="46"/>
                    </a:cubicBezTo>
                    <a:cubicBezTo>
                      <a:pt x="215" y="45"/>
                      <a:pt x="216" y="45"/>
                      <a:pt x="216" y="45"/>
                    </a:cubicBezTo>
                    <a:cubicBezTo>
                      <a:pt x="218" y="45"/>
                      <a:pt x="219" y="47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1" y="47"/>
                      <a:pt x="221" y="45"/>
                      <a:pt x="221" y="44"/>
                    </a:cubicBezTo>
                    <a:cubicBezTo>
                      <a:pt x="221" y="43"/>
                      <a:pt x="222" y="41"/>
                      <a:pt x="225" y="41"/>
                    </a:cubicBezTo>
                    <a:cubicBezTo>
                      <a:pt x="226" y="41"/>
                      <a:pt x="226" y="41"/>
                      <a:pt x="227" y="41"/>
                    </a:cubicBezTo>
                    <a:cubicBezTo>
                      <a:pt x="228" y="41"/>
                      <a:pt x="228" y="41"/>
                      <a:pt x="228" y="41"/>
                    </a:cubicBezTo>
                    <a:cubicBezTo>
                      <a:pt x="228" y="40"/>
                      <a:pt x="228" y="38"/>
                      <a:pt x="227" y="37"/>
                    </a:cubicBezTo>
                    <a:cubicBezTo>
                      <a:pt x="227" y="36"/>
                      <a:pt x="227" y="34"/>
                      <a:pt x="227" y="33"/>
                    </a:cubicBezTo>
                    <a:cubicBezTo>
                      <a:pt x="227" y="30"/>
                      <a:pt x="230" y="28"/>
                      <a:pt x="231" y="27"/>
                    </a:cubicBezTo>
                    <a:cubicBezTo>
                      <a:pt x="232" y="27"/>
                      <a:pt x="234" y="26"/>
                      <a:pt x="234" y="26"/>
                    </a:cubicBezTo>
                    <a:cubicBezTo>
                      <a:pt x="234" y="22"/>
                      <a:pt x="238" y="22"/>
                      <a:pt x="241" y="22"/>
                    </a:cubicBezTo>
                    <a:cubicBezTo>
                      <a:pt x="242" y="22"/>
                      <a:pt x="242" y="22"/>
                      <a:pt x="242" y="22"/>
                    </a:cubicBezTo>
                    <a:cubicBezTo>
                      <a:pt x="244" y="22"/>
                      <a:pt x="245" y="22"/>
                      <a:pt x="246" y="21"/>
                    </a:cubicBezTo>
                    <a:cubicBezTo>
                      <a:pt x="247" y="20"/>
                      <a:pt x="249" y="19"/>
                      <a:pt x="252" y="19"/>
                    </a:cubicBezTo>
                    <a:cubicBezTo>
                      <a:pt x="255" y="19"/>
                      <a:pt x="257" y="20"/>
                      <a:pt x="258" y="22"/>
                    </a:cubicBezTo>
                    <a:cubicBezTo>
                      <a:pt x="259" y="23"/>
                      <a:pt x="261" y="24"/>
                      <a:pt x="263" y="25"/>
                    </a:cubicBezTo>
                    <a:cubicBezTo>
                      <a:pt x="266" y="27"/>
                      <a:pt x="269" y="28"/>
                      <a:pt x="270" y="31"/>
                    </a:cubicBezTo>
                    <a:cubicBezTo>
                      <a:pt x="270" y="31"/>
                      <a:pt x="270" y="32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1" y="33"/>
                      <a:pt x="271" y="33"/>
                    </a:cubicBezTo>
                    <a:cubicBezTo>
                      <a:pt x="271" y="33"/>
                      <a:pt x="271" y="33"/>
                      <a:pt x="271" y="33"/>
                    </a:cubicBezTo>
                    <a:cubicBezTo>
                      <a:pt x="272" y="33"/>
                      <a:pt x="273" y="33"/>
                      <a:pt x="273" y="33"/>
                    </a:cubicBezTo>
                    <a:cubicBezTo>
                      <a:pt x="274" y="33"/>
                      <a:pt x="275" y="32"/>
                      <a:pt x="276" y="31"/>
                    </a:cubicBezTo>
                    <a:cubicBezTo>
                      <a:pt x="277" y="31"/>
                      <a:pt x="277" y="30"/>
                      <a:pt x="277" y="30"/>
                    </a:cubicBezTo>
                    <a:cubicBezTo>
                      <a:pt x="276" y="30"/>
                      <a:pt x="275" y="30"/>
                      <a:pt x="274" y="29"/>
                    </a:cubicBezTo>
                    <a:cubicBezTo>
                      <a:pt x="273" y="28"/>
                      <a:pt x="273" y="27"/>
                      <a:pt x="273" y="26"/>
                    </a:cubicBezTo>
                    <a:cubicBezTo>
                      <a:pt x="272" y="26"/>
                      <a:pt x="270" y="24"/>
                      <a:pt x="269" y="24"/>
                    </a:cubicBezTo>
                    <a:cubicBezTo>
                      <a:pt x="267" y="23"/>
                      <a:pt x="266" y="22"/>
                      <a:pt x="265" y="21"/>
                    </a:cubicBezTo>
                    <a:cubicBezTo>
                      <a:pt x="265" y="20"/>
                      <a:pt x="265" y="19"/>
                      <a:pt x="266" y="19"/>
                    </a:cubicBezTo>
                    <a:cubicBezTo>
                      <a:pt x="267" y="17"/>
                      <a:pt x="271" y="17"/>
                      <a:pt x="274" y="19"/>
                    </a:cubicBezTo>
                    <a:cubicBezTo>
                      <a:pt x="276" y="20"/>
                      <a:pt x="276" y="20"/>
                      <a:pt x="279" y="17"/>
                    </a:cubicBezTo>
                    <a:cubicBezTo>
                      <a:pt x="281" y="15"/>
                      <a:pt x="284" y="15"/>
                      <a:pt x="285" y="15"/>
                    </a:cubicBezTo>
                    <a:cubicBezTo>
                      <a:pt x="286" y="15"/>
                      <a:pt x="286" y="15"/>
                      <a:pt x="286" y="15"/>
                    </a:cubicBezTo>
                    <a:cubicBezTo>
                      <a:pt x="285" y="14"/>
                      <a:pt x="284" y="14"/>
                      <a:pt x="284" y="13"/>
                    </a:cubicBezTo>
                    <a:cubicBezTo>
                      <a:pt x="282" y="13"/>
                      <a:pt x="281" y="12"/>
                      <a:pt x="281" y="11"/>
                    </a:cubicBezTo>
                    <a:cubicBezTo>
                      <a:pt x="280" y="10"/>
                      <a:pt x="277" y="8"/>
                      <a:pt x="274" y="9"/>
                    </a:cubicBezTo>
                    <a:cubicBezTo>
                      <a:pt x="274" y="9"/>
                      <a:pt x="273" y="9"/>
                      <a:pt x="272" y="9"/>
                    </a:cubicBezTo>
                    <a:cubicBezTo>
                      <a:pt x="270" y="9"/>
                      <a:pt x="269" y="8"/>
                      <a:pt x="268" y="7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66" y="6"/>
                      <a:pt x="266" y="6"/>
                    </a:cubicBezTo>
                    <a:cubicBezTo>
                      <a:pt x="264" y="6"/>
                      <a:pt x="261" y="8"/>
                      <a:pt x="261" y="10"/>
                    </a:cubicBezTo>
                    <a:cubicBezTo>
                      <a:pt x="261" y="16"/>
                      <a:pt x="256" y="16"/>
                      <a:pt x="254" y="14"/>
                    </a:cubicBezTo>
                    <a:cubicBezTo>
                      <a:pt x="254" y="13"/>
                      <a:pt x="254" y="11"/>
                      <a:pt x="255" y="10"/>
                    </a:cubicBezTo>
                    <a:cubicBezTo>
                      <a:pt x="255" y="10"/>
                      <a:pt x="255" y="9"/>
                      <a:pt x="255" y="8"/>
                    </a:cubicBezTo>
                    <a:cubicBezTo>
                      <a:pt x="254" y="8"/>
                      <a:pt x="254" y="7"/>
                      <a:pt x="254" y="6"/>
                    </a:cubicBezTo>
                    <a:cubicBezTo>
                      <a:pt x="255" y="5"/>
                      <a:pt x="255" y="3"/>
                      <a:pt x="257" y="3"/>
                    </a:cubicBezTo>
                    <a:cubicBezTo>
                      <a:pt x="257" y="3"/>
                      <a:pt x="257" y="3"/>
                      <a:pt x="257" y="2"/>
                    </a:cubicBezTo>
                    <a:cubicBezTo>
                      <a:pt x="256" y="1"/>
                      <a:pt x="255" y="1"/>
                      <a:pt x="253" y="1"/>
                    </a:cubicBezTo>
                    <a:cubicBezTo>
                      <a:pt x="250" y="0"/>
                      <a:pt x="249" y="2"/>
                      <a:pt x="248" y="2"/>
                    </a:cubicBezTo>
                    <a:cubicBezTo>
                      <a:pt x="248" y="3"/>
                      <a:pt x="248" y="4"/>
                      <a:pt x="248" y="4"/>
                    </a:cubicBezTo>
                    <a:cubicBezTo>
                      <a:pt x="248" y="4"/>
                      <a:pt x="249" y="6"/>
                      <a:pt x="248" y="8"/>
                    </a:cubicBezTo>
                    <a:cubicBezTo>
                      <a:pt x="247" y="11"/>
                      <a:pt x="243" y="16"/>
                      <a:pt x="239" y="16"/>
                    </a:cubicBezTo>
                    <a:cubicBezTo>
                      <a:pt x="238" y="16"/>
                      <a:pt x="238" y="15"/>
                      <a:pt x="237" y="15"/>
                    </a:cubicBezTo>
                    <a:cubicBezTo>
                      <a:pt x="236" y="13"/>
                      <a:pt x="236" y="11"/>
                      <a:pt x="237" y="8"/>
                    </a:cubicBezTo>
                    <a:cubicBezTo>
                      <a:pt x="237" y="7"/>
                      <a:pt x="237" y="6"/>
                      <a:pt x="238" y="6"/>
                    </a:cubicBezTo>
                    <a:cubicBezTo>
                      <a:pt x="237" y="6"/>
                      <a:pt x="236" y="7"/>
                      <a:pt x="234" y="9"/>
                    </a:cubicBezTo>
                    <a:cubicBezTo>
                      <a:pt x="233" y="11"/>
                      <a:pt x="232" y="12"/>
                      <a:pt x="231" y="13"/>
                    </a:cubicBezTo>
                    <a:cubicBezTo>
                      <a:pt x="227" y="17"/>
                      <a:pt x="225" y="20"/>
                      <a:pt x="222" y="21"/>
                    </a:cubicBezTo>
                    <a:cubicBezTo>
                      <a:pt x="221" y="21"/>
                      <a:pt x="221" y="21"/>
                      <a:pt x="221" y="21"/>
                    </a:cubicBezTo>
                    <a:cubicBezTo>
                      <a:pt x="220" y="21"/>
                      <a:pt x="218" y="20"/>
                      <a:pt x="218" y="18"/>
                    </a:cubicBezTo>
                    <a:cubicBezTo>
                      <a:pt x="217" y="16"/>
                      <a:pt x="219" y="12"/>
                      <a:pt x="223" y="10"/>
                    </a:cubicBezTo>
                    <a:cubicBezTo>
                      <a:pt x="224" y="9"/>
                      <a:pt x="225" y="7"/>
                      <a:pt x="226" y="5"/>
                    </a:cubicBezTo>
                    <a:cubicBezTo>
                      <a:pt x="227" y="3"/>
                      <a:pt x="228" y="1"/>
                      <a:pt x="230" y="1"/>
                    </a:cubicBezTo>
                    <a:cubicBezTo>
                      <a:pt x="230" y="1"/>
                      <a:pt x="230" y="1"/>
                      <a:pt x="229" y="1"/>
                    </a:cubicBezTo>
                    <a:cubicBezTo>
                      <a:pt x="228" y="0"/>
                      <a:pt x="227" y="1"/>
                      <a:pt x="226" y="3"/>
                    </a:cubicBezTo>
                    <a:cubicBezTo>
                      <a:pt x="226" y="4"/>
                      <a:pt x="225" y="4"/>
                      <a:pt x="225" y="5"/>
                    </a:cubicBezTo>
                    <a:cubicBezTo>
                      <a:pt x="223" y="6"/>
                      <a:pt x="220" y="6"/>
                      <a:pt x="218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6" y="5"/>
                      <a:pt x="216" y="5"/>
                      <a:pt x="216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6" y="7"/>
                      <a:pt x="216" y="9"/>
                      <a:pt x="216" y="10"/>
                    </a:cubicBezTo>
                    <a:cubicBezTo>
                      <a:pt x="215" y="11"/>
                      <a:pt x="214" y="12"/>
                      <a:pt x="213" y="12"/>
                    </a:cubicBezTo>
                    <a:cubicBezTo>
                      <a:pt x="212" y="12"/>
                      <a:pt x="210" y="12"/>
                      <a:pt x="209" y="10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08" y="9"/>
                      <a:pt x="206" y="10"/>
                      <a:pt x="205" y="12"/>
                    </a:cubicBezTo>
                    <a:cubicBezTo>
                      <a:pt x="204" y="13"/>
                      <a:pt x="203" y="14"/>
                      <a:pt x="203" y="15"/>
                    </a:cubicBezTo>
                    <a:cubicBezTo>
                      <a:pt x="203" y="16"/>
                      <a:pt x="204" y="18"/>
                      <a:pt x="204" y="19"/>
                    </a:cubicBezTo>
                    <a:cubicBezTo>
                      <a:pt x="203" y="22"/>
                      <a:pt x="202" y="23"/>
                      <a:pt x="200" y="24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196" y="24"/>
                      <a:pt x="195" y="21"/>
                      <a:pt x="195" y="18"/>
                    </a:cubicBezTo>
                    <a:cubicBezTo>
                      <a:pt x="195" y="18"/>
                      <a:pt x="195" y="18"/>
                      <a:pt x="195" y="17"/>
                    </a:cubicBezTo>
                    <a:cubicBezTo>
                      <a:pt x="195" y="17"/>
                      <a:pt x="195" y="18"/>
                      <a:pt x="195" y="18"/>
                    </a:cubicBezTo>
                    <a:cubicBezTo>
                      <a:pt x="194" y="19"/>
                      <a:pt x="193" y="20"/>
                      <a:pt x="190" y="20"/>
                    </a:cubicBezTo>
                    <a:cubicBezTo>
                      <a:pt x="189" y="20"/>
                      <a:pt x="187" y="20"/>
                      <a:pt x="186" y="19"/>
                    </a:cubicBezTo>
                    <a:cubicBezTo>
                      <a:pt x="186" y="18"/>
                      <a:pt x="184" y="18"/>
                      <a:pt x="182" y="18"/>
                    </a:cubicBezTo>
                    <a:cubicBezTo>
                      <a:pt x="183" y="19"/>
                      <a:pt x="183" y="19"/>
                      <a:pt x="183" y="19"/>
                    </a:cubicBezTo>
                    <a:cubicBezTo>
                      <a:pt x="186" y="20"/>
                      <a:pt x="187" y="21"/>
                      <a:pt x="188" y="23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7" y="25"/>
                      <a:pt x="187" y="25"/>
                      <a:pt x="187" y="25"/>
                    </a:cubicBezTo>
                    <a:cubicBezTo>
                      <a:pt x="186" y="26"/>
                      <a:pt x="185" y="26"/>
                      <a:pt x="183" y="25"/>
                    </a:cubicBezTo>
                    <a:cubicBezTo>
                      <a:pt x="182" y="25"/>
                      <a:pt x="182" y="24"/>
                      <a:pt x="181" y="24"/>
                    </a:cubicBezTo>
                    <a:cubicBezTo>
                      <a:pt x="180" y="25"/>
                      <a:pt x="178" y="25"/>
                      <a:pt x="175" y="23"/>
                    </a:cubicBezTo>
                    <a:cubicBezTo>
                      <a:pt x="176" y="24"/>
                      <a:pt x="175" y="25"/>
                      <a:pt x="175" y="26"/>
                    </a:cubicBezTo>
                    <a:cubicBezTo>
                      <a:pt x="175" y="27"/>
                      <a:pt x="175" y="27"/>
                      <a:pt x="175" y="28"/>
                    </a:cubicBezTo>
                    <a:cubicBezTo>
                      <a:pt x="175" y="33"/>
                      <a:pt x="170" y="33"/>
                      <a:pt x="168" y="30"/>
                    </a:cubicBezTo>
                    <a:cubicBezTo>
                      <a:pt x="167" y="29"/>
                      <a:pt x="167" y="27"/>
                      <a:pt x="167" y="26"/>
                    </a:cubicBezTo>
                    <a:cubicBezTo>
                      <a:pt x="166" y="26"/>
                      <a:pt x="165" y="26"/>
                      <a:pt x="164" y="27"/>
                    </a:cubicBezTo>
                    <a:cubicBezTo>
                      <a:pt x="163" y="28"/>
                      <a:pt x="163" y="28"/>
                      <a:pt x="162" y="28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60" y="27"/>
                      <a:pt x="160" y="27"/>
                      <a:pt x="160" y="27"/>
                    </a:cubicBezTo>
                    <a:cubicBezTo>
                      <a:pt x="159" y="26"/>
                      <a:pt x="160" y="25"/>
                      <a:pt x="160" y="23"/>
                    </a:cubicBezTo>
                    <a:cubicBezTo>
                      <a:pt x="160" y="22"/>
                      <a:pt x="161" y="20"/>
                      <a:pt x="160" y="20"/>
                    </a:cubicBezTo>
                    <a:cubicBezTo>
                      <a:pt x="160" y="20"/>
                      <a:pt x="159" y="20"/>
                      <a:pt x="158" y="20"/>
                    </a:cubicBezTo>
                    <a:cubicBezTo>
                      <a:pt x="157" y="21"/>
                      <a:pt x="156" y="21"/>
                      <a:pt x="155" y="2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22"/>
                      <a:pt x="153" y="22"/>
                      <a:pt x="153" y="22"/>
                    </a:cubicBezTo>
                    <a:cubicBezTo>
                      <a:pt x="155" y="24"/>
                      <a:pt x="155" y="26"/>
                      <a:pt x="154" y="28"/>
                    </a:cubicBezTo>
                    <a:cubicBezTo>
                      <a:pt x="154" y="29"/>
                      <a:pt x="152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1"/>
                      <a:pt x="148" y="33"/>
                      <a:pt x="148" y="33"/>
                    </a:cubicBezTo>
                    <a:cubicBezTo>
                      <a:pt x="147" y="34"/>
                      <a:pt x="146" y="35"/>
                      <a:pt x="145" y="35"/>
                    </a:cubicBezTo>
                    <a:cubicBezTo>
                      <a:pt x="143" y="35"/>
                      <a:pt x="141" y="34"/>
                      <a:pt x="141" y="32"/>
                    </a:cubicBezTo>
                    <a:cubicBezTo>
                      <a:pt x="141" y="32"/>
                      <a:pt x="140" y="32"/>
                      <a:pt x="140" y="32"/>
                    </a:cubicBezTo>
                    <a:cubicBezTo>
                      <a:pt x="139" y="32"/>
                      <a:pt x="137" y="32"/>
                      <a:pt x="137" y="33"/>
                    </a:cubicBezTo>
                    <a:cubicBezTo>
                      <a:pt x="136" y="34"/>
                      <a:pt x="135" y="35"/>
                      <a:pt x="134" y="36"/>
                    </a:cubicBezTo>
                    <a:cubicBezTo>
                      <a:pt x="133" y="37"/>
                      <a:pt x="132" y="37"/>
                      <a:pt x="132" y="38"/>
                    </a:cubicBezTo>
                    <a:cubicBezTo>
                      <a:pt x="133" y="37"/>
                      <a:pt x="135" y="37"/>
                      <a:pt x="137" y="37"/>
                    </a:cubicBezTo>
                    <a:cubicBezTo>
                      <a:pt x="138" y="38"/>
                      <a:pt x="140" y="39"/>
                      <a:pt x="139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41" y="43"/>
                      <a:pt x="141" y="46"/>
                      <a:pt x="141" y="47"/>
                    </a:cubicBezTo>
                    <a:cubicBezTo>
                      <a:pt x="140" y="49"/>
                      <a:pt x="137" y="50"/>
                      <a:pt x="135" y="48"/>
                    </a:cubicBezTo>
                    <a:cubicBezTo>
                      <a:pt x="134" y="47"/>
                      <a:pt x="134" y="46"/>
                      <a:pt x="133" y="46"/>
                    </a:cubicBezTo>
                    <a:cubicBezTo>
                      <a:pt x="133" y="46"/>
                      <a:pt x="133" y="47"/>
                      <a:pt x="133" y="47"/>
                    </a:cubicBezTo>
                    <a:cubicBezTo>
                      <a:pt x="132" y="50"/>
                      <a:pt x="131" y="50"/>
                      <a:pt x="130" y="50"/>
                    </a:cubicBezTo>
                    <a:cubicBezTo>
                      <a:pt x="128" y="50"/>
                      <a:pt x="127" y="49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5" y="46"/>
                      <a:pt x="124" y="46"/>
                      <a:pt x="124" y="46"/>
                    </a:cubicBezTo>
                    <a:cubicBezTo>
                      <a:pt x="123" y="48"/>
                      <a:pt x="122" y="49"/>
                      <a:pt x="120" y="49"/>
                    </a:cubicBezTo>
                    <a:cubicBezTo>
                      <a:pt x="120" y="49"/>
                      <a:pt x="119" y="49"/>
                      <a:pt x="119" y="48"/>
                    </a:cubicBezTo>
                    <a:cubicBezTo>
                      <a:pt x="117" y="47"/>
                      <a:pt x="117" y="45"/>
                      <a:pt x="118" y="43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5" y="46"/>
                      <a:pt x="113" y="47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1" y="51"/>
                      <a:pt x="109" y="52"/>
                      <a:pt x="108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11" y="52"/>
                      <a:pt x="113" y="52"/>
                      <a:pt x="114" y="53"/>
                    </a:cubicBezTo>
                    <a:cubicBezTo>
                      <a:pt x="115" y="53"/>
                      <a:pt x="116" y="53"/>
                      <a:pt x="116" y="53"/>
                    </a:cubicBezTo>
                    <a:cubicBezTo>
                      <a:pt x="116" y="53"/>
                      <a:pt x="117" y="53"/>
                      <a:pt x="118" y="52"/>
                    </a:cubicBezTo>
                    <a:cubicBezTo>
                      <a:pt x="120" y="50"/>
                      <a:pt x="122" y="49"/>
                      <a:pt x="123" y="49"/>
                    </a:cubicBezTo>
                    <a:cubicBezTo>
                      <a:pt x="125" y="49"/>
                      <a:pt x="126" y="50"/>
                      <a:pt x="128" y="51"/>
                    </a:cubicBezTo>
                    <a:cubicBezTo>
                      <a:pt x="129" y="52"/>
                      <a:pt x="129" y="53"/>
                      <a:pt x="129" y="53"/>
                    </a:cubicBezTo>
                    <a:cubicBezTo>
                      <a:pt x="129" y="55"/>
                      <a:pt x="128" y="56"/>
                      <a:pt x="128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9" y="59"/>
                      <a:pt x="128" y="61"/>
                      <a:pt x="128" y="61"/>
                    </a:cubicBezTo>
                    <a:cubicBezTo>
                      <a:pt x="128" y="63"/>
                      <a:pt x="126" y="64"/>
                      <a:pt x="124" y="64"/>
                    </a:cubicBezTo>
                    <a:cubicBezTo>
                      <a:pt x="123" y="64"/>
                      <a:pt x="122" y="64"/>
                      <a:pt x="122" y="63"/>
                    </a:cubicBezTo>
                    <a:cubicBezTo>
                      <a:pt x="121" y="63"/>
                      <a:pt x="121" y="62"/>
                      <a:pt x="121" y="61"/>
                    </a:cubicBezTo>
                    <a:cubicBezTo>
                      <a:pt x="121" y="60"/>
                      <a:pt x="120" y="59"/>
                      <a:pt x="120" y="59"/>
                    </a:cubicBezTo>
                    <a:cubicBezTo>
                      <a:pt x="119" y="61"/>
                      <a:pt x="117" y="65"/>
                      <a:pt x="113" y="65"/>
                    </a:cubicBezTo>
                    <a:cubicBezTo>
                      <a:pt x="112" y="65"/>
                      <a:pt x="110" y="68"/>
                      <a:pt x="110" y="71"/>
                    </a:cubicBezTo>
                    <a:cubicBezTo>
                      <a:pt x="110" y="75"/>
                      <a:pt x="108" y="75"/>
                      <a:pt x="107" y="75"/>
                    </a:cubicBezTo>
                    <a:cubicBezTo>
                      <a:pt x="107" y="75"/>
                      <a:pt x="106" y="75"/>
                      <a:pt x="106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5" y="80"/>
                      <a:pt x="99" y="87"/>
                      <a:pt x="95" y="90"/>
                    </a:cubicBezTo>
                    <a:cubicBezTo>
                      <a:pt x="93" y="92"/>
                      <a:pt x="93" y="93"/>
                      <a:pt x="94" y="94"/>
                    </a:cubicBezTo>
                    <a:cubicBezTo>
                      <a:pt x="94" y="95"/>
                      <a:pt x="95" y="96"/>
                      <a:pt x="94" y="98"/>
                    </a:cubicBezTo>
                    <a:cubicBezTo>
                      <a:pt x="93" y="100"/>
                      <a:pt x="91" y="101"/>
                      <a:pt x="89" y="101"/>
                    </a:cubicBezTo>
                    <a:cubicBezTo>
                      <a:pt x="88" y="101"/>
                      <a:pt x="87" y="101"/>
                      <a:pt x="86" y="101"/>
                    </a:cubicBezTo>
                    <a:cubicBezTo>
                      <a:pt x="86" y="100"/>
                      <a:pt x="85" y="100"/>
                      <a:pt x="84" y="100"/>
                    </a:cubicBezTo>
                    <a:cubicBezTo>
                      <a:pt x="84" y="101"/>
                      <a:pt x="84" y="102"/>
                      <a:pt x="85" y="103"/>
                    </a:cubicBezTo>
                    <a:cubicBezTo>
                      <a:pt x="85" y="105"/>
                      <a:pt x="85" y="109"/>
                      <a:pt x="83" y="111"/>
                    </a:cubicBezTo>
                    <a:cubicBezTo>
                      <a:pt x="82" y="111"/>
                      <a:pt x="82" y="112"/>
                      <a:pt x="83" y="114"/>
                    </a:cubicBezTo>
                    <a:cubicBezTo>
                      <a:pt x="83" y="115"/>
                      <a:pt x="84" y="116"/>
                      <a:pt x="84" y="117"/>
                    </a:cubicBezTo>
                    <a:cubicBezTo>
                      <a:pt x="84" y="118"/>
                      <a:pt x="83" y="120"/>
                      <a:pt x="80" y="120"/>
                    </a:cubicBezTo>
                    <a:cubicBezTo>
                      <a:pt x="80" y="120"/>
                      <a:pt x="79" y="119"/>
                      <a:pt x="78" y="119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5" y="121"/>
                      <a:pt x="72" y="122"/>
                      <a:pt x="70" y="122"/>
                    </a:cubicBezTo>
                    <a:cubicBezTo>
                      <a:pt x="71" y="123"/>
                      <a:pt x="72" y="124"/>
                      <a:pt x="74" y="126"/>
                    </a:cubicBezTo>
                    <a:cubicBezTo>
                      <a:pt x="76" y="127"/>
                      <a:pt x="76" y="129"/>
                      <a:pt x="76" y="130"/>
                    </a:cubicBezTo>
                    <a:cubicBezTo>
                      <a:pt x="75" y="131"/>
                      <a:pt x="73" y="132"/>
                      <a:pt x="72" y="132"/>
                    </a:cubicBezTo>
                    <a:cubicBezTo>
                      <a:pt x="70" y="132"/>
                      <a:pt x="69" y="131"/>
                      <a:pt x="68" y="130"/>
                    </a:cubicBezTo>
                    <a:cubicBezTo>
                      <a:pt x="67" y="131"/>
                      <a:pt x="66" y="131"/>
                      <a:pt x="66" y="132"/>
                    </a:cubicBezTo>
                    <a:cubicBezTo>
                      <a:pt x="64" y="133"/>
                      <a:pt x="62" y="134"/>
                      <a:pt x="60" y="135"/>
                    </a:cubicBezTo>
                    <a:cubicBezTo>
                      <a:pt x="58" y="135"/>
                      <a:pt x="58" y="137"/>
                      <a:pt x="57" y="138"/>
                    </a:cubicBezTo>
                    <a:cubicBezTo>
                      <a:pt x="57" y="139"/>
                      <a:pt x="56" y="142"/>
                      <a:pt x="53" y="142"/>
                    </a:cubicBezTo>
                    <a:cubicBezTo>
                      <a:pt x="52" y="142"/>
                      <a:pt x="52" y="142"/>
                      <a:pt x="51" y="145"/>
                    </a:cubicBezTo>
                    <a:cubicBezTo>
                      <a:pt x="51" y="147"/>
                      <a:pt x="50" y="149"/>
                      <a:pt x="48" y="150"/>
                    </a:cubicBezTo>
                    <a:cubicBezTo>
                      <a:pt x="48" y="151"/>
                      <a:pt x="47" y="151"/>
                      <a:pt x="46" y="151"/>
                    </a:cubicBezTo>
                    <a:cubicBezTo>
                      <a:pt x="44" y="151"/>
                      <a:pt x="43" y="149"/>
                      <a:pt x="43" y="148"/>
                    </a:cubicBezTo>
                    <a:cubicBezTo>
                      <a:pt x="42" y="146"/>
                      <a:pt x="42" y="146"/>
                      <a:pt x="41" y="146"/>
                    </a:cubicBezTo>
                    <a:cubicBezTo>
                      <a:pt x="40" y="146"/>
                      <a:pt x="40" y="146"/>
                      <a:pt x="40" y="146"/>
                    </a:cubicBezTo>
                    <a:cubicBezTo>
                      <a:pt x="40" y="146"/>
                      <a:pt x="40" y="147"/>
                      <a:pt x="41" y="149"/>
                    </a:cubicBezTo>
                    <a:cubicBezTo>
                      <a:pt x="42" y="149"/>
                      <a:pt x="43" y="151"/>
                      <a:pt x="42" y="152"/>
                    </a:cubicBezTo>
                    <a:cubicBezTo>
                      <a:pt x="41" y="154"/>
                      <a:pt x="40" y="154"/>
                      <a:pt x="38" y="154"/>
                    </a:cubicBezTo>
                    <a:cubicBezTo>
                      <a:pt x="37" y="154"/>
                      <a:pt x="36" y="154"/>
                      <a:pt x="35" y="155"/>
                    </a:cubicBezTo>
                    <a:cubicBezTo>
                      <a:pt x="33" y="157"/>
                      <a:pt x="30" y="158"/>
                      <a:pt x="28" y="158"/>
                    </a:cubicBezTo>
                    <a:cubicBezTo>
                      <a:pt x="27" y="158"/>
                      <a:pt x="26" y="158"/>
                      <a:pt x="25" y="158"/>
                    </a:cubicBezTo>
                    <a:cubicBezTo>
                      <a:pt x="26" y="158"/>
                      <a:pt x="26" y="158"/>
                      <a:pt x="26" y="159"/>
                    </a:cubicBezTo>
                    <a:cubicBezTo>
                      <a:pt x="28" y="159"/>
                      <a:pt x="30" y="160"/>
                      <a:pt x="30" y="161"/>
                    </a:cubicBezTo>
                    <a:cubicBezTo>
                      <a:pt x="31" y="162"/>
                      <a:pt x="31" y="163"/>
                      <a:pt x="30" y="164"/>
                    </a:cubicBezTo>
                    <a:cubicBezTo>
                      <a:pt x="29" y="165"/>
                      <a:pt x="28" y="165"/>
                      <a:pt x="26" y="165"/>
                    </a:cubicBezTo>
                    <a:cubicBezTo>
                      <a:pt x="24" y="165"/>
                      <a:pt x="21" y="165"/>
                      <a:pt x="18" y="164"/>
                    </a:cubicBezTo>
                    <a:cubicBezTo>
                      <a:pt x="18" y="164"/>
                      <a:pt x="18" y="165"/>
                      <a:pt x="18" y="165"/>
                    </a:cubicBezTo>
                    <a:cubicBezTo>
                      <a:pt x="17" y="167"/>
                      <a:pt x="16" y="169"/>
                      <a:pt x="13" y="168"/>
                    </a:cubicBezTo>
                    <a:cubicBezTo>
                      <a:pt x="12" y="168"/>
                      <a:pt x="10" y="169"/>
                      <a:pt x="9" y="169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11" y="172"/>
                      <a:pt x="11" y="173"/>
                      <a:pt x="10" y="174"/>
                    </a:cubicBezTo>
                    <a:cubicBezTo>
                      <a:pt x="10" y="174"/>
                      <a:pt x="9" y="176"/>
                      <a:pt x="7" y="176"/>
                    </a:cubicBezTo>
                    <a:cubicBezTo>
                      <a:pt x="5" y="176"/>
                      <a:pt x="4" y="175"/>
                      <a:pt x="2" y="174"/>
                    </a:cubicBezTo>
                    <a:cubicBezTo>
                      <a:pt x="2" y="175"/>
                      <a:pt x="1" y="176"/>
                      <a:pt x="0" y="178"/>
                    </a:cubicBezTo>
                    <a:cubicBezTo>
                      <a:pt x="0" y="179"/>
                      <a:pt x="2" y="180"/>
                      <a:pt x="2" y="180"/>
                    </a:cubicBezTo>
                    <a:cubicBezTo>
                      <a:pt x="4" y="181"/>
                      <a:pt x="5" y="182"/>
                      <a:pt x="5" y="184"/>
                    </a:cubicBezTo>
                    <a:cubicBezTo>
                      <a:pt x="5" y="185"/>
                      <a:pt x="4" y="185"/>
                      <a:pt x="3" y="186"/>
                    </a:cubicBezTo>
                    <a:cubicBezTo>
                      <a:pt x="5" y="187"/>
                      <a:pt x="5" y="188"/>
                      <a:pt x="5" y="189"/>
                    </a:cubicBezTo>
                    <a:cubicBezTo>
                      <a:pt x="5" y="191"/>
                      <a:pt x="3" y="193"/>
                      <a:pt x="1" y="194"/>
                    </a:cubicBezTo>
                    <a:cubicBezTo>
                      <a:pt x="1" y="194"/>
                      <a:pt x="1" y="195"/>
                      <a:pt x="2" y="196"/>
                    </a:cubicBezTo>
                    <a:cubicBezTo>
                      <a:pt x="4" y="198"/>
                      <a:pt x="2" y="200"/>
                      <a:pt x="1" y="201"/>
                    </a:cubicBezTo>
                    <a:cubicBezTo>
                      <a:pt x="0" y="202"/>
                      <a:pt x="0" y="202"/>
                      <a:pt x="1" y="203"/>
                    </a:cubicBezTo>
                    <a:cubicBezTo>
                      <a:pt x="1" y="203"/>
                      <a:pt x="2" y="203"/>
                      <a:pt x="2" y="203"/>
                    </a:cubicBezTo>
                    <a:cubicBezTo>
                      <a:pt x="2" y="203"/>
                      <a:pt x="2" y="203"/>
                      <a:pt x="2" y="203"/>
                    </a:cubicBezTo>
                    <a:cubicBezTo>
                      <a:pt x="3" y="203"/>
                      <a:pt x="3" y="203"/>
                      <a:pt x="4" y="203"/>
                    </a:cubicBezTo>
                    <a:cubicBezTo>
                      <a:pt x="5" y="203"/>
                      <a:pt x="6" y="203"/>
                      <a:pt x="7" y="205"/>
                    </a:cubicBezTo>
                    <a:cubicBezTo>
                      <a:pt x="7" y="205"/>
                      <a:pt x="9" y="204"/>
                      <a:pt x="12" y="201"/>
                    </a:cubicBezTo>
                    <a:cubicBezTo>
                      <a:pt x="13" y="200"/>
                      <a:pt x="14" y="200"/>
                      <a:pt x="15" y="200"/>
                    </a:cubicBezTo>
                    <a:cubicBezTo>
                      <a:pt x="17" y="200"/>
                      <a:pt x="19" y="202"/>
                      <a:pt x="19" y="204"/>
                    </a:cubicBezTo>
                    <a:cubicBezTo>
                      <a:pt x="19" y="207"/>
                      <a:pt x="17" y="208"/>
                      <a:pt x="15" y="208"/>
                    </a:cubicBezTo>
                    <a:cubicBezTo>
                      <a:pt x="15" y="208"/>
                      <a:pt x="15" y="208"/>
                      <a:pt x="15" y="208"/>
                    </a:cubicBezTo>
                    <a:cubicBezTo>
                      <a:pt x="14" y="208"/>
                      <a:pt x="12" y="209"/>
                      <a:pt x="12" y="209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2" y="212"/>
                      <a:pt x="11" y="213"/>
                      <a:pt x="11" y="214"/>
                    </a:cubicBezTo>
                    <a:cubicBezTo>
                      <a:pt x="9" y="215"/>
                      <a:pt x="6" y="215"/>
                      <a:pt x="4" y="213"/>
                    </a:cubicBezTo>
                    <a:cubicBezTo>
                      <a:pt x="4" y="213"/>
                      <a:pt x="3" y="212"/>
                      <a:pt x="3" y="211"/>
                    </a:cubicBezTo>
                    <a:cubicBezTo>
                      <a:pt x="3" y="211"/>
                      <a:pt x="3" y="212"/>
                      <a:pt x="3" y="212"/>
                    </a:cubicBezTo>
                    <a:cubicBezTo>
                      <a:pt x="5" y="214"/>
                      <a:pt x="4" y="217"/>
                      <a:pt x="3" y="218"/>
                    </a:cubicBezTo>
                    <a:cubicBezTo>
                      <a:pt x="3" y="219"/>
                      <a:pt x="2" y="219"/>
                      <a:pt x="2" y="219"/>
                    </a:cubicBezTo>
                    <a:cubicBezTo>
                      <a:pt x="3" y="219"/>
                      <a:pt x="4" y="219"/>
                      <a:pt x="5" y="218"/>
                    </a:cubicBezTo>
                    <a:cubicBezTo>
                      <a:pt x="6" y="216"/>
                      <a:pt x="8" y="215"/>
                      <a:pt x="9" y="215"/>
                    </a:cubicBezTo>
                    <a:cubicBezTo>
                      <a:pt x="12" y="215"/>
                      <a:pt x="13" y="217"/>
                      <a:pt x="14" y="219"/>
                    </a:cubicBezTo>
                    <a:cubicBezTo>
                      <a:pt x="15" y="219"/>
                      <a:pt x="15" y="220"/>
                      <a:pt x="15" y="222"/>
                    </a:cubicBezTo>
                    <a:cubicBezTo>
                      <a:pt x="14" y="223"/>
                      <a:pt x="13" y="223"/>
                      <a:pt x="12" y="223"/>
                    </a:cubicBezTo>
                    <a:cubicBezTo>
                      <a:pt x="12" y="223"/>
                      <a:pt x="12" y="223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8"/>
                      <a:pt x="10" y="228"/>
                      <a:pt x="8" y="228"/>
                    </a:cubicBezTo>
                    <a:cubicBezTo>
                      <a:pt x="7" y="228"/>
                      <a:pt x="7" y="228"/>
                      <a:pt x="7" y="229"/>
                    </a:cubicBezTo>
                    <a:cubicBezTo>
                      <a:pt x="7" y="230"/>
                      <a:pt x="14" y="234"/>
                      <a:pt x="17" y="235"/>
                    </a:cubicBezTo>
                    <a:cubicBezTo>
                      <a:pt x="19" y="235"/>
                      <a:pt x="20" y="236"/>
                      <a:pt x="21" y="237"/>
                    </a:cubicBezTo>
                    <a:cubicBezTo>
                      <a:pt x="23" y="238"/>
                      <a:pt x="26" y="239"/>
                      <a:pt x="30" y="238"/>
                    </a:cubicBezTo>
                    <a:cubicBezTo>
                      <a:pt x="35" y="238"/>
                      <a:pt x="48" y="226"/>
                      <a:pt x="49" y="224"/>
                    </a:cubicBezTo>
                    <a:cubicBezTo>
                      <a:pt x="51" y="222"/>
                      <a:pt x="53" y="222"/>
                      <a:pt x="53" y="222"/>
                    </a:cubicBezTo>
                    <a:cubicBezTo>
                      <a:pt x="54" y="222"/>
                      <a:pt x="54" y="222"/>
                      <a:pt x="55" y="222"/>
                    </a:cubicBezTo>
                    <a:cubicBezTo>
                      <a:pt x="56" y="222"/>
                      <a:pt x="57" y="222"/>
                      <a:pt x="58" y="222"/>
                    </a:cubicBezTo>
                    <a:cubicBezTo>
                      <a:pt x="58" y="221"/>
                      <a:pt x="58" y="220"/>
                      <a:pt x="59" y="218"/>
                    </a:cubicBezTo>
                    <a:cubicBezTo>
                      <a:pt x="59" y="216"/>
                      <a:pt x="59" y="214"/>
                      <a:pt x="61" y="213"/>
                    </a:cubicBezTo>
                    <a:cubicBezTo>
                      <a:pt x="61" y="213"/>
                      <a:pt x="61" y="213"/>
                      <a:pt x="61" y="213"/>
                    </a:cubicBezTo>
                    <a:cubicBezTo>
                      <a:pt x="62" y="213"/>
                      <a:pt x="62" y="213"/>
                      <a:pt x="62" y="213"/>
                    </a:cubicBezTo>
                    <a:cubicBezTo>
                      <a:pt x="64" y="213"/>
                      <a:pt x="65" y="215"/>
                      <a:pt x="66" y="217"/>
                    </a:cubicBezTo>
                    <a:cubicBezTo>
                      <a:pt x="66" y="218"/>
                      <a:pt x="67" y="219"/>
                      <a:pt x="67" y="220"/>
                    </a:cubicBezTo>
                    <a:cubicBezTo>
                      <a:pt x="69" y="220"/>
                      <a:pt x="70" y="222"/>
                      <a:pt x="71" y="224"/>
                    </a:cubicBezTo>
                    <a:cubicBezTo>
                      <a:pt x="71" y="224"/>
                      <a:pt x="72" y="224"/>
                      <a:pt x="72" y="225"/>
                    </a:cubicBezTo>
                    <a:cubicBezTo>
                      <a:pt x="73" y="223"/>
                      <a:pt x="73" y="221"/>
                      <a:pt x="73" y="219"/>
                    </a:cubicBezTo>
                    <a:cubicBezTo>
                      <a:pt x="73" y="218"/>
                      <a:pt x="74" y="217"/>
                      <a:pt x="74" y="215"/>
                    </a:cubicBezTo>
                    <a:cubicBezTo>
                      <a:pt x="74" y="214"/>
                      <a:pt x="75" y="212"/>
                      <a:pt x="75" y="211"/>
                    </a:cubicBezTo>
                    <a:cubicBezTo>
                      <a:pt x="75" y="210"/>
                      <a:pt x="75" y="209"/>
                      <a:pt x="75" y="208"/>
                    </a:cubicBezTo>
                    <a:cubicBezTo>
                      <a:pt x="76" y="207"/>
                      <a:pt x="78" y="207"/>
                      <a:pt x="80" y="207"/>
                    </a:cubicBezTo>
                    <a:cubicBezTo>
                      <a:pt x="81" y="207"/>
                      <a:pt x="82" y="207"/>
                      <a:pt x="83" y="206"/>
                    </a:cubicBezTo>
                    <a:cubicBezTo>
                      <a:pt x="83" y="205"/>
                      <a:pt x="83" y="200"/>
                      <a:pt x="83" y="199"/>
                    </a:cubicBezTo>
                    <a:cubicBezTo>
                      <a:pt x="81" y="198"/>
                      <a:pt x="80" y="196"/>
                      <a:pt x="80" y="194"/>
                    </a:cubicBezTo>
                    <a:cubicBezTo>
                      <a:pt x="80" y="193"/>
                      <a:pt x="80" y="193"/>
                      <a:pt x="80" y="192"/>
                    </a:cubicBezTo>
                    <a:cubicBezTo>
                      <a:pt x="80" y="191"/>
                      <a:pt x="82" y="190"/>
                      <a:pt x="83" y="190"/>
                    </a:cubicBezTo>
                    <a:cubicBezTo>
                      <a:pt x="84" y="190"/>
                      <a:pt x="84" y="189"/>
                      <a:pt x="85" y="189"/>
                    </a:cubicBezTo>
                    <a:cubicBezTo>
                      <a:pt x="86" y="188"/>
                      <a:pt x="86" y="187"/>
                      <a:pt x="85" y="186"/>
                    </a:cubicBezTo>
                    <a:cubicBezTo>
                      <a:pt x="85" y="185"/>
                      <a:pt x="85" y="184"/>
                      <a:pt x="83" y="183"/>
                    </a:cubicBezTo>
                    <a:cubicBezTo>
                      <a:pt x="81" y="182"/>
                      <a:pt x="78" y="181"/>
                      <a:pt x="78" y="178"/>
                    </a:cubicBezTo>
                    <a:cubicBezTo>
                      <a:pt x="78" y="176"/>
                      <a:pt x="78" y="174"/>
                      <a:pt x="79" y="173"/>
                    </a:cubicBezTo>
                    <a:cubicBezTo>
                      <a:pt x="79" y="171"/>
                      <a:pt x="80" y="170"/>
                      <a:pt x="79" y="168"/>
                    </a:cubicBezTo>
                    <a:cubicBezTo>
                      <a:pt x="77" y="164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9" y="156"/>
                    </a:cubicBezTo>
                    <a:cubicBezTo>
                      <a:pt x="77" y="153"/>
                      <a:pt x="76" y="149"/>
                      <a:pt x="80" y="143"/>
                    </a:cubicBezTo>
                    <a:cubicBezTo>
                      <a:pt x="83" y="137"/>
                      <a:pt x="90" y="134"/>
                      <a:pt x="93" y="135"/>
                    </a:cubicBezTo>
                    <a:cubicBezTo>
                      <a:pt x="94" y="135"/>
                      <a:pt x="94" y="135"/>
                      <a:pt x="95" y="135"/>
                    </a:cubicBezTo>
                    <a:cubicBezTo>
                      <a:pt x="96" y="136"/>
                      <a:pt x="98" y="137"/>
                      <a:pt x="98" y="135"/>
                    </a:cubicBezTo>
                    <a:cubicBezTo>
                      <a:pt x="100" y="133"/>
                      <a:pt x="100" y="132"/>
                      <a:pt x="99" y="132"/>
                    </a:cubicBezTo>
                    <a:cubicBezTo>
                      <a:pt x="98" y="131"/>
                      <a:pt x="95" y="130"/>
                      <a:pt x="95" y="128"/>
                    </a:cubicBezTo>
                    <a:cubicBezTo>
                      <a:pt x="95" y="128"/>
                      <a:pt x="94" y="127"/>
                      <a:pt x="94" y="127"/>
                    </a:cubicBezTo>
                    <a:cubicBezTo>
                      <a:pt x="94" y="126"/>
                      <a:pt x="95" y="124"/>
                      <a:pt x="96" y="123"/>
                    </a:cubicBezTo>
                    <a:cubicBezTo>
                      <a:pt x="99" y="118"/>
                      <a:pt x="103" y="113"/>
                      <a:pt x="103" y="109"/>
                    </a:cubicBezTo>
                    <a:cubicBezTo>
                      <a:pt x="103" y="108"/>
                      <a:pt x="103" y="106"/>
                      <a:pt x="103" y="104"/>
                    </a:cubicBezTo>
                    <a:cubicBezTo>
                      <a:pt x="103" y="102"/>
                      <a:pt x="103" y="100"/>
                      <a:pt x="104" y="98"/>
                    </a:cubicBezTo>
                    <a:cubicBezTo>
                      <a:pt x="106" y="97"/>
                      <a:pt x="107" y="97"/>
                      <a:pt x="109" y="97"/>
                    </a:cubicBezTo>
                    <a:cubicBezTo>
                      <a:pt x="110" y="96"/>
                      <a:pt x="112" y="96"/>
                      <a:pt x="113" y="96"/>
                    </a:cubicBezTo>
                    <a:cubicBezTo>
                      <a:pt x="114" y="95"/>
                      <a:pt x="114" y="95"/>
                      <a:pt x="114" y="93"/>
                    </a:cubicBezTo>
                    <a:cubicBezTo>
                      <a:pt x="114" y="92"/>
                      <a:pt x="114" y="91"/>
                      <a:pt x="115" y="89"/>
                    </a:cubicBezTo>
                    <a:cubicBezTo>
                      <a:pt x="115" y="89"/>
                      <a:pt x="116" y="88"/>
                      <a:pt x="117" y="86"/>
                    </a:cubicBezTo>
                    <a:cubicBezTo>
                      <a:pt x="118" y="84"/>
                      <a:pt x="119" y="82"/>
                      <a:pt x="121" y="81"/>
                    </a:cubicBezTo>
                    <a:cubicBezTo>
                      <a:pt x="122" y="80"/>
                      <a:pt x="124" y="78"/>
                      <a:pt x="123" y="78"/>
                    </a:cubicBezTo>
                    <a:cubicBezTo>
                      <a:pt x="122" y="75"/>
                      <a:pt x="123" y="73"/>
                      <a:pt x="124" y="72"/>
                    </a:cubicBezTo>
                    <a:cubicBezTo>
                      <a:pt x="125" y="71"/>
                      <a:pt x="126" y="69"/>
                      <a:pt x="126" y="68"/>
                    </a:cubicBezTo>
                    <a:cubicBezTo>
                      <a:pt x="126" y="63"/>
                      <a:pt x="132" y="60"/>
                      <a:pt x="137" y="60"/>
                    </a:cubicBezTo>
                    <a:cubicBezTo>
                      <a:pt x="142" y="60"/>
                      <a:pt x="143" y="59"/>
                      <a:pt x="143" y="59"/>
                    </a:cubicBezTo>
                    <a:cubicBezTo>
                      <a:pt x="143" y="58"/>
                      <a:pt x="143" y="57"/>
                      <a:pt x="143" y="56"/>
                    </a:cubicBezTo>
                    <a:cubicBezTo>
                      <a:pt x="143" y="55"/>
                      <a:pt x="143" y="54"/>
                      <a:pt x="143" y="52"/>
                    </a:cubicBezTo>
                    <a:cubicBezTo>
                      <a:pt x="143" y="51"/>
                      <a:pt x="143" y="50"/>
                      <a:pt x="144" y="49"/>
                    </a:cubicBezTo>
                    <a:cubicBezTo>
                      <a:pt x="145" y="48"/>
                      <a:pt x="147" y="48"/>
                      <a:pt x="149" y="49"/>
                    </a:cubicBezTo>
                    <a:cubicBezTo>
                      <a:pt x="151" y="50"/>
                      <a:pt x="153" y="50"/>
                      <a:pt x="154" y="50"/>
                    </a:cubicBezTo>
                    <a:cubicBezTo>
                      <a:pt x="156" y="49"/>
                      <a:pt x="159" y="49"/>
                      <a:pt x="161" y="51"/>
                    </a:cubicBezTo>
                    <a:cubicBezTo>
                      <a:pt x="162" y="52"/>
                      <a:pt x="163" y="52"/>
                      <a:pt x="164" y="52"/>
                    </a:cubicBezTo>
                    <a:cubicBezTo>
                      <a:pt x="164" y="52"/>
                      <a:pt x="165" y="52"/>
                      <a:pt x="165" y="51"/>
                    </a:cubicBezTo>
                    <a:cubicBezTo>
                      <a:pt x="165" y="45"/>
                      <a:pt x="167" y="40"/>
                      <a:pt x="172" y="40"/>
                    </a:cubicBezTo>
                    <a:cubicBezTo>
                      <a:pt x="172" y="40"/>
                      <a:pt x="173" y="40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40"/>
                      <a:pt x="174" y="40"/>
                      <a:pt x="174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2210" name="Freeform 1222"/>
              <p:cNvSpPr>
                <a:spLocks/>
              </p:cNvSpPr>
              <p:nvPr/>
            </p:nvSpPr>
            <p:spPr bwMode="auto">
              <a:xfrm>
                <a:off x="2765" y="3147"/>
                <a:ext cx="19" cy="12"/>
              </a:xfrm>
              <a:custGeom>
                <a:avLst/>
                <a:gdLst>
                  <a:gd name="T0" fmla="*/ 19 w 20"/>
                  <a:gd name="T1" fmla="*/ 8 h 12"/>
                  <a:gd name="T2" fmla="*/ 20 w 20"/>
                  <a:gd name="T3" fmla="*/ 5 h 12"/>
                  <a:gd name="T4" fmla="*/ 16 w 20"/>
                  <a:gd name="T5" fmla="*/ 4 h 12"/>
                  <a:gd name="T6" fmla="*/ 14 w 20"/>
                  <a:gd name="T7" fmla="*/ 4 h 12"/>
                  <a:gd name="T8" fmla="*/ 7 w 20"/>
                  <a:gd name="T9" fmla="*/ 0 h 12"/>
                  <a:gd name="T10" fmla="*/ 7 w 20"/>
                  <a:gd name="T11" fmla="*/ 0 h 12"/>
                  <a:gd name="T12" fmla="*/ 6 w 20"/>
                  <a:gd name="T13" fmla="*/ 0 h 12"/>
                  <a:gd name="T14" fmla="*/ 6 w 20"/>
                  <a:gd name="T15" fmla="*/ 0 h 12"/>
                  <a:gd name="T16" fmla="*/ 3 w 20"/>
                  <a:gd name="T17" fmla="*/ 5 h 12"/>
                  <a:gd name="T18" fmla="*/ 2 w 20"/>
                  <a:gd name="T19" fmla="*/ 5 h 12"/>
                  <a:gd name="T20" fmla="*/ 2 w 20"/>
                  <a:gd name="T21" fmla="*/ 9 h 12"/>
                  <a:gd name="T22" fmla="*/ 0 w 20"/>
                  <a:gd name="T23" fmla="*/ 11 h 12"/>
                  <a:gd name="T24" fmla="*/ 0 w 20"/>
                  <a:gd name="T25" fmla="*/ 11 h 12"/>
                  <a:gd name="T26" fmla="*/ 17 w 20"/>
                  <a:gd name="T27" fmla="*/ 11 h 12"/>
                  <a:gd name="T28" fmla="*/ 17 w 20"/>
                  <a:gd name="T29" fmla="*/ 11 h 12"/>
                  <a:gd name="T30" fmla="*/ 19 w 20"/>
                  <a:gd name="T31" fmla="*/ 11 h 12"/>
                  <a:gd name="T32" fmla="*/ 19 w 20"/>
                  <a:gd name="T33" fmla="*/ 11 h 12"/>
                  <a:gd name="T34" fmla="*/ 19 w 20"/>
                  <a:gd name="T35" fmla="*/ 11 h 12"/>
                  <a:gd name="T36" fmla="*/ 19 w 20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19" y="8"/>
                    </a:moveTo>
                    <a:cubicBezTo>
                      <a:pt x="20" y="7"/>
                      <a:pt x="20" y="6"/>
                      <a:pt x="20" y="5"/>
                    </a:cubicBezTo>
                    <a:cubicBezTo>
                      <a:pt x="19" y="5"/>
                      <a:pt x="17" y="4"/>
                      <a:pt x="16" y="4"/>
                    </a:cubicBezTo>
                    <a:cubicBezTo>
                      <a:pt x="16" y="4"/>
                      <a:pt x="15" y="4"/>
                      <a:pt x="14" y="4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1"/>
                      <a:pt x="12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9"/>
                      <a:pt x="1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1" name="Freeform 1223"/>
              <p:cNvSpPr>
                <a:spLocks/>
              </p:cNvSpPr>
              <p:nvPr/>
            </p:nvSpPr>
            <p:spPr bwMode="auto">
              <a:xfrm>
                <a:off x="2633" y="3347"/>
                <a:ext cx="15" cy="25"/>
              </a:xfrm>
              <a:custGeom>
                <a:avLst/>
                <a:gdLst>
                  <a:gd name="T0" fmla="*/ 5 w 16"/>
                  <a:gd name="T1" fmla="*/ 17 h 26"/>
                  <a:gd name="T2" fmla="*/ 6 w 16"/>
                  <a:gd name="T3" fmla="*/ 26 h 26"/>
                  <a:gd name="T4" fmla="*/ 6 w 16"/>
                  <a:gd name="T5" fmla="*/ 26 h 26"/>
                  <a:gd name="T6" fmla="*/ 12 w 16"/>
                  <a:gd name="T7" fmla="*/ 22 h 26"/>
                  <a:gd name="T8" fmla="*/ 14 w 16"/>
                  <a:gd name="T9" fmla="*/ 21 h 26"/>
                  <a:gd name="T10" fmla="*/ 15 w 16"/>
                  <a:gd name="T11" fmla="*/ 13 h 26"/>
                  <a:gd name="T12" fmla="*/ 15 w 16"/>
                  <a:gd name="T13" fmla="*/ 4 h 26"/>
                  <a:gd name="T14" fmla="*/ 15 w 16"/>
                  <a:gd name="T15" fmla="*/ 2 h 26"/>
                  <a:gd name="T16" fmla="*/ 8 w 16"/>
                  <a:gd name="T17" fmla="*/ 1 h 26"/>
                  <a:gd name="T18" fmla="*/ 3 w 16"/>
                  <a:gd name="T19" fmla="*/ 3 h 26"/>
                  <a:gd name="T20" fmla="*/ 1 w 16"/>
                  <a:gd name="T21" fmla="*/ 3 h 26"/>
                  <a:gd name="T22" fmla="*/ 0 w 16"/>
                  <a:gd name="T23" fmla="*/ 3 h 26"/>
                  <a:gd name="T24" fmla="*/ 2 w 16"/>
                  <a:gd name="T25" fmla="*/ 6 h 26"/>
                  <a:gd name="T26" fmla="*/ 5 w 16"/>
                  <a:gd name="T2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6">
                    <a:moveTo>
                      <a:pt x="5" y="17"/>
                    </a:moveTo>
                    <a:cubicBezTo>
                      <a:pt x="4" y="21"/>
                      <a:pt x="5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0" y="23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5" y="20"/>
                      <a:pt x="15" y="16"/>
                      <a:pt x="15" y="13"/>
                    </a:cubicBezTo>
                    <a:cubicBezTo>
                      <a:pt x="15" y="10"/>
                      <a:pt x="15" y="6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0"/>
                      <a:pt x="10" y="0"/>
                      <a:pt x="8" y="1"/>
                    </a:cubicBezTo>
                    <a:cubicBezTo>
                      <a:pt x="7" y="3"/>
                      <a:pt x="5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4" y="9"/>
                      <a:pt x="6" y="13"/>
                      <a:pt x="5" y="17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2" name="Freeform 1224"/>
              <p:cNvSpPr>
                <a:spLocks/>
              </p:cNvSpPr>
              <p:nvPr/>
            </p:nvSpPr>
            <p:spPr bwMode="auto">
              <a:xfrm>
                <a:off x="2619" y="3267"/>
                <a:ext cx="119" cy="115"/>
              </a:xfrm>
              <a:custGeom>
                <a:avLst/>
                <a:gdLst>
                  <a:gd name="T0" fmla="*/ 64 w 124"/>
                  <a:gd name="T1" fmla="*/ 6 h 120"/>
                  <a:gd name="T2" fmla="*/ 62 w 124"/>
                  <a:gd name="T3" fmla="*/ 5 h 120"/>
                  <a:gd name="T4" fmla="*/ 61 w 124"/>
                  <a:gd name="T5" fmla="*/ 5 h 120"/>
                  <a:gd name="T6" fmla="*/ 61 w 124"/>
                  <a:gd name="T7" fmla="*/ 5 h 120"/>
                  <a:gd name="T8" fmla="*/ 61 w 124"/>
                  <a:gd name="T9" fmla="*/ 5 h 120"/>
                  <a:gd name="T10" fmla="*/ 59 w 124"/>
                  <a:gd name="T11" fmla="*/ 1 h 120"/>
                  <a:gd name="T12" fmla="*/ 56 w 124"/>
                  <a:gd name="T13" fmla="*/ 0 h 120"/>
                  <a:gd name="T14" fmla="*/ 50 w 124"/>
                  <a:gd name="T15" fmla="*/ 2 h 120"/>
                  <a:gd name="T16" fmla="*/ 43 w 124"/>
                  <a:gd name="T17" fmla="*/ 3 h 120"/>
                  <a:gd name="T18" fmla="*/ 42 w 124"/>
                  <a:gd name="T19" fmla="*/ 4 h 120"/>
                  <a:gd name="T20" fmla="*/ 37 w 124"/>
                  <a:gd name="T21" fmla="*/ 7 h 120"/>
                  <a:gd name="T22" fmla="*/ 33 w 124"/>
                  <a:gd name="T23" fmla="*/ 11 h 120"/>
                  <a:gd name="T24" fmla="*/ 28 w 124"/>
                  <a:gd name="T25" fmla="*/ 11 h 120"/>
                  <a:gd name="T26" fmla="*/ 27 w 124"/>
                  <a:gd name="T27" fmla="*/ 14 h 120"/>
                  <a:gd name="T28" fmla="*/ 24 w 124"/>
                  <a:gd name="T29" fmla="*/ 17 h 120"/>
                  <a:gd name="T30" fmla="*/ 24 w 124"/>
                  <a:gd name="T31" fmla="*/ 17 h 120"/>
                  <a:gd name="T32" fmla="*/ 17 w 124"/>
                  <a:gd name="T33" fmla="*/ 11 h 120"/>
                  <a:gd name="T34" fmla="*/ 17 w 124"/>
                  <a:gd name="T35" fmla="*/ 10 h 120"/>
                  <a:gd name="T36" fmla="*/ 10 w 124"/>
                  <a:gd name="T37" fmla="*/ 17 h 120"/>
                  <a:gd name="T38" fmla="*/ 8 w 124"/>
                  <a:gd name="T39" fmla="*/ 17 h 120"/>
                  <a:gd name="T40" fmla="*/ 6 w 124"/>
                  <a:gd name="T41" fmla="*/ 17 h 120"/>
                  <a:gd name="T42" fmla="*/ 3 w 124"/>
                  <a:gd name="T43" fmla="*/ 17 h 120"/>
                  <a:gd name="T44" fmla="*/ 3 w 124"/>
                  <a:gd name="T45" fmla="*/ 18 h 120"/>
                  <a:gd name="T46" fmla="*/ 3 w 124"/>
                  <a:gd name="T47" fmla="*/ 19 h 120"/>
                  <a:gd name="T48" fmla="*/ 1 w 124"/>
                  <a:gd name="T49" fmla="*/ 27 h 120"/>
                  <a:gd name="T50" fmla="*/ 1 w 124"/>
                  <a:gd name="T51" fmla="*/ 29 h 120"/>
                  <a:gd name="T52" fmla="*/ 2 w 124"/>
                  <a:gd name="T53" fmla="*/ 36 h 120"/>
                  <a:gd name="T54" fmla="*/ 4 w 124"/>
                  <a:gd name="T55" fmla="*/ 37 h 120"/>
                  <a:gd name="T56" fmla="*/ 11 w 124"/>
                  <a:gd name="T57" fmla="*/ 39 h 120"/>
                  <a:gd name="T58" fmla="*/ 11 w 124"/>
                  <a:gd name="T59" fmla="*/ 42 h 120"/>
                  <a:gd name="T60" fmla="*/ 14 w 124"/>
                  <a:gd name="T61" fmla="*/ 40 h 120"/>
                  <a:gd name="T62" fmla="*/ 23 w 124"/>
                  <a:gd name="T63" fmla="*/ 34 h 120"/>
                  <a:gd name="T64" fmla="*/ 40 w 124"/>
                  <a:gd name="T65" fmla="*/ 44 h 120"/>
                  <a:gd name="T66" fmla="*/ 52 w 124"/>
                  <a:gd name="T67" fmla="*/ 62 h 120"/>
                  <a:gd name="T68" fmla="*/ 67 w 124"/>
                  <a:gd name="T69" fmla="*/ 75 h 120"/>
                  <a:gd name="T70" fmla="*/ 79 w 124"/>
                  <a:gd name="T71" fmla="*/ 80 h 120"/>
                  <a:gd name="T72" fmla="*/ 92 w 124"/>
                  <a:gd name="T73" fmla="*/ 90 h 120"/>
                  <a:gd name="T74" fmla="*/ 99 w 124"/>
                  <a:gd name="T75" fmla="*/ 98 h 120"/>
                  <a:gd name="T76" fmla="*/ 101 w 124"/>
                  <a:gd name="T77" fmla="*/ 115 h 120"/>
                  <a:gd name="T78" fmla="*/ 103 w 124"/>
                  <a:gd name="T79" fmla="*/ 113 h 120"/>
                  <a:gd name="T80" fmla="*/ 110 w 124"/>
                  <a:gd name="T81" fmla="*/ 105 h 120"/>
                  <a:gd name="T82" fmla="*/ 109 w 124"/>
                  <a:gd name="T83" fmla="*/ 104 h 120"/>
                  <a:gd name="T84" fmla="*/ 106 w 124"/>
                  <a:gd name="T85" fmla="*/ 93 h 120"/>
                  <a:gd name="T86" fmla="*/ 121 w 124"/>
                  <a:gd name="T87" fmla="*/ 93 h 120"/>
                  <a:gd name="T88" fmla="*/ 124 w 124"/>
                  <a:gd name="T89" fmla="*/ 93 h 120"/>
                  <a:gd name="T90" fmla="*/ 103 w 124"/>
                  <a:gd name="T91" fmla="*/ 79 h 120"/>
                  <a:gd name="T92" fmla="*/ 96 w 124"/>
                  <a:gd name="T93" fmla="*/ 73 h 120"/>
                  <a:gd name="T94" fmla="*/ 76 w 124"/>
                  <a:gd name="T95" fmla="*/ 53 h 120"/>
                  <a:gd name="T96" fmla="*/ 60 w 124"/>
                  <a:gd name="T97" fmla="*/ 38 h 120"/>
                  <a:gd name="T98" fmla="*/ 60 w 124"/>
                  <a:gd name="T99" fmla="*/ 26 h 120"/>
                  <a:gd name="T100" fmla="*/ 65 w 124"/>
                  <a:gd name="T101" fmla="*/ 18 h 120"/>
                  <a:gd name="T102" fmla="*/ 65 w 124"/>
                  <a:gd name="T103" fmla="*/ 15 h 120"/>
                  <a:gd name="T104" fmla="*/ 65 w 124"/>
                  <a:gd name="T105" fmla="*/ 10 h 120"/>
                  <a:gd name="T106" fmla="*/ 65 w 124"/>
                  <a:gd name="T107" fmla="*/ 7 h 120"/>
                  <a:gd name="T108" fmla="*/ 65 w 124"/>
                  <a:gd name="T10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4" h="120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5"/>
                      <a:pt x="63" y="5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4"/>
                      <a:pt x="59" y="2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6" y="0"/>
                    </a:cubicBezTo>
                    <a:cubicBezTo>
                      <a:pt x="54" y="0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48" y="3"/>
                      <a:pt x="47" y="4"/>
                      <a:pt x="45" y="4"/>
                    </a:cubicBezTo>
                    <a:cubicBezTo>
                      <a:pt x="44" y="4"/>
                      <a:pt x="43" y="4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6"/>
                      <a:pt x="40" y="8"/>
                      <a:pt x="38" y="8"/>
                    </a:cubicBezTo>
                    <a:cubicBezTo>
                      <a:pt x="38" y="8"/>
                      <a:pt x="38" y="8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9"/>
                      <a:pt x="35" y="11"/>
                      <a:pt x="33" y="11"/>
                    </a:cubicBezTo>
                    <a:cubicBezTo>
                      <a:pt x="31" y="11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8" y="11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7"/>
                      <a:pt x="25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0" y="15"/>
                      <a:pt x="19" y="13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3"/>
                      <a:pt x="14" y="17"/>
                      <a:pt x="11" y="17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5" y="21"/>
                      <a:pt x="5" y="22"/>
                    </a:cubicBezTo>
                    <a:cubicBezTo>
                      <a:pt x="5" y="24"/>
                      <a:pt x="3" y="26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9"/>
                    </a:cubicBezTo>
                    <a:cubicBezTo>
                      <a:pt x="3" y="30"/>
                      <a:pt x="5" y="32"/>
                      <a:pt x="3" y="35"/>
                    </a:cubicBezTo>
                    <a:cubicBezTo>
                      <a:pt x="3" y="35"/>
                      <a:pt x="3" y="35"/>
                      <a:pt x="2" y="36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5" y="37"/>
                      <a:pt x="6" y="38"/>
                    </a:cubicBezTo>
                    <a:cubicBezTo>
                      <a:pt x="8" y="38"/>
                      <a:pt x="10" y="38"/>
                      <a:pt x="11" y="39"/>
                    </a:cubicBezTo>
                    <a:cubicBezTo>
                      <a:pt x="11" y="40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3" y="41"/>
                      <a:pt x="13" y="41"/>
                      <a:pt x="14" y="40"/>
                    </a:cubicBezTo>
                    <a:cubicBezTo>
                      <a:pt x="15" y="38"/>
                      <a:pt x="16" y="36"/>
                      <a:pt x="20" y="35"/>
                    </a:cubicBezTo>
                    <a:cubicBezTo>
                      <a:pt x="21" y="35"/>
                      <a:pt x="22" y="34"/>
                      <a:pt x="23" y="34"/>
                    </a:cubicBezTo>
                    <a:cubicBezTo>
                      <a:pt x="30" y="34"/>
                      <a:pt x="36" y="39"/>
                      <a:pt x="38" y="42"/>
                    </a:cubicBezTo>
                    <a:cubicBezTo>
                      <a:pt x="39" y="43"/>
                      <a:pt x="39" y="44"/>
                      <a:pt x="40" y="44"/>
                    </a:cubicBezTo>
                    <a:cubicBezTo>
                      <a:pt x="41" y="46"/>
                      <a:pt x="42" y="47"/>
                      <a:pt x="42" y="50"/>
                    </a:cubicBezTo>
                    <a:cubicBezTo>
                      <a:pt x="43" y="52"/>
                      <a:pt x="44" y="57"/>
                      <a:pt x="52" y="62"/>
                    </a:cubicBezTo>
                    <a:cubicBezTo>
                      <a:pt x="57" y="65"/>
                      <a:pt x="60" y="68"/>
                      <a:pt x="62" y="71"/>
                    </a:cubicBezTo>
                    <a:cubicBezTo>
                      <a:pt x="64" y="73"/>
                      <a:pt x="66" y="74"/>
                      <a:pt x="67" y="75"/>
                    </a:cubicBezTo>
                    <a:cubicBezTo>
                      <a:pt x="69" y="76"/>
                      <a:pt x="70" y="76"/>
                      <a:pt x="72" y="77"/>
                    </a:cubicBezTo>
                    <a:cubicBezTo>
                      <a:pt x="74" y="77"/>
                      <a:pt x="77" y="78"/>
                      <a:pt x="79" y="80"/>
                    </a:cubicBezTo>
                    <a:cubicBezTo>
                      <a:pt x="81" y="83"/>
                      <a:pt x="84" y="85"/>
                      <a:pt x="88" y="86"/>
                    </a:cubicBezTo>
                    <a:cubicBezTo>
                      <a:pt x="90" y="87"/>
                      <a:pt x="91" y="89"/>
                      <a:pt x="92" y="90"/>
                    </a:cubicBezTo>
                    <a:cubicBezTo>
                      <a:pt x="93" y="92"/>
                      <a:pt x="94" y="93"/>
                      <a:pt x="95" y="93"/>
                    </a:cubicBezTo>
                    <a:cubicBezTo>
                      <a:pt x="99" y="93"/>
                      <a:pt x="99" y="96"/>
                      <a:pt x="99" y="98"/>
                    </a:cubicBezTo>
                    <a:cubicBezTo>
                      <a:pt x="99" y="99"/>
                      <a:pt x="100" y="99"/>
                      <a:pt x="100" y="100"/>
                    </a:cubicBezTo>
                    <a:cubicBezTo>
                      <a:pt x="103" y="104"/>
                      <a:pt x="104" y="111"/>
                      <a:pt x="101" y="115"/>
                    </a:cubicBezTo>
                    <a:cubicBezTo>
                      <a:pt x="100" y="116"/>
                      <a:pt x="100" y="119"/>
                      <a:pt x="100" y="120"/>
                    </a:cubicBezTo>
                    <a:cubicBezTo>
                      <a:pt x="101" y="118"/>
                      <a:pt x="103" y="115"/>
                      <a:pt x="103" y="113"/>
                    </a:cubicBezTo>
                    <a:cubicBezTo>
                      <a:pt x="104" y="110"/>
                      <a:pt x="105" y="109"/>
                      <a:pt x="107" y="108"/>
                    </a:cubicBezTo>
                    <a:cubicBezTo>
                      <a:pt x="108" y="107"/>
                      <a:pt x="109" y="107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09" y="104"/>
                      <a:pt x="109" y="104"/>
                    </a:cubicBezTo>
                    <a:cubicBezTo>
                      <a:pt x="107" y="103"/>
                      <a:pt x="105" y="101"/>
                      <a:pt x="105" y="98"/>
                    </a:cubicBezTo>
                    <a:cubicBezTo>
                      <a:pt x="104" y="96"/>
                      <a:pt x="105" y="94"/>
                      <a:pt x="106" y="93"/>
                    </a:cubicBezTo>
                    <a:cubicBezTo>
                      <a:pt x="108" y="89"/>
                      <a:pt x="114" y="88"/>
                      <a:pt x="118" y="91"/>
                    </a:cubicBezTo>
                    <a:cubicBezTo>
                      <a:pt x="119" y="92"/>
                      <a:pt x="120" y="92"/>
                      <a:pt x="121" y="93"/>
                    </a:cubicBezTo>
                    <a:cubicBezTo>
                      <a:pt x="122" y="93"/>
                      <a:pt x="123" y="94"/>
                      <a:pt x="124" y="95"/>
                    </a:cubicBezTo>
                    <a:cubicBezTo>
                      <a:pt x="124" y="94"/>
                      <a:pt x="124" y="94"/>
                      <a:pt x="124" y="93"/>
                    </a:cubicBezTo>
                    <a:cubicBezTo>
                      <a:pt x="124" y="90"/>
                      <a:pt x="112" y="84"/>
                      <a:pt x="107" y="82"/>
                    </a:cubicBezTo>
                    <a:cubicBezTo>
                      <a:pt x="105" y="81"/>
                      <a:pt x="104" y="80"/>
                      <a:pt x="103" y="79"/>
                    </a:cubicBezTo>
                    <a:cubicBezTo>
                      <a:pt x="100" y="78"/>
                      <a:pt x="99" y="76"/>
                      <a:pt x="99" y="75"/>
                    </a:cubicBezTo>
                    <a:cubicBezTo>
                      <a:pt x="98" y="73"/>
                      <a:pt x="98" y="73"/>
                      <a:pt x="96" y="73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87" y="73"/>
                      <a:pt x="78" y="64"/>
                      <a:pt x="76" y="53"/>
                    </a:cubicBezTo>
                    <a:cubicBezTo>
                      <a:pt x="75" y="48"/>
                      <a:pt x="71" y="46"/>
                      <a:pt x="67" y="44"/>
                    </a:cubicBezTo>
                    <a:cubicBezTo>
                      <a:pt x="64" y="42"/>
                      <a:pt x="61" y="41"/>
                      <a:pt x="60" y="38"/>
                    </a:cubicBezTo>
                    <a:cubicBezTo>
                      <a:pt x="58" y="34"/>
                      <a:pt x="59" y="31"/>
                      <a:pt x="60" y="30"/>
                    </a:cubicBezTo>
                    <a:cubicBezTo>
                      <a:pt x="61" y="28"/>
                      <a:pt x="61" y="28"/>
                      <a:pt x="60" y="26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1" y="20"/>
                      <a:pt x="63" y="19"/>
                      <a:pt x="65" y="18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4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0"/>
                    </a:cubicBezTo>
                    <a:cubicBezTo>
                      <a:pt x="65" y="9"/>
                      <a:pt x="65" y="8"/>
                      <a:pt x="65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3" name="Freeform 1225"/>
              <p:cNvSpPr>
                <a:spLocks/>
              </p:cNvSpPr>
              <p:nvPr/>
            </p:nvSpPr>
            <p:spPr bwMode="auto">
              <a:xfrm>
                <a:off x="2681" y="3384"/>
                <a:ext cx="26" cy="17"/>
              </a:xfrm>
              <a:custGeom>
                <a:avLst/>
                <a:gdLst>
                  <a:gd name="T0" fmla="*/ 24 w 27"/>
                  <a:gd name="T1" fmla="*/ 15 h 18"/>
                  <a:gd name="T2" fmla="*/ 24 w 27"/>
                  <a:gd name="T3" fmla="*/ 10 h 18"/>
                  <a:gd name="T4" fmla="*/ 27 w 27"/>
                  <a:gd name="T5" fmla="*/ 0 h 18"/>
                  <a:gd name="T6" fmla="*/ 22 w 27"/>
                  <a:gd name="T7" fmla="*/ 1 h 18"/>
                  <a:gd name="T8" fmla="*/ 7 w 27"/>
                  <a:gd name="T9" fmla="*/ 1 h 18"/>
                  <a:gd name="T10" fmla="*/ 5 w 27"/>
                  <a:gd name="T11" fmla="*/ 0 h 18"/>
                  <a:gd name="T12" fmla="*/ 0 w 27"/>
                  <a:gd name="T13" fmla="*/ 3 h 18"/>
                  <a:gd name="T14" fmla="*/ 10 w 27"/>
                  <a:gd name="T15" fmla="*/ 8 h 18"/>
                  <a:gd name="T16" fmla="*/ 20 w 27"/>
                  <a:gd name="T17" fmla="*/ 14 h 18"/>
                  <a:gd name="T18" fmla="*/ 23 w 27"/>
                  <a:gd name="T19" fmla="*/ 16 h 18"/>
                  <a:gd name="T20" fmla="*/ 23 w 27"/>
                  <a:gd name="T21" fmla="*/ 18 h 18"/>
                  <a:gd name="T22" fmla="*/ 23 w 27"/>
                  <a:gd name="T23" fmla="*/ 18 h 18"/>
                  <a:gd name="T24" fmla="*/ 23 w 27"/>
                  <a:gd name="T25" fmla="*/ 16 h 18"/>
                  <a:gd name="T26" fmla="*/ 24 w 27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18">
                    <a:moveTo>
                      <a:pt x="24" y="15"/>
                    </a:moveTo>
                    <a:cubicBezTo>
                      <a:pt x="24" y="15"/>
                      <a:pt x="24" y="14"/>
                      <a:pt x="24" y="10"/>
                    </a:cubicBezTo>
                    <a:cubicBezTo>
                      <a:pt x="23" y="6"/>
                      <a:pt x="26" y="2"/>
                      <a:pt x="27" y="0"/>
                    </a:cubicBezTo>
                    <a:cubicBezTo>
                      <a:pt x="26" y="0"/>
                      <a:pt x="24" y="0"/>
                      <a:pt x="22" y="1"/>
                    </a:cubicBezTo>
                    <a:cubicBezTo>
                      <a:pt x="15" y="2"/>
                      <a:pt x="11" y="3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3"/>
                      <a:pt x="2" y="5"/>
                      <a:pt x="10" y="8"/>
                    </a:cubicBezTo>
                    <a:cubicBezTo>
                      <a:pt x="16" y="9"/>
                      <a:pt x="18" y="12"/>
                      <a:pt x="20" y="14"/>
                    </a:cubicBezTo>
                    <a:cubicBezTo>
                      <a:pt x="21" y="15"/>
                      <a:pt x="22" y="16"/>
                      <a:pt x="23" y="16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5"/>
                      <a:pt x="24" y="15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4" name="Freeform 1226"/>
              <p:cNvSpPr>
                <a:spLocks/>
              </p:cNvSpPr>
              <p:nvPr/>
            </p:nvSpPr>
            <p:spPr bwMode="auto">
              <a:xfrm>
                <a:off x="2745" y="3279"/>
                <a:ext cx="38" cy="49"/>
              </a:xfrm>
              <a:custGeom>
                <a:avLst/>
                <a:gdLst>
                  <a:gd name="T0" fmla="*/ 19 w 40"/>
                  <a:gd name="T1" fmla="*/ 52 h 52"/>
                  <a:gd name="T2" fmla="*/ 20 w 40"/>
                  <a:gd name="T3" fmla="*/ 52 h 52"/>
                  <a:gd name="T4" fmla="*/ 22 w 40"/>
                  <a:gd name="T5" fmla="*/ 51 h 52"/>
                  <a:gd name="T6" fmla="*/ 24 w 40"/>
                  <a:gd name="T7" fmla="*/ 51 h 52"/>
                  <a:gd name="T8" fmla="*/ 27 w 40"/>
                  <a:gd name="T9" fmla="*/ 50 h 52"/>
                  <a:gd name="T10" fmla="*/ 29 w 40"/>
                  <a:gd name="T11" fmla="*/ 50 h 52"/>
                  <a:gd name="T12" fmla="*/ 32 w 40"/>
                  <a:gd name="T13" fmla="*/ 50 h 52"/>
                  <a:gd name="T14" fmla="*/ 34 w 40"/>
                  <a:gd name="T15" fmla="*/ 49 h 52"/>
                  <a:gd name="T16" fmla="*/ 36 w 40"/>
                  <a:gd name="T17" fmla="*/ 49 h 52"/>
                  <a:gd name="T18" fmla="*/ 36 w 40"/>
                  <a:gd name="T19" fmla="*/ 48 h 52"/>
                  <a:gd name="T20" fmla="*/ 38 w 40"/>
                  <a:gd name="T21" fmla="*/ 43 h 52"/>
                  <a:gd name="T22" fmla="*/ 37 w 40"/>
                  <a:gd name="T23" fmla="*/ 37 h 52"/>
                  <a:gd name="T24" fmla="*/ 37 w 40"/>
                  <a:gd name="T25" fmla="*/ 26 h 52"/>
                  <a:gd name="T26" fmla="*/ 37 w 40"/>
                  <a:gd name="T27" fmla="*/ 25 h 52"/>
                  <a:gd name="T28" fmla="*/ 28 w 40"/>
                  <a:gd name="T29" fmla="*/ 20 h 52"/>
                  <a:gd name="T30" fmla="*/ 24 w 40"/>
                  <a:gd name="T31" fmla="*/ 15 h 52"/>
                  <a:gd name="T32" fmla="*/ 19 w 40"/>
                  <a:gd name="T33" fmla="*/ 7 h 52"/>
                  <a:gd name="T34" fmla="*/ 17 w 40"/>
                  <a:gd name="T35" fmla="*/ 4 h 52"/>
                  <a:gd name="T36" fmla="*/ 16 w 40"/>
                  <a:gd name="T37" fmla="*/ 3 h 52"/>
                  <a:gd name="T38" fmla="*/ 15 w 40"/>
                  <a:gd name="T39" fmla="*/ 2 h 52"/>
                  <a:gd name="T40" fmla="*/ 15 w 40"/>
                  <a:gd name="T41" fmla="*/ 2 h 52"/>
                  <a:gd name="T42" fmla="*/ 9 w 40"/>
                  <a:gd name="T43" fmla="*/ 0 h 52"/>
                  <a:gd name="T44" fmla="*/ 0 w 40"/>
                  <a:gd name="T45" fmla="*/ 3 h 52"/>
                  <a:gd name="T46" fmla="*/ 0 w 40"/>
                  <a:gd name="T47" fmla="*/ 5 h 52"/>
                  <a:gd name="T48" fmla="*/ 0 w 40"/>
                  <a:gd name="T49" fmla="*/ 6 h 52"/>
                  <a:gd name="T50" fmla="*/ 1 w 40"/>
                  <a:gd name="T51" fmla="*/ 6 h 52"/>
                  <a:gd name="T52" fmla="*/ 5 w 40"/>
                  <a:gd name="T53" fmla="*/ 13 h 52"/>
                  <a:gd name="T54" fmla="*/ 6 w 40"/>
                  <a:gd name="T55" fmla="*/ 17 h 52"/>
                  <a:gd name="T56" fmla="*/ 6 w 40"/>
                  <a:gd name="T57" fmla="*/ 18 h 52"/>
                  <a:gd name="T58" fmla="*/ 6 w 40"/>
                  <a:gd name="T59" fmla="*/ 19 h 52"/>
                  <a:gd name="T60" fmla="*/ 7 w 40"/>
                  <a:gd name="T61" fmla="*/ 23 h 52"/>
                  <a:gd name="T62" fmla="*/ 7 w 40"/>
                  <a:gd name="T63" fmla="*/ 29 h 52"/>
                  <a:gd name="T64" fmla="*/ 6 w 40"/>
                  <a:gd name="T65" fmla="*/ 31 h 52"/>
                  <a:gd name="T66" fmla="*/ 6 w 40"/>
                  <a:gd name="T67" fmla="*/ 34 h 52"/>
                  <a:gd name="T68" fmla="*/ 5 w 40"/>
                  <a:gd name="T69" fmla="*/ 35 h 52"/>
                  <a:gd name="T70" fmla="*/ 5 w 40"/>
                  <a:gd name="T71" fmla="*/ 35 h 52"/>
                  <a:gd name="T72" fmla="*/ 4 w 40"/>
                  <a:gd name="T73" fmla="*/ 36 h 52"/>
                  <a:gd name="T74" fmla="*/ 3 w 40"/>
                  <a:gd name="T75" fmla="*/ 36 h 52"/>
                  <a:gd name="T76" fmla="*/ 2 w 40"/>
                  <a:gd name="T77" fmla="*/ 39 h 52"/>
                  <a:gd name="T78" fmla="*/ 4 w 40"/>
                  <a:gd name="T79" fmla="*/ 41 h 52"/>
                  <a:gd name="T80" fmla="*/ 7 w 40"/>
                  <a:gd name="T81" fmla="*/ 44 h 52"/>
                  <a:gd name="T82" fmla="*/ 9 w 40"/>
                  <a:gd name="T83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52">
                    <a:moveTo>
                      <a:pt x="12" y="48"/>
                    </a:moveTo>
                    <a:cubicBezTo>
                      <a:pt x="14" y="49"/>
                      <a:pt x="17" y="51"/>
                      <a:pt x="19" y="52"/>
                    </a:cubicBezTo>
                    <a:cubicBezTo>
                      <a:pt x="19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1"/>
                      <a:pt x="25" y="51"/>
                      <a:pt x="25" y="51"/>
                    </a:cubicBezTo>
                    <a:cubicBezTo>
                      <a:pt x="25" y="51"/>
                      <a:pt x="26" y="51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3" y="49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7"/>
                    </a:cubicBezTo>
                    <a:cubicBezTo>
                      <a:pt x="36" y="46"/>
                      <a:pt x="37" y="44"/>
                      <a:pt x="38" y="43"/>
                    </a:cubicBezTo>
                    <a:cubicBezTo>
                      <a:pt x="39" y="42"/>
                      <a:pt x="39" y="41"/>
                      <a:pt x="40" y="41"/>
                    </a:cubicBezTo>
                    <a:cubicBezTo>
                      <a:pt x="40" y="40"/>
                      <a:pt x="38" y="38"/>
                      <a:pt x="37" y="37"/>
                    </a:cubicBezTo>
                    <a:cubicBezTo>
                      <a:pt x="35" y="35"/>
                      <a:pt x="34" y="33"/>
                      <a:pt x="35" y="31"/>
                    </a:cubicBezTo>
                    <a:cubicBezTo>
                      <a:pt x="35" y="29"/>
                      <a:pt x="36" y="27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4"/>
                      <a:pt x="37" y="23"/>
                      <a:pt x="37" y="22"/>
                    </a:cubicBezTo>
                    <a:cubicBezTo>
                      <a:pt x="35" y="21"/>
                      <a:pt x="30" y="21"/>
                      <a:pt x="28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3" y="19"/>
                      <a:pt x="24" y="16"/>
                      <a:pt x="24" y="15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1" y="13"/>
                      <a:pt x="19" y="10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8" y="6"/>
                      <a:pt x="18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1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5" y="8"/>
                      <a:pt x="5" y="11"/>
                      <a:pt x="5" y="13"/>
                    </a:cubicBezTo>
                    <a:cubicBezTo>
                      <a:pt x="5" y="14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5"/>
                      <a:pt x="7" y="27"/>
                      <a:pt x="7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40"/>
                      <a:pt x="4" y="40"/>
                      <a:pt x="4" y="41"/>
                    </a:cubicBezTo>
                    <a:cubicBezTo>
                      <a:pt x="4" y="41"/>
                      <a:pt x="5" y="42"/>
                      <a:pt x="5" y="42"/>
                    </a:cubicBezTo>
                    <a:cubicBezTo>
                      <a:pt x="6" y="43"/>
                      <a:pt x="6" y="43"/>
                      <a:pt x="7" y="44"/>
                    </a:cubicBezTo>
                    <a:cubicBezTo>
                      <a:pt x="7" y="44"/>
                      <a:pt x="7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10" y="47"/>
                      <a:pt x="12" y="48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2" name="Group 1229"/>
            <p:cNvGrpSpPr>
              <a:grpSpLocks noChangeAspect="1"/>
            </p:cNvGrpSpPr>
            <p:nvPr/>
          </p:nvGrpSpPr>
          <p:grpSpPr bwMode="auto">
            <a:xfrm>
              <a:off x="6043934" y="3779395"/>
              <a:ext cx="940441" cy="1381844"/>
              <a:chOff x="1483" y="2550"/>
              <a:chExt cx="729" cy="816"/>
            </a:xfrm>
            <a:solidFill>
              <a:srgbClr val="BFBFBF"/>
            </a:solidFill>
          </p:grpSpPr>
          <p:grpSp>
            <p:nvGrpSpPr>
              <p:cNvPr id="1551" name="Group 1430"/>
              <p:cNvGrpSpPr>
                <a:grpSpLocks/>
              </p:cNvGrpSpPr>
              <p:nvPr/>
            </p:nvGrpSpPr>
            <p:grpSpPr bwMode="auto">
              <a:xfrm>
                <a:off x="1483" y="2550"/>
                <a:ext cx="729" cy="816"/>
                <a:chOff x="1483" y="2550"/>
                <a:chExt cx="729" cy="816"/>
              </a:xfrm>
              <a:grpFill/>
            </p:grpSpPr>
            <p:sp>
              <p:nvSpPr>
                <p:cNvPr id="1975" name="Freeform 1230"/>
                <p:cNvSpPr>
                  <a:spLocks/>
                </p:cNvSpPr>
                <p:nvPr/>
              </p:nvSpPr>
              <p:spPr bwMode="auto">
                <a:xfrm>
                  <a:off x="1912" y="3168"/>
                  <a:ext cx="17" cy="6"/>
                </a:xfrm>
                <a:custGeom>
                  <a:avLst/>
                  <a:gdLst>
                    <a:gd name="T0" fmla="*/ 18 w 18"/>
                    <a:gd name="T1" fmla="*/ 0 h 6"/>
                    <a:gd name="T2" fmla="*/ 16 w 18"/>
                    <a:gd name="T3" fmla="*/ 0 h 6"/>
                    <a:gd name="T4" fmla="*/ 16 w 18"/>
                    <a:gd name="T5" fmla="*/ 0 h 6"/>
                    <a:gd name="T6" fmla="*/ 14 w 18"/>
                    <a:gd name="T7" fmla="*/ 0 h 6"/>
                    <a:gd name="T8" fmla="*/ 4 w 18"/>
                    <a:gd name="T9" fmla="*/ 1 h 6"/>
                    <a:gd name="T10" fmla="*/ 3 w 18"/>
                    <a:gd name="T11" fmla="*/ 1 h 6"/>
                    <a:gd name="T12" fmla="*/ 2 w 18"/>
                    <a:gd name="T13" fmla="*/ 1 h 6"/>
                    <a:gd name="T14" fmla="*/ 1 w 18"/>
                    <a:gd name="T15" fmla="*/ 1 h 6"/>
                    <a:gd name="T16" fmla="*/ 1 w 18"/>
                    <a:gd name="T17" fmla="*/ 1 h 6"/>
                    <a:gd name="T18" fmla="*/ 0 w 18"/>
                    <a:gd name="T19" fmla="*/ 2 h 6"/>
                    <a:gd name="T20" fmla="*/ 0 w 18"/>
                    <a:gd name="T21" fmla="*/ 2 h 6"/>
                    <a:gd name="T22" fmla="*/ 3 w 18"/>
                    <a:gd name="T23" fmla="*/ 4 h 6"/>
                    <a:gd name="T24" fmla="*/ 4 w 18"/>
                    <a:gd name="T25" fmla="*/ 6 h 6"/>
                    <a:gd name="T26" fmla="*/ 13 w 18"/>
                    <a:gd name="T27" fmla="*/ 1 h 6"/>
                    <a:gd name="T28" fmla="*/ 14 w 18"/>
                    <a:gd name="T29" fmla="*/ 1 h 6"/>
                    <a:gd name="T30" fmla="*/ 15 w 18"/>
                    <a:gd name="T31" fmla="*/ 1 h 6"/>
                    <a:gd name="T32" fmla="*/ 16 w 18"/>
                    <a:gd name="T33" fmla="*/ 1 h 6"/>
                    <a:gd name="T34" fmla="*/ 16 w 18"/>
                    <a:gd name="T35" fmla="*/ 0 h 6"/>
                    <a:gd name="T36" fmla="*/ 17 w 18"/>
                    <a:gd name="T37" fmla="*/ 0 h 6"/>
                    <a:gd name="T38" fmla="*/ 18 w 18"/>
                    <a:gd name="T39" fmla="*/ 0 h 6"/>
                    <a:gd name="T40" fmla="*/ 18 w 18"/>
                    <a:gd name="T4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" h="6">
                      <a:moveTo>
                        <a:pt x="18" y="0"/>
                      </a:move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3" y="5"/>
                        <a:pt x="4" y="5"/>
                        <a:pt x="4" y="6"/>
                      </a:cubicBezTo>
                      <a:cubicBezTo>
                        <a:pt x="6" y="4"/>
                        <a:pt x="9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5" y="1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6" name="Freeform 1231"/>
                <p:cNvSpPr>
                  <a:spLocks/>
                </p:cNvSpPr>
                <p:nvPr/>
              </p:nvSpPr>
              <p:spPr bwMode="auto">
                <a:xfrm>
                  <a:off x="1797" y="3162"/>
                  <a:ext cx="104" cy="132"/>
                </a:xfrm>
                <a:custGeom>
                  <a:avLst/>
                  <a:gdLst>
                    <a:gd name="T0" fmla="*/ 82 w 109"/>
                    <a:gd name="T1" fmla="*/ 58 h 138"/>
                    <a:gd name="T2" fmla="*/ 89 w 109"/>
                    <a:gd name="T3" fmla="*/ 54 h 138"/>
                    <a:gd name="T4" fmla="*/ 94 w 109"/>
                    <a:gd name="T5" fmla="*/ 53 h 138"/>
                    <a:gd name="T6" fmla="*/ 94 w 109"/>
                    <a:gd name="T7" fmla="*/ 13 h 138"/>
                    <a:gd name="T8" fmla="*/ 96 w 109"/>
                    <a:gd name="T9" fmla="*/ 13 h 138"/>
                    <a:gd name="T10" fmla="*/ 106 w 109"/>
                    <a:gd name="T11" fmla="*/ 11 h 138"/>
                    <a:gd name="T12" fmla="*/ 109 w 109"/>
                    <a:gd name="T13" fmla="*/ 10 h 138"/>
                    <a:gd name="T14" fmla="*/ 109 w 109"/>
                    <a:gd name="T15" fmla="*/ 10 h 138"/>
                    <a:gd name="T16" fmla="*/ 109 w 109"/>
                    <a:gd name="T17" fmla="*/ 10 h 138"/>
                    <a:gd name="T18" fmla="*/ 107 w 109"/>
                    <a:gd name="T19" fmla="*/ 10 h 138"/>
                    <a:gd name="T20" fmla="*/ 106 w 109"/>
                    <a:gd name="T21" fmla="*/ 10 h 138"/>
                    <a:gd name="T22" fmla="*/ 103 w 109"/>
                    <a:gd name="T23" fmla="*/ 10 h 138"/>
                    <a:gd name="T24" fmla="*/ 98 w 109"/>
                    <a:gd name="T25" fmla="*/ 9 h 138"/>
                    <a:gd name="T26" fmla="*/ 91 w 109"/>
                    <a:gd name="T27" fmla="*/ 9 h 138"/>
                    <a:gd name="T28" fmla="*/ 74 w 109"/>
                    <a:gd name="T29" fmla="*/ 10 h 138"/>
                    <a:gd name="T30" fmla="*/ 73 w 109"/>
                    <a:gd name="T31" fmla="*/ 10 h 138"/>
                    <a:gd name="T32" fmla="*/ 69 w 109"/>
                    <a:gd name="T33" fmla="*/ 6 h 138"/>
                    <a:gd name="T34" fmla="*/ 31 w 109"/>
                    <a:gd name="T35" fmla="*/ 6 h 138"/>
                    <a:gd name="T36" fmla="*/ 20 w 109"/>
                    <a:gd name="T37" fmla="*/ 3 h 138"/>
                    <a:gd name="T38" fmla="*/ 11 w 109"/>
                    <a:gd name="T39" fmla="*/ 2 h 138"/>
                    <a:gd name="T40" fmla="*/ 10 w 109"/>
                    <a:gd name="T41" fmla="*/ 3 h 138"/>
                    <a:gd name="T42" fmla="*/ 9 w 109"/>
                    <a:gd name="T43" fmla="*/ 3 h 138"/>
                    <a:gd name="T44" fmla="*/ 6 w 109"/>
                    <a:gd name="T45" fmla="*/ 1 h 138"/>
                    <a:gd name="T46" fmla="*/ 5 w 109"/>
                    <a:gd name="T47" fmla="*/ 0 h 138"/>
                    <a:gd name="T48" fmla="*/ 5 w 109"/>
                    <a:gd name="T49" fmla="*/ 0 h 138"/>
                    <a:gd name="T50" fmla="*/ 3 w 109"/>
                    <a:gd name="T51" fmla="*/ 2 h 138"/>
                    <a:gd name="T52" fmla="*/ 3 w 109"/>
                    <a:gd name="T53" fmla="*/ 3 h 138"/>
                    <a:gd name="T54" fmla="*/ 0 w 109"/>
                    <a:gd name="T55" fmla="*/ 3 h 138"/>
                    <a:gd name="T56" fmla="*/ 6 w 109"/>
                    <a:gd name="T57" fmla="*/ 15 h 138"/>
                    <a:gd name="T58" fmla="*/ 17 w 109"/>
                    <a:gd name="T59" fmla="*/ 39 h 138"/>
                    <a:gd name="T60" fmla="*/ 23 w 109"/>
                    <a:gd name="T61" fmla="*/ 52 h 138"/>
                    <a:gd name="T62" fmla="*/ 28 w 109"/>
                    <a:gd name="T63" fmla="*/ 63 h 138"/>
                    <a:gd name="T64" fmla="*/ 29 w 109"/>
                    <a:gd name="T65" fmla="*/ 74 h 138"/>
                    <a:gd name="T66" fmla="*/ 29 w 109"/>
                    <a:gd name="T67" fmla="*/ 81 h 138"/>
                    <a:gd name="T68" fmla="*/ 33 w 109"/>
                    <a:gd name="T69" fmla="*/ 99 h 138"/>
                    <a:gd name="T70" fmla="*/ 33 w 109"/>
                    <a:gd name="T71" fmla="*/ 104 h 138"/>
                    <a:gd name="T72" fmla="*/ 40 w 109"/>
                    <a:gd name="T73" fmla="*/ 126 h 138"/>
                    <a:gd name="T74" fmla="*/ 47 w 109"/>
                    <a:gd name="T75" fmla="*/ 134 h 138"/>
                    <a:gd name="T76" fmla="*/ 48 w 109"/>
                    <a:gd name="T77" fmla="*/ 134 h 138"/>
                    <a:gd name="T78" fmla="*/ 55 w 109"/>
                    <a:gd name="T79" fmla="*/ 128 h 138"/>
                    <a:gd name="T80" fmla="*/ 58 w 109"/>
                    <a:gd name="T81" fmla="*/ 130 h 138"/>
                    <a:gd name="T82" fmla="*/ 60 w 109"/>
                    <a:gd name="T83" fmla="*/ 135 h 138"/>
                    <a:gd name="T84" fmla="*/ 63 w 109"/>
                    <a:gd name="T85" fmla="*/ 138 h 138"/>
                    <a:gd name="T86" fmla="*/ 68 w 109"/>
                    <a:gd name="T87" fmla="*/ 138 h 138"/>
                    <a:gd name="T88" fmla="*/ 73 w 109"/>
                    <a:gd name="T89" fmla="*/ 138 h 138"/>
                    <a:gd name="T90" fmla="*/ 74 w 109"/>
                    <a:gd name="T91" fmla="*/ 138 h 138"/>
                    <a:gd name="T92" fmla="*/ 76 w 109"/>
                    <a:gd name="T93" fmla="*/ 138 h 138"/>
                    <a:gd name="T94" fmla="*/ 79 w 109"/>
                    <a:gd name="T95" fmla="*/ 135 h 138"/>
                    <a:gd name="T96" fmla="*/ 82 w 109"/>
                    <a:gd name="T97" fmla="*/ 132 h 138"/>
                    <a:gd name="T98" fmla="*/ 82 w 109"/>
                    <a:gd name="T99" fmla="*/ 92 h 138"/>
                    <a:gd name="T100" fmla="*/ 82 w 109"/>
                    <a:gd name="T101" fmla="*/ 88 h 138"/>
                    <a:gd name="T102" fmla="*/ 82 w 109"/>
                    <a:gd name="T103" fmla="*/ 5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9" h="138">
                      <a:moveTo>
                        <a:pt x="82" y="58"/>
                      </a:moveTo>
                      <a:cubicBezTo>
                        <a:pt x="82" y="55"/>
                        <a:pt x="86" y="54"/>
                        <a:pt x="89" y="54"/>
                      </a:cubicBezTo>
                      <a:cubicBezTo>
                        <a:pt x="90" y="54"/>
                        <a:pt x="93" y="54"/>
                        <a:pt x="94" y="53"/>
                      </a:cubicBezTo>
                      <a:cubicBezTo>
                        <a:pt x="94" y="13"/>
                        <a:pt x="94" y="13"/>
                        <a:pt x="94" y="13"/>
                      </a:cubicBezTo>
                      <a:cubicBezTo>
                        <a:pt x="96" y="13"/>
                        <a:pt x="96" y="13"/>
                        <a:pt x="96" y="13"/>
                      </a:cubicBezTo>
                      <a:cubicBezTo>
                        <a:pt x="99" y="12"/>
                        <a:pt x="104" y="12"/>
                        <a:pt x="106" y="11"/>
                      </a:cubicBezTo>
                      <a:cubicBezTo>
                        <a:pt x="106" y="11"/>
                        <a:pt x="107" y="11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4" y="10"/>
                        <a:pt x="103" y="10"/>
                      </a:cubicBezTo>
                      <a:cubicBezTo>
                        <a:pt x="101" y="10"/>
                        <a:pt x="99" y="10"/>
                        <a:pt x="98" y="9"/>
                      </a:cubicBezTo>
                      <a:cubicBezTo>
                        <a:pt x="98" y="9"/>
                        <a:pt x="96" y="9"/>
                        <a:pt x="91" y="9"/>
                      </a:cubicBezTo>
                      <a:cubicBezTo>
                        <a:pt x="83" y="9"/>
                        <a:pt x="74" y="10"/>
                        <a:pt x="74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7" y="6"/>
                        <a:pt x="24" y="5"/>
                        <a:pt x="20" y="3"/>
                      </a:cubicBezTo>
                      <a:cubicBezTo>
                        <a:pt x="17" y="1"/>
                        <a:pt x="14" y="1"/>
                        <a:pt x="11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2"/>
                        <a:pt x="6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11"/>
                        <a:pt x="6" y="15"/>
                      </a:cubicBezTo>
                      <a:cubicBezTo>
                        <a:pt x="10" y="21"/>
                        <a:pt x="14" y="31"/>
                        <a:pt x="17" y="39"/>
                      </a:cubicBezTo>
                      <a:cubicBezTo>
                        <a:pt x="18" y="43"/>
                        <a:pt x="21" y="48"/>
                        <a:pt x="23" y="52"/>
                      </a:cubicBezTo>
                      <a:cubicBezTo>
                        <a:pt x="25" y="56"/>
                        <a:pt x="27" y="59"/>
                        <a:pt x="28" y="63"/>
                      </a:cubicBezTo>
                      <a:cubicBezTo>
                        <a:pt x="29" y="66"/>
                        <a:pt x="29" y="70"/>
                        <a:pt x="29" y="74"/>
                      </a:cubicBezTo>
                      <a:cubicBezTo>
                        <a:pt x="28" y="77"/>
                        <a:pt x="28" y="80"/>
                        <a:pt x="29" y="81"/>
                      </a:cubicBezTo>
                      <a:cubicBezTo>
                        <a:pt x="31" y="85"/>
                        <a:pt x="32" y="91"/>
                        <a:pt x="33" y="99"/>
                      </a:cubicBezTo>
                      <a:cubicBezTo>
                        <a:pt x="33" y="101"/>
                        <a:pt x="33" y="102"/>
                        <a:pt x="33" y="104"/>
                      </a:cubicBezTo>
                      <a:cubicBezTo>
                        <a:pt x="34" y="111"/>
                        <a:pt x="35" y="121"/>
                        <a:pt x="40" y="126"/>
                      </a:cubicBezTo>
                      <a:cubicBezTo>
                        <a:pt x="42" y="128"/>
                        <a:pt x="44" y="131"/>
                        <a:pt x="47" y="134"/>
                      </a:cubicBezTo>
                      <a:cubicBezTo>
                        <a:pt x="47" y="134"/>
                        <a:pt x="48" y="134"/>
                        <a:pt x="48" y="134"/>
                      </a:cubicBezTo>
                      <a:cubicBezTo>
                        <a:pt x="49" y="132"/>
                        <a:pt x="52" y="128"/>
                        <a:pt x="55" y="128"/>
                      </a:cubicBezTo>
                      <a:cubicBezTo>
                        <a:pt x="56" y="128"/>
                        <a:pt x="57" y="129"/>
                        <a:pt x="58" y="130"/>
                      </a:cubicBezTo>
                      <a:cubicBezTo>
                        <a:pt x="59" y="132"/>
                        <a:pt x="60" y="133"/>
                        <a:pt x="60" y="135"/>
                      </a:cubicBezTo>
                      <a:cubicBezTo>
                        <a:pt x="61" y="137"/>
                        <a:pt x="61" y="138"/>
                        <a:pt x="63" y="138"/>
                      </a:cubicBezTo>
                      <a:cubicBezTo>
                        <a:pt x="64" y="138"/>
                        <a:pt x="66" y="138"/>
                        <a:pt x="68" y="138"/>
                      </a:cubicBezTo>
                      <a:cubicBezTo>
                        <a:pt x="70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6" y="138"/>
                      </a:cubicBezTo>
                      <a:cubicBezTo>
                        <a:pt x="76" y="137"/>
                        <a:pt x="77" y="136"/>
                        <a:pt x="79" y="135"/>
                      </a:cubicBezTo>
                      <a:cubicBezTo>
                        <a:pt x="80" y="134"/>
                        <a:pt x="82" y="133"/>
                        <a:pt x="82" y="132"/>
                      </a:cubicBezTo>
                      <a:cubicBezTo>
                        <a:pt x="82" y="92"/>
                        <a:pt x="82" y="92"/>
                        <a:pt x="82" y="92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lnTo>
                        <a:pt x="82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7" name="Freeform 1232"/>
                <p:cNvSpPr>
                  <a:spLocks/>
                </p:cNvSpPr>
                <p:nvPr/>
              </p:nvSpPr>
              <p:spPr bwMode="auto">
                <a:xfrm>
                  <a:off x="1935" y="3147"/>
                  <a:ext cx="79" cy="72"/>
                </a:xfrm>
                <a:custGeom>
                  <a:avLst/>
                  <a:gdLst>
                    <a:gd name="T0" fmla="*/ 45 w 83"/>
                    <a:gd name="T1" fmla="*/ 1 h 75"/>
                    <a:gd name="T2" fmla="*/ 41 w 83"/>
                    <a:gd name="T3" fmla="*/ 4 h 75"/>
                    <a:gd name="T4" fmla="*/ 29 w 83"/>
                    <a:gd name="T5" fmla="*/ 14 h 75"/>
                    <a:gd name="T6" fmla="*/ 23 w 83"/>
                    <a:gd name="T7" fmla="*/ 21 h 75"/>
                    <a:gd name="T8" fmla="*/ 18 w 83"/>
                    <a:gd name="T9" fmla="*/ 27 h 75"/>
                    <a:gd name="T10" fmla="*/ 15 w 83"/>
                    <a:gd name="T11" fmla="*/ 27 h 75"/>
                    <a:gd name="T12" fmla="*/ 6 w 83"/>
                    <a:gd name="T13" fmla="*/ 25 h 75"/>
                    <a:gd name="T14" fmla="*/ 2 w 83"/>
                    <a:gd name="T15" fmla="*/ 25 h 75"/>
                    <a:gd name="T16" fmla="*/ 0 w 83"/>
                    <a:gd name="T17" fmla="*/ 25 h 75"/>
                    <a:gd name="T18" fmla="*/ 1 w 83"/>
                    <a:gd name="T19" fmla="*/ 26 h 75"/>
                    <a:gd name="T20" fmla="*/ 1 w 83"/>
                    <a:gd name="T21" fmla="*/ 26 h 75"/>
                    <a:gd name="T22" fmla="*/ 2 w 83"/>
                    <a:gd name="T23" fmla="*/ 27 h 75"/>
                    <a:gd name="T24" fmla="*/ 3 w 83"/>
                    <a:gd name="T25" fmla="*/ 27 h 75"/>
                    <a:gd name="T26" fmla="*/ 3 w 83"/>
                    <a:gd name="T27" fmla="*/ 28 h 75"/>
                    <a:gd name="T28" fmla="*/ 3 w 83"/>
                    <a:gd name="T29" fmla="*/ 28 h 75"/>
                    <a:gd name="T30" fmla="*/ 7 w 83"/>
                    <a:gd name="T31" fmla="*/ 34 h 75"/>
                    <a:gd name="T32" fmla="*/ 10 w 83"/>
                    <a:gd name="T33" fmla="*/ 42 h 75"/>
                    <a:gd name="T34" fmla="*/ 23 w 83"/>
                    <a:gd name="T35" fmla="*/ 51 h 75"/>
                    <a:gd name="T36" fmla="*/ 24 w 83"/>
                    <a:gd name="T37" fmla="*/ 53 h 75"/>
                    <a:gd name="T38" fmla="*/ 27 w 83"/>
                    <a:gd name="T39" fmla="*/ 60 h 75"/>
                    <a:gd name="T40" fmla="*/ 29 w 83"/>
                    <a:gd name="T41" fmla="*/ 64 h 75"/>
                    <a:gd name="T42" fmla="*/ 32 w 83"/>
                    <a:gd name="T43" fmla="*/ 65 h 75"/>
                    <a:gd name="T44" fmla="*/ 33 w 83"/>
                    <a:gd name="T45" fmla="*/ 66 h 75"/>
                    <a:gd name="T46" fmla="*/ 34 w 83"/>
                    <a:gd name="T47" fmla="*/ 66 h 75"/>
                    <a:gd name="T48" fmla="*/ 36 w 83"/>
                    <a:gd name="T49" fmla="*/ 66 h 75"/>
                    <a:gd name="T50" fmla="*/ 37 w 83"/>
                    <a:gd name="T51" fmla="*/ 66 h 75"/>
                    <a:gd name="T52" fmla="*/ 38 w 83"/>
                    <a:gd name="T53" fmla="*/ 66 h 75"/>
                    <a:gd name="T54" fmla="*/ 38 w 83"/>
                    <a:gd name="T55" fmla="*/ 66 h 75"/>
                    <a:gd name="T56" fmla="*/ 39 w 83"/>
                    <a:gd name="T57" fmla="*/ 67 h 75"/>
                    <a:gd name="T58" fmla="*/ 40 w 83"/>
                    <a:gd name="T59" fmla="*/ 67 h 75"/>
                    <a:gd name="T60" fmla="*/ 40 w 83"/>
                    <a:gd name="T61" fmla="*/ 67 h 75"/>
                    <a:gd name="T62" fmla="*/ 41 w 83"/>
                    <a:gd name="T63" fmla="*/ 68 h 75"/>
                    <a:gd name="T64" fmla="*/ 41 w 83"/>
                    <a:gd name="T65" fmla="*/ 68 h 75"/>
                    <a:gd name="T66" fmla="*/ 41 w 83"/>
                    <a:gd name="T67" fmla="*/ 68 h 75"/>
                    <a:gd name="T68" fmla="*/ 42 w 83"/>
                    <a:gd name="T69" fmla="*/ 67 h 75"/>
                    <a:gd name="T70" fmla="*/ 43 w 83"/>
                    <a:gd name="T71" fmla="*/ 71 h 75"/>
                    <a:gd name="T72" fmla="*/ 43 w 83"/>
                    <a:gd name="T73" fmla="*/ 71 h 75"/>
                    <a:gd name="T74" fmla="*/ 43 w 83"/>
                    <a:gd name="T75" fmla="*/ 71 h 75"/>
                    <a:gd name="T76" fmla="*/ 46 w 83"/>
                    <a:gd name="T77" fmla="*/ 71 h 75"/>
                    <a:gd name="T78" fmla="*/ 50 w 83"/>
                    <a:gd name="T79" fmla="*/ 72 h 75"/>
                    <a:gd name="T80" fmla="*/ 50 w 83"/>
                    <a:gd name="T81" fmla="*/ 72 h 75"/>
                    <a:gd name="T82" fmla="*/ 52 w 83"/>
                    <a:gd name="T83" fmla="*/ 72 h 75"/>
                    <a:gd name="T84" fmla="*/ 52 w 83"/>
                    <a:gd name="T85" fmla="*/ 72 h 75"/>
                    <a:gd name="T86" fmla="*/ 53 w 83"/>
                    <a:gd name="T87" fmla="*/ 73 h 75"/>
                    <a:gd name="T88" fmla="*/ 59 w 83"/>
                    <a:gd name="T89" fmla="*/ 74 h 75"/>
                    <a:gd name="T90" fmla="*/ 64 w 83"/>
                    <a:gd name="T91" fmla="*/ 75 h 75"/>
                    <a:gd name="T92" fmla="*/ 67 w 83"/>
                    <a:gd name="T93" fmla="*/ 72 h 75"/>
                    <a:gd name="T94" fmla="*/ 74 w 83"/>
                    <a:gd name="T95" fmla="*/ 64 h 75"/>
                    <a:gd name="T96" fmla="*/ 76 w 83"/>
                    <a:gd name="T97" fmla="*/ 59 h 75"/>
                    <a:gd name="T98" fmla="*/ 78 w 83"/>
                    <a:gd name="T99" fmla="*/ 53 h 75"/>
                    <a:gd name="T100" fmla="*/ 83 w 83"/>
                    <a:gd name="T101" fmla="*/ 47 h 75"/>
                    <a:gd name="T102" fmla="*/ 82 w 83"/>
                    <a:gd name="T103" fmla="*/ 43 h 75"/>
                    <a:gd name="T104" fmla="*/ 80 w 83"/>
                    <a:gd name="T105" fmla="*/ 39 h 75"/>
                    <a:gd name="T106" fmla="*/ 80 w 83"/>
                    <a:gd name="T107" fmla="*/ 32 h 75"/>
                    <a:gd name="T108" fmla="*/ 82 w 83"/>
                    <a:gd name="T109" fmla="*/ 28 h 75"/>
                    <a:gd name="T110" fmla="*/ 82 w 83"/>
                    <a:gd name="T111" fmla="*/ 19 h 75"/>
                    <a:gd name="T112" fmla="*/ 82 w 83"/>
                    <a:gd name="T113" fmla="*/ 11 h 75"/>
                    <a:gd name="T114" fmla="*/ 80 w 83"/>
                    <a:gd name="T115" fmla="*/ 11 h 75"/>
                    <a:gd name="T116" fmla="*/ 70 w 83"/>
                    <a:gd name="T117" fmla="*/ 7 h 75"/>
                    <a:gd name="T118" fmla="*/ 56 w 83"/>
                    <a:gd name="T119" fmla="*/ 4 h 75"/>
                    <a:gd name="T120" fmla="*/ 55 w 83"/>
                    <a:gd name="T121" fmla="*/ 4 h 75"/>
                    <a:gd name="T122" fmla="*/ 53 w 83"/>
                    <a:gd name="T123" fmla="*/ 0 h 75"/>
                    <a:gd name="T124" fmla="*/ 45 w 83"/>
                    <a:gd name="T125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" h="75">
                      <a:moveTo>
                        <a:pt x="45" y="1"/>
                      </a:moveTo>
                      <a:cubicBezTo>
                        <a:pt x="41" y="2"/>
                        <a:pt x="41" y="3"/>
                        <a:pt x="41" y="4"/>
                      </a:cubicBezTo>
                      <a:cubicBezTo>
                        <a:pt x="41" y="8"/>
                        <a:pt x="33" y="13"/>
                        <a:pt x="29" y="14"/>
                      </a:cubicBezTo>
                      <a:cubicBezTo>
                        <a:pt x="27" y="15"/>
                        <a:pt x="24" y="18"/>
                        <a:pt x="23" y="21"/>
                      </a:cubicBezTo>
                      <a:cubicBezTo>
                        <a:pt x="20" y="24"/>
                        <a:pt x="19" y="26"/>
                        <a:pt x="18" y="27"/>
                      </a:cubicBezTo>
                      <a:cubicBezTo>
                        <a:pt x="17" y="27"/>
                        <a:pt x="16" y="27"/>
                        <a:pt x="15" y="27"/>
                      </a:cubicBezTo>
                      <a:cubicBezTo>
                        <a:pt x="12" y="27"/>
                        <a:pt x="9" y="26"/>
                        <a:pt x="6" y="25"/>
                      </a:cubicBezTo>
                      <a:cubicBezTo>
                        <a:pt x="4" y="25"/>
                        <a:pt x="3" y="25"/>
                        <a:pt x="2" y="25"/>
                      </a:cubicBezTo>
                      <a:cubicBezTo>
                        <a:pt x="2" y="25"/>
                        <a:pt x="1" y="25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5" y="28"/>
                        <a:pt x="6" y="30"/>
                        <a:pt x="7" y="34"/>
                      </a:cubicBezTo>
                      <a:cubicBezTo>
                        <a:pt x="7" y="36"/>
                        <a:pt x="9" y="41"/>
                        <a:pt x="10" y="42"/>
                      </a:cubicBezTo>
                      <a:cubicBezTo>
                        <a:pt x="13" y="43"/>
                        <a:pt x="23" y="47"/>
                        <a:pt x="23" y="51"/>
                      </a:cubicBezTo>
                      <a:cubicBezTo>
                        <a:pt x="23" y="52"/>
                        <a:pt x="23" y="53"/>
                        <a:pt x="24" y="53"/>
                      </a:cubicBezTo>
                      <a:cubicBezTo>
                        <a:pt x="25" y="55"/>
                        <a:pt x="27" y="57"/>
                        <a:pt x="27" y="60"/>
                      </a:cubicBezTo>
                      <a:cubicBezTo>
                        <a:pt x="27" y="61"/>
                        <a:pt x="28" y="62"/>
                        <a:pt x="29" y="64"/>
                      </a:cubicBezTo>
                      <a:cubicBezTo>
                        <a:pt x="30" y="65"/>
                        <a:pt x="31" y="65"/>
                        <a:pt x="32" y="65"/>
                      </a:cubicBezTo>
                      <a:cubicBezTo>
                        <a:pt x="32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5" y="66"/>
                        <a:pt x="36" y="66"/>
                      </a:cubicBezTo>
                      <a:cubicBezTo>
                        <a:pt x="36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5" y="71"/>
                        <a:pt x="46" y="71"/>
                      </a:cubicBezTo>
                      <a:cubicBezTo>
                        <a:pt x="47" y="71"/>
                        <a:pt x="49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4" y="74"/>
                        <a:pt x="57" y="74"/>
                        <a:pt x="59" y="74"/>
                      </a:cubicBezTo>
                      <a:cubicBezTo>
                        <a:pt x="61" y="74"/>
                        <a:pt x="63" y="74"/>
                        <a:pt x="64" y="75"/>
                      </a:cubicBezTo>
                      <a:cubicBezTo>
                        <a:pt x="65" y="74"/>
                        <a:pt x="66" y="73"/>
                        <a:pt x="67" y="72"/>
                      </a:cubicBezTo>
                      <a:cubicBezTo>
                        <a:pt x="70" y="69"/>
                        <a:pt x="73" y="66"/>
                        <a:pt x="74" y="64"/>
                      </a:cubicBezTo>
                      <a:cubicBezTo>
                        <a:pt x="75" y="63"/>
                        <a:pt x="76" y="61"/>
                        <a:pt x="76" y="59"/>
                      </a:cubicBezTo>
                      <a:cubicBezTo>
                        <a:pt x="76" y="56"/>
                        <a:pt x="76" y="54"/>
                        <a:pt x="78" y="53"/>
                      </a:cubicBezTo>
                      <a:cubicBezTo>
                        <a:pt x="79" y="52"/>
                        <a:pt x="82" y="49"/>
                        <a:pt x="83" y="47"/>
                      </a:cubicBezTo>
                      <a:cubicBezTo>
                        <a:pt x="82" y="46"/>
                        <a:pt x="82" y="45"/>
                        <a:pt x="82" y="43"/>
                      </a:cubicBezTo>
                      <a:cubicBezTo>
                        <a:pt x="81" y="42"/>
                        <a:pt x="81" y="40"/>
                        <a:pt x="80" y="39"/>
                      </a:cubicBezTo>
                      <a:cubicBezTo>
                        <a:pt x="77" y="36"/>
                        <a:pt x="79" y="33"/>
                        <a:pt x="80" y="32"/>
                      </a:cubicBezTo>
                      <a:cubicBezTo>
                        <a:pt x="82" y="31"/>
                        <a:pt x="83" y="29"/>
                        <a:pt x="82" y="28"/>
                      </a:cubicBezTo>
                      <a:cubicBezTo>
                        <a:pt x="82" y="25"/>
                        <a:pt x="82" y="22"/>
                        <a:pt x="82" y="19"/>
                      </a:cubicBezTo>
                      <a:cubicBezTo>
                        <a:pt x="83" y="16"/>
                        <a:pt x="83" y="13"/>
                        <a:pt x="82" y="11"/>
                      </a:cubicBezTo>
                      <a:cubicBezTo>
                        <a:pt x="82" y="11"/>
                        <a:pt x="81" y="11"/>
                        <a:pt x="80" y="11"/>
                      </a:cubicBezTo>
                      <a:cubicBezTo>
                        <a:pt x="77" y="10"/>
                        <a:pt x="73" y="9"/>
                        <a:pt x="70" y="7"/>
                      </a:cubicBezTo>
                      <a:cubicBezTo>
                        <a:pt x="66" y="5"/>
                        <a:pt x="59" y="4"/>
                        <a:pt x="56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0"/>
                        <a:pt x="53" y="0"/>
                        <a:pt x="53" y="0"/>
                      </a:cubicBezTo>
                      <a:lnTo>
                        <a:pt x="45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8" name="Freeform 1233"/>
                <p:cNvSpPr>
                  <a:spLocks/>
                </p:cNvSpPr>
                <p:nvPr/>
              </p:nvSpPr>
              <p:spPr bwMode="auto">
                <a:xfrm>
                  <a:off x="1879" y="3172"/>
                  <a:ext cx="93" cy="98"/>
                </a:xfrm>
                <a:custGeom>
                  <a:avLst/>
                  <a:gdLst>
                    <a:gd name="T0" fmla="*/ 96 w 97"/>
                    <a:gd name="T1" fmla="*/ 45 h 103"/>
                    <a:gd name="T2" fmla="*/ 96 w 97"/>
                    <a:gd name="T3" fmla="*/ 45 h 103"/>
                    <a:gd name="T4" fmla="*/ 95 w 97"/>
                    <a:gd name="T5" fmla="*/ 44 h 103"/>
                    <a:gd name="T6" fmla="*/ 95 w 97"/>
                    <a:gd name="T7" fmla="*/ 44 h 103"/>
                    <a:gd name="T8" fmla="*/ 93 w 97"/>
                    <a:gd name="T9" fmla="*/ 44 h 103"/>
                    <a:gd name="T10" fmla="*/ 91 w 97"/>
                    <a:gd name="T11" fmla="*/ 44 h 103"/>
                    <a:gd name="T12" fmla="*/ 91 w 97"/>
                    <a:gd name="T13" fmla="*/ 44 h 103"/>
                    <a:gd name="T14" fmla="*/ 84 w 97"/>
                    <a:gd name="T15" fmla="*/ 40 h 103"/>
                    <a:gd name="T16" fmla="*/ 82 w 97"/>
                    <a:gd name="T17" fmla="*/ 38 h 103"/>
                    <a:gd name="T18" fmla="*/ 82 w 97"/>
                    <a:gd name="T19" fmla="*/ 36 h 103"/>
                    <a:gd name="T20" fmla="*/ 81 w 97"/>
                    <a:gd name="T21" fmla="*/ 34 h 103"/>
                    <a:gd name="T22" fmla="*/ 77 w 97"/>
                    <a:gd name="T23" fmla="*/ 25 h 103"/>
                    <a:gd name="T24" fmla="*/ 61 w 97"/>
                    <a:gd name="T25" fmla="*/ 9 h 103"/>
                    <a:gd name="T26" fmla="*/ 59 w 97"/>
                    <a:gd name="T27" fmla="*/ 5 h 103"/>
                    <a:gd name="T28" fmla="*/ 57 w 97"/>
                    <a:gd name="T29" fmla="*/ 3 h 103"/>
                    <a:gd name="T30" fmla="*/ 55 w 97"/>
                    <a:gd name="T31" fmla="*/ 2 h 103"/>
                    <a:gd name="T32" fmla="*/ 54 w 97"/>
                    <a:gd name="T33" fmla="*/ 0 h 103"/>
                    <a:gd name="T34" fmla="*/ 54 w 97"/>
                    <a:gd name="T35" fmla="*/ 0 h 103"/>
                    <a:gd name="T36" fmla="*/ 51 w 97"/>
                    <a:gd name="T37" fmla="*/ 0 h 103"/>
                    <a:gd name="T38" fmla="*/ 49 w 97"/>
                    <a:gd name="T39" fmla="*/ 1 h 103"/>
                    <a:gd name="T40" fmla="*/ 47 w 97"/>
                    <a:gd name="T41" fmla="*/ 1 h 103"/>
                    <a:gd name="T42" fmla="*/ 38 w 97"/>
                    <a:gd name="T43" fmla="*/ 6 h 103"/>
                    <a:gd name="T44" fmla="*/ 32 w 97"/>
                    <a:gd name="T45" fmla="*/ 1 h 103"/>
                    <a:gd name="T46" fmla="*/ 21 w 97"/>
                    <a:gd name="T47" fmla="*/ 5 h 103"/>
                    <a:gd name="T48" fmla="*/ 12 w 97"/>
                    <a:gd name="T49" fmla="*/ 43 h 103"/>
                    <a:gd name="T50" fmla="*/ 0 w 97"/>
                    <a:gd name="T51" fmla="*/ 48 h 103"/>
                    <a:gd name="T52" fmla="*/ 1 w 97"/>
                    <a:gd name="T53" fmla="*/ 80 h 103"/>
                    <a:gd name="T54" fmla="*/ 3 w 97"/>
                    <a:gd name="T55" fmla="*/ 81 h 103"/>
                    <a:gd name="T56" fmla="*/ 4 w 97"/>
                    <a:gd name="T57" fmla="*/ 82 h 103"/>
                    <a:gd name="T58" fmla="*/ 6 w 97"/>
                    <a:gd name="T59" fmla="*/ 84 h 103"/>
                    <a:gd name="T60" fmla="*/ 9 w 97"/>
                    <a:gd name="T61" fmla="*/ 98 h 103"/>
                    <a:gd name="T62" fmla="*/ 7 w 97"/>
                    <a:gd name="T63" fmla="*/ 101 h 103"/>
                    <a:gd name="T64" fmla="*/ 7 w 97"/>
                    <a:gd name="T65" fmla="*/ 103 h 103"/>
                    <a:gd name="T66" fmla="*/ 11 w 97"/>
                    <a:gd name="T67" fmla="*/ 103 h 103"/>
                    <a:gd name="T68" fmla="*/ 20 w 97"/>
                    <a:gd name="T69" fmla="*/ 99 h 103"/>
                    <a:gd name="T70" fmla="*/ 37 w 97"/>
                    <a:gd name="T71" fmla="*/ 85 h 103"/>
                    <a:gd name="T72" fmla="*/ 45 w 97"/>
                    <a:gd name="T73" fmla="*/ 88 h 103"/>
                    <a:gd name="T74" fmla="*/ 58 w 97"/>
                    <a:gd name="T75" fmla="*/ 85 h 103"/>
                    <a:gd name="T76" fmla="*/ 65 w 97"/>
                    <a:gd name="T77" fmla="*/ 75 h 103"/>
                    <a:gd name="T78" fmla="*/ 79 w 97"/>
                    <a:gd name="T79" fmla="*/ 61 h 103"/>
                    <a:gd name="T80" fmla="*/ 92 w 97"/>
                    <a:gd name="T81" fmla="*/ 51 h 103"/>
                    <a:gd name="T82" fmla="*/ 94 w 97"/>
                    <a:gd name="T83" fmla="*/ 50 h 103"/>
                    <a:gd name="T84" fmla="*/ 95 w 97"/>
                    <a:gd name="T85" fmla="*/ 49 h 103"/>
                    <a:gd name="T86" fmla="*/ 96 w 97"/>
                    <a:gd name="T87" fmla="*/ 47 h 103"/>
                    <a:gd name="T88" fmla="*/ 97 w 97"/>
                    <a:gd name="T89" fmla="*/ 4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7" h="103">
                      <a:moveTo>
                        <a:pt x="97" y="46"/>
                      </a:moveTo>
                      <a:cubicBezTo>
                        <a:pt x="97" y="46"/>
                        <a:pt x="97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6" y="44"/>
                        <a:pt x="96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4" y="44"/>
                        <a:pt x="94" y="44"/>
                        <a:pt x="94" y="44"/>
                      </a:cubicBezTo>
                      <a:cubicBezTo>
                        <a:pt x="94" y="44"/>
                        <a:pt x="93" y="44"/>
                        <a:pt x="93" y="44"/>
                      </a:cubicBezTo>
                      <a:cubicBezTo>
                        <a:pt x="93" y="44"/>
                        <a:pt x="92" y="44"/>
                        <a:pt x="92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89" y="44"/>
                        <a:pt x="86" y="42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8"/>
                        <a:pt x="82" y="38"/>
                      </a:cubicBezTo>
                      <a:cubicBezTo>
                        <a:pt x="82" y="38"/>
                        <a:pt x="82" y="37"/>
                        <a:pt x="82" y="37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3"/>
                        <a:pt x="80" y="31"/>
                        <a:pt x="79" y="30"/>
                      </a:cubicBezTo>
                      <a:cubicBezTo>
                        <a:pt x="78" y="28"/>
                        <a:pt x="77" y="27"/>
                        <a:pt x="77" y="25"/>
                      </a:cubicBezTo>
                      <a:cubicBezTo>
                        <a:pt x="76" y="24"/>
                        <a:pt x="72" y="21"/>
                        <a:pt x="66" y="19"/>
                      </a:cubicBezTo>
                      <a:cubicBezTo>
                        <a:pt x="63" y="18"/>
                        <a:pt x="62" y="13"/>
                        <a:pt x="61" y="9"/>
                      </a:cubicBezTo>
                      <a:cubicBezTo>
                        <a:pt x="61" y="8"/>
                        <a:pt x="60" y="6"/>
                        <a:pt x="60" y="6"/>
                      </a:cubicBezTo>
                      <a:cubicBezTo>
                        <a:pt x="60" y="6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4"/>
                        <a:pt x="57" y="4"/>
                        <a:pt x="57" y="3"/>
                      </a:cubicBezTo>
                      <a:cubicBezTo>
                        <a:pt x="57" y="3"/>
                        <a:pt x="57" y="3"/>
                        <a:pt x="56" y="3"/>
                      </a:cubicBezTo>
                      <a:cubicBezTo>
                        <a:pt x="56" y="3"/>
                        <a:pt x="56" y="2"/>
                        <a:pt x="55" y="2"/>
                      </a:cubicBezTo>
                      <a:cubicBezTo>
                        <a:pt x="55" y="2"/>
                        <a:pt x="55" y="1"/>
                        <a:pt x="55" y="1"/>
                      </a:cubicBezTo>
                      <a:cubicBezTo>
                        <a:pt x="55" y="1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3" y="0"/>
                        <a:pt x="52" y="0"/>
                      </a:cubicBezTo>
                      <a:cubicBezTo>
                        <a:pt x="52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0" y="1"/>
                      </a:cubicBezTo>
                      <a:cubicBezTo>
                        <a:pt x="50" y="1"/>
                        <a:pt x="50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5" y="1"/>
                        <a:pt x="42" y="3"/>
                        <a:pt x="41" y="5"/>
                      </a:cubicBezTo>
                      <a:cubicBezTo>
                        <a:pt x="40" y="6"/>
                        <a:pt x="39" y="6"/>
                        <a:pt x="38" y="6"/>
                      </a:cubicBezTo>
                      <a:cubicBezTo>
                        <a:pt x="37" y="6"/>
                        <a:pt x="35" y="5"/>
                        <a:pt x="34" y="3"/>
                      </a:cubicBezTo>
                      <a:cubicBezTo>
                        <a:pt x="33" y="2"/>
                        <a:pt x="32" y="2"/>
                        <a:pt x="32" y="1"/>
                      </a:cubicBezTo>
                      <a:cubicBezTo>
                        <a:pt x="30" y="1"/>
                        <a:pt x="27" y="3"/>
                        <a:pt x="24" y="4"/>
                      </a:cubicBezTo>
                      <a:cubicBezTo>
                        <a:pt x="23" y="4"/>
                        <a:pt x="22" y="5"/>
                        <a:pt x="21" y="5"/>
                      </a:cubicBezTo>
                      <a:cubicBezTo>
                        <a:pt x="19" y="6"/>
                        <a:pt x="14" y="6"/>
                        <a:pt x="12" y="6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8"/>
                        <a:pt x="7" y="48"/>
                        <a:pt x="3" y="48"/>
                      </a:cubicBezTo>
                      <a:cubicBezTo>
                        <a:pt x="2" y="48"/>
                        <a:pt x="1" y="48"/>
                        <a:pt x="0" y="4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2" y="80"/>
                        <a:pt x="2" y="80"/>
                      </a:cubicBezTo>
                      <a:cubicBezTo>
                        <a:pt x="2" y="80"/>
                        <a:pt x="3" y="81"/>
                        <a:pt x="3" y="81"/>
                      </a:cubicBezTo>
                      <a:cubicBezTo>
                        <a:pt x="3" y="81"/>
                        <a:pt x="3" y="81"/>
                        <a:pt x="4" y="81"/>
                      </a:cubicBezTo>
                      <a:cubicBezTo>
                        <a:pt x="4" y="81"/>
                        <a:pt x="4" y="82"/>
                        <a:pt x="4" y="82"/>
                      </a:cubicBezTo>
                      <a:cubicBezTo>
                        <a:pt x="5" y="82"/>
                        <a:pt x="5" y="82"/>
                        <a:pt x="5" y="82"/>
                      </a:cubicBezTo>
                      <a:cubicBezTo>
                        <a:pt x="5" y="83"/>
                        <a:pt x="5" y="83"/>
                        <a:pt x="6" y="84"/>
                      </a:cubicBezTo>
                      <a:cubicBezTo>
                        <a:pt x="6" y="84"/>
                        <a:pt x="6" y="84"/>
                        <a:pt x="6" y="84"/>
                      </a:cubicBezTo>
                      <a:cubicBezTo>
                        <a:pt x="9" y="91"/>
                        <a:pt x="10" y="95"/>
                        <a:pt x="9" y="98"/>
                      </a:cubicBezTo>
                      <a:cubicBezTo>
                        <a:pt x="9" y="99"/>
                        <a:pt x="8" y="100"/>
                        <a:pt x="7" y="100"/>
                      </a:cubicBezTo>
                      <a:cubicBezTo>
                        <a:pt x="7" y="100"/>
                        <a:pt x="7" y="101"/>
                        <a:pt x="7" y="101"/>
                      </a:cubicBezTo>
                      <a:cubicBezTo>
                        <a:pt x="7" y="102"/>
                        <a:pt x="7" y="102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9" y="103"/>
                        <a:pt x="11" y="103"/>
                      </a:cubicBezTo>
                      <a:cubicBezTo>
                        <a:pt x="13" y="103"/>
                        <a:pt x="16" y="103"/>
                        <a:pt x="17" y="103"/>
                      </a:cubicBezTo>
                      <a:cubicBezTo>
                        <a:pt x="18" y="102"/>
                        <a:pt x="19" y="101"/>
                        <a:pt x="20" y="99"/>
                      </a:cubicBezTo>
                      <a:cubicBezTo>
                        <a:pt x="22" y="97"/>
                        <a:pt x="27" y="93"/>
                        <a:pt x="27" y="92"/>
                      </a:cubicBezTo>
                      <a:cubicBezTo>
                        <a:pt x="28" y="84"/>
                        <a:pt x="32" y="81"/>
                        <a:pt x="37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42" y="87"/>
                        <a:pt x="43" y="88"/>
                        <a:pt x="45" y="88"/>
                      </a:cubicBezTo>
                      <a:cubicBezTo>
                        <a:pt x="46" y="89"/>
                        <a:pt x="47" y="89"/>
                        <a:pt x="50" y="89"/>
                      </a:cubicBezTo>
                      <a:cubicBezTo>
                        <a:pt x="57" y="89"/>
                        <a:pt x="58" y="88"/>
                        <a:pt x="58" y="85"/>
                      </a:cubicBezTo>
                      <a:cubicBezTo>
                        <a:pt x="59" y="84"/>
                        <a:pt x="59" y="83"/>
                        <a:pt x="59" y="82"/>
                      </a:cubicBezTo>
                      <a:cubicBezTo>
                        <a:pt x="59" y="79"/>
                        <a:pt x="60" y="75"/>
                        <a:pt x="65" y="75"/>
                      </a:cubicBezTo>
                      <a:cubicBezTo>
                        <a:pt x="68" y="75"/>
                        <a:pt x="72" y="72"/>
                        <a:pt x="72" y="70"/>
                      </a:cubicBezTo>
                      <a:cubicBezTo>
                        <a:pt x="72" y="66"/>
                        <a:pt x="75" y="61"/>
                        <a:pt x="79" y="61"/>
                      </a:cubicBezTo>
                      <a:cubicBezTo>
                        <a:pt x="81" y="61"/>
                        <a:pt x="86" y="58"/>
                        <a:pt x="86" y="56"/>
                      </a:cubicBezTo>
                      <a:cubicBezTo>
                        <a:pt x="87" y="52"/>
                        <a:pt x="90" y="52"/>
                        <a:pt x="92" y="51"/>
                      </a:cubicBezTo>
                      <a:cubicBezTo>
                        <a:pt x="92" y="51"/>
                        <a:pt x="93" y="51"/>
                        <a:pt x="94" y="51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5" y="49"/>
                        <a:pt x="95" y="49"/>
                      </a:cubicBezTo>
                      <a:cubicBezTo>
                        <a:pt x="95" y="49"/>
                        <a:pt x="95" y="48"/>
                        <a:pt x="95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7"/>
                        <a:pt x="96" y="47"/>
                        <a:pt x="96" y="47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9" name="Freeform 1234"/>
                <p:cNvSpPr>
                  <a:spLocks/>
                </p:cNvSpPr>
                <p:nvPr/>
              </p:nvSpPr>
              <p:spPr bwMode="auto">
                <a:xfrm>
                  <a:off x="1929" y="317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0" name="Freeform 1235"/>
                <p:cNvSpPr>
                  <a:spLocks/>
                </p:cNvSpPr>
                <p:nvPr/>
              </p:nvSpPr>
              <p:spPr bwMode="auto">
                <a:xfrm>
                  <a:off x="1926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1" name="Freeform 1236"/>
                <p:cNvSpPr>
                  <a:spLocks/>
                </p:cNvSpPr>
                <p:nvPr/>
              </p:nvSpPr>
              <p:spPr bwMode="auto">
                <a:xfrm>
                  <a:off x="1927" y="31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2" name="Freeform 1237"/>
                <p:cNvSpPr>
                  <a:spLocks/>
                </p:cNvSpPr>
                <p:nvPr/>
              </p:nvSpPr>
              <p:spPr bwMode="auto">
                <a:xfrm>
                  <a:off x="1969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3" name="Freeform 1238"/>
                <p:cNvSpPr>
                  <a:spLocks/>
                </p:cNvSpPr>
                <p:nvPr/>
              </p:nvSpPr>
              <p:spPr bwMode="auto">
                <a:xfrm>
                  <a:off x="1932" y="317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4" name="Freeform 1239"/>
                <p:cNvSpPr>
                  <a:spLocks/>
                </p:cNvSpPr>
                <p:nvPr/>
              </p:nvSpPr>
              <p:spPr bwMode="auto">
                <a:xfrm>
                  <a:off x="1971" y="32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5" name="Freeform 1240"/>
                <p:cNvSpPr>
                  <a:spLocks/>
                </p:cNvSpPr>
                <p:nvPr/>
              </p:nvSpPr>
              <p:spPr bwMode="auto">
                <a:xfrm>
                  <a:off x="1970" y="32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6" name="Freeform 1241"/>
                <p:cNvSpPr>
                  <a:spLocks/>
                </p:cNvSpPr>
                <p:nvPr/>
              </p:nvSpPr>
              <p:spPr bwMode="auto">
                <a:xfrm>
                  <a:off x="1934" y="317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7" name="Freeform 1242"/>
                <p:cNvSpPr>
                  <a:spLocks/>
                </p:cNvSpPr>
                <p:nvPr/>
              </p:nvSpPr>
              <p:spPr bwMode="auto">
                <a:xfrm>
                  <a:off x="1972" y="32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8" name="Freeform 1243"/>
                <p:cNvSpPr>
                  <a:spLocks/>
                </p:cNvSpPr>
                <p:nvPr/>
              </p:nvSpPr>
              <p:spPr bwMode="auto">
                <a:xfrm>
                  <a:off x="1936" y="317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9" name="Freeform 1244"/>
                <p:cNvSpPr>
                  <a:spLocks/>
                </p:cNvSpPr>
                <p:nvPr/>
              </p:nvSpPr>
              <p:spPr bwMode="auto">
                <a:xfrm>
                  <a:off x="1958" y="320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0" name="Freeform 1245"/>
                <p:cNvSpPr>
                  <a:spLocks/>
                </p:cNvSpPr>
                <p:nvPr/>
              </p:nvSpPr>
              <p:spPr bwMode="auto">
                <a:xfrm>
                  <a:off x="1931" y="317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1" name="Freeform 1246"/>
                <p:cNvSpPr>
                  <a:spLocks/>
                </p:cNvSpPr>
                <p:nvPr/>
              </p:nvSpPr>
              <p:spPr bwMode="auto">
                <a:xfrm>
                  <a:off x="1971" y="32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2" name="Freeform 1247"/>
                <p:cNvSpPr>
                  <a:spLocks/>
                </p:cNvSpPr>
                <p:nvPr/>
              </p:nvSpPr>
              <p:spPr bwMode="auto">
                <a:xfrm>
                  <a:off x="1957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3" name="Freeform 1248"/>
                <p:cNvSpPr>
                  <a:spLocks/>
                </p:cNvSpPr>
                <p:nvPr/>
              </p:nvSpPr>
              <p:spPr bwMode="auto">
                <a:xfrm>
                  <a:off x="1967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4" name="Freeform 1249"/>
                <p:cNvSpPr>
                  <a:spLocks/>
                </p:cNvSpPr>
                <p:nvPr/>
              </p:nvSpPr>
              <p:spPr bwMode="auto">
                <a:xfrm>
                  <a:off x="1958" y="32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5" name="Freeform 1250"/>
                <p:cNvSpPr>
                  <a:spLocks/>
                </p:cNvSpPr>
                <p:nvPr/>
              </p:nvSpPr>
              <p:spPr bwMode="auto">
                <a:xfrm>
                  <a:off x="1993" y="3261"/>
                  <a:ext cx="10" cy="14"/>
                </a:xfrm>
                <a:custGeom>
                  <a:avLst/>
                  <a:gdLst>
                    <a:gd name="T0" fmla="*/ 10 w 11"/>
                    <a:gd name="T1" fmla="*/ 3 h 15"/>
                    <a:gd name="T2" fmla="*/ 9 w 11"/>
                    <a:gd name="T3" fmla="*/ 2 h 15"/>
                    <a:gd name="T4" fmla="*/ 6 w 11"/>
                    <a:gd name="T5" fmla="*/ 0 h 15"/>
                    <a:gd name="T6" fmla="*/ 0 w 11"/>
                    <a:gd name="T7" fmla="*/ 7 h 15"/>
                    <a:gd name="T8" fmla="*/ 5 w 11"/>
                    <a:gd name="T9" fmla="*/ 15 h 15"/>
                    <a:gd name="T10" fmla="*/ 7 w 11"/>
                    <a:gd name="T11" fmla="*/ 15 h 15"/>
                    <a:gd name="T12" fmla="*/ 9 w 11"/>
                    <a:gd name="T13" fmla="*/ 14 h 15"/>
                    <a:gd name="T14" fmla="*/ 10 w 11"/>
                    <a:gd name="T15" fmla="*/ 13 h 15"/>
                    <a:gd name="T16" fmla="*/ 10 w 11"/>
                    <a:gd name="T17" fmla="*/ 12 h 15"/>
                    <a:gd name="T18" fmla="*/ 11 w 11"/>
                    <a:gd name="T19" fmla="*/ 11 h 15"/>
                    <a:gd name="T20" fmla="*/ 11 w 11"/>
                    <a:gd name="T21" fmla="*/ 11 h 15"/>
                    <a:gd name="T22" fmla="*/ 10 w 11"/>
                    <a:gd name="T23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5">
                      <a:moveTo>
                        <a:pt x="10" y="3"/>
                      </a:move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6" y="0"/>
                        <a:pt x="6" y="0"/>
                      </a:cubicBezTo>
                      <a:cubicBezTo>
                        <a:pt x="4" y="1"/>
                        <a:pt x="0" y="5"/>
                        <a:pt x="0" y="7"/>
                      </a:cubicBezTo>
                      <a:cubicBezTo>
                        <a:pt x="0" y="8"/>
                        <a:pt x="3" y="15"/>
                        <a:pt x="5" y="15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3"/>
                        <a:pt x="10" y="13"/>
                      </a:cubicBezTo>
                      <a:cubicBezTo>
                        <a:pt x="10" y="13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8"/>
                        <a:pt x="10" y="5"/>
                        <a:pt x="1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6" name="Freeform 1251"/>
                <p:cNvSpPr>
                  <a:spLocks/>
                </p:cNvSpPr>
                <p:nvPr/>
              </p:nvSpPr>
              <p:spPr bwMode="auto">
                <a:xfrm>
                  <a:off x="1955" y="3293"/>
                  <a:ext cx="19" cy="21"/>
                </a:xfrm>
                <a:custGeom>
                  <a:avLst/>
                  <a:gdLst>
                    <a:gd name="T0" fmla="*/ 17 w 20"/>
                    <a:gd name="T1" fmla="*/ 4 h 22"/>
                    <a:gd name="T2" fmla="*/ 14 w 20"/>
                    <a:gd name="T3" fmla="*/ 1 h 22"/>
                    <a:gd name="T4" fmla="*/ 13 w 20"/>
                    <a:gd name="T5" fmla="*/ 0 h 22"/>
                    <a:gd name="T6" fmla="*/ 6 w 20"/>
                    <a:gd name="T7" fmla="*/ 4 h 22"/>
                    <a:gd name="T8" fmla="*/ 6 w 20"/>
                    <a:gd name="T9" fmla="*/ 5 h 22"/>
                    <a:gd name="T10" fmla="*/ 0 w 20"/>
                    <a:gd name="T11" fmla="*/ 14 h 22"/>
                    <a:gd name="T12" fmla="*/ 5 w 20"/>
                    <a:gd name="T13" fmla="*/ 21 h 22"/>
                    <a:gd name="T14" fmla="*/ 7 w 20"/>
                    <a:gd name="T15" fmla="*/ 22 h 22"/>
                    <a:gd name="T16" fmla="*/ 9 w 20"/>
                    <a:gd name="T17" fmla="*/ 17 h 22"/>
                    <a:gd name="T18" fmla="*/ 14 w 20"/>
                    <a:gd name="T19" fmla="*/ 15 h 22"/>
                    <a:gd name="T20" fmla="*/ 15 w 20"/>
                    <a:gd name="T21" fmla="*/ 15 h 22"/>
                    <a:gd name="T22" fmla="*/ 16 w 20"/>
                    <a:gd name="T23" fmla="*/ 15 h 22"/>
                    <a:gd name="T24" fmla="*/ 19 w 20"/>
                    <a:gd name="T25" fmla="*/ 11 h 22"/>
                    <a:gd name="T26" fmla="*/ 20 w 20"/>
                    <a:gd name="T27" fmla="*/ 8 h 22"/>
                    <a:gd name="T28" fmla="*/ 17 w 20"/>
                    <a:gd name="T2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22">
                      <a:moveTo>
                        <a:pt x="17" y="4"/>
                      </a:moveTo>
                      <a:cubicBezTo>
                        <a:pt x="16" y="3"/>
                        <a:pt x="15" y="2"/>
                        <a:pt x="14" y="1"/>
                      </a:cubicBezTo>
                      <a:cubicBezTo>
                        <a:pt x="14" y="1"/>
                        <a:pt x="14" y="1"/>
                        <a:pt x="13" y="0"/>
                      </a:cubicBezTo>
                      <a:cubicBezTo>
                        <a:pt x="11" y="1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4" y="7"/>
                        <a:pt x="1" y="12"/>
                        <a:pt x="0" y="14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0"/>
                        <a:pt x="8" y="19"/>
                        <a:pt x="9" y="17"/>
                      </a:cubicBezTo>
                      <a:cubicBezTo>
                        <a:pt x="10" y="16"/>
                        <a:pt x="11" y="15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3"/>
                        <a:pt x="18" y="12"/>
                        <a:pt x="19" y="11"/>
                      </a:cubicBezTo>
                      <a:cubicBezTo>
                        <a:pt x="20" y="10"/>
                        <a:pt x="20" y="9"/>
                        <a:pt x="20" y="8"/>
                      </a:cubicBezTo>
                      <a:cubicBezTo>
                        <a:pt x="20" y="7"/>
                        <a:pt x="18" y="5"/>
                        <a:pt x="1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7" name="Freeform 1252"/>
                <p:cNvSpPr>
                  <a:spLocks noEditPoints="1"/>
                </p:cNvSpPr>
                <p:nvPr/>
              </p:nvSpPr>
              <p:spPr bwMode="auto">
                <a:xfrm>
                  <a:off x="1844" y="3219"/>
                  <a:ext cx="167" cy="147"/>
                </a:xfrm>
                <a:custGeom>
                  <a:avLst/>
                  <a:gdLst>
                    <a:gd name="T0" fmla="*/ 167 w 175"/>
                    <a:gd name="T1" fmla="*/ 62 h 154"/>
                    <a:gd name="T2" fmla="*/ 163 w 175"/>
                    <a:gd name="T3" fmla="*/ 63 h 154"/>
                    <a:gd name="T4" fmla="*/ 152 w 175"/>
                    <a:gd name="T5" fmla="*/ 51 h 154"/>
                    <a:gd name="T6" fmla="*/ 163 w 175"/>
                    <a:gd name="T7" fmla="*/ 41 h 154"/>
                    <a:gd name="T8" fmla="*/ 166 w 175"/>
                    <a:gd name="T9" fmla="*/ 40 h 154"/>
                    <a:gd name="T10" fmla="*/ 166 w 175"/>
                    <a:gd name="T11" fmla="*/ 37 h 154"/>
                    <a:gd name="T12" fmla="*/ 167 w 175"/>
                    <a:gd name="T13" fmla="*/ 33 h 154"/>
                    <a:gd name="T14" fmla="*/ 167 w 175"/>
                    <a:gd name="T15" fmla="*/ 30 h 154"/>
                    <a:gd name="T16" fmla="*/ 166 w 175"/>
                    <a:gd name="T17" fmla="*/ 26 h 154"/>
                    <a:gd name="T18" fmla="*/ 159 w 175"/>
                    <a:gd name="T19" fmla="*/ 8 h 154"/>
                    <a:gd name="T20" fmla="*/ 158 w 175"/>
                    <a:gd name="T21" fmla="*/ 3 h 154"/>
                    <a:gd name="T22" fmla="*/ 141 w 175"/>
                    <a:gd name="T23" fmla="*/ 0 h 154"/>
                    <a:gd name="T24" fmla="*/ 136 w 175"/>
                    <a:gd name="T25" fmla="*/ 0 h 154"/>
                    <a:gd name="T26" fmla="*/ 135 w 175"/>
                    <a:gd name="T27" fmla="*/ 2 h 154"/>
                    <a:gd name="T28" fmla="*/ 134 w 175"/>
                    <a:gd name="T29" fmla="*/ 4 h 154"/>
                    <a:gd name="T30" fmla="*/ 116 w 175"/>
                    <a:gd name="T31" fmla="*/ 16 h 154"/>
                    <a:gd name="T32" fmla="*/ 100 w 175"/>
                    <a:gd name="T33" fmla="*/ 33 h 154"/>
                    <a:gd name="T34" fmla="*/ 74 w 175"/>
                    <a:gd name="T35" fmla="*/ 40 h 154"/>
                    <a:gd name="T36" fmla="*/ 68 w 175"/>
                    <a:gd name="T37" fmla="*/ 43 h 154"/>
                    <a:gd name="T38" fmla="*/ 51 w 175"/>
                    <a:gd name="T39" fmla="*/ 58 h 154"/>
                    <a:gd name="T40" fmla="*/ 40 w 175"/>
                    <a:gd name="T41" fmla="*/ 52 h 154"/>
                    <a:gd name="T42" fmla="*/ 39 w 175"/>
                    <a:gd name="T43" fmla="*/ 36 h 154"/>
                    <a:gd name="T44" fmla="*/ 39 w 175"/>
                    <a:gd name="T45" fmla="*/ 36 h 154"/>
                    <a:gd name="T46" fmla="*/ 38 w 175"/>
                    <a:gd name="T47" fmla="*/ 35 h 154"/>
                    <a:gd name="T48" fmla="*/ 37 w 175"/>
                    <a:gd name="T49" fmla="*/ 35 h 154"/>
                    <a:gd name="T50" fmla="*/ 30 w 175"/>
                    <a:gd name="T51" fmla="*/ 81 h 154"/>
                    <a:gd name="T52" fmla="*/ 14 w 175"/>
                    <a:gd name="T53" fmla="*/ 83 h 154"/>
                    <a:gd name="T54" fmla="*/ 4 w 175"/>
                    <a:gd name="T55" fmla="*/ 75 h 154"/>
                    <a:gd name="T56" fmla="*/ 3 w 175"/>
                    <a:gd name="T57" fmla="*/ 78 h 154"/>
                    <a:gd name="T58" fmla="*/ 2 w 175"/>
                    <a:gd name="T59" fmla="*/ 79 h 154"/>
                    <a:gd name="T60" fmla="*/ 0 w 175"/>
                    <a:gd name="T61" fmla="*/ 79 h 154"/>
                    <a:gd name="T62" fmla="*/ 18 w 175"/>
                    <a:gd name="T63" fmla="*/ 117 h 154"/>
                    <a:gd name="T64" fmla="*/ 16 w 175"/>
                    <a:gd name="T65" fmla="*/ 130 h 154"/>
                    <a:gd name="T66" fmla="*/ 20 w 175"/>
                    <a:gd name="T67" fmla="*/ 144 h 154"/>
                    <a:gd name="T68" fmla="*/ 24 w 175"/>
                    <a:gd name="T69" fmla="*/ 148 h 154"/>
                    <a:gd name="T70" fmla="*/ 36 w 175"/>
                    <a:gd name="T71" fmla="*/ 153 h 154"/>
                    <a:gd name="T72" fmla="*/ 61 w 175"/>
                    <a:gd name="T73" fmla="*/ 144 h 154"/>
                    <a:gd name="T74" fmla="*/ 94 w 175"/>
                    <a:gd name="T75" fmla="*/ 143 h 154"/>
                    <a:gd name="T76" fmla="*/ 106 w 175"/>
                    <a:gd name="T77" fmla="*/ 138 h 154"/>
                    <a:gd name="T78" fmla="*/ 170 w 175"/>
                    <a:gd name="T79" fmla="*/ 74 h 154"/>
                    <a:gd name="T80" fmla="*/ 175 w 175"/>
                    <a:gd name="T81" fmla="*/ 58 h 154"/>
                    <a:gd name="T82" fmla="*/ 173 w 175"/>
                    <a:gd name="T83" fmla="*/ 58 h 154"/>
                    <a:gd name="T84" fmla="*/ 171 w 175"/>
                    <a:gd name="T85" fmla="*/ 58 h 154"/>
                    <a:gd name="T86" fmla="*/ 169 w 175"/>
                    <a:gd name="T87" fmla="*/ 59 h 154"/>
                    <a:gd name="T88" fmla="*/ 168 w 175"/>
                    <a:gd name="T89" fmla="*/ 61 h 154"/>
                    <a:gd name="T90" fmla="*/ 136 w 175"/>
                    <a:gd name="T91" fmla="*/ 95 h 154"/>
                    <a:gd name="T92" fmla="*/ 135 w 175"/>
                    <a:gd name="T93" fmla="*/ 97 h 154"/>
                    <a:gd name="T94" fmla="*/ 131 w 175"/>
                    <a:gd name="T95" fmla="*/ 97 h 154"/>
                    <a:gd name="T96" fmla="*/ 126 w 175"/>
                    <a:gd name="T97" fmla="*/ 103 h 154"/>
                    <a:gd name="T98" fmla="*/ 111 w 175"/>
                    <a:gd name="T99" fmla="*/ 92 h 154"/>
                    <a:gd name="T100" fmla="*/ 129 w 175"/>
                    <a:gd name="T101" fmla="*/ 74 h 154"/>
                    <a:gd name="T102" fmla="*/ 140 w 175"/>
                    <a:gd name="T103" fmla="*/ 86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5" h="154">
                      <a:moveTo>
                        <a:pt x="168" y="61"/>
                      </a:moveTo>
                      <a:cubicBezTo>
                        <a:pt x="168" y="61"/>
                        <a:pt x="168" y="61"/>
                        <a:pt x="167" y="62"/>
                      </a:cubicBezTo>
                      <a:cubicBezTo>
                        <a:pt x="167" y="62"/>
                        <a:pt x="167" y="62"/>
                        <a:pt x="167" y="62"/>
                      </a:cubicBezTo>
                      <a:cubicBezTo>
                        <a:pt x="167" y="62"/>
                        <a:pt x="166" y="62"/>
                        <a:pt x="166" y="62"/>
                      </a:cubicBezTo>
                      <a:cubicBezTo>
                        <a:pt x="166" y="63"/>
                        <a:pt x="165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2" y="63"/>
                        <a:pt x="161" y="63"/>
                        <a:pt x="161" y="63"/>
                      </a:cubicBezTo>
                      <a:cubicBezTo>
                        <a:pt x="156" y="63"/>
                        <a:pt x="152" y="52"/>
                        <a:pt x="152" y="51"/>
                      </a:cubicBezTo>
                      <a:cubicBezTo>
                        <a:pt x="152" y="48"/>
                        <a:pt x="158" y="40"/>
                        <a:pt x="162" y="40"/>
                      </a:cubicBezTo>
                      <a:cubicBezTo>
                        <a:pt x="162" y="40"/>
                        <a:pt x="163" y="41"/>
                        <a:pt x="163" y="41"/>
                      </a:cubicBezTo>
                      <a:cubicBezTo>
                        <a:pt x="163" y="41"/>
                        <a:pt x="163" y="41"/>
                        <a:pt x="163" y="41"/>
                      </a:cubicBezTo>
                      <a:cubicBezTo>
                        <a:pt x="164" y="41"/>
                        <a:pt x="165" y="42"/>
                        <a:pt x="166" y="42"/>
                      </a:cubicBezTo>
                      <a:cubicBezTo>
                        <a:pt x="166" y="42"/>
                        <a:pt x="166" y="42"/>
                        <a:pt x="166" y="42"/>
                      </a:cubicBezTo>
                      <a:cubicBezTo>
                        <a:pt x="166" y="41"/>
                        <a:pt x="166" y="41"/>
                        <a:pt x="166" y="40"/>
                      </a:cubicBezTo>
                      <a:cubicBezTo>
                        <a:pt x="166" y="40"/>
                        <a:pt x="166" y="40"/>
                        <a:pt x="166" y="40"/>
                      </a:cubicBezTo>
                      <a:cubicBezTo>
                        <a:pt x="166" y="39"/>
                        <a:pt x="166" y="38"/>
                        <a:pt x="166" y="38"/>
                      </a:cubicBezTo>
                      <a:cubicBezTo>
                        <a:pt x="166" y="38"/>
                        <a:pt x="166" y="38"/>
                        <a:pt x="166" y="37"/>
                      </a:cubicBezTo>
                      <a:cubicBezTo>
                        <a:pt x="167" y="37"/>
                        <a:pt x="167" y="36"/>
                        <a:pt x="167" y="35"/>
                      </a:cubicBezTo>
                      <a:cubicBezTo>
                        <a:pt x="167" y="35"/>
                        <a:pt x="167" y="35"/>
                        <a:pt x="167" y="35"/>
                      </a:cubicBezTo>
                      <a:cubicBezTo>
                        <a:pt x="167" y="34"/>
                        <a:pt x="167" y="33"/>
                        <a:pt x="167" y="33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1"/>
                        <a:pt x="167" y="31"/>
                        <a:pt x="167" y="30"/>
                      </a:cubicBezTo>
                      <a:cubicBezTo>
                        <a:pt x="167" y="30"/>
                        <a:pt x="167" y="30"/>
                        <a:pt x="167" y="30"/>
                      </a:cubicBezTo>
                      <a:cubicBezTo>
                        <a:pt x="167" y="29"/>
                        <a:pt x="167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6" y="27"/>
                        <a:pt x="166" y="26"/>
                        <a:pt x="166" y="26"/>
                      </a:cubicBezTo>
                      <a:cubicBezTo>
                        <a:pt x="166" y="26"/>
                        <a:pt x="166" y="26"/>
                        <a:pt x="166" y="26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4" y="24"/>
                        <a:pt x="162" y="18"/>
                        <a:pt x="159" y="8"/>
                      </a:cubicBezTo>
                      <a:cubicBezTo>
                        <a:pt x="159" y="6"/>
                        <a:pt x="159" y="4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7" y="3"/>
                        <a:pt x="155" y="3"/>
                        <a:pt x="154" y="3"/>
                      </a:cubicBezTo>
                      <a:cubicBezTo>
                        <a:pt x="149" y="3"/>
                        <a:pt x="146" y="2"/>
                        <a:pt x="145" y="0"/>
                      </a:cubicBezTo>
                      <a:cubicBezTo>
                        <a:pt x="145" y="0"/>
                        <a:pt x="142" y="0"/>
                        <a:pt x="141" y="0"/>
                      </a:cubicBezTo>
                      <a:cubicBezTo>
                        <a:pt x="139" y="0"/>
                        <a:pt x="138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6" y="0"/>
                        <a:pt x="136" y="0"/>
                      </a:cubicBezTo>
                      <a:cubicBezTo>
                        <a:pt x="136" y="1"/>
                        <a:pt x="136" y="1"/>
                        <a:pt x="136" y="1"/>
                      </a:cubicBezTo>
                      <a:cubicBezTo>
                        <a:pt x="136" y="1"/>
                        <a:pt x="136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3"/>
                        <a:pt x="135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2" y="6"/>
                        <a:pt x="131" y="6"/>
                        <a:pt x="129" y="6"/>
                      </a:cubicBezTo>
                      <a:cubicBezTo>
                        <a:pt x="127" y="7"/>
                        <a:pt x="127" y="7"/>
                        <a:pt x="127" y="7"/>
                      </a:cubicBezTo>
                      <a:cubicBezTo>
                        <a:pt x="126" y="12"/>
                        <a:pt x="120" y="16"/>
                        <a:pt x="116" y="16"/>
                      </a:cubicBezTo>
                      <a:cubicBezTo>
                        <a:pt x="115" y="16"/>
                        <a:pt x="113" y="19"/>
                        <a:pt x="113" y="21"/>
                      </a:cubicBezTo>
                      <a:cubicBezTo>
                        <a:pt x="113" y="26"/>
                        <a:pt x="107" y="30"/>
                        <a:pt x="102" y="30"/>
                      </a:cubicBezTo>
                      <a:cubicBezTo>
                        <a:pt x="100" y="30"/>
                        <a:pt x="100" y="30"/>
                        <a:pt x="100" y="33"/>
                      </a:cubicBezTo>
                      <a:cubicBezTo>
                        <a:pt x="100" y="34"/>
                        <a:pt x="100" y="36"/>
                        <a:pt x="99" y="37"/>
                      </a:cubicBezTo>
                      <a:cubicBezTo>
                        <a:pt x="98" y="43"/>
                        <a:pt x="94" y="44"/>
                        <a:pt x="87" y="44"/>
                      </a:cubicBezTo>
                      <a:cubicBezTo>
                        <a:pt x="80" y="44"/>
                        <a:pt x="78" y="43"/>
                        <a:pt x="74" y="4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9" y="38"/>
                        <a:pt x="68" y="41"/>
                        <a:pt x="68" y="43"/>
                      </a:cubicBezTo>
                      <a:cubicBezTo>
                        <a:pt x="67" y="46"/>
                        <a:pt x="64" y="49"/>
                        <a:pt x="60" y="53"/>
                      </a:cubicBezTo>
                      <a:cubicBezTo>
                        <a:pt x="59" y="54"/>
                        <a:pt x="58" y="55"/>
                        <a:pt x="57" y="56"/>
                      </a:cubicBezTo>
                      <a:cubicBezTo>
                        <a:pt x="56" y="58"/>
                        <a:pt x="54" y="58"/>
                        <a:pt x="51" y="58"/>
                      </a:cubicBezTo>
                      <a:cubicBezTo>
                        <a:pt x="50" y="58"/>
                        <a:pt x="48" y="58"/>
                        <a:pt x="47" y="58"/>
                      </a:cubicBezTo>
                      <a:cubicBezTo>
                        <a:pt x="44" y="57"/>
                        <a:pt x="42" y="58"/>
                        <a:pt x="41" y="56"/>
                      </a:cubicBezTo>
                      <a:cubicBezTo>
                        <a:pt x="40" y="55"/>
                        <a:pt x="40" y="53"/>
                        <a:pt x="40" y="52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48"/>
                        <a:pt x="42" y="48"/>
                        <a:pt x="42" y="47"/>
                      </a:cubicBezTo>
                      <a:cubicBezTo>
                        <a:pt x="43" y="46"/>
                        <a:pt x="42" y="43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6"/>
                        <a:pt x="34" y="78"/>
                        <a:pt x="32" y="80"/>
                      </a:cubicBezTo>
                      <a:cubicBezTo>
                        <a:pt x="31" y="80"/>
                        <a:pt x="30" y="81"/>
                        <a:pt x="30" y="81"/>
                      </a:cubicBezTo>
                      <a:cubicBezTo>
                        <a:pt x="29" y="83"/>
                        <a:pt x="26" y="83"/>
                        <a:pt x="24" y="83"/>
                      </a:cubicBezTo>
                      <a:cubicBezTo>
                        <a:pt x="23" y="83"/>
                        <a:pt x="21" y="83"/>
                        <a:pt x="19" y="83"/>
                      </a:cubicBezTo>
                      <a:cubicBezTo>
                        <a:pt x="17" y="83"/>
                        <a:pt x="15" y="83"/>
                        <a:pt x="14" y="83"/>
                      </a:cubicBezTo>
                      <a:cubicBezTo>
                        <a:pt x="9" y="83"/>
                        <a:pt x="8" y="79"/>
                        <a:pt x="7" y="77"/>
                      </a:cubicBezTo>
                      <a:cubicBezTo>
                        <a:pt x="7" y="76"/>
                        <a:pt x="7" y="75"/>
                        <a:pt x="6" y="74"/>
                      </a:cubicBezTo>
                      <a:cubicBezTo>
                        <a:pt x="6" y="73"/>
                        <a:pt x="4" y="74"/>
                        <a:pt x="4" y="75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3" y="77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8"/>
                        <a:pt x="2" y="78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3" y="84"/>
                        <a:pt x="6" y="90"/>
                        <a:pt x="7" y="95"/>
                      </a:cubicBezTo>
                      <a:cubicBezTo>
                        <a:pt x="8" y="99"/>
                        <a:pt x="11" y="104"/>
                        <a:pt x="14" y="108"/>
                      </a:cubicBezTo>
                      <a:cubicBezTo>
                        <a:pt x="15" y="112"/>
                        <a:pt x="17" y="114"/>
                        <a:pt x="18" y="117"/>
                      </a:cubicBezTo>
                      <a:cubicBezTo>
                        <a:pt x="18" y="118"/>
                        <a:pt x="18" y="118"/>
                        <a:pt x="18" y="118"/>
                      </a:cubicBezTo>
                      <a:cubicBezTo>
                        <a:pt x="20" y="122"/>
                        <a:pt x="21" y="126"/>
                        <a:pt x="19" y="128"/>
                      </a:cubicBezTo>
                      <a:cubicBezTo>
                        <a:pt x="19" y="129"/>
                        <a:pt x="18" y="130"/>
                        <a:pt x="16" y="130"/>
                      </a:cubicBezTo>
                      <a:cubicBezTo>
                        <a:pt x="16" y="130"/>
                        <a:pt x="15" y="130"/>
                        <a:pt x="15" y="130"/>
                      </a:cubicBezTo>
                      <a:cubicBezTo>
                        <a:pt x="15" y="130"/>
                        <a:pt x="15" y="131"/>
                        <a:pt x="18" y="136"/>
                      </a:cubicBezTo>
                      <a:cubicBezTo>
                        <a:pt x="20" y="139"/>
                        <a:pt x="20" y="142"/>
                        <a:pt x="20" y="144"/>
                      </a:cubicBezTo>
                      <a:cubicBezTo>
                        <a:pt x="20" y="144"/>
                        <a:pt x="20" y="145"/>
                        <a:pt x="20" y="145"/>
                      </a:cubicBezTo>
                      <a:cubicBezTo>
                        <a:pt x="23" y="145"/>
                        <a:pt x="23" y="146"/>
                        <a:pt x="24" y="147"/>
                      </a:cubicBezTo>
                      <a:cubicBezTo>
                        <a:pt x="24" y="147"/>
                        <a:pt x="24" y="147"/>
                        <a:pt x="24" y="148"/>
                      </a:cubicBezTo>
                      <a:cubicBezTo>
                        <a:pt x="28" y="148"/>
                        <a:pt x="30" y="151"/>
                        <a:pt x="32" y="153"/>
                      </a:cubicBezTo>
                      <a:cubicBezTo>
                        <a:pt x="32" y="154"/>
                        <a:pt x="33" y="154"/>
                        <a:pt x="34" y="154"/>
                      </a:cubicBezTo>
                      <a:cubicBezTo>
                        <a:pt x="34" y="154"/>
                        <a:pt x="35" y="154"/>
                        <a:pt x="36" y="153"/>
                      </a:cubicBezTo>
                      <a:cubicBezTo>
                        <a:pt x="38" y="150"/>
                        <a:pt x="43" y="148"/>
                        <a:pt x="51" y="148"/>
                      </a:cubicBezTo>
                      <a:cubicBezTo>
                        <a:pt x="54" y="148"/>
                        <a:pt x="54" y="148"/>
                        <a:pt x="56" y="147"/>
                      </a:cubicBezTo>
                      <a:cubicBezTo>
                        <a:pt x="57" y="146"/>
                        <a:pt x="58" y="145"/>
                        <a:pt x="61" y="144"/>
                      </a:cubicBezTo>
                      <a:cubicBezTo>
                        <a:pt x="67" y="143"/>
                        <a:pt x="74" y="142"/>
                        <a:pt x="79" y="144"/>
                      </a:cubicBezTo>
                      <a:cubicBezTo>
                        <a:pt x="83" y="145"/>
                        <a:pt x="86" y="145"/>
                        <a:pt x="88" y="143"/>
                      </a:cubicBezTo>
                      <a:cubicBezTo>
                        <a:pt x="90" y="142"/>
                        <a:pt x="92" y="142"/>
                        <a:pt x="94" y="143"/>
                      </a:cubicBezTo>
                      <a:cubicBezTo>
                        <a:pt x="94" y="143"/>
                        <a:pt x="94" y="143"/>
                        <a:pt x="95" y="143"/>
                      </a:cubicBezTo>
                      <a:cubicBezTo>
                        <a:pt x="95" y="138"/>
                        <a:pt x="101" y="138"/>
                        <a:pt x="103" y="138"/>
                      </a:cubicBezTo>
                      <a:cubicBezTo>
                        <a:pt x="106" y="138"/>
                        <a:pt x="106" y="138"/>
                        <a:pt x="106" y="138"/>
                      </a:cubicBezTo>
                      <a:cubicBezTo>
                        <a:pt x="109" y="138"/>
                        <a:pt x="119" y="132"/>
                        <a:pt x="128" y="124"/>
                      </a:cubicBezTo>
                      <a:cubicBezTo>
                        <a:pt x="136" y="116"/>
                        <a:pt x="150" y="99"/>
                        <a:pt x="154" y="92"/>
                      </a:cubicBezTo>
                      <a:cubicBezTo>
                        <a:pt x="159" y="84"/>
                        <a:pt x="166" y="78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2" y="72"/>
                        <a:pt x="174" y="67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2" y="58"/>
                        <a:pt x="172" y="58"/>
                      </a:cubicBezTo>
                      <a:cubicBezTo>
                        <a:pt x="172" y="58"/>
                        <a:pt x="172" y="58"/>
                        <a:pt x="172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0" y="58"/>
                        <a:pt x="170" y="59"/>
                      </a:cubicBezTo>
                      <a:cubicBezTo>
                        <a:pt x="170" y="59"/>
                        <a:pt x="169" y="59"/>
                        <a:pt x="169" y="59"/>
                      </a:cubicBezTo>
                      <a:cubicBezTo>
                        <a:pt x="169" y="59"/>
                        <a:pt x="169" y="59"/>
                        <a:pt x="169" y="59"/>
                      </a:cubicBezTo>
                      <a:cubicBezTo>
                        <a:pt x="169" y="59"/>
                        <a:pt x="169" y="60"/>
                        <a:pt x="169" y="60"/>
                      </a:cubicBezTo>
                      <a:cubicBezTo>
                        <a:pt x="169" y="60"/>
                        <a:pt x="169" y="61"/>
                        <a:pt x="168" y="61"/>
                      </a:cubicBezTo>
                      <a:close/>
                      <a:moveTo>
                        <a:pt x="138" y="91"/>
                      </a:moveTo>
                      <a:cubicBezTo>
                        <a:pt x="137" y="92"/>
                        <a:pt x="136" y="93"/>
                        <a:pt x="136" y="94"/>
                      </a:cubicBezTo>
                      <a:cubicBezTo>
                        <a:pt x="136" y="94"/>
                        <a:pt x="136" y="95"/>
                        <a:pt x="136" y="95"/>
                      </a:cubicBezTo>
                      <a:cubicBezTo>
                        <a:pt x="136" y="95"/>
                        <a:pt x="136" y="95"/>
                        <a:pt x="136" y="95"/>
                      </a:cubicBezTo>
                      <a:cubicBezTo>
                        <a:pt x="136" y="96"/>
                        <a:pt x="135" y="96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3" y="97"/>
                        <a:pt x="132" y="97"/>
                        <a:pt x="131" y="97"/>
                      </a:cubicBezTo>
                      <a:cubicBezTo>
                        <a:pt x="130" y="97"/>
                        <a:pt x="129" y="97"/>
                        <a:pt x="129" y="97"/>
                      </a:cubicBezTo>
                      <a:cubicBezTo>
                        <a:pt x="128" y="99"/>
                        <a:pt x="127" y="102"/>
                        <a:pt x="126" y="102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6" y="104"/>
                        <a:pt x="126" y="104"/>
                        <a:pt x="126" y="104"/>
                      </a:cubicBezTo>
                      <a:cubicBezTo>
                        <a:pt x="119" y="103"/>
                        <a:pt x="119" y="103"/>
                        <a:pt x="119" y="103"/>
                      </a:cubicBezTo>
                      <a:cubicBezTo>
                        <a:pt x="111" y="92"/>
                        <a:pt x="111" y="92"/>
                        <a:pt x="111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3" y="89"/>
                        <a:pt x="117" y="83"/>
                        <a:pt x="118" y="81"/>
                      </a:cubicBezTo>
                      <a:cubicBezTo>
                        <a:pt x="119" y="78"/>
                        <a:pt x="126" y="74"/>
                        <a:pt x="129" y="74"/>
                      </a:cubicBezTo>
                      <a:cubicBezTo>
                        <a:pt x="132" y="74"/>
                        <a:pt x="133" y="76"/>
                        <a:pt x="133" y="76"/>
                      </a:cubicBezTo>
                      <a:cubicBezTo>
                        <a:pt x="133" y="77"/>
                        <a:pt x="135" y="78"/>
                        <a:pt x="136" y="79"/>
                      </a:cubicBezTo>
                      <a:cubicBezTo>
                        <a:pt x="138" y="82"/>
                        <a:pt x="140" y="83"/>
                        <a:pt x="140" y="86"/>
                      </a:cubicBezTo>
                      <a:cubicBezTo>
                        <a:pt x="140" y="88"/>
                        <a:pt x="139" y="90"/>
                        <a:pt x="138" y="9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8" name="Freeform 1253"/>
                <p:cNvSpPr>
                  <a:spLocks/>
                </p:cNvSpPr>
                <p:nvPr/>
              </p:nvSpPr>
              <p:spPr bwMode="auto">
                <a:xfrm>
                  <a:off x="1848" y="3289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0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9" name="Freeform 1254"/>
                <p:cNvSpPr>
                  <a:spLocks/>
                </p:cNvSpPr>
                <p:nvPr/>
              </p:nvSpPr>
              <p:spPr bwMode="auto">
                <a:xfrm>
                  <a:off x="1847" y="329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0" name="Freeform 1255"/>
                <p:cNvSpPr>
                  <a:spLocks/>
                </p:cNvSpPr>
                <p:nvPr/>
              </p:nvSpPr>
              <p:spPr bwMode="auto">
                <a:xfrm>
                  <a:off x="1846" y="3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1" name="Freeform 1256"/>
                <p:cNvSpPr>
                  <a:spLocks/>
                </p:cNvSpPr>
                <p:nvPr/>
              </p:nvSpPr>
              <p:spPr bwMode="auto">
                <a:xfrm>
                  <a:off x="1844" y="32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2" name="Freeform 1257"/>
                <p:cNvSpPr>
                  <a:spLocks/>
                </p:cNvSpPr>
                <p:nvPr/>
              </p:nvSpPr>
              <p:spPr bwMode="auto">
                <a:xfrm>
                  <a:off x="1995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3" name="Freeform 1258"/>
                <p:cNvSpPr>
                  <a:spLocks/>
                </p:cNvSpPr>
                <p:nvPr/>
              </p:nvSpPr>
              <p:spPr bwMode="auto">
                <a:xfrm>
                  <a:off x="1975" y="3219"/>
                  <a:ext cx="20" cy="3"/>
                </a:xfrm>
                <a:custGeom>
                  <a:avLst/>
                  <a:gdLst>
                    <a:gd name="T0" fmla="*/ 8 w 21"/>
                    <a:gd name="T1" fmla="*/ 0 h 3"/>
                    <a:gd name="T2" fmla="*/ 4 w 21"/>
                    <a:gd name="T3" fmla="*/ 0 h 3"/>
                    <a:gd name="T4" fmla="*/ 0 w 21"/>
                    <a:gd name="T5" fmla="*/ 0 h 3"/>
                    <a:gd name="T6" fmla="*/ 4 w 21"/>
                    <a:gd name="T7" fmla="*/ 0 h 3"/>
                    <a:gd name="T8" fmla="*/ 8 w 21"/>
                    <a:gd name="T9" fmla="*/ 0 h 3"/>
                    <a:gd name="T10" fmla="*/ 17 w 21"/>
                    <a:gd name="T11" fmla="*/ 3 h 3"/>
                    <a:gd name="T12" fmla="*/ 21 w 21"/>
                    <a:gd name="T13" fmla="*/ 3 h 3"/>
                    <a:gd name="T14" fmla="*/ 17 w 21"/>
                    <a:gd name="T15" fmla="*/ 3 h 3"/>
                    <a:gd name="T16" fmla="*/ 8 w 2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3">
                      <a:moveTo>
                        <a:pt x="8" y="0"/>
                      </a:moveTo>
                      <a:cubicBezTo>
                        <a:pt x="8" y="0"/>
                        <a:pt x="5" y="0"/>
                        <a:pt x="4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8" y="0"/>
                        <a:pt x="8" y="0"/>
                      </a:cubicBezTo>
                      <a:cubicBezTo>
                        <a:pt x="9" y="2"/>
                        <a:pt x="12" y="3"/>
                        <a:pt x="17" y="3"/>
                      </a:cubicBezTo>
                      <a:cubicBezTo>
                        <a:pt x="18" y="3"/>
                        <a:pt x="20" y="3"/>
                        <a:pt x="21" y="3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12" y="3"/>
                        <a:pt x="9" y="2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4" name="Freeform 1259"/>
                <p:cNvSpPr>
                  <a:spLocks/>
                </p:cNvSpPr>
                <p:nvPr/>
              </p:nvSpPr>
              <p:spPr bwMode="auto">
                <a:xfrm>
                  <a:off x="1973" y="32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5" name="Freeform 1260"/>
                <p:cNvSpPr>
                  <a:spLocks/>
                </p:cNvSpPr>
                <p:nvPr/>
              </p:nvSpPr>
              <p:spPr bwMode="auto">
                <a:xfrm>
                  <a:off x="1880" y="32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6" name="Freeform 1261"/>
                <p:cNvSpPr>
                  <a:spLocks/>
                </p:cNvSpPr>
                <p:nvPr/>
              </p:nvSpPr>
              <p:spPr bwMode="auto">
                <a:xfrm>
                  <a:off x="1974" y="32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7" name="Freeform 1262"/>
                <p:cNvSpPr>
                  <a:spLocks/>
                </p:cNvSpPr>
                <p:nvPr/>
              </p:nvSpPr>
              <p:spPr bwMode="auto">
                <a:xfrm>
                  <a:off x="1879" y="325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8" name="Freeform 1263"/>
                <p:cNvSpPr>
                  <a:spLocks/>
                </p:cNvSpPr>
                <p:nvPr/>
              </p:nvSpPr>
              <p:spPr bwMode="auto">
                <a:xfrm>
                  <a:off x="1972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9" name="Freeform 1264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0" name="Freeform 1265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1" name="Freeform 1266"/>
                <p:cNvSpPr>
                  <a:spLocks/>
                </p:cNvSpPr>
                <p:nvPr/>
              </p:nvSpPr>
              <p:spPr bwMode="auto">
                <a:xfrm>
                  <a:off x="2001" y="3278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2" name="Freeform 1267"/>
                <p:cNvSpPr>
                  <a:spLocks/>
                </p:cNvSpPr>
                <p:nvPr/>
              </p:nvSpPr>
              <p:spPr bwMode="auto">
                <a:xfrm>
                  <a:off x="2004" y="327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3" name="Freeform 1268"/>
                <p:cNvSpPr>
                  <a:spLocks/>
                </p:cNvSpPr>
                <p:nvPr/>
              </p:nvSpPr>
              <p:spPr bwMode="auto">
                <a:xfrm>
                  <a:off x="2003" y="32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4" name="Freeform 1269"/>
                <p:cNvSpPr>
                  <a:spLocks/>
                </p:cNvSpPr>
                <p:nvPr/>
              </p:nvSpPr>
              <p:spPr bwMode="auto">
                <a:xfrm>
                  <a:off x="1998" y="327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5" name="Freeform 1270"/>
                <p:cNvSpPr>
                  <a:spLocks/>
                </p:cNvSpPr>
                <p:nvPr/>
              </p:nvSpPr>
              <p:spPr bwMode="auto">
                <a:xfrm>
                  <a:off x="2000" y="32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6" name="Freeform 1271"/>
                <p:cNvSpPr>
                  <a:spLocks/>
                </p:cNvSpPr>
                <p:nvPr/>
              </p:nvSpPr>
              <p:spPr bwMode="auto">
                <a:xfrm>
                  <a:off x="1969" y="3312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2 w 4"/>
                    <a:gd name="T3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7" name="Freeform 1272"/>
                <p:cNvSpPr>
                  <a:spLocks/>
                </p:cNvSpPr>
                <p:nvPr/>
              </p:nvSpPr>
              <p:spPr bwMode="auto">
                <a:xfrm>
                  <a:off x="1958" y="33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1 h 1"/>
                    <a:gd name="T4" fmla="*/ 6 w 6"/>
                    <a:gd name="T5" fmla="*/ 0 h 1"/>
                    <a:gd name="T6" fmla="*/ 6 w 6"/>
                    <a:gd name="T7" fmla="*/ 1 h 1"/>
                    <a:gd name="T8" fmla="*/ 0 w 6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">
                      <a:moveTo>
                        <a:pt x="0" y="0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8" name="Freeform 1273"/>
                <p:cNvSpPr>
                  <a:spLocks/>
                </p:cNvSpPr>
                <p:nvPr/>
              </p:nvSpPr>
              <p:spPr bwMode="auto">
                <a:xfrm>
                  <a:off x="1974" y="33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9" name="Freeform 1274"/>
                <p:cNvSpPr>
                  <a:spLocks/>
                </p:cNvSpPr>
                <p:nvPr/>
              </p:nvSpPr>
              <p:spPr bwMode="auto">
                <a:xfrm>
                  <a:off x="1973" y="33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0" name="Freeform 1275"/>
                <p:cNvSpPr>
                  <a:spLocks/>
                </p:cNvSpPr>
                <p:nvPr/>
              </p:nvSpPr>
              <p:spPr bwMode="auto">
                <a:xfrm>
                  <a:off x="1797" y="3040"/>
                  <a:ext cx="121" cy="128"/>
                </a:xfrm>
                <a:custGeom>
                  <a:avLst/>
                  <a:gdLst>
                    <a:gd name="T0" fmla="*/ 106 w 127"/>
                    <a:gd name="T1" fmla="*/ 77 h 134"/>
                    <a:gd name="T2" fmla="*/ 125 w 127"/>
                    <a:gd name="T3" fmla="*/ 76 h 134"/>
                    <a:gd name="T4" fmla="*/ 127 w 127"/>
                    <a:gd name="T5" fmla="*/ 56 h 134"/>
                    <a:gd name="T6" fmla="*/ 116 w 127"/>
                    <a:gd name="T7" fmla="*/ 57 h 134"/>
                    <a:gd name="T8" fmla="*/ 111 w 127"/>
                    <a:gd name="T9" fmla="*/ 60 h 134"/>
                    <a:gd name="T10" fmla="*/ 108 w 127"/>
                    <a:gd name="T11" fmla="*/ 49 h 134"/>
                    <a:gd name="T12" fmla="*/ 104 w 127"/>
                    <a:gd name="T13" fmla="*/ 41 h 134"/>
                    <a:gd name="T14" fmla="*/ 105 w 127"/>
                    <a:gd name="T15" fmla="*/ 25 h 134"/>
                    <a:gd name="T16" fmla="*/ 102 w 127"/>
                    <a:gd name="T17" fmla="*/ 15 h 134"/>
                    <a:gd name="T18" fmla="*/ 97 w 127"/>
                    <a:gd name="T19" fmla="*/ 15 h 134"/>
                    <a:gd name="T20" fmla="*/ 86 w 127"/>
                    <a:gd name="T21" fmla="*/ 12 h 134"/>
                    <a:gd name="T22" fmla="*/ 82 w 127"/>
                    <a:gd name="T23" fmla="*/ 17 h 134"/>
                    <a:gd name="T24" fmla="*/ 77 w 127"/>
                    <a:gd name="T25" fmla="*/ 23 h 134"/>
                    <a:gd name="T26" fmla="*/ 65 w 127"/>
                    <a:gd name="T27" fmla="*/ 25 h 134"/>
                    <a:gd name="T28" fmla="*/ 51 w 127"/>
                    <a:gd name="T29" fmla="*/ 13 h 134"/>
                    <a:gd name="T30" fmla="*/ 48 w 127"/>
                    <a:gd name="T31" fmla="*/ 0 h 134"/>
                    <a:gd name="T32" fmla="*/ 13 w 127"/>
                    <a:gd name="T33" fmla="*/ 0 h 134"/>
                    <a:gd name="T34" fmla="*/ 12 w 127"/>
                    <a:gd name="T35" fmla="*/ 0 h 134"/>
                    <a:gd name="T36" fmla="*/ 11 w 127"/>
                    <a:gd name="T37" fmla="*/ 0 h 134"/>
                    <a:gd name="T38" fmla="*/ 10 w 127"/>
                    <a:gd name="T39" fmla="*/ 1 h 134"/>
                    <a:gd name="T40" fmla="*/ 8 w 127"/>
                    <a:gd name="T41" fmla="*/ 2 h 134"/>
                    <a:gd name="T42" fmla="*/ 18 w 127"/>
                    <a:gd name="T43" fmla="*/ 24 h 134"/>
                    <a:gd name="T44" fmla="*/ 16 w 127"/>
                    <a:gd name="T45" fmla="*/ 37 h 134"/>
                    <a:gd name="T46" fmla="*/ 23 w 127"/>
                    <a:gd name="T47" fmla="*/ 60 h 134"/>
                    <a:gd name="T48" fmla="*/ 15 w 127"/>
                    <a:gd name="T49" fmla="*/ 78 h 134"/>
                    <a:gd name="T50" fmla="*/ 3 w 127"/>
                    <a:gd name="T51" fmla="*/ 110 h 134"/>
                    <a:gd name="T52" fmla="*/ 0 w 127"/>
                    <a:gd name="T53" fmla="*/ 127 h 134"/>
                    <a:gd name="T54" fmla="*/ 1 w 127"/>
                    <a:gd name="T55" fmla="*/ 126 h 134"/>
                    <a:gd name="T56" fmla="*/ 2 w 127"/>
                    <a:gd name="T57" fmla="*/ 125 h 134"/>
                    <a:gd name="T58" fmla="*/ 3 w 127"/>
                    <a:gd name="T59" fmla="*/ 124 h 134"/>
                    <a:gd name="T60" fmla="*/ 9 w 127"/>
                    <a:gd name="T61" fmla="*/ 127 h 134"/>
                    <a:gd name="T62" fmla="*/ 9 w 127"/>
                    <a:gd name="T63" fmla="*/ 127 h 134"/>
                    <a:gd name="T64" fmla="*/ 31 w 127"/>
                    <a:gd name="T65" fmla="*/ 130 h 134"/>
                    <a:gd name="T66" fmla="*/ 75 w 127"/>
                    <a:gd name="T67" fmla="*/ 134 h 134"/>
                    <a:gd name="T68" fmla="*/ 99 w 127"/>
                    <a:gd name="T69" fmla="*/ 134 h 134"/>
                    <a:gd name="T70" fmla="*/ 115 w 127"/>
                    <a:gd name="T71" fmla="*/ 133 h 134"/>
                    <a:gd name="T72" fmla="*/ 104 w 127"/>
                    <a:gd name="T73" fmla="*/ 117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7" h="134">
                      <a:moveTo>
                        <a:pt x="104" y="117"/>
                      </a:move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4" y="57"/>
                        <a:pt x="121" y="57"/>
                        <a:pt x="118" y="57"/>
                      </a:cubicBezTo>
                      <a:cubicBezTo>
                        <a:pt x="118" y="57"/>
                        <a:pt x="117" y="57"/>
                        <a:pt x="116" y="57"/>
                      </a:cubicBezTo>
                      <a:cubicBezTo>
                        <a:pt x="115" y="57"/>
                        <a:pt x="115" y="57"/>
                        <a:pt x="114" y="58"/>
                      </a:cubicBezTo>
                      <a:cubicBezTo>
                        <a:pt x="113" y="59"/>
                        <a:pt x="112" y="60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06" y="59"/>
                        <a:pt x="107" y="53"/>
                        <a:pt x="108" y="49"/>
                      </a:cubicBez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9" y="47"/>
                        <a:pt x="106" y="44"/>
                        <a:pt x="104" y="41"/>
                      </a:cubicBezTo>
                      <a:cubicBezTo>
                        <a:pt x="101" y="40"/>
                        <a:pt x="102" y="35"/>
                        <a:pt x="104" y="30"/>
                      </a:cubicBezTo>
                      <a:cubicBezTo>
                        <a:pt x="104" y="28"/>
                        <a:pt x="105" y="26"/>
                        <a:pt x="105" y="25"/>
                      </a:cubicBezTo>
                      <a:cubicBezTo>
                        <a:pt x="103" y="23"/>
                        <a:pt x="102" y="18"/>
                        <a:pt x="102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5"/>
                        <a:pt x="102" y="15"/>
                        <a:pt x="101" y="15"/>
                      </a:cubicBezTo>
                      <a:cubicBezTo>
                        <a:pt x="100" y="15"/>
                        <a:pt x="99" y="15"/>
                        <a:pt x="97" y="15"/>
                      </a:cubicBezTo>
                      <a:cubicBezTo>
                        <a:pt x="93" y="15"/>
                        <a:pt x="91" y="14"/>
                        <a:pt x="90" y="13"/>
                      </a:cubicBezTo>
                      <a:cubicBezTo>
                        <a:pt x="89" y="12"/>
                        <a:pt x="88" y="12"/>
                        <a:pt x="86" y="12"/>
                      </a:cubicBezTo>
                      <a:cubicBezTo>
                        <a:pt x="85" y="12"/>
                        <a:pt x="84" y="12"/>
                        <a:pt x="83" y="13"/>
                      </a:cubicBezTo>
                      <a:cubicBezTo>
                        <a:pt x="83" y="13"/>
                        <a:pt x="82" y="16"/>
                        <a:pt x="82" y="17"/>
                      </a:cubicBezTo>
                      <a:cubicBezTo>
                        <a:pt x="81" y="20"/>
                        <a:pt x="81" y="23"/>
                        <a:pt x="78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3"/>
                      </a:cubicBezTo>
                      <a:cubicBezTo>
                        <a:pt x="74" y="23"/>
                        <a:pt x="69" y="24"/>
                        <a:pt x="65" y="25"/>
                      </a:cubicBezTo>
                      <a:cubicBezTo>
                        <a:pt x="59" y="27"/>
                        <a:pt x="56" y="22"/>
                        <a:pt x="54" y="17"/>
                      </a:cubicBezTo>
                      <a:cubicBezTo>
                        <a:pt x="53" y="14"/>
                        <a:pt x="52" y="14"/>
                        <a:pt x="51" y="13"/>
                      </a:cubicBezTo>
                      <a:cubicBezTo>
                        <a:pt x="49" y="12"/>
                        <a:pt x="48" y="10"/>
                        <a:pt x="49" y="7"/>
                      </a:cubicBezTo>
                      <a:cubicBezTo>
                        <a:pt x="50" y="4"/>
                        <a:pt x="48" y="1"/>
                        <a:pt x="48" y="0"/>
                      </a:cubicBezTo>
                      <a:cubicBezTo>
                        <a:pt x="44" y="0"/>
                        <a:pt x="32" y="0"/>
                        <a:pt x="23" y="0"/>
                      </a:cubicBezTo>
                      <a:cubicBezTo>
                        <a:pt x="15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9"/>
                        <a:pt x="15" y="19"/>
                        <a:pt x="17" y="23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6"/>
                        <a:pt x="18" y="29"/>
                        <a:pt x="17" y="31"/>
                      </a:cubicBezTo>
                      <a:cubicBezTo>
                        <a:pt x="17" y="32"/>
                        <a:pt x="16" y="34"/>
                        <a:pt x="16" y="37"/>
                      </a:cubicBezTo>
                      <a:cubicBezTo>
                        <a:pt x="16" y="39"/>
                        <a:pt x="18" y="44"/>
                        <a:pt x="19" y="48"/>
                      </a:cubicBezTo>
                      <a:cubicBezTo>
                        <a:pt x="21" y="52"/>
                        <a:pt x="23" y="56"/>
                        <a:pt x="23" y="60"/>
                      </a:cubicBezTo>
                      <a:cubicBezTo>
                        <a:pt x="24" y="68"/>
                        <a:pt x="19" y="72"/>
                        <a:pt x="16" y="77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1" y="83"/>
                        <a:pt x="7" y="93"/>
                        <a:pt x="7" y="98"/>
                      </a:cubicBezTo>
                      <a:cubicBezTo>
                        <a:pt x="7" y="103"/>
                        <a:pt x="5" y="107"/>
                        <a:pt x="3" y="110"/>
                      </a:cubicBezTo>
                      <a:cubicBezTo>
                        <a:pt x="2" y="111"/>
                        <a:pt x="1" y="113"/>
                        <a:pt x="1" y="114"/>
                      </a:cubicBezTo>
                      <a:cubicBezTo>
                        <a:pt x="1" y="117"/>
                        <a:pt x="1" y="123"/>
                        <a:pt x="0" y="127"/>
                      </a:cubicBezTo>
                      <a:cubicBezTo>
                        <a:pt x="0" y="127"/>
                        <a:pt x="0" y="127"/>
                        <a:pt x="0" y="126"/>
                      </a:cubicBezTo>
                      <a:cubicBezTo>
                        <a:pt x="0" y="126"/>
                        <a:pt x="1" y="126"/>
                        <a:pt x="1" y="126"/>
                      </a:cubicBezTo>
                      <a:cubicBezTo>
                        <a:pt x="1" y="126"/>
                        <a:pt x="1" y="126"/>
                        <a:pt x="1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3" y="125"/>
                      </a:cubicBezTo>
                      <a:cubicBezTo>
                        <a:pt x="3" y="125"/>
                        <a:pt x="3" y="124"/>
                        <a:pt x="3" y="124"/>
                      </a:cubicBezTo>
                      <a:cubicBezTo>
                        <a:pt x="4" y="124"/>
                        <a:pt x="4" y="124"/>
                        <a:pt x="5" y="124"/>
                      </a:cubicBezTo>
                      <a:cubicBezTo>
                        <a:pt x="7" y="124"/>
                        <a:pt x="8" y="126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14" y="124"/>
                        <a:pt x="18" y="125"/>
                        <a:pt x="22" y="127"/>
                      </a:cubicBezTo>
                      <a:cubicBezTo>
                        <a:pt x="25" y="129"/>
                        <a:pt x="28" y="130"/>
                        <a:pt x="31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7" y="133"/>
                        <a:pt x="85" y="133"/>
                        <a:pt x="91" y="133"/>
                      </a:cubicBezTo>
                      <a:cubicBezTo>
                        <a:pt x="97" y="133"/>
                        <a:pt x="99" y="133"/>
                        <a:pt x="99" y="134"/>
                      </a:cubicBezTo>
                      <a:cubicBezTo>
                        <a:pt x="100" y="134"/>
                        <a:pt x="101" y="134"/>
                        <a:pt x="103" y="134"/>
                      </a:cubicBezTo>
                      <a:cubicBezTo>
                        <a:pt x="108" y="134"/>
                        <a:pt x="113" y="133"/>
                        <a:pt x="115" y="133"/>
                      </a:cubicBezTo>
                      <a:cubicBezTo>
                        <a:pt x="116" y="133"/>
                        <a:pt x="116" y="133"/>
                        <a:pt x="116" y="133"/>
                      </a:cubicBezTo>
                      <a:lnTo>
                        <a:pt x="104" y="11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1" name="Freeform 1276"/>
                <p:cNvSpPr>
                  <a:spLocks/>
                </p:cNvSpPr>
                <p:nvPr/>
              </p:nvSpPr>
              <p:spPr bwMode="auto">
                <a:xfrm>
                  <a:off x="1800" y="31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2" name="Freeform 1277"/>
                <p:cNvSpPr>
                  <a:spLocks/>
                </p:cNvSpPr>
                <p:nvPr/>
              </p:nvSpPr>
              <p:spPr bwMode="auto">
                <a:xfrm>
                  <a:off x="1798" y="31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3" name="Freeform 1278"/>
                <p:cNvSpPr>
                  <a:spLocks/>
                </p:cNvSpPr>
                <p:nvPr/>
              </p:nvSpPr>
              <p:spPr bwMode="auto">
                <a:xfrm>
                  <a:off x="1802" y="3158"/>
                  <a:ext cx="3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2" y="0"/>
                        <a:pt x="3" y="2"/>
                        <a:pt x="4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4" name="Freeform 1279"/>
                <p:cNvSpPr>
                  <a:spLocks/>
                </p:cNvSpPr>
                <p:nvPr/>
              </p:nvSpPr>
              <p:spPr bwMode="auto">
                <a:xfrm>
                  <a:off x="1797" y="316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5" name="Freeform 1280"/>
                <p:cNvSpPr>
                  <a:spLocks/>
                </p:cNvSpPr>
                <p:nvPr/>
              </p:nvSpPr>
              <p:spPr bwMode="auto">
                <a:xfrm>
                  <a:off x="1900" y="3065"/>
                  <a:ext cx="121" cy="104"/>
                </a:xfrm>
                <a:custGeom>
                  <a:avLst/>
                  <a:gdLst>
                    <a:gd name="T0" fmla="*/ 17 w 126"/>
                    <a:gd name="T1" fmla="*/ 105 h 109"/>
                    <a:gd name="T2" fmla="*/ 22 w 126"/>
                    <a:gd name="T3" fmla="*/ 104 h 109"/>
                    <a:gd name="T4" fmla="*/ 25 w 126"/>
                    <a:gd name="T5" fmla="*/ 104 h 109"/>
                    <a:gd name="T6" fmla="*/ 28 w 126"/>
                    <a:gd name="T7" fmla="*/ 104 h 109"/>
                    <a:gd name="T8" fmla="*/ 34 w 126"/>
                    <a:gd name="T9" fmla="*/ 107 h 109"/>
                    <a:gd name="T10" fmla="*/ 36 w 126"/>
                    <a:gd name="T11" fmla="*/ 107 h 109"/>
                    <a:gd name="T12" fmla="*/ 38 w 126"/>
                    <a:gd name="T13" fmla="*/ 107 h 109"/>
                    <a:gd name="T14" fmla="*/ 51 w 126"/>
                    <a:gd name="T15" fmla="*/ 109 h 109"/>
                    <a:gd name="T16" fmla="*/ 64 w 126"/>
                    <a:gd name="T17" fmla="*/ 96 h 109"/>
                    <a:gd name="T18" fmla="*/ 81 w 126"/>
                    <a:gd name="T19" fmla="*/ 83 h 109"/>
                    <a:gd name="T20" fmla="*/ 88 w 126"/>
                    <a:gd name="T21" fmla="*/ 74 h 109"/>
                    <a:gd name="T22" fmla="*/ 117 w 126"/>
                    <a:gd name="T23" fmla="*/ 63 h 109"/>
                    <a:gd name="T24" fmla="*/ 117 w 126"/>
                    <a:gd name="T25" fmla="*/ 62 h 109"/>
                    <a:gd name="T26" fmla="*/ 116 w 126"/>
                    <a:gd name="T27" fmla="*/ 60 h 109"/>
                    <a:gd name="T28" fmla="*/ 117 w 126"/>
                    <a:gd name="T29" fmla="*/ 58 h 109"/>
                    <a:gd name="T30" fmla="*/ 122 w 126"/>
                    <a:gd name="T31" fmla="*/ 27 h 109"/>
                    <a:gd name="T32" fmla="*/ 125 w 126"/>
                    <a:gd name="T33" fmla="*/ 22 h 109"/>
                    <a:gd name="T34" fmla="*/ 124 w 126"/>
                    <a:gd name="T35" fmla="*/ 19 h 109"/>
                    <a:gd name="T36" fmla="*/ 121 w 126"/>
                    <a:gd name="T37" fmla="*/ 14 h 109"/>
                    <a:gd name="T38" fmla="*/ 108 w 126"/>
                    <a:gd name="T39" fmla="*/ 9 h 109"/>
                    <a:gd name="T40" fmla="*/ 98 w 126"/>
                    <a:gd name="T41" fmla="*/ 5 h 109"/>
                    <a:gd name="T42" fmla="*/ 97 w 126"/>
                    <a:gd name="T43" fmla="*/ 4 h 109"/>
                    <a:gd name="T44" fmla="*/ 95 w 126"/>
                    <a:gd name="T45" fmla="*/ 4 h 109"/>
                    <a:gd name="T46" fmla="*/ 94 w 126"/>
                    <a:gd name="T47" fmla="*/ 3 h 109"/>
                    <a:gd name="T48" fmla="*/ 91 w 126"/>
                    <a:gd name="T49" fmla="*/ 1 h 109"/>
                    <a:gd name="T50" fmla="*/ 90 w 126"/>
                    <a:gd name="T51" fmla="*/ 0 h 109"/>
                    <a:gd name="T52" fmla="*/ 86 w 126"/>
                    <a:gd name="T53" fmla="*/ 2 h 109"/>
                    <a:gd name="T54" fmla="*/ 82 w 126"/>
                    <a:gd name="T55" fmla="*/ 2 h 109"/>
                    <a:gd name="T56" fmla="*/ 76 w 126"/>
                    <a:gd name="T57" fmla="*/ 3 h 109"/>
                    <a:gd name="T58" fmla="*/ 74 w 126"/>
                    <a:gd name="T59" fmla="*/ 22 h 109"/>
                    <a:gd name="T60" fmla="*/ 71 w 126"/>
                    <a:gd name="T61" fmla="*/ 35 h 109"/>
                    <a:gd name="T62" fmla="*/ 81 w 126"/>
                    <a:gd name="T63" fmla="*/ 42 h 109"/>
                    <a:gd name="T64" fmla="*/ 85 w 126"/>
                    <a:gd name="T65" fmla="*/ 58 h 109"/>
                    <a:gd name="T66" fmla="*/ 74 w 126"/>
                    <a:gd name="T67" fmla="*/ 57 h 109"/>
                    <a:gd name="T68" fmla="*/ 55 w 126"/>
                    <a:gd name="T69" fmla="*/ 39 h 109"/>
                    <a:gd name="T70" fmla="*/ 42 w 126"/>
                    <a:gd name="T71" fmla="*/ 42 h 109"/>
                    <a:gd name="T72" fmla="*/ 32 w 126"/>
                    <a:gd name="T73" fmla="*/ 34 h 109"/>
                    <a:gd name="T74" fmla="*/ 25 w 126"/>
                    <a:gd name="T75" fmla="*/ 35 h 109"/>
                    <a:gd name="T76" fmla="*/ 24 w 126"/>
                    <a:gd name="T77" fmla="*/ 35 h 109"/>
                    <a:gd name="T78" fmla="*/ 23 w 126"/>
                    <a:gd name="T79" fmla="*/ 33 h 109"/>
                    <a:gd name="T80" fmla="*/ 17 w 126"/>
                    <a:gd name="T81" fmla="*/ 55 h 109"/>
                    <a:gd name="T82" fmla="*/ 12 w 126"/>
                    <a:gd name="T83" fmla="*/ 10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09">
                      <a:moveTo>
                        <a:pt x="14" y="105"/>
                      </a:move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7" y="105"/>
                        <a:pt x="17" y="105"/>
                      </a:cubicBezTo>
                      <a:cubicBezTo>
                        <a:pt x="18" y="105"/>
                        <a:pt x="18" y="105"/>
                        <a:pt x="19" y="105"/>
                      </a:cubicBezTo>
                      <a:cubicBezTo>
                        <a:pt x="19" y="104"/>
                        <a:pt x="19" y="104"/>
                        <a:pt x="20" y="104"/>
                      </a:cubicBezTo>
                      <a:cubicBezTo>
                        <a:pt x="20" y="104"/>
                        <a:pt x="21" y="104"/>
                        <a:pt x="22" y="104"/>
                      </a:cubicBezTo>
                      <a:cubicBezTo>
                        <a:pt x="22" y="104"/>
                        <a:pt x="22" y="104"/>
                        <a:pt x="23" y="104"/>
                      </a:cubicBezTo>
                      <a:cubicBezTo>
                        <a:pt x="23" y="104"/>
                        <a:pt x="24" y="104"/>
                        <a:pt x="25" y="104"/>
                      </a:cubicBezTo>
                      <a:cubicBezTo>
                        <a:pt x="25" y="104"/>
                        <a:pt x="25" y="104"/>
                        <a:pt x="25" y="104"/>
                      </a:cubicBezTo>
                      <a:cubicBezTo>
                        <a:pt x="26" y="104"/>
                        <a:pt x="27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32" y="104"/>
                        <a:pt x="33" y="105"/>
                      </a:cubicBezTo>
                      <a:cubicBezTo>
                        <a:pt x="33" y="106"/>
                        <a:pt x="34" y="106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5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7" y="107"/>
                        <a:pt x="37" y="107"/>
                        <a:pt x="38" y="107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38" y="107"/>
                        <a:pt x="38" y="107"/>
                        <a:pt x="39" y="107"/>
                      </a:cubicBezTo>
                      <a:cubicBezTo>
                        <a:pt x="40" y="107"/>
                        <a:pt x="41" y="107"/>
                        <a:pt x="43" y="108"/>
                      </a:cubicBezTo>
                      <a:cubicBezTo>
                        <a:pt x="45" y="108"/>
                        <a:pt x="49" y="109"/>
                        <a:pt x="51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3" y="109"/>
                        <a:pt x="54" y="106"/>
                        <a:pt x="55" y="105"/>
                      </a:cubicBezTo>
                      <a:cubicBezTo>
                        <a:pt x="58" y="101"/>
                        <a:pt x="61" y="97"/>
                        <a:pt x="64" y="96"/>
                      </a:cubicBezTo>
                      <a:cubicBezTo>
                        <a:pt x="68" y="95"/>
                        <a:pt x="72" y="91"/>
                        <a:pt x="73" y="90"/>
                      </a:cubicBezTo>
                      <a:cubicBezTo>
                        <a:pt x="73" y="87"/>
                        <a:pt x="74" y="84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9" y="74"/>
                        <a:pt x="90" y="73"/>
                        <a:pt x="92" y="73"/>
                      </a:cubicBezTo>
                      <a:cubicBezTo>
                        <a:pt x="105" y="68"/>
                        <a:pt x="112" y="65"/>
                        <a:pt x="116" y="64"/>
                      </a:cubicBezTo>
                      <a:cubicBezTo>
                        <a:pt x="116" y="64"/>
                        <a:pt x="117" y="64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1"/>
                        <a:pt x="116" y="61"/>
                        <a:pt x="116" y="61"/>
                      </a:cubicBezTo>
                      <a:cubicBezTo>
                        <a:pt x="116" y="61"/>
                        <a:pt x="116" y="61"/>
                        <a:pt x="116" y="60"/>
                      </a:cubicBezTo>
                      <a:cubicBezTo>
                        <a:pt x="116" y="60"/>
                        <a:pt x="116" y="60"/>
                        <a:pt x="116" y="60"/>
                      </a:cubicBezTo>
                      <a:cubicBezTo>
                        <a:pt x="116" y="60"/>
                        <a:pt x="116" y="60"/>
                        <a:pt x="116" y="59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8" y="57"/>
                        <a:pt x="118" y="51"/>
                        <a:pt x="118" y="49"/>
                      </a:cubicBezTo>
                      <a:cubicBezTo>
                        <a:pt x="118" y="46"/>
                        <a:pt x="120" y="46"/>
                        <a:pt x="122" y="45"/>
                      </a:cubicBezTo>
                      <a:cubicBezTo>
                        <a:pt x="120" y="40"/>
                        <a:pt x="121" y="29"/>
                        <a:pt x="122" y="27"/>
                      </a:cubicBezTo>
                      <a:cubicBezTo>
                        <a:pt x="123" y="26"/>
                        <a:pt x="124" y="24"/>
                        <a:pt x="125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3"/>
                        <a:pt x="126" y="23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1"/>
                        <a:pt x="125" y="21"/>
                        <a:pt x="124" y="20"/>
                      </a:cubicBezTo>
                      <a:cubicBezTo>
                        <a:pt x="124" y="20"/>
                        <a:pt x="124" y="20"/>
                        <a:pt x="124" y="19"/>
                      </a:cubicBezTo>
                      <a:cubicBezTo>
                        <a:pt x="124" y="18"/>
                        <a:pt x="123" y="16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4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0" y="13"/>
                        <a:pt x="113" y="10"/>
                        <a:pt x="109" y="9"/>
                      </a:cubicBezTo>
                      <a:cubicBezTo>
                        <a:pt x="109" y="9"/>
                        <a:pt x="108" y="9"/>
                        <a:pt x="108" y="9"/>
                      </a:cubicBezTo>
                      <a:cubicBezTo>
                        <a:pt x="107" y="8"/>
                        <a:pt x="105" y="7"/>
                        <a:pt x="103" y="6"/>
                      </a:cubicBezTo>
                      <a:cubicBezTo>
                        <a:pt x="101" y="6"/>
                        <a:pt x="99" y="5"/>
                        <a:pt x="98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8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5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3" y="3"/>
                        <a:pt x="93" y="3"/>
                        <a:pt x="93" y="2"/>
                      </a:cubicBezTo>
                      <a:cubicBezTo>
                        <a:pt x="93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0" y="1"/>
                      </a:cubicBezTo>
                      <a:cubicBezTo>
                        <a:pt x="90" y="1"/>
                        <a:pt x="90" y="1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1"/>
                        <a:pt x="89" y="1"/>
                        <a:pt x="88" y="1"/>
                      </a:cubicBez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7" y="1"/>
                        <a:pt x="86" y="2"/>
                        <a:pt x="86" y="2"/>
                      </a:cubicBezTo>
                      <a:cubicBezTo>
                        <a:pt x="86" y="2"/>
                        <a:pt x="85" y="2"/>
                        <a:pt x="85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2" y="2"/>
                      </a:cubicBezTo>
                      <a:cubicBezTo>
                        <a:pt x="82" y="2"/>
                        <a:pt x="81" y="2"/>
                        <a:pt x="80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6" y="2"/>
                        <a:pt x="76" y="3"/>
                        <a:pt x="76" y="3"/>
                      </a:cubicBezTo>
                      <a:cubicBezTo>
                        <a:pt x="76" y="5"/>
                        <a:pt x="77" y="7"/>
                        <a:pt x="75" y="9"/>
                      </a:cubicBezTo>
                      <a:cubicBezTo>
                        <a:pt x="73" y="10"/>
                        <a:pt x="73" y="11"/>
                        <a:pt x="73" y="12"/>
                      </a:cubicBezTo>
                      <a:cubicBezTo>
                        <a:pt x="75" y="13"/>
                        <a:pt x="75" y="17"/>
                        <a:pt x="74" y="22"/>
                      </a:cubicBezTo>
                      <a:cubicBezTo>
                        <a:pt x="74" y="24"/>
                        <a:pt x="73" y="25"/>
                        <a:pt x="73" y="26"/>
                      </a:cubicBezTo>
                      <a:cubicBezTo>
                        <a:pt x="73" y="28"/>
                        <a:pt x="73" y="30"/>
                        <a:pt x="72" y="32"/>
                      </a:cubicBezTo>
                      <a:cubicBezTo>
                        <a:pt x="71" y="33"/>
                        <a:pt x="71" y="34"/>
                        <a:pt x="71" y="35"/>
                      </a:cubicBezTo>
                      <a:cubicBezTo>
                        <a:pt x="71" y="36"/>
                        <a:pt x="72" y="37"/>
                        <a:pt x="73" y="38"/>
                      </a:cubicBezTo>
                      <a:cubicBezTo>
                        <a:pt x="74" y="40"/>
                        <a:pt x="75" y="43"/>
                        <a:pt x="77" y="43"/>
                      </a:cubicBezTo>
                      <a:cubicBezTo>
                        <a:pt x="78" y="44"/>
                        <a:pt x="80" y="43"/>
                        <a:pt x="81" y="42"/>
                      </a:cubicBezTo>
                      <a:cubicBezTo>
                        <a:pt x="82" y="42"/>
                        <a:pt x="83" y="41"/>
                        <a:pt x="84" y="41"/>
                      </a:cubicBezTo>
                      <a:cubicBezTo>
                        <a:pt x="87" y="41"/>
                        <a:pt x="87" y="46"/>
                        <a:pt x="87" y="51"/>
                      </a:cubicBezTo>
                      <a:cubicBezTo>
                        <a:pt x="87" y="55"/>
                        <a:pt x="85" y="57"/>
                        <a:pt x="85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1" y="59"/>
                        <a:pt x="79" y="59"/>
                      </a:cubicBezTo>
                      <a:cubicBezTo>
                        <a:pt x="77" y="59"/>
                        <a:pt x="75" y="58"/>
                        <a:pt x="74" y="57"/>
                      </a:cubicBezTo>
                      <a:cubicBezTo>
                        <a:pt x="71" y="55"/>
                        <a:pt x="69" y="50"/>
                        <a:pt x="69" y="47"/>
                      </a:cubicBezTo>
                      <a:cubicBezTo>
                        <a:pt x="68" y="47"/>
                        <a:pt x="67" y="46"/>
                        <a:pt x="62" y="46"/>
                      </a:cubicBezTo>
                      <a:cubicBezTo>
                        <a:pt x="60" y="46"/>
                        <a:pt x="57" y="44"/>
                        <a:pt x="55" y="39"/>
                      </a:cubicBezTo>
                      <a:cubicBezTo>
                        <a:pt x="55" y="40"/>
                        <a:pt x="54" y="40"/>
                        <a:pt x="54" y="40"/>
                      </a:cubicBezTo>
                      <a:cubicBezTo>
                        <a:pt x="54" y="43"/>
                        <a:pt x="50" y="43"/>
                        <a:pt x="47" y="43"/>
                      </a:cubicBezTo>
                      <a:cubicBezTo>
                        <a:pt x="46" y="43"/>
                        <a:pt x="44" y="43"/>
                        <a:pt x="42" y="42"/>
                      </a:cubicBezTo>
                      <a:cubicBezTo>
                        <a:pt x="41" y="41"/>
                        <a:pt x="39" y="40"/>
                        <a:pt x="39" y="40"/>
                      </a:cubicBezTo>
                      <a:cubicBezTo>
                        <a:pt x="38" y="41"/>
                        <a:pt x="36" y="41"/>
                        <a:pt x="34" y="39"/>
                      </a:cubicBezTo>
                      <a:cubicBezTo>
                        <a:pt x="33" y="38"/>
                        <a:pt x="32" y="36"/>
                        <a:pt x="32" y="34"/>
                      </a:cubicBezTo>
                      <a:cubicBezTo>
                        <a:pt x="31" y="34"/>
                        <a:pt x="29" y="35"/>
                        <a:pt x="28" y="35"/>
                      </a:cubicBez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0" y="90"/>
                        <a:pt x="0" y="90"/>
                        <a:pt x="0" y="90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6"/>
                        <a:pt x="12" y="106"/>
                        <a:pt x="13" y="106"/>
                      </a:cubicBezTo>
                      <a:cubicBezTo>
                        <a:pt x="13" y="105"/>
                        <a:pt x="14" y="105"/>
                        <a:pt x="14" y="10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6" name="Freeform 1281"/>
                <p:cNvSpPr>
                  <a:spLocks/>
                </p:cNvSpPr>
                <p:nvPr/>
              </p:nvSpPr>
              <p:spPr bwMode="auto">
                <a:xfrm>
                  <a:off x="1915" y="316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7" name="Freeform 1282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8" name="Freeform 1283"/>
                <p:cNvSpPr>
                  <a:spLocks/>
                </p:cNvSpPr>
                <p:nvPr/>
              </p:nvSpPr>
              <p:spPr bwMode="auto">
                <a:xfrm>
                  <a:off x="1924" y="31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9" name="Freeform 1284"/>
                <p:cNvSpPr>
                  <a:spLocks/>
                </p:cNvSpPr>
                <p:nvPr/>
              </p:nvSpPr>
              <p:spPr bwMode="auto">
                <a:xfrm>
                  <a:off x="1921" y="31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0" name="Freeform 1285"/>
                <p:cNvSpPr>
                  <a:spLocks/>
                </p:cNvSpPr>
                <p:nvPr/>
              </p:nvSpPr>
              <p:spPr bwMode="auto">
                <a:xfrm>
                  <a:off x="1918" y="31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1" name="Freeform 1286"/>
                <p:cNvSpPr>
                  <a:spLocks/>
                </p:cNvSpPr>
                <p:nvPr/>
              </p:nvSpPr>
              <p:spPr bwMode="auto">
                <a:xfrm>
                  <a:off x="1927" y="3164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4" y="0"/>
                        <a:pt x="5" y="1"/>
                      </a:cubicBezTo>
                      <a:cubicBezTo>
                        <a:pt x="4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2" name="Freeform 1287"/>
                <p:cNvSpPr>
                  <a:spLocks/>
                </p:cNvSpPr>
                <p:nvPr/>
              </p:nvSpPr>
              <p:spPr bwMode="auto">
                <a:xfrm>
                  <a:off x="1913" y="31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3" name="Freeform 1288"/>
                <p:cNvSpPr>
                  <a:spLocks/>
                </p:cNvSpPr>
                <p:nvPr/>
              </p:nvSpPr>
              <p:spPr bwMode="auto">
                <a:xfrm>
                  <a:off x="1935" y="3167"/>
                  <a:ext cx="1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4" name="Freeform 1289"/>
                <p:cNvSpPr>
                  <a:spLocks/>
                </p:cNvSpPr>
                <p:nvPr/>
              </p:nvSpPr>
              <p:spPr bwMode="auto">
                <a:xfrm>
                  <a:off x="1978" y="3143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5" name="Freeform 1290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6" name="Freeform 1291"/>
                <p:cNvSpPr>
                  <a:spLocks/>
                </p:cNvSpPr>
                <p:nvPr/>
              </p:nvSpPr>
              <p:spPr bwMode="auto">
                <a:xfrm>
                  <a:off x="1900" y="3151"/>
                  <a:ext cx="12" cy="15"/>
                </a:xfrm>
                <a:custGeom>
                  <a:avLst/>
                  <a:gdLst>
                    <a:gd name="T0" fmla="*/ 12 w 12"/>
                    <a:gd name="T1" fmla="*/ 15 h 15"/>
                    <a:gd name="T2" fmla="*/ 12 w 12"/>
                    <a:gd name="T3" fmla="*/ 15 h 15"/>
                    <a:gd name="T4" fmla="*/ 0 w 12"/>
                    <a:gd name="T5" fmla="*/ 0 h 15"/>
                    <a:gd name="T6" fmla="*/ 12 w 12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">
                      <a:moveTo>
                        <a:pt x="12" y="15"/>
                      </a:moveTo>
                      <a:lnTo>
                        <a:pt x="12" y="15"/>
                      </a:lnTo>
                      <a:lnTo>
                        <a:pt x="0" y="0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7" name="Freeform 1292"/>
                <p:cNvSpPr>
                  <a:spLocks/>
                </p:cNvSpPr>
                <p:nvPr/>
              </p:nvSpPr>
              <p:spPr bwMode="auto">
                <a:xfrm>
                  <a:off x="1974" y="2987"/>
                  <a:ext cx="17" cy="14"/>
                </a:xfrm>
                <a:custGeom>
                  <a:avLst/>
                  <a:gdLst>
                    <a:gd name="T0" fmla="*/ 15 w 18"/>
                    <a:gd name="T1" fmla="*/ 0 h 14"/>
                    <a:gd name="T2" fmla="*/ 14 w 18"/>
                    <a:gd name="T3" fmla="*/ 1 h 14"/>
                    <a:gd name="T4" fmla="*/ 13 w 18"/>
                    <a:gd name="T5" fmla="*/ 1 h 14"/>
                    <a:gd name="T6" fmla="*/ 13 w 18"/>
                    <a:gd name="T7" fmla="*/ 1 h 14"/>
                    <a:gd name="T8" fmla="*/ 12 w 18"/>
                    <a:gd name="T9" fmla="*/ 1 h 14"/>
                    <a:gd name="T10" fmla="*/ 12 w 18"/>
                    <a:gd name="T11" fmla="*/ 1 h 14"/>
                    <a:gd name="T12" fmla="*/ 11 w 18"/>
                    <a:gd name="T13" fmla="*/ 2 h 14"/>
                    <a:gd name="T14" fmla="*/ 11 w 18"/>
                    <a:gd name="T15" fmla="*/ 2 h 14"/>
                    <a:gd name="T16" fmla="*/ 8 w 18"/>
                    <a:gd name="T17" fmla="*/ 3 h 14"/>
                    <a:gd name="T18" fmla="*/ 8 w 18"/>
                    <a:gd name="T19" fmla="*/ 3 h 14"/>
                    <a:gd name="T20" fmla="*/ 7 w 18"/>
                    <a:gd name="T21" fmla="*/ 3 h 14"/>
                    <a:gd name="T22" fmla="*/ 6 w 18"/>
                    <a:gd name="T23" fmla="*/ 3 h 14"/>
                    <a:gd name="T24" fmla="*/ 6 w 18"/>
                    <a:gd name="T25" fmla="*/ 3 h 14"/>
                    <a:gd name="T26" fmla="*/ 5 w 18"/>
                    <a:gd name="T27" fmla="*/ 3 h 14"/>
                    <a:gd name="T28" fmla="*/ 5 w 18"/>
                    <a:gd name="T29" fmla="*/ 3 h 14"/>
                    <a:gd name="T30" fmla="*/ 4 w 18"/>
                    <a:gd name="T31" fmla="*/ 4 h 14"/>
                    <a:gd name="T32" fmla="*/ 3 w 18"/>
                    <a:gd name="T33" fmla="*/ 9 h 14"/>
                    <a:gd name="T34" fmla="*/ 3 w 18"/>
                    <a:gd name="T35" fmla="*/ 11 h 14"/>
                    <a:gd name="T36" fmla="*/ 1 w 18"/>
                    <a:gd name="T37" fmla="*/ 11 h 14"/>
                    <a:gd name="T38" fmla="*/ 0 w 18"/>
                    <a:gd name="T39" fmla="*/ 12 h 14"/>
                    <a:gd name="T40" fmla="*/ 1 w 18"/>
                    <a:gd name="T41" fmla="*/ 13 h 14"/>
                    <a:gd name="T42" fmla="*/ 1 w 18"/>
                    <a:gd name="T43" fmla="*/ 13 h 14"/>
                    <a:gd name="T44" fmla="*/ 1 w 18"/>
                    <a:gd name="T45" fmla="*/ 14 h 14"/>
                    <a:gd name="T46" fmla="*/ 1 w 18"/>
                    <a:gd name="T47" fmla="*/ 14 h 14"/>
                    <a:gd name="T48" fmla="*/ 2 w 18"/>
                    <a:gd name="T49" fmla="*/ 14 h 14"/>
                    <a:gd name="T50" fmla="*/ 3 w 18"/>
                    <a:gd name="T51" fmla="*/ 14 h 14"/>
                    <a:gd name="T52" fmla="*/ 5 w 18"/>
                    <a:gd name="T53" fmla="*/ 14 h 14"/>
                    <a:gd name="T54" fmla="*/ 8 w 18"/>
                    <a:gd name="T55" fmla="*/ 14 h 14"/>
                    <a:gd name="T56" fmla="*/ 8 w 18"/>
                    <a:gd name="T57" fmla="*/ 13 h 14"/>
                    <a:gd name="T58" fmla="*/ 8 w 18"/>
                    <a:gd name="T59" fmla="*/ 10 h 14"/>
                    <a:gd name="T60" fmla="*/ 10 w 18"/>
                    <a:gd name="T61" fmla="*/ 11 h 14"/>
                    <a:gd name="T62" fmla="*/ 10 w 18"/>
                    <a:gd name="T63" fmla="*/ 11 h 14"/>
                    <a:gd name="T64" fmla="*/ 15 w 18"/>
                    <a:gd name="T65" fmla="*/ 10 h 14"/>
                    <a:gd name="T66" fmla="*/ 15 w 18"/>
                    <a:gd name="T67" fmla="*/ 10 h 14"/>
                    <a:gd name="T68" fmla="*/ 18 w 18"/>
                    <a:gd name="T69" fmla="*/ 10 h 14"/>
                    <a:gd name="T70" fmla="*/ 16 w 18"/>
                    <a:gd name="T71" fmla="*/ 4 h 14"/>
                    <a:gd name="T72" fmla="*/ 15 w 18"/>
                    <a:gd name="T73" fmla="*/ 0 h 14"/>
                    <a:gd name="T74" fmla="*/ 15 w 18"/>
                    <a:gd name="T7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" h="14">
                      <a:moveTo>
                        <a:pt x="15" y="0"/>
                      </a:move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3" y="4"/>
                        <a:pt x="3" y="7"/>
                        <a:pt x="3" y="9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3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8"/>
                        <a:pt x="17" y="5"/>
                        <a:pt x="16" y="4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8" name="Freeform 1293"/>
                <p:cNvSpPr>
                  <a:spLocks/>
                </p:cNvSpPr>
                <p:nvPr/>
              </p:nvSpPr>
              <p:spPr bwMode="auto">
                <a:xfrm>
                  <a:off x="2104" y="2844"/>
                  <a:ext cx="108" cy="143"/>
                </a:xfrm>
                <a:custGeom>
                  <a:avLst/>
                  <a:gdLst>
                    <a:gd name="T0" fmla="*/ 22 w 113"/>
                    <a:gd name="T1" fmla="*/ 13 h 150"/>
                    <a:gd name="T2" fmla="*/ 21 w 113"/>
                    <a:gd name="T3" fmla="*/ 14 h 150"/>
                    <a:gd name="T4" fmla="*/ 21 w 113"/>
                    <a:gd name="T5" fmla="*/ 14 h 150"/>
                    <a:gd name="T6" fmla="*/ 21 w 113"/>
                    <a:gd name="T7" fmla="*/ 15 h 150"/>
                    <a:gd name="T8" fmla="*/ 20 w 113"/>
                    <a:gd name="T9" fmla="*/ 15 h 150"/>
                    <a:gd name="T10" fmla="*/ 20 w 113"/>
                    <a:gd name="T11" fmla="*/ 15 h 150"/>
                    <a:gd name="T12" fmla="*/ 26 w 113"/>
                    <a:gd name="T13" fmla="*/ 24 h 150"/>
                    <a:gd name="T14" fmla="*/ 30 w 113"/>
                    <a:gd name="T15" fmla="*/ 28 h 150"/>
                    <a:gd name="T16" fmla="*/ 33 w 113"/>
                    <a:gd name="T17" fmla="*/ 31 h 150"/>
                    <a:gd name="T18" fmla="*/ 56 w 113"/>
                    <a:gd name="T19" fmla="*/ 39 h 150"/>
                    <a:gd name="T20" fmla="*/ 71 w 113"/>
                    <a:gd name="T21" fmla="*/ 42 h 150"/>
                    <a:gd name="T22" fmla="*/ 78 w 113"/>
                    <a:gd name="T23" fmla="*/ 45 h 150"/>
                    <a:gd name="T24" fmla="*/ 76 w 113"/>
                    <a:gd name="T25" fmla="*/ 48 h 150"/>
                    <a:gd name="T26" fmla="*/ 47 w 113"/>
                    <a:gd name="T27" fmla="*/ 78 h 150"/>
                    <a:gd name="T28" fmla="*/ 39 w 113"/>
                    <a:gd name="T29" fmla="*/ 81 h 150"/>
                    <a:gd name="T30" fmla="*/ 37 w 113"/>
                    <a:gd name="T31" fmla="*/ 81 h 150"/>
                    <a:gd name="T32" fmla="*/ 33 w 113"/>
                    <a:gd name="T33" fmla="*/ 81 h 150"/>
                    <a:gd name="T34" fmla="*/ 23 w 113"/>
                    <a:gd name="T35" fmla="*/ 86 h 150"/>
                    <a:gd name="T36" fmla="*/ 18 w 113"/>
                    <a:gd name="T37" fmla="*/ 89 h 150"/>
                    <a:gd name="T38" fmla="*/ 18 w 113"/>
                    <a:gd name="T39" fmla="*/ 89 h 150"/>
                    <a:gd name="T40" fmla="*/ 16 w 113"/>
                    <a:gd name="T41" fmla="*/ 89 h 150"/>
                    <a:gd name="T42" fmla="*/ 16 w 113"/>
                    <a:gd name="T43" fmla="*/ 89 h 150"/>
                    <a:gd name="T44" fmla="*/ 14 w 113"/>
                    <a:gd name="T45" fmla="*/ 89 h 150"/>
                    <a:gd name="T46" fmla="*/ 13 w 113"/>
                    <a:gd name="T47" fmla="*/ 89 h 150"/>
                    <a:gd name="T48" fmla="*/ 12 w 113"/>
                    <a:gd name="T49" fmla="*/ 90 h 150"/>
                    <a:gd name="T50" fmla="*/ 11 w 113"/>
                    <a:gd name="T51" fmla="*/ 90 h 150"/>
                    <a:gd name="T52" fmla="*/ 10 w 113"/>
                    <a:gd name="T53" fmla="*/ 90 h 150"/>
                    <a:gd name="T54" fmla="*/ 5 w 113"/>
                    <a:gd name="T55" fmla="*/ 97 h 150"/>
                    <a:gd name="T56" fmla="*/ 0 w 113"/>
                    <a:gd name="T57" fmla="*/ 105 h 150"/>
                    <a:gd name="T58" fmla="*/ 1 w 113"/>
                    <a:gd name="T59" fmla="*/ 144 h 150"/>
                    <a:gd name="T60" fmla="*/ 5 w 113"/>
                    <a:gd name="T61" fmla="*/ 150 h 150"/>
                    <a:gd name="T62" fmla="*/ 19 w 113"/>
                    <a:gd name="T63" fmla="*/ 135 h 150"/>
                    <a:gd name="T64" fmla="*/ 28 w 113"/>
                    <a:gd name="T65" fmla="*/ 126 h 150"/>
                    <a:gd name="T66" fmla="*/ 48 w 113"/>
                    <a:gd name="T67" fmla="*/ 110 h 150"/>
                    <a:gd name="T68" fmla="*/ 76 w 113"/>
                    <a:gd name="T69" fmla="*/ 83 h 150"/>
                    <a:gd name="T70" fmla="*/ 88 w 113"/>
                    <a:gd name="T71" fmla="*/ 63 h 150"/>
                    <a:gd name="T72" fmla="*/ 99 w 113"/>
                    <a:gd name="T73" fmla="*/ 45 h 150"/>
                    <a:gd name="T74" fmla="*/ 109 w 113"/>
                    <a:gd name="T75" fmla="*/ 24 h 150"/>
                    <a:gd name="T76" fmla="*/ 110 w 113"/>
                    <a:gd name="T77" fmla="*/ 15 h 150"/>
                    <a:gd name="T78" fmla="*/ 113 w 113"/>
                    <a:gd name="T79" fmla="*/ 4 h 150"/>
                    <a:gd name="T80" fmla="*/ 112 w 113"/>
                    <a:gd name="T81" fmla="*/ 0 h 150"/>
                    <a:gd name="T82" fmla="*/ 109 w 113"/>
                    <a:gd name="T83" fmla="*/ 1 h 150"/>
                    <a:gd name="T84" fmla="*/ 82 w 113"/>
                    <a:gd name="T85" fmla="*/ 9 h 150"/>
                    <a:gd name="T86" fmla="*/ 65 w 113"/>
                    <a:gd name="T87" fmla="*/ 13 h 150"/>
                    <a:gd name="T88" fmla="*/ 59 w 113"/>
                    <a:gd name="T89" fmla="*/ 15 h 150"/>
                    <a:gd name="T90" fmla="*/ 57 w 113"/>
                    <a:gd name="T91" fmla="*/ 15 h 150"/>
                    <a:gd name="T92" fmla="*/ 54 w 113"/>
                    <a:gd name="T93" fmla="*/ 15 h 150"/>
                    <a:gd name="T94" fmla="*/ 51 w 113"/>
                    <a:gd name="T95" fmla="*/ 15 h 150"/>
                    <a:gd name="T96" fmla="*/ 39 w 113"/>
                    <a:gd name="T97" fmla="*/ 20 h 150"/>
                    <a:gd name="T98" fmla="*/ 29 w 113"/>
                    <a:gd name="T99" fmla="*/ 13 h 150"/>
                    <a:gd name="T100" fmla="*/ 25 w 113"/>
                    <a:gd name="T101" fmla="*/ 9 h 150"/>
                    <a:gd name="T102" fmla="*/ 24 w 113"/>
                    <a:gd name="T103" fmla="*/ 10 h 150"/>
                    <a:gd name="T104" fmla="*/ 24 w 113"/>
                    <a:gd name="T105" fmla="*/ 10 h 150"/>
                    <a:gd name="T106" fmla="*/ 22 w 113"/>
                    <a:gd name="T107" fmla="*/ 13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3" h="150">
                      <a:moveTo>
                        <a:pt x="22" y="13"/>
                      </a:moveTo>
                      <a:cubicBezTo>
                        <a:pt x="22" y="13"/>
                        <a:pt x="21" y="13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2" y="18"/>
                        <a:pt x="25" y="24"/>
                        <a:pt x="26" y="24"/>
                      </a:cubicBezTo>
                      <a:cubicBezTo>
                        <a:pt x="28" y="25"/>
                        <a:pt x="29" y="26"/>
                        <a:pt x="30" y="28"/>
                      </a:cubicBezTo>
                      <a:cubicBezTo>
                        <a:pt x="31" y="29"/>
                        <a:pt x="33" y="31"/>
                        <a:pt x="33" y="31"/>
                      </a:cubicBezTo>
                      <a:cubicBezTo>
                        <a:pt x="36" y="32"/>
                        <a:pt x="48" y="36"/>
                        <a:pt x="56" y="39"/>
                      </a:cubicBezTo>
                      <a:cubicBezTo>
                        <a:pt x="65" y="42"/>
                        <a:pt x="70" y="42"/>
                        <a:pt x="71" y="42"/>
                      </a:cubicBezTo>
                      <a:cubicBezTo>
                        <a:pt x="73" y="42"/>
                        <a:pt x="77" y="43"/>
                        <a:pt x="78" y="45"/>
                      </a:cubicBezTo>
                      <a:cubicBezTo>
                        <a:pt x="78" y="46"/>
                        <a:pt x="78" y="47"/>
                        <a:pt x="76" y="48"/>
                      </a:cubicBezTo>
                      <a:cubicBezTo>
                        <a:pt x="74" y="50"/>
                        <a:pt x="50" y="74"/>
                        <a:pt x="47" y="78"/>
                      </a:cubicBezTo>
                      <a:cubicBezTo>
                        <a:pt x="44" y="81"/>
                        <a:pt x="42" y="81"/>
                        <a:pt x="39" y="81"/>
                      </a:cubicBezTo>
                      <a:cubicBezTo>
                        <a:pt x="39" y="81"/>
                        <a:pt x="38" y="81"/>
                        <a:pt x="37" y="81"/>
                      </a:cubicBezTo>
                      <a:cubicBezTo>
                        <a:pt x="36" y="81"/>
                        <a:pt x="34" y="81"/>
                        <a:pt x="33" y="81"/>
                      </a:cubicBezTo>
                      <a:cubicBezTo>
                        <a:pt x="29" y="81"/>
                        <a:pt x="25" y="84"/>
                        <a:pt x="23" y="86"/>
                      </a:cubicBezTo>
                      <a:cubicBezTo>
                        <a:pt x="21" y="88"/>
                        <a:pt x="19" y="89"/>
                        <a:pt x="18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7" y="89"/>
                        <a:pt x="17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4" y="89"/>
                      </a:cubicBezTo>
                      <a:cubicBezTo>
                        <a:pt x="14" y="89"/>
                        <a:pt x="14" y="89"/>
                        <a:pt x="13" y="89"/>
                      </a:cubicBezTo>
                      <a:cubicBezTo>
                        <a:pt x="13" y="90"/>
                        <a:pt x="13" y="90"/>
                        <a:pt x="12" y="90"/>
                      </a:cubicBezTo>
                      <a:cubicBezTo>
                        <a:pt x="12" y="90"/>
                        <a:pt x="11" y="90"/>
                        <a:pt x="11" y="90"/>
                      </a:cubicBezTo>
                      <a:cubicBezTo>
                        <a:pt x="11" y="90"/>
                        <a:pt x="10" y="90"/>
                        <a:pt x="10" y="90"/>
                      </a:cubicBezTo>
                      <a:cubicBezTo>
                        <a:pt x="5" y="97"/>
                        <a:pt x="5" y="97"/>
                        <a:pt x="5" y="97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1" y="144"/>
                        <a:pt x="1" y="144"/>
                        <a:pt x="1" y="144"/>
                      </a:cubicBezTo>
                      <a:cubicBezTo>
                        <a:pt x="5" y="150"/>
                        <a:pt x="5" y="150"/>
                        <a:pt x="5" y="150"/>
                      </a:cubicBezTo>
                      <a:cubicBezTo>
                        <a:pt x="8" y="146"/>
                        <a:pt x="13" y="141"/>
                        <a:pt x="19" y="135"/>
                      </a:cubicBezTo>
                      <a:cubicBezTo>
                        <a:pt x="22" y="132"/>
                        <a:pt x="25" y="129"/>
                        <a:pt x="28" y="126"/>
                      </a:cubicBezTo>
                      <a:cubicBezTo>
                        <a:pt x="38" y="116"/>
                        <a:pt x="43" y="113"/>
                        <a:pt x="48" y="110"/>
                      </a:cubicBezTo>
                      <a:cubicBezTo>
                        <a:pt x="53" y="108"/>
                        <a:pt x="66" y="95"/>
                        <a:pt x="76" y="83"/>
                      </a:cubicBezTo>
                      <a:cubicBezTo>
                        <a:pt x="81" y="77"/>
                        <a:pt x="87" y="68"/>
                        <a:pt x="88" y="63"/>
                      </a:cubicBezTo>
                      <a:cubicBezTo>
                        <a:pt x="89" y="58"/>
                        <a:pt x="94" y="51"/>
                        <a:pt x="99" y="45"/>
                      </a:cubicBezTo>
                      <a:cubicBezTo>
                        <a:pt x="103" y="40"/>
                        <a:pt x="109" y="27"/>
                        <a:pt x="109" y="24"/>
                      </a:cubicBezTo>
                      <a:cubicBezTo>
                        <a:pt x="109" y="22"/>
                        <a:pt x="109" y="19"/>
                        <a:pt x="110" y="15"/>
                      </a:cubicBezTo>
                      <a:cubicBezTo>
                        <a:pt x="111" y="12"/>
                        <a:pt x="112" y="8"/>
                        <a:pt x="113" y="4"/>
                      </a:cubicBezTo>
                      <a:cubicBezTo>
                        <a:pt x="113" y="2"/>
                        <a:pt x="112" y="1"/>
                        <a:pt x="112" y="0"/>
                      </a:cubicBezTo>
                      <a:cubicBezTo>
                        <a:pt x="111" y="0"/>
                        <a:pt x="110" y="0"/>
                        <a:pt x="109" y="1"/>
                      </a:cubicBezTo>
                      <a:cubicBezTo>
                        <a:pt x="106" y="7"/>
                        <a:pt x="89" y="9"/>
                        <a:pt x="82" y="9"/>
                      </a:cubicBezTo>
                      <a:cubicBezTo>
                        <a:pt x="74" y="9"/>
                        <a:pt x="68" y="10"/>
                        <a:pt x="65" y="13"/>
                      </a:cubicBezTo>
                      <a:cubicBezTo>
                        <a:pt x="64" y="15"/>
                        <a:pt x="61" y="15"/>
                        <a:pt x="59" y="15"/>
                      </a:cubicBezTo>
                      <a:cubicBezTo>
                        <a:pt x="58" y="15"/>
                        <a:pt x="57" y="15"/>
                        <a:pt x="57" y="15"/>
                      </a:cubicBezTo>
                      <a:cubicBezTo>
                        <a:pt x="56" y="15"/>
                        <a:pt x="55" y="15"/>
                        <a:pt x="54" y="15"/>
                      </a:cubicBezTo>
                      <a:cubicBezTo>
                        <a:pt x="52" y="15"/>
                        <a:pt x="51" y="15"/>
                        <a:pt x="51" y="15"/>
                      </a:cubicBezTo>
                      <a:cubicBezTo>
                        <a:pt x="49" y="18"/>
                        <a:pt x="44" y="20"/>
                        <a:pt x="39" y="20"/>
                      </a:cubicBezTo>
                      <a:cubicBezTo>
                        <a:pt x="34" y="20"/>
                        <a:pt x="31" y="17"/>
                        <a:pt x="29" y="13"/>
                      </a:cubicBezTo>
                      <a:cubicBezTo>
                        <a:pt x="28" y="11"/>
                        <a:pt x="27" y="10"/>
                        <a:pt x="25" y="9"/>
                      </a:cubicBezTo>
                      <a:cubicBezTo>
                        <a:pt x="25" y="9"/>
                        <a:pt x="25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3" y="11"/>
                        <a:pt x="22" y="12"/>
                        <a:pt x="2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9" name="Freeform 1294"/>
                <p:cNvSpPr>
                  <a:spLocks/>
                </p:cNvSpPr>
                <p:nvPr/>
              </p:nvSpPr>
              <p:spPr bwMode="auto">
                <a:xfrm>
                  <a:off x="1534" y="2568"/>
                  <a:ext cx="119" cy="96"/>
                </a:xfrm>
                <a:custGeom>
                  <a:avLst/>
                  <a:gdLst>
                    <a:gd name="T0" fmla="*/ 40 w 125"/>
                    <a:gd name="T1" fmla="*/ 94 h 100"/>
                    <a:gd name="T2" fmla="*/ 40 w 125"/>
                    <a:gd name="T3" fmla="*/ 92 h 100"/>
                    <a:gd name="T4" fmla="*/ 40 w 125"/>
                    <a:gd name="T5" fmla="*/ 91 h 100"/>
                    <a:gd name="T6" fmla="*/ 40 w 125"/>
                    <a:gd name="T7" fmla="*/ 90 h 100"/>
                    <a:gd name="T8" fmla="*/ 40 w 125"/>
                    <a:gd name="T9" fmla="*/ 90 h 100"/>
                    <a:gd name="T10" fmla="*/ 59 w 125"/>
                    <a:gd name="T11" fmla="*/ 77 h 100"/>
                    <a:gd name="T12" fmla="*/ 64 w 125"/>
                    <a:gd name="T13" fmla="*/ 76 h 100"/>
                    <a:gd name="T14" fmla="*/ 73 w 125"/>
                    <a:gd name="T15" fmla="*/ 72 h 100"/>
                    <a:gd name="T16" fmla="*/ 81 w 125"/>
                    <a:gd name="T17" fmla="*/ 67 h 100"/>
                    <a:gd name="T18" fmla="*/ 91 w 125"/>
                    <a:gd name="T19" fmla="*/ 62 h 100"/>
                    <a:gd name="T20" fmla="*/ 96 w 125"/>
                    <a:gd name="T21" fmla="*/ 59 h 100"/>
                    <a:gd name="T22" fmla="*/ 96 w 125"/>
                    <a:gd name="T23" fmla="*/ 54 h 100"/>
                    <a:gd name="T24" fmla="*/ 100 w 125"/>
                    <a:gd name="T25" fmla="*/ 49 h 100"/>
                    <a:gd name="T26" fmla="*/ 106 w 125"/>
                    <a:gd name="T27" fmla="*/ 47 h 100"/>
                    <a:gd name="T28" fmla="*/ 122 w 125"/>
                    <a:gd name="T29" fmla="*/ 44 h 100"/>
                    <a:gd name="T30" fmla="*/ 125 w 125"/>
                    <a:gd name="T31" fmla="*/ 42 h 100"/>
                    <a:gd name="T32" fmla="*/ 120 w 125"/>
                    <a:gd name="T33" fmla="*/ 28 h 100"/>
                    <a:gd name="T34" fmla="*/ 117 w 125"/>
                    <a:gd name="T35" fmla="*/ 14 h 100"/>
                    <a:gd name="T36" fmla="*/ 116 w 125"/>
                    <a:gd name="T37" fmla="*/ 12 h 100"/>
                    <a:gd name="T38" fmla="*/ 116 w 125"/>
                    <a:gd name="T39" fmla="*/ 11 h 100"/>
                    <a:gd name="T40" fmla="*/ 104 w 125"/>
                    <a:gd name="T41" fmla="*/ 8 h 100"/>
                    <a:gd name="T42" fmla="*/ 99 w 125"/>
                    <a:gd name="T43" fmla="*/ 8 h 100"/>
                    <a:gd name="T44" fmla="*/ 83 w 125"/>
                    <a:gd name="T45" fmla="*/ 5 h 100"/>
                    <a:gd name="T46" fmla="*/ 75 w 125"/>
                    <a:gd name="T47" fmla="*/ 1 h 100"/>
                    <a:gd name="T48" fmla="*/ 64 w 125"/>
                    <a:gd name="T49" fmla="*/ 23 h 100"/>
                    <a:gd name="T50" fmla="*/ 41 w 125"/>
                    <a:gd name="T51" fmla="*/ 36 h 100"/>
                    <a:gd name="T52" fmla="*/ 35 w 125"/>
                    <a:gd name="T53" fmla="*/ 45 h 100"/>
                    <a:gd name="T54" fmla="*/ 32 w 125"/>
                    <a:gd name="T55" fmla="*/ 67 h 100"/>
                    <a:gd name="T56" fmla="*/ 18 w 125"/>
                    <a:gd name="T57" fmla="*/ 88 h 100"/>
                    <a:gd name="T58" fmla="*/ 0 w 125"/>
                    <a:gd name="T59" fmla="*/ 99 h 100"/>
                    <a:gd name="T60" fmla="*/ 34 w 125"/>
                    <a:gd name="T61" fmla="*/ 99 h 100"/>
                    <a:gd name="T62" fmla="*/ 36 w 125"/>
                    <a:gd name="T63" fmla="*/ 99 h 100"/>
                    <a:gd name="T64" fmla="*/ 38 w 125"/>
                    <a:gd name="T65" fmla="*/ 100 h 100"/>
                    <a:gd name="T66" fmla="*/ 40 w 125"/>
                    <a:gd name="T67" fmla="*/ 100 h 100"/>
                    <a:gd name="T68" fmla="*/ 40 w 125"/>
                    <a:gd name="T69" fmla="*/ 9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5" h="100">
                      <a:moveTo>
                        <a:pt x="40" y="94"/>
                      </a:move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89"/>
                        <a:pt x="40" y="87"/>
                        <a:pt x="59" y="77"/>
                      </a:cubicBezTo>
                      <a:cubicBezTo>
                        <a:pt x="60" y="76"/>
                        <a:pt x="61" y="76"/>
                        <a:pt x="63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2"/>
                        <a:pt x="70" y="72"/>
                        <a:pt x="73" y="72"/>
                      </a:cubicBezTo>
                      <a:cubicBezTo>
                        <a:pt x="74" y="72"/>
                        <a:pt x="76" y="72"/>
                        <a:pt x="77" y="72"/>
                      </a:cubicBezTo>
                      <a:cubicBezTo>
                        <a:pt x="79" y="72"/>
                        <a:pt x="81" y="70"/>
                        <a:pt x="81" y="67"/>
                      </a:cubicBezTo>
                      <a:cubicBezTo>
                        <a:pt x="81" y="63"/>
                        <a:pt x="86" y="63"/>
                        <a:pt x="89" y="63"/>
                      </a:cubicBezTo>
                      <a:cubicBezTo>
                        <a:pt x="90" y="63"/>
                        <a:pt x="90" y="63"/>
                        <a:pt x="91" y="62"/>
                      </a:cubicBezTo>
                      <a:cubicBezTo>
                        <a:pt x="92" y="62"/>
                        <a:pt x="92" y="62"/>
                        <a:pt x="93" y="61"/>
                      </a:cubicBezTo>
                      <a:cubicBezTo>
                        <a:pt x="93" y="61"/>
                        <a:pt x="94" y="59"/>
                        <a:pt x="96" y="59"/>
                      </a:cubicBezTo>
                      <a:cubicBezTo>
                        <a:pt x="96" y="59"/>
                        <a:pt x="96" y="58"/>
                        <a:pt x="96" y="57"/>
                      </a:cubicBezTo>
                      <a:cubicBezTo>
                        <a:pt x="96" y="56"/>
                        <a:pt x="96" y="55"/>
                        <a:pt x="96" y="54"/>
                      </a:cubicBezTo>
                      <a:cubicBezTo>
                        <a:pt x="96" y="52"/>
                        <a:pt x="96" y="49"/>
                        <a:pt x="99" y="49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4" y="49"/>
                        <a:pt x="106" y="48"/>
                        <a:pt x="106" y="47"/>
                      </a:cubicBezTo>
                      <a:cubicBezTo>
                        <a:pt x="106" y="44"/>
                        <a:pt x="111" y="44"/>
                        <a:pt x="114" y="44"/>
                      </a:cubicBezTo>
                      <a:cubicBezTo>
                        <a:pt x="117" y="44"/>
                        <a:pt x="120" y="44"/>
                        <a:pt x="122" y="44"/>
                      </a:cubicBezTo>
                      <a:cubicBezTo>
                        <a:pt x="123" y="44"/>
                        <a:pt x="124" y="44"/>
                        <a:pt x="125" y="44"/>
                      </a:cubicBezTo>
                      <a:cubicBezTo>
                        <a:pt x="125" y="44"/>
                        <a:pt x="125" y="43"/>
                        <a:pt x="125" y="42"/>
                      </a:cubicBezTo>
                      <a:cubicBezTo>
                        <a:pt x="125" y="40"/>
                        <a:pt x="123" y="37"/>
                        <a:pt x="122" y="36"/>
                      </a:cubicBezTo>
                      <a:cubicBezTo>
                        <a:pt x="119" y="36"/>
                        <a:pt x="120" y="32"/>
                        <a:pt x="120" y="28"/>
                      </a:cubicBezTo>
                      <a:cubicBezTo>
                        <a:pt x="120" y="27"/>
                        <a:pt x="120" y="25"/>
                        <a:pt x="120" y="24"/>
                      </a:cubicBezTo>
                      <a:cubicBezTo>
                        <a:pt x="120" y="19"/>
                        <a:pt x="119" y="16"/>
                        <a:pt x="117" y="14"/>
                      </a:cubicBezTo>
                      <a:cubicBezTo>
                        <a:pt x="117" y="13"/>
                        <a:pt x="117" y="13"/>
                        <a:pt x="117" y="12"/>
                      </a:cubicBezTo>
                      <a:cubicBezTo>
                        <a:pt x="117" y="12"/>
                        <a:pt x="116" y="12"/>
                        <a:pt x="116" y="12"/>
                      </a:cubicBezTo>
                      <a:cubicBezTo>
                        <a:pt x="116" y="12"/>
                        <a:pt x="116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4" y="11"/>
                        <a:pt x="112" y="10"/>
                        <a:pt x="110" y="9"/>
                      </a:cubicBezTo>
                      <a:cubicBezTo>
                        <a:pt x="108" y="9"/>
                        <a:pt x="106" y="8"/>
                        <a:pt x="104" y="8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9" y="8"/>
                      </a:cubicBezTo>
                      <a:cubicBezTo>
                        <a:pt x="97" y="8"/>
                        <a:pt x="95" y="9"/>
                        <a:pt x="93" y="9"/>
                      </a:cubicBezTo>
                      <a:cubicBezTo>
                        <a:pt x="90" y="9"/>
                        <a:pt x="86" y="8"/>
                        <a:pt x="83" y="5"/>
                      </a:cubicBezTo>
                      <a:cubicBezTo>
                        <a:pt x="80" y="2"/>
                        <a:pt x="78" y="0"/>
                        <a:pt x="77" y="0"/>
                      </a:cubicBezTo>
                      <a:cubicBezTo>
                        <a:pt x="76" y="0"/>
                        <a:pt x="76" y="0"/>
                        <a:pt x="75" y="1"/>
                      </a:cubicBezTo>
                      <a:cubicBezTo>
                        <a:pt x="74" y="2"/>
                        <a:pt x="71" y="9"/>
                        <a:pt x="69" y="13"/>
                      </a:cubicBezTo>
                      <a:cubicBezTo>
                        <a:pt x="67" y="17"/>
                        <a:pt x="65" y="21"/>
                        <a:pt x="64" y="23"/>
                      </a:cubicBezTo>
                      <a:cubicBezTo>
                        <a:pt x="60" y="28"/>
                        <a:pt x="50" y="32"/>
                        <a:pt x="45" y="32"/>
                      </a:cubicBezTo>
                      <a:cubicBezTo>
                        <a:pt x="43" y="32"/>
                        <a:pt x="43" y="33"/>
                        <a:pt x="41" y="36"/>
                      </a:cubicBezTo>
                      <a:cubicBezTo>
                        <a:pt x="40" y="38"/>
                        <a:pt x="39" y="40"/>
                        <a:pt x="38" y="41"/>
                      </a:cubicBezTo>
                      <a:cubicBezTo>
                        <a:pt x="36" y="42"/>
                        <a:pt x="36" y="44"/>
                        <a:pt x="35" y="45"/>
                      </a:cubicBezTo>
                      <a:cubicBezTo>
                        <a:pt x="35" y="47"/>
                        <a:pt x="34" y="50"/>
                        <a:pt x="31" y="52"/>
                      </a:cubicBezTo>
                      <a:cubicBezTo>
                        <a:pt x="28" y="54"/>
                        <a:pt x="30" y="63"/>
                        <a:pt x="32" y="67"/>
                      </a:cubicBezTo>
                      <a:cubicBezTo>
                        <a:pt x="32" y="68"/>
                        <a:pt x="32" y="69"/>
                        <a:pt x="32" y="71"/>
                      </a:cubicBezTo>
                      <a:cubicBezTo>
                        <a:pt x="31" y="76"/>
                        <a:pt x="23" y="85"/>
                        <a:pt x="18" y="88"/>
                      </a:cubicBezTo>
                      <a:cubicBezTo>
                        <a:pt x="16" y="89"/>
                        <a:pt x="14" y="90"/>
                        <a:pt x="13" y="92"/>
                      </a:cubicBezTo>
                      <a:cubicBezTo>
                        <a:pt x="10" y="95"/>
                        <a:pt x="7" y="98"/>
                        <a:pt x="0" y="99"/>
                      </a:cubicBezTo>
                      <a:cubicBezTo>
                        <a:pt x="0" y="99"/>
                        <a:pt x="0" y="99"/>
                        <a:pt x="0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9"/>
                        <a:pt x="36" y="99"/>
                      </a:cubicBezTo>
                      <a:cubicBezTo>
                        <a:pt x="36" y="99"/>
                        <a:pt x="36" y="99"/>
                        <a:pt x="36" y="99"/>
                      </a:cubicBezTo>
                      <a:cubicBezTo>
                        <a:pt x="37" y="99"/>
                        <a:pt x="37" y="99"/>
                        <a:pt x="38" y="99"/>
                      </a:cubicBezTo>
                      <a:cubicBezTo>
                        <a:pt x="38" y="99"/>
                        <a:pt x="38" y="99"/>
                        <a:pt x="38" y="100"/>
                      </a:cubicBezTo>
                      <a:cubicBezTo>
                        <a:pt x="38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40" y="100"/>
                      </a:cubicBezTo>
                      <a:cubicBezTo>
                        <a:pt x="40" y="100"/>
                        <a:pt x="40" y="100"/>
                        <a:pt x="40" y="100"/>
                      </a:cubicBezTo>
                      <a:cubicBezTo>
                        <a:pt x="40" y="97"/>
                        <a:pt x="40" y="95"/>
                        <a:pt x="40" y="9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0" name="Freeform 1295"/>
                <p:cNvSpPr>
                  <a:spLocks/>
                </p:cNvSpPr>
                <p:nvPr/>
              </p:nvSpPr>
              <p:spPr bwMode="auto">
                <a:xfrm>
                  <a:off x="1751" y="2550"/>
                  <a:ext cx="40" cy="81"/>
                </a:xfrm>
                <a:custGeom>
                  <a:avLst/>
                  <a:gdLst>
                    <a:gd name="T0" fmla="*/ 25 w 42"/>
                    <a:gd name="T1" fmla="*/ 85 h 85"/>
                    <a:gd name="T2" fmla="*/ 26 w 42"/>
                    <a:gd name="T3" fmla="*/ 83 h 85"/>
                    <a:gd name="T4" fmla="*/ 29 w 42"/>
                    <a:gd name="T5" fmla="*/ 69 h 85"/>
                    <a:gd name="T6" fmla="*/ 39 w 42"/>
                    <a:gd name="T7" fmla="*/ 60 h 85"/>
                    <a:gd name="T8" fmla="*/ 42 w 42"/>
                    <a:gd name="T9" fmla="*/ 59 h 85"/>
                    <a:gd name="T10" fmla="*/ 42 w 42"/>
                    <a:gd name="T11" fmla="*/ 57 h 85"/>
                    <a:gd name="T12" fmla="*/ 42 w 42"/>
                    <a:gd name="T13" fmla="*/ 54 h 85"/>
                    <a:gd name="T14" fmla="*/ 37 w 42"/>
                    <a:gd name="T15" fmla="*/ 46 h 85"/>
                    <a:gd name="T16" fmla="*/ 30 w 42"/>
                    <a:gd name="T17" fmla="*/ 34 h 85"/>
                    <a:gd name="T18" fmla="*/ 37 w 42"/>
                    <a:gd name="T19" fmla="*/ 25 h 85"/>
                    <a:gd name="T20" fmla="*/ 31 w 42"/>
                    <a:gd name="T21" fmla="*/ 14 h 85"/>
                    <a:gd name="T22" fmla="*/ 36 w 42"/>
                    <a:gd name="T23" fmla="*/ 6 h 85"/>
                    <a:gd name="T24" fmla="*/ 34 w 42"/>
                    <a:gd name="T25" fmla="*/ 7 h 85"/>
                    <a:gd name="T26" fmla="*/ 24 w 42"/>
                    <a:gd name="T27" fmla="*/ 0 h 85"/>
                    <a:gd name="T28" fmla="*/ 11 w 42"/>
                    <a:gd name="T29" fmla="*/ 5 h 85"/>
                    <a:gd name="T30" fmla="*/ 11 w 42"/>
                    <a:gd name="T31" fmla="*/ 8 h 85"/>
                    <a:gd name="T32" fmla="*/ 11 w 42"/>
                    <a:gd name="T33" fmla="*/ 11 h 85"/>
                    <a:gd name="T34" fmla="*/ 10 w 42"/>
                    <a:gd name="T35" fmla="*/ 14 h 85"/>
                    <a:gd name="T36" fmla="*/ 10 w 42"/>
                    <a:gd name="T37" fmla="*/ 16 h 85"/>
                    <a:gd name="T38" fmla="*/ 11 w 42"/>
                    <a:gd name="T39" fmla="*/ 17 h 85"/>
                    <a:gd name="T40" fmla="*/ 11 w 42"/>
                    <a:gd name="T41" fmla="*/ 18 h 85"/>
                    <a:gd name="T42" fmla="*/ 11 w 42"/>
                    <a:gd name="T43" fmla="*/ 19 h 85"/>
                    <a:gd name="T44" fmla="*/ 12 w 42"/>
                    <a:gd name="T45" fmla="*/ 27 h 85"/>
                    <a:gd name="T46" fmla="*/ 4 w 42"/>
                    <a:gd name="T47" fmla="*/ 37 h 85"/>
                    <a:gd name="T48" fmla="*/ 4 w 42"/>
                    <a:gd name="T49" fmla="*/ 50 h 85"/>
                    <a:gd name="T50" fmla="*/ 13 w 42"/>
                    <a:gd name="T51" fmla="*/ 60 h 85"/>
                    <a:gd name="T52" fmla="*/ 19 w 42"/>
                    <a:gd name="T53" fmla="*/ 65 h 85"/>
                    <a:gd name="T54" fmla="*/ 19 w 42"/>
                    <a:gd name="T55" fmla="*/ 66 h 85"/>
                    <a:gd name="T56" fmla="*/ 20 w 42"/>
                    <a:gd name="T57" fmla="*/ 67 h 85"/>
                    <a:gd name="T58" fmla="*/ 20 w 42"/>
                    <a:gd name="T59" fmla="*/ 68 h 85"/>
                    <a:gd name="T60" fmla="*/ 21 w 42"/>
                    <a:gd name="T61" fmla="*/ 70 h 85"/>
                    <a:gd name="T62" fmla="*/ 21 w 42"/>
                    <a:gd name="T63" fmla="*/ 71 h 85"/>
                    <a:gd name="T64" fmla="*/ 22 w 42"/>
                    <a:gd name="T65" fmla="*/ 73 h 85"/>
                    <a:gd name="T66" fmla="*/ 22 w 42"/>
                    <a:gd name="T67" fmla="*/ 74 h 85"/>
                    <a:gd name="T68" fmla="*/ 22 w 42"/>
                    <a:gd name="T69" fmla="*/ 76 h 85"/>
                    <a:gd name="T70" fmla="*/ 23 w 42"/>
                    <a:gd name="T71" fmla="*/ 78 h 85"/>
                    <a:gd name="T72" fmla="*/ 23 w 42"/>
                    <a:gd name="T73" fmla="*/ 79 h 85"/>
                    <a:gd name="T74" fmla="*/ 23 w 42"/>
                    <a:gd name="T75" fmla="*/ 81 h 85"/>
                    <a:gd name="T76" fmla="*/ 24 w 42"/>
                    <a:gd name="T77" fmla="*/ 82 h 85"/>
                    <a:gd name="T78" fmla="*/ 24 w 42"/>
                    <a:gd name="T79" fmla="*/ 83 h 85"/>
                    <a:gd name="T80" fmla="*/ 24 w 42"/>
                    <a:gd name="T81" fmla="*/ 84 h 85"/>
                    <a:gd name="T82" fmla="*/ 24 w 42"/>
                    <a:gd name="T83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" h="85">
                      <a:moveTo>
                        <a:pt x="24" y="85"/>
                      </a:moveTo>
                      <a:cubicBezTo>
                        <a:pt x="24" y="85"/>
                        <a:pt x="25" y="85"/>
                        <a:pt x="25" y="85"/>
                      </a:cubicBezTo>
                      <a:cubicBezTo>
                        <a:pt x="25" y="85"/>
                        <a:pt x="25" y="84"/>
                        <a:pt x="25" y="84"/>
                      </a:cubicBezTo>
                      <a:cubicBezTo>
                        <a:pt x="26" y="84"/>
                        <a:pt x="26" y="84"/>
                        <a:pt x="26" y="83"/>
                      </a:cubicBezTo>
                      <a:cubicBezTo>
                        <a:pt x="27" y="81"/>
                        <a:pt x="28" y="77"/>
                        <a:pt x="28" y="76"/>
                      </a:cubicBezTo>
                      <a:cubicBezTo>
                        <a:pt x="27" y="74"/>
                        <a:pt x="27" y="71"/>
                        <a:pt x="29" y="69"/>
                      </a:cubicBezTo>
                      <a:cubicBezTo>
                        <a:pt x="30" y="68"/>
                        <a:pt x="31" y="67"/>
                        <a:pt x="32" y="66"/>
                      </a:cubicBezTo>
                      <a:cubicBezTo>
                        <a:pt x="36" y="62"/>
                        <a:pt x="38" y="61"/>
                        <a:pt x="39" y="60"/>
                      </a:cubicBezTo>
                      <a:cubicBezTo>
                        <a:pt x="39" y="60"/>
                        <a:pt x="40" y="60"/>
                        <a:pt x="40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58"/>
                        <a:pt x="42" y="58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6"/>
                        <a:pt x="42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0" y="52"/>
                        <a:pt x="38" y="50"/>
                        <a:pt x="38" y="48"/>
                      </a:cubicBezTo>
                      <a:cubicBezTo>
                        <a:pt x="38" y="47"/>
                        <a:pt x="37" y="46"/>
                        <a:pt x="37" y="46"/>
                      </a:cubicBezTo>
                      <a:cubicBezTo>
                        <a:pt x="34" y="49"/>
                        <a:pt x="26" y="46"/>
                        <a:pt x="25" y="41"/>
                      </a:cubicBezTo>
                      <a:cubicBezTo>
                        <a:pt x="24" y="37"/>
                        <a:pt x="27" y="35"/>
                        <a:pt x="30" y="34"/>
                      </a:cubicBezTo>
                      <a:cubicBezTo>
                        <a:pt x="31" y="33"/>
                        <a:pt x="33" y="32"/>
                        <a:pt x="34" y="31"/>
                      </a:cubicBezTo>
                      <a:cubicBezTo>
                        <a:pt x="36" y="29"/>
                        <a:pt x="37" y="27"/>
                        <a:pt x="37" y="25"/>
                      </a:cubicBezTo>
                      <a:cubicBezTo>
                        <a:pt x="37" y="22"/>
                        <a:pt x="36" y="20"/>
                        <a:pt x="35" y="19"/>
                      </a:cubicBezTo>
                      <a:cubicBezTo>
                        <a:pt x="33" y="17"/>
                        <a:pt x="32" y="16"/>
                        <a:pt x="31" y="14"/>
                      </a:cubicBezTo>
                      <a:cubicBezTo>
                        <a:pt x="31" y="11"/>
                        <a:pt x="33" y="9"/>
                        <a:pt x="35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35" y="7"/>
                        <a:pt x="34" y="7"/>
                      </a:cubicBezTo>
                      <a:cubicBezTo>
                        <a:pt x="33" y="7"/>
                        <a:pt x="30" y="6"/>
                        <a:pt x="29" y="2"/>
                      </a:cubicBezTo>
                      <a:cubicBezTo>
                        <a:pt x="29" y="1"/>
                        <a:pt x="27" y="0"/>
                        <a:pt x="24" y="0"/>
                      </a:cubicBezTo>
                      <a:cubicBezTo>
                        <a:pt x="21" y="0"/>
                        <a:pt x="18" y="1"/>
                        <a:pt x="17" y="2"/>
                      </a:cubicBezTo>
                      <a:cubicBezTo>
                        <a:pt x="16" y="4"/>
                        <a:pt x="14" y="4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8"/>
                      </a:cubicBezTo>
                      <a:cubicBezTo>
                        <a:pt x="11" y="8"/>
                        <a:pt x="11" y="9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21"/>
                        <a:pt x="13" y="24"/>
                        <a:pt x="12" y="27"/>
                      </a:cubicBezTo>
                      <a:cubicBezTo>
                        <a:pt x="11" y="30"/>
                        <a:pt x="9" y="33"/>
                        <a:pt x="7" y="34"/>
                      </a:cubicBezTo>
                      <a:cubicBezTo>
                        <a:pt x="6" y="34"/>
                        <a:pt x="5" y="36"/>
                        <a:pt x="4" y="37"/>
                      </a:cubicBezTo>
                      <a:cubicBezTo>
                        <a:pt x="3" y="39"/>
                        <a:pt x="2" y="41"/>
                        <a:pt x="0" y="41"/>
                      </a:cubicBezTo>
                      <a:cubicBezTo>
                        <a:pt x="0" y="43"/>
                        <a:pt x="2" y="49"/>
                        <a:pt x="4" y="50"/>
                      </a:cubicBezTo>
                      <a:cubicBezTo>
                        <a:pt x="10" y="52"/>
                        <a:pt x="10" y="56"/>
                        <a:pt x="10" y="59"/>
                      </a:cubicBezTo>
                      <a:cubicBezTo>
                        <a:pt x="11" y="59"/>
                        <a:pt x="12" y="60"/>
                        <a:pt x="13" y="60"/>
                      </a:cubicBezTo>
                      <a:cubicBezTo>
                        <a:pt x="15" y="62"/>
                        <a:pt x="17" y="63"/>
                        <a:pt x="18" y="64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1" y="69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2" y="72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4"/>
                        <a:pt x="22" y="74"/>
                      </a:cubicBezTo>
                      <a:cubicBezTo>
                        <a:pt x="22" y="74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7"/>
                        <a:pt x="23" y="77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9"/>
                        <a:pt x="23" y="79"/>
                      </a:cubicBezTo>
                      <a:cubicBezTo>
                        <a:pt x="23" y="79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1" name="Freeform 1296"/>
                <p:cNvSpPr>
                  <a:spLocks/>
                </p:cNvSpPr>
                <p:nvPr/>
              </p:nvSpPr>
              <p:spPr bwMode="auto">
                <a:xfrm>
                  <a:off x="1576" y="2552"/>
                  <a:ext cx="220" cy="211"/>
                </a:xfrm>
                <a:custGeom>
                  <a:avLst/>
                  <a:gdLst>
                    <a:gd name="T0" fmla="*/ 0 w 230"/>
                    <a:gd name="T1" fmla="*/ 122 h 221"/>
                    <a:gd name="T2" fmla="*/ 2 w 230"/>
                    <a:gd name="T3" fmla="*/ 123 h 221"/>
                    <a:gd name="T4" fmla="*/ 41 w 230"/>
                    <a:gd name="T5" fmla="*/ 149 h 221"/>
                    <a:gd name="T6" fmla="*/ 47 w 230"/>
                    <a:gd name="T7" fmla="*/ 153 h 221"/>
                    <a:gd name="T8" fmla="*/ 112 w 230"/>
                    <a:gd name="T9" fmla="*/ 197 h 221"/>
                    <a:gd name="T10" fmla="*/ 136 w 230"/>
                    <a:gd name="T11" fmla="*/ 218 h 221"/>
                    <a:gd name="T12" fmla="*/ 142 w 230"/>
                    <a:gd name="T13" fmla="*/ 220 h 221"/>
                    <a:gd name="T14" fmla="*/ 146 w 230"/>
                    <a:gd name="T15" fmla="*/ 219 h 221"/>
                    <a:gd name="T16" fmla="*/ 183 w 230"/>
                    <a:gd name="T17" fmla="*/ 198 h 221"/>
                    <a:gd name="T18" fmla="*/ 230 w 230"/>
                    <a:gd name="T19" fmla="*/ 167 h 221"/>
                    <a:gd name="T20" fmla="*/ 229 w 230"/>
                    <a:gd name="T21" fmla="*/ 164 h 221"/>
                    <a:gd name="T22" fmla="*/ 228 w 230"/>
                    <a:gd name="T23" fmla="*/ 163 h 221"/>
                    <a:gd name="T24" fmla="*/ 227 w 230"/>
                    <a:gd name="T25" fmla="*/ 162 h 221"/>
                    <a:gd name="T26" fmla="*/ 227 w 230"/>
                    <a:gd name="T27" fmla="*/ 161 h 221"/>
                    <a:gd name="T28" fmla="*/ 218 w 230"/>
                    <a:gd name="T29" fmla="*/ 159 h 221"/>
                    <a:gd name="T30" fmla="*/ 208 w 230"/>
                    <a:gd name="T31" fmla="*/ 145 h 221"/>
                    <a:gd name="T32" fmla="*/ 207 w 230"/>
                    <a:gd name="T33" fmla="*/ 130 h 221"/>
                    <a:gd name="T34" fmla="*/ 205 w 230"/>
                    <a:gd name="T35" fmla="*/ 124 h 221"/>
                    <a:gd name="T36" fmla="*/ 207 w 230"/>
                    <a:gd name="T37" fmla="*/ 105 h 221"/>
                    <a:gd name="T38" fmla="*/ 202 w 230"/>
                    <a:gd name="T39" fmla="*/ 89 h 221"/>
                    <a:gd name="T40" fmla="*/ 203 w 230"/>
                    <a:gd name="T41" fmla="*/ 86 h 221"/>
                    <a:gd name="T42" fmla="*/ 203 w 230"/>
                    <a:gd name="T43" fmla="*/ 84 h 221"/>
                    <a:gd name="T44" fmla="*/ 194 w 230"/>
                    <a:gd name="T45" fmla="*/ 62 h 221"/>
                    <a:gd name="T46" fmla="*/ 179 w 230"/>
                    <a:gd name="T47" fmla="*/ 38 h 221"/>
                    <a:gd name="T48" fmla="*/ 188 w 230"/>
                    <a:gd name="T49" fmla="*/ 28 h 221"/>
                    <a:gd name="T50" fmla="*/ 191 w 230"/>
                    <a:gd name="T51" fmla="*/ 19 h 221"/>
                    <a:gd name="T52" fmla="*/ 190 w 230"/>
                    <a:gd name="T53" fmla="*/ 17 h 221"/>
                    <a:gd name="T54" fmla="*/ 189 w 230"/>
                    <a:gd name="T55" fmla="*/ 14 h 221"/>
                    <a:gd name="T56" fmla="*/ 189 w 230"/>
                    <a:gd name="T57" fmla="*/ 11 h 221"/>
                    <a:gd name="T58" fmla="*/ 190 w 230"/>
                    <a:gd name="T59" fmla="*/ 7 h 221"/>
                    <a:gd name="T60" fmla="*/ 190 w 230"/>
                    <a:gd name="T61" fmla="*/ 3 h 221"/>
                    <a:gd name="T62" fmla="*/ 176 w 230"/>
                    <a:gd name="T63" fmla="*/ 1 h 221"/>
                    <a:gd name="T64" fmla="*/ 153 w 230"/>
                    <a:gd name="T65" fmla="*/ 4 h 221"/>
                    <a:gd name="T66" fmla="*/ 112 w 230"/>
                    <a:gd name="T67" fmla="*/ 7 h 221"/>
                    <a:gd name="T68" fmla="*/ 79 w 230"/>
                    <a:gd name="T69" fmla="*/ 25 h 221"/>
                    <a:gd name="T70" fmla="*/ 76 w 230"/>
                    <a:gd name="T71" fmla="*/ 28 h 221"/>
                    <a:gd name="T72" fmla="*/ 80 w 230"/>
                    <a:gd name="T73" fmla="*/ 45 h 221"/>
                    <a:gd name="T74" fmla="*/ 85 w 230"/>
                    <a:gd name="T75" fmla="*/ 59 h 221"/>
                    <a:gd name="T76" fmla="*/ 78 w 230"/>
                    <a:gd name="T77" fmla="*/ 65 h 221"/>
                    <a:gd name="T78" fmla="*/ 58 w 230"/>
                    <a:gd name="T79" fmla="*/ 70 h 221"/>
                    <a:gd name="T80" fmla="*/ 56 w 230"/>
                    <a:gd name="T81" fmla="*/ 71 h 221"/>
                    <a:gd name="T82" fmla="*/ 52 w 230"/>
                    <a:gd name="T83" fmla="*/ 80 h 221"/>
                    <a:gd name="T84" fmla="*/ 45 w 230"/>
                    <a:gd name="T85" fmla="*/ 84 h 221"/>
                    <a:gd name="T86" fmla="*/ 29 w 230"/>
                    <a:gd name="T87" fmla="*/ 93 h 221"/>
                    <a:gd name="T88" fmla="*/ 20 w 230"/>
                    <a:gd name="T89" fmla="*/ 97 h 221"/>
                    <a:gd name="T90" fmla="*/ 19 w 230"/>
                    <a:gd name="T91" fmla="*/ 97 h 221"/>
                    <a:gd name="T92" fmla="*/ 0 w 230"/>
                    <a:gd name="T93" fmla="*/ 109 h 221"/>
                    <a:gd name="T94" fmla="*/ 0 w 230"/>
                    <a:gd name="T95" fmla="*/ 122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0" h="221">
                      <a:moveTo>
                        <a:pt x="0" y="122"/>
                      </a:move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1" y="123"/>
                        <a:pt x="1" y="123"/>
                        <a:pt x="1" y="123"/>
                      </a:cubicBezTo>
                      <a:cubicBezTo>
                        <a:pt x="1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10" y="128"/>
                        <a:pt x="26" y="13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63" y="164"/>
                        <a:pt x="109" y="194"/>
                        <a:pt x="111" y="196"/>
                      </a:cubicBezTo>
                      <a:cubicBezTo>
                        <a:pt x="111" y="196"/>
                        <a:pt x="112" y="197"/>
                        <a:pt x="112" y="197"/>
                      </a:cubicBezTo>
                      <a:cubicBezTo>
                        <a:pt x="114" y="200"/>
                        <a:pt x="117" y="204"/>
                        <a:pt x="118" y="206"/>
                      </a:cubicBezTo>
                      <a:cubicBezTo>
                        <a:pt x="120" y="206"/>
                        <a:pt x="126" y="207"/>
                        <a:pt x="130" y="210"/>
                      </a:cubicBezTo>
                      <a:cubicBezTo>
                        <a:pt x="133" y="212"/>
                        <a:pt x="135" y="215"/>
                        <a:pt x="136" y="218"/>
                      </a:cubicBezTo>
                      <a:cubicBezTo>
                        <a:pt x="136" y="219"/>
                        <a:pt x="137" y="220"/>
                        <a:pt x="137" y="221"/>
                      </a:cubicBezTo>
                      <a:cubicBezTo>
                        <a:pt x="138" y="221"/>
                        <a:pt x="140" y="220"/>
                        <a:pt x="142" y="220"/>
                      </a:cubicBezTo>
                      <a:cubicBezTo>
                        <a:pt x="142" y="220"/>
                        <a:pt x="142" y="220"/>
                        <a:pt x="142" y="220"/>
                      </a:cubicBezTo>
                      <a:cubicBezTo>
                        <a:pt x="143" y="220"/>
                        <a:pt x="143" y="220"/>
                        <a:pt x="143" y="220"/>
                      </a:cubicBezTo>
                      <a:cubicBezTo>
                        <a:pt x="144" y="220"/>
                        <a:pt x="144" y="220"/>
                        <a:pt x="144" y="220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8" y="219"/>
                        <a:pt x="155" y="216"/>
                        <a:pt x="159" y="215"/>
                      </a:cubicBezTo>
                      <a:cubicBezTo>
                        <a:pt x="161" y="215"/>
                        <a:pt x="162" y="214"/>
                        <a:pt x="162" y="214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7"/>
                        <a:pt x="230" y="167"/>
                        <a:pt x="230" y="167"/>
                      </a:cubicBezTo>
                      <a:cubicBezTo>
                        <a:pt x="230" y="166"/>
                        <a:pt x="229" y="166"/>
                        <a:pt x="229" y="166"/>
                      </a:cubicBezTo>
                      <a:cubicBezTo>
                        <a:pt x="229" y="165"/>
                        <a:pt x="229" y="165"/>
                        <a:pt x="229" y="165"/>
                      </a:cubicBezTo>
                      <a:cubicBezTo>
                        <a:pt x="229" y="165"/>
                        <a:pt x="229" y="164"/>
                        <a:pt x="229" y="164"/>
                      </a:cubicBezTo>
                      <a:cubicBezTo>
                        <a:pt x="229" y="164"/>
                        <a:pt x="229" y="164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7" y="162"/>
                        <a:pt x="227" y="162"/>
                      </a:cubicBezTo>
                      <a:cubicBezTo>
                        <a:pt x="227" y="162"/>
                        <a:pt x="227" y="162"/>
                        <a:pt x="227" y="162"/>
                      </a:cubicBezTo>
                      <a:cubicBezTo>
                        <a:pt x="227" y="162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5" y="161"/>
                        <a:pt x="223" y="161"/>
                        <a:pt x="222" y="160"/>
                      </a:cubicBezTo>
                      <a:cubicBezTo>
                        <a:pt x="221" y="159"/>
                        <a:pt x="220" y="159"/>
                        <a:pt x="218" y="159"/>
                      </a:cubicBezTo>
                      <a:cubicBezTo>
                        <a:pt x="214" y="159"/>
                        <a:pt x="209" y="157"/>
                        <a:pt x="209" y="153"/>
                      </a:cubicBezTo>
                      <a:cubicBezTo>
                        <a:pt x="208" y="151"/>
                        <a:pt x="209" y="150"/>
                        <a:pt x="209" y="149"/>
                      </a:cubicBezTo>
                      <a:cubicBezTo>
                        <a:pt x="209" y="148"/>
                        <a:pt x="209" y="147"/>
                        <a:pt x="208" y="145"/>
                      </a:cubicBezTo>
                      <a:cubicBezTo>
                        <a:pt x="207" y="143"/>
                        <a:pt x="206" y="142"/>
                        <a:pt x="205" y="141"/>
                      </a:cubicBezTo>
                      <a:cubicBezTo>
                        <a:pt x="203" y="139"/>
                        <a:pt x="202" y="138"/>
                        <a:pt x="202" y="136"/>
                      </a:cubicBezTo>
                      <a:cubicBezTo>
                        <a:pt x="202" y="135"/>
                        <a:pt x="204" y="133"/>
                        <a:pt x="207" y="130"/>
                      </a:cubicBezTo>
                      <a:cubicBezTo>
                        <a:pt x="207" y="130"/>
                        <a:pt x="207" y="130"/>
                        <a:pt x="207" y="130"/>
                      </a:cubicBezTo>
                      <a:cubicBezTo>
                        <a:pt x="206" y="128"/>
                        <a:pt x="206" y="127"/>
                        <a:pt x="206" y="126"/>
                      </a:cubicBezTo>
                      <a:cubicBezTo>
                        <a:pt x="206" y="125"/>
                        <a:pt x="205" y="125"/>
                        <a:pt x="205" y="124"/>
                      </a:cubicBezTo>
                      <a:cubicBezTo>
                        <a:pt x="205" y="122"/>
                        <a:pt x="204" y="120"/>
                        <a:pt x="206" y="117"/>
                      </a:cubicBezTo>
                      <a:cubicBezTo>
                        <a:pt x="207" y="116"/>
                        <a:pt x="208" y="115"/>
                        <a:pt x="207" y="112"/>
                      </a:cubicBezTo>
                      <a:cubicBezTo>
                        <a:pt x="205" y="110"/>
                        <a:pt x="206" y="107"/>
                        <a:pt x="207" y="105"/>
                      </a:cubicBezTo>
                      <a:cubicBezTo>
                        <a:pt x="207" y="103"/>
                        <a:pt x="208" y="102"/>
                        <a:pt x="207" y="100"/>
                      </a:cubicBezTo>
                      <a:cubicBezTo>
                        <a:pt x="206" y="98"/>
                        <a:pt x="205" y="96"/>
                        <a:pt x="204" y="95"/>
                      </a:cubicBezTo>
                      <a:cubicBezTo>
                        <a:pt x="202" y="92"/>
                        <a:pt x="201" y="90"/>
                        <a:pt x="202" y="89"/>
                      </a:cubicBezTo>
                      <a:cubicBezTo>
                        <a:pt x="202" y="88"/>
                        <a:pt x="202" y="88"/>
                        <a:pt x="202" y="87"/>
                      </a:cubicBezTo>
                      <a:cubicBezTo>
                        <a:pt x="202" y="87"/>
                        <a:pt x="202" y="87"/>
                        <a:pt x="202" y="87"/>
                      </a:cubicBezTo>
                      <a:cubicBezTo>
                        <a:pt x="203" y="87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5"/>
                        <a:pt x="203" y="84"/>
                        <a:pt x="203" y="84"/>
                      </a:cubicBezTo>
                      <a:cubicBezTo>
                        <a:pt x="203" y="83"/>
                        <a:pt x="203" y="83"/>
                        <a:pt x="203" y="83"/>
                      </a:cubicBezTo>
                      <a:cubicBezTo>
                        <a:pt x="203" y="78"/>
                        <a:pt x="200" y="67"/>
                        <a:pt x="198" y="65"/>
                      </a:cubicBezTo>
                      <a:cubicBezTo>
                        <a:pt x="197" y="64"/>
                        <a:pt x="196" y="63"/>
                        <a:pt x="194" y="62"/>
                      </a:cubicBezTo>
                      <a:cubicBezTo>
                        <a:pt x="191" y="60"/>
                        <a:pt x="189" y="59"/>
                        <a:pt x="189" y="57"/>
                      </a:cubicBezTo>
                      <a:cubicBezTo>
                        <a:pt x="189" y="55"/>
                        <a:pt x="189" y="53"/>
                        <a:pt x="186" y="51"/>
                      </a:cubicBezTo>
                      <a:cubicBezTo>
                        <a:pt x="181" y="49"/>
                        <a:pt x="178" y="42"/>
                        <a:pt x="179" y="38"/>
                      </a:cubicBezTo>
                      <a:cubicBezTo>
                        <a:pt x="179" y="36"/>
                        <a:pt x="181" y="36"/>
                        <a:pt x="182" y="36"/>
                      </a:cubicBezTo>
                      <a:cubicBezTo>
                        <a:pt x="182" y="35"/>
                        <a:pt x="183" y="34"/>
                        <a:pt x="184" y="33"/>
                      </a:cubicBezTo>
                      <a:cubicBezTo>
                        <a:pt x="185" y="31"/>
                        <a:pt x="187" y="29"/>
                        <a:pt x="188" y="28"/>
                      </a:cubicBezTo>
                      <a:cubicBezTo>
                        <a:pt x="189" y="28"/>
                        <a:pt x="190" y="26"/>
                        <a:pt x="191" y="24"/>
                      </a:cubicBezTo>
                      <a:cubicBezTo>
                        <a:pt x="191" y="23"/>
                        <a:pt x="191" y="23"/>
                        <a:pt x="191" y="22"/>
                      </a:cubicBezTo>
                      <a:cubicBezTo>
                        <a:pt x="191" y="21"/>
                        <a:pt x="191" y="20"/>
                        <a:pt x="191" y="19"/>
                      </a:cubicBezTo>
                      <a:cubicBezTo>
                        <a:pt x="191" y="19"/>
                        <a:pt x="190" y="19"/>
                        <a:pt x="190" y="18"/>
                      </a:cubicBezTo>
                      <a:cubicBezTo>
                        <a:pt x="190" y="18"/>
                        <a:pt x="190" y="18"/>
                        <a:pt x="190" y="18"/>
                      </a:cubicBezTo>
                      <a:cubicBezTo>
                        <a:pt x="190" y="18"/>
                        <a:pt x="190" y="17"/>
                        <a:pt x="190" y="17"/>
                      </a:cubicBezTo>
                      <a:cubicBezTo>
                        <a:pt x="190" y="17"/>
                        <a:pt x="190" y="16"/>
                        <a:pt x="190" y="16"/>
                      </a:cubicBezTo>
                      <a:cubicBezTo>
                        <a:pt x="190" y="16"/>
                        <a:pt x="190" y="16"/>
                        <a:pt x="190" y="15"/>
                      </a:cubicBezTo>
                      <a:cubicBezTo>
                        <a:pt x="189" y="15"/>
                        <a:pt x="189" y="15"/>
                        <a:pt x="189" y="14"/>
                      </a:cubicBezTo>
                      <a:cubicBezTo>
                        <a:pt x="189" y="14"/>
                        <a:pt x="189" y="14"/>
                        <a:pt x="189" y="13"/>
                      </a:cubicBezTo>
                      <a:cubicBezTo>
                        <a:pt x="189" y="13"/>
                        <a:pt x="189" y="13"/>
                        <a:pt x="189" y="12"/>
                      </a:cubicBezTo>
                      <a:cubicBezTo>
                        <a:pt x="189" y="12"/>
                        <a:pt x="189" y="11"/>
                        <a:pt x="189" y="11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90" y="9"/>
                        <a:pt x="190" y="9"/>
                        <a:pt x="190" y="8"/>
                      </a:cubicBezTo>
                      <a:cubicBezTo>
                        <a:pt x="190" y="8"/>
                        <a:pt x="190" y="7"/>
                        <a:pt x="190" y="7"/>
                      </a:cubicBezTo>
                      <a:cubicBezTo>
                        <a:pt x="190" y="6"/>
                        <a:pt x="190" y="6"/>
                        <a:pt x="190" y="5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3"/>
                        <a:pt x="190" y="3"/>
                        <a:pt x="190" y="3"/>
                      </a:cubicBezTo>
                      <a:cubicBezTo>
                        <a:pt x="188" y="2"/>
                        <a:pt x="185" y="2"/>
                        <a:pt x="181" y="0"/>
                      </a:cubicBezTo>
                      <a:cubicBezTo>
                        <a:pt x="181" y="0"/>
                        <a:pt x="181" y="0"/>
                        <a:pt x="181" y="0"/>
                      </a:cubicBezTo>
                      <a:cubicBezTo>
                        <a:pt x="179" y="0"/>
                        <a:pt x="178" y="1"/>
                        <a:pt x="176" y="1"/>
                      </a:cubicBezTo>
                      <a:cubicBezTo>
                        <a:pt x="174" y="1"/>
                        <a:pt x="172" y="2"/>
                        <a:pt x="170" y="2"/>
                      </a:cubicBezTo>
                      <a:cubicBezTo>
                        <a:pt x="170" y="2"/>
                        <a:pt x="168" y="3"/>
                        <a:pt x="166" y="3"/>
                      </a:cubicBezTo>
                      <a:cubicBezTo>
                        <a:pt x="161" y="5"/>
                        <a:pt x="156" y="7"/>
                        <a:pt x="153" y="4"/>
                      </a:cubicBezTo>
                      <a:cubicBezTo>
                        <a:pt x="153" y="4"/>
                        <a:pt x="153" y="4"/>
                        <a:pt x="149" y="4"/>
                      </a:cubicBezTo>
                      <a:cubicBezTo>
                        <a:pt x="143" y="4"/>
                        <a:pt x="134" y="5"/>
                        <a:pt x="126" y="6"/>
                      </a:cubicBezTo>
                      <a:cubicBezTo>
                        <a:pt x="120" y="7"/>
                        <a:pt x="115" y="7"/>
                        <a:pt x="112" y="7"/>
                      </a:cubicBezTo>
                      <a:cubicBezTo>
                        <a:pt x="108" y="8"/>
                        <a:pt x="106" y="10"/>
                        <a:pt x="103" y="13"/>
                      </a:cubicBezTo>
                      <a:cubicBezTo>
                        <a:pt x="100" y="15"/>
                        <a:pt x="98" y="17"/>
                        <a:pt x="95" y="17"/>
                      </a:cubicBezTo>
                      <a:cubicBezTo>
                        <a:pt x="90" y="17"/>
                        <a:pt x="83" y="21"/>
                        <a:pt x="79" y="25"/>
                      </a:cubicBezTo>
                      <a:cubicBezTo>
                        <a:pt x="78" y="26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9" y="31"/>
                        <a:pt x="80" y="35"/>
                        <a:pt x="80" y="41"/>
                      </a:cubicBezTo>
                      <a:cubicBezTo>
                        <a:pt x="80" y="42"/>
                        <a:pt x="80" y="44"/>
                        <a:pt x="80" y="45"/>
                      </a:cubicBezTo>
                      <a:cubicBezTo>
                        <a:pt x="80" y="47"/>
                        <a:pt x="80" y="49"/>
                        <a:pt x="80" y="49"/>
                      </a:cubicBezTo>
                      <a:cubicBezTo>
                        <a:pt x="83" y="51"/>
                        <a:pt x="85" y="57"/>
                        <a:pt x="85" y="58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6" y="61"/>
                        <a:pt x="85" y="63"/>
                        <a:pt x="84" y="64"/>
                      </a:cubicBezTo>
                      <a:cubicBezTo>
                        <a:pt x="83" y="65"/>
                        <a:pt x="82" y="65"/>
                        <a:pt x="81" y="65"/>
                      </a:cubicBezTo>
                      <a:cubicBezTo>
                        <a:pt x="80" y="65"/>
                        <a:pt x="79" y="65"/>
                        <a:pt x="78" y="65"/>
                      </a:cubicBezTo>
                      <a:cubicBezTo>
                        <a:pt x="76" y="65"/>
                        <a:pt x="73" y="65"/>
                        <a:pt x="70" y="65"/>
                      </a:cubicBezTo>
                      <a:cubicBezTo>
                        <a:pt x="68" y="65"/>
                        <a:pt x="67" y="65"/>
                        <a:pt x="66" y="65"/>
                      </a:cubicBezTo>
                      <a:cubicBezTo>
                        <a:pt x="65" y="68"/>
                        <a:pt x="61" y="70"/>
                        <a:pt x="58" y="70"/>
                      </a:cubicBezTo>
                      <a:cubicBezTo>
                        <a:pt x="57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2"/>
                        <a:pt x="56" y="73"/>
                        <a:pt x="56" y="74"/>
                      </a:cubicBezTo>
                      <a:cubicBezTo>
                        <a:pt x="56" y="76"/>
                        <a:pt x="56" y="78"/>
                        <a:pt x="55" y="79"/>
                      </a:cubicBezTo>
                      <a:cubicBezTo>
                        <a:pt x="54" y="80"/>
                        <a:pt x="54" y="80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1" y="82"/>
                        <a:pt x="50" y="83"/>
                        <a:pt x="47" y="83"/>
                      </a:cubicBezTo>
                      <a:cubicBezTo>
                        <a:pt x="47" y="84"/>
                        <a:pt x="46" y="84"/>
                        <a:pt x="45" y="84"/>
                      </a:cubicBezTo>
                      <a:cubicBezTo>
                        <a:pt x="44" y="84"/>
                        <a:pt x="41" y="84"/>
                        <a:pt x="41" y="84"/>
                      </a:cubicBezTo>
                      <a:cubicBezTo>
                        <a:pt x="41" y="89"/>
                        <a:pt x="38" y="92"/>
                        <a:pt x="33" y="93"/>
                      </a:cubicBezTo>
                      <a:cubicBezTo>
                        <a:pt x="32" y="93"/>
                        <a:pt x="30" y="93"/>
                        <a:pt x="29" y="93"/>
                      </a:cubicBezTo>
                      <a:cubicBezTo>
                        <a:pt x="28" y="93"/>
                        <a:pt x="26" y="93"/>
                        <a:pt x="25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6"/>
                        <a:pt x="23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8" y="97"/>
                        <a:pt x="17" y="97"/>
                        <a:pt x="17" y="97"/>
                      </a:cubicBezTo>
                      <a:cubicBezTo>
                        <a:pt x="12" y="100"/>
                        <a:pt x="2" y="106"/>
                        <a:pt x="0" y="108"/>
                      </a:cubicBezTo>
                      <a:cubicBezTo>
                        <a:pt x="0" y="108"/>
                        <a:pt x="0" y="108"/>
                        <a:pt x="0" y="109"/>
                      </a:cubicBezTo>
                      <a:cubicBezTo>
                        <a:pt x="0" y="110"/>
                        <a:pt x="0" y="114"/>
                        <a:pt x="0" y="118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2" name="Freeform 1297"/>
                <p:cNvSpPr>
                  <a:spLocks/>
                </p:cNvSpPr>
                <p:nvPr/>
              </p:nvSpPr>
              <p:spPr bwMode="auto">
                <a:xfrm>
                  <a:off x="1649" y="257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3" name="Freeform 1298"/>
                <p:cNvSpPr>
                  <a:spLocks/>
                </p:cNvSpPr>
                <p:nvPr/>
              </p:nvSpPr>
              <p:spPr bwMode="auto">
                <a:xfrm>
                  <a:off x="1576" y="265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4" name="Freeform 1299"/>
                <p:cNvSpPr>
                  <a:spLocks/>
                </p:cNvSpPr>
                <p:nvPr/>
              </p:nvSpPr>
              <p:spPr bwMode="auto">
                <a:xfrm>
                  <a:off x="1595" y="2643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2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4" y="1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5" name="Freeform 1300"/>
                <p:cNvSpPr>
                  <a:spLocks/>
                </p:cNvSpPr>
                <p:nvPr/>
              </p:nvSpPr>
              <p:spPr bwMode="auto">
                <a:xfrm>
                  <a:off x="1649" y="25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6" name="Freeform 1301"/>
                <p:cNvSpPr>
                  <a:spLocks/>
                </p:cNvSpPr>
                <p:nvPr/>
              </p:nvSpPr>
              <p:spPr bwMode="auto">
                <a:xfrm>
                  <a:off x="1757" y="256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7" name="Freeform 1302"/>
                <p:cNvSpPr>
                  <a:spLocks/>
                </p:cNvSpPr>
                <p:nvPr/>
              </p:nvSpPr>
              <p:spPr bwMode="auto">
                <a:xfrm>
                  <a:off x="1758" y="25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8" name="Freeform 1303"/>
                <p:cNvSpPr>
                  <a:spLocks/>
                </p:cNvSpPr>
                <p:nvPr/>
              </p:nvSpPr>
              <p:spPr bwMode="auto">
                <a:xfrm>
                  <a:off x="1770" y="26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9" name="Freeform 1304"/>
                <p:cNvSpPr>
                  <a:spLocks/>
                </p:cNvSpPr>
                <p:nvPr/>
              </p:nvSpPr>
              <p:spPr bwMode="auto">
                <a:xfrm>
                  <a:off x="1759" y="2570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0" name="Freeform 1305"/>
                <p:cNvSpPr>
                  <a:spLocks/>
                </p:cNvSpPr>
                <p:nvPr/>
              </p:nvSpPr>
              <p:spPr bwMode="auto">
                <a:xfrm>
                  <a:off x="1757" y="256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1" name="Freeform 1306"/>
                <p:cNvSpPr>
                  <a:spLocks/>
                </p:cNvSpPr>
                <p:nvPr/>
              </p:nvSpPr>
              <p:spPr bwMode="auto">
                <a:xfrm>
                  <a:off x="1757" y="25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2" name="Freeform 1307"/>
                <p:cNvSpPr>
                  <a:spLocks/>
                </p:cNvSpPr>
                <p:nvPr/>
              </p:nvSpPr>
              <p:spPr bwMode="auto">
                <a:xfrm>
                  <a:off x="1758" y="25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3" name="Freeform 1308"/>
                <p:cNvSpPr>
                  <a:spLocks/>
                </p:cNvSpPr>
                <p:nvPr/>
              </p:nvSpPr>
              <p:spPr bwMode="auto">
                <a:xfrm>
                  <a:off x="1758" y="25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4" name="Freeform 1309"/>
                <p:cNvSpPr>
                  <a:spLocks/>
                </p:cNvSpPr>
                <p:nvPr/>
              </p:nvSpPr>
              <p:spPr bwMode="auto">
                <a:xfrm>
                  <a:off x="1758" y="255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5" name="Freeform 1310"/>
                <p:cNvSpPr>
                  <a:spLocks/>
                </p:cNvSpPr>
                <p:nvPr/>
              </p:nvSpPr>
              <p:spPr bwMode="auto">
                <a:xfrm>
                  <a:off x="1773" y="2603"/>
                  <a:ext cx="159" cy="152"/>
                </a:xfrm>
                <a:custGeom>
                  <a:avLst/>
                  <a:gdLst>
                    <a:gd name="T0" fmla="*/ 3 w 166"/>
                    <a:gd name="T1" fmla="*/ 34 h 159"/>
                    <a:gd name="T2" fmla="*/ 2 w 166"/>
                    <a:gd name="T3" fmla="*/ 35 h 159"/>
                    <a:gd name="T4" fmla="*/ 1 w 166"/>
                    <a:gd name="T5" fmla="*/ 35 h 159"/>
                    <a:gd name="T6" fmla="*/ 0 w 166"/>
                    <a:gd name="T7" fmla="*/ 36 h 159"/>
                    <a:gd name="T8" fmla="*/ 0 w 166"/>
                    <a:gd name="T9" fmla="*/ 36 h 159"/>
                    <a:gd name="T10" fmla="*/ 1 w 166"/>
                    <a:gd name="T11" fmla="*/ 40 h 159"/>
                    <a:gd name="T12" fmla="*/ 5 w 166"/>
                    <a:gd name="T13" fmla="*/ 53 h 159"/>
                    <a:gd name="T14" fmla="*/ 3 w 166"/>
                    <a:gd name="T15" fmla="*/ 67 h 159"/>
                    <a:gd name="T16" fmla="*/ 4 w 166"/>
                    <a:gd name="T17" fmla="*/ 73 h 159"/>
                    <a:gd name="T18" fmla="*/ 5 w 166"/>
                    <a:gd name="T19" fmla="*/ 79 h 159"/>
                    <a:gd name="T20" fmla="*/ 0 w 166"/>
                    <a:gd name="T21" fmla="*/ 84 h 159"/>
                    <a:gd name="T22" fmla="*/ 5 w 166"/>
                    <a:gd name="T23" fmla="*/ 89 h 159"/>
                    <a:gd name="T24" fmla="*/ 7 w 166"/>
                    <a:gd name="T25" fmla="*/ 99 h 159"/>
                    <a:gd name="T26" fmla="*/ 18 w 166"/>
                    <a:gd name="T27" fmla="*/ 103 h 159"/>
                    <a:gd name="T28" fmla="*/ 22 w 166"/>
                    <a:gd name="T29" fmla="*/ 105 h 159"/>
                    <a:gd name="T30" fmla="*/ 23 w 166"/>
                    <a:gd name="T31" fmla="*/ 105 h 159"/>
                    <a:gd name="T32" fmla="*/ 24 w 166"/>
                    <a:gd name="T33" fmla="*/ 106 h 159"/>
                    <a:gd name="T34" fmla="*/ 25 w 166"/>
                    <a:gd name="T35" fmla="*/ 108 h 159"/>
                    <a:gd name="T36" fmla="*/ 26 w 166"/>
                    <a:gd name="T37" fmla="*/ 109 h 159"/>
                    <a:gd name="T38" fmla="*/ 27 w 166"/>
                    <a:gd name="T39" fmla="*/ 111 h 159"/>
                    <a:gd name="T40" fmla="*/ 28 w 166"/>
                    <a:gd name="T41" fmla="*/ 113 h 159"/>
                    <a:gd name="T42" fmla="*/ 28 w 166"/>
                    <a:gd name="T43" fmla="*/ 114 h 159"/>
                    <a:gd name="T44" fmla="*/ 43 w 166"/>
                    <a:gd name="T45" fmla="*/ 117 h 159"/>
                    <a:gd name="T46" fmla="*/ 51 w 166"/>
                    <a:gd name="T47" fmla="*/ 124 h 159"/>
                    <a:gd name="T48" fmla="*/ 153 w 166"/>
                    <a:gd name="T49" fmla="*/ 159 h 159"/>
                    <a:gd name="T50" fmla="*/ 164 w 166"/>
                    <a:gd name="T51" fmla="*/ 154 h 159"/>
                    <a:gd name="T52" fmla="*/ 164 w 166"/>
                    <a:gd name="T53" fmla="*/ 131 h 159"/>
                    <a:gd name="T54" fmla="*/ 163 w 166"/>
                    <a:gd name="T55" fmla="*/ 39 h 159"/>
                    <a:gd name="T56" fmla="*/ 165 w 166"/>
                    <a:gd name="T57" fmla="*/ 24 h 159"/>
                    <a:gd name="T58" fmla="*/ 166 w 166"/>
                    <a:gd name="T59" fmla="*/ 13 h 159"/>
                    <a:gd name="T60" fmla="*/ 152 w 166"/>
                    <a:gd name="T61" fmla="*/ 10 h 159"/>
                    <a:gd name="T62" fmla="*/ 135 w 166"/>
                    <a:gd name="T63" fmla="*/ 1 h 159"/>
                    <a:gd name="T64" fmla="*/ 113 w 166"/>
                    <a:gd name="T65" fmla="*/ 17 h 159"/>
                    <a:gd name="T66" fmla="*/ 104 w 166"/>
                    <a:gd name="T67" fmla="*/ 32 h 159"/>
                    <a:gd name="T68" fmla="*/ 74 w 166"/>
                    <a:gd name="T69" fmla="*/ 21 h 159"/>
                    <a:gd name="T70" fmla="*/ 60 w 166"/>
                    <a:gd name="T71" fmla="*/ 11 h 159"/>
                    <a:gd name="T72" fmla="*/ 49 w 166"/>
                    <a:gd name="T73" fmla="*/ 5 h 159"/>
                    <a:gd name="T74" fmla="*/ 35 w 166"/>
                    <a:gd name="T75" fmla="*/ 3 h 159"/>
                    <a:gd name="T76" fmla="*/ 23 w 166"/>
                    <a:gd name="T77" fmla="*/ 1 h 159"/>
                    <a:gd name="T78" fmla="*/ 23 w 166"/>
                    <a:gd name="T79" fmla="*/ 3 h 159"/>
                    <a:gd name="T80" fmla="*/ 23 w 166"/>
                    <a:gd name="T81" fmla="*/ 4 h 159"/>
                    <a:gd name="T82" fmla="*/ 23 w 166"/>
                    <a:gd name="T83" fmla="*/ 4 h 159"/>
                    <a:gd name="T84" fmla="*/ 18 w 166"/>
                    <a:gd name="T85" fmla="*/ 9 h 159"/>
                    <a:gd name="T86" fmla="*/ 16 w 166"/>
                    <a:gd name="T87" fmla="*/ 10 h 159"/>
                    <a:gd name="T88" fmla="*/ 9 w 166"/>
                    <a:gd name="T89" fmla="*/ 17 h 159"/>
                    <a:gd name="T90" fmla="*/ 7 w 166"/>
                    <a:gd name="T91" fmla="*/ 3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66" h="159">
                      <a:moveTo>
                        <a:pt x="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8"/>
                        <a:pt x="1" y="39"/>
                        <a:pt x="1" y="40"/>
                      </a:cubicBezTo>
                      <a:cubicBezTo>
                        <a:pt x="2" y="41"/>
                        <a:pt x="4" y="43"/>
                        <a:pt x="5" y="45"/>
                      </a:cubicBezTo>
                      <a:cubicBezTo>
                        <a:pt x="6" y="49"/>
                        <a:pt x="5" y="51"/>
                        <a:pt x="5" y="53"/>
                      </a:cubicBezTo>
                      <a:cubicBezTo>
                        <a:pt x="4" y="55"/>
                        <a:pt x="4" y="56"/>
                        <a:pt x="4" y="57"/>
                      </a:cubicBezTo>
                      <a:cubicBezTo>
                        <a:pt x="7" y="62"/>
                        <a:pt x="5" y="65"/>
                        <a:pt x="3" y="67"/>
                      </a:cubicBezTo>
                      <a:cubicBezTo>
                        <a:pt x="3" y="68"/>
                        <a:pt x="3" y="69"/>
                        <a:pt x="3" y="70"/>
                      </a:cubicBezTo>
                      <a:cubicBezTo>
                        <a:pt x="3" y="71"/>
                        <a:pt x="4" y="72"/>
                        <a:pt x="4" y="73"/>
                      </a:cubicBezTo>
                      <a:cubicBezTo>
                        <a:pt x="4" y="73"/>
                        <a:pt x="4" y="74"/>
                        <a:pt x="4" y="75"/>
                      </a:cubicBezTo>
                      <a:cubicBezTo>
                        <a:pt x="5" y="76"/>
                        <a:pt x="6" y="78"/>
                        <a:pt x="5" y="79"/>
                      </a:cubicBezTo>
                      <a:cubicBezTo>
                        <a:pt x="5" y="79"/>
                        <a:pt x="4" y="80"/>
                        <a:pt x="4" y="80"/>
                      </a:cubicBezTo>
                      <a:cubicBezTo>
                        <a:pt x="2" y="82"/>
                        <a:pt x="1" y="83"/>
                        <a:pt x="0" y="84"/>
                      </a:cubicBezTo>
                      <a:cubicBezTo>
                        <a:pt x="0" y="84"/>
                        <a:pt x="1" y="85"/>
                        <a:pt x="2" y="85"/>
                      </a:cubicBezTo>
                      <a:cubicBezTo>
                        <a:pt x="3" y="86"/>
                        <a:pt x="4" y="88"/>
                        <a:pt x="5" y="89"/>
                      </a:cubicBezTo>
                      <a:cubicBezTo>
                        <a:pt x="7" y="93"/>
                        <a:pt x="7" y="95"/>
                        <a:pt x="7" y="97"/>
                      </a:cubicBezTo>
                      <a:cubicBezTo>
                        <a:pt x="7" y="98"/>
                        <a:pt x="6" y="98"/>
                        <a:pt x="7" y="99"/>
                      </a:cubicBezTo>
                      <a:cubicBezTo>
                        <a:pt x="7" y="100"/>
                        <a:pt x="10" y="102"/>
                        <a:pt x="12" y="102"/>
                      </a:cubicBezTo>
                      <a:cubicBezTo>
                        <a:pt x="15" y="102"/>
                        <a:pt x="16" y="103"/>
                        <a:pt x="18" y="103"/>
                      </a:cubicBezTo>
                      <a:cubicBezTo>
                        <a:pt x="19" y="104"/>
                        <a:pt x="20" y="104"/>
                        <a:pt x="21" y="104"/>
                      </a:cubicBezTo>
                      <a:cubicBezTo>
                        <a:pt x="21" y="104"/>
                        <a:pt x="22" y="104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4" y="105"/>
                        <a:pt x="24" y="106"/>
                        <a:pt x="24" y="106"/>
                      </a:cubicBezTo>
                      <a:cubicBezTo>
                        <a:pt x="24" y="106"/>
                        <a:pt x="24" y="106"/>
                        <a:pt x="24" y="106"/>
                      </a:cubicBezTo>
                      <a:cubicBezTo>
                        <a:pt x="25" y="106"/>
                        <a:pt x="25" y="107"/>
                        <a:pt x="25" y="107"/>
                      </a:cubicBezTo>
                      <a:cubicBezTo>
                        <a:pt x="25" y="107"/>
                        <a:pt x="25" y="107"/>
                        <a:pt x="25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9"/>
                        <a:pt x="26" y="109"/>
                        <a:pt x="26" y="109"/>
                      </a:cubicBezTo>
                      <a:cubicBezTo>
                        <a:pt x="26" y="109"/>
                        <a:pt x="26" y="110"/>
                        <a:pt x="27" y="110"/>
                      </a:cubicBezTo>
                      <a:cubicBezTo>
                        <a:pt x="27" y="110"/>
                        <a:pt x="27" y="111"/>
                        <a:pt x="27" y="111"/>
                      </a:cubicBezTo>
                      <a:cubicBezTo>
                        <a:pt x="27" y="111"/>
                        <a:pt x="27" y="111"/>
                        <a:pt x="27" y="112"/>
                      </a:cubicBezTo>
                      <a:cubicBezTo>
                        <a:pt x="27" y="112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4"/>
                      </a:cubicBezTo>
                      <a:cubicBezTo>
                        <a:pt x="28" y="114"/>
                        <a:pt x="28" y="114"/>
                        <a:pt x="28" y="114"/>
                      </a:cubicBezTo>
                      <a:cubicBezTo>
                        <a:pt x="31" y="114"/>
                        <a:pt x="38" y="115"/>
                        <a:pt x="42" y="117"/>
                      </a:cubicBezTo>
                      <a:cubicBezTo>
                        <a:pt x="42" y="117"/>
                        <a:pt x="42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ubicBezTo>
                        <a:pt x="47" y="120"/>
                        <a:pt x="50" y="122"/>
                        <a:pt x="51" y="12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153" y="159"/>
                        <a:pt x="153" y="159"/>
                        <a:pt x="153" y="159"/>
                      </a:cubicBezTo>
                      <a:cubicBezTo>
                        <a:pt x="153" y="154"/>
                        <a:pt x="153" y="154"/>
                        <a:pt x="153" y="154"/>
                      </a:cubicBezTo>
                      <a:cubicBezTo>
                        <a:pt x="164" y="154"/>
                        <a:pt x="164" y="154"/>
                        <a:pt x="164" y="154"/>
                      </a:cubicBezTo>
                      <a:cubicBezTo>
                        <a:pt x="164" y="135"/>
                        <a:pt x="164" y="135"/>
                        <a:pt x="164" y="135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164" y="46"/>
                        <a:pt x="164" y="46"/>
                        <a:pt x="164" y="46"/>
                      </a:cubicBezTo>
                      <a:cubicBezTo>
                        <a:pt x="164" y="43"/>
                        <a:pt x="163" y="41"/>
                        <a:pt x="163" y="39"/>
                      </a:cubicBezTo>
                      <a:cubicBezTo>
                        <a:pt x="162" y="35"/>
                        <a:pt x="161" y="31"/>
                        <a:pt x="164" y="28"/>
                      </a:cubicBezTo>
                      <a:cubicBezTo>
                        <a:pt x="165" y="26"/>
                        <a:pt x="165" y="26"/>
                        <a:pt x="165" y="24"/>
                      </a:cubicBezTo>
                      <a:cubicBezTo>
                        <a:pt x="164" y="22"/>
                        <a:pt x="164" y="19"/>
                        <a:pt x="165" y="14"/>
                      </a:cubicBezTo>
                      <a:cubicBezTo>
                        <a:pt x="166" y="13"/>
                        <a:pt x="166" y="13"/>
                        <a:pt x="166" y="13"/>
                      </a:cubicBezTo>
                      <a:cubicBezTo>
                        <a:pt x="166" y="12"/>
                        <a:pt x="161" y="11"/>
                        <a:pt x="157" y="11"/>
                      </a:cubicBezTo>
                      <a:cubicBezTo>
                        <a:pt x="156" y="10"/>
                        <a:pt x="154" y="10"/>
                        <a:pt x="152" y="10"/>
                      </a:cubicBezTo>
                      <a:cubicBezTo>
                        <a:pt x="147" y="9"/>
                        <a:pt x="145" y="7"/>
                        <a:pt x="143" y="5"/>
                      </a:cubicBezTo>
                      <a:cubicBezTo>
                        <a:pt x="142" y="3"/>
                        <a:pt x="140" y="1"/>
                        <a:pt x="135" y="1"/>
                      </a:cubicBezTo>
                      <a:cubicBezTo>
                        <a:pt x="125" y="0"/>
                        <a:pt x="112" y="9"/>
                        <a:pt x="112" y="12"/>
                      </a:cubicBezTo>
                      <a:cubicBezTo>
                        <a:pt x="112" y="13"/>
                        <a:pt x="113" y="15"/>
                        <a:pt x="113" y="17"/>
                      </a:cubicBezTo>
                      <a:cubicBezTo>
                        <a:pt x="115" y="20"/>
                        <a:pt x="116" y="24"/>
                        <a:pt x="113" y="28"/>
                      </a:cubicBezTo>
                      <a:cubicBezTo>
                        <a:pt x="111" y="31"/>
                        <a:pt x="108" y="32"/>
                        <a:pt x="104" y="32"/>
                      </a:cubicBezTo>
                      <a:cubicBezTo>
                        <a:pt x="100" y="32"/>
                        <a:pt x="96" y="31"/>
                        <a:pt x="93" y="28"/>
                      </a:cubicBezTo>
                      <a:cubicBezTo>
                        <a:pt x="87" y="23"/>
                        <a:pt x="79" y="21"/>
                        <a:pt x="74" y="21"/>
                      </a:cubicBezTo>
                      <a:cubicBezTo>
                        <a:pt x="69" y="21"/>
                        <a:pt x="65" y="20"/>
                        <a:pt x="62" y="17"/>
                      </a:cubicBezTo>
                      <a:cubicBezTo>
                        <a:pt x="61" y="15"/>
                        <a:pt x="60" y="13"/>
                        <a:pt x="60" y="11"/>
                      </a:cubicBezTo>
                      <a:cubicBezTo>
                        <a:pt x="61" y="10"/>
                        <a:pt x="61" y="8"/>
                        <a:pt x="55" y="7"/>
                      </a:cubicBezTo>
                      <a:cubicBezTo>
                        <a:pt x="53" y="6"/>
                        <a:pt x="51" y="6"/>
                        <a:pt x="49" y="5"/>
                      </a:cubicBezTo>
                      <a:cubicBezTo>
                        <a:pt x="46" y="4"/>
                        <a:pt x="43" y="2"/>
                        <a:pt x="39" y="2"/>
                      </a:cubicBezTo>
                      <a:cubicBezTo>
                        <a:pt x="38" y="2"/>
                        <a:pt x="36" y="2"/>
                        <a:pt x="35" y="3"/>
                      </a:cubicBezTo>
                      <a:cubicBezTo>
                        <a:pt x="31" y="3"/>
                        <a:pt x="26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8"/>
                        <a:pt x="20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4" y="12"/>
                        <a:pt x="13" y="13"/>
                        <a:pt x="12" y="14"/>
                      </a:cubicBezTo>
                      <a:cubicBezTo>
                        <a:pt x="11" y="15"/>
                        <a:pt x="10" y="16"/>
                        <a:pt x="9" y="17"/>
                      </a:cubicBezTo>
                      <a:cubicBezTo>
                        <a:pt x="8" y="18"/>
                        <a:pt x="8" y="19"/>
                        <a:pt x="9" y="20"/>
                      </a:cubicBezTo>
                      <a:cubicBezTo>
                        <a:pt x="10" y="22"/>
                        <a:pt x="8" y="28"/>
                        <a:pt x="7" y="30"/>
                      </a:cubicBezTo>
                      <a:cubicBezTo>
                        <a:pt x="6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6" name="Rectangle 1311"/>
                <p:cNvSpPr>
                  <a:spLocks noChangeArrowheads="1"/>
                </p:cNvSpPr>
                <p:nvPr/>
              </p:nvSpPr>
              <p:spPr bwMode="auto">
                <a:xfrm>
                  <a:off x="1795" y="260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7" name="Freeform 1312"/>
                <p:cNvSpPr>
                  <a:spLocks/>
                </p:cNvSpPr>
                <p:nvPr/>
              </p:nvSpPr>
              <p:spPr bwMode="auto">
                <a:xfrm>
                  <a:off x="1795" y="26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8" name="Freeform 1313"/>
                <p:cNvSpPr>
                  <a:spLocks/>
                </p:cNvSpPr>
                <p:nvPr/>
              </p:nvSpPr>
              <p:spPr bwMode="auto">
                <a:xfrm>
                  <a:off x="1776" y="2631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0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9" name="Freeform 1314"/>
                <p:cNvSpPr>
                  <a:spLocks/>
                </p:cNvSpPr>
                <p:nvPr/>
              </p:nvSpPr>
              <p:spPr bwMode="auto">
                <a:xfrm>
                  <a:off x="1782" y="2612"/>
                  <a:ext cx="6" cy="7"/>
                </a:xfrm>
                <a:custGeom>
                  <a:avLst/>
                  <a:gdLst>
                    <a:gd name="T0" fmla="*/ 7 w 7"/>
                    <a:gd name="T1" fmla="*/ 0 h 7"/>
                    <a:gd name="T2" fmla="*/ 3 w 7"/>
                    <a:gd name="T3" fmla="*/ 4 h 7"/>
                    <a:gd name="T4" fmla="*/ 0 w 7"/>
                    <a:gd name="T5" fmla="*/ 7 h 7"/>
                    <a:gd name="T6" fmla="*/ 3 w 7"/>
                    <a:gd name="T7" fmla="*/ 4 h 7"/>
                    <a:gd name="T8" fmla="*/ 7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cubicBezTo>
                        <a:pt x="5" y="2"/>
                        <a:pt x="4" y="3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6"/>
                        <a:pt x="2" y="5"/>
                        <a:pt x="3" y="4"/>
                      </a:cubicBezTo>
                      <a:cubicBezTo>
                        <a:pt x="4" y="3"/>
                        <a:pt x="5" y="2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0" name="Freeform 1315"/>
                <p:cNvSpPr>
                  <a:spLocks/>
                </p:cNvSpPr>
                <p:nvPr/>
              </p:nvSpPr>
              <p:spPr bwMode="auto">
                <a:xfrm>
                  <a:off x="1795" y="260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1" name="Freeform 1316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2" name="Oval 1317"/>
                <p:cNvSpPr>
                  <a:spLocks noChangeArrowheads="1"/>
                </p:cNvSpPr>
                <p:nvPr/>
              </p:nvSpPr>
              <p:spPr bwMode="auto">
                <a:xfrm>
                  <a:off x="1773" y="2637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3" name="Freeform 1318"/>
                <p:cNvSpPr>
                  <a:spLocks/>
                </p:cNvSpPr>
                <p:nvPr/>
              </p:nvSpPr>
              <p:spPr bwMode="auto">
                <a:xfrm>
                  <a:off x="1795" y="270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4" name="Freeform 1319"/>
                <p:cNvSpPr>
                  <a:spLocks/>
                </p:cNvSpPr>
                <p:nvPr/>
              </p:nvSpPr>
              <p:spPr bwMode="auto">
                <a:xfrm>
                  <a:off x="1794" y="27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5" name="Freeform 1320"/>
                <p:cNvSpPr>
                  <a:spLocks/>
                </p:cNvSpPr>
                <p:nvPr/>
              </p:nvSpPr>
              <p:spPr bwMode="auto">
                <a:xfrm>
                  <a:off x="1797" y="270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6" name="Freeform 1321"/>
                <p:cNvSpPr>
                  <a:spLocks/>
                </p:cNvSpPr>
                <p:nvPr/>
              </p:nvSpPr>
              <p:spPr bwMode="auto">
                <a:xfrm>
                  <a:off x="1775" y="26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7" name="Freeform 1322"/>
                <p:cNvSpPr>
                  <a:spLocks/>
                </p:cNvSpPr>
                <p:nvPr/>
              </p:nvSpPr>
              <p:spPr bwMode="auto">
                <a:xfrm>
                  <a:off x="1800" y="27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8" name="Freeform 1323"/>
                <p:cNvSpPr>
                  <a:spLocks/>
                </p:cNvSpPr>
                <p:nvPr/>
              </p:nvSpPr>
              <p:spPr bwMode="auto">
                <a:xfrm>
                  <a:off x="1796" y="270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9" name="Freeform 1324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0" name="Freeform 1325"/>
                <p:cNvSpPr>
                  <a:spLocks/>
                </p:cNvSpPr>
                <p:nvPr/>
              </p:nvSpPr>
              <p:spPr bwMode="auto">
                <a:xfrm>
                  <a:off x="1798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1" name="Freeform 1326"/>
                <p:cNvSpPr>
                  <a:spLocks/>
                </p:cNvSpPr>
                <p:nvPr/>
              </p:nvSpPr>
              <p:spPr bwMode="auto">
                <a:xfrm>
                  <a:off x="1799" y="270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2" name="Freeform 1327"/>
                <p:cNvSpPr>
                  <a:spLocks/>
                </p:cNvSpPr>
                <p:nvPr/>
              </p:nvSpPr>
              <p:spPr bwMode="auto">
                <a:xfrm>
                  <a:off x="1773" y="26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3" name="Freeform 1328"/>
                <p:cNvSpPr>
                  <a:spLocks/>
                </p:cNvSpPr>
                <p:nvPr/>
              </p:nvSpPr>
              <p:spPr bwMode="auto">
                <a:xfrm>
                  <a:off x="1774" y="2635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  <a:gd name="T10" fmla="*/ 1 w 2"/>
                    <a:gd name="T11" fmla="*/ 1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4" name="Freeform 1329"/>
                <p:cNvSpPr>
                  <a:spLocks/>
                </p:cNvSpPr>
                <p:nvPr/>
              </p:nvSpPr>
              <p:spPr bwMode="auto">
                <a:xfrm>
                  <a:off x="1490" y="2824"/>
                  <a:ext cx="16" cy="4"/>
                </a:xfrm>
                <a:custGeom>
                  <a:avLst/>
                  <a:gdLst>
                    <a:gd name="T0" fmla="*/ 0 w 17"/>
                    <a:gd name="T1" fmla="*/ 5 h 5"/>
                    <a:gd name="T2" fmla="*/ 0 w 17"/>
                    <a:gd name="T3" fmla="*/ 5 h 5"/>
                    <a:gd name="T4" fmla="*/ 0 w 17"/>
                    <a:gd name="T5" fmla="*/ 5 h 5"/>
                    <a:gd name="T6" fmla="*/ 1 w 17"/>
                    <a:gd name="T7" fmla="*/ 5 h 5"/>
                    <a:gd name="T8" fmla="*/ 12 w 17"/>
                    <a:gd name="T9" fmla="*/ 2 h 5"/>
                    <a:gd name="T10" fmla="*/ 17 w 17"/>
                    <a:gd name="T11" fmla="*/ 1 h 5"/>
                    <a:gd name="T12" fmla="*/ 14 w 17"/>
                    <a:gd name="T13" fmla="*/ 1 h 5"/>
                    <a:gd name="T14" fmla="*/ 11 w 17"/>
                    <a:gd name="T15" fmla="*/ 2 h 5"/>
                    <a:gd name="T16" fmla="*/ 11 w 17"/>
                    <a:gd name="T17" fmla="*/ 2 h 5"/>
                    <a:gd name="T18" fmla="*/ 8 w 17"/>
                    <a:gd name="T19" fmla="*/ 3 h 5"/>
                    <a:gd name="T20" fmla="*/ 8 w 17"/>
                    <a:gd name="T21" fmla="*/ 3 h 5"/>
                    <a:gd name="T22" fmla="*/ 4 w 17"/>
                    <a:gd name="T23" fmla="*/ 3 h 5"/>
                    <a:gd name="T24" fmla="*/ 4 w 17"/>
                    <a:gd name="T25" fmla="*/ 3 h 5"/>
                    <a:gd name="T26" fmla="*/ 1 w 17"/>
                    <a:gd name="T27" fmla="*/ 3 h 5"/>
                    <a:gd name="T28" fmla="*/ 1 w 17"/>
                    <a:gd name="T29" fmla="*/ 3 h 5"/>
                    <a:gd name="T30" fmla="*/ 0 w 17"/>
                    <a:gd name="T3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4" y="5"/>
                        <a:pt x="11" y="4"/>
                        <a:pt x="12" y="2"/>
                      </a:cubicBezTo>
                      <a:cubicBezTo>
                        <a:pt x="14" y="1"/>
                        <a:pt x="15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3" y="1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5" name="Freeform 1330"/>
                <p:cNvSpPr>
                  <a:spLocks/>
                </p:cNvSpPr>
                <p:nvPr/>
              </p:nvSpPr>
              <p:spPr bwMode="auto">
                <a:xfrm>
                  <a:off x="1483" y="2793"/>
                  <a:ext cx="59" cy="45"/>
                </a:xfrm>
                <a:custGeom>
                  <a:avLst/>
                  <a:gdLst>
                    <a:gd name="T0" fmla="*/ 39 w 62"/>
                    <a:gd name="T1" fmla="*/ 42 h 47"/>
                    <a:gd name="T2" fmla="*/ 56 w 62"/>
                    <a:gd name="T3" fmla="*/ 47 h 47"/>
                    <a:gd name="T4" fmla="*/ 58 w 62"/>
                    <a:gd name="T5" fmla="*/ 47 h 47"/>
                    <a:gd name="T6" fmla="*/ 60 w 62"/>
                    <a:gd name="T7" fmla="*/ 47 h 47"/>
                    <a:gd name="T8" fmla="*/ 61 w 62"/>
                    <a:gd name="T9" fmla="*/ 47 h 47"/>
                    <a:gd name="T10" fmla="*/ 62 w 62"/>
                    <a:gd name="T11" fmla="*/ 44 h 47"/>
                    <a:gd name="T12" fmla="*/ 62 w 62"/>
                    <a:gd name="T13" fmla="*/ 43 h 47"/>
                    <a:gd name="T14" fmla="*/ 62 w 62"/>
                    <a:gd name="T15" fmla="*/ 42 h 47"/>
                    <a:gd name="T16" fmla="*/ 62 w 62"/>
                    <a:gd name="T17" fmla="*/ 41 h 47"/>
                    <a:gd name="T18" fmla="*/ 62 w 62"/>
                    <a:gd name="T19" fmla="*/ 41 h 47"/>
                    <a:gd name="T20" fmla="*/ 62 w 62"/>
                    <a:gd name="T21" fmla="*/ 40 h 47"/>
                    <a:gd name="T22" fmla="*/ 54 w 62"/>
                    <a:gd name="T23" fmla="*/ 27 h 47"/>
                    <a:gd name="T24" fmla="*/ 52 w 62"/>
                    <a:gd name="T25" fmla="*/ 24 h 47"/>
                    <a:gd name="T26" fmla="*/ 52 w 62"/>
                    <a:gd name="T27" fmla="*/ 24 h 47"/>
                    <a:gd name="T28" fmla="*/ 52 w 62"/>
                    <a:gd name="T29" fmla="*/ 21 h 47"/>
                    <a:gd name="T30" fmla="*/ 51 w 62"/>
                    <a:gd name="T31" fmla="*/ 20 h 47"/>
                    <a:gd name="T32" fmla="*/ 50 w 62"/>
                    <a:gd name="T33" fmla="*/ 19 h 47"/>
                    <a:gd name="T34" fmla="*/ 49 w 62"/>
                    <a:gd name="T35" fmla="*/ 18 h 47"/>
                    <a:gd name="T36" fmla="*/ 40 w 62"/>
                    <a:gd name="T37" fmla="*/ 9 h 47"/>
                    <a:gd name="T38" fmla="*/ 35 w 62"/>
                    <a:gd name="T39" fmla="*/ 7 h 47"/>
                    <a:gd name="T40" fmla="*/ 29 w 62"/>
                    <a:gd name="T41" fmla="*/ 1 h 47"/>
                    <a:gd name="T42" fmla="*/ 21 w 62"/>
                    <a:gd name="T43" fmla="*/ 2 h 47"/>
                    <a:gd name="T44" fmla="*/ 10 w 62"/>
                    <a:gd name="T45" fmla="*/ 2 h 47"/>
                    <a:gd name="T46" fmla="*/ 9 w 62"/>
                    <a:gd name="T47" fmla="*/ 4 h 47"/>
                    <a:gd name="T48" fmla="*/ 8 w 62"/>
                    <a:gd name="T49" fmla="*/ 5 h 47"/>
                    <a:gd name="T50" fmla="*/ 7 w 62"/>
                    <a:gd name="T51" fmla="*/ 6 h 47"/>
                    <a:gd name="T52" fmla="*/ 6 w 62"/>
                    <a:gd name="T53" fmla="*/ 7 h 47"/>
                    <a:gd name="T54" fmla="*/ 3 w 62"/>
                    <a:gd name="T55" fmla="*/ 16 h 47"/>
                    <a:gd name="T56" fmla="*/ 8 w 62"/>
                    <a:gd name="T57" fmla="*/ 31 h 47"/>
                    <a:gd name="T58" fmla="*/ 10 w 62"/>
                    <a:gd name="T59" fmla="*/ 31 h 47"/>
                    <a:gd name="T60" fmla="*/ 13 w 62"/>
                    <a:gd name="T61" fmla="*/ 31 h 47"/>
                    <a:gd name="T62" fmla="*/ 16 w 62"/>
                    <a:gd name="T63" fmla="*/ 30 h 47"/>
                    <a:gd name="T64" fmla="*/ 22 w 62"/>
                    <a:gd name="T65" fmla="*/ 28 h 47"/>
                    <a:gd name="T66" fmla="*/ 31 w 62"/>
                    <a:gd name="T67" fmla="*/ 33 h 47"/>
                    <a:gd name="T68" fmla="*/ 41 w 62"/>
                    <a:gd name="T69" fmla="*/ 36 h 47"/>
                    <a:gd name="T70" fmla="*/ 30 w 62"/>
                    <a:gd name="T71" fmla="*/ 40 h 47"/>
                    <a:gd name="T72" fmla="*/ 22 w 62"/>
                    <a:gd name="T73" fmla="*/ 37 h 47"/>
                    <a:gd name="T74" fmla="*/ 8 w 62"/>
                    <a:gd name="T75" fmla="*/ 41 h 47"/>
                    <a:gd name="T76" fmla="*/ 7 w 62"/>
                    <a:gd name="T77" fmla="*/ 41 h 47"/>
                    <a:gd name="T78" fmla="*/ 7 w 62"/>
                    <a:gd name="T79" fmla="*/ 41 h 47"/>
                    <a:gd name="T80" fmla="*/ 8 w 62"/>
                    <a:gd name="T81" fmla="*/ 44 h 47"/>
                    <a:gd name="T82" fmla="*/ 10 w 62"/>
                    <a:gd name="T83" fmla="*/ 44 h 47"/>
                    <a:gd name="T84" fmla="*/ 12 w 62"/>
                    <a:gd name="T85" fmla="*/ 44 h 47"/>
                    <a:gd name="T86" fmla="*/ 13 w 62"/>
                    <a:gd name="T87" fmla="*/ 45 h 47"/>
                    <a:gd name="T88" fmla="*/ 13 w 62"/>
                    <a:gd name="T89" fmla="*/ 46 h 47"/>
                    <a:gd name="T90" fmla="*/ 15 w 62"/>
                    <a:gd name="T91" fmla="*/ 46 h 47"/>
                    <a:gd name="T92" fmla="*/ 16 w 62"/>
                    <a:gd name="T93" fmla="*/ 45 h 47"/>
                    <a:gd name="T94" fmla="*/ 18 w 62"/>
                    <a:gd name="T95" fmla="*/ 44 h 47"/>
                    <a:gd name="T96" fmla="*/ 19 w 62"/>
                    <a:gd name="T97" fmla="*/ 43 h 47"/>
                    <a:gd name="T98" fmla="*/ 36 w 62"/>
                    <a:gd name="T99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2" h="47">
                      <a:moveTo>
                        <a:pt x="36" y="41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6" y="43"/>
                        <a:pt x="48" y="45"/>
                        <a:pt x="48" y="46"/>
                      </a:cubicBezTo>
                      <a:cubicBezTo>
                        <a:pt x="49" y="47"/>
                        <a:pt x="52" y="47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60" y="47"/>
                        <a:pt x="60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1" y="39"/>
                        <a:pt x="59" y="37"/>
                        <a:pt x="57" y="35"/>
                      </a:cubicBezTo>
                      <a:cubicBezTo>
                        <a:pt x="55" y="33"/>
                        <a:pt x="54" y="29"/>
                        <a:pt x="54" y="27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4" y="16"/>
                        <a:pt x="41" y="12"/>
                        <a:pt x="40" y="9"/>
                      </a:cubicBezTo>
                      <a:cubicBezTo>
                        <a:pt x="39" y="9"/>
                        <a:pt x="39" y="8"/>
                        <a:pt x="39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1" y="2"/>
                        <a:pt x="29" y="1"/>
                      </a:cubicBezTo>
                      <a:cubicBezTo>
                        <a:pt x="27" y="0"/>
                        <a:pt x="23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18" y="3"/>
                        <a:pt x="15" y="3"/>
                      </a:cubicBezTo>
                      <a:cubicBezTo>
                        <a:pt x="13" y="3"/>
                        <a:pt x="12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10"/>
                        <a:pt x="5" y="14"/>
                        <a:pt x="3" y="16"/>
                      </a:cubicBezTo>
                      <a:cubicBezTo>
                        <a:pt x="0" y="20"/>
                        <a:pt x="4" y="27"/>
                        <a:pt x="7" y="29"/>
                      </a:cubicBezTo>
                      <a:cubicBezTo>
                        <a:pt x="7" y="30"/>
                        <a:pt x="8" y="30"/>
                        <a:pt x="8" y="31"/>
                      </a:cubicBezTo>
                      <a:cubicBezTo>
                        <a:pt x="8" y="31"/>
                        <a:pt x="9" y="31"/>
                        <a:pt x="9" y="31"/>
                      </a:cubicBezTo>
                      <a:cubicBezTo>
                        <a:pt x="9" y="31"/>
                        <a:pt x="10" y="31"/>
                        <a:pt x="10" y="31"/>
                      </a:cubicBezTo>
                      <a:cubicBezTo>
                        <a:pt x="11" y="31"/>
                        <a:pt x="12" y="31"/>
                        <a:pt x="12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5" y="31"/>
                        <a:pt x="15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8" y="29"/>
                        <a:pt x="19" y="29"/>
                      </a:cubicBezTo>
                      <a:cubicBezTo>
                        <a:pt x="20" y="28"/>
                        <a:pt x="21" y="28"/>
                        <a:pt x="22" y="28"/>
                      </a:cubicBezTo>
                      <a:cubicBezTo>
                        <a:pt x="25" y="28"/>
                        <a:pt x="26" y="30"/>
                        <a:pt x="27" y="31"/>
                      </a:cubicBezTo>
                      <a:cubicBezTo>
                        <a:pt x="28" y="32"/>
                        <a:pt x="29" y="33"/>
                        <a:pt x="31" y="33"/>
                      </a:cubicBezTo>
                      <a:cubicBezTo>
                        <a:pt x="37" y="34"/>
                        <a:pt x="38" y="34"/>
                        <a:pt x="38" y="35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4" y="41"/>
                        <a:pt x="30" y="40"/>
                      </a:cubicBezTo>
                      <a:cubicBezTo>
                        <a:pt x="28" y="40"/>
                        <a:pt x="27" y="39"/>
                        <a:pt x="25" y="38"/>
                      </a:cubicBezTo>
                      <a:cubicBezTo>
                        <a:pt x="24" y="38"/>
                        <a:pt x="23" y="37"/>
                        <a:pt x="22" y="37"/>
                      </a:cubicBezTo>
                      <a:cubicBezTo>
                        <a:pt x="19" y="40"/>
                        <a:pt x="10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9" y="44"/>
                        <a:pt x="9" y="44"/>
                        <a:pt x="10" y="44"/>
                      </a:cubicBezTo>
                      <a:cubicBezTo>
                        <a:pt x="10" y="44"/>
                        <a:pt x="10" y="44"/>
                        <a:pt x="11" y="44"/>
                      </a:cubicBezTo>
                      <a:cubicBezTo>
                        <a:pt x="11" y="44"/>
                        <a:pt x="11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33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6" name="Freeform 1331"/>
                <p:cNvSpPr>
                  <a:spLocks/>
                </p:cNvSpPr>
                <p:nvPr/>
              </p:nvSpPr>
              <p:spPr bwMode="auto">
                <a:xfrm>
                  <a:off x="1491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7" name="Freeform 1332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8" name="Freeform 1333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9" name="Freeform 1334"/>
                <p:cNvSpPr>
                  <a:spLocks/>
                </p:cNvSpPr>
                <p:nvPr/>
              </p:nvSpPr>
              <p:spPr bwMode="auto">
                <a:xfrm>
                  <a:off x="1498" y="2821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0" name="Freeform 1335"/>
                <p:cNvSpPr>
                  <a:spLocks/>
                </p:cNvSpPr>
                <p:nvPr/>
              </p:nvSpPr>
              <p:spPr bwMode="auto">
                <a:xfrm>
                  <a:off x="1496" y="282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1" name="Freeform 1336"/>
                <p:cNvSpPr>
                  <a:spLocks/>
                </p:cNvSpPr>
                <p:nvPr/>
              </p:nvSpPr>
              <p:spPr bwMode="auto">
                <a:xfrm>
                  <a:off x="1493" y="282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2" name="Freeform 1337"/>
                <p:cNvSpPr>
                  <a:spLocks/>
                </p:cNvSpPr>
                <p:nvPr/>
              </p:nvSpPr>
              <p:spPr bwMode="auto">
                <a:xfrm>
                  <a:off x="1491" y="28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3" name="Freeform 1338"/>
                <p:cNvSpPr>
                  <a:spLocks/>
                </p:cNvSpPr>
                <p:nvPr/>
              </p:nvSpPr>
              <p:spPr bwMode="auto">
                <a:xfrm>
                  <a:off x="1496" y="2837"/>
                  <a:ext cx="22" cy="13"/>
                </a:xfrm>
                <a:custGeom>
                  <a:avLst/>
                  <a:gdLst>
                    <a:gd name="T0" fmla="*/ 23 w 23"/>
                    <a:gd name="T1" fmla="*/ 0 h 14"/>
                    <a:gd name="T2" fmla="*/ 7 w 23"/>
                    <a:gd name="T3" fmla="*/ 1 h 14"/>
                    <a:gd name="T4" fmla="*/ 0 w 23"/>
                    <a:gd name="T5" fmla="*/ 4 h 14"/>
                    <a:gd name="T6" fmla="*/ 0 w 23"/>
                    <a:gd name="T7" fmla="*/ 4 h 14"/>
                    <a:gd name="T8" fmla="*/ 4 w 23"/>
                    <a:gd name="T9" fmla="*/ 5 h 14"/>
                    <a:gd name="T10" fmla="*/ 8 w 23"/>
                    <a:gd name="T11" fmla="*/ 12 h 14"/>
                    <a:gd name="T12" fmla="*/ 9 w 23"/>
                    <a:gd name="T13" fmla="*/ 14 h 14"/>
                    <a:gd name="T14" fmla="*/ 9 w 23"/>
                    <a:gd name="T15" fmla="*/ 14 h 14"/>
                    <a:gd name="T16" fmla="*/ 9 w 23"/>
                    <a:gd name="T17" fmla="*/ 14 h 14"/>
                    <a:gd name="T18" fmla="*/ 11 w 23"/>
                    <a:gd name="T19" fmla="*/ 13 h 14"/>
                    <a:gd name="T20" fmla="*/ 20 w 23"/>
                    <a:gd name="T21" fmla="*/ 8 h 14"/>
                    <a:gd name="T22" fmla="*/ 21 w 23"/>
                    <a:gd name="T23" fmla="*/ 8 h 14"/>
                    <a:gd name="T24" fmla="*/ 21 w 23"/>
                    <a:gd name="T25" fmla="*/ 8 h 14"/>
                    <a:gd name="T26" fmla="*/ 20 w 23"/>
                    <a:gd name="T27" fmla="*/ 3 h 14"/>
                    <a:gd name="T28" fmla="*/ 22 w 23"/>
                    <a:gd name="T29" fmla="*/ 1 h 14"/>
                    <a:gd name="T30" fmla="*/ 23 w 23"/>
                    <a:gd name="T31" fmla="*/ 1 h 14"/>
                    <a:gd name="T32" fmla="*/ 23 w 23"/>
                    <a:gd name="T33" fmla="*/ 1 h 14"/>
                    <a:gd name="T34" fmla="*/ 23 w 23"/>
                    <a:gd name="T35" fmla="*/ 0 h 14"/>
                    <a:gd name="T36" fmla="*/ 23 w 23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" h="14">
                      <a:moveTo>
                        <a:pt x="23" y="0"/>
                      </a:moveTo>
                      <a:cubicBezTo>
                        <a:pt x="21" y="0"/>
                        <a:pt x="9" y="1"/>
                        <a:pt x="7" y="1"/>
                      </a:cubicBezTo>
                      <a:cubicBezTo>
                        <a:pt x="5" y="2"/>
                        <a:pt x="2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2" y="5"/>
                        <a:pt x="4" y="5"/>
                      </a:cubicBezTo>
                      <a:cubicBezTo>
                        <a:pt x="8" y="7"/>
                        <a:pt x="8" y="9"/>
                        <a:pt x="8" y="12"/>
                      </a:cubicBezTo>
                      <a:cubicBezTo>
                        <a:pt x="8" y="13"/>
                        <a:pt x="8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3"/>
                        <a:pt x="11" y="13"/>
                      </a:cubicBezTo>
                      <a:cubicBezTo>
                        <a:pt x="15" y="9"/>
                        <a:pt x="18" y="7"/>
                        <a:pt x="20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7"/>
                        <a:pt x="19" y="5"/>
                        <a:pt x="20" y="3"/>
                      </a:cubicBezTo>
                      <a:cubicBezTo>
                        <a:pt x="20" y="3"/>
                        <a:pt x="21" y="2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4" name="Freeform 1339"/>
                <p:cNvSpPr>
                  <a:spLocks/>
                </p:cNvSpPr>
                <p:nvPr/>
              </p:nvSpPr>
              <p:spPr bwMode="auto">
                <a:xfrm>
                  <a:off x="1518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5" name="Freeform 1340"/>
                <p:cNvSpPr>
                  <a:spLocks/>
                </p:cNvSpPr>
                <p:nvPr/>
              </p:nvSpPr>
              <p:spPr bwMode="auto">
                <a:xfrm>
                  <a:off x="1826" y="2854"/>
                  <a:ext cx="128" cy="87"/>
                </a:xfrm>
                <a:custGeom>
                  <a:avLst/>
                  <a:gdLst>
                    <a:gd name="T0" fmla="*/ 120 w 134"/>
                    <a:gd name="T1" fmla="*/ 46 h 91"/>
                    <a:gd name="T2" fmla="*/ 113 w 134"/>
                    <a:gd name="T3" fmla="*/ 39 h 91"/>
                    <a:gd name="T4" fmla="*/ 108 w 134"/>
                    <a:gd name="T5" fmla="*/ 33 h 91"/>
                    <a:gd name="T6" fmla="*/ 100 w 134"/>
                    <a:gd name="T7" fmla="*/ 29 h 91"/>
                    <a:gd name="T8" fmla="*/ 94 w 134"/>
                    <a:gd name="T9" fmla="*/ 25 h 91"/>
                    <a:gd name="T10" fmla="*/ 92 w 134"/>
                    <a:gd name="T11" fmla="*/ 21 h 91"/>
                    <a:gd name="T12" fmla="*/ 96 w 134"/>
                    <a:gd name="T13" fmla="*/ 17 h 91"/>
                    <a:gd name="T14" fmla="*/ 93 w 134"/>
                    <a:gd name="T15" fmla="*/ 10 h 91"/>
                    <a:gd name="T16" fmla="*/ 93 w 134"/>
                    <a:gd name="T17" fmla="*/ 9 h 91"/>
                    <a:gd name="T18" fmla="*/ 92 w 134"/>
                    <a:gd name="T19" fmla="*/ 8 h 91"/>
                    <a:gd name="T20" fmla="*/ 91 w 134"/>
                    <a:gd name="T21" fmla="*/ 7 h 91"/>
                    <a:gd name="T22" fmla="*/ 90 w 134"/>
                    <a:gd name="T23" fmla="*/ 5 h 91"/>
                    <a:gd name="T24" fmla="*/ 89 w 134"/>
                    <a:gd name="T25" fmla="*/ 4 h 91"/>
                    <a:gd name="T26" fmla="*/ 86 w 134"/>
                    <a:gd name="T27" fmla="*/ 1 h 91"/>
                    <a:gd name="T28" fmla="*/ 86 w 134"/>
                    <a:gd name="T29" fmla="*/ 1 h 91"/>
                    <a:gd name="T30" fmla="*/ 84 w 134"/>
                    <a:gd name="T31" fmla="*/ 0 h 91"/>
                    <a:gd name="T32" fmla="*/ 77 w 134"/>
                    <a:gd name="T33" fmla="*/ 5 h 91"/>
                    <a:gd name="T34" fmla="*/ 74 w 134"/>
                    <a:gd name="T35" fmla="*/ 10 h 91"/>
                    <a:gd name="T36" fmla="*/ 54 w 134"/>
                    <a:gd name="T37" fmla="*/ 23 h 91"/>
                    <a:gd name="T38" fmla="*/ 48 w 134"/>
                    <a:gd name="T39" fmla="*/ 24 h 91"/>
                    <a:gd name="T40" fmla="*/ 47 w 134"/>
                    <a:gd name="T41" fmla="*/ 29 h 91"/>
                    <a:gd name="T42" fmla="*/ 37 w 134"/>
                    <a:gd name="T43" fmla="*/ 35 h 91"/>
                    <a:gd name="T44" fmla="*/ 27 w 134"/>
                    <a:gd name="T45" fmla="*/ 37 h 91"/>
                    <a:gd name="T46" fmla="*/ 25 w 134"/>
                    <a:gd name="T47" fmla="*/ 39 h 91"/>
                    <a:gd name="T48" fmla="*/ 22 w 134"/>
                    <a:gd name="T49" fmla="*/ 40 h 91"/>
                    <a:gd name="T50" fmla="*/ 19 w 134"/>
                    <a:gd name="T51" fmla="*/ 39 h 91"/>
                    <a:gd name="T52" fmla="*/ 12 w 134"/>
                    <a:gd name="T53" fmla="*/ 42 h 91"/>
                    <a:gd name="T54" fmla="*/ 10 w 134"/>
                    <a:gd name="T55" fmla="*/ 42 h 91"/>
                    <a:gd name="T56" fmla="*/ 9 w 134"/>
                    <a:gd name="T57" fmla="*/ 41 h 91"/>
                    <a:gd name="T58" fmla="*/ 8 w 134"/>
                    <a:gd name="T59" fmla="*/ 43 h 91"/>
                    <a:gd name="T60" fmla="*/ 6 w 134"/>
                    <a:gd name="T61" fmla="*/ 44 h 91"/>
                    <a:gd name="T62" fmla="*/ 5 w 134"/>
                    <a:gd name="T63" fmla="*/ 46 h 91"/>
                    <a:gd name="T64" fmla="*/ 0 w 134"/>
                    <a:gd name="T65" fmla="*/ 57 h 91"/>
                    <a:gd name="T66" fmla="*/ 1 w 134"/>
                    <a:gd name="T67" fmla="*/ 66 h 91"/>
                    <a:gd name="T68" fmla="*/ 6 w 134"/>
                    <a:gd name="T69" fmla="*/ 81 h 91"/>
                    <a:gd name="T70" fmla="*/ 12 w 134"/>
                    <a:gd name="T71" fmla="*/ 87 h 91"/>
                    <a:gd name="T72" fmla="*/ 14 w 134"/>
                    <a:gd name="T73" fmla="*/ 89 h 91"/>
                    <a:gd name="T74" fmla="*/ 15 w 134"/>
                    <a:gd name="T75" fmla="*/ 90 h 91"/>
                    <a:gd name="T76" fmla="*/ 16 w 134"/>
                    <a:gd name="T77" fmla="*/ 91 h 91"/>
                    <a:gd name="T78" fmla="*/ 16 w 134"/>
                    <a:gd name="T79" fmla="*/ 91 h 91"/>
                    <a:gd name="T80" fmla="*/ 16 w 134"/>
                    <a:gd name="T81" fmla="*/ 90 h 91"/>
                    <a:gd name="T82" fmla="*/ 17 w 134"/>
                    <a:gd name="T83" fmla="*/ 89 h 91"/>
                    <a:gd name="T84" fmla="*/ 17 w 134"/>
                    <a:gd name="T85" fmla="*/ 88 h 91"/>
                    <a:gd name="T86" fmla="*/ 17 w 134"/>
                    <a:gd name="T87" fmla="*/ 87 h 91"/>
                    <a:gd name="T88" fmla="*/ 17 w 134"/>
                    <a:gd name="T89" fmla="*/ 86 h 91"/>
                    <a:gd name="T90" fmla="*/ 17 w 134"/>
                    <a:gd name="T91" fmla="*/ 86 h 91"/>
                    <a:gd name="T92" fmla="*/ 17 w 134"/>
                    <a:gd name="T93" fmla="*/ 84 h 91"/>
                    <a:gd name="T94" fmla="*/ 30 w 134"/>
                    <a:gd name="T95" fmla="*/ 80 h 91"/>
                    <a:gd name="T96" fmla="*/ 38 w 134"/>
                    <a:gd name="T97" fmla="*/ 75 h 91"/>
                    <a:gd name="T98" fmla="*/ 52 w 134"/>
                    <a:gd name="T99" fmla="*/ 65 h 91"/>
                    <a:gd name="T100" fmla="*/ 81 w 134"/>
                    <a:gd name="T101" fmla="*/ 75 h 91"/>
                    <a:gd name="T102" fmla="*/ 90 w 134"/>
                    <a:gd name="T103" fmla="*/ 68 h 91"/>
                    <a:gd name="T104" fmla="*/ 94 w 134"/>
                    <a:gd name="T105" fmla="*/ 68 h 91"/>
                    <a:gd name="T106" fmla="*/ 111 w 134"/>
                    <a:gd name="T107" fmla="*/ 65 h 91"/>
                    <a:gd name="T108" fmla="*/ 114 w 134"/>
                    <a:gd name="T109" fmla="*/ 64 h 91"/>
                    <a:gd name="T110" fmla="*/ 128 w 134"/>
                    <a:gd name="T111" fmla="*/ 64 h 91"/>
                    <a:gd name="T112" fmla="*/ 132 w 134"/>
                    <a:gd name="T113" fmla="*/ 6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4" h="91">
                      <a:moveTo>
                        <a:pt x="124" y="52"/>
                      </a:moveTo>
                      <a:cubicBezTo>
                        <a:pt x="124" y="51"/>
                        <a:pt x="124" y="49"/>
                        <a:pt x="120" y="46"/>
                      </a:cubicBezTo>
                      <a:cubicBezTo>
                        <a:pt x="119" y="45"/>
                        <a:pt x="118" y="44"/>
                        <a:pt x="117" y="44"/>
                      </a:cubicBezTo>
                      <a:cubicBezTo>
                        <a:pt x="115" y="42"/>
                        <a:pt x="113" y="41"/>
                        <a:pt x="113" y="39"/>
                      </a:cubicBezTo>
                      <a:cubicBezTo>
                        <a:pt x="113" y="38"/>
                        <a:pt x="113" y="38"/>
                        <a:pt x="111" y="36"/>
                      </a:cubicBezTo>
                      <a:cubicBezTo>
                        <a:pt x="110" y="35"/>
                        <a:pt x="109" y="34"/>
                        <a:pt x="108" y="33"/>
                      </a:cubicBezTo>
                      <a:cubicBezTo>
                        <a:pt x="106" y="30"/>
                        <a:pt x="101" y="29"/>
                        <a:pt x="101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98" y="26"/>
                        <a:pt x="98" y="26"/>
                        <a:pt x="98" y="26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4"/>
                        <a:pt x="92" y="23"/>
                        <a:pt x="92" y="21"/>
                      </a:cubicBezTo>
                      <a:cubicBezTo>
                        <a:pt x="92" y="20"/>
                        <a:pt x="93" y="18"/>
                        <a:pt x="95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6" y="16"/>
                        <a:pt x="95" y="13"/>
                        <a:pt x="94" y="12"/>
                      </a:cubicBezTo>
                      <a:cubicBezTo>
                        <a:pt x="94" y="11"/>
                        <a:pt x="94" y="11"/>
                        <a:pt x="93" y="10"/>
                      </a:cubicBezTo>
                      <a:cubicBezTo>
                        <a:pt x="93" y="10"/>
                        <a:pt x="93" y="10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7"/>
                        <a:pt x="92" y="7"/>
                        <a:pt x="91" y="7"/>
                      </a:cubicBezTo>
                      <a:cubicBezTo>
                        <a:pt x="91" y="7"/>
                        <a:pt x="91" y="7"/>
                        <a:pt x="91" y="6"/>
                      </a:cubicBezTo>
                      <a:cubicBezTo>
                        <a:pt x="91" y="6"/>
                        <a:pt x="91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8" y="3"/>
                        <a:pt x="87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2" y="0"/>
                        <a:pt x="79" y="2"/>
                        <a:pt x="77" y="3"/>
                      </a:cubicBezTo>
                      <a:cubicBezTo>
                        <a:pt x="77" y="4"/>
                        <a:pt x="77" y="4"/>
                        <a:pt x="77" y="5"/>
                      </a:cubicBezTo>
                      <a:cubicBezTo>
                        <a:pt x="77" y="6"/>
                        <a:pt x="76" y="7"/>
                        <a:pt x="75" y="9"/>
                      </a:cubicBezTo>
                      <a:cubicBezTo>
                        <a:pt x="75" y="9"/>
                        <a:pt x="74" y="10"/>
                        <a:pt x="74" y="10"/>
                      </a:cubicBezTo>
                      <a:cubicBezTo>
                        <a:pt x="71" y="13"/>
                        <a:pt x="67" y="16"/>
                        <a:pt x="64" y="20"/>
                      </a:cubicBezTo>
                      <a:cubicBezTo>
                        <a:pt x="62" y="23"/>
                        <a:pt x="58" y="23"/>
                        <a:pt x="54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49" y="23"/>
                        <a:pt x="48" y="23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9" y="28"/>
                        <a:pt x="47" y="29"/>
                      </a:cubicBezTo>
                      <a:cubicBezTo>
                        <a:pt x="46" y="31"/>
                        <a:pt x="42" y="32"/>
                        <a:pt x="39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6"/>
                        <a:pt x="35" y="36"/>
                        <a:pt x="33" y="36"/>
                      </a:cubicBezTo>
                      <a:cubicBezTo>
                        <a:pt x="31" y="36"/>
                        <a:pt x="28" y="37"/>
                        <a:pt x="27" y="37"/>
                      </a:cubicBezTo>
                      <a:cubicBezTo>
                        <a:pt x="26" y="38"/>
                        <a:pt x="26" y="38"/>
                        <a:pt x="25" y="38"/>
                      </a:cubicBezTo>
                      <a:cubicBezTo>
                        <a:pt x="25" y="38"/>
                        <a:pt x="25" y="39"/>
                        <a:pt x="25" y="39"/>
                      </a:cubicBezTo>
                      <a:cubicBezTo>
                        <a:pt x="24" y="40"/>
                        <a:pt x="23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1" y="40"/>
                        <a:pt x="20" y="39"/>
                        <a:pt x="19" y="39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ubicBezTo>
                        <a:pt x="16" y="42"/>
                        <a:pt x="13" y="42"/>
                        <a:pt x="12" y="42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ubicBezTo>
                        <a:pt x="6" y="44"/>
                        <a:pt x="6" y="44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9"/>
                        <a:pt x="3" y="51"/>
                        <a:pt x="2" y="53"/>
                      </a:cubicBezTo>
                      <a:cubicBezTo>
                        <a:pt x="1" y="54"/>
                        <a:pt x="0" y="56"/>
                        <a:pt x="0" y="57"/>
                      </a:cubicBezTo>
                      <a:cubicBezTo>
                        <a:pt x="0" y="57"/>
                        <a:pt x="0" y="58"/>
                        <a:pt x="0" y="59"/>
                      </a:cubicBezTo>
                      <a:cubicBezTo>
                        <a:pt x="1" y="61"/>
                        <a:pt x="1" y="63"/>
                        <a:pt x="1" y="66"/>
                      </a:cubicBezTo>
                      <a:cubicBezTo>
                        <a:pt x="1" y="69"/>
                        <a:pt x="2" y="71"/>
                        <a:pt x="4" y="74"/>
                      </a:cubicBezTo>
                      <a:cubicBezTo>
                        <a:pt x="6" y="77"/>
                        <a:pt x="6" y="80"/>
                        <a:pt x="6" y="81"/>
                      </a:cubicBezTo>
                      <a:cubicBezTo>
                        <a:pt x="7" y="82"/>
                        <a:pt x="7" y="83"/>
                        <a:pt x="8" y="84"/>
                      </a:cubicBezTo>
                      <a:cubicBezTo>
                        <a:pt x="9" y="85"/>
                        <a:pt x="10" y="86"/>
                        <a:pt x="12" y="87"/>
                      </a:cubicBezTo>
                      <a:cubicBezTo>
                        <a:pt x="12" y="88"/>
                        <a:pt x="13" y="88"/>
                        <a:pt x="13" y="88"/>
                      </a:cubicBezTo>
                      <a:cubicBezTo>
                        <a:pt x="13" y="89"/>
                        <a:pt x="13" y="89"/>
                        <a:pt x="14" y="89"/>
                      </a:cubicBezTo>
                      <a:cubicBezTo>
                        <a:pt x="14" y="89"/>
                        <a:pt x="14" y="89"/>
                        <a:pt x="14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1"/>
                        <a:pt x="15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7" y="90"/>
                        <a:pt x="17" y="89"/>
                        <a:pt x="17" y="89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5"/>
                        <a:pt x="17" y="85"/>
                      </a:cubicBez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9" y="73"/>
                        <a:pt x="46" y="65"/>
                        <a:pt x="52" y="65"/>
                      </a:cubicBezTo>
                      <a:cubicBezTo>
                        <a:pt x="56" y="65"/>
                        <a:pt x="60" y="70"/>
                        <a:pt x="62" y="72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3"/>
                        <a:pt x="83" y="69"/>
                        <a:pt x="84" y="68"/>
                      </a:cubicBezTo>
                      <a:cubicBezTo>
                        <a:pt x="86" y="67"/>
                        <a:pt x="88" y="67"/>
                        <a:pt x="90" y="68"/>
                      </a:cubicBezTo>
                      <a:cubicBezTo>
                        <a:pt x="91" y="68"/>
                        <a:pt x="92" y="68"/>
                        <a:pt x="93" y="68"/>
                      </a:cubicBezTo>
                      <a:cubicBezTo>
                        <a:pt x="93" y="68"/>
                        <a:pt x="94" y="68"/>
                        <a:pt x="94" y="68"/>
                      </a:cubicBezTo>
                      <a:cubicBezTo>
                        <a:pt x="97" y="67"/>
                        <a:pt x="101" y="64"/>
                        <a:pt x="106" y="64"/>
                      </a:cubicBezTo>
                      <a:cubicBezTo>
                        <a:pt x="108" y="64"/>
                        <a:pt x="110" y="65"/>
                        <a:pt x="111" y="65"/>
                      </a:cubicBezTo>
                      <a:cubicBezTo>
                        <a:pt x="112" y="65"/>
                        <a:pt x="112" y="65"/>
                        <a:pt x="113" y="65"/>
                      </a:cubicBezTo>
                      <a:cubicBezTo>
                        <a:pt x="113" y="65"/>
                        <a:pt x="113" y="65"/>
                        <a:pt x="114" y="64"/>
                      </a:cubicBezTo>
                      <a:cubicBezTo>
                        <a:pt x="114" y="63"/>
                        <a:pt x="116" y="61"/>
                        <a:pt x="119" y="61"/>
                      </a:cubicBezTo>
                      <a:cubicBezTo>
                        <a:pt x="122" y="61"/>
                        <a:pt x="127" y="63"/>
                        <a:pt x="128" y="64"/>
                      </a:cubicBezTo>
                      <a:cubicBezTo>
                        <a:pt x="134" y="63"/>
                        <a:pt x="134" y="63"/>
                        <a:pt x="134" y="63"/>
                      </a:cubicBezTo>
                      <a:cubicBezTo>
                        <a:pt x="132" y="60"/>
                        <a:pt x="132" y="60"/>
                        <a:pt x="132" y="60"/>
                      </a:cubicBezTo>
                      <a:cubicBezTo>
                        <a:pt x="127" y="57"/>
                        <a:pt x="124" y="55"/>
                        <a:pt x="124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6" name="Freeform 1341"/>
                <p:cNvSpPr>
                  <a:spLocks/>
                </p:cNvSpPr>
                <p:nvPr/>
              </p:nvSpPr>
              <p:spPr bwMode="auto">
                <a:xfrm>
                  <a:off x="1699" y="2825"/>
                  <a:ext cx="125" cy="99"/>
                </a:xfrm>
                <a:custGeom>
                  <a:avLst/>
                  <a:gdLst>
                    <a:gd name="T0" fmla="*/ 123 w 130"/>
                    <a:gd name="T1" fmla="*/ 6 h 104"/>
                    <a:gd name="T2" fmla="*/ 122 w 130"/>
                    <a:gd name="T3" fmla="*/ 4 h 104"/>
                    <a:gd name="T4" fmla="*/ 119 w 130"/>
                    <a:gd name="T5" fmla="*/ 1 h 104"/>
                    <a:gd name="T6" fmla="*/ 119 w 130"/>
                    <a:gd name="T7" fmla="*/ 1 h 104"/>
                    <a:gd name="T8" fmla="*/ 119 w 130"/>
                    <a:gd name="T9" fmla="*/ 1 h 104"/>
                    <a:gd name="T10" fmla="*/ 116 w 130"/>
                    <a:gd name="T11" fmla="*/ 3 h 104"/>
                    <a:gd name="T12" fmla="*/ 108 w 130"/>
                    <a:gd name="T13" fmla="*/ 8 h 104"/>
                    <a:gd name="T14" fmla="*/ 96 w 130"/>
                    <a:gd name="T15" fmla="*/ 5 h 104"/>
                    <a:gd name="T16" fmla="*/ 91 w 130"/>
                    <a:gd name="T17" fmla="*/ 6 h 104"/>
                    <a:gd name="T18" fmla="*/ 86 w 130"/>
                    <a:gd name="T19" fmla="*/ 6 h 104"/>
                    <a:gd name="T20" fmla="*/ 82 w 130"/>
                    <a:gd name="T21" fmla="*/ 8 h 104"/>
                    <a:gd name="T22" fmla="*/ 73 w 130"/>
                    <a:gd name="T23" fmla="*/ 12 h 104"/>
                    <a:gd name="T24" fmla="*/ 63 w 130"/>
                    <a:gd name="T25" fmla="*/ 9 h 104"/>
                    <a:gd name="T26" fmla="*/ 50 w 130"/>
                    <a:gd name="T27" fmla="*/ 9 h 104"/>
                    <a:gd name="T28" fmla="*/ 43 w 130"/>
                    <a:gd name="T29" fmla="*/ 5 h 104"/>
                    <a:gd name="T30" fmla="*/ 38 w 130"/>
                    <a:gd name="T31" fmla="*/ 2 h 104"/>
                    <a:gd name="T32" fmla="*/ 31 w 130"/>
                    <a:gd name="T33" fmla="*/ 1 h 104"/>
                    <a:gd name="T34" fmla="*/ 27 w 130"/>
                    <a:gd name="T35" fmla="*/ 3 h 104"/>
                    <a:gd name="T36" fmla="*/ 27 w 130"/>
                    <a:gd name="T37" fmla="*/ 3 h 104"/>
                    <a:gd name="T38" fmla="*/ 20 w 130"/>
                    <a:gd name="T39" fmla="*/ 2 h 104"/>
                    <a:gd name="T40" fmla="*/ 17 w 130"/>
                    <a:gd name="T41" fmla="*/ 7 h 104"/>
                    <a:gd name="T42" fmla="*/ 11 w 130"/>
                    <a:gd name="T43" fmla="*/ 18 h 104"/>
                    <a:gd name="T44" fmla="*/ 11 w 130"/>
                    <a:gd name="T45" fmla="*/ 19 h 104"/>
                    <a:gd name="T46" fmla="*/ 10 w 130"/>
                    <a:gd name="T47" fmla="*/ 21 h 104"/>
                    <a:gd name="T48" fmla="*/ 10 w 130"/>
                    <a:gd name="T49" fmla="*/ 22 h 104"/>
                    <a:gd name="T50" fmla="*/ 11 w 130"/>
                    <a:gd name="T51" fmla="*/ 24 h 104"/>
                    <a:gd name="T52" fmla="*/ 11 w 130"/>
                    <a:gd name="T53" fmla="*/ 26 h 104"/>
                    <a:gd name="T54" fmla="*/ 9 w 130"/>
                    <a:gd name="T55" fmla="*/ 45 h 104"/>
                    <a:gd name="T56" fmla="*/ 5 w 130"/>
                    <a:gd name="T57" fmla="*/ 51 h 104"/>
                    <a:gd name="T58" fmla="*/ 1 w 130"/>
                    <a:gd name="T59" fmla="*/ 58 h 104"/>
                    <a:gd name="T60" fmla="*/ 1 w 130"/>
                    <a:gd name="T61" fmla="*/ 71 h 104"/>
                    <a:gd name="T62" fmla="*/ 4 w 130"/>
                    <a:gd name="T63" fmla="*/ 77 h 104"/>
                    <a:gd name="T64" fmla="*/ 4 w 130"/>
                    <a:gd name="T65" fmla="*/ 79 h 104"/>
                    <a:gd name="T66" fmla="*/ 15 w 130"/>
                    <a:gd name="T67" fmla="*/ 82 h 104"/>
                    <a:gd name="T68" fmla="*/ 32 w 130"/>
                    <a:gd name="T69" fmla="*/ 96 h 104"/>
                    <a:gd name="T70" fmla="*/ 38 w 130"/>
                    <a:gd name="T71" fmla="*/ 104 h 104"/>
                    <a:gd name="T72" fmla="*/ 48 w 130"/>
                    <a:gd name="T73" fmla="*/ 101 h 104"/>
                    <a:gd name="T74" fmla="*/ 61 w 130"/>
                    <a:gd name="T75" fmla="*/ 100 h 104"/>
                    <a:gd name="T76" fmla="*/ 63 w 130"/>
                    <a:gd name="T77" fmla="*/ 99 h 104"/>
                    <a:gd name="T78" fmla="*/ 64 w 130"/>
                    <a:gd name="T79" fmla="*/ 97 h 104"/>
                    <a:gd name="T80" fmla="*/ 65 w 130"/>
                    <a:gd name="T81" fmla="*/ 95 h 104"/>
                    <a:gd name="T82" fmla="*/ 65 w 130"/>
                    <a:gd name="T83" fmla="*/ 93 h 104"/>
                    <a:gd name="T84" fmla="*/ 65 w 130"/>
                    <a:gd name="T85" fmla="*/ 92 h 104"/>
                    <a:gd name="T86" fmla="*/ 66 w 130"/>
                    <a:gd name="T87" fmla="*/ 90 h 104"/>
                    <a:gd name="T88" fmla="*/ 66 w 130"/>
                    <a:gd name="T89" fmla="*/ 90 h 104"/>
                    <a:gd name="T90" fmla="*/ 66 w 130"/>
                    <a:gd name="T91" fmla="*/ 89 h 104"/>
                    <a:gd name="T92" fmla="*/ 66 w 130"/>
                    <a:gd name="T93" fmla="*/ 88 h 104"/>
                    <a:gd name="T94" fmla="*/ 83 w 130"/>
                    <a:gd name="T95" fmla="*/ 75 h 104"/>
                    <a:gd name="T96" fmla="*/ 89 w 130"/>
                    <a:gd name="T97" fmla="*/ 74 h 104"/>
                    <a:gd name="T98" fmla="*/ 97 w 130"/>
                    <a:gd name="T99" fmla="*/ 78 h 104"/>
                    <a:gd name="T100" fmla="*/ 106 w 130"/>
                    <a:gd name="T101" fmla="*/ 60 h 104"/>
                    <a:gd name="T102" fmla="*/ 112 w 130"/>
                    <a:gd name="T103" fmla="*/ 53 h 104"/>
                    <a:gd name="T104" fmla="*/ 114 w 130"/>
                    <a:gd name="T105" fmla="*/ 45 h 104"/>
                    <a:gd name="T106" fmla="*/ 123 w 130"/>
                    <a:gd name="T107" fmla="*/ 26 h 104"/>
                    <a:gd name="T108" fmla="*/ 129 w 130"/>
                    <a:gd name="T109" fmla="*/ 23 h 104"/>
                    <a:gd name="T110" fmla="*/ 130 w 130"/>
                    <a:gd name="T111" fmla="*/ 18 h 104"/>
                    <a:gd name="T112" fmla="*/ 124 w 130"/>
                    <a:gd name="T113" fmla="*/ 11 h 104"/>
                    <a:gd name="T114" fmla="*/ 124 w 130"/>
                    <a:gd name="T115" fmla="*/ 9 h 104"/>
                    <a:gd name="T116" fmla="*/ 124 w 130"/>
                    <a:gd name="T117" fmla="*/ 8 h 104"/>
                    <a:gd name="T118" fmla="*/ 124 w 130"/>
                    <a:gd name="T119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0" h="104">
                      <a:moveTo>
                        <a:pt x="124" y="7"/>
                      </a:moveTo>
                      <a:cubicBezTo>
                        <a:pt x="123" y="7"/>
                        <a:pt x="123" y="6"/>
                        <a:pt x="123" y="6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3"/>
                        <a:pt x="121" y="3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8" y="1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6" y="3"/>
                      </a:cubicBezTo>
                      <a:cubicBezTo>
                        <a:pt x="114" y="5"/>
                        <a:pt x="113" y="7"/>
                        <a:pt x="111" y="8"/>
                      </a:cubicBezTo>
                      <a:cubicBezTo>
                        <a:pt x="110" y="8"/>
                        <a:pt x="109" y="8"/>
                        <a:pt x="108" y="8"/>
                      </a:cubicBezTo>
                      <a:cubicBezTo>
                        <a:pt x="105" y="8"/>
                        <a:pt x="102" y="7"/>
                        <a:pt x="100" y="6"/>
                      </a:cubicBezTo>
                      <a:cubicBezTo>
                        <a:pt x="100" y="6"/>
                        <a:pt x="99" y="5"/>
                        <a:pt x="96" y="5"/>
                      </a:cubicBezTo>
                      <a:cubicBezTo>
                        <a:pt x="95" y="5"/>
                        <a:pt x="94" y="6"/>
                        <a:pt x="92" y="6"/>
                      </a:cubicBezTo>
                      <a:cubicBezTo>
                        <a:pt x="92" y="6"/>
                        <a:pt x="91" y="6"/>
                        <a:pt x="91" y="6"/>
                      </a:cubicBezTo>
                      <a:cubicBezTo>
                        <a:pt x="90" y="6"/>
                        <a:pt x="89" y="6"/>
                        <a:pt x="89" y="6"/>
                      </a:cubicBezTo>
                      <a:cubicBezTo>
                        <a:pt x="88" y="6"/>
                        <a:pt x="87" y="6"/>
                        <a:pt x="86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5" y="6"/>
                        <a:pt x="83" y="7"/>
                        <a:pt x="82" y="8"/>
                      </a:cubicBezTo>
                      <a:cubicBezTo>
                        <a:pt x="81" y="9"/>
                        <a:pt x="80" y="10"/>
                        <a:pt x="79" y="11"/>
                      </a:cubicBezTo>
                      <a:cubicBezTo>
                        <a:pt x="78" y="11"/>
                        <a:pt x="76" y="12"/>
                        <a:pt x="73" y="12"/>
                      </a:cubicBezTo>
                      <a:cubicBezTo>
                        <a:pt x="71" y="12"/>
                        <a:pt x="68" y="11"/>
                        <a:pt x="66" y="11"/>
                      </a:cubicBezTo>
                      <a:cubicBezTo>
                        <a:pt x="65" y="10"/>
                        <a:pt x="64" y="10"/>
                        <a:pt x="63" y="9"/>
                      </a:cubicBezTo>
                      <a:cubicBezTo>
                        <a:pt x="61" y="8"/>
                        <a:pt x="59" y="6"/>
                        <a:pt x="58" y="6"/>
                      </a:cubicBezTo>
                      <a:cubicBezTo>
                        <a:pt x="57" y="6"/>
                        <a:pt x="53" y="7"/>
                        <a:pt x="50" y="9"/>
                      </a:cubicBezTo>
                      <a:cubicBezTo>
                        <a:pt x="49" y="9"/>
                        <a:pt x="49" y="9"/>
                        <a:pt x="48" y="9"/>
                      </a:cubicBezTo>
                      <a:cubicBezTo>
                        <a:pt x="45" y="9"/>
                        <a:pt x="44" y="7"/>
                        <a:pt x="43" y="5"/>
                      </a:cubicBezTo>
                      <a:cubicBezTo>
                        <a:pt x="42" y="4"/>
                        <a:pt x="42" y="3"/>
                        <a:pt x="41" y="2"/>
                      </a:cubicBezTo>
                      <a:cubicBezTo>
                        <a:pt x="41" y="2"/>
                        <a:pt x="40" y="2"/>
                        <a:pt x="38" y="2"/>
                      </a:cubicBezTo>
                      <a:cubicBezTo>
                        <a:pt x="37" y="1"/>
                        <a:pt x="34" y="1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1" y="1"/>
                        <a:pt x="30" y="1"/>
                      </a:cubicBezTo>
                      <a:cubicBezTo>
                        <a:pt x="30" y="2"/>
                        <a:pt x="29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2"/>
                        <a:pt x="22" y="2"/>
                        <a:pt x="20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3"/>
                        <a:pt x="17" y="5"/>
                        <a:pt x="17" y="7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3"/>
                        <a:pt x="11" y="16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2" y="31"/>
                        <a:pt x="12" y="42"/>
                        <a:pt x="9" y="45"/>
                      </a:cubicBezTo>
                      <a:cubicBezTo>
                        <a:pt x="7" y="47"/>
                        <a:pt x="6" y="50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2"/>
                        <a:pt x="2" y="54"/>
                        <a:pt x="1" y="58"/>
                      </a:cubicBezTo>
                      <a:cubicBezTo>
                        <a:pt x="0" y="62"/>
                        <a:pt x="1" y="64"/>
                        <a:pt x="1" y="67"/>
                      </a:cubicBezTo>
                      <a:cubicBezTo>
                        <a:pt x="1" y="68"/>
                        <a:pt x="1" y="70"/>
                        <a:pt x="1" y="71"/>
                      </a:cubicBezTo>
                      <a:cubicBezTo>
                        <a:pt x="1" y="73"/>
                        <a:pt x="2" y="74"/>
                        <a:pt x="3" y="75"/>
                      </a:cubicBezTo>
                      <a:cubicBezTo>
                        <a:pt x="3" y="76"/>
                        <a:pt x="3" y="77"/>
                        <a:pt x="4" y="77"/>
                      </a:cubicBezTo>
                      <a:cubicBezTo>
                        <a:pt x="4" y="77"/>
                        <a:pt x="4" y="78"/>
                        <a:pt x="4" y="78"/>
                      </a:cubicBezTo>
                      <a:cubicBezTo>
                        <a:pt x="4" y="78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80"/>
                        <a:pt x="11" y="81"/>
                        <a:pt x="15" y="82"/>
                      </a:cubicBezTo>
                      <a:cubicBezTo>
                        <a:pt x="17" y="82"/>
                        <a:pt x="18" y="82"/>
                        <a:pt x="20" y="83"/>
                      </a:cubicBezTo>
                      <a:cubicBezTo>
                        <a:pt x="26" y="84"/>
                        <a:pt x="32" y="93"/>
                        <a:pt x="32" y="96"/>
                      </a:cubicBezTo>
                      <a:cubicBezTo>
                        <a:pt x="32" y="98"/>
                        <a:pt x="35" y="103"/>
                        <a:pt x="37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9" y="104"/>
                        <a:pt x="41" y="103"/>
                        <a:pt x="42" y="103"/>
                      </a:cubicBezTo>
                      <a:cubicBezTo>
                        <a:pt x="44" y="102"/>
                        <a:pt x="46" y="101"/>
                        <a:pt x="48" y="101"/>
                      </a:cubicBezTo>
                      <a:cubicBezTo>
                        <a:pt x="50" y="101"/>
                        <a:pt x="50" y="101"/>
                        <a:pt x="50" y="101"/>
                      </a:cubicBezTo>
                      <a:cubicBezTo>
                        <a:pt x="59" y="101"/>
                        <a:pt x="61" y="100"/>
                        <a:pt x="61" y="100"/>
                      </a:cubicBezTo>
                      <a:cubicBezTo>
                        <a:pt x="62" y="100"/>
                        <a:pt x="63" y="99"/>
                        <a:pt x="63" y="99"/>
                      </a:cubicBezTo>
                      <a:cubicBezTo>
                        <a:pt x="63" y="99"/>
                        <a:pt x="63" y="99"/>
                        <a:pt x="63" y="99"/>
                      </a:cubicBezTo>
                      <a:cubicBezTo>
                        <a:pt x="63" y="99"/>
                        <a:pt x="64" y="98"/>
                        <a:pt x="64" y="98"/>
                      </a:cubicBezTo>
                      <a:cubicBezTo>
                        <a:pt x="64" y="98"/>
                        <a:pt x="64" y="97"/>
                        <a:pt x="64" y="97"/>
                      </a:cubicBezTo>
                      <a:cubicBezTo>
                        <a:pt x="64" y="97"/>
                        <a:pt x="64" y="96"/>
                        <a:pt x="64" y="96"/>
                      </a:cubicBezTo>
                      <a:cubicBezTo>
                        <a:pt x="64" y="96"/>
                        <a:pt x="64" y="95"/>
                        <a:pt x="65" y="95"/>
                      </a:cubicBezTo>
                      <a:cubicBezTo>
                        <a:pt x="65" y="95"/>
                        <a:pt x="65" y="94"/>
                        <a:pt x="65" y="94"/>
                      </a:cubicBezTo>
                      <a:cubicBezTo>
                        <a:pt x="65" y="94"/>
                        <a:pt x="65" y="93"/>
                        <a:pt x="65" y="93"/>
                      </a:cubicBezTo>
                      <a:cubicBezTo>
                        <a:pt x="65" y="93"/>
                        <a:pt x="65" y="93"/>
                        <a:pt x="65" y="93"/>
                      </a:cubicBez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78" y="76"/>
                        <a:pt x="80" y="75"/>
                        <a:pt x="80" y="75"/>
                      </a:cubicBezTo>
                      <a:cubicBezTo>
                        <a:pt x="81" y="75"/>
                        <a:pt x="82" y="75"/>
                        <a:pt x="83" y="75"/>
                      </a:cubicBezTo>
                      <a:cubicBezTo>
                        <a:pt x="84" y="75"/>
                        <a:pt x="85" y="75"/>
                        <a:pt x="86" y="75"/>
                      </a:cubicBezTo>
                      <a:cubicBezTo>
                        <a:pt x="87" y="74"/>
                        <a:pt x="88" y="74"/>
                        <a:pt x="89" y="74"/>
                      </a:cubicBezTo>
                      <a:cubicBezTo>
                        <a:pt x="91" y="74"/>
                        <a:pt x="95" y="76"/>
                        <a:pt x="97" y="79"/>
                      </a:cubicBezTo>
                      <a:cubicBezTo>
                        <a:pt x="97" y="79"/>
                        <a:pt x="97" y="78"/>
                        <a:pt x="97" y="78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101" y="71"/>
                        <a:pt x="106" y="62"/>
                        <a:pt x="106" y="60"/>
                      </a:cubicBezTo>
                      <a:cubicBezTo>
                        <a:pt x="106" y="57"/>
                        <a:pt x="109" y="55"/>
                        <a:pt x="110" y="54"/>
                      </a:cubicBezTo>
                      <a:cubicBezTo>
                        <a:pt x="111" y="54"/>
                        <a:pt x="111" y="53"/>
                        <a:pt x="112" y="53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0"/>
                        <a:pt x="112" y="46"/>
                        <a:pt x="114" y="45"/>
                      </a:cubicBezTo>
                      <a:cubicBezTo>
                        <a:pt x="115" y="44"/>
                        <a:pt x="116" y="41"/>
                        <a:pt x="116" y="40"/>
                      </a:cubicBezTo>
                      <a:cubicBezTo>
                        <a:pt x="115" y="37"/>
                        <a:pt x="123" y="26"/>
                        <a:pt x="123" y="26"/>
                      </a:cubicBezTo>
                      <a:cubicBezTo>
                        <a:pt x="124" y="25"/>
                        <a:pt x="125" y="25"/>
                        <a:pt x="127" y="24"/>
                      </a:cubicBezTo>
                      <a:cubicBezTo>
                        <a:pt x="127" y="24"/>
                        <a:pt x="129" y="24"/>
                        <a:pt x="129" y="23"/>
                      </a:cubicBezTo>
                      <a:cubicBezTo>
                        <a:pt x="129" y="23"/>
                        <a:pt x="129" y="22"/>
                        <a:pt x="129" y="22"/>
                      </a:cubicBezTo>
                      <a:cubicBezTo>
                        <a:pt x="129" y="20"/>
                        <a:pt x="130" y="19"/>
                        <a:pt x="130" y="18"/>
                      </a:cubicBezTo>
                      <a:cubicBezTo>
                        <a:pt x="127" y="18"/>
                        <a:pt x="124" y="15"/>
                        <a:pt x="124" y="12"/>
                      </a:cubicBezTo>
                      <a:cubicBezTo>
                        <a:pt x="124" y="12"/>
                        <a:pt x="124" y="11"/>
                        <a:pt x="124" y="11"/>
                      </a:cubicBezTo>
                      <a:cubicBezTo>
                        <a:pt x="124" y="11"/>
                        <a:pt x="124" y="11"/>
                        <a:pt x="124" y="10"/>
                      </a:cubicBez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9"/>
                        <a:pt x="124" y="9"/>
                        <a:pt x="124" y="9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7" name="Freeform 1342"/>
                <p:cNvSpPr>
                  <a:spLocks/>
                </p:cNvSpPr>
                <p:nvPr/>
              </p:nvSpPr>
              <p:spPr bwMode="auto">
                <a:xfrm>
                  <a:off x="1678" y="2840"/>
                  <a:ext cx="29" cy="62"/>
                </a:xfrm>
                <a:custGeom>
                  <a:avLst/>
                  <a:gdLst>
                    <a:gd name="T0" fmla="*/ 26 w 30"/>
                    <a:gd name="T1" fmla="*/ 5 h 65"/>
                    <a:gd name="T2" fmla="*/ 23 w 30"/>
                    <a:gd name="T3" fmla="*/ 1 h 65"/>
                    <a:gd name="T4" fmla="*/ 22 w 30"/>
                    <a:gd name="T5" fmla="*/ 0 h 65"/>
                    <a:gd name="T6" fmla="*/ 21 w 30"/>
                    <a:gd name="T7" fmla="*/ 0 h 65"/>
                    <a:gd name="T8" fmla="*/ 21 w 30"/>
                    <a:gd name="T9" fmla="*/ 2 h 65"/>
                    <a:gd name="T10" fmla="*/ 21 w 30"/>
                    <a:gd name="T11" fmla="*/ 3 h 65"/>
                    <a:gd name="T12" fmla="*/ 20 w 30"/>
                    <a:gd name="T13" fmla="*/ 7 h 65"/>
                    <a:gd name="T14" fmla="*/ 17 w 30"/>
                    <a:gd name="T15" fmla="*/ 9 h 65"/>
                    <a:gd name="T16" fmla="*/ 6 w 30"/>
                    <a:gd name="T17" fmla="*/ 12 h 65"/>
                    <a:gd name="T18" fmla="*/ 1 w 30"/>
                    <a:gd name="T19" fmla="*/ 16 h 65"/>
                    <a:gd name="T20" fmla="*/ 0 w 30"/>
                    <a:gd name="T21" fmla="*/ 16 h 65"/>
                    <a:gd name="T22" fmla="*/ 1 w 30"/>
                    <a:gd name="T23" fmla="*/ 18 h 65"/>
                    <a:gd name="T24" fmla="*/ 1 w 30"/>
                    <a:gd name="T25" fmla="*/ 19 h 65"/>
                    <a:gd name="T26" fmla="*/ 1 w 30"/>
                    <a:gd name="T27" fmla="*/ 20 h 65"/>
                    <a:gd name="T28" fmla="*/ 2 w 30"/>
                    <a:gd name="T29" fmla="*/ 21 h 65"/>
                    <a:gd name="T30" fmla="*/ 2 w 30"/>
                    <a:gd name="T31" fmla="*/ 21 h 65"/>
                    <a:gd name="T32" fmla="*/ 3 w 30"/>
                    <a:gd name="T33" fmla="*/ 22 h 65"/>
                    <a:gd name="T34" fmla="*/ 4 w 30"/>
                    <a:gd name="T35" fmla="*/ 22 h 65"/>
                    <a:gd name="T36" fmla="*/ 8 w 30"/>
                    <a:gd name="T37" fmla="*/ 31 h 65"/>
                    <a:gd name="T38" fmla="*/ 10 w 30"/>
                    <a:gd name="T39" fmla="*/ 41 h 65"/>
                    <a:gd name="T40" fmla="*/ 10 w 30"/>
                    <a:gd name="T41" fmla="*/ 48 h 65"/>
                    <a:gd name="T42" fmla="*/ 11 w 30"/>
                    <a:gd name="T43" fmla="*/ 49 h 65"/>
                    <a:gd name="T44" fmla="*/ 11 w 30"/>
                    <a:gd name="T45" fmla="*/ 51 h 65"/>
                    <a:gd name="T46" fmla="*/ 11 w 30"/>
                    <a:gd name="T47" fmla="*/ 54 h 65"/>
                    <a:gd name="T48" fmla="*/ 11 w 30"/>
                    <a:gd name="T49" fmla="*/ 56 h 65"/>
                    <a:gd name="T50" fmla="*/ 11 w 30"/>
                    <a:gd name="T51" fmla="*/ 59 h 65"/>
                    <a:gd name="T52" fmla="*/ 11 w 30"/>
                    <a:gd name="T53" fmla="*/ 63 h 65"/>
                    <a:gd name="T54" fmla="*/ 11 w 30"/>
                    <a:gd name="T55" fmla="*/ 65 h 65"/>
                    <a:gd name="T56" fmla="*/ 20 w 30"/>
                    <a:gd name="T57" fmla="*/ 63 h 65"/>
                    <a:gd name="T58" fmla="*/ 21 w 30"/>
                    <a:gd name="T59" fmla="*/ 61 h 65"/>
                    <a:gd name="T60" fmla="*/ 19 w 30"/>
                    <a:gd name="T61" fmla="*/ 51 h 65"/>
                    <a:gd name="T62" fmla="*/ 24 w 30"/>
                    <a:gd name="T63" fmla="*/ 33 h 65"/>
                    <a:gd name="T64" fmla="*/ 29 w 30"/>
                    <a:gd name="T65" fmla="*/ 12 h 65"/>
                    <a:gd name="T66" fmla="*/ 29 w 30"/>
                    <a:gd name="T67" fmla="*/ 10 h 65"/>
                    <a:gd name="T68" fmla="*/ 29 w 30"/>
                    <a:gd name="T69" fmla="*/ 8 h 65"/>
                    <a:gd name="T70" fmla="*/ 27 w 30"/>
                    <a:gd name="T71" fmla="*/ 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0" h="65">
                      <a:moveTo>
                        <a:pt x="27" y="6"/>
                      </a:moveTo>
                      <a:cubicBezTo>
                        <a:pt x="27" y="6"/>
                        <a:pt x="26" y="6"/>
                        <a:pt x="26" y="5"/>
                      </a:cubicBezTo>
                      <a:cubicBezTo>
                        <a:pt x="24" y="5"/>
                        <a:pt x="23" y="3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6" y="11"/>
                        <a:pt x="13" y="11"/>
                        <a:pt x="10" y="12"/>
                      </a:cubicBezTo>
                      <a:cubicBezTo>
                        <a:pt x="9" y="12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4" y="14"/>
                      </a:cubicBezTo>
                      <a:cubicBezTo>
                        <a:pt x="3" y="15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10" y="26"/>
                        <a:pt x="9" y="29"/>
                        <a:pt x="8" y="31"/>
                      </a:cubicBezTo>
                      <a:cubicBezTo>
                        <a:pt x="8" y="31"/>
                        <a:pt x="8" y="32"/>
                        <a:pt x="8" y="32"/>
                      </a:cubicBezTo>
                      <a:cubicBezTo>
                        <a:pt x="10" y="34"/>
                        <a:pt x="10" y="37"/>
                        <a:pt x="10" y="41"/>
                      </a:cubicBezTo>
                      <a:cubicBezTo>
                        <a:pt x="10" y="43"/>
                        <a:pt x="10" y="45"/>
                        <a:pt x="10" y="46"/>
                      </a:cubicBezTo>
                      <a:cubicBezTo>
                        <a:pt x="10" y="47"/>
                        <a:pt x="10" y="47"/>
                        <a:pt x="10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3"/>
                        <a:pt x="11" y="53"/>
                        <a:pt x="11" y="54"/>
                      </a:cubicBezTo>
                      <a:cubicBezTo>
                        <a:pt x="11" y="54"/>
                        <a:pt x="11" y="54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60"/>
                        <a:pt x="11" y="60"/>
                        <a:pt x="11" y="60"/>
                      </a:cubicBezTo>
                      <a:cubicBezTo>
                        <a:pt x="11" y="61"/>
                        <a:pt x="11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4" y="65"/>
                        <a:pt x="16" y="65"/>
                        <a:pt x="17" y="65"/>
                      </a:cubicBezTo>
                      <a:cubicBezTo>
                        <a:pt x="18" y="65"/>
                        <a:pt x="19" y="64"/>
                        <a:pt x="20" y="63"/>
                      </a:cubicBezTo>
                      <a:cubicBezTo>
                        <a:pt x="20" y="63"/>
                        <a:pt x="21" y="62"/>
                        <a:pt x="22" y="62"/>
                      </a:cubicBezTo>
                      <a:cubicBezTo>
                        <a:pt x="21" y="62"/>
                        <a:pt x="21" y="62"/>
                        <a:pt x="21" y="61"/>
                      </a:cubicBezTo>
                      <a:cubicBezTo>
                        <a:pt x="20" y="60"/>
                        <a:pt x="19" y="58"/>
                        <a:pt x="19" y="55"/>
                      </a:cubicBezTo>
                      <a:cubicBezTo>
                        <a:pt x="19" y="54"/>
                        <a:pt x="19" y="53"/>
                        <a:pt x="19" y="51"/>
                      </a:cubicBezTo>
                      <a:cubicBezTo>
                        <a:pt x="19" y="48"/>
                        <a:pt x="18" y="46"/>
                        <a:pt x="19" y="42"/>
                      </a:cubicBezTo>
                      <a:cubicBezTo>
                        <a:pt x="20" y="37"/>
                        <a:pt x="23" y="34"/>
                        <a:pt x="24" y="33"/>
                      </a:cubicBezTo>
                      <a:cubicBezTo>
                        <a:pt x="25" y="31"/>
                        <a:pt x="26" y="28"/>
                        <a:pt x="28" y="26"/>
                      </a:cubicBezTo>
                      <a:cubicBezTo>
                        <a:pt x="30" y="25"/>
                        <a:pt x="30" y="18"/>
                        <a:pt x="29" y="12"/>
                      </a:cubicBezTo>
                      <a:cubicBezTo>
                        <a:pt x="29" y="11"/>
                        <a:pt x="29" y="11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8" y="7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8" name="Freeform 1343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9" name="Freeform 1344"/>
                <p:cNvSpPr>
                  <a:spLocks/>
                </p:cNvSpPr>
                <p:nvPr/>
              </p:nvSpPr>
              <p:spPr bwMode="auto">
                <a:xfrm>
                  <a:off x="1698" y="28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0" name="Freeform 1345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1" name="Freeform 1346"/>
                <p:cNvSpPr>
                  <a:spLocks/>
                </p:cNvSpPr>
                <p:nvPr/>
              </p:nvSpPr>
              <p:spPr bwMode="auto">
                <a:xfrm>
                  <a:off x="1705" y="2846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2" name="Freeform 1347"/>
                <p:cNvSpPr>
                  <a:spLocks/>
                </p:cNvSpPr>
                <p:nvPr/>
              </p:nvSpPr>
              <p:spPr bwMode="auto">
                <a:xfrm>
                  <a:off x="1670" y="2854"/>
                  <a:ext cx="15" cy="51"/>
                </a:xfrm>
                <a:custGeom>
                  <a:avLst/>
                  <a:gdLst>
                    <a:gd name="T0" fmla="*/ 2 w 16"/>
                    <a:gd name="T1" fmla="*/ 1 h 53"/>
                    <a:gd name="T2" fmla="*/ 2 w 16"/>
                    <a:gd name="T3" fmla="*/ 0 h 53"/>
                    <a:gd name="T4" fmla="*/ 0 w 16"/>
                    <a:gd name="T5" fmla="*/ 0 h 53"/>
                    <a:gd name="T6" fmla="*/ 0 w 16"/>
                    <a:gd name="T7" fmla="*/ 0 h 53"/>
                    <a:gd name="T8" fmla="*/ 0 w 16"/>
                    <a:gd name="T9" fmla="*/ 0 h 53"/>
                    <a:gd name="T10" fmla="*/ 0 w 16"/>
                    <a:gd name="T11" fmla="*/ 2 h 53"/>
                    <a:gd name="T12" fmla="*/ 0 w 16"/>
                    <a:gd name="T13" fmla="*/ 2 h 53"/>
                    <a:gd name="T14" fmla="*/ 1 w 16"/>
                    <a:gd name="T15" fmla="*/ 3 h 53"/>
                    <a:gd name="T16" fmla="*/ 1 w 16"/>
                    <a:gd name="T17" fmla="*/ 3 h 53"/>
                    <a:gd name="T18" fmla="*/ 1 w 16"/>
                    <a:gd name="T19" fmla="*/ 4 h 53"/>
                    <a:gd name="T20" fmla="*/ 1 w 16"/>
                    <a:gd name="T21" fmla="*/ 4 h 53"/>
                    <a:gd name="T22" fmla="*/ 1 w 16"/>
                    <a:gd name="T23" fmla="*/ 4 h 53"/>
                    <a:gd name="T24" fmla="*/ 4 w 16"/>
                    <a:gd name="T25" fmla="*/ 12 h 53"/>
                    <a:gd name="T26" fmla="*/ 4 w 16"/>
                    <a:gd name="T27" fmla="*/ 14 h 53"/>
                    <a:gd name="T28" fmla="*/ 5 w 16"/>
                    <a:gd name="T29" fmla="*/ 27 h 53"/>
                    <a:gd name="T30" fmla="*/ 8 w 16"/>
                    <a:gd name="T31" fmla="*/ 43 h 53"/>
                    <a:gd name="T32" fmla="*/ 8 w 16"/>
                    <a:gd name="T33" fmla="*/ 46 h 53"/>
                    <a:gd name="T34" fmla="*/ 8 w 16"/>
                    <a:gd name="T35" fmla="*/ 46 h 53"/>
                    <a:gd name="T36" fmla="*/ 9 w 16"/>
                    <a:gd name="T37" fmla="*/ 48 h 53"/>
                    <a:gd name="T38" fmla="*/ 9 w 16"/>
                    <a:gd name="T39" fmla="*/ 49 h 53"/>
                    <a:gd name="T40" fmla="*/ 10 w 16"/>
                    <a:gd name="T41" fmla="*/ 51 h 53"/>
                    <a:gd name="T42" fmla="*/ 10 w 16"/>
                    <a:gd name="T43" fmla="*/ 53 h 53"/>
                    <a:gd name="T44" fmla="*/ 11 w 16"/>
                    <a:gd name="T45" fmla="*/ 53 h 53"/>
                    <a:gd name="T46" fmla="*/ 11 w 16"/>
                    <a:gd name="T47" fmla="*/ 53 h 53"/>
                    <a:gd name="T48" fmla="*/ 16 w 16"/>
                    <a:gd name="T49" fmla="*/ 51 h 53"/>
                    <a:gd name="T50" fmla="*/ 16 w 16"/>
                    <a:gd name="T51" fmla="*/ 50 h 53"/>
                    <a:gd name="T52" fmla="*/ 16 w 16"/>
                    <a:gd name="T53" fmla="*/ 48 h 53"/>
                    <a:gd name="T54" fmla="*/ 16 w 16"/>
                    <a:gd name="T55" fmla="*/ 46 h 53"/>
                    <a:gd name="T56" fmla="*/ 16 w 16"/>
                    <a:gd name="T57" fmla="*/ 45 h 53"/>
                    <a:gd name="T58" fmla="*/ 16 w 16"/>
                    <a:gd name="T59" fmla="*/ 43 h 53"/>
                    <a:gd name="T60" fmla="*/ 16 w 16"/>
                    <a:gd name="T61" fmla="*/ 42 h 53"/>
                    <a:gd name="T62" fmla="*/ 16 w 16"/>
                    <a:gd name="T63" fmla="*/ 40 h 53"/>
                    <a:gd name="T64" fmla="*/ 16 w 16"/>
                    <a:gd name="T65" fmla="*/ 39 h 53"/>
                    <a:gd name="T66" fmla="*/ 16 w 16"/>
                    <a:gd name="T67" fmla="*/ 38 h 53"/>
                    <a:gd name="T68" fmla="*/ 16 w 16"/>
                    <a:gd name="T69" fmla="*/ 37 h 53"/>
                    <a:gd name="T70" fmla="*/ 16 w 16"/>
                    <a:gd name="T71" fmla="*/ 35 h 53"/>
                    <a:gd name="T72" fmla="*/ 16 w 16"/>
                    <a:gd name="T73" fmla="*/ 35 h 53"/>
                    <a:gd name="T74" fmla="*/ 16 w 16"/>
                    <a:gd name="T75" fmla="*/ 33 h 53"/>
                    <a:gd name="T76" fmla="*/ 16 w 16"/>
                    <a:gd name="T77" fmla="*/ 33 h 53"/>
                    <a:gd name="T78" fmla="*/ 15 w 16"/>
                    <a:gd name="T79" fmla="*/ 32 h 53"/>
                    <a:gd name="T80" fmla="*/ 15 w 16"/>
                    <a:gd name="T81" fmla="*/ 26 h 53"/>
                    <a:gd name="T82" fmla="*/ 14 w 16"/>
                    <a:gd name="T83" fmla="*/ 20 h 53"/>
                    <a:gd name="T84" fmla="*/ 13 w 16"/>
                    <a:gd name="T85" fmla="*/ 15 h 53"/>
                    <a:gd name="T86" fmla="*/ 12 w 16"/>
                    <a:gd name="T87" fmla="*/ 12 h 53"/>
                    <a:gd name="T88" fmla="*/ 11 w 16"/>
                    <a:gd name="T89" fmla="*/ 11 h 53"/>
                    <a:gd name="T90" fmla="*/ 10 w 16"/>
                    <a:gd name="T91" fmla="*/ 10 h 53"/>
                    <a:gd name="T92" fmla="*/ 9 w 16"/>
                    <a:gd name="T93" fmla="*/ 10 h 53"/>
                    <a:gd name="T94" fmla="*/ 9 w 16"/>
                    <a:gd name="T95" fmla="*/ 9 h 53"/>
                    <a:gd name="T96" fmla="*/ 8 w 16"/>
                    <a:gd name="T97" fmla="*/ 9 h 53"/>
                    <a:gd name="T98" fmla="*/ 8 w 16"/>
                    <a:gd name="T99" fmla="*/ 9 h 53"/>
                    <a:gd name="T100" fmla="*/ 7 w 16"/>
                    <a:gd name="T101" fmla="*/ 8 h 53"/>
                    <a:gd name="T102" fmla="*/ 7 w 16"/>
                    <a:gd name="T103" fmla="*/ 8 h 53"/>
                    <a:gd name="T104" fmla="*/ 7 w 16"/>
                    <a:gd name="T105" fmla="*/ 7 h 53"/>
                    <a:gd name="T106" fmla="*/ 6 w 16"/>
                    <a:gd name="T107" fmla="*/ 6 h 53"/>
                    <a:gd name="T108" fmla="*/ 6 w 16"/>
                    <a:gd name="T109" fmla="*/ 6 h 53"/>
                    <a:gd name="T110" fmla="*/ 6 w 16"/>
                    <a:gd name="T111" fmla="*/ 5 h 53"/>
                    <a:gd name="T112" fmla="*/ 6 w 16"/>
                    <a:gd name="T113" fmla="*/ 4 h 53"/>
                    <a:gd name="T114" fmla="*/ 6 w 16"/>
                    <a:gd name="T115" fmla="*/ 3 h 53"/>
                    <a:gd name="T116" fmla="*/ 5 w 16"/>
                    <a:gd name="T117" fmla="*/ 2 h 53"/>
                    <a:gd name="T118" fmla="*/ 5 w 16"/>
                    <a:gd name="T119" fmla="*/ 1 h 53"/>
                    <a:gd name="T120" fmla="*/ 2 w 16"/>
                    <a:gd name="T121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5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3" y="5"/>
                        <a:pt x="5" y="7"/>
                        <a:pt x="4" y="12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8"/>
                        <a:pt x="3" y="24"/>
                        <a:pt x="5" y="27"/>
                      </a:cubicBezTo>
                      <a:cubicBezTo>
                        <a:pt x="6" y="31"/>
                        <a:pt x="8" y="37"/>
                        <a:pt x="8" y="43"/>
                      </a:cubicBezTo>
                      <a:cubicBezTo>
                        <a:pt x="8" y="44"/>
                        <a:pt x="8" y="45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9" y="48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1"/>
                        <a:pt x="10" y="51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4" y="51"/>
                        <a:pt x="16" y="51"/>
                      </a:cubicBezTo>
                      <a:cubicBezTo>
                        <a:pt x="16" y="51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8"/>
                      </a:cubicBezTo>
                      <a:cubicBezTo>
                        <a:pt x="16" y="47"/>
                        <a:pt x="16" y="47"/>
                        <a:pt x="16" y="46"/>
                      </a:cubicBezTo>
                      <a:cubicBezTo>
                        <a:pt x="16" y="46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39"/>
                        <a:pt x="16" y="39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2"/>
                        <a:pt x="15" y="32"/>
                      </a:cubicBezTo>
                      <a:cubicBezTo>
                        <a:pt x="15" y="30"/>
                        <a:pt x="15" y="28"/>
                        <a:pt x="15" y="26"/>
                      </a:cubicBezTo>
                      <a:cubicBezTo>
                        <a:pt x="15" y="23"/>
                        <a:pt x="15" y="21"/>
                        <a:pt x="14" y="20"/>
                      </a:cubicBezTo>
                      <a:cubicBezTo>
                        <a:pt x="13" y="18"/>
                        <a:pt x="13" y="16"/>
                        <a:pt x="13" y="15"/>
                      </a:cubicBezTo>
                      <a:cubicBezTo>
                        <a:pt x="14" y="13"/>
                        <a:pt x="14" y="13"/>
                        <a:pt x="12" y="12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3" name="Freeform 1348"/>
                <p:cNvSpPr>
                  <a:spLocks/>
                </p:cNvSpPr>
                <p:nvPr/>
              </p:nvSpPr>
              <p:spPr bwMode="auto">
                <a:xfrm>
                  <a:off x="1674" y="285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4" name="Freeform 1349"/>
                <p:cNvSpPr>
                  <a:spLocks/>
                </p:cNvSpPr>
                <p:nvPr/>
              </p:nvSpPr>
              <p:spPr bwMode="auto">
                <a:xfrm>
                  <a:off x="1684" y="28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5" name="Freeform 1350"/>
                <p:cNvSpPr>
                  <a:spLocks/>
                </p:cNvSpPr>
                <p:nvPr/>
              </p:nvSpPr>
              <p:spPr bwMode="auto">
                <a:xfrm>
                  <a:off x="1677" y="286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6" name="Freeform 1351"/>
                <p:cNvSpPr>
                  <a:spLocks/>
                </p:cNvSpPr>
                <p:nvPr/>
              </p:nvSpPr>
              <p:spPr bwMode="auto">
                <a:xfrm>
                  <a:off x="1685" y="289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7" name="Freeform 1352"/>
                <p:cNvSpPr>
                  <a:spLocks/>
                </p:cNvSpPr>
                <p:nvPr/>
              </p:nvSpPr>
              <p:spPr bwMode="auto">
                <a:xfrm>
                  <a:off x="1685" y="289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8" name="Freeform 1353"/>
                <p:cNvSpPr>
                  <a:spLocks/>
                </p:cNvSpPr>
                <p:nvPr/>
              </p:nvSpPr>
              <p:spPr bwMode="auto">
                <a:xfrm>
                  <a:off x="1678" y="286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9" name="Freeform 1354"/>
                <p:cNvSpPr>
                  <a:spLocks/>
                </p:cNvSpPr>
                <p:nvPr/>
              </p:nvSpPr>
              <p:spPr bwMode="auto">
                <a:xfrm>
                  <a:off x="1685" y="2893"/>
                  <a:ext cx="0" cy="1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0" name="Freeform 1355"/>
                <p:cNvSpPr>
                  <a:spLocks/>
                </p:cNvSpPr>
                <p:nvPr/>
              </p:nvSpPr>
              <p:spPr bwMode="auto">
                <a:xfrm>
                  <a:off x="1676" y="286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1" name="Freeform 1356"/>
                <p:cNvSpPr>
                  <a:spLocks/>
                </p:cNvSpPr>
                <p:nvPr/>
              </p:nvSpPr>
              <p:spPr bwMode="auto">
                <a:xfrm>
                  <a:off x="1685" y="28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2" name="Freeform 1357"/>
                <p:cNvSpPr>
                  <a:spLocks/>
                </p:cNvSpPr>
                <p:nvPr/>
              </p:nvSpPr>
              <p:spPr bwMode="auto">
                <a:xfrm>
                  <a:off x="1685" y="288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3" name="Freeform 1358"/>
                <p:cNvSpPr>
                  <a:spLocks/>
                </p:cNvSpPr>
                <p:nvPr/>
              </p:nvSpPr>
              <p:spPr bwMode="auto">
                <a:xfrm>
                  <a:off x="1685" y="28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4" name="Freeform 1359"/>
                <p:cNvSpPr>
                  <a:spLocks/>
                </p:cNvSpPr>
                <p:nvPr/>
              </p:nvSpPr>
              <p:spPr bwMode="auto">
                <a:xfrm>
                  <a:off x="1676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5" name="Freeform 1360"/>
                <p:cNvSpPr>
                  <a:spLocks/>
                </p:cNvSpPr>
                <p:nvPr/>
              </p:nvSpPr>
              <p:spPr bwMode="auto">
                <a:xfrm>
                  <a:off x="1675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6" name="Freeform 1361"/>
                <p:cNvSpPr>
                  <a:spLocks/>
                </p:cNvSpPr>
                <p:nvPr/>
              </p:nvSpPr>
              <p:spPr bwMode="auto">
                <a:xfrm>
                  <a:off x="1675" y="28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7" name="Freeform 1362"/>
                <p:cNvSpPr>
                  <a:spLocks/>
                </p:cNvSpPr>
                <p:nvPr/>
              </p:nvSpPr>
              <p:spPr bwMode="auto">
                <a:xfrm>
                  <a:off x="1685" y="29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8" name="Freeform 136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4" cy="7"/>
                </a:xfrm>
                <a:custGeom>
                  <a:avLst/>
                  <a:gdLst>
                    <a:gd name="T0" fmla="*/ 4 w 4"/>
                    <a:gd name="T1" fmla="*/ 7 h 7"/>
                    <a:gd name="T2" fmla="*/ 4 w 4"/>
                    <a:gd name="T3" fmla="*/ 7 h 7"/>
                    <a:gd name="T4" fmla="*/ 3 w 4"/>
                    <a:gd name="T5" fmla="*/ 5 h 7"/>
                    <a:gd name="T6" fmla="*/ 3 w 4"/>
                    <a:gd name="T7" fmla="*/ 5 h 7"/>
                    <a:gd name="T8" fmla="*/ 2 w 4"/>
                    <a:gd name="T9" fmla="*/ 4 h 7"/>
                    <a:gd name="T10" fmla="*/ 2 w 4"/>
                    <a:gd name="T11" fmla="*/ 3 h 7"/>
                    <a:gd name="T12" fmla="*/ 1 w 4"/>
                    <a:gd name="T13" fmla="*/ 1 h 7"/>
                    <a:gd name="T14" fmla="*/ 0 w 4"/>
                    <a:gd name="T15" fmla="*/ 0 h 7"/>
                    <a:gd name="T16" fmla="*/ 0 w 4"/>
                    <a:gd name="T17" fmla="*/ 0 h 7"/>
                    <a:gd name="T18" fmla="*/ 0 w 4"/>
                    <a:gd name="T19" fmla="*/ 2 h 7"/>
                    <a:gd name="T20" fmla="*/ 0 w 4"/>
                    <a:gd name="T21" fmla="*/ 2 h 7"/>
                    <a:gd name="T22" fmla="*/ 0 w 4"/>
                    <a:gd name="T23" fmla="*/ 3 h 7"/>
                    <a:gd name="T24" fmla="*/ 0 w 4"/>
                    <a:gd name="T25" fmla="*/ 3 h 7"/>
                    <a:gd name="T26" fmla="*/ 0 w 4"/>
                    <a:gd name="T27" fmla="*/ 4 h 7"/>
                    <a:gd name="T28" fmla="*/ 3 w 4"/>
                    <a:gd name="T29" fmla="*/ 7 h 7"/>
                    <a:gd name="T30" fmla="*/ 4 w 4"/>
                    <a:gd name="T31" fmla="*/ 7 h 7"/>
                    <a:gd name="T32" fmla="*/ 4 w 4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4" y="7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9" name="Freeform 1364"/>
                <p:cNvSpPr>
                  <a:spLocks/>
                </p:cNvSpPr>
                <p:nvPr/>
              </p:nvSpPr>
              <p:spPr bwMode="auto">
                <a:xfrm>
                  <a:off x="1763" y="2847"/>
                  <a:ext cx="76" cy="105"/>
                </a:xfrm>
                <a:custGeom>
                  <a:avLst/>
                  <a:gdLst>
                    <a:gd name="T0" fmla="*/ 32 w 79"/>
                    <a:gd name="T1" fmla="*/ 104 h 110"/>
                    <a:gd name="T2" fmla="*/ 33 w 79"/>
                    <a:gd name="T3" fmla="*/ 104 h 110"/>
                    <a:gd name="T4" fmla="*/ 49 w 79"/>
                    <a:gd name="T5" fmla="*/ 105 h 110"/>
                    <a:gd name="T6" fmla="*/ 50 w 79"/>
                    <a:gd name="T7" fmla="*/ 105 h 110"/>
                    <a:gd name="T8" fmla="*/ 53 w 79"/>
                    <a:gd name="T9" fmla="*/ 105 h 110"/>
                    <a:gd name="T10" fmla="*/ 55 w 79"/>
                    <a:gd name="T11" fmla="*/ 105 h 110"/>
                    <a:gd name="T12" fmla="*/ 58 w 79"/>
                    <a:gd name="T13" fmla="*/ 105 h 110"/>
                    <a:gd name="T14" fmla="*/ 63 w 79"/>
                    <a:gd name="T15" fmla="*/ 105 h 110"/>
                    <a:gd name="T16" fmla="*/ 77 w 79"/>
                    <a:gd name="T17" fmla="*/ 110 h 110"/>
                    <a:gd name="T18" fmla="*/ 79 w 79"/>
                    <a:gd name="T19" fmla="*/ 103 h 110"/>
                    <a:gd name="T20" fmla="*/ 78 w 79"/>
                    <a:gd name="T21" fmla="*/ 102 h 110"/>
                    <a:gd name="T22" fmla="*/ 77 w 79"/>
                    <a:gd name="T23" fmla="*/ 101 h 110"/>
                    <a:gd name="T24" fmla="*/ 70 w 79"/>
                    <a:gd name="T25" fmla="*/ 95 h 110"/>
                    <a:gd name="T26" fmla="*/ 67 w 79"/>
                    <a:gd name="T27" fmla="*/ 90 h 110"/>
                    <a:gd name="T28" fmla="*/ 66 w 79"/>
                    <a:gd name="T29" fmla="*/ 84 h 110"/>
                    <a:gd name="T30" fmla="*/ 62 w 79"/>
                    <a:gd name="T31" fmla="*/ 68 h 110"/>
                    <a:gd name="T32" fmla="*/ 63 w 79"/>
                    <a:gd name="T33" fmla="*/ 59 h 110"/>
                    <a:gd name="T34" fmla="*/ 67 w 79"/>
                    <a:gd name="T35" fmla="*/ 51 h 110"/>
                    <a:gd name="T36" fmla="*/ 69 w 79"/>
                    <a:gd name="T37" fmla="*/ 49 h 110"/>
                    <a:gd name="T38" fmla="*/ 70 w 79"/>
                    <a:gd name="T39" fmla="*/ 47 h 110"/>
                    <a:gd name="T40" fmla="*/ 72 w 79"/>
                    <a:gd name="T41" fmla="*/ 46 h 110"/>
                    <a:gd name="T42" fmla="*/ 71 w 79"/>
                    <a:gd name="T43" fmla="*/ 45 h 110"/>
                    <a:gd name="T44" fmla="*/ 70 w 79"/>
                    <a:gd name="T45" fmla="*/ 42 h 110"/>
                    <a:gd name="T46" fmla="*/ 64 w 79"/>
                    <a:gd name="T47" fmla="*/ 33 h 110"/>
                    <a:gd name="T48" fmla="*/ 58 w 79"/>
                    <a:gd name="T49" fmla="*/ 27 h 110"/>
                    <a:gd name="T50" fmla="*/ 57 w 79"/>
                    <a:gd name="T51" fmla="*/ 21 h 110"/>
                    <a:gd name="T52" fmla="*/ 64 w 79"/>
                    <a:gd name="T53" fmla="*/ 17 h 110"/>
                    <a:gd name="T54" fmla="*/ 70 w 79"/>
                    <a:gd name="T55" fmla="*/ 17 h 110"/>
                    <a:gd name="T56" fmla="*/ 66 w 79"/>
                    <a:gd name="T57" fmla="*/ 2 h 110"/>
                    <a:gd name="T58" fmla="*/ 66 w 79"/>
                    <a:gd name="T59" fmla="*/ 0 h 110"/>
                    <a:gd name="T60" fmla="*/ 66 w 79"/>
                    <a:gd name="T61" fmla="*/ 1 h 110"/>
                    <a:gd name="T62" fmla="*/ 59 w 79"/>
                    <a:gd name="T63" fmla="*/ 6 h 110"/>
                    <a:gd name="T64" fmla="*/ 49 w 79"/>
                    <a:gd name="T65" fmla="*/ 26 h 110"/>
                    <a:gd name="T66" fmla="*/ 49 w 79"/>
                    <a:gd name="T67" fmla="*/ 30 h 110"/>
                    <a:gd name="T68" fmla="*/ 43 w 79"/>
                    <a:gd name="T69" fmla="*/ 37 h 110"/>
                    <a:gd name="T70" fmla="*/ 34 w 79"/>
                    <a:gd name="T71" fmla="*/ 57 h 110"/>
                    <a:gd name="T72" fmla="*/ 26 w 79"/>
                    <a:gd name="T73" fmla="*/ 59 h 110"/>
                    <a:gd name="T74" fmla="*/ 15 w 79"/>
                    <a:gd name="T75" fmla="*/ 56 h 110"/>
                    <a:gd name="T76" fmla="*/ 3 w 79"/>
                    <a:gd name="T77" fmla="*/ 68 h 110"/>
                    <a:gd name="T78" fmla="*/ 2 w 79"/>
                    <a:gd name="T79" fmla="*/ 69 h 110"/>
                    <a:gd name="T80" fmla="*/ 2 w 79"/>
                    <a:gd name="T81" fmla="*/ 70 h 110"/>
                    <a:gd name="T82" fmla="*/ 2 w 79"/>
                    <a:gd name="T83" fmla="*/ 71 h 110"/>
                    <a:gd name="T84" fmla="*/ 2 w 79"/>
                    <a:gd name="T85" fmla="*/ 72 h 110"/>
                    <a:gd name="T86" fmla="*/ 1 w 79"/>
                    <a:gd name="T87" fmla="*/ 74 h 110"/>
                    <a:gd name="T88" fmla="*/ 1 w 79"/>
                    <a:gd name="T89" fmla="*/ 76 h 110"/>
                    <a:gd name="T90" fmla="*/ 0 w 79"/>
                    <a:gd name="T91" fmla="*/ 78 h 110"/>
                    <a:gd name="T92" fmla="*/ 3 w 79"/>
                    <a:gd name="T93" fmla="*/ 82 h 110"/>
                    <a:gd name="T94" fmla="*/ 6 w 79"/>
                    <a:gd name="T95" fmla="*/ 85 h 110"/>
                    <a:gd name="T96" fmla="*/ 12 w 79"/>
                    <a:gd name="T97" fmla="*/ 85 h 110"/>
                    <a:gd name="T98" fmla="*/ 15 w 79"/>
                    <a:gd name="T99" fmla="*/ 100 h 110"/>
                    <a:gd name="T100" fmla="*/ 27 w 79"/>
                    <a:gd name="T101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9" h="110">
                      <a:moveTo>
                        <a:pt x="32" y="104"/>
                      </a:move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5" y="104"/>
                        <a:pt x="42" y="105"/>
                        <a:pt x="49" y="105"/>
                      </a:cubicBezTo>
                      <a:cubicBezTo>
                        <a:pt x="49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1" y="105"/>
                        <a:pt x="52" y="105"/>
                        <a:pt x="52" y="105"/>
                      </a:cubicBezTo>
                      <a:cubicBezTo>
                        <a:pt x="52" y="105"/>
                        <a:pt x="53" y="105"/>
                        <a:pt x="53" y="105"/>
                      </a:cubicBezTo>
                      <a:cubicBezTo>
                        <a:pt x="53" y="105"/>
                        <a:pt x="54" y="105"/>
                        <a:pt x="54" y="105"/>
                      </a:cubicBezTo>
                      <a:cubicBezTo>
                        <a:pt x="55" y="105"/>
                        <a:pt x="55" y="105"/>
                        <a:pt x="55" y="105"/>
                      </a:cubicBezTo>
                      <a:cubicBezTo>
                        <a:pt x="56" y="105"/>
                        <a:pt x="56" y="105"/>
                        <a:pt x="56" y="105"/>
                      </a:cubicBezTo>
                      <a:cubicBezTo>
                        <a:pt x="57" y="105"/>
                        <a:pt x="57" y="105"/>
                        <a:pt x="58" y="105"/>
                      </a:cubicBezTo>
                      <a:cubicBezTo>
                        <a:pt x="61" y="105"/>
                        <a:pt x="62" y="105"/>
                        <a:pt x="62" y="105"/>
                      </a:cubicBezTo>
                      <a:cubicBezTo>
                        <a:pt x="62" y="105"/>
                        <a:pt x="63" y="105"/>
                        <a:pt x="63" y="105"/>
                      </a:cubicBezTo>
                      <a:cubicBezTo>
                        <a:pt x="66" y="105"/>
                        <a:pt x="73" y="108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08"/>
                        <a:pt x="78" y="106"/>
                        <a:pt x="78" y="104"/>
                      </a:cubicBezTo>
                      <a:cubicBezTo>
                        <a:pt x="78" y="104"/>
                        <a:pt x="78" y="103"/>
                        <a:pt x="79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2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7" y="102"/>
                        <a:pt x="77" y="102"/>
                        <a:pt x="77" y="101"/>
                      </a:cubicBezTo>
                      <a:cubicBezTo>
                        <a:pt x="77" y="101"/>
                        <a:pt x="75" y="99"/>
                        <a:pt x="74" y="98"/>
                      </a:cubicBezTo>
                      <a:cubicBezTo>
                        <a:pt x="73" y="97"/>
                        <a:pt x="71" y="96"/>
                        <a:pt x="70" y="95"/>
                      </a:cubicBezTo>
                      <a:cubicBezTo>
                        <a:pt x="68" y="92"/>
                        <a:pt x="68" y="91"/>
                        <a:pt x="68" y="91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67" y="89"/>
                        <a:pt x="68" y="86"/>
                        <a:pt x="66" y="84"/>
                      </a:cubicBezTo>
                      <a:cubicBezTo>
                        <a:pt x="64" y="81"/>
                        <a:pt x="62" y="78"/>
                        <a:pt x="62" y="74"/>
                      </a:cubicBezTo>
                      <a:cubicBezTo>
                        <a:pt x="62" y="72"/>
                        <a:pt x="62" y="70"/>
                        <a:pt x="62" y="68"/>
                      </a:cubicBezTo>
                      <a:cubicBezTo>
                        <a:pt x="61" y="67"/>
                        <a:pt x="61" y="66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5" y="57"/>
                        <a:pt x="66" y="55"/>
                        <a:pt x="66" y="53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0"/>
                        <a:pt x="68" y="50"/>
                        <a:pt x="68" y="50"/>
                      </a:cubicBezTo>
                      <a:cubicBezTo>
                        <a:pt x="68" y="50"/>
                        <a:pt x="68" y="49"/>
                        <a:pt x="69" y="49"/>
                      </a:cubicBezTo>
                      <a:cubicBezTo>
                        <a:pt x="69" y="49"/>
                        <a:pt x="69" y="48"/>
                        <a:pt x="69" y="48"/>
                      </a:cubicBezTo>
                      <a:cubicBezTo>
                        <a:pt x="70" y="48"/>
                        <a:pt x="70" y="47"/>
                        <a:pt x="70" y="47"/>
                      </a:cubicBezTo>
                      <a:cubicBezTo>
                        <a:pt x="71" y="47"/>
                        <a:pt x="71" y="47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1" y="44"/>
                        <a:pt x="71" y="44"/>
                        <a:pt x="70" y="43"/>
                      </a:cubicBezTo>
                      <a:cubicBezTo>
                        <a:pt x="70" y="43"/>
                        <a:pt x="70" y="43"/>
                        <a:pt x="70" y="42"/>
                      </a:cubicBezTo>
                      <a:cubicBezTo>
                        <a:pt x="70" y="41"/>
                        <a:pt x="69" y="40"/>
                        <a:pt x="69" y="39"/>
                      </a:cubicBezTo>
                      <a:cubicBezTo>
                        <a:pt x="68" y="36"/>
                        <a:pt x="66" y="35"/>
                        <a:pt x="64" y="33"/>
                      </a:cubicBezTo>
                      <a:cubicBezTo>
                        <a:pt x="63" y="32"/>
                        <a:pt x="61" y="31"/>
                        <a:pt x="60" y="30"/>
                      </a:cubicBezTo>
                      <a:cubicBezTo>
                        <a:pt x="59" y="29"/>
                        <a:pt x="58" y="28"/>
                        <a:pt x="58" y="27"/>
                      </a:cubicBezTo>
                      <a:cubicBezTo>
                        <a:pt x="57" y="26"/>
                        <a:pt x="56" y="24"/>
                        <a:pt x="56" y="23"/>
                      </a:cubicBezTo>
                      <a:cubicBezTo>
                        <a:pt x="56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17"/>
                        <a:pt x="62" y="17"/>
                        <a:pt x="64" y="17"/>
                      </a:cubicBezTo>
                      <a:cubicBezTo>
                        <a:pt x="66" y="17"/>
                        <a:pt x="67" y="17"/>
                        <a:pt x="69" y="17"/>
                      </a:cubicBezTo>
                      <a:cubicBezTo>
                        <a:pt x="69" y="17"/>
                        <a:pt x="70" y="17"/>
                        <a:pt x="70" y="17"/>
                      </a:cubicBezTo>
                      <a:cubicBezTo>
                        <a:pt x="68" y="14"/>
                        <a:pt x="66" y="8"/>
                        <a:pt x="66" y="3"/>
                      </a:cubicBezTo>
                      <a:cubicBezTo>
                        <a:pt x="66" y="3"/>
                        <a:pt x="66" y="2"/>
                        <a:pt x="66" y="2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1"/>
                      </a:cubicBezTo>
                      <a:cubicBezTo>
                        <a:pt x="66" y="4"/>
                        <a:pt x="62" y="5"/>
                        <a:pt x="60" y="5"/>
                      </a:cubicBezTo>
                      <a:cubicBezTo>
                        <a:pt x="60" y="5"/>
                        <a:pt x="59" y="6"/>
                        <a:pt x="59" y="6"/>
                      </a:cubicBezTo>
                      <a:cubicBezTo>
                        <a:pt x="58" y="7"/>
                        <a:pt x="53" y="15"/>
                        <a:pt x="53" y="16"/>
                      </a:cubicBezTo>
                      <a:cubicBezTo>
                        <a:pt x="53" y="18"/>
                        <a:pt x="52" y="25"/>
                        <a:pt x="49" y="26"/>
                      </a:cubicBezTo>
                      <a:cubicBezTo>
                        <a:pt x="49" y="26"/>
                        <a:pt x="49" y="28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2"/>
                        <a:pt x="47" y="33"/>
                        <a:pt x="46" y="34"/>
                      </a:cubicBezTo>
                      <a:cubicBezTo>
                        <a:pt x="45" y="35"/>
                        <a:pt x="43" y="36"/>
                        <a:pt x="43" y="37"/>
                      </a:cubicBezTo>
                      <a:cubicBezTo>
                        <a:pt x="43" y="39"/>
                        <a:pt x="41" y="44"/>
                        <a:pt x="36" y="53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2" y="60"/>
                        <a:pt x="31" y="62"/>
                        <a:pt x="29" y="62"/>
                      </a:cubicBezTo>
                      <a:cubicBezTo>
                        <a:pt x="28" y="62"/>
                        <a:pt x="27" y="62"/>
                        <a:pt x="26" y="59"/>
                      </a:cubicBezTo>
                      <a:cubicBezTo>
                        <a:pt x="26" y="57"/>
                        <a:pt x="23" y="55"/>
                        <a:pt x="22" y="55"/>
                      </a:cubicBezTo>
                      <a:cubicBezTo>
                        <a:pt x="19" y="57"/>
                        <a:pt x="17" y="56"/>
                        <a:pt x="15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3" y="57"/>
                        <a:pt x="8" y="62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9"/>
                        <a:pt x="2" y="69"/>
                      </a:cubicBezTo>
                      <a:cubicBezTo>
                        <a:pt x="2" y="69"/>
                        <a:pt x="2" y="69"/>
                        <a:pt x="2" y="69"/>
                      </a:cubicBezTo>
                      <a:cubicBezTo>
                        <a:pt x="2" y="69"/>
                        <a:pt x="2" y="70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3"/>
                        <a:pt x="1" y="73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5"/>
                        <a:pt x="1" y="75"/>
                      </a:cubicBezTo>
                      <a:cubicBezTo>
                        <a:pt x="1" y="75"/>
                        <a:pt x="1" y="76"/>
                        <a:pt x="1" y="76"/>
                      </a:cubicBezTo>
                      <a:cubicBezTo>
                        <a:pt x="1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8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1" y="79"/>
                        <a:pt x="2" y="80"/>
                        <a:pt x="3" y="82"/>
                      </a:cubicBezTo>
                      <a:cubicBezTo>
                        <a:pt x="3" y="82"/>
                        <a:pt x="3" y="83"/>
                        <a:pt x="4" y="84"/>
                      </a:cubicBezTo>
                      <a:cubicBezTo>
                        <a:pt x="4" y="84"/>
                        <a:pt x="5" y="85"/>
                        <a:pt x="6" y="85"/>
                      </a:cubicBezTo>
                      <a:cubicBezTo>
                        <a:pt x="7" y="85"/>
                        <a:pt x="7" y="85"/>
                        <a:pt x="8" y="85"/>
                      </a:cubicBezTo>
                      <a:cubicBezTo>
                        <a:pt x="10" y="84"/>
                        <a:pt x="11" y="84"/>
                        <a:pt x="12" y="85"/>
                      </a:cubicBezTo>
                      <a:cubicBezTo>
                        <a:pt x="15" y="87"/>
                        <a:pt x="17" y="96"/>
                        <a:pt x="16" y="98"/>
                      </a:cubicBezTo>
                      <a:cubicBezTo>
                        <a:pt x="16" y="99"/>
                        <a:pt x="16" y="100"/>
                        <a:pt x="15" y="100"/>
                      </a:cubicBezTo>
                      <a:cubicBezTo>
                        <a:pt x="15" y="102"/>
                        <a:pt x="14" y="104"/>
                        <a:pt x="14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0" name="Freeform 1365"/>
                <p:cNvSpPr>
                  <a:spLocks/>
                </p:cNvSpPr>
                <p:nvPr/>
              </p:nvSpPr>
              <p:spPr bwMode="auto">
                <a:xfrm>
                  <a:off x="1829" y="289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1" name="Freeform 1366"/>
                <p:cNvSpPr>
                  <a:spLocks/>
                </p:cNvSpPr>
                <p:nvPr/>
              </p:nvSpPr>
              <p:spPr bwMode="auto">
                <a:xfrm>
                  <a:off x="1838" y="29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2" name="Freeform 1367"/>
                <p:cNvSpPr>
                  <a:spLocks/>
                </p:cNvSpPr>
                <p:nvPr/>
              </p:nvSpPr>
              <p:spPr bwMode="auto">
                <a:xfrm>
                  <a:off x="1830" y="289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3" name="Freeform 1368"/>
                <p:cNvSpPr>
                  <a:spLocks/>
                </p:cNvSpPr>
                <p:nvPr/>
              </p:nvSpPr>
              <p:spPr bwMode="auto">
                <a:xfrm>
                  <a:off x="1837" y="294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4" name="Freeform 1369"/>
                <p:cNvSpPr>
                  <a:spLocks/>
                </p:cNvSpPr>
                <p:nvPr/>
              </p:nvSpPr>
              <p:spPr bwMode="auto">
                <a:xfrm>
                  <a:off x="1827" y="28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5" name="Freeform 1370"/>
                <p:cNvSpPr>
                  <a:spLocks/>
                </p:cNvSpPr>
                <p:nvPr/>
              </p:nvSpPr>
              <p:spPr bwMode="auto">
                <a:xfrm>
                  <a:off x="1822" y="283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6" name="Freeform 1371"/>
                <p:cNvSpPr>
                  <a:spLocks/>
                </p:cNvSpPr>
                <p:nvPr/>
              </p:nvSpPr>
              <p:spPr bwMode="auto">
                <a:xfrm>
                  <a:off x="1826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7" name="Freeform 1372"/>
                <p:cNvSpPr>
                  <a:spLocks/>
                </p:cNvSpPr>
                <p:nvPr/>
              </p:nvSpPr>
              <p:spPr bwMode="auto">
                <a:xfrm>
                  <a:off x="1822" y="283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8" name="Freeform 137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9" name="Freeform 1374"/>
                <p:cNvSpPr>
                  <a:spLocks/>
                </p:cNvSpPr>
                <p:nvPr/>
              </p:nvSpPr>
              <p:spPr bwMode="auto">
                <a:xfrm>
                  <a:off x="1765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0" name="Freeform 1375"/>
                <p:cNvSpPr>
                  <a:spLocks/>
                </p:cNvSpPr>
                <p:nvPr/>
              </p:nvSpPr>
              <p:spPr bwMode="auto">
                <a:xfrm>
                  <a:off x="1764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1" name="Freeform 1376"/>
                <p:cNvSpPr>
                  <a:spLocks/>
                </p:cNvSpPr>
                <p:nvPr/>
              </p:nvSpPr>
              <p:spPr bwMode="auto">
                <a:xfrm>
                  <a:off x="1763" y="292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2" name="Freeform 1377"/>
                <p:cNvSpPr>
                  <a:spLocks/>
                </p:cNvSpPr>
                <p:nvPr/>
              </p:nvSpPr>
              <p:spPr bwMode="auto">
                <a:xfrm>
                  <a:off x="1791" y="2897"/>
                  <a:ext cx="7" cy="9"/>
                </a:xfrm>
                <a:custGeom>
                  <a:avLst/>
                  <a:gdLst>
                    <a:gd name="T0" fmla="*/ 5 w 7"/>
                    <a:gd name="T1" fmla="*/ 4 h 9"/>
                    <a:gd name="T2" fmla="*/ 7 w 7"/>
                    <a:gd name="T3" fmla="*/ 0 h 9"/>
                    <a:gd name="T4" fmla="*/ 5 w 7"/>
                    <a:gd name="T5" fmla="*/ 4 h 9"/>
                    <a:gd name="T6" fmla="*/ 0 w 7"/>
                    <a:gd name="T7" fmla="*/ 9 h 9"/>
                    <a:gd name="T8" fmla="*/ 5 w 7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5" y="4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7"/>
                        <a:pt x="2" y="9"/>
                        <a:pt x="0" y="9"/>
                      </a:cubicBezTo>
                      <a:cubicBezTo>
                        <a:pt x="2" y="9"/>
                        <a:pt x="3" y="7"/>
                        <a:pt x="5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3" name="Freeform 1378"/>
                <p:cNvSpPr>
                  <a:spLocks/>
                </p:cNvSpPr>
                <p:nvPr/>
              </p:nvSpPr>
              <p:spPr bwMode="auto">
                <a:xfrm>
                  <a:off x="1764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4" name="Freeform 1379"/>
                <p:cNvSpPr>
                  <a:spLocks/>
                </p:cNvSpPr>
                <p:nvPr/>
              </p:nvSpPr>
              <p:spPr bwMode="auto">
                <a:xfrm>
                  <a:off x="1765" y="29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5" name="Freeform 1380"/>
                <p:cNvSpPr>
                  <a:spLocks/>
                </p:cNvSpPr>
                <p:nvPr/>
              </p:nvSpPr>
              <p:spPr bwMode="auto">
                <a:xfrm>
                  <a:off x="1765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6" name="Freeform 1381"/>
                <p:cNvSpPr>
                  <a:spLocks/>
                </p:cNvSpPr>
                <p:nvPr/>
              </p:nvSpPr>
              <p:spPr bwMode="auto">
                <a:xfrm>
                  <a:off x="1765" y="29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7" name="Freeform 1382"/>
                <p:cNvSpPr>
                  <a:spLocks/>
                </p:cNvSpPr>
                <p:nvPr/>
              </p:nvSpPr>
              <p:spPr bwMode="auto">
                <a:xfrm>
                  <a:off x="1578" y="2859"/>
                  <a:ext cx="61" cy="64"/>
                </a:xfrm>
                <a:custGeom>
                  <a:avLst/>
                  <a:gdLst>
                    <a:gd name="T0" fmla="*/ 59 w 64"/>
                    <a:gd name="T1" fmla="*/ 9 h 67"/>
                    <a:gd name="T2" fmla="*/ 56 w 64"/>
                    <a:gd name="T3" fmla="*/ 8 h 67"/>
                    <a:gd name="T4" fmla="*/ 45 w 64"/>
                    <a:gd name="T5" fmla="*/ 12 h 67"/>
                    <a:gd name="T6" fmla="*/ 35 w 64"/>
                    <a:gd name="T7" fmla="*/ 5 h 67"/>
                    <a:gd name="T8" fmla="*/ 34 w 64"/>
                    <a:gd name="T9" fmla="*/ 4 h 67"/>
                    <a:gd name="T10" fmla="*/ 33 w 64"/>
                    <a:gd name="T11" fmla="*/ 3 h 67"/>
                    <a:gd name="T12" fmla="*/ 32 w 64"/>
                    <a:gd name="T13" fmla="*/ 3 h 67"/>
                    <a:gd name="T14" fmla="*/ 31 w 64"/>
                    <a:gd name="T15" fmla="*/ 3 h 67"/>
                    <a:gd name="T16" fmla="*/ 30 w 64"/>
                    <a:gd name="T17" fmla="*/ 3 h 67"/>
                    <a:gd name="T18" fmla="*/ 23 w 64"/>
                    <a:gd name="T19" fmla="*/ 4 h 67"/>
                    <a:gd name="T20" fmla="*/ 21 w 64"/>
                    <a:gd name="T21" fmla="*/ 1 h 67"/>
                    <a:gd name="T22" fmla="*/ 11 w 64"/>
                    <a:gd name="T23" fmla="*/ 5 h 67"/>
                    <a:gd name="T24" fmla="*/ 5 w 64"/>
                    <a:gd name="T25" fmla="*/ 6 h 67"/>
                    <a:gd name="T26" fmla="*/ 5 w 64"/>
                    <a:gd name="T27" fmla="*/ 6 h 67"/>
                    <a:gd name="T28" fmla="*/ 4 w 64"/>
                    <a:gd name="T29" fmla="*/ 6 h 67"/>
                    <a:gd name="T30" fmla="*/ 4 w 64"/>
                    <a:gd name="T31" fmla="*/ 7 h 67"/>
                    <a:gd name="T32" fmla="*/ 4 w 64"/>
                    <a:gd name="T33" fmla="*/ 9 h 67"/>
                    <a:gd name="T34" fmla="*/ 4 w 64"/>
                    <a:gd name="T35" fmla="*/ 10 h 67"/>
                    <a:gd name="T36" fmla="*/ 7 w 64"/>
                    <a:gd name="T37" fmla="*/ 18 h 67"/>
                    <a:gd name="T38" fmla="*/ 8 w 64"/>
                    <a:gd name="T39" fmla="*/ 26 h 67"/>
                    <a:gd name="T40" fmla="*/ 3 w 64"/>
                    <a:gd name="T41" fmla="*/ 26 h 67"/>
                    <a:gd name="T42" fmla="*/ 4 w 64"/>
                    <a:gd name="T43" fmla="*/ 33 h 67"/>
                    <a:gd name="T44" fmla="*/ 2 w 64"/>
                    <a:gd name="T45" fmla="*/ 36 h 67"/>
                    <a:gd name="T46" fmla="*/ 1 w 64"/>
                    <a:gd name="T47" fmla="*/ 38 h 67"/>
                    <a:gd name="T48" fmla="*/ 2 w 64"/>
                    <a:gd name="T49" fmla="*/ 42 h 67"/>
                    <a:gd name="T50" fmla="*/ 3 w 64"/>
                    <a:gd name="T51" fmla="*/ 48 h 67"/>
                    <a:gd name="T52" fmla="*/ 13 w 64"/>
                    <a:gd name="T53" fmla="*/ 58 h 67"/>
                    <a:gd name="T54" fmla="*/ 11 w 64"/>
                    <a:gd name="T55" fmla="*/ 64 h 67"/>
                    <a:gd name="T56" fmla="*/ 10 w 64"/>
                    <a:gd name="T57" fmla="*/ 66 h 67"/>
                    <a:gd name="T58" fmla="*/ 22 w 64"/>
                    <a:gd name="T59" fmla="*/ 64 h 67"/>
                    <a:gd name="T60" fmla="*/ 61 w 64"/>
                    <a:gd name="T61" fmla="*/ 60 h 67"/>
                    <a:gd name="T62" fmla="*/ 61 w 64"/>
                    <a:gd name="T63" fmla="*/ 59 h 67"/>
                    <a:gd name="T64" fmla="*/ 61 w 64"/>
                    <a:gd name="T65" fmla="*/ 58 h 67"/>
                    <a:gd name="T66" fmla="*/ 56 w 64"/>
                    <a:gd name="T67" fmla="*/ 44 h 67"/>
                    <a:gd name="T68" fmla="*/ 60 w 64"/>
                    <a:gd name="T69" fmla="*/ 34 h 67"/>
                    <a:gd name="T70" fmla="*/ 64 w 64"/>
                    <a:gd name="T71" fmla="*/ 26 h 67"/>
                    <a:gd name="T72" fmla="*/ 64 w 64"/>
                    <a:gd name="T73" fmla="*/ 25 h 67"/>
                    <a:gd name="T74" fmla="*/ 64 w 64"/>
                    <a:gd name="T75" fmla="*/ 23 h 67"/>
                    <a:gd name="T76" fmla="*/ 64 w 64"/>
                    <a:gd name="T77" fmla="*/ 21 h 67"/>
                    <a:gd name="T78" fmla="*/ 63 w 64"/>
                    <a:gd name="T79" fmla="*/ 19 h 67"/>
                    <a:gd name="T80" fmla="*/ 63 w 64"/>
                    <a:gd name="T81" fmla="*/ 16 h 67"/>
                    <a:gd name="T82" fmla="*/ 62 w 64"/>
                    <a:gd name="T83" fmla="*/ 14 h 67"/>
                    <a:gd name="T84" fmla="*/ 61 w 64"/>
                    <a:gd name="T85" fmla="*/ 11 h 67"/>
                    <a:gd name="T86" fmla="*/ 61 w 64"/>
                    <a:gd name="T87" fmla="*/ 1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4" h="67">
                      <a:moveTo>
                        <a:pt x="60" y="10"/>
                      </a:moveTo>
                      <a:cubicBezTo>
                        <a:pt x="60" y="10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7" y="8"/>
                      </a:cubicBezTo>
                      <a:cubicBezTo>
                        <a:pt x="57" y="8"/>
                        <a:pt x="56" y="8"/>
                        <a:pt x="56" y="8"/>
                      </a:cubicBezTo>
                      <a:cubicBezTo>
                        <a:pt x="53" y="8"/>
                        <a:pt x="50" y="9"/>
                        <a:pt x="49" y="11"/>
                      </a:cubicBezTo>
                      <a:cubicBezTo>
                        <a:pt x="48" y="12"/>
                        <a:pt x="46" y="12"/>
                        <a:pt x="45" y="12"/>
                      </a:cubicBezTo>
                      <a:cubicBezTo>
                        <a:pt x="41" y="12"/>
                        <a:pt x="36" y="7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7" y="5"/>
                        <a:pt x="26" y="5"/>
                        <a:pt x="24" y="5"/>
                      </a:cubicBezTo>
                      <a:cubicBezTo>
                        <a:pt x="24" y="5"/>
                        <a:pt x="24" y="4"/>
                        <a:pt x="23" y="4"/>
                      </a:cubicBezTo>
                      <a:cubicBezTo>
                        <a:pt x="22" y="3"/>
                        <a:pt x="22" y="2"/>
                        <a:pt x="22" y="0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0" y="4"/>
                        <a:pt x="17" y="7"/>
                        <a:pt x="14" y="7"/>
                      </a:cubicBezTo>
                      <a:cubicBezTo>
                        <a:pt x="13" y="7"/>
                        <a:pt x="11" y="6"/>
                        <a:pt x="11" y="5"/>
                      </a:cubicBezTo>
                      <a:cubicBezTo>
                        <a:pt x="10" y="4"/>
                        <a:pt x="9" y="3"/>
                        <a:pt x="8" y="3"/>
                      </a:cubicBezTo>
                      <a:cubicBezTo>
                        <a:pt x="7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7" y="12"/>
                        <a:pt x="8" y="15"/>
                        <a:pt x="7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9" y="21"/>
                        <a:pt x="10" y="24"/>
                        <a:pt x="8" y="26"/>
                      </a:cubicBezTo>
                      <a:cubicBezTo>
                        <a:pt x="7" y="27"/>
                        <a:pt x="5" y="27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5" y="29"/>
                        <a:pt x="6" y="31"/>
                        <a:pt x="4" y="33"/>
                      </a:cubicBezTo>
                      <a:cubicBezTo>
                        <a:pt x="4" y="34"/>
                        <a:pt x="3" y="34"/>
                        <a:pt x="3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9"/>
                        <a:pt x="2" y="41"/>
                        <a:pt x="2" y="42"/>
                      </a:cubicBezTo>
                      <a:cubicBezTo>
                        <a:pt x="2" y="44"/>
                        <a:pt x="1" y="45"/>
                        <a:pt x="0" y="47"/>
                      </a:cubicBezTo>
                      <a:cubicBezTo>
                        <a:pt x="1" y="47"/>
                        <a:pt x="2" y="47"/>
                        <a:pt x="3" y="48"/>
                      </a:cubicBezTo>
                      <a:cubicBezTo>
                        <a:pt x="4" y="48"/>
                        <a:pt x="4" y="49"/>
                        <a:pt x="5" y="49"/>
                      </a:cubicBezTo>
                      <a:cubicBezTo>
                        <a:pt x="9" y="51"/>
                        <a:pt x="13" y="54"/>
                        <a:pt x="13" y="58"/>
                      </a:cubicBezTo>
                      <a:cubicBezTo>
                        <a:pt x="12" y="60"/>
                        <a:pt x="12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10" y="67"/>
                      </a:cubicBezTo>
                      <a:cubicBezTo>
                        <a:pt x="13" y="66"/>
                        <a:pt x="17" y="65"/>
                        <a:pt x="22" y="64"/>
                      </a:cubicBezTo>
                      <a:cubicBezTo>
                        <a:pt x="27" y="62"/>
                        <a:pt x="34" y="61"/>
                        <a:pt x="40" y="59"/>
                      </a:cubicBezTo>
                      <a:cubicBezTo>
                        <a:pt x="47" y="58"/>
                        <a:pt x="54" y="59"/>
                        <a:pt x="61" y="60"/>
                      </a:cubicBezTo>
                      <a:cubicBezTo>
                        <a:pt x="61" y="60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0" y="56"/>
                        <a:pt x="56" y="47"/>
                        <a:pt x="56" y="44"/>
                      </a:cubicBezTo>
                      <a:cubicBezTo>
                        <a:pt x="56" y="43"/>
                        <a:pt x="57" y="42"/>
                        <a:pt x="58" y="40"/>
                      </a:cubicBezTo>
                      <a:cubicBezTo>
                        <a:pt x="59" y="38"/>
                        <a:pt x="60" y="35"/>
                        <a:pt x="60" y="34"/>
                      </a:cubicBezTo>
                      <a:cubicBezTo>
                        <a:pt x="60" y="31"/>
                        <a:pt x="62" y="30"/>
                        <a:pt x="63" y="28"/>
                      </a:cubicBezTo>
                      <a:cubicBezTo>
                        <a:pt x="63" y="28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8"/>
                        <a:pt x="63" y="18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3"/>
                        <a:pt x="62" y="13"/>
                        <a:pt x="62" y="12"/>
                      </a:cubicBezTo>
                      <a:cubicBezTo>
                        <a:pt x="62" y="12"/>
                        <a:pt x="61" y="12"/>
                        <a:pt x="61" y="11"/>
                      </a:cubicBezTo>
                      <a:cubicBezTo>
                        <a:pt x="61" y="11"/>
                        <a:pt x="61" y="11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1" y="10"/>
                        <a:pt x="61" y="10"/>
                        <a:pt x="6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8" name="Freeform 1383"/>
                <p:cNvSpPr>
                  <a:spLocks/>
                </p:cNvSpPr>
                <p:nvPr/>
              </p:nvSpPr>
              <p:spPr bwMode="auto">
                <a:xfrm>
                  <a:off x="1635" y="2855"/>
                  <a:ext cx="41" cy="65"/>
                </a:xfrm>
                <a:custGeom>
                  <a:avLst/>
                  <a:gdLst>
                    <a:gd name="T0" fmla="*/ 32 w 43"/>
                    <a:gd name="T1" fmla="*/ 2 h 68"/>
                    <a:gd name="T2" fmla="*/ 31 w 43"/>
                    <a:gd name="T3" fmla="*/ 2 h 68"/>
                    <a:gd name="T4" fmla="*/ 31 w 43"/>
                    <a:gd name="T5" fmla="*/ 2 h 68"/>
                    <a:gd name="T6" fmla="*/ 30 w 43"/>
                    <a:gd name="T7" fmla="*/ 2 h 68"/>
                    <a:gd name="T8" fmla="*/ 29 w 43"/>
                    <a:gd name="T9" fmla="*/ 1 h 68"/>
                    <a:gd name="T10" fmla="*/ 4 w 43"/>
                    <a:gd name="T11" fmla="*/ 1 h 68"/>
                    <a:gd name="T12" fmla="*/ 6 w 43"/>
                    <a:gd name="T13" fmla="*/ 11 h 68"/>
                    <a:gd name="T14" fmla="*/ 5 w 43"/>
                    <a:gd name="T15" fmla="*/ 13 h 68"/>
                    <a:gd name="T16" fmla="*/ 5 w 43"/>
                    <a:gd name="T17" fmla="*/ 14 h 68"/>
                    <a:gd name="T18" fmla="*/ 6 w 43"/>
                    <a:gd name="T19" fmla="*/ 17 h 68"/>
                    <a:gd name="T20" fmla="*/ 7 w 43"/>
                    <a:gd name="T21" fmla="*/ 19 h 68"/>
                    <a:gd name="T22" fmla="*/ 7 w 43"/>
                    <a:gd name="T23" fmla="*/ 22 h 68"/>
                    <a:gd name="T24" fmla="*/ 8 w 43"/>
                    <a:gd name="T25" fmla="*/ 24 h 68"/>
                    <a:gd name="T26" fmla="*/ 8 w 43"/>
                    <a:gd name="T27" fmla="*/ 27 h 68"/>
                    <a:gd name="T28" fmla="*/ 8 w 43"/>
                    <a:gd name="T29" fmla="*/ 29 h 68"/>
                    <a:gd name="T30" fmla="*/ 8 w 43"/>
                    <a:gd name="T31" fmla="*/ 30 h 68"/>
                    <a:gd name="T32" fmla="*/ 4 w 43"/>
                    <a:gd name="T33" fmla="*/ 37 h 68"/>
                    <a:gd name="T34" fmla="*/ 0 w 43"/>
                    <a:gd name="T35" fmla="*/ 49 h 68"/>
                    <a:gd name="T36" fmla="*/ 5 w 43"/>
                    <a:gd name="T37" fmla="*/ 61 h 68"/>
                    <a:gd name="T38" fmla="*/ 5 w 43"/>
                    <a:gd name="T39" fmla="*/ 63 h 68"/>
                    <a:gd name="T40" fmla="*/ 5 w 43"/>
                    <a:gd name="T41" fmla="*/ 64 h 68"/>
                    <a:gd name="T42" fmla="*/ 5 w 43"/>
                    <a:gd name="T43" fmla="*/ 65 h 68"/>
                    <a:gd name="T44" fmla="*/ 11 w 43"/>
                    <a:gd name="T45" fmla="*/ 68 h 68"/>
                    <a:gd name="T46" fmla="*/ 39 w 43"/>
                    <a:gd name="T47" fmla="*/ 56 h 68"/>
                    <a:gd name="T48" fmla="*/ 43 w 43"/>
                    <a:gd name="T49" fmla="*/ 54 h 68"/>
                    <a:gd name="T50" fmla="*/ 42 w 43"/>
                    <a:gd name="T51" fmla="*/ 52 h 68"/>
                    <a:gd name="T52" fmla="*/ 41 w 43"/>
                    <a:gd name="T53" fmla="*/ 49 h 68"/>
                    <a:gd name="T54" fmla="*/ 40 w 43"/>
                    <a:gd name="T55" fmla="*/ 45 h 68"/>
                    <a:gd name="T56" fmla="*/ 37 w 43"/>
                    <a:gd name="T57" fmla="*/ 28 h 68"/>
                    <a:gd name="T58" fmla="*/ 36 w 43"/>
                    <a:gd name="T59" fmla="*/ 11 h 68"/>
                    <a:gd name="T60" fmla="*/ 34 w 43"/>
                    <a:gd name="T61" fmla="*/ 6 h 68"/>
                    <a:gd name="T62" fmla="*/ 33 w 43"/>
                    <a:gd name="T63" fmla="*/ 5 h 68"/>
                    <a:gd name="T64" fmla="*/ 33 w 43"/>
                    <a:gd name="T65" fmla="*/ 4 h 68"/>
                    <a:gd name="T66" fmla="*/ 32 w 43"/>
                    <a:gd name="T67" fmla="*/ 2 h 68"/>
                    <a:gd name="T68" fmla="*/ 32 w 43"/>
                    <a:gd name="T6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" h="68">
                      <a:moveTo>
                        <a:pt x="32" y="2"/>
                      </a:move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1"/>
                      </a:cubicBezTo>
                      <a:cubicBezTo>
                        <a:pt x="27" y="1"/>
                        <a:pt x="20" y="0"/>
                        <a:pt x="12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4" y="2"/>
                        <a:pt x="5" y="4"/>
                        <a:pt x="5" y="6"/>
                      </a:cubicBezTo>
                      <a:cubicBezTo>
                        <a:pt x="6" y="8"/>
                        <a:pt x="6" y="10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5"/>
                        <a:pt x="6" y="15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6" y="18"/>
                        <a:pt x="7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7" y="22"/>
                      </a:cubicBezTo>
                      <a:cubicBezTo>
                        <a:pt x="7" y="22"/>
                        <a:pt x="7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2"/>
                        <a:pt x="7" y="34"/>
                        <a:pt x="6" y="35"/>
                      </a:cubicBezTo>
                      <a:cubicBezTo>
                        <a:pt x="5" y="36"/>
                        <a:pt x="4" y="37"/>
                        <a:pt x="4" y="37"/>
                      </a:cubicBezTo>
                      <a:cubicBezTo>
                        <a:pt x="4" y="40"/>
                        <a:pt x="3" y="43"/>
                        <a:pt x="1" y="46"/>
                      </a:cubicBezTo>
                      <a:cubicBezTo>
                        <a:pt x="1" y="47"/>
                        <a:pt x="0" y="48"/>
                        <a:pt x="0" y="49"/>
                      </a:cubicBezTo>
                      <a:cubicBezTo>
                        <a:pt x="0" y="50"/>
                        <a:pt x="3" y="58"/>
                        <a:pt x="4" y="60"/>
                      </a:cubicBezTo>
                      <a:cubicBezTo>
                        <a:pt x="4" y="60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5" y="62"/>
                      </a:cubicBezTo>
                      <a:cubicBezTo>
                        <a:pt x="5" y="62"/>
                        <a:pt x="5" y="62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4"/>
                        <a:pt x="5" y="64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7" y="66"/>
                        <a:pt x="9" y="67"/>
                        <a:pt x="10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ubicBezTo>
                        <a:pt x="13" y="68"/>
                        <a:pt x="24" y="63"/>
                        <a:pt x="32" y="59"/>
                      </a:cubicBezTo>
                      <a:cubicBezTo>
                        <a:pt x="34" y="58"/>
                        <a:pt x="37" y="57"/>
                        <a:pt x="39" y="56"/>
                      </a:cubicBezTo>
                      <a:cubicBezTo>
                        <a:pt x="40" y="56"/>
                        <a:pt x="42" y="55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3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1"/>
                        <a:pt x="41" y="50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8"/>
                        <a:pt x="40" y="47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4"/>
                        <a:pt x="40" y="43"/>
                        <a:pt x="40" y="42"/>
                      </a:cubicBezTo>
                      <a:cubicBezTo>
                        <a:pt x="40" y="37"/>
                        <a:pt x="38" y="31"/>
                        <a:pt x="37" y="28"/>
                      </a:cubicBezTo>
                      <a:cubicBezTo>
                        <a:pt x="35" y="24"/>
                        <a:pt x="36" y="19"/>
                        <a:pt x="36" y="13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7" y="7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3"/>
                        <a:pt x="33" y="3"/>
                      </a:cubicBezTo>
                      <a:cubicBezTo>
                        <a:pt x="33" y="3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9" name="Freeform 1384"/>
                <p:cNvSpPr>
                  <a:spLocks/>
                </p:cNvSpPr>
                <p:nvPr/>
              </p:nvSpPr>
              <p:spPr bwMode="auto">
                <a:xfrm>
                  <a:off x="1666" y="285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0" name="Freeform 1385"/>
                <p:cNvSpPr>
                  <a:spLocks/>
                </p:cNvSpPr>
                <p:nvPr/>
              </p:nvSpPr>
              <p:spPr bwMode="auto">
                <a:xfrm>
                  <a:off x="1673" y="289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1" name="Freeform 1386"/>
                <p:cNvSpPr>
                  <a:spLocks/>
                </p:cNvSpPr>
                <p:nvPr/>
              </p:nvSpPr>
              <p:spPr bwMode="auto">
                <a:xfrm>
                  <a:off x="1668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2" name="Freeform 1387"/>
                <p:cNvSpPr>
                  <a:spLocks/>
                </p:cNvSpPr>
                <p:nvPr/>
              </p:nvSpPr>
              <p:spPr bwMode="auto">
                <a:xfrm>
                  <a:off x="1667" y="286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3" name="Freeform 1388"/>
                <p:cNvSpPr>
                  <a:spLocks/>
                </p:cNvSpPr>
                <p:nvPr/>
              </p:nvSpPr>
              <p:spPr bwMode="auto">
                <a:xfrm>
                  <a:off x="1674" y="2902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4" name="Freeform 1389"/>
                <p:cNvSpPr>
                  <a:spLocks/>
                </p:cNvSpPr>
                <p:nvPr/>
              </p:nvSpPr>
              <p:spPr bwMode="auto">
                <a:xfrm>
                  <a:off x="1675" y="290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5" name="Freeform 1390"/>
                <p:cNvSpPr>
                  <a:spLocks/>
                </p:cNvSpPr>
                <p:nvPr/>
              </p:nvSpPr>
              <p:spPr bwMode="auto">
                <a:xfrm>
                  <a:off x="1667" y="28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6" name="Freeform 1391"/>
                <p:cNvSpPr>
                  <a:spLocks/>
                </p:cNvSpPr>
                <p:nvPr/>
              </p:nvSpPr>
              <p:spPr bwMode="auto">
                <a:xfrm>
                  <a:off x="1673" y="289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7" name="Freeform 1392"/>
                <p:cNvSpPr>
                  <a:spLocks/>
                </p:cNvSpPr>
                <p:nvPr/>
              </p:nvSpPr>
              <p:spPr bwMode="auto">
                <a:xfrm>
                  <a:off x="1641" y="28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8" name="Freeform 1393"/>
                <p:cNvSpPr>
                  <a:spLocks/>
                </p:cNvSpPr>
                <p:nvPr/>
              </p:nvSpPr>
              <p:spPr bwMode="auto">
                <a:xfrm>
                  <a:off x="1643" y="287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9" name="Freeform 1394"/>
                <p:cNvSpPr>
                  <a:spLocks/>
                </p:cNvSpPr>
                <p:nvPr/>
              </p:nvSpPr>
              <p:spPr bwMode="auto">
                <a:xfrm>
                  <a:off x="1643" y="28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0" name="Freeform 1395"/>
                <p:cNvSpPr>
                  <a:spLocks/>
                </p:cNvSpPr>
                <p:nvPr/>
              </p:nvSpPr>
              <p:spPr bwMode="auto">
                <a:xfrm>
                  <a:off x="1642" y="287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1" name="Freeform 1396"/>
                <p:cNvSpPr>
                  <a:spLocks/>
                </p:cNvSpPr>
                <p:nvPr/>
              </p:nvSpPr>
              <p:spPr bwMode="auto">
                <a:xfrm>
                  <a:off x="1640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2" name="Freeform 1397"/>
                <p:cNvSpPr>
                  <a:spLocks/>
                </p:cNvSpPr>
                <p:nvPr/>
              </p:nvSpPr>
              <p:spPr bwMode="auto">
                <a:xfrm>
                  <a:off x="1640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3" name="Freeform 1398"/>
                <p:cNvSpPr>
                  <a:spLocks/>
                </p:cNvSpPr>
                <p:nvPr/>
              </p:nvSpPr>
              <p:spPr bwMode="auto">
                <a:xfrm>
                  <a:off x="1643" y="28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4" name="Freeform 1399"/>
                <p:cNvSpPr>
                  <a:spLocks/>
                </p:cNvSpPr>
                <p:nvPr/>
              </p:nvSpPr>
              <p:spPr bwMode="auto">
                <a:xfrm>
                  <a:off x="1640" y="286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5" name="Freeform 1400"/>
                <p:cNvSpPr>
                  <a:spLocks/>
                </p:cNvSpPr>
                <p:nvPr/>
              </p:nvSpPr>
              <p:spPr bwMode="auto">
                <a:xfrm>
                  <a:off x="1640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6" name="Freeform 1401"/>
                <p:cNvSpPr>
                  <a:spLocks/>
                </p:cNvSpPr>
                <p:nvPr/>
              </p:nvSpPr>
              <p:spPr bwMode="auto">
                <a:xfrm>
                  <a:off x="1642" y="287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7" name="Freeform 1402"/>
                <p:cNvSpPr>
                  <a:spLocks/>
                </p:cNvSpPr>
                <p:nvPr/>
              </p:nvSpPr>
              <p:spPr bwMode="auto">
                <a:xfrm>
                  <a:off x="1507" y="2837"/>
                  <a:ext cx="76" cy="56"/>
                </a:xfrm>
                <a:custGeom>
                  <a:avLst/>
                  <a:gdLst>
                    <a:gd name="T0" fmla="*/ 56 w 79"/>
                    <a:gd name="T1" fmla="*/ 45 h 59"/>
                    <a:gd name="T2" fmla="*/ 57 w 79"/>
                    <a:gd name="T3" fmla="*/ 45 h 59"/>
                    <a:gd name="T4" fmla="*/ 64 w 79"/>
                    <a:gd name="T5" fmla="*/ 56 h 59"/>
                    <a:gd name="T6" fmla="*/ 70 w 79"/>
                    <a:gd name="T7" fmla="*/ 54 h 59"/>
                    <a:gd name="T8" fmla="*/ 72 w 79"/>
                    <a:gd name="T9" fmla="*/ 54 h 59"/>
                    <a:gd name="T10" fmla="*/ 73 w 79"/>
                    <a:gd name="T11" fmla="*/ 55 h 59"/>
                    <a:gd name="T12" fmla="*/ 74 w 79"/>
                    <a:gd name="T13" fmla="*/ 55 h 59"/>
                    <a:gd name="T14" fmla="*/ 74 w 79"/>
                    <a:gd name="T15" fmla="*/ 53 h 59"/>
                    <a:gd name="T16" fmla="*/ 79 w 79"/>
                    <a:gd name="T17" fmla="*/ 46 h 59"/>
                    <a:gd name="T18" fmla="*/ 77 w 79"/>
                    <a:gd name="T19" fmla="*/ 40 h 59"/>
                    <a:gd name="T20" fmla="*/ 75 w 79"/>
                    <a:gd name="T21" fmla="*/ 36 h 59"/>
                    <a:gd name="T22" fmla="*/ 74 w 79"/>
                    <a:gd name="T23" fmla="*/ 34 h 59"/>
                    <a:gd name="T24" fmla="*/ 74 w 79"/>
                    <a:gd name="T25" fmla="*/ 32 h 59"/>
                    <a:gd name="T26" fmla="*/ 74 w 79"/>
                    <a:gd name="T27" fmla="*/ 30 h 59"/>
                    <a:gd name="T28" fmla="*/ 75 w 79"/>
                    <a:gd name="T29" fmla="*/ 27 h 59"/>
                    <a:gd name="T30" fmla="*/ 74 w 79"/>
                    <a:gd name="T31" fmla="*/ 26 h 59"/>
                    <a:gd name="T32" fmla="*/ 73 w 79"/>
                    <a:gd name="T33" fmla="*/ 22 h 59"/>
                    <a:gd name="T34" fmla="*/ 70 w 79"/>
                    <a:gd name="T35" fmla="*/ 14 h 59"/>
                    <a:gd name="T36" fmla="*/ 62 w 79"/>
                    <a:gd name="T37" fmla="*/ 5 h 59"/>
                    <a:gd name="T38" fmla="*/ 51 w 79"/>
                    <a:gd name="T39" fmla="*/ 6 h 59"/>
                    <a:gd name="T40" fmla="*/ 44 w 79"/>
                    <a:gd name="T41" fmla="*/ 8 h 59"/>
                    <a:gd name="T42" fmla="*/ 40 w 79"/>
                    <a:gd name="T43" fmla="*/ 9 h 59"/>
                    <a:gd name="T44" fmla="*/ 39 w 79"/>
                    <a:gd name="T45" fmla="*/ 8 h 59"/>
                    <a:gd name="T46" fmla="*/ 38 w 79"/>
                    <a:gd name="T47" fmla="*/ 7 h 59"/>
                    <a:gd name="T48" fmla="*/ 38 w 79"/>
                    <a:gd name="T49" fmla="*/ 6 h 59"/>
                    <a:gd name="T50" fmla="*/ 37 w 79"/>
                    <a:gd name="T51" fmla="*/ 5 h 59"/>
                    <a:gd name="T52" fmla="*/ 36 w 79"/>
                    <a:gd name="T53" fmla="*/ 5 h 59"/>
                    <a:gd name="T54" fmla="*/ 33 w 79"/>
                    <a:gd name="T55" fmla="*/ 5 h 59"/>
                    <a:gd name="T56" fmla="*/ 20 w 79"/>
                    <a:gd name="T57" fmla="*/ 2 h 59"/>
                    <a:gd name="T58" fmla="*/ 18 w 79"/>
                    <a:gd name="T59" fmla="*/ 1 h 59"/>
                    <a:gd name="T60" fmla="*/ 16 w 79"/>
                    <a:gd name="T61" fmla="*/ 1 h 59"/>
                    <a:gd name="T62" fmla="*/ 15 w 79"/>
                    <a:gd name="T63" fmla="*/ 2 h 59"/>
                    <a:gd name="T64" fmla="*/ 14 w 79"/>
                    <a:gd name="T65" fmla="*/ 4 h 59"/>
                    <a:gd name="T66" fmla="*/ 12 w 79"/>
                    <a:gd name="T67" fmla="*/ 5 h 59"/>
                    <a:gd name="T68" fmla="*/ 14 w 79"/>
                    <a:gd name="T69" fmla="*/ 8 h 59"/>
                    <a:gd name="T70" fmla="*/ 2 w 79"/>
                    <a:gd name="T71" fmla="*/ 16 h 59"/>
                    <a:gd name="T72" fmla="*/ 0 w 79"/>
                    <a:gd name="T73" fmla="*/ 17 h 59"/>
                    <a:gd name="T74" fmla="*/ 19 w 79"/>
                    <a:gd name="T75" fmla="*/ 37 h 59"/>
                    <a:gd name="T76" fmla="*/ 20 w 79"/>
                    <a:gd name="T77" fmla="*/ 36 h 59"/>
                    <a:gd name="T78" fmla="*/ 22 w 79"/>
                    <a:gd name="T79" fmla="*/ 34 h 59"/>
                    <a:gd name="T80" fmla="*/ 23 w 79"/>
                    <a:gd name="T81" fmla="*/ 33 h 59"/>
                    <a:gd name="T82" fmla="*/ 23 w 79"/>
                    <a:gd name="T83" fmla="*/ 32 h 59"/>
                    <a:gd name="T84" fmla="*/ 24 w 79"/>
                    <a:gd name="T85" fmla="*/ 32 h 59"/>
                    <a:gd name="T86" fmla="*/ 31 w 79"/>
                    <a:gd name="T87" fmla="*/ 29 h 59"/>
                    <a:gd name="T88" fmla="*/ 50 w 79"/>
                    <a:gd name="T89" fmla="*/ 40 h 59"/>
                    <a:gd name="T90" fmla="*/ 51 w 79"/>
                    <a:gd name="T91" fmla="*/ 43 h 59"/>
                    <a:gd name="T92" fmla="*/ 51 w 79"/>
                    <a:gd name="T93" fmla="*/ 45 h 59"/>
                    <a:gd name="T94" fmla="*/ 54 w 79"/>
                    <a:gd name="T95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59"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5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60" y="45"/>
                        <a:pt x="61" y="46"/>
                      </a:cubicBezTo>
                      <a:cubicBezTo>
                        <a:pt x="62" y="48"/>
                        <a:pt x="64" y="53"/>
                        <a:pt x="64" y="56"/>
                      </a:cubicBezTo>
                      <a:cubicBezTo>
                        <a:pt x="63" y="57"/>
                        <a:pt x="64" y="58"/>
                        <a:pt x="64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7"/>
                        <a:pt x="68" y="55"/>
                        <a:pt x="70" y="54"/>
                      </a:cubicBezTo>
                      <a:cubicBezTo>
                        <a:pt x="70" y="54"/>
                        <a:pt x="70" y="54"/>
                        <a:pt x="71" y="54"/>
                      </a:cubicBezTo>
                      <a:cubicBezTo>
                        <a:pt x="71" y="54"/>
                        <a:pt x="71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6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4"/>
                        <a:pt x="75" y="54"/>
                        <a:pt x="75" y="54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5" y="54"/>
                        <a:pt x="75" y="53"/>
                        <a:pt x="74" y="53"/>
                      </a:cubicBezTo>
                      <a:cubicBezTo>
                        <a:pt x="74" y="51"/>
                        <a:pt x="73" y="49"/>
                        <a:pt x="74" y="47"/>
                      </a:cubicBezTo>
                      <a:cubicBezTo>
                        <a:pt x="75" y="45"/>
                        <a:pt x="76" y="45"/>
                        <a:pt x="77" y="45"/>
                      </a:cubicBezTo>
                      <a:cubicBezTo>
                        <a:pt x="78" y="45"/>
                        <a:pt x="78" y="45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8" y="44"/>
                      </a:cubicBezTo>
                      <a:cubicBezTo>
                        <a:pt x="77" y="43"/>
                        <a:pt x="77" y="41"/>
                        <a:pt x="77" y="40"/>
                      </a:cubicBezTo>
                      <a:cubicBezTo>
                        <a:pt x="77" y="39"/>
                        <a:pt x="77" y="38"/>
                        <a:pt x="76" y="37"/>
                      </a:cubicBezTo>
                      <a:cubicBezTo>
                        <a:pt x="76" y="37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4" y="28"/>
                        <a:pt x="74" y="28"/>
                      </a:cubicBezTo>
                      <a:cubicBezTo>
                        <a:pt x="75" y="28"/>
                        <a:pt x="75" y="28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4"/>
                        <a:pt x="73" y="23"/>
                        <a:pt x="73" y="22"/>
                      </a:cubicBezTo>
                      <a:cubicBezTo>
                        <a:pt x="73" y="21"/>
                        <a:pt x="72" y="21"/>
                        <a:pt x="72" y="20"/>
                      </a:cubicBezTo>
                      <a:cubicBezTo>
                        <a:pt x="71" y="20"/>
                        <a:pt x="69" y="19"/>
                        <a:pt x="69" y="17"/>
                      </a:cubicBezTo>
                      <a:cubicBezTo>
                        <a:pt x="69" y="16"/>
                        <a:pt x="69" y="15"/>
                        <a:pt x="70" y="14"/>
                      </a:cubicBezTo>
                      <a:cubicBezTo>
                        <a:pt x="69" y="12"/>
                        <a:pt x="67" y="11"/>
                        <a:pt x="67" y="9"/>
                      </a:cubicBezTo>
                      <a:cubicBezTo>
                        <a:pt x="67" y="8"/>
                        <a:pt x="65" y="4"/>
                        <a:pt x="64" y="3"/>
                      </a:cubicBezTo>
                      <a:cubicBezTo>
                        <a:pt x="64" y="3"/>
                        <a:pt x="63" y="4"/>
                        <a:pt x="62" y="5"/>
                      </a:cubicBezTo>
                      <a:cubicBezTo>
                        <a:pt x="60" y="7"/>
                        <a:pt x="58" y="8"/>
                        <a:pt x="56" y="8"/>
                      </a:cubicBezTo>
                      <a:cubicBezTo>
                        <a:pt x="55" y="8"/>
                        <a:pt x="54" y="8"/>
                        <a:pt x="53" y="7"/>
                      </a:cubicBezTo>
                      <a:cubicBezTo>
                        <a:pt x="52" y="7"/>
                        <a:pt x="51" y="6"/>
                        <a:pt x="51" y="6"/>
                      </a:cubicBezTo>
                      <a:cubicBezTo>
                        <a:pt x="50" y="8"/>
                        <a:pt x="48" y="9"/>
                        <a:pt x="47" y="9"/>
                      </a:cubicBezTo>
                      <a:cubicBezTo>
                        <a:pt x="46" y="9"/>
                        <a:pt x="46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3" y="9"/>
                        <a:pt x="42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7" y="4"/>
                      </a:cubicBezTo>
                      <a:cubicBezTo>
                        <a:pt x="37" y="4"/>
                        <a:pt x="37" y="5"/>
                        <a:pt x="37" y="5"/>
                      </a:cubicBezTo>
                      <a:cubicBezTo>
                        <a:pt x="37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5"/>
                        <a:pt x="32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28" y="5"/>
                        <a:pt x="21" y="5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4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3" y="7"/>
                        <a:pt x="14" y="8"/>
                        <a:pt x="14" y="8"/>
                      </a:cubicBezTo>
                      <a:cubicBezTo>
                        <a:pt x="14" y="11"/>
                        <a:pt x="9" y="13"/>
                        <a:pt x="7" y="12"/>
                      </a:cubicBezTo>
                      <a:cubicBezTo>
                        <a:pt x="7" y="12"/>
                        <a:pt x="6" y="12"/>
                        <a:pt x="5" y="13"/>
                      </a:cubicBezTo>
                      <a:cubicBezTo>
                        <a:pt x="4" y="14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2" y="19"/>
                        <a:pt x="3" y="20"/>
                      </a:cubicBezTo>
                      <a:cubicBezTo>
                        <a:pt x="4" y="22"/>
                        <a:pt x="4" y="24"/>
                        <a:pt x="6" y="25"/>
                      </a:cubicBezTo>
                      <a:cubicBezTo>
                        <a:pt x="11" y="28"/>
                        <a:pt x="15" y="32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2" y="35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0"/>
                        <a:pt x="25" y="28"/>
                        <a:pt x="27" y="28"/>
                      </a:cubicBezTo>
                      <a:cubicBezTo>
                        <a:pt x="28" y="28"/>
                        <a:pt x="29" y="29"/>
                        <a:pt x="30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2" y="29"/>
                        <a:pt x="34" y="29"/>
                        <a:pt x="35" y="28"/>
                      </a:cubicBezTo>
                      <a:cubicBezTo>
                        <a:pt x="37" y="28"/>
                        <a:pt x="38" y="27"/>
                        <a:pt x="39" y="27"/>
                      </a:cubicBezTo>
                      <a:cubicBezTo>
                        <a:pt x="43" y="27"/>
                        <a:pt x="50" y="37"/>
                        <a:pt x="50" y="40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5"/>
                        <a:pt x="53" y="45"/>
                        <a:pt x="54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8" name="Freeform 1403"/>
                <p:cNvSpPr>
                  <a:spLocks/>
                </p:cNvSpPr>
                <p:nvPr/>
              </p:nvSpPr>
              <p:spPr bwMode="auto">
                <a:xfrm>
                  <a:off x="1524" y="283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9" name="Freeform 1404"/>
                <p:cNvSpPr>
                  <a:spLocks/>
                </p:cNvSpPr>
                <p:nvPr/>
              </p:nvSpPr>
              <p:spPr bwMode="auto">
                <a:xfrm>
                  <a:off x="1521" y="2837"/>
                  <a:ext cx="0" cy="2"/>
                </a:xfrm>
                <a:custGeom>
                  <a:avLst/>
                  <a:gdLst>
                    <a:gd name="T0" fmla="*/ 1 h 2"/>
                    <a:gd name="T1" fmla="*/ 1 h 2"/>
                    <a:gd name="T2" fmla="*/ 2 h 2"/>
                    <a:gd name="T3" fmla="*/ 2 h 2"/>
                    <a:gd name="T4" fmla="*/ 0 h 2"/>
                    <a:gd name="T5" fmla="*/ 0 h 2"/>
                    <a:gd name="T6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0" name="Freeform 1405"/>
                <p:cNvSpPr>
                  <a:spLocks/>
                </p:cNvSpPr>
                <p:nvPr/>
              </p:nvSpPr>
              <p:spPr bwMode="auto">
                <a:xfrm>
                  <a:off x="1538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1" name="Freeform 1406"/>
                <p:cNvSpPr>
                  <a:spLocks/>
                </p:cNvSpPr>
                <p:nvPr/>
              </p:nvSpPr>
              <p:spPr bwMode="auto">
                <a:xfrm>
                  <a:off x="1540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2" name="Freeform 1407"/>
                <p:cNvSpPr>
                  <a:spLocks/>
                </p:cNvSpPr>
                <p:nvPr/>
              </p:nvSpPr>
              <p:spPr bwMode="auto">
                <a:xfrm>
                  <a:off x="1522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3" name="Freeform 1408"/>
                <p:cNvSpPr>
                  <a:spLocks/>
                </p:cNvSpPr>
                <p:nvPr/>
              </p:nvSpPr>
              <p:spPr bwMode="auto">
                <a:xfrm>
                  <a:off x="1541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4" name="Freeform 1409"/>
                <p:cNvSpPr>
                  <a:spLocks/>
                </p:cNvSpPr>
                <p:nvPr/>
              </p:nvSpPr>
              <p:spPr bwMode="auto">
                <a:xfrm>
                  <a:off x="1523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5" name="Freeform 1410"/>
                <p:cNvSpPr>
                  <a:spLocks/>
                </p:cNvSpPr>
                <p:nvPr/>
              </p:nvSpPr>
              <p:spPr bwMode="auto">
                <a:xfrm>
                  <a:off x="1507" y="28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6" name="Freeform 1411"/>
                <p:cNvSpPr>
                  <a:spLocks/>
                </p:cNvSpPr>
                <p:nvPr/>
              </p:nvSpPr>
              <p:spPr bwMode="auto">
                <a:xfrm>
                  <a:off x="1520" y="283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7" name="Freeform 1412"/>
                <p:cNvSpPr>
                  <a:spLocks/>
                </p:cNvSpPr>
                <p:nvPr/>
              </p:nvSpPr>
              <p:spPr bwMode="auto">
                <a:xfrm>
                  <a:off x="1519" y="284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8" name="Oval 1413"/>
                <p:cNvSpPr>
                  <a:spLocks noChangeArrowheads="1"/>
                </p:cNvSpPr>
                <p:nvPr/>
              </p:nvSpPr>
              <p:spPr bwMode="auto">
                <a:xfrm>
                  <a:off x="1519" y="2842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9" name="Freeform 1414"/>
                <p:cNvSpPr>
                  <a:spLocks/>
                </p:cNvSpPr>
                <p:nvPr/>
              </p:nvSpPr>
              <p:spPr bwMode="auto">
                <a:xfrm>
                  <a:off x="1521" y="2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0" name="Freeform 1415"/>
                <p:cNvSpPr>
                  <a:spLocks/>
                </p:cNvSpPr>
                <p:nvPr/>
              </p:nvSpPr>
              <p:spPr bwMode="auto">
                <a:xfrm>
                  <a:off x="1578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1" name="Freeform 1416"/>
                <p:cNvSpPr>
                  <a:spLocks/>
                </p:cNvSpPr>
                <p:nvPr/>
              </p:nvSpPr>
              <p:spPr bwMode="auto">
                <a:xfrm>
                  <a:off x="1578" y="2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2" name="Freeform 1417"/>
                <p:cNvSpPr>
                  <a:spLocks/>
                </p:cNvSpPr>
                <p:nvPr/>
              </p:nvSpPr>
              <p:spPr bwMode="auto">
                <a:xfrm>
                  <a:off x="1578" y="286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3" name="Freeform 1418"/>
                <p:cNvSpPr>
                  <a:spLocks/>
                </p:cNvSpPr>
                <p:nvPr/>
              </p:nvSpPr>
              <p:spPr bwMode="auto">
                <a:xfrm>
                  <a:off x="1578" y="286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4" name="Freeform 1419"/>
                <p:cNvSpPr>
                  <a:spLocks/>
                </p:cNvSpPr>
                <p:nvPr/>
              </p:nvSpPr>
              <p:spPr bwMode="auto">
                <a:xfrm>
                  <a:off x="1578" y="28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5" name="Freeform 1420"/>
                <p:cNvSpPr>
                  <a:spLocks/>
                </p:cNvSpPr>
                <p:nvPr/>
              </p:nvSpPr>
              <p:spPr bwMode="auto">
                <a:xfrm>
                  <a:off x="1578" y="286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6" name="Freeform 1421"/>
                <p:cNvSpPr>
                  <a:spLocks/>
                </p:cNvSpPr>
                <p:nvPr/>
              </p:nvSpPr>
              <p:spPr bwMode="auto">
                <a:xfrm>
                  <a:off x="1579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7" name="Freeform 1422"/>
                <p:cNvSpPr>
                  <a:spLocks/>
                </p:cNvSpPr>
                <p:nvPr/>
              </p:nvSpPr>
              <p:spPr bwMode="auto">
                <a:xfrm>
                  <a:off x="1577" y="2889"/>
                  <a:ext cx="2" cy="2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0 h 2"/>
                    <a:gd name="T4" fmla="*/ 1 w 2"/>
                    <a:gd name="T5" fmla="*/ 1 h 2"/>
                    <a:gd name="T6" fmla="*/ 0 w 2"/>
                    <a:gd name="T7" fmla="*/ 2 h 2"/>
                    <a:gd name="T8" fmla="*/ 0 w 2"/>
                    <a:gd name="T9" fmla="*/ 2 h 2"/>
                    <a:gd name="T10" fmla="*/ 1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8" name="Freeform 1423"/>
                <p:cNvSpPr>
                  <a:spLocks/>
                </p:cNvSpPr>
                <p:nvPr/>
              </p:nvSpPr>
              <p:spPr bwMode="auto">
                <a:xfrm>
                  <a:off x="1545" y="2884"/>
                  <a:ext cx="41" cy="39"/>
                </a:xfrm>
                <a:custGeom>
                  <a:avLst/>
                  <a:gdLst>
                    <a:gd name="T0" fmla="*/ 30 w 43"/>
                    <a:gd name="T1" fmla="*/ 10 h 41"/>
                    <a:gd name="T2" fmla="*/ 29 w 43"/>
                    <a:gd name="T3" fmla="*/ 12 h 41"/>
                    <a:gd name="T4" fmla="*/ 25 w 43"/>
                    <a:gd name="T5" fmla="*/ 14 h 41"/>
                    <a:gd name="T6" fmla="*/ 21 w 43"/>
                    <a:gd name="T7" fmla="*/ 12 h 41"/>
                    <a:gd name="T8" fmla="*/ 20 w 43"/>
                    <a:gd name="T9" fmla="*/ 7 h 41"/>
                    <a:gd name="T10" fmla="*/ 18 w 43"/>
                    <a:gd name="T11" fmla="*/ 0 h 41"/>
                    <a:gd name="T12" fmla="*/ 17 w 43"/>
                    <a:gd name="T13" fmla="*/ 0 h 41"/>
                    <a:gd name="T14" fmla="*/ 16 w 43"/>
                    <a:gd name="T15" fmla="*/ 0 h 41"/>
                    <a:gd name="T16" fmla="*/ 15 w 43"/>
                    <a:gd name="T17" fmla="*/ 0 h 41"/>
                    <a:gd name="T18" fmla="*/ 15 w 43"/>
                    <a:gd name="T19" fmla="*/ 0 h 41"/>
                    <a:gd name="T20" fmla="*/ 14 w 43"/>
                    <a:gd name="T21" fmla="*/ 0 h 41"/>
                    <a:gd name="T22" fmla="*/ 13 w 43"/>
                    <a:gd name="T23" fmla="*/ 0 h 41"/>
                    <a:gd name="T24" fmla="*/ 12 w 43"/>
                    <a:gd name="T25" fmla="*/ 1 h 41"/>
                    <a:gd name="T26" fmla="*/ 12 w 43"/>
                    <a:gd name="T27" fmla="*/ 3 h 41"/>
                    <a:gd name="T28" fmla="*/ 11 w 43"/>
                    <a:gd name="T29" fmla="*/ 4 h 41"/>
                    <a:gd name="T30" fmla="*/ 11 w 43"/>
                    <a:gd name="T31" fmla="*/ 5 h 41"/>
                    <a:gd name="T32" fmla="*/ 7 w 43"/>
                    <a:gd name="T33" fmla="*/ 10 h 41"/>
                    <a:gd name="T34" fmla="*/ 4 w 43"/>
                    <a:gd name="T35" fmla="*/ 12 h 41"/>
                    <a:gd name="T36" fmla="*/ 1 w 43"/>
                    <a:gd name="T37" fmla="*/ 14 h 41"/>
                    <a:gd name="T38" fmla="*/ 1 w 43"/>
                    <a:gd name="T39" fmla="*/ 14 h 41"/>
                    <a:gd name="T40" fmla="*/ 1 w 43"/>
                    <a:gd name="T41" fmla="*/ 14 h 41"/>
                    <a:gd name="T42" fmla="*/ 1 w 43"/>
                    <a:gd name="T43" fmla="*/ 14 h 41"/>
                    <a:gd name="T44" fmla="*/ 1 w 43"/>
                    <a:gd name="T45" fmla="*/ 14 h 41"/>
                    <a:gd name="T46" fmla="*/ 0 w 43"/>
                    <a:gd name="T47" fmla="*/ 15 h 41"/>
                    <a:gd name="T48" fmla="*/ 13 w 43"/>
                    <a:gd name="T49" fmla="*/ 24 h 41"/>
                    <a:gd name="T50" fmla="*/ 39 w 43"/>
                    <a:gd name="T51" fmla="*/ 40 h 41"/>
                    <a:gd name="T52" fmla="*/ 40 w 43"/>
                    <a:gd name="T53" fmla="*/ 41 h 41"/>
                    <a:gd name="T54" fmla="*/ 40 w 43"/>
                    <a:gd name="T55" fmla="*/ 40 h 41"/>
                    <a:gd name="T56" fmla="*/ 40 w 43"/>
                    <a:gd name="T57" fmla="*/ 39 h 41"/>
                    <a:gd name="T58" fmla="*/ 40 w 43"/>
                    <a:gd name="T59" fmla="*/ 38 h 41"/>
                    <a:gd name="T60" fmla="*/ 41 w 43"/>
                    <a:gd name="T61" fmla="*/ 38 h 41"/>
                    <a:gd name="T62" fmla="*/ 41 w 43"/>
                    <a:gd name="T63" fmla="*/ 37 h 41"/>
                    <a:gd name="T64" fmla="*/ 41 w 43"/>
                    <a:gd name="T65" fmla="*/ 36 h 41"/>
                    <a:gd name="T66" fmla="*/ 42 w 43"/>
                    <a:gd name="T67" fmla="*/ 35 h 41"/>
                    <a:gd name="T68" fmla="*/ 43 w 43"/>
                    <a:gd name="T69" fmla="*/ 32 h 41"/>
                    <a:gd name="T70" fmla="*/ 37 w 43"/>
                    <a:gd name="T71" fmla="*/ 27 h 41"/>
                    <a:gd name="T72" fmla="*/ 35 w 43"/>
                    <a:gd name="T73" fmla="*/ 25 h 41"/>
                    <a:gd name="T74" fmla="*/ 32 w 43"/>
                    <a:gd name="T75" fmla="*/ 24 h 41"/>
                    <a:gd name="T76" fmla="*/ 30 w 43"/>
                    <a:gd name="T77" fmla="*/ 22 h 41"/>
                    <a:gd name="T78" fmla="*/ 30 w 43"/>
                    <a:gd name="T79" fmla="*/ 21 h 41"/>
                    <a:gd name="T80" fmla="*/ 31 w 43"/>
                    <a:gd name="T81" fmla="*/ 19 h 41"/>
                    <a:gd name="T82" fmla="*/ 31 w 43"/>
                    <a:gd name="T83" fmla="*/ 12 h 41"/>
                    <a:gd name="T84" fmla="*/ 31 w 43"/>
                    <a:gd name="T85" fmla="*/ 10 h 41"/>
                    <a:gd name="T86" fmla="*/ 30 w 43"/>
                    <a:gd name="T8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3" h="41">
                      <a:moveTo>
                        <a:pt x="30" y="10"/>
                      </a:moveTo>
                      <a:cubicBezTo>
                        <a:pt x="30" y="10"/>
                        <a:pt x="29" y="11"/>
                        <a:pt x="29" y="12"/>
                      </a:cubicBezTo>
                      <a:cubicBezTo>
                        <a:pt x="28" y="13"/>
                        <a:pt x="27" y="14"/>
                        <a:pt x="25" y="14"/>
                      </a:cubicBezTo>
                      <a:cubicBezTo>
                        <a:pt x="24" y="14"/>
                        <a:pt x="22" y="13"/>
                        <a:pt x="21" y="12"/>
                      </a:cubicBezTo>
                      <a:cubicBezTo>
                        <a:pt x="20" y="11"/>
                        <a:pt x="19" y="9"/>
                        <a:pt x="20" y="7"/>
                      </a:cubicBezTo>
                      <a:cubicBezTo>
                        <a:pt x="20" y="4"/>
                        <a:pt x="19" y="1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7"/>
                        <a:pt x="9" y="8"/>
                        <a:pt x="7" y="10"/>
                      </a:cubicBezTo>
                      <a:cubicBezTo>
                        <a:pt x="6" y="11"/>
                        <a:pt x="5" y="11"/>
                        <a:pt x="4" y="12"/>
                      </a:cubicBezTo>
                      <a:cubicBezTo>
                        <a:pt x="3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5" y="18"/>
                        <a:pt x="9" y="21"/>
                        <a:pt x="13" y="24"/>
                      </a:cubicBezTo>
                      <a:cubicBezTo>
                        <a:pt x="22" y="31"/>
                        <a:pt x="34" y="38"/>
                        <a:pt x="39" y="40"/>
                      </a:cubicBezTo>
                      <a:cubicBezTo>
                        <a:pt x="39" y="40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2" y="35"/>
                      </a:cubicBezTo>
                      <a:cubicBezTo>
                        <a:pt x="42" y="34"/>
                        <a:pt x="42" y="33"/>
                        <a:pt x="43" y="32"/>
                      </a:cubicBezTo>
                      <a:cubicBezTo>
                        <a:pt x="43" y="30"/>
                        <a:pt x="39" y="28"/>
                        <a:pt x="37" y="27"/>
                      </a:cubicBezTo>
                      <a:cubicBezTo>
                        <a:pt x="36" y="26"/>
                        <a:pt x="35" y="26"/>
                        <a:pt x="35" y="25"/>
                      </a:cubicBezTo>
                      <a:cubicBezTo>
                        <a:pt x="34" y="25"/>
                        <a:pt x="33" y="24"/>
                        <a:pt x="32" y="24"/>
                      </a:cubicBezTo>
                      <a:cubicBezTo>
                        <a:pt x="31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29" y="20"/>
                        <a:pt x="31" y="19"/>
                        <a:pt x="31" y="19"/>
                      </a:cubicBezTo>
                      <a:cubicBezTo>
                        <a:pt x="31" y="18"/>
                        <a:pt x="32" y="17"/>
                        <a:pt x="31" y="12"/>
                      </a:cubicBezTo>
                      <a:cubicBezTo>
                        <a:pt x="31" y="12"/>
                        <a:pt x="31" y="11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9" name="Freeform 1424"/>
                <p:cNvSpPr>
                  <a:spLocks/>
                </p:cNvSpPr>
                <p:nvPr/>
              </p:nvSpPr>
              <p:spPr bwMode="auto">
                <a:xfrm>
                  <a:off x="1584" y="292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0" name="Freeform 1425"/>
                <p:cNvSpPr>
                  <a:spLocks/>
                </p:cNvSpPr>
                <p:nvPr/>
              </p:nvSpPr>
              <p:spPr bwMode="auto">
                <a:xfrm>
                  <a:off x="1585" y="29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1" name="Freeform 1426"/>
                <p:cNvSpPr>
                  <a:spLocks/>
                </p:cNvSpPr>
                <p:nvPr/>
              </p:nvSpPr>
              <p:spPr bwMode="auto">
                <a:xfrm>
                  <a:off x="1584" y="29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2" name="Freeform 1427"/>
                <p:cNvSpPr>
                  <a:spLocks/>
                </p:cNvSpPr>
                <p:nvPr/>
              </p:nvSpPr>
              <p:spPr bwMode="auto">
                <a:xfrm>
                  <a:off x="1562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3" name="Freeform 1428"/>
                <p:cNvSpPr>
                  <a:spLocks/>
                </p:cNvSpPr>
                <p:nvPr/>
              </p:nvSpPr>
              <p:spPr bwMode="auto">
                <a:xfrm>
                  <a:off x="1565" y="2895"/>
                  <a:ext cx="8" cy="3"/>
                </a:xfrm>
                <a:custGeom>
                  <a:avLst/>
                  <a:gdLst>
                    <a:gd name="T0" fmla="*/ 8 w 8"/>
                    <a:gd name="T1" fmla="*/ 0 h 3"/>
                    <a:gd name="T2" fmla="*/ 0 w 8"/>
                    <a:gd name="T3" fmla="*/ 0 h 3"/>
                    <a:gd name="T4" fmla="*/ 4 w 8"/>
                    <a:gd name="T5" fmla="*/ 2 h 3"/>
                    <a:gd name="T6" fmla="*/ 8 w 8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3">
                      <a:moveTo>
                        <a:pt x="8" y="0"/>
                      </a:moveTo>
                      <a:cubicBezTo>
                        <a:pt x="6" y="3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ubicBezTo>
                        <a:pt x="6" y="2"/>
                        <a:pt x="7" y="1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4" name="Freeform 1429"/>
                <p:cNvSpPr>
                  <a:spLocks/>
                </p:cNvSpPr>
                <p:nvPr/>
              </p:nvSpPr>
              <p:spPr bwMode="auto">
                <a:xfrm>
                  <a:off x="1559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2" name="Group 1631"/>
              <p:cNvGrpSpPr>
                <a:grpSpLocks/>
              </p:cNvGrpSpPr>
              <p:nvPr/>
            </p:nvGrpSpPr>
            <p:grpSpPr bwMode="auto">
              <a:xfrm>
                <a:off x="1486" y="2617"/>
                <a:ext cx="558" cy="408"/>
                <a:chOff x="1486" y="2617"/>
                <a:chExt cx="558" cy="408"/>
              </a:xfrm>
              <a:grpFill/>
            </p:grpSpPr>
            <p:sp>
              <p:nvSpPr>
                <p:cNvPr id="1775" name="Freeform 1431"/>
                <p:cNvSpPr>
                  <a:spLocks/>
                </p:cNvSpPr>
                <p:nvPr/>
              </p:nvSpPr>
              <p:spPr bwMode="auto">
                <a:xfrm>
                  <a:off x="1560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6" name="Freeform 1432"/>
                <p:cNvSpPr>
                  <a:spLocks/>
                </p:cNvSpPr>
                <p:nvPr/>
              </p:nvSpPr>
              <p:spPr bwMode="auto">
                <a:xfrm>
                  <a:off x="1557" y="288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7" name="Freeform 1433"/>
                <p:cNvSpPr>
                  <a:spLocks/>
                </p:cNvSpPr>
                <p:nvPr/>
              </p:nvSpPr>
              <p:spPr bwMode="auto">
                <a:xfrm>
                  <a:off x="1526" y="2867"/>
                  <a:ext cx="27" cy="29"/>
                </a:xfrm>
                <a:custGeom>
                  <a:avLst/>
                  <a:gdLst>
                    <a:gd name="T0" fmla="*/ 27 w 28"/>
                    <a:gd name="T1" fmla="*/ 15 h 31"/>
                    <a:gd name="T2" fmla="*/ 26 w 28"/>
                    <a:gd name="T3" fmla="*/ 9 h 31"/>
                    <a:gd name="T4" fmla="*/ 19 w 28"/>
                    <a:gd name="T5" fmla="*/ 0 h 31"/>
                    <a:gd name="T6" fmla="*/ 16 w 28"/>
                    <a:gd name="T7" fmla="*/ 1 h 31"/>
                    <a:gd name="T8" fmla="*/ 11 w 28"/>
                    <a:gd name="T9" fmla="*/ 2 h 31"/>
                    <a:gd name="T10" fmla="*/ 9 w 28"/>
                    <a:gd name="T11" fmla="*/ 2 h 31"/>
                    <a:gd name="T12" fmla="*/ 8 w 28"/>
                    <a:gd name="T13" fmla="*/ 1 h 31"/>
                    <a:gd name="T14" fmla="*/ 7 w 28"/>
                    <a:gd name="T15" fmla="*/ 2 h 31"/>
                    <a:gd name="T16" fmla="*/ 7 w 28"/>
                    <a:gd name="T17" fmla="*/ 2 h 31"/>
                    <a:gd name="T18" fmla="*/ 7 w 28"/>
                    <a:gd name="T19" fmla="*/ 3 h 31"/>
                    <a:gd name="T20" fmla="*/ 7 w 28"/>
                    <a:gd name="T21" fmla="*/ 3 h 31"/>
                    <a:gd name="T22" fmla="*/ 6 w 28"/>
                    <a:gd name="T23" fmla="*/ 4 h 31"/>
                    <a:gd name="T24" fmla="*/ 6 w 28"/>
                    <a:gd name="T25" fmla="*/ 5 h 31"/>
                    <a:gd name="T26" fmla="*/ 6 w 28"/>
                    <a:gd name="T27" fmla="*/ 5 h 31"/>
                    <a:gd name="T28" fmla="*/ 5 w 28"/>
                    <a:gd name="T29" fmla="*/ 6 h 31"/>
                    <a:gd name="T30" fmla="*/ 4 w 28"/>
                    <a:gd name="T31" fmla="*/ 6 h 31"/>
                    <a:gd name="T32" fmla="*/ 4 w 28"/>
                    <a:gd name="T33" fmla="*/ 7 h 31"/>
                    <a:gd name="T34" fmla="*/ 3 w 28"/>
                    <a:gd name="T35" fmla="*/ 8 h 31"/>
                    <a:gd name="T36" fmla="*/ 2 w 28"/>
                    <a:gd name="T37" fmla="*/ 8 h 31"/>
                    <a:gd name="T38" fmla="*/ 2 w 28"/>
                    <a:gd name="T39" fmla="*/ 9 h 31"/>
                    <a:gd name="T40" fmla="*/ 1 w 28"/>
                    <a:gd name="T41" fmla="*/ 10 h 31"/>
                    <a:gd name="T42" fmla="*/ 0 w 28"/>
                    <a:gd name="T43" fmla="*/ 10 h 31"/>
                    <a:gd name="T44" fmla="*/ 1 w 28"/>
                    <a:gd name="T45" fmla="*/ 13 h 31"/>
                    <a:gd name="T46" fmla="*/ 9 w 28"/>
                    <a:gd name="T47" fmla="*/ 26 h 31"/>
                    <a:gd name="T48" fmla="*/ 10 w 28"/>
                    <a:gd name="T49" fmla="*/ 26 h 31"/>
                    <a:gd name="T50" fmla="*/ 17 w 28"/>
                    <a:gd name="T51" fmla="*/ 31 h 31"/>
                    <a:gd name="T52" fmla="*/ 17 w 28"/>
                    <a:gd name="T53" fmla="*/ 31 h 31"/>
                    <a:gd name="T54" fmla="*/ 18 w 28"/>
                    <a:gd name="T55" fmla="*/ 30 h 31"/>
                    <a:gd name="T56" fmla="*/ 18 w 28"/>
                    <a:gd name="T57" fmla="*/ 30 h 31"/>
                    <a:gd name="T58" fmla="*/ 18 w 28"/>
                    <a:gd name="T59" fmla="*/ 29 h 31"/>
                    <a:gd name="T60" fmla="*/ 18 w 28"/>
                    <a:gd name="T61" fmla="*/ 29 h 31"/>
                    <a:gd name="T62" fmla="*/ 19 w 28"/>
                    <a:gd name="T63" fmla="*/ 29 h 31"/>
                    <a:gd name="T64" fmla="*/ 22 w 28"/>
                    <a:gd name="T65" fmla="*/ 26 h 31"/>
                    <a:gd name="T66" fmla="*/ 27 w 28"/>
                    <a:gd name="T67" fmla="*/ 22 h 31"/>
                    <a:gd name="T68" fmla="*/ 28 w 28"/>
                    <a:gd name="T69" fmla="*/ 20 h 31"/>
                    <a:gd name="T70" fmla="*/ 28 w 28"/>
                    <a:gd name="T71" fmla="*/ 19 h 31"/>
                    <a:gd name="T72" fmla="*/ 28 w 28"/>
                    <a:gd name="T73" fmla="*/ 19 h 31"/>
                    <a:gd name="T74" fmla="*/ 28 w 28"/>
                    <a:gd name="T75" fmla="*/ 18 h 31"/>
                    <a:gd name="T76" fmla="*/ 28 w 28"/>
                    <a:gd name="T77" fmla="*/ 17 h 31"/>
                    <a:gd name="T78" fmla="*/ 27 w 28"/>
                    <a:gd name="T7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31">
                      <a:moveTo>
                        <a:pt x="27" y="15"/>
                      </a:move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6" y="7"/>
                        <a:pt x="21" y="1"/>
                        <a:pt x="19" y="0"/>
                      </a:cubicBezTo>
                      <a:cubicBezTo>
                        <a:pt x="19" y="0"/>
                        <a:pt x="18" y="1"/>
                        <a:pt x="16" y="1"/>
                      </a:cubicBezTo>
                      <a:cubicBezTo>
                        <a:pt x="15" y="2"/>
                        <a:pt x="13" y="2"/>
                        <a:pt x="11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1" y="11"/>
                        <a:pt x="1" y="12"/>
                        <a:pt x="1" y="13"/>
                      </a:cubicBezTo>
                      <a:cubicBezTo>
                        <a:pt x="4" y="21"/>
                        <a:pt x="6" y="23"/>
                        <a:pt x="9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8"/>
                        <a:pt x="14" y="29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8"/>
                        <a:pt x="21" y="27"/>
                        <a:pt x="22" y="26"/>
                      </a:cubicBezTo>
                      <a:cubicBezTo>
                        <a:pt x="23" y="25"/>
                        <a:pt x="27" y="23"/>
                        <a:pt x="27" y="22"/>
                      </a:cubicBezTo>
                      <a:cubicBezTo>
                        <a:pt x="27" y="22"/>
                        <a:pt x="28" y="21"/>
                        <a:pt x="28" y="20"/>
                      </a:cubicBezTo>
                      <a:cubicBezTo>
                        <a:pt x="28" y="20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6"/>
                        <a:pt x="27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8" name="Freeform 1434"/>
                <p:cNvSpPr>
                  <a:spLocks/>
                </p:cNvSpPr>
                <p:nvPr/>
              </p:nvSpPr>
              <p:spPr bwMode="auto">
                <a:xfrm>
                  <a:off x="1532" y="2871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9" name="Freeform 1435"/>
                <p:cNvSpPr>
                  <a:spLocks/>
                </p:cNvSpPr>
                <p:nvPr/>
              </p:nvSpPr>
              <p:spPr bwMode="auto">
                <a:xfrm>
                  <a:off x="1533" y="2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0" name="Freeform 1436"/>
                <p:cNvSpPr>
                  <a:spLocks/>
                </p:cNvSpPr>
                <p:nvPr/>
              </p:nvSpPr>
              <p:spPr bwMode="auto">
                <a:xfrm>
                  <a:off x="1533" y="28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1" name="Freeform 1437"/>
                <p:cNvSpPr>
                  <a:spLocks/>
                </p:cNvSpPr>
                <p:nvPr/>
              </p:nvSpPr>
              <p:spPr bwMode="auto">
                <a:xfrm>
                  <a:off x="1531" y="28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2" name="Freeform 1438"/>
                <p:cNvSpPr>
                  <a:spLocks/>
                </p:cNvSpPr>
                <p:nvPr/>
              </p:nvSpPr>
              <p:spPr bwMode="auto">
                <a:xfrm>
                  <a:off x="1552" y="288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3" name="Freeform 1439"/>
                <p:cNvSpPr>
                  <a:spLocks/>
                </p:cNvSpPr>
                <p:nvPr/>
              </p:nvSpPr>
              <p:spPr bwMode="auto">
                <a:xfrm>
                  <a:off x="1527" y="287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4" name="Freeform 1440"/>
                <p:cNvSpPr>
                  <a:spLocks/>
                </p:cNvSpPr>
                <p:nvPr/>
              </p:nvSpPr>
              <p:spPr bwMode="auto">
                <a:xfrm>
                  <a:off x="1530" y="287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5" name="Freeform 1441"/>
                <p:cNvSpPr>
                  <a:spLocks/>
                </p:cNvSpPr>
                <p:nvPr/>
              </p:nvSpPr>
              <p:spPr bwMode="auto">
                <a:xfrm>
                  <a:off x="1528" y="287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6" name="Freeform 1442"/>
                <p:cNvSpPr>
                  <a:spLocks/>
                </p:cNvSpPr>
                <p:nvPr/>
              </p:nvSpPr>
              <p:spPr bwMode="auto">
                <a:xfrm>
                  <a:off x="1552" y="2885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1 h 3"/>
                    <a:gd name="T4" fmla="*/ 1 w 1"/>
                    <a:gd name="T5" fmla="*/ 0 h 3"/>
                    <a:gd name="T6" fmla="*/ 1 w 1"/>
                    <a:gd name="T7" fmla="*/ 1 h 3"/>
                    <a:gd name="T8" fmla="*/ 0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7" name="Freeform 1443"/>
                <p:cNvSpPr>
                  <a:spLocks/>
                </p:cNvSpPr>
                <p:nvPr/>
              </p:nvSpPr>
              <p:spPr bwMode="auto">
                <a:xfrm>
                  <a:off x="1542" y="28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8" name="Freeform 1444"/>
                <p:cNvSpPr>
                  <a:spLocks/>
                </p:cNvSpPr>
                <p:nvPr/>
              </p:nvSpPr>
              <p:spPr bwMode="auto">
                <a:xfrm>
                  <a:off x="1553" y="288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9" name="Freeform 1445"/>
                <p:cNvSpPr>
                  <a:spLocks/>
                </p:cNvSpPr>
                <p:nvPr/>
              </p:nvSpPr>
              <p:spPr bwMode="auto">
                <a:xfrm>
                  <a:off x="1543" y="28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0" name="Freeform 1446"/>
                <p:cNvSpPr>
                  <a:spLocks/>
                </p:cNvSpPr>
                <p:nvPr/>
              </p:nvSpPr>
              <p:spPr bwMode="auto">
                <a:xfrm>
                  <a:off x="1543" y="2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1" name="Freeform 1447"/>
                <p:cNvSpPr>
                  <a:spLocks/>
                </p:cNvSpPr>
                <p:nvPr/>
              </p:nvSpPr>
              <p:spPr bwMode="auto">
                <a:xfrm>
                  <a:off x="1486" y="2667"/>
                  <a:ext cx="86" cy="70"/>
                </a:xfrm>
                <a:custGeom>
                  <a:avLst/>
                  <a:gdLst>
                    <a:gd name="T0" fmla="*/ 89 w 90"/>
                    <a:gd name="T1" fmla="*/ 2 h 73"/>
                    <a:gd name="T2" fmla="*/ 84 w 90"/>
                    <a:gd name="T3" fmla="*/ 0 h 73"/>
                    <a:gd name="T4" fmla="*/ 43 w 90"/>
                    <a:gd name="T5" fmla="*/ 0 h 73"/>
                    <a:gd name="T6" fmla="*/ 38 w 90"/>
                    <a:gd name="T7" fmla="*/ 9 h 73"/>
                    <a:gd name="T8" fmla="*/ 31 w 90"/>
                    <a:gd name="T9" fmla="*/ 18 h 73"/>
                    <a:gd name="T10" fmla="*/ 23 w 90"/>
                    <a:gd name="T11" fmla="*/ 29 h 73"/>
                    <a:gd name="T12" fmla="*/ 14 w 90"/>
                    <a:gd name="T13" fmla="*/ 46 h 73"/>
                    <a:gd name="T14" fmla="*/ 3 w 90"/>
                    <a:gd name="T15" fmla="*/ 65 h 73"/>
                    <a:gd name="T16" fmla="*/ 0 w 90"/>
                    <a:gd name="T17" fmla="*/ 73 h 73"/>
                    <a:gd name="T18" fmla="*/ 40 w 90"/>
                    <a:gd name="T19" fmla="*/ 73 h 73"/>
                    <a:gd name="T20" fmla="*/ 40 w 90"/>
                    <a:gd name="T21" fmla="*/ 57 h 73"/>
                    <a:gd name="T22" fmla="*/ 47 w 90"/>
                    <a:gd name="T23" fmla="*/ 51 h 73"/>
                    <a:gd name="T24" fmla="*/ 52 w 90"/>
                    <a:gd name="T25" fmla="*/ 49 h 73"/>
                    <a:gd name="T26" fmla="*/ 52 w 90"/>
                    <a:gd name="T27" fmla="*/ 17 h 73"/>
                    <a:gd name="T28" fmla="*/ 54 w 90"/>
                    <a:gd name="T29" fmla="*/ 17 h 73"/>
                    <a:gd name="T30" fmla="*/ 81 w 90"/>
                    <a:gd name="T31" fmla="*/ 17 h 73"/>
                    <a:gd name="T32" fmla="*/ 90 w 90"/>
                    <a:gd name="T33" fmla="*/ 17 h 73"/>
                    <a:gd name="T34" fmla="*/ 90 w 90"/>
                    <a:gd name="T35" fmla="*/ 8 h 73"/>
                    <a:gd name="T36" fmla="*/ 90 w 90"/>
                    <a:gd name="T37" fmla="*/ 8 h 73"/>
                    <a:gd name="T38" fmla="*/ 90 w 90"/>
                    <a:gd name="T39" fmla="*/ 5 h 73"/>
                    <a:gd name="T40" fmla="*/ 90 w 90"/>
                    <a:gd name="T41" fmla="*/ 5 h 73"/>
                    <a:gd name="T42" fmla="*/ 90 w 90"/>
                    <a:gd name="T43" fmla="*/ 3 h 73"/>
                    <a:gd name="T44" fmla="*/ 90 w 90"/>
                    <a:gd name="T45" fmla="*/ 3 h 73"/>
                    <a:gd name="T46" fmla="*/ 89 w 90"/>
                    <a:gd name="T47" fmla="*/ 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0" h="73">
                      <a:moveTo>
                        <a:pt x="89" y="2"/>
                      </a:moveTo>
                      <a:cubicBezTo>
                        <a:pt x="89" y="1"/>
                        <a:pt x="89" y="0"/>
                        <a:pt x="8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0" y="3"/>
                        <a:pt x="39" y="6"/>
                        <a:pt x="38" y="9"/>
                      </a:cubicBezTo>
                      <a:cubicBezTo>
                        <a:pt x="37" y="12"/>
                        <a:pt x="34" y="14"/>
                        <a:pt x="31" y="18"/>
                      </a:cubicBezTo>
                      <a:cubicBezTo>
                        <a:pt x="27" y="21"/>
                        <a:pt x="23" y="26"/>
                        <a:pt x="23" y="29"/>
                      </a:cubicBezTo>
                      <a:cubicBezTo>
                        <a:pt x="22" y="34"/>
                        <a:pt x="19" y="39"/>
                        <a:pt x="14" y="46"/>
                      </a:cubicBezTo>
                      <a:cubicBezTo>
                        <a:pt x="10" y="52"/>
                        <a:pt x="6" y="58"/>
                        <a:pt x="3" y="65"/>
                      </a:cubicBezTo>
                      <a:cubicBezTo>
                        <a:pt x="1" y="68"/>
                        <a:pt x="0" y="71"/>
                        <a:pt x="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5"/>
                        <a:pt x="43" y="53"/>
                        <a:pt x="47" y="51"/>
                      </a:cubicBezTo>
                      <a:cubicBezTo>
                        <a:pt x="49" y="51"/>
                        <a:pt x="51" y="49"/>
                        <a:pt x="52" y="49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70" y="17"/>
                        <a:pt x="81" y="17"/>
                      </a:cubicBezTo>
                      <a:cubicBezTo>
                        <a:pt x="86" y="17"/>
                        <a:pt x="89" y="17"/>
                        <a:pt x="90" y="17"/>
                      </a:cubicBezTo>
                      <a:cubicBezTo>
                        <a:pt x="90" y="15"/>
                        <a:pt x="90" y="12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7"/>
                        <a:pt x="90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90" y="4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2"/>
                        <a:pt x="89" y="2"/>
                        <a:pt x="89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2" name="Freeform 1448"/>
                <p:cNvSpPr>
                  <a:spLocks/>
                </p:cNvSpPr>
                <p:nvPr/>
              </p:nvSpPr>
              <p:spPr bwMode="auto">
                <a:xfrm>
                  <a:off x="1571" y="266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3" name="Freeform 1449"/>
                <p:cNvSpPr>
                  <a:spLocks/>
                </p:cNvSpPr>
                <p:nvPr/>
              </p:nvSpPr>
              <p:spPr bwMode="auto">
                <a:xfrm>
                  <a:off x="1486" y="2673"/>
                  <a:ext cx="121" cy="137"/>
                </a:xfrm>
                <a:custGeom>
                  <a:avLst/>
                  <a:gdLst>
                    <a:gd name="T0" fmla="*/ 52 w 127"/>
                    <a:gd name="T1" fmla="*/ 143 h 143"/>
                    <a:gd name="T2" fmla="*/ 53 w 127"/>
                    <a:gd name="T3" fmla="*/ 143 h 143"/>
                    <a:gd name="T4" fmla="*/ 54 w 127"/>
                    <a:gd name="T5" fmla="*/ 143 h 143"/>
                    <a:gd name="T6" fmla="*/ 54 w 127"/>
                    <a:gd name="T7" fmla="*/ 142 h 143"/>
                    <a:gd name="T8" fmla="*/ 66 w 127"/>
                    <a:gd name="T9" fmla="*/ 139 h 143"/>
                    <a:gd name="T10" fmla="*/ 67 w 127"/>
                    <a:gd name="T11" fmla="*/ 137 h 143"/>
                    <a:gd name="T12" fmla="*/ 73 w 127"/>
                    <a:gd name="T13" fmla="*/ 136 h 143"/>
                    <a:gd name="T14" fmla="*/ 82 w 127"/>
                    <a:gd name="T15" fmla="*/ 135 h 143"/>
                    <a:gd name="T16" fmla="*/ 83 w 127"/>
                    <a:gd name="T17" fmla="*/ 135 h 143"/>
                    <a:gd name="T18" fmla="*/ 101 w 127"/>
                    <a:gd name="T19" fmla="*/ 135 h 143"/>
                    <a:gd name="T20" fmla="*/ 127 w 127"/>
                    <a:gd name="T21" fmla="*/ 135 h 143"/>
                    <a:gd name="T22" fmla="*/ 124 w 127"/>
                    <a:gd name="T23" fmla="*/ 124 h 143"/>
                    <a:gd name="T24" fmla="*/ 127 w 127"/>
                    <a:gd name="T25" fmla="*/ 22 h 143"/>
                    <a:gd name="T26" fmla="*/ 96 w 127"/>
                    <a:gd name="T27" fmla="*/ 1 h 143"/>
                    <a:gd name="T28" fmla="*/ 94 w 127"/>
                    <a:gd name="T29" fmla="*/ 0 h 143"/>
                    <a:gd name="T30" fmla="*/ 94 w 127"/>
                    <a:gd name="T31" fmla="*/ 3 h 143"/>
                    <a:gd name="T32" fmla="*/ 94 w 127"/>
                    <a:gd name="T33" fmla="*/ 5 h 143"/>
                    <a:gd name="T34" fmla="*/ 94 w 127"/>
                    <a:gd name="T35" fmla="*/ 6 h 143"/>
                    <a:gd name="T36" fmla="*/ 94 w 127"/>
                    <a:gd name="T37" fmla="*/ 8 h 143"/>
                    <a:gd name="T38" fmla="*/ 94 w 127"/>
                    <a:gd name="T39" fmla="*/ 10 h 143"/>
                    <a:gd name="T40" fmla="*/ 94 w 127"/>
                    <a:gd name="T41" fmla="*/ 10 h 143"/>
                    <a:gd name="T42" fmla="*/ 94 w 127"/>
                    <a:gd name="T43" fmla="*/ 11 h 143"/>
                    <a:gd name="T44" fmla="*/ 94 w 127"/>
                    <a:gd name="T45" fmla="*/ 12 h 143"/>
                    <a:gd name="T46" fmla="*/ 94 w 127"/>
                    <a:gd name="T47" fmla="*/ 12 h 143"/>
                    <a:gd name="T48" fmla="*/ 94 w 127"/>
                    <a:gd name="T49" fmla="*/ 13 h 143"/>
                    <a:gd name="T50" fmla="*/ 93 w 127"/>
                    <a:gd name="T51" fmla="*/ 13 h 143"/>
                    <a:gd name="T52" fmla="*/ 93 w 127"/>
                    <a:gd name="T53" fmla="*/ 13 h 143"/>
                    <a:gd name="T54" fmla="*/ 93 w 127"/>
                    <a:gd name="T55" fmla="*/ 13 h 143"/>
                    <a:gd name="T56" fmla="*/ 93 w 127"/>
                    <a:gd name="T57" fmla="*/ 13 h 143"/>
                    <a:gd name="T58" fmla="*/ 58 w 127"/>
                    <a:gd name="T59" fmla="*/ 14 h 143"/>
                    <a:gd name="T60" fmla="*/ 56 w 127"/>
                    <a:gd name="T61" fmla="*/ 42 h 143"/>
                    <a:gd name="T62" fmla="*/ 44 w 127"/>
                    <a:gd name="T63" fmla="*/ 51 h 143"/>
                    <a:gd name="T64" fmla="*/ 0 w 127"/>
                    <a:gd name="T65" fmla="*/ 70 h 143"/>
                    <a:gd name="T66" fmla="*/ 5 w 127"/>
                    <a:gd name="T67" fmla="*/ 79 h 143"/>
                    <a:gd name="T68" fmla="*/ 8 w 127"/>
                    <a:gd name="T69" fmla="*/ 98 h 143"/>
                    <a:gd name="T70" fmla="*/ 4 w 127"/>
                    <a:gd name="T71" fmla="*/ 125 h 143"/>
                    <a:gd name="T72" fmla="*/ 5 w 127"/>
                    <a:gd name="T73" fmla="*/ 123 h 143"/>
                    <a:gd name="T74" fmla="*/ 7 w 127"/>
                    <a:gd name="T75" fmla="*/ 123 h 143"/>
                    <a:gd name="T76" fmla="*/ 12 w 127"/>
                    <a:gd name="T77" fmla="*/ 123 h 143"/>
                    <a:gd name="T78" fmla="*/ 18 w 127"/>
                    <a:gd name="T79" fmla="*/ 123 h 143"/>
                    <a:gd name="T80" fmla="*/ 28 w 127"/>
                    <a:gd name="T81" fmla="*/ 123 h 143"/>
                    <a:gd name="T82" fmla="*/ 38 w 127"/>
                    <a:gd name="T83" fmla="*/ 128 h 143"/>
                    <a:gd name="T84" fmla="*/ 46 w 127"/>
                    <a:gd name="T85" fmla="*/ 138 h 143"/>
                    <a:gd name="T86" fmla="*/ 50 w 127"/>
                    <a:gd name="T87" fmla="*/ 142 h 143"/>
                    <a:gd name="T88" fmla="*/ 51 w 127"/>
                    <a:gd name="T89" fmla="*/ 143 h 143"/>
                    <a:gd name="T90" fmla="*/ 51 w 127"/>
                    <a:gd name="T9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7" h="143">
                      <a:moveTo>
                        <a:pt x="51" y="143"/>
                      </a:move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4" y="143"/>
                        <a:pt x="54" y="143"/>
                        <a:pt x="54" y="143"/>
                      </a:cubicBezTo>
                      <a:cubicBezTo>
                        <a:pt x="54" y="143"/>
                        <a:pt x="54" y="143"/>
                        <a:pt x="54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4" y="136"/>
                        <a:pt x="59" y="133"/>
                        <a:pt x="64" y="138"/>
                      </a:cubicBezTo>
                      <a:cubicBezTo>
                        <a:pt x="65" y="139"/>
                        <a:pt x="66" y="139"/>
                        <a:pt x="66" y="139"/>
                      </a:cubicBezTo>
                      <a:cubicBezTo>
                        <a:pt x="66" y="139"/>
                        <a:pt x="67" y="139"/>
                        <a:pt x="67" y="139"/>
                      </a:cubicBezTo>
                      <a:cubicBezTo>
                        <a:pt x="67" y="138"/>
                        <a:pt x="67" y="138"/>
                        <a:pt x="67" y="137"/>
                      </a:cubicBezTo>
                      <a:cubicBezTo>
                        <a:pt x="68" y="137"/>
                        <a:pt x="69" y="136"/>
                        <a:pt x="70" y="136"/>
                      </a:cubicBezTo>
                      <a:cubicBezTo>
                        <a:pt x="71" y="136"/>
                        <a:pt x="72" y="136"/>
                        <a:pt x="73" y="136"/>
                      </a:cubicBezTo>
                      <a:cubicBezTo>
                        <a:pt x="74" y="137"/>
                        <a:pt x="76" y="137"/>
                        <a:pt x="77" y="137"/>
                      </a:cubicBezTo>
                      <a:cubicBezTo>
                        <a:pt x="78" y="137"/>
                        <a:pt x="81" y="136"/>
                        <a:pt x="82" y="135"/>
                      </a:cubicBezTo>
                      <a:cubicBezTo>
                        <a:pt x="82" y="135"/>
                        <a:pt x="83" y="135"/>
                        <a:pt x="83" y="135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4" y="135"/>
                        <a:pt x="84" y="135"/>
                        <a:pt x="84" y="135"/>
                      </a:cubicBezTo>
                      <a:cubicBezTo>
                        <a:pt x="84" y="135"/>
                        <a:pt x="92" y="135"/>
                        <a:pt x="101" y="135"/>
                      </a:cubicBezTo>
                      <a:cubicBezTo>
                        <a:pt x="102" y="135"/>
                        <a:pt x="104" y="135"/>
                        <a:pt x="105" y="135"/>
                      </a:cubicBezTo>
                      <a:cubicBezTo>
                        <a:pt x="121" y="135"/>
                        <a:pt x="125" y="135"/>
                        <a:pt x="127" y="135"/>
                      </a:cubicBezTo>
                      <a:cubicBezTo>
                        <a:pt x="127" y="134"/>
                        <a:pt x="127" y="131"/>
                        <a:pt x="127" y="128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27" y="22"/>
                        <a:pt x="127" y="22"/>
                        <a:pt x="127" y="22"/>
                      </a:cubicBezTo>
                      <a:cubicBezTo>
                        <a:pt x="113" y="12"/>
                        <a:pt x="101" y="4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5" y="1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4"/>
                      </a:cubicBezTo>
                      <a:cubicBezTo>
                        <a:pt x="94" y="4"/>
                        <a:pt x="94" y="4"/>
                        <a:pt x="94" y="5"/>
                      </a:cubicBezTo>
                      <a:cubicBezTo>
                        <a:pt x="94" y="5"/>
                        <a:pt x="94" y="5"/>
                        <a:pt x="94" y="6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4" y="7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9"/>
                        <a:pt x="94" y="9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4"/>
                        <a:pt x="92" y="14"/>
                        <a:pt x="81" y="14"/>
                      </a:cubicBezTo>
                      <a:cubicBezTo>
                        <a:pt x="74" y="14"/>
                        <a:pt x="64" y="14"/>
                        <a:pt x="58" y="14"/>
                      </a:cubicBezTo>
                      <a:cubicBezTo>
                        <a:pt x="57" y="14"/>
                        <a:pt x="56" y="14"/>
                        <a:pt x="56" y="14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4"/>
                        <a:pt x="53" y="46"/>
                        <a:pt x="49" y="48"/>
                      </a:cubicBezTo>
                      <a:cubicBezTo>
                        <a:pt x="47" y="49"/>
                        <a:pt x="45" y="50"/>
                        <a:pt x="44" y="51"/>
                      </a:cubicBezTo>
                      <a:cubicBezTo>
                        <a:pt x="44" y="70"/>
                        <a:pt x="44" y="70"/>
                        <a:pt x="44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4"/>
                        <a:pt x="2" y="76"/>
                        <a:pt x="4" y="78"/>
                      </a:cubicBezTo>
                      <a:cubicBezTo>
                        <a:pt x="4" y="78"/>
                        <a:pt x="5" y="79"/>
                        <a:pt x="5" y="79"/>
                      </a:cubicBezTo>
                      <a:cubicBezTo>
                        <a:pt x="8" y="82"/>
                        <a:pt x="7" y="85"/>
                        <a:pt x="7" y="88"/>
                      </a:cubicBezTo>
                      <a:cubicBezTo>
                        <a:pt x="6" y="91"/>
                        <a:pt x="6" y="94"/>
                        <a:pt x="8" y="98"/>
                      </a:cubicBezTo>
                      <a:cubicBezTo>
                        <a:pt x="12" y="103"/>
                        <a:pt x="11" y="112"/>
                        <a:pt x="4" y="122"/>
                      </a:cubicBezTo>
                      <a:cubicBezTo>
                        <a:pt x="4" y="123"/>
                        <a:pt x="4" y="124"/>
                        <a:pt x="4" y="125"/>
                      </a:cubicBezTo>
                      <a:cubicBezTo>
                        <a:pt x="4" y="124"/>
                        <a:pt x="5" y="124"/>
                        <a:pt x="5" y="123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3"/>
                        <a:pt x="7" y="123"/>
                        <a:pt x="7" y="123"/>
                      </a:cubicBezTo>
                      <a:cubicBezTo>
                        <a:pt x="7" y="123"/>
                        <a:pt x="8" y="123"/>
                        <a:pt x="8" y="123"/>
                      </a:cubicBezTo>
                      <a:cubicBezTo>
                        <a:pt x="9" y="123"/>
                        <a:pt x="10" y="123"/>
                        <a:pt x="12" y="123"/>
                      </a:cubicBezTo>
                      <a:cubicBezTo>
                        <a:pt x="14" y="123"/>
                        <a:pt x="16" y="123"/>
                        <a:pt x="17" y="123"/>
                      </a:cubicBezTo>
                      <a:cubicBezTo>
                        <a:pt x="17" y="123"/>
                        <a:pt x="17" y="123"/>
                        <a:pt x="18" y="123"/>
                      </a:cubicBezTo>
                      <a:cubicBezTo>
                        <a:pt x="19" y="123"/>
                        <a:pt x="22" y="122"/>
                        <a:pt x="25" y="122"/>
                      </a:cubicBezTo>
                      <a:cubicBezTo>
                        <a:pt x="26" y="122"/>
                        <a:pt x="27" y="122"/>
                        <a:pt x="28" y="123"/>
                      </a:cubicBezTo>
                      <a:cubicBezTo>
                        <a:pt x="30" y="124"/>
                        <a:pt x="33" y="127"/>
                        <a:pt x="34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32"/>
                        <a:pt x="43" y="137"/>
                        <a:pt x="46" y="138"/>
                      </a:cubicBezTo>
                      <a:cubicBezTo>
                        <a:pt x="46" y="139"/>
                        <a:pt x="47" y="139"/>
                        <a:pt x="47" y="139"/>
                      </a:cubicBezTo>
                      <a:cubicBezTo>
                        <a:pt x="48" y="140"/>
                        <a:pt x="49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4" name="Freeform 1450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3"/>
                </a:xfrm>
                <a:custGeom>
                  <a:avLst/>
                  <a:gdLst>
                    <a:gd name="T0" fmla="*/ 1 h 3"/>
                    <a:gd name="T1" fmla="*/ 2 h 3"/>
                    <a:gd name="T2" fmla="*/ 3 h 3"/>
                    <a:gd name="T3" fmla="*/ 3 h 3"/>
                    <a:gd name="T4" fmla="*/ 3 h 3"/>
                    <a:gd name="T5" fmla="*/ 0 h 3"/>
                    <a:gd name="T6" fmla="*/ 0 h 3"/>
                    <a:gd name="T7" fmla="*/ 1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5" name="Freeform 1451"/>
                <p:cNvSpPr>
                  <a:spLocks/>
                </p:cNvSpPr>
                <p:nvPr/>
              </p:nvSpPr>
              <p:spPr bwMode="auto">
                <a:xfrm>
                  <a:off x="1578" y="26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6" name="Freeform 1452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7" name="Oval 1453"/>
                <p:cNvSpPr>
                  <a:spLocks noChangeArrowheads="1"/>
                </p:cNvSpPr>
                <p:nvPr/>
              </p:nvSpPr>
              <p:spPr bwMode="auto">
                <a:xfrm>
                  <a:off x="1576" y="2673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8" name="Freeform 1454"/>
                <p:cNvSpPr>
                  <a:spLocks/>
                </p:cNvSpPr>
                <p:nvPr/>
              </p:nvSpPr>
              <p:spPr bwMode="auto">
                <a:xfrm>
                  <a:off x="1490" y="279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9" name="Freeform 1455"/>
                <p:cNvSpPr>
                  <a:spLocks/>
                </p:cNvSpPr>
                <p:nvPr/>
              </p:nvSpPr>
              <p:spPr bwMode="auto">
                <a:xfrm>
                  <a:off x="1534" y="28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0" name="Freeform 1456"/>
                <p:cNvSpPr>
                  <a:spLocks/>
                </p:cNvSpPr>
                <p:nvPr/>
              </p:nvSpPr>
              <p:spPr bwMode="auto">
                <a:xfrm>
                  <a:off x="1531" y="280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1" y="1"/>
                        <a:pt x="2" y="2"/>
                        <a:pt x="3" y="3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1" name="Freeform 1457"/>
                <p:cNvSpPr>
                  <a:spLocks/>
                </p:cNvSpPr>
                <p:nvPr/>
              </p:nvSpPr>
              <p:spPr bwMode="auto">
                <a:xfrm>
                  <a:off x="1491" y="27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2" name="Freeform 1458"/>
                <p:cNvSpPr>
                  <a:spLocks/>
                </p:cNvSpPr>
                <p:nvPr/>
              </p:nvSpPr>
              <p:spPr bwMode="auto">
                <a:xfrm>
                  <a:off x="1493" y="279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3" name="Freeform 1459"/>
                <p:cNvSpPr>
                  <a:spLocks/>
                </p:cNvSpPr>
                <p:nvPr/>
              </p:nvSpPr>
              <p:spPr bwMode="auto">
                <a:xfrm>
                  <a:off x="1494" y="2791"/>
                  <a:ext cx="3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4" name="Freeform 1460"/>
                <p:cNvSpPr>
                  <a:spLocks/>
                </p:cNvSpPr>
                <p:nvPr/>
              </p:nvSpPr>
              <p:spPr bwMode="auto">
                <a:xfrm>
                  <a:off x="1502" y="2790"/>
                  <a:ext cx="8" cy="1"/>
                </a:xfrm>
                <a:custGeom>
                  <a:avLst/>
                  <a:gdLst>
                    <a:gd name="T0" fmla="*/ 0 w 8"/>
                    <a:gd name="T1" fmla="*/ 1 h 1"/>
                    <a:gd name="T2" fmla="*/ 1 w 8"/>
                    <a:gd name="T3" fmla="*/ 1 h 1"/>
                    <a:gd name="T4" fmla="*/ 8 w 8"/>
                    <a:gd name="T5" fmla="*/ 0 h 1"/>
                    <a:gd name="T6" fmla="*/ 1 w 8"/>
                    <a:gd name="T7" fmla="*/ 1 h 1"/>
                    <a:gd name="T8" fmla="*/ 0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1"/>
                        <a:pt x="5" y="0"/>
                        <a:pt x="8" y="0"/>
                      </a:cubicBezTo>
                      <a:cubicBezTo>
                        <a:pt x="5" y="0"/>
                        <a:pt x="2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5" name="Freeform 1461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6" name="Freeform 1462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7" name="Freeform 1463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8" name="Freeform 1464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9" name="Freeform 1465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0" name="Freeform 1466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1" name="Freeform 1467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2" name="Freeform 1468"/>
                <p:cNvSpPr>
                  <a:spLocks/>
                </p:cNvSpPr>
                <p:nvPr/>
              </p:nvSpPr>
              <p:spPr bwMode="auto">
                <a:xfrm>
                  <a:off x="1576" y="26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3" name="Freeform 1469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4" name="Freeform 1470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5" name="Freeform 1471"/>
                <p:cNvSpPr>
                  <a:spLocks/>
                </p:cNvSpPr>
                <p:nvPr/>
              </p:nvSpPr>
              <p:spPr bwMode="auto">
                <a:xfrm>
                  <a:off x="1576" y="26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6" name="Freeform 1472"/>
                <p:cNvSpPr>
                  <a:spLocks/>
                </p:cNvSpPr>
                <p:nvPr/>
              </p:nvSpPr>
              <p:spPr bwMode="auto">
                <a:xfrm>
                  <a:off x="1576" y="267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7" name="Freeform 1473"/>
                <p:cNvSpPr>
                  <a:spLocks/>
                </p:cNvSpPr>
                <p:nvPr/>
              </p:nvSpPr>
              <p:spPr bwMode="auto">
                <a:xfrm>
                  <a:off x="1576" y="26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8" name="Freeform 1474"/>
                <p:cNvSpPr>
                  <a:spLocks/>
                </p:cNvSpPr>
                <p:nvPr/>
              </p:nvSpPr>
              <p:spPr bwMode="auto">
                <a:xfrm>
                  <a:off x="1576" y="267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9" name="Freeform 1475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0" name="Freeform 1476"/>
                <p:cNvSpPr>
                  <a:spLocks/>
                </p:cNvSpPr>
                <p:nvPr/>
              </p:nvSpPr>
              <p:spPr bwMode="auto">
                <a:xfrm>
                  <a:off x="1537" y="2698"/>
                  <a:ext cx="176" cy="164"/>
                </a:xfrm>
                <a:custGeom>
                  <a:avLst/>
                  <a:gdLst>
                    <a:gd name="T0" fmla="*/ 2 w 184"/>
                    <a:gd name="T1" fmla="*/ 125 h 171"/>
                    <a:gd name="T2" fmla="*/ 10 w 184"/>
                    <a:gd name="T3" fmla="*/ 140 h 171"/>
                    <a:gd name="T4" fmla="*/ 10 w 184"/>
                    <a:gd name="T5" fmla="*/ 142 h 171"/>
                    <a:gd name="T6" fmla="*/ 10 w 184"/>
                    <a:gd name="T7" fmla="*/ 147 h 171"/>
                    <a:gd name="T8" fmla="*/ 10 w 184"/>
                    <a:gd name="T9" fmla="*/ 148 h 171"/>
                    <a:gd name="T10" fmla="*/ 16 w 184"/>
                    <a:gd name="T11" fmla="*/ 149 h 171"/>
                    <a:gd name="T12" fmla="*/ 24 w 184"/>
                    <a:gd name="T13" fmla="*/ 149 h 171"/>
                    <a:gd name="T14" fmla="*/ 33 w 184"/>
                    <a:gd name="T15" fmla="*/ 144 h 171"/>
                    <a:gd name="T16" fmla="*/ 42 w 184"/>
                    <a:gd name="T17" fmla="*/ 156 h 171"/>
                    <a:gd name="T18" fmla="*/ 42 w 184"/>
                    <a:gd name="T19" fmla="*/ 161 h 171"/>
                    <a:gd name="T20" fmla="*/ 47 w 184"/>
                    <a:gd name="T21" fmla="*/ 170 h 171"/>
                    <a:gd name="T22" fmla="*/ 47 w 184"/>
                    <a:gd name="T23" fmla="*/ 170 h 171"/>
                    <a:gd name="T24" fmla="*/ 48 w 184"/>
                    <a:gd name="T25" fmla="*/ 169 h 171"/>
                    <a:gd name="T26" fmla="*/ 53 w 184"/>
                    <a:gd name="T27" fmla="*/ 167 h 171"/>
                    <a:gd name="T28" fmla="*/ 54 w 184"/>
                    <a:gd name="T29" fmla="*/ 168 h 171"/>
                    <a:gd name="T30" fmla="*/ 55 w 184"/>
                    <a:gd name="T31" fmla="*/ 169 h 171"/>
                    <a:gd name="T32" fmla="*/ 56 w 184"/>
                    <a:gd name="T33" fmla="*/ 170 h 171"/>
                    <a:gd name="T34" fmla="*/ 57 w 184"/>
                    <a:gd name="T35" fmla="*/ 171 h 171"/>
                    <a:gd name="T36" fmla="*/ 69 w 184"/>
                    <a:gd name="T37" fmla="*/ 166 h 171"/>
                    <a:gd name="T38" fmla="*/ 70 w 184"/>
                    <a:gd name="T39" fmla="*/ 168 h 171"/>
                    <a:gd name="T40" fmla="*/ 73 w 184"/>
                    <a:gd name="T41" fmla="*/ 167 h 171"/>
                    <a:gd name="T42" fmla="*/ 74 w 184"/>
                    <a:gd name="T43" fmla="*/ 163 h 171"/>
                    <a:gd name="T44" fmla="*/ 75 w 184"/>
                    <a:gd name="T45" fmla="*/ 161 h 171"/>
                    <a:gd name="T46" fmla="*/ 76 w 184"/>
                    <a:gd name="T47" fmla="*/ 151 h 171"/>
                    <a:gd name="T48" fmla="*/ 85 w 184"/>
                    <a:gd name="T49" fmla="*/ 146 h 171"/>
                    <a:gd name="T50" fmla="*/ 93 w 184"/>
                    <a:gd name="T51" fmla="*/ 131 h 171"/>
                    <a:gd name="T52" fmla="*/ 98 w 184"/>
                    <a:gd name="T53" fmla="*/ 134 h 171"/>
                    <a:gd name="T54" fmla="*/ 103 w 184"/>
                    <a:gd name="T55" fmla="*/ 128 h 171"/>
                    <a:gd name="T56" fmla="*/ 113 w 184"/>
                    <a:gd name="T57" fmla="*/ 124 h 171"/>
                    <a:gd name="T58" fmla="*/ 126 w 184"/>
                    <a:gd name="T59" fmla="*/ 116 h 171"/>
                    <a:gd name="T60" fmla="*/ 140 w 184"/>
                    <a:gd name="T61" fmla="*/ 115 h 171"/>
                    <a:gd name="T62" fmla="*/ 147 w 184"/>
                    <a:gd name="T63" fmla="*/ 115 h 171"/>
                    <a:gd name="T64" fmla="*/ 157 w 184"/>
                    <a:gd name="T65" fmla="*/ 112 h 171"/>
                    <a:gd name="T66" fmla="*/ 174 w 184"/>
                    <a:gd name="T67" fmla="*/ 110 h 171"/>
                    <a:gd name="T68" fmla="*/ 180 w 184"/>
                    <a:gd name="T69" fmla="*/ 105 h 171"/>
                    <a:gd name="T70" fmla="*/ 183 w 184"/>
                    <a:gd name="T71" fmla="*/ 97 h 171"/>
                    <a:gd name="T72" fmla="*/ 183 w 184"/>
                    <a:gd name="T73" fmla="*/ 95 h 171"/>
                    <a:gd name="T74" fmla="*/ 183 w 184"/>
                    <a:gd name="T75" fmla="*/ 93 h 171"/>
                    <a:gd name="T76" fmla="*/ 184 w 184"/>
                    <a:gd name="T77" fmla="*/ 87 h 171"/>
                    <a:gd name="T78" fmla="*/ 184 w 184"/>
                    <a:gd name="T79" fmla="*/ 81 h 171"/>
                    <a:gd name="T80" fmla="*/ 184 w 184"/>
                    <a:gd name="T81" fmla="*/ 72 h 171"/>
                    <a:gd name="T82" fmla="*/ 176 w 184"/>
                    <a:gd name="T83" fmla="*/ 73 h 171"/>
                    <a:gd name="T84" fmla="*/ 169 w 184"/>
                    <a:gd name="T85" fmla="*/ 61 h 171"/>
                    <a:gd name="T86" fmla="*/ 156 w 184"/>
                    <a:gd name="T87" fmla="*/ 56 h 171"/>
                    <a:gd name="T88" fmla="*/ 64 w 184"/>
                    <a:gd name="T89" fmla="*/ 0 h 171"/>
                    <a:gd name="T90" fmla="*/ 78 w 184"/>
                    <a:gd name="T91" fmla="*/ 101 h 171"/>
                    <a:gd name="T92" fmla="*/ 32 w 184"/>
                    <a:gd name="T93" fmla="*/ 113 h 171"/>
                    <a:gd name="T94" fmla="*/ 19 w 184"/>
                    <a:gd name="T95" fmla="*/ 114 h 171"/>
                    <a:gd name="T96" fmla="*/ 14 w 184"/>
                    <a:gd name="T97" fmla="*/ 118 h 171"/>
                    <a:gd name="T98" fmla="*/ 5 w 184"/>
                    <a:gd name="T99" fmla="*/ 116 h 171"/>
                    <a:gd name="T100" fmla="*/ 4 w 184"/>
                    <a:gd name="T101" fmla="*/ 119 h 171"/>
                    <a:gd name="T102" fmla="*/ 2 w 184"/>
                    <a:gd name="T103" fmla="*/ 121 h 171"/>
                    <a:gd name="T104" fmla="*/ 0 w 184"/>
                    <a:gd name="T105" fmla="*/ 12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71">
                      <a:moveTo>
                        <a:pt x="0" y="121"/>
                      </a:move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7"/>
                        <a:pt x="3" y="130"/>
                        <a:pt x="3" y="131"/>
                      </a:cubicBezTo>
                      <a:cubicBezTo>
                        <a:pt x="7" y="135"/>
                        <a:pt x="10" y="137"/>
                        <a:pt x="10" y="139"/>
                      </a:cubicBezTo>
                      <a:cubicBezTo>
                        <a:pt x="10" y="139"/>
                        <a:pt x="10" y="140"/>
                        <a:pt x="10" y="140"/>
                      </a:cubicBezTo>
                      <a:cubicBezTo>
                        <a:pt x="10" y="140"/>
                        <a:pt x="10" y="141"/>
                        <a:pt x="10" y="141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2"/>
                        <a:pt x="10" y="142"/>
                        <a:pt x="10" y="142"/>
                      </a:cubicBezTo>
                      <a:cubicBezTo>
                        <a:pt x="10" y="143"/>
                        <a:pt x="10" y="143"/>
                        <a:pt x="10" y="144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9"/>
                        <a:pt x="10" y="149"/>
                        <a:pt x="11" y="150"/>
                      </a:cubicBezTo>
                      <a:cubicBezTo>
                        <a:pt x="13" y="148"/>
                        <a:pt x="14" y="149"/>
                        <a:pt x="16" y="149"/>
                      </a:cubicBezTo>
                      <a:cubicBezTo>
                        <a:pt x="16" y="150"/>
                        <a:pt x="16" y="150"/>
                        <a:pt x="16" y="150"/>
                      </a:cubicBezTo>
                      <a:cubicBezTo>
                        <a:pt x="17" y="148"/>
                        <a:pt x="18" y="147"/>
                        <a:pt x="20" y="147"/>
                      </a:cubicBezTo>
                      <a:cubicBezTo>
                        <a:pt x="21" y="147"/>
                        <a:pt x="22" y="148"/>
                        <a:pt x="24" y="149"/>
                      </a:cubicBezTo>
                      <a:cubicBezTo>
                        <a:pt x="24" y="149"/>
                        <a:pt x="25" y="149"/>
                        <a:pt x="25" y="149"/>
                      </a:cubicBezTo>
                      <a:cubicBezTo>
                        <a:pt x="26" y="149"/>
                        <a:pt x="28" y="147"/>
                        <a:pt x="28" y="147"/>
                      </a:cubicBezTo>
                      <a:cubicBezTo>
                        <a:pt x="31" y="145"/>
                        <a:pt x="32" y="144"/>
                        <a:pt x="33" y="144"/>
                      </a:cubicBezTo>
                      <a:cubicBezTo>
                        <a:pt x="34" y="144"/>
                        <a:pt x="34" y="144"/>
                        <a:pt x="34" y="144"/>
                      </a:cubicBezTo>
                      <a:cubicBezTo>
                        <a:pt x="37" y="144"/>
                        <a:pt x="40" y="151"/>
                        <a:pt x="40" y="154"/>
                      </a:cubicBezTo>
                      <a:cubicBezTo>
                        <a:pt x="40" y="154"/>
                        <a:pt x="41" y="155"/>
                        <a:pt x="42" y="156"/>
                      </a:cubicBezTo>
                      <a:cubicBezTo>
                        <a:pt x="43" y="157"/>
                        <a:pt x="44" y="158"/>
                        <a:pt x="44" y="159"/>
                      </a:cubicBezTo>
                      <a:cubicBezTo>
                        <a:pt x="44" y="160"/>
                        <a:pt x="44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5" y="162"/>
                        <a:pt x="45" y="165"/>
                        <a:pt x="46" y="166"/>
                      </a:cubicBezTo>
                      <a:cubicBezTo>
                        <a:pt x="46" y="167"/>
                        <a:pt x="46" y="168"/>
                        <a:pt x="46" y="168"/>
                      </a:cubicBezTo>
                      <a:cubicBezTo>
                        <a:pt x="46" y="169"/>
                        <a:pt x="47" y="169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69"/>
                      </a:cubicBezTo>
                      <a:cubicBezTo>
                        <a:pt x="49" y="168"/>
                        <a:pt x="50" y="167"/>
                        <a:pt x="51" y="167"/>
                      </a:cubicBezTo>
                      <a:cubicBezTo>
                        <a:pt x="52" y="167"/>
                        <a:pt x="52" y="167"/>
                        <a:pt x="52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4" y="167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6" y="169"/>
                        <a:pt x="56" y="169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7" y="170"/>
                      </a:cubicBezTo>
                      <a:cubicBezTo>
                        <a:pt x="57" y="170"/>
                        <a:pt x="57" y="170"/>
                        <a:pt x="57" y="170"/>
                      </a:cubicBezTo>
                      <a:cubicBezTo>
                        <a:pt x="57" y="170"/>
                        <a:pt x="57" y="171"/>
                        <a:pt x="57" y="171"/>
                      </a:cubicBezTo>
                      <a:cubicBezTo>
                        <a:pt x="57" y="171"/>
                        <a:pt x="57" y="171"/>
                        <a:pt x="57" y="171"/>
                      </a:cubicBezTo>
                      <a:cubicBezTo>
                        <a:pt x="58" y="171"/>
                        <a:pt x="60" y="169"/>
                        <a:pt x="60" y="168"/>
                      </a:cubicBezTo>
                      <a:cubicBezTo>
                        <a:pt x="61" y="165"/>
                        <a:pt x="67" y="163"/>
                        <a:pt x="69" y="166"/>
                      </a:cubicBezTo>
                      <a:cubicBezTo>
                        <a:pt x="69" y="166"/>
                        <a:pt x="70" y="167"/>
                        <a:pt x="69" y="168"/>
                      </a:cubicBezTo>
                      <a:cubicBezTo>
                        <a:pt x="69" y="168"/>
                        <a:pt x="69" y="168"/>
                        <a:pt x="69" y="169"/>
                      </a:cubicBezTo>
                      <a:cubicBezTo>
                        <a:pt x="70" y="168"/>
                        <a:pt x="70" y="168"/>
                        <a:pt x="70" y="168"/>
                      </a:cubicBezTo>
                      <a:cubicBezTo>
                        <a:pt x="71" y="168"/>
                        <a:pt x="71" y="167"/>
                        <a:pt x="72" y="167"/>
                      </a:cubicBezTo>
                      <a:cubicBezTo>
                        <a:pt x="72" y="167"/>
                        <a:pt x="72" y="167"/>
                        <a:pt x="73" y="167"/>
                      </a:cubicBezTo>
                      <a:cubicBezTo>
                        <a:pt x="73" y="167"/>
                        <a:pt x="73" y="167"/>
                        <a:pt x="73" y="167"/>
                      </a:cubicBezTo>
                      <a:cubicBezTo>
                        <a:pt x="73" y="167"/>
                        <a:pt x="73" y="166"/>
                        <a:pt x="73" y="166"/>
                      </a:cubicBezTo>
                      <a:cubicBezTo>
                        <a:pt x="74" y="166"/>
                        <a:pt x="74" y="165"/>
                        <a:pt x="74" y="165"/>
                      </a:cubicBezTo>
                      <a:cubicBezTo>
                        <a:pt x="74" y="164"/>
                        <a:pt x="74" y="164"/>
                        <a:pt x="74" y="163"/>
                      </a:cubicBezTo>
                      <a:cubicBezTo>
                        <a:pt x="74" y="163"/>
                        <a:pt x="75" y="163"/>
                        <a:pt x="75" y="163"/>
                      </a:cubicBezTo>
                      <a:cubicBezTo>
                        <a:pt x="75" y="162"/>
                        <a:pt x="75" y="162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6" y="160"/>
                        <a:pt x="76" y="160"/>
                        <a:pt x="76" y="159"/>
                      </a:cubicBezTo>
                      <a:cubicBezTo>
                        <a:pt x="76" y="159"/>
                        <a:pt x="76" y="158"/>
                        <a:pt x="75" y="157"/>
                      </a:cubicBezTo>
                      <a:cubicBezTo>
                        <a:pt x="75" y="155"/>
                        <a:pt x="74" y="152"/>
                        <a:pt x="76" y="151"/>
                      </a:cubicBezTo>
                      <a:cubicBezTo>
                        <a:pt x="77" y="151"/>
                        <a:pt x="78" y="151"/>
                        <a:pt x="79" y="151"/>
                      </a:cubicBezTo>
                      <a:cubicBezTo>
                        <a:pt x="82" y="151"/>
                        <a:pt x="83" y="150"/>
                        <a:pt x="84" y="148"/>
                      </a:cubicBezTo>
                      <a:cubicBezTo>
                        <a:pt x="85" y="147"/>
                        <a:pt x="85" y="146"/>
                        <a:pt x="85" y="146"/>
                      </a:cubicBezTo>
                      <a:cubicBezTo>
                        <a:pt x="86" y="143"/>
                        <a:pt x="87" y="142"/>
                        <a:pt x="88" y="141"/>
                      </a:cubicBezTo>
                      <a:cubicBezTo>
                        <a:pt x="88" y="137"/>
                        <a:pt x="89" y="133"/>
                        <a:pt x="92" y="132"/>
                      </a:cubicBezTo>
                      <a:cubicBezTo>
                        <a:pt x="92" y="131"/>
                        <a:pt x="92" y="131"/>
                        <a:pt x="93" y="131"/>
                      </a:cubicBezTo>
                      <a:cubicBezTo>
                        <a:pt x="93" y="131"/>
                        <a:pt x="94" y="132"/>
                        <a:pt x="94" y="132"/>
                      </a:cubicBezTo>
                      <a:cubicBezTo>
                        <a:pt x="95" y="132"/>
                        <a:pt x="95" y="132"/>
                        <a:pt x="95" y="132"/>
                      </a:cubicBezTo>
                      <a:cubicBezTo>
                        <a:pt x="96" y="133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9" y="130"/>
                        <a:pt x="101" y="130"/>
                        <a:pt x="102" y="129"/>
                      </a:cubicBezTo>
                      <a:cubicBezTo>
                        <a:pt x="103" y="129"/>
                        <a:pt x="103" y="129"/>
                        <a:pt x="103" y="128"/>
                      </a:cubicBezTo>
                      <a:cubicBezTo>
                        <a:pt x="104" y="125"/>
                        <a:pt x="106" y="123"/>
                        <a:pt x="108" y="123"/>
                      </a:cubicBezTo>
                      <a:cubicBezTo>
                        <a:pt x="109" y="123"/>
                        <a:pt x="110" y="124"/>
                        <a:pt x="111" y="124"/>
                      </a:cubicBezTo>
                      <a:cubicBezTo>
                        <a:pt x="112" y="124"/>
                        <a:pt x="113" y="124"/>
                        <a:pt x="113" y="124"/>
                      </a:cubicBezTo>
                      <a:cubicBezTo>
                        <a:pt x="113" y="121"/>
                        <a:pt x="116" y="120"/>
                        <a:pt x="118" y="120"/>
                      </a:cubicBezTo>
                      <a:cubicBezTo>
                        <a:pt x="120" y="120"/>
                        <a:pt x="122" y="119"/>
                        <a:pt x="124" y="118"/>
                      </a:cubicBezTo>
                      <a:cubicBezTo>
                        <a:pt x="124" y="117"/>
                        <a:pt x="125" y="117"/>
                        <a:pt x="126" y="116"/>
                      </a:cubicBezTo>
                      <a:cubicBezTo>
                        <a:pt x="128" y="115"/>
                        <a:pt x="130" y="113"/>
                        <a:pt x="132" y="113"/>
                      </a:cubicBezTo>
                      <a:cubicBezTo>
                        <a:pt x="133" y="113"/>
                        <a:pt x="134" y="114"/>
                        <a:pt x="134" y="114"/>
                      </a:cubicBezTo>
                      <a:cubicBezTo>
                        <a:pt x="135" y="115"/>
                        <a:pt x="136" y="115"/>
                        <a:pt x="140" y="115"/>
                      </a:cubicBezTo>
                      <a:cubicBezTo>
                        <a:pt x="141" y="115"/>
                        <a:pt x="141" y="115"/>
                        <a:pt x="141" y="115"/>
                      </a:cubicBezTo>
                      <a:cubicBezTo>
                        <a:pt x="144" y="115"/>
                        <a:pt x="146" y="115"/>
                        <a:pt x="146" y="115"/>
                      </a:cubicBezTo>
                      <a:cubicBezTo>
                        <a:pt x="146" y="115"/>
                        <a:pt x="147" y="115"/>
                        <a:pt x="147" y="115"/>
                      </a:cubicBezTo>
                      <a:cubicBezTo>
                        <a:pt x="147" y="115"/>
                        <a:pt x="147" y="114"/>
                        <a:pt x="148" y="114"/>
                      </a:cubicBezTo>
                      <a:cubicBezTo>
                        <a:pt x="149" y="113"/>
                        <a:pt x="150" y="113"/>
                        <a:pt x="152" y="112"/>
                      </a:cubicBezTo>
                      <a:cubicBezTo>
                        <a:pt x="153" y="112"/>
                        <a:pt x="155" y="111"/>
                        <a:pt x="157" y="112"/>
                      </a:cubicBezTo>
                      <a:cubicBezTo>
                        <a:pt x="157" y="112"/>
                        <a:pt x="158" y="112"/>
                        <a:pt x="159" y="112"/>
                      </a:cubicBezTo>
                      <a:cubicBezTo>
                        <a:pt x="161" y="112"/>
                        <a:pt x="164" y="111"/>
                        <a:pt x="167" y="111"/>
                      </a:cubicBezTo>
                      <a:cubicBezTo>
                        <a:pt x="170" y="110"/>
                        <a:pt x="172" y="110"/>
                        <a:pt x="174" y="110"/>
                      </a:cubicBezTo>
                      <a:cubicBezTo>
                        <a:pt x="176" y="110"/>
                        <a:pt x="177" y="109"/>
                        <a:pt x="179" y="107"/>
                      </a:cubicBezTo>
                      <a:cubicBezTo>
                        <a:pt x="179" y="106"/>
                        <a:pt x="179" y="106"/>
                        <a:pt x="180" y="105"/>
                      </a:cubicBezTo>
                      <a:cubicBezTo>
                        <a:pt x="180" y="105"/>
                        <a:pt x="180" y="105"/>
                        <a:pt x="180" y="105"/>
                      </a:cubicBezTo>
                      <a:cubicBezTo>
                        <a:pt x="180" y="104"/>
                        <a:pt x="181" y="103"/>
                        <a:pt x="181" y="102"/>
                      </a:cubicBezTo>
                      <a:cubicBezTo>
                        <a:pt x="182" y="100"/>
                        <a:pt x="182" y="99"/>
                        <a:pt x="182" y="98"/>
                      </a:cubicBezTo>
                      <a:cubicBezTo>
                        <a:pt x="183" y="98"/>
                        <a:pt x="183" y="98"/>
                        <a:pt x="183" y="97"/>
                      </a:cubicBezTo>
                      <a:cubicBezTo>
                        <a:pt x="183" y="97"/>
                        <a:pt x="183" y="97"/>
                        <a:pt x="183" y="97"/>
                      </a:cubicBezTo>
                      <a:cubicBezTo>
                        <a:pt x="183" y="96"/>
                        <a:pt x="183" y="96"/>
                        <a:pt x="183" y="96"/>
                      </a:cubicBezTo>
                      <a:cubicBezTo>
                        <a:pt x="183" y="96"/>
                        <a:pt x="183" y="96"/>
                        <a:pt x="183" y="95"/>
                      </a:cubicBezTo>
                      <a:cubicBezTo>
                        <a:pt x="183" y="95"/>
                        <a:pt x="183" y="95"/>
                        <a:pt x="183" y="95"/>
                      </a:cubicBezTo>
                      <a:cubicBezTo>
                        <a:pt x="183" y="94"/>
                        <a:pt x="183" y="94"/>
                        <a:pt x="183" y="93"/>
                      </a:cubicBezTo>
                      <a:cubicBezTo>
                        <a:pt x="183" y="93"/>
                        <a:pt x="183" y="93"/>
                        <a:pt x="183" y="93"/>
                      </a:cubicBezTo>
                      <a:cubicBezTo>
                        <a:pt x="183" y="92"/>
                        <a:pt x="183" y="91"/>
                        <a:pt x="183" y="90"/>
                      </a:cubicBezTo>
                      <a:cubicBezTo>
                        <a:pt x="183" y="90"/>
                        <a:pt x="183" y="90"/>
                        <a:pt x="184" y="90"/>
                      </a:cubicBezTo>
                      <a:cubicBezTo>
                        <a:pt x="184" y="89"/>
                        <a:pt x="184" y="88"/>
                        <a:pt x="184" y="87"/>
                      </a:cubicBezTo>
                      <a:cubicBezTo>
                        <a:pt x="184" y="86"/>
                        <a:pt x="184" y="86"/>
                        <a:pt x="184" y="86"/>
                      </a:cubicBezTo>
                      <a:cubicBezTo>
                        <a:pt x="184" y="85"/>
                        <a:pt x="184" y="84"/>
                        <a:pt x="184" y="83"/>
                      </a:cubicBezTo>
                      <a:cubicBezTo>
                        <a:pt x="184" y="82"/>
                        <a:pt x="184" y="82"/>
                        <a:pt x="184" y="81"/>
                      </a:cubicBezTo>
                      <a:cubicBezTo>
                        <a:pt x="184" y="80"/>
                        <a:pt x="184" y="79"/>
                        <a:pt x="184" y="77"/>
                      </a:cubicBezTo>
                      <a:cubicBezTo>
                        <a:pt x="184" y="77"/>
                        <a:pt x="184" y="77"/>
                        <a:pt x="184" y="76"/>
                      </a:cubicBezTo>
                      <a:cubicBezTo>
                        <a:pt x="184" y="75"/>
                        <a:pt x="184" y="73"/>
                        <a:pt x="184" y="72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1" y="72"/>
                        <a:pt x="178" y="72"/>
                        <a:pt x="177" y="72"/>
                      </a:cubicBezTo>
                      <a:cubicBezTo>
                        <a:pt x="177" y="73"/>
                        <a:pt x="176" y="73"/>
                        <a:pt x="176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1"/>
                        <a:pt x="174" y="63"/>
                        <a:pt x="169" y="61"/>
                      </a:cubicBezTo>
                      <a:cubicBezTo>
                        <a:pt x="164" y="58"/>
                        <a:pt x="157" y="57"/>
                        <a:pt x="157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6"/>
                        <a:pt x="156" y="56"/>
                        <a:pt x="156" y="56"/>
                      </a:cubicBezTo>
                      <a:cubicBezTo>
                        <a:pt x="156" y="56"/>
                        <a:pt x="152" y="49"/>
                        <a:pt x="149" y="46"/>
                      </a:cubicBezTo>
                      <a:cubicBezTo>
                        <a:pt x="147" y="44"/>
                        <a:pt x="118" y="25"/>
                        <a:pt x="80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7"/>
                        <a:pt x="78" y="111"/>
                        <a:pt x="76" y="112"/>
                      </a:cubicBezTo>
                      <a:cubicBezTo>
                        <a:pt x="75" y="113"/>
                        <a:pt x="74" y="113"/>
                        <a:pt x="52" y="113"/>
                      </a:cubicBezTo>
                      <a:cubicBezTo>
                        <a:pt x="44" y="113"/>
                        <a:pt x="36" y="113"/>
                        <a:pt x="32" y="113"/>
                      </a:cubicBezTo>
                      <a:cubicBezTo>
                        <a:pt x="32" y="113"/>
                        <a:pt x="31" y="113"/>
                        <a:pt x="31" y="113"/>
                      </a:cubicBezTo>
                      <a:cubicBezTo>
                        <a:pt x="30" y="113"/>
                        <a:pt x="26" y="115"/>
                        <a:pt x="24" y="115"/>
                      </a:cubicBezTo>
                      <a:cubicBezTo>
                        <a:pt x="22" y="115"/>
                        <a:pt x="21" y="115"/>
                        <a:pt x="19" y="114"/>
                      </a:cubicBezTo>
                      <a:cubicBezTo>
                        <a:pt x="19" y="114"/>
                        <a:pt x="18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5"/>
                        <a:pt x="16" y="118"/>
                        <a:pt x="14" y="118"/>
                      </a:cubicBezTo>
                      <a:cubicBezTo>
                        <a:pt x="12" y="118"/>
                        <a:pt x="11" y="117"/>
                        <a:pt x="9" y="115"/>
                      </a:cubicBezTo>
                      <a:cubicBezTo>
                        <a:pt x="7" y="113"/>
                        <a:pt x="6" y="113"/>
                        <a:pt x="6" y="113"/>
                      </a:cubicBezTo>
                      <a:cubicBezTo>
                        <a:pt x="6" y="113"/>
                        <a:pt x="5" y="114"/>
                        <a:pt x="5" y="116"/>
                      </a:cubicBezTo>
                      <a:cubicBezTo>
                        <a:pt x="5" y="117"/>
                        <a:pt x="5" y="117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4" y="119"/>
                        <a:pt x="4" y="119"/>
                      </a:cubicBezTo>
                      <a:cubicBezTo>
                        <a:pt x="4" y="119"/>
                        <a:pt x="4" y="119"/>
                        <a:pt x="4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0"/>
                        <a:pt x="2" y="121"/>
                      </a:cubicBezTo>
                      <a:cubicBezTo>
                        <a:pt x="2" y="121"/>
                        <a:pt x="1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1" name="Freeform 1477"/>
                <p:cNvSpPr>
                  <a:spLocks/>
                </p:cNvSpPr>
                <p:nvPr/>
              </p:nvSpPr>
              <p:spPr bwMode="auto">
                <a:xfrm>
                  <a:off x="1686" y="275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2" name="Freeform 1478"/>
                <p:cNvSpPr>
                  <a:spLocks/>
                </p:cNvSpPr>
                <p:nvPr/>
              </p:nvSpPr>
              <p:spPr bwMode="auto">
                <a:xfrm>
                  <a:off x="1706" y="2766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cubicBezTo>
                        <a:pt x="1" y="1"/>
                        <a:pt x="4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3" name="Freeform 1479"/>
                <p:cNvSpPr>
                  <a:spLocks/>
                </p:cNvSpPr>
                <p:nvPr/>
              </p:nvSpPr>
              <p:spPr bwMode="auto">
                <a:xfrm>
                  <a:off x="1546" y="283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4" name="Freeform 1480"/>
                <p:cNvSpPr>
                  <a:spLocks/>
                </p:cNvSpPr>
                <p:nvPr/>
              </p:nvSpPr>
              <p:spPr bwMode="auto">
                <a:xfrm>
                  <a:off x="1546" y="283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5" name="Oval 1481"/>
                <p:cNvSpPr>
                  <a:spLocks noChangeArrowheads="1"/>
                </p:cNvSpPr>
                <p:nvPr/>
              </p:nvSpPr>
              <p:spPr bwMode="auto">
                <a:xfrm>
                  <a:off x="1537" y="2814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6" name="Freeform 1482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7" name="Freeform 1483"/>
                <p:cNvSpPr>
                  <a:spLocks/>
                </p:cNvSpPr>
                <p:nvPr/>
              </p:nvSpPr>
              <p:spPr bwMode="auto">
                <a:xfrm>
                  <a:off x="1590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8" name="Freeform 1484"/>
                <p:cNvSpPr>
                  <a:spLocks/>
                </p:cNvSpPr>
                <p:nvPr/>
              </p:nvSpPr>
              <p:spPr bwMode="auto">
                <a:xfrm>
                  <a:off x="1590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9" name="Freeform 1485"/>
                <p:cNvSpPr>
                  <a:spLocks/>
                </p:cNvSpPr>
                <p:nvPr/>
              </p:nvSpPr>
              <p:spPr bwMode="auto">
                <a:xfrm>
                  <a:off x="1588" y="2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0" name="Freeform 1486"/>
                <p:cNvSpPr>
                  <a:spLocks/>
                </p:cNvSpPr>
                <p:nvPr/>
              </p:nvSpPr>
              <p:spPr bwMode="auto">
                <a:xfrm>
                  <a:off x="1583" y="2858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1" name="Freeform 1487"/>
                <p:cNvSpPr>
                  <a:spLocks/>
                </p:cNvSpPr>
                <p:nvPr/>
              </p:nvSpPr>
              <p:spPr bwMode="auto">
                <a:xfrm>
                  <a:off x="1587" y="285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2" name="Freeform 1488"/>
                <p:cNvSpPr>
                  <a:spLocks/>
                </p:cNvSpPr>
                <p:nvPr/>
              </p:nvSpPr>
              <p:spPr bwMode="auto">
                <a:xfrm>
                  <a:off x="158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3" name="Freeform 1489"/>
                <p:cNvSpPr>
                  <a:spLocks/>
                </p:cNvSpPr>
                <p:nvPr/>
              </p:nvSpPr>
              <p:spPr bwMode="auto">
                <a:xfrm>
                  <a:off x="1589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4" name="Freeform 1490"/>
                <p:cNvSpPr>
                  <a:spLocks/>
                </p:cNvSpPr>
                <p:nvPr/>
              </p:nvSpPr>
              <p:spPr bwMode="auto">
                <a:xfrm>
                  <a:off x="160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5" name="Freeform 1491"/>
                <p:cNvSpPr>
                  <a:spLocks/>
                </p:cNvSpPr>
                <p:nvPr/>
              </p:nvSpPr>
              <p:spPr bwMode="auto">
                <a:xfrm>
                  <a:off x="1583" y="286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6" name="Freeform 1492"/>
                <p:cNvSpPr>
                  <a:spLocks/>
                </p:cNvSpPr>
                <p:nvPr/>
              </p:nvSpPr>
              <p:spPr bwMode="auto">
                <a:xfrm>
                  <a:off x="1591" y="286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7" name="Freeform 1493"/>
                <p:cNvSpPr>
                  <a:spLocks/>
                </p:cNvSpPr>
                <p:nvPr/>
              </p:nvSpPr>
              <p:spPr bwMode="auto">
                <a:xfrm>
                  <a:off x="1582" y="28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8" name="Freeform 1494"/>
                <p:cNvSpPr>
                  <a:spLocks/>
                </p:cNvSpPr>
                <p:nvPr/>
              </p:nvSpPr>
              <p:spPr bwMode="auto">
                <a:xfrm>
                  <a:off x="1581" y="2859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9" name="Freeform 1495"/>
                <p:cNvSpPr>
                  <a:spLocks/>
                </p:cNvSpPr>
                <p:nvPr/>
              </p:nvSpPr>
              <p:spPr bwMode="auto">
                <a:xfrm>
                  <a:off x="1546" y="2836"/>
                  <a:ext cx="0" cy="3"/>
                </a:xfrm>
                <a:custGeom>
                  <a:avLst/>
                  <a:gdLst>
                    <a:gd name="T0" fmla="*/ 0 h 3"/>
                    <a:gd name="T1" fmla="*/ 0 h 3"/>
                    <a:gd name="T2" fmla="*/ 3 h 3"/>
                    <a:gd name="T3" fmla="*/ 3 h 3"/>
                    <a:gd name="T4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0" name="Freeform 1496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1" name="Freeform 1497"/>
                <p:cNvSpPr>
                  <a:spLocks/>
                </p:cNvSpPr>
                <p:nvPr/>
              </p:nvSpPr>
              <p:spPr bwMode="auto">
                <a:xfrm>
                  <a:off x="1582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2" name="Freeform 1498"/>
                <p:cNvSpPr>
                  <a:spLocks/>
                </p:cNvSpPr>
                <p:nvPr/>
              </p:nvSpPr>
              <p:spPr bwMode="auto">
                <a:xfrm>
                  <a:off x="1541" y="281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3" name="Freeform 1499"/>
                <p:cNvSpPr>
                  <a:spLocks/>
                </p:cNvSpPr>
                <p:nvPr/>
              </p:nvSpPr>
              <p:spPr bwMode="auto">
                <a:xfrm>
                  <a:off x="1545" y="2808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5 w 5"/>
                    <a:gd name="T3" fmla="*/ 3 h 3"/>
                    <a:gd name="T4" fmla="*/ 0 w 5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cubicBezTo>
                        <a:pt x="2" y="2"/>
                        <a:pt x="3" y="3"/>
                        <a:pt x="5" y="3"/>
                      </a:cubicBezTo>
                      <a:cubicBezTo>
                        <a:pt x="3" y="3"/>
                        <a:pt x="2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4" name="Freeform 1500"/>
                <p:cNvSpPr>
                  <a:spLocks/>
                </p:cNvSpPr>
                <p:nvPr/>
              </p:nvSpPr>
              <p:spPr bwMode="auto">
                <a:xfrm>
                  <a:off x="1541" y="280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5" name="Freeform 1501"/>
                <p:cNvSpPr>
                  <a:spLocks/>
                </p:cNvSpPr>
                <p:nvPr/>
              </p:nvSpPr>
              <p:spPr bwMode="auto">
                <a:xfrm>
                  <a:off x="1540" y="28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6" name="Freeform 1502"/>
                <p:cNvSpPr>
                  <a:spLocks/>
                </p:cNvSpPr>
                <p:nvPr/>
              </p:nvSpPr>
              <p:spPr bwMode="auto">
                <a:xfrm>
                  <a:off x="1537" y="281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7" name="Freeform 1503"/>
                <p:cNvSpPr>
                  <a:spLocks/>
                </p:cNvSpPr>
                <p:nvPr/>
              </p:nvSpPr>
              <p:spPr bwMode="auto">
                <a:xfrm>
                  <a:off x="1610" y="2810"/>
                  <a:ext cx="85" cy="57"/>
                </a:xfrm>
                <a:custGeom>
                  <a:avLst/>
                  <a:gdLst>
                    <a:gd name="T0" fmla="*/ 87 w 88"/>
                    <a:gd name="T1" fmla="*/ 35 h 59"/>
                    <a:gd name="T2" fmla="*/ 86 w 88"/>
                    <a:gd name="T3" fmla="*/ 35 h 59"/>
                    <a:gd name="T4" fmla="*/ 86 w 88"/>
                    <a:gd name="T5" fmla="*/ 34 h 59"/>
                    <a:gd name="T6" fmla="*/ 84 w 88"/>
                    <a:gd name="T7" fmla="*/ 34 h 59"/>
                    <a:gd name="T8" fmla="*/ 83 w 88"/>
                    <a:gd name="T9" fmla="*/ 29 h 59"/>
                    <a:gd name="T10" fmla="*/ 78 w 88"/>
                    <a:gd name="T11" fmla="*/ 29 h 59"/>
                    <a:gd name="T12" fmla="*/ 74 w 88"/>
                    <a:gd name="T13" fmla="*/ 25 h 59"/>
                    <a:gd name="T14" fmla="*/ 70 w 88"/>
                    <a:gd name="T15" fmla="*/ 19 h 59"/>
                    <a:gd name="T16" fmla="*/ 66 w 88"/>
                    <a:gd name="T17" fmla="*/ 14 h 59"/>
                    <a:gd name="T18" fmla="*/ 62 w 88"/>
                    <a:gd name="T19" fmla="*/ 8 h 59"/>
                    <a:gd name="T20" fmla="*/ 61 w 88"/>
                    <a:gd name="T21" fmla="*/ 7 h 59"/>
                    <a:gd name="T22" fmla="*/ 61 w 88"/>
                    <a:gd name="T23" fmla="*/ 6 h 59"/>
                    <a:gd name="T24" fmla="*/ 61 w 88"/>
                    <a:gd name="T25" fmla="*/ 4 h 59"/>
                    <a:gd name="T26" fmla="*/ 61 w 88"/>
                    <a:gd name="T27" fmla="*/ 2 h 59"/>
                    <a:gd name="T28" fmla="*/ 57 w 88"/>
                    <a:gd name="T29" fmla="*/ 2 h 59"/>
                    <a:gd name="T30" fmla="*/ 56 w 88"/>
                    <a:gd name="T31" fmla="*/ 1 h 59"/>
                    <a:gd name="T32" fmla="*/ 56 w 88"/>
                    <a:gd name="T33" fmla="*/ 1 h 59"/>
                    <a:gd name="T34" fmla="*/ 55 w 88"/>
                    <a:gd name="T35" fmla="*/ 1 h 59"/>
                    <a:gd name="T36" fmla="*/ 55 w 88"/>
                    <a:gd name="T37" fmla="*/ 1 h 59"/>
                    <a:gd name="T38" fmla="*/ 55 w 88"/>
                    <a:gd name="T39" fmla="*/ 0 h 59"/>
                    <a:gd name="T40" fmla="*/ 51 w 88"/>
                    <a:gd name="T41" fmla="*/ 3 h 59"/>
                    <a:gd name="T42" fmla="*/ 42 w 88"/>
                    <a:gd name="T43" fmla="*/ 7 h 59"/>
                    <a:gd name="T44" fmla="*/ 33 w 88"/>
                    <a:gd name="T45" fmla="*/ 11 h 59"/>
                    <a:gd name="T46" fmla="*/ 30 w 88"/>
                    <a:gd name="T47" fmla="*/ 12 h 59"/>
                    <a:gd name="T48" fmla="*/ 25 w 88"/>
                    <a:gd name="T49" fmla="*/ 17 h 59"/>
                    <a:gd name="T50" fmla="*/ 16 w 88"/>
                    <a:gd name="T51" fmla="*/ 19 h 59"/>
                    <a:gd name="T52" fmla="*/ 15 w 88"/>
                    <a:gd name="T53" fmla="*/ 25 h 59"/>
                    <a:gd name="T54" fmla="*/ 14 w 88"/>
                    <a:gd name="T55" fmla="*/ 26 h 59"/>
                    <a:gd name="T56" fmla="*/ 2 w 88"/>
                    <a:gd name="T57" fmla="*/ 38 h 59"/>
                    <a:gd name="T58" fmla="*/ 2 w 88"/>
                    <a:gd name="T59" fmla="*/ 39 h 59"/>
                    <a:gd name="T60" fmla="*/ 2 w 88"/>
                    <a:gd name="T61" fmla="*/ 45 h 59"/>
                    <a:gd name="T62" fmla="*/ 1 w 88"/>
                    <a:gd name="T63" fmla="*/ 47 h 59"/>
                    <a:gd name="T64" fmla="*/ 1 w 88"/>
                    <a:gd name="T65" fmla="*/ 49 h 59"/>
                    <a:gd name="T66" fmla="*/ 0 w 88"/>
                    <a:gd name="T67" fmla="*/ 51 h 59"/>
                    <a:gd name="T68" fmla="*/ 4 w 88"/>
                    <a:gd name="T69" fmla="*/ 54 h 59"/>
                    <a:gd name="T70" fmla="*/ 5 w 88"/>
                    <a:gd name="T71" fmla="*/ 55 h 59"/>
                    <a:gd name="T72" fmla="*/ 11 w 88"/>
                    <a:gd name="T73" fmla="*/ 59 h 59"/>
                    <a:gd name="T74" fmla="*/ 22 w 88"/>
                    <a:gd name="T75" fmla="*/ 55 h 59"/>
                    <a:gd name="T76" fmla="*/ 28 w 88"/>
                    <a:gd name="T77" fmla="*/ 57 h 59"/>
                    <a:gd name="T78" fmla="*/ 27 w 88"/>
                    <a:gd name="T79" fmla="*/ 55 h 59"/>
                    <a:gd name="T80" fmla="*/ 26 w 88"/>
                    <a:gd name="T81" fmla="*/ 45 h 59"/>
                    <a:gd name="T82" fmla="*/ 42 w 88"/>
                    <a:gd name="T83" fmla="*/ 43 h 59"/>
                    <a:gd name="T84" fmla="*/ 50 w 88"/>
                    <a:gd name="T85" fmla="*/ 44 h 59"/>
                    <a:gd name="T86" fmla="*/ 52 w 88"/>
                    <a:gd name="T87" fmla="*/ 44 h 59"/>
                    <a:gd name="T88" fmla="*/ 54 w 88"/>
                    <a:gd name="T89" fmla="*/ 44 h 59"/>
                    <a:gd name="T90" fmla="*/ 55 w 88"/>
                    <a:gd name="T91" fmla="*/ 44 h 59"/>
                    <a:gd name="T92" fmla="*/ 57 w 88"/>
                    <a:gd name="T93" fmla="*/ 43 h 59"/>
                    <a:gd name="T94" fmla="*/ 57 w 88"/>
                    <a:gd name="T95" fmla="*/ 43 h 59"/>
                    <a:gd name="T96" fmla="*/ 59 w 88"/>
                    <a:gd name="T97" fmla="*/ 42 h 59"/>
                    <a:gd name="T98" fmla="*/ 61 w 88"/>
                    <a:gd name="T99" fmla="*/ 41 h 59"/>
                    <a:gd name="T100" fmla="*/ 62 w 88"/>
                    <a:gd name="T101" fmla="*/ 42 h 59"/>
                    <a:gd name="T102" fmla="*/ 69 w 88"/>
                    <a:gd name="T103" fmla="*/ 43 h 59"/>
                    <a:gd name="T104" fmla="*/ 70 w 88"/>
                    <a:gd name="T105" fmla="*/ 43 h 59"/>
                    <a:gd name="T106" fmla="*/ 73 w 88"/>
                    <a:gd name="T107" fmla="*/ 42 h 59"/>
                    <a:gd name="T108" fmla="*/ 85 w 88"/>
                    <a:gd name="T109" fmla="*/ 38 h 59"/>
                    <a:gd name="T110" fmla="*/ 88 w 88"/>
                    <a:gd name="T111" fmla="*/ 36 h 59"/>
                    <a:gd name="T112" fmla="*/ 88 w 88"/>
                    <a:gd name="T1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8" h="59">
                      <a:moveTo>
                        <a:pt x="88" y="35"/>
                      </a:move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4"/>
                      </a:cubicBezTo>
                      <a:cubicBezTo>
                        <a:pt x="85" y="34"/>
                        <a:pt x="85" y="34"/>
                        <a:pt x="85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3" y="33"/>
                        <a:pt x="83" y="31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1" y="29"/>
                        <a:pt x="79" y="29"/>
                        <a:pt x="78" y="29"/>
                      </a:cubicBezTo>
                      <a:cubicBezTo>
                        <a:pt x="76" y="28"/>
                        <a:pt x="76" y="27"/>
                        <a:pt x="75" y="26"/>
                      </a:cubicBezTo>
                      <a:cubicBezTo>
                        <a:pt x="75" y="26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0" y="25"/>
                        <a:pt x="70" y="20"/>
                        <a:pt x="70" y="19"/>
                      </a:cubicBezTo>
                      <a:cubicBezTo>
                        <a:pt x="70" y="18"/>
                        <a:pt x="67" y="15"/>
                        <a:pt x="66" y="15"/>
                      </a:cubicBezTo>
                      <a:cubicBezTo>
                        <a:pt x="66" y="14"/>
                        <a:pt x="66" y="14"/>
                        <a:pt x="66" y="14"/>
                      </a:cubicBezTo>
                      <a:cubicBezTo>
                        <a:pt x="64" y="13"/>
                        <a:pt x="63" y="11"/>
                        <a:pt x="63" y="9"/>
                      </a:cubicBezTo>
                      <a:cubicBezTo>
                        <a:pt x="63" y="9"/>
                        <a:pt x="62" y="8"/>
                        <a:pt x="62" y="8"/>
                      </a:cubicBezTo>
                      <a:cubicBezTo>
                        <a:pt x="62" y="8"/>
                        <a:pt x="61" y="7"/>
                        <a:pt x="61" y="7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61" y="7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5"/>
                        <a:pt x="61" y="5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3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0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3" y="1"/>
                        <a:pt x="52" y="2"/>
                      </a:cubicBezTo>
                      <a:cubicBezTo>
                        <a:pt x="52" y="2"/>
                        <a:pt x="51" y="2"/>
                        <a:pt x="51" y="3"/>
                      </a:cubicBezTo>
                      <a:cubicBezTo>
                        <a:pt x="50" y="3"/>
                        <a:pt x="50" y="4"/>
                        <a:pt x="49" y="4"/>
                      </a:cubicBezTo>
                      <a:cubicBezTo>
                        <a:pt x="46" y="6"/>
                        <a:pt x="44" y="7"/>
                        <a:pt x="42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10"/>
                        <a:pt x="37" y="12"/>
                        <a:pt x="33" y="11"/>
                      </a:cubicBezTo>
                      <a:cubicBezTo>
                        <a:pt x="33" y="11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0" y="12"/>
                      </a:cubicBezTo>
                      <a:cubicBezTo>
                        <a:pt x="30" y="15"/>
                        <a:pt x="28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21"/>
                        <a:pt x="23" y="21"/>
                        <a:pt x="22" y="21"/>
                      </a:cubicBezTo>
                      <a:cubicBezTo>
                        <a:pt x="20" y="21"/>
                        <a:pt x="18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20"/>
                        <a:pt x="15" y="23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4" y="26"/>
                        <a:pt x="12" y="28"/>
                        <a:pt x="11" y="33"/>
                      </a:cubicBezTo>
                      <a:cubicBezTo>
                        <a:pt x="9" y="37"/>
                        <a:pt x="5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9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2" y="45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1" y="47"/>
                      </a:cubicBezTo>
                      <a:cubicBezTo>
                        <a:pt x="1" y="47"/>
                        <a:pt x="1" y="47"/>
                        <a:pt x="1" y="48"/>
                      </a:cubicBezTo>
                      <a:cubicBezTo>
                        <a:pt x="1" y="48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2" y="51"/>
                        <a:pt x="3" y="52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5" y="54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6"/>
                        <a:pt x="8" y="58"/>
                        <a:pt x="10" y="59"/>
                      </a:cubicBezTo>
                      <a:cubicBezTo>
                        <a:pt x="10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4" y="56"/>
                        <a:pt x="18" y="55"/>
                        <a:pt x="22" y="55"/>
                      </a:cubicBezTo>
                      <a:cubicBezTo>
                        <a:pt x="23" y="55"/>
                        <a:pt x="26" y="56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6"/>
                        <a:pt x="27" y="55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6" y="50"/>
                        <a:pt x="25" y="47"/>
                        <a:pt x="26" y="45"/>
                      </a:cubicBezTo>
                      <a:cubicBezTo>
                        <a:pt x="27" y="44"/>
                        <a:pt x="28" y="43"/>
                        <a:pt x="38" y="43"/>
                      </a:cubicBezTo>
                      <a:cubicBezTo>
                        <a:pt x="39" y="43"/>
                        <a:pt x="40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ubicBezTo>
                        <a:pt x="45" y="43"/>
                        <a:pt x="48" y="43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6" y="45"/>
                        <a:pt x="56" y="45"/>
                      </a:cubicBezTo>
                      <a:cubicBezTo>
                        <a:pt x="56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2" y="42"/>
                        <a:pt x="62" y="42"/>
                      </a:cubicBezTo>
                      <a:cubicBezTo>
                        <a:pt x="63" y="42"/>
                        <a:pt x="64" y="42"/>
                        <a:pt x="65" y="43"/>
                      </a:cubicBezTo>
                      <a:cubicBezTo>
                        <a:pt x="67" y="43"/>
                        <a:pt x="68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2" y="42"/>
                      </a:cubicBezTo>
                      <a:cubicBezTo>
                        <a:pt x="72" y="42"/>
                        <a:pt x="72" y="42"/>
                        <a:pt x="73" y="42"/>
                      </a:cubicBezTo>
                      <a:cubicBezTo>
                        <a:pt x="74" y="40"/>
                        <a:pt x="76" y="39"/>
                        <a:pt x="77" y="39"/>
                      </a:cubicBezTo>
                      <a:cubicBezTo>
                        <a:pt x="81" y="39"/>
                        <a:pt x="85" y="38"/>
                        <a:pt x="85" y="38"/>
                      </a:cubicBezTo>
                      <a:cubicBezTo>
                        <a:pt x="86" y="37"/>
                        <a:pt x="87" y="36"/>
                        <a:pt x="87" y="36"/>
                      </a:cubicBezTo>
                      <a:cubicBezTo>
                        <a:pt x="87" y="36"/>
                        <a:pt x="87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8" name="Freeform 1504"/>
                <p:cNvSpPr>
                  <a:spLocks/>
                </p:cNvSpPr>
                <p:nvPr/>
              </p:nvSpPr>
              <p:spPr bwMode="auto">
                <a:xfrm>
                  <a:off x="1694" y="2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9" name="Freeform 1505"/>
                <p:cNvSpPr>
                  <a:spLocks/>
                </p:cNvSpPr>
                <p:nvPr/>
              </p:nvSpPr>
              <p:spPr bwMode="auto">
                <a:xfrm>
                  <a:off x="1679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0" name="Freeform 1506"/>
                <p:cNvSpPr>
                  <a:spLocks/>
                </p:cNvSpPr>
                <p:nvPr/>
              </p:nvSpPr>
              <p:spPr bwMode="auto">
                <a:xfrm>
                  <a:off x="1695" y="28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1" name="Freeform 1507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2" name="Freeform 1508"/>
                <p:cNvSpPr>
                  <a:spLocks/>
                </p:cNvSpPr>
                <p:nvPr/>
              </p:nvSpPr>
              <p:spPr bwMode="auto">
                <a:xfrm>
                  <a:off x="1670" y="2850"/>
                  <a:ext cx="6" cy="1"/>
                </a:xfrm>
                <a:custGeom>
                  <a:avLst/>
                  <a:gdLst>
                    <a:gd name="T0" fmla="*/ 3 w 7"/>
                    <a:gd name="T1" fmla="*/ 1 h 1"/>
                    <a:gd name="T2" fmla="*/ 0 w 7"/>
                    <a:gd name="T3" fmla="*/ 0 h 1"/>
                    <a:gd name="T4" fmla="*/ 3 w 7"/>
                    <a:gd name="T5" fmla="*/ 1 h 1"/>
                    <a:gd name="T6" fmla="*/ 7 w 7"/>
                    <a:gd name="T7" fmla="*/ 1 h 1"/>
                    <a:gd name="T8" fmla="*/ 7 w 7"/>
                    <a:gd name="T9" fmla="*/ 1 h 1"/>
                    <a:gd name="T10" fmla="*/ 3 w 7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">
                      <a:moveTo>
                        <a:pt x="3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5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3" name="Freeform 1509"/>
                <p:cNvSpPr>
                  <a:spLocks/>
                </p:cNvSpPr>
                <p:nvPr/>
              </p:nvSpPr>
              <p:spPr bwMode="auto">
                <a:xfrm>
                  <a:off x="1665" y="285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4" name="Freeform 1510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5" name="Freeform 1511"/>
                <p:cNvSpPr>
                  <a:spLocks/>
                </p:cNvSpPr>
                <p:nvPr/>
              </p:nvSpPr>
              <p:spPr bwMode="auto">
                <a:xfrm>
                  <a:off x="1637" y="28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6" name="Freeform 1512"/>
                <p:cNvSpPr>
                  <a:spLocks/>
                </p:cNvSpPr>
                <p:nvPr/>
              </p:nvSpPr>
              <p:spPr bwMode="auto">
                <a:xfrm>
                  <a:off x="1610" y="2859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3" y="1"/>
                        <a:pt x="4" y="3"/>
                      </a:cubicBezTo>
                      <a:cubicBezTo>
                        <a:pt x="3" y="1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7" name="Freeform 1513"/>
                <p:cNvSpPr>
                  <a:spLocks/>
                </p:cNvSpPr>
                <p:nvPr/>
              </p:nvSpPr>
              <p:spPr bwMode="auto">
                <a:xfrm>
                  <a:off x="1614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8" name="Freeform 1514"/>
                <p:cNvSpPr>
                  <a:spLocks/>
                </p:cNvSpPr>
                <p:nvPr/>
              </p:nvSpPr>
              <p:spPr bwMode="auto">
                <a:xfrm>
                  <a:off x="1662" y="285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9" name="Oval 1515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0" name="Freeform 1516"/>
                <p:cNvSpPr>
                  <a:spLocks/>
                </p:cNvSpPr>
                <p:nvPr/>
              </p:nvSpPr>
              <p:spPr bwMode="auto">
                <a:xfrm>
                  <a:off x="1665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1" name="Freeform 1517"/>
                <p:cNvSpPr>
                  <a:spLocks/>
                </p:cNvSpPr>
                <p:nvPr/>
              </p:nvSpPr>
              <p:spPr bwMode="auto">
                <a:xfrm>
                  <a:off x="1647" y="2851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2" name="Freeform 1518"/>
                <p:cNvSpPr>
                  <a:spLocks/>
                </p:cNvSpPr>
                <p:nvPr/>
              </p:nvSpPr>
              <p:spPr bwMode="auto">
                <a:xfrm>
                  <a:off x="1660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3" name="Freeform 1519"/>
                <p:cNvSpPr>
                  <a:spLocks/>
                </p:cNvSpPr>
                <p:nvPr/>
              </p:nvSpPr>
              <p:spPr bwMode="auto">
                <a:xfrm>
                  <a:off x="1651" y="2851"/>
                  <a:ext cx="7" cy="1"/>
                </a:xfrm>
                <a:custGeom>
                  <a:avLst/>
                  <a:gdLst>
                    <a:gd name="T0" fmla="*/ 7 w 7"/>
                    <a:gd name="T1" fmla="*/ 1 h 1"/>
                    <a:gd name="T2" fmla="*/ 0 w 7"/>
                    <a:gd name="T3" fmla="*/ 0 h 1"/>
                    <a:gd name="T4" fmla="*/ 7 w 7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">
                      <a:moveTo>
                        <a:pt x="7" y="1"/>
                      </a:moveTo>
                      <a:cubicBezTo>
                        <a:pt x="5" y="0"/>
                        <a:pt x="2" y="0"/>
                        <a:pt x="0" y="0"/>
                      </a:cubicBezTo>
                      <a:cubicBezTo>
                        <a:pt x="2" y="0"/>
                        <a:pt x="5" y="0"/>
                        <a:pt x="7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4" name="Freeform 1520"/>
                <p:cNvSpPr>
                  <a:spLocks/>
                </p:cNvSpPr>
                <p:nvPr/>
              </p:nvSpPr>
              <p:spPr bwMode="auto">
                <a:xfrm>
                  <a:off x="1667" y="28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2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5" name="Freeform 1521"/>
                <p:cNvSpPr>
                  <a:spLocks/>
                </p:cNvSpPr>
                <p:nvPr/>
              </p:nvSpPr>
              <p:spPr bwMode="auto">
                <a:xfrm>
                  <a:off x="1658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6" name="Freeform 1522"/>
                <p:cNvSpPr>
                  <a:spLocks/>
                </p:cNvSpPr>
                <p:nvPr/>
              </p:nvSpPr>
              <p:spPr bwMode="auto">
                <a:xfrm>
                  <a:off x="1667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7" name="Oval 1523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8" name="Freeform 1524"/>
                <p:cNvSpPr>
                  <a:spLocks/>
                </p:cNvSpPr>
                <p:nvPr/>
              </p:nvSpPr>
              <p:spPr bwMode="auto">
                <a:xfrm>
                  <a:off x="1665" y="281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9" name="Freeform 1525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5" cy="2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2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0" name="Freeform 1526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1" name="Freeform 1527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2" name="Freeform 1528"/>
                <p:cNvSpPr>
                  <a:spLocks/>
                </p:cNvSpPr>
                <p:nvPr/>
              </p:nvSpPr>
              <p:spPr bwMode="auto">
                <a:xfrm>
                  <a:off x="1612" y="285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3" name="Freeform 1529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4" name="Freeform 1530"/>
                <p:cNvSpPr>
                  <a:spLocks/>
                </p:cNvSpPr>
                <p:nvPr/>
              </p:nvSpPr>
              <p:spPr bwMode="auto">
                <a:xfrm>
                  <a:off x="1611" y="285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5" name="Freeform 1531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6" name="Freeform 1532"/>
                <p:cNvSpPr>
                  <a:spLocks/>
                </p:cNvSpPr>
                <p:nvPr/>
              </p:nvSpPr>
              <p:spPr bwMode="auto">
                <a:xfrm>
                  <a:off x="1663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7" name="Freeform 1533"/>
                <p:cNvSpPr>
                  <a:spLocks/>
                </p:cNvSpPr>
                <p:nvPr/>
              </p:nvSpPr>
              <p:spPr bwMode="auto">
                <a:xfrm>
                  <a:off x="1611" y="285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8" name="Freeform 1534"/>
                <p:cNvSpPr>
                  <a:spLocks/>
                </p:cNvSpPr>
                <p:nvPr/>
              </p:nvSpPr>
              <p:spPr bwMode="auto">
                <a:xfrm>
                  <a:off x="1610" y="285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9" name="Oval 1535"/>
                <p:cNvSpPr>
                  <a:spLocks noChangeArrowheads="1"/>
                </p:cNvSpPr>
                <p:nvPr/>
              </p:nvSpPr>
              <p:spPr bwMode="auto">
                <a:xfrm>
                  <a:off x="1610" y="2859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0" name="Freeform 1536"/>
                <p:cNvSpPr>
                  <a:spLocks/>
                </p:cNvSpPr>
                <p:nvPr/>
              </p:nvSpPr>
              <p:spPr bwMode="auto">
                <a:xfrm>
                  <a:off x="1673" y="2716"/>
                  <a:ext cx="162" cy="126"/>
                </a:xfrm>
                <a:custGeom>
                  <a:avLst/>
                  <a:gdLst>
                    <a:gd name="T0" fmla="*/ 148 w 170"/>
                    <a:gd name="T1" fmla="*/ 99 h 132"/>
                    <a:gd name="T2" fmla="*/ 169 w 170"/>
                    <a:gd name="T3" fmla="*/ 36 h 132"/>
                    <a:gd name="T4" fmla="*/ 165 w 170"/>
                    <a:gd name="T5" fmla="*/ 23 h 132"/>
                    <a:gd name="T6" fmla="*/ 163 w 170"/>
                    <a:gd name="T7" fmla="*/ 17 h 132"/>
                    <a:gd name="T8" fmla="*/ 163 w 170"/>
                    <a:gd name="T9" fmla="*/ 15 h 132"/>
                    <a:gd name="T10" fmla="*/ 163 w 170"/>
                    <a:gd name="T11" fmla="*/ 13 h 132"/>
                    <a:gd name="T12" fmla="*/ 154 w 170"/>
                    <a:gd name="T13" fmla="*/ 11 h 132"/>
                    <a:gd name="T14" fmla="*/ 146 w 170"/>
                    <a:gd name="T15" fmla="*/ 2 h 132"/>
                    <a:gd name="T16" fmla="*/ 143 w 170"/>
                    <a:gd name="T17" fmla="*/ 1 h 132"/>
                    <a:gd name="T18" fmla="*/ 140 w 170"/>
                    <a:gd name="T19" fmla="*/ 1 h 132"/>
                    <a:gd name="T20" fmla="*/ 136 w 170"/>
                    <a:gd name="T21" fmla="*/ 0 h 132"/>
                    <a:gd name="T22" fmla="*/ 84 w 170"/>
                    <a:gd name="T23" fmla="*/ 30 h 132"/>
                    <a:gd name="T24" fmla="*/ 54 w 170"/>
                    <a:gd name="T25" fmla="*/ 50 h 132"/>
                    <a:gd name="T26" fmla="*/ 52 w 170"/>
                    <a:gd name="T27" fmla="*/ 50 h 132"/>
                    <a:gd name="T28" fmla="*/ 50 w 170"/>
                    <a:gd name="T29" fmla="*/ 51 h 132"/>
                    <a:gd name="T30" fmla="*/ 48 w 170"/>
                    <a:gd name="T31" fmla="*/ 52 h 132"/>
                    <a:gd name="T32" fmla="*/ 46 w 170"/>
                    <a:gd name="T33" fmla="*/ 52 h 132"/>
                    <a:gd name="T34" fmla="*/ 46 w 170"/>
                    <a:gd name="T35" fmla="*/ 54 h 132"/>
                    <a:gd name="T36" fmla="*/ 46 w 170"/>
                    <a:gd name="T37" fmla="*/ 61 h 132"/>
                    <a:gd name="T38" fmla="*/ 46 w 170"/>
                    <a:gd name="T39" fmla="*/ 67 h 132"/>
                    <a:gd name="T40" fmla="*/ 46 w 170"/>
                    <a:gd name="T41" fmla="*/ 71 h 132"/>
                    <a:gd name="T42" fmla="*/ 45 w 170"/>
                    <a:gd name="T43" fmla="*/ 75 h 132"/>
                    <a:gd name="T44" fmla="*/ 45 w 170"/>
                    <a:gd name="T45" fmla="*/ 77 h 132"/>
                    <a:gd name="T46" fmla="*/ 45 w 170"/>
                    <a:gd name="T47" fmla="*/ 79 h 132"/>
                    <a:gd name="T48" fmla="*/ 45 w 170"/>
                    <a:gd name="T49" fmla="*/ 81 h 132"/>
                    <a:gd name="T50" fmla="*/ 45 w 170"/>
                    <a:gd name="T51" fmla="*/ 81 h 132"/>
                    <a:gd name="T52" fmla="*/ 44 w 170"/>
                    <a:gd name="T53" fmla="*/ 82 h 132"/>
                    <a:gd name="T54" fmla="*/ 44 w 170"/>
                    <a:gd name="T55" fmla="*/ 82 h 132"/>
                    <a:gd name="T56" fmla="*/ 40 w 170"/>
                    <a:gd name="T57" fmla="*/ 91 h 132"/>
                    <a:gd name="T58" fmla="*/ 14 w 170"/>
                    <a:gd name="T59" fmla="*/ 98 h 132"/>
                    <a:gd name="T60" fmla="*/ 5 w 170"/>
                    <a:gd name="T61" fmla="*/ 101 h 132"/>
                    <a:gd name="T62" fmla="*/ 0 w 170"/>
                    <a:gd name="T63" fmla="*/ 101 h 132"/>
                    <a:gd name="T64" fmla="*/ 0 w 170"/>
                    <a:gd name="T65" fmla="*/ 103 h 132"/>
                    <a:gd name="T66" fmla="*/ 0 w 170"/>
                    <a:gd name="T67" fmla="*/ 104 h 132"/>
                    <a:gd name="T68" fmla="*/ 3 w 170"/>
                    <a:gd name="T69" fmla="*/ 110 h 132"/>
                    <a:gd name="T70" fmla="*/ 9 w 170"/>
                    <a:gd name="T71" fmla="*/ 120 h 132"/>
                    <a:gd name="T72" fmla="*/ 17 w 170"/>
                    <a:gd name="T73" fmla="*/ 124 h 132"/>
                    <a:gd name="T74" fmla="*/ 21 w 170"/>
                    <a:gd name="T75" fmla="*/ 124 h 132"/>
                    <a:gd name="T76" fmla="*/ 23 w 170"/>
                    <a:gd name="T77" fmla="*/ 130 h 132"/>
                    <a:gd name="T78" fmla="*/ 24 w 170"/>
                    <a:gd name="T79" fmla="*/ 128 h 132"/>
                    <a:gd name="T80" fmla="*/ 25 w 170"/>
                    <a:gd name="T81" fmla="*/ 127 h 132"/>
                    <a:gd name="T82" fmla="*/ 26 w 170"/>
                    <a:gd name="T83" fmla="*/ 126 h 132"/>
                    <a:gd name="T84" fmla="*/ 29 w 170"/>
                    <a:gd name="T85" fmla="*/ 126 h 132"/>
                    <a:gd name="T86" fmla="*/ 33 w 170"/>
                    <a:gd name="T87" fmla="*/ 131 h 132"/>
                    <a:gd name="T88" fmla="*/ 35 w 170"/>
                    <a:gd name="T89" fmla="*/ 132 h 132"/>
                    <a:gd name="T90" fmla="*/ 41 w 170"/>
                    <a:gd name="T91" fmla="*/ 120 h 132"/>
                    <a:gd name="T92" fmla="*/ 50 w 170"/>
                    <a:gd name="T93" fmla="*/ 112 h 132"/>
                    <a:gd name="T94" fmla="*/ 56 w 170"/>
                    <a:gd name="T95" fmla="*/ 112 h 132"/>
                    <a:gd name="T96" fmla="*/ 67 w 170"/>
                    <a:gd name="T97" fmla="*/ 112 h 132"/>
                    <a:gd name="T98" fmla="*/ 76 w 170"/>
                    <a:gd name="T99" fmla="*/ 119 h 132"/>
                    <a:gd name="T100" fmla="*/ 96 w 170"/>
                    <a:gd name="T101" fmla="*/ 121 h 132"/>
                    <a:gd name="T102" fmla="*/ 107 w 170"/>
                    <a:gd name="T103" fmla="*/ 119 h 132"/>
                    <a:gd name="T104" fmla="*/ 120 w 170"/>
                    <a:gd name="T105" fmla="*/ 116 h 132"/>
                    <a:gd name="T106" fmla="*/ 124 w 170"/>
                    <a:gd name="T107" fmla="*/ 115 h 132"/>
                    <a:gd name="T108" fmla="*/ 130 w 170"/>
                    <a:gd name="T109" fmla="*/ 116 h 132"/>
                    <a:gd name="T110" fmla="*/ 141 w 170"/>
                    <a:gd name="T111" fmla="*/ 115 h 132"/>
                    <a:gd name="T112" fmla="*/ 146 w 170"/>
                    <a:gd name="T113" fmla="*/ 109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" h="132">
                      <a:moveTo>
                        <a:pt x="146" y="109"/>
                      </a:moveTo>
                      <a:cubicBezTo>
                        <a:pt x="146" y="106"/>
                        <a:pt x="146" y="105"/>
                        <a:pt x="147" y="103"/>
                      </a:cubicBezTo>
                      <a:cubicBezTo>
                        <a:pt x="147" y="102"/>
                        <a:pt x="148" y="102"/>
                        <a:pt x="148" y="99"/>
                      </a:cubicBezTo>
                      <a:cubicBezTo>
                        <a:pt x="149" y="93"/>
                        <a:pt x="164" y="78"/>
                        <a:pt x="166" y="76"/>
                      </a:cubicBezTo>
                      <a:cubicBezTo>
                        <a:pt x="167" y="74"/>
                        <a:pt x="167" y="66"/>
                        <a:pt x="167" y="49"/>
                      </a:cubicBezTo>
                      <a:cubicBezTo>
                        <a:pt x="167" y="45"/>
                        <a:pt x="168" y="41"/>
                        <a:pt x="169" y="36"/>
                      </a:cubicBezTo>
                      <a:cubicBezTo>
                        <a:pt x="170" y="35"/>
                        <a:pt x="170" y="34"/>
                        <a:pt x="169" y="33"/>
                      </a:cubicBezTo>
                      <a:cubicBezTo>
                        <a:pt x="168" y="32"/>
                        <a:pt x="167" y="31"/>
                        <a:pt x="167" y="28"/>
                      </a:cubicBezTo>
                      <a:cubicBezTo>
                        <a:pt x="168" y="26"/>
                        <a:pt x="166" y="25"/>
                        <a:pt x="165" y="23"/>
                      </a:cubicBezTo>
                      <a:cubicBezTo>
                        <a:pt x="164" y="21"/>
                        <a:pt x="163" y="20"/>
                        <a:pt x="163" y="18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ubicBezTo>
                        <a:pt x="163" y="17"/>
                        <a:pt x="163" y="17"/>
                        <a:pt x="163" y="17"/>
                      </a:cubicBezTo>
                      <a:cubicBezTo>
                        <a:pt x="163" y="17"/>
                        <a:pt x="163" y="17"/>
                        <a:pt x="163" y="16"/>
                      </a:cubicBezTo>
                      <a:cubicBezTo>
                        <a:pt x="163" y="16"/>
                        <a:pt x="163" y="16"/>
                        <a:pt x="163" y="16"/>
                      </a:cubicBezTo>
                      <a:cubicBezTo>
                        <a:pt x="163" y="16"/>
                        <a:pt x="163" y="16"/>
                        <a:pt x="163" y="15"/>
                      </a:cubicBezTo>
                      <a:cubicBezTo>
                        <a:pt x="163" y="15"/>
                        <a:pt x="163" y="15"/>
                        <a:pt x="163" y="14"/>
                      </a:cubicBezTo>
                      <a:cubicBezTo>
                        <a:pt x="163" y="14"/>
                        <a:pt x="163" y="14"/>
                        <a:pt x="163" y="14"/>
                      </a:cubicBezTo>
                      <a:cubicBezTo>
                        <a:pt x="163" y="14"/>
                        <a:pt x="163" y="13"/>
                        <a:pt x="163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1"/>
                        <a:pt x="162" y="9"/>
                        <a:pt x="162" y="7"/>
                      </a:cubicBezTo>
                      <a:cubicBezTo>
                        <a:pt x="154" y="11"/>
                        <a:pt x="154" y="11"/>
                        <a:pt x="154" y="11"/>
                      </a:cubicBezTo>
                      <a:cubicBezTo>
                        <a:pt x="153" y="9"/>
                        <a:pt x="153" y="9"/>
                        <a:pt x="153" y="9"/>
                      </a:cubicBezTo>
                      <a:cubicBezTo>
                        <a:pt x="153" y="9"/>
                        <a:pt x="151" y="6"/>
                        <a:pt x="147" y="3"/>
                      </a:cubicBezTo>
                      <a:cubicBezTo>
                        <a:pt x="146" y="3"/>
                        <a:pt x="146" y="2"/>
                        <a:pt x="146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4" y="2"/>
                        <a:pt x="144" y="1"/>
                      </a:cubicBezTo>
                      <a:cubicBezTo>
                        <a:pt x="144" y="1"/>
                        <a:pt x="143" y="1"/>
                        <a:pt x="143" y="1"/>
                      </a:cubicBezTo>
                      <a:cubicBezTo>
                        <a:pt x="143" y="1"/>
                        <a:pt x="142" y="1"/>
                        <a:pt x="142" y="1"/>
                      </a:cubicBezTo>
                      <a:cubicBezTo>
                        <a:pt x="142" y="1"/>
                        <a:pt x="141" y="1"/>
                        <a:pt x="141" y="1"/>
                      </a:cubicBezTo>
                      <a:cubicBezTo>
                        <a:pt x="141" y="1"/>
                        <a:pt x="140" y="1"/>
                        <a:pt x="140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6" y="0"/>
                      </a:cubicBezTo>
                      <a:cubicBezTo>
                        <a:pt x="136" y="0"/>
                        <a:pt x="136" y="0"/>
                        <a:pt x="135" y="0"/>
                      </a:cubicBezTo>
                      <a:cubicBezTo>
                        <a:pt x="134" y="0"/>
                        <a:pt x="133" y="0"/>
                        <a:pt x="132" y="0"/>
                      </a:cubicBez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47"/>
                        <a:pt x="59" y="48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1" y="51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5" y="52"/>
                      </a:cubicBezTo>
                      <a:cubicBezTo>
                        <a:pt x="45" y="53"/>
                        <a:pt x="46" y="53"/>
                        <a:pt x="46" y="54"/>
                      </a:cubicBezTo>
                      <a:cubicBezTo>
                        <a:pt x="46" y="55"/>
                        <a:pt x="46" y="56"/>
                        <a:pt x="46" y="57"/>
                      </a:cubicBezTo>
                      <a:cubicBezTo>
                        <a:pt x="46" y="57"/>
                        <a:pt x="46" y="58"/>
                        <a:pt x="46" y="59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6" y="66"/>
                        <a:pt x="46" y="66"/>
                        <a:pt x="46" y="67"/>
                      </a:cubicBezTo>
                      <a:cubicBezTo>
                        <a:pt x="46" y="67"/>
                        <a:pt x="46" y="68"/>
                        <a:pt x="46" y="68"/>
                      </a:cubicBezTo>
                      <a:cubicBezTo>
                        <a:pt x="46" y="69"/>
                        <a:pt x="46" y="70"/>
                        <a:pt x="46" y="70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2"/>
                        <a:pt x="45" y="72"/>
                        <a:pt x="45" y="73"/>
                      </a:cubicBezTo>
                      <a:cubicBezTo>
                        <a:pt x="45" y="73"/>
                        <a:pt x="45" y="73"/>
                        <a:pt x="45" y="74"/>
                      </a:cubicBez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5" y="76"/>
                      </a:cubicBezTo>
                      <a:cubicBezTo>
                        <a:pt x="45" y="76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8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3" y="84"/>
                        <a:pt x="43" y="85"/>
                      </a:cubicBezTo>
                      <a:cubicBezTo>
                        <a:pt x="42" y="88"/>
                        <a:pt x="41" y="89"/>
                        <a:pt x="40" y="90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38" y="93"/>
                        <a:pt x="36" y="96"/>
                        <a:pt x="32" y="96"/>
                      </a:cubicBezTo>
                      <a:cubicBezTo>
                        <a:pt x="31" y="96"/>
                        <a:pt x="28" y="96"/>
                        <a:pt x="25" y="97"/>
                      </a:cubicBezTo>
                      <a:cubicBezTo>
                        <a:pt x="21" y="97"/>
                        <a:pt x="17" y="98"/>
                        <a:pt x="14" y="98"/>
                      </a:cubicBezTo>
                      <a:cubicBezTo>
                        <a:pt x="12" y="97"/>
                        <a:pt x="10" y="98"/>
                        <a:pt x="8" y="99"/>
                      </a:cubicBezTo>
                      <a:cubicBezTo>
                        <a:pt x="7" y="100"/>
                        <a:pt x="7" y="100"/>
                        <a:pt x="6" y="100"/>
                      </a:cubicBezTo>
                      <a:cubicBezTo>
                        <a:pt x="6" y="101"/>
                        <a:pt x="5" y="101"/>
                        <a:pt x="5" y="101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3" y="101"/>
                        <a:pt x="1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4"/>
                        <a:pt x="0" y="104"/>
                        <a:pt x="0" y="104"/>
                      </a:cubicBezTo>
                      <a:cubicBezTo>
                        <a:pt x="1" y="105"/>
                        <a:pt x="1" y="106"/>
                        <a:pt x="1" y="107"/>
                      </a:cubicBezTo>
                      <a:cubicBezTo>
                        <a:pt x="2" y="108"/>
                        <a:pt x="2" y="109"/>
                        <a:pt x="3" y="110"/>
                      </a:cubicBezTo>
                      <a:cubicBezTo>
                        <a:pt x="3" y="110"/>
                        <a:pt x="3" y="110"/>
                        <a:pt x="3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6" y="112"/>
                        <a:pt x="9" y="115"/>
                        <a:pt x="9" y="118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11" y="120"/>
                        <a:pt x="12" y="121"/>
                        <a:pt x="13" y="123"/>
                      </a:cubicBezTo>
                      <a:cubicBezTo>
                        <a:pt x="13" y="123"/>
                        <a:pt x="14" y="124"/>
                        <a:pt x="14" y="124"/>
                      </a:cubicBezTo>
                      <a:cubicBezTo>
                        <a:pt x="15" y="124"/>
                        <a:pt x="16" y="124"/>
                        <a:pt x="17" y="124"/>
                      </a:cubicBezTo>
                      <a:cubicBezTo>
                        <a:pt x="18" y="123"/>
                        <a:pt x="19" y="123"/>
                        <a:pt x="19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4"/>
                        <a:pt x="21" y="124"/>
                        <a:pt x="21" y="124"/>
                      </a:cubicBezTo>
                      <a:cubicBezTo>
                        <a:pt x="22" y="125"/>
                        <a:pt x="22" y="126"/>
                        <a:pt x="22" y="128"/>
                      </a:cubicBezTo>
                      <a:cubicBezTo>
                        <a:pt x="22" y="128"/>
                        <a:pt x="22" y="129"/>
                        <a:pt x="22" y="130"/>
                      </a:cubicBezTo>
                      <a:cubicBezTo>
                        <a:pt x="22" y="130"/>
                        <a:pt x="22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9"/>
                        <a:pt x="23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6" y="126"/>
                        <a:pt x="26" y="126"/>
                      </a:cubicBezTo>
                      <a:cubicBezTo>
                        <a:pt x="26" y="126"/>
                        <a:pt x="26" y="126"/>
                        <a:pt x="26" y="126"/>
                      </a:cubicBezTo>
                      <a:cubicBezTo>
                        <a:pt x="27" y="126"/>
                        <a:pt x="27" y="126"/>
                        <a:pt x="28" y="126"/>
                      </a:cubicBezTo>
                      <a:cubicBezTo>
                        <a:pt x="28" y="126"/>
                        <a:pt x="28" y="126"/>
                        <a:pt x="28" y="126"/>
                      </a:cubicBezTo>
                      <a:cubicBezTo>
                        <a:pt x="28" y="126"/>
                        <a:pt x="28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2" y="127"/>
                        <a:pt x="32" y="129"/>
                        <a:pt x="33" y="130"/>
                      </a:cubicBezTo>
                      <a:cubicBezTo>
                        <a:pt x="33" y="130"/>
                        <a:pt x="33" y="131"/>
                        <a:pt x="33" y="131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28"/>
                        <a:pt x="41" y="122"/>
                        <a:pt x="41" y="122"/>
                      </a:cubicBezTo>
                      <a:cubicBezTo>
                        <a:pt x="41" y="122"/>
                        <a:pt x="41" y="121"/>
                        <a:pt x="41" y="120"/>
                      </a:cubicBezTo>
                      <a:cubicBezTo>
                        <a:pt x="41" y="117"/>
                        <a:pt x="42" y="115"/>
                        <a:pt x="43" y="113"/>
                      </a:cubicBezTo>
                      <a:cubicBezTo>
                        <a:pt x="44" y="112"/>
                        <a:pt x="46" y="112"/>
                        <a:pt x="48" y="112"/>
                      </a:cubicBezTo>
                      <a:cubicBezTo>
                        <a:pt x="49" y="112"/>
                        <a:pt x="49" y="112"/>
                        <a:pt x="50" y="112"/>
                      </a:cubicBezTo>
                      <a:cubicBezTo>
                        <a:pt x="51" y="112"/>
                        <a:pt x="53" y="112"/>
                        <a:pt x="54" y="112"/>
                      </a:cubicBezTo>
                      <a:cubicBezTo>
                        <a:pt x="55" y="113"/>
                        <a:pt x="55" y="113"/>
                        <a:pt x="55" y="113"/>
                      </a:cubicBezTo>
                      <a:cubicBezTo>
                        <a:pt x="55" y="113"/>
                        <a:pt x="56" y="112"/>
                        <a:pt x="56" y="112"/>
                      </a:cubicBezTo>
                      <a:cubicBezTo>
                        <a:pt x="57" y="111"/>
                        <a:pt x="59" y="110"/>
                        <a:pt x="60" y="110"/>
                      </a:cubicBezTo>
                      <a:cubicBezTo>
                        <a:pt x="61" y="110"/>
                        <a:pt x="62" y="110"/>
                        <a:pt x="63" y="111"/>
                      </a:cubicBezTo>
                      <a:cubicBezTo>
                        <a:pt x="64" y="111"/>
                        <a:pt x="65" y="112"/>
                        <a:pt x="67" y="112"/>
                      </a:cubicBezTo>
                      <a:cubicBezTo>
                        <a:pt x="68" y="112"/>
                        <a:pt x="71" y="112"/>
                        <a:pt x="72" y="114"/>
                      </a:cubicBezTo>
                      <a:cubicBezTo>
                        <a:pt x="73" y="114"/>
                        <a:pt x="74" y="116"/>
                        <a:pt x="74" y="117"/>
                      </a:cubicBezTo>
                      <a:cubicBezTo>
                        <a:pt x="75" y="118"/>
                        <a:pt x="75" y="119"/>
                        <a:pt x="76" y="119"/>
                      </a:cubicBezTo>
                      <a:cubicBezTo>
                        <a:pt x="80" y="117"/>
                        <a:pt x="84" y="116"/>
                        <a:pt x="86" y="116"/>
                      </a:cubicBezTo>
                      <a:cubicBezTo>
                        <a:pt x="88" y="116"/>
                        <a:pt x="90" y="117"/>
                        <a:pt x="93" y="119"/>
                      </a:cubicBezTo>
                      <a:cubicBezTo>
                        <a:pt x="94" y="120"/>
                        <a:pt x="95" y="121"/>
                        <a:pt x="96" y="121"/>
                      </a:cubicBezTo>
                      <a:cubicBezTo>
                        <a:pt x="97" y="121"/>
                        <a:pt x="99" y="122"/>
                        <a:pt x="101" y="122"/>
                      </a:cubicBezTo>
                      <a:cubicBezTo>
                        <a:pt x="104" y="122"/>
                        <a:pt x="105" y="121"/>
                        <a:pt x="105" y="121"/>
                      </a:cubicBezTo>
                      <a:cubicBezTo>
                        <a:pt x="106" y="121"/>
                        <a:pt x="106" y="120"/>
                        <a:pt x="107" y="119"/>
                      </a:cubicBezTo>
                      <a:cubicBezTo>
                        <a:pt x="109" y="118"/>
                        <a:pt x="111" y="116"/>
                        <a:pt x="114" y="116"/>
                      </a:cubicBezTo>
                      <a:cubicBezTo>
                        <a:pt x="115" y="116"/>
                        <a:pt x="115" y="116"/>
                        <a:pt x="115" y="116"/>
                      </a:cubicBezTo>
                      <a:cubicBezTo>
                        <a:pt x="116" y="116"/>
                        <a:pt x="118" y="116"/>
                        <a:pt x="120" y="116"/>
                      </a:cubicBezTo>
                      <a:cubicBezTo>
                        <a:pt x="121" y="116"/>
                        <a:pt x="123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7" y="115"/>
                        <a:pt x="128" y="116"/>
                        <a:pt x="129" y="116"/>
                      </a:cubicBezTo>
                      <a:cubicBezTo>
                        <a:pt x="129" y="116"/>
                        <a:pt x="129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1" y="117"/>
                        <a:pt x="134" y="118"/>
                        <a:pt x="136" y="118"/>
                      </a:cubicBezTo>
                      <a:cubicBezTo>
                        <a:pt x="136" y="119"/>
                        <a:pt x="137" y="118"/>
                        <a:pt x="137" y="118"/>
                      </a:cubicBezTo>
                      <a:cubicBezTo>
                        <a:pt x="138" y="118"/>
                        <a:pt x="140" y="116"/>
                        <a:pt x="141" y="115"/>
                      </a:cubicBezTo>
                      <a:cubicBezTo>
                        <a:pt x="142" y="113"/>
                        <a:pt x="144" y="111"/>
                        <a:pt x="146" y="111"/>
                      </a:cubicBezTo>
                      <a:cubicBezTo>
                        <a:pt x="146" y="111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1" name="Freeform 1537"/>
                <p:cNvSpPr>
                  <a:spLocks/>
                </p:cNvSpPr>
                <p:nvPr/>
              </p:nvSpPr>
              <p:spPr bwMode="auto">
                <a:xfrm>
                  <a:off x="1721" y="27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2" name="Freeform 1538"/>
                <p:cNvSpPr>
                  <a:spLocks/>
                </p:cNvSpPr>
                <p:nvPr/>
              </p:nvSpPr>
              <p:spPr bwMode="auto">
                <a:xfrm>
                  <a:off x="1722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3" name="Freeform 1539"/>
                <p:cNvSpPr>
                  <a:spLocks/>
                </p:cNvSpPr>
                <p:nvPr/>
              </p:nvSpPr>
              <p:spPr bwMode="auto">
                <a:xfrm>
                  <a:off x="1719" y="27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4" name="Freeform 1540"/>
                <p:cNvSpPr>
                  <a:spLocks/>
                </p:cNvSpPr>
                <p:nvPr/>
              </p:nvSpPr>
              <p:spPr bwMode="auto">
                <a:xfrm>
                  <a:off x="1724" y="2761"/>
                  <a:ext cx="9" cy="2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9 w 9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cubicBezTo>
                        <a:pt x="9" y="0"/>
                        <a:pt x="5" y="1"/>
                        <a:pt x="0" y="3"/>
                      </a:cubicBezTo>
                      <a:cubicBezTo>
                        <a:pt x="5" y="1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5" name="Freeform 1541"/>
                <p:cNvSpPr>
                  <a:spLocks/>
                </p:cNvSpPr>
                <p:nvPr/>
              </p:nvSpPr>
              <p:spPr bwMode="auto">
                <a:xfrm>
                  <a:off x="1723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6" name="Freeform 1542"/>
                <p:cNvSpPr>
                  <a:spLocks/>
                </p:cNvSpPr>
                <p:nvPr/>
              </p:nvSpPr>
              <p:spPr bwMode="auto">
                <a:xfrm>
                  <a:off x="1753" y="2716"/>
                  <a:ext cx="46" cy="28"/>
                </a:xfrm>
                <a:custGeom>
                  <a:avLst/>
                  <a:gdLst>
                    <a:gd name="T0" fmla="*/ 0 w 46"/>
                    <a:gd name="T1" fmla="*/ 28 h 28"/>
                    <a:gd name="T2" fmla="*/ 46 w 46"/>
                    <a:gd name="T3" fmla="*/ 0 h 28"/>
                    <a:gd name="T4" fmla="*/ 46 w 46"/>
                    <a:gd name="T5" fmla="*/ 0 h 28"/>
                    <a:gd name="T6" fmla="*/ 0 w 46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28">
                      <a:moveTo>
                        <a:pt x="0" y="28"/>
                      </a:move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7" name="Freeform 1543"/>
                <p:cNvSpPr>
                  <a:spLocks/>
                </p:cNvSpPr>
                <p:nvPr/>
              </p:nvSpPr>
              <p:spPr bwMode="auto">
                <a:xfrm>
                  <a:off x="1718" y="27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8" name="Freeform 1544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9" name="Freeform 1545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0" name="Freeform 1546"/>
                <p:cNvSpPr>
                  <a:spLocks/>
                </p:cNvSpPr>
                <p:nvPr/>
              </p:nvSpPr>
              <p:spPr bwMode="auto">
                <a:xfrm>
                  <a:off x="1811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1" name="Freeform 1547"/>
                <p:cNvSpPr>
                  <a:spLocks/>
                </p:cNvSpPr>
                <p:nvPr/>
              </p:nvSpPr>
              <p:spPr bwMode="auto">
                <a:xfrm>
                  <a:off x="1799" y="271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2" name="Freeform 1548"/>
                <p:cNvSpPr>
                  <a:spLocks/>
                </p:cNvSpPr>
                <p:nvPr/>
              </p:nvSpPr>
              <p:spPr bwMode="auto">
                <a:xfrm>
                  <a:off x="1807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3" name="Freeform 1549"/>
                <p:cNvSpPr>
                  <a:spLocks/>
                </p:cNvSpPr>
                <p:nvPr/>
              </p:nvSpPr>
              <p:spPr bwMode="auto">
                <a:xfrm>
                  <a:off x="1809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4" name="Freeform 1550"/>
                <p:cNvSpPr>
                  <a:spLocks/>
                </p:cNvSpPr>
                <p:nvPr/>
              </p:nvSpPr>
              <p:spPr bwMode="auto">
                <a:xfrm>
                  <a:off x="1803" y="271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5" name="Freeform 1551"/>
                <p:cNvSpPr>
                  <a:spLocks/>
                </p:cNvSpPr>
                <p:nvPr/>
              </p:nvSpPr>
              <p:spPr bwMode="auto">
                <a:xfrm>
                  <a:off x="1805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6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799" y="2716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7" name="Freeform 1553"/>
                <p:cNvSpPr>
                  <a:spLocks/>
                </p:cNvSpPr>
                <p:nvPr/>
              </p:nvSpPr>
              <p:spPr bwMode="auto">
                <a:xfrm>
                  <a:off x="1791" y="282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0"/>
                        <a:pt x="4" y="1"/>
                        <a:pt x="5" y="1"/>
                      </a:cubicBezTo>
                      <a:cubicBezTo>
                        <a:pt x="4" y="1"/>
                        <a:pt x="3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8" name="Freeform 1554"/>
                <p:cNvSpPr>
                  <a:spLocks/>
                </p:cNvSpPr>
                <p:nvPr/>
              </p:nvSpPr>
              <p:spPr bwMode="auto">
                <a:xfrm>
                  <a:off x="1720" y="2823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0 h 1"/>
                    <a:gd name="T4" fmla="*/ 5 w 5"/>
                    <a:gd name="T5" fmla="*/ 1 h 1"/>
                    <a:gd name="T6" fmla="*/ 4 w 5"/>
                    <a:gd name="T7" fmla="*/ 0 h 1"/>
                    <a:gd name="T8" fmla="*/ 0 w 5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3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9" name="Freeform 1555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0" name="Freeform 1556"/>
                <p:cNvSpPr>
                  <a:spLocks/>
                </p:cNvSpPr>
                <p:nvPr/>
              </p:nvSpPr>
              <p:spPr bwMode="auto">
                <a:xfrm>
                  <a:off x="1783" y="2827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1" name="Freeform 1557"/>
                <p:cNvSpPr>
                  <a:spLocks/>
                </p:cNvSpPr>
                <p:nvPr/>
              </p:nvSpPr>
              <p:spPr bwMode="auto">
                <a:xfrm>
                  <a:off x="1797" y="2827"/>
                  <a:ext cx="6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1" y="1"/>
                        <a:pt x="0" y="0"/>
                      </a:cubicBezTo>
                      <a:cubicBezTo>
                        <a:pt x="1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2" name="Freeform 1558"/>
                <p:cNvSpPr>
                  <a:spLocks/>
                </p:cNvSpPr>
                <p:nvPr/>
              </p:nvSpPr>
              <p:spPr bwMode="auto">
                <a:xfrm>
                  <a:off x="1697" y="28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3" name="Freeform 1559"/>
                <p:cNvSpPr>
                  <a:spLocks/>
                </p:cNvSpPr>
                <p:nvPr/>
              </p:nvSpPr>
              <p:spPr bwMode="auto">
                <a:xfrm>
                  <a:off x="1695" y="2838"/>
                  <a:ext cx="0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4" name="Freeform 1560"/>
                <p:cNvSpPr>
                  <a:spLocks/>
                </p:cNvSpPr>
                <p:nvPr/>
              </p:nvSpPr>
              <p:spPr bwMode="auto">
                <a:xfrm>
                  <a:off x="1704" y="2842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  <a:gd name="T4" fmla="*/ 2 w 2"/>
                    <a:gd name="T5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5" name="Freeform 1561"/>
                <p:cNvSpPr>
                  <a:spLocks/>
                </p:cNvSpPr>
                <p:nvPr/>
              </p:nvSpPr>
              <p:spPr bwMode="auto">
                <a:xfrm>
                  <a:off x="1699" y="283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6" name="Freeform 1562"/>
                <p:cNvSpPr>
                  <a:spLocks/>
                </p:cNvSpPr>
                <p:nvPr/>
              </p:nvSpPr>
              <p:spPr bwMode="auto">
                <a:xfrm>
                  <a:off x="1696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7" name="Freeform 1563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8" name="Freeform 1564"/>
                <p:cNvSpPr>
                  <a:spLocks/>
                </p:cNvSpPr>
                <p:nvPr/>
              </p:nvSpPr>
              <p:spPr bwMode="auto">
                <a:xfrm>
                  <a:off x="1716" y="27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9" name="Freeform 1565"/>
                <p:cNvSpPr>
                  <a:spLocks/>
                </p:cNvSpPr>
                <p:nvPr/>
              </p:nvSpPr>
              <p:spPr bwMode="auto">
                <a:xfrm>
                  <a:off x="1716" y="27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0" name="Freeform 1566"/>
                <p:cNvSpPr>
                  <a:spLocks/>
                </p:cNvSpPr>
                <p:nvPr/>
              </p:nvSpPr>
              <p:spPr bwMode="auto">
                <a:xfrm>
                  <a:off x="1716" y="279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1" name="Freeform 1567"/>
                <p:cNvSpPr>
                  <a:spLocks/>
                </p:cNvSpPr>
                <p:nvPr/>
              </p:nvSpPr>
              <p:spPr bwMode="auto">
                <a:xfrm>
                  <a:off x="1717" y="27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2" name="Freeform 1568"/>
                <p:cNvSpPr>
                  <a:spLocks/>
                </p:cNvSpPr>
                <p:nvPr/>
              </p:nvSpPr>
              <p:spPr bwMode="auto">
                <a:xfrm>
                  <a:off x="1716" y="278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3" name="Freeform 1569"/>
                <p:cNvSpPr>
                  <a:spLocks/>
                </p:cNvSpPr>
                <p:nvPr/>
              </p:nvSpPr>
              <p:spPr bwMode="auto">
                <a:xfrm>
                  <a:off x="1717" y="276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4" name="Freeform 1570"/>
                <p:cNvSpPr>
                  <a:spLocks/>
                </p:cNvSpPr>
                <p:nvPr/>
              </p:nvSpPr>
              <p:spPr bwMode="auto">
                <a:xfrm>
                  <a:off x="1716" y="27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5" name="Freeform 1571"/>
                <p:cNvSpPr>
                  <a:spLocks/>
                </p:cNvSpPr>
                <p:nvPr/>
              </p:nvSpPr>
              <p:spPr bwMode="auto">
                <a:xfrm>
                  <a:off x="1717" y="27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6" name="Freeform 1572"/>
                <p:cNvSpPr>
                  <a:spLocks/>
                </p:cNvSpPr>
                <p:nvPr/>
              </p:nvSpPr>
              <p:spPr bwMode="auto">
                <a:xfrm>
                  <a:off x="1716" y="278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7" name="Freeform 1573"/>
                <p:cNvSpPr>
                  <a:spLocks/>
                </p:cNvSpPr>
                <p:nvPr/>
              </p:nvSpPr>
              <p:spPr bwMode="auto">
                <a:xfrm>
                  <a:off x="1717" y="278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8" name="Freeform 1574"/>
                <p:cNvSpPr>
                  <a:spLocks/>
                </p:cNvSpPr>
                <p:nvPr/>
              </p:nvSpPr>
              <p:spPr bwMode="auto">
                <a:xfrm>
                  <a:off x="1717" y="278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9" name="Freeform 1575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0" name="Freeform 1576"/>
                <p:cNvSpPr>
                  <a:spLocks/>
                </p:cNvSpPr>
                <p:nvPr/>
              </p:nvSpPr>
              <p:spPr bwMode="auto">
                <a:xfrm>
                  <a:off x="1677" y="281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1" name="Freeform 1577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2" name="Freeform 1578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3" name="Freeform 1579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4" name="Freeform 1580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5" name="Freeform 1581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6" name="Freeform 1582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7" name="Freeform 1583"/>
                <p:cNvSpPr>
                  <a:spLocks/>
                </p:cNvSpPr>
                <p:nvPr/>
              </p:nvSpPr>
              <p:spPr bwMode="auto">
                <a:xfrm>
                  <a:off x="1694" y="284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8" name="Freeform 1584"/>
                <p:cNvSpPr>
                  <a:spLocks/>
                </p:cNvSpPr>
                <p:nvPr/>
              </p:nvSpPr>
              <p:spPr bwMode="auto">
                <a:xfrm>
                  <a:off x="1691" y="2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9" name="Freeform 1585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0" name="Freeform 1586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1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673" y="2812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2" name="Freeform 1588"/>
                <p:cNvSpPr>
                  <a:spLocks/>
                </p:cNvSpPr>
                <p:nvPr/>
              </p:nvSpPr>
              <p:spPr bwMode="auto">
                <a:xfrm>
                  <a:off x="1816" y="2716"/>
                  <a:ext cx="103" cy="175"/>
                </a:xfrm>
                <a:custGeom>
                  <a:avLst/>
                  <a:gdLst>
                    <a:gd name="T0" fmla="*/ 21 w 108"/>
                    <a:gd name="T1" fmla="*/ 183 h 183"/>
                    <a:gd name="T2" fmla="*/ 22 w 108"/>
                    <a:gd name="T3" fmla="*/ 183 h 183"/>
                    <a:gd name="T4" fmla="*/ 28 w 108"/>
                    <a:gd name="T5" fmla="*/ 179 h 183"/>
                    <a:gd name="T6" fmla="*/ 32 w 108"/>
                    <a:gd name="T7" fmla="*/ 181 h 183"/>
                    <a:gd name="T8" fmla="*/ 45 w 108"/>
                    <a:gd name="T9" fmla="*/ 176 h 183"/>
                    <a:gd name="T10" fmla="*/ 55 w 108"/>
                    <a:gd name="T11" fmla="*/ 172 h 183"/>
                    <a:gd name="T12" fmla="*/ 56 w 108"/>
                    <a:gd name="T13" fmla="*/ 165 h 183"/>
                    <a:gd name="T14" fmla="*/ 64 w 108"/>
                    <a:gd name="T15" fmla="*/ 164 h 183"/>
                    <a:gd name="T16" fmla="*/ 81 w 108"/>
                    <a:gd name="T17" fmla="*/ 152 h 183"/>
                    <a:gd name="T18" fmla="*/ 83 w 108"/>
                    <a:gd name="T19" fmla="*/ 150 h 183"/>
                    <a:gd name="T20" fmla="*/ 94 w 108"/>
                    <a:gd name="T21" fmla="*/ 141 h 183"/>
                    <a:gd name="T22" fmla="*/ 94 w 108"/>
                    <a:gd name="T23" fmla="*/ 141 h 183"/>
                    <a:gd name="T24" fmla="*/ 96 w 108"/>
                    <a:gd name="T25" fmla="*/ 141 h 183"/>
                    <a:gd name="T26" fmla="*/ 91 w 108"/>
                    <a:gd name="T27" fmla="*/ 131 h 183"/>
                    <a:gd name="T28" fmla="*/ 91 w 108"/>
                    <a:gd name="T29" fmla="*/ 125 h 183"/>
                    <a:gd name="T30" fmla="*/ 88 w 108"/>
                    <a:gd name="T31" fmla="*/ 115 h 183"/>
                    <a:gd name="T32" fmla="*/ 87 w 108"/>
                    <a:gd name="T33" fmla="*/ 108 h 183"/>
                    <a:gd name="T34" fmla="*/ 91 w 108"/>
                    <a:gd name="T35" fmla="*/ 104 h 183"/>
                    <a:gd name="T36" fmla="*/ 97 w 108"/>
                    <a:gd name="T37" fmla="*/ 93 h 183"/>
                    <a:gd name="T38" fmla="*/ 108 w 108"/>
                    <a:gd name="T39" fmla="*/ 85 h 183"/>
                    <a:gd name="T40" fmla="*/ 108 w 108"/>
                    <a:gd name="T41" fmla="*/ 75 h 183"/>
                    <a:gd name="T42" fmla="*/ 24 w 108"/>
                    <a:gd name="T43" fmla="*/ 0 h 183"/>
                    <a:gd name="T44" fmla="*/ 17 w 108"/>
                    <a:gd name="T45" fmla="*/ 16 h 183"/>
                    <a:gd name="T46" fmla="*/ 17 w 108"/>
                    <a:gd name="T47" fmla="*/ 17 h 183"/>
                    <a:gd name="T48" fmla="*/ 17 w 108"/>
                    <a:gd name="T49" fmla="*/ 18 h 183"/>
                    <a:gd name="T50" fmla="*/ 21 w 108"/>
                    <a:gd name="T51" fmla="*/ 28 h 183"/>
                    <a:gd name="T52" fmla="*/ 23 w 108"/>
                    <a:gd name="T53" fmla="*/ 37 h 183"/>
                    <a:gd name="T54" fmla="*/ 19 w 108"/>
                    <a:gd name="T55" fmla="*/ 79 h 183"/>
                    <a:gd name="T56" fmla="*/ 0 w 108"/>
                    <a:gd name="T57" fmla="*/ 105 h 183"/>
                    <a:gd name="T58" fmla="*/ 0 w 108"/>
                    <a:gd name="T59" fmla="*/ 110 h 183"/>
                    <a:gd name="T60" fmla="*/ 0 w 108"/>
                    <a:gd name="T61" fmla="*/ 112 h 183"/>
                    <a:gd name="T62" fmla="*/ 1 w 108"/>
                    <a:gd name="T63" fmla="*/ 114 h 183"/>
                    <a:gd name="T64" fmla="*/ 2 w 108"/>
                    <a:gd name="T65" fmla="*/ 114 h 183"/>
                    <a:gd name="T66" fmla="*/ 5 w 108"/>
                    <a:gd name="T67" fmla="*/ 118 h 183"/>
                    <a:gd name="T68" fmla="*/ 5 w 108"/>
                    <a:gd name="T69" fmla="*/ 118 h 183"/>
                    <a:gd name="T70" fmla="*/ 5 w 108"/>
                    <a:gd name="T71" fmla="*/ 118 h 183"/>
                    <a:gd name="T72" fmla="*/ 7 w 108"/>
                    <a:gd name="T73" fmla="*/ 118 h 183"/>
                    <a:gd name="T74" fmla="*/ 9 w 108"/>
                    <a:gd name="T75" fmla="*/ 119 h 183"/>
                    <a:gd name="T76" fmla="*/ 14 w 108"/>
                    <a:gd name="T77" fmla="*/ 131 h 183"/>
                    <a:gd name="T78" fmla="*/ 15 w 108"/>
                    <a:gd name="T79" fmla="*/ 141 h 183"/>
                    <a:gd name="T80" fmla="*/ 21 w 108"/>
                    <a:gd name="T81" fmla="*/ 156 h 183"/>
                    <a:gd name="T82" fmla="*/ 9 w 108"/>
                    <a:gd name="T83" fmla="*/ 158 h 183"/>
                    <a:gd name="T84" fmla="*/ 6 w 108"/>
                    <a:gd name="T85" fmla="*/ 159 h 183"/>
                    <a:gd name="T86" fmla="*/ 11 w 108"/>
                    <a:gd name="T87" fmla="*/ 167 h 183"/>
                    <a:gd name="T88" fmla="*/ 18 w 108"/>
                    <a:gd name="T89" fmla="*/ 177 h 183"/>
                    <a:gd name="T90" fmla="*/ 19 w 108"/>
                    <a:gd name="T91" fmla="*/ 179 h 183"/>
                    <a:gd name="T92" fmla="*/ 21 w 108"/>
                    <a:gd name="T93" fmla="*/ 18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8" h="183">
                      <a:moveTo>
                        <a:pt x="21" y="182"/>
                      </a:move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2" y="183"/>
                        <a:pt x="22" y="183"/>
                        <a:pt x="22" y="183"/>
                      </a:cubicBezTo>
                      <a:cubicBezTo>
                        <a:pt x="22" y="183"/>
                        <a:pt x="24" y="182"/>
                        <a:pt x="25" y="181"/>
                      </a:cubicBezTo>
                      <a:cubicBezTo>
                        <a:pt x="26" y="179"/>
                        <a:pt x="27" y="179"/>
                        <a:pt x="28" y="179"/>
                      </a:cubicBezTo>
                      <a:cubicBezTo>
                        <a:pt x="29" y="179"/>
                        <a:pt x="30" y="180"/>
                        <a:pt x="31" y="180"/>
                      </a:cubicBezTo>
                      <a:cubicBezTo>
                        <a:pt x="32" y="180"/>
                        <a:pt x="32" y="181"/>
                        <a:pt x="32" y="181"/>
                      </a:cubicBezTo>
                      <a:cubicBezTo>
                        <a:pt x="34" y="178"/>
                        <a:pt x="39" y="177"/>
                        <a:pt x="42" y="177"/>
                      </a:cubicBezTo>
                      <a:cubicBezTo>
                        <a:pt x="43" y="177"/>
                        <a:pt x="45" y="177"/>
                        <a:pt x="45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9" y="175"/>
                        <a:pt x="53" y="173"/>
                        <a:pt x="55" y="172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0"/>
                        <a:pt x="53" y="167"/>
                        <a:pt x="56" y="165"/>
                      </a:cubicBezTo>
                      <a:cubicBezTo>
                        <a:pt x="57" y="164"/>
                        <a:pt x="59" y="164"/>
                        <a:pt x="61" y="164"/>
                      </a:cubicBezTo>
                      <a:cubicBezTo>
                        <a:pt x="64" y="164"/>
                        <a:pt x="64" y="164"/>
                        <a:pt x="64" y="164"/>
                      </a:cubicBezTo>
                      <a:cubicBezTo>
                        <a:pt x="67" y="164"/>
                        <a:pt x="70" y="164"/>
                        <a:pt x="71" y="162"/>
                      </a:cubicBezTo>
                      <a:cubicBezTo>
                        <a:pt x="74" y="159"/>
                        <a:pt x="78" y="155"/>
                        <a:pt x="81" y="152"/>
                      </a:cubicBezTo>
                      <a:cubicBezTo>
                        <a:pt x="81" y="152"/>
                        <a:pt x="82" y="151"/>
                        <a:pt x="82" y="151"/>
                      </a:cubicBezTo>
                      <a:cubicBezTo>
                        <a:pt x="83" y="151"/>
                        <a:pt x="83" y="151"/>
                        <a:pt x="83" y="150"/>
                      </a:cubicBezTo>
                      <a:cubicBezTo>
                        <a:pt x="83" y="149"/>
                        <a:pt x="83" y="147"/>
                        <a:pt x="85" y="145"/>
                      </a:cubicBezTo>
                      <a:cubicBezTo>
                        <a:pt x="87" y="144"/>
                        <a:pt x="91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5" y="141"/>
                        <a:pt x="95" y="141"/>
                        <a:pt x="95" y="141"/>
                      </a:cubicBezTo>
                      <a:cubicBezTo>
                        <a:pt x="95" y="141"/>
                        <a:pt x="95" y="141"/>
                        <a:pt x="96" y="141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4" y="138"/>
                        <a:pt x="91" y="135"/>
                        <a:pt x="91" y="131"/>
                      </a:cubicBezTo>
                      <a:cubicBezTo>
                        <a:pt x="91" y="130"/>
                        <a:pt x="91" y="129"/>
                        <a:pt x="91" y="128"/>
                      </a:cubicBezTo>
                      <a:cubicBezTo>
                        <a:pt x="91" y="127"/>
                        <a:pt x="91" y="125"/>
                        <a:pt x="91" y="125"/>
                      </a:cubicBezTo>
                      <a:cubicBezTo>
                        <a:pt x="89" y="125"/>
                        <a:pt x="87" y="124"/>
                        <a:pt x="86" y="122"/>
                      </a:cubicBezTo>
                      <a:cubicBezTo>
                        <a:pt x="85" y="120"/>
                        <a:pt x="86" y="117"/>
                        <a:pt x="88" y="115"/>
                      </a:cubicBezTo>
                      <a:cubicBezTo>
                        <a:pt x="88" y="115"/>
                        <a:pt x="88" y="114"/>
                        <a:pt x="87" y="113"/>
                      </a:cubicBezTo>
                      <a:cubicBezTo>
                        <a:pt x="87" y="111"/>
                        <a:pt x="86" y="109"/>
                        <a:pt x="87" y="108"/>
                      </a:cubicBezTo>
                      <a:cubicBezTo>
                        <a:pt x="87" y="107"/>
                        <a:pt x="88" y="106"/>
                        <a:pt x="90" y="106"/>
                      </a:cubicBezTo>
                      <a:cubicBezTo>
                        <a:pt x="91" y="106"/>
                        <a:pt x="91" y="106"/>
                        <a:pt x="91" y="104"/>
                      </a:cubicBezTo>
                      <a:cubicBezTo>
                        <a:pt x="91" y="102"/>
                        <a:pt x="91" y="99"/>
                        <a:pt x="95" y="98"/>
                      </a:cubicBezTo>
                      <a:cubicBezTo>
                        <a:pt x="96" y="98"/>
                        <a:pt x="97" y="97"/>
                        <a:pt x="97" y="93"/>
                      </a:cubicBezTo>
                      <a:cubicBezTo>
                        <a:pt x="97" y="89"/>
                        <a:pt x="104" y="86"/>
                        <a:pt x="108" y="85"/>
                      </a:cubicBezTo>
                      <a:cubicBezTo>
                        <a:pt x="108" y="85"/>
                        <a:pt x="108" y="85"/>
                        <a:pt x="108" y="85"/>
                      </a:cubicBezTo>
                      <a:cubicBezTo>
                        <a:pt x="108" y="84"/>
                        <a:pt x="108" y="81"/>
                        <a:pt x="108" y="78"/>
                      </a:cubicBezTo>
                      <a:cubicBezTo>
                        <a:pt x="108" y="77"/>
                        <a:pt x="108" y="76"/>
                        <a:pt x="108" y="7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10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8" y="20"/>
                        <a:pt x="18" y="21"/>
                      </a:cubicBezTo>
                      <a:cubicBezTo>
                        <a:pt x="20" y="23"/>
                        <a:pt x="22" y="25"/>
                        <a:pt x="21" y="28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3" y="32"/>
                        <a:pt x="24" y="34"/>
                        <a:pt x="23" y="37"/>
                      </a:cubicBezTo>
                      <a:cubicBezTo>
                        <a:pt x="22" y="42"/>
                        <a:pt x="21" y="46"/>
                        <a:pt x="21" y="49"/>
                      </a:cubicBezTo>
                      <a:cubicBezTo>
                        <a:pt x="21" y="77"/>
                        <a:pt x="20" y="78"/>
                        <a:pt x="19" y="79"/>
                      </a:cubicBezTo>
                      <a:cubicBezTo>
                        <a:pt x="18" y="80"/>
                        <a:pt x="3" y="95"/>
                        <a:pt x="2" y="100"/>
                      </a:cubicBezTo>
                      <a:cubicBezTo>
                        <a:pt x="2" y="103"/>
                        <a:pt x="1" y="104"/>
                        <a:pt x="0" y="105"/>
                      </a:cubicBezTo>
                      <a:cubicBezTo>
                        <a:pt x="0" y="106"/>
                        <a:pt x="0" y="106"/>
                        <a:pt x="0" y="109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112"/>
                        <a:pt x="0" y="112"/>
                        <a:pt x="1" y="113"/>
                      </a:cubicBezTo>
                      <a:cubicBezTo>
                        <a:pt x="1" y="113"/>
                        <a:pt x="1" y="113"/>
                        <a:pt x="1" y="114"/>
                      </a:cubicBezTo>
                      <a:cubicBezTo>
                        <a:pt x="1" y="114"/>
                        <a:pt x="1" y="114"/>
                        <a:pt x="1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5"/>
                        <a:pt x="3" y="115"/>
                        <a:pt x="3" y="116"/>
                      </a:cubicBezTo>
                      <a:cubicBezTo>
                        <a:pt x="4" y="117"/>
                        <a:pt x="4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8" y="119"/>
                        <a:pt x="9" y="119"/>
                      </a:cubicBezTo>
                      <a:cubicBezTo>
                        <a:pt x="9" y="120"/>
                        <a:pt x="9" y="120"/>
                        <a:pt x="10" y="120"/>
                      </a:cubicBezTo>
                      <a:cubicBezTo>
                        <a:pt x="12" y="123"/>
                        <a:pt x="14" y="128"/>
                        <a:pt x="14" y="131"/>
                      </a:cubicBezTo>
                      <a:cubicBezTo>
                        <a:pt x="14" y="132"/>
                        <a:pt x="14" y="133"/>
                        <a:pt x="15" y="134"/>
                      </a:cubicBezTo>
                      <a:cubicBezTo>
                        <a:pt x="15" y="135"/>
                        <a:pt x="16" y="137"/>
                        <a:pt x="15" y="141"/>
                      </a:cubicBezTo>
                      <a:cubicBezTo>
                        <a:pt x="15" y="145"/>
                        <a:pt x="18" y="152"/>
                        <a:pt x="19" y="153"/>
                      </a:cubicBezTo>
                      <a:cubicBezTo>
                        <a:pt x="21" y="154"/>
                        <a:pt x="21" y="155"/>
                        <a:pt x="21" y="156"/>
                      </a:cubicBezTo>
                      <a:cubicBezTo>
                        <a:pt x="20" y="158"/>
                        <a:pt x="18" y="159"/>
                        <a:pt x="13" y="158"/>
                      </a:cubicBezTo>
                      <a:cubicBezTo>
                        <a:pt x="12" y="158"/>
                        <a:pt x="11" y="158"/>
                        <a:pt x="9" y="158"/>
                      </a:cubicBezTo>
                      <a:cubicBezTo>
                        <a:pt x="7" y="158"/>
                        <a:pt x="6" y="158"/>
                        <a:pt x="6" y="158"/>
                      </a:cubicBezTo>
                      <a:cubicBezTo>
                        <a:pt x="6" y="159"/>
                        <a:pt x="6" y="159"/>
                        <a:pt x="6" y="159"/>
                      </a:cubicBezTo>
                      <a:cubicBezTo>
                        <a:pt x="5" y="160"/>
                        <a:pt x="5" y="162"/>
                        <a:pt x="8" y="164"/>
                      </a:cubicBezTo>
                      <a:cubicBezTo>
                        <a:pt x="9" y="165"/>
                        <a:pt x="10" y="166"/>
                        <a:pt x="11" y="167"/>
                      </a:cubicBezTo>
                      <a:cubicBezTo>
                        <a:pt x="14" y="169"/>
                        <a:pt x="17" y="171"/>
                        <a:pt x="18" y="175"/>
                      </a:cubicBezTo>
                      <a:cubicBezTo>
                        <a:pt x="18" y="175"/>
                        <a:pt x="18" y="176"/>
                        <a:pt x="18" y="177"/>
                      </a:cubicBezTo>
                      <a:cubicBezTo>
                        <a:pt x="18" y="177"/>
                        <a:pt x="18" y="177"/>
                        <a:pt x="18" y="177"/>
                      </a:cubicBezTo>
                      <a:cubicBezTo>
                        <a:pt x="19" y="178"/>
                        <a:pt x="19" y="179"/>
                        <a:pt x="19" y="179"/>
                      </a:cubicBezTo>
                      <a:cubicBezTo>
                        <a:pt x="19" y="179"/>
                        <a:pt x="19" y="179"/>
                        <a:pt x="19" y="179"/>
                      </a:cubicBezTo>
                      <a:cubicBezTo>
                        <a:pt x="20" y="181"/>
                        <a:pt x="20" y="182"/>
                        <a:pt x="21" y="1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3" name="Freeform 1589"/>
                <p:cNvSpPr>
                  <a:spLocks/>
                </p:cNvSpPr>
                <p:nvPr/>
              </p:nvSpPr>
              <p:spPr bwMode="auto">
                <a:xfrm>
                  <a:off x="1839" y="2716"/>
                  <a:ext cx="80" cy="43"/>
                </a:xfrm>
                <a:custGeom>
                  <a:avLst/>
                  <a:gdLst>
                    <a:gd name="T0" fmla="*/ 0 w 80"/>
                    <a:gd name="T1" fmla="*/ 0 h 43"/>
                    <a:gd name="T2" fmla="*/ 80 w 80"/>
                    <a:gd name="T3" fmla="*/ 43 h 43"/>
                    <a:gd name="T4" fmla="*/ 80 w 80"/>
                    <a:gd name="T5" fmla="*/ 43 h 43"/>
                    <a:gd name="T6" fmla="*/ 0 w 80"/>
                    <a:gd name="T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" h="43">
                      <a:moveTo>
                        <a:pt x="0" y="0"/>
                      </a:moveTo>
                      <a:lnTo>
                        <a:pt x="80" y="43"/>
                      </a:lnTo>
                      <a:lnTo>
                        <a:pt x="80" y="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4" name="Freeform 1590"/>
                <p:cNvSpPr>
                  <a:spLocks/>
                </p:cNvSpPr>
                <p:nvPr/>
              </p:nvSpPr>
              <p:spPr bwMode="auto">
                <a:xfrm>
                  <a:off x="1831" y="2716"/>
                  <a:ext cx="8" cy="4"/>
                </a:xfrm>
                <a:custGeom>
                  <a:avLst/>
                  <a:gdLst>
                    <a:gd name="T0" fmla="*/ 0 w 8"/>
                    <a:gd name="T1" fmla="*/ 4 h 4"/>
                    <a:gd name="T2" fmla="*/ 8 w 8"/>
                    <a:gd name="T3" fmla="*/ 0 h 4"/>
                    <a:gd name="T4" fmla="*/ 0 w 8"/>
                    <a:gd name="T5" fmla="*/ 4 h 4"/>
                    <a:gd name="T6" fmla="*/ 0 w 8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4"/>
                      </a:move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5" name="Freeform 1591"/>
                <p:cNvSpPr>
                  <a:spLocks/>
                </p:cNvSpPr>
                <p:nvPr/>
              </p:nvSpPr>
              <p:spPr bwMode="auto">
                <a:xfrm>
                  <a:off x="1906" y="285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6" name="Freeform 1592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7" name="Freeform 1593"/>
                <p:cNvSpPr>
                  <a:spLocks/>
                </p:cNvSpPr>
                <p:nvPr/>
              </p:nvSpPr>
              <p:spPr bwMode="auto">
                <a:xfrm>
                  <a:off x="1897" y="2850"/>
                  <a:ext cx="9" cy="4"/>
                </a:xfrm>
                <a:custGeom>
                  <a:avLst/>
                  <a:gdLst>
                    <a:gd name="T0" fmla="*/ 9 w 9"/>
                    <a:gd name="T1" fmla="*/ 0 h 4"/>
                    <a:gd name="T2" fmla="*/ 0 w 9"/>
                    <a:gd name="T3" fmla="*/ 4 h 4"/>
                    <a:gd name="T4" fmla="*/ 9 w 9"/>
                    <a:gd name="T5" fmla="*/ 0 h 4"/>
                    <a:gd name="T6" fmla="*/ 9 w 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4">
                      <a:moveTo>
                        <a:pt x="9" y="0"/>
                      </a:moveTo>
                      <a:cubicBezTo>
                        <a:pt x="6" y="0"/>
                        <a:pt x="2" y="3"/>
                        <a:pt x="0" y="4"/>
                      </a:cubicBezTo>
                      <a:cubicBezTo>
                        <a:pt x="2" y="3"/>
                        <a:pt x="6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8" name="Freeform 1594"/>
                <p:cNvSpPr>
                  <a:spLocks/>
                </p:cNvSpPr>
                <p:nvPr/>
              </p:nvSpPr>
              <p:spPr bwMode="auto">
                <a:xfrm>
                  <a:off x="1836" y="28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9" name="Freeform 1595"/>
                <p:cNvSpPr>
                  <a:spLocks/>
                </p:cNvSpPr>
                <p:nvPr/>
              </p:nvSpPr>
              <p:spPr bwMode="auto">
                <a:xfrm>
                  <a:off x="1818" y="2825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1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0" name="Freeform 1596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1" name="Freeform 1597"/>
                <p:cNvSpPr>
                  <a:spLocks/>
                </p:cNvSpPr>
                <p:nvPr/>
              </p:nvSpPr>
              <p:spPr bwMode="auto">
                <a:xfrm>
                  <a:off x="1816" y="282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  <a:gd name="T10" fmla="*/ 0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2" name="Freeform 1598"/>
                <p:cNvSpPr>
                  <a:spLocks/>
                </p:cNvSpPr>
                <p:nvPr/>
              </p:nvSpPr>
              <p:spPr bwMode="auto">
                <a:xfrm>
                  <a:off x="1821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3" name="Freeform 1599"/>
                <p:cNvSpPr>
                  <a:spLocks/>
                </p:cNvSpPr>
                <p:nvPr/>
              </p:nvSpPr>
              <p:spPr bwMode="auto">
                <a:xfrm>
                  <a:off x="1833" y="28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4" name="Freeform 1600"/>
                <p:cNvSpPr>
                  <a:spLocks/>
                </p:cNvSpPr>
                <p:nvPr/>
              </p:nvSpPr>
              <p:spPr bwMode="auto">
                <a:xfrm>
                  <a:off x="1834" y="288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5" name="Freeform 1601"/>
                <p:cNvSpPr>
                  <a:spLocks/>
                </p:cNvSpPr>
                <p:nvPr/>
              </p:nvSpPr>
              <p:spPr bwMode="auto">
                <a:xfrm>
                  <a:off x="1833" y="288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6" name="Freeform 1602"/>
                <p:cNvSpPr>
                  <a:spLocks/>
                </p:cNvSpPr>
                <p:nvPr/>
              </p:nvSpPr>
              <p:spPr bwMode="auto">
                <a:xfrm>
                  <a:off x="1823" y="28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7" name="Freeform 1603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8" name="Freeform 1604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9" name="Freeform 1605"/>
                <p:cNvSpPr>
                  <a:spLocks/>
                </p:cNvSpPr>
                <p:nvPr/>
              </p:nvSpPr>
              <p:spPr bwMode="auto">
                <a:xfrm>
                  <a:off x="1820" y="28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0" name="Freeform 1606"/>
                <p:cNvSpPr>
                  <a:spLocks/>
                </p:cNvSpPr>
                <p:nvPr/>
              </p:nvSpPr>
              <p:spPr bwMode="auto">
                <a:xfrm>
                  <a:off x="1832" y="27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1" name="Freeform 1607"/>
                <p:cNvSpPr>
                  <a:spLocks/>
                </p:cNvSpPr>
                <p:nvPr/>
              </p:nvSpPr>
              <p:spPr bwMode="auto">
                <a:xfrm>
                  <a:off x="1832" y="27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2" name="Freeform 1608"/>
                <p:cNvSpPr>
                  <a:spLocks/>
                </p:cNvSpPr>
                <p:nvPr/>
              </p:nvSpPr>
              <p:spPr bwMode="auto">
                <a:xfrm>
                  <a:off x="1816" y="28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3" name="Freeform 1609"/>
                <p:cNvSpPr>
                  <a:spLocks/>
                </p:cNvSpPr>
                <p:nvPr/>
              </p:nvSpPr>
              <p:spPr bwMode="auto">
                <a:xfrm>
                  <a:off x="1932" y="2617"/>
                  <a:ext cx="112" cy="113"/>
                </a:xfrm>
                <a:custGeom>
                  <a:avLst/>
                  <a:gdLst>
                    <a:gd name="T0" fmla="*/ 108 w 117"/>
                    <a:gd name="T1" fmla="*/ 26 h 118"/>
                    <a:gd name="T2" fmla="*/ 109 w 117"/>
                    <a:gd name="T3" fmla="*/ 24 h 118"/>
                    <a:gd name="T4" fmla="*/ 109 w 117"/>
                    <a:gd name="T5" fmla="*/ 24 h 118"/>
                    <a:gd name="T6" fmla="*/ 103 w 117"/>
                    <a:gd name="T7" fmla="*/ 8 h 118"/>
                    <a:gd name="T8" fmla="*/ 98 w 117"/>
                    <a:gd name="T9" fmla="*/ 8 h 118"/>
                    <a:gd name="T10" fmla="*/ 91 w 117"/>
                    <a:gd name="T11" fmla="*/ 7 h 118"/>
                    <a:gd name="T12" fmla="*/ 75 w 117"/>
                    <a:gd name="T13" fmla="*/ 4 h 118"/>
                    <a:gd name="T14" fmla="*/ 70 w 117"/>
                    <a:gd name="T15" fmla="*/ 3 h 118"/>
                    <a:gd name="T16" fmla="*/ 54 w 117"/>
                    <a:gd name="T17" fmla="*/ 7 h 118"/>
                    <a:gd name="T18" fmla="*/ 39 w 117"/>
                    <a:gd name="T19" fmla="*/ 9 h 118"/>
                    <a:gd name="T20" fmla="*/ 37 w 117"/>
                    <a:gd name="T21" fmla="*/ 8 h 118"/>
                    <a:gd name="T22" fmla="*/ 19 w 117"/>
                    <a:gd name="T23" fmla="*/ 3 h 118"/>
                    <a:gd name="T24" fmla="*/ 3 w 117"/>
                    <a:gd name="T25" fmla="*/ 0 h 118"/>
                    <a:gd name="T26" fmla="*/ 3 w 117"/>
                    <a:gd name="T27" fmla="*/ 0 h 118"/>
                    <a:gd name="T28" fmla="*/ 3 w 117"/>
                    <a:gd name="T29" fmla="*/ 8 h 118"/>
                    <a:gd name="T30" fmla="*/ 1 w 117"/>
                    <a:gd name="T31" fmla="*/ 15 h 118"/>
                    <a:gd name="T32" fmla="*/ 1 w 117"/>
                    <a:gd name="T33" fmla="*/ 23 h 118"/>
                    <a:gd name="T34" fmla="*/ 2 w 117"/>
                    <a:gd name="T35" fmla="*/ 31 h 118"/>
                    <a:gd name="T36" fmla="*/ 2 w 117"/>
                    <a:gd name="T37" fmla="*/ 116 h 118"/>
                    <a:gd name="T38" fmla="*/ 68 w 117"/>
                    <a:gd name="T39" fmla="*/ 116 h 118"/>
                    <a:gd name="T40" fmla="*/ 71 w 117"/>
                    <a:gd name="T41" fmla="*/ 113 h 118"/>
                    <a:gd name="T42" fmla="*/ 73 w 117"/>
                    <a:gd name="T43" fmla="*/ 113 h 118"/>
                    <a:gd name="T44" fmla="*/ 79 w 117"/>
                    <a:gd name="T45" fmla="*/ 115 h 118"/>
                    <a:gd name="T46" fmla="*/ 93 w 117"/>
                    <a:gd name="T47" fmla="*/ 115 h 118"/>
                    <a:gd name="T48" fmla="*/ 94 w 117"/>
                    <a:gd name="T49" fmla="*/ 116 h 118"/>
                    <a:gd name="T50" fmla="*/ 98 w 117"/>
                    <a:gd name="T51" fmla="*/ 118 h 118"/>
                    <a:gd name="T52" fmla="*/ 99 w 117"/>
                    <a:gd name="T53" fmla="*/ 117 h 118"/>
                    <a:gd name="T54" fmla="*/ 105 w 117"/>
                    <a:gd name="T55" fmla="*/ 113 h 118"/>
                    <a:gd name="T56" fmla="*/ 108 w 117"/>
                    <a:gd name="T57" fmla="*/ 110 h 118"/>
                    <a:gd name="T58" fmla="*/ 112 w 117"/>
                    <a:gd name="T59" fmla="*/ 105 h 118"/>
                    <a:gd name="T60" fmla="*/ 114 w 117"/>
                    <a:gd name="T61" fmla="*/ 105 h 118"/>
                    <a:gd name="T62" fmla="*/ 116 w 117"/>
                    <a:gd name="T63" fmla="*/ 102 h 118"/>
                    <a:gd name="T64" fmla="*/ 117 w 117"/>
                    <a:gd name="T65" fmla="*/ 102 h 118"/>
                    <a:gd name="T66" fmla="*/ 117 w 117"/>
                    <a:gd name="T67" fmla="*/ 98 h 118"/>
                    <a:gd name="T68" fmla="*/ 115 w 117"/>
                    <a:gd name="T69" fmla="*/ 93 h 118"/>
                    <a:gd name="T70" fmla="*/ 112 w 117"/>
                    <a:gd name="T71" fmla="*/ 86 h 118"/>
                    <a:gd name="T72" fmla="*/ 105 w 117"/>
                    <a:gd name="T73" fmla="*/ 74 h 118"/>
                    <a:gd name="T74" fmla="*/ 100 w 117"/>
                    <a:gd name="T75" fmla="*/ 63 h 118"/>
                    <a:gd name="T76" fmla="*/ 97 w 117"/>
                    <a:gd name="T77" fmla="*/ 58 h 118"/>
                    <a:gd name="T78" fmla="*/ 94 w 117"/>
                    <a:gd name="T79" fmla="*/ 51 h 118"/>
                    <a:gd name="T80" fmla="*/ 92 w 117"/>
                    <a:gd name="T81" fmla="*/ 45 h 118"/>
                    <a:gd name="T82" fmla="*/ 87 w 117"/>
                    <a:gd name="T83" fmla="*/ 40 h 118"/>
                    <a:gd name="T84" fmla="*/ 81 w 117"/>
                    <a:gd name="T85" fmla="*/ 18 h 118"/>
                    <a:gd name="T86" fmla="*/ 83 w 117"/>
                    <a:gd name="T87" fmla="*/ 16 h 118"/>
                    <a:gd name="T88" fmla="*/ 84 w 117"/>
                    <a:gd name="T89" fmla="*/ 16 h 118"/>
                    <a:gd name="T90" fmla="*/ 91 w 117"/>
                    <a:gd name="T91" fmla="*/ 28 h 118"/>
                    <a:gd name="T92" fmla="*/ 93 w 117"/>
                    <a:gd name="T93" fmla="*/ 31 h 118"/>
                    <a:gd name="T94" fmla="*/ 102 w 117"/>
                    <a:gd name="T95" fmla="*/ 45 h 118"/>
                    <a:gd name="T96" fmla="*/ 105 w 117"/>
                    <a:gd name="T97" fmla="*/ 35 h 118"/>
                    <a:gd name="T98" fmla="*/ 108 w 117"/>
                    <a:gd name="T99" fmla="*/ 29 h 118"/>
                    <a:gd name="T100" fmla="*/ 108 w 117"/>
                    <a:gd name="T101" fmla="*/ 28 h 118"/>
                    <a:gd name="T102" fmla="*/ 108 w 117"/>
                    <a:gd name="T103" fmla="*/ 26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7" h="118">
                      <a:moveTo>
                        <a:pt x="108" y="26"/>
                      </a:move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8" y="8"/>
                      </a:cubicBezTo>
                      <a:cubicBezTo>
                        <a:pt x="96" y="7"/>
                        <a:pt x="93" y="7"/>
                        <a:pt x="91" y="7"/>
                      </a:cubicBezTo>
                      <a:cubicBezTo>
                        <a:pt x="85" y="9"/>
                        <a:pt x="81" y="7"/>
                        <a:pt x="75" y="4"/>
                      </a:cubicBezTo>
                      <a:cubicBezTo>
                        <a:pt x="74" y="4"/>
                        <a:pt x="73" y="3"/>
                        <a:pt x="70" y="3"/>
                      </a:cubicBezTo>
                      <a:cubicBezTo>
                        <a:pt x="63" y="3"/>
                        <a:pt x="55" y="6"/>
                        <a:pt x="54" y="7"/>
                      </a:cubicBezTo>
                      <a:cubicBezTo>
                        <a:pt x="52" y="11"/>
                        <a:pt x="45" y="12"/>
                        <a:pt x="39" y="9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3" y="7"/>
                        <a:pt x="27" y="4"/>
                        <a:pt x="19" y="3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2" y="6"/>
                        <a:pt x="3" y="8"/>
                      </a:cubicBezTo>
                      <a:cubicBezTo>
                        <a:pt x="3" y="10"/>
                        <a:pt x="4" y="13"/>
                        <a:pt x="1" y="15"/>
                      </a:cubicBezTo>
                      <a:cubicBezTo>
                        <a:pt x="0" y="17"/>
                        <a:pt x="0" y="19"/>
                        <a:pt x="1" y="23"/>
                      </a:cubicBezTo>
                      <a:cubicBezTo>
                        <a:pt x="1" y="25"/>
                        <a:pt x="2" y="28"/>
                        <a:pt x="2" y="31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68" y="116"/>
                        <a:pt x="68" y="116"/>
                        <a:pt x="68" y="116"/>
                      </a:cubicBezTo>
                      <a:cubicBezTo>
                        <a:pt x="71" y="113"/>
                        <a:pt x="71" y="113"/>
                        <a:pt x="71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6" y="113"/>
                        <a:pt x="77" y="114"/>
                        <a:pt x="79" y="115"/>
                      </a:cubicBezTo>
                      <a:cubicBezTo>
                        <a:pt x="93" y="115"/>
                        <a:pt x="93" y="115"/>
                        <a:pt x="93" y="115"/>
                      </a:cubicBezTo>
                      <a:cubicBezTo>
                        <a:pt x="94" y="116"/>
                        <a:pt x="94" y="116"/>
                        <a:pt x="94" y="116"/>
                      </a:cubicBezTo>
                      <a:cubicBezTo>
                        <a:pt x="95" y="116"/>
                        <a:pt x="96" y="118"/>
                        <a:pt x="98" y="118"/>
                      </a:cubicBezTo>
                      <a:cubicBezTo>
                        <a:pt x="99" y="118"/>
                        <a:pt x="99" y="118"/>
                        <a:pt x="99" y="117"/>
                      </a:cubicBezTo>
                      <a:cubicBezTo>
                        <a:pt x="100" y="116"/>
                        <a:pt x="101" y="113"/>
                        <a:pt x="105" y="113"/>
                      </a:cubicBezTo>
                      <a:cubicBezTo>
                        <a:pt x="106" y="113"/>
                        <a:pt x="107" y="112"/>
                        <a:pt x="108" y="110"/>
                      </a:cubicBezTo>
                      <a:cubicBezTo>
                        <a:pt x="109" y="108"/>
                        <a:pt x="110" y="105"/>
                        <a:pt x="112" y="105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5" y="105"/>
                        <a:pt x="115" y="104"/>
                        <a:pt x="116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0"/>
                        <a:pt x="117" y="99"/>
                        <a:pt x="117" y="98"/>
                      </a:cubicBezTo>
                      <a:cubicBezTo>
                        <a:pt x="117" y="95"/>
                        <a:pt x="117" y="95"/>
                        <a:pt x="115" y="93"/>
                      </a:cubicBezTo>
                      <a:cubicBezTo>
                        <a:pt x="114" y="92"/>
                        <a:pt x="113" y="90"/>
                        <a:pt x="112" y="86"/>
                      </a:cubicBezTo>
                      <a:cubicBezTo>
                        <a:pt x="111" y="83"/>
                        <a:pt x="108" y="78"/>
                        <a:pt x="105" y="74"/>
                      </a:cubicBezTo>
                      <a:cubicBezTo>
                        <a:pt x="102" y="68"/>
                        <a:pt x="100" y="65"/>
                        <a:pt x="100" y="63"/>
                      </a:cubicBezTo>
                      <a:cubicBezTo>
                        <a:pt x="99" y="61"/>
                        <a:pt x="98" y="60"/>
                        <a:pt x="97" y="58"/>
                      </a:cubicBezTo>
                      <a:cubicBezTo>
                        <a:pt x="96" y="56"/>
                        <a:pt x="94" y="54"/>
                        <a:pt x="94" y="51"/>
                      </a:cubicBezTo>
                      <a:cubicBezTo>
                        <a:pt x="94" y="49"/>
                        <a:pt x="94" y="48"/>
                        <a:pt x="92" y="45"/>
                      </a:cubicBezTo>
                      <a:cubicBezTo>
                        <a:pt x="90" y="44"/>
                        <a:pt x="89" y="42"/>
                        <a:pt x="87" y="40"/>
                      </a:cubicBezTo>
                      <a:cubicBezTo>
                        <a:pt x="82" y="32"/>
                        <a:pt x="80" y="21"/>
                        <a:pt x="81" y="18"/>
                      </a:cubicBezTo>
                      <a:cubicBezTo>
                        <a:pt x="82" y="16"/>
                        <a:pt x="82" y="16"/>
                        <a:pt x="83" y="16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6" y="16"/>
                        <a:pt x="87" y="18"/>
                        <a:pt x="91" y="28"/>
                      </a:cubicBezTo>
                      <a:cubicBezTo>
                        <a:pt x="92" y="30"/>
                        <a:pt x="92" y="31"/>
                        <a:pt x="93" y="31"/>
                      </a:cubicBezTo>
                      <a:cubicBezTo>
                        <a:pt x="96" y="39"/>
                        <a:pt x="101" y="45"/>
                        <a:pt x="102" y="45"/>
                      </a:cubicBezTo>
                      <a:cubicBezTo>
                        <a:pt x="103" y="44"/>
                        <a:pt x="105" y="38"/>
                        <a:pt x="105" y="35"/>
                      </a:cubicBezTo>
                      <a:cubicBezTo>
                        <a:pt x="106" y="32"/>
                        <a:pt x="107" y="30"/>
                        <a:pt x="108" y="29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4" name="Rectangle 1610"/>
                <p:cNvSpPr>
                  <a:spLocks noChangeArrowheads="1"/>
                </p:cNvSpPr>
                <p:nvPr/>
              </p:nvSpPr>
              <p:spPr bwMode="auto">
                <a:xfrm>
                  <a:off x="1935" y="261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5" name="Freeform 1611"/>
                <p:cNvSpPr>
                  <a:spLocks/>
                </p:cNvSpPr>
                <p:nvPr/>
              </p:nvSpPr>
              <p:spPr bwMode="auto">
                <a:xfrm>
                  <a:off x="1766" y="2950"/>
                  <a:ext cx="56" cy="63"/>
                </a:xfrm>
                <a:custGeom>
                  <a:avLst/>
                  <a:gdLst>
                    <a:gd name="T0" fmla="*/ 29 w 58"/>
                    <a:gd name="T1" fmla="*/ 0 h 66"/>
                    <a:gd name="T2" fmla="*/ 29 w 58"/>
                    <a:gd name="T3" fmla="*/ 3 h 66"/>
                    <a:gd name="T4" fmla="*/ 29 w 58"/>
                    <a:gd name="T5" fmla="*/ 5 h 66"/>
                    <a:gd name="T6" fmla="*/ 29 w 58"/>
                    <a:gd name="T7" fmla="*/ 8 h 66"/>
                    <a:gd name="T8" fmla="*/ 29 w 58"/>
                    <a:gd name="T9" fmla="*/ 10 h 66"/>
                    <a:gd name="T10" fmla="*/ 29 w 58"/>
                    <a:gd name="T11" fmla="*/ 11 h 66"/>
                    <a:gd name="T12" fmla="*/ 29 w 58"/>
                    <a:gd name="T13" fmla="*/ 13 h 66"/>
                    <a:gd name="T14" fmla="*/ 29 w 58"/>
                    <a:gd name="T15" fmla="*/ 13 h 66"/>
                    <a:gd name="T16" fmla="*/ 29 w 58"/>
                    <a:gd name="T17" fmla="*/ 15 h 66"/>
                    <a:gd name="T18" fmla="*/ 12 w 58"/>
                    <a:gd name="T19" fmla="*/ 16 h 66"/>
                    <a:gd name="T20" fmla="*/ 11 w 58"/>
                    <a:gd name="T21" fmla="*/ 16 h 66"/>
                    <a:gd name="T22" fmla="*/ 10 w 58"/>
                    <a:gd name="T23" fmla="*/ 16 h 66"/>
                    <a:gd name="T24" fmla="*/ 9 w 58"/>
                    <a:gd name="T25" fmla="*/ 16 h 66"/>
                    <a:gd name="T26" fmla="*/ 7 w 58"/>
                    <a:gd name="T27" fmla="*/ 17 h 66"/>
                    <a:gd name="T28" fmla="*/ 7 w 58"/>
                    <a:gd name="T29" fmla="*/ 19 h 66"/>
                    <a:gd name="T30" fmla="*/ 11 w 58"/>
                    <a:gd name="T31" fmla="*/ 24 h 66"/>
                    <a:gd name="T32" fmla="*/ 5 w 58"/>
                    <a:gd name="T33" fmla="*/ 28 h 66"/>
                    <a:gd name="T34" fmla="*/ 2 w 58"/>
                    <a:gd name="T35" fmla="*/ 39 h 66"/>
                    <a:gd name="T36" fmla="*/ 13 w 58"/>
                    <a:gd name="T37" fmla="*/ 54 h 66"/>
                    <a:gd name="T38" fmla="*/ 23 w 58"/>
                    <a:gd name="T39" fmla="*/ 66 h 66"/>
                    <a:gd name="T40" fmla="*/ 23 w 58"/>
                    <a:gd name="T41" fmla="*/ 66 h 66"/>
                    <a:gd name="T42" fmla="*/ 25 w 58"/>
                    <a:gd name="T43" fmla="*/ 65 h 66"/>
                    <a:gd name="T44" fmla="*/ 26 w 58"/>
                    <a:gd name="T45" fmla="*/ 64 h 66"/>
                    <a:gd name="T46" fmla="*/ 30 w 58"/>
                    <a:gd name="T47" fmla="*/ 64 h 66"/>
                    <a:gd name="T48" fmla="*/ 28 w 58"/>
                    <a:gd name="T49" fmla="*/ 57 h 66"/>
                    <a:gd name="T50" fmla="*/ 34 w 58"/>
                    <a:gd name="T51" fmla="*/ 50 h 66"/>
                    <a:gd name="T52" fmla="*/ 37 w 58"/>
                    <a:gd name="T53" fmla="*/ 48 h 66"/>
                    <a:gd name="T54" fmla="*/ 46 w 58"/>
                    <a:gd name="T55" fmla="*/ 48 h 66"/>
                    <a:gd name="T56" fmla="*/ 52 w 58"/>
                    <a:gd name="T57" fmla="*/ 51 h 66"/>
                    <a:gd name="T58" fmla="*/ 58 w 58"/>
                    <a:gd name="T59" fmla="*/ 41 h 66"/>
                    <a:gd name="T60" fmla="*/ 56 w 58"/>
                    <a:gd name="T61" fmla="*/ 31 h 66"/>
                    <a:gd name="T62" fmla="*/ 54 w 58"/>
                    <a:gd name="T63" fmla="*/ 18 h 66"/>
                    <a:gd name="T64" fmla="*/ 55 w 58"/>
                    <a:gd name="T65" fmla="*/ 12 h 66"/>
                    <a:gd name="T66" fmla="*/ 46 w 58"/>
                    <a:gd name="T67" fmla="*/ 13 h 66"/>
                    <a:gd name="T68" fmla="*/ 45 w 58"/>
                    <a:gd name="T69" fmla="*/ 13 h 66"/>
                    <a:gd name="T70" fmla="*/ 44 w 58"/>
                    <a:gd name="T71" fmla="*/ 13 h 66"/>
                    <a:gd name="T72" fmla="*/ 43 w 58"/>
                    <a:gd name="T73" fmla="*/ 12 h 66"/>
                    <a:gd name="T74" fmla="*/ 43 w 58"/>
                    <a:gd name="T75" fmla="*/ 11 h 66"/>
                    <a:gd name="T76" fmla="*/ 43 w 58"/>
                    <a:gd name="T77" fmla="*/ 9 h 66"/>
                    <a:gd name="T78" fmla="*/ 43 w 58"/>
                    <a:gd name="T79" fmla="*/ 7 h 66"/>
                    <a:gd name="T80" fmla="*/ 44 w 58"/>
                    <a:gd name="T81" fmla="*/ 4 h 66"/>
                    <a:gd name="T82" fmla="*/ 44 w 58"/>
                    <a:gd name="T8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8" h="66">
                      <a:moveTo>
                        <a:pt x="30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9" y="3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7"/>
                      </a:cubicBezTo>
                      <a:cubicBezTo>
                        <a:pt x="29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10"/>
                      </a:cubicBezTo>
                      <a:cubicBezTo>
                        <a:pt x="29" y="10"/>
                        <a:pt x="29" y="10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6"/>
                        <a:pt x="14" y="16"/>
                        <a:pt x="12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9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9" y="20"/>
                        <a:pt x="10" y="21"/>
                        <a:pt x="11" y="22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0" y="26"/>
                        <a:pt x="8" y="26"/>
                        <a:pt x="7" y="27"/>
                      </a:cubicBezTo>
                      <a:cubicBezTo>
                        <a:pt x="6" y="27"/>
                        <a:pt x="5" y="27"/>
                        <a:pt x="5" y="28"/>
                      </a:cubicBezTo>
                      <a:cubicBezTo>
                        <a:pt x="5" y="30"/>
                        <a:pt x="3" y="33"/>
                        <a:pt x="0" y="36"/>
                      </a:cubicBezTo>
                      <a:cubicBezTo>
                        <a:pt x="0" y="37"/>
                        <a:pt x="2" y="38"/>
                        <a:pt x="2" y="39"/>
                      </a:cubicBezTo>
                      <a:cubicBezTo>
                        <a:pt x="4" y="42"/>
                        <a:pt x="5" y="43"/>
                        <a:pt x="6" y="45"/>
                      </a:cubicBezTo>
                      <a:cubicBezTo>
                        <a:pt x="6" y="46"/>
                        <a:pt x="7" y="48"/>
                        <a:pt x="13" y="54"/>
                      </a:cubicBezTo>
                      <a:cubicBezTo>
                        <a:pt x="16" y="56"/>
                        <a:pt x="17" y="58"/>
                        <a:pt x="18" y="60"/>
                      </a:cubicBezTo>
                      <a:cubicBezTo>
                        <a:pt x="19" y="62"/>
                        <a:pt x="20" y="64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5" y="65"/>
                      </a:cubicBezTo>
                      <a:cubicBezTo>
                        <a:pt x="25" y="64"/>
                        <a:pt x="25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8" y="64"/>
                        <a:pt x="28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3"/>
                        <a:pt x="29" y="61"/>
                        <a:pt x="29" y="59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7" y="55"/>
                        <a:pt x="27" y="53"/>
                        <a:pt x="28" y="52"/>
                      </a:cubicBezTo>
                      <a:cubicBezTo>
                        <a:pt x="30" y="50"/>
                        <a:pt x="33" y="50"/>
                        <a:pt x="34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48"/>
                        <a:pt x="37" y="48"/>
                      </a:cubicBezTo>
                      <a:cubicBezTo>
                        <a:pt x="38" y="46"/>
                        <a:pt x="39" y="44"/>
                        <a:pt x="42" y="44"/>
                      </a:cubicBezTo>
                      <a:cubicBezTo>
                        <a:pt x="44" y="44"/>
                        <a:pt x="45" y="46"/>
                        <a:pt x="46" y="48"/>
                      </a:cubicBezTo>
                      <a:cubicBezTo>
                        <a:pt x="47" y="49"/>
                        <a:pt x="47" y="50"/>
                        <a:pt x="48" y="51"/>
                      </a:cubicBezTo>
                      <a:cubicBezTo>
                        <a:pt x="49" y="50"/>
                        <a:pt x="51" y="51"/>
                        <a:pt x="52" y="51"/>
                      </a:cubicBezTo>
                      <a:cubicBezTo>
                        <a:pt x="54" y="52"/>
                        <a:pt x="54" y="52"/>
                        <a:pt x="56" y="52"/>
                      </a:cubicBezTo>
                      <a:cubicBezTo>
                        <a:pt x="58" y="52"/>
                        <a:pt x="58" y="44"/>
                        <a:pt x="58" y="41"/>
                      </a:cubicBezTo>
                      <a:cubicBezTo>
                        <a:pt x="58" y="40"/>
                        <a:pt x="58" y="39"/>
                        <a:pt x="58" y="38"/>
                      </a:cubicBezTo>
                      <a:cubicBezTo>
                        <a:pt x="58" y="34"/>
                        <a:pt x="58" y="32"/>
                        <a:pt x="56" y="31"/>
                      </a:cubicBezTo>
                      <a:cubicBezTo>
                        <a:pt x="53" y="29"/>
                        <a:pt x="51" y="26"/>
                        <a:pt x="51" y="23"/>
                      </a:cubicBezTo>
                      <a:cubicBezTo>
                        <a:pt x="51" y="21"/>
                        <a:pt x="52" y="19"/>
                        <a:pt x="54" y="18"/>
                      </a:cubicBezTo>
                      <a:cubicBezTo>
                        <a:pt x="55" y="17"/>
                        <a:pt x="56" y="16"/>
                        <a:pt x="56" y="15"/>
                      </a:cubicBezTo>
                      <a:cubicBezTo>
                        <a:pt x="56" y="14"/>
                        <a:pt x="56" y="13"/>
                        <a:pt x="55" y="12"/>
                      </a:cubicBezTo>
                      <a:cubicBezTo>
                        <a:pt x="54" y="12"/>
                        <a:pt x="51" y="12"/>
                        <a:pt x="49" y="13"/>
                      </a:cubicBezTo>
                      <a:cubicBezTo>
                        <a:pt x="48" y="13"/>
                        <a:pt x="47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8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4" y="5"/>
                      </a:cubicBezTo>
                      <a:cubicBezTo>
                        <a:pt x="44" y="5"/>
                        <a:pt x="44" y="4"/>
                        <a:pt x="44" y="4"/>
                      </a:cubicBezTo>
                      <a:cubicBezTo>
                        <a:pt x="44" y="3"/>
                        <a:pt x="44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37" y="1"/>
                        <a:pt x="31" y="0"/>
                        <a:pt x="3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6" name="Freeform 1612"/>
                <p:cNvSpPr>
                  <a:spLocks/>
                </p:cNvSpPr>
                <p:nvPr/>
              </p:nvSpPr>
              <p:spPr bwMode="auto">
                <a:xfrm>
                  <a:off x="1795" y="2950"/>
                  <a:ext cx="13" cy="1"/>
                </a:xfrm>
                <a:custGeom>
                  <a:avLst/>
                  <a:gdLst>
                    <a:gd name="T0" fmla="*/ 14 w 14"/>
                    <a:gd name="T1" fmla="*/ 1 h 1"/>
                    <a:gd name="T2" fmla="*/ 0 w 14"/>
                    <a:gd name="T3" fmla="*/ 0 h 1"/>
                    <a:gd name="T4" fmla="*/ 0 w 14"/>
                    <a:gd name="T5" fmla="*/ 0 h 1"/>
                    <a:gd name="T6" fmla="*/ 14 w 1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">
                      <a:moveTo>
                        <a:pt x="14" y="1"/>
                      </a:moveTo>
                      <a:cubicBezTo>
                        <a:pt x="7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7" y="1"/>
                        <a:pt x="14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7" name="Freeform 1613"/>
                <p:cNvSpPr>
                  <a:spLocks/>
                </p:cNvSpPr>
                <p:nvPr/>
              </p:nvSpPr>
              <p:spPr bwMode="auto">
                <a:xfrm>
                  <a:off x="1772" y="2952"/>
                  <a:ext cx="18" cy="9"/>
                </a:xfrm>
                <a:custGeom>
                  <a:avLst/>
                  <a:gdLst>
                    <a:gd name="T0" fmla="*/ 6 w 19"/>
                    <a:gd name="T1" fmla="*/ 0 h 10"/>
                    <a:gd name="T2" fmla="*/ 6 w 19"/>
                    <a:gd name="T3" fmla="*/ 3 h 10"/>
                    <a:gd name="T4" fmla="*/ 1 w 19"/>
                    <a:gd name="T5" fmla="*/ 7 h 10"/>
                    <a:gd name="T6" fmla="*/ 0 w 19"/>
                    <a:gd name="T7" fmla="*/ 8 h 10"/>
                    <a:gd name="T8" fmla="*/ 0 w 19"/>
                    <a:gd name="T9" fmla="*/ 8 h 10"/>
                    <a:gd name="T10" fmla="*/ 3 w 19"/>
                    <a:gd name="T11" fmla="*/ 10 h 10"/>
                    <a:gd name="T12" fmla="*/ 3 w 19"/>
                    <a:gd name="T13" fmla="*/ 10 h 10"/>
                    <a:gd name="T14" fmla="*/ 5 w 19"/>
                    <a:gd name="T15" fmla="*/ 10 h 10"/>
                    <a:gd name="T16" fmla="*/ 5 w 19"/>
                    <a:gd name="T17" fmla="*/ 10 h 10"/>
                    <a:gd name="T18" fmla="*/ 5 w 19"/>
                    <a:gd name="T19" fmla="*/ 10 h 10"/>
                    <a:gd name="T20" fmla="*/ 5 w 19"/>
                    <a:gd name="T21" fmla="*/ 10 h 10"/>
                    <a:gd name="T22" fmla="*/ 6 w 19"/>
                    <a:gd name="T23" fmla="*/ 10 h 10"/>
                    <a:gd name="T24" fmla="*/ 19 w 19"/>
                    <a:gd name="T25" fmla="*/ 10 h 10"/>
                    <a:gd name="T26" fmla="*/ 19 w 19"/>
                    <a:gd name="T27" fmla="*/ 8 h 10"/>
                    <a:gd name="T28" fmla="*/ 19 w 19"/>
                    <a:gd name="T29" fmla="*/ 7 h 10"/>
                    <a:gd name="T30" fmla="*/ 19 w 19"/>
                    <a:gd name="T31" fmla="*/ 5 h 10"/>
                    <a:gd name="T32" fmla="*/ 19 w 19"/>
                    <a:gd name="T33" fmla="*/ 4 h 10"/>
                    <a:gd name="T34" fmla="*/ 19 w 19"/>
                    <a:gd name="T35" fmla="*/ 2 h 10"/>
                    <a:gd name="T36" fmla="*/ 19 w 19"/>
                    <a:gd name="T37" fmla="*/ 0 h 10"/>
                    <a:gd name="T38" fmla="*/ 19 w 19"/>
                    <a:gd name="T39" fmla="*/ 0 h 10"/>
                    <a:gd name="T40" fmla="*/ 19 w 19"/>
                    <a:gd name="T41" fmla="*/ 0 h 10"/>
                    <a:gd name="T42" fmla="*/ 6 w 19"/>
                    <a:gd name="T4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10">
                      <a:moveTo>
                        <a:pt x="6" y="0"/>
                      </a:move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5" y="5"/>
                        <a:pt x="3" y="7"/>
                        <a:pt x="1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8" y="10"/>
                        <a:pt x="16" y="10"/>
                        <a:pt x="19" y="10"/>
                      </a:cubicBezTo>
                      <a:cubicBezTo>
                        <a:pt x="19" y="9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4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9" y="1"/>
                        <a:pt x="19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8" name="Freeform 1614"/>
                <p:cNvSpPr>
                  <a:spLocks/>
                </p:cNvSpPr>
                <p:nvPr/>
              </p:nvSpPr>
              <p:spPr bwMode="auto">
                <a:xfrm>
                  <a:off x="1790" y="29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9" name="Freeform 1615"/>
                <p:cNvSpPr>
                  <a:spLocks/>
                </p:cNvSpPr>
                <p:nvPr/>
              </p:nvSpPr>
              <p:spPr bwMode="auto">
                <a:xfrm>
                  <a:off x="1790" y="295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0" name="Freeform 1616"/>
                <p:cNvSpPr>
                  <a:spLocks/>
                </p:cNvSpPr>
                <p:nvPr/>
              </p:nvSpPr>
              <p:spPr bwMode="auto">
                <a:xfrm>
                  <a:off x="1775" y="296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1" name="Freeform 1617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2" name="Freeform 1618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3" name="Freeform 1619"/>
                <p:cNvSpPr>
                  <a:spLocks/>
                </p:cNvSpPr>
                <p:nvPr/>
              </p:nvSpPr>
              <p:spPr bwMode="auto">
                <a:xfrm>
                  <a:off x="1790" y="295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4" name="Freeform 1620"/>
                <p:cNvSpPr>
                  <a:spLocks/>
                </p:cNvSpPr>
                <p:nvPr/>
              </p:nvSpPr>
              <p:spPr bwMode="auto">
                <a:xfrm>
                  <a:off x="1790" y="295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5" name="Freeform 1621"/>
                <p:cNvSpPr>
                  <a:spLocks/>
                </p:cNvSpPr>
                <p:nvPr/>
              </p:nvSpPr>
              <p:spPr bwMode="auto">
                <a:xfrm>
                  <a:off x="1791" y="2935"/>
                  <a:ext cx="71" cy="90"/>
                </a:xfrm>
                <a:custGeom>
                  <a:avLst/>
                  <a:gdLst>
                    <a:gd name="T0" fmla="*/ 62 w 74"/>
                    <a:gd name="T1" fmla="*/ 2 h 95"/>
                    <a:gd name="T2" fmla="*/ 54 w 74"/>
                    <a:gd name="T3" fmla="*/ 11 h 95"/>
                    <a:gd name="T4" fmla="*/ 54 w 74"/>
                    <a:gd name="T5" fmla="*/ 11 h 95"/>
                    <a:gd name="T6" fmla="*/ 51 w 74"/>
                    <a:gd name="T7" fmla="*/ 21 h 95"/>
                    <a:gd name="T8" fmla="*/ 51 w 74"/>
                    <a:gd name="T9" fmla="*/ 24 h 95"/>
                    <a:gd name="T10" fmla="*/ 34 w 74"/>
                    <a:gd name="T11" fmla="*/ 17 h 95"/>
                    <a:gd name="T12" fmla="*/ 29 w 74"/>
                    <a:gd name="T13" fmla="*/ 17 h 95"/>
                    <a:gd name="T14" fmla="*/ 26 w 74"/>
                    <a:gd name="T15" fmla="*/ 17 h 95"/>
                    <a:gd name="T16" fmla="*/ 23 w 74"/>
                    <a:gd name="T17" fmla="*/ 17 h 95"/>
                    <a:gd name="T18" fmla="*/ 22 w 74"/>
                    <a:gd name="T19" fmla="*/ 20 h 95"/>
                    <a:gd name="T20" fmla="*/ 21 w 74"/>
                    <a:gd name="T21" fmla="*/ 22 h 95"/>
                    <a:gd name="T22" fmla="*/ 21 w 74"/>
                    <a:gd name="T23" fmla="*/ 24 h 95"/>
                    <a:gd name="T24" fmla="*/ 21 w 74"/>
                    <a:gd name="T25" fmla="*/ 25 h 95"/>
                    <a:gd name="T26" fmla="*/ 31 w 74"/>
                    <a:gd name="T27" fmla="*/ 25 h 95"/>
                    <a:gd name="T28" fmla="*/ 30 w 74"/>
                    <a:gd name="T29" fmla="*/ 38 h 95"/>
                    <a:gd name="T30" fmla="*/ 32 w 74"/>
                    <a:gd name="T31" fmla="*/ 43 h 95"/>
                    <a:gd name="T32" fmla="*/ 36 w 74"/>
                    <a:gd name="T33" fmla="*/ 57 h 95"/>
                    <a:gd name="T34" fmla="*/ 25 w 74"/>
                    <a:gd name="T35" fmla="*/ 71 h 95"/>
                    <a:gd name="T36" fmla="*/ 21 w 74"/>
                    <a:gd name="T37" fmla="*/ 71 h 95"/>
                    <a:gd name="T38" fmla="*/ 16 w 74"/>
                    <a:gd name="T39" fmla="*/ 64 h 95"/>
                    <a:gd name="T40" fmla="*/ 11 w 74"/>
                    <a:gd name="T41" fmla="*/ 70 h 95"/>
                    <a:gd name="T42" fmla="*/ 5 w 74"/>
                    <a:gd name="T43" fmla="*/ 70 h 95"/>
                    <a:gd name="T44" fmla="*/ 6 w 74"/>
                    <a:gd name="T45" fmla="*/ 74 h 95"/>
                    <a:gd name="T46" fmla="*/ 2 w 74"/>
                    <a:gd name="T47" fmla="*/ 84 h 95"/>
                    <a:gd name="T48" fmla="*/ 1 w 74"/>
                    <a:gd name="T49" fmla="*/ 84 h 95"/>
                    <a:gd name="T50" fmla="*/ 0 w 74"/>
                    <a:gd name="T51" fmla="*/ 85 h 95"/>
                    <a:gd name="T52" fmla="*/ 9 w 74"/>
                    <a:gd name="T53" fmla="*/ 94 h 95"/>
                    <a:gd name="T54" fmla="*/ 12 w 74"/>
                    <a:gd name="T55" fmla="*/ 93 h 95"/>
                    <a:gd name="T56" fmla="*/ 13 w 74"/>
                    <a:gd name="T57" fmla="*/ 92 h 95"/>
                    <a:gd name="T58" fmla="*/ 15 w 74"/>
                    <a:gd name="T59" fmla="*/ 91 h 95"/>
                    <a:gd name="T60" fmla="*/ 16 w 74"/>
                    <a:gd name="T61" fmla="*/ 91 h 95"/>
                    <a:gd name="T62" fmla="*/ 17 w 74"/>
                    <a:gd name="T63" fmla="*/ 90 h 95"/>
                    <a:gd name="T64" fmla="*/ 18 w 74"/>
                    <a:gd name="T65" fmla="*/ 90 h 95"/>
                    <a:gd name="T66" fmla="*/ 18 w 74"/>
                    <a:gd name="T67" fmla="*/ 90 h 95"/>
                    <a:gd name="T68" fmla="*/ 21 w 74"/>
                    <a:gd name="T69" fmla="*/ 92 h 95"/>
                    <a:gd name="T70" fmla="*/ 32 w 74"/>
                    <a:gd name="T71" fmla="*/ 89 h 95"/>
                    <a:gd name="T72" fmla="*/ 38 w 74"/>
                    <a:gd name="T73" fmla="*/ 91 h 95"/>
                    <a:gd name="T74" fmla="*/ 45 w 74"/>
                    <a:gd name="T75" fmla="*/ 89 h 95"/>
                    <a:gd name="T76" fmla="*/ 45 w 74"/>
                    <a:gd name="T77" fmla="*/ 87 h 95"/>
                    <a:gd name="T78" fmla="*/ 49 w 74"/>
                    <a:gd name="T79" fmla="*/ 81 h 95"/>
                    <a:gd name="T80" fmla="*/ 50 w 74"/>
                    <a:gd name="T81" fmla="*/ 65 h 95"/>
                    <a:gd name="T82" fmla="*/ 55 w 74"/>
                    <a:gd name="T83" fmla="*/ 53 h 95"/>
                    <a:gd name="T84" fmla="*/ 64 w 74"/>
                    <a:gd name="T85" fmla="*/ 35 h 95"/>
                    <a:gd name="T86" fmla="*/ 71 w 74"/>
                    <a:gd name="T87" fmla="*/ 12 h 95"/>
                    <a:gd name="T88" fmla="*/ 73 w 74"/>
                    <a:gd name="T89" fmla="*/ 9 h 95"/>
                    <a:gd name="T90" fmla="*/ 74 w 74"/>
                    <a:gd name="T91" fmla="*/ 6 h 95"/>
                    <a:gd name="T92" fmla="*/ 74 w 74"/>
                    <a:gd name="T93" fmla="*/ 4 h 95"/>
                    <a:gd name="T94" fmla="*/ 74 w 74"/>
                    <a:gd name="T95" fmla="*/ 2 h 95"/>
                    <a:gd name="T96" fmla="*/ 66 w 74"/>
                    <a:gd name="T9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4" h="95">
                      <a:moveTo>
                        <a:pt x="66" y="0"/>
                      </a:moveTo>
                      <a:cubicBezTo>
                        <a:pt x="62" y="2"/>
                        <a:pt x="62" y="2"/>
                        <a:pt x="62" y="2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5"/>
                        <a:pt x="56" y="8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2" y="14"/>
                        <a:pt x="51" y="19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4" y="20"/>
                        <a:pt x="37" y="17"/>
                        <a:pt x="34" y="17"/>
                      </a:cubicBezTo>
                      <a:cubicBezTo>
                        <a:pt x="33" y="17"/>
                        <a:pt x="32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8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8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5" y="24"/>
                        <a:pt x="29" y="23"/>
                        <a:pt x="31" y="25"/>
                      </a:cubicBezTo>
                      <a:cubicBezTo>
                        <a:pt x="34" y="27"/>
                        <a:pt x="35" y="29"/>
                        <a:pt x="34" y="31"/>
                      </a:cubicBezTo>
                      <a:cubicBezTo>
                        <a:pt x="34" y="34"/>
                        <a:pt x="32" y="36"/>
                        <a:pt x="30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ubicBezTo>
                        <a:pt x="29" y="40"/>
                        <a:pt x="30" y="42"/>
                        <a:pt x="32" y="43"/>
                      </a:cubicBezTo>
                      <a:cubicBezTo>
                        <a:pt x="36" y="45"/>
                        <a:pt x="36" y="50"/>
                        <a:pt x="36" y="54"/>
                      </a:cubicBezTo>
                      <a:cubicBezTo>
                        <a:pt x="36" y="55"/>
                        <a:pt x="36" y="56"/>
                        <a:pt x="36" y="57"/>
                      </a:cubicBezTo>
                      <a:cubicBezTo>
                        <a:pt x="36" y="63"/>
                        <a:pt x="36" y="71"/>
                        <a:pt x="31" y="72"/>
                      </a:cubicBezTo>
                      <a:cubicBezTo>
                        <a:pt x="28" y="72"/>
                        <a:pt x="26" y="72"/>
                        <a:pt x="25" y="71"/>
                      </a:cubicBezTo>
                      <a:cubicBezTo>
                        <a:pt x="24" y="71"/>
                        <a:pt x="23" y="70"/>
                        <a:pt x="22" y="70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19" y="71"/>
                        <a:pt x="18" y="68"/>
                        <a:pt x="17" y="66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ubicBezTo>
                        <a:pt x="16" y="64"/>
                        <a:pt x="15" y="65"/>
                        <a:pt x="15" y="65"/>
                      </a:cubicBezTo>
                      <a:cubicBezTo>
                        <a:pt x="15" y="67"/>
                        <a:pt x="14" y="70"/>
                        <a:pt x="11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0"/>
                        <a:pt x="5" y="71"/>
                        <a:pt x="6" y="72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8" y="77"/>
                        <a:pt x="9" y="80"/>
                        <a:pt x="7" y="82"/>
                      </a:cubicBezTo>
                      <a:cubicBezTo>
                        <a:pt x="6" y="84"/>
                        <a:pt x="4" y="84"/>
                        <a:pt x="2" y="84"/>
                      </a:cubicBezTo>
                      <a:cubicBezTo>
                        <a:pt x="2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3" y="88"/>
                        <a:pt x="6" y="91"/>
                        <a:pt x="8" y="95"/>
                      </a:cubicBezTo>
                      <a:cubicBezTo>
                        <a:pt x="9" y="95"/>
                        <a:pt x="9" y="95"/>
                        <a:pt x="9" y="94"/>
                      </a:cubicBezTo>
                      <a:cubicBezTo>
                        <a:pt x="9" y="94"/>
                        <a:pt x="10" y="94"/>
                        <a:pt x="10" y="94"/>
                      </a:cubicBezTo>
                      <a:cubicBezTo>
                        <a:pt x="11" y="94"/>
                        <a:pt x="11" y="93"/>
                        <a:pt x="12" y="93"/>
                      </a:cubicBezTo>
                      <a:cubicBezTo>
                        <a:pt x="12" y="93"/>
                        <a:pt x="12" y="93"/>
                        <a:pt x="12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4" y="91"/>
                        <a:pt x="15" y="91"/>
                        <a:pt x="15" y="91"/>
                      </a:cubicBezTo>
                      <a:cubicBezTo>
                        <a:pt x="15" y="91"/>
                        <a:pt x="15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9" y="90"/>
                        <a:pt x="19" y="90"/>
                        <a:pt x="19" y="90"/>
                      </a:cubicBezTo>
                      <a:cubicBezTo>
                        <a:pt x="20" y="91"/>
                        <a:pt x="20" y="91"/>
                        <a:pt x="21" y="92"/>
                      </a:cubicBezTo>
                      <a:cubicBezTo>
                        <a:pt x="23" y="93"/>
                        <a:pt x="23" y="93"/>
                        <a:pt x="25" y="91"/>
                      </a:cubicBezTo>
                      <a:cubicBezTo>
                        <a:pt x="27" y="90"/>
                        <a:pt x="29" y="89"/>
                        <a:pt x="32" y="89"/>
                      </a:cubicBezTo>
                      <a:cubicBezTo>
                        <a:pt x="35" y="89"/>
                        <a:pt x="37" y="90"/>
                        <a:pt x="37" y="93"/>
                      </a:cubicBezTo>
                      <a:cubicBezTo>
                        <a:pt x="37" y="93"/>
                        <a:pt x="38" y="92"/>
                        <a:pt x="38" y="91"/>
                      </a:cubicBezTo>
                      <a:cubicBezTo>
                        <a:pt x="40" y="90"/>
                        <a:pt x="42" y="89"/>
                        <a:pt x="44" y="89"/>
                      </a:cubicBezTo>
                      <a:cubicBezTo>
                        <a:pt x="44" y="89"/>
                        <a:pt x="44" y="89"/>
                        <a:pt x="45" y="89"/>
                      </a:cubicBezTo>
                      <a:cubicBezTo>
                        <a:pt x="45" y="89"/>
                        <a:pt x="45" y="89"/>
                        <a:pt x="45" y="89"/>
                      </a:cubicBezTo>
                      <a:cubicBezTo>
                        <a:pt x="45" y="89"/>
                        <a:pt x="45" y="89"/>
                        <a:pt x="45" y="87"/>
                      </a:cubicBezTo>
                      <a:cubicBezTo>
                        <a:pt x="45" y="83"/>
                        <a:pt x="46" y="81"/>
                        <a:pt x="48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0"/>
                        <a:pt x="49" y="78"/>
                      </a:cubicBezTo>
                      <a:cubicBezTo>
                        <a:pt x="49" y="74"/>
                        <a:pt x="49" y="69"/>
                        <a:pt x="50" y="65"/>
                      </a:cubicBezTo>
                      <a:cubicBezTo>
                        <a:pt x="50" y="63"/>
                        <a:pt x="50" y="61"/>
                        <a:pt x="50" y="59"/>
                      </a:cubicBezTo>
                      <a:cubicBezTo>
                        <a:pt x="50" y="57"/>
                        <a:pt x="52" y="55"/>
                        <a:pt x="55" y="53"/>
                      </a:cubicBezTo>
                      <a:cubicBezTo>
                        <a:pt x="57" y="51"/>
                        <a:pt x="60" y="49"/>
                        <a:pt x="60" y="47"/>
                      </a:cubicBezTo>
                      <a:cubicBezTo>
                        <a:pt x="60" y="44"/>
                        <a:pt x="61" y="40"/>
                        <a:pt x="64" y="35"/>
                      </a:cubicBezTo>
                      <a:cubicBezTo>
                        <a:pt x="66" y="31"/>
                        <a:pt x="68" y="26"/>
                        <a:pt x="68" y="23"/>
                      </a:cubicBezTo>
                      <a:cubicBezTo>
                        <a:pt x="68" y="17"/>
                        <a:pt x="69" y="15"/>
                        <a:pt x="71" y="12"/>
                      </a:cubicBezTo>
                      <a:cubicBezTo>
                        <a:pt x="72" y="12"/>
                        <a:pt x="72" y="11"/>
                        <a:pt x="72" y="10"/>
                      </a:cubicBezTo>
                      <a:cubicBezTo>
                        <a:pt x="73" y="10"/>
                        <a:pt x="73" y="9"/>
                        <a:pt x="73" y="9"/>
                      </a:cubicBezTo>
                      <a:cubicBezTo>
                        <a:pt x="73" y="8"/>
                        <a:pt x="73" y="8"/>
                        <a:pt x="73" y="8"/>
                      </a:cubicBezTo>
                      <a:cubicBezTo>
                        <a:pt x="73" y="7"/>
                        <a:pt x="74" y="7"/>
                        <a:pt x="74" y="6"/>
                      </a:cubicBezTo>
                      <a:cubicBezTo>
                        <a:pt x="74" y="6"/>
                        <a:pt x="74" y="6"/>
                        <a:pt x="74" y="5"/>
                      </a:cubicBezTo>
                      <a:cubicBezTo>
                        <a:pt x="74" y="5"/>
                        <a:pt x="74" y="4"/>
                        <a:pt x="74" y="4"/>
                      </a:cubicBezTo>
                      <a:cubicBezTo>
                        <a:pt x="74" y="3"/>
                        <a:pt x="74" y="3"/>
                        <a:pt x="74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0" y="1"/>
                        <a:pt x="70" y="1"/>
                        <a:pt x="70" y="1"/>
                      </a:cubicBez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6" name="Freeform 1622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7" name="Freeform 1623"/>
                <p:cNvSpPr>
                  <a:spLocks/>
                </p:cNvSpPr>
                <p:nvPr/>
              </p:nvSpPr>
              <p:spPr bwMode="auto">
                <a:xfrm>
                  <a:off x="1854" y="2935"/>
                  <a:ext cx="4" cy="1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4 w 4"/>
                    <a:gd name="T5" fmla="*/ 1 h 1"/>
                    <a:gd name="T6" fmla="*/ 0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8" name="Freeform 1624"/>
                <p:cNvSpPr>
                  <a:spLocks/>
                </p:cNvSpPr>
                <p:nvPr/>
              </p:nvSpPr>
              <p:spPr bwMode="auto">
                <a:xfrm>
                  <a:off x="1813" y="29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9" name="Freeform 1625"/>
                <p:cNvSpPr>
                  <a:spLocks/>
                </p:cNvSpPr>
                <p:nvPr/>
              </p:nvSpPr>
              <p:spPr bwMode="auto">
                <a:xfrm>
                  <a:off x="1816" y="2951"/>
                  <a:ext cx="3" cy="0"/>
                </a:xfrm>
                <a:custGeom>
                  <a:avLst/>
                  <a:gdLst>
                    <a:gd name="T0" fmla="*/ 3 w 3"/>
                    <a:gd name="T1" fmla="*/ 3 w 3"/>
                    <a:gd name="T2" fmla="*/ 0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0" name="Freeform 1626"/>
                <p:cNvSpPr>
                  <a:spLocks/>
                </p:cNvSpPr>
                <p:nvPr/>
              </p:nvSpPr>
              <p:spPr bwMode="auto">
                <a:xfrm>
                  <a:off x="1840" y="2945"/>
                  <a:ext cx="3" cy="10"/>
                </a:xfrm>
                <a:custGeom>
                  <a:avLst/>
                  <a:gdLst>
                    <a:gd name="T0" fmla="*/ 0 w 3"/>
                    <a:gd name="T1" fmla="*/ 10 h 10"/>
                    <a:gd name="T2" fmla="*/ 0 w 3"/>
                    <a:gd name="T3" fmla="*/ 10 h 10"/>
                    <a:gd name="T4" fmla="*/ 0 w 3"/>
                    <a:gd name="T5" fmla="*/ 10 h 10"/>
                    <a:gd name="T6" fmla="*/ 3 w 3"/>
                    <a:gd name="T7" fmla="*/ 1 h 10"/>
                    <a:gd name="T8" fmla="*/ 3 w 3"/>
                    <a:gd name="T9" fmla="*/ 0 h 10"/>
                    <a:gd name="T10" fmla="*/ 3 w 3"/>
                    <a:gd name="T11" fmla="*/ 1 h 10"/>
                    <a:gd name="T12" fmla="*/ 0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8"/>
                        <a:pt x="1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4"/>
                        <a:pt x="0" y="8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1" name="Freeform 1627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2" name="Freeform 1628"/>
                <p:cNvSpPr>
                  <a:spLocks/>
                </p:cNvSpPr>
                <p:nvPr/>
              </p:nvSpPr>
              <p:spPr bwMode="auto">
                <a:xfrm>
                  <a:off x="1812" y="29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3" name="Freeform 1629"/>
                <p:cNvSpPr>
                  <a:spLocks/>
                </p:cNvSpPr>
                <p:nvPr/>
              </p:nvSpPr>
              <p:spPr bwMode="auto">
                <a:xfrm>
                  <a:off x="1811" y="295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4" name="Freeform 1630"/>
                <p:cNvSpPr>
                  <a:spLocks/>
                </p:cNvSpPr>
                <p:nvPr/>
              </p:nvSpPr>
              <p:spPr bwMode="auto">
                <a:xfrm>
                  <a:off x="1792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3" name="Group 1832"/>
              <p:cNvGrpSpPr>
                <a:grpSpLocks/>
              </p:cNvGrpSpPr>
              <p:nvPr/>
            </p:nvGrpSpPr>
            <p:grpSpPr bwMode="auto">
              <a:xfrm>
                <a:off x="1791" y="2634"/>
                <a:ext cx="411" cy="636"/>
                <a:chOff x="1791" y="2634"/>
                <a:chExt cx="411" cy="636"/>
              </a:xfrm>
              <a:grpFill/>
            </p:grpSpPr>
            <p:sp>
              <p:nvSpPr>
                <p:cNvPr id="1575" name="Freeform 1632"/>
                <p:cNvSpPr>
                  <a:spLocks/>
                </p:cNvSpPr>
                <p:nvPr/>
              </p:nvSpPr>
              <p:spPr bwMode="auto">
                <a:xfrm>
                  <a:off x="1811" y="29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6" name="Freeform 1633"/>
                <p:cNvSpPr>
                  <a:spLocks/>
                </p:cNvSpPr>
                <p:nvPr/>
              </p:nvSpPr>
              <p:spPr bwMode="auto">
                <a:xfrm>
                  <a:off x="1791" y="30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7" name="Freeform 1634"/>
                <p:cNvSpPr>
                  <a:spLocks/>
                </p:cNvSpPr>
                <p:nvPr/>
              </p:nvSpPr>
              <p:spPr bwMode="auto">
                <a:xfrm>
                  <a:off x="1902" y="2719"/>
                  <a:ext cx="172" cy="214"/>
                </a:xfrm>
                <a:custGeom>
                  <a:avLst/>
                  <a:gdLst>
                    <a:gd name="T0" fmla="*/ 22 w 180"/>
                    <a:gd name="T1" fmla="*/ 44 h 223"/>
                    <a:gd name="T2" fmla="*/ 19 w 180"/>
                    <a:gd name="T3" fmla="*/ 85 h 223"/>
                    <a:gd name="T4" fmla="*/ 5 w 180"/>
                    <a:gd name="T5" fmla="*/ 100 h 223"/>
                    <a:gd name="T6" fmla="*/ 1 w 180"/>
                    <a:gd name="T7" fmla="*/ 114 h 223"/>
                    <a:gd name="T8" fmla="*/ 4 w 180"/>
                    <a:gd name="T9" fmla="*/ 118 h 223"/>
                    <a:gd name="T10" fmla="*/ 9 w 180"/>
                    <a:gd name="T11" fmla="*/ 132 h 223"/>
                    <a:gd name="T12" fmla="*/ 9 w 180"/>
                    <a:gd name="T13" fmla="*/ 139 h 223"/>
                    <a:gd name="T14" fmla="*/ 12 w 180"/>
                    <a:gd name="T15" fmla="*/ 142 h 223"/>
                    <a:gd name="T16" fmla="*/ 13 w 180"/>
                    <a:gd name="T17" fmla="*/ 143 h 223"/>
                    <a:gd name="T18" fmla="*/ 17 w 180"/>
                    <a:gd name="T19" fmla="*/ 149 h 223"/>
                    <a:gd name="T20" fmla="*/ 17 w 180"/>
                    <a:gd name="T21" fmla="*/ 150 h 223"/>
                    <a:gd name="T22" fmla="*/ 17 w 180"/>
                    <a:gd name="T23" fmla="*/ 162 h 223"/>
                    <a:gd name="T24" fmla="*/ 22 w 180"/>
                    <a:gd name="T25" fmla="*/ 167 h 223"/>
                    <a:gd name="T26" fmla="*/ 37 w 180"/>
                    <a:gd name="T27" fmla="*/ 180 h 223"/>
                    <a:gd name="T28" fmla="*/ 48 w 180"/>
                    <a:gd name="T29" fmla="*/ 193 h 223"/>
                    <a:gd name="T30" fmla="*/ 58 w 180"/>
                    <a:gd name="T31" fmla="*/ 204 h 223"/>
                    <a:gd name="T32" fmla="*/ 59 w 180"/>
                    <a:gd name="T33" fmla="*/ 205 h 223"/>
                    <a:gd name="T34" fmla="*/ 60 w 180"/>
                    <a:gd name="T35" fmla="*/ 206 h 223"/>
                    <a:gd name="T36" fmla="*/ 61 w 180"/>
                    <a:gd name="T37" fmla="*/ 209 h 223"/>
                    <a:gd name="T38" fmla="*/ 65 w 180"/>
                    <a:gd name="T39" fmla="*/ 212 h 223"/>
                    <a:gd name="T40" fmla="*/ 70 w 180"/>
                    <a:gd name="T41" fmla="*/ 213 h 223"/>
                    <a:gd name="T42" fmla="*/ 85 w 180"/>
                    <a:gd name="T43" fmla="*/ 212 h 223"/>
                    <a:gd name="T44" fmla="*/ 86 w 180"/>
                    <a:gd name="T45" fmla="*/ 214 h 223"/>
                    <a:gd name="T46" fmla="*/ 89 w 180"/>
                    <a:gd name="T47" fmla="*/ 216 h 223"/>
                    <a:gd name="T48" fmla="*/ 92 w 180"/>
                    <a:gd name="T49" fmla="*/ 218 h 223"/>
                    <a:gd name="T50" fmla="*/ 95 w 180"/>
                    <a:gd name="T51" fmla="*/ 221 h 223"/>
                    <a:gd name="T52" fmla="*/ 102 w 180"/>
                    <a:gd name="T53" fmla="*/ 220 h 223"/>
                    <a:gd name="T54" fmla="*/ 104 w 180"/>
                    <a:gd name="T55" fmla="*/ 220 h 223"/>
                    <a:gd name="T56" fmla="*/ 110 w 180"/>
                    <a:gd name="T57" fmla="*/ 223 h 223"/>
                    <a:gd name="T58" fmla="*/ 123 w 180"/>
                    <a:gd name="T59" fmla="*/ 220 h 223"/>
                    <a:gd name="T60" fmla="*/ 129 w 180"/>
                    <a:gd name="T61" fmla="*/ 216 h 223"/>
                    <a:gd name="T62" fmla="*/ 143 w 180"/>
                    <a:gd name="T63" fmla="*/ 207 h 223"/>
                    <a:gd name="T64" fmla="*/ 146 w 180"/>
                    <a:gd name="T65" fmla="*/ 208 h 223"/>
                    <a:gd name="T66" fmla="*/ 149 w 180"/>
                    <a:gd name="T67" fmla="*/ 209 h 223"/>
                    <a:gd name="T68" fmla="*/ 138 w 180"/>
                    <a:gd name="T69" fmla="*/ 195 h 223"/>
                    <a:gd name="T70" fmla="*/ 128 w 180"/>
                    <a:gd name="T71" fmla="*/ 182 h 223"/>
                    <a:gd name="T72" fmla="*/ 119 w 180"/>
                    <a:gd name="T73" fmla="*/ 171 h 223"/>
                    <a:gd name="T74" fmla="*/ 129 w 180"/>
                    <a:gd name="T75" fmla="*/ 165 h 223"/>
                    <a:gd name="T76" fmla="*/ 133 w 180"/>
                    <a:gd name="T77" fmla="*/ 148 h 223"/>
                    <a:gd name="T78" fmla="*/ 137 w 180"/>
                    <a:gd name="T79" fmla="*/ 139 h 223"/>
                    <a:gd name="T80" fmla="*/ 143 w 180"/>
                    <a:gd name="T81" fmla="*/ 127 h 223"/>
                    <a:gd name="T82" fmla="*/ 154 w 180"/>
                    <a:gd name="T83" fmla="*/ 114 h 223"/>
                    <a:gd name="T84" fmla="*/ 158 w 180"/>
                    <a:gd name="T85" fmla="*/ 101 h 223"/>
                    <a:gd name="T86" fmla="*/ 163 w 180"/>
                    <a:gd name="T87" fmla="*/ 75 h 223"/>
                    <a:gd name="T88" fmla="*/ 172 w 180"/>
                    <a:gd name="T89" fmla="*/ 65 h 223"/>
                    <a:gd name="T90" fmla="*/ 176 w 180"/>
                    <a:gd name="T91" fmla="*/ 63 h 223"/>
                    <a:gd name="T92" fmla="*/ 179 w 180"/>
                    <a:gd name="T93" fmla="*/ 59 h 223"/>
                    <a:gd name="T94" fmla="*/ 166 w 180"/>
                    <a:gd name="T95" fmla="*/ 34 h 223"/>
                    <a:gd name="T96" fmla="*/ 155 w 180"/>
                    <a:gd name="T97" fmla="*/ 6 h 223"/>
                    <a:gd name="T98" fmla="*/ 149 w 180"/>
                    <a:gd name="T99" fmla="*/ 0 h 223"/>
                    <a:gd name="T100" fmla="*/ 147 w 180"/>
                    <a:gd name="T101" fmla="*/ 2 h 223"/>
                    <a:gd name="T102" fmla="*/ 143 w 180"/>
                    <a:gd name="T103" fmla="*/ 2 h 223"/>
                    <a:gd name="T104" fmla="*/ 134 w 180"/>
                    <a:gd name="T105" fmla="*/ 12 h 223"/>
                    <a:gd name="T106" fmla="*/ 108 w 180"/>
                    <a:gd name="T107" fmla="*/ 12 h 223"/>
                    <a:gd name="T108" fmla="*/ 100 w 180"/>
                    <a:gd name="T109" fmla="*/ 13 h 223"/>
                    <a:gd name="T110" fmla="*/ 22 w 180"/>
                    <a:gd name="T111" fmla="*/ 3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0" h="223">
                      <a:moveTo>
                        <a:pt x="22" y="36"/>
                      </a:move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3" y="84"/>
                        <a:pt x="20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2" y="87"/>
                        <a:pt x="11" y="89"/>
                        <a:pt x="11" y="89"/>
                      </a:cubicBezTo>
                      <a:cubicBezTo>
                        <a:pt x="11" y="91"/>
                        <a:pt x="11" y="97"/>
                        <a:pt x="5" y="98"/>
                      </a:cubicBezTo>
                      <a:cubicBezTo>
                        <a:pt x="5" y="98"/>
                        <a:pt x="5" y="100"/>
                        <a:pt x="5" y="100"/>
                      </a:cubicBezTo>
                      <a:cubicBezTo>
                        <a:pt x="5" y="102"/>
                        <a:pt x="5" y="106"/>
                        <a:pt x="1" y="106"/>
                      </a:cubicBezTo>
                      <a:cubicBezTo>
                        <a:pt x="1" y="107"/>
                        <a:pt x="1" y="107"/>
                        <a:pt x="1" y="107"/>
                      </a:cubicBezTo>
                      <a:cubicBezTo>
                        <a:pt x="2" y="109"/>
                        <a:pt x="3" y="112"/>
                        <a:pt x="1" y="114"/>
                      </a:cubicBezTo>
                      <a:cubicBezTo>
                        <a:pt x="0" y="115"/>
                        <a:pt x="0" y="116"/>
                        <a:pt x="0" y="117"/>
                      </a:cubicBezTo>
                      <a:cubicBezTo>
                        <a:pt x="0" y="117"/>
                        <a:pt x="0" y="117"/>
                        <a:pt x="1" y="117"/>
                      </a:cubicBezTo>
                      <a:cubicBezTo>
                        <a:pt x="2" y="117"/>
                        <a:pt x="3" y="118"/>
                        <a:pt x="4" y="118"/>
                      </a:cubicBezTo>
                      <a:cubicBezTo>
                        <a:pt x="5" y="120"/>
                        <a:pt x="5" y="122"/>
                        <a:pt x="5" y="125"/>
                      </a:cubicBezTo>
                      <a:cubicBezTo>
                        <a:pt x="5" y="126"/>
                        <a:pt x="5" y="127"/>
                        <a:pt x="5" y="127"/>
                      </a:cubicBezTo>
                      <a:cubicBezTo>
                        <a:pt x="5" y="130"/>
                        <a:pt x="8" y="132"/>
                        <a:pt x="9" y="132"/>
                      </a:cubicBezTo>
                      <a:cubicBezTo>
                        <a:pt x="9" y="132"/>
                        <a:pt x="9" y="133"/>
                        <a:pt x="9" y="133"/>
                      </a:cubicBezTo>
                      <a:cubicBezTo>
                        <a:pt x="11" y="133"/>
                        <a:pt x="11" y="133"/>
                        <a:pt x="11" y="133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10" y="140"/>
                        <a:pt x="11" y="140"/>
                        <a:pt x="11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3"/>
                        <a:pt x="12" y="143"/>
                        <a:pt x="13" y="143"/>
                      </a:cubicBezTo>
                      <a:cubicBezTo>
                        <a:pt x="14" y="145"/>
                        <a:pt x="15" y="146"/>
                        <a:pt x="16" y="148"/>
                      </a:cubicBezTo>
                      <a:cubicBezTo>
                        <a:pt x="16" y="148"/>
                        <a:pt x="16" y="148"/>
                        <a:pt x="16" y="148"/>
                      </a:cubicBezTo>
                      <a:cubicBezTo>
                        <a:pt x="16" y="148"/>
                        <a:pt x="17" y="148"/>
                        <a:pt x="17" y="149"/>
                      </a:cubicBezTo>
                      <a:cubicBezTo>
                        <a:pt x="17" y="149"/>
                        <a:pt x="17" y="149"/>
                        <a:pt x="17" y="149"/>
                      </a:cubicBezTo>
                      <a:cubicBezTo>
                        <a:pt x="17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7" y="150"/>
                        <a:pt x="18" y="151"/>
                        <a:pt x="18" y="151"/>
                      </a:cubicBezTo>
                      <a:cubicBezTo>
                        <a:pt x="19" y="153"/>
                        <a:pt x="20" y="156"/>
                        <a:pt x="20" y="159"/>
                      </a:cubicBezTo>
                      <a:cubicBezTo>
                        <a:pt x="19" y="160"/>
                        <a:pt x="18" y="161"/>
                        <a:pt x="17" y="162"/>
                      </a:cubicBezTo>
                      <a:cubicBezTo>
                        <a:pt x="16" y="162"/>
                        <a:pt x="16" y="162"/>
                        <a:pt x="16" y="162"/>
                      </a:cubicBezTo>
                      <a:cubicBezTo>
                        <a:pt x="21" y="163"/>
                        <a:pt x="21" y="163"/>
                        <a:pt x="21" y="163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4" y="167"/>
                        <a:pt x="29" y="168"/>
                        <a:pt x="31" y="171"/>
                      </a:cubicBezTo>
                      <a:cubicBezTo>
                        <a:pt x="32" y="173"/>
                        <a:pt x="33" y="173"/>
                        <a:pt x="34" y="174"/>
                      </a:cubicBezTo>
                      <a:cubicBezTo>
                        <a:pt x="36" y="176"/>
                        <a:pt x="37" y="177"/>
                        <a:pt x="37" y="180"/>
                      </a:cubicBezTo>
                      <a:cubicBezTo>
                        <a:pt x="37" y="180"/>
                        <a:pt x="38" y="181"/>
                        <a:pt x="39" y="181"/>
                      </a:cubicBezTo>
                      <a:cubicBezTo>
                        <a:pt x="40" y="182"/>
                        <a:pt x="41" y="183"/>
                        <a:pt x="43" y="184"/>
                      </a:cubicBezTo>
                      <a:cubicBezTo>
                        <a:pt x="48" y="188"/>
                        <a:pt x="48" y="191"/>
                        <a:pt x="48" y="193"/>
                      </a:cubicBezTo>
                      <a:cubicBezTo>
                        <a:pt x="48" y="194"/>
                        <a:pt x="51" y="196"/>
                        <a:pt x="54" y="197"/>
                      </a:cubicBezTo>
                      <a:cubicBezTo>
                        <a:pt x="55" y="198"/>
                        <a:pt x="55" y="198"/>
                        <a:pt x="55" y="198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7"/>
                        <a:pt x="61" y="207"/>
                        <a:pt x="61" y="208"/>
                      </a:cubicBezTo>
                      <a:cubicBezTo>
                        <a:pt x="61" y="208"/>
                        <a:pt x="61" y="208"/>
                        <a:pt x="61" y="209"/>
                      </a:cubicBezTo>
                      <a:cubicBezTo>
                        <a:pt x="61" y="209"/>
                        <a:pt x="61" y="209"/>
                        <a:pt x="61" y="209"/>
                      </a:cubicBezTo>
                      <a:cubicBezTo>
                        <a:pt x="62" y="209"/>
                        <a:pt x="62" y="209"/>
                        <a:pt x="62" y="210"/>
                      </a:cubicBezTo>
                      <a:cubicBezTo>
                        <a:pt x="62" y="210"/>
                        <a:pt x="62" y="210"/>
                        <a:pt x="62" y="210"/>
                      </a:cubicBezTo>
                      <a:cubicBezTo>
                        <a:pt x="63" y="211"/>
                        <a:pt x="65" y="212"/>
                        <a:pt x="65" y="212"/>
                      </a:cubicBezTo>
                      <a:cubicBezTo>
                        <a:pt x="65" y="212"/>
                        <a:pt x="65" y="212"/>
                        <a:pt x="65" y="212"/>
                      </a:cubicBezTo>
                      <a:cubicBezTo>
                        <a:pt x="66" y="213"/>
                        <a:pt x="67" y="213"/>
                        <a:pt x="68" y="213"/>
                      </a:cubicBezTo>
                      <a:cubicBezTo>
                        <a:pt x="69" y="213"/>
                        <a:pt x="69" y="213"/>
                        <a:pt x="70" y="213"/>
                      </a:cubicBezTo>
                      <a:cubicBezTo>
                        <a:pt x="72" y="210"/>
                        <a:pt x="75" y="211"/>
                        <a:pt x="77" y="212"/>
                      </a:cubicBezTo>
                      <a:cubicBezTo>
                        <a:pt x="79" y="211"/>
                        <a:pt x="82" y="210"/>
                        <a:pt x="84" y="212"/>
                      </a:cubicBezTo>
                      <a:cubicBezTo>
                        <a:pt x="84" y="212"/>
                        <a:pt x="84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3"/>
                        <a:pt x="85" y="213"/>
                        <a:pt x="86" y="213"/>
                      </a:cubicBezTo>
                      <a:cubicBezTo>
                        <a:pt x="86" y="213"/>
                        <a:pt x="86" y="213"/>
                        <a:pt x="86" y="214"/>
                      </a:cubicBezTo>
                      <a:cubicBezTo>
                        <a:pt x="87" y="214"/>
                        <a:pt x="87" y="214"/>
                        <a:pt x="87" y="214"/>
                      </a:cubicBezTo>
                      <a:cubicBezTo>
                        <a:pt x="87" y="214"/>
                        <a:pt x="88" y="215"/>
                        <a:pt x="88" y="215"/>
                      </a:cubicBezTo>
                      <a:cubicBezTo>
                        <a:pt x="88" y="215"/>
                        <a:pt x="89" y="215"/>
                        <a:pt x="89" y="216"/>
                      </a:cubicBezTo>
                      <a:cubicBezTo>
                        <a:pt x="89" y="216"/>
                        <a:pt x="90" y="216"/>
                        <a:pt x="90" y="216"/>
                      </a:cubicBezTo>
                      <a:cubicBezTo>
                        <a:pt x="90" y="217"/>
                        <a:pt x="90" y="217"/>
                        <a:pt x="91" y="217"/>
                      </a:cubicBezTo>
                      <a:cubicBezTo>
                        <a:pt x="91" y="217"/>
                        <a:pt x="91" y="218"/>
                        <a:pt x="92" y="218"/>
                      </a:cubicBezTo>
                      <a:cubicBezTo>
                        <a:pt x="92" y="218"/>
                        <a:pt x="92" y="219"/>
                        <a:pt x="93" y="219"/>
                      </a:cubicBezTo>
                      <a:cubicBezTo>
                        <a:pt x="93" y="219"/>
                        <a:pt x="93" y="219"/>
                        <a:pt x="94" y="220"/>
                      </a:cubicBezTo>
                      <a:cubicBezTo>
                        <a:pt x="94" y="220"/>
                        <a:pt x="94" y="220"/>
                        <a:pt x="95" y="221"/>
                      </a:cubicBezTo>
                      <a:cubicBezTo>
                        <a:pt x="95" y="221"/>
                        <a:pt x="95" y="221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8" y="222"/>
                        <a:pt x="100" y="221"/>
                        <a:pt x="102" y="220"/>
                      </a:cubicBezTo>
                      <a:cubicBezTo>
                        <a:pt x="102" y="220"/>
                        <a:pt x="102" y="220"/>
                        <a:pt x="102" y="220"/>
                      </a:cubicBezTo>
                      <a:cubicBezTo>
                        <a:pt x="103" y="220"/>
                        <a:pt x="103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6" y="220"/>
                        <a:pt x="108" y="221"/>
                        <a:pt x="109" y="222"/>
                      </a:cubicBezTo>
                      <a:cubicBezTo>
                        <a:pt x="109" y="222"/>
                        <a:pt x="110" y="222"/>
                        <a:pt x="110" y="223"/>
                      </a:cubicBezTo>
                      <a:cubicBezTo>
                        <a:pt x="112" y="221"/>
                        <a:pt x="116" y="219"/>
                        <a:pt x="118" y="219"/>
                      </a:cubicBezTo>
                      <a:cubicBezTo>
                        <a:pt x="119" y="219"/>
                        <a:pt x="120" y="220"/>
                        <a:pt x="120" y="220"/>
                      </a:cubicBezTo>
                      <a:cubicBezTo>
                        <a:pt x="121" y="220"/>
                        <a:pt x="122" y="220"/>
                        <a:pt x="123" y="220"/>
                      </a:cubicBezTo>
                      <a:cubicBezTo>
                        <a:pt x="124" y="220"/>
                        <a:pt x="124" y="220"/>
                        <a:pt x="125" y="220"/>
                      </a:cubicBezTo>
                      <a:cubicBezTo>
                        <a:pt x="125" y="219"/>
                        <a:pt x="126" y="218"/>
                        <a:pt x="128" y="217"/>
                      </a:cubicBezTo>
                      <a:cubicBezTo>
                        <a:pt x="128" y="217"/>
                        <a:pt x="129" y="216"/>
                        <a:pt x="129" y="216"/>
                      </a:cubicBezTo>
                      <a:cubicBezTo>
                        <a:pt x="130" y="215"/>
                        <a:pt x="130" y="215"/>
                        <a:pt x="130" y="215"/>
                      </a:cubicBezTo>
                      <a:cubicBezTo>
                        <a:pt x="131" y="212"/>
                        <a:pt x="138" y="208"/>
                        <a:pt x="140" y="208"/>
                      </a:cubicBezTo>
                      <a:cubicBezTo>
                        <a:pt x="141" y="207"/>
                        <a:pt x="142" y="207"/>
                        <a:pt x="143" y="207"/>
                      </a:cubicBezTo>
                      <a:cubicBezTo>
                        <a:pt x="143" y="207"/>
                        <a:pt x="144" y="207"/>
                        <a:pt x="144" y="207"/>
                      </a:cubicBezTo>
                      <a:cubicBezTo>
                        <a:pt x="145" y="207"/>
                        <a:pt x="145" y="207"/>
                        <a:pt x="146" y="207"/>
                      </a:cubicBezTo>
                      <a:cubicBezTo>
                        <a:pt x="146" y="207"/>
                        <a:pt x="146" y="208"/>
                        <a:pt x="146" y="208"/>
                      </a:cubicBezTo>
                      <a:cubicBezTo>
                        <a:pt x="147" y="208"/>
                        <a:pt x="147" y="208"/>
                        <a:pt x="147" y="208"/>
                      </a:cubicBezTo>
                      <a:cubicBezTo>
                        <a:pt x="148" y="208"/>
                        <a:pt x="148" y="208"/>
                        <a:pt x="148" y="208"/>
                      </a:cubicBezTo>
                      <a:cubicBezTo>
                        <a:pt x="148" y="209"/>
                        <a:pt x="149" y="209"/>
                        <a:pt x="149" y="209"/>
                      </a:cubicBezTo>
                      <a:cubicBezTo>
                        <a:pt x="149" y="208"/>
                        <a:pt x="149" y="208"/>
                        <a:pt x="149" y="207"/>
                      </a:cubicBezTo>
                      <a:cubicBezTo>
                        <a:pt x="149" y="206"/>
                        <a:pt x="149" y="205"/>
                        <a:pt x="149" y="204"/>
                      </a:cubicBezTo>
                      <a:cubicBezTo>
                        <a:pt x="146" y="204"/>
                        <a:pt x="140" y="200"/>
                        <a:pt x="138" y="195"/>
                      </a:cubicBezTo>
                      <a:cubicBezTo>
                        <a:pt x="138" y="194"/>
                        <a:pt x="137" y="193"/>
                        <a:pt x="137" y="193"/>
                      </a:cubicBezTo>
                      <a:cubicBezTo>
                        <a:pt x="136" y="191"/>
                        <a:pt x="134" y="189"/>
                        <a:pt x="133" y="187"/>
                      </a:cubicBezTo>
                      <a:cubicBezTo>
                        <a:pt x="131" y="186"/>
                        <a:pt x="129" y="184"/>
                        <a:pt x="128" y="182"/>
                      </a:cubicBezTo>
                      <a:cubicBezTo>
                        <a:pt x="128" y="181"/>
                        <a:pt x="126" y="181"/>
                        <a:pt x="124" y="180"/>
                      </a:cubicBezTo>
                      <a:cubicBezTo>
                        <a:pt x="122" y="179"/>
                        <a:pt x="119" y="179"/>
                        <a:pt x="118" y="177"/>
                      </a:cubicBezTo>
                      <a:cubicBezTo>
                        <a:pt x="117" y="174"/>
                        <a:pt x="118" y="172"/>
                        <a:pt x="119" y="171"/>
                      </a:cubicBezTo>
                      <a:cubicBezTo>
                        <a:pt x="120" y="171"/>
                        <a:pt x="120" y="170"/>
                        <a:pt x="120" y="169"/>
                      </a:cubicBezTo>
                      <a:cubicBezTo>
                        <a:pt x="120" y="168"/>
                        <a:pt x="121" y="165"/>
                        <a:pt x="126" y="165"/>
                      </a:cubicBezTo>
                      <a:cubicBezTo>
                        <a:pt x="127" y="165"/>
                        <a:pt x="128" y="165"/>
                        <a:pt x="129" y="165"/>
                      </a:cubicBezTo>
                      <a:cubicBezTo>
                        <a:pt x="129" y="165"/>
                        <a:pt x="129" y="165"/>
                        <a:pt x="129" y="166"/>
                      </a:cubicBezTo>
                      <a:cubicBezTo>
                        <a:pt x="130" y="163"/>
                        <a:pt x="130" y="158"/>
                        <a:pt x="130" y="155"/>
                      </a:cubicBezTo>
                      <a:cubicBezTo>
                        <a:pt x="130" y="152"/>
                        <a:pt x="132" y="150"/>
                        <a:pt x="133" y="148"/>
                      </a:cubicBezTo>
                      <a:cubicBezTo>
                        <a:pt x="133" y="147"/>
                        <a:pt x="134" y="146"/>
                        <a:pt x="134" y="146"/>
                      </a:cubicBezTo>
                      <a:cubicBezTo>
                        <a:pt x="133" y="145"/>
                        <a:pt x="133" y="144"/>
                        <a:pt x="133" y="143"/>
                      </a:cubicBezTo>
                      <a:cubicBezTo>
                        <a:pt x="134" y="141"/>
                        <a:pt x="135" y="140"/>
                        <a:pt x="137" y="139"/>
                      </a:cubicBezTo>
                      <a:cubicBezTo>
                        <a:pt x="138" y="139"/>
                        <a:pt x="139" y="138"/>
                        <a:pt x="139" y="138"/>
                      </a:cubicBezTo>
                      <a:cubicBezTo>
                        <a:pt x="140" y="137"/>
                        <a:pt x="140" y="136"/>
                        <a:pt x="140" y="134"/>
                      </a:cubicBezTo>
                      <a:cubicBezTo>
                        <a:pt x="141" y="132"/>
                        <a:pt x="141" y="129"/>
                        <a:pt x="143" y="127"/>
                      </a:cubicBezTo>
                      <a:cubicBezTo>
                        <a:pt x="144" y="126"/>
                        <a:pt x="145" y="124"/>
                        <a:pt x="146" y="123"/>
                      </a:cubicBezTo>
                      <a:cubicBezTo>
                        <a:pt x="147" y="120"/>
                        <a:pt x="149" y="118"/>
                        <a:pt x="151" y="118"/>
                      </a:cubicBezTo>
                      <a:cubicBezTo>
                        <a:pt x="152" y="118"/>
                        <a:pt x="154" y="116"/>
                        <a:pt x="154" y="114"/>
                      </a:cubicBezTo>
                      <a:cubicBezTo>
                        <a:pt x="154" y="113"/>
                        <a:pt x="155" y="111"/>
                        <a:pt x="156" y="109"/>
                      </a:cubicBezTo>
                      <a:cubicBezTo>
                        <a:pt x="157" y="107"/>
                        <a:pt x="158" y="104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0"/>
                        <a:pt x="158" y="99"/>
                      </a:cubicBezTo>
                      <a:cubicBezTo>
                        <a:pt x="157" y="94"/>
                        <a:pt x="156" y="89"/>
                        <a:pt x="159" y="85"/>
                      </a:cubicBezTo>
                      <a:cubicBezTo>
                        <a:pt x="162" y="81"/>
                        <a:pt x="164" y="78"/>
                        <a:pt x="163" y="75"/>
                      </a:cubicBezTo>
                      <a:cubicBezTo>
                        <a:pt x="162" y="71"/>
                        <a:pt x="166" y="70"/>
                        <a:pt x="168" y="68"/>
                      </a:cubicBezTo>
                      <a:cubicBezTo>
                        <a:pt x="169" y="68"/>
                        <a:pt x="169" y="67"/>
                        <a:pt x="170" y="67"/>
                      </a:cubicBezTo>
                      <a:cubicBezTo>
                        <a:pt x="170" y="66"/>
                        <a:pt x="171" y="66"/>
                        <a:pt x="172" y="65"/>
                      </a:cubicBezTo>
                      <a:cubicBezTo>
                        <a:pt x="173" y="65"/>
                        <a:pt x="173" y="65"/>
                        <a:pt x="174" y="64"/>
                      </a:cubicBezTo>
                      <a:cubicBezTo>
                        <a:pt x="174" y="64"/>
                        <a:pt x="174" y="64"/>
                        <a:pt x="174" y="64"/>
                      </a:cubicBezTo>
                      <a:cubicBezTo>
                        <a:pt x="175" y="63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7" y="62"/>
                      </a:cubicBezTo>
                      <a:cubicBezTo>
                        <a:pt x="177" y="61"/>
                        <a:pt x="178" y="61"/>
                        <a:pt x="178" y="61"/>
                      </a:cubicBezTo>
                      <a:cubicBezTo>
                        <a:pt x="178" y="60"/>
                        <a:pt x="178" y="60"/>
                        <a:pt x="179" y="59"/>
                      </a:cubicBezTo>
                      <a:cubicBezTo>
                        <a:pt x="179" y="59"/>
                        <a:pt x="179" y="59"/>
                        <a:pt x="180" y="58"/>
                      </a:cubicBezTo>
                      <a:cubicBezTo>
                        <a:pt x="177" y="56"/>
                        <a:pt x="175" y="54"/>
                        <a:pt x="174" y="54"/>
                      </a:cubicBezTo>
                      <a:cubicBezTo>
                        <a:pt x="169" y="52"/>
                        <a:pt x="166" y="44"/>
                        <a:pt x="166" y="34"/>
                      </a:cubicBezTo>
                      <a:cubicBezTo>
                        <a:pt x="166" y="28"/>
                        <a:pt x="165" y="23"/>
                        <a:pt x="165" y="19"/>
                      </a:cubicBezTo>
                      <a:cubicBezTo>
                        <a:pt x="164" y="18"/>
                        <a:pt x="164" y="17"/>
                        <a:pt x="164" y="16"/>
                      </a:cubicBezTo>
                      <a:cubicBezTo>
                        <a:pt x="164" y="14"/>
                        <a:pt x="160" y="8"/>
                        <a:pt x="155" y="6"/>
                      </a:cubicBezTo>
                      <a:cubicBezTo>
                        <a:pt x="152" y="4"/>
                        <a:pt x="150" y="2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8" y="1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7" y="1"/>
                        <a:pt x="147" y="1"/>
                        <a:pt x="147" y="2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2"/>
                        <a:pt x="146" y="2"/>
                        <a:pt x="145" y="2"/>
                      </a:cubicBezTo>
                      <a:cubicBezTo>
                        <a:pt x="143" y="2"/>
                        <a:pt x="143" y="2"/>
                        <a:pt x="143" y="2"/>
                      </a:cubicBezTo>
                      <a:cubicBezTo>
                        <a:pt x="143" y="2"/>
                        <a:pt x="143" y="3"/>
                        <a:pt x="143" y="4"/>
                      </a:cubicBezTo>
                      <a:cubicBezTo>
                        <a:pt x="142" y="6"/>
                        <a:pt x="140" y="10"/>
                        <a:pt x="136" y="10"/>
                      </a:cubicBezTo>
                      <a:cubicBezTo>
                        <a:pt x="134" y="10"/>
                        <a:pt x="134" y="10"/>
                        <a:pt x="134" y="12"/>
                      </a:cubicBezTo>
                      <a:cubicBezTo>
                        <a:pt x="133" y="13"/>
                        <a:pt x="132" y="15"/>
                        <a:pt x="129" y="15"/>
                      </a:cubicBezTo>
                      <a:cubicBezTo>
                        <a:pt x="126" y="15"/>
                        <a:pt x="124" y="13"/>
                        <a:pt x="123" y="12"/>
                      </a:cubicBezTo>
                      <a:cubicBezTo>
                        <a:pt x="108" y="12"/>
                        <a:pt x="108" y="12"/>
                        <a:pt x="108" y="12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ubicBezTo>
                        <a:pt x="107" y="11"/>
                        <a:pt x="105" y="10"/>
                        <a:pt x="104" y="10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lnTo>
                        <a:pt x="22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8" name="Freeform 1635"/>
                <p:cNvSpPr>
                  <a:spLocks/>
                </p:cNvSpPr>
                <p:nvPr/>
              </p:nvSpPr>
              <p:spPr bwMode="auto">
                <a:xfrm>
                  <a:off x="1913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9" name="Freeform 1636"/>
                <p:cNvSpPr>
                  <a:spLocks/>
                </p:cNvSpPr>
                <p:nvPr/>
              </p:nvSpPr>
              <p:spPr bwMode="auto">
                <a:xfrm>
                  <a:off x="1955" y="2909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0 w 3"/>
                    <a:gd name="T3" fmla="*/ 0 h 6"/>
                    <a:gd name="T4" fmla="*/ 3 w 3"/>
                    <a:gd name="T5" fmla="*/ 6 h 6"/>
                    <a:gd name="T6" fmla="*/ 3 w 3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0" name="Freeform 1637"/>
                <p:cNvSpPr>
                  <a:spLocks/>
                </p:cNvSpPr>
                <p:nvPr/>
              </p:nvSpPr>
              <p:spPr bwMode="auto">
                <a:xfrm>
                  <a:off x="1918" y="28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1" name="Freeform 1638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2" name="Freeform 1639"/>
                <p:cNvSpPr>
                  <a:spLocks/>
                </p:cNvSpPr>
                <p:nvPr/>
              </p:nvSpPr>
              <p:spPr bwMode="auto">
                <a:xfrm>
                  <a:off x="1917" y="28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3" name="Freeform 1640"/>
                <p:cNvSpPr>
                  <a:spLocks/>
                </p:cNvSpPr>
                <p:nvPr/>
              </p:nvSpPr>
              <p:spPr bwMode="auto">
                <a:xfrm>
                  <a:off x="1914" y="28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4" name="Freeform 1641"/>
                <p:cNvSpPr>
                  <a:spLocks/>
                </p:cNvSpPr>
                <p:nvPr/>
              </p:nvSpPr>
              <p:spPr bwMode="auto">
                <a:xfrm>
                  <a:off x="1911" y="2846"/>
                  <a:ext cx="2" cy="6"/>
                </a:xfrm>
                <a:custGeom>
                  <a:avLst/>
                  <a:gdLst>
                    <a:gd name="T0" fmla="*/ 2 w 2"/>
                    <a:gd name="T1" fmla="*/ 1 h 7"/>
                    <a:gd name="T2" fmla="*/ 0 w 2"/>
                    <a:gd name="T3" fmla="*/ 7 h 7"/>
                    <a:gd name="T4" fmla="*/ 0 w 2"/>
                    <a:gd name="T5" fmla="*/ 7 h 7"/>
                    <a:gd name="T6" fmla="*/ 2 w 2"/>
                    <a:gd name="T7" fmla="*/ 1 h 7"/>
                    <a:gd name="T8" fmla="*/ 0 w 2"/>
                    <a:gd name="T9" fmla="*/ 1 h 7"/>
                    <a:gd name="T10" fmla="*/ 0 w 2"/>
                    <a:gd name="T11" fmla="*/ 0 h 7"/>
                    <a:gd name="T12" fmla="*/ 0 w 2"/>
                    <a:gd name="T13" fmla="*/ 1 h 7"/>
                    <a:gd name="T14" fmla="*/ 2 w 2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5" name="Freeform 1642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6" name="Oval 1643"/>
                <p:cNvSpPr>
                  <a:spLocks noChangeArrowheads="1"/>
                </p:cNvSpPr>
                <p:nvPr/>
              </p:nvSpPr>
              <p:spPr bwMode="auto">
                <a:xfrm>
                  <a:off x="1914" y="285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7" name="Freeform 1644"/>
                <p:cNvSpPr>
                  <a:spLocks/>
                </p:cNvSpPr>
                <p:nvPr/>
              </p:nvSpPr>
              <p:spPr bwMode="auto">
                <a:xfrm>
                  <a:off x="2043" y="27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8" name="Freeform 1645"/>
                <p:cNvSpPr>
                  <a:spLocks/>
                </p:cNvSpPr>
                <p:nvPr/>
              </p:nvSpPr>
              <p:spPr bwMode="auto">
                <a:xfrm>
                  <a:off x="2044" y="27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9" name="Freeform 1646"/>
                <p:cNvSpPr>
                  <a:spLocks/>
                </p:cNvSpPr>
                <p:nvPr/>
              </p:nvSpPr>
              <p:spPr bwMode="auto">
                <a:xfrm>
                  <a:off x="2045" y="27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0" name="Freeform 1647"/>
                <p:cNvSpPr>
                  <a:spLocks/>
                </p:cNvSpPr>
                <p:nvPr/>
              </p:nvSpPr>
              <p:spPr bwMode="auto">
                <a:xfrm>
                  <a:off x="2112" y="2837"/>
                  <a:ext cx="16" cy="15"/>
                </a:xfrm>
                <a:custGeom>
                  <a:avLst/>
                  <a:gdLst>
                    <a:gd name="T0" fmla="*/ 4 w 16"/>
                    <a:gd name="T1" fmla="*/ 5 h 16"/>
                    <a:gd name="T2" fmla="*/ 4 w 16"/>
                    <a:gd name="T3" fmla="*/ 6 h 16"/>
                    <a:gd name="T4" fmla="*/ 3 w 16"/>
                    <a:gd name="T5" fmla="*/ 7 h 16"/>
                    <a:gd name="T6" fmla="*/ 3 w 16"/>
                    <a:gd name="T7" fmla="*/ 8 h 16"/>
                    <a:gd name="T8" fmla="*/ 1 w 16"/>
                    <a:gd name="T9" fmla="*/ 9 h 16"/>
                    <a:gd name="T10" fmla="*/ 1 w 16"/>
                    <a:gd name="T11" fmla="*/ 16 h 16"/>
                    <a:gd name="T12" fmla="*/ 2 w 16"/>
                    <a:gd name="T13" fmla="*/ 16 h 16"/>
                    <a:gd name="T14" fmla="*/ 5 w 16"/>
                    <a:gd name="T15" fmla="*/ 15 h 16"/>
                    <a:gd name="T16" fmla="*/ 6 w 16"/>
                    <a:gd name="T17" fmla="*/ 15 h 16"/>
                    <a:gd name="T18" fmla="*/ 6 w 16"/>
                    <a:gd name="T19" fmla="*/ 14 h 16"/>
                    <a:gd name="T20" fmla="*/ 8 w 16"/>
                    <a:gd name="T21" fmla="*/ 14 h 16"/>
                    <a:gd name="T22" fmla="*/ 8 w 16"/>
                    <a:gd name="T23" fmla="*/ 14 h 16"/>
                    <a:gd name="T24" fmla="*/ 9 w 16"/>
                    <a:gd name="T25" fmla="*/ 15 h 16"/>
                    <a:gd name="T26" fmla="*/ 10 w 16"/>
                    <a:gd name="T27" fmla="*/ 15 h 16"/>
                    <a:gd name="T28" fmla="*/ 10 w 16"/>
                    <a:gd name="T29" fmla="*/ 16 h 16"/>
                    <a:gd name="T30" fmla="*/ 11 w 16"/>
                    <a:gd name="T31" fmla="*/ 16 h 16"/>
                    <a:gd name="T32" fmla="*/ 12 w 16"/>
                    <a:gd name="T33" fmla="*/ 14 h 16"/>
                    <a:gd name="T34" fmla="*/ 11 w 16"/>
                    <a:gd name="T35" fmla="*/ 13 h 16"/>
                    <a:gd name="T36" fmla="*/ 8 w 16"/>
                    <a:gd name="T37" fmla="*/ 12 h 16"/>
                    <a:gd name="T38" fmla="*/ 8 w 16"/>
                    <a:gd name="T39" fmla="*/ 9 h 16"/>
                    <a:gd name="T40" fmla="*/ 16 w 16"/>
                    <a:gd name="T41" fmla="*/ 3 h 16"/>
                    <a:gd name="T42" fmla="*/ 14 w 16"/>
                    <a:gd name="T43" fmla="*/ 0 h 16"/>
                    <a:gd name="T44" fmla="*/ 13 w 16"/>
                    <a:gd name="T45" fmla="*/ 0 h 16"/>
                    <a:gd name="T46" fmla="*/ 13 w 16"/>
                    <a:gd name="T47" fmla="*/ 0 h 16"/>
                    <a:gd name="T48" fmla="*/ 13 w 16"/>
                    <a:gd name="T49" fmla="*/ 0 h 16"/>
                    <a:gd name="T50" fmla="*/ 12 w 16"/>
                    <a:gd name="T51" fmla="*/ 1 h 16"/>
                    <a:gd name="T52" fmla="*/ 12 w 16"/>
                    <a:gd name="T53" fmla="*/ 1 h 16"/>
                    <a:gd name="T54" fmla="*/ 12 w 16"/>
                    <a:gd name="T55" fmla="*/ 1 h 16"/>
                    <a:gd name="T56" fmla="*/ 12 w 16"/>
                    <a:gd name="T57" fmla="*/ 1 h 16"/>
                    <a:gd name="T58" fmla="*/ 9 w 16"/>
                    <a:gd name="T59" fmla="*/ 2 h 16"/>
                    <a:gd name="T60" fmla="*/ 9 w 16"/>
                    <a:gd name="T61" fmla="*/ 2 h 16"/>
                    <a:gd name="T62" fmla="*/ 6 w 16"/>
                    <a:gd name="T63" fmla="*/ 2 h 16"/>
                    <a:gd name="T64" fmla="*/ 4 w 16"/>
                    <a:gd name="T65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" h="16">
                      <a:moveTo>
                        <a:pt x="4" y="5"/>
                      </a:move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cubicBezTo>
                        <a:pt x="0" y="11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6"/>
                        <a:pt x="4" y="16"/>
                        <a:pt x="5" y="15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4"/>
                        <a:pt x="11" y="13"/>
                        <a:pt x="11" y="13"/>
                      </a:cubicBezTo>
                      <a:cubicBezTo>
                        <a:pt x="10" y="13"/>
                        <a:pt x="9" y="13"/>
                        <a:pt x="8" y="12"/>
                      </a:cubicBezTo>
                      <a:cubicBezTo>
                        <a:pt x="8" y="11"/>
                        <a:pt x="7" y="10"/>
                        <a:pt x="8" y="9"/>
                      </a:cubicBezTo>
                      <a:cubicBezTo>
                        <a:pt x="8" y="7"/>
                        <a:pt x="13" y="4"/>
                        <a:pt x="16" y="3"/>
                      </a:cubicBezTo>
                      <a:cubicBezTo>
                        <a:pt x="16" y="3"/>
                        <a:pt x="16" y="2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3"/>
                        <a:pt x="5" y="4"/>
                        <a:pt x="4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1" name="Freeform 1648"/>
                <p:cNvSpPr>
                  <a:spLocks/>
                </p:cNvSpPr>
                <p:nvPr/>
              </p:nvSpPr>
              <p:spPr bwMode="auto">
                <a:xfrm>
                  <a:off x="2123" y="28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2" name="Freeform 1649"/>
                <p:cNvSpPr>
                  <a:spLocks/>
                </p:cNvSpPr>
                <p:nvPr/>
              </p:nvSpPr>
              <p:spPr bwMode="auto">
                <a:xfrm>
                  <a:off x="2055" y="2779"/>
                  <a:ext cx="68" cy="56"/>
                </a:xfrm>
                <a:custGeom>
                  <a:avLst/>
                  <a:gdLst>
                    <a:gd name="T0" fmla="*/ 2 w 71"/>
                    <a:gd name="T1" fmla="*/ 37 h 59"/>
                    <a:gd name="T2" fmla="*/ 5 w 71"/>
                    <a:gd name="T3" fmla="*/ 37 h 59"/>
                    <a:gd name="T4" fmla="*/ 10 w 71"/>
                    <a:gd name="T5" fmla="*/ 38 h 59"/>
                    <a:gd name="T6" fmla="*/ 11 w 71"/>
                    <a:gd name="T7" fmla="*/ 35 h 59"/>
                    <a:gd name="T8" fmla="*/ 16 w 71"/>
                    <a:gd name="T9" fmla="*/ 31 h 59"/>
                    <a:gd name="T10" fmla="*/ 20 w 71"/>
                    <a:gd name="T11" fmla="*/ 33 h 59"/>
                    <a:gd name="T12" fmla="*/ 21 w 71"/>
                    <a:gd name="T13" fmla="*/ 34 h 59"/>
                    <a:gd name="T14" fmla="*/ 24 w 71"/>
                    <a:gd name="T15" fmla="*/ 36 h 59"/>
                    <a:gd name="T16" fmla="*/ 30 w 71"/>
                    <a:gd name="T17" fmla="*/ 35 h 59"/>
                    <a:gd name="T18" fmla="*/ 31 w 71"/>
                    <a:gd name="T19" fmla="*/ 36 h 59"/>
                    <a:gd name="T20" fmla="*/ 33 w 71"/>
                    <a:gd name="T21" fmla="*/ 36 h 59"/>
                    <a:gd name="T22" fmla="*/ 36 w 71"/>
                    <a:gd name="T23" fmla="*/ 36 h 59"/>
                    <a:gd name="T24" fmla="*/ 42 w 71"/>
                    <a:gd name="T25" fmla="*/ 35 h 59"/>
                    <a:gd name="T26" fmla="*/ 67 w 71"/>
                    <a:gd name="T27" fmla="*/ 59 h 59"/>
                    <a:gd name="T28" fmla="*/ 67 w 71"/>
                    <a:gd name="T29" fmla="*/ 59 h 59"/>
                    <a:gd name="T30" fmla="*/ 68 w 71"/>
                    <a:gd name="T31" fmla="*/ 59 h 59"/>
                    <a:gd name="T32" fmla="*/ 68 w 71"/>
                    <a:gd name="T33" fmla="*/ 59 h 59"/>
                    <a:gd name="T34" fmla="*/ 69 w 71"/>
                    <a:gd name="T35" fmla="*/ 59 h 59"/>
                    <a:gd name="T36" fmla="*/ 70 w 71"/>
                    <a:gd name="T37" fmla="*/ 59 h 59"/>
                    <a:gd name="T38" fmla="*/ 70 w 71"/>
                    <a:gd name="T39" fmla="*/ 59 h 59"/>
                    <a:gd name="T40" fmla="*/ 70 w 71"/>
                    <a:gd name="T41" fmla="*/ 58 h 59"/>
                    <a:gd name="T42" fmla="*/ 71 w 71"/>
                    <a:gd name="T43" fmla="*/ 58 h 59"/>
                    <a:gd name="T44" fmla="*/ 60 w 71"/>
                    <a:gd name="T45" fmla="*/ 46 h 59"/>
                    <a:gd name="T46" fmla="*/ 44 w 71"/>
                    <a:gd name="T47" fmla="*/ 35 h 59"/>
                    <a:gd name="T48" fmla="*/ 38 w 71"/>
                    <a:gd name="T49" fmla="*/ 29 h 59"/>
                    <a:gd name="T50" fmla="*/ 36 w 71"/>
                    <a:gd name="T51" fmla="*/ 27 h 59"/>
                    <a:gd name="T52" fmla="*/ 26 w 71"/>
                    <a:gd name="T53" fmla="*/ 9 h 59"/>
                    <a:gd name="T54" fmla="*/ 22 w 71"/>
                    <a:gd name="T55" fmla="*/ 0 h 59"/>
                    <a:gd name="T56" fmla="*/ 22 w 71"/>
                    <a:gd name="T57" fmla="*/ 0 h 59"/>
                    <a:gd name="T58" fmla="*/ 21 w 71"/>
                    <a:gd name="T59" fmla="*/ 1 h 59"/>
                    <a:gd name="T60" fmla="*/ 19 w 71"/>
                    <a:gd name="T61" fmla="*/ 3 h 59"/>
                    <a:gd name="T62" fmla="*/ 18 w 71"/>
                    <a:gd name="T63" fmla="*/ 4 h 59"/>
                    <a:gd name="T64" fmla="*/ 17 w 71"/>
                    <a:gd name="T65" fmla="*/ 5 h 59"/>
                    <a:gd name="T66" fmla="*/ 16 w 71"/>
                    <a:gd name="T67" fmla="*/ 5 h 59"/>
                    <a:gd name="T68" fmla="*/ 14 w 71"/>
                    <a:gd name="T69" fmla="*/ 7 h 59"/>
                    <a:gd name="T70" fmla="*/ 13 w 71"/>
                    <a:gd name="T71" fmla="*/ 8 h 59"/>
                    <a:gd name="T72" fmla="*/ 10 w 71"/>
                    <a:gd name="T73" fmla="*/ 10 h 59"/>
                    <a:gd name="T74" fmla="*/ 7 w 71"/>
                    <a:gd name="T75" fmla="*/ 12 h 59"/>
                    <a:gd name="T76" fmla="*/ 2 w 71"/>
                    <a:gd name="T77" fmla="*/ 25 h 59"/>
                    <a:gd name="T78" fmla="*/ 2 w 71"/>
                    <a:gd name="T79" fmla="*/ 36 h 59"/>
                    <a:gd name="T80" fmla="*/ 2 w 71"/>
                    <a:gd name="T81" fmla="*/ 36 h 59"/>
                    <a:gd name="T82" fmla="*/ 2 w 71"/>
                    <a:gd name="T83" fmla="*/ 37 h 59"/>
                    <a:gd name="T84" fmla="*/ 2 w 71"/>
                    <a:gd name="T85" fmla="*/ 3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1" h="59">
                      <a:moveTo>
                        <a:pt x="2" y="37"/>
                      </a:moveTo>
                      <a:cubicBezTo>
                        <a:pt x="3" y="37"/>
                        <a:pt x="4" y="37"/>
                        <a:pt x="5" y="37"/>
                      </a:cubicBezTo>
                      <a:cubicBezTo>
                        <a:pt x="8" y="37"/>
                        <a:pt x="10" y="37"/>
                        <a:pt x="10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12" y="32"/>
                        <a:pt x="14" y="31"/>
                        <a:pt x="16" y="31"/>
                      </a:cubicBezTo>
                      <a:cubicBezTo>
                        <a:pt x="17" y="31"/>
                        <a:pt x="18" y="32"/>
                        <a:pt x="20" y="33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8" y="34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6"/>
                        <a:pt x="31" y="36"/>
                        <a:pt x="33" y="36"/>
                      </a:cubicBezTo>
                      <a:cubicBezTo>
                        <a:pt x="34" y="36"/>
                        <a:pt x="35" y="36"/>
                        <a:pt x="36" y="36"/>
                      </a:cubicBezTo>
                      <a:cubicBezTo>
                        <a:pt x="39" y="35"/>
                        <a:pt x="41" y="35"/>
                        <a:pt x="42" y="35"/>
                      </a:cubicBezTo>
                      <a:cubicBezTo>
                        <a:pt x="43" y="36"/>
                        <a:pt x="45" y="36"/>
                        <a:pt x="67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7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1" y="58"/>
                      </a:cubicBezTo>
                      <a:cubicBezTo>
                        <a:pt x="67" y="55"/>
                        <a:pt x="64" y="51"/>
                        <a:pt x="60" y="46"/>
                      </a:cubicBezTo>
                      <a:cubicBezTo>
                        <a:pt x="54" y="38"/>
                        <a:pt x="47" y="35"/>
                        <a:pt x="44" y="35"/>
                      </a:cubicBezTo>
                      <a:cubicBezTo>
                        <a:pt x="40" y="35"/>
                        <a:pt x="39" y="32"/>
                        <a:pt x="38" y="29"/>
                      </a:cubicBezTo>
                      <a:cubicBezTo>
                        <a:pt x="37" y="29"/>
                        <a:pt x="37" y="28"/>
                        <a:pt x="36" y="27"/>
                      </a:cubicBezTo>
                      <a:cubicBezTo>
                        <a:pt x="32" y="27"/>
                        <a:pt x="27" y="15"/>
                        <a:pt x="26" y="9"/>
                      </a:cubicBezTo>
                      <a:cubicBezTo>
                        <a:pt x="26" y="7"/>
                        <a:pt x="25" y="3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2"/>
                        <a:pt x="20" y="2"/>
                        <a:pt x="19" y="3"/>
                      </a:cubicBezTo>
                      <a:cubicBezTo>
                        <a:pt x="19" y="3"/>
                        <a:pt x="19" y="3"/>
                        <a:pt x="18" y="4"/>
                      </a:cubicBezTo>
                      <a:cubicBezTo>
                        <a:pt x="18" y="4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6"/>
                        <a:pt x="15" y="6"/>
                        <a:pt x="14" y="7"/>
                      </a:cubicBezTo>
                      <a:cubicBezTo>
                        <a:pt x="14" y="7"/>
                        <a:pt x="13" y="7"/>
                        <a:pt x="13" y="8"/>
                      </a:cubicBezTo>
                      <a:cubicBezTo>
                        <a:pt x="12" y="9"/>
                        <a:pt x="11" y="9"/>
                        <a:pt x="10" y="10"/>
                      </a:cubicBezTo>
                      <a:cubicBezTo>
                        <a:pt x="7" y="11"/>
                        <a:pt x="7" y="12"/>
                        <a:pt x="7" y="12"/>
                      </a:cubicBezTo>
                      <a:cubicBezTo>
                        <a:pt x="8" y="16"/>
                        <a:pt x="6" y="20"/>
                        <a:pt x="2" y="25"/>
                      </a:cubicBezTo>
                      <a:cubicBezTo>
                        <a:pt x="0" y="28"/>
                        <a:pt x="1" y="32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3" name="Freeform 1650"/>
                <p:cNvSpPr>
                  <a:spLocks/>
                </p:cNvSpPr>
                <p:nvPr/>
              </p:nvSpPr>
              <p:spPr bwMode="auto">
                <a:xfrm>
                  <a:off x="2072" y="278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4" name="Freeform 1651"/>
                <p:cNvSpPr>
                  <a:spLocks/>
                </p:cNvSpPr>
                <p:nvPr/>
              </p:nvSpPr>
              <p:spPr bwMode="auto">
                <a:xfrm>
                  <a:off x="2070" y="278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5" name="Freeform 1652"/>
                <p:cNvSpPr>
                  <a:spLocks/>
                </p:cNvSpPr>
                <p:nvPr/>
              </p:nvSpPr>
              <p:spPr bwMode="auto">
                <a:xfrm>
                  <a:off x="2075" y="277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6" name="Freeform 1653"/>
                <p:cNvSpPr>
                  <a:spLocks/>
                </p:cNvSpPr>
                <p:nvPr/>
              </p:nvSpPr>
              <p:spPr bwMode="auto">
                <a:xfrm>
                  <a:off x="2055" y="2803"/>
                  <a:ext cx="2" cy="10"/>
                </a:xfrm>
                <a:custGeom>
                  <a:avLst/>
                  <a:gdLst>
                    <a:gd name="T0" fmla="*/ 2 w 2"/>
                    <a:gd name="T1" fmla="*/ 0 h 11"/>
                    <a:gd name="T2" fmla="*/ 2 w 2"/>
                    <a:gd name="T3" fmla="*/ 11 h 11"/>
                    <a:gd name="T4" fmla="*/ 2 w 2"/>
                    <a:gd name="T5" fmla="*/ 11 h 11"/>
                    <a:gd name="T6" fmla="*/ 2 w 2"/>
                    <a:gd name="T7" fmla="*/ 11 h 11"/>
                    <a:gd name="T8" fmla="*/ 2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2" y="0"/>
                      </a:moveTo>
                      <a:cubicBezTo>
                        <a:pt x="0" y="3"/>
                        <a:pt x="1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7"/>
                        <a:pt x="0" y="3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7" name="Freeform 1654"/>
                <p:cNvSpPr>
                  <a:spLocks/>
                </p:cNvSpPr>
                <p:nvPr/>
              </p:nvSpPr>
              <p:spPr bwMode="auto">
                <a:xfrm>
                  <a:off x="2121" y="2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8" name="Freeform 1655"/>
                <p:cNvSpPr>
                  <a:spLocks/>
                </p:cNvSpPr>
                <p:nvPr/>
              </p:nvSpPr>
              <p:spPr bwMode="auto">
                <a:xfrm>
                  <a:off x="2122" y="28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9" name="Freeform 1656"/>
                <p:cNvSpPr>
                  <a:spLocks/>
                </p:cNvSpPr>
                <p:nvPr/>
              </p:nvSpPr>
              <p:spPr bwMode="auto">
                <a:xfrm>
                  <a:off x="2119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0" name="Freeform 1657"/>
                <p:cNvSpPr>
                  <a:spLocks/>
                </p:cNvSpPr>
                <p:nvPr/>
              </p:nvSpPr>
              <p:spPr bwMode="auto">
                <a:xfrm>
                  <a:off x="2120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1" name="Freeform 1658"/>
                <p:cNvSpPr>
                  <a:spLocks/>
                </p:cNvSpPr>
                <p:nvPr/>
              </p:nvSpPr>
              <p:spPr bwMode="auto">
                <a:xfrm>
                  <a:off x="2018" y="2812"/>
                  <a:ext cx="156" cy="122"/>
                </a:xfrm>
                <a:custGeom>
                  <a:avLst/>
                  <a:gdLst>
                    <a:gd name="T0" fmla="*/ 41 w 163"/>
                    <a:gd name="T1" fmla="*/ 8 h 127"/>
                    <a:gd name="T2" fmla="*/ 40 w 163"/>
                    <a:gd name="T3" fmla="*/ 11 h 127"/>
                    <a:gd name="T4" fmla="*/ 38 w 163"/>
                    <a:gd name="T5" fmla="*/ 14 h 127"/>
                    <a:gd name="T6" fmla="*/ 30 w 163"/>
                    <a:gd name="T7" fmla="*/ 25 h 127"/>
                    <a:gd name="T8" fmla="*/ 25 w 163"/>
                    <a:gd name="T9" fmla="*/ 33 h 127"/>
                    <a:gd name="T10" fmla="*/ 21 w 163"/>
                    <a:gd name="T11" fmla="*/ 44 h 127"/>
                    <a:gd name="T12" fmla="*/ 17 w 163"/>
                    <a:gd name="T13" fmla="*/ 47 h 127"/>
                    <a:gd name="T14" fmla="*/ 13 w 163"/>
                    <a:gd name="T15" fmla="*/ 58 h 127"/>
                    <a:gd name="T16" fmla="*/ 7 w 163"/>
                    <a:gd name="T17" fmla="*/ 72 h 127"/>
                    <a:gd name="T18" fmla="*/ 3 w 163"/>
                    <a:gd name="T19" fmla="*/ 73 h 127"/>
                    <a:gd name="T20" fmla="*/ 0 w 163"/>
                    <a:gd name="T21" fmla="*/ 78 h 127"/>
                    <a:gd name="T22" fmla="*/ 11 w 163"/>
                    <a:gd name="T23" fmla="*/ 84 h 127"/>
                    <a:gd name="T24" fmla="*/ 21 w 163"/>
                    <a:gd name="T25" fmla="*/ 96 h 127"/>
                    <a:gd name="T26" fmla="*/ 32 w 163"/>
                    <a:gd name="T27" fmla="*/ 104 h 127"/>
                    <a:gd name="T28" fmla="*/ 32 w 163"/>
                    <a:gd name="T29" fmla="*/ 111 h 127"/>
                    <a:gd name="T30" fmla="*/ 31 w 163"/>
                    <a:gd name="T31" fmla="*/ 114 h 127"/>
                    <a:gd name="T32" fmla="*/ 33 w 163"/>
                    <a:gd name="T33" fmla="*/ 114 h 127"/>
                    <a:gd name="T34" fmla="*/ 34 w 163"/>
                    <a:gd name="T35" fmla="*/ 115 h 127"/>
                    <a:gd name="T36" fmla="*/ 46 w 163"/>
                    <a:gd name="T37" fmla="*/ 117 h 127"/>
                    <a:gd name="T38" fmla="*/ 71 w 163"/>
                    <a:gd name="T39" fmla="*/ 127 h 127"/>
                    <a:gd name="T40" fmla="*/ 77 w 163"/>
                    <a:gd name="T41" fmla="*/ 121 h 127"/>
                    <a:gd name="T42" fmla="*/ 89 w 163"/>
                    <a:gd name="T43" fmla="*/ 120 h 127"/>
                    <a:gd name="T44" fmla="*/ 98 w 163"/>
                    <a:gd name="T45" fmla="*/ 120 h 127"/>
                    <a:gd name="T46" fmla="*/ 98 w 163"/>
                    <a:gd name="T47" fmla="*/ 119 h 127"/>
                    <a:gd name="T48" fmla="*/ 103 w 163"/>
                    <a:gd name="T49" fmla="*/ 118 h 127"/>
                    <a:gd name="T50" fmla="*/ 106 w 163"/>
                    <a:gd name="T51" fmla="*/ 118 h 127"/>
                    <a:gd name="T52" fmla="*/ 108 w 163"/>
                    <a:gd name="T53" fmla="*/ 118 h 127"/>
                    <a:gd name="T54" fmla="*/ 123 w 163"/>
                    <a:gd name="T55" fmla="*/ 110 h 127"/>
                    <a:gd name="T56" fmla="*/ 134 w 163"/>
                    <a:gd name="T57" fmla="*/ 109 h 127"/>
                    <a:gd name="T58" fmla="*/ 161 w 163"/>
                    <a:gd name="T59" fmla="*/ 79 h 127"/>
                    <a:gd name="T60" fmla="*/ 122 w 163"/>
                    <a:gd name="T61" fmla="*/ 68 h 127"/>
                    <a:gd name="T62" fmla="*/ 115 w 163"/>
                    <a:gd name="T63" fmla="*/ 61 h 127"/>
                    <a:gd name="T64" fmla="*/ 106 w 163"/>
                    <a:gd name="T65" fmla="*/ 49 h 127"/>
                    <a:gd name="T66" fmla="*/ 107 w 163"/>
                    <a:gd name="T67" fmla="*/ 47 h 127"/>
                    <a:gd name="T68" fmla="*/ 107 w 163"/>
                    <a:gd name="T69" fmla="*/ 46 h 127"/>
                    <a:gd name="T70" fmla="*/ 108 w 163"/>
                    <a:gd name="T71" fmla="*/ 45 h 127"/>
                    <a:gd name="T72" fmla="*/ 107 w 163"/>
                    <a:gd name="T73" fmla="*/ 45 h 127"/>
                    <a:gd name="T74" fmla="*/ 106 w 163"/>
                    <a:gd name="T75" fmla="*/ 44 h 127"/>
                    <a:gd name="T76" fmla="*/ 101 w 163"/>
                    <a:gd name="T77" fmla="*/ 46 h 127"/>
                    <a:gd name="T78" fmla="*/ 97 w 163"/>
                    <a:gd name="T79" fmla="*/ 32 h 127"/>
                    <a:gd name="T80" fmla="*/ 99 w 163"/>
                    <a:gd name="T81" fmla="*/ 31 h 127"/>
                    <a:gd name="T82" fmla="*/ 100 w 163"/>
                    <a:gd name="T83" fmla="*/ 29 h 127"/>
                    <a:gd name="T84" fmla="*/ 102 w 163"/>
                    <a:gd name="T85" fmla="*/ 27 h 127"/>
                    <a:gd name="T86" fmla="*/ 91 w 163"/>
                    <a:gd name="T87" fmla="*/ 15 h 127"/>
                    <a:gd name="T88" fmla="*/ 88 w 163"/>
                    <a:gd name="T89" fmla="*/ 12 h 127"/>
                    <a:gd name="T90" fmla="*/ 85 w 163"/>
                    <a:gd name="T91" fmla="*/ 9 h 127"/>
                    <a:gd name="T92" fmla="*/ 83 w 163"/>
                    <a:gd name="T93" fmla="*/ 7 h 127"/>
                    <a:gd name="T94" fmla="*/ 80 w 163"/>
                    <a:gd name="T95" fmla="*/ 4 h 127"/>
                    <a:gd name="T96" fmla="*/ 76 w 163"/>
                    <a:gd name="T97" fmla="*/ 5 h 127"/>
                    <a:gd name="T98" fmla="*/ 69 w 163"/>
                    <a:gd name="T99" fmla="*/ 4 h 127"/>
                    <a:gd name="T100" fmla="*/ 65 w 163"/>
                    <a:gd name="T101" fmla="*/ 4 h 127"/>
                    <a:gd name="T102" fmla="*/ 57 w 163"/>
                    <a:gd name="T103" fmla="*/ 2 h 127"/>
                    <a:gd name="T104" fmla="*/ 55 w 163"/>
                    <a:gd name="T105" fmla="*/ 0 h 127"/>
                    <a:gd name="T106" fmla="*/ 54 w 163"/>
                    <a:gd name="T107" fmla="*/ 3 h 127"/>
                    <a:gd name="T108" fmla="*/ 47 w 163"/>
                    <a:gd name="T109" fmla="*/ 6 h 127"/>
                    <a:gd name="T110" fmla="*/ 41 w 163"/>
                    <a:gd name="T111" fmla="*/ 6 h 127"/>
                    <a:gd name="T112" fmla="*/ 41 w 163"/>
                    <a:gd name="T113" fmla="*/ 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3" h="127">
                      <a:moveTo>
                        <a:pt x="41" y="8"/>
                      </a:move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39" y="12"/>
                      </a:cubicBezTo>
                      <a:cubicBezTo>
                        <a:pt x="39" y="13"/>
                        <a:pt x="39" y="13"/>
                        <a:pt x="38" y="14"/>
                      </a:cubicBezTo>
                      <a:cubicBezTo>
                        <a:pt x="38" y="15"/>
                        <a:pt x="37" y="17"/>
                        <a:pt x="37" y="17"/>
                      </a:cubicBezTo>
                      <a:cubicBezTo>
                        <a:pt x="37" y="21"/>
                        <a:pt x="33" y="25"/>
                        <a:pt x="30" y="25"/>
                      </a:cubicBezTo>
                      <a:cubicBezTo>
                        <a:pt x="30" y="25"/>
                        <a:pt x="29" y="27"/>
                        <a:pt x="28" y="28"/>
                      </a:cubicBezTo>
                      <a:cubicBezTo>
                        <a:pt x="27" y="30"/>
                        <a:pt x="26" y="31"/>
                        <a:pt x="25" y="33"/>
                      </a:cubicBezTo>
                      <a:cubicBezTo>
                        <a:pt x="24" y="34"/>
                        <a:pt x="24" y="35"/>
                        <a:pt x="23" y="37"/>
                      </a:cubicBezTo>
                      <a:cubicBezTo>
                        <a:pt x="23" y="40"/>
                        <a:pt x="23" y="42"/>
                        <a:pt x="21" y="44"/>
                      </a:cubicBezTo>
                      <a:cubicBezTo>
                        <a:pt x="20" y="45"/>
                        <a:pt x="19" y="45"/>
                        <a:pt x="18" y="46"/>
                      </a:cubicBezTo>
                      <a:cubicBezTo>
                        <a:pt x="17" y="46"/>
                        <a:pt x="17" y="46"/>
                        <a:pt x="17" y="47"/>
                      </a:cubicBezTo>
                      <a:cubicBezTo>
                        <a:pt x="18" y="49"/>
                        <a:pt x="17" y="51"/>
                        <a:pt x="15" y="53"/>
                      </a:cubicBezTo>
                      <a:cubicBezTo>
                        <a:pt x="14" y="55"/>
                        <a:pt x="13" y="56"/>
                        <a:pt x="13" y="58"/>
                      </a:cubicBezTo>
                      <a:cubicBezTo>
                        <a:pt x="13" y="58"/>
                        <a:pt x="13" y="70"/>
                        <a:pt x="11" y="72"/>
                      </a:cubicBezTo>
                      <a:cubicBezTo>
                        <a:pt x="10" y="73"/>
                        <a:pt x="9" y="73"/>
                        <a:pt x="7" y="72"/>
                      </a:cubicBezTo>
                      <a:cubicBezTo>
                        <a:pt x="7" y="72"/>
                        <a:pt x="6" y="72"/>
                        <a:pt x="5" y="72"/>
                      </a:cubicBezTo>
                      <a:cubicBezTo>
                        <a:pt x="3" y="72"/>
                        <a:pt x="3" y="73"/>
                        <a:pt x="3" y="73"/>
                      </a:cubicBezTo>
                      <a:cubicBezTo>
                        <a:pt x="3" y="75"/>
                        <a:pt x="2" y="76"/>
                        <a:pt x="1" y="77"/>
                      </a:cubicBezTo>
                      <a:cubicBezTo>
                        <a:pt x="1" y="77"/>
                        <a:pt x="0" y="78"/>
                        <a:pt x="0" y="78"/>
                      </a:cubicBezTo>
                      <a:cubicBezTo>
                        <a:pt x="1" y="78"/>
                        <a:pt x="3" y="79"/>
                        <a:pt x="4" y="79"/>
                      </a:cubicBezTo>
                      <a:cubicBezTo>
                        <a:pt x="7" y="80"/>
                        <a:pt x="10" y="81"/>
                        <a:pt x="11" y="84"/>
                      </a:cubicBezTo>
                      <a:cubicBezTo>
                        <a:pt x="12" y="85"/>
                        <a:pt x="13" y="86"/>
                        <a:pt x="14" y="88"/>
                      </a:cubicBezTo>
                      <a:cubicBezTo>
                        <a:pt x="17" y="90"/>
                        <a:pt x="19" y="93"/>
                        <a:pt x="21" y="96"/>
                      </a:cubicBezTo>
                      <a:cubicBezTo>
                        <a:pt x="23" y="101"/>
                        <a:pt x="27" y="103"/>
                        <a:pt x="29" y="103"/>
                      </a:cubicBezTo>
                      <a:cubicBezTo>
                        <a:pt x="30" y="103"/>
                        <a:pt x="31" y="104"/>
                        <a:pt x="32" y="104"/>
                      </a:cubicBezTo>
                      <a:cubicBezTo>
                        <a:pt x="32" y="105"/>
                        <a:pt x="32" y="106"/>
                        <a:pt x="32" y="107"/>
                      </a:cubicBezTo>
                      <a:cubicBezTo>
                        <a:pt x="32" y="108"/>
                        <a:pt x="32" y="109"/>
                        <a:pt x="32" y="111"/>
                      </a:cubicBezTo>
                      <a:cubicBezTo>
                        <a:pt x="32" y="112"/>
                        <a:pt x="32" y="112"/>
                        <a:pt x="32" y="113"/>
                      </a:cubicBezTo>
                      <a:cubicBezTo>
                        <a:pt x="31" y="113"/>
                        <a:pt x="31" y="114"/>
                        <a:pt x="31" y="114"/>
                      </a:cubicBezTo>
                      <a:cubicBezTo>
                        <a:pt x="32" y="114"/>
                        <a:pt x="32" y="114"/>
                        <a:pt x="32" y="114"/>
                      </a:cubicBezTo>
                      <a:cubicBezTo>
                        <a:pt x="33" y="114"/>
                        <a:pt x="33" y="114"/>
                        <a:pt x="33" y="114"/>
                      </a:cubicBezTo>
                      <a:cubicBezTo>
                        <a:pt x="33" y="114"/>
                        <a:pt x="33" y="115"/>
                        <a:pt x="33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6" y="115"/>
                        <a:pt x="37" y="115"/>
                      </a:cubicBezTo>
                      <a:cubicBezTo>
                        <a:pt x="40" y="115"/>
                        <a:pt x="44" y="116"/>
                        <a:pt x="46" y="117"/>
                      </a:cubicBezTo>
                      <a:cubicBezTo>
                        <a:pt x="48" y="120"/>
                        <a:pt x="56" y="124"/>
                        <a:pt x="57" y="124"/>
                      </a:cubicBezTo>
                      <a:cubicBezTo>
                        <a:pt x="59" y="124"/>
                        <a:pt x="68" y="125"/>
                        <a:pt x="71" y="127"/>
                      </a:cubicBezTo>
                      <a:cubicBezTo>
                        <a:pt x="71" y="126"/>
                        <a:pt x="72" y="126"/>
                        <a:pt x="72" y="125"/>
                      </a:cubicBezTo>
                      <a:cubicBezTo>
                        <a:pt x="73" y="124"/>
                        <a:pt x="75" y="122"/>
                        <a:pt x="77" y="121"/>
                      </a:cubicBezTo>
                      <a:cubicBezTo>
                        <a:pt x="80" y="119"/>
                        <a:pt x="83" y="118"/>
                        <a:pt x="86" y="118"/>
                      </a:cubicBezTo>
                      <a:cubicBezTo>
                        <a:pt x="88" y="118"/>
                        <a:pt x="89" y="119"/>
                        <a:pt x="89" y="120"/>
                      </a:cubicBezTo>
                      <a:cubicBezTo>
                        <a:pt x="90" y="121"/>
                        <a:pt x="91" y="122"/>
                        <a:pt x="92" y="121"/>
                      </a:cubicBezTo>
                      <a:cubicBezTo>
                        <a:pt x="93" y="121"/>
                        <a:pt x="96" y="120"/>
                        <a:pt x="98" y="120"/>
                      </a:cubicBezTo>
                      <a:cubicBezTo>
                        <a:pt x="98" y="120"/>
                        <a:pt x="98" y="120"/>
                        <a:pt x="98" y="120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4" y="118"/>
                        <a:pt x="105" y="118"/>
                        <a:pt x="106" y="118"/>
                      </a:cubicBezTo>
                      <a:cubicBezTo>
                        <a:pt x="106" y="118"/>
                        <a:pt x="107" y="118"/>
                        <a:pt x="108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8" y="118"/>
                        <a:pt x="109" y="117"/>
                        <a:pt x="110" y="116"/>
                      </a:cubicBezTo>
                      <a:cubicBezTo>
                        <a:pt x="113" y="114"/>
                        <a:pt x="117" y="110"/>
                        <a:pt x="123" y="110"/>
                      </a:cubicBezTo>
                      <a:cubicBezTo>
                        <a:pt x="124" y="110"/>
                        <a:pt x="126" y="110"/>
                        <a:pt x="127" y="110"/>
                      </a:cubicBezTo>
                      <a:cubicBezTo>
                        <a:pt x="130" y="110"/>
                        <a:pt x="132" y="111"/>
                        <a:pt x="134" y="109"/>
                      </a:cubicBezTo>
                      <a:cubicBezTo>
                        <a:pt x="136" y="106"/>
                        <a:pt x="157" y="85"/>
                        <a:pt x="163" y="79"/>
                      </a:cubicBezTo>
                      <a:cubicBezTo>
                        <a:pt x="162" y="79"/>
                        <a:pt x="162" y="79"/>
                        <a:pt x="161" y="79"/>
                      </a:cubicBezTo>
                      <a:cubicBezTo>
                        <a:pt x="159" y="79"/>
                        <a:pt x="154" y="79"/>
                        <a:pt x="145" y="76"/>
                      </a:cubicBezTo>
                      <a:cubicBezTo>
                        <a:pt x="137" y="73"/>
                        <a:pt x="125" y="68"/>
                        <a:pt x="122" y="68"/>
                      </a:cubicBezTo>
                      <a:cubicBezTo>
                        <a:pt x="121" y="67"/>
                        <a:pt x="119" y="66"/>
                        <a:pt x="117" y="64"/>
                      </a:cubicBezTo>
                      <a:cubicBezTo>
                        <a:pt x="116" y="63"/>
                        <a:pt x="115" y="61"/>
                        <a:pt x="115" y="61"/>
                      </a:cubicBezTo>
                      <a:cubicBezTo>
                        <a:pt x="111" y="59"/>
                        <a:pt x="107" y="51"/>
                        <a:pt x="107" y="50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8"/>
                        <a:pt x="106" y="48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6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8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5"/>
                      </a:cubicBezTo>
                      <a:cubicBezTo>
                        <a:pt x="104" y="46"/>
                        <a:pt x="102" y="46"/>
                        <a:pt x="101" y="46"/>
                      </a:cubicBezTo>
                      <a:cubicBezTo>
                        <a:pt x="98" y="46"/>
                        <a:pt x="97" y="45"/>
                        <a:pt x="97" y="44"/>
                      </a:cubicBezTo>
                      <a:cubicBezTo>
                        <a:pt x="96" y="43"/>
                        <a:pt x="94" y="36"/>
                        <a:pt x="97" y="32"/>
                      </a:cubicBezTo>
                      <a:cubicBezTo>
                        <a:pt x="98" y="32"/>
                        <a:pt x="98" y="31"/>
                        <a:pt x="99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0"/>
                        <a:pt x="100" y="30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8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2" y="27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98" y="22"/>
                        <a:pt x="95" y="18"/>
                        <a:pt x="91" y="15"/>
                      </a:cubicBezTo>
                      <a:cubicBezTo>
                        <a:pt x="91" y="15"/>
                        <a:pt x="91" y="15"/>
                        <a:pt x="91" y="15"/>
                      </a:cubicBezTo>
                      <a:cubicBezTo>
                        <a:pt x="90" y="14"/>
                        <a:pt x="89" y="13"/>
                        <a:pt x="88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7" y="11"/>
                        <a:pt x="86" y="10"/>
                        <a:pt x="85" y="9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4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1" y="5"/>
                        <a:pt x="80" y="5"/>
                        <a:pt x="80" y="4"/>
                      </a:cubicBezTo>
                      <a:cubicBezTo>
                        <a:pt x="80" y="4"/>
                        <a:pt x="80" y="4"/>
                        <a:pt x="79" y="4"/>
                      </a:cubicBezTo>
                      <a:cubicBezTo>
                        <a:pt x="78" y="4"/>
                        <a:pt x="77" y="4"/>
                        <a:pt x="76" y="5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0" y="5"/>
                        <a:pt x="69" y="5"/>
                        <a:pt x="69" y="4"/>
                      </a:cubicBezTo>
                      <a:cubicBezTo>
                        <a:pt x="68" y="4"/>
                        <a:pt x="68" y="4"/>
                        <a:pt x="67" y="4"/>
                      </a:cubicBezTo>
                      <a:cubicBezTo>
                        <a:pt x="67" y="4"/>
                        <a:pt x="67" y="4"/>
                        <a:pt x="65" y="4"/>
                      </a:cubicBezTo>
                      <a:cubicBezTo>
                        <a:pt x="64" y="5"/>
                        <a:pt x="63" y="5"/>
                        <a:pt x="62" y="5"/>
                      </a:cubicBezTo>
                      <a:cubicBezTo>
                        <a:pt x="60" y="5"/>
                        <a:pt x="58" y="3"/>
                        <a:pt x="57" y="2"/>
                      </a:cubicBezTo>
                      <a:cubicBezTo>
                        <a:pt x="57" y="2"/>
                        <a:pt x="56" y="2"/>
                        <a:pt x="56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4" y="1"/>
                        <a:pt x="54" y="2"/>
                      </a:cubicBezTo>
                      <a:cubicBezTo>
                        <a:pt x="54" y="2"/>
                        <a:pt x="54" y="2"/>
                        <a:pt x="54" y="3"/>
                      </a:cubicBezTo>
                      <a:cubicBezTo>
                        <a:pt x="53" y="5"/>
                        <a:pt x="52" y="7"/>
                        <a:pt x="50" y="7"/>
                      </a:cubicBezTo>
                      <a:cubicBezTo>
                        <a:pt x="49" y="7"/>
                        <a:pt x="48" y="7"/>
                        <a:pt x="47" y="6"/>
                      </a:cubicBezTo>
                      <a:cubicBezTo>
                        <a:pt x="47" y="6"/>
                        <a:pt x="47" y="6"/>
                        <a:pt x="44" y="6"/>
                      </a:cubicBezTo>
                      <a:cubicBezTo>
                        <a:pt x="43" y="6"/>
                        <a:pt x="42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7"/>
                        <a:pt x="41" y="7"/>
                        <a:pt x="41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2" name="Freeform 1659"/>
                <p:cNvSpPr>
                  <a:spLocks/>
                </p:cNvSpPr>
                <p:nvPr/>
              </p:nvSpPr>
              <p:spPr bwMode="auto">
                <a:xfrm>
                  <a:off x="2120" y="28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3" name="Freeform 1660"/>
                <p:cNvSpPr>
                  <a:spLocks/>
                </p:cNvSpPr>
                <p:nvPr/>
              </p:nvSpPr>
              <p:spPr bwMode="auto">
                <a:xfrm>
                  <a:off x="2119" y="28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4" name="Freeform 1661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5" name="Freeform 1662"/>
                <p:cNvSpPr>
                  <a:spLocks/>
                </p:cNvSpPr>
                <p:nvPr/>
              </p:nvSpPr>
              <p:spPr bwMode="auto">
                <a:xfrm>
                  <a:off x="2112" y="292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6" name="Freeform 1663"/>
                <p:cNvSpPr>
                  <a:spLocks/>
                </p:cNvSpPr>
                <p:nvPr/>
              </p:nvSpPr>
              <p:spPr bwMode="auto">
                <a:xfrm>
                  <a:off x="2056" y="28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7" name="Freeform 1664"/>
                <p:cNvSpPr>
                  <a:spLocks/>
                </p:cNvSpPr>
                <p:nvPr/>
              </p:nvSpPr>
              <p:spPr bwMode="auto">
                <a:xfrm>
                  <a:off x="2047" y="292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8" name="Freeform 1665"/>
                <p:cNvSpPr>
                  <a:spLocks/>
                </p:cNvSpPr>
                <p:nvPr/>
              </p:nvSpPr>
              <p:spPr bwMode="auto">
                <a:xfrm>
                  <a:off x="2048" y="2915"/>
                  <a:ext cx="0" cy="3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9" name="Freeform 1666"/>
                <p:cNvSpPr>
                  <a:spLocks/>
                </p:cNvSpPr>
                <p:nvPr/>
              </p:nvSpPr>
              <p:spPr bwMode="auto">
                <a:xfrm>
                  <a:off x="2055" y="28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0" name="Freeform 1667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1" name="Freeform 1668"/>
                <p:cNvSpPr>
                  <a:spLocks/>
                </p:cNvSpPr>
                <p:nvPr/>
              </p:nvSpPr>
              <p:spPr bwMode="auto">
                <a:xfrm>
                  <a:off x="2115" y="2837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2" name="Freeform 1669"/>
                <p:cNvSpPr>
                  <a:spLocks/>
                </p:cNvSpPr>
                <p:nvPr/>
              </p:nvSpPr>
              <p:spPr bwMode="auto">
                <a:xfrm>
                  <a:off x="2112" y="284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3" name="Freeform 1670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4" name="Freeform 1671"/>
                <p:cNvSpPr>
                  <a:spLocks/>
                </p:cNvSpPr>
                <p:nvPr/>
              </p:nvSpPr>
              <p:spPr bwMode="auto">
                <a:xfrm>
                  <a:off x="2120" y="285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5" name="Freeform 1672"/>
                <p:cNvSpPr>
                  <a:spLocks/>
                </p:cNvSpPr>
                <p:nvPr/>
              </p:nvSpPr>
              <p:spPr bwMode="auto">
                <a:xfrm>
                  <a:off x="2111" y="284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6" name="Freeform 1673"/>
                <p:cNvSpPr>
                  <a:spLocks/>
                </p:cNvSpPr>
                <p:nvPr/>
              </p:nvSpPr>
              <p:spPr bwMode="auto">
                <a:xfrm>
                  <a:off x="2113" y="283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7" name="Freeform 1674"/>
                <p:cNvSpPr>
                  <a:spLocks/>
                </p:cNvSpPr>
                <p:nvPr/>
              </p:nvSpPr>
              <p:spPr bwMode="auto">
                <a:xfrm>
                  <a:off x="2097" y="28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8" name="Freeform 1675"/>
                <p:cNvSpPr>
                  <a:spLocks/>
                </p:cNvSpPr>
                <p:nvPr/>
              </p:nvSpPr>
              <p:spPr bwMode="auto">
                <a:xfrm>
                  <a:off x="2082" y="281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9" name="Freeform 1676"/>
                <p:cNvSpPr>
                  <a:spLocks/>
                </p:cNvSpPr>
                <p:nvPr/>
              </p:nvSpPr>
              <p:spPr bwMode="auto">
                <a:xfrm>
                  <a:off x="2099" y="28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0" name="Freeform 1677"/>
                <p:cNvSpPr>
                  <a:spLocks/>
                </p:cNvSpPr>
                <p:nvPr/>
              </p:nvSpPr>
              <p:spPr bwMode="auto">
                <a:xfrm>
                  <a:off x="2105" y="28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1" name="Freeform 1678"/>
                <p:cNvSpPr>
                  <a:spLocks/>
                </p:cNvSpPr>
                <p:nvPr/>
              </p:nvSpPr>
              <p:spPr bwMode="auto">
                <a:xfrm>
                  <a:off x="2102" y="28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2" name="Freeform 1679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3" name="Freeform 1680"/>
                <p:cNvSpPr>
                  <a:spLocks/>
                </p:cNvSpPr>
                <p:nvPr/>
              </p:nvSpPr>
              <p:spPr bwMode="auto">
                <a:xfrm>
                  <a:off x="2066" y="2815"/>
                  <a:ext cx="3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2" y="4"/>
                        <a:pt x="0" y="4"/>
                      </a:cubicBezTo>
                      <a:cubicBezTo>
                        <a:pt x="2" y="4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4" name="Freeform 1681"/>
                <p:cNvSpPr>
                  <a:spLocks/>
                </p:cNvSpPr>
                <p:nvPr/>
              </p:nvSpPr>
              <p:spPr bwMode="auto">
                <a:xfrm>
                  <a:off x="2041" y="26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5" name="Freeform 1682"/>
                <p:cNvSpPr>
                  <a:spLocks/>
                </p:cNvSpPr>
                <p:nvPr/>
              </p:nvSpPr>
              <p:spPr bwMode="auto">
                <a:xfrm>
                  <a:off x="2042" y="26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6" name="Freeform 1683"/>
                <p:cNvSpPr>
                  <a:spLocks/>
                </p:cNvSpPr>
                <p:nvPr/>
              </p:nvSpPr>
              <p:spPr bwMode="auto">
                <a:xfrm>
                  <a:off x="2042" y="26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7" name="Freeform 1684"/>
                <p:cNvSpPr>
                  <a:spLocks/>
                </p:cNvSpPr>
                <p:nvPr/>
              </p:nvSpPr>
              <p:spPr bwMode="auto">
                <a:xfrm>
                  <a:off x="2038" y="2645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8" name="Freeform 1685"/>
                <p:cNvSpPr>
                  <a:spLocks/>
                </p:cNvSpPr>
                <p:nvPr/>
              </p:nvSpPr>
              <p:spPr bwMode="auto">
                <a:xfrm>
                  <a:off x="2039" y="2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9" name="Freeform 1686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0" name="Freeform 1687"/>
                <p:cNvSpPr>
                  <a:spLocks/>
                </p:cNvSpPr>
                <p:nvPr/>
              </p:nvSpPr>
              <p:spPr bwMode="auto">
                <a:xfrm>
                  <a:off x="2047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1" name="Freeform 1688"/>
                <p:cNvSpPr>
                  <a:spLocks/>
                </p:cNvSpPr>
                <p:nvPr/>
              </p:nvSpPr>
              <p:spPr bwMode="auto">
                <a:xfrm>
                  <a:off x="2046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2" name="Freeform 1689"/>
                <p:cNvSpPr>
                  <a:spLocks/>
                </p:cNvSpPr>
                <p:nvPr/>
              </p:nvSpPr>
              <p:spPr bwMode="auto">
                <a:xfrm>
                  <a:off x="2046" y="264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3" name="Freeform 1690"/>
                <p:cNvSpPr>
                  <a:spLocks/>
                </p:cNvSpPr>
                <p:nvPr/>
              </p:nvSpPr>
              <p:spPr bwMode="auto">
                <a:xfrm>
                  <a:off x="2043" y="2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4" name="Freeform 1691"/>
                <p:cNvSpPr>
                  <a:spLocks/>
                </p:cNvSpPr>
                <p:nvPr/>
              </p:nvSpPr>
              <p:spPr bwMode="auto">
                <a:xfrm>
                  <a:off x="2041" y="26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5" name="Freeform 1692"/>
                <p:cNvSpPr>
                  <a:spLocks/>
                </p:cNvSpPr>
                <p:nvPr/>
              </p:nvSpPr>
              <p:spPr bwMode="auto">
                <a:xfrm>
                  <a:off x="2044" y="264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6" name="Freeform 1693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7" name="Freeform 1694"/>
                <p:cNvSpPr>
                  <a:spLocks/>
                </p:cNvSpPr>
                <p:nvPr/>
              </p:nvSpPr>
              <p:spPr bwMode="auto">
                <a:xfrm>
                  <a:off x="2027" y="2921"/>
                  <a:ext cx="81" cy="101"/>
                </a:xfrm>
                <a:custGeom>
                  <a:avLst/>
                  <a:gdLst>
                    <a:gd name="T0" fmla="*/ 76 w 84"/>
                    <a:gd name="T1" fmla="*/ 8 h 105"/>
                    <a:gd name="T2" fmla="*/ 65 w 84"/>
                    <a:gd name="T3" fmla="*/ 14 h 105"/>
                    <a:gd name="T4" fmla="*/ 59 w 84"/>
                    <a:gd name="T5" fmla="*/ 16 h 105"/>
                    <a:gd name="T6" fmla="*/ 33 w 84"/>
                    <a:gd name="T7" fmla="*/ 6 h 105"/>
                    <a:gd name="T8" fmla="*/ 22 w 84"/>
                    <a:gd name="T9" fmla="*/ 4 h 105"/>
                    <a:gd name="T10" fmla="*/ 21 w 84"/>
                    <a:gd name="T11" fmla="*/ 4 h 105"/>
                    <a:gd name="T12" fmla="*/ 18 w 84"/>
                    <a:gd name="T13" fmla="*/ 3 h 105"/>
                    <a:gd name="T14" fmla="*/ 17 w 84"/>
                    <a:gd name="T15" fmla="*/ 2 h 105"/>
                    <a:gd name="T16" fmla="*/ 16 w 84"/>
                    <a:gd name="T17" fmla="*/ 2 h 105"/>
                    <a:gd name="T18" fmla="*/ 10 w 84"/>
                    <a:gd name="T19" fmla="*/ 1 h 105"/>
                    <a:gd name="T20" fmla="*/ 2 w 84"/>
                    <a:gd name="T21" fmla="*/ 6 h 105"/>
                    <a:gd name="T22" fmla="*/ 6 w 84"/>
                    <a:gd name="T23" fmla="*/ 10 h 105"/>
                    <a:gd name="T24" fmla="*/ 12 w 84"/>
                    <a:gd name="T25" fmla="*/ 22 h 105"/>
                    <a:gd name="T26" fmla="*/ 12 w 84"/>
                    <a:gd name="T27" fmla="*/ 33 h 105"/>
                    <a:gd name="T28" fmla="*/ 3 w 84"/>
                    <a:gd name="T29" fmla="*/ 47 h 105"/>
                    <a:gd name="T30" fmla="*/ 3 w 84"/>
                    <a:gd name="T31" fmla="*/ 47 h 105"/>
                    <a:gd name="T32" fmla="*/ 3 w 84"/>
                    <a:gd name="T33" fmla="*/ 48 h 105"/>
                    <a:gd name="T34" fmla="*/ 3 w 84"/>
                    <a:gd name="T35" fmla="*/ 48 h 105"/>
                    <a:gd name="T36" fmla="*/ 3 w 84"/>
                    <a:gd name="T37" fmla="*/ 49 h 105"/>
                    <a:gd name="T38" fmla="*/ 2 w 84"/>
                    <a:gd name="T39" fmla="*/ 50 h 105"/>
                    <a:gd name="T40" fmla="*/ 1 w 84"/>
                    <a:gd name="T41" fmla="*/ 51 h 105"/>
                    <a:gd name="T42" fmla="*/ 4 w 84"/>
                    <a:gd name="T43" fmla="*/ 61 h 105"/>
                    <a:gd name="T44" fmla="*/ 43 w 84"/>
                    <a:gd name="T45" fmla="*/ 87 h 105"/>
                    <a:gd name="T46" fmla="*/ 46 w 84"/>
                    <a:gd name="T47" fmla="*/ 97 h 105"/>
                    <a:gd name="T48" fmla="*/ 48 w 84"/>
                    <a:gd name="T49" fmla="*/ 98 h 105"/>
                    <a:gd name="T50" fmla="*/ 50 w 84"/>
                    <a:gd name="T51" fmla="*/ 100 h 105"/>
                    <a:gd name="T52" fmla="*/ 53 w 84"/>
                    <a:gd name="T53" fmla="*/ 101 h 105"/>
                    <a:gd name="T54" fmla="*/ 55 w 84"/>
                    <a:gd name="T55" fmla="*/ 103 h 105"/>
                    <a:gd name="T56" fmla="*/ 58 w 84"/>
                    <a:gd name="T57" fmla="*/ 105 h 105"/>
                    <a:gd name="T58" fmla="*/ 68 w 84"/>
                    <a:gd name="T59" fmla="*/ 83 h 105"/>
                    <a:gd name="T60" fmla="*/ 76 w 84"/>
                    <a:gd name="T61" fmla="*/ 77 h 105"/>
                    <a:gd name="T62" fmla="*/ 80 w 84"/>
                    <a:gd name="T63" fmla="*/ 75 h 105"/>
                    <a:gd name="T64" fmla="*/ 82 w 84"/>
                    <a:gd name="T65" fmla="*/ 73 h 105"/>
                    <a:gd name="T66" fmla="*/ 77 w 84"/>
                    <a:gd name="T67" fmla="*/ 64 h 105"/>
                    <a:gd name="T68" fmla="*/ 82 w 84"/>
                    <a:gd name="T69" fmla="*/ 14 h 105"/>
                    <a:gd name="T70" fmla="*/ 84 w 84"/>
                    <a:gd name="T71" fmla="*/ 1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4" h="105">
                      <a:moveTo>
                        <a:pt x="84" y="11"/>
                      </a:moveTo>
                      <a:cubicBezTo>
                        <a:pt x="81" y="12"/>
                        <a:pt x="78" y="11"/>
                        <a:pt x="76" y="8"/>
                      </a:cubicBezTo>
                      <a:cubicBezTo>
                        <a:pt x="74" y="8"/>
                        <a:pt x="71" y="9"/>
                        <a:pt x="69" y="10"/>
                      </a:cubicBezTo>
                      <a:cubicBezTo>
                        <a:pt x="67" y="11"/>
                        <a:pt x="66" y="13"/>
                        <a:pt x="65" y="14"/>
                      </a:cubicBezTo>
                      <a:cubicBezTo>
                        <a:pt x="64" y="16"/>
                        <a:pt x="62" y="17"/>
                        <a:pt x="61" y="17"/>
                      </a:cubicBezTo>
                      <a:cubicBezTo>
                        <a:pt x="60" y="17"/>
                        <a:pt x="60" y="17"/>
                        <a:pt x="59" y="16"/>
                      </a:cubicBezTo>
                      <a:cubicBezTo>
                        <a:pt x="58" y="16"/>
                        <a:pt x="50" y="14"/>
                        <a:pt x="47" y="14"/>
                      </a:cubicBezTo>
                      <a:cubicBezTo>
                        <a:pt x="44" y="14"/>
                        <a:pt x="35" y="8"/>
                        <a:pt x="33" y="6"/>
                      </a:cubicBezTo>
                      <a:cubicBezTo>
                        <a:pt x="32" y="6"/>
                        <a:pt x="29" y="5"/>
                        <a:pt x="27" y="5"/>
                      </a:cubicBezTo>
                      <a:cubicBezTo>
                        <a:pt x="25" y="5"/>
                        <a:pt x="23" y="5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2"/>
                      </a:cubicBezTo>
                      <a:cubicBezTo>
                        <a:pt x="16" y="2"/>
                        <a:pt x="15" y="1"/>
                        <a:pt x="15" y="1"/>
                      </a:cubicBezTo>
                      <a:cubicBezTo>
                        <a:pt x="15" y="0"/>
                        <a:pt x="13" y="0"/>
                        <a:pt x="10" y="1"/>
                      </a:cubicBezTo>
                      <a:cubicBezTo>
                        <a:pt x="8" y="1"/>
                        <a:pt x="3" y="4"/>
                        <a:pt x="3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8"/>
                        <a:pt x="12" y="33"/>
                      </a:cubicBezTo>
                      <a:cubicBezTo>
                        <a:pt x="11" y="38"/>
                        <a:pt x="6" y="44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1"/>
                      </a:cubicBezTo>
                      <a:cubicBezTo>
                        <a:pt x="2" y="51"/>
                        <a:pt x="1" y="51"/>
                        <a:pt x="1" y="51"/>
                      </a:cubicBezTo>
                      <a:cubicBezTo>
                        <a:pt x="5" y="53"/>
                        <a:pt x="9" y="55"/>
                        <a:pt x="8" y="57"/>
                      </a:cubicBezTo>
                      <a:cubicBezTo>
                        <a:pt x="8" y="60"/>
                        <a:pt x="6" y="60"/>
                        <a:pt x="4" y="61"/>
                      </a:cubicBezTo>
                      <a:cubicBezTo>
                        <a:pt x="1" y="62"/>
                        <a:pt x="0" y="62"/>
                        <a:pt x="0" y="64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3" y="94"/>
                        <a:pt x="44" y="96"/>
                        <a:pt x="46" y="97"/>
                      </a:cubicBezTo>
                      <a:cubicBezTo>
                        <a:pt x="46" y="97"/>
                        <a:pt x="46" y="97"/>
                        <a:pt x="47" y="97"/>
                      </a:cubicBezTo>
                      <a:cubicBezTo>
                        <a:pt x="47" y="97"/>
                        <a:pt x="48" y="98"/>
                        <a:pt x="48" y="98"/>
                      </a:cubicBezTo>
                      <a:cubicBezTo>
                        <a:pt x="48" y="98"/>
                        <a:pt x="48" y="98"/>
                        <a:pt x="49" y="99"/>
                      </a:cubicBezTo>
                      <a:cubicBezTo>
                        <a:pt x="49" y="99"/>
                        <a:pt x="50" y="99"/>
                        <a:pt x="50" y="100"/>
                      </a:cubicBezTo>
                      <a:cubicBezTo>
                        <a:pt x="50" y="100"/>
                        <a:pt x="51" y="100"/>
                        <a:pt x="51" y="100"/>
                      </a:cubicBezTo>
                      <a:cubicBezTo>
                        <a:pt x="52" y="101"/>
                        <a:pt x="52" y="101"/>
                        <a:pt x="53" y="101"/>
                      </a:cubicBezTo>
                      <a:cubicBezTo>
                        <a:pt x="53" y="102"/>
                        <a:pt x="53" y="102"/>
                        <a:pt x="54" y="102"/>
                      </a:cubicBezTo>
                      <a:cubicBezTo>
                        <a:pt x="54" y="102"/>
                        <a:pt x="55" y="103"/>
                        <a:pt x="55" y="103"/>
                      </a:cubicBezTo>
                      <a:cubicBezTo>
                        <a:pt x="55" y="103"/>
                        <a:pt x="56" y="104"/>
                        <a:pt x="56" y="104"/>
                      </a:cubicBezTo>
                      <a:cubicBezTo>
                        <a:pt x="57" y="104"/>
                        <a:pt x="57" y="105"/>
                        <a:pt x="58" y="105"/>
                      </a:cubicBezTo>
                      <a:cubicBezTo>
                        <a:pt x="58" y="105"/>
                        <a:pt x="58" y="105"/>
                        <a:pt x="58" y="105"/>
                      </a:cubicBezTo>
                      <a:cubicBezTo>
                        <a:pt x="62" y="96"/>
                        <a:pt x="67" y="85"/>
                        <a:pt x="68" y="83"/>
                      </a:cubicBezTo>
                      <a:cubicBezTo>
                        <a:pt x="70" y="80"/>
                        <a:pt x="72" y="79"/>
                        <a:pt x="73" y="78"/>
                      </a:cubicBezTo>
                      <a:cubicBezTo>
                        <a:pt x="74" y="78"/>
                        <a:pt x="75" y="77"/>
                        <a:pt x="76" y="77"/>
                      </a:cubicBezTo>
                      <a:cubicBezTo>
                        <a:pt x="77" y="75"/>
                        <a:pt x="78" y="75"/>
                        <a:pt x="79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1" y="74"/>
                        <a:pt x="82" y="73"/>
                      </a:cubicBezTo>
                      <a:cubicBezTo>
                        <a:pt x="82" y="73"/>
                        <a:pt x="82" y="73"/>
                        <a:pt x="82" y="72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82" y="14"/>
                        <a:pt x="82" y="14"/>
                        <a:pt x="82" y="14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8" name="Freeform 1695"/>
                <p:cNvSpPr>
                  <a:spLocks/>
                </p:cNvSpPr>
                <p:nvPr/>
              </p:nvSpPr>
              <p:spPr bwMode="auto">
                <a:xfrm>
                  <a:off x="2100" y="2932"/>
                  <a:ext cx="8" cy="11"/>
                </a:xfrm>
                <a:custGeom>
                  <a:avLst/>
                  <a:gdLst>
                    <a:gd name="T0" fmla="*/ 0 w 8"/>
                    <a:gd name="T1" fmla="*/ 11 h 11"/>
                    <a:gd name="T2" fmla="*/ 8 w 8"/>
                    <a:gd name="T3" fmla="*/ 0 h 11"/>
                    <a:gd name="T4" fmla="*/ 6 w 8"/>
                    <a:gd name="T5" fmla="*/ 3 h 11"/>
                    <a:gd name="T6" fmla="*/ 0 w 8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1">
                      <a:moveTo>
                        <a:pt x="0" y="11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9" name="Freeform 1696"/>
                <p:cNvSpPr>
                  <a:spLocks/>
                </p:cNvSpPr>
                <p:nvPr/>
              </p:nvSpPr>
              <p:spPr bwMode="auto">
                <a:xfrm>
                  <a:off x="2101" y="2982"/>
                  <a:ext cx="5" cy="8"/>
                </a:xfrm>
                <a:custGeom>
                  <a:avLst/>
                  <a:gdLst>
                    <a:gd name="T0" fmla="*/ 5 w 5"/>
                    <a:gd name="T1" fmla="*/ 8 h 8"/>
                    <a:gd name="T2" fmla="*/ 0 w 5"/>
                    <a:gd name="T3" fmla="*/ 0 h 8"/>
                    <a:gd name="T4" fmla="*/ 5 w 5"/>
                    <a:gd name="T5" fmla="*/ 8 h 8"/>
                    <a:gd name="T6" fmla="*/ 5 w 5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0" y="0"/>
                      </a:lnTo>
                      <a:lnTo>
                        <a:pt x="5" y="8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0" name="Freeform 1697"/>
                <p:cNvSpPr>
                  <a:spLocks/>
                </p:cNvSpPr>
                <p:nvPr/>
              </p:nvSpPr>
              <p:spPr bwMode="auto">
                <a:xfrm>
                  <a:off x="2046" y="2924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1" name="Freeform 1698"/>
                <p:cNvSpPr>
                  <a:spLocks/>
                </p:cNvSpPr>
                <p:nvPr/>
              </p:nvSpPr>
              <p:spPr bwMode="auto">
                <a:xfrm>
                  <a:off x="2029" y="292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2" name="Freeform 1699"/>
                <p:cNvSpPr>
                  <a:spLocks/>
                </p:cNvSpPr>
                <p:nvPr/>
              </p:nvSpPr>
              <p:spPr bwMode="auto">
                <a:xfrm>
                  <a:off x="2043" y="292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3" name="Freeform 1700"/>
                <p:cNvSpPr>
                  <a:spLocks/>
                </p:cNvSpPr>
                <p:nvPr/>
              </p:nvSpPr>
              <p:spPr bwMode="auto">
                <a:xfrm>
                  <a:off x="2108" y="29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4" name="Freeform 1701"/>
                <p:cNvSpPr>
                  <a:spLocks/>
                </p:cNvSpPr>
                <p:nvPr/>
              </p:nvSpPr>
              <p:spPr bwMode="auto">
                <a:xfrm>
                  <a:off x="2044" y="29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5" name="Freeform 1702"/>
                <p:cNvSpPr>
                  <a:spLocks/>
                </p:cNvSpPr>
                <p:nvPr/>
              </p:nvSpPr>
              <p:spPr bwMode="auto">
                <a:xfrm>
                  <a:off x="1981" y="2930"/>
                  <a:ext cx="54" cy="56"/>
                </a:xfrm>
                <a:custGeom>
                  <a:avLst/>
                  <a:gdLst>
                    <a:gd name="T0" fmla="*/ 45 w 56"/>
                    <a:gd name="T1" fmla="*/ 2 h 59"/>
                    <a:gd name="T2" fmla="*/ 36 w 56"/>
                    <a:gd name="T3" fmla="*/ 3 h 59"/>
                    <a:gd name="T4" fmla="*/ 34 w 56"/>
                    <a:gd name="T5" fmla="*/ 3 h 59"/>
                    <a:gd name="T6" fmla="*/ 28 w 56"/>
                    <a:gd name="T7" fmla="*/ 7 h 59"/>
                    <a:gd name="T8" fmla="*/ 21 w 56"/>
                    <a:gd name="T9" fmla="*/ 4 h 59"/>
                    <a:gd name="T10" fmla="*/ 19 w 56"/>
                    <a:gd name="T11" fmla="*/ 4 h 59"/>
                    <a:gd name="T12" fmla="*/ 17 w 56"/>
                    <a:gd name="T13" fmla="*/ 5 h 59"/>
                    <a:gd name="T14" fmla="*/ 14 w 56"/>
                    <a:gd name="T15" fmla="*/ 14 h 59"/>
                    <a:gd name="T16" fmla="*/ 17 w 56"/>
                    <a:gd name="T17" fmla="*/ 20 h 59"/>
                    <a:gd name="T18" fmla="*/ 14 w 56"/>
                    <a:gd name="T19" fmla="*/ 26 h 59"/>
                    <a:gd name="T20" fmla="*/ 7 w 56"/>
                    <a:gd name="T21" fmla="*/ 33 h 59"/>
                    <a:gd name="T22" fmla="*/ 3 w 56"/>
                    <a:gd name="T23" fmla="*/ 40 h 59"/>
                    <a:gd name="T24" fmla="*/ 0 w 56"/>
                    <a:gd name="T25" fmla="*/ 53 h 59"/>
                    <a:gd name="T26" fmla="*/ 0 w 56"/>
                    <a:gd name="T27" fmla="*/ 56 h 59"/>
                    <a:gd name="T28" fmla="*/ 0 w 56"/>
                    <a:gd name="T29" fmla="*/ 59 h 59"/>
                    <a:gd name="T30" fmla="*/ 0 w 56"/>
                    <a:gd name="T31" fmla="*/ 59 h 59"/>
                    <a:gd name="T32" fmla="*/ 6 w 56"/>
                    <a:gd name="T33" fmla="*/ 57 h 59"/>
                    <a:gd name="T34" fmla="*/ 8 w 56"/>
                    <a:gd name="T35" fmla="*/ 56 h 59"/>
                    <a:gd name="T36" fmla="*/ 10 w 56"/>
                    <a:gd name="T37" fmla="*/ 55 h 59"/>
                    <a:gd name="T38" fmla="*/ 11 w 56"/>
                    <a:gd name="T39" fmla="*/ 55 h 59"/>
                    <a:gd name="T40" fmla="*/ 12 w 56"/>
                    <a:gd name="T41" fmla="*/ 55 h 59"/>
                    <a:gd name="T42" fmla="*/ 13 w 56"/>
                    <a:gd name="T43" fmla="*/ 54 h 59"/>
                    <a:gd name="T44" fmla="*/ 22 w 56"/>
                    <a:gd name="T45" fmla="*/ 54 h 59"/>
                    <a:gd name="T46" fmla="*/ 45 w 56"/>
                    <a:gd name="T47" fmla="*/ 41 h 59"/>
                    <a:gd name="T48" fmla="*/ 46 w 56"/>
                    <a:gd name="T49" fmla="*/ 41 h 59"/>
                    <a:gd name="T50" fmla="*/ 46 w 56"/>
                    <a:gd name="T51" fmla="*/ 39 h 59"/>
                    <a:gd name="T52" fmla="*/ 47 w 56"/>
                    <a:gd name="T53" fmla="*/ 38 h 59"/>
                    <a:gd name="T54" fmla="*/ 47 w 56"/>
                    <a:gd name="T55" fmla="*/ 37 h 59"/>
                    <a:gd name="T56" fmla="*/ 48 w 56"/>
                    <a:gd name="T57" fmla="*/ 37 h 59"/>
                    <a:gd name="T58" fmla="*/ 48 w 56"/>
                    <a:gd name="T59" fmla="*/ 36 h 59"/>
                    <a:gd name="T60" fmla="*/ 48 w 56"/>
                    <a:gd name="T61" fmla="*/ 36 h 59"/>
                    <a:gd name="T62" fmla="*/ 56 w 56"/>
                    <a:gd name="T63" fmla="*/ 23 h 59"/>
                    <a:gd name="T64" fmla="*/ 56 w 56"/>
                    <a:gd name="T65" fmla="*/ 15 h 59"/>
                    <a:gd name="T66" fmla="*/ 50 w 56"/>
                    <a:gd name="T67" fmla="*/ 3 h 59"/>
                    <a:gd name="T68" fmla="*/ 47 w 56"/>
                    <a:gd name="T6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59">
                      <a:moveTo>
                        <a:pt x="47" y="0"/>
                      </a:moveTo>
                      <a:cubicBezTo>
                        <a:pt x="47" y="1"/>
                        <a:pt x="46" y="1"/>
                        <a:pt x="45" y="2"/>
                      </a:cubicBezTo>
                      <a:cubicBezTo>
                        <a:pt x="45" y="2"/>
                        <a:pt x="45" y="4"/>
                        <a:pt x="40" y="4"/>
                      </a:cubicBezTo>
                      <a:cubicBezTo>
                        <a:pt x="39" y="4"/>
                        <a:pt x="37" y="4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3" y="4"/>
                        <a:pt x="30" y="5"/>
                        <a:pt x="30" y="6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6" y="7"/>
                        <a:pt x="25" y="6"/>
                        <a:pt x="24" y="5"/>
                      </a:cubicBezTo>
                      <a:cubicBezTo>
                        <a:pt x="23" y="5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6" y="5"/>
                        <a:pt x="15" y="6"/>
                        <a:pt x="14" y="6"/>
                      </a:cubicBezTo>
                      <a:cubicBezTo>
                        <a:pt x="14" y="8"/>
                        <a:pt x="14" y="12"/>
                        <a:pt x="14" y="14"/>
                      </a:cubicBezTo>
                      <a:cubicBezTo>
                        <a:pt x="14" y="15"/>
                        <a:pt x="14" y="15"/>
                        <a:pt x="15" y="16"/>
                      </a:cubicBezTo>
                      <a:cubicBezTo>
                        <a:pt x="16" y="16"/>
                        <a:pt x="17" y="18"/>
                        <a:pt x="17" y="20"/>
                      </a:cubicBezTo>
                      <a:cubicBezTo>
                        <a:pt x="17" y="22"/>
                        <a:pt x="16" y="23"/>
                        <a:pt x="15" y="25"/>
                      </a:cubicBezTo>
                      <a:cubicBezTo>
                        <a:pt x="15" y="25"/>
                        <a:pt x="14" y="26"/>
                        <a:pt x="14" y="26"/>
                      </a:cubicBezTo>
                      <a:cubicBezTo>
                        <a:pt x="14" y="29"/>
                        <a:pt x="10" y="30"/>
                        <a:pt x="8" y="31"/>
                      </a:cubicBezTo>
                      <a:cubicBezTo>
                        <a:pt x="8" y="31"/>
                        <a:pt x="7" y="32"/>
                        <a:pt x="7" y="33"/>
                      </a:cubicBezTo>
                      <a:cubicBezTo>
                        <a:pt x="6" y="34"/>
                        <a:pt x="6" y="35"/>
                        <a:pt x="4" y="37"/>
                      </a:cubicBezTo>
                      <a:cubicBezTo>
                        <a:pt x="4" y="37"/>
                        <a:pt x="4" y="38"/>
                        <a:pt x="3" y="40"/>
                      </a:cubicBezTo>
                      <a:cubicBezTo>
                        <a:pt x="3" y="41"/>
                        <a:pt x="3" y="42"/>
                        <a:pt x="2" y="44"/>
                      </a:cubicBezTo>
                      <a:cubicBezTo>
                        <a:pt x="1" y="46"/>
                        <a:pt x="0" y="50"/>
                        <a:pt x="0" y="53"/>
                      </a:cubicBezTo>
                      <a:cubicBezTo>
                        <a:pt x="0" y="53"/>
                        <a:pt x="0" y="54"/>
                        <a:pt x="0" y="55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7"/>
                        <a:pt x="0" y="58"/>
                        <a:pt x="0" y="58"/>
                      </a:cubicBezTo>
                      <a:cubicBezTo>
                        <a:pt x="0" y="58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2" y="58"/>
                        <a:pt x="2" y="57"/>
                        <a:pt x="6" y="57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1" y="55"/>
                        <a:pt x="11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3" y="55"/>
                        <a:pt x="13" y="55"/>
                      </a:cubicBezTo>
                      <a:cubicBezTo>
                        <a:pt x="13" y="55"/>
                        <a:pt x="13" y="54"/>
                        <a:pt x="13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49"/>
                        <a:pt x="27" y="43"/>
                        <a:pt x="31" y="41"/>
                      </a:cubicBezTo>
                      <a:cubicBezTo>
                        <a:pt x="35" y="40"/>
                        <a:pt x="40" y="40"/>
                        <a:pt x="45" y="41"/>
                      </a:cubicBez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9" y="35"/>
                        <a:pt x="49" y="35"/>
                      </a:cubicBezTo>
                      <a:cubicBezTo>
                        <a:pt x="51" y="33"/>
                        <a:pt x="55" y="27"/>
                        <a:pt x="56" y="23"/>
                      </a:cubicBezTo>
                      <a:cubicBezTo>
                        <a:pt x="56" y="22"/>
                        <a:pt x="56" y="22"/>
                        <a:pt x="56" y="21"/>
                      </a:cubicBezTo>
                      <a:cubicBezTo>
                        <a:pt x="56" y="18"/>
                        <a:pt x="56" y="16"/>
                        <a:pt x="56" y="15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6" name="Freeform 1703"/>
                <p:cNvSpPr>
                  <a:spLocks/>
                </p:cNvSpPr>
                <p:nvPr/>
              </p:nvSpPr>
              <p:spPr bwMode="auto">
                <a:xfrm>
                  <a:off x="1982" y="2984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1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7" name="Freeform 1704"/>
                <p:cNvSpPr>
                  <a:spLocks/>
                </p:cNvSpPr>
                <p:nvPr/>
              </p:nvSpPr>
              <p:spPr bwMode="auto">
                <a:xfrm>
                  <a:off x="1981" y="298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8" name="Freeform 1705"/>
                <p:cNvSpPr>
                  <a:spLocks/>
                </p:cNvSpPr>
                <p:nvPr/>
              </p:nvSpPr>
              <p:spPr bwMode="auto">
                <a:xfrm>
                  <a:off x="1989" y="298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9" name="Freeform 1706"/>
                <p:cNvSpPr>
                  <a:spLocks/>
                </p:cNvSpPr>
                <p:nvPr/>
              </p:nvSpPr>
              <p:spPr bwMode="auto">
                <a:xfrm>
                  <a:off x="1981" y="29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0" name="Freeform 1707"/>
                <p:cNvSpPr>
                  <a:spLocks/>
                </p:cNvSpPr>
                <p:nvPr/>
              </p:nvSpPr>
              <p:spPr bwMode="auto">
                <a:xfrm>
                  <a:off x="1995" y="2935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1" name="Freeform 1708"/>
                <p:cNvSpPr>
                  <a:spLocks/>
                </p:cNvSpPr>
                <p:nvPr/>
              </p:nvSpPr>
              <p:spPr bwMode="auto">
                <a:xfrm>
                  <a:off x="2001" y="293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2" name="Freeform 1709"/>
                <p:cNvSpPr>
                  <a:spLocks/>
                </p:cNvSpPr>
                <p:nvPr/>
              </p:nvSpPr>
              <p:spPr bwMode="auto">
                <a:xfrm>
                  <a:off x="1999" y="293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3" name="Freeform 1710"/>
                <p:cNvSpPr>
                  <a:spLocks/>
                </p:cNvSpPr>
                <p:nvPr/>
              </p:nvSpPr>
              <p:spPr bwMode="auto">
                <a:xfrm>
                  <a:off x="2025" y="29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4" name="Freeform 1711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5" name="Freeform 1712"/>
                <p:cNvSpPr>
                  <a:spLocks/>
                </p:cNvSpPr>
                <p:nvPr/>
              </p:nvSpPr>
              <p:spPr bwMode="auto">
                <a:xfrm>
                  <a:off x="2026" y="296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6" name="Freeform 1713"/>
                <p:cNvSpPr>
                  <a:spLocks/>
                </p:cNvSpPr>
                <p:nvPr/>
              </p:nvSpPr>
              <p:spPr bwMode="auto">
                <a:xfrm>
                  <a:off x="2027" y="2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7" name="Freeform 1714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8" name="Freeform 1715"/>
                <p:cNvSpPr>
                  <a:spLocks/>
                </p:cNvSpPr>
                <p:nvPr/>
              </p:nvSpPr>
              <p:spPr bwMode="auto">
                <a:xfrm>
                  <a:off x="2035" y="2944"/>
                  <a:ext cx="0" cy="6"/>
                </a:xfrm>
                <a:custGeom>
                  <a:avLst/>
                  <a:gdLst>
                    <a:gd name="T0" fmla="*/ 0 h 6"/>
                    <a:gd name="T1" fmla="*/ 0 h 6"/>
                    <a:gd name="T2" fmla="*/ 6 h 6"/>
                    <a:gd name="T3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6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9" name="Freeform 1716"/>
                <p:cNvSpPr>
                  <a:spLocks/>
                </p:cNvSpPr>
                <p:nvPr/>
              </p:nvSpPr>
              <p:spPr bwMode="auto">
                <a:xfrm>
                  <a:off x="2026" y="29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0" name="Freeform 1717"/>
                <p:cNvSpPr>
                  <a:spLocks/>
                </p:cNvSpPr>
                <p:nvPr/>
              </p:nvSpPr>
              <p:spPr bwMode="auto">
                <a:xfrm>
                  <a:off x="2025" y="29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1" name="Freeform 1718"/>
                <p:cNvSpPr>
                  <a:spLocks/>
                </p:cNvSpPr>
                <p:nvPr/>
              </p:nvSpPr>
              <p:spPr bwMode="auto">
                <a:xfrm>
                  <a:off x="2127" y="3108"/>
                  <a:ext cx="75" cy="147"/>
                </a:xfrm>
                <a:custGeom>
                  <a:avLst/>
                  <a:gdLst>
                    <a:gd name="T0" fmla="*/ 69 w 79"/>
                    <a:gd name="T1" fmla="*/ 4 h 154"/>
                    <a:gd name="T2" fmla="*/ 67 w 79"/>
                    <a:gd name="T3" fmla="*/ 0 h 154"/>
                    <a:gd name="T4" fmla="*/ 65 w 79"/>
                    <a:gd name="T5" fmla="*/ 2 h 154"/>
                    <a:gd name="T6" fmla="*/ 64 w 79"/>
                    <a:gd name="T7" fmla="*/ 9 h 154"/>
                    <a:gd name="T8" fmla="*/ 63 w 79"/>
                    <a:gd name="T9" fmla="*/ 13 h 154"/>
                    <a:gd name="T10" fmla="*/ 55 w 79"/>
                    <a:gd name="T11" fmla="*/ 16 h 154"/>
                    <a:gd name="T12" fmla="*/ 52 w 79"/>
                    <a:gd name="T13" fmla="*/ 17 h 154"/>
                    <a:gd name="T14" fmla="*/ 52 w 79"/>
                    <a:gd name="T15" fmla="*/ 18 h 154"/>
                    <a:gd name="T16" fmla="*/ 51 w 79"/>
                    <a:gd name="T17" fmla="*/ 23 h 154"/>
                    <a:gd name="T18" fmla="*/ 51 w 79"/>
                    <a:gd name="T19" fmla="*/ 24 h 154"/>
                    <a:gd name="T20" fmla="*/ 51 w 79"/>
                    <a:gd name="T21" fmla="*/ 28 h 154"/>
                    <a:gd name="T22" fmla="*/ 42 w 79"/>
                    <a:gd name="T23" fmla="*/ 34 h 154"/>
                    <a:gd name="T24" fmla="*/ 36 w 79"/>
                    <a:gd name="T25" fmla="*/ 37 h 154"/>
                    <a:gd name="T26" fmla="*/ 25 w 79"/>
                    <a:gd name="T27" fmla="*/ 42 h 154"/>
                    <a:gd name="T28" fmla="*/ 19 w 79"/>
                    <a:gd name="T29" fmla="*/ 43 h 154"/>
                    <a:gd name="T30" fmla="*/ 11 w 79"/>
                    <a:gd name="T31" fmla="*/ 45 h 154"/>
                    <a:gd name="T32" fmla="*/ 11 w 79"/>
                    <a:gd name="T33" fmla="*/ 49 h 154"/>
                    <a:gd name="T34" fmla="*/ 8 w 79"/>
                    <a:gd name="T35" fmla="*/ 59 h 154"/>
                    <a:gd name="T36" fmla="*/ 10 w 79"/>
                    <a:gd name="T37" fmla="*/ 77 h 154"/>
                    <a:gd name="T38" fmla="*/ 7 w 79"/>
                    <a:gd name="T39" fmla="*/ 102 h 154"/>
                    <a:gd name="T40" fmla="*/ 3 w 79"/>
                    <a:gd name="T41" fmla="*/ 127 h 154"/>
                    <a:gd name="T42" fmla="*/ 6 w 79"/>
                    <a:gd name="T43" fmla="*/ 137 h 154"/>
                    <a:gd name="T44" fmla="*/ 10 w 79"/>
                    <a:gd name="T45" fmla="*/ 148 h 154"/>
                    <a:gd name="T46" fmla="*/ 24 w 79"/>
                    <a:gd name="T47" fmla="*/ 154 h 154"/>
                    <a:gd name="T48" fmla="*/ 27 w 79"/>
                    <a:gd name="T49" fmla="*/ 153 h 154"/>
                    <a:gd name="T50" fmla="*/ 34 w 79"/>
                    <a:gd name="T51" fmla="*/ 151 h 154"/>
                    <a:gd name="T52" fmla="*/ 39 w 79"/>
                    <a:gd name="T53" fmla="*/ 149 h 154"/>
                    <a:gd name="T54" fmla="*/ 49 w 79"/>
                    <a:gd name="T55" fmla="*/ 119 h 154"/>
                    <a:gd name="T56" fmla="*/ 55 w 79"/>
                    <a:gd name="T57" fmla="*/ 102 h 154"/>
                    <a:gd name="T58" fmla="*/ 67 w 79"/>
                    <a:gd name="T59" fmla="*/ 59 h 154"/>
                    <a:gd name="T60" fmla="*/ 68 w 79"/>
                    <a:gd name="T61" fmla="*/ 52 h 154"/>
                    <a:gd name="T62" fmla="*/ 69 w 79"/>
                    <a:gd name="T63" fmla="*/ 47 h 154"/>
                    <a:gd name="T64" fmla="*/ 69 w 79"/>
                    <a:gd name="T65" fmla="*/ 37 h 154"/>
                    <a:gd name="T66" fmla="*/ 72 w 79"/>
                    <a:gd name="T67" fmla="*/ 36 h 154"/>
                    <a:gd name="T68" fmla="*/ 75 w 79"/>
                    <a:gd name="T69" fmla="*/ 38 h 154"/>
                    <a:gd name="T70" fmla="*/ 77 w 79"/>
                    <a:gd name="T71" fmla="*/ 40 h 154"/>
                    <a:gd name="T72" fmla="*/ 78 w 79"/>
                    <a:gd name="T73" fmla="*/ 37 h 154"/>
                    <a:gd name="T74" fmla="*/ 77 w 79"/>
                    <a:gd name="T75" fmla="*/ 28 h 154"/>
                    <a:gd name="T76" fmla="*/ 74 w 79"/>
                    <a:gd name="T77" fmla="*/ 16 h 154"/>
                    <a:gd name="T78" fmla="*/ 69 w 79"/>
                    <a:gd name="T79" fmla="*/ 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9" h="154">
                      <a:moveTo>
                        <a:pt x="69" y="4"/>
                      </a:moveTo>
                      <a:cubicBezTo>
                        <a:pt x="68" y="2"/>
                        <a:pt x="67" y="1"/>
                        <a:pt x="67" y="0"/>
                      </a:cubicBezTo>
                      <a:cubicBezTo>
                        <a:pt x="66" y="1"/>
                        <a:pt x="66" y="2"/>
                        <a:pt x="65" y="2"/>
                      </a:cubicBezTo>
                      <a:cubicBezTo>
                        <a:pt x="65" y="3"/>
                        <a:pt x="64" y="6"/>
                        <a:pt x="64" y="9"/>
                      </a:cubicBezTo>
                      <a:cubicBezTo>
                        <a:pt x="65" y="10"/>
                        <a:pt x="64" y="11"/>
                        <a:pt x="63" y="13"/>
                      </a:cubicBezTo>
                      <a:cubicBezTo>
                        <a:pt x="61" y="15"/>
                        <a:pt x="58" y="16"/>
                        <a:pt x="55" y="16"/>
                      </a:cubicBezTo>
                      <a:cubicBezTo>
                        <a:pt x="54" y="16"/>
                        <a:pt x="53" y="16"/>
                        <a:pt x="52" y="17"/>
                      </a:cubicBez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3" y="21"/>
                        <a:pt x="52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2" y="25"/>
                        <a:pt x="52" y="27"/>
                        <a:pt x="51" y="28"/>
                      </a:cubicBezTo>
                      <a:cubicBezTo>
                        <a:pt x="50" y="31"/>
                        <a:pt x="46" y="34"/>
                        <a:pt x="42" y="34"/>
                      </a:cubicBezTo>
                      <a:cubicBezTo>
                        <a:pt x="40" y="34"/>
                        <a:pt x="38" y="36"/>
                        <a:pt x="36" y="37"/>
                      </a:cubicBezTo>
                      <a:cubicBezTo>
                        <a:pt x="32" y="40"/>
                        <a:pt x="29" y="42"/>
                        <a:pt x="25" y="42"/>
                      </a:cubicBezTo>
                      <a:cubicBezTo>
                        <a:pt x="23" y="42"/>
                        <a:pt x="21" y="42"/>
                        <a:pt x="19" y="43"/>
                      </a:cubicBezTo>
                      <a:cubicBezTo>
                        <a:pt x="16" y="44"/>
                        <a:pt x="14" y="45"/>
                        <a:pt x="11" y="45"/>
                      </a:cubicBezTo>
                      <a:cubicBezTo>
                        <a:pt x="11" y="45"/>
                        <a:pt x="11" y="47"/>
                        <a:pt x="11" y="49"/>
                      </a:cubicBezTo>
                      <a:cubicBezTo>
                        <a:pt x="10" y="52"/>
                        <a:pt x="10" y="55"/>
                        <a:pt x="8" y="59"/>
                      </a:cubicBezTo>
                      <a:cubicBezTo>
                        <a:pt x="6" y="63"/>
                        <a:pt x="6" y="69"/>
                        <a:pt x="10" y="77"/>
                      </a:cubicBezTo>
                      <a:cubicBezTo>
                        <a:pt x="13" y="85"/>
                        <a:pt x="16" y="92"/>
                        <a:pt x="7" y="102"/>
                      </a:cubicBezTo>
                      <a:cubicBezTo>
                        <a:pt x="0" y="111"/>
                        <a:pt x="0" y="121"/>
                        <a:pt x="3" y="127"/>
                      </a:cubicBezTo>
                      <a:cubicBezTo>
                        <a:pt x="4" y="130"/>
                        <a:pt x="5" y="133"/>
                        <a:pt x="6" y="137"/>
                      </a:cubicBezTo>
                      <a:cubicBezTo>
                        <a:pt x="7" y="141"/>
                        <a:pt x="8" y="145"/>
                        <a:pt x="10" y="148"/>
                      </a:cubicBezTo>
                      <a:cubicBezTo>
                        <a:pt x="13" y="151"/>
                        <a:pt x="19" y="154"/>
                        <a:pt x="24" y="154"/>
                      </a:cubicBezTo>
                      <a:cubicBezTo>
                        <a:pt x="25" y="154"/>
                        <a:pt x="26" y="153"/>
                        <a:pt x="27" y="153"/>
                      </a:cubicBezTo>
                      <a:cubicBezTo>
                        <a:pt x="29" y="151"/>
                        <a:pt x="32" y="151"/>
                        <a:pt x="34" y="151"/>
                      </a:cubicBezTo>
                      <a:cubicBezTo>
                        <a:pt x="36" y="151"/>
                        <a:pt x="37" y="150"/>
                        <a:pt x="39" y="149"/>
                      </a:cubicBezTo>
                      <a:cubicBezTo>
                        <a:pt x="41" y="146"/>
                        <a:pt x="45" y="132"/>
                        <a:pt x="49" y="119"/>
                      </a:cubicBezTo>
                      <a:cubicBezTo>
                        <a:pt x="51" y="113"/>
                        <a:pt x="53" y="107"/>
                        <a:pt x="55" y="102"/>
                      </a:cubicBezTo>
                      <a:cubicBezTo>
                        <a:pt x="59" y="89"/>
                        <a:pt x="67" y="63"/>
                        <a:pt x="67" y="59"/>
                      </a:cubicBezTo>
                      <a:cubicBezTo>
                        <a:pt x="66" y="56"/>
                        <a:pt x="67" y="54"/>
                        <a:pt x="68" y="52"/>
                      </a:cubicBezTo>
                      <a:cubicBezTo>
                        <a:pt x="69" y="50"/>
                        <a:pt x="70" y="49"/>
                        <a:pt x="69" y="47"/>
                      </a:cubicBezTo>
                      <a:cubicBezTo>
                        <a:pt x="67" y="43"/>
                        <a:pt x="68" y="39"/>
                        <a:pt x="69" y="37"/>
                      </a:cubicBezTo>
                      <a:cubicBezTo>
                        <a:pt x="70" y="36"/>
                        <a:pt x="72" y="36"/>
                        <a:pt x="72" y="36"/>
                      </a:cubicBezTo>
                      <a:cubicBezTo>
                        <a:pt x="73" y="36"/>
                        <a:pt x="74" y="36"/>
                        <a:pt x="75" y="38"/>
                      </a:cubicBezTo>
                      <a:cubicBezTo>
                        <a:pt x="76" y="39"/>
                        <a:pt x="77" y="40"/>
                        <a:pt x="77" y="40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cubicBezTo>
                        <a:pt x="79" y="35"/>
                        <a:pt x="78" y="31"/>
                        <a:pt x="77" y="28"/>
                      </a:cubicBezTo>
                      <a:cubicBezTo>
                        <a:pt x="76" y="24"/>
                        <a:pt x="74" y="20"/>
                        <a:pt x="74" y="16"/>
                      </a:cubicBezTo>
                      <a:cubicBezTo>
                        <a:pt x="74" y="12"/>
                        <a:pt x="71" y="7"/>
                        <a:pt x="6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2" name="Freeform 1719"/>
                <p:cNvSpPr>
                  <a:spLocks/>
                </p:cNvSpPr>
                <p:nvPr/>
              </p:nvSpPr>
              <p:spPr bwMode="auto">
                <a:xfrm>
                  <a:off x="2124" y="27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3" name="Freeform 1720"/>
                <p:cNvSpPr>
                  <a:spLocks/>
                </p:cNvSpPr>
                <p:nvPr/>
              </p:nvSpPr>
              <p:spPr bwMode="auto">
                <a:xfrm>
                  <a:off x="2128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4" name="Freeform 1721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5" name="Freeform 1722"/>
                <p:cNvSpPr>
                  <a:spLocks/>
                </p:cNvSpPr>
                <p:nvPr/>
              </p:nvSpPr>
              <p:spPr bwMode="auto">
                <a:xfrm>
                  <a:off x="2126" y="279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6" name="Freeform 1723"/>
                <p:cNvSpPr>
                  <a:spLocks/>
                </p:cNvSpPr>
                <p:nvPr/>
              </p:nvSpPr>
              <p:spPr bwMode="auto">
                <a:xfrm>
                  <a:off x="2127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7" name="Freeform 1724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8" name="Freeform 1725"/>
                <p:cNvSpPr>
                  <a:spLocks/>
                </p:cNvSpPr>
                <p:nvPr/>
              </p:nvSpPr>
              <p:spPr bwMode="auto">
                <a:xfrm>
                  <a:off x="2125" y="27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9" name="Freeform 1726"/>
                <p:cNvSpPr>
                  <a:spLocks/>
                </p:cNvSpPr>
                <p:nvPr/>
              </p:nvSpPr>
              <p:spPr bwMode="auto">
                <a:xfrm>
                  <a:off x="1970" y="3108"/>
                  <a:ext cx="10" cy="9"/>
                </a:xfrm>
                <a:custGeom>
                  <a:avLst/>
                  <a:gdLst>
                    <a:gd name="T0" fmla="*/ 4 w 10"/>
                    <a:gd name="T1" fmla="*/ 9 h 10"/>
                    <a:gd name="T2" fmla="*/ 9 w 10"/>
                    <a:gd name="T3" fmla="*/ 9 h 10"/>
                    <a:gd name="T4" fmla="*/ 10 w 10"/>
                    <a:gd name="T5" fmla="*/ 6 h 10"/>
                    <a:gd name="T6" fmla="*/ 10 w 10"/>
                    <a:gd name="T7" fmla="*/ 0 h 10"/>
                    <a:gd name="T8" fmla="*/ 10 w 10"/>
                    <a:gd name="T9" fmla="*/ 1 h 10"/>
                    <a:gd name="T10" fmla="*/ 3 w 10"/>
                    <a:gd name="T11" fmla="*/ 2 h 10"/>
                    <a:gd name="T12" fmla="*/ 0 w 10"/>
                    <a:gd name="T13" fmla="*/ 0 h 10"/>
                    <a:gd name="T14" fmla="*/ 0 w 10"/>
                    <a:gd name="T15" fmla="*/ 1 h 10"/>
                    <a:gd name="T16" fmla="*/ 4 w 10"/>
                    <a:gd name="T1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4" y="9"/>
                      </a:moveTo>
                      <a:cubicBezTo>
                        <a:pt x="5" y="10"/>
                        <a:pt x="8" y="9"/>
                        <a:pt x="9" y="9"/>
                      </a:cubicBezTo>
                      <a:cubicBezTo>
                        <a:pt x="10" y="9"/>
                        <a:pt x="10" y="8"/>
                        <a:pt x="10" y="6"/>
                      </a:cubicBezTo>
                      <a:cubicBezTo>
                        <a:pt x="10" y="5"/>
                        <a:pt x="10" y="2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8" y="2"/>
                        <a:pt x="6" y="3"/>
                        <a:pt x="3" y="2"/>
                      </a:cubicBez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2" y="8"/>
                        <a:pt x="4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0" name="Freeform 1727"/>
                <p:cNvSpPr>
                  <a:spLocks/>
                </p:cNvSpPr>
                <p:nvPr/>
              </p:nvSpPr>
              <p:spPr bwMode="auto">
                <a:xfrm>
                  <a:off x="1801" y="2916"/>
                  <a:ext cx="193" cy="191"/>
                </a:xfrm>
                <a:custGeom>
                  <a:avLst/>
                  <a:gdLst>
                    <a:gd name="T0" fmla="*/ 128 w 202"/>
                    <a:gd name="T1" fmla="*/ 182 h 199"/>
                    <a:gd name="T2" fmla="*/ 131 w 202"/>
                    <a:gd name="T3" fmla="*/ 186 h 199"/>
                    <a:gd name="T4" fmla="*/ 141 w 202"/>
                    <a:gd name="T5" fmla="*/ 191 h 199"/>
                    <a:gd name="T6" fmla="*/ 159 w 202"/>
                    <a:gd name="T7" fmla="*/ 190 h 199"/>
                    <a:gd name="T8" fmla="*/ 173 w 202"/>
                    <a:gd name="T9" fmla="*/ 195 h 199"/>
                    <a:gd name="T10" fmla="*/ 174 w 202"/>
                    <a:gd name="T11" fmla="*/ 176 h 199"/>
                    <a:gd name="T12" fmla="*/ 176 w 202"/>
                    <a:gd name="T13" fmla="*/ 159 h 199"/>
                    <a:gd name="T14" fmla="*/ 192 w 202"/>
                    <a:gd name="T15" fmla="*/ 152 h 199"/>
                    <a:gd name="T16" fmla="*/ 186 w 202"/>
                    <a:gd name="T17" fmla="*/ 141 h 199"/>
                    <a:gd name="T18" fmla="*/ 180 w 202"/>
                    <a:gd name="T19" fmla="*/ 91 h 199"/>
                    <a:gd name="T20" fmla="*/ 178 w 202"/>
                    <a:gd name="T21" fmla="*/ 88 h 199"/>
                    <a:gd name="T22" fmla="*/ 183 w 202"/>
                    <a:gd name="T23" fmla="*/ 74 h 199"/>
                    <a:gd name="T24" fmla="*/ 188 w 202"/>
                    <a:gd name="T25" fmla="*/ 56 h 199"/>
                    <a:gd name="T26" fmla="*/ 196 w 202"/>
                    <a:gd name="T27" fmla="*/ 41 h 199"/>
                    <a:gd name="T28" fmla="*/ 201 w 202"/>
                    <a:gd name="T29" fmla="*/ 33 h 199"/>
                    <a:gd name="T30" fmla="*/ 199 w 202"/>
                    <a:gd name="T31" fmla="*/ 26 h 199"/>
                    <a:gd name="T32" fmla="*/ 199 w 202"/>
                    <a:gd name="T33" fmla="*/ 23 h 199"/>
                    <a:gd name="T34" fmla="*/ 199 w 202"/>
                    <a:gd name="T35" fmla="*/ 20 h 199"/>
                    <a:gd name="T36" fmla="*/ 198 w 202"/>
                    <a:gd name="T37" fmla="*/ 18 h 199"/>
                    <a:gd name="T38" fmla="*/ 194 w 202"/>
                    <a:gd name="T39" fmla="*/ 14 h 199"/>
                    <a:gd name="T40" fmla="*/ 191 w 202"/>
                    <a:gd name="T41" fmla="*/ 11 h 199"/>
                    <a:gd name="T42" fmla="*/ 188 w 202"/>
                    <a:gd name="T43" fmla="*/ 10 h 199"/>
                    <a:gd name="T44" fmla="*/ 184 w 202"/>
                    <a:gd name="T45" fmla="*/ 10 h 199"/>
                    <a:gd name="T46" fmla="*/ 178 w 202"/>
                    <a:gd name="T47" fmla="*/ 9 h 199"/>
                    <a:gd name="T48" fmla="*/ 163 w 202"/>
                    <a:gd name="T49" fmla="*/ 2 h 199"/>
                    <a:gd name="T50" fmla="*/ 153 w 202"/>
                    <a:gd name="T51" fmla="*/ 3 h 199"/>
                    <a:gd name="T52" fmla="*/ 136 w 202"/>
                    <a:gd name="T53" fmla="*/ 4 h 199"/>
                    <a:gd name="T54" fmla="*/ 113 w 202"/>
                    <a:gd name="T55" fmla="*/ 7 h 199"/>
                    <a:gd name="T56" fmla="*/ 85 w 202"/>
                    <a:gd name="T57" fmla="*/ 9 h 199"/>
                    <a:gd name="T58" fmla="*/ 68 w 202"/>
                    <a:gd name="T59" fmla="*/ 20 h 199"/>
                    <a:gd name="T60" fmla="*/ 57 w 202"/>
                    <a:gd name="T61" fmla="*/ 56 h 199"/>
                    <a:gd name="T62" fmla="*/ 43 w 202"/>
                    <a:gd name="T63" fmla="*/ 85 h 199"/>
                    <a:gd name="T64" fmla="*/ 34 w 202"/>
                    <a:gd name="T65" fmla="*/ 112 h 199"/>
                    <a:gd name="T66" fmla="*/ 24 w 202"/>
                    <a:gd name="T67" fmla="*/ 116 h 199"/>
                    <a:gd name="T68" fmla="*/ 23 w 202"/>
                    <a:gd name="T69" fmla="*/ 115 h 199"/>
                    <a:gd name="T70" fmla="*/ 22 w 202"/>
                    <a:gd name="T71" fmla="*/ 112 h 199"/>
                    <a:gd name="T72" fmla="*/ 8 w 202"/>
                    <a:gd name="T73" fmla="*/ 113 h 199"/>
                    <a:gd name="T74" fmla="*/ 4 w 202"/>
                    <a:gd name="T75" fmla="*/ 115 h 199"/>
                    <a:gd name="T76" fmla="*/ 3 w 202"/>
                    <a:gd name="T77" fmla="*/ 127 h 199"/>
                    <a:gd name="T78" fmla="*/ 6 w 202"/>
                    <a:gd name="T79" fmla="*/ 125 h 199"/>
                    <a:gd name="T80" fmla="*/ 8 w 202"/>
                    <a:gd name="T81" fmla="*/ 125 h 199"/>
                    <a:gd name="T82" fmla="*/ 47 w 202"/>
                    <a:gd name="T83" fmla="*/ 126 h 199"/>
                    <a:gd name="T84" fmla="*/ 58 w 202"/>
                    <a:gd name="T85" fmla="*/ 150 h 199"/>
                    <a:gd name="T86" fmla="*/ 78 w 202"/>
                    <a:gd name="T87" fmla="*/ 138 h 199"/>
                    <a:gd name="T88" fmla="*/ 89 w 202"/>
                    <a:gd name="T89" fmla="*/ 140 h 199"/>
                    <a:gd name="T90" fmla="*/ 102 w 202"/>
                    <a:gd name="T91" fmla="*/ 144 h 199"/>
                    <a:gd name="T92" fmla="*/ 108 w 202"/>
                    <a:gd name="T93" fmla="*/ 178 h 199"/>
                    <a:gd name="T94" fmla="*/ 115 w 202"/>
                    <a:gd name="T95" fmla="*/ 182 h 199"/>
                    <a:gd name="T96" fmla="*/ 126 w 202"/>
                    <a:gd name="T97" fmla="*/ 181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2" h="199">
                      <a:moveTo>
                        <a:pt x="126" y="181"/>
                      </a:moveTo>
                      <a:cubicBezTo>
                        <a:pt x="126" y="181"/>
                        <a:pt x="126" y="181"/>
                        <a:pt x="126" y="181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9" y="183"/>
                        <a:pt x="129" y="184"/>
                        <a:pt x="130" y="184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6"/>
                        <a:pt x="131" y="186"/>
                        <a:pt x="131" y="186"/>
                      </a:cubicBezTo>
                      <a:cubicBezTo>
                        <a:pt x="132" y="186"/>
                        <a:pt x="135" y="185"/>
                        <a:pt x="137" y="185"/>
                      </a:cubicBezTo>
                      <a:cubicBezTo>
                        <a:pt x="138" y="185"/>
                        <a:pt x="139" y="185"/>
                        <a:pt x="140" y="186"/>
                      </a:cubicBezTo>
                      <a:cubicBezTo>
                        <a:pt x="140" y="187"/>
                        <a:pt x="141" y="188"/>
                        <a:pt x="140" y="188"/>
                      </a:cubicBezTo>
                      <a:cubicBezTo>
                        <a:pt x="140" y="189"/>
                        <a:pt x="141" y="191"/>
                        <a:pt x="141" y="191"/>
                      </a:cubicBezTo>
                      <a:cubicBezTo>
                        <a:pt x="143" y="191"/>
                        <a:pt x="146" y="192"/>
                        <a:pt x="148" y="193"/>
                      </a:cubicBezTo>
                      <a:cubicBezTo>
                        <a:pt x="149" y="194"/>
                        <a:pt x="151" y="194"/>
                        <a:pt x="151" y="194"/>
                      </a:cubicBezTo>
                      <a:cubicBezTo>
                        <a:pt x="152" y="194"/>
                        <a:pt x="154" y="194"/>
                        <a:pt x="154" y="194"/>
                      </a:cubicBezTo>
                      <a:cubicBezTo>
                        <a:pt x="155" y="192"/>
                        <a:pt x="157" y="190"/>
                        <a:pt x="159" y="190"/>
                      </a:cubicBezTo>
                      <a:cubicBezTo>
                        <a:pt x="161" y="190"/>
                        <a:pt x="162" y="191"/>
                        <a:pt x="162" y="192"/>
                      </a:cubicBezTo>
                      <a:cubicBezTo>
                        <a:pt x="164" y="196"/>
                        <a:pt x="166" y="197"/>
                        <a:pt x="166" y="197"/>
                      </a:cubicBezTo>
                      <a:cubicBezTo>
                        <a:pt x="169" y="197"/>
                        <a:pt x="173" y="197"/>
                        <a:pt x="175" y="199"/>
                      </a:cubicBezTo>
                      <a:cubicBezTo>
                        <a:pt x="175" y="198"/>
                        <a:pt x="174" y="196"/>
                        <a:pt x="173" y="195"/>
                      </a:cubicBezTo>
                      <a:cubicBezTo>
                        <a:pt x="173" y="194"/>
                        <a:pt x="172" y="193"/>
                        <a:pt x="172" y="193"/>
                      </a:cubicBezTo>
                      <a:cubicBezTo>
                        <a:pt x="170" y="192"/>
                        <a:pt x="171" y="189"/>
                        <a:pt x="172" y="185"/>
                      </a:cubicBezTo>
                      <a:cubicBezTo>
                        <a:pt x="173" y="184"/>
                        <a:pt x="173" y="182"/>
                        <a:pt x="173" y="181"/>
                      </a:cubicBezTo>
                      <a:cubicBezTo>
                        <a:pt x="173" y="180"/>
                        <a:pt x="174" y="178"/>
                        <a:pt x="174" y="176"/>
                      </a:cubicBezTo>
                      <a:cubicBezTo>
                        <a:pt x="174" y="174"/>
                        <a:pt x="175" y="171"/>
                        <a:pt x="175" y="170"/>
                      </a:cubicBezTo>
                      <a:cubicBezTo>
                        <a:pt x="174" y="169"/>
                        <a:pt x="173" y="168"/>
                        <a:pt x="173" y="167"/>
                      </a:cubicBezTo>
                      <a:cubicBezTo>
                        <a:pt x="173" y="165"/>
                        <a:pt x="174" y="163"/>
                        <a:pt x="176" y="161"/>
                      </a:cubicBezTo>
                      <a:cubicBezTo>
                        <a:pt x="176" y="161"/>
                        <a:pt x="176" y="159"/>
                        <a:pt x="176" y="159"/>
                      </a:cubicBezTo>
                      <a:cubicBezTo>
                        <a:pt x="176" y="157"/>
                        <a:pt x="176" y="155"/>
                        <a:pt x="177" y="154"/>
                      </a:cubicBezTo>
                      <a:cubicBezTo>
                        <a:pt x="178" y="153"/>
                        <a:pt x="179" y="153"/>
                        <a:pt x="180" y="153"/>
                      </a:cubicBezTo>
                      <a:cubicBezTo>
                        <a:pt x="184" y="153"/>
                        <a:pt x="184" y="153"/>
                        <a:pt x="184" y="153"/>
                      </a:cubicBezTo>
                      <a:cubicBezTo>
                        <a:pt x="190" y="153"/>
                        <a:pt x="192" y="152"/>
                        <a:pt x="192" y="152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0"/>
                        <a:pt x="192" y="149"/>
                        <a:pt x="192" y="149"/>
                      </a:cubicBezTo>
                      <a:cubicBezTo>
                        <a:pt x="190" y="146"/>
                        <a:pt x="188" y="142"/>
                        <a:pt x="186" y="141"/>
                      </a:cubicBezTo>
                      <a:cubicBezTo>
                        <a:pt x="180" y="138"/>
                        <a:pt x="178" y="110"/>
                        <a:pt x="179" y="101"/>
                      </a:cubicBezTo>
                      <a:cubicBezTo>
                        <a:pt x="179" y="98"/>
                        <a:pt x="179" y="97"/>
                        <a:pt x="181" y="96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79" y="91"/>
                        <a:pt x="179" y="91"/>
                      </a:cubicBezTo>
                      <a:cubicBezTo>
                        <a:pt x="179" y="90"/>
                        <a:pt x="179" y="90"/>
                        <a:pt x="179" y="90"/>
                      </a:cubicBezTo>
                      <a:cubicBezTo>
                        <a:pt x="179" y="90"/>
                        <a:pt x="178" y="90"/>
                        <a:pt x="178" y="89"/>
                      </a:cubicBezTo>
                      <a:cubicBezTo>
                        <a:pt x="178" y="89"/>
                        <a:pt x="178" y="89"/>
                        <a:pt x="178" y="88"/>
                      </a:cubicBezTo>
                      <a:cubicBezTo>
                        <a:pt x="178" y="88"/>
                        <a:pt x="178" y="88"/>
                        <a:pt x="178" y="88"/>
                      </a:cubicBezTo>
                      <a:cubicBezTo>
                        <a:pt x="177" y="88"/>
                        <a:pt x="177" y="87"/>
                        <a:pt x="177" y="86"/>
                      </a:cubicBezTo>
                      <a:cubicBezTo>
                        <a:pt x="177" y="84"/>
                        <a:pt x="179" y="83"/>
                        <a:pt x="180" y="82"/>
                      </a:cubicBezTo>
                      <a:cubicBezTo>
                        <a:pt x="180" y="79"/>
                        <a:pt x="180" y="75"/>
                        <a:pt x="183" y="74"/>
                      </a:cubicBezTo>
                      <a:cubicBezTo>
                        <a:pt x="184" y="74"/>
                        <a:pt x="184" y="74"/>
                        <a:pt x="184" y="74"/>
                      </a:cubicBezTo>
                      <a:cubicBezTo>
                        <a:pt x="184" y="73"/>
                        <a:pt x="184" y="73"/>
                        <a:pt x="185" y="72"/>
                      </a:cubicBezTo>
                      <a:cubicBezTo>
                        <a:pt x="185" y="71"/>
                        <a:pt x="185" y="69"/>
                        <a:pt x="185" y="67"/>
                      </a:cubicBezTo>
                      <a:cubicBezTo>
                        <a:pt x="185" y="63"/>
                        <a:pt x="186" y="59"/>
                        <a:pt x="188" y="56"/>
                      </a:cubicBezTo>
                      <a:cubicBezTo>
                        <a:pt x="188" y="55"/>
                        <a:pt x="188" y="54"/>
                        <a:pt x="188" y="53"/>
                      </a:cubicBezTo>
                      <a:cubicBezTo>
                        <a:pt x="189" y="51"/>
                        <a:pt x="189" y="49"/>
                        <a:pt x="191" y="47"/>
                      </a:cubicBezTo>
                      <a:cubicBezTo>
                        <a:pt x="191" y="47"/>
                        <a:pt x="192" y="46"/>
                        <a:pt x="192" y="45"/>
                      </a:cubicBezTo>
                      <a:cubicBezTo>
                        <a:pt x="193" y="44"/>
                        <a:pt x="194" y="41"/>
                        <a:pt x="196" y="41"/>
                      </a:cubicBezTo>
                      <a:cubicBezTo>
                        <a:pt x="199" y="40"/>
                        <a:pt x="199" y="39"/>
                        <a:pt x="199" y="39"/>
                      </a:cubicBezTo>
                      <a:cubicBezTo>
                        <a:pt x="199" y="38"/>
                        <a:pt x="200" y="37"/>
                        <a:pt x="201" y="36"/>
                      </a:cubicBezTo>
                      <a:cubicBezTo>
                        <a:pt x="202" y="35"/>
                        <a:pt x="202" y="34"/>
                        <a:pt x="202" y="34"/>
                      </a:cubicBezTo>
                      <a:cubicBezTo>
                        <a:pt x="202" y="33"/>
                        <a:pt x="202" y="33"/>
                        <a:pt x="201" y="33"/>
                      </a:cubicBezTo>
                      <a:cubicBezTo>
                        <a:pt x="200" y="32"/>
                        <a:pt x="199" y="31"/>
                        <a:pt x="199" y="28"/>
                      </a:cubicBezTo>
                      <a:cubicBezTo>
                        <a:pt x="199" y="28"/>
                        <a:pt x="199" y="27"/>
                        <a:pt x="199" y="27"/>
                      </a:cubicBezTo>
                      <a:cubicBezTo>
                        <a:pt x="199" y="27"/>
                        <a:pt x="199" y="27"/>
                        <a:pt x="199" y="27"/>
                      </a:cubicBezTo>
                      <a:cubicBezTo>
                        <a:pt x="199" y="26"/>
                        <a:pt x="199" y="26"/>
                        <a:pt x="199" y="26"/>
                      </a:cubicBezTo>
                      <a:cubicBezTo>
                        <a:pt x="199" y="25"/>
                        <a:pt x="199" y="25"/>
                        <a:pt x="199" y="25"/>
                      </a:cubicBezTo>
                      <a:cubicBezTo>
                        <a:pt x="199" y="25"/>
                        <a:pt x="199" y="25"/>
                        <a:pt x="199" y="24"/>
                      </a:cubicBezTo>
                      <a:cubicBezTo>
                        <a:pt x="199" y="24"/>
                        <a:pt x="199" y="24"/>
                        <a:pt x="199" y="24"/>
                      </a:cubicBezTo>
                      <a:cubicBezTo>
                        <a:pt x="199" y="23"/>
                        <a:pt x="199" y="23"/>
                        <a:pt x="199" y="23"/>
                      </a:cubicBezTo>
                      <a:cubicBezTo>
                        <a:pt x="199" y="22"/>
                        <a:pt x="199" y="22"/>
                        <a:pt x="199" y="21"/>
                      </a:cubicBezTo>
                      <a:cubicBezTo>
                        <a:pt x="199" y="21"/>
                        <a:pt x="199" y="21"/>
                        <a:pt x="199" y="21"/>
                      </a:cubicBezTo>
                      <a:cubicBezTo>
                        <a:pt x="199" y="21"/>
                        <a:pt x="199" y="20"/>
                        <a:pt x="199" y="20"/>
                      </a:cubicBezTo>
                      <a:cubicBezTo>
                        <a:pt x="199" y="20"/>
                        <a:pt x="199" y="20"/>
                        <a:pt x="199" y="20"/>
                      </a:cubicBezTo>
                      <a:cubicBezTo>
                        <a:pt x="199" y="20"/>
                        <a:pt x="200" y="19"/>
                        <a:pt x="200" y="19"/>
                      </a:cubicBezTo>
                      <a:cubicBezTo>
                        <a:pt x="200" y="19"/>
                        <a:pt x="200" y="19"/>
                        <a:pt x="200" y="19"/>
                      </a:cubicBezTo>
                      <a:cubicBezTo>
                        <a:pt x="199" y="19"/>
                        <a:pt x="199" y="19"/>
                        <a:pt x="199" y="18"/>
                      </a:cubicBezTo>
                      <a:cubicBezTo>
                        <a:pt x="199" y="18"/>
                        <a:pt x="198" y="18"/>
                        <a:pt x="198" y="18"/>
                      </a:cubicBezTo>
                      <a:cubicBezTo>
                        <a:pt x="198" y="17"/>
                        <a:pt x="197" y="17"/>
                        <a:pt x="197" y="17"/>
                      </a:cubicBezTo>
                      <a:cubicBezTo>
                        <a:pt x="197" y="16"/>
                        <a:pt x="196" y="16"/>
                        <a:pt x="196" y="16"/>
                      </a:cubicBezTo>
                      <a:cubicBezTo>
                        <a:pt x="196" y="16"/>
                        <a:pt x="195" y="15"/>
                        <a:pt x="195" y="15"/>
                      </a:cubicBezTo>
                      <a:cubicBezTo>
                        <a:pt x="195" y="15"/>
                        <a:pt x="194" y="14"/>
                        <a:pt x="194" y="14"/>
                      </a:cubicBezTo>
                      <a:cubicBezTo>
                        <a:pt x="194" y="14"/>
                        <a:pt x="194" y="14"/>
                        <a:pt x="193" y="14"/>
                      </a:cubicBezTo>
                      <a:cubicBezTo>
                        <a:pt x="193" y="13"/>
                        <a:pt x="193" y="13"/>
                        <a:pt x="192" y="13"/>
                      </a:cubicBezTo>
                      <a:cubicBezTo>
                        <a:pt x="192" y="12"/>
                        <a:pt x="192" y="12"/>
                        <a:pt x="192" y="12"/>
                      </a:cubicBezTo>
                      <a:cubicBezTo>
                        <a:pt x="191" y="12"/>
                        <a:pt x="191" y="12"/>
                        <a:pt x="191" y="11"/>
                      </a:cubicBezTo>
                      <a:cubicBezTo>
                        <a:pt x="190" y="11"/>
                        <a:pt x="190" y="11"/>
                        <a:pt x="190" y="11"/>
                      </a:cubicBezTo>
                      <a:cubicBezTo>
                        <a:pt x="190" y="11"/>
                        <a:pt x="190" y="10"/>
                        <a:pt x="189" y="10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89" y="10"/>
                        <a:pt x="188" y="10"/>
                        <a:pt x="188" y="10"/>
                      </a:cubicBezTo>
                      <a:cubicBezTo>
                        <a:pt x="188" y="9"/>
                        <a:pt x="188" y="9"/>
                        <a:pt x="188" y="9"/>
                      </a:cubicBezTo>
                      <a:cubicBezTo>
                        <a:pt x="187" y="9"/>
                        <a:pt x="185" y="10"/>
                        <a:pt x="185" y="10"/>
                      </a:cubicBezTo>
                      <a:cubicBezTo>
                        <a:pt x="185" y="10"/>
                        <a:pt x="185" y="10"/>
                        <a:pt x="184" y="10"/>
                      </a:cubicBezTo>
                      <a:cubicBezTo>
                        <a:pt x="184" y="10"/>
                        <a:pt x="184" y="10"/>
                        <a:pt x="184" y="10"/>
                      </a:cubicBezTo>
                      <a:cubicBezTo>
                        <a:pt x="183" y="11"/>
                        <a:pt x="183" y="11"/>
                        <a:pt x="183" y="11"/>
                      </a:cubicBezTo>
                      <a:cubicBezTo>
                        <a:pt x="182" y="10"/>
                        <a:pt x="182" y="10"/>
                        <a:pt x="182" y="10"/>
                      </a:cubicBezTo>
                      <a:cubicBezTo>
                        <a:pt x="181" y="10"/>
                        <a:pt x="180" y="9"/>
                        <a:pt x="179" y="9"/>
                      </a:cubicBezTo>
                      <a:cubicBezTo>
                        <a:pt x="179" y="9"/>
                        <a:pt x="179" y="9"/>
                        <a:pt x="178" y="9"/>
                      </a:cubicBezTo>
                      <a:cubicBezTo>
                        <a:pt x="177" y="11"/>
                        <a:pt x="176" y="11"/>
                        <a:pt x="174" y="11"/>
                      </a:cubicBezTo>
                      <a:cubicBezTo>
                        <a:pt x="171" y="11"/>
                        <a:pt x="169" y="10"/>
                        <a:pt x="169" y="10"/>
                      </a:cubicBezTo>
                      <a:cubicBezTo>
                        <a:pt x="169" y="10"/>
                        <a:pt x="165" y="7"/>
                        <a:pt x="163" y="3"/>
                      </a:cubicBezTo>
                      <a:cubicBezTo>
                        <a:pt x="163" y="3"/>
                        <a:pt x="163" y="3"/>
                        <a:pt x="163" y="2"/>
                      </a:cubicBezTo>
                      <a:cubicBezTo>
                        <a:pt x="163" y="2"/>
                        <a:pt x="163" y="2"/>
                        <a:pt x="162" y="2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54" y="3"/>
                        <a:pt x="154" y="3"/>
                        <a:pt x="154" y="3"/>
                      </a:cubicBezTo>
                      <a:cubicBezTo>
                        <a:pt x="153" y="3"/>
                        <a:pt x="153" y="3"/>
                        <a:pt x="153" y="3"/>
                      </a:cubicBezTo>
                      <a:cubicBezTo>
                        <a:pt x="152" y="2"/>
                        <a:pt x="147" y="0"/>
                        <a:pt x="145" y="0"/>
                      </a:cubicBezTo>
                      <a:cubicBezTo>
                        <a:pt x="144" y="0"/>
                        <a:pt x="143" y="1"/>
                        <a:pt x="143" y="1"/>
                      </a:cubicBezTo>
                      <a:cubicBezTo>
                        <a:pt x="143" y="2"/>
                        <a:pt x="141" y="4"/>
                        <a:pt x="139" y="4"/>
                      </a:cubicBezTo>
                      <a:cubicBezTo>
                        <a:pt x="138" y="4"/>
                        <a:pt x="137" y="4"/>
                        <a:pt x="136" y="4"/>
                      </a:cubicBezTo>
                      <a:cubicBezTo>
                        <a:pt x="135" y="4"/>
                        <a:pt x="134" y="3"/>
                        <a:pt x="132" y="3"/>
                      </a:cubicBezTo>
                      <a:cubicBezTo>
                        <a:pt x="128" y="3"/>
                        <a:pt x="124" y="5"/>
                        <a:pt x="122" y="7"/>
                      </a:cubicBezTo>
                      <a:cubicBezTo>
                        <a:pt x="120" y="8"/>
                        <a:pt x="117" y="7"/>
                        <a:pt x="115" y="7"/>
                      </a:cubicBezTo>
                      <a:cubicBezTo>
                        <a:pt x="114" y="7"/>
                        <a:pt x="113" y="7"/>
                        <a:pt x="113" y="7"/>
                      </a:cubicBezTo>
                      <a:cubicBezTo>
                        <a:pt x="112" y="7"/>
                        <a:pt x="111" y="10"/>
                        <a:pt x="110" y="13"/>
                      </a:cubicBezTo>
                      <a:cubicBezTo>
                        <a:pt x="110" y="15"/>
                        <a:pt x="110" y="15"/>
                        <a:pt x="110" y="15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1" y="4"/>
                        <a:pt x="78" y="4"/>
                      </a:cubicBezTo>
                      <a:cubicBezTo>
                        <a:pt x="75" y="4"/>
                        <a:pt x="70" y="8"/>
                        <a:pt x="68" y="12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5"/>
                        <a:pt x="67" y="29"/>
                        <a:pt x="66" y="31"/>
                      </a:cubicBezTo>
                      <a:cubicBezTo>
                        <a:pt x="65" y="32"/>
                        <a:pt x="65" y="33"/>
                        <a:pt x="65" y="33"/>
                      </a:cubicBezTo>
                      <a:cubicBezTo>
                        <a:pt x="63" y="36"/>
                        <a:pt x="62" y="37"/>
                        <a:pt x="62" y="42"/>
                      </a:cubicBezTo>
                      <a:cubicBezTo>
                        <a:pt x="62" y="46"/>
                        <a:pt x="59" y="51"/>
                        <a:pt x="57" y="56"/>
                      </a:cubicBezTo>
                      <a:cubicBezTo>
                        <a:pt x="55" y="60"/>
                        <a:pt x="54" y="64"/>
                        <a:pt x="54" y="66"/>
                      </a:cubicBezTo>
                      <a:cubicBezTo>
                        <a:pt x="54" y="70"/>
                        <a:pt x="50" y="73"/>
                        <a:pt x="47" y="75"/>
                      </a:cubicBezTo>
                      <a:cubicBezTo>
                        <a:pt x="46" y="76"/>
                        <a:pt x="44" y="78"/>
                        <a:pt x="44" y="78"/>
                      </a:cubicBezTo>
                      <a:cubicBezTo>
                        <a:pt x="44" y="80"/>
                        <a:pt x="44" y="82"/>
                        <a:pt x="43" y="85"/>
                      </a:cubicBezTo>
                      <a:cubicBezTo>
                        <a:pt x="43" y="88"/>
                        <a:pt x="43" y="93"/>
                        <a:pt x="43" y="97"/>
                      </a:cubicBezTo>
                      <a:cubicBezTo>
                        <a:pt x="43" y="102"/>
                        <a:pt x="42" y="103"/>
                        <a:pt x="39" y="104"/>
                      </a:cubicBezTo>
                      <a:cubicBezTo>
                        <a:pt x="39" y="104"/>
                        <a:pt x="39" y="104"/>
                        <a:pt x="39" y="106"/>
                      </a:cubicBezTo>
                      <a:cubicBezTo>
                        <a:pt x="39" y="111"/>
                        <a:pt x="37" y="112"/>
                        <a:pt x="34" y="112"/>
                      </a:cubicBezTo>
                      <a:cubicBezTo>
                        <a:pt x="33" y="112"/>
                        <a:pt x="32" y="112"/>
                        <a:pt x="31" y="113"/>
                      </a:cubicBezTo>
                      <a:cubicBezTo>
                        <a:pt x="29" y="116"/>
                        <a:pt x="27" y="117"/>
                        <a:pt x="26" y="117"/>
                      </a:cubicBezTo>
                      <a:cubicBezTo>
                        <a:pt x="25" y="117"/>
                        <a:pt x="25" y="117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5"/>
                      </a:cubicBezTo>
                      <a:cubicBezTo>
                        <a:pt x="24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4"/>
                        <a:pt x="23" y="114"/>
                        <a:pt x="23" y="113"/>
                      </a:cubicBezTo>
                      <a:cubicBezTo>
                        <a:pt x="23" y="112"/>
                        <a:pt x="23" y="112"/>
                        <a:pt x="22" y="112"/>
                      </a:cubicBezTo>
                      <a:cubicBezTo>
                        <a:pt x="20" y="112"/>
                        <a:pt x="19" y="112"/>
                        <a:pt x="17" y="113"/>
                      </a:cubicBezTo>
                      <a:cubicBezTo>
                        <a:pt x="16" y="115"/>
                        <a:pt x="14" y="115"/>
                        <a:pt x="13" y="115"/>
                      </a:cubicBezTo>
                      <a:cubicBezTo>
                        <a:pt x="11" y="115"/>
                        <a:pt x="10" y="114"/>
                        <a:pt x="9" y="114"/>
                      </a:cubicBezTo>
                      <a:cubicBezTo>
                        <a:pt x="8" y="114"/>
                        <a:pt x="8" y="113"/>
                        <a:pt x="8" y="113"/>
                      </a:cubicBezTo>
                      <a:cubicBezTo>
                        <a:pt x="8" y="113"/>
                        <a:pt x="7" y="113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6" y="114"/>
                        <a:pt x="5" y="115"/>
                      </a:cubicBezTo>
                      <a:cubicBezTo>
                        <a:pt x="5" y="115"/>
                        <a:pt x="4" y="115"/>
                        <a:pt x="4" y="115"/>
                      </a:cubicBezTo>
                      <a:cubicBezTo>
                        <a:pt x="4" y="115"/>
                        <a:pt x="3" y="116"/>
                        <a:pt x="3" y="116"/>
                      </a:cubicBezTo>
                      <a:cubicBezTo>
                        <a:pt x="2" y="116"/>
                        <a:pt x="2" y="117"/>
                        <a:pt x="1" y="117"/>
                      </a:cubicBezTo>
                      <a:cubicBezTo>
                        <a:pt x="1" y="117"/>
                        <a:pt x="1" y="117"/>
                        <a:pt x="0" y="118"/>
                      </a:cubicBezTo>
                      <a:cubicBezTo>
                        <a:pt x="2" y="121"/>
                        <a:pt x="3" y="124"/>
                        <a:pt x="3" y="127"/>
                      </a:cubicBezTo>
                      <a:cubicBezTo>
                        <a:pt x="3" y="127"/>
                        <a:pt x="3" y="127"/>
                        <a:pt x="3" y="127"/>
                      </a:cubicBezTo>
                      <a:cubicBezTo>
                        <a:pt x="4" y="127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5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7" y="125"/>
                        <a:pt x="7" y="125"/>
                        <a:pt x="7" y="125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8" y="125"/>
                        <a:pt x="8" y="125"/>
                      </a:cubicBezTo>
                      <a:cubicBezTo>
                        <a:pt x="9" y="125"/>
                        <a:pt x="11" y="125"/>
                        <a:pt x="19" y="125"/>
                      </a:cubicBezTo>
                      <a:cubicBezTo>
                        <a:pt x="30" y="125"/>
                        <a:pt x="45" y="125"/>
                        <a:pt x="45" y="125"/>
                      </a:cubicBezTo>
                      <a:cubicBezTo>
                        <a:pt x="46" y="125"/>
                        <a:pt x="46" y="125"/>
                        <a:pt x="46" y="125"/>
                      </a:cubicBezTo>
                      <a:cubicBezTo>
                        <a:pt x="47" y="126"/>
                        <a:pt x="47" y="126"/>
                        <a:pt x="47" y="126"/>
                      </a:cubicBezTo>
                      <a:cubicBezTo>
                        <a:pt x="47" y="126"/>
                        <a:pt x="50" y="132"/>
                        <a:pt x="49" y="137"/>
                      </a:cubicBezTo>
                      <a:cubicBezTo>
                        <a:pt x="49" y="138"/>
                        <a:pt x="49" y="138"/>
                        <a:pt x="49" y="139"/>
                      </a:cubicBezTo>
                      <a:cubicBezTo>
                        <a:pt x="50" y="140"/>
                        <a:pt x="52" y="141"/>
                        <a:pt x="53" y="144"/>
                      </a:cubicBezTo>
                      <a:cubicBezTo>
                        <a:pt x="55" y="149"/>
                        <a:pt x="57" y="150"/>
                        <a:pt x="58" y="150"/>
                      </a:cubicBezTo>
                      <a:cubicBezTo>
                        <a:pt x="59" y="150"/>
                        <a:pt x="60" y="150"/>
                        <a:pt x="60" y="150"/>
                      </a:cubicBezTo>
                      <a:cubicBezTo>
                        <a:pt x="65" y="149"/>
                        <a:pt x="71" y="148"/>
                        <a:pt x="73" y="148"/>
                      </a:cubicBezTo>
                      <a:cubicBezTo>
                        <a:pt x="73" y="147"/>
                        <a:pt x="74" y="146"/>
                        <a:pt x="74" y="146"/>
                      </a:cubicBezTo>
                      <a:cubicBezTo>
                        <a:pt x="74" y="143"/>
                        <a:pt x="75" y="139"/>
                        <a:pt x="78" y="138"/>
                      </a:cubicBezTo>
                      <a:cubicBezTo>
                        <a:pt x="79" y="138"/>
                        <a:pt x="80" y="137"/>
                        <a:pt x="82" y="137"/>
                      </a:cubicBezTo>
                      <a:cubicBezTo>
                        <a:pt x="85" y="137"/>
                        <a:pt x="88" y="138"/>
                        <a:pt x="88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ubicBezTo>
                        <a:pt x="89" y="140"/>
                        <a:pt x="89" y="140"/>
                        <a:pt x="89" y="140"/>
                      </a:cubicBezTo>
                      <a:cubicBezTo>
                        <a:pt x="89" y="140"/>
                        <a:pt x="90" y="140"/>
                        <a:pt x="93" y="140"/>
                      </a:cubicBezTo>
                      <a:cubicBezTo>
                        <a:pt x="94" y="140"/>
                        <a:pt x="96" y="140"/>
                        <a:pt x="97" y="140"/>
                      </a:cubicBezTo>
                      <a:cubicBezTo>
                        <a:pt x="97" y="140"/>
                        <a:pt x="98" y="140"/>
                        <a:pt x="99" y="140"/>
                      </a:cubicBezTo>
                      <a:cubicBezTo>
                        <a:pt x="100" y="140"/>
                        <a:pt x="102" y="140"/>
                        <a:pt x="102" y="144"/>
                      </a:cubicBezTo>
                      <a:cubicBezTo>
                        <a:pt x="102" y="148"/>
                        <a:pt x="103" y="151"/>
                        <a:pt x="104" y="151"/>
                      </a:cubicBezTo>
                      <a:cubicBezTo>
                        <a:pt x="105" y="153"/>
                        <a:pt x="105" y="156"/>
                        <a:pt x="104" y="160"/>
                      </a:cubicBezTo>
                      <a:cubicBezTo>
                        <a:pt x="103" y="162"/>
                        <a:pt x="102" y="167"/>
                        <a:pt x="102" y="168"/>
                      </a:cubicBezTo>
                      <a:cubicBezTo>
                        <a:pt x="104" y="169"/>
                        <a:pt x="109" y="174"/>
                        <a:pt x="108" y="178"/>
                      </a:cubicBezTo>
                      <a:cubicBezTo>
                        <a:pt x="108" y="179"/>
                        <a:pt x="108" y="179"/>
                        <a:pt x="108" y="179"/>
                      </a:cubicBezTo>
                      <a:cubicBezTo>
                        <a:pt x="108" y="180"/>
                        <a:pt x="107" y="183"/>
                        <a:pt x="107" y="184"/>
                      </a:cubicBezTo>
                      <a:cubicBezTo>
                        <a:pt x="108" y="183"/>
                        <a:pt x="110" y="182"/>
                        <a:pt x="112" y="182"/>
                      </a:cubicBezTo>
                      <a:cubicBezTo>
                        <a:pt x="113" y="182"/>
                        <a:pt x="114" y="182"/>
                        <a:pt x="115" y="182"/>
                      </a:cubicBezTo>
                      <a:cubicBezTo>
                        <a:pt x="117" y="182"/>
                        <a:pt x="119" y="182"/>
                        <a:pt x="122" y="181"/>
                      </a:cubicBezTo>
                      <a:cubicBezTo>
                        <a:pt x="122" y="181"/>
                        <a:pt x="123" y="181"/>
                        <a:pt x="124" y="181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lnTo>
                        <a:pt x="126" y="18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1" name="Freeform 1728"/>
                <p:cNvSpPr>
                  <a:spLocks/>
                </p:cNvSpPr>
                <p:nvPr/>
              </p:nvSpPr>
              <p:spPr bwMode="auto">
                <a:xfrm>
                  <a:off x="1806" y="30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2" name="Freeform 1729"/>
                <p:cNvSpPr>
                  <a:spLocks/>
                </p:cNvSpPr>
                <p:nvPr/>
              </p:nvSpPr>
              <p:spPr bwMode="auto">
                <a:xfrm>
                  <a:off x="1805" y="303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3" name="Freeform 1730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4" name="Freeform 1731"/>
                <p:cNvSpPr>
                  <a:spLocks/>
                </p:cNvSpPr>
                <p:nvPr/>
              </p:nvSpPr>
              <p:spPr bwMode="auto">
                <a:xfrm>
                  <a:off x="1808" y="30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5" name="Freeform 1732"/>
                <p:cNvSpPr>
                  <a:spLocks/>
                </p:cNvSpPr>
                <p:nvPr/>
              </p:nvSpPr>
              <p:spPr bwMode="auto">
                <a:xfrm>
                  <a:off x="1804" y="3037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6" name="Freeform 1733"/>
                <p:cNvSpPr>
                  <a:spLocks/>
                </p:cNvSpPr>
                <p:nvPr/>
              </p:nvSpPr>
              <p:spPr bwMode="auto">
                <a:xfrm>
                  <a:off x="1984" y="306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7" name="Freeform 1734"/>
                <p:cNvSpPr>
                  <a:spLocks/>
                </p:cNvSpPr>
                <p:nvPr/>
              </p:nvSpPr>
              <p:spPr bwMode="auto">
                <a:xfrm>
                  <a:off x="1923" y="3091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8" name="Freeform 1735"/>
                <p:cNvSpPr>
                  <a:spLocks/>
                </p:cNvSpPr>
                <p:nvPr/>
              </p:nvSpPr>
              <p:spPr bwMode="auto">
                <a:xfrm>
                  <a:off x="1919" y="308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9" name="Freeform 1736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0" name="Freeform 1737"/>
                <p:cNvSpPr>
                  <a:spLocks/>
                </p:cNvSpPr>
                <p:nvPr/>
              </p:nvSpPr>
              <p:spPr bwMode="auto">
                <a:xfrm>
                  <a:off x="1972" y="30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1" name="Freeform 1738"/>
                <p:cNvSpPr>
                  <a:spLocks/>
                </p:cNvSpPr>
                <p:nvPr/>
              </p:nvSpPr>
              <p:spPr bwMode="auto">
                <a:xfrm>
                  <a:off x="1971" y="30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2" name="Freeform 1739"/>
                <p:cNvSpPr>
                  <a:spLocks/>
                </p:cNvSpPr>
                <p:nvPr/>
              </p:nvSpPr>
              <p:spPr bwMode="auto">
                <a:xfrm>
                  <a:off x="1971" y="30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3" name="Freeform 1740"/>
                <p:cNvSpPr>
                  <a:spLocks/>
                </p:cNvSpPr>
                <p:nvPr/>
              </p:nvSpPr>
              <p:spPr bwMode="auto">
                <a:xfrm>
                  <a:off x="1807" y="3025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4" name="Freeform 1741"/>
                <p:cNvSpPr>
                  <a:spLocks/>
                </p:cNvSpPr>
                <p:nvPr/>
              </p:nvSpPr>
              <p:spPr bwMode="auto">
                <a:xfrm>
                  <a:off x="1801" y="30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5" name="Freeform 1742"/>
                <p:cNvSpPr>
                  <a:spLocks/>
                </p:cNvSpPr>
                <p:nvPr/>
              </p:nvSpPr>
              <p:spPr bwMode="auto">
                <a:xfrm>
                  <a:off x="1823" y="30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6" name="Freeform 1743"/>
                <p:cNvSpPr>
                  <a:spLocks/>
                </p:cNvSpPr>
                <p:nvPr/>
              </p:nvSpPr>
              <p:spPr bwMode="auto">
                <a:xfrm>
                  <a:off x="1866" y="293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7" name="Freeform 1744"/>
                <p:cNvSpPr>
                  <a:spLocks/>
                </p:cNvSpPr>
                <p:nvPr/>
              </p:nvSpPr>
              <p:spPr bwMode="auto">
                <a:xfrm>
                  <a:off x="1805" y="302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8" name="Freeform 1745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9" name="Freeform 1746"/>
                <p:cNvSpPr>
                  <a:spLocks/>
                </p:cNvSpPr>
                <p:nvPr/>
              </p:nvSpPr>
              <p:spPr bwMode="auto">
                <a:xfrm>
                  <a:off x="1824" y="30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0" name="Freeform 1747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1" name="Freeform 1748"/>
                <p:cNvSpPr>
                  <a:spLocks/>
                </p:cNvSpPr>
                <p:nvPr/>
              </p:nvSpPr>
              <p:spPr bwMode="auto">
                <a:xfrm>
                  <a:off x="1804" y="302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2" name="Freeform 1749"/>
                <p:cNvSpPr>
                  <a:spLocks/>
                </p:cNvSpPr>
                <p:nvPr/>
              </p:nvSpPr>
              <p:spPr bwMode="auto">
                <a:xfrm>
                  <a:off x="1985" y="293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3" name="Freeform 1750"/>
                <p:cNvSpPr>
                  <a:spLocks/>
                </p:cNvSpPr>
                <p:nvPr/>
              </p:nvSpPr>
              <p:spPr bwMode="auto">
                <a:xfrm>
                  <a:off x="1989" y="293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4" name="Freeform 1751"/>
                <p:cNvSpPr>
                  <a:spLocks/>
                </p:cNvSpPr>
                <p:nvPr/>
              </p:nvSpPr>
              <p:spPr bwMode="auto">
                <a:xfrm>
                  <a:off x="1981" y="29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5" name="Freeform 1752"/>
                <p:cNvSpPr>
                  <a:spLocks/>
                </p:cNvSpPr>
                <p:nvPr/>
              </p:nvSpPr>
              <p:spPr bwMode="auto">
                <a:xfrm>
                  <a:off x="1991" y="293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6" name="Freeform 1753"/>
                <p:cNvSpPr>
                  <a:spLocks/>
                </p:cNvSpPr>
                <p:nvPr/>
              </p:nvSpPr>
              <p:spPr bwMode="auto">
                <a:xfrm>
                  <a:off x="1957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7" name="Freeform 1754"/>
                <p:cNvSpPr>
                  <a:spLocks/>
                </p:cNvSpPr>
                <p:nvPr/>
              </p:nvSpPr>
              <p:spPr bwMode="auto">
                <a:xfrm>
                  <a:off x="1982" y="292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8" name="Freeform 1755"/>
                <p:cNvSpPr>
                  <a:spLocks/>
                </p:cNvSpPr>
                <p:nvPr/>
              </p:nvSpPr>
              <p:spPr bwMode="auto">
                <a:xfrm>
                  <a:off x="1984" y="292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9" name="Freeform 1756"/>
                <p:cNvSpPr>
                  <a:spLocks/>
                </p:cNvSpPr>
                <p:nvPr/>
              </p:nvSpPr>
              <p:spPr bwMode="auto">
                <a:xfrm>
                  <a:off x="1987" y="293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0" name="Freeform 1757"/>
                <p:cNvSpPr>
                  <a:spLocks/>
                </p:cNvSpPr>
                <p:nvPr/>
              </p:nvSpPr>
              <p:spPr bwMode="auto">
                <a:xfrm>
                  <a:off x="1975" y="292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1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1" name="Freeform 1758"/>
                <p:cNvSpPr>
                  <a:spLocks/>
                </p:cNvSpPr>
                <p:nvPr/>
              </p:nvSpPr>
              <p:spPr bwMode="auto">
                <a:xfrm>
                  <a:off x="1978" y="2925"/>
                  <a:ext cx="2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2" name="Freeform 1759"/>
                <p:cNvSpPr>
                  <a:spLocks/>
                </p:cNvSpPr>
                <p:nvPr/>
              </p:nvSpPr>
              <p:spPr bwMode="auto">
                <a:xfrm>
                  <a:off x="1980" y="292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3" name="Freeform 1760"/>
                <p:cNvSpPr>
                  <a:spLocks/>
                </p:cNvSpPr>
                <p:nvPr/>
              </p:nvSpPr>
              <p:spPr bwMode="auto">
                <a:xfrm>
                  <a:off x="1956" y="29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4" name="Freeform 1761"/>
                <p:cNvSpPr>
                  <a:spLocks/>
                </p:cNvSpPr>
                <p:nvPr/>
              </p:nvSpPr>
              <p:spPr bwMode="auto">
                <a:xfrm>
                  <a:off x="1991" y="293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5" name="Freeform 1762"/>
                <p:cNvSpPr>
                  <a:spLocks/>
                </p:cNvSpPr>
                <p:nvPr/>
              </p:nvSpPr>
              <p:spPr bwMode="auto">
                <a:xfrm>
                  <a:off x="1991" y="293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6" name="Freeform 1763"/>
                <p:cNvSpPr>
                  <a:spLocks/>
                </p:cNvSpPr>
                <p:nvPr/>
              </p:nvSpPr>
              <p:spPr bwMode="auto">
                <a:xfrm>
                  <a:off x="1991" y="29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7" name="Freeform 1764"/>
                <p:cNvSpPr>
                  <a:spLocks/>
                </p:cNvSpPr>
                <p:nvPr/>
              </p:nvSpPr>
              <p:spPr bwMode="auto">
                <a:xfrm>
                  <a:off x="1991" y="29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8" name="Freeform 1765"/>
                <p:cNvSpPr>
                  <a:spLocks/>
                </p:cNvSpPr>
                <p:nvPr/>
              </p:nvSpPr>
              <p:spPr bwMode="auto">
                <a:xfrm>
                  <a:off x="1978" y="2981"/>
                  <a:ext cx="0" cy="4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0" y="2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9" name="Freeform 1766"/>
                <p:cNvSpPr>
                  <a:spLocks/>
                </p:cNvSpPr>
                <p:nvPr/>
              </p:nvSpPr>
              <p:spPr bwMode="auto">
                <a:xfrm>
                  <a:off x="1991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0" name="Freeform 1767"/>
                <p:cNvSpPr>
                  <a:spLocks/>
                </p:cNvSpPr>
                <p:nvPr/>
              </p:nvSpPr>
              <p:spPr bwMode="auto">
                <a:xfrm>
                  <a:off x="1991" y="293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1" name="Freeform 1768"/>
                <p:cNvSpPr>
                  <a:spLocks/>
                </p:cNvSpPr>
                <p:nvPr/>
              </p:nvSpPr>
              <p:spPr bwMode="auto">
                <a:xfrm>
                  <a:off x="1978" y="3002"/>
                  <a:ext cx="11" cy="17"/>
                </a:xfrm>
                <a:custGeom>
                  <a:avLst/>
                  <a:gdLst>
                    <a:gd name="T0" fmla="*/ 8 w 12"/>
                    <a:gd name="T1" fmla="*/ 0 h 18"/>
                    <a:gd name="T2" fmla="*/ 8 w 12"/>
                    <a:gd name="T3" fmla="*/ 0 h 18"/>
                    <a:gd name="T4" fmla="*/ 8 w 12"/>
                    <a:gd name="T5" fmla="*/ 0 h 18"/>
                    <a:gd name="T6" fmla="*/ 8 w 12"/>
                    <a:gd name="T7" fmla="*/ 1 h 18"/>
                    <a:gd name="T8" fmla="*/ 7 w 12"/>
                    <a:gd name="T9" fmla="*/ 1 h 18"/>
                    <a:gd name="T10" fmla="*/ 6 w 12"/>
                    <a:gd name="T11" fmla="*/ 2 h 18"/>
                    <a:gd name="T12" fmla="*/ 6 w 12"/>
                    <a:gd name="T13" fmla="*/ 2 h 18"/>
                    <a:gd name="T14" fmla="*/ 5 w 12"/>
                    <a:gd name="T15" fmla="*/ 3 h 18"/>
                    <a:gd name="T16" fmla="*/ 4 w 12"/>
                    <a:gd name="T17" fmla="*/ 3 h 18"/>
                    <a:gd name="T18" fmla="*/ 3 w 12"/>
                    <a:gd name="T19" fmla="*/ 3 h 18"/>
                    <a:gd name="T20" fmla="*/ 2 w 12"/>
                    <a:gd name="T21" fmla="*/ 3 h 18"/>
                    <a:gd name="T22" fmla="*/ 2 w 12"/>
                    <a:gd name="T23" fmla="*/ 3 h 18"/>
                    <a:gd name="T24" fmla="*/ 0 w 12"/>
                    <a:gd name="T25" fmla="*/ 3 h 18"/>
                    <a:gd name="T26" fmla="*/ 0 w 12"/>
                    <a:gd name="T27" fmla="*/ 3 h 18"/>
                    <a:gd name="T28" fmla="*/ 0 w 12"/>
                    <a:gd name="T29" fmla="*/ 9 h 18"/>
                    <a:gd name="T30" fmla="*/ 0 w 12"/>
                    <a:gd name="T31" fmla="*/ 9 h 18"/>
                    <a:gd name="T32" fmla="*/ 2 w 12"/>
                    <a:gd name="T33" fmla="*/ 18 h 18"/>
                    <a:gd name="T34" fmla="*/ 3 w 12"/>
                    <a:gd name="T35" fmla="*/ 17 h 18"/>
                    <a:gd name="T36" fmla="*/ 4 w 12"/>
                    <a:gd name="T37" fmla="*/ 17 h 18"/>
                    <a:gd name="T38" fmla="*/ 4 w 12"/>
                    <a:gd name="T39" fmla="*/ 17 h 18"/>
                    <a:gd name="T40" fmla="*/ 4 w 12"/>
                    <a:gd name="T41" fmla="*/ 17 h 18"/>
                    <a:gd name="T42" fmla="*/ 5 w 12"/>
                    <a:gd name="T43" fmla="*/ 16 h 18"/>
                    <a:gd name="T44" fmla="*/ 12 w 12"/>
                    <a:gd name="T45" fmla="*/ 6 h 18"/>
                    <a:gd name="T46" fmla="*/ 10 w 12"/>
                    <a:gd name="T47" fmla="*/ 4 h 18"/>
                    <a:gd name="T48" fmla="*/ 10 w 12"/>
                    <a:gd name="T49" fmla="*/ 3 h 18"/>
                    <a:gd name="T50" fmla="*/ 10 w 12"/>
                    <a:gd name="T51" fmla="*/ 3 h 18"/>
                    <a:gd name="T52" fmla="*/ 10 w 12"/>
                    <a:gd name="T53" fmla="*/ 3 h 18"/>
                    <a:gd name="T54" fmla="*/ 10 w 12"/>
                    <a:gd name="T55" fmla="*/ 2 h 18"/>
                    <a:gd name="T56" fmla="*/ 10 w 12"/>
                    <a:gd name="T57" fmla="*/ 1 h 18"/>
                    <a:gd name="T58" fmla="*/ 10 w 12"/>
                    <a:gd name="T59" fmla="*/ 0 h 18"/>
                    <a:gd name="T60" fmla="*/ 10 w 12"/>
                    <a:gd name="T61" fmla="*/ 0 h 18"/>
                    <a:gd name="T62" fmla="*/ 10 w 12"/>
                    <a:gd name="T63" fmla="*/ 0 h 18"/>
                    <a:gd name="T64" fmla="*/ 8 w 12"/>
                    <a:gd name="T6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" h="1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1"/>
                        <a:pt x="1" y="14"/>
                        <a:pt x="2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6"/>
                      </a:cubicBezTo>
                      <a:cubicBezTo>
                        <a:pt x="6" y="16"/>
                        <a:pt x="9" y="11"/>
                        <a:pt x="12" y="6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2" name="Freeform 1769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3" name="Freeform 1770"/>
                <p:cNvSpPr>
                  <a:spLocks/>
                </p:cNvSpPr>
                <p:nvPr/>
              </p:nvSpPr>
              <p:spPr bwMode="auto">
                <a:xfrm>
                  <a:off x="1985" y="3002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2 w 2"/>
                    <a:gd name="T5" fmla="*/ 0 w 2"/>
                    <a:gd name="T6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4" name="Freeform 1771"/>
                <p:cNvSpPr>
                  <a:spLocks/>
                </p:cNvSpPr>
                <p:nvPr/>
              </p:nvSpPr>
              <p:spPr bwMode="auto">
                <a:xfrm>
                  <a:off x="1982" y="300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5" name="Freeform 1772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6" name="Freeform 1773"/>
                <p:cNvSpPr>
                  <a:spLocks/>
                </p:cNvSpPr>
                <p:nvPr/>
              </p:nvSpPr>
              <p:spPr bwMode="auto">
                <a:xfrm>
                  <a:off x="1980" y="300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7" name="Freeform 1774"/>
                <p:cNvSpPr>
                  <a:spLocks/>
                </p:cNvSpPr>
                <p:nvPr/>
              </p:nvSpPr>
              <p:spPr bwMode="auto">
                <a:xfrm>
                  <a:off x="1983" y="3003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8" name="Freeform 1775"/>
                <p:cNvSpPr>
                  <a:spLocks/>
                </p:cNvSpPr>
                <p:nvPr/>
              </p:nvSpPr>
              <p:spPr bwMode="auto">
                <a:xfrm>
                  <a:off x="1978" y="30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9" name="Freeform 1776"/>
                <p:cNvSpPr>
                  <a:spLocks/>
                </p:cNvSpPr>
                <p:nvPr/>
              </p:nvSpPr>
              <p:spPr bwMode="auto">
                <a:xfrm>
                  <a:off x="1987" y="3091"/>
                  <a:ext cx="110" cy="179"/>
                </a:xfrm>
                <a:custGeom>
                  <a:avLst/>
                  <a:gdLst>
                    <a:gd name="T0" fmla="*/ 56 w 115"/>
                    <a:gd name="T1" fmla="*/ 35 h 187"/>
                    <a:gd name="T2" fmla="*/ 59 w 115"/>
                    <a:gd name="T3" fmla="*/ 38 h 187"/>
                    <a:gd name="T4" fmla="*/ 61 w 115"/>
                    <a:gd name="T5" fmla="*/ 40 h 187"/>
                    <a:gd name="T6" fmla="*/ 63 w 115"/>
                    <a:gd name="T7" fmla="*/ 54 h 187"/>
                    <a:gd name="T8" fmla="*/ 56 w 115"/>
                    <a:gd name="T9" fmla="*/ 68 h 187"/>
                    <a:gd name="T10" fmla="*/ 54 w 115"/>
                    <a:gd name="T11" fmla="*/ 74 h 187"/>
                    <a:gd name="T12" fmla="*/ 44 w 115"/>
                    <a:gd name="T13" fmla="*/ 44 h 187"/>
                    <a:gd name="T14" fmla="*/ 37 w 115"/>
                    <a:gd name="T15" fmla="*/ 44 h 187"/>
                    <a:gd name="T16" fmla="*/ 30 w 115"/>
                    <a:gd name="T17" fmla="*/ 39 h 187"/>
                    <a:gd name="T18" fmla="*/ 0 w 115"/>
                    <a:gd name="T19" fmla="*/ 49 h 187"/>
                    <a:gd name="T20" fmla="*/ 4 w 115"/>
                    <a:gd name="T21" fmla="*/ 58 h 187"/>
                    <a:gd name="T22" fmla="*/ 7 w 115"/>
                    <a:gd name="T23" fmla="*/ 59 h 187"/>
                    <a:gd name="T24" fmla="*/ 10 w 115"/>
                    <a:gd name="T25" fmla="*/ 59 h 187"/>
                    <a:gd name="T26" fmla="*/ 13 w 115"/>
                    <a:gd name="T27" fmla="*/ 60 h 187"/>
                    <a:gd name="T28" fmla="*/ 15 w 115"/>
                    <a:gd name="T29" fmla="*/ 61 h 187"/>
                    <a:gd name="T30" fmla="*/ 30 w 115"/>
                    <a:gd name="T31" fmla="*/ 66 h 187"/>
                    <a:gd name="T32" fmla="*/ 29 w 115"/>
                    <a:gd name="T33" fmla="*/ 93 h 187"/>
                    <a:gd name="T34" fmla="*/ 31 w 115"/>
                    <a:gd name="T35" fmla="*/ 102 h 187"/>
                    <a:gd name="T36" fmla="*/ 25 w 115"/>
                    <a:gd name="T37" fmla="*/ 117 h 187"/>
                    <a:gd name="T38" fmla="*/ 12 w 115"/>
                    <a:gd name="T39" fmla="*/ 135 h 187"/>
                    <a:gd name="T40" fmla="*/ 12 w 115"/>
                    <a:gd name="T41" fmla="*/ 136 h 187"/>
                    <a:gd name="T42" fmla="*/ 13 w 115"/>
                    <a:gd name="T43" fmla="*/ 138 h 187"/>
                    <a:gd name="T44" fmla="*/ 18 w 115"/>
                    <a:gd name="T45" fmla="*/ 154 h 187"/>
                    <a:gd name="T46" fmla="*/ 20 w 115"/>
                    <a:gd name="T47" fmla="*/ 179 h 187"/>
                    <a:gd name="T48" fmla="*/ 23 w 115"/>
                    <a:gd name="T49" fmla="*/ 187 h 187"/>
                    <a:gd name="T50" fmla="*/ 26 w 115"/>
                    <a:gd name="T51" fmla="*/ 183 h 187"/>
                    <a:gd name="T52" fmla="*/ 26 w 115"/>
                    <a:gd name="T53" fmla="*/ 183 h 187"/>
                    <a:gd name="T54" fmla="*/ 53 w 115"/>
                    <a:gd name="T55" fmla="*/ 157 h 187"/>
                    <a:gd name="T56" fmla="*/ 54 w 115"/>
                    <a:gd name="T57" fmla="*/ 135 h 187"/>
                    <a:gd name="T58" fmla="*/ 47 w 115"/>
                    <a:gd name="T59" fmla="*/ 113 h 187"/>
                    <a:gd name="T60" fmla="*/ 53 w 115"/>
                    <a:gd name="T61" fmla="*/ 99 h 187"/>
                    <a:gd name="T62" fmla="*/ 64 w 115"/>
                    <a:gd name="T63" fmla="*/ 90 h 187"/>
                    <a:gd name="T64" fmla="*/ 89 w 115"/>
                    <a:gd name="T65" fmla="*/ 71 h 187"/>
                    <a:gd name="T66" fmla="*/ 112 w 115"/>
                    <a:gd name="T67" fmla="*/ 24 h 187"/>
                    <a:gd name="T68" fmla="*/ 111 w 115"/>
                    <a:gd name="T69" fmla="*/ 0 h 187"/>
                    <a:gd name="T70" fmla="*/ 108 w 115"/>
                    <a:gd name="T71" fmla="*/ 1 h 187"/>
                    <a:gd name="T72" fmla="*/ 105 w 115"/>
                    <a:gd name="T73" fmla="*/ 3 h 187"/>
                    <a:gd name="T74" fmla="*/ 104 w 115"/>
                    <a:gd name="T75" fmla="*/ 3 h 187"/>
                    <a:gd name="T76" fmla="*/ 103 w 115"/>
                    <a:gd name="T77" fmla="*/ 4 h 187"/>
                    <a:gd name="T78" fmla="*/ 99 w 115"/>
                    <a:gd name="T79" fmla="*/ 6 h 187"/>
                    <a:gd name="T80" fmla="*/ 88 w 115"/>
                    <a:gd name="T81" fmla="*/ 7 h 187"/>
                    <a:gd name="T82" fmla="*/ 81 w 115"/>
                    <a:gd name="T83" fmla="*/ 12 h 187"/>
                    <a:gd name="T84" fmla="*/ 67 w 115"/>
                    <a:gd name="T85" fmla="*/ 13 h 187"/>
                    <a:gd name="T86" fmla="*/ 59 w 115"/>
                    <a:gd name="T87" fmla="*/ 10 h 187"/>
                    <a:gd name="T88" fmla="*/ 55 w 115"/>
                    <a:gd name="T89" fmla="*/ 11 h 187"/>
                    <a:gd name="T90" fmla="*/ 52 w 115"/>
                    <a:gd name="T91" fmla="*/ 1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5" h="187">
                      <a:moveTo>
                        <a:pt x="51" y="13"/>
                      </a:moveTo>
                      <a:cubicBezTo>
                        <a:pt x="50" y="16"/>
                        <a:pt x="52" y="22"/>
                        <a:pt x="54" y="27"/>
                      </a:cubicBezTo>
                      <a:cubicBezTo>
                        <a:pt x="55" y="30"/>
                        <a:pt x="56" y="33"/>
                        <a:pt x="56" y="35"/>
                      </a:cubicBezTo>
                      <a:cubicBezTo>
                        <a:pt x="56" y="35"/>
                        <a:pt x="57" y="36"/>
                        <a:pt x="57" y="36"/>
                      </a:cubicBezTo>
                      <a:cubicBezTo>
                        <a:pt x="57" y="36"/>
                        <a:pt x="58" y="36"/>
                        <a:pt x="58" y="37"/>
                      </a:cubicBezTo>
                      <a:cubicBezTo>
                        <a:pt x="58" y="37"/>
                        <a:pt x="59" y="37"/>
                        <a:pt x="59" y="38"/>
                      </a:cubicBezTo>
                      <a:cubicBezTo>
                        <a:pt x="59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2" y="40"/>
                        <a:pt x="62" y="41"/>
                        <a:pt x="63" y="41"/>
                      </a:cubicBezTo>
                      <a:cubicBezTo>
                        <a:pt x="65" y="44"/>
                        <a:pt x="65" y="45"/>
                        <a:pt x="64" y="48"/>
                      </a:cubicBezTo>
                      <a:cubicBezTo>
                        <a:pt x="64" y="49"/>
                        <a:pt x="63" y="51"/>
                        <a:pt x="63" y="54"/>
                      </a:cubicBezTo>
                      <a:cubicBezTo>
                        <a:pt x="64" y="60"/>
                        <a:pt x="62" y="61"/>
                        <a:pt x="59" y="62"/>
                      </a:cubicBezTo>
                      <a:cubicBezTo>
                        <a:pt x="58" y="62"/>
                        <a:pt x="57" y="62"/>
                        <a:pt x="56" y="63"/>
                      </a:cubicBezTo>
                      <a:cubicBezTo>
                        <a:pt x="55" y="64"/>
                        <a:pt x="56" y="66"/>
                        <a:pt x="56" y="68"/>
                      </a:cubicBezTo>
                      <a:cubicBezTo>
                        <a:pt x="56" y="70"/>
                        <a:pt x="56" y="71"/>
                        <a:pt x="56" y="72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0" y="74"/>
                        <a:pt x="42" y="59"/>
                        <a:pt x="42" y="59"/>
                      </a:cubicBezTo>
                      <a:cubicBezTo>
                        <a:pt x="41" y="57"/>
                        <a:pt x="42" y="55"/>
                        <a:pt x="43" y="52"/>
                      </a:cubicBezTo>
                      <a:cubicBezTo>
                        <a:pt x="44" y="49"/>
                        <a:pt x="45" y="46"/>
                        <a:pt x="44" y="44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2" y="43"/>
                        <a:pt x="40" y="43"/>
                        <a:pt x="39" y="43"/>
                      </a:cubicBezTo>
                      <a:cubicBezTo>
                        <a:pt x="38" y="44"/>
                        <a:pt x="38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5" y="44"/>
                        <a:pt x="33" y="42"/>
                        <a:pt x="31" y="40"/>
                      </a:cubicBez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6" y="40"/>
                        <a:pt x="11" y="45"/>
                        <a:pt x="0" y="49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3" y="58"/>
                        <a:pt x="3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5" y="58"/>
                        <a:pt x="5" y="58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9"/>
                      </a:cubicBezTo>
                      <a:cubicBezTo>
                        <a:pt x="7" y="59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2" y="60"/>
                        <a:pt x="12" y="60"/>
                        <a:pt x="13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14" y="60"/>
                        <a:pt x="14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7" y="61"/>
                        <a:pt x="17" y="62"/>
                      </a:cubicBezTo>
                      <a:cubicBezTo>
                        <a:pt x="20" y="63"/>
                        <a:pt x="23" y="64"/>
                        <a:pt x="26" y="65"/>
                      </a:cubicBezTo>
                      <a:cubicBezTo>
                        <a:pt x="28" y="65"/>
                        <a:pt x="29" y="66"/>
                        <a:pt x="30" y="66"/>
                      </a:cubicBezTo>
                      <a:cubicBezTo>
                        <a:pt x="32" y="67"/>
                        <a:pt x="32" y="70"/>
                        <a:pt x="31" y="77"/>
                      </a:cubicBezTo>
                      <a:cubicBezTo>
                        <a:pt x="31" y="80"/>
                        <a:pt x="31" y="83"/>
                        <a:pt x="31" y="85"/>
                      </a:cubicBezTo>
                      <a:cubicBezTo>
                        <a:pt x="32" y="89"/>
                        <a:pt x="30" y="91"/>
                        <a:pt x="29" y="93"/>
                      </a:cubicBezTo>
                      <a:cubicBezTo>
                        <a:pt x="28" y="93"/>
                        <a:pt x="28" y="94"/>
                        <a:pt x="28" y="94"/>
                      </a:cubicBezTo>
                      <a:cubicBezTo>
                        <a:pt x="30" y="96"/>
                        <a:pt x="30" y="99"/>
                        <a:pt x="31" y="101"/>
                      </a:cubicBezTo>
                      <a:cubicBezTo>
                        <a:pt x="31" y="101"/>
                        <a:pt x="31" y="102"/>
                        <a:pt x="31" y="102"/>
                      </a:cubicBezTo>
                      <a:cubicBezTo>
                        <a:pt x="32" y="102"/>
                        <a:pt x="32" y="103"/>
                        <a:pt x="32" y="104"/>
                      </a:cubicBezTo>
                      <a:cubicBezTo>
                        <a:pt x="33" y="107"/>
                        <a:pt x="27" y="113"/>
                        <a:pt x="25" y="114"/>
                      </a:cubicBezTo>
                      <a:cubicBezTo>
                        <a:pt x="25" y="114"/>
                        <a:pt x="25" y="116"/>
                        <a:pt x="25" y="117"/>
                      </a:cubicBezTo>
                      <a:cubicBezTo>
                        <a:pt x="25" y="119"/>
                        <a:pt x="24" y="122"/>
                        <a:pt x="23" y="125"/>
                      </a:cubicBezTo>
                      <a:cubicBezTo>
                        <a:pt x="21" y="127"/>
                        <a:pt x="18" y="130"/>
                        <a:pt x="14" y="133"/>
                      </a:cubicBezTo>
                      <a:cubicBezTo>
                        <a:pt x="14" y="134"/>
                        <a:pt x="13" y="134"/>
                        <a:pt x="12" y="135"/>
                      </a:cubicBezTo>
                      <a:cubicBezTo>
                        <a:pt x="12" y="135"/>
                        <a:pt x="12" y="135"/>
                        <a:pt x="12" y="135"/>
                      </a:cubicBezTo>
                      <a:cubicBezTo>
                        <a:pt x="12" y="135"/>
                        <a:pt x="12" y="136"/>
                        <a:pt x="12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2" y="136"/>
                        <a:pt x="12" y="137"/>
                        <a:pt x="13" y="137"/>
                      </a:cubicBezTo>
                      <a:cubicBezTo>
                        <a:pt x="13" y="137"/>
                        <a:pt x="13" y="137"/>
                        <a:pt x="13" y="137"/>
                      </a:cubicBezTo>
                      <a:cubicBezTo>
                        <a:pt x="13" y="138"/>
                        <a:pt x="13" y="138"/>
                        <a:pt x="13" y="138"/>
                      </a:cubicBezTo>
                      <a:cubicBezTo>
                        <a:pt x="13" y="138"/>
                        <a:pt x="13" y="138"/>
                        <a:pt x="13" y="139"/>
                      </a:cubicBezTo>
                      <a:cubicBezTo>
                        <a:pt x="13" y="139"/>
                        <a:pt x="13" y="140"/>
                        <a:pt x="13" y="140"/>
                      </a:cubicBezTo>
                      <a:cubicBezTo>
                        <a:pt x="14" y="144"/>
                        <a:pt x="17" y="153"/>
                        <a:pt x="18" y="154"/>
                      </a:cubicBezTo>
                      <a:cubicBezTo>
                        <a:pt x="23" y="157"/>
                        <a:pt x="20" y="177"/>
                        <a:pt x="20" y="177"/>
                      </a:cubicBezTo>
                      <a:cubicBezTo>
                        <a:pt x="20" y="177"/>
                        <a:pt x="20" y="178"/>
                        <a:pt x="20" y="178"/>
                      </a:cubicBezTo>
                      <a:cubicBezTo>
                        <a:pt x="20" y="179"/>
                        <a:pt x="20" y="179"/>
                        <a:pt x="20" y="179"/>
                      </a:cubicBezTo>
                      <a:cubicBezTo>
                        <a:pt x="20" y="181"/>
                        <a:pt x="21" y="185"/>
                        <a:pt x="21" y="187"/>
                      </a:cubicBezTo>
                      <a:cubicBezTo>
                        <a:pt x="21" y="187"/>
                        <a:pt x="22" y="187"/>
                        <a:pt x="23" y="187"/>
                      </a:cubicBezTo>
                      <a:cubicBezTo>
                        <a:pt x="23" y="187"/>
                        <a:pt x="23" y="187"/>
                        <a:pt x="23" y="187"/>
                      </a:cubicBezTo>
                      <a:cubicBezTo>
                        <a:pt x="24" y="187"/>
                        <a:pt x="25" y="187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6" y="186"/>
                        <a:pt x="26" y="184"/>
                        <a:pt x="26" y="183"/>
                      </a:cubicBezTo>
                      <a:cubicBezTo>
                        <a:pt x="26" y="183"/>
                        <a:pt x="26" y="183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3"/>
                        <a:pt x="26" y="183"/>
                        <a:pt x="26" y="183"/>
                      </a:cubicBezTo>
                      <a:cubicBezTo>
                        <a:pt x="24" y="183"/>
                        <a:pt x="22" y="182"/>
                        <a:pt x="22" y="180"/>
                      </a:cubicBezTo>
                      <a:cubicBezTo>
                        <a:pt x="19" y="174"/>
                        <a:pt x="35" y="166"/>
                        <a:pt x="41" y="164"/>
                      </a:cubicBezTo>
                      <a:cubicBezTo>
                        <a:pt x="50" y="161"/>
                        <a:pt x="53" y="159"/>
                        <a:pt x="53" y="157"/>
                      </a:cubicBezTo>
                      <a:cubicBezTo>
                        <a:pt x="54" y="155"/>
                        <a:pt x="54" y="153"/>
                        <a:pt x="54" y="150"/>
                      </a:cubicBezTo>
                      <a:cubicBezTo>
                        <a:pt x="54" y="146"/>
                        <a:pt x="54" y="143"/>
                        <a:pt x="55" y="140"/>
                      </a:cubicBezTo>
                      <a:cubicBezTo>
                        <a:pt x="55" y="139"/>
                        <a:pt x="55" y="138"/>
                        <a:pt x="54" y="135"/>
                      </a:cubicBezTo>
                      <a:cubicBezTo>
                        <a:pt x="54" y="133"/>
                        <a:pt x="53" y="131"/>
                        <a:pt x="53" y="127"/>
                      </a:cubicBezTo>
                      <a:cubicBezTo>
                        <a:pt x="52" y="122"/>
                        <a:pt x="51" y="120"/>
                        <a:pt x="49" y="118"/>
                      </a:cubicBezTo>
                      <a:cubicBezTo>
                        <a:pt x="49" y="116"/>
                        <a:pt x="48" y="115"/>
                        <a:pt x="47" y="113"/>
                      </a:cubicBezTo>
                      <a:cubicBezTo>
                        <a:pt x="46" y="110"/>
                        <a:pt x="46" y="106"/>
                        <a:pt x="47" y="104"/>
                      </a:cubicBezTo>
                      <a:cubicBezTo>
                        <a:pt x="48" y="103"/>
                        <a:pt x="49" y="102"/>
                        <a:pt x="51" y="102"/>
                      </a:cubicBezTo>
                      <a:cubicBezTo>
                        <a:pt x="52" y="102"/>
                        <a:pt x="52" y="102"/>
                        <a:pt x="53" y="99"/>
                      </a:cubicBezTo>
                      <a:cubicBezTo>
                        <a:pt x="53" y="99"/>
                        <a:pt x="54" y="98"/>
                        <a:pt x="54" y="97"/>
                      </a:cubicBezTo>
                      <a:cubicBezTo>
                        <a:pt x="56" y="94"/>
                        <a:pt x="58" y="93"/>
                        <a:pt x="60" y="92"/>
                      </a:cubicBezTo>
                      <a:cubicBezTo>
                        <a:pt x="61" y="92"/>
                        <a:pt x="63" y="91"/>
                        <a:pt x="64" y="90"/>
                      </a:cubicBezTo>
                      <a:cubicBezTo>
                        <a:pt x="66" y="89"/>
                        <a:pt x="67" y="88"/>
                        <a:pt x="68" y="86"/>
                      </a:cubicBezTo>
                      <a:cubicBezTo>
                        <a:pt x="70" y="83"/>
                        <a:pt x="72" y="81"/>
                        <a:pt x="76" y="77"/>
                      </a:cubicBezTo>
                      <a:cubicBezTo>
                        <a:pt x="80" y="74"/>
                        <a:pt x="85" y="73"/>
                        <a:pt x="89" y="71"/>
                      </a:cubicBezTo>
                      <a:cubicBezTo>
                        <a:pt x="92" y="70"/>
                        <a:pt x="96" y="69"/>
                        <a:pt x="98" y="68"/>
                      </a:cubicBezTo>
                      <a:cubicBezTo>
                        <a:pt x="105" y="64"/>
                        <a:pt x="115" y="49"/>
                        <a:pt x="115" y="46"/>
                      </a:cubicBezTo>
                      <a:cubicBezTo>
                        <a:pt x="114" y="44"/>
                        <a:pt x="112" y="30"/>
                        <a:pt x="112" y="24"/>
                      </a:cubicBezTo>
                      <a:cubicBezTo>
                        <a:pt x="113" y="21"/>
                        <a:pt x="112" y="14"/>
                        <a:pt x="112" y="8"/>
                      </a:cubicBezTo>
                      <a:cubicBezTo>
                        <a:pt x="112" y="5"/>
                        <a:pt x="112" y="2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08" y="1"/>
                        <a:pt x="107" y="2"/>
                        <a:pt x="107" y="2"/>
                      </a:cubicBezTo>
                      <a:cubicBezTo>
                        <a:pt x="107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3"/>
                        <a:pt x="104" y="3"/>
                        <a:pt x="104" y="4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2" y="6"/>
                        <a:pt x="100" y="6"/>
                        <a:pt x="99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2" y="9"/>
                        <a:pt x="90" y="8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6" y="7"/>
                        <a:pt x="85" y="8"/>
                        <a:pt x="85" y="9"/>
                      </a:cubicBezTo>
                      <a:cubicBezTo>
                        <a:pt x="85" y="10"/>
                        <a:pt x="84" y="12"/>
                        <a:pt x="81" y="12"/>
                      </a:cubicBezTo>
                      <a:cubicBezTo>
                        <a:pt x="79" y="12"/>
                        <a:pt x="77" y="12"/>
                        <a:pt x="76" y="12"/>
                      </a:cubicBezTo>
                      <a:cubicBezTo>
                        <a:pt x="75" y="11"/>
                        <a:pt x="74" y="12"/>
                        <a:pt x="72" y="12"/>
                      </a:cubicBezTo>
                      <a:cubicBezTo>
                        <a:pt x="70" y="13"/>
                        <a:pt x="68" y="13"/>
                        <a:pt x="67" y="13"/>
                      </a:cubicBezTo>
                      <a:cubicBezTo>
                        <a:pt x="64" y="13"/>
                        <a:pt x="63" y="11"/>
                        <a:pt x="63" y="10"/>
                      </a:cubicBezTo>
                      <a:cubicBezTo>
                        <a:pt x="63" y="10"/>
                        <a:pt x="63" y="10"/>
                        <a:pt x="62" y="9"/>
                      </a:cubicBezTo>
                      <a:cubicBezTo>
                        <a:pt x="61" y="9"/>
                        <a:pt x="60" y="10"/>
                        <a:pt x="59" y="10"/>
                      </a:cubicBezTo>
                      <a:cubicBezTo>
                        <a:pt x="58" y="10"/>
                        <a:pt x="57" y="11"/>
                        <a:pt x="56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3" y="11"/>
                        <a:pt x="52" y="10"/>
                      </a:cubicBezTo>
                      <a:cubicBezTo>
                        <a:pt x="52" y="11"/>
                        <a:pt x="52" y="12"/>
                        <a:pt x="51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0" name="Freeform 1777"/>
                <p:cNvSpPr>
                  <a:spLocks/>
                </p:cNvSpPr>
                <p:nvPr/>
              </p:nvSpPr>
              <p:spPr bwMode="auto">
                <a:xfrm>
                  <a:off x="1994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1" name="Freeform 1778"/>
                <p:cNvSpPr>
                  <a:spLocks/>
                </p:cNvSpPr>
                <p:nvPr/>
              </p:nvSpPr>
              <p:spPr bwMode="auto">
                <a:xfrm>
                  <a:off x="1996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2" name="Freeform 1779"/>
                <p:cNvSpPr>
                  <a:spLocks/>
                </p:cNvSpPr>
                <p:nvPr/>
              </p:nvSpPr>
              <p:spPr bwMode="auto">
                <a:xfrm>
                  <a:off x="1992" y="314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3" name="Freeform 1780"/>
                <p:cNvSpPr>
                  <a:spLocks/>
                </p:cNvSpPr>
                <p:nvPr/>
              </p:nvSpPr>
              <p:spPr bwMode="auto">
                <a:xfrm>
                  <a:off x="1999" y="321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4" name="Freeform 1781"/>
                <p:cNvSpPr>
                  <a:spLocks/>
                </p:cNvSpPr>
                <p:nvPr/>
              </p:nvSpPr>
              <p:spPr bwMode="auto">
                <a:xfrm>
                  <a:off x="1991" y="31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5" name="Freeform 1782"/>
                <p:cNvSpPr>
                  <a:spLocks/>
                </p:cNvSpPr>
                <p:nvPr/>
              </p:nvSpPr>
              <p:spPr bwMode="auto">
                <a:xfrm>
                  <a:off x="2000" y="31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6" name="Freeform 1783"/>
                <p:cNvSpPr>
                  <a:spLocks/>
                </p:cNvSpPr>
                <p:nvPr/>
              </p:nvSpPr>
              <p:spPr bwMode="auto">
                <a:xfrm>
                  <a:off x="2002" y="31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7" name="Freeform 1784"/>
                <p:cNvSpPr>
                  <a:spLocks/>
                </p:cNvSpPr>
                <p:nvPr/>
              </p:nvSpPr>
              <p:spPr bwMode="auto">
                <a:xfrm>
                  <a:off x="1998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8" name="Freeform 1785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1" cy="8"/>
                </a:xfrm>
                <a:custGeom>
                  <a:avLst/>
                  <a:gdLst>
                    <a:gd name="T0" fmla="*/ 0 w 1"/>
                    <a:gd name="T1" fmla="*/ 2 h 9"/>
                    <a:gd name="T2" fmla="*/ 1 w 1"/>
                    <a:gd name="T3" fmla="*/ 9 h 9"/>
                    <a:gd name="T4" fmla="*/ 1 w 1"/>
                    <a:gd name="T5" fmla="*/ 9 h 9"/>
                    <a:gd name="T6" fmla="*/ 0 w 1"/>
                    <a:gd name="T7" fmla="*/ 1 h 9"/>
                    <a:gd name="T8" fmla="*/ 0 w 1"/>
                    <a:gd name="T9" fmla="*/ 0 h 9"/>
                    <a:gd name="T10" fmla="*/ 0 w 1"/>
                    <a:gd name="T11" fmla="*/ 1 h 9"/>
                    <a:gd name="T12" fmla="*/ 0 w 1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9">
                      <a:moveTo>
                        <a:pt x="0" y="2"/>
                      </a:moveTo>
                      <a:cubicBezTo>
                        <a:pt x="0" y="4"/>
                        <a:pt x="1" y="7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7"/>
                        <a:pt x="0" y="3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9" name="Freeform 1786"/>
                <p:cNvSpPr>
                  <a:spLocks/>
                </p:cNvSpPr>
                <p:nvPr/>
              </p:nvSpPr>
              <p:spPr bwMode="auto">
                <a:xfrm>
                  <a:off x="2009" y="327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0" name="Freeform 1787"/>
                <p:cNvSpPr>
                  <a:spLocks/>
                </p:cNvSpPr>
                <p:nvPr/>
              </p:nvSpPr>
              <p:spPr bwMode="auto">
                <a:xfrm>
                  <a:off x="2000" y="322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1" name="Freeform 1788"/>
                <p:cNvSpPr>
                  <a:spLocks/>
                </p:cNvSpPr>
                <p:nvPr/>
              </p:nvSpPr>
              <p:spPr bwMode="auto">
                <a:xfrm>
                  <a:off x="1999" y="32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2" name="Freeform 1789"/>
                <p:cNvSpPr>
                  <a:spLocks/>
                </p:cNvSpPr>
                <p:nvPr/>
              </p:nvSpPr>
              <p:spPr bwMode="auto">
                <a:xfrm>
                  <a:off x="2000" y="32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3" name="Freeform 1790"/>
                <p:cNvSpPr>
                  <a:spLocks/>
                </p:cNvSpPr>
                <p:nvPr/>
              </p:nvSpPr>
              <p:spPr bwMode="auto">
                <a:xfrm>
                  <a:off x="2006" y="326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4" name="Freeform 1791"/>
                <p:cNvSpPr>
                  <a:spLocks/>
                </p:cNvSpPr>
                <p:nvPr/>
              </p:nvSpPr>
              <p:spPr bwMode="auto">
                <a:xfrm>
                  <a:off x="1999" y="32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5" name="Freeform 1792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6" name="Freeform 1793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7" name="Freeform 1794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8" name="Freeform 1795"/>
                <p:cNvSpPr>
                  <a:spLocks/>
                </p:cNvSpPr>
                <p:nvPr/>
              </p:nvSpPr>
              <p:spPr bwMode="auto">
                <a:xfrm>
                  <a:off x="1987" y="3129"/>
                  <a:ext cx="28" cy="9"/>
                </a:xfrm>
                <a:custGeom>
                  <a:avLst/>
                  <a:gdLst>
                    <a:gd name="T0" fmla="*/ 0 w 29"/>
                    <a:gd name="T1" fmla="*/ 10 h 10"/>
                    <a:gd name="T2" fmla="*/ 29 w 29"/>
                    <a:gd name="T3" fmla="*/ 0 h 10"/>
                    <a:gd name="T4" fmla="*/ 29 w 29"/>
                    <a:gd name="T5" fmla="*/ 0 h 10"/>
                    <a:gd name="T6" fmla="*/ 0 w 29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0">
                      <a:moveTo>
                        <a:pt x="0" y="10"/>
                      </a:moveTo>
                      <a:cubicBezTo>
                        <a:pt x="11" y="6"/>
                        <a:pt x="26" y="1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6" y="1"/>
                        <a:pt x="11" y="6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9" name="Freeform 1796"/>
                <p:cNvSpPr>
                  <a:spLocks/>
                </p:cNvSpPr>
                <p:nvPr/>
              </p:nvSpPr>
              <p:spPr bwMode="auto">
                <a:xfrm>
                  <a:off x="1987" y="3138"/>
                  <a:ext cx="3" cy="9"/>
                </a:xfrm>
                <a:custGeom>
                  <a:avLst/>
                  <a:gdLst>
                    <a:gd name="T0" fmla="*/ 3 w 3"/>
                    <a:gd name="T1" fmla="*/ 9 h 9"/>
                    <a:gd name="T2" fmla="*/ 0 w 3"/>
                    <a:gd name="T3" fmla="*/ 0 h 9"/>
                    <a:gd name="T4" fmla="*/ 3 w 3"/>
                    <a:gd name="T5" fmla="*/ 9 h 9"/>
                    <a:gd name="T6" fmla="*/ 3 w 3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9">
                      <a:moveTo>
                        <a:pt x="3" y="9"/>
                      </a:moveTo>
                      <a:lnTo>
                        <a:pt x="0" y="0"/>
                      </a:lnTo>
                      <a:lnTo>
                        <a:pt x="3" y="9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0" name="Freeform 1797"/>
                <p:cNvSpPr>
                  <a:spLocks/>
                </p:cNvSpPr>
                <p:nvPr/>
              </p:nvSpPr>
              <p:spPr bwMode="auto">
                <a:xfrm>
                  <a:off x="1980" y="2985"/>
                  <a:ext cx="113" cy="115"/>
                </a:xfrm>
                <a:custGeom>
                  <a:avLst/>
                  <a:gdLst>
                    <a:gd name="T0" fmla="*/ 45 w 118"/>
                    <a:gd name="T1" fmla="*/ 16 h 120"/>
                    <a:gd name="T2" fmla="*/ 25 w 118"/>
                    <a:gd name="T3" fmla="*/ 17 h 120"/>
                    <a:gd name="T4" fmla="*/ 21 w 118"/>
                    <a:gd name="T5" fmla="*/ 0 h 120"/>
                    <a:gd name="T6" fmla="*/ 13 w 118"/>
                    <a:gd name="T7" fmla="*/ 4 h 120"/>
                    <a:gd name="T8" fmla="*/ 14 w 118"/>
                    <a:gd name="T9" fmla="*/ 14 h 120"/>
                    <a:gd name="T10" fmla="*/ 11 w 118"/>
                    <a:gd name="T11" fmla="*/ 16 h 120"/>
                    <a:gd name="T12" fmla="*/ 11 w 118"/>
                    <a:gd name="T13" fmla="*/ 18 h 120"/>
                    <a:gd name="T14" fmla="*/ 14 w 118"/>
                    <a:gd name="T15" fmla="*/ 21 h 120"/>
                    <a:gd name="T16" fmla="*/ 3 w 118"/>
                    <a:gd name="T17" fmla="*/ 37 h 120"/>
                    <a:gd name="T18" fmla="*/ 2 w 118"/>
                    <a:gd name="T19" fmla="*/ 38 h 120"/>
                    <a:gd name="T20" fmla="*/ 0 w 118"/>
                    <a:gd name="T21" fmla="*/ 39 h 120"/>
                    <a:gd name="T22" fmla="*/ 13 w 118"/>
                    <a:gd name="T23" fmla="*/ 74 h 120"/>
                    <a:gd name="T24" fmla="*/ 16 w 118"/>
                    <a:gd name="T25" fmla="*/ 84 h 120"/>
                    <a:gd name="T26" fmla="*/ 19 w 118"/>
                    <a:gd name="T27" fmla="*/ 85 h 120"/>
                    <a:gd name="T28" fmla="*/ 41 w 118"/>
                    <a:gd name="T29" fmla="*/ 95 h 120"/>
                    <a:gd name="T30" fmla="*/ 44 w 118"/>
                    <a:gd name="T31" fmla="*/ 95 h 120"/>
                    <a:gd name="T32" fmla="*/ 47 w 118"/>
                    <a:gd name="T33" fmla="*/ 95 h 120"/>
                    <a:gd name="T34" fmla="*/ 52 w 118"/>
                    <a:gd name="T35" fmla="*/ 96 h 120"/>
                    <a:gd name="T36" fmla="*/ 59 w 118"/>
                    <a:gd name="T37" fmla="*/ 118 h 120"/>
                    <a:gd name="T38" fmla="*/ 61 w 118"/>
                    <a:gd name="T39" fmla="*/ 118 h 120"/>
                    <a:gd name="T40" fmla="*/ 63 w 118"/>
                    <a:gd name="T41" fmla="*/ 118 h 120"/>
                    <a:gd name="T42" fmla="*/ 69 w 118"/>
                    <a:gd name="T43" fmla="*/ 116 h 120"/>
                    <a:gd name="T44" fmla="*/ 72 w 118"/>
                    <a:gd name="T45" fmla="*/ 117 h 120"/>
                    <a:gd name="T46" fmla="*/ 74 w 118"/>
                    <a:gd name="T47" fmla="*/ 120 h 120"/>
                    <a:gd name="T48" fmla="*/ 88 w 118"/>
                    <a:gd name="T49" fmla="*/ 119 h 120"/>
                    <a:gd name="T50" fmla="*/ 96 w 118"/>
                    <a:gd name="T51" fmla="*/ 114 h 120"/>
                    <a:gd name="T52" fmla="*/ 104 w 118"/>
                    <a:gd name="T53" fmla="*/ 113 h 120"/>
                    <a:gd name="T54" fmla="*/ 107 w 118"/>
                    <a:gd name="T55" fmla="*/ 113 h 120"/>
                    <a:gd name="T56" fmla="*/ 107 w 118"/>
                    <a:gd name="T57" fmla="*/ 112 h 120"/>
                    <a:gd name="T58" fmla="*/ 107 w 118"/>
                    <a:gd name="T59" fmla="*/ 112 h 120"/>
                    <a:gd name="T60" fmla="*/ 108 w 118"/>
                    <a:gd name="T61" fmla="*/ 112 h 120"/>
                    <a:gd name="T62" fmla="*/ 108 w 118"/>
                    <a:gd name="T63" fmla="*/ 111 h 120"/>
                    <a:gd name="T64" fmla="*/ 109 w 118"/>
                    <a:gd name="T65" fmla="*/ 111 h 120"/>
                    <a:gd name="T66" fmla="*/ 110 w 118"/>
                    <a:gd name="T67" fmla="*/ 110 h 120"/>
                    <a:gd name="T68" fmla="*/ 112 w 118"/>
                    <a:gd name="T69" fmla="*/ 109 h 120"/>
                    <a:gd name="T70" fmla="*/ 114 w 118"/>
                    <a:gd name="T71" fmla="*/ 108 h 120"/>
                    <a:gd name="T72" fmla="*/ 116 w 118"/>
                    <a:gd name="T73" fmla="*/ 107 h 120"/>
                    <a:gd name="T74" fmla="*/ 118 w 118"/>
                    <a:gd name="T75" fmla="*/ 106 h 120"/>
                    <a:gd name="T76" fmla="*/ 108 w 118"/>
                    <a:gd name="T77" fmla="*/ 92 h 120"/>
                    <a:gd name="T78" fmla="*/ 106 w 118"/>
                    <a:gd name="T79" fmla="*/ 78 h 120"/>
                    <a:gd name="T80" fmla="*/ 108 w 118"/>
                    <a:gd name="T81" fmla="*/ 66 h 120"/>
                    <a:gd name="T82" fmla="*/ 106 w 118"/>
                    <a:gd name="T83" fmla="*/ 42 h 120"/>
                    <a:gd name="T84" fmla="*/ 101 w 118"/>
                    <a:gd name="T85" fmla="*/ 39 h 120"/>
                    <a:gd name="T86" fmla="*/ 97 w 118"/>
                    <a:gd name="T87" fmla="*/ 36 h 120"/>
                    <a:gd name="T88" fmla="*/ 92 w 118"/>
                    <a:gd name="T89" fmla="*/ 33 h 120"/>
                    <a:gd name="T90" fmla="*/ 90 w 118"/>
                    <a:gd name="T91" fmla="*/ 31 h 120"/>
                    <a:gd name="T92" fmla="*/ 87 w 118"/>
                    <a:gd name="T93" fmla="*/ 29 h 120"/>
                    <a:gd name="T94" fmla="*/ 43 w 118"/>
                    <a:gd name="T95" fmla="*/ 1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8" h="120">
                      <a:moveTo>
                        <a:pt x="43" y="10"/>
                      </a:moveTo>
                      <a:cubicBezTo>
                        <a:pt x="43" y="11"/>
                        <a:pt x="44" y="11"/>
                        <a:pt x="44" y="12"/>
                      </a:cubicBezTo>
                      <a:cubicBezTo>
                        <a:pt x="45" y="13"/>
                        <a:pt x="46" y="14"/>
                        <a:pt x="45" y="16"/>
                      </a:cubicBezTo>
                      <a:cubicBezTo>
                        <a:pt x="45" y="17"/>
                        <a:pt x="44" y="18"/>
                        <a:pt x="43" y="18"/>
                      </a:cubicBezTo>
                      <a:cubicBezTo>
                        <a:pt x="41" y="18"/>
                        <a:pt x="39" y="18"/>
                        <a:pt x="36" y="17"/>
                      </a:cubicBezTo>
                      <a:cubicBezTo>
                        <a:pt x="32" y="16"/>
                        <a:pt x="28" y="16"/>
                        <a:pt x="25" y="17"/>
                      </a:cubicBezTo>
                      <a:cubicBezTo>
                        <a:pt x="23" y="17"/>
                        <a:pt x="22" y="17"/>
                        <a:pt x="21" y="16"/>
                      </a:cubicBezTo>
                      <a:cubicBezTo>
                        <a:pt x="18" y="13"/>
                        <a:pt x="20" y="5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2" y="1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6" y="9"/>
                        <a:pt x="15" y="13"/>
                      </a:cubicBezTo>
                      <a:cubicBezTo>
                        <a:pt x="15" y="13"/>
                        <a:pt x="15" y="13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2" y="27"/>
                        <a:pt x="7" y="36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1" y="38"/>
                        <a:pt x="1" y="38"/>
                      </a:cubicBezTo>
                      <a:cubicBezTo>
                        <a:pt x="1" y="39"/>
                        <a:pt x="1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46"/>
                        <a:pt x="3" y="56"/>
                        <a:pt x="6" y="58"/>
                      </a:cubicBezTo>
                      <a:cubicBezTo>
                        <a:pt x="11" y="62"/>
                        <a:pt x="11" y="67"/>
                        <a:pt x="12" y="71"/>
                      </a:cubicBezTo>
                      <a:cubicBezTo>
                        <a:pt x="12" y="72"/>
                        <a:pt x="12" y="73"/>
                        <a:pt x="13" y="74"/>
                      </a:cubicBezTo>
                      <a:cubicBezTo>
                        <a:pt x="13" y="75"/>
                        <a:pt x="14" y="76"/>
                        <a:pt x="14" y="77"/>
                      </a:cubicBezTo>
                      <a:cubicBezTo>
                        <a:pt x="16" y="79"/>
                        <a:pt x="17" y="81"/>
                        <a:pt x="16" y="83"/>
                      </a:cubicBezTo>
                      <a:cubicBezTo>
                        <a:pt x="16" y="83"/>
                        <a:pt x="16" y="83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7" y="84"/>
                        <a:pt x="18" y="84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20" y="85"/>
                        <a:pt x="20" y="86"/>
                        <a:pt x="21" y="86"/>
                      </a:cubicBezTo>
                      <a:cubicBezTo>
                        <a:pt x="22" y="87"/>
                        <a:pt x="24" y="87"/>
                        <a:pt x="25" y="88"/>
                      </a:cubicBezTo>
                      <a:cubicBezTo>
                        <a:pt x="28" y="88"/>
                        <a:pt x="39" y="92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5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4" y="95"/>
                      </a:cubicBezTo>
                      <a:cubicBezTo>
                        <a:pt x="45" y="95"/>
                        <a:pt x="46" y="95"/>
                        <a:pt x="46" y="95"/>
                      </a:cubicBezTo>
                      <a:cubicBezTo>
                        <a:pt x="46" y="95"/>
                        <a:pt x="47" y="95"/>
                        <a:pt x="47" y="95"/>
                      </a:cubicBezTo>
                      <a:cubicBezTo>
                        <a:pt x="48" y="94"/>
                        <a:pt x="50" y="94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6" y="100"/>
                        <a:pt x="59" y="110"/>
                        <a:pt x="59" y="117"/>
                      </a:cubicBezTo>
                      <a:cubicBezTo>
                        <a:pt x="59" y="117"/>
                        <a:pt x="59" y="118"/>
                        <a:pt x="59" y="118"/>
                      </a:cubicBezTo>
                      <a:cubicBezTo>
                        <a:pt x="59" y="118"/>
                        <a:pt x="60" y="118"/>
                        <a:pt x="60" y="118"/>
                      </a:cubicBezTo>
                      <a:cubicBezTo>
                        <a:pt x="60" y="118"/>
                        <a:pt x="61" y="118"/>
                        <a:pt x="61" y="118"/>
                      </a:cubicBezTo>
                      <a:cubicBezTo>
                        <a:pt x="61" y="118"/>
                        <a:pt x="61" y="118"/>
                        <a:pt x="61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3" y="118"/>
                        <a:pt x="63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4" y="118"/>
                        <a:pt x="64" y="118"/>
                        <a:pt x="65" y="117"/>
                      </a:cubicBezTo>
                      <a:cubicBezTo>
                        <a:pt x="66" y="117"/>
                        <a:pt x="67" y="116"/>
                        <a:pt x="69" y="116"/>
                      </a:cubicBezTo>
                      <a:cubicBezTo>
                        <a:pt x="69" y="116"/>
                        <a:pt x="69" y="116"/>
                        <a:pt x="69" y="116"/>
                      </a:cubicBezTo>
                      <a:cubicBezTo>
                        <a:pt x="69" y="116"/>
                        <a:pt x="70" y="116"/>
                        <a:pt x="71" y="117"/>
                      </a:cubicBezTo>
                      <a:cubicBezTo>
                        <a:pt x="71" y="117"/>
                        <a:pt x="72" y="117"/>
                        <a:pt x="72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4" y="119"/>
                        <a:pt x="74" y="119"/>
                        <a:pt x="74" y="120"/>
                      </a:cubicBezTo>
                      <a:cubicBezTo>
                        <a:pt x="75" y="120"/>
                        <a:pt x="77" y="120"/>
                        <a:pt x="78" y="119"/>
                      </a:cubicBezTo>
                      <a:cubicBezTo>
                        <a:pt x="81" y="119"/>
                        <a:pt x="83" y="118"/>
                        <a:pt x="84" y="119"/>
                      </a:cubicBezTo>
                      <a:cubicBezTo>
                        <a:pt x="85" y="119"/>
                        <a:pt x="86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5"/>
                        <a:pt x="91" y="113"/>
                        <a:pt x="94" y="114"/>
                      </a:cubicBezTo>
                      <a:cubicBezTo>
                        <a:pt x="95" y="114"/>
                        <a:pt x="96" y="114"/>
                        <a:pt x="96" y="114"/>
                      </a:cubicBezTo>
                      <a:cubicBezTo>
                        <a:pt x="97" y="115"/>
                        <a:pt x="97" y="115"/>
                        <a:pt x="98" y="115"/>
                      </a:cubicBezTo>
                      <a:cubicBezTo>
                        <a:pt x="98" y="115"/>
                        <a:pt x="98" y="115"/>
                        <a:pt x="99" y="114"/>
                      </a:cubicBezTo>
                      <a:cubicBezTo>
                        <a:pt x="101" y="113"/>
                        <a:pt x="103" y="113"/>
                        <a:pt x="104" y="113"/>
                      </a:cubicBezTo>
                      <a:cubicBezTo>
                        <a:pt x="106" y="113"/>
                        <a:pt x="106" y="113"/>
                        <a:pt x="106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10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1" y="110"/>
                      </a:cubicBezTo>
                      <a:cubicBezTo>
                        <a:pt x="111" y="110"/>
                        <a:pt x="111" y="110"/>
                        <a:pt x="111" y="110"/>
                      </a:cubicBezTo>
                      <a:cubicBezTo>
                        <a:pt x="111" y="110"/>
                        <a:pt x="111" y="110"/>
                        <a:pt x="112" y="109"/>
                      </a:cubicBezTo>
                      <a:cubicBezTo>
                        <a:pt x="112" y="109"/>
                        <a:pt x="112" y="109"/>
                        <a:pt x="112" y="109"/>
                      </a:cubicBezTo>
                      <a:cubicBezTo>
                        <a:pt x="112" y="109"/>
                        <a:pt x="113" y="109"/>
                        <a:pt x="113" y="109"/>
                      </a:cubicBezTo>
                      <a:cubicBezTo>
                        <a:pt x="113" y="109"/>
                        <a:pt x="113" y="109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7"/>
                        <a:pt x="116" y="107"/>
                      </a:cubicBezTo>
                      <a:cubicBezTo>
                        <a:pt x="116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8" y="107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5"/>
                        <a:pt x="117" y="105"/>
                        <a:pt x="116" y="104"/>
                      </a:cubicBezTo>
                      <a:cubicBezTo>
                        <a:pt x="114" y="103"/>
                        <a:pt x="111" y="102"/>
                        <a:pt x="110" y="97"/>
                      </a:cubicBezTo>
                      <a:cubicBezTo>
                        <a:pt x="110" y="94"/>
                        <a:pt x="109" y="93"/>
                        <a:pt x="108" y="92"/>
                      </a:cubicBezTo>
                      <a:cubicBezTo>
                        <a:pt x="107" y="90"/>
                        <a:pt x="106" y="89"/>
                        <a:pt x="106" y="86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2"/>
                        <a:pt x="106" y="79"/>
                        <a:pt x="106" y="78"/>
                      </a:cubicBezTo>
                      <a:cubicBezTo>
                        <a:pt x="105" y="78"/>
                        <a:pt x="105" y="77"/>
                        <a:pt x="104" y="76"/>
                      </a:cubicBezTo>
                      <a:cubicBezTo>
                        <a:pt x="104" y="74"/>
                        <a:pt x="105" y="70"/>
                        <a:pt x="107" y="67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6" y="65"/>
                        <a:pt x="106" y="65"/>
                      </a:cubicBezTo>
                      <a:cubicBezTo>
                        <a:pt x="104" y="64"/>
                        <a:pt x="102" y="62"/>
                        <a:pt x="101" y="59"/>
                      </a:cubicBezTo>
                      <a:cubicBezTo>
                        <a:pt x="101" y="58"/>
                        <a:pt x="100" y="56"/>
                        <a:pt x="106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4" y="41"/>
                        <a:pt x="103" y="40"/>
                        <a:pt x="103" y="40"/>
                      </a:cubicBezTo>
                      <a:cubicBezTo>
                        <a:pt x="102" y="40"/>
                        <a:pt x="102" y="39"/>
                        <a:pt x="101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99" y="37"/>
                        <a:pt x="98" y="37"/>
                        <a:pt x="97" y="36"/>
                      </a:cubicBezTo>
                      <a:cubicBezTo>
                        <a:pt x="97" y="36"/>
                        <a:pt x="97" y="36"/>
                        <a:pt x="97" y="36"/>
                      </a:cubicBezTo>
                      <a:cubicBezTo>
                        <a:pt x="96" y="35"/>
                        <a:pt x="95" y="35"/>
                        <a:pt x="95" y="34"/>
                      </a:cubicBezTo>
                      <a:cubicBezTo>
                        <a:pt x="94" y="34"/>
                        <a:pt x="94" y="34"/>
                        <a:pt x="94" y="34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ubicBezTo>
                        <a:pt x="92" y="32"/>
                        <a:pt x="92" y="32"/>
                        <a:pt x="91" y="32"/>
                      </a:cubicBezTo>
                      <a:cubicBezTo>
                        <a:pt x="91" y="32"/>
                        <a:pt x="91" y="31"/>
                        <a:pt x="90" y="31"/>
                      </a:cubicBezTo>
                      <a:cubicBezTo>
                        <a:pt x="90" y="31"/>
                        <a:pt x="90" y="31"/>
                        <a:pt x="90" y="31"/>
                      </a:cubicBezTo>
                      <a:cubicBezTo>
                        <a:pt x="89" y="31"/>
                        <a:pt x="89" y="31"/>
                        <a:pt x="89" y="31"/>
                      </a:cubicBezTo>
                      <a:cubicBezTo>
                        <a:pt x="89" y="30"/>
                        <a:pt x="88" y="29"/>
                        <a:pt x="88" y="29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6"/>
                        <a:pt x="46" y="9"/>
                        <a:pt x="43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1" name="Freeform 1798"/>
                <p:cNvSpPr>
                  <a:spLocks/>
                </p:cNvSpPr>
                <p:nvPr/>
              </p:nvSpPr>
              <p:spPr bwMode="auto">
                <a:xfrm>
                  <a:off x="1996" y="30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2" name="Freeform 1799"/>
                <p:cNvSpPr>
                  <a:spLocks/>
                </p:cNvSpPr>
                <p:nvPr/>
              </p:nvSpPr>
              <p:spPr bwMode="auto">
                <a:xfrm>
                  <a:off x="1999" y="306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3" name="Freeform 1800"/>
                <p:cNvSpPr>
                  <a:spLocks/>
                </p:cNvSpPr>
                <p:nvPr/>
              </p:nvSpPr>
              <p:spPr bwMode="auto">
                <a:xfrm>
                  <a:off x="1994" y="299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4" name="Freeform 1801"/>
                <p:cNvSpPr>
                  <a:spLocks/>
                </p:cNvSpPr>
                <p:nvPr/>
              </p:nvSpPr>
              <p:spPr bwMode="auto">
                <a:xfrm>
                  <a:off x="1991" y="300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5" name="Freeform 1802"/>
                <p:cNvSpPr>
                  <a:spLocks/>
                </p:cNvSpPr>
                <p:nvPr/>
              </p:nvSpPr>
              <p:spPr bwMode="auto">
                <a:xfrm>
                  <a:off x="1993" y="299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6" name="Freeform 1803"/>
                <p:cNvSpPr>
                  <a:spLocks/>
                </p:cNvSpPr>
                <p:nvPr/>
              </p:nvSpPr>
              <p:spPr bwMode="auto">
                <a:xfrm>
                  <a:off x="2065" y="301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7" name="Freeform 1804"/>
                <p:cNvSpPr>
                  <a:spLocks/>
                </p:cNvSpPr>
                <p:nvPr/>
              </p:nvSpPr>
              <p:spPr bwMode="auto">
                <a:xfrm>
                  <a:off x="2067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8" name="Freeform 1805"/>
                <p:cNvSpPr>
                  <a:spLocks/>
                </p:cNvSpPr>
                <p:nvPr/>
              </p:nvSpPr>
              <p:spPr bwMode="auto">
                <a:xfrm>
                  <a:off x="2073" y="30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9" name="Freeform 1806"/>
                <p:cNvSpPr>
                  <a:spLocks/>
                </p:cNvSpPr>
                <p:nvPr/>
              </p:nvSpPr>
              <p:spPr bwMode="auto">
                <a:xfrm>
                  <a:off x="2068" y="3016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0" name="Freeform 1807"/>
                <p:cNvSpPr>
                  <a:spLocks/>
                </p:cNvSpPr>
                <p:nvPr/>
              </p:nvSpPr>
              <p:spPr bwMode="auto">
                <a:xfrm>
                  <a:off x="2076" y="30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1" name="Freeform 1808"/>
                <p:cNvSpPr>
                  <a:spLocks/>
                </p:cNvSpPr>
                <p:nvPr/>
              </p:nvSpPr>
              <p:spPr bwMode="auto">
                <a:xfrm>
                  <a:off x="2070" y="301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2" name="Freeform 1809"/>
                <p:cNvSpPr>
                  <a:spLocks/>
                </p:cNvSpPr>
                <p:nvPr/>
              </p:nvSpPr>
              <p:spPr bwMode="auto">
                <a:xfrm>
                  <a:off x="2079" y="30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3" name="Rectangle 1810"/>
                <p:cNvSpPr>
                  <a:spLocks noChangeArrowheads="1"/>
                </p:cNvSpPr>
                <p:nvPr/>
              </p:nvSpPr>
              <p:spPr bwMode="auto">
                <a:xfrm>
                  <a:off x="2001" y="2985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4" name="Freeform 1811"/>
                <p:cNvSpPr>
                  <a:spLocks/>
                </p:cNvSpPr>
                <p:nvPr/>
              </p:nvSpPr>
              <p:spPr bwMode="auto">
                <a:xfrm>
                  <a:off x="1981" y="302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5" name="Freeform 1812"/>
                <p:cNvSpPr>
                  <a:spLocks/>
                </p:cNvSpPr>
                <p:nvPr/>
              </p:nvSpPr>
              <p:spPr bwMode="auto">
                <a:xfrm>
                  <a:off x="1982" y="302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6" name="Freeform 1813"/>
                <p:cNvSpPr>
                  <a:spLocks/>
                </p:cNvSpPr>
                <p:nvPr/>
              </p:nvSpPr>
              <p:spPr bwMode="auto">
                <a:xfrm>
                  <a:off x="1980" y="30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7" name="Freeform 1814"/>
                <p:cNvSpPr>
                  <a:spLocks/>
                </p:cNvSpPr>
                <p:nvPr/>
              </p:nvSpPr>
              <p:spPr bwMode="auto">
                <a:xfrm>
                  <a:off x="1983" y="30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8" name="Freeform 1815"/>
                <p:cNvSpPr>
                  <a:spLocks/>
                </p:cNvSpPr>
                <p:nvPr/>
              </p:nvSpPr>
              <p:spPr bwMode="auto">
                <a:xfrm>
                  <a:off x="1991" y="300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9" name="Freeform 1816"/>
                <p:cNvSpPr>
                  <a:spLocks/>
                </p:cNvSpPr>
                <p:nvPr/>
              </p:nvSpPr>
              <p:spPr bwMode="auto">
                <a:xfrm>
                  <a:off x="1991" y="3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0" name="Freeform 1817"/>
                <p:cNvSpPr>
                  <a:spLocks/>
                </p:cNvSpPr>
                <p:nvPr/>
              </p:nvSpPr>
              <p:spPr bwMode="auto">
                <a:xfrm>
                  <a:off x="2084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1" name="Freeform 1818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2" name="Freeform 1819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3" name="Freeform 1820"/>
                <p:cNvSpPr>
                  <a:spLocks/>
                </p:cNvSpPr>
                <p:nvPr/>
              </p:nvSpPr>
              <p:spPr bwMode="auto">
                <a:xfrm>
                  <a:off x="2084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4" name="Freeform 1821"/>
                <p:cNvSpPr>
                  <a:spLocks/>
                </p:cNvSpPr>
                <p:nvPr/>
              </p:nvSpPr>
              <p:spPr bwMode="auto">
                <a:xfrm>
                  <a:off x="2092" y="308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5" name="Freeform 1822"/>
                <p:cNvSpPr>
                  <a:spLocks/>
                </p:cNvSpPr>
                <p:nvPr/>
              </p:nvSpPr>
              <p:spPr bwMode="auto">
                <a:xfrm>
                  <a:off x="2037" y="309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6" name="Freeform 1823"/>
                <p:cNvSpPr>
                  <a:spLocks/>
                </p:cNvSpPr>
                <p:nvPr/>
              </p:nvSpPr>
              <p:spPr bwMode="auto">
                <a:xfrm>
                  <a:off x="2039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7" name="Freeform 1824"/>
                <p:cNvSpPr>
                  <a:spLocks/>
                </p:cNvSpPr>
                <p:nvPr/>
              </p:nvSpPr>
              <p:spPr bwMode="auto">
                <a:xfrm>
                  <a:off x="2038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8" name="Freeform 1825"/>
                <p:cNvSpPr>
                  <a:spLocks/>
                </p:cNvSpPr>
                <p:nvPr/>
              </p:nvSpPr>
              <p:spPr bwMode="auto">
                <a:xfrm>
                  <a:off x="2041" y="30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9" name="Freeform 1826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0" name="Freeform 1827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1" name="Freeform 1828"/>
                <p:cNvSpPr>
                  <a:spLocks/>
                </p:cNvSpPr>
                <p:nvPr/>
              </p:nvSpPr>
              <p:spPr bwMode="auto">
                <a:xfrm>
                  <a:off x="2083" y="30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2" name="Freeform 1829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3" name="Freeform 1830"/>
                <p:cNvSpPr>
                  <a:spLocks/>
                </p:cNvSpPr>
                <p:nvPr/>
              </p:nvSpPr>
              <p:spPr bwMode="auto">
                <a:xfrm>
                  <a:off x="2090" y="308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4" name="Freeform 1831"/>
                <p:cNvSpPr>
                  <a:spLocks/>
                </p:cNvSpPr>
                <p:nvPr/>
              </p:nvSpPr>
              <p:spPr bwMode="auto">
                <a:xfrm>
                  <a:off x="2049" y="309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554" name="Freeform 1833"/>
              <p:cNvSpPr>
                <a:spLocks/>
              </p:cNvSpPr>
              <p:nvPr/>
            </p:nvSpPr>
            <p:spPr bwMode="auto">
              <a:xfrm>
                <a:off x="2050" y="309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2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4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5" name="Freeform 1834"/>
              <p:cNvSpPr>
                <a:spLocks/>
              </p:cNvSpPr>
              <p:nvPr/>
            </p:nvSpPr>
            <p:spPr bwMode="auto">
              <a:xfrm>
                <a:off x="2090" y="30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6" name="Freeform 1835"/>
              <p:cNvSpPr>
                <a:spLocks/>
              </p:cNvSpPr>
              <p:nvPr/>
            </p:nvSpPr>
            <p:spPr bwMode="auto">
              <a:xfrm>
                <a:off x="2046" y="309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7" name="Freeform 1836"/>
              <p:cNvSpPr>
                <a:spLocks/>
              </p:cNvSpPr>
              <p:nvPr/>
            </p:nvSpPr>
            <p:spPr bwMode="auto">
              <a:xfrm>
                <a:off x="2086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8" name="Freeform 1837"/>
              <p:cNvSpPr>
                <a:spLocks/>
              </p:cNvSpPr>
              <p:nvPr/>
            </p:nvSpPr>
            <p:spPr bwMode="auto">
              <a:xfrm>
                <a:off x="2048" y="309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9" name="Freeform 1838"/>
              <p:cNvSpPr>
                <a:spLocks/>
              </p:cNvSpPr>
              <p:nvPr/>
            </p:nvSpPr>
            <p:spPr bwMode="auto">
              <a:xfrm>
                <a:off x="2083" y="30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0" name="Freeform 1839"/>
              <p:cNvSpPr>
                <a:spLocks/>
              </p:cNvSpPr>
              <p:nvPr/>
            </p:nvSpPr>
            <p:spPr bwMode="auto">
              <a:xfrm>
                <a:off x="2087" y="309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1" name="Freeform 1840"/>
              <p:cNvSpPr>
                <a:spLocks/>
              </p:cNvSpPr>
              <p:nvPr/>
            </p:nvSpPr>
            <p:spPr bwMode="auto">
              <a:xfrm>
                <a:off x="2088" y="3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2" name="Freeform 1841"/>
              <p:cNvSpPr>
                <a:spLocks/>
              </p:cNvSpPr>
              <p:nvPr/>
            </p:nvSpPr>
            <p:spPr bwMode="auto">
              <a:xfrm>
                <a:off x="2015" y="3089"/>
                <a:ext cx="31" cy="67"/>
              </a:xfrm>
              <a:custGeom>
                <a:avLst/>
                <a:gdLst>
                  <a:gd name="T0" fmla="*/ 10 w 32"/>
                  <a:gd name="T1" fmla="*/ 2 h 70"/>
                  <a:gd name="T2" fmla="*/ 9 w 32"/>
                  <a:gd name="T3" fmla="*/ 2 h 70"/>
                  <a:gd name="T4" fmla="*/ 9 w 32"/>
                  <a:gd name="T5" fmla="*/ 2 h 70"/>
                  <a:gd name="T6" fmla="*/ 9 w 32"/>
                  <a:gd name="T7" fmla="*/ 2 h 70"/>
                  <a:gd name="T8" fmla="*/ 8 w 32"/>
                  <a:gd name="T9" fmla="*/ 3 h 70"/>
                  <a:gd name="T10" fmla="*/ 8 w 32"/>
                  <a:gd name="T11" fmla="*/ 3 h 70"/>
                  <a:gd name="T12" fmla="*/ 7 w 32"/>
                  <a:gd name="T13" fmla="*/ 3 h 70"/>
                  <a:gd name="T14" fmla="*/ 7 w 32"/>
                  <a:gd name="T15" fmla="*/ 3 h 70"/>
                  <a:gd name="T16" fmla="*/ 6 w 32"/>
                  <a:gd name="T17" fmla="*/ 3 h 70"/>
                  <a:gd name="T18" fmla="*/ 6 w 32"/>
                  <a:gd name="T19" fmla="*/ 19 h 70"/>
                  <a:gd name="T20" fmla="*/ 7 w 32"/>
                  <a:gd name="T21" fmla="*/ 22 h 70"/>
                  <a:gd name="T22" fmla="*/ 3 w 32"/>
                  <a:gd name="T23" fmla="*/ 24 h 70"/>
                  <a:gd name="T24" fmla="*/ 2 w 32"/>
                  <a:gd name="T25" fmla="*/ 24 h 70"/>
                  <a:gd name="T26" fmla="*/ 0 w 32"/>
                  <a:gd name="T27" fmla="*/ 35 h 70"/>
                  <a:gd name="T28" fmla="*/ 1 w 32"/>
                  <a:gd name="T29" fmla="*/ 37 h 70"/>
                  <a:gd name="T30" fmla="*/ 2 w 32"/>
                  <a:gd name="T31" fmla="*/ 38 h 70"/>
                  <a:gd name="T32" fmla="*/ 2 w 32"/>
                  <a:gd name="T33" fmla="*/ 38 h 70"/>
                  <a:gd name="T34" fmla="*/ 3 w 32"/>
                  <a:gd name="T35" fmla="*/ 39 h 70"/>
                  <a:gd name="T36" fmla="*/ 3 w 32"/>
                  <a:gd name="T37" fmla="*/ 39 h 70"/>
                  <a:gd name="T38" fmla="*/ 4 w 32"/>
                  <a:gd name="T39" fmla="*/ 40 h 70"/>
                  <a:gd name="T40" fmla="*/ 8 w 32"/>
                  <a:gd name="T41" fmla="*/ 43 h 70"/>
                  <a:gd name="T42" fmla="*/ 9 w 32"/>
                  <a:gd name="T43" fmla="*/ 43 h 70"/>
                  <a:gd name="T44" fmla="*/ 14 w 32"/>
                  <a:gd name="T45" fmla="*/ 42 h 70"/>
                  <a:gd name="T46" fmla="*/ 19 w 32"/>
                  <a:gd name="T47" fmla="*/ 46 h 70"/>
                  <a:gd name="T48" fmla="*/ 18 w 32"/>
                  <a:gd name="T49" fmla="*/ 56 h 70"/>
                  <a:gd name="T50" fmla="*/ 17 w 32"/>
                  <a:gd name="T51" fmla="*/ 60 h 70"/>
                  <a:gd name="T52" fmla="*/ 17 w 32"/>
                  <a:gd name="T53" fmla="*/ 61 h 70"/>
                  <a:gd name="T54" fmla="*/ 23 w 32"/>
                  <a:gd name="T55" fmla="*/ 70 h 70"/>
                  <a:gd name="T56" fmla="*/ 25 w 32"/>
                  <a:gd name="T57" fmla="*/ 63 h 70"/>
                  <a:gd name="T58" fmla="*/ 29 w 32"/>
                  <a:gd name="T59" fmla="*/ 61 h 70"/>
                  <a:gd name="T60" fmla="*/ 30 w 32"/>
                  <a:gd name="T61" fmla="*/ 57 h 70"/>
                  <a:gd name="T62" fmla="*/ 31 w 32"/>
                  <a:gd name="T63" fmla="*/ 50 h 70"/>
                  <a:gd name="T64" fmla="*/ 31 w 32"/>
                  <a:gd name="T65" fmla="*/ 47 h 70"/>
                  <a:gd name="T66" fmla="*/ 30 w 32"/>
                  <a:gd name="T67" fmla="*/ 46 h 70"/>
                  <a:gd name="T68" fmla="*/ 29 w 32"/>
                  <a:gd name="T69" fmla="*/ 45 h 70"/>
                  <a:gd name="T70" fmla="*/ 28 w 32"/>
                  <a:gd name="T71" fmla="*/ 44 h 70"/>
                  <a:gd name="T72" fmla="*/ 28 w 32"/>
                  <a:gd name="T73" fmla="*/ 44 h 70"/>
                  <a:gd name="T74" fmla="*/ 26 w 32"/>
                  <a:gd name="T75" fmla="*/ 43 h 70"/>
                  <a:gd name="T76" fmla="*/ 23 w 32"/>
                  <a:gd name="T77" fmla="*/ 44 h 70"/>
                  <a:gd name="T78" fmla="*/ 23 w 32"/>
                  <a:gd name="T79" fmla="*/ 44 h 70"/>
                  <a:gd name="T80" fmla="*/ 11 w 32"/>
                  <a:gd name="T81" fmla="*/ 24 h 70"/>
                  <a:gd name="T82" fmla="*/ 12 w 32"/>
                  <a:gd name="T83" fmla="*/ 14 h 70"/>
                  <a:gd name="T84" fmla="*/ 12 w 32"/>
                  <a:gd name="T85" fmla="*/ 4 h 70"/>
                  <a:gd name="T86" fmla="*/ 10 w 32"/>
                  <a:gd name="T87" fmla="*/ 0 h 70"/>
                  <a:gd name="T88" fmla="*/ 10 w 32"/>
                  <a:gd name="T89" fmla="*/ 0 h 70"/>
                  <a:gd name="T90" fmla="*/ 10 w 32"/>
                  <a:gd name="T91" fmla="*/ 1 h 70"/>
                  <a:gd name="T92" fmla="*/ 10 w 32"/>
                  <a:gd name="T9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70"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5" y="18"/>
                      <a:pt x="6" y="19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4"/>
                      <a:pt x="5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7"/>
                      <a:pt x="2" y="33"/>
                      <a:pt x="0" y="35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4" y="40"/>
                      <a:pt x="4" y="40"/>
                    </a:cubicBezTo>
                    <a:cubicBezTo>
                      <a:pt x="5" y="41"/>
                      <a:pt x="7" y="43"/>
                      <a:pt x="8" y="43"/>
                    </a:cubicBezTo>
                    <a:cubicBezTo>
                      <a:pt x="8" y="43"/>
                      <a:pt x="9" y="43"/>
                      <a:pt x="9" y="43"/>
                    </a:cubicBezTo>
                    <a:cubicBezTo>
                      <a:pt x="10" y="42"/>
                      <a:pt x="12" y="42"/>
                      <a:pt x="14" y="42"/>
                    </a:cubicBezTo>
                    <a:cubicBezTo>
                      <a:pt x="17" y="42"/>
                      <a:pt x="18" y="43"/>
                      <a:pt x="19" y="46"/>
                    </a:cubicBezTo>
                    <a:cubicBezTo>
                      <a:pt x="20" y="49"/>
                      <a:pt x="19" y="53"/>
                      <a:pt x="18" y="56"/>
                    </a:cubicBezTo>
                    <a:cubicBezTo>
                      <a:pt x="17" y="58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8" y="63"/>
                      <a:pt x="20" y="67"/>
                      <a:pt x="23" y="70"/>
                    </a:cubicBezTo>
                    <a:cubicBezTo>
                      <a:pt x="22" y="67"/>
                      <a:pt x="23" y="65"/>
                      <a:pt x="25" y="63"/>
                    </a:cubicBezTo>
                    <a:cubicBezTo>
                      <a:pt x="26" y="61"/>
                      <a:pt x="28" y="61"/>
                      <a:pt x="29" y="61"/>
                    </a:cubicBezTo>
                    <a:cubicBezTo>
                      <a:pt x="30" y="61"/>
                      <a:pt x="31" y="61"/>
                      <a:pt x="30" y="57"/>
                    </a:cubicBezTo>
                    <a:cubicBezTo>
                      <a:pt x="30" y="53"/>
                      <a:pt x="31" y="51"/>
                      <a:pt x="31" y="50"/>
                    </a:cubicBezTo>
                    <a:cubicBezTo>
                      <a:pt x="32" y="48"/>
                      <a:pt x="32" y="48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4"/>
                      <a:pt x="27" y="43"/>
                      <a:pt x="26" y="43"/>
                    </a:cubicBezTo>
                    <a:cubicBezTo>
                      <a:pt x="25" y="43"/>
                      <a:pt x="25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8" y="44"/>
                      <a:pt x="12" y="31"/>
                      <a:pt x="11" y="24"/>
                    </a:cubicBezTo>
                    <a:cubicBezTo>
                      <a:pt x="10" y="20"/>
                      <a:pt x="11" y="17"/>
                      <a:pt x="12" y="14"/>
                    </a:cubicBezTo>
                    <a:cubicBezTo>
                      <a:pt x="13" y="11"/>
                      <a:pt x="14" y="8"/>
                      <a:pt x="12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3" name="Freeform 1842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1 w 2"/>
                  <a:gd name="T7" fmla="*/ 0 h 4"/>
                  <a:gd name="T8" fmla="*/ 1 w 2"/>
                  <a:gd name="T9" fmla="*/ 0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4" name="Freeform 1843"/>
              <p:cNvSpPr>
                <a:spLocks/>
              </p:cNvSpPr>
              <p:nvPr/>
            </p:nvSpPr>
            <p:spPr bwMode="auto">
              <a:xfrm>
                <a:off x="2023" y="3091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5" name="Freeform 1844"/>
              <p:cNvSpPr>
                <a:spLocks/>
              </p:cNvSpPr>
              <p:nvPr/>
            </p:nvSpPr>
            <p:spPr bwMode="auto">
              <a:xfrm>
                <a:off x="2024" y="30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6" name="Freeform 1845"/>
              <p:cNvSpPr>
                <a:spLocks/>
              </p:cNvSpPr>
              <p:nvPr/>
            </p:nvSpPr>
            <p:spPr bwMode="auto">
              <a:xfrm>
                <a:off x="2024" y="308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7" name="Freeform 1846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8" name="Freeform 1847"/>
              <p:cNvSpPr>
                <a:spLocks/>
              </p:cNvSpPr>
              <p:nvPr/>
            </p:nvSpPr>
            <p:spPr bwMode="auto">
              <a:xfrm>
                <a:off x="2022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9" name="Freeform 1848"/>
              <p:cNvSpPr>
                <a:spLocks/>
              </p:cNvSpPr>
              <p:nvPr/>
            </p:nvSpPr>
            <p:spPr bwMode="auto">
              <a:xfrm>
                <a:off x="2044" y="31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0" name="Freeform 1849"/>
              <p:cNvSpPr>
                <a:spLocks/>
              </p:cNvSpPr>
              <p:nvPr/>
            </p:nvSpPr>
            <p:spPr bwMode="auto">
              <a:xfrm>
                <a:off x="2017" y="31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1" name="Freeform 1850"/>
              <p:cNvSpPr>
                <a:spLocks/>
              </p:cNvSpPr>
              <p:nvPr/>
            </p:nvSpPr>
            <p:spPr bwMode="auto">
              <a:xfrm>
                <a:off x="2042" y="3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2" name="Freeform 1851"/>
              <p:cNvSpPr>
                <a:spLocks/>
              </p:cNvSpPr>
              <p:nvPr/>
            </p:nvSpPr>
            <p:spPr bwMode="auto">
              <a:xfrm>
                <a:off x="2018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3" name="Freeform 1852"/>
              <p:cNvSpPr>
                <a:spLocks/>
              </p:cNvSpPr>
              <p:nvPr/>
            </p:nvSpPr>
            <p:spPr bwMode="auto">
              <a:xfrm>
                <a:off x="2040" y="31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4" name="Freeform 1853"/>
              <p:cNvSpPr>
                <a:spLocks/>
              </p:cNvSpPr>
              <p:nvPr/>
            </p:nvSpPr>
            <p:spPr bwMode="auto">
              <a:xfrm>
                <a:off x="2023" y="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3" name="Group 1856"/>
            <p:cNvGrpSpPr>
              <a:grpSpLocks noChangeAspect="1"/>
            </p:cNvGrpSpPr>
            <p:nvPr/>
          </p:nvGrpSpPr>
          <p:grpSpPr bwMode="auto">
            <a:xfrm>
              <a:off x="5095920" y="3933176"/>
              <a:ext cx="654051" cy="1375070"/>
              <a:chOff x="1928" y="1721"/>
              <a:chExt cx="507" cy="812"/>
            </a:xfrm>
            <a:solidFill>
              <a:srgbClr val="BFBFBF"/>
            </a:solidFill>
          </p:grpSpPr>
          <p:grpSp>
            <p:nvGrpSpPr>
              <p:cNvPr id="1302" name="Group 2057"/>
              <p:cNvGrpSpPr>
                <a:grpSpLocks/>
              </p:cNvGrpSpPr>
              <p:nvPr/>
            </p:nvGrpSpPr>
            <p:grpSpPr bwMode="auto">
              <a:xfrm>
                <a:off x="1928" y="1721"/>
                <a:ext cx="507" cy="812"/>
                <a:chOff x="1928" y="1721"/>
                <a:chExt cx="507" cy="812"/>
              </a:xfrm>
              <a:grpFill/>
            </p:grpSpPr>
            <p:sp>
              <p:nvSpPr>
                <p:cNvPr id="1351" name="Freeform 1857"/>
                <p:cNvSpPr>
                  <a:spLocks/>
                </p:cNvSpPr>
                <p:nvPr/>
              </p:nvSpPr>
              <p:spPr bwMode="auto">
                <a:xfrm>
                  <a:off x="2010" y="1800"/>
                  <a:ext cx="425" cy="434"/>
                </a:xfrm>
                <a:custGeom>
                  <a:avLst/>
                  <a:gdLst>
                    <a:gd name="T0" fmla="*/ 216 w 444"/>
                    <a:gd name="T1" fmla="*/ 30 h 453"/>
                    <a:gd name="T2" fmla="*/ 200 w 444"/>
                    <a:gd name="T3" fmla="*/ 39 h 453"/>
                    <a:gd name="T4" fmla="*/ 195 w 444"/>
                    <a:gd name="T5" fmla="*/ 38 h 453"/>
                    <a:gd name="T6" fmla="*/ 178 w 444"/>
                    <a:gd name="T7" fmla="*/ 43 h 453"/>
                    <a:gd name="T8" fmla="*/ 160 w 444"/>
                    <a:gd name="T9" fmla="*/ 13 h 453"/>
                    <a:gd name="T10" fmla="*/ 153 w 444"/>
                    <a:gd name="T11" fmla="*/ 1 h 453"/>
                    <a:gd name="T12" fmla="*/ 151 w 444"/>
                    <a:gd name="T13" fmla="*/ 5 h 453"/>
                    <a:gd name="T14" fmla="*/ 119 w 444"/>
                    <a:gd name="T15" fmla="*/ 15 h 453"/>
                    <a:gd name="T16" fmla="*/ 113 w 444"/>
                    <a:gd name="T17" fmla="*/ 28 h 453"/>
                    <a:gd name="T18" fmla="*/ 103 w 444"/>
                    <a:gd name="T19" fmla="*/ 45 h 453"/>
                    <a:gd name="T20" fmla="*/ 88 w 444"/>
                    <a:gd name="T21" fmla="*/ 51 h 453"/>
                    <a:gd name="T22" fmla="*/ 82 w 444"/>
                    <a:gd name="T23" fmla="*/ 50 h 453"/>
                    <a:gd name="T24" fmla="*/ 72 w 444"/>
                    <a:gd name="T25" fmla="*/ 38 h 453"/>
                    <a:gd name="T26" fmla="*/ 53 w 444"/>
                    <a:gd name="T27" fmla="*/ 40 h 453"/>
                    <a:gd name="T28" fmla="*/ 45 w 444"/>
                    <a:gd name="T29" fmla="*/ 54 h 453"/>
                    <a:gd name="T30" fmla="*/ 46 w 444"/>
                    <a:gd name="T31" fmla="*/ 107 h 453"/>
                    <a:gd name="T32" fmla="*/ 35 w 444"/>
                    <a:gd name="T33" fmla="*/ 107 h 453"/>
                    <a:gd name="T34" fmla="*/ 8 w 444"/>
                    <a:gd name="T35" fmla="*/ 128 h 453"/>
                    <a:gd name="T36" fmla="*/ 4 w 444"/>
                    <a:gd name="T37" fmla="*/ 150 h 453"/>
                    <a:gd name="T38" fmla="*/ 18 w 444"/>
                    <a:gd name="T39" fmla="*/ 170 h 453"/>
                    <a:gd name="T40" fmla="*/ 38 w 444"/>
                    <a:gd name="T41" fmla="*/ 182 h 453"/>
                    <a:gd name="T42" fmla="*/ 50 w 444"/>
                    <a:gd name="T43" fmla="*/ 181 h 453"/>
                    <a:gd name="T44" fmla="*/ 71 w 444"/>
                    <a:gd name="T45" fmla="*/ 175 h 453"/>
                    <a:gd name="T46" fmla="*/ 98 w 444"/>
                    <a:gd name="T47" fmla="*/ 172 h 453"/>
                    <a:gd name="T48" fmla="*/ 121 w 444"/>
                    <a:gd name="T49" fmla="*/ 201 h 453"/>
                    <a:gd name="T50" fmla="*/ 142 w 444"/>
                    <a:gd name="T51" fmla="*/ 211 h 453"/>
                    <a:gd name="T52" fmla="*/ 155 w 444"/>
                    <a:gd name="T53" fmla="*/ 234 h 453"/>
                    <a:gd name="T54" fmla="*/ 184 w 444"/>
                    <a:gd name="T55" fmla="*/ 271 h 453"/>
                    <a:gd name="T56" fmla="*/ 182 w 444"/>
                    <a:gd name="T57" fmla="*/ 283 h 453"/>
                    <a:gd name="T58" fmla="*/ 182 w 444"/>
                    <a:gd name="T59" fmla="*/ 286 h 453"/>
                    <a:gd name="T60" fmla="*/ 182 w 444"/>
                    <a:gd name="T61" fmla="*/ 310 h 453"/>
                    <a:gd name="T62" fmla="*/ 210 w 444"/>
                    <a:gd name="T63" fmla="*/ 334 h 453"/>
                    <a:gd name="T64" fmla="*/ 220 w 444"/>
                    <a:gd name="T65" fmla="*/ 352 h 453"/>
                    <a:gd name="T66" fmla="*/ 193 w 444"/>
                    <a:gd name="T67" fmla="*/ 406 h 453"/>
                    <a:gd name="T68" fmla="*/ 191 w 444"/>
                    <a:gd name="T69" fmla="*/ 409 h 453"/>
                    <a:gd name="T70" fmla="*/ 223 w 444"/>
                    <a:gd name="T71" fmla="*/ 430 h 453"/>
                    <a:gd name="T72" fmla="*/ 230 w 444"/>
                    <a:gd name="T73" fmla="*/ 448 h 453"/>
                    <a:gd name="T74" fmla="*/ 242 w 444"/>
                    <a:gd name="T75" fmla="*/ 437 h 453"/>
                    <a:gd name="T76" fmla="*/ 268 w 444"/>
                    <a:gd name="T77" fmla="*/ 407 h 453"/>
                    <a:gd name="T78" fmla="*/ 290 w 444"/>
                    <a:gd name="T79" fmla="*/ 349 h 453"/>
                    <a:gd name="T80" fmla="*/ 338 w 444"/>
                    <a:gd name="T81" fmla="*/ 320 h 453"/>
                    <a:gd name="T82" fmla="*/ 377 w 444"/>
                    <a:gd name="T83" fmla="*/ 296 h 453"/>
                    <a:gd name="T84" fmla="*/ 391 w 444"/>
                    <a:gd name="T85" fmla="*/ 262 h 453"/>
                    <a:gd name="T86" fmla="*/ 397 w 444"/>
                    <a:gd name="T87" fmla="*/ 206 h 453"/>
                    <a:gd name="T88" fmla="*/ 414 w 444"/>
                    <a:gd name="T89" fmla="*/ 185 h 453"/>
                    <a:gd name="T90" fmla="*/ 432 w 444"/>
                    <a:gd name="T91" fmla="*/ 118 h 453"/>
                    <a:gd name="T92" fmla="*/ 353 w 444"/>
                    <a:gd name="T93" fmla="*/ 90 h 453"/>
                    <a:gd name="T94" fmla="*/ 308 w 444"/>
                    <a:gd name="T95" fmla="*/ 68 h 453"/>
                    <a:gd name="T96" fmla="*/ 279 w 444"/>
                    <a:gd name="T97" fmla="*/ 83 h 453"/>
                    <a:gd name="T98" fmla="*/ 260 w 444"/>
                    <a:gd name="T99" fmla="*/ 69 h 453"/>
                    <a:gd name="T100" fmla="*/ 262 w 444"/>
                    <a:gd name="T101" fmla="*/ 33 h 453"/>
                    <a:gd name="T102" fmla="*/ 251 w 444"/>
                    <a:gd name="T103" fmla="*/ 17 h 453"/>
                    <a:gd name="T104" fmla="*/ 246 w 444"/>
                    <a:gd name="T105" fmla="*/ 25 h 453"/>
                    <a:gd name="T106" fmla="*/ 228 w 444"/>
                    <a:gd name="T107" fmla="*/ 36 h 453"/>
                    <a:gd name="T108" fmla="*/ 222 w 444"/>
                    <a:gd name="T109" fmla="*/ 35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44" h="453">
                      <a:moveTo>
                        <a:pt x="220" y="34"/>
                      </a:move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6" y="30"/>
                      </a:cubicBezTo>
                      <a:cubicBezTo>
                        <a:pt x="216" y="30"/>
                        <a:pt x="216" y="30"/>
                        <a:pt x="216" y="30"/>
                      </a:cubicBezTo>
                      <a:cubicBezTo>
                        <a:pt x="215" y="30"/>
                        <a:pt x="213" y="31"/>
                        <a:pt x="212" y="31"/>
                      </a:cubicBezTo>
                      <a:cubicBezTo>
                        <a:pt x="210" y="31"/>
                        <a:pt x="208" y="31"/>
                        <a:pt x="206" y="31"/>
                      </a:cubicBezTo>
                      <a:cubicBezTo>
                        <a:pt x="206" y="31"/>
                        <a:pt x="206" y="31"/>
                        <a:pt x="206" y="31"/>
                      </a:cubicBezTo>
                      <a:cubicBezTo>
                        <a:pt x="205" y="32"/>
                        <a:pt x="205" y="32"/>
                        <a:pt x="205" y="33"/>
                      </a:cubicBezTo>
                      <a:cubicBezTo>
                        <a:pt x="205" y="35"/>
                        <a:pt x="205" y="37"/>
                        <a:pt x="202" y="38"/>
                      </a:cubicBezTo>
                      <a:cubicBezTo>
                        <a:pt x="202" y="39"/>
                        <a:pt x="201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4" y="38"/>
                        <a:pt x="194" y="38"/>
                        <a:pt x="193" y="38"/>
                      </a:cubicBezTo>
                      <a:cubicBezTo>
                        <a:pt x="193" y="37"/>
                        <a:pt x="193" y="37"/>
                        <a:pt x="192" y="37"/>
                      </a:cubicBezTo>
                      <a:cubicBezTo>
                        <a:pt x="191" y="37"/>
                        <a:pt x="190" y="37"/>
                        <a:pt x="189" y="37"/>
                      </a:cubicBezTo>
                      <a:cubicBezTo>
                        <a:pt x="188" y="39"/>
                        <a:pt x="187" y="39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4" y="40"/>
                        <a:pt x="184" y="40"/>
                        <a:pt x="184" y="40"/>
                      </a:cubicBezTo>
                      <a:cubicBezTo>
                        <a:pt x="183" y="42"/>
                        <a:pt x="180" y="42"/>
                        <a:pt x="178" y="43"/>
                      </a:cubicBezTo>
                      <a:cubicBezTo>
                        <a:pt x="177" y="43"/>
                        <a:pt x="176" y="43"/>
                        <a:pt x="176" y="43"/>
                      </a:cubicBezTo>
                      <a:cubicBezTo>
                        <a:pt x="175" y="44"/>
                        <a:pt x="174" y="45"/>
                        <a:pt x="172" y="45"/>
                      </a:cubicBezTo>
                      <a:cubicBezTo>
                        <a:pt x="171" y="45"/>
                        <a:pt x="171" y="45"/>
                        <a:pt x="171" y="45"/>
                      </a:cubicBezTo>
                      <a:cubicBezTo>
                        <a:pt x="168" y="44"/>
                        <a:pt x="165" y="43"/>
                        <a:pt x="161" y="39"/>
                      </a:cubicBezTo>
                      <a:cubicBezTo>
                        <a:pt x="157" y="34"/>
                        <a:pt x="156" y="27"/>
                        <a:pt x="156" y="23"/>
                      </a:cubicBezTo>
                      <a:cubicBezTo>
                        <a:pt x="156" y="21"/>
                        <a:pt x="157" y="17"/>
                        <a:pt x="159" y="16"/>
                      </a:cubicBezTo>
                      <a:cubicBezTo>
                        <a:pt x="160" y="15"/>
                        <a:pt x="160" y="14"/>
                        <a:pt x="160" y="13"/>
                      </a:cubicBezTo>
                      <a:cubicBezTo>
                        <a:pt x="160" y="12"/>
                        <a:pt x="160" y="10"/>
                        <a:pt x="158" y="10"/>
                      </a:cubicBezTo>
                      <a:cubicBezTo>
                        <a:pt x="155" y="9"/>
                        <a:pt x="155" y="6"/>
                        <a:pt x="155" y="3"/>
                      </a:cubicBezTo>
                      <a:cubicBezTo>
                        <a:pt x="155" y="1"/>
                        <a:pt x="155" y="1"/>
                        <a:pt x="154" y="1"/>
                      </a:cubicBezTo>
                      <a:cubicBezTo>
                        <a:pt x="154" y="0"/>
                        <a:pt x="154" y="0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2" y="1"/>
                        <a:pt x="152" y="2"/>
                        <a:pt x="152" y="2"/>
                      </a:cubicBezTo>
                      <a:cubicBezTo>
                        <a:pt x="152" y="2"/>
                        <a:pt x="152" y="2"/>
                        <a:pt x="152" y="2"/>
                      </a:cubicBezTo>
                      <a:cubicBezTo>
                        <a:pt x="152" y="3"/>
                        <a:pt x="152" y="3"/>
                        <a:pt x="152" y="3"/>
                      </a:cubicBezTo>
                      <a:cubicBezTo>
                        <a:pt x="151" y="3"/>
                        <a:pt x="151" y="4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0" y="6"/>
                        <a:pt x="149" y="6"/>
                        <a:pt x="148" y="7"/>
                      </a:cubicBezTo>
                      <a:cubicBezTo>
                        <a:pt x="147" y="7"/>
                        <a:pt x="146" y="8"/>
                        <a:pt x="144" y="9"/>
                      </a:cubicBezTo>
                      <a:cubicBezTo>
                        <a:pt x="140" y="11"/>
                        <a:pt x="136" y="13"/>
                        <a:pt x="133" y="12"/>
                      </a:cubicBezTo>
                      <a:cubicBezTo>
                        <a:pt x="133" y="12"/>
                        <a:pt x="132" y="12"/>
                        <a:pt x="132" y="12"/>
                      </a:cubicBezTo>
                      <a:cubicBezTo>
                        <a:pt x="130" y="12"/>
                        <a:pt x="128" y="13"/>
                        <a:pt x="128" y="15"/>
                      </a:cubicBezTo>
                      <a:cubicBezTo>
                        <a:pt x="128" y="18"/>
                        <a:pt x="126" y="19"/>
                        <a:pt x="124" y="19"/>
                      </a:cubicBezTo>
                      <a:cubicBezTo>
                        <a:pt x="122" y="19"/>
                        <a:pt x="120" y="17"/>
                        <a:pt x="119" y="15"/>
                      </a:cubicBezTo>
                      <a:cubicBezTo>
                        <a:pt x="119" y="15"/>
                        <a:pt x="117" y="14"/>
                        <a:pt x="116" y="14"/>
                      </a:cubicBezTo>
                      <a:cubicBezTo>
                        <a:pt x="114" y="14"/>
                        <a:pt x="111" y="14"/>
                        <a:pt x="110" y="12"/>
                      </a:cubicBezTo>
                      <a:cubicBezTo>
                        <a:pt x="110" y="12"/>
                        <a:pt x="109" y="12"/>
                        <a:pt x="107" y="12"/>
                      </a:cubicBezTo>
                      <a:cubicBezTo>
                        <a:pt x="110" y="15"/>
                        <a:pt x="110" y="18"/>
                        <a:pt x="110" y="21"/>
                      </a:cubicBezTo>
                      <a:cubicBezTo>
                        <a:pt x="110" y="22"/>
                        <a:pt x="111" y="22"/>
                        <a:pt x="111" y="23"/>
                      </a:cubicBezTo>
                      <a:cubicBezTo>
                        <a:pt x="112" y="24"/>
                        <a:pt x="113" y="25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5" y="28"/>
                        <a:pt x="116" y="27"/>
                        <a:pt x="117" y="27"/>
                      </a:cubicBezTo>
                      <a:cubicBezTo>
                        <a:pt x="119" y="27"/>
                        <a:pt x="121" y="29"/>
                        <a:pt x="121" y="31"/>
                      </a:cubicBezTo>
                      <a:cubicBezTo>
                        <a:pt x="121" y="33"/>
                        <a:pt x="119" y="35"/>
                        <a:pt x="116" y="36"/>
                      </a:cubicBezTo>
                      <a:cubicBezTo>
                        <a:pt x="113" y="37"/>
                        <a:pt x="112" y="38"/>
                        <a:pt x="111" y="41"/>
                      </a:cubicBezTo>
                      <a:cubicBezTo>
                        <a:pt x="110" y="44"/>
                        <a:pt x="108" y="44"/>
                        <a:pt x="106" y="44"/>
                      </a:cubicBezTo>
                      <a:cubicBezTo>
                        <a:pt x="105" y="44"/>
                        <a:pt x="104" y="45"/>
                        <a:pt x="103" y="45"/>
                      </a:cubicBezTo>
                      <a:cubicBezTo>
                        <a:pt x="103" y="46"/>
                        <a:pt x="103" y="46"/>
                        <a:pt x="103" y="46"/>
                      </a:cubicBezTo>
                      <a:cubicBezTo>
                        <a:pt x="100" y="48"/>
                        <a:pt x="98" y="50"/>
                        <a:pt x="95" y="50"/>
                      </a:cubicBezTo>
                      <a:cubicBezTo>
                        <a:pt x="95" y="50"/>
                        <a:pt x="94" y="50"/>
                        <a:pt x="93" y="50"/>
                      </a:cubicBezTo>
                      <a:cubicBezTo>
                        <a:pt x="93" y="49"/>
                        <a:pt x="92" y="49"/>
                        <a:pt x="92" y="49"/>
                      </a:cubicBezTo>
                      <a:cubicBezTo>
                        <a:pt x="92" y="49"/>
                        <a:pt x="90" y="50"/>
                        <a:pt x="89" y="51"/>
                      </a:cubicBezTo>
                      <a:cubicBezTo>
                        <a:pt x="89" y="51"/>
                        <a:pt x="88" y="51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7" y="51"/>
                        <a:pt x="87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2"/>
                        <a:pt x="85" y="51"/>
                        <a:pt x="84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2" y="50"/>
                      </a:cubicBezTo>
                      <a:cubicBezTo>
                        <a:pt x="82" y="50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79" y="47"/>
                        <a:pt x="78" y="45"/>
                        <a:pt x="76" y="43"/>
                      </a:cubicBezTo>
                      <a:cubicBezTo>
                        <a:pt x="76" y="42"/>
                        <a:pt x="75" y="41"/>
                        <a:pt x="75" y="41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3" y="38"/>
                        <a:pt x="72" y="38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8" y="39"/>
                        <a:pt x="65" y="40"/>
                        <a:pt x="63" y="40"/>
                      </a:cubicBezTo>
                      <a:cubicBezTo>
                        <a:pt x="63" y="40"/>
                        <a:pt x="62" y="40"/>
                        <a:pt x="62" y="40"/>
                      </a:cubicBezTo>
                      <a:cubicBezTo>
                        <a:pt x="61" y="40"/>
                        <a:pt x="60" y="40"/>
                        <a:pt x="59" y="40"/>
                      </a:cubicBezTo>
                      <a:cubicBezTo>
                        <a:pt x="57" y="40"/>
                        <a:pt x="55" y="40"/>
                        <a:pt x="53" y="40"/>
                      </a:cubicBezTo>
                      <a:cubicBezTo>
                        <a:pt x="49" y="40"/>
                        <a:pt x="47" y="40"/>
                        <a:pt x="46" y="40"/>
                      </a:cubicBezTo>
                      <a:cubicBezTo>
                        <a:pt x="46" y="41"/>
                        <a:pt x="47" y="42"/>
                        <a:pt x="47" y="43"/>
                      </a:cubicBezTo>
                      <a:cubicBezTo>
                        <a:pt x="47" y="43"/>
                        <a:pt x="48" y="44"/>
                        <a:pt x="48" y="44"/>
                      </a:cubicBezTo>
                      <a:cubicBezTo>
                        <a:pt x="50" y="44"/>
                        <a:pt x="53" y="45"/>
                        <a:pt x="53" y="47"/>
                      </a:cubicBezTo>
                      <a:cubicBezTo>
                        <a:pt x="54" y="49"/>
                        <a:pt x="53" y="50"/>
                        <a:pt x="51" y="52"/>
                      </a:cubicBezTo>
                      <a:cubicBezTo>
                        <a:pt x="49" y="53"/>
                        <a:pt x="47" y="53"/>
                        <a:pt x="46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4" y="54"/>
                        <a:pt x="44" y="56"/>
                      </a:cubicBezTo>
                      <a:cubicBezTo>
                        <a:pt x="44" y="59"/>
                        <a:pt x="46" y="61"/>
                        <a:pt x="48" y="64"/>
                      </a:cubicBezTo>
                      <a:cubicBezTo>
                        <a:pt x="50" y="67"/>
                        <a:pt x="53" y="71"/>
                        <a:pt x="51" y="75"/>
                      </a:cubicBezTo>
                      <a:cubicBezTo>
                        <a:pt x="50" y="78"/>
                        <a:pt x="49" y="87"/>
                        <a:pt x="49" y="90"/>
                      </a:cubicBezTo>
                      <a:cubicBezTo>
                        <a:pt x="49" y="90"/>
                        <a:pt x="49" y="90"/>
                        <a:pt x="49" y="90"/>
                      </a:cubicBezTo>
                      <a:cubicBezTo>
                        <a:pt x="49" y="92"/>
                        <a:pt x="48" y="102"/>
                        <a:pt x="45" y="106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3" y="107"/>
                        <a:pt x="43" y="107"/>
                        <a:pt x="43" y="107"/>
                      </a:cubicBezTo>
                      <a:cubicBezTo>
                        <a:pt x="43" y="107"/>
                        <a:pt x="42" y="107"/>
                        <a:pt x="42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0" y="107"/>
                        <a:pt x="40" y="107"/>
                        <a:pt x="39" y="107"/>
                      </a:cubicBezTo>
                      <a:cubicBezTo>
                        <a:pt x="38" y="107"/>
                        <a:pt x="37" y="106"/>
                        <a:pt x="37" y="106"/>
                      </a:cubicBezTo>
                      <a:cubicBezTo>
                        <a:pt x="36" y="106"/>
                        <a:pt x="36" y="106"/>
                        <a:pt x="35" y="107"/>
                      </a:cubicBezTo>
                      <a:cubicBezTo>
                        <a:pt x="35" y="107"/>
                        <a:pt x="35" y="107"/>
                        <a:pt x="34" y="107"/>
                      </a:cubicBezTo>
                      <a:cubicBezTo>
                        <a:pt x="32" y="109"/>
                        <a:pt x="29" y="110"/>
                        <a:pt x="27" y="110"/>
                      </a:cubicBezTo>
                      <a:cubicBezTo>
                        <a:pt x="25" y="111"/>
                        <a:pt x="23" y="111"/>
                        <a:pt x="21" y="112"/>
                      </a:cubicBezTo>
                      <a:cubicBezTo>
                        <a:pt x="18" y="114"/>
                        <a:pt x="16" y="115"/>
                        <a:pt x="14" y="116"/>
                      </a:cubicBezTo>
                      <a:cubicBezTo>
                        <a:pt x="12" y="116"/>
                        <a:pt x="11" y="117"/>
                        <a:pt x="11" y="118"/>
                      </a:cubicBezTo>
                      <a:cubicBezTo>
                        <a:pt x="11" y="120"/>
                        <a:pt x="10" y="122"/>
                        <a:pt x="9" y="124"/>
                      </a:cubicBezTo>
                      <a:cubicBezTo>
                        <a:pt x="8" y="125"/>
                        <a:pt x="7" y="126"/>
                        <a:pt x="8" y="128"/>
                      </a:cubicBezTo>
                      <a:cubicBezTo>
                        <a:pt x="9" y="132"/>
                        <a:pt x="6" y="133"/>
                        <a:pt x="5" y="134"/>
                      </a:cubicBezTo>
                      <a:cubicBezTo>
                        <a:pt x="4" y="134"/>
                        <a:pt x="3" y="135"/>
                        <a:pt x="2" y="136"/>
                      </a:cubicBezTo>
                      <a:cubicBezTo>
                        <a:pt x="1" y="137"/>
                        <a:pt x="1" y="137"/>
                        <a:pt x="2" y="138"/>
                      </a:cubicBezTo>
                      <a:cubicBezTo>
                        <a:pt x="2" y="139"/>
                        <a:pt x="2" y="141"/>
                        <a:pt x="1" y="143"/>
                      </a:cubicBezTo>
                      <a:cubicBezTo>
                        <a:pt x="0" y="143"/>
                        <a:pt x="0" y="144"/>
                        <a:pt x="1" y="145"/>
                      </a:cubicBezTo>
                      <a:cubicBezTo>
                        <a:pt x="1" y="146"/>
                        <a:pt x="2" y="148"/>
                        <a:pt x="3" y="149"/>
                      </a:cubicBezTo>
                      <a:cubicBezTo>
                        <a:pt x="4" y="150"/>
                        <a:pt x="4" y="150"/>
                        <a:pt x="4" y="150"/>
                      </a:cubicBezTo>
                      <a:cubicBezTo>
                        <a:pt x="4" y="151"/>
                        <a:pt x="5" y="152"/>
                        <a:pt x="5" y="152"/>
                      </a:cubicBezTo>
                      <a:cubicBezTo>
                        <a:pt x="7" y="155"/>
                        <a:pt x="9" y="158"/>
                        <a:pt x="9" y="161"/>
                      </a:cubicBezTo>
                      <a:cubicBezTo>
                        <a:pt x="9" y="162"/>
                        <a:pt x="9" y="162"/>
                        <a:pt x="9" y="163"/>
                      </a:cubicBezTo>
                      <a:cubicBezTo>
                        <a:pt x="10" y="163"/>
                        <a:pt x="11" y="163"/>
                        <a:pt x="12" y="163"/>
                      </a:cubicBezTo>
                      <a:cubicBezTo>
                        <a:pt x="13" y="163"/>
                        <a:pt x="13" y="163"/>
                        <a:pt x="13" y="163"/>
                      </a:cubicBezTo>
                      <a:cubicBezTo>
                        <a:pt x="15" y="163"/>
                        <a:pt x="16" y="166"/>
                        <a:pt x="16" y="167"/>
                      </a:cubicBezTo>
                      <a:cubicBezTo>
                        <a:pt x="17" y="169"/>
                        <a:pt x="17" y="170"/>
                        <a:pt x="18" y="170"/>
                      </a:cubicBezTo>
                      <a:cubicBezTo>
                        <a:pt x="20" y="170"/>
                        <a:pt x="21" y="170"/>
                        <a:pt x="22" y="170"/>
                      </a:cubicBezTo>
                      <a:cubicBezTo>
                        <a:pt x="24" y="170"/>
                        <a:pt x="25" y="170"/>
                        <a:pt x="26" y="170"/>
                      </a:cubicBezTo>
                      <a:cubicBezTo>
                        <a:pt x="28" y="170"/>
                        <a:pt x="28" y="169"/>
                        <a:pt x="29" y="169"/>
                      </a:cubicBezTo>
                      <a:cubicBezTo>
                        <a:pt x="30" y="167"/>
                        <a:pt x="32" y="165"/>
                        <a:pt x="34" y="165"/>
                      </a:cubicBezTo>
                      <a:cubicBezTo>
                        <a:pt x="35" y="165"/>
                        <a:pt x="37" y="165"/>
                        <a:pt x="37" y="169"/>
                      </a:cubicBezTo>
                      <a:cubicBezTo>
                        <a:pt x="37" y="170"/>
                        <a:pt x="37" y="170"/>
                        <a:pt x="37" y="171"/>
                      </a:cubicBezTo>
                      <a:cubicBezTo>
                        <a:pt x="37" y="174"/>
                        <a:pt x="37" y="180"/>
                        <a:pt x="38" y="182"/>
                      </a:cubicBezTo>
                      <a:cubicBezTo>
                        <a:pt x="40" y="181"/>
                        <a:pt x="43" y="181"/>
                        <a:pt x="44" y="181"/>
                      </a:cubicBezTo>
                      <a:cubicBezTo>
                        <a:pt x="45" y="181"/>
                        <a:pt x="45" y="181"/>
                        <a:pt x="46" y="181"/>
                      </a:cubicBezTo>
                      <a:cubicBezTo>
                        <a:pt x="46" y="181"/>
                        <a:pt x="46" y="181"/>
                        <a:pt x="46" y="181"/>
                      </a:cubicBezTo>
                      <a:cubicBezTo>
                        <a:pt x="49" y="181"/>
                        <a:pt x="49" y="181"/>
                        <a:pt x="49" y="181"/>
                      </a:cubicBezTo>
                      <a:cubicBezTo>
                        <a:pt x="49" y="181"/>
                        <a:pt x="49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1" y="181"/>
                        <a:pt x="52" y="182"/>
                        <a:pt x="53" y="182"/>
                      </a:cubicBezTo>
                      <a:cubicBezTo>
                        <a:pt x="53" y="182"/>
                        <a:pt x="53" y="182"/>
                        <a:pt x="53" y="182"/>
                      </a:cubicBezTo>
                      <a:cubicBezTo>
                        <a:pt x="54" y="182"/>
                        <a:pt x="54" y="182"/>
                        <a:pt x="55" y="182"/>
                      </a:cubicBezTo>
                      <a:cubicBezTo>
                        <a:pt x="55" y="182"/>
                        <a:pt x="55" y="182"/>
                        <a:pt x="55" y="182"/>
                      </a:cubicBezTo>
                      <a:cubicBezTo>
                        <a:pt x="57" y="183"/>
                        <a:pt x="59" y="182"/>
                        <a:pt x="61" y="180"/>
                      </a:cubicBezTo>
                      <a:cubicBezTo>
                        <a:pt x="63" y="179"/>
                        <a:pt x="64" y="178"/>
                        <a:pt x="66" y="177"/>
                      </a:cubicBezTo>
                      <a:cubicBezTo>
                        <a:pt x="68" y="177"/>
                        <a:pt x="69" y="176"/>
                        <a:pt x="71" y="175"/>
                      </a:cubicBezTo>
                      <a:cubicBezTo>
                        <a:pt x="72" y="174"/>
                        <a:pt x="73" y="174"/>
                        <a:pt x="74" y="173"/>
                      </a:cubicBezTo>
                      <a:cubicBezTo>
                        <a:pt x="78" y="171"/>
                        <a:pt x="81" y="169"/>
                        <a:pt x="85" y="169"/>
                      </a:cubicBezTo>
                      <a:cubicBezTo>
                        <a:pt x="87" y="169"/>
                        <a:pt x="88" y="168"/>
                        <a:pt x="90" y="168"/>
                      </a:cubicBezTo>
                      <a:cubicBezTo>
                        <a:pt x="91" y="168"/>
                        <a:pt x="93" y="168"/>
                        <a:pt x="94" y="168"/>
                      </a:cubicBezTo>
                      <a:cubicBezTo>
                        <a:pt x="95" y="168"/>
                        <a:pt x="97" y="168"/>
                        <a:pt x="98" y="169"/>
                      </a:cubicBezTo>
                      <a:cubicBezTo>
                        <a:pt x="98" y="169"/>
                        <a:pt x="98" y="170"/>
                        <a:pt x="98" y="171"/>
                      </a:cubicBezTo>
                      <a:cubicBezTo>
                        <a:pt x="98" y="171"/>
                        <a:pt x="98" y="171"/>
                        <a:pt x="98" y="172"/>
                      </a:cubicBezTo>
                      <a:cubicBezTo>
                        <a:pt x="97" y="175"/>
                        <a:pt x="96" y="186"/>
                        <a:pt x="101" y="192"/>
                      </a:cubicBezTo>
                      <a:cubicBezTo>
                        <a:pt x="105" y="197"/>
                        <a:pt x="108" y="199"/>
                        <a:pt x="110" y="199"/>
                      </a:cubicBezTo>
                      <a:cubicBezTo>
                        <a:pt x="111" y="199"/>
                        <a:pt x="112" y="199"/>
                        <a:pt x="113" y="199"/>
                      </a:cubicBezTo>
                      <a:cubicBezTo>
                        <a:pt x="114" y="199"/>
                        <a:pt x="114" y="199"/>
                        <a:pt x="115" y="199"/>
                      </a:cubicBezTo>
                      <a:cubicBezTo>
                        <a:pt x="117" y="199"/>
                        <a:pt x="118" y="200"/>
                        <a:pt x="119" y="200"/>
                      </a:cubicBezTo>
                      <a:cubicBezTo>
                        <a:pt x="119" y="201"/>
                        <a:pt x="120" y="201"/>
                        <a:pt x="120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5" y="201"/>
                        <a:pt x="125" y="203"/>
                        <a:pt x="125" y="204"/>
                      </a:cubicBezTo>
                      <a:cubicBezTo>
                        <a:pt x="126" y="205"/>
                        <a:pt x="126" y="205"/>
                        <a:pt x="126" y="205"/>
                      </a:cubicBezTo>
                      <a:cubicBezTo>
                        <a:pt x="127" y="205"/>
                        <a:pt x="129" y="205"/>
                        <a:pt x="130" y="205"/>
                      </a:cubicBezTo>
                      <a:cubicBezTo>
                        <a:pt x="135" y="206"/>
                        <a:pt x="137" y="208"/>
                        <a:pt x="137" y="211"/>
                      </a:cubicBezTo>
                      <a:cubicBezTo>
                        <a:pt x="137" y="211"/>
                        <a:pt x="138" y="211"/>
                        <a:pt x="139" y="211"/>
                      </a:cubicBezTo>
                      <a:cubicBezTo>
                        <a:pt x="139" y="211"/>
                        <a:pt x="139" y="211"/>
                        <a:pt x="140" y="211"/>
                      </a:cubicBezTo>
                      <a:cubicBezTo>
                        <a:pt x="140" y="211"/>
                        <a:pt x="141" y="211"/>
                        <a:pt x="142" y="211"/>
                      </a:cubicBezTo>
                      <a:cubicBezTo>
                        <a:pt x="144" y="211"/>
                        <a:pt x="147" y="211"/>
                        <a:pt x="149" y="212"/>
                      </a:cubicBezTo>
                      <a:cubicBezTo>
                        <a:pt x="149" y="213"/>
                        <a:pt x="149" y="213"/>
                        <a:pt x="149" y="213"/>
                      </a:cubicBezTo>
                      <a:cubicBezTo>
                        <a:pt x="152" y="215"/>
                        <a:pt x="154" y="217"/>
                        <a:pt x="154" y="222"/>
                      </a:cubicBezTo>
                      <a:cubicBezTo>
                        <a:pt x="154" y="223"/>
                        <a:pt x="154" y="224"/>
                        <a:pt x="155" y="225"/>
                      </a:cubicBezTo>
                      <a:cubicBezTo>
                        <a:pt x="156" y="227"/>
                        <a:pt x="157" y="228"/>
                        <a:pt x="156" y="230"/>
                      </a:cubicBezTo>
                      <a:cubicBezTo>
                        <a:pt x="156" y="231"/>
                        <a:pt x="155" y="231"/>
                        <a:pt x="154" y="232"/>
                      </a:cubicBezTo>
                      <a:cubicBezTo>
                        <a:pt x="154" y="232"/>
                        <a:pt x="155" y="233"/>
                        <a:pt x="155" y="234"/>
                      </a:cubicBezTo>
                      <a:cubicBezTo>
                        <a:pt x="156" y="236"/>
                        <a:pt x="157" y="237"/>
                        <a:pt x="157" y="239"/>
                      </a:cubicBezTo>
                      <a:cubicBezTo>
                        <a:pt x="157" y="242"/>
                        <a:pt x="161" y="244"/>
                        <a:pt x="167" y="243"/>
                      </a:cubicBezTo>
                      <a:cubicBezTo>
                        <a:pt x="168" y="243"/>
                        <a:pt x="169" y="243"/>
                        <a:pt x="170" y="243"/>
                      </a:cubicBezTo>
                      <a:cubicBezTo>
                        <a:pt x="175" y="243"/>
                        <a:pt x="178" y="244"/>
                        <a:pt x="178" y="251"/>
                      </a:cubicBezTo>
                      <a:cubicBezTo>
                        <a:pt x="178" y="253"/>
                        <a:pt x="179" y="254"/>
                        <a:pt x="181" y="256"/>
                      </a:cubicBezTo>
                      <a:cubicBezTo>
                        <a:pt x="182" y="257"/>
                        <a:pt x="184" y="259"/>
                        <a:pt x="185" y="261"/>
                      </a:cubicBezTo>
                      <a:cubicBezTo>
                        <a:pt x="186" y="265"/>
                        <a:pt x="185" y="268"/>
                        <a:pt x="184" y="271"/>
                      </a:cubicBezTo>
                      <a:cubicBezTo>
                        <a:pt x="184" y="273"/>
                        <a:pt x="183" y="275"/>
                        <a:pt x="184" y="276"/>
                      </a:cubicBezTo>
                      <a:cubicBezTo>
                        <a:pt x="184" y="277"/>
                        <a:pt x="184" y="278"/>
                        <a:pt x="184" y="278"/>
                      </a:cubicBezTo>
                      <a:cubicBezTo>
                        <a:pt x="184" y="279"/>
                        <a:pt x="184" y="279"/>
                        <a:pt x="184" y="279"/>
                      </a:cubicBezTo>
                      <a:cubicBezTo>
                        <a:pt x="183" y="280"/>
                        <a:pt x="183" y="280"/>
                        <a:pt x="183" y="281"/>
                      </a:cubicBezTo>
                      <a:cubicBezTo>
                        <a:pt x="183" y="281"/>
                        <a:pt x="183" y="281"/>
                        <a:pt x="183" y="282"/>
                      </a:cubicBezTo>
                      <a:cubicBezTo>
                        <a:pt x="183" y="282"/>
                        <a:pt x="183" y="282"/>
                        <a:pt x="182" y="283"/>
                      </a:cubicBezTo>
                      <a:cubicBezTo>
                        <a:pt x="182" y="283"/>
                        <a:pt x="182" y="283"/>
                        <a:pt x="182" y="283"/>
                      </a:cubicBezTo>
                      <a:cubicBezTo>
                        <a:pt x="182" y="284"/>
                        <a:pt x="182" y="284"/>
                        <a:pt x="181" y="284"/>
                      </a:cubicBezTo>
                      <a:cubicBezTo>
                        <a:pt x="181" y="284"/>
                        <a:pt x="181" y="284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2" y="286"/>
                        <a:pt x="182" y="286"/>
                      </a:cubicBezTo>
                      <a:cubicBezTo>
                        <a:pt x="182" y="286"/>
                        <a:pt x="182" y="286"/>
                        <a:pt x="182" y="286"/>
                      </a:cubicBezTo>
                      <a:cubicBezTo>
                        <a:pt x="182" y="287"/>
                        <a:pt x="182" y="287"/>
                        <a:pt x="182" y="287"/>
                      </a:cubicBezTo>
                      <a:cubicBezTo>
                        <a:pt x="182" y="287"/>
                        <a:pt x="182" y="288"/>
                        <a:pt x="182" y="288"/>
                      </a:cubicBezTo>
                      <a:cubicBezTo>
                        <a:pt x="182" y="288"/>
                        <a:pt x="182" y="289"/>
                        <a:pt x="182" y="289"/>
                      </a:cubicBezTo>
                      <a:cubicBezTo>
                        <a:pt x="182" y="291"/>
                        <a:pt x="181" y="291"/>
                        <a:pt x="180" y="292"/>
                      </a:cubicBezTo>
                      <a:cubicBezTo>
                        <a:pt x="180" y="292"/>
                        <a:pt x="181" y="293"/>
                        <a:pt x="181" y="294"/>
                      </a:cubicBezTo>
                      <a:cubicBezTo>
                        <a:pt x="182" y="296"/>
                        <a:pt x="184" y="300"/>
                        <a:pt x="183" y="305"/>
                      </a:cubicBezTo>
                      <a:cubicBezTo>
                        <a:pt x="182" y="307"/>
                        <a:pt x="182" y="310"/>
                        <a:pt x="182" y="310"/>
                      </a:cubicBezTo>
                      <a:cubicBezTo>
                        <a:pt x="182" y="311"/>
                        <a:pt x="183" y="311"/>
                        <a:pt x="187" y="311"/>
                      </a:cubicBezTo>
                      <a:cubicBezTo>
                        <a:pt x="191" y="311"/>
                        <a:pt x="193" y="312"/>
                        <a:pt x="194" y="313"/>
                      </a:cubicBezTo>
                      <a:cubicBezTo>
                        <a:pt x="194" y="313"/>
                        <a:pt x="195" y="313"/>
                        <a:pt x="195" y="313"/>
                      </a:cubicBezTo>
                      <a:cubicBezTo>
                        <a:pt x="195" y="313"/>
                        <a:pt x="195" y="313"/>
                        <a:pt x="195" y="313"/>
                      </a:cubicBezTo>
                      <a:cubicBezTo>
                        <a:pt x="196" y="312"/>
                        <a:pt x="197" y="312"/>
                        <a:pt x="197" y="312"/>
                      </a:cubicBezTo>
                      <a:cubicBezTo>
                        <a:pt x="202" y="312"/>
                        <a:pt x="206" y="321"/>
                        <a:pt x="206" y="323"/>
                      </a:cubicBezTo>
                      <a:cubicBezTo>
                        <a:pt x="207" y="327"/>
                        <a:pt x="209" y="332"/>
                        <a:pt x="210" y="334"/>
                      </a:cubicBezTo>
                      <a:cubicBezTo>
                        <a:pt x="210" y="334"/>
                        <a:pt x="210" y="334"/>
                        <a:pt x="210" y="334"/>
                      </a:cubicBezTo>
                      <a:cubicBezTo>
                        <a:pt x="212" y="333"/>
                        <a:pt x="214" y="332"/>
                        <a:pt x="217" y="332"/>
                      </a:cubicBezTo>
                      <a:cubicBezTo>
                        <a:pt x="218" y="332"/>
                        <a:pt x="219" y="332"/>
                        <a:pt x="220" y="332"/>
                      </a:cubicBezTo>
                      <a:cubicBezTo>
                        <a:pt x="220" y="333"/>
                        <a:pt x="221" y="333"/>
                        <a:pt x="221" y="333"/>
                      </a:cubicBezTo>
                      <a:cubicBezTo>
                        <a:pt x="224" y="336"/>
                        <a:pt x="222" y="342"/>
                        <a:pt x="221" y="348"/>
                      </a:cubicBezTo>
                      <a:cubicBezTo>
                        <a:pt x="221" y="349"/>
                        <a:pt x="220" y="351"/>
                        <a:pt x="220" y="352"/>
                      </a:cubicBezTo>
                      <a:cubicBezTo>
                        <a:pt x="220" y="352"/>
                        <a:pt x="220" y="352"/>
                        <a:pt x="220" y="352"/>
                      </a:cubicBezTo>
                      <a:cubicBezTo>
                        <a:pt x="224" y="352"/>
                        <a:pt x="226" y="353"/>
                        <a:pt x="226" y="353"/>
                      </a:cubicBezTo>
                      <a:cubicBezTo>
                        <a:pt x="230" y="355"/>
                        <a:pt x="230" y="371"/>
                        <a:pt x="229" y="373"/>
                      </a:cubicBezTo>
                      <a:cubicBezTo>
                        <a:pt x="228" y="375"/>
                        <a:pt x="226" y="376"/>
                        <a:pt x="221" y="378"/>
                      </a:cubicBezTo>
                      <a:cubicBezTo>
                        <a:pt x="219" y="379"/>
                        <a:pt x="216" y="380"/>
                        <a:pt x="215" y="381"/>
                      </a:cubicBezTo>
                      <a:cubicBezTo>
                        <a:pt x="211" y="384"/>
                        <a:pt x="201" y="394"/>
                        <a:pt x="196" y="401"/>
                      </a:cubicBezTo>
                      <a:cubicBezTo>
                        <a:pt x="195" y="403"/>
                        <a:pt x="194" y="404"/>
                        <a:pt x="193" y="405"/>
                      </a:cubicBezTo>
                      <a:cubicBezTo>
                        <a:pt x="193" y="405"/>
                        <a:pt x="193" y="406"/>
                        <a:pt x="193" y="406"/>
                      </a:cubicBezTo>
                      <a:cubicBezTo>
                        <a:pt x="192" y="407"/>
                        <a:pt x="191" y="408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3" y="410"/>
                        <a:pt x="195" y="410"/>
                        <a:pt x="198" y="413"/>
                      </a:cubicBezTo>
                      <a:cubicBezTo>
                        <a:pt x="198" y="413"/>
                        <a:pt x="198" y="414"/>
                        <a:pt x="199" y="414"/>
                      </a:cubicBezTo>
                      <a:cubicBezTo>
                        <a:pt x="201" y="417"/>
                        <a:pt x="202" y="419"/>
                        <a:pt x="203" y="420"/>
                      </a:cubicBezTo>
                      <a:cubicBezTo>
                        <a:pt x="203" y="419"/>
                        <a:pt x="205" y="418"/>
                        <a:pt x="207" y="418"/>
                      </a:cubicBezTo>
                      <a:cubicBezTo>
                        <a:pt x="208" y="418"/>
                        <a:pt x="209" y="419"/>
                        <a:pt x="210" y="420"/>
                      </a:cubicBezTo>
                      <a:cubicBezTo>
                        <a:pt x="212" y="423"/>
                        <a:pt x="215" y="425"/>
                        <a:pt x="218" y="427"/>
                      </a:cubicBezTo>
                      <a:cubicBezTo>
                        <a:pt x="220" y="428"/>
                        <a:pt x="222" y="429"/>
                        <a:pt x="223" y="430"/>
                      </a:cubicBezTo>
                      <a:cubicBezTo>
                        <a:pt x="223" y="430"/>
                        <a:pt x="224" y="431"/>
                        <a:pt x="225" y="431"/>
                      </a:cubicBezTo>
                      <a:cubicBezTo>
                        <a:pt x="227" y="433"/>
                        <a:pt x="231" y="435"/>
                        <a:pt x="231" y="440"/>
                      </a:cubicBezTo>
                      <a:cubicBezTo>
                        <a:pt x="231" y="441"/>
                        <a:pt x="231" y="442"/>
                        <a:pt x="231" y="443"/>
                      </a:cubicBezTo>
                      <a:cubicBezTo>
                        <a:pt x="231" y="444"/>
                        <a:pt x="231" y="445"/>
                        <a:pt x="231" y="445"/>
                      </a:cubicBezTo>
                      <a:cubicBezTo>
                        <a:pt x="231" y="446"/>
                        <a:pt x="231" y="446"/>
                        <a:pt x="231" y="446"/>
                      </a:cubicBezTo>
                      <a:cubicBezTo>
                        <a:pt x="230" y="447"/>
                        <a:pt x="230" y="447"/>
                        <a:pt x="230" y="448"/>
                      </a:cubicBezTo>
                      <a:cubicBezTo>
                        <a:pt x="230" y="448"/>
                        <a:pt x="230" y="448"/>
                        <a:pt x="230" y="448"/>
                      </a:cubicBezTo>
                      <a:cubicBezTo>
                        <a:pt x="230" y="449"/>
                        <a:pt x="230" y="450"/>
                        <a:pt x="231" y="450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1" y="452"/>
                        <a:pt x="231" y="452"/>
                        <a:pt x="231" y="453"/>
                      </a:cubicBezTo>
                      <a:cubicBezTo>
                        <a:pt x="231" y="453"/>
                        <a:pt x="231" y="453"/>
                        <a:pt x="231" y="453"/>
                      </a:cubicBezTo>
                      <a:cubicBezTo>
                        <a:pt x="232" y="452"/>
                        <a:pt x="233" y="451"/>
                        <a:pt x="234" y="450"/>
                      </a:cubicBezTo>
                      <a:cubicBezTo>
                        <a:pt x="238" y="447"/>
                        <a:pt x="239" y="445"/>
                        <a:pt x="240" y="442"/>
                      </a:cubicBezTo>
                      <a:cubicBezTo>
                        <a:pt x="240" y="441"/>
                        <a:pt x="241" y="439"/>
                        <a:pt x="242" y="437"/>
                      </a:cubicBezTo>
                      <a:cubicBezTo>
                        <a:pt x="243" y="435"/>
                        <a:pt x="244" y="433"/>
                        <a:pt x="244" y="432"/>
                      </a:cubicBezTo>
                      <a:cubicBezTo>
                        <a:pt x="244" y="429"/>
                        <a:pt x="245" y="426"/>
                        <a:pt x="249" y="423"/>
                      </a:cubicBezTo>
                      <a:cubicBezTo>
                        <a:pt x="250" y="421"/>
                        <a:pt x="250" y="420"/>
                        <a:pt x="250" y="418"/>
                      </a:cubicBezTo>
                      <a:cubicBezTo>
                        <a:pt x="250" y="416"/>
                        <a:pt x="250" y="413"/>
                        <a:pt x="255" y="410"/>
                      </a:cubicBezTo>
                      <a:cubicBezTo>
                        <a:pt x="259" y="409"/>
                        <a:pt x="261" y="409"/>
                        <a:pt x="262" y="411"/>
                      </a:cubicBezTo>
                      <a:cubicBezTo>
                        <a:pt x="264" y="414"/>
                        <a:pt x="262" y="418"/>
                        <a:pt x="260" y="421"/>
                      </a:cubicBezTo>
                      <a:cubicBezTo>
                        <a:pt x="263" y="417"/>
                        <a:pt x="265" y="412"/>
                        <a:pt x="268" y="407"/>
                      </a:cubicBezTo>
                      <a:cubicBezTo>
                        <a:pt x="268" y="406"/>
                        <a:pt x="269" y="405"/>
                        <a:pt x="270" y="403"/>
                      </a:cubicBezTo>
                      <a:cubicBezTo>
                        <a:pt x="274" y="395"/>
                        <a:pt x="278" y="391"/>
                        <a:pt x="282" y="390"/>
                      </a:cubicBezTo>
                      <a:cubicBezTo>
                        <a:pt x="283" y="390"/>
                        <a:pt x="285" y="387"/>
                        <a:pt x="284" y="376"/>
                      </a:cubicBezTo>
                      <a:cubicBezTo>
                        <a:pt x="284" y="374"/>
                        <a:pt x="284" y="373"/>
                        <a:pt x="283" y="371"/>
                      </a:cubicBezTo>
                      <a:cubicBezTo>
                        <a:pt x="283" y="366"/>
                        <a:pt x="282" y="362"/>
                        <a:pt x="284" y="358"/>
                      </a:cubicBezTo>
                      <a:cubicBezTo>
                        <a:pt x="285" y="357"/>
                        <a:pt x="286" y="355"/>
                        <a:pt x="286" y="354"/>
                      </a:cubicBezTo>
                      <a:cubicBezTo>
                        <a:pt x="286" y="352"/>
                        <a:pt x="286" y="349"/>
                        <a:pt x="290" y="349"/>
                      </a:cubicBezTo>
                      <a:cubicBezTo>
                        <a:pt x="292" y="349"/>
                        <a:pt x="298" y="343"/>
                        <a:pt x="302" y="339"/>
                      </a:cubicBezTo>
                      <a:cubicBezTo>
                        <a:pt x="308" y="333"/>
                        <a:pt x="312" y="332"/>
                        <a:pt x="318" y="332"/>
                      </a:cubicBezTo>
                      <a:cubicBezTo>
                        <a:pt x="320" y="332"/>
                        <a:pt x="321" y="331"/>
                        <a:pt x="321" y="331"/>
                      </a:cubicBezTo>
                      <a:cubicBezTo>
                        <a:pt x="321" y="330"/>
                        <a:pt x="322" y="329"/>
                        <a:pt x="324" y="328"/>
                      </a:cubicBezTo>
                      <a:cubicBezTo>
                        <a:pt x="327" y="328"/>
                        <a:pt x="329" y="326"/>
                        <a:pt x="330" y="324"/>
                      </a:cubicBezTo>
                      <a:cubicBezTo>
                        <a:pt x="331" y="323"/>
                        <a:pt x="332" y="323"/>
                        <a:pt x="332" y="322"/>
                      </a:cubicBezTo>
                      <a:cubicBezTo>
                        <a:pt x="333" y="321"/>
                        <a:pt x="335" y="320"/>
                        <a:pt x="338" y="320"/>
                      </a:cubicBezTo>
                      <a:cubicBezTo>
                        <a:pt x="340" y="320"/>
                        <a:pt x="343" y="321"/>
                        <a:pt x="345" y="321"/>
                      </a:cubicBezTo>
                      <a:cubicBezTo>
                        <a:pt x="348" y="321"/>
                        <a:pt x="350" y="322"/>
                        <a:pt x="352" y="322"/>
                      </a:cubicBezTo>
                      <a:cubicBezTo>
                        <a:pt x="356" y="322"/>
                        <a:pt x="356" y="322"/>
                        <a:pt x="356" y="322"/>
                      </a:cubicBezTo>
                      <a:cubicBezTo>
                        <a:pt x="360" y="322"/>
                        <a:pt x="360" y="321"/>
                        <a:pt x="360" y="320"/>
                      </a:cubicBezTo>
                      <a:cubicBezTo>
                        <a:pt x="360" y="316"/>
                        <a:pt x="364" y="312"/>
                        <a:pt x="369" y="312"/>
                      </a:cubicBezTo>
                      <a:cubicBezTo>
                        <a:pt x="371" y="312"/>
                        <a:pt x="372" y="312"/>
                        <a:pt x="372" y="308"/>
                      </a:cubicBezTo>
                      <a:cubicBezTo>
                        <a:pt x="372" y="302"/>
                        <a:pt x="373" y="299"/>
                        <a:pt x="377" y="296"/>
                      </a:cubicBezTo>
                      <a:cubicBezTo>
                        <a:pt x="379" y="295"/>
                        <a:pt x="379" y="292"/>
                        <a:pt x="380" y="289"/>
                      </a:cubicBezTo>
                      <a:cubicBezTo>
                        <a:pt x="380" y="288"/>
                        <a:pt x="381" y="287"/>
                        <a:pt x="381" y="286"/>
                      </a:cubicBezTo>
                      <a:cubicBezTo>
                        <a:pt x="381" y="284"/>
                        <a:pt x="383" y="283"/>
                        <a:pt x="384" y="283"/>
                      </a:cubicBezTo>
                      <a:cubicBezTo>
                        <a:pt x="385" y="282"/>
                        <a:pt x="385" y="282"/>
                        <a:pt x="385" y="281"/>
                      </a:cubicBezTo>
                      <a:cubicBezTo>
                        <a:pt x="385" y="278"/>
                        <a:pt x="385" y="276"/>
                        <a:pt x="386" y="273"/>
                      </a:cubicBezTo>
                      <a:cubicBezTo>
                        <a:pt x="386" y="271"/>
                        <a:pt x="387" y="269"/>
                        <a:pt x="387" y="267"/>
                      </a:cubicBezTo>
                      <a:cubicBezTo>
                        <a:pt x="387" y="264"/>
                        <a:pt x="389" y="262"/>
                        <a:pt x="391" y="262"/>
                      </a:cubicBezTo>
                      <a:cubicBezTo>
                        <a:pt x="392" y="261"/>
                        <a:pt x="392" y="261"/>
                        <a:pt x="393" y="260"/>
                      </a:cubicBezTo>
                      <a:cubicBezTo>
                        <a:pt x="393" y="260"/>
                        <a:pt x="393" y="259"/>
                        <a:pt x="393" y="257"/>
                      </a:cubicBezTo>
                      <a:cubicBezTo>
                        <a:pt x="392" y="255"/>
                        <a:pt x="392" y="251"/>
                        <a:pt x="394" y="246"/>
                      </a:cubicBezTo>
                      <a:cubicBezTo>
                        <a:pt x="395" y="242"/>
                        <a:pt x="395" y="237"/>
                        <a:pt x="394" y="232"/>
                      </a:cubicBezTo>
                      <a:cubicBezTo>
                        <a:pt x="394" y="230"/>
                        <a:pt x="394" y="228"/>
                        <a:pt x="394" y="225"/>
                      </a:cubicBezTo>
                      <a:cubicBezTo>
                        <a:pt x="394" y="217"/>
                        <a:pt x="394" y="210"/>
                        <a:pt x="397" y="207"/>
                      </a:cubicBezTo>
                      <a:cubicBezTo>
                        <a:pt x="397" y="207"/>
                        <a:pt x="397" y="207"/>
                        <a:pt x="397" y="206"/>
                      </a:cubicBezTo>
                      <a:cubicBezTo>
                        <a:pt x="397" y="206"/>
                        <a:pt x="397" y="206"/>
                        <a:pt x="397" y="206"/>
                      </a:cubicBezTo>
                      <a:cubicBezTo>
                        <a:pt x="395" y="205"/>
                        <a:pt x="394" y="204"/>
                        <a:pt x="395" y="202"/>
                      </a:cubicBezTo>
                      <a:cubicBezTo>
                        <a:pt x="395" y="200"/>
                        <a:pt x="398" y="198"/>
                        <a:pt x="400" y="199"/>
                      </a:cubicBezTo>
                      <a:cubicBezTo>
                        <a:pt x="401" y="199"/>
                        <a:pt x="402" y="200"/>
                        <a:pt x="402" y="201"/>
                      </a:cubicBezTo>
                      <a:cubicBezTo>
                        <a:pt x="403" y="201"/>
                        <a:pt x="404" y="202"/>
                        <a:pt x="405" y="201"/>
                      </a:cubicBezTo>
                      <a:cubicBezTo>
                        <a:pt x="408" y="200"/>
                        <a:pt x="411" y="193"/>
                        <a:pt x="413" y="187"/>
                      </a:cubicBezTo>
                      <a:cubicBezTo>
                        <a:pt x="414" y="185"/>
                        <a:pt x="414" y="185"/>
                        <a:pt x="414" y="185"/>
                      </a:cubicBezTo>
                      <a:cubicBezTo>
                        <a:pt x="416" y="178"/>
                        <a:pt x="420" y="177"/>
                        <a:pt x="423" y="176"/>
                      </a:cubicBezTo>
                      <a:cubicBezTo>
                        <a:pt x="424" y="176"/>
                        <a:pt x="425" y="176"/>
                        <a:pt x="425" y="176"/>
                      </a:cubicBezTo>
                      <a:cubicBezTo>
                        <a:pt x="428" y="174"/>
                        <a:pt x="435" y="167"/>
                        <a:pt x="440" y="154"/>
                      </a:cubicBezTo>
                      <a:cubicBezTo>
                        <a:pt x="444" y="145"/>
                        <a:pt x="441" y="135"/>
                        <a:pt x="439" y="128"/>
                      </a:cubicBezTo>
                      <a:cubicBezTo>
                        <a:pt x="438" y="126"/>
                        <a:pt x="438" y="124"/>
                        <a:pt x="438" y="123"/>
                      </a:cubicBezTo>
                      <a:cubicBezTo>
                        <a:pt x="436" y="118"/>
                        <a:pt x="435" y="118"/>
                        <a:pt x="434" y="118"/>
                      </a:cubicBezTo>
                      <a:cubicBezTo>
                        <a:pt x="433" y="118"/>
                        <a:pt x="433" y="118"/>
                        <a:pt x="432" y="118"/>
                      </a:cubicBezTo>
                      <a:cubicBezTo>
                        <a:pt x="431" y="118"/>
                        <a:pt x="431" y="118"/>
                        <a:pt x="430" y="118"/>
                      </a:cubicBezTo>
                      <a:cubicBezTo>
                        <a:pt x="430" y="118"/>
                        <a:pt x="429" y="118"/>
                        <a:pt x="429" y="118"/>
                      </a:cubicBezTo>
                      <a:cubicBezTo>
                        <a:pt x="420" y="118"/>
                        <a:pt x="411" y="113"/>
                        <a:pt x="401" y="103"/>
                      </a:cubicBezTo>
                      <a:cubicBezTo>
                        <a:pt x="395" y="95"/>
                        <a:pt x="387" y="92"/>
                        <a:pt x="379" y="92"/>
                      </a:cubicBezTo>
                      <a:cubicBezTo>
                        <a:pt x="376" y="92"/>
                        <a:pt x="374" y="92"/>
                        <a:pt x="370" y="93"/>
                      </a:cubicBezTo>
                      <a:cubicBezTo>
                        <a:pt x="369" y="93"/>
                        <a:pt x="368" y="94"/>
                        <a:pt x="366" y="94"/>
                      </a:cubicBezTo>
                      <a:cubicBezTo>
                        <a:pt x="361" y="94"/>
                        <a:pt x="357" y="92"/>
                        <a:pt x="353" y="90"/>
                      </a:cubicBezTo>
                      <a:cubicBezTo>
                        <a:pt x="351" y="89"/>
                        <a:pt x="349" y="88"/>
                        <a:pt x="347" y="88"/>
                      </a:cubicBezTo>
                      <a:cubicBezTo>
                        <a:pt x="345" y="87"/>
                        <a:pt x="341" y="90"/>
                        <a:pt x="339" y="92"/>
                      </a:cubicBezTo>
                      <a:cubicBezTo>
                        <a:pt x="337" y="93"/>
                        <a:pt x="335" y="94"/>
                        <a:pt x="334" y="95"/>
                      </a:cubicBezTo>
                      <a:cubicBezTo>
                        <a:pt x="332" y="96"/>
                        <a:pt x="331" y="95"/>
                        <a:pt x="330" y="94"/>
                      </a:cubicBezTo>
                      <a:cubicBezTo>
                        <a:pt x="329" y="93"/>
                        <a:pt x="330" y="91"/>
                        <a:pt x="331" y="88"/>
                      </a:cubicBezTo>
                      <a:cubicBezTo>
                        <a:pt x="332" y="86"/>
                        <a:pt x="333" y="84"/>
                        <a:pt x="333" y="82"/>
                      </a:cubicBezTo>
                      <a:cubicBezTo>
                        <a:pt x="333" y="82"/>
                        <a:pt x="333" y="78"/>
                        <a:pt x="308" y="68"/>
                      </a:cubicBezTo>
                      <a:cubicBezTo>
                        <a:pt x="304" y="67"/>
                        <a:pt x="301" y="66"/>
                        <a:pt x="299" y="66"/>
                      </a:cubicBezTo>
                      <a:cubicBezTo>
                        <a:pt x="296" y="66"/>
                        <a:pt x="294" y="68"/>
                        <a:pt x="294" y="71"/>
                      </a:cubicBezTo>
                      <a:cubicBezTo>
                        <a:pt x="294" y="75"/>
                        <a:pt x="293" y="76"/>
                        <a:pt x="291" y="76"/>
                      </a:cubicBezTo>
                      <a:cubicBezTo>
                        <a:pt x="290" y="76"/>
                        <a:pt x="290" y="76"/>
                        <a:pt x="289" y="76"/>
                      </a:cubicBezTo>
                      <a:cubicBezTo>
                        <a:pt x="289" y="76"/>
                        <a:pt x="288" y="76"/>
                        <a:pt x="288" y="76"/>
                      </a:cubicBezTo>
                      <a:cubicBezTo>
                        <a:pt x="287" y="76"/>
                        <a:pt x="286" y="77"/>
                        <a:pt x="286" y="78"/>
                      </a:cubicBezTo>
                      <a:cubicBezTo>
                        <a:pt x="284" y="83"/>
                        <a:pt x="281" y="83"/>
                        <a:pt x="279" y="83"/>
                      </a:cubicBezTo>
                      <a:cubicBezTo>
                        <a:pt x="277" y="83"/>
                        <a:pt x="276" y="82"/>
                        <a:pt x="275" y="80"/>
                      </a:cubicBezTo>
                      <a:cubicBezTo>
                        <a:pt x="275" y="79"/>
                        <a:pt x="275" y="77"/>
                        <a:pt x="277" y="75"/>
                      </a:cubicBezTo>
                      <a:cubicBezTo>
                        <a:pt x="281" y="73"/>
                        <a:pt x="285" y="68"/>
                        <a:pt x="286" y="64"/>
                      </a:cubicBezTo>
                      <a:cubicBezTo>
                        <a:pt x="286" y="62"/>
                        <a:pt x="279" y="59"/>
                        <a:pt x="271" y="59"/>
                      </a:cubicBezTo>
                      <a:cubicBezTo>
                        <a:pt x="269" y="59"/>
                        <a:pt x="267" y="60"/>
                        <a:pt x="266" y="60"/>
                      </a:cubicBezTo>
                      <a:cubicBezTo>
                        <a:pt x="264" y="61"/>
                        <a:pt x="264" y="62"/>
                        <a:pt x="263" y="65"/>
                      </a:cubicBezTo>
                      <a:cubicBezTo>
                        <a:pt x="263" y="67"/>
                        <a:pt x="262" y="69"/>
                        <a:pt x="260" y="69"/>
                      </a:cubicBezTo>
                      <a:cubicBezTo>
                        <a:pt x="259" y="69"/>
                        <a:pt x="258" y="69"/>
                        <a:pt x="257" y="69"/>
                      </a:cubicBezTo>
                      <a:cubicBezTo>
                        <a:pt x="255" y="67"/>
                        <a:pt x="253" y="64"/>
                        <a:pt x="254" y="62"/>
                      </a:cubicBezTo>
                      <a:cubicBezTo>
                        <a:pt x="255" y="58"/>
                        <a:pt x="258" y="56"/>
                        <a:pt x="261" y="56"/>
                      </a:cubicBezTo>
                      <a:cubicBezTo>
                        <a:pt x="261" y="56"/>
                        <a:pt x="261" y="56"/>
                        <a:pt x="261" y="56"/>
                      </a:cubicBezTo>
                      <a:cubicBezTo>
                        <a:pt x="263" y="56"/>
                        <a:pt x="266" y="52"/>
                        <a:pt x="271" y="43"/>
                      </a:cubicBezTo>
                      <a:cubicBezTo>
                        <a:pt x="272" y="41"/>
                        <a:pt x="271" y="40"/>
                        <a:pt x="267" y="37"/>
                      </a:cubicBezTo>
                      <a:cubicBezTo>
                        <a:pt x="265" y="36"/>
                        <a:pt x="263" y="35"/>
                        <a:pt x="262" y="33"/>
                      </a:cubicBezTo>
                      <a:cubicBezTo>
                        <a:pt x="259" y="30"/>
                        <a:pt x="258" y="25"/>
                        <a:pt x="257" y="21"/>
                      </a:cubicBezTo>
                      <a:cubicBezTo>
                        <a:pt x="257" y="18"/>
                        <a:pt x="256" y="15"/>
                        <a:pt x="255" y="13"/>
                      </a:cubicBezTo>
                      <a:cubicBezTo>
                        <a:pt x="255" y="13"/>
                        <a:pt x="255" y="13"/>
                        <a:pt x="255" y="13"/>
                      </a:cubicBezTo>
                      <a:cubicBezTo>
                        <a:pt x="255" y="13"/>
                        <a:pt x="254" y="14"/>
                        <a:pt x="254" y="14"/>
                      </a:cubicBezTo>
                      <a:cubicBezTo>
                        <a:pt x="254" y="14"/>
                        <a:pt x="253" y="15"/>
                        <a:pt x="253" y="15"/>
                      </a:cubicBezTo>
                      <a:cubicBezTo>
                        <a:pt x="253" y="15"/>
                        <a:pt x="252" y="16"/>
                        <a:pt x="252" y="16"/>
                      </a:cubicBezTo>
                      <a:cubicBezTo>
                        <a:pt x="252" y="16"/>
                        <a:pt x="251" y="17"/>
                        <a:pt x="251" y="17"/>
                      </a:cubicBezTo>
                      <a:cubicBezTo>
                        <a:pt x="251" y="18"/>
                        <a:pt x="250" y="18"/>
                        <a:pt x="250" y="18"/>
                      </a:cubicBezTo>
                      <a:cubicBezTo>
                        <a:pt x="250" y="19"/>
                        <a:pt x="250" y="19"/>
                        <a:pt x="249" y="19"/>
                      </a:cubicBezTo>
                      <a:cubicBezTo>
                        <a:pt x="249" y="20"/>
                        <a:pt x="249" y="20"/>
                        <a:pt x="248" y="20"/>
                      </a:cubicBezTo>
                      <a:cubicBezTo>
                        <a:pt x="248" y="21"/>
                        <a:pt x="248" y="21"/>
                        <a:pt x="248" y="22"/>
                      </a:cubicBezTo>
                      <a:cubicBezTo>
                        <a:pt x="247" y="22"/>
                        <a:pt x="247" y="22"/>
                        <a:pt x="247" y="23"/>
                      </a:cubicBezTo>
                      <a:cubicBezTo>
                        <a:pt x="247" y="23"/>
                        <a:pt x="246" y="23"/>
                        <a:pt x="246" y="24"/>
                      </a:cubicBezTo>
                      <a:cubicBezTo>
                        <a:pt x="246" y="24"/>
                        <a:pt x="246" y="24"/>
                        <a:pt x="246" y="25"/>
                      </a:cubicBezTo>
                      <a:cubicBezTo>
                        <a:pt x="245" y="25"/>
                        <a:pt x="245" y="26"/>
                        <a:pt x="245" y="26"/>
                      </a:cubicBezTo>
                      <a:cubicBezTo>
                        <a:pt x="245" y="26"/>
                        <a:pt x="245" y="27"/>
                        <a:pt x="244" y="27"/>
                      </a:cubicBezTo>
                      <a:cubicBezTo>
                        <a:pt x="244" y="27"/>
                        <a:pt x="244" y="28"/>
                        <a:pt x="244" y="29"/>
                      </a:cubicBezTo>
                      <a:cubicBezTo>
                        <a:pt x="242" y="33"/>
                        <a:pt x="240" y="34"/>
                        <a:pt x="237" y="34"/>
                      </a:cubicBezTo>
                      <a:cubicBezTo>
                        <a:pt x="234" y="34"/>
                        <a:pt x="234" y="34"/>
                        <a:pt x="234" y="34"/>
                      </a:cubicBezTo>
                      <a:cubicBezTo>
                        <a:pt x="233" y="34"/>
                        <a:pt x="232" y="34"/>
                        <a:pt x="230" y="35"/>
                      </a:cubicBezTo>
                      <a:cubicBezTo>
                        <a:pt x="230" y="35"/>
                        <a:pt x="229" y="35"/>
                        <a:pt x="228" y="36"/>
                      </a:cubicBezTo>
                      <a:cubicBezTo>
                        <a:pt x="228" y="36"/>
                        <a:pt x="228" y="36"/>
                        <a:pt x="227" y="36"/>
                      </a:cubicBezTo>
                      <a:cubicBezTo>
                        <a:pt x="227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5" y="36"/>
                        <a:pt x="225" y="36"/>
                      </a:cubicBezTo>
                      <a:cubicBezTo>
                        <a:pt x="225" y="36"/>
                        <a:pt x="224" y="36"/>
                        <a:pt x="224" y="36"/>
                      </a:cubicBezTo>
                      <a:cubicBezTo>
                        <a:pt x="224" y="36"/>
                        <a:pt x="223" y="35"/>
                        <a:pt x="223" y="35"/>
                      </a:cubicBezTo>
                      <a:cubicBezTo>
                        <a:pt x="223" y="35"/>
                        <a:pt x="222" y="35"/>
                        <a:pt x="222" y="35"/>
                      </a:cubicBezTo>
                      <a:cubicBezTo>
                        <a:pt x="222" y="35"/>
                        <a:pt x="222" y="35"/>
                        <a:pt x="221" y="35"/>
                      </a:cubicBezTo>
                      <a:cubicBezTo>
                        <a:pt x="221" y="35"/>
                        <a:pt x="221" y="34"/>
                        <a:pt x="220" y="34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2" name="Freeform 1858"/>
                <p:cNvSpPr>
                  <a:spLocks/>
                </p:cNvSpPr>
                <p:nvPr/>
              </p:nvSpPr>
              <p:spPr bwMode="auto">
                <a:xfrm>
                  <a:off x="2178" y="2195"/>
                  <a:ext cx="50" cy="54"/>
                </a:xfrm>
                <a:custGeom>
                  <a:avLst/>
                  <a:gdLst>
                    <a:gd name="T0" fmla="*/ 7 w 52"/>
                    <a:gd name="T1" fmla="*/ 4 h 56"/>
                    <a:gd name="T2" fmla="*/ 7 w 52"/>
                    <a:gd name="T3" fmla="*/ 5 h 56"/>
                    <a:gd name="T4" fmla="*/ 7 w 52"/>
                    <a:gd name="T5" fmla="*/ 5 h 56"/>
                    <a:gd name="T6" fmla="*/ 5 w 52"/>
                    <a:gd name="T7" fmla="*/ 13 h 56"/>
                    <a:gd name="T8" fmla="*/ 3 w 52"/>
                    <a:gd name="T9" fmla="*/ 25 h 56"/>
                    <a:gd name="T10" fmla="*/ 1 w 52"/>
                    <a:gd name="T11" fmla="*/ 34 h 56"/>
                    <a:gd name="T12" fmla="*/ 0 w 52"/>
                    <a:gd name="T13" fmla="*/ 40 h 56"/>
                    <a:gd name="T14" fmla="*/ 1 w 52"/>
                    <a:gd name="T15" fmla="*/ 44 h 56"/>
                    <a:gd name="T16" fmla="*/ 3 w 52"/>
                    <a:gd name="T17" fmla="*/ 45 h 56"/>
                    <a:gd name="T18" fmla="*/ 3 w 52"/>
                    <a:gd name="T19" fmla="*/ 46 h 56"/>
                    <a:gd name="T20" fmla="*/ 3 w 52"/>
                    <a:gd name="T21" fmla="*/ 46 h 56"/>
                    <a:gd name="T22" fmla="*/ 3 w 52"/>
                    <a:gd name="T23" fmla="*/ 47 h 56"/>
                    <a:gd name="T24" fmla="*/ 3 w 52"/>
                    <a:gd name="T25" fmla="*/ 48 h 56"/>
                    <a:gd name="T26" fmla="*/ 3 w 52"/>
                    <a:gd name="T27" fmla="*/ 49 h 56"/>
                    <a:gd name="T28" fmla="*/ 3 w 52"/>
                    <a:gd name="T29" fmla="*/ 50 h 56"/>
                    <a:gd name="T30" fmla="*/ 3 w 52"/>
                    <a:gd name="T31" fmla="*/ 50 h 56"/>
                    <a:gd name="T32" fmla="*/ 4 w 52"/>
                    <a:gd name="T33" fmla="*/ 51 h 56"/>
                    <a:gd name="T34" fmla="*/ 6 w 52"/>
                    <a:gd name="T35" fmla="*/ 51 h 56"/>
                    <a:gd name="T36" fmla="*/ 20 w 52"/>
                    <a:gd name="T37" fmla="*/ 55 h 56"/>
                    <a:gd name="T38" fmla="*/ 23 w 52"/>
                    <a:gd name="T39" fmla="*/ 56 h 56"/>
                    <a:gd name="T40" fmla="*/ 23 w 52"/>
                    <a:gd name="T41" fmla="*/ 56 h 56"/>
                    <a:gd name="T42" fmla="*/ 28 w 52"/>
                    <a:gd name="T43" fmla="*/ 55 h 56"/>
                    <a:gd name="T44" fmla="*/ 35 w 52"/>
                    <a:gd name="T45" fmla="*/ 55 h 56"/>
                    <a:gd name="T46" fmla="*/ 35 w 52"/>
                    <a:gd name="T47" fmla="*/ 55 h 56"/>
                    <a:gd name="T48" fmla="*/ 44 w 52"/>
                    <a:gd name="T49" fmla="*/ 53 h 56"/>
                    <a:gd name="T50" fmla="*/ 50 w 52"/>
                    <a:gd name="T51" fmla="*/ 46 h 56"/>
                    <a:gd name="T52" fmla="*/ 52 w 52"/>
                    <a:gd name="T53" fmla="*/ 44 h 56"/>
                    <a:gd name="T54" fmla="*/ 52 w 52"/>
                    <a:gd name="T55" fmla="*/ 44 h 56"/>
                    <a:gd name="T56" fmla="*/ 51 w 52"/>
                    <a:gd name="T57" fmla="*/ 40 h 56"/>
                    <a:gd name="T58" fmla="*/ 51 w 52"/>
                    <a:gd name="T59" fmla="*/ 40 h 56"/>
                    <a:gd name="T60" fmla="*/ 50 w 52"/>
                    <a:gd name="T61" fmla="*/ 37 h 56"/>
                    <a:gd name="T62" fmla="*/ 50 w 52"/>
                    <a:gd name="T63" fmla="*/ 36 h 56"/>
                    <a:gd name="T64" fmla="*/ 51 w 52"/>
                    <a:gd name="T65" fmla="*/ 33 h 56"/>
                    <a:gd name="T66" fmla="*/ 51 w 52"/>
                    <a:gd name="T67" fmla="*/ 33 h 56"/>
                    <a:gd name="T68" fmla="*/ 51 w 52"/>
                    <a:gd name="T69" fmla="*/ 30 h 56"/>
                    <a:gd name="T70" fmla="*/ 51 w 52"/>
                    <a:gd name="T71" fmla="*/ 27 h 56"/>
                    <a:gd name="T72" fmla="*/ 47 w 52"/>
                    <a:gd name="T73" fmla="*/ 22 h 56"/>
                    <a:gd name="T74" fmla="*/ 44 w 52"/>
                    <a:gd name="T75" fmla="*/ 19 h 56"/>
                    <a:gd name="T76" fmla="*/ 40 w 52"/>
                    <a:gd name="T77" fmla="*/ 17 h 56"/>
                    <a:gd name="T78" fmla="*/ 31 w 52"/>
                    <a:gd name="T79" fmla="*/ 10 h 56"/>
                    <a:gd name="T80" fmla="*/ 30 w 52"/>
                    <a:gd name="T81" fmla="*/ 9 h 56"/>
                    <a:gd name="T82" fmla="*/ 29 w 52"/>
                    <a:gd name="T83" fmla="*/ 10 h 56"/>
                    <a:gd name="T84" fmla="*/ 27 w 52"/>
                    <a:gd name="T85" fmla="*/ 12 h 56"/>
                    <a:gd name="T86" fmla="*/ 26 w 52"/>
                    <a:gd name="T87" fmla="*/ 12 h 56"/>
                    <a:gd name="T88" fmla="*/ 23 w 52"/>
                    <a:gd name="T89" fmla="*/ 9 h 56"/>
                    <a:gd name="T90" fmla="*/ 20 w 52"/>
                    <a:gd name="T91" fmla="*/ 4 h 56"/>
                    <a:gd name="T92" fmla="*/ 12 w 52"/>
                    <a:gd name="T93" fmla="*/ 1 h 56"/>
                    <a:gd name="T94" fmla="*/ 11 w 52"/>
                    <a:gd name="T95" fmla="*/ 1 h 56"/>
                    <a:gd name="T96" fmla="*/ 10 w 52"/>
                    <a:gd name="T97" fmla="*/ 1 h 56"/>
                    <a:gd name="T98" fmla="*/ 9 w 52"/>
                    <a:gd name="T99" fmla="*/ 1 h 56"/>
                    <a:gd name="T100" fmla="*/ 7 w 52"/>
                    <a:gd name="T101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2" h="56">
                      <a:moveTo>
                        <a:pt x="7" y="4"/>
                      </a:move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8"/>
                        <a:pt x="6" y="10"/>
                        <a:pt x="5" y="13"/>
                      </a:cubicBezTo>
                      <a:cubicBezTo>
                        <a:pt x="4" y="16"/>
                        <a:pt x="3" y="20"/>
                        <a:pt x="3" y="25"/>
                      </a:cubicBezTo>
                      <a:cubicBezTo>
                        <a:pt x="3" y="30"/>
                        <a:pt x="2" y="32"/>
                        <a:pt x="1" y="34"/>
                      </a:cubicBezTo>
                      <a:cubicBezTo>
                        <a:pt x="1" y="35"/>
                        <a:pt x="0" y="37"/>
                        <a:pt x="0" y="40"/>
                      </a:cubicBezTo>
                      <a:cubicBezTo>
                        <a:pt x="0" y="43"/>
                        <a:pt x="1" y="44"/>
                        <a:pt x="1" y="44"/>
                      </a:cubicBezTo>
                      <a:cubicBezTo>
                        <a:pt x="2" y="44"/>
                        <a:pt x="2" y="44"/>
                        <a:pt x="3" y="45"/>
                      </a:cubicBezTo>
                      <a:cubicBezTo>
                        <a:pt x="3" y="45"/>
                        <a:pt x="3" y="45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7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4" y="51"/>
                        <a:pt x="4" y="51"/>
                      </a:cubicBezTo>
                      <a:cubicBezTo>
                        <a:pt x="5" y="51"/>
                        <a:pt x="6" y="51"/>
                        <a:pt x="6" y="51"/>
                      </a:cubicBezTo>
                      <a:cubicBezTo>
                        <a:pt x="11" y="51"/>
                        <a:pt x="16" y="53"/>
                        <a:pt x="20" y="55"/>
                      </a:cubicBez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4" y="55"/>
                        <a:pt x="25" y="54"/>
                        <a:pt x="28" y="55"/>
                      </a:cubicBezTo>
                      <a:cubicBezTo>
                        <a:pt x="30" y="55"/>
                        <a:pt x="32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8" y="55"/>
                        <a:pt x="41" y="55"/>
                        <a:pt x="44" y="53"/>
                      </a:cubicBezTo>
                      <a:cubicBezTo>
                        <a:pt x="47" y="51"/>
                        <a:pt x="48" y="49"/>
                        <a:pt x="50" y="46"/>
                      </a:cubicBezTo>
                      <a:cubicBezTo>
                        <a:pt x="51" y="46"/>
                        <a:pt x="51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3"/>
                        <a:pt x="51" y="41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0" y="38"/>
                        <a:pt x="50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0" y="35"/>
                        <a:pt x="50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30"/>
                      </a:cubicBezTo>
                      <a:cubicBezTo>
                        <a:pt x="51" y="29"/>
                        <a:pt x="51" y="28"/>
                        <a:pt x="51" y="27"/>
                      </a:cubicBezTo>
                      <a:cubicBezTo>
                        <a:pt x="51" y="25"/>
                        <a:pt x="49" y="23"/>
                        <a:pt x="47" y="22"/>
                      </a:cubicBezTo>
                      <a:cubicBezTo>
                        <a:pt x="46" y="21"/>
                        <a:pt x="45" y="20"/>
                        <a:pt x="44" y="19"/>
                      </a:cubicBezTo>
                      <a:cubicBezTo>
                        <a:pt x="43" y="19"/>
                        <a:pt x="42" y="18"/>
                        <a:pt x="40" y="17"/>
                      </a:cubicBezTo>
                      <a:cubicBezTo>
                        <a:pt x="37" y="15"/>
                        <a:pt x="33" y="13"/>
                        <a:pt x="31" y="10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10"/>
                        <a:pt x="29" y="10"/>
                      </a:cubicBezTo>
                      <a:cubicBezTo>
                        <a:pt x="29" y="11"/>
                        <a:pt x="28" y="12"/>
                        <a:pt x="27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4" y="12"/>
                        <a:pt x="24" y="11"/>
                        <a:pt x="23" y="9"/>
                      </a:cubicBezTo>
                      <a:cubicBezTo>
                        <a:pt x="22" y="8"/>
                        <a:pt x="22" y="6"/>
                        <a:pt x="20" y="4"/>
                      </a:cubicBezTo>
                      <a:cubicBezTo>
                        <a:pt x="17" y="1"/>
                        <a:pt x="15" y="0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2"/>
                        <a:pt x="7" y="3"/>
                        <a:pt x="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3" name="Freeform 1859"/>
                <p:cNvSpPr>
                  <a:spLocks/>
                </p:cNvSpPr>
                <p:nvPr/>
              </p:nvSpPr>
              <p:spPr bwMode="auto">
                <a:xfrm>
                  <a:off x="2227" y="2234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4" name="Freeform 1860"/>
                <p:cNvSpPr>
                  <a:spLocks/>
                </p:cNvSpPr>
                <p:nvPr/>
              </p:nvSpPr>
              <p:spPr bwMode="auto">
                <a:xfrm>
                  <a:off x="2226" y="2231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5" name="Freeform 1861"/>
                <p:cNvSpPr>
                  <a:spLocks/>
                </p:cNvSpPr>
                <p:nvPr/>
              </p:nvSpPr>
              <p:spPr bwMode="auto">
                <a:xfrm>
                  <a:off x="2206" y="22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6" name="Freeform 1862"/>
                <p:cNvSpPr>
                  <a:spLocks/>
                </p:cNvSpPr>
                <p:nvPr/>
              </p:nvSpPr>
              <p:spPr bwMode="auto">
                <a:xfrm>
                  <a:off x="2227" y="22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7" name="Freeform 1863"/>
                <p:cNvSpPr>
                  <a:spLocks/>
                </p:cNvSpPr>
                <p:nvPr/>
              </p:nvSpPr>
              <p:spPr bwMode="auto">
                <a:xfrm>
                  <a:off x="2226" y="222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0 h 3"/>
                    <a:gd name="T4" fmla="*/ 0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8" name="Freeform 1864"/>
                <p:cNvSpPr>
                  <a:spLocks/>
                </p:cNvSpPr>
                <p:nvPr/>
              </p:nvSpPr>
              <p:spPr bwMode="auto">
                <a:xfrm>
                  <a:off x="2188" y="219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9" name="Freeform 1865"/>
                <p:cNvSpPr>
                  <a:spLocks/>
                </p:cNvSpPr>
                <p:nvPr/>
              </p:nvSpPr>
              <p:spPr bwMode="auto">
                <a:xfrm>
                  <a:off x="2208" y="2205"/>
                  <a:ext cx="8" cy="7"/>
                </a:xfrm>
                <a:custGeom>
                  <a:avLst/>
                  <a:gdLst>
                    <a:gd name="T0" fmla="*/ 9 w 9"/>
                    <a:gd name="T1" fmla="*/ 7 h 7"/>
                    <a:gd name="T2" fmla="*/ 0 w 9"/>
                    <a:gd name="T3" fmla="*/ 0 h 7"/>
                    <a:gd name="T4" fmla="*/ 9 w 9"/>
                    <a:gd name="T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9" y="7"/>
                      </a:moveTo>
                      <a:cubicBezTo>
                        <a:pt x="6" y="5"/>
                        <a:pt x="2" y="3"/>
                        <a:pt x="0" y="0"/>
                      </a:cubicBezTo>
                      <a:cubicBezTo>
                        <a:pt x="2" y="3"/>
                        <a:pt x="6" y="5"/>
                        <a:pt x="9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0" name="Freeform 1866"/>
                <p:cNvSpPr>
                  <a:spLocks/>
                </p:cNvSpPr>
                <p:nvPr/>
              </p:nvSpPr>
              <p:spPr bwMode="auto">
                <a:xfrm>
                  <a:off x="2064" y="24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2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1" name="Freeform 1867"/>
                <p:cNvSpPr>
                  <a:spLocks/>
                </p:cNvSpPr>
                <p:nvPr/>
              </p:nvSpPr>
              <p:spPr bwMode="auto">
                <a:xfrm>
                  <a:off x="2065" y="249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2" name="Freeform 1868"/>
                <p:cNvSpPr>
                  <a:spLocks/>
                </p:cNvSpPr>
                <p:nvPr/>
              </p:nvSpPr>
              <p:spPr bwMode="auto">
                <a:xfrm>
                  <a:off x="2111" y="2345"/>
                  <a:ext cx="7" cy="5"/>
                </a:xfrm>
                <a:custGeom>
                  <a:avLst/>
                  <a:gdLst>
                    <a:gd name="T0" fmla="*/ 2 w 7"/>
                    <a:gd name="T1" fmla="*/ 5 h 6"/>
                    <a:gd name="T2" fmla="*/ 3 w 7"/>
                    <a:gd name="T3" fmla="*/ 6 h 6"/>
                    <a:gd name="T4" fmla="*/ 7 w 7"/>
                    <a:gd name="T5" fmla="*/ 3 h 6"/>
                    <a:gd name="T6" fmla="*/ 6 w 7"/>
                    <a:gd name="T7" fmla="*/ 1 h 6"/>
                    <a:gd name="T8" fmla="*/ 5 w 7"/>
                    <a:gd name="T9" fmla="*/ 0 h 6"/>
                    <a:gd name="T10" fmla="*/ 3 w 7"/>
                    <a:gd name="T11" fmla="*/ 1 h 6"/>
                    <a:gd name="T12" fmla="*/ 0 w 7"/>
                    <a:gd name="T13" fmla="*/ 3 h 6"/>
                    <a:gd name="T14" fmla="*/ 2 w 7"/>
                    <a:gd name="T1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2" y="5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7" y="2"/>
                        <a:pt x="7" y="2"/>
                        <a:pt x="6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2"/>
                        <a:pt x="2" y="3"/>
                        <a:pt x="0" y="3"/>
                      </a:cubicBezTo>
                      <a:cubicBezTo>
                        <a:pt x="1" y="4"/>
                        <a:pt x="2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3" name="Freeform 1869"/>
                <p:cNvSpPr>
                  <a:spLocks/>
                </p:cNvSpPr>
                <p:nvPr/>
              </p:nvSpPr>
              <p:spPr bwMode="auto">
                <a:xfrm>
                  <a:off x="2064" y="2501"/>
                  <a:ext cx="34" cy="23"/>
                </a:xfrm>
                <a:custGeom>
                  <a:avLst/>
                  <a:gdLst>
                    <a:gd name="T0" fmla="*/ 20 w 35"/>
                    <a:gd name="T1" fmla="*/ 23 h 24"/>
                    <a:gd name="T2" fmla="*/ 22 w 35"/>
                    <a:gd name="T3" fmla="*/ 24 h 24"/>
                    <a:gd name="T4" fmla="*/ 30 w 35"/>
                    <a:gd name="T5" fmla="*/ 21 h 24"/>
                    <a:gd name="T6" fmla="*/ 35 w 35"/>
                    <a:gd name="T7" fmla="*/ 20 h 24"/>
                    <a:gd name="T8" fmla="*/ 30 w 35"/>
                    <a:gd name="T9" fmla="*/ 20 h 24"/>
                    <a:gd name="T10" fmla="*/ 9 w 35"/>
                    <a:gd name="T11" fmla="*/ 7 h 24"/>
                    <a:gd name="T12" fmla="*/ 6 w 35"/>
                    <a:gd name="T13" fmla="*/ 4 h 24"/>
                    <a:gd name="T14" fmla="*/ 3 w 35"/>
                    <a:gd name="T15" fmla="*/ 0 h 24"/>
                    <a:gd name="T16" fmla="*/ 3 w 35"/>
                    <a:gd name="T17" fmla="*/ 0 h 24"/>
                    <a:gd name="T18" fmla="*/ 2 w 35"/>
                    <a:gd name="T19" fmla="*/ 0 h 24"/>
                    <a:gd name="T20" fmla="*/ 1 w 35"/>
                    <a:gd name="T21" fmla="*/ 0 h 24"/>
                    <a:gd name="T22" fmla="*/ 1 w 35"/>
                    <a:gd name="T23" fmla="*/ 1 h 24"/>
                    <a:gd name="T24" fmla="*/ 1 w 35"/>
                    <a:gd name="T25" fmla="*/ 3 h 24"/>
                    <a:gd name="T26" fmla="*/ 1 w 35"/>
                    <a:gd name="T27" fmla="*/ 4 h 24"/>
                    <a:gd name="T28" fmla="*/ 0 w 35"/>
                    <a:gd name="T29" fmla="*/ 6 h 24"/>
                    <a:gd name="T30" fmla="*/ 0 w 35"/>
                    <a:gd name="T31" fmla="*/ 9 h 24"/>
                    <a:gd name="T32" fmla="*/ 0 w 35"/>
                    <a:gd name="T33" fmla="*/ 10 h 24"/>
                    <a:gd name="T34" fmla="*/ 0 w 35"/>
                    <a:gd name="T35" fmla="*/ 11 h 24"/>
                    <a:gd name="T36" fmla="*/ 0 w 35"/>
                    <a:gd name="T37" fmla="*/ 13 h 24"/>
                    <a:gd name="T38" fmla="*/ 0 w 35"/>
                    <a:gd name="T39" fmla="*/ 15 h 24"/>
                    <a:gd name="T40" fmla="*/ 0 w 35"/>
                    <a:gd name="T41" fmla="*/ 16 h 24"/>
                    <a:gd name="T42" fmla="*/ 0 w 35"/>
                    <a:gd name="T43" fmla="*/ 17 h 24"/>
                    <a:gd name="T44" fmla="*/ 0 w 35"/>
                    <a:gd name="T45" fmla="*/ 18 h 24"/>
                    <a:gd name="T46" fmla="*/ 0 w 35"/>
                    <a:gd name="T47" fmla="*/ 19 h 24"/>
                    <a:gd name="T48" fmla="*/ 1 w 35"/>
                    <a:gd name="T49" fmla="*/ 20 h 24"/>
                    <a:gd name="T50" fmla="*/ 1 w 35"/>
                    <a:gd name="T51" fmla="*/ 21 h 24"/>
                    <a:gd name="T52" fmla="*/ 1 w 35"/>
                    <a:gd name="T53" fmla="*/ 22 h 24"/>
                    <a:gd name="T54" fmla="*/ 1 w 35"/>
                    <a:gd name="T55" fmla="*/ 22 h 24"/>
                    <a:gd name="T56" fmla="*/ 3 w 35"/>
                    <a:gd name="T57" fmla="*/ 22 h 24"/>
                    <a:gd name="T58" fmla="*/ 10 w 35"/>
                    <a:gd name="T59" fmla="*/ 22 h 24"/>
                    <a:gd name="T60" fmla="*/ 13 w 35"/>
                    <a:gd name="T61" fmla="*/ 22 h 24"/>
                    <a:gd name="T62" fmla="*/ 14 w 35"/>
                    <a:gd name="T63" fmla="*/ 22 h 24"/>
                    <a:gd name="T64" fmla="*/ 16 w 35"/>
                    <a:gd name="T65" fmla="*/ 22 h 24"/>
                    <a:gd name="T66" fmla="*/ 16 w 35"/>
                    <a:gd name="T67" fmla="*/ 22 h 24"/>
                    <a:gd name="T68" fmla="*/ 18 w 35"/>
                    <a:gd name="T69" fmla="*/ 22 h 24"/>
                    <a:gd name="T70" fmla="*/ 18 w 35"/>
                    <a:gd name="T71" fmla="*/ 23 h 24"/>
                    <a:gd name="T72" fmla="*/ 19 w 35"/>
                    <a:gd name="T73" fmla="*/ 23 h 24"/>
                    <a:gd name="T74" fmla="*/ 20 w 35"/>
                    <a:gd name="T75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" h="24">
                      <a:moveTo>
                        <a:pt x="20" y="23"/>
                      </a:move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4" y="22"/>
                        <a:pt x="27" y="21"/>
                        <a:pt x="30" y="21"/>
                      </a:cubicBezTo>
                      <a:cubicBezTo>
                        <a:pt x="32" y="21"/>
                        <a:pt x="34" y="21"/>
                        <a:pt x="35" y="20"/>
                      </a:cubicBezTo>
                      <a:cubicBezTo>
                        <a:pt x="34" y="20"/>
                        <a:pt x="32" y="20"/>
                        <a:pt x="30" y="20"/>
                      </a:cubicBezTo>
                      <a:cubicBezTo>
                        <a:pt x="24" y="19"/>
                        <a:pt x="16" y="13"/>
                        <a:pt x="9" y="7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4" y="3"/>
                        <a:pt x="4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3" y="22"/>
                      </a:cubicBezTo>
                      <a:cubicBezTo>
                        <a:pt x="5" y="22"/>
                        <a:pt x="7" y="22"/>
                        <a:pt x="10" y="22"/>
                      </a:cubicBezTo>
                      <a:cubicBezTo>
                        <a:pt x="11" y="22"/>
                        <a:pt x="12" y="22"/>
                        <a:pt x="13" y="22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4" name="Freeform 1870"/>
                <p:cNvSpPr>
                  <a:spLocks/>
                </p:cNvSpPr>
                <p:nvPr/>
              </p:nvSpPr>
              <p:spPr bwMode="auto">
                <a:xfrm>
                  <a:off x="2012" y="2100"/>
                  <a:ext cx="214" cy="381"/>
                </a:xfrm>
                <a:custGeom>
                  <a:avLst/>
                  <a:gdLst>
                    <a:gd name="T0" fmla="*/ 181 w 223"/>
                    <a:gd name="T1" fmla="*/ 97 h 399"/>
                    <a:gd name="T2" fmla="*/ 216 w 223"/>
                    <a:gd name="T3" fmla="*/ 62 h 399"/>
                    <a:gd name="T4" fmla="*/ 217 w 223"/>
                    <a:gd name="T5" fmla="*/ 43 h 399"/>
                    <a:gd name="T6" fmla="*/ 217 w 223"/>
                    <a:gd name="T7" fmla="*/ 48 h 399"/>
                    <a:gd name="T8" fmla="*/ 215 w 223"/>
                    <a:gd name="T9" fmla="*/ 54 h 399"/>
                    <a:gd name="T10" fmla="*/ 213 w 223"/>
                    <a:gd name="T11" fmla="*/ 59 h 399"/>
                    <a:gd name="T12" fmla="*/ 209 w 223"/>
                    <a:gd name="T13" fmla="*/ 61 h 399"/>
                    <a:gd name="T14" fmla="*/ 193 w 223"/>
                    <a:gd name="T15" fmla="*/ 68 h 399"/>
                    <a:gd name="T16" fmla="*/ 178 w 223"/>
                    <a:gd name="T17" fmla="*/ 66 h 399"/>
                    <a:gd name="T18" fmla="*/ 171 w 223"/>
                    <a:gd name="T19" fmla="*/ 55 h 399"/>
                    <a:gd name="T20" fmla="*/ 157 w 223"/>
                    <a:gd name="T21" fmla="*/ 28 h 399"/>
                    <a:gd name="T22" fmla="*/ 133 w 223"/>
                    <a:gd name="T23" fmla="*/ 15 h 399"/>
                    <a:gd name="T24" fmla="*/ 127 w 223"/>
                    <a:gd name="T25" fmla="*/ 10 h 399"/>
                    <a:gd name="T26" fmla="*/ 122 w 223"/>
                    <a:gd name="T27" fmla="*/ 4 h 399"/>
                    <a:gd name="T28" fmla="*/ 118 w 223"/>
                    <a:gd name="T29" fmla="*/ 1 h 399"/>
                    <a:gd name="T30" fmla="*/ 109 w 223"/>
                    <a:gd name="T31" fmla="*/ 3 h 399"/>
                    <a:gd name="T32" fmla="*/ 85 w 223"/>
                    <a:gd name="T33" fmla="*/ 0 h 399"/>
                    <a:gd name="T34" fmla="*/ 77 w 223"/>
                    <a:gd name="T35" fmla="*/ 5 h 399"/>
                    <a:gd name="T36" fmla="*/ 73 w 223"/>
                    <a:gd name="T37" fmla="*/ 12 h 399"/>
                    <a:gd name="T38" fmla="*/ 72 w 223"/>
                    <a:gd name="T39" fmla="*/ 17 h 399"/>
                    <a:gd name="T40" fmla="*/ 71 w 223"/>
                    <a:gd name="T41" fmla="*/ 20 h 399"/>
                    <a:gd name="T42" fmla="*/ 57 w 223"/>
                    <a:gd name="T43" fmla="*/ 40 h 399"/>
                    <a:gd name="T44" fmla="*/ 58 w 223"/>
                    <a:gd name="T45" fmla="*/ 60 h 399"/>
                    <a:gd name="T46" fmla="*/ 40 w 223"/>
                    <a:gd name="T47" fmla="*/ 88 h 399"/>
                    <a:gd name="T48" fmla="*/ 37 w 223"/>
                    <a:gd name="T49" fmla="*/ 107 h 399"/>
                    <a:gd name="T50" fmla="*/ 42 w 223"/>
                    <a:gd name="T51" fmla="*/ 144 h 399"/>
                    <a:gd name="T52" fmla="*/ 35 w 223"/>
                    <a:gd name="T53" fmla="*/ 168 h 399"/>
                    <a:gd name="T54" fmla="*/ 27 w 223"/>
                    <a:gd name="T55" fmla="*/ 201 h 399"/>
                    <a:gd name="T56" fmla="*/ 24 w 223"/>
                    <a:gd name="T57" fmla="*/ 215 h 399"/>
                    <a:gd name="T58" fmla="*/ 18 w 223"/>
                    <a:gd name="T59" fmla="*/ 238 h 399"/>
                    <a:gd name="T60" fmla="*/ 18 w 223"/>
                    <a:gd name="T61" fmla="*/ 274 h 399"/>
                    <a:gd name="T62" fmla="*/ 27 w 223"/>
                    <a:gd name="T63" fmla="*/ 289 h 399"/>
                    <a:gd name="T64" fmla="*/ 21 w 223"/>
                    <a:gd name="T65" fmla="*/ 303 h 399"/>
                    <a:gd name="T66" fmla="*/ 19 w 223"/>
                    <a:gd name="T67" fmla="*/ 320 h 399"/>
                    <a:gd name="T68" fmla="*/ 12 w 223"/>
                    <a:gd name="T69" fmla="*/ 337 h 399"/>
                    <a:gd name="T70" fmla="*/ 1 w 223"/>
                    <a:gd name="T71" fmla="*/ 360 h 399"/>
                    <a:gd name="T72" fmla="*/ 14 w 223"/>
                    <a:gd name="T73" fmla="*/ 376 h 399"/>
                    <a:gd name="T74" fmla="*/ 19 w 223"/>
                    <a:gd name="T75" fmla="*/ 395 h 399"/>
                    <a:gd name="T76" fmla="*/ 45 w 223"/>
                    <a:gd name="T77" fmla="*/ 397 h 399"/>
                    <a:gd name="T78" fmla="*/ 51 w 223"/>
                    <a:gd name="T79" fmla="*/ 397 h 399"/>
                    <a:gd name="T80" fmla="*/ 49 w 223"/>
                    <a:gd name="T81" fmla="*/ 370 h 399"/>
                    <a:gd name="T82" fmla="*/ 77 w 223"/>
                    <a:gd name="T83" fmla="*/ 340 h 399"/>
                    <a:gd name="T84" fmla="*/ 74 w 223"/>
                    <a:gd name="T85" fmla="*/ 324 h 399"/>
                    <a:gd name="T86" fmla="*/ 88 w 223"/>
                    <a:gd name="T87" fmla="*/ 286 h 399"/>
                    <a:gd name="T88" fmla="*/ 99 w 223"/>
                    <a:gd name="T89" fmla="*/ 258 h 399"/>
                    <a:gd name="T90" fmla="*/ 93 w 223"/>
                    <a:gd name="T91" fmla="*/ 234 h 399"/>
                    <a:gd name="T92" fmla="*/ 123 w 223"/>
                    <a:gd name="T93" fmla="*/ 232 h 399"/>
                    <a:gd name="T94" fmla="*/ 124 w 223"/>
                    <a:gd name="T95" fmla="*/ 210 h 399"/>
                    <a:gd name="T96" fmla="*/ 185 w 223"/>
                    <a:gd name="T97" fmla="*/ 187 h 399"/>
                    <a:gd name="T98" fmla="*/ 182 w 223"/>
                    <a:gd name="T99" fmla="*/ 165 h 399"/>
                    <a:gd name="T100" fmla="*/ 172 w 223"/>
                    <a:gd name="T101" fmla="*/ 148 h 399"/>
                    <a:gd name="T102" fmla="*/ 174 w 223"/>
                    <a:gd name="T103" fmla="*/ 112 h 399"/>
                    <a:gd name="T104" fmla="*/ 177 w 223"/>
                    <a:gd name="T105" fmla="*/ 10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3" h="399">
                      <a:moveTo>
                        <a:pt x="177" y="101"/>
                      </a:moveTo>
                      <a:cubicBezTo>
                        <a:pt x="179" y="98"/>
                        <a:pt x="179" y="98"/>
                        <a:pt x="179" y="98"/>
                      </a:cubicBezTo>
                      <a:cubicBezTo>
                        <a:pt x="180" y="98"/>
                        <a:pt x="180" y="97"/>
                        <a:pt x="180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6"/>
                        <a:pt x="182" y="96"/>
                        <a:pt x="182" y="95"/>
                      </a:cubicBezTo>
                      <a:cubicBezTo>
                        <a:pt x="185" y="92"/>
                        <a:pt x="188" y="89"/>
                        <a:pt x="190" y="86"/>
                      </a:cubicBezTo>
                      <a:cubicBezTo>
                        <a:pt x="194" y="79"/>
                        <a:pt x="202" y="71"/>
                        <a:pt x="208" y="67"/>
                      </a:cubicBezTo>
                      <a:cubicBezTo>
                        <a:pt x="208" y="66"/>
                        <a:pt x="209" y="65"/>
                        <a:pt x="210" y="65"/>
                      </a:cubicBezTo>
                      <a:cubicBezTo>
                        <a:pt x="212" y="64"/>
                        <a:pt x="214" y="63"/>
                        <a:pt x="216" y="62"/>
                      </a:cubicBezTo>
                      <a:cubicBezTo>
                        <a:pt x="218" y="61"/>
                        <a:pt x="222" y="59"/>
                        <a:pt x="223" y="58"/>
                      </a:cubicBezTo>
                      <a:cubicBezTo>
                        <a:pt x="223" y="57"/>
                        <a:pt x="223" y="46"/>
                        <a:pt x="221" y="44"/>
                      </a:cubicBezTo>
                      <a:cubicBezTo>
                        <a:pt x="221" y="44"/>
                        <a:pt x="220" y="43"/>
                        <a:pt x="218" y="43"/>
                      </a:cubicBezTo>
                      <a:cubicBezTo>
                        <a:pt x="218" y="43"/>
                        <a:pt x="218" y="43"/>
                        <a:pt x="217" y="43"/>
                      </a:cubicBezTo>
                      <a:cubicBezTo>
                        <a:pt x="217" y="43"/>
                        <a:pt x="217" y="43"/>
                        <a:pt x="217" y="43"/>
                      </a:cubicBezTo>
                      <a:cubicBezTo>
                        <a:pt x="217" y="44"/>
                        <a:pt x="217" y="44"/>
                        <a:pt x="217" y="44"/>
                      </a:cubicBezTo>
                      <a:cubicBezTo>
                        <a:pt x="217" y="44"/>
                        <a:pt x="217" y="44"/>
                        <a:pt x="217" y="45"/>
                      </a:cubicBezTo>
                      <a:cubicBezTo>
                        <a:pt x="217" y="45"/>
                        <a:pt x="217" y="46"/>
                        <a:pt x="217" y="46"/>
                      </a:cubicBezTo>
                      <a:cubicBezTo>
                        <a:pt x="217" y="46"/>
                        <a:pt x="217" y="47"/>
                        <a:pt x="217" y="47"/>
                      </a:cubicBezTo>
                      <a:cubicBezTo>
                        <a:pt x="217" y="47"/>
                        <a:pt x="217" y="48"/>
                        <a:pt x="217" y="48"/>
                      </a:cubicBez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7" y="50"/>
                        <a:pt x="216" y="50"/>
                        <a:pt x="216" y="51"/>
                      </a:cubicBezTo>
                      <a:cubicBezTo>
                        <a:pt x="216" y="51"/>
                        <a:pt x="216" y="51"/>
                        <a:pt x="216" y="52"/>
                      </a:cubicBezTo>
                      <a:cubicBezTo>
                        <a:pt x="216" y="52"/>
                        <a:pt x="216" y="52"/>
                        <a:pt x="216" y="53"/>
                      </a:cubicBezTo>
                      <a:cubicBezTo>
                        <a:pt x="216" y="53"/>
                        <a:pt x="216" y="54"/>
                        <a:pt x="215" y="54"/>
                      </a:cubicBezTo>
                      <a:cubicBezTo>
                        <a:pt x="215" y="54"/>
                        <a:pt x="215" y="55"/>
                        <a:pt x="215" y="55"/>
                      </a:cubicBezTo>
                      <a:cubicBezTo>
                        <a:pt x="215" y="56"/>
                        <a:pt x="215" y="56"/>
                        <a:pt x="215" y="56"/>
                      </a:cubicBezTo>
                      <a:cubicBezTo>
                        <a:pt x="214" y="57"/>
                        <a:pt x="214" y="57"/>
                        <a:pt x="214" y="57"/>
                      </a:cubicBezTo>
                      <a:cubicBezTo>
                        <a:pt x="214" y="58"/>
                        <a:pt x="214" y="58"/>
                        <a:pt x="214" y="58"/>
                      </a:cubicBezTo>
                      <a:cubicBezTo>
                        <a:pt x="213" y="58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2" y="61"/>
                        <a:pt x="211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8" y="61"/>
                        <a:pt x="207" y="62"/>
                        <a:pt x="206" y="63"/>
                      </a:cubicBezTo>
                      <a:cubicBezTo>
                        <a:pt x="204" y="65"/>
                        <a:pt x="202" y="66"/>
                        <a:pt x="200" y="66"/>
                      </a:cubicBezTo>
                      <a:cubicBezTo>
                        <a:pt x="200" y="66"/>
                        <a:pt x="200" y="66"/>
                        <a:pt x="200" y="66"/>
                      </a:cubicBezTo>
                      <a:cubicBezTo>
                        <a:pt x="199" y="66"/>
                        <a:pt x="198" y="66"/>
                        <a:pt x="198" y="66"/>
                      </a:cubicBezTo>
                      <a:cubicBezTo>
                        <a:pt x="196" y="67"/>
                        <a:pt x="194" y="68"/>
                        <a:pt x="193" y="68"/>
                      </a:cubicBezTo>
                      <a:cubicBezTo>
                        <a:pt x="192" y="68"/>
                        <a:pt x="191" y="68"/>
                        <a:pt x="191" y="68"/>
                      </a:cubicBezTo>
                      <a:cubicBezTo>
                        <a:pt x="190" y="68"/>
                        <a:pt x="190" y="68"/>
                        <a:pt x="190" y="67"/>
                      </a:cubicBezTo>
                      <a:cubicBezTo>
                        <a:pt x="189" y="67"/>
                        <a:pt x="187" y="67"/>
                        <a:pt x="185" y="67"/>
                      </a:cubicBezTo>
                      <a:cubicBezTo>
                        <a:pt x="182" y="67"/>
                        <a:pt x="180" y="67"/>
                        <a:pt x="179" y="66"/>
                      </a:cubicBezTo>
                      <a:cubicBezTo>
                        <a:pt x="179" y="66"/>
                        <a:pt x="178" y="66"/>
                        <a:pt x="178" y="66"/>
                      </a:cubicBezTo>
                      <a:cubicBezTo>
                        <a:pt x="177" y="66"/>
                        <a:pt x="175" y="66"/>
                        <a:pt x="174" y="66"/>
                      </a:cubicBezTo>
                      <a:cubicBezTo>
                        <a:pt x="172" y="65"/>
                        <a:pt x="169" y="65"/>
                        <a:pt x="168" y="64"/>
                      </a:cubicBezTo>
                      <a:cubicBezTo>
                        <a:pt x="168" y="64"/>
                        <a:pt x="167" y="63"/>
                        <a:pt x="167" y="62"/>
                      </a:cubicBezTo>
                      <a:cubicBezTo>
                        <a:pt x="167" y="60"/>
                        <a:pt x="169" y="60"/>
                        <a:pt x="169" y="59"/>
                      </a:cubicBezTo>
                      <a:cubicBezTo>
                        <a:pt x="170" y="58"/>
                        <a:pt x="171" y="58"/>
                        <a:pt x="171" y="55"/>
                      </a:cubicBezTo>
                      <a:cubicBezTo>
                        <a:pt x="171" y="51"/>
                        <a:pt x="175" y="47"/>
                        <a:pt x="177" y="44"/>
                      </a:cubicBezTo>
                      <a:cubicBezTo>
                        <a:pt x="178" y="42"/>
                        <a:pt x="179" y="41"/>
                        <a:pt x="180" y="40"/>
                      </a:cubicBezTo>
                      <a:cubicBezTo>
                        <a:pt x="179" y="39"/>
                        <a:pt x="174" y="38"/>
                        <a:pt x="171" y="37"/>
                      </a:cubicBezTo>
                      <a:cubicBezTo>
                        <a:pt x="165" y="34"/>
                        <a:pt x="161" y="32"/>
                        <a:pt x="159" y="30"/>
                      </a:cubicBezTo>
                      <a:cubicBezTo>
                        <a:pt x="159" y="29"/>
                        <a:pt x="158" y="28"/>
                        <a:pt x="157" y="28"/>
                      </a:cubicBezTo>
                      <a:cubicBezTo>
                        <a:pt x="155" y="26"/>
                        <a:pt x="152" y="25"/>
                        <a:pt x="148" y="25"/>
                      </a:cubicBezTo>
                      <a:cubicBezTo>
                        <a:pt x="145" y="24"/>
                        <a:pt x="143" y="23"/>
                        <a:pt x="141" y="22"/>
                      </a:cubicBezTo>
                      <a:cubicBezTo>
                        <a:pt x="140" y="21"/>
                        <a:pt x="140" y="21"/>
                        <a:pt x="139" y="20"/>
                      </a:cubicBezTo>
                      <a:cubicBezTo>
                        <a:pt x="138" y="19"/>
                        <a:pt x="137" y="18"/>
                        <a:pt x="135" y="17"/>
                      </a:cubicBezTo>
                      <a:cubicBezTo>
                        <a:pt x="134" y="16"/>
                        <a:pt x="133" y="16"/>
                        <a:pt x="133" y="15"/>
                      </a:cubicBezTo>
                      <a:cubicBezTo>
                        <a:pt x="132" y="15"/>
                        <a:pt x="132" y="15"/>
                        <a:pt x="132" y="14"/>
                      </a:cubicBezTo>
                      <a:cubicBezTo>
                        <a:pt x="131" y="14"/>
                        <a:pt x="131" y="14"/>
                        <a:pt x="130" y="13"/>
                      </a:cubicBezTo>
                      <a:cubicBezTo>
                        <a:pt x="130" y="13"/>
                        <a:pt x="130" y="13"/>
                        <a:pt x="129" y="12"/>
                      </a:cubicBezTo>
                      <a:cubicBezTo>
                        <a:pt x="129" y="12"/>
                        <a:pt x="129" y="12"/>
                        <a:pt x="128" y="11"/>
                      </a:cubicBezTo>
                      <a:cubicBezTo>
                        <a:pt x="128" y="11"/>
                        <a:pt x="127" y="11"/>
                        <a:pt x="127" y="10"/>
                      </a:cubicBezTo>
                      <a:cubicBezTo>
                        <a:pt x="127" y="10"/>
                        <a:pt x="126" y="9"/>
                        <a:pt x="126" y="9"/>
                      </a:cubicBezTo>
                      <a:cubicBezTo>
                        <a:pt x="126" y="9"/>
                        <a:pt x="125" y="8"/>
                        <a:pt x="125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4"/>
                        <a:pt x="121" y="3"/>
                      </a:cubicBezTo>
                      <a:cubicBezTo>
                        <a:pt x="121" y="3"/>
                        <a:pt x="120" y="3"/>
                        <a:pt x="120" y="2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8" y="1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110" y="1"/>
                        <a:pt x="110" y="1"/>
                        <a:pt x="110" y="2"/>
                      </a:cubicBezTo>
                      <a:cubicBezTo>
                        <a:pt x="109" y="2"/>
                        <a:pt x="109" y="3"/>
                        <a:pt x="109" y="3"/>
                      </a:cubicBezTo>
                      <a:cubicBezTo>
                        <a:pt x="108" y="6"/>
                        <a:pt x="106" y="9"/>
                        <a:pt x="104" y="9"/>
                      </a:cubicBezTo>
                      <a:cubicBezTo>
                        <a:pt x="103" y="9"/>
                        <a:pt x="102" y="8"/>
                        <a:pt x="101" y="6"/>
                      </a:cubicBezTo>
                      <a:cubicBezTo>
                        <a:pt x="99" y="4"/>
                        <a:pt x="96" y="3"/>
                        <a:pt x="91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87" y="2"/>
                        <a:pt x="86" y="1"/>
                        <a:pt x="85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4" y="0"/>
                        <a:pt x="83" y="0"/>
                        <a:pt x="81" y="2"/>
                      </a:cubicBezTo>
                      <a:cubicBezTo>
                        <a:pt x="80" y="3"/>
                        <a:pt x="80" y="3"/>
                        <a:pt x="79" y="4"/>
                      </a:cubicBezTo>
                      <a:cubicBezTo>
                        <a:pt x="79" y="4"/>
                        <a:pt x="78" y="5"/>
                        <a:pt x="77" y="5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6" y="7"/>
                        <a:pt x="74" y="8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10"/>
                      </a:cubicBezTo>
                      <a:cubicBezTo>
                        <a:pt x="73" y="10"/>
                        <a:pt x="73" y="10"/>
                        <a:pt x="73" y="11"/>
                      </a:cubicBezTo>
                      <a:cubicBezTo>
                        <a:pt x="73" y="11"/>
                        <a:pt x="73" y="11"/>
                        <a:pt x="73" y="12"/>
                      </a:cubicBezTo>
                      <a:cubicBezTo>
                        <a:pt x="73" y="12"/>
                        <a:pt x="73" y="12"/>
                        <a:pt x="73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2" y="14"/>
                        <a:pt x="72" y="14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1" y="19"/>
                        <a:pt x="71" y="20"/>
                        <a:pt x="71" y="20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1" y="21"/>
                        <a:pt x="71" y="21"/>
                        <a:pt x="71" y="22"/>
                      </a:cubicBezTo>
                      <a:cubicBezTo>
                        <a:pt x="70" y="23"/>
                        <a:pt x="68" y="24"/>
                        <a:pt x="64" y="27"/>
                      </a:cubicBezTo>
                      <a:cubicBezTo>
                        <a:pt x="62" y="28"/>
                        <a:pt x="58" y="30"/>
                        <a:pt x="58" y="31"/>
                      </a:cubicBezTo>
                      <a:cubicBezTo>
                        <a:pt x="58" y="32"/>
                        <a:pt x="58" y="33"/>
                        <a:pt x="58" y="34"/>
                      </a:cubicBezTo>
                      <a:cubicBezTo>
                        <a:pt x="58" y="36"/>
                        <a:pt x="59" y="38"/>
                        <a:pt x="57" y="40"/>
                      </a:cubicBezTo>
                      <a:cubicBezTo>
                        <a:pt x="57" y="41"/>
                        <a:pt x="58" y="42"/>
                        <a:pt x="58" y="43"/>
                      </a:cubicBezTo>
                      <a:cubicBezTo>
                        <a:pt x="58" y="44"/>
                        <a:pt x="59" y="45"/>
                        <a:pt x="59" y="46"/>
                      </a:cubicBezTo>
                      <a:cubicBezTo>
                        <a:pt x="60" y="48"/>
                        <a:pt x="60" y="51"/>
                        <a:pt x="57" y="53"/>
                      </a:cubicBezTo>
                      <a:cubicBezTo>
                        <a:pt x="57" y="53"/>
                        <a:pt x="58" y="54"/>
                        <a:pt x="58" y="54"/>
                      </a:cubicBezTo>
                      <a:cubicBezTo>
                        <a:pt x="59" y="55"/>
                        <a:pt x="60" y="58"/>
                        <a:pt x="58" y="60"/>
                      </a:cubicBezTo>
                      <a:cubicBezTo>
                        <a:pt x="57" y="61"/>
                        <a:pt x="56" y="62"/>
                        <a:pt x="55" y="62"/>
                      </a:cubicBezTo>
                      <a:cubicBezTo>
                        <a:pt x="54" y="63"/>
                        <a:pt x="52" y="63"/>
                        <a:pt x="52" y="64"/>
                      </a:cubicBezTo>
                      <a:cubicBezTo>
                        <a:pt x="52" y="67"/>
                        <a:pt x="51" y="73"/>
                        <a:pt x="47" y="75"/>
                      </a:cubicBezTo>
                      <a:cubicBezTo>
                        <a:pt x="45" y="76"/>
                        <a:pt x="43" y="80"/>
                        <a:pt x="43" y="84"/>
                      </a:cubicBezTo>
                      <a:cubicBezTo>
                        <a:pt x="43" y="86"/>
                        <a:pt x="41" y="87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9"/>
                      </a:cubicBezTo>
                      <a:cubicBezTo>
                        <a:pt x="42" y="93"/>
                        <a:pt x="43" y="98"/>
                        <a:pt x="42" y="101"/>
                      </a:cubicBezTo>
                      <a:cubicBezTo>
                        <a:pt x="41" y="102"/>
                        <a:pt x="40" y="103"/>
                        <a:pt x="39" y="103"/>
                      </a:cubicBezTo>
                      <a:cubicBezTo>
                        <a:pt x="38" y="103"/>
                        <a:pt x="37" y="106"/>
                        <a:pt x="37" y="107"/>
                      </a:cubicBezTo>
                      <a:cubicBezTo>
                        <a:pt x="37" y="109"/>
                        <a:pt x="36" y="111"/>
                        <a:pt x="34" y="112"/>
                      </a:cubicBezTo>
                      <a:cubicBezTo>
                        <a:pt x="34" y="113"/>
                        <a:pt x="33" y="118"/>
                        <a:pt x="35" y="121"/>
                      </a:cubicBezTo>
                      <a:cubicBezTo>
                        <a:pt x="39" y="126"/>
                        <a:pt x="39" y="130"/>
                        <a:pt x="39" y="133"/>
                      </a:cubicBezTo>
                      <a:cubicBezTo>
                        <a:pt x="39" y="134"/>
                        <a:pt x="40" y="135"/>
                        <a:pt x="41" y="136"/>
                      </a:cubicBezTo>
                      <a:cubicBezTo>
                        <a:pt x="42" y="138"/>
                        <a:pt x="43" y="141"/>
                        <a:pt x="42" y="144"/>
                      </a:cubicBezTo>
                      <a:cubicBezTo>
                        <a:pt x="42" y="145"/>
                        <a:pt x="41" y="146"/>
                        <a:pt x="41" y="148"/>
                      </a:cubicBezTo>
                      <a:cubicBezTo>
                        <a:pt x="41" y="150"/>
                        <a:pt x="40" y="153"/>
                        <a:pt x="38" y="154"/>
                      </a:cubicBezTo>
                      <a:cubicBezTo>
                        <a:pt x="38" y="154"/>
                        <a:pt x="38" y="156"/>
                        <a:pt x="38" y="157"/>
                      </a:cubicBezTo>
                      <a:cubicBezTo>
                        <a:pt x="37" y="159"/>
                        <a:pt x="37" y="161"/>
                        <a:pt x="35" y="162"/>
                      </a:cubicBezTo>
                      <a:cubicBezTo>
                        <a:pt x="35" y="163"/>
                        <a:pt x="35" y="166"/>
                        <a:pt x="35" y="168"/>
                      </a:cubicBezTo>
                      <a:cubicBezTo>
                        <a:pt x="36" y="171"/>
                        <a:pt x="37" y="175"/>
                        <a:pt x="35" y="176"/>
                      </a:cubicBezTo>
                      <a:cubicBezTo>
                        <a:pt x="34" y="177"/>
                        <a:pt x="34" y="177"/>
                        <a:pt x="33" y="178"/>
                      </a:cubicBezTo>
                      <a:cubicBezTo>
                        <a:pt x="30" y="180"/>
                        <a:pt x="27" y="181"/>
                        <a:pt x="27" y="186"/>
                      </a:cubicBezTo>
                      <a:cubicBezTo>
                        <a:pt x="27" y="189"/>
                        <a:pt x="27" y="192"/>
                        <a:pt x="28" y="194"/>
                      </a:cubicBezTo>
                      <a:cubicBezTo>
                        <a:pt x="28" y="197"/>
                        <a:pt x="28" y="199"/>
                        <a:pt x="27" y="201"/>
                      </a:cubicBezTo>
                      <a:cubicBezTo>
                        <a:pt x="27" y="201"/>
                        <a:pt x="28" y="202"/>
                        <a:pt x="28" y="202"/>
                      </a:cubicBezTo>
                      <a:cubicBezTo>
                        <a:pt x="29" y="203"/>
                        <a:pt x="31" y="204"/>
                        <a:pt x="30" y="208"/>
                      </a:cubicBezTo>
                      <a:cubicBezTo>
                        <a:pt x="30" y="212"/>
                        <a:pt x="26" y="212"/>
                        <a:pt x="25" y="212"/>
                      </a:cubicBezTo>
                      <a:cubicBezTo>
                        <a:pt x="24" y="212"/>
                        <a:pt x="24" y="212"/>
                        <a:pt x="24" y="212"/>
                      </a:cubicBezTo>
                      <a:cubicBezTo>
                        <a:pt x="24" y="213"/>
                        <a:pt x="24" y="214"/>
                        <a:pt x="24" y="215"/>
                      </a:cubicBezTo>
                      <a:cubicBezTo>
                        <a:pt x="24" y="218"/>
                        <a:pt x="25" y="222"/>
                        <a:pt x="21" y="222"/>
                      </a:cubicBezTo>
                      <a:cubicBezTo>
                        <a:pt x="20" y="222"/>
                        <a:pt x="20" y="226"/>
                        <a:pt x="20" y="227"/>
                      </a:cubicBezTo>
                      <a:cubicBezTo>
                        <a:pt x="20" y="231"/>
                        <a:pt x="19" y="233"/>
                        <a:pt x="18" y="234"/>
                      </a:cubicBezTo>
                      <a:cubicBezTo>
                        <a:pt x="17" y="235"/>
                        <a:pt x="17" y="235"/>
                        <a:pt x="17" y="235"/>
                      </a:cubicBezTo>
                      <a:cubicBezTo>
                        <a:pt x="17" y="236"/>
                        <a:pt x="17" y="237"/>
                        <a:pt x="18" y="238"/>
                      </a:cubicBezTo>
                      <a:cubicBezTo>
                        <a:pt x="19" y="240"/>
                        <a:pt x="19" y="241"/>
                        <a:pt x="19" y="243"/>
                      </a:cubicBezTo>
                      <a:cubicBezTo>
                        <a:pt x="19" y="244"/>
                        <a:pt x="20" y="245"/>
                        <a:pt x="20" y="246"/>
                      </a:cubicBezTo>
                      <a:cubicBezTo>
                        <a:pt x="20" y="251"/>
                        <a:pt x="21" y="256"/>
                        <a:pt x="17" y="257"/>
                      </a:cubicBezTo>
                      <a:cubicBezTo>
                        <a:pt x="16" y="258"/>
                        <a:pt x="16" y="264"/>
                        <a:pt x="16" y="265"/>
                      </a:cubicBezTo>
                      <a:cubicBezTo>
                        <a:pt x="19" y="267"/>
                        <a:pt x="19" y="271"/>
                        <a:pt x="18" y="274"/>
                      </a:cubicBezTo>
                      <a:cubicBezTo>
                        <a:pt x="18" y="274"/>
                        <a:pt x="18" y="274"/>
                        <a:pt x="19" y="274"/>
                      </a:cubicBezTo>
                      <a:cubicBezTo>
                        <a:pt x="20" y="276"/>
                        <a:pt x="22" y="278"/>
                        <a:pt x="19" y="282"/>
                      </a:cubicBezTo>
                      <a:cubicBezTo>
                        <a:pt x="18" y="282"/>
                        <a:pt x="18" y="283"/>
                        <a:pt x="18" y="283"/>
                      </a:cubicBezTo>
                      <a:cubicBezTo>
                        <a:pt x="19" y="284"/>
                        <a:pt x="20" y="284"/>
                        <a:pt x="21" y="284"/>
                      </a:cubicBezTo>
                      <a:cubicBezTo>
                        <a:pt x="24" y="283"/>
                        <a:pt x="27" y="286"/>
                        <a:pt x="27" y="289"/>
                      </a:cubicBezTo>
                      <a:cubicBezTo>
                        <a:pt x="27" y="290"/>
                        <a:pt x="26" y="291"/>
                        <a:pt x="26" y="292"/>
                      </a:cubicBezTo>
                      <a:cubicBezTo>
                        <a:pt x="25" y="292"/>
                        <a:pt x="24" y="293"/>
                        <a:pt x="23" y="293"/>
                      </a:cubicBezTo>
                      <a:cubicBezTo>
                        <a:pt x="22" y="293"/>
                        <a:pt x="22" y="293"/>
                        <a:pt x="21" y="293"/>
                      </a:cubicBezTo>
                      <a:cubicBezTo>
                        <a:pt x="24" y="295"/>
                        <a:pt x="25" y="297"/>
                        <a:pt x="24" y="299"/>
                      </a:cubicBezTo>
                      <a:cubicBezTo>
                        <a:pt x="24" y="300"/>
                        <a:pt x="23" y="302"/>
                        <a:pt x="21" y="303"/>
                      </a:cubicBezTo>
                      <a:cubicBezTo>
                        <a:pt x="20" y="303"/>
                        <a:pt x="20" y="303"/>
                        <a:pt x="20" y="305"/>
                      </a:cubicBezTo>
                      <a:cubicBezTo>
                        <a:pt x="20" y="306"/>
                        <a:pt x="21" y="308"/>
                        <a:pt x="20" y="310"/>
                      </a:cubicBezTo>
                      <a:cubicBezTo>
                        <a:pt x="20" y="311"/>
                        <a:pt x="20" y="313"/>
                        <a:pt x="21" y="314"/>
                      </a:cubicBezTo>
                      <a:cubicBezTo>
                        <a:pt x="21" y="315"/>
                        <a:pt x="22" y="317"/>
                        <a:pt x="21" y="319"/>
                      </a:cubicBezTo>
                      <a:cubicBezTo>
                        <a:pt x="21" y="319"/>
                        <a:pt x="20" y="320"/>
                        <a:pt x="19" y="320"/>
                      </a:cubicBezTo>
                      <a:cubicBezTo>
                        <a:pt x="19" y="320"/>
                        <a:pt x="19" y="321"/>
                        <a:pt x="19" y="322"/>
                      </a:cubicBezTo>
                      <a:cubicBezTo>
                        <a:pt x="19" y="324"/>
                        <a:pt x="19" y="328"/>
                        <a:pt x="15" y="328"/>
                      </a:cubicBezTo>
                      <a:cubicBezTo>
                        <a:pt x="14" y="328"/>
                        <a:pt x="14" y="328"/>
                        <a:pt x="14" y="330"/>
                      </a:cubicBezTo>
                      <a:cubicBezTo>
                        <a:pt x="13" y="332"/>
                        <a:pt x="13" y="334"/>
                        <a:pt x="11" y="335"/>
                      </a:cubicBezTo>
                      <a:cubicBezTo>
                        <a:pt x="11" y="335"/>
                        <a:pt x="12" y="336"/>
                        <a:pt x="12" y="337"/>
                      </a:cubicBezTo>
                      <a:cubicBezTo>
                        <a:pt x="13" y="338"/>
                        <a:pt x="15" y="342"/>
                        <a:pt x="11" y="344"/>
                      </a:cubicBezTo>
                      <a:cubicBezTo>
                        <a:pt x="10" y="345"/>
                        <a:pt x="10" y="346"/>
                        <a:pt x="10" y="347"/>
                      </a:cubicBezTo>
                      <a:cubicBezTo>
                        <a:pt x="10" y="349"/>
                        <a:pt x="9" y="352"/>
                        <a:pt x="6" y="352"/>
                      </a:cubicBezTo>
                      <a:cubicBezTo>
                        <a:pt x="3" y="352"/>
                        <a:pt x="2" y="356"/>
                        <a:pt x="1" y="358"/>
                      </a:cubicBezTo>
                      <a:cubicBezTo>
                        <a:pt x="1" y="359"/>
                        <a:pt x="1" y="359"/>
                        <a:pt x="1" y="360"/>
                      </a:cubicBezTo>
                      <a:cubicBezTo>
                        <a:pt x="0" y="363"/>
                        <a:pt x="0" y="365"/>
                        <a:pt x="1" y="367"/>
                      </a:cubicBezTo>
                      <a:cubicBezTo>
                        <a:pt x="4" y="369"/>
                        <a:pt x="3" y="372"/>
                        <a:pt x="3" y="373"/>
                      </a:cubicBezTo>
                      <a:cubicBezTo>
                        <a:pt x="3" y="373"/>
                        <a:pt x="3" y="374"/>
                        <a:pt x="3" y="374"/>
                      </a:cubicBezTo>
                      <a:cubicBezTo>
                        <a:pt x="3" y="374"/>
                        <a:pt x="5" y="374"/>
                        <a:pt x="7" y="374"/>
                      </a:cubicBezTo>
                      <a:cubicBezTo>
                        <a:pt x="10" y="374"/>
                        <a:pt x="13" y="374"/>
                        <a:pt x="14" y="376"/>
                      </a:cubicBezTo>
                      <a:cubicBezTo>
                        <a:pt x="14" y="377"/>
                        <a:pt x="15" y="378"/>
                        <a:pt x="14" y="380"/>
                      </a:cubicBezTo>
                      <a:cubicBezTo>
                        <a:pt x="13" y="383"/>
                        <a:pt x="13" y="388"/>
                        <a:pt x="14" y="390"/>
                      </a:cubicBezTo>
                      <a:cubicBezTo>
                        <a:pt x="15" y="390"/>
                        <a:pt x="16" y="392"/>
                        <a:pt x="17" y="393"/>
                      </a:cubicBezTo>
                      <a:cubicBezTo>
                        <a:pt x="17" y="393"/>
                        <a:pt x="18" y="395"/>
                        <a:pt x="18" y="395"/>
                      </a:cubicBezTo>
                      <a:cubicBezTo>
                        <a:pt x="18" y="395"/>
                        <a:pt x="18" y="395"/>
                        <a:pt x="19" y="395"/>
                      </a:cubicBezTo>
                      <a:cubicBezTo>
                        <a:pt x="21" y="394"/>
                        <a:pt x="27" y="394"/>
                        <a:pt x="32" y="394"/>
                      </a:cubicBezTo>
                      <a:cubicBezTo>
                        <a:pt x="35" y="394"/>
                        <a:pt x="37" y="394"/>
                        <a:pt x="39" y="394"/>
                      </a:cubicBezTo>
                      <a:cubicBezTo>
                        <a:pt x="40" y="395"/>
                        <a:pt x="41" y="395"/>
                        <a:pt x="42" y="395"/>
                      </a:cubicBezTo>
                      <a:cubicBezTo>
                        <a:pt x="42" y="396"/>
                        <a:pt x="42" y="396"/>
                        <a:pt x="42" y="396"/>
                      </a:cubicBezTo>
                      <a:cubicBezTo>
                        <a:pt x="43" y="396"/>
                        <a:pt x="44" y="397"/>
                        <a:pt x="45" y="397"/>
                      </a:cubicBezTo>
                      <a:cubicBezTo>
                        <a:pt x="45" y="397"/>
                        <a:pt x="45" y="397"/>
                        <a:pt x="45" y="398"/>
                      </a:cubicBezTo>
                      <a:cubicBezTo>
                        <a:pt x="45" y="398"/>
                        <a:pt x="46" y="397"/>
                        <a:pt x="46" y="397"/>
                      </a:cubicBezTo>
                      <a:cubicBezTo>
                        <a:pt x="48" y="397"/>
                        <a:pt x="50" y="398"/>
                        <a:pt x="51" y="399"/>
                      </a:cubicBezTo>
                      <a:cubicBezTo>
                        <a:pt x="52" y="399"/>
                        <a:pt x="52" y="399"/>
                        <a:pt x="53" y="399"/>
                      </a:cubicBezTo>
                      <a:cubicBezTo>
                        <a:pt x="52" y="398"/>
                        <a:pt x="51" y="397"/>
                        <a:pt x="51" y="397"/>
                      </a:cubicBezTo>
                      <a:cubicBezTo>
                        <a:pt x="48" y="394"/>
                        <a:pt x="47" y="392"/>
                        <a:pt x="47" y="390"/>
                      </a:cubicBezTo>
                      <a:cubicBezTo>
                        <a:pt x="47" y="390"/>
                        <a:pt x="47" y="388"/>
                        <a:pt x="47" y="387"/>
                      </a:cubicBezTo>
                      <a:cubicBezTo>
                        <a:pt x="46" y="385"/>
                        <a:pt x="46" y="384"/>
                        <a:pt x="46" y="382"/>
                      </a:cubicBezTo>
                      <a:cubicBezTo>
                        <a:pt x="46" y="382"/>
                        <a:pt x="46" y="381"/>
                        <a:pt x="46" y="381"/>
                      </a:cubicBezTo>
                      <a:cubicBezTo>
                        <a:pt x="46" y="378"/>
                        <a:pt x="45" y="373"/>
                        <a:pt x="49" y="370"/>
                      </a:cubicBezTo>
                      <a:cubicBezTo>
                        <a:pt x="50" y="369"/>
                        <a:pt x="51" y="368"/>
                        <a:pt x="52" y="367"/>
                      </a:cubicBezTo>
                      <a:cubicBezTo>
                        <a:pt x="53" y="366"/>
                        <a:pt x="54" y="365"/>
                        <a:pt x="57" y="365"/>
                      </a:cubicBezTo>
                      <a:cubicBezTo>
                        <a:pt x="58" y="365"/>
                        <a:pt x="61" y="363"/>
                        <a:pt x="61" y="359"/>
                      </a:cubicBezTo>
                      <a:cubicBezTo>
                        <a:pt x="61" y="352"/>
                        <a:pt x="65" y="350"/>
                        <a:pt x="70" y="345"/>
                      </a:cubicBezTo>
                      <a:cubicBezTo>
                        <a:pt x="72" y="343"/>
                        <a:pt x="75" y="342"/>
                        <a:pt x="77" y="340"/>
                      </a:cubicBezTo>
                      <a:cubicBezTo>
                        <a:pt x="79" y="339"/>
                        <a:pt x="82" y="337"/>
                        <a:pt x="82" y="336"/>
                      </a:cubicBezTo>
                      <a:cubicBezTo>
                        <a:pt x="82" y="334"/>
                        <a:pt x="83" y="331"/>
                        <a:pt x="83" y="328"/>
                      </a:cubicBezTo>
                      <a:cubicBezTo>
                        <a:pt x="84" y="327"/>
                        <a:pt x="84" y="326"/>
                        <a:pt x="84" y="325"/>
                      </a:cubicBezTo>
                      <a:cubicBezTo>
                        <a:pt x="83" y="325"/>
                        <a:pt x="81" y="324"/>
                        <a:pt x="79" y="324"/>
                      </a:cubicBezTo>
                      <a:cubicBezTo>
                        <a:pt x="77" y="324"/>
                        <a:pt x="76" y="324"/>
                        <a:pt x="74" y="324"/>
                      </a:cubicBezTo>
                      <a:cubicBezTo>
                        <a:pt x="72" y="323"/>
                        <a:pt x="67" y="319"/>
                        <a:pt x="65" y="314"/>
                      </a:cubicBezTo>
                      <a:cubicBezTo>
                        <a:pt x="64" y="310"/>
                        <a:pt x="64" y="307"/>
                        <a:pt x="66" y="303"/>
                      </a:cubicBezTo>
                      <a:cubicBezTo>
                        <a:pt x="68" y="299"/>
                        <a:pt x="74" y="293"/>
                        <a:pt x="85" y="292"/>
                      </a:cubicBezTo>
                      <a:cubicBezTo>
                        <a:pt x="85" y="292"/>
                        <a:pt x="85" y="291"/>
                        <a:pt x="85" y="291"/>
                      </a:cubicBezTo>
                      <a:cubicBezTo>
                        <a:pt x="85" y="290"/>
                        <a:pt x="85" y="288"/>
                        <a:pt x="88" y="286"/>
                      </a:cubicBezTo>
                      <a:cubicBezTo>
                        <a:pt x="89" y="285"/>
                        <a:pt x="90" y="284"/>
                        <a:pt x="90" y="280"/>
                      </a:cubicBezTo>
                      <a:cubicBezTo>
                        <a:pt x="90" y="276"/>
                        <a:pt x="90" y="267"/>
                        <a:pt x="96" y="267"/>
                      </a:cubicBezTo>
                      <a:cubicBezTo>
                        <a:pt x="97" y="267"/>
                        <a:pt x="97" y="267"/>
                        <a:pt x="97" y="266"/>
                      </a:cubicBezTo>
                      <a:cubicBezTo>
                        <a:pt x="96" y="265"/>
                        <a:pt x="95" y="264"/>
                        <a:pt x="95" y="262"/>
                      </a:cubicBezTo>
                      <a:cubicBezTo>
                        <a:pt x="95" y="261"/>
                        <a:pt x="95" y="259"/>
                        <a:pt x="99" y="258"/>
                      </a:cubicBezTo>
                      <a:cubicBezTo>
                        <a:pt x="99" y="258"/>
                        <a:pt x="98" y="258"/>
                        <a:pt x="98" y="258"/>
                      </a:cubicBezTo>
                      <a:cubicBezTo>
                        <a:pt x="98" y="257"/>
                        <a:pt x="97" y="256"/>
                        <a:pt x="96" y="256"/>
                      </a:cubicBezTo>
                      <a:cubicBezTo>
                        <a:pt x="93" y="256"/>
                        <a:pt x="93" y="252"/>
                        <a:pt x="93" y="250"/>
                      </a:cubicBezTo>
                      <a:cubicBezTo>
                        <a:pt x="93" y="249"/>
                        <a:pt x="93" y="247"/>
                        <a:pt x="93" y="247"/>
                      </a:cubicBezTo>
                      <a:cubicBezTo>
                        <a:pt x="92" y="244"/>
                        <a:pt x="90" y="238"/>
                        <a:pt x="93" y="234"/>
                      </a:cubicBezTo>
                      <a:cubicBezTo>
                        <a:pt x="93" y="234"/>
                        <a:pt x="94" y="233"/>
                        <a:pt x="96" y="233"/>
                      </a:cubicBezTo>
                      <a:cubicBezTo>
                        <a:pt x="97" y="233"/>
                        <a:pt x="100" y="234"/>
                        <a:pt x="103" y="235"/>
                      </a:cubicBezTo>
                      <a:cubicBezTo>
                        <a:pt x="106" y="236"/>
                        <a:pt x="109" y="238"/>
                        <a:pt x="112" y="238"/>
                      </a:cubicBezTo>
                      <a:cubicBezTo>
                        <a:pt x="119" y="239"/>
                        <a:pt x="123" y="235"/>
                        <a:pt x="123" y="234"/>
                      </a:cubicBezTo>
                      <a:cubicBezTo>
                        <a:pt x="123" y="233"/>
                        <a:pt x="123" y="232"/>
                        <a:pt x="123" y="232"/>
                      </a:cubicBezTo>
                      <a:cubicBezTo>
                        <a:pt x="122" y="229"/>
                        <a:pt x="121" y="224"/>
                        <a:pt x="125" y="221"/>
                      </a:cubicBezTo>
                      <a:cubicBezTo>
                        <a:pt x="126" y="221"/>
                        <a:pt x="126" y="220"/>
                        <a:pt x="126" y="220"/>
                      </a:cubicBezTo>
                      <a:cubicBezTo>
                        <a:pt x="126" y="220"/>
                        <a:pt x="126" y="220"/>
                        <a:pt x="126" y="219"/>
                      </a:cubicBezTo>
                      <a:cubicBezTo>
                        <a:pt x="125" y="218"/>
                        <a:pt x="124" y="217"/>
                        <a:pt x="124" y="216"/>
                      </a:cubicBezTo>
                      <a:cubicBezTo>
                        <a:pt x="123" y="213"/>
                        <a:pt x="123" y="211"/>
                        <a:pt x="124" y="210"/>
                      </a:cubicBezTo>
                      <a:cubicBezTo>
                        <a:pt x="126" y="207"/>
                        <a:pt x="129" y="207"/>
                        <a:pt x="131" y="209"/>
                      </a:cubicBezTo>
                      <a:cubicBezTo>
                        <a:pt x="131" y="209"/>
                        <a:pt x="132" y="209"/>
                        <a:pt x="136" y="209"/>
                      </a:cubicBezTo>
                      <a:cubicBezTo>
                        <a:pt x="141" y="209"/>
                        <a:pt x="150" y="208"/>
                        <a:pt x="158" y="207"/>
                      </a:cubicBezTo>
                      <a:cubicBezTo>
                        <a:pt x="172" y="204"/>
                        <a:pt x="178" y="200"/>
                        <a:pt x="178" y="198"/>
                      </a:cubicBezTo>
                      <a:cubicBezTo>
                        <a:pt x="179" y="195"/>
                        <a:pt x="181" y="192"/>
                        <a:pt x="185" y="187"/>
                      </a:cubicBezTo>
                      <a:cubicBezTo>
                        <a:pt x="187" y="185"/>
                        <a:pt x="188" y="183"/>
                        <a:pt x="189" y="182"/>
                      </a:cubicBezTo>
                      <a:cubicBezTo>
                        <a:pt x="189" y="182"/>
                        <a:pt x="189" y="181"/>
                        <a:pt x="189" y="180"/>
                      </a:cubicBezTo>
                      <a:cubicBezTo>
                        <a:pt x="188" y="179"/>
                        <a:pt x="187" y="178"/>
                        <a:pt x="185" y="178"/>
                      </a:cubicBezTo>
                      <a:cubicBezTo>
                        <a:pt x="183" y="178"/>
                        <a:pt x="181" y="176"/>
                        <a:pt x="180" y="174"/>
                      </a:cubicBezTo>
                      <a:cubicBezTo>
                        <a:pt x="179" y="171"/>
                        <a:pt x="180" y="167"/>
                        <a:pt x="182" y="165"/>
                      </a:cubicBezTo>
                      <a:cubicBezTo>
                        <a:pt x="183" y="164"/>
                        <a:pt x="183" y="164"/>
                        <a:pt x="182" y="164"/>
                      </a:cubicBezTo>
                      <a:cubicBezTo>
                        <a:pt x="182" y="163"/>
                        <a:pt x="180" y="162"/>
                        <a:pt x="177" y="161"/>
                      </a:cubicBezTo>
                      <a:cubicBezTo>
                        <a:pt x="174" y="161"/>
                        <a:pt x="168" y="159"/>
                        <a:pt x="166" y="155"/>
                      </a:cubicBezTo>
                      <a:cubicBezTo>
                        <a:pt x="166" y="154"/>
                        <a:pt x="166" y="152"/>
                        <a:pt x="168" y="150"/>
                      </a:cubicBezTo>
                      <a:cubicBezTo>
                        <a:pt x="170" y="149"/>
                        <a:pt x="171" y="148"/>
                        <a:pt x="172" y="148"/>
                      </a:cubicBezTo>
                      <a:cubicBezTo>
                        <a:pt x="172" y="148"/>
                        <a:pt x="172" y="148"/>
                        <a:pt x="172" y="148"/>
                      </a:cubicBezTo>
                      <a:cubicBezTo>
                        <a:pt x="170" y="147"/>
                        <a:pt x="169" y="145"/>
                        <a:pt x="169" y="139"/>
                      </a:cubicBezTo>
                      <a:cubicBezTo>
                        <a:pt x="169" y="136"/>
                        <a:pt x="170" y="134"/>
                        <a:pt x="171" y="132"/>
                      </a:cubicBezTo>
                      <a:cubicBezTo>
                        <a:pt x="171" y="131"/>
                        <a:pt x="172" y="129"/>
                        <a:pt x="172" y="125"/>
                      </a:cubicBezTo>
                      <a:cubicBezTo>
                        <a:pt x="172" y="119"/>
                        <a:pt x="173" y="115"/>
                        <a:pt x="174" y="112"/>
                      </a:cubicBezTo>
                      <a:cubicBezTo>
                        <a:pt x="175" y="109"/>
                        <a:pt x="176" y="107"/>
                        <a:pt x="176" y="105"/>
                      </a:cubicBezTo>
                      <a:cubicBezTo>
                        <a:pt x="176" y="105"/>
                        <a:pt x="176" y="104"/>
                        <a:pt x="176" y="104"/>
                      </a:cubicBezTo>
                      <a:cubicBezTo>
                        <a:pt x="176" y="104"/>
                        <a:pt x="176" y="103"/>
                        <a:pt x="176" y="103"/>
                      </a:cubicBezTo>
                      <a:cubicBezTo>
                        <a:pt x="176" y="103"/>
                        <a:pt x="177" y="102"/>
                        <a:pt x="177" y="102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1"/>
                        <a:pt x="177" y="101"/>
                        <a:pt x="178" y="101"/>
                      </a:cubicBezTo>
                      <a:lnTo>
                        <a:pt x="177" y="101"/>
                      </a:ln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5" name="Freeform 1871"/>
                <p:cNvSpPr>
                  <a:spLocks/>
                </p:cNvSpPr>
                <p:nvPr/>
              </p:nvSpPr>
              <p:spPr bwMode="auto">
                <a:xfrm>
                  <a:off x="2182" y="2194"/>
                  <a:ext cx="2" cy="2"/>
                </a:xfrm>
                <a:custGeom>
                  <a:avLst/>
                  <a:gdLst>
                    <a:gd name="T0" fmla="*/ 0 w 2"/>
                    <a:gd name="T1" fmla="*/ 3 h 3"/>
                    <a:gd name="T2" fmla="*/ 1 w 2"/>
                    <a:gd name="T3" fmla="*/ 3 h 3"/>
                    <a:gd name="T4" fmla="*/ 1 w 2"/>
                    <a:gd name="T5" fmla="*/ 2 h 3"/>
                    <a:gd name="T6" fmla="*/ 1 w 2"/>
                    <a:gd name="T7" fmla="*/ 1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6" name="Freeform 1872"/>
                <p:cNvSpPr>
                  <a:spLocks/>
                </p:cNvSpPr>
                <p:nvPr/>
              </p:nvSpPr>
              <p:spPr bwMode="auto">
                <a:xfrm>
                  <a:off x="2221" y="2141"/>
                  <a:ext cx="5" cy="14"/>
                </a:xfrm>
                <a:custGeom>
                  <a:avLst/>
                  <a:gdLst>
                    <a:gd name="T0" fmla="*/ 3 w 5"/>
                    <a:gd name="T1" fmla="*/ 1 h 15"/>
                    <a:gd name="T2" fmla="*/ 0 w 5"/>
                    <a:gd name="T3" fmla="*/ 0 h 15"/>
                    <a:gd name="T4" fmla="*/ 3 w 5"/>
                    <a:gd name="T5" fmla="*/ 1 h 15"/>
                    <a:gd name="T6" fmla="*/ 5 w 5"/>
                    <a:gd name="T7" fmla="*/ 15 h 15"/>
                    <a:gd name="T8" fmla="*/ 3 w 5"/>
                    <a:gd name="T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3" y="1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5" y="3"/>
                        <a:pt x="5" y="14"/>
                        <a:pt x="5" y="15"/>
                      </a:cubicBezTo>
                      <a:cubicBezTo>
                        <a:pt x="5" y="14"/>
                        <a:pt x="5" y="3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7" name="Freeform 1873"/>
                <p:cNvSpPr>
                  <a:spLocks/>
                </p:cNvSpPr>
                <p:nvPr/>
              </p:nvSpPr>
              <p:spPr bwMode="auto">
                <a:xfrm>
                  <a:off x="2220" y="21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8" name="Freeform 1874"/>
                <p:cNvSpPr>
                  <a:spLocks/>
                </p:cNvSpPr>
                <p:nvPr/>
              </p:nvSpPr>
              <p:spPr bwMode="auto">
                <a:xfrm>
                  <a:off x="2194" y="2164"/>
                  <a:ext cx="18" cy="18"/>
                </a:xfrm>
                <a:custGeom>
                  <a:avLst/>
                  <a:gdLst>
                    <a:gd name="T0" fmla="*/ 18 w 18"/>
                    <a:gd name="T1" fmla="*/ 0 h 19"/>
                    <a:gd name="T2" fmla="*/ 0 w 18"/>
                    <a:gd name="T3" fmla="*/ 19 h 19"/>
                    <a:gd name="T4" fmla="*/ 18 w 18"/>
                    <a:gd name="T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18" y="0"/>
                      </a:moveTo>
                      <a:cubicBezTo>
                        <a:pt x="12" y="4"/>
                        <a:pt x="4" y="12"/>
                        <a:pt x="0" y="19"/>
                      </a:cubicBezTo>
                      <a:cubicBezTo>
                        <a:pt x="4" y="12"/>
                        <a:pt x="12" y="4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9" name="Freeform 1875"/>
                <p:cNvSpPr>
                  <a:spLocks/>
                </p:cNvSpPr>
                <p:nvPr/>
              </p:nvSpPr>
              <p:spPr bwMode="auto">
                <a:xfrm>
                  <a:off x="2185" y="219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0" name="Freeform 1876"/>
                <p:cNvSpPr>
                  <a:spLocks/>
                </p:cNvSpPr>
                <p:nvPr/>
              </p:nvSpPr>
              <p:spPr bwMode="auto">
                <a:xfrm>
                  <a:off x="2182" y="21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1" name="Freeform 1877"/>
                <p:cNvSpPr>
                  <a:spLocks/>
                </p:cNvSpPr>
                <p:nvPr/>
              </p:nvSpPr>
              <p:spPr bwMode="auto">
                <a:xfrm>
                  <a:off x="2177" y="22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2" name="Freeform 1878"/>
                <p:cNvSpPr>
                  <a:spLocks/>
                </p:cNvSpPr>
                <p:nvPr/>
              </p:nvSpPr>
              <p:spPr bwMode="auto">
                <a:xfrm>
                  <a:off x="2181" y="219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3" name="Freeform 1879"/>
                <p:cNvSpPr>
                  <a:spLocks/>
                </p:cNvSpPr>
                <p:nvPr/>
              </p:nvSpPr>
              <p:spPr bwMode="auto">
                <a:xfrm>
                  <a:off x="2183" y="2195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4" name="Freeform 1880"/>
                <p:cNvSpPr>
                  <a:spLocks/>
                </p:cNvSpPr>
                <p:nvPr/>
              </p:nvSpPr>
              <p:spPr bwMode="auto">
                <a:xfrm>
                  <a:off x="2004" y="2341"/>
                  <a:ext cx="5" cy="16"/>
                </a:xfrm>
                <a:custGeom>
                  <a:avLst/>
                  <a:gdLst>
                    <a:gd name="T0" fmla="*/ 0 w 5"/>
                    <a:gd name="T1" fmla="*/ 11 h 17"/>
                    <a:gd name="T2" fmla="*/ 0 w 5"/>
                    <a:gd name="T3" fmla="*/ 17 h 17"/>
                    <a:gd name="T4" fmla="*/ 0 w 5"/>
                    <a:gd name="T5" fmla="*/ 17 h 17"/>
                    <a:gd name="T6" fmla="*/ 3 w 5"/>
                    <a:gd name="T7" fmla="*/ 16 h 17"/>
                    <a:gd name="T8" fmla="*/ 3 w 5"/>
                    <a:gd name="T9" fmla="*/ 16 h 17"/>
                    <a:gd name="T10" fmla="*/ 5 w 5"/>
                    <a:gd name="T11" fmla="*/ 6 h 17"/>
                    <a:gd name="T12" fmla="*/ 5 w 5"/>
                    <a:gd name="T13" fmla="*/ 0 h 17"/>
                    <a:gd name="T14" fmla="*/ 5 w 5"/>
                    <a:gd name="T15" fmla="*/ 0 h 17"/>
                    <a:gd name="T16" fmla="*/ 3 w 5"/>
                    <a:gd name="T17" fmla="*/ 1 h 17"/>
                    <a:gd name="T18" fmla="*/ 0 w 5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7">
                      <a:moveTo>
                        <a:pt x="0" y="11"/>
                      </a:moveTo>
                      <a:cubicBezTo>
                        <a:pt x="0" y="13"/>
                        <a:pt x="0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2" y="17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5" y="16"/>
                        <a:pt x="5" y="9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1" y="1"/>
                        <a:pt x="0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5" name="Freeform 1881"/>
                <p:cNvSpPr>
                  <a:spLocks/>
                </p:cNvSpPr>
                <p:nvPr/>
              </p:nvSpPr>
              <p:spPr bwMode="auto">
                <a:xfrm>
                  <a:off x="2068" y="253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6" name="Freeform 1882"/>
                <p:cNvSpPr>
                  <a:spLocks/>
                </p:cNvSpPr>
                <p:nvPr/>
              </p:nvSpPr>
              <p:spPr bwMode="auto">
                <a:xfrm>
                  <a:off x="2023" y="2490"/>
                  <a:ext cx="6" cy="2"/>
                </a:xfrm>
                <a:custGeom>
                  <a:avLst/>
                  <a:gdLst>
                    <a:gd name="T0" fmla="*/ 3 w 6"/>
                    <a:gd name="T1" fmla="*/ 0 h 2"/>
                    <a:gd name="T2" fmla="*/ 0 w 6"/>
                    <a:gd name="T3" fmla="*/ 2 h 2"/>
                    <a:gd name="T4" fmla="*/ 6 w 6"/>
                    <a:gd name="T5" fmla="*/ 0 h 2"/>
                    <a:gd name="T6" fmla="*/ 4 w 6"/>
                    <a:gd name="T7" fmla="*/ 0 h 2"/>
                    <a:gd name="T8" fmla="*/ 3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3" y="0"/>
                      </a:moveTo>
                      <a:cubicBezTo>
                        <a:pt x="3" y="1"/>
                        <a:pt x="2" y="1"/>
                        <a:pt x="0" y="2"/>
                      </a:cubicBezTo>
                      <a:cubicBezTo>
                        <a:pt x="3" y="2"/>
                        <a:pt x="5" y="1"/>
                        <a:pt x="6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7" name="Freeform 1883"/>
                <p:cNvSpPr>
                  <a:spLocks/>
                </p:cNvSpPr>
                <p:nvPr/>
              </p:nvSpPr>
              <p:spPr bwMode="auto">
                <a:xfrm>
                  <a:off x="2008" y="2483"/>
                  <a:ext cx="6" cy="4"/>
                </a:xfrm>
                <a:custGeom>
                  <a:avLst/>
                  <a:gdLst>
                    <a:gd name="T0" fmla="*/ 2 w 7"/>
                    <a:gd name="T1" fmla="*/ 0 h 4"/>
                    <a:gd name="T2" fmla="*/ 2 w 7"/>
                    <a:gd name="T3" fmla="*/ 0 h 4"/>
                    <a:gd name="T4" fmla="*/ 1 w 7"/>
                    <a:gd name="T5" fmla="*/ 1 h 4"/>
                    <a:gd name="T6" fmla="*/ 1 w 7"/>
                    <a:gd name="T7" fmla="*/ 4 h 4"/>
                    <a:gd name="T8" fmla="*/ 2 w 7"/>
                    <a:gd name="T9" fmla="*/ 4 h 4"/>
                    <a:gd name="T10" fmla="*/ 6 w 7"/>
                    <a:gd name="T11" fmla="*/ 1 h 4"/>
                    <a:gd name="T12" fmla="*/ 6 w 7"/>
                    <a:gd name="T13" fmla="*/ 1 h 4"/>
                    <a:gd name="T14" fmla="*/ 7 w 7"/>
                    <a:gd name="T15" fmla="*/ 0 h 4"/>
                    <a:gd name="T16" fmla="*/ 2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3" y="4"/>
                        <a:pt x="5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0"/>
                        <a:pt x="7" y="0"/>
                      </a:cubicBezTo>
                      <a:cubicBezTo>
                        <a:pt x="5" y="0"/>
                        <a:pt x="4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8" name="Freeform 1884"/>
                <p:cNvSpPr>
                  <a:spLocks/>
                </p:cNvSpPr>
                <p:nvPr/>
              </p:nvSpPr>
              <p:spPr bwMode="auto">
                <a:xfrm>
                  <a:off x="2010" y="2496"/>
                  <a:ext cx="26" cy="13"/>
                </a:xfrm>
                <a:custGeom>
                  <a:avLst/>
                  <a:gdLst>
                    <a:gd name="T0" fmla="*/ 27 w 28"/>
                    <a:gd name="T1" fmla="*/ 0 h 14"/>
                    <a:gd name="T2" fmla="*/ 16 w 28"/>
                    <a:gd name="T3" fmla="*/ 2 h 14"/>
                    <a:gd name="T4" fmla="*/ 15 w 28"/>
                    <a:gd name="T5" fmla="*/ 2 h 14"/>
                    <a:gd name="T6" fmla="*/ 14 w 28"/>
                    <a:gd name="T7" fmla="*/ 6 h 14"/>
                    <a:gd name="T8" fmla="*/ 13 w 28"/>
                    <a:gd name="T9" fmla="*/ 8 h 14"/>
                    <a:gd name="T10" fmla="*/ 4 w 28"/>
                    <a:gd name="T11" fmla="*/ 7 h 14"/>
                    <a:gd name="T12" fmla="*/ 0 w 28"/>
                    <a:gd name="T13" fmla="*/ 6 h 14"/>
                    <a:gd name="T14" fmla="*/ 2 w 28"/>
                    <a:gd name="T15" fmla="*/ 10 h 14"/>
                    <a:gd name="T16" fmla="*/ 4 w 28"/>
                    <a:gd name="T17" fmla="*/ 11 h 14"/>
                    <a:gd name="T18" fmla="*/ 5 w 28"/>
                    <a:gd name="T19" fmla="*/ 11 h 14"/>
                    <a:gd name="T20" fmla="*/ 8 w 28"/>
                    <a:gd name="T21" fmla="*/ 11 h 14"/>
                    <a:gd name="T22" fmla="*/ 12 w 28"/>
                    <a:gd name="T23" fmla="*/ 12 h 14"/>
                    <a:gd name="T24" fmla="*/ 14 w 28"/>
                    <a:gd name="T25" fmla="*/ 14 h 14"/>
                    <a:gd name="T26" fmla="*/ 13 w 28"/>
                    <a:gd name="T27" fmla="*/ 11 h 14"/>
                    <a:gd name="T28" fmla="*/ 21 w 28"/>
                    <a:gd name="T29" fmla="*/ 8 h 14"/>
                    <a:gd name="T30" fmla="*/ 26 w 28"/>
                    <a:gd name="T31" fmla="*/ 7 h 14"/>
                    <a:gd name="T32" fmla="*/ 27 w 28"/>
                    <a:gd name="T33" fmla="*/ 2 h 14"/>
                    <a:gd name="T34" fmla="*/ 27 w 28"/>
                    <a:gd name="T3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4">
                      <a:moveTo>
                        <a:pt x="27" y="0"/>
                      </a:moveTo>
                      <a:cubicBezTo>
                        <a:pt x="24" y="3"/>
                        <a:pt x="19" y="4"/>
                        <a:pt x="16" y="2"/>
                      </a:cubicBezTo>
                      <a:cubicBezTo>
                        <a:pt x="16" y="1"/>
                        <a:pt x="15" y="1"/>
                        <a:pt x="15" y="2"/>
                      </a:cubicBezTo>
                      <a:cubicBezTo>
                        <a:pt x="14" y="3"/>
                        <a:pt x="14" y="4"/>
                        <a:pt x="14" y="6"/>
                      </a:cubicBezTo>
                      <a:cubicBezTo>
                        <a:pt x="14" y="7"/>
                        <a:pt x="13" y="8"/>
                        <a:pt x="13" y="8"/>
                      </a:cubicBezTo>
                      <a:cubicBezTo>
                        <a:pt x="11" y="10"/>
                        <a:pt x="8" y="9"/>
                        <a:pt x="4" y="7"/>
                      </a:cubicBezTo>
                      <a:cubicBezTo>
                        <a:pt x="2" y="7"/>
                        <a:pt x="1" y="6"/>
                        <a:pt x="0" y="6"/>
                      </a:cubicBezTo>
                      <a:cubicBezTo>
                        <a:pt x="0" y="7"/>
                        <a:pt x="1" y="8"/>
                        <a:pt x="2" y="10"/>
                      </a:cubicBezTo>
                      <a:cubicBezTo>
                        <a:pt x="3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7" y="11"/>
                        <a:pt x="8" y="11"/>
                      </a:cubicBezTo>
                      <a:cubicBezTo>
                        <a:pt x="9" y="11"/>
                        <a:pt x="10" y="11"/>
                        <a:pt x="12" y="12"/>
                      </a:cubicBezTo>
                      <a:cubicBezTo>
                        <a:pt x="12" y="13"/>
                        <a:pt x="13" y="13"/>
                        <a:pt x="14" y="14"/>
                      </a:cubicBezTo>
                      <a:cubicBezTo>
                        <a:pt x="13" y="13"/>
                        <a:pt x="13" y="12"/>
                        <a:pt x="13" y="11"/>
                      </a:cubicBezTo>
                      <a:cubicBezTo>
                        <a:pt x="14" y="8"/>
                        <a:pt x="18" y="6"/>
                        <a:pt x="21" y="8"/>
                      </a:cubicBezTo>
                      <a:cubicBezTo>
                        <a:pt x="23" y="9"/>
                        <a:pt x="25" y="8"/>
                        <a:pt x="26" y="7"/>
                      </a:cubicBezTo>
                      <a:cubicBezTo>
                        <a:pt x="27" y="6"/>
                        <a:pt x="28" y="4"/>
                        <a:pt x="27" y="2"/>
                      </a:cubicBezTo>
                      <a:cubicBezTo>
                        <a:pt x="27" y="2"/>
                        <a:pt x="27" y="1"/>
                        <a:pt x="2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9" name="Freeform 1885"/>
                <p:cNvSpPr>
                  <a:spLocks/>
                </p:cNvSpPr>
                <p:nvPr/>
              </p:nvSpPr>
              <p:spPr bwMode="auto">
                <a:xfrm>
                  <a:off x="2004" y="2379"/>
                  <a:ext cx="3" cy="4"/>
                </a:xfrm>
                <a:custGeom>
                  <a:avLst/>
                  <a:gdLst>
                    <a:gd name="T0" fmla="*/ 2 w 3"/>
                    <a:gd name="T1" fmla="*/ 2 h 4"/>
                    <a:gd name="T2" fmla="*/ 0 w 3"/>
                    <a:gd name="T3" fmla="*/ 0 h 4"/>
                    <a:gd name="T4" fmla="*/ 1 w 3"/>
                    <a:gd name="T5" fmla="*/ 1 h 4"/>
                    <a:gd name="T6" fmla="*/ 3 w 3"/>
                    <a:gd name="T7" fmla="*/ 4 h 4"/>
                    <a:gd name="T8" fmla="*/ 2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2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2"/>
                        <a:pt x="2" y="3"/>
                        <a:pt x="3" y="4"/>
                      </a:cubicBezTo>
                      <a:cubicBezTo>
                        <a:pt x="3" y="3"/>
                        <a:pt x="3" y="3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0" name="Freeform 1886"/>
                <p:cNvSpPr>
                  <a:spLocks/>
                </p:cNvSpPr>
                <p:nvPr/>
              </p:nvSpPr>
              <p:spPr bwMode="auto">
                <a:xfrm>
                  <a:off x="2013" y="249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1 w 5"/>
                    <a:gd name="T3" fmla="*/ 3 h 5"/>
                    <a:gd name="T4" fmla="*/ 0 w 5"/>
                    <a:gd name="T5" fmla="*/ 5 h 5"/>
                    <a:gd name="T6" fmla="*/ 1 w 5"/>
                    <a:gd name="T7" fmla="*/ 4 h 5"/>
                    <a:gd name="T8" fmla="*/ 5 w 5"/>
                    <a:gd name="T9" fmla="*/ 1 h 5"/>
                    <a:gd name="T10" fmla="*/ 3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cubicBezTo>
                        <a:pt x="2" y="0"/>
                        <a:pt x="1" y="2"/>
                        <a:pt x="1" y="3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4"/>
                      </a:cubicBez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4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1" name="Freeform 1887"/>
                <p:cNvSpPr>
                  <a:spLocks/>
                </p:cNvSpPr>
                <p:nvPr/>
              </p:nvSpPr>
              <p:spPr bwMode="auto">
                <a:xfrm>
                  <a:off x="2042" y="2504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3 h 5"/>
                    <a:gd name="T4" fmla="*/ 1 w 2"/>
                    <a:gd name="T5" fmla="*/ 0 h 5"/>
                    <a:gd name="T6" fmla="*/ 1 w 2"/>
                    <a:gd name="T7" fmla="*/ 5 h 5"/>
                    <a:gd name="T8" fmla="*/ 2 w 2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1" y="5"/>
                        <a:pt x="1" y="4"/>
                        <a:pt x="1" y="3"/>
                      </a:cubicBezTo>
                      <a:cubicBezTo>
                        <a:pt x="1" y="2"/>
                        <a:pt x="1" y="0"/>
                        <a:pt x="1" y="0"/>
                      </a:cubicBezTo>
                      <a:cubicBezTo>
                        <a:pt x="0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2" name="Freeform 1888"/>
                <p:cNvSpPr>
                  <a:spLocks/>
                </p:cNvSpPr>
                <p:nvPr/>
              </p:nvSpPr>
              <p:spPr bwMode="auto">
                <a:xfrm>
                  <a:off x="1990" y="2052"/>
                  <a:ext cx="89" cy="478"/>
                </a:xfrm>
                <a:custGeom>
                  <a:avLst/>
                  <a:gdLst>
                    <a:gd name="T0" fmla="*/ 85 w 92"/>
                    <a:gd name="T1" fmla="*/ 60 h 500"/>
                    <a:gd name="T2" fmla="*/ 80 w 92"/>
                    <a:gd name="T3" fmla="*/ 39 h 500"/>
                    <a:gd name="T4" fmla="*/ 73 w 92"/>
                    <a:gd name="T5" fmla="*/ 15 h 500"/>
                    <a:gd name="T6" fmla="*/ 67 w 92"/>
                    <a:gd name="T7" fmla="*/ 0 h 500"/>
                    <a:gd name="T8" fmla="*/ 65 w 92"/>
                    <a:gd name="T9" fmla="*/ 6 h 500"/>
                    <a:gd name="T10" fmla="*/ 61 w 92"/>
                    <a:gd name="T11" fmla="*/ 10 h 500"/>
                    <a:gd name="T12" fmla="*/ 58 w 92"/>
                    <a:gd name="T13" fmla="*/ 79 h 500"/>
                    <a:gd name="T14" fmla="*/ 44 w 92"/>
                    <a:gd name="T15" fmla="*/ 133 h 500"/>
                    <a:gd name="T16" fmla="*/ 45 w 92"/>
                    <a:gd name="T17" fmla="*/ 182 h 500"/>
                    <a:gd name="T18" fmla="*/ 30 w 92"/>
                    <a:gd name="T19" fmla="*/ 229 h 500"/>
                    <a:gd name="T20" fmla="*/ 24 w 92"/>
                    <a:gd name="T21" fmla="*/ 259 h 500"/>
                    <a:gd name="T22" fmla="*/ 20 w 92"/>
                    <a:gd name="T23" fmla="*/ 293 h 500"/>
                    <a:gd name="T24" fmla="*/ 31 w 92"/>
                    <a:gd name="T25" fmla="*/ 298 h 500"/>
                    <a:gd name="T26" fmla="*/ 30 w 92"/>
                    <a:gd name="T27" fmla="*/ 317 h 500"/>
                    <a:gd name="T28" fmla="*/ 27 w 92"/>
                    <a:gd name="T29" fmla="*/ 338 h 500"/>
                    <a:gd name="T30" fmla="*/ 21 w 92"/>
                    <a:gd name="T31" fmla="*/ 353 h 500"/>
                    <a:gd name="T32" fmla="*/ 12 w 92"/>
                    <a:gd name="T33" fmla="*/ 357 h 500"/>
                    <a:gd name="T34" fmla="*/ 7 w 92"/>
                    <a:gd name="T35" fmla="*/ 362 h 500"/>
                    <a:gd name="T36" fmla="*/ 12 w 92"/>
                    <a:gd name="T37" fmla="*/ 368 h 500"/>
                    <a:gd name="T38" fmla="*/ 24 w 92"/>
                    <a:gd name="T39" fmla="*/ 388 h 500"/>
                    <a:gd name="T40" fmla="*/ 5 w 92"/>
                    <a:gd name="T41" fmla="*/ 389 h 500"/>
                    <a:gd name="T42" fmla="*/ 11 w 92"/>
                    <a:gd name="T43" fmla="*/ 390 h 500"/>
                    <a:gd name="T44" fmla="*/ 2 w 92"/>
                    <a:gd name="T45" fmla="*/ 410 h 500"/>
                    <a:gd name="T46" fmla="*/ 7 w 92"/>
                    <a:gd name="T47" fmla="*/ 413 h 500"/>
                    <a:gd name="T48" fmla="*/ 16 w 92"/>
                    <a:gd name="T49" fmla="*/ 411 h 500"/>
                    <a:gd name="T50" fmla="*/ 7 w 92"/>
                    <a:gd name="T51" fmla="*/ 429 h 500"/>
                    <a:gd name="T52" fmla="*/ 22 w 92"/>
                    <a:gd name="T53" fmla="*/ 435 h 500"/>
                    <a:gd name="T54" fmla="*/ 33 w 92"/>
                    <a:gd name="T55" fmla="*/ 445 h 500"/>
                    <a:gd name="T56" fmla="*/ 48 w 92"/>
                    <a:gd name="T57" fmla="*/ 459 h 500"/>
                    <a:gd name="T58" fmla="*/ 57 w 92"/>
                    <a:gd name="T59" fmla="*/ 466 h 500"/>
                    <a:gd name="T60" fmla="*/ 63 w 92"/>
                    <a:gd name="T61" fmla="*/ 475 h 500"/>
                    <a:gd name="T62" fmla="*/ 55 w 92"/>
                    <a:gd name="T63" fmla="*/ 483 h 500"/>
                    <a:gd name="T64" fmla="*/ 47 w 92"/>
                    <a:gd name="T65" fmla="*/ 482 h 500"/>
                    <a:gd name="T66" fmla="*/ 53 w 92"/>
                    <a:gd name="T67" fmla="*/ 492 h 500"/>
                    <a:gd name="T68" fmla="*/ 66 w 92"/>
                    <a:gd name="T69" fmla="*/ 497 h 500"/>
                    <a:gd name="T70" fmla="*/ 77 w 92"/>
                    <a:gd name="T71" fmla="*/ 495 h 500"/>
                    <a:gd name="T72" fmla="*/ 75 w 92"/>
                    <a:gd name="T73" fmla="*/ 494 h 500"/>
                    <a:gd name="T74" fmla="*/ 74 w 92"/>
                    <a:gd name="T75" fmla="*/ 492 h 500"/>
                    <a:gd name="T76" fmla="*/ 73 w 92"/>
                    <a:gd name="T77" fmla="*/ 486 h 500"/>
                    <a:gd name="T78" fmla="*/ 73 w 92"/>
                    <a:gd name="T79" fmla="*/ 476 h 500"/>
                    <a:gd name="T80" fmla="*/ 74 w 92"/>
                    <a:gd name="T81" fmla="*/ 458 h 500"/>
                    <a:gd name="T82" fmla="*/ 64 w 92"/>
                    <a:gd name="T83" fmla="*/ 450 h 500"/>
                    <a:gd name="T84" fmla="*/ 41 w 92"/>
                    <a:gd name="T85" fmla="*/ 449 h 500"/>
                    <a:gd name="T86" fmla="*/ 34 w 92"/>
                    <a:gd name="T87" fmla="*/ 443 h 500"/>
                    <a:gd name="T88" fmla="*/ 20 w 92"/>
                    <a:gd name="T89" fmla="*/ 409 h 500"/>
                    <a:gd name="T90" fmla="*/ 32 w 92"/>
                    <a:gd name="T91" fmla="*/ 382 h 500"/>
                    <a:gd name="T92" fmla="*/ 40 w 92"/>
                    <a:gd name="T93" fmla="*/ 365 h 500"/>
                    <a:gd name="T94" fmla="*/ 40 w 92"/>
                    <a:gd name="T95" fmla="*/ 345 h 500"/>
                    <a:gd name="T96" fmla="*/ 43 w 92"/>
                    <a:gd name="T97" fmla="*/ 338 h 500"/>
                    <a:gd name="T98" fmla="*/ 37 w 92"/>
                    <a:gd name="T99" fmla="*/ 319 h 500"/>
                    <a:gd name="T100" fmla="*/ 36 w 92"/>
                    <a:gd name="T101" fmla="*/ 285 h 500"/>
                    <a:gd name="T102" fmla="*/ 47 w 92"/>
                    <a:gd name="T103" fmla="*/ 258 h 500"/>
                    <a:gd name="T104" fmla="*/ 54 w 92"/>
                    <a:gd name="T105" fmla="*/ 225 h 500"/>
                    <a:gd name="T106" fmla="*/ 60 w 92"/>
                    <a:gd name="T107" fmla="*/ 197 h 500"/>
                    <a:gd name="T108" fmla="*/ 54 w 92"/>
                    <a:gd name="T109" fmla="*/ 160 h 500"/>
                    <a:gd name="T110" fmla="*/ 60 w 92"/>
                    <a:gd name="T111" fmla="*/ 140 h 500"/>
                    <a:gd name="T112" fmla="*/ 78 w 92"/>
                    <a:gd name="T113" fmla="*/ 107 h 500"/>
                    <a:gd name="T114" fmla="*/ 77 w 92"/>
                    <a:gd name="T115" fmla="*/ 84 h 500"/>
                    <a:gd name="T116" fmla="*/ 91 w 92"/>
                    <a:gd name="T117" fmla="*/ 68 h 500"/>
                    <a:gd name="T118" fmla="*/ 91 w 92"/>
                    <a:gd name="T119" fmla="*/ 64 h 500"/>
                    <a:gd name="T120" fmla="*/ 88 w 92"/>
                    <a:gd name="T121" fmla="*/ 62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" h="500">
                      <a:moveTo>
                        <a:pt x="88" y="62"/>
                      </a:move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7" y="62"/>
                        <a:pt x="87" y="62"/>
                        <a:pt x="86" y="62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5" y="61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59"/>
                        <a:pt x="85" y="58"/>
                        <a:pt x="85" y="56"/>
                      </a:cubicBezTo>
                      <a:cubicBezTo>
                        <a:pt x="84" y="53"/>
                        <a:pt x="84" y="50"/>
                        <a:pt x="83" y="49"/>
                      </a:cubicBezTo>
                      <a:cubicBezTo>
                        <a:pt x="81" y="47"/>
                        <a:pt x="81" y="44"/>
                        <a:pt x="80" y="42"/>
                      </a:cubicBezTo>
                      <a:cubicBezTo>
                        <a:pt x="80" y="41"/>
                        <a:pt x="80" y="39"/>
                        <a:pt x="80" y="39"/>
                      </a:cubicBezTo>
                      <a:cubicBezTo>
                        <a:pt x="77" y="37"/>
                        <a:pt x="74" y="34"/>
                        <a:pt x="74" y="30"/>
                      </a:cubicBezTo>
                      <a:cubicBezTo>
                        <a:pt x="73" y="28"/>
                        <a:pt x="74" y="27"/>
                        <a:pt x="75" y="26"/>
                      </a:cubicBezTo>
                      <a:cubicBezTo>
                        <a:pt x="76" y="26"/>
                        <a:pt x="76" y="25"/>
                        <a:pt x="76" y="23"/>
                      </a:cubicBezTo>
                      <a:cubicBezTo>
                        <a:pt x="76" y="22"/>
                        <a:pt x="76" y="20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5" y="17"/>
                        <a:pt x="74" y="16"/>
                        <a:pt x="73" y="15"/>
                      </a:cubicBezTo>
                      <a:cubicBezTo>
                        <a:pt x="70" y="12"/>
                        <a:pt x="71" y="9"/>
                        <a:pt x="71" y="7"/>
                      </a:cubicBezTo>
                      <a:cubicBezTo>
                        <a:pt x="71" y="5"/>
                        <a:pt x="71" y="4"/>
                        <a:pt x="70" y="3"/>
                      </a:cubicBezTo>
                      <a:cubicBezTo>
                        <a:pt x="70" y="2"/>
                        <a:pt x="69" y="2"/>
                        <a:pt x="69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1"/>
                        <a:pt x="67" y="1"/>
                        <a:pt x="67" y="2"/>
                      </a:cubicBezTo>
                      <a:cubicBezTo>
                        <a:pt x="67" y="2"/>
                        <a:pt x="66" y="2"/>
                        <a:pt x="66" y="3"/>
                      </a:cubicBezTo>
                      <a:cubicBezTo>
                        <a:pt x="66" y="3"/>
                        <a:pt x="66" y="3"/>
                        <a:pt x="66" y="4"/>
                      </a:cubicBezTo>
                      <a:cubicBezTo>
                        <a:pt x="66" y="4"/>
                        <a:pt x="65" y="5"/>
                        <a:pt x="65" y="5"/>
                      </a:cubicBezTo>
                      <a:cubicBezTo>
                        <a:pt x="65" y="5"/>
                        <a:pt x="65" y="5"/>
                        <a:pt x="65" y="6"/>
                      </a:cubicBezTo>
                      <a:cubicBezTo>
                        <a:pt x="64" y="6"/>
                        <a:pt x="63" y="7"/>
                        <a:pt x="63" y="7"/>
                      </a:cubicBezTo>
                      <a:cubicBezTo>
                        <a:pt x="63" y="7"/>
                        <a:pt x="62" y="7"/>
                        <a:pt x="62" y="7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62" y="7"/>
                        <a:pt x="62" y="8"/>
                        <a:pt x="61" y="8"/>
                      </a:cubicBezTo>
                      <a:cubicBezTo>
                        <a:pt x="61" y="8"/>
                        <a:pt x="61" y="8"/>
                        <a:pt x="61" y="8"/>
                      </a:cubicBezTo>
                      <a:cubicBezTo>
                        <a:pt x="61" y="9"/>
                        <a:pt x="61" y="9"/>
                        <a:pt x="61" y="10"/>
                      </a:cubicBezTo>
                      <a:cubicBezTo>
                        <a:pt x="61" y="12"/>
                        <a:pt x="61" y="15"/>
                        <a:pt x="61" y="16"/>
                      </a:cubicBezTo>
                      <a:cubicBezTo>
                        <a:pt x="63" y="21"/>
                        <a:pt x="64" y="39"/>
                        <a:pt x="62" y="47"/>
                      </a:cubicBezTo>
                      <a:cubicBezTo>
                        <a:pt x="61" y="54"/>
                        <a:pt x="59" y="60"/>
                        <a:pt x="58" y="64"/>
                      </a:cubicBezTo>
                      <a:cubicBezTo>
                        <a:pt x="57" y="65"/>
                        <a:pt x="57" y="65"/>
                        <a:pt x="58" y="66"/>
                      </a:cubicBezTo>
                      <a:cubicBezTo>
                        <a:pt x="60" y="68"/>
                        <a:pt x="60" y="70"/>
                        <a:pt x="59" y="71"/>
                      </a:cubicBezTo>
                      <a:cubicBezTo>
                        <a:pt x="58" y="72"/>
                        <a:pt x="58" y="75"/>
                        <a:pt x="58" y="79"/>
                      </a:cubicBezTo>
                      <a:cubicBezTo>
                        <a:pt x="58" y="81"/>
                        <a:pt x="58" y="83"/>
                        <a:pt x="58" y="85"/>
                      </a:cubicBezTo>
                      <a:cubicBezTo>
                        <a:pt x="58" y="90"/>
                        <a:pt x="56" y="97"/>
                        <a:pt x="55" y="103"/>
                      </a:cubicBezTo>
                      <a:cubicBezTo>
                        <a:pt x="54" y="106"/>
                        <a:pt x="53" y="109"/>
                        <a:pt x="53" y="111"/>
                      </a:cubicBezTo>
                      <a:cubicBezTo>
                        <a:pt x="53" y="113"/>
                        <a:pt x="52" y="115"/>
                        <a:pt x="51" y="116"/>
                      </a:cubicBezTo>
                      <a:cubicBezTo>
                        <a:pt x="50" y="118"/>
                        <a:pt x="50" y="120"/>
                        <a:pt x="50" y="122"/>
                      </a:cubicBezTo>
                      <a:cubicBezTo>
                        <a:pt x="50" y="127"/>
                        <a:pt x="47" y="131"/>
                        <a:pt x="44" y="133"/>
                      </a:cubicBezTo>
                      <a:cubicBezTo>
                        <a:pt x="44" y="134"/>
                        <a:pt x="46" y="136"/>
                        <a:pt x="46" y="138"/>
                      </a:cubicBezTo>
                      <a:cubicBezTo>
                        <a:pt x="48" y="141"/>
                        <a:pt x="49" y="143"/>
                        <a:pt x="49" y="146"/>
                      </a:cubicBezTo>
                      <a:cubicBezTo>
                        <a:pt x="49" y="148"/>
                        <a:pt x="48" y="149"/>
                        <a:pt x="47" y="151"/>
                      </a:cubicBezTo>
                      <a:cubicBezTo>
                        <a:pt x="45" y="153"/>
                        <a:pt x="44" y="154"/>
                        <a:pt x="45" y="157"/>
                      </a:cubicBezTo>
                      <a:cubicBezTo>
                        <a:pt x="46" y="164"/>
                        <a:pt x="45" y="174"/>
                        <a:pt x="45" y="179"/>
                      </a:cubicBezTo>
                      <a:cubicBezTo>
                        <a:pt x="45" y="181"/>
                        <a:pt x="45" y="182"/>
                        <a:pt x="45" y="182"/>
                      </a:cubicBezTo>
                      <a:cubicBezTo>
                        <a:pt x="45" y="184"/>
                        <a:pt x="44" y="185"/>
                        <a:pt x="43" y="186"/>
                      </a:cubicBezTo>
                      <a:cubicBezTo>
                        <a:pt x="43" y="187"/>
                        <a:pt x="42" y="188"/>
                        <a:pt x="42" y="190"/>
                      </a:cubicBezTo>
                      <a:cubicBezTo>
                        <a:pt x="43" y="193"/>
                        <a:pt x="42" y="195"/>
                        <a:pt x="41" y="197"/>
                      </a:cubicBezTo>
                      <a:cubicBezTo>
                        <a:pt x="40" y="199"/>
                        <a:pt x="39" y="201"/>
                        <a:pt x="38" y="204"/>
                      </a:cubicBezTo>
                      <a:cubicBezTo>
                        <a:pt x="38" y="210"/>
                        <a:pt x="34" y="218"/>
                        <a:pt x="32" y="224"/>
                      </a:cubicBezTo>
                      <a:cubicBezTo>
                        <a:pt x="31" y="226"/>
                        <a:pt x="30" y="227"/>
                        <a:pt x="30" y="229"/>
                      </a:cubicBezTo>
                      <a:cubicBezTo>
                        <a:pt x="29" y="230"/>
                        <a:pt x="29" y="232"/>
                        <a:pt x="28" y="233"/>
                      </a:cubicBezTo>
                      <a:cubicBezTo>
                        <a:pt x="27" y="236"/>
                        <a:pt x="26" y="239"/>
                        <a:pt x="22" y="239"/>
                      </a:cubicBezTo>
                      <a:cubicBezTo>
                        <a:pt x="22" y="239"/>
                        <a:pt x="22" y="239"/>
                        <a:pt x="22" y="239"/>
                      </a:cubicBezTo>
                      <a:cubicBezTo>
                        <a:pt x="22" y="240"/>
                        <a:pt x="21" y="241"/>
                        <a:pt x="23" y="245"/>
                      </a:cubicBezTo>
                      <a:cubicBezTo>
                        <a:pt x="24" y="247"/>
                        <a:pt x="24" y="250"/>
                        <a:pt x="23" y="252"/>
                      </a:cubicBezTo>
                      <a:cubicBezTo>
                        <a:pt x="23" y="255"/>
                        <a:pt x="23" y="257"/>
                        <a:pt x="24" y="259"/>
                      </a:cubicBezTo>
                      <a:cubicBezTo>
                        <a:pt x="27" y="264"/>
                        <a:pt x="26" y="267"/>
                        <a:pt x="25" y="271"/>
                      </a:cubicBezTo>
                      <a:cubicBezTo>
                        <a:pt x="25" y="272"/>
                        <a:pt x="25" y="272"/>
                        <a:pt x="25" y="272"/>
                      </a:cubicBezTo>
                      <a:cubicBezTo>
                        <a:pt x="24" y="274"/>
                        <a:pt x="23" y="275"/>
                        <a:pt x="23" y="276"/>
                      </a:cubicBezTo>
                      <a:cubicBezTo>
                        <a:pt x="22" y="278"/>
                        <a:pt x="21" y="279"/>
                        <a:pt x="21" y="281"/>
                      </a:cubicBezTo>
                      <a:cubicBezTo>
                        <a:pt x="21" y="283"/>
                        <a:pt x="21" y="285"/>
                        <a:pt x="20" y="286"/>
                      </a:cubicBezTo>
                      <a:cubicBezTo>
                        <a:pt x="19" y="289"/>
                        <a:pt x="19" y="291"/>
                        <a:pt x="20" y="293"/>
                      </a:cubicBezTo>
                      <a:cubicBezTo>
                        <a:pt x="21" y="295"/>
                        <a:pt x="21" y="297"/>
                        <a:pt x="21" y="298"/>
                      </a:cubicBezTo>
                      <a:cubicBezTo>
                        <a:pt x="22" y="298"/>
                        <a:pt x="22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3" y="297"/>
                        <a:pt x="23" y="295"/>
                        <a:pt x="26" y="294"/>
                      </a:cubicBezTo>
                      <a:cubicBezTo>
                        <a:pt x="28" y="293"/>
                        <a:pt x="29" y="294"/>
                        <a:pt x="30" y="295"/>
                      </a:cubicBezTo>
                      <a:cubicBezTo>
                        <a:pt x="31" y="296"/>
                        <a:pt x="31" y="297"/>
                        <a:pt x="31" y="298"/>
                      </a:cubicBezTo>
                      <a:cubicBezTo>
                        <a:pt x="31" y="298"/>
                        <a:pt x="31" y="298"/>
                        <a:pt x="31" y="298"/>
                      </a:cubicBezTo>
                      <a:cubicBezTo>
                        <a:pt x="33" y="299"/>
                        <a:pt x="34" y="300"/>
                        <a:pt x="34" y="302"/>
                      </a:cubicBezTo>
                      <a:cubicBezTo>
                        <a:pt x="35" y="303"/>
                        <a:pt x="34" y="305"/>
                        <a:pt x="31" y="307"/>
                      </a:cubicBezTo>
                      <a:cubicBezTo>
                        <a:pt x="31" y="307"/>
                        <a:pt x="31" y="308"/>
                        <a:pt x="31" y="310"/>
                      </a:cubicBezTo>
                      <a:cubicBezTo>
                        <a:pt x="32" y="312"/>
                        <a:pt x="32" y="314"/>
                        <a:pt x="31" y="316"/>
                      </a:cubicBezTo>
                      <a:cubicBezTo>
                        <a:pt x="30" y="317"/>
                        <a:pt x="30" y="317"/>
                        <a:pt x="30" y="317"/>
                      </a:cubicBezTo>
                      <a:cubicBezTo>
                        <a:pt x="29" y="319"/>
                        <a:pt x="28" y="321"/>
                        <a:pt x="28" y="323"/>
                      </a:cubicBezTo>
                      <a:cubicBezTo>
                        <a:pt x="30" y="326"/>
                        <a:pt x="29" y="327"/>
                        <a:pt x="28" y="328"/>
                      </a:cubicBezTo>
                      <a:cubicBezTo>
                        <a:pt x="27" y="329"/>
                        <a:pt x="27" y="330"/>
                        <a:pt x="27" y="331"/>
                      </a:cubicBezTo>
                      <a:cubicBezTo>
                        <a:pt x="27" y="333"/>
                        <a:pt x="27" y="333"/>
                        <a:pt x="27" y="334"/>
                      </a:cubicBezTo>
                      <a:cubicBezTo>
                        <a:pt x="28" y="335"/>
                        <a:pt x="28" y="337"/>
                        <a:pt x="27" y="338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8" y="339"/>
                        <a:pt x="28" y="340"/>
                        <a:pt x="27" y="342"/>
                      </a:cubicBezTo>
                      <a:cubicBezTo>
                        <a:pt x="27" y="342"/>
                        <a:pt x="27" y="343"/>
                        <a:pt x="26" y="343"/>
                      </a:cubicBezTo>
                      <a:cubicBezTo>
                        <a:pt x="26" y="344"/>
                        <a:pt x="27" y="346"/>
                        <a:pt x="27" y="347"/>
                      </a:cubicBezTo>
                      <a:cubicBezTo>
                        <a:pt x="28" y="348"/>
                        <a:pt x="28" y="349"/>
                        <a:pt x="27" y="350"/>
                      </a:cubicBezTo>
                      <a:cubicBezTo>
                        <a:pt x="27" y="352"/>
                        <a:pt x="25" y="352"/>
                        <a:pt x="24" y="352"/>
                      </a:cubicBezTo>
                      <a:cubicBezTo>
                        <a:pt x="23" y="352"/>
                        <a:pt x="22" y="352"/>
                        <a:pt x="21" y="353"/>
                      </a:cubicBezTo>
                      <a:cubicBezTo>
                        <a:pt x="21" y="353"/>
                        <a:pt x="21" y="353"/>
                        <a:pt x="21" y="353"/>
                      </a:cubicBezTo>
                      <a:cubicBezTo>
                        <a:pt x="21" y="353"/>
                        <a:pt x="21" y="353"/>
                        <a:pt x="22" y="354"/>
                      </a:cubicBezTo>
                      <a:cubicBezTo>
                        <a:pt x="22" y="355"/>
                        <a:pt x="24" y="357"/>
                        <a:pt x="22" y="360"/>
                      </a:cubicBezTo>
                      <a:cubicBezTo>
                        <a:pt x="22" y="361"/>
                        <a:pt x="21" y="362"/>
                        <a:pt x="19" y="362"/>
                      </a:cubicBezTo>
                      <a:cubicBezTo>
                        <a:pt x="17" y="362"/>
                        <a:pt x="15" y="359"/>
                        <a:pt x="13" y="358"/>
                      </a:cubicBezTo>
                      <a:cubicBezTo>
                        <a:pt x="12" y="357"/>
                        <a:pt x="12" y="357"/>
                        <a:pt x="12" y="357"/>
                      </a:cubicBezTo>
                      <a:cubicBezTo>
                        <a:pt x="11" y="357"/>
                        <a:pt x="11" y="356"/>
                        <a:pt x="11" y="355"/>
                      </a:cubicBezTo>
                      <a:cubicBezTo>
                        <a:pt x="11" y="355"/>
                        <a:pt x="11" y="355"/>
                        <a:pt x="11" y="355"/>
                      </a:cubicBezTo>
                      <a:cubicBezTo>
                        <a:pt x="10" y="356"/>
                        <a:pt x="9" y="356"/>
                        <a:pt x="8" y="357"/>
                      </a:cubicBezTo>
                      <a:cubicBezTo>
                        <a:pt x="7" y="357"/>
                        <a:pt x="6" y="357"/>
                        <a:pt x="5" y="358"/>
                      </a:cubicBezTo>
                      <a:cubicBezTo>
                        <a:pt x="5" y="358"/>
                        <a:pt x="6" y="359"/>
                        <a:pt x="6" y="359"/>
                      </a:cubicBezTo>
                      <a:cubicBezTo>
                        <a:pt x="6" y="360"/>
                        <a:pt x="7" y="361"/>
                        <a:pt x="7" y="362"/>
                      </a:cubicBezTo>
                      <a:cubicBezTo>
                        <a:pt x="7" y="363"/>
                        <a:pt x="6" y="363"/>
                        <a:pt x="5" y="364"/>
                      </a:cubicBezTo>
                      <a:cubicBezTo>
                        <a:pt x="4" y="364"/>
                        <a:pt x="3" y="364"/>
                        <a:pt x="3" y="365"/>
                      </a:cubicBezTo>
                      <a:cubicBezTo>
                        <a:pt x="5" y="365"/>
                        <a:pt x="6" y="366"/>
                        <a:pt x="7" y="368"/>
                      </a:cubicBezTo>
                      <a:cubicBezTo>
                        <a:pt x="7" y="368"/>
                        <a:pt x="7" y="369"/>
                        <a:pt x="7" y="369"/>
                      </a:cubicBezTo>
                      <a:cubicBezTo>
                        <a:pt x="7" y="369"/>
                        <a:pt x="7" y="368"/>
                        <a:pt x="7" y="368"/>
                      </a:cubicBezTo>
                      <a:cubicBezTo>
                        <a:pt x="9" y="368"/>
                        <a:pt x="10" y="368"/>
                        <a:pt x="12" y="368"/>
                      </a:cubicBezTo>
                      <a:cubicBezTo>
                        <a:pt x="15" y="369"/>
                        <a:pt x="16" y="371"/>
                        <a:pt x="16" y="374"/>
                      </a:cubicBezTo>
                      <a:cubicBezTo>
                        <a:pt x="16" y="376"/>
                        <a:pt x="15" y="378"/>
                        <a:pt x="13" y="378"/>
                      </a:cubicBezTo>
                      <a:cubicBezTo>
                        <a:pt x="12" y="378"/>
                        <a:pt x="11" y="380"/>
                        <a:pt x="11" y="382"/>
                      </a:cubicBezTo>
                      <a:cubicBezTo>
                        <a:pt x="11" y="382"/>
                        <a:pt x="13" y="382"/>
                        <a:pt x="15" y="382"/>
                      </a:cubicBezTo>
                      <a:cubicBezTo>
                        <a:pt x="17" y="382"/>
                        <a:pt x="19" y="381"/>
                        <a:pt x="20" y="382"/>
                      </a:cubicBezTo>
                      <a:cubicBezTo>
                        <a:pt x="23" y="383"/>
                        <a:pt x="24" y="385"/>
                        <a:pt x="24" y="388"/>
                      </a:cubicBezTo>
                      <a:cubicBezTo>
                        <a:pt x="23" y="389"/>
                        <a:pt x="22" y="391"/>
                        <a:pt x="21" y="391"/>
                      </a:cubicBezTo>
                      <a:cubicBezTo>
                        <a:pt x="20" y="391"/>
                        <a:pt x="19" y="390"/>
                        <a:pt x="18" y="390"/>
                      </a:cubicBezTo>
                      <a:cubicBezTo>
                        <a:pt x="17" y="388"/>
                        <a:pt x="15" y="387"/>
                        <a:pt x="15" y="387"/>
                      </a:cubicBezTo>
                      <a:cubicBezTo>
                        <a:pt x="14" y="387"/>
                        <a:pt x="14" y="387"/>
                        <a:pt x="14" y="387"/>
                      </a:cubicBezTo>
                      <a:cubicBezTo>
                        <a:pt x="13" y="390"/>
                        <a:pt x="11" y="390"/>
                        <a:pt x="10" y="390"/>
                      </a:cubicBezTo>
                      <a:cubicBezTo>
                        <a:pt x="8" y="390"/>
                        <a:pt x="7" y="390"/>
                        <a:pt x="5" y="389"/>
                      </a:cubicBezTo>
                      <a:cubicBezTo>
                        <a:pt x="5" y="389"/>
                        <a:pt x="5" y="389"/>
                        <a:pt x="5" y="389"/>
                      </a:cubicBezTo>
                      <a:cubicBezTo>
                        <a:pt x="4" y="389"/>
                        <a:pt x="1" y="391"/>
                        <a:pt x="0" y="392"/>
                      </a:cubicBezTo>
                      <a:cubicBezTo>
                        <a:pt x="1" y="393"/>
                        <a:pt x="2" y="395"/>
                        <a:pt x="2" y="396"/>
                      </a:cubicBezTo>
                      <a:cubicBezTo>
                        <a:pt x="3" y="396"/>
                        <a:pt x="3" y="396"/>
                        <a:pt x="3" y="396"/>
                      </a:cubicBezTo>
                      <a:cubicBezTo>
                        <a:pt x="4" y="396"/>
                        <a:pt x="6" y="395"/>
                        <a:pt x="6" y="394"/>
                      </a:cubicBezTo>
                      <a:cubicBezTo>
                        <a:pt x="7" y="392"/>
                        <a:pt x="9" y="390"/>
                        <a:pt x="11" y="390"/>
                      </a:cubicBezTo>
                      <a:cubicBezTo>
                        <a:pt x="11" y="390"/>
                        <a:pt x="14" y="391"/>
                        <a:pt x="15" y="395"/>
                      </a:cubicBezTo>
                      <a:cubicBezTo>
                        <a:pt x="15" y="399"/>
                        <a:pt x="11" y="400"/>
                        <a:pt x="10" y="400"/>
                      </a:cubicBezTo>
                      <a:cubicBezTo>
                        <a:pt x="10" y="400"/>
                        <a:pt x="9" y="401"/>
                        <a:pt x="9" y="401"/>
                      </a:cubicBezTo>
                      <a:cubicBezTo>
                        <a:pt x="8" y="403"/>
                        <a:pt x="6" y="406"/>
                        <a:pt x="2" y="408"/>
                      </a:cubicBezTo>
                      <a:cubicBezTo>
                        <a:pt x="2" y="409"/>
                        <a:pt x="2" y="409"/>
                        <a:pt x="2" y="409"/>
                      </a:cubicBezTo>
                      <a:cubicBezTo>
                        <a:pt x="2" y="409"/>
                        <a:pt x="2" y="410"/>
                        <a:pt x="2" y="410"/>
                      </a:cubicBezTo>
                      <a:cubicBezTo>
                        <a:pt x="3" y="409"/>
                        <a:pt x="4" y="409"/>
                        <a:pt x="4" y="409"/>
                      </a:cubicBezTo>
                      <a:cubicBezTo>
                        <a:pt x="5" y="409"/>
                        <a:pt x="5" y="409"/>
                        <a:pt x="5" y="409"/>
                      </a:cubicBezTo>
                      <a:cubicBezTo>
                        <a:pt x="6" y="410"/>
                        <a:pt x="6" y="410"/>
                        <a:pt x="6" y="410"/>
                      </a:cubicBezTo>
                      <a:cubicBezTo>
                        <a:pt x="7" y="411"/>
                        <a:pt x="6" y="412"/>
                        <a:pt x="6" y="412"/>
                      </a:cubicBezTo>
                      <a:cubicBezTo>
                        <a:pt x="6" y="413"/>
                        <a:pt x="6" y="413"/>
                        <a:pt x="6" y="413"/>
                      </a:cubicBezTo>
                      <a:cubicBezTo>
                        <a:pt x="7" y="413"/>
                        <a:pt x="7" y="413"/>
                        <a:pt x="7" y="413"/>
                      </a:cubicBezTo>
                      <a:cubicBezTo>
                        <a:pt x="7" y="413"/>
                        <a:pt x="8" y="413"/>
                        <a:pt x="8" y="413"/>
                      </a:cubicBezTo>
                      <a:cubicBezTo>
                        <a:pt x="8" y="412"/>
                        <a:pt x="8" y="412"/>
                        <a:pt x="8" y="411"/>
                      </a:cubicBezTo>
                      <a:cubicBezTo>
                        <a:pt x="7" y="409"/>
                        <a:pt x="8" y="406"/>
                        <a:pt x="9" y="404"/>
                      </a:cubicBezTo>
                      <a:cubicBezTo>
                        <a:pt x="10" y="403"/>
                        <a:pt x="11" y="402"/>
                        <a:pt x="13" y="402"/>
                      </a:cubicBezTo>
                      <a:cubicBezTo>
                        <a:pt x="13" y="402"/>
                        <a:pt x="15" y="403"/>
                        <a:pt x="16" y="404"/>
                      </a:cubicBezTo>
                      <a:cubicBezTo>
                        <a:pt x="19" y="407"/>
                        <a:pt x="17" y="410"/>
                        <a:pt x="16" y="411"/>
                      </a:cubicBezTo>
                      <a:cubicBezTo>
                        <a:pt x="15" y="412"/>
                        <a:pt x="15" y="413"/>
                        <a:pt x="15" y="413"/>
                      </a:cubicBezTo>
                      <a:cubicBezTo>
                        <a:pt x="15" y="415"/>
                        <a:pt x="14" y="416"/>
                        <a:pt x="14" y="418"/>
                      </a:cubicBezTo>
                      <a:cubicBezTo>
                        <a:pt x="14" y="419"/>
                        <a:pt x="13" y="421"/>
                        <a:pt x="13" y="422"/>
                      </a:cubicBezTo>
                      <a:cubicBezTo>
                        <a:pt x="13" y="424"/>
                        <a:pt x="11" y="425"/>
                        <a:pt x="10" y="425"/>
                      </a:cubicBezTo>
                      <a:cubicBezTo>
                        <a:pt x="10" y="426"/>
                        <a:pt x="10" y="426"/>
                        <a:pt x="10" y="426"/>
                      </a:cubicBezTo>
                      <a:cubicBezTo>
                        <a:pt x="10" y="428"/>
                        <a:pt x="9" y="429"/>
                        <a:pt x="7" y="429"/>
                      </a:cubicBezTo>
                      <a:cubicBezTo>
                        <a:pt x="8" y="431"/>
                        <a:pt x="7" y="432"/>
                        <a:pt x="7" y="432"/>
                      </a:cubicBezTo>
                      <a:cubicBezTo>
                        <a:pt x="8" y="432"/>
                        <a:pt x="9" y="432"/>
                        <a:pt x="11" y="432"/>
                      </a:cubicBezTo>
                      <a:cubicBezTo>
                        <a:pt x="12" y="432"/>
                        <a:pt x="12" y="433"/>
                        <a:pt x="13" y="433"/>
                      </a:cubicBezTo>
                      <a:cubicBezTo>
                        <a:pt x="13" y="433"/>
                        <a:pt x="13" y="433"/>
                        <a:pt x="13" y="433"/>
                      </a:cubicBezTo>
                      <a:cubicBezTo>
                        <a:pt x="13" y="433"/>
                        <a:pt x="14" y="433"/>
                        <a:pt x="15" y="432"/>
                      </a:cubicBezTo>
                      <a:cubicBezTo>
                        <a:pt x="18" y="431"/>
                        <a:pt x="21" y="433"/>
                        <a:pt x="22" y="435"/>
                      </a:cubicBezTo>
                      <a:cubicBezTo>
                        <a:pt x="22" y="437"/>
                        <a:pt x="21" y="439"/>
                        <a:pt x="19" y="440"/>
                      </a:cubicBezTo>
                      <a:cubicBezTo>
                        <a:pt x="18" y="440"/>
                        <a:pt x="18" y="440"/>
                        <a:pt x="17" y="440"/>
                      </a:cubicBezTo>
                      <a:cubicBezTo>
                        <a:pt x="19" y="440"/>
                        <a:pt x="21" y="441"/>
                        <a:pt x="21" y="443"/>
                      </a:cubicBezTo>
                      <a:cubicBezTo>
                        <a:pt x="21" y="443"/>
                        <a:pt x="21" y="443"/>
                        <a:pt x="21" y="443"/>
                      </a:cubicBezTo>
                      <a:cubicBezTo>
                        <a:pt x="22" y="440"/>
                        <a:pt x="23" y="439"/>
                        <a:pt x="25" y="439"/>
                      </a:cubicBezTo>
                      <a:cubicBezTo>
                        <a:pt x="28" y="439"/>
                        <a:pt x="32" y="442"/>
                        <a:pt x="33" y="445"/>
                      </a:cubicBezTo>
                      <a:cubicBezTo>
                        <a:pt x="33" y="446"/>
                        <a:pt x="33" y="447"/>
                        <a:pt x="32" y="448"/>
                      </a:cubicBezTo>
                      <a:cubicBezTo>
                        <a:pt x="32" y="449"/>
                        <a:pt x="31" y="449"/>
                        <a:pt x="30" y="450"/>
                      </a:cubicBezTo>
                      <a:cubicBezTo>
                        <a:pt x="31" y="449"/>
                        <a:pt x="32" y="449"/>
                        <a:pt x="33" y="449"/>
                      </a:cubicBezTo>
                      <a:cubicBezTo>
                        <a:pt x="36" y="449"/>
                        <a:pt x="44" y="450"/>
                        <a:pt x="45" y="454"/>
                      </a:cubicBezTo>
                      <a:cubicBezTo>
                        <a:pt x="45" y="455"/>
                        <a:pt x="45" y="456"/>
                        <a:pt x="45" y="456"/>
                      </a:cubicBezTo>
                      <a:cubicBezTo>
                        <a:pt x="46" y="456"/>
                        <a:pt x="47" y="457"/>
                        <a:pt x="48" y="459"/>
                      </a:cubicBezTo>
                      <a:cubicBezTo>
                        <a:pt x="48" y="459"/>
                        <a:pt x="48" y="459"/>
                        <a:pt x="48" y="460"/>
                      </a:cubicBezTo>
                      <a:cubicBezTo>
                        <a:pt x="51" y="456"/>
                        <a:pt x="56" y="454"/>
                        <a:pt x="59" y="453"/>
                      </a:cubicBezTo>
                      <a:cubicBezTo>
                        <a:pt x="62" y="452"/>
                        <a:pt x="64" y="454"/>
                        <a:pt x="64" y="455"/>
                      </a:cubicBezTo>
                      <a:cubicBezTo>
                        <a:pt x="65" y="458"/>
                        <a:pt x="62" y="461"/>
                        <a:pt x="58" y="463"/>
                      </a:cubicBezTo>
                      <a:cubicBezTo>
                        <a:pt x="56" y="463"/>
                        <a:pt x="56" y="464"/>
                        <a:pt x="56" y="464"/>
                      </a:cubicBezTo>
                      <a:cubicBezTo>
                        <a:pt x="56" y="464"/>
                        <a:pt x="56" y="464"/>
                        <a:pt x="57" y="466"/>
                      </a:cubicBezTo>
                      <a:cubicBezTo>
                        <a:pt x="58" y="467"/>
                        <a:pt x="60" y="466"/>
                        <a:pt x="61" y="466"/>
                      </a:cubicBezTo>
                      <a:cubicBezTo>
                        <a:pt x="63" y="465"/>
                        <a:pt x="66" y="464"/>
                        <a:pt x="68" y="466"/>
                      </a:cubicBezTo>
                      <a:cubicBezTo>
                        <a:pt x="69" y="467"/>
                        <a:pt x="69" y="469"/>
                        <a:pt x="69" y="469"/>
                      </a:cubicBezTo>
                      <a:cubicBezTo>
                        <a:pt x="68" y="471"/>
                        <a:pt x="66" y="472"/>
                        <a:pt x="65" y="472"/>
                      </a:cubicBezTo>
                      <a:cubicBezTo>
                        <a:pt x="64" y="473"/>
                        <a:pt x="62" y="473"/>
                        <a:pt x="62" y="473"/>
                      </a:cubicBezTo>
                      <a:cubicBezTo>
                        <a:pt x="62" y="474"/>
                        <a:pt x="62" y="475"/>
                        <a:pt x="63" y="475"/>
                      </a:cubicBezTo>
                      <a:cubicBezTo>
                        <a:pt x="63" y="477"/>
                        <a:pt x="64" y="478"/>
                        <a:pt x="64" y="480"/>
                      </a:cubicBezTo>
                      <a:cubicBezTo>
                        <a:pt x="63" y="481"/>
                        <a:pt x="63" y="482"/>
                        <a:pt x="61" y="482"/>
                      </a:cubicBezTo>
                      <a:cubicBezTo>
                        <a:pt x="61" y="483"/>
                        <a:pt x="60" y="483"/>
                        <a:pt x="59" y="483"/>
                      </a:cubicBezTo>
                      <a:cubicBezTo>
                        <a:pt x="58" y="483"/>
                        <a:pt x="57" y="482"/>
                        <a:pt x="56" y="480"/>
                      </a:cubicBezTo>
                      <a:cubicBezTo>
                        <a:pt x="56" y="481"/>
                        <a:pt x="56" y="481"/>
                        <a:pt x="56" y="482"/>
                      </a:cubicBezTo>
                      <a:cubicBezTo>
                        <a:pt x="55" y="483"/>
                        <a:pt x="55" y="483"/>
                        <a:pt x="55" y="483"/>
                      </a:cubicBezTo>
                      <a:cubicBezTo>
                        <a:pt x="54" y="483"/>
                        <a:pt x="54" y="483"/>
                        <a:pt x="54" y="483"/>
                      </a:cubicBezTo>
                      <a:cubicBezTo>
                        <a:pt x="52" y="483"/>
                        <a:pt x="49" y="480"/>
                        <a:pt x="46" y="478"/>
                      </a:cubicBezTo>
                      <a:cubicBezTo>
                        <a:pt x="46" y="478"/>
                        <a:pt x="46" y="477"/>
                        <a:pt x="46" y="477"/>
                      </a:cubicBezTo>
                      <a:cubicBezTo>
                        <a:pt x="46" y="478"/>
                        <a:pt x="46" y="478"/>
                        <a:pt x="46" y="478"/>
                      </a:cubicBezTo>
                      <a:cubicBezTo>
                        <a:pt x="46" y="478"/>
                        <a:pt x="46" y="479"/>
                        <a:pt x="46" y="479"/>
                      </a:cubicBezTo>
                      <a:cubicBezTo>
                        <a:pt x="47" y="480"/>
                        <a:pt x="48" y="481"/>
                        <a:pt x="47" y="482"/>
                      </a:cubicBezTo>
                      <a:cubicBezTo>
                        <a:pt x="47" y="484"/>
                        <a:pt x="45" y="484"/>
                        <a:pt x="44" y="484"/>
                      </a:cubicBezTo>
                      <a:cubicBezTo>
                        <a:pt x="41" y="484"/>
                        <a:pt x="41" y="485"/>
                        <a:pt x="41" y="485"/>
                      </a:cubicBezTo>
                      <a:cubicBezTo>
                        <a:pt x="41" y="485"/>
                        <a:pt x="41" y="485"/>
                        <a:pt x="41" y="485"/>
                      </a:cubicBezTo>
                      <a:cubicBezTo>
                        <a:pt x="41" y="485"/>
                        <a:pt x="42" y="485"/>
                        <a:pt x="42" y="485"/>
                      </a:cubicBezTo>
                      <a:cubicBezTo>
                        <a:pt x="44" y="485"/>
                        <a:pt x="46" y="485"/>
                        <a:pt x="48" y="485"/>
                      </a:cubicBezTo>
                      <a:cubicBezTo>
                        <a:pt x="52" y="486"/>
                        <a:pt x="52" y="489"/>
                        <a:pt x="53" y="492"/>
                      </a:cubicBezTo>
                      <a:cubicBezTo>
                        <a:pt x="53" y="492"/>
                        <a:pt x="53" y="492"/>
                        <a:pt x="53" y="493"/>
                      </a:cubicBezTo>
                      <a:cubicBezTo>
                        <a:pt x="53" y="490"/>
                        <a:pt x="54" y="487"/>
                        <a:pt x="57" y="486"/>
                      </a:cubicBezTo>
                      <a:cubicBezTo>
                        <a:pt x="58" y="486"/>
                        <a:pt x="58" y="486"/>
                        <a:pt x="58" y="486"/>
                      </a:cubicBezTo>
                      <a:cubicBezTo>
                        <a:pt x="60" y="486"/>
                        <a:pt x="61" y="489"/>
                        <a:pt x="61" y="491"/>
                      </a:cubicBezTo>
                      <a:cubicBezTo>
                        <a:pt x="62" y="493"/>
                        <a:pt x="62" y="496"/>
                        <a:pt x="66" y="497"/>
                      </a:cubicBezTo>
                      <a:cubicBezTo>
                        <a:pt x="66" y="497"/>
                        <a:pt x="66" y="497"/>
                        <a:pt x="66" y="497"/>
                      </a:cubicBezTo>
                      <a:cubicBezTo>
                        <a:pt x="66" y="496"/>
                        <a:pt x="66" y="494"/>
                        <a:pt x="68" y="493"/>
                      </a:cubicBezTo>
                      <a:cubicBezTo>
                        <a:pt x="69" y="493"/>
                        <a:pt x="70" y="492"/>
                        <a:pt x="70" y="492"/>
                      </a:cubicBezTo>
                      <a:cubicBezTo>
                        <a:pt x="73" y="492"/>
                        <a:pt x="75" y="495"/>
                        <a:pt x="77" y="497"/>
                      </a:cubicBezTo>
                      <a:cubicBezTo>
                        <a:pt x="78" y="498"/>
                        <a:pt x="79" y="500"/>
                        <a:pt x="80" y="500"/>
                      </a:cubicBezTo>
                      <a:cubicBezTo>
                        <a:pt x="80" y="499"/>
                        <a:pt x="79" y="498"/>
                        <a:pt x="78" y="497"/>
                      </a:cubicBezTo>
                      <a:cubicBezTo>
                        <a:pt x="78" y="497"/>
                        <a:pt x="77" y="496"/>
                        <a:pt x="77" y="495"/>
                      </a:cubicBezTo>
                      <a:cubicBezTo>
                        <a:pt x="76" y="495"/>
                        <a:pt x="76" y="495"/>
                        <a:pt x="76" y="495"/>
                      </a:cubicBezTo>
                      <a:cubicBezTo>
                        <a:pt x="76" y="495"/>
                        <a:pt x="76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4" y="494"/>
                        <a:pt x="74" y="494"/>
                        <a:pt x="74" y="494"/>
                      </a:cubicBezTo>
                      <a:cubicBezTo>
                        <a:pt x="74" y="494"/>
                        <a:pt x="74" y="494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2"/>
                        <a:pt x="74" y="492"/>
                        <a:pt x="74" y="492"/>
                      </a:cubicBezTo>
                      <a:cubicBezTo>
                        <a:pt x="74" y="492"/>
                        <a:pt x="74" y="492"/>
                        <a:pt x="74" y="491"/>
                      </a:cubicBezTo>
                      <a:cubicBezTo>
                        <a:pt x="74" y="491"/>
                        <a:pt x="74" y="491"/>
                        <a:pt x="74" y="491"/>
                      </a:cubicBezTo>
                      <a:cubicBezTo>
                        <a:pt x="74" y="490"/>
                        <a:pt x="74" y="490"/>
                        <a:pt x="74" y="490"/>
                      </a:cubicBezTo>
                      <a:cubicBezTo>
                        <a:pt x="74" y="489"/>
                        <a:pt x="74" y="489"/>
                        <a:pt x="73" y="489"/>
                      </a:cubicBezTo>
                      <a:cubicBezTo>
                        <a:pt x="73" y="488"/>
                        <a:pt x="73" y="488"/>
                        <a:pt x="73" y="488"/>
                      </a:cubicBezTo>
                      <a:cubicBezTo>
                        <a:pt x="73" y="487"/>
                        <a:pt x="73" y="487"/>
                        <a:pt x="73" y="486"/>
                      </a:cubicBezTo>
                      <a:cubicBezTo>
                        <a:pt x="73" y="486"/>
                        <a:pt x="73" y="486"/>
                        <a:pt x="73" y="485"/>
                      </a:cubicBezTo>
                      <a:cubicBezTo>
                        <a:pt x="73" y="485"/>
                        <a:pt x="73" y="484"/>
                        <a:pt x="73" y="483"/>
                      </a:cubicBezTo>
                      <a:cubicBezTo>
                        <a:pt x="73" y="483"/>
                        <a:pt x="73" y="483"/>
                        <a:pt x="73" y="482"/>
                      </a:cubicBezTo>
                      <a:cubicBezTo>
                        <a:pt x="73" y="482"/>
                        <a:pt x="73" y="481"/>
                        <a:pt x="73" y="480"/>
                      </a:cubicBezTo>
                      <a:cubicBezTo>
                        <a:pt x="73" y="479"/>
                        <a:pt x="73" y="479"/>
                        <a:pt x="73" y="479"/>
                      </a:cubicBezTo>
                      <a:cubicBezTo>
                        <a:pt x="73" y="478"/>
                        <a:pt x="73" y="477"/>
                        <a:pt x="73" y="476"/>
                      </a:cubicBezTo>
                      <a:cubicBezTo>
                        <a:pt x="73" y="475"/>
                        <a:pt x="73" y="475"/>
                        <a:pt x="73" y="474"/>
                      </a:cubicBezTo>
                      <a:cubicBezTo>
                        <a:pt x="73" y="473"/>
                        <a:pt x="74" y="472"/>
                        <a:pt x="74" y="471"/>
                      </a:cubicBezTo>
                      <a:cubicBezTo>
                        <a:pt x="74" y="470"/>
                        <a:pt x="74" y="470"/>
                        <a:pt x="74" y="469"/>
                      </a:cubicBezTo>
                      <a:cubicBezTo>
                        <a:pt x="74" y="468"/>
                        <a:pt x="74" y="466"/>
                        <a:pt x="74" y="465"/>
                      </a:cubicBezTo>
                      <a:cubicBezTo>
                        <a:pt x="74" y="465"/>
                        <a:pt x="74" y="464"/>
                        <a:pt x="74" y="464"/>
                      </a:cubicBezTo>
                      <a:cubicBezTo>
                        <a:pt x="74" y="462"/>
                        <a:pt x="74" y="460"/>
                        <a:pt x="74" y="458"/>
                      </a:cubicBezTo>
                      <a:cubicBezTo>
                        <a:pt x="74" y="458"/>
                        <a:pt x="74" y="458"/>
                        <a:pt x="74" y="458"/>
                      </a:cubicBezTo>
                      <a:cubicBezTo>
                        <a:pt x="73" y="458"/>
                        <a:pt x="73" y="458"/>
                        <a:pt x="73" y="458"/>
                      </a:cubicBezTo>
                      <a:cubicBezTo>
                        <a:pt x="70" y="458"/>
                        <a:pt x="67" y="457"/>
                        <a:pt x="65" y="455"/>
                      </a:cubicBezTo>
                      <a:cubicBezTo>
                        <a:pt x="64" y="455"/>
                        <a:pt x="64" y="453"/>
                        <a:pt x="64" y="451"/>
                      </a:cubicBezTo>
                      <a:cubicBezTo>
                        <a:pt x="64" y="451"/>
                        <a:pt x="64" y="450"/>
                        <a:pt x="65" y="450"/>
                      </a:cubicBezTo>
                      <a:cubicBezTo>
                        <a:pt x="64" y="450"/>
                        <a:pt x="64" y="450"/>
                        <a:pt x="64" y="450"/>
                      </a:cubicBezTo>
                      <a:cubicBezTo>
                        <a:pt x="64" y="450"/>
                        <a:pt x="64" y="449"/>
                        <a:pt x="63" y="449"/>
                      </a:cubicBezTo>
                      <a:cubicBezTo>
                        <a:pt x="63" y="449"/>
                        <a:pt x="63" y="449"/>
                        <a:pt x="63" y="449"/>
                      </a:cubicBezTo>
                      <a:cubicBezTo>
                        <a:pt x="62" y="449"/>
                        <a:pt x="62" y="448"/>
                        <a:pt x="61" y="448"/>
                      </a:cubicBezTo>
                      <a:cubicBezTo>
                        <a:pt x="60" y="448"/>
                        <a:pt x="58" y="448"/>
                        <a:pt x="55" y="448"/>
                      </a:cubicBezTo>
                      <a:cubicBezTo>
                        <a:pt x="49" y="448"/>
                        <a:pt x="42" y="448"/>
                        <a:pt x="42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0" y="449"/>
                        <a:pt x="39" y="448"/>
                        <a:pt x="38" y="447"/>
                      </a:cubicBezTo>
                      <a:cubicBezTo>
                        <a:pt x="37" y="447"/>
                        <a:pt x="37" y="446"/>
                        <a:pt x="36" y="445"/>
                      </a:cubicBezTo>
                      <a:cubicBezTo>
                        <a:pt x="36" y="445"/>
                        <a:pt x="36" y="444"/>
                        <a:pt x="36" y="444"/>
                      </a:cubicBezTo>
                      <a:cubicBezTo>
                        <a:pt x="35" y="444"/>
                        <a:pt x="34" y="443"/>
                        <a:pt x="34" y="443"/>
                      </a:cubicBezTo>
                      <a:cubicBezTo>
                        <a:pt x="32" y="440"/>
                        <a:pt x="32" y="432"/>
                        <a:pt x="33" y="429"/>
                      </a:cubicBezTo>
                      <a:cubicBezTo>
                        <a:pt x="33" y="428"/>
                        <a:pt x="31" y="428"/>
                        <a:pt x="29" y="428"/>
                      </a:cubicBezTo>
                      <a:cubicBezTo>
                        <a:pt x="27" y="428"/>
                        <a:pt x="25" y="428"/>
                        <a:pt x="24" y="427"/>
                      </a:cubicBezTo>
                      <a:cubicBezTo>
                        <a:pt x="21" y="426"/>
                        <a:pt x="22" y="424"/>
                        <a:pt x="22" y="422"/>
                      </a:cubicBezTo>
                      <a:cubicBezTo>
                        <a:pt x="22" y="421"/>
                        <a:pt x="22" y="421"/>
                        <a:pt x="21" y="419"/>
                      </a:cubicBezTo>
                      <a:cubicBezTo>
                        <a:pt x="18" y="416"/>
                        <a:pt x="19" y="412"/>
                        <a:pt x="20" y="409"/>
                      </a:cubicBezTo>
                      <a:cubicBezTo>
                        <a:pt x="20" y="408"/>
                        <a:pt x="20" y="408"/>
                        <a:pt x="20" y="407"/>
                      </a:cubicBezTo>
                      <a:cubicBezTo>
                        <a:pt x="21" y="404"/>
                        <a:pt x="23" y="398"/>
                        <a:pt x="29" y="398"/>
                      </a:cubicBezTo>
                      <a:cubicBezTo>
                        <a:pt x="29" y="398"/>
                        <a:pt x="29" y="397"/>
                        <a:pt x="29" y="397"/>
                      </a:cubicBezTo>
                      <a:cubicBezTo>
                        <a:pt x="29" y="395"/>
                        <a:pt x="30" y="392"/>
                        <a:pt x="32" y="391"/>
                      </a:cubicBezTo>
                      <a:cubicBezTo>
                        <a:pt x="32" y="390"/>
                        <a:pt x="32" y="389"/>
                        <a:pt x="32" y="389"/>
                      </a:cubicBezTo>
                      <a:cubicBezTo>
                        <a:pt x="31" y="387"/>
                        <a:pt x="29" y="384"/>
                        <a:pt x="32" y="382"/>
                      </a:cubicBezTo>
                      <a:cubicBezTo>
                        <a:pt x="32" y="382"/>
                        <a:pt x="32" y="381"/>
                        <a:pt x="33" y="380"/>
                      </a:cubicBezTo>
                      <a:cubicBezTo>
                        <a:pt x="33" y="378"/>
                        <a:pt x="33" y="375"/>
                        <a:pt x="37" y="374"/>
                      </a:cubicBezTo>
                      <a:cubicBezTo>
                        <a:pt x="38" y="374"/>
                        <a:pt x="38" y="374"/>
                        <a:pt x="38" y="374"/>
                      </a:cubicBezTo>
                      <a:cubicBezTo>
                        <a:pt x="38" y="374"/>
                        <a:pt x="38" y="373"/>
                        <a:pt x="38" y="372"/>
                      </a:cubicBezTo>
                      <a:cubicBezTo>
                        <a:pt x="38" y="371"/>
                        <a:pt x="37" y="367"/>
                        <a:pt x="40" y="367"/>
                      </a:cubicBezTo>
                      <a:cubicBezTo>
                        <a:pt x="40" y="366"/>
                        <a:pt x="40" y="366"/>
                        <a:pt x="40" y="365"/>
                      </a:cubicBezTo>
                      <a:cubicBezTo>
                        <a:pt x="40" y="364"/>
                        <a:pt x="39" y="361"/>
                        <a:pt x="39" y="359"/>
                      </a:cubicBezTo>
                      <a:cubicBezTo>
                        <a:pt x="40" y="358"/>
                        <a:pt x="40" y="357"/>
                        <a:pt x="39" y="356"/>
                      </a:cubicBezTo>
                      <a:cubicBezTo>
                        <a:pt x="39" y="354"/>
                        <a:pt x="38" y="351"/>
                        <a:pt x="42" y="349"/>
                      </a:cubicBezTo>
                      <a:cubicBezTo>
                        <a:pt x="43" y="349"/>
                        <a:pt x="43" y="348"/>
                        <a:pt x="43" y="348"/>
                      </a:cubicBezTo>
                      <a:cubicBezTo>
                        <a:pt x="43" y="348"/>
                        <a:pt x="43" y="348"/>
                        <a:pt x="43" y="348"/>
                      </a:cubicBezTo>
                      <a:cubicBezTo>
                        <a:pt x="43" y="348"/>
                        <a:pt x="42" y="346"/>
                        <a:pt x="40" y="345"/>
                      </a:cubicBezTo>
                      <a:cubicBezTo>
                        <a:pt x="40" y="345"/>
                        <a:pt x="38" y="343"/>
                        <a:pt x="38" y="342"/>
                      </a:cubicBezTo>
                      <a:cubicBezTo>
                        <a:pt x="38" y="342"/>
                        <a:pt x="38" y="341"/>
                        <a:pt x="38" y="341"/>
                      </a:cubicBezTo>
                      <a:cubicBezTo>
                        <a:pt x="39" y="339"/>
                        <a:pt x="42" y="339"/>
                        <a:pt x="46" y="339"/>
                      </a:cubicBezTo>
                      <a:cubicBezTo>
                        <a:pt x="46" y="339"/>
                        <a:pt x="46" y="339"/>
                        <a:pt x="45" y="338"/>
                      </a:cubicBezTo>
                      <a:cubicBezTo>
                        <a:pt x="45" y="338"/>
                        <a:pt x="45" y="338"/>
                        <a:pt x="45" y="338"/>
                      </a:cubicBezTo>
                      <a:cubicBezTo>
                        <a:pt x="44" y="338"/>
                        <a:pt x="43" y="338"/>
                        <a:pt x="43" y="338"/>
                      </a:cubicBezTo>
                      <a:cubicBezTo>
                        <a:pt x="40" y="338"/>
                        <a:pt x="39" y="337"/>
                        <a:pt x="38" y="335"/>
                      </a:cubicBezTo>
                      <a:cubicBezTo>
                        <a:pt x="37" y="333"/>
                        <a:pt x="38" y="331"/>
                        <a:pt x="39" y="329"/>
                      </a:cubicBezTo>
                      <a:cubicBezTo>
                        <a:pt x="40" y="328"/>
                        <a:pt x="40" y="328"/>
                        <a:pt x="40" y="328"/>
                      </a:cubicBezTo>
                      <a:cubicBezTo>
                        <a:pt x="40" y="328"/>
                        <a:pt x="39" y="327"/>
                        <a:pt x="39" y="327"/>
                      </a:cubicBezTo>
                      <a:cubicBezTo>
                        <a:pt x="38" y="326"/>
                        <a:pt x="36" y="324"/>
                        <a:pt x="37" y="322"/>
                      </a:cubicBezTo>
                      <a:cubicBezTo>
                        <a:pt x="38" y="321"/>
                        <a:pt x="38" y="319"/>
                        <a:pt x="37" y="319"/>
                      </a:cubicBezTo>
                      <a:cubicBezTo>
                        <a:pt x="34" y="317"/>
                        <a:pt x="36" y="309"/>
                        <a:pt x="36" y="309"/>
                      </a:cubicBezTo>
                      <a:cubicBezTo>
                        <a:pt x="36" y="306"/>
                        <a:pt x="37" y="304"/>
                        <a:pt x="39" y="303"/>
                      </a:cubicBezTo>
                      <a:cubicBezTo>
                        <a:pt x="39" y="302"/>
                        <a:pt x="39" y="298"/>
                        <a:pt x="39" y="296"/>
                      </a:cubicBezTo>
                      <a:cubicBezTo>
                        <a:pt x="39" y="295"/>
                        <a:pt x="38" y="294"/>
                        <a:pt x="38" y="293"/>
                      </a:cubicBezTo>
                      <a:cubicBezTo>
                        <a:pt x="38" y="292"/>
                        <a:pt x="38" y="291"/>
                        <a:pt x="37" y="290"/>
                      </a:cubicBezTo>
                      <a:cubicBezTo>
                        <a:pt x="37" y="288"/>
                        <a:pt x="36" y="287"/>
                        <a:pt x="36" y="285"/>
                      </a:cubicBezTo>
                      <a:cubicBezTo>
                        <a:pt x="36" y="283"/>
                        <a:pt x="37" y="282"/>
                        <a:pt x="38" y="282"/>
                      </a:cubicBezTo>
                      <a:cubicBezTo>
                        <a:pt x="38" y="281"/>
                        <a:pt x="39" y="280"/>
                        <a:pt x="39" y="277"/>
                      </a:cubicBezTo>
                      <a:cubicBezTo>
                        <a:pt x="39" y="275"/>
                        <a:pt x="39" y="270"/>
                        <a:pt x="43" y="268"/>
                      </a:cubicBezTo>
                      <a:cubicBezTo>
                        <a:pt x="43" y="268"/>
                        <a:pt x="43" y="266"/>
                        <a:pt x="43" y="266"/>
                      </a:cubicBezTo>
                      <a:cubicBezTo>
                        <a:pt x="43" y="264"/>
                        <a:pt x="43" y="263"/>
                        <a:pt x="43" y="262"/>
                      </a:cubicBezTo>
                      <a:cubicBezTo>
                        <a:pt x="43" y="259"/>
                        <a:pt x="46" y="258"/>
                        <a:pt x="47" y="258"/>
                      </a:cubicBezTo>
                      <a:cubicBezTo>
                        <a:pt x="49" y="258"/>
                        <a:pt x="49" y="258"/>
                        <a:pt x="49" y="257"/>
                      </a:cubicBezTo>
                      <a:cubicBezTo>
                        <a:pt x="49" y="256"/>
                        <a:pt x="49" y="256"/>
                        <a:pt x="48" y="255"/>
                      </a:cubicBezTo>
                      <a:cubicBezTo>
                        <a:pt x="48" y="254"/>
                        <a:pt x="46" y="253"/>
                        <a:pt x="47" y="250"/>
                      </a:cubicBezTo>
                      <a:cubicBezTo>
                        <a:pt x="47" y="249"/>
                        <a:pt x="47" y="247"/>
                        <a:pt x="47" y="244"/>
                      </a:cubicBezTo>
                      <a:cubicBezTo>
                        <a:pt x="46" y="242"/>
                        <a:pt x="46" y="239"/>
                        <a:pt x="46" y="236"/>
                      </a:cubicBezTo>
                      <a:cubicBezTo>
                        <a:pt x="46" y="229"/>
                        <a:pt x="51" y="226"/>
                        <a:pt x="54" y="225"/>
                      </a:cubicBezTo>
                      <a:cubicBezTo>
                        <a:pt x="54" y="224"/>
                        <a:pt x="55" y="224"/>
                        <a:pt x="55" y="223"/>
                      </a:cubicBezTo>
                      <a:cubicBezTo>
                        <a:pt x="56" y="223"/>
                        <a:pt x="55" y="220"/>
                        <a:pt x="55" y="218"/>
                      </a:cubicBezTo>
                      <a:cubicBezTo>
                        <a:pt x="54" y="214"/>
                        <a:pt x="53" y="210"/>
                        <a:pt x="56" y="209"/>
                      </a:cubicBezTo>
                      <a:cubicBezTo>
                        <a:pt x="56" y="209"/>
                        <a:pt x="56" y="208"/>
                        <a:pt x="57" y="206"/>
                      </a:cubicBezTo>
                      <a:cubicBezTo>
                        <a:pt x="57" y="204"/>
                        <a:pt x="57" y="202"/>
                        <a:pt x="59" y="201"/>
                      </a:cubicBezTo>
                      <a:cubicBezTo>
                        <a:pt x="60" y="200"/>
                        <a:pt x="60" y="199"/>
                        <a:pt x="60" y="197"/>
                      </a:cubicBezTo>
                      <a:cubicBezTo>
                        <a:pt x="60" y="196"/>
                        <a:pt x="61" y="194"/>
                        <a:pt x="61" y="192"/>
                      </a:cubicBezTo>
                      <a:cubicBezTo>
                        <a:pt x="62" y="191"/>
                        <a:pt x="61" y="190"/>
                        <a:pt x="60" y="188"/>
                      </a:cubicBezTo>
                      <a:cubicBezTo>
                        <a:pt x="59" y="187"/>
                        <a:pt x="58" y="185"/>
                        <a:pt x="58" y="183"/>
                      </a:cubicBezTo>
                      <a:cubicBezTo>
                        <a:pt x="58" y="180"/>
                        <a:pt x="58" y="177"/>
                        <a:pt x="55" y="173"/>
                      </a:cubicBezTo>
                      <a:cubicBezTo>
                        <a:pt x="52" y="170"/>
                        <a:pt x="52" y="164"/>
                        <a:pt x="53" y="161"/>
                      </a:cubicBezTo>
                      <a:cubicBezTo>
                        <a:pt x="53" y="161"/>
                        <a:pt x="54" y="160"/>
                        <a:pt x="54" y="160"/>
                      </a:cubicBezTo>
                      <a:cubicBezTo>
                        <a:pt x="54" y="160"/>
                        <a:pt x="54" y="159"/>
                        <a:pt x="54" y="159"/>
                      </a:cubicBezTo>
                      <a:cubicBezTo>
                        <a:pt x="55" y="159"/>
                        <a:pt x="55" y="158"/>
                        <a:pt x="56" y="158"/>
                      </a:cubicBezTo>
                      <a:cubicBezTo>
                        <a:pt x="56" y="158"/>
                        <a:pt x="56" y="157"/>
                        <a:pt x="56" y="156"/>
                      </a:cubicBezTo>
                      <a:cubicBezTo>
                        <a:pt x="57" y="154"/>
                        <a:pt x="58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2" y="147"/>
                        <a:pt x="60" y="143"/>
                        <a:pt x="60" y="140"/>
                      </a:cubicBezTo>
                      <a:cubicBezTo>
                        <a:pt x="58" y="136"/>
                        <a:pt x="60" y="135"/>
                        <a:pt x="62" y="134"/>
                      </a:cubicBezTo>
                      <a:cubicBezTo>
                        <a:pt x="62" y="134"/>
                        <a:pt x="62" y="134"/>
                        <a:pt x="62" y="134"/>
                      </a:cubicBezTo>
                      <a:cubicBezTo>
                        <a:pt x="62" y="129"/>
                        <a:pt x="65" y="123"/>
                        <a:pt x="69" y="122"/>
                      </a:cubicBezTo>
                      <a:cubicBezTo>
                        <a:pt x="70" y="121"/>
                        <a:pt x="71" y="118"/>
                        <a:pt x="71" y="114"/>
                      </a:cubicBezTo>
                      <a:cubicBezTo>
                        <a:pt x="71" y="111"/>
                        <a:pt x="73" y="110"/>
                        <a:pt x="76" y="109"/>
                      </a:cubicBezTo>
                      <a:cubicBezTo>
                        <a:pt x="77" y="108"/>
                        <a:pt x="77" y="108"/>
                        <a:pt x="78" y="107"/>
                      </a:cubicBezTo>
                      <a:cubicBezTo>
                        <a:pt x="78" y="107"/>
                        <a:pt x="78" y="106"/>
                        <a:pt x="78" y="106"/>
                      </a:cubicBezTo>
                      <a:cubicBezTo>
                        <a:pt x="77" y="105"/>
                        <a:pt x="76" y="103"/>
                        <a:pt x="76" y="102"/>
                      </a:cubicBezTo>
                      <a:cubicBezTo>
                        <a:pt x="77" y="101"/>
                        <a:pt x="77" y="100"/>
                        <a:pt x="78" y="99"/>
                      </a:cubicBezTo>
                      <a:cubicBezTo>
                        <a:pt x="79" y="99"/>
                        <a:pt x="78" y="96"/>
                        <a:pt x="77" y="95"/>
                      </a:cubicBezTo>
                      <a:cubicBezTo>
                        <a:pt x="76" y="92"/>
                        <a:pt x="75" y="89"/>
                        <a:pt x="77" y="87"/>
                      </a:cubicBezTo>
                      <a:cubicBezTo>
                        <a:pt x="78" y="87"/>
                        <a:pt x="77" y="85"/>
                        <a:pt x="77" y="84"/>
                      </a:cubicBezTo>
                      <a:cubicBezTo>
                        <a:pt x="77" y="83"/>
                        <a:pt x="77" y="82"/>
                        <a:pt x="77" y="80"/>
                      </a:cubicBezTo>
                      <a:cubicBezTo>
                        <a:pt x="77" y="78"/>
                        <a:pt x="80" y="76"/>
                        <a:pt x="85" y="73"/>
                      </a:cubicBezTo>
                      <a:cubicBezTo>
                        <a:pt x="87" y="72"/>
                        <a:pt x="90" y="70"/>
                        <a:pt x="90" y="70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1" y="69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8"/>
                        <a:pt x="91" y="67"/>
                        <a:pt x="91" y="67"/>
                      </a:cubicBezTo>
                      <a:cubicBezTo>
                        <a:pt x="91" y="67"/>
                        <a:pt x="91" y="67"/>
                        <a:pt x="91" y="67"/>
                      </a:cubicBezTo>
                      <a:cubicBezTo>
                        <a:pt x="91" y="66"/>
                        <a:pt x="91" y="66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2" y="63"/>
                        <a:pt x="92" y="63"/>
                        <a:pt x="92" y="63"/>
                      </a:cubicBezTo>
                      <a:cubicBezTo>
                        <a:pt x="92" y="63"/>
                        <a:pt x="92" y="62"/>
                        <a:pt x="92" y="62"/>
                      </a:cubicBezTo>
                      <a:cubicBezTo>
                        <a:pt x="92" y="62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0" y="62"/>
                        <a:pt x="89" y="62"/>
                        <a:pt x="88" y="62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3" name="Freeform 1889"/>
                <p:cNvSpPr>
                  <a:spLocks/>
                </p:cNvSpPr>
                <p:nvPr/>
              </p:nvSpPr>
              <p:spPr bwMode="auto">
                <a:xfrm>
                  <a:off x="2031" y="2480"/>
                  <a:ext cx="12" cy="1"/>
                </a:xfrm>
                <a:custGeom>
                  <a:avLst/>
                  <a:gdLst>
                    <a:gd name="T0" fmla="*/ 0 w 13"/>
                    <a:gd name="T1" fmla="*/ 1 h 1"/>
                    <a:gd name="T2" fmla="*/ 13 w 13"/>
                    <a:gd name="T3" fmla="*/ 0 h 1"/>
                    <a:gd name="T4" fmla="*/ 0 w 1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1"/>
                      </a:moveTo>
                      <a:cubicBezTo>
                        <a:pt x="0" y="0"/>
                        <a:pt x="7" y="0"/>
                        <a:pt x="13" y="0"/>
                      </a:cubicBezTo>
                      <a:cubicBezTo>
                        <a:pt x="7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4" name="Freeform 1890"/>
                <p:cNvSpPr>
                  <a:spLocks/>
                </p:cNvSpPr>
                <p:nvPr/>
              </p:nvSpPr>
              <p:spPr bwMode="auto">
                <a:xfrm>
                  <a:off x="2052" y="248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5" name="Freeform 1891"/>
                <p:cNvSpPr>
                  <a:spLocks/>
                </p:cNvSpPr>
                <p:nvPr/>
              </p:nvSpPr>
              <p:spPr bwMode="auto">
                <a:xfrm>
                  <a:off x="2061" y="2490"/>
                  <a:ext cx="0" cy="6"/>
                </a:xfrm>
                <a:custGeom>
                  <a:avLst/>
                  <a:gdLst>
                    <a:gd name="T0" fmla="*/ 0 h 6"/>
                    <a:gd name="T1" fmla="*/ 6 h 6"/>
                    <a:gd name="T2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6" name="Freeform 1892"/>
                <p:cNvSpPr>
                  <a:spLocks/>
                </p:cNvSpPr>
                <p:nvPr/>
              </p:nvSpPr>
              <p:spPr bwMode="auto">
                <a:xfrm>
                  <a:off x="2051" y="24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7" name="Freeform 1893"/>
                <p:cNvSpPr>
                  <a:spLocks/>
                </p:cNvSpPr>
                <p:nvPr/>
              </p:nvSpPr>
              <p:spPr bwMode="auto">
                <a:xfrm>
                  <a:off x="2060" y="250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8" name="Freeform 1894"/>
                <p:cNvSpPr>
                  <a:spLocks/>
                </p:cNvSpPr>
                <p:nvPr/>
              </p:nvSpPr>
              <p:spPr bwMode="auto">
                <a:xfrm>
                  <a:off x="2060" y="2502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9" name="Freeform 1895"/>
                <p:cNvSpPr>
                  <a:spLocks/>
                </p:cNvSpPr>
                <p:nvPr/>
              </p:nvSpPr>
              <p:spPr bwMode="auto">
                <a:xfrm>
                  <a:off x="2061" y="24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0" name="Freeform 1896"/>
                <p:cNvSpPr>
                  <a:spLocks/>
                </p:cNvSpPr>
                <p:nvPr/>
              </p:nvSpPr>
              <p:spPr bwMode="auto">
                <a:xfrm>
                  <a:off x="2060" y="25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1" name="Freeform 1897"/>
                <p:cNvSpPr>
                  <a:spLocks/>
                </p:cNvSpPr>
                <p:nvPr/>
              </p:nvSpPr>
              <p:spPr bwMode="auto">
                <a:xfrm>
                  <a:off x="2078" y="21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2" name="Freeform 1898"/>
                <p:cNvSpPr>
                  <a:spLocks/>
                </p:cNvSpPr>
                <p:nvPr/>
              </p:nvSpPr>
              <p:spPr bwMode="auto">
                <a:xfrm>
                  <a:off x="2077" y="21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3" name="Freeform 1899"/>
                <p:cNvSpPr>
                  <a:spLocks/>
                </p:cNvSpPr>
                <p:nvPr/>
              </p:nvSpPr>
              <p:spPr bwMode="auto">
                <a:xfrm>
                  <a:off x="2079" y="211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4" name="Freeform 1900"/>
                <p:cNvSpPr>
                  <a:spLocks/>
                </p:cNvSpPr>
                <p:nvPr/>
              </p:nvSpPr>
              <p:spPr bwMode="auto">
                <a:xfrm>
                  <a:off x="2078" y="211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5" name="Freeform 1901"/>
                <p:cNvSpPr>
                  <a:spLocks/>
                </p:cNvSpPr>
                <p:nvPr/>
              </p:nvSpPr>
              <p:spPr bwMode="auto">
                <a:xfrm>
                  <a:off x="2078" y="21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6" name="Freeform 1902"/>
                <p:cNvSpPr>
                  <a:spLocks/>
                </p:cNvSpPr>
                <p:nvPr/>
              </p:nvSpPr>
              <p:spPr bwMode="auto">
                <a:xfrm>
                  <a:off x="2077" y="21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7" name="Freeform 1903"/>
                <p:cNvSpPr>
                  <a:spLocks/>
                </p:cNvSpPr>
                <p:nvPr/>
              </p:nvSpPr>
              <p:spPr bwMode="auto">
                <a:xfrm>
                  <a:off x="2061" y="25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8" name="Freeform 1904"/>
                <p:cNvSpPr>
                  <a:spLocks/>
                </p:cNvSpPr>
                <p:nvPr/>
              </p:nvSpPr>
              <p:spPr bwMode="auto">
                <a:xfrm>
                  <a:off x="2040" y="2206"/>
                  <a:ext cx="3" cy="11"/>
                </a:xfrm>
                <a:custGeom>
                  <a:avLst/>
                  <a:gdLst>
                    <a:gd name="T0" fmla="*/ 3 w 3"/>
                    <a:gd name="T1" fmla="*/ 12 h 12"/>
                    <a:gd name="T2" fmla="*/ 1 w 3"/>
                    <a:gd name="T3" fmla="*/ 0 h 12"/>
                    <a:gd name="T4" fmla="*/ 3 w 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2">
                      <a:moveTo>
                        <a:pt x="3" y="12"/>
                      </a:moveTo>
                      <a:cubicBezTo>
                        <a:pt x="1" y="9"/>
                        <a:pt x="0" y="3"/>
                        <a:pt x="1" y="0"/>
                      </a:cubicBezTo>
                      <a:cubicBezTo>
                        <a:pt x="0" y="3"/>
                        <a:pt x="0" y="9"/>
                        <a:pt x="3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9" name="Freeform 1905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0" name="Freeform 1906"/>
                <p:cNvSpPr>
                  <a:spLocks/>
                </p:cNvSpPr>
                <p:nvPr/>
              </p:nvSpPr>
              <p:spPr bwMode="auto">
                <a:xfrm>
                  <a:off x="2027" y="2480"/>
                  <a:ext cx="3" cy="1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1" name="Freeform 1907"/>
                <p:cNvSpPr>
                  <a:spLocks/>
                </p:cNvSpPr>
                <p:nvPr/>
              </p:nvSpPr>
              <p:spPr bwMode="auto">
                <a:xfrm>
                  <a:off x="2060" y="25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2" name="Freeform 1908"/>
                <p:cNvSpPr>
                  <a:spLocks/>
                </p:cNvSpPr>
                <p:nvPr/>
              </p:nvSpPr>
              <p:spPr bwMode="auto">
                <a:xfrm>
                  <a:off x="2062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3" name="Freeform 1909"/>
                <p:cNvSpPr>
                  <a:spLocks/>
                </p:cNvSpPr>
                <p:nvPr/>
              </p:nvSpPr>
              <p:spPr bwMode="auto">
                <a:xfrm>
                  <a:off x="2060" y="251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4" name="Freeform 1910"/>
                <p:cNvSpPr>
                  <a:spLocks/>
                </p:cNvSpPr>
                <p:nvPr/>
              </p:nvSpPr>
              <p:spPr bwMode="auto">
                <a:xfrm>
                  <a:off x="2049" y="21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5" name="Freeform 1911"/>
                <p:cNvSpPr>
                  <a:spLocks/>
                </p:cNvSpPr>
                <p:nvPr/>
              </p:nvSpPr>
              <p:spPr bwMode="auto">
                <a:xfrm>
                  <a:off x="2061" y="25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6" name="Freeform 1912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7" name="Freeform 1913"/>
                <p:cNvSpPr>
                  <a:spLocks/>
                </p:cNvSpPr>
                <p:nvPr/>
              </p:nvSpPr>
              <p:spPr bwMode="auto">
                <a:xfrm>
                  <a:off x="2079" y="21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8" name="Freeform 1914"/>
                <p:cNvSpPr>
                  <a:spLocks/>
                </p:cNvSpPr>
                <p:nvPr/>
              </p:nvSpPr>
              <p:spPr bwMode="auto">
                <a:xfrm>
                  <a:off x="2060" y="252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9" name="Freeform 1915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0" name="Freeform 1916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1" name="Freeform 1917"/>
                <p:cNvSpPr>
                  <a:spLocks/>
                </p:cNvSpPr>
                <p:nvPr/>
              </p:nvSpPr>
              <p:spPr bwMode="auto">
                <a:xfrm>
                  <a:off x="2027" y="240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2" name="Freeform 1918"/>
                <p:cNvSpPr>
                  <a:spLocks/>
                </p:cNvSpPr>
                <p:nvPr/>
              </p:nvSpPr>
              <p:spPr bwMode="auto">
                <a:xfrm>
                  <a:off x="2131" y="2070"/>
                  <a:ext cx="88" cy="91"/>
                </a:xfrm>
                <a:custGeom>
                  <a:avLst/>
                  <a:gdLst>
                    <a:gd name="T0" fmla="*/ 49 w 92"/>
                    <a:gd name="T1" fmla="*/ 5 h 95"/>
                    <a:gd name="T2" fmla="*/ 48 w 92"/>
                    <a:gd name="T3" fmla="*/ 5 h 95"/>
                    <a:gd name="T4" fmla="*/ 46 w 92"/>
                    <a:gd name="T5" fmla="*/ 4 h 95"/>
                    <a:gd name="T6" fmla="*/ 44 w 92"/>
                    <a:gd name="T7" fmla="*/ 3 h 95"/>
                    <a:gd name="T8" fmla="*/ 35 w 92"/>
                    <a:gd name="T9" fmla="*/ 0 h 95"/>
                    <a:gd name="T10" fmla="*/ 20 w 92"/>
                    <a:gd name="T11" fmla="*/ 2 h 95"/>
                    <a:gd name="T12" fmla="*/ 5 w 92"/>
                    <a:gd name="T13" fmla="*/ 12 h 95"/>
                    <a:gd name="T14" fmla="*/ 0 w 92"/>
                    <a:gd name="T15" fmla="*/ 32 h 95"/>
                    <a:gd name="T16" fmla="*/ 1 w 92"/>
                    <a:gd name="T17" fmla="*/ 33 h 95"/>
                    <a:gd name="T18" fmla="*/ 3 w 92"/>
                    <a:gd name="T19" fmla="*/ 35 h 95"/>
                    <a:gd name="T20" fmla="*/ 5 w 92"/>
                    <a:gd name="T21" fmla="*/ 37 h 95"/>
                    <a:gd name="T22" fmla="*/ 7 w 92"/>
                    <a:gd name="T23" fmla="*/ 39 h 95"/>
                    <a:gd name="T24" fmla="*/ 9 w 92"/>
                    <a:gd name="T25" fmla="*/ 41 h 95"/>
                    <a:gd name="T26" fmla="*/ 11 w 92"/>
                    <a:gd name="T27" fmla="*/ 43 h 95"/>
                    <a:gd name="T28" fmla="*/ 18 w 92"/>
                    <a:gd name="T29" fmla="*/ 48 h 95"/>
                    <a:gd name="T30" fmla="*/ 38 w 92"/>
                    <a:gd name="T31" fmla="*/ 59 h 95"/>
                    <a:gd name="T32" fmla="*/ 51 w 92"/>
                    <a:gd name="T33" fmla="*/ 65 h 95"/>
                    <a:gd name="T34" fmla="*/ 60 w 92"/>
                    <a:gd name="T35" fmla="*/ 71 h 95"/>
                    <a:gd name="T36" fmla="*/ 56 w 92"/>
                    <a:gd name="T37" fmla="*/ 77 h 95"/>
                    <a:gd name="T38" fmla="*/ 49 w 92"/>
                    <a:gd name="T39" fmla="*/ 92 h 95"/>
                    <a:gd name="T40" fmla="*/ 57 w 92"/>
                    <a:gd name="T41" fmla="*/ 94 h 95"/>
                    <a:gd name="T42" fmla="*/ 61 w 92"/>
                    <a:gd name="T43" fmla="*/ 94 h 95"/>
                    <a:gd name="T44" fmla="*/ 63 w 92"/>
                    <a:gd name="T45" fmla="*/ 94 h 95"/>
                    <a:gd name="T46" fmla="*/ 65 w 92"/>
                    <a:gd name="T47" fmla="*/ 94 h 95"/>
                    <a:gd name="T48" fmla="*/ 68 w 92"/>
                    <a:gd name="T49" fmla="*/ 95 h 95"/>
                    <a:gd name="T50" fmla="*/ 76 w 92"/>
                    <a:gd name="T51" fmla="*/ 93 h 95"/>
                    <a:gd name="T52" fmla="*/ 79 w 92"/>
                    <a:gd name="T53" fmla="*/ 91 h 95"/>
                    <a:gd name="T54" fmla="*/ 85 w 92"/>
                    <a:gd name="T55" fmla="*/ 88 h 95"/>
                    <a:gd name="T56" fmla="*/ 89 w 92"/>
                    <a:gd name="T57" fmla="*/ 75 h 95"/>
                    <a:gd name="T58" fmla="*/ 89 w 92"/>
                    <a:gd name="T59" fmla="*/ 72 h 95"/>
                    <a:gd name="T60" fmla="*/ 89 w 92"/>
                    <a:gd name="T61" fmla="*/ 71 h 95"/>
                    <a:gd name="T62" fmla="*/ 89 w 92"/>
                    <a:gd name="T63" fmla="*/ 70 h 95"/>
                    <a:gd name="T64" fmla="*/ 90 w 92"/>
                    <a:gd name="T65" fmla="*/ 68 h 95"/>
                    <a:gd name="T66" fmla="*/ 90 w 92"/>
                    <a:gd name="T67" fmla="*/ 67 h 95"/>
                    <a:gd name="T68" fmla="*/ 91 w 92"/>
                    <a:gd name="T69" fmla="*/ 54 h 95"/>
                    <a:gd name="T70" fmla="*/ 85 w 92"/>
                    <a:gd name="T71" fmla="*/ 55 h 95"/>
                    <a:gd name="T72" fmla="*/ 75 w 92"/>
                    <a:gd name="T73" fmla="*/ 42 h 95"/>
                    <a:gd name="T74" fmla="*/ 68 w 92"/>
                    <a:gd name="T75" fmla="*/ 35 h 95"/>
                    <a:gd name="T76" fmla="*/ 68 w 92"/>
                    <a:gd name="T77" fmla="*/ 35 h 95"/>
                    <a:gd name="T78" fmla="*/ 66 w 92"/>
                    <a:gd name="T79" fmla="*/ 34 h 95"/>
                    <a:gd name="T80" fmla="*/ 52 w 92"/>
                    <a:gd name="T81" fmla="*/ 31 h 95"/>
                    <a:gd name="T82" fmla="*/ 50 w 92"/>
                    <a:gd name="T83" fmla="*/ 13 h 95"/>
                    <a:gd name="T84" fmla="*/ 51 w 92"/>
                    <a:gd name="T85" fmla="*/ 6 h 95"/>
                    <a:gd name="T86" fmla="*/ 51 w 92"/>
                    <a:gd name="T87" fmla="*/ 6 h 95"/>
                    <a:gd name="T88" fmla="*/ 51 w 92"/>
                    <a:gd name="T89" fmla="*/ 5 h 95"/>
                    <a:gd name="T90" fmla="*/ 49 w 92"/>
                    <a:gd name="T91" fmla="*/ 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" h="95">
                      <a:moveTo>
                        <a:pt x="49" y="5"/>
                      </a:move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3" y="2"/>
                        <a:pt x="41" y="0"/>
                        <a:pt x="39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2" y="0"/>
                        <a:pt x="29" y="0"/>
                        <a:pt x="27" y="1"/>
                      </a:cubicBezTo>
                      <a:cubicBezTo>
                        <a:pt x="25" y="2"/>
                        <a:pt x="22" y="2"/>
                        <a:pt x="20" y="2"/>
                      </a:cubicBezTo>
                      <a:cubicBezTo>
                        <a:pt x="18" y="2"/>
                        <a:pt x="15" y="2"/>
                        <a:pt x="13" y="4"/>
                      </a:cubicBezTo>
                      <a:cubicBezTo>
                        <a:pt x="9" y="6"/>
                        <a:pt x="5" y="11"/>
                        <a:pt x="5" y="12"/>
                      </a:cubicBezTo>
                      <a:cubicBezTo>
                        <a:pt x="6" y="14"/>
                        <a:pt x="5" y="30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3" y="35"/>
                        <a:pt x="4" y="36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2" y="44"/>
                        <a:pt x="13" y="44"/>
                      </a:cubicBezTo>
                      <a:cubicBezTo>
                        <a:pt x="15" y="46"/>
                        <a:pt x="17" y="47"/>
                        <a:pt x="18" y="48"/>
                      </a:cubicBezTo>
                      <a:cubicBezTo>
                        <a:pt x="20" y="50"/>
                        <a:pt x="21" y="51"/>
                        <a:pt x="25" y="52"/>
                      </a:cubicBezTo>
                      <a:cubicBezTo>
                        <a:pt x="33" y="52"/>
                        <a:pt x="36" y="56"/>
                        <a:pt x="38" y="59"/>
                      </a:cubicBezTo>
                      <a:cubicBezTo>
                        <a:pt x="39" y="60"/>
                        <a:pt x="45" y="62"/>
                        <a:pt x="49" y="64"/>
                      </a:cubicBezTo>
                      <a:cubicBezTo>
                        <a:pt x="50" y="64"/>
                        <a:pt x="51" y="65"/>
                        <a:pt x="51" y="65"/>
                      </a:cubicBezTo>
                      <a:cubicBezTo>
                        <a:pt x="57" y="67"/>
                        <a:pt x="59" y="68"/>
                        <a:pt x="60" y="70"/>
                      </a:cubicBezTo>
                      <a:cubicBezTo>
                        <a:pt x="60" y="70"/>
                        <a:pt x="60" y="71"/>
                        <a:pt x="60" y="71"/>
                      </a:cubicBezTo>
                      <a:cubicBezTo>
                        <a:pt x="60" y="73"/>
                        <a:pt x="59" y="74"/>
                        <a:pt x="57" y="76"/>
                      </a:cubicBezTo>
                      <a:cubicBezTo>
                        <a:pt x="57" y="76"/>
                        <a:pt x="57" y="77"/>
                        <a:pt x="56" y="77"/>
                      </a:cubicBezTo>
                      <a:cubicBezTo>
                        <a:pt x="54" y="80"/>
                        <a:pt x="51" y="83"/>
                        <a:pt x="51" y="86"/>
                      </a:cubicBezTo>
                      <a:cubicBezTo>
                        <a:pt x="51" y="89"/>
                        <a:pt x="50" y="91"/>
                        <a:pt x="49" y="92"/>
                      </a:cubicBezTo>
                      <a:cubicBezTo>
                        <a:pt x="49" y="92"/>
                        <a:pt x="50" y="93"/>
                        <a:pt x="50" y="93"/>
                      </a:cubicBezTo>
                      <a:cubicBezTo>
                        <a:pt x="53" y="93"/>
                        <a:pt x="55" y="93"/>
                        <a:pt x="57" y="94"/>
                      </a:cubicBezTo>
                      <a:cubicBezTo>
                        <a:pt x="57" y="94"/>
                        <a:pt x="58" y="94"/>
                        <a:pt x="58" y="94"/>
                      </a:cubicBezTo>
                      <a:cubicBezTo>
                        <a:pt x="59" y="94"/>
                        <a:pt x="60" y="94"/>
                        <a:pt x="61" y="94"/>
                      </a:cubicBezTo>
                      <a:cubicBezTo>
                        <a:pt x="61" y="94"/>
                        <a:pt x="62" y="94"/>
                        <a:pt x="63" y="94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4" y="94"/>
                        <a:pt x="64" y="94"/>
                        <a:pt x="64" y="94"/>
                      </a:cubicBezTo>
                      <a:cubicBezTo>
                        <a:pt x="64" y="94"/>
                        <a:pt x="64" y="94"/>
                        <a:pt x="65" y="94"/>
                      </a:cubicBezTo>
                      <a:cubicBezTo>
                        <a:pt x="65" y="94"/>
                        <a:pt x="66" y="94"/>
                        <a:pt x="66" y="94"/>
                      </a:cubicBezTo>
                      <a:cubicBezTo>
                        <a:pt x="67" y="94"/>
                        <a:pt x="67" y="95"/>
                        <a:pt x="68" y="95"/>
                      </a:cubicBezTo>
                      <a:cubicBezTo>
                        <a:pt x="69" y="95"/>
                        <a:pt x="70" y="95"/>
                        <a:pt x="72" y="94"/>
                      </a:cubicBezTo>
                      <a:cubicBezTo>
                        <a:pt x="73" y="93"/>
                        <a:pt x="74" y="93"/>
                        <a:pt x="76" y="93"/>
                      </a:cubicBezTo>
                      <a:cubicBezTo>
                        <a:pt x="76" y="92"/>
                        <a:pt x="77" y="93"/>
                        <a:pt x="77" y="93"/>
                      </a:cubicBezTo>
                      <a:cubicBezTo>
                        <a:pt x="77" y="93"/>
                        <a:pt x="79" y="92"/>
                        <a:pt x="79" y="91"/>
                      </a:cubicBezTo>
                      <a:cubicBezTo>
                        <a:pt x="81" y="90"/>
                        <a:pt x="83" y="88"/>
                        <a:pt x="85" y="88"/>
                      </a:cubicBezTo>
                      <a:cubicBezTo>
                        <a:pt x="85" y="88"/>
                        <a:pt x="85" y="88"/>
                        <a:pt x="85" y="88"/>
                      </a:cubicBezTo>
                      <a:cubicBezTo>
                        <a:pt x="87" y="87"/>
                        <a:pt x="89" y="79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9" y="70"/>
                        <a:pt x="89" y="70"/>
                        <a:pt x="89" y="69"/>
                      </a:cubicBezTo>
                      <a:cubicBezTo>
                        <a:pt x="89" y="69"/>
                        <a:pt x="89" y="69"/>
                        <a:pt x="90" y="68"/>
                      </a:cubicBezTo>
                      <a:cubicBezTo>
                        <a:pt x="90" y="68"/>
                        <a:pt x="90" y="67"/>
                        <a:pt x="90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5"/>
                        <a:pt x="90" y="65"/>
                      </a:cubicBezTo>
                      <a:cubicBezTo>
                        <a:pt x="91" y="62"/>
                        <a:pt x="92" y="55"/>
                        <a:pt x="91" y="54"/>
                      </a:cubicBezTo>
                      <a:cubicBezTo>
                        <a:pt x="91" y="54"/>
                        <a:pt x="90" y="54"/>
                        <a:pt x="90" y="54"/>
                      </a:cubicBezTo>
                      <a:cubicBezTo>
                        <a:pt x="88" y="54"/>
                        <a:pt x="87" y="55"/>
                        <a:pt x="85" y="55"/>
                      </a:cubicBezTo>
                      <a:cubicBezTo>
                        <a:pt x="84" y="56"/>
                        <a:pt x="84" y="56"/>
                        <a:pt x="83" y="56"/>
                      </a:cubicBezTo>
                      <a:cubicBezTo>
                        <a:pt x="80" y="56"/>
                        <a:pt x="77" y="49"/>
                        <a:pt x="75" y="42"/>
                      </a:cubicBezTo>
                      <a:cubicBezTo>
                        <a:pt x="74" y="39"/>
                        <a:pt x="71" y="34"/>
                        <a:pt x="70" y="34"/>
                      </a:cubicBezTo>
                      <a:cubicBezTo>
                        <a:pt x="70" y="34"/>
                        <a:pt x="69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5" y="34"/>
                        <a:pt x="63" y="33"/>
                        <a:pt x="59" y="33"/>
                      </a:cubicBezTo>
                      <a:cubicBezTo>
                        <a:pt x="56" y="33"/>
                        <a:pt x="53" y="33"/>
                        <a:pt x="52" y="31"/>
                      </a:cubicBezTo>
                      <a:cubicBezTo>
                        <a:pt x="50" y="29"/>
                        <a:pt x="51" y="26"/>
                        <a:pt x="52" y="22"/>
                      </a:cubicBezTo>
                      <a:cubicBezTo>
                        <a:pt x="53" y="18"/>
                        <a:pt x="51" y="16"/>
                        <a:pt x="50" y="13"/>
                      </a:cubicBezTo>
                      <a:cubicBezTo>
                        <a:pt x="49" y="11"/>
                        <a:pt x="48" y="8"/>
                        <a:pt x="51" y="7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3" name="Freeform 1919"/>
                <p:cNvSpPr>
                  <a:spLocks/>
                </p:cNvSpPr>
                <p:nvPr/>
              </p:nvSpPr>
              <p:spPr bwMode="auto">
                <a:xfrm>
                  <a:off x="2216" y="21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4" name="Freeform 1920"/>
                <p:cNvSpPr>
                  <a:spLocks/>
                </p:cNvSpPr>
                <p:nvPr/>
              </p:nvSpPr>
              <p:spPr bwMode="auto">
                <a:xfrm>
                  <a:off x="2216" y="21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5" name="Freeform 1921"/>
                <p:cNvSpPr>
                  <a:spLocks/>
                </p:cNvSpPr>
                <p:nvPr/>
              </p:nvSpPr>
              <p:spPr bwMode="auto">
                <a:xfrm>
                  <a:off x="2217" y="21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6" name="Freeform 1922"/>
                <p:cNvSpPr>
                  <a:spLocks/>
                </p:cNvSpPr>
                <p:nvPr/>
              </p:nvSpPr>
              <p:spPr bwMode="auto">
                <a:xfrm>
                  <a:off x="2195" y="210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7" name="Freeform 1923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8" name="Freeform 1924"/>
                <p:cNvSpPr>
                  <a:spLocks/>
                </p:cNvSpPr>
                <p:nvPr/>
              </p:nvSpPr>
              <p:spPr bwMode="auto">
                <a:xfrm>
                  <a:off x="2180" y="2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9" name="Freeform 192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2 h 3"/>
                    <a:gd name="T3" fmla="*/ 0 h 3"/>
                    <a:gd name="T4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0" name="Freeform 1926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1" name="Freeform 1927"/>
                <p:cNvSpPr>
                  <a:spLocks/>
                </p:cNvSpPr>
                <p:nvPr/>
              </p:nvSpPr>
              <p:spPr bwMode="auto">
                <a:xfrm>
                  <a:off x="2211" y="2122"/>
                  <a:ext cx="6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1 h 2"/>
                    <a:gd name="T4" fmla="*/ 0 w 7"/>
                    <a:gd name="T5" fmla="*/ 2 h 2"/>
                    <a:gd name="T6" fmla="*/ 2 w 7"/>
                    <a:gd name="T7" fmla="*/ 1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cubicBezTo>
                        <a:pt x="5" y="0"/>
                        <a:pt x="4" y="1"/>
                        <a:pt x="2" y="1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4" y="1"/>
                        <a:pt x="5" y="0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2" name="Freeform 1928"/>
                <p:cNvSpPr>
                  <a:spLocks/>
                </p:cNvSpPr>
                <p:nvPr/>
              </p:nvSpPr>
              <p:spPr bwMode="auto">
                <a:xfrm>
                  <a:off x="2138" y="2107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3" name="Freeform 1929"/>
                <p:cNvSpPr>
                  <a:spLocks/>
                </p:cNvSpPr>
                <p:nvPr/>
              </p:nvSpPr>
              <p:spPr bwMode="auto">
                <a:xfrm>
                  <a:off x="2190" y="21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4" name="Freeform 1930"/>
                <p:cNvSpPr>
                  <a:spLocks/>
                </p:cNvSpPr>
                <p:nvPr/>
              </p:nvSpPr>
              <p:spPr bwMode="auto">
                <a:xfrm>
                  <a:off x="2140" y="21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5" name="Freeform 1931"/>
                <p:cNvSpPr>
                  <a:spLocks/>
                </p:cNvSpPr>
                <p:nvPr/>
              </p:nvSpPr>
              <p:spPr bwMode="auto">
                <a:xfrm>
                  <a:off x="2186" y="213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3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2" y="3"/>
                        <a:pt x="3" y="2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6" name="Freeform 1932"/>
                <p:cNvSpPr>
                  <a:spLocks/>
                </p:cNvSpPr>
                <p:nvPr/>
              </p:nvSpPr>
              <p:spPr bwMode="auto">
                <a:xfrm>
                  <a:off x="2213" y="21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7" name="Freeform 1933"/>
                <p:cNvSpPr>
                  <a:spLocks/>
                </p:cNvSpPr>
                <p:nvPr/>
              </p:nvSpPr>
              <p:spPr bwMode="auto">
                <a:xfrm>
                  <a:off x="2204" y="215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8" name="Freeform 1934"/>
                <p:cNvSpPr>
                  <a:spLocks/>
                </p:cNvSpPr>
                <p:nvPr/>
              </p:nvSpPr>
              <p:spPr bwMode="auto">
                <a:xfrm>
                  <a:off x="2194" y="216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9" name="Freeform 193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0" name="Freeform 1936"/>
                <p:cNvSpPr>
                  <a:spLocks/>
                </p:cNvSpPr>
                <p:nvPr/>
              </p:nvSpPr>
              <p:spPr bwMode="auto">
                <a:xfrm>
                  <a:off x="2193" y="216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1" name="Freeform 1937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2" name="Freeform 1938"/>
                <p:cNvSpPr>
                  <a:spLocks/>
                </p:cNvSpPr>
                <p:nvPr/>
              </p:nvSpPr>
              <p:spPr bwMode="auto">
                <a:xfrm>
                  <a:off x="2205" y="215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3" name="Freeform 1939"/>
                <p:cNvSpPr>
                  <a:spLocks/>
                </p:cNvSpPr>
                <p:nvPr/>
              </p:nvSpPr>
              <p:spPr bwMode="auto">
                <a:xfrm>
                  <a:off x="2187" y="216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4" name="Freeform 1940"/>
                <p:cNvSpPr>
                  <a:spLocks/>
                </p:cNvSpPr>
                <p:nvPr/>
              </p:nvSpPr>
              <p:spPr bwMode="auto">
                <a:xfrm>
                  <a:off x="2136" y="2106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5" name="Freeform 1941"/>
                <p:cNvSpPr>
                  <a:spLocks/>
                </p:cNvSpPr>
                <p:nvPr/>
              </p:nvSpPr>
              <p:spPr bwMode="auto">
                <a:xfrm>
                  <a:off x="2132" y="21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6" name="Freeform 1942"/>
                <p:cNvSpPr>
                  <a:spLocks/>
                </p:cNvSpPr>
                <p:nvPr/>
              </p:nvSpPr>
              <p:spPr bwMode="auto">
                <a:xfrm>
                  <a:off x="2131" y="2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7" name="Freeform 1943"/>
                <p:cNvSpPr>
                  <a:spLocks/>
                </p:cNvSpPr>
                <p:nvPr/>
              </p:nvSpPr>
              <p:spPr bwMode="auto">
                <a:xfrm>
                  <a:off x="2142" y="211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8" name="Freeform 1944"/>
                <p:cNvSpPr>
                  <a:spLocks/>
                </p:cNvSpPr>
                <p:nvPr/>
              </p:nvSpPr>
              <p:spPr bwMode="auto">
                <a:xfrm>
                  <a:off x="2134" y="210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9" name="Freeform 194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0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0" name="Freeform 1946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1" name="Freeform 1947"/>
                <p:cNvSpPr>
                  <a:spLocks/>
                </p:cNvSpPr>
                <p:nvPr/>
              </p:nvSpPr>
              <p:spPr bwMode="auto">
                <a:xfrm>
                  <a:off x="1954" y="1721"/>
                  <a:ext cx="125" cy="178"/>
                </a:xfrm>
                <a:custGeom>
                  <a:avLst/>
                  <a:gdLst>
                    <a:gd name="T0" fmla="*/ 43 w 131"/>
                    <a:gd name="T1" fmla="*/ 140 h 186"/>
                    <a:gd name="T2" fmla="*/ 51 w 131"/>
                    <a:gd name="T3" fmla="*/ 147 h 186"/>
                    <a:gd name="T4" fmla="*/ 63 w 131"/>
                    <a:gd name="T5" fmla="*/ 161 h 186"/>
                    <a:gd name="T6" fmla="*/ 85 w 131"/>
                    <a:gd name="T7" fmla="*/ 166 h 186"/>
                    <a:gd name="T8" fmla="*/ 92 w 131"/>
                    <a:gd name="T9" fmla="*/ 165 h 186"/>
                    <a:gd name="T10" fmla="*/ 97 w 131"/>
                    <a:gd name="T11" fmla="*/ 179 h 186"/>
                    <a:gd name="T12" fmla="*/ 100 w 131"/>
                    <a:gd name="T13" fmla="*/ 185 h 186"/>
                    <a:gd name="T14" fmla="*/ 101 w 131"/>
                    <a:gd name="T15" fmla="*/ 185 h 186"/>
                    <a:gd name="T16" fmla="*/ 102 w 131"/>
                    <a:gd name="T17" fmla="*/ 182 h 186"/>
                    <a:gd name="T18" fmla="*/ 103 w 131"/>
                    <a:gd name="T19" fmla="*/ 177 h 186"/>
                    <a:gd name="T20" fmla="*/ 103 w 131"/>
                    <a:gd name="T21" fmla="*/ 173 h 186"/>
                    <a:gd name="T22" fmla="*/ 103 w 131"/>
                    <a:gd name="T23" fmla="*/ 133 h 186"/>
                    <a:gd name="T24" fmla="*/ 102 w 131"/>
                    <a:gd name="T25" fmla="*/ 128 h 186"/>
                    <a:gd name="T26" fmla="*/ 120 w 131"/>
                    <a:gd name="T27" fmla="*/ 119 h 186"/>
                    <a:gd name="T28" fmla="*/ 123 w 131"/>
                    <a:gd name="T29" fmla="*/ 119 h 186"/>
                    <a:gd name="T30" fmla="*/ 125 w 131"/>
                    <a:gd name="T31" fmla="*/ 118 h 186"/>
                    <a:gd name="T32" fmla="*/ 129 w 131"/>
                    <a:gd name="T33" fmla="*/ 117 h 186"/>
                    <a:gd name="T34" fmla="*/ 130 w 131"/>
                    <a:gd name="T35" fmla="*/ 116 h 186"/>
                    <a:gd name="T36" fmla="*/ 130 w 131"/>
                    <a:gd name="T37" fmla="*/ 114 h 186"/>
                    <a:gd name="T38" fmla="*/ 129 w 131"/>
                    <a:gd name="T39" fmla="*/ 101 h 186"/>
                    <a:gd name="T40" fmla="*/ 128 w 131"/>
                    <a:gd name="T41" fmla="*/ 72 h 186"/>
                    <a:gd name="T42" fmla="*/ 98 w 131"/>
                    <a:gd name="T43" fmla="*/ 64 h 186"/>
                    <a:gd name="T44" fmla="*/ 81 w 131"/>
                    <a:gd name="T45" fmla="*/ 63 h 186"/>
                    <a:gd name="T46" fmla="*/ 74 w 131"/>
                    <a:gd name="T47" fmla="*/ 61 h 186"/>
                    <a:gd name="T48" fmla="*/ 69 w 131"/>
                    <a:gd name="T49" fmla="*/ 43 h 186"/>
                    <a:gd name="T50" fmla="*/ 63 w 131"/>
                    <a:gd name="T51" fmla="*/ 39 h 186"/>
                    <a:gd name="T52" fmla="*/ 65 w 131"/>
                    <a:gd name="T53" fmla="*/ 24 h 186"/>
                    <a:gd name="T54" fmla="*/ 77 w 131"/>
                    <a:gd name="T55" fmla="*/ 7 h 186"/>
                    <a:gd name="T56" fmla="*/ 86 w 131"/>
                    <a:gd name="T57" fmla="*/ 2 h 186"/>
                    <a:gd name="T58" fmla="*/ 73 w 131"/>
                    <a:gd name="T59" fmla="*/ 7 h 186"/>
                    <a:gd name="T60" fmla="*/ 55 w 131"/>
                    <a:gd name="T61" fmla="*/ 14 h 186"/>
                    <a:gd name="T62" fmla="*/ 41 w 131"/>
                    <a:gd name="T63" fmla="*/ 19 h 186"/>
                    <a:gd name="T64" fmla="*/ 26 w 131"/>
                    <a:gd name="T65" fmla="*/ 45 h 186"/>
                    <a:gd name="T66" fmla="*/ 20 w 131"/>
                    <a:gd name="T67" fmla="*/ 51 h 186"/>
                    <a:gd name="T68" fmla="*/ 18 w 131"/>
                    <a:gd name="T69" fmla="*/ 53 h 186"/>
                    <a:gd name="T70" fmla="*/ 14 w 131"/>
                    <a:gd name="T71" fmla="*/ 56 h 186"/>
                    <a:gd name="T72" fmla="*/ 18 w 131"/>
                    <a:gd name="T73" fmla="*/ 68 h 186"/>
                    <a:gd name="T74" fmla="*/ 19 w 131"/>
                    <a:gd name="T75" fmla="*/ 102 h 186"/>
                    <a:gd name="T76" fmla="*/ 1 w 131"/>
                    <a:gd name="T77" fmla="*/ 121 h 186"/>
                    <a:gd name="T78" fmla="*/ 3 w 131"/>
                    <a:gd name="T79" fmla="*/ 124 h 186"/>
                    <a:gd name="T80" fmla="*/ 6 w 131"/>
                    <a:gd name="T81" fmla="*/ 126 h 186"/>
                    <a:gd name="T82" fmla="*/ 10 w 131"/>
                    <a:gd name="T83" fmla="*/ 128 h 186"/>
                    <a:gd name="T84" fmla="*/ 12 w 131"/>
                    <a:gd name="T85" fmla="*/ 129 h 186"/>
                    <a:gd name="T86" fmla="*/ 25 w 131"/>
                    <a:gd name="T87" fmla="*/ 136 h 186"/>
                    <a:gd name="T88" fmla="*/ 30 w 131"/>
                    <a:gd name="T89" fmla="*/ 134 h 186"/>
                    <a:gd name="T90" fmla="*/ 31 w 131"/>
                    <a:gd name="T91" fmla="*/ 135 h 186"/>
                    <a:gd name="T92" fmla="*/ 34 w 131"/>
                    <a:gd name="T93" fmla="*/ 137 h 186"/>
                    <a:gd name="T94" fmla="*/ 37 w 131"/>
                    <a:gd name="T95" fmla="*/ 141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186">
                      <a:moveTo>
                        <a:pt x="38" y="141"/>
                      </a:moveTo>
                      <a:cubicBezTo>
                        <a:pt x="39" y="141"/>
                        <a:pt x="40" y="141"/>
                        <a:pt x="40" y="141"/>
                      </a:cubicBezTo>
                      <a:cubicBezTo>
                        <a:pt x="41" y="140"/>
                        <a:pt x="41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5" y="140"/>
                        <a:pt x="45" y="141"/>
                      </a:cubicBezTo>
                      <a:cubicBezTo>
                        <a:pt x="46" y="141"/>
                        <a:pt x="47" y="141"/>
                        <a:pt x="47" y="141"/>
                      </a:cubicBezTo>
                      <a:cubicBezTo>
                        <a:pt x="49" y="142"/>
                        <a:pt x="50" y="145"/>
                        <a:pt x="51" y="147"/>
                      </a:cubicBezTo>
                      <a:cubicBezTo>
                        <a:pt x="51" y="149"/>
                        <a:pt x="52" y="150"/>
                        <a:pt x="53" y="150"/>
                      </a:cubicBezTo>
                      <a:cubicBezTo>
                        <a:pt x="56" y="151"/>
                        <a:pt x="58" y="152"/>
                        <a:pt x="60" y="154"/>
                      </a:cubicBezTo>
                      <a:cubicBezTo>
                        <a:pt x="61" y="156"/>
                        <a:pt x="62" y="158"/>
                        <a:pt x="62" y="160"/>
                      </a:cubicBezTo>
                      <a:cubicBezTo>
                        <a:pt x="62" y="160"/>
                        <a:pt x="62" y="160"/>
                        <a:pt x="63" y="161"/>
                      </a:cubicBezTo>
                      <a:cubicBezTo>
                        <a:pt x="64" y="162"/>
                        <a:pt x="66" y="164"/>
                        <a:pt x="66" y="166"/>
                      </a:cubicBezTo>
                      <a:cubicBezTo>
                        <a:pt x="67" y="167"/>
                        <a:pt x="68" y="167"/>
                        <a:pt x="71" y="167"/>
                      </a:cubicBezTo>
                      <a:cubicBezTo>
                        <a:pt x="73" y="167"/>
                        <a:pt x="75" y="167"/>
                        <a:pt x="76" y="166"/>
                      </a:cubicBezTo>
                      <a:cubicBezTo>
                        <a:pt x="78" y="165"/>
                        <a:pt x="82" y="164"/>
                        <a:pt x="85" y="166"/>
                      </a:cubicBezTo>
                      <a:cubicBezTo>
                        <a:pt x="86" y="166"/>
                        <a:pt x="86" y="165"/>
                        <a:pt x="87" y="165"/>
                      </a:cubicBezTo>
                      <a:cubicBezTo>
                        <a:pt x="88" y="165"/>
                        <a:pt x="89" y="165"/>
                        <a:pt x="90" y="165"/>
                      </a:cubicBezTo>
                      <a:cubicBezTo>
                        <a:pt x="90" y="165"/>
                        <a:pt x="90" y="165"/>
                        <a:pt x="91" y="165"/>
                      </a:cubicBezTo>
                      <a:cubicBezTo>
                        <a:pt x="91" y="165"/>
                        <a:pt x="91" y="165"/>
                        <a:pt x="92" y="165"/>
                      </a:cubicBezTo>
                      <a:cubicBezTo>
                        <a:pt x="98" y="167"/>
                        <a:pt x="101" y="169"/>
                        <a:pt x="101" y="172"/>
                      </a:cubicBezTo>
                      <a:cubicBezTo>
                        <a:pt x="102" y="173"/>
                        <a:pt x="102" y="174"/>
                        <a:pt x="101" y="175"/>
                      </a:cubicBezTo>
                      <a:cubicBezTo>
                        <a:pt x="100" y="176"/>
                        <a:pt x="99" y="177"/>
                        <a:pt x="98" y="178"/>
                      </a:cubicBezTo>
                      <a:cubicBezTo>
                        <a:pt x="98" y="178"/>
                        <a:pt x="98" y="179"/>
                        <a:pt x="97" y="179"/>
                      </a:cubicBezTo>
                      <a:cubicBezTo>
                        <a:pt x="96" y="180"/>
                        <a:pt x="95" y="182"/>
                        <a:pt x="95" y="182"/>
                      </a:cubicBezTo>
                      <a:cubicBezTo>
                        <a:pt x="95" y="182"/>
                        <a:pt x="97" y="183"/>
                        <a:pt x="98" y="184"/>
                      </a:cubicBezTo>
                      <a:cubicBezTo>
                        <a:pt x="98" y="184"/>
                        <a:pt x="99" y="184"/>
                        <a:pt x="99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6"/>
                        <a:pt x="100" y="186"/>
                        <a:pt x="101" y="186"/>
                      </a:cubicBezTo>
                      <a:cubicBezTo>
                        <a:pt x="101" y="186"/>
                        <a:pt x="101" y="186"/>
                        <a:pt x="101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2" y="183"/>
                        <a:pt x="102" y="183"/>
                      </a:cubicBezTo>
                      <a:cubicBezTo>
                        <a:pt x="102" y="183"/>
                        <a:pt x="102" y="183"/>
                        <a:pt x="102" y="182"/>
                      </a:cubicBezTo>
                      <a:cubicBezTo>
                        <a:pt x="102" y="182"/>
                        <a:pt x="102" y="182"/>
                        <a:pt x="102" y="182"/>
                      </a:cubicBezTo>
                      <a:cubicBezTo>
                        <a:pt x="102" y="181"/>
                        <a:pt x="102" y="181"/>
                        <a:pt x="102" y="180"/>
                      </a:cubicBezTo>
                      <a:cubicBezTo>
                        <a:pt x="102" y="180"/>
                        <a:pt x="102" y="180"/>
                        <a:pt x="102" y="180"/>
                      </a:cubicBezTo>
                      <a:cubicBezTo>
                        <a:pt x="102" y="179"/>
                        <a:pt x="103" y="179"/>
                        <a:pt x="103" y="179"/>
                      </a:cubicBezTo>
                      <a:cubicBezTo>
                        <a:pt x="103" y="178"/>
                        <a:pt x="103" y="178"/>
                        <a:pt x="103" y="177"/>
                      </a:cubicBezTo>
                      <a:cubicBezTo>
                        <a:pt x="103" y="177"/>
                        <a:pt x="103" y="177"/>
                        <a:pt x="103" y="177"/>
                      </a:cubicBezTo>
                      <a:cubicBezTo>
                        <a:pt x="103" y="176"/>
                        <a:pt x="103" y="176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3" y="174"/>
                        <a:pt x="103" y="173"/>
                        <a:pt x="103" y="173"/>
                      </a:cubicBezTo>
                      <a:cubicBezTo>
                        <a:pt x="103" y="169"/>
                        <a:pt x="104" y="160"/>
                        <a:pt x="105" y="157"/>
                      </a:cubicBezTo>
                      <a:cubicBezTo>
                        <a:pt x="106" y="154"/>
                        <a:pt x="104" y="152"/>
                        <a:pt x="102" y="149"/>
                      </a:cubicBezTo>
                      <a:cubicBezTo>
                        <a:pt x="100" y="146"/>
                        <a:pt x="98" y="143"/>
                        <a:pt x="98" y="139"/>
                      </a:cubicBezTo>
                      <a:cubicBezTo>
                        <a:pt x="98" y="134"/>
                        <a:pt x="100" y="133"/>
                        <a:pt x="103" y="133"/>
                      </a:cubicBezTo>
                      <a:cubicBezTo>
                        <a:pt x="105" y="132"/>
                        <a:pt x="106" y="132"/>
                        <a:pt x="107" y="132"/>
                      </a:cubicBezTo>
                      <a:cubicBezTo>
                        <a:pt x="107" y="131"/>
                        <a:pt x="107" y="131"/>
                        <a:pt x="107" y="131"/>
                      </a:cubicBezTo>
                      <a:cubicBezTo>
                        <a:pt x="107" y="131"/>
                        <a:pt x="106" y="131"/>
                        <a:pt x="105" y="131"/>
                      </a:cubicBezTo>
                      <a:cubicBezTo>
                        <a:pt x="104" y="130"/>
                        <a:pt x="103" y="129"/>
                        <a:pt x="102" y="128"/>
                      </a:cubicBezTo>
                      <a:cubicBezTo>
                        <a:pt x="101" y="126"/>
                        <a:pt x="100" y="124"/>
                        <a:pt x="101" y="122"/>
                      </a:cubicBezTo>
                      <a:cubicBezTo>
                        <a:pt x="101" y="120"/>
                        <a:pt x="104" y="119"/>
                        <a:pt x="111" y="119"/>
                      </a:cubicBezTo>
                      <a:cubicBezTo>
                        <a:pt x="113" y="119"/>
                        <a:pt x="115" y="119"/>
                        <a:pt x="117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20" y="119"/>
                        <a:pt x="120" y="119"/>
                        <a:pt x="121" y="119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22" y="119"/>
                        <a:pt x="122" y="119"/>
                        <a:pt x="122" y="119"/>
                      </a:cubicBezTo>
                      <a:cubicBezTo>
                        <a:pt x="122" y="119"/>
                        <a:pt x="122" y="119"/>
                        <a:pt x="123" y="119"/>
                      </a:cubicBezTo>
                      <a:cubicBezTo>
                        <a:pt x="123" y="119"/>
                        <a:pt x="123" y="118"/>
                        <a:pt x="124" y="118"/>
                      </a:cubicBezTo>
                      <a:cubicBezTo>
                        <a:pt x="124" y="118"/>
                        <a:pt x="124" y="118"/>
                        <a:pt x="124" y="118"/>
                      </a:cubicBezTo>
                      <a:cubicBezTo>
                        <a:pt x="124" y="118"/>
                        <a:pt x="125" y="118"/>
                        <a:pt x="125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8"/>
                        <a:pt x="126" y="118"/>
                        <a:pt x="127" y="117"/>
                      </a:cubicBezTo>
                      <a:cubicBezTo>
                        <a:pt x="127" y="117"/>
                        <a:pt x="127" y="117"/>
                        <a:pt x="127" y="117"/>
                      </a:cubicBezTo>
                      <a:cubicBezTo>
                        <a:pt x="127" y="117"/>
                        <a:pt x="128" y="117"/>
                        <a:pt x="128" y="117"/>
                      </a:cubicBezTo>
                      <a:cubicBezTo>
                        <a:pt x="128" y="117"/>
                        <a:pt x="128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ubicBezTo>
                        <a:pt x="130" y="115"/>
                        <a:pt x="130" y="115"/>
                        <a:pt x="130" y="115"/>
                      </a:cubicBezTo>
                      <a:cubicBezTo>
                        <a:pt x="130" y="115"/>
                        <a:pt x="130" y="115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3"/>
                        <a:pt x="129" y="113"/>
                        <a:pt x="129" y="113"/>
                      </a:cubicBezTo>
                      <a:cubicBezTo>
                        <a:pt x="128" y="112"/>
                        <a:pt x="127" y="110"/>
                        <a:pt x="126" y="108"/>
                      </a:cubicBezTo>
                      <a:cubicBezTo>
                        <a:pt x="126" y="106"/>
                        <a:pt x="127" y="104"/>
                        <a:pt x="129" y="101"/>
                      </a:cubicBezTo>
                      <a:cubicBezTo>
                        <a:pt x="130" y="101"/>
                        <a:pt x="129" y="100"/>
                        <a:pt x="127" y="97"/>
                      </a:cubicBezTo>
                      <a:cubicBezTo>
                        <a:pt x="126" y="97"/>
                        <a:pt x="125" y="96"/>
                        <a:pt x="125" y="95"/>
                      </a:cubicBezTo>
                      <a:cubicBezTo>
                        <a:pt x="121" y="91"/>
                        <a:pt x="124" y="78"/>
                        <a:pt x="127" y="72"/>
                      </a:cubicBezTo>
                      <a:cubicBezTo>
                        <a:pt x="128" y="72"/>
                        <a:pt x="128" y="72"/>
                        <a:pt x="128" y="72"/>
                      </a:cubicBezTo>
                      <a:cubicBezTo>
                        <a:pt x="128" y="72"/>
                        <a:pt x="127" y="71"/>
                        <a:pt x="124" y="71"/>
                      </a:cubicBezTo>
                      <a:cubicBezTo>
                        <a:pt x="122" y="71"/>
                        <a:pt x="118" y="72"/>
                        <a:pt x="116" y="72"/>
                      </a:cubicBezTo>
                      <a:cubicBezTo>
                        <a:pt x="114" y="72"/>
                        <a:pt x="113" y="72"/>
                        <a:pt x="111" y="72"/>
                      </a:cubicBezTo>
                      <a:cubicBezTo>
                        <a:pt x="106" y="71"/>
                        <a:pt x="102" y="69"/>
                        <a:pt x="98" y="64"/>
                      </a:cubicBezTo>
                      <a:cubicBezTo>
                        <a:pt x="98" y="63"/>
                        <a:pt x="97" y="62"/>
                        <a:pt x="95" y="62"/>
                      </a:cubicBezTo>
                      <a:cubicBezTo>
                        <a:pt x="95" y="62"/>
                        <a:pt x="94" y="62"/>
                        <a:pt x="94" y="62"/>
                      </a:cubicBezTo>
                      <a:cubicBezTo>
                        <a:pt x="92" y="62"/>
                        <a:pt x="91" y="62"/>
                        <a:pt x="89" y="63"/>
                      </a:cubicBezTo>
                      <a:cubicBezTo>
                        <a:pt x="87" y="63"/>
                        <a:pt x="84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77" y="63"/>
                        <a:pt x="75" y="62"/>
                        <a:pt x="74" y="61"/>
                      </a:cubicBezTo>
                      <a:cubicBezTo>
                        <a:pt x="74" y="61"/>
                        <a:pt x="74" y="61"/>
                        <a:pt x="74" y="61"/>
                      </a:cubicBezTo>
                      <a:cubicBezTo>
                        <a:pt x="71" y="58"/>
                        <a:pt x="71" y="53"/>
                        <a:pt x="71" y="50"/>
                      </a:cubicBezTo>
                      <a:cubicBezTo>
                        <a:pt x="71" y="49"/>
                        <a:pt x="71" y="48"/>
                        <a:pt x="71" y="47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2" y="45"/>
                        <a:pt x="71" y="45"/>
                        <a:pt x="69" y="43"/>
                      </a:cubicBezTo>
                      <a:cubicBezTo>
                        <a:pt x="68" y="42"/>
                        <a:pt x="66" y="41"/>
                        <a:pt x="66" y="39"/>
                      </a:cubicBezTo>
                      <a:cubicBezTo>
                        <a:pt x="66" y="39"/>
                        <a:pt x="66" y="38"/>
                        <a:pt x="65" y="38"/>
                      </a:cubicBezTo>
                      <a:cubicBezTo>
                        <a:pt x="64" y="38"/>
                        <a:pt x="64" y="39"/>
                        <a:pt x="63" y="39"/>
                      </a:cubicBez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1" y="39"/>
                        <a:pt x="61" y="38"/>
                        <a:pt x="60" y="37"/>
                      </a:cubicBezTo>
                      <a:cubicBezTo>
                        <a:pt x="60" y="36"/>
                        <a:pt x="60" y="35"/>
                        <a:pt x="61" y="34"/>
                      </a:cubicBezTo>
                      <a:cubicBezTo>
                        <a:pt x="61" y="33"/>
                        <a:pt x="62" y="32"/>
                        <a:pt x="63" y="30"/>
                      </a:cubicBezTo>
                      <a:cubicBezTo>
                        <a:pt x="64" y="29"/>
                        <a:pt x="64" y="28"/>
                        <a:pt x="65" y="24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19"/>
                        <a:pt x="68" y="16"/>
                        <a:pt x="71" y="13"/>
                      </a:cubicBezTo>
                      <a:cubicBezTo>
                        <a:pt x="72" y="12"/>
                        <a:pt x="74" y="11"/>
                        <a:pt x="75" y="9"/>
                      </a:cubicBezTo>
                      <a:cubicBezTo>
                        <a:pt x="75" y="8"/>
                        <a:pt x="76" y="8"/>
                        <a:pt x="77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8" y="7"/>
                        <a:pt x="78" y="7"/>
                        <a:pt x="78" y="6"/>
                      </a:cubicBezTo>
                      <a:cubicBezTo>
                        <a:pt x="79" y="5"/>
                        <a:pt x="81" y="4"/>
                        <a:pt x="82" y="4"/>
                      </a:cubicBezTo>
                      <a:cubicBezTo>
                        <a:pt x="85" y="3"/>
                        <a:pt x="86" y="2"/>
                        <a:pt x="86" y="2"/>
                      </a:cubicBezTo>
                      <a:cubicBezTo>
                        <a:pt x="86" y="2"/>
                        <a:pt x="86" y="1"/>
                        <a:pt x="84" y="1"/>
                      </a:cubicBezTo>
                      <a:cubicBezTo>
                        <a:pt x="84" y="0"/>
                        <a:pt x="84" y="0"/>
                        <a:pt x="83" y="0"/>
                      </a:cubicBezTo>
                      <a:cubicBezTo>
                        <a:pt x="82" y="0"/>
                        <a:pt x="81" y="2"/>
                        <a:pt x="80" y="3"/>
                      </a:cubicBezTo>
                      <a:cubicBezTo>
                        <a:pt x="78" y="5"/>
                        <a:pt x="76" y="6"/>
                        <a:pt x="73" y="7"/>
                      </a:cubicBezTo>
                      <a:cubicBezTo>
                        <a:pt x="70" y="7"/>
                        <a:pt x="69" y="8"/>
                        <a:pt x="67" y="10"/>
                      </a:cubicBezTo>
                      <a:cubicBezTo>
                        <a:pt x="66" y="11"/>
                        <a:pt x="65" y="12"/>
                        <a:pt x="64" y="12"/>
                      </a:cubicBezTo>
                      <a:cubicBezTo>
                        <a:pt x="62" y="13"/>
                        <a:pt x="60" y="14"/>
                        <a:pt x="58" y="14"/>
                      </a:cubicBezTo>
                      <a:cubicBezTo>
                        <a:pt x="57" y="14"/>
                        <a:pt x="55" y="14"/>
                        <a:pt x="55" y="14"/>
                      </a:cubicBezTo>
                      <a:cubicBezTo>
                        <a:pt x="54" y="17"/>
                        <a:pt x="53" y="17"/>
                        <a:pt x="52" y="17"/>
                      </a:cubicBezTo>
                      <a:cubicBezTo>
                        <a:pt x="51" y="17"/>
                        <a:pt x="50" y="17"/>
                        <a:pt x="49" y="16"/>
                      </a:cubicBezTo>
                      <a:cubicBezTo>
                        <a:pt x="48" y="16"/>
                        <a:pt x="48" y="15"/>
                        <a:pt x="47" y="15"/>
                      </a:cubicBezTo>
                      <a:cubicBezTo>
                        <a:pt x="46" y="15"/>
                        <a:pt x="43" y="16"/>
                        <a:pt x="41" y="19"/>
                      </a:cubicBezTo>
                      <a:cubicBezTo>
                        <a:pt x="40" y="21"/>
                        <a:pt x="39" y="22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8"/>
                        <a:pt x="40" y="32"/>
                        <a:pt x="34" y="35"/>
                      </a:cubicBezTo>
                      <a:cubicBezTo>
                        <a:pt x="30" y="38"/>
                        <a:pt x="28" y="42"/>
                        <a:pt x="26" y="45"/>
                      </a:cubicBezTo>
                      <a:cubicBezTo>
                        <a:pt x="25" y="46"/>
                        <a:pt x="24" y="47"/>
                        <a:pt x="23" y="48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19" y="52"/>
                        <a:pt x="19" y="52"/>
                      </a:cubicBezTo>
                      <a:cubicBezTo>
                        <a:pt x="19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7" y="54"/>
                        <a:pt x="17" y="54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5" y="56"/>
                        <a:pt x="15" y="56"/>
                      </a:cubicBezTo>
                      <a:cubicBezTo>
                        <a:pt x="15" y="56"/>
                        <a:pt x="15" y="56"/>
                        <a:pt x="14" y="56"/>
                      </a:cubicBezTo>
                      <a:cubicBezTo>
                        <a:pt x="14" y="57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4" y="59"/>
                        <a:pt x="15" y="60"/>
                        <a:pt x="15" y="60"/>
                      </a:cubicBezTo>
                      <a:cubicBezTo>
                        <a:pt x="18" y="63"/>
                        <a:pt x="18" y="66"/>
                        <a:pt x="18" y="68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20" y="75"/>
                        <a:pt x="18" y="77"/>
                        <a:pt x="17" y="78"/>
                      </a:cubicBezTo>
                      <a:cubicBezTo>
                        <a:pt x="16" y="81"/>
                        <a:pt x="18" y="91"/>
                        <a:pt x="19" y="93"/>
                      </a:cubicBezTo>
                      <a:cubicBezTo>
                        <a:pt x="22" y="96"/>
                        <a:pt x="20" y="99"/>
                        <a:pt x="19" y="102"/>
                      </a:cubicBezTo>
                      <a:cubicBezTo>
                        <a:pt x="18" y="103"/>
                        <a:pt x="18" y="104"/>
                        <a:pt x="17" y="105"/>
                      </a:cubicBezTo>
                      <a:cubicBezTo>
                        <a:pt x="15" y="110"/>
                        <a:pt x="12" y="113"/>
                        <a:pt x="6" y="113"/>
                      </a:cubicBezTo>
                      <a:cubicBezTo>
                        <a:pt x="5" y="113"/>
                        <a:pt x="4" y="115"/>
                        <a:pt x="4" y="117"/>
                      </a:cubicBezTo>
                      <a:cubicBezTo>
                        <a:pt x="3" y="119"/>
                        <a:pt x="3" y="120"/>
                        <a:pt x="1" y="121"/>
                      </a:cubicBezTo>
                      <a:cubicBezTo>
                        <a:pt x="1" y="121"/>
                        <a:pt x="0" y="122"/>
                        <a:pt x="0" y="123"/>
                      </a:cubicBezTo>
                      <a:cubicBezTo>
                        <a:pt x="0" y="123"/>
                        <a:pt x="1" y="123"/>
                        <a:pt x="1" y="123"/>
                      </a:cubicBezTo>
                      <a:cubicBezTo>
                        <a:pt x="1" y="123"/>
                        <a:pt x="1" y="123"/>
                        <a:pt x="2" y="123"/>
                      </a:cubicBezTo>
                      <a:cubicBezTo>
                        <a:pt x="2" y="124"/>
                        <a:pt x="2" y="124"/>
                        <a:pt x="3" y="124"/>
                      </a:cubicBezTo>
                      <a:cubicBezTo>
                        <a:pt x="3" y="124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6"/>
                      </a:cubicBezTo>
                      <a:cubicBezTo>
                        <a:pt x="6" y="127"/>
                        <a:pt x="7" y="127"/>
                        <a:pt x="7" y="127"/>
                      </a:cubicBezTo>
                      <a:cubicBezTo>
                        <a:pt x="7" y="127"/>
                        <a:pt x="8" y="127"/>
                        <a:pt x="8" y="127"/>
                      </a:cubicBezTo>
                      <a:cubicBezTo>
                        <a:pt x="8" y="128"/>
                        <a:pt x="8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4" y="129"/>
                        <a:pt x="16" y="131"/>
                        <a:pt x="17" y="132"/>
                      </a:cubicBezTo>
                      <a:cubicBezTo>
                        <a:pt x="18" y="133"/>
                        <a:pt x="19" y="134"/>
                        <a:pt x="20" y="135"/>
                      </a:cubicBezTo>
                      <a:cubicBezTo>
                        <a:pt x="21" y="135"/>
                        <a:pt x="22" y="136"/>
                        <a:pt x="24" y="136"/>
                      </a:cubicBezTo>
                      <a:cubicBezTo>
                        <a:pt x="24" y="136"/>
                        <a:pt x="24" y="136"/>
                        <a:pt x="25" y="136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7" y="134"/>
                        <a:pt x="27" y="134"/>
                        <a:pt x="28" y="134"/>
                      </a:cubicBezTo>
                      <a:cubicBezTo>
                        <a:pt x="29" y="134"/>
                        <a:pt x="29" y="134"/>
                        <a:pt x="29" y="134"/>
                      </a:cubicBezTo>
                      <a:cubicBezTo>
                        <a:pt x="29" y="134"/>
                        <a:pt x="29" y="134"/>
                        <a:pt x="30" y="134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5"/>
                        <a:pt x="30" y="135"/>
                        <a:pt x="30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3" y="136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4" y="137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5" y="138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40"/>
                        <a:pt x="36" y="140"/>
                        <a:pt x="37" y="141"/>
                      </a:cubicBezTo>
                      <a:cubicBezTo>
                        <a:pt x="37" y="141"/>
                        <a:pt x="37" y="141"/>
                        <a:pt x="37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2" name="Freeform 1948"/>
                <p:cNvSpPr>
                  <a:spLocks/>
                </p:cNvSpPr>
                <p:nvPr/>
              </p:nvSpPr>
              <p:spPr bwMode="auto">
                <a:xfrm>
                  <a:off x="2077" y="1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3" name="Freeform 1949"/>
                <p:cNvSpPr>
                  <a:spLocks/>
                </p:cNvSpPr>
                <p:nvPr/>
              </p:nvSpPr>
              <p:spPr bwMode="auto">
                <a:xfrm>
                  <a:off x="2051" y="189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4" name="Freeform 1950"/>
                <p:cNvSpPr>
                  <a:spLocks/>
                </p:cNvSpPr>
                <p:nvPr/>
              </p:nvSpPr>
              <p:spPr bwMode="auto">
                <a:xfrm>
                  <a:off x="2051" y="18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5" name="Freeform 1951"/>
                <p:cNvSpPr>
                  <a:spLocks/>
                </p:cNvSpPr>
                <p:nvPr/>
              </p:nvSpPr>
              <p:spPr bwMode="auto">
                <a:xfrm>
                  <a:off x="2052" y="1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6" name="Freeform 1952"/>
                <p:cNvSpPr>
                  <a:spLocks/>
                </p:cNvSpPr>
                <p:nvPr/>
              </p:nvSpPr>
              <p:spPr bwMode="auto">
                <a:xfrm>
                  <a:off x="2051" y="18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7" name="Freeform 1953"/>
                <p:cNvSpPr>
                  <a:spLocks/>
                </p:cNvSpPr>
                <p:nvPr/>
              </p:nvSpPr>
              <p:spPr bwMode="auto">
                <a:xfrm>
                  <a:off x="2070" y="1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8" name="Freeform 1954"/>
                <p:cNvSpPr>
                  <a:spLocks/>
                </p:cNvSpPr>
                <p:nvPr/>
              </p:nvSpPr>
              <p:spPr bwMode="auto">
                <a:xfrm>
                  <a:off x="2053" y="188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9" name="Freeform 1955"/>
                <p:cNvSpPr>
                  <a:spLocks/>
                </p:cNvSpPr>
                <p:nvPr/>
              </p:nvSpPr>
              <p:spPr bwMode="auto">
                <a:xfrm>
                  <a:off x="2053" y="188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0" name="Freeform 1956"/>
                <p:cNvSpPr>
                  <a:spLocks/>
                </p:cNvSpPr>
                <p:nvPr/>
              </p:nvSpPr>
              <p:spPr bwMode="auto">
                <a:xfrm>
                  <a:off x="2078" y="183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1" name="Freeform 1957"/>
                <p:cNvSpPr>
                  <a:spLocks/>
                </p:cNvSpPr>
                <p:nvPr/>
              </p:nvSpPr>
              <p:spPr bwMode="auto">
                <a:xfrm>
                  <a:off x="2071" y="1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2" name="Freeform 1958"/>
                <p:cNvSpPr>
                  <a:spLocks/>
                </p:cNvSpPr>
                <p:nvPr/>
              </p:nvSpPr>
              <p:spPr bwMode="auto">
                <a:xfrm>
                  <a:off x="2073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3" name="Freeform 1959"/>
                <p:cNvSpPr>
                  <a:spLocks/>
                </p:cNvSpPr>
                <p:nvPr/>
              </p:nvSpPr>
              <p:spPr bwMode="auto">
                <a:xfrm>
                  <a:off x="2053" y="189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4" name="Freeform 1960"/>
                <p:cNvSpPr>
                  <a:spLocks/>
                </p:cNvSpPr>
                <p:nvPr/>
              </p:nvSpPr>
              <p:spPr bwMode="auto">
                <a:xfrm>
                  <a:off x="2052" y="18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5" name="Freeform 1961"/>
                <p:cNvSpPr>
                  <a:spLocks/>
                </p:cNvSpPr>
                <p:nvPr/>
              </p:nvSpPr>
              <p:spPr bwMode="auto">
                <a:xfrm>
                  <a:off x="2074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6" name="Freeform 1962"/>
                <p:cNvSpPr>
                  <a:spLocks/>
                </p:cNvSpPr>
                <p:nvPr/>
              </p:nvSpPr>
              <p:spPr bwMode="auto">
                <a:xfrm>
                  <a:off x="2076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7" name="Freeform 1963"/>
                <p:cNvSpPr>
                  <a:spLocks/>
                </p:cNvSpPr>
                <p:nvPr/>
              </p:nvSpPr>
              <p:spPr bwMode="auto">
                <a:xfrm>
                  <a:off x="1967" y="17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8" name="Freeform 1964"/>
                <p:cNvSpPr>
                  <a:spLocks/>
                </p:cNvSpPr>
                <p:nvPr/>
              </p:nvSpPr>
              <p:spPr bwMode="auto">
                <a:xfrm>
                  <a:off x="1971" y="1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9" name="Freeform 1965"/>
                <p:cNvSpPr>
                  <a:spLocks/>
                </p:cNvSpPr>
                <p:nvPr/>
              </p:nvSpPr>
              <p:spPr bwMode="auto">
                <a:xfrm>
                  <a:off x="1969" y="17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0" name="Freeform 1966"/>
                <p:cNvSpPr>
                  <a:spLocks/>
                </p:cNvSpPr>
                <p:nvPr/>
              </p:nvSpPr>
              <p:spPr bwMode="auto">
                <a:xfrm>
                  <a:off x="1973" y="176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1" name="Freeform 1967"/>
                <p:cNvSpPr>
                  <a:spLocks/>
                </p:cNvSpPr>
                <p:nvPr/>
              </p:nvSpPr>
              <p:spPr bwMode="auto">
                <a:xfrm>
                  <a:off x="1972" y="17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2" name="Freeform 1968"/>
                <p:cNvSpPr>
                  <a:spLocks/>
                </p:cNvSpPr>
                <p:nvPr/>
              </p:nvSpPr>
              <p:spPr bwMode="auto">
                <a:xfrm>
                  <a:off x="1966" y="17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3" name="Freeform 1969"/>
                <p:cNvSpPr>
                  <a:spLocks/>
                </p:cNvSpPr>
                <p:nvPr/>
              </p:nvSpPr>
              <p:spPr bwMode="auto">
                <a:xfrm>
                  <a:off x="2056" y="1965"/>
                  <a:ext cx="128" cy="142"/>
                </a:xfrm>
                <a:custGeom>
                  <a:avLst/>
                  <a:gdLst>
                    <a:gd name="T0" fmla="*/ 71 w 133"/>
                    <a:gd name="T1" fmla="*/ 137 h 149"/>
                    <a:gd name="T2" fmla="*/ 77 w 133"/>
                    <a:gd name="T3" fmla="*/ 138 h 149"/>
                    <a:gd name="T4" fmla="*/ 78 w 133"/>
                    <a:gd name="T5" fmla="*/ 137 h 149"/>
                    <a:gd name="T6" fmla="*/ 79 w 133"/>
                    <a:gd name="T7" fmla="*/ 124 h 149"/>
                    <a:gd name="T8" fmla="*/ 89 w 133"/>
                    <a:gd name="T9" fmla="*/ 110 h 149"/>
                    <a:gd name="T10" fmla="*/ 113 w 133"/>
                    <a:gd name="T11" fmla="*/ 106 h 149"/>
                    <a:gd name="T12" fmla="*/ 127 w 133"/>
                    <a:gd name="T13" fmla="*/ 111 h 149"/>
                    <a:gd name="T14" fmla="*/ 130 w 133"/>
                    <a:gd name="T15" fmla="*/ 108 h 149"/>
                    <a:gd name="T16" fmla="*/ 131 w 133"/>
                    <a:gd name="T17" fmla="*/ 106 h 149"/>
                    <a:gd name="T18" fmla="*/ 132 w 133"/>
                    <a:gd name="T19" fmla="*/ 91 h 149"/>
                    <a:gd name="T20" fmla="*/ 121 w 133"/>
                    <a:gd name="T21" fmla="*/ 75 h 149"/>
                    <a:gd name="T22" fmla="*/ 104 w 133"/>
                    <a:gd name="T23" fmla="*/ 68 h 149"/>
                    <a:gd name="T24" fmla="*/ 103 w 133"/>
                    <a:gd name="T25" fmla="*/ 56 h 149"/>
                    <a:gd name="T26" fmla="*/ 97 w 133"/>
                    <a:gd name="T27" fmla="*/ 43 h 149"/>
                    <a:gd name="T28" fmla="*/ 91 w 133"/>
                    <a:gd name="T29" fmla="*/ 43 h 149"/>
                    <a:gd name="T30" fmla="*/ 87 w 133"/>
                    <a:gd name="T31" fmla="*/ 43 h 149"/>
                    <a:gd name="T32" fmla="*/ 85 w 133"/>
                    <a:gd name="T33" fmla="*/ 41 h 149"/>
                    <a:gd name="T34" fmla="*/ 84 w 133"/>
                    <a:gd name="T35" fmla="*/ 39 h 149"/>
                    <a:gd name="T36" fmla="*/ 72 w 133"/>
                    <a:gd name="T37" fmla="*/ 33 h 149"/>
                    <a:gd name="T38" fmla="*/ 71 w 133"/>
                    <a:gd name="T39" fmla="*/ 33 h 149"/>
                    <a:gd name="T40" fmla="*/ 68 w 133"/>
                    <a:gd name="T41" fmla="*/ 32 h 149"/>
                    <a:gd name="T42" fmla="*/ 49 w 133"/>
                    <a:gd name="T43" fmla="*/ 23 h 149"/>
                    <a:gd name="T44" fmla="*/ 36 w 133"/>
                    <a:gd name="T45" fmla="*/ 1 h 149"/>
                    <a:gd name="T46" fmla="*/ 19 w 133"/>
                    <a:gd name="T47" fmla="*/ 9 h 149"/>
                    <a:gd name="T48" fmla="*/ 13 w 133"/>
                    <a:gd name="T49" fmla="*/ 12 h 149"/>
                    <a:gd name="T50" fmla="*/ 11 w 133"/>
                    <a:gd name="T51" fmla="*/ 14 h 149"/>
                    <a:gd name="T52" fmla="*/ 9 w 133"/>
                    <a:gd name="T53" fmla="*/ 14 h 149"/>
                    <a:gd name="T54" fmla="*/ 6 w 133"/>
                    <a:gd name="T55" fmla="*/ 14 h 149"/>
                    <a:gd name="T56" fmla="*/ 4 w 133"/>
                    <a:gd name="T57" fmla="*/ 14 h 149"/>
                    <a:gd name="T58" fmla="*/ 6 w 133"/>
                    <a:gd name="T59" fmla="*/ 19 h 149"/>
                    <a:gd name="T60" fmla="*/ 6 w 133"/>
                    <a:gd name="T61" fmla="*/ 34 h 149"/>
                    <a:gd name="T62" fmla="*/ 8 w 133"/>
                    <a:gd name="T63" fmla="*/ 49 h 149"/>
                    <a:gd name="T64" fmla="*/ 5 w 133"/>
                    <a:gd name="T65" fmla="*/ 57 h 149"/>
                    <a:gd name="T66" fmla="*/ 4 w 133"/>
                    <a:gd name="T67" fmla="*/ 69 h 149"/>
                    <a:gd name="T68" fmla="*/ 0 w 133"/>
                    <a:gd name="T69" fmla="*/ 84 h 149"/>
                    <a:gd name="T70" fmla="*/ 0 w 133"/>
                    <a:gd name="T71" fmla="*/ 86 h 149"/>
                    <a:gd name="T72" fmla="*/ 4 w 133"/>
                    <a:gd name="T73" fmla="*/ 91 h 149"/>
                    <a:gd name="T74" fmla="*/ 10 w 133"/>
                    <a:gd name="T75" fmla="*/ 106 h 149"/>
                    <a:gd name="T76" fmla="*/ 11 w 133"/>
                    <a:gd name="T77" fmla="*/ 114 h 149"/>
                    <a:gd name="T78" fmla="*/ 12 w 133"/>
                    <a:gd name="T79" fmla="*/ 126 h 149"/>
                    <a:gd name="T80" fmla="*/ 20 w 133"/>
                    <a:gd name="T81" fmla="*/ 147 h 149"/>
                    <a:gd name="T82" fmla="*/ 20 w 133"/>
                    <a:gd name="T83" fmla="*/ 149 h 149"/>
                    <a:gd name="T84" fmla="*/ 26 w 133"/>
                    <a:gd name="T85" fmla="*/ 145 h 149"/>
                    <a:gd name="T86" fmla="*/ 28 w 133"/>
                    <a:gd name="T87" fmla="*/ 144 h 149"/>
                    <a:gd name="T88" fmla="*/ 38 w 133"/>
                    <a:gd name="T89" fmla="*/ 137 h 149"/>
                    <a:gd name="T90" fmla="*/ 46 w 133"/>
                    <a:gd name="T91" fmla="*/ 139 h 149"/>
                    <a:gd name="T92" fmla="*/ 62 w 133"/>
                    <a:gd name="T93" fmla="*/ 139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3" h="149">
                      <a:moveTo>
                        <a:pt x="71" y="137"/>
                      </a:move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7"/>
                        <a:pt x="77" y="137"/>
                      </a:cubicBezTo>
                      <a:cubicBezTo>
                        <a:pt x="78" y="137"/>
                        <a:pt x="78" y="137"/>
                        <a:pt x="78" y="137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9" y="132"/>
                        <a:pt x="79" y="127"/>
                        <a:pt x="79" y="124"/>
                      </a:cubicBezTo>
                      <a:cubicBezTo>
                        <a:pt x="79" y="124"/>
                        <a:pt x="79" y="124"/>
                        <a:pt x="79" y="124"/>
                      </a:cubicBezTo>
                      <a:cubicBezTo>
                        <a:pt x="79" y="124"/>
                        <a:pt x="79" y="123"/>
                        <a:pt x="79" y="123"/>
                      </a:cubicBezTo>
                      <a:cubicBezTo>
                        <a:pt x="79" y="119"/>
                        <a:pt x="85" y="113"/>
                        <a:pt x="89" y="110"/>
                      </a:cubicBezTo>
                      <a:cubicBezTo>
                        <a:pt x="92" y="108"/>
                        <a:pt x="95" y="108"/>
                        <a:pt x="98" y="108"/>
                      </a:cubicBezTo>
                      <a:cubicBezTo>
                        <a:pt x="100" y="108"/>
                        <a:pt x="102" y="108"/>
                        <a:pt x="103" y="108"/>
                      </a:cubicBezTo>
                      <a:cubicBezTo>
                        <a:pt x="105" y="106"/>
                        <a:pt x="109" y="106"/>
                        <a:pt x="113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20" y="106"/>
                        <a:pt x="123" y="108"/>
                        <a:pt x="125" y="109"/>
                      </a:cubicBezTo>
                      <a:cubicBezTo>
                        <a:pt x="126" y="110"/>
                        <a:pt x="127" y="111"/>
                        <a:pt x="127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9" y="110"/>
                        <a:pt x="130" y="109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1" y="107"/>
                        <a:pt x="131" y="107"/>
                      </a:cubicBezTo>
                      <a:cubicBezTo>
                        <a:pt x="131" y="107"/>
                        <a:pt x="131" y="107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0" y="103"/>
                        <a:pt x="131" y="101"/>
                        <a:pt x="132" y="98"/>
                      </a:cubicBezTo>
                      <a:cubicBezTo>
                        <a:pt x="132" y="96"/>
                        <a:pt x="133" y="93"/>
                        <a:pt x="132" y="91"/>
                      </a:cubicBezTo>
                      <a:cubicBezTo>
                        <a:pt x="132" y="89"/>
                        <a:pt x="130" y="88"/>
                        <a:pt x="129" y="86"/>
                      </a:cubicBezTo>
                      <a:cubicBezTo>
                        <a:pt x="127" y="85"/>
                        <a:pt x="125" y="83"/>
                        <a:pt x="125" y="79"/>
                      </a:cubicBezTo>
                      <a:cubicBezTo>
                        <a:pt x="125" y="76"/>
                        <a:pt x="125" y="75"/>
                        <a:pt x="121" y="75"/>
                      </a:cubicBezTo>
                      <a:cubicBezTo>
                        <a:pt x="120" y="75"/>
                        <a:pt x="119" y="75"/>
                        <a:pt x="118" y="75"/>
                      </a:cubicBezTo>
                      <a:cubicBezTo>
                        <a:pt x="118" y="75"/>
                        <a:pt x="117" y="75"/>
                        <a:pt x="116" y="75"/>
                      </a:cubicBezTo>
                      <a:cubicBezTo>
                        <a:pt x="106" y="75"/>
                        <a:pt x="104" y="71"/>
                        <a:pt x="104" y="68"/>
                      </a:cubicBezTo>
                      <a:cubicBezTo>
                        <a:pt x="104" y="66"/>
                        <a:pt x="103" y="65"/>
                        <a:pt x="102" y="64"/>
                      </a:cubicBezTo>
                      <a:cubicBezTo>
                        <a:pt x="101" y="62"/>
                        <a:pt x="100" y="58"/>
                        <a:pt x="103" y="57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2" y="54"/>
                        <a:pt x="100" y="52"/>
                        <a:pt x="101" y="49"/>
                      </a:cubicBezTo>
                      <a:cubicBezTo>
                        <a:pt x="101" y="47"/>
                        <a:pt x="100" y="46"/>
                        <a:pt x="98" y="44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97" y="43"/>
                        <a:pt x="96" y="43"/>
                        <a:pt x="94" y="43"/>
                      </a:cubicBezTo>
                      <a:cubicBezTo>
                        <a:pt x="94" y="43"/>
                        <a:pt x="93" y="43"/>
                        <a:pt x="93" y="43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0" y="43"/>
                        <a:pt x="89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5" y="42"/>
                        <a:pt x="85" y="42"/>
                        <a:pt x="85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4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4" y="40"/>
                        <a:pt x="84" y="39"/>
                        <a:pt x="84" y="39"/>
                      </a:cubicBezTo>
                      <a:cubicBezTo>
                        <a:pt x="84" y="38"/>
                        <a:pt x="81" y="37"/>
                        <a:pt x="77" y="37"/>
                      </a:cubicBezTo>
                      <a:cubicBezTo>
                        <a:pt x="74" y="37"/>
                        <a:pt x="73" y="34"/>
                        <a:pt x="73" y="33"/>
                      </a:cubicBezTo>
                      <a:cubicBezTo>
                        <a:pt x="73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0" y="33"/>
                        <a:pt x="69" y="33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ubicBezTo>
                        <a:pt x="58" y="32"/>
                        <a:pt x="55" y="29"/>
                        <a:pt x="49" y="23"/>
                      </a:cubicBezTo>
                      <a:cubicBezTo>
                        <a:pt x="44" y="16"/>
                        <a:pt x="44" y="4"/>
                        <a:pt x="45" y="0"/>
                      </a:cubicBezTo>
                      <a:cubicBezTo>
                        <a:pt x="44" y="0"/>
                        <a:pt x="43" y="0"/>
                        <a:pt x="41" y="0"/>
                      </a:cubicBezTo>
                      <a:cubicBezTo>
                        <a:pt x="40" y="0"/>
                        <a:pt x="38" y="1"/>
                        <a:pt x="36" y="1"/>
                      </a:cubicBezTo>
                      <a:cubicBezTo>
                        <a:pt x="34" y="1"/>
                        <a:pt x="30" y="3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8"/>
                        <a:pt x="20" y="8"/>
                        <a:pt x="19" y="9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1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6"/>
                        <a:pt x="5" y="18"/>
                        <a:pt x="6" y="19"/>
                      </a:cubicBezTo>
                      <a:cubicBezTo>
                        <a:pt x="8" y="22"/>
                        <a:pt x="9" y="25"/>
                        <a:pt x="10" y="26"/>
                      </a:cubicBezTo>
                      <a:cubicBezTo>
                        <a:pt x="11" y="31"/>
                        <a:pt x="8" y="33"/>
                        <a:pt x="7" y="34"/>
                      </a:cubicBezTo>
                      <a:cubicBezTo>
                        <a:pt x="7" y="34"/>
                        <a:pt x="7" y="34"/>
                        <a:pt x="6" y="34"/>
                      </a:cubicBezTo>
                      <a:cubicBezTo>
                        <a:pt x="6" y="35"/>
                        <a:pt x="6" y="40"/>
                        <a:pt x="7" y="47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50"/>
                        <a:pt x="7" y="52"/>
                        <a:pt x="6" y="54"/>
                      </a:cubicBezTo>
                      <a:cubicBezTo>
                        <a:pt x="5" y="55"/>
                        <a:pt x="5" y="56"/>
                        <a:pt x="5" y="57"/>
                      </a:cubicBezTo>
                      <a:cubicBezTo>
                        <a:pt x="7" y="59"/>
                        <a:pt x="5" y="62"/>
                        <a:pt x="4" y="64"/>
                      </a:cubicBezTo>
                      <a:cubicBezTo>
                        <a:pt x="3" y="66"/>
                        <a:pt x="2" y="67"/>
                        <a:pt x="2" y="68"/>
                      </a:cubicBezTo>
                      <a:cubicBezTo>
                        <a:pt x="2" y="68"/>
                        <a:pt x="3" y="69"/>
                        <a:pt x="4" y="69"/>
                      </a:cubicBezTo>
                      <a:cubicBezTo>
                        <a:pt x="5" y="70"/>
                        <a:pt x="7" y="71"/>
                        <a:pt x="7" y="73"/>
                      </a:cubicBezTo>
                      <a:cubicBezTo>
                        <a:pt x="7" y="76"/>
                        <a:pt x="3" y="82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6"/>
                        <a:pt x="0" y="87"/>
                        <a:pt x="0" y="87"/>
                      </a:cubicBezTo>
                      <a:cubicBezTo>
                        <a:pt x="1" y="88"/>
                        <a:pt x="2" y="89"/>
                        <a:pt x="4" y="91"/>
                      </a:cubicBezTo>
                      <a:cubicBezTo>
                        <a:pt x="7" y="93"/>
                        <a:pt x="6" y="96"/>
                        <a:pt x="6" y="98"/>
                      </a:cubicBezTo>
                      <a:cubicBezTo>
                        <a:pt x="6" y="100"/>
                        <a:pt x="6" y="102"/>
                        <a:pt x="7" y="103"/>
                      </a:cubicBezTo>
                      <a:cubicBezTo>
                        <a:pt x="8" y="104"/>
                        <a:pt x="9" y="105"/>
                        <a:pt x="10" y="106"/>
                      </a:cubicBezTo>
                      <a:cubicBezTo>
                        <a:pt x="11" y="107"/>
                        <a:pt x="12" y="108"/>
                        <a:pt x="12" y="109"/>
                      </a:cubicBezTo>
                      <a:cubicBezTo>
                        <a:pt x="13" y="111"/>
                        <a:pt x="11" y="112"/>
                        <a:pt x="11" y="112"/>
                      </a:cubicBezTo>
                      <a:cubicBezTo>
                        <a:pt x="11" y="112"/>
                        <a:pt x="11" y="113"/>
                        <a:pt x="11" y="114"/>
                      </a:cubicBezTo>
                      <a:cubicBezTo>
                        <a:pt x="11" y="116"/>
                        <a:pt x="11" y="119"/>
                        <a:pt x="9" y="120"/>
                      </a:cubicBezTo>
                      <a:cubicBezTo>
                        <a:pt x="8" y="120"/>
                        <a:pt x="8" y="121"/>
                        <a:pt x="9" y="121"/>
                      </a:cubicBezTo>
                      <a:cubicBezTo>
                        <a:pt x="9" y="123"/>
                        <a:pt x="11" y="125"/>
                        <a:pt x="12" y="126"/>
                      </a:cubicBezTo>
                      <a:cubicBezTo>
                        <a:pt x="15" y="127"/>
                        <a:pt x="15" y="130"/>
                        <a:pt x="15" y="132"/>
                      </a:cubicBezTo>
                      <a:cubicBezTo>
                        <a:pt x="16" y="134"/>
                        <a:pt x="16" y="136"/>
                        <a:pt x="17" y="137"/>
                      </a:cubicBezTo>
                      <a:cubicBezTo>
                        <a:pt x="19" y="139"/>
                        <a:pt x="19" y="143"/>
                        <a:pt x="20" y="147"/>
                      </a:cubicBezTo>
                      <a:cubicBezTo>
                        <a:pt x="20" y="147"/>
                        <a:pt x="20" y="147"/>
                        <a:pt x="20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8"/>
                        <a:pt x="20" y="149"/>
                        <a:pt x="20" y="149"/>
                      </a:cubicBezTo>
                      <a:cubicBezTo>
                        <a:pt x="21" y="149"/>
                        <a:pt x="22" y="148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5" y="146"/>
                        <a:pt x="25" y="146"/>
                        <a:pt x="26" y="145"/>
                      </a:cubicBezTo>
                      <a:cubicBezTo>
                        <a:pt x="26" y="145"/>
                        <a:pt x="26" y="145"/>
                        <a:pt x="26" y="145"/>
                      </a:cubicBezTo>
                      <a:cubicBezTo>
                        <a:pt x="27" y="145"/>
                        <a:pt x="28" y="144"/>
                        <a:pt x="28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30" y="142"/>
                        <a:pt x="31" y="141"/>
                        <a:pt x="32" y="140"/>
                      </a:cubicBezTo>
                      <a:cubicBezTo>
                        <a:pt x="34" y="138"/>
                        <a:pt x="35" y="137"/>
                        <a:pt x="36" y="137"/>
                      </a:cubicBezTo>
                      <a:cubicBezTo>
                        <a:pt x="37" y="137"/>
                        <a:pt x="37" y="137"/>
                        <a:pt x="38" y="137"/>
                      </a:cubicBezTo>
                      <a:cubicBezTo>
                        <a:pt x="39" y="137"/>
                        <a:pt x="40" y="137"/>
                        <a:pt x="41" y="138"/>
                      </a:cubicBezTo>
                      <a:cubicBezTo>
                        <a:pt x="42" y="139"/>
                        <a:pt x="42" y="139"/>
                        <a:pt x="44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50" y="140"/>
                        <a:pt x="55" y="141"/>
                        <a:pt x="58" y="145"/>
                      </a:cubicBezTo>
                      <a:cubicBezTo>
                        <a:pt x="59" y="144"/>
                        <a:pt x="59" y="143"/>
                        <a:pt x="60" y="142"/>
                      </a:cubicBezTo>
                      <a:cubicBezTo>
                        <a:pt x="60" y="141"/>
                        <a:pt x="61" y="139"/>
                        <a:pt x="62" y="139"/>
                      </a:cubicBezTo>
                      <a:cubicBezTo>
                        <a:pt x="62" y="138"/>
                        <a:pt x="64" y="137"/>
                        <a:pt x="66" y="137"/>
                      </a:cubicBezTo>
                      <a:cubicBezTo>
                        <a:pt x="68" y="137"/>
                        <a:pt x="69" y="137"/>
                        <a:pt x="71" y="1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4" name="Freeform 1970"/>
                <p:cNvSpPr>
                  <a:spLocks/>
                </p:cNvSpPr>
                <p:nvPr/>
              </p:nvSpPr>
              <p:spPr bwMode="auto">
                <a:xfrm>
                  <a:off x="2182" y="20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5" name="Freeform 1971"/>
                <p:cNvSpPr>
                  <a:spLocks/>
                </p:cNvSpPr>
                <p:nvPr/>
              </p:nvSpPr>
              <p:spPr bwMode="auto">
                <a:xfrm>
                  <a:off x="2138" y="200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6" name="Freeform 1972"/>
                <p:cNvSpPr>
                  <a:spLocks/>
                </p:cNvSpPr>
                <p:nvPr/>
              </p:nvSpPr>
              <p:spPr bwMode="auto">
                <a:xfrm>
                  <a:off x="2140" y="2006"/>
                  <a:ext cx="6" cy="0"/>
                </a:xfrm>
                <a:custGeom>
                  <a:avLst/>
                  <a:gdLst>
                    <a:gd name="T0" fmla="*/ 6 w 6"/>
                    <a:gd name="T1" fmla="*/ 0 w 6"/>
                    <a:gd name="T2" fmla="*/ 4 w 6"/>
                    <a:gd name="T3" fmla="*/ 6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6" y="0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7" name="Freeform 1973"/>
                <p:cNvSpPr>
                  <a:spLocks/>
                </p:cNvSpPr>
                <p:nvPr/>
              </p:nvSpPr>
              <p:spPr bwMode="auto">
                <a:xfrm>
                  <a:off x="2060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8" name="Freeform 1974"/>
                <p:cNvSpPr>
                  <a:spLocks/>
                </p:cNvSpPr>
                <p:nvPr/>
              </p:nvSpPr>
              <p:spPr bwMode="auto">
                <a:xfrm>
                  <a:off x="2063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9" name="Freeform 1975"/>
                <p:cNvSpPr>
                  <a:spLocks/>
                </p:cNvSpPr>
                <p:nvPr/>
              </p:nvSpPr>
              <p:spPr bwMode="auto">
                <a:xfrm>
                  <a:off x="2103" y="1987"/>
                  <a:ext cx="15" cy="9"/>
                </a:xfrm>
                <a:custGeom>
                  <a:avLst/>
                  <a:gdLst>
                    <a:gd name="T0" fmla="*/ 15 w 15"/>
                    <a:gd name="T1" fmla="*/ 8 h 9"/>
                    <a:gd name="T2" fmla="*/ 0 w 15"/>
                    <a:gd name="T3" fmla="*/ 0 h 9"/>
                    <a:gd name="T4" fmla="*/ 15 w 15"/>
                    <a:gd name="T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5" y="8"/>
                      </a:moveTo>
                      <a:cubicBezTo>
                        <a:pt x="9" y="9"/>
                        <a:pt x="6" y="6"/>
                        <a:pt x="0" y="0"/>
                      </a:cubicBezTo>
                      <a:cubicBezTo>
                        <a:pt x="6" y="6"/>
                        <a:pt x="9" y="9"/>
                        <a:pt x="15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0" name="Freeform 1976"/>
                <p:cNvSpPr>
                  <a:spLocks/>
                </p:cNvSpPr>
                <p:nvPr/>
              </p:nvSpPr>
              <p:spPr bwMode="auto">
                <a:xfrm>
                  <a:off x="2123" y="1997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1" name="Freeform 1977"/>
                <p:cNvSpPr>
                  <a:spLocks/>
                </p:cNvSpPr>
                <p:nvPr/>
              </p:nvSpPr>
              <p:spPr bwMode="auto">
                <a:xfrm>
                  <a:off x="2181" y="206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2" name="Freeform 1978"/>
                <p:cNvSpPr>
                  <a:spLocks/>
                </p:cNvSpPr>
                <p:nvPr/>
              </p:nvSpPr>
              <p:spPr bwMode="auto">
                <a:xfrm>
                  <a:off x="2138" y="200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3" name="Freeform 1979"/>
                <p:cNvSpPr>
                  <a:spLocks/>
                </p:cNvSpPr>
                <p:nvPr/>
              </p:nvSpPr>
              <p:spPr bwMode="auto">
                <a:xfrm>
                  <a:off x="2179" y="2068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1 w 2"/>
                    <a:gd name="T7" fmla="*/ 2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4" name="Freeform 1980"/>
                <p:cNvSpPr>
                  <a:spLocks/>
                </p:cNvSpPr>
                <p:nvPr/>
              </p:nvSpPr>
              <p:spPr bwMode="auto">
                <a:xfrm>
                  <a:off x="2062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5" name="Freeform 1981"/>
                <p:cNvSpPr>
                  <a:spLocks/>
                </p:cNvSpPr>
                <p:nvPr/>
              </p:nvSpPr>
              <p:spPr bwMode="auto">
                <a:xfrm>
                  <a:off x="2068" y="19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6" name="Freeform 1982"/>
                <p:cNvSpPr>
                  <a:spLocks/>
                </p:cNvSpPr>
                <p:nvPr/>
              </p:nvSpPr>
              <p:spPr bwMode="auto">
                <a:xfrm>
                  <a:off x="2125" y="19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7" name="Freeform 1983"/>
                <p:cNvSpPr>
                  <a:spLocks/>
                </p:cNvSpPr>
                <p:nvPr/>
              </p:nvSpPr>
              <p:spPr bwMode="auto">
                <a:xfrm>
                  <a:off x="2118" y="199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8" name="Freeform 1984"/>
                <p:cNvSpPr>
                  <a:spLocks/>
                </p:cNvSpPr>
                <p:nvPr/>
              </p:nvSpPr>
              <p:spPr bwMode="auto">
                <a:xfrm>
                  <a:off x="2137" y="200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9" name="Freeform 1985"/>
                <p:cNvSpPr>
                  <a:spLocks/>
                </p:cNvSpPr>
                <p:nvPr/>
              </p:nvSpPr>
              <p:spPr bwMode="auto">
                <a:xfrm>
                  <a:off x="2069" y="197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0" name="Freeform 1986"/>
                <p:cNvSpPr>
                  <a:spLocks/>
                </p:cNvSpPr>
                <p:nvPr/>
              </p:nvSpPr>
              <p:spPr bwMode="auto">
                <a:xfrm>
                  <a:off x="2067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1" name="Freeform 1987"/>
                <p:cNvSpPr>
                  <a:spLocks/>
                </p:cNvSpPr>
                <p:nvPr/>
              </p:nvSpPr>
              <p:spPr bwMode="auto">
                <a:xfrm>
                  <a:off x="2065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2" name="Freeform 1988"/>
                <p:cNvSpPr>
                  <a:spLocks/>
                </p:cNvSpPr>
                <p:nvPr/>
              </p:nvSpPr>
              <p:spPr bwMode="auto">
                <a:xfrm>
                  <a:off x="2081" y="210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3" name="Freeform 1989"/>
                <p:cNvSpPr>
                  <a:spLocks/>
                </p:cNvSpPr>
                <p:nvPr/>
              </p:nvSpPr>
              <p:spPr bwMode="auto">
                <a:xfrm>
                  <a:off x="2116" y="2096"/>
                  <a:ext cx="8" cy="2"/>
                </a:xfrm>
                <a:custGeom>
                  <a:avLst/>
                  <a:gdLst>
                    <a:gd name="T0" fmla="*/ 4 w 9"/>
                    <a:gd name="T1" fmla="*/ 0 h 2"/>
                    <a:gd name="T2" fmla="*/ 0 w 9"/>
                    <a:gd name="T3" fmla="*/ 2 h 2"/>
                    <a:gd name="T4" fmla="*/ 4 w 9"/>
                    <a:gd name="T5" fmla="*/ 0 h 2"/>
                    <a:gd name="T6" fmla="*/ 9 w 9"/>
                    <a:gd name="T7" fmla="*/ 0 h 2"/>
                    <a:gd name="T8" fmla="*/ 9 w 9"/>
                    <a:gd name="T9" fmla="*/ 0 h 2"/>
                    <a:gd name="T10" fmla="*/ 4 w 9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">
                      <a:moveTo>
                        <a:pt x="4" y="0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0"/>
                        <a:pt x="6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4" name="Freeform 1990"/>
                <p:cNvSpPr>
                  <a:spLocks/>
                </p:cNvSpPr>
                <p:nvPr/>
              </p:nvSpPr>
              <p:spPr bwMode="auto">
                <a:xfrm>
                  <a:off x="2079" y="2104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5" name="Freeform 1991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2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6" name="Freeform 1992"/>
                <p:cNvSpPr>
                  <a:spLocks/>
                </p:cNvSpPr>
                <p:nvPr/>
              </p:nvSpPr>
              <p:spPr bwMode="auto">
                <a:xfrm>
                  <a:off x="2083" y="2096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4 w 8"/>
                    <a:gd name="T3" fmla="*/ 3 h 7"/>
                    <a:gd name="T4" fmla="*/ 8 w 8"/>
                    <a:gd name="T5" fmla="*/ 0 h 7"/>
                    <a:gd name="T6" fmla="*/ 4 w 8"/>
                    <a:gd name="T7" fmla="*/ 3 h 7"/>
                    <a:gd name="T8" fmla="*/ 0 w 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2" y="6"/>
                        <a:pt x="3" y="4"/>
                        <a:pt x="4" y="3"/>
                      </a:cubicBezTo>
                      <a:cubicBezTo>
                        <a:pt x="6" y="1"/>
                        <a:pt x="7" y="0"/>
                        <a:pt x="8" y="0"/>
                      </a:cubicBezTo>
                      <a:cubicBezTo>
                        <a:pt x="7" y="0"/>
                        <a:pt x="6" y="1"/>
                        <a:pt x="4" y="3"/>
                      </a:cubicBezTo>
                      <a:cubicBezTo>
                        <a:pt x="3" y="4"/>
                        <a:pt x="2" y="5"/>
                        <a:pt x="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7" name="Freeform 1993"/>
                <p:cNvSpPr>
                  <a:spLocks/>
                </p:cNvSpPr>
                <p:nvPr/>
              </p:nvSpPr>
              <p:spPr bwMode="auto">
                <a:xfrm>
                  <a:off x="2076" y="21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8" name="Freeform 1994"/>
                <p:cNvSpPr>
                  <a:spLocks/>
                </p:cNvSpPr>
                <p:nvPr/>
              </p:nvSpPr>
              <p:spPr bwMode="auto">
                <a:xfrm>
                  <a:off x="2076" y="2106"/>
                  <a:ext cx="3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3 w 4"/>
                    <a:gd name="T5" fmla="*/ 0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9" name="Freeform 1995"/>
                <p:cNvSpPr>
                  <a:spLocks/>
                </p:cNvSpPr>
                <p:nvPr/>
              </p:nvSpPr>
              <p:spPr bwMode="auto">
                <a:xfrm>
                  <a:off x="2056" y="2047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0 h 5"/>
                    <a:gd name="T4" fmla="*/ 0 w 4"/>
                    <a:gd name="T5" fmla="*/ 0 h 5"/>
                    <a:gd name="T6" fmla="*/ 0 w 4"/>
                    <a:gd name="T7" fmla="*/ 1 h 5"/>
                    <a:gd name="T8" fmla="*/ 4 w 4"/>
                    <a:gd name="T9" fmla="*/ 5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5"/>
                      </a:cubicBezTo>
                      <a:cubicBezTo>
                        <a:pt x="2" y="3"/>
                        <a:pt x="1" y="2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0" name="Freeform 1996"/>
                <p:cNvSpPr>
                  <a:spLocks/>
                </p:cNvSpPr>
                <p:nvPr/>
              </p:nvSpPr>
              <p:spPr bwMode="auto">
                <a:xfrm>
                  <a:off x="2075" y="210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1" name="Freeform 1997"/>
                <p:cNvSpPr>
                  <a:spLocks/>
                </p:cNvSpPr>
                <p:nvPr/>
              </p:nvSpPr>
              <p:spPr bwMode="auto">
                <a:xfrm>
                  <a:off x="2079" y="210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2" name="Freeform 1998"/>
                <p:cNvSpPr>
                  <a:spLocks/>
                </p:cNvSpPr>
                <p:nvPr/>
              </p:nvSpPr>
              <p:spPr bwMode="auto">
                <a:xfrm>
                  <a:off x="2132" y="20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3" name="Freeform 1999"/>
                <p:cNvSpPr>
                  <a:spLocks/>
                </p:cNvSpPr>
                <p:nvPr/>
              </p:nvSpPr>
              <p:spPr bwMode="auto">
                <a:xfrm>
                  <a:off x="2130" y="209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4" name="Freeform 2000"/>
                <p:cNvSpPr>
                  <a:spLocks/>
                </p:cNvSpPr>
                <p:nvPr/>
              </p:nvSpPr>
              <p:spPr bwMode="auto">
                <a:xfrm>
                  <a:off x="2130" y="20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5" name="Freeform 2001"/>
                <p:cNvSpPr>
                  <a:spLocks/>
                </p:cNvSpPr>
                <p:nvPr/>
              </p:nvSpPr>
              <p:spPr bwMode="auto">
                <a:xfrm>
                  <a:off x="2131" y="20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6" name="Freeform 2002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7" name="Freeform 2003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8" name="Freeform 2004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9" name="Freeform 2005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2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0" name="Freeform 2006"/>
                <p:cNvSpPr>
                  <a:spLocks/>
                </p:cNvSpPr>
                <p:nvPr/>
              </p:nvSpPr>
              <p:spPr bwMode="auto">
                <a:xfrm>
                  <a:off x="1928" y="1859"/>
                  <a:ext cx="134" cy="197"/>
                </a:xfrm>
                <a:custGeom>
                  <a:avLst/>
                  <a:gdLst>
                    <a:gd name="T0" fmla="*/ 130 w 140"/>
                    <a:gd name="T1" fmla="*/ 196 h 206"/>
                    <a:gd name="T2" fmla="*/ 130 w 140"/>
                    <a:gd name="T3" fmla="*/ 193 h 206"/>
                    <a:gd name="T4" fmla="*/ 132 w 140"/>
                    <a:gd name="T5" fmla="*/ 192 h 206"/>
                    <a:gd name="T6" fmla="*/ 136 w 140"/>
                    <a:gd name="T7" fmla="*/ 184 h 206"/>
                    <a:gd name="T8" fmla="*/ 136 w 140"/>
                    <a:gd name="T9" fmla="*/ 171 h 206"/>
                    <a:gd name="T10" fmla="*/ 138 w 140"/>
                    <a:gd name="T11" fmla="*/ 158 h 206"/>
                    <a:gd name="T12" fmla="*/ 137 w 140"/>
                    <a:gd name="T13" fmla="*/ 142 h 206"/>
                    <a:gd name="T14" fmla="*/ 137 w 140"/>
                    <a:gd name="T15" fmla="*/ 132 h 206"/>
                    <a:gd name="T16" fmla="*/ 133 w 140"/>
                    <a:gd name="T17" fmla="*/ 124 h 206"/>
                    <a:gd name="T18" fmla="*/ 126 w 140"/>
                    <a:gd name="T19" fmla="*/ 124 h 206"/>
                    <a:gd name="T20" fmla="*/ 124 w 140"/>
                    <a:gd name="T21" fmla="*/ 124 h 206"/>
                    <a:gd name="T22" fmla="*/ 120 w 140"/>
                    <a:gd name="T23" fmla="*/ 124 h 206"/>
                    <a:gd name="T24" fmla="*/ 117 w 140"/>
                    <a:gd name="T25" fmla="*/ 110 h 206"/>
                    <a:gd name="T26" fmla="*/ 103 w 140"/>
                    <a:gd name="T27" fmla="*/ 113 h 206"/>
                    <a:gd name="T28" fmla="*/ 91 w 140"/>
                    <a:gd name="T29" fmla="*/ 104 h 206"/>
                    <a:gd name="T30" fmla="*/ 85 w 140"/>
                    <a:gd name="T31" fmla="*/ 91 h 206"/>
                    <a:gd name="T32" fmla="*/ 82 w 140"/>
                    <a:gd name="T33" fmla="*/ 81 h 206"/>
                    <a:gd name="T34" fmla="*/ 84 w 140"/>
                    <a:gd name="T35" fmla="*/ 72 h 206"/>
                    <a:gd name="T36" fmla="*/ 89 w 140"/>
                    <a:gd name="T37" fmla="*/ 68 h 206"/>
                    <a:gd name="T38" fmla="*/ 98 w 140"/>
                    <a:gd name="T39" fmla="*/ 51 h 206"/>
                    <a:gd name="T40" fmla="*/ 117 w 140"/>
                    <a:gd name="T41" fmla="*/ 43 h 206"/>
                    <a:gd name="T42" fmla="*/ 120 w 140"/>
                    <a:gd name="T43" fmla="*/ 42 h 206"/>
                    <a:gd name="T44" fmla="*/ 119 w 140"/>
                    <a:gd name="T45" fmla="*/ 41 h 206"/>
                    <a:gd name="T46" fmla="*/ 125 w 140"/>
                    <a:gd name="T47" fmla="*/ 29 h 206"/>
                    <a:gd name="T48" fmla="*/ 110 w 140"/>
                    <a:gd name="T49" fmla="*/ 25 h 206"/>
                    <a:gd name="T50" fmla="*/ 95 w 140"/>
                    <a:gd name="T51" fmla="*/ 27 h 206"/>
                    <a:gd name="T52" fmla="*/ 87 w 140"/>
                    <a:gd name="T53" fmla="*/ 20 h 206"/>
                    <a:gd name="T54" fmla="*/ 79 w 140"/>
                    <a:gd name="T55" fmla="*/ 10 h 206"/>
                    <a:gd name="T56" fmla="*/ 70 w 140"/>
                    <a:gd name="T57" fmla="*/ 0 h 206"/>
                    <a:gd name="T58" fmla="*/ 67 w 140"/>
                    <a:gd name="T59" fmla="*/ 1 h 206"/>
                    <a:gd name="T60" fmla="*/ 68 w 140"/>
                    <a:gd name="T61" fmla="*/ 2 h 206"/>
                    <a:gd name="T62" fmla="*/ 69 w 140"/>
                    <a:gd name="T63" fmla="*/ 5 h 206"/>
                    <a:gd name="T64" fmla="*/ 66 w 140"/>
                    <a:gd name="T65" fmla="*/ 10 h 206"/>
                    <a:gd name="T66" fmla="*/ 61 w 140"/>
                    <a:gd name="T67" fmla="*/ 20 h 206"/>
                    <a:gd name="T68" fmla="*/ 31 w 140"/>
                    <a:gd name="T69" fmla="*/ 44 h 206"/>
                    <a:gd name="T70" fmla="*/ 18 w 140"/>
                    <a:gd name="T71" fmla="*/ 50 h 206"/>
                    <a:gd name="T72" fmla="*/ 13 w 140"/>
                    <a:gd name="T73" fmla="*/ 50 h 206"/>
                    <a:gd name="T74" fmla="*/ 9 w 140"/>
                    <a:gd name="T75" fmla="*/ 40 h 206"/>
                    <a:gd name="T76" fmla="*/ 9 w 140"/>
                    <a:gd name="T77" fmla="*/ 39 h 206"/>
                    <a:gd name="T78" fmla="*/ 8 w 140"/>
                    <a:gd name="T79" fmla="*/ 38 h 206"/>
                    <a:gd name="T80" fmla="*/ 4 w 140"/>
                    <a:gd name="T81" fmla="*/ 56 h 206"/>
                    <a:gd name="T82" fmla="*/ 2 w 140"/>
                    <a:gd name="T83" fmla="*/ 64 h 206"/>
                    <a:gd name="T84" fmla="*/ 13 w 140"/>
                    <a:gd name="T85" fmla="*/ 72 h 206"/>
                    <a:gd name="T86" fmla="*/ 30 w 140"/>
                    <a:gd name="T87" fmla="*/ 98 h 206"/>
                    <a:gd name="T88" fmla="*/ 57 w 140"/>
                    <a:gd name="T89" fmla="*/ 155 h 206"/>
                    <a:gd name="T90" fmla="*/ 79 w 140"/>
                    <a:gd name="T91" fmla="*/ 175 h 206"/>
                    <a:gd name="T92" fmla="*/ 125 w 140"/>
                    <a:gd name="T93" fmla="*/ 205 h 206"/>
                    <a:gd name="T94" fmla="*/ 129 w 140"/>
                    <a:gd name="T95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206">
                      <a:moveTo>
                        <a:pt x="130" y="197"/>
                      </a:moveTo>
                      <a:cubicBezTo>
                        <a:pt x="130" y="197"/>
                        <a:pt x="130" y="196"/>
                        <a:pt x="130" y="196"/>
                      </a:cubicBezTo>
                      <a:cubicBezTo>
                        <a:pt x="130" y="196"/>
                        <a:pt x="130" y="196"/>
                        <a:pt x="130" y="196"/>
                      </a:cubicBezTo>
                      <a:cubicBezTo>
                        <a:pt x="130" y="195"/>
                        <a:pt x="130" y="195"/>
                        <a:pt x="130" y="194"/>
                      </a:cubicBezTo>
                      <a:cubicBezTo>
                        <a:pt x="130" y="194"/>
                        <a:pt x="130" y="194"/>
                        <a:pt x="130" y="194"/>
                      </a:cubicBezTo>
                      <a:cubicBezTo>
                        <a:pt x="130" y="194"/>
                        <a:pt x="130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1" y="192"/>
                        <a:pt x="131" y="192"/>
                        <a:pt x="132" y="192"/>
                      </a:cubicBezTo>
                      <a:cubicBezTo>
                        <a:pt x="132" y="192"/>
                        <a:pt x="132" y="192"/>
                        <a:pt x="132" y="192"/>
                      </a:cubicBezTo>
                      <a:cubicBezTo>
                        <a:pt x="133" y="191"/>
                        <a:pt x="135" y="189"/>
                        <a:pt x="136" y="187"/>
                      </a:cubicBezTo>
                      <a:cubicBezTo>
                        <a:pt x="136" y="186"/>
                        <a:pt x="137" y="185"/>
                        <a:pt x="137" y="184"/>
                      </a:cubicBezTo>
                      <a:cubicBezTo>
                        <a:pt x="137" y="184"/>
                        <a:pt x="136" y="184"/>
                        <a:pt x="136" y="184"/>
                      </a:cubicBezTo>
                      <a:cubicBezTo>
                        <a:pt x="134" y="183"/>
                        <a:pt x="132" y="182"/>
                        <a:pt x="132" y="179"/>
                      </a:cubicBezTo>
                      <a:cubicBezTo>
                        <a:pt x="132" y="177"/>
                        <a:pt x="133" y="175"/>
                        <a:pt x="134" y="174"/>
                      </a:cubicBezTo>
                      <a:cubicBezTo>
                        <a:pt x="135" y="173"/>
                        <a:pt x="135" y="171"/>
                        <a:pt x="136" y="171"/>
                      </a:cubicBezTo>
                      <a:cubicBezTo>
                        <a:pt x="134" y="169"/>
                        <a:pt x="135" y="166"/>
                        <a:pt x="136" y="163"/>
                      </a:cubicBezTo>
                      <a:cubicBezTo>
                        <a:pt x="137" y="162"/>
                        <a:pt x="138" y="161"/>
                        <a:pt x="138" y="160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7" y="152"/>
                        <a:pt x="136" y="149"/>
                        <a:pt x="136" y="146"/>
                      </a:cubicBezTo>
                      <a:cubicBezTo>
                        <a:pt x="136" y="145"/>
                        <a:pt x="136" y="144"/>
                        <a:pt x="137" y="144"/>
                      </a:cubicBezTo>
                      <a:cubicBezTo>
                        <a:pt x="137" y="143"/>
                        <a:pt x="137" y="143"/>
                        <a:pt x="137" y="142"/>
                      </a:cubicBezTo>
                      <a:cubicBezTo>
                        <a:pt x="138" y="142"/>
                        <a:pt x="138" y="142"/>
                        <a:pt x="139" y="141"/>
                      </a:cubicBezTo>
                      <a:cubicBezTo>
                        <a:pt x="140" y="140"/>
                        <a:pt x="140" y="140"/>
                        <a:pt x="140" y="139"/>
                      </a:cubicBezTo>
                      <a:cubicBezTo>
                        <a:pt x="139" y="137"/>
                        <a:pt x="138" y="135"/>
                        <a:pt x="137" y="132"/>
                      </a:cubicBezTo>
                      <a:cubicBezTo>
                        <a:pt x="136" y="131"/>
                        <a:pt x="135" y="130"/>
                        <a:pt x="135" y="129"/>
                      </a:cubicBezTo>
                      <a:cubicBezTo>
                        <a:pt x="135" y="128"/>
                        <a:pt x="135" y="128"/>
                        <a:pt x="134" y="128"/>
                      </a:cubicBezTo>
                      <a:cubicBezTo>
                        <a:pt x="134" y="127"/>
                        <a:pt x="133" y="125"/>
                        <a:pt x="133" y="124"/>
                      </a:cubicBezTo>
                      <a:cubicBezTo>
                        <a:pt x="133" y="124"/>
                        <a:pt x="133" y="124"/>
                        <a:pt x="133" y="124"/>
                      </a:cubicBezTo>
                      <a:cubicBezTo>
                        <a:pt x="131" y="124"/>
                        <a:pt x="129" y="124"/>
                        <a:pt x="127" y="124"/>
                      </a:cubicBezTo>
                      <a:cubicBezTo>
                        <a:pt x="127" y="124"/>
                        <a:pt x="126" y="124"/>
                        <a:pt x="126" y="124"/>
                      </a:cubicBezTo>
                      <a:cubicBezTo>
                        <a:pt x="126" y="124"/>
                        <a:pt x="126" y="124"/>
                        <a:pt x="125" y="124"/>
                      </a:cubicBezTo>
                      <a:cubicBezTo>
                        <a:pt x="125" y="124"/>
                        <a:pt x="124" y="124"/>
                        <a:pt x="124" y="124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24" y="125"/>
                        <a:pt x="123" y="125"/>
                        <a:pt x="123" y="125"/>
                      </a:cubicBezTo>
                      <a:cubicBezTo>
                        <a:pt x="123" y="125"/>
                        <a:pt x="123" y="125"/>
                        <a:pt x="123" y="125"/>
                      </a:cubicBezTo>
                      <a:cubicBezTo>
                        <a:pt x="122" y="125"/>
                        <a:pt x="121" y="124"/>
                        <a:pt x="120" y="124"/>
                      </a:cubicBezTo>
                      <a:cubicBezTo>
                        <a:pt x="118" y="122"/>
                        <a:pt x="118" y="117"/>
                        <a:pt x="118" y="110"/>
                      </a:cubicBezTo>
                      <a:cubicBezTo>
                        <a:pt x="118" y="109"/>
                        <a:pt x="118" y="109"/>
                        <a:pt x="118" y="108"/>
                      </a:cubicBezTo>
                      <a:cubicBezTo>
                        <a:pt x="118" y="108"/>
                        <a:pt x="118" y="109"/>
                        <a:pt x="117" y="110"/>
                      </a:cubicBezTo>
                      <a:cubicBezTo>
                        <a:pt x="116" y="113"/>
                        <a:pt x="112" y="113"/>
                        <a:pt x="111" y="113"/>
                      </a:cubicBezTo>
                      <a:cubicBezTo>
                        <a:pt x="109" y="113"/>
                        <a:pt x="108" y="113"/>
                        <a:pt x="107" y="113"/>
                      </a:cubicBezTo>
                      <a:cubicBezTo>
                        <a:pt x="106" y="113"/>
                        <a:pt x="105" y="113"/>
                        <a:pt x="103" y="113"/>
                      </a:cubicBezTo>
                      <a:cubicBezTo>
                        <a:pt x="99" y="113"/>
                        <a:pt x="98" y="109"/>
                        <a:pt x="98" y="107"/>
                      </a:cubicBezTo>
                      <a:cubicBezTo>
                        <a:pt x="98" y="107"/>
                        <a:pt x="97" y="107"/>
                        <a:pt x="97" y="106"/>
                      </a:cubicBezTo>
                      <a:cubicBezTo>
                        <a:pt x="95" y="106"/>
                        <a:pt x="92" y="106"/>
                        <a:pt x="91" y="104"/>
                      </a:cubicBezTo>
                      <a:cubicBezTo>
                        <a:pt x="90" y="103"/>
                        <a:pt x="90" y="102"/>
                        <a:pt x="90" y="100"/>
                      </a:cubicBezTo>
                      <a:cubicBezTo>
                        <a:pt x="90" y="98"/>
                        <a:pt x="89" y="96"/>
                        <a:pt x="87" y="94"/>
                      </a:cubicBezTo>
                      <a:cubicBezTo>
                        <a:pt x="87" y="93"/>
                        <a:pt x="86" y="92"/>
                        <a:pt x="85" y="91"/>
                      </a:cubicBezTo>
                      <a:cubicBezTo>
                        <a:pt x="85" y="90"/>
                        <a:pt x="85" y="90"/>
                        <a:pt x="85" y="90"/>
                      </a:cubicBezTo>
                      <a:cubicBezTo>
                        <a:pt x="83" y="88"/>
                        <a:pt x="81" y="85"/>
                        <a:pt x="81" y="82"/>
                      </a:cubicBezTo>
                      <a:cubicBezTo>
                        <a:pt x="81" y="81"/>
                        <a:pt x="82" y="81"/>
                        <a:pt x="82" y="81"/>
                      </a:cubicBezTo>
                      <a:cubicBezTo>
                        <a:pt x="82" y="80"/>
                        <a:pt x="82" y="80"/>
                        <a:pt x="83" y="79"/>
                      </a:cubicBezTo>
                      <a:cubicBezTo>
                        <a:pt x="83" y="79"/>
                        <a:pt x="83" y="79"/>
                        <a:pt x="83" y="78"/>
                      </a:cubicBezTo>
                      <a:cubicBezTo>
                        <a:pt x="82" y="76"/>
                        <a:pt x="82" y="74"/>
                        <a:pt x="84" y="72"/>
                      </a:cubicBezTo>
                      <a:cubicBezTo>
                        <a:pt x="86" y="71"/>
                        <a:pt x="87" y="70"/>
                        <a:pt x="88" y="69"/>
                      </a:cubicBezTo>
                      <a:cubicBezTo>
                        <a:pt x="88" y="69"/>
                        <a:pt x="89" y="69"/>
                        <a:pt x="89" y="69"/>
                      </a:cubicBezTo>
                      <a:cubicBezTo>
                        <a:pt x="89" y="69"/>
                        <a:pt x="89" y="68"/>
                        <a:pt x="89" y="68"/>
                      </a:cubicBezTo>
                      <a:cubicBezTo>
                        <a:pt x="88" y="65"/>
                        <a:pt x="89" y="62"/>
                        <a:pt x="91" y="61"/>
                      </a:cubicBezTo>
                      <a:cubicBezTo>
                        <a:pt x="92" y="59"/>
                        <a:pt x="92" y="58"/>
                        <a:pt x="92" y="56"/>
                      </a:cubicBezTo>
                      <a:cubicBezTo>
                        <a:pt x="93" y="53"/>
                        <a:pt x="96" y="52"/>
                        <a:pt x="98" y="51"/>
                      </a:cubicBezTo>
                      <a:cubicBezTo>
                        <a:pt x="100" y="50"/>
                        <a:pt x="102" y="50"/>
                        <a:pt x="103" y="48"/>
                      </a:cubicBezTo>
                      <a:cubicBezTo>
                        <a:pt x="106" y="46"/>
                        <a:pt x="109" y="46"/>
                        <a:pt x="111" y="45"/>
                      </a:cubicBezTo>
                      <a:cubicBezTo>
                        <a:pt x="113" y="45"/>
                        <a:pt x="115" y="45"/>
                        <a:pt x="117" y="43"/>
                      </a:cubicBezTo>
                      <a:cubicBezTo>
                        <a:pt x="117" y="43"/>
                        <a:pt x="118" y="43"/>
                        <a:pt x="118" y="42"/>
                      </a:cubicBezTo>
                      <a:cubicBezTo>
                        <a:pt x="118" y="42"/>
                        <a:pt x="119" y="42"/>
                        <a:pt x="119" y="42"/>
                      </a:cubicBezTo>
                      <a:cubicBezTo>
                        <a:pt x="119" y="42"/>
                        <a:pt x="119" y="42"/>
                        <a:pt x="120" y="42"/>
                      </a:cubicBezTo>
                      <a:cubicBezTo>
                        <a:pt x="120" y="42"/>
                        <a:pt x="120" y="42"/>
                        <a:pt x="120" y="42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20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7" y="37"/>
                        <a:pt x="120" y="34"/>
                        <a:pt x="122" y="31"/>
                      </a:cubicBezTo>
                      <a:cubicBezTo>
                        <a:pt x="123" y="30"/>
                        <a:pt x="124" y="29"/>
                        <a:pt x="125" y="29"/>
                      </a:cubicBezTo>
                      <a:cubicBezTo>
                        <a:pt x="124" y="29"/>
                        <a:pt x="124" y="27"/>
                        <a:pt x="117" y="25"/>
                      </a:cubicBezTo>
                      <a:cubicBezTo>
                        <a:pt x="117" y="25"/>
                        <a:pt x="116" y="25"/>
                        <a:pt x="115" y="25"/>
                      </a:cubicBezTo>
                      <a:cubicBezTo>
                        <a:pt x="113" y="26"/>
                        <a:pt x="111" y="26"/>
                        <a:pt x="110" y="25"/>
                      </a:cubicBezTo>
                      <a:cubicBezTo>
                        <a:pt x="109" y="24"/>
                        <a:pt x="106" y="25"/>
                        <a:pt x="105" y="26"/>
                      </a:cubicBezTo>
                      <a:cubicBezTo>
                        <a:pt x="103" y="27"/>
                        <a:pt x="98" y="27"/>
                        <a:pt x="98" y="27"/>
                      </a:cubicBezTo>
                      <a:cubicBezTo>
                        <a:pt x="97" y="27"/>
                        <a:pt x="96" y="27"/>
                        <a:pt x="95" y="27"/>
                      </a:cubicBezTo>
                      <a:cubicBezTo>
                        <a:pt x="93" y="27"/>
                        <a:pt x="91" y="26"/>
                        <a:pt x="90" y="25"/>
                      </a:cubicBezTo>
                      <a:cubicBezTo>
                        <a:pt x="89" y="24"/>
                        <a:pt x="89" y="23"/>
                        <a:pt x="89" y="22"/>
                      </a:cubicBezTo>
                      <a:cubicBezTo>
                        <a:pt x="89" y="21"/>
                        <a:pt x="89" y="21"/>
                        <a:pt x="87" y="20"/>
                      </a:cubicBezTo>
                      <a:cubicBezTo>
                        <a:pt x="86" y="19"/>
                        <a:pt x="84" y="17"/>
                        <a:pt x="85" y="15"/>
                      </a:cubicBezTo>
                      <a:cubicBezTo>
                        <a:pt x="85" y="15"/>
                        <a:pt x="85" y="14"/>
                        <a:pt x="84" y="13"/>
                      </a:cubicBezTo>
                      <a:cubicBezTo>
                        <a:pt x="83" y="11"/>
                        <a:pt x="81" y="10"/>
                        <a:pt x="79" y="10"/>
                      </a:cubicBezTo>
                      <a:cubicBezTo>
                        <a:pt x="76" y="10"/>
                        <a:pt x="75" y="7"/>
                        <a:pt x="74" y="4"/>
                      </a:cubicBezTo>
                      <a:cubicBezTo>
                        <a:pt x="73" y="3"/>
                        <a:pt x="73" y="1"/>
                        <a:pt x="72" y="1"/>
                      </a:cubicBezTo>
                      <a:cubicBezTo>
                        <a:pt x="72" y="1"/>
                        <a:pt x="71" y="0"/>
                        <a:pt x="70" y="0"/>
                      </a:cubicBezTo>
                      <a:cubicBezTo>
                        <a:pt x="70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8" y="1"/>
                        <a:pt x="68" y="1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7"/>
                        <a:pt x="68" y="8"/>
                        <a:pt x="67" y="9"/>
                      </a:cubicBezTo>
                      <a:cubicBezTo>
                        <a:pt x="67" y="9"/>
                        <a:pt x="66" y="9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6" y="10"/>
                        <a:pt x="66" y="11"/>
                        <a:pt x="66" y="11"/>
                      </a:cubicBezTo>
                      <a:cubicBezTo>
                        <a:pt x="66" y="12"/>
                        <a:pt x="65" y="15"/>
                        <a:pt x="61" y="20"/>
                      </a:cubicBezTo>
                      <a:cubicBezTo>
                        <a:pt x="55" y="28"/>
                        <a:pt x="46" y="30"/>
                        <a:pt x="40" y="32"/>
                      </a:cubicBezTo>
                      <a:cubicBezTo>
                        <a:pt x="39" y="32"/>
                        <a:pt x="39" y="32"/>
                        <a:pt x="38" y="33"/>
                      </a:cubicBezTo>
                      <a:cubicBezTo>
                        <a:pt x="35" y="34"/>
                        <a:pt x="33" y="39"/>
                        <a:pt x="31" y="44"/>
                      </a:cubicBezTo>
                      <a:cubicBezTo>
                        <a:pt x="31" y="46"/>
                        <a:pt x="30" y="48"/>
                        <a:pt x="29" y="49"/>
                      </a:cubicBezTo>
                      <a:cubicBezTo>
                        <a:pt x="28" y="52"/>
                        <a:pt x="27" y="55"/>
                        <a:pt x="24" y="55"/>
                      </a:cubicBezTo>
                      <a:cubicBezTo>
                        <a:pt x="21" y="55"/>
                        <a:pt x="19" y="53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5" y="50"/>
                        <a:pt x="14" y="50"/>
                        <a:pt x="13" y="50"/>
                      </a:cubicBezTo>
                      <a:cubicBezTo>
                        <a:pt x="12" y="50"/>
                        <a:pt x="11" y="49"/>
                        <a:pt x="9" y="48"/>
                      </a:cubicBezTo>
                      <a:cubicBezTo>
                        <a:pt x="6" y="45"/>
                        <a:pt x="6" y="44"/>
                        <a:pt x="8" y="41"/>
                      </a:cubicBezTo>
                      <a:cubicBezTo>
                        <a:pt x="8" y="41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5" y="39"/>
                        <a:pt x="3" y="43"/>
                        <a:pt x="1" y="46"/>
                      </a:cubicBezTo>
                      <a:cubicBezTo>
                        <a:pt x="0" y="48"/>
                        <a:pt x="2" y="53"/>
                        <a:pt x="4" y="56"/>
                      </a:cubicBezTo>
                      <a:cubicBezTo>
                        <a:pt x="4" y="58"/>
                        <a:pt x="5" y="59"/>
                        <a:pt x="5" y="60"/>
                      </a:cubicBezTo>
                      <a:cubicBezTo>
                        <a:pt x="5" y="61"/>
                        <a:pt x="6" y="62"/>
                        <a:pt x="5" y="63"/>
                      </a:cubicBezTo>
                      <a:cubicBezTo>
                        <a:pt x="4" y="64"/>
                        <a:pt x="3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3" y="65"/>
                        <a:pt x="7" y="68"/>
                        <a:pt x="9" y="69"/>
                      </a:cubicBezTo>
                      <a:cubicBezTo>
                        <a:pt x="10" y="70"/>
                        <a:pt x="12" y="71"/>
                        <a:pt x="13" y="72"/>
                      </a:cubicBezTo>
                      <a:cubicBezTo>
                        <a:pt x="16" y="74"/>
                        <a:pt x="18" y="77"/>
                        <a:pt x="20" y="81"/>
                      </a:cubicBezTo>
                      <a:cubicBezTo>
                        <a:pt x="22" y="83"/>
                        <a:pt x="23" y="86"/>
                        <a:pt x="25" y="88"/>
                      </a:cubicBezTo>
                      <a:cubicBezTo>
                        <a:pt x="28" y="91"/>
                        <a:pt x="29" y="93"/>
                        <a:pt x="30" y="98"/>
                      </a:cubicBezTo>
                      <a:cubicBezTo>
                        <a:pt x="31" y="100"/>
                        <a:pt x="32" y="102"/>
                        <a:pt x="33" y="105"/>
                      </a:cubicBezTo>
                      <a:cubicBezTo>
                        <a:pt x="37" y="115"/>
                        <a:pt x="45" y="131"/>
                        <a:pt x="50" y="138"/>
                      </a:cubicBezTo>
                      <a:cubicBezTo>
                        <a:pt x="55" y="144"/>
                        <a:pt x="60" y="151"/>
                        <a:pt x="57" y="155"/>
                      </a:cubicBezTo>
                      <a:cubicBezTo>
                        <a:pt x="57" y="156"/>
                        <a:pt x="58" y="160"/>
                        <a:pt x="61" y="163"/>
                      </a:cubicBezTo>
                      <a:cubicBezTo>
                        <a:pt x="62" y="163"/>
                        <a:pt x="64" y="164"/>
                        <a:pt x="65" y="166"/>
                      </a:cubicBezTo>
                      <a:cubicBezTo>
                        <a:pt x="68" y="168"/>
                        <a:pt x="71" y="171"/>
                        <a:pt x="79" y="175"/>
                      </a:cubicBezTo>
                      <a:cubicBezTo>
                        <a:pt x="109" y="190"/>
                        <a:pt x="111" y="194"/>
                        <a:pt x="112" y="196"/>
                      </a:cubicBezTo>
                      <a:cubicBezTo>
                        <a:pt x="114" y="199"/>
                        <a:pt x="121" y="203"/>
                        <a:pt x="124" y="205"/>
                      </a:cubicBezTo>
                      <a:cubicBezTo>
                        <a:pt x="125" y="205"/>
                        <a:pt x="125" y="205"/>
                        <a:pt x="125" y="205"/>
                      </a:cubicBezTo>
                      <a:cubicBezTo>
                        <a:pt x="125" y="205"/>
                        <a:pt x="125" y="206"/>
                        <a:pt x="125" y="206"/>
                      </a:cubicBezTo>
                      <a:cubicBezTo>
                        <a:pt x="126" y="206"/>
                        <a:pt x="126" y="206"/>
                        <a:pt x="126" y="205"/>
                      </a:cubicBezTo>
                      <a:cubicBezTo>
                        <a:pt x="127" y="205"/>
                        <a:pt x="128" y="202"/>
                        <a:pt x="129" y="200"/>
                      </a:cubicBezTo>
                      <a:cubicBezTo>
                        <a:pt x="129" y="199"/>
                        <a:pt x="129" y="198"/>
                        <a:pt x="130" y="197"/>
                      </a:cubicBezTo>
                      <a:cubicBezTo>
                        <a:pt x="130" y="197"/>
                        <a:pt x="130" y="197"/>
                        <a:pt x="130" y="19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1" name="Freeform 2007"/>
                <p:cNvSpPr>
                  <a:spLocks/>
                </p:cNvSpPr>
                <p:nvPr/>
              </p:nvSpPr>
              <p:spPr bwMode="auto">
                <a:xfrm>
                  <a:off x="2040" y="189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2" name="Freeform 2008"/>
                <p:cNvSpPr>
                  <a:spLocks/>
                </p:cNvSpPr>
                <p:nvPr/>
              </p:nvSpPr>
              <p:spPr bwMode="auto">
                <a:xfrm>
                  <a:off x="2043" y="197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3" name="Freeform 2009"/>
                <p:cNvSpPr>
                  <a:spLocks/>
                </p:cNvSpPr>
                <p:nvPr/>
              </p:nvSpPr>
              <p:spPr bwMode="auto">
                <a:xfrm>
                  <a:off x="2006" y="19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4" name="Freeform 2010"/>
                <p:cNvSpPr>
                  <a:spLocks/>
                </p:cNvSpPr>
                <p:nvPr/>
              </p:nvSpPr>
              <p:spPr bwMode="auto">
                <a:xfrm>
                  <a:off x="2050" y="1977"/>
                  <a:ext cx="6" cy="0"/>
                </a:xfrm>
                <a:custGeom>
                  <a:avLst/>
                  <a:gdLst>
                    <a:gd name="T0" fmla="*/ 0 w 6"/>
                    <a:gd name="T1" fmla="*/ 6 w 6"/>
                    <a:gd name="T2" fmla="*/ 6 w 6"/>
                    <a:gd name="T3" fmla="*/ 0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0" y="0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5" name="Freeform 2011"/>
                <p:cNvSpPr>
                  <a:spLocks/>
                </p:cNvSpPr>
                <p:nvPr/>
              </p:nvSpPr>
              <p:spPr bwMode="auto">
                <a:xfrm>
                  <a:off x="2048" y="197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6" name="Freeform 2012"/>
                <p:cNvSpPr>
                  <a:spLocks/>
                </p:cNvSpPr>
                <p:nvPr/>
              </p:nvSpPr>
              <p:spPr bwMode="auto">
                <a:xfrm>
                  <a:off x="2042" y="189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7" name="Freeform 2013"/>
                <p:cNvSpPr>
                  <a:spLocks/>
                </p:cNvSpPr>
                <p:nvPr/>
              </p:nvSpPr>
              <p:spPr bwMode="auto">
                <a:xfrm>
                  <a:off x="2046" y="197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8" name="Freeform 2014"/>
                <p:cNvSpPr>
                  <a:spLocks/>
                </p:cNvSpPr>
                <p:nvPr/>
              </p:nvSpPr>
              <p:spPr bwMode="auto">
                <a:xfrm>
                  <a:off x="2013" y="188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1 w 6"/>
                    <a:gd name="T3" fmla="*/ 3 h 5"/>
                    <a:gd name="T4" fmla="*/ 6 w 6"/>
                    <a:gd name="T5" fmla="*/ 5 h 5"/>
                    <a:gd name="T6" fmla="*/ 1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4"/>
                        <a:pt x="4" y="5"/>
                        <a:pt x="6" y="5"/>
                      </a:cubicBezTo>
                      <a:cubicBezTo>
                        <a:pt x="4" y="5"/>
                        <a:pt x="2" y="4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9" name="Freeform 2015"/>
                <p:cNvSpPr>
                  <a:spLocks/>
                </p:cNvSpPr>
                <p:nvPr/>
              </p:nvSpPr>
              <p:spPr bwMode="auto">
                <a:xfrm>
                  <a:off x="2042" y="18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0" name="Freeform 2016"/>
                <p:cNvSpPr>
                  <a:spLocks/>
                </p:cNvSpPr>
                <p:nvPr/>
              </p:nvSpPr>
              <p:spPr bwMode="auto">
                <a:xfrm>
                  <a:off x="1992" y="1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1" name="Freeform 2017"/>
                <p:cNvSpPr>
                  <a:spLocks/>
                </p:cNvSpPr>
                <p:nvPr/>
              </p:nvSpPr>
              <p:spPr bwMode="auto">
                <a:xfrm>
                  <a:off x="1993" y="1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2" name="Freeform 2018"/>
                <p:cNvSpPr>
                  <a:spLocks/>
                </p:cNvSpPr>
                <p:nvPr/>
              </p:nvSpPr>
              <p:spPr bwMode="auto">
                <a:xfrm>
                  <a:off x="2053" y="20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3" name="Freeform 2019"/>
                <p:cNvSpPr>
                  <a:spLocks/>
                </p:cNvSpPr>
                <p:nvPr/>
              </p:nvSpPr>
              <p:spPr bwMode="auto">
                <a:xfrm>
                  <a:off x="2053" y="204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4" name="Freeform 2020"/>
                <p:cNvSpPr>
                  <a:spLocks/>
                </p:cNvSpPr>
                <p:nvPr/>
              </p:nvSpPr>
              <p:spPr bwMode="auto">
                <a:xfrm>
                  <a:off x="2057" y="1982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1"/>
                        <a:pt x="1" y="2"/>
                        <a:pt x="2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5" name="Freeform 2021"/>
                <p:cNvSpPr>
                  <a:spLocks/>
                </p:cNvSpPr>
                <p:nvPr/>
              </p:nvSpPr>
              <p:spPr bwMode="auto">
                <a:xfrm>
                  <a:off x="2056" y="1977"/>
                  <a:ext cx="0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1" y="3"/>
                        <a:pt x="1" y="4"/>
                      </a:cubicBezTo>
                      <a:cubicBezTo>
                        <a:pt x="1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6" name="Freeform 2022"/>
                <p:cNvSpPr>
                  <a:spLocks/>
                </p:cNvSpPr>
                <p:nvPr/>
              </p:nvSpPr>
              <p:spPr bwMode="auto">
                <a:xfrm>
                  <a:off x="2058" y="1997"/>
                  <a:ext cx="1" cy="1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7" name="Freeform 2023"/>
                <p:cNvSpPr>
                  <a:spLocks/>
                </p:cNvSpPr>
                <p:nvPr/>
              </p:nvSpPr>
              <p:spPr bwMode="auto">
                <a:xfrm>
                  <a:off x="2053" y="20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8" name="Freeform 2024"/>
                <p:cNvSpPr>
                  <a:spLocks/>
                </p:cNvSpPr>
                <p:nvPr/>
              </p:nvSpPr>
              <p:spPr bwMode="auto">
                <a:xfrm>
                  <a:off x="2054" y="204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9" name="Freeform 2025"/>
                <p:cNvSpPr>
                  <a:spLocks/>
                </p:cNvSpPr>
                <p:nvPr/>
              </p:nvSpPr>
              <p:spPr bwMode="auto">
                <a:xfrm>
                  <a:off x="2016" y="1725"/>
                  <a:ext cx="143" cy="120"/>
                </a:xfrm>
                <a:custGeom>
                  <a:avLst/>
                  <a:gdLst>
                    <a:gd name="T0" fmla="*/ 71 w 149"/>
                    <a:gd name="T1" fmla="*/ 118 h 126"/>
                    <a:gd name="T2" fmla="*/ 77 w 149"/>
                    <a:gd name="T3" fmla="*/ 125 h 126"/>
                    <a:gd name="T4" fmla="*/ 85 w 149"/>
                    <a:gd name="T5" fmla="*/ 124 h 126"/>
                    <a:gd name="T6" fmla="*/ 94 w 149"/>
                    <a:gd name="T7" fmla="*/ 121 h 126"/>
                    <a:gd name="T8" fmla="*/ 108 w 149"/>
                    <a:gd name="T9" fmla="*/ 111 h 126"/>
                    <a:gd name="T10" fmla="*/ 109 w 149"/>
                    <a:gd name="T11" fmla="*/ 111 h 126"/>
                    <a:gd name="T12" fmla="*/ 103 w 149"/>
                    <a:gd name="T13" fmla="*/ 110 h 126"/>
                    <a:gd name="T14" fmla="*/ 103 w 149"/>
                    <a:gd name="T15" fmla="*/ 109 h 126"/>
                    <a:gd name="T16" fmla="*/ 99 w 149"/>
                    <a:gd name="T17" fmla="*/ 100 h 126"/>
                    <a:gd name="T18" fmla="*/ 100 w 149"/>
                    <a:gd name="T19" fmla="*/ 87 h 126"/>
                    <a:gd name="T20" fmla="*/ 116 w 149"/>
                    <a:gd name="T21" fmla="*/ 92 h 126"/>
                    <a:gd name="T22" fmla="*/ 117 w 149"/>
                    <a:gd name="T23" fmla="*/ 94 h 126"/>
                    <a:gd name="T24" fmla="*/ 135 w 149"/>
                    <a:gd name="T25" fmla="*/ 84 h 126"/>
                    <a:gd name="T26" fmla="*/ 141 w 149"/>
                    <a:gd name="T27" fmla="*/ 79 h 126"/>
                    <a:gd name="T28" fmla="*/ 138 w 149"/>
                    <a:gd name="T29" fmla="*/ 77 h 126"/>
                    <a:gd name="T30" fmla="*/ 137 w 149"/>
                    <a:gd name="T31" fmla="*/ 75 h 126"/>
                    <a:gd name="T32" fmla="*/ 136 w 149"/>
                    <a:gd name="T33" fmla="*/ 74 h 126"/>
                    <a:gd name="T34" fmla="*/ 135 w 149"/>
                    <a:gd name="T35" fmla="*/ 73 h 126"/>
                    <a:gd name="T36" fmla="*/ 134 w 149"/>
                    <a:gd name="T37" fmla="*/ 67 h 126"/>
                    <a:gd name="T38" fmla="*/ 142 w 149"/>
                    <a:gd name="T39" fmla="*/ 58 h 126"/>
                    <a:gd name="T40" fmla="*/ 141 w 149"/>
                    <a:gd name="T41" fmla="*/ 52 h 126"/>
                    <a:gd name="T42" fmla="*/ 148 w 149"/>
                    <a:gd name="T43" fmla="*/ 43 h 126"/>
                    <a:gd name="T44" fmla="*/ 149 w 149"/>
                    <a:gd name="T45" fmla="*/ 42 h 126"/>
                    <a:gd name="T46" fmla="*/ 133 w 149"/>
                    <a:gd name="T47" fmla="*/ 39 h 126"/>
                    <a:gd name="T48" fmla="*/ 125 w 149"/>
                    <a:gd name="T49" fmla="*/ 26 h 126"/>
                    <a:gd name="T50" fmla="*/ 120 w 149"/>
                    <a:gd name="T51" fmla="*/ 16 h 126"/>
                    <a:gd name="T52" fmla="*/ 90 w 149"/>
                    <a:gd name="T53" fmla="*/ 24 h 126"/>
                    <a:gd name="T54" fmla="*/ 63 w 149"/>
                    <a:gd name="T55" fmla="*/ 19 h 126"/>
                    <a:gd name="T56" fmla="*/ 53 w 149"/>
                    <a:gd name="T57" fmla="*/ 8 h 126"/>
                    <a:gd name="T58" fmla="*/ 38 w 149"/>
                    <a:gd name="T59" fmla="*/ 0 h 126"/>
                    <a:gd name="T60" fmla="*/ 36 w 149"/>
                    <a:gd name="T61" fmla="*/ 7 h 126"/>
                    <a:gd name="T62" fmla="*/ 23 w 149"/>
                    <a:gd name="T63" fmla="*/ 21 h 126"/>
                    <a:gd name="T64" fmla="*/ 10 w 149"/>
                    <a:gd name="T65" fmla="*/ 28 h 126"/>
                    <a:gd name="T66" fmla="*/ 13 w 149"/>
                    <a:gd name="T67" fmla="*/ 8 h 126"/>
                    <a:gd name="T68" fmla="*/ 9 w 149"/>
                    <a:gd name="T69" fmla="*/ 12 h 126"/>
                    <a:gd name="T70" fmla="*/ 1 w 149"/>
                    <a:gd name="T71" fmla="*/ 29 h 126"/>
                    <a:gd name="T72" fmla="*/ 7 w 149"/>
                    <a:gd name="T73" fmla="*/ 36 h 126"/>
                    <a:gd name="T74" fmla="*/ 12 w 149"/>
                    <a:gd name="T75" fmla="*/ 54 h 126"/>
                    <a:gd name="T76" fmla="*/ 29 w 149"/>
                    <a:gd name="T77" fmla="*/ 54 h 126"/>
                    <a:gd name="T78" fmla="*/ 51 w 149"/>
                    <a:gd name="T79" fmla="*/ 64 h 126"/>
                    <a:gd name="T80" fmla="*/ 66 w 149"/>
                    <a:gd name="T81" fmla="*/ 70 h 126"/>
                    <a:gd name="T82" fmla="*/ 67 w 149"/>
                    <a:gd name="T83" fmla="*/ 100 h 126"/>
                    <a:gd name="T84" fmla="*/ 69 w 149"/>
                    <a:gd name="T85" fmla="*/ 113 h 126"/>
                    <a:gd name="T86" fmla="*/ 69 w 149"/>
                    <a:gd name="T87" fmla="*/ 11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9" h="126">
                      <a:moveTo>
                        <a:pt x="69" y="114"/>
                      </a:moveTo>
                      <a:cubicBezTo>
                        <a:pt x="70" y="115"/>
                        <a:pt x="70" y="116"/>
                        <a:pt x="71" y="117"/>
                      </a:cubicBezTo>
                      <a:cubicBezTo>
                        <a:pt x="71" y="117"/>
                        <a:pt x="71" y="117"/>
                        <a:pt x="71" y="118"/>
                      </a:cubicBezTo>
                      <a:cubicBezTo>
                        <a:pt x="72" y="118"/>
                        <a:pt x="72" y="119"/>
                        <a:pt x="73" y="120"/>
                      </a:cubicBezTo>
                      <a:cubicBezTo>
                        <a:pt x="74" y="122"/>
                        <a:pt x="75" y="123"/>
                        <a:pt x="76" y="124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8" y="126"/>
                        <a:pt x="79" y="126"/>
                        <a:pt x="79" y="126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82" y="125"/>
                        <a:pt x="83" y="124"/>
                        <a:pt x="85" y="124"/>
                      </a:cubicBezTo>
                      <a:cubicBezTo>
                        <a:pt x="86" y="124"/>
                        <a:pt x="87" y="125"/>
                        <a:pt x="88" y="125"/>
                      </a:cubicBezTo>
                      <a:cubicBezTo>
                        <a:pt x="89" y="125"/>
                        <a:pt x="91" y="123"/>
                        <a:pt x="93" y="122"/>
                      </a:cubicBezTo>
                      <a:cubicBezTo>
                        <a:pt x="94" y="121"/>
                        <a:pt x="94" y="121"/>
                        <a:pt x="94" y="121"/>
                      </a:cubicBezTo>
                      <a:cubicBezTo>
                        <a:pt x="96" y="120"/>
                        <a:pt x="97" y="120"/>
                        <a:pt x="99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2" y="114"/>
                        <a:pt x="104" y="112"/>
                        <a:pt x="108" y="111"/>
                      </a:cubicBezTo>
                      <a:cubicBezTo>
                        <a:pt x="109" y="111"/>
                        <a:pt x="109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09" y="110"/>
                        <a:pt x="109" y="111"/>
                        <a:pt x="109" y="111"/>
                      </a:cubicBezTo>
                      <a:cubicBezTo>
                        <a:pt x="108" y="111"/>
                        <a:pt x="107" y="111"/>
                        <a:pt x="106" y="111"/>
                      </a:cubicBezTo>
                      <a:cubicBezTo>
                        <a:pt x="105" y="111"/>
                        <a:pt x="104" y="111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2" y="108"/>
                        <a:pt x="102" y="107"/>
                      </a:cubicBezTo>
                      <a:cubicBezTo>
                        <a:pt x="102" y="106"/>
                        <a:pt x="102" y="105"/>
                        <a:pt x="101" y="105"/>
                      </a:cubicBezTo>
                      <a:cubicBezTo>
                        <a:pt x="101" y="104"/>
                        <a:pt x="99" y="102"/>
                        <a:pt x="99" y="100"/>
                      </a:cubicBezTo>
                      <a:cubicBezTo>
                        <a:pt x="99" y="96"/>
                        <a:pt x="99" y="95"/>
                        <a:pt x="96" y="93"/>
                      </a:cubicBezTo>
                      <a:cubicBezTo>
                        <a:pt x="94" y="92"/>
                        <a:pt x="94" y="90"/>
                        <a:pt x="94" y="90"/>
                      </a:cubicBezTo>
                      <a:cubicBezTo>
                        <a:pt x="95" y="87"/>
                        <a:pt x="98" y="87"/>
                        <a:pt x="100" y="87"/>
                      </a:cubicBezTo>
                      <a:cubicBezTo>
                        <a:pt x="102" y="87"/>
                        <a:pt x="104" y="87"/>
                        <a:pt x="106" y="89"/>
                      </a:cubicBezTo>
                      <a:cubicBezTo>
                        <a:pt x="106" y="89"/>
                        <a:pt x="108" y="89"/>
                        <a:pt x="109" y="89"/>
                      </a:cubicBezTo>
                      <a:cubicBezTo>
                        <a:pt x="112" y="90"/>
                        <a:pt x="115" y="90"/>
                        <a:pt x="116" y="92"/>
                      </a:cubicBezTo>
                      <a:cubicBezTo>
                        <a:pt x="116" y="92"/>
                        <a:pt x="116" y="93"/>
                        <a:pt x="116" y="93"/>
                      </a:cubicBezTo>
                      <a:cubicBezTo>
                        <a:pt x="116" y="93"/>
                        <a:pt x="116" y="94"/>
                        <a:pt x="117" y="94"/>
                      </a:cubicBezTo>
                      <a:cubicBezTo>
                        <a:pt x="117" y="94"/>
                        <a:pt x="117" y="94"/>
                        <a:pt x="117" y="94"/>
                      </a:cubicBezTo>
                      <a:cubicBezTo>
                        <a:pt x="117" y="90"/>
                        <a:pt x="120" y="87"/>
                        <a:pt x="125" y="87"/>
                      </a:cubicBezTo>
                      <a:cubicBezTo>
                        <a:pt x="125" y="87"/>
                        <a:pt x="126" y="87"/>
                        <a:pt x="127" y="87"/>
                      </a:cubicBezTo>
                      <a:cubicBezTo>
                        <a:pt x="129" y="88"/>
                        <a:pt x="133" y="86"/>
                        <a:pt x="135" y="84"/>
                      </a:cubicBezTo>
                      <a:cubicBezTo>
                        <a:pt x="137" y="83"/>
                        <a:pt x="139" y="82"/>
                        <a:pt x="140" y="82"/>
                      </a:cubicBezTo>
                      <a:cubicBezTo>
                        <a:pt x="140" y="82"/>
                        <a:pt x="141" y="81"/>
                        <a:pt x="141" y="80"/>
                      </a:cubicBezTo>
                      <a:cubicBezTo>
                        <a:pt x="141" y="80"/>
                        <a:pt x="141" y="80"/>
                        <a:pt x="141" y="79"/>
                      </a:cubicBezTo>
                      <a:cubicBezTo>
                        <a:pt x="140" y="79"/>
                        <a:pt x="140" y="79"/>
                        <a:pt x="140" y="78"/>
                      </a:cubicBezTo>
                      <a:cubicBezTo>
                        <a:pt x="140" y="78"/>
                        <a:pt x="139" y="78"/>
                        <a:pt x="139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4"/>
                        <a:pt x="137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3"/>
                        <a:pt x="136" y="73"/>
                        <a:pt x="136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2"/>
                        <a:pt x="135" y="72"/>
                        <a:pt x="135" y="72"/>
                      </a:cubicBezTo>
                      <a:cubicBezTo>
                        <a:pt x="132" y="70"/>
                        <a:pt x="134" y="68"/>
                        <a:pt x="134" y="67"/>
                      </a:cubicBezTo>
                      <a:cubicBezTo>
                        <a:pt x="135" y="66"/>
                        <a:pt x="135" y="65"/>
                        <a:pt x="135" y="65"/>
                      </a:cubicBezTo>
                      <a:cubicBezTo>
                        <a:pt x="135" y="63"/>
                        <a:pt x="135" y="62"/>
                        <a:pt x="136" y="60"/>
                      </a:cubicBezTo>
                      <a:cubicBezTo>
                        <a:pt x="137" y="59"/>
                        <a:pt x="139" y="58"/>
                        <a:pt x="142" y="58"/>
                      </a:cubicBezTo>
                      <a:cubicBezTo>
                        <a:pt x="144" y="57"/>
                        <a:pt x="144" y="57"/>
                        <a:pt x="144" y="57"/>
                      </a:cubicBezTo>
                      <a:cubicBezTo>
                        <a:pt x="144" y="56"/>
                        <a:pt x="144" y="56"/>
                        <a:pt x="143" y="55"/>
                      </a:cubicBezTo>
                      <a:cubicBezTo>
                        <a:pt x="142" y="54"/>
                        <a:pt x="141" y="53"/>
                        <a:pt x="141" y="52"/>
                      </a:cubicBezTo>
                      <a:cubicBezTo>
                        <a:pt x="141" y="49"/>
                        <a:pt x="145" y="45"/>
                        <a:pt x="147" y="44"/>
                      </a:cubicBezTo>
                      <a:cubicBezTo>
                        <a:pt x="147" y="44"/>
                        <a:pt x="147" y="44"/>
                        <a:pt x="148" y="44"/>
                      </a:cubicBezTo>
                      <a:cubicBezTo>
                        <a:pt x="148" y="44"/>
                        <a:pt x="148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4" y="40"/>
                        <a:pt x="139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4" y="41"/>
                        <a:pt x="133" y="40"/>
                        <a:pt x="133" y="39"/>
                      </a:cubicBezTo>
                      <a:cubicBezTo>
                        <a:pt x="132" y="38"/>
                        <a:pt x="133" y="36"/>
                        <a:pt x="134" y="34"/>
                      </a:cubicBezTo>
                      <a:cubicBezTo>
                        <a:pt x="135" y="33"/>
                        <a:pt x="137" y="31"/>
                        <a:pt x="137" y="29"/>
                      </a:cubicBezTo>
                      <a:cubicBezTo>
                        <a:pt x="137" y="28"/>
                        <a:pt x="133" y="27"/>
                        <a:pt x="125" y="26"/>
                      </a:cubicBezTo>
                      <a:cubicBezTo>
                        <a:pt x="124" y="26"/>
                        <a:pt x="123" y="25"/>
                        <a:pt x="122" y="25"/>
                      </a:cubicBezTo>
                      <a:cubicBezTo>
                        <a:pt x="118" y="24"/>
                        <a:pt x="117" y="22"/>
                        <a:pt x="117" y="20"/>
                      </a:cubicBezTo>
                      <a:cubicBezTo>
                        <a:pt x="117" y="19"/>
                        <a:pt x="118" y="17"/>
                        <a:pt x="120" y="16"/>
                      </a:cubicBezTo>
                      <a:cubicBezTo>
                        <a:pt x="118" y="16"/>
                        <a:pt x="116" y="16"/>
                        <a:pt x="114" y="16"/>
                      </a:cubicBezTo>
                      <a:cubicBezTo>
                        <a:pt x="108" y="17"/>
                        <a:pt x="99" y="21"/>
                        <a:pt x="93" y="24"/>
                      </a:cubicBezTo>
                      <a:cubicBezTo>
                        <a:pt x="92" y="24"/>
                        <a:pt x="91" y="24"/>
                        <a:pt x="90" y="24"/>
                      </a:cubicBezTo>
                      <a:cubicBezTo>
                        <a:pt x="87" y="24"/>
                        <a:pt x="84" y="23"/>
                        <a:pt x="81" y="21"/>
                      </a:cubicBezTo>
                      <a:cubicBezTo>
                        <a:pt x="78" y="19"/>
                        <a:pt x="74" y="17"/>
                        <a:pt x="72" y="18"/>
                      </a:cubicBezTo>
                      <a:cubicBezTo>
                        <a:pt x="69" y="19"/>
                        <a:pt x="66" y="19"/>
                        <a:pt x="63" y="19"/>
                      </a:cubicBezTo>
                      <a:cubicBezTo>
                        <a:pt x="60" y="19"/>
                        <a:pt x="57" y="19"/>
                        <a:pt x="56" y="17"/>
                      </a:cubicBezTo>
                      <a:cubicBezTo>
                        <a:pt x="55" y="16"/>
                        <a:pt x="54" y="15"/>
                        <a:pt x="54" y="13"/>
                      </a:cubicBezTo>
                      <a:cubicBezTo>
                        <a:pt x="55" y="11"/>
                        <a:pt x="54" y="9"/>
                        <a:pt x="53" y="8"/>
                      </a:cubicBezTo>
                      <a:cubicBezTo>
                        <a:pt x="52" y="7"/>
                        <a:pt x="50" y="6"/>
                        <a:pt x="48" y="6"/>
                      </a:cubicBezTo>
                      <a:cubicBezTo>
                        <a:pt x="43" y="7"/>
                        <a:pt x="41" y="4"/>
                        <a:pt x="40" y="2"/>
                      </a:cubicBezTo>
                      <a:cubicBezTo>
                        <a:pt x="39" y="1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8" y="1"/>
                      </a:cubicBezTo>
                      <a:cubicBezTo>
                        <a:pt x="38" y="3"/>
                        <a:pt x="39" y="6"/>
                        <a:pt x="36" y="7"/>
                      </a:cubicBezTo>
                      <a:cubicBezTo>
                        <a:pt x="35" y="8"/>
                        <a:pt x="34" y="8"/>
                        <a:pt x="32" y="9"/>
                      </a:cubicBezTo>
                      <a:cubicBezTo>
                        <a:pt x="29" y="10"/>
                        <a:pt x="22" y="12"/>
                        <a:pt x="22" y="14"/>
                      </a:cubicBezTo>
                      <a:cubicBezTo>
                        <a:pt x="21" y="16"/>
                        <a:pt x="22" y="18"/>
                        <a:pt x="23" y="21"/>
                      </a:cubicBezTo>
                      <a:cubicBezTo>
                        <a:pt x="25" y="24"/>
                        <a:pt x="27" y="28"/>
                        <a:pt x="25" y="32"/>
                      </a:cubicBezTo>
                      <a:cubicBezTo>
                        <a:pt x="24" y="34"/>
                        <a:pt x="22" y="35"/>
                        <a:pt x="20" y="35"/>
                      </a:cubicBezTo>
                      <a:cubicBezTo>
                        <a:pt x="16" y="35"/>
                        <a:pt x="11" y="31"/>
                        <a:pt x="10" y="28"/>
                      </a:cubicBezTo>
                      <a:cubicBezTo>
                        <a:pt x="8" y="24"/>
                        <a:pt x="10" y="20"/>
                        <a:pt x="13" y="16"/>
                      </a:cubicBezTo>
                      <a:cubicBezTo>
                        <a:pt x="13" y="15"/>
                        <a:pt x="15" y="13"/>
                        <a:pt x="15" y="13"/>
                      </a:cubicBezTo>
                      <a:cubicBezTo>
                        <a:pt x="14" y="12"/>
                        <a:pt x="13" y="10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6" y="15"/>
                        <a:pt x="4" y="17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4"/>
                        <a:pt x="3" y="26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ubicBezTo>
                        <a:pt x="5" y="31"/>
                        <a:pt x="5" y="34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8" y="37"/>
                        <a:pt x="11" y="39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6"/>
                        <a:pt x="9" y="52"/>
                        <a:pt x="12" y="54"/>
                      </a:cubicBezTo>
                      <a:cubicBezTo>
                        <a:pt x="12" y="55"/>
                        <a:pt x="14" y="55"/>
                        <a:pt x="15" y="55"/>
                      </a:cubicBezTo>
                      <a:cubicBezTo>
                        <a:pt x="19" y="55"/>
                        <a:pt x="21" y="55"/>
                        <a:pt x="23" y="55"/>
                      </a:cubicBezTo>
                      <a:cubicBezTo>
                        <a:pt x="25" y="54"/>
                        <a:pt x="27" y="54"/>
                        <a:pt x="29" y="54"/>
                      </a:cubicBezTo>
                      <a:cubicBezTo>
                        <a:pt x="32" y="54"/>
                        <a:pt x="35" y="55"/>
                        <a:pt x="37" y="58"/>
                      </a:cubicBezTo>
                      <a:cubicBezTo>
                        <a:pt x="40" y="62"/>
                        <a:pt x="44" y="64"/>
                        <a:pt x="49" y="64"/>
                      </a:cubicBezTo>
                      <a:cubicBezTo>
                        <a:pt x="49" y="64"/>
                        <a:pt x="50" y="64"/>
                        <a:pt x="51" y="64"/>
                      </a:cubicBezTo>
                      <a:cubicBezTo>
                        <a:pt x="53" y="64"/>
                        <a:pt x="56" y="63"/>
                        <a:pt x="59" y="63"/>
                      </a:cubicBezTo>
                      <a:cubicBezTo>
                        <a:pt x="62" y="63"/>
                        <a:pt x="65" y="64"/>
                        <a:pt x="66" y="66"/>
                      </a:cubicBezTo>
                      <a:cubicBezTo>
                        <a:pt x="67" y="67"/>
                        <a:pt x="67" y="68"/>
                        <a:pt x="66" y="70"/>
                      </a:cubicBezTo>
                      <a:cubicBezTo>
                        <a:pt x="62" y="76"/>
                        <a:pt x="61" y="87"/>
                        <a:pt x="63" y="89"/>
                      </a:cubicBezTo>
                      <a:cubicBezTo>
                        <a:pt x="63" y="89"/>
                        <a:pt x="64" y="90"/>
                        <a:pt x="64" y="90"/>
                      </a:cubicBezTo>
                      <a:cubicBezTo>
                        <a:pt x="67" y="93"/>
                        <a:pt x="70" y="96"/>
                        <a:pt x="67" y="100"/>
                      </a:cubicBezTo>
                      <a:cubicBezTo>
                        <a:pt x="66" y="101"/>
                        <a:pt x="65" y="103"/>
                        <a:pt x="65" y="104"/>
                      </a:cubicBezTo>
                      <a:cubicBezTo>
                        <a:pt x="65" y="104"/>
                        <a:pt x="66" y="105"/>
                        <a:pt x="66" y="106"/>
                      </a:cubicBezTo>
                      <a:cubicBezTo>
                        <a:pt x="68" y="107"/>
                        <a:pt x="70" y="109"/>
                        <a:pt x="69" y="113"/>
                      </a:cubicBezTo>
                      <a:cubicBezTo>
                        <a:pt x="69" y="113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0" name="Freeform 2026"/>
                <p:cNvSpPr>
                  <a:spLocks/>
                </p:cNvSpPr>
                <p:nvPr/>
              </p:nvSpPr>
              <p:spPr bwMode="auto">
                <a:xfrm>
                  <a:off x="2121" y="1810"/>
                  <a:ext cx="6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3 h 3"/>
                    <a:gd name="T4" fmla="*/ 0 w 7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3">
                      <a:moveTo>
                        <a:pt x="0" y="0"/>
                      </a:moveTo>
                      <a:cubicBezTo>
                        <a:pt x="3" y="1"/>
                        <a:pt x="6" y="1"/>
                        <a:pt x="7" y="3"/>
                      </a:cubicBezTo>
                      <a:cubicBezTo>
                        <a:pt x="6" y="1"/>
                        <a:pt x="3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1" name="Freeform 2027"/>
                <p:cNvSpPr>
                  <a:spLocks/>
                </p:cNvSpPr>
                <p:nvPr/>
              </p:nvSpPr>
              <p:spPr bwMode="auto">
                <a:xfrm>
                  <a:off x="2150" y="180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2" name="Freeform 2028"/>
                <p:cNvSpPr>
                  <a:spLocks/>
                </p:cNvSpPr>
                <p:nvPr/>
              </p:nvSpPr>
              <p:spPr bwMode="auto">
                <a:xfrm>
                  <a:off x="2106" y="181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3" name="Freeform 2029"/>
                <p:cNvSpPr>
                  <a:spLocks/>
                </p:cNvSpPr>
                <p:nvPr/>
              </p:nvSpPr>
              <p:spPr bwMode="auto">
                <a:xfrm>
                  <a:off x="2084" y="183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4" name="Freeform 2030"/>
                <p:cNvSpPr>
                  <a:spLocks/>
                </p:cNvSpPr>
                <p:nvPr/>
              </p:nvSpPr>
              <p:spPr bwMode="auto">
                <a:xfrm>
                  <a:off x="2092" y="1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5" name="Freeform 2031"/>
                <p:cNvSpPr>
                  <a:spLocks/>
                </p:cNvSpPr>
                <p:nvPr/>
              </p:nvSpPr>
              <p:spPr bwMode="auto">
                <a:xfrm>
                  <a:off x="2115" y="182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6" name="Freeform 2032"/>
                <p:cNvSpPr>
                  <a:spLocks/>
                </p:cNvSpPr>
                <p:nvPr/>
              </p:nvSpPr>
              <p:spPr bwMode="auto">
                <a:xfrm>
                  <a:off x="2114" y="182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7" name="Freeform 2033"/>
                <p:cNvSpPr>
                  <a:spLocks/>
                </p:cNvSpPr>
                <p:nvPr/>
              </p:nvSpPr>
              <p:spPr bwMode="auto">
                <a:xfrm>
                  <a:off x="2082" y="183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8" name="Freeform 2034"/>
                <p:cNvSpPr>
                  <a:spLocks/>
                </p:cNvSpPr>
                <p:nvPr/>
              </p:nvSpPr>
              <p:spPr bwMode="auto">
                <a:xfrm>
                  <a:off x="2115" y="1830"/>
                  <a:ext cx="6" cy="2"/>
                </a:xfrm>
                <a:custGeom>
                  <a:avLst/>
                  <a:gdLst>
                    <a:gd name="T0" fmla="*/ 3 w 6"/>
                    <a:gd name="T1" fmla="*/ 1 h 2"/>
                    <a:gd name="T2" fmla="*/ 6 w 6"/>
                    <a:gd name="T3" fmla="*/ 1 h 2"/>
                    <a:gd name="T4" fmla="*/ 0 w 6"/>
                    <a:gd name="T5" fmla="*/ 0 h 2"/>
                    <a:gd name="T6" fmla="*/ 3 w 6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3" y="1"/>
                      </a:moveTo>
                      <a:cubicBezTo>
                        <a:pt x="4" y="1"/>
                        <a:pt x="5" y="1"/>
                        <a:pt x="6" y="1"/>
                      </a:cubicBezTo>
                      <a:cubicBezTo>
                        <a:pt x="4" y="1"/>
                        <a:pt x="1" y="2"/>
                        <a:pt x="0" y="0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9" name="Freeform 2035"/>
                <p:cNvSpPr>
                  <a:spLocks/>
                </p:cNvSpPr>
                <p:nvPr/>
              </p:nvSpPr>
              <p:spPr bwMode="auto">
                <a:xfrm>
                  <a:off x="2052" y="1780"/>
                  <a:ext cx="11" cy="6"/>
                </a:xfrm>
                <a:custGeom>
                  <a:avLst/>
                  <a:gdLst>
                    <a:gd name="T0" fmla="*/ 0 w 12"/>
                    <a:gd name="T1" fmla="*/ 0 h 6"/>
                    <a:gd name="T2" fmla="*/ 12 w 12"/>
                    <a:gd name="T3" fmla="*/ 6 h 6"/>
                    <a:gd name="T4" fmla="*/ 0 w 12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6">
                      <a:moveTo>
                        <a:pt x="0" y="0"/>
                      </a:moveTo>
                      <a:cubicBezTo>
                        <a:pt x="3" y="4"/>
                        <a:pt x="7" y="6"/>
                        <a:pt x="12" y="6"/>
                      </a:cubicBezTo>
                      <a:cubicBezTo>
                        <a:pt x="7" y="6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0" name="Freeform 2036"/>
                <p:cNvSpPr>
                  <a:spLocks/>
                </p:cNvSpPr>
                <p:nvPr/>
              </p:nvSpPr>
              <p:spPr bwMode="auto">
                <a:xfrm>
                  <a:off x="2027" y="1734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1" name="Freeform 2037"/>
                <p:cNvSpPr>
                  <a:spLocks/>
                </p:cNvSpPr>
                <p:nvPr/>
              </p:nvSpPr>
              <p:spPr bwMode="auto">
                <a:xfrm>
                  <a:off x="2082" y="183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2" name="Freeform 2038"/>
                <p:cNvSpPr>
                  <a:spLocks/>
                </p:cNvSpPr>
                <p:nvPr/>
              </p:nvSpPr>
              <p:spPr bwMode="auto">
                <a:xfrm>
                  <a:off x="2184" y="1790"/>
                  <a:ext cx="40" cy="44"/>
                </a:xfrm>
                <a:custGeom>
                  <a:avLst/>
                  <a:gdLst>
                    <a:gd name="T0" fmla="*/ 15 w 42"/>
                    <a:gd name="T1" fmla="*/ 45 h 46"/>
                    <a:gd name="T2" fmla="*/ 16 w 42"/>
                    <a:gd name="T3" fmla="*/ 46 h 46"/>
                    <a:gd name="T4" fmla="*/ 18 w 42"/>
                    <a:gd name="T5" fmla="*/ 46 h 46"/>
                    <a:gd name="T6" fmla="*/ 18 w 42"/>
                    <a:gd name="T7" fmla="*/ 46 h 46"/>
                    <a:gd name="T8" fmla="*/ 18 w 42"/>
                    <a:gd name="T9" fmla="*/ 46 h 46"/>
                    <a:gd name="T10" fmla="*/ 18 w 42"/>
                    <a:gd name="T11" fmla="*/ 46 h 46"/>
                    <a:gd name="T12" fmla="*/ 19 w 42"/>
                    <a:gd name="T13" fmla="*/ 43 h 46"/>
                    <a:gd name="T14" fmla="*/ 19 w 42"/>
                    <a:gd name="T15" fmla="*/ 43 h 46"/>
                    <a:gd name="T16" fmla="*/ 24 w 42"/>
                    <a:gd name="T17" fmla="*/ 38 h 46"/>
                    <a:gd name="T18" fmla="*/ 24 w 42"/>
                    <a:gd name="T19" fmla="*/ 38 h 46"/>
                    <a:gd name="T20" fmla="*/ 29 w 42"/>
                    <a:gd name="T21" fmla="*/ 38 h 46"/>
                    <a:gd name="T22" fmla="*/ 34 w 42"/>
                    <a:gd name="T23" fmla="*/ 37 h 46"/>
                    <a:gd name="T24" fmla="*/ 34 w 42"/>
                    <a:gd name="T25" fmla="*/ 37 h 46"/>
                    <a:gd name="T26" fmla="*/ 35 w 42"/>
                    <a:gd name="T27" fmla="*/ 38 h 46"/>
                    <a:gd name="T28" fmla="*/ 36 w 42"/>
                    <a:gd name="T29" fmla="*/ 38 h 46"/>
                    <a:gd name="T30" fmla="*/ 36 w 42"/>
                    <a:gd name="T31" fmla="*/ 38 h 46"/>
                    <a:gd name="T32" fmla="*/ 37 w 42"/>
                    <a:gd name="T33" fmla="*/ 38 h 46"/>
                    <a:gd name="T34" fmla="*/ 37 w 42"/>
                    <a:gd name="T35" fmla="*/ 39 h 46"/>
                    <a:gd name="T36" fmla="*/ 38 w 42"/>
                    <a:gd name="T37" fmla="*/ 39 h 46"/>
                    <a:gd name="T38" fmla="*/ 38 w 42"/>
                    <a:gd name="T39" fmla="*/ 39 h 46"/>
                    <a:gd name="T40" fmla="*/ 38 w 42"/>
                    <a:gd name="T41" fmla="*/ 38 h 46"/>
                    <a:gd name="T42" fmla="*/ 39 w 42"/>
                    <a:gd name="T43" fmla="*/ 37 h 46"/>
                    <a:gd name="T44" fmla="*/ 39 w 42"/>
                    <a:gd name="T45" fmla="*/ 36 h 46"/>
                    <a:gd name="T46" fmla="*/ 39 w 42"/>
                    <a:gd name="T47" fmla="*/ 36 h 46"/>
                    <a:gd name="T48" fmla="*/ 39 w 42"/>
                    <a:gd name="T49" fmla="*/ 36 h 46"/>
                    <a:gd name="T50" fmla="*/ 38 w 42"/>
                    <a:gd name="T51" fmla="*/ 23 h 46"/>
                    <a:gd name="T52" fmla="*/ 41 w 42"/>
                    <a:gd name="T53" fmla="*/ 7 h 46"/>
                    <a:gd name="T54" fmla="*/ 41 w 42"/>
                    <a:gd name="T55" fmla="*/ 5 h 46"/>
                    <a:gd name="T56" fmla="*/ 42 w 42"/>
                    <a:gd name="T57" fmla="*/ 4 h 46"/>
                    <a:gd name="T58" fmla="*/ 42 w 42"/>
                    <a:gd name="T59" fmla="*/ 4 h 46"/>
                    <a:gd name="T60" fmla="*/ 33 w 42"/>
                    <a:gd name="T61" fmla="*/ 2 h 46"/>
                    <a:gd name="T62" fmla="*/ 28 w 42"/>
                    <a:gd name="T63" fmla="*/ 3 h 46"/>
                    <a:gd name="T64" fmla="*/ 22 w 42"/>
                    <a:gd name="T65" fmla="*/ 4 h 46"/>
                    <a:gd name="T66" fmla="*/ 17 w 42"/>
                    <a:gd name="T67" fmla="*/ 2 h 46"/>
                    <a:gd name="T68" fmla="*/ 15 w 42"/>
                    <a:gd name="T69" fmla="*/ 0 h 46"/>
                    <a:gd name="T70" fmla="*/ 11 w 42"/>
                    <a:gd name="T71" fmla="*/ 2 h 46"/>
                    <a:gd name="T72" fmla="*/ 10 w 42"/>
                    <a:gd name="T73" fmla="*/ 2 h 46"/>
                    <a:gd name="T74" fmla="*/ 10 w 42"/>
                    <a:gd name="T75" fmla="*/ 3 h 46"/>
                    <a:gd name="T76" fmla="*/ 10 w 42"/>
                    <a:gd name="T77" fmla="*/ 3 h 46"/>
                    <a:gd name="T78" fmla="*/ 10 w 42"/>
                    <a:gd name="T79" fmla="*/ 4 h 46"/>
                    <a:gd name="T80" fmla="*/ 10 w 42"/>
                    <a:gd name="T81" fmla="*/ 5 h 46"/>
                    <a:gd name="T82" fmla="*/ 9 w 42"/>
                    <a:gd name="T83" fmla="*/ 6 h 46"/>
                    <a:gd name="T84" fmla="*/ 9 w 42"/>
                    <a:gd name="T85" fmla="*/ 6 h 46"/>
                    <a:gd name="T86" fmla="*/ 9 w 42"/>
                    <a:gd name="T87" fmla="*/ 7 h 46"/>
                    <a:gd name="T88" fmla="*/ 9 w 42"/>
                    <a:gd name="T89" fmla="*/ 11 h 46"/>
                    <a:gd name="T90" fmla="*/ 3 w 42"/>
                    <a:gd name="T91" fmla="*/ 15 h 46"/>
                    <a:gd name="T92" fmla="*/ 1 w 42"/>
                    <a:gd name="T93" fmla="*/ 19 h 46"/>
                    <a:gd name="T94" fmla="*/ 0 w 42"/>
                    <a:gd name="T95" fmla="*/ 23 h 46"/>
                    <a:gd name="T96" fmla="*/ 3 w 42"/>
                    <a:gd name="T97" fmla="*/ 27 h 46"/>
                    <a:gd name="T98" fmla="*/ 9 w 42"/>
                    <a:gd name="T99" fmla="*/ 34 h 46"/>
                    <a:gd name="T100" fmla="*/ 10 w 42"/>
                    <a:gd name="T101" fmla="*/ 36 h 46"/>
                    <a:gd name="T102" fmla="*/ 10 w 42"/>
                    <a:gd name="T103" fmla="*/ 36 h 46"/>
                    <a:gd name="T104" fmla="*/ 11 w 42"/>
                    <a:gd name="T105" fmla="*/ 38 h 46"/>
                    <a:gd name="T106" fmla="*/ 12 w 42"/>
                    <a:gd name="T107" fmla="*/ 39 h 46"/>
                    <a:gd name="T108" fmla="*/ 13 w 42"/>
                    <a:gd name="T109" fmla="*/ 42 h 46"/>
                    <a:gd name="T110" fmla="*/ 14 w 42"/>
                    <a:gd name="T111" fmla="*/ 43 h 46"/>
                    <a:gd name="T112" fmla="*/ 15 w 42"/>
                    <a:gd name="T113" fmla="*/ 45 h 46"/>
                    <a:gd name="T114" fmla="*/ 15 w 42"/>
                    <a:gd name="T1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46">
                      <a:moveTo>
                        <a:pt x="15" y="45"/>
                      </a:move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9" y="45"/>
                        <a:pt x="19" y="45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1"/>
                        <a:pt x="20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8" y="38"/>
                        <a:pt x="29" y="38"/>
                      </a:cubicBezTo>
                      <a:cubicBezTo>
                        <a:pt x="31" y="38"/>
                        <a:pt x="32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9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5"/>
                        <a:pt x="40" y="27"/>
                        <a:pt x="38" y="23"/>
                      </a:cubicBezTo>
                      <a:cubicBezTo>
                        <a:pt x="36" y="17"/>
                        <a:pt x="38" y="10"/>
                        <a:pt x="41" y="7"/>
                      </a:cubicBezTo>
                      <a:cubicBezTo>
                        <a:pt x="41" y="7"/>
                        <a:pt x="41" y="7"/>
                        <a:pt x="41" y="5"/>
                      </a:cubicBezTo>
                      <a:cubicBezTo>
                        <a:pt x="42" y="5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9" y="3"/>
                        <a:pt x="36" y="2"/>
                        <a:pt x="33" y="2"/>
                      </a:cubicBezTo>
                      <a:cubicBezTo>
                        <a:pt x="32" y="2"/>
                        <a:pt x="30" y="3"/>
                        <a:pt x="28" y="3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0" y="4"/>
                        <a:pt x="18" y="3"/>
                        <a:pt x="17" y="2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8" y="14"/>
                        <a:pt x="4" y="15"/>
                        <a:pt x="3" y="15"/>
                      </a:cubicBezTo>
                      <a:cubicBezTo>
                        <a:pt x="2" y="15"/>
                        <a:pt x="2" y="18"/>
                        <a:pt x="1" y="19"/>
                      </a:cubicBezTo>
                      <a:cubicBezTo>
                        <a:pt x="1" y="20"/>
                        <a:pt x="1" y="22"/>
                        <a:pt x="0" y="23"/>
                      </a:cubicBezTo>
                      <a:cubicBezTo>
                        <a:pt x="0" y="24"/>
                        <a:pt x="2" y="26"/>
                        <a:pt x="3" y="27"/>
                      </a:cubicBezTo>
                      <a:cubicBezTo>
                        <a:pt x="5" y="29"/>
                        <a:pt x="8" y="31"/>
                        <a:pt x="9" y="34"/>
                      </a:cubicBezTo>
                      <a:cubicBezTo>
                        <a:pt x="9" y="34"/>
                        <a:pt x="9" y="35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40"/>
                        <a:pt x="13" y="41"/>
                        <a:pt x="13" y="42"/>
                      </a:cubicBezTo>
                      <a:cubicBezTo>
                        <a:pt x="13" y="42"/>
                        <a:pt x="13" y="42"/>
                        <a:pt x="14" y="43"/>
                      </a:cubicBezTo>
                      <a:cubicBezTo>
                        <a:pt x="14" y="44"/>
                        <a:pt x="15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3" name="Freeform 2039"/>
                <p:cNvSpPr>
                  <a:spLocks/>
                </p:cNvSpPr>
                <p:nvPr/>
              </p:nvSpPr>
              <p:spPr bwMode="auto">
                <a:xfrm>
                  <a:off x="2219" y="18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4" name="Freeform 2040"/>
                <p:cNvSpPr>
                  <a:spLocks/>
                </p:cNvSpPr>
                <p:nvPr/>
              </p:nvSpPr>
              <p:spPr bwMode="auto">
                <a:xfrm>
                  <a:off x="2218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5" name="Freeform 2041"/>
                <p:cNvSpPr>
                  <a:spLocks/>
                </p:cNvSpPr>
                <p:nvPr/>
              </p:nvSpPr>
              <p:spPr bwMode="auto">
                <a:xfrm>
                  <a:off x="2201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6" name="Freeform 2042"/>
                <p:cNvSpPr>
                  <a:spLocks/>
                </p:cNvSpPr>
                <p:nvPr/>
              </p:nvSpPr>
              <p:spPr bwMode="auto">
                <a:xfrm>
                  <a:off x="2202" y="1826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0 w 5"/>
                    <a:gd name="T3" fmla="*/ 5 h 5"/>
                    <a:gd name="T4" fmla="*/ 5 w 5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1" y="0"/>
                        <a:pt x="1" y="3"/>
                        <a:pt x="0" y="5"/>
                      </a:cubicBezTo>
                      <a:cubicBezTo>
                        <a:pt x="1" y="3"/>
                        <a:pt x="1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7" name="Freeform 2043"/>
                <p:cNvSpPr>
                  <a:spLocks/>
                </p:cNvSpPr>
                <p:nvPr/>
              </p:nvSpPr>
              <p:spPr bwMode="auto">
                <a:xfrm>
                  <a:off x="2216" y="18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8" name="Freeform 2044"/>
                <p:cNvSpPr>
                  <a:spLocks/>
                </p:cNvSpPr>
                <p:nvPr/>
              </p:nvSpPr>
              <p:spPr bwMode="auto">
                <a:xfrm>
                  <a:off x="2198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9" name="Freeform 2045"/>
                <p:cNvSpPr>
                  <a:spLocks/>
                </p:cNvSpPr>
                <p:nvPr/>
              </p:nvSpPr>
              <p:spPr bwMode="auto">
                <a:xfrm>
                  <a:off x="2199" y="183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0" name="Freeform 2046"/>
                <p:cNvSpPr>
                  <a:spLocks/>
                </p:cNvSpPr>
                <p:nvPr/>
              </p:nvSpPr>
              <p:spPr bwMode="auto">
                <a:xfrm>
                  <a:off x="2147" y="1766"/>
                  <a:ext cx="46" cy="74"/>
                </a:xfrm>
                <a:custGeom>
                  <a:avLst/>
                  <a:gdLst>
                    <a:gd name="T0" fmla="*/ 8 w 48"/>
                    <a:gd name="T1" fmla="*/ 33 h 77"/>
                    <a:gd name="T2" fmla="*/ 10 w 48"/>
                    <a:gd name="T3" fmla="*/ 33 h 77"/>
                    <a:gd name="T4" fmla="*/ 11 w 48"/>
                    <a:gd name="T5" fmla="*/ 33 h 77"/>
                    <a:gd name="T6" fmla="*/ 16 w 48"/>
                    <a:gd name="T7" fmla="*/ 42 h 77"/>
                    <a:gd name="T8" fmla="*/ 17 w 48"/>
                    <a:gd name="T9" fmla="*/ 55 h 77"/>
                    <a:gd name="T10" fmla="*/ 20 w 48"/>
                    <a:gd name="T11" fmla="*/ 72 h 77"/>
                    <a:gd name="T12" fmla="*/ 28 w 48"/>
                    <a:gd name="T13" fmla="*/ 77 h 77"/>
                    <a:gd name="T14" fmla="*/ 34 w 48"/>
                    <a:gd name="T15" fmla="*/ 75 h 77"/>
                    <a:gd name="T16" fmla="*/ 40 w 48"/>
                    <a:gd name="T17" fmla="*/ 72 h 77"/>
                    <a:gd name="T18" fmla="*/ 42 w 48"/>
                    <a:gd name="T19" fmla="*/ 71 h 77"/>
                    <a:gd name="T20" fmla="*/ 48 w 48"/>
                    <a:gd name="T21" fmla="*/ 69 h 77"/>
                    <a:gd name="T22" fmla="*/ 47 w 48"/>
                    <a:gd name="T23" fmla="*/ 67 h 77"/>
                    <a:gd name="T24" fmla="*/ 45 w 48"/>
                    <a:gd name="T25" fmla="*/ 64 h 77"/>
                    <a:gd name="T26" fmla="*/ 44 w 48"/>
                    <a:gd name="T27" fmla="*/ 62 h 77"/>
                    <a:gd name="T28" fmla="*/ 43 w 48"/>
                    <a:gd name="T29" fmla="*/ 60 h 77"/>
                    <a:gd name="T30" fmla="*/ 34 w 48"/>
                    <a:gd name="T31" fmla="*/ 48 h 77"/>
                    <a:gd name="T32" fmla="*/ 35 w 48"/>
                    <a:gd name="T33" fmla="*/ 43 h 77"/>
                    <a:gd name="T34" fmla="*/ 44 w 48"/>
                    <a:gd name="T35" fmla="*/ 34 h 77"/>
                    <a:gd name="T36" fmla="*/ 43 w 48"/>
                    <a:gd name="T37" fmla="*/ 32 h 77"/>
                    <a:gd name="T38" fmla="*/ 43 w 48"/>
                    <a:gd name="T39" fmla="*/ 30 h 77"/>
                    <a:gd name="T40" fmla="*/ 44 w 48"/>
                    <a:gd name="T41" fmla="*/ 28 h 77"/>
                    <a:gd name="T42" fmla="*/ 44 w 48"/>
                    <a:gd name="T43" fmla="*/ 27 h 77"/>
                    <a:gd name="T44" fmla="*/ 36 w 48"/>
                    <a:gd name="T45" fmla="*/ 18 h 77"/>
                    <a:gd name="T46" fmla="*/ 29 w 48"/>
                    <a:gd name="T47" fmla="*/ 9 h 77"/>
                    <a:gd name="T48" fmla="*/ 18 w 48"/>
                    <a:gd name="T49" fmla="*/ 1 h 77"/>
                    <a:gd name="T50" fmla="*/ 15 w 48"/>
                    <a:gd name="T51" fmla="*/ 1 h 77"/>
                    <a:gd name="T52" fmla="*/ 14 w 48"/>
                    <a:gd name="T53" fmla="*/ 3 h 77"/>
                    <a:gd name="T54" fmla="*/ 12 w 48"/>
                    <a:gd name="T55" fmla="*/ 4 h 77"/>
                    <a:gd name="T56" fmla="*/ 11 w 48"/>
                    <a:gd name="T57" fmla="*/ 15 h 77"/>
                    <a:gd name="T58" fmla="*/ 2 w 48"/>
                    <a:gd name="T59" fmla="*/ 19 h 77"/>
                    <a:gd name="T60" fmla="*/ 1 w 48"/>
                    <a:gd name="T61" fmla="*/ 26 h 77"/>
                    <a:gd name="T62" fmla="*/ 2 w 48"/>
                    <a:gd name="T63" fmla="*/ 28 h 77"/>
                    <a:gd name="T64" fmla="*/ 3 w 48"/>
                    <a:gd name="T65" fmla="*/ 30 h 77"/>
                    <a:gd name="T66" fmla="*/ 5 w 48"/>
                    <a:gd name="T67" fmla="*/ 32 h 77"/>
                    <a:gd name="T68" fmla="*/ 6 w 48"/>
                    <a:gd name="T69" fmla="*/ 34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77">
                      <a:moveTo>
                        <a:pt x="6" y="34"/>
                      </a:moveTo>
                      <a:cubicBezTo>
                        <a:pt x="7" y="33"/>
                        <a:pt x="7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9" y="33"/>
                        <a:pt x="10" y="33"/>
                      </a:cubicBezTo>
                      <a:cubicBezTo>
                        <a:pt x="10" y="33"/>
                        <a:pt x="10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5" y="33"/>
                        <a:pt x="15" y="37"/>
                        <a:pt x="15" y="39"/>
                      </a:cubicBezTo>
                      <a:cubicBezTo>
                        <a:pt x="15" y="41"/>
                        <a:pt x="15" y="42"/>
                        <a:pt x="16" y="42"/>
                      </a:cubicBezTo>
                      <a:cubicBezTo>
                        <a:pt x="18" y="43"/>
                        <a:pt x="20" y="45"/>
                        <a:pt x="20" y="48"/>
                      </a:cubicBezTo>
                      <a:cubicBezTo>
                        <a:pt x="20" y="51"/>
                        <a:pt x="19" y="54"/>
                        <a:pt x="17" y="55"/>
                      </a:cubicBezTo>
                      <a:cubicBezTo>
                        <a:pt x="17" y="55"/>
                        <a:pt x="16" y="57"/>
                        <a:pt x="16" y="59"/>
                      </a:cubicBezTo>
                      <a:cubicBezTo>
                        <a:pt x="16" y="63"/>
                        <a:pt x="17" y="68"/>
                        <a:pt x="20" y="72"/>
                      </a:cubicBezTo>
                      <a:cubicBezTo>
                        <a:pt x="23" y="76"/>
                        <a:pt x="26" y="77"/>
                        <a:pt x="27" y="77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9" y="77"/>
                        <a:pt x="29" y="76"/>
                        <a:pt x="29" y="76"/>
                      </a:cubicBezTo>
                      <a:cubicBezTo>
                        <a:pt x="30" y="75"/>
                        <a:pt x="32" y="75"/>
                        <a:pt x="34" y="75"/>
                      </a:cubicBezTo>
                      <a:cubicBezTo>
                        <a:pt x="35" y="75"/>
                        <a:pt x="36" y="74"/>
                        <a:pt x="36" y="74"/>
                      </a:cubicBezTo>
                      <a:cubicBezTo>
                        <a:pt x="37" y="72"/>
                        <a:pt x="38" y="72"/>
                        <a:pt x="40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1"/>
                      </a:cubicBezTo>
                      <a:cubicBezTo>
                        <a:pt x="43" y="71"/>
                        <a:pt x="43" y="70"/>
                        <a:pt x="43" y="70"/>
                      </a:cubicBezTo>
                      <a:cubicBezTo>
                        <a:pt x="44" y="69"/>
                        <a:pt x="46" y="69"/>
                        <a:pt x="48" y="69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ubicBezTo>
                        <a:pt x="47" y="68"/>
                        <a:pt x="47" y="68"/>
                        <a:pt x="47" y="67"/>
                      </a:cubicBezTo>
                      <a:cubicBezTo>
                        <a:pt x="47" y="67"/>
                        <a:pt x="46" y="67"/>
                        <a:pt x="46" y="66"/>
                      </a:cubicBezTo>
                      <a:cubicBezTo>
                        <a:pt x="46" y="66"/>
                        <a:pt x="46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1"/>
                        <a:pt x="43" y="61"/>
                        <a:pt x="43" y="60"/>
                      </a:cubicBezTo>
                      <a:cubicBezTo>
                        <a:pt x="43" y="58"/>
                        <a:pt x="40" y="56"/>
                        <a:pt x="38" y="55"/>
                      </a:cubicBezTo>
                      <a:cubicBezTo>
                        <a:pt x="36" y="52"/>
                        <a:pt x="34" y="50"/>
                        <a:pt x="34" y="48"/>
                      </a:cubicBezTo>
                      <a:cubicBezTo>
                        <a:pt x="34" y="48"/>
                        <a:pt x="34" y="47"/>
                        <a:pt x="34" y="46"/>
                      </a:cubicBezTo>
                      <a:cubicBezTo>
                        <a:pt x="35" y="46"/>
                        <a:pt x="35" y="44"/>
                        <a:pt x="35" y="43"/>
                      </a:cubicBezTo>
                      <a:cubicBezTo>
                        <a:pt x="36" y="40"/>
                        <a:pt x="37" y="36"/>
                        <a:pt x="40" y="36"/>
                      </a:cubicBezTo>
                      <a:cubicBezTo>
                        <a:pt x="42" y="36"/>
                        <a:pt x="44" y="35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3" y="33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6"/>
                        <a:pt x="41" y="24"/>
                        <a:pt x="40" y="22"/>
                      </a:cubicBezTo>
                      <a:cubicBezTo>
                        <a:pt x="39" y="21"/>
                        <a:pt x="37" y="18"/>
                        <a:pt x="36" y="18"/>
                      </a:cubicBezTo>
                      <a:cubicBezTo>
                        <a:pt x="34" y="18"/>
                        <a:pt x="32" y="17"/>
                        <a:pt x="30" y="15"/>
                      </a:cubicBezTo>
                      <a:cubicBezTo>
                        <a:pt x="29" y="14"/>
                        <a:pt x="28" y="11"/>
                        <a:pt x="29" y="9"/>
                      </a:cubicBezTo>
                      <a:cubicBezTo>
                        <a:pt x="29" y="8"/>
                        <a:pt x="28" y="7"/>
                        <a:pt x="25" y="6"/>
                      </a:cubicBezTo>
                      <a:cubicBezTo>
                        <a:pt x="23" y="5"/>
                        <a:pt x="20" y="4"/>
                        <a:pt x="18" y="1"/>
                      </a:cubicBezTo>
                      <a:cubicBezTo>
                        <a:pt x="17" y="1"/>
                        <a:pt x="17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0" y="6"/>
                        <a:pt x="8" y="8"/>
                        <a:pt x="8" y="9"/>
                      </a:cubicBezTo>
                      <a:cubicBezTo>
                        <a:pt x="10" y="10"/>
                        <a:pt x="12" y="12"/>
                        <a:pt x="11" y="15"/>
                      </a:cubicBezTo>
                      <a:cubicBezTo>
                        <a:pt x="11" y="16"/>
                        <a:pt x="10" y="18"/>
                        <a:pt x="6" y="18"/>
                      </a:cubicBezTo>
                      <a:cubicBezTo>
                        <a:pt x="3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4"/>
                        <a:pt x="1" y="25"/>
                        <a:pt x="1" y="26"/>
                      </a:cubicBezTo>
                      <a:cubicBezTo>
                        <a:pt x="1" y="26"/>
                        <a:pt x="0" y="26"/>
                        <a:pt x="0" y="26"/>
                      </a:cubicBezTo>
                      <a:cubicBezTo>
                        <a:pt x="1" y="27"/>
                        <a:pt x="1" y="27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9"/>
                        <a:pt x="3" y="29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1" name="Freeform 2047"/>
                <p:cNvSpPr>
                  <a:spLocks/>
                </p:cNvSpPr>
                <p:nvPr/>
              </p:nvSpPr>
              <p:spPr bwMode="auto">
                <a:xfrm>
                  <a:off x="2167" y="1835"/>
                  <a:ext cx="6" cy="5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3" y="4"/>
                        <a:pt x="6" y="5"/>
                        <a:pt x="7" y="5"/>
                      </a:cubicBezTo>
                      <a:cubicBezTo>
                        <a:pt x="6" y="5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2" name="Freeform 2048"/>
                <p:cNvSpPr>
                  <a:spLocks/>
                </p:cNvSpPr>
                <p:nvPr/>
              </p:nvSpPr>
              <p:spPr bwMode="auto">
                <a:xfrm>
                  <a:off x="2153" y="1798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3" name="Freeform 2049"/>
                <p:cNvSpPr>
                  <a:spLocks/>
                </p:cNvSpPr>
                <p:nvPr/>
              </p:nvSpPr>
              <p:spPr bwMode="auto">
                <a:xfrm>
                  <a:off x="2155" y="179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4" name="Freeform 2050"/>
                <p:cNvSpPr>
                  <a:spLocks/>
                </p:cNvSpPr>
                <p:nvPr/>
              </p:nvSpPr>
              <p:spPr bwMode="auto">
                <a:xfrm>
                  <a:off x="2188" y="18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5" name="Freeform 2051"/>
                <p:cNvSpPr>
                  <a:spLocks/>
                </p:cNvSpPr>
                <p:nvPr/>
              </p:nvSpPr>
              <p:spPr bwMode="auto">
                <a:xfrm>
                  <a:off x="2161" y="17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6" name="Freeform 2052"/>
                <p:cNvSpPr>
                  <a:spLocks/>
                </p:cNvSpPr>
                <p:nvPr/>
              </p:nvSpPr>
              <p:spPr bwMode="auto">
                <a:xfrm>
                  <a:off x="2150" y="179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7" name="Freeform 2053"/>
                <p:cNvSpPr>
                  <a:spLocks/>
                </p:cNvSpPr>
                <p:nvPr/>
              </p:nvSpPr>
              <p:spPr bwMode="auto">
                <a:xfrm>
                  <a:off x="2149" y="1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8" name="Freeform 2054"/>
                <p:cNvSpPr>
                  <a:spLocks/>
                </p:cNvSpPr>
                <p:nvPr/>
              </p:nvSpPr>
              <p:spPr bwMode="auto">
                <a:xfrm>
                  <a:off x="2152" y="179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9" name="Freeform 2055"/>
                <p:cNvSpPr>
                  <a:spLocks/>
                </p:cNvSpPr>
                <p:nvPr/>
              </p:nvSpPr>
              <p:spPr bwMode="auto">
                <a:xfrm>
                  <a:off x="2162" y="176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0" name="Freeform 2056"/>
                <p:cNvSpPr>
                  <a:spLocks/>
                </p:cNvSpPr>
                <p:nvPr/>
              </p:nvSpPr>
              <p:spPr bwMode="auto">
                <a:xfrm>
                  <a:off x="2193" y="1830"/>
                  <a:ext cx="0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303" name="Freeform 2058"/>
              <p:cNvSpPr>
                <a:spLocks/>
              </p:cNvSpPr>
              <p:nvPr/>
            </p:nvSpPr>
            <p:spPr bwMode="auto">
              <a:xfrm>
                <a:off x="2190" y="17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4" name="Freeform 2059"/>
              <p:cNvSpPr>
                <a:spLocks/>
              </p:cNvSpPr>
              <p:nvPr/>
            </p:nvSpPr>
            <p:spPr bwMode="auto">
              <a:xfrm>
                <a:off x="2189" y="17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5" name="Freeform 2060"/>
              <p:cNvSpPr>
                <a:spLocks/>
              </p:cNvSpPr>
              <p:nvPr/>
            </p:nvSpPr>
            <p:spPr bwMode="auto">
              <a:xfrm>
                <a:off x="2189" y="182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6" name="Freeform 2061"/>
              <p:cNvSpPr>
                <a:spLocks/>
              </p:cNvSpPr>
              <p:nvPr/>
            </p:nvSpPr>
            <p:spPr bwMode="auto">
              <a:xfrm>
                <a:off x="2190" y="18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7" name="Freeform 2062"/>
              <p:cNvSpPr>
                <a:spLocks/>
              </p:cNvSpPr>
              <p:nvPr/>
            </p:nvSpPr>
            <p:spPr bwMode="auto">
              <a:xfrm>
                <a:off x="2189" y="179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8" name="Freeform 2063"/>
              <p:cNvSpPr>
                <a:spLocks/>
              </p:cNvSpPr>
              <p:nvPr/>
            </p:nvSpPr>
            <p:spPr bwMode="auto">
              <a:xfrm>
                <a:off x="2191" y="18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9" name="Freeform 2064"/>
              <p:cNvSpPr>
                <a:spLocks/>
              </p:cNvSpPr>
              <p:nvPr/>
            </p:nvSpPr>
            <p:spPr bwMode="auto">
              <a:xfrm>
                <a:off x="2222" y="1795"/>
                <a:ext cx="29" cy="36"/>
              </a:xfrm>
              <a:custGeom>
                <a:avLst/>
                <a:gdLst>
                  <a:gd name="T0" fmla="*/ 1 w 30"/>
                  <a:gd name="T1" fmla="*/ 37 h 38"/>
                  <a:gd name="T2" fmla="*/ 4 w 30"/>
                  <a:gd name="T3" fmla="*/ 38 h 38"/>
                  <a:gd name="T4" fmla="*/ 4 w 30"/>
                  <a:gd name="T5" fmla="*/ 38 h 38"/>
                  <a:gd name="T6" fmla="*/ 5 w 30"/>
                  <a:gd name="T7" fmla="*/ 38 h 38"/>
                  <a:gd name="T8" fmla="*/ 6 w 30"/>
                  <a:gd name="T9" fmla="*/ 38 h 38"/>
                  <a:gd name="T10" fmla="*/ 7 w 30"/>
                  <a:gd name="T11" fmla="*/ 37 h 38"/>
                  <a:gd name="T12" fmla="*/ 12 w 30"/>
                  <a:gd name="T13" fmla="*/ 36 h 38"/>
                  <a:gd name="T14" fmla="*/ 15 w 30"/>
                  <a:gd name="T15" fmla="*/ 36 h 38"/>
                  <a:gd name="T16" fmla="*/ 18 w 30"/>
                  <a:gd name="T17" fmla="*/ 33 h 38"/>
                  <a:gd name="T18" fmla="*/ 19 w 30"/>
                  <a:gd name="T19" fmla="*/ 31 h 38"/>
                  <a:gd name="T20" fmla="*/ 19 w 30"/>
                  <a:gd name="T21" fmla="*/ 30 h 38"/>
                  <a:gd name="T22" fmla="*/ 20 w 30"/>
                  <a:gd name="T23" fmla="*/ 28 h 38"/>
                  <a:gd name="T24" fmla="*/ 21 w 30"/>
                  <a:gd name="T25" fmla="*/ 27 h 38"/>
                  <a:gd name="T26" fmla="*/ 22 w 30"/>
                  <a:gd name="T27" fmla="*/ 25 h 38"/>
                  <a:gd name="T28" fmla="*/ 23 w 30"/>
                  <a:gd name="T29" fmla="*/ 25 h 38"/>
                  <a:gd name="T30" fmla="*/ 24 w 30"/>
                  <a:gd name="T31" fmla="*/ 23 h 38"/>
                  <a:gd name="T32" fmla="*/ 25 w 30"/>
                  <a:gd name="T33" fmla="*/ 22 h 38"/>
                  <a:gd name="T34" fmla="*/ 29 w 30"/>
                  <a:gd name="T35" fmla="*/ 18 h 38"/>
                  <a:gd name="T36" fmla="*/ 29 w 30"/>
                  <a:gd name="T37" fmla="*/ 17 h 38"/>
                  <a:gd name="T38" fmla="*/ 30 w 30"/>
                  <a:gd name="T39" fmla="*/ 16 h 38"/>
                  <a:gd name="T40" fmla="*/ 25 w 30"/>
                  <a:gd name="T41" fmla="*/ 11 h 38"/>
                  <a:gd name="T42" fmla="*/ 13 w 30"/>
                  <a:gd name="T43" fmla="*/ 3 h 38"/>
                  <a:gd name="T44" fmla="*/ 5 w 30"/>
                  <a:gd name="T45" fmla="*/ 0 h 38"/>
                  <a:gd name="T46" fmla="*/ 5 w 30"/>
                  <a:gd name="T47" fmla="*/ 3 h 38"/>
                  <a:gd name="T48" fmla="*/ 5 w 30"/>
                  <a:gd name="T49" fmla="*/ 3 h 38"/>
                  <a:gd name="T50" fmla="*/ 4 w 30"/>
                  <a:gd name="T51" fmla="*/ 3 h 38"/>
                  <a:gd name="T52" fmla="*/ 4 w 30"/>
                  <a:gd name="T53" fmla="*/ 4 h 38"/>
                  <a:gd name="T54" fmla="*/ 4 w 30"/>
                  <a:gd name="T55" fmla="*/ 4 h 38"/>
                  <a:gd name="T56" fmla="*/ 4 w 30"/>
                  <a:gd name="T57" fmla="*/ 4 h 38"/>
                  <a:gd name="T58" fmla="*/ 4 w 30"/>
                  <a:gd name="T59" fmla="*/ 4 h 38"/>
                  <a:gd name="T60" fmla="*/ 4 w 30"/>
                  <a:gd name="T61" fmla="*/ 5 h 38"/>
                  <a:gd name="T62" fmla="*/ 4 w 30"/>
                  <a:gd name="T63" fmla="*/ 5 h 38"/>
                  <a:gd name="T64" fmla="*/ 3 w 30"/>
                  <a:gd name="T65" fmla="*/ 5 h 38"/>
                  <a:gd name="T66" fmla="*/ 3 w 30"/>
                  <a:gd name="T67" fmla="*/ 5 h 38"/>
                  <a:gd name="T68" fmla="*/ 2 w 30"/>
                  <a:gd name="T69" fmla="*/ 16 h 38"/>
                  <a:gd name="T70" fmla="*/ 3 w 30"/>
                  <a:gd name="T71" fmla="*/ 33 h 38"/>
                  <a:gd name="T72" fmla="*/ 3 w 30"/>
                  <a:gd name="T73" fmla="*/ 33 h 38"/>
                  <a:gd name="T74" fmla="*/ 3 w 30"/>
                  <a:gd name="T75" fmla="*/ 33 h 38"/>
                  <a:gd name="T76" fmla="*/ 3 w 30"/>
                  <a:gd name="T77" fmla="*/ 33 h 38"/>
                  <a:gd name="T78" fmla="*/ 3 w 30"/>
                  <a:gd name="T79" fmla="*/ 33 h 38"/>
                  <a:gd name="T80" fmla="*/ 3 w 30"/>
                  <a:gd name="T81" fmla="*/ 33 h 38"/>
                  <a:gd name="T82" fmla="*/ 3 w 30"/>
                  <a:gd name="T83" fmla="*/ 34 h 38"/>
                  <a:gd name="T84" fmla="*/ 2 w 30"/>
                  <a:gd name="T85" fmla="*/ 34 h 38"/>
                  <a:gd name="T86" fmla="*/ 2 w 30"/>
                  <a:gd name="T87" fmla="*/ 34 h 38"/>
                  <a:gd name="T88" fmla="*/ 2 w 30"/>
                  <a:gd name="T89" fmla="*/ 35 h 38"/>
                  <a:gd name="T90" fmla="*/ 2 w 30"/>
                  <a:gd name="T91" fmla="*/ 35 h 38"/>
                  <a:gd name="T92" fmla="*/ 0 w 30"/>
                  <a:gd name="T93" fmla="*/ 37 h 38"/>
                  <a:gd name="T94" fmla="*/ 1 w 30"/>
                  <a:gd name="T9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38">
                    <a:moveTo>
                      <a:pt x="1" y="37"/>
                    </a:moveTo>
                    <a:cubicBezTo>
                      <a:pt x="1" y="37"/>
                      <a:pt x="2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6" y="38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9" y="36"/>
                      <a:pt x="11" y="36"/>
                      <a:pt x="12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7" y="36"/>
                      <a:pt x="18" y="33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20" y="29"/>
                      <a:pt x="20" y="29"/>
                      <a:pt x="20" y="28"/>
                    </a:cubicBezTo>
                    <a:cubicBezTo>
                      <a:pt x="21" y="28"/>
                      <a:pt x="21" y="28"/>
                      <a:pt x="21" y="27"/>
                    </a:cubicBezTo>
                    <a:cubicBezTo>
                      <a:pt x="21" y="27"/>
                      <a:pt x="22" y="26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6" y="20"/>
                      <a:pt x="27" y="19"/>
                      <a:pt x="29" y="18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7"/>
                      <a:pt x="30" y="17"/>
                      <a:pt x="30" y="16"/>
                    </a:cubicBezTo>
                    <a:cubicBezTo>
                      <a:pt x="28" y="15"/>
                      <a:pt x="26" y="13"/>
                      <a:pt x="25" y="11"/>
                    </a:cubicBezTo>
                    <a:cubicBezTo>
                      <a:pt x="21" y="8"/>
                      <a:pt x="17" y="4"/>
                      <a:pt x="13" y="3"/>
                    </a:cubicBezTo>
                    <a:cubicBezTo>
                      <a:pt x="11" y="2"/>
                      <a:pt x="8" y="1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0" y="12"/>
                      <a:pt x="2" y="16"/>
                    </a:cubicBezTo>
                    <a:cubicBezTo>
                      <a:pt x="4" y="21"/>
                      <a:pt x="4" y="30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1" y="36"/>
                      <a:pt x="0" y="37"/>
                    </a:cubicBezTo>
                    <a:cubicBezTo>
                      <a:pt x="0" y="37"/>
                      <a:pt x="0" y="37"/>
                      <a:pt x="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0" name="Freeform 2065"/>
              <p:cNvSpPr>
                <a:spLocks/>
              </p:cNvSpPr>
              <p:nvPr/>
            </p:nvSpPr>
            <p:spPr bwMode="auto">
              <a:xfrm>
                <a:off x="2245" y="18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1" name="Freeform 2066"/>
              <p:cNvSpPr>
                <a:spLocks/>
              </p:cNvSpPr>
              <p:nvPr/>
            </p:nvSpPr>
            <p:spPr bwMode="auto">
              <a:xfrm>
                <a:off x="2240" y="182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2" name="Freeform 2067"/>
              <p:cNvSpPr>
                <a:spLocks/>
              </p:cNvSpPr>
              <p:nvPr/>
            </p:nvSpPr>
            <p:spPr bwMode="auto">
              <a:xfrm>
                <a:off x="2222" y="183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3" name="Freeform 2068"/>
              <p:cNvSpPr>
                <a:spLocks/>
              </p:cNvSpPr>
              <p:nvPr/>
            </p:nvSpPr>
            <p:spPr bwMode="auto">
              <a:xfrm>
                <a:off x="2250" y="181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4" name="Freeform 2069"/>
              <p:cNvSpPr>
                <a:spLocks/>
              </p:cNvSpPr>
              <p:nvPr/>
            </p:nvSpPr>
            <p:spPr bwMode="auto">
              <a:xfrm>
                <a:off x="2226" y="18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5" name="Freeform 2070"/>
              <p:cNvSpPr>
                <a:spLocks/>
              </p:cNvSpPr>
              <p:nvPr/>
            </p:nvSpPr>
            <p:spPr bwMode="auto">
              <a:xfrm>
                <a:off x="2243" y="18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6" name="Freeform 2071"/>
              <p:cNvSpPr>
                <a:spLocks/>
              </p:cNvSpPr>
              <p:nvPr/>
            </p:nvSpPr>
            <p:spPr bwMode="auto">
              <a:xfrm>
                <a:off x="2227" y="183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7" name="Freeform 2072"/>
              <p:cNvSpPr>
                <a:spLocks/>
              </p:cNvSpPr>
              <p:nvPr/>
            </p:nvSpPr>
            <p:spPr bwMode="auto">
              <a:xfrm>
                <a:off x="2241" y="18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8" name="Freeform 2073"/>
              <p:cNvSpPr>
                <a:spLocks/>
              </p:cNvSpPr>
              <p:nvPr/>
            </p:nvSpPr>
            <p:spPr bwMode="auto">
              <a:xfrm>
                <a:off x="2226" y="17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9" name="Freeform 2074"/>
              <p:cNvSpPr>
                <a:spLocks/>
              </p:cNvSpPr>
              <p:nvPr/>
            </p:nvSpPr>
            <p:spPr bwMode="auto">
              <a:xfrm>
                <a:off x="2224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0" name="Freeform 2075"/>
              <p:cNvSpPr>
                <a:spLocks/>
              </p:cNvSpPr>
              <p:nvPr/>
            </p:nvSpPr>
            <p:spPr bwMode="auto">
              <a:xfrm>
                <a:off x="2224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1" name="Freeform 2076"/>
              <p:cNvSpPr>
                <a:spLocks/>
              </p:cNvSpPr>
              <p:nvPr/>
            </p:nvSpPr>
            <p:spPr bwMode="auto">
              <a:xfrm>
                <a:off x="2227" y="17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2" name="Freeform 2077"/>
              <p:cNvSpPr>
                <a:spLocks/>
              </p:cNvSpPr>
              <p:nvPr/>
            </p:nvSpPr>
            <p:spPr bwMode="auto">
              <a:xfrm>
                <a:off x="2226" y="17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3" name="Freeform 2078"/>
              <p:cNvSpPr>
                <a:spLocks/>
              </p:cNvSpPr>
              <p:nvPr/>
            </p:nvSpPr>
            <p:spPr bwMode="auto">
              <a:xfrm>
                <a:off x="2225" y="180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4" name="Freeform 2079"/>
              <p:cNvSpPr>
                <a:spLocks/>
              </p:cNvSpPr>
              <p:nvPr/>
            </p:nvSpPr>
            <p:spPr bwMode="auto">
              <a:xfrm>
                <a:off x="2226" y="179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5" name="Freeform 2080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6" name="Freeform 2081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7" name="Freeform 2082"/>
              <p:cNvSpPr>
                <a:spLocks/>
              </p:cNvSpPr>
              <p:nvPr/>
            </p:nvSpPr>
            <p:spPr bwMode="auto">
              <a:xfrm>
                <a:off x="2225" y="18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8" name="Freeform 2083"/>
              <p:cNvSpPr>
                <a:spLocks/>
              </p:cNvSpPr>
              <p:nvPr/>
            </p:nvSpPr>
            <p:spPr bwMode="auto">
              <a:xfrm>
                <a:off x="1932" y="1843"/>
                <a:ext cx="58" cy="65"/>
              </a:xfrm>
              <a:custGeom>
                <a:avLst/>
                <a:gdLst>
                  <a:gd name="T0" fmla="*/ 47 w 61"/>
                  <a:gd name="T1" fmla="*/ 13 h 68"/>
                  <a:gd name="T2" fmla="*/ 45 w 61"/>
                  <a:gd name="T3" fmla="*/ 12 h 68"/>
                  <a:gd name="T4" fmla="*/ 41 w 61"/>
                  <a:gd name="T5" fmla="*/ 11 h 68"/>
                  <a:gd name="T6" fmla="*/ 35 w 61"/>
                  <a:gd name="T7" fmla="*/ 6 h 68"/>
                  <a:gd name="T8" fmla="*/ 33 w 61"/>
                  <a:gd name="T9" fmla="*/ 6 h 68"/>
                  <a:gd name="T10" fmla="*/ 32 w 61"/>
                  <a:gd name="T11" fmla="*/ 5 h 68"/>
                  <a:gd name="T12" fmla="*/ 30 w 61"/>
                  <a:gd name="T13" fmla="*/ 4 h 68"/>
                  <a:gd name="T14" fmla="*/ 28 w 61"/>
                  <a:gd name="T15" fmla="*/ 3 h 68"/>
                  <a:gd name="T16" fmla="*/ 25 w 61"/>
                  <a:gd name="T17" fmla="*/ 2 h 68"/>
                  <a:gd name="T18" fmla="*/ 23 w 61"/>
                  <a:gd name="T19" fmla="*/ 0 h 68"/>
                  <a:gd name="T20" fmla="*/ 22 w 61"/>
                  <a:gd name="T21" fmla="*/ 1 h 68"/>
                  <a:gd name="T22" fmla="*/ 12 w 61"/>
                  <a:gd name="T23" fmla="*/ 9 h 68"/>
                  <a:gd name="T24" fmla="*/ 9 w 61"/>
                  <a:gd name="T25" fmla="*/ 15 h 68"/>
                  <a:gd name="T26" fmla="*/ 6 w 61"/>
                  <a:gd name="T27" fmla="*/ 20 h 68"/>
                  <a:gd name="T28" fmla="*/ 0 w 61"/>
                  <a:gd name="T29" fmla="*/ 27 h 68"/>
                  <a:gd name="T30" fmla="*/ 1 w 61"/>
                  <a:gd name="T31" fmla="*/ 38 h 68"/>
                  <a:gd name="T32" fmla="*/ 2 w 61"/>
                  <a:gd name="T33" fmla="*/ 39 h 68"/>
                  <a:gd name="T34" fmla="*/ 7 w 61"/>
                  <a:gd name="T35" fmla="*/ 43 h 68"/>
                  <a:gd name="T36" fmla="*/ 9 w 61"/>
                  <a:gd name="T37" fmla="*/ 42 h 68"/>
                  <a:gd name="T38" fmla="*/ 12 w 61"/>
                  <a:gd name="T39" fmla="*/ 50 h 68"/>
                  <a:gd name="T40" fmla="*/ 8 w 61"/>
                  <a:gd name="T41" fmla="*/ 54 h 68"/>
                  <a:gd name="T42" fmla="*/ 9 w 61"/>
                  <a:gd name="T43" fmla="*/ 56 h 68"/>
                  <a:gd name="T44" fmla="*/ 9 w 61"/>
                  <a:gd name="T45" fmla="*/ 57 h 68"/>
                  <a:gd name="T46" fmla="*/ 9 w 61"/>
                  <a:gd name="T47" fmla="*/ 58 h 68"/>
                  <a:gd name="T48" fmla="*/ 7 w 61"/>
                  <a:gd name="T49" fmla="*/ 61 h 68"/>
                  <a:gd name="T50" fmla="*/ 8 w 61"/>
                  <a:gd name="T51" fmla="*/ 62 h 68"/>
                  <a:gd name="T52" fmla="*/ 13 w 61"/>
                  <a:gd name="T53" fmla="*/ 63 h 68"/>
                  <a:gd name="T54" fmla="*/ 18 w 61"/>
                  <a:gd name="T55" fmla="*/ 66 h 68"/>
                  <a:gd name="T56" fmla="*/ 19 w 61"/>
                  <a:gd name="T57" fmla="*/ 67 h 68"/>
                  <a:gd name="T58" fmla="*/ 19 w 61"/>
                  <a:gd name="T59" fmla="*/ 68 h 68"/>
                  <a:gd name="T60" fmla="*/ 20 w 61"/>
                  <a:gd name="T61" fmla="*/ 68 h 68"/>
                  <a:gd name="T62" fmla="*/ 20 w 61"/>
                  <a:gd name="T63" fmla="*/ 67 h 68"/>
                  <a:gd name="T64" fmla="*/ 22 w 61"/>
                  <a:gd name="T65" fmla="*/ 65 h 68"/>
                  <a:gd name="T66" fmla="*/ 33 w 61"/>
                  <a:gd name="T67" fmla="*/ 46 h 68"/>
                  <a:gd name="T68" fmla="*/ 54 w 61"/>
                  <a:gd name="T69" fmla="*/ 35 h 68"/>
                  <a:gd name="T70" fmla="*/ 61 w 61"/>
                  <a:gd name="T71" fmla="*/ 23 h 68"/>
                  <a:gd name="T72" fmla="*/ 60 w 61"/>
                  <a:gd name="T73" fmla="*/ 20 h 68"/>
                  <a:gd name="T74" fmla="*/ 59 w 61"/>
                  <a:gd name="T75" fmla="*/ 19 h 68"/>
                  <a:gd name="T76" fmla="*/ 58 w 61"/>
                  <a:gd name="T77" fmla="*/ 18 h 68"/>
                  <a:gd name="T78" fmla="*/ 52 w 61"/>
                  <a:gd name="T79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" h="68">
                    <a:moveTo>
                      <a:pt x="52" y="11"/>
                    </a:moveTo>
                    <a:cubicBezTo>
                      <a:pt x="51" y="12"/>
                      <a:pt x="49" y="13"/>
                      <a:pt x="47" y="13"/>
                    </a:cubicBezTo>
                    <a:cubicBezTo>
                      <a:pt x="46" y="13"/>
                      <a:pt x="46" y="12"/>
                      <a:pt x="46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2"/>
                      <a:pt x="42" y="12"/>
                      <a:pt x="41" y="11"/>
                    </a:cubicBezTo>
                    <a:cubicBezTo>
                      <a:pt x="40" y="10"/>
                      <a:pt x="38" y="9"/>
                      <a:pt x="37" y="8"/>
                    </a:cubicBezTo>
                    <a:cubicBezTo>
                      <a:pt x="37" y="7"/>
                      <a:pt x="36" y="6"/>
                      <a:pt x="35" y="6"/>
                    </a:cubicBezTo>
                    <a:cubicBezTo>
                      <a:pt x="35" y="6"/>
                      <a:pt x="34" y="6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20" y="3"/>
                      <a:pt x="15" y="4"/>
                      <a:pt x="14" y="4"/>
                    </a:cubicBezTo>
                    <a:cubicBezTo>
                      <a:pt x="12" y="4"/>
                      <a:pt x="12" y="5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0" y="14"/>
                      <a:pt x="9" y="15"/>
                    </a:cubicBezTo>
                    <a:cubicBezTo>
                      <a:pt x="8" y="16"/>
                      <a:pt x="7" y="17"/>
                      <a:pt x="6" y="18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2"/>
                      <a:pt x="5" y="23"/>
                      <a:pt x="3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3" y="33"/>
                      <a:pt x="2" y="36"/>
                      <a:pt x="1" y="38"/>
                    </a:cubicBezTo>
                    <a:cubicBezTo>
                      <a:pt x="1" y="38"/>
                      <a:pt x="1" y="38"/>
                      <a:pt x="0" y="38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3" y="40"/>
                      <a:pt x="5" y="41"/>
                      <a:pt x="6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3"/>
                      <a:pt x="9" y="42"/>
                      <a:pt x="9" y="42"/>
                    </a:cubicBezTo>
                    <a:cubicBezTo>
                      <a:pt x="11" y="42"/>
                      <a:pt x="11" y="43"/>
                      <a:pt x="12" y="44"/>
                    </a:cubicBezTo>
                    <a:cubicBezTo>
                      <a:pt x="13" y="46"/>
                      <a:pt x="13" y="48"/>
                      <a:pt x="12" y="50"/>
                    </a:cubicBezTo>
                    <a:cubicBezTo>
                      <a:pt x="11" y="52"/>
                      <a:pt x="10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8" y="59"/>
                      <a:pt x="8" y="59"/>
                    </a:cubicBezTo>
                    <a:cubicBezTo>
                      <a:pt x="8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8" y="62"/>
                    </a:cubicBezTo>
                    <a:cubicBezTo>
                      <a:pt x="9" y="63"/>
                      <a:pt x="10" y="63"/>
                      <a:pt x="11" y="63"/>
                    </a:cubicBezTo>
                    <a:cubicBezTo>
                      <a:pt x="11" y="63"/>
                      <a:pt x="12" y="63"/>
                      <a:pt x="13" y="63"/>
                    </a:cubicBezTo>
                    <a:cubicBezTo>
                      <a:pt x="14" y="63"/>
                      <a:pt x="16" y="63"/>
                      <a:pt x="17" y="65"/>
                    </a:cubicBezTo>
                    <a:cubicBezTo>
                      <a:pt x="17" y="66"/>
                      <a:pt x="18" y="66"/>
                      <a:pt x="18" y="6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2" y="65"/>
                    </a:cubicBezTo>
                    <a:cubicBezTo>
                      <a:pt x="22" y="63"/>
                      <a:pt x="23" y="62"/>
                      <a:pt x="23" y="60"/>
                    </a:cubicBezTo>
                    <a:cubicBezTo>
                      <a:pt x="26" y="54"/>
                      <a:pt x="28" y="47"/>
                      <a:pt x="33" y="46"/>
                    </a:cubicBezTo>
                    <a:cubicBezTo>
                      <a:pt x="34" y="46"/>
                      <a:pt x="34" y="45"/>
                      <a:pt x="35" y="45"/>
                    </a:cubicBezTo>
                    <a:cubicBezTo>
                      <a:pt x="41" y="44"/>
                      <a:pt x="49" y="41"/>
                      <a:pt x="54" y="35"/>
                    </a:cubicBezTo>
                    <a:cubicBezTo>
                      <a:pt x="57" y="30"/>
                      <a:pt x="58" y="28"/>
                      <a:pt x="58" y="27"/>
                    </a:cubicBezTo>
                    <a:cubicBezTo>
                      <a:pt x="58" y="25"/>
                      <a:pt x="59" y="24"/>
                      <a:pt x="61" y="23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5"/>
                      <a:pt x="53" y="12"/>
                      <a:pt x="52" y="1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9" name="Freeform 2084"/>
              <p:cNvSpPr>
                <a:spLocks/>
              </p:cNvSpPr>
              <p:nvPr/>
            </p:nvSpPr>
            <p:spPr bwMode="auto">
              <a:xfrm>
                <a:off x="1973" y="18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0" name="Freeform 2085"/>
              <p:cNvSpPr>
                <a:spLocks/>
              </p:cNvSpPr>
              <p:nvPr/>
            </p:nvSpPr>
            <p:spPr bwMode="auto">
              <a:xfrm>
                <a:off x="1976" y="185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1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2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2"/>
                      <a:pt x="5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1" name="Freeform 2086"/>
              <p:cNvSpPr>
                <a:spLocks/>
              </p:cNvSpPr>
              <p:nvPr/>
            </p:nvSpPr>
            <p:spPr bwMode="auto">
              <a:xfrm>
                <a:off x="1964" y="1848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2" name="Freeform 2087"/>
              <p:cNvSpPr>
                <a:spLocks/>
              </p:cNvSpPr>
              <p:nvPr/>
            </p:nvSpPr>
            <p:spPr bwMode="auto">
              <a:xfrm>
                <a:off x="1961" y="18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3" name="Freeform 2088"/>
              <p:cNvSpPr>
                <a:spLocks/>
              </p:cNvSpPr>
              <p:nvPr/>
            </p:nvSpPr>
            <p:spPr bwMode="auto">
              <a:xfrm>
                <a:off x="1963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4" name="Freeform 2089"/>
              <p:cNvSpPr>
                <a:spLocks/>
              </p:cNvSpPr>
              <p:nvPr/>
            </p:nvSpPr>
            <p:spPr bwMode="auto">
              <a:xfrm>
                <a:off x="1956" y="18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5" name="Freeform 2090"/>
              <p:cNvSpPr>
                <a:spLocks/>
              </p:cNvSpPr>
              <p:nvPr/>
            </p:nvSpPr>
            <p:spPr bwMode="auto">
              <a:xfrm>
                <a:off x="1954" y="18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6" name="Freeform 2091"/>
              <p:cNvSpPr>
                <a:spLocks/>
              </p:cNvSpPr>
              <p:nvPr/>
            </p:nvSpPr>
            <p:spPr bwMode="auto">
              <a:xfrm>
                <a:off x="1959" y="1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7" name="Freeform 2092"/>
              <p:cNvSpPr>
                <a:spLocks/>
              </p:cNvSpPr>
              <p:nvPr/>
            </p:nvSpPr>
            <p:spPr bwMode="auto">
              <a:xfrm>
                <a:off x="1941" y="189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8" name="Freeform 2093"/>
              <p:cNvSpPr>
                <a:spLocks/>
              </p:cNvSpPr>
              <p:nvPr/>
            </p:nvSpPr>
            <p:spPr bwMode="auto">
              <a:xfrm>
                <a:off x="1989" y="1862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1 w 1"/>
                  <a:gd name="T7" fmla="*/ 2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9" name="Freeform 2094"/>
              <p:cNvSpPr>
                <a:spLocks/>
              </p:cNvSpPr>
              <p:nvPr/>
            </p:nvSpPr>
            <p:spPr bwMode="auto">
              <a:xfrm>
                <a:off x="1940" y="189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0" name="Freeform 2095"/>
              <p:cNvSpPr>
                <a:spLocks/>
              </p:cNvSpPr>
              <p:nvPr/>
            </p:nvSpPr>
            <p:spPr bwMode="auto">
              <a:xfrm>
                <a:off x="1950" y="190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1" name="Freeform 2096"/>
              <p:cNvSpPr>
                <a:spLocks/>
              </p:cNvSpPr>
              <p:nvPr/>
            </p:nvSpPr>
            <p:spPr bwMode="auto">
              <a:xfrm>
                <a:off x="1951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2" name="Freeform 2097"/>
              <p:cNvSpPr>
                <a:spLocks/>
              </p:cNvSpPr>
              <p:nvPr/>
            </p:nvSpPr>
            <p:spPr bwMode="auto">
              <a:xfrm>
                <a:off x="1941" y="18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3" name="Freeform 2098"/>
              <p:cNvSpPr>
                <a:spLocks/>
              </p:cNvSpPr>
              <p:nvPr/>
            </p:nvSpPr>
            <p:spPr bwMode="auto">
              <a:xfrm>
                <a:off x="1940" y="189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4" name="Freeform 2099"/>
              <p:cNvSpPr>
                <a:spLocks/>
              </p:cNvSpPr>
              <p:nvPr/>
            </p:nvSpPr>
            <p:spPr bwMode="auto">
              <a:xfrm>
                <a:off x="1988" y="18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5" name="Freeform 2100"/>
              <p:cNvSpPr>
                <a:spLocks/>
              </p:cNvSpPr>
              <p:nvPr/>
            </p:nvSpPr>
            <p:spPr bwMode="auto">
              <a:xfrm>
                <a:off x="1950" y="19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6" name="Freeform 2101"/>
              <p:cNvSpPr>
                <a:spLocks/>
              </p:cNvSpPr>
              <p:nvPr/>
            </p:nvSpPr>
            <p:spPr bwMode="auto">
              <a:xfrm>
                <a:off x="1949" y="19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7" name="Freeform 2102"/>
              <p:cNvSpPr>
                <a:spLocks/>
              </p:cNvSpPr>
              <p:nvPr/>
            </p:nvSpPr>
            <p:spPr bwMode="auto">
              <a:xfrm>
                <a:off x="1987" y="1858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0 w 2"/>
                  <a:gd name="T5" fmla="*/ 0 h 3"/>
                  <a:gd name="T6" fmla="*/ 1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8" name="Freeform 2103"/>
              <p:cNvSpPr>
                <a:spLocks/>
              </p:cNvSpPr>
              <p:nvPr/>
            </p:nvSpPr>
            <p:spPr bwMode="auto">
              <a:xfrm>
                <a:off x="1948" y="19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9" name="Freeform 2104"/>
              <p:cNvSpPr>
                <a:spLocks/>
              </p:cNvSpPr>
              <p:nvPr/>
            </p:nvSpPr>
            <p:spPr bwMode="auto">
              <a:xfrm>
                <a:off x="1952" y="19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0" name="Freeform 2105"/>
              <p:cNvSpPr>
                <a:spLocks/>
              </p:cNvSpPr>
              <p:nvPr/>
            </p:nvSpPr>
            <p:spPr bwMode="auto">
              <a:xfrm>
                <a:off x="2142" y="1740"/>
                <a:ext cx="6" cy="4"/>
              </a:xfrm>
              <a:custGeom>
                <a:avLst/>
                <a:gdLst>
                  <a:gd name="T0" fmla="*/ 7 w 7"/>
                  <a:gd name="T1" fmla="*/ 3 h 4"/>
                  <a:gd name="T2" fmla="*/ 5 w 7"/>
                  <a:gd name="T3" fmla="*/ 0 h 4"/>
                  <a:gd name="T4" fmla="*/ 4 w 7"/>
                  <a:gd name="T5" fmla="*/ 0 h 4"/>
                  <a:gd name="T6" fmla="*/ 1 w 7"/>
                  <a:gd name="T7" fmla="*/ 0 h 4"/>
                  <a:gd name="T8" fmla="*/ 1 w 7"/>
                  <a:gd name="T9" fmla="*/ 4 h 4"/>
                  <a:gd name="T10" fmla="*/ 0 w 7"/>
                  <a:gd name="T11" fmla="*/ 4 h 4"/>
                  <a:gd name="T12" fmla="*/ 6 w 7"/>
                  <a:gd name="T13" fmla="*/ 3 h 4"/>
                  <a:gd name="T14" fmla="*/ 7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2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5" y="4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4" name="Group 12"/>
            <p:cNvGrpSpPr/>
            <p:nvPr/>
          </p:nvGrpSpPr>
          <p:grpSpPr>
            <a:xfrm>
              <a:off x="3903276" y="2071886"/>
              <a:ext cx="1609971" cy="1945758"/>
              <a:chOff x="949845" y="1882014"/>
              <a:chExt cx="2319277" cy="2066461"/>
            </a:xfrm>
            <a:solidFill>
              <a:srgbClr val="BFBFBF"/>
            </a:solidFill>
          </p:grpSpPr>
          <p:sp>
            <p:nvSpPr>
              <p:cNvPr id="1189" name="Freeform 2109"/>
              <p:cNvSpPr>
                <a:spLocks/>
              </p:cNvSpPr>
              <p:nvPr/>
            </p:nvSpPr>
            <p:spPr bwMode="auto">
              <a:xfrm>
                <a:off x="2518331" y="3809992"/>
                <a:ext cx="35310" cy="17985"/>
              </a:xfrm>
              <a:custGeom>
                <a:avLst/>
                <a:gdLst>
                  <a:gd name="T0" fmla="*/ 4 w 20"/>
                  <a:gd name="T1" fmla="*/ 1 h 11"/>
                  <a:gd name="T2" fmla="*/ 4 w 20"/>
                  <a:gd name="T3" fmla="*/ 1 h 11"/>
                  <a:gd name="T4" fmla="*/ 2 w 20"/>
                  <a:gd name="T5" fmla="*/ 2 h 11"/>
                  <a:gd name="T6" fmla="*/ 2 w 20"/>
                  <a:gd name="T7" fmla="*/ 2 h 11"/>
                  <a:gd name="T8" fmla="*/ 1 w 20"/>
                  <a:gd name="T9" fmla="*/ 3 h 11"/>
                  <a:gd name="T10" fmla="*/ 1 w 20"/>
                  <a:gd name="T11" fmla="*/ 3 h 11"/>
                  <a:gd name="T12" fmla="*/ 0 w 20"/>
                  <a:gd name="T13" fmla="*/ 5 h 11"/>
                  <a:gd name="T14" fmla="*/ 0 w 20"/>
                  <a:gd name="T15" fmla="*/ 5 h 11"/>
                  <a:gd name="T16" fmla="*/ 18 w 20"/>
                  <a:gd name="T17" fmla="*/ 11 h 11"/>
                  <a:gd name="T18" fmla="*/ 20 w 20"/>
                  <a:gd name="T19" fmla="*/ 10 h 11"/>
                  <a:gd name="T20" fmla="*/ 20 w 20"/>
                  <a:gd name="T21" fmla="*/ 10 h 11"/>
                  <a:gd name="T22" fmla="*/ 20 w 20"/>
                  <a:gd name="T23" fmla="*/ 9 h 11"/>
                  <a:gd name="T24" fmla="*/ 20 w 20"/>
                  <a:gd name="T25" fmla="*/ 8 h 11"/>
                  <a:gd name="T26" fmla="*/ 20 w 20"/>
                  <a:gd name="T27" fmla="*/ 8 h 11"/>
                  <a:gd name="T28" fmla="*/ 20 w 20"/>
                  <a:gd name="T29" fmla="*/ 7 h 11"/>
                  <a:gd name="T30" fmla="*/ 20 w 20"/>
                  <a:gd name="T31" fmla="*/ 7 h 11"/>
                  <a:gd name="T32" fmla="*/ 20 w 20"/>
                  <a:gd name="T33" fmla="*/ 6 h 11"/>
                  <a:gd name="T34" fmla="*/ 20 w 20"/>
                  <a:gd name="T35" fmla="*/ 6 h 11"/>
                  <a:gd name="T36" fmla="*/ 20 w 20"/>
                  <a:gd name="T37" fmla="*/ 6 h 11"/>
                  <a:gd name="T38" fmla="*/ 20 w 20"/>
                  <a:gd name="T39" fmla="*/ 5 h 11"/>
                  <a:gd name="T40" fmla="*/ 20 w 20"/>
                  <a:gd name="T41" fmla="*/ 5 h 11"/>
                  <a:gd name="T42" fmla="*/ 20 w 20"/>
                  <a:gd name="T43" fmla="*/ 5 h 11"/>
                  <a:gd name="T44" fmla="*/ 20 w 20"/>
                  <a:gd name="T45" fmla="*/ 5 h 11"/>
                  <a:gd name="T46" fmla="*/ 20 w 20"/>
                  <a:gd name="T47" fmla="*/ 5 h 11"/>
                  <a:gd name="T48" fmla="*/ 20 w 20"/>
                  <a:gd name="T49" fmla="*/ 5 h 11"/>
                  <a:gd name="T50" fmla="*/ 18 w 20"/>
                  <a:gd name="T51" fmla="*/ 5 h 11"/>
                  <a:gd name="T52" fmla="*/ 17 w 20"/>
                  <a:gd name="T53" fmla="*/ 5 h 11"/>
                  <a:gd name="T54" fmla="*/ 8 w 20"/>
                  <a:gd name="T55" fmla="*/ 2 h 11"/>
                  <a:gd name="T56" fmla="*/ 7 w 20"/>
                  <a:gd name="T57" fmla="*/ 1 h 11"/>
                  <a:gd name="T58" fmla="*/ 6 w 20"/>
                  <a:gd name="T59" fmla="*/ 1 h 11"/>
                  <a:gd name="T60" fmla="*/ 5 w 20"/>
                  <a:gd name="T61" fmla="*/ 0 h 11"/>
                  <a:gd name="T62" fmla="*/ 4 w 20"/>
                  <a:gd name="T63" fmla="*/ 1 h 11"/>
                  <a:gd name="T64" fmla="*/ 4 w 20"/>
                  <a:gd name="T6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15" y="11"/>
                      <a:pt x="18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5"/>
                      <a:pt x="12" y="5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0" name="Freeform 2110"/>
              <p:cNvSpPr>
                <a:spLocks/>
              </p:cNvSpPr>
              <p:nvPr/>
            </p:nvSpPr>
            <p:spPr bwMode="auto">
              <a:xfrm>
                <a:off x="2533198" y="3777619"/>
                <a:ext cx="111504" cy="53955"/>
              </a:xfrm>
              <a:custGeom>
                <a:avLst/>
                <a:gdLst>
                  <a:gd name="T0" fmla="*/ 60 w 63"/>
                  <a:gd name="T1" fmla="*/ 7 h 32"/>
                  <a:gd name="T2" fmla="*/ 52 w 63"/>
                  <a:gd name="T3" fmla="*/ 3 h 32"/>
                  <a:gd name="T4" fmla="*/ 43 w 63"/>
                  <a:gd name="T5" fmla="*/ 0 h 32"/>
                  <a:gd name="T6" fmla="*/ 30 w 63"/>
                  <a:gd name="T7" fmla="*/ 3 h 32"/>
                  <a:gd name="T8" fmla="*/ 20 w 63"/>
                  <a:gd name="T9" fmla="*/ 3 h 32"/>
                  <a:gd name="T10" fmla="*/ 9 w 63"/>
                  <a:gd name="T11" fmla="*/ 4 h 32"/>
                  <a:gd name="T12" fmla="*/ 7 w 63"/>
                  <a:gd name="T13" fmla="*/ 6 h 32"/>
                  <a:gd name="T14" fmla="*/ 6 w 63"/>
                  <a:gd name="T15" fmla="*/ 7 h 32"/>
                  <a:gd name="T16" fmla="*/ 3 w 63"/>
                  <a:gd name="T17" fmla="*/ 10 h 32"/>
                  <a:gd name="T18" fmla="*/ 0 w 63"/>
                  <a:gd name="T19" fmla="*/ 15 h 32"/>
                  <a:gd name="T20" fmla="*/ 0 w 63"/>
                  <a:gd name="T21" fmla="*/ 16 h 32"/>
                  <a:gd name="T22" fmla="*/ 0 w 63"/>
                  <a:gd name="T23" fmla="*/ 17 h 32"/>
                  <a:gd name="T24" fmla="*/ 1 w 63"/>
                  <a:gd name="T25" fmla="*/ 17 h 32"/>
                  <a:gd name="T26" fmla="*/ 3 w 63"/>
                  <a:gd name="T27" fmla="*/ 18 h 32"/>
                  <a:gd name="T28" fmla="*/ 9 w 63"/>
                  <a:gd name="T29" fmla="*/ 20 h 32"/>
                  <a:gd name="T30" fmla="*/ 10 w 63"/>
                  <a:gd name="T31" fmla="*/ 20 h 32"/>
                  <a:gd name="T32" fmla="*/ 16 w 63"/>
                  <a:gd name="T33" fmla="*/ 22 h 32"/>
                  <a:gd name="T34" fmla="*/ 16 w 63"/>
                  <a:gd name="T35" fmla="*/ 22 h 32"/>
                  <a:gd name="T36" fmla="*/ 16 w 63"/>
                  <a:gd name="T37" fmla="*/ 23 h 32"/>
                  <a:gd name="T38" fmla="*/ 16 w 63"/>
                  <a:gd name="T39" fmla="*/ 23 h 32"/>
                  <a:gd name="T40" fmla="*/ 16 w 63"/>
                  <a:gd name="T41" fmla="*/ 24 h 32"/>
                  <a:gd name="T42" fmla="*/ 16 w 63"/>
                  <a:gd name="T43" fmla="*/ 25 h 32"/>
                  <a:gd name="T44" fmla="*/ 16 w 63"/>
                  <a:gd name="T45" fmla="*/ 25 h 32"/>
                  <a:gd name="T46" fmla="*/ 16 w 63"/>
                  <a:gd name="T47" fmla="*/ 27 h 32"/>
                  <a:gd name="T48" fmla="*/ 16 w 63"/>
                  <a:gd name="T49" fmla="*/ 27 h 32"/>
                  <a:gd name="T50" fmla="*/ 18 w 63"/>
                  <a:gd name="T51" fmla="*/ 29 h 32"/>
                  <a:gd name="T52" fmla="*/ 20 w 63"/>
                  <a:gd name="T53" fmla="*/ 32 h 32"/>
                  <a:gd name="T54" fmla="*/ 21 w 63"/>
                  <a:gd name="T55" fmla="*/ 32 h 32"/>
                  <a:gd name="T56" fmla="*/ 24 w 63"/>
                  <a:gd name="T57" fmla="*/ 30 h 32"/>
                  <a:gd name="T58" fmla="*/ 24 w 63"/>
                  <a:gd name="T59" fmla="*/ 29 h 32"/>
                  <a:gd name="T60" fmla="*/ 24 w 63"/>
                  <a:gd name="T61" fmla="*/ 24 h 32"/>
                  <a:gd name="T62" fmla="*/ 29 w 63"/>
                  <a:gd name="T63" fmla="*/ 21 h 32"/>
                  <a:gd name="T64" fmla="*/ 40 w 63"/>
                  <a:gd name="T65" fmla="*/ 18 h 32"/>
                  <a:gd name="T66" fmla="*/ 47 w 63"/>
                  <a:gd name="T67" fmla="*/ 13 h 32"/>
                  <a:gd name="T68" fmla="*/ 50 w 63"/>
                  <a:gd name="T69" fmla="*/ 13 h 32"/>
                  <a:gd name="T70" fmla="*/ 52 w 63"/>
                  <a:gd name="T71" fmla="*/ 14 h 32"/>
                  <a:gd name="T72" fmla="*/ 54 w 63"/>
                  <a:gd name="T73" fmla="*/ 12 h 32"/>
                  <a:gd name="T74" fmla="*/ 56 w 63"/>
                  <a:gd name="T75" fmla="*/ 11 h 32"/>
                  <a:gd name="T76" fmla="*/ 56 w 63"/>
                  <a:gd name="T77" fmla="*/ 11 h 32"/>
                  <a:gd name="T78" fmla="*/ 58 w 63"/>
                  <a:gd name="T79" fmla="*/ 10 h 32"/>
                  <a:gd name="T80" fmla="*/ 58 w 63"/>
                  <a:gd name="T81" fmla="*/ 10 h 32"/>
                  <a:gd name="T82" fmla="*/ 60 w 63"/>
                  <a:gd name="T83" fmla="*/ 9 h 32"/>
                  <a:gd name="T84" fmla="*/ 61 w 63"/>
                  <a:gd name="T85" fmla="*/ 9 h 32"/>
                  <a:gd name="T86" fmla="*/ 63 w 63"/>
                  <a:gd name="T87" fmla="*/ 9 h 32"/>
                  <a:gd name="T88" fmla="*/ 63 w 63"/>
                  <a:gd name="T89" fmla="*/ 9 h 32"/>
                  <a:gd name="T90" fmla="*/ 60 w 63"/>
                  <a:gd name="T91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32">
                    <a:moveTo>
                      <a:pt x="60" y="7"/>
                    </a:moveTo>
                    <a:cubicBezTo>
                      <a:pt x="57" y="6"/>
                      <a:pt x="54" y="5"/>
                      <a:pt x="52" y="3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37" y="0"/>
                      <a:pt x="31" y="2"/>
                      <a:pt x="30" y="3"/>
                    </a:cubicBezTo>
                    <a:cubicBezTo>
                      <a:pt x="27" y="4"/>
                      <a:pt x="23" y="4"/>
                      <a:pt x="20" y="3"/>
                    </a:cubicBezTo>
                    <a:cubicBezTo>
                      <a:pt x="16" y="3"/>
                      <a:pt x="12" y="2"/>
                      <a:pt x="9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5" y="8"/>
                      <a:pt x="4" y="9"/>
                      <a:pt x="3" y="10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2" y="18"/>
                      <a:pt x="3" y="18"/>
                    </a:cubicBezTo>
                    <a:cubicBezTo>
                      <a:pt x="5" y="19"/>
                      <a:pt x="7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0"/>
                      <a:pt x="14" y="20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20" y="30"/>
                      <a:pt x="20" y="31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3" y="30"/>
                      <a:pt x="24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3" y="28"/>
                      <a:pt x="23" y="26"/>
                      <a:pt x="24" y="24"/>
                    </a:cubicBezTo>
                    <a:cubicBezTo>
                      <a:pt x="25" y="22"/>
                      <a:pt x="27" y="21"/>
                      <a:pt x="29" y="21"/>
                    </a:cubicBezTo>
                    <a:cubicBezTo>
                      <a:pt x="36" y="21"/>
                      <a:pt x="39" y="20"/>
                      <a:pt x="40" y="18"/>
                    </a:cubicBezTo>
                    <a:cubicBezTo>
                      <a:pt x="40" y="15"/>
                      <a:pt x="43" y="13"/>
                      <a:pt x="47" y="13"/>
                    </a:cubicBezTo>
                    <a:cubicBezTo>
                      <a:pt x="48" y="13"/>
                      <a:pt x="49" y="13"/>
                      <a:pt x="50" y="13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3" y="14"/>
                      <a:pt x="54" y="13"/>
                      <a:pt x="54" y="12"/>
                    </a:cubicBezTo>
                    <a:cubicBezTo>
                      <a:pt x="55" y="12"/>
                      <a:pt x="55" y="12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7" y="11"/>
                      <a:pt x="57" y="11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9" y="10"/>
                      <a:pt x="60" y="10"/>
                      <a:pt x="60" y="9"/>
                    </a:cubicBezTo>
                    <a:cubicBezTo>
                      <a:pt x="60" y="9"/>
                      <a:pt x="60" y="9"/>
                      <a:pt x="61" y="9"/>
                    </a:cubicBezTo>
                    <a:cubicBezTo>
                      <a:pt x="61" y="9"/>
                      <a:pt x="62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8"/>
                      <a:pt x="61" y="8"/>
                      <a:pt x="60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1" name="Freeform 2111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2" name="Freeform 2112"/>
              <p:cNvSpPr>
                <a:spLocks/>
              </p:cNvSpPr>
              <p:nvPr/>
            </p:nvSpPr>
            <p:spPr bwMode="auto">
              <a:xfrm>
                <a:off x="2561074" y="3818984"/>
                <a:ext cx="0" cy="3597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3" name="Freeform 2113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4" name="Freeform 2114"/>
              <p:cNvSpPr>
                <a:spLocks/>
              </p:cNvSpPr>
              <p:nvPr/>
            </p:nvSpPr>
            <p:spPr bwMode="auto">
              <a:xfrm>
                <a:off x="2561074" y="381718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5" name="Freeform 2115"/>
              <p:cNvSpPr>
                <a:spLocks/>
              </p:cNvSpPr>
              <p:nvPr/>
            </p:nvSpPr>
            <p:spPr bwMode="auto">
              <a:xfrm>
                <a:off x="2533198" y="3806395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6" name="Freeform 2116"/>
              <p:cNvSpPr>
                <a:spLocks/>
              </p:cNvSpPr>
              <p:nvPr/>
            </p:nvSpPr>
            <p:spPr bwMode="auto">
              <a:xfrm>
                <a:off x="1975679" y="3430511"/>
                <a:ext cx="600262" cy="359697"/>
              </a:xfrm>
              <a:custGeom>
                <a:avLst/>
                <a:gdLst>
                  <a:gd name="T0" fmla="*/ 321 w 338"/>
                  <a:gd name="T1" fmla="*/ 169 h 209"/>
                  <a:gd name="T2" fmla="*/ 322 w 338"/>
                  <a:gd name="T3" fmla="*/ 170 h 209"/>
                  <a:gd name="T4" fmla="*/ 325 w 338"/>
                  <a:gd name="T5" fmla="*/ 171 h 209"/>
                  <a:gd name="T6" fmla="*/ 329 w 338"/>
                  <a:gd name="T7" fmla="*/ 154 h 209"/>
                  <a:gd name="T8" fmla="*/ 337 w 338"/>
                  <a:gd name="T9" fmla="*/ 137 h 209"/>
                  <a:gd name="T10" fmla="*/ 312 w 338"/>
                  <a:gd name="T11" fmla="*/ 138 h 209"/>
                  <a:gd name="T12" fmla="*/ 291 w 338"/>
                  <a:gd name="T13" fmla="*/ 167 h 209"/>
                  <a:gd name="T14" fmla="*/ 277 w 338"/>
                  <a:gd name="T15" fmla="*/ 170 h 209"/>
                  <a:gd name="T16" fmla="*/ 245 w 338"/>
                  <a:gd name="T17" fmla="*/ 173 h 209"/>
                  <a:gd name="T18" fmla="*/ 231 w 338"/>
                  <a:gd name="T19" fmla="*/ 156 h 209"/>
                  <a:gd name="T20" fmla="*/ 214 w 338"/>
                  <a:gd name="T21" fmla="*/ 118 h 209"/>
                  <a:gd name="T22" fmla="*/ 218 w 338"/>
                  <a:gd name="T23" fmla="*/ 84 h 209"/>
                  <a:gd name="T24" fmla="*/ 217 w 338"/>
                  <a:gd name="T25" fmla="*/ 83 h 209"/>
                  <a:gd name="T26" fmla="*/ 201 w 338"/>
                  <a:gd name="T27" fmla="*/ 78 h 209"/>
                  <a:gd name="T28" fmla="*/ 195 w 338"/>
                  <a:gd name="T29" fmla="*/ 66 h 209"/>
                  <a:gd name="T30" fmla="*/ 182 w 338"/>
                  <a:gd name="T31" fmla="*/ 46 h 209"/>
                  <a:gd name="T32" fmla="*/ 157 w 338"/>
                  <a:gd name="T33" fmla="*/ 45 h 209"/>
                  <a:gd name="T34" fmla="*/ 145 w 338"/>
                  <a:gd name="T35" fmla="*/ 41 h 209"/>
                  <a:gd name="T36" fmla="*/ 130 w 338"/>
                  <a:gd name="T37" fmla="*/ 23 h 209"/>
                  <a:gd name="T38" fmla="*/ 64 w 338"/>
                  <a:gd name="T39" fmla="*/ 17 h 209"/>
                  <a:gd name="T40" fmla="*/ 0 w 338"/>
                  <a:gd name="T41" fmla="*/ 3 h 209"/>
                  <a:gd name="T42" fmla="*/ 28 w 338"/>
                  <a:gd name="T43" fmla="*/ 42 h 209"/>
                  <a:gd name="T44" fmla="*/ 26 w 338"/>
                  <a:gd name="T45" fmla="*/ 61 h 209"/>
                  <a:gd name="T46" fmla="*/ 51 w 338"/>
                  <a:gd name="T47" fmla="*/ 76 h 209"/>
                  <a:gd name="T48" fmla="*/ 67 w 338"/>
                  <a:gd name="T49" fmla="*/ 102 h 209"/>
                  <a:gd name="T50" fmla="*/ 79 w 338"/>
                  <a:gd name="T51" fmla="*/ 105 h 209"/>
                  <a:gd name="T52" fmla="*/ 67 w 338"/>
                  <a:gd name="T53" fmla="*/ 93 h 209"/>
                  <a:gd name="T54" fmla="*/ 39 w 338"/>
                  <a:gd name="T55" fmla="*/ 48 h 209"/>
                  <a:gd name="T56" fmla="*/ 36 w 338"/>
                  <a:gd name="T57" fmla="*/ 40 h 209"/>
                  <a:gd name="T58" fmla="*/ 20 w 338"/>
                  <a:gd name="T59" fmla="*/ 8 h 209"/>
                  <a:gd name="T60" fmla="*/ 32 w 338"/>
                  <a:gd name="T61" fmla="*/ 9 h 209"/>
                  <a:gd name="T62" fmla="*/ 45 w 338"/>
                  <a:gd name="T63" fmla="*/ 18 h 209"/>
                  <a:gd name="T64" fmla="*/ 50 w 338"/>
                  <a:gd name="T65" fmla="*/ 45 h 209"/>
                  <a:gd name="T66" fmla="*/ 68 w 338"/>
                  <a:gd name="T67" fmla="*/ 54 h 209"/>
                  <a:gd name="T68" fmla="*/ 84 w 338"/>
                  <a:gd name="T69" fmla="*/ 70 h 209"/>
                  <a:gd name="T70" fmla="*/ 93 w 338"/>
                  <a:gd name="T71" fmla="*/ 86 h 209"/>
                  <a:gd name="T72" fmla="*/ 133 w 338"/>
                  <a:gd name="T73" fmla="*/ 133 h 209"/>
                  <a:gd name="T74" fmla="*/ 133 w 338"/>
                  <a:gd name="T75" fmla="*/ 146 h 209"/>
                  <a:gd name="T76" fmla="*/ 151 w 338"/>
                  <a:gd name="T77" fmla="*/ 169 h 209"/>
                  <a:gd name="T78" fmla="*/ 180 w 338"/>
                  <a:gd name="T79" fmla="*/ 181 h 209"/>
                  <a:gd name="T80" fmla="*/ 248 w 338"/>
                  <a:gd name="T81" fmla="*/ 196 h 209"/>
                  <a:gd name="T82" fmla="*/ 276 w 338"/>
                  <a:gd name="T83" fmla="*/ 205 h 209"/>
                  <a:gd name="T84" fmla="*/ 278 w 338"/>
                  <a:gd name="T85" fmla="*/ 203 h 209"/>
                  <a:gd name="T86" fmla="*/ 279 w 338"/>
                  <a:gd name="T87" fmla="*/ 201 h 209"/>
                  <a:gd name="T88" fmla="*/ 280 w 338"/>
                  <a:gd name="T89" fmla="*/ 199 h 209"/>
                  <a:gd name="T90" fmla="*/ 281 w 338"/>
                  <a:gd name="T91" fmla="*/ 198 h 209"/>
                  <a:gd name="T92" fmla="*/ 282 w 338"/>
                  <a:gd name="T93" fmla="*/ 198 h 209"/>
                  <a:gd name="T94" fmla="*/ 282 w 338"/>
                  <a:gd name="T95" fmla="*/ 198 h 209"/>
                  <a:gd name="T96" fmla="*/ 286 w 338"/>
                  <a:gd name="T97" fmla="*/ 197 h 209"/>
                  <a:gd name="T98" fmla="*/ 292 w 338"/>
                  <a:gd name="T99" fmla="*/ 193 h 209"/>
                  <a:gd name="T100" fmla="*/ 288 w 338"/>
                  <a:gd name="T101" fmla="*/ 185 h 209"/>
                  <a:gd name="T102" fmla="*/ 296 w 338"/>
                  <a:gd name="T103" fmla="*/ 176 h 209"/>
                  <a:gd name="T104" fmla="*/ 308 w 338"/>
                  <a:gd name="T105" fmla="*/ 17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8" h="209">
                    <a:moveTo>
                      <a:pt x="312" y="177"/>
                    </a:moveTo>
                    <a:cubicBezTo>
                      <a:pt x="313" y="177"/>
                      <a:pt x="313" y="177"/>
                      <a:pt x="313" y="177"/>
                    </a:cubicBezTo>
                    <a:cubicBezTo>
                      <a:pt x="313" y="176"/>
                      <a:pt x="314" y="176"/>
                      <a:pt x="314" y="175"/>
                    </a:cubicBezTo>
                    <a:cubicBezTo>
                      <a:pt x="316" y="173"/>
                      <a:pt x="318" y="170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2" y="170"/>
                      <a:pt x="322" y="170"/>
                    </a:cubicBezTo>
                    <a:cubicBezTo>
                      <a:pt x="323" y="170"/>
                      <a:pt x="323" y="170"/>
                      <a:pt x="323" y="170"/>
                    </a:cubicBezTo>
                    <a:cubicBezTo>
                      <a:pt x="323" y="170"/>
                      <a:pt x="323" y="170"/>
                      <a:pt x="324" y="170"/>
                    </a:cubicBezTo>
                    <a:cubicBezTo>
                      <a:pt x="324" y="170"/>
                      <a:pt x="324" y="170"/>
                      <a:pt x="324" y="171"/>
                    </a:cubicBezTo>
                    <a:cubicBezTo>
                      <a:pt x="325" y="171"/>
                      <a:pt x="325" y="171"/>
                      <a:pt x="325" y="171"/>
                    </a:cubicBezTo>
                    <a:cubicBezTo>
                      <a:pt x="326" y="171"/>
                      <a:pt x="326" y="172"/>
                      <a:pt x="326" y="172"/>
                    </a:cubicBezTo>
                    <a:cubicBezTo>
                      <a:pt x="326" y="172"/>
                      <a:pt x="326" y="172"/>
                      <a:pt x="326" y="172"/>
                    </a:cubicBezTo>
                    <a:cubicBezTo>
                      <a:pt x="328" y="169"/>
                      <a:pt x="329" y="163"/>
                      <a:pt x="329" y="159"/>
                    </a:cubicBezTo>
                    <a:cubicBezTo>
                      <a:pt x="330" y="157"/>
                      <a:pt x="330" y="155"/>
                      <a:pt x="329" y="154"/>
                    </a:cubicBezTo>
                    <a:cubicBezTo>
                      <a:pt x="329" y="151"/>
                      <a:pt x="329" y="148"/>
                      <a:pt x="332" y="145"/>
                    </a:cubicBezTo>
                    <a:cubicBezTo>
                      <a:pt x="333" y="144"/>
                      <a:pt x="334" y="143"/>
                      <a:pt x="335" y="142"/>
                    </a:cubicBezTo>
                    <a:cubicBezTo>
                      <a:pt x="337" y="141"/>
                      <a:pt x="338" y="140"/>
                      <a:pt x="338" y="138"/>
                    </a:cubicBezTo>
                    <a:cubicBezTo>
                      <a:pt x="338" y="137"/>
                      <a:pt x="337" y="137"/>
                      <a:pt x="337" y="137"/>
                    </a:cubicBezTo>
                    <a:cubicBezTo>
                      <a:pt x="337" y="137"/>
                      <a:pt x="336" y="137"/>
                      <a:pt x="336" y="137"/>
                    </a:cubicBezTo>
                    <a:cubicBezTo>
                      <a:pt x="334" y="138"/>
                      <a:pt x="331" y="138"/>
                      <a:pt x="329" y="137"/>
                    </a:cubicBezTo>
                    <a:cubicBezTo>
                      <a:pt x="327" y="135"/>
                      <a:pt x="324" y="136"/>
                      <a:pt x="319" y="137"/>
                    </a:cubicBezTo>
                    <a:cubicBezTo>
                      <a:pt x="317" y="137"/>
                      <a:pt x="315" y="137"/>
                      <a:pt x="312" y="138"/>
                    </a:cubicBezTo>
                    <a:cubicBezTo>
                      <a:pt x="300" y="139"/>
                      <a:pt x="299" y="145"/>
                      <a:pt x="300" y="149"/>
                    </a:cubicBezTo>
                    <a:cubicBezTo>
                      <a:pt x="300" y="153"/>
                      <a:pt x="299" y="154"/>
                      <a:pt x="297" y="156"/>
                    </a:cubicBezTo>
                    <a:cubicBezTo>
                      <a:pt x="297" y="156"/>
                      <a:pt x="296" y="157"/>
                      <a:pt x="296" y="159"/>
                    </a:cubicBezTo>
                    <a:cubicBezTo>
                      <a:pt x="297" y="163"/>
                      <a:pt x="293" y="166"/>
                      <a:pt x="291" y="167"/>
                    </a:cubicBezTo>
                    <a:cubicBezTo>
                      <a:pt x="290" y="168"/>
                      <a:pt x="289" y="168"/>
                      <a:pt x="289" y="169"/>
                    </a:cubicBezTo>
                    <a:cubicBezTo>
                      <a:pt x="289" y="170"/>
                      <a:pt x="289" y="171"/>
                      <a:pt x="288" y="172"/>
                    </a:cubicBezTo>
                    <a:cubicBezTo>
                      <a:pt x="288" y="172"/>
                      <a:pt x="287" y="173"/>
                      <a:pt x="286" y="173"/>
                    </a:cubicBezTo>
                    <a:cubicBezTo>
                      <a:pt x="283" y="173"/>
                      <a:pt x="278" y="170"/>
                      <a:pt x="277" y="170"/>
                    </a:cubicBezTo>
                    <a:cubicBezTo>
                      <a:pt x="275" y="170"/>
                      <a:pt x="265" y="172"/>
                      <a:pt x="259" y="174"/>
                    </a:cubicBezTo>
                    <a:cubicBezTo>
                      <a:pt x="255" y="175"/>
                      <a:pt x="253" y="175"/>
                      <a:pt x="252" y="176"/>
                    </a:cubicBezTo>
                    <a:cubicBezTo>
                      <a:pt x="252" y="176"/>
                      <a:pt x="252" y="176"/>
                      <a:pt x="252" y="176"/>
                    </a:cubicBezTo>
                    <a:cubicBezTo>
                      <a:pt x="250" y="176"/>
                      <a:pt x="248" y="174"/>
                      <a:pt x="245" y="173"/>
                    </a:cubicBezTo>
                    <a:cubicBezTo>
                      <a:pt x="243" y="171"/>
                      <a:pt x="241" y="170"/>
                      <a:pt x="239" y="170"/>
                    </a:cubicBezTo>
                    <a:cubicBezTo>
                      <a:pt x="239" y="168"/>
                      <a:pt x="239" y="168"/>
                      <a:pt x="239" y="168"/>
                    </a:cubicBezTo>
                    <a:cubicBezTo>
                      <a:pt x="239" y="170"/>
                      <a:pt x="239" y="170"/>
                      <a:pt x="239" y="170"/>
                    </a:cubicBezTo>
                    <a:cubicBezTo>
                      <a:pt x="234" y="170"/>
                      <a:pt x="231" y="165"/>
                      <a:pt x="231" y="156"/>
                    </a:cubicBezTo>
                    <a:cubicBezTo>
                      <a:pt x="230" y="154"/>
                      <a:pt x="227" y="151"/>
                      <a:pt x="224" y="148"/>
                    </a:cubicBezTo>
                    <a:cubicBezTo>
                      <a:pt x="222" y="146"/>
                      <a:pt x="220" y="144"/>
                      <a:pt x="219" y="143"/>
                    </a:cubicBezTo>
                    <a:cubicBezTo>
                      <a:pt x="215" y="137"/>
                      <a:pt x="215" y="126"/>
                      <a:pt x="214" y="119"/>
                    </a:cubicBezTo>
                    <a:cubicBezTo>
                      <a:pt x="214" y="118"/>
                      <a:pt x="214" y="118"/>
                      <a:pt x="214" y="118"/>
                    </a:cubicBezTo>
                    <a:cubicBezTo>
                      <a:pt x="214" y="112"/>
                      <a:pt x="214" y="100"/>
                      <a:pt x="218" y="87"/>
                    </a:cubicBezTo>
                    <a:cubicBezTo>
                      <a:pt x="219" y="86"/>
                      <a:pt x="219" y="85"/>
                      <a:pt x="219" y="84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19" y="84"/>
                      <a:pt x="219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7" y="84"/>
                      <a:pt x="217" y="84"/>
                      <a:pt x="217" y="84"/>
                    </a:cubicBezTo>
                    <a:cubicBezTo>
                      <a:pt x="217" y="84"/>
                      <a:pt x="217" y="84"/>
                      <a:pt x="217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3" y="83"/>
                      <a:pt x="208" y="81"/>
                      <a:pt x="205" y="80"/>
                    </a:cubicBezTo>
                    <a:cubicBezTo>
                      <a:pt x="203" y="79"/>
                      <a:pt x="201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198" y="78"/>
                      <a:pt x="197" y="75"/>
                      <a:pt x="197" y="73"/>
                    </a:cubicBezTo>
                    <a:cubicBezTo>
                      <a:pt x="197" y="72"/>
                      <a:pt x="196" y="71"/>
                      <a:pt x="196" y="70"/>
                    </a:cubicBezTo>
                    <a:cubicBezTo>
                      <a:pt x="195" y="69"/>
                      <a:pt x="195" y="68"/>
                      <a:pt x="195" y="66"/>
                    </a:cubicBezTo>
                    <a:cubicBezTo>
                      <a:pt x="195" y="66"/>
                      <a:pt x="194" y="65"/>
                      <a:pt x="194" y="65"/>
                    </a:cubicBezTo>
                    <a:cubicBezTo>
                      <a:pt x="194" y="64"/>
                      <a:pt x="194" y="62"/>
                      <a:pt x="194" y="62"/>
                    </a:cubicBezTo>
                    <a:cubicBezTo>
                      <a:pt x="193" y="62"/>
                      <a:pt x="193" y="61"/>
                      <a:pt x="193" y="61"/>
                    </a:cubicBezTo>
                    <a:cubicBezTo>
                      <a:pt x="190" y="59"/>
                      <a:pt x="184" y="53"/>
                      <a:pt x="182" y="46"/>
                    </a:cubicBezTo>
                    <a:cubicBezTo>
                      <a:pt x="180" y="39"/>
                      <a:pt x="168" y="36"/>
                      <a:pt x="164" y="36"/>
                    </a:cubicBezTo>
                    <a:cubicBezTo>
                      <a:pt x="163" y="36"/>
                      <a:pt x="163" y="36"/>
                      <a:pt x="162" y="37"/>
                    </a:cubicBezTo>
                    <a:cubicBezTo>
                      <a:pt x="161" y="39"/>
                      <a:pt x="160" y="41"/>
                      <a:pt x="159" y="42"/>
                    </a:cubicBezTo>
                    <a:cubicBezTo>
                      <a:pt x="158" y="44"/>
                      <a:pt x="158" y="45"/>
                      <a:pt x="157" y="45"/>
                    </a:cubicBezTo>
                    <a:cubicBezTo>
                      <a:pt x="157" y="46"/>
                      <a:pt x="156" y="46"/>
                      <a:pt x="156" y="46"/>
                    </a:cubicBezTo>
                    <a:cubicBezTo>
                      <a:pt x="155" y="46"/>
                      <a:pt x="155" y="46"/>
                      <a:pt x="155" y="46"/>
                    </a:cubicBezTo>
                    <a:cubicBezTo>
                      <a:pt x="155" y="46"/>
                      <a:pt x="154" y="46"/>
                      <a:pt x="153" y="45"/>
                    </a:cubicBezTo>
                    <a:cubicBezTo>
                      <a:pt x="151" y="45"/>
                      <a:pt x="149" y="43"/>
                      <a:pt x="145" y="41"/>
                    </a:cubicBezTo>
                    <a:cubicBezTo>
                      <a:pt x="144" y="41"/>
                      <a:pt x="144" y="41"/>
                      <a:pt x="144" y="40"/>
                    </a:cubicBezTo>
                    <a:cubicBezTo>
                      <a:pt x="143" y="40"/>
                      <a:pt x="142" y="39"/>
                      <a:pt x="141" y="39"/>
                    </a:cubicBezTo>
                    <a:cubicBezTo>
                      <a:pt x="138" y="38"/>
                      <a:pt x="136" y="34"/>
                      <a:pt x="136" y="30"/>
                    </a:cubicBezTo>
                    <a:cubicBezTo>
                      <a:pt x="136" y="28"/>
                      <a:pt x="132" y="24"/>
                      <a:pt x="130" y="23"/>
                    </a:cubicBezTo>
                    <a:cubicBezTo>
                      <a:pt x="129" y="23"/>
                      <a:pt x="125" y="19"/>
                      <a:pt x="117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56" y="14"/>
                      <a:pt x="39" y="8"/>
                      <a:pt x="35" y="7"/>
                    </a:cubicBezTo>
                    <a:cubicBezTo>
                      <a:pt x="31" y="6"/>
                      <a:pt x="25" y="2"/>
                      <a:pt x="2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10" y="16"/>
                      <a:pt x="14" y="28"/>
                      <a:pt x="15" y="33"/>
                    </a:cubicBezTo>
                    <a:cubicBezTo>
                      <a:pt x="15" y="35"/>
                      <a:pt x="19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35" y="47"/>
                      <a:pt x="35" y="57"/>
                      <a:pt x="34" y="60"/>
                    </a:cubicBezTo>
                    <a:cubicBezTo>
                      <a:pt x="34" y="61"/>
                      <a:pt x="33" y="62"/>
                      <a:pt x="31" y="62"/>
                    </a:cubicBezTo>
                    <a:cubicBezTo>
                      <a:pt x="29" y="62"/>
                      <a:pt x="28" y="62"/>
                      <a:pt x="27" y="62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8" y="64"/>
                      <a:pt x="34" y="68"/>
                      <a:pt x="37" y="68"/>
                    </a:cubicBezTo>
                    <a:cubicBezTo>
                      <a:pt x="37" y="68"/>
                      <a:pt x="38" y="68"/>
                      <a:pt x="38" y="68"/>
                    </a:cubicBezTo>
                    <a:cubicBezTo>
                      <a:pt x="42" y="68"/>
                      <a:pt x="44" y="70"/>
                      <a:pt x="48" y="74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4" y="80"/>
                      <a:pt x="56" y="84"/>
                      <a:pt x="56" y="88"/>
                    </a:cubicBezTo>
                    <a:cubicBezTo>
                      <a:pt x="56" y="90"/>
                      <a:pt x="56" y="92"/>
                      <a:pt x="54" y="93"/>
                    </a:cubicBezTo>
                    <a:cubicBezTo>
                      <a:pt x="56" y="95"/>
                      <a:pt x="60" y="97"/>
                      <a:pt x="63" y="100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08"/>
                      <a:pt x="79" y="115"/>
                      <a:pt x="79" y="117"/>
                    </a:cubicBezTo>
                    <a:cubicBezTo>
                      <a:pt x="80" y="116"/>
                      <a:pt x="81" y="115"/>
                      <a:pt x="81" y="114"/>
                    </a:cubicBezTo>
                    <a:cubicBezTo>
                      <a:pt x="82" y="113"/>
                      <a:pt x="81" y="112"/>
                      <a:pt x="81" y="111"/>
                    </a:cubicBezTo>
                    <a:cubicBezTo>
                      <a:pt x="80" y="110"/>
                      <a:pt x="79" y="108"/>
                      <a:pt x="79" y="105"/>
                    </a:cubicBezTo>
                    <a:cubicBezTo>
                      <a:pt x="79" y="104"/>
                      <a:pt x="77" y="104"/>
                      <a:pt x="73" y="104"/>
                    </a:cubicBezTo>
                    <a:cubicBezTo>
                      <a:pt x="72" y="104"/>
                      <a:pt x="72" y="104"/>
                      <a:pt x="71" y="103"/>
                    </a:cubicBezTo>
                    <a:cubicBezTo>
                      <a:pt x="68" y="103"/>
                      <a:pt x="68" y="100"/>
                      <a:pt x="68" y="97"/>
                    </a:cubicBezTo>
                    <a:cubicBezTo>
                      <a:pt x="68" y="96"/>
                      <a:pt x="68" y="94"/>
                      <a:pt x="67" y="93"/>
                    </a:cubicBezTo>
                    <a:cubicBezTo>
                      <a:pt x="63" y="89"/>
                      <a:pt x="60" y="79"/>
                      <a:pt x="59" y="76"/>
                    </a:cubicBezTo>
                    <a:cubicBezTo>
                      <a:pt x="59" y="73"/>
                      <a:pt x="56" y="70"/>
                      <a:pt x="53" y="67"/>
                    </a:cubicBezTo>
                    <a:cubicBezTo>
                      <a:pt x="51" y="65"/>
                      <a:pt x="48" y="62"/>
                      <a:pt x="47" y="59"/>
                    </a:cubicBezTo>
                    <a:cubicBezTo>
                      <a:pt x="43" y="53"/>
                      <a:pt x="40" y="49"/>
                      <a:pt x="39" y="48"/>
                    </a:cubicBezTo>
                    <a:cubicBezTo>
                      <a:pt x="38" y="47"/>
                      <a:pt x="37" y="46"/>
                      <a:pt x="37" y="46"/>
                    </a:cubicBezTo>
                    <a:cubicBezTo>
                      <a:pt x="37" y="44"/>
                      <a:pt x="38" y="43"/>
                      <a:pt x="39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38" y="40"/>
                      <a:pt x="36" y="40"/>
                    </a:cubicBezTo>
                    <a:cubicBezTo>
                      <a:pt x="34" y="39"/>
                      <a:pt x="33" y="39"/>
                      <a:pt x="31" y="38"/>
                    </a:cubicBezTo>
                    <a:cubicBezTo>
                      <a:pt x="27" y="36"/>
                      <a:pt x="24" y="32"/>
                      <a:pt x="24" y="28"/>
                    </a:cubicBezTo>
                    <a:cubicBezTo>
                      <a:pt x="24" y="24"/>
                      <a:pt x="22" y="15"/>
                      <a:pt x="20" y="12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22" y="6"/>
                      <a:pt x="26" y="6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9"/>
                      <a:pt x="31" y="9"/>
                      <a:pt x="32" y="9"/>
                    </a:cubicBezTo>
                    <a:cubicBezTo>
                      <a:pt x="34" y="9"/>
                      <a:pt x="37" y="11"/>
                      <a:pt x="38" y="13"/>
                    </a:cubicBezTo>
                    <a:cubicBezTo>
                      <a:pt x="38" y="14"/>
                      <a:pt x="39" y="14"/>
                      <a:pt x="40" y="13"/>
                    </a:cubicBezTo>
                    <a:cubicBezTo>
                      <a:pt x="42" y="13"/>
                      <a:pt x="44" y="13"/>
                      <a:pt x="45" y="14"/>
                    </a:cubicBezTo>
                    <a:cubicBezTo>
                      <a:pt x="46" y="15"/>
                      <a:pt x="46" y="16"/>
                      <a:pt x="45" y="18"/>
                    </a:cubicBezTo>
                    <a:cubicBezTo>
                      <a:pt x="45" y="19"/>
                      <a:pt x="43" y="22"/>
                      <a:pt x="47" y="29"/>
                    </a:cubicBezTo>
                    <a:cubicBezTo>
                      <a:pt x="51" y="36"/>
                      <a:pt x="52" y="37"/>
                      <a:pt x="50" y="39"/>
                    </a:cubicBezTo>
                    <a:cubicBezTo>
                      <a:pt x="50" y="40"/>
                      <a:pt x="50" y="40"/>
                      <a:pt x="50" y="43"/>
                    </a:cubicBezTo>
                    <a:cubicBezTo>
                      <a:pt x="50" y="44"/>
                      <a:pt x="50" y="45"/>
                      <a:pt x="50" y="45"/>
                    </a:cubicBezTo>
                    <a:cubicBezTo>
                      <a:pt x="50" y="45"/>
                      <a:pt x="51" y="45"/>
                      <a:pt x="51" y="44"/>
                    </a:cubicBezTo>
                    <a:cubicBezTo>
                      <a:pt x="52" y="44"/>
                      <a:pt x="53" y="43"/>
                      <a:pt x="54" y="43"/>
                    </a:cubicBezTo>
                    <a:cubicBezTo>
                      <a:pt x="55" y="43"/>
                      <a:pt x="57" y="45"/>
                      <a:pt x="62" y="51"/>
                    </a:cubicBezTo>
                    <a:cubicBezTo>
                      <a:pt x="64" y="53"/>
                      <a:pt x="66" y="54"/>
                      <a:pt x="68" y="54"/>
                    </a:cubicBezTo>
                    <a:cubicBezTo>
                      <a:pt x="70" y="55"/>
                      <a:pt x="72" y="56"/>
                      <a:pt x="72" y="59"/>
                    </a:cubicBezTo>
                    <a:cubicBezTo>
                      <a:pt x="72" y="60"/>
                      <a:pt x="73" y="64"/>
                      <a:pt x="76" y="64"/>
                    </a:cubicBezTo>
                    <a:cubicBezTo>
                      <a:pt x="79" y="65"/>
                      <a:pt x="81" y="67"/>
                      <a:pt x="82" y="68"/>
                    </a:cubicBezTo>
                    <a:cubicBezTo>
                      <a:pt x="83" y="69"/>
                      <a:pt x="84" y="70"/>
                      <a:pt x="84" y="70"/>
                    </a:cubicBezTo>
                    <a:cubicBezTo>
                      <a:pt x="86" y="70"/>
                      <a:pt x="87" y="71"/>
                      <a:pt x="88" y="73"/>
                    </a:cubicBezTo>
                    <a:cubicBezTo>
                      <a:pt x="89" y="75"/>
                      <a:pt x="88" y="77"/>
                      <a:pt x="87" y="80"/>
                    </a:cubicBezTo>
                    <a:cubicBezTo>
                      <a:pt x="87" y="81"/>
                      <a:pt x="87" y="81"/>
                      <a:pt x="87" y="82"/>
                    </a:cubicBezTo>
                    <a:cubicBezTo>
                      <a:pt x="87" y="83"/>
                      <a:pt x="89" y="84"/>
                      <a:pt x="93" y="86"/>
                    </a:cubicBezTo>
                    <a:cubicBezTo>
                      <a:pt x="98" y="88"/>
                      <a:pt x="98" y="89"/>
                      <a:pt x="100" y="91"/>
                    </a:cubicBezTo>
                    <a:cubicBezTo>
                      <a:pt x="100" y="92"/>
                      <a:pt x="101" y="93"/>
                      <a:pt x="103" y="95"/>
                    </a:cubicBezTo>
                    <a:cubicBezTo>
                      <a:pt x="108" y="100"/>
                      <a:pt x="124" y="117"/>
                      <a:pt x="128" y="122"/>
                    </a:cubicBezTo>
                    <a:cubicBezTo>
                      <a:pt x="130" y="126"/>
                      <a:pt x="132" y="130"/>
                      <a:pt x="133" y="133"/>
                    </a:cubicBezTo>
                    <a:cubicBezTo>
                      <a:pt x="133" y="135"/>
                      <a:pt x="133" y="135"/>
                      <a:pt x="133" y="135"/>
                    </a:cubicBezTo>
                    <a:cubicBezTo>
                      <a:pt x="134" y="137"/>
                      <a:pt x="133" y="139"/>
                      <a:pt x="133" y="140"/>
                    </a:cubicBezTo>
                    <a:cubicBezTo>
                      <a:pt x="132" y="142"/>
                      <a:pt x="132" y="142"/>
                      <a:pt x="133" y="143"/>
                    </a:cubicBezTo>
                    <a:cubicBezTo>
                      <a:pt x="133" y="144"/>
                      <a:pt x="134" y="145"/>
                      <a:pt x="133" y="146"/>
                    </a:cubicBezTo>
                    <a:cubicBezTo>
                      <a:pt x="133" y="147"/>
                      <a:pt x="131" y="148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30" y="151"/>
                      <a:pt x="133" y="159"/>
                      <a:pt x="137" y="160"/>
                    </a:cubicBezTo>
                    <a:cubicBezTo>
                      <a:pt x="142" y="160"/>
                      <a:pt x="147" y="165"/>
                      <a:pt x="151" y="169"/>
                    </a:cubicBezTo>
                    <a:cubicBezTo>
                      <a:pt x="152" y="170"/>
                      <a:pt x="153" y="170"/>
                      <a:pt x="154" y="171"/>
                    </a:cubicBezTo>
                    <a:cubicBezTo>
                      <a:pt x="156" y="173"/>
                      <a:pt x="159" y="174"/>
                      <a:pt x="163" y="174"/>
                    </a:cubicBezTo>
                    <a:cubicBezTo>
                      <a:pt x="166" y="175"/>
                      <a:pt x="168" y="175"/>
                      <a:pt x="171" y="176"/>
                    </a:cubicBezTo>
                    <a:cubicBezTo>
                      <a:pt x="174" y="177"/>
                      <a:pt x="177" y="179"/>
                      <a:pt x="180" y="181"/>
                    </a:cubicBezTo>
                    <a:cubicBezTo>
                      <a:pt x="184" y="183"/>
                      <a:pt x="188" y="186"/>
                      <a:pt x="193" y="187"/>
                    </a:cubicBezTo>
                    <a:cubicBezTo>
                      <a:pt x="203" y="190"/>
                      <a:pt x="213" y="194"/>
                      <a:pt x="219" y="199"/>
                    </a:cubicBezTo>
                    <a:cubicBezTo>
                      <a:pt x="224" y="202"/>
                      <a:pt x="230" y="201"/>
                      <a:pt x="240" y="197"/>
                    </a:cubicBezTo>
                    <a:cubicBezTo>
                      <a:pt x="243" y="196"/>
                      <a:pt x="245" y="196"/>
                      <a:pt x="248" y="196"/>
                    </a:cubicBezTo>
                    <a:cubicBezTo>
                      <a:pt x="253" y="196"/>
                      <a:pt x="257" y="198"/>
                      <a:pt x="260" y="199"/>
                    </a:cubicBezTo>
                    <a:cubicBezTo>
                      <a:pt x="261" y="200"/>
                      <a:pt x="262" y="200"/>
                      <a:pt x="262" y="200"/>
                    </a:cubicBezTo>
                    <a:cubicBezTo>
                      <a:pt x="265" y="201"/>
                      <a:pt x="269" y="204"/>
                      <a:pt x="273" y="209"/>
                    </a:cubicBezTo>
                    <a:cubicBezTo>
                      <a:pt x="274" y="207"/>
                      <a:pt x="275" y="206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7" y="204"/>
                      <a:pt x="277" y="204"/>
                    </a:cubicBezTo>
                    <a:cubicBezTo>
                      <a:pt x="277" y="204"/>
                      <a:pt x="277" y="204"/>
                      <a:pt x="277" y="204"/>
                    </a:cubicBezTo>
                    <a:cubicBezTo>
                      <a:pt x="277" y="203"/>
                      <a:pt x="278" y="203"/>
                      <a:pt x="278" y="203"/>
                    </a:cubicBezTo>
                    <a:cubicBezTo>
                      <a:pt x="278" y="202"/>
                      <a:pt x="278" y="202"/>
                      <a:pt x="278" y="202"/>
                    </a:cubicBezTo>
                    <a:cubicBezTo>
                      <a:pt x="278" y="202"/>
                      <a:pt x="278" y="202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0"/>
                      <a:pt x="279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7"/>
                      <a:pt x="283" y="197"/>
                      <a:pt x="283" y="197"/>
                    </a:cubicBezTo>
                    <a:cubicBezTo>
                      <a:pt x="283" y="197"/>
                      <a:pt x="284" y="197"/>
                      <a:pt x="286" y="197"/>
                    </a:cubicBezTo>
                    <a:cubicBezTo>
                      <a:pt x="287" y="198"/>
                      <a:pt x="289" y="198"/>
                      <a:pt x="291" y="198"/>
                    </a:cubicBezTo>
                    <a:cubicBezTo>
                      <a:pt x="294" y="198"/>
                      <a:pt x="295" y="197"/>
                      <a:pt x="296" y="197"/>
                    </a:cubicBezTo>
                    <a:cubicBezTo>
                      <a:pt x="296" y="197"/>
                      <a:pt x="296" y="197"/>
                      <a:pt x="296" y="197"/>
                    </a:cubicBezTo>
                    <a:cubicBezTo>
                      <a:pt x="296" y="196"/>
                      <a:pt x="294" y="194"/>
                      <a:pt x="292" y="193"/>
                    </a:cubicBezTo>
                    <a:cubicBezTo>
                      <a:pt x="292" y="192"/>
                      <a:pt x="291" y="192"/>
                      <a:pt x="291" y="192"/>
                    </a:cubicBezTo>
                    <a:cubicBezTo>
                      <a:pt x="289" y="189"/>
                      <a:pt x="288" y="188"/>
                      <a:pt x="288" y="187"/>
                    </a:cubicBezTo>
                    <a:cubicBezTo>
                      <a:pt x="288" y="186"/>
                      <a:pt x="288" y="186"/>
                      <a:pt x="288" y="186"/>
                    </a:cubicBez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89" y="185"/>
                      <a:pt x="289" y="184"/>
                      <a:pt x="289" y="183"/>
                    </a:cubicBezTo>
                    <a:cubicBezTo>
                      <a:pt x="290" y="180"/>
                      <a:pt x="291" y="176"/>
                      <a:pt x="293" y="176"/>
                    </a:cubicBezTo>
                    <a:cubicBezTo>
                      <a:pt x="294" y="176"/>
                      <a:pt x="294" y="176"/>
                      <a:pt x="294" y="176"/>
                    </a:cubicBezTo>
                    <a:cubicBezTo>
                      <a:pt x="295" y="176"/>
                      <a:pt x="295" y="176"/>
                      <a:pt x="296" y="176"/>
                    </a:cubicBezTo>
                    <a:cubicBezTo>
                      <a:pt x="298" y="177"/>
                      <a:pt x="300" y="177"/>
                      <a:pt x="302" y="177"/>
                    </a:cubicBezTo>
                    <a:cubicBezTo>
                      <a:pt x="303" y="177"/>
                      <a:pt x="304" y="177"/>
                      <a:pt x="306" y="177"/>
                    </a:cubicBezTo>
                    <a:cubicBezTo>
                      <a:pt x="306" y="177"/>
                      <a:pt x="306" y="177"/>
                      <a:pt x="306" y="177"/>
                    </a:cubicBezTo>
                    <a:cubicBezTo>
                      <a:pt x="307" y="177"/>
                      <a:pt x="307" y="177"/>
                      <a:pt x="308" y="177"/>
                    </a:cubicBezTo>
                    <a:cubicBezTo>
                      <a:pt x="308" y="177"/>
                      <a:pt x="309" y="177"/>
                      <a:pt x="309" y="177"/>
                    </a:cubicBezTo>
                    <a:cubicBezTo>
                      <a:pt x="309" y="177"/>
                      <a:pt x="309" y="177"/>
                      <a:pt x="309" y="177"/>
                    </a:cubicBezTo>
                    <a:cubicBezTo>
                      <a:pt x="310" y="177"/>
                      <a:pt x="311" y="177"/>
                      <a:pt x="312" y="17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7" name="Freeform 2117"/>
              <p:cNvSpPr>
                <a:spLocks/>
              </p:cNvSpPr>
              <p:nvPr/>
            </p:nvSpPr>
            <p:spPr bwMode="auto">
              <a:xfrm>
                <a:off x="2464437" y="3739851"/>
                <a:ext cx="72477" cy="75536"/>
              </a:xfrm>
              <a:custGeom>
                <a:avLst/>
                <a:gdLst>
                  <a:gd name="T0" fmla="*/ 30 w 41"/>
                  <a:gd name="T1" fmla="*/ 39 h 43"/>
                  <a:gd name="T2" fmla="*/ 31 w 41"/>
                  <a:gd name="T3" fmla="*/ 38 h 43"/>
                  <a:gd name="T4" fmla="*/ 31 w 41"/>
                  <a:gd name="T5" fmla="*/ 38 h 43"/>
                  <a:gd name="T6" fmla="*/ 32 w 41"/>
                  <a:gd name="T7" fmla="*/ 38 h 43"/>
                  <a:gd name="T8" fmla="*/ 32 w 41"/>
                  <a:gd name="T9" fmla="*/ 37 h 43"/>
                  <a:gd name="T10" fmla="*/ 33 w 41"/>
                  <a:gd name="T11" fmla="*/ 37 h 43"/>
                  <a:gd name="T12" fmla="*/ 33 w 41"/>
                  <a:gd name="T13" fmla="*/ 37 h 43"/>
                  <a:gd name="T14" fmla="*/ 33 w 41"/>
                  <a:gd name="T15" fmla="*/ 37 h 43"/>
                  <a:gd name="T16" fmla="*/ 33 w 41"/>
                  <a:gd name="T17" fmla="*/ 37 h 43"/>
                  <a:gd name="T18" fmla="*/ 33 w 41"/>
                  <a:gd name="T19" fmla="*/ 37 h 43"/>
                  <a:gd name="T20" fmla="*/ 34 w 41"/>
                  <a:gd name="T21" fmla="*/ 37 h 43"/>
                  <a:gd name="T22" fmla="*/ 34 w 41"/>
                  <a:gd name="T23" fmla="*/ 35 h 43"/>
                  <a:gd name="T24" fmla="*/ 39 w 41"/>
                  <a:gd name="T25" fmla="*/ 28 h 43"/>
                  <a:gd name="T26" fmla="*/ 41 w 41"/>
                  <a:gd name="T27" fmla="*/ 26 h 43"/>
                  <a:gd name="T28" fmla="*/ 40 w 41"/>
                  <a:gd name="T29" fmla="*/ 25 h 43"/>
                  <a:gd name="T30" fmla="*/ 39 w 41"/>
                  <a:gd name="T31" fmla="*/ 23 h 43"/>
                  <a:gd name="T32" fmla="*/ 34 w 41"/>
                  <a:gd name="T33" fmla="*/ 24 h 43"/>
                  <a:gd name="T34" fmla="*/ 34 w 41"/>
                  <a:gd name="T35" fmla="*/ 1 h 43"/>
                  <a:gd name="T36" fmla="*/ 33 w 41"/>
                  <a:gd name="T37" fmla="*/ 1 h 43"/>
                  <a:gd name="T38" fmla="*/ 32 w 41"/>
                  <a:gd name="T39" fmla="*/ 1 h 43"/>
                  <a:gd name="T40" fmla="*/ 20 w 41"/>
                  <a:gd name="T41" fmla="*/ 0 h 43"/>
                  <a:gd name="T42" fmla="*/ 18 w 41"/>
                  <a:gd name="T43" fmla="*/ 0 h 43"/>
                  <a:gd name="T44" fmla="*/ 17 w 41"/>
                  <a:gd name="T45" fmla="*/ 4 h 43"/>
                  <a:gd name="T46" fmla="*/ 16 w 41"/>
                  <a:gd name="T47" fmla="*/ 7 h 43"/>
                  <a:gd name="T48" fmla="*/ 18 w 41"/>
                  <a:gd name="T49" fmla="*/ 9 h 43"/>
                  <a:gd name="T50" fmla="*/ 24 w 41"/>
                  <a:gd name="T51" fmla="*/ 18 h 43"/>
                  <a:gd name="T52" fmla="*/ 14 w 41"/>
                  <a:gd name="T53" fmla="*/ 22 h 43"/>
                  <a:gd name="T54" fmla="*/ 9 w 41"/>
                  <a:gd name="T55" fmla="*/ 21 h 43"/>
                  <a:gd name="T56" fmla="*/ 8 w 41"/>
                  <a:gd name="T57" fmla="*/ 21 h 43"/>
                  <a:gd name="T58" fmla="*/ 7 w 41"/>
                  <a:gd name="T59" fmla="*/ 23 h 43"/>
                  <a:gd name="T60" fmla="*/ 7 w 41"/>
                  <a:gd name="T61" fmla="*/ 23 h 43"/>
                  <a:gd name="T62" fmla="*/ 5 w 41"/>
                  <a:gd name="T63" fmla="*/ 24 h 43"/>
                  <a:gd name="T64" fmla="*/ 5 w 41"/>
                  <a:gd name="T65" fmla="*/ 25 h 43"/>
                  <a:gd name="T66" fmla="*/ 3 w 41"/>
                  <a:gd name="T67" fmla="*/ 27 h 43"/>
                  <a:gd name="T68" fmla="*/ 3 w 41"/>
                  <a:gd name="T69" fmla="*/ 28 h 43"/>
                  <a:gd name="T70" fmla="*/ 1 w 41"/>
                  <a:gd name="T71" fmla="*/ 31 h 43"/>
                  <a:gd name="T72" fmla="*/ 0 w 41"/>
                  <a:gd name="T73" fmla="*/ 31 h 43"/>
                  <a:gd name="T74" fmla="*/ 2 w 41"/>
                  <a:gd name="T75" fmla="*/ 33 h 43"/>
                  <a:gd name="T76" fmla="*/ 11 w 41"/>
                  <a:gd name="T77" fmla="*/ 40 h 43"/>
                  <a:gd name="T78" fmla="*/ 17 w 41"/>
                  <a:gd name="T79" fmla="*/ 42 h 43"/>
                  <a:gd name="T80" fmla="*/ 20 w 41"/>
                  <a:gd name="T81" fmla="*/ 42 h 43"/>
                  <a:gd name="T82" fmla="*/ 26 w 41"/>
                  <a:gd name="T83" fmla="*/ 43 h 43"/>
                  <a:gd name="T84" fmla="*/ 27 w 41"/>
                  <a:gd name="T85" fmla="*/ 42 h 43"/>
                  <a:gd name="T86" fmla="*/ 27 w 41"/>
                  <a:gd name="T87" fmla="*/ 41 h 43"/>
                  <a:gd name="T88" fmla="*/ 28 w 41"/>
                  <a:gd name="T89" fmla="*/ 40 h 43"/>
                  <a:gd name="T90" fmla="*/ 29 w 41"/>
                  <a:gd name="T91" fmla="*/ 40 h 43"/>
                  <a:gd name="T92" fmla="*/ 30 w 41"/>
                  <a:gd name="T93" fmla="*/ 39 h 43"/>
                  <a:gd name="T94" fmla="*/ 30 w 41"/>
                  <a:gd name="T95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43">
                    <a:moveTo>
                      <a:pt x="30" y="39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4" y="34"/>
                      <a:pt x="35" y="31"/>
                      <a:pt x="39" y="28"/>
                    </a:cubicBezTo>
                    <a:cubicBezTo>
                      <a:pt x="39" y="27"/>
                      <a:pt x="40" y="27"/>
                      <a:pt x="41" y="26"/>
                    </a:cubicBezTo>
                    <a:cubicBezTo>
                      <a:pt x="41" y="25"/>
                      <a:pt x="40" y="25"/>
                      <a:pt x="40" y="25"/>
                    </a:cubicBezTo>
                    <a:cubicBezTo>
                      <a:pt x="40" y="24"/>
                      <a:pt x="39" y="24"/>
                      <a:pt x="39" y="23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8" y="1"/>
                      <a:pt x="24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7" y="3"/>
                      <a:pt x="17" y="4"/>
                    </a:cubicBezTo>
                    <a:cubicBezTo>
                      <a:pt x="17" y="5"/>
                      <a:pt x="16" y="6"/>
                      <a:pt x="16" y="7"/>
                    </a:cubicBezTo>
                    <a:cubicBezTo>
                      <a:pt x="17" y="7"/>
                      <a:pt x="17" y="8"/>
                      <a:pt x="18" y="9"/>
                    </a:cubicBezTo>
                    <a:cubicBezTo>
                      <a:pt x="21" y="12"/>
                      <a:pt x="25" y="15"/>
                      <a:pt x="24" y="18"/>
                    </a:cubicBezTo>
                    <a:cubicBezTo>
                      <a:pt x="23" y="21"/>
                      <a:pt x="18" y="22"/>
                      <a:pt x="14" y="22"/>
                    </a:cubicBezTo>
                    <a:cubicBezTo>
                      <a:pt x="13" y="22"/>
                      <a:pt x="11" y="22"/>
                      <a:pt x="9" y="21"/>
                    </a:cubicBezTo>
                    <a:cubicBezTo>
                      <a:pt x="9" y="21"/>
                      <a:pt x="8" y="21"/>
                      <a:pt x="8" y="21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4"/>
                      <a:pt x="5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4" y="26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1" y="30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6"/>
                      <a:pt x="9" y="39"/>
                      <a:pt x="11" y="40"/>
                    </a:cubicBezTo>
                    <a:cubicBezTo>
                      <a:pt x="13" y="41"/>
                      <a:pt x="15" y="42"/>
                      <a:pt x="17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4" y="42"/>
                      <a:pt x="26" y="43"/>
                    </a:cubicBezTo>
                    <a:cubicBezTo>
                      <a:pt x="26" y="42"/>
                      <a:pt x="26" y="42"/>
                      <a:pt x="27" y="42"/>
                    </a:cubicBezTo>
                    <a:cubicBezTo>
                      <a:pt x="27" y="42"/>
                      <a:pt x="27" y="42"/>
                      <a:pt x="27" y="41"/>
                    </a:cubicBezTo>
                    <a:cubicBezTo>
                      <a:pt x="28" y="41"/>
                      <a:pt x="28" y="41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8" name="Freeform 2118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9" name="Freeform 2119"/>
              <p:cNvSpPr>
                <a:spLocks/>
              </p:cNvSpPr>
              <p:nvPr/>
            </p:nvSpPr>
            <p:spPr bwMode="auto">
              <a:xfrm>
                <a:off x="2514614" y="3809992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0" name="Freeform 2120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1" name="Freeform 2121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2" name="Freeform 2122"/>
              <p:cNvSpPr>
                <a:spLocks/>
              </p:cNvSpPr>
              <p:nvPr/>
            </p:nvSpPr>
            <p:spPr bwMode="auto">
              <a:xfrm>
                <a:off x="2522048" y="380459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3" name="Freeform 2123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4" name="Freeform 2124"/>
              <p:cNvSpPr>
                <a:spLocks/>
              </p:cNvSpPr>
              <p:nvPr/>
            </p:nvSpPr>
            <p:spPr bwMode="auto">
              <a:xfrm>
                <a:off x="2512756" y="3811790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5" name="Freeform 2125"/>
              <p:cNvSpPr>
                <a:spLocks/>
              </p:cNvSpPr>
              <p:nvPr/>
            </p:nvSpPr>
            <p:spPr bwMode="auto">
              <a:xfrm>
                <a:off x="2523906" y="3784813"/>
                <a:ext cx="13009" cy="19783"/>
              </a:xfrm>
              <a:custGeom>
                <a:avLst/>
                <a:gdLst>
                  <a:gd name="T0" fmla="*/ 1 w 8"/>
                  <a:gd name="T1" fmla="*/ 9 h 11"/>
                  <a:gd name="T2" fmla="*/ 1 w 8"/>
                  <a:gd name="T3" fmla="*/ 11 h 11"/>
                  <a:gd name="T4" fmla="*/ 0 w 8"/>
                  <a:gd name="T5" fmla="*/ 11 h 11"/>
                  <a:gd name="T6" fmla="*/ 1 w 8"/>
                  <a:gd name="T7" fmla="*/ 11 h 11"/>
                  <a:gd name="T8" fmla="*/ 1 w 8"/>
                  <a:gd name="T9" fmla="*/ 9 h 11"/>
                  <a:gd name="T10" fmla="*/ 6 w 8"/>
                  <a:gd name="T11" fmla="*/ 2 h 11"/>
                  <a:gd name="T12" fmla="*/ 8 w 8"/>
                  <a:gd name="T13" fmla="*/ 0 h 11"/>
                  <a:gd name="T14" fmla="*/ 8 w 8"/>
                  <a:gd name="T15" fmla="*/ 0 h 11"/>
                  <a:gd name="T16" fmla="*/ 6 w 8"/>
                  <a:gd name="T17" fmla="*/ 2 h 11"/>
                  <a:gd name="T18" fmla="*/ 1 w 8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1" y="9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1" y="8"/>
                      <a:pt x="2" y="5"/>
                      <a:pt x="6" y="2"/>
                    </a:cubicBezTo>
                    <a:cubicBezTo>
                      <a:pt x="6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5"/>
                      <a:pt x="1" y="8"/>
                      <a:pt x="1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6" name="Freeform 2126"/>
              <p:cNvSpPr>
                <a:spLocks/>
              </p:cNvSpPr>
              <p:nvPr/>
            </p:nvSpPr>
            <p:spPr bwMode="auto">
              <a:xfrm>
                <a:off x="2518331" y="3806395"/>
                <a:ext cx="1858" cy="179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7" name="Freeform 2127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8" name="Freeform 2128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9" name="Freeform 2129"/>
              <p:cNvSpPr>
                <a:spLocks/>
              </p:cNvSpPr>
              <p:nvPr/>
            </p:nvSpPr>
            <p:spPr bwMode="auto">
              <a:xfrm>
                <a:off x="2473729" y="378121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0" name="Freeform 2130"/>
              <p:cNvSpPr>
                <a:spLocks/>
              </p:cNvSpPr>
              <p:nvPr/>
            </p:nvSpPr>
            <p:spPr bwMode="auto">
              <a:xfrm>
                <a:off x="2522048" y="3741649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1" name="Freeform 2131"/>
              <p:cNvSpPr>
                <a:spLocks/>
              </p:cNvSpPr>
              <p:nvPr/>
            </p:nvSpPr>
            <p:spPr bwMode="auto">
              <a:xfrm>
                <a:off x="2464437" y="3793805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2" name="Freeform 2132"/>
              <p:cNvSpPr>
                <a:spLocks/>
              </p:cNvSpPr>
              <p:nvPr/>
            </p:nvSpPr>
            <p:spPr bwMode="auto">
              <a:xfrm>
                <a:off x="2490455" y="3772223"/>
                <a:ext cx="16726" cy="5395"/>
              </a:xfrm>
              <a:custGeom>
                <a:avLst/>
                <a:gdLst>
                  <a:gd name="T0" fmla="*/ 10 w 10"/>
                  <a:gd name="T1" fmla="*/ 0 h 4"/>
                  <a:gd name="T2" fmla="*/ 0 w 10"/>
                  <a:gd name="T3" fmla="*/ 4 h 4"/>
                  <a:gd name="T4" fmla="*/ 10 w 10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9" y="3"/>
                      <a:pt x="4" y="4"/>
                      <a:pt x="0" y="4"/>
                    </a:cubicBezTo>
                    <a:cubicBezTo>
                      <a:pt x="4" y="4"/>
                      <a:pt x="9" y="3"/>
                      <a:pt x="1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3" name="Freeform 2133"/>
              <p:cNvSpPr>
                <a:spLocks/>
              </p:cNvSpPr>
              <p:nvPr/>
            </p:nvSpPr>
            <p:spPr bwMode="auto">
              <a:xfrm>
                <a:off x="2470013" y="3786611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4" name="Freeform 2134"/>
              <p:cNvSpPr>
                <a:spLocks/>
              </p:cNvSpPr>
              <p:nvPr/>
            </p:nvSpPr>
            <p:spPr bwMode="auto">
              <a:xfrm>
                <a:off x="2477446" y="37794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5" name="Freeform 2135"/>
              <p:cNvSpPr>
                <a:spLocks/>
              </p:cNvSpPr>
              <p:nvPr/>
            </p:nvSpPr>
            <p:spPr bwMode="auto">
              <a:xfrm>
                <a:off x="2533198" y="3729060"/>
                <a:ext cx="14867" cy="44962"/>
              </a:xfrm>
              <a:custGeom>
                <a:avLst/>
                <a:gdLst>
                  <a:gd name="T0" fmla="*/ 2 w 9"/>
                  <a:gd name="T1" fmla="*/ 26 h 26"/>
                  <a:gd name="T2" fmla="*/ 6 w 9"/>
                  <a:gd name="T3" fmla="*/ 20 h 26"/>
                  <a:gd name="T4" fmla="*/ 6 w 9"/>
                  <a:gd name="T5" fmla="*/ 12 h 26"/>
                  <a:gd name="T6" fmla="*/ 9 w 9"/>
                  <a:gd name="T7" fmla="*/ 1 h 26"/>
                  <a:gd name="T8" fmla="*/ 9 w 9"/>
                  <a:gd name="T9" fmla="*/ 1 h 26"/>
                  <a:gd name="T10" fmla="*/ 8 w 9"/>
                  <a:gd name="T11" fmla="*/ 1 h 26"/>
                  <a:gd name="T12" fmla="*/ 8 w 9"/>
                  <a:gd name="T13" fmla="*/ 1 h 26"/>
                  <a:gd name="T14" fmla="*/ 8 w 9"/>
                  <a:gd name="T15" fmla="*/ 1 h 26"/>
                  <a:gd name="T16" fmla="*/ 8 w 9"/>
                  <a:gd name="T17" fmla="*/ 1 h 26"/>
                  <a:gd name="T18" fmla="*/ 7 w 9"/>
                  <a:gd name="T19" fmla="*/ 0 h 26"/>
                  <a:gd name="T20" fmla="*/ 7 w 9"/>
                  <a:gd name="T21" fmla="*/ 0 h 26"/>
                  <a:gd name="T22" fmla="*/ 7 w 9"/>
                  <a:gd name="T23" fmla="*/ 0 h 26"/>
                  <a:gd name="T24" fmla="*/ 7 w 9"/>
                  <a:gd name="T25" fmla="*/ 0 h 26"/>
                  <a:gd name="T26" fmla="*/ 4 w 9"/>
                  <a:gd name="T27" fmla="*/ 4 h 26"/>
                  <a:gd name="T28" fmla="*/ 3 w 9"/>
                  <a:gd name="T29" fmla="*/ 5 h 26"/>
                  <a:gd name="T30" fmla="*/ 1 w 9"/>
                  <a:gd name="T31" fmla="*/ 7 h 26"/>
                  <a:gd name="T32" fmla="*/ 0 w 9"/>
                  <a:gd name="T33" fmla="*/ 7 h 26"/>
                  <a:gd name="T34" fmla="*/ 0 w 9"/>
                  <a:gd name="T35" fmla="*/ 26 h 26"/>
                  <a:gd name="T36" fmla="*/ 2 w 9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6">
                    <a:moveTo>
                      <a:pt x="2" y="26"/>
                    </a:moveTo>
                    <a:cubicBezTo>
                      <a:pt x="3" y="24"/>
                      <a:pt x="4" y="22"/>
                      <a:pt x="6" y="20"/>
                    </a:cubicBezTo>
                    <a:cubicBezTo>
                      <a:pt x="7" y="19"/>
                      <a:pt x="7" y="15"/>
                      <a:pt x="6" y="12"/>
                    </a:cubicBezTo>
                    <a:cubicBezTo>
                      <a:pt x="6" y="8"/>
                      <a:pt x="5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6" name="Freeform 2136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7" name="Freeform 2137"/>
              <p:cNvSpPr>
                <a:spLocks/>
              </p:cNvSpPr>
              <p:nvPr/>
            </p:nvSpPr>
            <p:spPr bwMode="auto">
              <a:xfrm>
                <a:off x="2544348" y="37290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8" name="Freeform 2138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9" name="Freeform 2139"/>
              <p:cNvSpPr>
                <a:spLocks/>
              </p:cNvSpPr>
              <p:nvPr/>
            </p:nvSpPr>
            <p:spPr bwMode="auto">
              <a:xfrm>
                <a:off x="2533198" y="3739851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0" name="Freeform 2140"/>
              <p:cNvSpPr>
                <a:spLocks/>
              </p:cNvSpPr>
              <p:nvPr/>
            </p:nvSpPr>
            <p:spPr bwMode="auto">
              <a:xfrm>
                <a:off x="2548065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1" name="Rectangle 2141"/>
              <p:cNvSpPr>
                <a:spLocks noChangeArrowheads="1"/>
              </p:cNvSpPr>
              <p:nvPr/>
            </p:nvSpPr>
            <p:spPr bwMode="auto">
              <a:xfrm>
                <a:off x="2544348" y="3729060"/>
                <a:ext cx="1858" cy="1798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2" name="Freeform 2142"/>
              <p:cNvSpPr>
                <a:spLocks/>
              </p:cNvSpPr>
              <p:nvPr/>
            </p:nvSpPr>
            <p:spPr bwMode="auto">
              <a:xfrm>
                <a:off x="2533198" y="3774022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3" name="Freeform 2143"/>
              <p:cNvSpPr>
                <a:spLocks/>
              </p:cNvSpPr>
              <p:nvPr/>
            </p:nvSpPr>
            <p:spPr bwMode="auto">
              <a:xfrm>
                <a:off x="2828683" y="3694888"/>
                <a:ext cx="50177" cy="35970"/>
              </a:xfrm>
              <a:custGeom>
                <a:avLst/>
                <a:gdLst>
                  <a:gd name="T0" fmla="*/ 24 w 28"/>
                  <a:gd name="T1" fmla="*/ 3 h 21"/>
                  <a:gd name="T2" fmla="*/ 13 w 28"/>
                  <a:gd name="T3" fmla="*/ 1 h 21"/>
                  <a:gd name="T4" fmla="*/ 13 w 28"/>
                  <a:gd name="T5" fmla="*/ 1 h 21"/>
                  <a:gd name="T6" fmla="*/ 17 w 28"/>
                  <a:gd name="T7" fmla="*/ 7 h 21"/>
                  <a:gd name="T8" fmla="*/ 21 w 28"/>
                  <a:gd name="T9" fmla="*/ 15 h 21"/>
                  <a:gd name="T10" fmla="*/ 13 w 28"/>
                  <a:gd name="T11" fmla="*/ 19 h 21"/>
                  <a:gd name="T12" fmla="*/ 9 w 28"/>
                  <a:gd name="T13" fmla="*/ 19 h 21"/>
                  <a:gd name="T14" fmla="*/ 5 w 28"/>
                  <a:gd name="T15" fmla="*/ 19 h 21"/>
                  <a:gd name="T16" fmla="*/ 0 w 28"/>
                  <a:gd name="T17" fmla="*/ 19 h 21"/>
                  <a:gd name="T18" fmla="*/ 6 w 28"/>
                  <a:gd name="T19" fmla="*/ 21 h 21"/>
                  <a:gd name="T20" fmla="*/ 11 w 28"/>
                  <a:gd name="T21" fmla="*/ 21 h 21"/>
                  <a:gd name="T22" fmla="*/ 17 w 28"/>
                  <a:gd name="T23" fmla="*/ 19 h 21"/>
                  <a:gd name="T24" fmla="*/ 26 w 28"/>
                  <a:gd name="T25" fmla="*/ 21 h 21"/>
                  <a:gd name="T26" fmla="*/ 26 w 28"/>
                  <a:gd name="T27" fmla="*/ 21 h 21"/>
                  <a:gd name="T28" fmla="*/ 26 w 28"/>
                  <a:gd name="T29" fmla="*/ 18 h 21"/>
                  <a:gd name="T30" fmla="*/ 26 w 28"/>
                  <a:gd name="T31" fmla="*/ 16 h 21"/>
                  <a:gd name="T32" fmla="*/ 27 w 28"/>
                  <a:gd name="T33" fmla="*/ 13 h 21"/>
                  <a:gd name="T34" fmla="*/ 27 w 28"/>
                  <a:gd name="T35" fmla="*/ 12 h 21"/>
                  <a:gd name="T36" fmla="*/ 27 w 28"/>
                  <a:gd name="T37" fmla="*/ 8 h 21"/>
                  <a:gd name="T38" fmla="*/ 27 w 28"/>
                  <a:gd name="T39" fmla="*/ 8 h 21"/>
                  <a:gd name="T40" fmla="*/ 28 w 28"/>
                  <a:gd name="T41" fmla="*/ 4 h 21"/>
                  <a:gd name="T42" fmla="*/ 28 w 28"/>
                  <a:gd name="T43" fmla="*/ 4 h 21"/>
                  <a:gd name="T44" fmla="*/ 24 w 28"/>
                  <a:gd name="T4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1">
                    <a:moveTo>
                      <a:pt x="24" y="3"/>
                    </a:moveTo>
                    <a:cubicBezTo>
                      <a:pt x="19" y="1"/>
                      <a:pt x="15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3"/>
                      <a:pt x="15" y="5"/>
                      <a:pt x="17" y="7"/>
                    </a:cubicBezTo>
                    <a:cubicBezTo>
                      <a:pt x="19" y="10"/>
                      <a:pt x="21" y="12"/>
                      <a:pt x="21" y="15"/>
                    </a:cubicBezTo>
                    <a:cubicBezTo>
                      <a:pt x="21" y="19"/>
                      <a:pt x="16" y="19"/>
                      <a:pt x="13" y="19"/>
                    </a:cubicBezTo>
                    <a:cubicBezTo>
                      <a:pt x="12" y="19"/>
                      <a:pt x="11" y="19"/>
                      <a:pt x="9" y="19"/>
                    </a:cubicBezTo>
                    <a:cubicBezTo>
                      <a:pt x="8" y="19"/>
                      <a:pt x="7" y="19"/>
                      <a:pt x="5" y="19"/>
                    </a:cubicBezTo>
                    <a:cubicBezTo>
                      <a:pt x="2" y="19"/>
                      <a:pt x="0" y="19"/>
                      <a:pt x="0" y="19"/>
                    </a:cubicBezTo>
                    <a:cubicBezTo>
                      <a:pt x="0" y="20"/>
                      <a:pt x="3" y="21"/>
                      <a:pt x="6" y="21"/>
                    </a:cubicBezTo>
                    <a:cubicBezTo>
                      <a:pt x="8" y="21"/>
                      <a:pt x="10" y="21"/>
                      <a:pt x="11" y="21"/>
                    </a:cubicBezTo>
                    <a:cubicBezTo>
                      <a:pt x="13" y="20"/>
                      <a:pt x="15" y="19"/>
                      <a:pt x="17" y="19"/>
                    </a:cubicBezTo>
                    <a:cubicBezTo>
                      <a:pt x="21" y="19"/>
                      <a:pt x="23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0"/>
                      <a:pt x="26" y="19"/>
                      <a:pt x="26" y="18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6" y="15"/>
                      <a:pt x="26" y="14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6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4"/>
                      <a:pt x="25" y="3"/>
                      <a:pt x="24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4" name="Freeform 2144"/>
              <p:cNvSpPr>
                <a:spLocks/>
              </p:cNvSpPr>
              <p:nvPr/>
            </p:nvSpPr>
            <p:spPr bwMode="auto">
              <a:xfrm>
                <a:off x="2882576" y="3702082"/>
                <a:ext cx="59469" cy="34171"/>
              </a:xfrm>
              <a:custGeom>
                <a:avLst/>
                <a:gdLst>
                  <a:gd name="T0" fmla="*/ 3 w 34"/>
                  <a:gd name="T1" fmla="*/ 17 h 19"/>
                  <a:gd name="T2" fmla="*/ 12 w 34"/>
                  <a:gd name="T3" fmla="*/ 13 h 19"/>
                  <a:gd name="T4" fmla="*/ 20 w 34"/>
                  <a:gd name="T5" fmla="*/ 12 h 19"/>
                  <a:gd name="T6" fmla="*/ 25 w 34"/>
                  <a:gd name="T7" fmla="*/ 12 h 19"/>
                  <a:gd name="T8" fmla="*/ 29 w 34"/>
                  <a:gd name="T9" fmla="*/ 12 h 19"/>
                  <a:gd name="T10" fmla="*/ 34 w 34"/>
                  <a:gd name="T11" fmla="*/ 10 h 19"/>
                  <a:gd name="T12" fmla="*/ 9 w 34"/>
                  <a:gd name="T13" fmla="*/ 0 h 19"/>
                  <a:gd name="T14" fmla="*/ 7 w 34"/>
                  <a:gd name="T15" fmla="*/ 0 h 19"/>
                  <a:gd name="T16" fmla="*/ 1 w 34"/>
                  <a:gd name="T17" fmla="*/ 0 h 19"/>
                  <a:gd name="T18" fmla="*/ 1 w 34"/>
                  <a:gd name="T19" fmla="*/ 0 h 19"/>
                  <a:gd name="T20" fmla="*/ 1 w 34"/>
                  <a:gd name="T21" fmla="*/ 4 h 19"/>
                  <a:gd name="T22" fmla="*/ 1 w 34"/>
                  <a:gd name="T23" fmla="*/ 5 h 19"/>
                  <a:gd name="T24" fmla="*/ 1 w 34"/>
                  <a:gd name="T25" fmla="*/ 9 h 19"/>
                  <a:gd name="T26" fmla="*/ 0 w 34"/>
                  <a:gd name="T27" fmla="*/ 9 h 19"/>
                  <a:gd name="T28" fmla="*/ 0 w 34"/>
                  <a:gd name="T29" fmla="*/ 13 h 19"/>
                  <a:gd name="T30" fmla="*/ 0 w 34"/>
                  <a:gd name="T31" fmla="*/ 14 h 19"/>
                  <a:gd name="T32" fmla="*/ 0 w 34"/>
                  <a:gd name="T33" fmla="*/ 18 h 19"/>
                  <a:gd name="T34" fmla="*/ 0 w 34"/>
                  <a:gd name="T35" fmla="*/ 18 h 19"/>
                  <a:gd name="T36" fmla="*/ 3 w 34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9">
                    <a:moveTo>
                      <a:pt x="3" y="17"/>
                    </a:moveTo>
                    <a:cubicBezTo>
                      <a:pt x="5" y="16"/>
                      <a:pt x="8" y="14"/>
                      <a:pt x="12" y="13"/>
                    </a:cubicBezTo>
                    <a:cubicBezTo>
                      <a:pt x="14" y="12"/>
                      <a:pt x="17" y="12"/>
                      <a:pt x="20" y="12"/>
                    </a:cubicBezTo>
                    <a:cubicBezTo>
                      <a:pt x="22" y="12"/>
                      <a:pt x="23" y="12"/>
                      <a:pt x="25" y="12"/>
                    </a:cubicBezTo>
                    <a:cubicBezTo>
                      <a:pt x="26" y="12"/>
                      <a:pt x="28" y="12"/>
                      <a:pt x="29" y="12"/>
                    </a:cubicBezTo>
                    <a:cubicBezTo>
                      <a:pt x="34" y="12"/>
                      <a:pt x="34" y="11"/>
                      <a:pt x="34" y="10"/>
                    </a:cubicBezTo>
                    <a:cubicBezTo>
                      <a:pt x="34" y="6"/>
                      <a:pt x="18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5" name="Freeform 2145"/>
              <p:cNvSpPr>
                <a:spLocks/>
              </p:cNvSpPr>
              <p:nvPr/>
            </p:nvSpPr>
            <p:spPr bwMode="auto">
              <a:xfrm>
                <a:off x="2884435" y="370927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6" name="Freeform 2146"/>
              <p:cNvSpPr>
                <a:spLocks/>
              </p:cNvSpPr>
              <p:nvPr/>
            </p:nvSpPr>
            <p:spPr bwMode="auto">
              <a:xfrm>
                <a:off x="2882576" y="371826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7" name="Freeform 2147"/>
              <p:cNvSpPr>
                <a:spLocks/>
              </p:cNvSpPr>
              <p:nvPr/>
            </p:nvSpPr>
            <p:spPr bwMode="auto">
              <a:xfrm>
                <a:off x="2884435" y="370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8" name="Freeform 2148"/>
              <p:cNvSpPr>
                <a:spLocks/>
              </p:cNvSpPr>
              <p:nvPr/>
            </p:nvSpPr>
            <p:spPr bwMode="auto">
              <a:xfrm>
                <a:off x="2882576" y="3734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9" name="Freeform 2149"/>
              <p:cNvSpPr>
                <a:spLocks/>
              </p:cNvSpPr>
              <p:nvPr/>
            </p:nvSpPr>
            <p:spPr bwMode="auto">
              <a:xfrm>
                <a:off x="2882576" y="3725463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0" name="Freeform 2150"/>
              <p:cNvSpPr>
                <a:spLocks/>
              </p:cNvSpPr>
              <p:nvPr/>
            </p:nvSpPr>
            <p:spPr bwMode="auto">
              <a:xfrm>
                <a:off x="2568508" y="3799201"/>
                <a:ext cx="76194" cy="75536"/>
              </a:xfrm>
              <a:custGeom>
                <a:avLst/>
                <a:gdLst>
                  <a:gd name="T0" fmla="*/ 39 w 43"/>
                  <a:gd name="T1" fmla="*/ 32 h 44"/>
                  <a:gd name="T2" fmla="*/ 40 w 43"/>
                  <a:gd name="T3" fmla="*/ 29 h 44"/>
                  <a:gd name="T4" fmla="*/ 40 w 43"/>
                  <a:gd name="T5" fmla="*/ 21 h 44"/>
                  <a:gd name="T6" fmla="*/ 42 w 43"/>
                  <a:gd name="T7" fmla="*/ 9 h 44"/>
                  <a:gd name="T8" fmla="*/ 43 w 43"/>
                  <a:gd name="T9" fmla="*/ 4 h 44"/>
                  <a:gd name="T10" fmla="*/ 43 w 43"/>
                  <a:gd name="T11" fmla="*/ 0 h 44"/>
                  <a:gd name="T12" fmla="*/ 43 w 43"/>
                  <a:gd name="T13" fmla="*/ 0 h 44"/>
                  <a:gd name="T14" fmla="*/ 43 w 43"/>
                  <a:gd name="T15" fmla="*/ 0 h 44"/>
                  <a:gd name="T16" fmla="*/ 41 w 43"/>
                  <a:gd name="T17" fmla="*/ 0 h 44"/>
                  <a:gd name="T18" fmla="*/ 40 w 43"/>
                  <a:gd name="T19" fmla="*/ 1 h 44"/>
                  <a:gd name="T20" fmla="*/ 39 w 43"/>
                  <a:gd name="T21" fmla="*/ 1 h 44"/>
                  <a:gd name="T22" fmla="*/ 38 w 43"/>
                  <a:gd name="T23" fmla="*/ 2 h 44"/>
                  <a:gd name="T24" fmla="*/ 36 w 43"/>
                  <a:gd name="T25" fmla="*/ 3 h 44"/>
                  <a:gd name="T26" fmla="*/ 33 w 43"/>
                  <a:gd name="T27" fmla="*/ 5 h 44"/>
                  <a:gd name="T28" fmla="*/ 30 w 43"/>
                  <a:gd name="T29" fmla="*/ 4 h 44"/>
                  <a:gd name="T30" fmla="*/ 27 w 43"/>
                  <a:gd name="T31" fmla="*/ 4 h 44"/>
                  <a:gd name="T32" fmla="*/ 24 w 43"/>
                  <a:gd name="T33" fmla="*/ 5 h 44"/>
                  <a:gd name="T34" fmla="*/ 9 w 43"/>
                  <a:gd name="T35" fmla="*/ 12 h 44"/>
                  <a:gd name="T36" fmla="*/ 7 w 43"/>
                  <a:gd name="T37" fmla="*/ 13 h 44"/>
                  <a:gd name="T38" fmla="*/ 8 w 43"/>
                  <a:gd name="T39" fmla="*/ 15 h 44"/>
                  <a:gd name="T40" fmla="*/ 8 w 43"/>
                  <a:gd name="T41" fmla="*/ 18 h 44"/>
                  <a:gd name="T42" fmla="*/ 4 w 43"/>
                  <a:gd name="T43" fmla="*/ 22 h 44"/>
                  <a:gd name="T44" fmla="*/ 3 w 43"/>
                  <a:gd name="T45" fmla="*/ 22 h 44"/>
                  <a:gd name="T46" fmla="*/ 0 w 43"/>
                  <a:gd name="T47" fmla="*/ 23 h 44"/>
                  <a:gd name="T48" fmla="*/ 1 w 43"/>
                  <a:gd name="T49" fmla="*/ 24 h 44"/>
                  <a:gd name="T50" fmla="*/ 8 w 43"/>
                  <a:gd name="T51" fmla="*/ 31 h 44"/>
                  <a:gd name="T52" fmla="*/ 15 w 43"/>
                  <a:gd name="T53" fmla="*/ 37 h 44"/>
                  <a:gd name="T54" fmla="*/ 19 w 43"/>
                  <a:gd name="T55" fmla="*/ 41 h 44"/>
                  <a:gd name="T56" fmla="*/ 20 w 43"/>
                  <a:gd name="T57" fmla="*/ 41 h 44"/>
                  <a:gd name="T58" fmla="*/ 21 w 43"/>
                  <a:gd name="T59" fmla="*/ 41 h 44"/>
                  <a:gd name="T60" fmla="*/ 22 w 43"/>
                  <a:gd name="T61" fmla="*/ 41 h 44"/>
                  <a:gd name="T62" fmla="*/ 23 w 43"/>
                  <a:gd name="T63" fmla="*/ 42 h 44"/>
                  <a:gd name="T64" fmla="*/ 25 w 43"/>
                  <a:gd name="T65" fmla="*/ 42 h 44"/>
                  <a:gd name="T66" fmla="*/ 29 w 43"/>
                  <a:gd name="T67" fmla="*/ 43 h 44"/>
                  <a:gd name="T68" fmla="*/ 36 w 43"/>
                  <a:gd name="T69" fmla="*/ 44 h 44"/>
                  <a:gd name="T70" fmla="*/ 36 w 43"/>
                  <a:gd name="T71" fmla="*/ 44 h 44"/>
                  <a:gd name="T72" fmla="*/ 36 w 43"/>
                  <a:gd name="T73" fmla="*/ 44 h 44"/>
                  <a:gd name="T74" fmla="*/ 37 w 43"/>
                  <a:gd name="T75" fmla="*/ 44 h 44"/>
                  <a:gd name="T76" fmla="*/ 37 w 43"/>
                  <a:gd name="T77" fmla="*/ 44 h 44"/>
                  <a:gd name="T78" fmla="*/ 39 w 43"/>
                  <a:gd name="T7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4">
                    <a:moveTo>
                      <a:pt x="39" y="32"/>
                    </a:moveTo>
                    <a:cubicBezTo>
                      <a:pt x="39" y="31"/>
                      <a:pt x="39" y="30"/>
                      <a:pt x="40" y="29"/>
                    </a:cubicBezTo>
                    <a:cubicBezTo>
                      <a:pt x="40" y="27"/>
                      <a:pt x="40" y="24"/>
                      <a:pt x="40" y="21"/>
                    </a:cubicBezTo>
                    <a:cubicBezTo>
                      <a:pt x="40" y="16"/>
                      <a:pt x="40" y="11"/>
                      <a:pt x="42" y="9"/>
                    </a:cubicBezTo>
                    <a:cubicBezTo>
                      <a:pt x="43" y="7"/>
                      <a:pt x="43" y="7"/>
                      <a:pt x="43" y="4"/>
                    </a:cubicBezTo>
                    <a:cubicBezTo>
                      <a:pt x="43" y="3"/>
                      <a:pt x="43" y="2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6" y="3"/>
                    </a:cubicBezTo>
                    <a:cubicBezTo>
                      <a:pt x="35" y="4"/>
                      <a:pt x="34" y="4"/>
                      <a:pt x="33" y="5"/>
                    </a:cubicBezTo>
                    <a:cubicBezTo>
                      <a:pt x="32" y="5"/>
                      <a:pt x="31" y="5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6" y="4"/>
                      <a:pt x="24" y="5"/>
                      <a:pt x="24" y="5"/>
                    </a:cubicBezTo>
                    <a:cubicBezTo>
                      <a:pt x="22" y="11"/>
                      <a:pt x="15" y="12"/>
                      <a:pt x="9" y="12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7" y="13"/>
                      <a:pt x="7" y="15"/>
                      <a:pt x="8" y="15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9"/>
                      <a:pt x="5" y="21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3" y="25"/>
                      <a:pt x="5" y="28"/>
                      <a:pt x="8" y="31"/>
                    </a:cubicBezTo>
                    <a:cubicBezTo>
                      <a:pt x="10" y="33"/>
                      <a:pt x="13" y="36"/>
                      <a:pt x="15" y="37"/>
                    </a:cubicBezTo>
                    <a:cubicBezTo>
                      <a:pt x="16" y="38"/>
                      <a:pt x="18" y="40"/>
                      <a:pt x="19" y="41"/>
                    </a:cubicBezTo>
                    <a:cubicBezTo>
                      <a:pt x="19" y="41"/>
                      <a:pt x="20" y="41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5" y="42"/>
                      <a:pt x="27" y="42"/>
                      <a:pt x="29" y="43"/>
                    </a:cubicBezTo>
                    <a:cubicBezTo>
                      <a:pt x="31" y="43"/>
                      <a:pt x="34" y="43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5" y="41"/>
                      <a:pt x="37" y="36"/>
                      <a:pt x="39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1" name="Freeform 2151"/>
              <p:cNvSpPr>
                <a:spLocks/>
              </p:cNvSpPr>
              <p:nvPr/>
            </p:nvSpPr>
            <p:spPr bwMode="auto">
              <a:xfrm>
                <a:off x="2637268" y="380099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2" name="Freeform 2152"/>
              <p:cNvSpPr>
                <a:spLocks/>
              </p:cNvSpPr>
              <p:nvPr/>
            </p:nvSpPr>
            <p:spPr bwMode="auto">
              <a:xfrm>
                <a:off x="2631693" y="3802798"/>
                <a:ext cx="3717" cy="1798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3" name="Freeform 2153"/>
              <p:cNvSpPr>
                <a:spLocks/>
              </p:cNvSpPr>
              <p:nvPr/>
            </p:nvSpPr>
            <p:spPr bwMode="auto">
              <a:xfrm>
                <a:off x="2568508" y="3836969"/>
                <a:ext cx="5575" cy="1798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4" name="Freeform 2154"/>
              <p:cNvSpPr>
                <a:spLocks/>
              </p:cNvSpPr>
              <p:nvPr/>
            </p:nvSpPr>
            <p:spPr bwMode="auto">
              <a:xfrm>
                <a:off x="2644702" y="3799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5" name="Freeform 2155"/>
              <p:cNvSpPr>
                <a:spLocks/>
              </p:cNvSpPr>
              <p:nvPr/>
            </p:nvSpPr>
            <p:spPr bwMode="auto">
              <a:xfrm>
                <a:off x="2640985" y="3799201"/>
                <a:ext cx="3717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6" name="Freeform 2156"/>
              <p:cNvSpPr>
                <a:spLocks/>
              </p:cNvSpPr>
              <p:nvPr/>
            </p:nvSpPr>
            <p:spPr bwMode="auto">
              <a:xfrm>
                <a:off x="2598242" y="3876536"/>
                <a:ext cx="55752" cy="44962"/>
              </a:xfrm>
              <a:custGeom>
                <a:avLst/>
                <a:gdLst>
                  <a:gd name="T0" fmla="*/ 23 w 32"/>
                  <a:gd name="T1" fmla="*/ 3 h 26"/>
                  <a:gd name="T2" fmla="*/ 22 w 32"/>
                  <a:gd name="T3" fmla="*/ 3 h 26"/>
                  <a:gd name="T4" fmla="*/ 21 w 32"/>
                  <a:gd name="T5" fmla="*/ 4 h 26"/>
                  <a:gd name="T6" fmla="*/ 21 w 32"/>
                  <a:gd name="T7" fmla="*/ 3 h 26"/>
                  <a:gd name="T8" fmla="*/ 19 w 32"/>
                  <a:gd name="T9" fmla="*/ 3 h 26"/>
                  <a:gd name="T10" fmla="*/ 18 w 32"/>
                  <a:gd name="T11" fmla="*/ 3 h 26"/>
                  <a:gd name="T12" fmla="*/ 17 w 32"/>
                  <a:gd name="T13" fmla="*/ 2 h 26"/>
                  <a:gd name="T14" fmla="*/ 12 w 32"/>
                  <a:gd name="T15" fmla="*/ 2 h 26"/>
                  <a:gd name="T16" fmla="*/ 6 w 32"/>
                  <a:gd name="T17" fmla="*/ 1 h 26"/>
                  <a:gd name="T18" fmla="*/ 4 w 32"/>
                  <a:gd name="T19" fmla="*/ 0 h 26"/>
                  <a:gd name="T20" fmla="*/ 4 w 32"/>
                  <a:gd name="T21" fmla="*/ 0 h 26"/>
                  <a:gd name="T22" fmla="*/ 3 w 32"/>
                  <a:gd name="T23" fmla="*/ 0 h 26"/>
                  <a:gd name="T24" fmla="*/ 3 w 32"/>
                  <a:gd name="T25" fmla="*/ 0 h 26"/>
                  <a:gd name="T26" fmla="*/ 1 w 32"/>
                  <a:gd name="T27" fmla="*/ 5 h 26"/>
                  <a:gd name="T28" fmla="*/ 0 w 32"/>
                  <a:gd name="T29" fmla="*/ 7 h 26"/>
                  <a:gd name="T30" fmla="*/ 3 w 32"/>
                  <a:gd name="T31" fmla="*/ 11 h 26"/>
                  <a:gd name="T32" fmla="*/ 6 w 32"/>
                  <a:gd name="T33" fmla="*/ 11 h 26"/>
                  <a:gd name="T34" fmla="*/ 9 w 32"/>
                  <a:gd name="T35" fmla="*/ 9 h 26"/>
                  <a:gd name="T36" fmla="*/ 14 w 32"/>
                  <a:gd name="T37" fmla="*/ 13 h 26"/>
                  <a:gd name="T38" fmla="*/ 14 w 32"/>
                  <a:gd name="T39" fmla="*/ 14 h 26"/>
                  <a:gd name="T40" fmla="*/ 14 w 32"/>
                  <a:gd name="T41" fmla="*/ 14 h 26"/>
                  <a:gd name="T42" fmla="*/ 22 w 32"/>
                  <a:gd name="T43" fmla="*/ 17 h 26"/>
                  <a:gd name="T44" fmla="*/ 24 w 32"/>
                  <a:gd name="T45" fmla="*/ 23 h 26"/>
                  <a:gd name="T46" fmla="*/ 25 w 32"/>
                  <a:gd name="T47" fmla="*/ 25 h 26"/>
                  <a:gd name="T48" fmla="*/ 30 w 32"/>
                  <a:gd name="T49" fmla="*/ 26 h 26"/>
                  <a:gd name="T50" fmla="*/ 30 w 32"/>
                  <a:gd name="T51" fmla="*/ 26 h 26"/>
                  <a:gd name="T52" fmla="*/ 31 w 32"/>
                  <a:gd name="T53" fmla="*/ 23 h 26"/>
                  <a:gd name="T54" fmla="*/ 31 w 32"/>
                  <a:gd name="T55" fmla="*/ 21 h 26"/>
                  <a:gd name="T56" fmla="*/ 31 w 32"/>
                  <a:gd name="T57" fmla="*/ 21 h 26"/>
                  <a:gd name="T58" fmla="*/ 31 w 32"/>
                  <a:gd name="T59" fmla="*/ 19 h 26"/>
                  <a:gd name="T60" fmla="*/ 31 w 32"/>
                  <a:gd name="T61" fmla="*/ 18 h 26"/>
                  <a:gd name="T62" fmla="*/ 32 w 32"/>
                  <a:gd name="T63" fmla="*/ 17 h 26"/>
                  <a:gd name="T64" fmla="*/ 32 w 32"/>
                  <a:gd name="T65" fmla="*/ 16 h 26"/>
                  <a:gd name="T66" fmla="*/ 32 w 32"/>
                  <a:gd name="T67" fmla="*/ 15 h 26"/>
                  <a:gd name="T68" fmla="*/ 23 w 32"/>
                  <a:gd name="T6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6">
                    <a:moveTo>
                      <a:pt x="23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6" y="2"/>
                      <a:pt x="13" y="2"/>
                      <a:pt x="12" y="2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10"/>
                      <a:pt x="3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7" y="9"/>
                      <a:pt x="9" y="9"/>
                    </a:cubicBezTo>
                    <a:cubicBezTo>
                      <a:pt x="12" y="9"/>
                      <a:pt x="13" y="11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20" y="15"/>
                      <a:pt x="22" y="17"/>
                    </a:cubicBezTo>
                    <a:cubicBezTo>
                      <a:pt x="24" y="19"/>
                      <a:pt x="24" y="21"/>
                      <a:pt x="24" y="23"/>
                    </a:cubicBezTo>
                    <a:cubicBezTo>
                      <a:pt x="24" y="24"/>
                      <a:pt x="24" y="25"/>
                      <a:pt x="25" y="25"/>
                    </a:cubicBezTo>
                    <a:cubicBezTo>
                      <a:pt x="26" y="26"/>
                      <a:pt x="27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5"/>
                      <a:pt x="31" y="23"/>
                      <a:pt x="31" y="23"/>
                    </a:cubicBezTo>
                    <a:cubicBezTo>
                      <a:pt x="31" y="23"/>
                      <a:pt x="31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29" y="12"/>
                      <a:pt x="25" y="7"/>
                      <a:pt x="2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7" name="Freeform 2157"/>
              <p:cNvSpPr>
                <a:spLocks/>
              </p:cNvSpPr>
              <p:nvPr/>
            </p:nvSpPr>
            <p:spPr bwMode="auto">
              <a:xfrm>
                <a:off x="2629835" y="3881931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8" name="Freeform 2158"/>
              <p:cNvSpPr>
                <a:spLocks/>
              </p:cNvSpPr>
              <p:nvPr/>
            </p:nvSpPr>
            <p:spPr bwMode="auto">
              <a:xfrm>
                <a:off x="2603817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9" name="Freeform 2159"/>
              <p:cNvSpPr>
                <a:spLocks/>
              </p:cNvSpPr>
              <p:nvPr/>
            </p:nvSpPr>
            <p:spPr bwMode="auto">
              <a:xfrm>
                <a:off x="2605675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0" name="Freeform 2160"/>
              <p:cNvSpPr>
                <a:spLocks/>
              </p:cNvSpPr>
              <p:nvPr/>
            </p:nvSpPr>
            <p:spPr bwMode="auto">
              <a:xfrm>
                <a:off x="2635410" y="3881931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1" name="Freeform 2161"/>
              <p:cNvSpPr>
                <a:spLocks/>
              </p:cNvSpPr>
              <p:nvPr/>
            </p:nvSpPr>
            <p:spPr bwMode="auto">
              <a:xfrm>
                <a:off x="2657711" y="3901714"/>
                <a:ext cx="109645" cy="43164"/>
              </a:xfrm>
              <a:custGeom>
                <a:avLst/>
                <a:gdLst>
                  <a:gd name="T0" fmla="*/ 54 w 61"/>
                  <a:gd name="T1" fmla="*/ 9 h 25"/>
                  <a:gd name="T2" fmla="*/ 45 w 61"/>
                  <a:gd name="T3" fmla="*/ 3 h 25"/>
                  <a:gd name="T4" fmla="*/ 40 w 61"/>
                  <a:gd name="T5" fmla="*/ 2 h 25"/>
                  <a:gd name="T6" fmla="*/ 26 w 61"/>
                  <a:gd name="T7" fmla="*/ 7 h 25"/>
                  <a:gd name="T8" fmla="*/ 17 w 61"/>
                  <a:gd name="T9" fmla="*/ 11 h 25"/>
                  <a:gd name="T10" fmla="*/ 5 w 61"/>
                  <a:gd name="T11" fmla="*/ 7 h 25"/>
                  <a:gd name="T12" fmla="*/ 1 w 61"/>
                  <a:gd name="T13" fmla="*/ 4 h 25"/>
                  <a:gd name="T14" fmla="*/ 1 w 61"/>
                  <a:gd name="T15" fmla="*/ 5 h 25"/>
                  <a:gd name="T16" fmla="*/ 1 w 61"/>
                  <a:gd name="T17" fmla="*/ 5 h 25"/>
                  <a:gd name="T18" fmla="*/ 1 w 61"/>
                  <a:gd name="T19" fmla="*/ 6 h 25"/>
                  <a:gd name="T20" fmla="*/ 1 w 61"/>
                  <a:gd name="T21" fmla="*/ 6 h 25"/>
                  <a:gd name="T22" fmla="*/ 1 w 61"/>
                  <a:gd name="T23" fmla="*/ 7 h 25"/>
                  <a:gd name="T24" fmla="*/ 0 w 61"/>
                  <a:gd name="T25" fmla="*/ 12 h 25"/>
                  <a:gd name="T26" fmla="*/ 0 w 61"/>
                  <a:gd name="T27" fmla="*/ 12 h 25"/>
                  <a:gd name="T28" fmla="*/ 13 w 61"/>
                  <a:gd name="T29" fmla="*/ 19 h 25"/>
                  <a:gd name="T30" fmla="*/ 17 w 61"/>
                  <a:gd name="T31" fmla="*/ 21 h 25"/>
                  <a:gd name="T32" fmla="*/ 22 w 61"/>
                  <a:gd name="T33" fmla="*/ 25 h 25"/>
                  <a:gd name="T34" fmla="*/ 23 w 61"/>
                  <a:gd name="T35" fmla="*/ 25 h 25"/>
                  <a:gd name="T36" fmla="*/ 27 w 61"/>
                  <a:gd name="T37" fmla="*/ 23 h 25"/>
                  <a:gd name="T38" fmla="*/ 26 w 61"/>
                  <a:gd name="T39" fmla="*/ 21 h 25"/>
                  <a:gd name="T40" fmla="*/ 24 w 61"/>
                  <a:gd name="T41" fmla="*/ 18 h 25"/>
                  <a:gd name="T42" fmla="*/ 27 w 61"/>
                  <a:gd name="T43" fmla="*/ 13 h 25"/>
                  <a:gd name="T44" fmla="*/ 30 w 61"/>
                  <a:gd name="T45" fmla="*/ 11 h 25"/>
                  <a:gd name="T46" fmla="*/ 45 w 61"/>
                  <a:gd name="T47" fmla="*/ 6 h 25"/>
                  <a:gd name="T48" fmla="*/ 51 w 61"/>
                  <a:gd name="T49" fmla="*/ 11 h 25"/>
                  <a:gd name="T50" fmla="*/ 49 w 61"/>
                  <a:gd name="T51" fmla="*/ 17 h 25"/>
                  <a:gd name="T52" fmla="*/ 54 w 61"/>
                  <a:gd name="T53" fmla="*/ 24 h 25"/>
                  <a:gd name="T54" fmla="*/ 55 w 61"/>
                  <a:gd name="T55" fmla="*/ 24 h 25"/>
                  <a:gd name="T56" fmla="*/ 56 w 61"/>
                  <a:gd name="T57" fmla="*/ 23 h 25"/>
                  <a:gd name="T58" fmla="*/ 57 w 61"/>
                  <a:gd name="T59" fmla="*/ 21 h 25"/>
                  <a:gd name="T60" fmla="*/ 58 w 61"/>
                  <a:gd name="T61" fmla="*/ 21 h 25"/>
                  <a:gd name="T62" fmla="*/ 59 w 61"/>
                  <a:gd name="T63" fmla="*/ 20 h 25"/>
                  <a:gd name="T64" fmla="*/ 59 w 61"/>
                  <a:gd name="T65" fmla="*/ 19 h 25"/>
                  <a:gd name="T66" fmla="*/ 60 w 61"/>
                  <a:gd name="T67" fmla="*/ 18 h 25"/>
                  <a:gd name="T68" fmla="*/ 61 w 61"/>
                  <a:gd name="T69" fmla="*/ 18 h 25"/>
                  <a:gd name="T70" fmla="*/ 61 w 61"/>
                  <a:gd name="T71" fmla="*/ 18 h 25"/>
                  <a:gd name="T72" fmla="*/ 61 w 61"/>
                  <a:gd name="T73" fmla="*/ 18 h 25"/>
                  <a:gd name="T74" fmla="*/ 61 w 61"/>
                  <a:gd name="T75" fmla="*/ 18 h 25"/>
                  <a:gd name="T76" fmla="*/ 61 w 61"/>
                  <a:gd name="T77" fmla="*/ 17 h 25"/>
                  <a:gd name="T78" fmla="*/ 55 w 61"/>
                  <a:gd name="T79" fmla="*/ 10 h 25"/>
                  <a:gd name="T80" fmla="*/ 54 w 61"/>
                  <a:gd name="T8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5">
                    <a:moveTo>
                      <a:pt x="54" y="9"/>
                    </a:moveTo>
                    <a:cubicBezTo>
                      <a:pt x="52" y="5"/>
                      <a:pt x="48" y="4"/>
                      <a:pt x="45" y="3"/>
                    </a:cubicBezTo>
                    <a:cubicBezTo>
                      <a:pt x="43" y="3"/>
                      <a:pt x="41" y="2"/>
                      <a:pt x="40" y="2"/>
                    </a:cubicBezTo>
                    <a:cubicBezTo>
                      <a:pt x="36" y="0"/>
                      <a:pt x="31" y="2"/>
                      <a:pt x="26" y="7"/>
                    </a:cubicBezTo>
                    <a:cubicBezTo>
                      <a:pt x="23" y="10"/>
                      <a:pt x="20" y="11"/>
                      <a:pt x="17" y="11"/>
                    </a:cubicBezTo>
                    <a:cubicBezTo>
                      <a:pt x="13" y="11"/>
                      <a:pt x="8" y="9"/>
                      <a:pt x="5" y="7"/>
                    </a:cubicBezTo>
                    <a:cubicBezTo>
                      <a:pt x="4" y="7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10" y="15"/>
                      <a:pt x="13" y="19"/>
                    </a:cubicBezTo>
                    <a:cubicBezTo>
                      <a:pt x="15" y="21"/>
                      <a:pt x="16" y="21"/>
                      <a:pt x="17" y="21"/>
                    </a:cubicBezTo>
                    <a:cubicBezTo>
                      <a:pt x="19" y="22"/>
                      <a:pt x="20" y="22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4" y="25"/>
                      <a:pt x="27" y="24"/>
                      <a:pt x="27" y="23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5" y="21"/>
                      <a:pt x="24" y="19"/>
                      <a:pt x="24" y="18"/>
                    </a:cubicBezTo>
                    <a:cubicBezTo>
                      <a:pt x="23" y="15"/>
                      <a:pt x="26" y="14"/>
                      <a:pt x="27" y="13"/>
                    </a:cubicBezTo>
                    <a:cubicBezTo>
                      <a:pt x="29" y="12"/>
                      <a:pt x="29" y="12"/>
                      <a:pt x="30" y="11"/>
                    </a:cubicBezTo>
                    <a:cubicBezTo>
                      <a:pt x="31" y="6"/>
                      <a:pt x="41" y="4"/>
                      <a:pt x="45" y="6"/>
                    </a:cubicBezTo>
                    <a:cubicBezTo>
                      <a:pt x="48" y="7"/>
                      <a:pt x="50" y="9"/>
                      <a:pt x="51" y="11"/>
                    </a:cubicBezTo>
                    <a:cubicBezTo>
                      <a:pt x="51" y="13"/>
                      <a:pt x="51" y="15"/>
                      <a:pt x="49" y="17"/>
                    </a:cubicBezTo>
                    <a:cubicBezTo>
                      <a:pt x="48" y="17"/>
                      <a:pt x="49" y="19"/>
                      <a:pt x="54" y="24"/>
                    </a:cubicBezTo>
                    <a:cubicBezTo>
                      <a:pt x="54" y="24"/>
                      <a:pt x="54" y="24"/>
                      <a:pt x="55" y="24"/>
                    </a:cubicBezTo>
                    <a:cubicBezTo>
                      <a:pt x="55" y="23"/>
                      <a:pt x="55" y="23"/>
                      <a:pt x="56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7" y="21"/>
                      <a:pt x="58" y="21"/>
                    </a:cubicBezTo>
                    <a:cubicBezTo>
                      <a:pt x="58" y="20"/>
                      <a:pt x="58" y="20"/>
                      <a:pt x="59" y="20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0" y="19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7"/>
                      <a:pt x="61" y="17"/>
                    </a:cubicBezTo>
                    <a:cubicBezTo>
                      <a:pt x="59" y="16"/>
                      <a:pt x="57" y="13"/>
                      <a:pt x="55" y="10"/>
                    </a:cubicBezTo>
                    <a:lnTo>
                      <a:pt x="54" y="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2" name="Freeform 2162"/>
              <p:cNvSpPr>
                <a:spLocks/>
              </p:cNvSpPr>
              <p:nvPr/>
            </p:nvSpPr>
            <p:spPr bwMode="auto">
              <a:xfrm>
                <a:off x="2659569" y="3908908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3" name="Freeform 2163"/>
              <p:cNvSpPr>
                <a:spLocks/>
              </p:cNvSpPr>
              <p:nvPr/>
            </p:nvSpPr>
            <p:spPr bwMode="auto">
              <a:xfrm>
                <a:off x="2659569" y="391250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4" name="Freeform 2164"/>
              <p:cNvSpPr>
                <a:spLocks/>
              </p:cNvSpPr>
              <p:nvPr/>
            </p:nvSpPr>
            <p:spPr bwMode="auto">
              <a:xfrm>
                <a:off x="2659569" y="3910707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5" name="Freeform 2165"/>
              <p:cNvSpPr>
                <a:spLocks/>
              </p:cNvSpPr>
              <p:nvPr/>
            </p:nvSpPr>
            <p:spPr bwMode="auto">
              <a:xfrm>
                <a:off x="2657711" y="39232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6" name="Freeform 2166"/>
              <p:cNvSpPr>
                <a:spLocks/>
              </p:cNvSpPr>
              <p:nvPr/>
            </p:nvSpPr>
            <p:spPr bwMode="auto">
              <a:xfrm>
                <a:off x="2761781" y="3944878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7" name="Freeform 2167"/>
              <p:cNvSpPr>
                <a:spLocks/>
              </p:cNvSpPr>
              <p:nvPr/>
            </p:nvSpPr>
            <p:spPr bwMode="auto">
              <a:xfrm>
                <a:off x="2769214" y="39394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8" name="Freeform 2168"/>
              <p:cNvSpPr>
                <a:spLocks/>
              </p:cNvSpPr>
              <p:nvPr/>
            </p:nvSpPr>
            <p:spPr bwMode="auto">
              <a:xfrm>
                <a:off x="2765498" y="394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9" name="Freeform 2169"/>
              <p:cNvSpPr>
                <a:spLocks/>
              </p:cNvSpPr>
              <p:nvPr/>
            </p:nvSpPr>
            <p:spPr bwMode="auto">
              <a:xfrm>
                <a:off x="2772931" y="3934087"/>
                <a:ext cx="0" cy="179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0" name="Freeform 2170"/>
              <p:cNvSpPr>
                <a:spLocks/>
              </p:cNvSpPr>
              <p:nvPr/>
            </p:nvSpPr>
            <p:spPr bwMode="auto">
              <a:xfrm>
                <a:off x="2771073" y="3935886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1" name="Freeform 2171"/>
              <p:cNvSpPr>
                <a:spLocks/>
              </p:cNvSpPr>
              <p:nvPr/>
            </p:nvSpPr>
            <p:spPr bwMode="auto">
              <a:xfrm>
                <a:off x="2759922" y="3948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2" name="Freeform 2172"/>
              <p:cNvSpPr>
                <a:spLocks/>
              </p:cNvSpPr>
              <p:nvPr/>
            </p:nvSpPr>
            <p:spPr bwMode="auto">
              <a:xfrm>
                <a:off x="2665144" y="3631941"/>
                <a:ext cx="157964" cy="59350"/>
              </a:xfrm>
              <a:custGeom>
                <a:avLst/>
                <a:gdLst>
                  <a:gd name="T0" fmla="*/ 70 w 89"/>
                  <a:gd name="T1" fmla="*/ 23 h 34"/>
                  <a:gd name="T2" fmla="*/ 52 w 89"/>
                  <a:gd name="T3" fmla="*/ 16 h 34"/>
                  <a:gd name="T4" fmla="*/ 15 w 89"/>
                  <a:gd name="T5" fmla="*/ 1 h 34"/>
                  <a:gd name="T6" fmla="*/ 0 w 89"/>
                  <a:gd name="T7" fmla="*/ 1 h 34"/>
                  <a:gd name="T8" fmla="*/ 8 w 89"/>
                  <a:gd name="T9" fmla="*/ 9 h 34"/>
                  <a:gd name="T10" fmla="*/ 25 w 89"/>
                  <a:gd name="T11" fmla="*/ 11 h 34"/>
                  <a:gd name="T12" fmla="*/ 40 w 89"/>
                  <a:gd name="T13" fmla="*/ 18 h 34"/>
                  <a:gd name="T14" fmla="*/ 50 w 89"/>
                  <a:gd name="T15" fmla="*/ 24 h 34"/>
                  <a:gd name="T16" fmla="*/ 56 w 89"/>
                  <a:gd name="T17" fmla="*/ 28 h 34"/>
                  <a:gd name="T18" fmla="*/ 56 w 89"/>
                  <a:gd name="T19" fmla="*/ 32 h 34"/>
                  <a:gd name="T20" fmla="*/ 55 w 89"/>
                  <a:gd name="T21" fmla="*/ 33 h 34"/>
                  <a:gd name="T22" fmla="*/ 56 w 89"/>
                  <a:gd name="T23" fmla="*/ 33 h 34"/>
                  <a:gd name="T24" fmla="*/ 70 w 89"/>
                  <a:gd name="T25" fmla="*/ 34 h 34"/>
                  <a:gd name="T26" fmla="*/ 89 w 89"/>
                  <a:gd name="T27" fmla="*/ 33 h 34"/>
                  <a:gd name="T28" fmla="*/ 70 w 89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70" y="23"/>
                    </a:moveTo>
                    <a:cubicBezTo>
                      <a:pt x="67" y="23"/>
                      <a:pt x="60" y="20"/>
                      <a:pt x="52" y="16"/>
                    </a:cubicBezTo>
                    <a:cubicBezTo>
                      <a:pt x="41" y="11"/>
                      <a:pt x="28" y="4"/>
                      <a:pt x="15" y="1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5" y="2"/>
                      <a:pt x="8" y="6"/>
                      <a:pt x="8" y="9"/>
                    </a:cubicBezTo>
                    <a:cubicBezTo>
                      <a:pt x="8" y="9"/>
                      <a:pt x="10" y="11"/>
                      <a:pt x="25" y="11"/>
                    </a:cubicBezTo>
                    <a:cubicBezTo>
                      <a:pt x="32" y="12"/>
                      <a:pt x="36" y="15"/>
                      <a:pt x="40" y="18"/>
                    </a:cubicBezTo>
                    <a:cubicBezTo>
                      <a:pt x="43" y="21"/>
                      <a:pt x="45" y="23"/>
                      <a:pt x="50" y="24"/>
                    </a:cubicBezTo>
                    <a:cubicBezTo>
                      <a:pt x="53" y="25"/>
                      <a:pt x="55" y="26"/>
                      <a:pt x="56" y="28"/>
                    </a:cubicBezTo>
                    <a:cubicBezTo>
                      <a:pt x="57" y="29"/>
                      <a:pt x="56" y="31"/>
                      <a:pt x="56" y="32"/>
                    </a:cubicBezTo>
                    <a:cubicBezTo>
                      <a:pt x="56" y="32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6" y="33"/>
                    </a:cubicBezTo>
                    <a:cubicBezTo>
                      <a:pt x="57" y="34"/>
                      <a:pt x="63" y="34"/>
                      <a:pt x="70" y="34"/>
                    </a:cubicBezTo>
                    <a:cubicBezTo>
                      <a:pt x="80" y="34"/>
                      <a:pt x="87" y="33"/>
                      <a:pt x="89" y="33"/>
                    </a:cubicBezTo>
                    <a:cubicBezTo>
                      <a:pt x="87" y="30"/>
                      <a:pt x="76" y="23"/>
                      <a:pt x="70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3" name="Freeform 2173"/>
              <p:cNvSpPr>
                <a:spLocks/>
              </p:cNvSpPr>
              <p:nvPr/>
            </p:nvSpPr>
            <p:spPr bwMode="auto">
              <a:xfrm>
                <a:off x="2626118" y="3635538"/>
                <a:ext cx="29734" cy="17985"/>
              </a:xfrm>
              <a:custGeom>
                <a:avLst/>
                <a:gdLst>
                  <a:gd name="T0" fmla="*/ 0 w 17"/>
                  <a:gd name="T1" fmla="*/ 10 h 10"/>
                  <a:gd name="T2" fmla="*/ 0 w 17"/>
                  <a:gd name="T3" fmla="*/ 10 h 10"/>
                  <a:gd name="T4" fmla="*/ 14 w 17"/>
                  <a:gd name="T5" fmla="*/ 2 h 10"/>
                  <a:gd name="T6" fmla="*/ 16 w 17"/>
                  <a:gd name="T7" fmla="*/ 1 h 10"/>
                  <a:gd name="T8" fmla="*/ 17 w 17"/>
                  <a:gd name="T9" fmla="*/ 0 h 10"/>
                  <a:gd name="T10" fmla="*/ 0 w 1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10" y="5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8" y="3"/>
                      <a:pt x="1" y="8"/>
                      <a:pt x="0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4" name="Freeform 2174"/>
              <p:cNvSpPr>
                <a:spLocks/>
              </p:cNvSpPr>
              <p:nvPr/>
            </p:nvSpPr>
            <p:spPr bwMode="auto">
              <a:xfrm>
                <a:off x="2750630" y="3729060"/>
                <a:ext cx="31593" cy="7194"/>
              </a:xfrm>
              <a:custGeom>
                <a:avLst/>
                <a:gdLst>
                  <a:gd name="T0" fmla="*/ 18 w 18"/>
                  <a:gd name="T1" fmla="*/ 3 h 4"/>
                  <a:gd name="T2" fmla="*/ 1 w 18"/>
                  <a:gd name="T3" fmla="*/ 0 h 4"/>
                  <a:gd name="T4" fmla="*/ 0 w 18"/>
                  <a:gd name="T5" fmla="*/ 0 h 4"/>
                  <a:gd name="T6" fmla="*/ 15 w 18"/>
                  <a:gd name="T7" fmla="*/ 4 h 4"/>
                  <a:gd name="T8" fmla="*/ 18 w 1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cubicBezTo>
                      <a:pt x="15" y="2"/>
                      <a:pt x="8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10" y="4"/>
                      <a:pt x="15" y="4"/>
                    </a:cubicBezTo>
                    <a:cubicBezTo>
                      <a:pt x="16" y="4"/>
                      <a:pt x="17" y="4"/>
                      <a:pt x="18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5" name="Freeform 2175"/>
              <p:cNvSpPr>
                <a:spLocks/>
              </p:cNvSpPr>
              <p:nvPr/>
            </p:nvSpPr>
            <p:spPr bwMode="auto">
              <a:xfrm>
                <a:off x="2975496" y="3725463"/>
                <a:ext cx="27876" cy="8992"/>
              </a:xfrm>
              <a:custGeom>
                <a:avLst/>
                <a:gdLst>
                  <a:gd name="T0" fmla="*/ 0 w 15"/>
                  <a:gd name="T1" fmla="*/ 1 h 5"/>
                  <a:gd name="T2" fmla="*/ 0 w 15"/>
                  <a:gd name="T3" fmla="*/ 2 h 5"/>
                  <a:gd name="T4" fmla="*/ 7 w 15"/>
                  <a:gd name="T5" fmla="*/ 5 h 5"/>
                  <a:gd name="T6" fmla="*/ 15 w 15"/>
                  <a:gd name="T7" fmla="*/ 2 h 5"/>
                  <a:gd name="T8" fmla="*/ 5 w 15"/>
                  <a:gd name="T9" fmla="*/ 0 h 5"/>
                  <a:gd name="T10" fmla="*/ 0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5" y="5"/>
                      <a:pt x="7" y="5"/>
                    </a:cubicBezTo>
                    <a:cubicBezTo>
                      <a:pt x="10" y="5"/>
                      <a:pt x="14" y="3"/>
                      <a:pt x="15" y="2"/>
                    </a:cubicBezTo>
                    <a:cubicBezTo>
                      <a:pt x="14" y="2"/>
                      <a:pt x="10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6" name="Freeform 2178"/>
              <p:cNvSpPr>
                <a:spLocks/>
              </p:cNvSpPr>
              <p:nvPr/>
            </p:nvSpPr>
            <p:spPr bwMode="auto">
              <a:xfrm>
                <a:off x="1737805" y="3000673"/>
                <a:ext cx="115221" cy="61149"/>
              </a:xfrm>
              <a:custGeom>
                <a:avLst/>
                <a:gdLst>
                  <a:gd name="T0" fmla="*/ 62 w 65"/>
                  <a:gd name="T1" fmla="*/ 35 h 36"/>
                  <a:gd name="T2" fmla="*/ 63 w 65"/>
                  <a:gd name="T3" fmla="*/ 35 h 36"/>
                  <a:gd name="T4" fmla="*/ 63 w 65"/>
                  <a:gd name="T5" fmla="*/ 32 h 36"/>
                  <a:gd name="T6" fmla="*/ 56 w 65"/>
                  <a:gd name="T7" fmla="*/ 28 h 36"/>
                  <a:gd name="T8" fmla="*/ 43 w 65"/>
                  <a:gd name="T9" fmla="*/ 22 h 36"/>
                  <a:gd name="T10" fmla="*/ 30 w 65"/>
                  <a:gd name="T11" fmla="*/ 7 h 36"/>
                  <a:gd name="T12" fmla="*/ 15 w 65"/>
                  <a:gd name="T13" fmla="*/ 4 h 36"/>
                  <a:gd name="T14" fmla="*/ 4 w 65"/>
                  <a:gd name="T15" fmla="*/ 2 h 36"/>
                  <a:gd name="T16" fmla="*/ 7 w 65"/>
                  <a:gd name="T17" fmla="*/ 7 h 36"/>
                  <a:gd name="T18" fmla="*/ 12 w 65"/>
                  <a:gd name="T19" fmla="*/ 11 h 36"/>
                  <a:gd name="T20" fmla="*/ 20 w 65"/>
                  <a:gd name="T21" fmla="*/ 17 h 36"/>
                  <a:gd name="T22" fmla="*/ 28 w 65"/>
                  <a:gd name="T23" fmla="*/ 22 h 36"/>
                  <a:gd name="T24" fmla="*/ 34 w 65"/>
                  <a:gd name="T25" fmla="*/ 28 h 36"/>
                  <a:gd name="T26" fmla="*/ 39 w 65"/>
                  <a:gd name="T27" fmla="*/ 30 h 36"/>
                  <a:gd name="T28" fmla="*/ 43 w 65"/>
                  <a:gd name="T29" fmla="*/ 35 h 36"/>
                  <a:gd name="T30" fmla="*/ 45 w 65"/>
                  <a:gd name="T31" fmla="*/ 35 h 36"/>
                  <a:gd name="T32" fmla="*/ 62 w 65"/>
                  <a:gd name="T3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36">
                    <a:moveTo>
                      <a:pt x="62" y="35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3"/>
                      <a:pt x="63" y="32"/>
                    </a:cubicBezTo>
                    <a:cubicBezTo>
                      <a:pt x="65" y="29"/>
                      <a:pt x="60" y="31"/>
                      <a:pt x="56" y="28"/>
                    </a:cubicBezTo>
                    <a:cubicBezTo>
                      <a:pt x="53" y="24"/>
                      <a:pt x="45" y="25"/>
                      <a:pt x="43" y="22"/>
                    </a:cubicBezTo>
                    <a:cubicBezTo>
                      <a:pt x="42" y="18"/>
                      <a:pt x="34" y="7"/>
                      <a:pt x="30" y="7"/>
                    </a:cubicBezTo>
                    <a:cubicBezTo>
                      <a:pt x="26" y="7"/>
                      <a:pt x="20" y="7"/>
                      <a:pt x="15" y="4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4"/>
                      <a:pt x="7" y="5"/>
                      <a:pt x="7" y="7"/>
                    </a:cubicBezTo>
                    <a:cubicBezTo>
                      <a:pt x="7" y="10"/>
                      <a:pt x="9" y="11"/>
                      <a:pt x="12" y="11"/>
                    </a:cubicBezTo>
                    <a:cubicBezTo>
                      <a:pt x="15" y="10"/>
                      <a:pt x="17" y="16"/>
                      <a:pt x="20" y="17"/>
                    </a:cubicBezTo>
                    <a:cubicBezTo>
                      <a:pt x="23" y="17"/>
                      <a:pt x="24" y="22"/>
                      <a:pt x="28" y="22"/>
                    </a:cubicBezTo>
                    <a:cubicBezTo>
                      <a:pt x="31" y="22"/>
                      <a:pt x="32" y="26"/>
                      <a:pt x="34" y="28"/>
                    </a:cubicBezTo>
                    <a:cubicBezTo>
                      <a:pt x="35" y="30"/>
                      <a:pt x="39" y="28"/>
                      <a:pt x="39" y="30"/>
                    </a:cubicBezTo>
                    <a:cubicBezTo>
                      <a:pt x="39" y="32"/>
                      <a:pt x="41" y="33"/>
                      <a:pt x="43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2" y="36"/>
                      <a:pt x="58" y="36"/>
                      <a:pt x="62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7" name="Freeform 2179"/>
              <p:cNvSpPr>
                <a:spLocks/>
              </p:cNvSpPr>
              <p:nvPr/>
            </p:nvSpPr>
            <p:spPr bwMode="auto">
              <a:xfrm>
                <a:off x="2217271" y="2166175"/>
                <a:ext cx="156105" cy="86327"/>
              </a:xfrm>
              <a:custGeom>
                <a:avLst/>
                <a:gdLst>
                  <a:gd name="T0" fmla="*/ 69 w 88"/>
                  <a:gd name="T1" fmla="*/ 8 h 50"/>
                  <a:gd name="T2" fmla="*/ 48 w 88"/>
                  <a:gd name="T3" fmla="*/ 4 h 50"/>
                  <a:gd name="T4" fmla="*/ 52 w 88"/>
                  <a:gd name="T5" fmla="*/ 17 h 50"/>
                  <a:gd name="T6" fmla="*/ 39 w 88"/>
                  <a:gd name="T7" fmla="*/ 13 h 50"/>
                  <a:gd name="T8" fmla="*/ 35 w 88"/>
                  <a:gd name="T9" fmla="*/ 21 h 50"/>
                  <a:gd name="T10" fmla="*/ 28 w 88"/>
                  <a:gd name="T11" fmla="*/ 22 h 50"/>
                  <a:gd name="T12" fmla="*/ 9 w 88"/>
                  <a:gd name="T13" fmla="*/ 5 h 50"/>
                  <a:gd name="T14" fmla="*/ 8 w 88"/>
                  <a:gd name="T15" fmla="*/ 19 h 50"/>
                  <a:gd name="T16" fmla="*/ 26 w 88"/>
                  <a:gd name="T17" fmla="*/ 31 h 50"/>
                  <a:gd name="T18" fmla="*/ 53 w 88"/>
                  <a:gd name="T19" fmla="*/ 31 h 50"/>
                  <a:gd name="T20" fmla="*/ 50 w 88"/>
                  <a:gd name="T21" fmla="*/ 45 h 50"/>
                  <a:gd name="T22" fmla="*/ 74 w 88"/>
                  <a:gd name="T23" fmla="*/ 46 h 50"/>
                  <a:gd name="T24" fmla="*/ 83 w 88"/>
                  <a:gd name="T25" fmla="*/ 37 h 50"/>
                  <a:gd name="T26" fmla="*/ 82 w 88"/>
                  <a:gd name="T27" fmla="*/ 25 h 50"/>
                  <a:gd name="T28" fmla="*/ 69 w 88"/>
                  <a:gd name="T29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50">
                    <a:moveTo>
                      <a:pt x="69" y="8"/>
                    </a:moveTo>
                    <a:cubicBezTo>
                      <a:pt x="69" y="13"/>
                      <a:pt x="57" y="7"/>
                      <a:pt x="48" y="4"/>
                    </a:cubicBezTo>
                    <a:cubicBezTo>
                      <a:pt x="39" y="0"/>
                      <a:pt x="45" y="11"/>
                      <a:pt x="52" y="17"/>
                    </a:cubicBezTo>
                    <a:cubicBezTo>
                      <a:pt x="59" y="23"/>
                      <a:pt x="48" y="20"/>
                      <a:pt x="39" y="13"/>
                    </a:cubicBezTo>
                    <a:cubicBezTo>
                      <a:pt x="29" y="7"/>
                      <a:pt x="30" y="18"/>
                      <a:pt x="35" y="21"/>
                    </a:cubicBezTo>
                    <a:cubicBezTo>
                      <a:pt x="39" y="25"/>
                      <a:pt x="34" y="30"/>
                      <a:pt x="28" y="22"/>
                    </a:cubicBezTo>
                    <a:cubicBezTo>
                      <a:pt x="22" y="14"/>
                      <a:pt x="19" y="5"/>
                      <a:pt x="9" y="5"/>
                    </a:cubicBezTo>
                    <a:cubicBezTo>
                      <a:pt x="0" y="4"/>
                      <a:pt x="4" y="14"/>
                      <a:pt x="8" y="19"/>
                    </a:cubicBezTo>
                    <a:cubicBezTo>
                      <a:pt x="13" y="25"/>
                      <a:pt x="18" y="27"/>
                      <a:pt x="26" y="31"/>
                    </a:cubicBezTo>
                    <a:cubicBezTo>
                      <a:pt x="34" y="36"/>
                      <a:pt x="47" y="29"/>
                      <a:pt x="53" y="31"/>
                    </a:cubicBezTo>
                    <a:cubicBezTo>
                      <a:pt x="59" y="32"/>
                      <a:pt x="46" y="40"/>
                      <a:pt x="50" y="45"/>
                    </a:cubicBezTo>
                    <a:cubicBezTo>
                      <a:pt x="54" y="50"/>
                      <a:pt x="65" y="46"/>
                      <a:pt x="74" y="46"/>
                    </a:cubicBezTo>
                    <a:cubicBezTo>
                      <a:pt x="82" y="45"/>
                      <a:pt x="78" y="40"/>
                      <a:pt x="83" y="37"/>
                    </a:cubicBezTo>
                    <a:cubicBezTo>
                      <a:pt x="88" y="33"/>
                      <a:pt x="78" y="34"/>
                      <a:pt x="82" y="25"/>
                    </a:cubicBezTo>
                    <a:cubicBezTo>
                      <a:pt x="86" y="17"/>
                      <a:pt x="70" y="3"/>
                      <a:pt x="6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8" name="Freeform 2180"/>
              <p:cNvSpPr>
                <a:spLocks/>
              </p:cNvSpPr>
              <p:nvPr/>
            </p:nvSpPr>
            <p:spPr bwMode="auto">
              <a:xfrm>
                <a:off x="2302757" y="2027691"/>
                <a:ext cx="42743" cy="28776"/>
              </a:xfrm>
              <a:custGeom>
                <a:avLst/>
                <a:gdLst>
                  <a:gd name="T0" fmla="*/ 21 w 25"/>
                  <a:gd name="T1" fmla="*/ 11 h 17"/>
                  <a:gd name="T2" fmla="*/ 6 w 25"/>
                  <a:gd name="T3" fmla="*/ 5 h 17"/>
                  <a:gd name="T4" fmla="*/ 21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1" y="11"/>
                    </a:moveTo>
                    <a:cubicBezTo>
                      <a:pt x="25" y="5"/>
                      <a:pt x="0" y="0"/>
                      <a:pt x="6" y="5"/>
                    </a:cubicBezTo>
                    <a:cubicBezTo>
                      <a:pt x="10" y="8"/>
                      <a:pt x="18" y="17"/>
                      <a:pt x="2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9" name="Freeform 2181"/>
              <p:cNvSpPr>
                <a:spLocks/>
              </p:cNvSpPr>
              <p:nvPr/>
            </p:nvSpPr>
            <p:spPr bwMode="auto">
              <a:xfrm>
                <a:off x="2566649" y="2563640"/>
                <a:ext cx="139380" cy="91723"/>
              </a:xfrm>
              <a:custGeom>
                <a:avLst/>
                <a:gdLst>
                  <a:gd name="T0" fmla="*/ 78 w 79"/>
                  <a:gd name="T1" fmla="*/ 42 h 53"/>
                  <a:gd name="T2" fmla="*/ 62 w 79"/>
                  <a:gd name="T3" fmla="*/ 29 h 53"/>
                  <a:gd name="T4" fmla="*/ 40 w 79"/>
                  <a:gd name="T5" fmla="*/ 16 h 53"/>
                  <a:gd name="T6" fmla="*/ 26 w 79"/>
                  <a:gd name="T7" fmla="*/ 6 h 53"/>
                  <a:gd name="T8" fmla="*/ 14 w 79"/>
                  <a:gd name="T9" fmla="*/ 13 h 53"/>
                  <a:gd name="T10" fmla="*/ 11 w 79"/>
                  <a:gd name="T11" fmla="*/ 29 h 53"/>
                  <a:gd name="T12" fmla="*/ 1 w 79"/>
                  <a:gd name="T13" fmla="*/ 44 h 53"/>
                  <a:gd name="T14" fmla="*/ 15 w 79"/>
                  <a:gd name="T15" fmla="*/ 43 h 53"/>
                  <a:gd name="T16" fmla="*/ 21 w 79"/>
                  <a:gd name="T17" fmla="*/ 52 h 53"/>
                  <a:gd name="T18" fmla="*/ 40 w 79"/>
                  <a:gd name="T19" fmla="*/ 42 h 53"/>
                  <a:gd name="T20" fmla="*/ 55 w 79"/>
                  <a:gd name="T21" fmla="*/ 41 h 53"/>
                  <a:gd name="T22" fmla="*/ 78 w 79"/>
                  <a:gd name="T23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3">
                    <a:moveTo>
                      <a:pt x="78" y="42"/>
                    </a:moveTo>
                    <a:cubicBezTo>
                      <a:pt x="79" y="37"/>
                      <a:pt x="61" y="35"/>
                      <a:pt x="62" y="29"/>
                    </a:cubicBezTo>
                    <a:cubicBezTo>
                      <a:pt x="63" y="24"/>
                      <a:pt x="46" y="19"/>
                      <a:pt x="40" y="16"/>
                    </a:cubicBezTo>
                    <a:cubicBezTo>
                      <a:pt x="35" y="13"/>
                      <a:pt x="26" y="12"/>
                      <a:pt x="26" y="6"/>
                    </a:cubicBezTo>
                    <a:cubicBezTo>
                      <a:pt x="26" y="0"/>
                      <a:pt x="14" y="4"/>
                      <a:pt x="14" y="13"/>
                    </a:cubicBezTo>
                    <a:cubicBezTo>
                      <a:pt x="13" y="22"/>
                      <a:pt x="8" y="20"/>
                      <a:pt x="11" y="29"/>
                    </a:cubicBezTo>
                    <a:cubicBezTo>
                      <a:pt x="13" y="37"/>
                      <a:pt x="0" y="39"/>
                      <a:pt x="1" y="44"/>
                    </a:cubicBezTo>
                    <a:cubicBezTo>
                      <a:pt x="3" y="48"/>
                      <a:pt x="9" y="43"/>
                      <a:pt x="15" y="43"/>
                    </a:cubicBezTo>
                    <a:cubicBezTo>
                      <a:pt x="21" y="43"/>
                      <a:pt x="14" y="52"/>
                      <a:pt x="21" y="52"/>
                    </a:cubicBezTo>
                    <a:cubicBezTo>
                      <a:pt x="27" y="53"/>
                      <a:pt x="38" y="46"/>
                      <a:pt x="40" y="42"/>
                    </a:cubicBezTo>
                    <a:cubicBezTo>
                      <a:pt x="43" y="38"/>
                      <a:pt x="48" y="36"/>
                      <a:pt x="55" y="41"/>
                    </a:cubicBezTo>
                    <a:cubicBezTo>
                      <a:pt x="62" y="46"/>
                      <a:pt x="77" y="47"/>
                      <a:pt x="78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0" name="Freeform 2182"/>
              <p:cNvSpPr>
                <a:spLocks/>
              </p:cNvSpPr>
              <p:nvPr/>
            </p:nvSpPr>
            <p:spPr bwMode="auto">
              <a:xfrm>
                <a:off x="2622401" y="2655363"/>
                <a:ext cx="53893" cy="35970"/>
              </a:xfrm>
              <a:custGeom>
                <a:avLst/>
                <a:gdLst>
                  <a:gd name="T0" fmla="*/ 10 w 30"/>
                  <a:gd name="T1" fmla="*/ 16 h 21"/>
                  <a:gd name="T2" fmla="*/ 29 w 30"/>
                  <a:gd name="T3" fmla="*/ 4 h 21"/>
                  <a:gd name="T4" fmla="*/ 10 w 30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10" y="16"/>
                    </a:moveTo>
                    <a:cubicBezTo>
                      <a:pt x="18" y="21"/>
                      <a:pt x="30" y="8"/>
                      <a:pt x="29" y="4"/>
                    </a:cubicBezTo>
                    <a:cubicBezTo>
                      <a:pt x="28" y="0"/>
                      <a:pt x="0" y="10"/>
                      <a:pt x="10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1" name="Freeform 2183"/>
              <p:cNvSpPr>
                <a:spLocks/>
              </p:cNvSpPr>
              <p:nvPr/>
            </p:nvSpPr>
            <p:spPr bwMode="auto">
              <a:xfrm>
                <a:off x="2371518" y="2214734"/>
                <a:ext cx="83628" cy="46761"/>
              </a:xfrm>
              <a:custGeom>
                <a:avLst/>
                <a:gdLst>
                  <a:gd name="T0" fmla="*/ 38 w 47"/>
                  <a:gd name="T1" fmla="*/ 26 h 27"/>
                  <a:gd name="T2" fmla="*/ 33 w 47"/>
                  <a:gd name="T3" fmla="*/ 7 h 27"/>
                  <a:gd name="T4" fmla="*/ 4 w 47"/>
                  <a:gd name="T5" fmla="*/ 18 h 27"/>
                  <a:gd name="T6" fmla="*/ 38 w 47"/>
                  <a:gd name="T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38" y="26"/>
                    </a:moveTo>
                    <a:cubicBezTo>
                      <a:pt x="47" y="26"/>
                      <a:pt x="43" y="15"/>
                      <a:pt x="33" y="7"/>
                    </a:cubicBezTo>
                    <a:cubicBezTo>
                      <a:pt x="23" y="0"/>
                      <a:pt x="0" y="15"/>
                      <a:pt x="4" y="18"/>
                    </a:cubicBezTo>
                    <a:cubicBezTo>
                      <a:pt x="9" y="22"/>
                      <a:pt x="29" y="27"/>
                      <a:pt x="38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2" name="Freeform 2184"/>
              <p:cNvSpPr>
                <a:spLocks/>
              </p:cNvSpPr>
              <p:nvPr/>
            </p:nvSpPr>
            <p:spPr bwMode="auto">
              <a:xfrm>
                <a:off x="2371518" y="2162578"/>
                <a:ext cx="351237" cy="104312"/>
              </a:xfrm>
              <a:custGeom>
                <a:avLst/>
                <a:gdLst>
                  <a:gd name="T0" fmla="*/ 56 w 198"/>
                  <a:gd name="T1" fmla="*/ 47 h 61"/>
                  <a:gd name="T2" fmla="*/ 69 w 198"/>
                  <a:gd name="T3" fmla="*/ 54 h 61"/>
                  <a:gd name="T4" fmla="*/ 87 w 198"/>
                  <a:gd name="T5" fmla="*/ 57 h 61"/>
                  <a:gd name="T6" fmla="*/ 95 w 198"/>
                  <a:gd name="T7" fmla="*/ 53 h 61"/>
                  <a:gd name="T8" fmla="*/ 133 w 198"/>
                  <a:gd name="T9" fmla="*/ 60 h 61"/>
                  <a:gd name="T10" fmla="*/ 158 w 198"/>
                  <a:gd name="T11" fmla="*/ 54 h 61"/>
                  <a:gd name="T12" fmla="*/ 188 w 198"/>
                  <a:gd name="T13" fmla="*/ 57 h 61"/>
                  <a:gd name="T14" fmla="*/ 198 w 198"/>
                  <a:gd name="T15" fmla="*/ 39 h 61"/>
                  <a:gd name="T16" fmla="*/ 134 w 198"/>
                  <a:gd name="T17" fmla="*/ 34 h 61"/>
                  <a:gd name="T18" fmla="*/ 102 w 198"/>
                  <a:gd name="T19" fmla="*/ 36 h 61"/>
                  <a:gd name="T20" fmla="*/ 84 w 198"/>
                  <a:gd name="T21" fmla="*/ 30 h 61"/>
                  <a:gd name="T22" fmla="*/ 87 w 198"/>
                  <a:gd name="T23" fmla="*/ 20 h 61"/>
                  <a:gd name="T24" fmla="*/ 57 w 198"/>
                  <a:gd name="T25" fmla="*/ 11 h 61"/>
                  <a:gd name="T26" fmla="*/ 33 w 198"/>
                  <a:gd name="T27" fmla="*/ 4 h 61"/>
                  <a:gd name="T28" fmla="*/ 5 w 198"/>
                  <a:gd name="T29" fmla="*/ 8 h 61"/>
                  <a:gd name="T30" fmla="*/ 40 w 198"/>
                  <a:gd name="T31" fmla="*/ 18 h 61"/>
                  <a:gd name="T32" fmla="*/ 55 w 198"/>
                  <a:gd name="T33" fmla="*/ 30 h 61"/>
                  <a:gd name="T34" fmla="*/ 56 w 198"/>
                  <a:gd name="T35" fmla="*/ 4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61">
                    <a:moveTo>
                      <a:pt x="56" y="47"/>
                    </a:moveTo>
                    <a:cubicBezTo>
                      <a:pt x="59" y="57"/>
                      <a:pt x="63" y="50"/>
                      <a:pt x="69" y="54"/>
                    </a:cubicBezTo>
                    <a:cubicBezTo>
                      <a:pt x="74" y="58"/>
                      <a:pt x="83" y="61"/>
                      <a:pt x="87" y="57"/>
                    </a:cubicBezTo>
                    <a:cubicBezTo>
                      <a:pt x="92" y="53"/>
                      <a:pt x="94" y="50"/>
                      <a:pt x="95" y="53"/>
                    </a:cubicBezTo>
                    <a:cubicBezTo>
                      <a:pt x="98" y="59"/>
                      <a:pt x="109" y="60"/>
                      <a:pt x="133" y="60"/>
                    </a:cubicBezTo>
                    <a:cubicBezTo>
                      <a:pt x="157" y="61"/>
                      <a:pt x="151" y="50"/>
                      <a:pt x="158" y="54"/>
                    </a:cubicBezTo>
                    <a:cubicBezTo>
                      <a:pt x="165" y="58"/>
                      <a:pt x="181" y="58"/>
                      <a:pt x="188" y="57"/>
                    </a:cubicBezTo>
                    <a:cubicBezTo>
                      <a:pt x="195" y="55"/>
                      <a:pt x="198" y="44"/>
                      <a:pt x="198" y="39"/>
                    </a:cubicBezTo>
                    <a:cubicBezTo>
                      <a:pt x="197" y="33"/>
                      <a:pt x="144" y="29"/>
                      <a:pt x="134" y="34"/>
                    </a:cubicBezTo>
                    <a:cubicBezTo>
                      <a:pt x="125" y="40"/>
                      <a:pt x="110" y="32"/>
                      <a:pt x="102" y="36"/>
                    </a:cubicBezTo>
                    <a:cubicBezTo>
                      <a:pt x="95" y="40"/>
                      <a:pt x="97" y="31"/>
                      <a:pt x="84" y="30"/>
                    </a:cubicBezTo>
                    <a:cubicBezTo>
                      <a:pt x="70" y="30"/>
                      <a:pt x="85" y="23"/>
                      <a:pt x="87" y="20"/>
                    </a:cubicBezTo>
                    <a:cubicBezTo>
                      <a:pt x="90" y="17"/>
                      <a:pt x="67" y="9"/>
                      <a:pt x="57" y="11"/>
                    </a:cubicBezTo>
                    <a:cubicBezTo>
                      <a:pt x="48" y="13"/>
                      <a:pt x="42" y="8"/>
                      <a:pt x="33" y="4"/>
                    </a:cubicBezTo>
                    <a:cubicBezTo>
                      <a:pt x="24" y="0"/>
                      <a:pt x="0" y="1"/>
                      <a:pt x="5" y="8"/>
                    </a:cubicBezTo>
                    <a:cubicBezTo>
                      <a:pt x="8" y="13"/>
                      <a:pt x="37" y="23"/>
                      <a:pt x="40" y="18"/>
                    </a:cubicBezTo>
                    <a:cubicBezTo>
                      <a:pt x="43" y="13"/>
                      <a:pt x="51" y="24"/>
                      <a:pt x="55" y="30"/>
                    </a:cubicBezTo>
                    <a:cubicBezTo>
                      <a:pt x="60" y="35"/>
                      <a:pt x="52" y="37"/>
                      <a:pt x="56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3" name="Freeform 2185"/>
              <p:cNvSpPr>
                <a:spLocks/>
              </p:cNvSpPr>
              <p:nvPr/>
            </p:nvSpPr>
            <p:spPr bwMode="auto">
              <a:xfrm>
                <a:off x="1923644" y="2288472"/>
                <a:ext cx="371679" cy="192438"/>
              </a:xfrm>
              <a:custGeom>
                <a:avLst/>
                <a:gdLst>
                  <a:gd name="T0" fmla="*/ 193 w 209"/>
                  <a:gd name="T1" fmla="*/ 85 h 112"/>
                  <a:gd name="T2" fmla="*/ 209 w 209"/>
                  <a:gd name="T3" fmla="*/ 85 h 112"/>
                  <a:gd name="T4" fmla="*/ 189 w 209"/>
                  <a:gd name="T5" fmla="*/ 70 h 112"/>
                  <a:gd name="T6" fmla="*/ 171 w 209"/>
                  <a:gd name="T7" fmla="*/ 61 h 112"/>
                  <a:gd name="T8" fmla="*/ 166 w 209"/>
                  <a:gd name="T9" fmla="*/ 45 h 112"/>
                  <a:gd name="T10" fmla="*/ 162 w 209"/>
                  <a:gd name="T11" fmla="*/ 19 h 112"/>
                  <a:gd name="T12" fmla="*/ 163 w 209"/>
                  <a:gd name="T13" fmla="*/ 3 h 112"/>
                  <a:gd name="T14" fmla="*/ 141 w 209"/>
                  <a:gd name="T15" fmla="*/ 8 h 112"/>
                  <a:gd name="T16" fmla="*/ 155 w 209"/>
                  <a:gd name="T17" fmla="*/ 20 h 112"/>
                  <a:gd name="T18" fmla="*/ 140 w 209"/>
                  <a:gd name="T19" fmla="*/ 14 h 112"/>
                  <a:gd name="T20" fmla="*/ 128 w 209"/>
                  <a:gd name="T21" fmla="*/ 14 h 112"/>
                  <a:gd name="T22" fmla="*/ 135 w 209"/>
                  <a:gd name="T23" fmla="*/ 42 h 112"/>
                  <a:gd name="T24" fmla="*/ 128 w 209"/>
                  <a:gd name="T25" fmla="*/ 48 h 112"/>
                  <a:gd name="T26" fmla="*/ 120 w 209"/>
                  <a:gd name="T27" fmla="*/ 28 h 112"/>
                  <a:gd name="T28" fmla="*/ 99 w 209"/>
                  <a:gd name="T29" fmla="*/ 20 h 112"/>
                  <a:gd name="T30" fmla="*/ 107 w 209"/>
                  <a:gd name="T31" fmla="*/ 30 h 112"/>
                  <a:gd name="T32" fmla="*/ 94 w 209"/>
                  <a:gd name="T33" fmla="*/ 31 h 112"/>
                  <a:gd name="T34" fmla="*/ 91 w 209"/>
                  <a:gd name="T35" fmla="*/ 28 h 112"/>
                  <a:gd name="T36" fmla="*/ 73 w 209"/>
                  <a:gd name="T37" fmla="*/ 19 h 112"/>
                  <a:gd name="T38" fmla="*/ 65 w 209"/>
                  <a:gd name="T39" fmla="*/ 30 h 112"/>
                  <a:gd name="T40" fmla="*/ 57 w 209"/>
                  <a:gd name="T41" fmla="*/ 26 h 112"/>
                  <a:gd name="T42" fmla="*/ 59 w 209"/>
                  <a:gd name="T43" fmla="*/ 13 h 112"/>
                  <a:gd name="T44" fmla="*/ 30 w 209"/>
                  <a:gd name="T45" fmla="*/ 20 h 112"/>
                  <a:gd name="T46" fmla="*/ 10 w 209"/>
                  <a:gd name="T47" fmla="*/ 32 h 112"/>
                  <a:gd name="T48" fmla="*/ 6 w 209"/>
                  <a:gd name="T49" fmla="*/ 40 h 112"/>
                  <a:gd name="T50" fmla="*/ 12 w 209"/>
                  <a:gd name="T51" fmla="*/ 49 h 112"/>
                  <a:gd name="T52" fmla="*/ 16 w 209"/>
                  <a:gd name="T53" fmla="*/ 55 h 112"/>
                  <a:gd name="T54" fmla="*/ 43 w 209"/>
                  <a:gd name="T55" fmla="*/ 51 h 112"/>
                  <a:gd name="T56" fmla="*/ 13 w 209"/>
                  <a:gd name="T57" fmla="*/ 63 h 112"/>
                  <a:gd name="T58" fmla="*/ 46 w 209"/>
                  <a:gd name="T59" fmla="*/ 70 h 112"/>
                  <a:gd name="T60" fmla="*/ 85 w 209"/>
                  <a:gd name="T61" fmla="*/ 75 h 112"/>
                  <a:gd name="T62" fmla="*/ 56 w 209"/>
                  <a:gd name="T63" fmla="*/ 77 h 112"/>
                  <a:gd name="T64" fmla="*/ 23 w 209"/>
                  <a:gd name="T65" fmla="*/ 85 h 112"/>
                  <a:gd name="T66" fmla="*/ 38 w 209"/>
                  <a:gd name="T67" fmla="*/ 95 h 112"/>
                  <a:gd name="T68" fmla="*/ 64 w 209"/>
                  <a:gd name="T69" fmla="*/ 101 h 112"/>
                  <a:gd name="T70" fmla="*/ 89 w 209"/>
                  <a:gd name="T71" fmla="*/ 112 h 112"/>
                  <a:gd name="T72" fmla="*/ 123 w 209"/>
                  <a:gd name="T73" fmla="*/ 104 h 112"/>
                  <a:gd name="T74" fmla="*/ 139 w 209"/>
                  <a:gd name="T75" fmla="*/ 97 h 112"/>
                  <a:gd name="T76" fmla="*/ 148 w 209"/>
                  <a:gd name="T77" fmla="*/ 98 h 112"/>
                  <a:gd name="T78" fmla="*/ 162 w 209"/>
                  <a:gd name="T79" fmla="*/ 103 h 112"/>
                  <a:gd name="T80" fmla="*/ 198 w 209"/>
                  <a:gd name="T81" fmla="*/ 103 h 112"/>
                  <a:gd name="T82" fmla="*/ 190 w 209"/>
                  <a:gd name="T83" fmla="*/ 93 h 112"/>
                  <a:gd name="T84" fmla="*/ 182 w 209"/>
                  <a:gd name="T85" fmla="*/ 93 h 112"/>
                  <a:gd name="T86" fmla="*/ 193 w 209"/>
                  <a:gd name="T8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9" h="112">
                    <a:moveTo>
                      <a:pt x="193" y="85"/>
                    </a:moveTo>
                    <a:cubicBezTo>
                      <a:pt x="196" y="82"/>
                      <a:pt x="208" y="92"/>
                      <a:pt x="209" y="85"/>
                    </a:cubicBezTo>
                    <a:cubicBezTo>
                      <a:pt x="209" y="77"/>
                      <a:pt x="195" y="74"/>
                      <a:pt x="189" y="70"/>
                    </a:cubicBezTo>
                    <a:cubicBezTo>
                      <a:pt x="183" y="66"/>
                      <a:pt x="180" y="68"/>
                      <a:pt x="171" y="61"/>
                    </a:cubicBezTo>
                    <a:cubicBezTo>
                      <a:pt x="161" y="54"/>
                      <a:pt x="173" y="50"/>
                      <a:pt x="166" y="45"/>
                    </a:cubicBezTo>
                    <a:cubicBezTo>
                      <a:pt x="159" y="39"/>
                      <a:pt x="157" y="24"/>
                      <a:pt x="162" y="19"/>
                    </a:cubicBezTo>
                    <a:cubicBezTo>
                      <a:pt x="167" y="14"/>
                      <a:pt x="172" y="7"/>
                      <a:pt x="163" y="3"/>
                    </a:cubicBezTo>
                    <a:cubicBezTo>
                      <a:pt x="154" y="0"/>
                      <a:pt x="140" y="6"/>
                      <a:pt x="141" y="8"/>
                    </a:cubicBezTo>
                    <a:cubicBezTo>
                      <a:pt x="143" y="10"/>
                      <a:pt x="155" y="17"/>
                      <a:pt x="155" y="20"/>
                    </a:cubicBezTo>
                    <a:cubicBezTo>
                      <a:pt x="155" y="23"/>
                      <a:pt x="144" y="12"/>
                      <a:pt x="140" y="14"/>
                    </a:cubicBezTo>
                    <a:cubicBezTo>
                      <a:pt x="136" y="17"/>
                      <a:pt x="131" y="9"/>
                      <a:pt x="128" y="14"/>
                    </a:cubicBezTo>
                    <a:cubicBezTo>
                      <a:pt x="124" y="19"/>
                      <a:pt x="132" y="37"/>
                      <a:pt x="135" y="42"/>
                    </a:cubicBezTo>
                    <a:cubicBezTo>
                      <a:pt x="138" y="47"/>
                      <a:pt x="132" y="47"/>
                      <a:pt x="128" y="48"/>
                    </a:cubicBezTo>
                    <a:cubicBezTo>
                      <a:pt x="124" y="49"/>
                      <a:pt x="124" y="34"/>
                      <a:pt x="120" y="28"/>
                    </a:cubicBezTo>
                    <a:cubicBezTo>
                      <a:pt x="116" y="23"/>
                      <a:pt x="100" y="16"/>
                      <a:pt x="99" y="20"/>
                    </a:cubicBezTo>
                    <a:cubicBezTo>
                      <a:pt x="98" y="24"/>
                      <a:pt x="109" y="24"/>
                      <a:pt x="107" y="30"/>
                    </a:cubicBezTo>
                    <a:cubicBezTo>
                      <a:pt x="106" y="35"/>
                      <a:pt x="100" y="26"/>
                      <a:pt x="94" y="31"/>
                    </a:cubicBezTo>
                    <a:cubicBezTo>
                      <a:pt x="89" y="35"/>
                      <a:pt x="90" y="32"/>
                      <a:pt x="91" y="28"/>
                    </a:cubicBezTo>
                    <a:cubicBezTo>
                      <a:pt x="92" y="23"/>
                      <a:pt x="83" y="18"/>
                      <a:pt x="73" y="19"/>
                    </a:cubicBezTo>
                    <a:cubicBezTo>
                      <a:pt x="63" y="20"/>
                      <a:pt x="68" y="27"/>
                      <a:pt x="65" y="30"/>
                    </a:cubicBezTo>
                    <a:cubicBezTo>
                      <a:pt x="62" y="32"/>
                      <a:pt x="47" y="28"/>
                      <a:pt x="57" y="26"/>
                    </a:cubicBezTo>
                    <a:cubicBezTo>
                      <a:pt x="66" y="24"/>
                      <a:pt x="62" y="19"/>
                      <a:pt x="59" y="13"/>
                    </a:cubicBezTo>
                    <a:cubicBezTo>
                      <a:pt x="55" y="8"/>
                      <a:pt x="46" y="14"/>
                      <a:pt x="30" y="20"/>
                    </a:cubicBezTo>
                    <a:cubicBezTo>
                      <a:pt x="15" y="25"/>
                      <a:pt x="8" y="31"/>
                      <a:pt x="10" y="32"/>
                    </a:cubicBezTo>
                    <a:cubicBezTo>
                      <a:pt x="12" y="32"/>
                      <a:pt x="12" y="35"/>
                      <a:pt x="6" y="40"/>
                    </a:cubicBezTo>
                    <a:cubicBezTo>
                      <a:pt x="0" y="45"/>
                      <a:pt x="6" y="49"/>
                      <a:pt x="12" y="49"/>
                    </a:cubicBezTo>
                    <a:cubicBezTo>
                      <a:pt x="17" y="49"/>
                      <a:pt x="13" y="54"/>
                      <a:pt x="16" y="55"/>
                    </a:cubicBezTo>
                    <a:cubicBezTo>
                      <a:pt x="20" y="56"/>
                      <a:pt x="38" y="48"/>
                      <a:pt x="43" y="51"/>
                    </a:cubicBezTo>
                    <a:cubicBezTo>
                      <a:pt x="48" y="55"/>
                      <a:pt x="13" y="57"/>
                      <a:pt x="13" y="63"/>
                    </a:cubicBezTo>
                    <a:cubicBezTo>
                      <a:pt x="13" y="69"/>
                      <a:pt x="32" y="72"/>
                      <a:pt x="46" y="70"/>
                    </a:cubicBezTo>
                    <a:cubicBezTo>
                      <a:pt x="60" y="67"/>
                      <a:pt x="85" y="72"/>
                      <a:pt x="85" y="75"/>
                    </a:cubicBezTo>
                    <a:cubicBezTo>
                      <a:pt x="85" y="79"/>
                      <a:pt x="68" y="78"/>
                      <a:pt x="56" y="77"/>
                    </a:cubicBezTo>
                    <a:cubicBezTo>
                      <a:pt x="43" y="77"/>
                      <a:pt x="22" y="81"/>
                      <a:pt x="23" y="85"/>
                    </a:cubicBezTo>
                    <a:cubicBezTo>
                      <a:pt x="24" y="89"/>
                      <a:pt x="25" y="89"/>
                      <a:pt x="38" y="95"/>
                    </a:cubicBezTo>
                    <a:cubicBezTo>
                      <a:pt x="51" y="101"/>
                      <a:pt x="65" y="92"/>
                      <a:pt x="64" y="101"/>
                    </a:cubicBezTo>
                    <a:cubicBezTo>
                      <a:pt x="64" y="109"/>
                      <a:pt x="71" y="111"/>
                      <a:pt x="89" y="112"/>
                    </a:cubicBezTo>
                    <a:cubicBezTo>
                      <a:pt x="106" y="112"/>
                      <a:pt x="114" y="104"/>
                      <a:pt x="123" y="104"/>
                    </a:cubicBezTo>
                    <a:cubicBezTo>
                      <a:pt x="131" y="105"/>
                      <a:pt x="135" y="103"/>
                      <a:pt x="139" y="97"/>
                    </a:cubicBezTo>
                    <a:cubicBezTo>
                      <a:pt x="143" y="91"/>
                      <a:pt x="147" y="95"/>
                      <a:pt x="148" y="98"/>
                    </a:cubicBezTo>
                    <a:cubicBezTo>
                      <a:pt x="149" y="101"/>
                      <a:pt x="160" y="100"/>
                      <a:pt x="162" y="103"/>
                    </a:cubicBezTo>
                    <a:cubicBezTo>
                      <a:pt x="169" y="109"/>
                      <a:pt x="190" y="107"/>
                      <a:pt x="198" y="103"/>
                    </a:cubicBezTo>
                    <a:cubicBezTo>
                      <a:pt x="206" y="99"/>
                      <a:pt x="194" y="88"/>
                      <a:pt x="190" y="93"/>
                    </a:cubicBezTo>
                    <a:cubicBezTo>
                      <a:pt x="186" y="98"/>
                      <a:pt x="183" y="95"/>
                      <a:pt x="182" y="93"/>
                    </a:cubicBezTo>
                    <a:cubicBezTo>
                      <a:pt x="181" y="90"/>
                      <a:pt x="190" y="89"/>
                      <a:pt x="193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4" name="Freeform 2186"/>
              <p:cNvSpPr>
                <a:spLocks/>
              </p:cNvSpPr>
              <p:nvPr/>
            </p:nvSpPr>
            <p:spPr bwMode="auto">
              <a:xfrm>
                <a:off x="2254439" y="2272286"/>
                <a:ext cx="135663" cy="120499"/>
              </a:xfrm>
              <a:custGeom>
                <a:avLst/>
                <a:gdLst>
                  <a:gd name="T0" fmla="*/ 40 w 77"/>
                  <a:gd name="T1" fmla="*/ 63 h 71"/>
                  <a:gd name="T2" fmla="*/ 60 w 77"/>
                  <a:gd name="T3" fmla="*/ 58 h 71"/>
                  <a:gd name="T4" fmla="*/ 75 w 77"/>
                  <a:gd name="T5" fmla="*/ 30 h 71"/>
                  <a:gd name="T6" fmla="*/ 68 w 77"/>
                  <a:gd name="T7" fmla="*/ 29 h 71"/>
                  <a:gd name="T8" fmla="*/ 67 w 77"/>
                  <a:gd name="T9" fmla="*/ 33 h 71"/>
                  <a:gd name="T10" fmla="*/ 53 w 77"/>
                  <a:gd name="T11" fmla="*/ 28 h 71"/>
                  <a:gd name="T12" fmla="*/ 67 w 77"/>
                  <a:gd name="T13" fmla="*/ 16 h 71"/>
                  <a:gd name="T14" fmla="*/ 59 w 77"/>
                  <a:gd name="T15" fmla="*/ 5 h 71"/>
                  <a:gd name="T16" fmla="*/ 45 w 77"/>
                  <a:gd name="T17" fmla="*/ 9 h 71"/>
                  <a:gd name="T18" fmla="*/ 38 w 77"/>
                  <a:gd name="T19" fmla="*/ 11 h 71"/>
                  <a:gd name="T20" fmla="*/ 19 w 77"/>
                  <a:gd name="T21" fmla="*/ 20 h 71"/>
                  <a:gd name="T22" fmla="*/ 31 w 77"/>
                  <a:gd name="T23" fmla="*/ 30 h 71"/>
                  <a:gd name="T24" fmla="*/ 9 w 77"/>
                  <a:gd name="T25" fmla="*/ 28 h 71"/>
                  <a:gd name="T26" fmla="*/ 17 w 77"/>
                  <a:gd name="T27" fmla="*/ 44 h 71"/>
                  <a:gd name="T28" fmla="*/ 40 w 77"/>
                  <a:gd name="T29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71">
                    <a:moveTo>
                      <a:pt x="40" y="63"/>
                    </a:moveTo>
                    <a:cubicBezTo>
                      <a:pt x="51" y="71"/>
                      <a:pt x="48" y="57"/>
                      <a:pt x="60" y="58"/>
                    </a:cubicBezTo>
                    <a:cubicBezTo>
                      <a:pt x="73" y="58"/>
                      <a:pt x="73" y="38"/>
                      <a:pt x="75" y="30"/>
                    </a:cubicBezTo>
                    <a:cubicBezTo>
                      <a:pt x="77" y="23"/>
                      <a:pt x="65" y="23"/>
                      <a:pt x="68" y="29"/>
                    </a:cubicBezTo>
                    <a:cubicBezTo>
                      <a:pt x="71" y="34"/>
                      <a:pt x="68" y="40"/>
                      <a:pt x="67" y="33"/>
                    </a:cubicBezTo>
                    <a:cubicBezTo>
                      <a:pt x="66" y="27"/>
                      <a:pt x="56" y="33"/>
                      <a:pt x="53" y="28"/>
                    </a:cubicBezTo>
                    <a:cubicBezTo>
                      <a:pt x="49" y="23"/>
                      <a:pt x="64" y="22"/>
                      <a:pt x="67" y="16"/>
                    </a:cubicBezTo>
                    <a:cubicBezTo>
                      <a:pt x="71" y="9"/>
                      <a:pt x="56" y="10"/>
                      <a:pt x="59" y="5"/>
                    </a:cubicBezTo>
                    <a:cubicBezTo>
                      <a:pt x="63" y="0"/>
                      <a:pt x="37" y="6"/>
                      <a:pt x="45" y="9"/>
                    </a:cubicBezTo>
                    <a:cubicBezTo>
                      <a:pt x="52" y="12"/>
                      <a:pt x="45" y="16"/>
                      <a:pt x="38" y="11"/>
                    </a:cubicBezTo>
                    <a:cubicBezTo>
                      <a:pt x="31" y="6"/>
                      <a:pt x="12" y="14"/>
                      <a:pt x="19" y="20"/>
                    </a:cubicBezTo>
                    <a:cubicBezTo>
                      <a:pt x="24" y="24"/>
                      <a:pt x="41" y="17"/>
                      <a:pt x="31" y="30"/>
                    </a:cubicBezTo>
                    <a:cubicBezTo>
                      <a:pt x="22" y="43"/>
                      <a:pt x="18" y="26"/>
                      <a:pt x="9" y="28"/>
                    </a:cubicBezTo>
                    <a:cubicBezTo>
                      <a:pt x="0" y="29"/>
                      <a:pt x="4" y="40"/>
                      <a:pt x="17" y="44"/>
                    </a:cubicBezTo>
                    <a:cubicBezTo>
                      <a:pt x="31" y="48"/>
                      <a:pt x="29" y="56"/>
                      <a:pt x="40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5" name="Freeform 2187"/>
              <p:cNvSpPr>
                <a:spLocks/>
              </p:cNvSpPr>
              <p:nvPr/>
            </p:nvSpPr>
            <p:spPr bwMode="auto">
              <a:xfrm>
                <a:off x="2215412" y="2220129"/>
                <a:ext cx="29734" cy="26977"/>
              </a:xfrm>
              <a:custGeom>
                <a:avLst/>
                <a:gdLst>
                  <a:gd name="T0" fmla="*/ 14 w 17"/>
                  <a:gd name="T1" fmla="*/ 12 h 16"/>
                  <a:gd name="T2" fmla="*/ 3 w 17"/>
                  <a:gd name="T3" fmla="*/ 7 h 16"/>
                  <a:gd name="T4" fmla="*/ 14 w 17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4" y="12"/>
                    </a:moveTo>
                    <a:cubicBezTo>
                      <a:pt x="17" y="8"/>
                      <a:pt x="6" y="0"/>
                      <a:pt x="3" y="7"/>
                    </a:cubicBezTo>
                    <a:cubicBezTo>
                      <a:pt x="0" y="14"/>
                      <a:pt x="10" y="16"/>
                      <a:pt x="1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6" name="Freeform 2188"/>
              <p:cNvSpPr>
                <a:spLocks/>
              </p:cNvSpPr>
              <p:nvPr/>
            </p:nvSpPr>
            <p:spPr bwMode="auto">
              <a:xfrm>
                <a:off x="2373376" y="1962946"/>
                <a:ext cx="236016" cy="160065"/>
              </a:xfrm>
              <a:custGeom>
                <a:avLst/>
                <a:gdLst>
                  <a:gd name="T0" fmla="*/ 8 w 133"/>
                  <a:gd name="T1" fmla="*/ 48 h 94"/>
                  <a:gd name="T2" fmla="*/ 19 w 133"/>
                  <a:gd name="T3" fmla="*/ 60 h 94"/>
                  <a:gd name="T4" fmla="*/ 52 w 133"/>
                  <a:gd name="T5" fmla="*/ 61 h 94"/>
                  <a:gd name="T6" fmla="*/ 32 w 133"/>
                  <a:gd name="T7" fmla="*/ 71 h 94"/>
                  <a:gd name="T8" fmla="*/ 48 w 133"/>
                  <a:gd name="T9" fmla="*/ 83 h 94"/>
                  <a:gd name="T10" fmla="*/ 75 w 133"/>
                  <a:gd name="T11" fmla="*/ 90 h 94"/>
                  <a:gd name="T12" fmla="*/ 91 w 133"/>
                  <a:gd name="T13" fmla="*/ 90 h 94"/>
                  <a:gd name="T14" fmla="*/ 102 w 133"/>
                  <a:gd name="T15" fmla="*/ 77 h 94"/>
                  <a:gd name="T16" fmla="*/ 114 w 133"/>
                  <a:gd name="T17" fmla="*/ 68 h 94"/>
                  <a:gd name="T18" fmla="*/ 133 w 133"/>
                  <a:gd name="T19" fmla="*/ 61 h 94"/>
                  <a:gd name="T20" fmla="*/ 122 w 133"/>
                  <a:gd name="T21" fmla="*/ 56 h 94"/>
                  <a:gd name="T22" fmla="*/ 111 w 133"/>
                  <a:gd name="T23" fmla="*/ 49 h 94"/>
                  <a:gd name="T24" fmla="*/ 106 w 133"/>
                  <a:gd name="T25" fmla="*/ 38 h 94"/>
                  <a:gd name="T26" fmla="*/ 98 w 133"/>
                  <a:gd name="T27" fmla="*/ 36 h 94"/>
                  <a:gd name="T28" fmla="*/ 87 w 133"/>
                  <a:gd name="T29" fmla="*/ 31 h 94"/>
                  <a:gd name="T30" fmla="*/ 52 w 133"/>
                  <a:gd name="T31" fmla="*/ 12 h 94"/>
                  <a:gd name="T32" fmla="*/ 32 w 133"/>
                  <a:gd name="T33" fmla="*/ 9 h 94"/>
                  <a:gd name="T34" fmla="*/ 33 w 133"/>
                  <a:gd name="T35" fmla="*/ 14 h 94"/>
                  <a:gd name="T36" fmla="*/ 26 w 133"/>
                  <a:gd name="T37" fmla="*/ 19 h 94"/>
                  <a:gd name="T38" fmla="*/ 16 w 133"/>
                  <a:gd name="T39" fmla="*/ 24 h 94"/>
                  <a:gd name="T40" fmla="*/ 18 w 133"/>
                  <a:gd name="T41" fmla="*/ 37 h 94"/>
                  <a:gd name="T42" fmla="*/ 12 w 133"/>
                  <a:gd name="T43" fmla="*/ 42 h 94"/>
                  <a:gd name="T44" fmla="*/ 8 w 133"/>
                  <a:gd name="T45" fmla="*/ 4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94">
                    <a:moveTo>
                      <a:pt x="8" y="48"/>
                    </a:moveTo>
                    <a:cubicBezTo>
                      <a:pt x="16" y="52"/>
                      <a:pt x="11" y="57"/>
                      <a:pt x="19" y="60"/>
                    </a:cubicBezTo>
                    <a:cubicBezTo>
                      <a:pt x="27" y="64"/>
                      <a:pt x="50" y="56"/>
                      <a:pt x="52" y="61"/>
                    </a:cubicBezTo>
                    <a:cubicBezTo>
                      <a:pt x="54" y="67"/>
                      <a:pt x="29" y="67"/>
                      <a:pt x="32" y="71"/>
                    </a:cubicBezTo>
                    <a:cubicBezTo>
                      <a:pt x="36" y="74"/>
                      <a:pt x="50" y="80"/>
                      <a:pt x="48" y="83"/>
                    </a:cubicBezTo>
                    <a:cubicBezTo>
                      <a:pt x="46" y="86"/>
                      <a:pt x="72" y="94"/>
                      <a:pt x="75" y="90"/>
                    </a:cubicBezTo>
                    <a:cubicBezTo>
                      <a:pt x="77" y="86"/>
                      <a:pt x="84" y="87"/>
                      <a:pt x="91" y="90"/>
                    </a:cubicBezTo>
                    <a:cubicBezTo>
                      <a:pt x="97" y="92"/>
                      <a:pt x="98" y="74"/>
                      <a:pt x="102" y="77"/>
                    </a:cubicBezTo>
                    <a:cubicBezTo>
                      <a:pt x="107" y="80"/>
                      <a:pt x="106" y="71"/>
                      <a:pt x="114" y="68"/>
                    </a:cubicBezTo>
                    <a:cubicBezTo>
                      <a:pt x="121" y="65"/>
                      <a:pt x="132" y="65"/>
                      <a:pt x="133" y="61"/>
                    </a:cubicBezTo>
                    <a:cubicBezTo>
                      <a:pt x="133" y="59"/>
                      <a:pt x="131" y="55"/>
                      <a:pt x="122" y="56"/>
                    </a:cubicBezTo>
                    <a:cubicBezTo>
                      <a:pt x="113" y="57"/>
                      <a:pt x="107" y="54"/>
                      <a:pt x="111" y="49"/>
                    </a:cubicBezTo>
                    <a:cubicBezTo>
                      <a:pt x="115" y="44"/>
                      <a:pt x="101" y="42"/>
                      <a:pt x="106" y="38"/>
                    </a:cubicBezTo>
                    <a:cubicBezTo>
                      <a:pt x="111" y="34"/>
                      <a:pt x="96" y="30"/>
                      <a:pt x="98" y="36"/>
                    </a:cubicBezTo>
                    <a:cubicBezTo>
                      <a:pt x="99" y="42"/>
                      <a:pt x="89" y="37"/>
                      <a:pt x="87" y="31"/>
                    </a:cubicBezTo>
                    <a:cubicBezTo>
                      <a:pt x="86" y="26"/>
                      <a:pt x="65" y="24"/>
                      <a:pt x="52" y="12"/>
                    </a:cubicBezTo>
                    <a:cubicBezTo>
                      <a:pt x="38" y="0"/>
                      <a:pt x="24" y="8"/>
                      <a:pt x="32" y="9"/>
                    </a:cubicBezTo>
                    <a:cubicBezTo>
                      <a:pt x="40" y="11"/>
                      <a:pt x="40" y="15"/>
                      <a:pt x="33" y="14"/>
                    </a:cubicBezTo>
                    <a:cubicBezTo>
                      <a:pt x="27" y="14"/>
                      <a:pt x="15" y="15"/>
                      <a:pt x="26" y="19"/>
                    </a:cubicBezTo>
                    <a:cubicBezTo>
                      <a:pt x="36" y="23"/>
                      <a:pt x="25" y="24"/>
                      <a:pt x="16" y="24"/>
                    </a:cubicBezTo>
                    <a:cubicBezTo>
                      <a:pt x="8" y="24"/>
                      <a:pt x="7" y="35"/>
                      <a:pt x="18" y="37"/>
                    </a:cubicBezTo>
                    <a:cubicBezTo>
                      <a:pt x="29" y="38"/>
                      <a:pt x="21" y="45"/>
                      <a:pt x="12" y="42"/>
                    </a:cubicBezTo>
                    <a:cubicBezTo>
                      <a:pt x="3" y="40"/>
                      <a:pt x="0" y="44"/>
                      <a:pt x="8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7" name="Freeform 2189"/>
              <p:cNvSpPr>
                <a:spLocks/>
              </p:cNvSpPr>
              <p:nvPr/>
            </p:nvSpPr>
            <p:spPr bwMode="auto">
              <a:xfrm>
                <a:off x="2380810" y="2128407"/>
                <a:ext cx="70619" cy="30574"/>
              </a:xfrm>
              <a:custGeom>
                <a:avLst/>
                <a:gdLst>
                  <a:gd name="T0" fmla="*/ 39 w 40"/>
                  <a:gd name="T1" fmla="*/ 3 h 17"/>
                  <a:gd name="T2" fmla="*/ 6 w 40"/>
                  <a:gd name="T3" fmla="*/ 9 h 17"/>
                  <a:gd name="T4" fmla="*/ 39 w 40"/>
                  <a:gd name="T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7">
                    <a:moveTo>
                      <a:pt x="39" y="3"/>
                    </a:moveTo>
                    <a:cubicBezTo>
                      <a:pt x="38" y="0"/>
                      <a:pt x="0" y="5"/>
                      <a:pt x="6" y="9"/>
                    </a:cubicBezTo>
                    <a:cubicBezTo>
                      <a:pt x="16" y="17"/>
                      <a:pt x="40" y="6"/>
                      <a:pt x="3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8" name="Freeform 2190"/>
              <p:cNvSpPr>
                <a:spLocks/>
              </p:cNvSpPr>
              <p:nvPr/>
            </p:nvSpPr>
            <p:spPr bwMode="auto">
              <a:xfrm>
                <a:off x="2191253" y="2123011"/>
                <a:ext cx="39026" cy="44962"/>
              </a:xfrm>
              <a:custGeom>
                <a:avLst/>
                <a:gdLst>
                  <a:gd name="T0" fmla="*/ 18 w 22"/>
                  <a:gd name="T1" fmla="*/ 21 h 27"/>
                  <a:gd name="T2" fmla="*/ 1 w 22"/>
                  <a:gd name="T3" fmla="*/ 8 h 27"/>
                  <a:gd name="T4" fmla="*/ 18 w 22"/>
                  <a:gd name="T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7">
                    <a:moveTo>
                      <a:pt x="18" y="21"/>
                    </a:moveTo>
                    <a:cubicBezTo>
                      <a:pt x="22" y="16"/>
                      <a:pt x="2" y="0"/>
                      <a:pt x="1" y="8"/>
                    </a:cubicBezTo>
                    <a:cubicBezTo>
                      <a:pt x="0" y="15"/>
                      <a:pt x="14" y="27"/>
                      <a:pt x="18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9" name="Freeform 2191"/>
              <p:cNvSpPr>
                <a:spLocks/>
              </p:cNvSpPr>
              <p:nvPr/>
            </p:nvSpPr>
            <p:spPr bwMode="auto">
              <a:xfrm>
                <a:off x="2345500" y="2081646"/>
                <a:ext cx="78053" cy="48559"/>
              </a:xfrm>
              <a:custGeom>
                <a:avLst/>
                <a:gdLst>
                  <a:gd name="T0" fmla="*/ 17 w 44"/>
                  <a:gd name="T1" fmla="*/ 29 h 29"/>
                  <a:gd name="T2" fmla="*/ 37 w 44"/>
                  <a:gd name="T3" fmla="*/ 25 h 29"/>
                  <a:gd name="T4" fmla="*/ 38 w 44"/>
                  <a:gd name="T5" fmla="*/ 17 h 29"/>
                  <a:gd name="T6" fmla="*/ 26 w 44"/>
                  <a:gd name="T7" fmla="*/ 12 h 29"/>
                  <a:gd name="T8" fmla="*/ 3 w 44"/>
                  <a:gd name="T9" fmla="*/ 5 h 29"/>
                  <a:gd name="T10" fmla="*/ 17 w 4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29">
                    <a:moveTo>
                      <a:pt x="17" y="29"/>
                    </a:moveTo>
                    <a:cubicBezTo>
                      <a:pt x="25" y="29"/>
                      <a:pt x="31" y="28"/>
                      <a:pt x="37" y="25"/>
                    </a:cubicBezTo>
                    <a:cubicBezTo>
                      <a:pt x="44" y="23"/>
                      <a:pt x="34" y="23"/>
                      <a:pt x="38" y="17"/>
                    </a:cubicBezTo>
                    <a:cubicBezTo>
                      <a:pt x="43" y="11"/>
                      <a:pt x="27" y="10"/>
                      <a:pt x="26" y="12"/>
                    </a:cubicBezTo>
                    <a:cubicBezTo>
                      <a:pt x="25" y="14"/>
                      <a:pt x="6" y="0"/>
                      <a:pt x="3" y="5"/>
                    </a:cubicBezTo>
                    <a:cubicBezTo>
                      <a:pt x="0" y="9"/>
                      <a:pt x="10" y="29"/>
                      <a:pt x="17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0" name="Freeform 2192"/>
              <p:cNvSpPr>
                <a:spLocks/>
              </p:cNvSpPr>
              <p:nvPr/>
            </p:nvSpPr>
            <p:spPr bwMode="auto">
              <a:xfrm>
                <a:off x="2479305" y="2133802"/>
                <a:ext cx="52035" cy="28776"/>
              </a:xfrm>
              <a:custGeom>
                <a:avLst/>
                <a:gdLst>
                  <a:gd name="T0" fmla="*/ 20 w 29"/>
                  <a:gd name="T1" fmla="*/ 4 h 16"/>
                  <a:gd name="T2" fmla="*/ 9 w 29"/>
                  <a:gd name="T3" fmla="*/ 13 h 16"/>
                  <a:gd name="T4" fmla="*/ 20 w 29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6">
                    <a:moveTo>
                      <a:pt x="20" y="4"/>
                    </a:moveTo>
                    <a:cubicBezTo>
                      <a:pt x="11" y="0"/>
                      <a:pt x="0" y="9"/>
                      <a:pt x="9" y="13"/>
                    </a:cubicBezTo>
                    <a:cubicBezTo>
                      <a:pt x="17" y="16"/>
                      <a:pt x="29" y="9"/>
                      <a:pt x="2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1" name="Freeform 2193"/>
              <p:cNvSpPr>
                <a:spLocks/>
              </p:cNvSpPr>
              <p:nvPr/>
            </p:nvSpPr>
            <p:spPr bwMode="auto">
              <a:xfrm>
                <a:off x="2193112" y="2061863"/>
                <a:ext cx="146813" cy="73738"/>
              </a:xfrm>
              <a:custGeom>
                <a:avLst/>
                <a:gdLst>
                  <a:gd name="T0" fmla="*/ 14 w 82"/>
                  <a:gd name="T1" fmla="*/ 14 h 43"/>
                  <a:gd name="T2" fmla="*/ 29 w 82"/>
                  <a:gd name="T3" fmla="*/ 21 h 43"/>
                  <a:gd name="T4" fmla="*/ 11 w 82"/>
                  <a:gd name="T5" fmla="*/ 24 h 43"/>
                  <a:gd name="T6" fmla="*/ 25 w 82"/>
                  <a:gd name="T7" fmla="*/ 28 h 43"/>
                  <a:gd name="T8" fmla="*/ 55 w 82"/>
                  <a:gd name="T9" fmla="*/ 34 h 43"/>
                  <a:gd name="T10" fmla="*/ 76 w 82"/>
                  <a:gd name="T11" fmla="*/ 36 h 43"/>
                  <a:gd name="T12" fmla="*/ 72 w 82"/>
                  <a:gd name="T13" fmla="*/ 24 h 43"/>
                  <a:gd name="T14" fmla="*/ 58 w 82"/>
                  <a:gd name="T15" fmla="*/ 16 h 43"/>
                  <a:gd name="T16" fmla="*/ 46 w 82"/>
                  <a:gd name="T17" fmla="*/ 8 h 43"/>
                  <a:gd name="T18" fmla="*/ 39 w 82"/>
                  <a:gd name="T19" fmla="*/ 7 h 43"/>
                  <a:gd name="T20" fmla="*/ 6 w 82"/>
                  <a:gd name="T21" fmla="*/ 2 h 43"/>
                  <a:gd name="T22" fmla="*/ 14 w 82"/>
                  <a:gd name="T23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3">
                    <a:moveTo>
                      <a:pt x="14" y="14"/>
                    </a:moveTo>
                    <a:cubicBezTo>
                      <a:pt x="20" y="10"/>
                      <a:pt x="31" y="17"/>
                      <a:pt x="29" y="21"/>
                    </a:cubicBezTo>
                    <a:cubicBezTo>
                      <a:pt x="27" y="26"/>
                      <a:pt x="10" y="21"/>
                      <a:pt x="11" y="24"/>
                    </a:cubicBezTo>
                    <a:cubicBezTo>
                      <a:pt x="11" y="26"/>
                      <a:pt x="13" y="32"/>
                      <a:pt x="25" y="28"/>
                    </a:cubicBezTo>
                    <a:cubicBezTo>
                      <a:pt x="37" y="25"/>
                      <a:pt x="47" y="27"/>
                      <a:pt x="55" y="34"/>
                    </a:cubicBezTo>
                    <a:cubicBezTo>
                      <a:pt x="63" y="40"/>
                      <a:pt x="71" y="43"/>
                      <a:pt x="76" y="36"/>
                    </a:cubicBezTo>
                    <a:cubicBezTo>
                      <a:pt x="82" y="30"/>
                      <a:pt x="69" y="29"/>
                      <a:pt x="72" y="24"/>
                    </a:cubicBezTo>
                    <a:cubicBezTo>
                      <a:pt x="74" y="19"/>
                      <a:pt x="64" y="16"/>
                      <a:pt x="58" y="16"/>
                    </a:cubicBezTo>
                    <a:cubicBezTo>
                      <a:pt x="53" y="16"/>
                      <a:pt x="51" y="6"/>
                      <a:pt x="46" y="8"/>
                    </a:cubicBezTo>
                    <a:cubicBezTo>
                      <a:pt x="42" y="10"/>
                      <a:pt x="39" y="13"/>
                      <a:pt x="39" y="7"/>
                    </a:cubicBezTo>
                    <a:cubicBezTo>
                      <a:pt x="39" y="0"/>
                      <a:pt x="13" y="0"/>
                      <a:pt x="6" y="2"/>
                    </a:cubicBezTo>
                    <a:cubicBezTo>
                      <a:pt x="0" y="5"/>
                      <a:pt x="8" y="18"/>
                      <a:pt x="14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2" name="Freeform 2194"/>
              <p:cNvSpPr>
                <a:spLocks/>
              </p:cNvSpPr>
              <p:nvPr/>
            </p:nvSpPr>
            <p:spPr bwMode="auto">
              <a:xfrm>
                <a:off x="2691162" y="2283076"/>
                <a:ext cx="94778" cy="53955"/>
              </a:xfrm>
              <a:custGeom>
                <a:avLst/>
                <a:gdLst>
                  <a:gd name="T0" fmla="*/ 3 w 54"/>
                  <a:gd name="T1" fmla="*/ 7 h 31"/>
                  <a:gd name="T2" fmla="*/ 10 w 54"/>
                  <a:gd name="T3" fmla="*/ 21 h 31"/>
                  <a:gd name="T4" fmla="*/ 27 w 54"/>
                  <a:gd name="T5" fmla="*/ 26 h 31"/>
                  <a:gd name="T6" fmla="*/ 54 w 54"/>
                  <a:gd name="T7" fmla="*/ 22 h 31"/>
                  <a:gd name="T8" fmla="*/ 26 w 54"/>
                  <a:gd name="T9" fmla="*/ 8 h 31"/>
                  <a:gd name="T10" fmla="*/ 3 w 54"/>
                  <a:gd name="T1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1">
                    <a:moveTo>
                      <a:pt x="3" y="7"/>
                    </a:moveTo>
                    <a:cubicBezTo>
                      <a:pt x="0" y="13"/>
                      <a:pt x="10" y="13"/>
                      <a:pt x="10" y="21"/>
                    </a:cubicBezTo>
                    <a:cubicBezTo>
                      <a:pt x="11" y="28"/>
                      <a:pt x="20" y="31"/>
                      <a:pt x="27" y="26"/>
                    </a:cubicBezTo>
                    <a:cubicBezTo>
                      <a:pt x="34" y="22"/>
                      <a:pt x="54" y="28"/>
                      <a:pt x="54" y="22"/>
                    </a:cubicBezTo>
                    <a:cubicBezTo>
                      <a:pt x="54" y="16"/>
                      <a:pt x="33" y="6"/>
                      <a:pt x="26" y="8"/>
                    </a:cubicBezTo>
                    <a:cubicBezTo>
                      <a:pt x="18" y="9"/>
                      <a:pt x="6" y="0"/>
                      <a:pt x="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3" name="Freeform 2195"/>
              <p:cNvSpPr>
                <a:spLocks/>
              </p:cNvSpPr>
              <p:nvPr/>
            </p:nvSpPr>
            <p:spPr bwMode="auto">
              <a:xfrm>
                <a:off x="1919928" y="2196749"/>
                <a:ext cx="40885" cy="28776"/>
              </a:xfrm>
              <a:custGeom>
                <a:avLst/>
                <a:gdLst>
                  <a:gd name="T0" fmla="*/ 5 w 23"/>
                  <a:gd name="T1" fmla="*/ 16 h 17"/>
                  <a:gd name="T2" fmla="*/ 22 w 23"/>
                  <a:gd name="T3" fmla="*/ 5 h 17"/>
                  <a:gd name="T4" fmla="*/ 5 w 23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5" y="16"/>
                    </a:moveTo>
                    <a:cubicBezTo>
                      <a:pt x="14" y="17"/>
                      <a:pt x="23" y="9"/>
                      <a:pt x="22" y="5"/>
                    </a:cubicBezTo>
                    <a:cubicBezTo>
                      <a:pt x="22" y="0"/>
                      <a:pt x="0" y="16"/>
                      <a:pt x="5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4" name="Freeform 2196"/>
              <p:cNvSpPr>
                <a:spLocks/>
              </p:cNvSpPr>
              <p:nvPr/>
            </p:nvSpPr>
            <p:spPr bwMode="auto">
              <a:xfrm>
                <a:off x="2704170" y="2678743"/>
                <a:ext cx="31593" cy="23380"/>
              </a:xfrm>
              <a:custGeom>
                <a:avLst/>
                <a:gdLst>
                  <a:gd name="T0" fmla="*/ 8 w 18"/>
                  <a:gd name="T1" fmla="*/ 13 h 14"/>
                  <a:gd name="T2" fmla="*/ 9 w 18"/>
                  <a:gd name="T3" fmla="*/ 1 h 14"/>
                  <a:gd name="T4" fmla="*/ 8 w 18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8" y="13"/>
                    </a:moveTo>
                    <a:cubicBezTo>
                      <a:pt x="11" y="13"/>
                      <a:pt x="18" y="0"/>
                      <a:pt x="9" y="1"/>
                    </a:cubicBezTo>
                    <a:cubicBezTo>
                      <a:pt x="0" y="1"/>
                      <a:pt x="2" y="14"/>
                      <a:pt x="8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5" name="Freeform 2197"/>
              <p:cNvSpPr>
                <a:spLocks noEditPoints="1"/>
              </p:cNvSpPr>
              <p:nvPr/>
            </p:nvSpPr>
            <p:spPr bwMode="auto">
              <a:xfrm>
                <a:off x="1488780" y="2277681"/>
                <a:ext cx="1719016" cy="931616"/>
              </a:xfrm>
              <a:custGeom>
                <a:avLst/>
                <a:gdLst>
                  <a:gd name="T0" fmla="*/ 537 w 969"/>
                  <a:gd name="T1" fmla="*/ 453 h 543"/>
                  <a:gd name="T2" fmla="*/ 569 w 969"/>
                  <a:gd name="T3" fmla="*/ 458 h 543"/>
                  <a:gd name="T4" fmla="*/ 640 w 969"/>
                  <a:gd name="T5" fmla="*/ 482 h 543"/>
                  <a:gd name="T6" fmla="*/ 670 w 969"/>
                  <a:gd name="T7" fmla="*/ 518 h 543"/>
                  <a:gd name="T8" fmla="*/ 698 w 969"/>
                  <a:gd name="T9" fmla="*/ 535 h 543"/>
                  <a:gd name="T10" fmla="*/ 731 w 969"/>
                  <a:gd name="T11" fmla="*/ 516 h 543"/>
                  <a:gd name="T12" fmla="*/ 831 w 969"/>
                  <a:gd name="T13" fmla="*/ 475 h 543"/>
                  <a:gd name="T14" fmla="*/ 875 w 969"/>
                  <a:gd name="T15" fmla="*/ 501 h 543"/>
                  <a:gd name="T16" fmla="*/ 904 w 969"/>
                  <a:gd name="T17" fmla="*/ 498 h 543"/>
                  <a:gd name="T18" fmla="*/ 876 w 969"/>
                  <a:gd name="T19" fmla="*/ 493 h 543"/>
                  <a:gd name="T20" fmla="*/ 794 w 969"/>
                  <a:gd name="T21" fmla="*/ 478 h 543"/>
                  <a:gd name="T22" fmla="*/ 933 w 969"/>
                  <a:gd name="T23" fmla="*/ 416 h 543"/>
                  <a:gd name="T24" fmla="*/ 949 w 969"/>
                  <a:gd name="T25" fmla="*/ 380 h 543"/>
                  <a:gd name="T26" fmla="*/ 947 w 969"/>
                  <a:gd name="T27" fmla="*/ 365 h 543"/>
                  <a:gd name="T28" fmla="*/ 902 w 969"/>
                  <a:gd name="T29" fmla="*/ 325 h 543"/>
                  <a:gd name="T30" fmla="*/ 867 w 969"/>
                  <a:gd name="T31" fmla="*/ 268 h 543"/>
                  <a:gd name="T32" fmla="*/ 831 w 969"/>
                  <a:gd name="T33" fmla="*/ 304 h 543"/>
                  <a:gd name="T34" fmla="*/ 804 w 969"/>
                  <a:gd name="T35" fmla="*/ 259 h 543"/>
                  <a:gd name="T36" fmla="*/ 750 w 969"/>
                  <a:gd name="T37" fmla="*/ 237 h 543"/>
                  <a:gd name="T38" fmla="*/ 712 w 969"/>
                  <a:gd name="T39" fmla="*/ 259 h 543"/>
                  <a:gd name="T40" fmla="*/ 728 w 969"/>
                  <a:gd name="T41" fmla="*/ 338 h 543"/>
                  <a:gd name="T42" fmla="*/ 705 w 969"/>
                  <a:gd name="T43" fmla="*/ 410 h 543"/>
                  <a:gd name="T44" fmla="*/ 663 w 969"/>
                  <a:gd name="T45" fmla="*/ 370 h 543"/>
                  <a:gd name="T46" fmla="*/ 592 w 969"/>
                  <a:gd name="T47" fmla="*/ 329 h 543"/>
                  <a:gd name="T48" fmla="*/ 524 w 969"/>
                  <a:gd name="T49" fmla="*/ 293 h 543"/>
                  <a:gd name="T50" fmla="*/ 556 w 969"/>
                  <a:gd name="T51" fmla="*/ 226 h 543"/>
                  <a:gd name="T52" fmla="*/ 594 w 969"/>
                  <a:gd name="T53" fmla="*/ 203 h 543"/>
                  <a:gd name="T54" fmla="*/ 615 w 969"/>
                  <a:gd name="T55" fmla="*/ 161 h 543"/>
                  <a:gd name="T56" fmla="*/ 656 w 969"/>
                  <a:gd name="T57" fmla="*/ 157 h 543"/>
                  <a:gd name="T58" fmla="*/ 672 w 969"/>
                  <a:gd name="T59" fmla="*/ 109 h 543"/>
                  <a:gd name="T60" fmla="*/ 632 w 969"/>
                  <a:gd name="T61" fmla="*/ 115 h 543"/>
                  <a:gd name="T62" fmla="*/ 603 w 969"/>
                  <a:gd name="T63" fmla="*/ 140 h 543"/>
                  <a:gd name="T64" fmla="*/ 573 w 969"/>
                  <a:gd name="T65" fmla="*/ 123 h 543"/>
                  <a:gd name="T66" fmla="*/ 560 w 969"/>
                  <a:gd name="T67" fmla="*/ 86 h 543"/>
                  <a:gd name="T68" fmla="*/ 537 w 969"/>
                  <a:gd name="T69" fmla="*/ 34 h 543"/>
                  <a:gd name="T70" fmla="*/ 520 w 969"/>
                  <a:gd name="T71" fmla="*/ 11 h 543"/>
                  <a:gd name="T72" fmla="*/ 507 w 969"/>
                  <a:gd name="T73" fmla="*/ 61 h 543"/>
                  <a:gd name="T74" fmla="*/ 532 w 969"/>
                  <a:gd name="T75" fmla="*/ 110 h 543"/>
                  <a:gd name="T76" fmla="*/ 507 w 969"/>
                  <a:gd name="T77" fmla="*/ 125 h 543"/>
                  <a:gd name="T78" fmla="*/ 516 w 969"/>
                  <a:gd name="T79" fmla="*/ 102 h 543"/>
                  <a:gd name="T80" fmla="*/ 485 w 969"/>
                  <a:gd name="T81" fmla="*/ 122 h 543"/>
                  <a:gd name="T82" fmla="*/ 408 w 969"/>
                  <a:gd name="T83" fmla="*/ 122 h 543"/>
                  <a:gd name="T84" fmla="*/ 379 w 969"/>
                  <a:gd name="T85" fmla="*/ 128 h 543"/>
                  <a:gd name="T86" fmla="*/ 346 w 969"/>
                  <a:gd name="T87" fmla="*/ 132 h 543"/>
                  <a:gd name="T88" fmla="*/ 249 w 969"/>
                  <a:gd name="T89" fmla="*/ 104 h 543"/>
                  <a:gd name="T90" fmla="*/ 153 w 969"/>
                  <a:gd name="T91" fmla="*/ 80 h 543"/>
                  <a:gd name="T92" fmla="*/ 87 w 969"/>
                  <a:gd name="T93" fmla="*/ 116 h 543"/>
                  <a:gd name="T94" fmla="*/ 82 w 969"/>
                  <a:gd name="T95" fmla="*/ 102 h 543"/>
                  <a:gd name="T96" fmla="*/ 19 w 969"/>
                  <a:gd name="T97" fmla="*/ 99 h 543"/>
                  <a:gd name="T98" fmla="*/ 17 w 969"/>
                  <a:gd name="T99" fmla="*/ 267 h 543"/>
                  <a:gd name="T100" fmla="*/ 45 w 969"/>
                  <a:gd name="T101" fmla="*/ 288 h 543"/>
                  <a:gd name="T102" fmla="*/ 113 w 969"/>
                  <a:gd name="T103" fmla="*/ 334 h 543"/>
                  <a:gd name="T104" fmla="*/ 122 w 969"/>
                  <a:gd name="T105" fmla="*/ 369 h 543"/>
                  <a:gd name="T106" fmla="*/ 148 w 969"/>
                  <a:gd name="T107" fmla="*/ 403 h 543"/>
                  <a:gd name="T108" fmla="*/ 192 w 969"/>
                  <a:gd name="T109" fmla="*/ 436 h 543"/>
                  <a:gd name="T110" fmla="*/ 241 w 969"/>
                  <a:gd name="T111" fmla="*/ 177 h 543"/>
                  <a:gd name="T112" fmla="*/ 210 w 969"/>
                  <a:gd name="T113" fmla="*/ 176 h 543"/>
                  <a:gd name="T114" fmla="*/ 239 w 969"/>
                  <a:gd name="T115" fmla="*/ 162 h 543"/>
                  <a:gd name="T116" fmla="*/ 285 w 969"/>
                  <a:gd name="T117" fmla="*/ 252 h 543"/>
                  <a:gd name="T118" fmla="*/ 501 w 969"/>
                  <a:gd name="T119" fmla="*/ 426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9" h="543">
                    <a:moveTo>
                      <a:pt x="521" y="441"/>
                    </a:moveTo>
                    <a:cubicBezTo>
                      <a:pt x="522" y="441"/>
                      <a:pt x="523" y="441"/>
                      <a:pt x="524" y="442"/>
                    </a:cubicBezTo>
                    <a:cubicBezTo>
                      <a:pt x="526" y="443"/>
                      <a:pt x="526" y="446"/>
                      <a:pt x="526" y="448"/>
                    </a:cubicBezTo>
                    <a:cubicBezTo>
                      <a:pt x="527" y="449"/>
                      <a:pt x="527" y="450"/>
                      <a:pt x="528" y="450"/>
                    </a:cubicBezTo>
                    <a:cubicBezTo>
                      <a:pt x="529" y="451"/>
                      <a:pt x="531" y="451"/>
                      <a:pt x="532" y="452"/>
                    </a:cubicBezTo>
                    <a:cubicBezTo>
                      <a:pt x="533" y="453"/>
                      <a:pt x="535" y="453"/>
                      <a:pt x="536" y="453"/>
                    </a:cubicBezTo>
                    <a:cubicBezTo>
                      <a:pt x="536" y="453"/>
                      <a:pt x="537" y="453"/>
                      <a:pt x="537" y="453"/>
                    </a:cubicBezTo>
                    <a:cubicBezTo>
                      <a:pt x="538" y="452"/>
                      <a:pt x="540" y="451"/>
                      <a:pt x="542" y="451"/>
                    </a:cubicBezTo>
                    <a:cubicBezTo>
                      <a:pt x="545" y="451"/>
                      <a:pt x="547" y="452"/>
                      <a:pt x="549" y="454"/>
                    </a:cubicBezTo>
                    <a:cubicBezTo>
                      <a:pt x="550" y="456"/>
                      <a:pt x="551" y="456"/>
                      <a:pt x="552" y="456"/>
                    </a:cubicBezTo>
                    <a:cubicBezTo>
                      <a:pt x="554" y="456"/>
                      <a:pt x="554" y="456"/>
                      <a:pt x="554" y="456"/>
                    </a:cubicBezTo>
                    <a:cubicBezTo>
                      <a:pt x="555" y="456"/>
                      <a:pt x="557" y="456"/>
                      <a:pt x="558" y="458"/>
                    </a:cubicBezTo>
                    <a:cubicBezTo>
                      <a:pt x="560" y="461"/>
                      <a:pt x="563" y="462"/>
                      <a:pt x="565" y="460"/>
                    </a:cubicBezTo>
                    <a:cubicBezTo>
                      <a:pt x="566" y="458"/>
                      <a:pt x="567" y="458"/>
                      <a:pt x="569" y="458"/>
                    </a:cubicBezTo>
                    <a:cubicBezTo>
                      <a:pt x="573" y="458"/>
                      <a:pt x="579" y="460"/>
                      <a:pt x="582" y="461"/>
                    </a:cubicBezTo>
                    <a:cubicBezTo>
                      <a:pt x="584" y="462"/>
                      <a:pt x="584" y="462"/>
                      <a:pt x="584" y="462"/>
                    </a:cubicBezTo>
                    <a:cubicBezTo>
                      <a:pt x="589" y="457"/>
                      <a:pt x="593" y="449"/>
                      <a:pt x="597" y="449"/>
                    </a:cubicBezTo>
                    <a:cubicBezTo>
                      <a:pt x="603" y="449"/>
                      <a:pt x="620" y="451"/>
                      <a:pt x="621" y="459"/>
                    </a:cubicBezTo>
                    <a:cubicBezTo>
                      <a:pt x="622" y="468"/>
                      <a:pt x="632" y="460"/>
                      <a:pt x="633" y="468"/>
                    </a:cubicBezTo>
                    <a:cubicBezTo>
                      <a:pt x="634" y="473"/>
                      <a:pt x="638" y="478"/>
                      <a:pt x="639" y="481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3" y="484"/>
                      <a:pt x="645" y="485"/>
                      <a:pt x="647" y="487"/>
                    </a:cubicBezTo>
                    <a:cubicBezTo>
                      <a:pt x="648" y="488"/>
                      <a:pt x="648" y="488"/>
                      <a:pt x="648" y="488"/>
                    </a:cubicBezTo>
                    <a:cubicBezTo>
                      <a:pt x="652" y="488"/>
                      <a:pt x="659" y="489"/>
                      <a:pt x="663" y="490"/>
                    </a:cubicBezTo>
                    <a:cubicBezTo>
                      <a:pt x="670" y="493"/>
                      <a:pt x="680" y="487"/>
                      <a:pt x="684" y="496"/>
                    </a:cubicBezTo>
                    <a:cubicBezTo>
                      <a:pt x="687" y="504"/>
                      <a:pt x="696" y="511"/>
                      <a:pt x="688" y="511"/>
                    </a:cubicBezTo>
                    <a:cubicBezTo>
                      <a:pt x="681" y="512"/>
                      <a:pt x="673" y="503"/>
                      <a:pt x="673" y="508"/>
                    </a:cubicBezTo>
                    <a:cubicBezTo>
                      <a:pt x="674" y="513"/>
                      <a:pt x="670" y="510"/>
                      <a:pt x="670" y="518"/>
                    </a:cubicBezTo>
                    <a:cubicBezTo>
                      <a:pt x="670" y="524"/>
                      <a:pt x="667" y="532"/>
                      <a:pt x="664" y="535"/>
                    </a:cubicBezTo>
                    <a:cubicBezTo>
                      <a:pt x="664" y="536"/>
                      <a:pt x="664" y="536"/>
                      <a:pt x="664" y="536"/>
                    </a:cubicBezTo>
                    <a:cubicBezTo>
                      <a:pt x="663" y="538"/>
                      <a:pt x="663" y="541"/>
                      <a:pt x="665" y="543"/>
                    </a:cubicBezTo>
                    <a:cubicBezTo>
                      <a:pt x="665" y="543"/>
                      <a:pt x="665" y="543"/>
                      <a:pt x="665" y="543"/>
                    </a:cubicBezTo>
                    <a:cubicBezTo>
                      <a:pt x="669" y="540"/>
                      <a:pt x="673" y="537"/>
                      <a:pt x="677" y="537"/>
                    </a:cubicBezTo>
                    <a:cubicBezTo>
                      <a:pt x="685" y="537"/>
                      <a:pt x="687" y="542"/>
                      <a:pt x="692" y="538"/>
                    </a:cubicBezTo>
                    <a:cubicBezTo>
                      <a:pt x="696" y="536"/>
                      <a:pt x="697" y="534"/>
                      <a:pt x="698" y="535"/>
                    </a:cubicBezTo>
                    <a:cubicBezTo>
                      <a:pt x="700" y="534"/>
                      <a:pt x="700" y="534"/>
                      <a:pt x="700" y="534"/>
                    </a:cubicBezTo>
                    <a:cubicBezTo>
                      <a:pt x="700" y="534"/>
                      <a:pt x="700" y="532"/>
                      <a:pt x="700" y="530"/>
                    </a:cubicBezTo>
                    <a:cubicBezTo>
                      <a:pt x="699" y="530"/>
                      <a:pt x="699" y="530"/>
                      <a:pt x="699" y="530"/>
                    </a:cubicBezTo>
                    <a:cubicBezTo>
                      <a:pt x="696" y="531"/>
                      <a:pt x="695" y="530"/>
                      <a:pt x="693" y="527"/>
                    </a:cubicBezTo>
                    <a:cubicBezTo>
                      <a:pt x="691" y="522"/>
                      <a:pt x="708" y="517"/>
                      <a:pt x="716" y="518"/>
                    </a:cubicBezTo>
                    <a:cubicBezTo>
                      <a:pt x="723" y="519"/>
                      <a:pt x="727" y="516"/>
                      <a:pt x="730" y="516"/>
                    </a:cubicBezTo>
                    <a:cubicBezTo>
                      <a:pt x="731" y="516"/>
                      <a:pt x="731" y="516"/>
                      <a:pt x="731" y="516"/>
                    </a:cubicBezTo>
                    <a:cubicBezTo>
                      <a:pt x="744" y="504"/>
                      <a:pt x="746" y="504"/>
                      <a:pt x="747" y="504"/>
                    </a:cubicBezTo>
                    <a:cubicBezTo>
                      <a:pt x="750" y="504"/>
                      <a:pt x="781" y="504"/>
                      <a:pt x="785" y="504"/>
                    </a:cubicBezTo>
                    <a:cubicBezTo>
                      <a:pt x="789" y="501"/>
                      <a:pt x="797" y="495"/>
                      <a:pt x="798" y="490"/>
                    </a:cubicBezTo>
                    <a:cubicBezTo>
                      <a:pt x="799" y="485"/>
                      <a:pt x="806" y="468"/>
                      <a:pt x="813" y="468"/>
                    </a:cubicBezTo>
                    <a:cubicBezTo>
                      <a:pt x="814" y="468"/>
                      <a:pt x="815" y="469"/>
                      <a:pt x="815" y="469"/>
                    </a:cubicBezTo>
                    <a:cubicBezTo>
                      <a:pt x="817" y="471"/>
                      <a:pt x="820" y="471"/>
                      <a:pt x="823" y="471"/>
                    </a:cubicBezTo>
                    <a:cubicBezTo>
                      <a:pt x="827" y="471"/>
                      <a:pt x="831" y="472"/>
                      <a:pt x="831" y="475"/>
                    </a:cubicBezTo>
                    <a:cubicBezTo>
                      <a:pt x="831" y="476"/>
                      <a:pt x="831" y="476"/>
                      <a:pt x="831" y="478"/>
                    </a:cubicBezTo>
                    <a:cubicBezTo>
                      <a:pt x="831" y="482"/>
                      <a:pt x="830" y="492"/>
                      <a:pt x="840" y="505"/>
                    </a:cubicBezTo>
                    <a:cubicBezTo>
                      <a:pt x="840" y="506"/>
                      <a:pt x="840" y="506"/>
                      <a:pt x="840" y="506"/>
                    </a:cubicBezTo>
                    <a:cubicBezTo>
                      <a:pt x="844" y="503"/>
                      <a:pt x="848" y="502"/>
                      <a:pt x="850" y="502"/>
                    </a:cubicBezTo>
                    <a:cubicBezTo>
                      <a:pt x="855" y="502"/>
                      <a:pt x="862" y="496"/>
                      <a:pt x="864" y="492"/>
                    </a:cubicBezTo>
                    <a:cubicBezTo>
                      <a:pt x="866" y="488"/>
                      <a:pt x="868" y="496"/>
                      <a:pt x="864" y="497"/>
                    </a:cubicBezTo>
                    <a:cubicBezTo>
                      <a:pt x="860" y="498"/>
                      <a:pt x="868" y="501"/>
                      <a:pt x="875" y="501"/>
                    </a:cubicBezTo>
                    <a:cubicBezTo>
                      <a:pt x="882" y="501"/>
                      <a:pt x="871" y="503"/>
                      <a:pt x="866" y="503"/>
                    </a:cubicBezTo>
                    <a:cubicBezTo>
                      <a:pt x="861" y="503"/>
                      <a:pt x="859" y="504"/>
                      <a:pt x="852" y="511"/>
                    </a:cubicBezTo>
                    <a:cubicBezTo>
                      <a:pt x="845" y="518"/>
                      <a:pt x="846" y="520"/>
                      <a:pt x="850" y="523"/>
                    </a:cubicBezTo>
                    <a:cubicBezTo>
                      <a:pt x="854" y="527"/>
                      <a:pt x="860" y="525"/>
                      <a:pt x="865" y="520"/>
                    </a:cubicBezTo>
                    <a:cubicBezTo>
                      <a:pt x="871" y="516"/>
                      <a:pt x="870" y="511"/>
                      <a:pt x="876" y="511"/>
                    </a:cubicBezTo>
                    <a:cubicBezTo>
                      <a:pt x="881" y="511"/>
                      <a:pt x="896" y="506"/>
                      <a:pt x="902" y="504"/>
                    </a:cubicBezTo>
                    <a:cubicBezTo>
                      <a:pt x="908" y="502"/>
                      <a:pt x="904" y="501"/>
                      <a:pt x="904" y="498"/>
                    </a:cubicBezTo>
                    <a:cubicBezTo>
                      <a:pt x="904" y="496"/>
                      <a:pt x="915" y="496"/>
                      <a:pt x="919" y="493"/>
                    </a:cubicBezTo>
                    <a:cubicBezTo>
                      <a:pt x="923" y="490"/>
                      <a:pt x="918" y="488"/>
                      <a:pt x="915" y="488"/>
                    </a:cubicBezTo>
                    <a:cubicBezTo>
                      <a:pt x="911" y="489"/>
                      <a:pt x="914" y="483"/>
                      <a:pt x="915" y="481"/>
                    </a:cubicBezTo>
                    <a:cubicBezTo>
                      <a:pt x="915" y="478"/>
                      <a:pt x="907" y="482"/>
                      <a:pt x="907" y="485"/>
                    </a:cubicBezTo>
                    <a:cubicBezTo>
                      <a:pt x="907" y="488"/>
                      <a:pt x="901" y="490"/>
                      <a:pt x="901" y="492"/>
                    </a:cubicBezTo>
                    <a:cubicBezTo>
                      <a:pt x="901" y="498"/>
                      <a:pt x="900" y="494"/>
                      <a:pt x="896" y="496"/>
                    </a:cubicBezTo>
                    <a:cubicBezTo>
                      <a:pt x="892" y="498"/>
                      <a:pt x="877" y="496"/>
                      <a:pt x="876" y="493"/>
                    </a:cubicBezTo>
                    <a:cubicBezTo>
                      <a:pt x="876" y="489"/>
                      <a:pt x="865" y="488"/>
                      <a:pt x="864" y="483"/>
                    </a:cubicBezTo>
                    <a:cubicBezTo>
                      <a:pt x="864" y="478"/>
                      <a:pt x="858" y="477"/>
                      <a:pt x="863" y="471"/>
                    </a:cubicBezTo>
                    <a:cubicBezTo>
                      <a:pt x="867" y="466"/>
                      <a:pt x="862" y="464"/>
                      <a:pt x="858" y="468"/>
                    </a:cubicBezTo>
                    <a:cubicBezTo>
                      <a:pt x="853" y="472"/>
                      <a:pt x="851" y="465"/>
                      <a:pt x="857" y="463"/>
                    </a:cubicBezTo>
                    <a:cubicBezTo>
                      <a:pt x="862" y="461"/>
                      <a:pt x="873" y="459"/>
                      <a:pt x="868" y="449"/>
                    </a:cubicBezTo>
                    <a:cubicBezTo>
                      <a:pt x="862" y="439"/>
                      <a:pt x="828" y="452"/>
                      <a:pt x="819" y="457"/>
                    </a:cubicBezTo>
                    <a:cubicBezTo>
                      <a:pt x="810" y="462"/>
                      <a:pt x="799" y="478"/>
                      <a:pt x="794" y="478"/>
                    </a:cubicBezTo>
                    <a:cubicBezTo>
                      <a:pt x="790" y="478"/>
                      <a:pt x="803" y="469"/>
                      <a:pt x="805" y="466"/>
                    </a:cubicBezTo>
                    <a:cubicBezTo>
                      <a:pt x="807" y="463"/>
                      <a:pt x="804" y="459"/>
                      <a:pt x="807" y="461"/>
                    </a:cubicBezTo>
                    <a:cubicBezTo>
                      <a:pt x="810" y="462"/>
                      <a:pt x="817" y="450"/>
                      <a:pt x="823" y="446"/>
                    </a:cubicBezTo>
                    <a:cubicBezTo>
                      <a:pt x="828" y="442"/>
                      <a:pt x="834" y="446"/>
                      <a:pt x="834" y="442"/>
                    </a:cubicBezTo>
                    <a:cubicBezTo>
                      <a:pt x="835" y="439"/>
                      <a:pt x="838" y="437"/>
                      <a:pt x="843" y="432"/>
                    </a:cubicBezTo>
                    <a:cubicBezTo>
                      <a:pt x="848" y="428"/>
                      <a:pt x="907" y="429"/>
                      <a:pt x="913" y="429"/>
                    </a:cubicBezTo>
                    <a:cubicBezTo>
                      <a:pt x="919" y="429"/>
                      <a:pt x="930" y="421"/>
                      <a:pt x="933" y="416"/>
                    </a:cubicBezTo>
                    <a:cubicBezTo>
                      <a:pt x="937" y="411"/>
                      <a:pt x="941" y="411"/>
                      <a:pt x="949" y="412"/>
                    </a:cubicBezTo>
                    <a:cubicBezTo>
                      <a:pt x="957" y="412"/>
                      <a:pt x="961" y="405"/>
                      <a:pt x="965" y="402"/>
                    </a:cubicBezTo>
                    <a:cubicBezTo>
                      <a:pt x="969" y="400"/>
                      <a:pt x="967" y="398"/>
                      <a:pt x="964" y="398"/>
                    </a:cubicBezTo>
                    <a:cubicBezTo>
                      <a:pt x="960" y="397"/>
                      <a:pt x="957" y="395"/>
                      <a:pt x="960" y="394"/>
                    </a:cubicBezTo>
                    <a:cubicBezTo>
                      <a:pt x="964" y="394"/>
                      <a:pt x="966" y="392"/>
                      <a:pt x="967" y="388"/>
                    </a:cubicBezTo>
                    <a:cubicBezTo>
                      <a:pt x="969" y="383"/>
                      <a:pt x="966" y="385"/>
                      <a:pt x="961" y="379"/>
                    </a:cubicBezTo>
                    <a:cubicBezTo>
                      <a:pt x="956" y="373"/>
                      <a:pt x="954" y="381"/>
                      <a:pt x="949" y="380"/>
                    </a:cubicBezTo>
                    <a:cubicBezTo>
                      <a:pt x="944" y="380"/>
                      <a:pt x="952" y="374"/>
                      <a:pt x="948" y="371"/>
                    </a:cubicBezTo>
                    <a:cubicBezTo>
                      <a:pt x="944" y="369"/>
                      <a:pt x="937" y="371"/>
                      <a:pt x="931" y="376"/>
                    </a:cubicBezTo>
                    <a:cubicBezTo>
                      <a:pt x="925" y="381"/>
                      <a:pt x="925" y="375"/>
                      <a:pt x="920" y="380"/>
                    </a:cubicBezTo>
                    <a:cubicBezTo>
                      <a:pt x="915" y="385"/>
                      <a:pt x="915" y="378"/>
                      <a:pt x="917" y="376"/>
                    </a:cubicBezTo>
                    <a:cubicBezTo>
                      <a:pt x="920" y="374"/>
                      <a:pt x="922" y="376"/>
                      <a:pt x="924" y="373"/>
                    </a:cubicBezTo>
                    <a:cubicBezTo>
                      <a:pt x="926" y="370"/>
                      <a:pt x="928" y="373"/>
                      <a:pt x="934" y="369"/>
                    </a:cubicBezTo>
                    <a:cubicBezTo>
                      <a:pt x="940" y="366"/>
                      <a:pt x="945" y="367"/>
                      <a:pt x="947" y="365"/>
                    </a:cubicBezTo>
                    <a:cubicBezTo>
                      <a:pt x="948" y="362"/>
                      <a:pt x="944" y="358"/>
                      <a:pt x="938" y="359"/>
                    </a:cubicBezTo>
                    <a:cubicBezTo>
                      <a:pt x="933" y="361"/>
                      <a:pt x="929" y="352"/>
                      <a:pt x="926" y="354"/>
                    </a:cubicBezTo>
                    <a:cubicBezTo>
                      <a:pt x="922" y="357"/>
                      <a:pt x="923" y="351"/>
                      <a:pt x="919" y="353"/>
                    </a:cubicBezTo>
                    <a:cubicBezTo>
                      <a:pt x="915" y="356"/>
                      <a:pt x="913" y="352"/>
                      <a:pt x="911" y="348"/>
                    </a:cubicBezTo>
                    <a:cubicBezTo>
                      <a:pt x="909" y="343"/>
                      <a:pt x="898" y="335"/>
                      <a:pt x="892" y="333"/>
                    </a:cubicBezTo>
                    <a:cubicBezTo>
                      <a:pt x="885" y="331"/>
                      <a:pt x="890" y="328"/>
                      <a:pt x="893" y="330"/>
                    </a:cubicBezTo>
                    <a:cubicBezTo>
                      <a:pt x="897" y="333"/>
                      <a:pt x="901" y="328"/>
                      <a:pt x="902" y="325"/>
                    </a:cubicBezTo>
                    <a:cubicBezTo>
                      <a:pt x="904" y="323"/>
                      <a:pt x="900" y="320"/>
                      <a:pt x="898" y="320"/>
                    </a:cubicBezTo>
                    <a:cubicBezTo>
                      <a:pt x="896" y="320"/>
                      <a:pt x="896" y="317"/>
                      <a:pt x="896" y="314"/>
                    </a:cubicBezTo>
                    <a:cubicBezTo>
                      <a:pt x="897" y="312"/>
                      <a:pt x="889" y="308"/>
                      <a:pt x="889" y="306"/>
                    </a:cubicBezTo>
                    <a:cubicBezTo>
                      <a:pt x="889" y="303"/>
                      <a:pt x="884" y="302"/>
                      <a:pt x="885" y="299"/>
                    </a:cubicBezTo>
                    <a:cubicBezTo>
                      <a:pt x="885" y="297"/>
                      <a:pt x="880" y="294"/>
                      <a:pt x="880" y="291"/>
                    </a:cubicBezTo>
                    <a:cubicBezTo>
                      <a:pt x="880" y="288"/>
                      <a:pt x="873" y="282"/>
                      <a:pt x="873" y="278"/>
                    </a:cubicBezTo>
                    <a:cubicBezTo>
                      <a:pt x="872" y="275"/>
                      <a:pt x="868" y="272"/>
                      <a:pt x="867" y="268"/>
                    </a:cubicBezTo>
                    <a:cubicBezTo>
                      <a:pt x="865" y="264"/>
                      <a:pt x="863" y="266"/>
                      <a:pt x="862" y="272"/>
                    </a:cubicBezTo>
                    <a:cubicBezTo>
                      <a:pt x="860" y="278"/>
                      <a:pt x="855" y="278"/>
                      <a:pt x="857" y="280"/>
                    </a:cubicBezTo>
                    <a:cubicBezTo>
                      <a:pt x="860" y="284"/>
                      <a:pt x="857" y="284"/>
                      <a:pt x="855" y="286"/>
                    </a:cubicBezTo>
                    <a:cubicBezTo>
                      <a:pt x="853" y="289"/>
                      <a:pt x="857" y="293"/>
                      <a:pt x="853" y="293"/>
                    </a:cubicBezTo>
                    <a:cubicBezTo>
                      <a:pt x="849" y="293"/>
                      <a:pt x="851" y="300"/>
                      <a:pt x="849" y="297"/>
                    </a:cubicBezTo>
                    <a:cubicBezTo>
                      <a:pt x="847" y="293"/>
                      <a:pt x="842" y="294"/>
                      <a:pt x="842" y="298"/>
                    </a:cubicBezTo>
                    <a:cubicBezTo>
                      <a:pt x="842" y="301"/>
                      <a:pt x="834" y="305"/>
                      <a:pt x="831" y="304"/>
                    </a:cubicBezTo>
                    <a:cubicBezTo>
                      <a:pt x="828" y="304"/>
                      <a:pt x="828" y="297"/>
                      <a:pt x="825" y="299"/>
                    </a:cubicBezTo>
                    <a:cubicBezTo>
                      <a:pt x="822" y="301"/>
                      <a:pt x="823" y="294"/>
                      <a:pt x="818" y="294"/>
                    </a:cubicBezTo>
                    <a:cubicBezTo>
                      <a:pt x="814" y="294"/>
                      <a:pt x="811" y="294"/>
                      <a:pt x="812" y="290"/>
                    </a:cubicBezTo>
                    <a:cubicBezTo>
                      <a:pt x="814" y="286"/>
                      <a:pt x="805" y="284"/>
                      <a:pt x="808" y="282"/>
                    </a:cubicBezTo>
                    <a:cubicBezTo>
                      <a:pt x="811" y="280"/>
                      <a:pt x="807" y="276"/>
                      <a:pt x="807" y="269"/>
                    </a:cubicBezTo>
                    <a:cubicBezTo>
                      <a:pt x="806" y="263"/>
                      <a:pt x="810" y="262"/>
                      <a:pt x="810" y="260"/>
                    </a:cubicBezTo>
                    <a:cubicBezTo>
                      <a:pt x="810" y="257"/>
                      <a:pt x="807" y="257"/>
                      <a:pt x="804" y="259"/>
                    </a:cubicBezTo>
                    <a:cubicBezTo>
                      <a:pt x="801" y="261"/>
                      <a:pt x="801" y="257"/>
                      <a:pt x="798" y="257"/>
                    </a:cubicBezTo>
                    <a:cubicBezTo>
                      <a:pt x="795" y="257"/>
                      <a:pt x="785" y="257"/>
                      <a:pt x="785" y="252"/>
                    </a:cubicBezTo>
                    <a:cubicBezTo>
                      <a:pt x="784" y="248"/>
                      <a:pt x="781" y="250"/>
                      <a:pt x="779" y="246"/>
                    </a:cubicBezTo>
                    <a:cubicBezTo>
                      <a:pt x="778" y="241"/>
                      <a:pt x="774" y="245"/>
                      <a:pt x="774" y="242"/>
                    </a:cubicBezTo>
                    <a:cubicBezTo>
                      <a:pt x="774" y="239"/>
                      <a:pt x="772" y="237"/>
                      <a:pt x="769" y="237"/>
                    </a:cubicBezTo>
                    <a:cubicBezTo>
                      <a:pt x="766" y="237"/>
                      <a:pt x="765" y="234"/>
                      <a:pt x="761" y="233"/>
                    </a:cubicBezTo>
                    <a:cubicBezTo>
                      <a:pt x="757" y="233"/>
                      <a:pt x="752" y="236"/>
                      <a:pt x="750" y="237"/>
                    </a:cubicBezTo>
                    <a:cubicBezTo>
                      <a:pt x="748" y="238"/>
                      <a:pt x="742" y="233"/>
                      <a:pt x="740" y="235"/>
                    </a:cubicBezTo>
                    <a:cubicBezTo>
                      <a:pt x="737" y="237"/>
                      <a:pt x="737" y="234"/>
                      <a:pt x="731" y="232"/>
                    </a:cubicBezTo>
                    <a:cubicBezTo>
                      <a:pt x="724" y="230"/>
                      <a:pt x="716" y="230"/>
                      <a:pt x="716" y="232"/>
                    </a:cubicBezTo>
                    <a:cubicBezTo>
                      <a:pt x="715" y="234"/>
                      <a:pt x="710" y="235"/>
                      <a:pt x="711" y="240"/>
                    </a:cubicBezTo>
                    <a:cubicBezTo>
                      <a:pt x="712" y="246"/>
                      <a:pt x="717" y="245"/>
                      <a:pt x="718" y="248"/>
                    </a:cubicBezTo>
                    <a:cubicBezTo>
                      <a:pt x="719" y="252"/>
                      <a:pt x="716" y="250"/>
                      <a:pt x="715" y="254"/>
                    </a:cubicBezTo>
                    <a:cubicBezTo>
                      <a:pt x="715" y="257"/>
                      <a:pt x="712" y="257"/>
                      <a:pt x="712" y="259"/>
                    </a:cubicBezTo>
                    <a:cubicBezTo>
                      <a:pt x="712" y="261"/>
                      <a:pt x="714" y="261"/>
                      <a:pt x="715" y="265"/>
                    </a:cubicBezTo>
                    <a:cubicBezTo>
                      <a:pt x="717" y="270"/>
                      <a:pt x="719" y="269"/>
                      <a:pt x="720" y="275"/>
                    </a:cubicBezTo>
                    <a:cubicBezTo>
                      <a:pt x="721" y="281"/>
                      <a:pt x="718" y="280"/>
                      <a:pt x="715" y="281"/>
                    </a:cubicBezTo>
                    <a:cubicBezTo>
                      <a:pt x="713" y="282"/>
                      <a:pt x="716" y="285"/>
                      <a:pt x="712" y="289"/>
                    </a:cubicBezTo>
                    <a:cubicBezTo>
                      <a:pt x="709" y="293"/>
                      <a:pt x="706" y="297"/>
                      <a:pt x="708" y="299"/>
                    </a:cubicBezTo>
                    <a:cubicBezTo>
                      <a:pt x="711" y="302"/>
                      <a:pt x="721" y="306"/>
                      <a:pt x="725" y="313"/>
                    </a:cubicBezTo>
                    <a:cubicBezTo>
                      <a:pt x="729" y="320"/>
                      <a:pt x="729" y="330"/>
                      <a:pt x="728" y="338"/>
                    </a:cubicBezTo>
                    <a:cubicBezTo>
                      <a:pt x="727" y="345"/>
                      <a:pt x="718" y="347"/>
                      <a:pt x="712" y="353"/>
                    </a:cubicBezTo>
                    <a:cubicBezTo>
                      <a:pt x="706" y="360"/>
                      <a:pt x="699" y="359"/>
                      <a:pt x="696" y="359"/>
                    </a:cubicBezTo>
                    <a:cubicBezTo>
                      <a:pt x="693" y="359"/>
                      <a:pt x="695" y="365"/>
                      <a:pt x="699" y="370"/>
                    </a:cubicBezTo>
                    <a:cubicBezTo>
                      <a:pt x="703" y="375"/>
                      <a:pt x="700" y="376"/>
                      <a:pt x="702" y="381"/>
                    </a:cubicBezTo>
                    <a:cubicBezTo>
                      <a:pt x="704" y="386"/>
                      <a:pt x="702" y="390"/>
                      <a:pt x="705" y="395"/>
                    </a:cubicBezTo>
                    <a:cubicBezTo>
                      <a:pt x="709" y="399"/>
                      <a:pt x="707" y="401"/>
                      <a:pt x="703" y="404"/>
                    </a:cubicBezTo>
                    <a:cubicBezTo>
                      <a:pt x="699" y="408"/>
                      <a:pt x="704" y="406"/>
                      <a:pt x="705" y="410"/>
                    </a:cubicBezTo>
                    <a:cubicBezTo>
                      <a:pt x="705" y="414"/>
                      <a:pt x="703" y="412"/>
                      <a:pt x="700" y="410"/>
                    </a:cubicBezTo>
                    <a:cubicBezTo>
                      <a:pt x="696" y="407"/>
                      <a:pt x="693" y="414"/>
                      <a:pt x="693" y="417"/>
                    </a:cubicBezTo>
                    <a:cubicBezTo>
                      <a:pt x="693" y="419"/>
                      <a:pt x="686" y="413"/>
                      <a:pt x="684" y="413"/>
                    </a:cubicBezTo>
                    <a:cubicBezTo>
                      <a:pt x="682" y="413"/>
                      <a:pt x="684" y="409"/>
                      <a:pt x="680" y="405"/>
                    </a:cubicBezTo>
                    <a:cubicBezTo>
                      <a:pt x="675" y="402"/>
                      <a:pt x="672" y="401"/>
                      <a:pt x="672" y="398"/>
                    </a:cubicBezTo>
                    <a:cubicBezTo>
                      <a:pt x="672" y="394"/>
                      <a:pt x="664" y="392"/>
                      <a:pt x="664" y="388"/>
                    </a:cubicBezTo>
                    <a:cubicBezTo>
                      <a:pt x="664" y="384"/>
                      <a:pt x="665" y="373"/>
                      <a:pt x="663" y="370"/>
                    </a:cubicBezTo>
                    <a:cubicBezTo>
                      <a:pt x="662" y="367"/>
                      <a:pt x="663" y="364"/>
                      <a:pt x="665" y="361"/>
                    </a:cubicBezTo>
                    <a:cubicBezTo>
                      <a:pt x="666" y="359"/>
                      <a:pt x="663" y="354"/>
                      <a:pt x="658" y="354"/>
                    </a:cubicBezTo>
                    <a:cubicBezTo>
                      <a:pt x="654" y="354"/>
                      <a:pt x="648" y="353"/>
                      <a:pt x="641" y="353"/>
                    </a:cubicBezTo>
                    <a:cubicBezTo>
                      <a:pt x="635" y="354"/>
                      <a:pt x="632" y="353"/>
                      <a:pt x="630" y="351"/>
                    </a:cubicBezTo>
                    <a:cubicBezTo>
                      <a:pt x="628" y="349"/>
                      <a:pt x="622" y="346"/>
                      <a:pt x="614" y="344"/>
                    </a:cubicBezTo>
                    <a:cubicBezTo>
                      <a:pt x="606" y="342"/>
                      <a:pt x="603" y="338"/>
                      <a:pt x="602" y="335"/>
                    </a:cubicBezTo>
                    <a:cubicBezTo>
                      <a:pt x="601" y="333"/>
                      <a:pt x="594" y="331"/>
                      <a:pt x="592" y="329"/>
                    </a:cubicBezTo>
                    <a:cubicBezTo>
                      <a:pt x="590" y="327"/>
                      <a:pt x="583" y="326"/>
                      <a:pt x="580" y="326"/>
                    </a:cubicBezTo>
                    <a:cubicBezTo>
                      <a:pt x="577" y="327"/>
                      <a:pt x="569" y="320"/>
                      <a:pt x="565" y="320"/>
                    </a:cubicBezTo>
                    <a:cubicBezTo>
                      <a:pt x="560" y="320"/>
                      <a:pt x="550" y="325"/>
                      <a:pt x="548" y="325"/>
                    </a:cubicBezTo>
                    <a:cubicBezTo>
                      <a:pt x="546" y="325"/>
                      <a:pt x="548" y="321"/>
                      <a:pt x="549" y="320"/>
                    </a:cubicBezTo>
                    <a:cubicBezTo>
                      <a:pt x="551" y="318"/>
                      <a:pt x="546" y="310"/>
                      <a:pt x="544" y="305"/>
                    </a:cubicBezTo>
                    <a:cubicBezTo>
                      <a:pt x="543" y="300"/>
                      <a:pt x="541" y="295"/>
                      <a:pt x="536" y="296"/>
                    </a:cubicBezTo>
                    <a:cubicBezTo>
                      <a:pt x="531" y="296"/>
                      <a:pt x="525" y="294"/>
                      <a:pt x="524" y="293"/>
                    </a:cubicBezTo>
                    <a:cubicBezTo>
                      <a:pt x="522" y="292"/>
                      <a:pt x="522" y="277"/>
                      <a:pt x="523" y="271"/>
                    </a:cubicBezTo>
                    <a:cubicBezTo>
                      <a:pt x="524" y="265"/>
                      <a:pt x="531" y="256"/>
                      <a:pt x="531" y="253"/>
                    </a:cubicBezTo>
                    <a:cubicBezTo>
                      <a:pt x="531" y="249"/>
                      <a:pt x="535" y="247"/>
                      <a:pt x="539" y="246"/>
                    </a:cubicBezTo>
                    <a:cubicBezTo>
                      <a:pt x="543" y="245"/>
                      <a:pt x="540" y="238"/>
                      <a:pt x="543" y="237"/>
                    </a:cubicBezTo>
                    <a:cubicBezTo>
                      <a:pt x="547" y="237"/>
                      <a:pt x="547" y="235"/>
                      <a:pt x="548" y="232"/>
                    </a:cubicBezTo>
                    <a:cubicBezTo>
                      <a:pt x="549" y="229"/>
                      <a:pt x="553" y="231"/>
                      <a:pt x="551" y="229"/>
                    </a:cubicBezTo>
                    <a:cubicBezTo>
                      <a:pt x="548" y="226"/>
                      <a:pt x="550" y="226"/>
                      <a:pt x="556" y="226"/>
                    </a:cubicBezTo>
                    <a:cubicBezTo>
                      <a:pt x="562" y="226"/>
                      <a:pt x="570" y="224"/>
                      <a:pt x="569" y="218"/>
                    </a:cubicBezTo>
                    <a:cubicBezTo>
                      <a:pt x="568" y="212"/>
                      <a:pt x="553" y="216"/>
                      <a:pt x="553" y="212"/>
                    </a:cubicBezTo>
                    <a:cubicBezTo>
                      <a:pt x="553" y="207"/>
                      <a:pt x="534" y="207"/>
                      <a:pt x="535" y="204"/>
                    </a:cubicBezTo>
                    <a:cubicBezTo>
                      <a:pt x="536" y="201"/>
                      <a:pt x="554" y="206"/>
                      <a:pt x="561" y="208"/>
                    </a:cubicBezTo>
                    <a:cubicBezTo>
                      <a:pt x="567" y="211"/>
                      <a:pt x="569" y="211"/>
                      <a:pt x="574" y="210"/>
                    </a:cubicBezTo>
                    <a:cubicBezTo>
                      <a:pt x="579" y="210"/>
                      <a:pt x="576" y="203"/>
                      <a:pt x="577" y="201"/>
                    </a:cubicBezTo>
                    <a:cubicBezTo>
                      <a:pt x="578" y="198"/>
                      <a:pt x="588" y="205"/>
                      <a:pt x="594" y="203"/>
                    </a:cubicBezTo>
                    <a:cubicBezTo>
                      <a:pt x="599" y="202"/>
                      <a:pt x="605" y="190"/>
                      <a:pt x="610" y="187"/>
                    </a:cubicBezTo>
                    <a:cubicBezTo>
                      <a:pt x="614" y="184"/>
                      <a:pt x="610" y="181"/>
                      <a:pt x="601" y="181"/>
                    </a:cubicBezTo>
                    <a:cubicBezTo>
                      <a:pt x="592" y="182"/>
                      <a:pt x="586" y="179"/>
                      <a:pt x="581" y="175"/>
                    </a:cubicBezTo>
                    <a:cubicBezTo>
                      <a:pt x="576" y="171"/>
                      <a:pt x="577" y="168"/>
                      <a:pt x="582" y="169"/>
                    </a:cubicBezTo>
                    <a:cubicBezTo>
                      <a:pt x="587" y="169"/>
                      <a:pt x="600" y="179"/>
                      <a:pt x="605" y="180"/>
                    </a:cubicBezTo>
                    <a:cubicBezTo>
                      <a:pt x="609" y="180"/>
                      <a:pt x="618" y="170"/>
                      <a:pt x="622" y="167"/>
                    </a:cubicBezTo>
                    <a:cubicBezTo>
                      <a:pt x="626" y="164"/>
                      <a:pt x="618" y="163"/>
                      <a:pt x="615" y="161"/>
                    </a:cubicBezTo>
                    <a:cubicBezTo>
                      <a:pt x="612" y="159"/>
                      <a:pt x="620" y="157"/>
                      <a:pt x="624" y="157"/>
                    </a:cubicBezTo>
                    <a:cubicBezTo>
                      <a:pt x="628" y="157"/>
                      <a:pt x="630" y="161"/>
                      <a:pt x="631" y="162"/>
                    </a:cubicBezTo>
                    <a:cubicBezTo>
                      <a:pt x="633" y="164"/>
                      <a:pt x="640" y="161"/>
                      <a:pt x="643" y="161"/>
                    </a:cubicBezTo>
                    <a:cubicBezTo>
                      <a:pt x="647" y="161"/>
                      <a:pt x="643" y="155"/>
                      <a:pt x="637" y="153"/>
                    </a:cubicBezTo>
                    <a:cubicBezTo>
                      <a:pt x="631" y="151"/>
                      <a:pt x="637" y="147"/>
                      <a:pt x="639" y="150"/>
                    </a:cubicBezTo>
                    <a:cubicBezTo>
                      <a:pt x="641" y="154"/>
                      <a:pt x="645" y="153"/>
                      <a:pt x="647" y="157"/>
                    </a:cubicBezTo>
                    <a:cubicBezTo>
                      <a:pt x="650" y="163"/>
                      <a:pt x="651" y="159"/>
                      <a:pt x="656" y="157"/>
                    </a:cubicBezTo>
                    <a:cubicBezTo>
                      <a:pt x="661" y="155"/>
                      <a:pt x="664" y="152"/>
                      <a:pt x="667" y="149"/>
                    </a:cubicBezTo>
                    <a:cubicBezTo>
                      <a:pt x="669" y="146"/>
                      <a:pt x="670" y="150"/>
                      <a:pt x="673" y="145"/>
                    </a:cubicBezTo>
                    <a:cubicBezTo>
                      <a:pt x="676" y="140"/>
                      <a:pt x="672" y="136"/>
                      <a:pt x="668" y="133"/>
                    </a:cubicBezTo>
                    <a:cubicBezTo>
                      <a:pt x="664" y="130"/>
                      <a:pt x="668" y="127"/>
                      <a:pt x="664" y="125"/>
                    </a:cubicBezTo>
                    <a:cubicBezTo>
                      <a:pt x="660" y="123"/>
                      <a:pt x="659" y="119"/>
                      <a:pt x="664" y="120"/>
                    </a:cubicBezTo>
                    <a:cubicBezTo>
                      <a:pt x="669" y="121"/>
                      <a:pt x="673" y="120"/>
                      <a:pt x="675" y="116"/>
                    </a:cubicBezTo>
                    <a:cubicBezTo>
                      <a:pt x="678" y="113"/>
                      <a:pt x="668" y="112"/>
                      <a:pt x="672" y="109"/>
                    </a:cubicBezTo>
                    <a:cubicBezTo>
                      <a:pt x="677" y="107"/>
                      <a:pt x="673" y="104"/>
                      <a:pt x="669" y="104"/>
                    </a:cubicBezTo>
                    <a:cubicBezTo>
                      <a:pt x="664" y="104"/>
                      <a:pt x="660" y="102"/>
                      <a:pt x="660" y="98"/>
                    </a:cubicBezTo>
                    <a:cubicBezTo>
                      <a:pt x="660" y="95"/>
                      <a:pt x="652" y="97"/>
                      <a:pt x="647" y="95"/>
                    </a:cubicBezTo>
                    <a:cubicBezTo>
                      <a:pt x="643" y="93"/>
                      <a:pt x="632" y="93"/>
                      <a:pt x="630" y="93"/>
                    </a:cubicBezTo>
                    <a:cubicBezTo>
                      <a:pt x="627" y="94"/>
                      <a:pt x="627" y="104"/>
                      <a:pt x="631" y="104"/>
                    </a:cubicBezTo>
                    <a:cubicBezTo>
                      <a:pt x="634" y="104"/>
                      <a:pt x="637" y="108"/>
                      <a:pt x="634" y="110"/>
                    </a:cubicBezTo>
                    <a:cubicBezTo>
                      <a:pt x="631" y="111"/>
                      <a:pt x="635" y="115"/>
                      <a:pt x="632" y="115"/>
                    </a:cubicBezTo>
                    <a:cubicBezTo>
                      <a:pt x="630" y="114"/>
                      <a:pt x="626" y="113"/>
                      <a:pt x="625" y="120"/>
                    </a:cubicBezTo>
                    <a:cubicBezTo>
                      <a:pt x="624" y="126"/>
                      <a:pt x="624" y="129"/>
                      <a:pt x="619" y="131"/>
                    </a:cubicBezTo>
                    <a:cubicBezTo>
                      <a:pt x="615" y="133"/>
                      <a:pt x="618" y="124"/>
                      <a:pt x="614" y="124"/>
                    </a:cubicBezTo>
                    <a:cubicBezTo>
                      <a:pt x="610" y="124"/>
                      <a:pt x="610" y="132"/>
                      <a:pt x="613" y="133"/>
                    </a:cubicBezTo>
                    <a:cubicBezTo>
                      <a:pt x="616" y="133"/>
                      <a:pt x="616" y="136"/>
                      <a:pt x="617" y="140"/>
                    </a:cubicBezTo>
                    <a:cubicBezTo>
                      <a:pt x="618" y="143"/>
                      <a:pt x="612" y="141"/>
                      <a:pt x="609" y="145"/>
                    </a:cubicBezTo>
                    <a:cubicBezTo>
                      <a:pt x="607" y="150"/>
                      <a:pt x="606" y="143"/>
                      <a:pt x="603" y="140"/>
                    </a:cubicBezTo>
                    <a:cubicBezTo>
                      <a:pt x="599" y="137"/>
                      <a:pt x="595" y="132"/>
                      <a:pt x="595" y="128"/>
                    </a:cubicBezTo>
                    <a:cubicBezTo>
                      <a:pt x="596" y="125"/>
                      <a:pt x="597" y="124"/>
                      <a:pt x="600" y="123"/>
                    </a:cubicBezTo>
                    <a:cubicBezTo>
                      <a:pt x="603" y="123"/>
                      <a:pt x="600" y="120"/>
                      <a:pt x="600" y="116"/>
                    </a:cubicBezTo>
                    <a:cubicBezTo>
                      <a:pt x="600" y="111"/>
                      <a:pt x="596" y="113"/>
                      <a:pt x="592" y="108"/>
                    </a:cubicBezTo>
                    <a:cubicBezTo>
                      <a:pt x="588" y="103"/>
                      <a:pt x="584" y="103"/>
                      <a:pt x="582" y="106"/>
                    </a:cubicBezTo>
                    <a:cubicBezTo>
                      <a:pt x="580" y="108"/>
                      <a:pt x="581" y="112"/>
                      <a:pt x="578" y="114"/>
                    </a:cubicBezTo>
                    <a:cubicBezTo>
                      <a:pt x="574" y="115"/>
                      <a:pt x="576" y="122"/>
                      <a:pt x="573" y="123"/>
                    </a:cubicBezTo>
                    <a:cubicBezTo>
                      <a:pt x="570" y="123"/>
                      <a:pt x="571" y="110"/>
                      <a:pt x="569" y="109"/>
                    </a:cubicBezTo>
                    <a:cubicBezTo>
                      <a:pt x="566" y="108"/>
                      <a:pt x="567" y="105"/>
                      <a:pt x="570" y="104"/>
                    </a:cubicBezTo>
                    <a:cubicBezTo>
                      <a:pt x="574" y="104"/>
                      <a:pt x="576" y="100"/>
                      <a:pt x="573" y="100"/>
                    </a:cubicBezTo>
                    <a:cubicBezTo>
                      <a:pt x="570" y="100"/>
                      <a:pt x="564" y="96"/>
                      <a:pt x="562" y="95"/>
                    </a:cubicBezTo>
                    <a:cubicBezTo>
                      <a:pt x="560" y="94"/>
                      <a:pt x="556" y="100"/>
                      <a:pt x="553" y="98"/>
                    </a:cubicBezTo>
                    <a:cubicBezTo>
                      <a:pt x="551" y="96"/>
                      <a:pt x="554" y="91"/>
                      <a:pt x="554" y="88"/>
                    </a:cubicBezTo>
                    <a:cubicBezTo>
                      <a:pt x="554" y="85"/>
                      <a:pt x="558" y="89"/>
                      <a:pt x="560" y="86"/>
                    </a:cubicBezTo>
                    <a:cubicBezTo>
                      <a:pt x="563" y="82"/>
                      <a:pt x="553" y="82"/>
                      <a:pt x="553" y="78"/>
                    </a:cubicBezTo>
                    <a:cubicBezTo>
                      <a:pt x="553" y="75"/>
                      <a:pt x="546" y="74"/>
                      <a:pt x="543" y="72"/>
                    </a:cubicBezTo>
                    <a:cubicBezTo>
                      <a:pt x="541" y="71"/>
                      <a:pt x="545" y="65"/>
                      <a:pt x="544" y="62"/>
                    </a:cubicBezTo>
                    <a:cubicBezTo>
                      <a:pt x="543" y="60"/>
                      <a:pt x="533" y="52"/>
                      <a:pt x="529" y="52"/>
                    </a:cubicBezTo>
                    <a:cubicBezTo>
                      <a:pt x="525" y="53"/>
                      <a:pt x="524" y="47"/>
                      <a:pt x="527" y="47"/>
                    </a:cubicBezTo>
                    <a:cubicBezTo>
                      <a:pt x="529" y="48"/>
                      <a:pt x="531" y="46"/>
                      <a:pt x="535" y="41"/>
                    </a:cubicBezTo>
                    <a:cubicBezTo>
                      <a:pt x="539" y="37"/>
                      <a:pt x="540" y="35"/>
                      <a:pt x="537" y="34"/>
                    </a:cubicBezTo>
                    <a:cubicBezTo>
                      <a:pt x="534" y="33"/>
                      <a:pt x="532" y="30"/>
                      <a:pt x="537" y="30"/>
                    </a:cubicBezTo>
                    <a:cubicBezTo>
                      <a:pt x="543" y="31"/>
                      <a:pt x="552" y="34"/>
                      <a:pt x="555" y="32"/>
                    </a:cubicBezTo>
                    <a:cubicBezTo>
                      <a:pt x="558" y="30"/>
                      <a:pt x="567" y="15"/>
                      <a:pt x="571" y="10"/>
                    </a:cubicBezTo>
                    <a:cubicBezTo>
                      <a:pt x="575" y="4"/>
                      <a:pt x="568" y="4"/>
                      <a:pt x="559" y="5"/>
                    </a:cubicBezTo>
                    <a:cubicBezTo>
                      <a:pt x="550" y="5"/>
                      <a:pt x="548" y="1"/>
                      <a:pt x="541" y="1"/>
                    </a:cubicBezTo>
                    <a:cubicBezTo>
                      <a:pt x="533" y="0"/>
                      <a:pt x="519" y="2"/>
                      <a:pt x="517" y="4"/>
                    </a:cubicBezTo>
                    <a:cubicBezTo>
                      <a:pt x="515" y="7"/>
                      <a:pt x="521" y="9"/>
                      <a:pt x="520" y="11"/>
                    </a:cubicBezTo>
                    <a:cubicBezTo>
                      <a:pt x="520" y="14"/>
                      <a:pt x="515" y="9"/>
                      <a:pt x="513" y="10"/>
                    </a:cubicBezTo>
                    <a:cubicBezTo>
                      <a:pt x="511" y="11"/>
                      <a:pt x="514" y="15"/>
                      <a:pt x="513" y="23"/>
                    </a:cubicBezTo>
                    <a:cubicBezTo>
                      <a:pt x="512" y="32"/>
                      <a:pt x="515" y="33"/>
                      <a:pt x="517" y="36"/>
                    </a:cubicBezTo>
                    <a:cubicBezTo>
                      <a:pt x="520" y="39"/>
                      <a:pt x="519" y="43"/>
                      <a:pt x="519" y="49"/>
                    </a:cubicBezTo>
                    <a:cubicBezTo>
                      <a:pt x="519" y="54"/>
                      <a:pt x="514" y="54"/>
                      <a:pt x="512" y="55"/>
                    </a:cubicBezTo>
                    <a:cubicBezTo>
                      <a:pt x="511" y="57"/>
                      <a:pt x="517" y="59"/>
                      <a:pt x="516" y="62"/>
                    </a:cubicBezTo>
                    <a:cubicBezTo>
                      <a:pt x="515" y="66"/>
                      <a:pt x="510" y="60"/>
                      <a:pt x="507" y="61"/>
                    </a:cubicBezTo>
                    <a:cubicBezTo>
                      <a:pt x="504" y="62"/>
                      <a:pt x="501" y="71"/>
                      <a:pt x="504" y="73"/>
                    </a:cubicBezTo>
                    <a:cubicBezTo>
                      <a:pt x="508" y="76"/>
                      <a:pt x="509" y="76"/>
                      <a:pt x="506" y="79"/>
                    </a:cubicBezTo>
                    <a:cubicBezTo>
                      <a:pt x="504" y="82"/>
                      <a:pt x="501" y="87"/>
                      <a:pt x="507" y="92"/>
                    </a:cubicBezTo>
                    <a:cubicBezTo>
                      <a:pt x="513" y="96"/>
                      <a:pt x="524" y="96"/>
                      <a:pt x="530" y="100"/>
                    </a:cubicBezTo>
                    <a:cubicBezTo>
                      <a:pt x="536" y="103"/>
                      <a:pt x="527" y="101"/>
                      <a:pt x="530" y="105"/>
                    </a:cubicBezTo>
                    <a:cubicBezTo>
                      <a:pt x="532" y="110"/>
                      <a:pt x="526" y="111"/>
                      <a:pt x="526" y="114"/>
                    </a:cubicBezTo>
                    <a:cubicBezTo>
                      <a:pt x="526" y="118"/>
                      <a:pt x="529" y="116"/>
                      <a:pt x="532" y="110"/>
                    </a:cubicBezTo>
                    <a:cubicBezTo>
                      <a:pt x="535" y="105"/>
                      <a:pt x="537" y="112"/>
                      <a:pt x="537" y="117"/>
                    </a:cubicBezTo>
                    <a:cubicBezTo>
                      <a:pt x="536" y="121"/>
                      <a:pt x="532" y="119"/>
                      <a:pt x="529" y="123"/>
                    </a:cubicBezTo>
                    <a:cubicBezTo>
                      <a:pt x="526" y="128"/>
                      <a:pt x="523" y="129"/>
                      <a:pt x="518" y="128"/>
                    </a:cubicBezTo>
                    <a:cubicBezTo>
                      <a:pt x="513" y="127"/>
                      <a:pt x="516" y="135"/>
                      <a:pt x="518" y="139"/>
                    </a:cubicBezTo>
                    <a:cubicBezTo>
                      <a:pt x="520" y="143"/>
                      <a:pt x="517" y="145"/>
                      <a:pt x="512" y="143"/>
                    </a:cubicBezTo>
                    <a:cubicBezTo>
                      <a:pt x="506" y="142"/>
                      <a:pt x="503" y="138"/>
                      <a:pt x="506" y="134"/>
                    </a:cubicBezTo>
                    <a:cubicBezTo>
                      <a:pt x="509" y="130"/>
                      <a:pt x="511" y="125"/>
                      <a:pt x="507" y="125"/>
                    </a:cubicBezTo>
                    <a:cubicBezTo>
                      <a:pt x="504" y="126"/>
                      <a:pt x="497" y="125"/>
                      <a:pt x="494" y="121"/>
                    </a:cubicBezTo>
                    <a:cubicBezTo>
                      <a:pt x="492" y="118"/>
                      <a:pt x="496" y="119"/>
                      <a:pt x="503" y="120"/>
                    </a:cubicBezTo>
                    <a:cubicBezTo>
                      <a:pt x="509" y="121"/>
                      <a:pt x="504" y="116"/>
                      <a:pt x="509" y="116"/>
                    </a:cubicBezTo>
                    <a:cubicBezTo>
                      <a:pt x="514" y="116"/>
                      <a:pt x="517" y="118"/>
                      <a:pt x="522" y="115"/>
                    </a:cubicBezTo>
                    <a:cubicBezTo>
                      <a:pt x="526" y="111"/>
                      <a:pt x="519" y="104"/>
                      <a:pt x="515" y="105"/>
                    </a:cubicBezTo>
                    <a:cubicBezTo>
                      <a:pt x="512" y="106"/>
                      <a:pt x="506" y="108"/>
                      <a:pt x="506" y="104"/>
                    </a:cubicBezTo>
                    <a:cubicBezTo>
                      <a:pt x="506" y="101"/>
                      <a:pt x="512" y="103"/>
                      <a:pt x="516" y="102"/>
                    </a:cubicBezTo>
                    <a:cubicBezTo>
                      <a:pt x="519" y="102"/>
                      <a:pt x="514" y="97"/>
                      <a:pt x="509" y="98"/>
                    </a:cubicBezTo>
                    <a:cubicBezTo>
                      <a:pt x="504" y="100"/>
                      <a:pt x="500" y="100"/>
                      <a:pt x="496" y="96"/>
                    </a:cubicBezTo>
                    <a:cubicBezTo>
                      <a:pt x="492" y="91"/>
                      <a:pt x="485" y="89"/>
                      <a:pt x="483" y="99"/>
                    </a:cubicBezTo>
                    <a:cubicBezTo>
                      <a:pt x="482" y="108"/>
                      <a:pt x="475" y="103"/>
                      <a:pt x="472" y="106"/>
                    </a:cubicBezTo>
                    <a:cubicBezTo>
                      <a:pt x="469" y="110"/>
                      <a:pt x="475" y="112"/>
                      <a:pt x="482" y="112"/>
                    </a:cubicBezTo>
                    <a:cubicBezTo>
                      <a:pt x="489" y="112"/>
                      <a:pt x="494" y="119"/>
                      <a:pt x="490" y="119"/>
                    </a:cubicBezTo>
                    <a:cubicBezTo>
                      <a:pt x="487" y="119"/>
                      <a:pt x="489" y="123"/>
                      <a:pt x="485" y="122"/>
                    </a:cubicBezTo>
                    <a:cubicBezTo>
                      <a:pt x="482" y="120"/>
                      <a:pt x="478" y="122"/>
                      <a:pt x="481" y="125"/>
                    </a:cubicBezTo>
                    <a:cubicBezTo>
                      <a:pt x="483" y="128"/>
                      <a:pt x="480" y="129"/>
                      <a:pt x="480" y="132"/>
                    </a:cubicBezTo>
                    <a:cubicBezTo>
                      <a:pt x="480" y="135"/>
                      <a:pt x="475" y="132"/>
                      <a:pt x="469" y="132"/>
                    </a:cubicBezTo>
                    <a:cubicBezTo>
                      <a:pt x="464" y="131"/>
                      <a:pt x="454" y="133"/>
                      <a:pt x="447" y="134"/>
                    </a:cubicBezTo>
                    <a:cubicBezTo>
                      <a:pt x="440" y="136"/>
                      <a:pt x="433" y="133"/>
                      <a:pt x="430" y="130"/>
                    </a:cubicBezTo>
                    <a:cubicBezTo>
                      <a:pt x="427" y="127"/>
                      <a:pt x="423" y="127"/>
                      <a:pt x="418" y="127"/>
                    </a:cubicBezTo>
                    <a:cubicBezTo>
                      <a:pt x="413" y="127"/>
                      <a:pt x="414" y="123"/>
                      <a:pt x="408" y="122"/>
                    </a:cubicBezTo>
                    <a:cubicBezTo>
                      <a:pt x="401" y="122"/>
                      <a:pt x="403" y="117"/>
                      <a:pt x="402" y="113"/>
                    </a:cubicBezTo>
                    <a:cubicBezTo>
                      <a:pt x="401" y="110"/>
                      <a:pt x="388" y="111"/>
                      <a:pt x="383" y="114"/>
                    </a:cubicBezTo>
                    <a:cubicBezTo>
                      <a:pt x="379" y="117"/>
                      <a:pt x="369" y="116"/>
                      <a:pt x="367" y="121"/>
                    </a:cubicBezTo>
                    <a:cubicBezTo>
                      <a:pt x="364" y="127"/>
                      <a:pt x="369" y="126"/>
                      <a:pt x="372" y="126"/>
                    </a:cubicBezTo>
                    <a:cubicBezTo>
                      <a:pt x="376" y="126"/>
                      <a:pt x="375" y="122"/>
                      <a:pt x="382" y="123"/>
                    </a:cubicBezTo>
                    <a:cubicBezTo>
                      <a:pt x="389" y="124"/>
                      <a:pt x="394" y="115"/>
                      <a:pt x="397" y="118"/>
                    </a:cubicBezTo>
                    <a:cubicBezTo>
                      <a:pt x="400" y="121"/>
                      <a:pt x="385" y="127"/>
                      <a:pt x="379" y="128"/>
                    </a:cubicBezTo>
                    <a:cubicBezTo>
                      <a:pt x="372" y="129"/>
                      <a:pt x="374" y="134"/>
                      <a:pt x="380" y="144"/>
                    </a:cubicBezTo>
                    <a:cubicBezTo>
                      <a:pt x="386" y="153"/>
                      <a:pt x="377" y="148"/>
                      <a:pt x="377" y="152"/>
                    </a:cubicBezTo>
                    <a:cubicBezTo>
                      <a:pt x="377" y="157"/>
                      <a:pt x="366" y="151"/>
                      <a:pt x="370" y="149"/>
                    </a:cubicBezTo>
                    <a:cubicBezTo>
                      <a:pt x="375" y="148"/>
                      <a:pt x="373" y="143"/>
                      <a:pt x="369" y="140"/>
                    </a:cubicBezTo>
                    <a:cubicBezTo>
                      <a:pt x="365" y="137"/>
                      <a:pt x="363" y="140"/>
                      <a:pt x="363" y="137"/>
                    </a:cubicBezTo>
                    <a:cubicBezTo>
                      <a:pt x="364" y="133"/>
                      <a:pt x="359" y="137"/>
                      <a:pt x="356" y="134"/>
                    </a:cubicBezTo>
                    <a:cubicBezTo>
                      <a:pt x="352" y="131"/>
                      <a:pt x="351" y="129"/>
                      <a:pt x="346" y="132"/>
                    </a:cubicBezTo>
                    <a:cubicBezTo>
                      <a:pt x="341" y="134"/>
                      <a:pt x="336" y="133"/>
                      <a:pt x="325" y="135"/>
                    </a:cubicBezTo>
                    <a:cubicBezTo>
                      <a:pt x="315" y="137"/>
                      <a:pt x="295" y="136"/>
                      <a:pt x="292" y="133"/>
                    </a:cubicBezTo>
                    <a:cubicBezTo>
                      <a:pt x="288" y="129"/>
                      <a:pt x="301" y="123"/>
                      <a:pt x="305" y="124"/>
                    </a:cubicBezTo>
                    <a:cubicBezTo>
                      <a:pt x="308" y="125"/>
                      <a:pt x="306" y="120"/>
                      <a:pt x="300" y="116"/>
                    </a:cubicBezTo>
                    <a:cubicBezTo>
                      <a:pt x="295" y="111"/>
                      <a:pt x="282" y="108"/>
                      <a:pt x="282" y="111"/>
                    </a:cubicBezTo>
                    <a:cubicBezTo>
                      <a:pt x="282" y="114"/>
                      <a:pt x="275" y="111"/>
                      <a:pt x="266" y="110"/>
                    </a:cubicBezTo>
                    <a:cubicBezTo>
                      <a:pt x="256" y="108"/>
                      <a:pt x="255" y="105"/>
                      <a:pt x="249" y="104"/>
                    </a:cubicBezTo>
                    <a:cubicBezTo>
                      <a:pt x="243" y="104"/>
                      <a:pt x="234" y="102"/>
                      <a:pt x="227" y="97"/>
                    </a:cubicBezTo>
                    <a:cubicBezTo>
                      <a:pt x="220" y="91"/>
                      <a:pt x="204" y="93"/>
                      <a:pt x="202" y="98"/>
                    </a:cubicBezTo>
                    <a:cubicBezTo>
                      <a:pt x="200" y="103"/>
                      <a:pt x="194" y="103"/>
                      <a:pt x="189" y="103"/>
                    </a:cubicBezTo>
                    <a:cubicBezTo>
                      <a:pt x="183" y="103"/>
                      <a:pt x="191" y="96"/>
                      <a:pt x="189" y="95"/>
                    </a:cubicBezTo>
                    <a:cubicBezTo>
                      <a:pt x="187" y="94"/>
                      <a:pt x="189" y="87"/>
                      <a:pt x="185" y="87"/>
                    </a:cubicBezTo>
                    <a:cubicBezTo>
                      <a:pt x="181" y="86"/>
                      <a:pt x="178" y="103"/>
                      <a:pt x="170" y="103"/>
                    </a:cubicBezTo>
                    <a:cubicBezTo>
                      <a:pt x="163" y="102"/>
                      <a:pt x="159" y="85"/>
                      <a:pt x="153" y="80"/>
                    </a:cubicBezTo>
                    <a:cubicBezTo>
                      <a:pt x="147" y="76"/>
                      <a:pt x="141" y="75"/>
                      <a:pt x="146" y="82"/>
                    </a:cubicBezTo>
                    <a:cubicBezTo>
                      <a:pt x="152" y="89"/>
                      <a:pt x="142" y="84"/>
                      <a:pt x="142" y="89"/>
                    </a:cubicBezTo>
                    <a:cubicBezTo>
                      <a:pt x="143" y="93"/>
                      <a:pt x="134" y="98"/>
                      <a:pt x="134" y="96"/>
                    </a:cubicBezTo>
                    <a:cubicBezTo>
                      <a:pt x="134" y="93"/>
                      <a:pt x="129" y="91"/>
                      <a:pt x="123" y="98"/>
                    </a:cubicBezTo>
                    <a:cubicBezTo>
                      <a:pt x="117" y="105"/>
                      <a:pt x="113" y="104"/>
                      <a:pt x="112" y="101"/>
                    </a:cubicBezTo>
                    <a:cubicBezTo>
                      <a:pt x="112" y="99"/>
                      <a:pt x="94" y="108"/>
                      <a:pt x="95" y="111"/>
                    </a:cubicBezTo>
                    <a:cubicBezTo>
                      <a:pt x="96" y="114"/>
                      <a:pt x="92" y="116"/>
                      <a:pt x="87" y="116"/>
                    </a:cubicBezTo>
                    <a:cubicBezTo>
                      <a:pt x="83" y="115"/>
                      <a:pt x="86" y="111"/>
                      <a:pt x="90" y="109"/>
                    </a:cubicBezTo>
                    <a:cubicBezTo>
                      <a:pt x="94" y="107"/>
                      <a:pt x="106" y="98"/>
                      <a:pt x="112" y="97"/>
                    </a:cubicBezTo>
                    <a:cubicBezTo>
                      <a:pt x="118" y="96"/>
                      <a:pt x="129" y="91"/>
                      <a:pt x="130" y="88"/>
                    </a:cubicBezTo>
                    <a:cubicBezTo>
                      <a:pt x="130" y="86"/>
                      <a:pt x="124" y="88"/>
                      <a:pt x="120" y="87"/>
                    </a:cubicBezTo>
                    <a:cubicBezTo>
                      <a:pt x="116" y="86"/>
                      <a:pt x="109" y="91"/>
                      <a:pt x="102" y="94"/>
                    </a:cubicBezTo>
                    <a:cubicBezTo>
                      <a:pt x="95" y="97"/>
                      <a:pt x="88" y="96"/>
                      <a:pt x="90" y="100"/>
                    </a:cubicBezTo>
                    <a:cubicBezTo>
                      <a:pt x="92" y="104"/>
                      <a:pt x="83" y="99"/>
                      <a:pt x="82" y="102"/>
                    </a:cubicBezTo>
                    <a:cubicBezTo>
                      <a:pt x="80" y="105"/>
                      <a:pt x="77" y="102"/>
                      <a:pt x="79" y="100"/>
                    </a:cubicBezTo>
                    <a:cubicBezTo>
                      <a:pt x="82" y="99"/>
                      <a:pt x="73" y="96"/>
                      <a:pt x="73" y="98"/>
                    </a:cubicBezTo>
                    <a:cubicBezTo>
                      <a:pt x="73" y="100"/>
                      <a:pt x="72" y="102"/>
                      <a:pt x="66" y="102"/>
                    </a:cubicBezTo>
                    <a:cubicBezTo>
                      <a:pt x="60" y="102"/>
                      <a:pt x="54" y="106"/>
                      <a:pt x="58" y="109"/>
                    </a:cubicBezTo>
                    <a:cubicBezTo>
                      <a:pt x="62" y="112"/>
                      <a:pt x="64" y="114"/>
                      <a:pt x="62" y="116"/>
                    </a:cubicBezTo>
                    <a:cubicBezTo>
                      <a:pt x="60" y="118"/>
                      <a:pt x="54" y="110"/>
                      <a:pt x="45" y="111"/>
                    </a:cubicBezTo>
                    <a:cubicBezTo>
                      <a:pt x="36" y="112"/>
                      <a:pt x="19" y="101"/>
                      <a:pt x="19" y="99"/>
                    </a:cubicBezTo>
                    <a:cubicBezTo>
                      <a:pt x="19" y="97"/>
                      <a:pt x="8" y="98"/>
                      <a:pt x="0" y="9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1" y="269"/>
                      <a:pt x="2" y="270"/>
                      <a:pt x="3" y="270"/>
                    </a:cubicBezTo>
                    <a:cubicBezTo>
                      <a:pt x="4" y="269"/>
                      <a:pt x="5" y="268"/>
                      <a:pt x="6" y="268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9" y="269"/>
                      <a:pt x="11" y="269"/>
                      <a:pt x="14" y="267"/>
                    </a:cubicBezTo>
                    <a:cubicBezTo>
                      <a:pt x="15" y="267"/>
                      <a:pt x="16" y="267"/>
                      <a:pt x="17" y="267"/>
                    </a:cubicBezTo>
                    <a:cubicBezTo>
                      <a:pt x="22" y="267"/>
                      <a:pt x="24" y="271"/>
                      <a:pt x="24" y="275"/>
                    </a:cubicBezTo>
                    <a:cubicBezTo>
                      <a:pt x="24" y="276"/>
                      <a:pt x="27" y="278"/>
                      <a:pt x="29" y="279"/>
                    </a:cubicBezTo>
                    <a:cubicBezTo>
                      <a:pt x="31" y="281"/>
                      <a:pt x="33" y="283"/>
                      <a:pt x="35" y="285"/>
                    </a:cubicBezTo>
                    <a:cubicBezTo>
                      <a:pt x="36" y="286"/>
                      <a:pt x="36" y="286"/>
                      <a:pt x="36" y="287"/>
                    </a:cubicBezTo>
                    <a:cubicBezTo>
                      <a:pt x="38" y="289"/>
                      <a:pt x="39" y="291"/>
                      <a:pt x="40" y="291"/>
                    </a:cubicBezTo>
                    <a:cubicBezTo>
                      <a:pt x="40" y="291"/>
                      <a:pt x="41" y="290"/>
                      <a:pt x="41" y="290"/>
                    </a:cubicBezTo>
                    <a:cubicBezTo>
                      <a:pt x="42" y="289"/>
                      <a:pt x="44" y="289"/>
                      <a:pt x="45" y="288"/>
                    </a:cubicBezTo>
                    <a:cubicBezTo>
                      <a:pt x="48" y="287"/>
                      <a:pt x="50" y="286"/>
                      <a:pt x="50" y="284"/>
                    </a:cubicBezTo>
                    <a:cubicBezTo>
                      <a:pt x="50" y="280"/>
                      <a:pt x="55" y="278"/>
                      <a:pt x="60" y="278"/>
                    </a:cubicBezTo>
                    <a:cubicBezTo>
                      <a:pt x="66" y="278"/>
                      <a:pt x="70" y="281"/>
                      <a:pt x="70" y="285"/>
                    </a:cubicBezTo>
                    <a:cubicBezTo>
                      <a:pt x="70" y="286"/>
                      <a:pt x="73" y="289"/>
                      <a:pt x="77" y="292"/>
                    </a:cubicBezTo>
                    <a:cubicBezTo>
                      <a:pt x="82" y="297"/>
                      <a:pt x="89" y="303"/>
                      <a:pt x="94" y="311"/>
                    </a:cubicBezTo>
                    <a:cubicBezTo>
                      <a:pt x="96" y="315"/>
                      <a:pt x="97" y="318"/>
                      <a:pt x="99" y="320"/>
                    </a:cubicBezTo>
                    <a:cubicBezTo>
                      <a:pt x="103" y="328"/>
                      <a:pt x="104" y="330"/>
                      <a:pt x="113" y="334"/>
                    </a:cubicBezTo>
                    <a:cubicBezTo>
                      <a:pt x="125" y="339"/>
                      <a:pt x="127" y="342"/>
                      <a:pt x="125" y="349"/>
                    </a:cubicBezTo>
                    <a:cubicBezTo>
                      <a:pt x="124" y="349"/>
                      <a:pt x="125" y="350"/>
                      <a:pt x="126" y="351"/>
                    </a:cubicBezTo>
                    <a:cubicBezTo>
                      <a:pt x="128" y="353"/>
                      <a:pt x="129" y="354"/>
                      <a:pt x="129" y="356"/>
                    </a:cubicBezTo>
                    <a:cubicBezTo>
                      <a:pt x="129" y="358"/>
                      <a:pt x="128" y="359"/>
                      <a:pt x="126" y="360"/>
                    </a:cubicBezTo>
                    <a:cubicBezTo>
                      <a:pt x="124" y="361"/>
                      <a:pt x="121" y="363"/>
                      <a:pt x="119" y="365"/>
                    </a:cubicBezTo>
                    <a:cubicBezTo>
                      <a:pt x="118" y="366"/>
                      <a:pt x="118" y="366"/>
                      <a:pt x="118" y="366"/>
                    </a:cubicBezTo>
                    <a:cubicBezTo>
                      <a:pt x="119" y="367"/>
                      <a:pt x="120" y="368"/>
                      <a:pt x="122" y="369"/>
                    </a:cubicBezTo>
                    <a:cubicBezTo>
                      <a:pt x="125" y="372"/>
                      <a:pt x="117" y="372"/>
                      <a:pt x="119" y="374"/>
                    </a:cubicBezTo>
                    <a:cubicBezTo>
                      <a:pt x="122" y="376"/>
                      <a:pt x="119" y="380"/>
                      <a:pt x="121" y="383"/>
                    </a:cubicBezTo>
                    <a:cubicBezTo>
                      <a:pt x="124" y="385"/>
                      <a:pt x="128" y="384"/>
                      <a:pt x="131" y="382"/>
                    </a:cubicBezTo>
                    <a:cubicBezTo>
                      <a:pt x="134" y="380"/>
                      <a:pt x="136" y="385"/>
                      <a:pt x="133" y="389"/>
                    </a:cubicBezTo>
                    <a:cubicBezTo>
                      <a:pt x="131" y="392"/>
                      <a:pt x="136" y="395"/>
                      <a:pt x="138" y="392"/>
                    </a:cubicBezTo>
                    <a:cubicBezTo>
                      <a:pt x="140" y="390"/>
                      <a:pt x="145" y="397"/>
                      <a:pt x="147" y="398"/>
                    </a:cubicBezTo>
                    <a:cubicBezTo>
                      <a:pt x="150" y="399"/>
                      <a:pt x="152" y="403"/>
                      <a:pt x="148" y="403"/>
                    </a:cubicBezTo>
                    <a:cubicBezTo>
                      <a:pt x="144" y="403"/>
                      <a:pt x="145" y="410"/>
                      <a:pt x="148" y="410"/>
                    </a:cubicBezTo>
                    <a:cubicBezTo>
                      <a:pt x="150" y="410"/>
                      <a:pt x="150" y="414"/>
                      <a:pt x="150" y="416"/>
                    </a:cubicBezTo>
                    <a:cubicBezTo>
                      <a:pt x="150" y="418"/>
                      <a:pt x="159" y="421"/>
                      <a:pt x="162" y="420"/>
                    </a:cubicBezTo>
                    <a:cubicBezTo>
                      <a:pt x="165" y="419"/>
                      <a:pt x="168" y="422"/>
                      <a:pt x="170" y="425"/>
                    </a:cubicBezTo>
                    <a:cubicBezTo>
                      <a:pt x="171" y="428"/>
                      <a:pt x="177" y="430"/>
                      <a:pt x="180" y="428"/>
                    </a:cubicBezTo>
                    <a:cubicBezTo>
                      <a:pt x="182" y="426"/>
                      <a:pt x="183" y="431"/>
                      <a:pt x="184" y="435"/>
                    </a:cubicBezTo>
                    <a:cubicBezTo>
                      <a:pt x="184" y="438"/>
                      <a:pt x="189" y="436"/>
                      <a:pt x="192" y="436"/>
                    </a:cubicBezTo>
                    <a:cubicBezTo>
                      <a:pt x="195" y="436"/>
                      <a:pt x="197" y="440"/>
                      <a:pt x="199" y="439"/>
                    </a:cubicBezTo>
                    <a:cubicBezTo>
                      <a:pt x="203" y="438"/>
                      <a:pt x="204" y="444"/>
                      <a:pt x="207" y="448"/>
                    </a:cubicBezTo>
                    <a:cubicBezTo>
                      <a:pt x="517" y="446"/>
                      <a:pt x="517" y="446"/>
                      <a:pt x="517" y="446"/>
                    </a:cubicBezTo>
                    <a:cubicBezTo>
                      <a:pt x="517" y="444"/>
                      <a:pt x="518" y="441"/>
                      <a:pt x="521" y="441"/>
                    </a:cubicBezTo>
                    <a:close/>
                    <a:moveTo>
                      <a:pt x="264" y="164"/>
                    </a:moveTo>
                    <a:cubicBezTo>
                      <a:pt x="258" y="173"/>
                      <a:pt x="255" y="174"/>
                      <a:pt x="249" y="173"/>
                    </a:cubicBezTo>
                    <a:cubicBezTo>
                      <a:pt x="242" y="171"/>
                      <a:pt x="238" y="175"/>
                      <a:pt x="241" y="177"/>
                    </a:cubicBezTo>
                    <a:cubicBezTo>
                      <a:pt x="245" y="179"/>
                      <a:pt x="245" y="181"/>
                      <a:pt x="238" y="183"/>
                    </a:cubicBezTo>
                    <a:cubicBezTo>
                      <a:pt x="231" y="185"/>
                      <a:pt x="226" y="190"/>
                      <a:pt x="223" y="189"/>
                    </a:cubicBezTo>
                    <a:cubicBezTo>
                      <a:pt x="221" y="189"/>
                      <a:pt x="235" y="178"/>
                      <a:pt x="232" y="176"/>
                    </a:cubicBezTo>
                    <a:cubicBezTo>
                      <a:pt x="228" y="173"/>
                      <a:pt x="218" y="180"/>
                      <a:pt x="218" y="184"/>
                    </a:cubicBezTo>
                    <a:cubicBezTo>
                      <a:pt x="218" y="187"/>
                      <a:pt x="212" y="187"/>
                      <a:pt x="208" y="187"/>
                    </a:cubicBezTo>
                    <a:cubicBezTo>
                      <a:pt x="204" y="187"/>
                      <a:pt x="199" y="183"/>
                      <a:pt x="203" y="183"/>
                    </a:cubicBezTo>
                    <a:cubicBezTo>
                      <a:pt x="207" y="182"/>
                      <a:pt x="204" y="178"/>
                      <a:pt x="210" y="176"/>
                    </a:cubicBezTo>
                    <a:cubicBezTo>
                      <a:pt x="215" y="174"/>
                      <a:pt x="209" y="171"/>
                      <a:pt x="210" y="169"/>
                    </a:cubicBezTo>
                    <a:cubicBezTo>
                      <a:pt x="212" y="167"/>
                      <a:pt x="222" y="171"/>
                      <a:pt x="222" y="167"/>
                    </a:cubicBezTo>
                    <a:cubicBezTo>
                      <a:pt x="223" y="163"/>
                      <a:pt x="212" y="160"/>
                      <a:pt x="208" y="162"/>
                    </a:cubicBezTo>
                    <a:cubicBezTo>
                      <a:pt x="205" y="165"/>
                      <a:pt x="196" y="170"/>
                      <a:pt x="186" y="166"/>
                    </a:cubicBezTo>
                    <a:cubicBezTo>
                      <a:pt x="183" y="165"/>
                      <a:pt x="212" y="162"/>
                      <a:pt x="216" y="157"/>
                    </a:cubicBezTo>
                    <a:cubicBezTo>
                      <a:pt x="221" y="153"/>
                      <a:pt x="243" y="148"/>
                      <a:pt x="244" y="152"/>
                    </a:cubicBezTo>
                    <a:cubicBezTo>
                      <a:pt x="246" y="156"/>
                      <a:pt x="233" y="158"/>
                      <a:pt x="239" y="162"/>
                    </a:cubicBezTo>
                    <a:cubicBezTo>
                      <a:pt x="245" y="166"/>
                      <a:pt x="256" y="163"/>
                      <a:pt x="258" y="159"/>
                    </a:cubicBezTo>
                    <a:cubicBezTo>
                      <a:pt x="260" y="156"/>
                      <a:pt x="271" y="156"/>
                      <a:pt x="264" y="164"/>
                    </a:cubicBezTo>
                    <a:close/>
                    <a:moveTo>
                      <a:pt x="327" y="245"/>
                    </a:moveTo>
                    <a:cubicBezTo>
                      <a:pt x="320" y="251"/>
                      <a:pt x="320" y="250"/>
                      <a:pt x="314" y="251"/>
                    </a:cubicBezTo>
                    <a:cubicBezTo>
                      <a:pt x="307" y="252"/>
                      <a:pt x="312" y="259"/>
                      <a:pt x="304" y="259"/>
                    </a:cubicBezTo>
                    <a:cubicBezTo>
                      <a:pt x="296" y="260"/>
                      <a:pt x="276" y="261"/>
                      <a:pt x="273" y="256"/>
                    </a:cubicBezTo>
                    <a:cubicBezTo>
                      <a:pt x="272" y="255"/>
                      <a:pt x="284" y="256"/>
                      <a:pt x="285" y="252"/>
                    </a:cubicBezTo>
                    <a:cubicBezTo>
                      <a:pt x="286" y="249"/>
                      <a:pt x="289" y="244"/>
                      <a:pt x="294" y="244"/>
                    </a:cubicBezTo>
                    <a:cubicBezTo>
                      <a:pt x="299" y="244"/>
                      <a:pt x="298" y="237"/>
                      <a:pt x="290" y="233"/>
                    </a:cubicBezTo>
                    <a:cubicBezTo>
                      <a:pt x="282" y="229"/>
                      <a:pt x="302" y="227"/>
                      <a:pt x="307" y="233"/>
                    </a:cubicBezTo>
                    <a:cubicBezTo>
                      <a:pt x="311" y="239"/>
                      <a:pt x="319" y="244"/>
                      <a:pt x="324" y="239"/>
                    </a:cubicBezTo>
                    <a:cubicBezTo>
                      <a:pt x="328" y="235"/>
                      <a:pt x="354" y="222"/>
                      <a:pt x="354" y="228"/>
                    </a:cubicBezTo>
                    <a:cubicBezTo>
                      <a:pt x="354" y="234"/>
                      <a:pt x="335" y="238"/>
                      <a:pt x="327" y="245"/>
                    </a:cubicBezTo>
                    <a:close/>
                    <a:moveTo>
                      <a:pt x="501" y="426"/>
                    </a:moveTo>
                    <a:cubicBezTo>
                      <a:pt x="496" y="427"/>
                      <a:pt x="502" y="412"/>
                      <a:pt x="492" y="406"/>
                    </a:cubicBezTo>
                    <a:cubicBezTo>
                      <a:pt x="480" y="400"/>
                      <a:pt x="475" y="388"/>
                      <a:pt x="475" y="381"/>
                    </a:cubicBezTo>
                    <a:cubicBezTo>
                      <a:pt x="475" y="375"/>
                      <a:pt x="485" y="372"/>
                      <a:pt x="489" y="377"/>
                    </a:cubicBezTo>
                    <a:cubicBezTo>
                      <a:pt x="493" y="382"/>
                      <a:pt x="499" y="402"/>
                      <a:pt x="502" y="409"/>
                    </a:cubicBezTo>
                    <a:cubicBezTo>
                      <a:pt x="506" y="415"/>
                      <a:pt x="506" y="426"/>
                      <a:pt x="501" y="4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6" name="Freeform 2198"/>
              <p:cNvSpPr>
                <a:spLocks/>
              </p:cNvSpPr>
              <p:nvPr/>
            </p:nvSpPr>
            <p:spPr bwMode="auto">
              <a:xfrm>
                <a:off x="2010989" y="2123011"/>
                <a:ext cx="33451" cy="21582"/>
              </a:xfrm>
              <a:custGeom>
                <a:avLst/>
                <a:gdLst>
                  <a:gd name="T0" fmla="*/ 16 w 19"/>
                  <a:gd name="T1" fmla="*/ 6 h 12"/>
                  <a:gd name="T2" fmla="*/ 1 w 19"/>
                  <a:gd name="T3" fmla="*/ 3 h 12"/>
                  <a:gd name="T4" fmla="*/ 16 w 19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6" y="6"/>
                    </a:moveTo>
                    <a:cubicBezTo>
                      <a:pt x="19" y="0"/>
                      <a:pt x="0" y="1"/>
                      <a:pt x="1" y="3"/>
                    </a:cubicBezTo>
                    <a:cubicBezTo>
                      <a:pt x="5" y="7"/>
                      <a:pt x="14" y="12"/>
                      <a:pt x="1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7" name="Freeform 2199"/>
              <p:cNvSpPr>
                <a:spLocks/>
              </p:cNvSpPr>
              <p:nvPr/>
            </p:nvSpPr>
            <p:spPr bwMode="auto">
              <a:xfrm>
                <a:off x="1849308" y="2137399"/>
                <a:ext cx="157964" cy="77335"/>
              </a:xfrm>
              <a:custGeom>
                <a:avLst/>
                <a:gdLst>
                  <a:gd name="T0" fmla="*/ 3 w 89"/>
                  <a:gd name="T1" fmla="*/ 36 h 45"/>
                  <a:gd name="T2" fmla="*/ 7 w 89"/>
                  <a:gd name="T3" fmla="*/ 43 h 45"/>
                  <a:gd name="T4" fmla="*/ 15 w 89"/>
                  <a:gd name="T5" fmla="*/ 41 h 45"/>
                  <a:gd name="T6" fmla="*/ 24 w 89"/>
                  <a:gd name="T7" fmla="*/ 36 h 45"/>
                  <a:gd name="T8" fmla="*/ 32 w 89"/>
                  <a:gd name="T9" fmla="*/ 45 h 45"/>
                  <a:gd name="T10" fmla="*/ 42 w 89"/>
                  <a:gd name="T11" fmla="*/ 36 h 45"/>
                  <a:gd name="T12" fmla="*/ 49 w 89"/>
                  <a:gd name="T13" fmla="*/ 31 h 45"/>
                  <a:gd name="T14" fmla="*/ 56 w 89"/>
                  <a:gd name="T15" fmla="*/ 21 h 45"/>
                  <a:gd name="T16" fmla="*/ 59 w 89"/>
                  <a:gd name="T17" fmla="*/ 31 h 45"/>
                  <a:gd name="T18" fmla="*/ 70 w 89"/>
                  <a:gd name="T19" fmla="*/ 28 h 45"/>
                  <a:gd name="T20" fmla="*/ 79 w 89"/>
                  <a:gd name="T21" fmla="*/ 24 h 45"/>
                  <a:gd name="T22" fmla="*/ 79 w 89"/>
                  <a:gd name="T23" fmla="*/ 15 h 45"/>
                  <a:gd name="T24" fmla="*/ 86 w 89"/>
                  <a:gd name="T25" fmla="*/ 9 h 45"/>
                  <a:gd name="T26" fmla="*/ 77 w 89"/>
                  <a:gd name="T27" fmla="*/ 4 h 45"/>
                  <a:gd name="T28" fmla="*/ 70 w 89"/>
                  <a:gd name="T29" fmla="*/ 9 h 45"/>
                  <a:gd name="T30" fmla="*/ 55 w 89"/>
                  <a:gd name="T31" fmla="*/ 7 h 45"/>
                  <a:gd name="T32" fmla="*/ 34 w 89"/>
                  <a:gd name="T33" fmla="*/ 18 h 45"/>
                  <a:gd name="T34" fmla="*/ 18 w 89"/>
                  <a:gd name="T35" fmla="*/ 28 h 45"/>
                  <a:gd name="T36" fmla="*/ 3 w 89"/>
                  <a:gd name="T3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45">
                    <a:moveTo>
                      <a:pt x="3" y="36"/>
                    </a:moveTo>
                    <a:cubicBezTo>
                      <a:pt x="7" y="38"/>
                      <a:pt x="3" y="45"/>
                      <a:pt x="7" y="43"/>
                    </a:cubicBezTo>
                    <a:cubicBezTo>
                      <a:pt x="11" y="41"/>
                      <a:pt x="12" y="40"/>
                      <a:pt x="15" y="41"/>
                    </a:cubicBezTo>
                    <a:cubicBezTo>
                      <a:pt x="21" y="43"/>
                      <a:pt x="22" y="38"/>
                      <a:pt x="24" y="36"/>
                    </a:cubicBezTo>
                    <a:cubicBezTo>
                      <a:pt x="27" y="33"/>
                      <a:pt x="26" y="45"/>
                      <a:pt x="32" y="45"/>
                    </a:cubicBezTo>
                    <a:cubicBezTo>
                      <a:pt x="38" y="45"/>
                      <a:pt x="37" y="33"/>
                      <a:pt x="42" y="36"/>
                    </a:cubicBezTo>
                    <a:cubicBezTo>
                      <a:pt x="47" y="40"/>
                      <a:pt x="48" y="35"/>
                      <a:pt x="49" y="31"/>
                    </a:cubicBezTo>
                    <a:cubicBezTo>
                      <a:pt x="50" y="28"/>
                      <a:pt x="50" y="22"/>
                      <a:pt x="56" y="21"/>
                    </a:cubicBezTo>
                    <a:cubicBezTo>
                      <a:pt x="61" y="20"/>
                      <a:pt x="57" y="26"/>
                      <a:pt x="59" y="31"/>
                    </a:cubicBezTo>
                    <a:cubicBezTo>
                      <a:pt x="63" y="37"/>
                      <a:pt x="69" y="31"/>
                      <a:pt x="70" y="28"/>
                    </a:cubicBezTo>
                    <a:cubicBezTo>
                      <a:pt x="70" y="25"/>
                      <a:pt x="79" y="27"/>
                      <a:pt x="79" y="24"/>
                    </a:cubicBezTo>
                    <a:cubicBezTo>
                      <a:pt x="78" y="20"/>
                      <a:pt x="81" y="19"/>
                      <a:pt x="79" y="15"/>
                    </a:cubicBezTo>
                    <a:cubicBezTo>
                      <a:pt x="76" y="11"/>
                      <a:pt x="83" y="12"/>
                      <a:pt x="86" y="9"/>
                    </a:cubicBezTo>
                    <a:cubicBezTo>
                      <a:pt x="89" y="6"/>
                      <a:pt x="82" y="9"/>
                      <a:pt x="77" y="4"/>
                    </a:cubicBezTo>
                    <a:cubicBezTo>
                      <a:pt x="72" y="0"/>
                      <a:pt x="70" y="6"/>
                      <a:pt x="70" y="9"/>
                    </a:cubicBezTo>
                    <a:cubicBezTo>
                      <a:pt x="70" y="12"/>
                      <a:pt x="60" y="9"/>
                      <a:pt x="55" y="7"/>
                    </a:cubicBezTo>
                    <a:cubicBezTo>
                      <a:pt x="49" y="5"/>
                      <a:pt x="42" y="14"/>
                      <a:pt x="34" y="18"/>
                    </a:cubicBezTo>
                    <a:cubicBezTo>
                      <a:pt x="26" y="22"/>
                      <a:pt x="26" y="29"/>
                      <a:pt x="18" y="28"/>
                    </a:cubicBezTo>
                    <a:cubicBezTo>
                      <a:pt x="11" y="28"/>
                      <a:pt x="0" y="35"/>
                      <a:pt x="3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8" name="Freeform 2200"/>
              <p:cNvSpPr>
                <a:spLocks/>
              </p:cNvSpPr>
              <p:nvPr/>
            </p:nvSpPr>
            <p:spPr bwMode="auto">
              <a:xfrm>
                <a:off x="1960812" y="2171570"/>
                <a:ext cx="245308" cy="104312"/>
              </a:xfrm>
              <a:custGeom>
                <a:avLst/>
                <a:gdLst>
                  <a:gd name="T0" fmla="*/ 18 w 138"/>
                  <a:gd name="T1" fmla="*/ 14 h 60"/>
                  <a:gd name="T2" fmla="*/ 20 w 138"/>
                  <a:gd name="T3" fmla="*/ 21 h 60"/>
                  <a:gd name="T4" fmla="*/ 19 w 138"/>
                  <a:gd name="T5" fmla="*/ 23 h 60"/>
                  <a:gd name="T6" fmla="*/ 10 w 138"/>
                  <a:gd name="T7" fmla="*/ 31 h 60"/>
                  <a:gd name="T8" fmla="*/ 22 w 138"/>
                  <a:gd name="T9" fmla="*/ 31 h 60"/>
                  <a:gd name="T10" fmla="*/ 2 w 138"/>
                  <a:gd name="T11" fmla="*/ 37 h 60"/>
                  <a:gd name="T12" fmla="*/ 16 w 138"/>
                  <a:gd name="T13" fmla="*/ 41 h 60"/>
                  <a:gd name="T14" fmla="*/ 32 w 138"/>
                  <a:gd name="T15" fmla="*/ 40 h 60"/>
                  <a:gd name="T16" fmla="*/ 41 w 138"/>
                  <a:gd name="T17" fmla="*/ 36 h 60"/>
                  <a:gd name="T18" fmla="*/ 62 w 138"/>
                  <a:gd name="T19" fmla="*/ 38 h 60"/>
                  <a:gd name="T20" fmla="*/ 46 w 138"/>
                  <a:gd name="T21" fmla="*/ 47 h 60"/>
                  <a:gd name="T22" fmla="*/ 45 w 138"/>
                  <a:gd name="T23" fmla="*/ 57 h 60"/>
                  <a:gd name="T24" fmla="*/ 85 w 138"/>
                  <a:gd name="T25" fmla="*/ 45 h 60"/>
                  <a:gd name="T26" fmla="*/ 101 w 138"/>
                  <a:gd name="T27" fmla="*/ 44 h 60"/>
                  <a:gd name="T28" fmla="*/ 127 w 138"/>
                  <a:gd name="T29" fmla="*/ 42 h 60"/>
                  <a:gd name="T30" fmla="*/ 131 w 138"/>
                  <a:gd name="T31" fmla="*/ 19 h 60"/>
                  <a:gd name="T32" fmla="*/ 118 w 138"/>
                  <a:gd name="T33" fmla="*/ 24 h 60"/>
                  <a:gd name="T34" fmla="*/ 105 w 138"/>
                  <a:gd name="T35" fmla="*/ 13 h 60"/>
                  <a:gd name="T36" fmla="*/ 97 w 138"/>
                  <a:gd name="T37" fmla="*/ 1 h 60"/>
                  <a:gd name="T38" fmla="*/ 85 w 138"/>
                  <a:gd name="T39" fmla="*/ 14 h 60"/>
                  <a:gd name="T40" fmla="*/ 86 w 138"/>
                  <a:gd name="T41" fmla="*/ 21 h 60"/>
                  <a:gd name="T42" fmla="*/ 95 w 138"/>
                  <a:gd name="T43" fmla="*/ 30 h 60"/>
                  <a:gd name="T44" fmla="*/ 69 w 138"/>
                  <a:gd name="T45" fmla="*/ 25 h 60"/>
                  <a:gd name="T46" fmla="*/ 42 w 138"/>
                  <a:gd name="T47" fmla="*/ 13 h 60"/>
                  <a:gd name="T48" fmla="*/ 30 w 138"/>
                  <a:gd name="T49" fmla="*/ 7 h 60"/>
                  <a:gd name="T50" fmla="*/ 18 w 138"/>
                  <a:gd name="T51" fmla="*/ 1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60">
                    <a:moveTo>
                      <a:pt x="18" y="14"/>
                    </a:moveTo>
                    <a:cubicBezTo>
                      <a:pt x="11" y="14"/>
                      <a:pt x="12" y="21"/>
                      <a:pt x="20" y="21"/>
                    </a:cubicBezTo>
                    <a:cubicBezTo>
                      <a:pt x="28" y="21"/>
                      <a:pt x="30" y="24"/>
                      <a:pt x="19" y="23"/>
                    </a:cubicBezTo>
                    <a:cubicBezTo>
                      <a:pt x="7" y="23"/>
                      <a:pt x="2" y="33"/>
                      <a:pt x="10" y="31"/>
                    </a:cubicBezTo>
                    <a:cubicBezTo>
                      <a:pt x="18" y="29"/>
                      <a:pt x="28" y="29"/>
                      <a:pt x="22" y="31"/>
                    </a:cubicBezTo>
                    <a:cubicBezTo>
                      <a:pt x="16" y="33"/>
                      <a:pt x="0" y="34"/>
                      <a:pt x="2" y="37"/>
                    </a:cubicBezTo>
                    <a:cubicBezTo>
                      <a:pt x="3" y="39"/>
                      <a:pt x="10" y="39"/>
                      <a:pt x="16" y="41"/>
                    </a:cubicBezTo>
                    <a:cubicBezTo>
                      <a:pt x="23" y="44"/>
                      <a:pt x="27" y="45"/>
                      <a:pt x="32" y="40"/>
                    </a:cubicBezTo>
                    <a:cubicBezTo>
                      <a:pt x="37" y="34"/>
                      <a:pt x="43" y="29"/>
                      <a:pt x="41" y="36"/>
                    </a:cubicBezTo>
                    <a:cubicBezTo>
                      <a:pt x="38" y="44"/>
                      <a:pt x="49" y="38"/>
                      <a:pt x="62" y="38"/>
                    </a:cubicBezTo>
                    <a:cubicBezTo>
                      <a:pt x="76" y="37"/>
                      <a:pt x="60" y="46"/>
                      <a:pt x="46" y="47"/>
                    </a:cubicBezTo>
                    <a:cubicBezTo>
                      <a:pt x="32" y="48"/>
                      <a:pt x="34" y="55"/>
                      <a:pt x="45" y="57"/>
                    </a:cubicBezTo>
                    <a:cubicBezTo>
                      <a:pt x="56" y="60"/>
                      <a:pt x="80" y="50"/>
                      <a:pt x="85" y="45"/>
                    </a:cubicBezTo>
                    <a:cubicBezTo>
                      <a:pt x="91" y="39"/>
                      <a:pt x="96" y="48"/>
                      <a:pt x="101" y="44"/>
                    </a:cubicBezTo>
                    <a:cubicBezTo>
                      <a:pt x="107" y="40"/>
                      <a:pt x="117" y="44"/>
                      <a:pt x="127" y="42"/>
                    </a:cubicBezTo>
                    <a:cubicBezTo>
                      <a:pt x="136" y="40"/>
                      <a:pt x="138" y="22"/>
                      <a:pt x="131" y="19"/>
                    </a:cubicBezTo>
                    <a:cubicBezTo>
                      <a:pt x="124" y="16"/>
                      <a:pt x="124" y="23"/>
                      <a:pt x="118" y="24"/>
                    </a:cubicBezTo>
                    <a:cubicBezTo>
                      <a:pt x="113" y="25"/>
                      <a:pt x="110" y="18"/>
                      <a:pt x="105" y="13"/>
                    </a:cubicBezTo>
                    <a:cubicBezTo>
                      <a:pt x="101" y="9"/>
                      <a:pt x="104" y="0"/>
                      <a:pt x="97" y="1"/>
                    </a:cubicBezTo>
                    <a:cubicBezTo>
                      <a:pt x="91" y="2"/>
                      <a:pt x="77" y="13"/>
                      <a:pt x="85" y="14"/>
                    </a:cubicBezTo>
                    <a:cubicBezTo>
                      <a:pt x="94" y="15"/>
                      <a:pt x="91" y="19"/>
                      <a:pt x="86" y="21"/>
                    </a:cubicBezTo>
                    <a:cubicBezTo>
                      <a:pt x="82" y="23"/>
                      <a:pt x="97" y="27"/>
                      <a:pt x="95" y="30"/>
                    </a:cubicBezTo>
                    <a:cubicBezTo>
                      <a:pt x="93" y="33"/>
                      <a:pt x="70" y="30"/>
                      <a:pt x="69" y="25"/>
                    </a:cubicBezTo>
                    <a:cubicBezTo>
                      <a:pt x="68" y="20"/>
                      <a:pt x="50" y="11"/>
                      <a:pt x="42" y="13"/>
                    </a:cubicBezTo>
                    <a:cubicBezTo>
                      <a:pt x="35" y="15"/>
                      <a:pt x="38" y="7"/>
                      <a:pt x="30" y="7"/>
                    </a:cubicBezTo>
                    <a:cubicBezTo>
                      <a:pt x="23" y="6"/>
                      <a:pt x="25" y="13"/>
                      <a:pt x="18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9" name="Freeform 2201"/>
              <p:cNvSpPr>
                <a:spLocks/>
              </p:cNvSpPr>
              <p:nvPr/>
            </p:nvSpPr>
            <p:spPr bwMode="auto">
              <a:xfrm>
                <a:off x="1635593" y="2912547"/>
                <a:ext cx="50177" cy="55753"/>
              </a:xfrm>
              <a:custGeom>
                <a:avLst/>
                <a:gdLst>
                  <a:gd name="T0" fmla="*/ 9 w 29"/>
                  <a:gd name="T1" fmla="*/ 4 h 32"/>
                  <a:gd name="T2" fmla="*/ 26 w 29"/>
                  <a:gd name="T3" fmla="*/ 29 h 32"/>
                  <a:gd name="T4" fmla="*/ 21 w 29"/>
                  <a:gd name="T5" fmla="*/ 12 h 32"/>
                  <a:gd name="T6" fmla="*/ 9 w 29"/>
                  <a:gd name="T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9" y="4"/>
                    </a:moveTo>
                    <a:cubicBezTo>
                      <a:pt x="0" y="9"/>
                      <a:pt x="22" y="32"/>
                      <a:pt x="26" y="29"/>
                    </a:cubicBezTo>
                    <a:cubicBezTo>
                      <a:pt x="29" y="27"/>
                      <a:pt x="21" y="18"/>
                      <a:pt x="21" y="12"/>
                    </a:cubicBezTo>
                    <a:cubicBezTo>
                      <a:pt x="21" y="6"/>
                      <a:pt x="18" y="0"/>
                      <a:pt x="9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0" name="Freeform 2202"/>
              <p:cNvSpPr>
                <a:spLocks/>
              </p:cNvSpPr>
              <p:nvPr/>
            </p:nvSpPr>
            <p:spPr bwMode="auto">
              <a:xfrm>
                <a:off x="3027531" y="3020456"/>
                <a:ext cx="57610" cy="32373"/>
              </a:xfrm>
              <a:custGeom>
                <a:avLst/>
                <a:gdLst>
                  <a:gd name="T0" fmla="*/ 1 w 33"/>
                  <a:gd name="T1" fmla="*/ 3 h 19"/>
                  <a:gd name="T2" fmla="*/ 32 w 33"/>
                  <a:gd name="T3" fmla="*/ 14 h 19"/>
                  <a:gd name="T4" fmla="*/ 1 w 33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1" y="3"/>
                    </a:moveTo>
                    <a:cubicBezTo>
                      <a:pt x="2" y="7"/>
                      <a:pt x="31" y="19"/>
                      <a:pt x="32" y="14"/>
                    </a:cubicBezTo>
                    <a:cubicBezTo>
                      <a:pt x="33" y="8"/>
                      <a:pt x="0" y="0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1" name="Freeform 2203"/>
              <p:cNvSpPr>
                <a:spLocks/>
              </p:cNvSpPr>
              <p:nvPr/>
            </p:nvSpPr>
            <p:spPr bwMode="auto">
              <a:xfrm>
                <a:off x="1786123" y="2257898"/>
                <a:ext cx="223007" cy="136685"/>
              </a:xfrm>
              <a:custGeom>
                <a:avLst/>
                <a:gdLst>
                  <a:gd name="T0" fmla="*/ 21 w 126"/>
                  <a:gd name="T1" fmla="*/ 62 h 80"/>
                  <a:gd name="T2" fmla="*/ 37 w 126"/>
                  <a:gd name="T3" fmla="*/ 80 h 80"/>
                  <a:gd name="T4" fmla="*/ 44 w 126"/>
                  <a:gd name="T5" fmla="*/ 75 h 80"/>
                  <a:gd name="T6" fmla="*/ 55 w 126"/>
                  <a:gd name="T7" fmla="*/ 72 h 80"/>
                  <a:gd name="T8" fmla="*/ 66 w 126"/>
                  <a:gd name="T9" fmla="*/ 64 h 80"/>
                  <a:gd name="T10" fmla="*/ 77 w 126"/>
                  <a:gd name="T11" fmla="*/ 53 h 80"/>
                  <a:gd name="T12" fmla="*/ 86 w 126"/>
                  <a:gd name="T13" fmla="*/ 42 h 80"/>
                  <a:gd name="T14" fmla="*/ 122 w 126"/>
                  <a:gd name="T15" fmla="*/ 27 h 80"/>
                  <a:gd name="T16" fmla="*/ 108 w 126"/>
                  <a:gd name="T17" fmla="*/ 14 h 80"/>
                  <a:gd name="T18" fmla="*/ 85 w 126"/>
                  <a:gd name="T19" fmla="*/ 12 h 80"/>
                  <a:gd name="T20" fmla="*/ 78 w 126"/>
                  <a:gd name="T21" fmla="*/ 9 h 80"/>
                  <a:gd name="T22" fmla="*/ 55 w 126"/>
                  <a:gd name="T23" fmla="*/ 3 h 80"/>
                  <a:gd name="T24" fmla="*/ 20 w 126"/>
                  <a:gd name="T25" fmla="*/ 8 h 80"/>
                  <a:gd name="T26" fmla="*/ 25 w 126"/>
                  <a:gd name="T27" fmla="*/ 19 h 80"/>
                  <a:gd name="T28" fmla="*/ 17 w 126"/>
                  <a:gd name="T29" fmla="*/ 36 h 80"/>
                  <a:gd name="T30" fmla="*/ 7 w 126"/>
                  <a:gd name="T31" fmla="*/ 53 h 80"/>
                  <a:gd name="T32" fmla="*/ 21 w 126"/>
                  <a:gd name="T33" fmla="*/ 6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80">
                    <a:moveTo>
                      <a:pt x="21" y="62"/>
                    </a:moveTo>
                    <a:cubicBezTo>
                      <a:pt x="30" y="64"/>
                      <a:pt x="31" y="80"/>
                      <a:pt x="37" y="80"/>
                    </a:cubicBezTo>
                    <a:cubicBezTo>
                      <a:pt x="41" y="80"/>
                      <a:pt x="38" y="75"/>
                      <a:pt x="44" y="75"/>
                    </a:cubicBezTo>
                    <a:cubicBezTo>
                      <a:pt x="51" y="75"/>
                      <a:pt x="49" y="72"/>
                      <a:pt x="55" y="72"/>
                    </a:cubicBezTo>
                    <a:cubicBezTo>
                      <a:pt x="61" y="73"/>
                      <a:pt x="66" y="71"/>
                      <a:pt x="66" y="64"/>
                    </a:cubicBezTo>
                    <a:cubicBezTo>
                      <a:pt x="66" y="57"/>
                      <a:pt x="71" y="54"/>
                      <a:pt x="77" y="53"/>
                    </a:cubicBezTo>
                    <a:cubicBezTo>
                      <a:pt x="83" y="51"/>
                      <a:pt x="77" y="44"/>
                      <a:pt x="86" y="42"/>
                    </a:cubicBezTo>
                    <a:cubicBezTo>
                      <a:pt x="94" y="40"/>
                      <a:pt x="118" y="30"/>
                      <a:pt x="122" y="27"/>
                    </a:cubicBezTo>
                    <a:cubicBezTo>
                      <a:pt x="126" y="24"/>
                      <a:pt x="117" y="20"/>
                      <a:pt x="108" y="14"/>
                    </a:cubicBezTo>
                    <a:cubicBezTo>
                      <a:pt x="99" y="9"/>
                      <a:pt x="92" y="7"/>
                      <a:pt x="85" y="12"/>
                    </a:cubicBezTo>
                    <a:cubicBezTo>
                      <a:pt x="78" y="16"/>
                      <a:pt x="83" y="7"/>
                      <a:pt x="78" y="9"/>
                    </a:cubicBezTo>
                    <a:cubicBezTo>
                      <a:pt x="72" y="12"/>
                      <a:pt x="57" y="5"/>
                      <a:pt x="55" y="3"/>
                    </a:cubicBezTo>
                    <a:cubicBezTo>
                      <a:pt x="53" y="0"/>
                      <a:pt x="26" y="8"/>
                      <a:pt x="20" y="8"/>
                    </a:cubicBezTo>
                    <a:cubicBezTo>
                      <a:pt x="13" y="8"/>
                      <a:pt x="20" y="15"/>
                      <a:pt x="25" y="19"/>
                    </a:cubicBezTo>
                    <a:cubicBezTo>
                      <a:pt x="29" y="22"/>
                      <a:pt x="14" y="33"/>
                      <a:pt x="17" y="36"/>
                    </a:cubicBezTo>
                    <a:cubicBezTo>
                      <a:pt x="20" y="38"/>
                      <a:pt x="14" y="45"/>
                      <a:pt x="7" y="53"/>
                    </a:cubicBezTo>
                    <a:cubicBezTo>
                      <a:pt x="0" y="61"/>
                      <a:pt x="12" y="60"/>
                      <a:pt x="21" y="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2" name="Freeform 2204"/>
              <p:cNvSpPr>
                <a:spLocks/>
              </p:cNvSpPr>
              <p:nvPr/>
            </p:nvSpPr>
            <p:spPr bwMode="auto">
              <a:xfrm>
                <a:off x="2505322" y="2286673"/>
                <a:ext cx="596545" cy="413652"/>
              </a:xfrm>
              <a:custGeom>
                <a:avLst/>
                <a:gdLst>
                  <a:gd name="T0" fmla="*/ 215 w 336"/>
                  <a:gd name="T1" fmla="*/ 54 h 241"/>
                  <a:gd name="T2" fmla="*/ 185 w 336"/>
                  <a:gd name="T3" fmla="*/ 44 h 241"/>
                  <a:gd name="T4" fmla="*/ 147 w 336"/>
                  <a:gd name="T5" fmla="*/ 27 h 241"/>
                  <a:gd name="T6" fmla="*/ 127 w 336"/>
                  <a:gd name="T7" fmla="*/ 34 h 241"/>
                  <a:gd name="T8" fmla="*/ 109 w 336"/>
                  <a:gd name="T9" fmla="*/ 21 h 241"/>
                  <a:gd name="T10" fmla="*/ 79 w 336"/>
                  <a:gd name="T11" fmla="*/ 7 h 241"/>
                  <a:gd name="T12" fmla="*/ 59 w 336"/>
                  <a:gd name="T13" fmla="*/ 33 h 241"/>
                  <a:gd name="T14" fmla="*/ 65 w 336"/>
                  <a:gd name="T15" fmla="*/ 52 h 241"/>
                  <a:gd name="T16" fmla="*/ 43 w 336"/>
                  <a:gd name="T17" fmla="*/ 30 h 241"/>
                  <a:gd name="T18" fmla="*/ 61 w 336"/>
                  <a:gd name="T19" fmla="*/ 4 h 241"/>
                  <a:gd name="T20" fmla="*/ 6 w 336"/>
                  <a:gd name="T21" fmla="*/ 54 h 241"/>
                  <a:gd name="T22" fmla="*/ 27 w 336"/>
                  <a:gd name="T23" fmla="*/ 64 h 241"/>
                  <a:gd name="T24" fmla="*/ 32 w 336"/>
                  <a:gd name="T25" fmla="*/ 76 h 241"/>
                  <a:gd name="T26" fmla="*/ 66 w 336"/>
                  <a:gd name="T27" fmla="*/ 82 h 241"/>
                  <a:gd name="T28" fmla="*/ 103 w 336"/>
                  <a:gd name="T29" fmla="*/ 82 h 241"/>
                  <a:gd name="T30" fmla="*/ 127 w 336"/>
                  <a:gd name="T31" fmla="*/ 78 h 241"/>
                  <a:gd name="T32" fmla="*/ 143 w 336"/>
                  <a:gd name="T33" fmla="*/ 81 h 241"/>
                  <a:gd name="T34" fmla="*/ 166 w 336"/>
                  <a:gd name="T35" fmla="*/ 98 h 241"/>
                  <a:gd name="T36" fmla="*/ 172 w 336"/>
                  <a:gd name="T37" fmla="*/ 103 h 241"/>
                  <a:gd name="T38" fmla="*/ 200 w 336"/>
                  <a:gd name="T39" fmla="*/ 125 h 241"/>
                  <a:gd name="T40" fmla="*/ 218 w 336"/>
                  <a:gd name="T41" fmla="*/ 143 h 241"/>
                  <a:gd name="T42" fmla="*/ 219 w 336"/>
                  <a:gd name="T43" fmla="*/ 159 h 241"/>
                  <a:gd name="T44" fmla="*/ 188 w 336"/>
                  <a:gd name="T45" fmla="*/ 168 h 241"/>
                  <a:gd name="T46" fmla="*/ 146 w 336"/>
                  <a:gd name="T47" fmla="*/ 176 h 241"/>
                  <a:gd name="T48" fmla="*/ 165 w 336"/>
                  <a:gd name="T49" fmla="*/ 191 h 241"/>
                  <a:gd name="T50" fmla="*/ 193 w 336"/>
                  <a:gd name="T51" fmla="*/ 188 h 241"/>
                  <a:gd name="T52" fmla="*/ 212 w 336"/>
                  <a:gd name="T53" fmla="*/ 214 h 241"/>
                  <a:gd name="T54" fmla="*/ 274 w 336"/>
                  <a:gd name="T55" fmla="*/ 236 h 241"/>
                  <a:gd name="T56" fmla="*/ 262 w 336"/>
                  <a:gd name="T57" fmla="*/ 209 h 241"/>
                  <a:gd name="T58" fmla="*/ 286 w 336"/>
                  <a:gd name="T59" fmla="*/ 198 h 241"/>
                  <a:gd name="T60" fmla="*/ 256 w 336"/>
                  <a:gd name="T61" fmla="*/ 166 h 241"/>
                  <a:gd name="T62" fmla="*/ 275 w 336"/>
                  <a:gd name="T63" fmla="*/ 159 h 241"/>
                  <a:gd name="T64" fmla="*/ 304 w 336"/>
                  <a:gd name="T65" fmla="*/ 172 h 241"/>
                  <a:gd name="T66" fmla="*/ 330 w 336"/>
                  <a:gd name="T67" fmla="*/ 151 h 241"/>
                  <a:gd name="T68" fmla="*/ 307 w 336"/>
                  <a:gd name="T69" fmla="*/ 134 h 241"/>
                  <a:gd name="T70" fmla="*/ 267 w 336"/>
                  <a:gd name="T71" fmla="*/ 117 h 241"/>
                  <a:gd name="T72" fmla="*/ 268 w 336"/>
                  <a:gd name="T73" fmla="*/ 101 h 241"/>
                  <a:gd name="T74" fmla="*/ 261 w 336"/>
                  <a:gd name="T75" fmla="*/ 89 h 241"/>
                  <a:gd name="T76" fmla="*/ 247 w 336"/>
                  <a:gd name="T77" fmla="*/ 84 h 241"/>
                  <a:gd name="T78" fmla="*/ 232 w 336"/>
                  <a:gd name="T79" fmla="*/ 69 h 241"/>
                  <a:gd name="T80" fmla="*/ 209 w 336"/>
                  <a:gd name="T81" fmla="*/ 67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6" h="241">
                    <a:moveTo>
                      <a:pt x="205" y="63"/>
                    </a:moveTo>
                    <a:cubicBezTo>
                      <a:pt x="210" y="63"/>
                      <a:pt x="216" y="59"/>
                      <a:pt x="215" y="54"/>
                    </a:cubicBezTo>
                    <a:cubicBezTo>
                      <a:pt x="213" y="50"/>
                      <a:pt x="200" y="49"/>
                      <a:pt x="198" y="55"/>
                    </a:cubicBezTo>
                    <a:cubicBezTo>
                      <a:pt x="195" y="60"/>
                      <a:pt x="185" y="49"/>
                      <a:pt x="185" y="44"/>
                    </a:cubicBezTo>
                    <a:cubicBezTo>
                      <a:pt x="185" y="40"/>
                      <a:pt x="169" y="44"/>
                      <a:pt x="171" y="36"/>
                    </a:cubicBezTo>
                    <a:cubicBezTo>
                      <a:pt x="173" y="29"/>
                      <a:pt x="152" y="27"/>
                      <a:pt x="147" y="27"/>
                    </a:cubicBezTo>
                    <a:cubicBezTo>
                      <a:pt x="141" y="27"/>
                      <a:pt x="133" y="31"/>
                      <a:pt x="134" y="36"/>
                    </a:cubicBezTo>
                    <a:cubicBezTo>
                      <a:pt x="135" y="41"/>
                      <a:pt x="128" y="39"/>
                      <a:pt x="127" y="34"/>
                    </a:cubicBezTo>
                    <a:cubicBezTo>
                      <a:pt x="126" y="28"/>
                      <a:pt x="113" y="40"/>
                      <a:pt x="109" y="40"/>
                    </a:cubicBezTo>
                    <a:cubicBezTo>
                      <a:pt x="105" y="40"/>
                      <a:pt x="111" y="25"/>
                      <a:pt x="109" y="21"/>
                    </a:cubicBezTo>
                    <a:cubicBezTo>
                      <a:pt x="107" y="16"/>
                      <a:pt x="104" y="15"/>
                      <a:pt x="101" y="7"/>
                    </a:cubicBezTo>
                    <a:cubicBezTo>
                      <a:pt x="98" y="0"/>
                      <a:pt x="83" y="3"/>
                      <a:pt x="79" y="7"/>
                    </a:cubicBezTo>
                    <a:cubicBezTo>
                      <a:pt x="75" y="12"/>
                      <a:pt x="62" y="10"/>
                      <a:pt x="55" y="17"/>
                    </a:cubicBezTo>
                    <a:cubicBezTo>
                      <a:pt x="48" y="24"/>
                      <a:pt x="56" y="31"/>
                      <a:pt x="59" y="33"/>
                    </a:cubicBezTo>
                    <a:cubicBezTo>
                      <a:pt x="62" y="36"/>
                      <a:pt x="48" y="40"/>
                      <a:pt x="53" y="44"/>
                    </a:cubicBezTo>
                    <a:cubicBezTo>
                      <a:pt x="57" y="48"/>
                      <a:pt x="64" y="46"/>
                      <a:pt x="65" y="52"/>
                    </a:cubicBezTo>
                    <a:cubicBezTo>
                      <a:pt x="65" y="59"/>
                      <a:pt x="48" y="50"/>
                      <a:pt x="46" y="45"/>
                    </a:cubicBezTo>
                    <a:cubicBezTo>
                      <a:pt x="43" y="39"/>
                      <a:pt x="47" y="34"/>
                      <a:pt x="43" y="30"/>
                    </a:cubicBezTo>
                    <a:cubicBezTo>
                      <a:pt x="40" y="26"/>
                      <a:pt x="43" y="21"/>
                      <a:pt x="49" y="14"/>
                    </a:cubicBezTo>
                    <a:cubicBezTo>
                      <a:pt x="56" y="7"/>
                      <a:pt x="61" y="8"/>
                      <a:pt x="61" y="4"/>
                    </a:cubicBezTo>
                    <a:cubicBezTo>
                      <a:pt x="61" y="0"/>
                      <a:pt x="33" y="0"/>
                      <a:pt x="16" y="15"/>
                    </a:cubicBezTo>
                    <a:cubicBezTo>
                      <a:pt x="0" y="30"/>
                      <a:pt x="5" y="50"/>
                      <a:pt x="6" y="54"/>
                    </a:cubicBezTo>
                    <a:cubicBezTo>
                      <a:pt x="7" y="58"/>
                      <a:pt x="21" y="56"/>
                      <a:pt x="30" y="59"/>
                    </a:cubicBezTo>
                    <a:cubicBezTo>
                      <a:pt x="38" y="61"/>
                      <a:pt x="34" y="65"/>
                      <a:pt x="27" y="64"/>
                    </a:cubicBezTo>
                    <a:cubicBezTo>
                      <a:pt x="21" y="63"/>
                      <a:pt x="10" y="61"/>
                      <a:pt x="10" y="65"/>
                    </a:cubicBezTo>
                    <a:cubicBezTo>
                      <a:pt x="11" y="70"/>
                      <a:pt x="24" y="78"/>
                      <a:pt x="32" y="76"/>
                    </a:cubicBezTo>
                    <a:cubicBezTo>
                      <a:pt x="40" y="74"/>
                      <a:pt x="40" y="74"/>
                      <a:pt x="44" y="79"/>
                    </a:cubicBezTo>
                    <a:cubicBezTo>
                      <a:pt x="47" y="83"/>
                      <a:pt x="57" y="82"/>
                      <a:pt x="66" y="82"/>
                    </a:cubicBezTo>
                    <a:cubicBezTo>
                      <a:pt x="76" y="83"/>
                      <a:pt x="87" y="86"/>
                      <a:pt x="91" y="87"/>
                    </a:cubicBezTo>
                    <a:cubicBezTo>
                      <a:pt x="96" y="87"/>
                      <a:pt x="101" y="84"/>
                      <a:pt x="103" y="82"/>
                    </a:cubicBezTo>
                    <a:cubicBezTo>
                      <a:pt x="104" y="79"/>
                      <a:pt x="123" y="86"/>
                      <a:pt x="128" y="85"/>
                    </a:cubicBezTo>
                    <a:cubicBezTo>
                      <a:pt x="134" y="85"/>
                      <a:pt x="130" y="80"/>
                      <a:pt x="127" y="78"/>
                    </a:cubicBezTo>
                    <a:cubicBezTo>
                      <a:pt x="123" y="77"/>
                      <a:pt x="125" y="70"/>
                      <a:pt x="129" y="73"/>
                    </a:cubicBezTo>
                    <a:cubicBezTo>
                      <a:pt x="134" y="75"/>
                      <a:pt x="141" y="77"/>
                      <a:pt x="143" y="81"/>
                    </a:cubicBezTo>
                    <a:cubicBezTo>
                      <a:pt x="144" y="85"/>
                      <a:pt x="148" y="83"/>
                      <a:pt x="149" y="87"/>
                    </a:cubicBezTo>
                    <a:cubicBezTo>
                      <a:pt x="149" y="90"/>
                      <a:pt x="165" y="94"/>
                      <a:pt x="166" y="98"/>
                    </a:cubicBezTo>
                    <a:cubicBezTo>
                      <a:pt x="166" y="102"/>
                      <a:pt x="150" y="104"/>
                      <a:pt x="155" y="108"/>
                    </a:cubicBezTo>
                    <a:cubicBezTo>
                      <a:pt x="159" y="111"/>
                      <a:pt x="166" y="103"/>
                      <a:pt x="172" y="103"/>
                    </a:cubicBezTo>
                    <a:cubicBezTo>
                      <a:pt x="178" y="102"/>
                      <a:pt x="178" y="116"/>
                      <a:pt x="183" y="114"/>
                    </a:cubicBezTo>
                    <a:cubicBezTo>
                      <a:pt x="189" y="111"/>
                      <a:pt x="194" y="116"/>
                      <a:pt x="200" y="125"/>
                    </a:cubicBezTo>
                    <a:cubicBezTo>
                      <a:pt x="206" y="133"/>
                      <a:pt x="199" y="141"/>
                      <a:pt x="200" y="144"/>
                    </a:cubicBezTo>
                    <a:cubicBezTo>
                      <a:pt x="200" y="147"/>
                      <a:pt x="212" y="146"/>
                      <a:pt x="218" y="143"/>
                    </a:cubicBezTo>
                    <a:cubicBezTo>
                      <a:pt x="225" y="139"/>
                      <a:pt x="231" y="147"/>
                      <a:pt x="236" y="151"/>
                    </a:cubicBezTo>
                    <a:cubicBezTo>
                      <a:pt x="241" y="156"/>
                      <a:pt x="217" y="163"/>
                      <a:pt x="219" y="159"/>
                    </a:cubicBezTo>
                    <a:cubicBezTo>
                      <a:pt x="221" y="155"/>
                      <a:pt x="205" y="143"/>
                      <a:pt x="191" y="149"/>
                    </a:cubicBezTo>
                    <a:cubicBezTo>
                      <a:pt x="176" y="154"/>
                      <a:pt x="186" y="163"/>
                      <a:pt x="188" y="168"/>
                    </a:cubicBezTo>
                    <a:cubicBezTo>
                      <a:pt x="189" y="173"/>
                      <a:pt x="175" y="178"/>
                      <a:pt x="161" y="173"/>
                    </a:cubicBezTo>
                    <a:cubicBezTo>
                      <a:pt x="148" y="169"/>
                      <a:pt x="152" y="176"/>
                      <a:pt x="146" y="176"/>
                    </a:cubicBezTo>
                    <a:cubicBezTo>
                      <a:pt x="141" y="176"/>
                      <a:pt x="135" y="185"/>
                      <a:pt x="140" y="190"/>
                    </a:cubicBezTo>
                    <a:cubicBezTo>
                      <a:pt x="145" y="196"/>
                      <a:pt x="156" y="191"/>
                      <a:pt x="165" y="191"/>
                    </a:cubicBezTo>
                    <a:cubicBezTo>
                      <a:pt x="174" y="192"/>
                      <a:pt x="175" y="194"/>
                      <a:pt x="176" y="189"/>
                    </a:cubicBezTo>
                    <a:cubicBezTo>
                      <a:pt x="177" y="184"/>
                      <a:pt x="186" y="187"/>
                      <a:pt x="193" y="188"/>
                    </a:cubicBezTo>
                    <a:cubicBezTo>
                      <a:pt x="199" y="190"/>
                      <a:pt x="198" y="199"/>
                      <a:pt x="206" y="200"/>
                    </a:cubicBezTo>
                    <a:cubicBezTo>
                      <a:pt x="214" y="201"/>
                      <a:pt x="207" y="209"/>
                      <a:pt x="212" y="214"/>
                    </a:cubicBezTo>
                    <a:cubicBezTo>
                      <a:pt x="217" y="220"/>
                      <a:pt x="233" y="217"/>
                      <a:pt x="239" y="223"/>
                    </a:cubicBezTo>
                    <a:cubicBezTo>
                      <a:pt x="245" y="229"/>
                      <a:pt x="271" y="241"/>
                      <a:pt x="274" y="236"/>
                    </a:cubicBezTo>
                    <a:cubicBezTo>
                      <a:pt x="278" y="231"/>
                      <a:pt x="252" y="208"/>
                      <a:pt x="245" y="206"/>
                    </a:cubicBezTo>
                    <a:cubicBezTo>
                      <a:pt x="237" y="204"/>
                      <a:pt x="252" y="202"/>
                      <a:pt x="262" y="209"/>
                    </a:cubicBezTo>
                    <a:cubicBezTo>
                      <a:pt x="271" y="217"/>
                      <a:pt x="285" y="220"/>
                      <a:pt x="292" y="211"/>
                    </a:cubicBezTo>
                    <a:cubicBezTo>
                      <a:pt x="299" y="202"/>
                      <a:pt x="286" y="205"/>
                      <a:pt x="286" y="198"/>
                    </a:cubicBezTo>
                    <a:cubicBezTo>
                      <a:pt x="286" y="192"/>
                      <a:pt x="282" y="183"/>
                      <a:pt x="275" y="183"/>
                    </a:cubicBezTo>
                    <a:cubicBezTo>
                      <a:pt x="268" y="183"/>
                      <a:pt x="250" y="169"/>
                      <a:pt x="256" y="166"/>
                    </a:cubicBezTo>
                    <a:cubicBezTo>
                      <a:pt x="263" y="163"/>
                      <a:pt x="254" y="159"/>
                      <a:pt x="259" y="153"/>
                    </a:cubicBezTo>
                    <a:cubicBezTo>
                      <a:pt x="264" y="148"/>
                      <a:pt x="269" y="158"/>
                      <a:pt x="275" y="159"/>
                    </a:cubicBezTo>
                    <a:cubicBezTo>
                      <a:pt x="281" y="159"/>
                      <a:pt x="282" y="167"/>
                      <a:pt x="292" y="175"/>
                    </a:cubicBezTo>
                    <a:cubicBezTo>
                      <a:pt x="301" y="183"/>
                      <a:pt x="302" y="177"/>
                      <a:pt x="304" y="172"/>
                    </a:cubicBezTo>
                    <a:cubicBezTo>
                      <a:pt x="305" y="166"/>
                      <a:pt x="316" y="171"/>
                      <a:pt x="315" y="165"/>
                    </a:cubicBezTo>
                    <a:cubicBezTo>
                      <a:pt x="315" y="160"/>
                      <a:pt x="324" y="153"/>
                      <a:pt x="330" y="151"/>
                    </a:cubicBezTo>
                    <a:cubicBezTo>
                      <a:pt x="336" y="148"/>
                      <a:pt x="325" y="142"/>
                      <a:pt x="317" y="143"/>
                    </a:cubicBezTo>
                    <a:cubicBezTo>
                      <a:pt x="309" y="143"/>
                      <a:pt x="307" y="138"/>
                      <a:pt x="307" y="134"/>
                    </a:cubicBezTo>
                    <a:cubicBezTo>
                      <a:pt x="307" y="131"/>
                      <a:pt x="292" y="122"/>
                      <a:pt x="287" y="124"/>
                    </a:cubicBezTo>
                    <a:cubicBezTo>
                      <a:pt x="282" y="125"/>
                      <a:pt x="274" y="117"/>
                      <a:pt x="267" y="117"/>
                    </a:cubicBezTo>
                    <a:cubicBezTo>
                      <a:pt x="261" y="116"/>
                      <a:pt x="251" y="111"/>
                      <a:pt x="252" y="104"/>
                    </a:cubicBezTo>
                    <a:cubicBezTo>
                      <a:pt x="253" y="97"/>
                      <a:pt x="265" y="106"/>
                      <a:pt x="268" y="101"/>
                    </a:cubicBezTo>
                    <a:cubicBezTo>
                      <a:pt x="270" y="95"/>
                      <a:pt x="255" y="98"/>
                      <a:pt x="255" y="94"/>
                    </a:cubicBezTo>
                    <a:cubicBezTo>
                      <a:pt x="254" y="90"/>
                      <a:pt x="258" y="92"/>
                      <a:pt x="261" y="89"/>
                    </a:cubicBezTo>
                    <a:cubicBezTo>
                      <a:pt x="264" y="87"/>
                      <a:pt x="259" y="82"/>
                      <a:pt x="255" y="80"/>
                    </a:cubicBezTo>
                    <a:cubicBezTo>
                      <a:pt x="252" y="78"/>
                      <a:pt x="251" y="84"/>
                      <a:pt x="247" y="84"/>
                    </a:cubicBezTo>
                    <a:cubicBezTo>
                      <a:pt x="244" y="84"/>
                      <a:pt x="247" y="78"/>
                      <a:pt x="249" y="75"/>
                    </a:cubicBezTo>
                    <a:cubicBezTo>
                      <a:pt x="252" y="71"/>
                      <a:pt x="238" y="67"/>
                      <a:pt x="232" y="69"/>
                    </a:cubicBezTo>
                    <a:cubicBezTo>
                      <a:pt x="226" y="71"/>
                      <a:pt x="224" y="68"/>
                      <a:pt x="224" y="64"/>
                    </a:cubicBezTo>
                    <a:cubicBezTo>
                      <a:pt x="224" y="60"/>
                      <a:pt x="213" y="64"/>
                      <a:pt x="209" y="67"/>
                    </a:cubicBezTo>
                    <a:cubicBezTo>
                      <a:pt x="205" y="70"/>
                      <a:pt x="200" y="64"/>
                      <a:pt x="2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3" name="Freeform 2205"/>
              <p:cNvSpPr>
                <a:spLocks/>
              </p:cNvSpPr>
              <p:nvPr/>
            </p:nvSpPr>
            <p:spPr bwMode="auto">
              <a:xfrm>
                <a:off x="3126026" y="2980889"/>
                <a:ext cx="143096" cy="124096"/>
              </a:xfrm>
              <a:custGeom>
                <a:avLst/>
                <a:gdLst>
                  <a:gd name="T0" fmla="*/ 44 w 81"/>
                  <a:gd name="T1" fmla="*/ 5 h 72"/>
                  <a:gd name="T2" fmla="*/ 39 w 81"/>
                  <a:gd name="T3" fmla="*/ 2 h 72"/>
                  <a:gd name="T4" fmla="*/ 21 w 81"/>
                  <a:gd name="T5" fmla="*/ 27 h 72"/>
                  <a:gd name="T6" fmla="*/ 16 w 81"/>
                  <a:gd name="T7" fmla="*/ 38 h 72"/>
                  <a:gd name="T8" fmla="*/ 9 w 81"/>
                  <a:gd name="T9" fmla="*/ 44 h 72"/>
                  <a:gd name="T10" fmla="*/ 6 w 81"/>
                  <a:gd name="T11" fmla="*/ 58 h 72"/>
                  <a:gd name="T12" fmla="*/ 23 w 81"/>
                  <a:gd name="T13" fmla="*/ 58 h 72"/>
                  <a:gd name="T14" fmla="*/ 39 w 81"/>
                  <a:gd name="T15" fmla="*/ 55 h 72"/>
                  <a:gd name="T16" fmla="*/ 50 w 81"/>
                  <a:gd name="T17" fmla="*/ 58 h 72"/>
                  <a:gd name="T18" fmla="*/ 47 w 81"/>
                  <a:gd name="T19" fmla="*/ 66 h 72"/>
                  <a:gd name="T20" fmla="*/ 57 w 81"/>
                  <a:gd name="T21" fmla="*/ 62 h 72"/>
                  <a:gd name="T22" fmla="*/ 64 w 81"/>
                  <a:gd name="T23" fmla="*/ 65 h 72"/>
                  <a:gd name="T24" fmla="*/ 78 w 81"/>
                  <a:gd name="T25" fmla="*/ 66 h 72"/>
                  <a:gd name="T26" fmla="*/ 73 w 81"/>
                  <a:gd name="T27" fmla="*/ 56 h 72"/>
                  <a:gd name="T28" fmla="*/ 72 w 81"/>
                  <a:gd name="T29" fmla="*/ 50 h 72"/>
                  <a:gd name="T30" fmla="*/ 67 w 81"/>
                  <a:gd name="T31" fmla="*/ 48 h 72"/>
                  <a:gd name="T32" fmla="*/ 68 w 81"/>
                  <a:gd name="T33" fmla="*/ 37 h 72"/>
                  <a:gd name="T34" fmla="*/ 59 w 81"/>
                  <a:gd name="T35" fmla="*/ 34 h 72"/>
                  <a:gd name="T36" fmla="*/ 49 w 81"/>
                  <a:gd name="T37" fmla="*/ 32 h 72"/>
                  <a:gd name="T38" fmla="*/ 44 w 81"/>
                  <a:gd name="T39" fmla="*/ 26 h 72"/>
                  <a:gd name="T40" fmla="*/ 35 w 81"/>
                  <a:gd name="T41" fmla="*/ 26 h 72"/>
                  <a:gd name="T42" fmla="*/ 36 w 81"/>
                  <a:gd name="T43" fmla="*/ 18 h 72"/>
                  <a:gd name="T44" fmla="*/ 44 w 81"/>
                  <a:gd name="T45" fmla="*/ 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72">
                    <a:moveTo>
                      <a:pt x="44" y="5"/>
                    </a:moveTo>
                    <a:cubicBezTo>
                      <a:pt x="49" y="3"/>
                      <a:pt x="44" y="0"/>
                      <a:pt x="39" y="2"/>
                    </a:cubicBezTo>
                    <a:cubicBezTo>
                      <a:pt x="34" y="4"/>
                      <a:pt x="21" y="22"/>
                      <a:pt x="21" y="27"/>
                    </a:cubicBezTo>
                    <a:cubicBezTo>
                      <a:pt x="21" y="32"/>
                      <a:pt x="20" y="38"/>
                      <a:pt x="16" y="38"/>
                    </a:cubicBezTo>
                    <a:cubicBezTo>
                      <a:pt x="11" y="37"/>
                      <a:pt x="6" y="42"/>
                      <a:pt x="9" y="44"/>
                    </a:cubicBezTo>
                    <a:cubicBezTo>
                      <a:pt x="13" y="47"/>
                      <a:pt x="0" y="54"/>
                      <a:pt x="6" y="58"/>
                    </a:cubicBezTo>
                    <a:cubicBezTo>
                      <a:pt x="10" y="60"/>
                      <a:pt x="17" y="57"/>
                      <a:pt x="23" y="58"/>
                    </a:cubicBezTo>
                    <a:cubicBezTo>
                      <a:pt x="29" y="58"/>
                      <a:pt x="34" y="59"/>
                      <a:pt x="39" y="55"/>
                    </a:cubicBezTo>
                    <a:cubicBezTo>
                      <a:pt x="44" y="51"/>
                      <a:pt x="44" y="58"/>
                      <a:pt x="50" y="58"/>
                    </a:cubicBezTo>
                    <a:cubicBezTo>
                      <a:pt x="55" y="57"/>
                      <a:pt x="47" y="62"/>
                      <a:pt x="47" y="66"/>
                    </a:cubicBezTo>
                    <a:cubicBezTo>
                      <a:pt x="47" y="69"/>
                      <a:pt x="53" y="64"/>
                      <a:pt x="57" y="62"/>
                    </a:cubicBezTo>
                    <a:cubicBezTo>
                      <a:pt x="61" y="60"/>
                      <a:pt x="66" y="62"/>
                      <a:pt x="64" y="65"/>
                    </a:cubicBezTo>
                    <a:cubicBezTo>
                      <a:pt x="62" y="68"/>
                      <a:pt x="75" y="72"/>
                      <a:pt x="78" y="66"/>
                    </a:cubicBezTo>
                    <a:cubicBezTo>
                      <a:pt x="81" y="61"/>
                      <a:pt x="75" y="53"/>
                      <a:pt x="73" y="56"/>
                    </a:cubicBezTo>
                    <a:cubicBezTo>
                      <a:pt x="71" y="60"/>
                      <a:pt x="68" y="54"/>
                      <a:pt x="72" y="50"/>
                    </a:cubicBezTo>
                    <a:cubicBezTo>
                      <a:pt x="76" y="47"/>
                      <a:pt x="71" y="46"/>
                      <a:pt x="67" y="48"/>
                    </a:cubicBezTo>
                    <a:cubicBezTo>
                      <a:pt x="63" y="50"/>
                      <a:pt x="64" y="39"/>
                      <a:pt x="68" y="37"/>
                    </a:cubicBezTo>
                    <a:cubicBezTo>
                      <a:pt x="72" y="35"/>
                      <a:pt x="59" y="31"/>
                      <a:pt x="59" y="34"/>
                    </a:cubicBezTo>
                    <a:cubicBezTo>
                      <a:pt x="59" y="38"/>
                      <a:pt x="50" y="36"/>
                      <a:pt x="49" y="32"/>
                    </a:cubicBezTo>
                    <a:cubicBezTo>
                      <a:pt x="48" y="29"/>
                      <a:pt x="42" y="28"/>
                      <a:pt x="44" y="26"/>
                    </a:cubicBezTo>
                    <a:cubicBezTo>
                      <a:pt x="46" y="23"/>
                      <a:pt x="36" y="22"/>
                      <a:pt x="35" y="26"/>
                    </a:cubicBezTo>
                    <a:cubicBezTo>
                      <a:pt x="34" y="30"/>
                      <a:pt x="31" y="23"/>
                      <a:pt x="36" y="18"/>
                    </a:cubicBezTo>
                    <a:cubicBezTo>
                      <a:pt x="41" y="13"/>
                      <a:pt x="40" y="8"/>
                      <a:pt x="4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4" name="Freeform 2206"/>
              <p:cNvSpPr>
                <a:spLocks/>
              </p:cNvSpPr>
              <p:nvPr/>
            </p:nvSpPr>
            <p:spPr bwMode="auto">
              <a:xfrm>
                <a:off x="2758064" y="2486305"/>
                <a:ext cx="59469" cy="44962"/>
              </a:xfrm>
              <a:custGeom>
                <a:avLst/>
                <a:gdLst>
                  <a:gd name="T0" fmla="*/ 28 w 34"/>
                  <a:gd name="T1" fmla="*/ 19 h 26"/>
                  <a:gd name="T2" fmla="*/ 29 w 34"/>
                  <a:gd name="T3" fmla="*/ 4 h 26"/>
                  <a:gd name="T4" fmla="*/ 15 w 34"/>
                  <a:gd name="T5" fmla="*/ 0 h 26"/>
                  <a:gd name="T6" fmla="*/ 5 w 34"/>
                  <a:gd name="T7" fmla="*/ 18 h 26"/>
                  <a:gd name="T8" fmla="*/ 28 w 34"/>
                  <a:gd name="T9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6">
                    <a:moveTo>
                      <a:pt x="28" y="19"/>
                    </a:moveTo>
                    <a:cubicBezTo>
                      <a:pt x="34" y="18"/>
                      <a:pt x="33" y="9"/>
                      <a:pt x="29" y="4"/>
                    </a:cubicBezTo>
                    <a:cubicBezTo>
                      <a:pt x="27" y="0"/>
                      <a:pt x="20" y="0"/>
                      <a:pt x="15" y="0"/>
                    </a:cubicBezTo>
                    <a:cubicBezTo>
                      <a:pt x="9" y="1"/>
                      <a:pt x="0" y="9"/>
                      <a:pt x="5" y="18"/>
                    </a:cubicBezTo>
                    <a:cubicBezTo>
                      <a:pt x="10" y="26"/>
                      <a:pt x="22" y="20"/>
                      <a:pt x="28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5" name="Freeform 2207"/>
              <p:cNvSpPr>
                <a:spLocks/>
              </p:cNvSpPr>
              <p:nvPr/>
            </p:nvSpPr>
            <p:spPr bwMode="auto">
              <a:xfrm>
                <a:off x="2460721" y="1882014"/>
                <a:ext cx="650438" cy="318332"/>
              </a:xfrm>
              <a:custGeom>
                <a:avLst/>
                <a:gdLst>
                  <a:gd name="T0" fmla="*/ 25 w 366"/>
                  <a:gd name="T1" fmla="*/ 47 h 186"/>
                  <a:gd name="T2" fmla="*/ 26 w 366"/>
                  <a:gd name="T3" fmla="*/ 59 h 186"/>
                  <a:gd name="T4" fmla="*/ 65 w 366"/>
                  <a:gd name="T5" fmla="*/ 67 h 186"/>
                  <a:gd name="T6" fmla="*/ 101 w 366"/>
                  <a:gd name="T7" fmla="*/ 75 h 186"/>
                  <a:gd name="T8" fmla="*/ 149 w 366"/>
                  <a:gd name="T9" fmla="*/ 62 h 186"/>
                  <a:gd name="T10" fmla="*/ 112 w 366"/>
                  <a:gd name="T11" fmla="*/ 80 h 186"/>
                  <a:gd name="T12" fmla="*/ 107 w 366"/>
                  <a:gd name="T13" fmla="*/ 89 h 186"/>
                  <a:gd name="T14" fmla="*/ 72 w 366"/>
                  <a:gd name="T15" fmla="*/ 99 h 186"/>
                  <a:gd name="T16" fmla="*/ 115 w 366"/>
                  <a:gd name="T17" fmla="*/ 126 h 186"/>
                  <a:gd name="T18" fmla="*/ 55 w 366"/>
                  <a:gd name="T19" fmla="*/ 133 h 186"/>
                  <a:gd name="T20" fmla="*/ 80 w 366"/>
                  <a:gd name="T21" fmla="*/ 141 h 186"/>
                  <a:gd name="T22" fmla="*/ 78 w 366"/>
                  <a:gd name="T23" fmla="*/ 154 h 186"/>
                  <a:gd name="T24" fmla="*/ 57 w 366"/>
                  <a:gd name="T25" fmla="*/ 155 h 186"/>
                  <a:gd name="T26" fmla="*/ 33 w 366"/>
                  <a:gd name="T27" fmla="*/ 174 h 186"/>
                  <a:gd name="T28" fmla="*/ 90 w 366"/>
                  <a:gd name="T29" fmla="*/ 179 h 186"/>
                  <a:gd name="T30" fmla="*/ 130 w 366"/>
                  <a:gd name="T31" fmla="*/ 182 h 186"/>
                  <a:gd name="T32" fmla="*/ 161 w 366"/>
                  <a:gd name="T33" fmla="*/ 176 h 186"/>
                  <a:gd name="T34" fmla="*/ 152 w 366"/>
                  <a:gd name="T35" fmla="*/ 166 h 186"/>
                  <a:gd name="T36" fmla="*/ 129 w 366"/>
                  <a:gd name="T37" fmla="*/ 155 h 186"/>
                  <a:gd name="T38" fmla="*/ 161 w 366"/>
                  <a:gd name="T39" fmla="*/ 143 h 186"/>
                  <a:gd name="T40" fmla="*/ 204 w 366"/>
                  <a:gd name="T41" fmla="*/ 119 h 186"/>
                  <a:gd name="T42" fmla="*/ 200 w 366"/>
                  <a:gd name="T43" fmla="*/ 106 h 186"/>
                  <a:gd name="T44" fmla="*/ 236 w 366"/>
                  <a:gd name="T45" fmla="*/ 97 h 186"/>
                  <a:gd name="T46" fmla="*/ 281 w 366"/>
                  <a:gd name="T47" fmla="*/ 68 h 186"/>
                  <a:gd name="T48" fmla="*/ 285 w 366"/>
                  <a:gd name="T49" fmla="*/ 50 h 186"/>
                  <a:gd name="T50" fmla="*/ 346 w 366"/>
                  <a:gd name="T51" fmla="*/ 34 h 186"/>
                  <a:gd name="T52" fmla="*/ 331 w 366"/>
                  <a:gd name="T53" fmla="*/ 16 h 186"/>
                  <a:gd name="T54" fmla="*/ 293 w 366"/>
                  <a:gd name="T55" fmla="*/ 16 h 186"/>
                  <a:gd name="T56" fmla="*/ 258 w 366"/>
                  <a:gd name="T57" fmla="*/ 5 h 186"/>
                  <a:gd name="T58" fmla="*/ 218 w 366"/>
                  <a:gd name="T59" fmla="*/ 10 h 186"/>
                  <a:gd name="T60" fmla="*/ 182 w 366"/>
                  <a:gd name="T61" fmla="*/ 8 h 186"/>
                  <a:gd name="T62" fmla="*/ 144 w 366"/>
                  <a:gd name="T63" fmla="*/ 11 h 186"/>
                  <a:gd name="T64" fmla="*/ 131 w 366"/>
                  <a:gd name="T65" fmla="*/ 19 h 186"/>
                  <a:gd name="T66" fmla="*/ 99 w 366"/>
                  <a:gd name="T67" fmla="*/ 27 h 186"/>
                  <a:gd name="T68" fmla="*/ 68 w 366"/>
                  <a:gd name="T69" fmla="*/ 31 h 186"/>
                  <a:gd name="T70" fmla="*/ 43 w 366"/>
                  <a:gd name="T71" fmla="*/ 34 h 186"/>
                  <a:gd name="T72" fmla="*/ 10 w 366"/>
                  <a:gd name="T73" fmla="*/ 4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186">
                    <a:moveTo>
                      <a:pt x="19" y="46"/>
                    </a:moveTo>
                    <a:cubicBezTo>
                      <a:pt x="26" y="41"/>
                      <a:pt x="31" y="44"/>
                      <a:pt x="25" y="47"/>
                    </a:cubicBezTo>
                    <a:cubicBezTo>
                      <a:pt x="19" y="50"/>
                      <a:pt x="21" y="52"/>
                      <a:pt x="30" y="52"/>
                    </a:cubicBezTo>
                    <a:cubicBezTo>
                      <a:pt x="38" y="51"/>
                      <a:pt x="26" y="54"/>
                      <a:pt x="26" y="59"/>
                    </a:cubicBezTo>
                    <a:cubicBezTo>
                      <a:pt x="26" y="64"/>
                      <a:pt x="36" y="61"/>
                      <a:pt x="37" y="66"/>
                    </a:cubicBezTo>
                    <a:cubicBezTo>
                      <a:pt x="37" y="71"/>
                      <a:pt x="59" y="73"/>
                      <a:pt x="65" y="67"/>
                    </a:cubicBezTo>
                    <a:cubicBezTo>
                      <a:pt x="72" y="61"/>
                      <a:pt x="69" y="69"/>
                      <a:pt x="69" y="73"/>
                    </a:cubicBezTo>
                    <a:cubicBezTo>
                      <a:pt x="68" y="77"/>
                      <a:pt x="99" y="80"/>
                      <a:pt x="101" y="75"/>
                    </a:cubicBezTo>
                    <a:cubicBezTo>
                      <a:pt x="102" y="70"/>
                      <a:pt x="107" y="72"/>
                      <a:pt x="113" y="74"/>
                    </a:cubicBezTo>
                    <a:cubicBezTo>
                      <a:pt x="119" y="75"/>
                      <a:pt x="148" y="68"/>
                      <a:pt x="149" y="62"/>
                    </a:cubicBezTo>
                    <a:cubicBezTo>
                      <a:pt x="149" y="56"/>
                      <a:pt x="158" y="65"/>
                      <a:pt x="149" y="72"/>
                    </a:cubicBezTo>
                    <a:cubicBezTo>
                      <a:pt x="139" y="78"/>
                      <a:pt x="120" y="77"/>
                      <a:pt x="112" y="80"/>
                    </a:cubicBezTo>
                    <a:cubicBezTo>
                      <a:pt x="103" y="82"/>
                      <a:pt x="117" y="88"/>
                      <a:pt x="126" y="95"/>
                    </a:cubicBezTo>
                    <a:cubicBezTo>
                      <a:pt x="134" y="101"/>
                      <a:pt x="115" y="98"/>
                      <a:pt x="107" y="89"/>
                    </a:cubicBezTo>
                    <a:cubicBezTo>
                      <a:pt x="99" y="81"/>
                      <a:pt x="81" y="81"/>
                      <a:pt x="71" y="81"/>
                    </a:cubicBezTo>
                    <a:cubicBezTo>
                      <a:pt x="62" y="82"/>
                      <a:pt x="65" y="99"/>
                      <a:pt x="72" y="99"/>
                    </a:cubicBezTo>
                    <a:cubicBezTo>
                      <a:pt x="79" y="99"/>
                      <a:pt x="86" y="102"/>
                      <a:pt x="93" y="113"/>
                    </a:cubicBezTo>
                    <a:cubicBezTo>
                      <a:pt x="100" y="124"/>
                      <a:pt x="115" y="121"/>
                      <a:pt x="115" y="126"/>
                    </a:cubicBezTo>
                    <a:cubicBezTo>
                      <a:pt x="115" y="131"/>
                      <a:pt x="95" y="122"/>
                      <a:pt x="84" y="120"/>
                    </a:cubicBezTo>
                    <a:cubicBezTo>
                      <a:pt x="73" y="118"/>
                      <a:pt x="56" y="125"/>
                      <a:pt x="55" y="133"/>
                    </a:cubicBezTo>
                    <a:cubicBezTo>
                      <a:pt x="55" y="141"/>
                      <a:pt x="71" y="140"/>
                      <a:pt x="82" y="134"/>
                    </a:cubicBezTo>
                    <a:cubicBezTo>
                      <a:pt x="93" y="127"/>
                      <a:pt x="85" y="136"/>
                      <a:pt x="80" y="141"/>
                    </a:cubicBezTo>
                    <a:cubicBezTo>
                      <a:pt x="74" y="146"/>
                      <a:pt x="93" y="150"/>
                      <a:pt x="93" y="156"/>
                    </a:cubicBezTo>
                    <a:cubicBezTo>
                      <a:pt x="93" y="162"/>
                      <a:pt x="79" y="160"/>
                      <a:pt x="78" y="154"/>
                    </a:cubicBezTo>
                    <a:cubicBezTo>
                      <a:pt x="76" y="149"/>
                      <a:pt x="71" y="143"/>
                      <a:pt x="58" y="144"/>
                    </a:cubicBezTo>
                    <a:cubicBezTo>
                      <a:pt x="45" y="145"/>
                      <a:pt x="49" y="154"/>
                      <a:pt x="57" y="155"/>
                    </a:cubicBezTo>
                    <a:cubicBezTo>
                      <a:pt x="65" y="156"/>
                      <a:pt x="65" y="162"/>
                      <a:pt x="56" y="162"/>
                    </a:cubicBezTo>
                    <a:cubicBezTo>
                      <a:pt x="47" y="162"/>
                      <a:pt x="27" y="168"/>
                      <a:pt x="33" y="174"/>
                    </a:cubicBezTo>
                    <a:cubicBezTo>
                      <a:pt x="40" y="180"/>
                      <a:pt x="66" y="174"/>
                      <a:pt x="70" y="178"/>
                    </a:cubicBezTo>
                    <a:cubicBezTo>
                      <a:pt x="75" y="182"/>
                      <a:pt x="87" y="183"/>
                      <a:pt x="90" y="179"/>
                    </a:cubicBezTo>
                    <a:cubicBezTo>
                      <a:pt x="93" y="174"/>
                      <a:pt x="103" y="176"/>
                      <a:pt x="113" y="176"/>
                    </a:cubicBezTo>
                    <a:cubicBezTo>
                      <a:pt x="123" y="176"/>
                      <a:pt x="126" y="178"/>
                      <a:pt x="130" y="182"/>
                    </a:cubicBezTo>
                    <a:cubicBezTo>
                      <a:pt x="135" y="186"/>
                      <a:pt x="143" y="184"/>
                      <a:pt x="148" y="180"/>
                    </a:cubicBezTo>
                    <a:cubicBezTo>
                      <a:pt x="154" y="176"/>
                      <a:pt x="154" y="176"/>
                      <a:pt x="161" y="176"/>
                    </a:cubicBezTo>
                    <a:cubicBezTo>
                      <a:pt x="168" y="176"/>
                      <a:pt x="169" y="172"/>
                      <a:pt x="166" y="166"/>
                    </a:cubicBezTo>
                    <a:cubicBezTo>
                      <a:pt x="162" y="161"/>
                      <a:pt x="153" y="170"/>
                      <a:pt x="152" y="166"/>
                    </a:cubicBezTo>
                    <a:cubicBezTo>
                      <a:pt x="151" y="161"/>
                      <a:pt x="143" y="160"/>
                      <a:pt x="129" y="162"/>
                    </a:cubicBezTo>
                    <a:cubicBezTo>
                      <a:pt x="115" y="164"/>
                      <a:pt x="121" y="153"/>
                      <a:pt x="129" y="155"/>
                    </a:cubicBezTo>
                    <a:cubicBezTo>
                      <a:pt x="138" y="158"/>
                      <a:pt x="149" y="157"/>
                      <a:pt x="159" y="154"/>
                    </a:cubicBezTo>
                    <a:cubicBezTo>
                      <a:pt x="168" y="152"/>
                      <a:pt x="161" y="147"/>
                      <a:pt x="161" y="143"/>
                    </a:cubicBezTo>
                    <a:cubicBezTo>
                      <a:pt x="161" y="139"/>
                      <a:pt x="173" y="142"/>
                      <a:pt x="182" y="142"/>
                    </a:cubicBezTo>
                    <a:cubicBezTo>
                      <a:pt x="191" y="142"/>
                      <a:pt x="204" y="127"/>
                      <a:pt x="204" y="119"/>
                    </a:cubicBezTo>
                    <a:cubicBezTo>
                      <a:pt x="205" y="110"/>
                      <a:pt x="184" y="112"/>
                      <a:pt x="174" y="112"/>
                    </a:cubicBezTo>
                    <a:cubicBezTo>
                      <a:pt x="164" y="112"/>
                      <a:pt x="181" y="105"/>
                      <a:pt x="200" y="106"/>
                    </a:cubicBezTo>
                    <a:cubicBezTo>
                      <a:pt x="219" y="107"/>
                      <a:pt x="210" y="98"/>
                      <a:pt x="214" y="95"/>
                    </a:cubicBezTo>
                    <a:cubicBezTo>
                      <a:pt x="217" y="92"/>
                      <a:pt x="226" y="99"/>
                      <a:pt x="236" y="97"/>
                    </a:cubicBezTo>
                    <a:cubicBezTo>
                      <a:pt x="245" y="95"/>
                      <a:pt x="239" y="87"/>
                      <a:pt x="245" y="87"/>
                    </a:cubicBezTo>
                    <a:cubicBezTo>
                      <a:pt x="250" y="87"/>
                      <a:pt x="260" y="80"/>
                      <a:pt x="281" y="68"/>
                    </a:cubicBezTo>
                    <a:cubicBezTo>
                      <a:pt x="301" y="57"/>
                      <a:pt x="317" y="59"/>
                      <a:pt x="318" y="52"/>
                    </a:cubicBezTo>
                    <a:cubicBezTo>
                      <a:pt x="319" y="46"/>
                      <a:pt x="290" y="52"/>
                      <a:pt x="285" y="50"/>
                    </a:cubicBezTo>
                    <a:cubicBezTo>
                      <a:pt x="280" y="48"/>
                      <a:pt x="305" y="43"/>
                      <a:pt x="311" y="44"/>
                    </a:cubicBezTo>
                    <a:cubicBezTo>
                      <a:pt x="317" y="46"/>
                      <a:pt x="325" y="44"/>
                      <a:pt x="346" y="34"/>
                    </a:cubicBezTo>
                    <a:cubicBezTo>
                      <a:pt x="366" y="24"/>
                      <a:pt x="357" y="22"/>
                      <a:pt x="349" y="23"/>
                    </a:cubicBezTo>
                    <a:cubicBezTo>
                      <a:pt x="340" y="25"/>
                      <a:pt x="331" y="22"/>
                      <a:pt x="331" y="16"/>
                    </a:cubicBezTo>
                    <a:cubicBezTo>
                      <a:pt x="332" y="11"/>
                      <a:pt x="319" y="16"/>
                      <a:pt x="318" y="13"/>
                    </a:cubicBezTo>
                    <a:cubicBezTo>
                      <a:pt x="318" y="10"/>
                      <a:pt x="306" y="11"/>
                      <a:pt x="293" y="16"/>
                    </a:cubicBezTo>
                    <a:cubicBezTo>
                      <a:pt x="280" y="21"/>
                      <a:pt x="292" y="11"/>
                      <a:pt x="297" y="9"/>
                    </a:cubicBezTo>
                    <a:cubicBezTo>
                      <a:pt x="303" y="7"/>
                      <a:pt x="264" y="9"/>
                      <a:pt x="258" y="5"/>
                    </a:cubicBezTo>
                    <a:cubicBezTo>
                      <a:pt x="251" y="0"/>
                      <a:pt x="244" y="12"/>
                      <a:pt x="238" y="6"/>
                    </a:cubicBezTo>
                    <a:cubicBezTo>
                      <a:pt x="232" y="0"/>
                      <a:pt x="216" y="5"/>
                      <a:pt x="218" y="10"/>
                    </a:cubicBezTo>
                    <a:cubicBezTo>
                      <a:pt x="220" y="14"/>
                      <a:pt x="216" y="14"/>
                      <a:pt x="210" y="9"/>
                    </a:cubicBezTo>
                    <a:cubicBezTo>
                      <a:pt x="204" y="4"/>
                      <a:pt x="192" y="10"/>
                      <a:pt x="182" y="8"/>
                    </a:cubicBezTo>
                    <a:cubicBezTo>
                      <a:pt x="171" y="7"/>
                      <a:pt x="176" y="17"/>
                      <a:pt x="164" y="12"/>
                    </a:cubicBezTo>
                    <a:cubicBezTo>
                      <a:pt x="153" y="7"/>
                      <a:pt x="140" y="9"/>
                      <a:pt x="144" y="11"/>
                    </a:cubicBezTo>
                    <a:cubicBezTo>
                      <a:pt x="147" y="12"/>
                      <a:pt x="143" y="15"/>
                      <a:pt x="138" y="14"/>
                    </a:cubicBezTo>
                    <a:cubicBezTo>
                      <a:pt x="133" y="12"/>
                      <a:pt x="128" y="14"/>
                      <a:pt x="131" y="19"/>
                    </a:cubicBezTo>
                    <a:cubicBezTo>
                      <a:pt x="133" y="24"/>
                      <a:pt x="112" y="18"/>
                      <a:pt x="112" y="23"/>
                    </a:cubicBezTo>
                    <a:cubicBezTo>
                      <a:pt x="112" y="29"/>
                      <a:pt x="105" y="32"/>
                      <a:pt x="99" y="27"/>
                    </a:cubicBezTo>
                    <a:cubicBezTo>
                      <a:pt x="93" y="22"/>
                      <a:pt x="74" y="20"/>
                      <a:pt x="79" y="25"/>
                    </a:cubicBezTo>
                    <a:cubicBezTo>
                      <a:pt x="85" y="29"/>
                      <a:pt x="62" y="27"/>
                      <a:pt x="68" y="31"/>
                    </a:cubicBezTo>
                    <a:cubicBezTo>
                      <a:pt x="74" y="36"/>
                      <a:pt x="61" y="39"/>
                      <a:pt x="61" y="37"/>
                    </a:cubicBezTo>
                    <a:cubicBezTo>
                      <a:pt x="61" y="34"/>
                      <a:pt x="48" y="30"/>
                      <a:pt x="43" y="34"/>
                    </a:cubicBezTo>
                    <a:cubicBezTo>
                      <a:pt x="38" y="39"/>
                      <a:pt x="37" y="44"/>
                      <a:pt x="34" y="41"/>
                    </a:cubicBezTo>
                    <a:cubicBezTo>
                      <a:pt x="32" y="38"/>
                      <a:pt x="21" y="39"/>
                      <a:pt x="10" y="43"/>
                    </a:cubicBezTo>
                    <a:cubicBezTo>
                      <a:pt x="0" y="47"/>
                      <a:pt x="12" y="50"/>
                      <a:pt x="19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6" name="Freeform 2208"/>
              <p:cNvSpPr>
                <a:spLocks/>
              </p:cNvSpPr>
              <p:nvPr/>
            </p:nvSpPr>
            <p:spPr bwMode="auto">
              <a:xfrm>
                <a:off x="2033290" y="2090638"/>
                <a:ext cx="94778" cy="30574"/>
              </a:xfrm>
              <a:custGeom>
                <a:avLst/>
                <a:gdLst>
                  <a:gd name="T0" fmla="*/ 20 w 53"/>
                  <a:gd name="T1" fmla="*/ 13 h 17"/>
                  <a:gd name="T2" fmla="*/ 34 w 53"/>
                  <a:gd name="T3" fmla="*/ 11 h 17"/>
                  <a:gd name="T4" fmla="*/ 53 w 53"/>
                  <a:gd name="T5" fmla="*/ 9 h 17"/>
                  <a:gd name="T6" fmla="*/ 28 w 53"/>
                  <a:gd name="T7" fmla="*/ 3 h 17"/>
                  <a:gd name="T8" fmla="*/ 7 w 53"/>
                  <a:gd name="T9" fmla="*/ 12 h 17"/>
                  <a:gd name="T10" fmla="*/ 20 w 53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7">
                    <a:moveTo>
                      <a:pt x="20" y="13"/>
                    </a:moveTo>
                    <a:cubicBezTo>
                      <a:pt x="25" y="15"/>
                      <a:pt x="30" y="8"/>
                      <a:pt x="34" y="11"/>
                    </a:cubicBezTo>
                    <a:cubicBezTo>
                      <a:pt x="37" y="14"/>
                      <a:pt x="53" y="17"/>
                      <a:pt x="53" y="9"/>
                    </a:cubicBezTo>
                    <a:cubicBezTo>
                      <a:pt x="53" y="1"/>
                      <a:pt x="33" y="0"/>
                      <a:pt x="28" y="3"/>
                    </a:cubicBezTo>
                    <a:cubicBezTo>
                      <a:pt x="23" y="6"/>
                      <a:pt x="0" y="7"/>
                      <a:pt x="7" y="12"/>
                    </a:cubicBezTo>
                    <a:cubicBezTo>
                      <a:pt x="11" y="15"/>
                      <a:pt x="15" y="11"/>
                      <a:pt x="2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7" name="Freeform 2209"/>
              <p:cNvSpPr>
                <a:spLocks/>
              </p:cNvSpPr>
              <p:nvPr/>
            </p:nvSpPr>
            <p:spPr bwMode="auto">
              <a:xfrm>
                <a:off x="2050015" y="2119414"/>
                <a:ext cx="74336" cy="37768"/>
              </a:xfrm>
              <a:custGeom>
                <a:avLst/>
                <a:gdLst>
                  <a:gd name="T0" fmla="*/ 36 w 42"/>
                  <a:gd name="T1" fmla="*/ 6 h 22"/>
                  <a:gd name="T2" fmla="*/ 29 w 42"/>
                  <a:gd name="T3" fmla="*/ 2 h 22"/>
                  <a:gd name="T4" fmla="*/ 0 w 42"/>
                  <a:gd name="T5" fmla="*/ 11 h 22"/>
                  <a:gd name="T6" fmla="*/ 15 w 42"/>
                  <a:gd name="T7" fmla="*/ 21 h 22"/>
                  <a:gd name="T8" fmla="*/ 31 w 42"/>
                  <a:gd name="T9" fmla="*/ 11 h 22"/>
                  <a:gd name="T10" fmla="*/ 36 w 42"/>
                  <a:gd name="T1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22">
                    <a:moveTo>
                      <a:pt x="36" y="6"/>
                    </a:moveTo>
                    <a:cubicBezTo>
                      <a:pt x="42" y="5"/>
                      <a:pt x="39" y="0"/>
                      <a:pt x="29" y="2"/>
                    </a:cubicBezTo>
                    <a:cubicBezTo>
                      <a:pt x="18" y="3"/>
                      <a:pt x="0" y="3"/>
                      <a:pt x="0" y="11"/>
                    </a:cubicBezTo>
                    <a:cubicBezTo>
                      <a:pt x="0" y="17"/>
                      <a:pt x="4" y="20"/>
                      <a:pt x="15" y="21"/>
                    </a:cubicBezTo>
                    <a:cubicBezTo>
                      <a:pt x="27" y="22"/>
                      <a:pt x="37" y="11"/>
                      <a:pt x="31" y="11"/>
                    </a:cubicBezTo>
                    <a:cubicBezTo>
                      <a:pt x="26" y="11"/>
                      <a:pt x="29" y="7"/>
                      <a:pt x="3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8" name="Freeform 2210"/>
              <p:cNvSpPr>
                <a:spLocks/>
              </p:cNvSpPr>
              <p:nvPr/>
            </p:nvSpPr>
            <p:spPr bwMode="auto">
              <a:xfrm>
                <a:off x="1821433" y="3042038"/>
                <a:ext cx="1150347" cy="544941"/>
              </a:xfrm>
              <a:custGeom>
                <a:avLst/>
                <a:gdLst>
                  <a:gd name="T0" fmla="*/ 307 w 649"/>
                  <a:gd name="T1" fmla="*/ 283 h 318"/>
                  <a:gd name="T2" fmla="*/ 323 w 649"/>
                  <a:gd name="T3" fmla="*/ 273 h 318"/>
                  <a:gd name="T4" fmla="*/ 342 w 649"/>
                  <a:gd name="T5" fmla="*/ 260 h 318"/>
                  <a:gd name="T6" fmla="*/ 353 w 649"/>
                  <a:gd name="T7" fmla="*/ 257 h 318"/>
                  <a:gd name="T8" fmla="*/ 376 w 649"/>
                  <a:gd name="T9" fmla="*/ 264 h 318"/>
                  <a:gd name="T10" fmla="*/ 387 w 649"/>
                  <a:gd name="T11" fmla="*/ 264 h 318"/>
                  <a:gd name="T12" fmla="*/ 393 w 649"/>
                  <a:gd name="T13" fmla="*/ 260 h 318"/>
                  <a:gd name="T14" fmla="*/ 409 w 649"/>
                  <a:gd name="T15" fmla="*/ 252 h 318"/>
                  <a:gd name="T16" fmla="*/ 431 w 649"/>
                  <a:gd name="T17" fmla="*/ 251 h 318"/>
                  <a:gd name="T18" fmla="*/ 461 w 649"/>
                  <a:gd name="T19" fmla="*/ 257 h 318"/>
                  <a:gd name="T20" fmla="*/ 475 w 649"/>
                  <a:gd name="T21" fmla="*/ 288 h 318"/>
                  <a:gd name="T22" fmla="*/ 494 w 649"/>
                  <a:gd name="T23" fmla="*/ 318 h 318"/>
                  <a:gd name="T24" fmla="*/ 492 w 649"/>
                  <a:gd name="T25" fmla="*/ 277 h 318"/>
                  <a:gd name="T26" fmla="*/ 507 w 649"/>
                  <a:gd name="T27" fmla="*/ 219 h 318"/>
                  <a:gd name="T28" fmla="*/ 537 w 649"/>
                  <a:gd name="T29" fmla="*/ 198 h 318"/>
                  <a:gd name="T30" fmla="*/ 543 w 649"/>
                  <a:gd name="T31" fmla="*/ 188 h 318"/>
                  <a:gd name="T32" fmla="*/ 547 w 649"/>
                  <a:gd name="T33" fmla="*/ 175 h 318"/>
                  <a:gd name="T34" fmla="*/ 536 w 649"/>
                  <a:gd name="T35" fmla="*/ 158 h 318"/>
                  <a:gd name="T36" fmla="*/ 546 w 649"/>
                  <a:gd name="T37" fmla="*/ 133 h 318"/>
                  <a:gd name="T38" fmla="*/ 552 w 649"/>
                  <a:gd name="T39" fmla="*/ 158 h 318"/>
                  <a:gd name="T40" fmla="*/ 559 w 649"/>
                  <a:gd name="T41" fmla="*/ 140 h 318"/>
                  <a:gd name="T42" fmla="*/ 576 w 649"/>
                  <a:gd name="T43" fmla="*/ 119 h 318"/>
                  <a:gd name="T44" fmla="*/ 573 w 649"/>
                  <a:gd name="T45" fmla="*/ 116 h 318"/>
                  <a:gd name="T46" fmla="*/ 608 w 649"/>
                  <a:gd name="T47" fmla="*/ 105 h 318"/>
                  <a:gd name="T48" fmla="*/ 605 w 649"/>
                  <a:gd name="T49" fmla="*/ 93 h 318"/>
                  <a:gd name="T50" fmla="*/ 624 w 649"/>
                  <a:gd name="T51" fmla="*/ 70 h 318"/>
                  <a:gd name="T52" fmla="*/ 642 w 649"/>
                  <a:gd name="T53" fmla="*/ 66 h 318"/>
                  <a:gd name="T54" fmla="*/ 626 w 649"/>
                  <a:gd name="T55" fmla="*/ 27 h 318"/>
                  <a:gd name="T56" fmla="*/ 560 w 649"/>
                  <a:gd name="T57" fmla="*/ 63 h 318"/>
                  <a:gd name="T58" fmla="*/ 517 w 649"/>
                  <a:gd name="T59" fmla="*/ 89 h 318"/>
                  <a:gd name="T60" fmla="*/ 461 w 649"/>
                  <a:gd name="T61" fmla="*/ 103 h 318"/>
                  <a:gd name="T62" fmla="*/ 472 w 649"/>
                  <a:gd name="T63" fmla="*/ 85 h 318"/>
                  <a:gd name="T64" fmla="*/ 456 w 649"/>
                  <a:gd name="T65" fmla="*/ 78 h 318"/>
                  <a:gd name="T66" fmla="*/ 440 w 649"/>
                  <a:gd name="T67" fmla="*/ 62 h 318"/>
                  <a:gd name="T68" fmla="*/ 412 w 649"/>
                  <a:gd name="T69" fmla="*/ 83 h 318"/>
                  <a:gd name="T70" fmla="*/ 447 w 649"/>
                  <a:gd name="T71" fmla="*/ 45 h 318"/>
                  <a:gd name="T72" fmla="*/ 449 w 649"/>
                  <a:gd name="T73" fmla="*/ 43 h 318"/>
                  <a:gd name="T74" fmla="*/ 413 w 649"/>
                  <a:gd name="T75" fmla="*/ 36 h 318"/>
                  <a:gd name="T76" fmla="*/ 385 w 649"/>
                  <a:gd name="T77" fmla="*/ 41 h 318"/>
                  <a:gd name="T78" fmla="*/ 365 w 649"/>
                  <a:gd name="T79" fmla="*/ 32 h 318"/>
                  <a:gd name="T80" fmla="*/ 368 w 649"/>
                  <a:gd name="T81" fmla="*/ 15 h 318"/>
                  <a:gd name="T82" fmla="*/ 352 w 649"/>
                  <a:gd name="T83" fmla="*/ 11 h 318"/>
                  <a:gd name="T84" fmla="*/ 334 w 649"/>
                  <a:gd name="T85" fmla="*/ 0 h 318"/>
                  <a:gd name="T86" fmla="*/ 26 w 649"/>
                  <a:gd name="T87" fmla="*/ 13 h 318"/>
                  <a:gd name="T88" fmla="*/ 18 w 649"/>
                  <a:gd name="T89" fmla="*/ 22 h 318"/>
                  <a:gd name="T90" fmla="*/ 0 w 649"/>
                  <a:gd name="T91" fmla="*/ 15 h 318"/>
                  <a:gd name="T92" fmla="*/ 8 w 649"/>
                  <a:gd name="T93" fmla="*/ 45 h 318"/>
                  <a:gd name="T94" fmla="*/ 5 w 649"/>
                  <a:gd name="T95" fmla="*/ 87 h 318"/>
                  <a:gd name="T96" fmla="*/ 11 w 649"/>
                  <a:gd name="T97" fmla="*/ 144 h 318"/>
                  <a:gd name="T98" fmla="*/ 32 w 649"/>
                  <a:gd name="T99" fmla="*/ 176 h 318"/>
                  <a:gd name="T100" fmla="*/ 47 w 649"/>
                  <a:gd name="T101" fmla="*/ 199 h 318"/>
                  <a:gd name="T102" fmla="*/ 72 w 649"/>
                  <a:gd name="T103" fmla="*/ 207 h 318"/>
                  <a:gd name="T104" fmla="*/ 123 w 649"/>
                  <a:gd name="T105" fmla="*/ 230 h 318"/>
                  <a:gd name="T106" fmla="*/ 207 w 649"/>
                  <a:gd name="T107" fmla="*/ 235 h 318"/>
                  <a:gd name="T108" fmla="*/ 234 w 649"/>
                  <a:gd name="T109" fmla="*/ 265 h 318"/>
                  <a:gd name="T110" fmla="*/ 273 w 649"/>
                  <a:gd name="T111" fmla="*/ 272 h 318"/>
                  <a:gd name="T112" fmla="*/ 288 w 649"/>
                  <a:gd name="T113" fmla="*/ 301 h 318"/>
                  <a:gd name="T114" fmla="*/ 306 w 649"/>
                  <a:gd name="T115" fmla="*/ 30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9" h="318">
                    <a:moveTo>
                      <a:pt x="303" y="303"/>
                    </a:moveTo>
                    <a:cubicBezTo>
                      <a:pt x="302" y="301"/>
                      <a:pt x="301" y="300"/>
                      <a:pt x="301" y="298"/>
                    </a:cubicBezTo>
                    <a:cubicBezTo>
                      <a:pt x="301" y="296"/>
                      <a:pt x="302" y="295"/>
                      <a:pt x="304" y="294"/>
                    </a:cubicBezTo>
                    <a:cubicBezTo>
                      <a:pt x="306" y="292"/>
                      <a:pt x="306" y="291"/>
                      <a:pt x="305" y="289"/>
                    </a:cubicBezTo>
                    <a:cubicBezTo>
                      <a:pt x="305" y="287"/>
                      <a:pt x="304" y="285"/>
                      <a:pt x="307" y="283"/>
                    </a:cubicBezTo>
                    <a:cubicBezTo>
                      <a:pt x="307" y="283"/>
                      <a:pt x="308" y="282"/>
                      <a:pt x="309" y="282"/>
                    </a:cubicBezTo>
                    <a:cubicBezTo>
                      <a:pt x="311" y="281"/>
                      <a:pt x="314" y="279"/>
                      <a:pt x="314" y="278"/>
                    </a:cubicBezTo>
                    <a:cubicBezTo>
                      <a:pt x="314" y="276"/>
                      <a:pt x="315" y="273"/>
                      <a:pt x="320" y="273"/>
                    </a:cubicBezTo>
                    <a:cubicBezTo>
                      <a:pt x="321" y="273"/>
                      <a:pt x="322" y="273"/>
                      <a:pt x="323" y="273"/>
                    </a:cubicBezTo>
                    <a:cubicBezTo>
                      <a:pt x="323" y="273"/>
                      <a:pt x="323" y="273"/>
                      <a:pt x="323" y="273"/>
                    </a:cubicBezTo>
                    <a:cubicBezTo>
                      <a:pt x="326" y="273"/>
                      <a:pt x="332" y="268"/>
                      <a:pt x="332" y="266"/>
                    </a:cubicBezTo>
                    <a:cubicBezTo>
                      <a:pt x="331" y="265"/>
                      <a:pt x="331" y="264"/>
                      <a:pt x="332" y="263"/>
                    </a:cubicBezTo>
                    <a:cubicBezTo>
                      <a:pt x="333" y="261"/>
                      <a:pt x="335" y="261"/>
                      <a:pt x="336" y="261"/>
                    </a:cubicBezTo>
                    <a:cubicBezTo>
                      <a:pt x="337" y="261"/>
                      <a:pt x="338" y="262"/>
                      <a:pt x="340" y="262"/>
                    </a:cubicBezTo>
                    <a:cubicBezTo>
                      <a:pt x="341" y="262"/>
                      <a:pt x="341" y="262"/>
                      <a:pt x="342" y="260"/>
                    </a:cubicBezTo>
                    <a:cubicBezTo>
                      <a:pt x="342" y="259"/>
                      <a:pt x="343" y="257"/>
                      <a:pt x="346" y="257"/>
                    </a:cubicBezTo>
                    <a:cubicBezTo>
                      <a:pt x="346" y="257"/>
                      <a:pt x="346" y="257"/>
                      <a:pt x="347" y="258"/>
                    </a:cubicBezTo>
                    <a:cubicBezTo>
                      <a:pt x="348" y="258"/>
                      <a:pt x="348" y="258"/>
                      <a:pt x="349" y="258"/>
                    </a:cubicBezTo>
                    <a:cubicBezTo>
                      <a:pt x="349" y="258"/>
                      <a:pt x="350" y="259"/>
                      <a:pt x="350" y="259"/>
                    </a:cubicBezTo>
                    <a:cubicBezTo>
                      <a:pt x="351" y="257"/>
                      <a:pt x="352" y="257"/>
                      <a:pt x="353" y="257"/>
                    </a:cubicBezTo>
                    <a:cubicBezTo>
                      <a:pt x="355" y="257"/>
                      <a:pt x="357" y="258"/>
                      <a:pt x="359" y="260"/>
                    </a:cubicBezTo>
                    <a:cubicBezTo>
                      <a:pt x="360" y="261"/>
                      <a:pt x="362" y="262"/>
                      <a:pt x="363" y="262"/>
                    </a:cubicBezTo>
                    <a:cubicBezTo>
                      <a:pt x="363" y="262"/>
                      <a:pt x="365" y="262"/>
                      <a:pt x="365" y="261"/>
                    </a:cubicBezTo>
                    <a:cubicBezTo>
                      <a:pt x="365" y="259"/>
                      <a:pt x="367" y="258"/>
                      <a:pt x="368" y="258"/>
                    </a:cubicBezTo>
                    <a:cubicBezTo>
                      <a:pt x="370" y="258"/>
                      <a:pt x="372" y="259"/>
                      <a:pt x="376" y="264"/>
                    </a:cubicBezTo>
                    <a:cubicBezTo>
                      <a:pt x="378" y="266"/>
                      <a:pt x="378" y="266"/>
                      <a:pt x="380" y="266"/>
                    </a:cubicBezTo>
                    <a:cubicBezTo>
                      <a:pt x="382" y="266"/>
                      <a:pt x="382" y="266"/>
                      <a:pt x="382" y="266"/>
                    </a:cubicBezTo>
                    <a:cubicBezTo>
                      <a:pt x="382" y="266"/>
                      <a:pt x="383" y="266"/>
                      <a:pt x="384" y="266"/>
                    </a:cubicBezTo>
                    <a:cubicBezTo>
                      <a:pt x="386" y="266"/>
                      <a:pt x="386" y="266"/>
                      <a:pt x="386" y="265"/>
                    </a:cubicBezTo>
                    <a:cubicBezTo>
                      <a:pt x="387" y="265"/>
                      <a:pt x="387" y="264"/>
                      <a:pt x="387" y="264"/>
                    </a:cubicBezTo>
                    <a:cubicBezTo>
                      <a:pt x="387" y="262"/>
                      <a:pt x="388" y="261"/>
                      <a:pt x="389" y="261"/>
                    </a:cubicBezTo>
                    <a:cubicBezTo>
                      <a:pt x="390" y="261"/>
                      <a:pt x="391" y="262"/>
                      <a:pt x="393" y="264"/>
                    </a:cubicBezTo>
                    <a:cubicBezTo>
                      <a:pt x="392" y="263"/>
                      <a:pt x="393" y="262"/>
                      <a:pt x="393" y="261"/>
                    </a:cubicBezTo>
                    <a:cubicBezTo>
                      <a:pt x="393" y="261"/>
                      <a:pt x="393" y="261"/>
                      <a:pt x="393" y="261"/>
                    </a:cubicBezTo>
                    <a:cubicBezTo>
                      <a:pt x="393" y="261"/>
                      <a:pt x="393" y="260"/>
                      <a:pt x="393" y="260"/>
                    </a:cubicBezTo>
                    <a:cubicBezTo>
                      <a:pt x="391" y="259"/>
                      <a:pt x="391" y="258"/>
                      <a:pt x="391" y="256"/>
                    </a:cubicBezTo>
                    <a:cubicBezTo>
                      <a:pt x="392" y="253"/>
                      <a:pt x="399" y="252"/>
                      <a:pt x="403" y="252"/>
                    </a:cubicBezTo>
                    <a:cubicBezTo>
                      <a:pt x="404" y="252"/>
                      <a:pt x="404" y="252"/>
                      <a:pt x="404" y="252"/>
                    </a:cubicBezTo>
                    <a:cubicBezTo>
                      <a:pt x="406" y="252"/>
                      <a:pt x="407" y="252"/>
                      <a:pt x="408" y="252"/>
                    </a:cubicBezTo>
                    <a:cubicBezTo>
                      <a:pt x="408" y="252"/>
                      <a:pt x="409" y="252"/>
                      <a:pt x="409" y="252"/>
                    </a:cubicBezTo>
                    <a:cubicBezTo>
                      <a:pt x="409" y="252"/>
                      <a:pt x="409" y="252"/>
                      <a:pt x="410" y="251"/>
                    </a:cubicBezTo>
                    <a:cubicBezTo>
                      <a:pt x="411" y="249"/>
                      <a:pt x="413" y="248"/>
                      <a:pt x="414" y="248"/>
                    </a:cubicBezTo>
                    <a:cubicBezTo>
                      <a:pt x="416" y="248"/>
                      <a:pt x="418" y="251"/>
                      <a:pt x="418" y="254"/>
                    </a:cubicBezTo>
                    <a:cubicBezTo>
                      <a:pt x="419" y="254"/>
                      <a:pt x="421" y="253"/>
                      <a:pt x="423" y="253"/>
                    </a:cubicBezTo>
                    <a:cubicBezTo>
                      <a:pt x="426" y="252"/>
                      <a:pt x="429" y="251"/>
                      <a:pt x="431" y="251"/>
                    </a:cubicBezTo>
                    <a:cubicBezTo>
                      <a:pt x="437" y="251"/>
                      <a:pt x="443" y="256"/>
                      <a:pt x="444" y="260"/>
                    </a:cubicBezTo>
                    <a:cubicBezTo>
                      <a:pt x="444" y="262"/>
                      <a:pt x="446" y="262"/>
                      <a:pt x="448" y="260"/>
                    </a:cubicBezTo>
                    <a:cubicBezTo>
                      <a:pt x="449" y="259"/>
                      <a:pt x="449" y="259"/>
                      <a:pt x="449" y="259"/>
                    </a:cubicBezTo>
                    <a:cubicBezTo>
                      <a:pt x="452" y="257"/>
                      <a:pt x="454" y="255"/>
                      <a:pt x="457" y="255"/>
                    </a:cubicBezTo>
                    <a:cubicBezTo>
                      <a:pt x="459" y="255"/>
                      <a:pt x="460" y="256"/>
                      <a:pt x="461" y="257"/>
                    </a:cubicBezTo>
                    <a:cubicBezTo>
                      <a:pt x="463" y="259"/>
                      <a:pt x="465" y="261"/>
                      <a:pt x="467" y="263"/>
                    </a:cubicBezTo>
                    <a:cubicBezTo>
                      <a:pt x="468" y="265"/>
                      <a:pt x="470" y="267"/>
                      <a:pt x="473" y="270"/>
                    </a:cubicBezTo>
                    <a:cubicBezTo>
                      <a:pt x="476" y="273"/>
                      <a:pt x="475" y="277"/>
                      <a:pt x="474" y="279"/>
                    </a:cubicBezTo>
                    <a:cubicBezTo>
                      <a:pt x="473" y="281"/>
                      <a:pt x="473" y="282"/>
                      <a:pt x="473" y="283"/>
                    </a:cubicBezTo>
                    <a:cubicBezTo>
                      <a:pt x="474" y="284"/>
                      <a:pt x="474" y="286"/>
                      <a:pt x="475" y="288"/>
                    </a:cubicBezTo>
                    <a:cubicBezTo>
                      <a:pt x="475" y="290"/>
                      <a:pt x="475" y="292"/>
                      <a:pt x="477" y="293"/>
                    </a:cubicBezTo>
                    <a:cubicBezTo>
                      <a:pt x="481" y="296"/>
                      <a:pt x="481" y="300"/>
                      <a:pt x="481" y="302"/>
                    </a:cubicBezTo>
                    <a:cubicBezTo>
                      <a:pt x="481" y="303"/>
                      <a:pt x="481" y="304"/>
                      <a:pt x="481" y="305"/>
                    </a:cubicBezTo>
                    <a:cubicBezTo>
                      <a:pt x="486" y="306"/>
                      <a:pt x="490" y="313"/>
                      <a:pt x="490" y="316"/>
                    </a:cubicBezTo>
                    <a:cubicBezTo>
                      <a:pt x="491" y="317"/>
                      <a:pt x="493" y="318"/>
                      <a:pt x="494" y="318"/>
                    </a:cubicBezTo>
                    <a:cubicBezTo>
                      <a:pt x="495" y="318"/>
                      <a:pt x="495" y="318"/>
                      <a:pt x="495" y="318"/>
                    </a:cubicBezTo>
                    <a:cubicBezTo>
                      <a:pt x="495" y="315"/>
                      <a:pt x="496" y="313"/>
                      <a:pt x="498" y="310"/>
                    </a:cubicBezTo>
                    <a:cubicBezTo>
                      <a:pt x="499" y="308"/>
                      <a:pt x="500" y="306"/>
                      <a:pt x="500" y="304"/>
                    </a:cubicBezTo>
                    <a:cubicBezTo>
                      <a:pt x="500" y="301"/>
                      <a:pt x="497" y="287"/>
                      <a:pt x="494" y="283"/>
                    </a:cubicBezTo>
                    <a:cubicBezTo>
                      <a:pt x="492" y="280"/>
                      <a:pt x="492" y="278"/>
                      <a:pt x="492" y="277"/>
                    </a:cubicBezTo>
                    <a:cubicBezTo>
                      <a:pt x="492" y="276"/>
                      <a:pt x="492" y="275"/>
                      <a:pt x="491" y="272"/>
                    </a:cubicBezTo>
                    <a:cubicBezTo>
                      <a:pt x="487" y="267"/>
                      <a:pt x="484" y="257"/>
                      <a:pt x="484" y="249"/>
                    </a:cubicBezTo>
                    <a:cubicBezTo>
                      <a:pt x="484" y="241"/>
                      <a:pt x="494" y="228"/>
                      <a:pt x="498" y="224"/>
                    </a:cubicBezTo>
                    <a:cubicBezTo>
                      <a:pt x="500" y="222"/>
                      <a:pt x="503" y="222"/>
                      <a:pt x="505" y="221"/>
                    </a:cubicBezTo>
                    <a:cubicBezTo>
                      <a:pt x="507" y="221"/>
                      <a:pt x="507" y="220"/>
                      <a:pt x="507" y="219"/>
                    </a:cubicBezTo>
                    <a:cubicBezTo>
                      <a:pt x="509" y="215"/>
                      <a:pt x="514" y="209"/>
                      <a:pt x="519" y="209"/>
                    </a:cubicBezTo>
                    <a:cubicBezTo>
                      <a:pt x="519" y="209"/>
                      <a:pt x="520" y="209"/>
                      <a:pt x="520" y="209"/>
                    </a:cubicBezTo>
                    <a:cubicBezTo>
                      <a:pt x="521" y="209"/>
                      <a:pt x="521" y="209"/>
                      <a:pt x="521" y="209"/>
                    </a:cubicBezTo>
                    <a:cubicBezTo>
                      <a:pt x="523" y="209"/>
                      <a:pt x="523" y="209"/>
                      <a:pt x="523" y="208"/>
                    </a:cubicBezTo>
                    <a:cubicBezTo>
                      <a:pt x="524" y="204"/>
                      <a:pt x="530" y="199"/>
                      <a:pt x="537" y="198"/>
                    </a:cubicBezTo>
                    <a:cubicBezTo>
                      <a:pt x="539" y="198"/>
                      <a:pt x="539" y="198"/>
                      <a:pt x="539" y="198"/>
                    </a:cubicBezTo>
                    <a:cubicBezTo>
                      <a:pt x="539" y="197"/>
                      <a:pt x="538" y="196"/>
                      <a:pt x="538" y="195"/>
                    </a:cubicBezTo>
                    <a:cubicBezTo>
                      <a:pt x="537" y="195"/>
                      <a:pt x="537" y="194"/>
                      <a:pt x="537" y="194"/>
                    </a:cubicBezTo>
                    <a:cubicBezTo>
                      <a:pt x="536" y="192"/>
                      <a:pt x="536" y="190"/>
                      <a:pt x="537" y="188"/>
                    </a:cubicBezTo>
                    <a:cubicBezTo>
                      <a:pt x="538" y="186"/>
                      <a:pt x="541" y="185"/>
                      <a:pt x="543" y="188"/>
                    </a:cubicBezTo>
                    <a:cubicBezTo>
                      <a:pt x="543" y="188"/>
                      <a:pt x="546" y="189"/>
                      <a:pt x="548" y="188"/>
                    </a:cubicBezTo>
                    <a:cubicBezTo>
                      <a:pt x="549" y="186"/>
                      <a:pt x="551" y="185"/>
                      <a:pt x="551" y="184"/>
                    </a:cubicBezTo>
                    <a:cubicBezTo>
                      <a:pt x="546" y="184"/>
                      <a:pt x="545" y="182"/>
                      <a:pt x="544" y="181"/>
                    </a:cubicBezTo>
                    <a:cubicBezTo>
                      <a:pt x="544" y="180"/>
                      <a:pt x="544" y="178"/>
                      <a:pt x="547" y="177"/>
                    </a:cubicBezTo>
                    <a:cubicBezTo>
                      <a:pt x="548" y="177"/>
                      <a:pt x="548" y="176"/>
                      <a:pt x="547" y="175"/>
                    </a:cubicBezTo>
                    <a:cubicBezTo>
                      <a:pt x="547" y="174"/>
                      <a:pt x="546" y="173"/>
                      <a:pt x="544" y="173"/>
                    </a:cubicBezTo>
                    <a:cubicBezTo>
                      <a:pt x="543" y="173"/>
                      <a:pt x="540" y="172"/>
                      <a:pt x="539" y="170"/>
                    </a:cubicBezTo>
                    <a:cubicBezTo>
                      <a:pt x="539" y="168"/>
                      <a:pt x="541" y="166"/>
                      <a:pt x="542" y="164"/>
                    </a:cubicBezTo>
                    <a:cubicBezTo>
                      <a:pt x="543" y="163"/>
                      <a:pt x="541" y="162"/>
                      <a:pt x="536" y="158"/>
                    </a:cubicBezTo>
                    <a:cubicBezTo>
                      <a:pt x="536" y="158"/>
                      <a:pt x="536" y="158"/>
                      <a:pt x="536" y="158"/>
                    </a:cubicBezTo>
                    <a:cubicBezTo>
                      <a:pt x="534" y="156"/>
                      <a:pt x="533" y="155"/>
                      <a:pt x="534" y="154"/>
                    </a:cubicBezTo>
                    <a:cubicBezTo>
                      <a:pt x="534" y="152"/>
                      <a:pt x="537" y="151"/>
                      <a:pt x="540" y="150"/>
                    </a:cubicBezTo>
                    <a:cubicBezTo>
                      <a:pt x="541" y="149"/>
                      <a:pt x="541" y="146"/>
                      <a:pt x="540" y="144"/>
                    </a:cubicBezTo>
                    <a:cubicBezTo>
                      <a:pt x="540" y="140"/>
                      <a:pt x="540" y="138"/>
                      <a:pt x="541" y="136"/>
                    </a:cubicBezTo>
                    <a:cubicBezTo>
                      <a:pt x="542" y="134"/>
                      <a:pt x="544" y="133"/>
                      <a:pt x="546" y="133"/>
                    </a:cubicBezTo>
                    <a:cubicBezTo>
                      <a:pt x="547" y="133"/>
                      <a:pt x="548" y="134"/>
                      <a:pt x="549" y="135"/>
                    </a:cubicBezTo>
                    <a:cubicBezTo>
                      <a:pt x="549" y="135"/>
                      <a:pt x="549" y="137"/>
                      <a:pt x="548" y="138"/>
                    </a:cubicBezTo>
                    <a:cubicBezTo>
                      <a:pt x="546" y="142"/>
                      <a:pt x="545" y="145"/>
                      <a:pt x="547" y="147"/>
                    </a:cubicBezTo>
                    <a:cubicBezTo>
                      <a:pt x="550" y="150"/>
                      <a:pt x="552" y="154"/>
                      <a:pt x="551" y="159"/>
                    </a:cubicBezTo>
                    <a:cubicBezTo>
                      <a:pt x="551" y="159"/>
                      <a:pt x="552" y="158"/>
                      <a:pt x="552" y="158"/>
                    </a:cubicBezTo>
                    <a:cubicBezTo>
                      <a:pt x="555" y="151"/>
                      <a:pt x="555" y="146"/>
                      <a:pt x="555" y="145"/>
                    </a:cubicBezTo>
                    <a:cubicBezTo>
                      <a:pt x="552" y="145"/>
                      <a:pt x="551" y="141"/>
                      <a:pt x="552" y="139"/>
                    </a:cubicBezTo>
                    <a:cubicBezTo>
                      <a:pt x="552" y="137"/>
                      <a:pt x="553" y="136"/>
                      <a:pt x="555" y="136"/>
                    </a:cubicBezTo>
                    <a:cubicBezTo>
                      <a:pt x="556" y="136"/>
                      <a:pt x="557" y="137"/>
                      <a:pt x="557" y="138"/>
                    </a:cubicBezTo>
                    <a:cubicBezTo>
                      <a:pt x="558" y="139"/>
                      <a:pt x="559" y="140"/>
                      <a:pt x="559" y="140"/>
                    </a:cubicBezTo>
                    <a:cubicBezTo>
                      <a:pt x="560" y="140"/>
                      <a:pt x="560" y="139"/>
                      <a:pt x="562" y="137"/>
                    </a:cubicBezTo>
                    <a:cubicBezTo>
                      <a:pt x="567" y="133"/>
                      <a:pt x="569" y="127"/>
                      <a:pt x="569" y="126"/>
                    </a:cubicBezTo>
                    <a:cubicBezTo>
                      <a:pt x="567" y="125"/>
                      <a:pt x="567" y="123"/>
                      <a:pt x="567" y="122"/>
                    </a:cubicBezTo>
                    <a:cubicBezTo>
                      <a:pt x="568" y="119"/>
                      <a:pt x="574" y="119"/>
                      <a:pt x="575" y="119"/>
                    </a:cubicBezTo>
                    <a:cubicBezTo>
                      <a:pt x="576" y="119"/>
                      <a:pt x="576" y="119"/>
                      <a:pt x="576" y="119"/>
                    </a:cubicBezTo>
                    <a:cubicBezTo>
                      <a:pt x="577" y="119"/>
                      <a:pt x="577" y="119"/>
                      <a:pt x="577" y="119"/>
                    </a:cubicBezTo>
                    <a:cubicBezTo>
                      <a:pt x="579" y="119"/>
                      <a:pt x="583" y="118"/>
                      <a:pt x="586" y="117"/>
                    </a:cubicBezTo>
                    <a:cubicBezTo>
                      <a:pt x="585" y="118"/>
                      <a:pt x="585" y="118"/>
                      <a:pt x="584" y="118"/>
                    </a:cubicBezTo>
                    <a:cubicBezTo>
                      <a:pt x="580" y="119"/>
                      <a:pt x="577" y="119"/>
                      <a:pt x="575" y="119"/>
                    </a:cubicBezTo>
                    <a:cubicBezTo>
                      <a:pt x="574" y="118"/>
                      <a:pt x="573" y="117"/>
                      <a:pt x="573" y="116"/>
                    </a:cubicBezTo>
                    <a:cubicBezTo>
                      <a:pt x="573" y="110"/>
                      <a:pt x="593" y="108"/>
                      <a:pt x="594" y="108"/>
                    </a:cubicBezTo>
                    <a:cubicBezTo>
                      <a:pt x="595" y="108"/>
                      <a:pt x="595" y="108"/>
                      <a:pt x="596" y="106"/>
                    </a:cubicBezTo>
                    <a:cubicBezTo>
                      <a:pt x="596" y="105"/>
                      <a:pt x="596" y="103"/>
                      <a:pt x="598" y="103"/>
                    </a:cubicBezTo>
                    <a:cubicBezTo>
                      <a:pt x="600" y="103"/>
                      <a:pt x="600" y="104"/>
                      <a:pt x="601" y="104"/>
                    </a:cubicBezTo>
                    <a:cubicBezTo>
                      <a:pt x="602" y="107"/>
                      <a:pt x="605" y="106"/>
                      <a:pt x="608" y="105"/>
                    </a:cubicBezTo>
                    <a:cubicBezTo>
                      <a:pt x="608" y="105"/>
                      <a:pt x="608" y="104"/>
                      <a:pt x="608" y="103"/>
                    </a:cubicBezTo>
                    <a:cubicBezTo>
                      <a:pt x="608" y="102"/>
                      <a:pt x="607" y="100"/>
                      <a:pt x="605" y="100"/>
                    </a:cubicBezTo>
                    <a:cubicBezTo>
                      <a:pt x="604" y="99"/>
                      <a:pt x="603" y="98"/>
                      <a:pt x="603" y="97"/>
                    </a:cubicBezTo>
                    <a:cubicBezTo>
                      <a:pt x="602" y="96"/>
                      <a:pt x="603" y="95"/>
                      <a:pt x="604" y="94"/>
                    </a:cubicBezTo>
                    <a:cubicBezTo>
                      <a:pt x="605" y="93"/>
                      <a:pt x="605" y="93"/>
                      <a:pt x="605" y="93"/>
                    </a:cubicBezTo>
                    <a:cubicBezTo>
                      <a:pt x="604" y="90"/>
                      <a:pt x="606" y="87"/>
                      <a:pt x="606" y="85"/>
                    </a:cubicBezTo>
                    <a:cubicBezTo>
                      <a:pt x="607" y="84"/>
                      <a:pt x="610" y="79"/>
                      <a:pt x="614" y="78"/>
                    </a:cubicBezTo>
                    <a:cubicBezTo>
                      <a:pt x="616" y="77"/>
                      <a:pt x="616" y="77"/>
                      <a:pt x="616" y="76"/>
                    </a:cubicBezTo>
                    <a:cubicBezTo>
                      <a:pt x="617" y="75"/>
                      <a:pt x="618" y="74"/>
                      <a:pt x="621" y="74"/>
                    </a:cubicBezTo>
                    <a:cubicBezTo>
                      <a:pt x="622" y="74"/>
                      <a:pt x="623" y="73"/>
                      <a:pt x="624" y="70"/>
                    </a:cubicBezTo>
                    <a:cubicBezTo>
                      <a:pt x="625" y="69"/>
                      <a:pt x="626" y="67"/>
                      <a:pt x="628" y="66"/>
                    </a:cubicBezTo>
                    <a:cubicBezTo>
                      <a:pt x="629" y="65"/>
                      <a:pt x="630" y="65"/>
                      <a:pt x="631" y="65"/>
                    </a:cubicBezTo>
                    <a:cubicBezTo>
                      <a:pt x="633" y="65"/>
                      <a:pt x="634" y="65"/>
                      <a:pt x="636" y="66"/>
                    </a:cubicBezTo>
                    <a:cubicBezTo>
                      <a:pt x="637" y="67"/>
                      <a:pt x="638" y="67"/>
                      <a:pt x="639" y="67"/>
                    </a:cubicBezTo>
                    <a:cubicBezTo>
                      <a:pt x="640" y="67"/>
                      <a:pt x="641" y="67"/>
                      <a:pt x="642" y="66"/>
                    </a:cubicBezTo>
                    <a:cubicBezTo>
                      <a:pt x="644" y="65"/>
                      <a:pt x="646" y="63"/>
                      <a:pt x="649" y="61"/>
                    </a:cubicBezTo>
                    <a:cubicBezTo>
                      <a:pt x="639" y="47"/>
                      <a:pt x="640" y="37"/>
                      <a:pt x="640" y="32"/>
                    </a:cubicBezTo>
                    <a:cubicBezTo>
                      <a:pt x="640" y="32"/>
                      <a:pt x="640" y="31"/>
                      <a:pt x="640" y="31"/>
                    </a:cubicBezTo>
                    <a:cubicBezTo>
                      <a:pt x="639" y="30"/>
                      <a:pt x="637" y="30"/>
                      <a:pt x="636" y="30"/>
                    </a:cubicBezTo>
                    <a:cubicBezTo>
                      <a:pt x="633" y="30"/>
                      <a:pt x="629" y="30"/>
                      <a:pt x="626" y="27"/>
                    </a:cubicBezTo>
                    <a:cubicBezTo>
                      <a:pt x="623" y="27"/>
                      <a:pt x="617" y="39"/>
                      <a:pt x="615" y="46"/>
                    </a:cubicBezTo>
                    <a:cubicBezTo>
                      <a:pt x="613" y="54"/>
                      <a:pt x="601" y="61"/>
                      <a:pt x="600" y="62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63" y="63"/>
                      <a:pt x="560" y="63"/>
                    </a:cubicBezTo>
                    <a:cubicBezTo>
                      <a:pt x="560" y="63"/>
                      <a:pt x="558" y="64"/>
                      <a:pt x="548" y="73"/>
                    </a:cubicBezTo>
                    <a:cubicBezTo>
                      <a:pt x="548" y="75"/>
                      <a:pt x="548" y="77"/>
                      <a:pt x="547" y="78"/>
                    </a:cubicBezTo>
                    <a:cubicBezTo>
                      <a:pt x="544" y="83"/>
                      <a:pt x="533" y="86"/>
                      <a:pt x="523" y="86"/>
                    </a:cubicBezTo>
                    <a:cubicBezTo>
                      <a:pt x="521" y="86"/>
                      <a:pt x="519" y="86"/>
                      <a:pt x="517" y="86"/>
                    </a:cubicBezTo>
                    <a:cubicBezTo>
                      <a:pt x="517" y="88"/>
                      <a:pt x="517" y="89"/>
                      <a:pt x="517" y="89"/>
                    </a:cubicBezTo>
                    <a:cubicBezTo>
                      <a:pt x="517" y="91"/>
                      <a:pt x="516" y="92"/>
                      <a:pt x="513" y="94"/>
                    </a:cubicBezTo>
                    <a:cubicBezTo>
                      <a:pt x="511" y="97"/>
                      <a:pt x="502" y="102"/>
                      <a:pt x="491" y="108"/>
                    </a:cubicBezTo>
                    <a:cubicBezTo>
                      <a:pt x="487" y="110"/>
                      <a:pt x="487" y="110"/>
                      <a:pt x="487" y="110"/>
                    </a:cubicBezTo>
                    <a:cubicBezTo>
                      <a:pt x="480" y="113"/>
                      <a:pt x="471" y="113"/>
                      <a:pt x="466" y="110"/>
                    </a:cubicBezTo>
                    <a:cubicBezTo>
                      <a:pt x="463" y="109"/>
                      <a:pt x="461" y="106"/>
                      <a:pt x="461" y="103"/>
                    </a:cubicBezTo>
                    <a:cubicBezTo>
                      <a:pt x="461" y="97"/>
                      <a:pt x="465" y="96"/>
                      <a:pt x="467" y="96"/>
                    </a:cubicBezTo>
                    <a:cubicBezTo>
                      <a:pt x="470" y="96"/>
                      <a:pt x="472" y="97"/>
                      <a:pt x="473" y="99"/>
                    </a:cubicBezTo>
                    <a:cubicBezTo>
                      <a:pt x="473" y="99"/>
                      <a:pt x="473" y="99"/>
                      <a:pt x="474" y="99"/>
                    </a:cubicBezTo>
                    <a:cubicBezTo>
                      <a:pt x="472" y="97"/>
                      <a:pt x="472" y="94"/>
                      <a:pt x="472" y="91"/>
                    </a:cubicBezTo>
                    <a:cubicBezTo>
                      <a:pt x="471" y="90"/>
                      <a:pt x="472" y="87"/>
                      <a:pt x="472" y="85"/>
                    </a:cubicBezTo>
                    <a:cubicBezTo>
                      <a:pt x="472" y="81"/>
                      <a:pt x="472" y="78"/>
                      <a:pt x="470" y="78"/>
                    </a:cubicBezTo>
                    <a:cubicBezTo>
                      <a:pt x="468" y="77"/>
                      <a:pt x="465" y="79"/>
                      <a:pt x="463" y="80"/>
                    </a:cubicBezTo>
                    <a:cubicBezTo>
                      <a:pt x="461" y="81"/>
                      <a:pt x="460" y="82"/>
                      <a:pt x="459" y="82"/>
                    </a:cubicBezTo>
                    <a:cubicBezTo>
                      <a:pt x="458" y="82"/>
                      <a:pt x="458" y="82"/>
                      <a:pt x="457" y="81"/>
                    </a:cubicBezTo>
                    <a:cubicBezTo>
                      <a:pt x="456" y="80"/>
                      <a:pt x="456" y="79"/>
                      <a:pt x="456" y="78"/>
                    </a:cubicBezTo>
                    <a:cubicBezTo>
                      <a:pt x="457" y="75"/>
                      <a:pt x="458" y="73"/>
                      <a:pt x="460" y="70"/>
                    </a:cubicBezTo>
                    <a:cubicBezTo>
                      <a:pt x="462" y="66"/>
                      <a:pt x="464" y="63"/>
                      <a:pt x="461" y="59"/>
                    </a:cubicBezTo>
                    <a:cubicBezTo>
                      <a:pt x="458" y="54"/>
                      <a:pt x="455" y="53"/>
                      <a:pt x="452" y="53"/>
                    </a:cubicBezTo>
                    <a:cubicBezTo>
                      <a:pt x="450" y="53"/>
                      <a:pt x="448" y="54"/>
                      <a:pt x="447" y="56"/>
                    </a:cubicBezTo>
                    <a:cubicBezTo>
                      <a:pt x="446" y="61"/>
                      <a:pt x="442" y="62"/>
                      <a:pt x="440" y="62"/>
                    </a:cubicBezTo>
                    <a:cubicBezTo>
                      <a:pt x="438" y="63"/>
                      <a:pt x="436" y="63"/>
                      <a:pt x="436" y="65"/>
                    </a:cubicBezTo>
                    <a:cubicBezTo>
                      <a:pt x="433" y="70"/>
                      <a:pt x="431" y="80"/>
                      <a:pt x="433" y="87"/>
                    </a:cubicBezTo>
                    <a:cubicBezTo>
                      <a:pt x="435" y="97"/>
                      <a:pt x="431" y="102"/>
                      <a:pt x="424" y="106"/>
                    </a:cubicBezTo>
                    <a:cubicBezTo>
                      <a:pt x="420" y="108"/>
                      <a:pt x="417" y="108"/>
                      <a:pt x="415" y="105"/>
                    </a:cubicBezTo>
                    <a:cubicBezTo>
                      <a:pt x="411" y="101"/>
                      <a:pt x="411" y="92"/>
                      <a:pt x="412" y="83"/>
                    </a:cubicBezTo>
                    <a:cubicBezTo>
                      <a:pt x="413" y="79"/>
                      <a:pt x="414" y="76"/>
                      <a:pt x="415" y="73"/>
                    </a:cubicBezTo>
                    <a:cubicBezTo>
                      <a:pt x="416" y="70"/>
                      <a:pt x="417" y="66"/>
                      <a:pt x="417" y="65"/>
                    </a:cubicBezTo>
                    <a:cubicBezTo>
                      <a:pt x="415" y="65"/>
                      <a:pt x="414" y="64"/>
                      <a:pt x="414" y="63"/>
                    </a:cubicBezTo>
                    <a:cubicBezTo>
                      <a:pt x="413" y="58"/>
                      <a:pt x="425" y="49"/>
                      <a:pt x="433" y="47"/>
                    </a:cubicBezTo>
                    <a:cubicBezTo>
                      <a:pt x="438" y="46"/>
                      <a:pt x="443" y="45"/>
                      <a:pt x="447" y="45"/>
                    </a:cubicBezTo>
                    <a:cubicBezTo>
                      <a:pt x="450" y="45"/>
                      <a:pt x="454" y="44"/>
                      <a:pt x="455" y="44"/>
                    </a:cubicBezTo>
                    <a:cubicBezTo>
                      <a:pt x="455" y="44"/>
                      <a:pt x="456" y="44"/>
                      <a:pt x="456" y="43"/>
                    </a:cubicBezTo>
                    <a:cubicBezTo>
                      <a:pt x="455" y="43"/>
                      <a:pt x="454" y="42"/>
                      <a:pt x="453" y="41"/>
                    </a:cubicBezTo>
                    <a:cubicBezTo>
                      <a:pt x="453" y="42"/>
                      <a:pt x="452" y="42"/>
                      <a:pt x="452" y="42"/>
                    </a:cubicBezTo>
                    <a:cubicBezTo>
                      <a:pt x="451" y="43"/>
                      <a:pt x="450" y="43"/>
                      <a:pt x="449" y="43"/>
                    </a:cubicBezTo>
                    <a:cubicBezTo>
                      <a:pt x="447" y="43"/>
                      <a:pt x="446" y="42"/>
                      <a:pt x="445" y="41"/>
                    </a:cubicBezTo>
                    <a:cubicBezTo>
                      <a:pt x="444" y="39"/>
                      <a:pt x="443" y="38"/>
                      <a:pt x="440" y="38"/>
                    </a:cubicBezTo>
                    <a:cubicBezTo>
                      <a:pt x="438" y="38"/>
                      <a:pt x="435" y="39"/>
                      <a:pt x="432" y="40"/>
                    </a:cubicBezTo>
                    <a:cubicBezTo>
                      <a:pt x="427" y="42"/>
                      <a:pt x="422" y="44"/>
                      <a:pt x="419" y="42"/>
                    </a:cubicBezTo>
                    <a:cubicBezTo>
                      <a:pt x="415" y="40"/>
                      <a:pt x="414" y="38"/>
                      <a:pt x="413" y="36"/>
                    </a:cubicBezTo>
                    <a:cubicBezTo>
                      <a:pt x="413" y="35"/>
                      <a:pt x="413" y="35"/>
                      <a:pt x="411" y="35"/>
                    </a:cubicBezTo>
                    <a:cubicBezTo>
                      <a:pt x="409" y="35"/>
                      <a:pt x="408" y="34"/>
                      <a:pt x="408" y="33"/>
                    </a:cubicBezTo>
                    <a:cubicBezTo>
                      <a:pt x="407" y="32"/>
                      <a:pt x="407" y="30"/>
                      <a:pt x="408" y="29"/>
                    </a:cubicBezTo>
                    <a:cubicBezTo>
                      <a:pt x="406" y="30"/>
                      <a:pt x="404" y="31"/>
                      <a:pt x="402" y="33"/>
                    </a:cubicBezTo>
                    <a:cubicBezTo>
                      <a:pt x="396" y="37"/>
                      <a:pt x="390" y="41"/>
                      <a:pt x="385" y="41"/>
                    </a:cubicBezTo>
                    <a:cubicBezTo>
                      <a:pt x="383" y="41"/>
                      <a:pt x="381" y="40"/>
                      <a:pt x="380" y="39"/>
                    </a:cubicBezTo>
                    <a:cubicBezTo>
                      <a:pt x="378" y="37"/>
                      <a:pt x="376" y="37"/>
                      <a:pt x="374" y="38"/>
                    </a:cubicBezTo>
                    <a:cubicBezTo>
                      <a:pt x="373" y="38"/>
                      <a:pt x="371" y="38"/>
                      <a:pt x="370" y="38"/>
                    </a:cubicBezTo>
                    <a:cubicBezTo>
                      <a:pt x="368" y="38"/>
                      <a:pt x="367" y="38"/>
                      <a:pt x="365" y="36"/>
                    </a:cubicBezTo>
                    <a:cubicBezTo>
                      <a:pt x="364" y="35"/>
                      <a:pt x="364" y="33"/>
                      <a:pt x="365" y="32"/>
                    </a:cubicBezTo>
                    <a:cubicBezTo>
                      <a:pt x="367" y="26"/>
                      <a:pt x="382" y="18"/>
                      <a:pt x="390" y="18"/>
                    </a:cubicBezTo>
                    <a:cubicBezTo>
                      <a:pt x="390" y="18"/>
                      <a:pt x="390" y="18"/>
                      <a:pt x="390" y="18"/>
                    </a:cubicBezTo>
                    <a:cubicBezTo>
                      <a:pt x="387" y="18"/>
                      <a:pt x="384" y="17"/>
                      <a:pt x="382" y="1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77" y="21"/>
                      <a:pt x="372" y="20"/>
                      <a:pt x="368" y="15"/>
                    </a:cubicBezTo>
                    <a:cubicBezTo>
                      <a:pt x="368" y="15"/>
                      <a:pt x="367" y="15"/>
                      <a:pt x="367" y="15"/>
                    </a:cubicBezTo>
                    <a:cubicBezTo>
                      <a:pt x="366" y="15"/>
                      <a:pt x="366" y="15"/>
                      <a:pt x="366" y="15"/>
                    </a:cubicBezTo>
                    <a:cubicBezTo>
                      <a:pt x="364" y="15"/>
                      <a:pt x="361" y="15"/>
                      <a:pt x="359" y="12"/>
                    </a:cubicBezTo>
                    <a:cubicBezTo>
                      <a:pt x="357" y="10"/>
                      <a:pt x="356" y="10"/>
                      <a:pt x="355" y="10"/>
                    </a:cubicBezTo>
                    <a:cubicBezTo>
                      <a:pt x="354" y="10"/>
                      <a:pt x="353" y="11"/>
                      <a:pt x="352" y="11"/>
                    </a:cubicBezTo>
                    <a:cubicBezTo>
                      <a:pt x="351" y="12"/>
                      <a:pt x="351" y="12"/>
                      <a:pt x="351" y="12"/>
                    </a:cubicBezTo>
                    <a:cubicBezTo>
                      <a:pt x="348" y="13"/>
                      <a:pt x="346" y="12"/>
                      <a:pt x="343" y="11"/>
                    </a:cubicBezTo>
                    <a:cubicBezTo>
                      <a:pt x="342" y="10"/>
                      <a:pt x="341" y="9"/>
                      <a:pt x="339" y="9"/>
                    </a:cubicBezTo>
                    <a:cubicBezTo>
                      <a:pt x="336" y="7"/>
                      <a:pt x="336" y="5"/>
                      <a:pt x="335" y="3"/>
                    </a:cubicBezTo>
                    <a:cubicBezTo>
                      <a:pt x="335" y="1"/>
                      <a:pt x="335" y="1"/>
                      <a:pt x="334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334" y="0"/>
                      <a:pt x="334" y="2"/>
                      <a:pt x="334" y="3"/>
                    </a:cubicBezTo>
                    <a:cubicBezTo>
                      <a:pt x="333" y="5"/>
                      <a:pt x="333" y="5"/>
                      <a:pt x="333" y="5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9"/>
                      <a:pt x="26" y="11"/>
                      <a:pt x="26" y="13"/>
                    </a:cubicBezTo>
                    <a:cubicBezTo>
                      <a:pt x="26" y="15"/>
                      <a:pt x="25" y="16"/>
                      <a:pt x="26" y="18"/>
                    </a:cubicBezTo>
                    <a:cubicBezTo>
                      <a:pt x="27" y="21"/>
                      <a:pt x="27" y="27"/>
                      <a:pt x="24" y="30"/>
                    </a:cubicBezTo>
                    <a:cubicBezTo>
                      <a:pt x="23" y="31"/>
                      <a:pt x="22" y="32"/>
                      <a:pt x="20" y="32"/>
                    </a:cubicBezTo>
                    <a:cubicBezTo>
                      <a:pt x="18" y="32"/>
                      <a:pt x="16" y="30"/>
                      <a:pt x="15" y="28"/>
                    </a:cubicBezTo>
                    <a:cubicBezTo>
                      <a:pt x="15" y="26"/>
                      <a:pt x="16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6" y="19"/>
                      <a:pt x="15" y="19"/>
                      <a:pt x="15" y="18"/>
                    </a:cubicBezTo>
                    <a:cubicBezTo>
                      <a:pt x="14" y="17"/>
                      <a:pt x="14" y="16"/>
                      <a:pt x="13" y="15"/>
                    </a:cubicBezTo>
                    <a:cubicBezTo>
                      <a:pt x="10" y="16"/>
                      <a:pt x="5" y="16"/>
                      <a:pt x="0" y="15"/>
                    </a:cubicBezTo>
                    <a:cubicBezTo>
                      <a:pt x="0" y="18"/>
                      <a:pt x="2" y="23"/>
                      <a:pt x="5" y="27"/>
                    </a:cubicBezTo>
                    <a:cubicBezTo>
                      <a:pt x="7" y="30"/>
                      <a:pt x="8" y="33"/>
                      <a:pt x="8" y="35"/>
                    </a:cubicBezTo>
                    <a:cubicBezTo>
                      <a:pt x="8" y="36"/>
                      <a:pt x="8" y="37"/>
                      <a:pt x="9" y="37"/>
                    </a:cubicBezTo>
                    <a:cubicBezTo>
                      <a:pt x="13" y="40"/>
                      <a:pt x="13" y="42"/>
                      <a:pt x="13" y="43"/>
                    </a:cubicBezTo>
                    <a:cubicBezTo>
                      <a:pt x="13" y="43"/>
                      <a:pt x="12" y="45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9" y="48"/>
                      <a:pt x="9" y="50"/>
                      <a:pt x="8" y="53"/>
                    </a:cubicBezTo>
                    <a:cubicBezTo>
                      <a:pt x="7" y="58"/>
                      <a:pt x="7" y="64"/>
                      <a:pt x="7" y="70"/>
                    </a:cubicBezTo>
                    <a:cubicBezTo>
                      <a:pt x="7" y="75"/>
                      <a:pt x="7" y="79"/>
                      <a:pt x="6" y="81"/>
                    </a:cubicBezTo>
                    <a:cubicBezTo>
                      <a:pt x="6" y="83"/>
                      <a:pt x="5" y="85"/>
                      <a:pt x="5" y="87"/>
                    </a:cubicBezTo>
                    <a:cubicBezTo>
                      <a:pt x="3" y="91"/>
                      <a:pt x="1" y="95"/>
                      <a:pt x="3" y="97"/>
                    </a:cubicBezTo>
                    <a:cubicBezTo>
                      <a:pt x="7" y="104"/>
                      <a:pt x="9" y="111"/>
                      <a:pt x="7" y="117"/>
                    </a:cubicBezTo>
                    <a:cubicBezTo>
                      <a:pt x="5" y="123"/>
                      <a:pt x="6" y="126"/>
                      <a:pt x="8" y="130"/>
                    </a:cubicBezTo>
                    <a:cubicBezTo>
                      <a:pt x="10" y="133"/>
                      <a:pt x="10" y="137"/>
                      <a:pt x="10" y="139"/>
                    </a:cubicBezTo>
                    <a:cubicBezTo>
                      <a:pt x="10" y="141"/>
                      <a:pt x="10" y="144"/>
                      <a:pt x="11" y="144"/>
                    </a:cubicBezTo>
                    <a:cubicBezTo>
                      <a:pt x="14" y="146"/>
                      <a:pt x="17" y="150"/>
                      <a:pt x="20" y="155"/>
                    </a:cubicBezTo>
                    <a:cubicBezTo>
                      <a:pt x="21" y="156"/>
                      <a:pt x="22" y="157"/>
                      <a:pt x="23" y="157"/>
                    </a:cubicBezTo>
                    <a:cubicBezTo>
                      <a:pt x="24" y="158"/>
                      <a:pt x="26" y="159"/>
                      <a:pt x="26" y="162"/>
                    </a:cubicBezTo>
                    <a:cubicBezTo>
                      <a:pt x="27" y="166"/>
                      <a:pt x="27" y="166"/>
                      <a:pt x="29" y="167"/>
                    </a:cubicBezTo>
                    <a:cubicBezTo>
                      <a:pt x="34" y="169"/>
                      <a:pt x="33" y="174"/>
                      <a:pt x="32" y="176"/>
                    </a:cubicBezTo>
                    <a:cubicBezTo>
                      <a:pt x="32" y="177"/>
                      <a:pt x="32" y="177"/>
                      <a:pt x="32" y="178"/>
                    </a:cubicBezTo>
                    <a:cubicBezTo>
                      <a:pt x="32" y="179"/>
                      <a:pt x="38" y="184"/>
                      <a:pt x="42" y="188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7" y="193"/>
                      <a:pt x="47" y="196"/>
                      <a:pt x="47" y="198"/>
                    </a:cubicBezTo>
                    <a:cubicBezTo>
                      <a:pt x="47" y="199"/>
                      <a:pt x="47" y="199"/>
                      <a:pt x="47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53" y="199"/>
                      <a:pt x="58" y="202"/>
                      <a:pt x="63" y="205"/>
                    </a:cubicBezTo>
                    <a:cubicBezTo>
                      <a:pt x="65" y="207"/>
                      <a:pt x="66" y="207"/>
                      <a:pt x="67" y="207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9" y="207"/>
                      <a:pt x="71" y="207"/>
                      <a:pt x="72" y="207"/>
                    </a:cubicBezTo>
                    <a:cubicBezTo>
                      <a:pt x="76" y="208"/>
                      <a:pt x="82" y="216"/>
                      <a:pt x="84" y="221"/>
                    </a:cubicBezTo>
                    <a:cubicBezTo>
                      <a:pt x="84" y="223"/>
                      <a:pt x="85" y="225"/>
                      <a:pt x="85" y="226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3" y="225"/>
                      <a:pt x="120" y="229"/>
                      <a:pt x="123" y="230"/>
                    </a:cubicBezTo>
                    <a:cubicBezTo>
                      <a:pt x="127" y="231"/>
                      <a:pt x="149" y="239"/>
                      <a:pt x="152" y="240"/>
                    </a:cubicBezTo>
                    <a:cubicBezTo>
                      <a:pt x="183" y="240"/>
                      <a:pt x="183" y="240"/>
                      <a:pt x="183" y="240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206" y="235"/>
                      <a:pt x="206" y="235"/>
                      <a:pt x="206" y="235"/>
                    </a:cubicBezTo>
                    <a:cubicBezTo>
                      <a:pt x="207" y="235"/>
                      <a:pt x="207" y="235"/>
                      <a:pt x="207" y="235"/>
                    </a:cubicBezTo>
                    <a:cubicBezTo>
                      <a:pt x="212" y="240"/>
                      <a:pt x="218" y="246"/>
                      <a:pt x="219" y="247"/>
                    </a:cubicBezTo>
                    <a:cubicBezTo>
                      <a:pt x="221" y="247"/>
                      <a:pt x="227" y="253"/>
                      <a:pt x="227" y="257"/>
                    </a:cubicBezTo>
                    <a:cubicBezTo>
                      <a:pt x="227" y="259"/>
                      <a:pt x="228" y="261"/>
                      <a:pt x="230" y="263"/>
                    </a:cubicBezTo>
                    <a:cubicBezTo>
                      <a:pt x="231" y="263"/>
                      <a:pt x="232" y="263"/>
                      <a:pt x="232" y="264"/>
                    </a:cubicBezTo>
                    <a:cubicBezTo>
                      <a:pt x="233" y="264"/>
                      <a:pt x="233" y="264"/>
                      <a:pt x="234" y="265"/>
                    </a:cubicBezTo>
                    <a:cubicBezTo>
                      <a:pt x="235" y="266"/>
                      <a:pt x="238" y="267"/>
                      <a:pt x="240" y="268"/>
                    </a:cubicBezTo>
                    <a:cubicBezTo>
                      <a:pt x="240" y="268"/>
                      <a:pt x="241" y="269"/>
                      <a:pt x="241" y="269"/>
                    </a:cubicBezTo>
                    <a:cubicBezTo>
                      <a:pt x="242" y="268"/>
                      <a:pt x="242" y="268"/>
                      <a:pt x="242" y="267"/>
                    </a:cubicBezTo>
                    <a:cubicBezTo>
                      <a:pt x="244" y="264"/>
                      <a:pt x="247" y="259"/>
                      <a:pt x="251" y="259"/>
                    </a:cubicBezTo>
                    <a:cubicBezTo>
                      <a:pt x="256" y="259"/>
                      <a:pt x="271" y="263"/>
                      <a:pt x="273" y="272"/>
                    </a:cubicBezTo>
                    <a:cubicBezTo>
                      <a:pt x="275" y="279"/>
                      <a:pt x="281" y="284"/>
                      <a:pt x="283" y="286"/>
                    </a:cubicBezTo>
                    <a:cubicBezTo>
                      <a:pt x="285" y="287"/>
                      <a:pt x="285" y="290"/>
                      <a:pt x="285" y="292"/>
                    </a:cubicBezTo>
                    <a:cubicBezTo>
                      <a:pt x="286" y="293"/>
                      <a:pt x="286" y="294"/>
                      <a:pt x="286" y="295"/>
                    </a:cubicBezTo>
                    <a:cubicBezTo>
                      <a:pt x="287" y="296"/>
                      <a:pt x="287" y="298"/>
                      <a:pt x="288" y="299"/>
                    </a:cubicBezTo>
                    <a:cubicBezTo>
                      <a:pt x="288" y="300"/>
                      <a:pt x="288" y="300"/>
                      <a:pt x="288" y="301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90" y="301"/>
                      <a:pt x="291" y="302"/>
                      <a:pt x="293" y="303"/>
                    </a:cubicBezTo>
                    <a:cubicBezTo>
                      <a:pt x="296" y="304"/>
                      <a:pt x="301" y="306"/>
                      <a:pt x="303" y="306"/>
                    </a:cubicBezTo>
                    <a:cubicBezTo>
                      <a:pt x="304" y="306"/>
                      <a:pt x="304" y="306"/>
                      <a:pt x="304" y="306"/>
                    </a:cubicBezTo>
                    <a:cubicBezTo>
                      <a:pt x="304" y="306"/>
                      <a:pt x="305" y="307"/>
                      <a:pt x="306" y="307"/>
                    </a:cubicBezTo>
                    <a:cubicBezTo>
                      <a:pt x="306" y="307"/>
                      <a:pt x="306" y="307"/>
                      <a:pt x="306" y="307"/>
                    </a:cubicBezTo>
                    <a:cubicBezTo>
                      <a:pt x="305" y="305"/>
                      <a:pt x="304" y="304"/>
                      <a:pt x="303" y="3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b="1" dirty="0"/>
              </a:p>
            </p:txBody>
          </p:sp>
          <p:sp>
            <p:nvSpPr>
              <p:cNvPr id="1289" name="Freeform 2211"/>
              <p:cNvSpPr>
                <a:spLocks/>
              </p:cNvSpPr>
              <p:nvPr/>
            </p:nvSpPr>
            <p:spPr bwMode="auto">
              <a:xfrm>
                <a:off x="949845" y="2389187"/>
                <a:ext cx="761942" cy="507173"/>
              </a:xfrm>
              <a:custGeom>
                <a:avLst/>
                <a:gdLst>
                  <a:gd name="T0" fmla="*/ 251 w 429"/>
                  <a:gd name="T1" fmla="*/ 27 h 296"/>
                  <a:gd name="T2" fmla="*/ 182 w 429"/>
                  <a:gd name="T3" fmla="*/ 20 h 296"/>
                  <a:gd name="T4" fmla="*/ 169 w 429"/>
                  <a:gd name="T5" fmla="*/ 10 h 296"/>
                  <a:gd name="T6" fmla="*/ 142 w 429"/>
                  <a:gd name="T7" fmla="*/ 7 h 296"/>
                  <a:gd name="T8" fmla="*/ 128 w 429"/>
                  <a:gd name="T9" fmla="*/ 1 h 296"/>
                  <a:gd name="T10" fmla="*/ 95 w 429"/>
                  <a:gd name="T11" fmla="*/ 11 h 296"/>
                  <a:gd name="T12" fmla="*/ 84 w 429"/>
                  <a:gd name="T13" fmla="*/ 20 h 296"/>
                  <a:gd name="T14" fmla="*/ 53 w 429"/>
                  <a:gd name="T15" fmla="*/ 33 h 296"/>
                  <a:gd name="T16" fmla="*/ 18 w 429"/>
                  <a:gd name="T17" fmla="*/ 53 h 296"/>
                  <a:gd name="T18" fmla="*/ 65 w 429"/>
                  <a:gd name="T19" fmla="*/ 82 h 296"/>
                  <a:gd name="T20" fmla="*/ 82 w 429"/>
                  <a:gd name="T21" fmla="*/ 99 h 296"/>
                  <a:gd name="T22" fmla="*/ 46 w 429"/>
                  <a:gd name="T23" fmla="*/ 104 h 296"/>
                  <a:gd name="T24" fmla="*/ 30 w 429"/>
                  <a:gd name="T25" fmla="*/ 97 h 296"/>
                  <a:gd name="T26" fmla="*/ 7 w 429"/>
                  <a:gd name="T27" fmla="*/ 108 h 296"/>
                  <a:gd name="T28" fmla="*/ 15 w 429"/>
                  <a:gd name="T29" fmla="*/ 123 h 296"/>
                  <a:gd name="T30" fmla="*/ 50 w 429"/>
                  <a:gd name="T31" fmla="*/ 132 h 296"/>
                  <a:gd name="T32" fmla="*/ 74 w 429"/>
                  <a:gd name="T33" fmla="*/ 133 h 296"/>
                  <a:gd name="T34" fmla="*/ 59 w 429"/>
                  <a:gd name="T35" fmla="*/ 152 h 296"/>
                  <a:gd name="T36" fmla="*/ 37 w 429"/>
                  <a:gd name="T37" fmla="*/ 158 h 296"/>
                  <a:gd name="T38" fmla="*/ 19 w 429"/>
                  <a:gd name="T39" fmla="*/ 184 h 296"/>
                  <a:gd name="T40" fmla="*/ 43 w 429"/>
                  <a:gd name="T41" fmla="*/ 214 h 296"/>
                  <a:gd name="T42" fmla="*/ 68 w 429"/>
                  <a:gd name="T43" fmla="*/ 220 h 296"/>
                  <a:gd name="T44" fmla="*/ 82 w 429"/>
                  <a:gd name="T45" fmla="*/ 227 h 296"/>
                  <a:gd name="T46" fmla="*/ 115 w 429"/>
                  <a:gd name="T47" fmla="*/ 229 h 296"/>
                  <a:gd name="T48" fmla="*/ 112 w 429"/>
                  <a:gd name="T49" fmla="*/ 256 h 296"/>
                  <a:gd name="T50" fmla="*/ 89 w 429"/>
                  <a:gd name="T51" fmla="*/ 281 h 296"/>
                  <a:gd name="T52" fmla="*/ 126 w 429"/>
                  <a:gd name="T53" fmla="*/ 257 h 296"/>
                  <a:gd name="T54" fmla="*/ 155 w 429"/>
                  <a:gd name="T55" fmla="*/ 234 h 296"/>
                  <a:gd name="T56" fmla="*/ 161 w 429"/>
                  <a:gd name="T57" fmla="*/ 215 h 296"/>
                  <a:gd name="T58" fmla="*/ 186 w 429"/>
                  <a:gd name="T59" fmla="*/ 191 h 296"/>
                  <a:gd name="T60" fmla="*/ 194 w 429"/>
                  <a:gd name="T61" fmla="*/ 197 h 296"/>
                  <a:gd name="T62" fmla="*/ 187 w 429"/>
                  <a:gd name="T63" fmla="*/ 218 h 296"/>
                  <a:gd name="T64" fmla="*/ 219 w 429"/>
                  <a:gd name="T65" fmla="*/ 210 h 296"/>
                  <a:gd name="T66" fmla="*/ 218 w 429"/>
                  <a:gd name="T67" fmla="*/ 195 h 296"/>
                  <a:gd name="T68" fmla="*/ 237 w 429"/>
                  <a:gd name="T69" fmla="*/ 196 h 296"/>
                  <a:gd name="T70" fmla="*/ 251 w 429"/>
                  <a:gd name="T71" fmla="*/ 203 h 296"/>
                  <a:gd name="T72" fmla="*/ 271 w 429"/>
                  <a:gd name="T73" fmla="*/ 208 h 296"/>
                  <a:gd name="T74" fmla="*/ 307 w 429"/>
                  <a:gd name="T75" fmla="*/ 214 h 296"/>
                  <a:gd name="T76" fmla="*/ 320 w 429"/>
                  <a:gd name="T77" fmla="*/ 219 h 296"/>
                  <a:gd name="T78" fmla="*/ 351 w 429"/>
                  <a:gd name="T79" fmla="*/ 238 h 296"/>
                  <a:gd name="T80" fmla="*/ 366 w 429"/>
                  <a:gd name="T81" fmla="*/ 237 h 296"/>
                  <a:gd name="T82" fmla="*/ 373 w 429"/>
                  <a:gd name="T83" fmla="*/ 246 h 296"/>
                  <a:gd name="T84" fmla="*/ 369 w 429"/>
                  <a:gd name="T85" fmla="*/ 261 h 296"/>
                  <a:gd name="T86" fmla="*/ 377 w 429"/>
                  <a:gd name="T87" fmla="*/ 256 h 296"/>
                  <a:gd name="T88" fmla="*/ 383 w 429"/>
                  <a:gd name="T89" fmla="*/ 242 h 296"/>
                  <a:gd name="T90" fmla="*/ 380 w 429"/>
                  <a:gd name="T91" fmla="*/ 271 h 296"/>
                  <a:gd name="T92" fmla="*/ 393 w 429"/>
                  <a:gd name="T93" fmla="*/ 267 h 296"/>
                  <a:gd name="T94" fmla="*/ 402 w 429"/>
                  <a:gd name="T95" fmla="*/ 284 h 296"/>
                  <a:gd name="T96" fmla="*/ 393 w 429"/>
                  <a:gd name="T97" fmla="*/ 292 h 296"/>
                  <a:gd name="T98" fmla="*/ 402 w 429"/>
                  <a:gd name="T99" fmla="*/ 293 h 296"/>
                  <a:gd name="T100" fmla="*/ 419 w 429"/>
                  <a:gd name="T101" fmla="*/ 288 h 296"/>
                  <a:gd name="T102" fmla="*/ 427 w 429"/>
                  <a:gd name="T103" fmla="*/ 289 h 296"/>
                  <a:gd name="T104" fmla="*/ 370 w 429"/>
                  <a:gd name="T105" fmla="*/ 220 h 296"/>
                  <a:gd name="T106" fmla="*/ 337 w 429"/>
                  <a:gd name="T107" fmla="*/ 224 h 296"/>
                  <a:gd name="T108" fmla="*/ 313 w 429"/>
                  <a:gd name="T109" fmla="*/ 208 h 296"/>
                  <a:gd name="T110" fmla="*/ 300 w 429"/>
                  <a:gd name="T111" fmla="*/ 34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29" h="296">
                    <a:moveTo>
                      <a:pt x="296" y="33"/>
                    </a:moveTo>
                    <a:cubicBezTo>
                      <a:pt x="295" y="33"/>
                      <a:pt x="294" y="32"/>
                      <a:pt x="292" y="31"/>
                    </a:cubicBezTo>
                    <a:cubicBezTo>
                      <a:pt x="287" y="29"/>
                      <a:pt x="280" y="26"/>
                      <a:pt x="275" y="26"/>
                    </a:cubicBezTo>
                    <a:cubicBezTo>
                      <a:pt x="275" y="26"/>
                      <a:pt x="274" y="27"/>
                      <a:pt x="274" y="27"/>
                    </a:cubicBezTo>
                    <a:cubicBezTo>
                      <a:pt x="270" y="27"/>
                      <a:pt x="264" y="28"/>
                      <a:pt x="258" y="28"/>
                    </a:cubicBezTo>
                    <a:cubicBezTo>
                      <a:pt x="255" y="28"/>
                      <a:pt x="253" y="28"/>
                      <a:pt x="251" y="27"/>
                    </a:cubicBezTo>
                    <a:cubicBezTo>
                      <a:pt x="249" y="26"/>
                      <a:pt x="245" y="24"/>
                      <a:pt x="239" y="24"/>
                    </a:cubicBezTo>
                    <a:cubicBezTo>
                      <a:pt x="238" y="24"/>
                      <a:pt x="236" y="25"/>
                      <a:pt x="234" y="25"/>
                    </a:cubicBezTo>
                    <a:cubicBezTo>
                      <a:pt x="229" y="26"/>
                      <a:pt x="225" y="24"/>
                      <a:pt x="220" y="22"/>
                    </a:cubicBezTo>
                    <a:cubicBezTo>
                      <a:pt x="217" y="20"/>
                      <a:pt x="214" y="19"/>
                      <a:pt x="210" y="18"/>
                    </a:cubicBezTo>
                    <a:cubicBezTo>
                      <a:pt x="207" y="17"/>
                      <a:pt x="204" y="17"/>
                      <a:pt x="201" y="17"/>
                    </a:cubicBezTo>
                    <a:cubicBezTo>
                      <a:pt x="193" y="17"/>
                      <a:pt x="184" y="19"/>
                      <a:pt x="182" y="20"/>
                    </a:cubicBezTo>
                    <a:cubicBezTo>
                      <a:pt x="179" y="21"/>
                      <a:pt x="178" y="19"/>
                      <a:pt x="177" y="18"/>
                    </a:cubicBezTo>
                    <a:cubicBezTo>
                      <a:pt x="176" y="17"/>
                      <a:pt x="176" y="17"/>
                      <a:pt x="175" y="17"/>
                    </a:cubicBezTo>
                    <a:cubicBezTo>
                      <a:pt x="174" y="17"/>
                      <a:pt x="174" y="17"/>
                      <a:pt x="173" y="17"/>
                    </a:cubicBezTo>
                    <a:cubicBezTo>
                      <a:pt x="173" y="17"/>
                      <a:pt x="171" y="17"/>
                      <a:pt x="170" y="16"/>
                    </a:cubicBezTo>
                    <a:cubicBezTo>
                      <a:pt x="170" y="15"/>
                      <a:pt x="170" y="14"/>
                      <a:pt x="170" y="13"/>
                    </a:cubicBezTo>
                    <a:cubicBezTo>
                      <a:pt x="170" y="12"/>
                      <a:pt x="170" y="11"/>
                      <a:pt x="169" y="10"/>
                    </a:cubicBezTo>
                    <a:cubicBezTo>
                      <a:pt x="169" y="10"/>
                      <a:pt x="168" y="9"/>
                      <a:pt x="165" y="9"/>
                    </a:cubicBezTo>
                    <a:cubicBezTo>
                      <a:pt x="162" y="9"/>
                      <a:pt x="159" y="10"/>
                      <a:pt x="155" y="10"/>
                    </a:cubicBezTo>
                    <a:cubicBezTo>
                      <a:pt x="154" y="11"/>
                      <a:pt x="152" y="11"/>
                      <a:pt x="151" y="11"/>
                    </a:cubicBezTo>
                    <a:cubicBezTo>
                      <a:pt x="148" y="12"/>
                      <a:pt x="146" y="10"/>
                      <a:pt x="145" y="9"/>
                    </a:cubicBezTo>
                    <a:cubicBezTo>
                      <a:pt x="144" y="8"/>
                      <a:pt x="144" y="7"/>
                      <a:pt x="144" y="6"/>
                    </a:cubicBezTo>
                    <a:cubicBezTo>
                      <a:pt x="143" y="6"/>
                      <a:pt x="142" y="6"/>
                      <a:pt x="142" y="7"/>
                    </a:cubicBezTo>
                    <a:cubicBezTo>
                      <a:pt x="140" y="9"/>
                      <a:pt x="138" y="11"/>
                      <a:pt x="135" y="11"/>
                    </a:cubicBezTo>
                    <a:cubicBezTo>
                      <a:pt x="133" y="11"/>
                      <a:pt x="131" y="10"/>
                      <a:pt x="130" y="9"/>
                    </a:cubicBezTo>
                    <a:cubicBezTo>
                      <a:pt x="129" y="8"/>
                      <a:pt x="129" y="7"/>
                      <a:pt x="129" y="6"/>
                    </a:cubicBezTo>
                    <a:cubicBezTo>
                      <a:pt x="129" y="5"/>
                      <a:pt x="131" y="4"/>
                      <a:pt x="132" y="3"/>
                    </a:cubicBezTo>
                    <a:cubicBezTo>
                      <a:pt x="132" y="3"/>
                      <a:pt x="133" y="3"/>
                      <a:pt x="133" y="3"/>
                    </a:cubicBezTo>
                    <a:cubicBezTo>
                      <a:pt x="132" y="2"/>
                      <a:pt x="129" y="1"/>
                      <a:pt x="128" y="1"/>
                    </a:cubicBezTo>
                    <a:cubicBezTo>
                      <a:pt x="127" y="1"/>
                      <a:pt x="127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4" y="0"/>
                      <a:pt x="119" y="5"/>
                      <a:pt x="116" y="7"/>
                    </a:cubicBezTo>
                    <a:cubicBezTo>
                      <a:pt x="113" y="10"/>
                      <a:pt x="108" y="12"/>
                      <a:pt x="102" y="12"/>
                    </a:cubicBezTo>
                    <a:cubicBezTo>
                      <a:pt x="100" y="12"/>
                      <a:pt x="98" y="12"/>
                      <a:pt x="97" y="11"/>
                    </a:cubicBezTo>
                    <a:cubicBezTo>
                      <a:pt x="96" y="11"/>
                      <a:pt x="95" y="11"/>
                      <a:pt x="95" y="11"/>
                    </a:cubicBezTo>
                    <a:cubicBezTo>
                      <a:pt x="91" y="11"/>
                      <a:pt x="89" y="12"/>
                      <a:pt x="89" y="13"/>
                    </a:cubicBezTo>
                    <a:cubicBezTo>
                      <a:pt x="89" y="13"/>
                      <a:pt x="89" y="13"/>
                      <a:pt x="90" y="13"/>
                    </a:cubicBezTo>
                    <a:cubicBezTo>
                      <a:pt x="91" y="14"/>
                      <a:pt x="92" y="15"/>
                      <a:pt x="92" y="16"/>
                    </a:cubicBezTo>
                    <a:cubicBezTo>
                      <a:pt x="92" y="18"/>
                      <a:pt x="91" y="19"/>
                      <a:pt x="91" y="20"/>
                    </a:cubicBezTo>
                    <a:cubicBezTo>
                      <a:pt x="90" y="21"/>
                      <a:pt x="89" y="22"/>
                      <a:pt x="87" y="22"/>
                    </a:cubicBezTo>
                    <a:cubicBezTo>
                      <a:pt x="86" y="22"/>
                      <a:pt x="85" y="20"/>
                      <a:pt x="84" y="2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2" y="19"/>
                    </a:cubicBezTo>
                    <a:cubicBezTo>
                      <a:pt x="79" y="22"/>
                      <a:pt x="72" y="23"/>
                      <a:pt x="68" y="23"/>
                    </a:cubicBezTo>
                    <a:cubicBezTo>
                      <a:pt x="67" y="23"/>
                      <a:pt x="65" y="23"/>
                      <a:pt x="64" y="23"/>
                    </a:cubicBezTo>
                    <a:cubicBezTo>
                      <a:pt x="63" y="23"/>
                      <a:pt x="60" y="26"/>
                      <a:pt x="54" y="32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2" y="33"/>
                      <a:pt x="52" y="33"/>
                      <a:pt x="52" y="35"/>
                    </a:cubicBezTo>
                    <a:cubicBezTo>
                      <a:pt x="52" y="37"/>
                      <a:pt x="52" y="40"/>
                      <a:pt x="48" y="45"/>
                    </a:cubicBezTo>
                    <a:cubicBezTo>
                      <a:pt x="44" y="49"/>
                      <a:pt x="36" y="52"/>
                      <a:pt x="24" y="52"/>
                    </a:cubicBezTo>
                    <a:cubicBezTo>
                      <a:pt x="22" y="52"/>
                      <a:pt x="21" y="51"/>
                      <a:pt x="20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3"/>
                    </a:cubicBezTo>
                    <a:cubicBezTo>
                      <a:pt x="18" y="54"/>
                      <a:pt x="18" y="56"/>
                      <a:pt x="17" y="58"/>
                    </a:cubicBezTo>
                    <a:cubicBezTo>
                      <a:pt x="16" y="58"/>
                      <a:pt x="17" y="60"/>
                      <a:pt x="28" y="62"/>
                    </a:cubicBezTo>
                    <a:cubicBezTo>
                      <a:pt x="40" y="66"/>
                      <a:pt x="47" y="82"/>
                      <a:pt x="48" y="83"/>
                    </a:cubicBezTo>
                    <a:cubicBezTo>
                      <a:pt x="48" y="83"/>
                      <a:pt x="48" y="83"/>
                      <a:pt x="50" y="83"/>
                    </a:cubicBezTo>
                    <a:cubicBezTo>
                      <a:pt x="52" y="83"/>
                      <a:pt x="54" y="83"/>
                      <a:pt x="57" y="83"/>
                    </a:cubicBezTo>
                    <a:cubicBezTo>
                      <a:pt x="60" y="82"/>
                      <a:pt x="63" y="82"/>
                      <a:pt x="65" y="82"/>
                    </a:cubicBezTo>
                    <a:cubicBezTo>
                      <a:pt x="70" y="83"/>
                      <a:pt x="69" y="87"/>
                      <a:pt x="69" y="89"/>
                    </a:cubicBezTo>
                    <a:cubicBezTo>
                      <a:pt x="69" y="91"/>
                      <a:pt x="69" y="92"/>
                      <a:pt x="70" y="92"/>
                    </a:cubicBezTo>
                    <a:cubicBezTo>
                      <a:pt x="71" y="93"/>
                      <a:pt x="73" y="93"/>
                      <a:pt x="75" y="93"/>
                    </a:cubicBezTo>
                    <a:cubicBezTo>
                      <a:pt x="75" y="93"/>
                      <a:pt x="76" y="93"/>
                      <a:pt x="77" y="93"/>
                    </a:cubicBezTo>
                    <a:cubicBezTo>
                      <a:pt x="78" y="93"/>
                      <a:pt x="81" y="93"/>
                      <a:pt x="83" y="96"/>
                    </a:cubicBezTo>
                    <a:cubicBezTo>
                      <a:pt x="83" y="97"/>
                      <a:pt x="83" y="98"/>
                      <a:pt x="82" y="99"/>
                    </a:cubicBezTo>
                    <a:cubicBezTo>
                      <a:pt x="81" y="100"/>
                      <a:pt x="79" y="100"/>
                      <a:pt x="76" y="100"/>
                    </a:cubicBezTo>
                    <a:cubicBezTo>
                      <a:pt x="74" y="100"/>
                      <a:pt x="70" y="101"/>
                      <a:pt x="68" y="102"/>
                    </a:cubicBezTo>
                    <a:cubicBezTo>
                      <a:pt x="65" y="105"/>
                      <a:pt x="62" y="107"/>
                      <a:pt x="60" y="107"/>
                    </a:cubicBezTo>
                    <a:cubicBezTo>
                      <a:pt x="58" y="107"/>
                      <a:pt x="57" y="106"/>
                      <a:pt x="56" y="104"/>
                    </a:cubicBezTo>
                    <a:cubicBezTo>
                      <a:pt x="56" y="104"/>
                      <a:pt x="56" y="104"/>
                      <a:pt x="53" y="104"/>
                    </a:cubicBezTo>
                    <a:cubicBezTo>
                      <a:pt x="50" y="104"/>
                      <a:pt x="48" y="104"/>
                      <a:pt x="46" y="104"/>
                    </a:cubicBezTo>
                    <a:cubicBezTo>
                      <a:pt x="45" y="104"/>
                      <a:pt x="44" y="105"/>
                      <a:pt x="43" y="105"/>
                    </a:cubicBezTo>
                    <a:cubicBezTo>
                      <a:pt x="41" y="105"/>
                      <a:pt x="40" y="104"/>
                      <a:pt x="40" y="103"/>
                    </a:cubicBezTo>
                    <a:cubicBezTo>
                      <a:pt x="39" y="102"/>
                      <a:pt x="40" y="99"/>
                      <a:pt x="40" y="97"/>
                    </a:cubicBezTo>
                    <a:cubicBezTo>
                      <a:pt x="41" y="96"/>
                      <a:pt x="41" y="95"/>
                      <a:pt x="41" y="95"/>
                    </a:cubicBezTo>
                    <a:cubicBezTo>
                      <a:pt x="41" y="95"/>
                      <a:pt x="40" y="94"/>
                      <a:pt x="39" y="94"/>
                    </a:cubicBezTo>
                    <a:cubicBezTo>
                      <a:pt x="37" y="94"/>
                      <a:pt x="34" y="95"/>
                      <a:pt x="30" y="97"/>
                    </a:cubicBezTo>
                    <a:cubicBezTo>
                      <a:pt x="28" y="99"/>
                      <a:pt x="26" y="100"/>
                      <a:pt x="25" y="100"/>
                    </a:cubicBezTo>
                    <a:cubicBezTo>
                      <a:pt x="25" y="101"/>
                      <a:pt x="25" y="102"/>
                      <a:pt x="25" y="103"/>
                    </a:cubicBezTo>
                    <a:cubicBezTo>
                      <a:pt x="24" y="105"/>
                      <a:pt x="22" y="105"/>
                      <a:pt x="22" y="105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18" y="104"/>
                      <a:pt x="16" y="104"/>
                      <a:pt x="14" y="105"/>
                    </a:cubicBezTo>
                    <a:cubicBezTo>
                      <a:pt x="12" y="106"/>
                      <a:pt x="10" y="107"/>
                      <a:pt x="7" y="108"/>
                    </a:cubicBezTo>
                    <a:cubicBezTo>
                      <a:pt x="4" y="110"/>
                      <a:pt x="1" y="111"/>
                      <a:pt x="0" y="112"/>
                    </a:cubicBezTo>
                    <a:cubicBezTo>
                      <a:pt x="1" y="113"/>
                      <a:pt x="6" y="115"/>
                      <a:pt x="13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6" y="117"/>
                      <a:pt x="17" y="118"/>
                      <a:pt x="17" y="119"/>
                    </a:cubicBezTo>
                    <a:cubicBezTo>
                      <a:pt x="18" y="121"/>
                      <a:pt x="16" y="122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6" y="124"/>
                      <a:pt x="17" y="125"/>
                      <a:pt x="17" y="126"/>
                    </a:cubicBezTo>
                    <a:cubicBezTo>
                      <a:pt x="18" y="127"/>
                      <a:pt x="19" y="129"/>
                      <a:pt x="22" y="130"/>
                    </a:cubicBezTo>
                    <a:cubicBezTo>
                      <a:pt x="23" y="131"/>
                      <a:pt x="26" y="132"/>
                      <a:pt x="29" y="132"/>
                    </a:cubicBezTo>
                    <a:cubicBezTo>
                      <a:pt x="33" y="132"/>
                      <a:pt x="37" y="131"/>
                      <a:pt x="40" y="131"/>
                    </a:cubicBezTo>
                    <a:cubicBezTo>
                      <a:pt x="42" y="130"/>
                      <a:pt x="44" y="130"/>
                      <a:pt x="45" y="130"/>
                    </a:cubicBezTo>
                    <a:cubicBezTo>
                      <a:pt x="47" y="130"/>
                      <a:pt x="48" y="131"/>
                      <a:pt x="50" y="132"/>
                    </a:cubicBezTo>
                    <a:cubicBezTo>
                      <a:pt x="51" y="132"/>
                      <a:pt x="52" y="133"/>
                      <a:pt x="52" y="133"/>
                    </a:cubicBezTo>
                    <a:cubicBezTo>
                      <a:pt x="53" y="133"/>
                      <a:pt x="53" y="133"/>
                      <a:pt x="53" y="132"/>
                    </a:cubicBezTo>
                    <a:cubicBezTo>
                      <a:pt x="56" y="129"/>
                      <a:pt x="64" y="123"/>
                      <a:pt x="71" y="123"/>
                    </a:cubicBezTo>
                    <a:cubicBezTo>
                      <a:pt x="73" y="123"/>
                      <a:pt x="75" y="124"/>
                      <a:pt x="76" y="125"/>
                    </a:cubicBezTo>
                    <a:cubicBezTo>
                      <a:pt x="77" y="126"/>
                      <a:pt x="79" y="127"/>
                      <a:pt x="78" y="129"/>
                    </a:cubicBezTo>
                    <a:cubicBezTo>
                      <a:pt x="78" y="132"/>
                      <a:pt x="76" y="133"/>
                      <a:pt x="74" y="133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76" y="136"/>
                      <a:pt x="78" y="140"/>
                      <a:pt x="78" y="145"/>
                    </a:cubicBezTo>
                    <a:cubicBezTo>
                      <a:pt x="77" y="147"/>
                      <a:pt x="76" y="149"/>
                      <a:pt x="74" y="151"/>
                    </a:cubicBezTo>
                    <a:cubicBezTo>
                      <a:pt x="72" y="152"/>
                      <a:pt x="69" y="153"/>
                      <a:pt x="66" y="153"/>
                    </a:cubicBezTo>
                    <a:cubicBezTo>
                      <a:pt x="64" y="153"/>
                      <a:pt x="63" y="153"/>
                      <a:pt x="61" y="153"/>
                    </a:cubicBezTo>
                    <a:cubicBezTo>
                      <a:pt x="60" y="152"/>
                      <a:pt x="60" y="152"/>
                      <a:pt x="59" y="152"/>
                    </a:cubicBezTo>
                    <a:cubicBezTo>
                      <a:pt x="59" y="153"/>
                      <a:pt x="59" y="153"/>
                      <a:pt x="59" y="154"/>
                    </a:cubicBezTo>
                    <a:cubicBezTo>
                      <a:pt x="58" y="156"/>
                      <a:pt x="57" y="159"/>
                      <a:pt x="54" y="161"/>
                    </a:cubicBezTo>
                    <a:cubicBezTo>
                      <a:pt x="53" y="162"/>
                      <a:pt x="52" y="162"/>
                      <a:pt x="50" y="162"/>
                    </a:cubicBezTo>
                    <a:cubicBezTo>
                      <a:pt x="48" y="162"/>
                      <a:pt x="46" y="161"/>
                      <a:pt x="44" y="160"/>
                    </a:cubicBezTo>
                    <a:cubicBezTo>
                      <a:pt x="43" y="159"/>
                      <a:pt x="41" y="157"/>
                      <a:pt x="39" y="157"/>
                    </a:cubicBezTo>
                    <a:cubicBezTo>
                      <a:pt x="38" y="157"/>
                      <a:pt x="37" y="158"/>
                      <a:pt x="37" y="158"/>
                    </a:cubicBezTo>
                    <a:cubicBezTo>
                      <a:pt x="36" y="159"/>
                      <a:pt x="36" y="163"/>
                      <a:pt x="36" y="166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7" y="170"/>
                      <a:pt x="33" y="171"/>
                      <a:pt x="32" y="171"/>
                    </a:cubicBezTo>
                    <a:cubicBezTo>
                      <a:pt x="29" y="171"/>
                      <a:pt x="26" y="172"/>
                      <a:pt x="25" y="176"/>
                    </a:cubicBezTo>
                    <a:cubicBezTo>
                      <a:pt x="24" y="181"/>
                      <a:pt x="20" y="182"/>
                      <a:pt x="18" y="182"/>
                    </a:cubicBezTo>
                    <a:cubicBezTo>
                      <a:pt x="18" y="183"/>
                      <a:pt x="19" y="183"/>
                      <a:pt x="19" y="184"/>
                    </a:cubicBezTo>
                    <a:cubicBezTo>
                      <a:pt x="23" y="189"/>
                      <a:pt x="23" y="189"/>
                      <a:pt x="24" y="189"/>
                    </a:cubicBezTo>
                    <a:cubicBezTo>
                      <a:pt x="25" y="189"/>
                      <a:pt x="27" y="189"/>
                      <a:pt x="29" y="190"/>
                    </a:cubicBezTo>
                    <a:cubicBezTo>
                      <a:pt x="33" y="193"/>
                      <a:pt x="30" y="198"/>
                      <a:pt x="29" y="200"/>
                    </a:cubicBezTo>
                    <a:cubicBezTo>
                      <a:pt x="29" y="200"/>
                      <a:pt x="29" y="200"/>
                      <a:pt x="28" y="201"/>
                    </a:cubicBezTo>
                    <a:cubicBezTo>
                      <a:pt x="32" y="202"/>
                      <a:pt x="36" y="206"/>
                      <a:pt x="39" y="210"/>
                    </a:cubicBezTo>
                    <a:cubicBezTo>
                      <a:pt x="41" y="212"/>
                      <a:pt x="42" y="214"/>
                      <a:pt x="43" y="214"/>
                    </a:cubicBezTo>
                    <a:cubicBezTo>
                      <a:pt x="44" y="216"/>
                      <a:pt x="46" y="215"/>
                      <a:pt x="48" y="214"/>
                    </a:cubicBezTo>
                    <a:cubicBezTo>
                      <a:pt x="50" y="213"/>
                      <a:pt x="52" y="212"/>
                      <a:pt x="55" y="212"/>
                    </a:cubicBezTo>
                    <a:cubicBezTo>
                      <a:pt x="56" y="212"/>
                      <a:pt x="56" y="211"/>
                      <a:pt x="57" y="210"/>
                    </a:cubicBezTo>
                    <a:cubicBezTo>
                      <a:pt x="57" y="208"/>
                      <a:pt x="57" y="207"/>
                      <a:pt x="59" y="207"/>
                    </a:cubicBezTo>
                    <a:cubicBezTo>
                      <a:pt x="60" y="207"/>
                      <a:pt x="61" y="207"/>
                      <a:pt x="62" y="208"/>
                    </a:cubicBezTo>
                    <a:cubicBezTo>
                      <a:pt x="64" y="210"/>
                      <a:pt x="68" y="216"/>
                      <a:pt x="68" y="220"/>
                    </a:cubicBezTo>
                    <a:cubicBezTo>
                      <a:pt x="68" y="222"/>
                      <a:pt x="67" y="223"/>
                      <a:pt x="66" y="224"/>
                    </a:cubicBezTo>
                    <a:cubicBezTo>
                      <a:pt x="65" y="224"/>
                      <a:pt x="66" y="227"/>
                      <a:pt x="66" y="229"/>
                    </a:cubicBezTo>
                    <a:cubicBezTo>
                      <a:pt x="66" y="230"/>
                      <a:pt x="66" y="232"/>
                      <a:pt x="66" y="233"/>
                    </a:cubicBezTo>
                    <a:cubicBezTo>
                      <a:pt x="66" y="233"/>
                      <a:pt x="67" y="233"/>
                      <a:pt x="68" y="233"/>
                    </a:cubicBezTo>
                    <a:cubicBezTo>
                      <a:pt x="71" y="233"/>
                      <a:pt x="74" y="232"/>
                      <a:pt x="74" y="231"/>
                    </a:cubicBezTo>
                    <a:cubicBezTo>
                      <a:pt x="75" y="229"/>
                      <a:pt x="78" y="227"/>
                      <a:pt x="82" y="227"/>
                    </a:cubicBezTo>
                    <a:cubicBezTo>
                      <a:pt x="86" y="227"/>
                      <a:pt x="90" y="229"/>
                      <a:pt x="93" y="232"/>
                    </a:cubicBezTo>
                    <a:cubicBezTo>
                      <a:pt x="95" y="233"/>
                      <a:pt x="96" y="235"/>
                      <a:pt x="97" y="235"/>
                    </a:cubicBezTo>
                    <a:cubicBezTo>
                      <a:pt x="97" y="231"/>
                      <a:pt x="100" y="226"/>
                      <a:pt x="103" y="226"/>
                    </a:cubicBezTo>
                    <a:cubicBezTo>
                      <a:pt x="104" y="226"/>
                      <a:pt x="105" y="227"/>
                      <a:pt x="105" y="229"/>
                    </a:cubicBezTo>
                    <a:cubicBezTo>
                      <a:pt x="105" y="230"/>
                      <a:pt x="106" y="231"/>
                      <a:pt x="108" y="231"/>
                    </a:cubicBezTo>
                    <a:cubicBezTo>
                      <a:pt x="109" y="231"/>
                      <a:pt x="111" y="230"/>
                      <a:pt x="115" y="229"/>
                    </a:cubicBezTo>
                    <a:cubicBezTo>
                      <a:pt x="118" y="227"/>
                      <a:pt x="119" y="227"/>
                      <a:pt x="120" y="227"/>
                    </a:cubicBezTo>
                    <a:cubicBezTo>
                      <a:pt x="121" y="227"/>
                      <a:pt x="122" y="228"/>
                      <a:pt x="122" y="229"/>
                    </a:cubicBezTo>
                    <a:cubicBezTo>
                      <a:pt x="123" y="230"/>
                      <a:pt x="122" y="232"/>
                      <a:pt x="118" y="236"/>
                    </a:cubicBezTo>
                    <a:cubicBezTo>
                      <a:pt x="117" y="237"/>
                      <a:pt x="117" y="237"/>
                      <a:pt x="117" y="237"/>
                    </a:cubicBezTo>
                    <a:cubicBezTo>
                      <a:pt x="115" y="240"/>
                      <a:pt x="115" y="245"/>
                      <a:pt x="115" y="248"/>
                    </a:cubicBezTo>
                    <a:cubicBezTo>
                      <a:pt x="116" y="251"/>
                      <a:pt x="116" y="255"/>
                      <a:pt x="112" y="256"/>
                    </a:cubicBezTo>
                    <a:cubicBezTo>
                      <a:pt x="111" y="256"/>
                      <a:pt x="110" y="258"/>
                      <a:pt x="109" y="260"/>
                    </a:cubicBezTo>
                    <a:cubicBezTo>
                      <a:pt x="106" y="263"/>
                      <a:pt x="103" y="267"/>
                      <a:pt x="98" y="268"/>
                    </a:cubicBezTo>
                    <a:cubicBezTo>
                      <a:pt x="93" y="268"/>
                      <a:pt x="84" y="278"/>
                      <a:pt x="81" y="282"/>
                    </a:cubicBezTo>
                    <a:cubicBezTo>
                      <a:pt x="83" y="281"/>
                      <a:pt x="86" y="281"/>
                      <a:pt x="88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90" y="281"/>
                    </a:cubicBezTo>
                    <a:cubicBezTo>
                      <a:pt x="92" y="280"/>
                      <a:pt x="94" y="278"/>
                      <a:pt x="98" y="277"/>
                    </a:cubicBezTo>
                    <a:cubicBezTo>
                      <a:pt x="102" y="277"/>
                      <a:pt x="102" y="276"/>
                      <a:pt x="103" y="274"/>
                    </a:cubicBezTo>
                    <a:cubicBezTo>
                      <a:pt x="103" y="274"/>
                      <a:pt x="103" y="273"/>
                      <a:pt x="103" y="272"/>
                    </a:cubicBezTo>
                    <a:cubicBezTo>
                      <a:pt x="105" y="267"/>
                      <a:pt x="122" y="260"/>
                      <a:pt x="125" y="259"/>
                    </a:cubicBezTo>
                    <a:cubicBezTo>
                      <a:pt x="125" y="259"/>
                      <a:pt x="126" y="258"/>
                      <a:pt x="126" y="257"/>
                    </a:cubicBezTo>
                    <a:cubicBezTo>
                      <a:pt x="126" y="256"/>
                      <a:pt x="127" y="253"/>
                      <a:pt x="130" y="253"/>
                    </a:cubicBezTo>
                    <a:cubicBezTo>
                      <a:pt x="133" y="253"/>
                      <a:pt x="138" y="248"/>
                      <a:pt x="141" y="246"/>
                    </a:cubicBezTo>
                    <a:cubicBezTo>
                      <a:pt x="145" y="243"/>
                      <a:pt x="146" y="243"/>
                      <a:pt x="148" y="243"/>
                    </a:cubicBezTo>
                    <a:cubicBezTo>
                      <a:pt x="149" y="242"/>
                      <a:pt x="150" y="242"/>
                      <a:pt x="150" y="242"/>
                    </a:cubicBezTo>
                    <a:cubicBezTo>
                      <a:pt x="151" y="242"/>
                      <a:pt x="151" y="240"/>
                      <a:pt x="151" y="239"/>
                    </a:cubicBezTo>
                    <a:cubicBezTo>
                      <a:pt x="151" y="237"/>
                      <a:pt x="152" y="234"/>
                      <a:pt x="155" y="234"/>
                    </a:cubicBezTo>
                    <a:cubicBezTo>
                      <a:pt x="157" y="233"/>
                      <a:pt x="159" y="232"/>
                      <a:pt x="159" y="230"/>
                    </a:cubicBezTo>
                    <a:cubicBezTo>
                      <a:pt x="158" y="230"/>
                      <a:pt x="156" y="229"/>
                      <a:pt x="155" y="229"/>
                    </a:cubicBezTo>
                    <a:cubicBezTo>
                      <a:pt x="153" y="228"/>
                      <a:pt x="151" y="228"/>
                      <a:pt x="150" y="226"/>
                    </a:cubicBezTo>
                    <a:cubicBezTo>
                      <a:pt x="149" y="225"/>
                      <a:pt x="150" y="223"/>
                      <a:pt x="151" y="223"/>
                    </a:cubicBezTo>
                    <a:cubicBezTo>
                      <a:pt x="152" y="220"/>
                      <a:pt x="158" y="215"/>
                      <a:pt x="161" y="215"/>
                    </a:cubicBezTo>
                    <a:cubicBezTo>
                      <a:pt x="161" y="215"/>
                      <a:pt x="161" y="215"/>
                      <a:pt x="161" y="215"/>
                    </a:cubicBezTo>
                    <a:cubicBezTo>
                      <a:pt x="163" y="215"/>
                      <a:pt x="166" y="213"/>
                      <a:pt x="167" y="211"/>
                    </a:cubicBezTo>
                    <a:cubicBezTo>
                      <a:pt x="167" y="207"/>
                      <a:pt x="169" y="205"/>
                      <a:pt x="171" y="204"/>
                    </a:cubicBezTo>
                    <a:cubicBezTo>
                      <a:pt x="173" y="203"/>
                      <a:pt x="174" y="202"/>
                      <a:pt x="175" y="201"/>
                    </a:cubicBezTo>
                    <a:cubicBezTo>
                      <a:pt x="176" y="200"/>
                      <a:pt x="176" y="199"/>
                      <a:pt x="177" y="198"/>
                    </a:cubicBezTo>
                    <a:cubicBezTo>
                      <a:pt x="178" y="196"/>
                      <a:pt x="179" y="194"/>
                      <a:pt x="182" y="194"/>
                    </a:cubicBezTo>
                    <a:cubicBezTo>
                      <a:pt x="183" y="194"/>
                      <a:pt x="185" y="192"/>
                      <a:pt x="186" y="191"/>
                    </a:cubicBezTo>
                    <a:cubicBezTo>
                      <a:pt x="188" y="189"/>
                      <a:pt x="189" y="188"/>
                      <a:pt x="191" y="187"/>
                    </a:cubicBezTo>
                    <a:cubicBezTo>
                      <a:pt x="194" y="185"/>
                      <a:pt x="195" y="188"/>
                      <a:pt x="196" y="188"/>
                    </a:cubicBezTo>
                    <a:cubicBezTo>
                      <a:pt x="196" y="189"/>
                      <a:pt x="196" y="190"/>
                      <a:pt x="198" y="190"/>
                    </a:cubicBezTo>
                    <a:cubicBezTo>
                      <a:pt x="203" y="190"/>
                      <a:pt x="205" y="192"/>
                      <a:pt x="205" y="195"/>
                    </a:cubicBezTo>
                    <a:cubicBezTo>
                      <a:pt x="205" y="198"/>
                      <a:pt x="201" y="199"/>
                      <a:pt x="198" y="198"/>
                    </a:cubicBezTo>
                    <a:cubicBezTo>
                      <a:pt x="196" y="197"/>
                      <a:pt x="195" y="197"/>
                      <a:pt x="194" y="197"/>
                    </a:cubicBezTo>
                    <a:cubicBezTo>
                      <a:pt x="192" y="197"/>
                      <a:pt x="191" y="197"/>
                      <a:pt x="188" y="200"/>
                    </a:cubicBezTo>
                    <a:cubicBezTo>
                      <a:pt x="186" y="201"/>
                      <a:pt x="186" y="202"/>
                      <a:pt x="186" y="204"/>
                    </a:cubicBezTo>
                    <a:cubicBezTo>
                      <a:pt x="186" y="205"/>
                      <a:pt x="186" y="207"/>
                      <a:pt x="184" y="210"/>
                    </a:cubicBezTo>
                    <a:cubicBezTo>
                      <a:pt x="181" y="213"/>
                      <a:pt x="182" y="214"/>
                      <a:pt x="182" y="214"/>
                    </a:cubicBezTo>
                    <a:cubicBezTo>
                      <a:pt x="182" y="214"/>
                      <a:pt x="182" y="215"/>
                      <a:pt x="183" y="215"/>
                    </a:cubicBezTo>
                    <a:cubicBezTo>
                      <a:pt x="186" y="215"/>
                      <a:pt x="187" y="217"/>
                      <a:pt x="187" y="218"/>
                    </a:cubicBezTo>
                    <a:cubicBezTo>
                      <a:pt x="187" y="220"/>
                      <a:pt x="183" y="222"/>
                      <a:pt x="181" y="223"/>
                    </a:cubicBezTo>
                    <a:cubicBezTo>
                      <a:pt x="182" y="223"/>
                      <a:pt x="183" y="223"/>
                      <a:pt x="184" y="223"/>
                    </a:cubicBezTo>
                    <a:cubicBezTo>
                      <a:pt x="187" y="223"/>
                      <a:pt x="191" y="220"/>
                      <a:pt x="196" y="217"/>
                    </a:cubicBezTo>
                    <a:cubicBezTo>
                      <a:pt x="199" y="215"/>
                      <a:pt x="202" y="213"/>
                      <a:pt x="205" y="211"/>
                    </a:cubicBezTo>
                    <a:cubicBezTo>
                      <a:pt x="208" y="210"/>
                      <a:pt x="210" y="209"/>
                      <a:pt x="213" y="209"/>
                    </a:cubicBezTo>
                    <a:cubicBezTo>
                      <a:pt x="216" y="209"/>
                      <a:pt x="218" y="210"/>
                      <a:pt x="219" y="210"/>
                    </a:cubicBezTo>
                    <a:cubicBezTo>
                      <a:pt x="220" y="210"/>
                      <a:pt x="220" y="210"/>
                      <a:pt x="220" y="210"/>
                    </a:cubicBezTo>
                    <a:cubicBezTo>
                      <a:pt x="220" y="209"/>
                      <a:pt x="219" y="208"/>
                      <a:pt x="220" y="207"/>
                    </a:cubicBezTo>
                    <a:cubicBezTo>
                      <a:pt x="220" y="207"/>
                      <a:pt x="220" y="206"/>
                      <a:pt x="220" y="206"/>
                    </a:cubicBezTo>
                    <a:cubicBezTo>
                      <a:pt x="219" y="205"/>
                      <a:pt x="217" y="203"/>
                      <a:pt x="216" y="201"/>
                    </a:cubicBezTo>
                    <a:cubicBezTo>
                      <a:pt x="215" y="199"/>
                      <a:pt x="215" y="198"/>
                      <a:pt x="215" y="197"/>
                    </a:cubicBezTo>
                    <a:cubicBezTo>
                      <a:pt x="216" y="195"/>
                      <a:pt x="217" y="195"/>
                      <a:pt x="218" y="195"/>
                    </a:cubicBezTo>
                    <a:cubicBezTo>
                      <a:pt x="219" y="195"/>
                      <a:pt x="219" y="194"/>
                      <a:pt x="219" y="194"/>
                    </a:cubicBezTo>
                    <a:cubicBezTo>
                      <a:pt x="220" y="191"/>
                      <a:pt x="222" y="190"/>
                      <a:pt x="223" y="190"/>
                    </a:cubicBezTo>
                    <a:cubicBezTo>
                      <a:pt x="225" y="190"/>
                      <a:pt x="227" y="191"/>
                      <a:pt x="229" y="192"/>
                    </a:cubicBezTo>
                    <a:cubicBezTo>
                      <a:pt x="229" y="192"/>
                      <a:pt x="230" y="192"/>
                      <a:pt x="230" y="192"/>
                    </a:cubicBezTo>
                    <a:cubicBezTo>
                      <a:pt x="231" y="192"/>
                      <a:pt x="231" y="192"/>
                      <a:pt x="232" y="192"/>
                    </a:cubicBezTo>
                    <a:cubicBezTo>
                      <a:pt x="234" y="192"/>
                      <a:pt x="236" y="194"/>
                      <a:pt x="237" y="196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7"/>
                      <a:pt x="239" y="197"/>
                      <a:pt x="239" y="197"/>
                    </a:cubicBezTo>
                    <a:cubicBezTo>
                      <a:pt x="241" y="196"/>
                      <a:pt x="243" y="196"/>
                      <a:pt x="246" y="197"/>
                    </a:cubicBezTo>
                    <a:cubicBezTo>
                      <a:pt x="246" y="198"/>
                      <a:pt x="248" y="200"/>
                      <a:pt x="248" y="201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9" y="202"/>
                      <a:pt x="250" y="203"/>
                      <a:pt x="251" y="203"/>
                    </a:cubicBezTo>
                    <a:cubicBezTo>
                      <a:pt x="252" y="204"/>
                      <a:pt x="253" y="204"/>
                      <a:pt x="253" y="204"/>
                    </a:cubicBezTo>
                    <a:cubicBezTo>
                      <a:pt x="253" y="204"/>
                      <a:pt x="254" y="203"/>
                      <a:pt x="255" y="202"/>
                    </a:cubicBezTo>
                    <a:cubicBezTo>
                      <a:pt x="256" y="202"/>
                      <a:pt x="257" y="201"/>
                      <a:pt x="258" y="201"/>
                    </a:cubicBezTo>
                    <a:cubicBezTo>
                      <a:pt x="259" y="201"/>
                      <a:pt x="260" y="201"/>
                      <a:pt x="261" y="204"/>
                    </a:cubicBezTo>
                    <a:cubicBezTo>
                      <a:pt x="261" y="204"/>
                      <a:pt x="261" y="205"/>
                      <a:pt x="261" y="206"/>
                    </a:cubicBezTo>
                    <a:cubicBezTo>
                      <a:pt x="262" y="207"/>
                      <a:pt x="267" y="207"/>
                      <a:pt x="271" y="208"/>
                    </a:cubicBezTo>
                    <a:cubicBezTo>
                      <a:pt x="272" y="208"/>
                      <a:pt x="272" y="208"/>
                      <a:pt x="272" y="208"/>
                    </a:cubicBezTo>
                    <a:cubicBezTo>
                      <a:pt x="277" y="209"/>
                      <a:pt x="288" y="208"/>
                      <a:pt x="293" y="208"/>
                    </a:cubicBezTo>
                    <a:cubicBezTo>
                      <a:pt x="294" y="208"/>
                      <a:pt x="295" y="207"/>
                      <a:pt x="296" y="207"/>
                    </a:cubicBezTo>
                    <a:cubicBezTo>
                      <a:pt x="296" y="207"/>
                      <a:pt x="296" y="207"/>
                      <a:pt x="296" y="207"/>
                    </a:cubicBezTo>
                    <a:cubicBezTo>
                      <a:pt x="299" y="207"/>
                      <a:pt x="300" y="209"/>
                      <a:pt x="301" y="210"/>
                    </a:cubicBezTo>
                    <a:cubicBezTo>
                      <a:pt x="302" y="212"/>
                      <a:pt x="303" y="213"/>
                      <a:pt x="307" y="214"/>
                    </a:cubicBezTo>
                    <a:cubicBezTo>
                      <a:pt x="310" y="215"/>
                      <a:pt x="312" y="213"/>
                      <a:pt x="313" y="211"/>
                    </a:cubicBezTo>
                    <a:cubicBezTo>
                      <a:pt x="315" y="210"/>
                      <a:pt x="316" y="209"/>
                      <a:pt x="318" y="209"/>
                    </a:cubicBezTo>
                    <a:cubicBezTo>
                      <a:pt x="319" y="209"/>
                      <a:pt x="320" y="209"/>
                      <a:pt x="321" y="210"/>
                    </a:cubicBezTo>
                    <a:cubicBezTo>
                      <a:pt x="323" y="211"/>
                      <a:pt x="324" y="213"/>
                      <a:pt x="324" y="214"/>
                    </a:cubicBezTo>
                    <a:cubicBezTo>
                      <a:pt x="324" y="216"/>
                      <a:pt x="322" y="217"/>
                      <a:pt x="321" y="219"/>
                    </a:cubicBezTo>
                    <a:cubicBezTo>
                      <a:pt x="320" y="219"/>
                      <a:pt x="320" y="219"/>
                      <a:pt x="320" y="219"/>
                    </a:cubicBezTo>
                    <a:cubicBezTo>
                      <a:pt x="320" y="220"/>
                      <a:pt x="321" y="220"/>
                      <a:pt x="321" y="220"/>
                    </a:cubicBezTo>
                    <a:cubicBezTo>
                      <a:pt x="322" y="220"/>
                      <a:pt x="323" y="220"/>
                      <a:pt x="324" y="221"/>
                    </a:cubicBezTo>
                    <a:cubicBezTo>
                      <a:pt x="325" y="221"/>
                      <a:pt x="325" y="221"/>
                      <a:pt x="326" y="222"/>
                    </a:cubicBezTo>
                    <a:cubicBezTo>
                      <a:pt x="330" y="223"/>
                      <a:pt x="335" y="225"/>
                      <a:pt x="338" y="228"/>
                    </a:cubicBezTo>
                    <a:cubicBezTo>
                      <a:pt x="339" y="228"/>
                      <a:pt x="339" y="229"/>
                      <a:pt x="340" y="230"/>
                    </a:cubicBezTo>
                    <a:cubicBezTo>
                      <a:pt x="342" y="232"/>
                      <a:pt x="345" y="235"/>
                      <a:pt x="351" y="238"/>
                    </a:cubicBezTo>
                    <a:cubicBezTo>
                      <a:pt x="351" y="238"/>
                      <a:pt x="351" y="238"/>
                      <a:pt x="352" y="239"/>
                    </a:cubicBezTo>
                    <a:cubicBezTo>
                      <a:pt x="352" y="238"/>
                      <a:pt x="352" y="237"/>
                      <a:pt x="352" y="237"/>
                    </a:cubicBezTo>
                    <a:cubicBezTo>
                      <a:pt x="351" y="235"/>
                      <a:pt x="351" y="233"/>
                      <a:pt x="352" y="232"/>
                    </a:cubicBezTo>
                    <a:cubicBezTo>
                      <a:pt x="353" y="231"/>
                      <a:pt x="355" y="231"/>
                      <a:pt x="357" y="233"/>
                    </a:cubicBezTo>
                    <a:cubicBezTo>
                      <a:pt x="360" y="235"/>
                      <a:pt x="361" y="235"/>
                      <a:pt x="361" y="235"/>
                    </a:cubicBezTo>
                    <a:cubicBezTo>
                      <a:pt x="363" y="235"/>
                      <a:pt x="364" y="235"/>
                      <a:pt x="366" y="237"/>
                    </a:cubicBezTo>
                    <a:cubicBezTo>
                      <a:pt x="366" y="235"/>
                      <a:pt x="365" y="232"/>
                      <a:pt x="364" y="230"/>
                    </a:cubicBezTo>
                    <a:cubicBezTo>
                      <a:pt x="363" y="227"/>
                      <a:pt x="363" y="226"/>
                      <a:pt x="364" y="225"/>
                    </a:cubicBezTo>
                    <a:cubicBezTo>
                      <a:pt x="365" y="224"/>
                      <a:pt x="365" y="224"/>
                      <a:pt x="365" y="224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8" y="224"/>
                      <a:pt x="371" y="227"/>
                      <a:pt x="372" y="230"/>
                    </a:cubicBezTo>
                    <a:cubicBezTo>
                      <a:pt x="375" y="234"/>
                      <a:pt x="375" y="241"/>
                      <a:pt x="373" y="246"/>
                    </a:cubicBezTo>
                    <a:cubicBezTo>
                      <a:pt x="373" y="248"/>
                      <a:pt x="371" y="250"/>
                      <a:pt x="368" y="250"/>
                    </a:cubicBezTo>
                    <a:cubicBezTo>
                      <a:pt x="366" y="250"/>
                      <a:pt x="363" y="248"/>
                      <a:pt x="362" y="246"/>
                    </a:cubicBezTo>
                    <a:cubicBezTo>
                      <a:pt x="361" y="246"/>
                      <a:pt x="361" y="245"/>
                      <a:pt x="361" y="244"/>
                    </a:cubicBezTo>
                    <a:cubicBezTo>
                      <a:pt x="359" y="244"/>
                      <a:pt x="357" y="245"/>
                      <a:pt x="357" y="246"/>
                    </a:cubicBezTo>
                    <a:cubicBezTo>
                      <a:pt x="357" y="248"/>
                      <a:pt x="362" y="254"/>
                      <a:pt x="365" y="255"/>
                    </a:cubicBezTo>
                    <a:cubicBezTo>
                      <a:pt x="369" y="255"/>
                      <a:pt x="369" y="259"/>
                      <a:pt x="369" y="261"/>
                    </a:cubicBezTo>
                    <a:cubicBezTo>
                      <a:pt x="369" y="262"/>
                      <a:pt x="369" y="262"/>
                      <a:pt x="369" y="263"/>
                    </a:cubicBezTo>
                    <a:cubicBezTo>
                      <a:pt x="371" y="263"/>
                      <a:pt x="372" y="265"/>
                      <a:pt x="373" y="266"/>
                    </a:cubicBezTo>
                    <a:cubicBezTo>
                      <a:pt x="372" y="264"/>
                      <a:pt x="372" y="261"/>
                      <a:pt x="371" y="260"/>
                    </a:cubicBezTo>
                    <a:cubicBezTo>
                      <a:pt x="369" y="257"/>
                      <a:pt x="369" y="254"/>
                      <a:pt x="370" y="251"/>
                    </a:cubicBezTo>
                    <a:cubicBezTo>
                      <a:pt x="371" y="249"/>
                      <a:pt x="373" y="249"/>
                      <a:pt x="375" y="249"/>
                    </a:cubicBezTo>
                    <a:cubicBezTo>
                      <a:pt x="378" y="250"/>
                      <a:pt x="378" y="254"/>
                      <a:pt x="377" y="256"/>
                    </a:cubicBezTo>
                    <a:cubicBezTo>
                      <a:pt x="377" y="256"/>
                      <a:pt x="377" y="257"/>
                      <a:pt x="377" y="257"/>
                    </a:cubicBezTo>
                    <a:cubicBezTo>
                      <a:pt x="377" y="257"/>
                      <a:pt x="378" y="257"/>
                      <a:pt x="378" y="257"/>
                    </a:cubicBezTo>
                    <a:cubicBezTo>
                      <a:pt x="379" y="256"/>
                      <a:pt x="380" y="255"/>
                      <a:pt x="381" y="254"/>
                    </a:cubicBezTo>
                    <a:cubicBezTo>
                      <a:pt x="382" y="253"/>
                      <a:pt x="382" y="252"/>
                      <a:pt x="381" y="250"/>
                    </a:cubicBezTo>
                    <a:cubicBezTo>
                      <a:pt x="380" y="248"/>
                      <a:pt x="379" y="246"/>
                      <a:pt x="380" y="244"/>
                    </a:cubicBezTo>
                    <a:cubicBezTo>
                      <a:pt x="381" y="242"/>
                      <a:pt x="383" y="242"/>
                      <a:pt x="383" y="242"/>
                    </a:cubicBezTo>
                    <a:cubicBezTo>
                      <a:pt x="387" y="242"/>
                      <a:pt x="390" y="249"/>
                      <a:pt x="391" y="252"/>
                    </a:cubicBezTo>
                    <a:cubicBezTo>
                      <a:pt x="392" y="256"/>
                      <a:pt x="389" y="258"/>
                      <a:pt x="388" y="259"/>
                    </a:cubicBezTo>
                    <a:cubicBezTo>
                      <a:pt x="388" y="260"/>
                      <a:pt x="387" y="260"/>
                      <a:pt x="387" y="260"/>
                    </a:cubicBezTo>
                    <a:cubicBezTo>
                      <a:pt x="387" y="264"/>
                      <a:pt x="384" y="264"/>
                      <a:pt x="382" y="264"/>
                    </a:cubicBezTo>
                    <a:cubicBezTo>
                      <a:pt x="382" y="264"/>
                      <a:pt x="381" y="264"/>
                      <a:pt x="380" y="265"/>
                    </a:cubicBezTo>
                    <a:cubicBezTo>
                      <a:pt x="380" y="265"/>
                      <a:pt x="380" y="269"/>
                      <a:pt x="380" y="271"/>
                    </a:cubicBezTo>
                    <a:cubicBezTo>
                      <a:pt x="381" y="271"/>
                      <a:pt x="381" y="271"/>
                      <a:pt x="381" y="271"/>
                    </a:cubicBezTo>
                    <a:cubicBezTo>
                      <a:pt x="381" y="269"/>
                      <a:pt x="382" y="268"/>
                      <a:pt x="384" y="268"/>
                    </a:cubicBezTo>
                    <a:cubicBezTo>
                      <a:pt x="385" y="268"/>
                      <a:pt x="386" y="268"/>
                      <a:pt x="386" y="269"/>
                    </a:cubicBezTo>
                    <a:cubicBezTo>
                      <a:pt x="386" y="269"/>
                      <a:pt x="387" y="269"/>
                      <a:pt x="387" y="269"/>
                    </a:cubicBezTo>
                    <a:cubicBezTo>
                      <a:pt x="388" y="268"/>
                      <a:pt x="389" y="266"/>
                      <a:pt x="391" y="266"/>
                    </a:cubicBezTo>
                    <a:cubicBezTo>
                      <a:pt x="391" y="266"/>
                      <a:pt x="392" y="267"/>
                      <a:pt x="393" y="267"/>
                    </a:cubicBezTo>
                    <a:cubicBezTo>
                      <a:pt x="393" y="265"/>
                      <a:pt x="395" y="263"/>
                      <a:pt x="397" y="263"/>
                    </a:cubicBezTo>
                    <a:cubicBezTo>
                      <a:pt x="397" y="263"/>
                      <a:pt x="397" y="263"/>
                      <a:pt x="397" y="263"/>
                    </a:cubicBezTo>
                    <a:cubicBezTo>
                      <a:pt x="399" y="263"/>
                      <a:pt x="401" y="264"/>
                      <a:pt x="403" y="266"/>
                    </a:cubicBezTo>
                    <a:cubicBezTo>
                      <a:pt x="405" y="269"/>
                      <a:pt x="408" y="274"/>
                      <a:pt x="408" y="277"/>
                    </a:cubicBezTo>
                    <a:cubicBezTo>
                      <a:pt x="408" y="279"/>
                      <a:pt x="406" y="281"/>
                      <a:pt x="404" y="281"/>
                    </a:cubicBezTo>
                    <a:cubicBezTo>
                      <a:pt x="403" y="282"/>
                      <a:pt x="403" y="283"/>
                      <a:pt x="402" y="284"/>
                    </a:cubicBezTo>
                    <a:cubicBezTo>
                      <a:pt x="401" y="285"/>
                      <a:pt x="400" y="285"/>
                      <a:pt x="399" y="285"/>
                    </a:cubicBezTo>
                    <a:cubicBezTo>
                      <a:pt x="397" y="285"/>
                      <a:pt x="395" y="283"/>
                      <a:pt x="393" y="282"/>
                    </a:cubicBezTo>
                    <a:cubicBezTo>
                      <a:pt x="393" y="281"/>
                      <a:pt x="392" y="280"/>
                      <a:pt x="391" y="280"/>
                    </a:cubicBezTo>
                    <a:cubicBezTo>
                      <a:pt x="392" y="281"/>
                      <a:pt x="392" y="282"/>
                      <a:pt x="393" y="283"/>
                    </a:cubicBezTo>
                    <a:cubicBezTo>
                      <a:pt x="393" y="284"/>
                      <a:pt x="393" y="285"/>
                      <a:pt x="394" y="285"/>
                    </a:cubicBezTo>
                    <a:cubicBezTo>
                      <a:pt x="395" y="288"/>
                      <a:pt x="394" y="290"/>
                      <a:pt x="393" y="292"/>
                    </a:cubicBezTo>
                    <a:cubicBezTo>
                      <a:pt x="392" y="294"/>
                      <a:pt x="392" y="295"/>
                      <a:pt x="393" y="295"/>
                    </a:cubicBezTo>
                    <a:cubicBezTo>
                      <a:pt x="393" y="296"/>
                      <a:pt x="393" y="296"/>
                      <a:pt x="394" y="296"/>
                    </a:cubicBezTo>
                    <a:cubicBezTo>
                      <a:pt x="394" y="296"/>
                      <a:pt x="394" y="295"/>
                      <a:pt x="394" y="295"/>
                    </a:cubicBezTo>
                    <a:cubicBezTo>
                      <a:pt x="394" y="294"/>
                      <a:pt x="394" y="294"/>
                      <a:pt x="394" y="293"/>
                    </a:cubicBezTo>
                    <a:cubicBezTo>
                      <a:pt x="395" y="291"/>
                      <a:pt x="396" y="291"/>
                      <a:pt x="397" y="291"/>
                    </a:cubicBezTo>
                    <a:cubicBezTo>
                      <a:pt x="399" y="291"/>
                      <a:pt x="400" y="292"/>
                      <a:pt x="402" y="293"/>
                    </a:cubicBezTo>
                    <a:cubicBezTo>
                      <a:pt x="403" y="292"/>
                      <a:pt x="403" y="291"/>
                      <a:pt x="403" y="289"/>
                    </a:cubicBezTo>
                    <a:cubicBezTo>
                      <a:pt x="403" y="288"/>
                      <a:pt x="404" y="286"/>
                      <a:pt x="406" y="286"/>
                    </a:cubicBezTo>
                    <a:cubicBezTo>
                      <a:pt x="408" y="286"/>
                      <a:pt x="410" y="287"/>
                      <a:pt x="411" y="289"/>
                    </a:cubicBezTo>
                    <a:cubicBezTo>
                      <a:pt x="412" y="288"/>
                      <a:pt x="413" y="287"/>
                      <a:pt x="415" y="287"/>
                    </a:cubicBez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17" y="287"/>
                      <a:pt x="418" y="287"/>
                      <a:pt x="419" y="288"/>
                    </a:cubicBezTo>
                    <a:cubicBezTo>
                      <a:pt x="420" y="290"/>
                      <a:pt x="419" y="292"/>
                      <a:pt x="419" y="294"/>
                    </a:cubicBezTo>
                    <a:cubicBezTo>
                      <a:pt x="419" y="295"/>
                      <a:pt x="419" y="295"/>
                      <a:pt x="419" y="295"/>
                    </a:cubicBezTo>
                    <a:cubicBezTo>
                      <a:pt x="420" y="294"/>
                      <a:pt x="422" y="294"/>
                      <a:pt x="423" y="295"/>
                    </a:cubicBezTo>
                    <a:cubicBezTo>
                      <a:pt x="425" y="294"/>
                      <a:pt x="427" y="293"/>
                      <a:pt x="428" y="292"/>
                    </a:cubicBezTo>
                    <a:cubicBezTo>
                      <a:pt x="429" y="291"/>
                      <a:pt x="429" y="291"/>
                      <a:pt x="429" y="291"/>
                    </a:cubicBezTo>
                    <a:cubicBezTo>
                      <a:pt x="429" y="291"/>
                      <a:pt x="428" y="290"/>
                      <a:pt x="427" y="289"/>
                    </a:cubicBezTo>
                    <a:cubicBezTo>
                      <a:pt x="426" y="288"/>
                      <a:pt x="424" y="285"/>
                      <a:pt x="425" y="282"/>
                    </a:cubicBezTo>
                    <a:cubicBezTo>
                      <a:pt x="426" y="279"/>
                      <a:pt x="427" y="277"/>
                      <a:pt x="415" y="273"/>
                    </a:cubicBezTo>
                    <a:cubicBezTo>
                      <a:pt x="405" y="269"/>
                      <a:pt x="403" y="265"/>
                      <a:pt x="399" y="257"/>
                    </a:cubicBezTo>
                    <a:cubicBezTo>
                      <a:pt x="398" y="255"/>
                      <a:pt x="396" y="252"/>
                      <a:pt x="394" y="248"/>
                    </a:cubicBezTo>
                    <a:cubicBezTo>
                      <a:pt x="390" y="240"/>
                      <a:pt x="383" y="235"/>
                      <a:pt x="378" y="230"/>
                    </a:cubicBezTo>
                    <a:cubicBezTo>
                      <a:pt x="373" y="226"/>
                      <a:pt x="370" y="223"/>
                      <a:pt x="370" y="220"/>
                    </a:cubicBezTo>
                    <a:cubicBezTo>
                      <a:pt x="370" y="218"/>
                      <a:pt x="367" y="217"/>
                      <a:pt x="364" y="217"/>
                    </a:cubicBezTo>
                    <a:cubicBezTo>
                      <a:pt x="361" y="217"/>
                      <a:pt x="359" y="218"/>
                      <a:pt x="358" y="219"/>
                    </a:cubicBezTo>
                    <a:cubicBezTo>
                      <a:pt x="358" y="223"/>
                      <a:pt x="354" y="225"/>
                      <a:pt x="350" y="227"/>
                    </a:cubicBezTo>
                    <a:cubicBezTo>
                      <a:pt x="349" y="227"/>
                      <a:pt x="348" y="228"/>
                      <a:pt x="347" y="229"/>
                    </a:cubicBezTo>
                    <a:cubicBezTo>
                      <a:pt x="346" y="229"/>
                      <a:pt x="345" y="230"/>
                      <a:pt x="344" y="230"/>
                    </a:cubicBezTo>
                    <a:cubicBezTo>
                      <a:pt x="341" y="230"/>
                      <a:pt x="339" y="227"/>
                      <a:pt x="337" y="224"/>
                    </a:cubicBezTo>
                    <a:cubicBezTo>
                      <a:pt x="337" y="224"/>
                      <a:pt x="336" y="223"/>
                      <a:pt x="336" y="222"/>
                    </a:cubicBezTo>
                    <a:cubicBezTo>
                      <a:pt x="335" y="221"/>
                      <a:pt x="332" y="219"/>
                      <a:pt x="330" y="217"/>
                    </a:cubicBezTo>
                    <a:cubicBezTo>
                      <a:pt x="327" y="215"/>
                      <a:pt x="324" y="212"/>
                      <a:pt x="324" y="210"/>
                    </a:cubicBezTo>
                    <a:cubicBezTo>
                      <a:pt x="324" y="209"/>
                      <a:pt x="323" y="206"/>
                      <a:pt x="321" y="206"/>
                    </a:cubicBezTo>
                    <a:cubicBezTo>
                      <a:pt x="321" y="206"/>
                      <a:pt x="320" y="206"/>
                      <a:pt x="319" y="206"/>
                    </a:cubicBezTo>
                    <a:cubicBezTo>
                      <a:pt x="316" y="207"/>
                      <a:pt x="314" y="208"/>
                      <a:pt x="313" y="208"/>
                    </a:cubicBezTo>
                    <a:cubicBezTo>
                      <a:pt x="312" y="208"/>
                      <a:pt x="312" y="208"/>
                      <a:pt x="311" y="207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9" y="208"/>
                      <a:pt x="308" y="209"/>
                      <a:pt x="307" y="209"/>
                    </a:cubicBezTo>
                    <a:cubicBezTo>
                      <a:pt x="304" y="209"/>
                      <a:pt x="301" y="207"/>
                      <a:pt x="301" y="207"/>
                    </a:cubicBezTo>
                    <a:cubicBezTo>
                      <a:pt x="300" y="206"/>
                      <a:pt x="300" y="206"/>
                      <a:pt x="300" y="206"/>
                    </a:cubicBezTo>
                    <a:cubicBezTo>
                      <a:pt x="300" y="34"/>
                      <a:pt x="300" y="34"/>
                      <a:pt x="300" y="34"/>
                    </a:cubicBezTo>
                    <a:cubicBezTo>
                      <a:pt x="299" y="34"/>
                      <a:pt x="297" y="33"/>
                      <a:pt x="296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0" name="Freeform 2212"/>
              <p:cNvSpPr>
                <a:spLocks/>
              </p:cNvSpPr>
              <p:nvPr/>
            </p:nvSpPr>
            <p:spPr bwMode="auto">
              <a:xfrm>
                <a:off x="1048340" y="2872980"/>
                <a:ext cx="39026" cy="19783"/>
              </a:xfrm>
              <a:custGeom>
                <a:avLst/>
                <a:gdLst>
                  <a:gd name="T0" fmla="*/ 17 w 22"/>
                  <a:gd name="T1" fmla="*/ 1 h 11"/>
                  <a:gd name="T2" fmla="*/ 11 w 22"/>
                  <a:gd name="T3" fmla="*/ 0 h 11"/>
                  <a:gd name="T4" fmla="*/ 8 w 22"/>
                  <a:gd name="T5" fmla="*/ 1 h 11"/>
                  <a:gd name="T6" fmla="*/ 2 w 22"/>
                  <a:gd name="T7" fmla="*/ 9 h 11"/>
                  <a:gd name="T8" fmla="*/ 0 w 22"/>
                  <a:gd name="T9" fmla="*/ 11 h 11"/>
                  <a:gd name="T10" fmla="*/ 9 w 22"/>
                  <a:gd name="T11" fmla="*/ 5 h 11"/>
                  <a:gd name="T12" fmla="*/ 12 w 22"/>
                  <a:gd name="T13" fmla="*/ 2 h 11"/>
                  <a:gd name="T14" fmla="*/ 16 w 22"/>
                  <a:gd name="T15" fmla="*/ 4 h 11"/>
                  <a:gd name="T16" fmla="*/ 22 w 22"/>
                  <a:gd name="T17" fmla="*/ 1 h 11"/>
                  <a:gd name="T18" fmla="*/ 22 w 22"/>
                  <a:gd name="T19" fmla="*/ 1 h 11"/>
                  <a:gd name="T20" fmla="*/ 17 w 22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1">
                    <a:moveTo>
                      <a:pt x="17" y="1"/>
                    </a:moveTo>
                    <a:cubicBezTo>
                      <a:pt x="15" y="0"/>
                      <a:pt x="13" y="0"/>
                      <a:pt x="11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6" y="5"/>
                      <a:pt x="4" y="7"/>
                      <a:pt x="2" y="9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3" y="10"/>
                      <a:pt x="8" y="7"/>
                      <a:pt x="9" y="5"/>
                    </a:cubicBezTo>
                    <a:cubicBezTo>
                      <a:pt x="9" y="2"/>
                      <a:pt x="11" y="2"/>
                      <a:pt x="12" y="2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8" y="4"/>
                      <a:pt x="21" y="3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1" name="Freeform 2213"/>
              <p:cNvSpPr>
                <a:spLocks/>
              </p:cNvSpPr>
              <p:nvPr/>
            </p:nvSpPr>
            <p:spPr bwMode="auto">
              <a:xfrm>
                <a:off x="1211879" y="2797444"/>
                <a:ext cx="46460" cy="41365"/>
              </a:xfrm>
              <a:custGeom>
                <a:avLst/>
                <a:gdLst>
                  <a:gd name="T0" fmla="*/ 24 w 26"/>
                  <a:gd name="T1" fmla="*/ 0 h 24"/>
                  <a:gd name="T2" fmla="*/ 19 w 26"/>
                  <a:gd name="T3" fmla="*/ 4 h 24"/>
                  <a:gd name="T4" fmla="*/ 14 w 26"/>
                  <a:gd name="T5" fmla="*/ 9 h 24"/>
                  <a:gd name="T6" fmla="*/ 9 w 26"/>
                  <a:gd name="T7" fmla="*/ 14 h 24"/>
                  <a:gd name="T8" fmla="*/ 5 w 26"/>
                  <a:gd name="T9" fmla="*/ 17 h 24"/>
                  <a:gd name="T10" fmla="*/ 3 w 26"/>
                  <a:gd name="T11" fmla="*/ 17 h 24"/>
                  <a:gd name="T12" fmla="*/ 1 w 26"/>
                  <a:gd name="T13" fmla="*/ 18 h 24"/>
                  <a:gd name="T14" fmla="*/ 1 w 26"/>
                  <a:gd name="T15" fmla="*/ 23 h 24"/>
                  <a:gd name="T16" fmla="*/ 3 w 26"/>
                  <a:gd name="T17" fmla="*/ 24 h 24"/>
                  <a:gd name="T18" fmla="*/ 3 w 26"/>
                  <a:gd name="T19" fmla="*/ 24 h 24"/>
                  <a:gd name="T20" fmla="*/ 9 w 26"/>
                  <a:gd name="T21" fmla="*/ 23 h 24"/>
                  <a:gd name="T22" fmla="*/ 10 w 26"/>
                  <a:gd name="T23" fmla="*/ 24 h 24"/>
                  <a:gd name="T24" fmla="*/ 23 w 26"/>
                  <a:gd name="T25" fmla="*/ 14 h 24"/>
                  <a:gd name="T26" fmla="*/ 23 w 26"/>
                  <a:gd name="T27" fmla="*/ 14 h 24"/>
                  <a:gd name="T28" fmla="*/ 21 w 26"/>
                  <a:gd name="T29" fmla="*/ 12 h 24"/>
                  <a:gd name="T30" fmla="*/ 18 w 26"/>
                  <a:gd name="T31" fmla="*/ 9 h 24"/>
                  <a:gd name="T32" fmla="*/ 24 w 26"/>
                  <a:gd name="T33" fmla="*/ 4 h 24"/>
                  <a:gd name="T34" fmla="*/ 26 w 26"/>
                  <a:gd name="T35" fmla="*/ 3 h 24"/>
                  <a:gd name="T36" fmla="*/ 2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24" y="0"/>
                    </a:moveTo>
                    <a:cubicBezTo>
                      <a:pt x="23" y="0"/>
                      <a:pt x="21" y="1"/>
                      <a:pt x="19" y="4"/>
                    </a:cubicBezTo>
                    <a:cubicBezTo>
                      <a:pt x="17" y="6"/>
                      <a:pt x="15" y="8"/>
                      <a:pt x="14" y="9"/>
                    </a:cubicBezTo>
                    <a:cubicBezTo>
                      <a:pt x="11" y="11"/>
                      <a:pt x="10" y="13"/>
                      <a:pt x="9" y="14"/>
                    </a:cubicBezTo>
                    <a:cubicBezTo>
                      <a:pt x="9" y="17"/>
                      <a:pt x="6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9"/>
                      <a:pt x="1" y="21"/>
                      <a:pt x="1" y="23"/>
                    </a:cubicBezTo>
                    <a:cubicBezTo>
                      <a:pt x="2" y="24"/>
                      <a:pt x="2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6" y="22"/>
                      <a:pt x="8" y="23"/>
                      <a:pt x="9" y="23"/>
                    </a:cubicBezTo>
                    <a:cubicBezTo>
                      <a:pt x="9" y="24"/>
                      <a:pt x="10" y="24"/>
                      <a:pt x="10" y="24"/>
                    </a:cubicBezTo>
                    <a:cubicBezTo>
                      <a:pt x="12" y="23"/>
                      <a:pt x="21" y="17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2" y="13"/>
                      <a:pt x="21" y="12"/>
                    </a:cubicBezTo>
                    <a:cubicBezTo>
                      <a:pt x="20" y="11"/>
                      <a:pt x="19" y="10"/>
                      <a:pt x="18" y="9"/>
                    </a:cubicBezTo>
                    <a:cubicBezTo>
                      <a:pt x="18" y="5"/>
                      <a:pt x="22" y="5"/>
                      <a:pt x="24" y="4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5" y="3"/>
                      <a:pt x="24" y="1"/>
                      <a:pt x="2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2" name="Freeform 2214"/>
              <p:cNvSpPr>
                <a:spLocks/>
              </p:cNvSpPr>
              <p:nvPr/>
            </p:nvSpPr>
            <p:spPr bwMode="auto">
              <a:xfrm>
                <a:off x="957279" y="2921539"/>
                <a:ext cx="14867" cy="14388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1 h 9"/>
                  <a:gd name="T4" fmla="*/ 2 w 9"/>
                  <a:gd name="T5" fmla="*/ 8 h 9"/>
                  <a:gd name="T6" fmla="*/ 0 w 9"/>
                  <a:gd name="T7" fmla="*/ 8 h 9"/>
                  <a:gd name="T8" fmla="*/ 0 w 9"/>
                  <a:gd name="T9" fmla="*/ 9 h 9"/>
                  <a:gd name="T10" fmla="*/ 1 w 9"/>
                  <a:gd name="T11" fmla="*/ 8 h 9"/>
                  <a:gd name="T12" fmla="*/ 7 w 9"/>
                  <a:gd name="T13" fmla="*/ 0 h 9"/>
                  <a:gd name="T14" fmla="*/ 6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2" y="6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7" y="6"/>
                      <a:pt x="9" y="3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3" name="Freeform 2215"/>
              <p:cNvSpPr>
                <a:spLocks/>
              </p:cNvSpPr>
              <p:nvPr/>
            </p:nvSpPr>
            <p:spPr bwMode="auto">
              <a:xfrm>
                <a:off x="957279" y="2932330"/>
                <a:ext cx="3717" cy="179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4" name="Freeform 2216"/>
              <p:cNvSpPr>
                <a:spLocks/>
              </p:cNvSpPr>
              <p:nvPr/>
            </p:nvSpPr>
            <p:spPr bwMode="auto">
              <a:xfrm>
                <a:off x="1022322" y="2899957"/>
                <a:ext cx="9292" cy="0"/>
              </a:xfrm>
              <a:custGeom>
                <a:avLst/>
                <a:gdLst>
                  <a:gd name="T0" fmla="*/ 0 w 5"/>
                  <a:gd name="T1" fmla="*/ 5 w 5"/>
                  <a:gd name="T2" fmla="*/ 4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5" name="Freeform 2217"/>
              <p:cNvSpPr>
                <a:spLocks/>
              </p:cNvSpPr>
              <p:nvPr/>
            </p:nvSpPr>
            <p:spPr bwMode="auto">
              <a:xfrm>
                <a:off x="962854" y="2745287"/>
                <a:ext cx="27876" cy="10791"/>
              </a:xfrm>
              <a:custGeom>
                <a:avLst/>
                <a:gdLst>
                  <a:gd name="T0" fmla="*/ 12 w 16"/>
                  <a:gd name="T1" fmla="*/ 2 h 6"/>
                  <a:gd name="T2" fmla="*/ 9 w 16"/>
                  <a:gd name="T3" fmla="*/ 3 h 6"/>
                  <a:gd name="T4" fmla="*/ 6 w 16"/>
                  <a:gd name="T5" fmla="*/ 0 h 6"/>
                  <a:gd name="T6" fmla="*/ 5 w 16"/>
                  <a:gd name="T7" fmla="*/ 0 h 6"/>
                  <a:gd name="T8" fmla="*/ 0 w 16"/>
                  <a:gd name="T9" fmla="*/ 3 h 6"/>
                  <a:gd name="T10" fmla="*/ 10 w 16"/>
                  <a:gd name="T11" fmla="*/ 6 h 6"/>
                  <a:gd name="T12" fmla="*/ 13 w 16"/>
                  <a:gd name="T13" fmla="*/ 6 h 6"/>
                  <a:gd name="T14" fmla="*/ 15 w 16"/>
                  <a:gd name="T15" fmla="*/ 4 h 6"/>
                  <a:gd name="T16" fmla="*/ 15 w 16"/>
                  <a:gd name="T17" fmla="*/ 2 h 6"/>
                  <a:gd name="T18" fmla="*/ 12 w 16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2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6" y="3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4"/>
                      <a:pt x="6" y="6"/>
                      <a:pt x="10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6" name="Freeform 2218"/>
              <p:cNvSpPr>
                <a:spLocks/>
              </p:cNvSpPr>
              <p:nvPr/>
            </p:nvSpPr>
            <p:spPr bwMode="auto">
              <a:xfrm>
                <a:off x="1971963" y="3425115"/>
                <a:ext cx="46460" cy="5395"/>
              </a:xfrm>
              <a:custGeom>
                <a:avLst/>
                <a:gdLst>
                  <a:gd name="T0" fmla="*/ 0 w 25"/>
                  <a:gd name="T1" fmla="*/ 3 h 3"/>
                  <a:gd name="T2" fmla="*/ 25 w 25"/>
                  <a:gd name="T3" fmla="*/ 0 h 3"/>
                  <a:gd name="T4" fmla="*/ 0 w 25"/>
                  <a:gd name="T5" fmla="*/ 3 h 3"/>
                  <a:gd name="T6" fmla="*/ 0 w 2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">
                    <a:moveTo>
                      <a:pt x="0" y="3"/>
                    </a:moveTo>
                    <a:lnTo>
                      <a:pt x="25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7" name="Freeform 2219"/>
              <p:cNvSpPr>
                <a:spLocks/>
              </p:cNvSpPr>
              <p:nvPr/>
            </p:nvSpPr>
            <p:spPr bwMode="auto">
              <a:xfrm>
                <a:off x="2232138" y="3495256"/>
                <a:ext cx="14867" cy="719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1 h 4"/>
                  <a:gd name="T4" fmla="*/ 8 w 8"/>
                  <a:gd name="T5" fmla="*/ 4 h 4"/>
                  <a:gd name="T6" fmla="*/ 2 w 8"/>
                  <a:gd name="T7" fmla="*/ 1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3" y="2"/>
                      <a:pt x="6" y="3"/>
                      <a:pt x="8" y="4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8" name="Freeform 2220"/>
              <p:cNvSpPr>
                <a:spLocks/>
              </p:cNvSpPr>
              <p:nvPr/>
            </p:nvSpPr>
            <p:spPr bwMode="auto">
              <a:xfrm>
                <a:off x="2250722" y="3486264"/>
                <a:ext cx="14867" cy="14388"/>
              </a:xfrm>
              <a:custGeom>
                <a:avLst/>
                <a:gdLst>
                  <a:gd name="T0" fmla="*/ 0 w 9"/>
                  <a:gd name="T1" fmla="*/ 8 h 8"/>
                  <a:gd name="T2" fmla="*/ 9 w 9"/>
                  <a:gd name="T3" fmla="*/ 0 h 8"/>
                  <a:gd name="T4" fmla="*/ 0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5"/>
                      <a:pt x="5" y="0"/>
                      <a:pt x="9" y="0"/>
                    </a:cubicBezTo>
                    <a:cubicBezTo>
                      <a:pt x="5" y="0"/>
                      <a:pt x="2" y="5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9" name="Freeform 2221"/>
              <p:cNvSpPr>
                <a:spLocks/>
              </p:cNvSpPr>
              <p:nvPr/>
            </p:nvSpPr>
            <p:spPr bwMode="auto">
              <a:xfrm>
                <a:off x="2360367" y="3567196"/>
                <a:ext cx="3717" cy="179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0" name="Freeform 2222"/>
              <p:cNvSpPr>
                <a:spLocks/>
              </p:cNvSpPr>
              <p:nvPr/>
            </p:nvSpPr>
            <p:spPr bwMode="auto">
              <a:xfrm>
                <a:off x="2323199" y="3533025"/>
                <a:ext cx="3717" cy="1079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4"/>
                      <a:pt x="2" y="1"/>
                      <a:pt x="0" y="0"/>
                    </a:cubicBezTo>
                    <a:cubicBezTo>
                      <a:pt x="2" y="1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1" name="Freeform 2223"/>
              <p:cNvSpPr>
                <a:spLocks/>
              </p:cNvSpPr>
              <p:nvPr/>
            </p:nvSpPr>
            <p:spPr bwMode="auto">
              <a:xfrm>
                <a:off x="2334350" y="3558203"/>
                <a:ext cx="24159" cy="8992"/>
              </a:xfrm>
              <a:custGeom>
                <a:avLst/>
                <a:gdLst>
                  <a:gd name="T0" fmla="*/ 0 w 14"/>
                  <a:gd name="T1" fmla="*/ 0 h 5"/>
                  <a:gd name="T2" fmla="*/ 4 w 14"/>
                  <a:gd name="T3" fmla="*/ 2 h 5"/>
                  <a:gd name="T4" fmla="*/ 14 w 14"/>
                  <a:gd name="T5" fmla="*/ 5 h 5"/>
                  <a:gd name="T6" fmla="*/ 4 w 14"/>
                  <a:gd name="T7" fmla="*/ 2 h 5"/>
                  <a:gd name="T8" fmla="*/ 0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0"/>
                      <a:pt x="2" y="1"/>
                      <a:pt x="4" y="2"/>
                    </a:cubicBezTo>
                    <a:cubicBezTo>
                      <a:pt x="7" y="3"/>
                      <a:pt x="12" y="5"/>
                      <a:pt x="14" y="5"/>
                    </a:cubicBezTo>
                    <a:cubicBezTo>
                      <a:pt x="12" y="5"/>
                      <a:pt x="7" y="3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5" name="Group 13"/>
            <p:cNvGrpSpPr/>
            <p:nvPr/>
          </p:nvGrpSpPr>
          <p:grpSpPr>
            <a:xfrm>
              <a:off x="5232019" y="2061725"/>
              <a:ext cx="846268" cy="824704"/>
              <a:chOff x="2863992" y="1871223"/>
              <a:chExt cx="1219108" cy="875863"/>
            </a:xfrm>
            <a:solidFill>
              <a:srgbClr val="BFBFBF"/>
            </a:solidFill>
          </p:grpSpPr>
          <p:sp>
            <p:nvSpPr>
              <p:cNvPr id="1186" name="Freeform 2176"/>
              <p:cNvSpPr>
                <a:spLocks/>
              </p:cNvSpPr>
              <p:nvPr/>
            </p:nvSpPr>
            <p:spPr bwMode="auto">
              <a:xfrm>
                <a:off x="2863992" y="1871223"/>
                <a:ext cx="1219108" cy="875863"/>
              </a:xfrm>
              <a:custGeom>
                <a:avLst/>
                <a:gdLst>
                  <a:gd name="T0" fmla="*/ 532 w 687"/>
                  <a:gd name="T1" fmla="*/ 311 h 510"/>
                  <a:gd name="T2" fmla="*/ 552 w 687"/>
                  <a:gd name="T3" fmla="*/ 307 h 510"/>
                  <a:gd name="T4" fmla="*/ 548 w 687"/>
                  <a:gd name="T5" fmla="*/ 276 h 510"/>
                  <a:gd name="T6" fmla="*/ 551 w 687"/>
                  <a:gd name="T7" fmla="*/ 267 h 510"/>
                  <a:gd name="T8" fmla="*/ 548 w 687"/>
                  <a:gd name="T9" fmla="*/ 247 h 510"/>
                  <a:gd name="T10" fmla="*/ 593 w 687"/>
                  <a:gd name="T11" fmla="*/ 249 h 510"/>
                  <a:gd name="T12" fmla="*/ 604 w 687"/>
                  <a:gd name="T13" fmla="*/ 233 h 510"/>
                  <a:gd name="T14" fmla="*/ 585 w 687"/>
                  <a:gd name="T15" fmla="*/ 219 h 510"/>
                  <a:gd name="T16" fmla="*/ 607 w 687"/>
                  <a:gd name="T17" fmla="*/ 201 h 510"/>
                  <a:gd name="T18" fmla="*/ 578 w 687"/>
                  <a:gd name="T19" fmla="*/ 175 h 510"/>
                  <a:gd name="T20" fmla="*/ 612 w 687"/>
                  <a:gd name="T21" fmla="*/ 165 h 510"/>
                  <a:gd name="T22" fmla="*/ 606 w 687"/>
                  <a:gd name="T23" fmla="*/ 155 h 510"/>
                  <a:gd name="T24" fmla="*/ 581 w 687"/>
                  <a:gd name="T25" fmla="*/ 130 h 510"/>
                  <a:gd name="T26" fmla="*/ 622 w 687"/>
                  <a:gd name="T27" fmla="*/ 100 h 510"/>
                  <a:gd name="T28" fmla="*/ 611 w 687"/>
                  <a:gd name="T29" fmla="*/ 89 h 510"/>
                  <a:gd name="T30" fmla="*/ 639 w 687"/>
                  <a:gd name="T31" fmla="*/ 74 h 510"/>
                  <a:gd name="T32" fmla="*/ 629 w 687"/>
                  <a:gd name="T33" fmla="*/ 55 h 510"/>
                  <a:gd name="T34" fmla="*/ 597 w 687"/>
                  <a:gd name="T35" fmla="*/ 54 h 510"/>
                  <a:gd name="T36" fmla="*/ 553 w 687"/>
                  <a:gd name="T37" fmla="*/ 82 h 510"/>
                  <a:gd name="T38" fmla="*/ 551 w 687"/>
                  <a:gd name="T39" fmla="*/ 51 h 510"/>
                  <a:gd name="T40" fmla="*/ 515 w 687"/>
                  <a:gd name="T41" fmla="*/ 45 h 510"/>
                  <a:gd name="T42" fmla="*/ 517 w 687"/>
                  <a:gd name="T43" fmla="*/ 37 h 510"/>
                  <a:gd name="T44" fmla="*/ 557 w 687"/>
                  <a:gd name="T45" fmla="*/ 21 h 510"/>
                  <a:gd name="T46" fmla="*/ 498 w 687"/>
                  <a:gd name="T47" fmla="*/ 4 h 510"/>
                  <a:gd name="T48" fmla="*/ 402 w 687"/>
                  <a:gd name="T49" fmla="*/ 4 h 510"/>
                  <a:gd name="T50" fmla="*/ 381 w 687"/>
                  <a:gd name="T51" fmla="*/ 11 h 510"/>
                  <a:gd name="T52" fmla="*/ 339 w 687"/>
                  <a:gd name="T53" fmla="*/ 9 h 510"/>
                  <a:gd name="T54" fmla="*/ 299 w 687"/>
                  <a:gd name="T55" fmla="*/ 26 h 510"/>
                  <a:gd name="T56" fmla="*/ 302 w 687"/>
                  <a:gd name="T57" fmla="*/ 46 h 510"/>
                  <a:gd name="T58" fmla="*/ 263 w 687"/>
                  <a:gd name="T59" fmla="*/ 44 h 510"/>
                  <a:gd name="T60" fmla="*/ 237 w 687"/>
                  <a:gd name="T61" fmla="*/ 42 h 510"/>
                  <a:gd name="T62" fmla="*/ 212 w 687"/>
                  <a:gd name="T63" fmla="*/ 58 h 510"/>
                  <a:gd name="T64" fmla="*/ 174 w 687"/>
                  <a:gd name="T65" fmla="*/ 39 h 510"/>
                  <a:gd name="T66" fmla="*/ 152 w 687"/>
                  <a:gd name="T67" fmla="*/ 49 h 510"/>
                  <a:gd name="T68" fmla="*/ 121 w 687"/>
                  <a:gd name="T69" fmla="*/ 68 h 510"/>
                  <a:gd name="T70" fmla="*/ 87 w 687"/>
                  <a:gd name="T71" fmla="*/ 94 h 510"/>
                  <a:gd name="T72" fmla="*/ 0 w 687"/>
                  <a:gd name="T73" fmla="*/ 140 h 510"/>
                  <a:gd name="T74" fmla="*/ 72 w 687"/>
                  <a:gd name="T75" fmla="*/ 156 h 510"/>
                  <a:gd name="T76" fmla="*/ 26 w 687"/>
                  <a:gd name="T77" fmla="*/ 169 h 510"/>
                  <a:gd name="T78" fmla="*/ 37 w 687"/>
                  <a:gd name="T79" fmla="*/ 184 h 510"/>
                  <a:gd name="T80" fmla="*/ 79 w 687"/>
                  <a:gd name="T81" fmla="*/ 191 h 510"/>
                  <a:gd name="T82" fmla="*/ 123 w 687"/>
                  <a:gd name="T83" fmla="*/ 189 h 510"/>
                  <a:gd name="T84" fmla="*/ 193 w 687"/>
                  <a:gd name="T85" fmla="*/ 248 h 510"/>
                  <a:gd name="T86" fmla="*/ 197 w 687"/>
                  <a:gd name="T87" fmla="*/ 286 h 510"/>
                  <a:gd name="T88" fmla="*/ 222 w 687"/>
                  <a:gd name="T89" fmla="*/ 292 h 510"/>
                  <a:gd name="T90" fmla="*/ 219 w 687"/>
                  <a:gd name="T91" fmla="*/ 312 h 510"/>
                  <a:gd name="T92" fmla="*/ 250 w 687"/>
                  <a:gd name="T93" fmla="*/ 338 h 510"/>
                  <a:gd name="T94" fmla="*/ 225 w 687"/>
                  <a:gd name="T95" fmla="*/ 361 h 510"/>
                  <a:gd name="T96" fmla="*/ 223 w 687"/>
                  <a:gd name="T97" fmla="*/ 394 h 510"/>
                  <a:gd name="T98" fmla="*/ 238 w 687"/>
                  <a:gd name="T99" fmla="*/ 434 h 510"/>
                  <a:gd name="T100" fmla="*/ 256 w 687"/>
                  <a:gd name="T101" fmla="*/ 461 h 510"/>
                  <a:gd name="T102" fmla="*/ 287 w 687"/>
                  <a:gd name="T103" fmla="*/ 493 h 510"/>
                  <a:gd name="T104" fmla="*/ 330 w 687"/>
                  <a:gd name="T105" fmla="*/ 510 h 510"/>
                  <a:gd name="T106" fmla="*/ 341 w 687"/>
                  <a:gd name="T107" fmla="*/ 470 h 510"/>
                  <a:gd name="T108" fmla="*/ 361 w 687"/>
                  <a:gd name="T109" fmla="*/ 444 h 510"/>
                  <a:gd name="T110" fmla="*/ 363 w 687"/>
                  <a:gd name="T111" fmla="*/ 426 h 510"/>
                  <a:gd name="T112" fmla="*/ 369 w 687"/>
                  <a:gd name="T113" fmla="*/ 414 h 510"/>
                  <a:gd name="T114" fmla="*/ 399 w 687"/>
                  <a:gd name="T115" fmla="*/ 401 h 510"/>
                  <a:gd name="T116" fmla="*/ 453 w 687"/>
                  <a:gd name="T117" fmla="*/ 371 h 510"/>
                  <a:gd name="T118" fmla="*/ 481 w 687"/>
                  <a:gd name="T119" fmla="*/ 358 h 510"/>
                  <a:gd name="T120" fmla="*/ 570 w 687"/>
                  <a:gd name="T121" fmla="*/ 326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7" h="510">
                    <a:moveTo>
                      <a:pt x="554" y="326"/>
                    </a:moveTo>
                    <a:cubicBezTo>
                      <a:pt x="552" y="325"/>
                      <a:pt x="551" y="325"/>
                      <a:pt x="549" y="324"/>
                    </a:cubicBezTo>
                    <a:cubicBezTo>
                      <a:pt x="545" y="323"/>
                      <a:pt x="540" y="321"/>
                      <a:pt x="536" y="321"/>
                    </a:cubicBezTo>
                    <a:cubicBezTo>
                      <a:pt x="534" y="321"/>
                      <a:pt x="532" y="321"/>
                      <a:pt x="530" y="322"/>
                    </a:cubicBezTo>
                    <a:cubicBezTo>
                      <a:pt x="526" y="325"/>
                      <a:pt x="524" y="324"/>
                      <a:pt x="523" y="321"/>
                    </a:cubicBezTo>
                    <a:cubicBezTo>
                      <a:pt x="523" y="317"/>
                      <a:pt x="528" y="312"/>
                      <a:pt x="532" y="311"/>
                    </a:cubicBezTo>
                    <a:cubicBezTo>
                      <a:pt x="534" y="311"/>
                      <a:pt x="535" y="311"/>
                      <a:pt x="535" y="311"/>
                    </a:cubicBezTo>
                    <a:cubicBezTo>
                      <a:pt x="535" y="310"/>
                      <a:pt x="534" y="308"/>
                      <a:pt x="534" y="307"/>
                    </a:cubicBezTo>
                    <a:cubicBezTo>
                      <a:pt x="534" y="306"/>
                      <a:pt x="533" y="304"/>
                      <a:pt x="533" y="303"/>
                    </a:cubicBezTo>
                    <a:cubicBezTo>
                      <a:pt x="532" y="301"/>
                      <a:pt x="533" y="300"/>
                      <a:pt x="533" y="299"/>
                    </a:cubicBezTo>
                    <a:cubicBezTo>
                      <a:pt x="534" y="298"/>
                      <a:pt x="535" y="297"/>
                      <a:pt x="537" y="297"/>
                    </a:cubicBezTo>
                    <a:cubicBezTo>
                      <a:pt x="541" y="297"/>
                      <a:pt x="548" y="301"/>
                      <a:pt x="552" y="307"/>
                    </a:cubicBezTo>
                    <a:cubicBezTo>
                      <a:pt x="556" y="312"/>
                      <a:pt x="562" y="315"/>
                      <a:pt x="569" y="315"/>
                    </a:cubicBezTo>
                    <a:cubicBezTo>
                      <a:pt x="571" y="315"/>
                      <a:pt x="573" y="315"/>
                      <a:pt x="575" y="314"/>
                    </a:cubicBezTo>
                    <a:cubicBezTo>
                      <a:pt x="578" y="313"/>
                      <a:pt x="578" y="312"/>
                      <a:pt x="577" y="309"/>
                    </a:cubicBezTo>
                    <a:cubicBezTo>
                      <a:pt x="577" y="306"/>
                      <a:pt x="576" y="303"/>
                      <a:pt x="578" y="300"/>
                    </a:cubicBezTo>
                    <a:cubicBezTo>
                      <a:pt x="578" y="298"/>
                      <a:pt x="568" y="291"/>
                      <a:pt x="562" y="288"/>
                    </a:cubicBezTo>
                    <a:cubicBezTo>
                      <a:pt x="554" y="282"/>
                      <a:pt x="549" y="279"/>
                      <a:pt x="548" y="276"/>
                    </a:cubicBezTo>
                    <a:cubicBezTo>
                      <a:pt x="548" y="274"/>
                      <a:pt x="548" y="273"/>
                      <a:pt x="549" y="272"/>
                    </a:cubicBezTo>
                    <a:cubicBezTo>
                      <a:pt x="551" y="269"/>
                      <a:pt x="557" y="271"/>
                      <a:pt x="568" y="275"/>
                    </a:cubicBezTo>
                    <a:cubicBezTo>
                      <a:pt x="568" y="276"/>
                      <a:pt x="569" y="276"/>
                      <a:pt x="570" y="276"/>
                    </a:cubicBezTo>
                    <a:cubicBezTo>
                      <a:pt x="574" y="276"/>
                      <a:pt x="575" y="268"/>
                      <a:pt x="575" y="266"/>
                    </a:cubicBezTo>
                    <a:cubicBezTo>
                      <a:pt x="575" y="265"/>
                      <a:pt x="572" y="264"/>
                      <a:pt x="566" y="264"/>
                    </a:cubicBezTo>
                    <a:cubicBezTo>
                      <a:pt x="561" y="264"/>
                      <a:pt x="555" y="265"/>
                      <a:pt x="551" y="267"/>
                    </a:cubicBezTo>
                    <a:cubicBezTo>
                      <a:pt x="550" y="268"/>
                      <a:pt x="548" y="268"/>
                      <a:pt x="546" y="268"/>
                    </a:cubicBezTo>
                    <a:cubicBezTo>
                      <a:pt x="542" y="268"/>
                      <a:pt x="538" y="266"/>
                      <a:pt x="538" y="262"/>
                    </a:cubicBezTo>
                    <a:cubicBezTo>
                      <a:pt x="538" y="261"/>
                      <a:pt x="538" y="257"/>
                      <a:pt x="545" y="256"/>
                    </a:cubicBezTo>
                    <a:cubicBezTo>
                      <a:pt x="548" y="256"/>
                      <a:pt x="549" y="255"/>
                      <a:pt x="549" y="255"/>
                    </a:cubicBezTo>
                    <a:cubicBezTo>
                      <a:pt x="549" y="255"/>
                      <a:pt x="548" y="254"/>
                      <a:pt x="548" y="254"/>
                    </a:cubicBezTo>
                    <a:cubicBezTo>
                      <a:pt x="547" y="252"/>
                      <a:pt x="546" y="250"/>
                      <a:pt x="548" y="247"/>
                    </a:cubicBezTo>
                    <a:cubicBezTo>
                      <a:pt x="549" y="247"/>
                      <a:pt x="550" y="246"/>
                      <a:pt x="551" y="246"/>
                    </a:cubicBezTo>
                    <a:cubicBezTo>
                      <a:pt x="554" y="246"/>
                      <a:pt x="557" y="248"/>
                      <a:pt x="561" y="250"/>
                    </a:cubicBezTo>
                    <a:cubicBezTo>
                      <a:pt x="566" y="252"/>
                      <a:pt x="571" y="255"/>
                      <a:pt x="574" y="254"/>
                    </a:cubicBezTo>
                    <a:cubicBezTo>
                      <a:pt x="577" y="253"/>
                      <a:pt x="580" y="253"/>
                      <a:pt x="582" y="253"/>
                    </a:cubicBezTo>
                    <a:cubicBezTo>
                      <a:pt x="586" y="253"/>
                      <a:pt x="589" y="252"/>
                      <a:pt x="593" y="250"/>
                    </a:cubicBezTo>
                    <a:cubicBezTo>
                      <a:pt x="593" y="249"/>
                      <a:pt x="593" y="249"/>
                      <a:pt x="593" y="249"/>
                    </a:cubicBezTo>
                    <a:cubicBezTo>
                      <a:pt x="593" y="248"/>
                      <a:pt x="588" y="245"/>
                      <a:pt x="585" y="244"/>
                    </a:cubicBezTo>
                    <a:cubicBezTo>
                      <a:pt x="582" y="242"/>
                      <a:pt x="579" y="240"/>
                      <a:pt x="577" y="239"/>
                    </a:cubicBezTo>
                    <a:cubicBezTo>
                      <a:pt x="576" y="237"/>
                      <a:pt x="576" y="236"/>
                      <a:pt x="577" y="235"/>
                    </a:cubicBezTo>
                    <a:cubicBezTo>
                      <a:pt x="577" y="233"/>
                      <a:pt x="580" y="232"/>
                      <a:pt x="589" y="232"/>
                    </a:cubicBezTo>
                    <a:cubicBezTo>
                      <a:pt x="593" y="232"/>
                      <a:pt x="598" y="233"/>
                      <a:pt x="602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6" y="233"/>
                      <a:pt x="607" y="232"/>
                      <a:pt x="607" y="231"/>
                    </a:cubicBezTo>
                    <a:cubicBezTo>
                      <a:pt x="608" y="230"/>
                      <a:pt x="608" y="229"/>
                      <a:pt x="608" y="229"/>
                    </a:cubicBezTo>
                    <a:cubicBezTo>
                      <a:pt x="608" y="229"/>
                      <a:pt x="608" y="229"/>
                      <a:pt x="607" y="229"/>
                    </a:cubicBezTo>
                    <a:cubicBezTo>
                      <a:pt x="607" y="229"/>
                      <a:pt x="606" y="230"/>
                      <a:pt x="605" y="230"/>
                    </a:cubicBezTo>
                    <a:cubicBezTo>
                      <a:pt x="599" y="230"/>
                      <a:pt x="588" y="225"/>
                      <a:pt x="585" y="219"/>
                    </a:cubicBezTo>
                    <a:cubicBezTo>
                      <a:pt x="584" y="217"/>
                      <a:pt x="584" y="215"/>
                      <a:pt x="585" y="213"/>
                    </a:cubicBezTo>
                    <a:cubicBezTo>
                      <a:pt x="587" y="210"/>
                      <a:pt x="590" y="210"/>
                      <a:pt x="591" y="210"/>
                    </a:cubicBezTo>
                    <a:cubicBezTo>
                      <a:pt x="593" y="210"/>
                      <a:pt x="594" y="210"/>
                      <a:pt x="595" y="210"/>
                    </a:cubicBezTo>
                    <a:cubicBezTo>
                      <a:pt x="597" y="211"/>
                      <a:pt x="598" y="211"/>
                      <a:pt x="600" y="211"/>
                    </a:cubicBezTo>
                    <a:cubicBezTo>
                      <a:pt x="602" y="211"/>
                      <a:pt x="603" y="210"/>
                      <a:pt x="605" y="209"/>
                    </a:cubicBezTo>
                    <a:cubicBezTo>
                      <a:pt x="608" y="208"/>
                      <a:pt x="608" y="204"/>
                      <a:pt x="607" y="201"/>
                    </a:cubicBezTo>
                    <a:cubicBezTo>
                      <a:pt x="606" y="197"/>
                      <a:pt x="603" y="193"/>
                      <a:pt x="601" y="193"/>
                    </a:cubicBezTo>
                    <a:cubicBezTo>
                      <a:pt x="601" y="193"/>
                      <a:pt x="579" y="192"/>
                      <a:pt x="579" y="186"/>
                    </a:cubicBezTo>
                    <a:cubicBezTo>
                      <a:pt x="578" y="185"/>
                      <a:pt x="576" y="184"/>
                      <a:pt x="575" y="184"/>
                    </a:cubicBezTo>
                    <a:cubicBezTo>
                      <a:pt x="573" y="182"/>
                      <a:pt x="570" y="181"/>
                      <a:pt x="570" y="178"/>
                    </a:cubicBezTo>
                    <a:cubicBezTo>
                      <a:pt x="570" y="178"/>
                      <a:pt x="570" y="176"/>
                      <a:pt x="571" y="175"/>
                    </a:cubicBezTo>
                    <a:cubicBezTo>
                      <a:pt x="573" y="174"/>
                      <a:pt x="575" y="174"/>
                      <a:pt x="578" y="175"/>
                    </a:cubicBezTo>
                    <a:cubicBezTo>
                      <a:pt x="580" y="175"/>
                      <a:pt x="583" y="176"/>
                      <a:pt x="587" y="173"/>
                    </a:cubicBezTo>
                    <a:cubicBezTo>
                      <a:pt x="589" y="172"/>
                      <a:pt x="592" y="171"/>
                      <a:pt x="596" y="171"/>
                    </a:cubicBezTo>
                    <a:cubicBezTo>
                      <a:pt x="600" y="171"/>
                      <a:pt x="604" y="171"/>
                      <a:pt x="608" y="172"/>
                    </a:cubicBezTo>
                    <a:cubicBezTo>
                      <a:pt x="612" y="173"/>
                      <a:pt x="616" y="173"/>
                      <a:pt x="618" y="173"/>
                    </a:cubicBezTo>
                    <a:cubicBezTo>
                      <a:pt x="619" y="173"/>
                      <a:pt x="619" y="173"/>
                      <a:pt x="619" y="172"/>
                    </a:cubicBezTo>
                    <a:cubicBezTo>
                      <a:pt x="619" y="169"/>
                      <a:pt x="614" y="165"/>
                      <a:pt x="612" y="165"/>
                    </a:cubicBezTo>
                    <a:cubicBezTo>
                      <a:pt x="610" y="166"/>
                      <a:pt x="607" y="167"/>
                      <a:pt x="603" y="167"/>
                    </a:cubicBezTo>
                    <a:cubicBezTo>
                      <a:pt x="596" y="167"/>
                      <a:pt x="591" y="164"/>
                      <a:pt x="591" y="159"/>
                    </a:cubicBezTo>
                    <a:cubicBezTo>
                      <a:pt x="591" y="158"/>
                      <a:pt x="591" y="156"/>
                      <a:pt x="592" y="155"/>
                    </a:cubicBezTo>
                    <a:cubicBezTo>
                      <a:pt x="593" y="154"/>
                      <a:pt x="596" y="154"/>
                      <a:pt x="596" y="154"/>
                    </a:cubicBezTo>
                    <a:cubicBezTo>
                      <a:pt x="598" y="154"/>
                      <a:pt x="600" y="154"/>
                      <a:pt x="601" y="154"/>
                    </a:cubicBezTo>
                    <a:cubicBezTo>
                      <a:pt x="603" y="154"/>
                      <a:pt x="605" y="155"/>
                      <a:pt x="606" y="155"/>
                    </a:cubicBezTo>
                    <a:cubicBezTo>
                      <a:pt x="603" y="153"/>
                      <a:pt x="597" y="150"/>
                      <a:pt x="591" y="150"/>
                    </a:cubicBezTo>
                    <a:cubicBezTo>
                      <a:pt x="590" y="150"/>
                      <a:pt x="588" y="150"/>
                      <a:pt x="587" y="151"/>
                    </a:cubicBezTo>
                    <a:cubicBezTo>
                      <a:pt x="585" y="156"/>
                      <a:pt x="581" y="157"/>
                      <a:pt x="578" y="157"/>
                    </a:cubicBezTo>
                    <a:cubicBezTo>
                      <a:pt x="575" y="157"/>
                      <a:pt x="573" y="156"/>
                      <a:pt x="573" y="154"/>
                    </a:cubicBezTo>
                    <a:cubicBezTo>
                      <a:pt x="572" y="153"/>
                      <a:pt x="572" y="151"/>
                      <a:pt x="575" y="150"/>
                    </a:cubicBezTo>
                    <a:cubicBezTo>
                      <a:pt x="581" y="146"/>
                      <a:pt x="582" y="135"/>
                      <a:pt x="581" y="130"/>
                    </a:cubicBezTo>
                    <a:cubicBezTo>
                      <a:pt x="581" y="126"/>
                      <a:pt x="586" y="125"/>
                      <a:pt x="591" y="123"/>
                    </a:cubicBezTo>
                    <a:cubicBezTo>
                      <a:pt x="598" y="121"/>
                      <a:pt x="602" y="119"/>
                      <a:pt x="601" y="115"/>
                    </a:cubicBezTo>
                    <a:cubicBezTo>
                      <a:pt x="601" y="113"/>
                      <a:pt x="601" y="110"/>
                      <a:pt x="603" y="108"/>
                    </a:cubicBezTo>
                    <a:cubicBezTo>
                      <a:pt x="607" y="102"/>
                      <a:pt x="619" y="102"/>
                      <a:pt x="622" y="102"/>
                    </a:cubicBezTo>
                    <a:cubicBezTo>
                      <a:pt x="623" y="102"/>
                      <a:pt x="623" y="101"/>
                      <a:pt x="623" y="101"/>
                    </a:cubicBezTo>
                    <a:cubicBezTo>
                      <a:pt x="623" y="101"/>
                      <a:pt x="623" y="101"/>
                      <a:pt x="622" y="100"/>
                    </a:cubicBezTo>
                    <a:cubicBezTo>
                      <a:pt x="620" y="98"/>
                      <a:pt x="617" y="96"/>
                      <a:pt x="615" y="97"/>
                    </a:cubicBezTo>
                    <a:cubicBezTo>
                      <a:pt x="612" y="97"/>
                      <a:pt x="609" y="99"/>
                      <a:pt x="606" y="100"/>
                    </a:cubicBezTo>
                    <a:cubicBezTo>
                      <a:pt x="603" y="102"/>
                      <a:pt x="600" y="103"/>
                      <a:pt x="598" y="103"/>
                    </a:cubicBezTo>
                    <a:cubicBezTo>
                      <a:pt x="597" y="103"/>
                      <a:pt x="595" y="103"/>
                      <a:pt x="594" y="102"/>
                    </a:cubicBezTo>
                    <a:cubicBezTo>
                      <a:pt x="593" y="101"/>
                      <a:pt x="593" y="99"/>
                      <a:pt x="593" y="98"/>
                    </a:cubicBezTo>
                    <a:cubicBezTo>
                      <a:pt x="595" y="93"/>
                      <a:pt x="606" y="89"/>
                      <a:pt x="611" y="89"/>
                    </a:cubicBezTo>
                    <a:cubicBezTo>
                      <a:pt x="618" y="89"/>
                      <a:pt x="632" y="89"/>
                      <a:pt x="638" y="86"/>
                    </a:cubicBezTo>
                    <a:cubicBezTo>
                      <a:pt x="636" y="85"/>
                      <a:pt x="631" y="84"/>
                      <a:pt x="624" y="84"/>
                    </a:cubicBezTo>
                    <a:cubicBezTo>
                      <a:pt x="622" y="84"/>
                      <a:pt x="621" y="84"/>
                      <a:pt x="619" y="84"/>
                    </a:cubicBezTo>
                    <a:cubicBezTo>
                      <a:pt x="611" y="85"/>
                      <a:pt x="609" y="83"/>
                      <a:pt x="609" y="81"/>
                    </a:cubicBezTo>
                    <a:cubicBezTo>
                      <a:pt x="609" y="78"/>
                      <a:pt x="614" y="77"/>
                      <a:pt x="624" y="77"/>
                    </a:cubicBezTo>
                    <a:cubicBezTo>
                      <a:pt x="633" y="76"/>
                      <a:pt x="636" y="75"/>
                      <a:pt x="639" y="74"/>
                    </a:cubicBezTo>
                    <a:cubicBezTo>
                      <a:pt x="641" y="73"/>
                      <a:pt x="643" y="72"/>
                      <a:pt x="649" y="72"/>
                    </a:cubicBezTo>
                    <a:cubicBezTo>
                      <a:pt x="654" y="71"/>
                      <a:pt x="655" y="70"/>
                      <a:pt x="657" y="68"/>
                    </a:cubicBezTo>
                    <a:cubicBezTo>
                      <a:pt x="658" y="67"/>
                      <a:pt x="659" y="65"/>
                      <a:pt x="663" y="65"/>
                    </a:cubicBezTo>
                    <a:cubicBezTo>
                      <a:pt x="670" y="65"/>
                      <a:pt x="684" y="59"/>
                      <a:pt x="687" y="56"/>
                    </a:cubicBezTo>
                    <a:cubicBezTo>
                      <a:pt x="683" y="53"/>
                      <a:pt x="662" y="47"/>
                      <a:pt x="650" y="47"/>
                    </a:cubicBezTo>
                    <a:cubicBezTo>
                      <a:pt x="636" y="47"/>
                      <a:pt x="630" y="49"/>
                      <a:pt x="629" y="55"/>
                    </a:cubicBezTo>
                    <a:cubicBezTo>
                      <a:pt x="629" y="57"/>
                      <a:pt x="628" y="61"/>
                      <a:pt x="623" y="61"/>
                    </a:cubicBezTo>
                    <a:cubicBezTo>
                      <a:pt x="621" y="61"/>
                      <a:pt x="618" y="60"/>
                      <a:pt x="615" y="59"/>
                    </a:cubicBezTo>
                    <a:cubicBezTo>
                      <a:pt x="611" y="58"/>
                      <a:pt x="607" y="58"/>
                      <a:pt x="605" y="58"/>
                    </a:cubicBezTo>
                    <a:cubicBezTo>
                      <a:pt x="604" y="59"/>
                      <a:pt x="603" y="59"/>
                      <a:pt x="602" y="59"/>
                    </a:cubicBezTo>
                    <a:cubicBezTo>
                      <a:pt x="599" y="59"/>
                      <a:pt x="598" y="57"/>
                      <a:pt x="597" y="56"/>
                    </a:cubicBezTo>
                    <a:cubicBezTo>
                      <a:pt x="597" y="55"/>
                      <a:pt x="597" y="54"/>
                      <a:pt x="597" y="54"/>
                    </a:cubicBezTo>
                    <a:cubicBezTo>
                      <a:pt x="596" y="54"/>
                      <a:pt x="596" y="54"/>
                      <a:pt x="595" y="55"/>
                    </a:cubicBezTo>
                    <a:cubicBezTo>
                      <a:pt x="592" y="56"/>
                      <a:pt x="589" y="58"/>
                      <a:pt x="586" y="61"/>
                    </a:cubicBezTo>
                    <a:cubicBezTo>
                      <a:pt x="582" y="64"/>
                      <a:pt x="578" y="67"/>
                      <a:pt x="573" y="69"/>
                    </a:cubicBezTo>
                    <a:cubicBezTo>
                      <a:pt x="569" y="71"/>
                      <a:pt x="566" y="74"/>
                      <a:pt x="563" y="76"/>
                    </a:cubicBezTo>
                    <a:cubicBezTo>
                      <a:pt x="559" y="79"/>
                      <a:pt x="556" y="81"/>
                      <a:pt x="553" y="82"/>
                    </a:cubicBezTo>
                    <a:cubicBezTo>
                      <a:pt x="553" y="82"/>
                      <a:pt x="553" y="82"/>
                      <a:pt x="553" y="82"/>
                    </a:cubicBezTo>
                    <a:cubicBezTo>
                      <a:pt x="552" y="82"/>
                      <a:pt x="551" y="81"/>
                      <a:pt x="550" y="80"/>
                    </a:cubicBezTo>
                    <a:cubicBezTo>
                      <a:pt x="550" y="79"/>
                      <a:pt x="549" y="77"/>
                      <a:pt x="570" y="55"/>
                    </a:cubicBezTo>
                    <a:cubicBezTo>
                      <a:pt x="573" y="52"/>
                      <a:pt x="575" y="49"/>
                      <a:pt x="573" y="46"/>
                    </a:cubicBezTo>
                    <a:cubicBezTo>
                      <a:pt x="572" y="43"/>
                      <a:pt x="569" y="42"/>
                      <a:pt x="565" y="42"/>
                    </a:cubicBezTo>
                    <a:cubicBezTo>
                      <a:pt x="560" y="43"/>
                      <a:pt x="558" y="45"/>
                      <a:pt x="557" y="47"/>
                    </a:cubicBezTo>
                    <a:cubicBezTo>
                      <a:pt x="555" y="49"/>
                      <a:pt x="554" y="50"/>
                      <a:pt x="551" y="51"/>
                    </a:cubicBezTo>
                    <a:cubicBezTo>
                      <a:pt x="549" y="52"/>
                      <a:pt x="545" y="53"/>
                      <a:pt x="540" y="55"/>
                    </a:cubicBezTo>
                    <a:cubicBezTo>
                      <a:pt x="531" y="59"/>
                      <a:pt x="521" y="63"/>
                      <a:pt x="516" y="63"/>
                    </a:cubicBezTo>
                    <a:cubicBezTo>
                      <a:pt x="514" y="63"/>
                      <a:pt x="513" y="62"/>
                      <a:pt x="512" y="61"/>
                    </a:cubicBezTo>
                    <a:cubicBezTo>
                      <a:pt x="511" y="57"/>
                      <a:pt x="517" y="54"/>
                      <a:pt x="527" y="50"/>
                    </a:cubicBezTo>
                    <a:cubicBezTo>
                      <a:pt x="529" y="49"/>
                      <a:pt x="532" y="48"/>
                      <a:pt x="534" y="46"/>
                    </a:cubicBezTo>
                    <a:cubicBezTo>
                      <a:pt x="531" y="46"/>
                      <a:pt x="525" y="45"/>
                      <a:pt x="515" y="45"/>
                    </a:cubicBezTo>
                    <a:cubicBezTo>
                      <a:pt x="506" y="45"/>
                      <a:pt x="498" y="46"/>
                      <a:pt x="492" y="47"/>
                    </a:cubicBezTo>
                    <a:cubicBezTo>
                      <a:pt x="487" y="47"/>
                      <a:pt x="481" y="49"/>
                      <a:pt x="475" y="50"/>
                    </a:cubicBezTo>
                    <a:cubicBezTo>
                      <a:pt x="467" y="52"/>
                      <a:pt x="460" y="54"/>
                      <a:pt x="456" y="54"/>
                    </a:cubicBezTo>
                    <a:cubicBezTo>
                      <a:pt x="452" y="54"/>
                      <a:pt x="451" y="52"/>
                      <a:pt x="451" y="51"/>
                    </a:cubicBezTo>
                    <a:cubicBezTo>
                      <a:pt x="450" y="43"/>
                      <a:pt x="496" y="37"/>
                      <a:pt x="496" y="37"/>
                    </a:cubicBezTo>
                    <a:cubicBezTo>
                      <a:pt x="502" y="37"/>
                      <a:pt x="509" y="37"/>
                      <a:pt x="517" y="37"/>
                    </a:cubicBezTo>
                    <a:cubicBezTo>
                      <a:pt x="529" y="37"/>
                      <a:pt x="542" y="37"/>
                      <a:pt x="549" y="34"/>
                    </a:cubicBezTo>
                    <a:cubicBezTo>
                      <a:pt x="554" y="31"/>
                      <a:pt x="561" y="30"/>
                      <a:pt x="567" y="29"/>
                    </a:cubicBezTo>
                    <a:cubicBezTo>
                      <a:pt x="572" y="28"/>
                      <a:pt x="577" y="27"/>
                      <a:pt x="579" y="26"/>
                    </a:cubicBezTo>
                    <a:cubicBezTo>
                      <a:pt x="577" y="24"/>
                      <a:pt x="568" y="21"/>
                      <a:pt x="561" y="21"/>
                    </a:cubicBezTo>
                    <a:cubicBezTo>
                      <a:pt x="560" y="21"/>
                      <a:pt x="560" y="21"/>
                      <a:pt x="560" y="21"/>
                    </a:cubicBezTo>
                    <a:cubicBezTo>
                      <a:pt x="559" y="21"/>
                      <a:pt x="558" y="21"/>
                      <a:pt x="557" y="21"/>
                    </a:cubicBezTo>
                    <a:cubicBezTo>
                      <a:pt x="550" y="21"/>
                      <a:pt x="545" y="20"/>
                      <a:pt x="543" y="17"/>
                    </a:cubicBezTo>
                    <a:cubicBezTo>
                      <a:pt x="543" y="16"/>
                      <a:pt x="542" y="15"/>
                      <a:pt x="542" y="14"/>
                    </a:cubicBezTo>
                    <a:cubicBezTo>
                      <a:pt x="542" y="13"/>
                      <a:pt x="538" y="12"/>
                      <a:pt x="536" y="11"/>
                    </a:cubicBezTo>
                    <a:cubicBezTo>
                      <a:pt x="533" y="10"/>
                      <a:pt x="530" y="9"/>
                      <a:pt x="529" y="7"/>
                    </a:cubicBezTo>
                    <a:cubicBezTo>
                      <a:pt x="528" y="6"/>
                      <a:pt x="521" y="6"/>
                      <a:pt x="517" y="6"/>
                    </a:cubicBezTo>
                    <a:cubicBezTo>
                      <a:pt x="507" y="6"/>
                      <a:pt x="501" y="5"/>
                      <a:pt x="498" y="4"/>
                    </a:cubicBezTo>
                    <a:cubicBezTo>
                      <a:pt x="494" y="1"/>
                      <a:pt x="484" y="0"/>
                      <a:pt x="473" y="0"/>
                    </a:cubicBezTo>
                    <a:cubicBezTo>
                      <a:pt x="470" y="0"/>
                      <a:pt x="467" y="0"/>
                      <a:pt x="465" y="0"/>
                    </a:cubicBezTo>
                    <a:cubicBezTo>
                      <a:pt x="458" y="0"/>
                      <a:pt x="446" y="1"/>
                      <a:pt x="436" y="1"/>
                    </a:cubicBezTo>
                    <a:cubicBezTo>
                      <a:pt x="428" y="1"/>
                      <a:pt x="421" y="1"/>
                      <a:pt x="418" y="1"/>
                    </a:cubicBezTo>
                    <a:cubicBezTo>
                      <a:pt x="415" y="2"/>
                      <a:pt x="413" y="2"/>
                      <a:pt x="411" y="3"/>
                    </a:cubicBezTo>
                    <a:cubicBezTo>
                      <a:pt x="408" y="3"/>
                      <a:pt x="405" y="4"/>
                      <a:pt x="402" y="4"/>
                    </a:cubicBezTo>
                    <a:cubicBezTo>
                      <a:pt x="401" y="4"/>
                      <a:pt x="401" y="4"/>
                      <a:pt x="400" y="4"/>
                    </a:cubicBezTo>
                    <a:cubicBezTo>
                      <a:pt x="396" y="4"/>
                      <a:pt x="392" y="5"/>
                      <a:pt x="392" y="6"/>
                    </a:cubicBezTo>
                    <a:cubicBezTo>
                      <a:pt x="395" y="9"/>
                      <a:pt x="394" y="11"/>
                      <a:pt x="394" y="12"/>
                    </a:cubicBezTo>
                    <a:cubicBezTo>
                      <a:pt x="393" y="15"/>
                      <a:pt x="389" y="16"/>
                      <a:pt x="386" y="16"/>
                    </a:cubicBezTo>
                    <a:cubicBezTo>
                      <a:pt x="384" y="16"/>
                      <a:pt x="382" y="16"/>
                      <a:pt x="382" y="14"/>
                    </a:cubicBezTo>
                    <a:cubicBezTo>
                      <a:pt x="381" y="14"/>
                      <a:pt x="381" y="12"/>
                      <a:pt x="381" y="11"/>
                    </a:cubicBezTo>
                    <a:cubicBezTo>
                      <a:pt x="381" y="11"/>
                      <a:pt x="381" y="11"/>
                      <a:pt x="381" y="11"/>
                    </a:cubicBezTo>
                    <a:cubicBezTo>
                      <a:pt x="380" y="9"/>
                      <a:pt x="376" y="8"/>
                      <a:pt x="372" y="8"/>
                    </a:cubicBezTo>
                    <a:cubicBezTo>
                      <a:pt x="370" y="8"/>
                      <a:pt x="368" y="9"/>
                      <a:pt x="367" y="9"/>
                    </a:cubicBezTo>
                    <a:cubicBezTo>
                      <a:pt x="365" y="11"/>
                      <a:pt x="363" y="11"/>
                      <a:pt x="360" y="11"/>
                    </a:cubicBezTo>
                    <a:cubicBezTo>
                      <a:pt x="357" y="11"/>
                      <a:pt x="353" y="10"/>
                      <a:pt x="349" y="10"/>
                    </a:cubicBezTo>
                    <a:cubicBezTo>
                      <a:pt x="345" y="9"/>
                      <a:pt x="342" y="9"/>
                      <a:pt x="339" y="9"/>
                    </a:cubicBezTo>
                    <a:cubicBezTo>
                      <a:pt x="337" y="9"/>
                      <a:pt x="336" y="9"/>
                      <a:pt x="336" y="9"/>
                    </a:cubicBezTo>
                    <a:cubicBezTo>
                      <a:pt x="334" y="13"/>
                      <a:pt x="324" y="13"/>
                      <a:pt x="310" y="13"/>
                    </a:cubicBezTo>
                    <a:cubicBezTo>
                      <a:pt x="306" y="14"/>
                      <a:pt x="302" y="14"/>
                      <a:pt x="300" y="14"/>
                    </a:cubicBezTo>
                    <a:cubicBezTo>
                      <a:pt x="301" y="14"/>
                      <a:pt x="302" y="15"/>
                      <a:pt x="302" y="15"/>
                    </a:cubicBezTo>
                    <a:cubicBezTo>
                      <a:pt x="307" y="18"/>
                      <a:pt x="311" y="20"/>
                      <a:pt x="311" y="23"/>
                    </a:cubicBezTo>
                    <a:cubicBezTo>
                      <a:pt x="310" y="26"/>
                      <a:pt x="306" y="26"/>
                      <a:pt x="299" y="26"/>
                    </a:cubicBezTo>
                    <a:cubicBezTo>
                      <a:pt x="297" y="27"/>
                      <a:pt x="292" y="27"/>
                      <a:pt x="290" y="27"/>
                    </a:cubicBezTo>
                    <a:cubicBezTo>
                      <a:pt x="293" y="30"/>
                      <a:pt x="297" y="32"/>
                      <a:pt x="303" y="35"/>
                    </a:cubicBezTo>
                    <a:cubicBezTo>
                      <a:pt x="309" y="38"/>
                      <a:pt x="315" y="41"/>
                      <a:pt x="319" y="45"/>
                    </a:cubicBezTo>
                    <a:cubicBezTo>
                      <a:pt x="321" y="47"/>
                      <a:pt x="322" y="49"/>
                      <a:pt x="321" y="51"/>
                    </a:cubicBezTo>
                    <a:cubicBezTo>
                      <a:pt x="321" y="52"/>
                      <a:pt x="320" y="53"/>
                      <a:pt x="318" y="53"/>
                    </a:cubicBezTo>
                    <a:cubicBezTo>
                      <a:pt x="315" y="53"/>
                      <a:pt x="307" y="49"/>
                      <a:pt x="302" y="46"/>
                    </a:cubicBezTo>
                    <a:cubicBezTo>
                      <a:pt x="298" y="43"/>
                      <a:pt x="293" y="42"/>
                      <a:pt x="289" y="41"/>
                    </a:cubicBezTo>
                    <a:cubicBezTo>
                      <a:pt x="284" y="40"/>
                      <a:pt x="279" y="39"/>
                      <a:pt x="276" y="36"/>
                    </a:cubicBezTo>
                    <a:cubicBezTo>
                      <a:pt x="273" y="32"/>
                      <a:pt x="261" y="29"/>
                      <a:pt x="253" y="29"/>
                    </a:cubicBezTo>
                    <a:cubicBezTo>
                      <a:pt x="250" y="29"/>
                      <a:pt x="249" y="29"/>
                      <a:pt x="249" y="30"/>
                    </a:cubicBezTo>
                    <a:cubicBezTo>
                      <a:pt x="248" y="31"/>
                      <a:pt x="253" y="34"/>
                      <a:pt x="255" y="35"/>
                    </a:cubicBezTo>
                    <a:cubicBezTo>
                      <a:pt x="260" y="38"/>
                      <a:pt x="263" y="41"/>
                      <a:pt x="263" y="44"/>
                    </a:cubicBezTo>
                    <a:cubicBezTo>
                      <a:pt x="263" y="45"/>
                      <a:pt x="263" y="47"/>
                      <a:pt x="258" y="47"/>
                    </a:cubicBezTo>
                    <a:cubicBezTo>
                      <a:pt x="256" y="47"/>
                      <a:pt x="254" y="47"/>
                      <a:pt x="252" y="47"/>
                    </a:cubicBezTo>
                    <a:cubicBezTo>
                      <a:pt x="250" y="46"/>
                      <a:pt x="248" y="46"/>
                      <a:pt x="247" y="46"/>
                    </a:cubicBezTo>
                    <a:cubicBezTo>
                      <a:pt x="247" y="46"/>
                      <a:pt x="246" y="46"/>
                      <a:pt x="246" y="46"/>
                    </a:cubicBezTo>
                    <a:cubicBezTo>
                      <a:pt x="246" y="46"/>
                      <a:pt x="246" y="46"/>
                      <a:pt x="245" y="46"/>
                    </a:cubicBezTo>
                    <a:cubicBezTo>
                      <a:pt x="243" y="46"/>
                      <a:pt x="241" y="45"/>
                      <a:pt x="237" y="42"/>
                    </a:cubicBezTo>
                    <a:cubicBezTo>
                      <a:pt x="233" y="39"/>
                      <a:pt x="228" y="35"/>
                      <a:pt x="225" y="35"/>
                    </a:cubicBezTo>
                    <a:cubicBezTo>
                      <a:pt x="224" y="35"/>
                      <a:pt x="223" y="35"/>
                      <a:pt x="223" y="35"/>
                    </a:cubicBezTo>
                    <a:cubicBezTo>
                      <a:pt x="223" y="35"/>
                      <a:pt x="224" y="37"/>
                      <a:pt x="224" y="39"/>
                    </a:cubicBezTo>
                    <a:cubicBezTo>
                      <a:pt x="225" y="41"/>
                      <a:pt x="226" y="44"/>
                      <a:pt x="226" y="47"/>
                    </a:cubicBezTo>
                    <a:cubicBezTo>
                      <a:pt x="226" y="54"/>
                      <a:pt x="219" y="59"/>
                      <a:pt x="215" y="59"/>
                    </a:cubicBezTo>
                    <a:cubicBezTo>
                      <a:pt x="214" y="59"/>
                      <a:pt x="213" y="59"/>
                      <a:pt x="212" y="58"/>
                    </a:cubicBezTo>
                    <a:cubicBezTo>
                      <a:pt x="211" y="57"/>
                      <a:pt x="212" y="55"/>
                      <a:pt x="213" y="54"/>
                    </a:cubicBezTo>
                    <a:cubicBezTo>
                      <a:pt x="214" y="51"/>
                      <a:pt x="214" y="46"/>
                      <a:pt x="213" y="41"/>
                    </a:cubicBezTo>
                    <a:cubicBezTo>
                      <a:pt x="212" y="37"/>
                      <a:pt x="210" y="35"/>
                      <a:pt x="208" y="34"/>
                    </a:cubicBezTo>
                    <a:cubicBezTo>
                      <a:pt x="205" y="33"/>
                      <a:pt x="197" y="34"/>
                      <a:pt x="190" y="36"/>
                    </a:cubicBezTo>
                    <a:cubicBezTo>
                      <a:pt x="185" y="38"/>
                      <a:pt x="179" y="39"/>
                      <a:pt x="175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3" y="39"/>
                      <a:pt x="173" y="39"/>
                    </a:cubicBezTo>
                    <a:cubicBezTo>
                      <a:pt x="166" y="39"/>
                      <a:pt x="161" y="41"/>
                      <a:pt x="160" y="42"/>
                    </a:cubicBezTo>
                    <a:cubicBezTo>
                      <a:pt x="160" y="42"/>
                      <a:pt x="160" y="42"/>
                      <a:pt x="161" y="43"/>
                    </a:cubicBezTo>
                    <a:cubicBezTo>
                      <a:pt x="165" y="45"/>
                      <a:pt x="166" y="47"/>
                      <a:pt x="166" y="49"/>
                    </a:cubicBezTo>
                    <a:cubicBezTo>
                      <a:pt x="165" y="51"/>
                      <a:pt x="163" y="52"/>
                      <a:pt x="161" y="52"/>
                    </a:cubicBezTo>
                    <a:cubicBezTo>
                      <a:pt x="158" y="52"/>
                      <a:pt x="155" y="50"/>
                      <a:pt x="152" y="49"/>
                    </a:cubicBezTo>
                    <a:cubicBezTo>
                      <a:pt x="150" y="47"/>
                      <a:pt x="147" y="47"/>
                      <a:pt x="143" y="47"/>
                    </a:cubicBezTo>
                    <a:cubicBezTo>
                      <a:pt x="138" y="47"/>
                      <a:pt x="132" y="48"/>
                      <a:pt x="130" y="49"/>
                    </a:cubicBezTo>
                    <a:cubicBezTo>
                      <a:pt x="132" y="51"/>
                      <a:pt x="134" y="55"/>
                      <a:pt x="134" y="59"/>
                    </a:cubicBezTo>
                    <a:cubicBezTo>
                      <a:pt x="135" y="63"/>
                      <a:pt x="134" y="66"/>
                      <a:pt x="133" y="68"/>
                    </a:cubicBezTo>
                    <a:cubicBezTo>
                      <a:pt x="132" y="69"/>
                      <a:pt x="131" y="70"/>
                      <a:pt x="129" y="70"/>
                    </a:cubicBezTo>
                    <a:cubicBezTo>
                      <a:pt x="126" y="70"/>
                      <a:pt x="124" y="69"/>
                      <a:pt x="121" y="68"/>
                    </a:cubicBezTo>
                    <a:cubicBezTo>
                      <a:pt x="117" y="67"/>
                      <a:pt x="113" y="66"/>
                      <a:pt x="110" y="66"/>
                    </a:cubicBezTo>
                    <a:cubicBezTo>
                      <a:pt x="100" y="67"/>
                      <a:pt x="61" y="86"/>
                      <a:pt x="60" y="91"/>
                    </a:cubicBezTo>
                    <a:cubicBezTo>
                      <a:pt x="61" y="93"/>
                      <a:pt x="68" y="93"/>
                      <a:pt x="70" y="93"/>
                    </a:cubicBezTo>
                    <a:cubicBezTo>
                      <a:pt x="71" y="93"/>
                      <a:pt x="72" y="93"/>
                      <a:pt x="73" y="93"/>
                    </a:cubicBezTo>
                    <a:cubicBezTo>
                      <a:pt x="74" y="93"/>
                      <a:pt x="75" y="93"/>
                      <a:pt x="76" y="93"/>
                    </a:cubicBezTo>
                    <a:cubicBezTo>
                      <a:pt x="81" y="93"/>
                      <a:pt x="85" y="93"/>
                      <a:pt x="87" y="94"/>
                    </a:cubicBezTo>
                    <a:cubicBezTo>
                      <a:pt x="89" y="95"/>
                      <a:pt x="90" y="97"/>
                      <a:pt x="90" y="99"/>
                    </a:cubicBezTo>
                    <a:cubicBezTo>
                      <a:pt x="90" y="105"/>
                      <a:pt x="84" y="114"/>
                      <a:pt x="78" y="118"/>
                    </a:cubicBezTo>
                    <a:cubicBezTo>
                      <a:pt x="74" y="121"/>
                      <a:pt x="66" y="121"/>
                      <a:pt x="58" y="121"/>
                    </a:cubicBezTo>
                    <a:cubicBezTo>
                      <a:pt x="53" y="121"/>
                      <a:pt x="44" y="122"/>
                      <a:pt x="43" y="123"/>
                    </a:cubicBezTo>
                    <a:cubicBezTo>
                      <a:pt x="43" y="127"/>
                      <a:pt x="36" y="129"/>
                      <a:pt x="24" y="131"/>
                    </a:cubicBezTo>
                    <a:cubicBezTo>
                      <a:pt x="15" y="133"/>
                      <a:pt x="0" y="136"/>
                      <a:pt x="0" y="140"/>
                    </a:cubicBezTo>
                    <a:cubicBezTo>
                      <a:pt x="0" y="141"/>
                      <a:pt x="1" y="145"/>
                      <a:pt x="5" y="146"/>
                    </a:cubicBezTo>
                    <a:cubicBezTo>
                      <a:pt x="7" y="146"/>
                      <a:pt x="9" y="146"/>
                      <a:pt x="11" y="146"/>
                    </a:cubicBezTo>
                    <a:cubicBezTo>
                      <a:pt x="15" y="147"/>
                      <a:pt x="21" y="147"/>
                      <a:pt x="25" y="152"/>
                    </a:cubicBezTo>
                    <a:cubicBezTo>
                      <a:pt x="28" y="155"/>
                      <a:pt x="33" y="156"/>
                      <a:pt x="40" y="156"/>
                    </a:cubicBezTo>
                    <a:cubicBezTo>
                      <a:pt x="44" y="156"/>
                      <a:pt x="49" y="155"/>
                      <a:pt x="54" y="154"/>
                    </a:cubicBezTo>
                    <a:cubicBezTo>
                      <a:pt x="61" y="151"/>
                      <a:pt x="68" y="152"/>
                      <a:pt x="72" y="156"/>
                    </a:cubicBezTo>
                    <a:cubicBezTo>
                      <a:pt x="73" y="158"/>
                      <a:pt x="74" y="160"/>
                      <a:pt x="74" y="162"/>
                    </a:cubicBezTo>
                    <a:cubicBezTo>
                      <a:pt x="74" y="165"/>
                      <a:pt x="72" y="167"/>
                      <a:pt x="67" y="167"/>
                    </a:cubicBezTo>
                    <a:cubicBezTo>
                      <a:pt x="65" y="167"/>
                      <a:pt x="62" y="166"/>
                      <a:pt x="58" y="166"/>
                    </a:cubicBezTo>
                    <a:cubicBezTo>
                      <a:pt x="55" y="165"/>
                      <a:pt x="51" y="165"/>
                      <a:pt x="48" y="165"/>
                    </a:cubicBezTo>
                    <a:cubicBezTo>
                      <a:pt x="46" y="165"/>
                      <a:pt x="44" y="165"/>
                      <a:pt x="43" y="166"/>
                    </a:cubicBezTo>
                    <a:cubicBezTo>
                      <a:pt x="39" y="168"/>
                      <a:pt x="32" y="169"/>
                      <a:pt x="26" y="169"/>
                    </a:cubicBezTo>
                    <a:cubicBezTo>
                      <a:pt x="22" y="169"/>
                      <a:pt x="18" y="169"/>
                      <a:pt x="16" y="170"/>
                    </a:cubicBezTo>
                    <a:cubicBezTo>
                      <a:pt x="17" y="171"/>
                      <a:pt x="22" y="172"/>
                      <a:pt x="26" y="172"/>
                    </a:cubicBezTo>
                    <a:cubicBezTo>
                      <a:pt x="29" y="172"/>
                      <a:pt x="32" y="172"/>
                      <a:pt x="35" y="173"/>
                    </a:cubicBezTo>
                    <a:cubicBezTo>
                      <a:pt x="37" y="173"/>
                      <a:pt x="39" y="174"/>
                      <a:pt x="40" y="176"/>
                    </a:cubicBezTo>
                    <a:cubicBezTo>
                      <a:pt x="41" y="178"/>
                      <a:pt x="40" y="180"/>
                      <a:pt x="38" y="182"/>
                    </a:cubicBezTo>
                    <a:cubicBezTo>
                      <a:pt x="38" y="182"/>
                      <a:pt x="37" y="183"/>
                      <a:pt x="37" y="184"/>
                    </a:cubicBezTo>
                    <a:cubicBezTo>
                      <a:pt x="37" y="185"/>
                      <a:pt x="37" y="185"/>
                      <a:pt x="40" y="186"/>
                    </a:cubicBezTo>
                    <a:cubicBezTo>
                      <a:pt x="43" y="187"/>
                      <a:pt x="46" y="188"/>
                      <a:pt x="49" y="189"/>
                    </a:cubicBezTo>
                    <a:cubicBezTo>
                      <a:pt x="54" y="192"/>
                      <a:pt x="61" y="194"/>
                      <a:pt x="64" y="194"/>
                    </a:cubicBezTo>
                    <a:cubicBezTo>
                      <a:pt x="63" y="192"/>
                      <a:pt x="63" y="191"/>
                      <a:pt x="64" y="190"/>
                    </a:cubicBezTo>
                    <a:cubicBezTo>
                      <a:pt x="64" y="188"/>
                      <a:pt x="67" y="188"/>
                      <a:pt x="70" y="188"/>
                    </a:cubicBezTo>
                    <a:cubicBezTo>
                      <a:pt x="72" y="188"/>
                      <a:pt x="77" y="188"/>
                      <a:pt x="79" y="191"/>
                    </a:cubicBezTo>
                    <a:cubicBezTo>
                      <a:pt x="80" y="191"/>
                      <a:pt x="81" y="190"/>
                      <a:pt x="83" y="189"/>
                    </a:cubicBezTo>
                    <a:cubicBezTo>
                      <a:pt x="86" y="188"/>
                      <a:pt x="90" y="186"/>
                      <a:pt x="93" y="187"/>
                    </a:cubicBezTo>
                    <a:cubicBezTo>
                      <a:pt x="95" y="188"/>
                      <a:pt x="97" y="187"/>
                      <a:pt x="99" y="186"/>
                    </a:cubicBezTo>
                    <a:cubicBezTo>
                      <a:pt x="100" y="185"/>
                      <a:pt x="102" y="184"/>
                      <a:pt x="104" y="184"/>
                    </a:cubicBezTo>
                    <a:cubicBezTo>
                      <a:pt x="105" y="184"/>
                      <a:pt x="106" y="184"/>
                      <a:pt x="108" y="185"/>
                    </a:cubicBezTo>
                    <a:cubicBezTo>
                      <a:pt x="110" y="186"/>
                      <a:pt x="116" y="188"/>
                      <a:pt x="123" y="189"/>
                    </a:cubicBezTo>
                    <a:cubicBezTo>
                      <a:pt x="131" y="190"/>
                      <a:pt x="139" y="192"/>
                      <a:pt x="144" y="194"/>
                    </a:cubicBezTo>
                    <a:cubicBezTo>
                      <a:pt x="146" y="196"/>
                      <a:pt x="149" y="197"/>
                      <a:pt x="151" y="198"/>
                    </a:cubicBezTo>
                    <a:cubicBezTo>
                      <a:pt x="157" y="200"/>
                      <a:pt x="164" y="202"/>
                      <a:pt x="163" y="208"/>
                    </a:cubicBezTo>
                    <a:cubicBezTo>
                      <a:pt x="162" y="212"/>
                      <a:pt x="167" y="216"/>
                      <a:pt x="177" y="221"/>
                    </a:cubicBezTo>
                    <a:cubicBezTo>
                      <a:pt x="189" y="226"/>
                      <a:pt x="189" y="238"/>
                      <a:pt x="189" y="241"/>
                    </a:cubicBezTo>
                    <a:cubicBezTo>
                      <a:pt x="189" y="243"/>
                      <a:pt x="191" y="246"/>
                      <a:pt x="193" y="248"/>
                    </a:cubicBezTo>
                    <a:cubicBezTo>
                      <a:pt x="195" y="250"/>
                      <a:pt x="198" y="252"/>
                      <a:pt x="196" y="255"/>
                    </a:cubicBezTo>
                    <a:cubicBezTo>
                      <a:pt x="195" y="257"/>
                      <a:pt x="199" y="261"/>
                      <a:pt x="202" y="264"/>
                    </a:cubicBezTo>
                    <a:cubicBezTo>
                      <a:pt x="203" y="265"/>
                      <a:pt x="204" y="266"/>
                      <a:pt x="204" y="268"/>
                    </a:cubicBezTo>
                    <a:cubicBezTo>
                      <a:pt x="204" y="271"/>
                      <a:pt x="201" y="273"/>
                      <a:pt x="199" y="275"/>
                    </a:cubicBezTo>
                    <a:cubicBezTo>
                      <a:pt x="197" y="276"/>
                      <a:pt x="196" y="277"/>
                      <a:pt x="196" y="278"/>
                    </a:cubicBezTo>
                    <a:cubicBezTo>
                      <a:pt x="198" y="281"/>
                      <a:pt x="198" y="284"/>
                      <a:pt x="197" y="286"/>
                    </a:cubicBezTo>
                    <a:cubicBezTo>
                      <a:pt x="197" y="288"/>
                      <a:pt x="196" y="290"/>
                      <a:pt x="197" y="291"/>
                    </a:cubicBezTo>
                    <a:cubicBezTo>
                      <a:pt x="198" y="292"/>
                      <a:pt x="199" y="292"/>
                      <a:pt x="200" y="293"/>
                    </a:cubicBezTo>
                    <a:cubicBezTo>
                      <a:pt x="205" y="293"/>
                      <a:pt x="207" y="292"/>
                      <a:pt x="209" y="290"/>
                    </a:cubicBezTo>
                    <a:cubicBezTo>
                      <a:pt x="210" y="288"/>
                      <a:pt x="213" y="285"/>
                      <a:pt x="217" y="285"/>
                    </a:cubicBezTo>
                    <a:cubicBezTo>
                      <a:pt x="219" y="285"/>
                      <a:pt x="221" y="285"/>
                      <a:pt x="222" y="287"/>
                    </a:cubicBezTo>
                    <a:cubicBezTo>
                      <a:pt x="223" y="289"/>
                      <a:pt x="223" y="291"/>
                      <a:pt x="222" y="292"/>
                    </a:cubicBezTo>
                    <a:cubicBezTo>
                      <a:pt x="222" y="295"/>
                      <a:pt x="221" y="296"/>
                      <a:pt x="222" y="297"/>
                    </a:cubicBezTo>
                    <a:cubicBezTo>
                      <a:pt x="224" y="299"/>
                      <a:pt x="227" y="300"/>
                      <a:pt x="230" y="300"/>
                    </a:cubicBezTo>
                    <a:cubicBezTo>
                      <a:pt x="234" y="302"/>
                      <a:pt x="239" y="303"/>
                      <a:pt x="244" y="307"/>
                    </a:cubicBezTo>
                    <a:cubicBezTo>
                      <a:pt x="249" y="312"/>
                      <a:pt x="249" y="314"/>
                      <a:pt x="249" y="316"/>
                    </a:cubicBezTo>
                    <a:cubicBezTo>
                      <a:pt x="248" y="319"/>
                      <a:pt x="242" y="319"/>
                      <a:pt x="237" y="315"/>
                    </a:cubicBezTo>
                    <a:cubicBezTo>
                      <a:pt x="234" y="313"/>
                      <a:pt x="227" y="312"/>
                      <a:pt x="219" y="312"/>
                    </a:cubicBezTo>
                    <a:cubicBezTo>
                      <a:pt x="216" y="312"/>
                      <a:pt x="213" y="312"/>
                      <a:pt x="212" y="312"/>
                    </a:cubicBezTo>
                    <a:cubicBezTo>
                      <a:pt x="217" y="316"/>
                      <a:pt x="232" y="323"/>
                      <a:pt x="237" y="323"/>
                    </a:cubicBezTo>
                    <a:cubicBezTo>
                      <a:pt x="237" y="323"/>
                      <a:pt x="238" y="323"/>
                      <a:pt x="238" y="323"/>
                    </a:cubicBezTo>
                    <a:cubicBezTo>
                      <a:pt x="238" y="323"/>
                      <a:pt x="239" y="323"/>
                      <a:pt x="240" y="323"/>
                    </a:cubicBezTo>
                    <a:cubicBezTo>
                      <a:pt x="244" y="323"/>
                      <a:pt x="249" y="327"/>
                      <a:pt x="250" y="331"/>
                    </a:cubicBezTo>
                    <a:cubicBezTo>
                      <a:pt x="252" y="334"/>
                      <a:pt x="251" y="337"/>
                      <a:pt x="250" y="338"/>
                    </a:cubicBezTo>
                    <a:cubicBezTo>
                      <a:pt x="248" y="340"/>
                      <a:pt x="248" y="344"/>
                      <a:pt x="248" y="348"/>
                    </a:cubicBezTo>
                    <a:cubicBezTo>
                      <a:pt x="248" y="350"/>
                      <a:pt x="248" y="351"/>
                      <a:pt x="248" y="353"/>
                    </a:cubicBezTo>
                    <a:cubicBezTo>
                      <a:pt x="248" y="354"/>
                      <a:pt x="247" y="356"/>
                      <a:pt x="243" y="356"/>
                    </a:cubicBezTo>
                    <a:cubicBezTo>
                      <a:pt x="242" y="356"/>
                      <a:pt x="240" y="356"/>
                      <a:pt x="238" y="356"/>
                    </a:cubicBezTo>
                    <a:cubicBezTo>
                      <a:pt x="236" y="355"/>
                      <a:pt x="234" y="355"/>
                      <a:pt x="232" y="355"/>
                    </a:cubicBezTo>
                    <a:cubicBezTo>
                      <a:pt x="227" y="356"/>
                      <a:pt x="225" y="357"/>
                      <a:pt x="225" y="361"/>
                    </a:cubicBezTo>
                    <a:cubicBezTo>
                      <a:pt x="225" y="365"/>
                      <a:pt x="222" y="368"/>
                      <a:pt x="220" y="370"/>
                    </a:cubicBezTo>
                    <a:cubicBezTo>
                      <a:pt x="218" y="373"/>
                      <a:pt x="216" y="375"/>
                      <a:pt x="215" y="378"/>
                    </a:cubicBezTo>
                    <a:cubicBezTo>
                      <a:pt x="215" y="381"/>
                      <a:pt x="216" y="382"/>
                      <a:pt x="221" y="384"/>
                    </a:cubicBezTo>
                    <a:cubicBezTo>
                      <a:pt x="222" y="384"/>
                      <a:pt x="224" y="385"/>
                      <a:pt x="226" y="386"/>
                    </a:cubicBezTo>
                    <a:cubicBezTo>
                      <a:pt x="227" y="387"/>
                      <a:pt x="227" y="388"/>
                      <a:pt x="227" y="389"/>
                    </a:cubicBezTo>
                    <a:cubicBezTo>
                      <a:pt x="227" y="391"/>
                      <a:pt x="225" y="392"/>
                      <a:pt x="223" y="394"/>
                    </a:cubicBezTo>
                    <a:cubicBezTo>
                      <a:pt x="221" y="395"/>
                      <a:pt x="218" y="396"/>
                      <a:pt x="218" y="398"/>
                    </a:cubicBezTo>
                    <a:cubicBezTo>
                      <a:pt x="217" y="401"/>
                      <a:pt x="227" y="409"/>
                      <a:pt x="232" y="412"/>
                    </a:cubicBezTo>
                    <a:cubicBezTo>
                      <a:pt x="236" y="414"/>
                      <a:pt x="236" y="420"/>
                      <a:pt x="235" y="425"/>
                    </a:cubicBezTo>
                    <a:cubicBezTo>
                      <a:pt x="235" y="428"/>
                      <a:pt x="235" y="431"/>
                      <a:pt x="235" y="433"/>
                    </a:cubicBezTo>
                    <a:cubicBezTo>
                      <a:pt x="236" y="434"/>
                      <a:pt x="236" y="434"/>
                      <a:pt x="237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9" y="434"/>
                      <a:pt x="240" y="434"/>
                      <a:pt x="241" y="435"/>
                    </a:cubicBezTo>
                    <a:cubicBezTo>
                      <a:pt x="242" y="436"/>
                      <a:pt x="242" y="438"/>
                      <a:pt x="242" y="439"/>
                    </a:cubicBezTo>
                    <a:cubicBezTo>
                      <a:pt x="242" y="443"/>
                      <a:pt x="243" y="444"/>
                      <a:pt x="245" y="445"/>
                    </a:cubicBezTo>
                    <a:cubicBezTo>
                      <a:pt x="246" y="446"/>
                      <a:pt x="248" y="448"/>
                      <a:pt x="248" y="450"/>
                    </a:cubicBezTo>
                    <a:cubicBezTo>
                      <a:pt x="248" y="451"/>
                      <a:pt x="250" y="452"/>
                      <a:pt x="251" y="453"/>
                    </a:cubicBezTo>
                    <a:cubicBezTo>
                      <a:pt x="254" y="454"/>
                      <a:pt x="258" y="456"/>
                      <a:pt x="256" y="461"/>
                    </a:cubicBezTo>
                    <a:cubicBezTo>
                      <a:pt x="255" y="465"/>
                      <a:pt x="257" y="468"/>
                      <a:pt x="260" y="471"/>
                    </a:cubicBezTo>
                    <a:cubicBezTo>
                      <a:pt x="260" y="471"/>
                      <a:pt x="261" y="472"/>
                      <a:pt x="261" y="473"/>
                    </a:cubicBezTo>
                    <a:cubicBezTo>
                      <a:pt x="262" y="474"/>
                      <a:pt x="264" y="476"/>
                      <a:pt x="266" y="477"/>
                    </a:cubicBezTo>
                    <a:cubicBezTo>
                      <a:pt x="270" y="480"/>
                      <a:pt x="273" y="483"/>
                      <a:pt x="274" y="487"/>
                    </a:cubicBezTo>
                    <a:cubicBezTo>
                      <a:pt x="276" y="490"/>
                      <a:pt x="280" y="495"/>
                      <a:pt x="285" y="494"/>
                    </a:cubicBezTo>
                    <a:cubicBezTo>
                      <a:pt x="285" y="493"/>
                      <a:pt x="286" y="493"/>
                      <a:pt x="287" y="493"/>
                    </a:cubicBezTo>
                    <a:cubicBezTo>
                      <a:pt x="290" y="493"/>
                      <a:pt x="291" y="495"/>
                      <a:pt x="293" y="496"/>
                    </a:cubicBezTo>
                    <a:cubicBezTo>
                      <a:pt x="294" y="497"/>
                      <a:pt x="295" y="497"/>
                      <a:pt x="296" y="497"/>
                    </a:cubicBezTo>
                    <a:cubicBezTo>
                      <a:pt x="296" y="497"/>
                      <a:pt x="297" y="497"/>
                      <a:pt x="298" y="497"/>
                    </a:cubicBezTo>
                    <a:cubicBezTo>
                      <a:pt x="303" y="497"/>
                      <a:pt x="310" y="500"/>
                      <a:pt x="311" y="504"/>
                    </a:cubicBezTo>
                    <a:cubicBezTo>
                      <a:pt x="312" y="506"/>
                      <a:pt x="322" y="509"/>
                      <a:pt x="329" y="510"/>
                    </a:cubicBezTo>
                    <a:cubicBezTo>
                      <a:pt x="330" y="510"/>
                      <a:pt x="330" y="510"/>
                      <a:pt x="330" y="510"/>
                    </a:cubicBezTo>
                    <a:cubicBezTo>
                      <a:pt x="330" y="510"/>
                      <a:pt x="331" y="509"/>
                      <a:pt x="332" y="507"/>
                    </a:cubicBezTo>
                    <a:cubicBezTo>
                      <a:pt x="333" y="505"/>
                      <a:pt x="334" y="503"/>
                      <a:pt x="336" y="502"/>
                    </a:cubicBezTo>
                    <a:cubicBezTo>
                      <a:pt x="337" y="501"/>
                      <a:pt x="338" y="496"/>
                      <a:pt x="338" y="494"/>
                    </a:cubicBezTo>
                    <a:cubicBezTo>
                      <a:pt x="339" y="489"/>
                      <a:pt x="340" y="485"/>
                      <a:pt x="342" y="484"/>
                    </a:cubicBezTo>
                    <a:cubicBezTo>
                      <a:pt x="343" y="484"/>
                      <a:pt x="343" y="481"/>
                      <a:pt x="343" y="477"/>
                    </a:cubicBezTo>
                    <a:cubicBezTo>
                      <a:pt x="343" y="473"/>
                      <a:pt x="342" y="470"/>
                      <a:pt x="341" y="470"/>
                    </a:cubicBezTo>
                    <a:cubicBezTo>
                      <a:pt x="339" y="469"/>
                      <a:pt x="338" y="467"/>
                      <a:pt x="338" y="465"/>
                    </a:cubicBezTo>
                    <a:cubicBezTo>
                      <a:pt x="339" y="463"/>
                      <a:pt x="342" y="460"/>
                      <a:pt x="348" y="461"/>
                    </a:cubicBezTo>
                    <a:cubicBezTo>
                      <a:pt x="351" y="461"/>
                      <a:pt x="351" y="460"/>
                      <a:pt x="352" y="458"/>
                    </a:cubicBezTo>
                    <a:cubicBezTo>
                      <a:pt x="353" y="456"/>
                      <a:pt x="353" y="454"/>
                      <a:pt x="356" y="453"/>
                    </a:cubicBezTo>
                    <a:cubicBezTo>
                      <a:pt x="357" y="453"/>
                      <a:pt x="357" y="451"/>
                      <a:pt x="357" y="450"/>
                    </a:cubicBezTo>
                    <a:cubicBezTo>
                      <a:pt x="358" y="448"/>
                      <a:pt x="358" y="445"/>
                      <a:pt x="361" y="444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61" y="443"/>
                      <a:pt x="361" y="441"/>
                      <a:pt x="360" y="439"/>
                    </a:cubicBezTo>
                    <a:cubicBezTo>
                      <a:pt x="358" y="437"/>
                      <a:pt x="359" y="436"/>
                      <a:pt x="359" y="435"/>
                    </a:cubicBezTo>
                    <a:cubicBezTo>
                      <a:pt x="360" y="433"/>
                      <a:pt x="362" y="432"/>
                      <a:pt x="365" y="431"/>
                    </a:cubicBezTo>
                    <a:cubicBezTo>
                      <a:pt x="366" y="431"/>
                      <a:pt x="366" y="431"/>
                      <a:pt x="366" y="430"/>
                    </a:cubicBezTo>
                    <a:cubicBezTo>
                      <a:pt x="366" y="429"/>
                      <a:pt x="365" y="427"/>
                      <a:pt x="363" y="426"/>
                    </a:cubicBezTo>
                    <a:cubicBezTo>
                      <a:pt x="359" y="425"/>
                      <a:pt x="358" y="422"/>
                      <a:pt x="358" y="420"/>
                    </a:cubicBezTo>
                    <a:cubicBezTo>
                      <a:pt x="359" y="417"/>
                      <a:pt x="363" y="416"/>
                      <a:pt x="366" y="419"/>
                    </a:cubicBezTo>
                    <a:cubicBezTo>
                      <a:pt x="367" y="419"/>
                      <a:pt x="369" y="420"/>
                      <a:pt x="370" y="420"/>
                    </a:cubicBezTo>
                    <a:cubicBezTo>
                      <a:pt x="370" y="420"/>
                      <a:pt x="370" y="420"/>
                      <a:pt x="370" y="420"/>
                    </a:cubicBezTo>
                    <a:cubicBezTo>
                      <a:pt x="370" y="420"/>
                      <a:pt x="370" y="419"/>
                      <a:pt x="370" y="418"/>
                    </a:cubicBezTo>
                    <a:cubicBezTo>
                      <a:pt x="368" y="416"/>
                      <a:pt x="369" y="415"/>
                      <a:pt x="369" y="414"/>
                    </a:cubicBezTo>
                    <a:cubicBezTo>
                      <a:pt x="370" y="411"/>
                      <a:pt x="375" y="409"/>
                      <a:pt x="382" y="409"/>
                    </a:cubicBezTo>
                    <a:cubicBezTo>
                      <a:pt x="385" y="408"/>
                      <a:pt x="388" y="407"/>
                      <a:pt x="389" y="406"/>
                    </a:cubicBezTo>
                    <a:cubicBezTo>
                      <a:pt x="390" y="404"/>
                      <a:pt x="390" y="403"/>
                      <a:pt x="389" y="401"/>
                    </a:cubicBezTo>
                    <a:cubicBezTo>
                      <a:pt x="389" y="400"/>
                      <a:pt x="389" y="398"/>
                      <a:pt x="390" y="397"/>
                    </a:cubicBezTo>
                    <a:cubicBezTo>
                      <a:pt x="392" y="394"/>
                      <a:pt x="397" y="395"/>
                      <a:pt x="399" y="397"/>
                    </a:cubicBezTo>
                    <a:cubicBezTo>
                      <a:pt x="399" y="398"/>
                      <a:pt x="400" y="399"/>
                      <a:pt x="399" y="401"/>
                    </a:cubicBezTo>
                    <a:cubicBezTo>
                      <a:pt x="398" y="403"/>
                      <a:pt x="398" y="404"/>
                      <a:pt x="398" y="405"/>
                    </a:cubicBezTo>
                    <a:cubicBezTo>
                      <a:pt x="398" y="405"/>
                      <a:pt x="398" y="405"/>
                      <a:pt x="398" y="405"/>
                    </a:cubicBezTo>
                    <a:cubicBezTo>
                      <a:pt x="400" y="403"/>
                      <a:pt x="403" y="403"/>
                      <a:pt x="407" y="402"/>
                    </a:cubicBezTo>
                    <a:cubicBezTo>
                      <a:pt x="411" y="402"/>
                      <a:pt x="415" y="402"/>
                      <a:pt x="420" y="400"/>
                    </a:cubicBezTo>
                    <a:cubicBezTo>
                      <a:pt x="431" y="397"/>
                      <a:pt x="441" y="388"/>
                      <a:pt x="443" y="380"/>
                    </a:cubicBezTo>
                    <a:cubicBezTo>
                      <a:pt x="445" y="375"/>
                      <a:pt x="450" y="372"/>
                      <a:pt x="453" y="371"/>
                    </a:cubicBezTo>
                    <a:cubicBezTo>
                      <a:pt x="457" y="369"/>
                      <a:pt x="458" y="368"/>
                      <a:pt x="457" y="367"/>
                    </a:cubicBezTo>
                    <a:cubicBezTo>
                      <a:pt x="457" y="364"/>
                      <a:pt x="457" y="362"/>
                      <a:pt x="458" y="360"/>
                    </a:cubicBezTo>
                    <a:cubicBezTo>
                      <a:pt x="459" y="359"/>
                      <a:pt x="460" y="358"/>
                      <a:pt x="463" y="358"/>
                    </a:cubicBezTo>
                    <a:cubicBezTo>
                      <a:pt x="465" y="358"/>
                      <a:pt x="468" y="359"/>
                      <a:pt x="471" y="360"/>
                    </a:cubicBezTo>
                    <a:cubicBezTo>
                      <a:pt x="472" y="361"/>
                      <a:pt x="473" y="361"/>
                      <a:pt x="473" y="361"/>
                    </a:cubicBezTo>
                    <a:cubicBezTo>
                      <a:pt x="474" y="359"/>
                      <a:pt x="476" y="358"/>
                      <a:pt x="481" y="358"/>
                    </a:cubicBezTo>
                    <a:cubicBezTo>
                      <a:pt x="485" y="358"/>
                      <a:pt x="487" y="357"/>
                      <a:pt x="489" y="356"/>
                    </a:cubicBezTo>
                    <a:cubicBezTo>
                      <a:pt x="491" y="355"/>
                      <a:pt x="493" y="354"/>
                      <a:pt x="498" y="354"/>
                    </a:cubicBezTo>
                    <a:cubicBezTo>
                      <a:pt x="507" y="354"/>
                      <a:pt x="529" y="350"/>
                      <a:pt x="537" y="343"/>
                    </a:cubicBezTo>
                    <a:cubicBezTo>
                      <a:pt x="542" y="339"/>
                      <a:pt x="550" y="335"/>
                      <a:pt x="558" y="332"/>
                    </a:cubicBezTo>
                    <a:cubicBezTo>
                      <a:pt x="562" y="330"/>
                      <a:pt x="566" y="328"/>
                      <a:pt x="569" y="327"/>
                    </a:cubicBezTo>
                    <a:cubicBezTo>
                      <a:pt x="569" y="326"/>
                      <a:pt x="569" y="326"/>
                      <a:pt x="570" y="326"/>
                    </a:cubicBezTo>
                    <a:cubicBezTo>
                      <a:pt x="565" y="327"/>
                      <a:pt x="559" y="327"/>
                      <a:pt x="554" y="3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7" name="Freeform 2177"/>
              <p:cNvSpPr>
                <a:spLocks/>
              </p:cNvSpPr>
              <p:nvPr/>
            </p:nvSpPr>
            <p:spPr bwMode="auto">
              <a:xfrm>
                <a:off x="3222663" y="2425157"/>
                <a:ext cx="55752" cy="30574"/>
              </a:xfrm>
              <a:custGeom>
                <a:avLst/>
                <a:gdLst>
                  <a:gd name="T0" fmla="*/ 22 w 31"/>
                  <a:gd name="T1" fmla="*/ 6 h 18"/>
                  <a:gd name="T2" fmla="*/ 8 w 31"/>
                  <a:gd name="T3" fmla="*/ 0 h 18"/>
                  <a:gd name="T4" fmla="*/ 4 w 31"/>
                  <a:gd name="T5" fmla="*/ 1 h 18"/>
                  <a:gd name="T6" fmla="*/ 2 w 31"/>
                  <a:gd name="T7" fmla="*/ 4 h 18"/>
                  <a:gd name="T8" fmla="*/ 2 w 31"/>
                  <a:gd name="T9" fmla="*/ 9 h 18"/>
                  <a:gd name="T10" fmla="*/ 7 w 31"/>
                  <a:gd name="T11" fmla="*/ 12 h 18"/>
                  <a:gd name="T12" fmla="*/ 14 w 31"/>
                  <a:gd name="T13" fmla="*/ 16 h 18"/>
                  <a:gd name="T14" fmla="*/ 19 w 31"/>
                  <a:gd name="T15" fmla="*/ 18 h 18"/>
                  <a:gd name="T16" fmla="*/ 31 w 31"/>
                  <a:gd name="T17" fmla="*/ 13 h 18"/>
                  <a:gd name="T18" fmla="*/ 29 w 31"/>
                  <a:gd name="T19" fmla="*/ 11 h 18"/>
                  <a:gd name="T20" fmla="*/ 22 w 31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8">
                    <a:moveTo>
                      <a:pt x="22" y="6"/>
                    </a:moveTo>
                    <a:cubicBezTo>
                      <a:pt x="20" y="2"/>
                      <a:pt x="13" y="0"/>
                      <a:pt x="8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0" y="6"/>
                      <a:pt x="0" y="7"/>
                      <a:pt x="2" y="9"/>
                    </a:cubicBezTo>
                    <a:cubicBezTo>
                      <a:pt x="3" y="11"/>
                      <a:pt x="5" y="11"/>
                      <a:pt x="7" y="12"/>
                    </a:cubicBezTo>
                    <a:cubicBezTo>
                      <a:pt x="9" y="13"/>
                      <a:pt x="11" y="14"/>
                      <a:pt x="14" y="16"/>
                    </a:cubicBezTo>
                    <a:cubicBezTo>
                      <a:pt x="15" y="17"/>
                      <a:pt x="17" y="18"/>
                      <a:pt x="19" y="18"/>
                    </a:cubicBezTo>
                    <a:cubicBezTo>
                      <a:pt x="25" y="18"/>
                      <a:pt x="31" y="15"/>
                      <a:pt x="31" y="13"/>
                    </a:cubicBezTo>
                    <a:cubicBezTo>
                      <a:pt x="31" y="12"/>
                      <a:pt x="31" y="12"/>
                      <a:pt x="29" y="11"/>
                    </a:cubicBezTo>
                    <a:cubicBezTo>
                      <a:pt x="27" y="10"/>
                      <a:pt x="24" y="9"/>
                      <a:pt x="2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8" name="Freeform 2224"/>
              <p:cNvSpPr>
                <a:spLocks/>
              </p:cNvSpPr>
              <p:nvPr/>
            </p:nvSpPr>
            <p:spPr bwMode="auto">
              <a:xfrm>
                <a:off x="3847084" y="2551051"/>
                <a:ext cx="204424" cy="93521"/>
              </a:xfrm>
              <a:custGeom>
                <a:avLst/>
                <a:gdLst>
                  <a:gd name="T0" fmla="*/ 108 w 115"/>
                  <a:gd name="T1" fmla="*/ 31 h 54"/>
                  <a:gd name="T2" fmla="*/ 115 w 115"/>
                  <a:gd name="T3" fmla="*/ 24 h 54"/>
                  <a:gd name="T4" fmla="*/ 111 w 115"/>
                  <a:gd name="T5" fmla="*/ 17 h 54"/>
                  <a:gd name="T6" fmla="*/ 103 w 115"/>
                  <a:gd name="T7" fmla="*/ 9 h 54"/>
                  <a:gd name="T8" fmla="*/ 101 w 115"/>
                  <a:gd name="T9" fmla="*/ 4 h 54"/>
                  <a:gd name="T10" fmla="*/ 95 w 115"/>
                  <a:gd name="T11" fmla="*/ 5 h 54"/>
                  <a:gd name="T12" fmla="*/ 85 w 115"/>
                  <a:gd name="T13" fmla="*/ 0 h 54"/>
                  <a:gd name="T14" fmla="*/ 85 w 115"/>
                  <a:gd name="T15" fmla="*/ 5 h 54"/>
                  <a:gd name="T16" fmla="*/ 79 w 115"/>
                  <a:gd name="T17" fmla="*/ 7 h 54"/>
                  <a:gd name="T18" fmla="*/ 70 w 115"/>
                  <a:gd name="T19" fmla="*/ 7 h 54"/>
                  <a:gd name="T20" fmla="*/ 67 w 115"/>
                  <a:gd name="T21" fmla="*/ 7 h 54"/>
                  <a:gd name="T22" fmla="*/ 66 w 115"/>
                  <a:gd name="T23" fmla="*/ 9 h 54"/>
                  <a:gd name="T24" fmla="*/ 60 w 115"/>
                  <a:gd name="T25" fmla="*/ 7 h 54"/>
                  <a:gd name="T26" fmla="*/ 55 w 115"/>
                  <a:gd name="T27" fmla="*/ 7 h 54"/>
                  <a:gd name="T28" fmla="*/ 53 w 115"/>
                  <a:gd name="T29" fmla="*/ 13 h 54"/>
                  <a:gd name="T30" fmla="*/ 46 w 115"/>
                  <a:gd name="T31" fmla="*/ 8 h 54"/>
                  <a:gd name="T32" fmla="*/ 44 w 115"/>
                  <a:gd name="T33" fmla="*/ 8 h 54"/>
                  <a:gd name="T34" fmla="*/ 45 w 115"/>
                  <a:gd name="T35" fmla="*/ 17 h 54"/>
                  <a:gd name="T36" fmla="*/ 35 w 115"/>
                  <a:gd name="T37" fmla="*/ 20 h 54"/>
                  <a:gd name="T38" fmla="*/ 27 w 115"/>
                  <a:gd name="T39" fmla="*/ 15 h 54"/>
                  <a:gd name="T40" fmla="*/ 13 w 115"/>
                  <a:gd name="T41" fmla="*/ 1 h 54"/>
                  <a:gd name="T42" fmla="*/ 16 w 115"/>
                  <a:gd name="T43" fmla="*/ 4 h 54"/>
                  <a:gd name="T44" fmla="*/ 15 w 115"/>
                  <a:gd name="T45" fmla="*/ 9 h 54"/>
                  <a:gd name="T46" fmla="*/ 9 w 115"/>
                  <a:gd name="T47" fmla="*/ 6 h 54"/>
                  <a:gd name="T48" fmla="*/ 2 w 115"/>
                  <a:gd name="T49" fmla="*/ 13 h 54"/>
                  <a:gd name="T50" fmla="*/ 4 w 115"/>
                  <a:gd name="T51" fmla="*/ 17 h 54"/>
                  <a:gd name="T52" fmla="*/ 24 w 115"/>
                  <a:gd name="T53" fmla="*/ 16 h 54"/>
                  <a:gd name="T54" fmla="*/ 22 w 115"/>
                  <a:gd name="T55" fmla="*/ 23 h 54"/>
                  <a:gd name="T56" fmla="*/ 23 w 115"/>
                  <a:gd name="T57" fmla="*/ 26 h 54"/>
                  <a:gd name="T58" fmla="*/ 20 w 115"/>
                  <a:gd name="T59" fmla="*/ 30 h 54"/>
                  <a:gd name="T60" fmla="*/ 20 w 115"/>
                  <a:gd name="T61" fmla="*/ 33 h 54"/>
                  <a:gd name="T62" fmla="*/ 26 w 115"/>
                  <a:gd name="T63" fmla="*/ 36 h 54"/>
                  <a:gd name="T64" fmla="*/ 28 w 115"/>
                  <a:gd name="T65" fmla="*/ 41 h 54"/>
                  <a:gd name="T66" fmla="*/ 17 w 115"/>
                  <a:gd name="T67" fmla="*/ 46 h 54"/>
                  <a:gd name="T68" fmla="*/ 29 w 115"/>
                  <a:gd name="T69" fmla="*/ 45 h 54"/>
                  <a:gd name="T70" fmla="*/ 44 w 115"/>
                  <a:gd name="T71" fmla="*/ 50 h 54"/>
                  <a:gd name="T72" fmla="*/ 56 w 115"/>
                  <a:gd name="T73" fmla="*/ 54 h 54"/>
                  <a:gd name="T74" fmla="*/ 68 w 115"/>
                  <a:gd name="T75" fmla="*/ 50 h 54"/>
                  <a:gd name="T76" fmla="*/ 83 w 115"/>
                  <a:gd name="T77" fmla="*/ 44 h 54"/>
                  <a:gd name="T78" fmla="*/ 104 w 115"/>
                  <a:gd name="T79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5" h="54">
                    <a:moveTo>
                      <a:pt x="104" y="34"/>
                    </a:moveTo>
                    <a:cubicBezTo>
                      <a:pt x="105" y="33"/>
                      <a:pt x="106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10" y="31"/>
                      <a:pt x="113" y="27"/>
                      <a:pt x="115" y="24"/>
                    </a:cubicBezTo>
                    <a:cubicBezTo>
                      <a:pt x="115" y="23"/>
                      <a:pt x="115" y="21"/>
                      <a:pt x="114" y="20"/>
                    </a:cubicBezTo>
                    <a:cubicBezTo>
                      <a:pt x="113" y="18"/>
                      <a:pt x="112" y="17"/>
                      <a:pt x="111" y="17"/>
                    </a:cubicBezTo>
                    <a:cubicBezTo>
                      <a:pt x="108" y="17"/>
                      <a:pt x="105" y="16"/>
                      <a:pt x="104" y="14"/>
                    </a:cubicBezTo>
                    <a:cubicBezTo>
                      <a:pt x="103" y="12"/>
                      <a:pt x="102" y="10"/>
                      <a:pt x="103" y="9"/>
                    </a:cubicBezTo>
                    <a:cubicBezTo>
                      <a:pt x="103" y="8"/>
                      <a:pt x="102" y="7"/>
                      <a:pt x="102" y="6"/>
                    </a:cubicBezTo>
                    <a:cubicBezTo>
                      <a:pt x="101" y="5"/>
                      <a:pt x="101" y="5"/>
                      <a:pt x="101" y="4"/>
                    </a:cubicBezTo>
                    <a:cubicBezTo>
                      <a:pt x="99" y="4"/>
                      <a:pt x="98" y="4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5" y="0"/>
                      <a:pt x="85" y="0"/>
                      <a:pt x="85" y="2"/>
                    </a:cubicBezTo>
                    <a:cubicBezTo>
                      <a:pt x="85" y="3"/>
                      <a:pt x="85" y="4"/>
                      <a:pt x="85" y="5"/>
                    </a:cubicBezTo>
                    <a:cubicBezTo>
                      <a:pt x="85" y="6"/>
                      <a:pt x="84" y="7"/>
                      <a:pt x="82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7" y="10"/>
                      <a:pt x="73" y="10"/>
                      <a:pt x="70" y="7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8" y="6"/>
                      <a:pt x="67" y="6"/>
                      <a:pt x="67" y="7"/>
                    </a:cubicBezTo>
                    <a:cubicBezTo>
                      <a:pt x="67" y="7"/>
                      <a:pt x="67" y="8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9"/>
                      <a:pt x="62" y="9"/>
                      <a:pt x="60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5"/>
                      <a:pt x="56" y="6"/>
                      <a:pt x="55" y="7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3"/>
                      <a:pt x="48" y="12"/>
                      <a:pt x="46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5" y="12"/>
                      <a:pt x="46" y="15"/>
                      <a:pt x="45" y="17"/>
                    </a:cubicBezTo>
                    <a:cubicBezTo>
                      <a:pt x="44" y="18"/>
                      <a:pt x="42" y="19"/>
                      <a:pt x="40" y="18"/>
                    </a:cubicBezTo>
                    <a:cubicBezTo>
                      <a:pt x="39" y="17"/>
                      <a:pt x="36" y="18"/>
                      <a:pt x="35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0" y="22"/>
                      <a:pt x="28" y="18"/>
                      <a:pt x="27" y="15"/>
                    </a:cubicBezTo>
                    <a:cubicBezTo>
                      <a:pt x="27" y="13"/>
                      <a:pt x="27" y="10"/>
                      <a:pt x="29" y="9"/>
                    </a:cubicBezTo>
                    <a:cubicBezTo>
                      <a:pt x="27" y="6"/>
                      <a:pt x="17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7" y="4"/>
                      <a:pt x="18" y="6"/>
                      <a:pt x="18" y="7"/>
                    </a:cubicBezTo>
                    <a:cubicBezTo>
                      <a:pt x="18" y="8"/>
                      <a:pt x="17" y="9"/>
                      <a:pt x="15" y="9"/>
                    </a:cubicBezTo>
                    <a:cubicBezTo>
                      <a:pt x="13" y="9"/>
                      <a:pt x="11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7"/>
                      <a:pt x="5" y="9"/>
                    </a:cubicBezTo>
                    <a:cubicBezTo>
                      <a:pt x="4" y="10"/>
                      <a:pt x="3" y="12"/>
                      <a:pt x="2" y="13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6"/>
                      <a:pt x="2" y="17"/>
                      <a:pt x="4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14" y="13"/>
                      <a:pt x="21" y="14"/>
                      <a:pt x="24" y="16"/>
                    </a:cubicBezTo>
                    <a:cubicBezTo>
                      <a:pt x="25" y="17"/>
                      <a:pt x="25" y="19"/>
                      <a:pt x="25" y="19"/>
                    </a:cubicBezTo>
                    <a:cubicBezTo>
                      <a:pt x="25" y="21"/>
                      <a:pt x="23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5"/>
                      <a:pt x="23" y="26"/>
                    </a:cubicBezTo>
                    <a:cubicBezTo>
                      <a:pt x="23" y="27"/>
                      <a:pt x="21" y="28"/>
                      <a:pt x="19" y="29"/>
                    </a:cubicBezTo>
                    <a:cubicBezTo>
                      <a:pt x="19" y="29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4" y="31"/>
                      <a:pt x="26" y="33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8" y="38"/>
                      <a:pt x="28" y="39"/>
                      <a:pt x="28" y="41"/>
                    </a:cubicBezTo>
                    <a:cubicBezTo>
                      <a:pt x="28" y="43"/>
                      <a:pt x="26" y="45"/>
                      <a:pt x="21" y="46"/>
                    </a:cubicBezTo>
                    <a:cubicBezTo>
                      <a:pt x="19" y="46"/>
                      <a:pt x="18" y="46"/>
                      <a:pt x="17" y="46"/>
                    </a:cubicBezTo>
                    <a:cubicBezTo>
                      <a:pt x="19" y="47"/>
                      <a:pt x="23" y="46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6" y="45"/>
                      <a:pt x="40" y="47"/>
                      <a:pt x="44" y="50"/>
                    </a:cubicBezTo>
                    <a:cubicBezTo>
                      <a:pt x="47" y="51"/>
                      <a:pt x="49" y="52"/>
                      <a:pt x="51" y="53"/>
                    </a:cubicBezTo>
                    <a:cubicBezTo>
                      <a:pt x="52" y="54"/>
                      <a:pt x="54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62" y="54"/>
                      <a:pt x="68" y="51"/>
                      <a:pt x="68" y="50"/>
                    </a:cubicBezTo>
                    <a:cubicBezTo>
                      <a:pt x="69" y="47"/>
                      <a:pt x="73" y="46"/>
                      <a:pt x="77" y="46"/>
                    </a:cubicBezTo>
                    <a:cubicBezTo>
                      <a:pt x="79" y="45"/>
                      <a:pt x="82" y="45"/>
                      <a:pt x="83" y="44"/>
                    </a:cubicBezTo>
                    <a:cubicBezTo>
                      <a:pt x="87" y="41"/>
                      <a:pt x="92" y="38"/>
                      <a:pt x="99" y="38"/>
                    </a:cubicBezTo>
                    <a:cubicBezTo>
                      <a:pt x="102" y="38"/>
                      <a:pt x="103" y="36"/>
                      <a:pt x="104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177" name="Shape 2801"/>
            <p:cNvSpPr/>
            <p:nvPr/>
          </p:nvSpPr>
          <p:spPr>
            <a:xfrm>
              <a:off x="7500393" y="3440911"/>
              <a:ext cx="433219" cy="251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424" extrusionOk="0">
                  <a:moveTo>
                    <a:pt x="20671" y="8963"/>
                  </a:moveTo>
                  <a:cubicBezTo>
                    <a:pt x="20450" y="8347"/>
                    <a:pt x="20096" y="8656"/>
                    <a:pt x="20008" y="9170"/>
                  </a:cubicBezTo>
                  <a:cubicBezTo>
                    <a:pt x="19919" y="9684"/>
                    <a:pt x="19742" y="8963"/>
                    <a:pt x="19344" y="8963"/>
                  </a:cubicBezTo>
                  <a:cubicBezTo>
                    <a:pt x="18946" y="8963"/>
                    <a:pt x="18902" y="9478"/>
                    <a:pt x="18636" y="8861"/>
                  </a:cubicBezTo>
                  <a:cubicBezTo>
                    <a:pt x="18372" y="8244"/>
                    <a:pt x="18725" y="8037"/>
                    <a:pt x="18725" y="8037"/>
                  </a:cubicBezTo>
                  <a:lnTo>
                    <a:pt x="18769" y="7214"/>
                  </a:lnTo>
                  <a:lnTo>
                    <a:pt x="19318" y="4659"/>
                  </a:lnTo>
                  <a:cubicBezTo>
                    <a:pt x="19162" y="4510"/>
                    <a:pt x="18932" y="4451"/>
                    <a:pt x="18822" y="4547"/>
                  </a:cubicBezTo>
                  <a:cubicBezTo>
                    <a:pt x="18659" y="4688"/>
                    <a:pt x="18273" y="4595"/>
                    <a:pt x="18233" y="4264"/>
                  </a:cubicBezTo>
                  <a:cubicBezTo>
                    <a:pt x="18192" y="3933"/>
                    <a:pt x="17543" y="3886"/>
                    <a:pt x="17380" y="4169"/>
                  </a:cubicBezTo>
                  <a:cubicBezTo>
                    <a:pt x="17218" y="4453"/>
                    <a:pt x="16853" y="4688"/>
                    <a:pt x="16832" y="5020"/>
                  </a:cubicBezTo>
                  <a:cubicBezTo>
                    <a:pt x="16812" y="5351"/>
                    <a:pt x="16426" y="5256"/>
                    <a:pt x="16284" y="5492"/>
                  </a:cubicBezTo>
                  <a:cubicBezTo>
                    <a:pt x="16142" y="5728"/>
                    <a:pt x="15411" y="5823"/>
                    <a:pt x="15391" y="6012"/>
                  </a:cubicBezTo>
                  <a:cubicBezTo>
                    <a:pt x="15370" y="6201"/>
                    <a:pt x="14599" y="6248"/>
                    <a:pt x="14477" y="6012"/>
                  </a:cubicBezTo>
                  <a:cubicBezTo>
                    <a:pt x="14355" y="5776"/>
                    <a:pt x="13685" y="6012"/>
                    <a:pt x="13604" y="5634"/>
                  </a:cubicBezTo>
                  <a:cubicBezTo>
                    <a:pt x="13523" y="5256"/>
                    <a:pt x="13238" y="5066"/>
                    <a:pt x="13238" y="4737"/>
                  </a:cubicBezTo>
                  <a:cubicBezTo>
                    <a:pt x="13238" y="4405"/>
                    <a:pt x="12731" y="4405"/>
                    <a:pt x="12670" y="4123"/>
                  </a:cubicBezTo>
                  <a:cubicBezTo>
                    <a:pt x="12609" y="3839"/>
                    <a:pt x="12203" y="3697"/>
                    <a:pt x="12143" y="3792"/>
                  </a:cubicBezTo>
                  <a:cubicBezTo>
                    <a:pt x="12081" y="3886"/>
                    <a:pt x="11634" y="3508"/>
                    <a:pt x="11513" y="3461"/>
                  </a:cubicBezTo>
                  <a:cubicBezTo>
                    <a:pt x="11391" y="3414"/>
                    <a:pt x="11006" y="3650"/>
                    <a:pt x="10883" y="3650"/>
                  </a:cubicBezTo>
                  <a:cubicBezTo>
                    <a:pt x="10762" y="3650"/>
                    <a:pt x="10538" y="4169"/>
                    <a:pt x="10397" y="4216"/>
                  </a:cubicBezTo>
                  <a:cubicBezTo>
                    <a:pt x="10254" y="4264"/>
                    <a:pt x="9868" y="3650"/>
                    <a:pt x="9787" y="3792"/>
                  </a:cubicBezTo>
                  <a:cubicBezTo>
                    <a:pt x="9706" y="3933"/>
                    <a:pt x="9462" y="3320"/>
                    <a:pt x="9361" y="3037"/>
                  </a:cubicBezTo>
                  <a:cubicBezTo>
                    <a:pt x="9259" y="2753"/>
                    <a:pt x="9361" y="1949"/>
                    <a:pt x="9280" y="1666"/>
                  </a:cubicBezTo>
                  <a:cubicBezTo>
                    <a:pt x="9199" y="1382"/>
                    <a:pt x="8752" y="1382"/>
                    <a:pt x="8610" y="1194"/>
                  </a:cubicBezTo>
                  <a:cubicBezTo>
                    <a:pt x="8468" y="1004"/>
                    <a:pt x="8244" y="721"/>
                    <a:pt x="8102" y="721"/>
                  </a:cubicBezTo>
                  <a:cubicBezTo>
                    <a:pt x="7960" y="721"/>
                    <a:pt x="7737" y="627"/>
                    <a:pt x="7675" y="485"/>
                  </a:cubicBezTo>
                  <a:cubicBezTo>
                    <a:pt x="7615" y="343"/>
                    <a:pt x="7310" y="107"/>
                    <a:pt x="7169" y="13"/>
                  </a:cubicBezTo>
                  <a:cubicBezTo>
                    <a:pt x="7026" y="-81"/>
                    <a:pt x="7006" y="343"/>
                    <a:pt x="6925" y="532"/>
                  </a:cubicBezTo>
                  <a:cubicBezTo>
                    <a:pt x="6844" y="721"/>
                    <a:pt x="6600" y="769"/>
                    <a:pt x="6559" y="1099"/>
                  </a:cubicBezTo>
                  <a:cubicBezTo>
                    <a:pt x="6518" y="1430"/>
                    <a:pt x="6234" y="1524"/>
                    <a:pt x="6275" y="1902"/>
                  </a:cubicBezTo>
                  <a:cubicBezTo>
                    <a:pt x="6316" y="2280"/>
                    <a:pt x="6417" y="3037"/>
                    <a:pt x="6518" y="3224"/>
                  </a:cubicBezTo>
                  <a:cubicBezTo>
                    <a:pt x="6620" y="3414"/>
                    <a:pt x="6559" y="3980"/>
                    <a:pt x="6499" y="4169"/>
                  </a:cubicBezTo>
                  <a:cubicBezTo>
                    <a:pt x="6437" y="4358"/>
                    <a:pt x="6011" y="4499"/>
                    <a:pt x="5930" y="4831"/>
                  </a:cubicBezTo>
                  <a:cubicBezTo>
                    <a:pt x="5849" y="5162"/>
                    <a:pt x="5646" y="4783"/>
                    <a:pt x="5443" y="4499"/>
                  </a:cubicBezTo>
                  <a:cubicBezTo>
                    <a:pt x="5240" y="4216"/>
                    <a:pt x="4996" y="4405"/>
                    <a:pt x="4894" y="4595"/>
                  </a:cubicBezTo>
                  <a:cubicBezTo>
                    <a:pt x="4793" y="4783"/>
                    <a:pt x="4428" y="4123"/>
                    <a:pt x="4326" y="4075"/>
                  </a:cubicBezTo>
                  <a:cubicBezTo>
                    <a:pt x="4225" y="4028"/>
                    <a:pt x="4204" y="3130"/>
                    <a:pt x="4103" y="3178"/>
                  </a:cubicBezTo>
                  <a:cubicBezTo>
                    <a:pt x="4001" y="3224"/>
                    <a:pt x="3290" y="2895"/>
                    <a:pt x="3149" y="2799"/>
                  </a:cubicBezTo>
                  <a:cubicBezTo>
                    <a:pt x="3006" y="2705"/>
                    <a:pt x="2702" y="2753"/>
                    <a:pt x="2661" y="2989"/>
                  </a:cubicBezTo>
                  <a:cubicBezTo>
                    <a:pt x="2620" y="3226"/>
                    <a:pt x="2255" y="3178"/>
                    <a:pt x="2194" y="3461"/>
                  </a:cubicBezTo>
                  <a:cubicBezTo>
                    <a:pt x="2133" y="3745"/>
                    <a:pt x="1849" y="3886"/>
                    <a:pt x="1748" y="4169"/>
                  </a:cubicBezTo>
                  <a:cubicBezTo>
                    <a:pt x="1646" y="4453"/>
                    <a:pt x="1301" y="4453"/>
                    <a:pt x="1220" y="4878"/>
                  </a:cubicBezTo>
                  <a:cubicBezTo>
                    <a:pt x="1139" y="5304"/>
                    <a:pt x="712" y="5492"/>
                    <a:pt x="591" y="5539"/>
                  </a:cubicBezTo>
                  <a:cubicBezTo>
                    <a:pt x="469" y="5587"/>
                    <a:pt x="144" y="5728"/>
                    <a:pt x="124" y="5964"/>
                  </a:cubicBezTo>
                  <a:cubicBezTo>
                    <a:pt x="115" y="6066"/>
                    <a:pt x="64" y="6079"/>
                    <a:pt x="0" y="6061"/>
                  </a:cubicBezTo>
                  <a:cubicBezTo>
                    <a:pt x="8" y="6125"/>
                    <a:pt x="17" y="6181"/>
                    <a:pt x="22" y="6252"/>
                  </a:cubicBezTo>
                  <a:cubicBezTo>
                    <a:pt x="107" y="7330"/>
                    <a:pt x="304" y="7299"/>
                    <a:pt x="514" y="7724"/>
                  </a:cubicBezTo>
                  <a:cubicBezTo>
                    <a:pt x="725" y="8148"/>
                    <a:pt x="908" y="8475"/>
                    <a:pt x="1132" y="8508"/>
                  </a:cubicBezTo>
                  <a:cubicBezTo>
                    <a:pt x="1357" y="8542"/>
                    <a:pt x="1695" y="9161"/>
                    <a:pt x="1723" y="9620"/>
                  </a:cubicBezTo>
                  <a:cubicBezTo>
                    <a:pt x="1751" y="10077"/>
                    <a:pt x="1961" y="10600"/>
                    <a:pt x="2088" y="10830"/>
                  </a:cubicBezTo>
                  <a:cubicBezTo>
                    <a:pt x="2215" y="11058"/>
                    <a:pt x="2046" y="11843"/>
                    <a:pt x="2046" y="12431"/>
                  </a:cubicBezTo>
                  <a:cubicBezTo>
                    <a:pt x="2046" y="13020"/>
                    <a:pt x="1737" y="13151"/>
                    <a:pt x="1891" y="13740"/>
                  </a:cubicBezTo>
                  <a:cubicBezTo>
                    <a:pt x="2046" y="14328"/>
                    <a:pt x="3128" y="14621"/>
                    <a:pt x="3437" y="14621"/>
                  </a:cubicBezTo>
                  <a:cubicBezTo>
                    <a:pt x="3746" y="14621"/>
                    <a:pt x="3859" y="15309"/>
                    <a:pt x="3952" y="15344"/>
                  </a:cubicBezTo>
                  <a:cubicBezTo>
                    <a:pt x="4147" y="15419"/>
                    <a:pt x="4173" y="15961"/>
                    <a:pt x="4395" y="16064"/>
                  </a:cubicBezTo>
                  <a:cubicBezTo>
                    <a:pt x="4616" y="16167"/>
                    <a:pt x="4837" y="16475"/>
                    <a:pt x="4925" y="17403"/>
                  </a:cubicBezTo>
                  <a:cubicBezTo>
                    <a:pt x="5014" y="18327"/>
                    <a:pt x="5279" y="18636"/>
                    <a:pt x="5323" y="19049"/>
                  </a:cubicBezTo>
                  <a:cubicBezTo>
                    <a:pt x="5367" y="19461"/>
                    <a:pt x="5854" y="19151"/>
                    <a:pt x="6208" y="19255"/>
                  </a:cubicBezTo>
                  <a:cubicBezTo>
                    <a:pt x="6562" y="19358"/>
                    <a:pt x="7579" y="19255"/>
                    <a:pt x="7845" y="19358"/>
                  </a:cubicBezTo>
                  <a:cubicBezTo>
                    <a:pt x="8110" y="19461"/>
                    <a:pt x="8729" y="19358"/>
                    <a:pt x="9083" y="19975"/>
                  </a:cubicBezTo>
                  <a:cubicBezTo>
                    <a:pt x="9437" y="20592"/>
                    <a:pt x="9614" y="20077"/>
                    <a:pt x="9835" y="20386"/>
                  </a:cubicBezTo>
                  <a:cubicBezTo>
                    <a:pt x="10056" y="20694"/>
                    <a:pt x="10233" y="20901"/>
                    <a:pt x="10542" y="20797"/>
                  </a:cubicBezTo>
                  <a:cubicBezTo>
                    <a:pt x="10852" y="20694"/>
                    <a:pt x="10852" y="21312"/>
                    <a:pt x="11073" y="21416"/>
                  </a:cubicBezTo>
                  <a:cubicBezTo>
                    <a:pt x="11294" y="21519"/>
                    <a:pt x="11693" y="20592"/>
                    <a:pt x="12268" y="19975"/>
                  </a:cubicBezTo>
                  <a:cubicBezTo>
                    <a:pt x="12842" y="19358"/>
                    <a:pt x="13506" y="19769"/>
                    <a:pt x="13815" y="19872"/>
                  </a:cubicBezTo>
                  <a:cubicBezTo>
                    <a:pt x="14125" y="19975"/>
                    <a:pt x="14700" y="19564"/>
                    <a:pt x="15054" y="18636"/>
                  </a:cubicBezTo>
                  <a:cubicBezTo>
                    <a:pt x="15408" y="17711"/>
                    <a:pt x="15850" y="17916"/>
                    <a:pt x="15894" y="17093"/>
                  </a:cubicBezTo>
                  <a:cubicBezTo>
                    <a:pt x="15938" y="16270"/>
                    <a:pt x="15540" y="15961"/>
                    <a:pt x="15717" y="15241"/>
                  </a:cubicBezTo>
                  <a:cubicBezTo>
                    <a:pt x="15894" y="14521"/>
                    <a:pt x="16204" y="14623"/>
                    <a:pt x="16381" y="14830"/>
                  </a:cubicBezTo>
                  <a:cubicBezTo>
                    <a:pt x="16557" y="15035"/>
                    <a:pt x="17044" y="15344"/>
                    <a:pt x="17487" y="14623"/>
                  </a:cubicBezTo>
                  <a:cubicBezTo>
                    <a:pt x="17929" y="13903"/>
                    <a:pt x="18106" y="14007"/>
                    <a:pt x="18504" y="13903"/>
                  </a:cubicBezTo>
                  <a:cubicBezTo>
                    <a:pt x="18902" y="13800"/>
                    <a:pt x="18857" y="13183"/>
                    <a:pt x="19123" y="12566"/>
                  </a:cubicBezTo>
                  <a:cubicBezTo>
                    <a:pt x="19389" y="11948"/>
                    <a:pt x="19698" y="11742"/>
                    <a:pt x="19964" y="11742"/>
                  </a:cubicBezTo>
                  <a:cubicBezTo>
                    <a:pt x="20229" y="11742"/>
                    <a:pt x="20582" y="11124"/>
                    <a:pt x="20848" y="11330"/>
                  </a:cubicBezTo>
                  <a:cubicBezTo>
                    <a:pt x="21114" y="11536"/>
                    <a:pt x="21511" y="11639"/>
                    <a:pt x="21556" y="11124"/>
                  </a:cubicBezTo>
                  <a:cubicBezTo>
                    <a:pt x="21600" y="10611"/>
                    <a:pt x="20892" y="9581"/>
                    <a:pt x="20671" y="8963"/>
                  </a:cubicBez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46" name="Elipse 1145"/>
            <p:cNvSpPr/>
            <p:nvPr/>
          </p:nvSpPr>
          <p:spPr>
            <a:xfrm>
              <a:off x="6216887" y="2934717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1</a:t>
              </a:r>
              <a:endParaRPr lang="es-PE" sz="1050" dirty="0"/>
            </a:p>
          </p:txBody>
        </p:sp>
        <p:sp>
          <p:nvSpPr>
            <p:cNvPr id="1147" name="Elipse 1146"/>
            <p:cNvSpPr/>
            <p:nvPr/>
          </p:nvSpPr>
          <p:spPr>
            <a:xfrm>
              <a:off x="4958530" y="5076999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2</a:t>
              </a:r>
              <a:endParaRPr lang="es-PE" sz="1050" dirty="0"/>
            </a:p>
          </p:txBody>
        </p:sp>
        <p:sp>
          <p:nvSpPr>
            <p:cNvPr id="1148" name="Elipse 1147"/>
            <p:cNvSpPr/>
            <p:nvPr/>
          </p:nvSpPr>
          <p:spPr>
            <a:xfrm>
              <a:off x="7803049" y="3783914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3</a:t>
              </a:r>
              <a:endParaRPr lang="es-PE" sz="1050" dirty="0"/>
            </a:p>
          </p:txBody>
        </p:sp>
        <p:sp>
          <p:nvSpPr>
            <p:cNvPr id="1149" name="Elipse 1148"/>
            <p:cNvSpPr/>
            <p:nvPr/>
          </p:nvSpPr>
          <p:spPr>
            <a:xfrm>
              <a:off x="6750258" y="3471695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4</a:t>
              </a:r>
              <a:endParaRPr lang="es-PE" sz="1050" dirty="0"/>
            </a:p>
          </p:txBody>
        </p:sp>
        <p:sp>
          <p:nvSpPr>
            <p:cNvPr id="1150" name="Elipse 1149"/>
            <p:cNvSpPr/>
            <p:nvPr/>
          </p:nvSpPr>
          <p:spPr>
            <a:xfrm>
              <a:off x="5837855" y="3501279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5</a:t>
              </a:r>
              <a:endParaRPr lang="es-PE" sz="1050" dirty="0"/>
            </a:p>
          </p:txBody>
        </p:sp>
        <p:sp>
          <p:nvSpPr>
            <p:cNvPr id="1151" name="Elipse 1150"/>
            <p:cNvSpPr/>
            <p:nvPr/>
          </p:nvSpPr>
          <p:spPr>
            <a:xfrm>
              <a:off x="5852388" y="3127048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6</a:t>
              </a:r>
              <a:endParaRPr lang="es-PE" sz="1050" dirty="0"/>
            </a:p>
          </p:txBody>
        </p:sp>
        <p:sp>
          <p:nvSpPr>
            <p:cNvPr id="1152" name="Elipse 1151"/>
            <p:cNvSpPr/>
            <p:nvPr/>
          </p:nvSpPr>
          <p:spPr>
            <a:xfrm>
              <a:off x="5534707" y="4042138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7</a:t>
              </a:r>
              <a:endParaRPr lang="es-PE" sz="1050" dirty="0"/>
            </a:p>
          </p:txBody>
        </p:sp>
        <p:sp>
          <p:nvSpPr>
            <p:cNvPr id="1153" name="Elipse 1152"/>
            <p:cNvSpPr/>
            <p:nvPr/>
          </p:nvSpPr>
          <p:spPr>
            <a:xfrm>
              <a:off x="6100066" y="3774499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8</a:t>
              </a:r>
              <a:endParaRPr lang="es-PE" sz="1050" dirty="0"/>
            </a:p>
          </p:txBody>
        </p:sp>
        <p:sp>
          <p:nvSpPr>
            <p:cNvPr id="1154" name="Elipse 1153"/>
            <p:cNvSpPr/>
            <p:nvPr/>
          </p:nvSpPr>
          <p:spPr>
            <a:xfrm>
              <a:off x="6705493" y="3737562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9</a:t>
              </a:r>
              <a:endParaRPr lang="es-PE" sz="1050" dirty="0"/>
            </a:p>
          </p:txBody>
        </p:sp>
        <p:grpSp>
          <p:nvGrpSpPr>
            <p:cNvPr id="1155" name="Grupo 1154"/>
            <p:cNvGrpSpPr/>
            <p:nvPr/>
          </p:nvGrpSpPr>
          <p:grpSpPr>
            <a:xfrm>
              <a:off x="6331304" y="3793682"/>
              <a:ext cx="363946" cy="253916"/>
              <a:chOff x="8598177" y="2629598"/>
              <a:chExt cx="363946" cy="253916"/>
            </a:xfrm>
          </p:grpSpPr>
          <p:sp>
            <p:nvSpPr>
              <p:cNvPr id="1156" name="Elipse 1155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57" name="CuadroTexto 1156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10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58" name="Grupo 1157"/>
            <p:cNvGrpSpPr/>
            <p:nvPr/>
          </p:nvGrpSpPr>
          <p:grpSpPr>
            <a:xfrm>
              <a:off x="6636710" y="3214641"/>
              <a:ext cx="363946" cy="253916"/>
              <a:chOff x="8592239" y="2619309"/>
              <a:chExt cx="363946" cy="253916"/>
            </a:xfrm>
          </p:grpSpPr>
          <p:sp>
            <p:nvSpPr>
              <p:cNvPr id="1159" name="Elipse 1158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0" name="CuadroTexto 1159"/>
              <p:cNvSpPr txBox="1"/>
              <p:nvPr/>
            </p:nvSpPr>
            <p:spPr>
              <a:xfrm>
                <a:off x="8592239" y="2619309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11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1" name="Grupo 1160"/>
            <p:cNvGrpSpPr/>
            <p:nvPr/>
          </p:nvGrpSpPr>
          <p:grpSpPr>
            <a:xfrm>
              <a:off x="5311924" y="4895029"/>
              <a:ext cx="363946" cy="253916"/>
              <a:chOff x="8598177" y="2626841"/>
              <a:chExt cx="363946" cy="253916"/>
            </a:xfrm>
          </p:grpSpPr>
          <p:sp>
            <p:nvSpPr>
              <p:cNvPr id="1162" name="Elipse 1161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3" name="CuadroTexto 1162"/>
              <p:cNvSpPr txBox="1"/>
              <p:nvPr/>
            </p:nvSpPr>
            <p:spPr>
              <a:xfrm>
                <a:off x="8598177" y="2626841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12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4" name="Grupo 1163"/>
            <p:cNvGrpSpPr/>
            <p:nvPr/>
          </p:nvGrpSpPr>
          <p:grpSpPr>
            <a:xfrm>
              <a:off x="6519125" y="2974218"/>
              <a:ext cx="363946" cy="253916"/>
              <a:chOff x="8599098" y="2619446"/>
              <a:chExt cx="363946" cy="253916"/>
            </a:xfrm>
          </p:grpSpPr>
          <p:sp>
            <p:nvSpPr>
              <p:cNvPr id="1165" name="Elipse 1164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6" name="CuadroTexto 1165"/>
              <p:cNvSpPr txBox="1"/>
              <p:nvPr/>
            </p:nvSpPr>
            <p:spPr>
              <a:xfrm>
                <a:off x="8599098" y="261944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13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7" name="Grupo 1166"/>
            <p:cNvGrpSpPr/>
            <p:nvPr/>
          </p:nvGrpSpPr>
          <p:grpSpPr>
            <a:xfrm>
              <a:off x="5618047" y="3270090"/>
              <a:ext cx="363946" cy="253916"/>
              <a:chOff x="8595287" y="2629111"/>
              <a:chExt cx="363946" cy="253916"/>
            </a:xfrm>
          </p:grpSpPr>
          <p:sp>
            <p:nvSpPr>
              <p:cNvPr id="1168" name="Elipse 1167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9" name="CuadroTexto 1168"/>
              <p:cNvSpPr txBox="1"/>
              <p:nvPr/>
            </p:nvSpPr>
            <p:spPr>
              <a:xfrm>
                <a:off x="8595287" y="2629111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14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70" name="Grupo 1169"/>
            <p:cNvGrpSpPr/>
            <p:nvPr/>
          </p:nvGrpSpPr>
          <p:grpSpPr>
            <a:xfrm>
              <a:off x="5916714" y="2885696"/>
              <a:ext cx="363946" cy="253916"/>
              <a:chOff x="8597328" y="2628910"/>
              <a:chExt cx="363946" cy="253916"/>
            </a:xfrm>
          </p:grpSpPr>
          <p:sp>
            <p:nvSpPr>
              <p:cNvPr id="1171" name="Elipse 1170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72" name="CuadroTexto 1171"/>
              <p:cNvSpPr txBox="1"/>
              <p:nvPr/>
            </p:nvSpPr>
            <p:spPr>
              <a:xfrm>
                <a:off x="8597328" y="2628910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15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2284" name="Conector recto de flecha 2283"/>
            <p:cNvCxnSpPr/>
            <p:nvPr/>
          </p:nvCxnSpPr>
          <p:spPr>
            <a:xfrm>
              <a:off x="6356081" y="3135486"/>
              <a:ext cx="60338" cy="296459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85" name="Conector recto de flecha 2284"/>
            <p:cNvCxnSpPr>
              <a:stCxn id="2192" idx="30"/>
            </p:cNvCxnSpPr>
            <p:nvPr/>
          </p:nvCxnSpPr>
          <p:spPr>
            <a:xfrm flipH="1">
              <a:off x="6531752" y="3568177"/>
              <a:ext cx="194618" cy="3638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86" name="Conector recto de flecha 2285"/>
            <p:cNvCxnSpPr/>
            <p:nvPr/>
          </p:nvCxnSpPr>
          <p:spPr>
            <a:xfrm flipV="1">
              <a:off x="6066334" y="3584484"/>
              <a:ext cx="194365" cy="16388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87" name="Conector recto de flecha 2286"/>
            <p:cNvCxnSpPr/>
            <p:nvPr/>
          </p:nvCxnSpPr>
          <p:spPr>
            <a:xfrm>
              <a:off x="6059570" y="3297120"/>
              <a:ext cx="283494" cy="17230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288" name="Elipse 2287"/>
            <p:cNvSpPr/>
            <p:nvPr/>
          </p:nvSpPr>
          <p:spPr>
            <a:xfrm rot="16517477">
              <a:off x="6554583" y="3657586"/>
              <a:ext cx="151667" cy="169451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cxnSp>
          <p:nvCxnSpPr>
            <p:cNvPr id="2289" name="Conector recto de flecha 2288"/>
            <p:cNvCxnSpPr/>
            <p:nvPr/>
          </p:nvCxnSpPr>
          <p:spPr>
            <a:xfrm flipH="1" flipV="1">
              <a:off x="6459666" y="3665599"/>
              <a:ext cx="27034" cy="149338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0" name="Conector recto de flecha 2289"/>
            <p:cNvCxnSpPr/>
            <p:nvPr/>
          </p:nvCxnSpPr>
          <p:spPr>
            <a:xfrm flipH="1">
              <a:off x="6487031" y="3442228"/>
              <a:ext cx="206899" cy="123815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1" name="Conector recto de flecha 2290"/>
            <p:cNvCxnSpPr/>
            <p:nvPr/>
          </p:nvCxnSpPr>
          <p:spPr>
            <a:xfrm flipH="1">
              <a:off x="6553462" y="3202329"/>
              <a:ext cx="35024" cy="174228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2" name="Conector recto de flecha 2291"/>
            <p:cNvCxnSpPr>
              <a:endCxn id="2203" idx="8"/>
            </p:cNvCxnSpPr>
            <p:nvPr/>
          </p:nvCxnSpPr>
          <p:spPr>
            <a:xfrm>
              <a:off x="5898884" y="3403213"/>
              <a:ext cx="251705" cy="774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7" name="Conector recto de flecha 2296"/>
            <p:cNvCxnSpPr/>
            <p:nvPr/>
          </p:nvCxnSpPr>
          <p:spPr>
            <a:xfrm>
              <a:off x="6133430" y="3102037"/>
              <a:ext cx="212650" cy="304493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3" name="Rectángulo 2"/>
          <p:cNvSpPr/>
          <p:nvPr/>
        </p:nvSpPr>
        <p:spPr>
          <a:xfrm>
            <a:off x="3298381" y="1308534"/>
            <a:ext cx="451616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60000"/>
              </a:lnSpc>
            </a:pPr>
            <a:r>
              <a:rPr lang="es-PE" sz="1200" b="1" dirty="0">
                <a:solidFill>
                  <a:srgbClr val="EF4130"/>
                </a:solidFill>
              </a:rPr>
              <a:t>39%</a:t>
            </a:r>
            <a:endParaRPr lang="es-ES" sz="1400" b="1" dirty="0">
              <a:solidFill>
                <a:srgbClr val="EF4130"/>
              </a:solidFill>
            </a:endParaRP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61%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31%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33%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39%</a:t>
            </a:r>
          </a:p>
          <a:p>
            <a:pPr lvl="0">
              <a:lnSpc>
                <a:spcPct val="160000"/>
              </a:lnSpc>
            </a:pPr>
            <a:endParaRPr lang="es-ES" sz="1200" b="1" dirty="0">
              <a:solidFill>
                <a:srgbClr val="EF4130"/>
              </a:solidFill>
            </a:endParaRP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50%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25%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40%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33%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45%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41%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38%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37%</a:t>
            </a:r>
          </a:p>
          <a:p>
            <a:pPr lvl="0"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35%</a:t>
            </a:r>
          </a:p>
        </p:txBody>
      </p:sp>
      <p:sp>
        <p:nvSpPr>
          <p:cNvPr id="2293" name="Rectángulo 2292"/>
          <p:cNvSpPr/>
          <p:nvPr/>
        </p:nvSpPr>
        <p:spPr>
          <a:xfrm>
            <a:off x="3204680" y="783815"/>
            <a:ext cx="61907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PE" sz="1200" b="1" dirty="0">
                <a:solidFill>
                  <a:prstClr val="black"/>
                </a:solidFill>
              </a:rPr>
              <a:t>2022/</a:t>
            </a:r>
          </a:p>
          <a:p>
            <a:pPr algn="ctr"/>
            <a:r>
              <a:rPr lang="es-PE" sz="1200" b="1" dirty="0">
                <a:solidFill>
                  <a:prstClr val="black"/>
                </a:solidFill>
              </a:rPr>
              <a:t>2023 </a:t>
            </a:r>
            <a:endParaRPr lang="es-PE" dirty="0"/>
          </a:p>
        </p:txBody>
      </p:sp>
      <p:sp>
        <p:nvSpPr>
          <p:cNvPr id="2294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5462385" y="5595182"/>
            <a:ext cx="321492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 cases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14391 cases. </a:t>
            </a:r>
          </a:p>
        </p:txBody>
      </p:sp>
      <p:sp>
        <p:nvSpPr>
          <p:cNvPr id="2295" name="Estrella de 5 puntas 2294"/>
          <p:cNvSpPr/>
          <p:nvPr/>
        </p:nvSpPr>
        <p:spPr>
          <a:xfrm>
            <a:off x="3467913" y="2929682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96" name="Estrella de 5 puntas 2295"/>
          <p:cNvSpPr/>
          <p:nvPr/>
        </p:nvSpPr>
        <p:spPr>
          <a:xfrm>
            <a:off x="5462385" y="6093296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98" name="CuadroTexto 2297"/>
          <p:cNvSpPr txBox="1"/>
          <p:nvPr/>
        </p:nvSpPr>
        <p:spPr>
          <a:xfrm>
            <a:off x="5507404" y="6021388"/>
            <a:ext cx="1271739" cy="21544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s-ES" sz="8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No data </a:t>
            </a:r>
            <a:r>
              <a:rPr lang="es-ES" sz="8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available</a:t>
            </a:r>
            <a:endParaRPr lang="es-PE" sz="8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176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4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411760" y="764704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3" name="2 Rectángulo"/>
          <p:cNvSpPr/>
          <p:nvPr/>
        </p:nvSpPr>
        <p:spPr>
          <a:xfrm>
            <a:off x="2649541" y="151239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  <p:sp>
        <p:nvSpPr>
          <p:cNvPr id="2300" name="2 Rectángulo"/>
          <p:cNvSpPr/>
          <p:nvPr/>
        </p:nvSpPr>
        <p:spPr>
          <a:xfrm>
            <a:off x="2649690" y="1809929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2301" name="2 Rectángulo"/>
          <p:cNvSpPr/>
          <p:nvPr/>
        </p:nvSpPr>
        <p:spPr>
          <a:xfrm>
            <a:off x="2649287" y="2110919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  <p:sp>
        <p:nvSpPr>
          <p:cNvPr id="2302" name="2 Rectángulo"/>
          <p:cNvSpPr/>
          <p:nvPr/>
        </p:nvSpPr>
        <p:spPr>
          <a:xfrm>
            <a:off x="2649287" y="2402876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2%</a:t>
            </a:r>
            <a:endParaRPr lang="es-PE" sz="1000" i="1" dirty="0"/>
          </a:p>
        </p:txBody>
      </p:sp>
      <p:sp>
        <p:nvSpPr>
          <p:cNvPr id="2303" name="2 Rectángulo"/>
          <p:cNvSpPr/>
          <p:nvPr/>
        </p:nvSpPr>
        <p:spPr>
          <a:xfrm>
            <a:off x="2649287" y="269551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2304" name="2 Rectángulo"/>
          <p:cNvSpPr/>
          <p:nvPr/>
        </p:nvSpPr>
        <p:spPr>
          <a:xfrm>
            <a:off x="2661697" y="2997367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15%</a:t>
            </a:r>
            <a:endParaRPr lang="es-PE" sz="1000" i="1" dirty="0"/>
          </a:p>
        </p:txBody>
      </p:sp>
      <p:sp>
        <p:nvSpPr>
          <p:cNvPr id="2305" name="2 Rectángulo"/>
          <p:cNvSpPr/>
          <p:nvPr/>
        </p:nvSpPr>
        <p:spPr>
          <a:xfrm>
            <a:off x="2661398" y="3290006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  <p:sp>
        <p:nvSpPr>
          <p:cNvPr id="2306" name="2 Rectángulo"/>
          <p:cNvSpPr/>
          <p:nvPr/>
        </p:nvSpPr>
        <p:spPr>
          <a:xfrm>
            <a:off x="2661214" y="359724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3%</a:t>
            </a:r>
            <a:endParaRPr lang="es-PE" sz="1000" i="1" dirty="0"/>
          </a:p>
        </p:txBody>
      </p:sp>
      <p:sp>
        <p:nvSpPr>
          <p:cNvPr id="2307" name="2 Rectángulo"/>
          <p:cNvSpPr/>
          <p:nvPr/>
        </p:nvSpPr>
        <p:spPr>
          <a:xfrm>
            <a:off x="2661214" y="3889882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  <p:sp>
        <p:nvSpPr>
          <p:cNvPr id="2308" name="2 Rectángulo"/>
          <p:cNvSpPr/>
          <p:nvPr/>
        </p:nvSpPr>
        <p:spPr>
          <a:xfrm>
            <a:off x="2661214" y="4192681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2309" name="2 Rectángulo"/>
          <p:cNvSpPr/>
          <p:nvPr/>
        </p:nvSpPr>
        <p:spPr>
          <a:xfrm>
            <a:off x="2661214" y="448463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2310" name="2 Rectángulo"/>
          <p:cNvSpPr/>
          <p:nvPr/>
        </p:nvSpPr>
        <p:spPr>
          <a:xfrm>
            <a:off x="2661214" y="477727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2311" name="2 Rectángulo"/>
          <p:cNvSpPr/>
          <p:nvPr/>
        </p:nvSpPr>
        <p:spPr>
          <a:xfrm>
            <a:off x="2661214" y="507049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2312" name="2 Rectángulo"/>
          <p:cNvSpPr/>
          <p:nvPr/>
        </p:nvSpPr>
        <p:spPr>
          <a:xfrm>
            <a:off x="2661214" y="537410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2313" name="2 Rectángulo"/>
          <p:cNvSpPr/>
          <p:nvPr/>
        </p:nvSpPr>
        <p:spPr>
          <a:xfrm>
            <a:off x="2661214" y="5677561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10%</a:t>
            </a:r>
            <a:endParaRPr lang="es-PE" sz="1000" i="1" dirty="0"/>
          </a:p>
        </p:txBody>
      </p:sp>
    </p:spTree>
    <p:extLst>
      <p:ext uri="{BB962C8B-B14F-4D97-AF65-F5344CB8AC3E}">
        <p14:creationId xmlns:p14="http://schemas.microsoft.com/office/powerpoint/2010/main" val="13735741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5 CuadroTexto"/>
          <p:cNvSpPr txBox="1"/>
          <p:nvPr/>
        </p:nvSpPr>
        <p:spPr>
          <a:xfrm>
            <a:off x="6012160" y="4221088"/>
            <a:ext cx="47254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AR" sz="40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Violence</a:t>
            </a:r>
            <a:r>
              <a:rPr lang="es-AR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 	</a:t>
            </a:r>
          </a:p>
        </p:txBody>
      </p:sp>
      <p:pic>
        <p:nvPicPr>
          <p:cNvPr id="1026" name="Picture 2" descr="La educación es la clave para combatir altas tasas de violencia contra ...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2" y="836712"/>
            <a:ext cx="4416425" cy="4416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08072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5" name="Chart 25"/>
          <p:cNvGraphicFramePr/>
          <p:nvPr>
            <p:extLst>
              <p:ext uri="{D42A27DB-BD31-4B8C-83A1-F6EECF244321}">
                <p14:modId xmlns:p14="http://schemas.microsoft.com/office/powerpoint/2010/main" val="2305783089"/>
              </p:ext>
            </p:extLst>
          </p:nvPr>
        </p:nvGraphicFramePr>
        <p:xfrm>
          <a:off x="2987824" y="3943245"/>
          <a:ext cx="3018541" cy="20084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3" name="14 Gráfico"/>
          <p:cNvGraphicFramePr/>
          <p:nvPr>
            <p:extLst>
              <p:ext uri="{D42A27DB-BD31-4B8C-83A1-F6EECF244321}">
                <p14:modId xmlns:p14="http://schemas.microsoft.com/office/powerpoint/2010/main" val="1378496267"/>
              </p:ext>
            </p:extLst>
          </p:nvPr>
        </p:nvGraphicFramePr>
        <p:xfrm>
          <a:off x="-109013" y="1454703"/>
          <a:ext cx="3409825" cy="2688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4952570" y="1146016"/>
            <a:ext cx="7715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Female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3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65489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Suffered any kind of violence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38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413008" y="1002214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pSp>
        <p:nvGrpSpPr>
          <p:cNvPr id="42" name="41 Grupo"/>
          <p:cNvGrpSpPr/>
          <p:nvPr/>
        </p:nvGrpSpPr>
        <p:grpSpPr>
          <a:xfrm>
            <a:off x="611558" y="1423809"/>
            <a:ext cx="3384378" cy="276999"/>
            <a:chOff x="4274596" y="1158561"/>
            <a:chExt cx="1870046" cy="276999"/>
          </a:xfrm>
        </p:grpSpPr>
        <p:sp>
          <p:nvSpPr>
            <p:cNvPr id="43" name="42 Rectángulo"/>
            <p:cNvSpPr/>
            <p:nvPr/>
          </p:nvSpPr>
          <p:spPr>
            <a:xfrm>
              <a:off x="4342808" y="1158561"/>
              <a:ext cx="180183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PE" sz="1200" dirty="0">
                  <a:latin typeface="Calibri Light" panose="020F0302020204030204" pitchFamily="34" charset="0"/>
                </a:rPr>
                <a:t>YES</a:t>
              </a:r>
            </a:p>
          </p:txBody>
        </p:sp>
        <p:sp>
          <p:nvSpPr>
            <p:cNvPr id="44" name="43 Rectángulo"/>
            <p:cNvSpPr/>
            <p:nvPr/>
          </p:nvSpPr>
          <p:spPr>
            <a:xfrm>
              <a:off x="4274596" y="1252513"/>
              <a:ext cx="79568" cy="108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20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45" name="44 Grupo"/>
          <p:cNvGrpSpPr/>
          <p:nvPr/>
        </p:nvGrpSpPr>
        <p:grpSpPr>
          <a:xfrm>
            <a:off x="1331640" y="1404759"/>
            <a:ext cx="495336" cy="276999"/>
            <a:chOff x="7694397" y="1124744"/>
            <a:chExt cx="495336" cy="276999"/>
          </a:xfrm>
        </p:grpSpPr>
        <p:sp>
          <p:nvSpPr>
            <p:cNvPr id="46" name="45 Rectángulo"/>
            <p:cNvSpPr/>
            <p:nvPr/>
          </p:nvSpPr>
          <p:spPr>
            <a:xfrm>
              <a:off x="7806295" y="1124744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PE" sz="1200" dirty="0">
                  <a:latin typeface="Calibri Light" panose="020F0302020204030204" pitchFamily="34" charset="0"/>
                </a:rPr>
                <a:t>NO</a:t>
              </a:r>
            </a:p>
          </p:txBody>
        </p:sp>
        <p:sp>
          <p:nvSpPr>
            <p:cNvPr id="47" name="46 Rectángulo"/>
            <p:cNvSpPr/>
            <p:nvPr/>
          </p:nvSpPr>
          <p:spPr>
            <a:xfrm>
              <a:off x="7694397" y="1232768"/>
              <a:ext cx="108000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200">
                <a:latin typeface="Calibri Light" panose="020F0302020204030204" pitchFamily="34" charset="0"/>
              </a:endParaRPr>
            </a:p>
          </p:txBody>
        </p:sp>
      </p:grpSp>
      <p:graphicFrame>
        <p:nvGraphicFramePr>
          <p:cNvPr id="53" name="5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1111851"/>
              </p:ext>
            </p:extLst>
          </p:nvPr>
        </p:nvGraphicFramePr>
        <p:xfrm>
          <a:off x="2987824" y="4048222"/>
          <a:ext cx="890315" cy="1844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03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147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18 – 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147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25 – 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147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35 – 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147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45 – 54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7353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55 – 64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147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65</a:t>
                      </a:r>
                      <a:r>
                        <a:rPr lang="es-PE" sz="105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+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48" name="47 Grupo"/>
          <p:cNvGrpSpPr/>
          <p:nvPr/>
        </p:nvGrpSpPr>
        <p:grpSpPr>
          <a:xfrm>
            <a:off x="2051720" y="1404759"/>
            <a:ext cx="466482" cy="276999"/>
            <a:chOff x="7694397" y="1124744"/>
            <a:chExt cx="466482" cy="276999"/>
          </a:xfrm>
        </p:grpSpPr>
        <p:sp>
          <p:nvSpPr>
            <p:cNvPr id="49" name="48 Rectángulo"/>
            <p:cNvSpPr/>
            <p:nvPr/>
          </p:nvSpPr>
          <p:spPr>
            <a:xfrm>
              <a:off x="7806295" y="1124744"/>
              <a:ext cx="35458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PE" sz="1200" dirty="0">
                  <a:latin typeface="Calibri Light" panose="020F0302020204030204" pitchFamily="34" charset="0"/>
                </a:rPr>
                <a:t>DK</a:t>
              </a:r>
            </a:p>
          </p:txBody>
        </p:sp>
        <p:sp>
          <p:nvSpPr>
            <p:cNvPr id="50" name="49 Rectángulo"/>
            <p:cNvSpPr/>
            <p:nvPr/>
          </p:nvSpPr>
          <p:spPr>
            <a:xfrm>
              <a:off x="7694397" y="1232768"/>
              <a:ext cx="108000" cy="108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200">
                <a:latin typeface="Calibri Light" panose="020F0302020204030204" pitchFamily="34" charset="0"/>
              </a:endParaRPr>
            </a:p>
          </p:txBody>
        </p:sp>
      </p:grpSp>
      <p:sp>
        <p:nvSpPr>
          <p:cNvPr id="83" name="Freeform 6"/>
          <p:cNvSpPr/>
          <p:nvPr/>
        </p:nvSpPr>
        <p:spPr>
          <a:xfrm>
            <a:off x="5886648" y="1454703"/>
            <a:ext cx="885173" cy="1830280"/>
          </a:xfrm>
          <a:custGeom>
            <a:avLst/>
            <a:gdLst>
              <a:gd name="connsiteX0" fmla="*/ 727461 w 1828800"/>
              <a:gd name="connsiteY0" fmla="*/ 959420 h 3781425"/>
              <a:gd name="connsiteX1" fmla="*/ 668427 w 1828800"/>
              <a:gd name="connsiteY1" fmla="*/ 969259 h 3781425"/>
              <a:gd name="connsiteX2" fmla="*/ 612673 w 1828800"/>
              <a:gd name="connsiteY2" fmla="*/ 988935 h 3781425"/>
              <a:gd name="connsiteX3" fmla="*/ 563479 w 1828800"/>
              <a:gd name="connsiteY3" fmla="*/ 1021730 h 3781425"/>
              <a:gd name="connsiteX4" fmla="*/ 520844 w 1828800"/>
              <a:gd name="connsiteY4" fmla="*/ 1064363 h 3781425"/>
              <a:gd name="connsiteX5" fmla="*/ 484768 w 1828800"/>
              <a:gd name="connsiteY5" fmla="*/ 1113555 h 3781425"/>
              <a:gd name="connsiteX6" fmla="*/ 461810 w 1828800"/>
              <a:gd name="connsiteY6" fmla="*/ 1159468 h 3781425"/>
              <a:gd name="connsiteX7" fmla="*/ 248634 w 1828800"/>
              <a:gd name="connsiteY7" fmla="*/ 1871112 h 3781425"/>
              <a:gd name="connsiteX8" fmla="*/ 242074 w 1828800"/>
              <a:gd name="connsiteY8" fmla="*/ 1913745 h 3781425"/>
              <a:gd name="connsiteX9" fmla="*/ 245354 w 1828800"/>
              <a:gd name="connsiteY9" fmla="*/ 1956378 h 3781425"/>
              <a:gd name="connsiteX10" fmla="*/ 268311 w 1828800"/>
              <a:gd name="connsiteY10" fmla="*/ 1985893 h 3781425"/>
              <a:gd name="connsiteX11" fmla="*/ 297828 w 1828800"/>
              <a:gd name="connsiteY11" fmla="*/ 2008849 h 3781425"/>
              <a:gd name="connsiteX12" fmla="*/ 327345 w 1828800"/>
              <a:gd name="connsiteY12" fmla="*/ 2015408 h 3781425"/>
              <a:gd name="connsiteX13" fmla="*/ 369980 w 1828800"/>
              <a:gd name="connsiteY13" fmla="*/ 2015408 h 3781425"/>
              <a:gd name="connsiteX14" fmla="*/ 402777 w 1828800"/>
              <a:gd name="connsiteY14" fmla="*/ 1992452 h 3781425"/>
              <a:gd name="connsiteX15" fmla="*/ 432293 w 1828800"/>
              <a:gd name="connsiteY15" fmla="*/ 1956378 h 3781425"/>
              <a:gd name="connsiteX16" fmla="*/ 622512 w 1828800"/>
              <a:gd name="connsiteY16" fmla="*/ 1300485 h 3781425"/>
              <a:gd name="connsiteX17" fmla="*/ 674987 w 1828800"/>
              <a:gd name="connsiteY17" fmla="*/ 1300485 h 3781425"/>
              <a:gd name="connsiteX18" fmla="*/ 356862 w 1828800"/>
              <a:gd name="connsiteY18" fmla="*/ 2415503 h 3781425"/>
              <a:gd name="connsiteX19" fmla="*/ 658588 w 1828800"/>
              <a:gd name="connsiteY19" fmla="*/ 2415503 h 3781425"/>
              <a:gd name="connsiteX20" fmla="*/ 658588 w 1828800"/>
              <a:gd name="connsiteY20" fmla="*/ 3291120 h 3781425"/>
              <a:gd name="connsiteX21" fmla="*/ 674987 w 1828800"/>
              <a:gd name="connsiteY21" fmla="*/ 3333753 h 3781425"/>
              <a:gd name="connsiteX22" fmla="*/ 704503 w 1828800"/>
              <a:gd name="connsiteY22" fmla="*/ 3356709 h 3781425"/>
              <a:gd name="connsiteX23" fmla="*/ 740579 w 1828800"/>
              <a:gd name="connsiteY23" fmla="*/ 3369827 h 3781425"/>
              <a:gd name="connsiteX24" fmla="*/ 786494 w 1828800"/>
              <a:gd name="connsiteY24" fmla="*/ 3369827 h 3781425"/>
              <a:gd name="connsiteX25" fmla="*/ 825850 w 1828800"/>
              <a:gd name="connsiteY25" fmla="*/ 3359989 h 3781425"/>
              <a:gd name="connsiteX26" fmla="*/ 852087 w 1828800"/>
              <a:gd name="connsiteY26" fmla="*/ 3337032 h 3781425"/>
              <a:gd name="connsiteX27" fmla="*/ 871765 w 1828800"/>
              <a:gd name="connsiteY27" fmla="*/ 3310797 h 3781425"/>
              <a:gd name="connsiteX28" fmla="*/ 878324 w 1828800"/>
              <a:gd name="connsiteY28" fmla="*/ 3274723 h 3781425"/>
              <a:gd name="connsiteX29" fmla="*/ 878324 w 1828800"/>
              <a:gd name="connsiteY29" fmla="*/ 2415503 h 3781425"/>
              <a:gd name="connsiteX30" fmla="*/ 947197 w 1828800"/>
              <a:gd name="connsiteY30" fmla="*/ 2415503 h 3781425"/>
              <a:gd name="connsiteX31" fmla="*/ 947197 w 1828800"/>
              <a:gd name="connsiteY31" fmla="*/ 3264884 h 3781425"/>
              <a:gd name="connsiteX32" fmla="*/ 953756 w 1828800"/>
              <a:gd name="connsiteY32" fmla="*/ 3310797 h 3781425"/>
              <a:gd name="connsiteX33" fmla="*/ 970154 w 1828800"/>
              <a:gd name="connsiteY33" fmla="*/ 3340312 h 3781425"/>
              <a:gd name="connsiteX34" fmla="*/ 1002950 w 1828800"/>
              <a:gd name="connsiteY34" fmla="*/ 3359989 h 3781425"/>
              <a:gd name="connsiteX35" fmla="*/ 1032467 w 1828800"/>
              <a:gd name="connsiteY35" fmla="*/ 3369827 h 3781425"/>
              <a:gd name="connsiteX36" fmla="*/ 1088221 w 1828800"/>
              <a:gd name="connsiteY36" fmla="*/ 3369827 h 3781425"/>
              <a:gd name="connsiteX37" fmla="*/ 1127577 w 1828800"/>
              <a:gd name="connsiteY37" fmla="*/ 3353430 h 3781425"/>
              <a:gd name="connsiteX38" fmla="*/ 1150534 w 1828800"/>
              <a:gd name="connsiteY38" fmla="*/ 3327194 h 3781425"/>
              <a:gd name="connsiteX39" fmla="*/ 1166932 w 1828800"/>
              <a:gd name="connsiteY39" fmla="*/ 3291120 h 3781425"/>
              <a:gd name="connsiteX40" fmla="*/ 1170212 w 1828800"/>
              <a:gd name="connsiteY40" fmla="*/ 3264884 h 3781425"/>
              <a:gd name="connsiteX41" fmla="*/ 1170212 w 1828800"/>
              <a:gd name="connsiteY41" fmla="*/ 2415503 h 3781425"/>
              <a:gd name="connsiteX42" fmla="*/ 1471939 w 1828800"/>
              <a:gd name="connsiteY42" fmla="*/ 2415503 h 3781425"/>
              <a:gd name="connsiteX43" fmla="*/ 1147255 w 1828800"/>
              <a:gd name="connsiteY43" fmla="*/ 1300485 h 3781425"/>
              <a:gd name="connsiteX44" fmla="*/ 1203008 w 1828800"/>
              <a:gd name="connsiteY44" fmla="*/ 1300485 h 3781425"/>
              <a:gd name="connsiteX45" fmla="*/ 1396507 w 1828800"/>
              <a:gd name="connsiteY45" fmla="*/ 1956378 h 3781425"/>
              <a:gd name="connsiteX46" fmla="*/ 1419465 w 1828800"/>
              <a:gd name="connsiteY46" fmla="*/ 1989172 h 3781425"/>
              <a:gd name="connsiteX47" fmla="*/ 1455541 w 1828800"/>
              <a:gd name="connsiteY47" fmla="*/ 2012129 h 3781425"/>
              <a:gd name="connsiteX48" fmla="*/ 1488337 w 1828800"/>
              <a:gd name="connsiteY48" fmla="*/ 2018687 h 3781425"/>
              <a:gd name="connsiteX49" fmla="*/ 1527693 w 1828800"/>
              <a:gd name="connsiteY49" fmla="*/ 2015408 h 3781425"/>
              <a:gd name="connsiteX50" fmla="*/ 1557209 w 1828800"/>
              <a:gd name="connsiteY50" fmla="*/ 1992452 h 3781425"/>
              <a:gd name="connsiteX51" fmla="*/ 1576887 w 1828800"/>
              <a:gd name="connsiteY51" fmla="*/ 1959657 h 3781425"/>
              <a:gd name="connsiteX52" fmla="*/ 1586726 w 1828800"/>
              <a:gd name="connsiteY52" fmla="*/ 1923583 h 3781425"/>
              <a:gd name="connsiteX53" fmla="*/ 1586726 w 1828800"/>
              <a:gd name="connsiteY53" fmla="*/ 1887509 h 3781425"/>
              <a:gd name="connsiteX54" fmla="*/ 1393227 w 1828800"/>
              <a:gd name="connsiteY54" fmla="*/ 1231616 h 3781425"/>
              <a:gd name="connsiteX55" fmla="*/ 1370270 w 1828800"/>
              <a:gd name="connsiteY55" fmla="*/ 1159468 h 3781425"/>
              <a:gd name="connsiteX56" fmla="*/ 1344033 w 1828800"/>
              <a:gd name="connsiteY56" fmla="*/ 1110276 h 3781425"/>
              <a:gd name="connsiteX57" fmla="*/ 1301398 w 1828800"/>
              <a:gd name="connsiteY57" fmla="*/ 1057804 h 3781425"/>
              <a:gd name="connsiteX58" fmla="*/ 1268601 w 1828800"/>
              <a:gd name="connsiteY58" fmla="*/ 1028289 h 3781425"/>
              <a:gd name="connsiteX59" fmla="*/ 1216127 w 1828800"/>
              <a:gd name="connsiteY59" fmla="*/ 992215 h 3781425"/>
              <a:gd name="connsiteX60" fmla="*/ 1166932 w 1828800"/>
              <a:gd name="connsiteY60" fmla="*/ 972538 h 3781425"/>
              <a:gd name="connsiteX61" fmla="*/ 1124297 w 1828800"/>
              <a:gd name="connsiteY61" fmla="*/ 959420 h 3781425"/>
              <a:gd name="connsiteX62" fmla="*/ 909415 w 1828800"/>
              <a:gd name="connsiteY62" fmla="*/ 411597 h 3781425"/>
              <a:gd name="connsiteX63" fmla="*/ 670366 w 1828800"/>
              <a:gd name="connsiteY63" fmla="*/ 644053 h 3781425"/>
              <a:gd name="connsiteX64" fmla="*/ 909415 w 1828800"/>
              <a:gd name="connsiteY64" fmla="*/ 879737 h 3781425"/>
              <a:gd name="connsiteX65" fmla="*/ 1148463 w 1828800"/>
              <a:gd name="connsiteY65" fmla="*/ 644053 h 3781425"/>
              <a:gd name="connsiteX66" fmla="*/ 1078741 w 1828800"/>
              <a:gd name="connsiteY66" fmla="*/ 479396 h 3781425"/>
              <a:gd name="connsiteX67" fmla="*/ 909415 w 1828800"/>
              <a:gd name="connsiteY67" fmla="*/ 411597 h 3781425"/>
              <a:gd name="connsiteX68" fmla="*/ 0 w 1828800"/>
              <a:gd name="connsiteY68" fmla="*/ 0 h 3781425"/>
              <a:gd name="connsiteX69" fmla="*/ 1828800 w 1828800"/>
              <a:gd name="connsiteY69" fmla="*/ 0 h 3781425"/>
              <a:gd name="connsiteX70" fmla="*/ 1828800 w 1828800"/>
              <a:gd name="connsiteY70" fmla="*/ 3781425 h 3781425"/>
              <a:gd name="connsiteX71" fmla="*/ 0 w 1828800"/>
              <a:gd name="connsiteY71" fmla="*/ 3781425 h 3781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828800" h="3781425">
                <a:moveTo>
                  <a:pt x="727461" y="959420"/>
                </a:moveTo>
                <a:lnTo>
                  <a:pt x="668427" y="969259"/>
                </a:lnTo>
                <a:lnTo>
                  <a:pt x="612673" y="988935"/>
                </a:lnTo>
                <a:lnTo>
                  <a:pt x="563479" y="1021730"/>
                </a:lnTo>
                <a:lnTo>
                  <a:pt x="520844" y="1064363"/>
                </a:lnTo>
                <a:lnTo>
                  <a:pt x="484768" y="1113555"/>
                </a:lnTo>
                <a:lnTo>
                  <a:pt x="461810" y="1159468"/>
                </a:lnTo>
                <a:lnTo>
                  <a:pt x="248634" y="1871112"/>
                </a:lnTo>
                <a:lnTo>
                  <a:pt x="242074" y="1913745"/>
                </a:lnTo>
                <a:lnTo>
                  <a:pt x="245354" y="1956378"/>
                </a:lnTo>
                <a:lnTo>
                  <a:pt x="268311" y="1985893"/>
                </a:lnTo>
                <a:lnTo>
                  <a:pt x="297828" y="2008849"/>
                </a:lnTo>
                <a:lnTo>
                  <a:pt x="327345" y="2015408"/>
                </a:lnTo>
                <a:lnTo>
                  <a:pt x="369980" y="2015408"/>
                </a:lnTo>
                <a:lnTo>
                  <a:pt x="402777" y="1992452"/>
                </a:lnTo>
                <a:lnTo>
                  <a:pt x="432293" y="1956378"/>
                </a:lnTo>
                <a:lnTo>
                  <a:pt x="622512" y="1300485"/>
                </a:lnTo>
                <a:lnTo>
                  <a:pt x="674987" y="1300485"/>
                </a:lnTo>
                <a:lnTo>
                  <a:pt x="356862" y="2415503"/>
                </a:lnTo>
                <a:lnTo>
                  <a:pt x="658588" y="2415503"/>
                </a:lnTo>
                <a:lnTo>
                  <a:pt x="658588" y="3291120"/>
                </a:lnTo>
                <a:lnTo>
                  <a:pt x="674987" y="3333753"/>
                </a:lnTo>
                <a:lnTo>
                  <a:pt x="704503" y="3356709"/>
                </a:lnTo>
                <a:lnTo>
                  <a:pt x="740579" y="3369827"/>
                </a:lnTo>
                <a:lnTo>
                  <a:pt x="786494" y="3369827"/>
                </a:lnTo>
                <a:lnTo>
                  <a:pt x="825850" y="3359989"/>
                </a:lnTo>
                <a:lnTo>
                  <a:pt x="852087" y="3337032"/>
                </a:lnTo>
                <a:lnTo>
                  <a:pt x="871765" y="3310797"/>
                </a:lnTo>
                <a:lnTo>
                  <a:pt x="878324" y="3274723"/>
                </a:lnTo>
                <a:lnTo>
                  <a:pt x="878324" y="2415503"/>
                </a:lnTo>
                <a:lnTo>
                  <a:pt x="947197" y="2415503"/>
                </a:lnTo>
                <a:lnTo>
                  <a:pt x="947197" y="3264884"/>
                </a:lnTo>
                <a:lnTo>
                  <a:pt x="953756" y="3310797"/>
                </a:lnTo>
                <a:lnTo>
                  <a:pt x="970154" y="3340312"/>
                </a:lnTo>
                <a:lnTo>
                  <a:pt x="1002950" y="3359989"/>
                </a:lnTo>
                <a:lnTo>
                  <a:pt x="1032467" y="3369827"/>
                </a:lnTo>
                <a:lnTo>
                  <a:pt x="1088221" y="3369827"/>
                </a:lnTo>
                <a:lnTo>
                  <a:pt x="1127577" y="3353430"/>
                </a:lnTo>
                <a:lnTo>
                  <a:pt x="1150534" y="3327194"/>
                </a:lnTo>
                <a:lnTo>
                  <a:pt x="1166932" y="3291120"/>
                </a:lnTo>
                <a:lnTo>
                  <a:pt x="1170212" y="3264884"/>
                </a:lnTo>
                <a:lnTo>
                  <a:pt x="1170212" y="2415503"/>
                </a:lnTo>
                <a:lnTo>
                  <a:pt x="1471939" y="2415503"/>
                </a:lnTo>
                <a:lnTo>
                  <a:pt x="1147255" y="1300485"/>
                </a:lnTo>
                <a:lnTo>
                  <a:pt x="1203008" y="1300485"/>
                </a:lnTo>
                <a:lnTo>
                  <a:pt x="1396507" y="1956378"/>
                </a:lnTo>
                <a:lnTo>
                  <a:pt x="1419465" y="1989172"/>
                </a:lnTo>
                <a:lnTo>
                  <a:pt x="1455541" y="2012129"/>
                </a:lnTo>
                <a:lnTo>
                  <a:pt x="1488337" y="2018687"/>
                </a:lnTo>
                <a:lnTo>
                  <a:pt x="1527693" y="2015408"/>
                </a:lnTo>
                <a:lnTo>
                  <a:pt x="1557209" y="1992452"/>
                </a:lnTo>
                <a:lnTo>
                  <a:pt x="1576887" y="1959657"/>
                </a:lnTo>
                <a:lnTo>
                  <a:pt x="1586726" y="1923583"/>
                </a:lnTo>
                <a:lnTo>
                  <a:pt x="1586726" y="1887509"/>
                </a:lnTo>
                <a:lnTo>
                  <a:pt x="1393227" y="1231616"/>
                </a:lnTo>
                <a:lnTo>
                  <a:pt x="1370270" y="1159468"/>
                </a:lnTo>
                <a:lnTo>
                  <a:pt x="1344033" y="1110276"/>
                </a:lnTo>
                <a:lnTo>
                  <a:pt x="1301398" y="1057804"/>
                </a:lnTo>
                <a:lnTo>
                  <a:pt x="1268601" y="1028289"/>
                </a:lnTo>
                <a:lnTo>
                  <a:pt x="1216127" y="992215"/>
                </a:lnTo>
                <a:lnTo>
                  <a:pt x="1166932" y="972538"/>
                </a:lnTo>
                <a:lnTo>
                  <a:pt x="1124297" y="959420"/>
                </a:lnTo>
                <a:close/>
                <a:moveTo>
                  <a:pt x="909415" y="411597"/>
                </a:moveTo>
                <a:cubicBezTo>
                  <a:pt x="776610" y="411597"/>
                  <a:pt x="670366" y="514911"/>
                  <a:pt x="670366" y="644053"/>
                </a:cubicBezTo>
                <a:cubicBezTo>
                  <a:pt x="670366" y="776423"/>
                  <a:pt x="776610" y="879737"/>
                  <a:pt x="909415" y="879737"/>
                </a:cubicBezTo>
                <a:cubicBezTo>
                  <a:pt x="1038899" y="879737"/>
                  <a:pt x="1148463" y="776423"/>
                  <a:pt x="1148463" y="644053"/>
                </a:cubicBezTo>
                <a:cubicBezTo>
                  <a:pt x="1148463" y="582710"/>
                  <a:pt x="1121902" y="524596"/>
                  <a:pt x="1078741" y="479396"/>
                </a:cubicBezTo>
                <a:cubicBezTo>
                  <a:pt x="1032259" y="434197"/>
                  <a:pt x="972497" y="411597"/>
                  <a:pt x="909415" y="411597"/>
                </a:cubicBezTo>
                <a:close/>
                <a:moveTo>
                  <a:pt x="0" y="0"/>
                </a:moveTo>
                <a:lnTo>
                  <a:pt x="1828800" y="0"/>
                </a:lnTo>
                <a:lnTo>
                  <a:pt x="1828800" y="3781425"/>
                </a:lnTo>
                <a:lnTo>
                  <a:pt x="0" y="37814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s-AR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85" name="Freeform 6"/>
          <p:cNvSpPr/>
          <p:nvPr/>
        </p:nvSpPr>
        <p:spPr>
          <a:xfrm>
            <a:off x="4727434" y="1484784"/>
            <a:ext cx="885173" cy="1830280"/>
          </a:xfrm>
          <a:custGeom>
            <a:avLst/>
            <a:gdLst>
              <a:gd name="connsiteX0" fmla="*/ 727461 w 1828800"/>
              <a:gd name="connsiteY0" fmla="*/ 959420 h 3781425"/>
              <a:gd name="connsiteX1" fmla="*/ 668427 w 1828800"/>
              <a:gd name="connsiteY1" fmla="*/ 969259 h 3781425"/>
              <a:gd name="connsiteX2" fmla="*/ 612673 w 1828800"/>
              <a:gd name="connsiteY2" fmla="*/ 988935 h 3781425"/>
              <a:gd name="connsiteX3" fmla="*/ 563479 w 1828800"/>
              <a:gd name="connsiteY3" fmla="*/ 1021730 h 3781425"/>
              <a:gd name="connsiteX4" fmla="*/ 520844 w 1828800"/>
              <a:gd name="connsiteY4" fmla="*/ 1064363 h 3781425"/>
              <a:gd name="connsiteX5" fmla="*/ 484768 w 1828800"/>
              <a:gd name="connsiteY5" fmla="*/ 1113555 h 3781425"/>
              <a:gd name="connsiteX6" fmla="*/ 461810 w 1828800"/>
              <a:gd name="connsiteY6" fmla="*/ 1159468 h 3781425"/>
              <a:gd name="connsiteX7" fmla="*/ 248634 w 1828800"/>
              <a:gd name="connsiteY7" fmla="*/ 1871112 h 3781425"/>
              <a:gd name="connsiteX8" fmla="*/ 242074 w 1828800"/>
              <a:gd name="connsiteY8" fmla="*/ 1913745 h 3781425"/>
              <a:gd name="connsiteX9" fmla="*/ 245354 w 1828800"/>
              <a:gd name="connsiteY9" fmla="*/ 1956378 h 3781425"/>
              <a:gd name="connsiteX10" fmla="*/ 268311 w 1828800"/>
              <a:gd name="connsiteY10" fmla="*/ 1985893 h 3781425"/>
              <a:gd name="connsiteX11" fmla="*/ 297828 w 1828800"/>
              <a:gd name="connsiteY11" fmla="*/ 2008849 h 3781425"/>
              <a:gd name="connsiteX12" fmla="*/ 327345 w 1828800"/>
              <a:gd name="connsiteY12" fmla="*/ 2015408 h 3781425"/>
              <a:gd name="connsiteX13" fmla="*/ 369980 w 1828800"/>
              <a:gd name="connsiteY13" fmla="*/ 2015408 h 3781425"/>
              <a:gd name="connsiteX14" fmla="*/ 402777 w 1828800"/>
              <a:gd name="connsiteY14" fmla="*/ 1992452 h 3781425"/>
              <a:gd name="connsiteX15" fmla="*/ 432293 w 1828800"/>
              <a:gd name="connsiteY15" fmla="*/ 1956378 h 3781425"/>
              <a:gd name="connsiteX16" fmla="*/ 622512 w 1828800"/>
              <a:gd name="connsiteY16" fmla="*/ 1300485 h 3781425"/>
              <a:gd name="connsiteX17" fmla="*/ 674987 w 1828800"/>
              <a:gd name="connsiteY17" fmla="*/ 1300485 h 3781425"/>
              <a:gd name="connsiteX18" fmla="*/ 356862 w 1828800"/>
              <a:gd name="connsiteY18" fmla="*/ 2415503 h 3781425"/>
              <a:gd name="connsiteX19" fmla="*/ 658588 w 1828800"/>
              <a:gd name="connsiteY19" fmla="*/ 2415503 h 3781425"/>
              <a:gd name="connsiteX20" fmla="*/ 658588 w 1828800"/>
              <a:gd name="connsiteY20" fmla="*/ 3291120 h 3781425"/>
              <a:gd name="connsiteX21" fmla="*/ 674987 w 1828800"/>
              <a:gd name="connsiteY21" fmla="*/ 3333753 h 3781425"/>
              <a:gd name="connsiteX22" fmla="*/ 704503 w 1828800"/>
              <a:gd name="connsiteY22" fmla="*/ 3356709 h 3781425"/>
              <a:gd name="connsiteX23" fmla="*/ 740579 w 1828800"/>
              <a:gd name="connsiteY23" fmla="*/ 3369827 h 3781425"/>
              <a:gd name="connsiteX24" fmla="*/ 786494 w 1828800"/>
              <a:gd name="connsiteY24" fmla="*/ 3369827 h 3781425"/>
              <a:gd name="connsiteX25" fmla="*/ 825850 w 1828800"/>
              <a:gd name="connsiteY25" fmla="*/ 3359989 h 3781425"/>
              <a:gd name="connsiteX26" fmla="*/ 852087 w 1828800"/>
              <a:gd name="connsiteY26" fmla="*/ 3337032 h 3781425"/>
              <a:gd name="connsiteX27" fmla="*/ 871765 w 1828800"/>
              <a:gd name="connsiteY27" fmla="*/ 3310797 h 3781425"/>
              <a:gd name="connsiteX28" fmla="*/ 878324 w 1828800"/>
              <a:gd name="connsiteY28" fmla="*/ 3274723 h 3781425"/>
              <a:gd name="connsiteX29" fmla="*/ 878324 w 1828800"/>
              <a:gd name="connsiteY29" fmla="*/ 2415503 h 3781425"/>
              <a:gd name="connsiteX30" fmla="*/ 947197 w 1828800"/>
              <a:gd name="connsiteY30" fmla="*/ 2415503 h 3781425"/>
              <a:gd name="connsiteX31" fmla="*/ 947197 w 1828800"/>
              <a:gd name="connsiteY31" fmla="*/ 3264884 h 3781425"/>
              <a:gd name="connsiteX32" fmla="*/ 953756 w 1828800"/>
              <a:gd name="connsiteY32" fmla="*/ 3310797 h 3781425"/>
              <a:gd name="connsiteX33" fmla="*/ 970154 w 1828800"/>
              <a:gd name="connsiteY33" fmla="*/ 3340312 h 3781425"/>
              <a:gd name="connsiteX34" fmla="*/ 1002950 w 1828800"/>
              <a:gd name="connsiteY34" fmla="*/ 3359989 h 3781425"/>
              <a:gd name="connsiteX35" fmla="*/ 1032467 w 1828800"/>
              <a:gd name="connsiteY35" fmla="*/ 3369827 h 3781425"/>
              <a:gd name="connsiteX36" fmla="*/ 1088221 w 1828800"/>
              <a:gd name="connsiteY36" fmla="*/ 3369827 h 3781425"/>
              <a:gd name="connsiteX37" fmla="*/ 1127577 w 1828800"/>
              <a:gd name="connsiteY37" fmla="*/ 3353430 h 3781425"/>
              <a:gd name="connsiteX38" fmla="*/ 1150534 w 1828800"/>
              <a:gd name="connsiteY38" fmla="*/ 3327194 h 3781425"/>
              <a:gd name="connsiteX39" fmla="*/ 1166932 w 1828800"/>
              <a:gd name="connsiteY39" fmla="*/ 3291120 h 3781425"/>
              <a:gd name="connsiteX40" fmla="*/ 1170212 w 1828800"/>
              <a:gd name="connsiteY40" fmla="*/ 3264884 h 3781425"/>
              <a:gd name="connsiteX41" fmla="*/ 1170212 w 1828800"/>
              <a:gd name="connsiteY41" fmla="*/ 2415503 h 3781425"/>
              <a:gd name="connsiteX42" fmla="*/ 1471939 w 1828800"/>
              <a:gd name="connsiteY42" fmla="*/ 2415503 h 3781425"/>
              <a:gd name="connsiteX43" fmla="*/ 1147255 w 1828800"/>
              <a:gd name="connsiteY43" fmla="*/ 1300485 h 3781425"/>
              <a:gd name="connsiteX44" fmla="*/ 1203008 w 1828800"/>
              <a:gd name="connsiteY44" fmla="*/ 1300485 h 3781425"/>
              <a:gd name="connsiteX45" fmla="*/ 1396507 w 1828800"/>
              <a:gd name="connsiteY45" fmla="*/ 1956378 h 3781425"/>
              <a:gd name="connsiteX46" fmla="*/ 1419465 w 1828800"/>
              <a:gd name="connsiteY46" fmla="*/ 1989172 h 3781425"/>
              <a:gd name="connsiteX47" fmla="*/ 1455541 w 1828800"/>
              <a:gd name="connsiteY47" fmla="*/ 2012129 h 3781425"/>
              <a:gd name="connsiteX48" fmla="*/ 1488337 w 1828800"/>
              <a:gd name="connsiteY48" fmla="*/ 2018687 h 3781425"/>
              <a:gd name="connsiteX49" fmla="*/ 1527693 w 1828800"/>
              <a:gd name="connsiteY49" fmla="*/ 2015408 h 3781425"/>
              <a:gd name="connsiteX50" fmla="*/ 1557209 w 1828800"/>
              <a:gd name="connsiteY50" fmla="*/ 1992452 h 3781425"/>
              <a:gd name="connsiteX51" fmla="*/ 1576887 w 1828800"/>
              <a:gd name="connsiteY51" fmla="*/ 1959657 h 3781425"/>
              <a:gd name="connsiteX52" fmla="*/ 1586726 w 1828800"/>
              <a:gd name="connsiteY52" fmla="*/ 1923583 h 3781425"/>
              <a:gd name="connsiteX53" fmla="*/ 1586726 w 1828800"/>
              <a:gd name="connsiteY53" fmla="*/ 1887509 h 3781425"/>
              <a:gd name="connsiteX54" fmla="*/ 1393227 w 1828800"/>
              <a:gd name="connsiteY54" fmla="*/ 1231616 h 3781425"/>
              <a:gd name="connsiteX55" fmla="*/ 1370270 w 1828800"/>
              <a:gd name="connsiteY55" fmla="*/ 1159468 h 3781425"/>
              <a:gd name="connsiteX56" fmla="*/ 1344033 w 1828800"/>
              <a:gd name="connsiteY56" fmla="*/ 1110276 h 3781425"/>
              <a:gd name="connsiteX57" fmla="*/ 1301398 w 1828800"/>
              <a:gd name="connsiteY57" fmla="*/ 1057804 h 3781425"/>
              <a:gd name="connsiteX58" fmla="*/ 1268601 w 1828800"/>
              <a:gd name="connsiteY58" fmla="*/ 1028289 h 3781425"/>
              <a:gd name="connsiteX59" fmla="*/ 1216127 w 1828800"/>
              <a:gd name="connsiteY59" fmla="*/ 992215 h 3781425"/>
              <a:gd name="connsiteX60" fmla="*/ 1166932 w 1828800"/>
              <a:gd name="connsiteY60" fmla="*/ 972538 h 3781425"/>
              <a:gd name="connsiteX61" fmla="*/ 1124297 w 1828800"/>
              <a:gd name="connsiteY61" fmla="*/ 959420 h 3781425"/>
              <a:gd name="connsiteX62" fmla="*/ 909415 w 1828800"/>
              <a:gd name="connsiteY62" fmla="*/ 411597 h 3781425"/>
              <a:gd name="connsiteX63" fmla="*/ 670366 w 1828800"/>
              <a:gd name="connsiteY63" fmla="*/ 644053 h 3781425"/>
              <a:gd name="connsiteX64" fmla="*/ 909415 w 1828800"/>
              <a:gd name="connsiteY64" fmla="*/ 879737 h 3781425"/>
              <a:gd name="connsiteX65" fmla="*/ 1148463 w 1828800"/>
              <a:gd name="connsiteY65" fmla="*/ 644053 h 3781425"/>
              <a:gd name="connsiteX66" fmla="*/ 1078741 w 1828800"/>
              <a:gd name="connsiteY66" fmla="*/ 479396 h 3781425"/>
              <a:gd name="connsiteX67" fmla="*/ 909415 w 1828800"/>
              <a:gd name="connsiteY67" fmla="*/ 411597 h 3781425"/>
              <a:gd name="connsiteX68" fmla="*/ 0 w 1828800"/>
              <a:gd name="connsiteY68" fmla="*/ 0 h 3781425"/>
              <a:gd name="connsiteX69" fmla="*/ 1828800 w 1828800"/>
              <a:gd name="connsiteY69" fmla="*/ 0 h 3781425"/>
              <a:gd name="connsiteX70" fmla="*/ 1828800 w 1828800"/>
              <a:gd name="connsiteY70" fmla="*/ 3781425 h 3781425"/>
              <a:gd name="connsiteX71" fmla="*/ 0 w 1828800"/>
              <a:gd name="connsiteY71" fmla="*/ 3781425 h 3781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828800" h="3781425">
                <a:moveTo>
                  <a:pt x="727461" y="959420"/>
                </a:moveTo>
                <a:lnTo>
                  <a:pt x="668427" y="969259"/>
                </a:lnTo>
                <a:lnTo>
                  <a:pt x="612673" y="988935"/>
                </a:lnTo>
                <a:lnTo>
                  <a:pt x="563479" y="1021730"/>
                </a:lnTo>
                <a:lnTo>
                  <a:pt x="520844" y="1064363"/>
                </a:lnTo>
                <a:lnTo>
                  <a:pt x="484768" y="1113555"/>
                </a:lnTo>
                <a:lnTo>
                  <a:pt x="461810" y="1159468"/>
                </a:lnTo>
                <a:lnTo>
                  <a:pt x="248634" y="1871112"/>
                </a:lnTo>
                <a:lnTo>
                  <a:pt x="242074" y="1913745"/>
                </a:lnTo>
                <a:lnTo>
                  <a:pt x="245354" y="1956378"/>
                </a:lnTo>
                <a:lnTo>
                  <a:pt x="268311" y="1985893"/>
                </a:lnTo>
                <a:lnTo>
                  <a:pt x="297828" y="2008849"/>
                </a:lnTo>
                <a:lnTo>
                  <a:pt x="327345" y="2015408"/>
                </a:lnTo>
                <a:lnTo>
                  <a:pt x="369980" y="2015408"/>
                </a:lnTo>
                <a:lnTo>
                  <a:pt x="402777" y="1992452"/>
                </a:lnTo>
                <a:lnTo>
                  <a:pt x="432293" y="1956378"/>
                </a:lnTo>
                <a:lnTo>
                  <a:pt x="622512" y="1300485"/>
                </a:lnTo>
                <a:lnTo>
                  <a:pt x="674987" y="1300485"/>
                </a:lnTo>
                <a:lnTo>
                  <a:pt x="356862" y="2415503"/>
                </a:lnTo>
                <a:lnTo>
                  <a:pt x="658588" y="2415503"/>
                </a:lnTo>
                <a:lnTo>
                  <a:pt x="658588" y="3291120"/>
                </a:lnTo>
                <a:lnTo>
                  <a:pt x="674987" y="3333753"/>
                </a:lnTo>
                <a:lnTo>
                  <a:pt x="704503" y="3356709"/>
                </a:lnTo>
                <a:lnTo>
                  <a:pt x="740579" y="3369827"/>
                </a:lnTo>
                <a:lnTo>
                  <a:pt x="786494" y="3369827"/>
                </a:lnTo>
                <a:lnTo>
                  <a:pt x="825850" y="3359989"/>
                </a:lnTo>
                <a:lnTo>
                  <a:pt x="852087" y="3337032"/>
                </a:lnTo>
                <a:lnTo>
                  <a:pt x="871765" y="3310797"/>
                </a:lnTo>
                <a:lnTo>
                  <a:pt x="878324" y="3274723"/>
                </a:lnTo>
                <a:lnTo>
                  <a:pt x="878324" y="2415503"/>
                </a:lnTo>
                <a:lnTo>
                  <a:pt x="947197" y="2415503"/>
                </a:lnTo>
                <a:lnTo>
                  <a:pt x="947197" y="3264884"/>
                </a:lnTo>
                <a:lnTo>
                  <a:pt x="953756" y="3310797"/>
                </a:lnTo>
                <a:lnTo>
                  <a:pt x="970154" y="3340312"/>
                </a:lnTo>
                <a:lnTo>
                  <a:pt x="1002950" y="3359989"/>
                </a:lnTo>
                <a:lnTo>
                  <a:pt x="1032467" y="3369827"/>
                </a:lnTo>
                <a:lnTo>
                  <a:pt x="1088221" y="3369827"/>
                </a:lnTo>
                <a:lnTo>
                  <a:pt x="1127577" y="3353430"/>
                </a:lnTo>
                <a:lnTo>
                  <a:pt x="1150534" y="3327194"/>
                </a:lnTo>
                <a:lnTo>
                  <a:pt x="1166932" y="3291120"/>
                </a:lnTo>
                <a:lnTo>
                  <a:pt x="1170212" y="3264884"/>
                </a:lnTo>
                <a:lnTo>
                  <a:pt x="1170212" y="2415503"/>
                </a:lnTo>
                <a:lnTo>
                  <a:pt x="1471939" y="2415503"/>
                </a:lnTo>
                <a:lnTo>
                  <a:pt x="1147255" y="1300485"/>
                </a:lnTo>
                <a:lnTo>
                  <a:pt x="1203008" y="1300485"/>
                </a:lnTo>
                <a:lnTo>
                  <a:pt x="1396507" y="1956378"/>
                </a:lnTo>
                <a:lnTo>
                  <a:pt x="1419465" y="1989172"/>
                </a:lnTo>
                <a:lnTo>
                  <a:pt x="1455541" y="2012129"/>
                </a:lnTo>
                <a:lnTo>
                  <a:pt x="1488337" y="2018687"/>
                </a:lnTo>
                <a:lnTo>
                  <a:pt x="1527693" y="2015408"/>
                </a:lnTo>
                <a:lnTo>
                  <a:pt x="1557209" y="1992452"/>
                </a:lnTo>
                <a:lnTo>
                  <a:pt x="1576887" y="1959657"/>
                </a:lnTo>
                <a:lnTo>
                  <a:pt x="1586726" y="1923583"/>
                </a:lnTo>
                <a:lnTo>
                  <a:pt x="1586726" y="1887509"/>
                </a:lnTo>
                <a:lnTo>
                  <a:pt x="1393227" y="1231616"/>
                </a:lnTo>
                <a:lnTo>
                  <a:pt x="1370270" y="1159468"/>
                </a:lnTo>
                <a:lnTo>
                  <a:pt x="1344033" y="1110276"/>
                </a:lnTo>
                <a:lnTo>
                  <a:pt x="1301398" y="1057804"/>
                </a:lnTo>
                <a:lnTo>
                  <a:pt x="1268601" y="1028289"/>
                </a:lnTo>
                <a:lnTo>
                  <a:pt x="1216127" y="992215"/>
                </a:lnTo>
                <a:lnTo>
                  <a:pt x="1166932" y="972538"/>
                </a:lnTo>
                <a:lnTo>
                  <a:pt x="1124297" y="959420"/>
                </a:lnTo>
                <a:close/>
                <a:moveTo>
                  <a:pt x="909415" y="411597"/>
                </a:moveTo>
                <a:cubicBezTo>
                  <a:pt x="776610" y="411597"/>
                  <a:pt x="670366" y="514911"/>
                  <a:pt x="670366" y="644053"/>
                </a:cubicBezTo>
                <a:cubicBezTo>
                  <a:pt x="670366" y="776423"/>
                  <a:pt x="776610" y="879737"/>
                  <a:pt x="909415" y="879737"/>
                </a:cubicBezTo>
                <a:cubicBezTo>
                  <a:pt x="1038899" y="879737"/>
                  <a:pt x="1148463" y="776423"/>
                  <a:pt x="1148463" y="644053"/>
                </a:cubicBezTo>
                <a:cubicBezTo>
                  <a:pt x="1148463" y="582710"/>
                  <a:pt x="1121902" y="524596"/>
                  <a:pt x="1078741" y="479396"/>
                </a:cubicBezTo>
                <a:cubicBezTo>
                  <a:pt x="1032259" y="434197"/>
                  <a:pt x="972497" y="411597"/>
                  <a:pt x="909415" y="411597"/>
                </a:cubicBezTo>
                <a:close/>
                <a:moveTo>
                  <a:pt x="0" y="0"/>
                </a:moveTo>
                <a:lnTo>
                  <a:pt x="1828800" y="0"/>
                </a:lnTo>
                <a:lnTo>
                  <a:pt x="1828800" y="3781425"/>
                </a:lnTo>
                <a:lnTo>
                  <a:pt x="0" y="37814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s-AR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cxnSp>
        <p:nvCxnSpPr>
          <p:cNvPr id="9" name="Conector recto 8"/>
          <p:cNvCxnSpPr/>
          <p:nvPr/>
        </p:nvCxnSpPr>
        <p:spPr>
          <a:xfrm>
            <a:off x="3136427" y="3234204"/>
            <a:ext cx="5184576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6" name="69 Grupo"/>
          <p:cNvGrpSpPr/>
          <p:nvPr/>
        </p:nvGrpSpPr>
        <p:grpSpPr>
          <a:xfrm>
            <a:off x="3014699" y="1429020"/>
            <a:ext cx="1996605" cy="1724276"/>
            <a:chOff x="4206415" y="362659"/>
            <a:chExt cx="2897996" cy="2502721"/>
          </a:xfrm>
        </p:grpSpPr>
        <p:grpSp>
          <p:nvGrpSpPr>
            <p:cNvPr id="97" name="70 Grupo"/>
            <p:cNvGrpSpPr/>
            <p:nvPr/>
          </p:nvGrpSpPr>
          <p:grpSpPr>
            <a:xfrm>
              <a:off x="4206415" y="362659"/>
              <a:ext cx="2897996" cy="2502721"/>
              <a:chOff x="986302" y="3309410"/>
              <a:chExt cx="4176712" cy="3607024"/>
            </a:xfrm>
          </p:grpSpPr>
          <p:graphicFrame>
            <p:nvGraphicFramePr>
              <p:cNvPr id="99" name="Chart 3"/>
              <p:cNvGraphicFramePr/>
              <p:nvPr>
                <p:extLst>
                  <p:ext uri="{D42A27DB-BD31-4B8C-83A1-F6EECF244321}">
                    <p14:modId xmlns:p14="http://schemas.microsoft.com/office/powerpoint/2010/main" val="3149416961"/>
                  </p:ext>
                </p:extLst>
              </p:nvPr>
            </p:nvGraphicFramePr>
            <p:xfrm>
              <a:off x="986302" y="3368218"/>
              <a:ext cx="4176712" cy="3424771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4"/>
              </a:graphicData>
            </a:graphic>
          </p:graphicFrame>
          <p:sp>
            <p:nvSpPr>
              <p:cNvPr id="100" name="Freeform 6"/>
              <p:cNvSpPr/>
              <p:nvPr/>
            </p:nvSpPr>
            <p:spPr>
              <a:xfrm>
                <a:off x="2183346" y="3309410"/>
                <a:ext cx="1828800" cy="3607024"/>
              </a:xfrm>
              <a:custGeom>
                <a:avLst/>
                <a:gdLst>
                  <a:gd name="connsiteX0" fmla="*/ 727461 w 1828800"/>
                  <a:gd name="connsiteY0" fmla="*/ 959420 h 3781425"/>
                  <a:gd name="connsiteX1" fmla="*/ 668427 w 1828800"/>
                  <a:gd name="connsiteY1" fmla="*/ 969259 h 3781425"/>
                  <a:gd name="connsiteX2" fmla="*/ 612673 w 1828800"/>
                  <a:gd name="connsiteY2" fmla="*/ 988935 h 3781425"/>
                  <a:gd name="connsiteX3" fmla="*/ 563479 w 1828800"/>
                  <a:gd name="connsiteY3" fmla="*/ 1021730 h 3781425"/>
                  <a:gd name="connsiteX4" fmla="*/ 520844 w 1828800"/>
                  <a:gd name="connsiteY4" fmla="*/ 1064363 h 3781425"/>
                  <a:gd name="connsiteX5" fmla="*/ 484768 w 1828800"/>
                  <a:gd name="connsiteY5" fmla="*/ 1113555 h 3781425"/>
                  <a:gd name="connsiteX6" fmla="*/ 461810 w 1828800"/>
                  <a:gd name="connsiteY6" fmla="*/ 1159468 h 3781425"/>
                  <a:gd name="connsiteX7" fmla="*/ 248634 w 1828800"/>
                  <a:gd name="connsiteY7" fmla="*/ 1871112 h 3781425"/>
                  <a:gd name="connsiteX8" fmla="*/ 242074 w 1828800"/>
                  <a:gd name="connsiteY8" fmla="*/ 1913745 h 3781425"/>
                  <a:gd name="connsiteX9" fmla="*/ 245354 w 1828800"/>
                  <a:gd name="connsiteY9" fmla="*/ 1956378 h 3781425"/>
                  <a:gd name="connsiteX10" fmla="*/ 268311 w 1828800"/>
                  <a:gd name="connsiteY10" fmla="*/ 1985893 h 3781425"/>
                  <a:gd name="connsiteX11" fmla="*/ 297828 w 1828800"/>
                  <a:gd name="connsiteY11" fmla="*/ 2008849 h 3781425"/>
                  <a:gd name="connsiteX12" fmla="*/ 327345 w 1828800"/>
                  <a:gd name="connsiteY12" fmla="*/ 2015408 h 3781425"/>
                  <a:gd name="connsiteX13" fmla="*/ 369980 w 1828800"/>
                  <a:gd name="connsiteY13" fmla="*/ 2015408 h 3781425"/>
                  <a:gd name="connsiteX14" fmla="*/ 402777 w 1828800"/>
                  <a:gd name="connsiteY14" fmla="*/ 1992452 h 3781425"/>
                  <a:gd name="connsiteX15" fmla="*/ 432293 w 1828800"/>
                  <a:gd name="connsiteY15" fmla="*/ 1956378 h 3781425"/>
                  <a:gd name="connsiteX16" fmla="*/ 622512 w 1828800"/>
                  <a:gd name="connsiteY16" fmla="*/ 1300485 h 3781425"/>
                  <a:gd name="connsiteX17" fmla="*/ 674987 w 1828800"/>
                  <a:gd name="connsiteY17" fmla="*/ 1300485 h 3781425"/>
                  <a:gd name="connsiteX18" fmla="*/ 356862 w 1828800"/>
                  <a:gd name="connsiteY18" fmla="*/ 2415503 h 3781425"/>
                  <a:gd name="connsiteX19" fmla="*/ 658588 w 1828800"/>
                  <a:gd name="connsiteY19" fmla="*/ 2415503 h 3781425"/>
                  <a:gd name="connsiteX20" fmla="*/ 658588 w 1828800"/>
                  <a:gd name="connsiteY20" fmla="*/ 3291120 h 3781425"/>
                  <a:gd name="connsiteX21" fmla="*/ 674987 w 1828800"/>
                  <a:gd name="connsiteY21" fmla="*/ 3333753 h 3781425"/>
                  <a:gd name="connsiteX22" fmla="*/ 704503 w 1828800"/>
                  <a:gd name="connsiteY22" fmla="*/ 3356709 h 3781425"/>
                  <a:gd name="connsiteX23" fmla="*/ 740579 w 1828800"/>
                  <a:gd name="connsiteY23" fmla="*/ 3369827 h 3781425"/>
                  <a:gd name="connsiteX24" fmla="*/ 786494 w 1828800"/>
                  <a:gd name="connsiteY24" fmla="*/ 3369827 h 3781425"/>
                  <a:gd name="connsiteX25" fmla="*/ 825850 w 1828800"/>
                  <a:gd name="connsiteY25" fmla="*/ 3359989 h 3781425"/>
                  <a:gd name="connsiteX26" fmla="*/ 852087 w 1828800"/>
                  <a:gd name="connsiteY26" fmla="*/ 3337032 h 3781425"/>
                  <a:gd name="connsiteX27" fmla="*/ 871765 w 1828800"/>
                  <a:gd name="connsiteY27" fmla="*/ 3310797 h 3781425"/>
                  <a:gd name="connsiteX28" fmla="*/ 878324 w 1828800"/>
                  <a:gd name="connsiteY28" fmla="*/ 3274723 h 3781425"/>
                  <a:gd name="connsiteX29" fmla="*/ 878324 w 1828800"/>
                  <a:gd name="connsiteY29" fmla="*/ 2415503 h 3781425"/>
                  <a:gd name="connsiteX30" fmla="*/ 947197 w 1828800"/>
                  <a:gd name="connsiteY30" fmla="*/ 2415503 h 3781425"/>
                  <a:gd name="connsiteX31" fmla="*/ 947197 w 1828800"/>
                  <a:gd name="connsiteY31" fmla="*/ 3264884 h 3781425"/>
                  <a:gd name="connsiteX32" fmla="*/ 953756 w 1828800"/>
                  <a:gd name="connsiteY32" fmla="*/ 3310797 h 3781425"/>
                  <a:gd name="connsiteX33" fmla="*/ 970154 w 1828800"/>
                  <a:gd name="connsiteY33" fmla="*/ 3340312 h 3781425"/>
                  <a:gd name="connsiteX34" fmla="*/ 1002950 w 1828800"/>
                  <a:gd name="connsiteY34" fmla="*/ 3359989 h 3781425"/>
                  <a:gd name="connsiteX35" fmla="*/ 1032467 w 1828800"/>
                  <a:gd name="connsiteY35" fmla="*/ 3369827 h 3781425"/>
                  <a:gd name="connsiteX36" fmla="*/ 1088221 w 1828800"/>
                  <a:gd name="connsiteY36" fmla="*/ 3369827 h 3781425"/>
                  <a:gd name="connsiteX37" fmla="*/ 1127577 w 1828800"/>
                  <a:gd name="connsiteY37" fmla="*/ 3353430 h 3781425"/>
                  <a:gd name="connsiteX38" fmla="*/ 1150534 w 1828800"/>
                  <a:gd name="connsiteY38" fmla="*/ 3327194 h 3781425"/>
                  <a:gd name="connsiteX39" fmla="*/ 1166932 w 1828800"/>
                  <a:gd name="connsiteY39" fmla="*/ 3291120 h 3781425"/>
                  <a:gd name="connsiteX40" fmla="*/ 1170212 w 1828800"/>
                  <a:gd name="connsiteY40" fmla="*/ 3264884 h 3781425"/>
                  <a:gd name="connsiteX41" fmla="*/ 1170212 w 1828800"/>
                  <a:gd name="connsiteY41" fmla="*/ 2415503 h 3781425"/>
                  <a:gd name="connsiteX42" fmla="*/ 1471939 w 1828800"/>
                  <a:gd name="connsiteY42" fmla="*/ 2415503 h 3781425"/>
                  <a:gd name="connsiteX43" fmla="*/ 1147255 w 1828800"/>
                  <a:gd name="connsiteY43" fmla="*/ 1300485 h 3781425"/>
                  <a:gd name="connsiteX44" fmla="*/ 1203008 w 1828800"/>
                  <a:gd name="connsiteY44" fmla="*/ 1300485 h 3781425"/>
                  <a:gd name="connsiteX45" fmla="*/ 1396507 w 1828800"/>
                  <a:gd name="connsiteY45" fmla="*/ 1956378 h 3781425"/>
                  <a:gd name="connsiteX46" fmla="*/ 1419465 w 1828800"/>
                  <a:gd name="connsiteY46" fmla="*/ 1989172 h 3781425"/>
                  <a:gd name="connsiteX47" fmla="*/ 1455541 w 1828800"/>
                  <a:gd name="connsiteY47" fmla="*/ 2012129 h 3781425"/>
                  <a:gd name="connsiteX48" fmla="*/ 1488337 w 1828800"/>
                  <a:gd name="connsiteY48" fmla="*/ 2018687 h 3781425"/>
                  <a:gd name="connsiteX49" fmla="*/ 1527693 w 1828800"/>
                  <a:gd name="connsiteY49" fmla="*/ 2015408 h 3781425"/>
                  <a:gd name="connsiteX50" fmla="*/ 1557209 w 1828800"/>
                  <a:gd name="connsiteY50" fmla="*/ 1992452 h 3781425"/>
                  <a:gd name="connsiteX51" fmla="*/ 1576887 w 1828800"/>
                  <a:gd name="connsiteY51" fmla="*/ 1959657 h 3781425"/>
                  <a:gd name="connsiteX52" fmla="*/ 1586726 w 1828800"/>
                  <a:gd name="connsiteY52" fmla="*/ 1923583 h 3781425"/>
                  <a:gd name="connsiteX53" fmla="*/ 1586726 w 1828800"/>
                  <a:gd name="connsiteY53" fmla="*/ 1887509 h 3781425"/>
                  <a:gd name="connsiteX54" fmla="*/ 1393227 w 1828800"/>
                  <a:gd name="connsiteY54" fmla="*/ 1231616 h 3781425"/>
                  <a:gd name="connsiteX55" fmla="*/ 1370270 w 1828800"/>
                  <a:gd name="connsiteY55" fmla="*/ 1159468 h 3781425"/>
                  <a:gd name="connsiteX56" fmla="*/ 1344033 w 1828800"/>
                  <a:gd name="connsiteY56" fmla="*/ 1110276 h 3781425"/>
                  <a:gd name="connsiteX57" fmla="*/ 1301398 w 1828800"/>
                  <a:gd name="connsiteY57" fmla="*/ 1057804 h 3781425"/>
                  <a:gd name="connsiteX58" fmla="*/ 1268601 w 1828800"/>
                  <a:gd name="connsiteY58" fmla="*/ 1028289 h 3781425"/>
                  <a:gd name="connsiteX59" fmla="*/ 1216127 w 1828800"/>
                  <a:gd name="connsiteY59" fmla="*/ 992215 h 3781425"/>
                  <a:gd name="connsiteX60" fmla="*/ 1166932 w 1828800"/>
                  <a:gd name="connsiteY60" fmla="*/ 972538 h 3781425"/>
                  <a:gd name="connsiteX61" fmla="*/ 1124297 w 1828800"/>
                  <a:gd name="connsiteY61" fmla="*/ 959420 h 3781425"/>
                  <a:gd name="connsiteX62" fmla="*/ 909415 w 1828800"/>
                  <a:gd name="connsiteY62" fmla="*/ 411597 h 3781425"/>
                  <a:gd name="connsiteX63" fmla="*/ 670366 w 1828800"/>
                  <a:gd name="connsiteY63" fmla="*/ 644053 h 3781425"/>
                  <a:gd name="connsiteX64" fmla="*/ 909415 w 1828800"/>
                  <a:gd name="connsiteY64" fmla="*/ 879737 h 3781425"/>
                  <a:gd name="connsiteX65" fmla="*/ 1148463 w 1828800"/>
                  <a:gd name="connsiteY65" fmla="*/ 644053 h 3781425"/>
                  <a:gd name="connsiteX66" fmla="*/ 1078741 w 1828800"/>
                  <a:gd name="connsiteY66" fmla="*/ 479396 h 3781425"/>
                  <a:gd name="connsiteX67" fmla="*/ 909415 w 1828800"/>
                  <a:gd name="connsiteY67" fmla="*/ 411597 h 3781425"/>
                  <a:gd name="connsiteX68" fmla="*/ 0 w 1828800"/>
                  <a:gd name="connsiteY68" fmla="*/ 0 h 3781425"/>
                  <a:gd name="connsiteX69" fmla="*/ 1828800 w 1828800"/>
                  <a:gd name="connsiteY69" fmla="*/ 0 h 3781425"/>
                  <a:gd name="connsiteX70" fmla="*/ 1828800 w 1828800"/>
                  <a:gd name="connsiteY70" fmla="*/ 3781425 h 3781425"/>
                  <a:gd name="connsiteX71" fmla="*/ 0 w 1828800"/>
                  <a:gd name="connsiteY71" fmla="*/ 3781425 h 378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828800" h="3781425">
                    <a:moveTo>
                      <a:pt x="727461" y="959420"/>
                    </a:moveTo>
                    <a:lnTo>
                      <a:pt x="668427" y="969259"/>
                    </a:lnTo>
                    <a:lnTo>
                      <a:pt x="612673" y="988935"/>
                    </a:lnTo>
                    <a:lnTo>
                      <a:pt x="563479" y="1021730"/>
                    </a:lnTo>
                    <a:lnTo>
                      <a:pt x="520844" y="1064363"/>
                    </a:lnTo>
                    <a:lnTo>
                      <a:pt x="484768" y="1113555"/>
                    </a:lnTo>
                    <a:lnTo>
                      <a:pt x="461810" y="1159468"/>
                    </a:lnTo>
                    <a:lnTo>
                      <a:pt x="248634" y="1871112"/>
                    </a:lnTo>
                    <a:lnTo>
                      <a:pt x="242074" y="1913745"/>
                    </a:lnTo>
                    <a:lnTo>
                      <a:pt x="245354" y="1956378"/>
                    </a:lnTo>
                    <a:lnTo>
                      <a:pt x="268311" y="1985893"/>
                    </a:lnTo>
                    <a:lnTo>
                      <a:pt x="297828" y="2008849"/>
                    </a:lnTo>
                    <a:lnTo>
                      <a:pt x="327345" y="2015408"/>
                    </a:lnTo>
                    <a:lnTo>
                      <a:pt x="369980" y="2015408"/>
                    </a:lnTo>
                    <a:lnTo>
                      <a:pt x="402777" y="1992452"/>
                    </a:lnTo>
                    <a:lnTo>
                      <a:pt x="432293" y="1956378"/>
                    </a:lnTo>
                    <a:lnTo>
                      <a:pt x="622512" y="1300485"/>
                    </a:lnTo>
                    <a:lnTo>
                      <a:pt x="674987" y="1300485"/>
                    </a:lnTo>
                    <a:lnTo>
                      <a:pt x="356862" y="2415503"/>
                    </a:lnTo>
                    <a:lnTo>
                      <a:pt x="658588" y="2415503"/>
                    </a:lnTo>
                    <a:lnTo>
                      <a:pt x="658588" y="3291120"/>
                    </a:lnTo>
                    <a:lnTo>
                      <a:pt x="674987" y="3333753"/>
                    </a:lnTo>
                    <a:lnTo>
                      <a:pt x="704503" y="3356709"/>
                    </a:lnTo>
                    <a:lnTo>
                      <a:pt x="740579" y="3369827"/>
                    </a:lnTo>
                    <a:lnTo>
                      <a:pt x="786494" y="3369827"/>
                    </a:lnTo>
                    <a:lnTo>
                      <a:pt x="825850" y="3359989"/>
                    </a:lnTo>
                    <a:lnTo>
                      <a:pt x="852087" y="3337032"/>
                    </a:lnTo>
                    <a:lnTo>
                      <a:pt x="871765" y="3310797"/>
                    </a:lnTo>
                    <a:lnTo>
                      <a:pt x="878324" y="3274723"/>
                    </a:lnTo>
                    <a:lnTo>
                      <a:pt x="878324" y="2415503"/>
                    </a:lnTo>
                    <a:lnTo>
                      <a:pt x="947197" y="2415503"/>
                    </a:lnTo>
                    <a:lnTo>
                      <a:pt x="947197" y="3264884"/>
                    </a:lnTo>
                    <a:lnTo>
                      <a:pt x="953756" y="3310797"/>
                    </a:lnTo>
                    <a:lnTo>
                      <a:pt x="970154" y="3340312"/>
                    </a:lnTo>
                    <a:lnTo>
                      <a:pt x="1002950" y="3359989"/>
                    </a:lnTo>
                    <a:lnTo>
                      <a:pt x="1032467" y="3369827"/>
                    </a:lnTo>
                    <a:lnTo>
                      <a:pt x="1088221" y="3369827"/>
                    </a:lnTo>
                    <a:lnTo>
                      <a:pt x="1127577" y="3353430"/>
                    </a:lnTo>
                    <a:lnTo>
                      <a:pt x="1150534" y="3327194"/>
                    </a:lnTo>
                    <a:lnTo>
                      <a:pt x="1166932" y="3291120"/>
                    </a:lnTo>
                    <a:lnTo>
                      <a:pt x="1170212" y="3264884"/>
                    </a:lnTo>
                    <a:lnTo>
                      <a:pt x="1170212" y="2415503"/>
                    </a:lnTo>
                    <a:lnTo>
                      <a:pt x="1471939" y="2415503"/>
                    </a:lnTo>
                    <a:lnTo>
                      <a:pt x="1147255" y="1300485"/>
                    </a:lnTo>
                    <a:lnTo>
                      <a:pt x="1203008" y="1300485"/>
                    </a:lnTo>
                    <a:lnTo>
                      <a:pt x="1396507" y="1956378"/>
                    </a:lnTo>
                    <a:lnTo>
                      <a:pt x="1419465" y="1989172"/>
                    </a:lnTo>
                    <a:lnTo>
                      <a:pt x="1455541" y="2012129"/>
                    </a:lnTo>
                    <a:lnTo>
                      <a:pt x="1488337" y="2018687"/>
                    </a:lnTo>
                    <a:lnTo>
                      <a:pt x="1527693" y="2015408"/>
                    </a:lnTo>
                    <a:lnTo>
                      <a:pt x="1557209" y="1992452"/>
                    </a:lnTo>
                    <a:lnTo>
                      <a:pt x="1576887" y="1959657"/>
                    </a:lnTo>
                    <a:lnTo>
                      <a:pt x="1586726" y="1923583"/>
                    </a:lnTo>
                    <a:lnTo>
                      <a:pt x="1586726" y="1887509"/>
                    </a:lnTo>
                    <a:lnTo>
                      <a:pt x="1393227" y="1231616"/>
                    </a:lnTo>
                    <a:lnTo>
                      <a:pt x="1370270" y="1159468"/>
                    </a:lnTo>
                    <a:lnTo>
                      <a:pt x="1344033" y="1110276"/>
                    </a:lnTo>
                    <a:lnTo>
                      <a:pt x="1301398" y="1057804"/>
                    </a:lnTo>
                    <a:lnTo>
                      <a:pt x="1268601" y="1028289"/>
                    </a:lnTo>
                    <a:lnTo>
                      <a:pt x="1216127" y="992215"/>
                    </a:lnTo>
                    <a:lnTo>
                      <a:pt x="1166932" y="972538"/>
                    </a:lnTo>
                    <a:lnTo>
                      <a:pt x="1124297" y="959420"/>
                    </a:lnTo>
                    <a:close/>
                    <a:moveTo>
                      <a:pt x="909415" y="411597"/>
                    </a:moveTo>
                    <a:cubicBezTo>
                      <a:pt x="776610" y="411597"/>
                      <a:pt x="670366" y="514911"/>
                      <a:pt x="670366" y="644053"/>
                    </a:cubicBezTo>
                    <a:cubicBezTo>
                      <a:pt x="670366" y="776423"/>
                      <a:pt x="776610" y="879737"/>
                      <a:pt x="909415" y="879737"/>
                    </a:cubicBezTo>
                    <a:cubicBezTo>
                      <a:pt x="1038899" y="879737"/>
                      <a:pt x="1148463" y="776423"/>
                      <a:pt x="1148463" y="644053"/>
                    </a:cubicBezTo>
                    <a:cubicBezTo>
                      <a:pt x="1148463" y="582710"/>
                      <a:pt x="1121902" y="524596"/>
                      <a:pt x="1078741" y="479396"/>
                    </a:cubicBezTo>
                    <a:cubicBezTo>
                      <a:pt x="1032259" y="434197"/>
                      <a:pt x="972497" y="411597"/>
                      <a:pt x="909415" y="411597"/>
                    </a:cubicBezTo>
                    <a:close/>
                    <a:moveTo>
                      <a:pt x="0" y="0"/>
                    </a:moveTo>
                    <a:lnTo>
                      <a:pt x="1828800" y="0"/>
                    </a:lnTo>
                    <a:lnTo>
                      <a:pt x="1828800" y="3781425"/>
                    </a:lnTo>
                    <a:lnTo>
                      <a:pt x="0" y="378142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 Light" panose="020F0302020204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98" name="71 Rectángulo"/>
            <p:cNvSpPr/>
            <p:nvPr/>
          </p:nvSpPr>
          <p:spPr>
            <a:xfrm>
              <a:off x="4422107" y="1807256"/>
              <a:ext cx="268130" cy="42439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33A3D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02" name="71 Rectángulo"/>
          <p:cNvSpPr/>
          <p:nvPr/>
        </p:nvSpPr>
        <p:spPr>
          <a:xfrm>
            <a:off x="3135544" y="2723532"/>
            <a:ext cx="39946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3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</a:rPr>
              <a:t>%</a:t>
            </a:r>
          </a:p>
        </p:txBody>
      </p:sp>
      <p:sp>
        <p:nvSpPr>
          <p:cNvPr id="103" name="71 Rectángulo"/>
          <p:cNvSpPr/>
          <p:nvPr/>
        </p:nvSpPr>
        <p:spPr>
          <a:xfrm>
            <a:off x="3101937" y="2131787"/>
            <a:ext cx="48923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Calibri Light" panose="020F0302020204030204" pitchFamily="34" charset="0"/>
              </a:rPr>
              <a:t>77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%</a:t>
            </a:r>
          </a:p>
        </p:txBody>
      </p:sp>
      <p:sp>
        <p:nvSpPr>
          <p:cNvPr id="104" name="71 Rectángulo"/>
          <p:cNvSpPr/>
          <p:nvPr/>
        </p:nvSpPr>
        <p:spPr>
          <a:xfrm>
            <a:off x="3081249" y="1555057"/>
            <a:ext cx="48923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dirty="0">
                <a:solidFill>
                  <a:schemeClr val="accent1"/>
                </a:solidFill>
                <a:latin typeface="Calibri Light" panose="020F0302020204030204" pitchFamily="34" charset="0"/>
              </a:rPr>
              <a:t>20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%</a:t>
            </a:r>
          </a:p>
        </p:txBody>
      </p:sp>
      <p:graphicFrame>
        <p:nvGraphicFramePr>
          <p:cNvPr id="36" name="Tabla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6316070"/>
              </p:ext>
            </p:extLst>
          </p:nvPr>
        </p:nvGraphicFramePr>
        <p:xfrm>
          <a:off x="4472706" y="1709048"/>
          <a:ext cx="2325991" cy="10972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7693">
                  <a:extLst>
                    <a:ext uri="{9D8B030D-6E8A-4147-A177-3AD203B41FA5}">
                      <a16:colId xmlns:a16="http://schemas.microsoft.com/office/drawing/2014/main" val="1817444328"/>
                    </a:ext>
                  </a:extLst>
                </a:gridCol>
                <a:gridCol w="502766">
                  <a:extLst>
                    <a:ext uri="{9D8B030D-6E8A-4147-A177-3AD203B41FA5}">
                      <a16:colId xmlns:a16="http://schemas.microsoft.com/office/drawing/2014/main" val="3988117480"/>
                    </a:ext>
                  </a:extLst>
                </a:gridCol>
                <a:gridCol w="502766">
                  <a:extLst>
                    <a:ext uri="{9D8B030D-6E8A-4147-A177-3AD203B41FA5}">
                      <a16:colId xmlns:a16="http://schemas.microsoft.com/office/drawing/2014/main" val="3126290"/>
                    </a:ext>
                  </a:extLst>
                </a:gridCol>
                <a:gridCol w="502766">
                  <a:extLst>
                    <a:ext uri="{9D8B030D-6E8A-4147-A177-3AD203B41FA5}">
                      <a16:colId xmlns:a16="http://schemas.microsoft.com/office/drawing/2014/main" val="3904467643"/>
                    </a:ext>
                  </a:extLst>
                </a:gridCol>
              </a:tblGrid>
              <a:tr h="229219">
                <a:tc>
                  <a:txBody>
                    <a:bodyPr/>
                    <a:lstStyle/>
                    <a:p>
                      <a:pPr algn="r"/>
                      <a:r>
                        <a:rPr lang="es-ES" sz="1100" b="0" dirty="0"/>
                        <a:t>2022/2023</a:t>
                      </a:r>
                      <a:endParaRPr lang="es-PE" sz="1100" b="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17%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a:t>80%</a:t>
                      </a:r>
                      <a:endParaRPr lang="es-PE" sz="1200" b="1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3%</a:t>
                      </a:r>
                      <a:endParaRPr lang="es-PE" sz="12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97621210"/>
                  </a:ext>
                </a:extLst>
              </a:tr>
              <a:tr h="229219">
                <a:tc>
                  <a:txBody>
                    <a:bodyPr/>
                    <a:lstStyle/>
                    <a:p>
                      <a:pPr algn="r"/>
                      <a:r>
                        <a:rPr lang="es-PE" sz="1100" b="0" dirty="0"/>
                        <a:t>2021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rgbClr val="FF0000"/>
                          </a:solidFill>
                        </a:rPr>
                        <a:t>16%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a:t>82%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7089594"/>
                  </a:ext>
                </a:extLst>
              </a:tr>
              <a:tr h="229219">
                <a:tc>
                  <a:txBody>
                    <a:bodyPr/>
                    <a:lstStyle/>
                    <a:p>
                      <a:pPr algn="r"/>
                      <a:r>
                        <a:rPr lang="es-PE" sz="1100" b="0" dirty="0"/>
                        <a:t>2020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rgbClr val="FF0000"/>
                          </a:solidFill>
                        </a:rPr>
                        <a:t>17%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a:t>81%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88667452"/>
                  </a:ext>
                </a:extLst>
              </a:tr>
              <a:tr h="229219">
                <a:tc>
                  <a:txBody>
                    <a:bodyPr/>
                    <a:lstStyle/>
                    <a:p>
                      <a:pPr algn="r"/>
                      <a:r>
                        <a:rPr lang="es-PE" sz="1100" b="0" dirty="0"/>
                        <a:t>2019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rgbClr val="FF0000"/>
                          </a:solidFill>
                        </a:rPr>
                        <a:t>16%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a:t>81%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98909992"/>
                  </a:ext>
                </a:extLst>
              </a:tr>
            </a:tbl>
          </a:graphicData>
        </a:graphic>
      </p:graphicFrame>
      <p:graphicFrame>
        <p:nvGraphicFramePr>
          <p:cNvPr id="37" name="Tabla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9089630"/>
              </p:ext>
            </p:extLst>
          </p:nvPr>
        </p:nvGraphicFramePr>
        <p:xfrm>
          <a:off x="309099" y="4357197"/>
          <a:ext cx="2457988" cy="10972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4097">
                  <a:extLst>
                    <a:ext uri="{9D8B030D-6E8A-4147-A177-3AD203B41FA5}">
                      <a16:colId xmlns:a16="http://schemas.microsoft.com/office/drawing/2014/main" val="1817444328"/>
                    </a:ext>
                  </a:extLst>
                </a:gridCol>
                <a:gridCol w="531297">
                  <a:extLst>
                    <a:ext uri="{9D8B030D-6E8A-4147-A177-3AD203B41FA5}">
                      <a16:colId xmlns:a16="http://schemas.microsoft.com/office/drawing/2014/main" val="3988117480"/>
                    </a:ext>
                  </a:extLst>
                </a:gridCol>
                <a:gridCol w="531297">
                  <a:extLst>
                    <a:ext uri="{9D8B030D-6E8A-4147-A177-3AD203B41FA5}">
                      <a16:colId xmlns:a16="http://schemas.microsoft.com/office/drawing/2014/main" val="3126290"/>
                    </a:ext>
                  </a:extLst>
                </a:gridCol>
                <a:gridCol w="531297">
                  <a:extLst>
                    <a:ext uri="{9D8B030D-6E8A-4147-A177-3AD203B41FA5}">
                      <a16:colId xmlns:a16="http://schemas.microsoft.com/office/drawing/2014/main" val="3904467643"/>
                    </a:ext>
                  </a:extLst>
                </a:gridCol>
              </a:tblGrid>
              <a:tr h="229219">
                <a:tc>
                  <a:txBody>
                    <a:bodyPr/>
                    <a:lstStyle/>
                    <a:p>
                      <a:pPr algn="r"/>
                      <a:r>
                        <a:rPr lang="es-ES" sz="1200" b="0" dirty="0"/>
                        <a:t>2022/2023</a:t>
                      </a:r>
                      <a:endParaRPr lang="es-PE" sz="1200" b="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15%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a:t>82%</a:t>
                      </a:r>
                      <a:endParaRPr lang="es-PE" sz="1200" b="1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3%</a:t>
                      </a:r>
                      <a:endParaRPr lang="es-PE" sz="12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97621210"/>
                  </a:ext>
                </a:extLst>
              </a:tr>
              <a:tr h="229219">
                <a:tc>
                  <a:txBody>
                    <a:bodyPr/>
                    <a:lstStyle/>
                    <a:p>
                      <a:pPr algn="r"/>
                      <a:r>
                        <a:rPr lang="es-PE" sz="1200" b="0" dirty="0"/>
                        <a:t>2021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rgbClr val="FF0000"/>
                          </a:solidFill>
                        </a:rPr>
                        <a:t>14%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a:t>83%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7089594"/>
                  </a:ext>
                </a:extLst>
              </a:tr>
              <a:tr h="229219">
                <a:tc>
                  <a:txBody>
                    <a:bodyPr/>
                    <a:lstStyle/>
                    <a:p>
                      <a:pPr algn="r"/>
                      <a:r>
                        <a:rPr lang="es-PE" sz="1200" b="0" dirty="0"/>
                        <a:t>2020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rgbClr val="FF0000"/>
                          </a:solidFill>
                        </a:rPr>
                        <a:t>15%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a:t>82%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88667452"/>
                  </a:ext>
                </a:extLst>
              </a:tr>
              <a:tr h="229219">
                <a:tc>
                  <a:txBody>
                    <a:bodyPr/>
                    <a:lstStyle/>
                    <a:p>
                      <a:pPr algn="r"/>
                      <a:r>
                        <a:rPr lang="es-PE" sz="1200" b="0" dirty="0"/>
                        <a:t>2019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rgbClr val="FF0000"/>
                          </a:solidFill>
                        </a:rPr>
                        <a:t>14%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a:t>83%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98909992"/>
                  </a:ext>
                </a:extLst>
              </a:tr>
            </a:tbl>
          </a:graphicData>
        </a:graphic>
      </p:graphicFrame>
      <p:graphicFrame>
        <p:nvGraphicFramePr>
          <p:cNvPr id="39" name="Tabla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182442"/>
              </p:ext>
            </p:extLst>
          </p:nvPr>
        </p:nvGraphicFramePr>
        <p:xfrm>
          <a:off x="6181843" y="3589700"/>
          <a:ext cx="2402715" cy="22821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8541">
                  <a:extLst>
                    <a:ext uri="{9D8B030D-6E8A-4147-A177-3AD203B41FA5}">
                      <a16:colId xmlns:a16="http://schemas.microsoft.com/office/drawing/2014/main" val="1685859365"/>
                    </a:ext>
                  </a:extLst>
                </a:gridCol>
                <a:gridCol w="528058">
                  <a:extLst>
                    <a:ext uri="{9D8B030D-6E8A-4147-A177-3AD203B41FA5}">
                      <a16:colId xmlns:a16="http://schemas.microsoft.com/office/drawing/2014/main" val="3988117480"/>
                    </a:ext>
                  </a:extLst>
                </a:gridCol>
                <a:gridCol w="528058">
                  <a:extLst>
                    <a:ext uri="{9D8B030D-6E8A-4147-A177-3AD203B41FA5}">
                      <a16:colId xmlns:a16="http://schemas.microsoft.com/office/drawing/2014/main" val="3126290"/>
                    </a:ext>
                  </a:extLst>
                </a:gridCol>
                <a:gridCol w="528058">
                  <a:extLst>
                    <a:ext uri="{9D8B030D-6E8A-4147-A177-3AD203B41FA5}">
                      <a16:colId xmlns:a16="http://schemas.microsoft.com/office/drawing/2014/main" val="3904467643"/>
                    </a:ext>
                  </a:extLst>
                </a:gridCol>
              </a:tblGrid>
              <a:tr h="286993">
                <a:tc gridSpan="4">
                  <a:txBody>
                    <a:bodyPr/>
                    <a:lstStyle/>
                    <a:p>
                      <a:pPr algn="ctr"/>
                      <a:r>
                        <a:rPr lang="es-PE" sz="1400" b="1" dirty="0">
                          <a:solidFill>
                            <a:schemeClr val="accent1"/>
                          </a:solidFill>
                        </a:rPr>
                        <a:t>YES - </a:t>
                      </a:r>
                      <a:r>
                        <a:rPr lang="en-US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Female Group</a:t>
                      </a:r>
                      <a:endParaRPr lang="es-PE" sz="1400" b="1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PE" sz="1100" b="0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PE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PE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55612958"/>
                  </a:ext>
                </a:extLst>
              </a:tr>
              <a:tr h="251747">
                <a:tc>
                  <a:txBody>
                    <a:bodyPr/>
                    <a:lstStyle/>
                    <a:p>
                      <a:pPr algn="ctr"/>
                      <a:r>
                        <a:rPr lang="es-ES" sz="1100" b="0" dirty="0">
                          <a:solidFill>
                            <a:schemeClr val="tx1"/>
                          </a:solidFill>
                        </a:rPr>
                        <a:t>2022/2023</a:t>
                      </a:r>
                      <a:endParaRPr lang="es-PE" sz="11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tx1"/>
                          </a:solidFill>
                        </a:rPr>
                        <a:t>2021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tx1"/>
                          </a:solidFill>
                        </a:rPr>
                        <a:t>2020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tx1"/>
                          </a:solidFill>
                        </a:rPr>
                        <a:t>2019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32815881"/>
                  </a:ext>
                </a:extLst>
              </a:tr>
              <a:tr h="286376">
                <a:tc>
                  <a:txBody>
                    <a:bodyPr/>
                    <a:lstStyle/>
                    <a:p>
                      <a:pPr algn="ctr"/>
                      <a:r>
                        <a:rPr lang="es-ES" sz="1100" b="0" dirty="0">
                          <a:solidFill>
                            <a:schemeClr val="accent1"/>
                          </a:solidFill>
                        </a:rPr>
                        <a:t>23%</a:t>
                      </a:r>
                      <a:endParaRPr lang="es-PE" sz="1100" b="0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22%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24%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21%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7089594"/>
                  </a:ext>
                </a:extLst>
              </a:tr>
              <a:tr h="286376">
                <a:tc>
                  <a:txBody>
                    <a:bodyPr/>
                    <a:lstStyle/>
                    <a:p>
                      <a:pPr algn="ctr"/>
                      <a:r>
                        <a:rPr lang="es-ES" sz="1100" b="0" dirty="0">
                          <a:solidFill>
                            <a:schemeClr val="accent1"/>
                          </a:solidFill>
                        </a:rPr>
                        <a:t>21%</a:t>
                      </a:r>
                      <a:endParaRPr lang="es-PE" sz="1100" b="0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20%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19%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18%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88667452"/>
                  </a:ext>
                </a:extLst>
              </a:tr>
              <a:tr h="286376">
                <a:tc>
                  <a:txBody>
                    <a:bodyPr/>
                    <a:lstStyle/>
                    <a:p>
                      <a:pPr algn="ctr"/>
                      <a:r>
                        <a:rPr lang="es-ES" sz="1100" b="0" dirty="0">
                          <a:solidFill>
                            <a:schemeClr val="accent1"/>
                          </a:solidFill>
                        </a:rPr>
                        <a:t>19%</a:t>
                      </a:r>
                      <a:endParaRPr lang="es-PE" sz="1100" b="0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17%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17%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17%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98909992"/>
                  </a:ext>
                </a:extLst>
              </a:tr>
              <a:tr h="286376">
                <a:tc>
                  <a:txBody>
                    <a:bodyPr/>
                    <a:lstStyle/>
                    <a:p>
                      <a:pPr algn="ctr"/>
                      <a:r>
                        <a:rPr lang="es-ES" sz="1100" b="0" dirty="0">
                          <a:solidFill>
                            <a:schemeClr val="accent1"/>
                          </a:solidFill>
                        </a:rPr>
                        <a:t>16%</a:t>
                      </a:r>
                      <a:endParaRPr lang="es-PE" sz="1100" b="0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13%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17%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14%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2367765"/>
                  </a:ext>
                </a:extLst>
              </a:tr>
              <a:tr h="286376">
                <a:tc>
                  <a:txBody>
                    <a:bodyPr/>
                    <a:lstStyle/>
                    <a:p>
                      <a:pPr algn="ctr"/>
                      <a:r>
                        <a:rPr lang="es-ES" sz="1100" b="0" dirty="0">
                          <a:solidFill>
                            <a:schemeClr val="accent1"/>
                          </a:solidFill>
                        </a:rPr>
                        <a:t>12%</a:t>
                      </a:r>
                      <a:endParaRPr lang="es-PE" sz="1100" b="0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11%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13%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12%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69612200"/>
                  </a:ext>
                </a:extLst>
              </a:tr>
              <a:tr h="286376">
                <a:tc>
                  <a:txBody>
                    <a:bodyPr/>
                    <a:lstStyle/>
                    <a:p>
                      <a:pPr algn="ctr"/>
                      <a:r>
                        <a:rPr lang="es-ES" sz="1100" b="0" dirty="0">
                          <a:solidFill>
                            <a:schemeClr val="accent1"/>
                          </a:solidFill>
                        </a:rPr>
                        <a:t>8%</a:t>
                      </a:r>
                      <a:endParaRPr lang="es-PE" sz="1100" b="0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7%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8%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100" b="0" dirty="0">
                          <a:solidFill>
                            <a:schemeClr val="accent1"/>
                          </a:solidFill>
                        </a:rPr>
                        <a:t>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98901177"/>
                  </a:ext>
                </a:extLst>
              </a:tr>
            </a:tbl>
          </a:graphicData>
        </a:graphic>
      </p:graphicFrame>
      <p:sp>
        <p:nvSpPr>
          <p:cNvPr id="18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3698375" y="3546348"/>
            <a:ext cx="20127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age group - Female 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40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41804" y="5846695"/>
            <a:ext cx="81724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Base: 33866</a:t>
            </a:r>
            <a:r>
              <a:rPr lang="en-US" sz="1100" dirty="0">
                <a:solidFill>
                  <a:srgbClr val="FF0000"/>
                </a:solidFill>
              </a:rPr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cases. Female base: 16593</a:t>
            </a:r>
            <a:r>
              <a:rPr lang="en-US" sz="1100" dirty="0"/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cases.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Base: 28710 cases. Female base: 14125 cases.</a:t>
            </a:r>
          </a:p>
        </p:txBody>
      </p:sp>
      <p:sp>
        <p:nvSpPr>
          <p:cNvPr id="41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Q8. Have you suffered from any kind of violence (either physical or psychological) in the past year?</a:t>
            </a:r>
          </a:p>
        </p:txBody>
      </p:sp>
      <p:sp>
        <p:nvSpPr>
          <p:cNvPr id="51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227730" y="64683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Q8. Have you suffered from any kind of violence (either physical or psychological) in the past year?</a:t>
            </a:r>
          </a:p>
        </p:txBody>
      </p:sp>
      <p:grpSp>
        <p:nvGrpSpPr>
          <p:cNvPr id="52" name="75 Grupo"/>
          <p:cNvGrpSpPr/>
          <p:nvPr/>
        </p:nvGrpSpPr>
        <p:grpSpPr>
          <a:xfrm>
            <a:off x="7119155" y="1315293"/>
            <a:ext cx="1996604" cy="1884789"/>
            <a:chOff x="1221030" y="4044953"/>
            <a:chExt cx="1996604" cy="1884789"/>
          </a:xfrm>
        </p:grpSpPr>
        <p:graphicFrame>
          <p:nvGraphicFramePr>
            <p:cNvPr id="54" name="Chart 3"/>
            <p:cNvGraphicFramePr/>
            <p:nvPr>
              <p:extLst>
                <p:ext uri="{D42A27DB-BD31-4B8C-83A1-F6EECF244321}">
                  <p14:modId xmlns:p14="http://schemas.microsoft.com/office/powerpoint/2010/main" val="999634545"/>
                </p:ext>
              </p:extLst>
            </p:nvPr>
          </p:nvGraphicFramePr>
          <p:xfrm>
            <a:off x="1221030" y="4159832"/>
            <a:ext cx="1996604" cy="16481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55" name="Freeform 7"/>
            <p:cNvSpPr/>
            <p:nvPr/>
          </p:nvSpPr>
          <p:spPr>
            <a:xfrm>
              <a:off x="1767902" y="4044953"/>
              <a:ext cx="918531" cy="1884789"/>
            </a:xfrm>
            <a:custGeom>
              <a:avLst/>
              <a:gdLst>
                <a:gd name="connsiteX0" fmla="*/ 1188369 w 1828800"/>
                <a:gd name="connsiteY0" fmla="*/ 949460 h 3781425"/>
                <a:gd name="connsiteX1" fmla="*/ 637132 w 1828800"/>
                <a:gd name="connsiteY1" fmla="*/ 952753 h 3781425"/>
                <a:gd name="connsiteX2" fmla="*/ 564514 w 1828800"/>
                <a:gd name="connsiteY2" fmla="*/ 962633 h 3781425"/>
                <a:gd name="connsiteX3" fmla="*/ 501799 w 1828800"/>
                <a:gd name="connsiteY3" fmla="*/ 988978 h 3781425"/>
                <a:gd name="connsiteX4" fmla="*/ 462189 w 1828800"/>
                <a:gd name="connsiteY4" fmla="*/ 1018616 h 3781425"/>
                <a:gd name="connsiteX5" fmla="*/ 432481 w 1828800"/>
                <a:gd name="connsiteY5" fmla="*/ 1051547 h 3781425"/>
                <a:gd name="connsiteX6" fmla="*/ 402774 w 1828800"/>
                <a:gd name="connsiteY6" fmla="*/ 1084478 h 3781425"/>
                <a:gd name="connsiteX7" fmla="*/ 373067 w 1828800"/>
                <a:gd name="connsiteY7" fmla="*/ 1140462 h 3781425"/>
                <a:gd name="connsiteX8" fmla="*/ 356563 w 1828800"/>
                <a:gd name="connsiteY8" fmla="*/ 1193152 h 3781425"/>
                <a:gd name="connsiteX9" fmla="*/ 349961 w 1828800"/>
                <a:gd name="connsiteY9" fmla="*/ 1245842 h 3781425"/>
                <a:gd name="connsiteX10" fmla="*/ 346660 w 1828800"/>
                <a:gd name="connsiteY10" fmla="*/ 2026313 h 3781425"/>
                <a:gd name="connsiteX11" fmla="*/ 356563 w 1828800"/>
                <a:gd name="connsiteY11" fmla="*/ 2069123 h 3781425"/>
                <a:gd name="connsiteX12" fmla="*/ 376368 w 1828800"/>
                <a:gd name="connsiteY12" fmla="*/ 2098762 h 3781425"/>
                <a:gd name="connsiteX13" fmla="*/ 406075 w 1828800"/>
                <a:gd name="connsiteY13" fmla="*/ 2121814 h 3781425"/>
                <a:gd name="connsiteX14" fmla="*/ 439083 w 1828800"/>
                <a:gd name="connsiteY14" fmla="*/ 2128400 h 3781425"/>
                <a:gd name="connsiteX15" fmla="*/ 478693 w 1828800"/>
                <a:gd name="connsiteY15" fmla="*/ 2128400 h 3781425"/>
                <a:gd name="connsiteX16" fmla="*/ 521604 w 1828800"/>
                <a:gd name="connsiteY16" fmla="*/ 2111934 h 3781425"/>
                <a:gd name="connsiteX17" fmla="*/ 541408 w 1828800"/>
                <a:gd name="connsiteY17" fmla="*/ 2082296 h 3781425"/>
                <a:gd name="connsiteX18" fmla="*/ 557913 w 1828800"/>
                <a:gd name="connsiteY18" fmla="*/ 2052658 h 3781425"/>
                <a:gd name="connsiteX19" fmla="*/ 557913 w 1828800"/>
                <a:gd name="connsiteY19" fmla="*/ 1331463 h 3781425"/>
                <a:gd name="connsiteX20" fmla="*/ 610726 w 1828800"/>
                <a:gd name="connsiteY20" fmla="*/ 1331463 h 3781425"/>
                <a:gd name="connsiteX21" fmla="*/ 610726 w 1828800"/>
                <a:gd name="connsiteY21" fmla="*/ 3264529 h 3781425"/>
                <a:gd name="connsiteX22" fmla="*/ 627230 w 1828800"/>
                <a:gd name="connsiteY22" fmla="*/ 3317219 h 3781425"/>
                <a:gd name="connsiteX23" fmla="*/ 647035 w 1828800"/>
                <a:gd name="connsiteY23" fmla="*/ 3340271 h 3781425"/>
                <a:gd name="connsiteX24" fmla="*/ 676742 w 1828800"/>
                <a:gd name="connsiteY24" fmla="*/ 3363322 h 3781425"/>
                <a:gd name="connsiteX25" fmla="*/ 699848 w 1828800"/>
                <a:gd name="connsiteY25" fmla="*/ 3373202 h 3781425"/>
                <a:gd name="connsiteX26" fmla="*/ 739457 w 1828800"/>
                <a:gd name="connsiteY26" fmla="*/ 3379788 h 3781425"/>
                <a:gd name="connsiteX27" fmla="*/ 782368 w 1828800"/>
                <a:gd name="connsiteY27" fmla="*/ 3379788 h 3781425"/>
                <a:gd name="connsiteX28" fmla="*/ 821978 w 1828800"/>
                <a:gd name="connsiteY28" fmla="*/ 3366616 h 3781425"/>
                <a:gd name="connsiteX29" fmla="*/ 851685 w 1828800"/>
                <a:gd name="connsiteY29" fmla="*/ 3340271 h 3781425"/>
                <a:gd name="connsiteX30" fmla="*/ 874791 w 1828800"/>
                <a:gd name="connsiteY30" fmla="*/ 3313926 h 3781425"/>
                <a:gd name="connsiteX31" fmla="*/ 887994 w 1828800"/>
                <a:gd name="connsiteY31" fmla="*/ 3277701 h 3781425"/>
                <a:gd name="connsiteX32" fmla="*/ 891295 w 1828800"/>
                <a:gd name="connsiteY32" fmla="*/ 3244770 h 3781425"/>
                <a:gd name="connsiteX33" fmla="*/ 887994 w 1828800"/>
                <a:gd name="connsiteY33" fmla="*/ 2118520 h 3781425"/>
                <a:gd name="connsiteX34" fmla="*/ 940807 w 1828800"/>
                <a:gd name="connsiteY34" fmla="*/ 2121814 h 3781425"/>
                <a:gd name="connsiteX35" fmla="*/ 940807 w 1828800"/>
                <a:gd name="connsiteY35" fmla="*/ 3244770 h 3781425"/>
                <a:gd name="connsiteX36" fmla="*/ 947409 w 1828800"/>
                <a:gd name="connsiteY36" fmla="*/ 3290874 h 3781425"/>
                <a:gd name="connsiteX37" fmla="*/ 960612 w 1828800"/>
                <a:gd name="connsiteY37" fmla="*/ 3320512 h 3781425"/>
                <a:gd name="connsiteX38" fmla="*/ 980417 w 1828800"/>
                <a:gd name="connsiteY38" fmla="*/ 3343564 h 3781425"/>
                <a:gd name="connsiteX39" fmla="*/ 1010124 w 1828800"/>
                <a:gd name="connsiteY39" fmla="*/ 3366616 h 3781425"/>
                <a:gd name="connsiteX40" fmla="*/ 1046433 w 1828800"/>
                <a:gd name="connsiteY40" fmla="*/ 3379788 h 3781425"/>
                <a:gd name="connsiteX41" fmla="*/ 1079442 w 1828800"/>
                <a:gd name="connsiteY41" fmla="*/ 3379788 h 3781425"/>
                <a:gd name="connsiteX42" fmla="*/ 1119051 w 1828800"/>
                <a:gd name="connsiteY42" fmla="*/ 3379788 h 3781425"/>
                <a:gd name="connsiteX43" fmla="*/ 1152060 w 1828800"/>
                <a:gd name="connsiteY43" fmla="*/ 3366616 h 3781425"/>
                <a:gd name="connsiteX44" fmla="*/ 1175165 w 1828800"/>
                <a:gd name="connsiteY44" fmla="*/ 3350150 h 3781425"/>
                <a:gd name="connsiteX45" fmla="*/ 1194970 w 1828800"/>
                <a:gd name="connsiteY45" fmla="*/ 3327098 h 3781425"/>
                <a:gd name="connsiteX46" fmla="*/ 1211474 w 1828800"/>
                <a:gd name="connsiteY46" fmla="*/ 3297460 h 3781425"/>
                <a:gd name="connsiteX47" fmla="*/ 1221377 w 1828800"/>
                <a:gd name="connsiteY47" fmla="*/ 3257942 h 3781425"/>
                <a:gd name="connsiteX48" fmla="*/ 1221377 w 1828800"/>
                <a:gd name="connsiteY48" fmla="*/ 1334756 h 3781425"/>
                <a:gd name="connsiteX49" fmla="*/ 1270889 w 1828800"/>
                <a:gd name="connsiteY49" fmla="*/ 1334756 h 3781425"/>
                <a:gd name="connsiteX50" fmla="*/ 1267588 w 1828800"/>
                <a:gd name="connsiteY50" fmla="*/ 2029606 h 3781425"/>
                <a:gd name="connsiteX51" fmla="*/ 1280791 w 1828800"/>
                <a:gd name="connsiteY51" fmla="*/ 2075710 h 3781425"/>
                <a:gd name="connsiteX52" fmla="*/ 1303897 w 1828800"/>
                <a:gd name="connsiteY52" fmla="*/ 2105348 h 3781425"/>
                <a:gd name="connsiteX53" fmla="*/ 1330304 w 1828800"/>
                <a:gd name="connsiteY53" fmla="*/ 2121814 h 3781425"/>
                <a:gd name="connsiteX54" fmla="*/ 1360011 w 1828800"/>
                <a:gd name="connsiteY54" fmla="*/ 2128400 h 3781425"/>
                <a:gd name="connsiteX55" fmla="*/ 1396320 w 1828800"/>
                <a:gd name="connsiteY55" fmla="*/ 2128400 h 3781425"/>
                <a:gd name="connsiteX56" fmla="*/ 1429328 w 1828800"/>
                <a:gd name="connsiteY56" fmla="*/ 2121814 h 3781425"/>
                <a:gd name="connsiteX57" fmla="*/ 1449133 w 1828800"/>
                <a:gd name="connsiteY57" fmla="*/ 2098762 h 3781425"/>
                <a:gd name="connsiteX58" fmla="*/ 1472239 w 1828800"/>
                <a:gd name="connsiteY58" fmla="*/ 2072417 h 3781425"/>
                <a:gd name="connsiteX59" fmla="*/ 1482141 w 1828800"/>
                <a:gd name="connsiteY59" fmla="*/ 2029606 h 3781425"/>
                <a:gd name="connsiteX60" fmla="*/ 1482141 w 1828800"/>
                <a:gd name="connsiteY60" fmla="*/ 1259014 h 3781425"/>
                <a:gd name="connsiteX61" fmla="*/ 1472239 w 1828800"/>
                <a:gd name="connsiteY61" fmla="*/ 1186565 h 3781425"/>
                <a:gd name="connsiteX62" fmla="*/ 1452434 w 1828800"/>
                <a:gd name="connsiteY62" fmla="*/ 1137168 h 3781425"/>
                <a:gd name="connsiteX63" fmla="*/ 1416125 w 1828800"/>
                <a:gd name="connsiteY63" fmla="*/ 1071306 h 3781425"/>
                <a:gd name="connsiteX64" fmla="*/ 1379816 w 1828800"/>
                <a:gd name="connsiteY64" fmla="*/ 1031788 h 3781425"/>
                <a:gd name="connsiteX65" fmla="*/ 1333604 w 1828800"/>
                <a:gd name="connsiteY65" fmla="*/ 995564 h 3781425"/>
                <a:gd name="connsiteX66" fmla="*/ 1290694 w 1828800"/>
                <a:gd name="connsiteY66" fmla="*/ 972512 h 3781425"/>
                <a:gd name="connsiteX67" fmla="*/ 1231279 w 1828800"/>
                <a:gd name="connsiteY67" fmla="*/ 952753 h 3781425"/>
                <a:gd name="connsiteX68" fmla="*/ 914398 w 1828800"/>
                <a:gd name="connsiteY68" fmla="*/ 401637 h 3781425"/>
                <a:gd name="connsiteX69" fmla="*/ 675349 w 1828800"/>
                <a:gd name="connsiteY69" fmla="*/ 640685 h 3781425"/>
                <a:gd name="connsiteX70" fmla="*/ 914398 w 1828800"/>
                <a:gd name="connsiteY70" fmla="*/ 879734 h 3781425"/>
                <a:gd name="connsiteX71" fmla="*/ 1153446 w 1828800"/>
                <a:gd name="connsiteY71" fmla="*/ 640685 h 3781425"/>
                <a:gd name="connsiteX72" fmla="*/ 1084679 w 1828800"/>
                <a:gd name="connsiteY72" fmla="*/ 470404 h 3781425"/>
                <a:gd name="connsiteX73" fmla="*/ 914398 w 1828800"/>
                <a:gd name="connsiteY73" fmla="*/ 401637 h 3781425"/>
                <a:gd name="connsiteX74" fmla="*/ 0 w 1828800"/>
                <a:gd name="connsiteY74" fmla="*/ 0 h 3781425"/>
                <a:gd name="connsiteX75" fmla="*/ 1828800 w 1828800"/>
                <a:gd name="connsiteY75" fmla="*/ 0 h 3781425"/>
                <a:gd name="connsiteX76" fmla="*/ 1828800 w 1828800"/>
                <a:gd name="connsiteY76" fmla="*/ 3781425 h 3781425"/>
                <a:gd name="connsiteX77" fmla="*/ 0 w 1828800"/>
                <a:gd name="connsiteY77" fmla="*/ 3781425 h 378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28800" h="3781425">
                  <a:moveTo>
                    <a:pt x="1188369" y="949460"/>
                  </a:moveTo>
                  <a:lnTo>
                    <a:pt x="637132" y="952753"/>
                  </a:lnTo>
                  <a:lnTo>
                    <a:pt x="564514" y="962633"/>
                  </a:lnTo>
                  <a:lnTo>
                    <a:pt x="501799" y="988978"/>
                  </a:lnTo>
                  <a:lnTo>
                    <a:pt x="462189" y="1018616"/>
                  </a:lnTo>
                  <a:lnTo>
                    <a:pt x="432481" y="1051547"/>
                  </a:lnTo>
                  <a:lnTo>
                    <a:pt x="402774" y="1084478"/>
                  </a:lnTo>
                  <a:lnTo>
                    <a:pt x="373067" y="1140462"/>
                  </a:lnTo>
                  <a:lnTo>
                    <a:pt x="356563" y="1193152"/>
                  </a:lnTo>
                  <a:lnTo>
                    <a:pt x="349961" y="1245842"/>
                  </a:lnTo>
                  <a:lnTo>
                    <a:pt x="346660" y="2026313"/>
                  </a:lnTo>
                  <a:lnTo>
                    <a:pt x="356563" y="2069123"/>
                  </a:lnTo>
                  <a:lnTo>
                    <a:pt x="376368" y="2098762"/>
                  </a:lnTo>
                  <a:lnTo>
                    <a:pt x="406075" y="2121814"/>
                  </a:lnTo>
                  <a:lnTo>
                    <a:pt x="439083" y="2128400"/>
                  </a:lnTo>
                  <a:lnTo>
                    <a:pt x="478693" y="2128400"/>
                  </a:lnTo>
                  <a:lnTo>
                    <a:pt x="521604" y="2111934"/>
                  </a:lnTo>
                  <a:lnTo>
                    <a:pt x="541408" y="2082296"/>
                  </a:lnTo>
                  <a:lnTo>
                    <a:pt x="557913" y="2052658"/>
                  </a:lnTo>
                  <a:lnTo>
                    <a:pt x="557913" y="1331463"/>
                  </a:lnTo>
                  <a:lnTo>
                    <a:pt x="610726" y="1331463"/>
                  </a:lnTo>
                  <a:lnTo>
                    <a:pt x="610726" y="3264529"/>
                  </a:lnTo>
                  <a:lnTo>
                    <a:pt x="627230" y="3317219"/>
                  </a:lnTo>
                  <a:lnTo>
                    <a:pt x="647035" y="3340271"/>
                  </a:lnTo>
                  <a:lnTo>
                    <a:pt x="676742" y="3363322"/>
                  </a:lnTo>
                  <a:lnTo>
                    <a:pt x="699848" y="3373202"/>
                  </a:lnTo>
                  <a:lnTo>
                    <a:pt x="739457" y="3379788"/>
                  </a:lnTo>
                  <a:lnTo>
                    <a:pt x="782368" y="3379788"/>
                  </a:lnTo>
                  <a:lnTo>
                    <a:pt x="821978" y="3366616"/>
                  </a:lnTo>
                  <a:lnTo>
                    <a:pt x="851685" y="3340271"/>
                  </a:lnTo>
                  <a:lnTo>
                    <a:pt x="874791" y="3313926"/>
                  </a:lnTo>
                  <a:lnTo>
                    <a:pt x="887994" y="3277701"/>
                  </a:lnTo>
                  <a:lnTo>
                    <a:pt x="891295" y="3244770"/>
                  </a:lnTo>
                  <a:lnTo>
                    <a:pt x="887994" y="2118520"/>
                  </a:lnTo>
                  <a:lnTo>
                    <a:pt x="940807" y="2121814"/>
                  </a:lnTo>
                  <a:lnTo>
                    <a:pt x="940807" y="3244770"/>
                  </a:lnTo>
                  <a:lnTo>
                    <a:pt x="947409" y="3290874"/>
                  </a:lnTo>
                  <a:lnTo>
                    <a:pt x="960612" y="3320512"/>
                  </a:lnTo>
                  <a:lnTo>
                    <a:pt x="980417" y="3343564"/>
                  </a:lnTo>
                  <a:lnTo>
                    <a:pt x="1010124" y="3366616"/>
                  </a:lnTo>
                  <a:lnTo>
                    <a:pt x="1046433" y="3379788"/>
                  </a:lnTo>
                  <a:lnTo>
                    <a:pt x="1079442" y="3379788"/>
                  </a:lnTo>
                  <a:lnTo>
                    <a:pt x="1119051" y="3379788"/>
                  </a:lnTo>
                  <a:lnTo>
                    <a:pt x="1152060" y="3366616"/>
                  </a:lnTo>
                  <a:lnTo>
                    <a:pt x="1175165" y="3350150"/>
                  </a:lnTo>
                  <a:lnTo>
                    <a:pt x="1194970" y="3327098"/>
                  </a:lnTo>
                  <a:lnTo>
                    <a:pt x="1211474" y="3297460"/>
                  </a:lnTo>
                  <a:lnTo>
                    <a:pt x="1221377" y="3257942"/>
                  </a:lnTo>
                  <a:lnTo>
                    <a:pt x="1221377" y="1334756"/>
                  </a:lnTo>
                  <a:lnTo>
                    <a:pt x="1270889" y="1334756"/>
                  </a:lnTo>
                  <a:lnTo>
                    <a:pt x="1267588" y="2029606"/>
                  </a:lnTo>
                  <a:lnTo>
                    <a:pt x="1280791" y="2075710"/>
                  </a:lnTo>
                  <a:lnTo>
                    <a:pt x="1303897" y="2105348"/>
                  </a:lnTo>
                  <a:lnTo>
                    <a:pt x="1330304" y="2121814"/>
                  </a:lnTo>
                  <a:lnTo>
                    <a:pt x="1360011" y="2128400"/>
                  </a:lnTo>
                  <a:lnTo>
                    <a:pt x="1396320" y="2128400"/>
                  </a:lnTo>
                  <a:lnTo>
                    <a:pt x="1429328" y="2121814"/>
                  </a:lnTo>
                  <a:lnTo>
                    <a:pt x="1449133" y="2098762"/>
                  </a:lnTo>
                  <a:lnTo>
                    <a:pt x="1472239" y="2072417"/>
                  </a:lnTo>
                  <a:lnTo>
                    <a:pt x="1482141" y="2029606"/>
                  </a:lnTo>
                  <a:lnTo>
                    <a:pt x="1482141" y="1259014"/>
                  </a:lnTo>
                  <a:lnTo>
                    <a:pt x="1472239" y="1186565"/>
                  </a:lnTo>
                  <a:lnTo>
                    <a:pt x="1452434" y="1137168"/>
                  </a:lnTo>
                  <a:lnTo>
                    <a:pt x="1416125" y="1071306"/>
                  </a:lnTo>
                  <a:lnTo>
                    <a:pt x="1379816" y="1031788"/>
                  </a:lnTo>
                  <a:lnTo>
                    <a:pt x="1333604" y="995564"/>
                  </a:lnTo>
                  <a:lnTo>
                    <a:pt x="1290694" y="972512"/>
                  </a:lnTo>
                  <a:lnTo>
                    <a:pt x="1231279" y="952753"/>
                  </a:lnTo>
                  <a:close/>
                  <a:moveTo>
                    <a:pt x="914398" y="401637"/>
                  </a:moveTo>
                  <a:cubicBezTo>
                    <a:pt x="783412" y="401637"/>
                    <a:pt x="675349" y="506425"/>
                    <a:pt x="675349" y="640685"/>
                  </a:cubicBezTo>
                  <a:cubicBezTo>
                    <a:pt x="675349" y="771671"/>
                    <a:pt x="783412" y="879734"/>
                    <a:pt x="914398" y="879734"/>
                  </a:cubicBezTo>
                  <a:cubicBezTo>
                    <a:pt x="1048658" y="879734"/>
                    <a:pt x="1153446" y="771671"/>
                    <a:pt x="1153446" y="640685"/>
                  </a:cubicBezTo>
                  <a:cubicBezTo>
                    <a:pt x="1153446" y="575193"/>
                    <a:pt x="1130524" y="516249"/>
                    <a:pt x="1084679" y="470404"/>
                  </a:cubicBezTo>
                  <a:cubicBezTo>
                    <a:pt x="1038834" y="424559"/>
                    <a:pt x="979890" y="401637"/>
                    <a:pt x="914398" y="401637"/>
                  </a:cubicBezTo>
                  <a:close/>
                  <a:moveTo>
                    <a:pt x="0" y="0"/>
                  </a:moveTo>
                  <a:lnTo>
                    <a:pt x="1828800" y="0"/>
                  </a:lnTo>
                  <a:lnTo>
                    <a:pt x="1828800" y="3781425"/>
                  </a:lnTo>
                  <a:lnTo>
                    <a:pt x="0" y="37814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0190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56" name="71 Rectángulo"/>
          <p:cNvSpPr/>
          <p:nvPr/>
        </p:nvSpPr>
        <p:spPr>
          <a:xfrm>
            <a:off x="7417942" y="2634881"/>
            <a:ext cx="39946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3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</a:rPr>
              <a:t>%</a:t>
            </a:r>
          </a:p>
        </p:txBody>
      </p:sp>
      <p:sp>
        <p:nvSpPr>
          <p:cNvPr id="57" name="71 Rectángulo"/>
          <p:cNvSpPr/>
          <p:nvPr/>
        </p:nvSpPr>
        <p:spPr>
          <a:xfrm>
            <a:off x="7384336" y="2043136"/>
            <a:ext cx="48923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noProof="0" dirty="0">
                <a:solidFill>
                  <a:schemeClr val="accent6">
                    <a:lumMod val="60000"/>
                    <a:lumOff val="40000"/>
                  </a:schemeClr>
                </a:solidFill>
                <a:latin typeface="Calibri Light" panose="020F0302020204030204" pitchFamily="34" charset="0"/>
              </a:rPr>
              <a:t>81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%</a:t>
            </a:r>
          </a:p>
        </p:txBody>
      </p:sp>
      <p:sp>
        <p:nvSpPr>
          <p:cNvPr id="58" name="71 Rectángulo"/>
          <p:cNvSpPr/>
          <p:nvPr/>
        </p:nvSpPr>
        <p:spPr>
          <a:xfrm>
            <a:off x="7363648" y="1466406"/>
            <a:ext cx="48923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noProof="0" dirty="0">
                <a:solidFill>
                  <a:schemeClr val="accent1"/>
                </a:solidFill>
                <a:latin typeface="Calibri Light" panose="020F0302020204030204" pitchFamily="34" charset="0"/>
              </a:rPr>
              <a:t>16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%</a:t>
            </a:r>
          </a:p>
        </p:txBody>
      </p:sp>
      <p:cxnSp>
        <p:nvCxnSpPr>
          <p:cNvPr id="3" name="Conector recto 2"/>
          <p:cNvCxnSpPr/>
          <p:nvPr/>
        </p:nvCxnSpPr>
        <p:spPr>
          <a:xfrm>
            <a:off x="7101703" y="1086426"/>
            <a:ext cx="0" cy="20536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Conector recto 58"/>
          <p:cNvCxnSpPr/>
          <p:nvPr/>
        </p:nvCxnSpPr>
        <p:spPr>
          <a:xfrm>
            <a:off x="6012160" y="3717032"/>
            <a:ext cx="0" cy="20536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8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3059832" y="350100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72400" y="350100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7596336" y="1145549"/>
            <a:ext cx="5934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Male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pic>
        <p:nvPicPr>
          <p:cNvPr id="7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1619672" y="789161"/>
            <a:ext cx="247213" cy="479599"/>
          </a:xfrm>
          <a:prstGeom prst="rect">
            <a:avLst/>
          </a:prstGeom>
          <a:solidFill>
            <a:schemeClr val="bg1"/>
          </a:solidFill>
        </p:spPr>
      </p:pic>
    </p:spTree>
    <p:extLst>
      <p:ext uri="{BB962C8B-B14F-4D97-AF65-F5344CB8AC3E}">
        <p14:creationId xmlns:p14="http://schemas.microsoft.com/office/powerpoint/2010/main" val="2953870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" name="3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3256996"/>
              </p:ext>
            </p:extLst>
          </p:nvPr>
        </p:nvGraphicFramePr>
        <p:xfrm>
          <a:off x="1419838" y="1359576"/>
          <a:ext cx="2404769" cy="18727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047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2055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No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/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only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basic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2055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Primary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055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Secondary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School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414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High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level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136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Master. PHD. 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49" name="48 Grupo"/>
          <p:cNvGrpSpPr/>
          <p:nvPr/>
        </p:nvGrpSpPr>
        <p:grpSpPr>
          <a:xfrm>
            <a:off x="4162328" y="711602"/>
            <a:ext cx="3384378" cy="276999"/>
            <a:chOff x="4274596" y="1158561"/>
            <a:chExt cx="1870046" cy="276999"/>
          </a:xfrm>
        </p:grpSpPr>
        <p:sp>
          <p:nvSpPr>
            <p:cNvPr id="50" name="49 Rectángulo"/>
            <p:cNvSpPr/>
            <p:nvPr/>
          </p:nvSpPr>
          <p:spPr>
            <a:xfrm>
              <a:off x="4342808" y="1158561"/>
              <a:ext cx="180183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PE" sz="1200" dirty="0">
                  <a:latin typeface="Calibri Light" panose="020F0302020204030204" pitchFamily="34" charset="0"/>
                </a:rPr>
                <a:t>YES</a:t>
              </a:r>
            </a:p>
          </p:txBody>
        </p:sp>
        <p:sp>
          <p:nvSpPr>
            <p:cNvPr id="51" name="50 Rectángulo"/>
            <p:cNvSpPr/>
            <p:nvPr/>
          </p:nvSpPr>
          <p:spPr>
            <a:xfrm>
              <a:off x="4274596" y="1252513"/>
              <a:ext cx="79568" cy="108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20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52" name="51 Grupo"/>
          <p:cNvGrpSpPr/>
          <p:nvPr/>
        </p:nvGrpSpPr>
        <p:grpSpPr>
          <a:xfrm>
            <a:off x="4852192" y="718439"/>
            <a:ext cx="495336" cy="276999"/>
            <a:chOff x="7694397" y="1152040"/>
            <a:chExt cx="495336" cy="276999"/>
          </a:xfrm>
        </p:grpSpPr>
        <p:sp>
          <p:nvSpPr>
            <p:cNvPr id="53" name="52 Rectángulo"/>
            <p:cNvSpPr/>
            <p:nvPr/>
          </p:nvSpPr>
          <p:spPr>
            <a:xfrm>
              <a:off x="7806295" y="1152040"/>
              <a:ext cx="383438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PE" sz="1200" dirty="0">
                  <a:latin typeface="Calibri Light" panose="020F0302020204030204" pitchFamily="34" charset="0"/>
                </a:rPr>
                <a:t>NO</a:t>
              </a:r>
            </a:p>
          </p:txBody>
        </p:sp>
        <p:sp>
          <p:nvSpPr>
            <p:cNvPr id="54" name="53 Rectángulo"/>
            <p:cNvSpPr/>
            <p:nvPr/>
          </p:nvSpPr>
          <p:spPr>
            <a:xfrm>
              <a:off x="7694397" y="1232768"/>
              <a:ext cx="108000" cy="108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200">
                <a:latin typeface="Calibri Light" panose="020F0302020204030204" pitchFamily="34" charset="0"/>
              </a:endParaRPr>
            </a:p>
          </p:txBody>
        </p:sp>
      </p:grpSp>
      <p:graphicFrame>
        <p:nvGraphicFramePr>
          <p:cNvPr id="62" name="Chart 25"/>
          <p:cNvGraphicFramePr/>
          <p:nvPr>
            <p:extLst>
              <p:ext uri="{D42A27DB-BD31-4B8C-83A1-F6EECF244321}">
                <p14:modId xmlns:p14="http://schemas.microsoft.com/office/powerpoint/2010/main" val="4294102400"/>
              </p:ext>
            </p:extLst>
          </p:nvPr>
        </p:nvGraphicFramePr>
        <p:xfrm>
          <a:off x="3293744" y="1224126"/>
          <a:ext cx="2775514" cy="2055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3" name="46 Rectángulo"/>
          <p:cNvSpPr/>
          <p:nvPr/>
        </p:nvSpPr>
        <p:spPr>
          <a:xfrm>
            <a:off x="4605971" y="3683318"/>
            <a:ext cx="49244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2024</a:t>
            </a:r>
          </a:p>
        </p:txBody>
      </p:sp>
      <p:graphicFrame>
        <p:nvGraphicFramePr>
          <p:cNvPr id="64" name="4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0444872"/>
              </p:ext>
            </p:extLst>
          </p:nvPr>
        </p:nvGraphicFramePr>
        <p:xfrm>
          <a:off x="-255989" y="1566011"/>
          <a:ext cx="2031704" cy="18039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0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77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32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03920">
                <a:tc>
                  <a:txBody>
                    <a:bodyPr/>
                    <a:lstStyle/>
                    <a:p>
                      <a:pPr algn="ctr"/>
                      <a:endParaRPr lang="es-PE" dirty="0"/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By</a:t>
                      </a:r>
                      <a:r>
                        <a:rPr lang="en-US" sz="16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education level</a:t>
                      </a:r>
                      <a:endParaRPr lang="es-PE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Verdana" pitchFamily="34" charset="0"/>
                        <a:cs typeface="Arial" pitchFamily="34" charset="0"/>
                      </a:endParaRPr>
                    </a:p>
                  </a:txBody>
                  <a:tcPr vert="vert270" anchor="ctr"/>
                </a:tc>
                <a:tc>
                  <a:txBody>
                    <a:bodyPr/>
                    <a:lstStyle/>
                    <a:p>
                      <a:pPr algn="ctr"/>
                      <a:endParaRPr lang="es-PE" sz="1200" b="1" dirty="0"/>
                    </a:p>
                  </a:txBody>
                  <a:tcPr vert="vert27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cxnSp>
        <p:nvCxnSpPr>
          <p:cNvPr id="65" name="Conector recto 64"/>
          <p:cNvCxnSpPr/>
          <p:nvPr/>
        </p:nvCxnSpPr>
        <p:spPr>
          <a:xfrm>
            <a:off x="807017" y="3405010"/>
            <a:ext cx="7545911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46 Rectángulo"/>
          <p:cNvSpPr/>
          <p:nvPr/>
        </p:nvSpPr>
        <p:spPr>
          <a:xfrm>
            <a:off x="4435280" y="1050808"/>
            <a:ext cx="49244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2024</a:t>
            </a:r>
          </a:p>
        </p:txBody>
      </p:sp>
      <p:graphicFrame>
        <p:nvGraphicFramePr>
          <p:cNvPr id="73" name="5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8371003"/>
              </p:ext>
            </p:extLst>
          </p:nvPr>
        </p:nvGraphicFramePr>
        <p:xfrm>
          <a:off x="1419838" y="3906006"/>
          <a:ext cx="5212414" cy="186140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124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2717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 full (</a:t>
                      </a:r>
                      <a:r>
                        <a:rPr lang="es-PE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include</a:t>
                      </a:r>
                      <a:r>
                        <a:rPr lang="es-PE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self-employed</a:t>
                      </a:r>
                      <a:r>
                        <a:rPr lang="es-PE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17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Part</a:t>
                      </a:r>
                      <a:r>
                        <a:rPr lang="es-PE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-time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210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Unemployed</a:t>
                      </a:r>
                      <a:endParaRPr lang="es-PE" sz="1200" b="0" i="0" u="none" strike="noStrike" dirty="0">
                        <a:solidFill>
                          <a:schemeClr val="tx1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210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Student</a:t>
                      </a:r>
                      <a:endParaRPr lang="es-PE" sz="1200" b="0" i="0" u="none" strike="noStrike" dirty="0">
                        <a:solidFill>
                          <a:schemeClr val="tx1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5671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Housewife</a:t>
                      </a:r>
                      <a:endParaRPr lang="es-PE" sz="1200" b="0" i="0" u="none" strike="noStrike" dirty="0">
                        <a:solidFill>
                          <a:schemeClr val="tx1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7176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Retired</a:t>
                      </a:r>
                      <a:r>
                        <a:rPr lang="es-PE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/</a:t>
                      </a:r>
                      <a:r>
                        <a:rPr lang="es-PE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Disabled</a:t>
                      </a:r>
                      <a:endParaRPr lang="es-PE" sz="1200" b="0" i="0" u="none" strike="noStrike" dirty="0">
                        <a:solidFill>
                          <a:schemeClr val="tx1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5" name="Chart 25"/>
          <p:cNvGraphicFramePr/>
          <p:nvPr>
            <p:extLst>
              <p:ext uri="{D42A27DB-BD31-4B8C-83A1-F6EECF244321}">
                <p14:modId xmlns:p14="http://schemas.microsoft.com/office/powerpoint/2010/main" val="3422761074"/>
              </p:ext>
            </p:extLst>
          </p:nvPr>
        </p:nvGraphicFramePr>
        <p:xfrm>
          <a:off x="3322216" y="3852953"/>
          <a:ext cx="2775514" cy="19698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6" name="4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286215"/>
              </p:ext>
            </p:extLst>
          </p:nvPr>
        </p:nvGraphicFramePr>
        <p:xfrm>
          <a:off x="-154503" y="4251412"/>
          <a:ext cx="1828733" cy="149203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6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59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19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492031">
                <a:tc>
                  <a:txBody>
                    <a:bodyPr/>
                    <a:lstStyle/>
                    <a:p>
                      <a:pPr algn="ctr"/>
                      <a:endParaRPr lang="es-PE" dirty="0"/>
                    </a:p>
                  </a:txBody>
                  <a:tcPr vert="vert270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By</a:t>
                      </a:r>
                      <a:r>
                        <a:rPr lang="en-US" sz="16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employment</a:t>
                      </a:r>
                      <a:endParaRPr lang="es-PE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Verdana" pitchFamily="34" charset="0"/>
                        <a:cs typeface="Arial" pitchFamily="34" charset="0"/>
                      </a:endParaRPr>
                    </a:p>
                  </a:txBody>
                  <a:tcPr vert="vert270" anchor="ctr"/>
                </a:tc>
                <a:tc>
                  <a:txBody>
                    <a:bodyPr/>
                    <a:lstStyle/>
                    <a:p>
                      <a:pPr algn="ctr"/>
                      <a:endParaRPr lang="es-PE" sz="1200" b="1" dirty="0"/>
                    </a:p>
                  </a:txBody>
                  <a:tcPr vert="vert27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9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30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887683" y="5822779"/>
            <a:ext cx="500030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</a:t>
            </a:r>
            <a:r>
              <a:rPr lang="en-US" sz="1100" dirty="0"/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cases.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14125 cases</a:t>
            </a:r>
          </a:p>
        </p:txBody>
      </p:sp>
      <p:sp>
        <p:nvSpPr>
          <p:cNvPr id="31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Q8. Have you suffered from any kind of violence (either physical or psychological) in the past year?</a:t>
            </a:r>
          </a:p>
        </p:txBody>
      </p:sp>
      <p:graphicFrame>
        <p:nvGraphicFramePr>
          <p:cNvPr id="32" name="Tab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720341"/>
              </p:ext>
            </p:extLst>
          </p:nvPr>
        </p:nvGraphicFramePr>
        <p:xfrm>
          <a:off x="6097730" y="711602"/>
          <a:ext cx="2601213" cy="242016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73018">
                  <a:extLst>
                    <a:ext uri="{9D8B030D-6E8A-4147-A177-3AD203B41FA5}">
                      <a16:colId xmlns:a16="http://schemas.microsoft.com/office/drawing/2014/main" val="3988117480"/>
                    </a:ext>
                  </a:extLst>
                </a:gridCol>
                <a:gridCol w="576065">
                  <a:extLst>
                    <a:ext uri="{9D8B030D-6E8A-4147-A177-3AD203B41FA5}">
                      <a16:colId xmlns:a16="http://schemas.microsoft.com/office/drawing/2014/main" val="3126290"/>
                    </a:ext>
                  </a:extLst>
                </a:gridCol>
                <a:gridCol w="576065">
                  <a:extLst>
                    <a:ext uri="{9D8B030D-6E8A-4147-A177-3AD203B41FA5}">
                      <a16:colId xmlns:a16="http://schemas.microsoft.com/office/drawing/2014/main" val="3904467643"/>
                    </a:ext>
                  </a:extLst>
                </a:gridCol>
                <a:gridCol w="576065">
                  <a:extLst>
                    <a:ext uri="{9D8B030D-6E8A-4147-A177-3AD203B41FA5}">
                      <a16:colId xmlns:a16="http://schemas.microsoft.com/office/drawing/2014/main" val="3308525361"/>
                    </a:ext>
                  </a:extLst>
                </a:gridCol>
              </a:tblGrid>
              <a:tr h="298627">
                <a:tc gridSpan="4">
                  <a:txBody>
                    <a:bodyPr/>
                    <a:lstStyle/>
                    <a:p>
                      <a:pPr algn="ctr"/>
                      <a:r>
                        <a:rPr lang="es-PE" sz="1200" b="0" dirty="0">
                          <a:solidFill>
                            <a:schemeClr val="accent1"/>
                          </a:solidFill>
                        </a:rPr>
                        <a:t>YES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PE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PE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PE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55612958"/>
                  </a:ext>
                </a:extLst>
              </a:tr>
              <a:tr h="298627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tx1"/>
                          </a:solidFill>
                        </a:rPr>
                        <a:t>2022/2023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tx1"/>
                          </a:solidFill>
                        </a:rPr>
                        <a:t>2021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tx1"/>
                          </a:solidFill>
                        </a:rPr>
                        <a:t>2020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tx1"/>
                          </a:solidFill>
                        </a:rPr>
                        <a:t>2019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32815881"/>
                  </a:ext>
                </a:extLst>
              </a:tr>
              <a:tr h="364583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17%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15%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7089594"/>
                  </a:ext>
                </a:extLst>
              </a:tr>
              <a:tr h="364583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15%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20%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21%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88667452"/>
                  </a:ext>
                </a:extLst>
              </a:tr>
              <a:tr h="364583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17%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15%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98909992"/>
                  </a:ext>
                </a:extLst>
              </a:tr>
              <a:tr h="364583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18%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14%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2367765"/>
                  </a:ext>
                </a:extLst>
              </a:tr>
              <a:tr h="364583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18%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14%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18%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69612200"/>
                  </a:ext>
                </a:extLst>
              </a:tr>
            </a:tbl>
          </a:graphicData>
        </a:graphic>
      </p:graphicFrame>
      <p:graphicFrame>
        <p:nvGraphicFramePr>
          <p:cNvPr id="33" name="Tabla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8205694"/>
              </p:ext>
            </p:extLst>
          </p:nvPr>
        </p:nvGraphicFramePr>
        <p:xfrm>
          <a:off x="6110173" y="3496263"/>
          <a:ext cx="2601211" cy="2329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01010">
                  <a:extLst>
                    <a:ext uri="{9D8B030D-6E8A-4147-A177-3AD203B41FA5}">
                      <a16:colId xmlns:a16="http://schemas.microsoft.com/office/drawing/2014/main" val="3988117480"/>
                    </a:ext>
                  </a:extLst>
                </a:gridCol>
                <a:gridCol w="600067">
                  <a:extLst>
                    <a:ext uri="{9D8B030D-6E8A-4147-A177-3AD203B41FA5}">
                      <a16:colId xmlns:a16="http://schemas.microsoft.com/office/drawing/2014/main" val="3126290"/>
                    </a:ext>
                  </a:extLst>
                </a:gridCol>
                <a:gridCol w="600067">
                  <a:extLst>
                    <a:ext uri="{9D8B030D-6E8A-4147-A177-3AD203B41FA5}">
                      <a16:colId xmlns:a16="http://schemas.microsoft.com/office/drawing/2014/main" val="3904467643"/>
                    </a:ext>
                  </a:extLst>
                </a:gridCol>
                <a:gridCol w="600067">
                  <a:extLst>
                    <a:ext uri="{9D8B030D-6E8A-4147-A177-3AD203B41FA5}">
                      <a16:colId xmlns:a16="http://schemas.microsoft.com/office/drawing/2014/main" val="3308525361"/>
                    </a:ext>
                  </a:extLst>
                </a:gridCol>
              </a:tblGrid>
              <a:tr h="177974">
                <a:tc gridSpan="4">
                  <a:txBody>
                    <a:bodyPr/>
                    <a:lstStyle/>
                    <a:p>
                      <a:pPr algn="ctr"/>
                      <a:r>
                        <a:rPr lang="es-PE" sz="1200" b="0" dirty="0">
                          <a:solidFill>
                            <a:schemeClr val="accent1"/>
                          </a:solidFill>
                        </a:rPr>
                        <a:t>YES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PE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PE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s-PE" sz="12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55612958"/>
                  </a:ext>
                </a:extLst>
              </a:tr>
              <a:tr h="24680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tx1"/>
                          </a:solidFill>
                        </a:rPr>
                        <a:t>2022/</a:t>
                      </a:r>
                      <a:r>
                        <a:rPr lang="es-ES" sz="1000" b="0" dirty="0">
                          <a:solidFill>
                            <a:schemeClr val="tx1"/>
                          </a:solidFill>
                        </a:rPr>
                        <a:t>2023</a:t>
                      </a:r>
                      <a:endParaRPr lang="es-PE" sz="1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tx1"/>
                          </a:solidFill>
                        </a:rPr>
                        <a:t>2021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tx1"/>
                          </a:solidFill>
                        </a:rPr>
                        <a:t>2020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tx1"/>
                          </a:solidFill>
                        </a:rPr>
                        <a:t>2019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32815881"/>
                  </a:ext>
                </a:extLst>
              </a:tr>
              <a:tr h="30131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15%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17%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7089594"/>
                  </a:ext>
                </a:extLst>
              </a:tr>
              <a:tr h="30131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18%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17%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88667452"/>
                  </a:ext>
                </a:extLst>
              </a:tr>
              <a:tr h="30131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20%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20%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21%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98909992"/>
                  </a:ext>
                </a:extLst>
              </a:tr>
              <a:tr h="30131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21%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20%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22%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2367765"/>
                  </a:ext>
                </a:extLst>
              </a:tr>
              <a:tr h="30131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11%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10%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69612200"/>
                  </a:ext>
                </a:extLst>
              </a:tr>
              <a:tr h="301315">
                <a:tc>
                  <a:txBody>
                    <a:bodyPr/>
                    <a:lstStyle/>
                    <a:p>
                      <a:pPr algn="ctr"/>
                      <a:r>
                        <a:rPr lang="es-ES" sz="1000" b="0" dirty="0">
                          <a:solidFill>
                            <a:schemeClr val="accent1"/>
                          </a:solidFill>
                        </a:rPr>
                        <a:t>12%</a:t>
                      </a:r>
                      <a:endParaRPr lang="es-PE" sz="1000" b="0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10%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98901177"/>
                  </a:ext>
                </a:extLst>
              </a:tr>
            </a:tbl>
          </a:graphicData>
        </a:graphic>
      </p:graphicFrame>
      <p:sp>
        <p:nvSpPr>
          <p:cNvPr id="3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256209" y="139131"/>
            <a:ext cx="265489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Suffered any kind of violence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grpSp>
        <p:nvGrpSpPr>
          <p:cNvPr id="35" name="17 Grupo"/>
          <p:cNvGrpSpPr/>
          <p:nvPr/>
        </p:nvGrpSpPr>
        <p:grpSpPr>
          <a:xfrm>
            <a:off x="469366" y="900132"/>
            <a:ext cx="526208" cy="526208"/>
            <a:chOff x="2087108" y="618179"/>
            <a:chExt cx="869113" cy="869113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37" name="18 Lágrima"/>
            <p:cNvSpPr/>
            <p:nvPr/>
          </p:nvSpPr>
          <p:spPr>
            <a:xfrm rot="7948615">
              <a:off x="2087108" y="618179"/>
              <a:ext cx="869113" cy="869113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latin typeface="Calibri Light" panose="020F0302020204030204" pitchFamily="34" charset="0"/>
              </a:endParaRPr>
            </a:p>
          </p:txBody>
        </p:sp>
        <p:pic>
          <p:nvPicPr>
            <p:cNvPr id="38" name="19 Imagen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70205" y="845671"/>
              <a:ext cx="502918" cy="502918"/>
            </a:xfrm>
            <a:prstGeom prst="rect">
              <a:avLst/>
            </a:prstGeom>
            <a:grpFill/>
          </p:spPr>
        </p:pic>
      </p:grpSp>
      <p:sp>
        <p:nvSpPr>
          <p:cNvPr id="39" name="20 Lágrima"/>
          <p:cNvSpPr/>
          <p:nvPr/>
        </p:nvSpPr>
        <p:spPr>
          <a:xfrm rot="7948615">
            <a:off x="469365" y="3509601"/>
            <a:ext cx="526208" cy="526208"/>
          </a:xfrm>
          <a:prstGeom prst="teardrop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latin typeface="Calibri Light" panose="020F0302020204030204" pitchFamily="34" charset="0"/>
            </a:endParaRPr>
          </a:p>
        </p:txBody>
      </p:sp>
      <p:pic>
        <p:nvPicPr>
          <p:cNvPr id="40" name="22 Imagen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9916" y="3606551"/>
            <a:ext cx="343267" cy="343267"/>
          </a:xfrm>
          <a:prstGeom prst="rect">
            <a:avLst/>
          </a:prstGeom>
        </p:spPr>
      </p:pic>
      <p:pic>
        <p:nvPicPr>
          <p:cNvPr id="41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5407250" y="761639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99592" y="456219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99592" y="2132856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17354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6" name="23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545262"/>
              </p:ext>
            </p:extLst>
          </p:nvPr>
        </p:nvGraphicFramePr>
        <p:xfrm>
          <a:off x="461247" y="1645279"/>
          <a:ext cx="7632649" cy="36080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326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21601">
                <a:tc>
                  <a:txBody>
                    <a:bodyPr/>
                    <a:lstStyle/>
                    <a:p>
                      <a:pPr algn="l"/>
                      <a:endParaRPr lang="es-PE" sz="1400" dirty="0"/>
                    </a:p>
                  </a:txBody>
                  <a:tcPr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1601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21601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1601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65541252"/>
                  </a:ext>
                </a:extLst>
              </a:tr>
              <a:tr h="721601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8912320"/>
                  </a:ext>
                </a:extLst>
              </a:tr>
            </a:tbl>
          </a:graphicData>
        </a:graphic>
      </p:graphicFrame>
      <p:graphicFrame>
        <p:nvGraphicFramePr>
          <p:cNvPr id="81" name="Chart 25"/>
          <p:cNvGraphicFramePr/>
          <p:nvPr>
            <p:extLst>
              <p:ext uri="{D42A27DB-BD31-4B8C-83A1-F6EECF244321}">
                <p14:modId xmlns:p14="http://schemas.microsoft.com/office/powerpoint/2010/main" val="4033425825"/>
              </p:ext>
            </p:extLst>
          </p:nvPr>
        </p:nvGraphicFramePr>
        <p:xfrm>
          <a:off x="6510934" y="1423574"/>
          <a:ext cx="1887634" cy="39215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0" name="Chart 25"/>
          <p:cNvGraphicFramePr/>
          <p:nvPr>
            <p:extLst>
              <p:ext uri="{D42A27DB-BD31-4B8C-83A1-F6EECF244321}">
                <p14:modId xmlns:p14="http://schemas.microsoft.com/office/powerpoint/2010/main" val="2608412467"/>
              </p:ext>
            </p:extLst>
          </p:nvPr>
        </p:nvGraphicFramePr>
        <p:xfrm>
          <a:off x="3982965" y="1438468"/>
          <a:ext cx="1887634" cy="3934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9" name="Chart 25"/>
          <p:cNvGraphicFramePr/>
          <p:nvPr>
            <p:extLst>
              <p:ext uri="{D42A27DB-BD31-4B8C-83A1-F6EECF244321}">
                <p14:modId xmlns:p14="http://schemas.microsoft.com/office/powerpoint/2010/main" val="3678122693"/>
              </p:ext>
            </p:extLst>
          </p:nvPr>
        </p:nvGraphicFramePr>
        <p:xfrm>
          <a:off x="1311882" y="1443470"/>
          <a:ext cx="1887634" cy="392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6" name="5 Elipse"/>
          <p:cNvSpPr/>
          <p:nvPr/>
        </p:nvSpPr>
        <p:spPr>
          <a:xfrm>
            <a:off x="3220402" y="1729411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1200" dirty="0">
              <a:solidFill>
                <a:schemeClr val="tx1"/>
              </a:solidFill>
            </a:endParaRPr>
          </a:p>
        </p:txBody>
      </p:sp>
      <p:sp>
        <p:nvSpPr>
          <p:cNvPr id="10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830124" y="644927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Q5. To what extent has gender equality achieved in your country in the following fields?</a:t>
            </a:r>
          </a:p>
        </p:txBody>
      </p:sp>
      <p:graphicFrame>
        <p:nvGraphicFramePr>
          <p:cNvPr id="254" name="25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6803438"/>
              </p:ext>
            </p:extLst>
          </p:nvPr>
        </p:nvGraphicFramePr>
        <p:xfrm>
          <a:off x="601696" y="1560177"/>
          <a:ext cx="1018174" cy="35987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81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19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  <a:ea typeface="+mn-ea"/>
                          <a:cs typeface="+mn-cs"/>
                        </a:rPr>
                        <a:t>At work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9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  <a:ea typeface="+mn-ea"/>
                          <a:cs typeface="+mn-cs"/>
                        </a:rPr>
                        <a:t>Politics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9754">
                <a:tc>
                  <a:txBody>
                    <a:bodyPr/>
                    <a:lstStyle/>
                    <a:p>
                      <a:r>
                        <a:rPr lang="en-US" sz="1400" dirty="0">
                          <a:latin typeface="Calibri Light" panose="020F0302020204030204" pitchFamily="34" charset="0"/>
                        </a:rPr>
                        <a:t>At home* </a:t>
                      </a:r>
                      <a:endParaRPr lang="es-PE" sz="1400" dirty="0"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9754">
                <a:tc>
                  <a:txBody>
                    <a:bodyPr/>
                    <a:lstStyle/>
                    <a:p>
                      <a:r>
                        <a:rPr lang="es-ES" sz="1400" dirty="0" err="1">
                          <a:latin typeface="Calibri Light" panose="020F0302020204030204" pitchFamily="34" charset="0"/>
                        </a:rPr>
                        <a:t>Arts</a:t>
                      </a:r>
                      <a:endParaRPr lang="es-PE" sz="1400" dirty="0"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9848889"/>
                  </a:ext>
                </a:extLst>
              </a:tr>
              <a:tr h="719754">
                <a:tc>
                  <a:txBody>
                    <a:bodyPr/>
                    <a:lstStyle/>
                    <a:p>
                      <a:r>
                        <a:rPr lang="es-ES" sz="1400" dirty="0" err="1">
                          <a:latin typeface="Calibri Light" panose="020F0302020204030204" pitchFamily="34" charset="0"/>
                        </a:rPr>
                        <a:t>Sports</a:t>
                      </a:r>
                      <a:endParaRPr lang="es-PE" sz="1400" dirty="0"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9732102"/>
                  </a:ext>
                </a:extLst>
              </a:tr>
            </a:tbl>
          </a:graphicData>
        </a:graphic>
      </p:graphicFrame>
      <p:sp>
        <p:nvSpPr>
          <p:cNvPr id="255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884188" y="714283"/>
            <a:ext cx="25356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</a:t>
            </a:r>
            <a:endParaRPr lang="en-US" sz="1400" b="1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256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5622297" y="754842"/>
            <a:ext cx="9923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gender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cxnSp>
        <p:nvCxnSpPr>
          <p:cNvPr id="258" name="1 Conector recto"/>
          <p:cNvCxnSpPr/>
          <p:nvPr/>
        </p:nvCxnSpPr>
        <p:spPr>
          <a:xfrm>
            <a:off x="3897142" y="1258434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314 Rectángulo"/>
          <p:cNvSpPr/>
          <p:nvPr/>
        </p:nvSpPr>
        <p:spPr>
          <a:xfrm>
            <a:off x="1921411" y="5455885"/>
            <a:ext cx="576064" cy="31284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600" dirty="0"/>
              <a:t>TTB</a:t>
            </a:r>
          </a:p>
        </p:txBody>
      </p:sp>
      <p:sp>
        <p:nvSpPr>
          <p:cNvPr id="316" name="315 CuadroTexto"/>
          <p:cNvSpPr txBox="1"/>
          <p:nvPr/>
        </p:nvSpPr>
        <p:spPr>
          <a:xfrm>
            <a:off x="2506742" y="5379996"/>
            <a:ext cx="235803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100" dirty="0" err="1"/>
              <a:t>Definitely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r>
              <a:rPr lang="es-PE" sz="1100" dirty="0"/>
              <a:t>/</a:t>
            </a:r>
          </a:p>
          <a:p>
            <a:r>
              <a:rPr lang="es-PE" sz="1100" dirty="0"/>
              <a:t>To </a:t>
            </a:r>
            <a:r>
              <a:rPr lang="es-PE" sz="1100" dirty="0" err="1"/>
              <a:t>some</a:t>
            </a:r>
            <a:r>
              <a:rPr lang="es-PE" sz="1100" dirty="0"/>
              <a:t> </a:t>
            </a:r>
            <a:r>
              <a:rPr lang="es-PE" sz="1100" dirty="0" err="1"/>
              <a:t>extent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endParaRPr lang="es-PE" sz="1100" dirty="0"/>
          </a:p>
        </p:txBody>
      </p:sp>
      <p:sp>
        <p:nvSpPr>
          <p:cNvPr id="317" name="316 CuadroTexto"/>
          <p:cNvSpPr txBox="1"/>
          <p:nvPr/>
        </p:nvSpPr>
        <p:spPr>
          <a:xfrm>
            <a:off x="5403907" y="5368353"/>
            <a:ext cx="235803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100" dirty="0" err="1"/>
              <a:t>Not</a:t>
            </a:r>
            <a:r>
              <a:rPr lang="es-PE" sz="1100" dirty="0"/>
              <a:t> </a:t>
            </a:r>
            <a:r>
              <a:rPr lang="es-PE" sz="1100" dirty="0" err="1"/>
              <a:t>really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r>
              <a:rPr lang="es-PE" sz="1100" dirty="0"/>
              <a:t>/</a:t>
            </a:r>
          </a:p>
          <a:p>
            <a:r>
              <a:rPr lang="es-PE" sz="1100" dirty="0" err="1"/>
              <a:t>Not</a:t>
            </a:r>
            <a:r>
              <a:rPr lang="es-PE" sz="1100" dirty="0"/>
              <a:t> at </a:t>
            </a:r>
            <a:r>
              <a:rPr lang="es-PE" sz="1100" dirty="0" err="1"/>
              <a:t>all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endParaRPr lang="es-PE" sz="1100" dirty="0"/>
          </a:p>
        </p:txBody>
      </p:sp>
      <p:sp>
        <p:nvSpPr>
          <p:cNvPr id="318" name="317 Rectángulo"/>
          <p:cNvSpPr/>
          <p:nvPr/>
        </p:nvSpPr>
        <p:spPr>
          <a:xfrm>
            <a:off x="4827843" y="5452475"/>
            <a:ext cx="576064" cy="312844"/>
          </a:xfrm>
          <a:prstGeom prst="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600" dirty="0"/>
              <a:t>BTB</a:t>
            </a:r>
          </a:p>
        </p:txBody>
      </p:sp>
      <p:sp>
        <p:nvSpPr>
          <p:cNvPr id="2" name="1 CuadroTexto"/>
          <p:cNvSpPr txBox="1"/>
          <p:nvPr/>
        </p:nvSpPr>
        <p:spPr>
          <a:xfrm>
            <a:off x="3137380" y="1111768"/>
            <a:ext cx="6754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PE" sz="1200" dirty="0"/>
              <a:t>NET INDEX</a:t>
            </a:r>
          </a:p>
        </p:txBody>
      </p:sp>
      <p:sp>
        <p:nvSpPr>
          <p:cNvPr id="42" name="TextBox 24"/>
          <p:cNvSpPr txBox="1"/>
          <p:nvPr/>
        </p:nvSpPr>
        <p:spPr>
          <a:xfrm flipH="1">
            <a:off x="3265837" y="1806389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28</a:t>
            </a:r>
          </a:p>
        </p:txBody>
      </p:sp>
      <p:sp>
        <p:nvSpPr>
          <p:cNvPr id="3" name="2 Rectángulo"/>
          <p:cNvSpPr/>
          <p:nvPr/>
        </p:nvSpPr>
        <p:spPr>
          <a:xfrm>
            <a:off x="1893161" y="212197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54" name="53 Rectángulo"/>
          <p:cNvSpPr/>
          <p:nvPr/>
        </p:nvSpPr>
        <p:spPr>
          <a:xfrm>
            <a:off x="1895080" y="285877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55" name="54 Rectángulo"/>
          <p:cNvSpPr/>
          <p:nvPr/>
        </p:nvSpPr>
        <p:spPr>
          <a:xfrm>
            <a:off x="1893161" y="358894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56" name="55 Rectángulo"/>
          <p:cNvSpPr/>
          <p:nvPr/>
        </p:nvSpPr>
        <p:spPr>
          <a:xfrm>
            <a:off x="4646252" y="212063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57" name="56 Rectángulo"/>
          <p:cNvSpPr/>
          <p:nvPr/>
        </p:nvSpPr>
        <p:spPr>
          <a:xfrm>
            <a:off x="4656682" y="285743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58" name="57 Rectángulo"/>
          <p:cNvSpPr/>
          <p:nvPr/>
        </p:nvSpPr>
        <p:spPr>
          <a:xfrm>
            <a:off x="4651705" y="358760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59" name="58 Rectángulo"/>
          <p:cNvSpPr/>
          <p:nvPr/>
        </p:nvSpPr>
        <p:spPr>
          <a:xfrm>
            <a:off x="7176485" y="214360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60" name="59 Rectángulo"/>
          <p:cNvSpPr/>
          <p:nvPr/>
        </p:nvSpPr>
        <p:spPr>
          <a:xfrm>
            <a:off x="7161101" y="2867526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10%</a:t>
            </a:r>
            <a:endParaRPr lang="es-PE" sz="1000" i="1" dirty="0"/>
          </a:p>
        </p:txBody>
      </p:sp>
      <p:sp>
        <p:nvSpPr>
          <p:cNvPr id="61" name="60 Rectángulo"/>
          <p:cNvSpPr/>
          <p:nvPr/>
        </p:nvSpPr>
        <p:spPr>
          <a:xfrm>
            <a:off x="7193962" y="355319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53" name="314 Rectángulo"/>
          <p:cNvSpPr/>
          <p:nvPr/>
        </p:nvSpPr>
        <p:spPr>
          <a:xfrm>
            <a:off x="7342428" y="293493"/>
            <a:ext cx="469931" cy="28037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050" dirty="0"/>
              <a:t>TTB</a:t>
            </a:r>
          </a:p>
        </p:txBody>
      </p:sp>
      <p:sp>
        <p:nvSpPr>
          <p:cNvPr id="64" name="5 Elipse"/>
          <p:cNvSpPr/>
          <p:nvPr/>
        </p:nvSpPr>
        <p:spPr>
          <a:xfrm>
            <a:off x="6596167" y="260647"/>
            <a:ext cx="443632" cy="392933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1600"/>
          </a:p>
        </p:txBody>
      </p:sp>
      <p:sp>
        <p:nvSpPr>
          <p:cNvPr id="73" name="TextBox 24"/>
          <p:cNvSpPr txBox="1"/>
          <p:nvPr/>
        </p:nvSpPr>
        <p:spPr>
          <a:xfrm>
            <a:off x="6584125" y="236445"/>
            <a:ext cx="4856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NET INDEX</a:t>
            </a:r>
          </a:p>
        </p:txBody>
      </p:sp>
      <p:sp>
        <p:nvSpPr>
          <p:cNvPr id="74" name="Igual que 73"/>
          <p:cNvSpPr/>
          <p:nvPr/>
        </p:nvSpPr>
        <p:spPr>
          <a:xfrm>
            <a:off x="7081865" y="358712"/>
            <a:ext cx="222910" cy="215153"/>
          </a:xfrm>
          <a:prstGeom prst="mathEqual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800" dirty="0">
              <a:solidFill>
                <a:schemeClr val="tx1"/>
              </a:solidFill>
            </a:endParaRPr>
          </a:p>
        </p:txBody>
      </p:sp>
      <p:sp>
        <p:nvSpPr>
          <p:cNvPr id="75" name="Menos 74"/>
          <p:cNvSpPr/>
          <p:nvPr/>
        </p:nvSpPr>
        <p:spPr>
          <a:xfrm>
            <a:off x="7850012" y="436232"/>
            <a:ext cx="178371" cy="65777"/>
          </a:xfrm>
          <a:prstGeom prst="mathMinus">
            <a:avLst/>
          </a:prstGeom>
          <a:solidFill>
            <a:schemeClr val="bg1">
              <a:lumMod val="6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800"/>
          </a:p>
        </p:txBody>
      </p:sp>
      <p:sp>
        <p:nvSpPr>
          <p:cNvPr id="76" name="314 Rectángulo"/>
          <p:cNvSpPr/>
          <p:nvPr/>
        </p:nvSpPr>
        <p:spPr>
          <a:xfrm>
            <a:off x="8081450" y="296046"/>
            <a:ext cx="469931" cy="280372"/>
          </a:xfrm>
          <a:prstGeom prst="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050" dirty="0"/>
              <a:t>BTB</a:t>
            </a:r>
          </a:p>
        </p:txBody>
      </p:sp>
      <p:sp>
        <p:nvSpPr>
          <p:cNvPr id="77" name="Rectángulo 76"/>
          <p:cNvSpPr/>
          <p:nvPr/>
        </p:nvSpPr>
        <p:spPr>
          <a:xfrm>
            <a:off x="6575134" y="188641"/>
            <a:ext cx="2029314" cy="464940"/>
          </a:xfrm>
          <a:prstGeom prst="rect">
            <a:avLst/>
          </a:prstGeom>
          <a:noFill/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78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417652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Level of achievement in Gender Equality - 2024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 – Net Index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62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45621" y="5844553"/>
            <a:ext cx="8008387" cy="43088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Source: WIN 2024. Base: </a:t>
            </a:r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33866 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The percentages of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Dk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/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Nr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have not been plotted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.</a:t>
            </a:r>
          </a:p>
          <a:p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*Base: 33386 cases. No data in Paraguay 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</p:txBody>
      </p:sp>
      <p:sp>
        <p:nvSpPr>
          <p:cNvPr id="63" name="54 Rectángulo"/>
          <p:cNvSpPr/>
          <p:nvPr/>
        </p:nvSpPr>
        <p:spPr>
          <a:xfrm>
            <a:off x="1893161" y="4325748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13%</a:t>
            </a:r>
            <a:endParaRPr lang="es-PE" sz="1000" i="1" dirty="0"/>
          </a:p>
        </p:txBody>
      </p:sp>
      <p:sp>
        <p:nvSpPr>
          <p:cNvPr id="82" name="54 Rectángulo"/>
          <p:cNvSpPr/>
          <p:nvPr/>
        </p:nvSpPr>
        <p:spPr>
          <a:xfrm>
            <a:off x="1893161" y="506254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86" name="5 Elipse"/>
          <p:cNvSpPr/>
          <p:nvPr/>
        </p:nvSpPr>
        <p:spPr>
          <a:xfrm>
            <a:off x="3236370" y="2448313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87" name="5 Elipse"/>
          <p:cNvSpPr/>
          <p:nvPr/>
        </p:nvSpPr>
        <p:spPr>
          <a:xfrm>
            <a:off x="3236370" y="3167215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88" name="5 Elipse"/>
          <p:cNvSpPr/>
          <p:nvPr/>
        </p:nvSpPr>
        <p:spPr>
          <a:xfrm>
            <a:off x="3236370" y="3890927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89" name="5 Elipse"/>
          <p:cNvSpPr/>
          <p:nvPr/>
        </p:nvSpPr>
        <p:spPr>
          <a:xfrm>
            <a:off x="3223928" y="4614639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90" name="57 Rectángulo"/>
          <p:cNvSpPr/>
          <p:nvPr/>
        </p:nvSpPr>
        <p:spPr>
          <a:xfrm>
            <a:off x="4659121" y="4317654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12%</a:t>
            </a:r>
            <a:endParaRPr lang="es-PE" sz="1000" i="1" dirty="0"/>
          </a:p>
        </p:txBody>
      </p:sp>
      <p:sp>
        <p:nvSpPr>
          <p:cNvPr id="91" name="57 Rectángulo"/>
          <p:cNvSpPr/>
          <p:nvPr/>
        </p:nvSpPr>
        <p:spPr>
          <a:xfrm>
            <a:off x="4651705" y="503297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92" name="58 Rectángulo"/>
          <p:cNvSpPr/>
          <p:nvPr/>
        </p:nvSpPr>
        <p:spPr>
          <a:xfrm>
            <a:off x="7161101" y="4327602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15%</a:t>
            </a:r>
            <a:endParaRPr lang="es-PE" sz="1000" i="1" dirty="0"/>
          </a:p>
        </p:txBody>
      </p:sp>
      <p:sp>
        <p:nvSpPr>
          <p:cNvPr id="93" name="58 Rectángulo"/>
          <p:cNvSpPr/>
          <p:nvPr/>
        </p:nvSpPr>
        <p:spPr>
          <a:xfrm>
            <a:off x="7161100" y="503031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94" name="5 Elipse"/>
          <p:cNvSpPr/>
          <p:nvPr/>
        </p:nvSpPr>
        <p:spPr>
          <a:xfrm>
            <a:off x="8361542" y="1713750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95" name="1 CuadroTexto"/>
          <p:cNvSpPr txBox="1"/>
          <p:nvPr/>
        </p:nvSpPr>
        <p:spPr>
          <a:xfrm>
            <a:off x="8278520" y="1096107"/>
            <a:ext cx="6754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PE" sz="1200" dirty="0"/>
              <a:t>NET INDEX</a:t>
            </a:r>
          </a:p>
        </p:txBody>
      </p:sp>
      <p:sp>
        <p:nvSpPr>
          <p:cNvPr id="96" name="5 Elipse"/>
          <p:cNvSpPr/>
          <p:nvPr/>
        </p:nvSpPr>
        <p:spPr>
          <a:xfrm>
            <a:off x="8377510" y="2432652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97" name="5 Elipse"/>
          <p:cNvSpPr/>
          <p:nvPr/>
        </p:nvSpPr>
        <p:spPr>
          <a:xfrm>
            <a:off x="8377510" y="3151554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98" name="5 Elipse"/>
          <p:cNvSpPr/>
          <p:nvPr/>
        </p:nvSpPr>
        <p:spPr>
          <a:xfrm>
            <a:off x="8377510" y="3875266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99" name="5 Elipse"/>
          <p:cNvSpPr/>
          <p:nvPr/>
        </p:nvSpPr>
        <p:spPr>
          <a:xfrm>
            <a:off x="8365068" y="4598978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00" name="5 Elipse"/>
          <p:cNvSpPr/>
          <p:nvPr/>
        </p:nvSpPr>
        <p:spPr>
          <a:xfrm>
            <a:off x="5899492" y="1723271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01" name="1 CuadroTexto"/>
          <p:cNvSpPr txBox="1"/>
          <p:nvPr/>
        </p:nvSpPr>
        <p:spPr>
          <a:xfrm>
            <a:off x="5816470" y="1105628"/>
            <a:ext cx="6754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PE" sz="1200" dirty="0"/>
              <a:t>NET INDEX</a:t>
            </a:r>
          </a:p>
        </p:txBody>
      </p:sp>
      <p:sp>
        <p:nvSpPr>
          <p:cNvPr id="102" name="5 Elipse"/>
          <p:cNvSpPr/>
          <p:nvPr/>
        </p:nvSpPr>
        <p:spPr>
          <a:xfrm>
            <a:off x="5915460" y="2442173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03" name="5 Elipse"/>
          <p:cNvSpPr/>
          <p:nvPr/>
        </p:nvSpPr>
        <p:spPr>
          <a:xfrm>
            <a:off x="5915460" y="3161075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04" name="5 Elipse"/>
          <p:cNvSpPr/>
          <p:nvPr/>
        </p:nvSpPr>
        <p:spPr>
          <a:xfrm>
            <a:off x="5915460" y="3884787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05" name="5 Elipse"/>
          <p:cNvSpPr/>
          <p:nvPr/>
        </p:nvSpPr>
        <p:spPr>
          <a:xfrm>
            <a:off x="5903018" y="4608499"/>
            <a:ext cx="477639" cy="4795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06" name="TextBox 24"/>
          <p:cNvSpPr txBox="1"/>
          <p:nvPr/>
        </p:nvSpPr>
        <p:spPr>
          <a:xfrm flipH="1">
            <a:off x="3278223" y="2529391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13</a:t>
            </a:r>
          </a:p>
        </p:txBody>
      </p:sp>
      <p:sp>
        <p:nvSpPr>
          <p:cNvPr id="107" name="TextBox 24"/>
          <p:cNvSpPr txBox="1"/>
          <p:nvPr/>
        </p:nvSpPr>
        <p:spPr>
          <a:xfrm flipH="1">
            <a:off x="3275783" y="3239276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40</a:t>
            </a:r>
          </a:p>
        </p:txBody>
      </p:sp>
      <p:sp>
        <p:nvSpPr>
          <p:cNvPr id="108" name="TextBox 24"/>
          <p:cNvSpPr txBox="1"/>
          <p:nvPr/>
        </p:nvSpPr>
        <p:spPr>
          <a:xfrm flipH="1">
            <a:off x="3275783" y="3962902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37</a:t>
            </a:r>
          </a:p>
        </p:txBody>
      </p:sp>
      <p:sp>
        <p:nvSpPr>
          <p:cNvPr id="109" name="TextBox 24"/>
          <p:cNvSpPr txBox="1"/>
          <p:nvPr/>
        </p:nvSpPr>
        <p:spPr>
          <a:xfrm flipH="1">
            <a:off x="3263173" y="4699690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26</a:t>
            </a:r>
          </a:p>
        </p:txBody>
      </p:sp>
      <p:sp>
        <p:nvSpPr>
          <p:cNvPr id="110" name="TextBox 24"/>
          <p:cNvSpPr txBox="1"/>
          <p:nvPr/>
        </p:nvSpPr>
        <p:spPr>
          <a:xfrm flipH="1">
            <a:off x="5942614" y="1804349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36</a:t>
            </a:r>
          </a:p>
        </p:txBody>
      </p:sp>
      <p:sp>
        <p:nvSpPr>
          <p:cNvPr id="111" name="TextBox 24"/>
          <p:cNvSpPr txBox="1"/>
          <p:nvPr/>
        </p:nvSpPr>
        <p:spPr>
          <a:xfrm flipH="1">
            <a:off x="5955674" y="2517594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21</a:t>
            </a:r>
          </a:p>
        </p:txBody>
      </p:sp>
      <p:sp>
        <p:nvSpPr>
          <p:cNvPr id="112" name="TextBox 24"/>
          <p:cNvSpPr txBox="1"/>
          <p:nvPr/>
        </p:nvSpPr>
        <p:spPr>
          <a:xfrm flipH="1">
            <a:off x="5964241" y="3254067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46</a:t>
            </a:r>
          </a:p>
        </p:txBody>
      </p:sp>
      <p:sp>
        <p:nvSpPr>
          <p:cNvPr id="113" name="TextBox 24"/>
          <p:cNvSpPr txBox="1"/>
          <p:nvPr/>
        </p:nvSpPr>
        <p:spPr>
          <a:xfrm flipH="1">
            <a:off x="5964241" y="3981907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40</a:t>
            </a:r>
          </a:p>
        </p:txBody>
      </p:sp>
      <p:sp>
        <p:nvSpPr>
          <p:cNvPr id="114" name="TextBox 24"/>
          <p:cNvSpPr txBox="1"/>
          <p:nvPr/>
        </p:nvSpPr>
        <p:spPr>
          <a:xfrm flipH="1">
            <a:off x="5939286" y="4685720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31</a:t>
            </a:r>
          </a:p>
        </p:txBody>
      </p:sp>
      <p:sp>
        <p:nvSpPr>
          <p:cNvPr id="115" name="TextBox 24"/>
          <p:cNvSpPr txBox="1"/>
          <p:nvPr/>
        </p:nvSpPr>
        <p:spPr>
          <a:xfrm flipH="1">
            <a:off x="8426412" y="1799637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20</a:t>
            </a:r>
          </a:p>
        </p:txBody>
      </p:sp>
      <p:sp>
        <p:nvSpPr>
          <p:cNvPr id="116" name="TextBox 24"/>
          <p:cNvSpPr txBox="1"/>
          <p:nvPr/>
        </p:nvSpPr>
        <p:spPr>
          <a:xfrm flipH="1">
            <a:off x="8413936" y="2534200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4</a:t>
            </a:r>
          </a:p>
        </p:txBody>
      </p:sp>
      <p:sp>
        <p:nvSpPr>
          <p:cNvPr id="117" name="TextBox 24"/>
          <p:cNvSpPr txBox="1"/>
          <p:nvPr/>
        </p:nvSpPr>
        <p:spPr>
          <a:xfrm flipH="1">
            <a:off x="8426412" y="3236199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34</a:t>
            </a:r>
          </a:p>
        </p:txBody>
      </p:sp>
      <p:sp>
        <p:nvSpPr>
          <p:cNvPr id="118" name="TextBox 24"/>
          <p:cNvSpPr txBox="1"/>
          <p:nvPr/>
        </p:nvSpPr>
        <p:spPr>
          <a:xfrm flipH="1">
            <a:off x="8442729" y="3960317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33</a:t>
            </a:r>
          </a:p>
        </p:txBody>
      </p:sp>
      <p:sp>
        <p:nvSpPr>
          <p:cNvPr id="119" name="TextBox 24"/>
          <p:cNvSpPr txBox="1"/>
          <p:nvPr/>
        </p:nvSpPr>
        <p:spPr>
          <a:xfrm flipH="1">
            <a:off x="8417126" y="4684029"/>
            <a:ext cx="393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latin typeface="Calibri Light" panose="020F0302020204030204" pitchFamily="34" charset="0"/>
                <a:ea typeface="Roboto Light" charset="0"/>
                <a:cs typeface="Calibri Light"/>
              </a:rPr>
              <a:t>19</a:t>
            </a:r>
          </a:p>
        </p:txBody>
      </p:sp>
      <p:pic>
        <p:nvPicPr>
          <p:cNvPr id="85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308304" y="1177822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4788024" y="1191874"/>
            <a:ext cx="204370" cy="508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0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1872309" y="1133277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84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0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1944317" y="1133277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120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2200995" y="1103942"/>
            <a:ext cx="210765" cy="5248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2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1952619" y="1108696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98707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1" name="Picture 3">
            <a:extLst>
              <a:ext uri="{FF2B5EF4-FFF2-40B4-BE49-F238E27FC236}">
                <a16:creationId xmlns:a16="http://schemas.microsoft.com/office/drawing/2014/main" id="{26893A23-3ADF-4AFB-B592-EDE13AB6FB9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0922" y="1369186"/>
            <a:ext cx="8194175" cy="4437647"/>
          </a:xfrm>
          <a:prstGeom prst="rect">
            <a:avLst/>
          </a:prstGeom>
        </p:spPr>
      </p:pic>
      <p:graphicFrame>
        <p:nvGraphicFramePr>
          <p:cNvPr id="1182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22849590"/>
              </p:ext>
            </p:extLst>
          </p:nvPr>
        </p:nvGraphicFramePr>
        <p:xfrm>
          <a:off x="4961326" y="2085648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83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19568012"/>
              </p:ext>
            </p:extLst>
          </p:nvPr>
        </p:nvGraphicFramePr>
        <p:xfrm>
          <a:off x="3218494" y="2840254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184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34373657"/>
              </p:ext>
            </p:extLst>
          </p:nvPr>
        </p:nvGraphicFramePr>
        <p:xfrm>
          <a:off x="6732239" y="3044872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85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4605709"/>
              </p:ext>
            </p:extLst>
          </p:nvPr>
        </p:nvGraphicFramePr>
        <p:xfrm>
          <a:off x="112615" y="2003657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86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9706297"/>
              </p:ext>
            </p:extLst>
          </p:nvPr>
        </p:nvGraphicFramePr>
        <p:xfrm>
          <a:off x="3343772" y="835697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188" name="3 CuadroTexto"/>
          <p:cNvSpPr txBox="1"/>
          <p:nvPr/>
        </p:nvSpPr>
        <p:spPr>
          <a:xfrm>
            <a:off x="1079983" y="321575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89" name="3 CuadroTexto"/>
          <p:cNvSpPr txBox="1"/>
          <p:nvPr/>
        </p:nvSpPr>
        <p:spPr>
          <a:xfrm>
            <a:off x="4281319" y="204734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90" name="3 CuadroTexto"/>
          <p:cNvSpPr txBox="1"/>
          <p:nvPr/>
        </p:nvSpPr>
        <p:spPr>
          <a:xfrm>
            <a:off x="4158697" y="4041383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91" name="3 CuadroTexto"/>
          <p:cNvSpPr txBox="1"/>
          <p:nvPr/>
        </p:nvSpPr>
        <p:spPr>
          <a:xfrm>
            <a:off x="5875264" y="3215756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192" name="3 CuadroTexto"/>
          <p:cNvSpPr txBox="1"/>
          <p:nvPr/>
        </p:nvSpPr>
        <p:spPr>
          <a:xfrm>
            <a:off x="7664073" y="424547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32" name="3 CuadroTexto"/>
          <p:cNvSpPr txBox="1"/>
          <p:nvPr/>
        </p:nvSpPr>
        <p:spPr>
          <a:xfrm>
            <a:off x="1223447" y="767308"/>
            <a:ext cx="95487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GLOBAL </a:t>
            </a:r>
            <a:r>
              <a:rPr lang="es-PE" sz="1200" b="1" dirty="0">
                <a:solidFill>
                  <a:srgbClr val="FF0000"/>
                </a:solidFill>
              </a:rPr>
              <a:t>YES</a:t>
            </a:r>
          </a:p>
        </p:txBody>
      </p:sp>
      <p:sp>
        <p:nvSpPr>
          <p:cNvPr id="26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graphicFrame>
        <p:nvGraphicFramePr>
          <p:cNvPr id="34" name="Tabla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5359834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35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52934" y="5860009"/>
            <a:ext cx="426429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</a:t>
            </a:r>
            <a:r>
              <a:rPr lang="en-US" sz="1100" dirty="0"/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cases..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 14391 cases</a:t>
            </a:r>
            <a:endParaRPr lang="en-US" sz="1100" dirty="0"/>
          </a:p>
        </p:txBody>
      </p:sp>
      <p:sp>
        <p:nvSpPr>
          <p:cNvPr id="36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Q8. Have you suffered from any kind of violence (either physical or psychological) in the past year?</a:t>
            </a:r>
          </a:p>
        </p:txBody>
      </p:sp>
      <p:graphicFrame>
        <p:nvGraphicFramePr>
          <p:cNvPr id="37" name="Tabla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20213"/>
              </p:ext>
            </p:extLst>
          </p:nvPr>
        </p:nvGraphicFramePr>
        <p:xfrm>
          <a:off x="245644" y="1044307"/>
          <a:ext cx="2996918" cy="533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4548">
                  <a:extLst>
                    <a:ext uri="{9D8B030D-6E8A-4147-A177-3AD203B41FA5}">
                      <a16:colId xmlns:a16="http://schemas.microsoft.com/office/drawing/2014/main" val="155936860"/>
                    </a:ext>
                  </a:extLst>
                </a:gridCol>
                <a:gridCol w="494548">
                  <a:extLst>
                    <a:ext uri="{9D8B030D-6E8A-4147-A177-3AD203B41FA5}">
                      <a16:colId xmlns:a16="http://schemas.microsoft.com/office/drawing/2014/main" val="1385293524"/>
                    </a:ext>
                  </a:extLst>
                </a:gridCol>
                <a:gridCol w="494548">
                  <a:extLst>
                    <a:ext uri="{9D8B030D-6E8A-4147-A177-3AD203B41FA5}">
                      <a16:colId xmlns:a16="http://schemas.microsoft.com/office/drawing/2014/main" val="3636174430"/>
                    </a:ext>
                  </a:extLst>
                </a:gridCol>
                <a:gridCol w="997475">
                  <a:extLst>
                    <a:ext uri="{9D8B030D-6E8A-4147-A177-3AD203B41FA5}">
                      <a16:colId xmlns:a16="http://schemas.microsoft.com/office/drawing/2014/main" val="2289253160"/>
                    </a:ext>
                  </a:extLst>
                </a:gridCol>
                <a:gridCol w="515799">
                  <a:extLst>
                    <a:ext uri="{9D8B030D-6E8A-4147-A177-3AD203B41FA5}">
                      <a16:colId xmlns:a16="http://schemas.microsoft.com/office/drawing/2014/main" val="857711302"/>
                    </a:ext>
                  </a:extLst>
                </a:gridCol>
              </a:tblGrid>
              <a:tr h="213381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2019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2020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2021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2022/2023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2024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037032"/>
                  </a:ext>
                </a:extLst>
              </a:tr>
              <a:tr h="213381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16%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17%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16%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17%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20%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4406339"/>
                  </a:ext>
                </a:extLst>
              </a:tr>
            </a:tbl>
          </a:graphicData>
        </a:graphic>
      </p:graphicFrame>
      <p:graphicFrame>
        <p:nvGraphicFramePr>
          <p:cNvPr id="39" name="Tabla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2019804"/>
              </p:ext>
            </p:extLst>
          </p:nvPr>
        </p:nvGraphicFramePr>
        <p:xfrm>
          <a:off x="279205" y="4410118"/>
          <a:ext cx="2305499" cy="533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0468">
                  <a:extLst>
                    <a:ext uri="{9D8B030D-6E8A-4147-A177-3AD203B41FA5}">
                      <a16:colId xmlns:a16="http://schemas.microsoft.com/office/drawing/2014/main" val="983909756"/>
                    </a:ext>
                  </a:extLst>
                </a:gridCol>
                <a:gridCol w="480468">
                  <a:extLst>
                    <a:ext uri="{9D8B030D-6E8A-4147-A177-3AD203B41FA5}">
                      <a16:colId xmlns:a16="http://schemas.microsoft.com/office/drawing/2014/main" val="260425142"/>
                    </a:ext>
                  </a:extLst>
                </a:gridCol>
                <a:gridCol w="480468">
                  <a:extLst>
                    <a:ext uri="{9D8B030D-6E8A-4147-A177-3AD203B41FA5}">
                      <a16:colId xmlns:a16="http://schemas.microsoft.com/office/drawing/2014/main" val="113546740"/>
                    </a:ext>
                  </a:extLst>
                </a:gridCol>
                <a:gridCol w="864095">
                  <a:extLst>
                    <a:ext uri="{9D8B030D-6E8A-4147-A177-3AD203B41FA5}">
                      <a16:colId xmlns:a16="http://schemas.microsoft.com/office/drawing/2014/main" val="2006408035"/>
                    </a:ext>
                  </a:extLst>
                </a:gridCol>
              </a:tblGrid>
              <a:tr h="213381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2019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2020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2021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2022/2023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2516669"/>
                  </a:ext>
                </a:extLst>
              </a:tr>
              <a:tr h="213381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30%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24%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23%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23%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8602402"/>
                  </a:ext>
                </a:extLst>
              </a:tr>
            </a:tbl>
          </a:graphicData>
        </a:graphic>
      </p:graphicFrame>
      <p:graphicFrame>
        <p:nvGraphicFramePr>
          <p:cNvPr id="40" name="Tabla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336600"/>
              </p:ext>
            </p:extLst>
          </p:nvPr>
        </p:nvGraphicFramePr>
        <p:xfrm>
          <a:off x="4860117" y="979377"/>
          <a:ext cx="2305499" cy="533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0468">
                  <a:extLst>
                    <a:ext uri="{9D8B030D-6E8A-4147-A177-3AD203B41FA5}">
                      <a16:colId xmlns:a16="http://schemas.microsoft.com/office/drawing/2014/main" val="983909756"/>
                    </a:ext>
                  </a:extLst>
                </a:gridCol>
                <a:gridCol w="480468">
                  <a:extLst>
                    <a:ext uri="{9D8B030D-6E8A-4147-A177-3AD203B41FA5}">
                      <a16:colId xmlns:a16="http://schemas.microsoft.com/office/drawing/2014/main" val="260425142"/>
                    </a:ext>
                  </a:extLst>
                </a:gridCol>
                <a:gridCol w="480468">
                  <a:extLst>
                    <a:ext uri="{9D8B030D-6E8A-4147-A177-3AD203B41FA5}">
                      <a16:colId xmlns:a16="http://schemas.microsoft.com/office/drawing/2014/main" val="113546740"/>
                    </a:ext>
                  </a:extLst>
                </a:gridCol>
                <a:gridCol w="864095">
                  <a:extLst>
                    <a:ext uri="{9D8B030D-6E8A-4147-A177-3AD203B41FA5}">
                      <a16:colId xmlns:a16="http://schemas.microsoft.com/office/drawing/2014/main" val="2006408035"/>
                    </a:ext>
                  </a:extLst>
                </a:gridCol>
              </a:tblGrid>
              <a:tr h="213381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2019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2020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2021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2022/2023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2516669"/>
                  </a:ext>
                </a:extLst>
              </a:tr>
              <a:tr h="213381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12%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13%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14%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16%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8602402"/>
                  </a:ext>
                </a:extLst>
              </a:tr>
            </a:tbl>
          </a:graphicData>
        </a:graphic>
      </p:graphicFrame>
      <p:graphicFrame>
        <p:nvGraphicFramePr>
          <p:cNvPr id="41" name="Tabla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1841897"/>
              </p:ext>
            </p:extLst>
          </p:nvPr>
        </p:nvGraphicFramePr>
        <p:xfrm>
          <a:off x="6384876" y="2220371"/>
          <a:ext cx="2305499" cy="533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0468">
                  <a:extLst>
                    <a:ext uri="{9D8B030D-6E8A-4147-A177-3AD203B41FA5}">
                      <a16:colId xmlns:a16="http://schemas.microsoft.com/office/drawing/2014/main" val="983909756"/>
                    </a:ext>
                  </a:extLst>
                </a:gridCol>
                <a:gridCol w="480468">
                  <a:extLst>
                    <a:ext uri="{9D8B030D-6E8A-4147-A177-3AD203B41FA5}">
                      <a16:colId xmlns:a16="http://schemas.microsoft.com/office/drawing/2014/main" val="260425142"/>
                    </a:ext>
                  </a:extLst>
                </a:gridCol>
                <a:gridCol w="480468">
                  <a:extLst>
                    <a:ext uri="{9D8B030D-6E8A-4147-A177-3AD203B41FA5}">
                      <a16:colId xmlns:a16="http://schemas.microsoft.com/office/drawing/2014/main" val="113546740"/>
                    </a:ext>
                  </a:extLst>
                </a:gridCol>
                <a:gridCol w="864095">
                  <a:extLst>
                    <a:ext uri="{9D8B030D-6E8A-4147-A177-3AD203B41FA5}">
                      <a16:colId xmlns:a16="http://schemas.microsoft.com/office/drawing/2014/main" val="2006408035"/>
                    </a:ext>
                  </a:extLst>
                </a:gridCol>
              </a:tblGrid>
              <a:tr h="213381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2019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2020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2021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2022/2023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2516669"/>
                  </a:ext>
                </a:extLst>
              </a:tr>
              <a:tr h="213381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20%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22%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17%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14%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8602402"/>
                  </a:ext>
                </a:extLst>
              </a:tr>
            </a:tbl>
          </a:graphicData>
        </a:graphic>
      </p:graphicFrame>
      <p:graphicFrame>
        <p:nvGraphicFramePr>
          <p:cNvPr id="42" name="Tab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4890227"/>
              </p:ext>
            </p:extLst>
          </p:nvPr>
        </p:nvGraphicFramePr>
        <p:xfrm>
          <a:off x="3246116" y="5279491"/>
          <a:ext cx="2305499" cy="54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0468">
                  <a:extLst>
                    <a:ext uri="{9D8B030D-6E8A-4147-A177-3AD203B41FA5}">
                      <a16:colId xmlns:a16="http://schemas.microsoft.com/office/drawing/2014/main" val="983909756"/>
                    </a:ext>
                  </a:extLst>
                </a:gridCol>
                <a:gridCol w="480468">
                  <a:extLst>
                    <a:ext uri="{9D8B030D-6E8A-4147-A177-3AD203B41FA5}">
                      <a16:colId xmlns:a16="http://schemas.microsoft.com/office/drawing/2014/main" val="260425142"/>
                    </a:ext>
                  </a:extLst>
                </a:gridCol>
                <a:gridCol w="480468">
                  <a:extLst>
                    <a:ext uri="{9D8B030D-6E8A-4147-A177-3AD203B41FA5}">
                      <a16:colId xmlns:a16="http://schemas.microsoft.com/office/drawing/2014/main" val="113546740"/>
                    </a:ext>
                  </a:extLst>
                </a:gridCol>
                <a:gridCol w="864095">
                  <a:extLst>
                    <a:ext uri="{9D8B030D-6E8A-4147-A177-3AD203B41FA5}">
                      <a16:colId xmlns:a16="http://schemas.microsoft.com/office/drawing/2014/main" val="2006408035"/>
                    </a:ext>
                  </a:extLst>
                </a:gridCol>
              </a:tblGrid>
              <a:tr h="262286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2019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2020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2021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2022/2023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2516669"/>
                  </a:ext>
                </a:extLst>
              </a:tr>
              <a:tr h="277714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27%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23%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16%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29%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8602402"/>
                  </a:ext>
                </a:extLst>
              </a:tr>
            </a:tbl>
          </a:graphicData>
        </a:graphic>
      </p:graphicFrame>
      <p:graphicFrame>
        <p:nvGraphicFramePr>
          <p:cNvPr id="43" name="Tabla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0969954"/>
              </p:ext>
            </p:extLst>
          </p:nvPr>
        </p:nvGraphicFramePr>
        <p:xfrm>
          <a:off x="6435329" y="5391979"/>
          <a:ext cx="2305499" cy="54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0468">
                  <a:extLst>
                    <a:ext uri="{9D8B030D-6E8A-4147-A177-3AD203B41FA5}">
                      <a16:colId xmlns:a16="http://schemas.microsoft.com/office/drawing/2014/main" val="983909756"/>
                    </a:ext>
                  </a:extLst>
                </a:gridCol>
                <a:gridCol w="480468">
                  <a:extLst>
                    <a:ext uri="{9D8B030D-6E8A-4147-A177-3AD203B41FA5}">
                      <a16:colId xmlns:a16="http://schemas.microsoft.com/office/drawing/2014/main" val="260425142"/>
                    </a:ext>
                  </a:extLst>
                </a:gridCol>
                <a:gridCol w="480468">
                  <a:extLst>
                    <a:ext uri="{9D8B030D-6E8A-4147-A177-3AD203B41FA5}">
                      <a16:colId xmlns:a16="http://schemas.microsoft.com/office/drawing/2014/main" val="113546740"/>
                    </a:ext>
                  </a:extLst>
                </a:gridCol>
                <a:gridCol w="864095">
                  <a:extLst>
                    <a:ext uri="{9D8B030D-6E8A-4147-A177-3AD203B41FA5}">
                      <a16:colId xmlns:a16="http://schemas.microsoft.com/office/drawing/2014/main" val="2006408035"/>
                    </a:ext>
                  </a:extLst>
                </a:gridCol>
              </a:tblGrid>
              <a:tr h="262286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2019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2020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2021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>
                          <a:solidFill>
                            <a:schemeClr val="tx1"/>
                          </a:solidFill>
                        </a:rPr>
                        <a:t>2022/2023</a:t>
                      </a:r>
                      <a:endParaRPr lang="es-PE" sz="11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2516669"/>
                  </a:ext>
                </a:extLst>
              </a:tr>
              <a:tr h="277714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8%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12%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10%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rgbClr val="FF0000"/>
                          </a:solidFill>
                        </a:rPr>
                        <a:t>11%</a:t>
                      </a:r>
                      <a:endParaRPr lang="es-PE" sz="12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8602402"/>
                  </a:ext>
                </a:extLst>
              </a:tr>
            </a:tbl>
          </a:graphicData>
        </a:graphic>
      </p:graphicFrame>
      <p:sp>
        <p:nvSpPr>
          <p:cNvPr id="4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65489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Suffered any kind of violence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pic>
        <p:nvPicPr>
          <p:cNvPr id="27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324521" y="529750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602252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25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5289857" y="5644458"/>
            <a:ext cx="333330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</a:t>
            </a:r>
            <a:r>
              <a:rPr lang="en-US" sz="1100" dirty="0"/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cases.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 14391 cases.</a:t>
            </a:r>
          </a:p>
        </p:txBody>
      </p:sp>
      <p:sp>
        <p:nvSpPr>
          <p:cNvPr id="27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Q8. Have you suffered from any kind of violence (either physical or psychological) in the past year?</a:t>
            </a:r>
          </a:p>
        </p:txBody>
      </p:sp>
      <p:graphicFrame>
        <p:nvGraphicFramePr>
          <p:cNvPr id="28" name="Tabla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14775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graphicFrame>
        <p:nvGraphicFramePr>
          <p:cNvPr id="1141" name="43 Gráfico"/>
          <p:cNvGraphicFramePr/>
          <p:nvPr>
            <p:extLst>
              <p:ext uri="{D42A27DB-BD31-4B8C-83A1-F6EECF244321}">
                <p14:modId xmlns:p14="http://schemas.microsoft.com/office/powerpoint/2010/main" val="4248707435"/>
              </p:ext>
            </p:extLst>
          </p:nvPr>
        </p:nvGraphicFramePr>
        <p:xfrm>
          <a:off x="250698" y="1239887"/>
          <a:ext cx="2876296" cy="47731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42" name="Rectángulo 1141"/>
          <p:cNvSpPr/>
          <p:nvPr/>
        </p:nvSpPr>
        <p:spPr>
          <a:xfrm>
            <a:off x="3116927" y="800936"/>
            <a:ext cx="61907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PE" sz="1200" b="1" dirty="0">
                <a:solidFill>
                  <a:prstClr val="black"/>
                </a:solidFill>
              </a:rPr>
              <a:t>2022/</a:t>
            </a:r>
          </a:p>
          <a:p>
            <a:pPr algn="ctr"/>
            <a:r>
              <a:rPr lang="es-PE" sz="1200" b="1" dirty="0">
                <a:solidFill>
                  <a:prstClr val="black"/>
                </a:solidFill>
              </a:rPr>
              <a:t>2023 </a:t>
            </a:r>
            <a:endParaRPr lang="es-PE" dirty="0"/>
          </a:p>
        </p:txBody>
      </p:sp>
      <p:graphicFrame>
        <p:nvGraphicFramePr>
          <p:cNvPr id="114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4503317"/>
              </p:ext>
            </p:extLst>
          </p:nvPr>
        </p:nvGraphicFramePr>
        <p:xfrm>
          <a:off x="1043608" y="752207"/>
          <a:ext cx="1929303" cy="487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9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2024 - YES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Top</a:t>
                      </a:r>
                      <a:r>
                        <a:rPr lang="en-US" sz="1200" b="0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 16</a:t>
                      </a:r>
                      <a:endParaRPr lang="es-PE" sz="1400" b="0" dirty="0">
                        <a:latin typeface="Calibri Light" panose="020F03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71" name="Rectángulo 1170"/>
          <p:cNvSpPr/>
          <p:nvPr/>
        </p:nvSpPr>
        <p:spPr>
          <a:xfrm>
            <a:off x="3243970" y="1208056"/>
            <a:ext cx="453970" cy="48197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60000"/>
              </a:lnSpc>
            </a:pPr>
            <a:r>
              <a:rPr lang="es-PE" sz="1200" b="1" dirty="0">
                <a:solidFill>
                  <a:srgbClr val="EF4130"/>
                </a:solidFill>
              </a:rPr>
              <a:t>26%</a:t>
            </a:r>
            <a:endParaRPr lang="es-ES" sz="1400" b="1" dirty="0">
              <a:solidFill>
                <a:srgbClr val="EF4130"/>
              </a:solidFill>
            </a:endParaRP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37%</a:t>
            </a:r>
          </a:p>
          <a:p>
            <a:pPr>
              <a:lnSpc>
                <a:spcPct val="160000"/>
              </a:lnSpc>
            </a:pPr>
            <a:endParaRPr lang="es-ES" sz="1200" b="1" dirty="0">
              <a:solidFill>
                <a:srgbClr val="EF4130"/>
              </a:solidFill>
            </a:endParaRP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31%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29%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35%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27%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23%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23%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3%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21%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29%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17%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19%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18%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22%</a:t>
            </a:r>
            <a:endParaRPr lang="es-PE" sz="1200" b="1" dirty="0">
              <a:solidFill>
                <a:srgbClr val="EF4130"/>
              </a:solidFill>
            </a:endParaRPr>
          </a:p>
        </p:txBody>
      </p:sp>
      <p:sp>
        <p:nvSpPr>
          <p:cNvPr id="1173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65489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Suffered any kind of violence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grpSp>
        <p:nvGrpSpPr>
          <p:cNvPr id="12" name="Grupo 11"/>
          <p:cNvGrpSpPr/>
          <p:nvPr/>
        </p:nvGrpSpPr>
        <p:grpSpPr>
          <a:xfrm>
            <a:off x="3936693" y="1571315"/>
            <a:ext cx="5015027" cy="3311492"/>
            <a:chOff x="3903276" y="2061725"/>
            <a:chExt cx="5015027" cy="3311492"/>
          </a:xfrm>
        </p:grpSpPr>
        <p:grpSp>
          <p:nvGrpSpPr>
            <p:cNvPr id="10" name="Grupo 9"/>
            <p:cNvGrpSpPr/>
            <p:nvPr/>
          </p:nvGrpSpPr>
          <p:grpSpPr>
            <a:xfrm>
              <a:off x="3903276" y="2061725"/>
              <a:ext cx="5015027" cy="3311492"/>
              <a:chOff x="3903276" y="2061725"/>
              <a:chExt cx="5015027" cy="3311492"/>
            </a:xfrm>
          </p:grpSpPr>
          <p:grpSp>
            <p:nvGrpSpPr>
              <p:cNvPr id="1176" name="Group 1107"/>
              <p:cNvGrpSpPr>
                <a:grpSpLocks noChangeAspect="1"/>
              </p:cNvGrpSpPr>
              <p:nvPr/>
            </p:nvGrpSpPr>
            <p:grpSpPr bwMode="auto">
              <a:xfrm>
                <a:off x="7836604" y="4556984"/>
                <a:ext cx="914639" cy="816233"/>
                <a:chOff x="4133" y="2396"/>
                <a:chExt cx="709" cy="482"/>
              </a:xfrm>
              <a:solidFill>
                <a:srgbClr val="BFBFBF"/>
              </a:solidFill>
            </p:grpSpPr>
            <p:sp>
              <p:nvSpPr>
                <p:cNvPr id="2276" name="Freeform 1108"/>
                <p:cNvSpPr>
                  <a:spLocks/>
                </p:cNvSpPr>
                <p:nvPr/>
              </p:nvSpPr>
              <p:spPr bwMode="auto">
                <a:xfrm>
                  <a:off x="4438" y="2396"/>
                  <a:ext cx="98" cy="82"/>
                </a:xfrm>
                <a:custGeom>
                  <a:avLst/>
                  <a:gdLst>
                    <a:gd name="T0" fmla="*/ 20 w 103"/>
                    <a:gd name="T1" fmla="*/ 66 h 86"/>
                    <a:gd name="T2" fmla="*/ 23 w 103"/>
                    <a:gd name="T3" fmla="*/ 63 h 86"/>
                    <a:gd name="T4" fmla="*/ 26 w 103"/>
                    <a:gd name="T5" fmla="*/ 60 h 86"/>
                    <a:gd name="T6" fmla="*/ 29 w 103"/>
                    <a:gd name="T7" fmla="*/ 55 h 86"/>
                    <a:gd name="T8" fmla="*/ 35 w 103"/>
                    <a:gd name="T9" fmla="*/ 53 h 86"/>
                    <a:gd name="T10" fmla="*/ 55 w 103"/>
                    <a:gd name="T11" fmla="*/ 60 h 86"/>
                    <a:gd name="T12" fmla="*/ 64 w 103"/>
                    <a:gd name="T13" fmla="*/ 70 h 86"/>
                    <a:gd name="T14" fmla="*/ 78 w 103"/>
                    <a:gd name="T15" fmla="*/ 82 h 86"/>
                    <a:gd name="T16" fmla="*/ 81 w 103"/>
                    <a:gd name="T17" fmla="*/ 82 h 86"/>
                    <a:gd name="T18" fmla="*/ 92 w 103"/>
                    <a:gd name="T19" fmla="*/ 84 h 86"/>
                    <a:gd name="T20" fmla="*/ 102 w 103"/>
                    <a:gd name="T21" fmla="*/ 86 h 86"/>
                    <a:gd name="T22" fmla="*/ 102 w 103"/>
                    <a:gd name="T23" fmla="*/ 86 h 86"/>
                    <a:gd name="T24" fmla="*/ 103 w 103"/>
                    <a:gd name="T25" fmla="*/ 86 h 86"/>
                    <a:gd name="T26" fmla="*/ 100 w 103"/>
                    <a:gd name="T27" fmla="*/ 83 h 86"/>
                    <a:gd name="T28" fmla="*/ 90 w 103"/>
                    <a:gd name="T29" fmla="*/ 74 h 86"/>
                    <a:gd name="T30" fmla="*/ 87 w 103"/>
                    <a:gd name="T31" fmla="*/ 73 h 86"/>
                    <a:gd name="T32" fmla="*/ 80 w 103"/>
                    <a:gd name="T33" fmla="*/ 70 h 86"/>
                    <a:gd name="T34" fmla="*/ 75 w 103"/>
                    <a:gd name="T35" fmla="*/ 61 h 86"/>
                    <a:gd name="T36" fmla="*/ 72 w 103"/>
                    <a:gd name="T37" fmla="*/ 55 h 86"/>
                    <a:gd name="T38" fmla="*/ 65 w 103"/>
                    <a:gd name="T39" fmla="*/ 45 h 86"/>
                    <a:gd name="T40" fmla="*/ 70 w 103"/>
                    <a:gd name="T41" fmla="*/ 42 h 86"/>
                    <a:gd name="T42" fmla="*/ 71 w 103"/>
                    <a:gd name="T43" fmla="*/ 42 h 86"/>
                    <a:gd name="T44" fmla="*/ 74 w 103"/>
                    <a:gd name="T45" fmla="*/ 41 h 86"/>
                    <a:gd name="T46" fmla="*/ 71 w 103"/>
                    <a:gd name="T47" fmla="*/ 38 h 86"/>
                    <a:gd name="T48" fmla="*/ 62 w 103"/>
                    <a:gd name="T49" fmla="*/ 34 h 86"/>
                    <a:gd name="T50" fmla="*/ 48 w 103"/>
                    <a:gd name="T51" fmla="*/ 24 h 86"/>
                    <a:gd name="T52" fmla="*/ 6 w 103"/>
                    <a:gd name="T53" fmla="*/ 2 h 86"/>
                    <a:gd name="T54" fmla="*/ 0 w 103"/>
                    <a:gd name="T55" fmla="*/ 0 h 86"/>
                    <a:gd name="T56" fmla="*/ 0 w 103"/>
                    <a:gd name="T57" fmla="*/ 68 h 86"/>
                    <a:gd name="T58" fmla="*/ 10 w 103"/>
                    <a:gd name="T59" fmla="*/ 71 h 86"/>
                    <a:gd name="T60" fmla="*/ 20 w 103"/>
                    <a:gd name="T61" fmla="*/ 6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03" h="86">
                      <a:moveTo>
                        <a:pt x="20" y="66"/>
                      </a:moveTo>
                      <a:cubicBezTo>
                        <a:pt x="20" y="65"/>
                        <a:pt x="21" y="63"/>
                        <a:pt x="23" y="63"/>
                      </a:cubicBezTo>
                      <a:cubicBezTo>
                        <a:pt x="24" y="63"/>
                        <a:pt x="25" y="61"/>
                        <a:pt x="26" y="60"/>
                      </a:cubicBezTo>
                      <a:cubicBezTo>
                        <a:pt x="26" y="58"/>
                        <a:pt x="27" y="57"/>
                        <a:pt x="29" y="55"/>
                      </a:cubicBezTo>
                      <a:cubicBezTo>
                        <a:pt x="30" y="54"/>
                        <a:pt x="32" y="53"/>
                        <a:pt x="35" y="53"/>
                      </a:cubicBezTo>
                      <a:cubicBezTo>
                        <a:pt x="41" y="53"/>
                        <a:pt x="50" y="56"/>
                        <a:pt x="55" y="60"/>
                      </a:cubicBezTo>
                      <a:cubicBezTo>
                        <a:pt x="58" y="63"/>
                        <a:pt x="61" y="66"/>
                        <a:pt x="64" y="70"/>
                      </a:cubicBezTo>
                      <a:cubicBezTo>
                        <a:pt x="69" y="76"/>
                        <a:pt x="74" y="83"/>
                        <a:pt x="78" y="82"/>
                      </a:cubicBezTo>
                      <a:cubicBezTo>
                        <a:pt x="79" y="82"/>
                        <a:pt x="80" y="82"/>
                        <a:pt x="81" y="82"/>
                      </a:cubicBezTo>
                      <a:cubicBezTo>
                        <a:pt x="85" y="82"/>
                        <a:pt x="89" y="83"/>
                        <a:pt x="92" y="84"/>
                      </a:cubicBezTo>
                      <a:cubicBezTo>
                        <a:pt x="96" y="85"/>
                        <a:pt x="99" y="86"/>
                        <a:pt x="102" y="86"/>
                      </a:cubicBezTo>
                      <a:cubicBezTo>
                        <a:pt x="102" y="86"/>
                        <a:pt x="102" y="86"/>
                        <a:pt x="102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5"/>
                        <a:pt x="101" y="84"/>
                        <a:pt x="100" y="83"/>
                      </a:cubicBezTo>
                      <a:cubicBezTo>
                        <a:pt x="100" y="83"/>
                        <a:pt x="90" y="79"/>
                        <a:pt x="90" y="74"/>
                      </a:cubicBezTo>
                      <a:cubicBezTo>
                        <a:pt x="90" y="73"/>
                        <a:pt x="88" y="73"/>
                        <a:pt x="87" y="73"/>
                      </a:cubicBezTo>
                      <a:cubicBezTo>
                        <a:pt x="85" y="72"/>
                        <a:pt x="82" y="71"/>
                        <a:pt x="80" y="70"/>
                      </a:cubicBezTo>
                      <a:cubicBezTo>
                        <a:pt x="77" y="68"/>
                        <a:pt x="76" y="64"/>
                        <a:pt x="75" y="61"/>
                      </a:cubicBezTo>
                      <a:cubicBezTo>
                        <a:pt x="75" y="58"/>
                        <a:pt x="74" y="56"/>
                        <a:pt x="72" y="55"/>
                      </a:cubicBezTo>
                      <a:cubicBezTo>
                        <a:pt x="68" y="53"/>
                        <a:pt x="65" y="49"/>
                        <a:pt x="65" y="45"/>
                      </a:cubicBezTo>
                      <a:cubicBezTo>
                        <a:pt x="66" y="44"/>
                        <a:pt x="66" y="42"/>
                        <a:pt x="70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3" y="42"/>
                        <a:pt x="74" y="42"/>
                        <a:pt x="74" y="41"/>
                      </a:cubicBezTo>
                      <a:cubicBezTo>
                        <a:pt x="74" y="41"/>
                        <a:pt x="74" y="40"/>
                        <a:pt x="71" y="38"/>
                      </a:cubicBezTo>
                      <a:cubicBezTo>
                        <a:pt x="70" y="37"/>
                        <a:pt x="66" y="35"/>
                        <a:pt x="62" y="34"/>
                      </a:cubicBezTo>
                      <a:cubicBezTo>
                        <a:pt x="56" y="32"/>
                        <a:pt x="49" y="30"/>
                        <a:pt x="48" y="24"/>
                      </a:cubicBezTo>
                      <a:cubicBezTo>
                        <a:pt x="48" y="20"/>
                        <a:pt x="21" y="5"/>
                        <a:pt x="6" y="2"/>
                      </a:cubicBezTo>
                      <a:cubicBezTo>
                        <a:pt x="4" y="1"/>
                        <a:pt x="2" y="1"/>
                        <a:pt x="0" y="0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3" y="69"/>
                        <a:pt x="6" y="70"/>
                        <a:pt x="10" y="71"/>
                      </a:cubicBezTo>
                      <a:cubicBezTo>
                        <a:pt x="18" y="71"/>
                        <a:pt x="19" y="68"/>
                        <a:pt x="20" y="6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7" name="Freeform 1109"/>
                <p:cNvSpPr>
                  <a:spLocks/>
                </p:cNvSpPr>
                <p:nvPr/>
              </p:nvSpPr>
              <p:spPr bwMode="auto">
                <a:xfrm>
                  <a:off x="4133" y="2483"/>
                  <a:ext cx="437" cy="328"/>
                </a:xfrm>
                <a:custGeom>
                  <a:avLst/>
                  <a:gdLst>
                    <a:gd name="T0" fmla="*/ 452 w 456"/>
                    <a:gd name="T1" fmla="*/ 176 h 342"/>
                    <a:gd name="T2" fmla="*/ 430 w 456"/>
                    <a:gd name="T3" fmla="*/ 154 h 342"/>
                    <a:gd name="T4" fmla="*/ 423 w 456"/>
                    <a:gd name="T5" fmla="*/ 138 h 342"/>
                    <a:gd name="T6" fmla="*/ 415 w 456"/>
                    <a:gd name="T7" fmla="*/ 138 h 342"/>
                    <a:gd name="T8" fmla="*/ 377 w 456"/>
                    <a:gd name="T9" fmla="*/ 99 h 342"/>
                    <a:gd name="T10" fmla="*/ 363 w 456"/>
                    <a:gd name="T11" fmla="*/ 63 h 342"/>
                    <a:gd name="T12" fmla="*/ 352 w 456"/>
                    <a:gd name="T13" fmla="*/ 42 h 342"/>
                    <a:gd name="T14" fmla="*/ 333 w 456"/>
                    <a:gd name="T15" fmla="*/ 3 h 342"/>
                    <a:gd name="T16" fmla="*/ 323 w 456"/>
                    <a:gd name="T17" fmla="*/ 29 h 342"/>
                    <a:gd name="T18" fmla="*/ 317 w 456"/>
                    <a:gd name="T19" fmla="*/ 70 h 342"/>
                    <a:gd name="T20" fmla="*/ 284 w 456"/>
                    <a:gd name="T21" fmla="*/ 70 h 342"/>
                    <a:gd name="T22" fmla="*/ 254 w 456"/>
                    <a:gd name="T23" fmla="*/ 49 h 342"/>
                    <a:gd name="T24" fmla="*/ 254 w 456"/>
                    <a:gd name="T25" fmla="*/ 32 h 342"/>
                    <a:gd name="T26" fmla="*/ 266 w 456"/>
                    <a:gd name="T27" fmla="*/ 17 h 342"/>
                    <a:gd name="T28" fmla="*/ 261 w 456"/>
                    <a:gd name="T29" fmla="*/ 20 h 342"/>
                    <a:gd name="T30" fmla="*/ 249 w 456"/>
                    <a:gd name="T31" fmla="*/ 18 h 342"/>
                    <a:gd name="T32" fmla="*/ 206 w 456"/>
                    <a:gd name="T33" fmla="*/ 17 h 342"/>
                    <a:gd name="T34" fmla="*/ 196 w 456"/>
                    <a:gd name="T35" fmla="*/ 24 h 342"/>
                    <a:gd name="T36" fmla="*/ 188 w 456"/>
                    <a:gd name="T37" fmla="*/ 45 h 342"/>
                    <a:gd name="T38" fmla="*/ 175 w 456"/>
                    <a:gd name="T39" fmla="*/ 51 h 342"/>
                    <a:gd name="T40" fmla="*/ 162 w 456"/>
                    <a:gd name="T41" fmla="*/ 41 h 342"/>
                    <a:gd name="T42" fmla="*/ 146 w 456"/>
                    <a:gd name="T43" fmla="*/ 42 h 342"/>
                    <a:gd name="T44" fmla="*/ 136 w 456"/>
                    <a:gd name="T45" fmla="*/ 45 h 342"/>
                    <a:gd name="T46" fmla="*/ 128 w 456"/>
                    <a:gd name="T47" fmla="*/ 62 h 342"/>
                    <a:gd name="T48" fmla="*/ 122 w 456"/>
                    <a:gd name="T49" fmla="*/ 69 h 342"/>
                    <a:gd name="T50" fmla="*/ 110 w 456"/>
                    <a:gd name="T51" fmla="*/ 68 h 342"/>
                    <a:gd name="T52" fmla="*/ 73 w 456"/>
                    <a:gd name="T53" fmla="*/ 107 h 342"/>
                    <a:gd name="T54" fmla="*/ 46 w 456"/>
                    <a:gd name="T55" fmla="*/ 117 h 342"/>
                    <a:gd name="T56" fmla="*/ 15 w 456"/>
                    <a:gd name="T57" fmla="*/ 131 h 342"/>
                    <a:gd name="T58" fmla="*/ 8 w 456"/>
                    <a:gd name="T59" fmla="*/ 132 h 342"/>
                    <a:gd name="T60" fmla="*/ 11 w 456"/>
                    <a:gd name="T61" fmla="*/ 182 h 342"/>
                    <a:gd name="T62" fmla="*/ 4 w 456"/>
                    <a:gd name="T63" fmla="*/ 186 h 342"/>
                    <a:gd name="T64" fmla="*/ 30 w 456"/>
                    <a:gd name="T65" fmla="*/ 255 h 342"/>
                    <a:gd name="T66" fmla="*/ 23 w 456"/>
                    <a:gd name="T67" fmla="*/ 279 h 342"/>
                    <a:gd name="T68" fmla="*/ 53 w 456"/>
                    <a:gd name="T69" fmla="*/ 289 h 342"/>
                    <a:gd name="T70" fmla="*/ 84 w 456"/>
                    <a:gd name="T71" fmla="*/ 274 h 342"/>
                    <a:gd name="T72" fmla="*/ 136 w 456"/>
                    <a:gd name="T73" fmla="*/ 258 h 342"/>
                    <a:gd name="T74" fmla="*/ 202 w 456"/>
                    <a:gd name="T75" fmla="*/ 244 h 342"/>
                    <a:gd name="T76" fmla="*/ 229 w 456"/>
                    <a:gd name="T77" fmla="*/ 252 h 342"/>
                    <a:gd name="T78" fmla="*/ 239 w 456"/>
                    <a:gd name="T79" fmla="*/ 266 h 342"/>
                    <a:gd name="T80" fmla="*/ 253 w 456"/>
                    <a:gd name="T81" fmla="*/ 288 h 342"/>
                    <a:gd name="T82" fmla="*/ 281 w 456"/>
                    <a:gd name="T83" fmla="*/ 263 h 342"/>
                    <a:gd name="T84" fmla="*/ 276 w 456"/>
                    <a:gd name="T85" fmla="*/ 289 h 342"/>
                    <a:gd name="T86" fmla="*/ 287 w 456"/>
                    <a:gd name="T87" fmla="*/ 296 h 342"/>
                    <a:gd name="T88" fmla="*/ 303 w 456"/>
                    <a:gd name="T89" fmla="*/ 314 h 342"/>
                    <a:gd name="T90" fmla="*/ 344 w 456"/>
                    <a:gd name="T91" fmla="*/ 339 h 342"/>
                    <a:gd name="T92" fmla="*/ 364 w 456"/>
                    <a:gd name="T93" fmla="*/ 331 h 342"/>
                    <a:gd name="T94" fmla="*/ 381 w 456"/>
                    <a:gd name="T95" fmla="*/ 337 h 342"/>
                    <a:gd name="T96" fmla="*/ 417 w 456"/>
                    <a:gd name="T97" fmla="*/ 303 h 342"/>
                    <a:gd name="T98" fmla="*/ 448 w 456"/>
                    <a:gd name="T99" fmla="*/ 246 h 342"/>
                    <a:gd name="T100" fmla="*/ 455 w 456"/>
                    <a:gd name="T101" fmla="*/ 207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56" h="342">
                      <a:moveTo>
                        <a:pt x="456" y="201"/>
                      </a:moveTo>
                      <a:cubicBezTo>
                        <a:pt x="456" y="201"/>
                        <a:pt x="455" y="198"/>
                        <a:pt x="455" y="197"/>
                      </a:cubicBezTo>
                      <a:cubicBezTo>
                        <a:pt x="454" y="197"/>
                        <a:pt x="454" y="197"/>
                        <a:pt x="454" y="197"/>
                      </a:cubicBezTo>
                      <a:cubicBezTo>
                        <a:pt x="453" y="197"/>
                        <a:pt x="453" y="196"/>
                        <a:pt x="452" y="196"/>
                      </a:cubicBezTo>
                      <a:cubicBezTo>
                        <a:pt x="450" y="193"/>
                        <a:pt x="451" y="180"/>
                        <a:pt x="452" y="176"/>
                      </a:cubicBezTo>
                      <a:cubicBezTo>
                        <a:pt x="451" y="176"/>
                        <a:pt x="450" y="176"/>
                        <a:pt x="450" y="176"/>
                      </a:cubicBezTo>
                      <a:cubicBezTo>
                        <a:pt x="445" y="176"/>
                        <a:pt x="443" y="168"/>
                        <a:pt x="442" y="165"/>
                      </a:cubicBezTo>
                      <a:cubicBezTo>
                        <a:pt x="441" y="163"/>
                        <a:pt x="438" y="158"/>
                        <a:pt x="436" y="158"/>
                      </a:cubicBezTo>
                      <a:cubicBezTo>
                        <a:pt x="435" y="158"/>
                        <a:pt x="435" y="159"/>
                        <a:pt x="434" y="159"/>
                      </a:cubicBezTo>
                      <a:cubicBezTo>
                        <a:pt x="431" y="159"/>
                        <a:pt x="430" y="156"/>
                        <a:pt x="430" y="154"/>
                      </a:cubicBezTo>
                      <a:cubicBezTo>
                        <a:pt x="430" y="154"/>
                        <a:pt x="430" y="153"/>
                        <a:pt x="430" y="153"/>
                      </a:cubicBezTo>
                      <a:cubicBezTo>
                        <a:pt x="429" y="153"/>
                        <a:pt x="429" y="153"/>
                        <a:pt x="429" y="153"/>
                      </a:cubicBezTo>
                      <a:cubicBezTo>
                        <a:pt x="427" y="153"/>
                        <a:pt x="426" y="153"/>
                        <a:pt x="425" y="152"/>
                      </a:cubicBezTo>
                      <a:cubicBezTo>
                        <a:pt x="423" y="149"/>
                        <a:pt x="423" y="142"/>
                        <a:pt x="423" y="139"/>
                      </a:cubicBezTo>
                      <a:cubicBezTo>
                        <a:pt x="423" y="139"/>
                        <a:pt x="423" y="139"/>
                        <a:pt x="423" y="138"/>
                      </a:cubicBezTo>
                      <a:cubicBezTo>
                        <a:pt x="423" y="138"/>
                        <a:pt x="423" y="138"/>
                        <a:pt x="422" y="138"/>
                      </a:cubicBezTo>
                      <a:cubicBezTo>
                        <a:pt x="421" y="138"/>
                        <a:pt x="420" y="138"/>
                        <a:pt x="419" y="137"/>
                      </a:cubicBezTo>
                      <a:cubicBezTo>
                        <a:pt x="419" y="137"/>
                        <a:pt x="419" y="136"/>
                        <a:pt x="419" y="136"/>
                      </a:cubicBezTo>
                      <a:cubicBezTo>
                        <a:pt x="419" y="136"/>
                        <a:pt x="418" y="137"/>
                        <a:pt x="417" y="137"/>
                      </a:cubicBezTo>
                      <a:cubicBezTo>
                        <a:pt x="416" y="137"/>
                        <a:pt x="416" y="138"/>
                        <a:pt x="415" y="138"/>
                      </a:cubicBezTo>
                      <a:cubicBezTo>
                        <a:pt x="414" y="139"/>
                        <a:pt x="412" y="138"/>
                        <a:pt x="411" y="137"/>
                      </a:cubicBezTo>
                      <a:cubicBezTo>
                        <a:pt x="409" y="134"/>
                        <a:pt x="409" y="130"/>
                        <a:pt x="410" y="128"/>
                      </a:cubicBezTo>
                      <a:cubicBezTo>
                        <a:pt x="410" y="126"/>
                        <a:pt x="409" y="124"/>
                        <a:pt x="406" y="122"/>
                      </a:cubicBezTo>
                      <a:cubicBezTo>
                        <a:pt x="402" y="118"/>
                        <a:pt x="401" y="115"/>
                        <a:pt x="402" y="112"/>
                      </a:cubicBezTo>
                      <a:cubicBezTo>
                        <a:pt x="400" y="109"/>
                        <a:pt x="382" y="100"/>
                        <a:pt x="377" y="99"/>
                      </a:cubicBezTo>
                      <a:cubicBezTo>
                        <a:pt x="373" y="98"/>
                        <a:pt x="373" y="94"/>
                        <a:pt x="373" y="92"/>
                      </a:cubicBezTo>
                      <a:cubicBezTo>
                        <a:pt x="373" y="91"/>
                        <a:pt x="374" y="91"/>
                        <a:pt x="373" y="90"/>
                      </a:cubicBezTo>
                      <a:cubicBezTo>
                        <a:pt x="371" y="88"/>
                        <a:pt x="370" y="80"/>
                        <a:pt x="370" y="75"/>
                      </a:cubicBezTo>
                      <a:cubicBezTo>
                        <a:pt x="370" y="73"/>
                        <a:pt x="369" y="72"/>
                        <a:pt x="367" y="70"/>
                      </a:cubicBezTo>
                      <a:cubicBezTo>
                        <a:pt x="365" y="68"/>
                        <a:pt x="363" y="66"/>
                        <a:pt x="363" y="63"/>
                      </a:cubicBezTo>
                      <a:cubicBezTo>
                        <a:pt x="364" y="61"/>
                        <a:pt x="363" y="60"/>
                        <a:pt x="363" y="58"/>
                      </a:cubicBezTo>
                      <a:cubicBezTo>
                        <a:pt x="362" y="55"/>
                        <a:pt x="362" y="52"/>
                        <a:pt x="362" y="49"/>
                      </a:cubicBezTo>
                      <a:cubicBezTo>
                        <a:pt x="362" y="48"/>
                        <a:pt x="361" y="47"/>
                        <a:pt x="358" y="45"/>
                      </a:cubicBezTo>
                      <a:cubicBezTo>
                        <a:pt x="357" y="44"/>
                        <a:pt x="355" y="43"/>
                        <a:pt x="355" y="41"/>
                      </a:cubicBezTo>
                      <a:cubicBezTo>
                        <a:pt x="354" y="42"/>
                        <a:pt x="353" y="42"/>
                        <a:pt x="352" y="42"/>
                      </a:cubicBezTo>
                      <a:cubicBezTo>
                        <a:pt x="351" y="42"/>
                        <a:pt x="349" y="43"/>
                        <a:pt x="348" y="43"/>
                      </a:cubicBezTo>
                      <a:cubicBezTo>
                        <a:pt x="346" y="43"/>
                        <a:pt x="345" y="43"/>
                        <a:pt x="344" y="41"/>
                      </a:cubicBezTo>
                      <a:cubicBezTo>
                        <a:pt x="342" y="39"/>
                        <a:pt x="342" y="34"/>
                        <a:pt x="342" y="29"/>
                      </a:cubicBezTo>
                      <a:cubicBezTo>
                        <a:pt x="343" y="24"/>
                        <a:pt x="340" y="15"/>
                        <a:pt x="338" y="13"/>
                      </a:cubicBezTo>
                      <a:cubicBezTo>
                        <a:pt x="335" y="11"/>
                        <a:pt x="334" y="7"/>
                        <a:pt x="333" y="3"/>
                      </a:cubicBezTo>
                      <a:cubicBezTo>
                        <a:pt x="333" y="2"/>
                        <a:pt x="333" y="1"/>
                        <a:pt x="332" y="0"/>
                      </a:cubicBezTo>
                      <a:cubicBezTo>
                        <a:pt x="331" y="1"/>
                        <a:pt x="328" y="4"/>
                        <a:pt x="328" y="6"/>
                      </a:cubicBezTo>
                      <a:cubicBezTo>
                        <a:pt x="328" y="10"/>
                        <a:pt x="327" y="14"/>
                        <a:pt x="325" y="17"/>
                      </a:cubicBezTo>
                      <a:cubicBezTo>
                        <a:pt x="324" y="17"/>
                        <a:pt x="325" y="19"/>
                        <a:pt x="325" y="20"/>
                      </a:cubicBezTo>
                      <a:cubicBezTo>
                        <a:pt x="325" y="23"/>
                        <a:pt x="326" y="27"/>
                        <a:pt x="323" y="29"/>
                      </a:cubicBezTo>
                      <a:cubicBezTo>
                        <a:pt x="322" y="30"/>
                        <a:pt x="322" y="36"/>
                        <a:pt x="323" y="39"/>
                      </a:cubicBezTo>
                      <a:cubicBezTo>
                        <a:pt x="323" y="42"/>
                        <a:pt x="323" y="45"/>
                        <a:pt x="323" y="48"/>
                      </a:cubicBezTo>
                      <a:cubicBezTo>
                        <a:pt x="323" y="49"/>
                        <a:pt x="323" y="51"/>
                        <a:pt x="322" y="52"/>
                      </a:cubicBezTo>
                      <a:cubicBezTo>
                        <a:pt x="322" y="57"/>
                        <a:pt x="322" y="62"/>
                        <a:pt x="319" y="66"/>
                      </a:cubicBezTo>
                      <a:cubicBezTo>
                        <a:pt x="318" y="67"/>
                        <a:pt x="318" y="69"/>
                        <a:pt x="317" y="70"/>
                      </a:cubicBezTo>
                      <a:cubicBezTo>
                        <a:pt x="315" y="74"/>
                        <a:pt x="313" y="78"/>
                        <a:pt x="309" y="80"/>
                      </a:cubicBezTo>
                      <a:cubicBezTo>
                        <a:pt x="304" y="82"/>
                        <a:pt x="297" y="80"/>
                        <a:pt x="294" y="76"/>
                      </a:cubicBezTo>
                      <a:cubicBezTo>
                        <a:pt x="293" y="75"/>
                        <a:pt x="292" y="74"/>
                        <a:pt x="292" y="72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91" y="70"/>
                        <a:pt x="287" y="69"/>
                        <a:pt x="284" y="70"/>
                      </a:cubicBezTo>
                      <a:cubicBezTo>
                        <a:pt x="281" y="70"/>
                        <a:pt x="279" y="68"/>
                        <a:pt x="277" y="65"/>
                      </a:cubicBezTo>
                      <a:cubicBezTo>
                        <a:pt x="275" y="64"/>
                        <a:pt x="274" y="62"/>
                        <a:pt x="272" y="60"/>
                      </a:cubicBezTo>
                      <a:cubicBezTo>
                        <a:pt x="270" y="59"/>
                        <a:pt x="268" y="59"/>
                        <a:pt x="266" y="59"/>
                      </a:cubicBezTo>
                      <a:cubicBezTo>
                        <a:pt x="263" y="59"/>
                        <a:pt x="261" y="59"/>
                        <a:pt x="260" y="56"/>
                      </a:cubicBezTo>
                      <a:cubicBezTo>
                        <a:pt x="258" y="52"/>
                        <a:pt x="257" y="51"/>
                        <a:pt x="254" y="49"/>
                      </a:cubicBezTo>
                      <a:cubicBezTo>
                        <a:pt x="253" y="48"/>
                        <a:pt x="253" y="48"/>
                        <a:pt x="253" y="48"/>
                      </a:cubicBezTo>
                      <a:cubicBezTo>
                        <a:pt x="251" y="47"/>
                        <a:pt x="250" y="46"/>
                        <a:pt x="250" y="44"/>
                      </a:cubicBezTo>
                      <a:cubicBezTo>
                        <a:pt x="250" y="42"/>
                        <a:pt x="251" y="41"/>
                        <a:pt x="253" y="40"/>
                      </a:cubicBezTo>
                      <a:cubicBezTo>
                        <a:pt x="254" y="39"/>
                        <a:pt x="254" y="39"/>
                        <a:pt x="254" y="39"/>
                      </a:cubicBezTo>
                      <a:cubicBezTo>
                        <a:pt x="256" y="38"/>
                        <a:pt x="257" y="36"/>
                        <a:pt x="254" y="32"/>
                      </a:cubicBezTo>
                      <a:cubicBezTo>
                        <a:pt x="254" y="32"/>
                        <a:pt x="253" y="31"/>
                        <a:pt x="254" y="29"/>
                      </a:cubicBezTo>
                      <a:cubicBezTo>
                        <a:pt x="254" y="27"/>
                        <a:pt x="256" y="27"/>
                        <a:pt x="258" y="26"/>
                      </a:cubicBezTo>
                      <a:cubicBezTo>
                        <a:pt x="259" y="26"/>
                        <a:pt x="261" y="25"/>
                        <a:pt x="262" y="24"/>
                      </a:cubicBezTo>
                      <a:cubicBezTo>
                        <a:pt x="264" y="24"/>
                        <a:pt x="264" y="23"/>
                        <a:pt x="264" y="22"/>
                      </a:cubicBezTo>
                      <a:cubicBezTo>
                        <a:pt x="264" y="21"/>
                        <a:pt x="263" y="18"/>
                        <a:pt x="266" y="17"/>
                      </a:cubicBezTo>
                      <a:cubicBezTo>
                        <a:pt x="267" y="17"/>
                        <a:pt x="267" y="16"/>
                        <a:pt x="267" y="16"/>
                      </a:cubicBezTo>
                      <a:cubicBezTo>
                        <a:pt x="267" y="16"/>
                        <a:pt x="266" y="15"/>
                        <a:pt x="264" y="15"/>
                      </a:cubicBezTo>
                      <a:cubicBezTo>
                        <a:pt x="264" y="15"/>
                        <a:pt x="264" y="15"/>
                        <a:pt x="264" y="15"/>
                      </a:cubicBezTo>
                      <a:cubicBezTo>
                        <a:pt x="264" y="15"/>
                        <a:pt x="263" y="16"/>
                        <a:pt x="263" y="16"/>
                      </a:cubicBezTo>
                      <a:cubicBezTo>
                        <a:pt x="263" y="17"/>
                        <a:pt x="263" y="19"/>
                        <a:pt x="261" y="20"/>
                      </a:cubicBezTo>
                      <a:cubicBezTo>
                        <a:pt x="260" y="20"/>
                        <a:pt x="260" y="20"/>
                        <a:pt x="260" y="20"/>
                      </a:cubicBezTo>
                      <a:cubicBezTo>
                        <a:pt x="258" y="20"/>
                        <a:pt x="257" y="18"/>
                        <a:pt x="256" y="15"/>
                      </a:cubicBezTo>
                      <a:cubicBezTo>
                        <a:pt x="256" y="15"/>
                        <a:pt x="256" y="15"/>
                        <a:pt x="256" y="14"/>
                      </a:cubicBezTo>
                      <a:cubicBezTo>
                        <a:pt x="256" y="14"/>
                        <a:pt x="256" y="14"/>
                        <a:pt x="256" y="15"/>
                      </a:cubicBezTo>
                      <a:cubicBezTo>
                        <a:pt x="254" y="16"/>
                        <a:pt x="252" y="18"/>
                        <a:pt x="249" y="18"/>
                      </a:cubicBezTo>
                      <a:cubicBezTo>
                        <a:pt x="248" y="18"/>
                        <a:pt x="247" y="17"/>
                        <a:pt x="246" y="16"/>
                      </a:cubicBezTo>
                      <a:cubicBezTo>
                        <a:pt x="245" y="14"/>
                        <a:pt x="234" y="12"/>
                        <a:pt x="225" y="10"/>
                      </a:cubicBezTo>
                      <a:cubicBezTo>
                        <a:pt x="224" y="10"/>
                        <a:pt x="223" y="10"/>
                        <a:pt x="221" y="9"/>
                      </a:cubicBezTo>
                      <a:cubicBezTo>
                        <a:pt x="222" y="10"/>
                        <a:pt x="222" y="11"/>
                        <a:pt x="222" y="12"/>
                      </a:cubicBezTo>
                      <a:cubicBezTo>
                        <a:pt x="220" y="16"/>
                        <a:pt x="209" y="17"/>
                        <a:pt x="206" y="17"/>
                      </a:cubicBezTo>
                      <a:cubicBezTo>
                        <a:pt x="205" y="17"/>
                        <a:pt x="203" y="17"/>
                        <a:pt x="202" y="17"/>
                      </a:cubicBezTo>
                      <a:cubicBezTo>
                        <a:pt x="202" y="17"/>
                        <a:pt x="202" y="18"/>
                        <a:pt x="202" y="19"/>
                      </a:cubicBezTo>
                      <a:cubicBezTo>
                        <a:pt x="201" y="20"/>
                        <a:pt x="200" y="20"/>
                        <a:pt x="199" y="20"/>
                      </a:cubicBezTo>
                      <a:cubicBezTo>
                        <a:pt x="199" y="20"/>
                        <a:pt x="199" y="20"/>
                        <a:pt x="199" y="20"/>
                      </a:cubicBezTo>
                      <a:cubicBezTo>
                        <a:pt x="198" y="20"/>
                        <a:pt x="197" y="22"/>
                        <a:pt x="196" y="24"/>
                      </a:cubicBezTo>
                      <a:cubicBezTo>
                        <a:pt x="195" y="26"/>
                        <a:pt x="194" y="28"/>
                        <a:pt x="192" y="30"/>
                      </a:cubicBezTo>
                      <a:cubicBezTo>
                        <a:pt x="191" y="31"/>
                        <a:pt x="191" y="32"/>
                        <a:pt x="191" y="33"/>
                      </a:cubicBezTo>
                      <a:cubicBezTo>
                        <a:pt x="190" y="35"/>
                        <a:pt x="190" y="36"/>
                        <a:pt x="187" y="38"/>
                      </a:cubicBezTo>
                      <a:cubicBezTo>
                        <a:pt x="186" y="39"/>
                        <a:pt x="186" y="39"/>
                        <a:pt x="186" y="40"/>
                      </a:cubicBezTo>
                      <a:cubicBezTo>
                        <a:pt x="186" y="41"/>
                        <a:pt x="186" y="42"/>
                        <a:pt x="188" y="45"/>
                      </a:cubicBezTo>
                      <a:cubicBezTo>
                        <a:pt x="190" y="47"/>
                        <a:pt x="191" y="48"/>
                        <a:pt x="190" y="50"/>
                      </a:cubicBezTo>
                      <a:cubicBezTo>
                        <a:pt x="189" y="53"/>
                        <a:pt x="183" y="52"/>
                        <a:pt x="180" y="49"/>
                      </a:cubicBezTo>
                      <a:cubicBezTo>
                        <a:pt x="178" y="47"/>
                        <a:pt x="177" y="46"/>
                        <a:pt x="176" y="46"/>
                      </a:cubicBezTo>
                      <a:cubicBezTo>
                        <a:pt x="176" y="46"/>
                        <a:pt x="176" y="47"/>
                        <a:pt x="176" y="48"/>
                      </a:cubicBezTo>
                      <a:cubicBezTo>
                        <a:pt x="176" y="49"/>
                        <a:pt x="175" y="50"/>
                        <a:pt x="175" y="51"/>
                      </a:cubicBezTo>
                      <a:cubicBezTo>
                        <a:pt x="174" y="52"/>
                        <a:pt x="171" y="52"/>
                        <a:pt x="170" y="50"/>
                      </a:cubicBezTo>
                      <a:cubicBezTo>
                        <a:pt x="168" y="49"/>
                        <a:pt x="168" y="47"/>
                        <a:pt x="168" y="45"/>
                      </a:cubicBezTo>
                      <a:cubicBezTo>
                        <a:pt x="168" y="44"/>
                        <a:pt x="168" y="44"/>
                        <a:pt x="168" y="44"/>
                      </a:cubicBezTo>
                      <a:cubicBezTo>
                        <a:pt x="168" y="44"/>
                        <a:pt x="167" y="44"/>
                        <a:pt x="167" y="44"/>
                      </a:cubicBezTo>
                      <a:cubicBezTo>
                        <a:pt x="165" y="43"/>
                        <a:pt x="163" y="43"/>
                        <a:pt x="162" y="41"/>
                      </a:cubicBezTo>
                      <a:cubicBezTo>
                        <a:pt x="161" y="39"/>
                        <a:pt x="157" y="35"/>
                        <a:pt x="155" y="35"/>
                      </a:cubicBezTo>
                      <a:cubicBezTo>
                        <a:pt x="154" y="35"/>
                        <a:pt x="153" y="35"/>
                        <a:pt x="153" y="36"/>
                      </a:cubicBezTo>
                      <a:cubicBezTo>
                        <a:pt x="152" y="37"/>
                        <a:pt x="150" y="39"/>
                        <a:pt x="148" y="39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9"/>
                        <a:pt x="146" y="40"/>
                        <a:pt x="146" y="42"/>
                      </a:cubicBezTo>
                      <a:cubicBezTo>
                        <a:pt x="147" y="43"/>
                        <a:pt x="146" y="44"/>
                        <a:pt x="146" y="44"/>
                      </a:cubicBezTo>
                      <a:cubicBezTo>
                        <a:pt x="145" y="45"/>
                        <a:pt x="145" y="45"/>
                        <a:pt x="143" y="45"/>
                      </a:cubicBezTo>
                      <a:cubicBezTo>
                        <a:pt x="142" y="45"/>
                        <a:pt x="141" y="45"/>
                        <a:pt x="140" y="45"/>
                      </a:cubicBezTo>
                      <a:cubicBezTo>
                        <a:pt x="139" y="44"/>
                        <a:pt x="137" y="44"/>
                        <a:pt x="136" y="44"/>
                      </a:cubicBezTo>
                      <a:cubicBezTo>
                        <a:pt x="136" y="44"/>
                        <a:pt x="136" y="45"/>
                        <a:pt x="136" y="45"/>
                      </a:cubicBezTo>
                      <a:cubicBezTo>
                        <a:pt x="136" y="46"/>
                        <a:pt x="137" y="47"/>
                        <a:pt x="136" y="48"/>
                      </a:cubicBezTo>
                      <a:cubicBezTo>
                        <a:pt x="135" y="49"/>
                        <a:pt x="135" y="49"/>
                        <a:pt x="134" y="49"/>
                      </a:cubicBezTo>
                      <a:cubicBezTo>
                        <a:pt x="134" y="49"/>
                        <a:pt x="134" y="50"/>
                        <a:pt x="133" y="50"/>
                      </a:cubicBezTo>
                      <a:cubicBezTo>
                        <a:pt x="133" y="51"/>
                        <a:pt x="131" y="53"/>
                        <a:pt x="128" y="53"/>
                      </a:cubicBezTo>
                      <a:cubicBezTo>
                        <a:pt x="128" y="53"/>
                        <a:pt x="127" y="56"/>
                        <a:pt x="128" y="62"/>
                      </a:cubicBezTo>
                      <a:cubicBezTo>
                        <a:pt x="128" y="62"/>
                        <a:pt x="128" y="63"/>
                        <a:pt x="127" y="64"/>
                      </a:cubicBezTo>
                      <a:cubicBezTo>
                        <a:pt x="126" y="66"/>
                        <a:pt x="124" y="65"/>
                        <a:pt x="122" y="64"/>
                      </a:cubicBezTo>
                      <a:cubicBezTo>
                        <a:pt x="121" y="64"/>
                        <a:pt x="120" y="63"/>
                        <a:pt x="119" y="63"/>
                      </a:cubicBezTo>
                      <a:cubicBezTo>
                        <a:pt x="119" y="63"/>
                        <a:pt x="119" y="64"/>
                        <a:pt x="120" y="64"/>
                      </a:cubicBezTo>
                      <a:cubicBezTo>
                        <a:pt x="120" y="66"/>
                        <a:pt x="121" y="67"/>
                        <a:pt x="122" y="69"/>
                      </a:cubicBezTo>
                      <a:cubicBezTo>
                        <a:pt x="123" y="74"/>
                        <a:pt x="120" y="75"/>
                        <a:pt x="119" y="76"/>
                      </a:cubicBezTo>
                      <a:cubicBezTo>
                        <a:pt x="118" y="76"/>
                        <a:pt x="118" y="77"/>
                        <a:pt x="118" y="77"/>
                      </a:cubicBezTo>
                      <a:cubicBezTo>
                        <a:pt x="117" y="77"/>
                        <a:pt x="116" y="78"/>
                        <a:pt x="116" y="78"/>
                      </a:cubicBezTo>
                      <a:cubicBezTo>
                        <a:pt x="114" y="78"/>
                        <a:pt x="112" y="76"/>
                        <a:pt x="111" y="73"/>
                      </a:cubicBezTo>
                      <a:cubicBezTo>
                        <a:pt x="110" y="72"/>
                        <a:pt x="110" y="70"/>
                        <a:pt x="110" y="68"/>
                      </a:cubicBezTo>
                      <a:cubicBezTo>
                        <a:pt x="109" y="68"/>
                        <a:pt x="107" y="70"/>
                        <a:pt x="104" y="73"/>
                      </a:cubicBezTo>
                      <a:cubicBezTo>
                        <a:pt x="103" y="75"/>
                        <a:pt x="103" y="77"/>
                        <a:pt x="104" y="80"/>
                      </a:cubicBezTo>
                      <a:cubicBezTo>
                        <a:pt x="105" y="83"/>
                        <a:pt x="106" y="85"/>
                        <a:pt x="103" y="86"/>
                      </a:cubicBezTo>
                      <a:cubicBezTo>
                        <a:pt x="102" y="87"/>
                        <a:pt x="93" y="96"/>
                        <a:pt x="88" y="102"/>
                      </a:cubicBezTo>
                      <a:cubicBezTo>
                        <a:pt x="84" y="106"/>
                        <a:pt x="78" y="107"/>
                        <a:pt x="73" y="107"/>
                      </a:cubicBezTo>
                      <a:cubicBezTo>
                        <a:pt x="71" y="107"/>
                        <a:pt x="68" y="107"/>
                        <a:pt x="67" y="108"/>
                      </a:cubicBezTo>
                      <a:cubicBezTo>
                        <a:pt x="65" y="110"/>
                        <a:pt x="63" y="110"/>
                        <a:pt x="61" y="110"/>
                      </a:cubicBezTo>
                      <a:cubicBezTo>
                        <a:pt x="59" y="110"/>
                        <a:pt x="58" y="110"/>
                        <a:pt x="57" y="111"/>
                      </a:cubicBezTo>
                      <a:cubicBezTo>
                        <a:pt x="56" y="112"/>
                        <a:pt x="56" y="112"/>
                        <a:pt x="56" y="112"/>
                      </a:cubicBezTo>
                      <a:cubicBezTo>
                        <a:pt x="52" y="115"/>
                        <a:pt x="49" y="117"/>
                        <a:pt x="46" y="117"/>
                      </a:cubicBezTo>
                      <a:cubicBezTo>
                        <a:pt x="44" y="117"/>
                        <a:pt x="43" y="116"/>
                        <a:pt x="43" y="115"/>
                      </a:cubicBezTo>
                      <a:cubicBezTo>
                        <a:pt x="43" y="115"/>
                        <a:pt x="42" y="115"/>
                        <a:pt x="42" y="115"/>
                      </a:cubicBezTo>
                      <a:cubicBezTo>
                        <a:pt x="39" y="115"/>
                        <a:pt x="35" y="117"/>
                        <a:pt x="33" y="119"/>
                      </a:cubicBezTo>
                      <a:cubicBezTo>
                        <a:pt x="29" y="123"/>
                        <a:pt x="22" y="127"/>
                        <a:pt x="17" y="127"/>
                      </a:cubicBezTo>
                      <a:cubicBezTo>
                        <a:pt x="16" y="127"/>
                        <a:pt x="15" y="129"/>
                        <a:pt x="15" y="131"/>
                      </a:cubicBezTo>
                      <a:cubicBezTo>
                        <a:pt x="14" y="133"/>
                        <a:pt x="13" y="134"/>
                        <a:pt x="12" y="135"/>
                      </a:cubicBezTo>
                      <a:cubicBezTo>
                        <a:pt x="12" y="136"/>
                        <a:pt x="11" y="136"/>
                        <a:pt x="11" y="136"/>
                      </a:cubicBezTo>
                      <a:cubicBezTo>
                        <a:pt x="10" y="136"/>
                        <a:pt x="10" y="136"/>
                        <a:pt x="10" y="136"/>
                      </a:cubicBezTo>
                      <a:cubicBezTo>
                        <a:pt x="9" y="135"/>
                        <a:pt x="9" y="135"/>
                        <a:pt x="9" y="135"/>
                      </a:cubicBezTo>
                      <a:cubicBezTo>
                        <a:pt x="8" y="134"/>
                        <a:pt x="8" y="133"/>
                        <a:pt x="8" y="132"/>
                      </a:cubicBezTo>
                      <a:cubicBezTo>
                        <a:pt x="7" y="133"/>
                        <a:pt x="7" y="134"/>
                        <a:pt x="6" y="136"/>
                      </a:cubicBezTo>
                      <a:cubicBezTo>
                        <a:pt x="6" y="137"/>
                        <a:pt x="6" y="138"/>
                        <a:pt x="7" y="140"/>
                      </a:cubicBezTo>
                      <a:cubicBezTo>
                        <a:pt x="8" y="142"/>
                        <a:pt x="9" y="145"/>
                        <a:pt x="6" y="149"/>
                      </a:cubicBezTo>
                      <a:cubicBezTo>
                        <a:pt x="2" y="155"/>
                        <a:pt x="0" y="159"/>
                        <a:pt x="4" y="164"/>
                      </a:cubicBezTo>
                      <a:cubicBezTo>
                        <a:pt x="10" y="172"/>
                        <a:pt x="13" y="177"/>
                        <a:pt x="11" y="182"/>
                      </a:cubicBezTo>
                      <a:cubicBezTo>
                        <a:pt x="10" y="183"/>
                        <a:pt x="9" y="183"/>
                        <a:pt x="8" y="183"/>
                      </a:cubicBezTo>
                      <a:cubicBezTo>
                        <a:pt x="8" y="183"/>
                        <a:pt x="8" y="183"/>
                        <a:pt x="8" y="183"/>
                      </a:cubicBezTo>
                      <a:cubicBezTo>
                        <a:pt x="8" y="184"/>
                        <a:pt x="7" y="184"/>
                        <a:pt x="7" y="184"/>
                      </a:cubicBezTo>
                      <a:cubicBezTo>
                        <a:pt x="6" y="185"/>
                        <a:pt x="5" y="186"/>
                        <a:pt x="3" y="185"/>
                      </a:cubicBezTo>
                      <a:cubicBezTo>
                        <a:pt x="3" y="185"/>
                        <a:pt x="4" y="185"/>
                        <a:pt x="4" y="186"/>
                      </a:cubicBezTo>
                      <a:cubicBezTo>
                        <a:pt x="7" y="192"/>
                        <a:pt x="11" y="198"/>
                        <a:pt x="11" y="202"/>
                      </a:cubicBezTo>
                      <a:cubicBezTo>
                        <a:pt x="11" y="204"/>
                        <a:pt x="13" y="207"/>
                        <a:pt x="15" y="210"/>
                      </a:cubicBezTo>
                      <a:cubicBezTo>
                        <a:pt x="18" y="214"/>
                        <a:pt x="21" y="218"/>
                        <a:pt x="21" y="224"/>
                      </a:cubicBezTo>
                      <a:cubicBezTo>
                        <a:pt x="20" y="231"/>
                        <a:pt x="28" y="244"/>
                        <a:pt x="30" y="248"/>
                      </a:cubicBezTo>
                      <a:cubicBezTo>
                        <a:pt x="32" y="250"/>
                        <a:pt x="31" y="252"/>
                        <a:pt x="30" y="255"/>
                      </a:cubicBezTo>
                      <a:cubicBezTo>
                        <a:pt x="29" y="258"/>
                        <a:pt x="28" y="261"/>
                        <a:pt x="28" y="264"/>
                      </a:cubicBezTo>
                      <a:cubicBezTo>
                        <a:pt x="29" y="268"/>
                        <a:pt x="28" y="271"/>
                        <a:pt x="26" y="273"/>
                      </a:cubicBezTo>
                      <a:cubicBezTo>
                        <a:pt x="25" y="275"/>
                        <a:pt x="22" y="276"/>
                        <a:pt x="20" y="276"/>
                      </a:cubicBezTo>
                      <a:cubicBezTo>
                        <a:pt x="19" y="276"/>
                        <a:pt x="19" y="276"/>
                        <a:pt x="20" y="277"/>
                      </a:cubicBezTo>
                      <a:cubicBezTo>
                        <a:pt x="21" y="278"/>
                        <a:pt x="22" y="279"/>
                        <a:pt x="23" y="279"/>
                      </a:cubicBezTo>
                      <a:cubicBezTo>
                        <a:pt x="26" y="280"/>
                        <a:pt x="28" y="281"/>
                        <a:pt x="29" y="283"/>
                      </a:cubicBezTo>
                      <a:cubicBezTo>
                        <a:pt x="29" y="284"/>
                        <a:pt x="30" y="285"/>
                        <a:pt x="32" y="287"/>
                      </a:cubicBezTo>
                      <a:cubicBezTo>
                        <a:pt x="34" y="288"/>
                        <a:pt x="38" y="289"/>
                        <a:pt x="44" y="289"/>
                      </a:cubicBezTo>
                      <a:cubicBezTo>
                        <a:pt x="46" y="289"/>
                        <a:pt x="48" y="289"/>
                        <a:pt x="50" y="289"/>
                      </a:cubicBezTo>
                      <a:cubicBezTo>
                        <a:pt x="51" y="289"/>
                        <a:pt x="52" y="289"/>
                        <a:pt x="53" y="289"/>
                      </a:cubicBezTo>
                      <a:cubicBezTo>
                        <a:pt x="54" y="289"/>
                        <a:pt x="55" y="288"/>
                        <a:pt x="56" y="286"/>
                      </a:cubicBezTo>
                      <a:cubicBezTo>
                        <a:pt x="58" y="284"/>
                        <a:pt x="60" y="282"/>
                        <a:pt x="64" y="282"/>
                      </a:cubicBezTo>
                      <a:cubicBezTo>
                        <a:pt x="67" y="282"/>
                        <a:pt x="68" y="281"/>
                        <a:pt x="69" y="279"/>
                      </a:cubicBezTo>
                      <a:cubicBezTo>
                        <a:pt x="69" y="279"/>
                        <a:pt x="70" y="278"/>
                        <a:pt x="71" y="277"/>
                      </a:cubicBezTo>
                      <a:cubicBezTo>
                        <a:pt x="72" y="275"/>
                        <a:pt x="76" y="274"/>
                        <a:pt x="84" y="274"/>
                      </a:cubicBezTo>
                      <a:cubicBezTo>
                        <a:pt x="89" y="274"/>
                        <a:pt x="94" y="274"/>
                        <a:pt x="99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12" y="275"/>
                        <a:pt x="118" y="273"/>
                        <a:pt x="120" y="267"/>
                      </a:cubicBezTo>
                      <a:cubicBezTo>
                        <a:pt x="122" y="264"/>
                        <a:pt x="126" y="262"/>
                        <a:pt x="130" y="261"/>
                      </a:cubicBezTo>
                      <a:cubicBezTo>
                        <a:pt x="132" y="260"/>
                        <a:pt x="135" y="259"/>
                        <a:pt x="136" y="258"/>
                      </a:cubicBezTo>
                      <a:cubicBezTo>
                        <a:pt x="140" y="254"/>
                        <a:pt x="143" y="254"/>
                        <a:pt x="154" y="254"/>
                      </a:cubicBezTo>
                      <a:cubicBezTo>
                        <a:pt x="161" y="255"/>
                        <a:pt x="168" y="251"/>
                        <a:pt x="174" y="249"/>
                      </a:cubicBezTo>
                      <a:cubicBezTo>
                        <a:pt x="176" y="248"/>
                        <a:pt x="177" y="248"/>
                        <a:pt x="178" y="247"/>
                      </a:cubicBezTo>
                      <a:cubicBezTo>
                        <a:pt x="182" y="245"/>
                        <a:pt x="187" y="245"/>
                        <a:pt x="193" y="245"/>
                      </a:cubicBezTo>
                      <a:cubicBezTo>
                        <a:pt x="196" y="245"/>
                        <a:pt x="200" y="245"/>
                        <a:pt x="202" y="244"/>
                      </a:cubicBezTo>
                      <a:cubicBezTo>
                        <a:pt x="203" y="244"/>
                        <a:pt x="203" y="244"/>
                        <a:pt x="204" y="244"/>
                      </a:cubicBezTo>
                      <a:cubicBezTo>
                        <a:pt x="207" y="244"/>
                        <a:pt x="209" y="246"/>
                        <a:pt x="211" y="248"/>
                      </a:cubicBezTo>
                      <a:cubicBezTo>
                        <a:pt x="212" y="249"/>
                        <a:pt x="214" y="251"/>
                        <a:pt x="216" y="251"/>
                      </a:cubicBezTo>
                      <a:cubicBezTo>
                        <a:pt x="221" y="250"/>
                        <a:pt x="224" y="251"/>
                        <a:pt x="226" y="252"/>
                      </a:cubicBezTo>
                      <a:cubicBezTo>
                        <a:pt x="227" y="252"/>
                        <a:pt x="228" y="252"/>
                        <a:pt x="229" y="252"/>
                      </a:cubicBezTo>
                      <a:cubicBezTo>
                        <a:pt x="230" y="252"/>
                        <a:pt x="230" y="252"/>
                        <a:pt x="230" y="252"/>
                      </a:cubicBezTo>
                      <a:cubicBezTo>
                        <a:pt x="232" y="252"/>
                        <a:pt x="234" y="254"/>
                        <a:pt x="234" y="254"/>
                      </a:cubicBezTo>
                      <a:cubicBezTo>
                        <a:pt x="235" y="255"/>
                        <a:pt x="236" y="255"/>
                        <a:pt x="237" y="256"/>
                      </a:cubicBezTo>
                      <a:cubicBezTo>
                        <a:pt x="239" y="256"/>
                        <a:pt x="240" y="258"/>
                        <a:pt x="240" y="259"/>
                      </a:cubicBezTo>
                      <a:cubicBezTo>
                        <a:pt x="241" y="260"/>
                        <a:pt x="241" y="263"/>
                        <a:pt x="239" y="266"/>
                      </a:cubicBezTo>
                      <a:cubicBezTo>
                        <a:pt x="239" y="266"/>
                        <a:pt x="240" y="266"/>
                        <a:pt x="240" y="267"/>
                      </a:cubicBezTo>
                      <a:cubicBezTo>
                        <a:pt x="243" y="268"/>
                        <a:pt x="246" y="269"/>
                        <a:pt x="249" y="273"/>
                      </a:cubicBezTo>
                      <a:cubicBezTo>
                        <a:pt x="252" y="277"/>
                        <a:pt x="251" y="280"/>
                        <a:pt x="251" y="282"/>
                      </a:cubicBezTo>
                      <a:cubicBezTo>
                        <a:pt x="251" y="283"/>
                        <a:pt x="251" y="284"/>
                        <a:pt x="251" y="286"/>
                      </a:cubicBezTo>
                      <a:cubicBezTo>
                        <a:pt x="252" y="287"/>
                        <a:pt x="253" y="288"/>
                        <a:pt x="253" y="288"/>
                      </a:cubicBezTo>
                      <a:cubicBezTo>
                        <a:pt x="253" y="288"/>
                        <a:pt x="255" y="286"/>
                        <a:pt x="257" y="282"/>
                      </a:cubicBezTo>
                      <a:cubicBezTo>
                        <a:pt x="260" y="278"/>
                        <a:pt x="263" y="277"/>
                        <a:pt x="266" y="277"/>
                      </a:cubicBezTo>
                      <a:cubicBezTo>
                        <a:pt x="268" y="276"/>
                        <a:pt x="268" y="276"/>
                        <a:pt x="268" y="275"/>
                      </a:cubicBezTo>
                      <a:cubicBezTo>
                        <a:pt x="269" y="269"/>
                        <a:pt x="273" y="262"/>
                        <a:pt x="278" y="262"/>
                      </a:cubicBezTo>
                      <a:cubicBezTo>
                        <a:pt x="279" y="262"/>
                        <a:pt x="280" y="263"/>
                        <a:pt x="281" y="263"/>
                      </a:cubicBezTo>
                      <a:cubicBezTo>
                        <a:pt x="284" y="266"/>
                        <a:pt x="282" y="269"/>
                        <a:pt x="281" y="271"/>
                      </a:cubicBezTo>
                      <a:cubicBezTo>
                        <a:pt x="280" y="273"/>
                        <a:pt x="278" y="276"/>
                        <a:pt x="277" y="281"/>
                      </a:cubicBezTo>
                      <a:cubicBezTo>
                        <a:pt x="276" y="288"/>
                        <a:pt x="274" y="290"/>
                        <a:pt x="271" y="290"/>
                      </a:cubicBezTo>
                      <a:cubicBezTo>
                        <a:pt x="272" y="291"/>
                        <a:pt x="272" y="291"/>
                        <a:pt x="273" y="291"/>
                      </a:cubicBezTo>
                      <a:cubicBezTo>
                        <a:pt x="274" y="291"/>
                        <a:pt x="276" y="290"/>
                        <a:pt x="276" y="289"/>
                      </a:cubicBezTo>
                      <a:cubicBezTo>
                        <a:pt x="276" y="282"/>
                        <a:pt x="279" y="280"/>
                        <a:pt x="281" y="280"/>
                      </a:cubicBezTo>
                      <a:cubicBezTo>
                        <a:pt x="283" y="280"/>
                        <a:pt x="284" y="282"/>
                        <a:pt x="286" y="284"/>
                      </a:cubicBezTo>
                      <a:cubicBezTo>
                        <a:pt x="290" y="289"/>
                        <a:pt x="287" y="293"/>
                        <a:pt x="286" y="295"/>
                      </a:cubicBezTo>
                      <a:cubicBezTo>
                        <a:pt x="286" y="296"/>
                        <a:pt x="285" y="296"/>
                        <a:pt x="285" y="297"/>
                      </a:cubicBezTo>
                      <a:cubicBezTo>
                        <a:pt x="286" y="297"/>
                        <a:pt x="287" y="296"/>
                        <a:pt x="287" y="296"/>
                      </a:cubicBezTo>
                      <a:cubicBezTo>
                        <a:pt x="289" y="296"/>
                        <a:pt x="290" y="295"/>
                        <a:pt x="291" y="295"/>
                      </a:cubicBezTo>
                      <a:cubicBezTo>
                        <a:pt x="292" y="295"/>
                        <a:pt x="292" y="295"/>
                        <a:pt x="292" y="295"/>
                      </a:cubicBezTo>
                      <a:cubicBezTo>
                        <a:pt x="295" y="296"/>
                        <a:pt x="297" y="299"/>
                        <a:pt x="299" y="301"/>
                      </a:cubicBezTo>
                      <a:cubicBezTo>
                        <a:pt x="301" y="304"/>
                        <a:pt x="304" y="309"/>
                        <a:pt x="303" y="313"/>
                      </a:cubicBezTo>
                      <a:cubicBezTo>
                        <a:pt x="303" y="314"/>
                        <a:pt x="303" y="314"/>
                        <a:pt x="303" y="314"/>
                      </a:cubicBezTo>
                      <a:cubicBezTo>
                        <a:pt x="302" y="319"/>
                        <a:pt x="301" y="322"/>
                        <a:pt x="308" y="326"/>
                      </a:cubicBezTo>
                      <a:cubicBezTo>
                        <a:pt x="311" y="327"/>
                        <a:pt x="313" y="329"/>
                        <a:pt x="314" y="329"/>
                      </a:cubicBezTo>
                      <a:cubicBezTo>
                        <a:pt x="315" y="330"/>
                        <a:pt x="315" y="330"/>
                        <a:pt x="318" y="330"/>
                      </a:cubicBezTo>
                      <a:cubicBezTo>
                        <a:pt x="325" y="330"/>
                        <a:pt x="339" y="336"/>
                        <a:pt x="342" y="339"/>
                      </a:cubicBezTo>
                      <a:cubicBezTo>
                        <a:pt x="343" y="339"/>
                        <a:pt x="343" y="339"/>
                        <a:pt x="344" y="339"/>
                      </a:cubicBezTo>
                      <a:cubicBezTo>
                        <a:pt x="347" y="339"/>
                        <a:pt x="352" y="336"/>
                        <a:pt x="353" y="332"/>
                      </a:cubicBezTo>
                      <a:cubicBezTo>
                        <a:pt x="354" y="329"/>
                        <a:pt x="356" y="327"/>
                        <a:pt x="358" y="327"/>
                      </a:cubicBezTo>
                      <a:cubicBezTo>
                        <a:pt x="360" y="327"/>
                        <a:pt x="362" y="329"/>
                        <a:pt x="363" y="331"/>
                      </a:cubicBezTo>
                      <a:cubicBezTo>
                        <a:pt x="363" y="331"/>
                        <a:pt x="363" y="331"/>
                        <a:pt x="363" y="331"/>
                      </a:cubicBezTo>
                      <a:cubicBezTo>
                        <a:pt x="363" y="331"/>
                        <a:pt x="364" y="331"/>
                        <a:pt x="364" y="331"/>
                      </a:cubicBezTo>
                      <a:cubicBezTo>
                        <a:pt x="365" y="331"/>
                        <a:pt x="366" y="332"/>
                        <a:pt x="367" y="335"/>
                      </a:cubicBezTo>
                      <a:cubicBezTo>
                        <a:pt x="367" y="336"/>
                        <a:pt x="369" y="336"/>
                        <a:pt x="370" y="337"/>
                      </a:cubicBezTo>
                      <a:cubicBezTo>
                        <a:pt x="372" y="338"/>
                        <a:pt x="373" y="339"/>
                        <a:pt x="374" y="341"/>
                      </a:cubicBezTo>
                      <a:cubicBezTo>
                        <a:pt x="375" y="341"/>
                        <a:pt x="375" y="341"/>
                        <a:pt x="375" y="342"/>
                      </a:cubicBezTo>
                      <a:cubicBezTo>
                        <a:pt x="376" y="339"/>
                        <a:pt x="378" y="338"/>
                        <a:pt x="381" y="337"/>
                      </a:cubicBezTo>
                      <a:cubicBezTo>
                        <a:pt x="383" y="336"/>
                        <a:pt x="385" y="334"/>
                        <a:pt x="388" y="331"/>
                      </a:cubicBezTo>
                      <a:cubicBezTo>
                        <a:pt x="389" y="331"/>
                        <a:pt x="390" y="330"/>
                        <a:pt x="391" y="329"/>
                      </a:cubicBezTo>
                      <a:cubicBezTo>
                        <a:pt x="395" y="325"/>
                        <a:pt x="411" y="325"/>
                        <a:pt x="415" y="324"/>
                      </a:cubicBezTo>
                      <a:cubicBezTo>
                        <a:pt x="415" y="322"/>
                        <a:pt x="416" y="315"/>
                        <a:pt x="417" y="310"/>
                      </a:cubicBezTo>
                      <a:cubicBezTo>
                        <a:pt x="417" y="308"/>
                        <a:pt x="417" y="305"/>
                        <a:pt x="417" y="303"/>
                      </a:cubicBezTo>
                      <a:cubicBezTo>
                        <a:pt x="418" y="299"/>
                        <a:pt x="420" y="296"/>
                        <a:pt x="422" y="294"/>
                      </a:cubicBezTo>
                      <a:cubicBezTo>
                        <a:pt x="424" y="292"/>
                        <a:pt x="425" y="290"/>
                        <a:pt x="426" y="286"/>
                      </a:cubicBezTo>
                      <a:cubicBezTo>
                        <a:pt x="427" y="278"/>
                        <a:pt x="436" y="261"/>
                        <a:pt x="439" y="260"/>
                      </a:cubicBezTo>
                      <a:cubicBezTo>
                        <a:pt x="440" y="260"/>
                        <a:pt x="444" y="258"/>
                        <a:pt x="445" y="254"/>
                      </a:cubicBezTo>
                      <a:cubicBezTo>
                        <a:pt x="445" y="252"/>
                        <a:pt x="446" y="249"/>
                        <a:pt x="448" y="246"/>
                      </a:cubicBezTo>
                      <a:cubicBezTo>
                        <a:pt x="449" y="244"/>
                        <a:pt x="451" y="241"/>
                        <a:pt x="451" y="239"/>
                      </a:cubicBezTo>
                      <a:cubicBezTo>
                        <a:pt x="451" y="235"/>
                        <a:pt x="452" y="231"/>
                        <a:pt x="453" y="229"/>
                      </a:cubicBezTo>
                      <a:cubicBezTo>
                        <a:pt x="453" y="227"/>
                        <a:pt x="453" y="225"/>
                        <a:pt x="453" y="225"/>
                      </a:cubicBezTo>
                      <a:cubicBezTo>
                        <a:pt x="453" y="222"/>
                        <a:pt x="451" y="216"/>
                        <a:pt x="455" y="212"/>
                      </a:cubicBezTo>
                      <a:cubicBezTo>
                        <a:pt x="456" y="210"/>
                        <a:pt x="456" y="209"/>
                        <a:pt x="455" y="207"/>
                      </a:cubicBezTo>
                      <a:cubicBezTo>
                        <a:pt x="455" y="205"/>
                        <a:pt x="454" y="203"/>
                        <a:pt x="456" y="20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8" name="Freeform 1110"/>
                <p:cNvSpPr>
                  <a:spLocks/>
                </p:cNvSpPr>
                <p:nvPr/>
              </p:nvSpPr>
              <p:spPr bwMode="auto">
                <a:xfrm>
                  <a:off x="4477" y="2837"/>
                  <a:ext cx="35" cy="36"/>
                </a:xfrm>
                <a:custGeom>
                  <a:avLst/>
                  <a:gdLst>
                    <a:gd name="T0" fmla="*/ 27 w 37"/>
                    <a:gd name="T1" fmla="*/ 3 h 37"/>
                    <a:gd name="T2" fmla="*/ 17 w 37"/>
                    <a:gd name="T3" fmla="*/ 6 h 37"/>
                    <a:gd name="T4" fmla="*/ 3 w 37"/>
                    <a:gd name="T5" fmla="*/ 2 h 37"/>
                    <a:gd name="T6" fmla="*/ 0 w 37"/>
                    <a:gd name="T7" fmla="*/ 1 h 37"/>
                    <a:gd name="T8" fmla="*/ 2 w 37"/>
                    <a:gd name="T9" fmla="*/ 5 h 37"/>
                    <a:gd name="T10" fmla="*/ 4 w 37"/>
                    <a:gd name="T11" fmla="*/ 22 h 37"/>
                    <a:gd name="T12" fmla="*/ 5 w 37"/>
                    <a:gd name="T13" fmla="*/ 24 h 37"/>
                    <a:gd name="T14" fmla="*/ 18 w 37"/>
                    <a:gd name="T15" fmla="*/ 36 h 37"/>
                    <a:gd name="T16" fmla="*/ 20 w 37"/>
                    <a:gd name="T17" fmla="*/ 35 h 37"/>
                    <a:gd name="T18" fmla="*/ 24 w 37"/>
                    <a:gd name="T19" fmla="*/ 32 h 37"/>
                    <a:gd name="T20" fmla="*/ 24 w 37"/>
                    <a:gd name="T21" fmla="*/ 32 h 37"/>
                    <a:gd name="T22" fmla="*/ 25 w 37"/>
                    <a:gd name="T23" fmla="*/ 30 h 37"/>
                    <a:gd name="T24" fmla="*/ 25 w 37"/>
                    <a:gd name="T25" fmla="*/ 28 h 37"/>
                    <a:gd name="T26" fmla="*/ 27 w 37"/>
                    <a:gd name="T27" fmla="*/ 25 h 37"/>
                    <a:gd name="T28" fmla="*/ 30 w 37"/>
                    <a:gd name="T29" fmla="*/ 26 h 37"/>
                    <a:gd name="T30" fmla="*/ 32 w 37"/>
                    <a:gd name="T31" fmla="*/ 27 h 37"/>
                    <a:gd name="T32" fmla="*/ 32 w 37"/>
                    <a:gd name="T33" fmla="*/ 23 h 37"/>
                    <a:gd name="T34" fmla="*/ 34 w 37"/>
                    <a:gd name="T35" fmla="*/ 16 h 37"/>
                    <a:gd name="T36" fmla="*/ 36 w 37"/>
                    <a:gd name="T37" fmla="*/ 15 h 37"/>
                    <a:gd name="T38" fmla="*/ 34 w 37"/>
                    <a:gd name="T39" fmla="*/ 0 h 37"/>
                    <a:gd name="T40" fmla="*/ 27 w 37"/>
                    <a:gd name="T41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7" h="37">
                      <a:moveTo>
                        <a:pt x="27" y="3"/>
                      </a:moveTo>
                      <a:cubicBezTo>
                        <a:pt x="23" y="4"/>
                        <a:pt x="20" y="5"/>
                        <a:pt x="17" y="6"/>
                      </a:cubicBezTo>
                      <a:cubicBezTo>
                        <a:pt x="13" y="6"/>
                        <a:pt x="7" y="4"/>
                        <a:pt x="3" y="2"/>
                      </a:cubicBez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12"/>
                        <a:pt x="7" y="18"/>
                        <a:pt x="4" y="22"/>
                      </a:cubicBezTo>
                      <a:cubicBezTo>
                        <a:pt x="4" y="22"/>
                        <a:pt x="4" y="23"/>
                        <a:pt x="5" y="24"/>
                      </a:cubicBezTo>
                      <a:cubicBezTo>
                        <a:pt x="7" y="29"/>
                        <a:pt x="15" y="36"/>
                        <a:pt x="18" y="36"/>
                      </a:cubicBezTo>
                      <a:cubicBezTo>
                        <a:pt x="19" y="36"/>
                        <a:pt x="19" y="37"/>
                        <a:pt x="20" y="35"/>
                      </a:cubicBezTo>
                      <a:cubicBezTo>
                        <a:pt x="20" y="34"/>
                        <a:pt x="21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5" y="32"/>
                        <a:pt x="25" y="31"/>
                        <a:pt x="25" y="30"/>
                      </a:cubicBezTo>
                      <a:cubicBezTo>
                        <a:pt x="25" y="29"/>
                        <a:pt x="25" y="28"/>
                        <a:pt x="25" y="28"/>
                      </a:cubicBezTo>
                      <a:cubicBezTo>
                        <a:pt x="25" y="26"/>
                        <a:pt x="26" y="25"/>
                        <a:pt x="27" y="25"/>
                      </a:cubicBezTo>
                      <a:cubicBezTo>
                        <a:pt x="28" y="25"/>
                        <a:pt x="29" y="26"/>
                        <a:pt x="30" y="26"/>
                      </a:cubicBezTo>
                      <a:cubicBezTo>
                        <a:pt x="31" y="27"/>
                        <a:pt x="32" y="27"/>
                        <a:pt x="32" y="27"/>
                      </a:cubicBezTo>
                      <a:cubicBezTo>
                        <a:pt x="32" y="27"/>
                        <a:pt x="32" y="25"/>
                        <a:pt x="32" y="23"/>
                      </a:cubicBezTo>
                      <a:cubicBezTo>
                        <a:pt x="32" y="20"/>
                        <a:pt x="32" y="18"/>
                        <a:pt x="34" y="16"/>
                      </a:cubicBezTo>
                      <a:cubicBezTo>
                        <a:pt x="34" y="15"/>
                        <a:pt x="35" y="15"/>
                        <a:pt x="36" y="15"/>
                      </a:cubicBezTo>
                      <a:cubicBezTo>
                        <a:pt x="37" y="13"/>
                        <a:pt x="36" y="7"/>
                        <a:pt x="34" y="0"/>
                      </a:cubicBezTo>
                      <a:cubicBezTo>
                        <a:pt x="32" y="0"/>
                        <a:pt x="29" y="2"/>
                        <a:pt x="27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9" name="Freeform 1111"/>
                <p:cNvSpPr>
                  <a:spLocks/>
                </p:cNvSpPr>
                <p:nvPr/>
              </p:nvSpPr>
              <p:spPr bwMode="auto">
                <a:xfrm>
                  <a:off x="4786" y="2727"/>
                  <a:ext cx="16" cy="24"/>
                </a:xfrm>
                <a:custGeom>
                  <a:avLst/>
                  <a:gdLst>
                    <a:gd name="T0" fmla="*/ 15 w 17"/>
                    <a:gd name="T1" fmla="*/ 15 h 25"/>
                    <a:gd name="T2" fmla="*/ 12 w 17"/>
                    <a:gd name="T3" fmla="*/ 8 h 25"/>
                    <a:gd name="T4" fmla="*/ 0 w 17"/>
                    <a:gd name="T5" fmla="*/ 0 h 25"/>
                    <a:gd name="T6" fmla="*/ 5 w 17"/>
                    <a:gd name="T7" fmla="*/ 9 h 25"/>
                    <a:gd name="T8" fmla="*/ 8 w 17"/>
                    <a:gd name="T9" fmla="*/ 12 h 25"/>
                    <a:gd name="T10" fmla="*/ 13 w 17"/>
                    <a:gd name="T11" fmla="*/ 18 h 25"/>
                    <a:gd name="T12" fmla="*/ 17 w 17"/>
                    <a:gd name="T13" fmla="*/ 25 h 25"/>
                    <a:gd name="T14" fmla="*/ 16 w 17"/>
                    <a:gd name="T15" fmla="*/ 19 h 25"/>
                    <a:gd name="T16" fmla="*/ 15 w 17"/>
                    <a:gd name="T17" fmla="*/ 1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25">
                      <a:moveTo>
                        <a:pt x="15" y="15"/>
                      </a:moveTo>
                      <a:cubicBezTo>
                        <a:pt x="13" y="14"/>
                        <a:pt x="12" y="12"/>
                        <a:pt x="12" y="8"/>
                      </a:cubicBezTo>
                      <a:cubicBezTo>
                        <a:pt x="12" y="4"/>
                        <a:pt x="4" y="0"/>
                        <a:pt x="0" y="0"/>
                      </a:cubicBezTo>
                      <a:cubicBezTo>
                        <a:pt x="0" y="2"/>
                        <a:pt x="2" y="6"/>
                        <a:pt x="5" y="9"/>
                      </a:cubicBezTo>
                      <a:cubicBezTo>
                        <a:pt x="6" y="10"/>
                        <a:pt x="7" y="11"/>
                        <a:pt x="8" y="12"/>
                      </a:cubicBezTo>
                      <a:cubicBezTo>
                        <a:pt x="11" y="14"/>
                        <a:pt x="13" y="16"/>
                        <a:pt x="13" y="18"/>
                      </a:cubicBezTo>
                      <a:cubicBezTo>
                        <a:pt x="13" y="19"/>
                        <a:pt x="15" y="23"/>
                        <a:pt x="17" y="25"/>
                      </a:cubicBezTo>
                      <a:cubicBezTo>
                        <a:pt x="17" y="23"/>
                        <a:pt x="16" y="21"/>
                        <a:pt x="16" y="19"/>
                      </a:cubicBezTo>
                      <a:cubicBezTo>
                        <a:pt x="16" y="17"/>
                        <a:pt x="16" y="16"/>
                        <a:pt x="15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80" name="Freeform 1112"/>
                <p:cNvSpPr>
                  <a:spLocks/>
                </p:cNvSpPr>
                <p:nvPr/>
              </p:nvSpPr>
              <p:spPr bwMode="auto">
                <a:xfrm>
                  <a:off x="4793" y="2751"/>
                  <a:ext cx="49" cy="59"/>
                </a:xfrm>
                <a:custGeom>
                  <a:avLst/>
                  <a:gdLst>
                    <a:gd name="T0" fmla="*/ 50 w 51"/>
                    <a:gd name="T1" fmla="*/ 12 h 61"/>
                    <a:gd name="T2" fmla="*/ 44 w 51"/>
                    <a:gd name="T3" fmla="*/ 15 h 61"/>
                    <a:gd name="T4" fmla="*/ 40 w 51"/>
                    <a:gd name="T5" fmla="*/ 18 h 61"/>
                    <a:gd name="T6" fmla="*/ 35 w 51"/>
                    <a:gd name="T7" fmla="*/ 16 h 61"/>
                    <a:gd name="T8" fmla="*/ 31 w 51"/>
                    <a:gd name="T9" fmla="*/ 15 h 61"/>
                    <a:gd name="T10" fmla="*/ 22 w 51"/>
                    <a:gd name="T11" fmla="*/ 6 h 61"/>
                    <a:gd name="T12" fmla="*/ 20 w 51"/>
                    <a:gd name="T13" fmla="*/ 0 h 61"/>
                    <a:gd name="T14" fmla="*/ 21 w 51"/>
                    <a:gd name="T15" fmla="*/ 5 h 61"/>
                    <a:gd name="T16" fmla="*/ 18 w 51"/>
                    <a:gd name="T17" fmla="*/ 6 h 61"/>
                    <a:gd name="T18" fmla="*/ 15 w 51"/>
                    <a:gd name="T19" fmla="*/ 4 h 61"/>
                    <a:gd name="T20" fmla="*/ 14 w 51"/>
                    <a:gd name="T21" fmla="*/ 3 h 61"/>
                    <a:gd name="T22" fmla="*/ 13 w 51"/>
                    <a:gd name="T23" fmla="*/ 3 h 61"/>
                    <a:gd name="T24" fmla="*/ 12 w 51"/>
                    <a:gd name="T25" fmla="*/ 10 h 61"/>
                    <a:gd name="T26" fmla="*/ 10 w 51"/>
                    <a:gd name="T27" fmla="*/ 19 h 61"/>
                    <a:gd name="T28" fmla="*/ 4 w 51"/>
                    <a:gd name="T29" fmla="*/ 28 h 61"/>
                    <a:gd name="T30" fmla="*/ 0 w 51"/>
                    <a:gd name="T31" fmla="*/ 30 h 61"/>
                    <a:gd name="T32" fmla="*/ 0 w 51"/>
                    <a:gd name="T33" fmla="*/ 31 h 61"/>
                    <a:gd name="T34" fmla="*/ 8 w 51"/>
                    <a:gd name="T35" fmla="*/ 37 h 61"/>
                    <a:gd name="T36" fmla="*/ 15 w 51"/>
                    <a:gd name="T37" fmla="*/ 41 h 61"/>
                    <a:gd name="T38" fmla="*/ 14 w 51"/>
                    <a:gd name="T39" fmla="*/ 56 h 61"/>
                    <a:gd name="T40" fmla="*/ 13 w 51"/>
                    <a:gd name="T41" fmla="*/ 60 h 61"/>
                    <a:gd name="T42" fmla="*/ 17 w 51"/>
                    <a:gd name="T43" fmla="*/ 61 h 61"/>
                    <a:gd name="T44" fmla="*/ 20 w 51"/>
                    <a:gd name="T45" fmla="*/ 60 h 61"/>
                    <a:gd name="T46" fmla="*/ 27 w 51"/>
                    <a:gd name="T47" fmla="*/ 51 h 61"/>
                    <a:gd name="T48" fmla="*/ 32 w 51"/>
                    <a:gd name="T49" fmla="*/ 43 h 61"/>
                    <a:gd name="T50" fmla="*/ 34 w 51"/>
                    <a:gd name="T51" fmla="*/ 37 h 61"/>
                    <a:gd name="T52" fmla="*/ 35 w 51"/>
                    <a:gd name="T53" fmla="*/ 32 h 61"/>
                    <a:gd name="T54" fmla="*/ 43 w 51"/>
                    <a:gd name="T55" fmla="*/ 28 h 61"/>
                    <a:gd name="T56" fmla="*/ 44 w 51"/>
                    <a:gd name="T57" fmla="*/ 28 h 61"/>
                    <a:gd name="T58" fmla="*/ 44 w 51"/>
                    <a:gd name="T59" fmla="*/ 27 h 61"/>
                    <a:gd name="T60" fmla="*/ 49 w 51"/>
                    <a:gd name="T61" fmla="*/ 22 h 61"/>
                    <a:gd name="T62" fmla="*/ 50 w 51"/>
                    <a:gd name="T63" fmla="*/ 19 h 61"/>
                    <a:gd name="T64" fmla="*/ 51 w 51"/>
                    <a:gd name="T65" fmla="*/ 13 h 61"/>
                    <a:gd name="T66" fmla="*/ 51 w 51"/>
                    <a:gd name="T67" fmla="*/ 13 h 61"/>
                    <a:gd name="T68" fmla="*/ 50 w 51"/>
                    <a:gd name="T69" fmla="*/ 1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1" h="61">
                      <a:moveTo>
                        <a:pt x="50" y="12"/>
                      </a:moveTo>
                      <a:cubicBezTo>
                        <a:pt x="48" y="12"/>
                        <a:pt x="44" y="14"/>
                        <a:pt x="44" y="15"/>
                      </a:cubicBezTo>
                      <a:cubicBezTo>
                        <a:pt x="43" y="17"/>
                        <a:pt x="41" y="18"/>
                        <a:pt x="40" y="18"/>
                      </a:cubicBezTo>
                      <a:cubicBezTo>
                        <a:pt x="38" y="18"/>
                        <a:pt x="36" y="17"/>
                        <a:pt x="35" y="16"/>
                      </a:cubicBezTo>
                      <a:cubicBezTo>
                        <a:pt x="34" y="16"/>
                        <a:pt x="32" y="15"/>
                        <a:pt x="31" y="15"/>
                      </a:cubicBezTo>
                      <a:cubicBezTo>
                        <a:pt x="26" y="15"/>
                        <a:pt x="22" y="11"/>
                        <a:pt x="22" y="6"/>
                      </a:cubicBezTo>
                      <a:cubicBezTo>
                        <a:pt x="22" y="4"/>
                        <a:pt x="22" y="1"/>
                        <a:pt x="20" y="0"/>
                      </a:cubicBezTo>
                      <a:cubicBezTo>
                        <a:pt x="21" y="1"/>
                        <a:pt x="22" y="3"/>
                        <a:pt x="21" y="5"/>
                      </a:cubicBezTo>
                      <a:cubicBezTo>
                        <a:pt x="20" y="6"/>
                        <a:pt x="19" y="6"/>
                        <a:pt x="18" y="6"/>
                      </a:cubicBezTo>
                      <a:cubicBezTo>
                        <a:pt x="17" y="6"/>
                        <a:pt x="16" y="5"/>
                        <a:pt x="15" y="4"/>
                      </a:cubicBezTo>
                      <a:cubicBezTo>
                        <a:pt x="15" y="4"/>
                        <a:pt x="14" y="3"/>
                        <a:pt x="14" y="3"/>
                      </a:cubicBezTo>
                      <a:cubicBezTo>
                        <a:pt x="14" y="4"/>
                        <a:pt x="13" y="3"/>
                        <a:pt x="13" y="3"/>
                      </a:cubicBezTo>
                      <a:cubicBezTo>
                        <a:pt x="13" y="5"/>
                        <a:pt x="12" y="8"/>
                        <a:pt x="12" y="10"/>
                      </a:cubicBezTo>
                      <a:cubicBezTo>
                        <a:pt x="11" y="13"/>
                        <a:pt x="10" y="16"/>
                        <a:pt x="10" y="19"/>
                      </a:cubicBezTo>
                      <a:cubicBezTo>
                        <a:pt x="10" y="24"/>
                        <a:pt x="7" y="26"/>
                        <a:pt x="4" y="28"/>
                      </a:cubicBezTo>
                      <a:cubicBezTo>
                        <a:pt x="3" y="28"/>
                        <a:pt x="2" y="29"/>
                        <a:pt x="0" y="30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1" y="32"/>
                        <a:pt x="5" y="35"/>
                        <a:pt x="8" y="37"/>
                      </a:cubicBezTo>
                      <a:cubicBezTo>
                        <a:pt x="11" y="38"/>
                        <a:pt x="13" y="40"/>
                        <a:pt x="15" y="41"/>
                      </a:cubicBezTo>
                      <a:cubicBezTo>
                        <a:pt x="20" y="45"/>
                        <a:pt x="16" y="52"/>
                        <a:pt x="14" y="56"/>
                      </a:cubicBezTo>
                      <a:cubicBezTo>
                        <a:pt x="14" y="57"/>
                        <a:pt x="13" y="59"/>
                        <a:pt x="13" y="60"/>
                      </a:cubicBezTo>
                      <a:cubicBezTo>
                        <a:pt x="13" y="60"/>
                        <a:pt x="14" y="61"/>
                        <a:pt x="17" y="61"/>
                      </a:cubicBezTo>
                      <a:cubicBezTo>
                        <a:pt x="18" y="61"/>
                        <a:pt x="19" y="61"/>
                        <a:pt x="20" y="60"/>
                      </a:cubicBezTo>
                      <a:cubicBezTo>
                        <a:pt x="23" y="60"/>
                        <a:pt x="25" y="55"/>
                        <a:pt x="27" y="51"/>
                      </a:cubicBezTo>
                      <a:cubicBezTo>
                        <a:pt x="29" y="48"/>
                        <a:pt x="30" y="45"/>
                        <a:pt x="32" y="43"/>
                      </a:cubicBezTo>
                      <a:cubicBezTo>
                        <a:pt x="34" y="42"/>
                        <a:pt x="34" y="40"/>
                        <a:pt x="34" y="37"/>
                      </a:cubicBezTo>
                      <a:cubicBezTo>
                        <a:pt x="34" y="35"/>
                        <a:pt x="34" y="33"/>
                        <a:pt x="35" y="32"/>
                      </a:cubicBezTo>
                      <a:cubicBezTo>
                        <a:pt x="38" y="28"/>
                        <a:pt x="41" y="28"/>
                        <a:pt x="43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5" y="25"/>
                        <a:pt x="46" y="22"/>
                        <a:pt x="49" y="22"/>
                      </a:cubicBezTo>
                      <a:cubicBezTo>
                        <a:pt x="50" y="21"/>
                        <a:pt x="50" y="20"/>
                        <a:pt x="50" y="19"/>
                      </a:cubicBezTo>
                      <a:cubicBezTo>
                        <a:pt x="50" y="17"/>
                        <a:pt x="50" y="15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2"/>
                        <a:pt x="50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81" name="Freeform 1113"/>
                <p:cNvSpPr>
                  <a:spLocks/>
                </p:cNvSpPr>
                <p:nvPr/>
              </p:nvSpPr>
              <p:spPr bwMode="auto">
                <a:xfrm>
                  <a:off x="4715" y="2803"/>
                  <a:ext cx="79" cy="75"/>
                </a:xfrm>
                <a:custGeom>
                  <a:avLst/>
                  <a:gdLst>
                    <a:gd name="T0" fmla="*/ 82 w 83"/>
                    <a:gd name="T1" fmla="*/ 4 h 78"/>
                    <a:gd name="T2" fmla="*/ 82 w 83"/>
                    <a:gd name="T3" fmla="*/ 2 h 78"/>
                    <a:gd name="T4" fmla="*/ 78 w 83"/>
                    <a:gd name="T5" fmla="*/ 3 h 78"/>
                    <a:gd name="T6" fmla="*/ 75 w 83"/>
                    <a:gd name="T7" fmla="*/ 5 h 78"/>
                    <a:gd name="T8" fmla="*/ 73 w 83"/>
                    <a:gd name="T9" fmla="*/ 5 h 78"/>
                    <a:gd name="T10" fmla="*/ 68 w 83"/>
                    <a:gd name="T11" fmla="*/ 2 h 78"/>
                    <a:gd name="T12" fmla="*/ 65 w 83"/>
                    <a:gd name="T13" fmla="*/ 0 h 78"/>
                    <a:gd name="T14" fmla="*/ 64 w 83"/>
                    <a:gd name="T15" fmla="*/ 0 h 78"/>
                    <a:gd name="T16" fmla="*/ 62 w 83"/>
                    <a:gd name="T17" fmla="*/ 3 h 78"/>
                    <a:gd name="T18" fmla="*/ 59 w 83"/>
                    <a:gd name="T19" fmla="*/ 10 h 78"/>
                    <a:gd name="T20" fmla="*/ 55 w 83"/>
                    <a:gd name="T21" fmla="*/ 16 h 78"/>
                    <a:gd name="T22" fmla="*/ 50 w 83"/>
                    <a:gd name="T23" fmla="*/ 25 h 78"/>
                    <a:gd name="T24" fmla="*/ 29 w 83"/>
                    <a:gd name="T25" fmla="*/ 39 h 78"/>
                    <a:gd name="T26" fmla="*/ 19 w 83"/>
                    <a:gd name="T27" fmla="*/ 46 h 78"/>
                    <a:gd name="T28" fmla="*/ 11 w 83"/>
                    <a:gd name="T29" fmla="*/ 53 h 78"/>
                    <a:gd name="T30" fmla="*/ 5 w 83"/>
                    <a:gd name="T31" fmla="*/ 58 h 78"/>
                    <a:gd name="T32" fmla="*/ 3 w 83"/>
                    <a:gd name="T33" fmla="*/ 63 h 78"/>
                    <a:gd name="T34" fmla="*/ 2 w 83"/>
                    <a:gd name="T35" fmla="*/ 69 h 78"/>
                    <a:gd name="T36" fmla="*/ 6 w 83"/>
                    <a:gd name="T37" fmla="*/ 71 h 78"/>
                    <a:gd name="T38" fmla="*/ 12 w 83"/>
                    <a:gd name="T39" fmla="*/ 73 h 78"/>
                    <a:gd name="T40" fmla="*/ 15 w 83"/>
                    <a:gd name="T41" fmla="*/ 75 h 78"/>
                    <a:gd name="T42" fmla="*/ 20 w 83"/>
                    <a:gd name="T43" fmla="*/ 77 h 78"/>
                    <a:gd name="T44" fmla="*/ 23 w 83"/>
                    <a:gd name="T45" fmla="*/ 78 h 78"/>
                    <a:gd name="T46" fmla="*/ 38 w 83"/>
                    <a:gd name="T47" fmla="*/ 72 h 78"/>
                    <a:gd name="T48" fmla="*/ 43 w 83"/>
                    <a:gd name="T49" fmla="*/ 63 h 78"/>
                    <a:gd name="T50" fmla="*/ 45 w 83"/>
                    <a:gd name="T51" fmla="*/ 59 h 78"/>
                    <a:gd name="T52" fmla="*/ 48 w 83"/>
                    <a:gd name="T53" fmla="*/ 53 h 78"/>
                    <a:gd name="T54" fmla="*/ 50 w 83"/>
                    <a:gd name="T55" fmla="*/ 48 h 78"/>
                    <a:gd name="T56" fmla="*/ 51 w 83"/>
                    <a:gd name="T57" fmla="*/ 47 h 78"/>
                    <a:gd name="T58" fmla="*/ 65 w 83"/>
                    <a:gd name="T59" fmla="*/ 39 h 78"/>
                    <a:gd name="T60" fmla="*/ 68 w 83"/>
                    <a:gd name="T61" fmla="*/ 39 h 78"/>
                    <a:gd name="T62" fmla="*/ 66 w 83"/>
                    <a:gd name="T63" fmla="*/ 35 h 78"/>
                    <a:gd name="T64" fmla="*/ 71 w 83"/>
                    <a:gd name="T65" fmla="*/ 29 h 78"/>
                    <a:gd name="T66" fmla="*/ 74 w 83"/>
                    <a:gd name="T67" fmla="*/ 24 h 78"/>
                    <a:gd name="T68" fmla="*/ 79 w 83"/>
                    <a:gd name="T69" fmla="*/ 15 h 78"/>
                    <a:gd name="T70" fmla="*/ 83 w 83"/>
                    <a:gd name="T71" fmla="*/ 11 h 78"/>
                    <a:gd name="T72" fmla="*/ 82 w 83"/>
                    <a:gd name="T73" fmla="*/ 4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3" h="78">
                      <a:moveTo>
                        <a:pt x="82" y="4"/>
                      </a:moveTo>
                      <a:cubicBezTo>
                        <a:pt x="83" y="3"/>
                        <a:pt x="83" y="3"/>
                        <a:pt x="82" y="2"/>
                      </a:cubicBezTo>
                      <a:cubicBezTo>
                        <a:pt x="81" y="1"/>
                        <a:pt x="80" y="2"/>
                        <a:pt x="78" y="3"/>
                      </a:cubicBezTo>
                      <a:cubicBezTo>
                        <a:pt x="77" y="4"/>
                        <a:pt x="76" y="4"/>
                        <a:pt x="75" y="5"/>
                      </a:cubicBezTo>
                      <a:cubicBezTo>
                        <a:pt x="74" y="5"/>
                        <a:pt x="74" y="5"/>
                        <a:pt x="73" y="5"/>
                      </a:cubicBezTo>
                      <a:cubicBezTo>
                        <a:pt x="71" y="5"/>
                        <a:pt x="69" y="4"/>
                        <a:pt x="68" y="2"/>
                      </a:cubicBezTo>
                      <a:cubicBezTo>
                        <a:pt x="67" y="1"/>
                        <a:pt x="66" y="0"/>
                        <a:pt x="65" y="0"/>
                      </a:cubicBezTo>
                      <a:cubicBezTo>
                        <a:pt x="65" y="0"/>
                        <a:pt x="65" y="0"/>
                        <a:pt x="64" y="0"/>
                      </a:cubicBezTo>
                      <a:cubicBezTo>
                        <a:pt x="63" y="2"/>
                        <a:pt x="63" y="2"/>
                        <a:pt x="62" y="3"/>
                      </a:cubicBezTo>
                      <a:cubicBezTo>
                        <a:pt x="62" y="5"/>
                        <a:pt x="62" y="7"/>
                        <a:pt x="59" y="10"/>
                      </a:cubicBezTo>
                      <a:cubicBezTo>
                        <a:pt x="56" y="12"/>
                        <a:pt x="56" y="13"/>
                        <a:pt x="55" y="16"/>
                      </a:cubicBezTo>
                      <a:cubicBezTo>
                        <a:pt x="54" y="18"/>
                        <a:pt x="53" y="21"/>
                        <a:pt x="50" y="25"/>
                      </a:cubicBezTo>
                      <a:cubicBezTo>
                        <a:pt x="46" y="31"/>
                        <a:pt x="37" y="36"/>
                        <a:pt x="29" y="39"/>
                      </a:cubicBezTo>
                      <a:cubicBezTo>
                        <a:pt x="25" y="42"/>
                        <a:pt x="20" y="44"/>
                        <a:pt x="19" y="46"/>
                      </a:cubicBezTo>
                      <a:cubicBezTo>
                        <a:pt x="17" y="49"/>
                        <a:pt x="14" y="51"/>
                        <a:pt x="11" y="53"/>
                      </a:cubicBezTo>
                      <a:cubicBezTo>
                        <a:pt x="8" y="55"/>
                        <a:pt x="5" y="57"/>
                        <a:pt x="5" y="58"/>
                      </a:cubicBezTo>
                      <a:cubicBezTo>
                        <a:pt x="5" y="60"/>
                        <a:pt x="4" y="62"/>
                        <a:pt x="3" y="63"/>
                      </a:cubicBezTo>
                      <a:cubicBezTo>
                        <a:pt x="1" y="66"/>
                        <a:pt x="0" y="67"/>
                        <a:pt x="2" y="69"/>
                      </a:cubicBezTo>
                      <a:cubicBezTo>
                        <a:pt x="3" y="71"/>
                        <a:pt x="4" y="71"/>
                        <a:pt x="6" y="71"/>
                      </a:cubicBezTo>
                      <a:cubicBezTo>
                        <a:pt x="7" y="71"/>
                        <a:pt x="10" y="71"/>
                        <a:pt x="12" y="73"/>
                      </a:cubicBezTo>
                      <a:cubicBezTo>
                        <a:pt x="13" y="75"/>
                        <a:pt x="14" y="75"/>
                        <a:pt x="15" y="75"/>
                      </a:cubicBezTo>
                      <a:cubicBezTo>
                        <a:pt x="16" y="75"/>
                        <a:pt x="19" y="75"/>
                        <a:pt x="20" y="77"/>
                      </a:cubicBezTo>
                      <a:cubicBezTo>
                        <a:pt x="20" y="77"/>
                        <a:pt x="21" y="78"/>
                        <a:pt x="23" y="78"/>
                      </a:cubicBezTo>
                      <a:cubicBezTo>
                        <a:pt x="27" y="78"/>
                        <a:pt x="33" y="76"/>
                        <a:pt x="38" y="72"/>
                      </a:cubicBezTo>
                      <a:cubicBezTo>
                        <a:pt x="42" y="68"/>
                        <a:pt x="42" y="65"/>
                        <a:pt x="43" y="63"/>
                      </a:cubicBezTo>
                      <a:cubicBezTo>
                        <a:pt x="43" y="62"/>
                        <a:pt x="43" y="60"/>
                        <a:pt x="45" y="59"/>
                      </a:cubicBezTo>
                      <a:cubicBezTo>
                        <a:pt x="47" y="58"/>
                        <a:pt x="48" y="55"/>
                        <a:pt x="48" y="53"/>
                      </a:cubicBezTo>
                      <a:cubicBezTo>
                        <a:pt x="49" y="51"/>
                        <a:pt x="50" y="49"/>
                        <a:pt x="50" y="48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3" y="43"/>
                        <a:pt x="55" y="39"/>
                        <a:pt x="65" y="39"/>
                      </a:cubicBezTo>
                      <a:cubicBezTo>
                        <a:pt x="66" y="39"/>
                        <a:pt x="67" y="39"/>
                        <a:pt x="68" y="39"/>
                      </a:cubicBezTo>
                      <a:cubicBezTo>
                        <a:pt x="67" y="38"/>
                        <a:pt x="67" y="37"/>
                        <a:pt x="66" y="35"/>
                      </a:cubicBezTo>
                      <a:cubicBezTo>
                        <a:pt x="66" y="32"/>
                        <a:pt x="69" y="30"/>
                        <a:pt x="71" y="29"/>
                      </a:cubicBezTo>
                      <a:cubicBezTo>
                        <a:pt x="73" y="27"/>
                        <a:pt x="74" y="26"/>
                        <a:pt x="74" y="24"/>
                      </a:cubicBezTo>
                      <a:cubicBezTo>
                        <a:pt x="74" y="21"/>
                        <a:pt x="77" y="18"/>
                        <a:pt x="79" y="15"/>
                      </a:cubicBezTo>
                      <a:cubicBezTo>
                        <a:pt x="81" y="14"/>
                        <a:pt x="83" y="12"/>
                        <a:pt x="83" y="11"/>
                      </a:cubicBezTo>
                      <a:cubicBezTo>
                        <a:pt x="81" y="8"/>
                        <a:pt x="82" y="6"/>
                        <a:pt x="82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177" name="Group 1116"/>
              <p:cNvGrpSpPr>
                <a:grpSpLocks noChangeAspect="1"/>
              </p:cNvGrpSpPr>
              <p:nvPr/>
            </p:nvGrpSpPr>
            <p:grpSpPr bwMode="auto">
              <a:xfrm>
                <a:off x="6662020" y="2515568"/>
                <a:ext cx="2256283" cy="2152357"/>
                <a:chOff x="3564" y="1150"/>
                <a:chExt cx="1749" cy="1271"/>
              </a:xfrm>
              <a:solidFill>
                <a:srgbClr val="BFBFBF"/>
              </a:solidFill>
            </p:grpSpPr>
            <p:sp>
              <p:nvSpPr>
                <p:cNvPr id="2234" name="Freeform 1117"/>
                <p:cNvSpPr>
                  <a:spLocks/>
                </p:cNvSpPr>
                <p:nvPr/>
              </p:nvSpPr>
              <p:spPr bwMode="auto">
                <a:xfrm>
                  <a:off x="4621" y="1886"/>
                  <a:ext cx="35" cy="45"/>
                </a:xfrm>
                <a:custGeom>
                  <a:avLst/>
                  <a:gdLst>
                    <a:gd name="T0" fmla="*/ 4 w 36"/>
                    <a:gd name="T1" fmla="*/ 10 h 47"/>
                    <a:gd name="T2" fmla="*/ 8 w 36"/>
                    <a:gd name="T3" fmla="*/ 15 h 47"/>
                    <a:gd name="T4" fmla="*/ 2 w 36"/>
                    <a:gd name="T5" fmla="*/ 19 h 47"/>
                    <a:gd name="T6" fmla="*/ 4 w 36"/>
                    <a:gd name="T7" fmla="*/ 27 h 47"/>
                    <a:gd name="T8" fmla="*/ 2 w 36"/>
                    <a:gd name="T9" fmla="*/ 37 h 47"/>
                    <a:gd name="T10" fmla="*/ 0 w 36"/>
                    <a:gd name="T11" fmla="*/ 40 h 47"/>
                    <a:gd name="T12" fmla="*/ 2 w 36"/>
                    <a:gd name="T13" fmla="*/ 46 h 47"/>
                    <a:gd name="T14" fmla="*/ 2 w 36"/>
                    <a:gd name="T15" fmla="*/ 47 h 47"/>
                    <a:gd name="T16" fmla="*/ 2 w 36"/>
                    <a:gd name="T17" fmla="*/ 47 h 47"/>
                    <a:gd name="T18" fmla="*/ 20 w 36"/>
                    <a:gd name="T19" fmla="*/ 40 h 47"/>
                    <a:gd name="T20" fmla="*/ 30 w 36"/>
                    <a:gd name="T21" fmla="*/ 35 h 47"/>
                    <a:gd name="T22" fmla="*/ 33 w 36"/>
                    <a:gd name="T23" fmla="*/ 35 h 47"/>
                    <a:gd name="T24" fmla="*/ 33 w 36"/>
                    <a:gd name="T25" fmla="*/ 35 h 47"/>
                    <a:gd name="T26" fmla="*/ 36 w 36"/>
                    <a:gd name="T27" fmla="*/ 34 h 47"/>
                    <a:gd name="T28" fmla="*/ 36 w 36"/>
                    <a:gd name="T29" fmla="*/ 33 h 47"/>
                    <a:gd name="T30" fmla="*/ 32 w 36"/>
                    <a:gd name="T31" fmla="*/ 16 h 47"/>
                    <a:gd name="T32" fmla="*/ 22 w 36"/>
                    <a:gd name="T33" fmla="*/ 0 h 47"/>
                    <a:gd name="T34" fmla="*/ 22 w 36"/>
                    <a:gd name="T35" fmla="*/ 0 h 47"/>
                    <a:gd name="T36" fmla="*/ 22 w 36"/>
                    <a:gd name="T37" fmla="*/ 0 h 47"/>
                    <a:gd name="T38" fmla="*/ 21 w 36"/>
                    <a:gd name="T39" fmla="*/ 0 h 47"/>
                    <a:gd name="T40" fmla="*/ 20 w 36"/>
                    <a:gd name="T41" fmla="*/ 1 h 47"/>
                    <a:gd name="T42" fmla="*/ 19 w 36"/>
                    <a:gd name="T43" fmla="*/ 1 h 47"/>
                    <a:gd name="T44" fmla="*/ 19 w 36"/>
                    <a:gd name="T45" fmla="*/ 1 h 47"/>
                    <a:gd name="T46" fmla="*/ 17 w 36"/>
                    <a:gd name="T47" fmla="*/ 1 h 47"/>
                    <a:gd name="T48" fmla="*/ 8 w 36"/>
                    <a:gd name="T49" fmla="*/ 3 h 47"/>
                    <a:gd name="T50" fmla="*/ 5 w 36"/>
                    <a:gd name="T51" fmla="*/ 5 h 47"/>
                    <a:gd name="T52" fmla="*/ 3 w 36"/>
                    <a:gd name="T53" fmla="*/ 7 h 47"/>
                    <a:gd name="T54" fmla="*/ 2 w 36"/>
                    <a:gd name="T55" fmla="*/ 7 h 47"/>
                    <a:gd name="T56" fmla="*/ 3 w 36"/>
                    <a:gd name="T57" fmla="*/ 8 h 47"/>
                    <a:gd name="T58" fmla="*/ 4 w 36"/>
                    <a:gd name="T59" fmla="*/ 1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6" h="47">
                      <a:moveTo>
                        <a:pt x="4" y="10"/>
                      </a:moveTo>
                      <a:cubicBezTo>
                        <a:pt x="6" y="11"/>
                        <a:pt x="8" y="13"/>
                        <a:pt x="8" y="15"/>
                      </a:cubicBezTo>
                      <a:cubicBezTo>
                        <a:pt x="8" y="18"/>
                        <a:pt x="5" y="20"/>
                        <a:pt x="2" y="19"/>
                      </a:cubicBezTo>
                      <a:cubicBezTo>
                        <a:pt x="2" y="20"/>
                        <a:pt x="2" y="23"/>
                        <a:pt x="4" y="27"/>
                      </a:cubicBezTo>
                      <a:cubicBezTo>
                        <a:pt x="6" y="30"/>
                        <a:pt x="4" y="35"/>
                        <a:pt x="2" y="37"/>
                      </a:cubicBezTo>
                      <a:cubicBezTo>
                        <a:pt x="1" y="38"/>
                        <a:pt x="0" y="40"/>
                        <a:pt x="0" y="40"/>
                      </a:cubicBezTo>
                      <a:cubicBezTo>
                        <a:pt x="2" y="42"/>
                        <a:pt x="2" y="45"/>
                        <a:pt x="2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6" y="47"/>
                        <a:pt x="16" y="45"/>
                        <a:pt x="20" y="40"/>
                      </a:cubicBezTo>
                      <a:cubicBezTo>
                        <a:pt x="24" y="36"/>
                        <a:pt x="27" y="35"/>
                        <a:pt x="30" y="35"/>
                      </a:cubicBezTo>
                      <a:cubicBezTo>
                        <a:pt x="31" y="35"/>
                        <a:pt x="32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4" y="35"/>
                        <a:pt x="35" y="35"/>
                        <a:pt x="36" y="34"/>
                      </a:cubicBezTo>
                      <a:cubicBezTo>
                        <a:pt x="36" y="34"/>
                        <a:pt x="36" y="34"/>
                        <a:pt x="36" y="33"/>
                      </a:cubicBezTo>
                      <a:cubicBezTo>
                        <a:pt x="34" y="30"/>
                        <a:pt x="32" y="24"/>
                        <a:pt x="32" y="16"/>
                      </a:cubicBezTo>
                      <a:cubicBezTo>
                        <a:pt x="33" y="13"/>
                        <a:pt x="29" y="7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0" y="1"/>
                        <a:pt x="8" y="2"/>
                        <a:pt x="8" y="3"/>
                      </a:cubicBezTo>
                      <a:cubicBezTo>
                        <a:pt x="7" y="4"/>
                        <a:pt x="6" y="4"/>
                        <a:pt x="5" y="5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2" y="7"/>
                        <a:pt x="2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10"/>
                        <a:pt x="4" y="10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5" name="Freeform 1118"/>
                <p:cNvSpPr>
                  <a:spLocks/>
                </p:cNvSpPr>
                <p:nvPr/>
              </p:nvSpPr>
              <p:spPr bwMode="auto">
                <a:xfrm>
                  <a:off x="4217" y="2032"/>
                  <a:ext cx="39" cy="47"/>
                </a:xfrm>
                <a:custGeom>
                  <a:avLst/>
                  <a:gdLst>
                    <a:gd name="T0" fmla="*/ 29 w 40"/>
                    <a:gd name="T1" fmla="*/ 36 h 49"/>
                    <a:gd name="T2" fmla="*/ 28 w 40"/>
                    <a:gd name="T3" fmla="*/ 34 h 49"/>
                    <a:gd name="T4" fmla="*/ 28 w 40"/>
                    <a:gd name="T5" fmla="*/ 34 h 49"/>
                    <a:gd name="T6" fmla="*/ 28 w 40"/>
                    <a:gd name="T7" fmla="*/ 32 h 49"/>
                    <a:gd name="T8" fmla="*/ 28 w 40"/>
                    <a:gd name="T9" fmla="*/ 32 h 49"/>
                    <a:gd name="T10" fmla="*/ 28 w 40"/>
                    <a:gd name="T11" fmla="*/ 30 h 49"/>
                    <a:gd name="T12" fmla="*/ 33 w 40"/>
                    <a:gd name="T13" fmla="*/ 23 h 49"/>
                    <a:gd name="T14" fmla="*/ 40 w 40"/>
                    <a:gd name="T15" fmla="*/ 14 h 49"/>
                    <a:gd name="T16" fmla="*/ 34 w 40"/>
                    <a:gd name="T17" fmla="*/ 13 h 49"/>
                    <a:gd name="T18" fmla="*/ 21 w 40"/>
                    <a:gd name="T19" fmla="*/ 14 h 49"/>
                    <a:gd name="T20" fmla="*/ 21 w 40"/>
                    <a:gd name="T21" fmla="*/ 14 h 49"/>
                    <a:gd name="T22" fmla="*/ 20 w 40"/>
                    <a:gd name="T23" fmla="*/ 13 h 49"/>
                    <a:gd name="T24" fmla="*/ 14 w 40"/>
                    <a:gd name="T25" fmla="*/ 6 h 49"/>
                    <a:gd name="T26" fmla="*/ 8 w 40"/>
                    <a:gd name="T27" fmla="*/ 2 h 49"/>
                    <a:gd name="T28" fmla="*/ 3 w 40"/>
                    <a:gd name="T29" fmla="*/ 0 h 49"/>
                    <a:gd name="T30" fmla="*/ 2 w 40"/>
                    <a:gd name="T31" fmla="*/ 0 h 49"/>
                    <a:gd name="T32" fmla="*/ 0 w 40"/>
                    <a:gd name="T33" fmla="*/ 1 h 49"/>
                    <a:gd name="T34" fmla="*/ 0 w 40"/>
                    <a:gd name="T35" fmla="*/ 2 h 49"/>
                    <a:gd name="T36" fmla="*/ 3 w 40"/>
                    <a:gd name="T37" fmla="*/ 4 h 49"/>
                    <a:gd name="T38" fmla="*/ 8 w 40"/>
                    <a:gd name="T39" fmla="*/ 10 h 49"/>
                    <a:gd name="T40" fmla="*/ 3 w 40"/>
                    <a:gd name="T41" fmla="*/ 14 h 49"/>
                    <a:gd name="T42" fmla="*/ 2 w 40"/>
                    <a:gd name="T43" fmla="*/ 14 h 49"/>
                    <a:gd name="T44" fmla="*/ 5 w 40"/>
                    <a:gd name="T45" fmla="*/ 30 h 49"/>
                    <a:gd name="T46" fmla="*/ 5 w 40"/>
                    <a:gd name="T47" fmla="*/ 32 h 49"/>
                    <a:gd name="T48" fmla="*/ 5 w 40"/>
                    <a:gd name="T49" fmla="*/ 33 h 49"/>
                    <a:gd name="T50" fmla="*/ 6 w 40"/>
                    <a:gd name="T51" fmla="*/ 34 h 49"/>
                    <a:gd name="T52" fmla="*/ 6 w 40"/>
                    <a:gd name="T53" fmla="*/ 35 h 49"/>
                    <a:gd name="T54" fmla="*/ 6 w 40"/>
                    <a:gd name="T55" fmla="*/ 36 h 49"/>
                    <a:gd name="T56" fmla="*/ 7 w 40"/>
                    <a:gd name="T57" fmla="*/ 37 h 49"/>
                    <a:gd name="T58" fmla="*/ 7 w 40"/>
                    <a:gd name="T59" fmla="*/ 39 h 49"/>
                    <a:gd name="T60" fmla="*/ 7 w 40"/>
                    <a:gd name="T61" fmla="*/ 40 h 49"/>
                    <a:gd name="T62" fmla="*/ 8 w 40"/>
                    <a:gd name="T63" fmla="*/ 42 h 49"/>
                    <a:gd name="T64" fmla="*/ 8 w 40"/>
                    <a:gd name="T65" fmla="*/ 43 h 49"/>
                    <a:gd name="T66" fmla="*/ 8 w 40"/>
                    <a:gd name="T67" fmla="*/ 45 h 49"/>
                    <a:gd name="T68" fmla="*/ 8 w 40"/>
                    <a:gd name="T69" fmla="*/ 46 h 49"/>
                    <a:gd name="T70" fmla="*/ 8 w 40"/>
                    <a:gd name="T71" fmla="*/ 48 h 49"/>
                    <a:gd name="T72" fmla="*/ 9 w 40"/>
                    <a:gd name="T73" fmla="*/ 49 h 49"/>
                    <a:gd name="T74" fmla="*/ 9 w 40"/>
                    <a:gd name="T75" fmla="*/ 49 h 49"/>
                    <a:gd name="T76" fmla="*/ 9 w 40"/>
                    <a:gd name="T77" fmla="*/ 49 h 49"/>
                    <a:gd name="T78" fmla="*/ 14 w 40"/>
                    <a:gd name="T79" fmla="*/ 48 h 49"/>
                    <a:gd name="T80" fmla="*/ 21 w 40"/>
                    <a:gd name="T81" fmla="*/ 45 h 49"/>
                    <a:gd name="T82" fmla="*/ 30 w 40"/>
                    <a:gd name="T83" fmla="*/ 38 h 49"/>
                    <a:gd name="T84" fmla="*/ 30 w 40"/>
                    <a:gd name="T85" fmla="*/ 37 h 49"/>
                    <a:gd name="T86" fmla="*/ 29 w 40"/>
                    <a:gd name="T87" fmla="*/ 36 h 49"/>
                    <a:gd name="T88" fmla="*/ 29 w 40"/>
                    <a:gd name="T89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0" h="49">
                      <a:moveTo>
                        <a:pt x="29" y="36"/>
                      </a:moveTo>
                      <a:cubicBezTo>
                        <a:pt x="29" y="35"/>
                        <a:pt x="28" y="35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3"/>
                        <a:pt x="28" y="33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1"/>
                        <a:pt x="28" y="30"/>
                        <a:pt x="28" y="30"/>
                      </a:cubicBezTo>
                      <a:cubicBezTo>
                        <a:pt x="28" y="26"/>
                        <a:pt x="30" y="23"/>
                        <a:pt x="33" y="23"/>
                      </a:cubicBezTo>
                      <a:cubicBezTo>
                        <a:pt x="36" y="23"/>
                        <a:pt x="40" y="16"/>
                        <a:pt x="40" y="14"/>
                      </a:cubicBezTo>
                      <a:cubicBezTo>
                        <a:pt x="39" y="13"/>
                        <a:pt x="36" y="13"/>
                        <a:pt x="34" y="13"/>
                      </a:cubicBezTo>
                      <a:cubicBezTo>
                        <a:pt x="30" y="13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14" y="11"/>
                        <a:pt x="14" y="6"/>
                      </a:cubicBezTo>
                      <a:cubicBezTo>
                        <a:pt x="14" y="4"/>
                        <a:pt x="13" y="2"/>
                        <a:pt x="8" y="2"/>
                      </a:cubicBezTo>
                      <a:cubicBezTo>
                        <a:pt x="5" y="2"/>
                        <a:pt x="4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2" y="3"/>
                        <a:pt x="3" y="4"/>
                      </a:cubicBezTo>
                      <a:cubicBezTo>
                        <a:pt x="5" y="5"/>
                        <a:pt x="9" y="7"/>
                        <a:pt x="8" y="10"/>
                      </a:cubicBezTo>
                      <a:cubicBezTo>
                        <a:pt x="7" y="13"/>
                        <a:pt x="5" y="14"/>
                        <a:pt x="3" y="14"/>
                      </a:cubicBezTo>
                      <a:cubicBezTo>
                        <a:pt x="3" y="14"/>
                        <a:pt x="2" y="14"/>
                        <a:pt x="2" y="14"/>
                      </a:cubicBezTo>
                      <a:cubicBezTo>
                        <a:pt x="1" y="18"/>
                        <a:pt x="3" y="26"/>
                        <a:pt x="5" y="30"/>
                      </a:cubicBezTo>
                      <a:cubicBezTo>
                        <a:pt x="5" y="31"/>
                        <a:pt x="5" y="31"/>
                        <a:pt x="5" y="32"/>
                      </a:cubicBezTo>
                      <a:cubicBezTo>
                        <a:pt x="5" y="32"/>
                        <a:pt x="5" y="32"/>
                        <a:pt x="5" y="33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5"/>
                        <a:pt x="6" y="35"/>
                      </a:cubicBezTo>
                      <a:cubicBezTo>
                        <a:pt x="6" y="35"/>
                        <a:pt x="6" y="36"/>
                        <a:pt x="6" y="36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7" y="38"/>
                        <a:pt x="7" y="38"/>
                        <a:pt x="7" y="39"/>
                      </a:cubicBezTo>
                      <a:cubicBezTo>
                        <a:pt x="7" y="39"/>
                        <a:pt x="7" y="40"/>
                        <a:pt x="7" y="40"/>
                      </a:cubicBezTo>
                      <a:cubicBezTo>
                        <a:pt x="7" y="41"/>
                        <a:pt x="8" y="41"/>
                        <a:pt x="8" y="42"/>
                      </a:cubicBezTo>
                      <a:cubicBezTo>
                        <a:pt x="8" y="42"/>
                        <a:pt x="8" y="43"/>
                        <a:pt x="8" y="43"/>
                      </a:cubicBezTo>
                      <a:cubicBezTo>
                        <a:pt x="8" y="43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6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9" y="48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11" y="48"/>
                        <a:pt x="12" y="48"/>
                        <a:pt x="14" y="48"/>
                      </a:cubicBezTo>
                      <a:cubicBezTo>
                        <a:pt x="19" y="48"/>
                        <a:pt x="21" y="47"/>
                        <a:pt x="21" y="45"/>
                      </a:cubicBezTo>
                      <a:cubicBezTo>
                        <a:pt x="22" y="40"/>
                        <a:pt x="26" y="37"/>
                        <a:pt x="30" y="38"/>
                      </a:cubicBezTo>
                      <a:cubicBezTo>
                        <a:pt x="30" y="38"/>
                        <a:pt x="30" y="38"/>
                        <a:pt x="30" y="37"/>
                      </a:cubicBezTo>
                      <a:cubicBezTo>
                        <a:pt x="29" y="37"/>
                        <a:pt x="29" y="37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6" name="Freeform 1119"/>
                <p:cNvSpPr>
                  <a:spLocks/>
                </p:cNvSpPr>
                <p:nvPr/>
              </p:nvSpPr>
              <p:spPr bwMode="auto">
                <a:xfrm>
                  <a:off x="4248" y="2063"/>
                  <a:ext cx="10" cy="25"/>
                </a:xfrm>
                <a:custGeom>
                  <a:avLst/>
                  <a:gdLst>
                    <a:gd name="T0" fmla="*/ 10 w 11"/>
                    <a:gd name="T1" fmla="*/ 14 h 26"/>
                    <a:gd name="T2" fmla="*/ 10 w 11"/>
                    <a:gd name="T3" fmla="*/ 11 h 26"/>
                    <a:gd name="T4" fmla="*/ 10 w 11"/>
                    <a:gd name="T5" fmla="*/ 9 h 26"/>
                    <a:gd name="T6" fmla="*/ 8 w 11"/>
                    <a:gd name="T7" fmla="*/ 2 h 26"/>
                    <a:gd name="T8" fmla="*/ 8 w 11"/>
                    <a:gd name="T9" fmla="*/ 0 h 26"/>
                    <a:gd name="T10" fmla="*/ 7 w 11"/>
                    <a:gd name="T11" fmla="*/ 1 h 26"/>
                    <a:gd name="T12" fmla="*/ 1 w 11"/>
                    <a:gd name="T13" fmla="*/ 7 h 26"/>
                    <a:gd name="T14" fmla="*/ 0 w 11"/>
                    <a:gd name="T15" fmla="*/ 7 h 26"/>
                    <a:gd name="T16" fmla="*/ 6 w 11"/>
                    <a:gd name="T17" fmla="*/ 23 h 26"/>
                    <a:gd name="T18" fmla="*/ 7 w 11"/>
                    <a:gd name="T19" fmla="*/ 26 h 26"/>
                    <a:gd name="T20" fmla="*/ 8 w 11"/>
                    <a:gd name="T21" fmla="*/ 25 h 26"/>
                    <a:gd name="T22" fmla="*/ 8 w 11"/>
                    <a:gd name="T23" fmla="*/ 24 h 26"/>
                    <a:gd name="T24" fmla="*/ 11 w 11"/>
                    <a:gd name="T25" fmla="*/ 18 h 26"/>
                    <a:gd name="T26" fmla="*/ 10 w 11"/>
                    <a:gd name="T27" fmla="*/ 15 h 26"/>
                    <a:gd name="T28" fmla="*/ 10 w 11"/>
                    <a:gd name="T29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26">
                      <a:moveTo>
                        <a:pt x="10" y="14"/>
                      </a:moveTo>
                      <a:cubicBezTo>
                        <a:pt x="10" y="13"/>
                        <a:pt x="10" y="12"/>
                        <a:pt x="10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9" y="7"/>
                        <a:pt x="9" y="4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8" y="0"/>
                        <a:pt x="8" y="1"/>
                        <a:pt x="7" y="1"/>
                      </a:cubicBezTo>
                      <a:cubicBezTo>
                        <a:pt x="6" y="4"/>
                        <a:pt x="4" y="7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11"/>
                        <a:pt x="6" y="19"/>
                        <a:pt x="6" y="23"/>
                      </a:cubicBezTo>
                      <a:cubicBezTo>
                        <a:pt x="6" y="24"/>
                        <a:pt x="6" y="25"/>
                        <a:pt x="7" y="26"/>
                      </a:cubicBezTo>
                      <a:cubicBezTo>
                        <a:pt x="7" y="25"/>
                        <a:pt x="8" y="25"/>
                        <a:pt x="8" y="25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9" y="22"/>
                        <a:pt x="10" y="20"/>
                        <a:pt x="11" y="18"/>
                      </a:cubicBezTo>
                      <a:cubicBezTo>
                        <a:pt x="11" y="17"/>
                        <a:pt x="11" y="16"/>
                        <a:pt x="10" y="15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7" name="Freeform 1120"/>
                <p:cNvSpPr>
                  <a:spLocks/>
                </p:cNvSpPr>
                <p:nvPr/>
              </p:nvSpPr>
              <p:spPr bwMode="auto">
                <a:xfrm>
                  <a:off x="4008" y="1922"/>
                  <a:ext cx="294" cy="311"/>
                </a:xfrm>
                <a:custGeom>
                  <a:avLst/>
                  <a:gdLst>
                    <a:gd name="T0" fmla="*/ 267 w 308"/>
                    <a:gd name="T1" fmla="*/ 152 h 326"/>
                    <a:gd name="T2" fmla="*/ 280 w 308"/>
                    <a:gd name="T3" fmla="*/ 137 h 326"/>
                    <a:gd name="T4" fmla="*/ 293 w 308"/>
                    <a:gd name="T5" fmla="*/ 104 h 326"/>
                    <a:gd name="T6" fmla="*/ 307 w 308"/>
                    <a:gd name="T7" fmla="*/ 93 h 326"/>
                    <a:gd name="T8" fmla="*/ 304 w 308"/>
                    <a:gd name="T9" fmla="*/ 90 h 326"/>
                    <a:gd name="T10" fmla="*/ 300 w 308"/>
                    <a:gd name="T11" fmla="*/ 83 h 326"/>
                    <a:gd name="T12" fmla="*/ 276 w 308"/>
                    <a:gd name="T13" fmla="*/ 85 h 326"/>
                    <a:gd name="T14" fmla="*/ 261 w 308"/>
                    <a:gd name="T15" fmla="*/ 97 h 326"/>
                    <a:gd name="T16" fmla="*/ 258 w 308"/>
                    <a:gd name="T17" fmla="*/ 98 h 326"/>
                    <a:gd name="T18" fmla="*/ 258 w 308"/>
                    <a:gd name="T19" fmla="*/ 108 h 326"/>
                    <a:gd name="T20" fmla="*/ 242 w 308"/>
                    <a:gd name="T21" fmla="*/ 110 h 326"/>
                    <a:gd name="T22" fmla="*/ 227 w 308"/>
                    <a:gd name="T23" fmla="*/ 107 h 326"/>
                    <a:gd name="T24" fmla="*/ 224 w 308"/>
                    <a:gd name="T25" fmla="*/ 107 h 326"/>
                    <a:gd name="T26" fmla="*/ 222 w 308"/>
                    <a:gd name="T27" fmla="*/ 104 h 326"/>
                    <a:gd name="T28" fmla="*/ 222 w 308"/>
                    <a:gd name="T29" fmla="*/ 102 h 326"/>
                    <a:gd name="T30" fmla="*/ 221 w 308"/>
                    <a:gd name="T31" fmla="*/ 94 h 326"/>
                    <a:gd name="T32" fmla="*/ 218 w 308"/>
                    <a:gd name="T33" fmla="*/ 101 h 326"/>
                    <a:gd name="T34" fmla="*/ 188 w 308"/>
                    <a:gd name="T35" fmla="*/ 110 h 326"/>
                    <a:gd name="T36" fmla="*/ 162 w 308"/>
                    <a:gd name="T37" fmla="*/ 102 h 326"/>
                    <a:gd name="T38" fmla="*/ 136 w 308"/>
                    <a:gd name="T39" fmla="*/ 88 h 326"/>
                    <a:gd name="T40" fmla="*/ 135 w 308"/>
                    <a:gd name="T41" fmla="*/ 68 h 326"/>
                    <a:gd name="T42" fmla="*/ 136 w 308"/>
                    <a:gd name="T43" fmla="*/ 66 h 326"/>
                    <a:gd name="T44" fmla="*/ 132 w 308"/>
                    <a:gd name="T45" fmla="*/ 62 h 326"/>
                    <a:gd name="T46" fmla="*/ 112 w 308"/>
                    <a:gd name="T47" fmla="*/ 41 h 326"/>
                    <a:gd name="T48" fmla="*/ 121 w 308"/>
                    <a:gd name="T49" fmla="*/ 32 h 326"/>
                    <a:gd name="T50" fmla="*/ 116 w 308"/>
                    <a:gd name="T51" fmla="*/ 16 h 326"/>
                    <a:gd name="T52" fmla="*/ 116 w 308"/>
                    <a:gd name="T53" fmla="*/ 13 h 326"/>
                    <a:gd name="T54" fmla="*/ 106 w 308"/>
                    <a:gd name="T55" fmla="*/ 1 h 326"/>
                    <a:gd name="T56" fmla="*/ 102 w 308"/>
                    <a:gd name="T57" fmla="*/ 1 h 326"/>
                    <a:gd name="T58" fmla="*/ 97 w 308"/>
                    <a:gd name="T59" fmla="*/ 8 h 326"/>
                    <a:gd name="T60" fmla="*/ 83 w 308"/>
                    <a:gd name="T61" fmla="*/ 13 h 326"/>
                    <a:gd name="T62" fmla="*/ 64 w 308"/>
                    <a:gd name="T63" fmla="*/ 11 h 326"/>
                    <a:gd name="T64" fmla="*/ 67 w 308"/>
                    <a:gd name="T65" fmla="*/ 27 h 326"/>
                    <a:gd name="T66" fmla="*/ 79 w 308"/>
                    <a:gd name="T67" fmla="*/ 38 h 326"/>
                    <a:gd name="T68" fmla="*/ 68 w 308"/>
                    <a:gd name="T69" fmla="*/ 59 h 326"/>
                    <a:gd name="T70" fmla="*/ 53 w 308"/>
                    <a:gd name="T71" fmla="*/ 82 h 326"/>
                    <a:gd name="T72" fmla="*/ 36 w 308"/>
                    <a:gd name="T73" fmla="*/ 97 h 326"/>
                    <a:gd name="T74" fmla="*/ 23 w 308"/>
                    <a:gd name="T75" fmla="*/ 97 h 326"/>
                    <a:gd name="T76" fmla="*/ 21 w 308"/>
                    <a:gd name="T77" fmla="*/ 113 h 326"/>
                    <a:gd name="T78" fmla="*/ 8 w 308"/>
                    <a:gd name="T79" fmla="*/ 140 h 326"/>
                    <a:gd name="T80" fmla="*/ 2 w 308"/>
                    <a:gd name="T81" fmla="*/ 148 h 326"/>
                    <a:gd name="T82" fmla="*/ 9 w 308"/>
                    <a:gd name="T83" fmla="*/ 162 h 326"/>
                    <a:gd name="T84" fmla="*/ 43 w 308"/>
                    <a:gd name="T85" fmla="*/ 161 h 326"/>
                    <a:gd name="T86" fmla="*/ 50 w 308"/>
                    <a:gd name="T87" fmla="*/ 198 h 326"/>
                    <a:gd name="T88" fmla="*/ 73 w 308"/>
                    <a:gd name="T89" fmla="*/ 270 h 326"/>
                    <a:gd name="T90" fmla="*/ 106 w 308"/>
                    <a:gd name="T91" fmla="*/ 320 h 326"/>
                    <a:gd name="T92" fmla="*/ 127 w 308"/>
                    <a:gd name="T93" fmla="*/ 279 h 326"/>
                    <a:gd name="T94" fmla="*/ 145 w 308"/>
                    <a:gd name="T95" fmla="*/ 229 h 326"/>
                    <a:gd name="T96" fmla="*/ 198 w 308"/>
                    <a:gd name="T97" fmla="*/ 185 h 326"/>
                    <a:gd name="T98" fmla="*/ 224 w 308"/>
                    <a:gd name="T99" fmla="*/ 165 h 326"/>
                    <a:gd name="T100" fmla="*/ 223 w 308"/>
                    <a:gd name="T101" fmla="*/ 159 h 326"/>
                    <a:gd name="T102" fmla="*/ 221 w 308"/>
                    <a:gd name="T103" fmla="*/ 152 h 326"/>
                    <a:gd name="T104" fmla="*/ 217 w 308"/>
                    <a:gd name="T105" fmla="*/ 130 h 326"/>
                    <a:gd name="T106" fmla="*/ 216 w 308"/>
                    <a:gd name="T107" fmla="*/ 115 h 326"/>
                    <a:gd name="T108" fmla="*/ 240 w 308"/>
                    <a:gd name="T109" fmla="*/ 126 h 326"/>
                    <a:gd name="T110" fmla="*/ 252 w 308"/>
                    <a:gd name="T111" fmla="*/ 151 h 326"/>
                    <a:gd name="T112" fmla="*/ 265 w 308"/>
                    <a:gd name="T113" fmla="*/ 162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08" h="326">
                      <a:moveTo>
                        <a:pt x="265" y="162"/>
                      </a:moveTo>
                      <a:cubicBezTo>
                        <a:pt x="266" y="161"/>
                        <a:pt x="266" y="161"/>
                        <a:pt x="266" y="161"/>
                      </a:cubicBezTo>
                      <a:cubicBezTo>
                        <a:pt x="266" y="161"/>
                        <a:pt x="266" y="160"/>
                        <a:pt x="266" y="160"/>
                      </a:cubicBezTo>
                      <a:cubicBezTo>
                        <a:pt x="266" y="160"/>
                        <a:pt x="266" y="159"/>
                        <a:pt x="266" y="159"/>
                      </a:cubicBezTo>
                      <a:cubicBezTo>
                        <a:pt x="266" y="156"/>
                        <a:pt x="266" y="154"/>
                        <a:pt x="267" y="152"/>
                      </a:cubicBezTo>
                      <a:cubicBezTo>
                        <a:pt x="268" y="151"/>
                        <a:pt x="268" y="148"/>
                        <a:pt x="268" y="146"/>
                      </a:cubicBezTo>
                      <a:cubicBezTo>
                        <a:pt x="268" y="143"/>
                        <a:pt x="269" y="140"/>
                        <a:pt x="271" y="140"/>
                      </a:cubicBezTo>
                      <a:cubicBezTo>
                        <a:pt x="272" y="140"/>
                        <a:pt x="272" y="140"/>
                        <a:pt x="274" y="141"/>
                      </a:cubicBezTo>
                      <a:cubicBezTo>
                        <a:pt x="275" y="141"/>
                        <a:pt x="277" y="141"/>
                        <a:pt x="278" y="141"/>
                      </a:cubicBezTo>
                      <a:cubicBezTo>
                        <a:pt x="278" y="140"/>
                        <a:pt x="279" y="139"/>
                        <a:pt x="280" y="137"/>
                      </a:cubicBezTo>
                      <a:cubicBezTo>
                        <a:pt x="281" y="134"/>
                        <a:pt x="282" y="131"/>
                        <a:pt x="282" y="129"/>
                      </a:cubicBezTo>
                      <a:cubicBezTo>
                        <a:pt x="281" y="126"/>
                        <a:pt x="283" y="124"/>
                        <a:pt x="284" y="121"/>
                      </a:cubicBezTo>
                      <a:cubicBezTo>
                        <a:pt x="284" y="119"/>
                        <a:pt x="285" y="117"/>
                        <a:pt x="285" y="115"/>
                      </a:cubicBezTo>
                      <a:cubicBezTo>
                        <a:pt x="285" y="110"/>
                        <a:pt x="288" y="108"/>
                        <a:pt x="291" y="106"/>
                      </a:cubicBezTo>
                      <a:cubicBezTo>
                        <a:pt x="292" y="106"/>
                        <a:pt x="293" y="105"/>
                        <a:pt x="293" y="104"/>
                      </a:cubicBezTo>
                      <a:cubicBezTo>
                        <a:pt x="295" y="103"/>
                        <a:pt x="300" y="99"/>
                        <a:pt x="303" y="99"/>
                      </a:cubicBezTo>
                      <a:cubicBezTo>
                        <a:pt x="304" y="99"/>
                        <a:pt x="305" y="100"/>
                        <a:pt x="306" y="101"/>
                      </a:cubicBezTo>
                      <a:cubicBezTo>
                        <a:pt x="306" y="101"/>
                        <a:pt x="306" y="101"/>
                        <a:pt x="306" y="102"/>
                      </a:cubicBezTo>
                      <a:cubicBezTo>
                        <a:pt x="305" y="99"/>
                        <a:pt x="305" y="97"/>
                        <a:pt x="305" y="95"/>
                      </a:cubicBezTo>
                      <a:cubicBezTo>
                        <a:pt x="305" y="94"/>
                        <a:pt x="306" y="93"/>
                        <a:pt x="307" y="93"/>
                      </a:cubicBezTo>
                      <a:cubicBezTo>
                        <a:pt x="307" y="93"/>
                        <a:pt x="307" y="92"/>
                        <a:pt x="308" y="92"/>
                      </a:cubicBezTo>
                      <a:cubicBezTo>
                        <a:pt x="308" y="92"/>
                        <a:pt x="308" y="92"/>
                        <a:pt x="308" y="92"/>
                      </a:cubicBezTo>
                      <a:cubicBezTo>
                        <a:pt x="308" y="92"/>
                        <a:pt x="308" y="91"/>
                        <a:pt x="308" y="91"/>
                      </a:cubicBezTo>
                      <a:cubicBezTo>
                        <a:pt x="308" y="91"/>
                        <a:pt x="308" y="91"/>
                        <a:pt x="308" y="91"/>
                      </a:cubicBezTo>
                      <a:cubicBezTo>
                        <a:pt x="304" y="90"/>
                        <a:pt x="304" y="90"/>
                        <a:pt x="304" y="90"/>
                      </a:cubicBezTo>
                      <a:cubicBezTo>
                        <a:pt x="306" y="90"/>
                        <a:pt x="306" y="90"/>
                        <a:pt x="306" y="90"/>
                      </a:cubicBezTo>
                      <a:cubicBezTo>
                        <a:pt x="305" y="89"/>
                        <a:pt x="304" y="89"/>
                        <a:pt x="303" y="88"/>
                      </a:cubicBezTo>
                      <a:cubicBezTo>
                        <a:pt x="303" y="88"/>
                        <a:pt x="303" y="88"/>
                        <a:pt x="303" y="88"/>
                      </a:cubicBezTo>
                      <a:cubicBezTo>
                        <a:pt x="303" y="87"/>
                        <a:pt x="302" y="87"/>
                        <a:pt x="302" y="86"/>
                      </a:cubicBezTo>
                      <a:cubicBezTo>
                        <a:pt x="302" y="85"/>
                        <a:pt x="301" y="84"/>
                        <a:pt x="300" y="83"/>
                      </a:cubicBezTo>
                      <a:cubicBezTo>
                        <a:pt x="299" y="82"/>
                        <a:pt x="298" y="80"/>
                        <a:pt x="298" y="79"/>
                      </a:cubicBezTo>
                      <a:cubicBezTo>
                        <a:pt x="297" y="79"/>
                        <a:pt x="296" y="80"/>
                        <a:pt x="295" y="80"/>
                      </a:cubicBezTo>
                      <a:cubicBezTo>
                        <a:pt x="293" y="82"/>
                        <a:pt x="291" y="81"/>
                        <a:pt x="289" y="81"/>
                      </a:cubicBezTo>
                      <a:cubicBezTo>
                        <a:pt x="286" y="80"/>
                        <a:pt x="284" y="80"/>
                        <a:pt x="281" y="81"/>
                      </a:cubicBezTo>
                      <a:cubicBezTo>
                        <a:pt x="279" y="82"/>
                        <a:pt x="277" y="84"/>
                        <a:pt x="276" y="85"/>
                      </a:cubicBezTo>
                      <a:cubicBezTo>
                        <a:pt x="274" y="87"/>
                        <a:pt x="273" y="88"/>
                        <a:pt x="270" y="87"/>
                      </a:cubicBezTo>
                      <a:cubicBezTo>
                        <a:pt x="270" y="87"/>
                        <a:pt x="270" y="88"/>
                        <a:pt x="270" y="88"/>
                      </a:cubicBezTo>
                      <a:cubicBezTo>
                        <a:pt x="269" y="89"/>
                        <a:pt x="269" y="90"/>
                        <a:pt x="268" y="91"/>
                      </a:cubicBezTo>
                      <a:cubicBezTo>
                        <a:pt x="267" y="92"/>
                        <a:pt x="266" y="93"/>
                        <a:pt x="266" y="93"/>
                      </a:cubicBezTo>
                      <a:cubicBezTo>
                        <a:pt x="264" y="95"/>
                        <a:pt x="263" y="97"/>
                        <a:pt x="261" y="97"/>
                      </a:cubicBezTo>
                      <a:cubicBezTo>
                        <a:pt x="261" y="97"/>
                        <a:pt x="261" y="97"/>
                        <a:pt x="261" y="97"/>
                      </a:cubicBezTo>
                      <a:cubicBezTo>
                        <a:pt x="260" y="97"/>
                        <a:pt x="260" y="97"/>
                        <a:pt x="259" y="97"/>
                      </a:cubicBezTo>
                      <a:cubicBezTo>
                        <a:pt x="259" y="97"/>
                        <a:pt x="259" y="97"/>
                        <a:pt x="259" y="97"/>
                      </a:cubicBezTo>
                      <a:cubicBezTo>
                        <a:pt x="259" y="98"/>
                        <a:pt x="258" y="98"/>
                        <a:pt x="258" y="98"/>
                      </a:cubicBezTo>
                      <a:cubicBezTo>
                        <a:pt x="258" y="98"/>
                        <a:pt x="258" y="98"/>
                        <a:pt x="258" y="98"/>
                      </a:cubicBezTo>
                      <a:cubicBezTo>
                        <a:pt x="258" y="99"/>
                        <a:pt x="258" y="100"/>
                        <a:pt x="259" y="101"/>
                      </a:cubicBezTo>
                      <a:cubicBezTo>
                        <a:pt x="259" y="101"/>
                        <a:pt x="259" y="101"/>
                        <a:pt x="259" y="102"/>
                      </a:cubicBezTo>
                      <a:cubicBezTo>
                        <a:pt x="259" y="102"/>
                        <a:pt x="259" y="102"/>
                        <a:pt x="259" y="102"/>
                      </a:cubicBezTo>
                      <a:cubicBezTo>
                        <a:pt x="259" y="102"/>
                        <a:pt x="259" y="103"/>
                        <a:pt x="259" y="103"/>
                      </a:cubicBezTo>
                      <a:cubicBezTo>
                        <a:pt x="259" y="105"/>
                        <a:pt x="259" y="106"/>
                        <a:pt x="258" y="108"/>
                      </a:cubicBezTo>
                      <a:cubicBezTo>
                        <a:pt x="257" y="110"/>
                        <a:pt x="254" y="111"/>
                        <a:pt x="251" y="110"/>
                      </a:cubicBezTo>
                      <a:cubicBezTo>
                        <a:pt x="249" y="110"/>
                        <a:pt x="247" y="110"/>
                        <a:pt x="246" y="110"/>
                      </a:cubicBezTo>
                      <a:cubicBezTo>
                        <a:pt x="245" y="110"/>
                        <a:pt x="244" y="110"/>
                        <a:pt x="243" y="110"/>
                      </a:cubicBezTo>
                      <a:cubicBezTo>
                        <a:pt x="243" y="110"/>
                        <a:pt x="243" y="111"/>
                        <a:pt x="243" y="111"/>
                      </a:cubicBezTo>
                      <a:cubicBezTo>
                        <a:pt x="243" y="111"/>
                        <a:pt x="242" y="110"/>
                        <a:pt x="242" y="110"/>
                      </a:cubicBezTo>
                      <a:cubicBezTo>
                        <a:pt x="242" y="110"/>
                        <a:pt x="242" y="110"/>
                        <a:pt x="241" y="110"/>
                      </a:cubicBezTo>
                      <a:cubicBezTo>
                        <a:pt x="240" y="110"/>
                        <a:pt x="239" y="110"/>
                        <a:pt x="238" y="110"/>
                      </a:cubicBezTo>
                      <a:cubicBezTo>
                        <a:pt x="237" y="109"/>
                        <a:pt x="236" y="109"/>
                        <a:pt x="235" y="109"/>
                      </a:cubicBezTo>
                      <a:cubicBezTo>
                        <a:pt x="233" y="110"/>
                        <a:pt x="230" y="109"/>
                        <a:pt x="229" y="108"/>
                      </a:cubicBezTo>
                      <a:cubicBezTo>
                        <a:pt x="228" y="108"/>
                        <a:pt x="228" y="108"/>
                        <a:pt x="227" y="107"/>
                      </a:cubicBezTo>
                      <a:cubicBezTo>
                        <a:pt x="227" y="108"/>
                        <a:pt x="227" y="108"/>
                        <a:pt x="227" y="108"/>
                      </a:cubicBezTo>
                      <a:cubicBezTo>
                        <a:pt x="226" y="108"/>
                        <a:pt x="226" y="107"/>
                        <a:pt x="226" y="107"/>
                      </a:cubicBezTo>
                      <a:cubicBezTo>
                        <a:pt x="226" y="107"/>
                        <a:pt x="225" y="107"/>
                        <a:pt x="225" y="107"/>
                      </a:cubicBezTo>
                      <a:cubicBezTo>
                        <a:pt x="225" y="107"/>
                        <a:pt x="225" y="107"/>
                        <a:pt x="224" y="107"/>
                      </a:cubicBezTo>
                      <a:cubicBezTo>
                        <a:pt x="224" y="107"/>
                        <a:pt x="224" y="107"/>
                        <a:pt x="224" y="107"/>
                      </a:cubicBezTo>
                      <a:cubicBezTo>
                        <a:pt x="224" y="106"/>
                        <a:pt x="224" y="106"/>
                        <a:pt x="224" y="106"/>
                      </a:cubicBezTo>
                      <a:cubicBezTo>
                        <a:pt x="224" y="107"/>
                        <a:pt x="224" y="107"/>
                        <a:pt x="224" y="107"/>
                      </a:cubicBezTo>
                      <a:cubicBezTo>
                        <a:pt x="222" y="104"/>
                        <a:pt x="222" y="104"/>
                        <a:pt x="222" y="104"/>
                      </a:cubicBezTo>
                      <a:cubicBezTo>
                        <a:pt x="222" y="104"/>
                        <a:pt x="222" y="104"/>
                        <a:pt x="222" y="104"/>
                      </a:cubicBezTo>
                      <a:cubicBezTo>
                        <a:pt x="222" y="104"/>
                        <a:pt x="222" y="104"/>
                        <a:pt x="222" y="104"/>
                      </a:cubicBezTo>
                      <a:cubicBezTo>
                        <a:pt x="222" y="104"/>
                        <a:pt x="222" y="104"/>
                        <a:pt x="222" y="104"/>
                      </a:cubicBezTo>
                      <a:cubicBezTo>
                        <a:pt x="222" y="103"/>
                        <a:pt x="222" y="103"/>
                        <a:pt x="222" y="103"/>
                      </a:cubicBezTo>
                      <a:cubicBezTo>
                        <a:pt x="222" y="103"/>
                        <a:pt x="222" y="103"/>
                        <a:pt x="222" y="103"/>
                      </a:cubicBezTo>
                      <a:cubicBezTo>
                        <a:pt x="222" y="103"/>
                        <a:pt x="222" y="102"/>
                        <a:pt x="222" y="102"/>
                      </a:cubicBezTo>
                      <a:cubicBezTo>
                        <a:pt x="222" y="102"/>
                        <a:pt x="222" y="102"/>
                        <a:pt x="222" y="102"/>
                      </a:cubicBezTo>
                      <a:cubicBezTo>
                        <a:pt x="221" y="101"/>
                        <a:pt x="221" y="101"/>
                        <a:pt x="221" y="100"/>
                      </a:cubicBezTo>
                      <a:cubicBezTo>
                        <a:pt x="221" y="100"/>
                        <a:pt x="221" y="100"/>
                        <a:pt x="221" y="100"/>
                      </a:cubicBezTo>
                      <a:cubicBezTo>
                        <a:pt x="221" y="99"/>
                        <a:pt x="221" y="98"/>
                        <a:pt x="222" y="97"/>
                      </a:cubicBezTo>
                      <a:cubicBezTo>
                        <a:pt x="222" y="97"/>
                        <a:pt x="222" y="97"/>
                        <a:pt x="222" y="97"/>
                      </a:cubicBezTo>
                      <a:cubicBezTo>
                        <a:pt x="222" y="96"/>
                        <a:pt x="221" y="95"/>
                        <a:pt x="221" y="94"/>
                      </a:cubicBezTo>
                      <a:cubicBezTo>
                        <a:pt x="220" y="95"/>
                        <a:pt x="219" y="95"/>
                        <a:pt x="218" y="96"/>
                      </a:cubicBezTo>
                      <a:cubicBezTo>
                        <a:pt x="218" y="96"/>
                        <a:pt x="218" y="96"/>
                        <a:pt x="218" y="96"/>
                      </a:cubicBezTo>
                      <a:cubicBezTo>
                        <a:pt x="218" y="96"/>
                        <a:pt x="218" y="96"/>
                        <a:pt x="218" y="96"/>
                      </a:cubicBezTo>
                      <a:cubicBezTo>
                        <a:pt x="218" y="97"/>
                        <a:pt x="217" y="97"/>
                        <a:pt x="217" y="98"/>
                      </a:cubicBezTo>
                      <a:cubicBezTo>
                        <a:pt x="217" y="99"/>
                        <a:pt x="218" y="100"/>
                        <a:pt x="218" y="101"/>
                      </a:cubicBezTo>
                      <a:cubicBezTo>
                        <a:pt x="218" y="104"/>
                        <a:pt x="219" y="108"/>
                        <a:pt x="216" y="111"/>
                      </a:cubicBezTo>
                      <a:cubicBezTo>
                        <a:pt x="214" y="113"/>
                        <a:pt x="206" y="114"/>
                        <a:pt x="202" y="114"/>
                      </a:cubicBezTo>
                      <a:cubicBezTo>
                        <a:pt x="201" y="114"/>
                        <a:pt x="200" y="114"/>
                        <a:pt x="199" y="114"/>
                      </a:cubicBezTo>
                      <a:cubicBezTo>
                        <a:pt x="196" y="114"/>
                        <a:pt x="195" y="113"/>
                        <a:pt x="194" y="112"/>
                      </a:cubicBezTo>
                      <a:cubicBezTo>
                        <a:pt x="193" y="112"/>
                        <a:pt x="190" y="111"/>
                        <a:pt x="188" y="110"/>
                      </a:cubicBezTo>
                      <a:cubicBezTo>
                        <a:pt x="183" y="109"/>
                        <a:pt x="179" y="108"/>
                        <a:pt x="179" y="105"/>
                      </a:cubicBezTo>
                      <a:cubicBezTo>
                        <a:pt x="178" y="104"/>
                        <a:pt x="176" y="101"/>
                        <a:pt x="175" y="101"/>
                      </a:cubicBezTo>
                      <a:cubicBezTo>
                        <a:pt x="174" y="101"/>
                        <a:pt x="172" y="101"/>
                        <a:pt x="171" y="102"/>
                      </a:cubicBezTo>
                      <a:cubicBezTo>
                        <a:pt x="168" y="103"/>
                        <a:pt x="164" y="104"/>
                        <a:pt x="163" y="102"/>
                      </a:cubicBezTo>
                      <a:cubicBezTo>
                        <a:pt x="162" y="102"/>
                        <a:pt x="162" y="102"/>
                        <a:pt x="162" y="102"/>
                      </a:cubicBezTo>
                      <a:cubicBezTo>
                        <a:pt x="161" y="101"/>
                        <a:pt x="158" y="99"/>
                        <a:pt x="156" y="98"/>
                      </a:cubicBezTo>
                      <a:cubicBezTo>
                        <a:pt x="155" y="98"/>
                        <a:pt x="155" y="97"/>
                        <a:pt x="154" y="97"/>
                      </a:cubicBezTo>
                      <a:cubicBezTo>
                        <a:pt x="152" y="97"/>
                        <a:pt x="145" y="95"/>
                        <a:pt x="144" y="92"/>
                      </a:cubicBezTo>
                      <a:cubicBezTo>
                        <a:pt x="144" y="91"/>
                        <a:pt x="142" y="91"/>
                        <a:pt x="141" y="90"/>
                      </a:cubicBezTo>
                      <a:cubicBezTo>
                        <a:pt x="139" y="90"/>
                        <a:pt x="137" y="89"/>
                        <a:pt x="136" y="88"/>
                      </a:cubicBezTo>
                      <a:cubicBezTo>
                        <a:pt x="135" y="87"/>
                        <a:pt x="134" y="87"/>
                        <a:pt x="134" y="86"/>
                      </a:cubicBezTo>
                      <a:cubicBezTo>
                        <a:pt x="132" y="86"/>
                        <a:pt x="129" y="85"/>
                        <a:pt x="129" y="82"/>
                      </a:cubicBezTo>
                      <a:cubicBezTo>
                        <a:pt x="129" y="81"/>
                        <a:pt x="130" y="79"/>
                        <a:pt x="130" y="78"/>
                      </a:cubicBezTo>
                      <a:cubicBezTo>
                        <a:pt x="131" y="76"/>
                        <a:pt x="131" y="75"/>
                        <a:pt x="131" y="73"/>
                      </a:cubicBezTo>
                      <a:cubicBezTo>
                        <a:pt x="131" y="71"/>
                        <a:pt x="133" y="69"/>
                        <a:pt x="135" y="68"/>
                      </a:cubicBezTo>
                      <a:cubicBezTo>
                        <a:pt x="135" y="67"/>
                        <a:pt x="135" y="67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6" y="67"/>
                        <a:pt x="136" y="66"/>
                        <a:pt x="136" y="66"/>
                      </a:cubicBezTo>
                      <a:cubicBezTo>
                        <a:pt x="136" y="66"/>
                        <a:pt x="136" y="66"/>
                        <a:pt x="136" y="66"/>
                      </a:cubicBezTo>
                      <a:cubicBezTo>
                        <a:pt x="136" y="66"/>
                        <a:pt x="136" y="66"/>
                        <a:pt x="136" y="66"/>
                      </a:cubicBezTo>
                      <a:cubicBezTo>
                        <a:pt x="136" y="66"/>
                        <a:pt x="135" y="65"/>
                        <a:pt x="135" y="65"/>
                      </a:cubicBezTo>
                      <a:cubicBezTo>
                        <a:pt x="135" y="65"/>
                        <a:pt x="135" y="65"/>
                        <a:pt x="135" y="65"/>
                      </a:cubicBezTo>
                      <a:cubicBezTo>
                        <a:pt x="134" y="64"/>
                        <a:pt x="133" y="64"/>
                        <a:pt x="132" y="63"/>
                      </a:cubicBezTo>
                      <a:cubicBezTo>
                        <a:pt x="132" y="63"/>
                        <a:pt x="132" y="63"/>
                        <a:pt x="132" y="63"/>
                      </a:cubicBezTo>
                      <a:cubicBezTo>
                        <a:pt x="132" y="62"/>
                        <a:pt x="132" y="62"/>
                        <a:pt x="132" y="62"/>
                      </a:cubicBezTo>
                      <a:cubicBezTo>
                        <a:pt x="131" y="61"/>
                        <a:pt x="128" y="58"/>
                        <a:pt x="127" y="58"/>
                      </a:cubicBezTo>
                      <a:cubicBezTo>
                        <a:pt x="124" y="58"/>
                        <a:pt x="122" y="55"/>
                        <a:pt x="120" y="54"/>
                      </a:cubicBezTo>
                      <a:cubicBezTo>
                        <a:pt x="119" y="52"/>
                        <a:pt x="118" y="51"/>
                        <a:pt x="117" y="51"/>
                      </a:cubicBezTo>
                      <a:cubicBezTo>
                        <a:pt x="114" y="51"/>
                        <a:pt x="113" y="47"/>
                        <a:pt x="113" y="44"/>
                      </a:cubicBezTo>
                      <a:cubicBezTo>
                        <a:pt x="113" y="43"/>
                        <a:pt x="112" y="42"/>
                        <a:pt x="112" y="41"/>
                      </a:cubicBezTo>
                      <a:cubicBezTo>
                        <a:pt x="110" y="39"/>
                        <a:pt x="110" y="36"/>
                        <a:pt x="111" y="35"/>
                      </a:cubicBezTo>
                      <a:cubicBezTo>
                        <a:pt x="112" y="32"/>
                        <a:pt x="115" y="32"/>
                        <a:pt x="118" y="34"/>
                      </a:cubicBezTo>
                      <a:cubicBezTo>
                        <a:pt x="118" y="34"/>
                        <a:pt x="119" y="34"/>
                        <a:pt x="119" y="34"/>
                      </a:cubicBezTo>
                      <a:cubicBezTo>
                        <a:pt x="120" y="34"/>
                        <a:pt x="121" y="34"/>
                        <a:pt x="121" y="33"/>
                      </a:cubicBezTo>
                      <a:cubicBezTo>
                        <a:pt x="121" y="33"/>
                        <a:pt x="122" y="33"/>
                        <a:pt x="121" y="32"/>
                      </a:cubicBezTo>
                      <a:cubicBezTo>
                        <a:pt x="120" y="31"/>
                        <a:pt x="119" y="29"/>
                        <a:pt x="118" y="28"/>
                      </a:cubicBezTo>
                      <a:cubicBezTo>
                        <a:pt x="116" y="25"/>
                        <a:pt x="115" y="23"/>
                        <a:pt x="115" y="21"/>
                      </a:cubicBezTo>
                      <a:cubicBezTo>
                        <a:pt x="115" y="21"/>
                        <a:pt x="115" y="20"/>
                        <a:pt x="115" y="18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6"/>
                        <a:pt x="116" y="16"/>
                        <a:pt x="116" y="16"/>
                      </a:cubicBezTo>
                      <a:cubicBezTo>
                        <a:pt x="116" y="16"/>
                        <a:pt x="116" y="16"/>
                        <a:pt x="116" y="16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5"/>
                        <a:pt x="116" y="15"/>
                        <a:pt x="116" y="15"/>
                      </a:cubicBezTo>
                      <a:cubicBezTo>
                        <a:pt x="116" y="14"/>
                        <a:pt x="116" y="13"/>
                        <a:pt x="116" y="13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16" y="13"/>
                        <a:pt x="116" y="13"/>
                        <a:pt x="115" y="13"/>
                      </a:cubicBezTo>
                      <a:cubicBezTo>
                        <a:pt x="115" y="13"/>
                        <a:pt x="115" y="13"/>
                        <a:pt x="115" y="12"/>
                      </a:cubicBezTo>
                      <a:cubicBezTo>
                        <a:pt x="111" y="10"/>
                        <a:pt x="109" y="7"/>
                        <a:pt x="108" y="4"/>
                      </a:cubicBezTo>
                      <a:cubicBezTo>
                        <a:pt x="107" y="3"/>
                        <a:pt x="107" y="3"/>
                        <a:pt x="107" y="3"/>
                      </a:cubicBezTo>
                      <a:cubicBezTo>
                        <a:pt x="107" y="2"/>
                        <a:pt x="107" y="2"/>
                        <a:pt x="106" y="1"/>
                      </a:cubicBezTo>
                      <a:cubicBezTo>
                        <a:pt x="106" y="1"/>
                        <a:pt x="106" y="1"/>
                        <a:pt x="106" y="1"/>
                      </a:cubicBezTo>
                      <a:cubicBezTo>
                        <a:pt x="105" y="1"/>
                        <a:pt x="105" y="0"/>
                        <a:pt x="105" y="0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02" y="0"/>
                        <a:pt x="102" y="0"/>
                        <a:pt x="102" y="0"/>
                      </a:cubicBezTo>
                      <a:cubicBezTo>
                        <a:pt x="102" y="0"/>
                        <a:pt x="102" y="1"/>
                        <a:pt x="102" y="1"/>
                      </a:cubicBezTo>
                      <a:cubicBezTo>
                        <a:pt x="101" y="2"/>
                        <a:pt x="101" y="2"/>
                        <a:pt x="101" y="2"/>
                      </a:cubicBezTo>
                      <a:cubicBezTo>
                        <a:pt x="101" y="2"/>
                        <a:pt x="101" y="2"/>
                        <a:pt x="101" y="2"/>
                      </a:cubicBezTo>
                      <a:cubicBezTo>
                        <a:pt x="101" y="3"/>
                        <a:pt x="100" y="4"/>
                        <a:pt x="100" y="5"/>
                      </a:cubicBezTo>
                      <a:cubicBezTo>
                        <a:pt x="98" y="7"/>
                        <a:pt x="98" y="8"/>
                        <a:pt x="97" y="8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8"/>
                        <a:pt x="95" y="9"/>
                        <a:pt x="94" y="9"/>
                      </a:cubicBezTo>
                      <a:cubicBezTo>
                        <a:pt x="91" y="10"/>
                        <a:pt x="88" y="11"/>
                        <a:pt x="86" y="12"/>
                      </a:cubicBezTo>
                      <a:cubicBezTo>
                        <a:pt x="85" y="13"/>
                        <a:pt x="84" y="13"/>
                        <a:pt x="83" y="13"/>
                      </a:cubicBezTo>
                      <a:cubicBezTo>
                        <a:pt x="81" y="13"/>
                        <a:pt x="79" y="13"/>
                        <a:pt x="77" y="12"/>
                      </a:cubicBezTo>
                      <a:cubicBezTo>
                        <a:pt x="76" y="12"/>
                        <a:pt x="76" y="12"/>
                        <a:pt x="75" y="11"/>
                      </a:cubicBezTo>
                      <a:cubicBezTo>
                        <a:pt x="73" y="11"/>
                        <a:pt x="71" y="10"/>
                        <a:pt x="70" y="10"/>
                      </a:cubicBezTo>
                      <a:cubicBezTo>
                        <a:pt x="69" y="10"/>
                        <a:pt x="69" y="10"/>
                        <a:pt x="68" y="10"/>
                      </a:cubicBezTo>
                      <a:cubicBezTo>
                        <a:pt x="66" y="10"/>
                        <a:pt x="65" y="11"/>
                        <a:pt x="64" y="11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5" y="13"/>
                        <a:pt x="65" y="14"/>
                        <a:pt x="66" y="16"/>
                      </a:cubicBezTo>
                      <a:cubicBezTo>
                        <a:pt x="66" y="18"/>
                        <a:pt x="66" y="21"/>
                        <a:pt x="66" y="23"/>
                      </a:cubicBezTo>
                      <a:cubicBezTo>
                        <a:pt x="66" y="23"/>
                        <a:pt x="66" y="24"/>
                        <a:pt x="66" y="24"/>
                      </a:cubicBezTo>
                      <a:cubicBezTo>
                        <a:pt x="66" y="25"/>
                        <a:pt x="67" y="26"/>
                        <a:pt x="67" y="27"/>
                      </a:cubicBezTo>
                      <a:cubicBezTo>
                        <a:pt x="68" y="31"/>
                        <a:pt x="70" y="33"/>
                        <a:pt x="70" y="33"/>
                      </a:cubicBezTo>
                      <a:cubicBezTo>
                        <a:pt x="72" y="33"/>
                        <a:pt x="73" y="33"/>
                        <a:pt x="75" y="34"/>
                      </a:cubicBezTo>
                      <a:cubicBezTo>
                        <a:pt x="77" y="35"/>
                        <a:pt x="79" y="37"/>
                        <a:pt x="79" y="38"/>
                      </a:cubicBezTo>
                      <a:cubicBezTo>
                        <a:pt x="79" y="38"/>
                        <a:pt x="79" y="38"/>
                        <a:pt x="79" y="38"/>
                      </a:cubicBezTo>
                      <a:cubicBezTo>
                        <a:pt x="79" y="38"/>
                        <a:pt x="79" y="38"/>
                        <a:pt x="79" y="38"/>
                      </a:cubicBezTo>
                      <a:cubicBezTo>
                        <a:pt x="79" y="39"/>
                        <a:pt x="79" y="41"/>
                        <a:pt x="78" y="41"/>
                      </a:cubicBezTo>
                      <a:cubicBezTo>
                        <a:pt x="78" y="42"/>
                        <a:pt x="77" y="42"/>
                        <a:pt x="77" y="42"/>
                      </a:cubicBezTo>
                      <a:cubicBezTo>
                        <a:pt x="74" y="43"/>
                        <a:pt x="73" y="46"/>
                        <a:pt x="72" y="49"/>
                      </a:cubicBezTo>
                      <a:cubicBezTo>
                        <a:pt x="72" y="50"/>
                        <a:pt x="72" y="51"/>
                        <a:pt x="72" y="52"/>
                      </a:cubicBezTo>
                      <a:cubicBezTo>
                        <a:pt x="72" y="54"/>
                        <a:pt x="72" y="58"/>
                        <a:pt x="68" y="59"/>
                      </a:cubicBezTo>
                      <a:cubicBezTo>
                        <a:pt x="66" y="59"/>
                        <a:pt x="65" y="60"/>
                        <a:pt x="65" y="63"/>
                      </a:cubicBezTo>
                      <a:cubicBezTo>
                        <a:pt x="65" y="68"/>
                        <a:pt x="61" y="69"/>
                        <a:pt x="59" y="69"/>
                      </a:cubicBezTo>
                      <a:cubicBezTo>
                        <a:pt x="59" y="70"/>
                        <a:pt x="58" y="70"/>
                        <a:pt x="58" y="70"/>
                      </a:cubicBezTo>
                      <a:cubicBezTo>
                        <a:pt x="58" y="70"/>
                        <a:pt x="57" y="72"/>
                        <a:pt x="57" y="73"/>
                      </a:cubicBezTo>
                      <a:cubicBezTo>
                        <a:pt x="55" y="79"/>
                        <a:pt x="54" y="81"/>
                        <a:pt x="53" y="82"/>
                      </a:cubicBezTo>
                      <a:cubicBezTo>
                        <a:pt x="52" y="83"/>
                        <a:pt x="51" y="83"/>
                        <a:pt x="49" y="84"/>
                      </a:cubicBezTo>
                      <a:cubicBezTo>
                        <a:pt x="47" y="84"/>
                        <a:pt x="44" y="85"/>
                        <a:pt x="44" y="87"/>
                      </a:cubicBezTo>
                      <a:cubicBezTo>
                        <a:pt x="44" y="91"/>
                        <a:pt x="40" y="97"/>
                        <a:pt x="36" y="97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5" y="97"/>
                        <a:pt x="35" y="97"/>
                        <a:pt x="34" y="96"/>
                      </a:cubicBezTo>
                      <a:cubicBezTo>
                        <a:pt x="33" y="96"/>
                        <a:pt x="32" y="96"/>
                        <a:pt x="31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7"/>
                        <a:pt x="29" y="98"/>
                        <a:pt x="27" y="98"/>
                      </a:cubicBezTo>
                      <a:cubicBezTo>
                        <a:pt x="26" y="98"/>
                        <a:pt x="24" y="98"/>
                        <a:pt x="23" y="97"/>
                      </a:cubicBezTo>
                      <a:cubicBezTo>
                        <a:pt x="22" y="97"/>
                        <a:pt x="22" y="96"/>
                        <a:pt x="21" y="96"/>
                      </a:cubicBezTo>
                      <a:cubicBezTo>
                        <a:pt x="21" y="96"/>
                        <a:pt x="21" y="97"/>
                        <a:pt x="20" y="97"/>
                      </a:cubicBezTo>
                      <a:cubicBezTo>
                        <a:pt x="16" y="101"/>
                        <a:pt x="14" y="104"/>
                        <a:pt x="14" y="105"/>
                      </a:cubicBezTo>
                      <a:cubicBezTo>
                        <a:pt x="14" y="106"/>
                        <a:pt x="15" y="106"/>
                        <a:pt x="16" y="107"/>
                      </a:cubicBezTo>
                      <a:cubicBezTo>
                        <a:pt x="18" y="108"/>
                        <a:pt x="21" y="110"/>
                        <a:pt x="21" y="113"/>
                      </a:cubicBezTo>
                      <a:cubicBezTo>
                        <a:pt x="20" y="117"/>
                        <a:pt x="23" y="121"/>
                        <a:pt x="25" y="123"/>
                      </a:cubicBezTo>
                      <a:cubicBezTo>
                        <a:pt x="27" y="125"/>
                        <a:pt x="32" y="132"/>
                        <a:pt x="29" y="136"/>
                      </a:cubicBezTo>
                      <a:cubicBezTo>
                        <a:pt x="27" y="139"/>
                        <a:pt x="24" y="140"/>
                        <a:pt x="19" y="139"/>
                      </a:cubicBezTo>
                      <a:cubicBezTo>
                        <a:pt x="18" y="139"/>
                        <a:pt x="17" y="139"/>
                        <a:pt x="16" y="139"/>
                      </a:cubicBezTo>
                      <a:cubicBezTo>
                        <a:pt x="15" y="140"/>
                        <a:pt x="12" y="140"/>
                        <a:pt x="8" y="140"/>
                      </a:cubicBezTo>
                      <a:cubicBezTo>
                        <a:pt x="8" y="139"/>
                        <a:pt x="7" y="139"/>
                        <a:pt x="7" y="139"/>
                      </a:cubicBezTo>
                      <a:cubicBezTo>
                        <a:pt x="4" y="139"/>
                        <a:pt x="3" y="141"/>
                        <a:pt x="2" y="143"/>
                      </a:cubicBezTo>
                      <a:cubicBezTo>
                        <a:pt x="1" y="144"/>
                        <a:pt x="1" y="144"/>
                        <a:pt x="1" y="145"/>
                      </a:cubicBezTo>
                      <a:cubicBezTo>
                        <a:pt x="0" y="145"/>
                        <a:pt x="0" y="145"/>
                        <a:pt x="0" y="145"/>
                      </a:cubicBezTo>
                      <a:cubicBezTo>
                        <a:pt x="1" y="146"/>
                        <a:pt x="2" y="147"/>
                        <a:pt x="2" y="148"/>
                      </a:cubicBezTo>
                      <a:cubicBezTo>
                        <a:pt x="4" y="150"/>
                        <a:pt x="6" y="152"/>
                        <a:pt x="9" y="153"/>
                      </a:cubicBezTo>
                      <a:cubicBezTo>
                        <a:pt x="11" y="154"/>
                        <a:pt x="14" y="153"/>
                        <a:pt x="16" y="153"/>
                      </a:cubicBezTo>
                      <a:cubicBezTo>
                        <a:pt x="17" y="152"/>
                        <a:pt x="18" y="152"/>
                        <a:pt x="19" y="152"/>
                      </a:cubicBezTo>
                      <a:cubicBezTo>
                        <a:pt x="21" y="152"/>
                        <a:pt x="22" y="153"/>
                        <a:pt x="22" y="156"/>
                      </a:cubicBezTo>
                      <a:cubicBezTo>
                        <a:pt x="22" y="161"/>
                        <a:pt x="15" y="161"/>
                        <a:pt x="9" y="162"/>
                      </a:cubicBezTo>
                      <a:cubicBezTo>
                        <a:pt x="9" y="162"/>
                        <a:pt x="8" y="162"/>
                        <a:pt x="7" y="162"/>
                      </a:cubicBezTo>
                      <a:cubicBezTo>
                        <a:pt x="11" y="167"/>
                        <a:pt x="23" y="180"/>
                        <a:pt x="28" y="179"/>
                      </a:cubicBezTo>
                      <a:cubicBezTo>
                        <a:pt x="34" y="178"/>
                        <a:pt x="38" y="172"/>
                        <a:pt x="39" y="170"/>
                      </a:cubicBezTo>
                      <a:cubicBezTo>
                        <a:pt x="38" y="169"/>
                        <a:pt x="37" y="168"/>
                        <a:pt x="38" y="166"/>
                      </a:cubicBezTo>
                      <a:cubicBezTo>
                        <a:pt x="38" y="164"/>
                        <a:pt x="41" y="161"/>
                        <a:pt x="43" y="161"/>
                      </a:cubicBezTo>
                      <a:cubicBezTo>
                        <a:pt x="44" y="161"/>
                        <a:pt x="44" y="161"/>
                        <a:pt x="45" y="161"/>
                      </a:cubicBezTo>
                      <a:cubicBezTo>
                        <a:pt x="47" y="162"/>
                        <a:pt x="47" y="165"/>
                        <a:pt x="47" y="168"/>
                      </a:cubicBezTo>
                      <a:cubicBezTo>
                        <a:pt x="47" y="170"/>
                        <a:pt x="47" y="173"/>
                        <a:pt x="48" y="173"/>
                      </a:cubicBezTo>
                      <a:cubicBezTo>
                        <a:pt x="52" y="176"/>
                        <a:pt x="50" y="181"/>
                        <a:pt x="49" y="186"/>
                      </a:cubicBezTo>
                      <a:cubicBezTo>
                        <a:pt x="48" y="188"/>
                        <a:pt x="49" y="193"/>
                        <a:pt x="50" y="198"/>
                      </a:cubicBezTo>
                      <a:cubicBezTo>
                        <a:pt x="50" y="200"/>
                        <a:pt x="51" y="202"/>
                        <a:pt x="51" y="204"/>
                      </a:cubicBezTo>
                      <a:cubicBezTo>
                        <a:pt x="51" y="206"/>
                        <a:pt x="52" y="209"/>
                        <a:pt x="53" y="212"/>
                      </a:cubicBezTo>
                      <a:cubicBezTo>
                        <a:pt x="54" y="216"/>
                        <a:pt x="55" y="220"/>
                        <a:pt x="56" y="224"/>
                      </a:cubicBezTo>
                      <a:cubicBezTo>
                        <a:pt x="57" y="232"/>
                        <a:pt x="62" y="245"/>
                        <a:pt x="66" y="254"/>
                      </a:cubicBezTo>
                      <a:cubicBezTo>
                        <a:pt x="69" y="258"/>
                        <a:pt x="71" y="265"/>
                        <a:pt x="73" y="270"/>
                      </a:cubicBezTo>
                      <a:cubicBezTo>
                        <a:pt x="74" y="276"/>
                        <a:pt x="76" y="281"/>
                        <a:pt x="77" y="283"/>
                      </a:cubicBezTo>
                      <a:cubicBezTo>
                        <a:pt x="80" y="286"/>
                        <a:pt x="88" y="299"/>
                        <a:pt x="88" y="307"/>
                      </a:cubicBezTo>
                      <a:cubicBezTo>
                        <a:pt x="88" y="314"/>
                        <a:pt x="96" y="324"/>
                        <a:pt x="98" y="326"/>
                      </a:cubicBezTo>
                      <a:cubicBezTo>
                        <a:pt x="99" y="326"/>
                        <a:pt x="99" y="326"/>
                        <a:pt x="99" y="326"/>
                      </a:cubicBezTo>
                      <a:cubicBezTo>
                        <a:pt x="101" y="326"/>
                        <a:pt x="105" y="323"/>
                        <a:pt x="106" y="320"/>
                      </a:cubicBezTo>
                      <a:cubicBezTo>
                        <a:pt x="107" y="317"/>
                        <a:pt x="110" y="315"/>
                        <a:pt x="112" y="313"/>
                      </a:cubicBezTo>
                      <a:cubicBezTo>
                        <a:pt x="114" y="312"/>
                        <a:pt x="116" y="311"/>
                        <a:pt x="116" y="310"/>
                      </a:cubicBezTo>
                      <a:cubicBezTo>
                        <a:pt x="117" y="307"/>
                        <a:pt x="117" y="301"/>
                        <a:pt x="122" y="300"/>
                      </a:cubicBezTo>
                      <a:cubicBezTo>
                        <a:pt x="123" y="300"/>
                        <a:pt x="124" y="299"/>
                        <a:pt x="124" y="294"/>
                      </a:cubicBezTo>
                      <a:cubicBezTo>
                        <a:pt x="124" y="290"/>
                        <a:pt x="124" y="283"/>
                        <a:pt x="127" y="279"/>
                      </a:cubicBezTo>
                      <a:cubicBezTo>
                        <a:pt x="130" y="275"/>
                        <a:pt x="130" y="266"/>
                        <a:pt x="129" y="262"/>
                      </a:cubicBezTo>
                      <a:cubicBezTo>
                        <a:pt x="127" y="258"/>
                        <a:pt x="128" y="251"/>
                        <a:pt x="130" y="247"/>
                      </a:cubicBezTo>
                      <a:cubicBezTo>
                        <a:pt x="130" y="245"/>
                        <a:pt x="130" y="244"/>
                        <a:pt x="131" y="243"/>
                      </a:cubicBezTo>
                      <a:cubicBezTo>
                        <a:pt x="131" y="240"/>
                        <a:pt x="132" y="236"/>
                        <a:pt x="135" y="236"/>
                      </a:cubicBezTo>
                      <a:cubicBezTo>
                        <a:pt x="138" y="236"/>
                        <a:pt x="142" y="233"/>
                        <a:pt x="145" y="229"/>
                      </a:cubicBezTo>
                      <a:cubicBezTo>
                        <a:pt x="148" y="226"/>
                        <a:pt x="153" y="222"/>
                        <a:pt x="158" y="219"/>
                      </a:cubicBezTo>
                      <a:cubicBezTo>
                        <a:pt x="160" y="217"/>
                        <a:pt x="162" y="216"/>
                        <a:pt x="163" y="215"/>
                      </a:cubicBezTo>
                      <a:cubicBezTo>
                        <a:pt x="167" y="212"/>
                        <a:pt x="177" y="202"/>
                        <a:pt x="180" y="197"/>
                      </a:cubicBezTo>
                      <a:cubicBezTo>
                        <a:pt x="183" y="194"/>
                        <a:pt x="187" y="192"/>
                        <a:pt x="191" y="190"/>
                      </a:cubicBezTo>
                      <a:cubicBezTo>
                        <a:pt x="193" y="188"/>
                        <a:pt x="196" y="187"/>
                        <a:pt x="198" y="185"/>
                      </a:cubicBezTo>
                      <a:cubicBezTo>
                        <a:pt x="200" y="183"/>
                        <a:pt x="200" y="181"/>
                        <a:pt x="200" y="179"/>
                      </a:cubicBezTo>
                      <a:cubicBezTo>
                        <a:pt x="200" y="177"/>
                        <a:pt x="201" y="176"/>
                        <a:pt x="201" y="175"/>
                      </a:cubicBezTo>
                      <a:cubicBezTo>
                        <a:pt x="202" y="167"/>
                        <a:pt x="223" y="166"/>
                        <a:pt x="223" y="166"/>
                      </a:cubicBezTo>
                      <a:cubicBezTo>
                        <a:pt x="223" y="166"/>
                        <a:pt x="223" y="166"/>
                        <a:pt x="224" y="166"/>
                      </a:cubicBezTo>
                      <a:cubicBezTo>
                        <a:pt x="224" y="166"/>
                        <a:pt x="224" y="166"/>
                        <a:pt x="224" y="165"/>
                      </a:cubicBezTo>
                      <a:cubicBezTo>
                        <a:pt x="224" y="165"/>
                        <a:pt x="224" y="165"/>
                        <a:pt x="224" y="164"/>
                      </a:cubicBezTo>
                      <a:cubicBezTo>
                        <a:pt x="223" y="164"/>
                        <a:pt x="223" y="163"/>
                        <a:pt x="223" y="163"/>
                      </a:cubicBezTo>
                      <a:cubicBezTo>
                        <a:pt x="223" y="162"/>
                        <a:pt x="223" y="162"/>
                        <a:pt x="223" y="161"/>
                      </a:cubicBezTo>
                      <a:cubicBezTo>
                        <a:pt x="223" y="161"/>
                        <a:pt x="223" y="160"/>
                        <a:pt x="223" y="160"/>
                      </a:cubicBezTo>
                      <a:cubicBezTo>
                        <a:pt x="223" y="160"/>
                        <a:pt x="223" y="159"/>
                        <a:pt x="223" y="159"/>
                      </a:cubicBezTo>
                      <a:cubicBezTo>
                        <a:pt x="223" y="158"/>
                        <a:pt x="223" y="158"/>
                        <a:pt x="222" y="157"/>
                      </a:cubicBezTo>
                      <a:cubicBezTo>
                        <a:pt x="222" y="157"/>
                        <a:pt x="222" y="156"/>
                        <a:pt x="222" y="156"/>
                      </a:cubicBezTo>
                      <a:cubicBezTo>
                        <a:pt x="222" y="156"/>
                        <a:pt x="222" y="155"/>
                        <a:pt x="222" y="155"/>
                      </a:cubicBezTo>
                      <a:cubicBezTo>
                        <a:pt x="222" y="154"/>
                        <a:pt x="222" y="154"/>
                        <a:pt x="222" y="154"/>
                      </a:cubicBezTo>
                      <a:cubicBezTo>
                        <a:pt x="222" y="153"/>
                        <a:pt x="221" y="153"/>
                        <a:pt x="221" y="152"/>
                      </a:cubicBezTo>
                      <a:cubicBezTo>
                        <a:pt x="221" y="152"/>
                        <a:pt x="221" y="152"/>
                        <a:pt x="221" y="151"/>
                      </a:cubicBezTo>
                      <a:cubicBezTo>
                        <a:pt x="221" y="151"/>
                        <a:pt x="221" y="150"/>
                        <a:pt x="221" y="150"/>
                      </a:cubicBezTo>
                      <a:cubicBezTo>
                        <a:pt x="221" y="150"/>
                        <a:pt x="221" y="150"/>
                        <a:pt x="220" y="150"/>
                      </a:cubicBezTo>
                      <a:cubicBezTo>
                        <a:pt x="220" y="149"/>
                        <a:pt x="220" y="148"/>
                        <a:pt x="220" y="148"/>
                      </a:cubicBezTo>
                      <a:cubicBezTo>
                        <a:pt x="218" y="143"/>
                        <a:pt x="216" y="134"/>
                        <a:pt x="217" y="130"/>
                      </a:cubicBezTo>
                      <a:cubicBezTo>
                        <a:pt x="218" y="127"/>
                        <a:pt x="220" y="127"/>
                        <a:pt x="221" y="126"/>
                      </a:cubicBezTo>
                      <a:cubicBezTo>
                        <a:pt x="223" y="126"/>
                        <a:pt x="223" y="126"/>
                        <a:pt x="223" y="125"/>
                      </a:cubicBezTo>
                      <a:cubicBezTo>
                        <a:pt x="223" y="125"/>
                        <a:pt x="221" y="124"/>
                        <a:pt x="220" y="124"/>
                      </a:cubicBezTo>
                      <a:cubicBezTo>
                        <a:pt x="218" y="123"/>
                        <a:pt x="216" y="121"/>
                        <a:pt x="215" y="119"/>
                      </a:cubicBezTo>
                      <a:cubicBezTo>
                        <a:pt x="215" y="118"/>
                        <a:pt x="215" y="116"/>
                        <a:pt x="216" y="115"/>
                      </a:cubicBezTo>
                      <a:cubicBezTo>
                        <a:pt x="217" y="113"/>
                        <a:pt x="219" y="112"/>
                        <a:pt x="221" y="112"/>
                      </a:cubicBezTo>
                      <a:cubicBezTo>
                        <a:pt x="222" y="112"/>
                        <a:pt x="223" y="112"/>
                        <a:pt x="224" y="113"/>
                      </a:cubicBezTo>
                      <a:cubicBezTo>
                        <a:pt x="225" y="114"/>
                        <a:pt x="226" y="114"/>
                        <a:pt x="227" y="114"/>
                      </a:cubicBezTo>
                      <a:cubicBezTo>
                        <a:pt x="233" y="114"/>
                        <a:pt x="237" y="117"/>
                        <a:pt x="237" y="122"/>
                      </a:cubicBezTo>
                      <a:cubicBezTo>
                        <a:pt x="237" y="123"/>
                        <a:pt x="239" y="125"/>
                        <a:pt x="240" y="126"/>
                      </a:cubicBezTo>
                      <a:cubicBezTo>
                        <a:pt x="242" y="125"/>
                        <a:pt x="249" y="125"/>
                        <a:pt x="253" y="125"/>
                      </a:cubicBezTo>
                      <a:cubicBezTo>
                        <a:pt x="257" y="125"/>
                        <a:pt x="263" y="125"/>
                        <a:pt x="263" y="130"/>
                      </a:cubicBezTo>
                      <a:cubicBezTo>
                        <a:pt x="263" y="133"/>
                        <a:pt x="258" y="143"/>
                        <a:pt x="252" y="143"/>
                      </a:cubicBezTo>
                      <a:cubicBezTo>
                        <a:pt x="252" y="143"/>
                        <a:pt x="251" y="144"/>
                        <a:pt x="251" y="146"/>
                      </a:cubicBezTo>
                      <a:cubicBezTo>
                        <a:pt x="251" y="149"/>
                        <a:pt x="251" y="151"/>
                        <a:pt x="252" y="151"/>
                      </a:cubicBezTo>
                      <a:cubicBezTo>
                        <a:pt x="252" y="151"/>
                        <a:pt x="254" y="149"/>
                        <a:pt x="255" y="148"/>
                      </a:cubicBezTo>
                      <a:cubicBezTo>
                        <a:pt x="255" y="147"/>
                        <a:pt x="255" y="147"/>
                        <a:pt x="255" y="147"/>
                      </a:cubicBezTo>
                      <a:cubicBezTo>
                        <a:pt x="256" y="145"/>
                        <a:pt x="258" y="142"/>
                        <a:pt x="260" y="142"/>
                      </a:cubicBezTo>
                      <a:cubicBezTo>
                        <a:pt x="262" y="142"/>
                        <a:pt x="263" y="146"/>
                        <a:pt x="265" y="157"/>
                      </a:cubicBezTo>
                      <a:cubicBezTo>
                        <a:pt x="265" y="158"/>
                        <a:pt x="265" y="160"/>
                        <a:pt x="265" y="162"/>
                      </a:cubicBezTo>
                      <a:cubicBezTo>
                        <a:pt x="265" y="162"/>
                        <a:pt x="265" y="162"/>
                        <a:pt x="265" y="162"/>
                      </a:cubicBezTo>
                      <a:cubicBezTo>
                        <a:pt x="265" y="162"/>
                        <a:pt x="265" y="162"/>
                        <a:pt x="265" y="162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8" name="Freeform 1121"/>
                <p:cNvSpPr>
                  <a:spLocks/>
                </p:cNvSpPr>
                <p:nvPr/>
              </p:nvSpPr>
              <p:spPr bwMode="auto">
                <a:xfrm>
                  <a:off x="4021" y="1823"/>
                  <a:ext cx="112" cy="46"/>
                </a:xfrm>
                <a:custGeom>
                  <a:avLst/>
                  <a:gdLst>
                    <a:gd name="T0" fmla="*/ 117 w 118"/>
                    <a:gd name="T1" fmla="*/ 12 h 48"/>
                    <a:gd name="T2" fmla="*/ 116 w 118"/>
                    <a:gd name="T3" fmla="*/ 12 h 48"/>
                    <a:gd name="T4" fmla="*/ 109 w 118"/>
                    <a:gd name="T5" fmla="*/ 9 h 48"/>
                    <a:gd name="T6" fmla="*/ 105 w 118"/>
                    <a:gd name="T7" fmla="*/ 7 h 48"/>
                    <a:gd name="T8" fmla="*/ 77 w 118"/>
                    <a:gd name="T9" fmla="*/ 4 h 48"/>
                    <a:gd name="T10" fmla="*/ 56 w 118"/>
                    <a:gd name="T11" fmla="*/ 1 h 48"/>
                    <a:gd name="T12" fmla="*/ 53 w 118"/>
                    <a:gd name="T13" fmla="*/ 0 h 48"/>
                    <a:gd name="T14" fmla="*/ 41 w 118"/>
                    <a:gd name="T15" fmla="*/ 9 h 48"/>
                    <a:gd name="T16" fmla="*/ 25 w 118"/>
                    <a:gd name="T17" fmla="*/ 5 h 48"/>
                    <a:gd name="T18" fmla="*/ 13 w 118"/>
                    <a:gd name="T19" fmla="*/ 15 h 48"/>
                    <a:gd name="T20" fmla="*/ 12 w 118"/>
                    <a:gd name="T21" fmla="*/ 16 h 48"/>
                    <a:gd name="T22" fmla="*/ 11 w 118"/>
                    <a:gd name="T23" fmla="*/ 18 h 48"/>
                    <a:gd name="T24" fmla="*/ 14 w 118"/>
                    <a:gd name="T25" fmla="*/ 22 h 48"/>
                    <a:gd name="T26" fmla="*/ 20 w 118"/>
                    <a:gd name="T27" fmla="*/ 22 h 48"/>
                    <a:gd name="T28" fmla="*/ 39 w 118"/>
                    <a:gd name="T29" fmla="*/ 28 h 48"/>
                    <a:gd name="T30" fmla="*/ 38 w 118"/>
                    <a:gd name="T31" fmla="*/ 35 h 48"/>
                    <a:gd name="T32" fmla="*/ 29 w 118"/>
                    <a:gd name="T33" fmla="*/ 39 h 48"/>
                    <a:gd name="T34" fmla="*/ 23 w 118"/>
                    <a:gd name="T35" fmla="*/ 39 h 48"/>
                    <a:gd name="T36" fmla="*/ 22 w 118"/>
                    <a:gd name="T37" fmla="*/ 40 h 48"/>
                    <a:gd name="T38" fmla="*/ 20 w 118"/>
                    <a:gd name="T39" fmla="*/ 40 h 48"/>
                    <a:gd name="T40" fmla="*/ 17 w 118"/>
                    <a:gd name="T41" fmla="*/ 41 h 48"/>
                    <a:gd name="T42" fmla="*/ 10 w 118"/>
                    <a:gd name="T43" fmla="*/ 41 h 48"/>
                    <a:gd name="T44" fmla="*/ 9 w 118"/>
                    <a:gd name="T45" fmla="*/ 41 h 48"/>
                    <a:gd name="T46" fmla="*/ 5 w 118"/>
                    <a:gd name="T47" fmla="*/ 42 h 48"/>
                    <a:gd name="T48" fmla="*/ 5 w 118"/>
                    <a:gd name="T49" fmla="*/ 41 h 48"/>
                    <a:gd name="T50" fmla="*/ 5 w 118"/>
                    <a:gd name="T51" fmla="*/ 41 h 48"/>
                    <a:gd name="T52" fmla="*/ 3 w 118"/>
                    <a:gd name="T53" fmla="*/ 45 h 48"/>
                    <a:gd name="T54" fmla="*/ 14 w 118"/>
                    <a:gd name="T55" fmla="*/ 46 h 48"/>
                    <a:gd name="T56" fmla="*/ 18 w 118"/>
                    <a:gd name="T57" fmla="*/ 46 h 48"/>
                    <a:gd name="T58" fmla="*/ 28 w 118"/>
                    <a:gd name="T59" fmla="*/ 48 h 48"/>
                    <a:gd name="T60" fmla="*/ 31 w 118"/>
                    <a:gd name="T61" fmla="*/ 47 h 48"/>
                    <a:gd name="T62" fmla="*/ 34 w 118"/>
                    <a:gd name="T63" fmla="*/ 48 h 48"/>
                    <a:gd name="T64" fmla="*/ 37 w 118"/>
                    <a:gd name="T65" fmla="*/ 48 h 48"/>
                    <a:gd name="T66" fmla="*/ 39 w 118"/>
                    <a:gd name="T67" fmla="*/ 48 h 48"/>
                    <a:gd name="T68" fmla="*/ 40 w 118"/>
                    <a:gd name="T69" fmla="*/ 48 h 48"/>
                    <a:gd name="T70" fmla="*/ 42 w 118"/>
                    <a:gd name="T71" fmla="*/ 47 h 48"/>
                    <a:gd name="T72" fmla="*/ 44 w 118"/>
                    <a:gd name="T73" fmla="*/ 47 h 48"/>
                    <a:gd name="T74" fmla="*/ 46 w 118"/>
                    <a:gd name="T75" fmla="*/ 47 h 48"/>
                    <a:gd name="T76" fmla="*/ 47 w 118"/>
                    <a:gd name="T77" fmla="*/ 47 h 48"/>
                    <a:gd name="T78" fmla="*/ 47 w 118"/>
                    <a:gd name="T79" fmla="*/ 45 h 48"/>
                    <a:gd name="T80" fmla="*/ 47 w 118"/>
                    <a:gd name="T81" fmla="*/ 44 h 48"/>
                    <a:gd name="T82" fmla="*/ 47 w 118"/>
                    <a:gd name="T83" fmla="*/ 43 h 48"/>
                    <a:gd name="T84" fmla="*/ 54 w 118"/>
                    <a:gd name="T85" fmla="*/ 38 h 48"/>
                    <a:gd name="T86" fmla="*/ 61 w 118"/>
                    <a:gd name="T87" fmla="*/ 34 h 48"/>
                    <a:gd name="T88" fmla="*/ 68 w 118"/>
                    <a:gd name="T89" fmla="*/ 32 h 48"/>
                    <a:gd name="T90" fmla="*/ 73 w 118"/>
                    <a:gd name="T91" fmla="*/ 35 h 48"/>
                    <a:gd name="T92" fmla="*/ 76 w 118"/>
                    <a:gd name="T93" fmla="*/ 33 h 48"/>
                    <a:gd name="T94" fmla="*/ 90 w 118"/>
                    <a:gd name="T95" fmla="*/ 27 h 48"/>
                    <a:gd name="T96" fmla="*/ 99 w 118"/>
                    <a:gd name="T97" fmla="*/ 23 h 48"/>
                    <a:gd name="T98" fmla="*/ 108 w 118"/>
                    <a:gd name="T99" fmla="*/ 17 h 48"/>
                    <a:gd name="T100" fmla="*/ 110 w 118"/>
                    <a:gd name="T101" fmla="*/ 16 h 48"/>
                    <a:gd name="T102" fmla="*/ 111 w 118"/>
                    <a:gd name="T103" fmla="*/ 15 h 48"/>
                    <a:gd name="T104" fmla="*/ 113 w 118"/>
                    <a:gd name="T105" fmla="*/ 14 h 48"/>
                    <a:gd name="T106" fmla="*/ 114 w 118"/>
                    <a:gd name="T107" fmla="*/ 14 h 48"/>
                    <a:gd name="T108" fmla="*/ 118 w 118"/>
                    <a:gd name="T109" fmla="*/ 1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8" h="48">
                      <a:moveTo>
                        <a:pt x="118" y="12"/>
                      </a:move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6" y="12"/>
                        <a:pt x="116" y="12"/>
                      </a:cubicBezTo>
                      <a:cubicBezTo>
                        <a:pt x="115" y="12"/>
                        <a:pt x="115" y="12"/>
                        <a:pt x="115" y="12"/>
                      </a:cubicBezTo>
                      <a:cubicBezTo>
                        <a:pt x="113" y="12"/>
                        <a:pt x="111" y="11"/>
                        <a:pt x="109" y="9"/>
                      </a:cubicBezTo>
                      <a:cubicBezTo>
                        <a:pt x="107" y="7"/>
                        <a:pt x="106" y="7"/>
                        <a:pt x="106" y="7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3" y="7"/>
                        <a:pt x="101" y="7"/>
                        <a:pt x="100" y="7"/>
                      </a:cubicBezTo>
                      <a:cubicBezTo>
                        <a:pt x="96" y="6"/>
                        <a:pt x="85" y="4"/>
                        <a:pt x="77" y="4"/>
                      </a:cubicBezTo>
                      <a:cubicBezTo>
                        <a:pt x="73" y="4"/>
                        <a:pt x="72" y="5"/>
                        <a:pt x="72" y="5"/>
                      </a:cubicBezTo>
                      <a:cubicBezTo>
                        <a:pt x="68" y="6"/>
                        <a:pt x="60" y="3"/>
                        <a:pt x="56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4" y="0"/>
                        <a:pt x="53" y="0"/>
                      </a:cubicBezTo>
                      <a:cubicBezTo>
                        <a:pt x="50" y="0"/>
                        <a:pt x="47" y="2"/>
                        <a:pt x="46" y="3"/>
                      </a:cubicBezTo>
                      <a:cubicBezTo>
                        <a:pt x="46" y="7"/>
                        <a:pt x="44" y="9"/>
                        <a:pt x="41" y="9"/>
                      </a:cubicBezTo>
                      <a:cubicBezTo>
                        <a:pt x="39" y="9"/>
                        <a:pt x="37" y="8"/>
                        <a:pt x="34" y="7"/>
                      </a:cubicBezTo>
                      <a:cubicBezTo>
                        <a:pt x="31" y="5"/>
                        <a:pt x="28" y="5"/>
                        <a:pt x="25" y="5"/>
                      </a:cubicBezTo>
                      <a:cubicBezTo>
                        <a:pt x="22" y="5"/>
                        <a:pt x="21" y="5"/>
                        <a:pt x="21" y="6"/>
                      </a:cubicBezTo>
                      <a:cubicBezTo>
                        <a:pt x="21" y="10"/>
                        <a:pt x="15" y="14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7"/>
                        <a:pt x="11" y="18"/>
                      </a:cubicBezTo>
                      <a:cubicBezTo>
                        <a:pt x="12" y="19"/>
                        <a:pt x="13" y="20"/>
                        <a:pt x="14" y="21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5" y="22"/>
                        <a:pt x="16" y="23"/>
                        <a:pt x="17" y="23"/>
                      </a:cubicBezTo>
                      <a:cubicBezTo>
                        <a:pt x="19" y="23"/>
                        <a:pt x="20" y="22"/>
                        <a:pt x="20" y="22"/>
                      </a:cubicBezTo>
                      <a:cubicBezTo>
                        <a:pt x="20" y="21"/>
                        <a:pt x="21" y="20"/>
                        <a:pt x="23" y="20"/>
                      </a:cubicBezTo>
                      <a:cubicBezTo>
                        <a:pt x="27" y="20"/>
                        <a:pt x="34" y="25"/>
                        <a:pt x="39" y="28"/>
                      </a:cubicBezTo>
                      <a:cubicBezTo>
                        <a:pt x="40" y="29"/>
                        <a:pt x="41" y="31"/>
                        <a:pt x="41" y="32"/>
                      </a:cubicBezTo>
                      <a:cubicBezTo>
                        <a:pt x="41" y="34"/>
                        <a:pt x="39" y="34"/>
                        <a:pt x="38" y="35"/>
                      </a:cubicBezTo>
                      <a:cubicBezTo>
                        <a:pt x="36" y="35"/>
                        <a:pt x="35" y="35"/>
                        <a:pt x="34" y="36"/>
                      </a:cubicBezTo>
                      <a:cubicBezTo>
                        <a:pt x="34" y="38"/>
                        <a:pt x="32" y="39"/>
                        <a:pt x="29" y="39"/>
                      </a:cubicBezTo>
                      <a:cubicBezTo>
                        <a:pt x="28" y="39"/>
                        <a:pt x="26" y="39"/>
                        <a:pt x="25" y="39"/>
                      </a:cubicBezTo>
                      <a:cubicBezTo>
                        <a:pt x="24" y="39"/>
                        <a:pt x="24" y="39"/>
                        <a:pt x="23" y="39"/>
                      </a:cubicBezTo>
                      <a:cubicBezTo>
                        <a:pt x="23" y="39"/>
                        <a:pt x="22" y="39"/>
                        <a:pt x="22" y="39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1" y="40"/>
                        <a:pt x="21" y="40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19" y="40"/>
                        <a:pt x="19" y="40"/>
                        <a:pt x="18" y="41"/>
                      </a:cubicBezTo>
                      <a:cubicBezTo>
                        <a:pt x="18" y="41"/>
                        <a:pt x="18" y="41"/>
                        <a:pt x="17" y="41"/>
                      </a:cubicBezTo>
                      <a:cubicBezTo>
                        <a:pt x="17" y="41"/>
                        <a:pt x="17" y="41"/>
                        <a:pt x="16" y="41"/>
                      </a:cubicBezTo>
                      <a:cubicBezTo>
                        <a:pt x="14" y="41"/>
                        <a:pt x="11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3" y="41"/>
                        <a:pt x="1" y="43"/>
                        <a:pt x="0" y="45"/>
                      </a:cubicBezTo>
                      <a:cubicBezTo>
                        <a:pt x="1" y="45"/>
                        <a:pt x="2" y="45"/>
                        <a:pt x="3" y="45"/>
                      </a:cubicBezTo>
                      <a:cubicBezTo>
                        <a:pt x="5" y="45"/>
                        <a:pt x="6" y="44"/>
                        <a:pt x="8" y="44"/>
                      </a:cubicBezTo>
                      <a:cubicBezTo>
                        <a:pt x="11" y="44"/>
                        <a:pt x="13" y="45"/>
                        <a:pt x="14" y="46"/>
                      </a:cubicBezTo>
                      <a:cubicBezTo>
                        <a:pt x="15" y="46"/>
                        <a:pt x="16" y="46"/>
                        <a:pt x="16" y="46"/>
                      </a:cubicBezTo>
                      <a:cubicBezTo>
                        <a:pt x="17" y="46"/>
                        <a:pt x="18" y="46"/>
                        <a:pt x="18" y="46"/>
                      </a:cubicBezTo>
                      <a:cubicBezTo>
                        <a:pt x="21" y="45"/>
                        <a:pt x="24" y="45"/>
                        <a:pt x="25" y="47"/>
                      </a:cubicBezTo>
                      <a:cubicBezTo>
                        <a:pt x="25" y="47"/>
                        <a:pt x="26" y="48"/>
                        <a:pt x="28" y="48"/>
                      </a:cubicBezTo>
                      <a:cubicBezTo>
                        <a:pt x="28" y="48"/>
                        <a:pt x="29" y="48"/>
                        <a:pt x="30" y="48"/>
                      </a:cubicBezTo>
                      <a:cubicBezTo>
                        <a:pt x="30" y="47"/>
                        <a:pt x="30" y="47"/>
                        <a:pt x="31" y="47"/>
                      </a:cubicBezTo>
                      <a:cubicBezTo>
                        <a:pt x="32" y="47"/>
                        <a:pt x="33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6" y="48"/>
                        <a:pt x="36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8" y="48"/>
                        <a:pt x="38" y="48"/>
                        <a:pt x="39" y="48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41" y="48"/>
                        <a:pt x="41" y="48"/>
                        <a:pt x="41" y="48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5" y="47"/>
                        <a:pt x="45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7" y="47"/>
                        <a:pt x="47" y="47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7" y="45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4"/>
                        <a:pt x="47" y="43"/>
                        <a:pt x="47" y="43"/>
                      </a:cubicBezTo>
                      <a:cubicBezTo>
                        <a:pt x="47" y="39"/>
                        <a:pt x="51" y="39"/>
                        <a:pt x="52" y="39"/>
                      </a:cubicBezTo>
                      <a:cubicBezTo>
                        <a:pt x="53" y="38"/>
                        <a:pt x="53" y="38"/>
                        <a:pt x="54" y="38"/>
                      </a:cubicBezTo>
                      <a:cubicBezTo>
                        <a:pt x="55" y="38"/>
                        <a:pt x="55" y="37"/>
                        <a:pt x="56" y="37"/>
                      </a:cubicBezTo>
                      <a:cubicBezTo>
                        <a:pt x="57" y="35"/>
                        <a:pt x="59" y="34"/>
                        <a:pt x="61" y="34"/>
                      </a:cubicBezTo>
                      <a:cubicBezTo>
                        <a:pt x="61" y="34"/>
                        <a:pt x="62" y="34"/>
                        <a:pt x="63" y="33"/>
                      </a:cubicBezTo>
                      <a:cubicBezTo>
                        <a:pt x="64" y="32"/>
                        <a:pt x="66" y="31"/>
                        <a:pt x="68" y="32"/>
                      </a:cubicBezTo>
                      <a:cubicBezTo>
                        <a:pt x="69" y="32"/>
                        <a:pt x="70" y="33"/>
                        <a:pt x="71" y="34"/>
                      </a:cubicBezTo>
                      <a:cubicBezTo>
                        <a:pt x="71" y="34"/>
                        <a:pt x="72" y="35"/>
                        <a:pt x="73" y="35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74" y="34"/>
                        <a:pt x="75" y="33"/>
                        <a:pt x="76" y="33"/>
                      </a:cubicBezTo>
                      <a:cubicBezTo>
                        <a:pt x="77" y="33"/>
                        <a:pt x="78" y="33"/>
                        <a:pt x="80" y="30"/>
                      </a:cubicBezTo>
                      <a:cubicBezTo>
                        <a:pt x="83" y="27"/>
                        <a:pt x="86" y="26"/>
                        <a:pt x="90" y="27"/>
                      </a:cubicBezTo>
                      <a:cubicBezTo>
                        <a:pt x="92" y="27"/>
                        <a:pt x="92" y="27"/>
                        <a:pt x="92" y="27"/>
                      </a:cubicBezTo>
                      <a:cubicBezTo>
                        <a:pt x="96" y="27"/>
                        <a:pt x="97" y="25"/>
                        <a:pt x="99" y="23"/>
                      </a:cubicBezTo>
                      <a:cubicBezTo>
                        <a:pt x="100" y="20"/>
                        <a:pt x="102" y="19"/>
                        <a:pt x="105" y="19"/>
                      </a:cubicBezTo>
                      <a:cubicBezTo>
                        <a:pt x="106" y="18"/>
                        <a:pt x="107" y="18"/>
                        <a:pt x="108" y="17"/>
                      </a:cubicBezTo>
                      <a:cubicBezTo>
                        <a:pt x="108" y="17"/>
                        <a:pt x="109" y="17"/>
                        <a:pt x="109" y="16"/>
                      </a:cubicBezTo>
                      <a:cubicBezTo>
                        <a:pt x="109" y="16"/>
                        <a:pt x="110" y="16"/>
                        <a:pt x="110" y="16"/>
                      </a:cubicBezTo>
                      <a:cubicBezTo>
                        <a:pt x="110" y="16"/>
                        <a:pt x="110" y="16"/>
                        <a:pt x="110" y="16"/>
                      </a:cubicBezTo>
                      <a:cubicBezTo>
                        <a:pt x="111" y="15"/>
                        <a:pt x="111" y="15"/>
                        <a:pt x="111" y="15"/>
                      </a:cubicBezTo>
                      <a:cubicBezTo>
                        <a:pt x="111" y="15"/>
                        <a:pt x="112" y="15"/>
                        <a:pt x="112" y="15"/>
                      </a:cubicBezTo>
                      <a:cubicBezTo>
                        <a:pt x="112" y="15"/>
                        <a:pt x="112" y="14"/>
                        <a:pt x="113" y="14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3" y="14"/>
                        <a:pt x="114" y="14"/>
                        <a:pt x="114" y="14"/>
                      </a:cubicBezTo>
                      <a:cubicBezTo>
                        <a:pt x="114" y="14"/>
                        <a:pt x="114" y="14"/>
                        <a:pt x="114" y="14"/>
                      </a:cubicBezTo>
                      <a:cubicBezTo>
                        <a:pt x="116" y="13"/>
                        <a:pt x="117" y="12"/>
                        <a:pt x="118" y="12"/>
                      </a:cubicBezTo>
                      <a:cubicBezTo>
                        <a:pt x="118" y="12"/>
                        <a:pt x="118" y="12"/>
                        <a:pt x="118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9" name="Freeform 1122"/>
                <p:cNvSpPr>
                  <a:spLocks/>
                </p:cNvSpPr>
                <p:nvPr/>
              </p:nvSpPr>
              <p:spPr bwMode="auto">
                <a:xfrm>
                  <a:off x="4113" y="1917"/>
                  <a:ext cx="21" cy="19"/>
                </a:xfrm>
                <a:custGeom>
                  <a:avLst/>
                  <a:gdLst>
                    <a:gd name="T0" fmla="*/ 1 w 22"/>
                    <a:gd name="T1" fmla="*/ 6 h 20"/>
                    <a:gd name="T2" fmla="*/ 1 w 22"/>
                    <a:gd name="T3" fmla="*/ 6 h 20"/>
                    <a:gd name="T4" fmla="*/ 1 w 22"/>
                    <a:gd name="T5" fmla="*/ 8 h 20"/>
                    <a:gd name="T6" fmla="*/ 1 w 22"/>
                    <a:gd name="T7" fmla="*/ 8 h 20"/>
                    <a:gd name="T8" fmla="*/ 5 w 22"/>
                    <a:gd name="T9" fmla="*/ 13 h 20"/>
                    <a:gd name="T10" fmla="*/ 7 w 22"/>
                    <a:gd name="T11" fmla="*/ 14 h 20"/>
                    <a:gd name="T12" fmla="*/ 8 w 22"/>
                    <a:gd name="T13" fmla="*/ 15 h 20"/>
                    <a:gd name="T14" fmla="*/ 9 w 22"/>
                    <a:gd name="T15" fmla="*/ 15 h 20"/>
                    <a:gd name="T16" fmla="*/ 9 w 22"/>
                    <a:gd name="T17" fmla="*/ 17 h 20"/>
                    <a:gd name="T18" fmla="*/ 9 w 22"/>
                    <a:gd name="T19" fmla="*/ 17 h 20"/>
                    <a:gd name="T20" fmla="*/ 10 w 22"/>
                    <a:gd name="T21" fmla="*/ 18 h 20"/>
                    <a:gd name="T22" fmla="*/ 10 w 22"/>
                    <a:gd name="T23" fmla="*/ 19 h 20"/>
                    <a:gd name="T24" fmla="*/ 10 w 22"/>
                    <a:gd name="T25" fmla="*/ 20 h 20"/>
                    <a:gd name="T26" fmla="*/ 10 w 22"/>
                    <a:gd name="T27" fmla="*/ 20 h 20"/>
                    <a:gd name="T28" fmla="*/ 10 w 22"/>
                    <a:gd name="T29" fmla="*/ 20 h 20"/>
                    <a:gd name="T30" fmla="*/ 11 w 22"/>
                    <a:gd name="T31" fmla="*/ 20 h 20"/>
                    <a:gd name="T32" fmla="*/ 11 w 22"/>
                    <a:gd name="T33" fmla="*/ 20 h 20"/>
                    <a:gd name="T34" fmla="*/ 12 w 22"/>
                    <a:gd name="T35" fmla="*/ 20 h 20"/>
                    <a:gd name="T36" fmla="*/ 22 w 22"/>
                    <a:gd name="T37" fmla="*/ 8 h 20"/>
                    <a:gd name="T38" fmla="*/ 10 w 22"/>
                    <a:gd name="T39" fmla="*/ 0 h 20"/>
                    <a:gd name="T40" fmla="*/ 10 w 22"/>
                    <a:gd name="T41" fmla="*/ 0 h 20"/>
                    <a:gd name="T42" fmla="*/ 9 w 22"/>
                    <a:gd name="T43" fmla="*/ 0 h 20"/>
                    <a:gd name="T44" fmla="*/ 8 w 22"/>
                    <a:gd name="T45" fmla="*/ 0 h 20"/>
                    <a:gd name="T46" fmla="*/ 7 w 22"/>
                    <a:gd name="T47" fmla="*/ 0 h 20"/>
                    <a:gd name="T48" fmla="*/ 7 w 22"/>
                    <a:gd name="T49" fmla="*/ 0 h 20"/>
                    <a:gd name="T50" fmla="*/ 6 w 22"/>
                    <a:gd name="T51" fmla="*/ 1 h 20"/>
                    <a:gd name="T52" fmla="*/ 5 w 22"/>
                    <a:gd name="T53" fmla="*/ 1 h 20"/>
                    <a:gd name="T54" fmla="*/ 4 w 22"/>
                    <a:gd name="T55" fmla="*/ 2 h 20"/>
                    <a:gd name="T56" fmla="*/ 3 w 22"/>
                    <a:gd name="T57" fmla="*/ 2 h 20"/>
                    <a:gd name="T58" fmla="*/ 3 w 22"/>
                    <a:gd name="T59" fmla="*/ 2 h 20"/>
                    <a:gd name="T60" fmla="*/ 2 w 22"/>
                    <a:gd name="T61" fmla="*/ 3 h 20"/>
                    <a:gd name="T62" fmla="*/ 1 w 22"/>
                    <a:gd name="T63" fmla="*/ 3 h 20"/>
                    <a:gd name="T64" fmla="*/ 1 w 22"/>
                    <a:gd name="T65" fmla="*/ 4 h 20"/>
                    <a:gd name="T66" fmla="*/ 0 w 22"/>
                    <a:gd name="T67" fmla="*/ 4 h 20"/>
                    <a:gd name="T68" fmla="*/ 0 w 22"/>
                    <a:gd name="T69" fmla="*/ 5 h 20"/>
                    <a:gd name="T70" fmla="*/ 0 w 22"/>
                    <a:gd name="T71" fmla="*/ 5 h 20"/>
                    <a:gd name="T72" fmla="*/ 0 w 22"/>
                    <a:gd name="T73" fmla="*/ 5 h 20"/>
                    <a:gd name="T74" fmla="*/ 1 w 22"/>
                    <a:gd name="T75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2" h="20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2" y="9"/>
                        <a:pt x="3" y="11"/>
                        <a:pt x="5" y="13"/>
                      </a:cubicBezTo>
                      <a:cubicBezTo>
                        <a:pt x="6" y="13"/>
                        <a:pt x="6" y="14"/>
                        <a:pt x="7" y="14"/>
                      </a:cubicBezTo>
                      <a:cubicBezTo>
                        <a:pt x="8" y="14"/>
                        <a:pt x="8" y="15"/>
                        <a:pt x="8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0" y="17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9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2" y="20"/>
                        <a:pt x="12" y="20"/>
                      </a:cubicBezTo>
                      <a:cubicBezTo>
                        <a:pt x="14" y="19"/>
                        <a:pt x="21" y="11"/>
                        <a:pt x="22" y="8"/>
                      </a:cubicBezTo>
                      <a:cubicBezTo>
                        <a:pt x="21" y="6"/>
                        <a:pt x="14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6"/>
                        <a:pt x="1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0" name="Freeform 1123"/>
                <p:cNvSpPr>
                  <a:spLocks/>
                </p:cNvSpPr>
                <p:nvPr/>
              </p:nvSpPr>
              <p:spPr bwMode="auto">
                <a:xfrm>
                  <a:off x="4600" y="1827"/>
                  <a:ext cx="66" cy="65"/>
                </a:xfrm>
                <a:custGeom>
                  <a:avLst/>
                  <a:gdLst>
                    <a:gd name="T0" fmla="*/ 11 w 69"/>
                    <a:gd name="T1" fmla="*/ 46 h 68"/>
                    <a:gd name="T2" fmla="*/ 7 w 69"/>
                    <a:gd name="T3" fmla="*/ 58 h 68"/>
                    <a:gd name="T4" fmla="*/ 4 w 69"/>
                    <a:gd name="T5" fmla="*/ 60 h 68"/>
                    <a:gd name="T6" fmla="*/ 4 w 69"/>
                    <a:gd name="T7" fmla="*/ 61 h 68"/>
                    <a:gd name="T8" fmla="*/ 5 w 69"/>
                    <a:gd name="T9" fmla="*/ 62 h 68"/>
                    <a:gd name="T10" fmla="*/ 7 w 69"/>
                    <a:gd name="T11" fmla="*/ 66 h 68"/>
                    <a:gd name="T12" fmla="*/ 9 w 69"/>
                    <a:gd name="T13" fmla="*/ 68 h 68"/>
                    <a:gd name="T14" fmla="*/ 9 w 69"/>
                    <a:gd name="T15" fmla="*/ 68 h 68"/>
                    <a:gd name="T16" fmla="*/ 14 w 69"/>
                    <a:gd name="T17" fmla="*/ 65 h 68"/>
                    <a:gd name="T18" fmla="*/ 16 w 69"/>
                    <a:gd name="T19" fmla="*/ 65 h 68"/>
                    <a:gd name="T20" fmla="*/ 22 w 69"/>
                    <a:gd name="T21" fmla="*/ 66 h 68"/>
                    <a:gd name="T22" fmla="*/ 22 w 69"/>
                    <a:gd name="T23" fmla="*/ 66 h 68"/>
                    <a:gd name="T24" fmla="*/ 25 w 69"/>
                    <a:gd name="T25" fmla="*/ 64 h 68"/>
                    <a:gd name="T26" fmla="*/ 27 w 69"/>
                    <a:gd name="T27" fmla="*/ 62 h 68"/>
                    <a:gd name="T28" fmla="*/ 39 w 69"/>
                    <a:gd name="T29" fmla="*/ 59 h 68"/>
                    <a:gd name="T30" fmla="*/ 40 w 69"/>
                    <a:gd name="T31" fmla="*/ 59 h 68"/>
                    <a:gd name="T32" fmla="*/ 41 w 69"/>
                    <a:gd name="T33" fmla="*/ 59 h 68"/>
                    <a:gd name="T34" fmla="*/ 41 w 69"/>
                    <a:gd name="T35" fmla="*/ 59 h 68"/>
                    <a:gd name="T36" fmla="*/ 42 w 69"/>
                    <a:gd name="T37" fmla="*/ 59 h 68"/>
                    <a:gd name="T38" fmla="*/ 34 w 69"/>
                    <a:gd name="T39" fmla="*/ 51 h 68"/>
                    <a:gd name="T40" fmla="*/ 31 w 69"/>
                    <a:gd name="T41" fmla="*/ 45 h 68"/>
                    <a:gd name="T42" fmla="*/ 37 w 69"/>
                    <a:gd name="T43" fmla="*/ 38 h 68"/>
                    <a:gd name="T44" fmla="*/ 51 w 69"/>
                    <a:gd name="T45" fmla="*/ 29 h 68"/>
                    <a:gd name="T46" fmla="*/ 57 w 69"/>
                    <a:gd name="T47" fmla="*/ 26 h 68"/>
                    <a:gd name="T48" fmla="*/ 58 w 69"/>
                    <a:gd name="T49" fmla="*/ 21 h 68"/>
                    <a:gd name="T50" fmla="*/ 60 w 69"/>
                    <a:gd name="T51" fmla="*/ 13 h 68"/>
                    <a:gd name="T52" fmla="*/ 69 w 69"/>
                    <a:gd name="T53" fmla="*/ 4 h 68"/>
                    <a:gd name="T54" fmla="*/ 69 w 69"/>
                    <a:gd name="T55" fmla="*/ 3 h 68"/>
                    <a:gd name="T56" fmla="*/ 64 w 69"/>
                    <a:gd name="T57" fmla="*/ 1 h 68"/>
                    <a:gd name="T58" fmla="*/ 62 w 69"/>
                    <a:gd name="T59" fmla="*/ 0 h 68"/>
                    <a:gd name="T60" fmla="*/ 60 w 69"/>
                    <a:gd name="T61" fmla="*/ 3 h 68"/>
                    <a:gd name="T62" fmla="*/ 55 w 69"/>
                    <a:gd name="T63" fmla="*/ 8 h 68"/>
                    <a:gd name="T64" fmla="*/ 53 w 69"/>
                    <a:gd name="T65" fmla="*/ 10 h 68"/>
                    <a:gd name="T66" fmla="*/ 47 w 69"/>
                    <a:gd name="T67" fmla="*/ 14 h 68"/>
                    <a:gd name="T68" fmla="*/ 47 w 69"/>
                    <a:gd name="T69" fmla="*/ 14 h 68"/>
                    <a:gd name="T70" fmla="*/ 44 w 69"/>
                    <a:gd name="T71" fmla="*/ 15 h 68"/>
                    <a:gd name="T72" fmla="*/ 44 w 69"/>
                    <a:gd name="T73" fmla="*/ 16 h 68"/>
                    <a:gd name="T74" fmla="*/ 45 w 69"/>
                    <a:gd name="T75" fmla="*/ 19 h 68"/>
                    <a:gd name="T76" fmla="*/ 41 w 69"/>
                    <a:gd name="T77" fmla="*/ 21 h 68"/>
                    <a:gd name="T78" fmla="*/ 38 w 69"/>
                    <a:gd name="T79" fmla="*/ 21 h 68"/>
                    <a:gd name="T80" fmla="*/ 35 w 69"/>
                    <a:gd name="T81" fmla="*/ 21 h 68"/>
                    <a:gd name="T82" fmla="*/ 30 w 69"/>
                    <a:gd name="T83" fmla="*/ 19 h 68"/>
                    <a:gd name="T84" fmla="*/ 28 w 69"/>
                    <a:gd name="T85" fmla="*/ 18 h 68"/>
                    <a:gd name="T86" fmla="*/ 24 w 69"/>
                    <a:gd name="T87" fmla="*/ 22 h 68"/>
                    <a:gd name="T88" fmla="*/ 23 w 69"/>
                    <a:gd name="T89" fmla="*/ 25 h 68"/>
                    <a:gd name="T90" fmla="*/ 4 w 69"/>
                    <a:gd name="T91" fmla="*/ 36 h 68"/>
                    <a:gd name="T92" fmla="*/ 1 w 69"/>
                    <a:gd name="T93" fmla="*/ 37 h 68"/>
                    <a:gd name="T94" fmla="*/ 1 w 69"/>
                    <a:gd name="T95" fmla="*/ 37 h 68"/>
                    <a:gd name="T96" fmla="*/ 1 w 69"/>
                    <a:gd name="T97" fmla="*/ 37 h 68"/>
                    <a:gd name="T98" fmla="*/ 0 w 69"/>
                    <a:gd name="T99" fmla="*/ 38 h 68"/>
                    <a:gd name="T100" fmla="*/ 0 w 69"/>
                    <a:gd name="T101" fmla="*/ 38 h 68"/>
                    <a:gd name="T102" fmla="*/ 0 w 69"/>
                    <a:gd name="T103" fmla="*/ 38 h 68"/>
                    <a:gd name="T104" fmla="*/ 0 w 69"/>
                    <a:gd name="T105" fmla="*/ 38 h 68"/>
                    <a:gd name="T106" fmla="*/ 0 w 69"/>
                    <a:gd name="T107" fmla="*/ 39 h 68"/>
                    <a:gd name="T108" fmla="*/ 0 w 69"/>
                    <a:gd name="T109" fmla="*/ 39 h 68"/>
                    <a:gd name="T110" fmla="*/ 11 w 69"/>
                    <a:gd name="T111" fmla="*/ 4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9" h="68">
                      <a:moveTo>
                        <a:pt x="11" y="46"/>
                      </a:moveTo>
                      <a:cubicBezTo>
                        <a:pt x="15" y="50"/>
                        <a:pt x="10" y="54"/>
                        <a:pt x="7" y="58"/>
                      </a:cubicBezTo>
                      <a:cubicBezTo>
                        <a:pt x="6" y="58"/>
                        <a:pt x="5" y="59"/>
                        <a:pt x="4" y="60"/>
                      </a:cubicBezTo>
                      <a:cubicBezTo>
                        <a:pt x="4" y="61"/>
                        <a:pt x="4" y="61"/>
                        <a:pt x="4" y="61"/>
                      </a:cubicBezTo>
                      <a:cubicBezTo>
                        <a:pt x="4" y="61"/>
                        <a:pt x="4" y="61"/>
                        <a:pt x="5" y="62"/>
                      </a:cubicBezTo>
                      <a:cubicBezTo>
                        <a:pt x="5" y="62"/>
                        <a:pt x="7" y="64"/>
                        <a:pt x="7" y="66"/>
                      </a:cubicBezTo>
                      <a:cubicBezTo>
                        <a:pt x="7" y="67"/>
                        <a:pt x="8" y="68"/>
                        <a:pt x="9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10" y="65"/>
                        <a:pt x="12" y="65"/>
                        <a:pt x="14" y="65"/>
                      </a:cubicBezTo>
                      <a:cubicBezTo>
                        <a:pt x="15" y="65"/>
                        <a:pt x="16" y="65"/>
                        <a:pt x="16" y="65"/>
                      </a:cubicBezTo>
                      <a:cubicBezTo>
                        <a:pt x="18" y="65"/>
                        <a:pt x="21" y="65"/>
                        <a:pt x="22" y="66"/>
                      </a:cubicBezTo>
                      <a:cubicBezTo>
                        <a:pt x="22" y="66"/>
                        <a:pt x="22" y="66"/>
                        <a:pt x="22" y="66"/>
                      </a:cubicBezTo>
                      <a:cubicBezTo>
                        <a:pt x="23" y="65"/>
                        <a:pt x="24" y="64"/>
                        <a:pt x="25" y="64"/>
                      </a:cubicBezTo>
                      <a:cubicBezTo>
                        <a:pt x="26" y="63"/>
                        <a:pt x="27" y="62"/>
                        <a:pt x="27" y="62"/>
                      </a:cubicBezTo>
                      <a:cubicBezTo>
                        <a:pt x="29" y="60"/>
                        <a:pt x="33" y="59"/>
                        <a:pt x="39" y="59"/>
                      </a:cubicBezTo>
                      <a:cubicBezTo>
                        <a:pt x="39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38" y="55"/>
                        <a:pt x="35" y="52"/>
                        <a:pt x="34" y="51"/>
                      </a:cubicBezTo>
                      <a:cubicBezTo>
                        <a:pt x="32" y="50"/>
                        <a:pt x="30" y="48"/>
                        <a:pt x="31" y="45"/>
                      </a:cubicBezTo>
                      <a:cubicBezTo>
                        <a:pt x="31" y="41"/>
                        <a:pt x="34" y="38"/>
                        <a:pt x="37" y="38"/>
                      </a:cubicBezTo>
                      <a:cubicBezTo>
                        <a:pt x="40" y="37"/>
                        <a:pt x="47" y="32"/>
                        <a:pt x="51" y="29"/>
                      </a:cubicBezTo>
                      <a:cubicBezTo>
                        <a:pt x="54" y="28"/>
                        <a:pt x="55" y="26"/>
                        <a:pt x="57" y="26"/>
                      </a:cubicBezTo>
                      <a:cubicBezTo>
                        <a:pt x="57" y="25"/>
                        <a:pt x="58" y="24"/>
                        <a:pt x="58" y="21"/>
                      </a:cubicBezTo>
                      <a:cubicBezTo>
                        <a:pt x="58" y="19"/>
                        <a:pt x="58" y="16"/>
                        <a:pt x="60" y="13"/>
                      </a:cubicBezTo>
                      <a:cubicBezTo>
                        <a:pt x="61" y="11"/>
                        <a:pt x="65" y="7"/>
                        <a:pt x="69" y="4"/>
                      </a:cubicBezTo>
                      <a:cubicBezTo>
                        <a:pt x="69" y="4"/>
                        <a:pt x="69" y="3"/>
                        <a:pt x="69" y="3"/>
                      </a:cubicBezTo>
                      <a:cubicBezTo>
                        <a:pt x="67" y="3"/>
                        <a:pt x="65" y="2"/>
                        <a:pt x="64" y="1"/>
                      </a:cubicBezTo>
                      <a:cubicBezTo>
                        <a:pt x="63" y="0"/>
                        <a:pt x="62" y="0"/>
                        <a:pt x="62" y="0"/>
                      </a:cubicBezTo>
                      <a:cubicBezTo>
                        <a:pt x="61" y="0"/>
                        <a:pt x="61" y="2"/>
                        <a:pt x="60" y="3"/>
                      </a:cubicBezTo>
                      <a:cubicBezTo>
                        <a:pt x="59" y="5"/>
                        <a:pt x="58" y="8"/>
                        <a:pt x="55" y="8"/>
                      </a:cubicBezTo>
                      <a:cubicBezTo>
                        <a:pt x="55" y="8"/>
                        <a:pt x="54" y="9"/>
                        <a:pt x="53" y="10"/>
                      </a:cubicBezTo>
                      <a:cubicBezTo>
                        <a:pt x="52" y="11"/>
                        <a:pt x="51" y="14"/>
                        <a:pt x="4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6" y="14"/>
                        <a:pt x="45" y="15"/>
                        <a:pt x="44" y="15"/>
                      </a:cubicBezTo>
                      <a:cubicBezTo>
                        <a:pt x="44" y="15"/>
                        <a:pt x="44" y="15"/>
                        <a:pt x="44" y="16"/>
                      </a:cubicBezTo>
                      <a:cubicBezTo>
                        <a:pt x="45" y="16"/>
                        <a:pt x="46" y="18"/>
                        <a:pt x="45" y="19"/>
                      </a:cubicBezTo>
                      <a:cubicBezTo>
                        <a:pt x="44" y="21"/>
                        <a:pt x="42" y="21"/>
                        <a:pt x="41" y="21"/>
                      </a:cubicBezTo>
                      <a:cubicBezTo>
                        <a:pt x="40" y="21"/>
                        <a:pt x="39" y="21"/>
                        <a:pt x="38" y="21"/>
                      </a:cubicBezTo>
                      <a:cubicBezTo>
                        <a:pt x="37" y="21"/>
                        <a:pt x="36" y="21"/>
                        <a:pt x="35" y="21"/>
                      </a:cubicBezTo>
                      <a:cubicBezTo>
                        <a:pt x="32" y="21"/>
                        <a:pt x="31" y="20"/>
                        <a:pt x="30" y="19"/>
                      </a:cubicBezTo>
                      <a:cubicBezTo>
                        <a:pt x="29" y="18"/>
                        <a:pt x="29" y="18"/>
                        <a:pt x="28" y="18"/>
                      </a:cubicBezTo>
                      <a:cubicBezTo>
                        <a:pt x="27" y="18"/>
                        <a:pt x="25" y="21"/>
                        <a:pt x="24" y="22"/>
                      </a:cubicBezTo>
                      <a:cubicBezTo>
                        <a:pt x="24" y="23"/>
                        <a:pt x="23" y="24"/>
                        <a:pt x="23" y="25"/>
                      </a:cubicBezTo>
                      <a:cubicBezTo>
                        <a:pt x="21" y="28"/>
                        <a:pt x="13" y="32"/>
                        <a:pt x="4" y="36"/>
                      </a:cubicBezTo>
                      <a:cubicBezTo>
                        <a:pt x="3" y="36"/>
                        <a:pt x="2" y="37"/>
                        <a:pt x="1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5" y="40"/>
                        <a:pt x="9" y="43"/>
                        <a:pt x="11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1" name="Freeform 1124"/>
                <p:cNvSpPr>
                  <a:spLocks/>
                </p:cNvSpPr>
                <p:nvPr/>
              </p:nvSpPr>
              <p:spPr bwMode="auto">
                <a:xfrm>
                  <a:off x="4256" y="2007"/>
                  <a:ext cx="85" cy="194"/>
                </a:xfrm>
                <a:custGeom>
                  <a:avLst/>
                  <a:gdLst>
                    <a:gd name="T0" fmla="*/ 84 w 89"/>
                    <a:gd name="T1" fmla="*/ 92 h 204"/>
                    <a:gd name="T2" fmla="*/ 86 w 89"/>
                    <a:gd name="T3" fmla="*/ 90 h 204"/>
                    <a:gd name="T4" fmla="*/ 87 w 89"/>
                    <a:gd name="T5" fmla="*/ 89 h 204"/>
                    <a:gd name="T6" fmla="*/ 88 w 89"/>
                    <a:gd name="T7" fmla="*/ 86 h 204"/>
                    <a:gd name="T8" fmla="*/ 89 w 89"/>
                    <a:gd name="T9" fmla="*/ 84 h 204"/>
                    <a:gd name="T10" fmla="*/ 85 w 89"/>
                    <a:gd name="T11" fmla="*/ 85 h 204"/>
                    <a:gd name="T12" fmla="*/ 83 w 89"/>
                    <a:gd name="T13" fmla="*/ 84 h 204"/>
                    <a:gd name="T14" fmla="*/ 76 w 89"/>
                    <a:gd name="T15" fmla="*/ 77 h 204"/>
                    <a:gd name="T16" fmla="*/ 74 w 89"/>
                    <a:gd name="T17" fmla="*/ 67 h 204"/>
                    <a:gd name="T18" fmla="*/ 67 w 89"/>
                    <a:gd name="T19" fmla="*/ 61 h 204"/>
                    <a:gd name="T20" fmla="*/ 59 w 89"/>
                    <a:gd name="T21" fmla="*/ 53 h 204"/>
                    <a:gd name="T22" fmla="*/ 54 w 89"/>
                    <a:gd name="T23" fmla="*/ 47 h 204"/>
                    <a:gd name="T24" fmla="*/ 66 w 89"/>
                    <a:gd name="T25" fmla="*/ 14 h 204"/>
                    <a:gd name="T26" fmla="*/ 56 w 89"/>
                    <a:gd name="T27" fmla="*/ 0 h 204"/>
                    <a:gd name="T28" fmla="*/ 54 w 89"/>
                    <a:gd name="T29" fmla="*/ 1 h 204"/>
                    <a:gd name="T30" fmla="*/ 53 w 89"/>
                    <a:gd name="T31" fmla="*/ 3 h 204"/>
                    <a:gd name="T32" fmla="*/ 51 w 89"/>
                    <a:gd name="T33" fmla="*/ 6 h 204"/>
                    <a:gd name="T34" fmla="*/ 52 w 89"/>
                    <a:gd name="T35" fmla="*/ 12 h 204"/>
                    <a:gd name="T36" fmla="*/ 43 w 89"/>
                    <a:gd name="T37" fmla="*/ 14 h 204"/>
                    <a:gd name="T38" fmla="*/ 30 w 89"/>
                    <a:gd name="T39" fmla="*/ 26 h 204"/>
                    <a:gd name="T40" fmla="*/ 24 w 89"/>
                    <a:gd name="T41" fmla="*/ 49 h 204"/>
                    <a:gd name="T42" fmla="*/ 20 w 89"/>
                    <a:gd name="T43" fmla="*/ 56 h 204"/>
                    <a:gd name="T44" fmla="*/ 13 w 89"/>
                    <a:gd name="T45" fmla="*/ 57 h 204"/>
                    <a:gd name="T46" fmla="*/ 11 w 89"/>
                    <a:gd name="T47" fmla="*/ 72 h 204"/>
                    <a:gd name="T48" fmla="*/ 10 w 89"/>
                    <a:gd name="T49" fmla="*/ 74 h 204"/>
                    <a:gd name="T50" fmla="*/ 10 w 89"/>
                    <a:gd name="T51" fmla="*/ 76 h 204"/>
                    <a:gd name="T52" fmla="*/ 9 w 89"/>
                    <a:gd name="T53" fmla="*/ 77 h 204"/>
                    <a:gd name="T54" fmla="*/ 8 w 89"/>
                    <a:gd name="T55" fmla="*/ 78 h 204"/>
                    <a:gd name="T56" fmla="*/ 7 w 89"/>
                    <a:gd name="T57" fmla="*/ 78 h 204"/>
                    <a:gd name="T58" fmla="*/ 4 w 89"/>
                    <a:gd name="T59" fmla="*/ 85 h 204"/>
                    <a:gd name="T60" fmla="*/ 4 w 89"/>
                    <a:gd name="T61" fmla="*/ 86 h 204"/>
                    <a:gd name="T62" fmla="*/ 3 w 89"/>
                    <a:gd name="T63" fmla="*/ 87 h 204"/>
                    <a:gd name="T64" fmla="*/ 1 w 89"/>
                    <a:gd name="T65" fmla="*/ 88 h 204"/>
                    <a:gd name="T66" fmla="*/ 9 w 89"/>
                    <a:gd name="T67" fmla="*/ 97 h 204"/>
                    <a:gd name="T68" fmla="*/ 21 w 89"/>
                    <a:gd name="T69" fmla="*/ 142 h 204"/>
                    <a:gd name="T70" fmla="*/ 34 w 89"/>
                    <a:gd name="T71" fmla="*/ 144 h 204"/>
                    <a:gd name="T72" fmla="*/ 46 w 89"/>
                    <a:gd name="T73" fmla="*/ 130 h 204"/>
                    <a:gd name="T74" fmla="*/ 57 w 89"/>
                    <a:gd name="T75" fmla="*/ 150 h 204"/>
                    <a:gd name="T76" fmla="*/ 67 w 89"/>
                    <a:gd name="T77" fmla="*/ 193 h 204"/>
                    <a:gd name="T78" fmla="*/ 71 w 89"/>
                    <a:gd name="T79" fmla="*/ 198 h 204"/>
                    <a:gd name="T80" fmla="*/ 73 w 89"/>
                    <a:gd name="T81" fmla="*/ 194 h 204"/>
                    <a:gd name="T82" fmla="*/ 70 w 89"/>
                    <a:gd name="T83" fmla="*/ 182 h 204"/>
                    <a:gd name="T84" fmla="*/ 62 w 89"/>
                    <a:gd name="T85" fmla="*/ 155 h 204"/>
                    <a:gd name="T86" fmla="*/ 64 w 89"/>
                    <a:gd name="T87" fmla="*/ 146 h 204"/>
                    <a:gd name="T88" fmla="*/ 65 w 89"/>
                    <a:gd name="T89" fmla="*/ 145 h 204"/>
                    <a:gd name="T90" fmla="*/ 53 w 89"/>
                    <a:gd name="T91" fmla="*/ 125 h 204"/>
                    <a:gd name="T92" fmla="*/ 64 w 89"/>
                    <a:gd name="T93" fmla="*/ 102 h 204"/>
                    <a:gd name="T94" fmla="*/ 77 w 89"/>
                    <a:gd name="T95" fmla="*/ 96 h 204"/>
                    <a:gd name="T96" fmla="*/ 81 w 89"/>
                    <a:gd name="T97" fmla="*/ 93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9" h="204">
                      <a:moveTo>
                        <a:pt x="81" y="93"/>
                      </a:moveTo>
                      <a:cubicBezTo>
                        <a:pt x="83" y="92"/>
                        <a:pt x="83" y="92"/>
                        <a:pt x="83" y="92"/>
                      </a:cubicBezTo>
                      <a:cubicBezTo>
                        <a:pt x="83" y="92"/>
                        <a:pt x="84" y="92"/>
                        <a:pt x="84" y="92"/>
                      </a:cubicBezTo>
                      <a:cubicBezTo>
                        <a:pt x="85" y="91"/>
                        <a:pt x="85" y="91"/>
                        <a:pt x="85" y="91"/>
                      </a:cubicBezTo>
                      <a:cubicBezTo>
                        <a:pt x="85" y="91"/>
                        <a:pt x="85" y="91"/>
                        <a:pt x="85" y="91"/>
                      </a:cubicBezTo>
                      <a:cubicBezTo>
                        <a:pt x="85" y="91"/>
                        <a:pt x="86" y="91"/>
                        <a:pt x="86" y="90"/>
                      </a:cubicBezTo>
                      <a:cubicBezTo>
                        <a:pt x="86" y="90"/>
                        <a:pt x="86" y="90"/>
                        <a:pt x="86" y="90"/>
                      </a:cubicBezTo>
                      <a:cubicBezTo>
                        <a:pt x="86" y="90"/>
                        <a:pt x="86" y="90"/>
                        <a:pt x="86" y="89"/>
                      </a:cubicBezTo>
                      <a:cubicBezTo>
                        <a:pt x="86" y="89"/>
                        <a:pt x="87" y="89"/>
                        <a:pt x="87" y="89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7" y="87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5"/>
                      </a:cubicBezTo>
                      <a:cubicBezTo>
                        <a:pt x="88" y="85"/>
                        <a:pt x="89" y="85"/>
                        <a:pt x="89" y="85"/>
                      </a:cubicBezTo>
                      <a:cubicBezTo>
                        <a:pt x="89" y="84"/>
                        <a:pt x="89" y="84"/>
                        <a:pt x="89" y="84"/>
                      </a:cubicBezTo>
                      <a:cubicBezTo>
                        <a:pt x="89" y="84"/>
                        <a:pt x="88" y="84"/>
                        <a:pt x="88" y="85"/>
                      </a:cubicBezTo>
                      <a:cubicBezTo>
                        <a:pt x="88" y="85"/>
                        <a:pt x="87" y="85"/>
                        <a:pt x="87" y="85"/>
                      </a:cubicBezTo>
                      <a:cubicBezTo>
                        <a:pt x="87" y="85"/>
                        <a:pt x="86" y="85"/>
                        <a:pt x="85" y="85"/>
                      </a:cubicBezTo>
                      <a:cubicBezTo>
                        <a:pt x="85" y="85"/>
                        <a:pt x="85" y="85"/>
                        <a:pt x="85" y="85"/>
                      </a:cubicBezTo>
                      <a:cubicBezTo>
                        <a:pt x="84" y="85"/>
                        <a:pt x="84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2" y="84"/>
                        <a:pt x="82" y="83"/>
                        <a:pt x="81" y="83"/>
                      </a:cubicBezTo>
                      <a:cubicBezTo>
                        <a:pt x="80" y="82"/>
                        <a:pt x="80" y="80"/>
                        <a:pt x="80" y="78"/>
                      </a:cubicBezTo>
                      <a:cubicBezTo>
                        <a:pt x="80" y="77"/>
                        <a:pt x="77" y="77"/>
                        <a:pt x="76" y="77"/>
                      </a:cubicBezTo>
                      <a:cubicBezTo>
                        <a:pt x="75" y="77"/>
                        <a:pt x="74" y="77"/>
                        <a:pt x="73" y="76"/>
                      </a:cubicBezTo>
                      <a:cubicBezTo>
                        <a:pt x="72" y="74"/>
                        <a:pt x="73" y="71"/>
                        <a:pt x="74" y="68"/>
                      </a:cubicBezTo>
                      <a:cubicBezTo>
                        <a:pt x="74" y="67"/>
                        <a:pt x="74" y="67"/>
                        <a:pt x="74" y="67"/>
                      </a:cubicBezTo>
                      <a:cubicBezTo>
                        <a:pt x="74" y="67"/>
                        <a:pt x="74" y="66"/>
                        <a:pt x="74" y="66"/>
                      </a:cubicBezTo>
                      <a:cubicBezTo>
                        <a:pt x="74" y="65"/>
                        <a:pt x="73" y="65"/>
                        <a:pt x="72" y="65"/>
                      </a:cubicBezTo>
                      <a:cubicBezTo>
                        <a:pt x="70" y="65"/>
                        <a:pt x="68" y="64"/>
                        <a:pt x="67" y="61"/>
                      </a:cubicBezTo>
                      <a:cubicBezTo>
                        <a:pt x="66" y="59"/>
                        <a:pt x="65" y="56"/>
                        <a:pt x="66" y="54"/>
                      </a:cubicBezTo>
                      <a:cubicBezTo>
                        <a:pt x="65" y="53"/>
                        <a:pt x="64" y="53"/>
                        <a:pt x="62" y="53"/>
                      </a:cubicBezTo>
                      <a:cubicBezTo>
                        <a:pt x="61" y="53"/>
                        <a:pt x="59" y="53"/>
                        <a:pt x="59" y="53"/>
                      </a:cubicBezTo>
                      <a:cubicBezTo>
                        <a:pt x="57" y="54"/>
                        <a:pt x="56" y="54"/>
                        <a:pt x="55" y="53"/>
                      </a:cubicBezTo>
                      <a:cubicBezTo>
                        <a:pt x="54" y="52"/>
                        <a:pt x="54" y="51"/>
                        <a:pt x="54" y="49"/>
                      </a:cubicBezTo>
                      <a:cubicBezTo>
                        <a:pt x="54" y="48"/>
                        <a:pt x="54" y="47"/>
                        <a:pt x="54" y="47"/>
                      </a:cubicBezTo>
                      <a:cubicBezTo>
                        <a:pt x="52" y="42"/>
                        <a:pt x="61" y="32"/>
                        <a:pt x="64" y="29"/>
                      </a:cubicBezTo>
                      <a:cubicBezTo>
                        <a:pt x="67" y="26"/>
                        <a:pt x="66" y="22"/>
                        <a:pt x="66" y="18"/>
                      </a:cubicBezTo>
                      <a:cubicBezTo>
                        <a:pt x="66" y="17"/>
                        <a:pt x="66" y="15"/>
                        <a:pt x="66" y="14"/>
                      </a:cubicBezTo>
                      <a:cubicBezTo>
                        <a:pt x="66" y="10"/>
                        <a:pt x="65" y="10"/>
                        <a:pt x="63" y="10"/>
                      </a:cubicBezTo>
                      <a:cubicBezTo>
                        <a:pt x="59" y="10"/>
                        <a:pt x="59" y="5"/>
                        <a:pt x="59" y="2"/>
                      </a:cubicBezTo>
                      <a:cubicBezTo>
                        <a:pt x="59" y="1"/>
                        <a:pt x="57" y="0"/>
                        <a:pt x="56" y="0"/>
                      </a:cubicBezTo>
                      <a:cubicBezTo>
                        <a:pt x="55" y="0"/>
                        <a:pt x="55" y="0"/>
                        <a:pt x="55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4" y="1"/>
                        <a:pt x="54" y="1"/>
                        <a:pt x="53" y="1"/>
                      </a:cubicBezTo>
                      <a:cubicBezTo>
                        <a:pt x="53" y="2"/>
                        <a:pt x="53" y="2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3" y="4"/>
                        <a:pt x="52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5"/>
                        <a:pt x="52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7"/>
                        <a:pt x="50" y="7"/>
                        <a:pt x="50" y="7"/>
                      </a:cubicBezTo>
                      <a:cubicBezTo>
                        <a:pt x="50" y="7"/>
                        <a:pt x="50" y="9"/>
                        <a:pt x="52" y="12"/>
                      </a:cubicBezTo>
                      <a:cubicBezTo>
                        <a:pt x="53" y="13"/>
                        <a:pt x="53" y="15"/>
                        <a:pt x="52" y="16"/>
                      </a:cubicBezTo>
                      <a:cubicBezTo>
                        <a:pt x="52" y="16"/>
                        <a:pt x="51" y="17"/>
                        <a:pt x="49" y="17"/>
                      </a:cubicBezTo>
                      <a:cubicBezTo>
                        <a:pt x="48" y="17"/>
                        <a:pt x="45" y="16"/>
                        <a:pt x="43" y="14"/>
                      </a:cubicBezTo>
                      <a:cubicBezTo>
                        <a:pt x="42" y="15"/>
                        <a:pt x="40" y="16"/>
                        <a:pt x="37" y="18"/>
                      </a:cubicBezTo>
                      <a:cubicBezTo>
                        <a:pt x="36" y="19"/>
                        <a:pt x="35" y="20"/>
                        <a:pt x="34" y="20"/>
                      </a:cubicBezTo>
                      <a:cubicBezTo>
                        <a:pt x="32" y="22"/>
                        <a:pt x="30" y="23"/>
                        <a:pt x="30" y="26"/>
                      </a:cubicBezTo>
                      <a:cubicBezTo>
                        <a:pt x="30" y="29"/>
                        <a:pt x="29" y="31"/>
                        <a:pt x="28" y="33"/>
                      </a:cubicBezTo>
                      <a:cubicBezTo>
                        <a:pt x="27" y="36"/>
                        <a:pt x="27" y="38"/>
                        <a:pt x="27" y="39"/>
                      </a:cubicBezTo>
                      <a:cubicBezTo>
                        <a:pt x="28" y="42"/>
                        <a:pt x="26" y="46"/>
                        <a:pt x="24" y="49"/>
                      </a:cubicBezTo>
                      <a:cubicBezTo>
                        <a:pt x="24" y="51"/>
                        <a:pt x="23" y="53"/>
                        <a:pt x="23" y="53"/>
                      </a:cubicBezTo>
                      <a:cubicBezTo>
                        <a:pt x="23" y="54"/>
                        <a:pt x="23" y="55"/>
                        <a:pt x="22" y="55"/>
                      </a:cubicBezTo>
                      <a:cubicBezTo>
                        <a:pt x="22" y="56"/>
                        <a:pt x="20" y="56"/>
                        <a:pt x="20" y="56"/>
                      </a:cubicBezTo>
                      <a:cubicBezTo>
                        <a:pt x="18" y="56"/>
                        <a:pt x="16" y="56"/>
                        <a:pt x="14" y="55"/>
                      </a:cubicBezTo>
                      <a:cubicBezTo>
                        <a:pt x="14" y="55"/>
                        <a:pt x="14" y="55"/>
                        <a:pt x="13" y="55"/>
                      </a:cubicBezTo>
                      <a:cubicBezTo>
                        <a:pt x="13" y="56"/>
                        <a:pt x="13" y="57"/>
                        <a:pt x="13" y="57"/>
                      </a:cubicBezTo>
                      <a:cubicBezTo>
                        <a:pt x="13" y="60"/>
                        <a:pt x="13" y="63"/>
                        <a:pt x="12" y="65"/>
                      </a:cubicBezTo>
                      <a:cubicBezTo>
                        <a:pt x="11" y="66"/>
                        <a:pt x="11" y="69"/>
                        <a:pt x="11" y="70"/>
                      </a:cubicBezTo>
                      <a:cubicBezTo>
                        <a:pt x="11" y="71"/>
                        <a:pt x="11" y="71"/>
                        <a:pt x="11" y="72"/>
                      </a:cubicBezTo>
                      <a:cubicBezTo>
                        <a:pt x="11" y="72"/>
                        <a:pt x="11" y="72"/>
                        <a:pt x="11" y="72"/>
                      </a:cubicBezTo>
                      <a:cubicBezTo>
                        <a:pt x="11" y="72"/>
                        <a:pt x="10" y="73"/>
                        <a:pt x="10" y="73"/>
                      </a:cubicBezTo>
                      <a:cubicBezTo>
                        <a:pt x="10" y="73"/>
                        <a:pt x="10" y="73"/>
                        <a:pt x="10" y="74"/>
                      </a:cubicBezTo>
                      <a:cubicBezTo>
                        <a:pt x="10" y="74"/>
                        <a:pt x="10" y="74"/>
                        <a:pt x="10" y="74"/>
                      </a:cubicBezTo>
                      <a:cubicBezTo>
                        <a:pt x="10" y="75"/>
                        <a:pt x="10" y="75"/>
                        <a:pt x="10" y="75"/>
                      </a:cubicBezTo>
                      <a:cubicBezTo>
                        <a:pt x="10" y="75"/>
                        <a:pt x="10" y="75"/>
                        <a:pt x="10" y="76"/>
                      </a:cubicBez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0" y="76"/>
                        <a:pt x="10" y="76"/>
                        <a:pt x="9" y="77"/>
                      </a:cubicBezTo>
                      <a:cubicBezTo>
                        <a:pt x="9" y="77"/>
                        <a:pt x="9" y="77"/>
                        <a:pt x="9" y="77"/>
                      </a:cubicBezTo>
                      <a:cubicBezTo>
                        <a:pt x="9" y="77"/>
                        <a:pt x="9" y="77"/>
                        <a:pt x="9" y="77"/>
                      </a:cubicBezTo>
                      <a:cubicBezTo>
                        <a:pt x="9" y="78"/>
                        <a:pt x="9" y="78"/>
                        <a:pt x="8" y="78"/>
                      </a:cubicBezTo>
                      <a:cubicBezTo>
                        <a:pt x="8" y="78"/>
                        <a:pt x="8" y="78"/>
                        <a:pt x="8" y="78"/>
                      </a:cubicBezTo>
                      <a:cubicBezTo>
                        <a:pt x="8" y="78"/>
                        <a:pt x="8" y="78"/>
                        <a:pt x="7" y="78"/>
                      </a:cubicBez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7" y="78"/>
                        <a:pt x="7" y="78"/>
                        <a:pt x="7" y="79"/>
                      </a:cubicBezTo>
                      <a:cubicBezTo>
                        <a:pt x="7" y="79"/>
                        <a:pt x="7" y="79"/>
                        <a:pt x="7" y="79"/>
                      </a:cubicBezTo>
                      <a:cubicBezTo>
                        <a:pt x="6" y="80"/>
                        <a:pt x="4" y="83"/>
                        <a:pt x="4" y="85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4" y="86"/>
                        <a:pt x="4" y="86"/>
                        <a:pt x="4" y="86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3" y="86"/>
                        <a:pt x="3" y="86"/>
                        <a:pt x="3" y="87"/>
                      </a:cubicBezTo>
                      <a:cubicBezTo>
                        <a:pt x="3" y="87"/>
                        <a:pt x="3" y="87"/>
                        <a:pt x="3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1" y="87"/>
                        <a:pt x="1" y="88"/>
                        <a:pt x="1" y="88"/>
                      </a:cubicBezTo>
                      <a:cubicBezTo>
                        <a:pt x="1" y="88"/>
                        <a:pt x="1" y="88"/>
                        <a:pt x="0" y="88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2" y="92"/>
                        <a:pt x="6" y="96"/>
                        <a:pt x="9" y="97"/>
                      </a:cubicBezTo>
                      <a:cubicBezTo>
                        <a:pt x="15" y="99"/>
                        <a:pt x="19" y="108"/>
                        <a:pt x="23" y="121"/>
                      </a:cubicBezTo>
                      <a:cubicBezTo>
                        <a:pt x="25" y="129"/>
                        <a:pt x="24" y="137"/>
                        <a:pt x="21" y="141"/>
                      </a:cubicBezTo>
                      <a:cubicBezTo>
                        <a:pt x="21" y="142"/>
                        <a:pt x="21" y="142"/>
                        <a:pt x="21" y="142"/>
                      </a:cubicBezTo>
                      <a:cubicBezTo>
                        <a:pt x="21" y="143"/>
                        <a:pt x="22" y="143"/>
                        <a:pt x="23" y="143"/>
                      </a:cubicBezTo>
                      <a:cubicBezTo>
                        <a:pt x="24" y="144"/>
                        <a:pt x="24" y="144"/>
                        <a:pt x="25" y="144"/>
                      </a:cubicBezTo>
                      <a:cubicBezTo>
                        <a:pt x="29" y="146"/>
                        <a:pt x="32" y="146"/>
                        <a:pt x="34" y="144"/>
                      </a:cubicBezTo>
                      <a:cubicBezTo>
                        <a:pt x="35" y="142"/>
                        <a:pt x="36" y="141"/>
                        <a:pt x="38" y="139"/>
                      </a:cubicBezTo>
                      <a:cubicBezTo>
                        <a:pt x="40" y="137"/>
                        <a:pt x="42" y="135"/>
                        <a:pt x="43" y="133"/>
                      </a:cubicBezTo>
                      <a:cubicBezTo>
                        <a:pt x="43" y="131"/>
                        <a:pt x="45" y="130"/>
                        <a:pt x="46" y="130"/>
                      </a:cubicBezTo>
                      <a:cubicBezTo>
                        <a:pt x="47" y="130"/>
                        <a:pt x="49" y="132"/>
                        <a:pt x="50" y="134"/>
                      </a:cubicBezTo>
                      <a:cubicBezTo>
                        <a:pt x="51" y="135"/>
                        <a:pt x="51" y="136"/>
                        <a:pt x="52" y="137"/>
                      </a:cubicBezTo>
                      <a:cubicBezTo>
                        <a:pt x="55" y="139"/>
                        <a:pt x="57" y="144"/>
                        <a:pt x="57" y="150"/>
                      </a:cubicBezTo>
                      <a:cubicBezTo>
                        <a:pt x="57" y="153"/>
                        <a:pt x="57" y="153"/>
                        <a:pt x="57" y="153"/>
                      </a:cubicBezTo>
                      <a:cubicBezTo>
                        <a:pt x="58" y="158"/>
                        <a:pt x="59" y="170"/>
                        <a:pt x="62" y="173"/>
                      </a:cubicBezTo>
                      <a:cubicBezTo>
                        <a:pt x="68" y="179"/>
                        <a:pt x="69" y="190"/>
                        <a:pt x="67" y="193"/>
                      </a:cubicBezTo>
                      <a:cubicBezTo>
                        <a:pt x="67" y="195"/>
                        <a:pt x="67" y="197"/>
                        <a:pt x="68" y="199"/>
                      </a:cubicBezTo>
                      <a:cubicBezTo>
                        <a:pt x="68" y="200"/>
                        <a:pt x="69" y="202"/>
                        <a:pt x="69" y="204"/>
                      </a:cubicBezTo>
                      <a:cubicBezTo>
                        <a:pt x="70" y="202"/>
                        <a:pt x="70" y="200"/>
                        <a:pt x="71" y="198"/>
                      </a:cubicBezTo>
                      <a:cubicBezTo>
                        <a:pt x="71" y="198"/>
                        <a:pt x="71" y="198"/>
                        <a:pt x="71" y="197"/>
                      </a:cubicBezTo>
                      <a:cubicBezTo>
                        <a:pt x="72" y="197"/>
                        <a:pt x="72" y="196"/>
                        <a:pt x="72" y="195"/>
                      </a:cubicBezTo>
                      <a:cubicBezTo>
                        <a:pt x="72" y="194"/>
                        <a:pt x="73" y="194"/>
                        <a:pt x="73" y="194"/>
                      </a:cubicBezTo>
                      <a:cubicBezTo>
                        <a:pt x="73" y="193"/>
                        <a:pt x="73" y="192"/>
                        <a:pt x="74" y="190"/>
                      </a:cubicBezTo>
                      <a:cubicBezTo>
                        <a:pt x="74" y="189"/>
                        <a:pt x="73" y="188"/>
                        <a:pt x="72" y="187"/>
                      </a:cubicBezTo>
                      <a:cubicBezTo>
                        <a:pt x="71" y="186"/>
                        <a:pt x="70" y="184"/>
                        <a:pt x="70" y="182"/>
                      </a:cubicBezTo>
                      <a:cubicBezTo>
                        <a:pt x="70" y="179"/>
                        <a:pt x="70" y="173"/>
                        <a:pt x="66" y="170"/>
                      </a:cubicBezTo>
                      <a:cubicBezTo>
                        <a:pt x="63" y="167"/>
                        <a:pt x="61" y="162"/>
                        <a:pt x="61" y="159"/>
                      </a:cubicBezTo>
                      <a:cubicBezTo>
                        <a:pt x="61" y="157"/>
                        <a:pt x="61" y="156"/>
                        <a:pt x="62" y="155"/>
                      </a:cubicBezTo>
                      <a:cubicBezTo>
                        <a:pt x="63" y="154"/>
                        <a:pt x="63" y="152"/>
                        <a:pt x="63" y="150"/>
                      </a:cubicBezTo>
                      <a:cubicBezTo>
                        <a:pt x="63" y="149"/>
                        <a:pt x="63" y="148"/>
                        <a:pt x="64" y="147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5" y="146"/>
                        <a:pt x="65" y="146"/>
                        <a:pt x="65" y="146"/>
                      </a:cubicBezTo>
                      <a:cubicBezTo>
                        <a:pt x="65" y="146"/>
                        <a:pt x="65" y="146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3" y="143"/>
                        <a:pt x="63" y="141"/>
                        <a:pt x="63" y="139"/>
                      </a:cubicBezTo>
                      <a:cubicBezTo>
                        <a:pt x="63" y="138"/>
                        <a:pt x="63" y="137"/>
                        <a:pt x="63" y="137"/>
                      </a:cubicBezTo>
                      <a:cubicBezTo>
                        <a:pt x="60" y="136"/>
                        <a:pt x="53" y="128"/>
                        <a:pt x="53" y="125"/>
                      </a:cubicBezTo>
                      <a:cubicBezTo>
                        <a:pt x="53" y="123"/>
                        <a:pt x="54" y="115"/>
                        <a:pt x="55" y="108"/>
                      </a:cubicBezTo>
                      <a:cubicBezTo>
                        <a:pt x="56" y="107"/>
                        <a:pt x="56" y="107"/>
                        <a:pt x="56" y="107"/>
                      </a:cubicBezTo>
                      <a:cubicBezTo>
                        <a:pt x="56" y="103"/>
                        <a:pt x="61" y="102"/>
                        <a:pt x="64" y="102"/>
                      </a:cubicBezTo>
                      <a:cubicBezTo>
                        <a:pt x="65" y="102"/>
                        <a:pt x="65" y="102"/>
                        <a:pt x="65" y="102"/>
                      </a:cubicBezTo>
                      <a:cubicBezTo>
                        <a:pt x="69" y="102"/>
                        <a:pt x="70" y="101"/>
                        <a:pt x="70" y="100"/>
                      </a:cubicBezTo>
                      <a:cubicBezTo>
                        <a:pt x="72" y="98"/>
                        <a:pt x="75" y="97"/>
                        <a:pt x="77" y="96"/>
                      </a:cubicBezTo>
                      <a:cubicBezTo>
                        <a:pt x="79" y="95"/>
                        <a:pt x="80" y="95"/>
                        <a:pt x="81" y="94"/>
                      </a:cubicBezTo>
                      <a:cubicBezTo>
                        <a:pt x="81" y="94"/>
                        <a:pt x="81" y="94"/>
                        <a:pt x="81" y="94"/>
                      </a:cubicBezTo>
                      <a:lnTo>
                        <a:pt x="81" y="9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2" name="Freeform 1125"/>
                <p:cNvSpPr>
                  <a:spLocks/>
                </p:cNvSpPr>
                <p:nvPr/>
              </p:nvSpPr>
              <p:spPr bwMode="auto">
                <a:xfrm>
                  <a:off x="4361" y="2067"/>
                  <a:ext cx="73" cy="159"/>
                </a:xfrm>
                <a:custGeom>
                  <a:avLst/>
                  <a:gdLst>
                    <a:gd name="T0" fmla="*/ 1 w 77"/>
                    <a:gd name="T1" fmla="*/ 11 h 167"/>
                    <a:gd name="T2" fmla="*/ 2 w 77"/>
                    <a:gd name="T3" fmla="*/ 12 h 167"/>
                    <a:gd name="T4" fmla="*/ 3 w 77"/>
                    <a:gd name="T5" fmla="*/ 14 h 167"/>
                    <a:gd name="T6" fmla="*/ 8 w 77"/>
                    <a:gd name="T7" fmla="*/ 23 h 167"/>
                    <a:gd name="T8" fmla="*/ 9 w 77"/>
                    <a:gd name="T9" fmla="*/ 24 h 167"/>
                    <a:gd name="T10" fmla="*/ 9 w 77"/>
                    <a:gd name="T11" fmla="*/ 24 h 167"/>
                    <a:gd name="T12" fmla="*/ 10 w 77"/>
                    <a:gd name="T13" fmla="*/ 25 h 167"/>
                    <a:gd name="T14" fmla="*/ 14 w 77"/>
                    <a:gd name="T15" fmla="*/ 26 h 167"/>
                    <a:gd name="T16" fmla="*/ 20 w 77"/>
                    <a:gd name="T17" fmla="*/ 25 h 167"/>
                    <a:gd name="T18" fmla="*/ 27 w 77"/>
                    <a:gd name="T19" fmla="*/ 34 h 167"/>
                    <a:gd name="T20" fmla="*/ 23 w 77"/>
                    <a:gd name="T21" fmla="*/ 43 h 167"/>
                    <a:gd name="T22" fmla="*/ 26 w 77"/>
                    <a:gd name="T23" fmla="*/ 48 h 167"/>
                    <a:gd name="T24" fmla="*/ 35 w 77"/>
                    <a:gd name="T25" fmla="*/ 59 h 167"/>
                    <a:gd name="T26" fmla="*/ 42 w 77"/>
                    <a:gd name="T27" fmla="*/ 68 h 167"/>
                    <a:gd name="T28" fmla="*/ 53 w 77"/>
                    <a:gd name="T29" fmla="*/ 81 h 167"/>
                    <a:gd name="T30" fmla="*/ 59 w 77"/>
                    <a:gd name="T31" fmla="*/ 97 h 167"/>
                    <a:gd name="T32" fmla="*/ 59 w 77"/>
                    <a:gd name="T33" fmla="*/ 104 h 167"/>
                    <a:gd name="T34" fmla="*/ 59 w 77"/>
                    <a:gd name="T35" fmla="*/ 107 h 167"/>
                    <a:gd name="T36" fmla="*/ 60 w 77"/>
                    <a:gd name="T37" fmla="*/ 110 h 167"/>
                    <a:gd name="T38" fmla="*/ 62 w 77"/>
                    <a:gd name="T39" fmla="*/ 114 h 167"/>
                    <a:gd name="T40" fmla="*/ 54 w 77"/>
                    <a:gd name="T41" fmla="*/ 129 h 167"/>
                    <a:gd name="T42" fmla="*/ 46 w 77"/>
                    <a:gd name="T43" fmla="*/ 137 h 167"/>
                    <a:gd name="T44" fmla="*/ 42 w 77"/>
                    <a:gd name="T45" fmla="*/ 136 h 167"/>
                    <a:gd name="T46" fmla="*/ 43 w 77"/>
                    <a:gd name="T47" fmla="*/ 139 h 167"/>
                    <a:gd name="T48" fmla="*/ 41 w 77"/>
                    <a:gd name="T49" fmla="*/ 147 h 167"/>
                    <a:gd name="T50" fmla="*/ 32 w 77"/>
                    <a:gd name="T51" fmla="*/ 146 h 167"/>
                    <a:gd name="T52" fmla="*/ 31 w 77"/>
                    <a:gd name="T53" fmla="*/ 147 h 167"/>
                    <a:gd name="T54" fmla="*/ 30 w 77"/>
                    <a:gd name="T55" fmla="*/ 148 h 167"/>
                    <a:gd name="T56" fmla="*/ 29 w 77"/>
                    <a:gd name="T57" fmla="*/ 149 h 167"/>
                    <a:gd name="T58" fmla="*/ 26 w 77"/>
                    <a:gd name="T59" fmla="*/ 150 h 167"/>
                    <a:gd name="T60" fmla="*/ 29 w 77"/>
                    <a:gd name="T61" fmla="*/ 152 h 167"/>
                    <a:gd name="T62" fmla="*/ 29 w 77"/>
                    <a:gd name="T63" fmla="*/ 158 h 167"/>
                    <a:gd name="T64" fmla="*/ 29 w 77"/>
                    <a:gd name="T65" fmla="*/ 167 h 167"/>
                    <a:gd name="T66" fmla="*/ 40 w 77"/>
                    <a:gd name="T67" fmla="*/ 158 h 167"/>
                    <a:gd name="T68" fmla="*/ 40 w 77"/>
                    <a:gd name="T69" fmla="*/ 158 h 167"/>
                    <a:gd name="T70" fmla="*/ 44 w 77"/>
                    <a:gd name="T71" fmla="*/ 152 h 167"/>
                    <a:gd name="T72" fmla="*/ 49 w 77"/>
                    <a:gd name="T73" fmla="*/ 146 h 167"/>
                    <a:gd name="T74" fmla="*/ 53 w 77"/>
                    <a:gd name="T75" fmla="*/ 147 h 167"/>
                    <a:gd name="T76" fmla="*/ 67 w 77"/>
                    <a:gd name="T77" fmla="*/ 140 h 167"/>
                    <a:gd name="T78" fmla="*/ 75 w 77"/>
                    <a:gd name="T79" fmla="*/ 126 h 167"/>
                    <a:gd name="T80" fmla="*/ 73 w 77"/>
                    <a:gd name="T81" fmla="*/ 100 h 167"/>
                    <a:gd name="T82" fmla="*/ 64 w 77"/>
                    <a:gd name="T83" fmla="*/ 84 h 167"/>
                    <a:gd name="T84" fmla="*/ 45 w 77"/>
                    <a:gd name="T85" fmla="*/ 69 h 167"/>
                    <a:gd name="T86" fmla="*/ 40 w 77"/>
                    <a:gd name="T87" fmla="*/ 60 h 167"/>
                    <a:gd name="T88" fmla="*/ 42 w 77"/>
                    <a:gd name="T89" fmla="*/ 36 h 167"/>
                    <a:gd name="T90" fmla="*/ 46 w 77"/>
                    <a:gd name="T91" fmla="*/ 26 h 167"/>
                    <a:gd name="T92" fmla="*/ 57 w 77"/>
                    <a:gd name="T93" fmla="*/ 20 h 167"/>
                    <a:gd name="T94" fmla="*/ 56 w 77"/>
                    <a:gd name="T95" fmla="*/ 20 h 167"/>
                    <a:gd name="T96" fmla="*/ 54 w 77"/>
                    <a:gd name="T97" fmla="*/ 19 h 167"/>
                    <a:gd name="T98" fmla="*/ 52 w 77"/>
                    <a:gd name="T99" fmla="*/ 17 h 167"/>
                    <a:gd name="T100" fmla="*/ 50 w 77"/>
                    <a:gd name="T101" fmla="*/ 16 h 167"/>
                    <a:gd name="T102" fmla="*/ 48 w 77"/>
                    <a:gd name="T103" fmla="*/ 14 h 167"/>
                    <a:gd name="T104" fmla="*/ 46 w 77"/>
                    <a:gd name="T105" fmla="*/ 13 h 167"/>
                    <a:gd name="T106" fmla="*/ 45 w 77"/>
                    <a:gd name="T107" fmla="*/ 11 h 167"/>
                    <a:gd name="T108" fmla="*/ 45 w 77"/>
                    <a:gd name="T109" fmla="*/ 7 h 167"/>
                    <a:gd name="T110" fmla="*/ 46 w 77"/>
                    <a:gd name="T111" fmla="*/ 6 h 167"/>
                    <a:gd name="T112" fmla="*/ 33 w 77"/>
                    <a:gd name="T113" fmla="*/ 0 h 167"/>
                    <a:gd name="T114" fmla="*/ 27 w 77"/>
                    <a:gd name="T115" fmla="*/ 5 h 167"/>
                    <a:gd name="T116" fmla="*/ 22 w 77"/>
                    <a:gd name="T117" fmla="*/ 7 h 167"/>
                    <a:gd name="T118" fmla="*/ 11 w 77"/>
                    <a:gd name="T119" fmla="*/ 7 h 167"/>
                    <a:gd name="T120" fmla="*/ 6 w 77"/>
                    <a:gd name="T121" fmla="*/ 8 h 167"/>
                    <a:gd name="T122" fmla="*/ 1 w 77"/>
                    <a:gd name="T123" fmla="*/ 7 h 167"/>
                    <a:gd name="T124" fmla="*/ 0 w 77"/>
                    <a:gd name="T125" fmla="*/ 9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7" h="167">
                      <a:moveTo>
                        <a:pt x="0" y="10"/>
                      </a:move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4"/>
                        <a:pt x="3" y="14"/>
                      </a:cubicBezTo>
                      <a:cubicBezTo>
                        <a:pt x="3" y="15"/>
                        <a:pt x="4" y="16"/>
                        <a:pt x="5" y="17"/>
                      </a:cubicBezTo>
                      <a:cubicBezTo>
                        <a:pt x="6" y="18"/>
                        <a:pt x="8" y="20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4"/>
                        <a:pt x="9" y="24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1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6" y="25"/>
                        <a:pt x="18" y="25"/>
                        <a:pt x="20" y="25"/>
                      </a:cubicBezTo>
                      <a:cubicBezTo>
                        <a:pt x="23" y="25"/>
                        <a:pt x="25" y="27"/>
                        <a:pt x="25" y="30"/>
                      </a:cubicBezTo>
                      <a:cubicBezTo>
                        <a:pt x="26" y="32"/>
                        <a:pt x="26" y="33"/>
                        <a:pt x="27" y="34"/>
                      </a:cubicBezTo>
                      <a:cubicBezTo>
                        <a:pt x="28" y="35"/>
                        <a:pt x="29" y="36"/>
                        <a:pt x="29" y="39"/>
                      </a:cubicBezTo>
                      <a:cubicBezTo>
                        <a:pt x="29" y="42"/>
                        <a:pt x="26" y="43"/>
                        <a:pt x="23" y="43"/>
                      </a:cubicBezTo>
                      <a:cubicBezTo>
                        <a:pt x="22" y="43"/>
                        <a:pt x="21" y="44"/>
                        <a:pt x="20" y="44"/>
                      </a:cubicBezTo>
                      <a:cubicBezTo>
                        <a:pt x="21" y="45"/>
                        <a:pt x="24" y="47"/>
                        <a:pt x="26" y="48"/>
                      </a:cubicBezTo>
                      <a:cubicBezTo>
                        <a:pt x="30" y="50"/>
                        <a:pt x="33" y="52"/>
                        <a:pt x="33" y="54"/>
                      </a:cubicBezTo>
                      <a:cubicBezTo>
                        <a:pt x="33" y="55"/>
                        <a:pt x="34" y="57"/>
                        <a:pt x="35" y="59"/>
                      </a:cubicBezTo>
                      <a:cubicBezTo>
                        <a:pt x="36" y="60"/>
                        <a:pt x="37" y="62"/>
                        <a:pt x="38" y="64"/>
                      </a:cubicBezTo>
                      <a:cubicBezTo>
                        <a:pt x="39" y="65"/>
                        <a:pt x="40" y="67"/>
                        <a:pt x="42" y="68"/>
                      </a:cubicBezTo>
                      <a:cubicBezTo>
                        <a:pt x="44" y="71"/>
                        <a:pt x="47" y="73"/>
                        <a:pt x="47" y="76"/>
                      </a:cubicBezTo>
                      <a:cubicBezTo>
                        <a:pt x="48" y="78"/>
                        <a:pt x="51" y="80"/>
                        <a:pt x="53" y="81"/>
                      </a:cubicBezTo>
                      <a:cubicBezTo>
                        <a:pt x="54" y="82"/>
                        <a:pt x="55" y="83"/>
                        <a:pt x="56" y="84"/>
                      </a:cubicBezTo>
                      <a:cubicBezTo>
                        <a:pt x="59" y="87"/>
                        <a:pt x="60" y="93"/>
                        <a:pt x="59" y="97"/>
                      </a:cubicBezTo>
                      <a:cubicBezTo>
                        <a:pt x="59" y="98"/>
                        <a:pt x="59" y="99"/>
                        <a:pt x="59" y="101"/>
                      </a:cubicBezTo>
                      <a:cubicBezTo>
                        <a:pt x="59" y="102"/>
                        <a:pt x="59" y="103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5"/>
                        <a:pt x="59" y="106"/>
                        <a:pt x="59" y="107"/>
                      </a:cubicBezTo>
                      <a:cubicBezTo>
                        <a:pt x="59" y="107"/>
                        <a:pt x="59" y="107"/>
                        <a:pt x="59" y="107"/>
                      </a:cubicBezTo>
                      <a:cubicBezTo>
                        <a:pt x="60" y="108"/>
                        <a:pt x="60" y="109"/>
                        <a:pt x="60" y="110"/>
                      </a:cubicBezTo>
                      <a:cubicBezTo>
                        <a:pt x="60" y="110"/>
                        <a:pt x="61" y="111"/>
                        <a:pt x="61" y="111"/>
                      </a:cubicBezTo>
                      <a:cubicBezTo>
                        <a:pt x="61" y="112"/>
                        <a:pt x="62" y="113"/>
                        <a:pt x="62" y="114"/>
                      </a:cubicBezTo>
                      <a:cubicBezTo>
                        <a:pt x="66" y="120"/>
                        <a:pt x="61" y="124"/>
                        <a:pt x="57" y="127"/>
                      </a:cubicBezTo>
                      <a:cubicBezTo>
                        <a:pt x="56" y="127"/>
                        <a:pt x="55" y="128"/>
                        <a:pt x="54" y="129"/>
                      </a:cubicBezTo>
                      <a:cubicBezTo>
                        <a:pt x="54" y="130"/>
                        <a:pt x="53" y="131"/>
                        <a:pt x="53" y="132"/>
                      </a:cubicBezTo>
                      <a:cubicBezTo>
                        <a:pt x="52" y="134"/>
                        <a:pt x="51" y="137"/>
                        <a:pt x="46" y="137"/>
                      </a:cubicBezTo>
                      <a:cubicBezTo>
                        <a:pt x="45" y="137"/>
                        <a:pt x="44" y="137"/>
                        <a:pt x="42" y="136"/>
                      </a:cubicBezTo>
                      <a:cubicBezTo>
                        <a:pt x="42" y="136"/>
                        <a:pt x="42" y="136"/>
                        <a:pt x="42" y="136"/>
                      </a:cubicBezTo>
                      <a:cubicBezTo>
                        <a:pt x="42" y="137"/>
                        <a:pt x="42" y="138"/>
                        <a:pt x="43" y="138"/>
                      </a:cubicBezTo>
                      <a:cubicBezTo>
                        <a:pt x="43" y="138"/>
                        <a:pt x="43" y="139"/>
                        <a:pt x="43" y="139"/>
                      </a:cubicBezTo>
                      <a:cubicBezTo>
                        <a:pt x="44" y="141"/>
                        <a:pt x="45" y="143"/>
                        <a:pt x="44" y="145"/>
                      </a:cubicBezTo>
                      <a:cubicBezTo>
                        <a:pt x="44" y="146"/>
                        <a:pt x="43" y="147"/>
                        <a:pt x="41" y="147"/>
                      </a:cubicBezTo>
                      <a:cubicBezTo>
                        <a:pt x="39" y="147"/>
                        <a:pt x="37" y="147"/>
                        <a:pt x="35" y="146"/>
                      </a:cubicBezTo>
                      <a:cubicBezTo>
                        <a:pt x="34" y="146"/>
                        <a:pt x="33" y="146"/>
                        <a:pt x="32" y="146"/>
                      </a:cubicBezTo>
                      <a:cubicBezTo>
                        <a:pt x="32" y="146"/>
                        <a:pt x="31" y="146"/>
                        <a:pt x="31" y="146"/>
                      </a:cubicBezTo>
                      <a:cubicBezTo>
                        <a:pt x="31" y="146"/>
                        <a:pt x="31" y="147"/>
                        <a:pt x="31" y="147"/>
                      </a:cubicBezTo>
                      <a:cubicBezTo>
                        <a:pt x="31" y="147"/>
                        <a:pt x="31" y="147"/>
                        <a:pt x="30" y="148"/>
                      </a:cubicBezTo>
                      <a:cubicBezTo>
                        <a:pt x="30" y="148"/>
                        <a:pt x="30" y="148"/>
                        <a:pt x="30" y="148"/>
                      </a:cubicBezTo>
                      <a:cubicBezTo>
                        <a:pt x="30" y="148"/>
                        <a:pt x="29" y="148"/>
                        <a:pt x="29" y="149"/>
                      </a:cubicBezTo>
                      <a:cubicBezTo>
                        <a:pt x="29" y="149"/>
                        <a:pt x="29" y="149"/>
                        <a:pt x="29" y="149"/>
                      </a:cubicBezTo>
                      <a:cubicBezTo>
                        <a:pt x="28" y="149"/>
                        <a:pt x="27" y="150"/>
                        <a:pt x="27" y="150"/>
                      </a:cubicBezTo>
                      <a:cubicBezTo>
                        <a:pt x="27" y="150"/>
                        <a:pt x="26" y="150"/>
                        <a:pt x="26" y="150"/>
                      </a:cubicBezTo>
                      <a:cubicBezTo>
                        <a:pt x="27" y="151"/>
                        <a:pt x="27" y="151"/>
                        <a:pt x="28" y="151"/>
                      </a:cubicBezTo>
                      <a:cubicBezTo>
                        <a:pt x="29" y="152"/>
                        <a:pt x="29" y="152"/>
                        <a:pt x="29" y="152"/>
                      </a:cubicBezTo>
                      <a:cubicBezTo>
                        <a:pt x="30" y="153"/>
                        <a:pt x="30" y="153"/>
                        <a:pt x="31" y="154"/>
                      </a:cubicBezTo>
                      <a:cubicBezTo>
                        <a:pt x="31" y="156"/>
                        <a:pt x="30" y="157"/>
                        <a:pt x="29" y="158"/>
                      </a:cubicBezTo>
                      <a:cubicBezTo>
                        <a:pt x="28" y="160"/>
                        <a:pt x="27" y="161"/>
                        <a:pt x="27" y="163"/>
                      </a:cubicBezTo>
                      <a:cubicBezTo>
                        <a:pt x="27" y="166"/>
                        <a:pt x="28" y="167"/>
                        <a:pt x="29" y="167"/>
                      </a:cubicBezTo>
                      <a:cubicBezTo>
                        <a:pt x="29" y="167"/>
                        <a:pt x="29" y="167"/>
                        <a:pt x="29" y="167"/>
                      </a:cubicBezTo>
                      <a:cubicBezTo>
                        <a:pt x="30" y="164"/>
                        <a:pt x="37" y="159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4"/>
                        <a:pt x="42" y="154"/>
                        <a:pt x="43" y="154"/>
                      </a:cubicBezTo>
                      <a:cubicBezTo>
                        <a:pt x="43" y="154"/>
                        <a:pt x="43" y="153"/>
                        <a:pt x="44" y="152"/>
                      </a:cubicBezTo>
                      <a:cubicBezTo>
                        <a:pt x="44" y="151"/>
                        <a:pt x="44" y="150"/>
                        <a:pt x="44" y="149"/>
                      </a:cubicBezTo>
                      <a:cubicBezTo>
                        <a:pt x="46" y="147"/>
                        <a:pt x="48" y="146"/>
                        <a:pt x="49" y="146"/>
                      </a:cubicBezTo>
                      <a:cubicBezTo>
                        <a:pt x="50" y="146"/>
                        <a:pt x="50" y="146"/>
                        <a:pt x="51" y="146"/>
                      </a:cubicBezTo>
                      <a:cubicBezTo>
                        <a:pt x="52" y="146"/>
                        <a:pt x="52" y="147"/>
                        <a:pt x="53" y="147"/>
                      </a:cubicBezTo>
                      <a:cubicBezTo>
                        <a:pt x="53" y="147"/>
                        <a:pt x="53" y="147"/>
                        <a:pt x="53" y="147"/>
                      </a:cubicBezTo>
                      <a:cubicBezTo>
                        <a:pt x="57" y="147"/>
                        <a:pt x="62" y="143"/>
                        <a:pt x="67" y="140"/>
                      </a:cubicBezTo>
                      <a:cubicBezTo>
                        <a:pt x="67" y="140"/>
                        <a:pt x="67" y="140"/>
                        <a:pt x="67" y="140"/>
                      </a:cubicBezTo>
                      <a:cubicBezTo>
                        <a:pt x="73" y="136"/>
                        <a:pt x="73" y="136"/>
                        <a:pt x="75" y="126"/>
                      </a:cubicBezTo>
                      <a:cubicBezTo>
                        <a:pt x="77" y="119"/>
                        <a:pt x="75" y="110"/>
                        <a:pt x="74" y="105"/>
                      </a:cubicBezTo>
                      <a:cubicBezTo>
                        <a:pt x="73" y="103"/>
                        <a:pt x="73" y="101"/>
                        <a:pt x="73" y="100"/>
                      </a:cubicBezTo>
                      <a:cubicBezTo>
                        <a:pt x="73" y="98"/>
                        <a:pt x="66" y="85"/>
                        <a:pt x="64" y="84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2" y="84"/>
                        <a:pt x="57" y="81"/>
                        <a:pt x="47" y="70"/>
                      </a:cubicBezTo>
                      <a:cubicBezTo>
                        <a:pt x="46" y="70"/>
                        <a:pt x="45" y="69"/>
                        <a:pt x="45" y="69"/>
                      </a:cubicBezTo>
                      <a:cubicBezTo>
                        <a:pt x="43" y="67"/>
                        <a:pt x="43" y="66"/>
                        <a:pt x="42" y="64"/>
                      </a:cubicBezTo>
                      <a:cubicBezTo>
                        <a:pt x="42" y="63"/>
                        <a:pt x="41" y="61"/>
                        <a:pt x="40" y="60"/>
                      </a:cubicBezTo>
                      <a:cubicBezTo>
                        <a:pt x="36" y="56"/>
                        <a:pt x="35" y="49"/>
                        <a:pt x="36" y="43"/>
                      </a:cubicBezTo>
                      <a:cubicBezTo>
                        <a:pt x="37" y="39"/>
                        <a:pt x="39" y="37"/>
                        <a:pt x="42" y="36"/>
                      </a:cubicBezTo>
                      <a:cubicBezTo>
                        <a:pt x="43" y="35"/>
                        <a:pt x="44" y="34"/>
                        <a:pt x="44" y="33"/>
                      </a:cubicBezTo>
                      <a:cubicBezTo>
                        <a:pt x="44" y="30"/>
                        <a:pt x="45" y="28"/>
                        <a:pt x="46" y="26"/>
                      </a:cubicBezTo>
                      <a:cubicBezTo>
                        <a:pt x="47" y="25"/>
                        <a:pt x="48" y="25"/>
                        <a:pt x="50" y="25"/>
                      </a:cubicBezTo>
                      <a:cubicBezTo>
                        <a:pt x="53" y="24"/>
                        <a:pt x="56" y="22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7" y="20"/>
                        <a:pt x="56" y="20"/>
                        <a:pt x="56" y="20"/>
                      </a:cubicBezTo>
                      <a:cubicBezTo>
                        <a:pt x="56" y="20"/>
                        <a:pt x="56" y="19"/>
                        <a:pt x="56" y="19"/>
                      </a:cubicBezTo>
                      <a:cubicBezTo>
                        <a:pt x="55" y="19"/>
                        <a:pt x="55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3" y="18"/>
                        <a:pt x="53" y="18"/>
                        <a:pt x="52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1" y="17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49" y="16"/>
                      </a:cubicBezTo>
                      <a:cubicBezTo>
                        <a:pt x="49" y="15"/>
                        <a:pt x="48" y="15"/>
                        <a:pt x="48" y="14"/>
                      </a:cubicBezTo>
                      <a:cubicBezTo>
                        <a:pt x="48" y="14"/>
                        <a:pt x="48" y="14"/>
                        <a:pt x="47" y="14"/>
                      </a:cubicBezTo>
                      <a:cubicBezTo>
                        <a:pt x="47" y="13"/>
                        <a:pt x="47" y="13"/>
                        <a:pt x="46" y="13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5" y="12"/>
                        <a:pt x="45" y="11"/>
                        <a:pt x="45" y="11"/>
                      </a:cubicBezTo>
                      <a:cubicBezTo>
                        <a:pt x="45" y="11"/>
                        <a:pt x="45" y="10"/>
                        <a:pt x="45" y="10"/>
                      </a:cubicBezTo>
                      <a:cubicBezTo>
                        <a:pt x="45" y="9"/>
                        <a:pt x="45" y="8"/>
                        <a:pt x="45" y="7"/>
                      </a:cubicBezTo>
                      <a:cubicBezTo>
                        <a:pt x="46" y="7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5" y="5"/>
                        <a:pt x="43" y="5"/>
                      </a:cubicBezTo>
                      <a:cubicBezTo>
                        <a:pt x="37" y="4"/>
                        <a:pt x="35" y="2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28" y="3"/>
                        <a:pt x="27" y="5"/>
                      </a:cubicBezTo>
                      <a:cubicBezTo>
                        <a:pt x="26" y="6"/>
                        <a:pt x="25" y="7"/>
                        <a:pt x="24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1" y="6"/>
                        <a:pt x="20" y="6"/>
                        <a:pt x="19" y="7"/>
                      </a:cubicBezTo>
                      <a:cubicBezTo>
                        <a:pt x="16" y="8"/>
                        <a:pt x="13" y="7"/>
                        <a:pt x="11" y="7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9" y="8"/>
                        <a:pt x="8" y="8"/>
                        <a:pt x="6" y="8"/>
                      </a:cubicBezTo>
                      <a:cubicBezTo>
                        <a:pt x="5" y="8"/>
                        <a:pt x="4" y="8"/>
                        <a:pt x="3" y="8"/>
                      </a:cubicBezTo>
                      <a:cubicBezTo>
                        <a:pt x="3" y="7"/>
                        <a:pt x="2" y="7"/>
                        <a:pt x="1" y="7"/>
                      </a:cubicBezTo>
                      <a:cubicBezTo>
                        <a:pt x="1" y="8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3" name="Freeform 1126"/>
                <p:cNvSpPr>
                  <a:spLocks/>
                </p:cNvSpPr>
                <p:nvPr/>
              </p:nvSpPr>
              <p:spPr bwMode="auto">
                <a:xfrm>
                  <a:off x="4340" y="2077"/>
                  <a:ext cx="73" cy="91"/>
                </a:xfrm>
                <a:custGeom>
                  <a:avLst/>
                  <a:gdLst>
                    <a:gd name="T0" fmla="*/ 16 w 77"/>
                    <a:gd name="T1" fmla="*/ 0 h 95"/>
                    <a:gd name="T2" fmla="*/ 14 w 77"/>
                    <a:gd name="T3" fmla="*/ 0 h 95"/>
                    <a:gd name="T4" fmla="*/ 14 w 77"/>
                    <a:gd name="T5" fmla="*/ 2 h 95"/>
                    <a:gd name="T6" fmla="*/ 11 w 77"/>
                    <a:gd name="T7" fmla="*/ 14 h 95"/>
                    <a:gd name="T8" fmla="*/ 6 w 77"/>
                    <a:gd name="T9" fmla="*/ 10 h 95"/>
                    <a:gd name="T10" fmla="*/ 5 w 77"/>
                    <a:gd name="T11" fmla="*/ 12 h 95"/>
                    <a:gd name="T12" fmla="*/ 4 w 77"/>
                    <a:gd name="T13" fmla="*/ 14 h 95"/>
                    <a:gd name="T14" fmla="*/ 3 w 77"/>
                    <a:gd name="T15" fmla="*/ 15 h 95"/>
                    <a:gd name="T16" fmla="*/ 2 w 77"/>
                    <a:gd name="T17" fmla="*/ 18 h 95"/>
                    <a:gd name="T18" fmla="*/ 2 w 77"/>
                    <a:gd name="T19" fmla="*/ 19 h 95"/>
                    <a:gd name="T20" fmla="*/ 1 w 77"/>
                    <a:gd name="T21" fmla="*/ 20 h 95"/>
                    <a:gd name="T22" fmla="*/ 0 w 77"/>
                    <a:gd name="T23" fmla="*/ 20 h 95"/>
                    <a:gd name="T24" fmla="*/ 0 w 77"/>
                    <a:gd name="T25" fmla="*/ 20 h 95"/>
                    <a:gd name="T26" fmla="*/ 1 w 77"/>
                    <a:gd name="T27" fmla="*/ 25 h 95"/>
                    <a:gd name="T28" fmla="*/ 3 w 77"/>
                    <a:gd name="T29" fmla="*/ 30 h 95"/>
                    <a:gd name="T30" fmla="*/ 6 w 77"/>
                    <a:gd name="T31" fmla="*/ 30 h 95"/>
                    <a:gd name="T32" fmla="*/ 7 w 77"/>
                    <a:gd name="T33" fmla="*/ 30 h 95"/>
                    <a:gd name="T34" fmla="*/ 8 w 77"/>
                    <a:gd name="T35" fmla="*/ 31 h 95"/>
                    <a:gd name="T36" fmla="*/ 9 w 77"/>
                    <a:gd name="T37" fmla="*/ 41 h 95"/>
                    <a:gd name="T38" fmla="*/ 8 w 77"/>
                    <a:gd name="T39" fmla="*/ 47 h 95"/>
                    <a:gd name="T40" fmla="*/ 5 w 77"/>
                    <a:gd name="T41" fmla="*/ 53 h 95"/>
                    <a:gd name="T42" fmla="*/ 5 w 77"/>
                    <a:gd name="T43" fmla="*/ 54 h 95"/>
                    <a:gd name="T44" fmla="*/ 12 w 77"/>
                    <a:gd name="T45" fmla="*/ 49 h 95"/>
                    <a:gd name="T46" fmla="*/ 24 w 77"/>
                    <a:gd name="T47" fmla="*/ 49 h 95"/>
                    <a:gd name="T48" fmla="*/ 34 w 77"/>
                    <a:gd name="T49" fmla="*/ 44 h 95"/>
                    <a:gd name="T50" fmla="*/ 41 w 77"/>
                    <a:gd name="T51" fmla="*/ 46 h 95"/>
                    <a:gd name="T52" fmla="*/ 49 w 77"/>
                    <a:gd name="T53" fmla="*/ 54 h 95"/>
                    <a:gd name="T54" fmla="*/ 49 w 77"/>
                    <a:gd name="T55" fmla="*/ 67 h 95"/>
                    <a:gd name="T56" fmla="*/ 58 w 77"/>
                    <a:gd name="T57" fmla="*/ 85 h 95"/>
                    <a:gd name="T58" fmla="*/ 59 w 77"/>
                    <a:gd name="T59" fmla="*/ 87 h 95"/>
                    <a:gd name="T60" fmla="*/ 59 w 77"/>
                    <a:gd name="T61" fmla="*/ 89 h 95"/>
                    <a:gd name="T62" fmla="*/ 59 w 77"/>
                    <a:gd name="T63" fmla="*/ 91 h 95"/>
                    <a:gd name="T64" fmla="*/ 58 w 77"/>
                    <a:gd name="T65" fmla="*/ 93 h 95"/>
                    <a:gd name="T66" fmla="*/ 58 w 77"/>
                    <a:gd name="T67" fmla="*/ 93 h 95"/>
                    <a:gd name="T68" fmla="*/ 61 w 77"/>
                    <a:gd name="T69" fmla="*/ 94 h 95"/>
                    <a:gd name="T70" fmla="*/ 71 w 77"/>
                    <a:gd name="T71" fmla="*/ 90 h 95"/>
                    <a:gd name="T72" fmla="*/ 74 w 77"/>
                    <a:gd name="T73" fmla="*/ 90 h 95"/>
                    <a:gd name="T74" fmla="*/ 75 w 77"/>
                    <a:gd name="T75" fmla="*/ 90 h 95"/>
                    <a:gd name="T76" fmla="*/ 76 w 77"/>
                    <a:gd name="T77" fmla="*/ 89 h 95"/>
                    <a:gd name="T78" fmla="*/ 77 w 77"/>
                    <a:gd name="T79" fmla="*/ 89 h 95"/>
                    <a:gd name="T80" fmla="*/ 77 w 77"/>
                    <a:gd name="T81" fmla="*/ 87 h 95"/>
                    <a:gd name="T82" fmla="*/ 77 w 77"/>
                    <a:gd name="T83" fmla="*/ 85 h 95"/>
                    <a:gd name="T84" fmla="*/ 77 w 77"/>
                    <a:gd name="T85" fmla="*/ 82 h 95"/>
                    <a:gd name="T86" fmla="*/ 75 w 77"/>
                    <a:gd name="T87" fmla="*/ 76 h 95"/>
                    <a:gd name="T88" fmla="*/ 66 w 77"/>
                    <a:gd name="T89" fmla="*/ 66 h 95"/>
                    <a:gd name="T90" fmla="*/ 56 w 77"/>
                    <a:gd name="T91" fmla="*/ 54 h 95"/>
                    <a:gd name="T92" fmla="*/ 51 w 77"/>
                    <a:gd name="T93" fmla="*/ 43 h 95"/>
                    <a:gd name="T94" fmla="*/ 39 w 77"/>
                    <a:gd name="T95" fmla="*/ 32 h 95"/>
                    <a:gd name="T96" fmla="*/ 47 w 77"/>
                    <a:gd name="T97" fmla="*/ 28 h 95"/>
                    <a:gd name="T98" fmla="*/ 43 w 77"/>
                    <a:gd name="T99" fmla="*/ 19 h 95"/>
                    <a:gd name="T100" fmla="*/ 39 w 77"/>
                    <a:gd name="T101" fmla="*/ 19 h 95"/>
                    <a:gd name="T102" fmla="*/ 37 w 77"/>
                    <a:gd name="T103" fmla="*/ 19 h 95"/>
                    <a:gd name="T104" fmla="*/ 32 w 77"/>
                    <a:gd name="T105" fmla="*/ 19 h 95"/>
                    <a:gd name="T106" fmla="*/ 30 w 77"/>
                    <a:gd name="T107" fmla="*/ 17 h 95"/>
                    <a:gd name="T108" fmla="*/ 30 w 77"/>
                    <a:gd name="T109" fmla="*/ 17 h 95"/>
                    <a:gd name="T110" fmla="*/ 28 w 77"/>
                    <a:gd name="T111" fmla="*/ 16 h 95"/>
                    <a:gd name="T112" fmla="*/ 27 w 77"/>
                    <a:gd name="T113" fmla="*/ 14 h 95"/>
                    <a:gd name="T114" fmla="*/ 26 w 77"/>
                    <a:gd name="T115" fmla="*/ 12 h 95"/>
                    <a:gd name="T116" fmla="*/ 21 w 77"/>
                    <a:gd name="T117" fmla="*/ 3 h 95"/>
                    <a:gd name="T118" fmla="*/ 20 w 77"/>
                    <a:gd name="T119" fmla="*/ 2 h 95"/>
                    <a:gd name="T120" fmla="*/ 19 w 77"/>
                    <a:gd name="T121" fmla="*/ 1 h 95"/>
                    <a:gd name="T122" fmla="*/ 18 w 77"/>
                    <a:gd name="T123" fmla="*/ 0 h 95"/>
                    <a:gd name="T124" fmla="*/ 18 w 77"/>
                    <a:gd name="T12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7" h="95">
                      <a:moveTo>
                        <a:pt x="16" y="0"/>
                      </a:move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14" y="1"/>
                        <a:pt x="14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4"/>
                        <a:pt x="17" y="9"/>
                        <a:pt x="15" y="12"/>
                      </a:cubicBezTo>
                      <a:cubicBezTo>
                        <a:pt x="15" y="14"/>
                        <a:pt x="13" y="15"/>
                        <a:pt x="11" y="14"/>
                      </a:cubicBezTo>
                      <a:cubicBezTo>
                        <a:pt x="9" y="14"/>
                        <a:pt x="7" y="12"/>
                        <a:pt x="7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1"/>
                      </a:cubicBezTo>
                      <a:cubicBezTo>
                        <a:pt x="5" y="11"/>
                        <a:pt x="5" y="11"/>
                        <a:pt x="5" y="12"/>
                      </a:cubicBezTo>
                      <a:cubicBezTo>
                        <a:pt x="5" y="12"/>
                        <a:pt x="4" y="12"/>
                        <a:pt x="4" y="13"/>
                      </a:cubicBezTo>
                      <a:cubicBezTo>
                        <a:pt x="4" y="13"/>
                        <a:pt x="4" y="13"/>
                        <a:pt x="4" y="14"/>
                      </a:cubicBezTo>
                      <a:cubicBezTo>
                        <a:pt x="3" y="14"/>
                        <a:pt x="3" y="14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7"/>
                        <a:pt x="2" y="17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1"/>
                        <a:pt x="0" y="21"/>
                      </a:cubicBezTo>
                      <a:cubicBezTo>
                        <a:pt x="1" y="22"/>
                        <a:pt x="1" y="23"/>
                        <a:pt x="1" y="25"/>
                      </a:cubicBezTo>
                      <a:cubicBezTo>
                        <a:pt x="1" y="27"/>
                        <a:pt x="1" y="28"/>
                        <a:pt x="1" y="30"/>
                      </a:cubicBezTo>
                      <a:cubicBezTo>
                        <a:pt x="2" y="30"/>
                        <a:pt x="2" y="30"/>
                        <a:pt x="3" y="30"/>
                      </a:cubicBezTo>
                      <a:cubicBezTo>
                        <a:pt x="3" y="29"/>
                        <a:pt x="4" y="29"/>
                        <a:pt x="5" y="29"/>
                      </a:cubicBezTo>
                      <a:cubicBezTo>
                        <a:pt x="5" y="29"/>
                        <a:pt x="6" y="29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8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9" y="32"/>
                        <a:pt x="9" y="32"/>
                        <a:pt x="9" y="33"/>
                      </a:cubicBezTo>
                      <a:cubicBezTo>
                        <a:pt x="10" y="36"/>
                        <a:pt x="9" y="39"/>
                        <a:pt x="9" y="41"/>
                      </a:cubicBezTo>
                      <a:cubicBezTo>
                        <a:pt x="9" y="42"/>
                        <a:pt x="8" y="44"/>
                        <a:pt x="8" y="45"/>
                      </a:cubicBezTo>
                      <a:cubicBezTo>
                        <a:pt x="8" y="46"/>
                        <a:pt x="8" y="47"/>
                        <a:pt x="8" y="47"/>
                      </a:cubicBezTo>
                      <a:cubicBezTo>
                        <a:pt x="8" y="49"/>
                        <a:pt x="7" y="50"/>
                        <a:pt x="6" y="51"/>
                      </a:cubicBezTo>
                      <a:cubicBezTo>
                        <a:pt x="5" y="52"/>
                        <a:pt x="5" y="52"/>
                        <a:pt x="5" y="53"/>
                      </a:cubicBezTo>
                      <a:cubicBezTo>
                        <a:pt x="5" y="53"/>
                        <a:pt x="5" y="53"/>
                        <a:pt x="5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6" y="53"/>
                        <a:pt x="9" y="51"/>
                        <a:pt x="10" y="50"/>
                      </a:cubicBezTo>
                      <a:cubicBezTo>
                        <a:pt x="11" y="50"/>
                        <a:pt x="12" y="49"/>
                        <a:pt x="12" y="49"/>
                      </a:cubicBezTo>
                      <a:cubicBezTo>
                        <a:pt x="17" y="45"/>
                        <a:pt x="21" y="46"/>
                        <a:pt x="23" y="49"/>
                      </a:cubicBezTo>
                      <a:cubicBezTo>
                        <a:pt x="23" y="49"/>
                        <a:pt x="23" y="49"/>
                        <a:pt x="24" y="49"/>
                      </a:cubicBezTo>
                      <a:cubicBezTo>
                        <a:pt x="25" y="49"/>
                        <a:pt x="27" y="48"/>
                        <a:pt x="27" y="47"/>
                      </a:cubicBezTo>
                      <a:cubicBezTo>
                        <a:pt x="28" y="45"/>
                        <a:pt x="31" y="44"/>
                        <a:pt x="34" y="44"/>
                      </a:cubicBezTo>
                      <a:cubicBezTo>
                        <a:pt x="35" y="44"/>
                        <a:pt x="36" y="44"/>
                        <a:pt x="36" y="44"/>
                      </a:cubicBezTo>
                      <a:cubicBezTo>
                        <a:pt x="38" y="44"/>
                        <a:pt x="40" y="45"/>
                        <a:pt x="41" y="46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4" y="50"/>
                        <a:pt x="46" y="52"/>
                        <a:pt x="49" y="54"/>
                      </a:cubicBezTo>
                      <a:cubicBezTo>
                        <a:pt x="52" y="56"/>
                        <a:pt x="51" y="60"/>
                        <a:pt x="50" y="63"/>
                      </a:cubicBezTo>
                      <a:cubicBezTo>
                        <a:pt x="50" y="64"/>
                        <a:pt x="49" y="66"/>
                        <a:pt x="49" y="67"/>
                      </a:cubicBezTo>
                      <a:cubicBezTo>
                        <a:pt x="53" y="69"/>
                        <a:pt x="59" y="75"/>
                        <a:pt x="58" y="81"/>
                      </a:cubicBezTo>
                      <a:cubicBezTo>
                        <a:pt x="58" y="83"/>
                        <a:pt x="58" y="84"/>
                        <a:pt x="58" y="85"/>
                      </a:cubicBezTo>
                      <a:cubicBezTo>
                        <a:pt x="59" y="86"/>
                        <a:pt x="59" y="86"/>
                        <a:pt x="59" y="87"/>
                      </a:cubicBezTo>
                      <a:cubicBezTo>
                        <a:pt x="59" y="87"/>
                        <a:pt x="59" y="87"/>
                        <a:pt x="59" y="87"/>
                      </a:cubicBezTo>
                      <a:cubicBezTo>
                        <a:pt x="59" y="88"/>
                        <a:pt x="59" y="88"/>
                        <a:pt x="59" y="89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59" y="90"/>
                        <a:pt x="59" y="90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cubicBezTo>
                        <a:pt x="58" y="92"/>
                        <a:pt x="58" y="92"/>
                        <a:pt x="58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9" y="94"/>
                        <a:pt x="60" y="94"/>
                        <a:pt x="61" y="95"/>
                      </a:cubicBezTo>
                      <a:cubicBezTo>
                        <a:pt x="61" y="95"/>
                        <a:pt x="61" y="94"/>
                        <a:pt x="61" y="94"/>
                      </a:cubicBezTo>
                      <a:cubicBezTo>
                        <a:pt x="61" y="91"/>
                        <a:pt x="63" y="89"/>
                        <a:pt x="67" y="89"/>
                      </a:cubicBezTo>
                      <a:cubicBezTo>
                        <a:pt x="68" y="89"/>
                        <a:pt x="70" y="89"/>
                        <a:pt x="71" y="90"/>
                      </a:cubicBezTo>
                      <a:cubicBezTo>
                        <a:pt x="72" y="90"/>
                        <a:pt x="72" y="90"/>
                        <a:pt x="73" y="90"/>
                      </a:cubicBezTo>
                      <a:cubicBezTo>
                        <a:pt x="73" y="90"/>
                        <a:pt x="73" y="90"/>
                        <a:pt x="74" y="90"/>
                      </a:cubicBezTo>
                      <a:cubicBezTo>
                        <a:pt x="74" y="90"/>
                        <a:pt x="74" y="90"/>
                        <a:pt x="74" y="90"/>
                      </a:cubicBezTo>
                      <a:cubicBezTo>
                        <a:pt x="74" y="90"/>
                        <a:pt x="74" y="90"/>
                        <a:pt x="75" y="90"/>
                      </a:cubicBezTo>
                      <a:cubicBezTo>
                        <a:pt x="75" y="90"/>
                        <a:pt x="75" y="90"/>
                        <a:pt x="75" y="90"/>
                      </a:cubicBezTo>
                      <a:cubicBezTo>
                        <a:pt x="75" y="90"/>
                        <a:pt x="76" y="90"/>
                        <a:pt x="76" y="89"/>
                      </a:cubicBezTo>
                      <a:cubicBezTo>
                        <a:pt x="76" y="89"/>
                        <a:pt x="76" y="89"/>
                        <a:pt x="76" y="89"/>
                      </a:cubicBezTo>
                      <a:cubicBezTo>
                        <a:pt x="76" y="89"/>
                        <a:pt x="77" y="89"/>
                        <a:pt x="77" y="89"/>
                      </a:cubicBezTo>
                      <a:cubicBezTo>
                        <a:pt x="77" y="89"/>
                        <a:pt x="77" y="89"/>
                        <a:pt x="77" y="89"/>
                      </a:cubicBezTo>
                      <a:cubicBezTo>
                        <a:pt x="77" y="88"/>
                        <a:pt x="77" y="88"/>
                        <a:pt x="77" y="87"/>
                      </a:cubicBezTo>
                      <a:cubicBezTo>
                        <a:pt x="77" y="87"/>
                        <a:pt x="77" y="87"/>
                        <a:pt x="77" y="87"/>
                      </a:cubicBezTo>
                      <a:cubicBezTo>
                        <a:pt x="77" y="86"/>
                        <a:pt x="77" y="86"/>
                        <a:pt x="77" y="85"/>
                      </a:cubicBezTo>
                      <a:cubicBezTo>
                        <a:pt x="77" y="85"/>
                        <a:pt x="77" y="85"/>
                        <a:pt x="77" y="85"/>
                      </a:cubicBezTo>
                      <a:cubicBezTo>
                        <a:pt x="77" y="84"/>
                        <a:pt x="77" y="83"/>
                        <a:pt x="77" y="82"/>
                      </a:cubicBezTo>
                      <a:cubicBezTo>
                        <a:pt x="77" y="80"/>
                        <a:pt x="77" y="78"/>
                        <a:pt x="76" y="77"/>
                      </a:cubicBezTo>
                      <a:cubicBezTo>
                        <a:pt x="76" y="76"/>
                        <a:pt x="76" y="76"/>
                        <a:pt x="75" y="76"/>
                      </a:cubicBezTo>
                      <a:cubicBezTo>
                        <a:pt x="75" y="75"/>
                        <a:pt x="74" y="74"/>
                        <a:pt x="73" y="74"/>
                      </a:cubicBezTo>
                      <a:cubicBezTo>
                        <a:pt x="70" y="72"/>
                        <a:pt x="67" y="70"/>
                        <a:pt x="66" y="66"/>
                      </a:cubicBezTo>
                      <a:cubicBezTo>
                        <a:pt x="65" y="64"/>
                        <a:pt x="63" y="62"/>
                        <a:pt x="61" y="60"/>
                      </a:cubicBezTo>
                      <a:cubicBezTo>
                        <a:pt x="59" y="58"/>
                        <a:pt x="57" y="56"/>
                        <a:pt x="56" y="54"/>
                      </a:cubicBezTo>
                      <a:cubicBezTo>
                        <a:pt x="56" y="53"/>
                        <a:pt x="55" y="51"/>
                        <a:pt x="54" y="50"/>
                      </a:cubicBezTo>
                      <a:cubicBezTo>
                        <a:pt x="52" y="48"/>
                        <a:pt x="51" y="46"/>
                        <a:pt x="51" y="43"/>
                      </a:cubicBezTo>
                      <a:cubicBezTo>
                        <a:pt x="50" y="43"/>
                        <a:pt x="48" y="42"/>
                        <a:pt x="46" y="41"/>
                      </a:cubicBezTo>
                      <a:cubicBezTo>
                        <a:pt x="42" y="38"/>
                        <a:pt x="37" y="36"/>
                        <a:pt x="39" y="32"/>
                      </a:cubicBezTo>
                      <a:cubicBezTo>
                        <a:pt x="40" y="29"/>
                        <a:pt x="43" y="29"/>
                        <a:pt x="45" y="28"/>
                      </a:cubicBezTo>
                      <a:cubicBezTo>
                        <a:pt x="46" y="28"/>
                        <a:pt x="47" y="28"/>
                        <a:pt x="47" y="28"/>
                      </a:cubicBezTo>
                      <a:cubicBezTo>
                        <a:pt x="47" y="27"/>
                        <a:pt x="47" y="26"/>
                        <a:pt x="46" y="25"/>
                      </a:cubicBezTo>
                      <a:cubicBezTo>
                        <a:pt x="45" y="24"/>
                        <a:pt x="44" y="22"/>
                        <a:pt x="43" y="19"/>
                      </a:cubicBezTo>
                      <a:cubicBezTo>
                        <a:pt x="43" y="18"/>
                        <a:pt x="43" y="18"/>
                        <a:pt x="42" y="18"/>
                      </a:cubicBezTo>
                      <a:cubicBezTo>
                        <a:pt x="41" y="18"/>
                        <a:pt x="39" y="18"/>
                        <a:pt x="39" y="19"/>
                      </a:cubicBezTo>
                      <a:cubicBezTo>
                        <a:pt x="38" y="19"/>
                        <a:pt x="38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6" y="19"/>
                        <a:pt x="36" y="19"/>
                      </a:cubicBezTo>
                      <a:cubicBezTo>
                        <a:pt x="35" y="19"/>
                        <a:pt x="34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8"/>
                        <a:pt x="31" y="18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9" y="17"/>
                        <a:pt x="29" y="16"/>
                      </a:cubicBezTo>
                      <a:cubicBezTo>
                        <a:pt x="29" y="16"/>
                        <a:pt x="28" y="16"/>
                        <a:pt x="28" y="16"/>
                      </a:cubicBezTo>
                      <a:cubicBezTo>
                        <a:pt x="28" y="16"/>
                        <a:pt x="28" y="15"/>
                        <a:pt x="27" y="15"/>
                      </a:cubicBezTo>
                      <a:cubicBezTo>
                        <a:pt x="27" y="15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3"/>
                      </a:cubicBezTo>
                      <a:cubicBezTo>
                        <a:pt x="26" y="13"/>
                        <a:pt x="26" y="12"/>
                        <a:pt x="26" y="12"/>
                      </a:cubicBezTo>
                      <a:cubicBezTo>
                        <a:pt x="26" y="11"/>
                        <a:pt x="25" y="10"/>
                        <a:pt x="24" y="9"/>
                      </a:cubicBezTo>
                      <a:cubicBezTo>
                        <a:pt x="22" y="7"/>
                        <a:pt x="21" y="6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4" name="Freeform 1127"/>
                <p:cNvSpPr>
                  <a:spLocks/>
                </p:cNvSpPr>
                <p:nvPr/>
              </p:nvSpPr>
              <p:spPr bwMode="auto">
                <a:xfrm>
                  <a:off x="4310" y="2098"/>
                  <a:ext cx="82" cy="159"/>
                </a:xfrm>
                <a:custGeom>
                  <a:avLst/>
                  <a:gdLst>
                    <a:gd name="T0" fmla="*/ 86 w 86"/>
                    <a:gd name="T1" fmla="*/ 67 h 166"/>
                    <a:gd name="T2" fmla="*/ 86 w 86"/>
                    <a:gd name="T3" fmla="*/ 66 h 166"/>
                    <a:gd name="T4" fmla="*/ 85 w 86"/>
                    <a:gd name="T5" fmla="*/ 59 h 166"/>
                    <a:gd name="T6" fmla="*/ 77 w 86"/>
                    <a:gd name="T7" fmla="*/ 40 h 166"/>
                    <a:gd name="T8" fmla="*/ 70 w 86"/>
                    <a:gd name="T9" fmla="*/ 28 h 166"/>
                    <a:gd name="T10" fmla="*/ 65 w 86"/>
                    <a:gd name="T11" fmla="*/ 26 h 166"/>
                    <a:gd name="T12" fmla="*/ 55 w 86"/>
                    <a:gd name="T13" fmla="*/ 31 h 166"/>
                    <a:gd name="T14" fmla="*/ 49 w 86"/>
                    <a:gd name="T15" fmla="*/ 28 h 166"/>
                    <a:gd name="T16" fmla="*/ 44 w 86"/>
                    <a:gd name="T17" fmla="*/ 31 h 166"/>
                    <a:gd name="T18" fmla="*/ 32 w 86"/>
                    <a:gd name="T19" fmla="*/ 33 h 166"/>
                    <a:gd name="T20" fmla="*/ 34 w 86"/>
                    <a:gd name="T21" fmla="*/ 27 h 166"/>
                    <a:gd name="T22" fmla="*/ 35 w 86"/>
                    <a:gd name="T23" fmla="*/ 23 h 166"/>
                    <a:gd name="T24" fmla="*/ 36 w 86"/>
                    <a:gd name="T25" fmla="*/ 12 h 166"/>
                    <a:gd name="T26" fmla="*/ 34 w 86"/>
                    <a:gd name="T27" fmla="*/ 11 h 166"/>
                    <a:gd name="T28" fmla="*/ 28 w 86"/>
                    <a:gd name="T29" fmla="*/ 3 h 166"/>
                    <a:gd name="T30" fmla="*/ 28 w 86"/>
                    <a:gd name="T31" fmla="*/ 1 h 166"/>
                    <a:gd name="T32" fmla="*/ 27 w 86"/>
                    <a:gd name="T33" fmla="*/ 0 h 166"/>
                    <a:gd name="T34" fmla="*/ 26 w 86"/>
                    <a:gd name="T35" fmla="*/ 1 h 166"/>
                    <a:gd name="T36" fmla="*/ 25 w 86"/>
                    <a:gd name="T37" fmla="*/ 2 h 166"/>
                    <a:gd name="T38" fmla="*/ 24 w 86"/>
                    <a:gd name="T39" fmla="*/ 3 h 166"/>
                    <a:gd name="T40" fmla="*/ 17 w 86"/>
                    <a:gd name="T41" fmla="*/ 6 h 166"/>
                    <a:gd name="T42" fmla="*/ 7 w 86"/>
                    <a:gd name="T43" fmla="*/ 10 h 166"/>
                    <a:gd name="T44" fmla="*/ 2 w 86"/>
                    <a:gd name="T45" fmla="*/ 12 h 166"/>
                    <a:gd name="T46" fmla="*/ 7 w 86"/>
                    <a:gd name="T47" fmla="*/ 38 h 166"/>
                    <a:gd name="T48" fmla="*/ 10 w 86"/>
                    <a:gd name="T49" fmla="*/ 45 h 166"/>
                    <a:gd name="T50" fmla="*/ 10 w 86"/>
                    <a:gd name="T51" fmla="*/ 54 h 166"/>
                    <a:gd name="T52" fmla="*/ 8 w 86"/>
                    <a:gd name="T53" fmla="*/ 62 h 166"/>
                    <a:gd name="T54" fmla="*/ 12 w 86"/>
                    <a:gd name="T55" fmla="*/ 71 h 166"/>
                    <a:gd name="T56" fmla="*/ 18 w 86"/>
                    <a:gd name="T57" fmla="*/ 89 h 166"/>
                    <a:gd name="T58" fmla="*/ 21 w 86"/>
                    <a:gd name="T59" fmla="*/ 95 h 166"/>
                    <a:gd name="T60" fmla="*/ 20 w 86"/>
                    <a:gd name="T61" fmla="*/ 98 h 166"/>
                    <a:gd name="T62" fmla="*/ 19 w 86"/>
                    <a:gd name="T63" fmla="*/ 101 h 166"/>
                    <a:gd name="T64" fmla="*/ 18 w 86"/>
                    <a:gd name="T65" fmla="*/ 104 h 166"/>
                    <a:gd name="T66" fmla="*/ 17 w 86"/>
                    <a:gd name="T67" fmla="*/ 107 h 166"/>
                    <a:gd name="T68" fmla="*/ 14 w 86"/>
                    <a:gd name="T69" fmla="*/ 112 h 166"/>
                    <a:gd name="T70" fmla="*/ 12 w 86"/>
                    <a:gd name="T71" fmla="*/ 114 h 166"/>
                    <a:gd name="T72" fmla="*/ 11 w 86"/>
                    <a:gd name="T73" fmla="*/ 115 h 166"/>
                    <a:gd name="T74" fmla="*/ 8 w 86"/>
                    <a:gd name="T75" fmla="*/ 130 h 166"/>
                    <a:gd name="T76" fmla="*/ 23 w 86"/>
                    <a:gd name="T77" fmla="*/ 153 h 166"/>
                    <a:gd name="T78" fmla="*/ 32 w 86"/>
                    <a:gd name="T79" fmla="*/ 158 h 166"/>
                    <a:gd name="T80" fmla="*/ 36 w 86"/>
                    <a:gd name="T81" fmla="*/ 160 h 166"/>
                    <a:gd name="T82" fmla="*/ 41 w 86"/>
                    <a:gd name="T83" fmla="*/ 166 h 166"/>
                    <a:gd name="T84" fmla="*/ 45 w 86"/>
                    <a:gd name="T85" fmla="*/ 165 h 166"/>
                    <a:gd name="T86" fmla="*/ 45 w 86"/>
                    <a:gd name="T87" fmla="*/ 164 h 166"/>
                    <a:gd name="T88" fmla="*/ 46 w 86"/>
                    <a:gd name="T89" fmla="*/ 163 h 166"/>
                    <a:gd name="T90" fmla="*/ 30 w 86"/>
                    <a:gd name="T91" fmla="*/ 154 h 166"/>
                    <a:gd name="T92" fmla="*/ 25 w 86"/>
                    <a:gd name="T93" fmla="*/ 138 h 166"/>
                    <a:gd name="T94" fmla="*/ 19 w 86"/>
                    <a:gd name="T95" fmla="*/ 130 h 166"/>
                    <a:gd name="T96" fmla="*/ 15 w 86"/>
                    <a:gd name="T97" fmla="*/ 114 h 166"/>
                    <a:gd name="T98" fmla="*/ 19 w 86"/>
                    <a:gd name="T99" fmla="*/ 100 h 166"/>
                    <a:gd name="T100" fmla="*/ 23 w 86"/>
                    <a:gd name="T101" fmla="*/ 83 h 166"/>
                    <a:gd name="T102" fmla="*/ 36 w 86"/>
                    <a:gd name="T103" fmla="*/ 83 h 166"/>
                    <a:gd name="T104" fmla="*/ 43 w 86"/>
                    <a:gd name="T105" fmla="*/ 88 h 166"/>
                    <a:gd name="T106" fmla="*/ 54 w 86"/>
                    <a:gd name="T107" fmla="*/ 94 h 166"/>
                    <a:gd name="T108" fmla="*/ 53 w 86"/>
                    <a:gd name="T109" fmla="*/ 93 h 166"/>
                    <a:gd name="T110" fmla="*/ 51 w 86"/>
                    <a:gd name="T111" fmla="*/ 85 h 166"/>
                    <a:gd name="T112" fmla="*/ 70 w 86"/>
                    <a:gd name="T113" fmla="*/ 68 h 166"/>
                    <a:gd name="T114" fmla="*/ 76 w 86"/>
                    <a:gd name="T115" fmla="*/ 68 h 166"/>
                    <a:gd name="T116" fmla="*/ 82 w 86"/>
                    <a:gd name="T117" fmla="*/ 68 h 166"/>
                    <a:gd name="T118" fmla="*/ 83 w 86"/>
                    <a:gd name="T119" fmla="*/ 68 h 166"/>
                    <a:gd name="T120" fmla="*/ 84 w 86"/>
                    <a:gd name="T121" fmla="*/ 68 h 166"/>
                    <a:gd name="T122" fmla="*/ 85 w 86"/>
                    <a:gd name="T123" fmla="*/ 69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66">
                      <a:moveTo>
                        <a:pt x="86" y="68"/>
                      </a:moveTo>
                      <a:cubicBezTo>
                        <a:pt x="86" y="67"/>
                        <a:pt x="86" y="67"/>
                        <a:pt x="86" y="67"/>
                      </a:cubicBezTo>
                      <a:cubicBezTo>
                        <a:pt x="86" y="67"/>
                        <a:pt x="86" y="66"/>
                        <a:pt x="86" y="66"/>
                      </a:cubicBezTo>
                      <a:cubicBezTo>
                        <a:pt x="86" y="66"/>
                        <a:pt x="86" y="66"/>
                        <a:pt x="86" y="66"/>
                      </a:cubicBezTo>
                      <a:cubicBezTo>
                        <a:pt x="86" y="65"/>
                        <a:pt x="86" y="65"/>
                        <a:pt x="86" y="64"/>
                      </a:cubicBezTo>
                      <a:cubicBezTo>
                        <a:pt x="85" y="62"/>
                        <a:pt x="85" y="61"/>
                        <a:pt x="85" y="59"/>
                      </a:cubicBezTo>
                      <a:cubicBezTo>
                        <a:pt x="86" y="54"/>
                        <a:pt x="81" y="50"/>
                        <a:pt x="79" y="49"/>
                      </a:cubicBezTo>
                      <a:cubicBezTo>
                        <a:pt x="76" y="48"/>
                        <a:pt x="76" y="44"/>
                        <a:pt x="77" y="40"/>
                      </a:cubicBezTo>
                      <a:cubicBezTo>
                        <a:pt x="77" y="39"/>
                        <a:pt x="78" y="36"/>
                        <a:pt x="78" y="35"/>
                      </a:cubicBezTo>
                      <a:cubicBezTo>
                        <a:pt x="74" y="33"/>
                        <a:pt x="72" y="31"/>
                        <a:pt x="70" y="28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8" y="26"/>
                        <a:pt x="67" y="26"/>
                        <a:pt x="65" y="26"/>
                      </a:cubicBezTo>
                      <a:cubicBezTo>
                        <a:pt x="63" y="26"/>
                        <a:pt x="62" y="26"/>
                        <a:pt x="62" y="27"/>
                      </a:cubicBezTo>
                      <a:cubicBezTo>
                        <a:pt x="61" y="29"/>
                        <a:pt x="57" y="31"/>
                        <a:pt x="55" y="31"/>
                      </a:cubicBezTo>
                      <a:cubicBezTo>
                        <a:pt x="53" y="31"/>
                        <a:pt x="52" y="30"/>
                        <a:pt x="51" y="29"/>
                      </a:cubicBezTo>
                      <a:cubicBezTo>
                        <a:pt x="51" y="28"/>
                        <a:pt x="50" y="28"/>
                        <a:pt x="49" y="28"/>
                      </a:cubicBezTo>
                      <a:cubicBezTo>
                        <a:pt x="49" y="28"/>
                        <a:pt x="47" y="29"/>
                        <a:pt x="46" y="30"/>
                      </a:cubicBezTo>
                      <a:cubicBezTo>
                        <a:pt x="45" y="30"/>
                        <a:pt x="44" y="31"/>
                        <a:pt x="44" y="31"/>
                      </a:cubicBezTo>
                      <a:cubicBezTo>
                        <a:pt x="41" y="34"/>
                        <a:pt x="38" y="36"/>
                        <a:pt x="36" y="36"/>
                      </a:cubicBezTo>
                      <a:cubicBezTo>
                        <a:pt x="35" y="36"/>
                        <a:pt x="33" y="36"/>
                        <a:pt x="32" y="33"/>
                      </a:cubicBezTo>
                      <a:cubicBezTo>
                        <a:pt x="32" y="32"/>
                        <a:pt x="32" y="31"/>
                        <a:pt x="32" y="30"/>
                      </a:cubicBezTo>
                      <a:cubicBezTo>
                        <a:pt x="32" y="29"/>
                        <a:pt x="33" y="27"/>
                        <a:pt x="34" y="27"/>
                      </a:cubicBezTo>
                      <a:cubicBezTo>
                        <a:pt x="34" y="26"/>
                        <a:pt x="35" y="25"/>
                        <a:pt x="35" y="25"/>
                      </a:cubicBezTo>
                      <a:cubicBezTo>
                        <a:pt x="35" y="24"/>
                        <a:pt x="35" y="24"/>
                        <a:pt x="35" y="23"/>
                      </a:cubicBezTo>
                      <a:cubicBezTo>
                        <a:pt x="35" y="21"/>
                        <a:pt x="36" y="20"/>
                        <a:pt x="36" y="18"/>
                      </a:cubicBezTo>
                      <a:cubicBezTo>
                        <a:pt x="37" y="16"/>
                        <a:pt x="37" y="14"/>
                        <a:pt x="36" y="12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5" y="11"/>
                        <a:pt x="35" y="11"/>
                        <a:pt x="34" y="11"/>
                      </a:cubicBezTo>
                      <a:cubicBezTo>
                        <a:pt x="32" y="12"/>
                        <a:pt x="30" y="11"/>
                        <a:pt x="29" y="9"/>
                      </a:cubicBezTo>
                      <a:cubicBezTo>
                        <a:pt x="28" y="7"/>
                        <a:pt x="28" y="5"/>
                        <a:pt x="28" y="3"/>
                      </a:cubicBez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6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3"/>
                        <a:pt x="22" y="3"/>
                        <a:pt x="22" y="4"/>
                      </a:cubicBezTo>
                      <a:cubicBezTo>
                        <a:pt x="20" y="4"/>
                        <a:pt x="18" y="5"/>
                        <a:pt x="17" y="6"/>
                      </a:cubicBezTo>
                      <a:cubicBezTo>
                        <a:pt x="16" y="9"/>
                        <a:pt x="13" y="10"/>
                        <a:pt x="8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0"/>
                        <a:pt x="3" y="10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22"/>
                        <a:pt x="0" y="28"/>
                        <a:pt x="0" y="29"/>
                      </a:cubicBezTo>
                      <a:cubicBezTo>
                        <a:pt x="1" y="31"/>
                        <a:pt x="6" y="37"/>
                        <a:pt x="7" y="38"/>
                      </a:cubicBezTo>
                      <a:cubicBezTo>
                        <a:pt x="10" y="38"/>
                        <a:pt x="10" y="41"/>
                        <a:pt x="10" y="43"/>
                      </a:cubicBezTo>
                      <a:cubicBezTo>
                        <a:pt x="10" y="43"/>
                        <a:pt x="10" y="45"/>
                        <a:pt x="10" y="45"/>
                      </a:cubicBezTo>
                      <a:cubicBezTo>
                        <a:pt x="12" y="46"/>
                        <a:pt x="13" y="48"/>
                        <a:pt x="12" y="51"/>
                      </a:cubicBezTo>
                      <a:cubicBezTo>
                        <a:pt x="12" y="52"/>
                        <a:pt x="11" y="53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6"/>
                        <a:pt x="10" y="60"/>
                        <a:pt x="8" y="62"/>
                      </a:cubicBezTo>
                      <a:cubicBezTo>
                        <a:pt x="8" y="62"/>
                        <a:pt x="8" y="62"/>
                        <a:pt x="8" y="63"/>
                      </a:cubicBezTo>
                      <a:cubicBezTo>
                        <a:pt x="8" y="65"/>
                        <a:pt x="9" y="68"/>
                        <a:pt x="12" y="71"/>
                      </a:cubicBezTo>
                      <a:cubicBezTo>
                        <a:pt x="17" y="75"/>
                        <a:pt x="17" y="82"/>
                        <a:pt x="17" y="86"/>
                      </a:cubicBezTo>
                      <a:cubicBezTo>
                        <a:pt x="17" y="87"/>
                        <a:pt x="18" y="88"/>
                        <a:pt x="18" y="89"/>
                      </a:cubicBezTo>
                      <a:cubicBezTo>
                        <a:pt x="19" y="90"/>
                        <a:pt x="21" y="92"/>
                        <a:pt x="21" y="95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20" y="96"/>
                        <a:pt x="20" y="97"/>
                        <a:pt x="20" y="98"/>
                      </a:cubicBezTo>
                      <a:cubicBezTo>
                        <a:pt x="20" y="98"/>
                        <a:pt x="20" y="98"/>
                        <a:pt x="20" y="98"/>
                      </a:cubicBezTo>
                      <a:cubicBezTo>
                        <a:pt x="20" y="99"/>
                        <a:pt x="19" y="100"/>
                        <a:pt x="19" y="100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2"/>
                        <a:pt x="18" y="103"/>
                        <a:pt x="18" y="104"/>
                      </a:cubicBezTo>
                      <a:cubicBezTo>
                        <a:pt x="18" y="104"/>
                        <a:pt x="18" y="104"/>
                        <a:pt x="18" y="104"/>
                      </a:cubicBezTo>
                      <a:cubicBezTo>
                        <a:pt x="17" y="105"/>
                        <a:pt x="17" y="106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6" y="109"/>
                        <a:pt x="15" y="110"/>
                        <a:pt x="14" y="112"/>
                      </a:cubicBezTo>
                      <a:cubicBezTo>
                        <a:pt x="14" y="112"/>
                        <a:pt x="14" y="112"/>
                        <a:pt x="14" y="112"/>
                      </a:cubicBezTo>
                      <a:cubicBezTo>
                        <a:pt x="13" y="113"/>
                        <a:pt x="13" y="113"/>
                        <a:pt x="13" y="114"/>
                      </a:cubicBezTo>
                      <a:cubicBezTo>
                        <a:pt x="12" y="114"/>
                        <a:pt x="12" y="114"/>
                        <a:pt x="12" y="114"/>
                      </a:cubicBezTo>
                      <a:cubicBezTo>
                        <a:pt x="12" y="114"/>
                        <a:pt x="11" y="115"/>
                        <a:pt x="11" y="115"/>
                      </a:cubicBezTo>
                      <a:cubicBezTo>
                        <a:pt x="11" y="115"/>
                        <a:pt x="11" y="115"/>
                        <a:pt x="11" y="115"/>
                      </a:cubicBezTo>
                      <a:cubicBezTo>
                        <a:pt x="11" y="116"/>
                        <a:pt x="10" y="118"/>
                        <a:pt x="10" y="119"/>
                      </a:cubicBezTo>
                      <a:cubicBezTo>
                        <a:pt x="9" y="123"/>
                        <a:pt x="9" y="127"/>
                        <a:pt x="8" y="130"/>
                      </a:cubicBezTo>
                      <a:cubicBezTo>
                        <a:pt x="7" y="132"/>
                        <a:pt x="6" y="137"/>
                        <a:pt x="7" y="138"/>
                      </a:cubicBezTo>
                      <a:cubicBezTo>
                        <a:pt x="10" y="138"/>
                        <a:pt x="15" y="143"/>
                        <a:pt x="23" y="153"/>
                      </a:cubicBezTo>
                      <a:cubicBezTo>
                        <a:pt x="24" y="154"/>
                        <a:pt x="25" y="156"/>
                        <a:pt x="26" y="158"/>
                      </a:cubicBezTo>
                      <a:cubicBezTo>
                        <a:pt x="28" y="158"/>
                        <a:pt x="30" y="158"/>
                        <a:pt x="32" y="158"/>
                      </a:cubicBezTo>
                      <a:cubicBezTo>
                        <a:pt x="32" y="158"/>
                        <a:pt x="33" y="159"/>
                        <a:pt x="33" y="159"/>
                      </a:cubicBezTo>
                      <a:cubicBezTo>
                        <a:pt x="34" y="159"/>
                        <a:pt x="35" y="160"/>
                        <a:pt x="36" y="160"/>
                      </a:cubicBezTo>
                      <a:cubicBezTo>
                        <a:pt x="38" y="162"/>
                        <a:pt x="39" y="164"/>
                        <a:pt x="39" y="166"/>
                      </a:cubicBezTo>
                      <a:cubicBezTo>
                        <a:pt x="39" y="166"/>
                        <a:pt x="40" y="166"/>
                        <a:pt x="41" y="166"/>
                      </a:cubicBezTo>
                      <a:cubicBezTo>
                        <a:pt x="42" y="166"/>
                        <a:pt x="44" y="166"/>
                        <a:pt x="44" y="166"/>
                      </a:cubicBezTo>
                      <a:cubicBezTo>
                        <a:pt x="44" y="166"/>
                        <a:pt x="45" y="166"/>
                        <a:pt x="45" y="165"/>
                      </a:cubicBezTo>
                      <a:cubicBezTo>
                        <a:pt x="45" y="165"/>
                        <a:pt x="45" y="165"/>
                        <a:pt x="45" y="165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5" y="164"/>
                        <a:pt x="46" y="164"/>
                        <a:pt x="46" y="164"/>
                      </a:cubicBezTo>
                      <a:cubicBezTo>
                        <a:pt x="46" y="163"/>
                        <a:pt x="46" y="163"/>
                        <a:pt x="46" y="163"/>
                      </a:cubicBezTo>
                      <a:cubicBezTo>
                        <a:pt x="44" y="161"/>
                        <a:pt x="39" y="158"/>
                        <a:pt x="36" y="158"/>
                      </a:cubicBezTo>
                      <a:cubicBezTo>
                        <a:pt x="34" y="158"/>
                        <a:pt x="32" y="156"/>
                        <a:pt x="30" y="154"/>
                      </a:cubicBezTo>
                      <a:cubicBezTo>
                        <a:pt x="27" y="151"/>
                        <a:pt x="26" y="146"/>
                        <a:pt x="26" y="143"/>
                      </a:cubicBezTo>
                      <a:cubicBezTo>
                        <a:pt x="27" y="141"/>
                        <a:pt x="26" y="140"/>
                        <a:pt x="25" y="138"/>
                      </a:cubicBezTo>
                      <a:cubicBezTo>
                        <a:pt x="23" y="137"/>
                        <a:pt x="22" y="135"/>
                        <a:pt x="22" y="133"/>
                      </a:cubicBezTo>
                      <a:cubicBezTo>
                        <a:pt x="22" y="132"/>
                        <a:pt x="22" y="131"/>
                        <a:pt x="19" y="130"/>
                      </a:cubicBezTo>
                      <a:cubicBezTo>
                        <a:pt x="18" y="130"/>
                        <a:pt x="17" y="130"/>
                        <a:pt x="16" y="129"/>
                      </a:cubicBezTo>
                      <a:cubicBezTo>
                        <a:pt x="12" y="127"/>
                        <a:pt x="14" y="120"/>
                        <a:pt x="15" y="114"/>
                      </a:cubicBezTo>
                      <a:cubicBezTo>
                        <a:pt x="16" y="112"/>
                        <a:pt x="16" y="110"/>
                        <a:pt x="16" y="109"/>
                      </a:cubicBezTo>
                      <a:cubicBezTo>
                        <a:pt x="17" y="107"/>
                        <a:pt x="18" y="104"/>
                        <a:pt x="19" y="100"/>
                      </a:cubicBezTo>
                      <a:cubicBezTo>
                        <a:pt x="21" y="96"/>
                        <a:pt x="24" y="89"/>
                        <a:pt x="23" y="87"/>
                      </a:cubicBezTo>
                      <a:cubicBezTo>
                        <a:pt x="22" y="86"/>
                        <a:pt x="22" y="84"/>
                        <a:pt x="23" y="83"/>
                      </a:cubicBezTo>
                      <a:cubicBezTo>
                        <a:pt x="24" y="80"/>
                        <a:pt x="28" y="79"/>
                        <a:pt x="30" y="79"/>
                      </a:cubicBezTo>
                      <a:cubicBezTo>
                        <a:pt x="33" y="79"/>
                        <a:pt x="35" y="80"/>
                        <a:pt x="36" y="83"/>
                      </a:cubicBezTo>
                      <a:cubicBezTo>
                        <a:pt x="37" y="88"/>
                        <a:pt x="38" y="88"/>
                        <a:pt x="42" y="88"/>
                      </a:cubicBezTo>
                      <a:cubicBezTo>
                        <a:pt x="43" y="88"/>
                        <a:pt x="43" y="88"/>
                        <a:pt x="43" y="88"/>
                      </a:cubicBezTo>
                      <a:cubicBezTo>
                        <a:pt x="47" y="88"/>
                        <a:pt x="49" y="90"/>
                        <a:pt x="51" y="92"/>
                      </a:cubicBezTo>
                      <a:cubicBezTo>
                        <a:pt x="52" y="93"/>
                        <a:pt x="53" y="94"/>
                        <a:pt x="54" y="94"/>
                      </a:cubicBezTo>
                      <a:cubicBezTo>
                        <a:pt x="54" y="94"/>
                        <a:pt x="54" y="94"/>
                        <a:pt x="54" y="94"/>
                      </a:cubicBezTo>
                      <a:cubicBezTo>
                        <a:pt x="54" y="94"/>
                        <a:pt x="54" y="94"/>
                        <a:pt x="53" y="93"/>
                      </a:cubicBezTo>
                      <a:cubicBezTo>
                        <a:pt x="53" y="92"/>
                        <a:pt x="52" y="91"/>
                        <a:pt x="52" y="88"/>
                      </a:cubicBezTo>
                      <a:cubicBezTo>
                        <a:pt x="52" y="87"/>
                        <a:pt x="52" y="86"/>
                        <a:pt x="51" y="85"/>
                      </a:cubicBezTo>
                      <a:cubicBezTo>
                        <a:pt x="50" y="83"/>
                        <a:pt x="49" y="81"/>
                        <a:pt x="52" y="77"/>
                      </a:cubicBezTo>
                      <a:cubicBezTo>
                        <a:pt x="57" y="70"/>
                        <a:pt x="65" y="67"/>
                        <a:pt x="70" y="68"/>
                      </a:cubicBezTo>
                      <a:cubicBezTo>
                        <a:pt x="70" y="68"/>
                        <a:pt x="70" y="68"/>
                        <a:pt x="71" y="68"/>
                      </a:cubicBezTo>
                      <a:cubicBezTo>
                        <a:pt x="72" y="69"/>
                        <a:pt x="74" y="68"/>
                        <a:pt x="76" y="68"/>
                      </a:cubicBezTo>
                      <a:cubicBezTo>
                        <a:pt x="78" y="68"/>
                        <a:pt x="79" y="68"/>
                        <a:pt x="81" y="68"/>
                      </a:cubicBezTo>
                      <a:cubicBezTo>
                        <a:pt x="81" y="68"/>
                        <a:pt x="81" y="68"/>
                        <a:pt x="82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82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4" y="68"/>
                        <a:pt x="84" y="68"/>
                        <a:pt x="84" y="68"/>
                      </a:cubicBezTo>
                      <a:cubicBezTo>
                        <a:pt x="85" y="68"/>
                        <a:pt x="85" y="68"/>
                        <a:pt x="85" y="69"/>
                      </a:cubicBezTo>
                      <a:cubicBezTo>
                        <a:pt x="85" y="69"/>
                        <a:pt x="85" y="69"/>
                        <a:pt x="85" y="69"/>
                      </a:cubicBezTo>
                      <a:cubicBezTo>
                        <a:pt x="86" y="68"/>
                        <a:pt x="86" y="68"/>
                        <a:pt x="86" y="6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5" name="Freeform 1128"/>
                <p:cNvSpPr>
                  <a:spLocks/>
                </p:cNvSpPr>
                <p:nvPr/>
              </p:nvSpPr>
              <p:spPr bwMode="auto">
                <a:xfrm>
                  <a:off x="4440" y="2251"/>
                  <a:ext cx="100" cy="60"/>
                </a:xfrm>
                <a:custGeom>
                  <a:avLst/>
                  <a:gdLst>
                    <a:gd name="T0" fmla="*/ 94 w 105"/>
                    <a:gd name="T1" fmla="*/ 19 h 63"/>
                    <a:gd name="T2" fmla="*/ 105 w 105"/>
                    <a:gd name="T3" fmla="*/ 16 h 63"/>
                    <a:gd name="T4" fmla="*/ 99 w 105"/>
                    <a:gd name="T5" fmla="*/ 12 h 63"/>
                    <a:gd name="T6" fmla="*/ 90 w 105"/>
                    <a:gd name="T7" fmla="*/ 11 h 63"/>
                    <a:gd name="T8" fmla="*/ 78 w 105"/>
                    <a:gd name="T9" fmla="*/ 0 h 63"/>
                    <a:gd name="T10" fmla="*/ 68 w 105"/>
                    <a:gd name="T11" fmla="*/ 14 h 63"/>
                    <a:gd name="T12" fmla="*/ 63 w 105"/>
                    <a:gd name="T13" fmla="*/ 21 h 63"/>
                    <a:gd name="T14" fmla="*/ 64 w 105"/>
                    <a:gd name="T15" fmla="*/ 24 h 63"/>
                    <a:gd name="T16" fmla="*/ 64 w 105"/>
                    <a:gd name="T17" fmla="*/ 25 h 63"/>
                    <a:gd name="T18" fmla="*/ 64 w 105"/>
                    <a:gd name="T19" fmla="*/ 27 h 63"/>
                    <a:gd name="T20" fmla="*/ 63 w 105"/>
                    <a:gd name="T21" fmla="*/ 28 h 63"/>
                    <a:gd name="T22" fmla="*/ 61 w 105"/>
                    <a:gd name="T23" fmla="*/ 29 h 63"/>
                    <a:gd name="T24" fmla="*/ 54 w 105"/>
                    <a:gd name="T25" fmla="*/ 32 h 63"/>
                    <a:gd name="T26" fmla="*/ 53 w 105"/>
                    <a:gd name="T27" fmla="*/ 31 h 63"/>
                    <a:gd name="T28" fmla="*/ 52 w 105"/>
                    <a:gd name="T29" fmla="*/ 31 h 63"/>
                    <a:gd name="T30" fmla="*/ 51 w 105"/>
                    <a:gd name="T31" fmla="*/ 30 h 63"/>
                    <a:gd name="T32" fmla="*/ 50 w 105"/>
                    <a:gd name="T33" fmla="*/ 30 h 63"/>
                    <a:gd name="T34" fmla="*/ 49 w 105"/>
                    <a:gd name="T35" fmla="*/ 28 h 63"/>
                    <a:gd name="T36" fmla="*/ 48 w 105"/>
                    <a:gd name="T37" fmla="*/ 27 h 63"/>
                    <a:gd name="T38" fmla="*/ 47 w 105"/>
                    <a:gd name="T39" fmla="*/ 25 h 63"/>
                    <a:gd name="T40" fmla="*/ 39 w 105"/>
                    <a:gd name="T41" fmla="*/ 38 h 63"/>
                    <a:gd name="T42" fmla="*/ 21 w 105"/>
                    <a:gd name="T43" fmla="*/ 44 h 63"/>
                    <a:gd name="T44" fmla="*/ 16 w 105"/>
                    <a:gd name="T45" fmla="*/ 57 h 63"/>
                    <a:gd name="T46" fmla="*/ 3 w 105"/>
                    <a:gd name="T47" fmla="*/ 57 h 63"/>
                    <a:gd name="T48" fmla="*/ 0 w 105"/>
                    <a:gd name="T49" fmla="*/ 56 h 63"/>
                    <a:gd name="T50" fmla="*/ 0 w 105"/>
                    <a:gd name="T51" fmla="*/ 56 h 63"/>
                    <a:gd name="T52" fmla="*/ 1 w 105"/>
                    <a:gd name="T53" fmla="*/ 57 h 63"/>
                    <a:gd name="T54" fmla="*/ 1 w 105"/>
                    <a:gd name="T55" fmla="*/ 57 h 63"/>
                    <a:gd name="T56" fmla="*/ 6 w 105"/>
                    <a:gd name="T57" fmla="*/ 60 h 63"/>
                    <a:gd name="T58" fmla="*/ 7 w 105"/>
                    <a:gd name="T59" fmla="*/ 62 h 63"/>
                    <a:gd name="T60" fmla="*/ 8 w 105"/>
                    <a:gd name="T61" fmla="*/ 62 h 63"/>
                    <a:gd name="T62" fmla="*/ 10 w 105"/>
                    <a:gd name="T63" fmla="*/ 62 h 63"/>
                    <a:gd name="T64" fmla="*/ 17 w 105"/>
                    <a:gd name="T65" fmla="*/ 61 h 63"/>
                    <a:gd name="T66" fmla="*/ 24 w 105"/>
                    <a:gd name="T67" fmla="*/ 61 h 63"/>
                    <a:gd name="T68" fmla="*/ 36 w 105"/>
                    <a:gd name="T69" fmla="*/ 56 h 63"/>
                    <a:gd name="T70" fmla="*/ 43 w 105"/>
                    <a:gd name="T71" fmla="*/ 59 h 63"/>
                    <a:gd name="T72" fmla="*/ 43 w 105"/>
                    <a:gd name="T73" fmla="*/ 59 h 63"/>
                    <a:gd name="T74" fmla="*/ 52 w 105"/>
                    <a:gd name="T75" fmla="*/ 56 h 63"/>
                    <a:gd name="T76" fmla="*/ 57 w 105"/>
                    <a:gd name="T77" fmla="*/ 46 h 63"/>
                    <a:gd name="T78" fmla="*/ 62 w 105"/>
                    <a:gd name="T79" fmla="*/ 38 h 63"/>
                    <a:gd name="T80" fmla="*/ 66 w 105"/>
                    <a:gd name="T81" fmla="*/ 27 h 63"/>
                    <a:gd name="T82" fmla="*/ 84 w 105"/>
                    <a:gd name="T83" fmla="*/ 24 h 63"/>
                    <a:gd name="T84" fmla="*/ 85 w 105"/>
                    <a:gd name="T85" fmla="*/ 24 h 63"/>
                    <a:gd name="T86" fmla="*/ 87 w 105"/>
                    <a:gd name="T87" fmla="*/ 24 h 63"/>
                    <a:gd name="T88" fmla="*/ 89 w 105"/>
                    <a:gd name="T89" fmla="*/ 25 h 63"/>
                    <a:gd name="T90" fmla="*/ 95 w 105"/>
                    <a:gd name="T91" fmla="*/ 2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05" h="63">
                      <a:moveTo>
                        <a:pt x="95" y="22"/>
                      </a:moveTo>
                      <a:cubicBezTo>
                        <a:pt x="93" y="21"/>
                        <a:pt x="94" y="20"/>
                        <a:pt x="94" y="19"/>
                      </a:cubicBezTo>
                      <a:cubicBezTo>
                        <a:pt x="94" y="17"/>
                        <a:pt x="96" y="17"/>
                        <a:pt x="99" y="17"/>
                      </a:cubicBezTo>
                      <a:cubicBezTo>
                        <a:pt x="100" y="17"/>
                        <a:pt x="104" y="17"/>
                        <a:pt x="105" y="16"/>
                      </a:cubicBezTo>
                      <a:cubicBezTo>
                        <a:pt x="105" y="15"/>
                        <a:pt x="105" y="15"/>
                        <a:pt x="104" y="14"/>
                      </a:cubicBezTo>
                      <a:cubicBezTo>
                        <a:pt x="103" y="12"/>
                        <a:pt x="100" y="11"/>
                        <a:pt x="99" y="12"/>
                      </a:cubicBezTo>
                      <a:cubicBezTo>
                        <a:pt x="98" y="12"/>
                        <a:pt x="97" y="12"/>
                        <a:pt x="96" y="12"/>
                      </a:cubicBezTo>
                      <a:cubicBezTo>
                        <a:pt x="94" y="12"/>
                        <a:pt x="92" y="12"/>
                        <a:pt x="90" y="11"/>
                      </a:cubicBezTo>
                      <a:cubicBezTo>
                        <a:pt x="87" y="10"/>
                        <a:pt x="87" y="8"/>
                        <a:pt x="87" y="7"/>
                      </a:cubicBezTo>
                      <a:cubicBezTo>
                        <a:pt x="87" y="5"/>
                        <a:pt x="81" y="0"/>
                        <a:pt x="78" y="0"/>
                      </a:cubicBezTo>
                      <a:cubicBezTo>
                        <a:pt x="76" y="0"/>
                        <a:pt x="72" y="7"/>
                        <a:pt x="71" y="10"/>
                      </a:cubicBezTo>
                      <a:cubicBezTo>
                        <a:pt x="71" y="12"/>
                        <a:pt x="69" y="13"/>
                        <a:pt x="68" y="14"/>
                      </a:cubicBezTo>
                      <a:cubicBezTo>
                        <a:pt x="66" y="15"/>
                        <a:pt x="65" y="16"/>
                        <a:pt x="65" y="17"/>
                      </a:cubicBezTo>
                      <a:cubicBezTo>
                        <a:pt x="66" y="18"/>
                        <a:pt x="65" y="20"/>
                        <a:pt x="63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3" y="22"/>
                        <a:pt x="64" y="23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5"/>
                        <a:pt x="64" y="25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4" y="26"/>
                        <a:pt x="64" y="27"/>
                        <a:pt x="64" y="27"/>
                      </a:cubicBezTo>
                      <a:cubicBezTo>
                        <a:pt x="64" y="27"/>
                        <a:pt x="64" y="27"/>
                        <a:pt x="64" y="27"/>
                      </a:cubicBezTo>
                      <a:cubicBezTo>
                        <a:pt x="64" y="27"/>
                        <a:pt x="64" y="28"/>
                        <a:pt x="63" y="28"/>
                      </a:cubicBezTo>
                      <a:cubicBezTo>
                        <a:pt x="63" y="29"/>
                        <a:pt x="62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0" y="29"/>
                        <a:pt x="60" y="29"/>
                        <a:pt x="59" y="30"/>
                      </a:cubicBezTo>
                      <a:cubicBezTo>
                        <a:pt x="58" y="30"/>
                        <a:pt x="56" y="32"/>
                        <a:pt x="54" y="32"/>
                      </a:cubicBezTo>
                      <a:cubicBezTo>
                        <a:pt x="54" y="32"/>
                        <a:pt x="53" y="32"/>
                        <a:pt x="53" y="32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1" y="31"/>
                        <a:pt x="51" y="31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30"/>
                        <a:pt x="50" y="30"/>
                        <a:pt x="50" y="30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9"/>
                        <a:pt x="50" y="29"/>
                        <a:pt x="49" y="28"/>
                      </a:cubicBezTo>
                      <a:cubicBezTo>
                        <a:pt x="49" y="28"/>
                        <a:pt x="49" y="28"/>
                        <a:pt x="49" y="27"/>
                      </a:cubicBezTo>
                      <a:cubicBezTo>
                        <a:pt x="49" y="27"/>
                        <a:pt x="48" y="27"/>
                        <a:pt x="48" y="27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5" y="26"/>
                        <a:pt x="40" y="32"/>
                        <a:pt x="39" y="38"/>
                      </a:cubicBezTo>
                      <a:cubicBezTo>
                        <a:pt x="38" y="44"/>
                        <a:pt x="33" y="44"/>
                        <a:pt x="27" y="44"/>
                      </a:cubicBezTo>
                      <a:cubicBezTo>
                        <a:pt x="25" y="44"/>
                        <a:pt x="23" y="44"/>
                        <a:pt x="21" y="44"/>
                      </a:cubicBezTo>
                      <a:cubicBezTo>
                        <a:pt x="17" y="45"/>
                        <a:pt x="17" y="47"/>
                        <a:pt x="17" y="52"/>
                      </a:cubicBezTo>
                      <a:cubicBezTo>
                        <a:pt x="16" y="54"/>
                        <a:pt x="16" y="56"/>
                        <a:pt x="16" y="57"/>
                      </a:cubicBezTo>
                      <a:cubicBezTo>
                        <a:pt x="15" y="58"/>
                        <a:pt x="14" y="60"/>
                        <a:pt x="12" y="60"/>
                      </a:cubicBezTo>
                      <a:cubicBezTo>
                        <a:pt x="9" y="60"/>
                        <a:pt x="6" y="58"/>
                        <a:pt x="3" y="57"/>
                      </a:cubicBezTo>
                      <a:cubicBezTo>
                        <a:pt x="2" y="56"/>
                        <a:pt x="1" y="56"/>
                        <a:pt x="0" y="56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7"/>
                        <a:pt x="0" y="57"/>
                        <a:pt x="1" y="57"/>
                      </a:cubicBezTo>
                      <a:cubicBezTo>
                        <a:pt x="1" y="57"/>
                        <a:pt x="1" y="57"/>
                        <a:pt x="1" y="57"/>
                      </a:cubicBezTo>
                      <a:cubicBezTo>
                        <a:pt x="1" y="57"/>
                        <a:pt x="1" y="57"/>
                        <a:pt x="1" y="57"/>
                      </a:cubicBezTo>
                      <a:cubicBezTo>
                        <a:pt x="1" y="57"/>
                        <a:pt x="1" y="57"/>
                        <a:pt x="1" y="57"/>
                      </a:cubicBezTo>
                      <a:cubicBezTo>
                        <a:pt x="1" y="57"/>
                        <a:pt x="1" y="58"/>
                        <a:pt x="1" y="58"/>
                      </a:cubicBezTo>
                      <a:cubicBezTo>
                        <a:pt x="3" y="58"/>
                        <a:pt x="4" y="59"/>
                        <a:pt x="6" y="60"/>
                      </a:cubicBezTo>
                      <a:cubicBezTo>
                        <a:pt x="6" y="61"/>
                        <a:pt x="7" y="61"/>
                        <a:pt x="7" y="62"/>
                      </a:cubicBezTo>
                      <a:cubicBezTo>
                        <a:pt x="7" y="62"/>
                        <a:pt x="7" y="62"/>
                        <a:pt x="7" y="62"/>
                      </a:cubicBezTo>
                      <a:cubicBezTo>
                        <a:pt x="8" y="62"/>
                        <a:pt x="8" y="62"/>
                        <a:pt x="8" y="62"/>
                      </a:cubicBezTo>
                      <a:cubicBezTo>
                        <a:pt x="8" y="62"/>
                        <a:pt x="8" y="62"/>
                        <a:pt x="8" y="62"/>
                      </a:cubicBezTo>
                      <a:cubicBezTo>
                        <a:pt x="8" y="63"/>
                        <a:pt x="9" y="63"/>
                        <a:pt x="9" y="63"/>
                      </a:cubicBezTo>
                      <a:cubicBezTo>
                        <a:pt x="9" y="62"/>
                        <a:pt x="10" y="62"/>
                        <a:pt x="10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2" y="61"/>
                        <a:pt x="15" y="61"/>
                        <a:pt x="17" y="61"/>
                      </a:cubicBezTo>
                      <a:cubicBezTo>
                        <a:pt x="18" y="61"/>
                        <a:pt x="19" y="61"/>
                        <a:pt x="20" y="61"/>
                      </a:cubicBezTo>
                      <a:cubicBezTo>
                        <a:pt x="21" y="61"/>
                        <a:pt x="23" y="61"/>
                        <a:pt x="24" y="61"/>
                      </a:cubicBezTo>
                      <a:cubicBezTo>
                        <a:pt x="25" y="61"/>
                        <a:pt x="26" y="60"/>
                        <a:pt x="27" y="59"/>
                      </a:cubicBezTo>
                      <a:cubicBezTo>
                        <a:pt x="29" y="58"/>
                        <a:pt x="31" y="56"/>
                        <a:pt x="36" y="56"/>
                      </a:cubicBezTo>
                      <a:cubicBezTo>
                        <a:pt x="40" y="56"/>
                        <a:pt x="41" y="58"/>
                        <a:pt x="42" y="59"/>
                      </a:cubicBezTo>
                      <a:cubicBezTo>
                        <a:pt x="42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59"/>
                        <a:pt x="44" y="59"/>
                        <a:pt x="46" y="58"/>
                      </a:cubicBezTo>
                      <a:cubicBezTo>
                        <a:pt x="48" y="57"/>
                        <a:pt x="50" y="57"/>
                        <a:pt x="52" y="56"/>
                      </a:cubicBezTo>
                      <a:cubicBezTo>
                        <a:pt x="55" y="56"/>
                        <a:pt x="55" y="56"/>
                        <a:pt x="54" y="54"/>
                      </a:cubicBezTo>
                      <a:cubicBezTo>
                        <a:pt x="54" y="50"/>
                        <a:pt x="56" y="48"/>
                        <a:pt x="57" y="46"/>
                      </a:cubicBezTo>
                      <a:cubicBezTo>
                        <a:pt x="57" y="45"/>
                        <a:pt x="58" y="45"/>
                        <a:pt x="58" y="43"/>
                      </a:cubicBezTo>
                      <a:cubicBezTo>
                        <a:pt x="57" y="40"/>
                        <a:pt x="60" y="39"/>
                        <a:pt x="62" y="38"/>
                      </a:cubicBezTo>
                      <a:cubicBezTo>
                        <a:pt x="63" y="37"/>
                        <a:pt x="65" y="37"/>
                        <a:pt x="64" y="33"/>
                      </a:cubicBezTo>
                      <a:cubicBezTo>
                        <a:pt x="64" y="31"/>
                        <a:pt x="65" y="29"/>
                        <a:pt x="66" y="27"/>
                      </a:cubicBezTo>
                      <a:cubicBezTo>
                        <a:pt x="70" y="23"/>
                        <a:pt x="77" y="23"/>
                        <a:pt x="82" y="24"/>
                      </a:cubicBezTo>
                      <a:cubicBezTo>
                        <a:pt x="83" y="24"/>
                        <a:pt x="83" y="24"/>
                        <a:pt x="84" y="24"/>
                      </a:cubicBezTo>
                      <a:cubicBezTo>
                        <a:pt x="84" y="24"/>
                        <a:pt x="84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7" y="24"/>
                        <a:pt x="87" y="24"/>
                      </a:cubicBezTo>
                      <a:cubicBezTo>
                        <a:pt x="87" y="24"/>
                        <a:pt x="87" y="24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5"/>
                        <a:pt x="89" y="25"/>
                        <a:pt x="89" y="25"/>
                      </a:cubicBezTo>
                      <a:cubicBezTo>
                        <a:pt x="91" y="24"/>
                        <a:pt x="94" y="23"/>
                        <a:pt x="95" y="22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6" name="Freeform 1129"/>
                <p:cNvSpPr>
                  <a:spLocks/>
                </p:cNvSpPr>
                <p:nvPr/>
              </p:nvSpPr>
              <p:spPr bwMode="auto">
                <a:xfrm>
                  <a:off x="4337" y="2253"/>
                  <a:ext cx="40" cy="53"/>
                </a:xfrm>
                <a:custGeom>
                  <a:avLst/>
                  <a:gdLst>
                    <a:gd name="T0" fmla="*/ 9 w 42"/>
                    <a:gd name="T1" fmla="*/ 29 h 56"/>
                    <a:gd name="T2" fmla="*/ 13 w 42"/>
                    <a:gd name="T3" fmla="*/ 36 h 56"/>
                    <a:gd name="T4" fmla="*/ 20 w 42"/>
                    <a:gd name="T5" fmla="*/ 43 h 56"/>
                    <a:gd name="T6" fmla="*/ 23 w 42"/>
                    <a:gd name="T7" fmla="*/ 45 h 56"/>
                    <a:gd name="T8" fmla="*/ 42 w 42"/>
                    <a:gd name="T9" fmla="*/ 56 h 56"/>
                    <a:gd name="T10" fmla="*/ 35 w 42"/>
                    <a:gd name="T11" fmla="*/ 43 h 56"/>
                    <a:gd name="T12" fmla="*/ 33 w 42"/>
                    <a:gd name="T13" fmla="*/ 28 h 56"/>
                    <a:gd name="T14" fmla="*/ 34 w 42"/>
                    <a:gd name="T15" fmla="*/ 20 h 56"/>
                    <a:gd name="T16" fmla="*/ 31 w 42"/>
                    <a:gd name="T17" fmla="*/ 15 h 56"/>
                    <a:gd name="T18" fmla="*/ 26 w 42"/>
                    <a:gd name="T19" fmla="*/ 9 h 56"/>
                    <a:gd name="T20" fmla="*/ 24 w 42"/>
                    <a:gd name="T21" fmla="*/ 7 h 56"/>
                    <a:gd name="T22" fmla="*/ 20 w 42"/>
                    <a:gd name="T23" fmla="*/ 4 h 56"/>
                    <a:gd name="T24" fmla="*/ 20 w 42"/>
                    <a:gd name="T25" fmla="*/ 5 h 56"/>
                    <a:gd name="T26" fmla="*/ 20 w 42"/>
                    <a:gd name="T27" fmla="*/ 5 h 56"/>
                    <a:gd name="T28" fmla="*/ 18 w 42"/>
                    <a:gd name="T29" fmla="*/ 8 h 56"/>
                    <a:gd name="T30" fmla="*/ 13 w 42"/>
                    <a:gd name="T31" fmla="*/ 8 h 56"/>
                    <a:gd name="T32" fmla="*/ 11 w 42"/>
                    <a:gd name="T33" fmla="*/ 8 h 56"/>
                    <a:gd name="T34" fmla="*/ 10 w 42"/>
                    <a:gd name="T35" fmla="*/ 8 h 56"/>
                    <a:gd name="T36" fmla="*/ 10 w 42"/>
                    <a:gd name="T37" fmla="*/ 8 h 56"/>
                    <a:gd name="T38" fmla="*/ 9 w 42"/>
                    <a:gd name="T39" fmla="*/ 8 h 56"/>
                    <a:gd name="T40" fmla="*/ 8 w 42"/>
                    <a:gd name="T41" fmla="*/ 7 h 56"/>
                    <a:gd name="T42" fmla="*/ 7 w 42"/>
                    <a:gd name="T43" fmla="*/ 7 h 56"/>
                    <a:gd name="T44" fmla="*/ 7 w 42"/>
                    <a:gd name="T45" fmla="*/ 6 h 56"/>
                    <a:gd name="T46" fmla="*/ 7 w 42"/>
                    <a:gd name="T47" fmla="*/ 5 h 56"/>
                    <a:gd name="T48" fmla="*/ 3 w 42"/>
                    <a:gd name="T49" fmla="*/ 0 h 56"/>
                    <a:gd name="T50" fmla="*/ 0 w 42"/>
                    <a:gd name="T51" fmla="*/ 0 h 56"/>
                    <a:gd name="T52" fmla="*/ 0 w 42"/>
                    <a:gd name="T53" fmla="*/ 0 h 56"/>
                    <a:gd name="T54" fmla="*/ 2 w 42"/>
                    <a:gd name="T55" fmla="*/ 15 h 56"/>
                    <a:gd name="T56" fmla="*/ 9 w 42"/>
                    <a:gd name="T57" fmla="*/ 29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2" h="56">
                      <a:moveTo>
                        <a:pt x="9" y="29"/>
                      </a:moveTo>
                      <a:cubicBezTo>
                        <a:pt x="11" y="32"/>
                        <a:pt x="13" y="34"/>
                        <a:pt x="13" y="36"/>
                      </a:cubicBezTo>
                      <a:cubicBezTo>
                        <a:pt x="14" y="39"/>
                        <a:pt x="16" y="40"/>
                        <a:pt x="20" y="43"/>
                      </a:cubicBezTo>
                      <a:cubicBezTo>
                        <a:pt x="21" y="44"/>
                        <a:pt x="22" y="45"/>
                        <a:pt x="23" y="45"/>
                      </a:cubicBezTo>
                      <a:cubicBezTo>
                        <a:pt x="30" y="50"/>
                        <a:pt x="39" y="55"/>
                        <a:pt x="42" y="56"/>
                      </a:cubicBezTo>
                      <a:cubicBezTo>
                        <a:pt x="42" y="53"/>
                        <a:pt x="38" y="47"/>
                        <a:pt x="35" y="43"/>
                      </a:cubicBezTo>
                      <a:cubicBezTo>
                        <a:pt x="32" y="40"/>
                        <a:pt x="33" y="34"/>
                        <a:pt x="33" y="28"/>
                      </a:cubicBezTo>
                      <a:cubicBezTo>
                        <a:pt x="34" y="25"/>
                        <a:pt x="34" y="23"/>
                        <a:pt x="34" y="20"/>
                      </a:cubicBezTo>
                      <a:cubicBezTo>
                        <a:pt x="34" y="17"/>
                        <a:pt x="33" y="16"/>
                        <a:pt x="31" y="15"/>
                      </a:cubicBezTo>
                      <a:cubicBezTo>
                        <a:pt x="29" y="13"/>
                        <a:pt x="27" y="12"/>
                        <a:pt x="26" y="9"/>
                      </a:cubicBezTo>
                      <a:cubicBezTo>
                        <a:pt x="25" y="7"/>
                        <a:pt x="25" y="7"/>
                        <a:pt x="24" y="7"/>
                      </a:cubicBezTo>
                      <a:cubicBezTo>
                        <a:pt x="23" y="7"/>
                        <a:pt x="21" y="6"/>
                        <a:pt x="20" y="4"/>
                      </a:cubicBezTo>
                      <a:cubicBezTo>
                        <a:pt x="20" y="4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6"/>
                        <a:pt x="20" y="8"/>
                        <a:pt x="18" y="8"/>
                      </a:cubicBezTo>
                      <a:cubicBezTo>
                        <a:pt x="17" y="8"/>
                        <a:pt x="15" y="8"/>
                        <a:pt x="13" y="8"/>
                      </a:cubicBezTo>
                      <a:cubicBezTo>
                        <a:pt x="12" y="8"/>
                        <a:pt x="11" y="8"/>
                        <a:pt x="11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8" y="8"/>
                        <a:pt x="8" y="7"/>
                      </a:cubicBezTo>
                      <a:cubicBezTo>
                        <a:pt x="8" y="7"/>
                        <a:pt x="8" y="7"/>
                        <a:pt x="7" y="7"/>
                      </a:cubicBezTo>
                      <a:cubicBezTo>
                        <a:pt x="7" y="7"/>
                        <a:pt x="7" y="6"/>
                        <a:pt x="7" y="6"/>
                      </a:cubicBezTo>
                      <a:cubicBezTo>
                        <a:pt x="7" y="6"/>
                        <a:pt x="7" y="5"/>
                        <a:pt x="7" y="5"/>
                      </a:cubicBezTo>
                      <a:cubicBezTo>
                        <a:pt x="7" y="4"/>
                        <a:pt x="7" y="1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5"/>
                        <a:pt x="2" y="10"/>
                        <a:pt x="2" y="15"/>
                      </a:cubicBezTo>
                      <a:cubicBezTo>
                        <a:pt x="2" y="19"/>
                        <a:pt x="6" y="24"/>
                        <a:pt x="9" y="29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7" name="Freeform 1130"/>
                <p:cNvSpPr>
                  <a:spLocks/>
                </p:cNvSpPr>
                <p:nvPr/>
              </p:nvSpPr>
              <p:spPr bwMode="auto">
                <a:xfrm>
                  <a:off x="4658" y="1944"/>
                  <a:ext cx="23" cy="28"/>
                </a:xfrm>
                <a:custGeom>
                  <a:avLst/>
                  <a:gdLst>
                    <a:gd name="T0" fmla="*/ 1 w 24"/>
                    <a:gd name="T1" fmla="*/ 10 h 30"/>
                    <a:gd name="T2" fmla="*/ 4 w 24"/>
                    <a:gd name="T3" fmla="*/ 6 h 30"/>
                    <a:gd name="T4" fmla="*/ 6 w 24"/>
                    <a:gd name="T5" fmla="*/ 4 h 30"/>
                    <a:gd name="T6" fmla="*/ 9 w 24"/>
                    <a:gd name="T7" fmla="*/ 6 h 30"/>
                    <a:gd name="T8" fmla="*/ 9 w 24"/>
                    <a:gd name="T9" fmla="*/ 19 h 30"/>
                    <a:gd name="T10" fmla="*/ 9 w 24"/>
                    <a:gd name="T11" fmla="*/ 29 h 30"/>
                    <a:gd name="T12" fmla="*/ 11 w 24"/>
                    <a:gd name="T13" fmla="*/ 30 h 30"/>
                    <a:gd name="T14" fmla="*/ 11 w 24"/>
                    <a:gd name="T15" fmla="*/ 30 h 30"/>
                    <a:gd name="T16" fmla="*/ 16 w 24"/>
                    <a:gd name="T17" fmla="*/ 22 h 30"/>
                    <a:gd name="T18" fmla="*/ 23 w 24"/>
                    <a:gd name="T19" fmla="*/ 12 h 30"/>
                    <a:gd name="T20" fmla="*/ 24 w 24"/>
                    <a:gd name="T21" fmla="*/ 10 h 30"/>
                    <a:gd name="T22" fmla="*/ 23 w 24"/>
                    <a:gd name="T23" fmla="*/ 10 h 30"/>
                    <a:gd name="T24" fmla="*/ 20 w 24"/>
                    <a:gd name="T25" fmla="*/ 6 h 30"/>
                    <a:gd name="T26" fmla="*/ 17 w 24"/>
                    <a:gd name="T27" fmla="*/ 4 h 30"/>
                    <a:gd name="T28" fmla="*/ 12 w 24"/>
                    <a:gd name="T29" fmla="*/ 0 h 30"/>
                    <a:gd name="T30" fmla="*/ 5 w 24"/>
                    <a:gd name="T31" fmla="*/ 4 h 30"/>
                    <a:gd name="T32" fmla="*/ 4 w 24"/>
                    <a:gd name="T33" fmla="*/ 5 h 30"/>
                    <a:gd name="T34" fmla="*/ 1 w 24"/>
                    <a:gd name="T35" fmla="*/ 9 h 30"/>
                    <a:gd name="T36" fmla="*/ 1 w 24"/>
                    <a:gd name="T37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1" y="10"/>
                      </a:moveTo>
                      <a:cubicBezTo>
                        <a:pt x="2" y="10"/>
                        <a:pt x="3" y="8"/>
                        <a:pt x="4" y="6"/>
                      </a:cubicBezTo>
                      <a:cubicBezTo>
                        <a:pt x="4" y="4"/>
                        <a:pt x="6" y="4"/>
                        <a:pt x="6" y="4"/>
                      </a:cubicBezTo>
                      <a:cubicBezTo>
                        <a:pt x="7" y="4"/>
                        <a:pt x="8" y="4"/>
                        <a:pt x="9" y="6"/>
                      </a:cubicBezTo>
                      <a:cubicBezTo>
                        <a:pt x="10" y="8"/>
                        <a:pt x="11" y="14"/>
                        <a:pt x="9" y="19"/>
                      </a:cubicBezTo>
                      <a:cubicBezTo>
                        <a:pt x="7" y="22"/>
                        <a:pt x="8" y="26"/>
                        <a:pt x="9" y="29"/>
                      </a:cubicBezTo>
                      <a:cubicBezTo>
                        <a:pt x="10" y="29"/>
                        <a:pt x="10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2" y="30"/>
                        <a:pt x="15" y="25"/>
                        <a:pt x="16" y="22"/>
                      </a:cubicBezTo>
                      <a:cubicBezTo>
                        <a:pt x="18" y="18"/>
                        <a:pt x="20" y="14"/>
                        <a:pt x="23" y="12"/>
                      </a:cubicBezTo>
                      <a:cubicBezTo>
                        <a:pt x="23" y="11"/>
                        <a:pt x="24" y="10"/>
                        <a:pt x="24" y="10"/>
                      </a:cubicBezTo>
                      <a:cubicBezTo>
                        <a:pt x="24" y="10"/>
                        <a:pt x="23" y="10"/>
                        <a:pt x="23" y="10"/>
                      </a:cubicBezTo>
                      <a:cubicBezTo>
                        <a:pt x="22" y="9"/>
                        <a:pt x="20" y="8"/>
                        <a:pt x="20" y="6"/>
                      </a:cubicBezTo>
                      <a:cubicBezTo>
                        <a:pt x="20" y="5"/>
                        <a:pt x="18" y="5"/>
                        <a:pt x="17" y="4"/>
                      </a:cubicBezTo>
                      <a:cubicBezTo>
                        <a:pt x="15" y="4"/>
                        <a:pt x="13" y="3"/>
                        <a:pt x="12" y="0"/>
                      </a:cubicBezTo>
                      <a:cubicBezTo>
                        <a:pt x="11" y="0"/>
                        <a:pt x="8" y="2"/>
                        <a:pt x="5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0" y="8"/>
                        <a:pt x="0" y="8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8" name="Freeform 1131"/>
                <p:cNvSpPr>
                  <a:spLocks/>
                </p:cNvSpPr>
                <p:nvPr/>
              </p:nvSpPr>
              <p:spPr bwMode="auto">
                <a:xfrm>
                  <a:off x="4672" y="1850"/>
                  <a:ext cx="118" cy="92"/>
                </a:xfrm>
                <a:custGeom>
                  <a:avLst/>
                  <a:gdLst>
                    <a:gd name="T0" fmla="*/ 7 w 123"/>
                    <a:gd name="T1" fmla="*/ 91 h 96"/>
                    <a:gd name="T2" fmla="*/ 11 w 123"/>
                    <a:gd name="T3" fmla="*/ 90 h 96"/>
                    <a:gd name="T4" fmla="*/ 41 w 123"/>
                    <a:gd name="T5" fmla="*/ 82 h 96"/>
                    <a:gd name="T6" fmla="*/ 42 w 123"/>
                    <a:gd name="T7" fmla="*/ 82 h 96"/>
                    <a:gd name="T8" fmla="*/ 48 w 123"/>
                    <a:gd name="T9" fmla="*/ 84 h 96"/>
                    <a:gd name="T10" fmla="*/ 49 w 123"/>
                    <a:gd name="T11" fmla="*/ 90 h 96"/>
                    <a:gd name="T12" fmla="*/ 48 w 123"/>
                    <a:gd name="T13" fmla="*/ 94 h 96"/>
                    <a:gd name="T14" fmla="*/ 51 w 123"/>
                    <a:gd name="T15" fmla="*/ 96 h 96"/>
                    <a:gd name="T16" fmla="*/ 58 w 123"/>
                    <a:gd name="T17" fmla="*/ 92 h 96"/>
                    <a:gd name="T18" fmla="*/ 62 w 123"/>
                    <a:gd name="T19" fmla="*/ 88 h 96"/>
                    <a:gd name="T20" fmla="*/ 63 w 123"/>
                    <a:gd name="T21" fmla="*/ 88 h 96"/>
                    <a:gd name="T22" fmla="*/ 62 w 123"/>
                    <a:gd name="T23" fmla="*/ 87 h 96"/>
                    <a:gd name="T24" fmla="*/ 60 w 123"/>
                    <a:gd name="T25" fmla="*/ 83 h 96"/>
                    <a:gd name="T26" fmla="*/ 64 w 123"/>
                    <a:gd name="T27" fmla="*/ 80 h 96"/>
                    <a:gd name="T28" fmla="*/ 68 w 123"/>
                    <a:gd name="T29" fmla="*/ 83 h 96"/>
                    <a:gd name="T30" fmla="*/ 73 w 123"/>
                    <a:gd name="T31" fmla="*/ 85 h 96"/>
                    <a:gd name="T32" fmla="*/ 79 w 123"/>
                    <a:gd name="T33" fmla="*/ 82 h 96"/>
                    <a:gd name="T34" fmla="*/ 84 w 123"/>
                    <a:gd name="T35" fmla="*/ 79 h 96"/>
                    <a:gd name="T36" fmla="*/ 87 w 123"/>
                    <a:gd name="T37" fmla="*/ 81 h 96"/>
                    <a:gd name="T38" fmla="*/ 89 w 123"/>
                    <a:gd name="T39" fmla="*/ 82 h 96"/>
                    <a:gd name="T40" fmla="*/ 93 w 123"/>
                    <a:gd name="T41" fmla="*/ 77 h 96"/>
                    <a:gd name="T42" fmla="*/ 96 w 123"/>
                    <a:gd name="T43" fmla="*/ 74 h 96"/>
                    <a:gd name="T44" fmla="*/ 98 w 123"/>
                    <a:gd name="T45" fmla="*/ 77 h 96"/>
                    <a:gd name="T46" fmla="*/ 99 w 123"/>
                    <a:gd name="T47" fmla="*/ 77 h 96"/>
                    <a:gd name="T48" fmla="*/ 105 w 123"/>
                    <a:gd name="T49" fmla="*/ 74 h 96"/>
                    <a:gd name="T50" fmla="*/ 107 w 123"/>
                    <a:gd name="T51" fmla="*/ 67 h 96"/>
                    <a:gd name="T52" fmla="*/ 108 w 123"/>
                    <a:gd name="T53" fmla="*/ 58 h 96"/>
                    <a:gd name="T54" fmla="*/ 111 w 123"/>
                    <a:gd name="T55" fmla="*/ 43 h 96"/>
                    <a:gd name="T56" fmla="*/ 117 w 123"/>
                    <a:gd name="T57" fmla="*/ 31 h 96"/>
                    <a:gd name="T58" fmla="*/ 121 w 123"/>
                    <a:gd name="T59" fmla="*/ 28 h 96"/>
                    <a:gd name="T60" fmla="*/ 118 w 123"/>
                    <a:gd name="T61" fmla="*/ 11 h 96"/>
                    <a:gd name="T62" fmla="*/ 115 w 123"/>
                    <a:gd name="T63" fmla="*/ 0 h 96"/>
                    <a:gd name="T64" fmla="*/ 115 w 123"/>
                    <a:gd name="T65" fmla="*/ 0 h 96"/>
                    <a:gd name="T66" fmla="*/ 107 w 123"/>
                    <a:gd name="T67" fmla="*/ 4 h 96"/>
                    <a:gd name="T68" fmla="*/ 104 w 123"/>
                    <a:gd name="T69" fmla="*/ 6 h 96"/>
                    <a:gd name="T70" fmla="*/ 101 w 123"/>
                    <a:gd name="T71" fmla="*/ 12 h 96"/>
                    <a:gd name="T72" fmla="*/ 102 w 123"/>
                    <a:gd name="T73" fmla="*/ 17 h 96"/>
                    <a:gd name="T74" fmla="*/ 101 w 123"/>
                    <a:gd name="T75" fmla="*/ 27 h 96"/>
                    <a:gd name="T76" fmla="*/ 97 w 123"/>
                    <a:gd name="T77" fmla="*/ 34 h 96"/>
                    <a:gd name="T78" fmla="*/ 93 w 123"/>
                    <a:gd name="T79" fmla="*/ 42 h 96"/>
                    <a:gd name="T80" fmla="*/ 90 w 123"/>
                    <a:gd name="T81" fmla="*/ 45 h 96"/>
                    <a:gd name="T82" fmla="*/ 85 w 123"/>
                    <a:gd name="T83" fmla="*/ 51 h 96"/>
                    <a:gd name="T84" fmla="*/ 79 w 123"/>
                    <a:gd name="T85" fmla="*/ 55 h 96"/>
                    <a:gd name="T86" fmla="*/ 69 w 123"/>
                    <a:gd name="T87" fmla="*/ 54 h 96"/>
                    <a:gd name="T88" fmla="*/ 68 w 123"/>
                    <a:gd name="T89" fmla="*/ 51 h 96"/>
                    <a:gd name="T90" fmla="*/ 64 w 123"/>
                    <a:gd name="T91" fmla="*/ 58 h 96"/>
                    <a:gd name="T92" fmla="*/ 59 w 123"/>
                    <a:gd name="T93" fmla="*/ 68 h 96"/>
                    <a:gd name="T94" fmla="*/ 57 w 123"/>
                    <a:gd name="T95" fmla="*/ 69 h 96"/>
                    <a:gd name="T96" fmla="*/ 57 w 123"/>
                    <a:gd name="T97" fmla="*/ 72 h 96"/>
                    <a:gd name="T98" fmla="*/ 51 w 123"/>
                    <a:gd name="T99" fmla="*/ 75 h 96"/>
                    <a:gd name="T100" fmla="*/ 47 w 123"/>
                    <a:gd name="T101" fmla="*/ 74 h 96"/>
                    <a:gd name="T102" fmla="*/ 46 w 123"/>
                    <a:gd name="T103" fmla="*/ 72 h 96"/>
                    <a:gd name="T104" fmla="*/ 35 w 123"/>
                    <a:gd name="T105" fmla="*/ 75 h 96"/>
                    <a:gd name="T106" fmla="*/ 25 w 123"/>
                    <a:gd name="T107" fmla="*/ 76 h 96"/>
                    <a:gd name="T108" fmla="*/ 19 w 123"/>
                    <a:gd name="T109" fmla="*/ 76 h 96"/>
                    <a:gd name="T110" fmla="*/ 19 w 123"/>
                    <a:gd name="T111" fmla="*/ 77 h 96"/>
                    <a:gd name="T112" fmla="*/ 1 w 123"/>
                    <a:gd name="T113" fmla="*/ 90 h 96"/>
                    <a:gd name="T114" fmla="*/ 0 w 123"/>
                    <a:gd name="T115" fmla="*/ 91 h 96"/>
                    <a:gd name="T116" fmla="*/ 0 w 123"/>
                    <a:gd name="T117" fmla="*/ 92 h 96"/>
                    <a:gd name="T118" fmla="*/ 7 w 123"/>
                    <a:gd name="T119" fmla="*/ 91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3" h="96">
                      <a:moveTo>
                        <a:pt x="7" y="91"/>
                      </a:moveTo>
                      <a:cubicBezTo>
                        <a:pt x="9" y="91"/>
                        <a:pt x="11" y="91"/>
                        <a:pt x="11" y="90"/>
                      </a:cubicBezTo>
                      <a:cubicBezTo>
                        <a:pt x="14" y="86"/>
                        <a:pt x="33" y="83"/>
                        <a:pt x="41" y="82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4" y="82"/>
                        <a:pt x="47" y="82"/>
                        <a:pt x="48" y="84"/>
                      </a:cubicBezTo>
                      <a:cubicBezTo>
                        <a:pt x="50" y="86"/>
                        <a:pt x="49" y="88"/>
                        <a:pt x="49" y="90"/>
                      </a:cubicBezTo>
                      <a:cubicBezTo>
                        <a:pt x="48" y="91"/>
                        <a:pt x="48" y="93"/>
                        <a:pt x="48" y="94"/>
                      </a:cubicBezTo>
                      <a:cubicBezTo>
                        <a:pt x="48" y="94"/>
                        <a:pt x="48" y="96"/>
                        <a:pt x="51" y="96"/>
                      </a:cubicBezTo>
                      <a:cubicBezTo>
                        <a:pt x="53" y="96"/>
                        <a:pt x="56" y="95"/>
                        <a:pt x="58" y="92"/>
                      </a:cubicBezTo>
                      <a:cubicBezTo>
                        <a:pt x="59" y="90"/>
                        <a:pt x="61" y="89"/>
                        <a:pt x="62" y="88"/>
                      </a:cubicBezTo>
                      <a:cubicBezTo>
                        <a:pt x="62" y="88"/>
                        <a:pt x="62" y="88"/>
                        <a:pt x="63" y="88"/>
                      </a:cubicBezTo>
                      <a:cubicBezTo>
                        <a:pt x="63" y="88"/>
                        <a:pt x="62" y="88"/>
                        <a:pt x="62" y="87"/>
                      </a:cubicBezTo>
                      <a:cubicBezTo>
                        <a:pt x="60" y="86"/>
                        <a:pt x="60" y="84"/>
                        <a:pt x="60" y="83"/>
                      </a:cubicBezTo>
                      <a:cubicBezTo>
                        <a:pt x="61" y="81"/>
                        <a:pt x="62" y="80"/>
                        <a:pt x="64" y="80"/>
                      </a:cubicBezTo>
                      <a:cubicBezTo>
                        <a:pt x="65" y="80"/>
                        <a:pt x="67" y="81"/>
                        <a:pt x="68" y="83"/>
                      </a:cubicBezTo>
                      <a:cubicBezTo>
                        <a:pt x="69" y="84"/>
                        <a:pt x="71" y="85"/>
                        <a:pt x="73" y="85"/>
                      </a:cubicBezTo>
                      <a:cubicBezTo>
                        <a:pt x="76" y="85"/>
                        <a:pt x="78" y="84"/>
                        <a:pt x="79" y="82"/>
                      </a:cubicBezTo>
                      <a:cubicBezTo>
                        <a:pt x="80" y="81"/>
                        <a:pt x="82" y="79"/>
                        <a:pt x="84" y="79"/>
                      </a:cubicBezTo>
                      <a:cubicBezTo>
                        <a:pt x="85" y="79"/>
                        <a:pt x="86" y="80"/>
                        <a:pt x="87" y="81"/>
                      </a:cubicBezTo>
                      <a:cubicBezTo>
                        <a:pt x="88" y="81"/>
                        <a:pt x="88" y="82"/>
                        <a:pt x="89" y="82"/>
                      </a:cubicBezTo>
                      <a:cubicBezTo>
                        <a:pt x="90" y="82"/>
                        <a:pt x="92" y="79"/>
                        <a:pt x="93" y="77"/>
                      </a:cubicBezTo>
                      <a:cubicBezTo>
                        <a:pt x="94" y="76"/>
                        <a:pt x="94" y="74"/>
                        <a:pt x="96" y="74"/>
                      </a:cubicBezTo>
                      <a:cubicBezTo>
                        <a:pt x="96" y="74"/>
                        <a:pt x="98" y="75"/>
                        <a:pt x="98" y="77"/>
                      </a:cubicBezTo>
                      <a:cubicBezTo>
                        <a:pt x="98" y="77"/>
                        <a:pt x="98" y="77"/>
                        <a:pt x="99" y="77"/>
                      </a:cubicBezTo>
                      <a:cubicBezTo>
                        <a:pt x="101" y="77"/>
                        <a:pt x="103" y="76"/>
                        <a:pt x="105" y="74"/>
                      </a:cubicBezTo>
                      <a:cubicBezTo>
                        <a:pt x="107" y="72"/>
                        <a:pt x="107" y="70"/>
                        <a:pt x="107" y="67"/>
                      </a:cubicBezTo>
                      <a:cubicBezTo>
                        <a:pt x="107" y="64"/>
                        <a:pt x="107" y="61"/>
                        <a:pt x="108" y="58"/>
                      </a:cubicBezTo>
                      <a:cubicBezTo>
                        <a:pt x="111" y="55"/>
                        <a:pt x="113" y="47"/>
                        <a:pt x="111" y="43"/>
                      </a:cubicBezTo>
                      <a:cubicBezTo>
                        <a:pt x="108" y="38"/>
                        <a:pt x="113" y="34"/>
                        <a:pt x="117" y="31"/>
                      </a:cubicBezTo>
                      <a:cubicBezTo>
                        <a:pt x="119" y="30"/>
                        <a:pt x="120" y="29"/>
                        <a:pt x="121" y="28"/>
                      </a:cubicBezTo>
                      <a:cubicBezTo>
                        <a:pt x="123" y="27"/>
                        <a:pt x="120" y="16"/>
                        <a:pt x="118" y="11"/>
                      </a:cubicBezTo>
                      <a:cubicBezTo>
                        <a:pt x="117" y="6"/>
                        <a:pt x="116" y="2"/>
                        <a:pt x="115" y="0"/>
                      </a:cubicBezTo>
                      <a:cubicBezTo>
                        <a:pt x="115" y="0"/>
                        <a:pt x="115" y="0"/>
                        <a:pt x="115" y="0"/>
                      </a:cubicBezTo>
                      <a:cubicBezTo>
                        <a:pt x="114" y="0"/>
                        <a:pt x="109" y="2"/>
                        <a:pt x="107" y="4"/>
                      </a:cubicBezTo>
                      <a:cubicBezTo>
                        <a:pt x="106" y="5"/>
                        <a:pt x="105" y="5"/>
                        <a:pt x="104" y="6"/>
                      </a:cubicBezTo>
                      <a:cubicBezTo>
                        <a:pt x="103" y="6"/>
                        <a:pt x="102" y="9"/>
                        <a:pt x="101" y="12"/>
                      </a:cubicBezTo>
                      <a:cubicBezTo>
                        <a:pt x="101" y="15"/>
                        <a:pt x="101" y="17"/>
                        <a:pt x="102" y="17"/>
                      </a:cubicBezTo>
                      <a:cubicBezTo>
                        <a:pt x="106" y="20"/>
                        <a:pt x="103" y="24"/>
                        <a:pt x="101" y="27"/>
                      </a:cubicBezTo>
                      <a:cubicBezTo>
                        <a:pt x="99" y="29"/>
                        <a:pt x="97" y="31"/>
                        <a:pt x="97" y="34"/>
                      </a:cubicBezTo>
                      <a:cubicBezTo>
                        <a:pt x="98" y="38"/>
                        <a:pt x="95" y="41"/>
                        <a:pt x="93" y="42"/>
                      </a:cubicBezTo>
                      <a:cubicBezTo>
                        <a:pt x="92" y="43"/>
                        <a:pt x="91" y="44"/>
                        <a:pt x="90" y="45"/>
                      </a:cubicBezTo>
                      <a:cubicBezTo>
                        <a:pt x="90" y="49"/>
                        <a:pt x="87" y="50"/>
                        <a:pt x="85" y="51"/>
                      </a:cubicBezTo>
                      <a:cubicBezTo>
                        <a:pt x="83" y="52"/>
                        <a:pt x="81" y="53"/>
                        <a:pt x="79" y="55"/>
                      </a:cubicBezTo>
                      <a:cubicBezTo>
                        <a:pt x="75" y="57"/>
                        <a:pt x="71" y="57"/>
                        <a:pt x="69" y="54"/>
                      </a:cubicBezTo>
                      <a:cubicBezTo>
                        <a:pt x="69" y="53"/>
                        <a:pt x="69" y="52"/>
                        <a:pt x="68" y="51"/>
                      </a:cubicBezTo>
                      <a:cubicBezTo>
                        <a:pt x="67" y="53"/>
                        <a:pt x="64" y="55"/>
                        <a:pt x="64" y="58"/>
                      </a:cubicBezTo>
                      <a:cubicBezTo>
                        <a:pt x="65" y="63"/>
                        <a:pt x="61" y="66"/>
                        <a:pt x="59" y="68"/>
                      </a:cubicBezTo>
                      <a:cubicBezTo>
                        <a:pt x="58" y="68"/>
                        <a:pt x="58" y="68"/>
                        <a:pt x="57" y="69"/>
                      </a:cubicBezTo>
                      <a:cubicBezTo>
                        <a:pt x="58" y="70"/>
                        <a:pt x="58" y="71"/>
                        <a:pt x="57" y="72"/>
                      </a:cubicBezTo>
                      <a:cubicBezTo>
                        <a:pt x="56" y="75"/>
                        <a:pt x="53" y="75"/>
                        <a:pt x="51" y="75"/>
                      </a:cubicBezTo>
                      <a:cubicBezTo>
                        <a:pt x="49" y="75"/>
                        <a:pt x="48" y="75"/>
                        <a:pt x="47" y="74"/>
                      </a:cubicBezTo>
                      <a:cubicBezTo>
                        <a:pt x="47" y="74"/>
                        <a:pt x="46" y="73"/>
                        <a:pt x="46" y="72"/>
                      </a:cubicBezTo>
                      <a:cubicBezTo>
                        <a:pt x="45" y="72"/>
                        <a:pt x="42" y="73"/>
                        <a:pt x="35" y="75"/>
                      </a:cubicBezTo>
                      <a:cubicBezTo>
                        <a:pt x="32" y="77"/>
                        <a:pt x="28" y="76"/>
                        <a:pt x="25" y="76"/>
                      </a:cubicBezTo>
                      <a:cubicBezTo>
                        <a:pt x="22" y="75"/>
                        <a:pt x="21" y="75"/>
                        <a:pt x="19" y="76"/>
                      </a:cubicBezTo>
                      <a:cubicBezTo>
                        <a:pt x="19" y="77"/>
                        <a:pt x="19" y="77"/>
                        <a:pt x="19" y="77"/>
                      </a:cubicBezTo>
                      <a:cubicBezTo>
                        <a:pt x="14" y="81"/>
                        <a:pt x="7" y="89"/>
                        <a:pt x="1" y="90"/>
                      </a:cubicBezTo>
                      <a:cubicBezTo>
                        <a:pt x="0" y="90"/>
                        <a:pt x="0" y="90"/>
                        <a:pt x="0" y="91"/>
                      </a:cubicBezTo>
                      <a:cubicBezTo>
                        <a:pt x="0" y="91"/>
                        <a:pt x="0" y="92"/>
                        <a:pt x="0" y="92"/>
                      </a:cubicBezTo>
                      <a:cubicBezTo>
                        <a:pt x="2" y="91"/>
                        <a:pt x="5" y="91"/>
                        <a:pt x="7" y="9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9" name="Freeform 1132"/>
                <p:cNvSpPr>
                  <a:spLocks/>
                </p:cNvSpPr>
                <p:nvPr/>
              </p:nvSpPr>
              <p:spPr bwMode="auto">
                <a:xfrm>
                  <a:off x="4774" y="1795"/>
                  <a:ext cx="58" cy="41"/>
                </a:xfrm>
                <a:custGeom>
                  <a:avLst/>
                  <a:gdLst>
                    <a:gd name="T0" fmla="*/ 1 w 60"/>
                    <a:gd name="T1" fmla="*/ 33 h 43"/>
                    <a:gd name="T2" fmla="*/ 0 w 60"/>
                    <a:gd name="T3" fmla="*/ 37 h 43"/>
                    <a:gd name="T4" fmla="*/ 3 w 60"/>
                    <a:gd name="T5" fmla="*/ 37 h 43"/>
                    <a:gd name="T6" fmla="*/ 8 w 60"/>
                    <a:gd name="T7" fmla="*/ 37 h 43"/>
                    <a:gd name="T8" fmla="*/ 13 w 60"/>
                    <a:gd name="T9" fmla="*/ 36 h 43"/>
                    <a:gd name="T10" fmla="*/ 27 w 60"/>
                    <a:gd name="T11" fmla="*/ 41 h 43"/>
                    <a:gd name="T12" fmla="*/ 30 w 60"/>
                    <a:gd name="T13" fmla="*/ 43 h 43"/>
                    <a:gd name="T14" fmla="*/ 31 w 60"/>
                    <a:gd name="T15" fmla="*/ 40 h 43"/>
                    <a:gd name="T16" fmla="*/ 49 w 60"/>
                    <a:gd name="T17" fmla="*/ 31 h 43"/>
                    <a:gd name="T18" fmla="*/ 55 w 60"/>
                    <a:gd name="T19" fmla="*/ 29 h 43"/>
                    <a:gd name="T20" fmla="*/ 54 w 60"/>
                    <a:gd name="T21" fmla="*/ 29 h 43"/>
                    <a:gd name="T22" fmla="*/ 53 w 60"/>
                    <a:gd name="T23" fmla="*/ 27 h 43"/>
                    <a:gd name="T24" fmla="*/ 60 w 60"/>
                    <a:gd name="T25" fmla="*/ 19 h 43"/>
                    <a:gd name="T26" fmla="*/ 56 w 60"/>
                    <a:gd name="T27" fmla="*/ 17 h 43"/>
                    <a:gd name="T28" fmla="*/ 55 w 60"/>
                    <a:gd name="T29" fmla="*/ 17 h 43"/>
                    <a:gd name="T30" fmla="*/ 52 w 60"/>
                    <a:gd name="T31" fmla="*/ 19 h 43"/>
                    <a:gd name="T32" fmla="*/ 46 w 60"/>
                    <a:gd name="T33" fmla="*/ 21 h 43"/>
                    <a:gd name="T34" fmla="*/ 45 w 60"/>
                    <a:gd name="T35" fmla="*/ 21 h 43"/>
                    <a:gd name="T36" fmla="*/ 20 w 60"/>
                    <a:gd name="T37" fmla="*/ 2 h 43"/>
                    <a:gd name="T38" fmla="*/ 15 w 60"/>
                    <a:gd name="T39" fmla="*/ 1 h 43"/>
                    <a:gd name="T40" fmla="*/ 16 w 60"/>
                    <a:gd name="T41" fmla="*/ 3 h 43"/>
                    <a:gd name="T42" fmla="*/ 16 w 60"/>
                    <a:gd name="T43" fmla="*/ 11 h 43"/>
                    <a:gd name="T44" fmla="*/ 15 w 60"/>
                    <a:gd name="T45" fmla="*/ 16 h 43"/>
                    <a:gd name="T46" fmla="*/ 13 w 60"/>
                    <a:gd name="T47" fmla="*/ 23 h 43"/>
                    <a:gd name="T48" fmla="*/ 12 w 60"/>
                    <a:gd name="T49" fmla="*/ 26 h 43"/>
                    <a:gd name="T50" fmla="*/ 11 w 60"/>
                    <a:gd name="T51" fmla="*/ 29 h 43"/>
                    <a:gd name="T52" fmla="*/ 4 w 60"/>
                    <a:gd name="T53" fmla="*/ 32 h 43"/>
                    <a:gd name="T54" fmla="*/ 1 w 60"/>
                    <a:gd name="T55" fmla="*/ 32 h 43"/>
                    <a:gd name="T56" fmla="*/ 1 w 60"/>
                    <a:gd name="T57" fmla="*/ 32 h 43"/>
                    <a:gd name="T58" fmla="*/ 1 w 60"/>
                    <a:gd name="T59" fmla="*/ 3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0" h="43">
                      <a:moveTo>
                        <a:pt x="1" y="33"/>
                      </a:moveTo>
                      <a:cubicBezTo>
                        <a:pt x="1" y="34"/>
                        <a:pt x="1" y="35"/>
                        <a:pt x="0" y="37"/>
                      </a:cubicBezTo>
                      <a:cubicBezTo>
                        <a:pt x="1" y="36"/>
                        <a:pt x="2" y="37"/>
                        <a:pt x="3" y="37"/>
                      </a:cubicBezTo>
                      <a:cubicBezTo>
                        <a:pt x="5" y="37"/>
                        <a:pt x="7" y="38"/>
                        <a:pt x="8" y="37"/>
                      </a:cubicBezTo>
                      <a:cubicBezTo>
                        <a:pt x="9" y="36"/>
                        <a:pt x="11" y="36"/>
                        <a:pt x="13" y="36"/>
                      </a:cubicBezTo>
                      <a:cubicBezTo>
                        <a:pt x="18" y="36"/>
                        <a:pt x="23" y="38"/>
                        <a:pt x="27" y="41"/>
                      </a:cubicBezTo>
                      <a:cubicBezTo>
                        <a:pt x="29" y="43"/>
                        <a:pt x="30" y="43"/>
                        <a:pt x="30" y="43"/>
                      </a:cubicBezTo>
                      <a:cubicBezTo>
                        <a:pt x="30" y="43"/>
                        <a:pt x="31" y="43"/>
                        <a:pt x="31" y="40"/>
                      </a:cubicBezTo>
                      <a:cubicBezTo>
                        <a:pt x="32" y="33"/>
                        <a:pt x="41" y="31"/>
                        <a:pt x="49" y="31"/>
                      </a:cubicBezTo>
                      <a:cubicBezTo>
                        <a:pt x="53" y="31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4" y="29"/>
                      </a:cubicBezTo>
                      <a:cubicBezTo>
                        <a:pt x="54" y="28"/>
                        <a:pt x="53" y="28"/>
                        <a:pt x="53" y="27"/>
                      </a:cubicBezTo>
                      <a:cubicBezTo>
                        <a:pt x="53" y="25"/>
                        <a:pt x="55" y="23"/>
                        <a:pt x="60" y="19"/>
                      </a:cubicBezTo>
                      <a:cubicBezTo>
                        <a:pt x="58" y="19"/>
                        <a:pt x="57" y="19"/>
                        <a:pt x="56" y="17"/>
                      </a:cubicBezTo>
                      <a:cubicBezTo>
                        <a:pt x="56" y="17"/>
                        <a:pt x="56" y="17"/>
                        <a:pt x="55" y="17"/>
                      </a:cubicBezTo>
                      <a:cubicBezTo>
                        <a:pt x="55" y="17"/>
                        <a:pt x="53" y="18"/>
                        <a:pt x="52" y="19"/>
                      </a:cubicBezTo>
                      <a:cubicBezTo>
                        <a:pt x="51" y="19"/>
                        <a:pt x="49" y="20"/>
                        <a:pt x="46" y="21"/>
                      </a:cubicBezTo>
                      <a:cubicBezTo>
                        <a:pt x="46" y="21"/>
                        <a:pt x="46" y="21"/>
                        <a:pt x="45" y="21"/>
                      </a:cubicBezTo>
                      <a:cubicBezTo>
                        <a:pt x="39" y="21"/>
                        <a:pt x="24" y="8"/>
                        <a:pt x="20" y="2"/>
                      </a:cubicBezTo>
                      <a:cubicBezTo>
                        <a:pt x="18" y="0"/>
                        <a:pt x="16" y="0"/>
                        <a:pt x="15" y="1"/>
                      </a:cubicBezTo>
                      <a:cubicBezTo>
                        <a:pt x="15" y="2"/>
                        <a:pt x="15" y="2"/>
                        <a:pt x="16" y="3"/>
                      </a:cubicBezTo>
                      <a:cubicBezTo>
                        <a:pt x="18" y="7"/>
                        <a:pt x="17" y="9"/>
                        <a:pt x="16" y="11"/>
                      </a:cubicBezTo>
                      <a:cubicBezTo>
                        <a:pt x="16" y="12"/>
                        <a:pt x="15" y="14"/>
                        <a:pt x="15" y="16"/>
                      </a:cubicBezTo>
                      <a:cubicBezTo>
                        <a:pt x="15" y="20"/>
                        <a:pt x="14" y="22"/>
                        <a:pt x="13" y="23"/>
                      </a:cubicBezTo>
                      <a:cubicBezTo>
                        <a:pt x="12" y="24"/>
                        <a:pt x="12" y="25"/>
                        <a:pt x="12" y="26"/>
                      </a:cubicBezTo>
                      <a:cubicBezTo>
                        <a:pt x="12" y="27"/>
                        <a:pt x="12" y="28"/>
                        <a:pt x="11" y="29"/>
                      </a:cubicBezTo>
                      <a:cubicBezTo>
                        <a:pt x="10" y="31"/>
                        <a:pt x="7" y="31"/>
                        <a:pt x="4" y="32"/>
                      </a:cubicBezTo>
                      <a:cubicBezTo>
                        <a:pt x="3" y="32"/>
                        <a:pt x="2" y="32"/>
                        <a:pt x="1" y="32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1" y="32"/>
                        <a:pt x="1" y="32"/>
                        <a:pt x="1" y="3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0" name="Freeform 1133"/>
                <p:cNvSpPr>
                  <a:spLocks/>
                </p:cNvSpPr>
                <p:nvPr/>
              </p:nvSpPr>
              <p:spPr bwMode="auto">
                <a:xfrm>
                  <a:off x="4688" y="1936"/>
                  <a:ext cx="21" cy="16"/>
                </a:xfrm>
                <a:custGeom>
                  <a:avLst/>
                  <a:gdLst>
                    <a:gd name="T0" fmla="*/ 15 w 22"/>
                    <a:gd name="T1" fmla="*/ 1 h 17"/>
                    <a:gd name="T2" fmla="*/ 7 w 22"/>
                    <a:gd name="T3" fmla="*/ 5 h 17"/>
                    <a:gd name="T4" fmla="*/ 2 w 22"/>
                    <a:gd name="T5" fmla="*/ 6 h 17"/>
                    <a:gd name="T6" fmla="*/ 0 w 22"/>
                    <a:gd name="T7" fmla="*/ 11 h 17"/>
                    <a:gd name="T8" fmla="*/ 1 w 22"/>
                    <a:gd name="T9" fmla="*/ 17 h 17"/>
                    <a:gd name="T10" fmla="*/ 3 w 22"/>
                    <a:gd name="T11" fmla="*/ 17 h 17"/>
                    <a:gd name="T12" fmla="*/ 5 w 22"/>
                    <a:gd name="T13" fmla="*/ 15 h 17"/>
                    <a:gd name="T14" fmla="*/ 13 w 22"/>
                    <a:gd name="T15" fmla="*/ 9 h 17"/>
                    <a:gd name="T16" fmla="*/ 17 w 22"/>
                    <a:gd name="T17" fmla="*/ 10 h 17"/>
                    <a:gd name="T18" fmla="*/ 20 w 22"/>
                    <a:gd name="T19" fmla="*/ 8 h 17"/>
                    <a:gd name="T20" fmla="*/ 22 w 22"/>
                    <a:gd name="T21" fmla="*/ 2 h 17"/>
                    <a:gd name="T22" fmla="*/ 18 w 22"/>
                    <a:gd name="T23" fmla="*/ 0 h 17"/>
                    <a:gd name="T24" fmla="*/ 15 w 2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17">
                      <a:moveTo>
                        <a:pt x="15" y="1"/>
                      </a:moveTo>
                      <a:cubicBezTo>
                        <a:pt x="13" y="5"/>
                        <a:pt x="10" y="5"/>
                        <a:pt x="7" y="5"/>
                      </a:cubicBezTo>
                      <a:cubicBezTo>
                        <a:pt x="6" y="5"/>
                        <a:pt x="4" y="5"/>
                        <a:pt x="2" y="6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0" y="14"/>
                        <a:pt x="1" y="17"/>
                        <a:pt x="1" y="17"/>
                      </a:cubicBezTo>
                      <a:cubicBezTo>
                        <a:pt x="2" y="17"/>
                        <a:pt x="3" y="17"/>
                        <a:pt x="3" y="17"/>
                      </a:cubicBezTo>
                      <a:cubicBezTo>
                        <a:pt x="4" y="17"/>
                        <a:pt x="4" y="17"/>
                        <a:pt x="5" y="15"/>
                      </a:cubicBezTo>
                      <a:cubicBezTo>
                        <a:pt x="6" y="12"/>
                        <a:pt x="9" y="9"/>
                        <a:pt x="13" y="9"/>
                      </a:cubicBezTo>
                      <a:cubicBezTo>
                        <a:pt x="15" y="9"/>
                        <a:pt x="16" y="10"/>
                        <a:pt x="17" y="10"/>
                      </a:cubicBezTo>
                      <a:cubicBezTo>
                        <a:pt x="18" y="10"/>
                        <a:pt x="19" y="10"/>
                        <a:pt x="20" y="8"/>
                      </a:cubicBezTo>
                      <a:cubicBezTo>
                        <a:pt x="21" y="6"/>
                        <a:pt x="22" y="4"/>
                        <a:pt x="22" y="2"/>
                      </a:cubicBezTo>
                      <a:cubicBezTo>
                        <a:pt x="22" y="0"/>
                        <a:pt x="20" y="0"/>
                        <a:pt x="18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1" name="Freeform 1134"/>
                <p:cNvSpPr>
                  <a:spLocks/>
                </p:cNvSpPr>
                <p:nvPr/>
              </p:nvSpPr>
              <p:spPr bwMode="auto">
                <a:xfrm>
                  <a:off x="4068" y="1681"/>
                  <a:ext cx="641" cy="415"/>
                </a:xfrm>
                <a:custGeom>
                  <a:avLst/>
                  <a:gdLst>
                    <a:gd name="T0" fmla="*/ 478 w 671"/>
                    <a:gd name="T1" fmla="*/ 83 h 435"/>
                    <a:gd name="T2" fmla="*/ 464 w 671"/>
                    <a:gd name="T3" fmla="*/ 113 h 435"/>
                    <a:gd name="T4" fmla="*/ 408 w 671"/>
                    <a:gd name="T5" fmla="*/ 147 h 435"/>
                    <a:gd name="T6" fmla="*/ 338 w 671"/>
                    <a:gd name="T7" fmla="*/ 171 h 435"/>
                    <a:gd name="T8" fmla="*/ 299 w 671"/>
                    <a:gd name="T9" fmla="*/ 162 h 435"/>
                    <a:gd name="T10" fmla="*/ 242 w 671"/>
                    <a:gd name="T11" fmla="*/ 157 h 435"/>
                    <a:gd name="T12" fmla="*/ 237 w 671"/>
                    <a:gd name="T13" fmla="*/ 155 h 435"/>
                    <a:gd name="T14" fmla="*/ 206 w 671"/>
                    <a:gd name="T15" fmla="*/ 124 h 435"/>
                    <a:gd name="T16" fmla="*/ 155 w 671"/>
                    <a:gd name="T17" fmla="*/ 73 h 435"/>
                    <a:gd name="T18" fmla="*/ 151 w 671"/>
                    <a:gd name="T19" fmla="*/ 68 h 435"/>
                    <a:gd name="T20" fmla="*/ 145 w 671"/>
                    <a:gd name="T21" fmla="*/ 63 h 435"/>
                    <a:gd name="T22" fmla="*/ 113 w 671"/>
                    <a:gd name="T23" fmla="*/ 96 h 435"/>
                    <a:gd name="T24" fmla="*/ 82 w 671"/>
                    <a:gd name="T25" fmla="*/ 121 h 435"/>
                    <a:gd name="T26" fmla="*/ 72 w 671"/>
                    <a:gd name="T27" fmla="*/ 159 h 435"/>
                    <a:gd name="T28" fmla="*/ 56 w 671"/>
                    <a:gd name="T29" fmla="*/ 171 h 435"/>
                    <a:gd name="T30" fmla="*/ 43 w 671"/>
                    <a:gd name="T31" fmla="*/ 180 h 435"/>
                    <a:gd name="T32" fmla="*/ 17 w 671"/>
                    <a:gd name="T33" fmla="*/ 185 h 435"/>
                    <a:gd name="T34" fmla="*/ 0 w 671"/>
                    <a:gd name="T35" fmla="*/ 198 h 435"/>
                    <a:gd name="T36" fmla="*/ 15 w 671"/>
                    <a:gd name="T37" fmla="*/ 229 h 435"/>
                    <a:gd name="T38" fmla="*/ 43 w 671"/>
                    <a:gd name="T39" fmla="*/ 248 h 435"/>
                    <a:gd name="T40" fmla="*/ 51 w 671"/>
                    <a:gd name="T41" fmla="*/ 244 h 435"/>
                    <a:gd name="T42" fmla="*/ 60 w 671"/>
                    <a:gd name="T43" fmla="*/ 271 h 435"/>
                    <a:gd name="T44" fmla="*/ 52 w 671"/>
                    <a:gd name="T45" fmla="*/ 291 h 435"/>
                    <a:gd name="T46" fmla="*/ 76 w 671"/>
                    <a:gd name="T47" fmla="*/ 315 h 435"/>
                    <a:gd name="T48" fmla="*/ 80 w 671"/>
                    <a:gd name="T49" fmla="*/ 316 h 435"/>
                    <a:gd name="T50" fmla="*/ 153 w 671"/>
                    <a:gd name="T51" fmla="*/ 345 h 435"/>
                    <a:gd name="T52" fmla="*/ 163 w 671"/>
                    <a:gd name="T53" fmla="*/ 348 h 435"/>
                    <a:gd name="T54" fmla="*/ 185 w 671"/>
                    <a:gd name="T55" fmla="*/ 343 h 435"/>
                    <a:gd name="T56" fmla="*/ 196 w 671"/>
                    <a:gd name="T57" fmla="*/ 345 h 435"/>
                    <a:gd name="T58" fmla="*/ 216 w 671"/>
                    <a:gd name="T59" fmla="*/ 330 h 435"/>
                    <a:gd name="T60" fmla="*/ 245 w 671"/>
                    <a:gd name="T61" fmla="*/ 338 h 435"/>
                    <a:gd name="T62" fmla="*/ 266 w 671"/>
                    <a:gd name="T63" fmla="*/ 359 h 435"/>
                    <a:gd name="T64" fmla="*/ 274 w 671"/>
                    <a:gd name="T65" fmla="*/ 410 h 435"/>
                    <a:gd name="T66" fmla="*/ 289 w 671"/>
                    <a:gd name="T67" fmla="*/ 420 h 435"/>
                    <a:gd name="T68" fmla="*/ 299 w 671"/>
                    <a:gd name="T69" fmla="*/ 411 h 435"/>
                    <a:gd name="T70" fmla="*/ 310 w 671"/>
                    <a:gd name="T71" fmla="*/ 408 h 435"/>
                    <a:gd name="T72" fmla="*/ 343 w 671"/>
                    <a:gd name="T73" fmla="*/ 402 h 435"/>
                    <a:gd name="T74" fmla="*/ 369 w 671"/>
                    <a:gd name="T75" fmla="*/ 422 h 435"/>
                    <a:gd name="T76" fmla="*/ 390 w 671"/>
                    <a:gd name="T77" fmla="*/ 429 h 435"/>
                    <a:gd name="T78" fmla="*/ 465 w 671"/>
                    <a:gd name="T79" fmla="*/ 403 h 435"/>
                    <a:gd name="T80" fmla="*/ 499 w 671"/>
                    <a:gd name="T81" fmla="*/ 373 h 435"/>
                    <a:gd name="T82" fmla="*/ 521 w 671"/>
                    <a:gd name="T83" fmla="*/ 333 h 435"/>
                    <a:gd name="T84" fmla="*/ 525 w 671"/>
                    <a:gd name="T85" fmla="*/ 308 h 435"/>
                    <a:gd name="T86" fmla="*/ 513 w 671"/>
                    <a:gd name="T87" fmla="*/ 283 h 435"/>
                    <a:gd name="T88" fmla="*/ 509 w 671"/>
                    <a:gd name="T89" fmla="*/ 241 h 435"/>
                    <a:gd name="T90" fmla="*/ 510 w 671"/>
                    <a:gd name="T91" fmla="*/ 226 h 435"/>
                    <a:gd name="T92" fmla="*/ 487 w 671"/>
                    <a:gd name="T93" fmla="*/ 201 h 435"/>
                    <a:gd name="T94" fmla="*/ 523 w 671"/>
                    <a:gd name="T95" fmla="*/ 201 h 435"/>
                    <a:gd name="T96" fmla="*/ 555 w 671"/>
                    <a:gd name="T97" fmla="*/ 187 h 435"/>
                    <a:gd name="T98" fmla="*/ 597 w 671"/>
                    <a:gd name="T99" fmla="*/ 166 h 435"/>
                    <a:gd name="T100" fmla="*/ 630 w 671"/>
                    <a:gd name="T101" fmla="*/ 152 h 435"/>
                    <a:gd name="T102" fmla="*/ 636 w 671"/>
                    <a:gd name="T103" fmla="*/ 121 h 435"/>
                    <a:gd name="T104" fmla="*/ 664 w 671"/>
                    <a:gd name="T105" fmla="*/ 102 h 435"/>
                    <a:gd name="T106" fmla="*/ 658 w 671"/>
                    <a:gd name="T107" fmla="*/ 81 h 435"/>
                    <a:gd name="T108" fmla="*/ 626 w 671"/>
                    <a:gd name="T109" fmla="*/ 70 h 435"/>
                    <a:gd name="T110" fmla="*/ 591 w 671"/>
                    <a:gd name="T111" fmla="*/ 49 h 435"/>
                    <a:gd name="T112" fmla="*/ 553 w 671"/>
                    <a:gd name="T113" fmla="*/ 2 h 435"/>
                    <a:gd name="T114" fmla="*/ 511 w 671"/>
                    <a:gd name="T115" fmla="*/ 8 h 435"/>
                    <a:gd name="T116" fmla="*/ 493 w 671"/>
                    <a:gd name="T117" fmla="*/ 53 h 435"/>
                    <a:gd name="T118" fmla="*/ 476 w 671"/>
                    <a:gd name="T119" fmla="*/ 59 h 435"/>
                    <a:gd name="T120" fmla="*/ 461 w 671"/>
                    <a:gd name="T121" fmla="*/ 71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71" h="435">
                      <a:moveTo>
                        <a:pt x="461" y="71"/>
                      </a:moveTo>
                      <a:cubicBezTo>
                        <a:pt x="461" y="77"/>
                        <a:pt x="461" y="77"/>
                        <a:pt x="461" y="77"/>
                      </a:cubicBezTo>
                      <a:cubicBezTo>
                        <a:pt x="459" y="78"/>
                        <a:pt x="459" y="78"/>
                        <a:pt x="459" y="78"/>
                      </a:cubicBezTo>
                      <a:cubicBezTo>
                        <a:pt x="459" y="78"/>
                        <a:pt x="458" y="78"/>
                        <a:pt x="458" y="79"/>
                      </a:cubicBezTo>
                      <a:cubicBezTo>
                        <a:pt x="458" y="79"/>
                        <a:pt x="458" y="79"/>
                        <a:pt x="459" y="80"/>
                      </a:cubicBezTo>
                      <a:cubicBezTo>
                        <a:pt x="460" y="82"/>
                        <a:pt x="461" y="82"/>
                        <a:pt x="461" y="82"/>
                      </a:cubicBezTo>
                      <a:cubicBezTo>
                        <a:pt x="462" y="82"/>
                        <a:pt x="462" y="82"/>
                        <a:pt x="463" y="81"/>
                      </a:cubicBezTo>
                      <a:cubicBezTo>
                        <a:pt x="464" y="81"/>
                        <a:pt x="466" y="80"/>
                        <a:pt x="469" y="80"/>
                      </a:cubicBezTo>
                      <a:cubicBezTo>
                        <a:pt x="472" y="80"/>
                        <a:pt x="475" y="82"/>
                        <a:pt x="477" y="82"/>
                      </a:cubicBezTo>
                      <a:cubicBezTo>
                        <a:pt x="477" y="83"/>
                        <a:pt x="478" y="83"/>
                        <a:pt x="478" y="83"/>
                      </a:cubicBezTo>
                      <a:cubicBezTo>
                        <a:pt x="479" y="80"/>
                        <a:pt x="483" y="78"/>
                        <a:pt x="486" y="78"/>
                      </a:cubicBezTo>
                      <a:cubicBezTo>
                        <a:pt x="488" y="78"/>
                        <a:pt x="491" y="79"/>
                        <a:pt x="492" y="81"/>
                      </a:cubicBezTo>
                      <a:cubicBezTo>
                        <a:pt x="493" y="83"/>
                        <a:pt x="496" y="85"/>
                        <a:pt x="498" y="86"/>
                      </a:cubicBezTo>
                      <a:cubicBezTo>
                        <a:pt x="503" y="91"/>
                        <a:pt x="508" y="95"/>
                        <a:pt x="507" y="98"/>
                      </a:cubicBezTo>
                      <a:cubicBezTo>
                        <a:pt x="507" y="100"/>
                        <a:pt x="506" y="102"/>
                        <a:pt x="500" y="102"/>
                      </a:cubicBezTo>
                      <a:cubicBezTo>
                        <a:pt x="498" y="102"/>
                        <a:pt x="496" y="102"/>
                        <a:pt x="493" y="101"/>
                      </a:cubicBezTo>
                      <a:cubicBezTo>
                        <a:pt x="491" y="100"/>
                        <a:pt x="489" y="101"/>
                        <a:pt x="486" y="102"/>
                      </a:cubicBezTo>
                      <a:cubicBezTo>
                        <a:pt x="484" y="103"/>
                        <a:pt x="481" y="104"/>
                        <a:pt x="479" y="104"/>
                      </a:cubicBezTo>
                      <a:cubicBezTo>
                        <a:pt x="476" y="104"/>
                        <a:pt x="471" y="105"/>
                        <a:pt x="467" y="109"/>
                      </a:cubicBezTo>
                      <a:cubicBezTo>
                        <a:pt x="465" y="111"/>
                        <a:pt x="465" y="112"/>
                        <a:pt x="464" y="113"/>
                      </a:cubicBezTo>
                      <a:cubicBezTo>
                        <a:pt x="462" y="116"/>
                        <a:pt x="461" y="119"/>
                        <a:pt x="455" y="119"/>
                      </a:cubicBezTo>
                      <a:cubicBezTo>
                        <a:pt x="454" y="119"/>
                        <a:pt x="453" y="119"/>
                        <a:pt x="452" y="120"/>
                      </a:cubicBezTo>
                      <a:cubicBezTo>
                        <a:pt x="448" y="120"/>
                        <a:pt x="445" y="120"/>
                        <a:pt x="440" y="124"/>
                      </a:cubicBezTo>
                      <a:cubicBezTo>
                        <a:pt x="436" y="126"/>
                        <a:pt x="432" y="128"/>
                        <a:pt x="428" y="128"/>
                      </a:cubicBezTo>
                      <a:cubicBezTo>
                        <a:pt x="424" y="128"/>
                        <a:pt x="420" y="126"/>
                        <a:pt x="419" y="126"/>
                      </a:cubicBezTo>
                      <a:cubicBezTo>
                        <a:pt x="419" y="125"/>
                        <a:pt x="417" y="125"/>
                        <a:pt x="416" y="125"/>
                      </a:cubicBezTo>
                      <a:cubicBezTo>
                        <a:pt x="414" y="125"/>
                        <a:pt x="412" y="126"/>
                        <a:pt x="411" y="128"/>
                      </a:cubicBezTo>
                      <a:cubicBezTo>
                        <a:pt x="410" y="129"/>
                        <a:pt x="411" y="130"/>
                        <a:pt x="412" y="132"/>
                      </a:cubicBezTo>
                      <a:cubicBezTo>
                        <a:pt x="413" y="134"/>
                        <a:pt x="415" y="137"/>
                        <a:pt x="414" y="140"/>
                      </a:cubicBezTo>
                      <a:cubicBezTo>
                        <a:pt x="414" y="144"/>
                        <a:pt x="411" y="146"/>
                        <a:pt x="408" y="147"/>
                      </a:cubicBezTo>
                      <a:cubicBezTo>
                        <a:pt x="405" y="148"/>
                        <a:pt x="402" y="149"/>
                        <a:pt x="400" y="152"/>
                      </a:cubicBezTo>
                      <a:cubicBezTo>
                        <a:pt x="394" y="159"/>
                        <a:pt x="383" y="162"/>
                        <a:pt x="378" y="161"/>
                      </a:cubicBezTo>
                      <a:cubicBezTo>
                        <a:pt x="377" y="161"/>
                        <a:pt x="376" y="161"/>
                        <a:pt x="375" y="161"/>
                      </a:cubicBezTo>
                      <a:cubicBezTo>
                        <a:pt x="373" y="160"/>
                        <a:pt x="369" y="160"/>
                        <a:pt x="365" y="160"/>
                      </a:cubicBezTo>
                      <a:cubicBezTo>
                        <a:pt x="360" y="160"/>
                        <a:pt x="357" y="160"/>
                        <a:pt x="354" y="162"/>
                      </a:cubicBezTo>
                      <a:cubicBezTo>
                        <a:pt x="350" y="164"/>
                        <a:pt x="346" y="166"/>
                        <a:pt x="343" y="168"/>
                      </a:cubicBezTo>
                      <a:cubicBezTo>
                        <a:pt x="343" y="168"/>
                        <a:pt x="342" y="169"/>
                        <a:pt x="341" y="169"/>
                      </a:cubicBezTo>
                      <a:cubicBezTo>
                        <a:pt x="341" y="170"/>
                        <a:pt x="340" y="170"/>
                        <a:pt x="339" y="170"/>
                      </a:cubicBezTo>
                      <a:cubicBezTo>
                        <a:pt x="339" y="170"/>
                        <a:pt x="339" y="171"/>
                        <a:pt x="339" y="171"/>
                      </a:cubicBezTo>
                      <a:cubicBezTo>
                        <a:pt x="338" y="171"/>
                        <a:pt x="338" y="171"/>
                        <a:pt x="338" y="171"/>
                      </a:cubicBezTo>
                      <a:cubicBezTo>
                        <a:pt x="337" y="172"/>
                        <a:pt x="337" y="172"/>
                        <a:pt x="336" y="172"/>
                      </a:cubicBezTo>
                      <a:cubicBezTo>
                        <a:pt x="336" y="172"/>
                        <a:pt x="336" y="172"/>
                        <a:pt x="335" y="172"/>
                      </a:cubicBezTo>
                      <a:cubicBezTo>
                        <a:pt x="335" y="172"/>
                        <a:pt x="334" y="172"/>
                        <a:pt x="334" y="172"/>
                      </a:cubicBezTo>
                      <a:cubicBezTo>
                        <a:pt x="334" y="172"/>
                        <a:pt x="334" y="172"/>
                        <a:pt x="334" y="172"/>
                      </a:cubicBezTo>
                      <a:cubicBezTo>
                        <a:pt x="333" y="172"/>
                        <a:pt x="333" y="172"/>
                        <a:pt x="333" y="172"/>
                      </a:cubicBezTo>
                      <a:cubicBezTo>
                        <a:pt x="331" y="172"/>
                        <a:pt x="329" y="171"/>
                        <a:pt x="328" y="169"/>
                      </a:cubicBezTo>
                      <a:cubicBezTo>
                        <a:pt x="327" y="168"/>
                        <a:pt x="327" y="168"/>
                        <a:pt x="325" y="168"/>
                      </a:cubicBezTo>
                      <a:cubicBezTo>
                        <a:pt x="319" y="169"/>
                        <a:pt x="316" y="167"/>
                        <a:pt x="312" y="165"/>
                      </a:cubicBezTo>
                      <a:cubicBezTo>
                        <a:pt x="311" y="164"/>
                        <a:pt x="310" y="164"/>
                        <a:pt x="309" y="164"/>
                      </a:cubicBezTo>
                      <a:cubicBezTo>
                        <a:pt x="306" y="164"/>
                        <a:pt x="304" y="165"/>
                        <a:pt x="299" y="162"/>
                      </a:cubicBezTo>
                      <a:cubicBezTo>
                        <a:pt x="295" y="159"/>
                        <a:pt x="289" y="158"/>
                        <a:pt x="284" y="158"/>
                      </a:cubicBezTo>
                      <a:cubicBezTo>
                        <a:pt x="283" y="158"/>
                        <a:pt x="281" y="158"/>
                        <a:pt x="280" y="158"/>
                      </a:cubicBezTo>
                      <a:cubicBezTo>
                        <a:pt x="278" y="157"/>
                        <a:pt x="272" y="157"/>
                        <a:pt x="267" y="157"/>
                      </a:cubicBezTo>
                      <a:cubicBezTo>
                        <a:pt x="262" y="157"/>
                        <a:pt x="256" y="157"/>
                        <a:pt x="253" y="157"/>
                      </a:cubicBezTo>
                      <a:cubicBezTo>
                        <a:pt x="251" y="157"/>
                        <a:pt x="249" y="157"/>
                        <a:pt x="246" y="157"/>
                      </a:cubicBezTo>
                      <a:cubicBezTo>
                        <a:pt x="245" y="157"/>
                        <a:pt x="244" y="157"/>
                        <a:pt x="243" y="157"/>
                      </a:cubicBezTo>
                      <a:cubicBezTo>
                        <a:pt x="243" y="157"/>
                        <a:pt x="243" y="157"/>
                        <a:pt x="243" y="157"/>
                      </a:cubicBezTo>
                      <a:cubicBezTo>
                        <a:pt x="243" y="157"/>
                        <a:pt x="243" y="157"/>
                        <a:pt x="243" y="157"/>
                      </a:cubicBezTo>
                      <a:cubicBezTo>
                        <a:pt x="243" y="157"/>
                        <a:pt x="242" y="157"/>
                        <a:pt x="242" y="157"/>
                      </a:cubicBezTo>
                      <a:cubicBezTo>
                        <a:pt x="242" y="157"/>
                        <a:pt x="242" y="157"/>
                        <a:pt x="242" y="157"/>
                      </a:cubicBezTo>
                      <a:cubicBezTo>
                        <a:pt x="242" y="157"/>
                        <a:pt x="242" y="157"/>
                        <a:pt x="241" y="157"/>
                      </a:cubicBezTo>
                      <a:cubicBezTo>
                        <a:pt x="241" y="157"/>
                        <a:pt x="241" y="157"/>
                        <a:pt x="241" y="157"/>
                      </a:cubicBezTo>
                      <a:cubicBezTo>
                        <a:pt x="241" y="157"/>
                        <a:pt x="241" y="157"/>
                        <a:pt x="241" y="157"/>
                      </a:cubicBezTo>
                      <a:cubicBezTo>
                        <a:pt x="240" y="157"/>
                        <a:pt x="240" y="157"/>
                        <a:pt x="240" y="157"/>
                      </a:cubicBezTo>
                      <a:cubicBezTo>
                        <a:pt x="240" y="157"/>
                        <a:pt x="240" y="157"/>
                        <a:pt x="240" y="157"/>
                      </a:cubicBezTo>
                      <a:cubicBezTo>
                        <a:pt x="239" y="157"/>
                        <a:pt x="239" y="157"/>
                        <a:pt x="239" y="157"/>
                      </a:cubicBezTo>
                      <a:cubicBezTo>
                        <a:pt x="239" y="156"/>
                        <a:pt x="239" y="156"/>
                        <a:pt x="239" y="156"/>
                      </a:cubicBezTo>
                      <a:cubicBezTo>
                        <a:pt x="239" y="156"/>
                        <a:pt x="238" y="156"/>
                        <a:pt x="238" y="156"/>
                      </a:cubicBezTo>
                      <a:cubicBezTo>
                        <a:pt x="238" y="156"/>
                        <a:pt x="238" y="156"/>
                        <a:pt x="238" y="156"/>
                      </a:cubicBezTo>
                      <a:cubicBezTo>
                        <a:pt x="238" y="156"/>
                        <a:pt x="238" y="156"/>
                        <a:pt x="237" y="155"/>
                      </a:cubicBezTo>
                      <a:cubicBezTo>
                        <a:pt x="237" y="155"/>
                        <a:pt x="237" y="155"/>
                        <a:pt x="237" y="155"/>
                      </a:cubicBezTo>
                      <a:cubicBezTo>
                        <a:pt x="237" y="155"/>
                        <a:pt x="237" y="154"/>
                        <a:pt x="237" y="154"/>
                      </a:cubicBezTo>
                      <a:cubicBezTo>
                        <a:pt x="237" y="153"/>
                        <a:pt x="236" y="152"/>
                        <a:pt x="235" y="151"/>
                      </a:cubicBezTo>
                      <a:cubicBezTo>
                        <a:pt x="233" y="149"/>
                        <a:pt x="231" y="147"/>
                        <a:pt x="230" y="142"/>
                      </a:cubicBezTo>
                      <a:cubicBezTo>
                        <a:pt x="229" y="136"/>
                        <a:pt x="226" y="135"/>
                        <a:pt x="223" y="134"/>
                      </a:cubicBezTo>
                      <a:cubicBezTo>
                        <a:pt x="221" y="134"/>
                        <a:pt x="219" y="132"/>
                        <a:pt x="218" y="131"/>
                      </a:cubicBezTo>
                      <a:cubicBezTo>
                        <a:pt x="217" y="130"/>
                        <a:pt x="217" y="130"/>
                        <a:pt x="216" y="129"/>
                      </a:cubicBezTo>
                      <a:cubicBezTo>
                        <a:pt x="215" y="129"/>
                        <a:pt x="214" y="128"/>
                        <a:pt x="213" y="127"/>
                      </a:cubicBezTo>
                      <a:cubicBezTo>
                        <a:pt x="212" y="126"/>
                        <a:pt x="210" y="124"/>
                        <a:pt x="208" y="124"/>
                      </a:cubicBezTo>
                      <a:cubicBezTo>
                        <a:pt x="207" y="124"/>
                        <a:pt x="207" y="124"/>
                        <a:pt x="206" y="124"/>
                      </a:cubicBezTo>
                      <a:cubicBezTo>
                        <a:pt x="200" y="124"/>
                        <a:pt x="184" y="122"/>
                        <a:pt x="181" y="117"/>
                      </a:cubicBezTo>
                      <a:cubicBezTo>
                        <a:pt x="179" y="114"/>
                        <a:pt x="180" y="111"/>
                        <a:pt x="182" y="110"/>
                      </a:cubicBezTo>
                      <a:cubicBezTo>
                        <a:pt x="182" y="109"/>
                        <a:pt x="183" y="108"/>
                        <a:pt x="183" y="107"/>
                      </a:cubicBezTo>
                      <a:cubicBezTo>
                        <a:pt x="183" y="105"/>
                        <a:pt x="183" y="103"/>
                        <a:pt x="184" y="101"/>
                      </a:cubicBezTo>
                      <a:cubicBezTo>
                        <a:pt x="184" y="100"/>
                        <a:pt x="185" y="98"/>
                        <a:pt x="184" y="97"/>
                      </a:cubicBezTo>
                      <a:cubicBezTo>
                        <a:pt x="182" y="96"/>
                        <a:pt x="178" y="91"/>
                        <a:pt x="178" y="87"/>
                      </a:cubicBezTo>
                      <a:cubicBezTo>
                        <a:pt x="177" y="85"/>
                        <a:pt x="173" y="81"/>
                        <a:pt x="170" y="81"/>
                      </a:cubicBezTo>
                      <a:cubicBezTo>
                        <a:pt x="165" y="81"/>
                        <a:pt x="162" y="78"/>
                        <a:pt x="159" y="75"/>
                      </a:cubicBezTo>
                      <a:cubicBezTo>
                        <a:pt x="158" y="74"/>
                        <a:pt x="157" y="74"/>
                        <a:pt x="156" y="74"/>
                      </a:cubicBezTo>
                      <a:cubicBezTo>
                        <a:pt x="156" y="73"/>
                        <a:pt x="156" y="73"/>
                        <a:pt x="155" y="73"/>
                      </a:cubicBezTo>
                      <a:cubicBezTo>
                        <a:pt x="155" y="73"/>
                        <a:pt x="155" y="73"/>
                        <a:pt x="155" y="73"/>
                      </a:cubicBezTo>
                      <a:cubicBezTo>
                        <a:pt x="155" y="73"/>
                        <a:pt x="155" y="72"/>
                        <a:pt x="154" y="72"/>
                      </a:cubicBezTo>
                      <a:cubicBezTo>
                        <a:pt x="154" y="72"/>
                        <a:pt x="154" y="72"/>
                        <a:pt x="154" y="72"/>
                      </a:cubicBezTo>
                      <a:cubicBezTo>
                        <a:pt x="154" y="72"/>
                        <a:pt x="154" y="72"/>
                        <a:pt x="153" y="71"/>
                      </a:cubicBezTo>
                      <a:cubicBezTo>
                        <a:pt x="153" y="71"/>
                        <a:pt x="153" y="71"/>
                        <a:pt x="153" y="71"/>
                      </a:cubicBezTo>
                      <a:cubicBezTo>
                        <a:pt x="153" y="71"/>
                        <a:pt x="153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9"/>
                      </a:cubicBezTo>
                      <a:cubicBezTo>
                        <a:pt x="152" y="69"/>
                        <a:pt x="151" y="69"/>
                        <a:pt x="151" y="69"/>
                      </a:cubicBezTo>
                      <a:cubicBezTo>
                        <a:pt x="151" y="68"/>
                        <a:pt x="151" y="68"/>
                        <a:pt x="151" y="68"/>
                      </a:cubicBezTo>
                      <a:cubicBezTo>
                        <a:pt x="151" y="67"/>
                        <a:pt x="151" y="67"/>
                        <a:pt x="151" y="67"/>
                      </a:cubicBezTo>
                      <a:cubicBezTo>
                        <a:pt x="151" y="67"/>
                        <a:pt x="150" y="66"/>
                        <a:pt x="150" y="66"/>
                      </a:cubicBezTo>
                      <a:cubicBezTo>
                        <a:pt x="150" y="66"/>
                        <a:pt x="150" y="65"/>
                        <a:pt x="150" y="65"/>
                      </a:cubicBezTo>
                      <a:cubicBezTo>
                        <a:pt x="150" y="65"/>
                        <a:pt x="150" y="64"/>
                        <a:pt x="150" y="64"/>
                      </a:cubicBezTo>
                      <a:cubicBezTo>
                        <a:pt x="150" y="64"/>
                        <a:pt x="150" y="64"/>
                        <a:pt x="150" y="64"/>
                      </a:cubicBezTo>
                      <a:cubicBezTo>
                        <a:pt x="149" y="64"/>
                        <a:pt x="149" y="64"/>
                        <a:pt x="149" y="64"/>
                      </a:cubicBezTo>
                      <a:cubicBezTo>
                        <a:pt x="149" y="64"/>
                        <a:pt x="149" y="64"/>
                        <a:pt x="149" y="64"/>
                      </a:cubicBezTo>
                      <a:cubicBezTo>
                        <a:pt x="148" y="63"/>
                        <a:pt x="148" y="63"/>
                        <a:pt x="147" y="63"/>
                      </a:cubicBezTo>
                      <a:cubicBezTo>
                        <a:pt x="147" y="63"/>
                        <a:pt x="147" y="63"/>
                        <a:pt x="147" y="63"/>
                      </a:cubicBezTo>
                      <a:cubicBezTo>
                        <a:pt x="146" y="63"/>
                        <a:pt x="146" y="63"/>
                        <a:pt x="145" y="63"/>
                      </a:cubicBezTo>
                      <a:cubicBezTo>
                        <a:pt x="145" y="63"/>
                        <a:pt x="145" y="63"/>
                        <a:pt x="145" y="63"/>
                      </a:cubicBezTo>
                      <a:cubicBezTo>
                        <a:pt x="144" y="63"/>
                        <a:pt x="144" y="64"/>
                        <a:pt x="144" y="64"/>
                      </a:cubicBezTo>
                      <a:cubicBezTo>
                        <a:pt x="143" y="65"/>
                        <a:pt x="142" y="66"/>
                        <a:pt x="142" y="67"/>
                      </a:cubicBezTo>
                      <a:cubicBezTo>
                        <a:pt x="142" y="71"/>
                        <a:pt x="140" y="75"/>
                        <a:pt x="135" y="75"/>
                      </a:cubicBezTo>
                      <a:cubicBezTo>
                        <a:pt x="133" y="75"/>
                        <a:pt x="130" y="77"/>
                        <a:pt x="130" y="82"/>
                      </a:cubicBezTo>
                      <a:cubicBezTo>
                        <a:pt x="130" y="84"/>
                        <a:pt x="131" y="85"/>
                        <a:pt x="131" y="86"/>
                      </a:cubicBezTo>
                      <a:cubicBezTo>
                        <a:pt x="132" y="88"/>
                        <a:pt x="133" y="89"/>
                        <a:pt x="131" y="92"/>
                      </a:cubicBezTo>
                      <a:cubicBezTo>
                        <a:pt x="129" y="94"/>
                        <a:pt x="124" y="97"/>
                        <a:pt x="120" y="97"/>
                      </a:cubicBezTo>
                      <a:cubicBezTo>
                        <a:pt x="120" y="97"/>
                        <a:pt x="119" y="97"/>
                        <a:pt x="118" y="96"/>
                      </a:cubicBezTo>
                      <a:cubicBezTo>
                        <a:pt x="117" y="96"/>
                        <a:pt x="115" y="96"/>
                        <a:pt x="113" y="96"/>
                      </a:cubicBezTo>
                      <a:cubicBezTo>
                        <a:pt x="111" y="96"/>
                        <a:pt x="110" y="96"/>
                        <a:pt x="108" y="95"/>
                      </a:cubicBezTo>
                      <a:cubicBezTo>
                        <a:pt x="107" y="95"/>
                        <a:pt x="105" y="94"/>
                        <a:pt x="104" y="94"/>
                      </a:cubicBezTo>
                      <a:cubicBezTo>
                        <a:pt x="104" y="94"/>
                        <a:pt x="103" y="93"/>
                        <a:pt x="103" y="93"/>
                      </a:cubicBezTo>
                      <a:cubicBezTo>
                        <a:pt x="103" y="93"/>
                        <a:pt x="103" y="94"/>
                        <a:pt x="103" y="94"/>
                      </a:cubicBezTo>
                      <a:cubicBezTo>
                        <a:pt x="102" y="96"/>
                        <a:pt x="101" y="99"/>
                        <a:pt x="100" y="103"/>
                      </a:cubicBezTo>
                      <a:cubicBezTo>
                        <a:pt x="98" y="106"/>
                        <a:pt x="96" y="112"/>
                        <a:pt x="96" y="114"/>
                      </a:cubicBezTo>
                      <a:cubicBezTo>
                        <a:pt x="97" y="116"/>
                        <a:pt x="99" y="118"/>
                        <a:pt x="98" y="120"/>
                      </a:cubicBezTo>
                      <a:cubicBezTo>
                        <a:pt x="98" y="121"/>
                        <a:pt x="97" y="122"/>
                        <a:pt x="94" y="122"/>
                      </a:cubicBezTo>
                      <a:cubicBezTo>
                        <a:pt x="89" y="122"/>
                        <a:pt x="86" y="122"/>
                        <a:pt x="85" y="120"/>
                      </a:cubicBezTo>
                      <a:cubicBezTo>
                        <a:pt x="84" y="120"/>
                        <a:pt x="83" y="121"/>
                        <a:pt x="82" y="121"/>
                      </a:cubicBezTo>
                      <a:cubicBezTo>
                        <a:pt x="80" y="122"/>
                        <a:pt x="78" y="123"/>
                        <a:pt x="76" y="123"/>
                      </a:cubicBezTo>
                      <a:cubicBezTo>
                        <a:pt x="75" y="123"/>
                        <a:pt x="72" y="123"/>
                        <a:pt x="71" y="124"/>
                      </a:cubicBezTo>
                      <a:cubicBezTo>
                        <a:pt x="73" y="126"/>
                        <a:pt x="73" y="130"/>
                        <a:pt x="73" y="135"/>
                      </a:cubicBezTo>
                      <a:cubicBezTo>
                        <a:pt x="73" y="135"/>
                        <a:pt x="75" y="137"/>
                        <a:pt x="75" y="139"/>
                      </a:cubicBezTo>
                      <a:cubicBezTo>
                        <a:pt x="77" y="143"/>
                        <a:pt x="79" y="146"/>
                        <a:pt x="78" y="148"/>
                      </a:cubicBezTo>
                      <a:cubicBezTo>
                        <a:pt x="77" y="149"/>
                        <a:pt x="76" y="150"/>
                        <a:pt x="75" y="152"/>
                      </a:cubicBezTo>
                      <a:cubicBezTo>
                        <a:pt x="73" y="153"/>
                        <a:pt x="72" y="155"/>
                        <a:pt x="72" y="156"/>
                      </a:cubicBezTo>
                      <a:cubicBezTo>
                        <a:pt x="72" y="157"/>
                        <a:pt x="72" y="157"/>
                        <a:pt x="72" y="158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9"/>
                      </a:cubicBezTo>
                      <a:cubicBezTo>
                        <a:pt x="72" y="160"/>
                        <a:pt x="72" y="160"/>
                        <a:pt x="72" y="160"/>
                      </a:cubicBezTo>
                      <a:cubicBezTo>
                        <a:pt x="72" y="160"/>
                        <a:pt x="72" y="160"/>
                        <a:pt x="72" y="160"/>
                      </a:cubicBezTo>
                      <a:cubicBezTo>
                        <a:pt x="72" y="164"/>
                        <a:pt x="72" y="164"/>
                        <a:pt x="72" y="164"/>
                      </a:cubicBezTo>
                      <a:cubicBezTo>
                        <a:pt x="71" y="164"/>
                        <a:pt x="71" y="164"/>
                        <a:pt x="71" y="164"/>
                      </a:cubicBezTo>
                      <a:cubicBezTo>
                        <a:pt x="71" y="164"/>
                        <a:pt x="70" y="164"/>
                        <a:pt x="70" y="165"/>
                      </a:cubicBezTo>
                      <a:cubicBezTo>
                        <a:pt x="70" y="165"/>
                        <a:pt x="70" y="165"/>
                        <a:pt x="70" y="165"/>
                      </a:cubicBezTo>
                      <a:cubicBezTo>
                        <a:pt x="70" y="165"/>
                        <a:pt x="70" y="165"/>
                        <a:pt x="70" y="165"/>
                      </a:cubicBezTo>
                      <a:cubicBezTo>
                        <a:pt x="69" y="165"/>
                        <a:pt x="69" y="165"/>
                        <a:pt x="69" y="165"/>
                      </a:cubicBezTo>
                      <a:cubicBezTo>
                        <a:pt x="67" y="166"/>
                        <a:pt x="63" y="168"/>
                        <a:pt x="60" y="169"/>
                      </a:cubicBezTo>
                      <a:cubicBezTo>
                        <a:pt x="59" y="170"/>
                        <a:pt x="58" y="171"/>
                        <a:pt x="56" y="171"/>
                      </a:cubicBezTo>
                      <a:cubicBezTo>
                        <a:pt x="54" y="172"/>
                        <a:pt x="53" y="172"/>
                        <a:pt x="52" y="174"/>
                      </a:cubicBezTo>
                      <a:cubicBezTo>
                        <a:pt x="52" y="175"/>
                        <a:pt x="51" y="176"/>
                        <a:pt x="49" y="178"/>
                      </a:cubicBezTo>
                      <a:cubicBezTo>
                        <a:pt x="49" y="178"/>
                        <a:pt x="49" y="178"/>
                        <a:pt x="49" y="178"/>
                      </a:cubicBezTo>
                      <a:cubicBezTo>
                        <a:pt x="49" y="178"/>
                        <a:pt x="48" y="178"/>
                        <a:pt x="48" y="178"/>
                      </a:cubicBezTo>
                      <a:cubicBezTo>
                        <a:pt x="48" y="178"/>
                        <a:pt x="48" y="178"/>
                        <a:pt x="48" y="179"/>
                      </a:cubicBezTo>
                      <a:cubicBezTo>
                        <a:pt x="47" y="179"/>
                        <a:pt x="47" y="179"/>
                        <a:pt x="47" y="179"/>
                      </a:cubicBezTo>
                      <a:cubicBezTo>
                        <a:pt x="47" y="179"/>
                        <a:pt x="46" y="179"/>
                        <a:pt x="46" y="179"/>
                      </a:cubicBezTo>
                      <a:cubicBezTo>
                        <a:pt x="46" y="179"/>
                        <a:pt x="46" y="179"/>
                        <a:pt x="45" y="180"/>
                      </a:cubicBezTo>
                      <a:cubicBezTo>
                        <a:pt x="45" y="180"/>
                        <a:pt x="45" y="180"/>
                        <a:pt x="44" y="180"/>
                      </a:cubicBezTo>
                      <a:cubicBezTo>
                        <a:pt x="44" y="180"/>
                        <a:pt x="44" y="180"/>
                        <a:pt x="43" y="180"/>
                      </a:cubicBezTo>
                      <a:cubicBezTo>
                        <a:pt x="43" y="180"/>
                        <a:pt x="43" y="180"/>
                        <a:pt x="43" y="180"/>
                      </a:cubicBezTo>
                      <a:cubicBezTo>
                        <a:pt x="42" y="180"/>
                        <a:pt x="42" y="180"/>
                        <a:pt x="41" y="180"/>
                      </a:cubicBezTo>
                      <a:cubicBezTo>
                        <a:pt x="40" y="180"/>
                        <a:pt x="40" y="180"/>
                        <a:pt x="40" y="180"/>
                      </a:cubicBezTo>
                      <a:cubicBezTo>
                        <a:pt x="39" y="179"/>
                        <a:pt x="38" y="179"/>
                        <a:pt x="37" y="179"/>
                      </a:cubicBezTo>
                      <a:cubicBezTo>
                        <a:pt x="36" y="179"/>
                        <a:pt x="35" y="179"/>
                        <a:pt x="33" y="182"/>
                      </a:cubicBezTo>
                      <a:cubicBezTo>
                        <a:pt x="30" y="185"/>
                        <a:pt x="29" y="185"/>
                        <a:pt x="27" y="186"/>
                      </a:cubicBezTo>
                      <a:cubicBezTo>
                        <a:pt x="27" y="186"/>
                        <a:pt x="26" y="186"/>
                        <a:pt x="26" y="187"/>
                      </a:cubicBezTo>
                      <a:cubicBezTo>
                        <a:pt x="25" y="187"/>
                        <a:pt x="24" y="188"/>
                        <a:pt x="23" y="188"/>
                      </a:cubicBezTo>
                      <a:cubicBezTo>
                        <a:pt x="21" y="188"/>
                        <a:pt x="19" y="187"/>
                        <a:pt x="18" y="186"/>
                      </a:cubicBezTo>
                      <a:cubicBezTo>
                        <a:pt x="18" y="185"/>
                        <a:pt x="17" y="185"/>
                        <a:pt x="17" y="185"/>
                      </a:cubicBezTo>
                      <a:cubicBezTo>
                        <a:pt x="16" y="185"/>
                        <a:pt x="15" y="185"/>
                        <a:pt x="15" y="186"/>
                      </a:cubicBezTo>
                      <a:cubicBezTo>
                        <a:pt x="13" y="186"/>
                        <a:pt x="12" y="187"/>
                        <a:pt x="11" y="187"/>
                      </a:cubicBezTo>
                      <a:cubicBezTo>
                        <a:pt x="10" y="187"/>
                        <a:pt x="9" y="188"/>
                        <a:pt x="9" y="188"/>
                      </a:cubicBezTo>
                      <a:cubicBezTo>
                        <a:pt x="8" y="189"/>
                        <a:pt x="7" y="191"/>
                        <a:pt x="5" y="191"/>
                      </a:cubicBezTo>
                      <a:cubicBezTo>
                        <a:pt x="4" y="191"/>
                        <a:pt x="3" y="191"/>
                        <a:pt x="3" y="192"/>
                      </a:cubicBezTo>
                      <a:cubicBezTo>
                        <a:pt x="2" y="192"/>
                        <a:pt x="2" y="192"/>
                        <a:pt x="1" y="192"/>
                      </a:cubicBezTo>
                      <a:cubicBezTo>
                        <a:pt x="1" y="192"/>
                        <a:pt x="1" y="192"/>
                        <a:pt x="1" y="192"/>
                      </a:cubicBezTo>
                      <a:cubicBezTo>
                        <a:pt x="1" y="193"/>
                        <a:pt x="1" y="194"/>
                        <a:pt x="1" y="195"/>
                      </a:cubicBezTo>
                      <a:cubicBezTo>
                        <a:pt x="1" y="195"/>
                        <a:pt x="1" y="195"/>
                        <a:pt x="1" y="196"/>
                      </a:cubicBezTo>
                      <a:cubicBezTo>
                        <a:pt x="1" y="196"/>
                        <a:pt x="0" y="197"/>
                        <a:pt x="0" y="198"/>
                      </a:cubicBezTo>
                      <a:cubicBezTo>
                        <a:pt x="0" y="198"/>
                        <a:pt x="0" y="198"/>
                        <a:pt x="0" y="198"/>
                      </a:cubicBezTo>
                      <a:cubicBezTo>
                        <a:pt x="1" y="206"/>
                        <a:pt x="1" y="206"/>
                        <a:pt x="1" y="206"/>
                      </a:cubicBezTo>
                      <a:cubicBezTo>
                        <a:pt x="5" y="207"/>
                        <a:pt x="10" y="210"/>
                        <a:pt x="12" y="213"/>
                      </a:cubicBezTo>
                      <a:cubicBezTo>
                        <a:pt x="12" y="213"/>
                        <a:pt x="12" y="214"/>
                        <a:pt x="12" y="214"/>
                      </a:cubicBezTo>
                      <a:cubicBezTo>
                        <a:pt x="13" y="215"/>
                        <a:pt x="13" y="215"/>
                        <a:pt x="13" y="216"/>
                      </a:cubicBezTo>
                      <a:cubicBezTo>
                        <a:pt x="13" y="216"/>
                        <a:pt x="13" y="216"/>
                        <a:pt x="13" y="216"/>
                      </a:cubicBezTo>
                      <a:cubicBezTo>
                        <a:pt x="13" y="216"/>
                        <a:pt x="13" y="217"/>
                        <a:pt x="13" y="217"/>
                      </a:cubicBezTo>
                      <a:cubicBezTo>
                        <a:pt x="13" y="221"/>
                        <a:pt x="14" y="226"/>
                        <a:pt x="14" y="228"/>
                      </a:cubicBezTo>
                      <a:cubicBezTo>
                        <a:pt x="15" y="229"/>
                        <a:pt x="15" y="229"/>
                        <a:pt x="15" y="229"/>
                      </a:cubicBezTo>
                      <a:cubicBezTo>
                        <a:pt x="15" y="229"/>
                        <a:pt x="15" y="229"/>
                        <a:pt x="15" y="229"/>
                      </a:cubicBezTo>
                      <a:cubicBezTo>
                        <a:pt x="16" y="230"/>
                        <a:pt x="17" y="231"/>
                        <a:pt x="18" y="232"/>
                      </a:cubicBezTo>
                      <a:cubicBezTo>
                        <a:pt x="23" y="235"/>
                        <a:pt x="25" y="236"/>
                        <a:pt x="25" y="238"/>
                      </a:cubicBezTo>
                      <a:cubicBezTo>
                        <a:pt x="25" y="239"/>
                        <a:pt x="25" y="243"/>
                        <a:pt x="29" y="245"/>
                      </a:cubicBezTo>
                      <a:cubicBezTo>
                        <a:pt x="30" y="245"/>
                        <a:pt x="32" y="246"/>
                        <a:pt x="33" y="246"/>
                      </a:cubicBezTo>
                      <a:cubicBezTo>
                        <a:pt x="33" y="247"/>
                        <a:pt x="33" y="247"/>
                        <a:pt x="34" y="247"/>
                      </a:cubicBezTo>
                      <a:cubicBezTo>
                        <a:pt x="34" y="247"/>
                        <a:pt x="35" y="248"/>
                        <a:pt x="36" y="248"/>
                      </a:cubicBezTo>
                      <a:cubicBezTo>
                        <a:pt x="36" y="248"/>
                        <a:pt x="36" y="248"/>
                        <a:pt x="36" y="248"/>
                      </a:cubicBezTo>
                      <a:cubicBezTo>
                        <a:pt x="43" y="248"/>
                        <a:pt x="43" y="248"/>
                        <a:pt x="43" y="248"/>
                      </a:cubicBezTo>
                      <a:cubicBezTo>
                        <a:pt x="43" y="248"/>
                        <a:pt x="43" y="248"/>
                        <a:pt x="43" y="248"/>
                      </a:cubicBezTo>
                      <a:cubicBezTo>
                        <a:pt x="43" y="248"/>
                        <a:pt x="43" y="248"/>
                        <a:pt x="43" y="248"/>
                      </a:cubicBezTo>
                      <a:cubicBezTo>
                        <a:pt x="43" y="248"/>
                        <a:pt x="43" y="248"/>
                        <a:pt x="43" y="248"/>
                      </a:cubicBezTo>
                      <a:cubicBezTo>
                        <a:pt x="43" y="248"/>
                        <a:pt x="43" y="248"/>
                        <a:pt x="43" y="248"/>
                      </a:cubicBezTo>
                      <a:cubicBezTo>
                        <a:pt x="43" y="248"/>
                        <a:pt x="44" y="249"/>
                        <a:pt x="44" y="249"/>
                      </a:cubicBezTo>
                      <a:cubicBezTo>
                        <a:pt x="44" y="249"/>
                        <a:pt x="45" y="249"/>
                        <a:pt x="45" y="248"/>
                      </a:cubicBezTo>
                      <a:cubicBezTo>
                        <a:pt x="45" y="248"/>
                        <a:pt x="45" y="248"/>
                        <a:pt x="45" y="248"/>
                      </a:cubicBezTo>
                      <a:cubicBezTo>
                        <a:pt x="46" y="247"/>
                        <a:pt x="46" y="247"/>
                        <a:pt x="46" y="247"/>
                      </a:cubicBezTo>
                      <a:cubicBezTo>
                        <a:pt x="47" y="247"/>
                        <a:pt x="47" y="247"/>
                        <a:pt x="47" y="246"/>
                      </a:cubicBezTo>
                      <a:cubicBezTo>
                        <a:pt x="47" y="246"/>
                        <a:pt x="48" y="246"/>
                        <a:pt x="49" y="245"/>
                      </a:cubicBezTo>
                      <a:cubicBezTo>
                        <a:pt x="49" y="245"/>
                        <a:pt x="49" y="245"/>
                        <a:pt x="49" y="245"/>
                      </a:cubicBezTo>
                      <a:cubicBezTo>
                        <a:pt x="50" y="245"/>
                        <a:pt x="50" y="245"/>
                        <a:pt x="51" y="244"/>
                      </a:cubicBezTo>
                      <a:cubicBezTo>
                        <a:pt x="51" y="244"/>
                        <a:pt x="51" y="244"/>
                        <a:pt x="51" y="244"/>
                      </a:cubicBezTo>
                      <a:cubicBezTo>
                        <a:pt x="52" y="244"/>
                        <a:pt x="52" y="244"/>
                        <a:pt x="53" y="243"/>
                      </a:cubicBezTo>
                      <a:cubicBezTo>
                        <a:pt x="53" y="243"/>
                        <a:pt x="53" y="243"/>
                        <a:pt x="53" y="243"/>
                      </a:cubicBezTo>
                      <a:cubicBezTo>
                        <a:pt x="54" y="243"/>
                        <a:pt x="54" y="243"/>
                        <a:pt x="55" y="243"/>
                      </a:cubicBezTo>
                      <a:cubicBezTo>
                        <a:pt x="55" y="243"/>
                        <a:pt x="55" y="243"/>
                        <a:pt x="55" y="243"/>
                      </a:cubicBezTo>
                      <a:cubicBezTo>
                        <a:pt x="56" y="243"/>
                        <a:pt x="57" y="243"/>
                        <a:pt x="57" y="243"/>
                      </a:cubicBezTo>
                      <a:cubicBezTo>
                        <a:pt x="58" y="243"/>
                        <a:pt x="58" y="243"/>
                        <a:pt x="58" y="243"/>
                      </a:cubicBezTo>
                      <a:cubicBezTo>
                        <a:pt x="62" y="243"/>
                        <a:pt x="69" y="248"/>
                        <a:pt x="71" y="252"/>
                      </a:cubicBezTo>
                      <a:cubicBezTo>
                        <a:pt x="72" y="254"/>
                        <a:pt x="73" y="255"/>
                        <a:pt x="72" y="256"/>
                      </a:cubicBezTo>
                      <a:cubicBezTo>
                        <a:pt x="71" y="259"/>
                        <a:pt x="64" y="270"/>
                        <a:pt x="60" y="271"/>
                      </a:cubicBezTo>
                      <a:cubicBezTo>
                        <a:pt x="59" y="271"/>
                        <a:pt x="58" y="271"/>
                        <a:pt x="58" y="271"/>
                      </a:cubicBezTo>
                      <a:cubicBezTo>
                        <a:pt x="57" y="271"/>
                        <a:pt x="57" y="271"/>
                        <a:pt x="57" y="271"/>
                      </a:cubicBezTo>
                      <a:cubicBezTo>
                        <a:pt x="57" y="271"/>
                        <a:pt x="56" y="271"/>
                        <a:pt x="56" y="271"/>
                      </a:cubicBezTo>
                      <a:cubicBezTo>
                        <a:pt x="56" y="272"/>
                        <a:pt x="56" y="273"/>
                        <a:pt x="56" y="273"/>
                      </a:cubicBezTo>
                      <a:cubicBezTo>
                        <a:pt x="56" y="274"/>
                        <a:pt x="57" y="276"/>
                        <a:pt x="58" y="277"/>
                      </a:cubicBezTo>
                      <a:cubicBezTo>
                        <a:pt x="59" y="279"/>
                        <a:pt x="61" y="280"/>
                        <a:pt x="62" y="282"/>
                      </a:cubicBezTo>
                      <a:cubicBezTo>
                        <a:pt x="63" y="284"/>
                        <a:pt x="63" y="286"/>
                        <a:pt x="62" y="287"/>
                      </a:cubicBezTo>
                      <a:cubicBezTo>
                        <a:pt x="60" y="290"/>
                        <a:pt x="55" y="291"/>
                        <a:pt x="52" y="289"/>
                      </a:cubicBezTo>
                      <a:cubicBezTo>
                        <a:pt x="52" y="289"/>
                        <a:pt x="52" y="289"/>
                        <a:pt x="52" y="289"/>
                      </a:cubicBezTo>
                      <a:cubicBezTo>
                        <a:pt x="52" y="289"/>
                        <a:pt x="52" y="290"/>
                        <a:pt x="52" y="291"/>
                      </a:cubicBezTo>
                      <a:cubicBezTo>
                        <a:pt x="53" y="292"/>
                        <a:pt x="53" y="294"/>
                        <a:pt x="54" y="296"/>
                      </a:cubicBezTo>
                      <a:cubicBezTo>
                        <a:pt x="54" y="297"/>
                        <a:pt x="54" y="299"/>
                        <a:pt x="55" y="299"/>
                      </a:cubicBezTo>
                      <a:cubicBezTo>
                        <a:pt x="57" y="299"/>
                        <a:pt x="59" y="301"/>
                        <a:pt x="60" y="303"/>
                      </a:cubicBezTo>
                      <a:cubicBezTo>
                        <a:pt x="61" y="304"/>
                        <a:pt x="63" y="306"/>
                        <a:pt x="64" y="306"/>
                      </a:cubicBezTo>
                      <a:cubicBezTo>
                        <a:pt x="68" y="306"/>
                        <a:pt x="71" y="310"/>
                        <a:pt x="72" y="312"/>
                      </a:cubicBezTo>
                      <a:cubicBezTo>
                        <a:pt x="73" y="312"/>
                        <a:pt x="73" y="313"/>
                        <a:pt x="73" y="313"/>
                      </a:cubicBezTo>
                      <a:cubicBezTo>
                        <a:pt x="73" y="313"/>
                        <a:pt x="74" y="313"/>
                        <a:pt x="74" y="313"/>
                      </a:cubicBezTo>
                      <a:cubicBezTo>
                        <a:pt x="74" y="314"/>
                        <a:pt x="75" y="314"/>
                        <a:pt x="75" y="314"/>
                      </a:cubicBezTo>
                      <a:cubicBezTo>
                        <a:pt x="75" y="314"/>
                        <a:pt x="75" y="314"/>
                        <a:pt x="75" y="314"/>
                      </a:cubicBezTo>
                      <a:cubicBezTo>
                        <a:pt x="75" y="315"/>
                        <a:pt x="76" y="315"/>
                        <a:pt x="76" y="315"/>
                      </a:cubicBezTo>
                      <a:cubicBezTo>
                        <a:pt x="76" y="315"/>
                        <a:pt x="76" y="316"/>
                        <a:pt x="76" y="316"/>
                      </a:cubicBezTo>
                      <a:cubicBezTo>
                        <a:pt x="77" y="316"/>
                        <a:pt x="77" y="316"/>
                        <a:pt x="77" y="317"/>
                      </a:cubicBezTo>
                      <a:cubicBezTo>
                        <a:pt x="77" y="317"/>
                        <a:pt x="77" y="317"/>
                        <a:pt x="77" y="317"/>
                      </a:cubicBezTo>
                      <a:cubicBezTo>
                        <a:pt x="77" y="317"/>
                        <a:pt x="77" y="317"/>
                        <a:pt x="77" y="317"/>
                      </a:cubicBezTo>
                      <a:cubicBezTo>
                        <a:pt x="77" y="317"/>
                        <a:pt x="77" y="317"/>
                        <a:pt x="77" y="317"/>
                      </a:cubicBezTo>
                      <a:cubicBezTo>
                        <a:pt x="78" y="317"/>
                        <a:pt x="78" y="317"/>
                        <a:pt x="78" y="317"/>
                      </a:cubicBezTo>
                      <a:cubicBezTo>
                        <a:pt x="79" y="317"/>
                        <a:pt x="79" y="317"/>
                        <a:pt x="79" y="317"/>
                      </a:cubicBezTo>
                      <a:cubicBezTo>
                        <a:pt x="79" y="317"/>
                        <a:pt x="79" y="317"/>
                        <a:pt x="79" y="317"/>
                      </a:cubicBezTo>
                      <a:cubicBezTo>
                        <a:pt x="80" y="316"/>
                        <a:pt x="80" y="316"/>
                        <a:pt x="80" y="316"/>
                      </a:cubicBezTo>
                      <a:cubicBezTo>
                        <a:pt x="80" y="316"/>
                        <a:pt x="80" y="316"/>
                        <a:pt x="80" y="316"/>
                      </a:cubicBezTo>
                      <a:cubicBezTo>
                        <a:pt x="81" y="315"/>
                        <a:pt x="82" y="314"/>
                        <a:pt x="85" y="314"/>
                      </a:cubicBezTo>
                      <a:cubicBezTo>
                        <a:pt x="87" y="314"/>
                        <a:pt x="90" y="315"/>
                        <a:pt x="93" y="317"/>
                      </a:cubicBezTo>
                      <a:cubicBezTo>
                        <a:pt x="94" y="319"/>
                        <a:pt x="100" y="323"/>
                        <a:pt x="105" y="326"/>
                      </a:cubicBezTo>
                      <a:cubicBezTo>
                        <a:pt x="109" y="329"/>
                        <a:pt x="113" y="332"/>
                        <a:pt x="115" y="334"/>
                      </a:cubicBezTo>
                      <a:cubicBezTo>
                        <a:pt x="120" y="338"/>
                        <a:pt x="132" y="342"/>
                        <a:pt x="136" y="342"/>
                      </a:cubicBezTo>
                      <a:cubicBezTo>
                        <a:pt x="136" y="342"/>
                        <a:pt x="136" y="342"/>
                        <a:pt x="136" y="342"/>
                      </a:cubicBezTo>
                      <a:cubicBezTo>
                        <a:pt x="138" y="342"/>
                        <a:pt x="140" y="343"/>
                        <a:pt x="142" y="343"/>
                      </a:cubicBezTo>
                      <a:cubicBezTo>
                        <a:pt x="145" y="344"/>
                        <a:pt x="147" y="345"/>
                        <a:pt x="150" y="345"/>
                      </a:cubicBezTo>
                      <a:cubicBezTo>
                        <a:pt x="151" y="345"/>
                        <a:pt x="151" y="345"/>
                        <a:pt x="151" y="345"/>
                      </a:cubicBezTo>
                      <a:cubicBezTo>
                        <a:pt x="152" y="345"/>
                        <a:pt x="152" y="345"/>
                        <a:pt x="153" y="345"/>
                      </a:cubicBezTo>
                      <a:cubicBezTo>
                        <a:pt x="153" y="345"/>
                        <a:pt x="153" y="344"/>
                        <a:pt x="154" y="344"/>
                      </a:cubicBezTo>
                      <a:cubicBezTo>
                        <a:pt x="154" y="344"/>
                        <a:pt x="155" y="344"/>
                        <a:pt x="155" y="343"/>
                      </a:cubicBezTo>
                      <a:cubicBezTo>
                        <a:pt x="156" y="342"/>
                        <a:pt x="157" y="341"/>
                        <a:pt x="158" y="341"/>
                      </a:cubicBezTo>
                      <a:cubicBezTo>
                        <a:pt x="159" y="341"/>
                        <a:pt x="160" y="342"/>
                        <a:pt x="161" y="343"/>
                      </a:cubicBezTo>
                      <a:cubicBezTo>
                        <a:pt x="161" y="343"/>
                        <a:pt x="161" y="344"/>
                        <a:pt x="162" y="344"/>
                      </a:cubicBezTo>
                      <a:cubicBezTo>
                        <a:pt x="162" y="344"/>
                        <a:pt x="162" y="345"/>
                        <a:pt x="162" y="345"/>
                      </a:cubicBezTo>
                      <a:cubicBezTo>
                        <a:pt x="162" y="345"/>
                        <a:pt x="162" y="346"/>
                        <a:pt x="162" y="346"/>
                      </a:cubicBezTo>
                      <a:cubicBezTo>
                        <a:pt x="162" y="346"/>
                        <a:pt x="162" y="346"/>
                        <a:pt x="162" y="346"/>
                      </a:cubicBezTo>
                      <a:cubicBezTo>
                        <a:pt x="163" y="347"/>
                        <a:pt x="163" y="347"/>
                        <a:pt x="163" y="348"/>
                      </a:cubicBezTo>
                      <a:cubicBezTo>
                        <a:pt x="163" y="348"/>
                        <a:pt x="163" y="348"/>
                        <a:pt x="163" y="348"/>
                      </a:cubicBezTo>
                      <a:cubicBezTo>
                        <a:pt x="163" y="347"/>
                        <a:pt x="164" y="346"/>
                        <a:pt x="164" y="346"/>
                      </a:cubicBezTo>
                      <a:cubicBezTo>
                        <a:pt x="164" y="346"/>
                        <a:pt x="164" y="346"/>
                        <a:pt x="164" y="346"/>
                      </a:cubicBezTo>
                      <a:cubicBezTo>
                        <a:pt x="165" y="345"/>
                        <a:pt x="165" y="345"/>
                        <a:pt x="166" y="344"/>
                      </a:cubicBezTo>
                      <a:cubicBezTo>
                        <a:pt x="166" y="344"/>
                        <a:pt x="166" y="344"/>
                        <a:pt x="166" y="344"/>
                      </a:cubicBezTo>
                      <a:cubicBezTo>
                        <a:pt x="166" y="344"/>
                        <a:pt x="167" y="343"/>
                        <a:pt x="167" y="343"/>
                      </a:cubicBezTo>
                      <a:cubicBezTo>
                        <a:pt x="167" y="343"/>
                        <a:pt x="167" y="343"/>
                        <a:pt x="167" y="343"/>
                      </a:cubicBezTo>
                      <a:cubicBezTo>
                        <a:pt x="168" y="343"/>
                        <a:pt x="168" y="343"/>
                        <a:pt x="169" y="343"/>
                      </a:cubicBezTo>
                      <a:cubicBezTo>
                        <a:pt x="169" y="342"/>
                        <a:pt x="170" y="342"/>
                        <a:pt x="170" y="342"/>
                      </a:cubicBezTo>
                      <a:cubicBezTo>
                        <a:pt x="173" y="339"/>
                        <a:pt x="176" y="340"/>
                        <a:pt x="182" y="343"/>
                      </a:cubicBezTo>
                      <a:cubicBezTo>
                        <a:pt x="183" y="343"/>
                        <a:pt x="184" y="343"/>
                        <a:pt x="185" y="343"/>
                      </a:cubicBezTo>
                      <a:cubicBezTo>
                        <a:pt x="186" y="343"/>
                        <a:pt x="187" y="343"/>
                        <a:pt x="187" y="343"/>
                      </a:cubicBezTo>
                      <a:cubicBezTo>
                        <a:pt x="188" y="343"/>
                        <a:pt x="189" y="343"/>
                        <a:pt x="189" y="343"/>
                      </a:cubicBezTo>
                      <a:cubicBezTo>
                        <a:pt x="189" y="343"/>
                        <a:pt x="190" y="343"/>
                        <a:pt x="190" y="343"/>
                      </a:cubicBezTo>
                      <a:cubicBezTo>
                        <a:pt x="190" y="343"/>
                        <a:pt x="191" y="344"/>
                        <a:pt x="191" y="344"/>
                      </a:cubicBezTo>
                      <a:cubicBezTo>
                        <a:pt x="191" y="344"/>
                        <a:pt x="192" y="344"/>
                        <a:pt x="192" y="344"/>
                      </a:cubicBezTo>
                      <a:cubicBezTo>
                        <a:pt x="192" y="344"/>
                        <a:pt x="193" y="345"/>
                        <a:pt x="193" y="345"/>
                      </a:cubicBezTo>
                      <a:cubicBezTo>
                        <a:pt x="193" y="345"/>
                        <a:pt x="193" y="345"/>
                        <a:pt x="194" y="345"/>
                      </a:cubicBezTo>
                      <a:cubicBezTo>
                        <a:pt x="194" y="346"/>
                        <a:pt x="194" y="346"/>
                        <a:pt x="194" y="346"/>
                      </a:cubicBezTo>
                      <a:cubicBezTo>
                        <a:pt x="195" y="346"/>
                        <a:pt x="195" y="346"/>
                        <a:pt x="195" y="346"/>
                      </a:cubicBezTo>
                      <a:cubicBezTo>
                        <a:pt x="196" y="345"/>
                        <a:pt x="196" y="345"/>
                        <a:pt x="196" y="345"/>
                      </a:cubicBezTo>
                      <a:cubicBezTo>
                        <a:pt x="196" y="345"/>
                        <a:pt x="196" y="345"/>
                        <a:pt x="196" y="345"/>
                      </a:cubicBezTo>
                      <a:cubicBezTo>
                        <a:pt x="197" y="345"/>
                        <a:pt x="198" y="345"/>
                        <a:pt x="198" y="345"/>
                      </a:cubicBezTo>
                      <a:cubicBezTo>
                        <a:pt x="198" y="345"/>
                        <a:pt x="199" y="343"/>
                        <a:pt x="200" y="343"/>
                      </a:cubicBezTo>
                      <a:cubicBezTo>
                        <a:pt x="200" y="342"/>
                        <a:pt x="201" y="341"/>
                        <a:pt x="202" y="341"/>
                      </a:cubicBezTo>
                      <a:cubicBezTo>
                        <a:pt x="202" y="340"/>
                        <a:pt x="203" y="339"/>
                        <a:pt x="203" y="339"/>
                      </a:cubicBezTo>
                      <a:cubicBezTo>
                        <a:pt x="204" y="337"/>
                        <a:pt x="205" y="335"/>
                        <a:pt x="208" y="336"/>
                      </a:cubicBezTo>
                      <a:cubicBezTo>
                        <a:pt x="208" y="336"/>
                        <a:pt x="208" y="335"/>
                        <a:pt x="208" y="335"/>
                      </a:cubicBezTo>
                      <a:cubicBezTo>
                        <a:pt x="209" y="335"/>
                        <a:pt x="210" y="335"/>
                        <a:pt x="210" y="334"/>
                      </a:cubicBezTo>
                      <a:cubicBezTo>
                        <a:pt x="211" y="333"/>
                        <a:pt x="213" y="332"/>
                        <a:pt x="215" y="331"/>
                      </a:cubicBezTo>
                      <a:cubicBezTo>
                        <a:pt x="215" y="330"/>
                        <a:pt x="216" y="330"/>
                        <a:pt x="216" y="330"/>
                      </a:cubicBezTo>
                      <a:cubicBezTo>
                        <a:pt x="220" y="328"/>
                        <a:pt x="224" y="328"/>
                        <a:pt x="227" y="329"/>
                      </a:cubicBezTo>
                      <a:cubicBezTo>
                        <a:pt x="228" y="329"/>
                        <a:pt x="229" y="329"/>
                        <a:pt x="230" y="329"/>
                      </a:cubicBezTo>
                      <a:cubicBezTo>
                        <a:pt x="232" y="328"/>
                        <a:pt x="234" y="327"/>
                        <a:pt x="235" y="327"/>
                      </a:cubicBezTo>
                      <a:cubicBezTo>
                        <a:pt x="237" y="327"/>
                        <a:pt x="239" y="328"/>
                        <a:pt x="239" y="330"/>
                      </a:cubicBezTo>
                      <a:cubicBezTo>
                        <a:pt x="239" y="330"/>
                        <a:pt x="240" y="332"/>
                        <a:pt x="240" y="333"/>
                      </a:cubicBezTo>
                      <a:cubicBezTo>
                        <a:pt x="241" y="334"/>
                        <a:pt x="242" y="335"/>
                        <a:pt x="243" y="337"/>
                      </a:cubicBezTo>
                      <a:cubicBezTo>
                        <a:pt x="243" y="337"/>
                        <a:pt x="243" y="337"/>
                        <a:pt x="243" y="337"/>
                      </a:cubicBezTo>
                      <a:cubicBezTo>
                        <a:pt x="244" y="338"/>
                        <a:pt x="244" y="338"/>
                        <a:pt x="244" y="338"/>
                      </a:cubicBezTo>
                      <a:cubicBezTo>
                        <a:pt x="244" y="338"/>
                        <a:pt x="244" y="338"/>
                        <a:pt x="245" y="338"/>
                      </a:cubicBezTo>
                      <a:cubicBezTo>
                        <a:pt x="245" y="338"/>
                        <a:pt x="245" y="338"/>
                        <a:pt x="245" y="338"/>
                      </a:cubicBezTo>
                      <a:cubicBezTo>
                        <a:pt x="245" y="338"/>
                        <a:pt x="246" y="338"/>
                        <a:pt x="246" y="339"/>
                      </a:cubicBezTo>
                      <a:cubicBezTo>
                        <a:pt x="246" y="339"/>
                        <a:pt x="246" y="339"/>
                        <a:pt x="247" y="339"/>
                      </a:cubicBezTo>
                      <a:cubicBezTo>
                        <a:pt x="247" y="339"/>
                        <a:pt x="247" y="339"/>
                        <a:pt x="247" y="339"/>
                      </a:cubicBezTo>
                      <a:cubicBezTo>
                        <a:pt x="247" y="339"/>
                        <a:pt x="247" y="339"/>
                        <a:pt x="247" y="339"/>
                      </a:cubicBezTo>
                      <a:cubicBezTo>
                        <a:pt x="248" y="339"/>
                        <a:pt x="248" y="338"/>
                        <a:pt x="248" y="338"/>
                      </a:cubicBezTo>
                      <a:cubicBezTo>
                        <a:pt x="249" y="338"/>
                        <a:pt x="251" y="337"/>
                        <a:pt x="252" y="337"/>
                      </a:cubicBezTo>
                      <a:cubicBezTo>
                        <a:pt x="255" y="337"/>
                        <a:pt x="259" y="340"/>
                        <a:pt x="259" y="343"/>
                      </a:cubicBezTo>
                      <a:cubicBezTo>
                        <a:pt x="259" y="347"/>
                        <a:pt x="259" y="347"/>
                        <a:pt x="260" y="347"/>
                      </a:cubicBezTo>
                      <a:cubicBezTo>
                        <a:pt x="263" y="347"/>
                        <a:pt x="266" y="348"/>
                        <a:pt x="266" y="355"/>
                      </a:cubicBezTo>
                      <a:cubicBezTo>
                        <a:pt x="266" y="356"/>
                        <a:pt x="266" y="357"/>
                        <a:pt x="266" y="359"/>
                      </a:cubicBezTo>
                      <a:cubicBezTo>
                        <a:pt x="266" y="363"/>
                        <a:pt x="267" y="368"/>
                        <a:pt x="263" y="373"/>
                      </a:cubicBezTo>
                      <a:cubicBezTo>
                        <a:pt x="258" y="378"/>
                        <a:pt x="254" y="385"/>
                        <a:pt x="254" y="387"/>
                      </a:cubicBezTo>
                      <a:cubicBezTo>
                        <a:pt x="254" y="388"/>
                        <a:pt x="254" y="389"/>
                        <a:pt x="254" y="390"/>
                      </a:cubicBezTo>
                      <a:cubicBezTo>
                        <a:pt x="255" y="390"/>
                        <a:pt x="257" y="390"/>
                        <a:pt x="258" y="390"/>
                      </a:cubicBezTo>
                      <a:cubicBezTo>
                        <a:pt x="260" y="390"/>
                        <a:pt x="265" y="391"/>
                        <a:pt x="266" y="393"/>
                      </a:cubicBezTo>
                      <a:cubicBezTo>
                        <a:pt x="266" y="394"/>
                        <a:pt x="266" y="395"/>
                        <a:pt x="266" y="396"/>
                      </a:cubicBezTo>
                      <a:cubicBezTo>
                        <a:pt x="266" y="396"/>
                        <a:pt x="266" y="399"/>
                        <a:pt x="267" y="401"/>
                      </a:cubicBezTo>
                      <a:cubicBezTo>
                        <a:pt x="267" y="402"/>
                        <a:pt x="268" y="402"/>
                        <a:pt x="268" y="402"/>
                      </a:cubicBezTo>
                      <a:cubicBezTo>
                        <a:pt x="270" y="402"/>
                        <a:pt x="272" y="403"/>
                        <a:pt x="273" y="405"/>
                      </a:cubicBezTo>
                      <a:cubicBezTo>
                        <a:pt x="274" y="406"/>
                        <a:pt x="275" y="407"/>
                        <a:pt x="274" y="410"/>
                      </a:cubicBezTo>
                      <a:cubicBezTo>
                        <a:pt x="274" y="410"/>
                        <a:pt x="274" y="410"/>
                        <a:pt x="274" y="410"/>
                      </a:cubicBezTo>
                      <a:cubicBezTo>
                        <a:pt x="273" y="411"/>
                        <a:pt x="273" y="411"/>
                        <a:pt x="273" y="411"/>
                      </a:cubicBezTo>
                      <a:cubicBezTo>
                        <a:pt x="273" y="412"/>
                        <a:pt x="272" y="414"/>
                        <a:pt x="272" y="414"/>
                      </a:cubicBezTo>
                      <a:cubicBezTo>
                        <a:pt x="275" y="414"/>
                        <a:pt x="278" y="415"/>
                        <a:pt x="279" y="416"/>
                      </a:cubicBezTo>
                      <a:cubicBezTo>
                        <a:pt x="280" y="417"/>
                        <a:pt x="280" y="418"/>
                        <a:pt x="280" y="420"/>
                      </a:cubicBezTo>
                      <a:cubicBezTo>
                        <a:pt x="280" y="420"/>
                        <a:pt x="280" y="421"/>
                        <a:pt x="280" y="421"/>
                      </a:cubicBezTo>
                      <a:cubicBezTo>
                        <a:pt x="281" y="422"/>
                        <a:pt x="282" y="422"/>
                        <a:pt x="282" y="422"/>
                      </a:cubicBezTo>
                      <a:cubicBezTo>
                        <a:pt x="283" y="422"/>
                        <a:pt x="284" y="422"/>
                        <a:pt x="284" y="421"/>
                      </a:cubicBezTo>
                      <a:cubicBezTo>
                        <a:pt x="285" y="421"/>
                        <a:pt x="286" y="421"/>
                        <a:pt x="286" y="421"/>
                      </a:cubicBezTo>
                      <a:cubicBezTo>
                        <a:pt x="287" y="420"/>
                        <a:pt x="288" y="420"/>
                        <a:pt x="289" y="420"/>
                      </a:cubicBezTo>
                      <a:cubicBezTo>
                        <a:pt x="290" y="420"/>
                        <a:pt x="290" y="420"/>
                        <a:pt x="290" y="420"/>
                      </a:cubicBezTo>
                      <a:cubicBezTo>
                        <a:pt x="290" y="420"/>
                        <a:pt x="290" y="420"/>
                        <a:pt x="291" y="420"/>
                      </a:cubicBezTo>
                      <a:cubicBezTo>
                        <a:pt x="291" y="420"/>
                        <a:pt x="291" y="420"/>
                        <a:pt x="291" y="420"/>
                      </a:cubicBezTo>
                      <a:cubicBezTo>
                        <a:pt x="291" y="420"/>
                        <a:pt x="291" y="420"/>
                        <a:pt x="291" y="420"/>
                      </a:cubicBezTo>
                      <a:cubicBezTo>
                        <a:pt x="293" y="421"/>
                        <a:pt x="293" y="422"/>
                        <a:pt x="294" y="423"/>
                      </a:cubicBezTo>
                      <a:cubicBezTo>
                        <a:pt x="295" y="424"/>
                        <a:pt x="295" y="425"/>
                        <a:pt x="296" y="425"/>
                      </a:cubicBezTo>
                      <a:cubicBezTo>
                        <a:pt x="296" y="424"/>
                        <a:pt x="295" y="421"/>
                        <a:pt x="295" y="420"/>
                      </a:cubicBezTo>
                      <a:cubicBezTo>
                        <a:pt x="293" y="418"/>
                        <a:pt x="294" y="415"/>
                        <a:pt x="295" y="413"/>
                      </a:cubicBezTo>
                      <a:cubicBezTo>
                        <a:pt x="295" y="411"/>
                        <a:pt x="297" y="411"/>
                        <a:pt x="298" y="411"/>
                      </a:cubicBezTo>
                      <a:cubicBezTo>
                        <a:pt x="298" y="411"/>
                        <a:pt x="299" y="411"/>
                        <a:pt x="299" y="411"/>
                      </a:cubicBezTo>
                      <a:cubicBezTo>
                        <a:pt x="300" y="411"/>
                        <a:pt x="301" y="411"/>
                        <a:pt x="301" y="411"/>
                      </a:cubicBezTo>
                      <a:cubicBezTo>
                        <a:pt x="301" y="411"/>
                        <a:pt x="301" y="411"/>
                        <a:pt x="302" y="411"/>
                      </a:cubicBezTo>
                      <a:cubicBezTo>
                        <a:pt x="302" y="410"/>
                        <a:pt x="302" y="410"/>
                        <a:pt x="303" y="410"/>
                      </a:cubicBezTo>
                      <a:cubicBezTo>
                        <a:pt x="303" y="410"/>
                        <a:pt x="303" y="410"/>
                        <a:pt x="303" y="410"/>
                      </a:cubicBezTo>
                      <a:cubicBezTo>
                        <a:pt x="303" y="410"/>
                        <a:pt x="304" y="409"/>
                        <a:pt x="304" y="409"/>
                      </a:cubicBezTo>
                      <a:cubicBezTo>
                        <a:pt x="304" y="409"/>
                        <a:pt x="304" y="409"/>
                        <a:pt x="304" y="409"/>
                      </a:cubicBezTo>
                      <a:cubicBezTo>
                        <a:pt x="304" y="409"/>
                        <a:pt x="304" y="408"/>
                        <a:pt x="305" y="408"/>
                      </a:cubicBezTo>
                      <a:cubicBezTo>
                        <a:pt x="305" y="408"/>
                        <a:pt x="305" y="408"/>
                        <a:pt x="306" y="407"/>
                      </a:cubicBezTo>
                      <a:cubicBezTo>
                        <a:pt x="306" y="407"/>
                        <a:pt x="307" y="407"/>
                        <a:pt x="307" y="407"/>
                      </a:cubicBezTo>
                      <a:cubicBezTo>
                        <a:pt x="308" y="407"/>
                        <a:pt x="310" y="408"/>
                        <a:pt x="310" y="408"/>
                      </a:cubicBezTo>
                      <a:cubicBezTo>
                        <a:pt x="311" y="408"/>
                        <a:pt x="312" y="408"/>
                        <a:pt x="312" y="408"/>
                      </a:cubicBezTo>
                      <a:cubicBezTo>
                        <a:pt x="313" y="407"/>
                        <a:pt x="314" y="406"/>
                        <a:pt x="316" y="406"/>
                      </a:cubicBezTo>
                      <a:cubicBezTo>
                        <a:pt x="317" y="406"/>
                        <a:pt x="318" y="407"/>
                        <a:pt x="319" y="407"/>
                      </a:cubicBezTo>
                      <a:cubicBezTo>
                        <a:pt x="320" y="408"/>
                        <a:pt x="322" y="408"/>
                        <a:pt x="323" y="407"/>
                      </a:cubicBezTo>
                      <a:cubicBezTo>
                        <a:pt x="325" y="406"/>
                        <a:pt x="328" y="406"/>
                        <a:pt x="329" y="407"/>
                      </a:cubicBezTo>
                      <a:cubicBezTo>
                        <a:pt x="329" y="407"/>
                        <a:pt x="329" y="407"/>
                        <a:pt x="330" y="407"/>
                      </a:cubicBezTo>
                      <a:cubicBezTo>
                        <a:pt x="330" y="407"/>
                        <a:pt x="330" y="407"/>
                        <a:pt x="330" y="407"/>
                      </a:cubicBezTo>
                      <a:cubicBezTo>
                        <a:pt x="331" y="404"/>
                        <a:pt x="337" y="400"/>
                        <a:pt x="340" y="400"/>
                      </a:cubicBezTo>
                      <a:cubicBezTo>
                        <a:pt x="341" y="400"/>
                        <a:pt x="341" y="400"/>
                        <a:pt x="342" y="401"/>
                      </a:cubicBezTo>
                      <a:cubicBezTo>
                        <a:pt x="342" y="401"/>
                        <a:pt x="342" y="401"/>
                        <a:pt x="343" y="402"/>
                      </a:cubicBezTo>
                      <a:cubicBezTo>
                        <a:pt x="344" y="403"/>
                        <a:pt x="345" y="404"/>
                        <a:pt x="350" y="405"/>
                      </a:cubicBezTo>
                      <a:cubicBezTo>
                        <a:pt x="352" y="405"/>
                        <a:pt x="354" y="406"/>
                        <a:pt x="355" y="408"/>
                      </a:cubicBezTo>
                      <a:cubicBezTo>
                        <a:pt x="356" y="409"/>
                        <a:pt x="356" y="411"/>
                        <a:pt x="355" y="412"/>
                      </a:cubicBezTo>
                      <a:cubicBezTo>
                        <a:pt x="355" y="413"/>
                        <a:pt x="355" y="413"/>
                        <a:pt x="355" y="414"/>
                      </a:cubicBezTo>
                      <a:cubicBezTo>
                        <a:pt x="355" y="415"/>
                        <a:pt x="362" y="420"/>
                        <a:pt x="364" y="420"/>
                      </a:cubicBezTo>
                      <a:cubicBezTo>
                        <a:pt x="365" y="420"/>
                        <a:pt x="365" y="420"/>
                        <a:pt x="365" y="421"/>
                      </a:cubicBezTo>
                      <a:cubicBezTo>
                        <a:pt x="365" y="421"/>
                        <a:pt x="365" y="421"/>
                        <a:pt x="366" y="421"/>
                      </a:cubicBezTo>
                      <a:cubicBezTo>
                        <a:pt x="366" y="421"/>
                        <a:pt x="366" y="421"/>
                        <a:pt x="367" y="422"/>
                      </a:cubicBezTo>
                      <a:cubicBezTo>
                        <a:pt x="367" y="422"/>
                        <a:pt x="367" y="422"/>
                        <a:pt x="367" y="422"/>
                      </a:cubicBezTo>
                      <a:cubicBezTo>
                        <a:pt x="367" y="422"/>
                        <a:pt x="368" y="422"/>
                        <a:pt x="369" y="422"/>
                      </a:cubicBezTo>
                      <a:cubicBezTo>
                        <a:pt x="370" y="422"/>
                        <a:pt x="370" y="422"/>
                        <a:pt x="370" y="422"/>
                      </a:cubicBezTo>
                      <a:cubicBezTo>
                        <a:pt x="371" y="422"/>
                        <a:pt x="371" y="421"/>
                        <a:pt x="371" y="421"/>
                      </a:cubicBezTo>
                      <a:cubicBezTo>
                        <a:pt x="372" y="419"/>
                        <a:pt x="374" y="418"/>
                        <a:pt x="376" y="418"/>
                      </a:cubicBezTo>
                      <a:cubicBezTo>
                        <a:pt x="378" y="418"/>
                        <a:pt x="380" y="419"/>
                        <a:pt x="381" y="421"/>
                      </a:cubicBezTo>
                      <a:cubicBezTo>
                        <a:pt x="381" y="422"/>
                        <a:pt x="382" y="422"/>
                        <a:pt x="382" y="422"/>
                      </a:cubicBezTo>
                      <a:cubicBezTo>
                        <a:pt x="382" y="422"/>
                        <a:pt x="383" y="422"/>
                        <a:pt x="384" y="421"/>
                      </a:cubicBezTo>
                      <a:cubicBezTo>
                        <a:pt x="385" y="420"/>
                        <a:pt x="386" y="420"/>
                        <a:pt x="387" y="420"/>
                      </a:cubicBezTo>
                      <a:cubicBezTo>
                        <a:pt x="389" y="420"/>
                        <a:pt x="391" y="421"/>
                        <a:pt x="391" y="423"/>
                      </a:cubicBezTo>
                      <a:cubicBezTo>
                        <a:pt x="392" y="424"/>
                        <a:pt x="392" y="427"/>
                        <a:pt x="390" y="429"/>
                      </a:cubicBezTo>
                      <a:cubicBezTo>
                        <a:pt x="390" y="429"/>
                        <a:pt x="390" y="429"/>
                        <a:pt x="390" y="429"/>
                      </a:cubicBezTo>
                      <a:cubicBezTo>
                        <a:pt x="390" y="431"/>
                        <a:pt x="391" y="434"/>
                        <a:pt x="392" y="435"/>
                      </a:cubicBezTo>
                      <a:cubicBezTo>
                        <a:pt x="393" y="435"/>
                        <a:pt x="393" y="434"/>
                        <a:pt x="392" y="433"/>
                      </a:cubicBezTo>
                      <a:cubicBezTo>
                        <a:pt x="391" y="428"/>
                        <a:pt x="398" y="424"/>
                        <a:pt x="409" y="421"/>
                      </a:cubicBezTo>
                      <a:cubicBezTo>
                        <a:pt x="419" y="417"/>
                        <a:pt x="429" y="411"/>
                        <a:pt x="430" y="409"/>
                      </a:cubicBezTo>
                      <a:cubicBezTo>
                        <a:pt x="430" y="408"/>
                        <a:pt x="431" y="407"/>
                        <a:pt x="433" y="407"/>
                      </a:cubicBezTo>
                      <a:cubicBezTo>
                        <a:pt x="433" y="407"/>
                        <a:pt x="434" y="408"/>
                        <a:pt x="436" y="408"/>
                      </a:cubicBezTo>
                      <a:cubicBezTo>
                        <a:pt x="438" y="409"/>
                        <a:pt x="441" y="409"/>
                        <a:pt x="442" y="408"/>
                      </a:cubicBezTo>
                      <a:cubicBezTo>
                        <a:pt x="445" y="406"/>
                        <a:pt x="454" y="405"/>
                        <a:pt x="461" y="405"/>
                      </a:cubicBezTo>
                      <a:cubicBezTo>
                        <a:pt x="462" y="405"/>
                        <a:pt x="462" y="405"/>
                        <a:pt x="462" y="405"/>
                      </a:cubicBezTo>
                      <a:cubicBezTo>
                        <a:pt x="463" y="405"/>
                        <a:pt x="464" y="405"/>
                        <a:pt x="465" y="403"/>
                      </a:cubicBezTo>
                      <a:cubicBezTo>
                        <a:pt x="465" y="402"/>
                        <a:pt x="466" y="401"/>
                        <a:pt x="468" y="400"/>
                      </a:cubicBezTo>
                      <a:cubicBezTo>
                        <a:pt x="469" y="399"/>
                        <a:pt x="470" y="398"/>
                        <a:pt x="470" y="397"/>
                      </a:cubicBezTo>
                      <a:cubicBezTo>
                        <a:pt x="472" y="396"/>
                        <a:pt x="472" y="395"/>
                        <a:pt x="475" y="394"/>
                      </a:cubicBezTo>
                      <a:cubicBezTo>
                        <a:pt x="479" y="393"/>
                        <a:pt x="480" y="390"/>
                        <a:pt x="480" y="389"/>
                      </a:cubicBezTo>
                      <a:cubicBezTo>
                        <a:pt x="480" y="387"/>
                        <a:pt x="483" y="386"/>
                        <a:pt x="485" y="385"/>
                      </a:cubicBezTo>
                      <a:cubicBezTo>
                        <a:pt x="486" y="384"/>
                        <a:pt x="488" y="384"/>
                        <a:pt x="488" y="384"/>
                      </a:cubicBezTo>
                      <a:cubicBezTo>
                        <a:pt x="488" y="382"/>
                        <a:pt x="490" y="381"/>
                        <a:pt x="492" y="380"/>
                      </a:cubicBezTo>
                      <a:cubicBezTo>
                        <a:pt x="492" y="380"/>
                        <a:pt x="494" y="379"/>
                        <a:pt x="494" y="379"/>
                      </a:cubicBezTo>
                      <a:cubicBezTo>
                        <a:pt x="494" y="376"/>
                        <a:pt x="496" y="375"/>
                        <a:pt x="497" y="374"/>
                      </a:cubicBezTo>
                      <a:cubicBezTo>
                        <a:pt x="498" y="374"/>
                        <a:pt x="499" y="374"/>
                        <a:pt x="499" y="373"/>
                      </a:cubicBezTo>
                      <a:cubicBezTo>
                        <a:pt x="499" y="373"/>
                        <a:pt x="499" y="371"/>
                        <a:pt x="499" y="370"/>
                      </a:cubicBezTo>
                      <a:cubicBezTo>
                        <a:pt x="499" y="368"/>
                        <a:pt x="498" y="365"/>
                        <a:pt x="501" y="364"/>
                      </a:cubicBezTo>
                      <a:cubicBezTo>
                        <a:pt x="500" y="364"/>
                        <a:pt x="500" y="363"/>
                        <a:pt x="500" y="363"/>
                      </a:cubicBezTo>
                      <a:cubicBezTo>
                        <a:pt x="499" y="362"/>
                        <a:pt x="499" y="362"/>
                        <a:pt x="499" y="361"/>
                      </a:cubicBezTo>
                      <a:cubicBezTo>
                        <a:pt x="498" y="360"/>
                        <a:pt x="499" y="359"/>
                        <a:pt x="499" y="359"/>
                      </a:cubicBezTo>
                      <a:cubicBezTo>
                        <a:pt x="500" y="358"/>
                        <a:pt x="501" y="357"/>
                        <a:pt x="503" y="356"/>
                      </a:cubicBezTo>
                      <a:cubicBezTo>
                        <a:pt x="505" y="356"/>
                        <a:pt x="506" y="356"/>
                        <a:pt x="507" y="355"/>
                      </a:cubicBezTo>
                      <a:cubicBezTo>
                        <a:pt x="510" y="353"/>
                        <a:pt x="511" y="351"/>
                        <a:pt x="512" y="348"/>
                      </a:cubicBezTo>
                      <a:cubicBezTo>
                        <a:pt x="512" y="344"/>
                        <a:pt x="518" y="341"/>
                        <a:pt x="520" y="340"/>
                      </a:cubicBezTo>
                      <a:cubicBezTo>
                        <a:pt x="521" y="340"/>
                        <a:pt x="522" y="337"/>
                        <a:pt x="521" y="333"/>
                      </a:cubicBezTo>
                      <a:cubicBezTo>
                        <a:pt x="521" y="331"/>
                        <a:pt x="522" y="329"/>
                        <a:pt x="523" y="329"/>
                      </a:cubicBezTo>
                      <a:cubicBezTo>
                        <a:pt x="522" y="328"/>
                        <a:pt x="522" y="327"/>
                        <a:pt x="522" y="326"/>
                      </a:cubicBezTo>
                      <a:cubicBezTo>
                        <a:pt x="523" y="325"/>
                        <a:pt x="523" y="324"/>
                        <a:pt x="525" y="323"/>
                      </a:cubicBezTo>
                      <a:cubicBezTo>
                        <a:pt x="523" y="323"/>
                        <a:pt x="522" y="321"/>
                        <a:pt x="521" y="320"/>
                      </a:cubicBezTo>
                      <a:cubicBezTo>
                        <a:pt x="520" y="320"/>
                        <a:pt x="520" y="320"/>
                        <a:pt x="520" y="320"/>
                      </a:cubicBezTo>
                      <a:cubicBezTo>
                        <a:pt x="519" y="320"/>
                        <a:pt x="518" y="321"/>
                        <a:pt x="517" y="321"/>
                      </a:cubicBezTo>
                      <a:cubicBezTo>
                        <a:pt x="515" y="321"/>
                        <a:pt x="512" y="319"/>
                        <a:pt x="512" y="317"/>
                      </a:cubicBezTo>
                      <a:cubicBezTo>
                        <a:pt x="511" y="316"/>
                        <a:pt x="512" y="314"/>
                        <a:pt x="514" y="314"/>
                      </a:cubicBezTo>
                      <a:cubicBezTo>
                        <a:pt x="516" y="313"/>
                        <a:pt x="519" y="312"/>
                        <a:pt x="521" y="310"/>
                      </a:cubicBezTo>
                      <a:cubicBezTo>
                        <a:pt x="523" y="310"/>
                        <a:pt x="524" y="309"/>
                        <a:pt x="525" y="308"/>
                      </a:cubicBezTo>
                      <a:cubicBezTo>
                        <a:pt x="524" y="307"/>
                        <a:pt x="521" y="306"/>
                        <a:pt x="520" y="306"/>
                      </a:cubicBezTo>
                      <a:cubicBezTo>
                        <a:pt x="520" y="306"/>
                        <a:pt x="520" y="306"/>
                        <a:pt x="520" y="306"/>
                      </a:cubicBezTo>
                      <a:cubicBezTo>
                        <a:pt x="517" y="306"/>
                        <a:pt x="515" y="303"/>
                        <a:pt x="513" y="301"/>
                      </a:cubicBezTo>
                      <a:cubicBezTo>
                        <a:pt x="512" y="300"/>
                        <a:pt x="511" y="298"/>
                        <a:pt x="510" y="298"/>
                      </a:cubicBezTo>
                      <a:cubicBezTo>
                        <a:pt x="507" y="298"/>
                        <a:pt x="507" y="297"/>
                        <a:pt x="507" y="296"/>
                      </a:cubicBezTo>
                      <a:cubicBezTo>
                        <a:pt x="507" y="293"/>
                        <a:pt x="511" y="293"/>
                        <a:pt x="512" y="293"/>
                      </a:cubicBezTo>
                      <a:cubicBezTo>
                        <a:pt x="514" y="293"/>
                        <a:pt x="516" y="293"/>
                        <a:pt x="517" y="294"/>
                      </a:cubicBezTo>
                      <a:cubicBezTo>
                        <a:pt x="520" y="296"/>
                        <a:pt x="522" y="297"/>
                        <a:pt x="524" y="297"/>
                      </a:cubicBezTo>
                      <a:cubicBezTo>
                        <a:pt x="523" y="295"/>
                        <a:pt x="520" y="292"/>
                        <a:pt x="515" y="289"/>
                      </a:cubicBezTo>
                      <a:cubicBezTo>
                        <a:pt x="513" y="287"/>
                        <a:pt x="513" y="284"/>
                        <a:pt x="513" y="283"/>
                      </a:cubicBezTo>
                      <a:cubicBezTo>
                        <a:pt x="513" y="282"/>
                        <a:pt x="513" y="282"/>
                        <a:pt x="513" y="282"/>
                      </a:cubicBezTo>
                      <a:cubicBezTo>
                        <a:pt x="511" y="280"/>
                        <a:pt x="507" y="270"/>
                        <a:pt x="506" y="267"/>
                      </a:cubicBezTo>
                      <a:cubicBezTo>
                        <a:pt x="505" y="266"/>
                        <a:pt x="503" y="265"/>
                        <a:pt x="501" y="264"/>
                      </a:cubicBezTo>
                      <a:cubicBezTo>
                        <a:pt x="499" y="263"/>
                        <a:pt x="497" y="262"/>
                        <a:pt x="496" y="261"/>
                      </a:cubicBezTo>
                      <a:cubicBezTo>
                        <a:pt x="495" y="259"/>
                        <a:pt x="495" y="257"/>
                        <a:pt x="495" y="255"/>
                      </a:cubicBezTo>
                      <a:cubicBezTo>
                        <a:pt x="496" y="252"/>
                        <a:pt x="499" y="249"/>
                        <a:pt x="502" y="247"/>
                      </a:cubicBezTo>
                      <a:cubicBezTo>
                        <a:pt x="504" y="247"/>
                        <a:pt x="504" y="245"/>
                        <a:pt x="505" y="244"/>
                      </a:cubicBezTo>
                      <a:cubicBezTo>
                        <a:pt x="505" y="243"/>
                        <a:pt x="506" y="241"/>
                        <a:pt x="508" y="241"/>
                      </a:cubicBezTo>
                      <a:cubicBezTo>
                        <a:pt x="508" y="241"/>
                        <a:pt x="508" y="241"/>
                        <a:pt x="508" y="241"/>
                      </a:cubicBezTo>
                      <a:cubicBezTo>
                        <a:pt x="509" y="241"/>
                        <a:pt x="509" y="241"/>
                        <a:pt x="509" y="241"/>
                      </a:cubicBezTo>
                      <a:cubicBezTo>
                        <a:pt x="510" y="241"/>
                        <a:pt x="511" y="241"/>
                        <a:pt x="512" y="238"/>
                      </a:cubicBezTo>
                      <a:cubicBezTo>
                        <a:pt x="514" y="235"/>
                        <a:pt x="517" y="235"/>
                        <a:pt x="518" y="234"/>
                      </a:cubicBezTo>
                      <a:cubicBezTo>
                        <a:pt x="519" y="234"/>
                        <a:pt x="519" y="234"/>
                        <a:pt x="520" y="234"/>
                      </a:cubicBezTo>
                      <a:cubicBezTo>
                        <a:pt x="521" y="233"/>
                        <a:pt x="524" y="232"/>
                        <a:pt x="527" y="231"/>
                      </a:cubicBezTo>
                      <a:cubicBezTo>
                        <a:pt x="529" y="231"/>
                        <a:pt x="532" y="231"/>
                        <a:pt x="533" y="230"/>
                      </a:cubicBezTo>
                      <a:cubicBezTo>
                        <a:pt x="533" y="230"/>
                        <a:pt x="533" y="229"/>
                        <a:pt x="532" y="228"/>
                      </a:cubicBezTo>
                      <a:cubicBezTo>
                        <a:pt x="531" y="227"/>
                        <a:pt x="529" y="226"/>
                        <a:pt x="528" y="226"/>
                      </a:cubicBezTo>
                      <a:cubicBezTo>
                        <a:pt x="527" y="227"/>
                        <a:pt x="526" y="227"/>
                        <a:pt x="525" y="227"/>
                      </a:cubicBezTo>
                      <a:cubicBezTo>
                        <a:pt x="521" y="227"/>
                        <a:pt x="517" y="225"/>
                        <a:pt x="515" y="221"/>
                      </a:cubicBezTo>
                      <a:cubicBezTo>
                        <a:pt x="514" y="221"/>
                        <a:pt x="511" y="224"/>
                        <a:pt x="510" y="226"/>
                      </a:cubicBezTo>
                      <a:cubicBezTo>
                        <a:pt x="507" y="228"/>
                        <a:pt x="505" y="230"/>
                        <a:pt x="502" y="232"/>
                      </a:cubicBezTo>
                      <a:cubicBezTo>
                        <a:pt x="499" y="233"/>
                        <a:pt x="496" y="232"/>
                        <a:pt x="494" y="229"/>
                      </a:cubicBezTo>
                      <a:cubicBezTo>
                        <a:pt x="492" y="226"/>
                        <a:pt x="491" y="223"/>
                        <a:pt x="493" y="220"/>
                      </a:cubicBezTo>
                      <a:cubicBezTo>
                        <a:pt x="493" y="219"/>
                        <a:pt x="493" y="219"/>
                        <a:pt x="493" y="219"/>
                      </a:cubicBezTo>
                      <a:cubicBezTo>
                        <a:pt x="493" y="219"/>
                        <a:pt x="492" y="219"/>
                        <a:pt x="488" y="219"/>
                      </a:cubicBezTo>
                      <a:cubicBezTo>
                        <a:pt x="486" y="219"/>
                        <a:pt x="485" y="219"/>
                        <a:pt x="483" y="219"/>
                      </a:cubicBezTo>
                      <a:cubicBezTo>
                        <a:pt x="483" y="219"/>
                        <a:pt x="483" y="219"/>
                        <a:pt x="483" y="219"/>
                      </a:cubicBezTo>
                      <a:cubicBezTo>
                        <a:pt x="479" y="219"/>
                        <a:pt x="476" y="216"/>
                        <a:pt x="476" y="212"/>
                      </a:cubicBezTo>
                      <a:cubicBezTo>
                        <a:pt x="476" y="208"/>
                        <a:pt x="478" y="201"/>
                        <a:pt x="482" y="201"/>
                      </a:cubicBezTo>
                      <a:cubicBezTo>
                        <a:pt x="484" y="201"/>
                        <a:pt x="486" y="201"/>
                        <a:pt x="487" y="201"/>
                      </a:cubicBezTo>
                      <a:cubicBezTo>
                        <a:pt x="488" y="201"/>
                        <a:pt x="490" y="202"/>
                        <a:pt x="491" y="202"/>
                      </a:cubicBezTo>
                      <a:cubicBezTo>
                        <a:pt x="492" y="202"/>
                        <a:pt x="494" y="201"/>
                        <a:pt x="495" y="198"/>
                      </a:cubicBezTo>
                      <a:cubicBezTo>
                        <a:pt x="496" y="193"/>
                        <a:pt x="499" y="192"/>
                        <a:pt x="502" y="192"/>
                      </a:cubicBezTo>
                      <a:cubicBezTo>
                        <a:pt x="504" y="191"/>
                        <a:pt x="506" y="191"/>
                        <a:pt x="508" y="188"/>
                      </a:cubicBezTo>
                      <a:cubicBezTo>
                        <a:pt x="512" y="184"/>
                        <a:pt x="518" y="178"/>
                        <a:pt x="524" y="178"/>
                      </a:cubicBezTo>
                      <a:cubicBezTo>
                        <a:pt x="526" y="178"/>
                        <a:pt x="528" y="179"/>
                        <a:pt x="530" y="180"/>
                      </a:cubicBezTo>
                      <a:cubicBezTo>
                        <a:pt x="532" y="182"/>
                        <a:pt x="532" y="183"/>
                        <a:pt x="532" y="184"/>
                      </a:cubicBezTo>
                      <a:cubicBezTo>
                        <a:pt x="533" y="188"/>
                        <a:pt x="530" y="191"/>
                        <a:pt x="527" y="194"/>
                      </a:cubicBezTo>
                      <a:cubicBezTo>
                        <a:pt x="525" y="195"/>
                        <a:pt x="524" y="197"/>
                        <a:pt x="523" y="198"/>
                      </a:cubicBezTo>
                      <a:cubicBezTo>
                        <a:pt x="523" y="199"/>
                        <a:pt x="523" y="200"/>
                        <a:pt x="523" y="201"/>
                      </a:cubicBezTo>
                      <a:cubicBezTo>
                        <a:pt x="523" y="202"/>
                        <a:pt x="523" y="204"/>
                        <a:pt x="522" y="206"/>
                      </a:cubicBezTo>
                      <a:cubicBezTo>
                        <a:pt x="523" y="206"/>
                        <a:pt x="525" y="205"/>
                        <a:pt x="526" y="204"/>
                      </a:cubicBezTo>
                      <a:cubicBezTo>
                        <a:pt x="534" y="199"/>
                        <a:pt x="541" y="195"/>
                        <a:pt x="548" y="192"/>
                      </a:cubicBezTo>
                      <a:cubicBezTo>
                        <a:pt x="549" y="192"/>
                        <a:pt x="551" y="191"/>
                        <a:pt x="552" y="191"/>
                      </a:cubicBezTo>
                      <a:cubicBezTo>
                        <a:pt x="552" y="191"/>
                        <a:pt x="552" y="191"/>
                        <a:pt x="553" y="191"/>
                      </a:cubicBezTo>
                      <a:cubicBezTo>
                        <a:pt x="553" y="191"/>
                        <a:pt x="553" y="190"/>
                        <a:pt x="553" y="190"/>
                      </a:cubicBezTo>
                      <a:cubicBezTo>
                        <a:pt x="553" y="190"/>
                        <a:pt x="553" y="189"/>
                        <a:pt x="554" y="189"/>
                      </a:cubicBezTo>
                      <a:cubicBezTo>
                        <a:pt x="554" y="189"/>
                        <a:pt x="554" y="189"/>
                        <a:pt x="554" y="189"/>
                      </a:cubicBezTo>
                      <a:cubicBezTo>
                        <a:pt x="554" y="188"/>
                        <a:pt x="554" y="188"/>
                        <a:pt x="555" y="188"/>
                      </a:cubicBezTo>
                      <a:cubicBezTo>
                        <a:pt x="555" y="188"/>
                        <a:pt x="555" y="188"/>
                        <a:pt x="555" y="187"/>
                      </a:cubicBezTo>
                      <a:cubicBezTo>
                        <a:pt x="555" y="187"/>
                        <a:pt x="556" y="187"/>
                        <a:pt x="556" y="187"/>
                      </a:cubicBezTo>
                      <a:cubicBezTo>
                        <a:pt x="557" y="186"/>
                        <a:pt x="558" y="186"/>
                        <a:pt x="559" y="185"/>
                      </a:cubicBezTo>
                      <a:cubicBezTo>
                        <a:pt x="564" y="183"/>
                        <a:pt x="575" y="178"/>
                        <a:pt x="576" y="176"/>
                      </a:cubicBezTo>
                      <a:cubicBezTo>
                        <a:pt x="577" y="175"/>
                        <a:pt x="577" y="174"/>
                        <a:pt x="578" y="173"/>
                      </a:cubicBezTo>
                      <a:cubicBezTo>
                        <a:pt x="580" y="170"/>
                        <a:pt x="582" y="167"/>
                        <a:pt x="585" y="167"/>
                      </a:cubicBezTo>
                      <a:cubicBezTo>
                        <a:pt x="587" y="167"/>
                        <a:pt x="588" y="168"/>
                        <a:pt x="589" y="169"/>
                      </a:cubicBezTo>
                      <a:cubicBezTo>
                        <a:pt x="590" y="169"/>
                        <a:pt x="591" y="170"/>
                        <a:pt x="592" y="170"/>
                      </a:cubicBezTo>
                      <a:cubicBezTo>
                        <a:pt x="594" y="170"/>
                        <a:pt x="595" y="170"/>
                        <a:pt x="596" y="170"/>
                      </a:cubicBezTo>
                      <a:cubicBezTo>
                        <a:pt x="596" y="170"/>
                        <a:pt x="597" y="170"/>
                        <a:pt x="598" y="170"/>
                      </a:cubicBezTo>
                      <a:cubicBezTo>
                        <a:pt x="597" y="169"/>
                        <a:pt x="596" y="167"/>
                        <a:pt x="597" y="166"/>
                      </a:cubicBezTo>
                      <a:cubicBezTo>
                        <a:pt x="598" y="164"/>
                        <a:pt x="600" y="164"/>
                        <a:pt x="603" y="163"/>
                      </a:cubicBezTo>
                      <a:cubicBezTo>
                        <a:pt x="604" y="163"/>
                        <a:pt x="604" y="163"/>
                        <a:pt x="604" y="163"/>
                      </a:cubicBezTo>
                      <a:cubicBezTo>
                        <a:pt x="606" y="163"/>
                        <a:pt x="606" y="162"/>
                        <a:pt x="607" y="161"/>
                      </a:cubicBezTo>
                      <a:cubicBezTo>
                        <a:pt x="608" y="159"/>
                        <a:pt x="609" y="157"/>
                        <a:pt x="612" y="157"/>
                      </a:cubicBezTo>
                      <a:cubicBezTo>
                        <a:pt x="612" y="157"/>
                        <a:pt x="613" y="155"/>
                        <a:pt x="613" y="154"/>
                      </a:cubicBezTo>
                      <a:cubicBezTo>
                        <a:pt x="614" y="152"/>
                        <a:pt x="615" y="149"/>
                        <a:pt x="619" y="149"/>
                      </a:cubicBezTo>
                      <a:cubicBezTo>
                        <a:pt x="621" y="149"/>
                        <a:pt x="622" y="150"/>
                        <a:pt x="624" y="151"/>
                      </a:cubicBezTo>
                      <a:cubicBezTo>
                        <a:pt x="625" y="152"/>
                        <a:pt x="626" y="153"/>
                        <a:pt x="627" y="152"/>
                      </a:cubicBezTo>
                      <a:cubicBezTo>
                        <a:pt x="628" y="152"/>
                        <a:pt x="629" y="152"/>
                        <a:pt x="629" y="152"/>
                      </a:cubicBezTo>
                      <a:cubicBezTo>
                        <a:pt x="629" y="152"/>
                        <a:pt x="630" y="152"/>
                        <a:pt x="630" y="152"/>
                      </a:cubicBezTo>
                      <a:cubicBezTo>
                        <a:pt x="630" y="152"/>
                        <a:pt x="630" y="152"/>
                        <a:pt x="631" y="153"/>
                      </a:cubicBezTo>
                      <a:cubicBezTo>
                        <a:pt x="631" y="152"/>
                        <a:pt x="631" y="152"/>
                        <a:pt x="632" y="152"/>
                      </a:cubicBezTo>
                      <a:cubicBezTo>
                        <a:pt x="632" y="152"/>
                        <a:pt x="632" y="152"/>
                        <a:pt x="632" y="151"/>
                      </a:cubicBezTo>
                      <a:cubicBezTo>
                        <a:pt x="632" y="150"/>
                        <a:pt x="632" y="149"/>
                        <a:pt x="632" y="148"/>
                      </a:cubicBezTo>
                      <a:cubicBezTo>
                        <a:pt x="632" y="146"/>
                        <a:pt x="632" y="144"/>
                        <a:pt x="631" y="143"/>
                      </a:cubicBezTo>
                      <a:cubicBezTo>
                        <a:pt x="630" y="140"/>
                        <a:pt x="630" y="137"/>
                        <a:pt x="630" y="136"/>
                      </a:cubicBezTo>
                      <a:cubicBezTo>
                        <a:pt x="631" y="135"/>
                        <a:pt x="631" y="134"/>
                        <a:pt x="630" y="133"/>
                      </a:cubicBezTo>
                      <a:cubicBezTo>
                        <a:pt x="630" y="132"/>
                        <a:pt x="629" y="127"/>
                        <a:pt x="631" y="124"/>
                      </a:cubicBezTo>
                      <a:cubicBezTo>
                        <a:pt x="632" y="123"/>
                        <a:pt x="633" y="123"/>
                        <a:pt x="634" y="123"/>
                      </a:cubicBezTo>
                      <a:cubicBezTo>
                        <a:pt x="634" y="123"/>
                        <a:pt x="636" y="121"/>
                        <a:pt x="636" y="121"/>
                      </a:cubicBezTo>
                      <a:cubicBezTo>
                        <a:pt x="638" y="119"/>
                        <a:pt x="640" y="118"/>
                        <a:pt x="642" y="118"/>
                      </a:cubicBezTo>
                      <a:cubicBezTo>
                        <a:pt x="643" y="118"/>
                        <a:pt x="644" y="118"/>
                        <a:pt x="645" y="119"/>
                      </a:cubicBezTo>
                      <a:cubicBezTo>
                        <a:pt x="646" y="120"/>
                        <a:pt x="648" y="120"/>
                        <a:pt x="650" y="120"/>
                      </a:cubicBezTo>
                      <a:cubicBezTo>
                        <a:pt x="650" y="120"/>
                        <a:pt x="650" y="120"/>
                        <a:pt x="650" y="120"/>
                      </a:cubicBezTo>
                      <a:cubicBezTo>
                        <a:pt x="651" y="120"/>
                        <a:pt x="651" y="120"/>
                        <a:pt x="652" y="120"/>
                      </a:cubicBezTo>
                      <a:cubicBezTo>
                        <a:pt x="651" y="118"/>
                        <a:pt x="653" y="117"/>
                        <a:pt x="654" y="115"/>
                      </a:cubicBezTo>
                      <a:cubicBezTo>
                        <a:pt x="656" y="114"/>
                        <a:pt x="657" y="114"/>
                        <a:pt x="657" y="113"/>
                      </a:cubicBezTo>
                      <a:cubicBezTo>
                        <a:pt x="657" y="110"/>
                        <a:pt x="659" y="108"/>
                        <a:pt x="661" y="107"/>
                      </a:cubicBezTo>
                      <a:cubicBezTo>
                        <a:pt x="662" y="106"/>
                        <a:pt x="663" y="105"/>
                        <a:pt x="663" y="104"/>
                      </a:cubicBezTo>
                      <a:cubicBezTo>
                        <a:pt x="664" y="103"/>
                        <a:pt x="664" y="103"/>
                        <a:pt x="664" y="102"/>
                      </a:cubicBezTo>
                      <a:cubicBezTo>
                        <a:pt x="665" y="97"/>
                        <a:pt x="666" y="93"/>
                        <a:pt x="668" y="90"/>
                      </a:cubicBezTo>
                      <a:cubicBezTo>
                        <a:pt x="669" y="89"/>
                        <a:pt x="670" y="89"/>
                        <a:pt x="670" y="88"/>
                      </a:cubicBezTo>
                      <a:cubicBezTo>
                        <a:pt x="671" y="88"/>
                        <a:pt x="671" y="88"/>
                        <a:pt x="671" y="88"/>
                      </a:cubicBezTo>
                      <a:cubicBezTo>
                        <a:pt x="671" y="88"/>
                        <a:pt x="671" y="88"/>
                        <a:pt x="671" y="88"/>
                      </a:cubicBezTo>
                      <a:cubicBezTo>
                        <a:pt x="671" y="88"/>
                        <a:pt x="670" y="87"/>
                        <a:pt x="670" y="87"/>
                      </a:cubicBezTo>
                      <a:cubicBezTo>
                        <a:pt x="670" y="86"/>
                        <a:pt x="669" y="84"/>
                        <a:pt x="669" y="80"/>
                      </a:cubicBezTo>
                      <a:cubicBezTo>
                        <a:pt x="669" y="80"/>
                        <a:pt x="669" y="79"/>
                        <a:pt x="669" y="79"/>
                      </a:cubicBezTo>
                      <a:cubicBezTo>
                        <a:pt x="668" y="79"/>
                        <a:pt x="668" y="79"/>
                        <a:pt x="667" y="79"/>
                      </a:cubicBezTo>
                      <a:cubicBezTo>
                        <a:pt x="666" y="79"/>
                        <a:pt x="664" y="79"/>
                        <a:pt x="663" y="80"/>
                      </a:cubicBezTo>
                      <a:cubicBezTo>
                        <a:pt x="662" y="81"/>
                        <a:pt x="660" y="81"/>
                        <a:pt x="658" y="81"/>
                      </a:cubicBezTo>
                      <a:cubicBezTo>
                        <a:pt x="656" y="81"/>
                        <a:pt x="654" y="82"/>
                        <a:pt x="653" y="83"/>
                      </a:cubicBezTo>
                      <a:cubicBezTo>
                        <a:pt x="651" y="86"/>
                        <a:pt x="649" y="87"/>
                        <a:pt x="647" y="87"/>
                      </a:cubicBezTo>
                      <a:cubicBezTo>
                        <a:pt x="646" y="87"/>
                        <a:pt x="646" y="87"/>
                        <a:pt x="645" y="87"/>
                      </a:cubicBezTo>
                      <a:cubicBezTo>
                        <a:pt x="644" y="86"/>
                        <a:pt x="643" y="86"/>
                        <a:pt x="641" y="87"/>
                      </a:cubicBezTo>
                      <a:cubicBezTo>
                        <a:pt x="641" y="87"/>
                        <a:pt x="640" y="87"/>
                        <a:pt x="639" y="87"/>
                      </a:cubicBezTo>
                      <a:cubicBezTo>
                        <a:pt x="636" y="87"/>
                        <a:pt x="631" y="86"/>
                        <a:pt x="629" y="83"/>
                      </a:cubicBezTo>
                      <a:cubicBezTo>
                        <a:pt x="628" y="82"/>
                        <a:pt x="628" y="81"/>
                        <a:pt x="628" y="80"/>
                      </a:cubicBezTo>
                      <a:cubicBezTo>
                        <a:pt x="628" y="79"/>
                        <a:pt x="628" y="78"/>
                        <a:pt x="627" y="77"/>
                      </a:cubicBezTo>
                      <a:cubicBezTo>
                        <a:pt x="627" y="76"/>
                        <a:pt x="627" y="76"/>
                        <a:pt x="627" y="75"/>
                      </a:cubicBezTo>
                      <a:cubicBezTo>
                        <a:pt x="626" y="74"/>
                        <a:pt x="626" y="72"/>
                        <a:pt x="626" y="70"/>
                      </a:cubicBezTo>
                      <a:cubicBezTo>
                        <a:pt x="626" y="70"/>
                        <a:pt x="625" y="70"/>
                        <a:pt x="624" y="70"/>
                      </a:cubicBezTo>
                      <a:cubicBezTo>
                        <a:pt x="622" y="69"/>
                        <a:pt x="620" y="69"/>
                        <a:pt x="618" y="67"/>
                      </a:cubicBezTo>
                      <a:cubicBezTo>
                        <a:pt x="618" y="66"/>
                        <a:pt x="617" y="65"/>
                        <a:pt x="616" y="65"/>
                      </a:cubicBezTo>
                      <a:cubicBezTo>
                        <a:pt x="613" y="63"/>
                        <a:pt x="610" y="62"/>
                        <a:pt x="609" y="62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2"/>
                        <a:pt x="608" y="62"/>
                        <a:pt x="608" y="62"/>
                      </a:cubicBezTo>
                      <a:cubicBezTo>
                        <a:pt x="607" y="62"/>
                        <a:pt x="606" y="62"/>
                        <a:pt x="604" y="61"/>
                      </a:cubicBezTo>
                      <a:cubicBezTo>
                        <a:pt x="603" y="60"/>
                        <a:pt x="600" y="58"/>
                        <a:pt x="597" y="58"/>
                      </a:cubicBezTo>
                      <a:cubicBezTo>
                        <a:pt x="595" y="58"/>
                        <a:pt x="593" y="57"/>
                        <a:pt x="592" y="56"/>
                      </a:cubicBezTo>
                      <a:cubicBezTo>
                        <a:pt x="590" y="54"/>
                        <a:pt x="591" y="51"/>
                        <a:pt x="591" y="49"/>
                      </a:cubicBezTo>
                      <a:cubicBezTo>
                        <a:pt x="591" y="49"/>
                        <a:pt x="590" y="45"/>
                        <a:pt x="589" y="44"/>
                      </a:cubicBezTo>
                      <a:cubicBezTo>
                        <a:pt x="587" y="41"/>
                        <a:pt x="586" y="39"/>
                        <a:pt x="585" y="37"/>
                      </a:cubicBezTo>
                      <a:cubicBezTo>
                        <a:pt x="585" y="36"/>
                        <a:pt x="585" y="35"/>
                        <a:pt x="584" y="34"/>
                      </a:cubicBezTo>
                      <a:cubicBezTo>
                        <a:pt x="582" y="32"/>
                        <a:pt x="580" y="29"/>
                        <a:pt x="579" y="23"/>
                      </a:cubicBezTo>
                      <a:cubicBezTo>
                        <a:pt x="578" y="19"/>
                        <a:pt x="577" y="18"/>
                        <a:pt x="575" y="17"/>
                      </a:cubicBezTo>
                      <a:cubicBezTo>
                        <a:pt x="574" y="16"/>
                        <a:pt x="573" y="15"/>
                        <a:pt x="573" y="12"/>
                      </a:cubicBezTo>
                      <a:cubicBezTo>
                        <a:pt x="574" y="11"/>
                        <a:pt x="572" y="10"/>
                        <a:pt x="570" y="8"/>
                      </a:cubicBezTo>
                      <a:cubicBezTo>
                        <a:pt x="569" y="7"/>
                        <a:pt x="567" y="7"/>
                        <a:pt x="566" y="5"/>
                      </a:cubicBezTo>
                      <a:cubicBezTo>
                        <a:pt x="566" y="5"/>
                        <a:pt x="564" y="5"/>
                        <a:pt x="562" y="4"/>
                      </a:cubicBezTo>
                      <a:cubicBezTo>
                        <a:pt x="559" y="4"/>
                        <a:pt x="556" y="3"/>
                        <a:pt x="553" y="2"/>
                      </a:cubicBezTo>
                      <a:cubicBezTo>
                        <a:pt x="551" y="1"/>
                        <a:pt x="550" y="1"/>
                        <a:pt x="548" y="1"/>
                      </a:cubicBezTo>
                      <a:cubicBezTo>
                        <a:pt x="546" y="1"/>
                        <a:pt x="546" y="1"/>
                        <a:pt x="546" y="1"/>
                      </a:cubicBezTo>
                      <a:cubicBezTo>
                        <a:pt x="545" y="1"/>
                        <a:pt x="543" y="1"/>
                        <a:pt x="541" y="0"/>
                      </a:cubicBezTo>
                      <a:cubicBezTo>
                        <a:pt x="539" y="0"/>
                        <a:pt x="534" y="0"/>
                        <a:pt x="530" y="1"/>
                      </a:cubicBezTo>
                      <a:cubicBezTo>
                        <a:pt x="529" y="1"/>
                        <a:pt x="529" y="1"/>
                        <a:pt x="528" y="1"/>
                      </a:cubicBezTo>
                      <a:cubicBezTo>
                        <a:pt x="527" y="1"/>
                        <a:pt x="525" y="2"/>
                        <a:pt x="525" y="2"/>
                      </a:cubicBezTo>
                      <a:cubicBezTo>
                        <a:pt x="525" y="2"/>
                        <a:pt x="525" y="2"/>
                        <a:pt x="524" y="2"/>
                      </a:cubicBezTo>
                      <a:cubicBezTo>
                        <a:pt x="524" y="1"/>
                        <a:pt x="523" y="1"/>
                        <a:pt x="522" y="1"/>
                      </a:cubicBezTo>
                      <a:cubicBezTo>
                        <a:pt x="517" y="1"/>
                        <a:pt x="514" y="3"/>
                        <a:pt x="512" y="5"/>
                      </a:cubicBezTo>
                      <a:cubicBezTo>
                        <a:pt x="511" y="7"/>
                        <a:pt x="511" y="8"/>
                        <a:pt x="511" y="8"/>
                      </a:cubicBezTo>
                      <a:cubicBezTo>
                        <a:pt x="511" y="8"/>
                        <a:pt x="511" y="8"/>
                        <a:pt x="511" y="8"/>
                      </a:cubicBezTo>
                      <a:cubicBezTo>
                        <a:pt x="512" y="8"/>
                        <a:pt x="512" y="8"/>
                        <a:pt x="512" y="8"/>
                      </a:cubicBezTo>
                      <a:cubicBezTo>
                        <a:pt x="512" y="8"/>
                        <a:pt x="513" y="8"/>
                        <a:pt x="513" y="8"/>
                      </a:cubicBezTo>
                      <a:cubicBezTo>
                        <a:pt x="515" y="9"/>
                        <a:pt x="516" y="14"/>
                        <a:pt x="517" y="18"/>
                      </a:cubicBezTo>
                      <a:cubicBezTo>
                        <a:pt x="518" y="21"/>
                        <a:pt x="513" y="25"/>
                        <a:pt x="511" y="26"/>
                      </a:cubicBezTo>
                      <a:cubicBezTo>
                        <a:pt x="510" y="26"/>
                        <a:pt x="506" y="33"/>
                        <a:pt x="505" y="35"/>
                      </a:cubicBezTo>
                      <a:cubicBezTo>
                        <a:pt x="505" y="36"/>
                        <a:pt x="504" y="38"/>
                        <a:pt x="502" y="40"/>
                      </a:cubicBezTo>
                      <a:cubicBezTo>
                        <a:pt x="501" y="42"/>
                        <a:pt x="500" y="45"/>
                        <a:pt x="500" y="46"/>
                      </a:cubicBezTo>
                      <a:cubicBezTo>
                        <a:pt x="500" y="47"/>
                        <a:pt x="500" y="48"/>
                        <a:pt x="499" y="50"/>
                      </a:cubicBezTo>
                      <a:cubicBezTo>
                        <a:pt x="498" y="52"/>
                        <a:pt x="495" y="53"/>
                        <a:pt x="493" y="53"/>
                      </a:cubicBezTo>
                      <a:cubicBezTo>
                        <a:pt x="492" y="53"/>
                        <a:pt x="489" y="55"/>
                        <a:pt x="487" y="56"/>
                      </a:cubicBezTo>
                      <a:cubicBezTo>
                        <a:pt x="487" y="57"/>
                        <a:pt x="487" y="57"/>
                        <a:pt x="486" y="57"/>
                      </a:cubicBezTo>
                      <a:cubicBezTo>
                        <a:pt x="485" y="58"/>
                        <a:pt x="484" y="59"/>
                        <a:pt x="483" y="59"/>
                      </a:cubicBezTo>
                      <a:cubicBezTo>
                        <a:pt x="482" y="59"/>
                        <a:pt x="481" y="59"/>
                        <a:pt x="481" y="59"/>
                      </a:cubicBezTo>
                      <a:cubicBezTo>
                        <a:pt x="480" y="59"/>
                        <a:pt x="480" y="59"/>
                        <a:pt x="480" y="59"/>
                      </a:cubicBezTo>
                      <a:cubicBezTo>
                        <a:pt x="479" y="59"/>
                        <a:pt x="479" y="59"/>
                        <a:pt x="479" y="59"/>
                      </a:cubicBezTo>
                      <a:cubicBezTo>
                        <a:pt x="479" y="59"/>
                        <a:pt x="479" y="59"/>
                        <a:pt x="478" y="59"/>
                      </a:cubicBezTo>
                      <a:cubicBezTo>
                        <a:pt x="478" y="59"/>
                        <a:pt x="478" y="59"/>
                        <a:pt x="478" y="59"/>
                      </a:cubicBezTo>
                      <a:cubicBezTo>
                        <a:pt x="477" y="59"/>
                        <a:pt x="477" y="59"/>
                        <a:pt x="477" y="59"/>
                      </a:cubicBezTo>
                      <a:cubicBezTo>
                        <a:pt x="476" y="59"/>
                        <a:pt x="476" y="59"/>
                        <a:pt x="476" y="59"/>
                      </a:cubicBezTo>
                      <a:cubicBezTo>
                        <a:pt x="476" y="58"/>
                        <a:pt x="475" y="58"/>
                        <a:pt x="475" y="58"/>
                      </a:cubicBezTo>
                      <a:cubicBezTo>
                        <a:pt x="475" y="58"/>
                        <a:pt x="474" y="58"/>
                        <a:pt x="474" y="58"/>
                      </a:cubicBezTo>
                      <a:cubicBezTo>
                        <a:pt x="474" y="58"/>
                        <a:pt x="473" y="58"/>
                        <a:pt x="473" y="58"/>
                      </a:cubicBezTo>
                      <a:cubicBezTo>
                        <a:pt x="473" y="58"/>
                        <a:pt x="473" y="57"/>
                        <a:pt x="472" y="57"/>
                      </a:cubicBezTo>
                      <a:cubicBezTo>
                        <a:pt x="472" y="57"/>
                        <a:pt x="472" y="57"/>
                        <a:pt x="472" y="57"/>
                      </a:cubicBezTo>
                      <a:cubicBezTo>
                        <a:pt x="471" y="57"/>
                        <a:pt x="471" y="57"/>
                        <a:pt x="471" y="57"/>
                      </a:cubicBezTo>
                      <a:cubicBezTo>
                        <a:pt x="471" y="56"/>
                        <a:pt x="470" y="56"/>
                        <a:pt x="470" y="56"/>
                      </a:cubicBezTo>
                      <a:cubicBezTo>
                        <a:pt x="470" y="56"/>
                        <a:pt x="470" y="56"/>
                        <a:pt x="470" y="55"/>
                      </a:cubicBezTo>
                      <a:cubicBezTo>
                        <a:pt x="470" y="55"/>
                        <a:pt x="469" y="55"/>
                        <a:pt x="469" y="55"/>
                      </a:cubicBezTo>
                      <a:lnTo>
                        <a:pt x="461" y="7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2" name="Freeform 1135"/>
                <p:cNvSpPr>
                  <a:spLocks/>
                </p:cNvSpPr>
                <p:nvPr/>
              </p:nvSpPr>
              <p:spPr bwMode="auto">
                <a:xfrm>
                  <a:off x="4429" y="2104"/>
                  <a:ext cx="22" cy="16"/>
                </a:xfrm>
                <a:custGeom>
                  <a:avLst/>
                  <a:gdLst>
                    <a:gd name="T0" fmla="*/ 2 w 23"/>
                    <a:gd name="T1" fmla="*/ 6 h 17"/>
                    <a:gd name="T2" fmla="*/ 2 w 23"/>
                    <a:gd name="T3" fmla="*/ 13 h 17"/>
                    <a:gd name="T4" fmla="*/ 8 w 23"/>
                    <a:gd name="T5" fmla="*/ 17 h 17"/>
                    <a:gd name="T6" fmla="*/ 17 w 23"/>
                    <a:gd name="T7" fmla="*/ 13 h 17"/>
                    <a:gd name="T8" fmla="*/ 20 w 23"/>
                    <a:gd name="T9" fmla="*/ 5 h 17"/>
                    <a:gd name="T10" fmla="*/ 23 w 23"/>
                    <a:gd name="T11" fmla="*/ 0 h 17"/>
                    <a:gd name="T12" fmla="*/ 20 w 23"/>
                    <a:gd name="T13" fmla="*/ 0 h 17"/>
                    <a:gd name="T14" fmla="*/ 15 w 23"/>
                    <a:gd name="T15" fmla="*/ 0 h 17"/>
                    <a:gd name="T16" fmla="*/ 11 w 23"/>
                    <a:gd name="T17" fmla="*/ 1 h 17"/>
                    <a:gd name="T18" fmla="*/ 2 w 23"/>
                    <a:gd name="T1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7">
                      <a:moveTo>
                        <a:pt x="2" y="6"/>
                      </a:moveTo>
                      <a:cubicBezTo>
                        <a:pt x="0" y="8"/>
                        <a:pt x="0" y="11"/>
                        <a:pt x="2" y="13"/>
                      </a:cubicBezTo>
                      <a:cubicBezTo>
                        <a:pt x="3" y="15"/>
                        <a:pt x="5" y="17"/>
                        <a:pt x="8" y="17"/>
                      </a:cubicBezTo>
                      <a:cubicBezTo>
                        <a:pt x="12" y="17"/>
                        <a:pt x="17" y="14"/>
                        <a:pt x="17" y="13"/>
                      </a:cubicBezTo>
                      <a:cubicBezTo>
                        <a:pt x="17" y="10"/>
                        <a:pt x="19" y="8"/>
                        <a:pt x="20" y="5"/>
                      </a:cubicBezTo>
                      <a:cubicBezTo>
                        <a:pt x="21" y="4"/>
                        <a:pt x="23" y="2"/>
                        <a:pt x="23" y="0"/>
                      </a:cubicBezTo>
                      <a:cubicBezTo>
                        <a:pt x="22" y="0"/>
                        <a:pt x="22" y="0"/>
                        <a:pt x="20" y="0"/>
                      </a:cubicBezTo>
                      <a:cubicBezTo>
                        <a:pt x="18" y="0"/>
                        <a:pt x="16" y="0"/>
                        <a:pt x="15" y="0"/>
                      </a:cubicBezTo>
                      <a:cubicBezTo>
                        <a:pt x="13" y="0"/>
                        <a:pt x="12" y="1"/>
                        <a:pt x="11" y="1"/>
                      </a:cubicBezTo>
                      <a:cubicBezTo>
                        <a:pt x="9" y="1"/>
                        <a:pt x="4" y="3"/>
                        <a:pt x="2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3" name="Freeform 1136"/>
                <p:cNvSpPr>
                  <a:spLocks/>
                </p:cNvSpPr>
                <p:nvPr/>
              </p:nvSpPr>
              <p:spPr bwMode="auto">
                <a:xfrm>
                  <a:off x="4553" y="2045"/>
                  <a:ext cx="20" cy="30"/>
                </a:xfrm>
                <a:custGeom>
                  <a:avLst/>
                  <a:gdLst>
                    <a:gd name="T0" fmla="*/ 6 w 21"/>
                    <a:gd name="T1" fmla="*/ 32 h 32"/>
                    <a:gd name="T2" fmla="*/ 19 w 21"/>
                    <a:gd name="T3" fmla="*/ 1 h 32"/>
                    <a:gd name="T4" fmla="*/ 18 w 21"/>
                    <a:gd name="T5" fmla="*/ 0 h 32"/>
                    <a:gd name="T6" fmla="*/ 3 w 21"/>
                    <a:gd name="T7" fmla="*/ 16 h 32"/>
                    <a:gd name="T8" fmla="*/ 6 w 21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32">
                      <a:moveTo>
                        <a:pt x="6" y="32"/>
                      </a:moveTo>
                      <a:cubicBezTo>
                        <a:pt x="10" y="28"/>
                        <a:pt x="21" y="4"/>
                        <a:pt x="19" y="1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4" y="0"/>
                        <a:pt x="5" y="6"/>
                        <a:pt x="3" y="16"/>
                      </a:cubicBezTo>
                      <a:cubicBezTo>
                        <a:pt x="0" y="26"/>
                        <a:pt x="4" y="31"/>
                        <a:pt x="6" y="3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4" name="Freeform 1137"/>
                <p:cNvSpPr>
                  <a:spLocks/>
                </p:cNvSpPr>
                <p:nvPr/>
              </p:nvSpPr>
              <p:spPr bwMode="auto">
                <a:xfrm>
                  <a:off x="4573" y="2218"/>
                  <a:ext cx="48" cy="44"/>
                </a:xfrm>
                <a:custGeom>
                  <a:avLst/>
                  <a:gdLst>
                    <a:gd name="T0" fmla="*/ 43 w 51"/>
                    <a:gd name="T1" fmla="*/ 0 h 46"/>
                    <a:gd name="T2" fmla="*/ 41 w 51"/>
                    <a:gd name="T3" fmla="*/ 1 h 46"/>
                    <a:gd name="T4" fmla="*/ 41 w 51"/>
                    <a:gd name="T5" fmla="*/ 2 h 46"/>
                    <a:gd name="T6" fmla="*/ 42 w 51"/>
                    <a:gd name="T7" fmla="*/ 6 h 46"/>
                    <a:gd name="T8" fmla="*/ 38 w 51"/>
                    <a:gd name="T9" fmla="*/ 8 h 46"/>
                    <a:gd name="T10" fmla="*/ 35 w 51"/>
                    <a:gd name="T11" fmla="*/ 9 h 46"/>
                    <a:gd name="T12" fmla="*/ 30 w 51"/>
                    <a:gd name="T13" fmla="*/ 14 h 46"/>
                    <a:gd name="T14" fmla="*/ 29 w 51"/>
                    <a:gd name="T15" fmla="*/ 14 h 46"/>
                    <a:gd name="T16" fmla="*/ 28 w 51"/>
                    <a:gd name="T17" fmla="*/ 17 h 46"/>
                    <a:gd name="T18" fmla="*/ 25 w 51"/>
                    <a:gd name="T19" fmla="*/ 18 h 46"/>
                    <a:gd name="T20" fmla="*/ 16 w 51"/>
                    <a:gd name="T21" fmla="*/ 13 h 46"/>
                    <a:gd name="T22" fmla="*/ 11 w 51"/>
                    <a:gd name="T23" fmla="*/ 16 h 46"/>
                    <a:gd name="T24" fmla="*/ 4 w 51"/>
                    <a:gd name="T25" fmla="*/ 21 h 46"/>
                    <a:gd name="T26" fmla="*/ 1 w 51"/>
                    <a:gd name="T27" fmla="*/ 25 h 46"/>
                    <a:gd name="T28" fmla="*/ 0 w 51"/>
                    <a:gd name="T29" fmla="*/ 29 h 46"/>
                    <a:gd name="T30" fmla="*/ 3 w 51"/>
                    <a:gd name="T31" fmla="*/ 27 h 46"/>
                    <a:gd name="T32" fmla="*/ 9 w 51"/>
                    <a:gd name="T33" fmla="*/ 24 h 46"/>
                    <a:gd name="T34" fmla="*/ 10 w 51"/>
                    <a:gd name="T35" fmla="*/ 24 h 46"/>
                    <a:gd name="T36" fmla="*/ 11 w 51"/>
                    <a:gd name="T37" fmla="*/ 23 h 46"/>
                    <a:gd name="T38" fmla="*/ 16 w 51"/>
                    <a:gd name="T39" fmla="*/ 20 h 46"/>
                    <a:gd name="T40" fmla="*/ 18 w 51"/>
                    <a:gd name="T41" fmla="*/ 21 h 46"/>
                    <a:gd name="T42" fmla="*/ 23 w 51"/>
                    <a:gd name="T43" fmla="*/ 31 h 46"/>
                    <a:gd name="T44" fmla="*/ 27 w 51"/>
                    <a:gd name="T45" fmla="*/ 40 h 46"/>
                    <a:gd name="T46" fmla="*/ 36 w 51"/>
                    <a:gd name="T47" fmla="*/ 44 h 46"/>
                    <a:gd name="T48" fmla="*/ 38 w 51"/>
                    <a:gd name="T49" fmla="*/ 46 h 46"/>
                    <a:gd name="T50" fmla="*/ 37 w 51"/>
                    <a:gd name="T51" fmla="*/ 40 h 46"/>
                    <a:gd name="T52" fmla="*/ 36 w 51"/>
                    <a:gd name="T53" fmla="*/ 33 h 46"/>
                    <a:gd name="T54" fmla="*/ 43 w 51"/>
                    <a:gd name="T55" fmla="*/ 29 h 46"/>
                    <a:gd name="T56" fmla="*/ 49 w 51"/>
                    <a:gd name="T57" fmla="*/ 27 h 46"/>
                    <a:gd name="T58" fmla="*/ 48 w 51"/>
                    <a:gd name="T59" fmla="*/ 15 h 46"/>
                    <a:gd name="T60" fmla="*/ 46 w 51"/>
                    <a:gd name="T61" fmla="*/ 4 h 46"/>
                    <a:gd name="T62" fmla="*/ 43 w 51"/>
                    <a:gd name="T6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1" h="46">
                      <a:moveTo>
                        <a:pt x="43" y="0"/>
                      </a:moveTo>
                      <a:cubicBezTo>
                        <a:pt x="42" y="0"/>
                        <a:pt x="41" y="1"/>
                        <a:pt x="41" y="1"/>
                      </a:cubicBezTo>
                      <a:cubicBezTo>
                        <a:pt x="41" y="1"/>
                        <a:pt x="41" y="2"/>
                        <a:pt x="41" y="2"/>
                      </a:cubicBezTo>
                      <a:cubicBezTo>
                        <a:pt x="42" y="3"/>
                        <a:pt x="43" y="4"/>
                        <a:pt x="42" y="6"/>
                      </a:cubicBezTo>
                      <a:cubicBezTo>
                        <a:pt x="41" y="7"/>
                        <a:pt x="40" y="8"/>
                        <a:pt x="38" y="8"/>
                      </a:cubicBezTo>
                      <a:cubicBezTo>
                        <a:pt x="36" y="8"/>
                        <a:pt x="35" y="8"/>
                        <a:pt x="35" y="9"/>
                      </a:cubicBezTo>
                      <a:cubicBezTo>
                        <a:pt x="35" y="13"/>
                        <a:pt x="31" y="14"/>
                        <a:pt x="30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8" y="16"/>
                        <a:pt x="28" y="17"/>
                      </a:cubicBezTo>
                      <a:cubicBezTo>
                        <a:pt x="27" y="17"/>
                        <a:pt x="27" y="18"/>
                        <a:pt x="25" y="18"/>
                      </a:cubicBezTo>
                      <a:cubicBezTo>
                        <a:pt x="22" y="18"/>
                        <a:pt x="17" y="14"/>
                        <a:pt x="16" y="13"/>
                      </a:cubicBezTo>
                      <a:cubicBezTo>
                        <a:pt x="15" y="13"/>
                        <a:pt x="13" y="15"/>
                        <a:pt x="11" y="16"/>
                      </a:cubicBezTo>
                      <a:cubicBezTo>
                        <a:pt x="9" y="18"/>
                        <a:pt x="7" y="20"/>
                        <a:pt x="4" y="21"/>
                      </a:cubicBezTo>
                      <a:cubicBezTo>
                        <a:pt x="3" y="21"/>
                        <a:pt x="2" y="23"/>
                        <a:pt x="1" y="25"/>
                      </a:cubicBezTo>
                      <a:cubicBezTo>
                        <a:pt x="0" y="26"/>
                        <a:pt x="0" y="28"/>
                        <a:pt x="0" y="29"/>
                      </a:cubicBezTo>
                      <a:cubicBezTo>
                        <a:pt x="1" y="28"/>
                        <a:pt x="2" y="28"/>
                        <a:pt x="3" y="27"/>
                      </a:cubicBezTo>
                      <a:cubicBezTo>
                        <a:pt x="5" y="25"/>
                        <a:pt x="6" y="24"/>
                        <a:pt x="9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4"/>
                        <a:pt x="11" y="23"/>
                        <a:pt x="11" y="23"/>
                      </a:cubicBezTo>
                      <a:cubicBezTo>
                        <a:pt x="12" y="22"/>
                        <a:pt x="13" y="20"/>
                        <a:pt x="16" y="20"/>
                      </a:cubicBezTo>
                      <a:cubicBezTo>
                        <a:pt x="17" y="20"/>
                        <a:pt x="17" y="20"/>
                        <a:pt x="18" y="21"/>
                      </a:cubicBezTo>
                      <a:cubicBezTo>
                        <a:pt x="22" y="21"/>
                        <a:pt x="23" y="26"/>
                        <a:pt x="23" y="31"/>
                      </a:cubicBezTo>
                      <a:cubicBezTo>
                        <a:pt x="24" y="36"/>
                        <a:pt x="25" y="40"/>
                        <a:pt x="27" y="40"/>
                      </a:cubicBezTo>
                      <a:cubicBezTo>
                        <a:pt x="32" y="41"/>
                        <a:pt x="35" y="43"/>
                        <a:pt x="36" y="44"/>
                      </a:cubicBezTo>
                      <a:cubicBezTo>
                        <a:pt x="37" y="45"/>
                        <a:pt x="38" y="46"/>
                        <a:pt x="38" y="46"/>
                      </a:cubicBezTo>
                      <a:cubicBezTo>
                        <a:pt x="38" y="45"/>
                        <a:pt x="38" y="42"/>
                        <a:pt x="37" y="40"/>
                      </a:cubicBezTo>
                      <a:cubicBezTo>
                        <a:pt x="37" y="37"/>
                        <a:pt x="36" y="35"/>
                        <a:pt x="36" y="33"/>
                      </a:cubicBezTo>
                      <a:cubicBezTo>
                        <a:pt x="37" y="30"/>
                        <a:pt x="40" y="30"/>
                        <a:pt x="43" y="29"/>
                      </a:cubicBezTo>
                      <a:cubicBezTo>
                        <a:pt x="45" y="29"/>
                        <a:pt x="47" y="29"/>
                        <a:pt x="49" y="27"/>
                      </a:cubicBezTo>
                      <a:cubicBezTo>
                        <a:pt x="51" y="25"/>
                        <a:pt x="49" y="20"/>
                        <a:pt x="48" y="15"/>
                      </a:cubicBezTo>
                      <a:cubicBezTo>
                        <a:pt x="47" y="11"/>
                        <a:pt x="46" y="7"/>
                        <a:pt x="46" y="4"/>
                      </a:cubicBezTo>
                      <a:cubicBezTo>
                        <a:pt x="46" y="1"/>
                        <a:pt x="44" y="0"/>
                        <a:pt x="43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5" name="Freeform 1138"/>
                <p:cNvSpPr>
                  <a:spLocks/>
                </p:cNvSpPr>
                <p:nvPr/>
              </p:nvSpPr>
              <p:spPr bwMode="auto">
                <a:xfrm>
                  <a:off x="4551" y="2121"/>
                  <a:ext cx="25" cy="49"/>
                </a:xfrm>
                <a:custGeom>
                  <a:avLst/>
                  <a:gdLst>
                    <a:gd name="T0" fmla="*/ 6 w 26"/>
                    <a:gd name="T1" fmla="*/ 40 h 51"/>
                    <a:gd name="T2" fmla="*/ 6 w 26"/>
                    <a:gd name="T3" fmla="*/ 49 h 51"/>
                    <a:gd name="T4" fmla="*/ 6 w 26"/>
                    <a:gd name="T5" fmla="*/ 50 h 51"/>
                    <a:gd name="T6" fmla="*/ 9 w 26"/>
                    <a:gd name="T7" fmla="*/ 51 h 51"/>
                    <a:gd name="T8" fmla="*/ 15 w 26"/>
                    <a:gd name="T9" fmla="*/ 50 h 51"/>
                    <a:gd name="T10" fmla="*/ 18 w 26"/>
                    <a:gd name="T11" fmla="*/ 49 h 51"/>
                    <a:gd name="T12" fmla="*/ 18 w 26"/>
                    <a:gd name="T13" fmla="*/ 46 h 51"/>
                    <a:gd name="T14" fmla="*/ 16 w 26"/>
                    <a:gd name="T15" fmla="*/ 40 h 51"/>
                    <a:gd name="T16" fmla="*/ 22 w 26"/>
                    <a:gd name="T17" fmla="*/ 24 h 51"/>
                    <a:gd name="T18" fmla="*/ 24 w 26"/>
                    <a:gd name="T19" fmla="*/ 22 h 51"/>
                    <a:gd name="T20" fmla="*/ 24 w 26"/>
                    <a:gd name="T21" fmla="*/ 11 h 51"/>
                    <a:gd name="T22" fmla="*/ 22 w 26"/>
                    <a:gd name="T23" fmla="*/ 4 h 51"/>
                    <a:gd name="T24" fmla="*/ 23 w 26"/>
                    <a:gd name="T25" fmla="*/ 3 h 51"/>
                    <a:gd name="T26" fmla="*/ 16 w 26"/>
                    <a:gd name="T27" fmla="*/ 2 h 51"/>
                    <a:gd name="T28" fmla="*/ 7 w 26"/>
                    <a:gd name="T29" fmla="*/ 1 h 51"/>
                    <a:gd name="T30" fmla="*/ 6 w 26"/>
                    <a:gd name="T31" fmla="*/ 16 h 51"/>
                    <a:gd name="T32" fmla="*/ 5 w 26"/>
                    <a:gd name="T33" fmla="*/ 27 h 51"/>
                    <a:gd name="T34" fmla="*/ 0 w 26"/>
                    <a:gd name="T35" fmla="*/ 27 h 51"/>
                    <a:gd name="T36" fmla="*/ 2 w 26"/>
                    <a:gd name="T37" fmla="*/ 38 h 51"/>
                    <a:gd name="T38" fmla="*/ 6 w 26"/>
                    <a:gd name="T39" fmla="*/ 4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6" h="51">
                      <a:moveTo>
                        <a:pt x="6" y="40"/>
                      </a:moveTo>
                      <a:cubicBezTo>
                        <a:pt x="7" y="42"/>
                        <a:pt x="7" y="45"/>
                        <a:pt x="6" y="49"/>
                      </a:cubicBezTo>
                      <a:cubicBezTo>
                        <a:pt x="6" y="49"/>
                        <a:pt x="6" y="50"/>
                        <a:pt x="6" y="50"/>
                      </a:cubicBezTo>
                      <a:cubicBezTo>
                        <a:pt x="7" y="51"/>
                        <a:pt x="8" y="51"/>
                        <a:pt x="9" y="51"/>
                      </a:cubicBezTo>
                      <a:cubicBezTo>
                        <a:pt x="11" y="51"/>
                        <a:pt x="13" y="51"/>
                        <a:pt x="15" y="50"/>
                      </a:cubicBezTo>
                      <a:cubicBezTo>
                        <a:pt x="16" y="50"/>
                        <a:pt x="17" y="49"/>
                        <a:pt x="18" y="49"/>
                      </a:cubicBezTo>
                      <a:cubicBezTo>
                        <a:pt x="18" y="48"/>
                        <a:pt x="18" y="47"/>
                        <a:pt x="18" y="46"/>
                      </a:cubicBezTo>
                      <a:cubicBezTo>
                        <a:pt x="17" y="44"/>
                        <a:pt x="17" y="42"/>
                        <a:pt x="16" y="40"/>
                      </a:cubicBezTo>
                      <a:cubicBezTo>
                        <a:pt x="11" y="35"/>
                        <a:pt x="17" y="29"/>
                        <a:pt x="22" y="24"/>
                      </a:cubicBezTo>
                      <a:cubicBezTo>
                        <a:pt x="22" y="23"/>
                        <a:pt x="23" y="22"/>
                        <a:pt x="24" y="22"/>
                      </a:cubicBezTo>
                      <a:cubicBezTo>
                        <a:pt x="26" y="19"/>
                        <a:pt x="25" y="15"/>
                        <a:pt x="24" y="11"/>
                      </a:cubicBezTo>
                      <a:cubicBezTo>
                        <a:pt x="23" y="8"/>
                        <a:pt x="22" y="6"/>
                        <a:pt x="22" y="4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1" y="3"/>
                        <a:pt x="19" y="3"/>
                        <a:pt x="16" y="2"/>
                      </a:cubicBezTo>
                      <a:cubicBezTo>
                        <a:pt x="13" y="1"/>
                        <a:pt x="9" y="0"/>
                        <a:pt x="7" y="1"/>
                      </a:cubicBezTo>
                      <a:cubicBezTo>
                        <a:pt x="6" y="2"/>
                        <a:pt x="6" y="12"/>
                        <a:pt x="6" y="16"/>
                      </a:cubicBezTo>
                      <a:cubicBezTo>
                        <a:pt x="6" y="23"/>
                        <a:pt x="7" y="26"/>
                        <a:pt x="5" y="27"/>
                      </a:cubicBezTo>
                      <a:cubicBezTo>
                        <a:pt x="4" y="28"/>
                        <a:pt x="1" y="28"/>
                        <a:pt x="0" y="27"/>
                      </a:cubicBezTo>
                      <a:cubicBezTo>
                        <a:pt x="0" y="30"/>
                        <a:pt x="1" y="36"/>
                        <a:pt x="2" y="38"/>
                      </a:cubicBezTo>
                      <a:cubicBezTo>
                        <a:pt x="3" y="38"/>
                        <a:pt x="5" y="39"/>
                        <a:pt x="6" y="4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6" name="Freeform 1139"/>
                <p:cNvSpPr>
                  <a:spLocks/>
                </p:cNvSpPr>
                <p:nvPr/>
              </p:nvSpPr>
              <p:spPr bwMode="auto">
                <a:xfrm>
                  <a:off x="4572" y="2169"/>
                  <a:ext cx="38" cy="41"/>
                </a:xfrm>
                <a:custGeom>
                  <a:avLst/>
                  <a:gdLst>
                    <a:gd name="T0" fmla="*/ 4 w 40"/>
                    <a:gd name="T1" fmla="*/ 3 h 43"/>
                    <a:gd name="T2" fmla="*/ 19 w 40"/>
                    <a:gd name="T3" fmla="*/ 11 h 43"/>
                    <a:gd name="T4" fmla="*/ 20 w 40"/>
                    <a:gd name="T5" fmla="*/ 16 h 43"/>
                    <a:gd name="T6" fmla="*/ 20 w 40"/>
                    <a:gd name="T7" fmla="*/ 23 h 43"/>
                    <a:gd name="T8" fmla="*/ 23 w 40"/>
                    <a:gd name="T9" fmla="*/ 22 h 43"/>
                    <a:gd name="T10" fmla="*/ 28 w 40"/>
                    <a:gd name="T11" fmla="*/ 25 h 43"/>
                    <a:gd name="T12" fmla="*/ 27 w 40"/>
                    <a:gd name="T13" fmla="*/ 31 h 43"/>
                    <a:gd name="T14" fmla="*/ 30 w 40"/>
                    <a:gd name="T15" fmla="*/ 37 h 43"/>
                    <a:gd name="T16" fmla="*/ 33 w 40"/>
                    <a:gd name="T17" fmla="*/ 43 h 43"/>
                    <a:gd name="T18" fmla="*/ 33 w 40"/>
                    <a:gd name="T19" fmla="*/ 42 h 43"/>
                    <a:gd name="T20" fmla="*/ 37 w 40"/>
                    <a:gd name="T21" fmla="*/ 34 h 43"/>
                    <a:gd name="T22" fmla="*/ 39 w 40"/>
                    <a:gd name="T23" fmla="*/ 33 h 43"/>
                    <a:gd name="T24" fmla="*/ 37 w 40"/>
                    <a:gd name="T25" fmla="*/ 26 h 43"/>
                    <a:gd name="T26" fmla="*/ 35 w 40"/>
                    <a:gd name="T27" fmla="*/ 22 h 43"/>
                    <a:gd name="T28" fmla="*/ 29 w 40"/>
                    <a:gd name="T29" fmla="*/ 18 h 43"/>
                    <a:gd name="T30" fmla="*/ 22 w 40"/>
                    <a:gd name="T31" fmla="*/ 12 h 43"/>
                    <a:gd name="T32" fmla="*/ 19 w 40"/>
                    <a:gd name="T33" fmla="*/ 7 h 43"/>
                    <a:gd name="T34" fmla="*/ 15 w 40"/>
                    <a:gd name="T35" fmla="*/ 2 h 43"/>
                    <a:gd name="T36" fmla="*/ 7 w 40"/>
                    <a:gd name="T37" fmla="*/ 0 h 43"/>
                    <a:gd name="T38" fmla="*/ 2 w 40"/>
                    <a:gd name="T39" fmla="*/ 1 h 43"/>
                    <a:gd name="T40" fmla="*/ 0 w 40"/>
                    <a:gd name="T41" fmla="*/ 2 h 43"/>
                    <a:gd name="T42" fmla="*/ 1 w 40"/>
                    <a:gd name="T43" fmla="*/ 2 h 43"/>
                    <a:gd name="T44" fmla="*/ 4 w 40"/>
                    <a:gd name="T45" fmla="*/ 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" h="43">
                      <a:moveTo>
                        <a:pt x="4" y="3"/>
                      </a:moveTo>
                      <a:cubicBezTo>
                        <a:pt x="9" y="2"/>
                        <a:pt x="16" y="7"/>
                        <a:pt x="19" y="11"/>
                      </a:cubicBezTo>
                      <a:cubicBezTo>
                        <a:pt x="20" y="13"/>
                        <a:pt x="20" y="15"/>
                        <a:pt x="20" y="16"/>
                      </a:cubicBezTo>
                      <a:cubicBezTo>
                        <a:pt x="19" y="18"/>
                        <a:pt x="19" y="22"/>
                        <a:pt x="20" y="23"/>
                      </a:cubicBezTo>
                      <a:cubicBezTo>
                        <a:pt x="21" y="23"/>
                        <a:pt x="22" y="22"/>
                        <a:pt x="23" y="22"/>
                      </a:cubicBezTo>
                      <a:cubicBezTo>
                        <a:pt x="25" y="22"/>
                        <a:pt x="27" y="23"/>
                        <a:pt x="28" y="25"/>
                      </a:cubicBezTo>
                      <a:cubicBezTo>
                        <a:pt x="29" y="27"/>
                        <a:pt x="29" y="29"/>
                        <a:pt x="27" y="31"/>
                      </a:cubicBezTo>
                      <a:cubicBezTo>
                        <a:pt x="27" y="33"/>
                        <a:pt x="27" y="34"/>
                        <a:pt x="30" y="37"/>
                      </a:cubicBezTo>
                      <a:cubicBezTo>
                        <a:pt x="31" y="39"/>
                        <a:pt x="32" y="41"/>
                        <a:pt x="33" y="43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2" y="37"/>
                        <a:pt x="34" y="36"/>
                        <a:pt x="37" y="34"/>
                      </a:cubicBezTo>
                      <a:cubicBezTo>
                        <a:pt x="37" y="34"/>
                        <a:pt x="38" y="34"/>
                        <a:pt x="39" y="33"/>
                      </a:cubicBezTo>
                      <a:cubicBezTo>
                        <a:pt x="40" y="32"/>
                        <a:pt x="40" y="31"/>
                        <a:pt x="37" y="26"/>
                      </a:cubicBezTo>
                      <a:cubicBezTo>
                        <a:pt x="37" y="24"/>
                        <a:pt x="36" y="23"/>
                        <a:pt x="35" y="22"/>
                      </a:cubicBezTo>
                      <a:cubicBezTo>
                        <a:pt x="34" y="20"/>
                        <a:pt x="32" y="19"/>
                        <a:pt x="29" y="18"/>
                      </a:cubicBezTo>
                      <a:cubicBezTo>
                        <a:pt x="26" y="17"/>
                        <a:pt x="22" y="16"/>
                        <a:pt x="22" y="12"/>
                      </a:cubicBezTo>
                      <a:cubicBezTo>
                        <a:pt x="22" y="10"/>
                        <a:pt x="21" y="9"/>
                        <a:pt x="19" y="7"/>
                      </a:cubicBezTo>
                      <a:cubicBezTo>
                        <a:pt x="17" y="6"/>
                        <a:pt x="15" y="4"/>
                        <a:pt x="15" y="2"/>
                      </a:cubicBezTo>
                      <a:cubicBezTo>
                        <a:pt x="14" y="2"/>
                        <a:pt x="11" y="0"/>
                        <a:pt x="7" y="0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3"/>
                        <a:pt x="2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7" name="Freeform 1140"/>
                <p:cNvSpPr>
                  <a:spLocks/>
                </p:cNvSpPr>
                <p:nvPr/>
              </p:nvSpPr>
              <p:spPr bwMode="auto">
                <a:xfrm>
                  <a:off x="4571" y="2195"/>
                  <a:ext cx="20" cy="28"/>
                </a:xfrm>
                <a:custGeom>
                  <a:avLst/>
                  <a:gdLst>
                    <a:gd name="T0" fmla="*/ 19 w 21"/>
                    <a:gd name="T1" fmla="*/ 15 h 30"/>
                    <a:gd name="T2" fmla="*/ 18 w 21"/>
                    <a:gd name="T3" fmla="*/ 15 h 30"/>
                    <a:gd name="T4" fmla="*/ 17 w 21"/>
                    <a:gd name="T5" fmla="*/ 14 h 30"/>
                    <a:gd name="T6" fmla="*/ 17 w 21"/>
                    <a:gd name="T7" fmla="*/ 11 h 30"/>
                    <a:gd name="T8" fmla="*/ 15 w 21"/>
                    <a:gd name="T9" fmla="*/ 8 h 30"/>
                    <a:gd name="T10" fmla="*/ 2 w 21"/>
                    <a:gd name="T11" fmla="*/ 0 h 30"/>
                    <a:gd name="T12" fmla="*/ 1 w 21"/>
                    <a:gd name="T13" fmla="*/ 3 h 30"/>
                    <a:gd name="T14" fmla="*/ 2 w 21"/>
                    <a:gd name="T15" fmla="*/ 12 h 30"/>
                    <a:gd name="T16" fmla="*/ 3 w 21"/>
                    <a:gd name="T17" fmla="*/ 11 h 30"/>
                    <a:gd name="T18" fmla="*/ 6 w 21"/>
                    <a:gd name="T19" fmla="*/ 10 h 30"/>
                    <a:gd name="T20" fmla="*/ 9 w 21"/>
                    <a:gd name="T21" fmla="*/ 8 h 30"/>
                    <a:gd name="T22" fmla="*/ 11 w 21"/>
                    <a:gd name="T23" fmla="*/ 10 h 30"/>
                    <a:gd name="T24" fmla="*/ 11 w 21"/>
                    <a:gd name="T25" fmla="*/ 21 h 30"/>
                    <a:gd name="T26" fmla="*/ 10 w 21"/>
                    <a:gd name="T27" fmla="*/ 27 h 30"/>
                    <a:gd name="T28" fmla="*/ 11 w 21"/>
                    <a:gd name="T29" fmla="*/ 30 h 30"/>
                    <a:gd name="T30" fmla="*/ 12 w 21"/>
                    <a:gd name="T31" fmla="*/ 30 h 30"/>
                    <a:gd name="T32" fmla="*/ 15 w 21"/>
                    <a:gd name="T33" fmla="*/ 27 h 30"/>
                    <a:gd name="T34" fmla="*/ 21 w 21"/>
                    <a:gd name="T35" fmla="*/ 15 h 30"/>
                    <a:gd name="T36" fmla="*/ 21 w 21"/>
                    <a:gd name="T37" fmla="*/ 15 h 30"/>
                    <a:gd name="T38" fmla="*/ 19 w 21"/>
                    <a:gd name="T3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1" h="30">
                      <a:moveTo>
                        <a:pt x="19" y="15"/>
                      </a:move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3"/>
                        <a:pt x="17" y="12"/>
                        <a:pt x="17" y="11"/>
                      </a:cubicBezTo>
                      <a:cubicBezTo>
                        <a:pt x="17" y="11"/>
                        <a:pt x="16" y="10"/>
                        <a:pt x="15" y="8"/>
                      </a:cubicBezTo>
                      <a:cubicBezTo>
                        <a:pt x="11" y="4"/>
                        <a:pt x="5" y="0"/>
                        <a:pt x="2" y="0"/>
                      </a:cubicBezTo>
                      <a:cubicBezTo>
                        <a:pt x="2" y="0"/>
                        <a:pt x="1" y="1"/>
                        <a:pt x="1" y="3"/>
                      </a:cubicBezTo>
                      <a:cubicBezTo>
                        <a:pt x="0" y="7"/>
                        <a:pt x="1" y="11"/>
                        <a:pt x="2" y="12"/>
                      </a:cubicBezTo>
                      <a:cubicBezTo>
                        <a:pt x="2" y="12"/>
                        <a:pt x="3" y="11"/>
                        <a:pt x="3" y="11"/>
                      </a:cubicBezTo>
                      <a:cubicBezTo>
                        <a:pt x="6" y="11"/>
                        <a:pt x="6" y="11"/>
                        <a:pt x="6" y="10"/>
                      </a:cubicBezTo>
                      <a:cubicBezTo>
                        <a:pt x="7" y="8"/>
                        <a:pt x="8" y="8"/>
                        <a:pt x="9" y="8"/>
                      </a:cubicBezTo>
                      <a:cubicBezTo>
                        <a:pt x="10" y="8"/>
                        <a:pt x="11" y="9"/>
                        <a:pt x="11" y="10"/>
                      </a:cubicBezTo>
                      <a:cubicBezTo>
                        <a:pt x="12" y="12"/>
                        <a:pt x="14" y="18"/>
                        <a:pt x="11" y="21"/>
                      </a:cubicBezTo>
                      <a:cubicBezTo>
                        <a:pt x="9" y="22"/>
                        <a:pt x="9" y="25"/>
                        <a:pt x="10" y="27"/>
                      </a:cubicBezTo>
                      <a:cubicBezTo>
                        <a:pt x="10" y="29"/>
                        <a:pt x="11" y="29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3" y="29"/>
                        <a:pt x="15" y="27"/>
                      </a:cubicBezTo>
                      <a:cubicBezTo>
                        <a:pt x="18" y="23"/>
                        <a:pt x="21" y="17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5"/>
                        <a:pt x="20" y="15"/>
                        <a:pt x="19" y="15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8" name="Freeform 1141"/>
                <p:cNvSpPr>
                  <a:spLocks/>
                </p:cNvSpPr>
                <p:nvPr/>
              </p:nvSpPr>
              <p:spPr bwMode="auto">
                <a:xfrm>
                  <a:off x="4129" y="2220"/>
                  <a:ext cx="20" cy="37"/>
                </a:xfrm>
                <a:custGeom>
                  <a:avLst/>
                  <a:gdLst>
                    <a:gd name="T0" fmla="*/ 4 w 20"/>
                    <a:gd name="T1" fmla="*/ 0 h 39"/>
                    <a:gd name="T2" fmla="*/ 3 w 20"/>
                    <a:gd name="T3" fmla="*/ 4 h 39"/>
                    <a:gd name="T4" fmla="*/ 1 w 20"/>
                    <a:gd name="T5" fmla="*/ 9 h 39"/>
                    <a:gd name="T6" fmla="*/ 1 w 20"/>
                    <a:gd name="T7" fmla="*/ 23 h 39"/>
                    <a:gd name="T8" fmla="*/ 1 w 20"/>
                    <a:gd name="T9" fmla="*/ 26 h 39"/>
                    <a:gd name="T10" fmla="*/ 5 w 20"/>
                    <a:gd name="T11" fmla="*/ 38 h 39"/>
                    <a:gd name="T12" fmla="*/ 8 w 20"/>
                    <a:gd name="T13" fmla="*/ 39 h 39"/>
                    <a:gd name="T14" fmla="*/ 20 w 20"/>
                    <a:gd name="T15" fmla="*/ 24 h 39"/>
                    <a:gd name="T16" fmla="*/ 4 w 20"/>
                    <a:gd name="T1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9">
                      <a:moveTo>
                        <a:pt x="4" y="0"/>
                      </a:moveTo>
                      <a:cubicBezTo>
                        <a:pt x="3" y="0"/>
                        <a:pt x="3" y="2"/>
                        <a:pt x="3" y="4"/>
                      </a:cubicBezTo>
                      <a:cubicBezTo>
                        <a:pt x="2" y="5"/>
                        <a:pt x="2" y="7"/>
                        <a:pt x="1" y="9"/>
                      </a:cubicBezTo>
                      <a:cubicBezTo>
                        <a:pt x="0" y="13"/>
                        <a:pt x="0" y="17"/>
                        <a:pt x="1" y="23"/>
                      </a:cubicBezTo>
                      <a:cubicBezTo>
                        <a:pt x="1" y="24"/>
                        <a:pt x="1" y="25"/>
                        <a:pt x="1" y="26"/>
                      </a:cubicBezTo>
                      <a:cubicBezTo>
                        <a:pt x="1" y="31"/>
                        <a:pt x="2" y="36"/>
                        <a:pt x="5" y="38"/>
                      </a:cubicBezTo>
                      <a:cubicBezTo>
                        <a:pt x="6" y="39"/>
                        <a:pt x="7" y="39"/>
                        <a:pt x="8" y="39"/>
                      </a:cubicBezTo>
                      <a:cubicBezTo>
                        <a:pt x="12" y="39"/>
                        <a:pt x="19" y="31"/>
                        <a:pt x="20" y="24"/>
                      </a:cubicBezTo>
                      <a:cubicBezTo>
                        <a:pt x="20" y="16"/>
                        <a:pt x="7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9" name="Freeform 1142"/>
                <p:cNvSpPr>
                  <a:spLocks noEditPoints="1"/>
                </p:cNvSpPr>
                <p:nvPr/>
              </p:nvSpPr>
              <p:spPr bwMode="auto">
                <a:xfrm>
                  <a:off x="3770" y="1652"/>
                  <a:ext cx="434" cy="200"/>
                </a:xfrm>
                <a:custGeom>
                  <a:avLst/>
                  <a:gdLst>
                    <a:gd name="T0" fmla="*/ 74 w 454"/>
                    <a:gd name="T1" fmla="*/ 126 h 209"/>
                    <a:gd name="T2" fmla="*/ 61 w 454"/>
                    <a:gd name="T3" fmla="*/ 149 h 209"/>
                    <a:gd name="T4" fmla="*/ 42 w 454"/>
                    <a:gd name="T5" fmla="*/ 160 h 209"/>
                    <a:gd name="T6" fmla="*/ 63 w 454"/>
                    <a:gd name="T7" fmla="*/ 181 h 209"/>
                    <a:gd name="T8" fmla="*/ 70 w 454"/>
                    <a:gd name="T9" fmla="*/ 194 h 209"/>
                    <a:gd name="T10" fmla="*/ 70 w 454"/>
                    <a:gd name="T11" fmla="*/ 190 h 209"/>
                    <a:gd name="T12" fmla="*/ 134 w 454"/>
                    <a:gd name="T13" fmla="*/ 140 h 209"/>
                    <a:gd name="T14" fmla="*/ 155 w 454"/>
                    <a:gd name="T15" fmla="*/ 140 h 209"/>
                    <a:gd name="T16" fmla="*/ 164 w 454"/>
                    <a:gd name="T17" fmla="*/ 159 h 209"/>
                    <a:gd name="T18" fmla="*/ 170 w 454"/>
                    <a:gd name="T19" fmla="*/ 165 h 209"/>
                    <a:gd name="T20" fmla="*/ 175 w 454"/>
                    <a:gd name="T21" fmla="*/ 171 h 209"/>
                    <a:gd name="T22" fmla="*/ 187 w 454"/>
                    <a:gd name="T23" fmla="*/ 169 h 209"/>
                    <a:gd name="T24" fmla="*/ 224 w 454"/>
                    <a:gd name="T25" fmla="*/ 186 h 209"/>
                    <a:gd name="T26" fmla="*/ 249 w 454"/>
                    <a:gd name="T27" fmla="*/ 209 h 209"/>
                    <a:gd name="T28" fmla="*/ 269 w 454"/>
                    <a:gd name="T29" fmla="*/ 196 h 209"/>
                    <a:gd name="T30" fmla="*/ 270 w 454"/>
                    <a:gd name="T31" fmla="*/ 194 h 209"/>
                    <a:gd name="T32" fmla="*/ 272 w 454"/>
                    <a:gd name="T33" fmla="*/ 191 h 209"/>
                    <a:gd name="T34" fmla="*/ 279 w 454"/>
                    <a:gd name="T35" fmla="*/ 184 h 209"/>
                    <a:gd name="T36" fmla="*/ 319 w 454"/>
                    <a:gd name="T37" fmla="*/ 176 h 209"/>
                    <a:gd name="T38" fmla="*/ 366 w 454"/>
                    <a:gd name="T39" fmla="*/ 182 h 209"/>
                    <a:gd name="T40" fmla="*/ 380 w 454"/>
                    <a:gd name="T41" fmla="*/ 186 h 209"/>
                    <a:gd name="T42" fmla="*/ 378 w 454"/>
                    <a:gd name="T43" fmla="*/ 154 h 209"/>
                    <a:gd name="T44" fmla="*/ 405 w 454"/>
                    <a:gd name="T45" fmla="*/ 147 h 209"/>
                    <a:gd name="T46" fmla="*/ 425 w 454"/>
                    <a:gd name="T47" fmla="*/ 122 h 209"/>
                    <a:gd name="T48" fmla="*/ 438 w 454"/>
                    <a:gd name="T49" fmla="*/ 111 h 209"/>
                    <a:gd name="T50" fmla="*/ 454 w 454"/>
                    <a:gd name="T51" fmla="*/ 90 h 209"/>
                    <a:gd name="T52" fmla="*/ 433 w 454"/>
                    <a:gd name="T53" fmla="*/ 82 h 209"/>
                    <a:gd name="T54" fmla="*/ 410 w 454"/>
                    <a:gd name="T55" fmla="*/ 70 h 209"/>
                    <a:gd name="T56" fmla="*/ 386 w 454"/>
                    <a:gd name="T57" fmla="*/ 66 h 209"/>
                    <a:gd name="T58" fmla="*/ 341 w 454"/>
                    <a:gd name="T59" fmla="*/ 20 h 209"/>
                    <a:gd name="T60" fmla="*/ 327 w 454"/>
                    <a:gd name="T61" fmla="*/ 22 h 209"/>
                    <a:gd name="T62" fmla="*/ 304 w 454"/>
                    <a:gd name="T63" fmla="*/ 26 h 209"/>
                    <a:gd name="T64" fmla="*/ 297 w 454"/>
                    <a:gd name="T65" fmla="*/ 21 h 209"/>
                    <a:gd name="T66" fmla="*/ 293 w 454"/>
                    <a:gd name="T67" fmla="*/ 16 h 209"/>
                    <a:gd name="T68" fmla="*/ 281 w 454"/>
                    <a:gd name="T69" fmla="*/ 12 h 209"/>
                    <a:gd name="T70" fmla="*/ 264 w 454"/>
                    <a:gd name="T71" fmla="*/ 0 h 209"/>
                    <a:gd name="T72" fmla="*/ 215 w 454"/>
                    <a:gd name="T73" fmla="*/ 13 h 209"/>
                    <a:gd name="T74" fmla="*/ 184 w 454"/>
                    <a:gd name="T75" fmla="*/ 20 h 209"/>
                    <a:gd name="T76" fmla="*/ 168 w 454"/>
                    <a:gd name="T77" fmla="*/ 21 h 209"/>
                    <a:gd name="T78" fmla="*/ 170 w 454"/>
                    <a:gd name="T79" fmla="*/ 37 h 209"/>
                    <a:gd name="T80" fmla="*/ 158 w 454"/>
                    <a:gd name="T81" fmla="*/ 52 h 209"/>
                    <a:gd name="T82" fmla="*/ 157 w 454"/>
                    <a:gd name="T83" fmla="*/ 70 h 209"/>
                    <a:gd name="T84" fmla="*/ 147 w 454"/>
                    <a:gd name="T85" fmla="*/ 72 h 209"/>
                    <a:gd name="T86" fmla="*/ 120 w 454"/>
                    <a:gd name="T87" fmla="*/ 66 h 209"/>
                    <a:gd name="T88" fmla="*/ 94 w 454"/>
                    <a:gd name="T89" fmla="*/ 68 h 209"/>
                    <a:gd name="T90" fmla="*/ 90 w 454"/>
                    <a:gd name="T91" fmla="*/ 71 h 209"/>
                    <a:gd name="T92" fmla="*/ 88 w 454"/>
                    <a:gd name="T93" fmla="*/ 69 h 209"/>
                    <a:gd name="T94" fmla="*/ 73 w 454"/>
                    <a:gd name="T95" fmla="*/ 59 h 209"/>
                    <a:gd name="T96" fmla="*/ 52 w 454"/>
                    <a:gd name="T97" fmla="*/ 57 h 209"/>
                    <a:gd name="T98" fmla="*/ 32 w 454"/>
                    <a:gd name="T99" fmla="*/ 66 h 209"/>
                    <a:gd name="T100" fmla="*/ 27 w 454"/>
                    <a:gd name="T101" fmla="*/ 79 h 209"/>
                    <a:gd name="T102" fmla="*/ 11 w 454"/>
                    <a:gd name="T103" fmla="*/ 75 h 209"/>
                    <a:gd name="T104" fmla="*/ 6 w 454"/>
                    <a:gd name="T105" fmla="*/ 90 h 209"/>
                    <a:gd name="T106" fmla="*/ 11 w 454"/>
                    <a:gd name="T107" fmla="*/ 109 h 209"/>
                    <a:gd name="T108" fmla="*/ 24 w 454"/>
                    <a:gd name="T109" fmla="*/ 128 h 209"/>
                    <a:gd name="T110" fmla="*/ 311 w 454"/>
                    <a:gd name="T111" fmla="*/ 132 h 209"/>
                    <a:gd name="T112" fmla="*/ 358 w 454"/>
                    <a:gd name="T113" fmla="*/ 135 h 209"/>
                    <a:gd name="T114" fmla="*/ 313 w 454"/>
                    <a:gd name="T115" fmla="*/ 154 h 209"/>
                    <a:gd name="T116" fmla="*/ 170 w 454"/>
                    <a:gd name="T117" fmla="*/ 135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54" h="209">
                      <a:moveTo>
                        <a:pt x="30" y="130"/>
                      </a:moveTo>
                      <a:cubicBezTo>
                        <a:pt x="35" y="126"/>
                        <a:pt x="43" y="121"/>
                        <a:pt x="51" y="121"/>
                      </a:cubicBezTo>
                      <a:cubicBezTo>
                        <a:pt x="52" y="121"/>
                        <a:pt x="54" y="122"/>
                        <a:pt x="55" y="122"/>
                      </a:cubicBezTo>
                      <a:cubicBezTo>
                        <a:pt x="58" y="123"/>
                        <a:pt x="61" y="123"/>
                        <a:pt x="63" y="123"/>
                      </a:cubicBezTo>
                      <a:cubicBezTo>
                        <a:pt x="65" y="123"/>
                        <a:pt x="65" y="123"/>
                        <a:pt x="65" y="123"/>
                      </a:cubicBezTo>
                      <a:cubicBezTo>
                        <a:pt x="68" y="123"/>
                        <a:pt x="71" y="123"/>
                        <a:pt x="74" y="126"/>
                      </a:cubicBezTo>
                      <a:cubicBezTo>
                        <a:pt x="76" y="130"/>
                        <a:pt x="76" y="134"/>
                        <a:pt x="75" y="138"/>
                      </a:cubicBezTo>
                      <a:cubicBezTo>
                        <a:pt x="75" y="140"/>
                        <a:pt x="75" y="142"/>
                        <a:pt x="75" y="143"/>
                      </a:cubicBezTo>
                      <a:cubicBezTo>
                        <a:pt x="76" y="144"/>
                        <a:pt x="76" y="146"/>
                        <a:pt x="75" y="147"/>
                      </a:cubicBezTo>
                      <a:cubicBezTo>
                        <a:pt x="74" y="148"/>
                        <a:pt x="71" y="149"/>
                        <a:pt x="67" y="149"/>
                      </a:cubicBezTo>
                      <a:cubicBezTo>
                        <a:pt x="65" y="149"/>
                        <a:pt x="64" y="149"/>
                        <a:pt x="62" y="149"/>
                      </a:cubicBezTo>
                      <a:cubicBezTo>
                        <a:pt x="62" y="149"/>
                        <a:pt x="61" y="149"/>
                        <a:pt x="61" y="149"/>
                      </a:cubicBezTo>
                      <a:cubicBezTo>
                        <a:pt x="56" y="149"/>
                        <a:pt x="52" y="150"/>
                        <a:pt x="50" y="151"/>
                      </a:cubicBezTo>
                      <a:cubicBezTo>
                        <a:pt x="51" y="152"/>
                        <a:pt x="51" y="152"/>
                        <a:pt x="51" y="152"/>
                      </a:cubicBezTo>
                      <a:cubicBezTo>
                        <a:pt x="52" y="155"/>
                        <a:pt x="53" y="158"/>
                        <a:pt x="52" y="160"/>
                      </a:cubicBezTo>
                      <a:cubicBezTo>
                        <a:pt x="51" y="162"/>
                        <a:pt x="49" y="162"/>
                        <a:pt x="46" y="160"/>
                      </a:cubicBezTo>
                      <a:cubicBezTo>
                        <a:pt x="44" y="159"/>
                        <a:pt x="42" y="159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6" y="160"/>
                        <a:pt x="52" y="165"/>
                        <a:pt x="52" y="169"/>
                      </a:cubicBezTo>
                      <a:cubicBezTo>
                        <a:pt x="52" y="174"/>
                        <a:pt x="53" y="176"/>
                        <a:pt x="53" y="176"/>
                      </a:cubicBezTo>
                      <a:cubicBezTo>
                        <a:pt x="53" y="176"/>
                        <a:pt x="54" y="176"/>
                        <a:pt x="54" y="176"/>
                      </a:cubicBezTo>
                      <a:cubicBezTo>
                        <a:pt x="56" y="176"/>
                        <a:pt x="57" y="177"/>
                        <a:pt x="58" y="179"/>
                      </a:cubicBezTo>
                      <a:cubicBezTo>
                        <a:pt x="59" y="180"/>
                        <a:pt x="60" y="181"/>
                        <a:pt x="61" y="181"/>
                      </a:cubicBezTo>
                      <a:cubicBezTo>
                        <a:pt x="62" y="181"/>
                        <a:pt x="62" y="181"/>
                        <a:pt x="63" y="181"/>
                      </a:cubicBezTo>
                      <a:cubicBezTo>
                        <a:pt x="66" y="181"/>
                        <a:pt x="69" y="182"/>
                        <a:pt x="70" y="184"/>
                      </a:cubicBezTo>
                      <a:cubicBezTo>
                        <a:pt x="70" y="185"/>
                        <a:pt x="71" y="187"/>
                        <a:pt x="68" y="190"/>
                      </a:cubicBezTo>
                      <a:cubicBezTo>
                        <a:pt x="68" y="190"/>
                        <a:pt x="67" y="192"/>
                        <a:pt x="68" y="193"/>
                      </a:cubicBezTo>
                      <a:cubicBezTo>
                        <a:pt x="68" y="195"/>
                        <a:pt x="68" y="197"/>
                        <a:pt x="69" y="198"/>
                      </a:cubicBezTo>
                      <a:cubicBezTo>
                        <a:pt x="69" y="197"/>
                        <a:pt x="69" y="195"/>
                        <a:pt x="70" y="194"/>
                      </a:cubicBezTo>
                      <a:cubicBezTo>
                        <a:pt x="70" y="194"/>
                        <a:pt x="70" y="194"/>
                        <a:pt x="70" y="194"/>
                      </a:cubicBezTo>
                      <a:cubicBezTo>
                        <a:pt x="70" y="193"/>
                        <a:pt x="70" y="193"/>
                        <a:pt x="69" y="193"/>
                      </a:cubicBezTo>
                      <a:cubicBezTo>
                        <a:pt x="69" y="193"/>
                        <a:pt x="69" y="193"/>
                        <a:pt x="69" y="192"/>
                      </a:cubicBezTo>
                      <a:cubicBezTo>
                        <a:pt x="69" y="192"/>
                        <a:pt x="69" y="192"/>
                        <a:pt x="70" y="192"/>
                      </a:cubicBezTo>
                      <a:cubicBezTo>
                        <a:pt x="70" y="192"/>
                        <a:pt x="70" y="191"/>
                        <a:pt x="70" y="191"/>
                      </a:cubicBezTo>
                      <a:cubicBezTo>
                        <a:pt x="70" y="191"/>
                        <a:pt x="70" y="191"/>
                        <a:pt x="70" y="191"/>
                      </a:cubicBezTo>
                      <a:cubicBezTo>
                        <a:pt x="70" y="190"/>
                        <a:pt x="70" y="190"/>
                        <a:pt x="70" y="190"/>
                      </a:cubicBezTo>
                      <a:cubicBezTo>
                        <a:pt x="72" y="187"/>
                        <a:pt x="78" y="186"/>
                        <a:pt x="83" y="186"/>
                      </a:cubicBezTo>
                      <a:cubicBezTo>
                        <a:pt x="88" y="186"/>
                        <a:pt x="95" y="193"/>
                        <a:pt x="99" y="198"/>
                      </a:cubicBezTo>
                      <a:cubicBezTo>
                        <a:pt x="100" y="200"/>
                        <a:pt x="102" y="200"/>
                        <a:pt x="103" y="199"/>
                      </a:cubicBezTo>
                      <a:cubicBezTo>
                        <a:pt x="105" y="149"/>
                        <a:pt x="105" y="149"/>
                        <a:pt x="105" y="149"/>
                      </a:cubicBezTo>
                      <a:cubicBezTo>
                        <a:pt x="134" y="141"/>
                        <a:pt x="134" y="141"/>
                        <a:pt x="134" y="141"/>
                      </a:cubicBezTo>
                      <a:cubicBezTo>
                        <a:pt x="134" y="141"/>
                        <a:pt x="134" y="141"/>
                        <a:pt x="134" y="140"/>
                      </a:cubicBezTo>
                      <a:cubicBezTo>
                        <a:pt x="136" y="137"/>
                        <a:pt x="139" y="137"/>
                        <a:pt x="140" y="137"/>
                      </a:cubicBezTo>
                      <a:cubicBezTo>
                        <a:pt x="142" y="137"/>
                        <a:pt x="144" y="138"/>
                        <a:pt x="146" y="139"/>
                      </a:cubicBezTo>
                      <a:cubicBezTo>
                        <a:pt x="146" y="137"/>
                        <a:pt x="148" y="134"/>
                        <a:pt x="151" y="134"/>
                      </a:cubicBezTo>
                      <a:cubicBezTo>
                        <a:pt x="151" y="134"/>
                        <a:pt x="151" y="134"/>
                        <a:pt x="151" y="134"/>
                      </a:cubicBezTo>
                      <a:cubicBezTo>
                        <a:pt x="153" y="134"/>
                        <a:pt x="154" y="135"/>
                        <a:pt x="154" y="136"/>
                      </a:cubicBezTo>
                      <a:cubicBezTo>
                        <a:pt x="155" y="137"/>
                        <a:pt x="155" y="139"/>
                        <a:pt x="155" y="140"/>
                      </a:cubicBezTo>
                      <a:cubicBezTo>
                        <a:pt x="155" y="141"/>
                        <a:pt x="155" y="141"/>
                        <a:pt x="155" y="141"/>
                      </a:cubicBezTo>
                      <a:cubicBezTo>
                        <a:pt x="156" y="141"/>
                        <a:pt x="157" y="142"/>
                        <a:pt x="158" y="144"/>
                      </a:cubicBezTo>
                      <a:cubicBezTo>
                        <a:pt x="160" y="147"/>
                        <a:pt x="163" y="152"/>
                        <a:pt x="162" y="157"/>
                      </a:cubicBezTo>
                      <a:cubicBezTo>
                        <a:pt x="162" y="157"/>
                        <a:pt x="162" y="157"/>
                        <a:pt x="162" y="157"/>
                      </a:cubicBezTo>
                      <a:cubicBezTo>
                        <a:pt x="163" y="158"/>
                        <a:pt x="163" y="158"/>
                        <a:pt x="163" y="158"/>
                      </a:cubicBezTo>
                      <a:cubicBezTo>
                        <a:pt x="163" y="158"/>
                        <a:pt x="164" y="159"/>
                        <a:pt x="164" y="159"/>
                      </a:cubicBezTo>
                      <a:cubicBezTo>
                        <a:pt x="164" y="159"/>
                        <a:pt x="165" y="159"/>
                        <a:pt x="165" y="160"/>
                      </a:cubicBezTo>
                      <a:cubicBezTo>
                        <a:pt x="165" y="160"/>
                        <a:pt x="166" y="160"/>
                        <a:pt x="166" y="161"/>
                      </a:cubicBezTo>
                      <a:cubicBezTo>
                        <a:pt x="166" y="161"/>
                        <a:pt x="167" y="161"/>
                        <a:pt x="167" y="162"/>
                      </a:cubicBezTo>
                      <a:cubicBezTo>
                        <a:pt x="167" y="162"/>
                        <a:pt x="168" y="162"/>
                        <a:pt x="168" y="163"/>
                      </a:cubicBezTo>
                      <a:cubicBezTo>
                        <a:pt x="168" y="163"/>
                        <a:pt x="169" y="163"/>
                        <a:pt x="169" y="164"/>
                      </a:cubicBezTo>
                      <a:cubicBezTo>
                        <a:pt x="169" y="164"/>
                        <a:pt x="170" y="165"/>
                        <a:pt x="170" y="165"/>
                      </a:cubicBezTo>
                      <a:cubicBezTo>
                        <a:pt x="170" y="165"/>
                        <a:pt x="170" y="166"/>
                        <a:pt x="171" y="166"/>
                      </a:cubicBezTo>
                      <a:cubicBezTo>
                        <a:pt x="171" y="166"/>
                        <a:pt x="171" y="167"/>
                        <a:pt x="172" y="167"/>
                      </a:cubicBezTo>
                      <a:cubicBezTo>
                        <a:pt x="172" y="167"/>
                        <a:pt x="172" y="168"/>
                        <a:pt x="172" y="168"/>
                      </a:cubicBezTo>
                      <a:cubicBezTo>
                        <a:pt x="173" y="168"/>
                        <a:pt x="173" y="169"/>
                        <a:pt x="173" y="169"/>
                      </a:cubicBezTo>
                      <a:cubicBezTo>
                        <a:pt x="173" y="169"/>
                        <a:pt x="174" y="169"/>
                        <a:pt x="174" y="170"/>
                      </a:cubicBezTo>
                      <a:cubicBezTo>
                        <a:pt x="174" y="170"/>
                        <a:pt x="174" y="171"/>
                        <a:pt x="175" y="171"/>
                      </a:cubicBezTo>
                      <a:cubicBezTo>
                        <a:pt x="175" y="171"/>
                        <a:pt x="175" y="171"/>
                        <a:pt x="175" y="171"/>
                      </a:cubicBezTo>
                      <a:cubicBezTo>
                        <a:pt x="177" y="171"/>
                        <a:pt x="179" y="170"/>
                        <a:pt x="181" y="170"/>
                      </a:cubicBezTo>
                      <a:cubicBezTo>
                        <a:pt x="182" y="170"/>
                        <a:pt x="183" y="170"/>
                        <a:pt x="184" y="169"/>
                      </a:cubicBezTo>
                      <a:cubicBezTo>
                        <a:pt x="184" y="169"/>
                        <a:pt x="184" y="169"/>
                        <a:pt x="185" y="169"/>
                      </a:cubicBezTo>
                      <a:cubicBezTo>
                        <a:pt x="185" y="169"/>
                        <a:pt x="186" y="169"/>
                        <a:pt x="186" y="169"/>
                      </a:cubicBezTo>
                      <a:cubicBezTo>
                        <a:pt x="186" y="169"/>
                        <a:pt x="187" y="169"/>
                        <a:pt x="187" y="169"/>
                      </a:cubicBezTo>
                      <a:cubicBezTo>
                        <a:pt x="187" y="169"/>
                        <a:pt x="187" y="169"/>
                        <a:pt x="187" y="169"/>
                      </a:cubicBezTo>
                      <a:cubicBezTo>
                        <a:pt x="187" y="169"/>
                        <a:pt x="188" y="169"/>
                        <a:pt x="188" y="169"/>
                      </a:cubicBezTo>
                      <a:cubicBezTo>
                        <a:pt x="189" y="170"/>
                        <a:pt x="196" y="170"/>
                        <a:pt x="210" y="170"/>
                      </a:cubicBezTo>
                      <a:cubicBezTo>
                        <a:pt x="213" y="170"/>
                        <a:pt x="215" y="172"/>
                        <a:pt x="216" y="174"/>
                      </a:cubicBezTo>
                      <a:cubicBezTo>
                        <a:pt x="217" y="175"/>
                        <a:pt x="219" y="177"/>
                        <a:pt x="220" y="177"/>
                      </a:cubicBezTo>
                      <a:cubicBezTo>
                        <a:pt x="224" y="178"/>
                        <a:pt x="224" y="183"/>
                        <a:pt x="224" y="186"/>
                      </a:cubicBezTo>
                      <a:cubicBezTo>
                        <a:pt x="224" y="187"/>
                        <a:pt x="224" y="188"/>
                        <a:pt x="224" y="189"/>
                      </a:cubicBezTo>
                      <a:cubicBezTo>
                        <a:pt x="224" y="191"/>
                        <a:pt x="225" y="193"/>
                        <a:pt x="227" y="194"/>
                      </a:cubicBezTo>
                      <a:cubicBezTo>
                        <a:pt x="228" y="196"/>
                        <a:pt x="230" y="199"/>
                        <a:pt x="230" y="201"/>
                      </a:cubicBezTo>
                      <a:cubicBezTo>
                        <a:pt x="230" y="202"/>
                        <a:pt x="235" y="201"/>
                        <a:pt x="238" y="202"/>
                      </a:cubicBezTo>
                      <a:cubicBezTo>
                        <a:pt x="239" y="202"/>
                        <a:pt x="241" y="202"/>
                        <a:pt x="242" y="203"/>
                      </a:cubicBezTo>
                      <a:cubicBezTo>
                        <a:pt x="245" y="204"/>
                        <a:pt x="249" y="205"/>
                        <a:pt x="249" y="209"/>
                      </a:cubicBezTo>
                      <a:cubicBezTo>
                        <a:pt x="250" y="209"/>
                        <a:pt x="250" y="208"/>
                        <a:pt x="250" y="208"/>
                      </a:cubicBezTo>
                      <a:cubicBezTo>
                        <a:pt x="251" y="208"/>
                        <a:pt x="251" y="208"/>
                        <a:pt x="251" y="207"/>
                      </a:cubicBezTo>
                      <a:cubicBezTo>
                        <a:pt x="251" y="203"/>
                        <a:pt x="258" y="199"/>
                        <a:pt x="263" y="197"/>
                      </a:cubicBezTo>
                      <a:cubicBezTo>
                        <a:pt x="265" y="197"/>
                        <a:pt x="266" y="196"/>
                        <a:pt x="266" y="196"/>
                      </a:cubicBezTo>
                      <a:cubicBezTo>
                        <a:pt x="267" y="196"/>
                        <a:pt x="267" y="196"/>
                        <a:pt x="267" y="196"/>
                      </a:cubicBezTo>
                      <a:cubicBezTo>
                        <a:pt x="268" y="196"/>
                        <a:pt x="268" y="196"/>
                        <a:pt x="269" y="196"/>
                      </a:cubicBezTo>
                      <a:cubicBezTo>
                        <a:pt x="269" y="196"/>
                        <a:pt x="269" y="196"/>
                        <a:pt x="269" y="196"/>
                      </a:cubicBezTo>
                      <a:cubicBezTo>
                        <a:pt x="269" y="196"/>
                        <a:pt x="269" y="196"/>
                        <a:pt x="269" y="196"/>
                      </a:cubicBezTo>
                      <a:cubicBezTo>
                        <a:pt x="269" y="196"/>
                        <a:pt x="270" y="196"/>
                        <a:pt x="270" y="196"/>
                      </a:cubicBezTo>
                      <a:cubicBezTo>
                        <a:pt x="270" y="196"/>
                        <a:pt x="270" y="195"/>
                        <a:pt x="270" y="195"/>
                      </a:cubicBezTo>
                      <a:cubicBezTo>
                        <a:pt x="270" y="195"/>
                        <a:pt x="270" y="195"/>
                        <a:pt x="270" y="194"/>
                      </a:cubicBezTo>
                      <a:cubicBezTo>
                        <a:pt x="270" y="194"/>
                        <a:pt x="270" y="194"/>
                        <a:pt x="270" y="194"/>
                      </a:cubicBezTo>
                      <a:cubicBezTo>
                        <a:pt x="271" y="194"/>
                        <a:pt x="271" y="193"/>
                        <a:pt x="271" y="193"/>
                      </a:cubicBezTo>
                      <a:cubicBezTo>
                        <a:pt x="271" y="193"/>
                        <a:pt x="271" y="193"/>
                        <a:pt x="271" y="193"/>
                      </a:cubicBezTo>
                      <a:cubicBezTo>
                        <a:pt x="271" y="192"/>
                        <a:pt x="271" y="192"/>
                        <a:pt x="271" y="192"/>
                      </a:cubicBezTo>
                      <a:cubicBezTo>
                        <a:pt x="271" y="192"/>
                        <a:pt x="271" y="192"/>
                        <a:pt x="271" y="192"/>
                      </a:cubicBezTo>
                      <a:cubicBezTo>
                        <a:pt x="272" y="192"/>
                        <a:pt x="272" y="191"/>
                        <a:pt x="272" y="191"/>
                      </a:cubicBezTo>
                      <a:cubicBezTo>
                        <a:pt x="272" y="191"/>
                        <a:pt x="272" y="191"/>
                        <a:pt x="272" y="191"/>
                      </a:cubicBezTo>
                      <a:cubicBezTo>
                        <a:pt x="272" y="191"/>
                        <a:pt x="272" y="191"/>
                        <a:pt x="272" y="191"/>
                      </a:cubicBezTo>
                      <a:cubicBezTo>
                        <a:pt x="272" y="191"/>
                        <a:pt x="272" y="191"/>
                        <a:pt x="272" y="191"/>
                      </a:cubicBezTo>
                      <a:cubicBezTo>
                        <a:pt x="273" y="191"/>
                        <a:pt x="273" y="190"/>
                        <a:pt x="273" y="190"/>
                      </a:cubicBezTo>
                      <a:cubicBezTo>
                        <a:pt x="273" y="190"/>
                        <a:pt x="273" y="190"/>
                        <a:pt x="273" y="190"/>
                      </a:cubicBezTo>
                      <a:cubicBezTo>
                        <a:pt x="273" y="190"/>
                        <a:pt x="273" y="190"/>
                        <a:pt x="273" y="190"/>
                      </a:cubicBezTo>
                      <a:cubicBezTo>
                        <a:pt x="275" y="189"/>
                        <a:pt x="279" y="186"/>
                        <a:pt x="279" y="184"/>
                      </a:cubicBezTo>
                      <a:cubicBezTo>
                        <a:pt x="279" y="183"/>
                        <a:pt x="280" y="180"/>
                        <a:pt x="287" y="180"/>
                      </a:cubicBezTo>
                      <a:cubicBezTo>
                        <a:pt x="290" y="180"/>
                        <a:pt x="294" y="181"/>
                        <a:pt x="297" y="182"/>
                      </a:cubicBezTo>
                      <a:cubicBezTo>
                        <a:pt x="300" y="184"/>
                        <a:pt x="302" y="184"/>
                        <a:pt x="303" y="184"/>
                      </a:cubicBezTo>
                      <a:cubicBezTo>
                        <a:pt x="304" y="184"/>
                        <a:pt x="304" y="184"/>
                        <a:pt x="304" y="182"/>
                      </a:cubicBezTo>
                      <a:cubicBezTo>
                        <a:pt x="305" y="178"/>
                        <a:pt x="310" y="175"/>
                        <a:pt x="315" y="175"/>
                      </a:cubicBezTo>
                      <a:cubicBezTo>
                        <a:pt x="316" y="175"/>
                        <a:pt x="318" y="175"/>
                        <a:pt x="319" y="176"/>
                      </a:cubicBezTo>
                      <a:cubicBezTo>
                        <a:pt x="320" y="176"/>
                        <a:pt x="320" y="176"/>
                        <a:pt x="320" y="176"/>
                      </a:cubicBezTo>
                      <a:cubicBezTo>
                        <a:pt x="322" y="178"/>
                        <a:pt x="328" y="180"/>
                        <a:pt x="331" y="180"/>
                      </a:cubicBezTo>
                      <a:cubicBezTo>
                        <a:pt x="332" y="180"/>
                        <a:pt x="332" y="180"/>
                        <a:pt x="332" y="180"/>
                      </a:cubicBezTo>
                      <a:cubicBezTo>
                        <a:pt x="333" y="180"/>
                        <a:pt x="335" y="179"/>
                        <a:pt x="339" y="179"/>
                      </a:cubicBezTo>
                      <a:cubicBezTo>
                        <a:pt x="347" y="179"/>
                        <a:pt x="359" y="181"/>
                        <a:pt x="363" y="182"/>
                      </a:cubicBezTo>
                      <a:cubicBezTo>
                        <a:pt x="364" y="182"/>
                        <a:pt x="365" y="182"/>
                        <a:pt x="366" y="182"/>
                      </a:cubicBezTo>
                      <a:cubicBezTo>
                        <a:pt x="369" y="181"/>
                        <a:pt x="372" y="182"/>
                        <a:pt x="374" y="185"/>
                      </a:cubicBezTo>
                      <a:cubicBezTo>
                        <a:pt x="376" y="187"/>
                        <a:pt x="376" y="187"/>
                        <a:pt x="377" y="187"/>
                      </a:cubicBezTo>
                      <a:cubicBezTo>
                        <a:pt x="378" y="187"/>
                        <a:pt x="378" y="187"/>
                        <a:pt x="378" y="187"/>
                      </a:cubicBezTo>
                      <a:cubicBezTo>
                        <a:pt x="379" y="187"/>
                        <a:pt x="379" y="187"/>
                        <a:pt x="380" y="187"/>
                      </a:cubicBezTo>
                      <a:cubicBezTo>
                        <a:pt x="380" y="187"/>
                        <a:pt x="380" y="187"/>
                        <a:pt x="380" y="187"/>
                      </a:cubicBezTo>
                      <a:cubicBezTo>
                        <a:pt x="380" y="187"/>
                        <a:pt x="380" y="186"/>
                        <a:pt x="380" y="186"/>
                      </a:cubicBezTo>
                      <a:cubicBezTo>
                        <a:pt x="380" y="183"/>
                        <a:pt x="382" y="181"/>
                        <a:pt x="384" y="179"/>
                      </a:cubicBezTo>
                      <a:cubicBezTo>
                        <a:pt x="385" y="178"/>
                        <a:pt x="386" y="177"/>
                        <a:pt x="386" y="176"/>
                      </a:cubicBezTo>
                      <a:cubicBezTo>
                        <a:pt x="386" y="176"/>
                        <a:pt x="385" y="172"/>
                        <a:pt x="384" y="171"/>
                      </a:cubicBezTo>
                      <a:cubicBezTo>
                        <a:pt x="382" y="168"/>
                        <a:pt x="381" y="166"/>
                        <a:pt x="381" y="165"/>
                      </a:cubicBezTo>
                      <a:cubicBezTo>
                        <a:pt x="381" y="158"/>
                        <a:pt x="380" y="157"/>
                        <a:pt x="380" y="157"/>
                      </a:cubicBezTo>
                      <a:cubicBezTo>
                        <a:pt x="379" y="156"/>
                        <a:pt x="378" y="155"/>
                        <a:pt x="378" y="154"/>
                      </a:cubicBezTo>
                      <a:cubicBezTo>
                        <a:pt x="379" y="151"/>
                        <a:pt x="385" y="148"/>
                        <a:pt x="387" y="148"/>
                      </a:cubicBezTo>
                      <a:cubicBezTo>
                        <a:pt x="389" y="149"/>
                        <a:pt x="391" y="148"/>
                        <a:pt x="392" y="147"/>
                      </a:cubicBezTo>
                      <a:cubicBezTo>
                        <a:pt x="394" y="147"/>
                        <a:pt x="395" y="146"/>
                        <a:pt x="397" y="146"/>
                      </a:cubicBezTo>
                      <a:cubicBezTo>
                        <a:pt x="398" y="146"/>
                        <a:pt x="399" y="147"/>
                        <a:pt x="399" y="147"/>
                      </a:cubicBezTo>
                      <a:cubicBezTo>
                        <a:pt x="400" y="148"/>
                        <a:pt x="402" y="148"/>
                        <a:pt x="406" y="148"/>
                      </a:cubicBezTo>
                      <a:cubicBezTo>
                        <a:pt x="406" y="148"/>
                        <a:pt x="405" y="147"/>
                        <a:pt x="405" y="147"/>
                      </a:cubicBezTo>
                      <a:cubicBezTo>
                        <a:pt x="403" y="145"/>
                        <a:pt x="404" y="141"/>
                        <a:pt x="408" y="131"/>
                      </a:cubicBezTo>
                      <a:cubicBezTo>
                        <a:pt x="409" y="128"/>
                        <a:pt x="411" y="125"/>
                        <a:pt x="411" y="123"/>
                      </a:cubicBezTo>
                      <a:cubicBezTo>
                        <a:pt x="412" y="120"/>
                        <a:pt x="413" y="119"/>
                        <a:pt x="415" y="119"/>
                      </a:cubicBezTo>
                      <a:cubicBezTo>
                        <a:pt x="416" y="119"/>
                        <a:pt x="417" y="120"/>
                        <a:pt x="418" y="120"/>
                      </a:cubicBezTo>
                      <a:cubicBezTo>
                        <a:pt x="419" y="121"/>
                        <a:pt x="420" y="121"/>
                        <a:pt x="421" y="122"/>
                      </a:cubicBezTo>
                      <a:cubicBezTo>
                        <a:pt x="422" y="122"/>
                        <a:pt x="424" y="122"/>
                        <a:pt x="425" y="122"/>
                      </a:cubicBezTo>
                      <a:cubicBezTo>
                        <a:pt x="428" y="122"/>
                        <a:pt x="430" y="122"/>
                        <a:pt x="432" y="123"/>
                      </a:cubicBezTo>
                      <a:cubicBezTo>
                        <a:pt x="432" y="123"/>
                        <a:pt x="432" y="123"/>
                        <a:pt x="432" y="123"/>
                      </a:cubicBezTo>
                      <a:cubicBezTo>
                        <a:pt x="433" y="123"/>
                        <a:pt x="433" y="123"/>
                        <a:pt x="434" y="123"/>
                      </a:cubicBezTo>
                      <a:cubicBezTo>
                        <a:pt x="436" y="122"/>
                        <a:pt x="439" y="121"/>
                        <a:pt x="440" y="119"/>
                      </a:cubicBezTo>
                      <a:cubicBezTo>
                        <a:pt x="440" y="119"/>
                        <a:pt x="440" y="119"/>
                        <a:pt x="440" y="118"/>
                      </a:cubicBezTo>
                      <a:cubicBezTo>
                        <a:pt x="439" y="117"/>
                        <a:pt x="438" y="115"/>
                        <a:pt x="438" y="111"/>
                      </a:cubicBezTo>
                      <a:cubicBezTo>
                        <a:pt x="438" y="104"/>
                        <a:pt x="443" y="101"/>
                        <a:pt x="447" y="101"/>
                      </a:cubicBezTo>
                      <a:cubicBezTo>
                        <a:pt x="450" y="101"/>
                        <a:pt x="450" y="98"/>
                        <a:pt x="450" y="97"/>
                      </a:cubicBezTo>
                      <a:cubicBezTo>
                        <a:pt x="450" y="96"/>
                        <a:pt x="450" y="96"/>
                        <a:pt x="450" y="95"/>
                      </a:cubicBezTo>
                      <a:cubicBezTo>
                        <a:pt x="451" y="94"/>
                        <a:pt x="452" y="93"/>
                        <a:pt x="452" y="92"/>
                      </a:cubicBezTo>
                      <a:cubicBezTo>
                        <a:pt x="453" y="91"/>
                        <a:pt x="453" y="91"/>
                        <a:pt x="454" y="90"/>
                      </a:cubicBezTo>
                      <a:cubicBezTo>
                        <a:pt x="454" y="90"/>
                        <a:pt x="454" y="90"/>
                        <a:pt x="454" y="90"/>
                      </a:cubicBezTo>
                      <a:cubicBezTo>
                        <a:pt x="453" y="89"/>
                        <a:pt x="453" y="89"/>
                        <a:pt x="453" y="88"/>
                      </a:cubicBezTo>
                      <a:cubicBezTo>
                        <a:pt x="453" y="88"/>
                        <a:pt x="453" y="88"/>
                        <a:pt x="453" y="88"/>
                      </a:cubicBezTo>
                      <a:cubicBezTo>
                        <a:pt x="452" y="87"/>
                        <a:pt x="452" y="87"/>
                        <a:pt x="452" y="86"/>
                      </a:cubicBezTo>
                      <a:cubicBezTo>
                        <a:pt x="452" y="86"/>
                        <a:pt x="451" y="86"/>
                        <a:pt x="451" y="87"/>
                      </a:cubicBezTo>
                      <a:cubicBezTo>
                        <a:pt x="449" y="88"/>
                        <a:pt x="443" y="89"/>
                        <a:pt x="441" y="89"/>
                      </a:cubicBezTo>
                      <a:cubicBezTo>
                        <a:pt x="438" y="89"/>
                        <a:pt x="433" y="85"/>
                        <a:pt x="433" y="82"/>
                      </a:cubicBezTo>
                      <a:cubicBezTo>
                        <a:pt x="433" y="80"/>
                        <a:pt x="433" y="80"/>
                        <a:pt x="433" y="80"/>
                      </a:cubicBezTo>
                      <a:cubicBezTo>
                        <a:pt x="430" y="80"/>
                        <a:pt x="426" y="79"/>
                        <a:pt x="424" y="73"/>
                      </a:cubicBezTo>
                      <a:cubicBezTo>
                        <a:pt x="423" y="70"/>
                        <a:pt x="421" y="69"/>
                        <a:pt x="419" y="69"/>
                      </a:cubicBezTo>
                      <a:cubicBezTo>
                        <a:pt x="419" y="68"/>
                        <a:pt x="418" y="68"/>
                        <a:pt x="417" y="68"/>
                      </a:cubicBezTo>
                      <a:cubicBezTo>
                        <a:pt x="417" y="68"/>
                        <a:pt x="417" y="68"/>
                        <a:pt x="417" y="68"/>
                      </a:cubicBezTo>
                      <a:cubicBezTo>
                        <a:pt x="416" y="68"/>
                        <a:pt x="412" y="69"/>
                        <a:pt x="410" y="70"/>
                      </a:cubicBezTo>
                      <a:cubicBezTo>
                        <a:pt x="409" y="70"/>
                        <a:pt x="409" y="71"/>
                        <a:pt x="408" y="71"/>
                      </a:cubicBezTo>
                      <a:cubicBezTo>
                        <a:pt x="405" y="72"/>
                        <a:pt x="402" y="71"/>
                        <a:pt x="399" y="70"/>
                      </a:cubicBezTo>
                      <a:cubicBezTo>
                        <a:pt x="398" y="70"/>
                        <a:pt x="397" y="70"/>
                        <a:pt x="396" y="69"/>
                      </a:cubicBezTo>
                      <a:cubicBezTo>
                        <a:pt x="393" y="69"/>
                        <a:pt x="392" y="67"/>
                        <a:pt x="390" y="65"/>
                      </a:cubicBezTo>
                      <a:cubicBezTo>
                        <a:pt x="390" y="64"/>
                        <a:pt x="389" y="63"/>
                        <a:pt x="388" y="63"/>
                      </a:cubicBezTo>
                      <a:cubicBezTo>
                        <a:pt x="387" y="63"/>
                        <a:pt x="386" y="65"/>
                        <a:pt x="386" y="66"/>
                      </a:cubicBezTo>
                      <a:cubicBezTo>
                        <a:pt x="385" y="68"/>
                        <a:pt x="383" y="70"/>
                        <a:pt x="381" y="70"/>
                      </a:cubicBezTo>
                      <a:cubicBezTo>
                        <a:pt x="378" y="70"/>
                        <a:pt x="377" y="67"/>
                        <a:pt x="373" y="60"/>
                      </a:cubicBezTo>
                      <a:cubicBezTo>
                        <a:pt x="371" y="56"/>
                        <a:pt x="369" y="52"/>
                        <a:pt x="367" y="49"/>
                      </a:cubicBezTo>
                      <a:cubicBezTo>
                        <a:pt x="366" y="46"/>
                        <a:pt x="366" y="46"/>
                        <a:pt x="366" y="46"/>
                      </a:cubicBezTo>
                      <a:cubicBezTo>
                        <a:pt x="361" y="39"/>
                        <a:pt x="354" y="28"/>
                        <a:pt x="348" y="26"/>
                      </a:cubicBezTo>
                      <a:cubicBezTo>
                        <a:pt x="344" y="24"/>
                        <a:pt x="342" y="22"/>
                        <a:pt x="341" y="20"/>
                      </a:cubicBezTo>
                      <a:cubicBezTo>
                        <a:pt x="341" y="19"/>
                        <a:pt x="341" y="17"/>
                        <a:pt x="342" y="15"/>
                      </a:cubicBezTo>
                      <a:cubicBezTo>
                        <a:pt x="342" y="15"/>
                        <a:pt x="342" y="15"/>
                        <a:pt x="342" y="15"/>
                      </a:cubicBezTo>
                      <a:cubicBezTo>
                        <a:pt x="341" y="15"/>
                        <a:pt x="339" y="16"/>
                        <a:pt x="339" y="16"/>
                      </a:cubicBezTo>
                      <a:cubicBezTo>
                        <a:pt x="338" y="17"/>
                        <a:pt x="337" y="17"/>
                        <a:pt x="336" y="18"/>
                      </a:cubicBezTo>
                      <a:cubicBezTo>
                        <a:pt x="333" y="20"/>
                        <a:pt x="331" y="22"/>
                        <a:pt x="328" y="22"/>
                      </a:cubicBezTo>
                      <a:cubicBezTo>
                        <a:pt x="328" y="22"/>
                        <a:pt x="327" y="22"/>
                        <a:pt x="327" y="22"/>
                      </a:cubicBezTo>
                      <a:cubicBezTo>
                        <a:pt x="326" y="23"/>
                        <a:pt x="325" y="24"/>
                        <a:pt x="324" y="24"/>
                      </a:cubicBezTo>
                      <a:cubicBezTo>
                        <a:pt x="321" y="26"/>
                        <a:pt x="317" y="28"/>
                        <a:pt x="315" y="27"/>
                      </a:cubicBezTo>
                      <a:cubicBezTo>
                        <a:pt x="314" y="27"/>
                        <a:pt x="313" y="27"/>
                        <a:pt x="312" y="28"/>
                      </a:cubicBezTo>
                      <a:cubicBezTo>
                        <a:pt x="311" y="29"/>
                        <a:pt x="310" y="30"/>
                        <a:pt x="308" y="30"/>
                      </a:cubicBezTo>
                      <a:cubicBezTo>
                        <a:pt x="307" y="30"/>
                        <a:pt x="306" y="29"/>
                        <a:pt x="305" y="29"/>
                      </a:cubicBezTo>
                      <a:cubicBezTo>
                        <a:pt x="304" y="28"/>
                        <a:pt x="304" y="26"/>
                        <a:pt x="304" y="26"/>
                      </a:cubicBezTo>
                      <a:cubicBezTo>
                        <a:pt x="304" y="24"/>
                        <a:pt x="305" y="23"/>
                        <a:pt x="307" y="21"/>
                      </a:cubicBezTo>
                      <a:cubicBezTo>
                        <a:pt x="305" y="22"/>
                        <a:pt x="304" y="21"/>
                        <a:pt x="303" y="20"/>
                      </a:cubicBezTo>
                      <a:cubicBezTo>
                        <a:pt x="303" y="20"/>
                        <a:pt x="302" y="20"/>
                        <a:pt x="301" y="19"/>
                      </a:cubicBezTo>
                      <a:cubicBezTo>
                        <a:pt x="301" y="20"/>
                        <a:pt x="301" y="20"/>
                        <a:pt x="301" y="20"/>
                      </a:cubicBezTo>
                      <a:cubicBezTo>
                        <a:pt x="300" y="21"/>
                        <a:pt x="299" y="22"/>
                        <a:pt x="298" y="22"/>
                      </a:cubicBezTo>
                      <a:cubicBezTo>
                        <a:pt x="298" y="22"/>
                        <a:pt x="298" y="22"/>
                        <a:pt x="297" y="21"/>
                      </a:cubicBezTo>
                      <a:cubicBezTo>
                        <a:pt x="297" y="21"/>
                        <a:pt x="297" y="21"/>
                        <a:pt x="297" y="21"/>
                      </a:cubicBezTo>
                      <a:cubicBezTo>
                        <a:pt x="297" y="21"/>
                        <a:pt x="297" y="21"/>
                        <a:pt x="297" y="21"/>
                      </a:cubicBezTo>
                      <a:cubicBezTo>
                        <a:pt x="296" y="21"/>
                        <a:pt x="296" y="21"/>
                        <a:pt x="296" y="21"/>
                      </a:cubicBezTo>
                      <a:cubicBezTo>
                        <a:pt x="296" y="21"/>
                        <a:pt x="296" y="21"/>
                        <a:pt x="296" y="21"/>
                      </a:cubicBezTo>
                      <a:cubicBezTo>
                        <a:pt x="295" y="20"/>
                        <a:pt x="294" y="19"/>
                        <a:pt x="294" y="18"/>
                      </a:cubicBezTo>
                      <a:cubicBezTo>
                        <a:pt x="294" y="17"/>
                        <a:pt x="294" y="16"/>
                        <a:pt x="293" y="16"/>
                      </a:cubicBezTo>
                      <a:cubicBezTo>
                        <a:pt x="292" y="18"/>
                        <a:pt x="287" y="19"/>
                        <a:pt x="284" y="19"/>
                      </a:cubicBezTo>
                      <a:cubicBezTo>
                        <a:pt x="284" y="19"/>
                        <a:pt x="284" y="19"/>
                        <a:pt x="284" y="19"/>
                      </a:cubicBezTo>
                      <a:cubicBezTo>
                        <a:pt x="284" y="19"/>
                        <a:pt x="284" y="19"/>
                        <a:pt x="284" y="19"/>
                      </a:cubicBezTo>
                      <a:cubicBezTo>
                        <a:pt x="282" y="19"/>
                        <a:pt x="281" y="19"/>
                        <a:pt x="280" y="18"/>
                      </a:cubicBezTo>
                      <a:cubicBezTo>
                        <a:pt x="278" y="16"/>
                        <a:pt x="280" y="14"/>
                        <a:pt x="280" y="13"/>
                      </a:cubicBezTo>
                      <a:cubicBezTo>
                        <a:pt x="281" y="12"/>
                        <a:pt x="281" y="12"/>
                        <a:pt x="281" y="12"/>
                      </a:cubicBezTo>
                      <a:cubicBezTo>
                        <a:pt x="281" y="11"/>
                        <a:pt x="280" y="10"/>
                        <a:pt x="280" y="9"/>
                      </a:cubicBezTo>
                      <a:cubicBezTo>
                        <a:pt x="279" y="8"/>
                        <a:pt x="279" y="6"/>
                        <a:pt x="279" y="4"/>
                      </a:cubicBezTo>
                      <a:cubicBezTo>
                        <a:pt x="279" y="3"/>
                        <a:pt x="279" y="3"/>
                        <a:pt x="279" y="3"/>
                      </a:cubicBezTo>
                      <a:cubicBezTo>
                        <a:pt x="278" y="2"/>
                        <a:pt x="276" y="1"/>
                        <a:pt x="275" y="1"/>
                      </a:cubicBezTo>
                      <a:cubicBezTo>
                        <a:pt x="275" y="1"/>
                        <a:pt x="274" y="1"/>
                        <a:pt x="274" y="1"/>
                      </a:cubicBezTo>
                      <a:cubicBezTo>
                        <a:pt x="271" y="2"/>
                        <a:pt x="267" y="1"/>
                        <a:pt x="264" y="0"/>
                      </a:cubicBezTo>
                      <a:cubicBezTo>
                        <a:pt x="264" y="0"/>
                        <a:pt x="264" y="0"/>
                        <a:pt x="262" y="0"/>
                      </a:cubicBezTo>
                      <a:cubicBezTo>
                        <a:pt x="258" y="0"/>
                        <a:pt x="253" y="1"/>
                        <a:pt x="253" y="2"/>
                      </a:cubicBezTo>
                      <a:cubicBezTo>
                        <a:pt x="252" y="5"/>
                        <a:pt x="248" y="6"/>
                        <a:pt x="239" y="8"/>
                      </a:cubicBezTo>
                      <a:cubicBezTo>
                        <a:pt x="238" y="8"/>
                        <a:pt x="236" y="9"/>
                        <a:pt x="235" y="9"/>
                      </a:cubicBezTo>
                      <a:cubicBezTo>
                        <a:pt x="232" y="10"/>
                        <a:pt x="223" y="11"/>
                        <a:pt x="219" y="12"/>
                      </a:cubicBezTo>
                      <a:cubicBezTo>
                        <a:pt x="217" y="12"/>
                        <a:pt x="216" y="13"/>
                        <a:pt x="215" y="13"/>
                      </a:cubicBezTo>
                      <a:cubicBezTo>
                        <a:pt x="212" y="14"/>
                        <a:pt x="210" y="15"/>
                        <a:pt x="207" y="15"/>
                      </a:cubicBezTo>
                      <a:cubicBezTo>
                        <a:pt x="200" y="15"/>
                        <a:pt x="194" y="17"/>
                        <a:pt x="191" y="19"/>
                      </a:cubicBezTo>
                      <a:cubicBezTo>
                        <a:pt x="191" y="19"/>
                        <a:pt x="190" y="19"/>
                        <a:pt x="189" y="20"/>
                      </a:cubicBezTo>
                      <a:cubicBezTo>
                        <a:pt x="187" y="20"/>
                        <a:pt x="186" y="20"/>
                        <a:pt x="184" y="20"/>
                      </a:cubicBezTo>
                      <a:cubicBezTo>
                        <a:pt x="184" y="20"/>
                        <a:pt x="184" y="20"/>
                        <a:pt x="184" y="20"/>
                      </a:cubicBezTo>
                      <a:cubicBezTo>
                        <a:pt x="184" y="20"/>
                        <a:pt x="184" y="20"/>
                        <a:pt x="184" y="20"/>
                      </a:cubicBezTo>
                      <a:cubicBezTo>
                        <a:pt x="183" y="20"/>
                        <a:pt x="182" y="20"/>
                        <a:pt x="181" y="20"/>
                      </a:cubicBezTo>
                      <a:cubicBezTo>
                        <a:pt x="180" y="20"/>
                        <a:pt x="180" y="20"/>
                        <a:pt x="180" y="20"/>
                      </a:cubicBezTo>
                      <a:cubicBezTo>
                        <a:pt x="179" y="20"/>
                        <a:pt x="178" y="20"/>
                        <a:pt x="177" y="20"/>
                      </a:cubicBezTo>
                      <a:cubicBezTo>
                        <a:pt x="176" y="21"/>
                        <a:pt x="174" y="21"/>
                        <a:pt x="173" y="21"/>
                      </a:cubicBezTo>
                      <a:cubicBezTo>
                        <a:pt x="172" y="21"/>
                        <a:pt x="171" y="21"/>
                        <a:pt x="171" y="21"/>
                      </a:cubicBezTo>
                      <a:cubicBezTo>
                        <a:pt x="170" y="21"/>
                        <a:pt x="169" y="21"/>
                        <a:pt x="168" y="21"/>
                      </a:cubicBezTo>
                      <a:cubicBezTo>
                        <a:pt x="168" y="22"/>
                        <a:pt x="168" y="26"/>
                        <a:pt x="169" y="27"/>
                      </a:cubicBezTo>
                      <a:cubicBezTo>
                        <a:pt x="170" y="28"/>
                        <a:pt x="173" y="29"/>
                        <a:pt x="174" y="30"/>
                      </a:cubicBezTo>
                      <a:cubicBezTo>
                        <a:pt x="177" y="31"/>
                        <a:pt x="179" y="31"/>
                        <a:pt x="179" y="33"/>
                      </a:cubicBezTo>
                      <a:cubicBezTo>
                        <a:pt x="180" y="34"/>
                        <a:pt x="180" y="34"/>
                        <a:pt x="180" y="34"/>
                      </a:cubicBezTo>
                      <a:cubicBezTo>
                        <a:pt x="179" y="35"/>
                        <a:pt x="179" y="35"/>
                        <a:pt x="179" y="35"/>
                      </a:cubicBezTo>
                      <a:cubicBezTo>
                        <a:pt x="178" y="36"/>
                        <a:pt x="176" y="37"/>
                        <a:pt x="170" y="37"/>
                      </a:cubicBezTo>
                      <a:cubicBezTo>
                        <a:pt x="168" y="37"/>
                        <a:pt x="167" y="37"/>
                        <a:pt x="166" y="37"/>
                      </a:cubicBezTo>
                      <a:cubicBezTo>
                        <a:pt x="165" y="37"/>
                        <a:pt x="165" y="38"/>
                        <a:pt x="165" y="38"/>
                      </a:cubicBezTo>
                      <a:cubicBezTo>
                        <a:pt x="164" y="39"/>
                        <a:pt x="164" y="41"/>
                        <a:pt x="165" y="43"/>
                      </a:cubicBezTo>
                      <a:cubicBezTo>
                        <a:pt x="166" y="44"/>
                        <a:pt x="166" y="45"/>
                        <a:pt x="165" y="46"/>
                      </a:cubicBezTo>
                      <a:cubicBezTo>
                        <a:pt x="164" y="49"/>
                        <a:pt x="159" y="51"/>
                        <a:pt x="157" y="51"/>
                      </a:cubicBezTo>
                      <a:cubicBezTo>
                        <a:pt x="157" y="51"/>
                        <a:pt x="157" y="52"/>
                        <a:pt x="158" y="52"/>
                      </a:cubicBezTo>
                      <a:cubicBezTo>
                        <a:pt x="158" y="53"/>
                        <a:pt x="159" y="53"/>
                        <a:pt x="159" y="53"/>
                      </a:cubicBezTo>
                      <a:cubicBezTo>
                        <a:pt x="161" y="53"/>
                        <a:pt x="163" y="54"/>
                        <a:pt x="165" y="55"/>
                      </a:cubicBezTo>
                      <a:cubicBezTo>
                        <a:pt x="166" y="55"/>
                        <a:pt x="167" y="56"/>
                        <a:pt x="167" y="56"/>
                      </a:cubicBezTo>
                      <a:cubicBezTo>
                        <a:pt x="171" y="56"/>
                        <a:pt x="172" y="59"/>
                        <a:pt x="172" y="66"/>
                      </a:cubicBezTo>
                      <a:cubicBezTo>
                        <a:pt x="172" y="68"/>
                        <a:pt x="171" y="72"/>
                        <a:pt x="163" y="72"/>
                      </a:cubicBezTo>
                      <a:cubicBezTo>
                        <a:pt x="160" y="72"/>
                        <a:pt x="158" y="71"/>
                        <a:pt x="157" y="70"/>
                      </a:cubicBezTo>
                      <a:cubicBezTo>
                        <a:pt x="156" y="69"/>
                        <a:pt x="155" y="69"/>
                        <a:pt x="155" y="68"/>
                      </a:cubicBezTo>
                      <a:cubicBezTo>
                        <a:pt x="155" y="69"/>
                        <a:pt x="155" y="69"/>
                        <a:pt x="154" y="70"/>
                      </a:cubicBezTo>
                      <a:cubicBezTo>
                        <a:pt x="154" y="71"/>
                        <a:pt x="153" y="73"/>
                        <a:pt x="152" y="74"/>
                      </a:cubicBezTo>
                      <a:cubicBezTo>
                        <a:pt x="151" y="74"/>
                        <a:pt x="151" y="74"/>
                        <a:pt x="150" y="74"/>
                      </a:cubicBezTo>
                      <a:cubicBezTo>
                        <a:pt x="150" y="74"/>
                        <a:pt x="150" y="74"/>
                        <a:pt x="149" y="74"/>
                      </a:cubicBezTo>
                      <a:cubicBezTo>
                        <a:pt x="148" y="73"/>
                        <a:pt x="148" y="73"/>
                        <a:pt x="147" y="72"/>
                      </a:cubicBezTo>
                      <a:cubicBezTo>
                        <a:pt x="146" y="71"/>
                        <a:pt x="146" y="70"/>
                        <a:pt x="145" y="70"/>
                      </a:cubicBezTo>
                      <a:cubicBezTo>
                        <a:pt x="143" y="70"/>
                        <a:pt x="138" y="70"/>
                        <a:pt x="136" y="66"/>
                      </a:cubicBezTo>
                      <a:cubicBezTo>
                        <a:pt x="136" y="65"/>
                        <a:pt x="135" y="64"/>
                        <a:pt x="133" y="64"/>
                      </a:cubicBezTo>
                      <a:cubicBezTo>
                        <a:pt x="131" y="64"/>
                        <a:pt x="129" y="65"/>
                        <a:pt x="128" y="66"/>
                      </a:cubicBezTo>
                      <a:cubicBezTo>
                        <a:pt x="127" y="67"/>
                        <a:pt x="126" y="68"/>
                        <a:pt x="124" y="68"/>
                      </a:cubicBezTo>
                      <a:cubicBezTo>
                        <a:pt x="122" y="68"/>
                        <a:pt x="121" y="67"/>
                        <a:pt x="120" y="66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5"/>
                        <a:pt x="118" y="65"/>
                      </a:cubicBezTo>
                      <a:cubicBezTo>
                        <a:pt x="115" y="65"/>
                        <a:pt x="112" y="67"/>
                        <a:pt x="111" y="68"/>
                      </a:cubicBezTo>
                      <a:cubicBezTo>
                        <a:pt x="110" y="70"/>
                        <a:pt x="108" y="72"/>
                        <a:pt x="104" y="72"/>
                      </a:cubicBezTo>
                      <a:cubicBezTo>
                        <a:pt x="102" y="72"/>
                        <a:pt x="100" y="71"/>
                        <a:pt x="98" y="70"/>
                      </a:cubicBezTo>
                      <a:cubicBezTo>
                        <a:pt x="96" y="69"/>
                        <a:pt x="95" y="68"/>
                        <a:pt x="94" y="68"/>
                      </a:cubicBezTo>
                      <a:cubicBezTo>
                        <a:pt x="94" y="68"/>
                        <a:pt x="94" y="68"/>
                        <a:pt x="94" y="68"/>
                      </a:cubicBezTo>
                      <a:cubicBezTo>
                        <a:pt x="94" y="72"/>
                        <a:pt x="92" y="72"/>
                        <a:pt x="92" y="72"/>
                      </a:cubicBezTo>
                      <a:cubicBezTo>
                        <a:pt x="91" y="72"/>
                        <a:pt x="91" y="72"/>
                        <a:pt x="91" y="72"/>
                      </a:cubicBezTo>
                      <a:cubicBezTo>
                        <a:pt x="91" y="72"/>
                        <a:pt x="90" y="72"/>
                        <a:pt x="90" y="72"/>
                      </a:cubicBezTo>
                      <a:cubicBezTo>
                        <a:pt x="90" y="72"/>
                        <a:pt x="90" y="72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8" y="70"/>
                        <a:pt x="88" y="69"/>
                        <a:pt x="88" y="69"/>
                      </a:cubicBezTo>
                      <a:cubicBezTo>
                        <a:pt x="88" y="69"/>
                        <a:pt x="88" y="69"/>
                        <a:pt x="88" y="68"/>
                      </a:cubicBezTo>
                      <a:cubicBezTo>
                        <a:pt x="88" y="68"/>
                        <a:pt x="87" y="67"/>
                        <a:pt x="87" y="67"/>
                      </a:cubicBezTo>
                      <a:cubicBezTo>
                        <a:pt x="87" y="67"/>
                        <a:pt x="86" y="66"/>
                        <a:pt x="85" y="65"/>
                      </a:cubicBezTo>
                      <a:cubicBezTo>
                        <a:pt x="84" y="64"/>
                        <a:pt x="81" y="62"/>
                        <a:pt x="80" y="61"/>
                      </a:cubicBezTo>
                      <a:cubicBezTo>
                        <a:pt x="79" y="61"/>
                        <a:pt x="79" y="61"/>
                        <a:pt x="79" y="61"/>
                      </a:cubicBezTo>
                      <a:cubicBezTo>
                        <a:pt x="78" y="60"/>
                        <a:pt x="75" y="59"/>
                        <a:pt x="73" y="59"/>
                      </a:cubicBezTo>
                      <a:cubicBezTo>
                        <a:pt x="69" y="58"/>
                        <a:pt x="66" y="58"/>
                        <a:pt x="65" y="55"/>
                      </a:cubicBezTo>
                      <a:cubicBezTo>
                        <a:pt x="65" y="55"/>
                        <a:pt x="64" y="55"/>
                        <a:pt x="63" y="55"/>
                      </a:cubicBezTo>
                      <a:cubicBezTo>
                        <a:pt x="62" y="55"/>
                        <a:pt x="61" y="55"/>
                        <a:pt x="61" y="56"/>
                      </a:cubicBezTo>
                      <a:cubicBezTo>
                        <a:pt x="60" y="58"/>
                        <a:pt x="58" y="59"/>
                        <a:pt x="57" y="59"/>
                      </a:cubicBezTo>
                      <a:cubicBezTo>
                        <a:pt x="55" y="59"/>
                        <a:pt x="54" y="58"/>
                        <a:pt x="53" y="57"/>
                      </a:cubicBezTo>
                      <a:cubicBezTo>
                        <a:pt x="53" y="57"/>
                        <a:pt x="52" y="57"/>
                        <a:pt x="52" y="57"/>
                      </a:cubicBezTo>
                      <a:cubicBezTo>
                        <a:pt x="52" y="57"/>
                        <a:pt x="52" y="57"/>
                        <a:pt x="52" y="57"/>
                      </a:cubicBezTo>
                      <a:cubicBezTo>
                        <a:pt x="50" y="57"/>
                        <a:pt x="47" y="58"/>
                        <a:pt x="46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4" y="60"/>
                        <a:pt x="43" y="60"/>
                      </a:cubicBezTo>
                      <a:cubicBezTo>
                        <a:pt x="39" y="63"/>
                        <a:pt x="35" y="65"/>
                        <a:pt x="32" y="65"/>
                      </a:cubicBezTo>
                      <a:cubicBezTo>
                        <a:pt x="32" y="65"/>
                        <a:pt x="32" y="66"/>
                        <a:pt x="32" y="66"/>
                      </a:cubicBezTo>
                      <a:cubicBezTo>
                        <a:pt x="31" y="67"/>
                        <a:pt x="31" y="69"/>
                        <a:pt x="29" y="70"/>
                      </a:cubicBezTo>
                      <a:cubicBezTo>
                        <a:pt x="28" y="70"/>
                        <a:pt x="28" y="70"/>
                        <a:pt x="27" y="70"/>
                      </a:cubicBezTo>
                      <a:cubicBezTo>
                        <a:pt x="26" y="71"/>
                        <a:pt x="25" y="71"/>
                        <a:pt x="25" y="71"/>
                      </a:cubicBezTo>
                      <a:cubicBezTo>
                        <a:pt x="25" y="72"/>
                        <a:pt x="25" y="73"/>
                        <a:pt x="25" y="74"/>
                      </a:cubicBezTo>
                      <a:cubicBezTo>
                        <a:pt x="25" y="74"/>
                        <a:pt x="26" y="75"/>
                        <a:pt x="26" y="75"/>
                      </a:cubicBezTo>
                      <a:cubicBezTo>
                        <a:pt x="26" y="76"/>
                        <a:pt x="27" y="78"/>
                        <a:pt x="27" y="79"/>
                      </a:cubicBezTo>
                      <a:cubicBezTo>
                        <a:pt x="27" y="80"/>
                        <a:pt x="26" y="80"/>
                        <a:pt x="26" y="81"/>
                      </a:cubicBezTo>
                      <a:cubicBezTo>
                        <a:pt x="26" y="82"/>
                        <a:pt x="25" y="83"/>
                        <a:pt x="23" y="83"/>
                      </a:cubicBezTo>
                      <a:cubicBezTo>
                        <a:pt x="22" y="84"/>
                        <a:pt x="22" y="84"/>
                        <a:pt x="21" y="84"/>
                      </a:cubicBezTo>
                      <a:cubicBezTo>
                        <a:pt x="18" y="84"/>
                        <a:pt x="17" y="81"/>
                        <a:pt x="15" y="79"/>
                      </a:cubicBezTo>
                      <a:cubicBezTo>
                        <a:pt x="14" y="78"/>
                        <a:pt x="13" y="76"/>
                        <a:pt x="12" y="76"/>
                      </a:cubicBezTo>
                      <a:cubicBezTo>
                        <a:pt x="12" y="75"/>
                        <a:pt x="11" y="75"/>
                        <a:pt x="11" y="75"/>
                      </a:cubicBezTo>
                      <a:cubicBezTo>
                        <a:pt x="10" y="75"/>
                        <a:pt x="9" y="76"/>
                        <a:pt x="9" y="78"/>
                      </a:cubicBezTo>
                      <a:cubicBezTo>
                        <a:pt x="9" y="81"/>
                        <a:pt x="7" y="82"/>
                        <a:pt x="5" y="83"/>
                      </a:cubicBezTo>
                      <a:cubicBezTo>
                        <a:pt x="4" y="84"/>
                        <a:pt x="3" y="85"/>
                        <a:pt x="3" y="86"/>
                      </a:cubicBezTo>
                      <a:cubicBezTo>
                        <a:pt x="2" y="86"/>
                        <a:pt x="2" y="86"/>
                        <a:pt x="2" y="86"/>
                      </a:cubicBezTo>
                      <a:cubicBezTo>
                        <a:pt x="3" y="87"/>
                        <a:pt x="3" y="87"/>
                        <a:pt x="4" y="87"/>
                      </a:cubicBezTo>
                      <a:cubicBezTo>
                        <a:pt x="5" y="88"/>
                        <a:pt x="6" y="89"/>
                        <a:pt x="6" y="90"/>
                      </a:cubicBezTo>
                      <a:cubicBezTo>
                        <a:pt x="6" y="93"/>
                        <a:pt x="4" y="94"/>
                        <a:pt x="1" y="96"/>
                      </a:cubicBezTo>
                      <a:cubicBezTo>
                        <a:pt x="1" y="96"/>
                        <a:pt x="0" y="99"/>
                        <a:pt x="0" y="100"/>
                      </a:cubicBezTo>
                      <a:cubicBezTo>
                        <a:pt x="0" y="100"/>
                        <a:pt x="1" y="100"/>
                        <a:pt x="1" y="100"/>
                      </a:cubicBezTo>
                      <a:cubicBezTo>
                        <a:pt x="3" y="101"/>
                        <a:pt x="7" y="102"/>
                        <a:pt x="6" y="106"/>
                      </a:cubicBezTo>
                      <a:cubicBezTo>
                        <a:pt x="6" y="107"/>
                        <a:pt x="6" y="108"/>
                        <a:pt x="6" y="109"/>
                      </a:cubicBezTo>
                      <a:cubicBezTo>
                        <a:pt x="8" y="109"/>
                        <a:pt x="9" y="109"/>
                        <a:pt x="11" y="109"/>
                      </a:cubicBezTo>
                      <a:cubicBezTo>
                        <a:pt x="12" y="109"/>
                        <a:pt x="12" y="109"/>
                        <a:pt x="13" y="109"/>
                      </a:cubicBezTo>
                      <a:cubicBezTo>
                        <a:pt x="13" y="109"/>
                        <a:pt x="14" y="109"/>
                        <a:pt x="14" y="109"/>
                      </a:cubicBezTo>
                      <a:cubicBezTo>
                        <a:pt x="17" y="109"/>
                        <a:pt x="18" y="111"/>
                        <a:pt x="20" y="113"/>
                      </a:cubicBezTo>
                      <a:cubicBezTo>
                        <a:pt x="21" y="115"/>
                        <a:pt x="22" y="116"/>
                        <a:pt x="23" y="118"/>
                      </a:cubicBezTo>
                      <a:cubicBezTo>
                        <a:pt x="26" y="121"/>
                        <a:pt x="27" y="123"/>
                        <a:pt x="27" y="125"/>
                      </a:cubicBezTo>
                      <a:cubicBezTo>
                        <a:pt x="26" y="127"/>
                        <a:pt x="25" y="127"/>
                        <a:pt x="24" y="128"/>
                      </a:cubicBezTo>
                      <a:cubicBezTo>
                        <a:pt x="24" y="128"/>
                        <a:pt x="25" y="129"/>
                        <a:pt x="26" y="129"/>
                      </a:cubicBezTo>
                      <a:cubicBezTo>
                        <a:pt x="27" y="129"/>
                        <a:pt x="27" y="130"/>
                        <a:pt x="28" y="130"/>
                      </a:cubicBezTo>
                      <a:cubicBezTo>
                        <a:pt x="28" y="130"/>
                        <a:pt x="28" y="130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0"/>
                        <a:pt x="30" y="130"/>
                        <a:pt x="30" y="130"/>
                      </a:cubicBezTo>
                      <a:close/>
                      <a:moveTo>
                        <a:pt x="311" y="132"/>
                      </a:moveTo>
                      <a:cubicBezTo>
                        <a:pt x="315" y="128"/>
                        <a:pt x="324" y="126"/>
                        <a:pt x="332" y="126"/>
                      </a:cubicBezTo>
                      <a:cubicBezTo>
                        <a:pt x="336" y="126"/>
                        <a:pt x="339" y="126"/>
                        <a:pt x="342" y="127"/>
                      </a:cubicBezTo>
                      <a:cubicBezTo>
                        <a:pt x="347" y="128"/>
                        <a:pt x="356" y="127"/>
                        <a:pt x="363" y="126"/>
                      </a:cubicBezTo>
                      <a:cubicBezTo>
                        <a:pt x="366" y="126"/>
                        <a:pt x="369" y="125"/>
                        <a:pt x="370" y="126"/>
                      </a:cubicBezTo>
                      <a:cubicBezTo>
                        <a:pt x="371" y="126"/>
                        <a:pt x="372" y="127"/>
                        <a:pt x="372" y="129"/>
                      </a:cubicBezTo>
                      <a:cubicBezTo>
                        <a:pt x="372" y="132"/>
                        <a:pt x="366" y="135"/>
                        <a:pt x="358" y="135"/>
                      </a:cubicBezTo>
                      <a:cubicBezTo>
                        <a:pt x="356" y="135"/>
                        <a:pt x="353" y="135"/>
                        <a:pt x="350" y="134"/>
                      </a:cubicBezTo>
                      <a:cubicBezTo>
                        <a:pt x="346" y="134"/>
                        <a:pt x="342" y="134"/>
                        <a:pt x="338" y="134"/>
                      </a:cubicBezTo>
                      <a:cubicBezTo>
                        <a:pt x="329" y="134"/>
                        <a:pt x="324" y="135"/>
                        <a:pt x="321" y="139"/>
                      </a:cubicBezTo>
                      <a:cubicBezTo>
                        <a:pt x="316" y="143"/>
                        <a:pt x="317" y="147"/>
                        <a:pt x="317" y="149"/>
                      </a:cubicBezTo>
                      <a:cubicBezTo>
                        <a:pt x="317" y="150"/>
                        <a:pt x="317" y="153"/>
                        <a:pt x="314" y="154"/>
                      </a:cubicBezTo>
                      <a:cubicBezTo>
                        <a:pt x="313" y="154"/>
                        <a:pt x="313" y="154"/>
                        <a:pt x="313" y="154"/>
                      </a:cubicBezTo>
                      <a:cubicBezTo>
                        <a:pt x="312" y="154"/>
                        <a:pt x="310" y="153"/>
                        <a:pt x="309" y="150"/>
                      </a:cubicBezTo>
                      <a:cubicBezTo>
                        <a:pt x="307" y="145"/>
                        <a:pt x="307" y="136"/>
                        <a:pt x="311" y="132"/>
                      </a:cubicBezTo>
                      <a:close/>
                      <a:moveTo>
                        <a:pt x="151" y="128"/>
                      </a:moveTo>
                      <a:cubicBezTo>
                        <a:pt x="152" y="127"/>
                        <a:pt x="153" y="127"/>
                        <a:pt x="156" y="127"/>
                      </a:cubicBezTo>
                      <a:cubicBezTo>
                        <a:pt x="159" y="127"/>
                        <a:pt x="169" y="128"/>
                        <a:pt x="170" y="132"/>
                      </a:cubicBezTo>
                      <a:cubicBezTo>
                        <a:pt x="171" y="133"/>
                        <a:pt x="171" y="134"/>
                        <a:pt x="170" y="135"/>
                      </a:cubicBezTo>
                      <a:cubicBezTo>
                        <a:pt x="169" y="136"/>
                        <a:pt x="168" y="137"/>
                        <a:pt x="166" y="137"/>
                      </a:cubicBezTo>
                      <a:cubicBezTo>
                        <a:pt x="163" y="137"/>
                        <a:pt x="152" y="134"/>
                        <a:pt x="151" y="131"/>
                      </a:cubicBezTo>
                      <a:cubicBezTo>
                        <a:pt x="151" y="130"/>
                        <a:pt x="151" y="129"/>
                        <a:pt x="151" y="1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0" name="Freeform 1143"/>
                <p:cNvSpPr>
                  <a:spLocks/>
                </p:cNvSpPr>
                <p:nvPr/>
              </p:nvSpPr>
              <p:spPr bwMode="auto">
                <a:xfrm>
                  <a:off x="4740" y="1272"/>
                  <a:ext cx="83" cy="30"/>
                </a:xfrm>
                <a:custGeom>
                  <a:avLst/>
                  <a:gdLst>
                    <a:gd name="T0" fmla="*/ 3 w 87"/>
                    <a:gd name="T1" fmla="*/ 22 h 31"/>
                    <a:gd name="T2" fmla="*/ 11 w 87"/>
                    <a:gd name="T3" fmla="*/ 29 h 31"/>
                    <a:gd name="T4" fmla="*/ 12 w 87"/>
                    <a:gd name="T5" fmla="*/ 30 h 31"/>
                    <a:gd name="T6" fmla="*/ 14 w 87"/>
                    <a:gd name="T7" fmla="*/ 30 h 31"/>
                    <a:gd name="T8" fmla="*/ 25 w 87"/>
                    <a:gd name="T9" fmla="*/ 28 h 31"/>
                    <a:gd name="T10" fmla="*/ 27 w 87"/>
                    <a:gd name="T11" fmla="*/ 27 h 31"/>
                    <a:gd name="T12" fmla="*/ 33 w 87"/>
                    <a:gd name="T13" fmla="*/ 29 h 31"/>
                    <a:gd name="T14" fmla="*/ 37 w 87"/>
                    <a:gd name="T15" fmla="*/ 29 h 31"/>
                    <a:gd name="T16" fmla="*/ 48 w 87"/>
                    <a:gd name="T17" fmla="*/ 26 h 31"/>
                    <a:gd name="T18" fmla="*/ 53 w 87"/>
                    <a:gd name="T19" fmla="*/ 27 h 31"/>
                    <a:gd name="T20" fmla="*/ 58 w 87"/>
                    <a:gd name="T21" fmla="*/ 27 h 31"/>
                    <a:gd name="T22" fmla="*/ 59 w 87"/>
                    <a:gd name="T23" fmla="*/ 27 h 31"/>
                    <a:gd name="T24" fmla="*/ 57 w 87"/>
                    <a:gd name="T25" fmla="*/ 22 h 31"/>
                    <a:gd name="T26" fmla="*/ 55 w 87"/>
                    <a:gd name="T27" fmla="*/ 16 h 31"/>
                    <a:gd name="T28" fmla="*/ 60 w 87"/>
                    <a:gd name="T29" fmla="*/ 12 h 31"/>
                    <a:gd name="T30" fmla="*/ 65 w 87"/>
                    <a:gd name="T31" fmla="*/ 15 h 31"/>
                    <a:gd name="T32" fmla="*/ 65 w 87"/>
                    <a:gd name="T33" fmla="*/ 19 h 31"/>
                    <a:gd name="T34" fmla="*/ 65 w 87"/>
                    <a:gd name="T35" fmla="*/ 21 h 31"/>
                    <a:gd name="T36" fmla="*/ 78 w 87"/>
                    <a:gd name="T37" fmla="*/ 26 h 31"/>
                    <a:gd name="T38" fmla="*/ 82 w 87"/>
                    <a:gd name="T39" fmla="*/ 23 h 31"/>
                    <a:gd name="T40" fmla="*/ 85 w 87"/>
                    <a:gd name="T41" fmla="*/ 17 h 31"/>
                    <a:gd name="T42" fmla="*/ 87 w 87"/>
                    <a:gd name="T43" fmla="*/ 15 h 31"/>
                    <a:gd name="T44" fmla="*/ 82 w 87"/>
                    <a:gd name="T45" fmla="*/ 11 h 31"/>
                    <a:gd name="T46" fmla="*/ 69 w 87"/>
                    <a:gd name="T47" fmla="*/ 8 h 31"/>
                    <a:gd name="T48" fmla="*/ 58 w 87"/>
                    <a:gd name="T49" fmla="*/ 6 h 31"/>
                    <a:gd name="T50" fmla="*/ 50 w 87"/>
                    <a:gd name="T51" fmla="*/ 4 h 31"/>
                    <a:gd name="T52" fmla="*/ 44 w 87"/>
                    <a:gd name="T53" fmla="*/ 8 h 31"/>
                    <a:gd name="T54" fmla="*/ 41 w 87"/>
                    <a:gd name="T55" fmla="*/ 12 h 31"/>
                    <a:gd name="T56" fmla="*/ 30 w 87"/>
                    <a:gd name="T57" fmla="*/ 6 h 31"/>
                    <a:gd name="T58" fmla="*/ 20 w 87"/>
                    <a:gd name="T59" fmla="*/ 0 h 31"/>
                    <a:gd name="T60" fmla="*/ 20 w 87"/>
                    <a:gd name="T61" fmla="*/ 0 h 31"/>
                    <a:gd name="T62" fmla="*/ 1 w 87"/>
                    <a:gd name="T63" fmla="*/ 18 h 31"/>
                    <a:gd name="T64" fmla="*/ 3 w 87"/>
                    <a:gd name="T65" fmla="*/ 2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7" h="31">
                      <a:moveTo>
                        <a:pt x="3" y="22"/>
                      </a:moveTo>
                      <a:cubicBezTo>
                        <a:pt x="7" y="25"/>
                        <a:pt x="9" y="27"/>
                        <a:pt x="11" y="29"/>
                      </a:cubicBezTo>
                      <a:cubicBezTo>
                        <a:pt x="11" y="29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4" y="30"/>
                      </a:cubicBezTo>
                      <a:cubicBezTo>
                        <a:pt x="17" y="30"/>
                        <a:pt x="22" y="29"/>
                        <a:pt x="25" y="28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9" y="26"/>
                        <a:pt x="31" y="28"/>
                        <a:pt x="33" y="29"/>
                      </a:cubicBezTo>
                      <a:cubicBezTo>
                        <a:pt x="34" y="30"/>
                        <a:pt x="35" y="31"/>
                        <a:pt x="37" y="29"/>
                      </a:cubicBezTo>
                      <a:cubicBezTo>
                        <a:pt x="41" y="27"/>
                        <a:pt x="45" y="26"/>
                        <a:pt x="48" y="26"/>
                      </a:cubicBezTo>
                      <a:cubicBezTo>
                        <a:pt x="49" y="26"/>
                        <a:pt x="51" y="27"/>
                        <a:pt x="53" y="27"/>
                      </a:cubicBezTo>
                      <a:cubicBezTo>
                        <a:pt x="54" y="27"/>
                        <a:pt x="56" y="27"/>
                        <a:pt x="58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6"/>
                        <a:pt x="58" y="24"/>
                        <a:pt x="57" y="22"/>
                      </a:cubicBezTo>
                      <a:cubicBezTo>
                        <a:pt x="56" y="20"/>
                        <a:pt x="55" y="18"/>
                        <a:pt x="55" y="16"/>
                      </a:cubicBezTo>
                      <a:cubicBezTo>
                        <a:pt x="55" y="13"/>
                        <a:pt x="57" y="12"/>
                        <a:pt x="60" y="12"/>
                      </a:cubicBezTo>
                      <a:cubicBezTo>
                        <a:pt x="62" y="12"/>
                        <a:pt x="64" y="13"/>
                        <a:pt x="65" y="15"/>
                      </a:cubicBezTo>
                      <a:cubicBezTo>
                        <a:pt x="66" y="16"/>
                        <a:pt x="66" y="18"/>
                        <a:pt x="65" y="19"/>
                      </a:cubicBezTo>
                      <a:cubicBezTo>
                        <a:pt x="64" y="20"/>
                        <a:pt x="65" y="20"/>
                        <a:pt x="65" y="21"/>
                      </a:cubicBezTo>
                      <a:cubicBezTo>
                        <a:pt x="66" y="24"/>
                        <a:pt x="71" y="27"/>
                        <a:pt x="78" y="26"/>
                      </a:cubicBezTo>
                      <a:cubicBezTo>
                        <a:pt x="82" y="26"/>
                        <a:pt x="82" y="25"/>
                        <a:pt x="82" y="23"/>
                      </a:cubicBezTo>
                      <a:cubicBezTo>
                        <a:pt x="82" y="21"/>
                        <a:pt x="81" y="18"/>
                        <a:pt x="85" y="17"/>
                      </a:cubicBezTo>
                      <a:cubicBezTo>
                        <a:pt x="87" y="16"/>
                        <a:pt x="87" y="15"/>
                        <a:pt x="87" y="15"/>
                      </a:cubicBezTo>
                      <a:cubicBezTo>
                        <a:pt x="87" y="15"/>
                        <a:pt x="87" y="14"/>
                        <a:pt x="82" y="11"/>
                      </a:cubicBezTo>
                      <a:cubicBezTo>
                        <a:pt x="78" y="8"/>
                        <a:pt x="73" y="8"/>
                        <a:pt x="69" y="8"/>
                      </a:cubicBezTo>
                      <a:cubicBezTo>
                        <a:pt x="65" y="8"/>
                        <a:pt x="61" y="8"/>
                        <a:pt x="58" y="6"/>
                      </a:cubicBezTo>
                      <a:cubicBezTo>
                        <a:pt x="55" y="5"/>
                        <a:pt x="52" y="4"/>
                        <a:pt x="50" y="4"/>
                      </a:cubicBezTo>
                      <a:cubicBezTo>
                        <a:pt x="45" y="4"/>
                        <a:pt x="44" y="7"/>
                        <a:pt x="44" y="8"/>
                      </a:cubicBezTo>
                      <a:cubicBezTo>
                        <a:pt x="44" y="11"/>
                        <a:pt x="42" y="12"/>
                        <a:pt x="41" y="12"/>
                      </a:cubicBezTo>
                      <a:cubicBezTo>
                        <a:pt x="38" y="12"/>
                        <a:pt x="35" y="10"/>
                        <a:pt x="30" y="6"/>
                      </a:cubicBezTo>
                      <a:cubicBezTo>
                        <a:pt x="27" y="4"/>
                        <a:pt x="23" y="1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5" y="0"/>
                        <a:pt x="3" y="10"/>
                        <a:pt x="1" y="18"/>
                      </a:cubicBezTo>
                      <a:cubicBezTo>
                        <a:pt x="0" y="21"/>
                        <a:pt x="1" y="22"/>
                        <a:pt x="3" y="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1" name="Freeform 1144"/>
                <p:cNvSpPr>
                  <a:spLocks/>
                </p:cNvSpPr>
                <p:nvPr/>
              </p:nvSpPr>
              <p:spPr bwMode="auto">
                <a:xfrm>
                  <a:off x="4332" y="1196"/>
                  <a:ext cx="63" cy="32"/>
                </a:xfrm>
                <a:custGeom>
                  <a:avLst/>
                  <a:gdLst>
                    <a:gd name="T0" fmla="*/ 13 w 66"/>
                    <a:gd name="T1" fmla="*/ 33 h 34"/>
                    <a:gd name="T2" fmla="*/ 28 w 66"/>
                    <a:gd name="T3" fmla="*/ 31 h 34"/>
                    <a:gd name="T4" fmla="*/ 29 w 66"/>
                    <a:gd name="T5" fmla="*/ 31 h 34"/>
                    <a:gd name="T6" fmla="*/ 65 w 66"/>
                    <a:gd name="T7" fmla="*/ 19 h 34"/>
                    <a:gd name="T8" fmla="*/ 60 w 66"/>
                    <a:gd name="T9" fmla="*/ 16 h 34"/>
                    <a:gd name="T10" fmla="*/ 51 w 66"/>
                    <a:gd name="T11" fmla="*/ 11 h 34"/>
                    <a:gd name="T12" fmla="*/ 47 w 66"/>
                    <a:gd name="T13" fmla="*/ 10 h 34"/>
                    <a:gd name="T14" fmla="*/ 38 w 66"/>
                    <a:gd name="T15" fmla="*/ 14 h 34"/>
                    <a:gd name="T16" fmla="*/ 35 w 66"/>
                    <a:gd name="T17" fmla="*/ 17 h 34"/>
                    <a:gd name="T18" fmla="*/ 32 w 66"/>
                    <a:gd name="T19" fmla="*/ 15 h 34"/>
                    <a:gd name="T20" fmla="*/ 36 w 66"/>
                    <a:gd name="T21" fmla="*/ 6 h 34"/>
                    <a:gd name="T22" fmla="*/ 37 w 66"/>
                    <a:gd name="T23" fmla="*/ 3 h 34"/>
                    <a:gd name="T24" fmla="*/ 33 w 66"/>
                    <a:gd name="T25" fmla="*/ 0 h 34"/>
                    <a:gd name="T26" fmla="*/ 33 w 66"/>
                    <a:gd name="T27" fmla="*/ 0 h 34"/>
                    <a:gd name="T28" fmla="*/ 25 w 66"/>
                    <a:gd name="T29" fmla="*/ 4 h 34"/>
                    <a:gd name="T30" fmla="*/ 21 w 66"/>
                    <a:gd name="T31" fmla="*/ 5 h 34"/>
                    <a:gd name="T32" fmla="*/ 19 w 66"/>
                    <a:gd name="T33" fmla="*/ 10 h 34"/>
                    <a:gd name="T34" fmla="*/ 17 w 66"/>
                    <a:gd name="T35" fmla="*/ 13 h 34"/>
                    <a:gd name="T36" fmla="*/ 16 w 66"/>
                    <a:gd name="T37" fmla="*/ 16 h 34"/>
                    <a:gd name="T38" fmla="*/ 13 w 66"/>
                    <a:gd name="T39" fmla="*/ 17 h 34"/>
                    <a:gd name="T40" fmla="*/ 12 w 66"/>
                    <a:gd name="T41" fmla="*/ 17 h 34"/>
                    <a:gd name="T42" fmla="*/ 9 w 66"/>
                    <a:gd name="T43" fmla="*/ 20 h 34"/>
                    <a:gd name="T44" fmla="*/ 2 w 66"/>
                    <a:gd name="T45" fmla="*/ 31 h 34"/>
                    <a:gd name="T46" fmla="*/ 0 w 66"/>
                    <a:gd name="T47" fmla="*/ 34 h 34"/>
                    <a:gd name="T48" fmla="*/ 2 w 66"/>
                    <a:gd name="T49" fmla="*/ 34 h 34"/>
                    <a:gd name="T50" fmla="*/ 13 w 66"/>
                    <a:gd name="T51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6" h="34">
                      <a:moveTo>
                        <a:pt x="13" y="33"/>
                      </a:moveTo>
                      <a:cubicBezTo>
                        <a:pt x="18" y="32"/>
                        <a:pt x="23" y="31"/>
                        <a:pt x="28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41" y="31"/>
                        <a:pt x="64" y="23"/>
                        <a:pt x="65" y="19"/>
                      </a:cubicBezTo>
                      <a:cubicBezTo>
                        <a:pt x="66" y="18"/>
                        <a:pt x="64" y="17"/>
                        <a:pt x="60" y="16"/>
                      </a:cubicBezTo>
                      <a:cubicBezTo>
                        <a:pt x="57" y="15"/>
                        <a:pt x="53" y="14"/>
                        <a:pt x="51" y="11"/>
                      </a:cubicBezTo>
                      <a:cubicBezTo>
                        <a:pt x="50" y="10"/>
                        <a:pt x="49" y="10"/>
                        <a:pt x="47" y="10"/>
                      </a:cubicBezTo>
                      <a:cubicBezTo>
                        <a:pt x="44" y="10"/>
                        <a:pt x="39" y="12"/>
                        <a:pt x="38" y="14"/>
                      </a:cubicBezTo>
                      <a:cubicBezTo>
                        <a:pt x="37" y="17"/>
                        <a:pt x="35" y="17"/>
                        <a:pt x="35" y="17"/>
                      </a:cubicBezTo>
                      <a:cubicBezTo>
                        <a:pt x="33" y="17"/>
                        <a:pt x="32" y="16"/>
                        <a:pt x="32" y="15"/>
                      </a:cubicBezTo>
                      <a:cubicBezTo>
                        <a:pt x="31" y="13"/>
                        <a:pt x="33" y="9"/>
                        <a:pt x="36" y="6"/>
                      </a:cubicBezTo>
                      <a:cubicBezTo>
                        <a:pt x="38" y="4"/>
                        <a:pt x="38" y="3"/>
                        <a:pt x="37" y="3"/>
                      </a:cubicBezTo>
                      <a:cubicBezTo>
                        <a:pt x="37" y="2"/>
                        <a:pt x="35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4"/>
                        <a:pt x="28" y="4"/>
                        <a:pt x="25" y="4"/>
                      </a:cubicBezTo>
                      <a:cubicBezTo>
                        <a:pt x="24" y="4"/>
                        <a:pt x="22" y="4"/>
                        <a:pt x="21" y="5"/>
                      </a:cubicBezTo>
                      <a:cubicBezTo>
                        <a:pt x="21" y="7"/>
                        <a:pt x="20" y="9"/>
                        <a:pt x="19" y="10"/>
                      </a:cubicBezTo>
                      <a:cubicBezTo>
                        <a:pt x="18" y="11"/>
                        <a:pt x="17" y="12"/>
                        <a:pt x="17" y="13"/>
                      </a:cubicBezTo>
                      <a:cubicBezTo>
                        <a:pt x="17" y="14"/>
                        <a:pt x="17" y="15"/>
                        <a:pt x="16" y="16"/>
                      </a:cubicBezTo>
                      <a:cubicBezTo>
                        <a:pt x="15" y="17"/>
                        <a:pt x="14" y="17"/>
                        <a:pt x="13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0" y="17"/>
                        <a:pt x="9" y="17"/>
                        <a:pt x="9" y="20"/>
                      </a:cubicBezTo>
                      <a:cubicBezTo>
                        <a:pt x="9" y="25"/>
                        <a:pt x="5" y="28"/>
                        <a:pt x="2" y="31"/>
                      </a:cubicBezTo>
                      <a:cubicBezTo>
                        <a:pt x="1" y="32"/>
                        <a:pt x="0" y="33"/>
                        <a:pt x="0" y="34"/>
                      </a:cubicBezTo>
                      <a:cubicBezTo>
                        <a:pt x="0" y="34"/>
                        <a:pt x="1" y="34"/>
                        <a:pt x="2" y="34"/>
                      </a:cubicBezTo>
                      <a:cubicBezTo>
                        <a:pt x="5" y="34"/>
                        <a:pt x="9" y="33"/>
                        <a:pt x="13" y="3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2" name="Freeform 1145"/>
                <p:cNvSpPr>
                  <a:spLocks/>
                </p:cNvSpPr>
                <p:nvPr/>
              </p:nvSpPr>
              <p:spPr bwMode="auto">
                <a:xfrm>
                  <a:off x="4257" y="1150"/>
                  <a:ext cx="53" cy="39"/>
                </a:xfrm>
                <a:custGeom>
                  <a:avLst/>
                  <a:gdLst>
                    <a:gd name="T0" fmla="*/ 9 w 56"/>
                    <a:gd name="T1" fmla="*/ 25 h 41"/>
                    <a:gd name="T2" fmla="*/ 14 w 56"/>
                    <a:gd name="T3" fmla="*/ 30 h 41"/>
                    <a:gd name="T4" fmla="*/ 6 w 56"/>
                    <a:gd name="T5" fmla="*/ 34 h 41"/>
                    <a:gd name="T6" fmla="*/ 0 w 56"/>
                    <a:gd name="T7" fmla="*/ 34 h 41"/>
                    <a:gd name="T8" fmla="*/ 2 w 56"/>
                    <a:gd name="T9" fmla="*/ 37 h 41"/>
                    <a:gd name="T10" fmla="*/ 8 w 56"/>
                    <a:gd name="T11" fmla="*/ 40 h 41"/>
                    <a:gd name="T12" fmla="*/ 18 w 56"/>
                    <a:gd name="T13" fmla="*/ 37 h 41"/>
                    <a:gd name="T14" fmla="*/ 19 w 56"/>
                    <a:gd name="T15" fmla="*/ 35 h 41"/>
                    <a:gd name="T16" fmla="*/ 45 w 56"/>
                    <a:gd name="T17" fmla="*/ 24 h 41"/>
                    <a:gd name="T18" fmla="*/ 52 w 56"/>
                    <a:gd name="T19" fmla="*/ 23 h 41"/>
                    <a:gd name="T20" fmla="*/ 52 w 56"/>
                    <a:gd name="T21" fmla="*/ 23 h 41"/>
                    <a:gd name="T22" fmla="*/ 52 w 56"/>
                    <a:gd name="T23" fmla="*/ 21 h 41"/>
                    <a:gd name="T24" fmla="*/ 51 w 56"/>
                    <a:gd name="T25" fmla="*/ 16 h 41"/>
                    <a:gd name="T26" fmla="*/ 55 w 56"/>
                    <a:gd name="T27" fmla="*/ 14 h 41"/>
                    <a:gd name="T28" fmla="*/ 56 w 56"/>
                    <a:gd name="T29" fmla="*/ 14 h 41"/>
                    <a:gd name="T30" fmla="*/ 50 w 56"/>
                    <a:gd name="T31" fmla="*/ 12 h 41"/>
                    <a:gd name="T32" fmla="*/ 42 w 56"/>
                    <a:gd name="T33" fmla="*/ 3 h 41"/>
                    <a:gd name="T34" fmla="*/ 41 w 56"/>
                    <a:gd name="T35" fmla="*/ 0 h 41"/>
                    <a:gd name="T36" fmla="*/ 38 w 56"/>
                    <a:gd name="T37" fmla="*/ 1 h 41"/>
                    <a:gd name="T38" fmla="*/ 26 w 56"/>
                    <a:gd name="T39" fmla="*/ 6 h 41"/>
                    <a:gd name="T40" fmla="*/ 14 w 56"/>
                    <a:gd name="T41" fmla="*/ 10 h 41"/>
                    <a:gd name="T42" fmla="*/ 14 w 56"/>
                    <a:gd name="T43" fmla="*/ 10 h 41"/>
                    <a:gd name="T44" fmla="*/ 17 w 56"/>
                    <a:gd name="T45" fmla="*/ 16 h 41"/>
                    <a:gd name="T46" fmla="*/ 8 w 56"/>
                    <a:gd name="T47" fmla="*/ 22 h 41"/>
                    <a:gd name="T48" fmla="*/ 8 w 56"/>
                    <a:gd name="T49" fmla="*/ 22 h 41"/>
                    <a:gd name="T50" fmla="*/ 6 w 56"/>
                    <a:gd name="T51" fmla="*/ 22 h 41"/>
                    <a:gd name="T52" fmla="*/ 9 w 56"/>
                    <a:gd name="T53" fmla="*/ 2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6" h="41">
                      <a:moveTo>
                        <a:pt x="9" y="25"/>
                      </a:moveTo>
                      <a:cubicBezTo>
                        <a:pt x="11" y="26"/>
                        <a:pt x="15" y="28"/>
                        <a:pt x="14" y="30"/>
                      </a:cubicBezTo>
                      <a:cubicBezTo>
                        <a:pt x="14" y="33"/>
                        <a:pt x="11" y="34"/>
                        <a:pt x="6" y="34"/>
                      </a:cubicBezTo>
                      <a:cubicBezTo>
                        <a:pt x="3" y="34"/>
                        <a:pt x="1" y="34"/>
                        <a:pt x="0" y="34"/>
                      </a:cubicBezTo>
                      <a:cubicBezTo>
                        <a:pt x="1" y="35"/>
                        <a:pt x="1" y="36"/>
                        <a:pt x="2" y="37"/>
                      </a:cubicBezTo>
                      <a:cubicBezTo>
                        <a:pt x="3" y="38"/>
                        <a:pt x="5" y="39"/>
                        <a:pt x="8" y="40"/>
                      </a:cubicBezTo>
                      <a:cubicBezTo>
                        <a:pt x="12" y="41"/>
                        <a:pt x="16" y="39"/>
                        <a:pt x="18" y="37"/>
                      </a:cubicBezTo>
                      <a:cubicBezTo>
                        <a:pt x="19" y="36"/>
                        <a:pt x="19" y="35"/>
                        <a:pt x="19" y="35"/>
                      </a:cubicBezTo>
                      <a:cubicBezTo>
                        <a:pt x="18" y="30"/>
                        <a:pt x="25" y="28"/>
                        <a:pt x="45" y="24"/>
                      </a:cubicBezTo>
                      <a:cubicBezTo>
                        <a:pt x="48" y="24"/>
                        <a:pt x="50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2"/>
                        <a:pt x="52" y="21"/>
                        <a:pt x="52" y="21"/>
                      </a:cubicBezTo>
                      <a:cubicBezTo>
                        <a:pt x="51" y="19"/>
                        <a:pt x="50" y="17"/>
                        <a:pt x="51" y="16"/>
                      </a:cubicBezTo>
                      <a:cubicBezTo>
                        <a:pt x="52" y="14"/>
                        <a:pt x="54" y="14"/>
                        <a:pt x="55" y="14"/>
                      </a:cubicBezTo>
                      <a:cubicBezTo>
                        <a:pt x="55" y="14"/>
                        <a:pt x="55" y="14"/>
                        <a:pt x="56" y="14"/>
                      </a:cubicBezTo>
                      <a:cubicBezTo>
                        <a:pt x="54" y="13"/>
                        <a:pt x="53" y="13"/>
                        <a:pt x="50" y="12"/>
                      </a:cubicBezTo>
                      <a:cubicBezTo>
                        <a:pt x="43" y="11"/>
                        <a:pt x="42" y="6"/>
                        <a:pt x="42" y="3"/>
                      </a:cubicBezTo>
                      <a:cubicBezTo>
                        <a:pt x="41" y="2"/>
                        <a:pt x="41" y="1"/>
                        <a:pt x="41" y="0"/>
                      </a:cubicBezTo>
                      <a:cubicBezTo>
                        <a:pt x="40" y="0"/>
                        <a:pt x="39" y="1"/>
                        <a:pt x="38" y="1"/>
                      </a:cubicBezTo>
                      <a:cubicBezTo>
                        <a:pt x="36" y="3"/>
                        <a:pt x="33" y="5"/>
                        <a:pt x="26" y="6"/>
                      </a:cubicBezTo>
                      <a:cubicBezTo>
                        <a:pt x="18" y="8"/>
                        <a:pt x="15" y="9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6" y="11"/>
                        <a:pt x="17" y="13"/>
                        <a:pt x="17" y="16"/>
                      </a:cubicBezTo>
                      <a:cubicBezTo>
                        <a:pt x="16" y="19"/>
                        <a:pt x="12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22"/>
                        <a:pt x="6" y="22"/>
                        <a:pt x="6" y="22"/>
                      </a:cubicBezTo>
                      <a:cubicBezTo>
                        <a:pt x="6" y="23"/>
                        <a:pt x="7" y="24"/>
                        <a:pt x="9" y="2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3" name="Freeform 1146"/>
                <p:cNvSpPr>
                  <a:spLocks/>
                </p:cNvSpPr>
                <p:nvPr/>
              </p:nvSpPr>
              <p:spPr bwMode="auto">
                <a:xfrm>
                  <a:off x="4276" y="1180"/>
                  <a:ext cx="58" cy="28"/>
                </a:xfrm>
                <a:custGeom>
                  <a:avLst/>
                  <a:gdLst>
                    <a:gd name="T0" fmla="*/ 3 w 61"/>
                    <a:gd name="T1" fmla="*/ 12 h 30"/>
                    <a:gd name="T2" fmla="*/ 0 w 61"/>
                    <a:gd name="T3" fmla="*/ 14 h 30"/>
                    <a:gd name="T4" fmla="*/ 4 w 61"/>
                    <a:gd name="T5" fmla="*/ 16 h 30"/>
                    <a:gd name="T6" fmla="*/ 7 w 61"/>
                    <a:gd name="T7" fmla="*/ 16 h 30"/>
                    <a:gd name="T8" fmla="*/ 12 w 61"/>
                    <a:gd name="T9" fmla="*/ 20 h 30"/>
                    <a:gd name="T10" fmla="*/ 17 w 61"/>
                    <a:gd name="T11" fmla="*/ 24 h 30"/>
                    <a:gd name="T12" fmla="*/ 19 w 61"/>
                    <a:gd name="T13" fmla="*/ 23 h 30"/>
                    <a:gd name="T14" fmla="*/ 33 w 61"/>
                    <a:gd name="T15" fmla="*/ 27 h 30"/>
                    <a:gd name="T16" fmla="*/ 50 w 61"/>
                    <a:gd name="T17" fmla="*/ 30 h 30"/>
                    <a:gd name="T18" fmla="*/ 56 w 61"/>
                    <a:gd name="T19" fmla="*/ 27 h 30"/>
                    <a:gd name="T20" fmla="*/ 57 w 61"/>
                    <a:gd name="T21" fmla="*/ 26 h 30"/>
                    <a:gd name="T22" fmla="*/ 57 w 61"/>
                    <a:gd name="T23" fmla="*/ 26 h 30"/>
                    <a:gd name="T24" fmla="*/ 54 w 61"/>
                    <a:gd name="T25" fmla="*/ 24 h 30"/>
                    <a:gd name="T26" fmla="*/ 61 w 61"/>
                    <a:gd name="T27" fmla="*/ 10 h 30"/>
                    <a:gd name="T28" fmla="*/ 61 w 61"/>
                    <a:gd name="T29" fmla="*/ 8 h 30"/>
                    <a:gd name="T30" fmla="*/ 50 w 61"/>
                    <a:gd name="T31" fmla="*/ 3 h 30"/>
                    <a:gd name="T32" fmla="*/ 48 w 61"/>
                    <a:gd name="T33" fmla="*/ 4 h 30"/>
                    <a:gd name="T34" fmla="*/ 45 w 61"/>
                    <a:gd name="T35" fmla="*/ 8 h 30"/>
                    <a:gd name="T36" fmla="*/ 36 w 61"/>
                    <a:gd name="T37" fmla="*/ 0 h 30"/>
                    <a:gd name="T38" fmla="*/ 33 w 61"/>
                    <a:gd name="T39" fmla="*/ 0 h 30"/>
                    <a:gd name="T40" fmla="*/ 8 w 61"/>
                    <a:gd name="T41" fmla="*/ 6 h 30"/>
                    <a:gd name="T42" fmla="*/ 3 w 61"/>
                    <a:gd name="T43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1" h="30">
                      <a:moveTo>
                        <a:pt x="3" y="12"/>
                      </a:moveTo>
                      <a:cubicBezTo>
                        <a:pt x="2" y="13"/>
                        <a:pt x="1" y="14"/>
                        <a:pt x="0" y="14"/>
                      </a:cubicBezTo>
                      <a:cubicBezTo>
                        <a:pt x="1" y="15"/>
                        <a:pt x="2" y="15"/>
                        <a:pt x="4" y="16"/>
                      </a:cubicBezTo>
                      <a:cubicBezTo>
                        <a:pt x="5" y="16"/>
                        <a:pt x="6" y="16"/>
                        <a:pt x="7" y="16"/>
                      </a:cubicBezTo>
                      <a:cubicBezTo>
                        <a:pt x="9" y="16"/>
                        <a:pt x="11" y="18"/>
                        <a:pt x="12" y="20"/>
                      </a:cubicBezTo>
                      <a:cubicBezTo>
                        <a:pt x="14" y="23"/>
                        <a:pt x="15" y="24"/>
                        <a:pt x="17" y="24"/>
                      </a:cubicBezTo>
                      <a:cubicBezTo>
                        <a:pt x="18" y="23"/>
                        <a:pt x="19" y="23"/>
                        <a:pt x="19" y="23"/>
                      </a:cubicBezTo>
                      <a:cubicBezTo>
                        <a:pt x="23" y="23"/>
                        <a:pt x="28" y="25"/>
                        <a:pt x="33" y="27"/>
                      </a:cubicBezTo>
                      <a:cubicBezTo>
                        <a:pt x="39" y="28"/>
                        <a:pt x="45" y="30"/>
                        <a:pt x="50" y="30"/>
                      </a:cubicBezTo>
                      <a:cubicBezTo>
                        <a:pt x="54" y="30"/>
                        <a:pt x="56" y="28"/>
                        <a:pt x="56" y="27"/>
                      </a:cubicBezTo>
                      <a:cubicBezTo>
                        <a:pt x="57" y="27"/>
                        <a:pt x="57" y="26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5" y="26"/>
                        <a:pt x="55" y="25"/>
                        <a:pt x="54" y="24"/>
                      </a:cubicBezTo>
                      <a:cubicBezTo>
                        <a:pt x="53" y="22"/>
                        <a:pt x="55" y="19"/>
                        <a:pt x="61" y="10"/>
                      </a:cubicBezTo>
                      <a:cubicBezTo>
                        <a:pt x="61" y="9"/>
                        <a:pt x="61" y="9"/>
                        <a:pt x="61" y="8"/>
                      </a:cubicBezTo>
                      <a:cubicBezTo>
                        <a:pt x="60" y="6"/>
                        <a:pt x="54" y="3"/>
                        <a:pt x="50" y="3"/>
                      </a:cubicBezTo>
                      <a:cubicBezTo>
                        <a:pt x="48" y="3"/>
                        <a:pt x="48" y="4"/>
                        <a:pt x="48" y="4"/>
                      </a:cubicBezTo>
                      <a:cubicBezTo>
                        <a:pt x="48" y="8"/>
                        <a:pt x="45" y="8"/>
                        <a:pt x="45" y="8"/>
                      </a:cubicBezTo>
                      <a:cubicBezTo>
                        <a:pt x="41" y="8"/>
                        <a:pt x="37" y="2"/>
                        <a:pt x="36" y="0"/>
                      </a:cubicBezTo>
                      <a:cubicBezTo>
                        <a:pt x="36" y="0"/>
                        <a:pt x="35" y="0"/>
                        <a:pt x="33" y="0"/>
                      </a:cubicBezTo>
                      <a:cubicBezTo>
                        <a:pt x="25" y="0"/>
                        <a:pt x="10" y="4"/>
                        <a:pt x="8" y="6"/>
                      </a:cubicBezTo>
                      <a:cubicBezTo>
                        <a:pt x="8" y="9"/>
                        <a:pt x="5" y="10"/>
                        <a:pt x="3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4" name="Freeform 1147"/>
                <p:cNvSpPr>
                  <a:spLocks noEditPoints="1"/>
                </p:cNvSpPr>
                <p:nvPr/>
              </p:nvSpPr>
              <p:spPr bwMode="auto">
                <a:xfrm>
                  <a:off x="3564" y="1238"/>
                  <a:ext cx="1749" cy="606"/>
                </a:xfrm>
                <a:custGeom>
                  <a:avLst/>
                  <a:gdLst>
                    <a:gd name="T0" fmla="*/ 49 w 1831"/>
                    <a:gd name="T1" fmla="*/ 223 h 635"/>
                    <a:gd name="T2" fmla="*/ 53 w 1831"/>
                    <a:gd name="T3" fmla="*/ 179 h 635"/>
                    <a:gd name="T4" fmla="*/ 15 w 1831"/>
                    <a:gd name="T5" fmla="*/ 190 h 635"/>
                    <a:gd name="T6" fmla="*/ 32 w 1831"/>
                    <a:gd name="T7" fmla="*/ 275 h 635"/>
                    <a:gd name="T8" fmla="*/ 7 w 1831"/>
                    <a:gd name="T9" fmla="*/ 361 h 635"/>
                    <a:gd name="T10" fmla="*/ 1 w 1831"/>
                    <a:gd name="T11" fmla="*/ 391 h 635"/>
                    <a:gd name="T12" fmla="*/ 45 w 1831"/>
                    <a:gd name="T13" fmla="*/ 445 h 635"/>
                    <a:gd name="T14" fmla="*/ 75 w 1831"/>
                    <a:gd name="T15" fmla="*/ 484 h 635"/>
                    <a:gd name="T16" fmla="*/ 139 w 1831"/>
                    <a:gd name="T17" fmla="*/ 532 h 635"/>
                    <a:gd name="T18" fmla="*/ 136 w 1831"/>
                    <a:gd name="T19" fmla="*/ 603 h 635"/>
                    <a:gd name="T20" fmla="*/ 216 w 1831"/>
                    <a:gd name="T21" fmla="*/ 628 h 635"/>
                    <a:gd name="T22" fmla="*/ 236 w 1831"/>
                    <a:gd name="T23" fmla="*/ 554 h 635"/>
                    <a:gd name="T24" fmla="*/ 234 w 1831"/>
                    <a:gd name="T25" fmla="*/ 511 h 635"/>
                    <a:gd name="T26" fmla="*/ 320 w 1831"/>
                    <a:gd name="T27" fmla="*/ 502 h 635"/>
                    <a:gd name="T28" fmla="*/ 377 w 1831"/>
                    <a:gd name="T29" fmla="*/ 470 h 635"/>
                    <a:gd name="T30" fmla="*/ 501 w 1831"/>
                    <a:gd name="T31" fmla="*/ 446 h 635"/>
                    <a:gd name="T32" fmla="*/ 563 w 1831"/>
                    <a:gd name="T33" fmla="*/ 447 h 635"/>
                    <a:gd name="T34" fmla="*/ 672 w 1831"/>
                    <a:gd name="T35" fmla="*/ 520 h 635"/>
                    <a:gd name="T36" fmla="*/ 732 w 1831"/>
                    <a:gd name="T37" fmla="*/ 501 h 635"/>
                    <a:gd name="T38" fmla="*/ 822 w 1831"/>
                    <a:gd name="T39" fmla="*/ 490 h 635"/>
                    <a:gd name="T40" fmla="*/ 931 w 1831"/>
                    <a:gd name="T41" fmla="*/ 524 h 635"/>
                    <a:gd name="T42" fmla="*/ 1000 w 1831"/>
                    <a:gd name="T43" fmla="*/ 516 h 635"/>
                    <a:gd name="T44" fmla="*/ 1041 w 1831"/>
                    <a:gd name="T45" fmla="*/ 482 h 635"/>
                    <a:gd name="T46" fmla="*/ 1091 w 1831"/>
                    <a:gd name="T47" fmla="*/ 464 h 635"/>
                    <a:gd name="T48" fmla="*/ 1160 w 1831"/>
                    <a:gd name="T49" fmla="*/ 543 h 635"/>
                    <a:gd name="T50" fmla="*/ 1181 w 1831"/>
                    <a:gd name="T51" fmla="*/ 588 h 635"/>
                    <a:gd name="T52" fmla="*/ 1267 w 1831"/>
                    <a:gd name="T53" fmla="*/ 502 h 635"/>
                    <a:gd name="T54" fmla="*/ 1232 w 1831"/>
                    <a:gd name="T55" fmla="*/ 454 h 635"/>
                    <a:gd name="T56" fmla="*/ 1342 w 1831"/>
                    <a:gd name="T57" fmla="*/ 367 h 635"/>
                    <a:gd name="T58" fmla="*/ 1444 w 1831"/>
                    <a:gd name="T59" fmla="*/ 340 h 635"/>
                    <a:gd name="T60" fmla="*/ 1525 w 1831"/>
                    <a:gd name="T61" fmla="*/ 328 h 635"/>
                    <a:gd name="T62" fmla="*/ 1457 w 1831"/>
                    <a:gd name="T63" fmla="*/ 395 h 635"/>
                    <a:gd name="T64" fmla="*/ 1508 w 1831"/>
                    <a:gd name="T65" fmla="*/ 445 h 635"/>
                    <a:gd name="T66" fmla="*/ 1540 w 1831"/>
                    <a:gd name="T67" fmla="*/ 355 h 635"/>
                    <a:gd name="T68" fmla="*/ 1687 w 1831"/>
                    <a:gd name="T69" fmla="*/ 309 h 635"/>
                    <a:gd name="T70" fmla="*/ 1710 w 1831"/>
                    <a:gd name="T71" fmla="*/ 271 h 635"/>
                    <a:gd name="T72" fmla="*/ 1775 w 1831"/>
                    <a:gd name="T73" fmla="*/ 272 h 635"/>
                    <a:gd name="T74" fmla="*/ 1825 w 1831"/>
                    <a:gd name="T75" fmla="*/ 256 h 635"/>
                    <a:gd name="T76" fmla="*/ 1685 w 1831"/>
                    <a:gd name="T77" fmla="*/ 181 h 635"/>
                    <a:gd name="T78" fmla="*/ 1565 w 1831"/>
                    <a:gd name="T79" fmla="*/ 185 h 635"/>
                    <a:gd name="T80" fmla="*/ 1389 w 1831"/>
                    <a:gd name="T81" fmla="*/ 145 h 635"/>
                    <a:gd name="T82" fmla="*/ 1315 w 1831"/>
                    <a:gd name="T83" fmla="*/ 121 h 635"/>
                    <a:gd name="T84" fmla="*/ 1244 w 1831"/>
                    <a:gd name="T85" fmla="*/ 141 h 635"/>
                    <a:gd name="T86" fmla="*/ 1135 w 1831"/>
                    <a:gd name="T87" fmla="*/ 125 h 635"/>
                    <a:gd name="T88" fmla="*/ 1076 w 1831"/>
                    <a:gd name="T89" fmla="*/ 97 h 635"/>
                    <a:gd name="T90" fmla="*/ 957 w 1831"/>
                    <a:gd name="T91" fmla="*/ 95 h 635"/>
                    <a:gd name="T92" fmla="*/ 905 w 1831"/>
                    <a:gd name="T93" fmla="*/ 87 h 635"/>
                    <a:gd name="T94" fmla="*/ 949 w 1831"/>
                    <a:gd name="T95" fmla="*/ 27 h 635"/>
                    <a:gd name="T96" fmla="*/ 866 w 1831"/>
                    <a:gd name="T97" fmla="*/ 9 h 635"/>
                    <a:gd name="T98" fmla="*/ 781 w 1831"/>
                    <a:gd name="T99" fmla="*/ 40 h 635"/>
                    <a:gd name="T100" fmla="*/ 701 w 1831"/>
                    <a:gd name="T101" fmla="*/ 55 h 635"/>
                    <a:gd name="T102" fmla="*/ 654 w 1831"/>
                    <a:gd name="T103" fmla="*/ 93 h 635"/>
                    <a:gd name="T104" fmla="*/ 564 w 1831"/>
                    <a:gd name="T105" fmla="*/ 129 h 635"/>
                    <a:gd name="T106" fmla="*/ 523 w 1831"/>
                    <a:gd name="T107" fmla="*/ 140 h 635"/>
                    <a:gd name="T108" fmla="*/ 565 w 1831"/>
                    <a:gd name="T109" fmla="*/ 206 h 635"/>
                    <a:gd name="T110" fmla="*/ 483 w 1831"/>
                    <a:gd name="T111" fmla="*/ 235 h 635"/>
                    <a:gd name="T112" fmla="*/ 514 w 1831"/>
                    <a:gd name="T113" fmla="*/ 176 h 635"/>
                    <a:gd name="T114" fmla="*/ 454 w 1831"/>
                    <a:gd name="T115" fmla="*/ 170 h 635"/>
                    <a:gd name="T116" fmla="*/ 358 w 1831"/>
                    <a:gd name="T117" fmla="*/ 163 h 635"/>
                    <a:gd name="T118" fmla="*/ 294 w 1831"/>
                    <a:gd name="T119" fmla="*/ 206 h 635"/>
                    <a:gd name="T120" fmla="*/ 203 w 1831"/>
                    <a:gd name="T121" fmla="*/ 227 h 635"/>
                    <a:gd name="T122" fmla="*/ 185 w 1831"/>
                    <a:gd name="T123" fmla="*/ 245 h 635"/>
                    <a:gd name="T124" fmla="*/ 104 w 1831"/>
                    <a:gd name="T125" fmla="*/ 268 h 6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31" h="635">
                      <a:moveTo>
                        <a:pt x="104" y="268"/>
                      </a:moveTo>
                      <a:cubicBezTo>
                        <a:pt x="105" y="269"/>
                        <a:pt x="106" y="270"/>
                        <a:pt x="107" y="272"/>
                      </a:cubicBezTo>
                      <a:cubicBezTo>
                        <a:pt x="107" y="274"/>
                        <a:pt x="110" y="275"/>
                        <a:pt x="116" y="275"/>
                      </a:cubicBezTo>
                      <a:cubicBezTo>
                        <a:pt x="117" y="275"/>
                        <a:pt x="118" y="275"/>
                        <a:pt x="119" y="277"/>
                      </a:cubicBezTo>
                      <a:cubicBezTo>
                        <a:pt x="121" y="279"/>
                        <a:pt x="119" y="283"/>
                        <a:pt x="119" y="284"/>
                      </a:cubicBezTo>
                      <a:cubicBezTo>
                        <a:pt x="117" y="287"/>
                        <a:pt x="114" y="288"/>
                        <a:pt x="111" y="288"/>
                      </a:cubicBezTo>
                      <a:cubicBezTo>
                        <a:pt x="109" y="288"/>
                        <a:pt x="108" y="287"/>
                        <a:pt x="107" y="286"/>
                      </a:cubicBezTo>
                      <a:cubicBezTo>
                        <a:pt x="106" y="286"/>
                        <a:pt x="105" y="286"/>
                        <a:pt x="104" y="286"/>
                      </a:cubicBezTo>
                      <a:cubicBezTo>
                        <a:pt x="101" y="286"/>
                        <a:pt x="98" y="286"/>
                        <a:pt x="97" y="282"/>
                      </a:cubicBezTo>
                      <a:cubicBezTo>
                        <a:pt x="97" y="281"/>
                        <a:pt x="94" y="278"/>
                        <a:pt x="89" y="278"/>
                      </a:cubicBezTo>
                      <a:cubicBezTo>
                        <a:pt x="86" y="279"/>
                        <a:pt x="84" y="278"/>
                        <a:pt x="83" y="277"/>
                      </a:cubicBezTo>
                      <a:cubicBezTo>
                        <a:pt x="82" y="275"/>
                        <a:pt x="81" y="273"/>
                        <a:pt x="81" y="270"/>
                      </a:cubicBezTo>
                      <a:cubicBezTo>
                        <a:pt x="81" y="268"/>
                        <a:pt x="81" y="267"/>
                        <a:pt x="80" y="265"/>
                      </a:cubicBezTo>
                      <a:cubicBezTo>
                        <a:pt x="79" y="264"/>
                        <a:pt x="78" y="263"/>
                        <a:pt x="79" y="262"/>
                      </a:cubicBezTo>
                      <a:cubicBezTo>
                        <a:pt x="79" y="261"/>
                        <a:pt x="78" y="261"/>
                        <a:pt x="78" y="260"/>
                      </a:cubicBezTo>
                      <a:cubicBezTo>
                        <a:pt x="78" y="258"/>
                        <a:pt x="77" y="255"/>
                        <a:pt x="80" y="253"/>
                      </a:cubicBezTo>
                      <a:cubicBezTo>
                        <a:pt x="80" y="252"/>
                        <a:pt x="80" y="252"/>
                        <a:pt x="80" y="250"/>
                      </a:cubicBezTo>
                      <a:cubicBezTo>
                        <a:pt x="80" y="249"/>
                        <a:pt x="80" y="248"/>
                        <a:pt x="80" y="247"/>
                      </a:cubicBezTo>
                      <a:cubicBezTo>
                        <a:pt x="80" y="247"/>
                        <a:pt x="80" y="246"/>
                        <a:pt x="79" y="246"/>
                      </a:cubicBezTo>
                      <a:cubicBezTo>
                        <a:pt x="77" y="244"/>
                        <a:pt x="75" y="243"/>
                        <a:pt x="73" y="243"/>
                      </a:cubicBezTo>
                      <a:cubicBezTo>
                        <a:pt x="70" y="243"/>
                        <a:pt x="68" y="241"/>
                        <a:pt x="68" y="240"/>
                      </a:cubicBezTo>
                      <a:cubicBezTo>
                        <a:pt x="67" y="239"/>
                        <a:pt x="67" y="238"/>
                        <a:pt x="66" y="238"/>
                      </a:cubicBezTo>
                      <a:cubicBezTo>
                        <a:pt x="62" y="237"/>
                        <a:pt x="54" y="231"/>
                        <a:pt x="53" y="227"/>
                      </a:cubicBezTo>
                      <a:cubicBezTo>
                        <a:pt x="53" y="227"/>
                        <a:pt x="52" y="226"/>
                        <a:pt x="51" y="226"/>
                      </a:cubicBezTo>
                      <a:cubicBezTo>
                        <a:pt x="50" y="226"/>
                        <a:pt x="49" y="225"/>
                        <a:pt x="49" y="223"/>
                      </a:cubicBezTo>
                      <a:cubicBezTo>
                        <a:pt x="49" y="223"/>
                        <a:pt x="49" y="222"/>
                        <a:pt x="50" y="221"/>
                      </a:cubicBezTo>
                      <a:cubicBezTo>
                        <a:pt x="53" y="220"/>
                        <a:pt x="58" y="222"/>
                        <a:pt x="62" y="225"/>
                      </a:cubicBezTo>
                      <a:cubicBezTo>
                        <a:pt x="65" y="228"/>
                        <a:pt x="70" y="230"/>
                        <a:pt x="76" y="231"/>
                      </a:cubicBezTo>
                      <a:cubicBezTo>
                        <a:pt x="80" y="232"/>
                        <a:pt x="83" y="233"/>
                        <a:pt x="86" y="234"/>
                      </a:cubicBezTo>
                      <a:cubicBezTo>
                        <a:pt x="89" y="235"/>
                        <a:pt x="92" y="237"/>
                        <a:pt x="96" y="237"/>
                      </a:cubicBezTo>
                      <a:cubicBezTo>
                        <a:pt x="101" y="238"/>
                        <a:pt x="101" y="238"/>
                        <a:pt x="101" y="238"/>
                      </a:cubicBezTo>
                      <a:cubicBezTo>
                        <a:pt x="107" y="239"/>
                        <a:pt x="112" y="240"/>
                        <a:pt x="122" y="242"/>
                      </a:cubicBezTo>
                      <a:cubicBezTo>
                        <a:pt x="134" y="243"/>
                        <a:pt x="150" y="231"/>
                        <a:pt x="153" y="228"/>
                      </a:cubicBezTo>
                      <a:cubicBezTo>
                        <a:pt x="155" y="226"/>
                        <a:pt x="154" y="223"/>
                        <a:pt x="153" y="220"/>
                      </a:cubicBezTo>
                      <a:cubicBezTo>
                        <a:pt x="152" y="218"/>
                        <a:pt x="152" y="217"/>
                        <a:pt x="152" y="216"/>
                      </a:cubicBezTo>
                      <a:cubicBezTo>
                        <a:pt x="151" y="216"/>
                        <a:pt x="150" y="215"/>
                        <a:pt x="149" y="215"/>
                      </a:cubicBezTo>
                      <a:cubicBezTo>
                        <a:pt x="148" y="214"/>
                        <a:pt x="146" y="213"/>
                        <a:pt x="145" y="212"/>
                      </a:cubicBezTo>
                      <a:cubicBezTo>
                        <a:pt x="145" y="210"/>
                        <a:pt x="142" y="207"/>
                        <a:pt x="138" y="207"/>
                      </a:cubicBezTo>
                      <a:cubicBezTo>
                        <a:pt x="134" y="207"/>
                        <a:pt x="132" y="205"/>
                        <a:pt x="131" y="204"/>
                      </a:cubicBezTo>
                      <a:cubicBezTo>
                        <a:pt x="130" y="203"/>
                        <a:pt x="129" y="202"/>
                        <a:pt x="129" y="202"/>
                      </a:cubicBezTo>
                      <a:cubicBezTo>
                        <a:pt x="128" y="202"/>
                        <a:pt x="128" y="202"/>
                        <a:pt x="128" y="202"/>
                      </a:cubicBezTo>
                      <a:cubicBezTo>
                        <a:pt x="124" y="202"/>
                        <a:pt x="121" y="200"/>
                        <a:pt x="113" y="195"/>
                      </a:cubicBezTo>
                      <a:cubicBezTo>
                        <a:pt x="111" y="193"/>
                        <a:pt x="111" y="193"/>
                        <a:pt x="111" y="193"/>
                      </a:cubicBezTo>
                      <a:cubicBezTo>
                        <a:pt x="102" y="188"/>
                        <a:pt x="90" y="183"/>
                        <a:pt x="87" y="183"/>
                      </a:cubicBezTo>
                      <a:cubicBezTo>
                        <a:pt x="85" y="184"/>
                        <a:pt x="84" y="184"/>
                        <a:pt x="82" y="184"/>
                      </a:cubicBezTo>
                      <a:cubicBezTo>
                        <a:pt x="81" y="184"/>
                        <a:pt x="79" y="184"/>
                        <a:pt x="78" y="182"/>
                      </a:cubicBezTo>
                      <a:cubicBezTo>
                        <a:pt x="77" y="181"/>
                        <a:pt x="75" y="181"/>
                        <a:pt x="73" y="182"/>
                      </a:cubicBezTo>
                      <a:cubicBezTo>
                        <a:pt x="71" y="184"/>
                        <a:pt x="69" y="183"/>
                        <a:pt x="67" y="182"/>
                      </a:cubicBezTo>
                      <a:cubicBezTo>
                        <a:pt x="65" y="182"/>
                        <a:pt x="63" y="181"/>
                        <a:pt x="62" y="182"/>
                      </a:cubicBezTo>
                      <a:cubicBezTo>
                        <a:pt x="58" y="183"/>
                        <a:pt x="54" y="181"/>
                        <a:pt x="53" y="179"/>
                      </a:cubicBezTo>
                      <a:cubicBezTo>
                        <a:pt x="52" y="177"/>
                        <a:pt x="52" y="176"/>
                        <a:pt x="53" y="175"/>
                      </a:cubicBezTo>
                      <a:cubicBezTo>
                        <a:pt x="54" y="174"/>
                        <a:pt x="56" y="174"/>
                        <a:pt x="57" y="174"/>
                      </a:cubicBezTo>
                      <a:cubicBezTo>
                        <a:pt x="56" y="173"/>
                        <a:pt x="55" y="173"/>
                        <a:pt x="55" y="172"/>
                      </a:cubicBezTo>
                      <a:cubicBezTo>
                        <a:pt x="52" y="171"/>
                        <a:pt x="50" y="171"/>
                        <a:pt x="50" y="173"/>
                      </a:cubicBezTo>
                      <a:cubicBezTo>
                        <a:pt x="48" y="176"/>
                        <a:pt x="44" y="176"/>
                        <a:pt x="41" y="174"/>
                      </a:cubicBezTo>
                      <a:cubicBezTo>
                        <a:pt x="41" y="174"/>
                        <a:pt x="41" y="174"/>
                        <a:pt x="41" y="175"/>
                      </a:cubicBezTo>
                      <a:cubicBezTo>
                        <a:pt x="41" y="175"/>
                        <a:pt x="40" y="175"/>
                        <a:pt x="40" y="176"/>
                      </a:cubicBezTo>
                      <a:cubicBezTo>
                        <a:pt x="40" y="176"/>
                        <a:pt x="40" y="176"/>
                        <a:pt x="40" y="176"/>
                      </a:cubicBezTo>
                      <a:cubicBezTo>
                        <a:pt x="39" y="176"/>
                        <a:pt x="39" y="177"/>
                        <a:pt x="39" y="177"/>
                      </a:cubicBezTo>
                      <a:cubicBezTo>
                        <a:pt x="39" y="177"/>
                        <a:pt x="39" y="177"/>
                        <a:pt x="39" y="177"/>
                      </a:cubicBezTo>
                      <a:cubicBezTo>
                        <a:pt x="38" y="177"/>
                        <a:pt x="38" y="177"/>
                        <a:pt x="37" y="177"/>
                      </a:cubicBezTo>
                      <a:cubicBezTo>
                        <a:pt x="37" y="177"/>
                        <a:pt x="37" y="177"/>
                        <a:pt x="37" y="177"/>
                      </a:cubicBezTo>
                      <a:cubicBezTo>
                        <a:pt x="37" y="177"/>
                        <a:pt x="36" y="177"/>
                        <a:pt x="36" y="177"/>
                      </a:cubicBezTo>
                      <a:cubicBezTo>
                        <a:pt x="35" y="177"/>
                        <a:pt x="35" y="177"/>
                        <a:pt x="34" y="177"/>
                      </a:cubicBezTo>
                      <a:cubicBezTo>
                        <a:pt x="34" y="177"/>
                        <a:pt x="33" y="177"/>
                        <a:pt x="33" y="178"/>
                      </a:cubicBezTo>
                      <a:cubicBezTo>
                        <a:pt x="32" y="178"/>
                        <a:pt x="32" y="178"/>
                        <a:pt x="31" y="179"/>
                      </a:cubicBezTo>
                      <a:cubicBezTo>
                        <a:pt x="29" y="180"/>
                        <a:pt x="27" y="182"/>
                        <a:pt x="25" y="182"/>
                      </a:cubicBezTo>
                      <a:cubicBezTo>
                        <a:pt x="24" y="182"/>
                        <a:pt x="23" y="182"/>
                        <a:pt x="21" y="184"/>
                      </a:cubicBezTo>
                      <a:cubicBezTo>
                        <a:pt x="21" y="184"/>
                        <a:pt x="20" y="185"/>
                        <a:pt x="20" y="185"/>
                      </a:cubicBezTo>
                      <a:cubicBezTo>
                        <a:pt x="20" y="185"/>
                        <a:pt x="20" y="185"/>
                        <a:pt x="20" y="185"/>
                      </a:cubicBezTo>
                      <a:cubicBezTo>
                        <a:pt x="20" y="186"/>
                        <a:pt x="19" y="186"/>
                        <a:pt x="19" y="187"/>
                      </a:cubicBezTo>
                      <a:cubicBezTo>
                        <a:pt x="19" y="187"/>
                        <a:pt x="19" y="187"/>
                        <a:pt x="19" y="187"/>
                      </a:cubicBezTo>
                      <a:cubicBezTo>
                        <a:pt x="19" y="189"/>
                        <a:pt x="17" y="190"/>
                        <a:pt x="16" y="190"/>
                      </a:cubicBezTo>
                      <a:cubicBezTo>
                        <a:pt x="16" y="190"/>
                        <a:pt x="15" y="190"/>
                        <a:pt x="15" y="190"/>
                      </a:cubicBezTo>
                      <a:cubicBezTo>
                        <a:pt x="15" y="190"/>
                        <a:pt x="15" y="190"/>
                        <a:pt x="15" y="190"/>
                      </a:cubicBezTo>
                      <a:cubicBezTo>
                        <a:pt x="15" y="192"/>
                        <a:pt x="15" y="195"/>
                        <a:pt x="13" y="197"/>
                      </a:cubicBezTo>
                      <a:cubicBezTo>
                        <a:pt x="13" y="197"/>
                        <a:pt x="13" y="197"/>
                        <a:pt x="13" y="197"/>
                      </a:cubicBezTo>
                      <a:cubicBezTo>
                        <a:pt x="13" y="197"/>
                        <a:pt x="13" y="198"/>
                        <a:pt x="14" y="199"/>
                      </a:cubicBezTo>
                      <a:cubicBezTo>
                        <a:pt x="14" y="199"/>
                        <a:pt x="14" y="200"/>
                        <a:pt x="15" y="201"/>
                      </a:cubicBezTo>
                      <a:cubicBezTo>
                        <a:pt x="16" y="202"/>
                        <a:pt x="17" y="203"/>
                        <a:pt x="19" y="203"/>
                      </a:cubicBezTo>
                      <a:cubicBezTo>
                        <a:pt x="19" y="204"/>
                        <a:pt x="20" y="204"/>
                        <a:pt x="21" y="204"/>
                      </a:cubicBezTo>
                      <a:cubicBezTo>
                        <a:pt x="21" y="204"/>
                        <a:pt x="30" y="211"/>
                        <a:pt x="30" y="214"/>
                      </a:cubicBezTo>
                      <a:cubicBezTo>
                        <a:pt x="30" y="216"/>
                        <a:pt x="29" y="217"/>
                        <a:pt x="28" y="219"/>
                      </a:cubicBezTo>
                      <a:cubicBezTo>
                        <a:pt x="26" y="221"/>
                        <a:pt x="23" y="224"/>
                        <a:pt x="22" y="224"/>
                      </a:cubicBezTo>
                      <a:cubicBezTo>
                        <a:pt x="21" y="225"/>
                        <a:pt x="20" y="226"/>
                        <a:pt x="20" y="227"/>
                      </a:cubicBezTo>
                      <a:cubicBezTo>
                        <a:pt x="20" y="227"/>
                        <a:pt x="19" y="227"/>
                        <a:pt x="19" y="228"/>
                      </a:cubicBezTo>
                      <a:cubicBezTo>
                        <a:pt x="20" y="229"/>
                        <a:pt x="20" y="229"/>
                        <a:pt x="20" y="229"/>
                      </a:cubicBezTo>
                      <a:cubicBezTo>
                        <a:pt x="20" y="229"/>
                        <a:pt x="20" y="229"/>
                        <a:pt x="20" y="229"/>
                      </a:cubicBezTo>
                      <a:cubicBezTo>
                        <a:pt x="22" y="232"/>
                        <a:pt x="27" y="239"/>
                        <a:pt x="30" y="245"/>
                      </a:cubicBezTo>
                      <a:cubicBezTo>
                        <a:pt x="31" y="248"/>
                        <a:pt x="32" y="249"/>
                        <a:pt x="31" y="251"/>
                      </a:cubicBezTo>
                      <a:cubicBezTo>
                        <a:pt x="31" y="253"/>
                        <a:pt x="29" y="253"/>
                        <a:pt x="28" y="253"/>
                      </a:cubicBezTo>
                      <a:cubicBezTo>
                        <a:pt x="27" y="253"/>
                        <a:pt x="27" y="254"/>
                        <a:pt x="26" y="254"/>
                      </a:cubicBezTo>
                      <a:cubicBezTo>
                        <a:pt x="25" y="255"/>
                        <a:pt x="26" y="257"/>
                        <a:pt x="27" y="259"/>
                      </a:cubicBezTo>
                      <a:cubicBezTo>
                        <a:pt x="28" y="260"/>
                        <a:pt x="28" y="260"/>
                        <a:pt x="28" y="261"/>
                      </a:cubicBezTo>
                      <a:cubicBezTo>
                        <a:pt x="29" y="263"/>
                        <a:pt x="28" y="264"/>
                        <a:pt x="27" y="265"/>
                      </a:cubicBezTo>
                      <a:cubicBezTo>
                        <a:pt x="27" y="265"/>
                        <a:pt x="27" y="265"/>
                        <a:pt x="28" y="265"/>
                      </a:cubicBezTo>
                      <a:cubicBezTo>
                        <a:pt x="29" y="266"/>
                        <a:pt x="31" y="266"/>
                        <a:pt x="31" y="268"/>
                      </a:cubicBezTo>
                      <a:cubicBezTo>
                        <a:pt x="32" y="270"/>
                        <a:pt x="31" y="271"/>
                        <a:pt x="30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4"/>
                        <a:pt x="31" y="274"/>
                        <a:pt x="32" y="275"/>
                      </a:cubicBezTo>
                      <a:cubicBezTo>
                        <a:pt x="33" y="276"/>
                        <a:pt x="35" y="277"/>
                        <a:pt x="36" y="280"/>
                      </a:cubicBezTo>
                      <a:cubicBezTo>
                        <a:pt x="36" y="283"/>
                        <a:pt x="33" y="285"/>
                        <a:pt x="31" y="286"/>
                      </a:cubicBezTo>
                      <a:cubicBezTo>
                        <a:pt x="30" y="286"/>
                        <a:pt x="29" y="286"/>
                        <a:pt x="29" y="287"/>
                      </a:cubicBezTo>
                      <a:cubicBezTo>
                        <a:pt x="29" y="287"/>
                        <a:pt x="29" y="287"/>
                        <a:pt x="30" y="287"/>
                      </a:cubicBezTo>
                      <a:cubicBezTo>
                        <a:pt x="31" y="288"/>
                        <a:pt x="32" y="289"/>
                        <a:pt x="33" y="290"/>
                      </a:cubicBezTo>
                      <a:cubicBezTo>
                        <a:pt x="36" y="291"/>
                        <a:pt x="38" y="292"/>
                        <a:pt x="41" y="294"/>
                      </a:cubicBezTo>
                      <a:cubicBezTo>
                        <a:pt x="41" y="295"/>
                        <a:pt x="42" y="296"/>
                        <a:pt x="43" y="296"/>
                      </a:cubicBezTo>
                      <a:cubicBezTo>
                        <a:pt x="47" y="301"/>
                        <a:pt x="47" y="304"/>
                        <a:pt x="46" y="307"/>
                      </a:cubicBezTo>
                      <a:cubicBezTo>
                        <a:pt x="45" y="311"/>
                        <a:pt x="41" y="313"/>
                        <a:pt x="37" y="316"/>
                      </a:cubicBezTo>
                      <a:cubicBezTo>
                        <a:pt x="34" y="318"/>
                        <a:pt x="30" y="321"/>
                        <a:pt x="29" y="323"/>
                      </a:cubicBezTo>
                      <a:cubicBezTo>
                        <a:pt x="27" y="328"/>
                        <a:pt x="23" y="330"/>
                        <a:pt x="18" y="333"/>
                      </a:cubicBezTo>
                      <a:cubicBezTo>
                        <a:pt x="16" y="335"/>
                        <a:pt x="13" y="336"/>
                        <a:pt x="11" y="338"/>
                      </a:cubicBezTo>
                      <a:cubicBezTo>
                        <a:pt x="11" y="338"/>
                        <a:pt x="11" y="339"/>
                        <a:pt x="10" y="339"/>
                      </a:cubicBezTo>
                      <a:cubicBezTo>
                        <a:pt x="10" y="340"/>
                        <a:pt x="10" y="340"/>
                        <a:pt x="10" y="340"/>
                      </a:cubicBezTo>
                      <a:cubicBezTo>
                        <a:pt x="10" y="340"/>
                        <a:pt x="10" y="340"/>
                        <a:pt x="10" y="340"/>
                      </a:cubicBezTo>
                      <a:cubicBezTo>
                        <a:pt x="13" y="340"/>
                        <a:pt x="14" y="342"/>
                        <a:pt x="15" y="344"/>
                      </a:cubicBezTo>
                      <a:cubicBezTo>
                        <a:pt x="16" y="346"/>
                        <a:pt x="17" y="347"/>
                        <a:pt x="18" y="348"/>
                      </a:cubicBezTo>
                      <a:cubicBezTo>
                        <a:pt x="19" y="348"/>
                        <a:pt x="20" y="348"/>
                        <a:pt x="22" y="348"/>
                      </a:cubicBezTo>
                      <a:cubicBezTo>
                        <a:pt x="24" y="348"/>
                        <a:pt x="26" y="348"/>
                        <a:pt x="28" y="350"/>
                      </a:cubicBezTo>
                      <a:cubicBezTo>
                        <a:pt x="29" y="351"/>
                        <a:pt x="29" y="353"/>
                        <a:pt x="29" y="353"/>
                      </a:cubicBezTo>
                      <a:cubicBezTo>
                        <a:pt x="28" y="355"/>
                        <a:pt x="25" y="355"/>
                        <a:pt x="25" y="355"/>
                      </a:cubicBezTo>
                      <a:cubicBezTo>
                        <a:pt x="23" y="355"/>
                        <a:pt x="22" y="355"/>
                        <a:pt x="21" y="355"/>
                      </a:cubicBezTo>
                      <a:cubicBezTo>
                        <a:pt x="19" y="354"/>
                        <a:pt x="18" y="355"/>
                        <a:pt x="16" y="356"/>
                      </a:cubicBezTo>
                      <a:cubicBezTo>
                        <a:pt x="15" y="357"/>
                        <a:pt x="13" y="357"/>
                        <a:pt x="11" y="358"/>
                      </a:cubicBezTo>
                      <a:cubicBezTo>
                        <a:pt x="8" y="359"/>
                        <a:pt x="8" y="360"/>
                        <a:pt x="7" y="361"/>
                      </a:cubicBezTo>
                      <a:cubicBezTo>
                        <a:pt x="7" y="361"/>
                        <a:pt x="7" y="361"/>
                        <a:pt x="7" y="361"/>
                      </a:cubicBezTo>
                      <a:cubicBezTo>
                        <a:pt x="7" y="361"/>
                        <a:pt x="7" y="361"/>
                        <a:pt x="7" y="361"/>
                      </a:cubicBezTo>
                      <a:cubicBezTo>
                        <a:pt x="7" y="361"/>
                        <a:pt x="7" y="361"/>
                        <a:pt x="7" y="361"/>
                      </a:cubicBezTo>
                      <a:cubicBezTo>
                        <a:pt x="7" y="362"/>
                        <a:pt x="7" y="362"/>
                        <a:pt x="8" y="362"/>
                      </a:cubicBezTo>
                      <a:cubicBezTo>
                        <a:pt x="8" y="362"/>
                        <a:pt x="8" y="362"/>
                        <a:pt x="8" y="363"/>
                      </a:cubicBezTo>
                      <a:cubicBezTo>
                        <a:pt x="8" y="363"/>
                        <a:pt x="8" y="363"/>
                        <a:pt x="8" y="363"/>
                      </a:cubicBezTo>
                      <a:cubicBezTo>
                        <a:pt x="8" y="363"/>
                        <a:pt x="8" y="364"/>
                        <a:pt x="8" y="364"/>
                      </a:cubicBezTo>
                      <a:cubicBezTo>
                        <a:pt x="8" y="364"/>
                        <a:pt x="8" y="364"/>
                        <a:pt x="8" y="364"/>
                      </a:cubicBezTo>
                      <a:cubicBezTo>
                        <a:pt x="7" y="364"/>
                        <a:pt x="7" y="364"/>
                        <a:pt x="7" y="365"/>
                      </a:cubicBezTo>
                      <a:cubicBezTo>
                        <a:pt x="7" y="365"/>
                        <a:pt x="7" y="365"/>
                        <a:pt x="7" y="365"/>
                      </a:cubicBezTo>
                      <a:cubicBezTo>
                        <a:pt x="7" y="365"/>
                        <a:pt x="7" y="365"/>
                        <a:pt x="7" y="365"/>
                      </a:cubicBezTo>
                      <a:cubicBezTo>
                        <a:pt x="7" y="366"/>
                        <a:pt x="7" y="366"/>
                        <a:pt x="7" y="366"/>
                      </a:cubicBezTo>
                      <a:cubicBezTo>
                        <a:pt x="7" y="366"/>
                        <a:pt x="7" y="366"/>
                        <a:pt x="7" y="366"/>
                      </a:cubicBezTo>
                      <a:cubicBezTo>
                        <a:pt x="6" y="366"/>
                        <a:pt x="6" y="366"/>
                        <a:pt x="6" y="367"/>
                      </a:cubicBezTo>
                      <a:cubicBezTo>
                        <a:pt x="6" y="367"/>
                        <a:pt x="6" y="367"/>
                        <a:pt x="6" y="367"/>
                      </a:cubicBezTo>
                      <a:cubicBezTo>
                        <a:pt x="6" y="367"/>
                        <a:pt x="6" y="367"/>
                        <a:pt x="6" y="367"/>
                      </a:cubicBezTo>
                      <a:cubicBezTo>
                        <a:pt x="5" y="368"/>
                        <a:pt x="5" y="368"/>
                        <a:pt x="4" y="369"/>
                      </a:cubicBezTo>
                      <a:cubicBezTo>
                        <a:pt x="3" y="371"/>
                        <a:pt x="2" y="372"/>
                        <a:pt x="2" y="373"/>
                      </a:cubicBezTo>
                      <a:cubicBezTo>
                        <a:pt x="1" y="374"/>
                        <a:pt x="1" y="374"/>
                        <a:pt x="1" y="374"/>
                      </a:cubicBezTo>
                      <a:cubicBezTo>
                        <a:pt x="1" y="375"/>
                        <a:pt x="1" y="376"/>
                        <a:pt x="1" y="377"/>
                      </a:cubicBezTo>
                      <a:cubicBezTo>
                        <a:pt x="1" y="378"/>
                        <a:pt x="1" y="379"/>
                        <a:pt x="1" y="380"/>
                      </a:cubicBezTo>
                      <a:cubicBezTo>
                        <a:pt x="2" y="382"/>
                        <a:pt x="2" y="383"/>
                        <a:pt x="3" y="385"/>
                      </a:cubicBezTo>
                      <a:cubicBezTo>
                        <a:pt x="4" y="385"/>
                        <a:pt x="4" y="385"/>
                        <a:pt x="4" y="385"/>
                      </a:cubicBezTo>
                      <a:cubicBezTo>
                        <a:pt x="4" y="386"/>
                        <a:pt x="5" y="387"/>
                        <a:pt x="4" y="388"/>
                      </a:cubicBezTo>
                      <a:cubicBezTo>
                        <a:pt x="4" y="390"/>
                        <a:pt x="2" y="391"/>
                        <a:pt x="1" y="391"/>
                      </a:cubicBezTo>
                      <a:cubicBezTo>
                        <a:pt x="1" y="391"/>
                        <a:pt x="0" y="392"/>
                        <a:pt x="0" y="392"/>
                      </a:cubicBezTo>
                      <a:cubicBezTo>
                        <a:pt x="0" y="392"/>
                        <a:pt x="0" y="392"/>
                        <a:pt x="0" y="393"/>
                      </a:cubicBezTo>
                      <a:cubicBezTo>
                        <a:pt x="0" y="393"/>
                        <a:pt x="0" y="393"/>
                        <a:pt x="0" y="393"/>
                      </a:cubicBezTo>
                      <a:cubicBezTo>
                        <a:pt x="1" y="393"/>
                        <a:pt x="1" y="394"/>
                        <a:pt x="2" y="395"/>
                      </a:cubicBezTo>
                      <a:cubicBezTo>
                        <a:pt x="4" y="396"/>
                        <a:pt x="4" y="398"/>
                        <a:pt x="4" y="400"/>
                      </a:cubicBezTo>
                      <a:cubicBezTo>
                        <a:pt x="4" y="401"/>
                        <a:pt x="4" y="402"/>
                        <a:pt x="4" y="402"/>
                      </a:cubicBezTo>
                      <a:cubicBezTo>
                        <a:pt x="4" y="403"/>
                        <a:pt x="4" y="403"/>
                        <a:pt x="3" y="403"/>
                      </a:cubicBezTo>
                      <a:cubicBezTo>
                        <a:pt x="3" y="404"/>
                        <a:pt x="4" y="405"/>
                        <a:pt x="7" y="407"/>
                      </a:cubicBezTo>
                      <a:cubicBezTo>
                        <a:pt x="8" y="409"/>
                        <a:pt x="8" y="411"/>
                        <a:pt x="9" y="413"/>
                      </a:cubicBezTo>
                      <a:cubicBezTo>
                        <a:pt x="9" y="414"/>
                        <a:pt x="9" y="414"/>
                        <a:pt x="9" y="415"/>
                      </a:cubicBezTo>
                      <a:cubicBezTo>
                        <a:pt x="9" y="415"/>
                        <a:pt x="9" y="415"/>
                        <a:pt x="9" y="415"/>
                      </a:cubicBezTo>
                      <a:cubicBezTo>
                        <a:pt x="10" y="416"/>
                        <a:pt x="11" y="416"/>
                        <a:pt x="12" y="417"/>
                      </a:cubicBezTo>
                      <a:cubicBezTo>
                        <a:pt x="12" y="417"/>
                        <a:pt x="13" y="417"/>
                        <a:pt x="14" y="416"/>
                      </a:cubicBezTo>
                      <a:cubicBezTo>
                        <a:pt x="17" y="416"/>
                        <a:pt x="20" y="417"/>
                        <a:pt x="22" y="420"/>
                      </a:cubicBezTo>
                      <a:cubicBezTo>
                        <a:pt x="22" y="421"/>
                        <a:pt x="22" y="421"/>
                        <a:pt x="22" y="421"/>
                      </a:cubicBezTo>
                      <a:cubicBezTo>
                        <a:pt x="23" y="421"/>
                        <a:pt x="24" y="420"/>
                        <a:pt x="25" y="419"/>
                      </a:cubicBezTo>
                      <a:cubicBezTo>
                        <a:pt x="26" y="419"/>
                        <a:pt x="26" y="419"/>
                        <a:pt x="27" y="419"/>
                      </a:cubicBezTo>
                      <a:cubicBezTo>
                        <a:pt x="30" y="419"/>
                        <a:pt x="34" y="421"/>
                        <a:pt x="37" y="422"/>
                      </a:cubicBezTo>
                      <a:cubicBezTo>
                        <a:pt x="37" y="422"/>
                        <a:pt x="37" y="422"/>
                        <a:pt x="37" y="422"/>
                      </a:cubicBezTo>
                      <a:cubicBezTo>
                        <a:pt x="39" y="423"/>
                        <a:pt x="39" y="426"/>
                        <a:pt x="39" y="429"/>
                      </a:cubicBezTo>
                      <a:cubicBezTo>
                        <a:pt x="39" y="430"/>
                        <a:pt x="39" y="431"/>
                        <a:pt x="39" y="432"/>
                      </a:cubicBezTo>
                      <a:cubicBezTo>
                        <a:pt x="39" y="433"/>
                        <a:pt x="39" y="434"/>
                        <a:pt x="39" y="435"/>
                      </a:cubicBezTo>
                      <a:cubicBezTo>
                        <a:pt x="39" y="437"/>
                        <a:pt x="39" y="438"/>
                        <a:pt x="40" y="438"/>
                      </a:cubicBezTo>
                      <a:cubicBezTo>
                        <a:pt x="42" y="439"/>
                        <a:pt x="42" y="441"/>
                        <a:pt x="43" y="443"/>
                      </a:cubicBezTo>
                      <a:cubicBezTo>
                        <a:pt x="43" y="444"/>
                        <a:pt x="44" y="445"/>
                        <a:pt x="45" y="445"/>
                      </a:cubicBezTo>
                      <a:cubicBezTo>
                        <a:pt x="47" y="446"/>
                        <a:pt x="48" y="448"/>
                        <a:pt x="50" y="450"/>
                      </a:cubicBezTo>
                      <a:cubicBezTo>
                        <a:pt x="50" y="450"/>
                        <a:pt x="50" y="450"/>
                        <a:pt x="50" y="450"/>
                      </a:cubicBezTo>
                      <a:cubicBezTo>
                        <a:pt x="50" y="451"/>
                        <a:pt x="51" y="451"/>
                        <a:pt x="51" y="451"/>
                      </a:cubicBezTo>
                      <a:cubicBezTo>
                        <a:pt x="53" y="452"/>
                        <a:pt x="55" y="453"/>
                        <a:pt x="57" y="455"/>
                      </a:cubicBezTo>
                      <a:cubicBezTo>
                        <a:pt x="58" y="456"/>
                        <a:pt x="58" y="457"/>
                        <a:pt x="59" y="458"/>
                      </a:cubicBezTo>
                      <a:cubicBezTo>
                        <a:pt x="60" y="463"/>
                        <a:pt x="54" y="465"/>
                        <a:pt x="52" y="466"/>
                      </a:cubicBezTo>
                      <a:cubicBezTo>
                        <a:pt x="51" y="466"/>
                        <a:pt x="51" y="466"/>
                        <a:pt x="50" y="466"/>
                      </a:cubicBezTo>
                      <a:cubicBezTo>
                        <a:pt x="50" y="466"/>
                        <a:pt x="50" y="466"/>
                        <a:pt x="50" y="466"/>
                      </a:cubicBezTo>
                      <a:cubicBezTo>
                        <a:pt x="50" y="466"/>
                        <a:pt x="50" y="466"/>
                        <a:pt x="49" y="466"/>
                      </a:cubicBezTo>
                      <a:cubicBezTo>
                        <a:pt x="49" y="466"/>
                        <a:pt x="49" y="466"/>
                        <a:pt x="49" y="466"/>
                      </a:cubicBezTo>
                      <a:cubicBezTo>
                        <a:pt x="48" y="466"/>
                        <a:pt x="48" y="466"/>
                        <a:pt x="48" y="466"/>
                      </a:cubicBezTo>
                      <a:cubicBezTo>
                        <a:pt x="47" y="466"/>
                        <a:pt x="47" y="465"/>
                        <a:pt x="46" y="465"/>
                      </a:cubicBezTo>
                      <a:cubicBezTo>
                        <a:pt x="46" y="465"/>
                        <a:pt x="45" y="465"/>
                        <a:pt x="44" y="465"/>
                      </a:cubicBezTo>
                      <a:cubicBezTo>
                        <a:pt x="44" y="465"/>
                        <a:pt x="45" y="467"/>
                        <a:pt x="45" y="468"/>
                      </a:cubicBezTo>
                      <a:cubicBezTo>
                        <a:pt x="46" y="470"/>
                        <a:pt x="46" y="471"/>
                        <a:pt x="47" y="473"/>
                      </a:cubicBezTo>
                      <a:cubicBezTo>
                        <a:pt x="47" y="475"/>
                        <a:pt x="48" y="476"/>
                        <a:pt x="48" y="477"/>
                      </a:cubicBezTo>
                      <a:cubicBezTo>
                        <a:pt x="48" y="477"/>
                        <a:pt x="48" y="477"/>
                        <a:pt x="49" y="477"/>
                      </a:cubicBezTo>
                      <a:cubicBezTo>
                        <a:pt x="49" y="477"/>
                        <a:pt x="49" y="477"/>
                        <a:pt x="49" y="477"/>
                      </a:cubicBezTo>
                      <a:cubicBezTo>
                        <a:pt x="50" y="477"/>
                        <a:pt x="51" y="477"/>
                        <a:pt x="52" y="476"/>
                      </a:cubicBezTo>
                      <a:cubicBezTo>
                        <a:pt x="52" y="476"/>
                        <a:pt x="53" y="475"/>
                        <a:pt x="54" y="475"/>
                      </a:cubicBezTo>
                      <a:cubicBezTo>
                        <a:pt x="55" y="474"/>
                        <a:pt x="57" y="474"/>
                        <a:pt x="59" y="474"/>
                      </a:cubicBezTo>
                      <a:cubicBezTo>
                        <a:pt x="60" y="475"/>
                        <a:pt x="61" y="475"/>
                        <a:pt x="61" y="475"/>
                      </a:cubicBezTo>
                      <a:cubicBezTo>
                        <a:pt x="63" y="474"/>
                        <a:pt x="65" y="474"/>
                        <a:pt x="66" y="474"/>
                      </a:cubicBezTo>
                      <a:cubicBezTo>
                        <a:pt x="69" y="474"/>
                        <a:pt x="72" y="474"/>
                        <a:pt x="73" y="476"/>
                      </a:cubicBezTo>
                      <a:cubicBezTo>
                        <a:pt x="74" y="478"/>
                        <a:pt x="75" y="482"/>
                        <a:pt x="75" y="484"/>
                      </a:cubicBezTo>
                      <a:cubicBezTo>
                        <a:pt x="75" y="485"/>
                        <a:pt x="75" y="486"/>
                        <a:pt x="75" y="487"/>
                      </a:cubicBezTo>
                      <a:cubicBezTo>
                        <a:pt x="75" y="487"/>
                        <a:pt x="75" y="488"/>
                        <a:pt x="76" y="489"/>
                      </a:cubicBezTo>
                      <a:cubicBezTo>
                        <a:pt x="76" y="490"/>
                        <a:pt x="77" y="490"/>
                        <a:pt x="77" y="491"/>
                      </a:cubicBezTo>
                      <a:cubicBezTo>
                        <a:pt x="77" y="492"/>
                        <a:pt x="80" y="492"/>
                        <a:pt x="81" y="492"/>
                      </a:cubicBezTo>
                      <a:cubicBezTo>
                        <a:pt x="82" y="492"/>
                        <a:pt x="83" y="492"/>
                        <a:pt x="84" y="492"/>
                      </a:cubicBezTo>
                      <a:cubicBezTo>
                        <a:pt x="87" y="493"/>
                        <a:pt x="92" y="500"/>
                        <a:pt x="91" y="503"/>
                      </a:cubicBezTo>
                      <a:cubicBezTo>
                        <a:pt x="91" y="503"/>
                        <a:pt x="91" y="503"/>
                        <a:pt x="91" y="503"/>
                      </a:cubicBezTo>
                      <a:cubicBezTo>
                        <a:pt x="92" y="503"/>
                        <a:pt x="92" y="503"/>
                        <a:pt x="92" y="503"/>
                      </a:cubicBezTo>
                      <a:cubicBezTo>
                        <a:pt x="94" y="502"/>
                        <a:pt x="96" y="504"/>
                        <a:pt x="98" y="505"/>
                      </a:cubicBezTo>
                      <a:cubicBezTo>
                        <a:pt x="99" y="505"/>
                        <a:pt x="99" y="506"/>
                        <a:pt x="99" y="506"/>
                      </a:cubicBezTo>
                      <a:cubicBezTo>
                        <a:pt x="100" y="506"/>
                        <a:pt x="100" y="506"/>
                        <a:pt x="101" y="506"/>
                      </a:cubicBezTo>
                      <a:cubicBezTo>
                        <a:pt x="101" y="506"/>
                        <a:pt x="102" y="506"/>
                        <a:pt x="103" y="505"/>
                      </a:cubicBezTo>
                      <a:cubicBezTo>
                        <a:pt x="104" y="505"/>
                        <a:pt x="106" y="504"/>
                        <a:pt x="108" y="504"/>
                      </a:cubicBezTo>
                      <a:cubicBezTo>
                        <a:pt x="111" y="504"/>
                        <a:pt x="112" y="505"/>
                        <a:pt x="112" y="506"/>
                      </a:cubicBezTo>
                      <a:cubicBezTo>
                        <a:pt x="112" y="506"/>
                        <a:pt x="114" y="507"/>
                        <a:pt x="114" y="508"/>
                      </a:cubicBezTo>
                      <a:cubicBezTo>
                        <a:pt x="116" y="509"/>
                        <a:pt x="116" y="510"/>
                        <a:pt x="117" y="511"/>
                      </a:cubicBezTo>
                      <a:cubicBezTo>
                        <a:pt x="117" y="511"/>
                        <a:pt x="118" y="511"/>
                        <a:pt x="118" y="511"/>
                      </a:cubicBezTo>
                      <a:cubicBezTo>
                        <a:pt x="121" y="511"/>
                        <a:pt x="124" y="511"/>
                        <a:pt x="126" y="512"/>
                      </a:cubicBezTo>
                      <a:cubicBezTo>
                        <a:pt x="127" y="513"/>
                        <a:pt x="128" y="513"/>
                        <a:pt x="129" y="513"/>
                      </a:cubicBezTo>
                      <a:cubicBezTo>
                        <a:pt x="131" y="514"/>
                        <a:pt x="133" y="514"/>
                        <a:pt x="135" y="515"/>
                      </a:cubicBezTo>
                      <a:cubicBezTo>
                        <a:pt x="136" y="515"/>
                        <a:pt x="137" y="516"/>
                        <a:pt x="138" y="516"/>
                      </a:cubicBezTo>
                      <a:cubicBezTo>
                        <a:pt x="140" y="517"/>
                        <a:pt x="142" y="518"/>
                        <a:pt x="143" y="520"/>
                      </a:cubicBezTo>
                      <a:cubicBezTo>
                        <a:pt x="143" y="523"/>
                        <a:pt x="141" y="524"/>
                        <a:pt x="140" y="525"/>
                      </a:cubicBezTo>
                      <a:cubicBezTo>
                        <a:pt x="141" y="526"/>
                        <a:pt x="142" y="527"/>
                        <a:pt x="142" y="529"/>
                      </a:cubicBezTo>
                      <a:cubicBezTo>
                        <a:pt x="142" y="531"/>
                        <a:pt x="140" y="532"/>
                        <a:pt x="139" y="532"/>
                      </a:cubicBezTo>
                      <a:cubicBezTo>
                        <a:pt x="139" y="532"/>
                        <a:pt x="139" y="532"/>
                        <a:pt x="139" y="532"/>
                      </a:cubicBezTo>
                      <a:cubicBezTo>
                        <a:pt x="139" y="532"/>
                        <a:pt x="139" y="533"/>
                        <a:pt x="139" y="533"/>
                      </a:cubicBezTo>
                      <a:cubicBezTo>
                        <a:pt x="140" y="533"/>
                        <a:pt x="140" y="534"/>
                        <a:pt x="141" y="535"/>
                      </a:cubicBezTo>
                      <a:cubicBezTo>
                        <a:pt x="141" y="536"/>
                        <a:pt x="140" y="538"/>
                        <a:pt x="139" y="540"/>
                      </a:cubicBezTo>
                      <a:cubicBezTo>
                        <a:pt x="139" y="541"/>
                        <a:pt x="139" y="542"/>
                        <a:pt x="139" y="543"/>
                      </a:cubicBezTo>
                      <a:cubicBezTo>
                        <a:pt x="139" y="543"/>
                        <a:pt x="138" y="545"/>
                        <a:pt x="135" y="545"/>
                      </a:cubicBezTo>
                      <a:cubicBezTo>
                        <a:pt x="134" y="545"/>
                        <a:pt x="132" y="545"/>
                        <a:pt x="130" y="544"/>
                      </a:cubicBezTo>
                      <a:cubicBezTo>
                        <a:pt x="129" y="544"/>
                        <a:pt x="128" y="544"/>
                        <a:pt x="127" y="544"/>
                      </a:cubicBezTo>
                      <a:cubicBezTo>
                        <a:pt x="127" y="544"/>
                        <a:pt x="125" y="546"/>
                        <a:pt x="124" y="547"/>
                      </a:cubicBezTo>
                      <a:cubicBezTo>
                        <a:pt x="122" y="548"/>
                        <a:pt x="121" y="549"/>
                        <a:pt x="120" y="550"/>
                      </a:cubicBezTo>
                      <a:cubicBezTo>
                        <a:pt x="120" y="550"/>
                        <a:pt x="120" y="551"/>
                        <a:pt x="120" y="551"/>
                      </a:cubicBezTo>
                      <a:cubicBezTo>
                        <a:pt x="123" y="551"/>
                        <a:pt x="125" y="551"/>
                        <a:pt x="127" y="551"/>
                      </a:cubicBezTo>
                      <a:cubicBezTo>
                        <a:pt x="129" y="551"/>
                        <a:pt x="131" y="551"/>
                        <a:pt x="132" y="552"/>
                      </a:cubicBezTo>
                      <a:cubicBezTo>
                        <a:pt x="132" y="553"/>
                        <a:pt x="132" y="554"/>
                        <a:pt x="132" y="555"/>
                      </a:cubicBezTo>
                      <a:cubicBezTo>
                        <a:pt x="131" y="557"/>
                        <a:pt x="122" y="561"/>
                        <a:pt x="118" y="563"/>
                      </a:cubicBezTo>
                      <a:cubicBezTo>
                        <a:pt x="119" y="563"/>
                        <a:pt x="119" y="563"/>
                        <a:pt x="119" y="563"/>
                      </a:cubicBezTo>
                      <a:cubicBezTo>
                        <a:pt x="121" y="564"/>
                        <a:pt x="122" y="566"/>
                        <a:pt x="122" y="568"/>
                      </a:cubicBezTo>
                      <a:cubicBezTo>
                        <a:pt x="122" y="570"/>
                        <a:pt x="120" y="571"/>
                        <a:pt x="118" y="572"/>
                      </a:cubicBezTo>
                      <a:cubicBezTo>
                        <a:pt x="116" y="573"/>
                        <a:pt x="115" y="573"/>
                        <a:pt x="116" y="574"/>
                      </a:cubicBezTo>
                      <a:cubicBezTo>
                        <a:pt x="116" y="576"/>
                        <a:pt x="116" y="578"/>
                        <a:pt x="114" y="579"/>
                      </a:cubicBezTo>
                      <a:cubicBezTo>
                        <a:pt x="113" y="581"/>
                        <a:pt x="110" y="581"/>
                        <a:pt x="107" y="581"/>
                      </a:cubicBezTo>
                      <a:cubicBezTo>
                        <a:pt x="107" y="581"/>
                        <a:pt x="107" y="581"/>
                        <a:pt x="107" y="581"/>
                      </a:cubicBezTo>
                      <a:cubicBezTo>
                        <a:pt x="107" y="582"/>
                        <a:pt x="107" y="582"/>
                        <a:pt x="108" y="582"/>
                      </a:cubicBezTo>
                      <a:cubicBezTo>
                        <a:pt x="109" y="584"/>
                        <a:pt x="110" y="586"/>
                        <a:pt x="114" y="587"/>
                      </a:cubicBezTo>
                      <a:cubicBezTo>
                        <a:pt x="120" y="589"/>
                        <a:pt x="128" y="594"/>
                        <a:pt x="136" y="603"/>
                      </a:cubicBezTo>
                      <a:cubicBezTo>
                        <a:pt x="136" y="603"/>
                        <a:pt x="137" y="604"/>
                        <a:pt x="137" y="604"/>
                      </a:cubicBezTo>
                      <a:cubicBezTo>
                        <a:pt x="137" y="604"/>
                        <a:pt x="138" y="604"/>
                        <a:pt x="138" y="604"/>
                      </a:cubicBezTo>
                      <a:cubicBezTo>
                        <a:pt x="138" y="604"/>
                        <a:pt x="138" y="604"/>
                        <a:pt x="138" y="603"/>
                      </a:cubicBezTo>
                      <a:cubicBezTo>
                        <a:pt x="139" y="603"/>
                        <a:pt x="139" y="603"/>
                        <a:pt x="139" y="603"/>
                      </a:cubicBezTo>
                      <a:cubicBezTo>
                        <a:pt x="139" y="603"/>
                        <a:pt x="139" y="603"/>
                        <a:pt x="140" y="603"/>
                      </a:cubicBezTo>
                      <a:cubicBezTo>
                        <a:pt x="140" y="603"/>
                        <a:pt x="140" y="603"/>
                        <a:pt x="140" y="603"/>
                      </a:cubicBezTo>
                      <a:cubicBezTo>
                        <a:pt x="140" y="603"/>
                        <a:pt x="140" y="603"/>
                        <a:pt x="141" y="603"/>
                      </a:cubicBezTo>
                      <a:cubicBezTo>
                        <a:pt x="141" y="602"/>
                        <a:pt x="141" y="602"/>
                        <a:pt x="141" y="602"/>
                      </a:cubicBezTo>
                      <a:cubicBezTo>
                        <a:pt x="145" y="602"/>
                        <a:pt x="152" y="604"/>
                        <a:pt x="156" y="607"/>
                      </a:cubicBezTo>
                      <a:cubicBezTo>
                        <a:pt x="156" y="607"/>
                        <a:pt x="157" y="607"/>
                        <a:pt x="161" y="607"/>
                      </a:cubicBezTo>
                      <a:cubicBezTo>
                        <a:pt x="162" y="607"/>
                        <a:pt x="164" y="607"/>
                        <a:pt x="165" y="607"/>
                      </a:cubicBezTo>
                      <a:cubicBezTo>
                        <a:pt x="169" y="607"/>
                        <a:pt x="173" y="607"/>
                        <a:pt x="174" y="609"/>
                      </a:cubicBezTo>
                      <a:cubicBezTo>
                        <a:pt x="175" y="610"/>
                        <a:pt x="178" y="612"/>
                        <a:pt x="179" y="612"/>
                      </a:cubicBezTo>
                      <a:cubicBezTo>
                        <a:pt x="181" y="612"/>
                        <a:pt x="183" y="614"/>
                        <a:pt x="184" y="615"/>
                      </a:cubicBezTo>
                      <a:cubicBezTo>
                        <a:pt x="184" y="615"/>
                        <a:pt x="185" y="616"/>
                        <a:pt x="186" y="616"/>
                      </a:cubicBezTo>
                      <a:cubicBezTo>
                        <a:pt x="187" y="615"/>
                        <a:pt x="190" y="614"/>
                        <a:pt x="198" y="614"/>
                      </a:cubicBezTo>
                      <a:cubicBezTo>
                        <a:pt x="200" y="614"/>
                        <a:pt x="200" y="615"/>
                        <a:pt x="201" y="616"/>
                      </a:cubicBezTo>
                      <a:cubicBezTo>
                        <a:pt x="202" y="616"/>
                        <a:pt x="202" y="616"/>
                        <a:pt x="202" y="616"/>
                      </a:cubicBezTo>
                      <a:cubicBezTo>
                        <a:pt x="205" y="616"/>
                        <a:pt x="205" y="619"/>
                        <a:pt x="206" y="621"/>
                      </a:cubicBezTo>
                      <a:cubicBezTo>
                        <a:pt x="206" y="622"/>
                        <a:pt x="206" y="622"/>
                        <a:pt x="206" y="623"/>
                      </a:cubicBezTo>
                      <a:cubicBezTo>
                        <a:pt x="207" y="623"/>
                        <a:pt x="209" y="624"/>
                        <a:pt x="211" y="625"/>
                      </a:cubicBezTo>
                      <a:cubicBezTo>
                        <a:pt x="212" y="626"/>
                        <a:pt x="212" y="626"/>
                        <a:pt x="213" y="627"/>
                      </a:cubicBezTo>
                      <a:cubicBezTo>
                        <a:pt x="213" y="627"/>
                        <a:pt x="213" y="627"/>
                        <a:pt x="213" y="627"/>
                      </a:cubicBezTo>
                      <a:cubicBezTo>
                        <a:pt x="215" y="627"/>
                        <a:pt x="215" y="628"/>
                        <a:pt x="216" y="628"/>
                      </a:cubicBezTo>
                      <a:cubicBezTo>
                        <a:pt x="216" y="628"/>
                        <a:pt x="216" y="628"/>
                        <a:pt x="216" y="628"/>
                      </a:cubicBezTo>
                      <a:cubicBezTo>
                        <a:pt x="219" y="628"/>
                        <a:pt x="221" y="631"/>
                        <a:pt x="223" y="632"/>
                      </a:cubicBezTo>
                      <a:cubicBezTo>
                        <a:pt x="223" y="633"/>
                        <a:pt x="224" y="634"/>
                        <a:pt x="224" y="634"/>
                      </a:cubicBezTo>
                      <a:cubicBezTo>
                        <a:pt x="225" y="634"/>
                        <a:pt x="225" y="634"/>
                        <a:pt x="225" y="634"/>
                      </a:cubicBezTo>
                      <a:cubicBezTo>
                        <a:pt x="225" y="634"/>
                        <a:pt x="225" y="634"/>
                        <a:pt x="226" y="634"/>
                      </a:cubicBezTo>
                      <a:cubicBezTo>
                        <a:pt x="226" y="634"/>
                        <a:pt x="226" y="634"/>
                        <a:pt x="226" y="634"/>
                      </a:cubicBezTo>
                      <a:cubicBezTo>
                        <a:pt x="226" y="634"/>
                        <a:pt x="227" y="634"/>
                        <a:pt x="227" y="635"/>
                      </a:cubicBezTo>
                      <a:cubicBezTo>
                        <a:pt x="227" y="635"/>
                        <a:pt x="228" y="635"/>
                        <a:pt x="228" y="635"/>
                      </a:cubicBezTo>
                      <a:cubicBezTo>
                        <a:pt x="229" y="633"/>
                        <a:pt x="230" y="633"/>
                        <a:pt x="232" y="632"/>
                      </a:cubicBezTo>
                      <a:cubicBezTo>
                        <a:pt x="232" y="632"/>
                        <a:pt x="233" y="632"/>
                        <a:pt x="233" y="632"/>
                      </a:cubicBezTo>
                      <a:cubicBezTo>
                        <a:pt x="233" y="632"/>
                        <a:pt x="233" y="632"/>
                        <a:pt x="233" y="632"/>
                      </a:cubicBezTo>
                      <a:cubicBezTo>
                        <a:pt x="234" y="631"/>
                        <a:pt x="234" y="631"/>
                        <a:pt x="234" y="631"/>
                      </a:cubicBezTo>
                      <a:cubicBezTo>
                        <a:pt x="234" y="631"/>
                        <a:pt x="234" y="631"/>
                        <a:pt x="234" y="631"/>
                      </a:cubicBezTo>
                      <a:cubicBezTo>
                        <a:pt x="226" y="621"/>
                        <a:pt x="222" y="614"/>
                        <a:pt x="222" y="611"/>
                      </a:cubicBezTo>
                      <a:cubicBezTo>
                        <a:pt x="222" y="610"/>
                        <a:pt x="222" y="609"/>
                        <a:pt x="222" y="608"/>
                      </a:cubicBezTo>
                      <a:cubicBezTo>
                        <a:pt x="223" y="604"/>
                        <a:pt x="223" y="601"/>
                        <a:pt x="218" y="597"/>
                      </a:cubicBezTo>
                      <a:cubicBezTo>
                        <a:pt x="216" y="595"/>
                        <a:pt x="215" y="593"/>
                        <a:pt x="215" y="591"/>
                      </a:cubicBezTo>
                      <a:cubicBezTo>
                        <a:pt x="214" y="588"/>
                        <a:pt x="217" y="585"/>
                        <a:pt x="220" y="582"/>
                      </a:cubicBezTo>
                      <a:cubicBezTo>
                        <a:pt x="221" y="581"/>
                        <a:pt x="222" y="579"/>
                        <a:pt x="224" y="578"/>
                      </a:cubicBezTo>
                      <a:cubicBezTo>
                        <a:pt x="227" y="574"/>
                        <a:pt x="232" y="572"/>
                        <a:pt x="237" y="569"/>
                      </a:cubicBezTo>
                      <a:cubicBezTo>
                        <a:pt x="238" y="569"/>
                        <a:pt x="240" y="568"/>
                        <a:pt x="241" y="567"/>
                      </a:cubicBezTo>
                      <a:cubicBezTo>
                        <a:pt x="241" y="567"/>
                        <a:pt x="241" y="567"/>
                        <a:pt x="241" y="567"/>
                      </a:cubicBezTo>
                      <a:cubicBezTo>
                        <a:pt x="237" y="565"/>
                        <a:pt x="235" y="563"/>
                        <a:pt x="235" y="561"/>
                      </a:cubicBezTo>
                      <a:cubicBezTo>
                        <a:pt x="235" y="560"/>
                        <a:pt x="236" y="559"/>
                        <a:pt x="238" y="558"/>
                      </a:cubicBezTo>
                      <a:cubicBezTo>
                        <a:pt x="239" y="558"/>
                        <a:pt x="239" y="558"/>
                        <a:pt x="239" y="558"/>
                      </a:cubicBezTo>
                      <a:cubicBezTo>
                        <a:pt x="238" y="557"/>
                        <a:pt x="237" y="555"/>
                        <a:pt x="236" y="554"/>
                      </a:cubicBezTo>
                      <a:cubicBezTo>
                        <a:pt x="234" y="553"/>
                        <a:pt x="233" y="551"/>
                        <a:pt x="232" y="550"/>
                      </a:cubicBezTo>
                      <a:cubicBezTo>
                        <a:pt x="232" y="549"/>
                        <a:pt x="231" y="547"/>
                        <a:pt x="230" y="547"/>
                      </a:cubicBezTo>
                      <a:cubicBezTo>
                        <a:pt x="230" y="547"/>
                        <a:pt x="230" y="547"/>
                        <a:pt x="229" y="547"/>
                      </a:cubicBezTo>
                      <a:cubicBezTo>
                        <a:pt x="229" y="547"/>
                        <a:pt x="229" y="547"/>
                        <a:pt x="229" y="547"/>
                      </a:cubicBezTo>
                      <a:cubicBezTo>
                        <a:pt x="228" y="547"/>
                        <a:pt x="227" y="547"/>
                        <a:pt x="226" y="547"/>
                      </a:cubicBezTo>
                      <a:cubicBezTo>
                        <a:pt x="226" y="547"/>
                        <a:pt x="225" y="547"/>
                        <a:pt x="224" y="547"/>
                      </a:cubicBezTo>
                      <a:cubicBezTo>
                        <a:pt x="224" y="547"/>
                        <a:pt x="223" y="547"/>
                        <a:pt x="223" y="547"/>
                      </a:cubicBezTo>
                      <a:cubicBezTo>
                        <a:pt x="222" y="548"/>
                        <a:pt x="221" y="548"/>
                        <a:pt x="220" y="547"/>
                      </a:cubicBezTo>
                      <a:cubicBezTo>
                        <a:pt x="220" y="547"/>
                        <a:pt x="219" y="547"/>
                        <a:pt x="219" y="546"/>
                      </a:cubicBezTo>
                      <a:cubicBezTo>
                        <a:pt x="218" y="546"/>
                        <a:pt x="218" y="545"/>
                        <a:pt x="218" y="543"/>
                      </a:cubicBezTo>
                      <a:cubicBezTo>
                        <a:pt x="218" y="542"/>
                        <a:pt x="218" y="541"/>
                        <a:pt x="218" y="539"/>
                      </a:cubicBezTo>
                      <a:cubicBezTo>
                        <a:pt x="218" y="539"/>
                        <a:pt x="217" y="538"/>
                        <a:pt x="217" y="538"/>
                      </a:cubicBezTo>
                      <a:cubicBezTo>
                        <a:pt x="216" y="538"/>
                        <a:pt x="216" y="538"/>
                        <a:pt x="216" y="538"/>
                      </a:cubicBezTo>
                      <a:cubicBezTo>
                        <a:pt x="214" y="538"/>
                        <a:pt x="213" y="537"/>
                        <a:pt x="212" y="536"/>
                      </a:cubicBezTo>
                      <a:cubicBezTo>
                        <a:pt x="212" y="535"/>
                        <a:pt x="211" y="534"/>
                        <a:pt x="212" y="532"/>
                      </a:cubicBezTo>
                      <a:cubicBezTo>
                        <a:pt x="212" y="531"/>
                        <a:pt x="214" y="527"/>
                        <a:pt x="216" y="526"/>
                      </a:cubicBezTo>
                      <a:cubicBezTo>
                        <a:pt x="217" y="526"/>
                        <a:pt x="217" y="525"/>
                        <a:pt x="218" y="525"/>
                      </a:cubicBez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17" y="524"/>
                        <a:pt x="216" y="524"/>
                        <a:pt x="215" y="523"/>
                      </a:cubicBezTo>
                      <a:cubicBezTo>
                        <a:pt x="215" y="522"/>
                        <a:pt x="214" y="520"/>
                        <a:pt x="215" y="518"/>
                      </a:cubicBezTo>
                      <a:cubicBezTo>
                        <a:pt x="216" y="516"/>
                        <a:pt x="218" y="515"/>
                        <a:pt x="219" y="514"/>
                      </a:cubicBezTo>
                      <a:cubicBezTo>
                        <a:pt x="221" y="513"/>
                        <a:pt x="221" y="513"/>
                        <a:pt x="221" y="512"/>
                      </a:cubicBezTo>
                      <a:cubicBezTo>
                        <a:pt x="221" y="508"/>
                        <a:pt x="224" y="505"/>
                        <a:pt x="227" y="505"/>
                      </a:cubicBezTo>
                      <a:cubicBezTo>
                        <a:pt x="228" y="505"/>
                        <a:pt x="229" y="505"/>
                        <a:pt x="231" y="506"/>
                      </a:cubicBezTo>
                      <a:cubicBezTo>
                        <a:pt x="232" y="507"/>
                        <a:pt x="233" y="509"/>
                        <a:pt x="234" y="511"/>
                      </a:cubicBezTo>
                      <a:cubicBezTo>
                        <a:pt x="235" y="512"/>
                        <a:pt x="236" y="514"/>
                        <a:pt x="237" y="514"/>
                      </a:cubicBezTo>
                      <a:cubicBezTo>
                        <a:pt x="237" y="514"/>
                        <a:pt x="238" y="514"/>
                        <a:pt x="238" y="514"/>
                      </a:cubicBezTo>
                      <a:cubicBezTo>
                        <a:pt x="238" y="513"/>
                        <a:pt x="239" y="513"/>
                        <a:pt x="239" y="513"/>
                      </a:cubicBezTo>
                      <a:cubicBezTo>
                        <a:pt x="239" y="512"/>
                        <a:pt x="238" y="511"/>
                        <a:pt x="238" y="510"/>
                      </a:cubicBezTo>
                      <a:cubicBezTo>
                        <a:pt x="238" y="510"/>
                        <a:pt x="238" y="509"/>
                        <a:pt x="237" y="509"/>
                      </a:cubicBezTo>
                      <a:cubicBezTo>
                        <a:pt x="237" y="507"/>
                        <a:pt x="236" y="505"/>
                        <a:pt x="238" y="503"/>
                      </a:cubicBezTo>
                      <a:cubicBezTo>
                        <a:pt x="238" y="502"/>
                        <a:pt x="240" y="501"/>
                        <a:pt x="242" y="500"/>
                      </a:cubicBezTo>
                      <a:cubicBezTo>
                        <a:pt x="243" y="500"/>
                        <a:pt x="244" y="500"/>
                        <a:pt x="244" y="498"/>
                      </a:cubicBezTo>
                      <a:cubicBezTo>
                        <a:pt x="244" y="497"/>
                        <a:pt x="245" y="495"/>
                        <a:pt x="248" y="495"/>
                      </a:cubicBezTo>
                      <a:cubicBezTo>
                        <a:pt x="251" y="495"/>
                        <a:pt x="255" y="492"/>
                        <a:pt x="257" y="491"/>
                      </a:cubicBezTo>
                      <a:cubicBezTo>
                        <a:pt x="258" y="490"/>
                        <a:pt x="259" y="490"/>
                        <a:pt x="260" y="490"/>
                      </a:cubicBezTo>
                      <a:cubicBezTo>
                        <a:pt x="260" y="489"/>
                        <a:pt x="260" y="489"/>
                        <a:pt x="260" y="489"/>
                      </a:cubicBezTo>
                      <a:cubicBezTo>
                        <a:pt x="264" y="488"/>
                        <a:pt x="267" y="486"/>
                        <a:pt x="270" y="487"/>
                      </a:cubicBezTo>
                      <a:cubicBezTo>
                        <a:pt x="270" y="487"/>
                        <a:pt x="271" y="488"/>
                        <a:pt x="271" y="488"/>
                      </a:cubicBezTo>
                      <a:cubicBezTo>
                        <a:pt x="272" y="488"/>
                        <a:pt x="272" y="489"/>
                        <a:pt x="273" y="489"/>
                      </a:cubicBezTo>
                      <a:cubicBezTo>
                        <a:pt x="273" y="489"/>
                        <a:pt x="273" y="489"/>
                        <a:pt x="273" y="488"/>
                      </a:cubicBezTo>
                      <a:cubicBezTo>
                        <a:pt x="274" y="486"/>
                        <a:pt x="276" y="485"/>
                        <a:pt x="279" y="485"/>
                      </a:cubicBezTo>
                      <a:cubicBezTo>
                        <a:pt x="281" y="485"/>
                        <a:pt x="284" y="486"/>
                        <a:pt x="285" y="488"/>
                      </a:cubicBezTo>
                      <a:cubicBezTo>
                        <a:pt x="285" y="488"/>
                        <a:pt x="288" y="489"/>
                        <a:pt x="289" y="489"/>
                      </a:cubicBezTo>
                      <a:cubicBezTo>
                        <a:pt x="292" y="490"/>
                        <a:pt x="295" y="490"/>
                        <a:pt x="297" y="491"/>
                      </a:cubicBezTo>
                      <a:cubicBezTo>
                        <a:pt x="298" y="492"/>
                        <a:pt x="298" y="492"/>
                        <a:pt x="298" y="492"/>
                      </a:cubicBezTo>
                      <a:cubicBezTo>
                        <a:pt x="303" y="495"/>
                        <a:pt x="306" y="498"/>
                        <a:pt x="307" y="500"/>
                      </a:cubicBezTo>
                      <a:cubicBezTo>
                        <a:pt x="308" y="498"/>
                        <a:pt x="309" y="498"/>
                        <a:pt x="310" y="498"/>
                      </a:cubicBezTo>
                      <a:cubicBezTo>
                        <a:pt x="312" y="498"/>
                        <a:pt x="313" y="499"/>
                        <a:pt x="316" y="501"/>
                      </a:cubicBezTo>
                      <a:cubicBezTo>
                        <a:pt x="317" y="501"/>
                        <a:pt x="319" y="502"/>
                        <a:pt x="320" y="502"/>
                      </a:cubicBezTo>
                      <a:cubicBezTo>
                        <a:pt x="322" y="502"/>
                        <a:pt x="323" y="501"/>
                        <a:pt x="324" y="501"/>
                      </a:cubicBezTo>
                      <a:cubicBezTo>
                        <a:pt x="325" y="498"/>
                        <a:pt x="330" y="495"/>
                        <a:pt x="334" y="495"/>
                      </a:cubicBezTo>
                      <a:cubicBezTo>
                        <a:pt x="336" y="495"/>
                        <a:pt x="337" y="496"/>
                        <a:pt x="338" y="496"/>
                      </a:cubicBezTo>
                      <a:cubicBezTo>
                        <a:pt x="338" y="497"/>
                        <a:pt x="338" y="497"/>
                        <a:pt x="338" y="497"/>
                      </a:cubicBezTo>
                      <a:cubicBezTo>
                        <a:pt x="339" y="497"/>
                        <a:pt x="340" y="498"/>
                        <a:pt x="340" y="498"/>
                      </a:cubicBezTo>
                      <a:cubicBezTo>
                        <a:pt x="340" y="498"/>
                        <a:pt x="340" y="498"/>
                        <a:pt x="341" y="497"/>
                      </a:cubicBezTo>
                      <a:cubicBezTo>
                        <a:pt x="343" y="495"/>
                        <a:pt x="346" y="494"/>
                        <a:pt x="349" y="494"/>
                      </a:cubicBezTo>
                      <a:cubicBezTo>
                        <a:pt x="352" y="494"/>
                        <a:pt x="355" y="496"/>
                        <a:pt x="356" y="498"/>
                      </a:cubicBezTo>
                      <a:cubicBezTo>
                        <a:pt x="356" y="499"/>
                        <a:pt x="357" y="500"/>
                        <a:pt x="361" y="500"/>
                      </a:cubicBezTo>
                      <a:cubicBezTo>
                        <a:pt x="364" y="500"/>
                        <a:pt x="365" y="502"/>
                        <a:pt x="366" y="503"/>
                      </a:cubicBezTo>
                      <a:cubicBezTo>
                        <a:pt x="366" y="503"/>
                        <a:pt x="366" y="503"/>
                        <a:pt x="366" y="504"/>
                      </a:cubicBezTo>
                      <a:cubicBezTo>
                        <a:pt x="366" y="503"/>
                        <a:pt x="367" y="503"/>
                        <a:pt x="367" y="502"/>
                      </a:cubicBezTo>
                      <a:cubicBezTo>
                        <a:pt x="367" y="501"/>
                        <a:pt x="368" y="500"/>
                        <a:pt x="369" y="499"/>
                      </a:cubicBezTo>
                      <a:cubicBezTo>
                        <a:pt x="369" y="499"/>
                        <a:pt x="370" y="498"/>
                        <a:pt x="371" y="498"/>
                      </a:cubicBezTo>
                      <a:cubicBezTo>
                        <a:pt x="371" y="498"/>
                        <a:pt x="371" y="498"/>
                        <a:pt x="371" y="498"/>
                      </a:cubicBezTo>
                      <a:cubicBezTo>
                        <a:pt x="373" y="499"/>
                        <a:pt x="374" y="499"/>
                        <a:pt x="375" y="500"/>
                      </a:cubicBezTo>
                      <a:cubicBezTo>
                        <a:pt x="376" y="501"/>
                        <a:pt x="378" y="502"/>
                        <a:pt x="379" y="502"/>
                      </a:cubicBezTo>
                      <a:cubicBezTo>
                        <a:pt x="383" y="502"/>
                        <a:pt x="384" y="501"/>
                        <a:pt x="384" y="500"/>
                      </a:cubicBezTo>
                      <a:cubicBezTo>
                        <a:pt x="384" y="496"/>
                        <a:pt x="384" y="494"/>
                        <a:pt x="383" y="494"/>
                      </a:cubicBezTo>
                      <a:cubicBezTo>
                        <a:pt x="382" y="494"/>
                        <a:pt x="380" y="493"/>
                        <a:pt x="379" y="493"/>
                      </a:cubicBezTo>
                      <a:cubicBezTo>
                        <a:pt x="378" y="492"/>
                        <a:pt x="377" y="491"/>
                        <a:pt x="375" y="491"/>
                      </a:cubicBezTo>
                      <a:cubicBezTo>
                        <a:pt x="372" y="491"/>
                        <a:pt x="370" y="488"/>
                        <a:pt x="369" y="486"/>
                      </a:cubicBezTo>
                      <a:cubicBezTo>
                        <a:pt x="369" y="484"/>
                        <a:pt x="370" y="482"/>
                        <a:pt x="372" y="482"/>
                      </a:cubicBezTo>
                      <a:cubicBezTo>
                        <a:pt x="375" y="480"/>
                        <a:pt x="377" y="479"/>
                        <a:pt x="378" y="478"/>
                      </a:cubicBezTo>
                      <a:cubicBezTo>
                        <a:pt x="377" y="477"/>
                        <a:pt x="376" y="473"/>
                        <a:pt x="377" y="470"/>
                      </a:cubicBezTo>
                      <a:cubicBezTo>
                        <a:pt x="378" y="469"/>
                        <a:pt x="379" y="468"/>
                        <a:pt x="381" y="467"/>
                      </a:cubicBezTo>
                      <a:cubicBezTo>
                        <a:pt x="382" y="467"/>
                        <a:pt x="384" y="467"/>
                        <a:pt x="385" y="467"/>
                      </a:cubicBezTo>
                      <a:cubicBezTo>
                        <a:pt x="386" y="467"/>
                        <a:pt x="387" y="467"/>
                        <a:pt x="387" y="467"/>
                      </a:cubicBezTo>
                      <a:cubicBezTo>
                        <a:pt x="385" y="466"/>
                        <a:pt x="383" y="465"/>
                        <a:pt x="382" y="463"/>
                      </a:cubicBezTo>
                      <a:cubicBezTo>
                        <a:pt x="380" y="461"/>
                        <a:pt x="379" y="453"/>
                        <a:pt x="382" y="451"/>
                      </a:cubicBezTo>
                      <a:cubicBezTo>
                        <a:pt x="383" y="451"/>
                        <a:pt x="384" y="451"/>
                        <a:pt x="385" y="451"/>
                      </a:cubicBezTo>
                      <a:cubicBezTo>
                        <a:pt x="386" y="451"/>
                        <a:pt x="386" y="451"/>
                        <a:pt x="387" y="451"/>
                      </a:cubicBezTo>
                      <a:cubicBezTo>
                        <a:pt x="389" y="451"/>
                        <a:pt x="391" y="451"/>
                        <a:pt x="392" y="451"/>
                      </a:cubicBezTo>
                      <a:cubicBezTo>
                        <a:pt x="393" y="450"/>
                        <a:pt x="395" y="450"/>
                        <a:pt x="397" y="450"/>
                      </a:cubicBezTo>
                      <a:cubicBezTo>
                        <a:pt x="398" y="450"/>
                        <a:pt x="399" y="450"/>
                        <a:pt x="400" y="450"/>
                      </a:cubicBezTo>
                      <a:cubicBezTo>
                        <a:pt x="402" y="450"/>
                        <a:pt x="403" y="450"/>
                        <a:pt x="404" y="450"/>
                      </a:cubicBezTo>
                      <a:cubicBezTo>
                        <a:pt x="404" y="450"/>
                        <a:pt x="404" y="450"/>
                        <a:pt x="405" y="449"/>
                      </a:cubicBezTo>
                      <a:cubicBezTo>
                        <a:pt x="409" y="446"/>
                        <a:pt x="418" y="445"/>
                        <a:pt x="423" y="445"/>
                      </a:cubicBezTo>
                      <a:cubicBezTo>
                        <a:pt x="425" y="445"/>
                        <a:pt x="427" y="445"/>
                        <a:pt x="429" y="444"/>
                      </a:cubicBezTo>
                      <a:cubicBezTo>
                        <a:pt x="431" y="443"/>
                        <a:pt x="432" y="442"/>
                        <a:pt x="434" y="442"/>
                      </a:cubicBezTo>
                      <a:cubicBezTo>
                        <a:pt x="440" y="441"/>
                        <a:pt x="448" y="440"/>
                        <a:pt x="450" y="439"/>
                      </a:cubicBezTo>
                      <a:cubicBezTo>
                        <a:pt x="451" y="439"/>
                        <a:pt x="452" y="438"/>
                        <a:pt x="455" y="438"/>
                      </a:cubicBezTo>
                      <a:cubicBezTo>
                        <a:pt x="457" y="437"/>
                        <a:pt x="464" y="436"/>
                        <a:pt x="465" y="435"/>
                      </a:cubicBezTo>
                      <a:cubicBezTo>
                        <a:pt x="466" y="431"/>
                        <a:pt x="476" y="430"/>
                        <a:pt x="478" y="430"/>
                      </a:cubicBezTo>
                      <a:cubicBezTo>
                        <a:pt x="480" y="430"/>
                        <a:pt x="481" y="430"/>
                        <a:pt x="482" y="430"/>
                      </a:cubicBezTo>
                      <a:cubicBezTo>
                        <a:pt x="485" y="432"/>
                        <a:pt x="487" y="432"/>
                        <a:pt x="489" y="432"/>
                      </a:cubicBezTo>
                      <a:cubicBezTo>
                        <a:pt x="491" y="431"/>
                        <a:pt x="496" y="432"/>
                        <a:pt x="498" y="434"/>
                      </a:cubicBezTo>
                      <a:cubicBezTo>
                        <a:pt x="499" y="436"/>
                        <a:pt x="499" y="437"/>
                        <a:pt x="499" y="438"/>
                      </a:cubicBezTo>
                      <a:cubicBezTo>
                        <a:pt x="499" y="439"/>
                        <a:pt x="499" y="440"/>
                        <a:pt x="500" y="442"/>
                      </a:cubicBezTo>
                      <a:cubicBezTo>
                        <a:pt x="500" y="443"/>
                        <a:pt x="501" y="445"/>
                        <a:pt x="501" y="446"/>
                      </a:cubicBezTo>
                      <a:cubicBezTo>
                        <a:pt x="501" y="448"/>
                        <a:pt x="500" y="449"/>
                        <a:pt x="499" y="449"/>
                      </a:cubicBezTo>
                      <a:cubicBezTo>
                        <a:pt x="499" y="449"/>
                        <a:pt x="499" y="449"/>
                        <a:pt x="499" y="449"/>
                      </a:cubicBezTo>
                      <a:cubicBezTo>
                        <a:pt x="500" y="449"/>
                        <a:pt x="500" y="449"/>
                        <a:pt x="500" y="449"/>
                      </a:cubicBezTo>
                      <a:cubicBezTo>
                        <a:pt x="503" y="449"/>
                        <a:pt x="506" y="448"/>
                        <a:pt x="506" y="448"/>
                      </a:cubicBezTo>
                      <a:cubicBezTo>
                        <a:pt x="507" y="446"/>
                        <a:pt x="509" y="446"/>
                        <a:pt x="509" y="446"/>
                      </a:cubicBezTo>
                      <a:cubicBezTo>
                        <a:pt x="512" y="446"/>
                        <a:pt x="513" y="448"/>
                        <a:pt x="514" y="451"/>
                      </a:cubicBezTo>
                      <a:cubicBezTo>
                        <a:pt x="515" y="450"/>
                        <a:pt x="516" y="449"/>
                        <a:pt x="517" y="449"/>
                      </a:cubicBezTo>
                      <a:cubicBezTo>
                        <a:pt x="518" y="449"/>
                        <a:pt x="521" y="450"/>
                        <a:pt x="522" y="452"/>
                      </a:cubicBezTo>
                      <a:cubicBezTo>
                        <a:pt x="522" y="452"/>
                        <a:pt x="523" y="451"/>
                        <a:pt x="523" y="451"/>
                      </a:cubicBezTo>
                      <a:cubicBezTo>
                        <a:pt x="524" y="451"/>
                        <a:pt x="525" y="451"/>
                        <a:pt x="526" y="451"/>
                      </a:cubicBezTo>
                      <a:cubicBezTo>
                        <a:pt x="527" y="451"/>
                        <a:pt x="529" y="452"/>
                        <a:pt x="529" y="454"/>
                      </a:cubicBezTo>
                      <a:cubicBezTo>
                        <a:pt x="529" y="456"/>
                        <a:pt x="527" y="457"/>
                        <a:pt x="526" y="458"/>
                      </a:cubicBezTo>
                      <a:cubicBezTo>
                        <a:pt x="525" y="459"/>
                        <a:pt x="524" y="459"/>
                        <a:pt x="524" y="460"/>
                      </a:cubicBezTo>
                      <a:cubicBezTo>
                        <a:pt x="524" y="460"/>
                        <a:pt x="524" y="460"/>
                        <a:pt x="524" y="460"/>
                      </a:cubicBezTo>
                      <a:cubicBezTo>
                        <a:pt x="524" y="460"/>
                        <a:pt x="525" y="459"/>
                        <a:pt x="526" y="459"/>
                      </a:cubicBezTo>
                      <a:cubicBezTo>
                        <a:pt x="527" y="458"/>
                        <a:pt x="529" y="457"/>
                        <a:pt x="531" y="457"/>
                      </a:cubicBezTo>
                      <a:cubicBezTo>
                        <a:pt x="531" y="457"/>
                        <a:pt x="531" y="457"/>
                        <a:pt x="532" y="457"/>
                      </a:cubicBezTo>
                      <a:cubicBezTo>
                        <a:pt x="532" y="457"/>
                        <a:pt x="532" y="457"/>
                        <a:pt x="532" y="457"/>
                      </a:cubicBezTo>
                      <a:cubicBezTo>
                        <a:pt x="533" y="457"/>
                        <a:pt x="536" y="456"/>
                        <a:pt x="538" y="455"/>
                      </a:cubicBezTo>
                      <a:cubicBezTo>
                        <a:pt x="540" y="454"/>
                        <a:pt x="541" y="453"/>
                        <a:pt x="543" y="452"/>
                      </a:cubicBezTo>
                      <a:cubicBezTo>
                        <a:pt x="545" y="452"/>
                        <a:pt x="548" y="450"/>
                        <a:pt x="550" y="449"/>
                      </a:cubicBezTo>
                      <a:cubicBezTo>
                        <a:pt x="551" y="448"/>
                        <a:pt x="552" y="447"/>
                        <a:pt x="553" y="447"/>
                      </a:cubicBezTo>
                      <a:cubicBezTo>
                        <a:pt x="554" y="446"/>
                        <a:pt x="555" y="446"/>
                        <a:pt x="557" y="445"/>
                      </a:cubicBezTo>
                      <a:cubicBezTo>
                        <a:pt x="557" y="445"/>
                        <a:pt x="558" y="445"/>
                        <a:pt x="558" y="445"/>
                      </a:cubicBezTo>
                      <a:cubicBezTo>
                        <a:pt x="560" y="445"/>
                        <a:pt x="563" y="446"/>
                        <a:pt x="563" y="447"/>
                      </a:cubicBezTo>
                      <a:cubicBezTo>
                        <a:pt x="563" y="448"/>
                        <a:pt x="564" y="449"/>
                        <a:pt x="563" y="451"/>
                      </a:cubicBezTo>
                      <a:cubicBezTo>
                        <a:pt x="562" y="452"/>
                        <a:pt x="561" y="452"/>
                        <a:pt x="561" y="453"/>
                      </a:cubicBezTo>
                      <a:cubicBezTo>
                        <a:pt x="561" y="453"/>
                        <a:pt x="562" y="455"/>
                        <a:pt x="565" y="456"/>
                      </a:cubicBezTo>
                      <a:cubicBezTo>
                        <a:pt x="572" y="458"/>
                        <a:pt x="580" y="470"/>
                        <a:pt x="585" y="478"/>
                      </a:cubicBezTo>
                      <a:cubicBezTo>
                        <a:pt x="587" y="481"/>
                        <a:pt x="587" y="481"/>
                        <a:pt x="587" y="481"/>
                      </a:cubicBezTo>
                      <a:cubicBezTo>
                        <a:pt x="589" y="484"/>
                        <a:pt x="591" y="488"/>
                        <a:pt x="593" y="492"/>
                      </a:cubicBezTo>
                      <a:cubicBezTo>
                        <a:pt x="594" y="495"/>
                        <a:pt x="596" y="499"/>
                        <a:pt x="597" y="500"/>
                      </a:cubicBezTo>
                      <a:cubicBezTo>
                        <a:pt x="597" y="500"/>
                        <a:pt x="598" y="499"/>
                        <a:pt x="598" y="498"/>
                      </a:cubicBezTo>
                      <a:cubicBezTo>
                        <a:pt x="599" y="497"/>
                        <a:pt x="600" y="495"/>
                        <a:pt x="601" y="494"/>
                      </a:cubicBezTo>
                      <a:cubicBezTo>
                        <a:pt x="602" y="494"/>
                        <a:pt x="602" y="493"/>
                        <a:pt x="603" y="493"/>
                      </a:cubicBezTo>
                      <a:cubicBezTo>
                        <a:pt x="606" y="493"/>
                        <a:pt x="608" y="495"/>
                        <a:pt x="610" y="497"/>
                      </a:cubicBezTo>
                      <a:cubicBezTo>
                        <a:pt x="611" y="498"/>
                        <a:pt x="612" y="499"/>
                        <a:pt x="613" y="499"/>
                      </a:cubicBezTo>
                      <a:cubicBezTo>
                        <a:pt x="614" y="500"/>
                        <a:pt x="615" y="500"/>
                        <a:pt x="616" y="500"/>
                      </a:cubicBezTo>
                      <a:cubicBezTo>
                        <a:pt x="618" y="501"/>
                        <a:pt x="621" y="502"/>
                        <a:pt x="622" y="501"/>
                      </a:cubicBezTo>
                      <a:cubicBezTo>
                        <a:pt x="623" y="501"/>
                        <a:pt x="624" y="501"/>
                        <a:pt x="625" y="500"/>
                      </a:cubicBezTo>
                      <a:cubicBezTo>
                        <a:pt x="629" y="499"/>
                        <a:pt x="633" y="497"/>
                        <a:pt x="635" y="498"/>
                      </a:cubicBezTo>
                      <a:cubicBezTo>
                        <a:pt x="636" y="498"/>
                        <a:pt x="636" y="499"/>
                        <a:pt x="637" y="499"/>
                      </a:cubicBezTo>
                      <a:cubicBezTo>
                        <a:pt x="639" y="500"/>
                        <a:pt x="642" y="501"/>
                        <a:pt x="643" y="505"/>
                      </a:cubicBezTo>
                      <a:cubicBezTo>
                        <a:pt x="645" y="509"/>
                        <a:pt x="647" y="510"/>
                        <a:pt x="649" y="510"/>
                      </a:cubicBezTo>
                      <a:cubicBezTo>
                        <a:pt x="650" y="510"/>
                        <a:pt x="653" y="510"/>
                        <a:pt x="653" y="516"/>
                      </a:cubicBezTo>
                      <a:cubicBezTo>
                        <a:pt x="653" y="517"/>
                        <a:pt x="656" y="519"/>
                        <a:pt x="657" y="519"/>
                      </a:cubicBezTo>
                      <a:cubicBezTo>
                        <a:pt x="659" y="519"/>
                        <a:pt x="664" y="518"/>
                        <a:pt x="665" y="517"/>
                      </a:cubicBezTo>
                      <a:cubicBezTo>
                        <a:pt x="666" y="516"/>
                        <a:pt x="667" y="516"/>
                        <a:pt x="668" y="516"/>
                      </a:cubicBezTo>
                      <a:cubicBezTo>
                        <a:pt x="670" y="516"/>
                        <a:pt x="671" y="517"/>
                        <a:pt x="672" y="519"/>
                      </a:cubicBezTo>
                      <a:cubicBezTo>
                        <a:pt x="672" y="519"/>
                        <a:pt x="672" y="520"/>
                        <a:pt x="672" y="520"/>
                      </a:cubicBezTo>
                      <a:cubicBezTo>
                        <a:pt x="672" y="520"/>
                        <a:pt x="672" y="520"/>
                        <a:pt x="672" y="521"/>
                      </a:cubicBezTo>
                      <a:cubicBezTo>
                        <a:pt x="673" y="521"/>
                        <a:pt x="673" y="521"/>
                        <a:pt x="673" y="521"/>
                      </a:cubicBezTo>
                      <a:cubicBezTo>
                        <a:pt x="673" y="522"/>
                        <a:pt x="673" y="522"/>
                        <a:pt x="673" y="522"/>
                      </a:cubicBezTo>
                      <a:cubicBezTo>
                        <a:pt x="674" y="522"/>
                        <a:pt x="674" y="522"/>
                        <a:pt x="674" y="523"/>
                      </a:cubicBezTo>
                      <a:cubicBezTo>
                        <a:pt x="674" y="523"/>
                        <a:pt x="674" y="523"/>
                        <a:pt x="674" y="523"/>
                      </a:cubicBezTo>
                      <a:cubicBezTo>
                        <a:pt x="675" y="523"/>
                        <a:pt x="675" y="523"/>
                        <a:pt x="675" y="523"/>
                      </a:cubicBezTo>
                      <a:cubicBezTo>
                        <a:pt x="675" y="523"/>
                        <a:pt x="675" y="523"/>
                        <a:pt x="675" y="523"/>
                      </a:cubicBezTo>
                      <a:cubicBezTo>
                        <a:pt x="675" y="523"/>
                        <a:pt x="675" y="523"/>
                        <a:pt x="675" y="523"/>
                      </a:cubicBezTo>
                      <a:cubicBezTo>
                        <a:pt x="676" y="523"/>
                        <a:pt x="677" y="523"/>
                        <a:pt x="678" y="524"/>
                      </a:cubicBezTo>
                      <a:cubicBezTo>
                        <a:pt x="678" y="524"/>
                        <a:pt x="678" y="524"/>
                        <a:pt x="678" y="524"/>
                      </a:cubicBezTo>
                      <a:cubicBezTo>
                        <a:pt x="678" y="524"/>
                        <a:pt x="679" y="524"/>
                        <a:pt x="680" y="524"/>
                      </a:cubicBezTo>
                      <a:cubicBezTo>
                        <a:pt x="680" y="524"/>
                        <a:pt x="680" y="524"/>
                        <a:pt x="680" y="524"/>
                      </a:cubicBezTo>
                      <a:cubicBezTo>
                        <a:pt x="680" y="524"/>
                        <a:pt x="680" y="524"/>
                        <a:pt x="680" y="524"/>
                      </a:cubicBezTo>
                      <a:cubicBezTo>
                        <a:pt x="680" y="524"/>
                        <a:pt x="680" y="524"/>
                        <a:pt x="680" y="523"/>
                      </a:cubicBezTo>
                      <a:cubicBezTo>
                        <a:pt x="680" y="523"/>
                        <a:pt x="680" y="523"/>
                        <a:pt x="680" y="523"/>
                      </a:cubicBezTo>
                      <a:cubicBezTo>
                        <a:pt x="681" y="522"/>
                        <a:pt x="683" y="521"/>
                        <a:pt x="689" y="520"/>
                      </a:cubicBezTo>
                      <a:cubicBezTo>
                        <a:pt x="694" y="519"/>
                        <a:pt x="697" y="518"/>
                        <a:pt x="698" y="517"/>
                      </a:cubicBezTo>
                      <a:cubicBezTo>
                        <a:pt x="699" y="514"/>
                        <a:pt x="701" y="513"/>
                        <a:pt x="704" y="513"/>
                      </a:cubicBezTo>
                      <a:cubicBezTo>
                        <a:pt x="705" y="512"/>
                        <a:pt x="706" y="512"/>
                        <a:pt x="707" y="511"/>
                      </a:cubicBezTo>
                      <a:cubicBezTo>
                        <a:pt x="708" y="510"/>
                        <a:pt x="709" y="509"/>
                        <a:pt x="711" y="508"/>
                      </a:cubicBezTo>
                      <a:cubicBezTo>
                        <a:pt x="712" y="508"/>
                        <a:pt x="713" y="507"/>
                        <a:pt x="714" y="507"/>
                      </a:cubicBezTo>
                      <a:cubicBezTo>
                        <a:pt x="715" y="505"/>
                        <a:pt x="717" y="504"/>
                        <a:pt x="719" y="504"/>
                      </a:cubicBezTo>
                      <a:cubicBezTo>
                        <a:pt x="720" y="504"/>
                        <a:pt x="721" y="503"/>
                        <a:pt x="721" y="503"/>
                      </a:cubicBezTo>
                      <a:cubicBezTo>
                        <a:pt x="723" y="501"/>
                        <a:pt x="727" y="501"/>
                        <a:pt x="728" y="501"/>
                      </a:cubicBezTo>
                      <a:cubicBezTo>
                        <a:pt x="730" y="501"/>
                        <a:pt x="731" y="501"/>
                        <a:pt x="732" y="501"/>
                      </a:cubicBezTo>
                      <a:cubicBezTo>
                        <a:pt x="734" y="502"/>
                        <a:pt x="744" y="504"/>
                        <a:pt x="746" y="504"/>
                      </a:cubicBezTo>
                      <a:cubicBezTo>
                        <a:pt x="747" y="504"/>
                        <a:pt x="747" y="504"/>
                        <a:pt x="747" y="504"/>
                      </a:cubicBezTo>
                      <a:cubicBezTo>
                        <a:pt x="749" y="504"/>
                        <a:pt x="750" y="506"/>
                        <a:pt x="751" y="508"/>
                      </a:cubicBezTo>
                      <a:cubicBezTo>
                        <a:pt x="751" y="509"/>
                        <a:pt x="751" y="510"/>
                        <a:pt x="751" y="510"/>
                      </a:cubicBezTo>
                      <a:cubicBezTo>
                        <a:pt x="752" y="510"/>
                        <a:pt x="753" y="511"/>
                        <a:pt x="754" y="512"/>
                      </a:cubicBezTo>
                      <a:cubicBezTo>
                        <a:pt x="756" y="512"/>
                        <a:pt x="758" y="514"/>
                        <a:pt x="759" y="514"/>
                      </a:cubicBezTo>
                      <a:cubicBezTo>
                        <a:pt x="760" y="513"/>
                        <a:pt x="762" y="512"/>
                        <a:pt x="765" y="512"/>
                      </a:cubicBezTo>
                      <a:cubicBezTo>
                        <a:pt x="767" y="512"/>
                        <a:pt x="768" y="512"/>
                        <a:pt x="770" y="513"/>
                      </a:cubicBezTo>
                      <a:cubicBezTo>
                        <a:pt x="770" y="514"/>
                        <a:pt x="771" y="514"/>
                        <a:pt x="771" y="514"/>
                      </a:cubicBezTo>
                      <a:cubicBezTo>
                        <a:pt x="773" y="515"/>
                        <a:pt x="774" y="516"/>
                        <a:pt x="775" y="516"/>
                      </a:cubicBezTo>
                      <a:cubicBezTo>
                        <a:pt x="776" y="515"/>
                        <a:pt x="778" y="514"/>
                        <a:pt x="780" y="513"/>
                      </a:cubicBezTo>
                      <a:cubicBezTo>
                        <a:pt x="780" y="513"/>
                        <a:pt x="781" y="513"/>
                        <a:pt x="782" y="512"/>
                      </a:cubicBezTo>
                      <a:cubicBezTo>
                        <a:pt x="783" y="512"/>
                        <a:pt x="784" y="512"/>
                        <a:pt x="785" y="511"/>
                      </a:cubicBezTo>
                      <a:cubicBezTo>
                        <a:pt x="785" y="511"/>
                        <a:pt x="786" y="508"/>
                        <a:pt x="785" y="507"/>
                      </a:cubicBezTo>
                      <a:cubicBezTo>
                        <a:pt x="783" y="506"/>
                        <a:pt x="781" y="499"/>
                        <a:pt x="780" y="497"/>
                      </a:cubicBezTo>
                      <a:cubicBezTo>
                        <a:pt x="780" y="494"/>
                        <a:pt x="782" y="493"/>
                        <a:pt x="784" y="492"/>
                      </a:cubicBezTo>
                      <a:cubicBezTo>
                        <a:pt x="784" y="491"/>
                        <a:pt x="785" y="491"/>
                        <a:pt x="785" y="490"/>
                      </a:cubicBezTo>
                      <a:cubicBezTo>
                        <a:pt x="786" y="488"/>
                        <a:pt x="788" y="487"/>
                        <a:pt x="790" y="486"/>
                      </a:cubicBezTo>
                      <a:cubicBezTo>
                        <a:pt x="791" y="486"/>
                        <a:pt x="791" y="486"/>
                        <a:pt x="792" y="485"/>
                      </a:cubicBezTo>
                      <a:cubicBezTo>
                        <a:pt x="792" y="485"/>
                        <a:pt x="792" y="485"/>
                        <a:pt x="792" y="484"/>
                      </a:cubicBezTo>
                      <a:cubicBezTo>
                        <a:pt x="793" y="483"/>
                        <a:pt x="794" y="481"/>
                        <a:pt x="796" y="481"/>
                      </a:cubicBezTo>
                      <a:cubicBezTo>
                        <a:pt x="797" y="481"/>
                        <a:pt x="797" y="481"/>
                        <a:pt x="798" y="481"/>
                      </a:cubicBezTo>
                      <a:cubicBezTo>
                        <a:pt x="798" y="482"/>
                        <a:pt x="805" y="484"/>
                        <a:pt x="807" y="485"/>
                      </a:cubicBezTo>
                      <a:cubicBezTo>
                        <a:pt x="807" y="486"/>
                        <a:pt x="810" y="486"/>
                        <a:pt x="812" y="486"/>
                      </a:cubicBezTo>
                      <a:cubicBezTo>
                        <a:pt x="815" y="486"/>
                        <a:pt x="819" y="488"/>
                        <a:pt x="822" y="490"/>
                      </a:cubicBezTo>
                      <a:cubicBezTo>
                        <a:pt x="822" y="490"/>
                        <a:pt x="824" y="491"/>
                        <a:pt x="826" y="491"/>
                      </a:cubicBezTo>
                      <a:cubicBezTo>
                        <a:pt x="829" y="491"/>
                        <a:pt x="832" y="492"/>
                        <a:pt x="833" y="494"/>
                      </a:cubicBezTo>
                      <a:cubicBezTo>
                        <a:pt x="834" y="495"/>
                        <a:pt x="834" y="497"/>
                        <a:pt x="834" y="499"/>
                      </a:cubicBezTo>
                      <a:cubicBezTo>
                        <a:pt x="834" y="501"/>
                        <a:pt x="834" y="503"/>
                        <a:pt x="835" y="503"/>
                      </a:cubicBezTo>
                      <a:cubicBezTo>
                        <a:pt x="837" y="506"/>
                        <a:pt x="839" y="508"/>
                        <a:pt x="839" y="508"/>
                      </a:cubicBezTo>
                      <a:cubicBezTo>
                        <a:pt x="841" y="507"/>
                        <a:pt x="843" y="508"/>
                        <a:pt x="846" y="509"/>
                      </a:cubicBezTo>
                      <a:cubicBezTo>
                        <a:pt x="847" y="510"/>
                        <a:pt x="849" y="511"/>
                        <a:pt x="850" y="511"/>
                      </a:cubicBezTo>
                      <a:cubicBezTo>
                        <a:pt x="850" y="511"/>
                        <a:pt x="852" y="510"/>
                        <a:pt x="853" y="509"/>
                      </a:cubicBezTo>
                      <a:cubicBezTo>
                        <a:pt x="855" y="508"/>
                        <a:pt x="856" y="507"/>
                        <a:pt x="858" y="507"/>
                      </a:cubicBezTo>
                      <a:cubicBezTo>
                        <a:pt x="859" y="507"/>
                        <a:pt x="860" y="507"/>
                        <a:pt x="862" y="506"/>
                      </a:cubicBezTo>
                      <a:cubicBezTo>
                        <a:pt x="865" y="506"/>
                        <a:pt x="867" y="505"/>
                        <a:pt x="869" y="506"/>
                      </a:cubicBezTo>
                      <a:cubicBezTo>
                        <a:pt x="869" y="506"/>
                        <a:pt x="871" y="506"/>
                        <a:pt x="872" y="507"/>
                      </a:cubicBezTo>
                      <a:cubicBezTo>
                        <a:pt x="874" y="507"/>
                        <a:pt x="877" y="508"/>
                        <a:pt x="878" y="508"/>
                      </a:cubicBezTo>
                      <a:cubicBezTo>
                        <a:pt x="879" y="508"/>
                        <a:pt x="879" y="508"/>
                        <a:pt x="880" y="508"/>
                      </a:cubicBezTo>
                      <a:cubicBezTo>
                        <a:pt x="881" y="508"/>
                        <a:pt x="888" y="508"/>
                        <a:pt x="889" y="511"/>
                      </a:cubicBezTo>
                      <a:cubicBezTo>
                        <a:pt x="889" y="512"/>
                        <a:pt x="891" y="512"/>
                        <a:pt x="892" y="512"/>
                      </a:cubicBezTo>
                      <a:cubicBezTo>
                        <a:pt x="895" y="513"/>
                        <a:pt x="899" y="514"/>
                        <a:pt x="899" y="517"/>
                      </a:cubicBezTo>
                      <a:cubicBezTo>
                        <a:pt x="899" y="517"/>
                        <a:pt x="900" y="518"/>
                        <a:pt x="901" y="518"/>
                      </a:cubicBezTo>
                      <a:cubicBezTo>
                        <a:pt x="902" y="519"/>
                        <a:pt x="904" y="520"/>
                        <a:pt x="905" y="522"/>
                      </a:cubicBezTo>
                      <a:cubicBezTo>
                        <a:pt x="905" y="522"/>
                        <a:pt x="907" y="522"/>
                        <a:pt x="908" y="523"/>
                      </a:cubicBezTo>
                      <a:cubicBezTo>
                        <a:pt x="909" y="523"/>
                        <a:pt x="910" y="523"/>
                        <a:pt x="911" y="523"/>
                      </a:cubicBezTo>
                      <a:cubicBezTo>
                        <a:pt x="914" y="523"/>
                        <a:pt x="916" y="523"/>
                        <a:pt x="917" y="523"/>
                      </a:cubicBezTo>
                      <a:cubicBezTo>
                        <a:pt x="918" y="524"/>
                        <a:pt x="918" y="524"/>
                        <a:pt x="918" y="524"/>
                      </a:cubicBezTo>
                      <a:cubicBezTo>
                        <a:pt x="919" y="524"/>
                        <a:pt x="921" y="525"/>
                        <a:pt x="925" y="525"/>
                      </a:cubicBezTo>
                      <a:cubicBezTo>
                        <a:pt x="928" y="525"/>
                        <a:pt x="930" y="524"/>
                        <a:pt x="931" y="524"/>
                      </a:cubicBezTo>
                      <a:cubicBezTo>
                        <a:pt x="931" y="523"/>
                        <a:pt x="934" y="523"/>
                        <a:pt x="938" y="522"/>
                      </a:cubicBezTo>
                      <a:cubicBezTo>
                        <a:pt x="941" y="522"/>
                        <a:pt x="945" y="521"/>
                        <a:pt x="946" y="520"/>
                      </a:cubicBezTo>
                      <a:cubicBezTo>
                        <a:pt x="947" y="519"/>
                        <a:pt x="949" y="519"/>
                        <a:pt x="951" y="519"/>
                      </a:cubicBezTo>
                      <a:cubicBezTo>
                        <a:pt x="952" y="519"/>
                        <a:pt x="953" y="518"/>
                        <a:pt x="954" y="518"/>
                      </a:cubicBezTo>
                      <a:cubicBezTo>
                        <a:pt x="954" y="516"/>
                        <a:pt x="957" y="514"/>
                        <a:pt x="960" y="513"/>
                      </a:cubicBezTo>
                      <a:cubicBezTo>
                        <a:pt x="961" y="512"/>
                        <a:pt x="963" y="512"/>
                        <a:pt x="964" y="511"/>
                      </a:cubicBezTo>
                      <a:cubicBezTo>
                        <a:pt x="964" y="511"/>
                        <a:pt x="965" y="510"/>
                        <a:pt x="965" y="510"/>
                      </a:cubicBezTo>
                      <a:cubicBezTo>
                        <a:pt x="968" y="509"/>
                        <a:pt x="970" y="509"/>
                        <a:pt x="971" y="509"/>
                      </a:cubicBezTo>
                      <a:cubicBezTo>
                        <a:pt x="971" y="509"/>
                        <a:pt x="971" y="509"/>
                        <a:pt x="971" y="509"/>
                      </a:cubicBezTo>
                      <a:cubicBezTo>
                        <a:pt x="971" y="509"/>
                        <a:pt x="971" y="509"/>
                        <a:pt x="971" y="509"/>
                      </a:cubicBezTo>
                      <a:cubicBezTo>
                        <a:pt x="973" y="509"/>
                        <a:pt x="975" y="509"/>
                        <a:pt x="977" y="510"/>
                      </a:cubicBezTo>
                      <a:cubicBezTo>
                        <a:pt x="979" y="510"/>
                        <a:pt x="980" y="511"/>
                        <a:pt x="981" y="513"/>
                      </a:cubicBezTo>
                      <a:cubicBezTo>
                        <a:pt x="981" y="513"/>
                        <a:pt x="983" y="514"/>
                        <a:pt x="985" y="514"/>
                      </a:cubicBezTo>
                      <a:cubicBezTo>
                        <a:pt x="986" y="514"/>
                        <a:pt x="987" y="514"/>
                        <a:pt x="988" y="513"/>
                      </a:cubicBezTo>
                      <a:cubicBezTo>
                        <a:pt x="988" y="513"/>
                        <a:pt x="989" y="513"/>
                        <a:pt x="990" y="513"/>
                      </a:cubicBezTo>
                      <a:cubicBezTo>
                        <a:pt x="990" y="513"/>
                        <a:pt x="990" y="513"/>
                        <a:pt x="990" y="513"/>
                      </a:cubicBezTo>
                      <a:cubicBezTo>
                        <a:pt x="990" y="513"/>
                        <a:pt x="990" y="513"/>
                        <a:pt x="991" y="513"/>
                      </a:cubicBezTo>
                      <a:cubicBezTo>
                        <a:pt x="992" y="513"/>
                        <a:pt x="994" y="513"/>
                        <a:pt x="996" y="514"/>
                      </a:cubicBezTo>
                      <a:cubicBezTo>
                        <a:pt x="996" y="513"/>
                        <a:pt x="996" y="513"/>
                        <a:pt x="996" y="513"/>
                      </a:cubicBezTo>
                      <a:cubicBezTo>
                        <a:pt x="996" y="514"/>
                        <a:pt x="996" y="514"/>
                        <a:pt x="996" y="514"/>
                      </a:cubicBezTo>
                      <a:cubicBezTo>
                        <a:pt x="997" y="514"/>
                        <a:pt x="998" y="514"/>
                        <a:pt x="998" y="514"/>
                      </a:cubicBezTo>
                      <a:cubicBezTo>
                        <a:pt x="999" y="515"/>
                        <a:pt x="999" y="515"/>
                        <a:pt x="999" y="515"/>
                      </a:cubicBezTo>
                      <a:cubicBezTo>
                        <a:pt x="999" y="515"/>
                        <a:pt x="999" y="515"/>
                        <a:pt x="999" y="515"/>
                      </a:cubicBezTo>
                      <a:cubicBezTo>
                        <a:pt x="999" y="515"/>
                        <a:pt x="999" y="515"/>
                        <a:pt x="999" y="515"/>
                      </a:cubicBezTo>
                      <a:cubicBezTo>
                        <a:pt x="1000" y="516"/>
                        <a:pt x="1000" y="516"/>
                        <a:pt x="1000" y="516"/>
                      </a:cubicBezTo>
                      <a:cubicBezTo>
                        <a:pt x="1000" y="516"/>
                        <a:pt x="1000" y="516"/>
                        <a:pt x="1000" y="516"/>
                      </a:cubicBezTo>
                      <a:cubicBezTo>
                        <a:pt x="1001" y="516"/>
                        <a:pt x="1001" y="517"/>
                        <a:pt x="1001" y="517"/>
                      </a:cubicBezTo>
                      <a:cubicBezTo>
                        <a:pt x="1001" y="517"/>
                        <a:pt x="1001" y="517"/>
                        <a:pt x="1001" y="517"/>
                      </a:cubicBezTo>
                      <a:cubicBezTo>
                        <a:pt x="1001" y="517"/>
                        <a:pt x="1001" y="517"/>
                        <a:pt x="1001" y="517"/>
                      </a:cubicBezTo>
                      <a:cubicBezTo>
                        <a:pt x="1001" y="518"/>
                        <a:pt x="1002" y="518"/>
                        <a:pt x="1002" y="518"/>
                      </a:cubicBezTo>
                      <a:cubicBezTo>
                        <a:pt x="1002" y="518"/>
                        <a:pt x="1002" y="518"/>
                        <a:pt x="1002" y="518"/>
                      </a:cubicBezTo>
                      <a:cubicBezTo>
                        <a:pt x="1002" y="518"/>
                        <a:pt x="1002" y="518"/>
                        <a:pt x="1003" y="518"/>
                      </a:cubicBezTo>
                      <a:cubicBezTo>
                        <a:pt x="1003" y="518"/>
                        <a:pt x="1003" y="518"/>
                        <a:pt x="1003" y="518"/>
                      </a:cubicBezTo>
                      <a:cubicBezTo>
                        <a:pt x="1003" y="518"/>
                        <a:pt x="1003" y="518"/>
                        <a:pt x="1003" y="518"/>
                      </a:cubicBezTo>
                      <a:cubicBezTo>
                        <a:pt x="1004" y="518"/>
                        <a:pt x="1004" y="518"/>
                        <a:pt x="1004" y="518"/>
                      </a:cubicBezTo>
                      <a:cubicBezTo>
                        <a:pt x="1004" y="518"/>
                        <a:pt x="1004" y="518"/>
                        <a:pt x="1004" y="518"/>
                      </a:cubicBezTo>
                      <a:cubicBezTo>
                        <a:pt x="1004" y="519"/>
                        <a:pt x="1005" y="519"/>
                        <a:pt x="1005" y="519"/>
                      </a:cubicBezTo>
                      <a:cubicBezTo>
                        <a:pt x="1005" y="519"/>
                        <a:pt x="1005" y="519"/>
                        <a:pt x="1005" y="519"/>
                      </a:cubicBezTo>
                      <a:cubicBezTo>
                        <a:pt x="1006" y="519"/>
                        <a:pt x="1007" y="519"/>
                        <a:pt x="1009" y="519"/>
                      </a:cubicBezTo>
                      <a:cubicBezTo>
                        <a:pt x="1009" y="519"/>
                        <a:pt x="1009" y="519"/>
                        <a:pt x="1009" y="519"/>
                      </a:cubicBezTo>
                      <a:cubicBezTo>
                        <a:pt x="1010" y="519"/>
                        <a:pt x="1012" y="518"/>
                        <a:pt x="1013" y="517"/>
                      </a:cubicBezTo>
                      <a:cubicBezTo>
                        <a:pt x="1017" y="515"/>
                        <a:pt x="1019" y="514"/>
                        <a:pt x="1020" y="513"/>
                      </a:cubicBezTo>
                      <a:cubicBezTo>
                        <a:pt x="1022" y="513"/>
                        <a:pt x="1023" y="512"/>
                        <a:pt x="1024" y="511"/>
                      </a:cubicBezTo>
                      <a:cubicBezTo>
                        <a:pt x="1024" y="511"/>
                        <a:pt x="1024" y="511"/>
                        <a:pt x="1024" y="511"/>
                      </a:cubicBezTo>
                      <a:cubicBezTo>
                        <a:pt x="1024" y="510"/>
                        <a:pt x="1024" y="510"/>
                        <a:pt x="1024" y="509"/>
                      </a:cubicBezTo>
                      <a:cubicBezTo>
                        <a:pt x="1024" y="507"/>
                        <a:pt x="1025" y="505"/>
                        <a:pt x="1027" y="502"/>
                      </a:cubicBezTo>
                      <a:cubicBezTo>
                        <a:pt x="1028" y="501"/>
                        <a:pt x="1028" y="500"/>
                        <a:pt x="1029" y="499"/>
                      </a:cubicBezTo>
                      <a:cubicBezTo>
                        <a:pt x="1029" y="499"/>
                        <a:pt x="1029" y="498"/>
                        <a:pt x="1029" y="498"/>
                      </a:cubicBezTo>
                      <a:cubicBezTo>
                        <a:pt x="1030" y="495"/>
                        <a:pt x="1035" y="487"/>
                        <a:pt x="1037" y="486"/>
                      </a:cubicBezTo>
                      <a:cubicBezTo>
                        <a:pt x="1039" y="486"/>
                        <a:pt x="1041" y="483"/>
                        <a:pt x="1041" y="482"/>
                      </a:cubicBezTo>
                      <a:cubicBezTo>
                        <a:pt x="1041" y="482"/>
                        <a:pt x="1041" y="481"/>
                        <a:pt x="1041" y="481"/>
                      </a:cubicBezTo>
                      <a:cubicBezTo>
                        <a:pt x="1041" y="481"/>
                        <a:pt x="1041" y="481"/>
                        <a:pt x="1041" y="480"/>
                      </a:cubicBezTo>
                      <a:cubicBezTo>
                        <a:pt x="1041" y="480"/>
                        <a:pt x="1041" y="480"/>
                        <a:pt x="1041" y="480"/>
                      </a:cubicBezTo>
                      <a:cubicBezTo>
                        <a:pt x="1040" y="479"/>
                        <a:pt x="1040" y="479"/>
                        <a:pt x="1040" y="479"/>
                      </a:cubicBezTo>
                      <a:cubicBezTo>
                        <a:pt x="1040" y="479"/>
                        <a:pt x="1040" y="479"/>
                        <a:pt x="1040" y="478"/>
                      </a:cubicBezTo>
                      <a:cubicBezTo>
                        <a:pt x="1040" y="478"/>
                        <a:pt x="1040" y="478"/>
                        <a:pt x="1040" y="478"/>
                      </a:cubicBezTo>
                      <a:cubicBezTo>
                        <a:pt x="1040" y="478"/>
                        <a:pt x="1040" y="478"/>
                        <a:pt x="1040" y="478"/>
                      </a:cubicBezTo>
                      <a:cubicBezTo>
                        <a:pt x="1040" y="478"/>
                        <a:pt x="1040" y="477"/>
                        <a:pt x="1040" y="477"/>
                      </a:cubicBezTo>
                      <a:cubicBezTo>
                        <a:pt x="1040" y="477"/>
                        <a:pt x="1040" y="477"/>
                        <a:pt x="1040" y="477"/>
                      </a:cubicBezTo>
                      <a:cubicBezTo>
                        <a:pt x="1040" y="477"/>
                        <a:pt x="1040" y="477"/>
                        <a:pt x="1040" y="477"/>
                      </a:cubicBezTo>
                      <a:cubicBezTo>
                        <a:pt x="1040" y="477"/>
                        <a:pt x="1040" y="477"/>
                        <a:pt x="1039" y="476"/>
                      </a:cubicBezTo>
                      <a:cubicBezTo>
                        <a:pt x="1039" y="476"/>
                        <a:pt x="1039" y="476"/>
                        <a:pt x="1039" y="476"/>
                      </a:cubicBezTo>
                      <a:cubicBezTo>
                        <a:pt x="1039" y="476"/>
                        <a:pt x="1039" y="476"/>
                        <a:pt x="1039" y="476"/>
                      </a:cubicBezTo>
                      <a:cubicBezTo>
                        <a:pt x="1039" y="476"/>
                        <a:pt x="1039" y="476"/>
                        <a:pt x="1039" y="476"/>
                      </a:cubicBezTo>
                      <a:cubicBezTo>
                        <a:pt x="1038" y="476"/>
                        <a:pt x="1036" y="476"/>
                        <a:pt x="1035" y="474"/>
                      </a:cubicBezTo>
                      <a:cubicBezTo>
                        <a:pt x="1034" y="473"/>
                        <a:pt x="1035" y="470"/>
                        <a:pt x="1037" y="467"/>
                      </a:cubicBezTo>
                      <a:cubicBezTo>
                        <a:pt x="1040" y="463"/>
                        <a:pt x="1044" y="461"/>
                        <a:pt x="1050" y="461"/>
                      </a:cubicBezTo>
                      <a:cubicBezTo>
                        <a:pt x="1051" y="461"/>
                        <a:pt x="1052" y="461"/>
                        <a:pt x="1053" y="462"/>
                      </a:cubicBezTo>
                      <a:cubicBezTo>
                        <a:pt x="1053" y="462"/>
                        <a:pt x="1053" y="462"/>
                        <a:pt x="1053" y="462"/>
                      </a:cubicBezTo>
                      <a:cubicBezTo>
                        <a:pt x="1053" y="462"/>
                        <a:pt x="1054" y="461"/>
                        <a:pt x="1055" y="461"/>
                      </a:cubicBezTo>
                      <a:cubicBezTo>
                        <a:pt x="1059" y="461"/>
                        <a:pt x="1067" y="459"/>
                        <a:pt x="1070" y="460"/>
                      </a:cubicBezTo>
                      <a:cubicBezTo>
                        <a:pt x="1072" y="461"/>
                        <a:pt x="1073" y="461"/>
                        <a:pt x="1074" y="461"/>
                      </a:cubicBezTo>
                      <a:cubicBezTo>
                        <a:pt x="1076" y="461"/>
                        <a:pt x="1076" y="461"/>
                        <a:pt x="1076" y="461"/>
                      </a:cubicBezTo>
                      <a:cubicBezTo>
                        <a:pt x="1078" y="461"/>
                        <a:pt x="1080" y="461"/>
                        <a:pt x="1083" y="462"/>
                      </a:cubicBezTo>
                      <a:cubicBezTo>
                        <a:pt x="1085" y="464"/>
                        <a:pt x="1088" y="464"/>
                        <a:pt x="1091" y="464"/>
                      </a:cubicBezTo>
                      <a:cubicBezTo>
                        <a:pt x="1094" y="465"/>
                        <a:pt x="1096" y="465"/>
                        <a:pt x="1098" y="467"/>
                      </a:cubicBezTo>
                      <a:cubicBezTo>
                        <a:pt x="1098" y="468"/>
                        <a:pt x="1099" y="468"/>
                        <a:pt x="1100" y="469"/>
                      </a:cubicBezTo>
                      <a:cubicBezTo>
                        <a:pt x="1103" y="471"/>
                        <a:pt x="1106" y="473"/>
                        <a:pt x="1105" y="477"/>
                      </a:cubicBezTo>
                      <a:cubicBezTo>
                        <a:pt x="1105" y="477"/>
                        <a:pt x="1105" y="478"/>
                        <a:pt x="1105" y="478"/>
                      </a:cubicBezTo>
                      <a:cubicBezTo>
                        <a:pt x="1105" y="478"/>
                        <a:pt x="1106" y="478"/>
                        <a:pt x="1106" y="478"/>
                      </a:cubicBezTo>
                      <a:cubicBezTo>
                        <a:pt x="1107" y="479"/>
                        <a:pt x="1110" y="481"/>
                        <a:pt x="1111" y="487"/>
                      </a:cubicBezTo>
                      <a:cubicBezTo>
                        <a:pt x="1112" y="491"/>
                        <a:pt x="1113" y="493"/>
                        <a:pt x="1115" y="495"/>
                      </a:cubicBezTo>
                      <a:cubicBezTo>
                        <a:pt x="1116" y="496"/>
                        <a:pt x="1117" y="498"/>
                        <a:pt x="1117" y="500"/>
                      </a:cubicBezTo>
                      <a:cubicBezTo>
                        <a:pt x="1118" y="501"/>
                        <a:pt x="1119" y="504"/>
                        <a:pt x="1120" y="506"/>
                      </a:cubicBezTo>
                      <a:cubicBezTo>
                        <a:pt x="1122" y="510"/>
                        <a:pt x="1124" y="512"/>
                        <a:pt x="1123" y="514"/>
                      </a:cubicBezTo>
                      <a:cubicBezTo>
                        <a:pt x="1123" y="515"/>
                        <a:pt x="1122" y="517"/>
                        <a:pt x="1123" y="517"/>
                      </a:cubicBezTo>
                      <a:cubicBezTo>
                        <a:pt x="1123" y="518"/>
                        <a:pt x="1124" y="518"/>
                        <a:pt x="1126" y="518"/>
                      </a:cubicBezTo>
                      <a:cubicBezTo>
                        <a:pt x="1129" y="518"/>
                        <a:pt x="1132" y="520"/>
                        <a:pt x="1134" y="521"/>
                      </a:cubicBezTo>
                      <a:cubicBezTo>
                        <a:pt x="1135" y="522"/>
                        <a:pt x="1136" y="522"/>
                        <a:pt x="1136" y="522"/>
                      </a:cubicBezTo>
                      <a:cubicBezTo>
                        <a:pt x="1136" y="522"/>
                        <a:pt x="1137" y="522"/>
                        <a:pt x="1137" y="522"/>
                      </a:cubicBezTo>
                      <a:cubicBezTo>
                        <a:pt x="1137" y="522"/>
                        <a:pt x="1137" y="522"/>
                        <a:pt x="1137" y="522"/>
                      </a:cubicBezTo>
                      <a:cubicBezTo>
                        <a:pt x="1137" y="522"/>
                        <a:pt x="1137" y="522"/>
                        <a:pt x="1137" y="522"/>
                      </a:cubicBezTo>
                      <a:cubicBezTo>
                        <a:pt x="1139" y="522"/>
                        <a:pt x="1143" y="524"/>
                        <a:pt x="1146" y="526"/>
                      </a:cubicBezTo>
                      <a:cubicBezTo>
                        <a:pt x="1147" y="526"/>
                        <a:pt x="1148" y="527"/>
                        <a:pt x="1149" y="528"/>
                      </a:cubicBezTo>
                      <a:cubicBezTo>
                        <a:pt x="1150" y="529"/>
                        <a:pt x="1152" y="529"/>
                        <a:pt x="1153" y="530"/>
                      </a:cubicBezTo>
                      <a:cubicBezTo>
                        <a:pt x="1154" y="530"/>
                        <a:pt x="1155" y="530"/>
                        <a:pt x="1155" y="531"/>
                      </a:cubicBezTo>
                      <a:cubicBezTo>
                        <a:pt x="1157" y="531"/>
                        <a:pt x="1158" y="532"/>
                        <a:pt x="1158" y="535"/>
                      </a:cubicBezTo>
                      <a:cubicBezTo>
                        <a:pt x="1158" y="535"/>
                        <a:pt x="1158" y="536"/>
                        <a:pt x="1158" y="537"/>
                      </a:cubicBezTo>
                      <a:cubicBezTo>
                        <a:pt x="1158" y="538"/>
                        <a:pt x="1159" y="538"/>
                        <a:pt x="1159" y="539"/>
                      </a:cubicBezTo>
                      <a:cubicBezTo>
                        <a:pt x="1159" y="540"/>
                        <a:pt x="1160" y="542"/>
                        <a:pt x="1160" y="543"/>
                      </a:cubicBezTo>
                      <a:cubicBezTo>
                        <a:pt x="1160" y="544"/>
                        <a:pt x="1160" y="544"/>
                        <a:pt x="1160" y="544"/>
                      </a:cubicBezTo>
                      <a:cubicBezTo>
                        <a:pt x="1160" y="545"/>
                        <a:pt x="1163" y="547"/>
                        <a:pt x="1167" y="547"/>
                      </a:cubicBezTo>
                      <a:cubicBezTo>
                        <a:pt x="1168" y="547"/>
                        <a:pt x="1168" y="547"/>
                        <a:pt x="1169" y="547"/>
                      </a:cubicBezTo>
                      <a:cubicBezTo>
                        <a:pt x="1170" y="546"/>
                        <a:pt x="1172" y="546"/>
                        <a:pt x="1173" y="547"/>
                      </a:cubicBezTo>
                      <a:cubicBezTo>
                        <a:pt x="1174" y="547"/>
                        <a:pt x="1175" y="547"/>
                        <a:pt x="1175" y="547"/>
                      </a:cubicBezTo>
                      <a:cubicBezTo>
                        <a:pt x="1176" y="547"/>
                        <a:pt x="1177" y="546"/>
                        <a:pt x="1177" y="545"/>
                      </a:cubicBezTo>
                      <a:cubicBezTo>
                        <a:pt x="1179" y="542"/>
                        <a:pt x="1183" y="541"/>
                        <a:pt x="1186" y="541"/>
                      </a:cubicBezTo>
                      <a:cubicBezTo>
                        <a:pt x="1187" y="541"/>
                        <a:pt x="1188" y="541"/>
                        <a:pt x="1189" y="541"/>
                      </a:cubicBezTo>
                      <a:cubicBezTo>
                        <a:pt x="1190" y="540"/>
                        <a:pt x="1193" y="539"/>
                        <a:pt x="1195" y="539"/>
                      </a:cubicBezTo>
                      <a:cubicBezTo>
                        <a:pt x="1197" y="539"/>
                        <a:pt x="1199" y="539"/>
                        <a:pt x="1200" y="540"/>
                      </a:cubicBezTo>
                      <a:cubicBezTo>
                        <a:pt x="1201" y="541"/>
                        <a:pt x="1201" y="543"/>
                        <a:pt x="1201" y="545"/>
                      </a:cubicBezTo>
                      <a:cubicBezTo>
                        <a:pt x="1201" y="547"/>
                        <a:pt x="1202" y="548"/>
                        <a:pt x="1202" y="550"/>
                      </a:cubicBezTo>
                      <a:cubicBezTo>
                        <a:pt x="1203" y="551"/>
                        <a:pt x="1204" y="554"/>
                        <a:pt x="1200" y="556"/>
                      </a:cubicBezTo>
                      <a:cubicBezTo>
                        <a:pt x="1198" y="557"/>
                        <a:pt x="1197" y="564"/>
                        <a:pt x="1196" y="567"/>
                      </a:cubicBezTo>
                      <a:cubicBezTo>
                        <a:pt x="1196" y="568"/>
                        <a:pt x="1195" y="568"/>
                        <a:pt x="1195" y="569"/>
                      </a:cubicBezTo>
                      <a:cubicBezTo>
                        <a:pt x="1195" y="571"/>
                        <a:pt x="1193" y="573"/>
                        <a:pt x="1191" y="574"/>
                      </a:cubicBezTo>
                      <a:cubicBezTo>
                        <a:pt x="1190" y="575"/>
                        <a:pt x="1189" y="576"/>
                        <a:pt x="1189" y="577"/>
                      </a:cubicBezTo>
                      <a:cubicBezTo>
                        <a:pt x="1188" y="580"/>
                        <a:pt x="1186" y="582"/>
                        <a:pt x="1185" y="583"/>
                      </a:cubicBezTo>
                      <a:cubicBezTo>
                        <a:pt x="1184" y="583"/>
                        <a:pt x="1183" y="584"/>
                        <a:pt x="1183" y="584"/>
                      </a:cubicBezTo>
                      <a:cubicBezTo>
                        <a:pt x="1183" y="585"/>
                        <a:pt x="1183" y="585"/>
                        <a:pt x="1183" y="585"/>
                      </a:cubicBezTo>
                      <a:cubicBezTo>
                        <a:pt x="1183" y="585"/>
                        <a:pt x="1183" y="585"/>
                        <a:pt x="1183" y="585"/>
                      </a:cubicBezTo>
                      <a:cubicBezTo>
                        <a:pt x="1183" y="586"/>
                        <a:pt x="1183" y="586"/>
                        <a:pt x="1183" y="586"/>
                      </a:cubicBezTo>
                      <a:cubicBezTo>
                        <a:pt x="1183" y="586"/>
                        <a:pt x="1183" y="586"/>
                        <a:pt x="1183" y="586"/>
                      </a:cubicBezTo>
                      <a:cubicBezTo>
                        <a:pt x="1183" y="587"/>
                        <a:pt x="1182" y="587"/>
                        <a:pt x="1181" y="588"/>
                      </a:cubicBezTo>
                      <a:cubicBezTo>
                        <a:pt x="1181" y="588"/>
                        <a:pt x="1181" y="588"/>
                        <a:pt x="1181" y="588"/>
                      </a:cubicBezTo>
                      <a:cubicBezTo>
                        <a:pt x="1181" y="588"/>
                        <a:pt x="1181" y="588"/>
                        <a:pt x="1181" y="588"/>
                      </a:cubicBezTo>
                      <a:cubicBezTo>
                        <a:pt x="1181" y="588"/>
                        <a:pt x="1181" y="588"/>
                        <a:pt x="1180" y="588"/>
                      </a:cubicBezTo>
                      <a:cubicBezTo>
                        <a:pt x="1180" y="588"/>
                        <a:pt x="1180" y="588"/>
                        <a:pt x="1180" y="588"/>
                      </a:cubicBezTo>
                      <a:cubicBezTo>
                        <a:pt x="1179" y="588"/>
                        <a:pt x="1179" y="588"/>
                        <a:pt x="1178" y="588"/>
                      </a:cubicBezTo>
                      <a:cubicBezTo>
                        <a:pt x="1175" y="588"/>
                        <a:pt x="1172" y="587"/>
                        <a:pt x="1170" y="586"/>
                      </a:cubicBezTo>
                      <a:cubicBezTo>
                        <a:pt x="1169" y="586"/>
                        <a:pt x="1168" y="587"/>
                        <a:pt x="1167" y="588"/>
                      </a:cubicBezTo>
                      <a:cubicBezTo>
                        <a:pt x="1165" y="589"/>
                        <a:pt x="1164" y="591"/>
                        <a:pt x="1162" y="591"/>
                      </a:cubicBezTo>
                      <a:cubicBezTo>
                        <a:pt x="1162" y="591"/>
                        <a:pt x="1162" y="594"/>
                        <a:pt x="1162" y="596"/>
                      </a:cubicBezTo>
                      <a:cubicBezTo>
                        <a:pt x="1163" y="597"/>
                        <a:pt x="1163" y="599"/>
                        <a:pt x="1162" y="600"/>
                      </a:cubicBezTo>
                      <a:cubicBezTo>
                        <a:pt x="1162" y="602"/>
                        <a:pt x="1162" y="603"/>
                        <a:pt x="1163" y="605"/>
                      </a:cubicBezTo>
                      <a:cubicBezTo>
                        <a:pt x="1164" y="607"/>
                        <a:pt x="1164" y="609"/>
                        <a:pt x="1164" y="612"/>
                      </a:cubicBezTo>
                      <a:cubicBezTo>
                        <a:pt x="1164" y="612"/>
                        <a:pt x="1164" y="613"/>
                        <a:pt x="1164" y="613"/>
                      </a:cubicBezTo>
                      <a:cubicBezTo>
                        <a:pt x="1169" y="610"/>
                        <a:pt x="1171" y="610"/>
                        <a:pt x="1171" y="610"/>
                      </a:cubicBezTo>
                      <a:cubicBezTo>
                        <a:pt x="1174" y="610"/>
                        <a:pt x="1176" y="612"/>
                        <a:pt x="1179" y="614"/>
                      </a:cubicBezTo>
                      <a:cubicBezTo>
                        <a:pt x="1181" y="615"/>
                        <a:pt x="1183" y="617"/>
                        <a:pt x="1184" y="617"/>
                      </a:cubicBezTo>
                      <a:cubicBezTo>
                        <a:pt x="1188" y="617"/>
                        <a:pt x="1206" y="605"/>
                        <a:pt x="1208" y="602"/>
                      </a:cubicBezTo>
                      <a:cubicBezTo>
                        <a:pt x="1209" y="600"/>
                        <a:pt x="1212" y="596"/>
                        <a:pt x="1222" y="586"/>
                      </a:cubicBezTo>
                      <a:cubicBezTo>
                        <a:pt x="1224" y="584"/>
                        <a:pt x="1226" y="582"/>
                        <a:pt x="1227" y="581"/>
                      </a:cubicBezTo>
                      <a:cubicBezTo>
                        <a:pt x="1232" y="576"/>
                        <a:pt x="1240" y="567"/>
                        <a:pt x="1243" y="559"/>
                      </a:cubicBezTo>
                      <a:cubicBezTo>
                        <a:pt x="1244" y="556"/>
                        <a:pt x="1248" y="552"/>
                        <a:pt x="1251" y="549"/>
                      </a:cubicBezTo>
                      <a:cubicBezTo>
                        <a:pt x="1253" y="546"/>
                        <a:pt x="1255" y="544"/>
                        <a:pt x="1255" y="543"/>
                      </a:cubicBezTo>
                      <a:cubicBezTo>
                        <a:pt x="1256" y="542"/>
                        <a:pt x="1257" y="541"/>
                        <a:pt x="1257" y="540"/>
                      </a:cubicBezTo>
                      <a:cubicBezTo>
                        <a:pt x="1259" y="539"/>
                        <a:pt x="1260" y="537"/>
                        <a:pt x="1262" y="532"/>
                      </a:cubicBezTo>
                      <a:cubicBezTo>
                        <a:pt x="1264" y="527"/>
                        <a:pt x="1265" y="517"/>
                        <a:pt x="1266" y="511"/>
                      </a:cubicBezTo>
                      <a:cubicBezTo>
                        <a:pt x="1266" y="504"/>
                        <a:pt x="1267" y="503"/>
                        <a:pt x="1267" y="502"/>
                      </a:cubicBezTo>
                      <a:cubicBezTo>
                        <a:pt x="1268" y="501"/>
                        <a:pt x="1268" y="500"/>
                        <a:pt x="1268" y="500"/>
                      </a:cubicBezTo>
                      <a:cubicBezTo>
                        <a:pt x="1268" y="498"/>
                        <a:pt x="1268" y="496"/>
                        <a:pt x="1269" y="495"/>
                      </a:cubicBezTo>
                      <a:cubicBezTo>
                        <a:pt x="1270" y="494"/>
                        <a:pt x="1270" y="493"/>
                        <a:pt x="1270" y="493"/>
                      </a:cubicBezTo>
                      <a:cubicBezTo>
                        <a:pt x="1271" y="491"/>
                        <a:pt x="1271" y="489"/>
                        <a:pt x="1274" y="486"/>
                      </a:cubicBezTo>
                      <a:cubicBezTo>
                        <a:pt x="1276" y="484"/>
                        <a:pt x="1276" y="483"/>
                        <a:pt x="1275" y="481"/>
                      </a:cubicBezTo>
                      <a:cubicBezTo>
                        <a:pt x="1275" y="480"/>
                        <a:pt x="1275" y="478"/>
                        <a:pt x="1275" y="476"/>
                      </a:cubicBezTo>
                      <a:cubicBezTo>
                        <a:pt x="1275" y="475"/>
                        <a:pt x="1275" y="473"/>
                        <a:pt x="1275" y="473"/>
                      </a:cubicBezTo>
                      <a:cubicBezTo>
                        <a:pt x="1273" y="470"/>
                        <a:pt x="1274" y="468"/>
                        <a:pt x="1276" y="467"/>
                      </a:cubicBezTo>
                      <a:cubicBezTo>
                        <a:pt x="1275" y="467"/>
                        <a:pt x="1274" y="466"/>
                        <a:pt x="1273" y="465"/>
                      </a:cubicBezTo>
                      <a:cubicBezTo>
                        <a:pt x="1272" y="464"/>
                        <a:pt x="1272" y="464"/>
                        <a:pt x="1272" y="464"/>
                      </a:cubicBezTo>
                      <a:cubicBezTo>
                        <a:pt x="1269" y="463"/>
                        <a:pt x="1265" y="462"/>
                        <a:pt x="1265" y="458"/>
                      </a:cubicBezTo>
                      <a:cubicBezTo>
                        <a:pt x="1265" y="456"/>
                        <a:pt x="1261" y="453"/>
                        <a:pt x="1258" y="453"/>
                      </a:cubicBezTo>
                      <a:cubicBezTo>
                        <a:pt x="1258" y="453"/>
                        <a:pt x="1257" y="453"/>
                        <a:pt x="1257" y="453"/>
                      </a:cubicBezTo>
                      <a:cubicBezTo>
                        <a:pt x="1256" y="453"/>
                        <a:pt x="1254" y="453"/>
                        <a:pt x="1253" y="452"/>
                      </a:cubicBezTo>
                      <a:cubicBezTo>
                        <a:pt x="1252" y="452"/>
                        <a:pt x="1251" y="452"/>
                        <a:pt x="1250" y="452"/>
                      </a:cubicBezTo>
                      <a:cubicBezTo>
                        <a:pt x="1251" y="453"/>
                        <a:pt x="1250" y="454"/>
                        <a:pt x="1250" y="455"/>
                      </a:cubicBezTo>
                      <a:cubicBezTo>
                        <a:pt x="1249" y="457"/>
                        <a:pt x="1247" y="457"/>
                        <a:pt x="1246" y="457"/>
                      </a:cubicBezTo>
                      <a:cubicBezTo>
                        <a:pt x="1245" y="457"/>
                        <a:pt x="1244" y="458"/>
                        <a:pt x="1243" y="460"/>
                      </a:cubicBezTo>
                      <a:cubicBezTo>
                        <a:pt x="1243" y="460"/>
                        <a:pt x="1243" y="460"/>
                        <a:pt x="1243" y="460"/>
                      </a:cubicBezTo>
                      <a:cubicBezTo>
                        <a:pt x="1241" y="463"/>
                        <a:pt x="1238" y="464"/>
                        <a:pt x="1236" y="464"/>
                      </a:cubicBezTo>
                      <a:cubicBezTo>
                        <a:pt x="1233" y="464"/>
                        <a:pt x="1232" y="463"/>
                        <a:pt x="1232" y="462"/>
                      </a:cubicBezTo>
                      <a:cubicBezTo>
                        <a:pt x="1232" y="461"/>
                        <a:pt x="1232" y="460"/>
                        <a:pt x="1234" y="458"/>
                      </a:cubicBezTo>
                      <a:cubicBezTo>
                        <a:pt x="1234" y="458"/>
                        <a:pt x="1234" y="458"/>
                        <a:pt x="1234" y="458"/>
                      </a:cubicBezTo>
                      <a:cubicBezTo>
                        <a:pt x="1234" y="458"/>
                        <a:pt x="1234" y="457"/>
                        <a:pt x="1234" y="457"/>
                      </a:cubicBezTo>
                      <a:cubicBezTo>
                        <a:pt x="1233" y="457"/>
                        <a:pt x="1232" y="455"/>
                        <a:pt x="1232" y="454"/>
                      </a:cubicBezTo>
                      <a:cubicBezTo>
                        <a:pt x="1232" y="454"/>
                        <a:pt x="1232" y="454"/>
                        <a:pt x="1232" y="454"/>
                      </a:cubicBezTo>
                      <a:cubicBezTo>
                        <a:pt x="1231" y="456"/>
                        <a:pt x="1230" y="458"/>
                        <a:pt x="1227" y="459"/>
                      </a:cubicBezTo>
                      <a:cubicBezTo>
                        <a:pt x="1227" y="459"/>
                        <a:pt x="1227" y="459"/>
                        <a:pt x="1227" y="459"/>
                      </a:cubicBezTo>
                      <a:cubicBezTo>
                        <a:pt x="1226" y="459"/>
                        <a:pt x="1225" y="458"/>
                        <a:pt x="1224" y="457"/>
                      </a:cubicBezTo>
                      <a:cubicBezTo>
                        <a:pt x="1222" y="455"/>
                        <a:pt x="1223" y="449"/>
                        <a:pt x="1223" y="446"/>
                      </a:cubicBezTo>
                      <a:cubicBezTo>
                        <a:pt x="1223" y="446"/>
                        <a:pt x="1222" y="446"/>
                        <a:pt x="1221" y="446"/>
                      </a:cubicBezTo>
                      <a:cubicBezTo>
                        <a:pt x="1219" y="447"/>
                        <a:pt x="1216" y="447"/>
                        <a:pt x="1213" y="447"/>
                      </a:cubicBezTo>
                      <a:cubicBezTo>
                        <a:pt x="1208" y="446"/>
                        <a:pt x="1207" y="444"/>
                        <a:pt x="1206" y="443"/>
                      </a:cubicBezTo>
                      <a:cubicBezTo>
                        <a:pt x="1206" y="440"/>
                        <a:pt x="1208" y="437"/>
                        <a:pt x="1212" y="435"/>
                      </a:cubicBezTo>
                      <a:cubicBezTo>
                        <a:pt x="1215" y="433"/>
                        <a:pt x="1216" y="432"/>
                        <a:pt x="1217" y="431"/>
                      </a:cubicBezTo>
                      <a:cubicBezTo>
                        <a:pt x="1218" y="430"/>
                        <a:pt x="1218" y="428"/>
                        <a:pt x="1220" y="428"/>
                      </a:cubicBezTo>
                      <a:cubicBezTo>
                        <a:pt x="1222" y="427"/>
                        <a:pt x="1226" y="425"/>
                        <a:pt x="1229" y="422"/>
                      </a:cubicBezTo>
                      <a:cubicBezTo>
                        <a:pt x="1231" y="421"/>
                        <a:pt x="1233" y="420"/>
                        <a:pt x="1234" y="419"/>
                      </a:cubicBezTo>
                      <a:cubicBezTo>
                        <a:pt x="1238" y="417"/>
                        <a:pt x="1239" y="415"/>
                        <a:pt x="1240" y="412"/>
                      </a:cubicBezTo>
                      <a:cubicBezTo>
                        <a:pt x="1240" y="410"/>
                        <a:pt x="1243" y="408"/>
                        <a:pt x="1248" y="405"/>
                      </a:cubicBezTo>
                      <a:cubicBezTo>
                        <a:pt x="1250" y="403"/>
                        <a:pt x="1254" y="401"/>
                        <a:pt x="1256" y="399"/>
                      </a:cubicBezTo>
                      <a:cubicBezTo>
                        <a:pt x="1263" y="394"/>
                        <a:pt x="1267" y="390"/>
                        <a:pt x="1268" y="387"/>
                      </a:cubicBezTo>
                      <a:cubicBezTo>
                        <a:pt x="1269" y="385"/>
                        <a:pt x="1272" y="383"/>
                        <a:pt x="1276" y="381"/>
                      </a:cubicBezTo>
                      <a:cubicBezTo>
                        <a:pt x="1278" y="380"/>
                        <a:pt x="1280" y="378"/>
                        <a:pt x="1281" y="377"/>
                      </a:cubicBezTo>
                      <a:cubicBezTo>
                        <a:pt x="1281" y="373"/>
                        <a:pt x="1296" y="366"/>
                        <a:pt x="1303" y="364"/>
                      </a:cubicBezTo>
                      <a:cubicBezTo>
                        <a:pt x="1305" y="364"/>
                        <a:pt x="1308" y="364"/>
                        <a:pt x="1311" y="364"/>
                      </a:cubicBezTo>
                      <a:cubicBezTo>
                        <a:pt x="1318" y="364"/>
                        <a:pt x="1327" y="365"/>
                        <a:pt x="1330" y="368"/>
                      </a:cubicBezTo>
                      <a:cubicBezTo>
                        <a:pt x="1331" y="369"/>
                        <a:pt x="1331" y="369"/>
                        <a:pt x="1333" y="368"/>
                      </a:cubicBezTo>
                      <a:cubicBezTo>
                        <a:pt x="1334" y="366"/>
                        <a:pt x="1336" y="366"/>
                        <a:pt x="1337" y="366"/>
                      </a:cubicBezTo>
                      <a:cubicBezTo>
                        <a:pt x="1338" y="366"/>
                        <a:pt x="1340" y="366"/>
                        <a:pt x="1342" y="367"/>
                      </a:cubicBezTo>
                      <a:cubicBezTo>
                        <a:pt x="1345" y="367"/>
                        <a:pt x="1345" y="367"/>
                        <a:pt x="1345" y="367"/>
                      </a:cubicBezTo>
                      <a:cubicBezTo>
                        <a:pt x="1347" y="367"/>
                        <a:pt x="1349" y="367"/>
                        <a:pt x="1350" y="366"/>
                      </a:cubicBezTo>
                      <a:cubicBezTo>
                        <a:pt x="1352" y="366"/>
                        <a:pt x="1354" y="365"/>
                        <a:pt x="1356" y="366"/>
                      </a:cubicBezTo>
                      <a:cubicBezTo>
                        <a:pt x="1357" y="366"/>
                        <a:pt x="1359" y="366"/>
                        <a:pt x="1360" y="366"/>
                      </a:cubicBezTo>
                      <a:cubicBezTo>
                        <a:pt x="1361" y="366"/>
                        <a:pt x="1362" y="366"/>
                        <a:pt x="1363" y="364"/>
                      </a:cubicBezTo>
                      <a:cubicBezTo>
                        <a:pt x="1365" y="360"/>
                        <a:pt x="1370" y="360"/>
                        <a:pt x="1373" y="360"/>
                      </a:cubicBezTo>
                      <a:cubicBezTo>
                        <a:pt x="1376" y="360"/>
                        <a:pt x="1380" y="360"/>
                        <a:pt x="1382" y="361"/>
                      </a:cubicBezTo>
                      <a:cubicBezTo>
                        <a:pt x="1382" y="362"/>
                        <a:pt x="1382" y="362"/>
                        <a:pt x="1383" y="362"/>
                      </a:cubicBezTo>
                      <a:cubicBezTo>
                        <a:pt x="1385" y="364"/>
                        <a:pt x="1386" y="364"/>
                        <a:pt x="1388" y="363"/>
                      </a:cubicBezTo>
                      <a:cubicBezTo>
                        <a:pt x="1389" y="362"/>
                        <a:pt x="1390" y="362"/>
                        <a:pt x="1391" y="362"/>
                      </a:cubicBezTo>
                      <a:cubicBezTo>
                        <a:pt x="1393" y="362"/>
                        <a:pt x="1394" y="364"/>
                        <a:pt x="1395" y="365"/>
                      </a:cubicBezTo>
                      <a:cubicBezTo>
                        <a:pt x="1396" y="366"/>
                        <a:pt x="1396" y="367"/>
                        <a:pt x="1397" y="367"/>
                      </a:cubicBezTo>
                      <a:cubicBezTo>
                        <a:pt x="1400" y="367"/>
                        <a:pt x="1401" y="369"/>
                        <a:pt x="1401" y="370"/>
                      </a:cubicBezTo>
                      <a:cubicBezTo>
                        <a:pt x="1401" y="371"/>
                        <a:pt x="1400" y="372"/>
                        <a:pt x="1399" y="373"/>
                      </a:cubicBezTo>
                      <a:cubicBezTo>
                        <a:pt x="1400" y="373"/>
                        <a:pt x="1401" y="372"/>
                        <a:pt x="1402" y="372"/>
                      </a:cubicBezTo>
                      <a:cubicBezTo>
                        <a:pt x="1403" y="372"/>
                        <a:pt x="1403" y="372"/>
                        <a:pt x="1403" y="372"/>
                      </a:cubicBezTo>
                      <a:cubicBezTo>
                        <a:pt x="1404" y="373"/>
                        <a:pt x="1405" y="373"/>
                        <a:pt x="1406" y="373"/>
                      </a:cubicBezTo>
                      <a:cubicBezTo>
                        <a:pt x="1409" y="373"/>
                        <a:pt x="1411" y="372"/>
                        <a:pt x="1413" y="371"/>
                      </a:cubicBezTo>
                      <a:cubicBezTo>
                        <a:pt x="1416" y="369"/>
                        <a:pt x="1419" y="370"/>
                        <a:pt x="1420" y="371"/>
                      </a:cubicBezTo>
                      <a:cubicBezTo>
                        <a:pt x="1420" y="371"/>
                        <a:pt x="1421" y="371"/>
                        <a:pt x="1421" y="371"/>
                      </a:cubicBezTo>
                      <a:cubicBezTo>
                        <a:pt x="1423" y="369"/>
                        <a:pt x="1426" y="368"/>
                        <a:pt x="1428" y="368"/>
                      </a:cubicBezTo>
                      <a:cubicBezTo>
                        <a:pt x="1427" y="368"/>
                        <a:pt x="1425" y="367"/>
                        <a:pt x="1424" y="366"/>
                      </a:cubicBezTo>
                      <a:cubicBezTo>
                        <a:pt x="1423" y="363"/>
                        <a:pt x="1424" y="360"/>
                        <a:pt x="1427" y="355"/>
                      </a:cubicBezTo>
                      <a:cubicBezTo>
                        <a:pt x="1430" y="350"/>
                        <a:pt x="1435" y="347"/>
                        <a:pt x="1439" y="344"/>
                      </a:cubicBezTo>
                      <a:cubicBezTo>
                        <a:pt x="1441" y="343"/>
                        <a:pt x="1443" y="341"/>
                        <a:pt x="1444" y="340"/>
                      </a:cubicBezTo>
                      <a:cubicBezTo>
                        <a:pt x="1447" y="338"/>
                        <a:pt x="1449" y="337"/>
                        <a:pt x="1451" y="337"/>
                      </a:cubicBezTo>
                      <a:cubicBezTo>
                        <a:pt x="1451" y="337"/>
                        <a:pt x="1451" y="337"/>
                        <a:pt x="1452" y="337"/>
                      </a:cubicBezTo>
                      <a:cubicBezTo>
                        <a:pt x="1452" y="333"/>
                        <a:pt x="1454" y="325"/>
                        <a:pt x="1459" y="325"/>
                      </a:cubicBezTo>
                      <a:cubicBezTo>
                        <a:pt x="1460" y="325"/>
                        <a:pt x="1460" y="325"/>
                        <a:pt x="1460" y="325"/>
                      </a:cubicBezTo>
                      <a:cubicBezTo>
                        <a:pt x="1461" y="325"/>
                        <a:pt x="1462" y="325"/>
                        <a:pt x="1463" y="325"/>
                      </a:cubicBezTo>
                      <a:cubicBezTo>
                        <a:pt x="1465" y="325"/>
                        <a:pt x="1466" y="325"/>
                        <a:pt x="1468" y="325"/>
                      </a:cubicBezTo>
                      <a:cubicBezTo>
                        <a:pt x="1472" y="325"/>
                        <a:pt x="1475" y="324"/>
                        <a:pt x="1477" y="323"/>
                      </a:cubicBezTo>
                      <a:cubicBezTo>
                        <a:pt x="1479" y="322"/>
                        <a:pt x="1480" y="322"/>
                        <a:pt x="1481" y="322"/>
                      </a:cubicBezTo>
                      <a:cubicBezTo>
                        <a:pt x="1484" y="322"/>
                        <a:pt x="1485" y="324"/>
                        <a:pt x="1486" y="325"/>
                      </a:cubicBezTo>
                      <a:cubicBezTo>
                        <a:pt x="1486" y="326"/>
                        <a:pt x="1486" y="326"/>
                        <a:pt x="1486" y="326"/>
                      </a:cubicBezTo>
                      <a:cubicBezTo>
                        <a:pt x="1486" y="326"/>
                        <a:pt x="1487" y="325"/>
                        <a:pt x="1488" y="325"/>
                      </a:cubicBezTo>
                      <a:cubicBezTo>
                        <a:pt x="1489" y="324"/>
                        <a:pt x="1491" y="323"/>
                        <a:pt x="1493" y="323"/>
                      </a:cubicBezTo>
                      <a:cubicBezTo>
                        <a:pt x="1493" y="323"/>
                        <a:pt x="1494" y="323"/>
                        <a:pt x="1495" y="323"/>
                      </a:cubicBezTo>
                      <a:cubicBezTo>
                        <a:pt x="1496" y="324"/>
                        <a:pt x="1496" y="325"/>
                        <a:pt x="1496" y="325"/>
                      </a:cubicBezTo>
                      <a:cubicBezTo>
                        <a:pt x="1497" y="327"/>
                        <a:pt x="1495" y="329"/>
                        <a:pt x="1494" y="331"/>
                      </a:cubicBezTo>
                      <a:cubicBezTo>
                        <a:pt x="1492" y="332"/>
                        <a:pt x="1491" y="334"/>
                        <a:pt x="1490" y="336"/>
                      </a:cubicBezTo>
                      <a:cubicBezTo>
                        <a:pt x="1490" y="337"/>
                        <a:pt x="1490" y="337"/>
                        <a:pt x="1490" y="337"/>
                      </a:cubicBezTo>
                      <a:cubicBezTo>
                        <a:pt x="1490" y="337"/>
                        <a:pt x="1491" y="337"/>
                        <a:pt x="1492" y="337"/>
                      </a:cubicBezTo>
                      <a:cubicBezTo>
                        <a:pt x="1493" y="337"/>
                        <a:pt x="1494" y="337"/>
                        <a:pt x="1495" y="338"/>
                      </a:cubicBezTo>
                      <a:cubicBezTo>
                        <a:pt x="1497" y="339"/>
                        <a:pt x="1497" y="340"/>
                        <a:pt x="1497" y="340"/>
                      </a:cubicBezTo>
                      <a:cubicBezTo>
                        <a:pt x="1497" y="341"/>
                        <a:pt x="1497" y="342"/>
                        <a:pt x="1497" y="342"/>
                      </a:cubicBezTo>
                      <a:cubicBezTo>
                        <a:pt x="1499" y="341"/>
                        <a:pt x="1501" y="340"/>
                        <a:pt x="1504" y="337"/>
                      </a:cubicBezTo>
                      <a:cubicBezTo>
                        <a:pt x="1512" y="329"/>
                        <a:pt x="1518" y="328"/>
                        <a:pt x="1523" y="328"/>
                      </a:cubicBezTo>
                      <a:cubicBezTo>
                        <a:pt x="1523" y="328"/>
                        <a:pt x="1524" y="328"/>
                        <a:pt x="1524" y="328"/>
                      </a:cubicBezTo>
                      <a:cubicBezTo>
                        <a:pt x="1524" y="328"/>
                        <a:pt x="1524" y="328"/>
                        <a:pt x="1525" y="328"/>
                      </a:cubicBezTo>
                      <a:cubicBezTo>
                        <a:pt x="1525" y="327"/>
                        <a:pt x="1525" y="326"/>
                        <a:pt x="1525" y="325"/>
                      </a:cubicBezTo>
                      <a:cubicBezTo>
                        <a:pt x="1524" y="323"/>
                        <a:pt x="1524" y="321"/>
                        <a:pt x="1524" y="318"/>
                      </a:cubicBezTo>
                      <a:cubicBezTo>
                        <a:pt x="1525" y="312"/>
                        <a:pt x="1535" y="309"/>
                        <a:pt x="1541" y="309"/>
                      </a:cubicBezTo>
                      <a:cubicBezTo>
                        <a:pt x="1542" y="309"/>
                        <a:pt x="1545" y="309"/>
                        <a:pt x="1546" y="310"/>
                      </a:cubicBezTo>
                      <a:cubicBezTo>
                        <a:pt x="1550" y="311"/>
                        <a:pt x="1551" y="313"/>
                        <a:pt x="1551" y="315"/>
                      </a:cubicBezTo>
                      <a:cubicBezTo>
                        <a:pt x="1551" y="315"/>
                        <a:pt x="1550" y="317"/>
                        <a:pt x="1548" y="317"/>
                      </a:cubicBezTo>
                      <a:cubicBezTo>
                        <a:pt x="1547" y="317"/>
                        <a:pt x="1546" y="317"/>
                        <a:pt x="1545" y="316"/>
                      </a:cubicBezTo>
                      <a:cubicBezTo>
                        <a:pt x="1543" y="316"/>
                        <a:pt x="1542" y="316"/>
                        <a:pt x="1541" y="318"/>
                      </a:cubicBezTo>
                      <a:cubicBezTo>
                        <a:pt x="1540" y="319"/>
                        <a:pt x="1539" y="321"/>
                        <a:pt x="1539" y="323"/>
                      </a:cubicBezTo>
                      <a:cubicBezTo>
                        <a:pt x="1539" y="326"/>
                        <a:pt x="1538" y="328"/>
                        <a:pt x="1537" y="330"/>
                      </a:cubicBezTo>
                      <a:cubicBezTo>
                        <a:pt x="1537" y="330"/>
                        <a:pt x="1536" y="331"/>
                        <a:pt x="1536" y="331"/>
                      </a:cubicBezTo>
                      <a:cubicBezTo>
                        <a:pt x="1538" y="332"/>
                        <a:pt x="1538" y="333"/>
                        <a:pt x="1538" y="334"/>
                      </a:cubicBezTo>
                      <a:cubicBezTo>
                        <a:pt x="1537" y="335"/>
                        <a:pt x="1536" y="336"/>
                        <a:pt x="1535" y="337"/>
                      </a:cubicBezTo>
                      <a:cubicBezTo>
                        <a:pt x="1535" y="337"/>
                        <a:pt x="1534" y="338"/>
                        <a:pt x="1534" y="338"/>
                      </a:cubicBezTo>
                      <a:cubicBezTo>
                        <a:pt x="1534" y="338"/>
                        <a:pt x="1534" y="338"/>
                        <a:pt x="1534" y="338"/>
                      </a:cubicBezTo>
                      <a:cubicBezTo>
                        <a:pt x="1534" y="340"/>
                        <a:pt x="1533" y="343"/>
                        <a:pt x="1529" y="345"/>
                      </a:cubicBezTo>
                      <a:cubicBezTo>
                        <a:pt x="1528" y="345"/>
                        <a:pt x="1527" y="345"/>
                        <a:pt x="1526" y="345"/>
                      </a:cubicBezTo>
                      <a:cubicBezTo>
                        <a:pt x="1523" y="346"/>
                        <a:pt x="1516" y="347"/>
                        <a:pt x="1516" y="349"/>
                      </a:cubicBezTo>
                      <a:cubicBezTo>
                        <a:pt x="1515" y="353"/>
                        <a:pt x="1513" y="354"/>
                        <a:pt x="1511" y="356"/>
                      </a:cubicBezTo>
                      <a:cubicBezTo>
                        <a:pt x="1509" y="357"/>
                        <a:pt x="1507" y="358"/>
                        <a:pt x="1506" y="360"/>
                      </a:cubicBezTo>
                      <a:cubicBezTo>
                        <a:pt x="1505" y="363"/>
                        <a:pt x="1502" y="365"/>
                        <a:pt x="1498" y="368"/>
                      </a:cubicBezTo>
                      <a:cubicBezTo>
                        <a:pt x="1494" y="371"/>
                        <a:pt x="1489" y="374"/>
                        <a:pt x="1485" y="380"/>
                      </a:cubicBezTo>
                      <a:cubicBezTo>
                        <a:pt x="1480" y="387"/>
                        <a:pt x="1473" y="390"/>
                        <a:pt x="1469" y="391"/>
                      </a:cubicBezTo>
                      <a:cubicBezTo>
                        <a:pt x="1468" y="392"/>
                        <a:pt x="1467" y="392"/>
                        <a:pt x="1467" y="392"/>
                      </a:cubicBezTo>
                      <a:cubicBezTo>
                        <a:pt x="1466" y="395"/>
                        <a:pt x="1462" y="395"/>
                        <a:pt x="1457" y="395"/>
                      </a:cubicBezTo>
                      <a:cubicBezTo>
                        <a:pt x="1457" y="395"/>
                        <a:pt x="1456" y="395"/>
                        <a:pt x="1456" y="395"/>
                      </a:cubicBezTo>
                      <a:cubicBezTo>
                        <a:pt x="1456" y="396"/>
                        <a:pt x="1456" y="396"/>
                        <a:pt x="1456" y="396"/>
                      </a:cubicBezTo>
                      <a:cubicBezTo>
                        <a:pt x="1456" y="399"/>
                        <a:pt x="1457" y="404"/>
                        <a:pt x="1452" y="408"/>
                      </a:cubicBezTo>
                      <a:cubicBezTo>
                        <a:pt x="1446" y="415"/>
                        <a:pt x="1442" y="424"/>
                        <a:pt x="1442" y="433"/>
                      </a:cubicBezTo>
                      <a:cubicBezTo>
                        <a:pt x="1443" y="443"/>
                        <a:pt x="1446" y="469"/>
                        <a:pt x="1448" y="474"/>
                      </a:cubicBezTo>
                      <a:cubicBezTo>
                        <a:pt x="1450" y="476"/>
                        <a:pt x="1450" y="481"/>
                        <a:pt x="1451" y="485"/>
                      </a:cubicBezTo>
                      <a:cubicBezTo>
                        <a:pt x="1451" y="488"/>
                        <a:pt x="1451" y="492"/>
                        <a:pt x="1452" y="492"/>
                      </a:cubicBezTo>
                      <a:cubicBezTo>
                        <a:pt x="1453" y="494"/>
                        <a:pt x="1454" y="497"/>
                        <a:pt x="1454" y="498"/>
                      </a:cubicBezTo>
                      <a:cubicBezTo>
                        <a:pt x="1454" y="499"/>
                        <a:pt x="1454" y="499"/>
                        <a:pt x="1454" y="500"/>
                      </a:cubicBezTo>
                      <a:cubicBezTo>
                        <a:pt x="1455" y="499"/>
                        <a:pt x="1457" y="497"/>
                        <a:pt x="1459" y="495"/>
                      </a:cubicBezTo>
                      <a:cubicBezTo>
                        <a:pt x="1460" y="493"/>
                        <a:pt x="1462" y="492"/>
                        <a:pt x="1464" y="490"/>
                      </a:cubicBezTo>
                      <a:cubicBezTo>
                        <a:pt x="1466" y="489"/>
                        <a:pt x="1466" y="488"/>
                        <a:pt x="1467" y="487"/>
                      </a:cubicBezTo>
                      <a:cubicBezTo>
                        <a:pt x="1467" y="486"/>
                        <a:pt x="1468" y="485"/>
                        <a:pt x="1469" y="484"/>
                      </a:cubicBezTo>
                      <a:cubicBezTo>
                        <a:pt x="1470" y="483"/>
                        <a:pt x="1471" y="479"/>
                        <a:pt x="1471" y="477"/>
                      </a:cubicBezTo>
                      <a:cubicBezTo>
                        <a:pt x="1471" y="475"/>
                        <a:pt x="1471" y="474"/>
                        <a:pt x="1471" y="473"/>
                      </a:cubicBezTo>
                      <a:cubicBezTo>
                        <a:pt x="1472" y="471"/>
                        <a:pt x="1474" y="470"/>
                        <a:pt x="1476" y="469"/>
                      </a:cubicBezTo>
                      <a:cubicBezTo>
                        <a:pt x="1477" y="469"/>
                        <a:pt x="1479" y="468"/>
                        <a:pt x="1479" y="467"/>
                      </a:cubicBezTo>
                      <a:cubicBezTo>
                        <a:pt x="1481" y="465"/>
                        <a:pt x="1484" y="465"/>
                        <a:pt x="1486" y="465"/>
                      </a:cubicBezTo>
                      <a:cubicBezTo>
                        <a:pt x="1487" y="465"/>
                        <a:pt x="1487" y="465"/>
                        <a:pt x="1488" y="465"/>
                      </a:cubicBezTo>
                      <a:cubicBezTo>
                        <a:pt x="1488" y="464"/>
                        <a:pt x="1487" y="462"/>
                        <a:pt x="1487" y="460"/>
                      </a:cubicBezTo>
                      <a:cubicBezTo>
                        <a:pt x="1487" y="459"/>
                        <a:pt x="1486" y="459"/>
                        <a:pt x="1486" y="458"/>
                      </a:cubicBezTo>
                      <a:cubicBezTo>
                        <a:pt x="1485" y="454"/>
                        <a:pt x="1490" y="450"/>
                        <a:pt x="1495" y="447"/>
                      </a:cubicBezTo>
                      <a:cubicBezTo>
                        <a:pt x="1496" y="446"/>
                        <a:pt x="1497" y="446"/>
                        <a:pt x="1498" y="445"/>
                      </a:cubicBezTo>
                      <a:cubicBezTo>
                        <a:pt x="1500" y="444"/>
                        <a:pt x="1502" y="444"/>
                        <a:pt x="1505" y="444"/>
                      </a:cubicBezTo>
                      <a:cubicBezTo>
                        <a:pt x="1506" y="444"/>
                        <a:pt x="1507" y="445"/>
                        <a:pt x="1508" y="445"/>
                      </a:cubicBezTo>
                      <a:cubicBezTo>
                        <a:pt x="1509" y="445"/>
                        <a:pt x="1510" y="444"/>
                        <a:pt x="1511" y="443"/>
                      </a:cubicBezTo>
                      <a:cubicBezTo>
                        <a:pt x="1513" y="441"/>
                        <a:pt x="1512" y="439"/>
                        <a:pt x="1509" y="436"/>
                      </a:cubicBezTo>
                      <a:cubicBezTo>
                        <a:pt x="1509" y="435"/>
                        <a:pt x="1509" y="435"/>
                        <a:pt x="1509" y="435"/>
                      </a:cubicBezTo>
                      <a:cubicBezTo>
                        <a:pt x="1508" y="434"/>
                        <a:pt x="1508" y="432"/>
                        <a:pt x="1509" y="430"/>
                      </a:cubicBezTo>
                      <a:cubicBezTo>
                        <a:pt x="1510" y="426"/>
                        <a:pt x="1514" y="419"/>
                        <a:pt x="1518" y="418"/>
                      </a:cubicBezTo>
                      <a:cubicBezTo>
                        <a:pt x="1520" y="417"/>
                        <a:pt x="1522" y="418"/>
                        <a:pt x="1523" y="418"/>
                      </a:cubicBezTo>
                      <a:cubicBezTo>
                        <a:pt x="1523" y="418"/>
                        <a:pt x="1524" y="419"/>
                        <a:pt x="1524" y="419"/>
                      </a:cubicBezTo>
                      <a:cubicBezTo>
                        <a:pt x="1524" y="419"/>
                        <a:pt x="1525" y="419"/>
                        <a:pt x="1526" y="418"/>
                      </a:cubicBezTo>
                      <a:cubicBezTo>
                        <a:pt x="1526" y="418"/>
                        <a:pt x="1526" y="417"/>
                        <a:pt x="1526" y="417"/>
                      </a:cubicBezTo>
                      <a:cubicBezTo>
                        <a:pt x="1525" y="416"/>
                        <a:pt x="1523" y="414"/>
                        <a:pt x="1522" y="414"/>
                      </a:cubicBezTo>
                      <a:cubicBezTo>
                        <a:pt x="1521" y="414"/>
                        <a:pt x="1519" y="414"/>
                        <a:pt x="1518" y="411"/>
                      </a:cubicBezTo>
                      <a:cubicBezTo>
                        <a:pt x="1517" y="408"/>
                        <a:pt x="1518" y="401"/>
                        <a:pt x="1523" y="398"/>
                      </a:cubicBezTo>
                      <a:cubicBezTo>
                        <a:pt x="1524" y="397"/>
                        <a:pt x="1525" y="396"/>
                        <a:pt x="1525" y="396"/>
                      </a:cubicBezTo>
                      <a:cubicBezTo>
                        <a:pt x="1524" y="396"/>
                        <a:pt x="1524" y="395"/>
                        <a:pt x="1523" y="395"/>
                      </a:cubicBezTo>
                      <a:cubicBezTo>
                        <a:pt x="1522" y="395"/>
                        <a:pt x="1521" y="395"/>
                        <a:pt x="1520" y="395"/>
                      </a:cubicBezTo>
                      <a:cubicBezTo>
                        <a:pt x="1519" y="395"/>
                        <a:pt x="1518" y="396"/>
                        <a:pt x="1517" y="396"/>
                      </a:cubicBezTo>
                      <a:cubicBezTo>
                        <a:pt x="1517" y="396"/>
                        <a:pt x="1517" y="396"/>
                        <a:pt x="1517" y="396"/>
                      </a:cubicBezTo>
                      <a:cubicBezTo>
                        <a:pt x="1515" y="396"/>
                        <a:pt x="1513" y="395"/>
                        <a:pt x="1512" y="393"/>
                      </a:cubicBezTo>
                      <a:cubicBezTo>
                        <a:pt x="1511" y="390"/>
                        <a:pt x="1510" y="385"/>
                        <a:pt x="1514" y="381"/>
                      </a:cubicBezTo>
                      <a:cubicBezTo>
                        <a:pt x="1516" y="378"/>
                        <a:pt x="1518" y="377"/>
                        <a:pt x="1520" y="375"/>
                      </a:cubicBezTo>
                      <a:cubicBezTo>
                        <a:pt x="1522" y="374"/>
                        <a:pt x="1522" y="373"/>
                        <a:pt x="1523" y="372"/>
                      </a:cubicBezTo>
                      <a:cubicBezTo>
                        <a:pt x="1524" y="368"/>
                        <a:pt x="1527" y="363"/>
                        <a:pt x="1530" y="360"/>
                      </a:cubicBezTo>
                      <a:cubicBezTo>
                        <a:pt x="1530" y="358"/>
                        <a:pt x="1531" y="358"/>
                        <a:pt x="1532" y="357"/>
                      </a:cubicBezTo>
                      <a:cubicBezTo>
                        <a:pt x="1532" y="355"/>
                        <a:pt x="1534" y="355"/>
                        <a:pt x="1536" y="355"/>
                      </a:cubicBezTo>
                      <a:cubicBezTo>
                        <a:pt x="1537" y="355"/>
                        <a:pt x="1539" y="355"/>
                        <a:pt x="1540" y="355"/>
                      </a:cubicBezTo>
                      <a:cubicBezTo>
                        <a:pt x="1541" y="355"/>
                        <a:pt x="1542" y="355"/>
                        <a:pt x="1542" y="355"/>
                      </a:cubicBezTo>
                      <a:cubicBezTo>
                        <a:pt x="1543" y="355"/>
                        <a:pt x="1543" y="355"/>
                        <a:pt x="1543" y="355"/>
                      </a:cubicBezTo>
                      <a:cubicBezTo>
                        <a:pt x="1545" y="355"/>
                        <a:pt x="1546" y="357"/>
                        <a:pt x="1546" y="358"/>
                      </a:cubicBezTo>
                      <a:cubicBezTo>
                        <a:pt x="1547" y="357"/>
                        <a:pt x="1548" y="356"/>
                        <a:pt x="1549" y="354"/>
                      </a:cubicBezTo>
                      <a:cubicBezTo>
                        <a:pt x="1552" y="351"/>
                        <a:pt x="1555" y="347"/>
                        <a:pt x="1559" y="347"/>
                      </a:cubicBezTo>
                      <a:cubicBezTo>
                        <a:pt x="1560" y="347"/>
                        <a:pt x="1561" y="347"/>
                        <a:pt x="1562" y="348"/>
                      </a:cubicBezTo>
                      <a:cubicBezTo>
                        <a:pt x="1563" y="349"/>
                        <a:pt x="1563" y="352"/>
                        <a:pt x="1563" y="354"/>
                      </a:cubicBezTo>
                      <a:cubicBezTo>
                        <a:pt x="1563" y="355"/>
                        <a:pt x="1563" y="356"/>
                        <a:pt x="1563" y="357"/>
                      </a:cubicBezTo>
                      <a:cubicBezTo>
                        <a:pt x="1563" y="357"/>
                        <a:pt x="1564" y="356"/>
                        <a:pt x="1564" y="356"/>
                      </a:cubicBezTo>
                      <a:cubicBezTo>
                        <a:pt x="1566" y="355"/>
                        <a:pt x="1568" y="353"/>
                        <a:pt x="1570" y="351"/>
                      </a:cubicBezTo>
                      <a:cubicBezTo>
                        <a:pt x="1576" y="347"/>
                        <a:pt x="1585" y="347"/>
                        <a:pt x="1589" y="347"/>
                      </a:cubicBezTo>
                      <a:cubicBezTo>
                        <a:pt x="1594" y="347"/>
                        <a:pt x="1598" y="347"/>
                        <a:pt x="1601" y="348"/>
                      </a:cubicBezTo>
                      <a:cubicBezTo>
                        <a:pt x="1603" y="350"/>
                        <a:pt x="1605" y="352"/>
                        <a:pt x="1606" y="354"/>
                      </a:cubicBezTo>
                      <a:cubicBezTo>
                        <a:pt x="1607" y="354"/>
                        <a:pt x="1607" y="355"/>
                        <a:pt x="1608" y="355"/>
                      </a:cubicBezTo>
                      <a:cubicBezTo>
                        <a:pt x="1608" y="355"/>
                        <a:pt x="1608" y="355"/>
                        <a:pt x="1608" y="354"/>
                      </a:cubicBezTo>
                      <a:cubicBezTo>
                        <a:pt x="1609" y="352"/>
                        <a:pt x="1609" y="350"/>
                        <a:pt x="1612" y="349"/>
                      </a:cubicBezTo>
                      <a:cubicBezTo>
                        <a:pt x="1616" y="348"/>
                        <a:pt x="1622" y="344"/>
                        <a:pt x="1628" y="340"/>
                      </a:cubicBezTo>
                      <a:cubicBezTo>
                        <a:pt x="1630" y="338"/>
                        <a:pt x="1632" y="338"/>
                        <a:pt x="1633" y="337"/>
                      </a:cubicBezTo>
                      <a:cubicBezTo>
                        <a:pt x="1633" y="337"/>
                        <a:pt x="1633" y="337"/>
                        <a:pt x="1634" y="336"/>
                      </a:cubicBezTo>
                      <a:cubicBezTo>
                        <a:pt x="1636" y="333"/>
                        <a:pt x="1638" y="333"/>
                        <a:pt x="1639" y="333"/>
                      </a:cubicBezTo>
                      <a:cubicBezTo>
                        <a:pt x="1640" y="332"/>
                        <a:pt x="1640" y="332"/>
                        <a:pt x="1640" y="332"/>
                      </a:cubicBezTo>
                      <a:cubicBezTo>
                        <a:pt x="1642" y="328"/>
                        <a:pt x="1652" y="324"/>
                        <a:pt x="1661" y="322"/>
                      </a:cubicBezTo>
                      <a:cubicBezTo>
                        <a:pt x="1670" y="320"/>
                        <a:pt x="1681" y="315"/>
                        <a:pt x="1683" y="313"/>
                      </a:cubicBezTo>
                      <a:cubicBezTo>
                        <a:pt x="1683" y="312"/>
                        <a:pt x="1683" y="311"/>
                        <a:pt x="1683" y="310"/>
                      </a:cubicBezTo>
                      <a:cubicBezTo>
                        <a:pt x="1684" y="309"/>
                        <a:pt x="1686" y="309"/>
                        <a:pt x="1687" y="309"/>
                      </a:cubicBezTo>
                      <a:cubicBezTo>
                        <a:pt x="1689" y="309"/>
                        <a:pt x="1691" y="310"/>
                        <a:pt x="1691" y="311"/>
                      </a:cubicBezTo>
                      <a:cubicBezTo>
                        <a:pt x="1691" y="311"/>
                        <a:pt x="1693" y="311"/>
                        <a:pt x="1694" y="312"/>
                      </a:cubicBezTo>
                      <a:cubicBezTo>
                        <a:pt x="1696" y="312"/>
                        <a:pt x="1698" y="312"/>
                        <a:pt x="1700" y="312"/>
                      </a:cubicBezTo>
                      <a:cubicBezTo>
                        <a:pt x="1701" y="313"/>
                        <a:pt x="1702" y="313"/>
                        <a:pt x="1703" y="313"/>
                      </a:cubicBezTo>
                      <a:cubicBezTo>
                        <a:pt x="1704" y="314"/>
                        <a:pt x="1705" y="314"/>
                        <a:pt x="1706" y="314"/>
                      </a:cubicBezTo>
                      <a:cubicBezTo>
                        <a:pt x="1707" y="314"/>
                        <a:pt x="1708" y="314"/>
                        <a:pt x="1710" y="312"/>
                      </a:cubicBezTo>
                      <a:cubicBezTo>
                        <a:pt x="1712" y="310"/>
                        <a:pt x="1712" y="310"/>
                        <a:pt x="1711" y="308"/>
                      </a:cubicBezTo>
                      <a:cubicBezTo>
                        <a:pt x="1710" y="307"/>
                        <a:pt x="1709" y="306"/>
                        <a:pt x="1709" y="304"/>
                      </a:cubicBezTo>
                      <a:cubicBezTo>
                        <a:pt x="1709" y="303"/>
                        <a:pt x="1708" y="302"/>
                        <a:pt x="1707" y="301"/>
                      </a:cubicBezTo>
                      <a:cubicBezTo>
                        <a:pt x="1704" y="299"/>
                        <a:pt x="1702" y="296"/>
                        <a:pt x="1703" y="293"/>
                      </a:cubicBezTo>
                      <a:cubicBezTo>
                        <a:pt x="1703" y="291"/>
                        <a:pt x="1700" y="286"/>
                        <a:pt x="1698" y="285"/>
                      </a:cubicBezTo>
                      <a:cubicBezTo>
                        <a:pt x="1696" y="286"/>
                        <a:pt x="1693" y="285"/>
                        <a:pt x="1691" y="283"/>
                      </a:cubicBezTo>
                      <a:cubicBezTo>
                        <a:pt x="1689" y="282"/>
                        <a:pt x="1688" y="280"/>
                        <a:pt x="1688" y="279"/>
                      </a:cubicBezTo>
                      <a:cubicBezTo>
                        <a:pt x="1688" y="277"/>
                        <a:pt x="1688" y="277"/>
                        <a:pt x="1688" y="276"/>
                      </a:cubicBezTo>
                      <a:cubicBezTo>
                        <a:pt x="1688" y="276"/>
                        <a:pt x="1688" y="276"/>
                        <a:pt x="1688" y="276"/>
                      </a:cubicBezTo>
                      <a:cubicBezTo>
                        <a:pt x="1687" y="277"/>
                        <a:pt x="1685" y="278"/>
                        <a:pt x="1683" y="278"/>
                      </a:cubicBezTo>
                      <a:cubicBezTo>
                        <a:pt x="1679" y="278"/>
                        <a:pt x="1676" y="276"/>
                        <a:pt x="1676" y="273"/>
                      </a:cubicBezTo>
                      <a:cubicBezTo>
                        <a:pt x="1675" y="272"/>
                        <a:pt x="1675" y="271"/>
                        <a:pt x="1676" y="270"/>
                      </a:cubicBezTo>
                      <a:cubicBezTo>
                        <a:pt x="1677" y="268"/>
                        <a:pt x="1681" y="267"/>
                        <a:pt x="1684" y="267"/>
                      </a:cubicBezTo>
                      <a:cubicBezTo>
                        <a:pt x="1686" y="267"/>
                        <a:pt x="1688" y="267"/>
                        <a:pt x="1689" y="268"/>
                      </a:cubicBezTo>
                      <a:cubicBezTo>
                        <a:pt x="1693" y="269"/>
                        <a:pt x="1694" y="271"/>
                        <a:pt x="1695" y="272"/>
                      </a:cubicBezTo>
                      <a:cubicBezTo>
                        <a:pt x="1695" y="273"/>
                        <a:pt x="1695" y="273"/>
                        <a:pt x="1696" y="273"/>
                      </a:cubicBezTo>
                      <a:cubicBezTo>
                        <a:pt x="1696" y="274"/>
                        <a:pt x="1697" y="274"/>
                        <a:pt x="1699" y="274"/>
                      </a:cubicBezTo>
                      <a:cubicBezTo>
                        <a:pt x="1702" y="274"/>
                        <a:pt x="1705" y="273"/>
                        <a:pt x="1707" y="272"/>
                      </a:cubicBezTo>
                      <a:cubicBezTo>
                        <a:pt x="1707" y="272"/>
                        <a:pt x="1709" y="271"/>
                        <a:pt x="1710" y="271"/>
                      </a:cubicBezTo>
                      <a:cubicBezTo>
                        <a:pt x="1713" y="270"/>
                        <a:pt x="1720" y="267"/>
                        <a:pt x="1721" y="266"/>
                      </a:cubicBezTo>
                      <a:cubicBezTo>
                        <a:pt x="1721" y="265"/>
                        <a:pt x="1721" y="264"/>
                        <a:pt x="1721" y="264"/>
                      </a:cubicBezTo>
                      <a:cubicBezTo>
                        <a:pt x="1722" y="262"/>
                        <a:pt x="1722" y="260"/>
                        <a:pt x="1725" y="259"/>
                      </a:cubicBezTo>
                      <a:cubicBezTo>
                        <a:pt x="1725" y="259"/>
                        <a:pt x="1725" y="259"/>
                        <a:pt x="1725" y="259"/>
                      </a:cubicBezTo>
                      <a:cubicBezTo>
                        <a:pt x="1725" y="258"/>
                        <a:pt x="1724" y="257"/>
                        <a:pt x="1723" y="256"/>
                      </a:cubicBezTo>
                      <a:cubicBezTo>
                        <a:pt x="1720" y="255"/>
                        <a:pt x="1719" y="252"/>
                        <a:pt x="1720" y="250"/>
                      </a:cubicBezTo>
                      <a:cubicBezTo>
                        <a:pt x="1720" y="248"/>
                        <a:pt x="1722" y="247"/>
                        <a:pt x="1724" y="247"/>
                      </a:cubicBezTo>
                      <a:cubicBezTo>
                        <a:pt x="1725" y="247"/>
                        <a:pt x="1725" y="247"/>
                        <a:pt x="1725" y="246"/>
                      </a:cubicBezTo>
                      <a:cubicBezTo>
                        <a:pt x="1726" y="245"/>
                        <a:pt x="1726" y="243"/>
                        <a:pt x="1728" y="243"/>
                      </a:cubicBezTo>
                      <a:cubicBezTo>
                        <a:pt x="1729" y="243"/>
                        <a:pt x="1729" y="243"/>
                        <a:pt x="1729" y="243"/>
                      </a:cubicBezTo>
                      <a:cubicBezTo>
                        <a:pt x="1730" y="243"/>
                        <a:pt x="1730" y="243"/>
                        <a:pt x="1731" y="243"/>
                      </a:cubicBezTo>
                      <a:cubicBezTo>
                        <a:pt x="1731" y="243"/>
                        <a:pt x="1731" y="243"/>
                        <a:pt x="1732" y="243"/>
                      </a:cubicBezTo>
                      <a:cubicBezTo>
                        <a:pt x="1732" y="243"/>
                        <a:pt x="1733" y="243"/>
                        <a:pt x="1734" y="243"/>
                      </a:cubicBezTo>
                      <a:cubicBezTo>
                        <a:pt x="1735" y="242"/>
                        <a:pt x="1735" y="242"/>
                        <a:pt x="1736" y="242"/>
                      </a:cubicBezTo>
                      <a:cubicBezTo>
                        <a:pt x="1737" y="242"/>
                        <a:pt x="1737" y="242"/>
                        <a:pt x="1737" y="242"/>
                      </a:cubicBezTo>
                      <a:cubicBezTo>
                        <a:pt x="1738" y="243"/>
                        <a:pt x="1738" y="243"/>
                        <a:pt x="1738" y="243"/>
                      </a:cubicBezTo>
                      <a:cubicBezTo>
                        <a:pt x="1739" y="245"/>
                        <a:pt x="1738" y="247"/>
                        <a:pt x="1736" y="249"/>
                      </a:cubicBezTo>
                      <a:cubicBezTo>
                        <a:pt x="1736" y="250"/>
                        <a:pt x="1735" y="251"/>
                        <a:pt x="1735" y="252"/>
                      </a:cubicBezTo>
                      <a:cubicBezTo>
                        <a:pt x="1735" y="252"/>
                        <a:pt x="1735" y="253"/>
                        <a:pt x="1737" y="255"/>
                      </a:cubicBezTo>
                      <a:cubicBezTo>
                        <a:pt x="1738" y="256"/>
                        <a:pt x="1738" y="256"/>
                        <a:pt x="1739" y="257"/>
                      </a:cubicBezTo>
                      <a:cubicBezTo>
                        <a:pt x="1739" y="258"/>
                        <a:pt x="1741" y="258"/>
                        <a:pt x="1742" y="258"/>
                      </a:cubicBezTo>
                      <a:cubicBezTo>
                        <a:pt x="1745" y="258"/>
                        <a:pt x="1746" y="258"/>
                        <a:pt x="1748" y="257"/>
                      </a:cubicBezTo>
                      <a:cubicBezTo>
                        <a:pt x="1749" y="256"/>
                        <a:pt x="1750" y="256"/>
                        <a:pt x="1752" y="256"/>
                      </a:cubicBezTo>
                      <a:cubicBezTo>
                        <a:pt x="1757" y="256"/>
                        <a:pt x="1767" y="260"/>
                        <a:pt x="1768" y="264"/>
                      </a:cubicBezTo>
                      <a:cubicBezTo>
                        <a:pt x="1769" y="266"/>
                        <a:pt x="1770" y="270"/>
                        <a:pt x="1775" y="272"/>
                      </a:cubicBezTo>
                      <a:cubicBezTo>
                        <a:pt x="1778" y="273"/>
                        <a:pt x="1780" y="274"/>
                        <a:pt x="1782" y="274"/>
                      </a:cubicBezTo>
                      <a:cubicBezTo>
                        <a:pt x="1784" y="275"/>
                        <a:pt x="1786" y="275"/>
                        <a:pt x="1787" y="277"/>
                      </a:cubicBezTo>
                      <a:cubicBezTo>
                        <a:pt x="1788" y="279"/>
                        <a:pt x="1789" y="279"/>
                        <a:pt x="1790" y="279"/>
                      </a:cubicBezTo>
                      <a:cubicBezTo>
                        <a:pt x="1790" y="279"/>
                        <a:pt x="1791" y="279"/>
                        <a:pt x="1791" y="279"/>
                      </a:cubicBezTo>
                      <a:cubicBezTo>
                        <a:pt x="1793" y="279"/>
                        <a:pt x="1795" y="280"/>
                        <a:pt x="1796" y="280"/>
                      </a:cubicBezTo>
                      <a:cubicBezTo>
                        <a:pt x="1796" y="280"/>
                        <a:pt x="1797" y="281"/>
                        <a:pt x="1797" y="281"/>
                      </a:cubicBezTo>
                      <a:cubicBezTo>
                        <a:pt x="1799" y="279"/>
                        <a:pt x="1800" y="279"/>
                        <a:pt x="1802" y="279"/>
                      </a:cubicBezTo>
                      <a:cubicBezTo>
                        <a:pt x="1802" y="280"/>
                        <a:pt x="1802" y="280"/>
                        <a:pt x="1802" y="280"/>
                      </a:cubicBezTo>
                      <a:cubicBezTo>
                        <a:pt x="1802" y="280"/>
                        <a:pt x="1802" y="280"/>
                        <a:pt x="1803" y="280"/>
                      </a:cubicBezTo>
                      <a:cubicBezTo>
                        <a:pt x="1802" y="279"/>
                        <a:pt x="1802" y="279"/>
                        <a:pt x="1801" y="279"/>
                      </a:cubicBezTo>
                      <a:cubicBezTo>
                        <a:pt x="1800" y="278"/>
                        <a:pt x="1798" y="277"/>
                        <a:pt x="1798" y="275"/>
                      </a:cubicBezTo>
                      <a:cubicBezTo>
                        <a:pt x="1797" y="275"/>
                        <a:pt x="1797" y="274"/>
                        <a:pt x="1798" y="273"/>
                      </a:cubicBezTo>
                      <a:cubicBezTo>
                        <a:pt x="1799" y="272"/>
                        <a:pt x="1800" y="272"/>
                        <a:pt x="1800" y="272"/>
                      </a:cubicBezTo>
                      <a:cubicBezTo>
                        <a:pt x="1802" y="272"/>
                        <a:pt x="1802" y="272"/>
                        <a:pt x="1803" y="273"/>
                      </a:cubicBezTo>
                      <a:cubicBezTo>
                        <a:pt x="1803" y="273"/>
                        <a:pt x="1804" y="273"/>
                        <a:pt x="1804" y="273"/>
                      </a:cubicBezTo>
                      <a:cubicBezTo>
                        <a:pt x="1804" y="273"/>
                        <a:pt x="1804" y="273"/>
                        <a:pt x="1804" y="273"/>
                      </a:cubicBezTo>
                      <a:cubicBezTo>
                        <a:pt x="1804" y="272"/>
                        <a:pt x="1803" y="270"/>
                        <a:pt x="1805" y="269"/>
                      </a:cubicBezTo>
                      <a:cubicBezTo>
                        <a:pt x="1805" y="267"/>
                        <a:pt x="1805" y="262"/>
                        <a:pt x="1804" y="261"/>
                      </a:cubicBezTo>
                      <a:cubicBezTo>
                        <a:pt x="1802" y="260"/>
                        <a:pt x="1802" y="259"/>
                        <a:pt x="1802" y="258"/>
                      </a:cubicBezTo>
                      <a:cubicBezTo>
                        <a:pt x="1802" y="255"/>
                        <a:pt x="1806" y="254"/>
                        <a:pt x="1809" y="256"/>
                      </a:cubicBezTo>
                      <a:cubicBezTo>
                        <a:pt x="1811" y="257"/>
                        <a:pt x="1813" y="258"/>
                        <a:pt x="1816" y="258"/>
                      </a:cubicBezTo>
                      <a:cubicBezTo>
                        <a:pt x="1815" y="258"/>
                        <a:pt x="1815" y="257"/>
                        <a:pt x="1815" y="256"/>
                      </a:cubicBezTo>
                      <a:cubicBezTo>
                        <a:pt x="1815" y="255"/>
                        <a:pt x="1817" y="254"/>
                        <a:pt x="1819" y="254"/>
                      </a:cubicBezTo>
                      <a:cubicBezTo>
                        <a:pt x="1820" y="254"/>
                        <a:pt x="1821" y="254"/>
                        <a:pt x="1822" y="255"/>
                      </a:cubicBezTo>
                      <a:cubicBezTo>
                        <a:pt x="1823" y="256"/>
                        <a:pt x="1824" y="256"/>
                        <a:pt x="1825" y="256"/>
                      </a:cubicBezTo>
                      <a:cubicBezTo>
                        <a:pt x="1825" y="254"/>
                        <a:pt x="1828" y="249"/>
                        <a:pt x="1831" y="249"/>
                      </a:cubicBezTo>
                      <a:cubicBezTo>
                        <a:pt x="1827" y="246"/>
                        <a:pt x="1818" y="241"/>
                        <a:pt x="1816" y="237"/>
                      </a:cubicBezTo>
                      <a:cubicBezTo>
                        <a:pt x="1814" y="235"/>
                        <a:pt x="1808" y="233"/>
                        <a:pt x="1804" y="233"/>
                      </a:cubicBezTo>
                      <a:cubicBezTo>
                        <a:pt x="1804" y="233"/>
                        <a:pt x="1804" y="233"/>
                        <a:pt x="1803" y="233"/>
                      </a:cubicBezTo>
                      <a:cubicBezTo>
                        <a:pt x="1803" y="234"/>
                        <a:pt x="1802" y="235"/>
                        <a:pt x="1801" y="235"/>
                      </a:cubicBezTo>
                      <a:cubicBezTo>
                        <a:pt x="1799" y="235"/>
                        <a:pt x="1796" y="233"/>
                        <a:pt x="1795" y="231"/>
                      </a:cubicBezTo>
                      <a:cubicBezTo>
                        <a:pt x="1794" y="230"/>
                        <a:pt x="1792" y="230"/>
                        <a:pt x="1788" y="230"/>
                      </a:cubicBezTo>
                      <a:cubicBezTo>
                        <a:pt x="1787" y="230"/>
                        <a:pt x="1785" y="230"/>
                        <a:pt x="1785" y="230"/>
                      </a:cubicBezTo>
                      <a:cubicBezTo>
                        <a:pt x="1785" y="230"/>
                        <a:pt x="1785" y="230"/>
                        <a:pt x="1785" y="230"/>
                      </a:cubicBezTo>
                      <a:cubicBezTo>
                        <a:pt x="1786" y="231"/>
                        <a:pt x="1788" y="232"/>
                        <a:pt x="1789" y="233"/>
                      </a:cubicBezTo>
                      <a:cubicBezTo>
                        <a:pt x="1791" y="236"/>
                        <a:pt x="1789" y="238"/>
                        <a:pt x="1788" y="239"/>
                      </a:cubicBezTo>
                      <a:cubicBezTo>
                        <a:pt x="1787" y="240"/>
                        <a:pt x="1787" y="241"/>
                        <a:pt x="1787" y="241"/>
                      </a:cubicBezTo>
                      <a:cubicBezTo>
                        <a:pt x="1788" y="242"/>
                        <a:pt x="1788" y="243"/>
                        <a:pt x="1787" y="244"/>
                      </a:cubicBezTo>
                      <a:cubicBezTo>
                        <a:pt x="1786" y="245"/>
                        <a:pt x="1786" y="245"/>
                        <a:pt x="1786" y="245"/>
                      </a:cubicBezTo>
                      <a:cubicBezTo>
                        <a:pt x="1785" y="245"/>
                        <a:pt x="1785" y="245"/>
                        <a:pt x="1785" y="245"/>
                      </a:cubicBezTo>
                      <a:cubicBezTo>
                        <a:pt x="1784" y="245"/>
                        <a:pt x="1782" y="244"/>
                        <a:pt x="1777" y="240"/>
                      </a:cubicBezTo>
                      <a:cubicBezTo>
                        <a:pt x="1776" y="240"/>
                        <a:pt x="1774" y="238"/>
                        <a:pt x="1776" y="227"/>
                      </a:cubicBezTo>
                      <a:cubicBezTo>
                        <a:pt x="1776" y="226"/>
                        <a:pt x="1775" y="226"/>
                        <a:pt x="1775" y="226"/>
                      </a:cubicBezTo>
                      <a:cubicBezTo>
                        <a:pt x="1774" y="225"/>
                        <a:pt x="1772" y="224"/>
                        <a:pt x="1771" y="221"/>
                      </a:cubicBezTo>
                      <a:cubicBezTo>
                        <a:pt x="1771" y="220"/>
                        <a:pt x="1763" y="215"/>
                        <a:pt x="1751" y="210"/>
                      </a:cubicBezTo>
                      <a:cubicBezTo>
                        <a:pt x="1749" y="209"/>
                        <a:pt x="1748" y="209"/>
                        <a:pt x="1746" y="208"/>
                      </a:cubicBezTo>
                      <a:cubicBezTo>
                        <a:pt x="1741" y="206"/>
                        <a:pt x="1735" y="204"/>
                        <a:pt x="1733" y="201"/>
                      </a:cubicBezTo>
                      <a:cubicBezTo>
                        <a:pt x="1733" y="200"/>
                        <a:pt x="1729" y="199"/>
                        <a:pt x="1727" y="198"/>
                      </a:cubicBezTo>
                      <a:cubicBezTo>
                        <a:pt x="1723" y="197"/>
                        <a:pt x="1718" y="196"/>
                        <a:pt x="1716" y="193"/>
                      </a:cubicBezTo>
                      <a:cubicBezTo>
                        <a:pt x="1712" y="189"/>
                        <a:pt x="1693" y="181"/>
                        <a:pt x="1685" y="181"/>
                      </a:cubicBezTo>
                      <a:cubicBezTo>
                        <a:pt x="1680" y="180"/>
                        <a:pt x="1678" y="178"/>
                        <a:pt x="1677" y="177"/>
                      </a:cubicBezTo>
                      <a:cubicBezTo>
                        <a:pt x="1676" y="176"/>
                        <a:pt x="1676" y="176"/>
                        <a:pt x="1676" y="176"/>
                      </a:cubicBezTo>
                      <a:cubicBezTo>
                        <a:pt x="1674" y="177"/>
                        <a:pt x="1673" y="177"/>
                        <a:pt x="1670" y="177"/>
                      </a:cubicBezTo>
                      <a:cubicBezTo>
                        <a:pt x="1663" y="177"/>
                        <a:pt x="1653" y="176"/>
                        <a:pt x="1648" y="175"/>
                      </a:cubicBezTo>
                      <a:cubicBezTo>
                        <a:pt x="1646" y="175"/>
                        <a:pt x="1645" y="176"/>
                        <a:pt x="1644" y="176"/>
                      </a:cubicBezTo>
                      <a:cubicBezTo>
                        <a:pt x="1642" y="177"/>
                        <a:pt x="1640" y="178"/>
                        <a:pt x="1638" y="177"/>
                      </a:cubicBezTo>
                      <a:cubicBezTo>
                        <a:pt x="1633" y="175"/>
                        <a:pt x="1620" y="170"/>
                        <a:pt x="1615" y="170"/>
                      </a:cubicBezTo>
                      <a:cubicBezTo>
                        <a:pt x="1614" y="170"/>
                        <a:pt x="1614" y="171"/>
                        <a:pt x="1614" y="171"/>
                      </a:cubicBezTo>
                      <a:cubicBezTo>
                        <a:pt x="1613" y="171"/>
                        <a:pt x="1613" y="172"/>
                        <a:pt x="1613" y="174"/>
                      </a:cubicBezTo>
                      <a:cubicBezTo>
                        <a:pt x="1612" y="175"/>
                        <a:pt x="1612" y="177"/>
                        <a:pt x="1610" y="178"/>
                      </a:cubicBezTo>
                      <a:cubicBezTo>
                        <a:pt x="1611" y="179"/>
                        <a:pt x="1612" y="180"/>
                        <a:pt x="1616" y="184"/>
                      </a:cubicBezTo>
                      <a:cubicBezTo>
                        <a:pt x="1618" y="186"/>
                        <a:pt x="1619" y="189"/>
                        <a:pt x="1619" y="191"/>
                      </a:cubicBezTo>
                      <a:cubicBezTo>
                        <a:pt x="1619" y="194"/>
                        <a:pt x="1616" y="196"/>
                        <a:pt x="1612" y="198"/>
                      </a:cubicBezTo>
                      <a:cubicBezTo>
                        <a:pt x="1611" y="199"/>
                        <a:pt x="1610" y="199"/>
                        <a:pt x="1608" y="199"/>
                      </a:cubicBezTo>
                      <a:cubicBezTo>
                        <a:pt x="1603" y="199"/>
                        <a:pt x="1597" y="195"/>
                        <a:pt x="1594" y="192"/>
                      </a:cubicBezTo>
                      <a:cubicBezTo>
                        <a:pt x="1593" y="190"/>
                        <a:pt x="1592" y="190"/>
                        <a:pt x="1590" y="189"/>
                      </a:cubicBezTo>
                      <a:cubicBezTo>
                        <a:pt x="1588" y="189"/>
                        <a:pt x="1584" y="188"/>
                        <a:pt x="1583" y="184"/>
                      </a:cubicBezTo>
                      <a:cubicBezTo>
                        <a:pt x="1582" y="181"/>
                        <a:pt x="1583" y="179"/>
                        <a:pt x="1583" y="178"/>
                      </a:cubicBezTo>
                      <a:cubicBezTo>
                        <a:pt x="1585" y="176"/>
                        <a:pt x="1589" y="176"/>
                        <a:pt x="1592" y="179"/>
                      </a:cubicBezTo>
                      <a:cubicBezTo>
                        <a:pt x="1593" y="180"/>
                        <a:pt x="1596" y="179"/>
                        <a:pt x="1597" y="177"/>
                      </a:cubicBezTo>
                      <a:cubicBezTo>
                        <a:pt x="1597" y="177"/>
                        <a:pt x="1597" y="177"/>
                        <a:pt x="1596" y="176"/>
                      </a:cubicBezTo>
                      <a:cubicBezTo>
                        <a:pt x="1595" y="175"/>
                        <a:pt x="1589" y="173"/>
                        <a:pt x="1585" y="173"/>
                      </a:cubicBezTo>
                      <a:cubicBezTo>
                        <a:pt x="1582" y="173"/>
                        <a:pt x="1581" y="175"/>
                        <a:pt x="1578" y="178"/>
                      </a:cubicBezTo>
                      <a:cubicBezTo>
                        <a:pt x="1577" y="180"/>
                        <a:pt x="1575" y="182"/>
                        <a:pt x="1572" y="183"/>
                      </a:cubicBezTo>
                      <a:cubicBezTo>
                        <a:pt x="1570" y="184"/>
                        <a:pt x="1568" y="185"/>
                        <a:pt x="1565" y="185"/>
                      </a:cubicBezTo>
                      <a:cubicBezTo>
                        <a:pt x="1557" y="185"/>
                        <a:pt x="1544" y="182"/>
                        <a:pt x="1542" y="180"/>
                      </a:cubicBezTo>
                      <a:cubicBezTo>
                        <a:pt x="1542" y="180"/>
                        <a:pt x="1540" y="180"/>
                        <a:pt x="1535" y="180"/>
                      </a:cubicBezTo>
                      <a:cubicBezTo>
                        <a:pt x="1526" y="180"/>
                        <a:pt x="1512" y="181"/>
                        <a:pt x="1510" y="182"/>
                      </a:cubicBezTo>
                      <a:cubicBezTo>
                        <a:pt x="1509" y="183"/>
                        <a:pt x="1509" y="186"/>
                        <a:pt x="1509" y="187"/>
                      </a:cubicBezTo>
                      <a:cubicBezTo>
                        <a:pt x="1509" y="190"/>
                        <a:pt x="1509" y="192"/>
                        <a:pt x="1507" y="193"/>
                      </a:cubicBezTo>
                      <a:cubicBezTo>
                        <a:pt x="1507" y="193"/>
                        <a:pt x="1507" y="193"/>
                        <a:pt x="1507" y="193"/>
                      </a:cubicBezTo>
                      <a:cubicBezTo>
                        <a:pt x="1506" y="193"/>
                        <a:pt x="1506" y="193"/>
                        <a:pt x="1506" y="193"/>
                      </a:cubicBezTo>
                      <a:cubicBezTo>
                        <a:pt x="1504" y="193"/>
                        <a:pt x="1503" y="191"/>
                        <a:pt x="1503" y="187"/>
                      </a:cubicBezTo>
                      <a:cubicBezTo>
                        <a:pt x="1502" y="184"/>
                        <a:pt x="1502" y="181"/>
                        <a:pt x="1502" y="180"/>
                      </a:cubicBezTo>
                      <a:cubicBezTo>
                        <a:pt x="1501" y="180"/>
                        <a:pt x="1499" y="179"/>
                        <a:pt x="1495" y="179"/>
                      </a:cubicBezTo>
                      <a:cubicBezTo>
                        <a:pt x="1490" y="179"/>
                        <a:pt x="1487" y="179"/>
                        <a:pt x="1486" y="177"/>
                      </a:cubicBezTo>
                      <a:cubicBezTo>
                        <a:pt x="1486" y="176"/>
                        <a:pt x="1486" y="175"/>
                        <a:pt x="1487" y="173"/>
                      </a:cubicBezTo>
                      <a:cubicBezTo>
                        <a:pt x="1488" y="173"/>
                        <a:pt x="1487" y="173"/>
                        <a:pt x="1487" y="172"/>
                      </a:cubicBezTo>
                      <a:cubicBezTo>
                        <a:pt x="1487" y="171"/>
                        <a:pt x="1486" y="168"/>
                        <a:pt x="1490" y="166"/>
                      </a:cubicBezTo>
                      <a:cubicBezTo>
                        <a:pt x="1490" y="164"/>
                        <a:pt x="1482" y="158"/>
                        <a:pt x="1472" y="153"/>
                      </a:cubicBezTo>
                      <a:cubicBezTo>
                        <a:pt x="1468" y="152"/>
                        <a:pt x="1462" y="151"/>
                        <a:pt x="1454" y="151"/>
                      </a:cubicBezTo>
                      <a:cubicBezTo>
                        <a:pt x="1445" y="151"/>
                        <a:pt x="1434" y="152"/>
                        <a:pt x="1430" y="154"/>
                      </a:cubicBezTo>
                      <a:cubicBezTo>
                        <a:pt x="1426" y="155"/>
                        <a:pt x="1419" y="155"/>
                        <a:pt x="1412" y="155"/>
                      </a:cubicBezTo>
                      <a:cubicBezTo>
                        <a:pt x="1407" y="155"/>
                        <a:pt x="1407" y="155"/>
                        <a:pt x="1407" y="155"/>
                      </a:cubicBezTo>
                      <a:cubicBezTo>
                        <a:pt x="1406" y="155"/>
                        <a:pt x="1405" y="155"/>
                        <a:pt x="1404" y="155"/>
                      </a:cubicBezTo>
                      <a:cubicBezTo>
                        <a:pt x="1403" y="155"/>
                        <a:pt x="1403" y="155"/>
                        <a:pt x="1403" y="155"/>
                      </a:cubicBezTo>
                      <a:cubicBezTo>
                        <a:pt x="1401" y="155"/>
                        <a:pt x="1400" y="155"/>
                        <a:pt x="1399" y="154"/>
                      </a:cubicBezTo>
                      <a:cubicBezTo>
                        <a:pt x="1398" y="153"/>
                        <a:pt x="1398" y="151"/>
                        <a:pt x="1399" y="150"/>
                      </a:cubicBezTo>
                      <a:cubicBezTo>
                        <a:pt x="1399" y="149"/>
                        <a:pt x="1399" y="149"/>
                        <a:pt x="1399" y="149"/>
                      </a:cubicBezTo>
                      <a:cubicBezTo>
                        <a:pt x="1398" y="147"/>
                        <a:pt x="1392" y="145"/>
                        <a:pt x="1389" y="145"/>
                      </a:cubicBezTo>
                      <a:cubicBezTo>
                        <a:pt x="1388" y="145"/>
                        <a:pt x="1388" y="145"/>
                        <a:pt x="1388" y="145"/>
                      </a:cubicBezTo>
                      <a:cubicBezTo>
                        <a:pt x="1387" y="146"/>
                        <a:pt x="1386" y="147"/>
                        <a:pt x="1385" y="147"/>
                      </a:cubicBezTo>
                      <a:cubicBezTo>
                        <a:pt x="1384" y="147"/>
                        <a:pt x="1382" y="146"/>
                        <a:pt x="1381" y="145"/>
                      </a:cubicBezTo>
                      <a:cubicBezTo>
                        <a:pt x="1381" y="144"/>
                        <a:pt x="1380" y="143"/>
                        <a:pt x="1380" y="142"/>
                      </a:cubicBezTo>
                      <a:cubicBezTo>
                        <a:pt x="1379" y="141"/>
                        <a:pt x="1373" y="139"/>
                        <a:pt x="1369" y="139"/>
                      </a:cubicBezTo>
                      <a:cubicBezTo>
                        <a:pt x="1369" y="139"/>
                        <a:pt x="1369" y="139"/>
                        <a:pt x="1368" y="139"/>
                      </a:cubicBezTo>
                      <a:cubicBezTo>
                        <a:pt x="1366" y="140"/>
                        <a:pt x="1364" y="139"/>
                        <a:pt x="1362" y="137"/>
                      </a:cubicBezTo>
                      <a:cubicBezTo>
                        <a:pt x="1362" y="136"/>
                        <a:pt x="1362" y="134"/>
                        <a:pt x="1362" y="133"/>
                      </a:cubicBezTo>
                      <a:cubicBezTo>
                        <a:pt x="1363" y="133"/>
                        <a:pt x="1364" y="131"/>
                        <a:pt x="1367" y="131"/>
                      </a:cubicBezTo>
                      <a:cubicBezTo>
                        <a:pt x="1367" y="131"/>
                        <a:pt x="1368" y="131"/>
                        <a:pt x="1369" y="131"/>
                      </a:cubicBezTo>
                      <a:cubicBezTo>
                        <a:pt x="1370" y="131"/>
                        <a:pt x="1370" y="131"/>
                        <a:pt x="1371" y="131"/>
                      </a:cubicBezTo>
                      <a:cubicBezTo>
                        <a:pt x="1374" y="131"/>
                        <a:pt x="1374" y="131"/>
                        <a:pt x="1375" y="131"/>
                      </a:cubicBezTo>
                      <a:cubicBezTo>
                        <a:pt x="1375" y="131"/>
                        <a:pt x="1375" y="131"/>
                        <a:pt x="1374" y="130"/>
                      </a:cubicBezTo>
                      <a:cubicBezTo>
                        <a:pt x="1372" y="127"/>
                        <a:pt x="1355" y="125"/>
                        <a:pt x="1343" y="125"/>
                      </a:cubicBezTo>
                      <a:cubicBezTo>
                        <a:pt x="1341" y="125"/>
                        <a:pt x="1340" y="125"/>
                        <a:pt x="1340" y="125"/>
                      </a:cubicBezTo>
                      <a:cubicBezTo>
                        <a:pt x="1340" y="125"/>
                        <a:pt x="1340" y="126"/>
                        <a:pt x="1340" y="126"/>
                      </a:cubicBezTo>
                      <a:cubicBezTo>
                        <a:pt x="1339" y="128"/>
                        <a:pt x="1338" y="132"/>
                        <a:pt x="1334" y="136"/>
                      </a:cubicBezTo>
                      <a:cubicBezTo>
                        <a:pt x="1331" y="139"/>
                        <a:pt x="1328" y="139"/>
                        <a:pt x="1326" y="139"/>
                      </a:cubicBezTo>
                      <a:cubicBezTo>
                        <a:pt x="1323" y="139"/>
                        <a:pt x="1321" y="138"/>
                        <a:pt x="1320" y="136"/>
                      </a:cubicBezTo>
                      <a:cubicBezTo>
                        <a:pt x="1319" y="135"/>
                        <a:pt x="1319" y="134"/>
                        <a:pt x="1319" y="133"/>
                      </a:cubicBezTo>
                      <a:cubicBezTo>
                        <a:pt x="1320" y="130"/>
                        <a:pt x="1322" y="129"/>
                        <a:pt x="1325" y="128"/>
                      </a:cubicBezTo>
                      <a:cubicBezTo>
                        <a:pt x="1325" y="128"/>
                        <a:pt x="1326" y="128"/>
                        <a:pt x="1327" y="128"/>
                      </a:cubicBezTo>
                      <a:cubicBezTo>
                        <a:pt x="1326" y="128"/>
                        <a:pt x="1324" y="128"/>
                        <a:pt x="1323" y="127"/>
                      </a:cubicBezTo>
                      <a:cubicBezTo>
                        <a:pt x="1320" y="127"/>
                        <a:pt x="1317" y="127"/>
                        <a:pt x="1315" y="125"/>
                      </a:cubicBezTo>
                      <a:cubicBezTo>
                        <a:pt x="1315" y="124"/>
                        <a:pt x="1314" y="122"/>
                        <a:pt x="1315" y="121"/>
                      </a:cubicBezTo>
                      <a:cubicBezTo>
                        <a:pt x="1316" y="120"/>
                        <a:pt x="1317" y="119"/>
                        <a:pt x="1319" y="119"/>
                      </a:cubicBezTo>
                      <a:cubicBezTo>
                        <a:pt x="1319" y="118"/>
                        <a:pt x="1319" y="118"/>
                        <a:pt x="1319" y="118"/>
                      </a:cubicBezTo>
                      <a:cubicBezTo>
                        <a:pt x="1311" y="117"/>
                        <a:pt x="1299" y="115"/>
                        <a:pt x="1293" y="115"/>
                      </a:cubicBezTo>
                      <a:cubicBezTo>
                        <a:pt x="1287" y="116"/>
                        <a:pt x="1283" y="114"/>
                        <a:pt x="1280" y="113"/>
                      </a:cubicBezTo>
                      <a:cubicBezTo>
                        <a:pt x="1278" y="112"/>
                        <a:pt x="1277" y="112"/>
                        <a:pt x="1275" y="112"/>
                      </a:cubicBezTo>
                      <a:cubicBezTo>
                        <a:pt x="1274" y="112"/>
                        <a:pt x="1274" y="112"/>
                        <a:pt x="1274" y="112"/>
                      </a:cubicBezTo>
                      <a:cubicBezTo>
                        <a:pt x="1274" y="112"/>
                        <a:pt x="1274" y="113"/>
                        <a:pt x="1275" y="114"/>
                      </a:cubicBezTo>
                      <a:cubicBezTo>
                        <a:pt x="1276" y="115"/>
                        <a:pt x="1276" y="116"/>
                        <a:pt x="1275" y="117"/>
                      </a:cubicBezTo>
                      <a:cubicBezTo>
                        <a:pt x="1274" y="120"/>
                        <a:pt x="1268" y="121"/>
                        <a:pt x="1266" y="121"/>
                      </a:cubicBezTo>
                      <a:cubicBezTo>
                        <a:pt x="1265" y="121"/>
                        <a:pt x="1264" y="121"/>
                        <a:pt x="1263" y="120"/>
                      </a:cubicBezTo>
                      <a:cubicBezTo>
                        <a:pt x="1259" y="120"/>
                        <a:pt x="1255" y="122"/>
                        <a:pt x="1254" y="123"/>
                      </a:cubicBezTo>
                      <a:cubicBezTo>
                        <a:pt x="1254" y="123"/>
                        <a:pt x="1254" y="124"/>
                        <a:pt x="1254" y="124"/>
                      </a:cubicBezTo>
                      <a:cubicBezTo>
                        <a:pt x="1255" y="125"/>
                        <a:pt x="1255" y="125"/>
                        <a:pt x="1255" y="125"/>
                      </a:cubicBezTo>
                      <a:cubicBezTo>
                        <a:pt x="1256" y="125"/>
                        <a:pt x="1257" y="125"/>
                        <a:pt x="1257" y="124"/>
                      </a:cubicBezTo>
                      <a:cubicBezTo>
                        <a:pt x="1259" y="124"/>
                        <a:pt x="1261" y="123"/>
                        <a:pt x="1263" y="124"/>
                      </a:cubicBezTo>
                      <a:cubicBezTo>
                        <a:pt x="1264" y="124"/>
                        <a:pt x="1264" y="125"/>
                        <a:pt x="1264" y="126"/>
                      </a:cubicBezTo>
                      <a:cubicBezTo>
                        <a:pt x="1264" y="128"/>
                        <a:pt x="1263" y="129"/>
                        <a:pt x="1261" y="130"/>
                      </a:cubicBezTo>
                      <a:cubicBezTo>
                        <a:pt x="1261" y="130"/>
                        <a:pt x="1261" y="130"/>
                        <a:pt x="1261" y="130"/>
                      </a:cubicBezTo>
                      <a:cubicBezTo>
                        <a:pt x="1264" y="133"/>
                        <a:pt x="1264" y="136"/>
                        <a:pt x="1264" y="138"/>
                      </a:cubicBezTo>
                      <a:cubicBezTo>
                        <a:pt x="1264" y="139"/>
                        <a:pt x="1264" y="139"/>
                        <a:pt x="1264" y="139"/>
                      </a:cubicBezTo>
                      <a:cubicBezTo>
                        <a:pt x="1264" y="140"/>
                        <a:pt x="1264" y="141"/>
                        <a:pt x="1263" y="141"/>
                      </a:cubicBezTo>
                      <a:cubicBezTo>
                        <a:pt x="1262" y="143"/>
                        <a:pt x="1259" y="143"/>
                        <a:pt x="1258" y="143"/>
                      </a:cubicBezTo>
                      <a:cubicBezTo>
                        <a:pt x="1255" y="143"/>
                        <a:pt x="1253" y="142"/>
                        <a:pt x="1252" y="141"/>
                      </a:cubicBezTo>
                      <a:cubicBezTo>
                        <a:pt x="1251" y="139"/>
                        <a:pt x="1249" y="140"/>
                        <a:pt x="1247" y="140"/>
                      </a:cubicBezTo>
                      <a:cubicBezTo>
                        <a:pt x="1246" y="140"/>
                        <a:pt x="1245" y="141"/>
                        <a:pt x="1244" y="141"/>
                      </a:cubicBezTo>
                      <a:cubicBezTo>
                        <a:pt x="1245" y="141"/>
                        <a:pt x="1246" y="142"/>
                        <a:pt x="1246" y="144"/>
                      </a:cubicBezTo>
                      <a:cubicBezTo>
                        <a:pt x="1246" y="145"/>
                        <a:pt x="1245" y="147"/>
                        <a:pt x="1239" y="148"/>
                      </a:cubicBezTo>
                      <a:cubicBezTo>
                        <a:pt x="1234" y="148"/>
                        <a:pt x="1233" y="145"/>
                        <a:pt x="1232" y="143"/>
                      </a:cubicBezTo>
                      <a:cubicBezTo>
                        <a:pt x="1231" y="143"/>
                        <a:pt x="1231" y="142"/>
                        <a:pt x="1231" y="142"/>
                      </a:cubicBezTo>
                      <a:cubicBezTo>
                        <a:pt x="1230" y="142"/>
                        <a:pt x="1230" y="142"/>
                        <a:pt x="1229" y="142"/>
                      </a:cubicBezTo>
                      <a:cubicBezTo>
                        <a:pt x="1227" y="142"/>
                        <a:pt x="1224" y="142"/>
                        <a:pt x="1221" y="141"/>
                      </a:cubicBezTo>
                      <a:cubicBezTo>
                        <a:pt x="1218" y="140"/>
                        <a:pt x="1215" y="139"/>
                        <a:pt x="1213" y="139"/>
                      </a:cubicBezTo>
                      <a:cubicBezTo>
                        <a:pt x="1211" y="139"/>
                        <a:pt x="1210" y="140"/>
                        <a:pt x="1208" y="141"/>
                      </a:cubicBezTo>
                      <a:cubicBezTo>
                        <a:pt x="1206" y="142"/>
                        <a:pt x="1204" y="143"/>
                        <a:pt x="1200" y="144"/>
                      </a:cubicBezTo>
                      <a:cubicBezTo>
                        <a:pt x="1194" y="144"/>
                        <a:pt x="1184" y="140"/>
                        <a:pt x="1181" y="136"/>
                      </a:cubicBezTo>
                      <a:cubicBezTo>
                        <a:pt x="1181" y="136"/>
                        <a:pt x="1180" y="134"/>
                        <a:pt x="1180" y="134"/>
                      </a:cubicBezTo>
                      <a:cubicBezTo>
                        <a:pt x="1180" y="134"/>
                        <a:pt x="1179" y="135"/>
                        <a:pt x="1178" y="136"/>
                      </a:cubicBezTo>
                      <a:cubicBezTo>
                        <a:pt x="1177" y="137"/>
                        <a:pt x="1176" y="139"/>
                        <a:pt x="1176" y="141"/>
                      </a:cubicBezTo>
                      <a:cubicBezTo>
                        <a:pt x="1175" y="145"/>
                        <a:pt x="1174" y="148"/>
                        <a:pt x="1171" y="148"/>
                      </a:cubicBezTo>
                      <a:cubicBezTo>
                        <a:pt x="1170" y="148"/>
                        <a:pt x="1169" y="150"/>
                        <a:pt x="1168" y="151"/>
                      </a:cubicBezTo>
                      <a:cubicBezTo>
                        <a:pt x="1167" y="154"/>
                        <a:pt x="1166" y="156"/>
                        <a:pt x="1164" y="157"/>
                      </a:cubicBezTo>
                      <a:cubicBezTo>
                        <a:pt x="1163" y="157"/>
                        <a:pt x="1163" y="157"/>
                        <a:pt x="1162" y="157"/>
                      </a:cubicBezTo>
                      <a:cubicBezTo>
                        <a:pt x="1160" y="157"/>
                        <a:pt x="1159" y="156"/>
                        <a:pt x="1159" y="156"/>
                      </a:cubicBezTo>
                      <a:cubicBezTo>
                        <a:pt x="1158" y="155"/>
                        <a:pt x="1157" y="155"/>
                        <a:pt x="1157" y="155"/>
                      </a:cubicBezTo>
                      <a:cubicBezTo>
                        <a:pt x="1156" y="155"/>
                        <a:pt x="1156" y="155"/>
                        <a:pt x="1156" y="155"/>
                      </a:cubicBezTo>
                      <a:cubicBezTo>
                        <a:pt x="1151" y="155"/>
                        <a:pt x="1138" y="142"/>
                        <a:pt x="1137" y="138"/>
                      </a:cubicBezTo>
                      <a:cubicBezTo>
                        <a:pt x="1137" y="136"/>
                        <a:pt x="1130" y="129"/>
                        <a:pt x="1128" y="128"/>
                      </a:cubicBezTo>
                      <a:cubicBezTo>
                        <a:pt x="1126" y="127"/>
                        <a:pt x="1127" y="125"/>
                        <a:pt x="1127" y="125"/>
                      </a:cubicBezTo>
                      <a:cubicBezTo>
                        <a:pt x="1127" y="124"/>
                        <a:pt x="1127" y="123"/>
                        <a:pt x="1130" y="123"/>
                      </a:cubicBezTo>
                      <a:cubicBezTo>
                        <a:pt x="1132" y="123"/>
                        <a:pt x="1134" y="124"/>
                        <a:pt x="1135" y="125"/>
                      </a:cubicBezTo>
                      <a:cubicBezTo>
                        <a:pt x="1137" y="126"/>
                        <a:pt x="1139" y="126"/>
                        <a:pt x="1141" y="125"/>
                      </a:cubicBezTo>
                      <a:cubicBezTo>
                        <a:pt x="1141" y="125"/>
                        <a:pt x="1141" y="124"/>
                        <a:pt x="1141" y="123"/>
                      </a:cubicBezTo>
                      <a:cubicBezTo>
                        <a:pt x="1141" y="122"/>
                        <a:pt x="1140" y="121"/>
                        <a:pt x="1139" y="121"/>
                      </a:cubicBezTo>
                      <a:cubicBezTo>
                        <a:pt x="1136" y="121"/>
                        <a:pt x="1135" y="119"/>
                        <a:pt x="1135" y="118"/>
                      </a:cubicBezTo>
                      <a:cubicBezTo>
                        <a:pt x="1135" y="116"/>
                        <a:pt x="1136" y="115"/>
                        <a:pt x="1137" y="114"/>
                      </a:cubicBezTo>
                      <a:cubicBezTo>
                        <a:pt x="1137" y="113"/>
                        <a:pt x="1136" y="113"/>
                        <a:pt x="1136" y="112"/>
                      </a:cubicBezTo>
                      <a:cubicBezTo>
                        <a:pt x="1135" y="110"/>
                        <a:pt x="1134" y="109"/>
                        <a:pt x="1134" y="107"/>
                      </a:cubicBezTo>
                      <a:cubicBezTo>
                        <a:pt x="1135" y="106"/>
                        <a:pt x="1135" y="106"/>
                        <a:pt x="1136" y="105"/>
                      </a:cubicBezTo>
                      <a:cubicBezTo>
                        <a:pt x="1135" y="105"/>
                        <a:pt x="1135" y="105"/>
                        <a:pt x="1134" y="105"/>
                      </a:cubicBezTo>
                      <a:cubicBezTo>
                        <a:pt x="1131" y="105"/>
                        <a:pt x="1126" y="102"/>
                        <a:pt x="1125" y="99"/>
                      </a:cubicBezTo>
                      <a:cubicBezTo>
                        <a:pt x="1124" y="99"/>
                        <a:pt x="1122" y="98"/>
                        <a:pt x="1118" y="98"/>
                      </a:cubicBezTo>
                      <a:cubicBezTo>
                        <a:pt x="1116" y="98"/>
                        <a:pt x="1115" y="98"/>
                        <a:pt x="1114" y="99"/>
                      </a:cubicBezTo>
                      <a:cubicBezTo>
                        <a:pt x="1114" y="99"/>
                        <a:pt x="1114" y="100"/>
                        <a:pt x="1113" y="100"/>
                      </a:cubicBezTo>
                      <a:cubicBezTo>
                        <a:pt x="1113" y="101"/>
                        <a:pt x="1112" y="102"/>
                        <a:pt x="1110" y="102"/>
                      </a:cubicBezTo>
                      <a:cubicBezTo>
                        <a:pt x="1109" y="102"/>
                        <a:pt x="1107" y="101"/>
                        <a:pt x="1106" y="100"/>
                      </a:cubicBezTo>
                      <a:cubicBezTo>
                        <a:pt x="1106" y="99"/>
                        <a:pt x="1106" y="99"/>
                        <a:pt x="1106" y="98"/>
                      </a:cubicBezTo>
                      <a:cubicBezTo>
                        <a:pt x="1105" y="98"/>
                        <a:pt x="1104" y="98"/>
                        <a:pt x="1103" y="98"/>
                      </a:cubicBezTo>
                      <a:cubicBezTo>
                        <a:pt x="1100" y="97"/>
                        <a:pt x="1097" y="97"/>
                        <a:pt x="1094" y="96"/>
                      </a:cubicBezTo>
                      <a:cubicBezTo>
                        <a:pt x="1089" y="95"/>
                        <a:pt x="1087" y="92"/>
                        <a:pt x="1086" y="90"/>
                      </a:cubicBezTo>
                      <a:cubicBezTo>
                        <a:pt x="1085" y="90"/>
                        <a:pt x="1085" y="89"/>
                        <a:pt x="1085" y="89"/>
                      </a:cubicBezTo>
                      <a:cubicBezTo>
                        <a:pt x="1085" y="89"/>
                        <a:pt x="1085" y="90"/>
                        <a:pt x="1085" y="90"/>
                      </a:cubicBezTo>
                      <a:cubicBezTo>
                        <a:pt x="1084" y="92"/>
                        <a:pt x="1083" y="94"/>
                        <a:pt x="1081" y="94"/>
                      </a:cubicBezTo>
                      <a:cubicBezTo>
                        <a:pt x="1080" y="94"/>
                        <a:pt x="1079" y="94"/>
                        <a:pt x="1079" y="94"/>
                      </a:cubicBezTo>
                      <a:cubicBezTo>
                        <a:pt x="1078" y="93"/>
                        <a:pt x="1076" y="94"/>
                        <a:pt x="1076" y="95"/>
                      </a:cubicBezTo>
                      <a:cubicBezTo>
                        <a:pt x="1075" y="95"/>
                        <a:pt x="1075" y="96"/>
                        <a:pt x="1076" y="97"/>
                      </a:cubicBezTo>
                      <a:cubicBezTo>
                        <a:pt x="1077" y="100"/>
                        <a:pt x="1077" y="102"/>
                        <a:pt x="1076" y="104"/>
                      </a:cubicBezTo>
                      <a:cubicBezTo>
                        <a:pt x="1076" y="105"/>
                        <a:pt x="1076" y="106"/>
                        <a:pt x="1076" y="107"/>
                      </a:cubicBezTo>
                      <a:cubicBezTo>
                        <a:pt x="1075" y="110"/>
                        <a:pt x="1073" y="111"/>
                        <a:pt x="1072" y="111"/>
                      </a:cubicBezTo>
                      <a:cubicBezTo>
                        <a:pt x="1071" y="111"/>
                        <a:pt x="1070" y="110"/>
                        <a:pt x="1068" y="110"/>
                      </a:cubicBezTo>
                      <a:cubicBezTo>
                        <a:pt x="1068" y="109"/>
                        <a:pt x="1067" y="109"/>
                        <a:pt x="1066" y="109"/>
                      </a:cubicBezTo>
                      <a:cubicBezTo>
                        <a:pt x="1065" y="108"/>
                        <a:pt x="1065" y="109"/>
                        <a:pt x="1064" y="109"/>
                      </a:cubicBezTo>
                      <a:cubicBezTo>
                        <a:pt x="1063" y="110"/>
                        <a:pt x="1061" y="111"/>
                        <a:pt x="1058" y="111"/>
                      </a:cubicBezTo>
                      <a:cubicBezTo>
                        <a:pt x="1056" y="111"/>
                        <a:pt x="1055" y="111"/>
                        <a:pt x="1053" y="110"/>
                      </a:cubicBezTo>
                      <a:cubicBezTo>
                        <a:pt x="1049" y="109"/>
                        <a:pt x="1046" y="109"/>
                        <a:pt x="1043" y="109"/>
                      </a:cubicBezTo>
                      <a:cubicBezTo>
                        <a:pt x="1041" y="109"/>
                        <a:pt x="1038" y="109"/>
                        <a:pt x="1036" y="106"/>
                      </a:cubicBezTo>
                      <a:cubicBezTo>
                        <a:pt x="1036" y="106"/>
                        <a:pt x="1036" y="105"/>
                        <a:pt x="1035" y="105"/>
                      </a:cubicBezTo>
                      <a:cubicBezTo>
                        <a:pt x="1035" y="108"/>
                        <a:pt x="1030" y="108"/>
                        <a:pt x="1029" y="108"/>
                      </a:cubicBezTo>
                      <a:cubicBezTo>
                        <a:pt x="1025" y="108"/>
                        <a:pt x="1017" y="107"/>
                        <a:pt x="1016" y="103"/>
                      </a:cubicBezTo>
                      <a:cubicBezTo>
                        <a:pt x="1015" y="100"/>
                        <a:pt x="1016" y="98"/>
                        <a:pt x="1018" y="97"/>
                      </a:cubicBezTo>
                      <a:cubicBezTo>
                        <a:pt x="1016" y="97"/>
                        <a:pt x="1014" y="97"/>
                        <a:pt x="1012" y="97"/>
                      </a:cubicBezTo>
                      <a:cubicBezTo>
                        <a:pt x="1008" y="97"/>
                        <a:pt x="1005" y="96"/>
                        <a:pt x="1001" y="95"/>
                      </a:cubicBezTo>
                      <a:cubicBezTo>
                        <a:pt x="998" y="94"/>
                        <a:pt x="995" y="94"/>
                        <a:pt x="991" y="94"/>
                      </a:cubicBezTo>
                      <a:cubicBezTo>
                        <a:pt x="988" y="94"/>
                        <a:pt x="988" y="94"/>
                        <a:pt x="988" y="94"/>
                      </a:cubicBezTo>
                      <a:cubicBezTo>
                        <a:pt x="981" y="95"/>
                        <a:pt x="967" y="96"/>
                        <a:pt x="964" y="97"/>
                      </a:cubicBezTo>
                      <a:cubicBezTo>
                        <a:pt x="964" y="97"/>
                        <a:pt x="964" y="98"/>
                        <a:pt x="964" y="98"/>
                      </a:cubicBezTo>
                      <a:cubicBezTo>
                        <a:pt x="965" y="99"/>
                        <a:pt x="965" y="101"/>
                        <a:pt x="964" y="102"/>
                      </a:cubicBezTo>
                      <a:cubicBezTo>
                        <a:pt x="964" y="103"/>
                        <a:pt x="963" y="103"/>
                        <a:pt x="962" y="104"/>
                      </a:cubicBezTo>
                      <a:cubicBezTo>
                        <a:pt x="961" y="104"/>
                        <a:pt x="961" y="104"/>
                        <a:pt x="961" y="104"/>
                      </a:cubicBezTo>
                      <a:cubicBezTo>
                        <a:pt x="960" y="104"/>
                        <a:pt x="959" y="103"/>
                        <a:pt x="958" y="102"/>
                      </a:cubicBezTo>
                      <a:cubicBezTo>
                        <a:pt x="957" y="101"/>
                        <a:pt x="957" y="98"/>
                        <a:pt x="957" y="95"/>
                      </a:cubicBezTo>
                      <a:cubicBezTo>
                        <a:pt x="958" y="94"/>
                        <a:pt x="958" y="92"/>
                        <a:pt x="958" y="91"/>
                      </a:cubicBezTo>
                      <a:cubicBezTo>
                        <a:pt x="957" y="90"/>
                        <a:pt x="957" y="90"/>
                        <a:pt x="956" y="89"/>
                      </a:cubicBezTo>
                      <a:cubicBezTo>
                        <a:pt x="956" y="90"/>
                        <a:pt x="956" y="91"/>
                        <a:pt x="955" y="91"/>
                      </a:cubicBezTo>
                      <a:cubicBezTo>
                        <a:pt x="953" y="94"/>
                        <a:pt x="948" y="94"/>
                        <a:pt x="947" y="94"/>
                      </a:cubicBezTo>
                      <a:cubicBezTo>
                        <a:pt x="946" y="94"/>
                        <a:pt x="943" y="94"/>
                        <a:pt x="941" y="92"/>
                      </a:cubicBezTo>
                      <a:cubicBezTo>
                        <a:pt x="937" y="89"/>
                        <a:pt x="934" y="87"/>
                        <a:pt x="929" y="86"/>
                      </a:cubicBezTo>
                      <a:cubicBezTo>
                        <a:pt x="928" y="86"/>
                        <a:pt x="928" y="86"/>
                        <a:pt x="927" y="86"/>
                      </a:cubicBezTo>
                      <a:cubicBezTo>
                        <a:pt x="923" y="86"/>
                        <a:pt x="919" y="89"/>
                        <a:pt x="918" y="90"/>
                      </a:cubicBezTo>
                      <a:cubicBezTo>
                        <a:pt x="919" y="91"/>
                        <a:pt x="920" y="91"/>
                        <a:pt x="921" y="91"/>
                      </a:cubicBezTo>
                      <a:cubicBezTo>
                        <a:pt x="923" y="91"/>
                        <a:pt x="925" y="91"/>
                        <a:pt x="925" y="93"/>
                      </a:cubicBezTo>
                      <a:cubicBezTo>
                        <a:pt x="925" y="94"/>
                        <a:pt x="925" y="95"/>
                        <a:pt x="925" y="95"/>
                      </a:cubicBezTo>
                      <a:cubicBezTo>
                        <a:pt x="924" y="97"/>
                        <a:pt x="921" y="97"/>
                        <a:pt x="916" y="98"/>
                      </a:cubicBezTo>
                      <a:cubicBezTo>
                        <a:pt x="915" y="98"/>
                        <a:pt x="912" y="98"/>
                        <a:pt x="911" y="98"/>
                      </a:cubicBezTo>
                      <a:cubicBezTo>
                        <a:pt x="909" y="103"/>
                        <a:pt x="893" y="105"/>
                        <a:pt x="893" y="105"/>
                      </a:cubicBezTo>
                      <a:cubicBezTo>
                        <a:pt x="890" y="106"/>
                        <a:pt x="890" y="106"/>
                        <a:pt x="890" y="106"/>
                      </a:cubicBezTo>
                      <a:cubicBezTo>
                        <a:pt x="881" y="107"/>
                        <a:pt x="879" y="107"/>
                        <a:pt x="875" y="111"/>
                      </a:cubicBezTo>
                      <a:cubicBezTo>
                        <a:pt x="874" y="112"/>
                        <a:pt x="873" y="112"/>
                        <a:pt x="872" y="112"/>
                      </a:cubicBezTo>
                      <a:cubicBezTo>
                        <a:pt x="870" y="112"/>
                        <a:pt x="870" y="112"/>
                        <a:pt x="870" y="112"/>
                      </a:cubicBezTo>
                      <a:cubicBezTo>
                        <a:pt x="870" y="111"/>
                        <a:pt x="870" y="111"/>
                        <a:pt x="870" y="111"/>
                      </a:cubicBezTo>
                      <a:cubicBezTo>
                        <a:pt x="868" y="108"/>
                        <a:pt x="874" y="101"/>
                        <a:pt x="875" y="100"/>
                      </a:cubicBezTo>
                      <a:cubicBezTo>
                        <a:pt x="878" y="97"/>
                        <a:pt x="880" y="97"/>
                        <a:pt x="882" y="96"/>
                      </a:cubicBezTo>
                      <a:cubicBezTo>
                        <a:pt x="884" y="96"/>
                        <a:pt x="885" y="95"/>
                        <a:pt x="886" y="95"/>
                      </a:cubicBezTo>
                      <a:cubicBezTo>
                        <a:pt x="888" y="91"/>
                        <a:pt x="891" y="91"/>
                        <a:pt x="896" y="90"/>
                      </a:cubicBezTo>
                      <a:cubicBezTo>
                        <a:pt x="897" y="90"/>
                        <a:pt x="898" y="90"/>
                        <a:pt x="899" y="90"/>
                      </a:cubicBezTo>
                      <a:cubicBezTo>
                        <a:pt x="902" y="89"/>
                        <a:pt x="903" y="88"/>
                        <a:pt x="905" y="87"/>
                      </a:cubicBezTo>
                      <a:cubicBezTo>
                        <a:pt x="905" y="86"/>
                        <a:pt x="906" y="85"/>
                        <a:pt x="908" y="84"/>
                      </a:cubicBezTo>
                      <a:cubicBezTo>
                        <a:pt x="909" y="84"/>
                        <a:pt x="909" y="84"/>
                        <a:pt x="909" y="84"/>
                      </a:cubicBezTo>
                      <a:cubicBezTo>
                        <a:pt x="911" y="83"/>
                        <a:pt x="918" y="80"/>
                        <a:pt x="918" y="78"/>
                      </a:cubicBezTo>
                      <a:cubicBezTo>
                        <a:pt x="920" y="74"/>
                        <a:pt x="936" y="69"/>
                        <a:pt x="939" y="69"/>
                      </a:cubicBezTo>
                      <a:cubicBezTo>
                        <a:pt x="940" y="69"/>
                        <a:pt x="941" y="67"/>
                        <a:pt x="941" y="66"/>
                      </a:cubicBezTo>
                      <a:cubicBezTo>
                        <a:pt x="942" y="65"/>
                        <a:pt x="943" y="63"/>
                        <a:pt x="945" y="63"/>
                      </a:cubicBezTo>
                      <a:cubicBezTo>
                        <a:pt x="946" y="63"/>
                        <a:pt x="949" y="62"/>
                        <a:pt x="958" y="58"/>
                      </a:cubicBezTo>
                      <a:cubicBezTo>
                        <a:pt x="960" y="57"/>
                        <a:pt x="961" y="54"/>
                        <a:pt x="962" y="53"/>
                      </a:cubicBezTo>
                      <a:cubicBezTo>
                        <a:pt x="961" y="53"/>
                        <a:pt x="961" y="53"/>
                        <a:pt x="961" y="53"/>
                      </a:cubicBezTo>
                      <a:cubicBezTo>
                        <a:pt x="959" y="52"/>
                        <a:pt x="957" y="51"/>
                        <a:pt x="957" y="49"/>
                      </a:cubicBezTo>
                      <a:cubicBezTo>
                        <a:pt x="957" y="48"/>
                        <a:pt x="957" y="48"/>
                        <a:pt x="957" y="47"/>
                      </a:cubicBezTo>
                      <a:cubicBezTo>
                        <a:pt x="958" y="46"/>
                        <a:pt x="959" y="46"/>
                        <a:pt x="960" y="46"/>
                      </a:cubicBezTo>
                      <a:cubicBezTo>
                        <a:pt x="961" y="46"/>
                        <a:pt x="962" y="46"/>
                        <a:pt x="964" y="45"/>
                      </a:cubicBezTo>
                      <a:cubicBezTo>
                        <a:pt x="964" y="45"/>
                        <a:pt x="964" y="45"/>
                        <a:pt x="963" y="44"/>
                      </a:cubicBezTo>
                      <a:cubicBezTo>
                        <a:pt x="963" y="44"/>
                        <a:pt x="963" y="44"/>
                        <a:pt x="962" y="44"/>
                      </a:cubicBezTo>
                      <a:cubicBezTo>
                        <a:pt x="962" y="44"/>
                        <a:pt x="961" y="44"/>
                        <a:pt x="961" y="44"/>
                      </a:cubicBezTo>
                      <a:cubicBezTo>
                        <a:pt x="960" y="44"/>
                        <a:pt x="960" y="44"/>
                        <a:pt x="960" y="44"/>
                      </a:cubicBezTo>
                      <a:cubicBezTo>
                        <a:pt x="959" y="43"/>
                        <a:pt x="959" y="43"/>
                        <a:pt x="959" y="43"/>
                      </a:cubicBezTo>
                      <a:cubicBezTo>
                        <a:pt x="958" y="42"/>
                        <a:pt x="959" y="41"/>
                        <a:pt x="959" y="40"/>
                      </a:cubicBezTo>
                      <a:cubicBezTo>
                        <a:pt x="959" y="39"/>
                        <a:pt x="960" y="38"/>
                        <a:pt x="959" y="38"/>
                      </a:cubicBezTo>
                      <a:cubicBezTo>
                        <a:pt x="959" y="37"/>
                        <a:pt x="957" y="37"/>
                        <a:pt x="956" y="38"/>
                      </a:cubicBezTo>
                      <a:cubicBezTo>
                        <a:pt x="956" y="38"/>
                        <a:pt x="955" y="38"/>
                        <a:pt x="954" y="38"/>
                      </a:cubicBezTo>
                      <a:cubicBezTo>
                        <a:pt x="953" y="38"/>
                        <a:pt x="952" y="38"/>
                        <a:pt x="952" y="37"/>
                      </a:cubicBezTo>
                      <a:cubicBezTo>
                        <a:pt x="951" y="37"/>
                        <a:pt x="951" y="36"/>
                        <a:pt x="951" y="35"/>
                      </a:cubicBezTo>
                      <a:cubicBezTo>
                        <a:pt x="951" y="31"/>
                        <a:pt x="951" y="28"/>
                        <a:pt x="949" y="27"/>
                      </a:cubicBezTo>
                      <a:cubicBezTo>
                        <a:pt x="950" y="27"/>
                        <a:pt x="949" y="28"/>
                        <a:pt x="948" y="28"/>
                      </a:cubicBezTo>
                      <a:cubicBezTo>
                        <a:pt x="947" y="28"/>
                        <a:pt x="946" y="29"/>
                        <a:pt x="944" y="29"/>
                      </a:cubicBezTo>
                      <a:cubicBezTo>
                        <a:pt x="942" y="29"/>
                        <a:pt x="941" y="29"/>
                        <a:pt x="940" y="28"/>
                      </a:cubicBezTo>
                      <a:cubicBezTo>
                        <a:pt x="937" y="26"/>
                        <a:pt x="930" y="24"/>
                        <a:pt x="926" y="24"/>
                      </a:cubicBezTo>
                      <a:cubicBezTo>
                        <a:pt x="926" y="24"/>
                        <a:pt x="926" y="24"/>
                        <a:pt x="926" y="24"/>
                      </a:cubicBezTo>
                      <a:cubicBezTo>
                        <a:pt x="925" y="25"/>
                        <a:pt x="924" y="25"/>
                        <a:pt x="921" y="24"/>
                      </a:cubicBezTo>
                      <a:cubicBezTo>
                        <a:pt x="921" y="24"/>
                        <a:pt x="919" y="23"/>
                        <a:pt x="919" y="23"/>
                      </a:cubicBezTo>
                      <a:cubicBezTo>
                        <a:pt x="918" y="24"/>
                        <a:pt x="917" y="25"/>
                        <a:pt x="911" y="25"/>
                      </a:cubicBezTo>
                      <a:cubicBezTo>
                        <a:pt x="909" y="25"/>
                        <a:pt x="905" y="24"/>
                        <a:pt x="903" y="24"/>
                      </a:cubicBezTo>
                      <a:cubicBezTo>
                        <a:pt x="901" y="23"/>
                        <a:pt x="899" y="25"/>
                        <a:pt x="899" y="26"/>
                      </a:cubicBezTo>
                      <a:cubicBezTo>
                        <a:pt x="898" y="30"/>
                        <a:pt x="892" y="30"/>
                        <a:pt x="890" y="30"/>
                      </a:cubicBezTo>
                      <a:cubicBezTo>
                        <a:pt x="887" y="30"/>
                        <a:pt x="883" y="30"/>
                        <a:pt x="882" y="29"/>
                      </a:cubicBezTo>
                      <a:cubicBezTo>
                        <a:pt x="881" y="29"/>
                        <a:pt x="881" y="29"/>
                        <a:pt x="881" y="29"/>
                      </a:cubicBezTo>
                      <a:cubicBezTo>
                        <a:pt x="880" y="28"/>
                        <a:pt x="880" y="28"/>
                        <a:pt x="880" y="28"/>
                      </a:cubicBezTo>
                      <a:cubicBezTo>
                        <a:pt x="880" y="26"/>
                        <a:pt x="881" y="24"/>
                        <a:pt x="885" y="20"/>
                      </a:cubicBezTo>
                      <a:cubicBezTo>
                        <a:pt x="886" y="20"/>
                        <a:pt x="886" y="19"/>
                        <a:pt x="887" y="18"/>
                      </a:cubicBezTo>
                      <a:cubicBezTo>
                        <a:pt x="886" y="18"/>
                        <a:pt x="884" y="18"/>
                        <a:pt x="882" y="18"/>
                      </a:cubicBezTo>
                      <a:cubicBezTo>
                        <a:pt x="881" y="18"/>
                        <a:pt x="880" y="18"/>
                        <a:pt x="878" y="18"/>
                      </a:cubicBezTo>
                      <a:cubicBezTo>
                        <a:pt x="873" y="18"/>
                        <a:pt x="871" y="18"/>
                        <a:pt x="870" y="17"/>
                      </a:cubicBezTo>
                      <a:cubicBezTo>
                        <a:pt x="870" y="16"/>
                        <a:pt x="865" y="16"/>
                        <a:pt x="860" y="16"/>
                      </a:cubicBezTo>
                      <a:cubicBezTo>
                        <a:pt x="860" y="16"/>
                        <a:pt x="859" y="16"/>
                        <a:pt x="859" y="16"/>
                      </a:cubicBezTo>
                      <a:cubicBezTo>
                        <a:pt x="858" y="16"/>
                        <a:pt x="858" y="16"/>
                        <a:pt x="858" y="16"/>
                      </a:cubicBezTo>
                      <a:cubicBezTo>
                        <a:pt x="856" y="16"/>
                        <a:pt x="855" y="14"/>
                        <a:pt x="855" y="14"/>
                      </a:cubicBezTo>
                      <a:cubicBezTo>
                        <a:pt x="855" y="13"/>
                        <a:pt x="855" y="11"/>
                        <a:pt x="862" y="10"/>
                      </a:cubicBezTo>
                      <a:cubicBezTo>
                        <a:pt x="863" y="10"/>
                        <a:pt x="865" y="9"/>
                        <a:pt x="866" y="9"/>
                      </a:cubicBezTo>
                      <a:cubicBezTo>
                        <a:pt x="868" y="8"/>
                        <a:pt x="870" y="7"/>
                        <a:pt x="872" y="6"/>
                      </a:cubicBezTo>
                      <a:cubicBezTo>
                        <a:pt x="873" y="6"/>
                        <a:pt x="873" y="6"/>
                        <a:pt x="873" y="6"/>
                      </a:cubicBezTo>
                      <a:cubicBezTo>
                        <a:pt x="873" y="6"/>
                        <a:pt x="872" y="5"/>
                        <a:pt x="872" y="5"/>
                      </a:cubicBezTo>
                      <a:cubicBezTo>
                        <a:pt x="872" y="4"/>
                        <a:pt x="870" y="4"/>
                        <a:pt x="869" y="4"/>
                      </a:cubicBezTo>
                      <a:cubicBezTo>
                        <a:pt x="867" y="4"/>
                        <a:pt x="866" y="4"/>
                        <a:pt x="864" y="3"/>
                      </a:cubicBezTo>
                      <a:cubicBezTo>
                        <a:pt x="862" y="3"/>
                        <a:pt x="862" y="3"/>
                        <a:pt x="862" y="3"/>
                      </a:cubicBezTo>
                      <a:cubicBezTo>
                        <a:pt x="858" y="2"/>
                        <a:pt x="855" y="1"/>
                        <a:pt x="852" y="1"/>
                      </a:cubicBezTo>
                      <a:cubicBezTo>
                        <a:pt x="851" y="0"/>
                        <a:pt x="849" y="1"/>
                        <a:pt x="846" y="2"/>
                      </a:cubicBezTo>
                      <a:cubicBezTo>
                        <a:pt x="844" y="2"/>
                        <a:pt x="842" y="3"/>
                        <a:pt x="838" y="4"/>
                      </a:cubicBezTo>
                      <a:cubicBezTo>
                        <a:pt x="834" y="5"/>
                        <a:pt x="832" y="7"/>
                        <a:pt x="831" y="9"/>
                      </a:cubicBezTo>
                      <a:cubicBezTo>
                        <a:pt x="829" y="10"/>
                        <a:pt x="828" y="12"/>
                        <a:pt x="826" y="13"/>
                      </a:cubicBezTo>
                      <a:cubicBezTo>
                        <a:pt x="824" y="14"/>
                        <a:pt x="820" y="17"/>
                        <a:pt x="819" y="19"/>
                      </a:cubicBezTo>
                      <a:cubicBezTo>
                        <a:pt x="822" y="20"/>
                        <a:pt x="822" y="23"/>
                        <a:pt x="822" y="24"/>
                      </a:cubicBezTo>
                      <a:cubicBezTo>
                        <a:pt x="822" y="24"/>
                        <a:pt x="822" y="25"/>
                        <a:pt x="822" y="25"/>
                      </a:cubicBezTo>
                      <a:cubicBezTo>
                        <a:pt x="822" y="26"/>
                        <a:pt x="822" y="27"/>
                        <a:pt x="821" y="28"/>
                      </a:cubicBezTo>
                      <a:cubicBezTo>
                        <a:pt x="820" y="30"/>
                        <a:pt x="817" y="30"/>
                        <a:pt x="813" y="30"/>
                      </a:cubicBezTo>
                      <a:cubicBezTo>
                        <a:pt x="812" y="30"/>
                        <a:pt x="810" y="29"/>
                        <a:pt x="808" y="29"/>
                      </a:cubicBezTo>
                      <a:cubicBezTo>
                        <a:pt x="803" y="29"/>
                        <a:pt x="800" y="30"/>
                        <a:pt x="799" y="30"/>
                      </a:cubicBezTo>
                      <a:cubicBezTo>
                        <a:pt x="799" y="31"/>
                        <a:pt x="801" y="32"/>
                        <a:pt x="802" y="32"/>
                      </a:cubicBezTo>
                      <a:cubicBezTo>
                        <a:pt x="804" y="33"/>
                        <a:pt x="806" y="34"/>
                        <a:pt x="805" y="36"/>
                      </a:cubicBezTo>
                      <a:cubicBezTo>
                        <a:pt x="805" y="37"/>
                        <a:pt x="805" y="38"/>
                        <a:pt x="802" y="38"/>
                      </a:cubicBezTo>
                      <a:cubicBezTo>
                        <a:pt x="800" y="38"/>
                        <a:pt x="796" y="37"/>
                        <a:pt x="794" y="36"/>
                      </a:cubicBezTo>
                      <a:cubicBezTo>
                        <a:pt x="794" y="36"/>
                        <a:pt x="793" y="35"/>
                        <a:pt x="792" y="35"/>
                      </a:cubicBezTo>
                      <a:cubicBezTo>
                        <a:pt x="789" y="35"/>
                        <a:pt x="787" y="36"/>
                        <a:pt x="787" y="37"/>
                      </a:cubicBezTo>
                      <a:cubicBezTo>
                        <a:pt x="786" y="39"/>
                        <a:pt x="784" y="40"/>
                        <a:pt x="781" y="40"/>
                      </a:cubicBezTo>
                      <a:cubicBezTo>
                        <a:pt x="780" y="40"/>
                        <a:pt x="778" y="40"/>
                        <a:pt x="777" y="40"/>
                      </a:cubicBezTo>
                      <a:cubicBezTo>
                        <a:pt x="777" y="40"/>
                        <a:pt x="776" y="40"/>
                        <a:pt x="775" y="40"/>
                      </a:cubicBezTo>
                      <a:cubicBezTo>
                        <a:pt x="774" y="40"/>
                        <a:pt x="772" y="41"/>
                        <a:pt x="770" y="40"/>
                      </a:cubicBezTo>
                      <a:cubicBezTo>
                        <a:pt x="769" y="40"/>
                        <a:pt x="768" y="39"/>
                        <a:pt x="768" y="38"/>
                      </a:cubicBezTo>
                      <a:cubicBezTo>
                        <a:pt x="768" y="37"/>
                        <a:pt x="769" y="35"/>
                        <a:pt x="770" y="34"/>
                      </a:cubicBezTo>
                      <a:cubicBezTo>
                        <a:pt x="771" y="34"/>
                        <a:pt x="771" y="34"/>
                        <a:pt x="771" y="33"/>
                      </a:cubicBezTo>
                      <a:cubicBezTo>
                        <a:pt x="771" y="33"/>
                        <a:pt x="771" y="33"/>
                        <a:pt x="771" y="33"/>
                      </a:cubicBezTo>
                      <a:cubicBezTo>
                        <a:pt x="768" y="33"/>
                        <a:pt x="765" y="35"/>
                        <a:pt x="765" y="35"/>
                      </a:cubicBezTo>
                      <a:cubicBezTo>
                        <a:pt x="765" y="37"/>
                        <a:pt x="763" y="38"/>
                        <a:pt x="762" y="38"/>
                      </a:cubicBezTo>
                      <a:cubicBezTo>
                        <a:pt x="761" y="38"/>
                        <a:pt x="759" y="37"/>
                        <a:pt x="758" y="36"/>
                      </a:cubicBezTo>
                      <a:cubicBezTo>
                        <a:pt x="758" y="36"/>
                        <a:pt x="757" y="36"/>
                        <a:pt x="756" y="35"/>
                      </a:cubicBezTo>
                      <a:cubicBezTo>
                        <a:pt x="756" y="36"/>
                        <a:pt x="756" y="36"/>
                        <a:pt x="756" y="36"/>
                      </a:cubicBezTo>
                      <a:cubicBezTo>
                        <a:pt x="754" y="37"/>
                        <a:pt x="752" y="38"/>
                        <a:pt x="749" y="39"/>
                      </a:cubicBezTo>
                      <a:cubicBezTo>
                        <a:pt x="747" y="40"/>
                        <a:pt x="745" y="40"/>
                        <a:pt x="742" y="39"/>
                      </a:cubicBezTo>
                      <a:cubicBezTo>
                        <a:pt x="742" y="39"/>
                        <a:pt x="741" y="39"/>
                        <a:pt x="741" y="39"/>
                      </a:cubicBezTo>
                      <a:cubicBezTo>
                        <a:pt x="741" y="39"/>
                        <a:pt x="742" y="40"/>
                        <a:pt x="742" y="40"/>
                      </a:cubicBezTo>
                      <a:cubicBezTo>
                        <a:pt x="744" y="40"/>
                        <a:pt x="746" y="41"/>
                        <a:pt x="746" y="43"/>
                      </a:cubicBezTo>
                      <a:cubicBezTo>
                        <a:pt x="746" y="43"/>
                        <a:pt x="746" y="43"/>
                        <a:pt x="746" y="43"/>
                      </a:cubicBezTo>
                      <a:cubicBezTo>
                        <a:pt x="746" y="44"/>
                        <a:pt x="746" y="44"/>
                        <a:pt x="746" y="44"/>
                      </a:cubicBezTo>
                      <a:cubicBezTo>
                        <a:pt x="745" y="45"/>
                        <a:pt x="744" y="45"/>
                        <a:pt x="737" y="46"/>
                      </a:cubicBezTo>
                      <a:cubicBezTo>
                        <a:pt x="734" y="46"/>
                        <a:pt x="729" y="47"/>
                        <a:pt x="727" y="47"/>
                      </a:cubicBezTo>
                      <a:cubicBezTo>
                        <a:pt x="726" y="49"/>
                        <a:pt x="721" y="50"/>
                        <a:pt x="713" y="50"/>
                      </a:cubicBezTo>
                      <a:cubicBezTo>
                        <a:pt x="711" y="50"/>
                        <a:pt x="711" y="50"/>
                        <a:pt x="711" y="50"/>
                      </a:cubicBezTo>
                      <a:cubicBezTo>
                        <a:pt x="708" y="50"/>
                        <a:pt x="708" y="50"/>
                        <a:pt x="707" y="51"/>
                      </a:cubicBezTo>
                      <a:cubicBezTo>
                        <a:pt x="706" y="53"/>
                        <a:pt x="705" y="54"/>
                        <a:pt x="701" y="55"/>
                      </a:cubicBezTo>
                      <a:cubicBezTo>
                        <a:pt x="699" y="55"/>
                        <a:pt x="699" y="55"/>
                        <a:pt x="699" y="55"/>
                      </a:cubicBezTo>
                      <a:cubicBezTo>
                        <a:pt x="695" y="56"/>
                        <a:pt x="693" y="56"/>
                        <a:pt x="692" y="58"/>
                      </a:cubicBezTo>
                      <a:cubicBezTo>
                        <a:pt x="690" y="60"/>
                        <a:pt x="688" y="62"/>
                        <a:pt x="685" y="62"/>
                      </a:cubicBezTo>
                      <a:cubicBezTo>
                        <a:pt x="683" y="62"/>
                        <a:pt x="681" y="61"/>
                        <a:pt x="680" y="60"/>
                      </a:cubicBezTo>
                      <a:cubicBezTo>
                        <a:pt x="680" y="60"/>
                        <a:pt x="680" y="60"/>
                        <a:pt x="680" y="61"/>
                      </a:cubicBezTo>
                      <a:cubicBezTo>
                        <a:pt x="680" y="63"/>
                        <a:pt x="678" y="65"/>
                        <a:pt x="675" y="64"/>
                      </a:cubicBezTo>
                      <a:cubicBezTo>
                        <a:pt x="676" y="65"/>
                        <a:pt x="676" y="65"/>
                        <a:pt x="676" y="66"/>
                      </a:cubicBezTo>
                      <a:cubicBezTo>
                        <a:pt x="677" y="67"/>
                        <a:pt x="677" y="69"/>
                        <a:pt x="676" y="71"/>
                      </a:cubicBezTo>
                      <a:cubicBezTo>
                        <a:pt x="676" y="71"/>
                        <a:pt x="675" y="71"/>
                        <a:pt x="675" y="71"/>
                      </a:cubicBezTo>
                      <a:cubicBezTo>
                        <a:pt x="676" y="72"/>
                        <a:pt x="677" y="74"/>
                        <a:pt x="678" y="76"/>
                      </a:cubicBezTo>
                      <a:cubicBezTo>
                        <a:pt x="678" y="77"/>
                        <a:pt x="678" y="77"/>
                        <a:pt x="677" y="78"/>
                      </a:cubicBezTo>
                      <a:cubicBezTo>
                        <a:pt x="677" y="78"/>
                        <a:pt x="676" y="79"/>
                        <a:pt x="675" y="79"/>
                      </a:cubicBezTo>
                      <a:cubicBezTo>
                        <a:pt x="675" y="79"/>
                        <a:pt x="675" y="79"/>
                        <a:pt x="675" y="79"/>
                      </a:cubicBezTo>
                      <a:cubicBezTo>
                        <a:pt x="675" y="79"/>
                        <a:pt x="675" y="80"/>
                        <a:pt x="676" y="80"/>
                      </a:cubicBezTo>
                      <a:cubicBezTo>
                        <a:pt x="676" y="81"/>
                        <a:pt x="676" y="81"/>
                        <a:pt x="677" y="82"/>
                      </a:cubicBezTo>
                      <a:cubicBezTo>
                        <a:pt x="677" y="82"/>
                        <a:pt x="677" y="83"/>
                        <a:pt x="677" y="83"/>
                      </a:cubicBezTo>
                      <a:cubicBezTo>
                        <a:pt x="679" y="85"/>
                        <a:pt x="678" y="87"/>
                        <a:pt x="677" y="88"/>
                      </a:cubicBezTo>
                      <a:cubicBezTo>
                        <a:pt x="677" y="88"/>
                        <a:pt x="677" y="89"/>
                        <a:pt x="677" y="89"/>
                      </a:cubicBezTo>
                      <a:cubicBezTo>
                        <a:pt x="677" y="90"/>
                        <a:pt x="676" y="91"/>
                        <a:pt x="676" y="92"/>
                      </a:cubicBezTo>
                      <a:cubicBezTo>
                        <a:pt x="674" y="93"/>
                        <a:pt x="672" y="93"/>
                        <a:pt x="670" y="92"/>
                      </a:cubicBezTo>
                      <a:cubicBezTo>
                        <a:pt x="670" y="92"/>
                        <a:pt x="670" y="91"/>
                        <a:pt x="669" y="91"/>
                      </a:cubicBezTo>
                      <a:cubicBezTo>
                        <a:pt x="669" y="90"/>
                        <a:pt x="668" y="90"/>
                        <a:pt x="666" y="90"/>
                      </a:cubicBezTo>
                      <a:cubicBezTo>
                        <a:pt x="664" y="90"/>
                        <a:pt x="662" y="91"/>
                        <a:pt x="662" y="91"/>
                      </a:cubicBezTo>
                      <a:cubicBezTo>
                        <a:pt x="661" y="93"/>
                        <a:pt x="659" y="94"/>
                        <a:pt x="657" y="94"/>
                      </a:cubicBezTo>
                      <a:cubicBezTo>
                        <a:pt x="656" y="94"/>
                        <a:pt x="655" y="94"/>
                        <a:pt x="654" y="93"/>
                      </a:cubicBezTo>
                      <a:cubicBezTo>
                        <a:pt x="654" y="93"/>
                        <a:pt x="654" y="92"/>
                        <a:pt x="653" y="92"/>
                      </a:cubicBezTo>
                      <a:cubicBezTo>
                        <a:pt x="651" y="92"/>
                        <a:pt x="650" y="93"/>
                        <a:pt x="648" y="93"/>
                      </a:cubicBezTo>
                      <a:cubicBezTo>
                        <a:pt x="645" y="93"/>
                        <a:pt x="642" y="94"/>
                        <a:pt x="639" y="94"/>
                      </a:cubicBezTo>
                      <a:cubicBezTo>
                        <a:pt x="631" y="94"/>
                        <a:pt x="614" y="95"/>
                        <a:pt x="610" y="96"/>
                      </a:cubicBezTo>
                      <a:cubicBezTo>
                        <a:pt x="608" y="97"/>
                        <a:pt x="607" y="99"/>
                        <a:pt x="606" y="101"/>
                      </a:cubicBezTo>
                      <a:cubicBezTo>
                        <a:pt x="606" y="102"/>
                        <a:pt x="606" y="103"/>
                        <a:pt x="607" y="104"/>
                      </a:cubicBezTo>
                      <a:cubicBezTo>
                        <a:pt x="611" y="108"/>
                        <a:pt x="609" y="111"/>
                        <a:pt x="608" y="112"/>
                      </a:cubicBezTo>
                      <a:cubicBezTo>
                        <a:pt x="608" y="113"/>
                        <a:pt x="608" y="113"/>
                        <a:pt x="608" y="114"/>
                      </a:cubicBezTo>
                      <a:cubicBezTo>
                        <a:pt x="609" y="115"/>
                        <a:pt x="617" y="119"/>
                        <a:pt x="621" y="120"/>
                      </a:cubicBezTo>
                      <a:cubicBezTo>
                        <a:pt x="625" y="120"/>
                        <a:pt x="629" y="123"/>
                        <a:pt x="630" y="126"/>
                      </a:cubicBezTo>
                      <a:cubicBezTo>
                        <a:pt x="631" y="129"/>
                        <a:pt x="631" y="132"/>
                        <a:pt x="629" y="134"/>
                      </a:cubicBezTo>
                      <a:cubicBezTo>
                        <a:pt x="629" y="135"/>
                        <a:pt x="627" y="136"/>
                        <a:pt x="624" y="136"/>
                      </a:cubicBezTo>
                      <a:cubicBezTo>
                        <a:pt x="619" y="136"/>
                        <a:pt x="612" y="132"/>
                        <a:pt x="607" y="128"/>
                      </a:cubicBezTo>
                      <a:cubicBezTo>
                        <a:pt x="602" y="124"/>
                        <a:pt x="588" y="122"/>
                        <a:pt x="583" y="122"/>
                      </a:cubicBezTo>
                      <a:cubicBezTo>
                        <a:pt x="579" y="122"/>
                        <a:pt x="578" y="120"/>
                        <a:pt x="578" y="119"/>
                      </a:cubicBezTo>
                      <a:cubicBezTo>
                        <a:pt x="577" y="118"/>
                        <a:pt x="577" y="118"/>
                        <a:pt x="575" y="118"/>
                      </a:cubicBezTo>
                      <a:cubicBezTo>
                        <a:pt x="573" y="118"/>
                        <a:pt x="571" y="119"/>
                        <a:pt x="569" y="120"/>
                      </a:cubicBezTo>
                      <a:cubicBezTo>
                        <a:pt x="570" y="120"/>
                        <a:pt x="570" y="120"/>
                        <a:pt x="570" y="120"/>
                      </a:cubicBezTo>
                      <a:cubicBezTo>
                        <a:pt x="572" y="120"/>
                        <a:pt x="574" y="120"/>
                        <a:pt x="575" y="121"/>
                      </a:cubicBezTo>
                      <a:cubicBezTo>
                        <a:pt x="575" y="122"/>
                        <a:pt x="575" y="123"/>
                        <a:pt x="574" y="124"/>
                      </a:cubicBezTo>
                      <a:cubicBezTo>
                        <a:pt x="576" y="124"/>
                        <a:pt x="577" y="124"/>
                        <a:pt x="579" y="125"/>
                      </a:cubicBezTo>
                      <a:cubicBezTo>
                        <a:pt x="582" y="126"/>
                        <a:pt x="582" y="128"/>
                        <a:pt x="582" y="129"/>
                      </a:cubicBezTo>
                      <a:cubicBezTo>
                        <a:pt x="581" y="131"/>
                        <a:pt x="578" y="132"/>
                        <a:pt x="575" y="132"/>
                      </a:cubicBezTo>
                      <a:cubicBezTo>
                        <a:pt x="572" y="132"/>
                        <a:pt x="570" y="131"/>
                        <a:pt x="568" y="130"/>
                      </a:cubicBezTo>
                      <a:cubicBezTo>
                        <a:pt x="567" y="129"/>
                        <a:pt x="565" y="129"/>
                        <a:pt x="564" y="129"/>
                      </a:cubicBezTo>
                      <a:cubicBezTo>
                        <a:pt x="561" y="129"/>
                        <a:pt x="559" y="131"/>
                        <a:pt x="558" y="132"/>
                      </a:cubicBezTo>
                      <a:cubicBezTo>
                        <a:pt x="558" y="133"/>
                        <a:pt x="564" y="140"/>
                        <a:pt x="572" y="141"/>
                      </a:cubicBezTo>
                      <a:cubicBezTo>
                        <a:pt x="578" y="142"/>
                        <a:pt x="580" y="143"/>
                        <a:pt x="581" y="145"/>
                      </a:cubicBezTo>
                      <a:cubicBezTo>
                        <a:pt x="581" y="146"/>
                        <a:pt x="582" y="146"/>
                        <a:pt x="583" y="147"/>
                      </a:cubicBezTo>
                      <a:cubicBezTo>
                        <a:pt x="586" y="148"/>
                        <a:pt x="586" y="149"/>
                        <a:pt x="586" y="150"/>
                      </a:cubicBezTo>
                      <a:cubicBezTo>
                        <a:pt x="586" y="153"/>
                        <a:pt x="583" y="154"/>
                        <a:pt x="580" y="154"/>
                      </a:cubicBezTo>
                      <a:cubicBezTo>
                        <a:pt x="580" y="154"/>
                        <a:pt x="580" y="154"/>
                        <a:pt x="580" y="154"/>
                      </a:cubicBezTo>
                      <a:cubicBezTo>
                        <a:pt x="578" y="154"/>
                        <a:pt x="574" y="152"/>
                        <a:pt x="571" y="150"/>
                      </a:cubicBezTo>
                      <a:cubicBezTo>
                        <a:pt x="569" y="149"/>
                        <a:pt x="568" y="148"/>
                        <a:pt x="566" y="147"/>
                      </a:cubicBezTo>
                      <a:cubicBezTo>
                        <a:pt x="565" y="146"/>
                        <a:pt x="564" y="146"/>
                        <a:pt x="562" y="146"/>
                      </a:cubicBezTo>
                      <a:cubicBezTo>
                        <a:pt x="560" y="146"/>
                        <a:pt x="559" y="146"/>
                        <a:pt x="557" y="146"/>
                      </a:cubicBezTo>
                      <a:cubicBezTo>
                        <a:pt x="556" y="146"/>
                        <a:pt x="554" y="147"/>
                        <a:pt x="553" y="147"/>
                      </a:cubicBezTo>
                      <a:cubicBezTo>
                        <a:pt x="551" y="147"/>
                        <a:pt x="548" y="146"/>
                        <a:pt x="547" y="145"/>
                      </a:cubicBezTo>
                      <a:cubicBezTo>
                        <a:pt x="544" y="143"/>
                        <a:pt x="545" y="140"/>
                        <a:pt x="546" y="139"/>
                      </a:cubicBezTo>
                      <a:cubicBezTo>
                        <a:pt x="546" y="138"/>
                        <a:pt x="546" y="138"/>
                        <a:pt x="546" y="138"/>
                      </a:cubicBezTo>
                      <a:cubicBezTo>
                        <a:pt x="542" y="134"/>
                        <a:pt x="547" y="127"/>
                        <a:pt x="548" y="124"/>
                      </a:cubicBezTo>
                      <a:cubicBezTo>
                        <a:pt x="549" y="122"/>
                        <a:pt x="549" y="120"/>
                        <a:pt x="549" y="117"/>
                      </a:cubicBezTo>
                      <a:cubicBezTo>
                        <a:pt x="548" y="115"/>
                        <a:pt x="546" y="113"/>
                        <a:pt x="545" y="113"/>
                      </a:cubicBezTo>
                      <a:cubicBezTo>
                        <a:pt x="544" y="113"/>
                        <a:pt x="544" y="113"/>
                        <a:pt x="544" y="113"/>
                      </a:cubicBezTo>
                      <a:cubicBezTo>
                        <a:pt x="544" y="113"/>
                        <a:pt x="544" y="114"/>
                        <a:pt x="544" y="114"/>
                      </a:cubicBezTo>
                      <a:cubicBezTo>
                        <a:pt x="546" y="117"/>
                        <a:pt x="545" y="124"/>
                        <a:pt x="541" y="128"/>
                      </a:cubicBezTo>
                      <a:cubicBezTo>
                        <a:pt x="539" y="131"/>
                        <a:pt x="535" y="132"/>
                        <a:pt x="532" y="133"/>
                      </a:cubicBezTo>
                      <a:cubicBezTo>
                        <a:pt x="530" y="134"/>
                        <a:pt x="529" y="134"/>
                        <a:pt x="528" y="135"/>
                      </a:cubicBezTo>
                      <a:cubicBezTo>
                        <a:pt x="528" y="137"/>
                        <a:pt x="526" y="138"/>
                        <a:pt x="524" y="139"/>
                      </a:cubicBezTo>
                      <a:cubicBezTo>
                        <a:pt x="524" y="140"/>
                        <a:pt x="524" y="140"/>
                        <a:pt x="523" y="140"/>
                      </a:cubicBezTo>
                      <a:cubicBezTo>
                        <a:pt x="526" y="143"/>
                        <a:pt x="535" y="153"/>
                        <a:pt x="536" y="156"/>
                      </a:cubicBezTo>
                      <a:cubicBezTo>
                        <a:pt x="537" y="158"/>
                        <a:pt x="535" y="161"/>
                        <a:pt x="533" y="165"/>
                      </a:cubicBezTo>
                      <a:cubicBezTo>
                        <a:pt x="531" y="169"/>
                        <a:pt x="529" y="173"/>
                        <a:pt x="530" y="175"/>
                      </a:cubicBezTo>
                      <a:cubicBezTo>
                        <a:pt x="530" y="179"/>
                        <a:pt x="530" y="181"/>
                        <a:pt x="530" y="183"/>
                      </a:cubicBezTo>
                      <a:cubicBezTo>
                        <a:pt x="529" y="185"/>
                        <a:pt x="529" y="185"/>
                        <a:pt x="530" y="186"/>
                      </a:cubicBezTo>
                      <a:cubicBezTo>
                        <a:pt x="530" y="186"/>
                        <a:pt x="530" y="187"/>
                        <a:pt x="531" y="187"/>
                      </a:cubicBezTo>
                      <a:cubicBezTo>
                        <a:pt x="532" y="187"/>
                        <a:pt x="532" y="186"/>
                        <a:pt x="533" y="186"/>
                      </a:cubicBezTo>
                      <a:cubicBezTo>
                        <a:pt x="535" y="186"/>
                        <a:pt x="536" y="186"/>
                        <a:pt x="538" y="187"/>
                      </a:cubicBezTo>
                      <a:cubicBezTo>
                        <a:pt x="538" y="187"/>
                        <a:pt x="540" y="186"/>
                        <a:pt x="543" y="186"/>
                      </a:cubicBezTo>
                      <a:cubicBezTo>
                        <a:pt x="545" y="185"/>
                        <a:pt x="547" y="184"/>
                        <a:pt x="550" y="184"/>
                      </a:cubicBezTo>
                      <a:cubicBezTo>
                        <a:pt x="555" y="183"/>
                        <a:pt x="565" y="187"/>
                        <a:pt x="570" y="190"/>
                      </a:cubicBezTo>
                      <a:cubicBezTo>
                        <a:pt x="571" y="191"/>
                        <a:pt x="572" y="191"/>
                        <a:pt x="572" y="191"/>
                      </a:cubicBezTo>
                      <a:cubicBezTo>
                        <a:pt x="576" y="193"/>
                        <a:pt x="576" y="196"/>
                        <a:pt x="577" y="198"/>
                      </a:cubicBezTo>
                      <a:cubicBezTo>
                        <a:pt x="577" y="199"/>
                        <a:pt x="577" y="200"/>
                        <a:pt x="577" y="201"/>
                      </a:cubicBezTo>
                      <a:cubicBezTo>
                        <a:pt x="580" y="204"/>
                        <a:pt x="577" y="206"/>
                        <a:pt x="575" y="207"/>
                      </a:cubicBezTo>
                      <a:cubicBezTo>
                        <a:pt x="574" y="208"/>
                        <a:pt x="573" y="209"/>
                        <a:pt x="573" y="210"/>
                      </a:cubicBezTo>
                      <a:cubicBezTo>
                        <a:pt x="573" y="212"/>
                        <a:pt x="578" y="214"/>
                        <a:pt x="581" y="215"/>
                      </a:cubicBezTo>
                      <a:cubicBezTo>
                        <a:pt x="584" y="216"/>
                        <a:pt x="585" y="217"/>
                        <a:pt x="585" y="218"/>
                      </a:cubicBezTo>
                      <a:cubicBezTo>
                        <a:pt x="586" y="219"/>
                        <a:pt x="586" y="219"/>
                        <a:pt x="586" y="219"/>
                      </a:cubicBezTo>
                      <a:cubicBezTo>
                        <a:pt x="585" y="220"/>
                        <a:pt x="585" y="220"/>
                        <a:pt x="585" y="220"/>
                      </a:cubicBezTo>
                      <a:cubicBezTo>
                        <a:pt x="584" y="221"/>
                        <a:pt x="583" y="221"/>
                        <a:pt x="581" y="221"/>
                      </a:cubicBezTo>
                      <a:cubicBezTo>
                        <a:pt x="578" y="221"/>
                        <a:pt x="573" y="221"/>
                        <a:pt x="570" y="220"/>
                      </a:cubicBezTo>
                      <a:cubicBezTo>
                        <a:pt x="567" y="218"/>
                        <a:pt x="566" y="215"/>
                        <a:pt x="565" y="213"/>
                      </a:cubicBezTo>
                      <a:cubicBezTo>
                        <a:pt x="565" y="213"/>
                        <a:pt x="564" y="212"/>
                        <a:pt x="564" y="212"/>
                      </a:cubicBezTo>
                      <a:cubicBezTo>
                        <a:pt x="563" y="211"/>
                        <a:pt x="564" y="208"/>
                        <a:pt x="565" y="206"/>
                      </a:cubicBezTo>
                      <a:cubicBezTo>
                        <a:pt x="566" y="205"/>
                        <a:pt x="566" y="203"/>
                        <a:pt x="567" y="202"/>
                      </a:cubicBezTo>
                      <a:cubicBezTo>
                        <a:pt x="567" y="201"/>
                        <a:pt x="565" y="200"/>
                        <a:pt x="564" y="199"/>
                      </a:cubicBezTo>
                      <a:cubicBezTo>
                        <a:pt x="563" y="198"/>
                        <a:pt x="562" y="197"/>
                        <a:pt x="561" y="196"/>
                      </a:cubicBezTo>
                      <a:cubicBezTo>
                        <a:pt x="559" y="193"/>
                        <a:pt x="557" y="192"/>
                        <a:pt x="557" y="192"/>
                      </a:cubicBezTo>
                      <a:cubicBezTo>
                        <a:pt x="555" y="193"/>
                        <a:pt x="554" y="193"/>
                        <a:pt x="553" y="193"/>
                      </a:cubicBezTo>
                      <a:cubicBezTo>
                        <a:pt x="549" y="194"/>
                        <a:pt x="542" y="195"/>
                        <a:pt x="540" y="197"/>
                      </a:cubicBezTo>
                      <a:cubicBezTo>
                        <a:pt x="538" y="199"/>
                        <a:pt x="541" y="207"/>
                        <a:pt x="542" y="210"/>
                      </a:cubicBezTo>
                      <a:cubicBezTo>
                        <a:pt x="544" y="214"/>
                        <a:pt x="540" y="217"/>
                        <a:pt x="537" y="220"/>
                      </a:cubicBezTo>
                      <a:cubicBezTo>
                        <a:pt x="536" y="221"/>
                        <a:pt x="534" y="223"/>
                        <a:pt x="533" y="224"/>
                      </a:cubicBezTo>
                      <a:cubicBezTo>
                        <a:pt x="534" y="228"/>
                        <a:pt x="530" y="230"/>
                        <a:pt x="526" y="233"/>
                      </a:cubicBezTo>
                      <a:cubicBezTo>
                        <a:pt x="524" y="234"/>
                        <a:pt x="524" y="234"/>
                        <a:pt x="524" y="234"/>
                      </a:cubicBezTo>
                      <a:cubicBezTo>
                        <a:pt x="523" y="234"/>
                        <a:pt x="522" y="234"/>
                        <a:pt x="522" y="235"/>
                      </a:cubicBezTo>
                      <a:cubicBezTo>
                        <a:pt x="517" y="237"/>
                        <a:pt x="514" y="238"/>
                        <a:pt x="515" y="241"/>
                      </a:cubicBezTo>
                      <a:cubicBezTo>
                        <a:pt x="515" y="242"/>
                        <a:pt x="514" y="243"/>
                        <a:pt x="513" y="244"/>
                      </a:cubicBezTo>
                      <a:cubicBezTo>
                        <a:pt x="513" y="245"/>
                        <a:pt x="511" y="245"/>
                        <a:pt x="510" y="245"/>
                      </a:cubicBezTo>
                      <a:cubicBezTo>
                        <a:pt x="507" y="245"/>
                        <a:pt x="504" y="244"/>
                        <a:pt x="501" y="242"/>
                      </a:cubicBezTo>
                      <a:cubicBezTo>
                        <a:pt x="500" y="242"/>
                        <a:pt x="498" y="242"/>
                        <a:pt x="496" y="243"/>
                      </a:cubicBezTo>
                      <a:cubicBezTo>
                        <a:pt x="494" y="243"/>
                        <a:pt x="492" y="244"/>
                        <a:pt x="490" y="244"/>
                      </a:cubicBezTo>
                      <a:cubicBezTo>
                        <a:pt x="489" y="244"/>
                        <a:pt x="489" y="244"/>
                        <a:pt x="489" y="244"/>
                      </a:cubicBezTo>
                      <a:cubicBezTo>
                        <a:pt x="486" y="244"/>
                        <a:pt x="485" y="242"/>
                        <a:pt x="483" y="241"/>
                      </a:cubicBezTo>
                      <a:cubicBezTo>
                        <a:pt x="482" y="240"/>
                        <a:pt x="482" y="240"/>
                        <a:pt x="481" y="241"/>
                      </a:cubicBezTo>
                      <a:cubicBezTo>
                        <a:pt x="478" y="242"/>
                        <a:pt x="475" y="241"/>
                        <a:pt x="474" y="239"/>
                      </a:cubicBezTo>
                      <a:cubicBezTo>
                        <a:pt x="473" y="237"/>
                        <a:pt x="472" y="235"/>
                        <a:pt x="473" y="233"/>
                      </a:cubicBezTo>
                      <a:cubicBezTo>
                        <a:pt x="474" y="232"/>
                        <a:pt x="475" y="231"/>
                        <a:pt x="477" y="231"/>
                      </a:cubicBezTo>
                      <a:cubicBezTo>
                        <a:pt x="479" y="231"/>
                        <a:pt x="482" y="233"/>
                        <a:pt x="483" y="235"/>
                      </a:cubicBezTo>
                      <a:cubicBezTo>
                        <a:pt x="483" y="235"/>
                        <a:pt x="484" y="234"/>
                        <a:pt x="486" y="233"/>
                      </a:cubicBezTo>
                      <a:cubicBezTo>
                        <a:pt x="489" y="232"/>
                        <a:pt x="491" y="233"/>
                        <a:pt x="492" y="234"/>
                      </a:cubicBezTo>
                      <a:cubicBezTo>
                        <a:pt x="492" y="235"/>
                        <a:pt x="493" y="235"/>
                        <a:pt x="494" y="236"/>
                      </a:cubicBezTo>
                      <a:cubicBezTo>
                        <a:pt x="495" y="236"/>
                        <a:pt x="496" y="236"/>
                        <a:pt x="496" y="236"/>
                      </a:cubicBezTo>
                      <a:cubicBezTo>
                        <a:pt x="496" y="235"/>
                        <a:pt x="497" y="233"/>
                        <a:pt x="500" y="233"/>
                      </a:cubicBezTo>
                      <a:cubicBezTo>
                        <a:pt x="500" y="233"/>
                        <a:pt x="500" y="233"/>
                        <a:pt x="501" y="233"/>
                      </a:cubicBezTo>
                      <a:cubicBezTo>
                        <a:pt x="500" y="233"/>
                        <a:pt x="500" y="232"/>
                        <a:pt x="500" y="231"/>
                      </a:cubicBezTo>
                      <a:cubicBezTo>
                        <a:pt x="501" y="229"/>
                        <a:pt x="504" y="228"/>
                        <a:pt x="506" y="227"/>
                      </a:cubicBezTo>
                      <a:cubicBezTo>
                        <a:pt x="507" y="227"/>
                        <a:pt x="507" y="227"/>
                        <a:pt x="507" y="227"/>
                      </a:cubicBezTo>
                      <a:cubicBezTo>
                        <a:pt x="507" y="227"/>
                        <a:pt x="507" y="226"/>
                        <a:pt x="507" y="225"/>
                      </a:cubicBezTo>
                      <a:cubicBezTo>
                        <a:pt x="508" y="224"/>
                        <a:pt x="508" y="222"/>
                        <a:pt x="510" y="221"/>
                      </a:cubicBezTo>
                      <a:cubicBezTo>
                        <a:pt x="510" y="221"/>
                        <a:pt x="510" y="221"/>
                        <a:pt x="510" y="220"/>
                      </a:cubicBezTo>
                      <a:cubicBezTo>
                        <a:pt x="511" y="219"/>
                        <a:pt x="511" y="217"/>
                        <a:pt x="514" y="217"/>
                      </a:cubicBezTo>
                      <a:cubicBezTo>
                        <a:pt x="514" y="217"/>
                        <a:pt x="515" y="216"/>
                        <a:pt x="515" y="216"/>
                      </a:cubicBezTo>
                      <a:cubicBezTo>
                        <a:pt x="516" y="215"/>
                        <a:pt x="517" y="213"/>
                        <a:pt x="519" y="213"/>
                      </a:cubicBezTo>
                      <a:cubicBezTo>
                        <a:pt x="519" y="213"/>
                        <a:pt x="520" y="213"/>
                        <a:pt x="520" y="212"/>
                      </a:cubicBezTo>
                      <a:cubicBezTo>
                        <a:pt x="520" y="212"/>
                        <a:pt x="520" y="211"/>
                        <a:pt x="520" y="211"/>
                      </a:cubicBezTo>
                      <a:cubicBezTo>
                        <a:pt x="519" y="210"/>
                        <a:pt x="519" y="208"/>
                        <a:pt x="519" y="206"/>
                      </a:cubicBezTo>
                      <a:cubicBezTo>
                        <a:pt x="520" y="204"/>
                        <a:pt x="522" y="201"/>
                        <a:pt x="524" y="201"/>
                      </a:cubicBezTo>
                      <a:cubicBezTo>
                        <a:pt x="524" y="200"/>
                        <a:pt x="524" y="200"/>
                        <a:pt x="524" y="200"/>
                      </a:cubicBezTo>
                      <a:cubicBezTo>
                        <a:pt x="524" y="200"/>
                        <a:pt x="524" y="200"/>
                        <a:pt x="524" y="200"/>
                      </a:cubicBezTo>
                      <a:cubicBezTo>
                        <a:pt x="523" y="199"/>
                        <a:pt x="523" y="199"/>
                        <a:pt x="523" y="199"/>
                      </a:cubicBezTo>
                      <a:cubicBezTo>
                        <a:pt x="518" y="196"/>
                        <a:pt x="513" y="192"/>
                        <a:pt x="514" y="188"/>
                      </a:cubicBezTo>
                      <a:cubicBezTo>
                        <a:pt x="514" y="187"/>
                        <a:pt x="514" y="185"/>
                        <a:pt x="514" y="183"/>
                      </a:cubicBezTo>
                      <a:cubicBezTo>
                        <a:pt x="513" y="181"/>
                        <a:pt x="513" y="178"/>
                        <a:pt x="514" y="176"/>
                      </a:cubicBezTo>
                      <a:cubicBezTo>
                        <a:pt x="514" y="175"/>
                        <a:pt x="514" y="170"/>
                        <a:pt x="514" y="168"/>
                      </a:cubicBezTo>
                      <a:cubicBezTo>
                        <a:pt x="513" y="167"/>
                        <a:pt x="513" y="167"/>
                        <a:pt x="513" y="167"/>
                      </a:cubicBezTo>
                      <a:cubicBezTo>
                        <a:pt x="513" y="165"/>
                        <a:pt x="514" y="162"/>
                        <a:pt x="515" y="160"/>
                      </a:cubicBezTo>
                      <a:cubicBezTo>
                        <a:pt x="515" y="158"/>
                        <a:pt x="516" y="157"/>
                        <a:pt x="516" y="154"/>
                      </a:cubicBezTo>
                      <a:cubicBezTo>
                        <a:pt x="517" y="150"/>
                        <a:pt x="511" y="145"/>
                        <a:pt x="508" y="144"/>
                      </a:cubicBezTo>
                      <a:cubicBezTo>
                        <a:pt x="506" y="143"/>
                        <a:pt x="506" y="141"/>
                        <a:pt x="506" y="140"/>
                      </a:cubicBezTo>
                      <a:cubicBezTo>
                        <a:pt x="505" y="138"/>
                        <a:pt x="507" y="135"/>
                        <a:pt x="511" y="132"/>
                      </a:cubicBezTo>
                      <a:cubicBezTo>
                        <a:pt x="515" y="128"/>
                        <a:pt x="516" y="117"/>
                        <a:pt x="516" y="114"/>
                      </a:cubicBezTo>
                      <a:cubicBezTo>
                        <a:pt x="515" y="113"/>
                        <a:pt x="508" y="111"/>
                        <a:pt x="504" y="111"/>
                      </a:cubicBezTo>
                      <a:cubicBezTo>
                        <a:pt x="504" y="111"/>
                        <a:pt x="504" y="111"/>
                        <a:pt x="504" y="111"/>
                      </a:cubicBezTo>
                      <a:cubicBezTo>
                        <a:pt x="500" y="112"/>
                        <a:pt x="485" y="111"/>
                        <a:pt x="482" y="110"/>
                      </a:cubicBezTo>
                      <a:cubicBezTo>
                        <a:pt x="480" y="110"/>
                        <a:pt x="479" y="112"/>
                        <a:pt x="478" y="114"/>
                      </a:cubicBezTo>
                      <a:cubicBezTo>
                        <a:pt x="478" y="116"/>
                        <a:pt x="478" y="116"/>
                        <a:pt x="478" y="116"/>
                      </a:cubicBezTo>
                      <a:cubicBezTo>
                        <a:pt x="477" y="117"/>
                        <a:pt x="477" y="118"/>
                        <a:pt x="476" y="119"/>
                      </a:cubicBezTo>
                      <a:cubicBezTo>
                        <a:pt x="474" y="122"/>
                        <a:pt x="472" y="126"/>
                        <a:pt x="470" y="131"/>
                      </a:cubicBezTo>
                      <a:cubicBezTo>
                        <a:pt x="468" y="139"/>
                        <a:pt x="460" y="142"/>
                        <a:pt x="456" y="143"/>
                      </a:cubicBezTo>
                      <a:cubicBezTo>
                        <a:pt x="455" y="144"/>
                        <a:pt x="455" y="144"/>
                        <a:pt x="454" y="144"/>
                      </a:cubicBezTo>
                      <a:cubicBezTo>
                        <a:pt x="452" y="145"/>
                        <a:pt x="451" y="147"/>
                        <a:pt x="450" y="149"/>
                      </a:cubicBezTo>
                      <a:cubicBezTo>
                        <a:pt x="450" y="150"/>
                        <a:pt x="450" y="150"/>
                        <a:pt x="450" y="151"/>
                      </a:cubicBezTo>
                      <a:cubicBezTo>
                        <a:pt x="451" y="152"/>
                        <a:pt x="451" y="151"/>
                        <a:pt x="452" y="151"/>
                      </a:cubicBezTo>
                      <a:cubicBezTo>
                        <a:pt x="454" y="151"/>
                        <a:pt x="455" y="151"/>
                        <a:pt x="456" y="152"/>
                      </a:cubicBezTo>
                      <a:cubicBezTo>
                        <a:pt x="457" y="152"/>
                        <a:pt x="457" y="153"/>
                        <a:pt x="458" y="155"/>
                      </a:cubicBezTo>
                      <a:cubicBezTo>
                        <a:pt x="458" y="157"/>
                        <a:pt x="457" y="162"/>
                        <a:pt x="455" y="163"/>
                      </a:cubicBezTo>
                      <a:cubicBezTo>
                        <a:pt x="455" y="164"/>
                        <a:pt x="455" y="164"/>
                        <a:pt x="456" y="164"/>
                      </a:cubicBezTo>
                      <a:cubicBezTo>
                        <a:pt x="456" y="165"/>
                        <a:pt x="457" y="168"/>
                        <a:pt x="454" y="170"/>
                      </a:cubicBezTo>
                      <a:cubicBezTo>
                        <a:pt x="452" y="171"/>
                        <a:pt x="451" y="173"/>
                        <a:pt x="451" y="174"/>
                      </a:cubicBezTo>
                      <a:cubicBezTo>
                        <a:pt x="451" y="174"/>
                        <a:pt x="451" y="174"/>
                        <a:pt x="451" y="174"/>
                      </a:cubicBezTo>
                      <a:cubicBezTo>
                        <a:pt x="451" y="175"/>
                        <a:pt x="454" y="176"/>
                        <a:pt x="456" y="176"/>
                      </a:cubicBezTo>
                      <a:cubicBezTo>
                        <a:pt x="459" y="177"/>
                        <a:pt x="462" y="178"/>
                        <a:pt x="463" y="179"/>
                      </a:cubicBezTo>
                      <a:cubicBezTo>
                        <a:pt x="466" y="180"/>
                        <a:pt x="467" y="183"/>
                        <a:pt x="467" y="185"/>
                      </a:cubicBezTo>
                      <a:cubicBezTo>
                        <a:pt x="468" y="186"/>
                        <a:pt x="468" y="187"/>
                        <a:pt x="469" y="189"/>
                      </a:cubicBezTo>
                      <a:cubicBezTo>
                        <a:pt x="470" y="190"/>
                        <a:pt x="471" y="190"/>
                        <a:pt x="472" y="190"/>
                      </a:cubicBezTo>
                      <a:cubicBezTo>
                        <a:pt x="473" y="190"/>
                        <a:pt x="475" y="190"/>
                        <a:pt x="476" y="192"/>
                      </a:cubicBezTo>
                      <a:cubicBezTo>
                        <a:pt x="477" y="193"/>
                        <a:pt x="476" y="195"/>
                        <a:pt x="475" y="198"/>
                      </a:cubicBezTo>
                      <a:cubicBezTo>
                        <a:pt x="474" y="200"/>
                        <a:pt x="470" y="206"/>
                        <a:pt x="467" y="206"/>
                      </a:cubicBezTo>
                      <a:cubicBezTo>
                        <a:pt x="467" y="206"/>
                        <a:pt x="467" y="206"/>
                        <a:pt x="467" y="206"/>
                      </a:cubicBezTo>
                      <a:cubicBezTo>
                        <a:pt x="465" y="206"/>
                        <a:pt x="462" y="204"/>
                        <a:pt x="456" y="198"/>
                      </a:cubicBezTo>
                      <a:cubicBezTo>
                        <a:pt x="454" y="197"/>
                        <a:pt x="453" y="196"/>
                        <a:pt x="452" y="195"/>
                      </a:cubicBezTo>
                      <a:cubicBezTo>
                        <a:pt x="451" y="194"/>
                        <a:pt x="447" y="193"/>
                        <a:pt x="444" y="191"/>
                      </a:cubicBezTo>
                      <a:cubicBezTo>
                        <a:pt x="440" y="190"/>
                        <a:pt x="437" y="189"/>
                        <a:pt x="434" y="188"/>
                      </a:cubicBezTo>
                      <a:cubicBezTo>
                        <a:pt x="432" y="186"/>
                        <a:pt x="430" y="186"/>
                        <a:pt x="428" y="185"/>
                      </a:cubicBezTo>
                      <a:cubicBezTo>
                        <a:pt x="426" y="185"/>
                        <a:pt x="423" y="184"/>
                        <a:pt x="419" y="181"/>
                      </a:cubicBezTo>
                      <a:cubicBezTo>
                        <a:pt x="414" y="178"/>
                        <a:pt x="410" y="176"/>
                        <a:pt x="401" y="176"/>
                      </a:cubicBezTo>
                      <a:cubicBezTo>
                        <a:pt x="398" y="176"/>
                        <a:pt x="398" y="176"/>
                        <a:pt x="398" y="176"/>
                      </a:cubicBezTo>
                      <a:cubicBezTo>
                        <a:pt x="393" y="176"/>
                        <a:pt x="388" y="175"/>
                        <a:pt x="385" y="175"/>
                      </a:cubicBezTo>
                      <a:cubicBezTo>
                        <a:pt x="382" y="174"/>
                        <a:pt x="380" y="174"/>
                        <a:pt x="379" y="174"/>
                      </a:cubicBezTo>
                      <a:cubicBezTo>
                        <a:pt x="376" y="175"/>
                        <a:pt x="375" y="173"/>
                        <a:pt x="374" y="172"/>
                      </a:cubicBezTo>
                      <a:cubicBezTo>
                        <a:pt x="373" y="170"/>
                        <a:pt x="372" y="169"/>
                        <a:pt x="370" y="168"/>
                      </a:cubicBezTo>
                      <a:cubicBezTo>
                        <a:pt x="368" y="167"/>
                        <a:pt x="366" y="166"/>
                        <a:pt x="365" y="165"/>
                      </a:cubicBezTo>
                      <a:cubicBezTo>
                        <a:pt x="362" y="164"/>
                        <a:pt x="359" y="163"/>
                        <a:pt x="358" y="163"/>
                      </a:cubicBezTo>
                      <a:cubicBezTo>
                        <a:pt x="357" y="164"/>
                        <a:pt x="357" y="165"/>
                        <a:pt x="357" y="166"/>
                      </a:cubicBezTo>
                      <a:cubicBezTo>
                        <a:pt x="357" y="167"/>
                        <a:pt x="358" y="169"/>
                        <a:pt x="360" y="169"/>
                      </a:cubicBezTo>
                      <a:cubicBezTo>
                        <a:pt x="363" y="169"/>
                        <a:pt x="365" y="170"/>
                        <a:pt x="365" y="172"/>
                      </a:cubicBezTo>
                      <a:cubicBezTo>
                        <a:pt x="366" y="172"/>
                        <a:pt x="366" y="172"/>
                        <a:pt x="368" y="172"/>
                      </a:cubicBezTo>
                      <a:cubicBezTo>
                        <a:pt x="372" y="172"/>
                        <a:pt x="374" y="173"/>
                        <a:pt x="376" y="174"/>
                      </a:cubicBezTo>
                      <a:cubicBezTo>
                        <a:pt x="377" y="176"/>
                        <a:pt x="378" y="177"/>
                        <a:pt x="378" y="180"/>
                      </a:cubicBezTo>
                      <a:cubicBezTo>
                        <a:pt x="377" y="182"/>
                        <a:pt x="380" y="186"/>
                        <a:pt x="382" y="187"/>
                      </a:cubicBezTo>
                      <a:cubicBezTo>
                        <a:pt x="384" y="189"/>
                        <a:pt x="384" y="191"/>
                        <a:pt x="384" y="193"/>
                      </a:cubicBezTo>
                      <a:cubicBezTo>
                        <a:pt x="383" y="195"/>
                        <a:pt x="380" y="197"/>
                        <a:pt x="377" y="197"/>
                      </a:cubicBezTo>
                      <a:cubicBezTo>
                        <a:pt x="373" y="197"/>
                        <a:pt x="372" y="197"/>
                        <a:pt x="371" y="198"/>
                      </a:cubicBezTo>
                      <a:cubicBezTo>
                        <a:pt x="373" y="200"/>
                        <a:pt x="372" y="201"/>
                        <a:pt x="372" y="202"/>
                      </a:cubicBezTo>
                      <a:cubicBezTo>
                        <a:pt x="371" y="203"/>
                        <a:pt x="370" y="204"/>
                        <a:pt x="368" y="204"/>
                      </a:cubicBezTo>
                      <a:cubicBezTo>
                        <a:pt x="366" y="204"/>
                        <a:pt x="365" y="204"/>
                        <a:pt x="363" y="203"/>
                      </a:cubicBezTo>
                      <a:cubicBezTo>
                        <a:pt x="361" y="202"/>
                        <a:pt x="360" y="201"/>
                        <a:pt x="359" y="199"/>
                      </a:cubicBezTo>
                      <a:cubicBezTo>
                        <a:pt x="359" y="197"/>
                        <a:pt x="360" y="195"/>
                        <a:pt x="362" y="194"/>
                      </a:cubicBezTo>
                      <a:cubicBezTo>
                        <a:pt x="361" y="193"/>
                        <a:pt x="359" y="192"/>
                        <a:pt x="356" y="191"/>
                      </a:cubicBezTo>
                      <a:cubicBezTo>
                        <a:pt x="355" y="191"/>
                        <a:pt x="349" y="195"/>
                        <a:pt x="346" y="197"/>
                      </a:cubicBezTo>
                      <a:cubicBezTo>
                        <a:pt x="343" y="198"/>
                        <a:pt x="342" y="199"/>
                        <a:pt x="340" y="200"/>
                      </a:cubicBezTo>
                      <a:cubicBezTo>
                        <a:pt x="339" y="200"/>
                        <a:pt x="336" y="200"/>
                        <a:pt x="333" y="200"/>
                      </a:cubicBezTo>
                      <a:cubicBezTo>
                        <a:pt x="329" y="199"/>
                        <a:pt x="325" y="199"/>
                        <a:pt x="321" y="200"/>
                      </a:cubicBezTo>
                      <a:cubicBezTo>
                        <a:pt x="317" y="201"/>
                        <a:pt x="316" y="203"/>
                        <a:pt x="315" y="205"/>
                      </a:cubicBezTo>
                      <a:cubicBezTo>
                        <a:pt x="313" y="206"/>
                        <a:pt x="312" y="208"/>
                        <a:pt x="310" y="208"/>
                      </a:cubicBezTo>
                      <a:cubicBezTo>
                        <a:pt x="309" y="207"/>
                        <a:pt x="307" y="207"/>
                        <a:pt x="305" y="207"/>
                      </a:cubicBezTo>
                      <a:cubicBezTo>
                        <a:pt x="304" y="207"/>
                        <a:pt x="303" y="208"/>
                        <a:pt x="302" y="208"/>
                      </a:cubicBezTo>
                      <a:cubicBezTo>
                        <a:pt x="298" y="208"/>
                        <a:pt x="295" y="207"/>
                        <a:pt x="294" y="206"/>
                      </a:cubicBezTo>
                      <a:cubicBezTo>
                        <a:pt x="291" y="205"/>
                        <a:pt x="291" y="203"/>
                        <a:pt x="291" y="202"/>
                      </a:cubicBezTo>
                      <a:cubicBezTo>
                        <a:pt x="292" y="200"/>
                        <a:pt x="294" y="199"/>
                        <a:pt x="297" y="199"/>
                      </a:cubicBezTo>
                      <a:cubicBezTo>
                        <a:pt x="298" y="199"/>
                        <a:pt x="298" y="199"/>
                        <a:pt x="298" y="199"/>
                      </a:cubicBezTo>
                      <a:cubicBezTo>
                        <a:pt x="299" y="199"/>
                        <a:pt x="299" y="199"/>
                        <a:pt x="299" y="199"/>
                      </a:cubicBezTo>
                      <a:cubicBezTo>
                        <a:pt x="299" y="199"/>
                        <a:pt x="299" y="199"/>
                        <a:pt x="299" y="199"/>
                      </a:cubicBezTo>
                      <a:cubicBezTo>
                        <a:pt x="297" y="197"/>
                        <a:pt x="298" y="194"/>
                        <a:pt x="300" y="192"/>
                      </a:cubicBezTo>
                      <a:cubicBezTo>
                        <a:pt x="296" y="193"/>
                        <a:pt x="290" y="196"/>
                        <a:pt x="289" y="196"/>
                      </a:cubicBezTo>
                      <a:cubicBezTo>
                        <a:pt x="289" y="197"/>
                        <a:pt x="289" y="197"/>
                        <a:pt x="289" y="198"/>
                      </a:cubicBezTo>
                      <a:cubicBezTo>
                        <a:pt x="289" y="200"/>
                        <a:pt x="289" y="202"/>
                        <a:pt x="286" y="203"/>
                      </a:cubicBezTo>
                      <a:cubicBezTo>
                        <a:pt x="286" y="203"/>
                        <a:pt x="285" y="204"/>
                        <a:pt x="284" y="204"/>
                      </a:cubicBezTo>
                      <a:cubicBezTo>
                        <a:pt x="283" y="204"/>
                        <a:pt x="282" y="202"/>
                        <a:pt x="281" y="201"/>
                      </a:cubicBezTo>
                      <a:cubicBezTo>
                        <a:pt x="281" y="201"/>
                        <a:pt x="280" y="200"/>
                        <a:pt x="280" y="200"/>
                      </a:cubicBezTo>
                      <a:cubicBezTo>
                        <a:pt x="280" y="200"/>
                        <a:pt x="280" y="200"/>
                        <a:pt x="279" y="200"/>
                      </a:cubicBezTo>
                      <a:cubicBezTo>
                        <a:pt x="274" y="200"/>
                        <a:pt x="259" y="204"/>
                        <a:pt x="256" y="207"/>
                      </a:cubicBezTo>
                      <a:cubicBezTo>
                        <a:pt x="254" y="210"/>
                        <a:pt x="251" y="211"/>
                        <a:pt x="248" y="212"/>
                      </a:cubicBezTo>
                      <a:cubicBezTo>
                        <a:pt x="247" y="212"/>
                        <a:pt x="246" y="213"/>
                        <a:pt x="246" y="213"/>
                      </a:cubicBezTo>
                      <a:cubicBezTo>
                        <a:pt x="245" y="216"/>
                        <a:pt x="242" y="216"/>
                        <a:pt x="238" y="217"/>
                      </a:cubicBezTo>
                      <a:cubicBezTo>
                        <a:pt x="236" y="217"/>
                        <a:pt x="233" y="218"/>
                        <a:pt x="232" y="218"/>
                      </a:cubicBezTo>
                      <a:cubicBezTo>
                        <a:pt x="231" y="219"/>
                        <a:pt x="231" y="221"/>
                        <a:pt x="231" y="223"/>
                      </a:cubicBezTo>
                      <a:cubicBezTo>
                        <a:pt x="231" y="225"/>
                        <a:pt x="231" y="227"/>
                        <a:pt x="231" y="229"/>
                      </a:cubicBezTo>
                      <a:cubicBezTo>
                        <a:pt x="230" y="232"/>
                        <a:pt x="224" y="233"/>
                        <a:pt x="216" y="233"/>
                      </a:cubicBezTo>
                      <a:cubicBezTo>
                        <a:pt x="211" y="233"/>
                        <a:pt x="211" y="233"/>
                        <a:pt x="211" y="233"/>
                      </a:cubicBezTo>
                      <a:cubicBezTo>
                        <a:pt x="211" y="233"/>
                        <a:pt x="210" y="233"/>
                        <a:pt x="210" y="233"/>
                      </a:cubicBezTo>
                      <a:cubicBezTo>
                        <a:pt x="210" y="233"/>
                        <a:pt x="210" y="233"/>
                        <a:pt x="210" y="233"/>
                      </a:cubicBezTo>
                      <a:cubicBezTo>
                        <a:pt x="206" y="233"/>
                        <a:pt x="204" y="230"/>
                        <a:pt x="203" y="227"/>
                      </a:cubicBezTo>
                      <a:cubicBezTo>
                        <a:pt x="202" y="226"/>
                        <a:pt x="201" y="224"/>
                        <a:pt x="200" y="224"/>
                      </a:cubicBezTo>
                      <a:cubicBezTo>
                        <a:pt x="199" y="224"/>
                        <a:pt x="198" y="223"/>
                        <a:pt x="197" y="222"/>
                      </a:cubicBezTo>
                      <a:cubicBezTo>
                        <a:pt x="196" y="220"/>
                        <a:pt x="197" y="218"/>
                        <a:pt x="199" y="214"/>
                      </a:cubicBezTo>
                      <a:cubicBezTo>
                        <a:pt x="200" y="212"/>
                        <a:pt x="201" y="212"/>
                        <a:pt x="203" y="212"/>
                      </a:cubicBezTo>
                      <a:cubicBezTo>
                        <a:pt x="204" y="212"/>
                        <a:pt x="205" y="212"/>
                        <a:pt x="207" y="210"/>
                      </a:cubicBezTo>
                      <a:cubicBezTo>
                        <a:pt x="210" y="209"/>
                        <a:pt x="213" y="209"/>
                        <a:pt x="215" y="210"/>
                      </a:cubicBezTo>
                      <a:cubicBezTo>
                        <a:pt x="215" y="210"/>
                        <a:pt x="215" y="210"/>
                        <a:pt x="215" y="210"/>
                      </a:cubicBezTo>
                      <a:cubicBezTo>
                        <a:pt x="215" y="209"/>
                        <a:pt x="215" y="209"/>
                        <a:pt x="214" y="208"/>
                      </a:cubicBezTo>
                      <a:cubicBezTo>
                        <a:pt x="212" y="206"/>
                        <a:pt x="210" y="204"/>
                        <a:pt x="209" y="201"/>
                      </a:cubicBezTo>
                      <a:cubicBezTo>
                        <a:pt x="209" y="200"/>
                        <a:pt x="206" y="198"/>
                        <a:pt x="202" y="198"/>
                      </a:cubicBezTo>
                      <a:cubicBezTo>
                        <a:pt x="200" y="198"/>
                        <a:pt x="199" y="198"/>
                        <a:pt x="198" y="199"/>
                      </a:cubicBezTo>
                      <a:cubicBezTo>
                        <a:pt x="195" y="199"/>
                        <a:pt x="192" y="200"/>
                        <a:pt x="188" y="199"/>
                      </a:cubicBezTo>
                      <a:cubicBezTo>
                        <a:pt x="191" y="201"/>
                        <a:pt x="190" y="203"/>
                        <a:pt x="190" y="205"/>
                      </a:cubicBezTo>
                      <a:cubicBezTo>
                        <a:pt x="190" y="206"/>
                        <a:pt x="190" y="206"/>
                        <a:pt x="190" y="207"/>
                      </a:cubicBezTo>
                      <a:cubicBezTo>
                        <a:pt x="192" y="211"/>
                        <a:pt x="188" y="217"/>
                        <a:pt x="186" y="221"/>
                      </a:cubicBezTo>
                      <a:cubicBezTo>
                        <a:pt x="185" y="221"/>
                        <a:pt x="185" y="222"/>
                        <a:pt x="185" y="222"/>
                      </a:cubicBezTo>
                      <a:cubicBezTo>
                        <a:pt x="186" y="222"/>
                        <a:pt x="187" y="222"/>
                        <a:pt x="187" y="222"/>
                      </a:cubicBezTo>
                      <a:cubicBezTo>
                        <a:pt x="188" y="222"/>
                        <a:pt x="188" y="222"/>
                        <a:pt x="188" y="222"/>
                      </a:cubicBezTo>
                      <a:cubicBezTo>
                        <a:pt x="189" y="222"/>
                        <a:pt x="191" y="222"/>
                        <a:pt x="192" y="223"/>
                      </a:cubicBezTo>
                      <a:cubicBezTo>
                        <a:pt x="194" y="226"/>
                        <a:pt x="194" y="230"/>
                        <a:pt x="194" y="233"/>
                      </a:cubicBezTo>
                      <a:cubicBezTo>
                        <a:pt x="194" y="234"/>
                        <a:pt x="194" y="234"/>
                        <a:pt x="194" y="234"/>
                      </a:cubicBezTo>
                      <a:cubicBezTo>
                        <a:pt x="194" y="237"/>
                        <a:pt x="193" y="239"/>
                        <a:pt x="192" y="240"/>
                      </a:cubicBezTo>
                      <a:cubicBezTo>
                        <a:pt x="191" y="241"/>
                        <a:pt x="190" y="242"/>
                        <a:pt x="190" y="243"/>
                      </a:cubicBezTo>
                      <a:cubicBezTo>
                        <a:pt x="190" y="245"/>
                        <a:pt x="189" y="246"/>
                        <a:pt x="188" y="246"/>
                      </a:cubicBezTo>
                      <a:cubicBezTo>
                        <a:pt x="187" y="246"/>
                        <a:pt x="186" y="245"/>
                        <a:pt x="185" y="245"/>
                      </a:cubicBezTo>
                      <a:cubicBezTo>
                        <a:pt x="185" y="245"/>
                        <a:pt x="185" y="244"/>
                        <a:pt x="184" y="244"/>
                      </a:cubicBezTo>
                      <a:cubicBezTo>
                        <a:pt x="184" y="245"/>
                        <a:pt x="183" y="245"/>
                        <a:pt x="183" y="245"/>
                      </a:cubicBezTo>
                      <a:cubicBezTo>
                        <a:pt x="181" y="245"/>
                        <a:pt x="179" y="243"/>
                        <a:pt x="178" y="240"/>
                      </a:cubicBezTo>
                      <a:cubicBezTo>
                        <a:pt x="178" y="239"/>
                        <a:pt x="175" y="239"/>
                        <a:pt x="174" y="239"/>
                      </a:cubicBezTo>
                      <a:cubicBezTo>
                        <a:pt x="172" y="239"/>
                        <a:pt x="170" y="239"/>
                        <a:pt x="168" y="239"/>
                      </a:cubicBezTo>
                      <a:cubicBezTo>
                        <a:pt x="166" y="238"/>
                        <a:pt x="165" y="238"/>
                        <a:pt x="163" y="241"/>
                      </a:cubicBezTo>
                      <a:cubicBezTo>
                        <a:pt x="161" y="245"/>
                        <a:pt x="155" y="246"/>
                        <a:pt x="152" y="247"/>
                      </a:cubicBezTo>
                      <a:cubicBezTo>
                        <a:pt x="151" y="247"/>
                        <a:pt x="148" y="249"/>
                        <a:pt x="146" y="251"/>
                      </a:cubicBezTo>
                      <a:cubicBezTo>
                        <a:pt x="144" y="252"/>
                        <a:pt x="143" y="253"/>
                        <a:pt x="142" y="254"/>
                      </a:cubicBezTo>
                      <a:cubicBezTo>
                        <a:pt x="141" y="255"/>
                        <a:pt x="141" y="255"/>
                        <a:pt x="141" y="256"/>
                      </a:cubicBezTo>
                      <a:cubicBezTo>
                        <a:pt x="140" y="258"/>
                        <a:pt x="141" y="259"/>
                        <a:pt x="143" y="261"/>
                      </a:cubicBezTo>
                      <a:cubicBezTo>
                        <a:pt x="147" y="265"/>
                        <a:pt x="149" y="268"/>
                        <a:pt x="148" y="272"/>
                      </a:cubicBezTo>
                      <a:cubicBezTo>
                        <a:pt x="148" y="275"/>
                        <a:pt x="143" y="275"/>
                        <a:pt x="142" y="275"/>
                      </a:cubicBezTo>
                      <a:cubicBezTo>
                        <a:pt x="141" y="275"/>
                        <a:pt x="133" y="275"/>
                        <a:pt x="131" y="272"/>
                      </a:cubicBezTo>
                      <a:cubicBezTo>
                        <a:pt x="130" y="271"/>
                        <a:pt x="126" y="270"/>
                        <a:pt x="123" y="270"/>
                      </a:cubicBezTo>
                      <a:cubicBezTo>
                        <a:pt x="122" y="270"/>
                        <a:pt x="122" y="270"/>
                        <a:pt x="121" y="270"/>
                      </a:cubicBezTo>
                      <a:cubicBezTo>
                        <a:pt x="121" y="270"/>
                        <a:pt x="121" y="270"/>
                        <a:pt x="121" y="270"/>
                      </a:cubicBezTo>
                      <a:cubicBezTo>
                        <a:pt x="119" y="270"/>
                        <a:pt x="117" y="268"/>
                        <a:pt x="114" y="266"/>
                      </a:cubicBezTo>
                      <a:cubicBezTo>
                        <a:pt x="112" y="264"/>
                        <a:pt x="109" y="262"/>
                        <a:pt x="108" y="262"/>
                      </a:cubicBezTo>
                      <a:cubicBezTo>
                        <a:pt x="108" y="262"/>
                        <a:pt x="108" y="262"/>
                        <a:pt x="108" y="262"/>
                      </a:cubicBezTo>
                      <a:cubicBezTo>
                        <a:pt x="106" y="262"/>
                        <a:pt x="104" y="265"/>
                        <a:pt x="103" y="267"/>
                      </a:cubicBezTo>
                      <a:cubicBezTo>
                        <a:pt x="101" y="267"/>
                        <a:pt x="101" y="267"/>
                        <a:pt x="101" y="267"/>
                      </a:cubicBezTo>
                      <a:cubicBezTo>
                        <a:pt x="101" y="267"/>
                        <a:pt x="101" y="267"/>
                        <a:pt x="101" y="267"/>
                      </a:cubicBezTo>
                      <a:cubicBezTo>
                        <a:pt x="103" y="267"/>
                        <a:pt x="103" y="267"/>
                        <a:pt x="103" y="267"/>
                      </a:cubicBezTo>
                      <a:cubicBezTo>
                        <a:pt x="103" y="267"/>
                        <a:pt x="104" y="268"/>
                        <a:pt x="104" y="268"/>
                      </a:cubicBezTo>
                      <a:close/>
                      <a:moveTo>
                        <a:pt x="849" y="490"/>
                      </a:moveTo>
                      <a:cubicBezTo>
                        <a:pt x="850" y="489"/>
                        <a:pt x="852" y="488"/>
                        <a:pt x="855" y="487"/>
                      </a:cubicBezTo>
                      <a:cubicBezTo>
                        <a:pt x="860" y="485"/>
                        <a:pt x="868" y="482"/>
                        <a:pt x="871" y="477"/>
                      </a:cubicBezTo>
                      <a:cubicBezTo>
                        <a:pt x="873" y="472"/>
                        <a:pt x="879" y="468"/>
                        <a:pt x="884" y="464"/>
                      </a:cubicBezTo>
                      <a:cubicBezTo>
                        <a:pt x="890" y="459"/>
                        <a:pt x="897" y="455"/>
                        <a:pt x="901" y="448"/>
                      </a:cubicBezTo>
                      <a:cubicBezTo>
                        <a:pt x="903" y="445"/>
                        <a:pt x="905" y="441"/>
                        <a:pt x="907" y="437"/>
                      </a:cubicBezTo>
                      <a:cubicBezTo>
                        <a:pt x="911" y="429"/>
                        <a:pt x="913" y="424"/>
                        <a:pt x="917" y="424"/>
                      </a:cubicBezTo>
                      <a:cubicBezTo>
                        <a:pt x="917" y="424"/>
                        <a:pt x="917" y="424"/>
                        <a:pt x="917" y="424"/>
                      </a:cubicBezTo>
                      <a:cubicBezTo>
                        <a:pt x="918" y="425"/>
                        <a:pt x="919" y="425"/>
                        <a:pt x="920" y="427"/>
                      </a:cubicBezTo>
                      <a:cubicBezTo>
                        <a:pt x="921" y="434"/>
                        <a:pt x="915" y="460"/>
                        <a:pt x="906" y="468"/>
                      </a:cubicBezTo>
                      <a:cubicBezTo>
                        <a:pt x="901" y="472"/>
                        <a:pt x="895" y="475"/>
                        <a:pt x="889" y="477"/>
                      </a:cubicBezTo>
                      <a:cubicBezTo>
                        <a:pt x="884" y="479"/>
                        <a:pt x="878" y="481"/>
                        <a:pt x="878" y="484"/>
                      </a:cubicBezTo>
                      <a:cubicBezTo>
                        <a:pt x="878" y="491"/>
                        <a:pt x="862" y="494"/>
                        <a:pt x="855" y="494"/>
                      </a:cubicBezTo>
                      <a:cubicBezTo>
                        <a:pt x="852" y="494"/>
                        <a:pt x="850" y="494"/>
                        <a:pt x="849" y="493"/>
                      </a:cubicBezTo>
                      <a:cubicBezTo>
                        <a:pt x="849" y="492"/>
                        <a:pt x="849" y="491"/>
                        <a:pt x="849" y="49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5" name="Freeform 1148"/>
                <p:cNvSpPr>
                  <a:spLocks/>
                </p:cNvSpPr>
                <p:nvPr/>
              </p:nvSpPr>
              <p:spPr bwMode="auto">
                <a:xfrm>
                  <a:off x="4790" y="1671"/>
                  <a:ext cx="25" cy="109"/>
                </a:xfrm>
                <a:custGeom>
                  <a:avLst/>
                  <a:gdLst>
                    <a:gd name="T0" fmla="*/ 5 w 26"/>
                    <a:gd name="T1" fmla="*/ 42 h 114"/>
                    <a:gd name="T2" fmla="*/ 5 w 26"/>
                    <a:gd name="T3" fmla="*/ 65 h 114"/>
                    <a:gd name="T4" fmla="*/ 4 w 26"/>
                    <a:gd name="T5" fmla="*/ 85 h 114"/>
                    <a:gd name="T6" fmla="*/ 3 w 26"/>
                    <a:gd name="T7" fmla="*/ 105 h 114"/>
                    <a:gd name="T8" fmla="*/ 2 w 26"/>
                    <a:gd name="T9" fmla="*/ 114 h 114"/>
                    <a:gd name="T10" fmla="*/ 7 w 26"/>
                    <a:gd name="T11" fmla="*/ 109 h 114"/>
                    <a:gd name="T12" fmla="*/ 11 w 26"/>
                    <a:gd name="T13" fmla="*/ 109 h 114"/>
                    <a:gd name="T14" fmla="*/ 6 w 26"/>
                    <a:gd name="T15" fmla="*/ 96 h 114"/>
                    <a:gd name="T16" fmla="*/ 7 w 26"/>
                    <a:gd name="T17" fmla="*/ 85 h 114"/>
                    <a:gd name="T18" fmla="*/ 9 w 26"/>
                    <a:gd name="T19" fmla="*/ 77 h 114"/>
                    <a:gd name="T20" fmla="*/ 16 w 26"/>
                    <a:gd name="T21" fmla="*/ 70 h 114"/>
                    <a:gd name="T22" fmla="*/ 25 w 26"/>
                    <a:gd name="T23" fmla="*/ 74 h 114"/>
                    <a:gd name="T24" fmla="*/ 26 w 26"/>
                    <a:gd name="T25" fmla="*/ 75 h 114"/>
                    <a:gd name="T26" fmla="*/ 26 w 26"/>
                    <a:gd name="T27" fmla="*/ 75 h 114"/>
                    <a:gd name="T28" fmla="*/ 20 w 26"/>
                    <a:gd name="T29" fmla="*/ 57 h 114"/>
                    <a:gd name="T30" fmla="*/ 14 w 26"/>
                    <a:gd name="T31" fmla="*/ 35 h 114"/>
                    <a:gd name="T32" fmla="*/ 14 w 26"/>
                    <a:gd name="T33" fmla="*/ 21 h 114"/>
                    <a:gd name="T34" fmla="*/ 13 w 26"/>
                    <a:gd name="T35" fmla="*/ 12 h 114"/>
                    <a:gd name="T36" fmla="*/ 7 w 26"/>
                    <a:gd name="T37" fmla="*/ 0 h 114"/>
                    <a:gd name="T38" fmla="*/ 7 w 26"/>
                    <a:gd name="T39" fmla="*/ 2 h 114"/>
                    <a:gd name="T40" fmla="*/ 2 w 26"/>
                    <a:gd name="T41" fmla="*/ 10 h 114"/>
                    <a:gd name="T42" fmla="*/ 1 w 26"/>
                    <a:gd name="T43" fmla="*/ 10 h 114"/>
                    <a:gd name="T44" fmla="*/ 1 w 26"/>
                    <a:gd name="T45" fmla="*/ 13 h 114"/>
                    <a:gd name="T46" fmla="*/ 1 w 26"/>
                    <a:gd name="T47" fmla="*/ 21 h 114"/>
                    <a:gd name="T48" fmla="*/ 5 w 26"/>
                    <a:gd name="T49" fmla="*/ 4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6" h="114">
                      <a:moveTo>
                        <a:pt x="5" y="42"/>
                      </a:moveTo>
                      <a:cubicBezTo>
                        <a:pt x="6" y="45"/>
                        <a:pt x="6" y="53"/>
                        <a:pt x="5" y="65"/>
                      </a:cubicBezTo>
                      <a:cubicBezTo>
                        <a:pt x="4" y="73"/>
                        <a:pt x="3" y="83"/>
                        <a:pt x="4" y="85"/>
                      </a:cubicBezTo>
                      <a:cubicBezTo>
                        <a:pt x="5" y="89"/>
                        <a:pt x="5" y="95"/>
                        <a:pt x="3" y="105"/>
                      </a:cubicBezTo>
                      <a:cubicBezTo>
                        <a:pt x="2" y="108"/>
                        <a:pt x="2" y="111"/>
                        <a:pt x="2" y="114"/>
                      </a:cubicBezTo>
                      <a:cubicBezTo>
                        <a:pt x="2" y="112"/>
                        <a:pt x="4" y="109"/>
                        <a:pt x="7" y="109"/>
                      </a:cubicBezTo>
                      <a:cubicBezTo>
                        <a:pt x="9" y="108"/>
                        <a:pt x="10" y="109"/>
                        <a:pt x="11" y="109"/>
                      </a:cubicBezTo>
                      <a:cubicBezTo>
                        <a:pt x="9" y="107"/>
                        <a:pt x="7" y="102"/>
                        <a:pt x="6" y="96"/>
                      </a:cubicBezTo>
                      <a:cubicBezTo>
                        <a:pt x="4" y="93"/>
                        <a:pt x="6" y="89"/>
                        <a:pt x="7" y="85"/>
                      </a:cubicBezTo>
                      <a:cubicBezTo>
                        <a:pt x="8" y="83"/>
                        <a:pt x="9" y="80"/>
                        <a:pt x="9" y="77"/>
                      </a:cubicBezTo>
                      <a:cubicBezTo>
                        <a:pt x="9" y="73"/>
                        <a:pt x="12" y="70"/>
                        <a:pt x="16" y="70"/>
                      </a:cubicBezTo>
                      <a:cubicBezTo>
                        <a:pt x="19" y="70"/>
                        <a:pt x="23" y="72"/>
                        <a:pt x="25" y="74"/>
                      </a:cubicBezTo>
                      <a:cubicBezTo>
                        <a:pt x="26" y="75"/>
                        <a:pt x="26" y="75"/>
                        <a:pt x="26" y="75"/>
                      </a:cubicBezTo>
                      <a:cubicBezTo>
                        <a:pt x="26" y="75"/>
                        <a:pt x="26" y="75"/>
                        <a:pt x="26" y="75"/>
                      </a:cubicBezTo>
                      <a:cubicBezTo>
                        <a:pt x="25" y="73"/>
                        <a:pt x="23" y="67"/>
                        <a:pt x="20" y="57"/>
                      </a:cubicBezTo>
                      <a:cubicBezTo>
                        <a:pt x="18" y="49"/>
                        <a:pt x="16" y="39"/>
                        <a:pt x="14" y="35"/>
                      </a:cubicBezTo>
                      <a:cubicBezTo>
                        <a:pt x="12" y="30"/>
                        <a:pt x="13" y="25"/>
                        <a:pt x="14" y="21"/>
                      </a:cubicBezTo>
                      <a:cubicBezTo>
                        <a:pt x="15" y="16"/>
                        <a:pt x="16" y="13"/>
                        <a:pt x="13" y="12"/>
                      </a:cubicBezTo>
                      <a:cubicBezTo>
                        <a:pt x="9" y="8"/>
                        <a:pt x="8" y="4"/>
                        <a:pt x="7" y="0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5"/>
                        <a:pt x="7" y="10"/>
                        <a:pt x="2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2"/>
                        <a:pt x="1" y="13"/>
                      </a:cubicBezTo>
                      <a:cubicBezTo>
                        <a:pt x="2" y="15"/>
                        <a:pt x="2" y="18"/>
                        <a:pt x="1" y="21"/>
                      </a:cubicBezTo>
                      <a:cubicBezTo>
                        <a:pt x="0" y="27"/>
                        <a:pt x="2" y="36"/>
                        <a:pt x="5" y="4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6" name="Freeform 1149"/>
                <p:cNvSpPr>
                  <a:spLocks/>
                </p:cNvSpPr>
                <p:nvPr/>
              </p:nvSpPr>
              <p:spPr bwMode="auto">
                <a:xfrm>
                  <a:off x="3824" y="1256"/>
                  <a:ext cx="190" cy="130"/>
                </a:xfrm>
                <a:custGeom>
                  <a:avLst/>
                  <a:gdLst>
                    <a:gd name="T0" fmla="*/ 10 w 199"/>
                    <a:gd name="T1" fmla="*/ 115 h 136"/>
                    <a:gd name="T2" fmla="*/ 13 w 199"/>
                    <a:gd name="T3" fmla="*/ 121 h 136"/>
                    <a:gd name="T4" fmla="*/ 15 w 199"/>
                    <a:gd name="T5" fmla="*/ 124 h 136"/>
                    <a:gd name="T6" fmla="*/ 15 w 199"/>
                    <a:gd name="T7" fmla="*/ 119 h 136"/>
                    <a:gd name="T8" fmla="*/ 28 w 199"/>
                    <a:gd name="T9" fmla="*/ 124 h 136"/>
                    <a:gd name="T10" fmla="*/ 26 w 199"/>
                    <a:gd name="T11" fmla="*/ 130 h 136"/>
                    <a:gd name="T12" fmla="*/ 47 w 199"/>
                    <a:gd name="T13" fmla="*/ 134 h 136"/>
                    <a:gd name="T14" fmla="*/ 67 w 199"/>
                    <a:gd name="T15" fmla="*/ 135 h 136"/>
                    <a:gd name="T16" fmla="*/ 52 w 199"/>
                    <a:gd name="T17" fmla="*/ 123 h 136"/>
                    <a:gd name="T18" fmla="*/ 49 w 199"/>
                    <a:gd name="T19" fmla="*/ 96 h 136"/>
                    <a:gd name="T20" fmla="*/ 58 w 199"/>
                    <a:gd name="T21" fmla="*/ 83 h 136"/>
                    <a:gd name="T22" fmla="*/ 69 w 199"/>
                    <a:gd name="T23" fmla="*/ 71 h 136"/>
                    <a:gd name="T24" fmla="*/ 70 w 199"/>
                    <a:gd name="T25" fmla="*/ 69 h 136"/>
                    <a:gd name="T26" fmla="*/ 79 w 199"/>
                    <a:gd name="T27" fmla="*/ 60 h 136"/>
                    <a:gd name="T28" fmla="*/ 80 w 199"/>
                    <a:gd name="T29" fmla="*/ 52 h 136"/>
                    <a:gd name="T30" fmla="*/ 91 w 199"/>
                    <a:gd name="T31" fmla="*/ 49 h 136"/>
                    <a:gd name="T32" fmla="*/ 106 w 199"/>
                    <a:gd name="T33" fmla="*/ 43 h 136"/>
                    <a:gd name="T34" fmla="*/ 199 w 199"/>
                    <a:gd name="T35" fmla="*/ 4 h 136"/>
                    <a:gd name="T36" fmla="*/ 191 w 199"/>
                    <a:gd name="T37" fmla="*/ 0 h 136"/>
                    <a:gd name="T38" fmla="*/ 154 w 199"/>
                    <a:gd name="T39" fmla="*/ 11 h 136"/>
                    <a:gd name="T40" fmla="*/ 131 w 199"/>
                    <a:gd name="T41" fmla="*/ 17 h 136"/>
                    <a:gd name="T42" fmla="*/ 114 w 199"/>
                    <a:gd name="T43" fmla="*/ 16 h 136"/>
                    <a:gd name="T44" fmla="*/ 107 w 199"/>
                    <a:gd name="T45" fmla="*/ 19 h 136"/>
                    <a:gd name="T46" fmla="*/ 93 w 199"/>
                    <a:gd name="T47" fmla="*/ 23 h 136"/>
                    <a:gd name="T48" fmla="*/ 80 w 199"/>
                    <a:gd name="T49" fmla="*/ 28 h 136"/>
                    <a:gd name="T50" fmla="*/ 72 w 199"/>
                    <a:gd name="T51" fmla="*/ 33 h 136"/>
                    <a:gd name="T52" fmla="*/ 59 w 199"/>
                    <a:gd name="T53" fmla="*/ 37 h 136"/>
                    <a:gd name="T54" fmla="*/ 59 w 199"/>
                    <a:gd name="T55" fmla="*/ 42 h 136"/>
                    <a:gd name="T56" fmla="*/ 55 w 199"/>
                    <a:gd name="T57" fmla="*/ 50 h 136"/>
                    <a:gd name="T58" fmla="*/ 54 w 199"/>
                    <a:gd name="T59" fmla="*/ 52 h 136"/>
                    <a:gd name="T60" fmla="*/ 49 w 199"/>
                    <a:gd name="T61" fmla="*/ 57 h 136"/>
                    <a:gd name="T62" fmla="*/ 39 w 199"/>
                    <a:gd name="T63" fmla="*/ 65 h 136"/>
                    <a:gd name="T64" fmla="*/ 35 w 199"/>
                    <a:gd name="T65" fmla="*/ 68 h 136"/>
                    <a:gd name="T66" fmla="*/ 41 w 199"/>
                    <a:gd name="T67" fmla="*/ 71 h 136"/>
                    <a:gd name="T68" fmla="*/ 36 w 199"/>
                    <a:gd name="T69" fmla="*/ 77 h 136"/>
                    <a:gd name="T70" fmla="*/ 28 w 199"/>
                    <a:gd name="T71" fmla="*/ 83 h 136"/>
                    <a:gd name="T72" fmla="*/ 24 w 199"/>
                    <a:gd name="T73" fmla="*/ 88 h 136"/>
                    <a:gd name="T74" fmla="*/ 21 w 199"/>
                    <a:gd name="T75" fmla="*/ 96 h 136"/>
                    <a:gd name="T76" fmla="*/ 15 w 199"/>
                    <a:gd name="T77" fmla="*/ 103 h 136"/>
                    <a:gd name="T78" fmla="*/ 1 w 199"/>
                    <a:gd name="T79" fmla="*/ 110 h 136"/>
                    <a:gd name="T80" fmla="*/ 8 w 199"/>
                    <a:gd name="T81" fmla="*/ 114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99" h="136">
                      <a:moveTo>
                        <a:pt x="8" y="114"/>
                      </a:moveTo>
                      <a:cubicBezTo>
                        <a:pt x="9" y="115"/>
                        <a:pt x="9" y="115"/>
                        <a:pt x="10" y="115"/>
                      </a:cubicBezTo>
                      <a:cubicBezTo>
                        <a:pt x="11" y="115"/>
                        <a:pt x="13" y="115"/>
                        <a:pt x="14" y="116"/>
                      </a:cubicBezTo>
                      <a:cubicBezTo>
                        <a:pt x="15" y="118"/>
                        <a:pt x="14" y="119"/>
                        <a:pt x="13" y="121"/>
                      </a:cubicBezTo>
                      <a:cubicBezTo>
                        <a:pt x="13" y="123"/>
                        <a:pt x="13" y="123"/>
                        <a:pt x="13" y="123"/>
                      </a:cubicBezTo>
                      <a:cubicBezTo>
                        <a:pt x="14" y="124"/>
                        <a:pt x="15" y="124"/>
                        <a:pt x="15" y="124"/>
                      </a:cubicBezTo>
                      <a:cubicBezTo>
                        <a:pt x="15" y="124"/>
                        <a:pt x="15" y="123"/>
                        <a:pt x="15" y="122"/>
                      </a:cubicBezTo>
                      <a:cubicBezTo>
                        <a:pt x="14" y="120"/>
                        <a:pt x="14" y="119"/>
                        <a:pt x="15" y="119"/>
                      </a:cubicBezTo>
                      <a:cubicBezTo>
                        <a:pt x="15" y="118"/>
                        <a:pt x="16" y="117"/>
                        <a:pt x="17" y="117"/>
                      </a:cubicBezTo>
                      <a:cubicBezTo>
                        <a:pt x="21" y="117"/>
                        <a:pt x="27" y="120"/>
                        <a:pt x="28" y="124"/>
                      </a:cubicBezTo>
                      <a:cubicBezTo>
                        <a:pt x="29" y="126"/>
                        <a:pt x="28" y="128"/>
                        <a:pt x="27" y="129"/>
                      </a:cubicBezTo>
                      <a:cubicBezTo>
                        <a:pt x="26" y="129"/>
                        <a:pt x="26" y="130"/>
                        <a:pt x="26" y="130"/>
                      </a:cubicBezTo>
                      <a:cubicBezTo>
                        <a:pt x="27" y="131"/>
                        <a:pt x="34" y="133"/>
                        <a:pt x="40" y="134"/>
                      </a:cubicBezTo>
                      <a:cubicBezTo>
                        <a:pt x="41" y="134"/>
                        <a:pt x="44" y="134"/>
                        <a:pt x="47" y="134"/>
                      </a:cubicBezTo>
                      <a:cubicBezTo>
                        <a:pt x="52" y="135"/>
                        <a:pt x="58" y="136"/>
                        <a:pt x="62" y="136"/>
                      </a:cubicBezTo>
                      <a:cubicBezTo>
                        <a:pt x="66" y="136"/>
                        <a:pt x="67" y="135"/>
                        <a:pt x="67" y="135"/>
                      </a:cubicBezTo>
                      <a:cubicBezTo>
                        <a:pt x="67" y="135"/>
                        <a:pt x="64" y="133"/>
                        <a:pt x="62" y="131"/>
                      </a:cubicBezTo>
                      <a:cubicBezTo>
                        <a:pt x="59" y="129"/>
                        <a:pt x="56" y="127"/>
                        <a:pt x="52" y="123"/>
                      </a:cubicBezTo>
                      <a:cubicBezTo>
                        <a:pt x="48" y="119"/>
                        <a:pt x="43" y="111"/>
                        <a:pt x="44" y="104"/>
                      </a:cubicBezTo>
                      <a:cubicBezTo>
                        <a:pt x="44" y="100"/>
                        <a:pt x="46" y="98"/>
                        <a:pt x="49" y="96"/>
                      </a:cubicBezTo>
                      <a:cubicBezTo>
                        <a:pt x="52" y="94"/>
                        <a:pt x="52" y="93"/>
                        <a:pt x="52" y="91"/>
                      </a:cubicBezTo>
                      <a:cubicBezTo>
                        <a:pt x="53" y="88"/>
                        <a:pt x="53" y="86"/>
                        <a:pt x="58" y="83"/>
                      </a:cubicBezTo>
                      <a:cubicBezTo>
                        <a:pt x="61" y="81"/>
                        <a:pt x="62" y="78"/>
                        <a:pt x="62" y="76"/>
                      </a:cubicBezTo>
                      <a:cubicBezTo>
                        <a:pt x="63" y="74"/>
                        <a:pt x="64" y="71"/>
                        <a:pt x="69" y="71"/>
                      </a:cubicBezTo>
                      <a:cubicBezTo>
                        <a:pt x="70" y="71"/>
                        <a:pt x="70" y="71"/>
                        <a:pt x="70" y="71"/>
                      </a:cubicBezTo>
                      <a:cubicBezTo>
                        <a:pt x="70" y="70"/>
                        <a:pt x="70" y="70"/>
                        <a:pt x="70" y="69"/>
                      </a:cubicBezTo>
                      <a:cubicBezTo>
                        <a:pt x="70" y="68"/>
                        <a:pt x="69" y="64"/>
                        <a:pt x="74" y="63"/>
                      </a:cubicBezTo>
                      <a:cubicBezTo>
                        <a:pt x="76" y="63"/>
                        <a:pt x="78" y="62"/>
                        <a:pt x="79" y="60"/>
                      </a:cubicBezTo>
                      <a:cubicBezTo>
                        <a:pt x="80" y="58"/>
                        <a:pt x="80" y="56"/>
                        <a:pt x="80" y="55"/>
                      </a:cubicBezTo>
                      <a:cubicBezTo>
                        <a:pt x="79" y="54"/>
                        <a:pt x="80" y="53"/>
                        <a:pt x="80" y="52"/>
                      </a:cubicBezTo>
                      <a:cubicBezTo>
                        <a:pt x="81" y="51"/>
                        <a:pt x="83" y="51"/>
                        <a:pt x="85" y="51"/>
                      </a:cubicBezTo>
                      <a:cubicBezTo>
                        <a:pt x="87" y="51"/>
                        <a:pt x="90" y="51"/>
                        <a:pt x="91" y="49"/>
                      </a:cubicBezTo>
                      <a:cubicBezTo>
                        <a:pt x="93" y="47"/>
                        <a:pt x="96" y="46"/>
                        <a:pt x="99" y="46"/>
                      </a:cubicBezTo>
                      <a:cubicBezTo>
                        <a:pt x="102" y="45"/>
                        <a:pt x="105" y="45"/>
                        <a:pt x="106" y="43"/>
                      </a:cubicBezTo>
                      <a:cubicBezTo>
                        <a:pt x="109" y="35"/>
                        <a:pt x="152" y="22"/>
                        <a:pt x="170" y="18"/>
                      </a:cubicBezTo>
                      <a:cubicBezTo>
                        <a:pt x="188" y="14"/>
                        <a:pt x="198" y="8"/>
                        <a:pt x="199" y="4"/>
                      </a:cubicBezTo>
                      <a:cubicBezTo>
                        <a:pt x="199" y="3"/>
                        <a:pt x="199" y="3"/>
                        <a:pt x="198" y="1"/>
                      </a:cubicBezTo>
                      <a:cubicBezTo>
                        <a:pt x="196" y="0"/>
                        <a:pt x="194" y="0"/>
                        <a:pt x="191" y="0"/>
                      </a:cubicBezTo>
                      <a:cubicBezTo>
                        <a:pt x="182" y="0"/>
                        <a:pt x="169" y="5"/>
                        <a:pt x="166" y="8"/>
                      </a:cubicBezTo>
                      <a:cubicBezTo>
                        <a:pt x="162" y="11"/>
                        <a:pt x="158" y="11"/>
                        <a:pt x="154" y="11"/>
                      </a:cubicBezTo>
                      <a:cubicBezTo>
                        <a:pt x="152" y="11"/>
                        <a:pt x="149" y="12"/>
                        <a:pt x="147" y="13"/>
                      </a:cubicBezTo>
                      <a:cubicBezTo>
                        <a:pt x="144" y="15"/>
                        <a:pt x="137" y="17"/>
                        <a:pt x="131" y="17"/>
                      </a:cubicBezTo>
                      <a:cubicBezTo>
                        <a:pt x="128" y="17"/>
                        <a:pt x="125" y="16"/>
                        <a:pt x="123" y="15"/>
                      </a:cubicBezTo>
                      <a:cubicBezTo>
                        <a:pt x="120" y="13"/>
                        <a:pt x="117" y="15"/>
                        <a:pt x="114" y="16"/>
                      </a:cubicBezTo>
                      <a:cubicBezTo>
                        <a:pt x="112" y="18"/>
                        <a:pt x="109" y="19"/>
                        <a:pt x="107" y="19"/>
                      </a:cubicBezTo>
                      <a:cubicBezTo>
                        <a:pt x="107" y="19"/>
                        <a:pt x="107" y="19"/>
                        <a:pt x="107" y="19"/>
                      </a:cubicBezTo>
                      <a:cubicBezTo>
                        <a:pt x="105" y="19"/>
                        <a:pt x="103" y="20"/>
                        <a:pt x="101" y="21"/>
                      </a:cubicBezTo>
                      <a:cubicBezTo>
                        <a:pt x="99" y="22"/>
                        <a:pt x="96" y="23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88" y="23"/>
                        <a:pt x="81" y="26"/>
                        <a:pt x="80" y="28"/>
                      </a:cubicBezTo>
                      <a:cubicBezTo>
                        <a:pt x="80" y="30"/>
                        <a:pt x="77" y="31"/>
                        <a:pt x="75" y="31"/>
                      </a:cubicBezTo>
                      <a:cubicBezTo>
                        <a:pt x="74" y="32"/>
                        <a:pt x="72" y="32"/>
                        <a:pt x="72" y="33"/>
                      </a:cubicBezTo>
                      <a:cubicBezTo>
                        <a:pt x="72" y="36"/>
                        <a:pt x="67" y="39"/>
                        <a:pt x="63" y="39"/>
                      </a:cubicBezTo>
                      <a:cubicBezTo>
                        <a:pt x="62" y="39"/>
                        <a:pt x="60" y="39"/>
                        <a:pt x="59" y="37"/>
                      </a:cubicBezTo>
                      <a:cubicBezTo>
                        <a:pt x="58" y="37"/>
                        <a:pt x="58" y="37"/>
                        <a:pt x="57" y="38"/>
                      </a:cubicBezTo>
                      <a:cubicBezTo>
                        <a:pt x="57" y="39"/>
                        <a:pt x="57" y="41"/>
                        <a:pt x="59" y="42"/>
                      </a:cubicBezTo>
                      <a:cubicBezTo>
                        <a:pt x="60" y="43"/>
                        <a:pt x="61" y="45"/>
                        <a:pt x="60" y="46"/>
                      </a:cubicBezTo>
                      <a:cubicBezTo>
                        <a:pt x="60" y="48"/>
                        <a:pt x="57" y="49"/>
                        <a:pt x="55" y="50"/>
                      </a:cubicBezTo>
                      <a:cubicBezTo>
                        <a:pt x="54" y="50"/>
                        <a:pt x="54" y="51"/>
                        <a:pt x="53" y="51"/>
                      </a:cubicBezTo>
                      <a:cubicBezTo>
                        <a:pt x="54" y="51"/>
                        <a:pt x="54" y="52"/>
                        <a:pt x="54" y="52"/>
                      </a:cubicBezTo>
                      <a:cubicBezTo>
                        <a:pt x="53" y="54"/>
                        <a:pt x="52" y="55"/>
                        <a:pt x="51" y="56"/>
                      </a:cubicBezTo>
                      <a:cubicBezTo>
                        <a:pt x="50" y="56"/>
                        <a:pt x="50" y="57"/>
                        <a:pt x="49" y="57"/>
                      </a:cubicBezTo>
                      <a:cubicBezTo>
                        <a:pt x="50" y="58"/>
                        <a:pt x="50" y="60"/>
                        <a:pt x="50" y="61"/>
                      </a:cubicBezTo>
                      <a:cubicBezTo>
                        <a:pt x="48" y="63"/>
                        <a:pt x="44" y="64"/>
                        <a:pt x="39" y="65"/>
                      </a:cubicBezTo>
                      <a:cubicBezTo>
                        <a:pt x="38" y="65"/>
                        <a:pt x="38" y="65"/>
                        <a:pt x="38" y="65"/>
                      </a:cubicBezTo>
                      <a:cubicBezTo>
                        <a:pt x="36" y="66"/>
                        <a:pt x="35" y="67"/>
                        <a:pt x="35" y="68"/>
                      </a:cubicBezTo>
                      <a:cubicBezTo>
                        <a:pt x="35" y="69"/>
                        <a:pt x="36" y="69"/>
                        <a:pt x="37" y="69"/>
                      </a:cubicBezTo>
                      <a:cubicBezTo>
                        <a:pt x="39" y="69"/>
                        <a:pt x="40" y="69"/>
                        <a:pt x="41" y="71"/>
                      </a:cubicBezTo>
                      <a:cubicBezTo>
                        <a:pt x="41" y="73"/>
                        <a:pt x="40" y="74"/>
                        <a:pt x="39" y="74"/>
                      </a:cubicBezTo>
                      <a:cubicBezTo>
                        <a:pt x="37" y="75"/>
                        <a:pt x="36" y="76"/>
                        <a:pt x="36" y="77"/>
                      </a:cubicBezTo>
                      <a:cubicBezTo>
                        <a:pt x="36" y="79"/>
                        <a:pt x="35" y="80"/>
                        <a:pt x="35" y="81"/>
                      </a:cubicBezTo>
                      <a:cubicBezTo>
                        <a:pt x="33" y="82"/>
                        <a:pt x="31" y="83"/>
                        <a:pt x="28" y="83"/>
                      </a:cubicBezTo>
                      <a:cubicBezTo>
                        <a:pt x="27" y="83"/>
                        <a:pt x="26" y="83"/>
                        <a:pt x="26" y="83"/>
                      </a:cubicBezTo>
                      <a:cubicBezTo>
                        <a:pt x="26" y="85"/>
                        <a:pt x="25" y="86"/>
                        <a:pt x="24" y="88"/>
                      </a:cubicBezTo>
                      <a:cubicBezTo>
                        <a:pt x="23" y="89"/>
                        <a:pt x="21" y="90"/>
                        <a:pt x="17" y="90"/>
                      </a:cubicBezTo>
                      <a:cubicBezTo>
                        <a:pt x="19" y="92"/>
                        <a:pt x="21" y="93"/>
                        <a:pt x="21" y="96"/>
                      </a:cubicBezTo>
                      <a:cubicBezTo>
                        <a:pt x="22" y="99"/>
                        <a:pt x="19" y="100"/>
                        <a:pt x="17" y="100"/>
                      </a:cubicBezTo>
                      <a:cubicBezTo>
                        <a:pt x="15" y="101"/>
                        <a:pt x="15" y="101"/>
                        <a:pt x="15" y="103"/>
                      </a:cubicBezTo>
                      <a:cubicBezTo>
                        <a:pt x="14" y="107"/>
                        <a:pt x="10" y="107"/>
                        <a:pt x="7" y="108"/>
                      </a:cubicBezTo>
                      <a:cubicBezTo>
                        <a:pt x="3" y="108"/>
                        <a:pt x="1" y="108"/>
                        <a:pt x="1" y="110"/>
                      </a:cubicBezTo>
                      <a:cubicBezTo>
                        <a:pt x="0" y="112"/>
                        <a:pt x="0" y="113"/>
                        <a:pt x="1" y="113"/>
                      </a:cubicBezTo>
                      <a:cubicBezTo>
                        <a:pt x="2" y="114"/>
                        <a:pt x="5" y="114"/>
                        <a:pt x="8" y="1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7" name="Freeform 1150"/>
                <p:cNvSpPr>
                  <a:spLocks/>
                </p:cNvSpPr>
                <p:nvPr/>
              </p:nvSpPr>
              <p:spPr bwMode="auto">
                <a:xfrm>
                  <a:off x="4670" y="2328"/>
                  <a:ext cx="106" cy="89"/>
                </a:xfrm>
                <a:custGeom>
                  <a:avLst/>
                  <a:gdLst>
                    <a:gd name="T0" fmla="*/ 74 w 111"/>
                    <a:gd name="T1" fmla="*/ 14 h 93"/>
                    <a:gd name="T2" fmla="*/ 70 w 111"/>
                    <a:gd name="T3" fmla="*/ 18 h 93"/>
                    <a:gd name="T4" fmla="*/ 64 w 111"/>
                    <a:gd name="T5" fmla="*/ 23 h 93"/>
                    <a:gd name="T6" fmla="*/ 58 w 111"/>
                    <a:gd name="T7" fmla="*/ 27 h 93"/>
                    <a:gd name="T8" fmla="*/ 46 w 111"/>
                    <a:gd name="T9" fmla="*/ 34 h 93"/>
                    <a:gd name="T10" fmla="*/ 45 w 111"/>
                    <a:gd name="T11" fmla="*/ 35 h 93"/>
                    <a:gd name="T12" fmla="*/ 35 w 111"/>
                    <a:gd name="T13" fmla="*/ 16 h 93"/>
                    <a:gd name="T14" fmla="*/ 32 w 111"/>
                    <a:gd name="T15" fmla="*/ 6 h 93"/>
                    <a:gd name="T16" fmla="*/ 15 w 111"/>
                    <a:gd name="T17" fmla="*/ 0 h 93"/>
                    <a:gd name="T18" fmla="*/ 10 w 111"/>
                    <a:gd name="T19" fmla="*/ 2 h 93"/>
                    <a:gd name="T20" fmla="*/ 3 w 111"/>
                    <a:gd name="T21" fmla="*/ 7 h 93"/>
                    <a:gd name="T22" fmla="*/ 0 w 111"/>
                    <a:gd name="T23" fmla="*/ 9 h 93"/>
                    <a:gd name="T24" fmla="*/ 0 w 111"/>
                    <a:gd name="T25" fmla="*/ 10 h 93"/>
                    <a:gd name="T26" fmla="*/ 2 w 111"/>
                    <a:gd name="T27" fmla="*/ 10 h 93"/>
                    <a:gd name="T28" fmla="*/ 4 w 111"/>
                    <a:gd name="T29" fmla="*/ 10 h 93"/>
                    <a:gd name="T30" fmla="*/ 11 w 111"/>
                    <a:gd name="T31" fmla="*/ 16 h 93"/>
                    <a:gd name="T32" fmla="*/ 13 w 111"/>
                    <a:gd name="T33" fmla="*/ 18 h 93"/>
                    <a:gd name="T34" fmla="*/ 17 w 111"/>
                    <a:gd name="T35" fmla="*/ 20 h 93"/>
                    <a:gd name="T36" fmla="*/ 25 w 111"/>
                    <a:gd name="T37" fmla="*/ 19 h 93"/>
                    <a:gd name="T38" fmla="*/ 29 w 111"/>
                    <a:gd name="T39" fmla="*/ 18 h 93"/>
                    <a:gd name="T40" fmla="*/ 29 w 111"/>
                    <a:gd name="T41" fmla="*/ 18 h 93"/>
                    <a:gd name="T42" fmla="*/ 34 w 111"/>
                    <a:gd name="T43" fmla="*/ 22 h 93"/>
                    <a:gd name="T44" fmla="*/ 27 w 111"/>
                    <a:gd name="T45" fmla="*/ 25 h 93"/>
                    <a:gd name="T46" fmla="*/ 23 w 111"/>
                    <a:gd name="T47" fmla="*/ 26 h 93"/>
                    <a:gd name="T48" fmla="*/ 18 w 111"/>
                    <a:gd name="T49" fmla="*/ 27 h 93"/>
                    <a:gd name="T50" fmla="*/ 14 w 111"/>
                    <a:gd name="T51" fmla="*/ 27 h 93"/>
                    <a:gd name="T52" fmla="*/ 20 w 111"/>
                    <a:gd name="T53" fmla="*/ 37 h 93"/>
                    <a:gd name="T54" fmla="*/ 22 w 111"/>
                    <a:gd name="T55" fmla="*/ 39 h 93"/>
                    <a:gd name="T56" fmla="*/ 24 w 111"/>
                    <a:gd name="T57" fmla="*/ 37 h 93"/>
                    <a:gd name="T58" fmla="*/ 27 w 111"/>
                    <a:gd name="T59" fmla="*/ 33 h 93"/>
                    <a:gd name="T60" fmla="*/ 31 w 111"/>
                    <a:gd name="T61" fmla="*/ 35 h 93"/>
                    <a:gd name="T62" fmla="*/ 38 w 111"/>
                    <a:gd name="T63" fmla="*/ 38 h 93"/>
                    <a:gd name="T64" fmla="*/ 44 w 111"/>
                    <a:gd name="T65" fmla="*/ 42 h 93"/>
                    <a:gd name="T66" fmla="*/ 48 w 111"/>
                    <a:gd name="T67" fmla="*/ 44 h 93"/>
                    <a:gd name="T68" fmla="*/ 81 w 111"/>
                    <a:gd name="T69" fmla="*/ 55 h 93"/>
                    <a:gd name="T70" fmla="*/ 86 w 111"/>
                    <a:gd name="T71" fmla="*/ 64 h 93"/>
                    <a:gd name="T72" fmla="*/ 87 w 111"/>
                    <a:gd name="T73" fmla="*/ 68 h 93"/>
                    <a:gd name="T74" fmla="*/ 91 w 111"/>
                    <a:gd name="T75" fmla="*/ 79 h 93"/>
                    <a:gd name="T76" fmla="*/ 85 w 111"/>
                    <a:gd name="T77" fmla="*/ 82 h 93"/>
                    <a:gd name="T78" fmla="*/ 77 w 111"/>
                    <a:gd name="T79" fmla="*/ 86 h 93"/>
                    <a:gd name="T80" fmla="*/ 76 w 111"/>
                    <a:gd name="T81" fmla="*/ 87 h 93"/>
                    <a:gd name="T82" fmla="*/ 79 w 111"/>
                    <a:gd name="T83" fmla="*/ 88 h 93"/>
                    <a:gd name="T84" fmla="*/ 93 w 111"/>
                    <a:gd name="T85" fmla="*/ 86 h 93"/>
                    <a:gd name="T86" fmla="*/ 101 w 111"/>
                    <a:gd name="T87" fmla="*/ 85 h 93"/>
                    <a:gd name="T88" fmla="*/ 108 w 111"/>
                    <a:gd name="T89" fmla="*/ 90 h 93"/>
                    <a:gd name="T90" fmla="*/ 111 w 111"/>
                    <a:gd name="T91" fmla="*/ 93 h 93"/>
                    <a:gd name="T92" fmla="*/ 111 w 111"/>
                    <a:gd name="T93" fmla="*/ 27 h 93"/>
                    <a:gd name="T94" fmla="*/ 94 w 111"/>
                    <a:gd name="T95" fmla="*/ 21 h 93"/>
                    <a:gd name="T96" fmla="*/ 74 w 111"/>
                    <a:gd name="T97" fmla="*/ 14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1" h="93">
                      <a:moveTo>
                        <a:pt x="74" y="14"/>
                      </a:moveTo>
                      <a:cubicBezTo>
                        <a:pt x="73" y="14"/>
                        <a:pt x="72" y="15"/>
                        <a:pt x="70" y="18"/>
                      </a:cubicBezTo>
                      <a:cubicBezTo>
                        <a:pt x="69" y="20"/>
                        <a:pt x="67" y="23"/>
                        <a:pt x="64" y="23"/>
                      </a:cubicBezTo>
                      <a:cubicBezTo>
                        <a:pt x="63" y="23"/>
                        <a:pt x="60" y="25"/>
                        <a:pt x="58" y="27"/>
                      </a:cubicBezTo>
                      <a:cubicBezTo>
                        <a:pt x="55" y="30"/>
                        <a:pt x="51" y="33"/>
                        <a:pt x="46" y="34"/>
                      </a:cubicBezTo>
                      <a:cubicBezTo>
                        <a:pt x="46" y="35"/>
                        <a:pt x="45" y="35"/>
                        <a:pt x="45" y="35"/>
                      </a:cubicBezTo>
                      <a:cubicBezTo>
                        <a:pt x="39" y="35"/>
                        <a:pt x="37" y="25"/>
                        <a:pt x="35" y="16"/>
                      </a:cubicBezTo>
                      <a:cubicBezTo>
                        <a:pt x="34" y="12"/>
                        <a:pt x="33" y="7"/>
                        <a:pt x="32" y="6"/>
                      </a:cubicBezTo>
                      <a:cubicBezTo>
                        <a:pt x="30" y="3"/>
                        <a:pt x="22" y="0"/>
                        <a:pt x="15" y="0"/>
                      </a:cubicBezTo>
                      <a:cubicBezTo>
                        <a:pt x="12" y="0"/>
                        <a:pt x="10" y="1"/>
                        <a:pt x="10" y="2"/>
                      </a:cubicBezTo>
                      <a:cubicBezTo>
                        <a:pt x="9" y="6"/>
                        <a:pt x="5" y="7"/>
                        <a:pt x="3" y="7"/>
                      </a:cubicBez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3" y="10"/>
                        <a:pt x="3" y="10"/>
                        <a:pt x="4" y="10"/>
                      </a:cubicBezTo>
                      <a:cubicBezTo>
                        <a:pt x="9" y="10"/>
                        <a:pt x="10" y="13"/>
                        <a:pt x="11" y="16"/>
                      </a:cubicBezTo>
                      <a:cubicBezTo>
                        <a:pt x="12" y="17"/>
                        <a:pt x="12" y="17"/>
                        <a:pt x="13" y="18"/>
                      </a:cubicBezTo>
                      <a:cubicBezTo>
                        <a:pt x="13" y="19"/>
                        <a:pt x="13" y="20"/>
                        <a:pt x="17" y="20"/>
                      </a:cubicBezTo>
                      <a:cubicBezTo>
                        <a:pt x="20" y="20"/>
                        <a:pt x="23" y="19"/>
                        <a:pt x="25" y="19"/>
                      </a:cubicBezTo>
                      <a:cubicBezTo>
                        <a:pt x="27" y="18"/>
                        <a:pt x="28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32" y="18"/>
                        <a:pt x="34" y="20"/>
                        <a:pt x="34" y="22"/>
                      </a:cubicBezTo>
                      <a:cubicBezTo>
                        <a:pt x="34" y="25"/>
                        <a:pt x="31" y="27"/>
                        <a:pt x="27" y="25"/>
                      </a:cubicBezTo>
                      <a:cubicBezTo>
                        <a:pt x="25" y="25"/>
                        <a:pt x="24" y="25"/>
                        <a:pt x="23" y="26"/>
                      </a:cubicBezTo>
                      <a:cubicBezTo>
                        <a:pt x="22" y="27"/>
                        <a:pt x="20" y="28"/>
                        <a:pt x="18" y="27"/>
                      </a:cubicBezTo>
                      <a:cubicBezTo>
                        <a:pt x="17" y="27"/>
                        <a:pt x="15" y="27"/>
                        <a:pt x="14" y="27"/>
                      </a:cubicBezTo>
                      <a:cubicBezTo>
                        <a:pt x="17" y="29"/>
                        <a:pt x="20" y="32"/>
                        <a:pt x="20" y="37"/>
                      </a:cubicBezTo>
                      <a:cubicBezTo>
                        <a:pt x="20" y="37"/>
                        <a:pt x="20" y="39"/>
                        <a:pt x="22" y="39"/>
                      </a:cubicBezTo>
                      <a:cubicBezTo>
                        <a:pt x="23" y="39"/>
                        <a:pt x="24" y="38"/>
                        <a:pt x="24" y="37"/>
                      </a:cubicBezTo>
                      <a:cubicBezTo>
                        <a:pt x="24" y="33"/>
                        <a:pt x="26" y="33"/>
                        <a:pt x="27" y="33"/>
                      </a:cubicBezTo>
                      <a:cubicBezTo>
                        <a:pt x="28" y="33"/>
                        <a:pt x="29" y="34"/>
                        <a:pt x="31" y="35"/>
                      </a:cubicBezTo>
                      <a:cubicBezTo>
                        <a:pt x="33" y="36"/>
                        <a:pt x="35" y="38"/>
                        <a:pt x="38" y="38"/>
                      </a:cubicBezTo>
                      <a:cubicBezTo>
                        <a:pt x="42" y="39"/>
                        <a:pt x="44" y="41"/>
                        <a:pt x="44" y="42"/>
                      </a:cubicBezTo>
                      <a:cubicBezTo>
                        <a:pt x="45" y="43"/>
                        <a:pt x="45" y="43"/>
                        <a:pt x="48" y="44"/>
                      </a:cubicBezTo>
                      <a:cubicBezTo>
                        <a:pt x="56" y="44"/>
                        <a:pt x="73" y="50"/>
                        <a:pt x="81" y="55"/>
                      </a:cubicBezTo>
                      <a:cubicBezTo>
                        <a:pt x="85" y="58"/>
                        <a:pt x="85" y="61"/>
                        <a:pt x="86" y="64"/>
                      </a:cubicBezTo>
                      <a:cubicBezTo>
                        <a:pt x="86" y="65"/>
                        <a:pt x="86" y="67"/>
                        <a:pt x="87" y="68"/>
                      </a:cubicBezTo>
                      <a:cubicBezTo>
                        <a:pt x="91" y="72"/>
                        <a:pt x="92" y="76"/>
                        <a:pt x="91" y="79"/>
                      </a:cubicBezTo>
                      <a:cubicBezTo>
                        <a:pt x="90" y="80"/>
                        <a:pt x="89" y="82"/>
                        <a:pt x="85" y="82"/>
                      </a:cubicBezTo>
                      <a:cubicBezTo>
                        <a:pt x="82" y="82"/>
                        <a:pt x="78" y="84"/>
                        <a:pt x="77" y="86"/>
                      </a:cubicBezTo>
                      <a:cubicBezTo>
                        <a:pt x="77" y="87"/>
                        <a:pt x="76" y="87"/>
                        <a:pt x="76" y="87"/>
                      </a:cubicBezTo>
                      <a:cubicBezTo>
                        <a:pt x="77" y="87"/>
                        <a:pt x="77" y="88"/>
                        <a:pt x="79" y="88"/>
                      </a:cubicBezTo>
                      <a:cubicBezTo>
                        <a:pt x="83" y="88"/>
                        <a:pt x="88" y="87"/>
                        <a:pt x="93" y="86"/>
                      </a:cubicBezTo>
                      <a:cubicBezTo>
                        <a:pt x="96" y="86"/>
                        <a:pt x="99" y="85"/>
                        <a:pt x="101" y="85"/>
                      </a:cubicBezTo>
                      <a:cubicBezTo>
                        <a:pt x="103" y="85"/>
                        <a:pt x="105" y="87"/>
                        <a:pt x="108" y="90"/>
                      </a:cubicBezTo>
                      <a:cubicBezTo>
                        <a:pt x="109" y="91"/>
                        <a:pt x="110" y="92"/>
                        <a:pt x="111" y="93"/>
                      </a:cubicBezTo>
                      <a:cubicBezTo>
                        <a:pt x="111" y="27"/>
                        <a:pt x="111" y="27"/>
                        <a:pt x="111" y="27"/>
                      </a:cubicBezTo>
                      <a:cubicBezTo>
                        <a:pt x="105" y="25"/>
                        <a:pt x="100" y="23"/>
                        <a:pt x="94" y="21"/>
                      </a:cubicBezTo>
                      <a:cubicBezTo>
                        <a:pt x="86" y="17"/>
                        <a:pt x="77" y="14"/>
                        <a:pt x="74" y="1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8" name="Freeform 1151"/>
                <p:cNvSpPr>
                  <a:spLocks/>
                </p:cNvSpPr>
                <p:nvPr/>
              </p:nvSpPr>
              <p:spPr bwMode="auto">
                <a:xfrm>
                  <a:off x="4639" y="2355"/>
                  <a:ext cx="26" cy="9"/>
                </a:xfrm>
                <a:custGeom>
                  <a:avLst/>
                  <a:gdLst>
                    <a:gd name="T0" fmla="*/ 0 w 28"/>
                    <a:gd name="T1" fmla="*/ 3 h 9"/>
                    <a:gd name="T2" fmla="*/ 5 w 28"/>
                    <a:gd name="T3" fmla="*/ 4 h 9"/>
                    <a:gd name="T4" fmla="*/ 9 w 28"/>
                    <a:gd name="T5" fmla="*/ 4 h 9"/>
                    <a:gd name="T6" fmla="*/ 14 w 28"/>
                    <a:gd name="T7" fmla="*/ 4 h 9"/>
                    <a:gd name="T8" fmla="*/ 24 w 28"/>
                    <a:gd name="T9" fmla="*/ 7 h 9"/>
                    <a:gd name="T10" fmla="*/ 28 w 28"/>
                    <a:gd name="T11" fmla="*/ 9 h 9"/>
                    <a:gd name="T12" fmla="*/ 27 w 28"/>
                    <a:gd name="T13" fmla="*/ 7 h 9"/>
                    <a:gd name="T14" fmla="*/ 20 w 28"/>
                    <a:gd name="T15" fmla="*/ 1 h 9"/>
                    <a:gd name="T16" fmla="*/ 12 w 28"/>
                    <a:gd name="T17" fmla="*/ 0 h 9"/>
                    <a:gd name="T18" fmla="*/ 0 w 28"/>
                    <a:gd name="T1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9">
                      <a:moveTo>
                        <a:pt x="0" y="3"/>
                      </a:moveTo>
                      <a:cubicBezTo>
                        <a:pt x="0" y="3"/>
                        <a:pt x="1" y="4"/>
                        <a:pt x="5" y="4"/>
                      </a:cubicBezTo>
                      <a:cubicBezTo>
                        <a:pt x="6" y="4"/>
                        <a:pt x="7" y="4"/>
                        <a:pt x="9" y="4"/>
                      </a:cubicBezTo>
                      <a:cubicBezTo>
                        <a:pt x="10" y="4"/>
                        <a:pt x="12" y="4"/>
                        <a:pt x="14" y="4"/>
                      </a:cubicBezTo>
                      <a:cubicBezTo>
                        <a:pt x="18" y="4"/>
                        <a:pt x="22" y="5"/>
                        <a:pt x="24" y="7"/>
                      </a:cubicBezTo>
                      <a:cubicBezTo>
                        <a:pt x="26" y="8"/>
                        <a:pt x="27" y="8"/>
                        <a:pt x="28" y="9"/>
                      </a:cubicBezTo>
                      <a:cubicBezTo>
                        <a:pt x="28" y="8"/>
                        <a:pt x="27" y="8"/>
                        <a:pt x="27" y="7"/>
                      </a:cubicBezTo>
                      <a:cubicBezTo>
                        <a:pt x="27" y="6"/>
                        <a:pt x="25" y="3"/>
                        <a:pt x="20" y="1"/>
                      </a:cubicBezTo>
                      <a:cubicBezTo>
                        <a:pt x="18" y="0"/>
                        <a:pt x="15" y="0"/>
                        <a:pt x="12" y="0"/>
                      </a:cubicBezTo>
                      <a:cubicBezTo>
                        <a:pt x="5" y="0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9" name="Freeform 1152"/>
                <p:cNvSpPr>
                  <a:spLocks/>
                </p:cNvSpPr>
                <p:nvPr/>
              </p:nvSpPr>
              <p:spPr bwMode="auto">
                <a:xfrm>
                  <a:off x="4285" y="2263"/>
                  <a:ext cx="120" cy="121"/>
                </a:xfrm>
                <a:custGeom>
                  <a:avLst/>
                  <a:gdLst>
                    <a:gd name="T0" fmla="*/ 116 w 125"/>
                    <a:gd name="T1" fmla="*/ 112 h 126"/>
                    <a:gd name="T2" fmla="*/ 117 w 125"/>
                    <a:gd name="T3" fmla="*/ 103 h 126"/>
                    <a:gd name="T4" fmla="*/ 118 w 125"/>
                    <a:gd name="T5" fmla="*/ 100 h 126"/>
                    <a:gd name="T6" fmla="*/ 124 w 125"/>
                    <a:gd name="T7" fmla="*/ 95 h 126"/>
                    <a:gd name="T8" fmla="*/ 124 w 125"/>
                    <a:gd name="T9" fmla="*/ 92 h 126"/>
                    <a:gd name="T10" fmla="*/ 121 w 125"/>
                    <a:gd name="T11" fmla="*/ 88 h 126"/>
                    <a:gd name="T12" fmla="*/ 115 w 125"/>
                    <a:gd name="T13" fmla="*/ 83 h 126"/>
                    <a:gd name="T14" fmla="*/ 113 w 125"/>
                    <a:gd name="T15" fmla="*/ 84 h 126"/>
                    <a:gd name="T16" fmla="*/ 114 w 125"/>
                    <a:gd name="T17" fmla="*/ 84 h 126"/>
                    <a:gd name="T18" fmla="*/ 120 w 125"/>
                    <a:gd name="T19" fmla="*/ 88 h 126"/>
                    <a:gd name="T20" fmla="*/ 120 w 125"/>
                    <a:gd name="T21" fmla="*/ 92 h 126"/>
                    <a:gd name="T22" fmla="*/ 118 w 125"/>
                    <a:gd name="T23" fmla="*/ 94 h 126"/>
                    <a:gd name="T24" fmla="*/ 115 w 125"/>
                    <a:gd name="T25" fmla="*/ 93 h 126"/>
                    <a:gd name="T26" fmla="*/ 112 w 125"/>
                    <a:gd name="T27" fmla="*/ 92 h 126"/>
                    <a:gd name="T28" fmla="*/ 111 w 125"/>
                    <a:gd name="T29" fmla="*/ 92 h 126"/>
                    <a:gd name="T30" fmla="*/ 106 w 125"/>
                    <a:gd name="T31" fmla="*/ 88 h 126"/>
                    <a:gd name="T32" fmla="*/ 104 w 125"/>
                    <a:gd name="T33" fmla="*/ 86 h 126"/>
                    <a:gd name="T34" fmla="*/ 98 w 125"/>
                    <a:gd name="T35" fmla="*/ 79 h 126"/>
                    <a:gd name="T36" fmla="*/ 94 w 125"/>
                    <a:gd name="T37" fmla="*/ 76 h 126"/>
                    <a:gd name="T38" fmla="*/ 88 w 125"/>
                    <a:gd name="T39" fmla="*/ 72 h 126"/>
                    <a:gd name="T40" fmla="*/ 91 w 125"/>
                    <a:gd name="T41" fmla="*/ 64 h 126"/>
                    <a:gd name="T42" fmla="*/ 89 w 125"/>
                    <a:gd name="T43" fmla="*/ 62 h 126"/>
                    <a:gd name="T44" fmla="*/ 84 w 125"/>
                    <a:gd name="T45" fmla="*/ 55 h 126"/>
                    <a:gd name="T46" fmla="*/ 83 w 125"/>
                    <a:gd name="T47" fmla="*/ 54 h 126"/>
                    <a:gd name="T48" fmla="*/ 78 w 125"/>
                    <a:gd name="T49" fmla="*/ 50 h 126"/>
                    <a:gd name="T50" fmla="*/ 78 w 125"/>
                    <a:gd name="T51" fmla="*/ 50 h 126"/>
                    <a:gd name="T52" fmla="*/ 78 w 125"/>
                    <a:gd name="T53" fmla="*/ 49 h 126"/>
                    <a:gd name="T54" fmla="*/ 73 w 125"/>
                    <a:gd name="T55" fmla="*/ 46 h 126"/>
                    <a:gd name="T56" fmla="*/ 71 w 125"/>
                    <a:gd name="T57" fmla="*/ 45 h 126"/>
                    <a:gd name="T58" fmla="*/ 70 w 125"/>
                    <a:gd name="T59" fmla="*/ 45 h 126"/>
                    <a:gd name="T60" fmla="*/ 66 w 125"/>
                    <a:gd name="T61" fmla="*/ 43 h 126"/>
                    <a:gd name="T62" fmla="*/ 60 w 125"/>
                    <a:gd name="T63" fmla="*/ 39 h 126"/>
                    <a:gd name="T64" fmla="*/ 48 w 125"/>
                    <a:gd name="T65" fmla="*/ 29 h 126"/>
                    <a:gd name="T66" fmla="*/ 40 w 125"/>
                    <a:gd name="T67" fmla="*/ 22 h 126"/>
                    <a:gd name="T68" fmla="*/ 29 w 125"/>
                    <a:gd name="T69" fmla="*/ 12 h 126"/>
                    <a:gd name="T70" fmla="*/ 16 w 125"/>
                    <a:gd name="T71" fmla="*/ 5 h 126"/>
                    <a:gd name="T72" fmla="*/ 14 w 125"/>
                    <a:gd name="T73" fmla="*/ 5 h 126"/>
                    <a:gd name="T74" fmla="*/ 14 w 125"/>
                    <a:gd name="T75" fmla="*/ 5 h 126"/>
                    <a:gd name="T76" fmla="*/ 3 w 125"/>
                    <a:gd name="T77" fmla="*/ 1 h 126"/>
                    <a:gd name="T78" fmla="*/ 1 w 125"/>
                    <a:gd name="T79" fmla="*/ 0 h 126"/>
                    <a:gd name="T80" fmla="*/ 16 w 125"/>
                    <a:gd name="T81" fmla="*/ 19 h 126"/>
                    <a:gd name="T82" fmla="*/ 23 w 125"/>
                    <a:gd name="T83" fmla="*/ 27 h 126"/>
                    <a:gd name="T84" fmla="*/ 30 w 125"/>
                    <a:gd name="T85" fmla="*/ 35 h 126"/>
                    <a:gd name="T86" fmla="*/ 39 w 125"/>
                    <a:gd name="T87" fmla="*/ 49 h 126"/>
                    <a:gd name="T88" fmla="*/ 43 w 125"/>
                    <a:gd name="T89" fmla="*/ 57 h 126"/>
                    <a:gd name="T90" fmla="*/ 62 w 125"/>
                    <a:gd name="T91" fmla="*/ 85 h 126"/>
                    <a:gd name="T92" fmla="*/ 70 w 125"/>
                    <a:gd name="T93" fmla="*/ 96 h 126"/>
                    <a:gd name="T94" fmla="*/ 78 w 125"/>
                    <a:gd name="T95" fmla="*/ 104 h 126"/>
                    <a:gd name="T96" fmla="*/ 92 w 125"/>
                    <a:gd name="T97" fmla="*/ 116 h 126"/>
                    <a:gd name="T98" fmla="*/ 98 w 125"/>
                    <a:gd name="T99" fmla="*/ 121 h 126"/>
                    <a:gd name="T100" fmla="*/ 100 w 125"/>
                    <a:gd name="T101" fmla="*/ 124 h 126"/>
                    <a:gd name="T102" fmla="*/ 101 w 125"/>
                    <a:gd name="T103" fmla="*/ 126 h 126"/>
                    <a:gd name="T104" fmla="*/ 105 w 125"/>
                    <a:gd name="T105" fmla="*/ 125 h 126"/>
                    <a:gd name="T106" fmla="*/ 111 w 125"/>
                    <a:gd name="T107" fmla="*/ 126 h 126"/>
                    <a:gd name="T108" fmla="*/ 114 w 125"/>
                    <a:gd name="T109" fmla="*/ 126 h 126"/>
                    <a:gd name="T110" fmla="*/ 116 w 125"/>
                    <a:gd name="T111" fmla="*/ 112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5" h="126">
                      <a:moveTo>
                        <a:pt x="116" y="112"/>
                      </a:moveTo>
                      <a:cubicBezTo>
                        <a:pt x="116" y="109"/>
                        <a:pt x="117" y="105"/>
                        <a:pt x="117" y="103"/>
                      </a:cubicBezTo>
                      <a:cubicBezTo>
                        <a:pt x="117" y="102"/>
                        <a:pt x="118" y="101"/>
                        <a:pt x="118" y="100"/>
                      </a:cubicBezTo>
                      <a:cubicBezTo>
                        <a:pt x="118" y="96"/>
                        <a:pt x="120" y="94"/>
                        <a:pt x="124" y="95"/>
                      </a:cubicBezTo>
                      <a:cubicBezTo>
                        <a:pt x="125" y="94"/>
                        <a:pt x="124" y="93"/>
                        <a:pt x="124" y="92"/>
                      </a:cubicBezTo>
                      <a:cubicBezTo>
                        <a:pt x="123" y="92"/>
                        <a:pt x="122" y="90"/>
                        <a:pt x="121" y="88"/>
                      </a:cubicBezTo>
                      <a:cubicBezTo>
                        <a:pt x="119" y="85"/>
                        <a:pt x="118" y="83"/>
                        <a:pt x="115" y="83"/>
                      </a:cubicBezTo>
                      <a:cubicBezTo>
                        <a:pt x="114" y="83"/>
                        <a:pt x="113" y="84"/>
                        <a:pt x="113" y="84"/>
                      </a:cubicBezTo>
                      <a:cubicBezTo>
                        <a:pt x="113" y="84"/>
                        <a:pt x="114" y="84"/>
                        <a:pt x="114" y="84"/>
                      </a:cubicBezTo>
                      <a:cubicBezTo>
                        <a:pt x="117" y="84"/>
                        <a:pt x="119" y="86"/>
                        <a:pt x="120" y="88"/>
                      </a:cubicBezTo>
                      <a:cubicBezTo>
                        <a:pt x="121" y="89"/>
                        <a:pt x="121" y="91"/>
                        <a:pt x="120" y="92"/>
                      </a:cubicBezTo>
                      <a:cubicBezTo>
                        <a:pt x="120" y="94"/>
                        <a:pt x="118" y="94"/>
                        <a:pt x="118" y="94"/>
                      </a:cubicBezTo>
                      <a:cubicBezTo>
                        <a:pt x="117" y="94"/>
                        <a:pt x="116" y="94"/>
                        <a:pt x="115" y="93"/>
                      </a:cubicBezTo>
                      <a:cubicBezTo>
                        <a:pt x="114" y="92"/>
                        <a:pt x="113" y="92"/>
                        <a:pt x="112" y="92"/>
                      </a:cubicBezTo>
                      <a:cubicBezTo>
                        <a:pt x="111" y="92"/>
                        <a:pt x="111" y="92"/>
                        <a:pt x="111" y="92"/>
                      </a:cubicBezTo>
                      <a:cubicBezTo>
                        <a:pt x="108" y="92"/>
                        <a:pt x="107" y="89"/>
                        <a:pt x="106" y="88"/>
                      </a:cubicBezTo>
                      <a:cubicBezTo>
                        <a:pt x="106" y="86"/>
                        <a:pt x="106" y="86"/>
                        <a:pt x="104" y="86"/>
                      </a:cubicBezTo>
                      <a:cubicBezTo>
                        <a:pt x="100" y="85"/>
                        <a:pt x="99" y="82"/>
                        <a:pt x="98" y="79"/>
                      </a:cubicBezTo>
                      <a:cubicBezTo>
                        <a:pt x="97" y="77"/>
                        <a:pt x="96" y="76"/>
                        <a:pt x="94" y="76"/>
                      </a:cubicBezTo>
                      <a:cubicBezTo>
                        <a:pt x="90" y="76"/>
                        <a:pt x="88" y="73"/>
                        <a:pt x="88" y="72"/>
                      </a:cubicBezTo>
                      <a:cubicBezTo>
                        <a:pt x="87" y="70"/>
                        <a:pt x="88" y="66"/>
                        <a:pt x="91" y="64"/>
                      </a:cubicBezTo>
                      <a:cubicBezTo>
                        <a:pt x="91" y="63"/>
                        <a:pt x="89" y="62"/>
                        <a:pt x="89" y="62"/>
                      </a:cubicBezTo>
                      <a:cubicBezTo>
                        <a:pt x="87" y="60"/>
                        <a:pt x="84" y="58"/>
                        <a:pt x="84" y="55"/>
                      </a:cubicBezTo>
                      <a:cubicBezTo>
                        <a:pt x="84" y="55"/>
                        <a:pt x="83" y="55"/>
                        <a:pt x="83" y="54"/>
                      </a:cubicBezTo>
                      <a:cubicBezTo>
                        <a:pt x="81" y="54"/>
                        <a:pt x="78" y="53"/>
                        <a:pt x="78" y="50"/>
                      </a:cubicBezTo>
                      <a:cubicBezTo>
                        <a:pt x="78" y="50"/>
                        <a:pt x="78" y="50"/>
                        <a:pt x="78" y="50"/>
                      </a:cubicBezTo>
                      <a:cubicBezTo>
                        <a:pt x="78" y="50"/>
                        <a:pt x="78" y="50"/>
                        <a:pt x="78" y="49"/>
                      </a:cubicBezTo>
                      <a:cubicBezTo>
                        <a:pt x="77" y="49"/>
                        <a:pt x="75" y="48"/>
                        <a:pt x="73" y="46"/>
                      </a:cubicBezTo>
                      <a:cubicBezTo>
                        <a:pt x="72" y="45"/>
                        <a:pt x="72" y="45"/>
                        <a:pt x="71" y="45"/>
                      </a:cubicBezTo>
                      <a:cubicBezTo>
                        <a:pt x="70" y="45"/>
                        <a:pt x="70" y="45"/>
                        <a:pt x="70" y="45"/>
                      </a:cubicBezTo>
                      <a:cubicBezTo>
                        <a:pt x="69" y="45"/>
                        <a:pt x="67" y="44"/>
                        <a:pt x="66" y="43"/>
                      </a:cubicBezTo>
                      <a:cubicBezTo>
                        <a:pt x="64" y="40"/>
                        <a:pt x="61" y="39"/>
                        <a:pt x="60" y="39"/>
                      </a:cubicBezTo>
                      <a:cubicBezTo>
                        <a:pt x="56" y="41"/>
                        <a:pt x="50" y="35"/>
                        <a:pt x="48" y="29"/>
                      </a:cubicBezTo>
                      <a:cubicBezTo>
                        <a:pt x="47" y="27"/>
                        <a:pt x="43" y="24"/>
                        <a:pt x="40" y="22"/>
                      </a:cubicBezTo>
                      <a:cubicBezTo>
                        <a:pt x="35" y="19"/>
                        <a:pt x="30" y="15"/>
                        <a:pt x="29" y="12"/>
                      </a:cubicBezTo>
                      <a:cubicBezTo>
                        <a:pt x="27" y="9"/>
                        <a:pt x="25" y="5"/>
                        <a:pt x="16" y="5"/>
                      </a:cubicBezTo>
                      <a:cubicBezTo>
                        <a:pt x="15" y="5"/>
                        <a:pt x="15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9" y="5"/>
                        <a:pt x="5" y="3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4"/>
                        <a:pt x="10" y="15"/>
                        <a:pt x="16" y="19"/>
                      </a:cubicBezTo>
                      <a:cubicBezTo>
                        <a:pt x="19" y="21"/>
                        <a:pt x="21" y="24"/>
                        <a:pt x="23" y="27"/>
                      </a:cubicBezTo>
                      <a:cubicBezTo>
                        <a:pt x="25" y="31"/>
                        <a:pt x="27" y="34"/>
                        <a:pt x="30" y="35"/>
                      </a:cubicBezTo>
                      <a:cubicBezTo>
                        <a:pt x="35" y="35"/>
                        <a:pt x="37" y="42"/>
                        <a:pt x="39" y="49"/>
                      </a:cubicBezTo>
                      <a:cubicBezTo>
                        <a:pt x="40" y="51"/>
                        <a:pt x="42" y="57"/>
                        <a:pt x="43" y="57"/>
                      </a:cubicBezTo>
                      <a:cubicBezTo>
                        <a:pt x="49" y="59"/>
                        <a:pt x="60" y="76"/>
                        <a:pt x="62" y="85"/>
                      </a:cubicBezTo>
                      <a:cubicBezTo>
                        <a:pt x="63" y="89"/>
                        <a:pt x="67" y="93"/>
                        <a:pt x="70" y="96"/>
                      </a:cubicBezTo>
                      <a:cubicBezTo>
                        <a:pt x="73" y="98"/>
                        <a:pt x="76" y="101"/>
                        <a:pt x="78" y="104"/>
                      </a:cubicBezTo>
                      <a:cubicBezTo>
                        <a:pt x="80" y="107"/>
                        <a:pt x="87" y="112"/>
                        <a:pt x="92" y="116"/>
                      </a:cubicBezTo>
                      <a:cubicBezTo>
                        <a:pt x="95" y="118"/>
                        <a:pt x="97" y="120"/>
                        <a:pt x="98" y="121"/>
                      </a:cubicBezTo>
                      <a:cubicBezTo>
                        <a:pt x="99" y="122"/>
                        <a:pt x="99" y="123"/>
                        <a:pt x="100" y="124"/>
                      </a:cubicBezTo>
                      <a:cubicBezTo>
                        <a:pt x="100" y="125"/>
                        <a:pt x="101" y="125"/>
                        <a:pt x="101" y="126"/>
                      </a:cubicBezTo>
                      <a:cubicBezTo>
                        <a:pt x="102" y="125"/>
                        <a:pt x="103" y="125"/>
                        <a:pt x="105" y="125"/>
                      </a:cubicBezTo>
                      <a:cubicBezTo>
                        <a:pt x="107" y="125"/>
                        <a:pt x="109" y="125"/>
                        <a:pt x="111" y="126"/>
                      </a:cubicBezTo>
                      <a:cubicBezTo>
                        <a:pt x="112" y="126"/>
                        <a:pt x="113" y="126"/>
                        <a:pt x="114" y="126"/>
                      </a:cubicBezTo>
                      <a:cubicBezTo>
                        <a:pt x="115" y="125"/>
                        <a:pt x="116" y="117"/>
                        <a:pt x="116" y="11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0" name="Freeform 1153"/>
                <p:cNvSpPr>
                  <a:spLocks/>
                </p:cNvSpPr>
                <p:nvPr/>
              </p:nvSpPr>
              <p:spPr bwMode="auto">
                <a:xfrm>
                  <a:off x="4509" y="2413"/>
                  <a:ext cx="27" cy="8"/>
                </a:xfrm>
                <a:custGeom>
                  <a:avLst/>
                  <a:gdLst>
                    <a:gd name="T0" fmla="*/ 3 w 29"/>
                    <a:gd name="T1" fmla="*/ 2 h 8"/>
                    <a:gd name="T2" fmla="*/ 2 w 29"/>
                    <a:gd name="T3" fmla="*/ 1 h 8"/>
                    <a:gd name="T4" fmla="*/ 0 w 29"/>
                    <a:gd name="T5" fmla="*/ 3 h 8"/>
                    <a:gd name="T6" fmla="*/ 0 w 29"/>
                    <a:gd name="T7" fmla="*/ 5 h 8"/>
                    <a:gd name="T8" fmla="*/ 9 w 29"/>
                    <a:gd name="T9" fmla="*/ 8 h 8"/>
                    <a:gd name="T10" fmla="*/ 9 w 29"/>
                    <a:gd name="T11" fmla="*/ 8 h 8"/>
                    <a:gd name="T12" fmla="*/ 14 w 29"/>
                    <a:gd name="T13" fmla="*/ 7 h 8"/>
                    <a:gd name="T14" fmla="*/ 25 w 29"/>
                    <a:gd name="T15" fmla="*/ 4 h 8"/>
                    <a:gd name="T16" fmla="*/ 29 w 29"/>
                    <a:gd name="T17" fmla="*/ 3 h 8"/>
                    <a:gd name="T18" fmla="*/ 18 w 29"/>
                    <a:gd name="T19" fmla="*/ 0 h 8"/>
                    <a:gd name="T20" fmla="*/ 16 w 29"/>
                    <a:gd name="T21" fmla="*/ 0 h 8"/>
                    <a:gd name="T22" fmla="*/ 9 w 29"/>
                    <a:gd name="T23" fmla="*/ 3 h 8"/>
                    <a:gd name="T24" fmla="*/ 3 w 29"/>
                    <a:gd name="T25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9" h="8">
                      <a:moveTo>
                        <a:pt x="3" y="2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1" y="5"/>
                        <a:pt x="4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1" y="8"/>
                        <a:pt x="12" y="8"/>
                        <a:pt x="14" y="7"/>
                      </a:cubicBezTo>
                      <a:cubicBezTo>
                        <a:pt x="19" y="5"/>
                        <a:pt x="22" y="5"/>
                        <a:pt x="25" y="4"/>
                      </a:cubicBezTo>
                      <a:cubicBezTo>
                        <a:pt x="28" y="4"/>
                        <a:pt x="29" y="4"/>
                        <a:pt x="29" y="3"/>
                      </a:cubicBezTo>
                      <a:cubicBezTo>
                        <a:pt x="29" y="2"/>
                        <a:pt x="22" y="0"/>
                        <a:pt x="18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5" y="2"/>
                        <a:pt x="12" y="3"/>
                        <a:pt x="9" y="3"/>
                      </a:cubicBezTo>
                      <a:cubicBezTo>
                        <a:pt x="7" y="3"/>
                        <a:pt x="5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1" name="Freeform 1154"/>
                <p:cNvSpPr>
                  <a:spLocks/>
                </p:cNvSpPr>
                <p:nvPr/>
              </p:nvSpPr>
              <p:spPr bwMode="auto">
                <a:xfrm>
                  <a:off x="4631" y="2304"/>
                  <a:ext cx="13" cy="22"/>
                </a:xfrm>
                <a:custGeom>
                  <a:avLst/>
                  <a:gdLst>
                    <a:gd name="T0" fmla="*/ 13 w 14"/>
                    <a:gd name="T1" fmla="*/ 8 h 23"/>
                    <a:gd name="T2" fmla="*/ 13 w 14"/>
                    <a:gd name="T3" fmla="*/ 8 h 23"/>
                    <a:gd name="T4" fmla="*/ 12 w 14"/>
                    <a:gd name="T5" fmla="*/ 8 h 23"/>
                    <a:gd name="T6" fmla="*/ 11 w 14"/>
                    <a:gd name="T7" fmla="*/ 8 h 23"/>
                    <a:gd name="T8" fmla="*/ 7 w 14"/>
                    <a:gd name="T9" fmla="*/ 7 h 23"/>
                    <a:gd name="T10" fmla="*/ 6 w 14"/>
                    <a:gd name="T11" fmla="*/ 5 h 23"/>
                    <a:gd name="T12" fmla="*/ 4 w 14"/>
                    <a:gd name="T13" fmla="*/ 0 h 23"/>
                    <a:gd name="T14" fmla="*/ 2 w 14"/>
                    <a:gd name="T15" fmla="*/ 2 h 23"/>
                    <a:gd name="T16" fmla="*/ 2 w 14"/>
                    <a:gd name="T17" fmla="*/ 17 h 23"/>
                    <a:gd name="T18" fmla="*/ 6 w 14"/>
                    <a:gd name="T19" fmla="*/ 23 h 23"/>
                    <a:gd name="T20" fmla="*/ 5 w 14"/>
                    <a:gd name="T21" fmla="*/ 22 h 23"/>
                    <a:gd name="T22" fmla="*/ 6 w 14"/>
                    <a:gd name="T23" fmla="*/ 16 h 23"/>
                    <a:gd name="T24" fmla="*/ 11 w 14"/>
                    <a:gd name="T25" fmla="*/ 14 h 23"/>
                    <a:gd name="T26" fmla="*/ 14 w 14"/>
                    <a:gd name="T27" fmla="*/ 14 h 23"/>
                    <a:gd name="T28" fmla="*/ 13 w 14"/>
                    <a:gd name="T29" fmla="*/ 12 h 23"/>
                    <a:gd name="T30" fmla="*/ 13 w 14"/>
                    <a:gd name="T3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" h="23">
                      <a:moveTo>
                        <a:pt x="13" y="8"/>
                      </a:move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2" y="8"/>
                        <a:pt x="12" y="8"/>
                      </a:cubicBezTo>
                      <a:cubicBezTo>
                        <a:pt x="12" y="8"/>
                        <a:pt x="11" y="8"/>
                        <a:pt x="11" y="8"/>
                      </a:cubicBezTo>
                      <a:cubicBezTo>
                        <a:pt x="10" y="8"/>
                        <a:pt x="9" y="8"/>
                        <a:pt x="7" y="7"/>
                      </a:cubicBezTo>
                      <a:cubicBezTo>
                        <a:pt x="7" y="7"/>
                        <a:pt x="6" y="6"/>
                        <a:pt x="6" y="5"/>
                      </a:cubicBezTo>
                      <a:cubicBezTo>
                        <a:pt x="6" y="3"/>
                        <a:pt x="5" y="0"/>
                        <a:pt x="4" y="0"/>
                      </a:cubicBezTo>
                      <a:cubicBezTo>
                        <a:pt x="4" y="0"/>
                        <a:pt x="3" y="0"/>
                        <a:pt x="2" y="2"/>
                      </a:cubicBezTo>
                      <a:cubicBezTo>
                        <a:pt x="0" y="5"/>
                        <a:pt x="0" y="12"/>
                        <a:pt x="2" y="17"/>
                      </a:cubicBezTo>
                      <a:cubicBezTo>
                        <a:pt x="3" y="20"/>
                        <a:pt x="5" y="22"/>
                        <a:pt x="6" y="23"/>
                      </a:cubicBezTo>
                      <a:cubicBezTo>
                        <a:pt x="6" y="22"/>
                        <a:pt x="5" y="22"/>
                        <a:pt x="5" y="22"/>
                      </a:cubicBezTo>
                      <a:cubicBezTo>
                        <a:pt x="5" y="20"/>
                        <a:pt x="5" y="17"/>
                        <a:pt x="6" y="16"/>
                      </a:cubicBezTo>
                      <a:cubicBezTo>
                        <a:pt x="7" y="15"/>
                        <a:pt x="9" y="14"/>
                        <a:pt x="11" y="14"/>
                      </a:cubicBezTo>
                      <a:cubicBezTo>
                        <a:pt x="13" y="14"/>
                        <a:pt x="14" y="14"/>
                        <a:pt x="14" y="14"/>
                      </a:cubicBezTo>
                      <a:cubicBezTo>
                        <a:pt x="14" y="14"/>
                        <a:pt x="13" y="13"/>
                        <a:pt x="13" y="12"/>
                      </a:cubicBezTo>
                      <a:cubicBezTo>
                        <a:pt x="13" y="11"/>
                        <a:pt x="13" y="9"/>
                        <a:pt x="13" y="8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2" name="Freeform 1155"/>
                <p:cNvSpPr>
                  <a:spLocks/>
                </p:cNvSpPr>
                <p:nvPr/>
              </p:nvSpPr>
              <p:spPr bwMode="auto">
                <a:xfrm>
                  <a:off x="4536" y="2329"/>
                  <a:ext cx="47" cy="55"/>
                </a:xfrm>
                <a:custGeom>
                  <a:avLst/>
                  <a:gdLst>
                    <a:gd name="T0" fmla="*/ 10 w 49"/>
                    <a:gd name="T1" fmla="*/ 3 h 57"/>
                    <a:gd name="T2" fmla="*/ 8 w 49"/>
                    <a:gd name="T3" fmla="*/ 9 h 57"/>
                    <a:gd name="T4" fmla="*/ 2 w 49"/>
                    <a:gd name="T5" fmla="*/ 24 h 57"/>
                    <a:gd name="T6" fmla="*/ 0 w 49"/>
                    <a:gd name="T7" fmla="*/ 30 h 57"/>
                    <a:gd name="T8" fmla="*/ 8 w 49"/>
                    <a:gd name="T9" fmla="*/ 32 h 57"/>
                    <a:gd name="T10" fmla="*/ 12 w 49"/>
                    <a:gd name="T11" fmla="*/ 34 h 57"/>
                    <a:gd name="T12" fmla="*/ 13 w 49"/>
                    <a:gd name="T13" fmla="*/ 46 h 57"/>
                    <a:gd name="T14" fmla="*/ 12 w 49"/>
                    <a:gd name="T15" fmla="*/ 57 h 57"/>
                    <a:gd name="T16" fmla="*/ 17 w 49"/>
                    <a:gd name="T17" fmla="*/ 51 h 57"/>
                    <a:gd name="T18" fmla="*/ 17 w 49"/>
                    <a:gd name="T19" fmla="*/ 49 h 57"/>
                    <a:gd name="T20" fmla="*/ 15 w 49"/>
                    <a:gd name="T21" fmla="*/ 27 h 57"/>
                    <a:gd name="T22" fmla="*/ 19 w 49"/>
                    <a:gd name="T23" fmla="*/ 24 h 57"/>
                    <a:gd name="T24" fmla="*/ 26 w 49"/>
                    <a:gd name="T25" fmla="*/ 27 h 57"/>
                    <a:gd name="T26" fmla="*/ 26 w 49"/>
                    <a:gd name="T27" fmla="*/ 33 h 57"/>
                    <a:gd name="T28" fmla="*/ 27 w 49"/>
                    <a:gd name="T29" fmla="*/ 36 h 57"/>
                    <a:gd name="T30" fmla="*/ 31 w 49"/>
                    <a:gd name="T31" fmla="*/ 43 h 57"/>
                    <a:gd name="T32" fmla="*/ 32 w 49"/>
                    <a:gd name="T33" fmla="*/ 45 h 57"/>
                    <a:gd name="T34" fmla="*/ 32 w 49"/>
                    <a:gd name="T35" fmla="*/ 45 h 57"/>
                    <a:gd name="T36" fmla="*/ 36 w 49"/>
                    <a:gd name="T37" fmla="*/ 44 h 57"/>
                    <a:gd name="T38" fmla="*/ 39 w 49"/>
                    <a:gd name="T39" fmla="*/ 43 h 57"/>
                    <a:gd name="T40" fmla="*/ 41 w 49"/>
                    <a:gd name="T41" fmla="*/ 41 h 57"/>
                    <a:gd name="T42" fmla="*/ 39 w 49"/>
                    <a:gd name="T43" fmla="*/ 37 h 57"/>
                    <a:gd name="T44" fmla="*/ 38 w 49"/>
                    <a:gd name="T45" fmla="*/ 29 h 57"/>
                    <a:gd name="T46" fmla="*/ 37 w 49"/>
                    <a:gd name="T47" fmla="*/ 25 h 57"/>
                    <a:gd name="T48" fmla="*/ 30 w 49"/>
                    <a:gd name="T49" fmla="*/ 15 h 57"/>
                    <a:gd name="T50" fmla="*/ 34 w 49"/>
                    <a:gd name="T51" fmla="*/ 12 h 57"/>
                    <a:gd name="T52" fmla="*/ 49 w 49"/>
                    <a:gd name="T53" fmla="*/ 2 h 57"/>
                    <a:gd name="T54" fmla="*/ 47 w 49"/>
                    <a:gd name="T55" fmla="*/ 2 h 57"/>
                    <a:gd name="T56" fmla="*/ 30 w 49"/>
                    <a:gd name="T57" fmla="*/ 8 h 57"/>
                    <a:gd name="T58" fmla="*/ 25 w 49"/>
                    <a:gd name="T59" fmla="*/ 12 h 57"/>
                    <a:gd name="T60" fmla="*/ 16 w 49"/>
                    <a:gd name="T61" fmla="*/ 7 h 57"/>
                    <a:gd name="T62" fmla="*/ 12 w 49"/>
                    <a:gd name="T63" fmla="*/ 0 h 57"/>
                    <a:gd name="T64" fmla="*/ 10 w 49"/>
                    <a:gd name="T65" fmla="*/ 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" h="57">
                      <a:moveTo>
                        <a:pt x="10" y="3"/>
                      </a:moveTo>
                      <a:cubicBezTo>
                        <a:pt x="10" y="3"/>
                        <a:pt x="9" y="6"/>
                        <a:pt x="8" y="9"/>
                      </a:cubicBezTo>
                      <a:cubicBezTo>
                        <a:pt x="7" y="13"/>
                        <a:pt x="5" y="18"/>
                        <a:pt x="2" y="24"/>
                      </a:cubicBezTo>
                      <a:cubicBezTo>
                        <a:pt x="0" y="26"/>
                        <a:pt x="0" y="28"/>
                        <a:pt x="0" y="30"/>
                      </a:cubicBezTo>
                      <a:cubicBezTo>
                        <a:pt x="1" y="31"/>
                        <a:pt x="4" y="32"/>
                        <a:pt x="8" y="32"/>
                      </a:cubicBezTo>
                      <a:cubicBezTo>
                        <a:pt x="9" y="32"/>
                        <a:pt x="11" y="33"/>
                        <a:pt x="12" y="34"/>
                      </a:cubicBezTo>
                      <a:cubicBezTo>
                        <a:pt x="14" y="37"/>
                        <a:pt x="13" y="43"/>
                        <a:pt x="13" y="46"/>
                      </a:cubicBezTo>
                      <a:cubicBezTo>
                        <a:pt x="11" y="53"/>
                        <a:pt x="11" y="56"/>
                        <a:pt x="12" y="57"/>
                      </a:cubicBezTo>
                      <a:cubicBezTo>
                        <a:pt x="14" y="56"/>
                        <a:pt x="17" y="53"/>
                        <a:pt x="17" y="51"/>
                      </a:cubicBezTo>
                      <a:cubicBezTo>
                        <a:pt x="17" y="50"/>
                        <a:pt x="17" y="50"/>
                        <a:pt x="17" y="49"/>
                      </a:cubicBezTo>
                      <a:cubicBezTo>
                        <a:pt x="12" y="46"/>
                        <a:pt x="13" y="30"/>
                        <a:pt x="15" y="27"/>
                      </a:cubicBezTo>
                      <a:cubicBezTo>
                        <a:pt x="15" y="25"/>
                        <a:pt x="17" y="24"/>
                        <a:pt x="19" y="24"/>
                      </a:cubicBezTo>
                      <a:cubicBezTo>
                        <a:pt x="22" y="24"/>
                        <a:pt x="24" y="25"/>
                        <a:pt x="26" y="27"/>
                      </a:cubicBezTo>
                      <a:cubicBezTo>
                        <a:pt x="27" y="29"/>
                        <a:pt x="27" y="31"/>
                        <a:pt x="26" y="33"/>
                      </a:cubicBezTo>
                      <a:cubicBezTo>
                        <a:pt x="25" y="34"/>
                        <a:pt x="25" y="34"/>
                        <a:pt x="27" y="36"/>
                      </a:cubicBezTo>
                      <a:cubicBezTo>
                        <a:pt x="29" y="37"/>
                        <a:pt x="31" y="39"/>
                        <a:pt x="31" y="43"/>
                      </a:cubicBezTo>
                      <a:cubicBezTo>
                        <a:pt x="31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5"/>
                        <a:pt x="35" y="44"/>
                        <a:pt x="36" y="44"/>
                      </a:cubicBezTo>
                      <a:cubicBezTo>
                        <a:pt x="37" y="43"/>
                        <a:pt x="38" y="43"/>
                        <a:pt x="39" y="43"/>
                      </a:cubicBezTo>
                      <a:cubicBezTo>
                        <a:pt x="41" y="42"/>
                        <a:pt x="41" y="42"/>
                        <a:pt x="41" y="41"/>
                      </a:cubicBezTo>
                      <a:cubicBezTo>
                        <a:pt x="41" y="41"/>
                        <a:pt x="42" y="40"/>
                        <a:pt x="39" y="37"/>
                      </a:cubicBezTo>
                      <a:cubicBezTo>
                        <a:pt x="37" y="35"/>
                        <a:pt x="37" y="31"/>
                        <a:pt x="38" y="29"/>
                      </a:cubicBezTo>
                      <a:cubicBezTo>
                        <a:pt x="38" y="26"/>
                        <a:pt x="38" y="26"/>
                        <a:pt x="37" y="25"/>
                      </a:cubicBezTo>
                      <a:cubicBezTo>
                        <a:pt x="33" y="22"/>
                        <a:pt x="30" y="18"/>
                        <a:pt x="30" y="15"/>
                      </a:cubicBezTo>
                      <a:cubicBezTo>
                        <a:pt x="30" y="14"/>
                        <a:pt x="31" y="12"/>
                        <a:pt x="34" y="12"/>
                      </a:cubicBezTo>
                      <a:cubicBezTo>
                        <a:pt x="38" y="11"/>
                        <a:pt x="48" y="5"/>
                        <a:pt x="49" y="2"/>
                      </a:cubicBezTo>
                      <a:cubicBezTo>
                        <a:pt x="49" y="2"/>
                        <a:pt x="48" y="2"/>
                        <a:pt x="47" y="2"/>
                      </a:cubicBezTo>
                      <a:cubicBezTo>
                        <a:pt x="41" y="2"/>
                        <a:pt x="31" y="6"/>
                        <a:pt x="30" y="8"/>
                      </a:cubicBezTo>
                      <a:cubicBezTo>
                        <a:pt x="30" y="11"/>
                        <a:pt x="28" y="12"/>
                        <a:pt x="25" y="12"/>
                      </a:cubicBezTo>
                      <a:cubicBezTo>
                        <a:pt x="22" y="12"/>
                        <a:pt x="18" y="10"/>
                        <a:pt x="16" y="7"/>
                      </a:cubicBezTo>
                      <a:cubicBezTo>
                        <a:pt x="14" y="5"/>
                        <a:pt x="13" y="3"/>
                        <a:pt x="12" y="0"/>
                      </a:cubicBezTo>
                      <a:cubicBezTo>
                        <a:pt x="12" y="1"/>
                        <a:pt x="11" y="2"/>
                        <a:pt x="10" y="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3" name="Freeform 1156"/>
                <p:cNvSpPr>
                  <a:spLocks/>
                </p:cNvSpPr>
                <p:nvPr/>
              </p:nvSpPr>
              <p:spPr bwMode="auto">
                <a:xfrm>
                  <a:off x="4550" y="2308"/>
                  <a:ext cx="51" cy="15"/>
                </a:xfrm>
                <a:custGeom>
                  <a:avLst/>
                  <a:gdLst>
                    <a:gd name="T0" fmla="*/ 26 w 54"/>
                    <a:gd name="T1" fmla="*/ 7 h 15"/>
                    <a:gd name="T2" fmla="*/ 39 w 54"/>
                    <a:gd name="T3" fmla="*/ 9 h 15"/>
                    <a:gd name="T4" fmla="*/ 54 w 54"/>
                    <a:gd name="T5" fmla="*/ 0 h 15"/>
                    <a:gd name="T6" fmla="*/ 49 w 54"/>
                    <a:gd name="T7" fmla="*/ 4 h 15"/>
                    <a:gd name="T8" fmla="*/ 46 w 54"/>
                    <a:gd name="T9" fmla="*/ 5 h 15"/>
                    <a:gd name="T10" fmla="*/ 39 w 54"/>
                    <a:gd name="T11" fmla="*/ 7 h 15"/>
                    <a:gd name="T12" fmla="*/ 16 w 54"/>
                    <a:gd name="T13" fmla="*/ 2 h 15"/>
                    <a:gd name="T14" fmla="*/ 14 w 54"/>
                    <a:gd name="T15" fmla="*/ 2 h 15"/>
                    <a:gd name="T16" fmla="*/ 10 w 54"/>
                    <a:gd name="T17" fmla="*/ 4 h 15"/>
                    <a:gd name="T18" fmla="*/ 4 w 54"/>
                    <a:gd name="T19" fmla="*/ 8 h 15"/>
                    <a:gd name="T20" fmla="*/ 0 w 54"/>
                    <a:gd name="T21" fmla="*/ 15 h 15"/>
                    <a:gd name="T22" fmla="*/ 26 w 54"/>
                    <a:gd name="T2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4" h="15">
                      <a:moveTo>
                        <a:pt x="26" y="7"/>
                      </a:moveTo>
                      <a:cubicBezTo>
                        <a:pt x="31" y="7"/>
                        <a:pt x="36" y="8"/>
                        <a:pt x="39" y="9"/>
                      </a:cubicBezTo>
                      <a:cubicBezTo>
                        <a:pt x="44" y="11"/>
                        <a:pt x="51" y="6"/>
                        <a:pt x="54" y="0"/>
                      </a:cubicBezTo>
                      <a:cubicBezTo>
                        <a:pt x="52" y="1"/>
                        <a:pt x="50" y="3"/>
                        <a:pt x="49" y="4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5" y="6"/>
                        <a:pt x="42" y="7"/>
                        <a:pt x="39" y="7"/>
                      </a:cubicBezTo>
                      <a:cubicBezTo>
                        <a:pt x="30" y="7"/>
                        <a:pt x="20" y="4"/>
                        <a:pt x="16" y="2"/>
                      </a:cubicBezTo>
                      <a:cubicBezTo>
                        <a:pt x="16" y="2"/>
                        <a:pt x="15" y="2"/>
                        <a:pt x="14" y="2"/>
                      </a:cubicBezTo>
                      <a:cubicBezTo>
                        <a:pt x="13" y="2"/>
                        <a:pt x="12" y="3"/>
                        <a:pt x="10" y="4"/>
                      </a:cubicBezTo>
                      <a:cubicBezTo>
                        <a:pt x="9" y="6"/>
                        <a:pt x="7" y="8"/>
                        <a:pt x="4" y="8"/>
                      </a:cubicBezTo>
                      <a:cubicBezTo>
                        <a:pt x="2" y="9"/>
                        <a:pt x="1" y="12"/>
                        <a:pt x="0" y="15"/>
                      </a:cubicBezTo>
                      <a:cubicBezTo>
                        <a:pt x="5" y="9"/>
                        <a:pt x="18" y="7"/>
                        <a:pt x="26" y="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4" name="Freeform 1157"/>
                <p:cNvSpPr>
                  <a:spLocks/>
                </p:cNvSpPr>
                <p:nvPr/>
              </p:nvSpPr>
              <p:spPr bwMode="auto">
                <a:xfrm>
                  <a:off x="4429" y="2278"/>
                  <a:ext cx="106" cy="87"/>
                </a:xfrm>
                <a:custGeom>
                  <a:avLst/>
                  <a:gdLst>
                    <a:gd name="T0" fmla="*/ 1 w 111"/>
                    <a:gd name="T1" fmla="*/ 38 h 91"/>
                    <a:gd name="T2" fmla="*/ 7 w 111"/>
                    <a:gd name="T3" fmla="*/ 55 h 91"/>
                    <a:gd name="T4" fmla="*/ 17 w 111"/>
                    <a:gd name="T5" fmla="*/ 67 h 91"/>
                    <a:gd name="T6" fmla="*/ 25 w 111"/>
                    <a:gd name="T7" fmla="*/ 80 h 91"/>
                    <a:gd name="T8" fmla="*/ 36 w 111"/>
                    <a:gd name="T9" fmla="*/ 85 h 91"/>
                    <a:gd name="T10" fmla="*/ 43 w 111"/>
                    <a:gd name="T11" fmla="*/ 84 h 91"/>
                    <a:gd name="T12" fmla="*/ 66 w 111"/>
                    <a:gd name="T13" fmla="*/ 91 h 91"/>
                    <a:gd name="T14" fmla="*/ 67 w 111"/>
                    <a:gd name="T15" fmla="*/ 91 h 91"/>
                    <a:gd name="T16" fmla="*/ 80 w 111"/>
                    <a:gd name="T17" fmla="*/ 87 h 91"/>
                    <a:gd name="T18" fmla="*/ 88 w 111"/>
                    <a:gd name="T19" fmla="*/ 62 h 91"/>
                    <a:gd name="T20" fmla="*/ 106 w 111"/>
                    <a:gd name="T21" fmla="*/ 37 h 91"/>
                    <a:gd name="T22" fmla="*/ 104 w 111"/>
                    <a:gd name="T23" fmla="*/ 29 h 91"/>
                    <a:gd name="T24" fmla="*/ 100 w 111"/>
                    <a:gd name="T25" fmla="*/ 20 h 91"/>
                    <a:gd name="T26" fmla="*/ 97 w 111"/>
                    <a:gd name="T27" fmla="*/ 7 h 91"/>
                    <a:gd name="T28" fmla="*/ 96 w 111"/>
                    <a:gd name="T29" fmla="*/ 0 h 91"/>
                    <a:gd name="T30" fmla="*/ 95 w 111"/>
                    <a:gd name="T31" fmla="*/ 0 h 91"/>
                    <a:gd name="T32" fmla="*/ 93 w 111"/>
                    <a:gd name="T33" fmla="*/ 0 h 91"/>
                    <a:gd name="T34" fmla="*/ 80 w 111"/>
                    <a:gd name="T35" fmla="*/ 2 h 91"/>
                    <a:gd name="T36" fmla="*/ 76 w 111"/>
                    <a:gd name="T37" fmla="*/ 13 h 91"/>
                    <a:gd name="T38" fmla="*/ 73 w 111"/>
                    <a:gd name="T39" fmla="*/ 14 h 91"/>
                    <a:gd name="T40" fmla="*/ 69 w 111"/>
                    <a:gd name="T41" fmla="*/ 25 h 91"/>
                    <a:gd name="T42" fmla="*/ 64 w 111"/>
                    <a:gd name="T43" fmla="*/ 32 h 91"/>
                    <a:gd name="T44" fmla="*/ 58 w 111"/>
                    <a:gd name="T45" fmla="*/ 34 h 91"/>
                    <a:gd name="T46" fmla="*/ 47 w 111"/>
                    <a:gd name="T47" fmla="*/ 32 h 91"/>
                    <a:gd name="T48" fmla="*/ 36 w 111"/>
                    <a:gd name="T49" fmla="*/ 37 h 91"/>
                    <a:gd name="T50" fmla="*/ 28 w 111"/>
                    <a:gd name="T51" fmla="*/ 37 h 91"/>
                    <a:gd name="T52" fmla="*/ 22 w 111"/>
                    <a:gd name="T53" fmla="*/ 38 h 91"/>
                    <a:gd name="T54" fmla="*/ 14 w 111"/>
                    <a:gd name="T55" fmla="*/ 36 h 91"/>
                    <a:gd name="T56" fmla="*/ 11 w 111"/>
                    <a:gd name="T57" fmla="*/ 34 h 91"/>
                    <a:gd name="T58" fmla="*/ 10 w 111"/>
                    <a:gd name="T59" fmla="*/ 33 h 91"/>
                    <a:gd name="T60" fmla="*/ 10 w 111"/>
                    <a:gd name="T61" fmla="*/ 33 h 91"/>
                    <a:gd name="T62" fmla="*/ 9 w 111"/>
                    <a:gd name="T63" fmla="*/ 32 h 91"/>
                    <a:gd name="T64" fmla="*/ 8 w 111"/>
                    <a:gd name="T65" fmla="*/ 31 h 91"/>
                    <a:gd name="T66" fmla="*/ 8 w 111"/>
                    <a:gd name="T67" fmla="*/ 30 h 91"/>
                    <a:gd name="T68" fmla="*/ 7 w 111"/>
                    <a:gd name="T69" fmla="*/ 28 h 91"/>
                    <a:gd name="T70" fmla="*/ 7 w 111"/>
                    <a:gd name="T71" fmla="*/ 27 h 91"/>
                    <a:gd name="T72" fmla="*/ 1 w 111"/>
                    <a:gd name="T73" fmla="*/ 34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91">
                      <a:moveTo>
                        <a:pt x="1" y="34"/>
                      </a:moveTo>
                      <a:cubicBezTo>
                        <a:pt x="0" y="36"/>
                        <a:pt x="0" y="38"/>
                        <a:pt x="1" y="38"/>
                      </a:cubicBezTo>
                      <a:cubicBezTo>
                        <a:pt x="4" y="42"/>
                        <a:pt x="5" y="46"/>
                        <a:pt x="6" y="50"/>
                      </a:cubicBezTo>
                      <a:cubicBezTo>
                        <a:pt x="6" y="52"/>
                        <a:pt x="6" y="53"/>
                        <a:pt x="7" y="55"/>
                      </a:cubicBezTo>
                      <a:cubicBezTo>
                        <a:pt x="8" y="55"/>
                        <a:pt x="9" y="56"/>
                        <a:pt x="10" y="57"/>
                      </a:cubicBezTo>
                      <a:cubicBezTo>
                        <a:pt x="13" y="59"/>
                        <a:pt x="17" y="61"/>
                        <a:pt x="17" y="67"/>
                      </a:cubicBezTo>
                      <a:cubicBezTo>
                        <a:pt x="17" y="73"/>
                        <a:pt x="22" y="80"/>
                        <a:pt x="24" y="80"/>
                      </a:cubicBezTo>
                      <a:cubicBezTo>
                        <a:pt x="24" y="80"/>
                        <a:pt x="24" y="80"/>
                        <a:pt x="25" y="80"/>
                      </a:cubicBezTo>
                      <a:cubicBezTo>
                        <a:pt x="26" y="79"/>
                        <a:pt x="27" y="79"/>
                        <a:pt x="29" y="79"/>
                      </a:cubicBezTo>
                      <a:cubicBezTo>
                        <a:pt x="33" y="79"/>
                        <a:pt x="36" y="83"/>
                        <a:pt x="36" y="85"/>
                      </a:cubicBezTo>
                      <a:cubicBezTo>
                        <a:pt x="37" y="85"/>
                        <a:pt x="37" y="85"/>
                        <a:pt x="37" y="85"/>
                      </a:cubicBezTo>
                      <a:cubicBezTo>
                        <a:pt x="38" y="85"/>
                        <a:pt x="41" y="84"/>
                        <a:pt x="43" y="84"/>
                      </a:cubicBezTo>
                      <a:cubicBezTo>
                        <a:pt x="46" y="83"/>
                        <a:pt x="48" y="82"/>
                        <a:pt x="50" y="83"/>
                      </a:cubicBezTo>
                      <a:cubicBezTo>
                        <a:pt x="58" y="84"/>
                        <a:pt x="65" y="86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1"/>
                        <a:pt x="66" y="91"/>
                        <a:pt x="67" y="91"/>
                      </a:cubicBezTo>
                      <a:cubicBezTo>
                        <a:pt x="69" y="91"/>
                        <a:pt x="73" y="89"/>
                        <a:pt x="77" y="88"/>
                      </a:cubicBezTo>
                      <a:cubicBezTo>
                        <a:pt x="78" y="87"/>
                        <a:pt x="79" y="87"/>
                        <a:pt x="80" y="87"/>
                      </a:cubicBezTo>
                      <a:cubicBezTo>
                        <a:pt x="82" y="86"/>
                        <a:pt x="82" y="80"/>
                        <a:pt x="83" y="76"/>
                      </a:cubicBezTo>
                      <a:cubicBezTo>
                        <a:pt x="84" y="70"/>
                        <a:pt x="84" y="64"/>
                        <a:pt x="88" y="62"/>
                      </a:cubicBezTo>
                      <a:cubicBezTo>
                        <a:pt x="94" y="58"/>
                        <a:pt x="94" y="52"/>
                        <a:pt x="94" y="46"/>
                      </a:cubicBezTo>
                      <a:cubicBezTo>
                        <a:pt x="93" y="40"/>
                        <a:pt x="101" y="38"/>
                        <a:pt x="106" y="37"/>
                      </a:cubicBezTo>
                      <a:cubicBezTo>
                        <a:pt x="108" y="36"/>
                        <a:pt x="111" y="36"/>
                        <a:pt x="111" y="35"/>
                      </a:cubicBezTo>
                      <a:cubicBezTo>
                        <a:pt x="111" y="34"/>
                        <a:pt x="109" y="31"/>
                        <a:pt x="104" y="29"/>
                      </a:cubicBezTo>
                      <a:cubicBezTo>
                        <a:pt x="101" y="28"/>
                        <a:pt x="101" y="25"/>
                        <a:pt x="101" y="23"/>
                      </a:cubicBezTo>
                      <a:cubicBezTo>
                        <a:pt x="101" y="21"/>
                        <a:pt x="101" y="21"/>
                        <a:pt x="100" y="20"/>
                      </a:cubicBezTo>
                      <a:cubicBezTo>
                        <a:pt x="99" y="19"/>
                        <a:pt x="93" y="13"/>
                        <a:pt x="94" y="9"/>
                      </a:cubicBezTo>
                      <a:cubicBezTo>
                        <a:pt x="94" y="8"/>
                        <a:pt x="95" y="7"/>
                        <a:pt x="97" y="7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6" y="4"/>
                        <a:pt x="95" y="2"/>
                        <a:pt x="96" y="0"/>
                      </a:cubicBezTo>
                      <a:cubicBezTo>
                        <a:pt x="96" y="0"/>
                        <a:pt x="96" y="0"/>
                        <a:pt x="95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4" y="0"/>
                        <a:pt x="93" y="0"/>
                        <a:pt x="93" y="0"/>
                      </a:cubicBezTo>
                      <a:cubicBezTo>
                        <a:pt x="92" y="0"/>
                        <a:pt x="91" y="0"/>
                        <a:pt x="90" y="0"/>
                      </a:cubicBezTo>
                      <a:cubicBezTo>
                        <a:pt x="88" y="0"/>
                        <a:pt x="82" y="0"/>
                        <a:pt x="80" y="2"/>
                      </a:cubicBezTo>
                      <a:cubicBezTo>
                        <a:pt x="80" y="3"/>
                        <a:pt x="79" y="3"/>
                        <a:pt x="79" y="5"/>
                      </a:cubicBezTo>
                      <a:cubicBezTo>
                        <a:pt x="80" y="10"/>
                        <a:pt x="78" y="12"/>
                        <a:pt x="76" y="13"/>
                      </a:cubicBezTo>
                      <a:cubicBezTo>
                        <a:pt x="75" y="13"/>
                        <a:pt x="75" y="13"/>
                        <a:pt x="74" y="14"/>
                      </a:cubicBezTo>
                      <a:cubicBezTo>
                        <a:pt x="74" y="14"/>
                        <a:pt x="73" y="14"/>
                        <a:pt x="73" y="14"/>
                      </a:cubicBezTo>
                      <a:cubicBezTo>
                        <a:pt x="73" y="18"/>
                        <a:pt x="72" y="19"/>
                        <a:pt x="71" y="21"/>
                      </a:cubicBezTo>
                      <a:cubicBezTo>
                        <a:pt x="70" y="22"/>
                        <a:pt x="69" y="23"/>
                        <a:pt x="69" y="25"/>
                      </a:cubicBezTo>
                      <a:cubicBezTo>
                        <a:pt x="70" y="27"/>
                        <a:pt x="69" y="29"/>
                        <a:pt x="69" y="30"/>
                      </a:cubicBezTo>
                      <a:cubicBezTo>
                        <a:pt x="68" y="31"/>
                        <a:pt x="66" y="32"/>
                        <a:pt x="64" y="32"/>
                      </a:cubicBezTo>
                      <a:cubicBezTo>
                        <a:pt x="63" y="32"/>
                        <a:pt x="61" y="33"/>
                        <a:pt x="60" y="33"/>
                      </a:cubicBezTo>
                      <a:cubicBezTo>
                        <a:pt x="59" y="34"/>
                        <a:pt x="59" y="34"/>
                        <a:pt x="58" y="34"/>
                      </a:cubicBezTo>
                      <a:cubicBezTo>
                        <a:pt x="54" y="36"/>
                        <a:pt x="52" y="35"/>
                        <a:pt x="50" y="34"/>
                      </a:cubicBezTo>
                      <a:cubicBezTo>
                        <a:pt x="50" y="33"/>
                        <a:pt x="49" y="32"/>
                        <a:pt x="47" y="32"/>
                      </a:cubicBezTo>
                      <a:cubicBezTo>
                        <a:pt x="43" y="32"/>
                        <a:pt x="42" y="33"/>
                        <a:pt x="40" y="35"/>
                      </a:cubicBezTo>
                      <a:cubicBezTo>
                        <a:pt x="39" y="35"/>
                        <a:pt x="38" y="36"/>
                        <a:pt x="36" y="37"/>
                      </a:cubicBezTo>
                      <a:cubicBezTo>
                        <a:pt x="35" y="37"/>
                        <a:pt x="33" y="37"/>
                        <a:pt x="31" y="37"/>
                      </a:cubicBezTo>
                      <a:cubicBezTo>
                        <a:pt x="30" y="37"/>
                        <a:pt x="29" y="37"/>
                        <a:pt x="28" y="37"/>
                      </a:cubicBezTo>
                      <a:cubicBezTo>
                        <a:pt x="27" y="37"/>
                        <a:pt x="27" y="37"/>
                        <a:pt x="26" y="37"/>
                      </a:cubicBezTo>
                      <a:cubicBezTo>
                        <a:pt x="23" y="37"/>
                        <a:pt x="22" y="38"/>
                        <a:pt x="22" y="38"/>
                      </a:cubicBezTo>
                      <a:cubicBezTo>
                        <a:pt x="21" y="38"/>
                        <a:pt x="20" y="39"/>
                        <a:pt x="20" y="39"/>
                      </a:cubicBezTo>
                      <a:cubicBezTo>
                        <a:pt x="18" y="39"/>
                        <a:pt x="16" y="37"/>
                        <a:pt x="14" y="36"/>
                      </a:cubicBezTo>
                      <a:cubicBezTo>
                        <a:pt x="13" y="35"/>
                        <a:pt x="12" y="34"/>
                        <a:pt x="11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1" y="34"/>
                        <a:pt x="11" y="34"/>
                        <a:pt x="11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8" y="32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7" y="30"/>
                        <a:pt x="7" y="29"/>
                      </a:cubicBezTo>
                      <a:cubicBezTo>
                        <a:pt x="7" y="29"/>
                        <a:pt x="7" y="29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7" y="27"/>
                        <a:pt x="6" y="26"/>
                        <a:pt x="6" y="26"/>
                      </a:cubicBezTo>
                      <a:cubicBezTo>
                        <a:pt x="5" y="27"/>
                        <a:pt x="2" y="30"/>
                        <a:pt x="1" y="3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5" name="Freeform 1158"/>
                <p:cNvSpPr>
                  <a:spLocks/>
                </p:cNvSpPr>
                <p:nvPr/>
              </p:nvSpPr>
              <p:spPr bwMode="auto">
                <a:xfrm>
                  <a:off x="4396" y="2389"/>
                  <a:ext cx="104" cy="26"/>
                </a:xfrm>
                <a:custGeom>
                  <a:avLst/>
                  <a:gdLst>
                    <a:gd name="T0" fmla="*/ 94 w 109"/>
                    <a:gd name="T1" fmla="*/ 27 h 28"/>
                    <a:gd name="T2" fmla="*/ 95 w 109"/>
                    <a:gd name="T3" fmla="*/ 27 h 28"/>
                    <a:gd name="T4" fmla="*/ 98 w 109"/>
                    <a:gd name="T5" fmla="*/ 25 h 28"/>
                    <a:gd name="T6" fmla="*/ 102 w 109"/>
                    <a:gd name="T7" fmla="*/ 27 h 28"/>
                    <a:gd name="T8" fmla="*/ 106 w 109"/>
                    <a:gd name="T9" fmla="*/ 28 h 28"/>
                    <a:gd name="T10" fmla="*/ 109 w 109"/>
                    <a:gd name="T11" fmla="*/ 27 h 28"/>
                    <a:gd name="T12" fmla="*/ 106 w 109"/>
                    <a:gd name="T13" fmla="*/ 26 h 28"/>
                    <a:gd name="T14" fmla="*/ 97 w 109"/>
                    <a:gd name="T15" fmla="*/ 22 h 28"/>
                    <a:gd name="T16" fmla="*/ 93 w 109"/>
                    <a:gd name="T17" fmla="*/ 22 h 28"/>
                    <a:gd name="T18" fmla="*/ 90 w 109"/>
                    <a:gd name="T19" fmla="*/ 22 h 28"/>
                    <a:gd name="T20" fmla="*/ 87 w 109"/>
                    <a:gd name="T21" fmla="*/ 22 h 28"/>
                    <a:gd name="T22" fmla="*/ 78 w 109"/>
                    <a:gd name="T23" fmla="*/ 20 h 28"/>
                    <a:gd name="T24" fmla="*/ 75 w 109"/>
                    <a:gd name="T25" fmla="*/ 17 h 28"/>
                    <a:gd name="T26" fmla="*/ 84 w 109"/>
                    <a:gd name="T27" fmla="*/ 12 h 28"/>
                    <a:gd name="T28" fmla="*/ 86 w 109"/>
                    <a:gd name="T29" fmla="*/ 11 h 28"/>
                    <a:gd name="T30" fmla="*/ 78 w 109"/>
                    <a:gd name="T31" fmla="*/ 12 h 28"/>
                    <a:gd name="T32" fmla="*/ 73 w 109"/>
                    <a:gd name="T33" fmla="*/ 13 h 28"/>
                    <a:gd name="T34" fmla="*/ 59 w 109"/>
                    <a:gd name="T35" fmla="*/ 10 h 28"/>
                    <a:gd name="T36" fmla="*/ 56 w 109"/>
                    <a:gd name="T37" fmla="*/ 9 h 28"/>
                    <a:gd name="T38" fmla="*/ 51 w 109"/>
                    <a:gd name="T39" fmla="*/ 12 h 28"/>
                    <a:gd name="T40" fmla="*/ 29 w 109"/>
                    <a:gd name="T41" fmla="*/ 4 h 28"/>
                    <a:gd name="T42" fmla="*/ 12 w 109"/>
                    <a:gd name="T43" fmla="*/ 0 h 28"/>
                    <a:gd name="T44" fmla="*/ 5 w 109"/>
                    <a:gd name="T45" fmla="*/ 2 h 28"/>
                    <a:gd name="T46" fmla="*/ 0 w 109"/>
                    <a:gd name="T47" fmla="*/ 7 h 28"/>
                    <a:gd name="T48" fmla="*/ 0 w 109"/>
                    <a:gd name="T49" fmla="*/ 7 h 28"/>
                    <a:gd name="T50" fmla="*/ 1 w 109"/>
                    <a:gd name="T51" fmla="*/ 8 h 28"/>
                    <a:gd name="T52" fmla="*/ 3 w 109"/>
                    <a:gd name="T53" fmla="*/ 8 h 28"/>
                    <a:gd name="T54" fmla="*/ 6 w 109"/>
                    <a:gd name="T55" fmla="*/ 8 h 28"/>
                    <a:gd name="T56" fmla="*/ 11 w 109"/>
                    <a:gd name="T57" fmla="*/ 11 h 28"/>
                    <a:gd name="T58" fmla="*/ 13 w 109"/>
                    <a:gd name="T59" fmla="*/ 14 h 28"/>
                    <a:gd name="T60" fmla="*/ 17 w 109"/>
                    <a:gd name="T61" fmla="*/ 15 h 28"/>
                    <a:gd name="T62" fmla="*/ 29 w 109"/>
                    <a:gd name="T63" fmla="*/ 17 h 28"/>
                    <a:gd name="T64" fmla="*/ 31 w 109"/>
                    <a:gd name="T65" fmla="*/ 17 h 28"/>
                    <a:gd name="T66" fmla="*/ 36 w 109"/>
                    <a:gd name="T67" fmla="*/ 14 h 28"/>
                    <a:gd name="T68" fmla="*/ 55 w 109"/>
                    <a:gd name="T69" fmla="*/ 21 h 28"/>
                    <a:gd name="T70" fmla="*/ 81 w 109"/>
                    <a:gd name="T71" fmla="*/ 26 h 28"/>
                    <a:gd name="T72" fmla="*/ 90 w 109"/>
                    <a:gd name="T73" fmla="*/ 27 h 28"/>
                    <a:gd name="T74" fmla="*/ 94 w 109"/>
                    <a:gd name="T75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9" h="28">
                      <a:moveTo>
                        <a:pt x="94" y="27"/>
                      </a:moveTo>
                      <a:cubicBezTo>
                        <a:pt x="95" y="27"/>
                        <a:pt x="95" y="27"/>
                        <a:pt x="95" y="27"/>
                      </a:cubicBezTo>
                      <a:cubicBezTo>
                        <a:pt x="96" y="26"/>
                        <a:pt x="97" y="25"/>
                        <a:pt x="98" y="25"/>
                      </a:cubicBezTo>
                      <a:cubicBezTo>
                        <a:pt x="99" y="25"/>
                        <a:pt x="101" y="26"/>
                        <a:pt x="102" y="27"/>
                      </a:cubicBezTo>
                      <a:cubicBezTo>
                        <a:pt x="103" y="27"/>
                        <a:pt x="104" y="28"/>
                        <a:pt x="106" y="28"/>
                      </a:cubicBezTo>
                      <a:cubicBezTo>
                        <a:pt x="107" y="28"/>
                        <a:pt x="108" y="28"/>
                        <a:pt x="109" y="27"/>
                      </a:cubicBezTo>
                      <a:cubicBezTo>
                        <a:pt x="108" y="27"/>
                        <a:pt x="106" y="27"/>
                        <a:pt x="106" y="26"/>
                      </a:cubicBezTo>
                      <a:cubicBezTo>
                        <a:pt x="101" y="26"/>
                        <a:pt x="97" y="25"/>
                        <a:pt x="97" y="22"/>
                      </a:cubicBezTo>
                      <a:cubicBezTo>
                        <a:pt x="97" y="22"/>
                        <a:pt x="96" y="22"/>
                        <a:pt x="93" y="22"/>
                      </a:cubicBezTo>
                      <a:cubicBezTo>
                        <a:pt x="92" y="22"/>
                        <a:pt x="91" y="22"/>
                        <a:pt x="90" y="22"/>
                      </a:cubicBezTo>
                      <a:cubicBezTo>
                        <a:pt x="89" y="22"/>
                        <a:pt x="88" y="22"/>
                        <a:pt x="87" y="22"/>
                      </a:cubicBezTo>
                      <a:cubicBezTo>
                        <a:pt x="84" y="22"/>
                        <a:pt x="81" y="22"/>
                        <a:pt x="78" y="20"/>
                      </a:cubicBezTo>
                      <a:cubicBezTo>
                        <a:pt x="76" y="20"/>
                        <a:pt x="75" y="18"/>
                        <a:pt x="75" y="17"/>
                      </a:cubicBezTo>
                      <a:cubicBezTo>
                        <a:pt x="75" y="14"/>
                        <a:pt x="79" y="13"/>
                        <a:pt x="84" y="12"/>
                      </a:cubicBezTo>
                      <a:cubicBezTo>
                        <a:pt x="85" y="11"/>
                        <a:pt x="85" y="11"/>
                        <a:pt x="86" y="11"/>
                      </a:cubicBezTo>
                      <a:cubicBezTo>
                        <a:pt x="84" y="11"/>
                        <a:pt x="81" y="12"/>
                        <a:pt x="78" y="12"/>
                      </a:cubicBezTo>
                      <a:cubicBezTo>
                        <a:pt x="76" y="13"/>
                        <a:pt x="74" y="13"/>
                        <a:pt x="73" y="13"/>
                      </a:cubicBezTo>
                      <a:cubicBezTo>
                        <a:pt x="68" y="13"/>
                        <a:pt x="63" y="11"/>
                        <a:pt x="59" y="10"/>
                      </a:cubicBezTo>
                      <a:cubicBezTo>
                        <a:pt x="58" y="10"/>
                        <a:pt x="57" y="9"/>
                        <a:pt x="56" y="9"/>
                      </a:cubicBezTo>
                      <a:cubicBezTo>
                        <a:pt x="55" y="10"/>
                        <a:pt x="54" y="12"/>
                        <a:pt x="51" y="12"/>
                      </a:cubicBezTo>
                      <a:cubicBezTo>
                        <a:pt x="45" y="12"/>
                        <a:pt x="32" y="7"/>
                        <a:pt x="29" y="4"/>
                      </a:cubicBezTo>
                      <a:cubicBezTo>
                        <a:pt x="26" y="2"/>
                        <a:pt x="19" y="0"/>
                        <a:pt x="12" y="0"/>
                      </a:cubicBezTo>
                      <a:cubicBezTo>
                        <a:pt x="8" y="0"/>
                        <a:pt x="6" y="1"/>
                        <a:pt x="5" y="2"/>
                      </a:cubicBezTo>
                      <a:cubicBezTo>
                        <a:pt x="3" y="6"/>
                        <a:pt x="1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0" y="8"/>
                        <a:pt x="1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9" y="8"/>
                        <a:pt x="10" y="10"/>
                        <a:pt x="11" y="11"/>
                      </a:cubicBezTo>
                      <a:cubicBezTo>
                        <a:pt x="11" y="13"/>
                        <a:pt x="12" y="14"/>
                        <a:pt x="13" y="14"/>
                      </a:cubicBezTo>
                      <a:cubicBezTo>
                        <a:pt x="14" y="14"/>
                        <a:pt x="15" y="14"/>
                        <a:pt x="17" y="15"/>
                      </a:cubicBezTo>
                      <a:cubicBezTo>
                        <a:pt x="21" y="16"/>
                        <a:pt x="26" y="17"/>
                        <a:pt x="29" y="17"/>
                      </a:cubicBezTo>
                      <a:cubicBezTo>
                        <a:pt x="30" y="17"/>
                        <a:pt x="31" y="17"/>
                        <a:pt x="31" y="17"/>
                      </a:cubicBezTo>
                      <a:cubicBezTo>
                        <a:pt x="31" y="15"/>
                        <a:pt x="33" y="14"/>
                        <a:pt x="36" y="14"/>
                      </a:cubicBezTo>
                      <a:cubicBezTo>
                        <a:pt x="41" y="14"/>
                        <a:pt x="50" y="17"/>
                        <a:pt x="55" y="21"/>
                      </a:cubicBezTo>
                      <a:cubicBezTo>
                        <a:pt x="61" y="26"/>
                        <a:pt x="75" y="27"/>
                        <a:pt x="81" y="26"/>
                      </a:cubicBezTo>
                      <a:cubicBezTo>
                        <a:pt x="84" y="25"/>
                        <a:pt x="88" y="26"/>
                        <a:pt x="90" y="27"/>
                      </a:cubicBezTo>
                      <a:cubicBezTo>
                        <a:pt x="92" y="27"/>
                        <a:pt x="93" y="27"/>
                        <a:pt x="94" y="2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178" name="Group 1161"/>
              <p:cNvGrpSpPr>
                <a:grpSpLocks noChangeAspect="1"/>
              </p:cNvGrpSpPr>
              <p:nvPr/>
            </p:nvGrpSpPr>
            <p:grpSpPr bwMode="auto">
              <a:xfrm>
                <a:off x="6753301" y="3600101"/>
                <a:ext cx="602450" cy="660441"/>
                <a:chOff x="3077" y="2363"/>
                <a:chExt cx="467" cy="390"/>
              </a:xfrm>
              <a:solidFill>
                <a:srgbClr val="BFBFBF"/>
              </a:solidFill>
            </p:grpSpPr>
            <p:sp>
              <p:nvSpPr>
                <p:cNvPr id="2213" name="Freeform 1162"/>
                <p:cNvSpPr>
                  <a:spLocks/>
                </p:cNvSpPr>
                <p:nvPr/>
              </p:nvSpPr>
              <p:spPr bwMode="auto">
                <a:xfrm>
                  <a:off x="3088" y="2500"/>
                  <a:ext cx="10" cy="17"/>
                </a:xfrm>
                <a:custGeom>
                  <a:avLst/>
                  <a:gdLst>
                    <a:gd name="T0" fmla="*/ 3 w 11"/>
                    <a:gd name="T1" fmla="*/ 15 h 17"/>
                    <a:gd name="T2" fmla="*/ 3 w 11"/>
                    <a:gd name="T3" fmla="*/ 14 h 17"/>
                    <a:gd name="T4" fmla="*/ 4 w 11"/>
                    <a:gd name="T5" fmla="*/ 13 h 17"/>
                    <a:gd name="T6" fmla="*/ 5 w 11"/>
                    <a:gd name="T7" fmla="*/ 12 h 17"/>
                    <a:gd name="T8" fmla="*/ 5 w 11"/>
                    <a:gd name="T9" fmla="*/ 11 h 17"/>
                    <a:gd name="T10" fmla="*/ 6 w 11"/>
                    <a:gd name="T11" fmla="*/ 10 h 17"/>
                    <a:gd name="T12" fmla="*/ 6 w 11"/>
                    <a:gd name="T13" fmla="*/ 10 h 17"/>
                    <a:gd name="T14" fmla="*/ 7 w 11"/>
                    <a:gd name="T15" fmla="*/ 9 h 17"/>
                    <a:gd name="T16" fmla="*/ 7 w 11"/>
                    <a:gd name="T17" fmla="*/ 8 h 17"/>
                    <a:gd name="T18" fmla="*/ 8 w 11"/>
                    <a:gd name="T19" fmla="*/ 8 h 17"/>
                    <a:gd name="T20" fmla="*/ 8 w 11"/>
                    <a:gd name="T21" fmla="*/ 7 h 17"/>
                    <a:gd name="T22" fmla="*/ 9 w 11"/>
                    <a:gd name="T23" fmla="*/ 6 h 17"/>
                    <a:gd name="T24" fmla="*/ 10 w 11"/>
                    <a:gd name="T25" fmla="*/ 6 h 17"/>
                    <a:gd name="T26" fmla="*/ 10 w 11"/>
                    <a:gd name="T27" fmla="*/ 5 h 17"/>
                    <a:gd name="T28" fmla="*/ 11 w 11"/>
                    <a:gd name="T29" fmla="*/ 3 h 17"/>
                    <a:gd name="T30" fmla="*/ 10 w 11"/>
                    <a:gd name="T31" fmla="*/ 2 h 17"/>
                    <a:gd name="T32" fmla="*/ 10 w 11"/>
                    <a:gd name="T33" fmla="*/ 2 h 17"/>
                    <a:gd name="T34" fmla="*/ 10 w 11"/>
                    <a:gd name="T35" fmla="*/ 1 h 17"/>
                    <a:gd name="T36" fmla="*/ 9 w 11"/>
                    <a:gd name="T37" fmla="*/ 1 h 17"/>
                    <a:gd name="T38" fmla="*/ 9 w 11"/>
                    <a:gd name="T39" fmla="*/ 1 h 17"/>
                    <a:gd name="T40" fmla="*/ 8 w 11"/>
                    <a:gd name="T41" fmla="*/ 1 h 17"/>
                    <a:gd name="T42" fmla="*/ 8 w 11"/>
                    <a:gd name="T43" fmla="*/ 1 h 17"/>
                    <a:gd name="T44" fmla="*/ 7 w 11"/>
                    <a:gd name="T45" fmla="*/ 0 h 17"/>
                    <a:gd name="T46" fmla="*/ 7 w 11"/>
                    <a:gd name="T47" fmla="*/ 0 h 17"/>
                    <a:gd name="T48" fmla="*/ 3 w 11"/>
                    <a:gd name="T49" fmla="*/ 10 h 17"/>
                    <a:gd name="T50" fmla="*/ 0 w 11"/>
                    <a:gd name="T51" fmla="*/ 16 h 17"/>
                    <a:gd name="T52" fmla="*/ 2 w 11"/>
                    <a:gd name="T53" fmla="*/ 17 h 17"/>
                    <a:gd name="T54" fmla="*/ 2 w 11"/>
                    <a:gd name="T55" fmla="*/ 16 h 17"/>
                    <a:gd name="T56" fmla="*/ 2 w 11"/>
                    <a:gd name="T57" fmla="*/ 16 h 17"/>
                    <a:gd name="T58" fmla="*/ 3 w 11"/>
                    <a:gd name="T5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1" h="17">
                      <a:moveTo>
                        <a:pt x="3" y="15"/>
                      </a:move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2"/>
                        <a:pt x="5" y="12"/>
                      </a:cubicBezTo>
                      <a:cubicBezTo>
                        <a:pt x="5" y="12"/>
                        <a:pt x="5" y="11"/>
                        <a:pt x="5" y="11"/>
                      </a:cubicBezTo>
                      <a:cubicBezTo>
                        <a:pt x="5" y="11"/>
                        <a:pt x="6" y="11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9"/>
                        <a:pt x="7" y="9"/>
                        <a:pt x="7" y="9"/>
                      </a:cubicBezTo>
                      <a:cubicBezTo>
                        <a:pt x="7" y="9"/>
                        <a:pt x="7" y="8"/>
                        <a:pt x="7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7"/>
                        <a:pt x="9" y="7"/>
                        <a:pt x="9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0" y="6"/>
                        <a:pt x="10" y="5"/>
                        <a:pt x="10" y="5"/>
                      </a:cubicBezTo>
                      <a:cubicBezTo>
                        <a:pt x="10" y="5"/>
                        <a:pt x="11" y="4"/>
                        <a:pt x="11" y="3"/>
                      </a:cubicBezTo>
                      <a:cubicBezTo>
                        <a:pt x="11" y="3"/>
                        <a:pt x="10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3"/>
                        <a:pt x="5" y="6"/>
                        <a:pt x="3" y="10"/>
                      </a:cubicBezTo>
                      <a:cubicBezTo>
                        <a:pt x="2" y="12"/>
                        <a:pt x="1" y="14"/>
                        <a:pt x="0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5"/>
                        <a:pt x="3" y="15"/>
                        <a:pt x="3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4" name="Freeform 1163"/>
                <p:cNvSpPr>
                  <a:spLocks/>
                </p:cNvSpPr>
                <p:nvPr/>
              </p:nvSpPr>
              <p:spPr bwMode="auto">
                <a:xfrm>
                  <a:off x="3092" y="2471"/>
                  <a:ext cx="67" cy="54"/>
                </a:xfrm>
                <a:custGeom>
                  <a:avLst/>
                  <a:gdLst>
                    <a:gd name="T0" fmla="*/ 1 w 70"/>
                    <a:gd name="T1" fmla="*/ 53 h 57"/>
                    <a:gd name="T2" fmla="*/ 19 w 70"/>
                    <a:gd name="T3" fmla="*/ 52 h 57"/>
                    <a:gd name="T4" fmla="*/ 33 w 70"/>
                    <a:gd name="T5" fmla="*/ 45 h 57"/>
                    <a:gd name="T6" fmla="*/ 57 w 70"/>
                    <a:gd name="T7" fmla="*/ 33 h 57"/>
                    <a:gd name="T8" fmla="*/ 60 w 70"/>
                    <a:gd name="T9" fmla="*/ 17 h 57"/>
                    <a:gd name="T10" fmla="*/ 59 w 70"/>
                    <a:gd name="T11" fmla="*/ 9 h 57"/>
                    <a:gd name="T12" fmla="*/ 65 w 70"/>
                    <a:gd name="T13" fmla="*/ 3 h 57"/>
                    <a:gd name="T14" fmla="*/ 67 w 70"/>
                    <a:gd name="T15" fmla="*/ 2 h 57"/>
                    <a:gd name="T16" fmla="*/ 70 w 70"/>
                    <a:gd name="T17" fmla="*/ 0 h 57"/>
                    <a:gd name="T18" fmla="*/ 69 w 70"/>
                    <a:gd name="T19" fmla="*/ 0 h 57"/>
                    <a:gd name="T20" fmla="*/ 68 w 70"/>
                    <a:gd name="T21" fmla="*/ 1 h 57"/>
                    <a:gd name="T22" fmla="*/ 67 w 70"/>
                    <a:gd name="T23" fmla="*/ 1 h 57"/>
                    <a:gd name="T24" fmla="*/ 52 w 70"/>
                    <a:gd name="T25" fmla="*/ 3 h 57"/>
                    <a:gd name="T26" fmla="*/ 37 w 70"/>
                    <a:gd name="T27" fmla="*/ 6 h 57"/>
                    <a:gd name="T28" fmla="*/ 28 w 70"/>
                    <a:gd name="T29" fmla="*/ 5 h 57"/>
                    <a:gd name="T30" fmla="*/ 27 w 70"/>
                    <a:gd name="T31" fmla="*/ 5 h 57"/>
                    <a:gd name="T32" fmla="*/ 22 w 70"/>
                    <a:gd name="T33" fmla="*/ 7 h 57"/>
                    <a:gd name="T34" fmla="*/ 11 w 70"/>
                    <a:gd name="T35" fmla="*/ 6 h 57"/>
                    <a:gd name="T36" fmla="*/ 10 w 70"/>
                    <a:gd name="T37" fmla="*/ 8 h 57"/>
                    <a:gd name="T38" fmla="*/ 10 w 70"/>
                    <a:gd name="T39" fmla="*/ 10 h 57"/>
                    <a:gd name="T40" fmla="*/ 10 w 70"/>
                    <a:gd name="T41" fmla="*/ 11 h 57"/>
                    <a:gd name="T42" fmla="*/ 9 w 70"/>
                    <a:gd name="T43" fmla="*/ 12 h 57"/>
                    <a:gd name="T44" fmla="*/ 9 w 70"/>
                    <a:gd name="T45" fmla="*/ 13 h 57"/>
                    <a:gd name="T46" fmla="*/ 8 w 70"/>
                    <a:gd name="T47" fmla="*/ 15 h 57"/>
                    <a:gd name="T48" fmla="*/ 6 w 70"/>
                    <a:gd name="T49" fmla="*/ 16 h 57"/>
                    <a:gd name="T50" fmla="*/ 5 w 70"/>
                    <a:gd name="T51" fmla="*/ 17 h 57"/>
                    <a:gd name="T52" fmla="*/ 3 w 70"/>
                    <a:gd name="T53" fmla="*/ 17 h 57"/>
                    <a:gd name="T54" fmla="*/ 3 w 70"/>
                    <a:gd name="T55" fmla="*/ 27 h 57"/>
                    <a:gd name="T56" fmla="*/ 3 w 70"/>
                    <a:gd name="T57" fmla="*/ 28 h 57"/>
                    <a:gd name="T58" fmla="*/ 5 w 70"/>
                    <a:gd name="T59" fmla="*/ 28 h 57"/>
                    <a:gd name="T60" fmla="*/ 6 w 70"/>
                    <a:gd name="T61" fmla="*/ 28 h 57"/>
                    <a:gd name="T62" fmla="*/ 7 w 70"/>
                    <a:gd name="T63" fmla="*/ 29 h 57"/>
                    <a:gd name="T64" fmla="*/ 8 w 70"/>
                    <a:gd name="T65" fmla="*/ 30 h 57"/>
                    <a:gd name="T66" fmla="*/ 8 w 70"/>
                    <a:gd name="T67" fmla="*/ 30 h 57"/>
                    <a:gd name="T68" fmla="*/ 9 w 70"/>
                    <a:gd name="T69" fmla="*/ 31 h 57"/>
                    <a:gd name="T70" fmla="*/ 9 w 70"/>
                    <a:gd name="T71" fmla="*/ 32 h 57"/>
                    <a:gd name="T72" fmla="*/ 7 w 70"/>
                    <a:gd name="T73" fmla="*/ 40 h 57"/>
                    <a:gd name="T74" fmla="*/ 6 w 70"/>
                    <a:gd name="T75" fmla="*/ 41 h 57"/>
                    <a:gd name="T76" fmla="*/ 5 w 70"/>
                    <a:gd name="T77" fmla="*/ 42 h 57"/>
                    <a:gd name="T78" fmla="*/ 4 w 70"/>
                    <a:gd name="T79" fmla="*/ 44 h 57"/>
                    <a:gd name="T80" fmla="*/ 3 w 70"/>
                    <a:gd name="T81" fmla="*/ 45 h 57"/>
                    <a:gd name="T82" fmla="*/ 2 w 70"/>
                    <a:gd name="T83" fmla="*/ 47 h 57"/>
                    <a:gd name="T84" fmla="*/ 0 w 70"/>
                    <a:gd name="T85" fmla="*/ 49 h 57"/>
                    <a:gd name="T86" fmla="*/ 0 w 70"/>
                    <a:gd name="T87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0" h="57">
                      <a:moveTo>
                        <a:pt x="0" y="50"/>
                      </a:move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11" y="56"/>
                        <a:pt x="17" y="52"/>
                        <a:pt x="19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1" y="51"/>
                        <a:pt x="24" y="50"/>
                        <a:pt x="33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44" y="40"/>
                        <a:pt x="55" y="34"/>
                        <a:pt x="57" y="33"/>
                      </a:cubicBezTo>
                      <a:cubicBezTo>
                        <a:pt x="58" y="31"/>
                        <a:pt x="59" y="29"/>
                        <a:pt x="59" y="28"/>
                      </a:cubicBezTo>
                      <a:cubicBezTo>
                        <a:pt x="59" y="26"/>
                        <a:pt x="58" y="21"/>
                        <a:pt x="60" y="17"/>
                      </a:cubicBezTo>
                      <a:cubicBezTo>
                        <a:pt x="61" y="17"/>
                        <a:pt x="60" y="16"/>
                        <a:pt x="60" y="15"/>
                      </a:cubicBezTo>
                      <a:cubicBezTo>
                        <a:pt x="59" y="14"/>
                        <a:pt x="58" y="11"/>
                        <a:pt x="59" y="9"/>
                      </a:cubicBezTo>
                      <a:cubicBezTo>
                        <a:pt x="60" y="6"/>
                        <a:pt x="63" y="4"/>
                        <a:pt x="65" y="3"/>
                      </a:cubicBez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5" y="3"/>
                        <a:pt x="66" y="3"/>
                        <a:pt x="66" y="3"/>
                      </a:cubicBezTo>
                      <a:cubicBezTo>
                        <a:pt x="66" y="3"/>
                        <a:pt x="67" y="2"/>
                        <a:pt x="67" y="2"/>
                      </a:cubicBez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70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8" y="0"/>
                        <a:pt x="68" y="1"/>
                        <a:pt x="68" y="1"/>
                      </a:cubicBezTo>
                      <a:cubicBezTo>
                        <a:pt x="68" y="1"/>
                        <a:pt x="68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5" y="1"/>
                        <a:pt x="61" y="2"/>
                        <a:pt x="58" y="2"/>
                      </a:cubicBezTo>
                      <a:cubicBezTo>
                        <a:pt x="55" y="1"/>
                        <a:pt x="54" y="2"/>
                        <a:pt x="52" y="3"/>
                      </a:cubicBezTo>
                      <a:cubicBezTo>
                        <a:pt x="49" y="5"/>
                        <a:pt x="47" y="6"/>
                        <a:pt x="43" y="6"/>
                      </a:cubicBezTo>
                      <a:cubicBezTo>
                        <a:pt x="40" y="6"/>
                        <a:pt x="38" y="6"/>
                        <a:pt x="37" y="6"/>
                      </a:cubicBezTo>
                      <a:cubicBezTo>
                        <a:pt x="35" y="7"/>
                        <a:pt x="34" y="7"/>
                        <a:pt x="33" y="7"/>
                      </a:cubicBezTo>
                      <a:cubicBezTo>
                        <a:pt x="32" y="7"/>
                        <a:pt x="30" y="7"/>
                        <a:pt x="28" y="5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7" y="5"/>
                        <a:pt x="27" y="5"/>
                      </a:cubicBezTo>
                      <a:cubicBezTo>
                        <a:pt x="26" y="6"/>
                        <a:pt x="25" y="6"/>
                        <a:pt x="24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8"/>
                        <a:pt x="22" y="8"/>
                        <a:pt x="21" y="8"/>
                      </a:cubicBezTo>
                      <a:cubicBezTo>
                        <a:pt x="17" y="9"/>
                        <a:pt x="14" y="9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7"/>
                        <a:pt x="10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5"/>
                      </a:cubicBezTo>
                      <a:cubicBezTo>
                        <a:pt x="8" y="15"/>
                        <a:pt x="7" y="15"/>
                        <a:pt x="7" y="15"/>
                      </a:cubicBezTo>
                      <a:cubicBezTo>
                        <a:pt x="7" y="15"/>
                        <a:pt x="7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3" y="18"/>
                        <a:pt x="3" y="19"/>
                        <a:pt x="3" y="20"/>
                      </a:cubicBezTo>
                      <a:cubicBezTo>
                        <a:pt x="5" y="22"/>
                        <a:pt x="4" y="25"/>
                        <a:pt x="3" y="27"/>
                      </a:cubicBezTo>
                      <a:cubicBezTo>
                        <a:pt x="3" y="27"/>
                        <a:pt x="3" y="27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8"/>
                        <a:pt x="4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9"/>
                      </a:cubicBezTo>
                      <a:cubicBezTo>
                        <a:pt x="6" y="29"/>
                        <a:pt x="7" y="29"/>
                        <a:pt x="7" y="29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7" y="29"/>
                        <a:pt x="7" y="29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2"/>
                        <a:pt x="9" y="32"/>
                      </a:cubicBezTo>
                      <a:cubicBezTo>
                        <a:pt x="10" y="35"/>
                        <a:pt x="9" y="38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2"/>
                        <a:pt x="6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3" y="44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3" y="46"/>
                        <a:pt x="2" y="46"/>
                        <a:pt x="2" y="46"/>
                      </a:cubicBezTo>
                      <a:cubicBezTo>
                        <a:pt x="2" y="46"/>
                        <a:pt x="2" y="47"/>
                        <a:pt x="2" y="47"/>
                      </a:cubicBezTo>
                      <a:cubicBezTo>
                        <a:pt x="1" y="47"/>
                        <a:pt x="1" y="47"/>
                        <a:pt x="1" y="48"/>
                      </a:cubicBezTo>
                      <a:cubicBezTo>
                        <a:pt x="1" y="48"/>
                        <a:pt x="1" y="48"/>
                        <a:pt x="0" y="49"/>
                      </a:cubicBez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5" name="Freeform 1164"/>
                <p:cNvSpPr>
                  <a:spLocks/>
                </p:cNvSpPr>
                <p:nvPr/>
              </p:nvSpPr>
              <p:spPr bwMode="auto">
                <a:xfrm>
                  <a:off x="3077" y="2530"/>
                  <a:ext cx="9" cy="24"/>
                </a:xfrm>
                <a:custGeom>
                  <a:avLst/>
                  <a:gdLst>
                    <a:gd name="T0" fmla="*/ 5 w 9"/>
                    <a:gd name="T1" fmla="*/ 25 h 25"/>
                    <a:gd name="T2" fmla="*/ 6 w 9"/>
                    <a:gd name="T3" fmla="*/ 23 h 25"/>
                    <a:gd name="T4" fmla="*/ 6 w 9"/>
                    <a:gd name="T5" fmla="*/ 22 h 25"/>
                    <a:gd name="T6" fmla="*/ 6 w 9"/>
                    <a:gd name="T7" fmla="*/ 20 h 25"/>
                    <a:gd name="T8" fmla="*/ 6 w 9"/>
                    <a:gd name="T9" fmla="*/ 20 h 25"/>
                    <a:gd name="T10" fmla="*/ 7 w 9"/>
                    <a:gd name="T11" fmla="*/ 18 h 25"/>
                    <a:gd name="T12" fmla="*/ 7 w 9"/>
                    <a:gd name="T13" fmla="*/ 18 h 25"/>
                    <a:gd name="T14" fmla="*/ 7 w 9"/>
                    <a:gd name="T15" fmla="*/ 17 h 25"/>
                    <a:gd name="T16" fmla="*/ 8 w 9"/>
                    <a:gd name="T17" fmla="*/ 16 h 25"/>
                    <a:gd name="T18" fmla="*/ 8 w 9"/>
                    <a:gd name="T19" fmla="*/ 15 h 25"/>
                    <a:gd name="T20" fmla="*/ 8 w 9"/>
                    <a:gd name="T21" fmla="*/ 15 h 25"/>
                    <a:gd name="T22" fmla="*/ 9 w 9"/>
                    <a:gd name="T23" fmla="*/ 12 h 25"/>
                    <a:gd name="T24" fmla="*/ 8 w 9"/>
                    <a:gd name="T25" fmla="*/ 11 h 25"/>
                    <a:gd name="T26" fmla="*/ 7 w 9"/>
                    <a:gd name="T27" fmla="*/ 10 h 25"/>
                    <a:gd name="T28" fmla="*/ 7 w 9"/>
                    <a:gd name="T29" fmla="*/ 8 h 25"/>
                    <a:gd name="T30" fmla="*/ 6 w 9"/>
                    <a:gd name="T31" fmla="*/ 7 h 25"/>
                    <a:gd name="T32" fmla="*/ 6 w 9"/>
                    <a:gd name="T33" fmla="*/ 6 h 25"/>
                    <a:gd name="T34" fmla="*/ 5 w 9"/>
                    <a:gd name="T35" fmla="*/ 5 h 25"/>
                    <a:gd name="T36" fmla="*/ 5 w 9"/>
                    <a:gd name="T37" fmla="*/ 4 h 25"/>
                    <a:gd name="T38" fmla="*/ 5 w 9"/>
                    <a:gd name="T39" fmla="*/ 4 h 25"/>
                    <a:gd name="T40" fmla="*/ 5 w 9"/>
                    <a:gd name="T41" fmla="*/ 3 h 25"/>
                    <a:gd name="T42" fmla="*/ 5 w 9"/>
                    <a:gd name="T43" fmla="*/ 3 h 25"/>
                    <a:gd name="T44" fmla="*/ 5 w 9"/>
                    <a:gd name="T45" fmla="*/ 2 h 25"/>
                    <a:gd name="T46" fmla="*/ 5 w 9"/>
                    <a:gd name="T47" fmla="*/ 1 h 25"/>
                    <a:gd name="T48" fmla="*/ 5 w 9"/>
                    <a:gd name="T49" fmla="*/ 1 h 25"/>
                    <a:gd name="T50" fmla="*/ 5 w 9"/>
                    <a:gd name="T51" fmla="*/ 0 h 25"/>
                    <a:gd name="T52" fmla="*/ 0 w 9"/>
                    <a:gd name="T53" fmla="*/ 11 h 25"/>
                    <a:gd name="T54" fmla="*/ 1 w 9"/>
                    <a:gd name="T55" fmla="*/ 14 h 25"/>
                    <a:gd name="T56" fmla="*/ 5 w 9"/>
                    <a:gd name="T57" fmla="*/ 25 h 25"/>
                    <a:gd name="T58" fmla="*/ 5 w 9"/>
                    <a:gd name="T59" fmla="*/ 25 h 25"/>
                    <a:gd name="T60" fmla="*/ 5 w 9"/>
                    <a:gd name="T61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" h="25">
                      <a:moveTo>
                        <a:pt x="5" y="25"/>
                      </a:move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7" y="19"/>
                        <a:pt x="7" y="19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4"/>
                        <a:pt x="9" y="14"/>
                        <a:pt x="9" y="12"/>
                      </a:cubicBezTo>
                      <a:cubicBezTo>
                        <a:pt x="9" y="11"/>
                        <a:pt x="9" y="11"/>
                        <a:pt x="8" y="11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9"/>
                        <a:pt x="7" y="9"/>
                        <a:pt x="7" y="8"/>
                      </a:cubicBezTo>
                      <a:cubicBezTo>
                        <a:pt x="6" y="8"/>
                        <a:pt x="6" y="8"/>
                        <a:pt x="6" y="7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5"/>
                        <a:pt x="1" y="9"/>
                        <a:pt x="0" y="11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6" name="Freeform 1165"/>
                <p:cNvSpPr>
                  <a:spLocks/>
                </p:cNvSpPr>
                <p:nvPr/>
              </p:nvSpPr>
              <p:spPr bwMode="auto">
                <a:xfrm>
                  <a:off x="3084" y="2519"/>
                  <a:ext cx="5" cy="6"/>
                </a:xfrm>
                <a:custGeom>
                  <a:avLst/>
                  <a:gdLst>
                    <a:gd name="T0" fmla="*/ 1 w 5"/>
                    <a:gd name="T1" fmla="*/ 7 h 7"/>
                    <a:gd name="T2" fmla="*/ 2 w 5"/>
                    <a:gd name="T3" fmla="*/ 6 h 7"/>
                    <a:gd name="T4" fmla="*/ 2 w 5"/>
                    <a:gd name="T5" fmla="*/ 6 h 7"/>
                    <a:gd name="T6" fmla="*/ 3 w 5"/>
                    <a:gd name="T7" fmla="*/ 6 h 7"/>
                    <a:gd name="T8" fmla="*/ 4 w 5"/>
                    <a:gd name="T9" fmla="*/ 6 h 7"/>
                    <a:gd name="T10" fmla="*/ 4 w 5"/>
                    <a:gd name="T11" fmla="*/ 6 h 7"/>
                    <a:gd name="T12" fmla="*/ 4 w 5"/>
                    <a:gd name="T13" fmla="*/ 5 h 7"/>
                    <a:gd name="T14" fmla="*/ 4 w 5"/>
                    <a:gd name="T15" fmla="*/ 4 h 7"/>
                    <a:gd name="T16" fmla="*/ 4 w 5"/>
                    <a:gd name="T17" fmla="*/ 3 h 7"/>
                    <a:gd name="T18" fmla="*/ 5 w 5"/>
                    <a:gd name="T19" fmla="*/ 2 h 7"/>
                    <a:gd name="T20" fmla="*/ 5 w 5"/>
                    <a:gd name="T21" fmla="*/ 1 h 7"/>
                    <a:gd name="T22" fmla="*/ 2 w 5"/>
                    <a:gd name="T23" fmla="*/ 0 h 7"/>
                    <a:gd name="T24" fmla="*/ 1 w 5"/>
                    <a:gd name="T25" fmla="*/ 3 h 7"/>
                    <a:gd name="T26" fmla="*/ 0 w 5"/>
                    <a:gd name="T27" fmla="*/ 7 h 7"/>
                    <a:gd name="T28" fmla="*/ 0 w 5"/>
                    <a:gd name="T29" fmla="*/ 7 h 7"/>
                    <a:gd name="T30" fmla="*/ 1 w 5"/>
                    <a:gd name="T3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5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1" y="3"/>
                        <a:pt x="1" y="3"/>
                      </a:cubicBezTo>
                      <a:cubicBezTo>
                        <a:pt x="1" y="5"/>
                        <a:pt x="1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7" name="Freeform 1166"/>
                <p:cNvSpPr>
                  <a:spLocks/>
                </p:cNvSpPr>
                <p:nvPr/>
              </p:nvSpPr>
              <p:spPr bwMode="auto">
                <a:xfrm>
                  <a:off x="3085" y="2519"/>
                  <a:ext cx="41" cy="45"/>
                </a:xfrm>
                <a:custGeom>
                  <a:avLst/>
                  <a:gdLst>
                    <a:gd name="T0" fmla="*/ 28 w 43"/>
                    <a:gd name="T1" fmla="*/ 6 h 47"/>
                    <a:gd name="T2" fmla="*/ 17 w 43"/>
                    <a:gd name="T3" fmla="*/ 12 h 47"/>
                    <a:gd name="T4" fmla="*/ 7 w 43"/>
                    <a:gd name="T5" fmla="*/ 8 h 47"/>
                    <a:gd name="T6" fmla="*/ 7 w 43"/>
                    <a:gd name="T7" fmla="*/ 10 h 47"/>
                    <a:gd name="T8" fmla="*/ 6 w 43"/>
                    <a:gd name="T9" fmla="*/ 10 h 47"/>
                    <a:gd name="T10" fmla="*/ 6 w 43"/>
                    <a:gd name="T11" fmla="*/ 16 h 47"/>
                    <a:gd name="T12" fmla="*/ 6 w 43"/>
                    <a:gd name="T13" fmla="*/ 20 h 47"/>
                    <a:gd name="T14" fmla="*/ 5 w 43"/>
                    <a:gd name="T15" fmla="*/ 22 h 47"/>
                    <a:gd name="T16" fmla="*/ 5 w 43"/>
                    <a:gd name="T17" fmla="*/ 23 h 47"/>
                    <a:gd name="T18" fmla="*/ 4 w 43"/>
                    <a:gd name="T19" fmla="*/ 27 h 47"/>
                    <a:gd name="T20" fmla="*/ 4 w 43"/>
                    <a:gd name="T21" fmla="*/ 28 h 47"/>
                    <a:gd name="T22" fmla="*/ 4 w 43"/>
                    <a:gd name="T23" fmla="*/ 29 h 47"/>
                    <a:gd name="T24" fmla="*/ 3 w 43"/>
                    <a:gd name="T25" fmla="*/ 30 h 47"/>
                    <a:gd name="T26" fmla="*/ 3 w 43"/>
                    <a:gd name="T27" fmla="*/ 31 h 47"/>
                    <a:gd name="T28" fmla="*/ 2 w 43"/>
                    <a:gd name="T29" fmla="*/ 32 h 47"/>
                    <a:gd name="T30" fmla="*/ 2 w 43"/>
                    <a:gd name="T31" fmla="*/ 34 h 47"/>
                    <a:gd name="T32" fmla="*/ 2 w 43"/>
                    <a:gd name="T33" fmla="*/ 36 h 47"/>
                    <a:gd name="T34" fmla="*/ 1 w 43"/>
                    <a:gd name="T35" fmla="*/ 38 h 47"/>
                    <a:gd name="T36" fmla="*/ 1 w 43"/>
                    <a:gd name="T37" fmla="*/ 41 h 47"/>
                    <a:gd name="T38" fmla="*/ 0 w 43"/>
                    <a:gd name="T39" fmla="*/ 44 h 47"/>
                    <a:gd name="T40" fmla="*/ 2 w 43"/>
                    <a:gd name="T41" fmla="*/ 45 h 47"/>
                    <a:gd name="T42" fmla="*/ 4 w 43"/>
                    <a:gd name="T43" fmla="*/ 46 h 47"/>
                    <a:gd name="T44" fmla="*/ 5 w 43"/>
                    <a:gd name="T45" fmla="*/ 46 h 47"/>
                    <a:gd name="T46" fmla="*/ 6 w 43"/>
                    <a:gd name="T47" fmla="*/ 47 h 47"/>
                    <a:gd name="T48" fmla="*/ 7 w 43"/>
                    <a:gd name="T49" fmla="*/ 47 h 47"/>
                    <a:gd name="T50" fmla="*/ 8 w 43"/>
                    <a:gd name="T51" fmla="*/ 47 h 47"/>
                    <a:gd name="T52" fmla="*/ 8 w 43"/>
                    <a:gd name="T53" fmla="*/ 47 h 47"/>
                    <a:gd name="T54" fmla="*/ 14 w 43"/>
                    <a:gd name="T55" fmla="*/ 44 h 47"/>
                    <a:gd name="T56" fmla="*/ 15 w 43"/>
                    <a:gd name="T57" fmla="*/ 43 h 47"/>
                    <a:gd name="T58" fmla="*/ 15 w 43"/>
                    <a:gd name="T59" fmla="*/ 43 h 47"/>
                    <a:gd name="T60" fmla="*/ 27 w 43"/>
                    <a:gd name="T61" fmla="*/ 35 h 47"/>
                    <a:gd name="T62" fmla="*/ 22 w 43"/>
                    <a:gd name="T63" fmla="*/ 26 h 47"/>
                    <a:gd name="T64" fmla="*/ 33 w 43"/>
                    <a:gd name="T65" fmla="*/ 15 h 47"/>
                    <a:gd name="T66" fmla="*/ 41 w 43"/>
                    <a:gd name="T67" fmla="*/ 13 h 47"/>
                    <a:gd name="T68" fmla="*/ 42 w 43"/>
                    <a:gd name="T69" fmla="*/ 12 h 47"/>
                    <a:gd name="T70" fmla="*/ 43 w 43"/>
                    <a:gd name="T71" fmla="*/ 12 h 47"/>
                    <a:gd name="T72" fmla="*/ 43 w 43"/>
                    <a:gd name="T73" fmla="*/ 10 h 47"/>
                    <a:gd name="T74" fmla="*/ 42 w 43"/>
                    <a:gd name="T75" fmla="*/ 7 h 47"/>
                    <a:gd name="T76" fmla="*/ 42 w 43"/>
                    <a:gd name="T77" fmla="*/ 5 h 47"/>
                    <a:gd name="T78" fmla="*/ 41 w 43"/>
                    <a:gd name="T79" fmla="*/ 1 h 47"/>
                    <a:gd name="T80" fmla="*/ 41 w 43"/>
                    <a:gd name="T81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3" h="47">
                      <a:moveTo>
                        <a:pt x="37" y="2"/>
                      </a:moveTo>
                      <a:cubicBezTo>
                        <a:pt x="30" y="6"/>
                        <a:pt x="29" y="6"/>
                        <a:pt x="28" y="6"/>
                      </a:cubicBezTo>
                      <a:cubicBezTo>
                        <a:pt x="26" y="6"/>
                        <a:pt x="21" y="9"/>
                        <a:pt x="18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1"/>
                        <a:pt x="6" y="13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7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20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2"/>
                      </a:cubicBezTo>
                      <a:cubicBezTo>
                        <a:pt x="3" y="32"/>
                        <a:pt x="3" y="32"/>
                        <a:pt x="2" y="32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7"/>
                        <a:pt x="1" y="37"/>
                      </a:cubicBezTo>
                      <a:cubicBezTo>
                        <a:pt x="1" y="37"/>
                        <a:pt x="1" y="38"/>
                        <a:pt x="1" y="38"/>
                      </a:cubicBezTo>
                      <a:cubicBezTo>
                        <a:pt x="1" y="39"/>
                        <a:pt x="1" y="39"/>
                        <a:pt x="1" y="40"/>
                      </a:cubicBezTo>
                      <a:cubicBezTo>
                        <a:pt x="1" y="40"/>
                        <a:pt x="1" y="41"/>
                        <a:pt x="1" y="41"/>
                      </a:cubicBezTo>
                      <a:cubicBezTo>
                        <a:pt x="1" y="42"/>
                        <a:pt x="1" y="42"/>
                        <a:pt x="0" y="43"/>
                      </a:cubicBezTo>
                      <a:cubicBezTo>
                        <a:pt x="0" y="43"/>
                        <a:pt x="0" y="43"/>
                        <a:pt x="0" y="44"/>
                      </a:cubicBezTo>
                      <a:cubicBezTo>
                        <a:pt x="1" y="44"/>
                        <a:pt x="1" y="44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6"/>
                        <a:pt x="5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6" y="46"/>
                        <a:pt x="6" y="46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11" y="47"/>
                        <a:pt x="13" y="45"/>
                        <a:pt x="14" y="44"/>
                      </a:cubicBezTo>
                      <a:cubicBezTo>
                        <a:pt x="14" y="44"/>
                        <a:pt x="14" y="44"/>
                        <a:pt x="15" y="44"/>
                      </a:cubicBezTo>
                      <a:cubicBezTo>
                        <a:pt x="15" y="44"/>
                        <a:pt x="15" y="44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37"/>
                        <a:pt x="22" y="37"/>
                        <a:pt x="24" y="37"/>
                      </a:cubicBezTo>
                      <a:cubicBezTo>
                        <a:pt x="25" y="37"/>
                        <a:pt x="26" y="37"/>
                        <a:pt x="27" y="35"/>
                      </a:cubicBezTo>
                      <a:cubicBezTo>
                        <a:pt x="27" y="35"/>
                        <a:pt x="28" y="34"/>
                        <a:pt x="29" y="33"/>
                      </a:cubicBezTo>
                      <a:cubicBezTo>
                        <a:pt x="28" y="31"/>
                        <a:pt x="23" y="27"/>
                        <a:pt x="22" y="26"/>
                      </a:cubicBezTo>
                      <a:cubicBezTo>
                        <a:pt x="20" y="26"/>
                        <a:pt x="20" y="24"/>
                        <a:pt x="20" y="23"/>
                      </a:cubicBezTo>
                      <a:cubicBezTo>
                        <a:pt x="20" y="20"/>
                        <a:pt x="26" y="16"/>
                        <a:pt x="33" y="15"/>
                      </a:cubicBezTo>
                      <a:cubicBezTo>
                        <a:pt x="38" y="15"/>
                        <a:pt x="39" y="14"/>
                        <a:pt x="40" y="13"/>
                      </a:cubicBezTo>
                      <a:cubicBezTo>
                        <a:pt x="40" y="13"/>
                        <a:pt x="41" y="13"/>
                        <a:pt x="41" y="13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3"/>
                        <a:pt x="41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3" y="12"/>
                        <a:pt x="43" y="12"/>
                      </a:cubicBezTo>
                      <a:cubicBezTo>
                        <a:pt x="43" y="12"/>
                        <a:pt x="43" y="11"/>
                        <a:pt x="43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9"/>
                        <a:pt x="43" y="9"/>
                        <a:pt x="42" y="8"/>
                      </a:cubicBezTo>
                      <a:cubicBezTo>
                        <a:pt x="42" y="8"/>
                        <a:pt x="42" y="7"/>
                        <a:pt x="42" y="7"/>
                      </a:cubicBezTo>
                      <a:cubicBezTo>
                        <a:pt x="42" y="7"/>
                        <a:pt x="42" y="6"/>
                        <a:pt x="42" y="6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4"/>
                        <a:pt x="41" y="4"/>
                        <a:pt x="41" y="3"/>
                      </a:cubicBezTo>
                      <a:cubicBezTo>
                        <a:pt x="41" y="2"/>
                        <a:pt x="41" y="2"/>
                        <a:pt x="41" y="1"/>
                      </a:cubicBezTo>
                      <a:cubicBezTo>
                        <a:pt x="41" y="1"/>
                        <a:pt x="41" y="1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9" y="1"/>
                        <a:pt x="38" y="1"/>
                        <a:pt x="37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8" name="Freeform 1167"/>
                <p:cNvSpPr>
                  <a:spLocks/>
                </p:cNvSpPr>
                <p:nvPr/>
              </p:nvSpPr>
              <p:spPr bwMode="auto">
                <a:xfrm>
                  <a:off x="3141" y="2388"/>
                  <a:ext cx="66" cy="30"/>
                </a:xfrm>
                <a:custGeom>
                  <a:avLst/>
                  <a:gdLst>
                    <a:gd name="T0" fmla="*/ 15 w 69"/>
                    <a:gd name="T1" fmla="*/ 10 h 31"/>
                    <a:gd name="T2" fmla="*/ 17 w 69"/>
                    <a:gd name="T3" fmla="*/ 15 h 31"/>
                    <a:gd name="T4" fmla="*/ 19 w 69"/>
                    <a:gd name="T5" fmla="*/ 22 h 31"/>
                    <a:gd name="T6" fmla="*/ 18 w 69"/>
                    <a:gd name="T7" fmla="*/ 24 h 31"/>
                    <a:gd name="T8" fmla="*/ 21 w 69"/>
                    <a:gd name="T9" fmla="*/ 24 h 31"/>
                    <a:gd name="T10" fmla="*/ 25 w 69"/>
                    <a:gd name="T11" fmla="*/ 23 h 31"/>
                    <a:gd name="T12" fmla="*/ 28 w 69"/>
                    <a:gd name="T13" fmla="*/ 23 h 31"/>
                    <a:gd name="T14" fmla="*/ 31 w 69"/>
                    <a:gd name="T15" fmla="*/ 24 h 31"/>
                    <a:gd name="T16" fmla="*/ 34 w 69"/>
                    <a:gd name="T17" fmla="*/ 28 h 31"/>
                    <a:gd name="T18" fmla="*/ 34 w 69"/>
                    <a:gd name="T19" fmla="*/ 28 h 31"/>
                    <a:gd name="T20" fmla="*/ 35 w 69"/>
                    <a:gd name="T21" fmla="*/ 30 h 31"/>
                    <a:gd name="T22" fmla="*/ 36 w 69"/>
                    <a:gd name="T23" fmla="*/ 30 h 31"/>
                    <a:gd name="T24" fmla="*/ 39 w 69"/>
                    <a:gd name="T25" fmla="*/ 29 h 31"/>
                    <a:gd name="T26" fmla="*/ 46 w 69"/>
                    <a:gd name="T27" fmla="*/ 28 h 31"/>
                    <a:gd name="T28" fmla="*/ 49 w 69"/>
                    <a:gd name="T29" fmla="*/ 28 h 31"/>
                    <a:gd name="T30" fmla="*/ 50 w 69"/>
                    <a:gd name="T31" fmla="*/ 28 h 31"/>
                    <a:gd name="T32" fmla="*/ 53 w 69"/>
                    <a:gd name="T33" fmla="*/ 28 h 31"/>
                    <a:gd name="T34" fmla="*/ 54 w 69"/>
                    <a:gd name="T35" fmla="*/ 28 h 31"/>
                    <a:gd name="T36" fmla="*/ 57 w 69"/>
                    <a:gd name="T37" fmla="*/ 26 h 31"/>
                    <a:gd name="T38" fmla="*/ 64 w 69"/>
                    <a:gd name="T39" fmla="*/ 29 h 31"/>
                    <a:gd name="T40" fmla="*/ 68 w 69"/>
                    <a:gd name="T41" fmla="*/ 31 h 31"/>
                    <a:gd name="T42" fmla="*/ 69 w 69"/>
                    <a:gd name="T43" fmla="*/ 30 h 31"/>
                    <a:gd name="T44" fmla="*/ 69 w 69"/>
                    <a:gd name="T45" fmla="*/ 30 h 31"/>
                    <a:gd name="T46" fmla="*/ 66 w 69"/>
                    <a:gd name="T47" fmla="*/ 28 h 31"/>
                    <a:gd name="T48" fmla="*/ 66 w 69"/>
                    <a:gd name="T49" fmla="*/ 27 h 31"/>
                    <a:gd name="T50" fmla="*/ 66 w 69"/>
                    <a:gd name="T51" fmla="*/ 26 h 31"/>
                    <a:gd name="T52" fmla="*/ 66 w 69"/>
                    <a:gd name="T53" fmla="*/ 25 h 31"/>
                    <a:gd name="T54" fmla="*/ 66 w 69"/>
                    <a:gd name="T55" fmla="*/ 25 h 31"/>
                    <a:gd name="T56" fmla="*/ 67 w 69"/>
                    <a:gd name="T57" fmla="*/ 24 h 31"/>
                    <a:gd name="T58" fmla="*/ 67 w 69"/>
                    <a:gd name="T59" fmla="*/ 24 h 31"/>
                    <a:gd name="T60" fmla="*/ 67 w 69"/>
                    <a:gd name="T61" fmla="*/ 23 h 31"/>
                    <a:gd name="T62" fmla="*/ 67 w 69"/>
                    <a:gd name="T63" fmla="*/ 23 h 31"/>
                    <a:gd name="T64" fmla="*/ 67 w 69"/>
                    <a:gd name="T65" fmla="*/ 23 h 31"/>
                    <a:gd name="T66" fmla="*/ 64 w 69"/>
                    <a:gd name="T67" fmla="*/ 21 h 31"/>
                    <a:gd name="T68" fmla="*/ 63 w 69"/>
                    <a:gd name="T69" fmla="*/ 21 h 31"/>
                    <a:gd name="T70" fmla="*/ 60 w 69"/>
                    <a:gd name="T71" fmla="*/ 16 h 31"/>
                    <a:gd name="T72" fmla="*/ 59 w 69"/>
                    <a:gd name="T73" fmla="*/ 14 h 31"/>
                    <a:gd name="T74" fmla="*/ 57 w 69"/>
                    <a:gd name="T75" fmla="*/ 13 h 31"/>
                    <a:gd name="T76" fmla="*/ 56 w 69"/>
                    <a:gd name="T77" fmla="*/ 12 h 31"/>
                    <a:gd name="T78" fmla="*/ 46 w 69"/>
                    <a:gd name="T79" fmla="*/ 14 h 31"/>
                    <a:gd name="T80" fmla="*/ 44 w 69"/>
                    <a:gd name="T81" fmla="*/ 14 h 31"/>
                    <a:gd name="T82" fmla="*/ 39 w 69"/>
                    <a:gd name="T83" fmla="*/ 12 h 31"/>
                    <a:gd name="T84" fmla="*/ 39 w 69"/>
                    <a:gd name="T85" fmla="*/ 11 h 31"/>
                    <a:gd name="T86" fmla="*/ 37 w 69"/>
                    <a:gd name="T87" fmla="*/ 10 h 31"/>
                    <a:gd name="T88" fmla="*/ 30 w 69"/>
                    <a:gd name="T89" fmla="*/ 7 h 31"/>
                    <a:gd name="T90" fmla="*/ 29 w 69"/>
                    <a:gd name="T91" fmla="*/ 5 h 31"/>
                    <a:gd name="T92" fmla="*/ 27 w 69"/>
                    <a:gd name="T93" fmla="*/ 5 h 31"/>
                    <a:gd name="T94" fmla="*/ 23 w 69"/>
                    <a:gd name="T95" fmla="*/ 5 h 31"/>
                    <a:gd name="T96" fmla="*/ 19 w 69"/>
                    <a:gd name="T97" fmla="*/ 5 h 31"/>
                    <a:gd name="T98" fmla="*/ 12 w 69"/>
                    <a:gd name="T99" fmla="*/ 4 h 31"/>
                    <a:gd name="T100" fmla="*/ 1 w 69"/>
                    <a:gd name="T101" fmla="*/ 0 h 31"/>
                    <a:gd name="T102" fmla="*/ 0 w 69"/>
                    <a:gd name="T103" fmla="*/ 0 h 31"/>
                    <a:gd name="T104" fmla="*/ 3 w 69"/>
                    <a:gd name="T105" fmla="*/ 1 h 31"/>
                    <a:gd name="T106" fmla="*/ 15 w 69"/>
                    <a:gd name="T107" fmla="*/ 1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9" h="31">
                      <a:moveTo>
                        <a:pt x="15" y="10"/>
                      </a:moveTo>
                      <a:cubicBezTo>
                        <a:pt x="15" y="13"/>
                        <a:pt x="16" y="14"/>
                        <a:pt x="17" y="15"/>
                      </a:cubicBezTo>
                      <a:cubicBezTo>
                        <a:pt x="19" y="16"/>
                        <a:pt x="20" y="18"/>
                        <a:pt x="19" y="22"/>
                      </a:cubicBezTo>
                      <a:cubicBezTo>
                        <a:pt x="19" y="23"/>
                        <a:pt x="19" y="23"/>
                        <a:pt x="18" y="24"/>
                      </a:cubicBezTo>
                      <a:cubicBezTo>
                        <a:pt x="19" y="24"/>
                        <a:pt x="20" y="24"/>
                        <a:pt x="21" y="24"/>
                      </a:cubicBezTo>
                      <a:cubicBezTo>
                        <a:pt x="24" y="24"/>
                        <a:pt x="25" y="24"/>
                        <a:pt x="25" y="23"/>
                      </a:cubicBezTo>
                      <a:cubicBezTo>
                        <a:pt x="26" y="23"/>
                        <a:pt x="27" y="23"/>
                        <a:pt x="28" y="23"/>
                      </a:cubicBezTo>
                      <a:cubicBezTo>
                        <a:pt x="29" y="23"/>
                        <a:pt x="30" y="23"/>
                        <a:pt x="31" y="24"/>
                      </a:cubicBezTo>
                      <a:cubicBezTo>
                        <a:pt x="32" y="25"/>
                        <a:pt x="33" y="26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7" y="30"/>
                        <a:pt x="38" y="30"/>
                        <a:pt x="39" y="29"/>
                      </a:cubicBezTo>
                      <a:cubicBezTo>
                        <a:pt x="41" y="29"/>
                        <a:pt x="43" y="28"/>
                        <a:pt x="46" y="28"/>
                      </a:cubicBezTo>
                      <a:cubicBezTo>
                        <a:pt x="47" y="28"/>
                        <a:pt x="48" y="28"/>
                        <a:pt x="49" y="28"/>
                      </a:cubicBezTo>
                      <a:cubicBezTo>
                        <a:pt x="49" y="28"/>
                        <a:pt x="49" y="28"/>
                        <a:pt x="50" y="28"/>
                      </a:cubicBezTo>
                      <a:cubicBezTo>
                        <a:pt x="51" y="28"/>
                        <a:pt x="52" y="28"/>
                        <a:pt x="53" y="28"/>
                      </a:cubicBezTo>
                      <a:cubicBezTo>
                        <a:pt x="53" y="28"/>
                        <a:pt x="53" y="28"/>
                        <a:pt x="54" y="28"/>
                      </a:cubicBezTo>
                      <a:cubicBezTo>
                        <a:pt x="54" y="27"/>
                        <a:pt x="55" y="26"/>
                        <a:pt x="57" y="26"/>
                      </a:cubicBezTo>
                      <a:cubicBezTo>
                        <a:pt x="59" y="26"/>
                        <a:pt x="63" y="28"/>
                        <a:pt x="64" y="29"/>
                      </a:cubicBezTo>
                      <a:cubicBezTo>
                        <a:pt x="65" y="30"/>
                        <a:pt x="67" y="31"/>
                        <a:pt x="68" y="31"/>
                      </a:cubicBezTo>
                      <a:cubicBezTo>
                        <a:pt x="69" y="31"/>
                        <a:pt x="69" y="31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8" y="29"/>
                        <a:pt x="67" y="29"/>
                        <a:pt x="66" y="28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6" y="27"/>
                        <a:pt x="66" y="26"/>
                        <a:pt x="66" y="26"/>
                      </a:cubicBezTo>
                      <a:cubicBezTo>
                        <a:pt x="66" y="26"/>
                        <a:pt x="66" y="26"/>
                        <a:pt x="66" y="25"/>
                      </a:cubicBezTo>
                      <a:cubicBezTo>
                        <a:pt x="66" y="25"/>
                        <a:pt x="66" y="25"/>
                        <a:pt x="66" y="25"/>
                      </a:cubicBezTo>
                      <a:cubicBezTo>
                        <a:pt x="66" y="25"/>
                        <a:pt x="66" y="25"/>
                        <a:pt x="67" y="24"/>
                      </a:cubicBezTo>
                      <a:cubicBezTo>
                        <a:pt x="67" y="24"/>
                        <a:pt x="67" y="24"/>
                        <a:pt x="67" y="24"/>
                      </a:cubicBezTo>
                      <a:cubicBezTo>
                        <a:pt x="67" y="24"/>
                        <a:pt x="67" y="23"/>
                        <a:pt x="67" y="23"/>
                      </a:cubicBezTo>
                      <a:cubicBezTo>
                        <a:pt x="67" y="23"/>
                        <a:pt x="67" y="23"/>
                        <a:pt x="67" y="23"/>
                      </a:cubicBezTo>
                      <a:cubicBezTo>
                        <a:pt x="67" y="23"/>
                        <a:pt x="67" y="23"/>
                        <a:pt x="67" y="23"/>
                      </a:cubicBezTo>
                      <a:cubicBezTo>
                        <a:pt x="66" y="22"/>
                        <a:pt x="64" y="21"/>
                        <a:pt x="64" y="21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1" y="21"/>
                        <a:pt x="61" y="19"/>
                        <a:pt x="60" y="16"/>
                      </a:cubicBezTo>
                      <a:cubicBezTo>
                        <a:pt x="60" y="16"/>
                        <a:pt x="60" y="14"/>
                        <a:pt x="59" y="14"/>
                      </a:cubicBezTo>
                      <a:cubicBezTo>
                        <a:pt x="58" y="14"/>
                        <a:pt x="57" y="13"/>
                        <a:pt x="57" y="13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47" y="12"/>
                        <a:pt x="46" y="13"/>
                        <a:pt x="46" y="14"/>
                      </a:cubicBezTo>
                      <a:cubicBezTo>
                        <a:pt x="45" y="14"/>
                        <a:pt x="44" y="14"/>
                        <a:pt x="44" y="14"/>
                      </a:cubicBezTo>
                      <a:cubicBezTo>
                        <a:pt x="42" y="14"/>
                        <a:pt x="41" y="13"/>
                        <a:pt x="39" y="12"/>
                      </a:cubicBezTo>
                      <a:cubicBezTo>
                        <a:pt x="39" y="12"/>
                        <a:pt x="39" y="12"/>
                        <a:pt x="39" y="11"/>
                      </a:cubicBezTo>
                      <a:cubicBezTo>
                        <a:pt x="38" y="11"/>
                        <a:pt x="38" y="10"/>
                        <a:pt x="37" y="10"/>
                      </a:cubicBezTo>
                      <a:cubicBezTo>
                        <a:pt x="35" y="10"/>
                        <a:pt x="32" y="9"/>
                        <a:pt x="30" y="7"/>
                      </a:cubicBezTo>
                      <a:cubicBezTo>
                        <a:pt x="30" y="6"/>
                        <a:pt x="29" y="6"/>
                        <a:pt x="29" y="5"/>
                      </a:cubicBezTo>
                      <a:cubicBezTo>
                        <a:pt x="29" y="5"/>
                        <a:pt x="28" y="5"/>
                        <a:pt x="27" y="5"/>
                      </a:cubicBezTo>
                      <a:cubicBezTo>
                        <a:pt x="26" y="5"/>
                        <a:pt x="25" y="5"/>
                        <a:pt x="23" y="5"/>
                      </a:cubicBezTo>
                      <a:cubicBezTo>
                        <a:pt x="22" y="5"/>
                        <a:pt x="20" y="5"/>
                        <a:pt x="19" y="5"/>
                      </a:cubicBezTo>
                      <a:cubicBezTo>
                        <a:pt x="15" y="5"/>
                        <a:pt x="13" y="5"/>
                        <a:pt x="12" y="4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2" y="1"/>
                        <a:pt x="3" y="1"/>
                      </a:cubicBezTo>
                      <a:cubicBezTo>
                        <a:pt x="8" y="3"/>
                        <a:pt x="13" y="4"/>
                        <a:pt x="15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9" name="Freeform 1169"/>
                <p:cNvSpPr>
                  <a:spLocks/>
                </p:cNvSpPr>
                <p:nvPr/>
              </p:nvSpPr>
              <p:spPr bwMode="auto">
                <a:xfrm>
                  <a:off x="3082" y="2533"/>
                  <a:ext cx="224" cy="179"/>
                </a:xfrm>
                <a:custGeom>
                  <a:avLst/>
                  <a:gdLst>
                    <a:gd name="T0" fmla="*/ 124 w 234"/>
                    <a:gd name="T1" fmla="*/ 38 h 186"/>
                    <a:gd name="T2" fmla="*/ 121 w 234"/>
                    <a:gd name="T3" fmla="*/ 38 h 186"/>
                    <a:gd name="T4" fmla="*/ 79 w 234"/>
                    <a:gd name="T5" fmla="*/ 13 h 186"/>
                    <a:gd name="T6" fmla="*/ 60 w 234"/>
                    <a:gd name="T7" fmla="*/ 2 h 186"/>
                    <a:gd name="T8" fmla="*/ 55 w 234"/>
                    <a:gd name="T9" fmla="*/ 0 h 186"/>
                    <a:gd name="T10" fmla="*/ 51 w 234"/>
                    <a:gd name="T11" fmla="*/ 1 h 186"/>
                    <a:gd name="T12" fmla="*/ 45 w 234"/>
                    <a:gd name="T13" fmla="*/ 2 h 186"/>
                    <a:gd name="T14" fmla="*/ 36 w 234"/>
                    <a:gd name="T15" fmla="*/ 18 h 186"/>
                    <a:gd name="T16" fmla="*/ 27 w 234"/>
                    <a:gd name="T17" fmla="*/ 26 h 186"/>
                    <a:gd name="T18" fmla="*/ 22 w 234"/>
                    <a:gd name="T19" fmla="*/ 30 h 186"/>
                    <a:gd name="T20" fmla="*/ 20 w 234"/>
                    <a:gd name="T21" fmla="*/ 32 h 186"/>
                    <a:gd name="T22" fmla="*/ 13 w 234"/>
                    <a:gd name="T23" fmla="*/ 36 h 186"/>
                    <a:gd name="T24" fmla="*/ 11 w 234"/>
                    <a:gd name="T25" fmla="*/ 36 h 186"/>
                    <a:gd name="T26" fmla="*/ 10 w 234"/>
                    <a:gd name="T27" fmla="*/ 36 h 186"/>
                    <a:gd name="T28" fmla="*/ 9 w 234"/>
                    <a:gd name="T29" fmla="*/ 36 h 186"/>
                    <a:gd name="T30" fmla="*/ 7 w 234"/>
                    <a:gd name="T31" fmla="*/ 35 h 186"/>
                    <a:gd name="T32" fmla="*/ 5 w 234"/>
                    <a:gd name="T33" fmla="*/ 34 h 186"/>
                    <a:gd name="T34" fmla="*/ 3 w 234"/>
                    <a:gd name="T35" fmla="*/ 33 h 186"/>
                    <a:gd name="T36" fmla="*/ 1 w 234"/>
                    <a:gd name="T37" fmla="*/ 33 h 186"/>
                    <a:gd name="T38" fmla="*/ 1 w 234"/>
                    <a:gd name="T39" fmla="*/ 47 h 186"/>
                    <a:gd name="T40" fmla="*/ 28 w 234"/>
                    <a:gd name="T41" fmla="*/ 85 h 186"/>
                    <a:gd name="T42" fmla="*/ 46 w 234"/>
                    <a:gd name="T43" fmla="*/ 108 h 186"/>
                    <a:gd name="T44" fmla="*/ 58 w 234"/>
                    <a:gd name="T45" fmla="*/ 140 h 186"/>
                    <a:gd name="T46" fmla="*/ 85 w 234"/>
                    <a:gd name="T47" fmla="*/ 179 h 186"/>
                    <a:gd name="T48" fmla="*/ 89 w 234"/>
                    <a:gd name="T49" fmla="*/ 186 h 186"/>
                    <a:gd name="T50" fmla="*/ 91 w 234"/>
                    <a:gd name="T51" fmla="*/ 185 h 186"/>
                    <a:gd name="T52" fmla="*/ 97 w 234"/>
                    <a:gd name="T53" fmla="*/ 174 h 186"/>
                    <a:gd name="T54" fmla="*/ 109 w 234"/>
                    <a:gd name="T55" fmla="*/ 175 h 186"/>
                    <a:gd name="T56" fmla="*/ 136 w 234"/>
                    <a:gd name="T57" fmla="*/ 179 h 186"/>
                    <a:gd name="T58" fmla="*/ 159 w 234"/>
                    <a:gd name="T59" fmla="*/ 161 h 186"/>
                    <a:gd name="T60" fmla="*/ 193 w 234"/>
                    <a:gd name="T61" fmla="*/ 156 h 186"/>
                    <a:gd name="T62" fmla="*/ 222 w 234"/>
                    <a:gd name="T63" fmla="*/ 147 h 186"/>
                    <a:gd name="T64" fmla="*/ 226 w 234"/>
                    <a:gd name="T65" fmla="*/ 145 h 186"/>
                    <a:gd name="T66" fmla="*/ 232 w 234"/>
                    <a:gd name="T67" fmla="*/ 129 h 186"/>
                    <a:gd name="T68" fmla="*/ 230 w 234"/>
                    <a:gd name="T69" fmla="*/ 117 h 186"/>
                    <a:gd name="T70" fmla="*/ 229 w 234"/>
                    <a:gd name="T71" fmla="*/ 117 h 186"/>
                    <a:gd name="T72" fmla="*/ 227 w 234"/>
                    <a:gd name="T73" fmla="*/ 117 h 186"/>
                    <a:gd name="T74" fmla="*/ 225 w 234"/>
                    <a:gd name="T75" fmla="*/ 117 h 186"/>
                    <a:gd name="T76" fmla="*/ 211 w 234"/>
                    <a:gd name="T77" fmla="*/ 115 h 186"/>
                    <a:gd name="T78" fmla="*/ 207 w 234"/>
                    <a:gd name="T79" fmla="*/ 115 h 186"/>
                    <a:gd name="T80" fmla="*/ 200 w 234"/>
                    <a:gd name="T81" fmla="*/ 113 h 186"/>
                    <a:gd name="T82" fmla="*/ 198 w 234"/>
                    <a:gd name="T83" fmla="*/ 111 h 186"/>
                    <a:gd name="T84" fmla="*/ 195 w 234"/>
                    <a:gd name="T85" fmla="*/ 109 h 186"/>
                    <a:gd name="T86" fmla="*/ 193 w 234"/>
                    <a:gd name="T87" fmla="*/ 106 h 186"/>
                    <a:gd name="T88" fmla="*/ 192 w 234"/>
                    <a:gd name="T89" fmla="*/ 103 h 186"/>
                    <a:gd name="T90" fmla="*/ 187 w 234"/>
                    <a:gd name="T91" fmla="*/ 95 h 186"/>
                    <a:gd name="T92" fmla="*/ 185 w 234"/>
                    <a:gd name="T93" fmla="*/ 94 h 186"/>
                    <a:gd name="T94" fmla="*/ 183 w 234"/>
                    <a:gd name="T95" fmla="*/ 94 h 186"/>
                    <a:gd name="T96" fmla="*/ 181 w 234"/>
                    <a:gd name="T97" fmla="*/ 92 h 186"/>
                    <a:gd name="T98" fmla="*/ 179 w 234"/>
                    <a:gd name="T99" fmla="*/ 90 h 186"/>
                    <a:gd name="T100" fmla="*/ 177 w 234"/>
                    <a:gd name="T101" fmla="*/ 87 h 186"/>
                    <a:gd name="T102" fmla="*/ 167 w 234"/>
                    <a:gd name="T103" fmla="*/ 63 h 186"/>
                    <a:gd name="T104" fmla="*/ 154 w 234"/>
                    <a:gd name="T105" fmla="*/ 46 h 186"/>
                    <a:gd name="T106" fmla="*/ 132 w 234"/>
                    <a:gd name="T107" fmla="*/ 39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34" h="186">
                      <a:moveTo>
                        <a:pt x="132" y="39"/>
                      </a:moveTo>
                      <a:cubicBezTo>
                        <a:pt x="129" y="39"/>
                        <a:pt x="126" y="39"/>
                        <a:pt x="125" y="38"/>
                      </a:cubicBezTo>
                      <a:cubicBezTo>
                        <a:pt x="125" y="38"/>
                        <a:pt x="125" y="38"/>
                        <a:pt x="124" y="38"/>
                      </a:cubicBezTo>
                      <a:cubicBezTo>
                        <a:pt x="124" y="38"/>
                        <a:pt x="123" y="38"/>
                        <a:pt x="122" y="38"/>
                      </a:cubicBezTo>
                      <a:cubicBezTo>
                        <a:pt x="122" y="38"/>
                        <a:pt x="122" y="38"/>
                        <a:pt x="122" y="38"/>
                      </a:cubicBezTo>
                      <a:cubicBezTo>
                        <a:pt x="121" y="38"/>
                        <a:pt x="121" y="38"/>
                        <a:pt x="121" y="38"/>
                      </a:cubicBezTo>
                      <a:cubicBezTo>
                        <a:pt x="121" y="38"/>
                        <a:pt x="120" y="38"/>
                        <a:pt x="120" y="38"/>
                      </a:cubicBezTo>
                      <a:cubicBezTo>
                        <a:pt x="117" y="38"/>
                        <a:pt x="110" y="37"/>
                        <a:pt x="106" y="33"/>
                      </a:cubicBezTo>
                      <a:cubicBezTo>
                        <a:pt x="101" y="29"/>
                        <a:pt x="82" y="15"/>
                        <a:pt x="79" y="13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6" y="12"/>
                        <a:pt x="74" y="11"/>
                        <a:pt x="72" y="9"/>
                      </a:cubicBezTo>
                      <a:cubicBezTo>
                        <a:pt x="69" y="7"/>
                        <a:pt x="63" y="3"/>
                        <a:pt x="60" y="2"/>
                      </a:cubicBezTo>
                      <a:cubicBezTo>
                        <a:pt x="59" y="1"/>
                        <a:pt x="58" y="1"/>
                        <a:pt x="57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3" y="0"/>
                        <a:pt x="52" y="1"/>
                      </a:cubicBezTo>
                      <a:cubicBezTo>
                        <a:pt x="52" y="1"/>
                        <a:pt x="52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7" y="1"/>
                        <a:pt x="46" y="1"/>
                        <a:pt x="45" y="2"/>
                      </a:cubicBezTo>
                      <a:cubicBezTo>
                        <a:pt x="44" y="3"/>
                        <a:pt x="42" y="4"/>
                        <a:pt x="37" y="4"/>
                      </a:cubicBezTo>
                      <a:cubicBezTo>
                        <a:pt x="31" y="4"/>
                        <a:pt x="28" y="7"/>
                        <a:pt x="27" y="8"/>
                      </a:cubicBezTo>
                      <a:cubicBezTo>
                        <a:pt x="30" y="10"/>
                        <a:pt x="36" y="15"/>
                        <a:pt x="36" y="18"/>
                      </a:cubicBezTo>
                      <a:cubicBezTo>
                        <a:pt x="36" y="19"/>
                        <a:pt x="36" y="20"/>
                        <a:pt x="35" y="21"/>
                      </a:cubicBezTo>
                      <a:cubicBezTo>
                        <a:pt x="34" y="21"/>
                        <a:pt x="34" y="22"/>
                        <a:pt x="33" y="23"/>
                      </a:cubicBezTo>
                      <a:cubicBezTo>
                        <a:pt x="32" y="24"/>
                        <a:pt x="30" y="26"/>
                        <a:pt x="27" y="26"/>
                      </a:cubicBezTo>
                      <a:cubicBezTo>
                        <a:pt x="22" y="26"/>
                        <a:pt x="22" y="27"/>
                        <a:pt x="22" y="28"/>
                      </a:cubicBezTo>
                      <a:cubicBezTo>
                        <a:pt x="22" y="28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30"/>
                      </a:cubicBezTo>
                      <a:cubicBezTo>
                        <a:pt x="21" y="30"/>
                        <a:pt x="21" y="30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0" y="31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7" y="35"/>
                        <a:pt x="15" y="36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9" y="36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6"/>
                        <a:pt x="9" y="36"/>
                        <a:pt x="8" y="36"/>
                      </a:cubicBezTo>
                      <a:cubicBezTo>
                        <a:pt x="8" y="36"/>
                        <a:pt x="8" y="35"/>
                        <a:pt x="8" y="35"/>
                      </a:cubicBezTo>
                      <a:cubicBezTo>
                        <a:pt x="8" y="35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6" y="35"/>
                        <a:pt x="6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4"/>
                        <a:pt x="4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1" y="32"/>
                        <a:pt x="1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7"/>
                        <a:pt x="1" y="38"/>
                        <a:pt x="1" y="40"/>
                      </a:cubicBezTo>
                      <a:cubicBezTo>
                        <a:pt x="1" y="42"/>
                        <a:pt x="1" y="46"/>
                        <a:pt x="1" y="47"/>
                      </a:cubicBezTo>
                      <a:cubicBezTo>
                        <a:pt x="3" y="47"/>
                        <a:pt x="4" y="49"/>
                        <a:pt x="6" y="51"/>
                      </a:cubicBezTo>
                      <a:cubicBezTo>
                        <a:pt x="7" y="53"/>
                        <a:pt x="9" y="56"/>
                        <a:pt x="11" y="58"/>
                      </a:cubicBezTo>
                      <a:cubicBezTo>
                        <a:pt x="16" y="63"/>
                        <a:pt x="28" y="80"/>
                        <a:pt x="28" y="85"/>
                      </a:cubicBezTo>
                      <a:cubicBezTo>
                        <a:pt x="28" y="87"/>
                        <a:pt x="29" y="91"/>
                        <a:pt x="36" y="96"/>
                      </a:cubicBezTo>
                      <a:cubicBezTo>
                        <a:pt x="40" y="99"/>
                        <a:pt x="42" y="102"/>
                        <a:pt x="43" y="105"/>
                      </a:cubicBezTo>
                      <a:cubicBezTo>
                        <a:pt x="44" y="106"/>
                        <a:pt x="45" y="108"/>
                        <a:pt x="46" y="108"/>
                      </a:cubicBezTo>
                      <a:cubicBezTo>
                        <a:pt x="49" y="111"/>
                        <a:pt x="49" y="115"/>
                        <a:pt x="49" y="119"/>
                      </a:cubicBezTo>
                      <a:cubicBezTo>
                        <a:pt x="49" y="120"/>
                        <a:pt x="49" y="121"/>
                        <a:pt x="49" y="123"/>
                      </a:cubicBezTo>
                      <a:cubicBezTo>
                        <a:pt x="50" y="129"/>
                        <a:pt x="52" y="137"/>
                        <a:pt x="58" y="140"/>
                      </a:cubicBezTo>
                      <a:cubicBezTo>
                        <a:pt x="65" y="144"/>
                        <a:pt x="69" y="149"/>
                        <a:pt x="71" y="156"/>
                      </a:cubicBezTo>
                      <a:cubicBezTo>
                        <a:pt x="74" y="163"/>
                        <a:pt x="78" y="169"/>
                        <a:pt x="81" y="172"/>
                      </a:cubicBezTo>
                      <a:cubicBezTo>
                        <a:pt x="84" y="175"/>
                        <a:pt x="84" y="177"/>
                        <a:pt x="85" y="179"/>
                      </a:cubicBezTo>
                      <a:cubicBezTo>
                        <a:pt x="85" y="180"/>
                        <a:pt x="85" y="180"/>
                        <a:pt x="85" y="181"/>
                      </a:cubicBezTo>
                      <a:cubicBezTo>
                        <a:pt x="86" y="182"/>
                        <a:pt x="87" y="184"/>
                        <a:pt x="88" y="186"/>
                      </a:cubicBezTo>
                      <a:cubicBezTo>
                        <a:pt x="89" y="186"/>
                        <a:pt x="89" y="186"/>
                        <a:pt x="89" y="186"/>
                      </a:cubicBezTo>
                      <a:cubicBezTo>
                        <a:pt x="89" y="186"/>
                        <a:pt x="90" y="186"/>
                        <a:pt x="90" y="185"/>
                      </a:cubicBezTo>
                      <a:cubicBezTo>
                        <a:pt x="90" y="185"/>
                        <a:pt x="90" y="185"/>
                        <a:pt x="90" y="185"/>
                      </a:cubicBezTo>
                      <a:cubicBezTo>
                        <a:pt x="90" y="185"/>
                        <a:pt x="91" y="185"/>
                        <a:pt x="91" y="185"/>
                      </a:cubicBezTo>
                      <a:cubicBezTo>
                        <a:pt x="91" y="185"/>
                        <a:pt x="91" y="184"/>
                        <a:pt x="90" y="184"/>
                      </a:cubicBezTo>
                      <a:cubicBezTo>
                        <a:pt x="90" y="182"/>
                        <a:pt x="90" y="180"/>
                        <a:pt x="91" y="179"/>
                      </a:cubicBezTo>
                      <a:cubicBezTo>
                        <a:pt x="92" y="177"/>
                        <a:pt x="94" y="175"/>
                        <a:pt x="97" y="174"/>
                      </a:cubicBezTo>
                      <a:cubicBezTo>
                        <a:pt x="98" y="173"/>
                        <a:pt x="99" y="174"/>
                        <a:pt x="101" y="174"/>
                      </a:cubicBezTo>
                      <a:cubicBezTo>
                        <a:pt x="102" y="175"/>
                        <a:pt x="103" y="175"/>
                        <a:pt x="105" y="175"/>
                      </a:cubicBezTo>
                      <a:cubicBezTo>
                        <a:pt x="106" y="175"/>
                        <a:pt x="107" y="175"/>
                        <a:pt x="109" y="175"/>
                      </a:cubicBezTo>
                      <a:cubicBezTo>
                        <a:pt x="109" y="175"/>
                        <a:pt x="118" y="175"/>
                        <a:pt x="120" y="177"/>
                      </a:cubicBezTo>
                      <a:cubicBezTo>
                        <a:pt x="121" y="177"/>
                        <a:pt x="123" y="177"/>
                        <a:pt x="125" y="177"/>
                      </a:cubicBezTo>
                      <a:cubicBezTo>
                        <a:pt x="130" y="177"/>
                        <a:pt x="134" y="178"/>
                        <a:pt x="136" y="179"/>
                      </a:cubicBezTo>
                      <a:cubicBezTo>
                        <a:pt x="137" y="180"/>
                        <a:pt x="138" y="180"/>
                        <a:pt x="138" y="180"/>
                      </a:cubicBezTo>
                      <a:cubicBezTo>
                        <a:pt x="140" y="180"/>
                        <a:pt x="141" y="178"/>
                        <a:pt x="141" y="177"/>
                      </a:cubicBezTo>
                      <a:cubicBezTo>
                        <a:pt x="143" y="172"/>
                        <a:pt x="158" y="162"/>
                        <a:pt x="159" y="161"/>
                      </a:cubicBezTo>
                      <a:cubicBezTo>
                        <a:pt x="161" y="160"/>
                        <a:pt x="163" y="160"/>
                        <a:pt x="169" y="160"/>
                      </a:cubicBezTo>
                      <a:cubicBezTo>
                        <a:pt x="174" y="160"/>
                        <a:pt x="179" y="160"/>
                        <a:pt x="182" y="160"/>
                      </a:cubicBezTo>
                      <a:cubicBezTo>
                        <a:pt x="184" y="159"/>
                        <a:pt x="187" y="158"/>
                        <a:pt x="193" y="156"/>
                      </a:cubicBezTo>
                      <a:cubicBezTo>
                        <a:pt x="195" y="156"/>
                        <a:pt x="196" y="155"/>
                        <a:pt x="198" y="155"/>
                      </a:cubicBezTo>
                      <a:cubicBezTo>
                        <a:pt x="207" y="152"/>
                        <a:pt x="217" y="149"/>
                        <a:pt x="222" y="147"/>
                      </a:cubicBezTo>
                      <a:cubicBezTo>
                        <a:pt x="222" y="147"/>
                        <a:pt x="222" y="147"/>
                        <a:pt x="222" y="147"/>
                      </a:cubicBezTo>
                      <a:cubicBezTo>
                        <a:pt x="223" y="146"/>
                        <a:pt x="224" y="146"/>
                        <a:pt x="224" y="146"/>
                      </a:cubicBezTo>
                      <a:cubicBezTo>
                        <a:pt x="224" y="146"/>
                        <a:pt x="225" y="146"/>
                        <a:pt x="225" y="146"/>
                      </a:cubicBezTo>
                      <a:cubicBezTo>
                        <a:pt x="225" y="146"/>
                        <a:pt x="225" y="146"/>
                        <a:pt x="226" y="145"/>
                      </a:cubicBezTo>
                      <a:cubicBezTo>
                        <a:pt x="226" y="145"/>
                        <a:pt x="226" y="145"/>
                        <a:pt x="226" y="145"/>
                      </a:cubicBezTo>
                      <a:cubicBezTo>
                        <a:pt x="226" y="145"/>
                        <a:pt x="227" y="145"/>
                        <a:pt x="227" y="145"/>
                      </a:cubicBezTo>
                      <a:cubicBezTo>
                        <a:pt x="228" y="144"/>
                        <a:pt x="230" y="135"/>
                        <a:pt x="232" y="129"/>
                      </a:cubicBezTo>
                      <a:cubicBezTo>
                        <a:pt x="233" y="127"/>
                        <a:pt x="233" y="126"/>
                        <a:pt x="233" y="125"/>
                      </a:cubicBezTo>
                      <a:cubicBezTo>
                        <a:pt x="234" y="124"/>
                        <a:pt x="234" y="123"/>
                        <a:pt x="234" y="123"/>
                      </a:cubicBezTo>
                      <a:cubicBezTo>
                        <a:pt x="234" y="121"/>
                        <a:pt x="231" y="117"/>
                        <a:pt x="230" y="117"/>
                      </a:cubicBezTo>
                      <a:cubicBezTo>
                        <a:pt x="230" y="117"/>
                        <a:pt x="230" y="117"/>
                        <a:pt x="229" y="117"/>
                      </a:cubicBezTo>
                      <a:cubicBezTo>
                        <a:pt x="229" y="117"/>
                        <a:pt x="229" y="117"/>
                        <a:pt x="229" y="117"/>
                      </a:cubicBezTo>
                      <a:cubicBezTo>
                        <a:pt x="229" y="117"/>
                        <a:pt x="229" y="117"/>
                        <a:pt x="229" y="117"/>
                      </a:cubicBezTo>
                      <a:cubicBezTo>
                        <a:pt x="229" y="117"/>
                        <a:pt x="229" y="117"/>
                        <a:pt x="229" y="117"/>
                      </a:cubicBezTo>
                      <a:cubicBezTo>
                        <a:pt x="229" y="117"/>
                        <a:pt x="229" y="117"/>
                        <a:pt x="229" y="117"/>
                      </a:cubicBezTo>
                      <a:cubicBezTo>
                        <a:pt x="227" y="117"/>
                        <a:pt x="227" y="117"/>
                        <a:pt x="227" y="117"/>
                      </a:cubicBezTo>
                      <a:cubicBezTo>
                        <a:pt x="227" y="117"/>
                        <a:pt x="227" y="117"/>
                        <a:pt x="227" y="117"/>
                      </a:cubicBezTo>
                      <a:cubicBezTo>
                        <a:pt x="225" y="117"/>
                        <a:pt x="225" y="117"/>
                        <a:pt x="225" y="117"/>
                      </a:cubicBezTo>
                      <a:cubicBezTo>
                        <a:pt x="225" y="117"/>
                        <a:pt x="225" y="117"/>
                        <a:pt x="225" y="117"/>
                      </a:cubicBezTo>
                      <a:cubicBezTo>
                        <a:pt x="224" y="117"/>
                        <a:pt x="224" y="117"/>
                        <a:pt x="223" y="117"/>
                      </a:cubicBezTo>
                      <a:cubicBezTo>
                        <a:pt x="220" y="116"/>
                        <a:pt x="215" y="116"/>
                        <a:pt x="211" y="115"/>
                      </a:cubicBezTo>
                      <a:cubicBezTo>
                        <a:pt x="211" y="115"/>
                        <a:pt x="211" y="115"/>
                        <a:pt x="211" y="115"/>
                      </a:cubicBezTo>
                      <a:cubicBezTo>
                        <a:pt x="210" y="115"/>
                        <a:pt x="210" y="115"/>
                        <a:pt x="209" y="115"/>
                      </a:cubicBezTo>
                      <a:cubicBezTo>
                        <a:pt x="209" y="115"/>
                        <a:pt x="208" y="115"/>
                        <a:pt x="208" y="115"/>
                      </a:cubicBezTo>
                      <a:cubicBezTo>
                        <a:pt x="208" y="115"/>
                        <a:pt x="207" y="115"/>
                        <a:pt x="207" y="115"/>
                      </a:cubicBezTo>
                      <a:cubicBezTo>
                        <a:pt x="204" y="114"/>
                        <a:pt x="201" y="114"/>
                        <a:pt x="200" y="114"/>
                      </a:cubicBezTo>
                      <a:cubicBezTo>
                        <a:pt x="200" y="113"/>
                        <a:pt x="200" y="113"/>
                        <a:pt x="200" y="113"/>
                      </a:cubicBezTo>
                      <a:cubicBezTo>
                        <a:pt x="200" y="113"/>
                        <a:pt x="200" y="113"/>
                        <a:pt x="200" y="113"/>
                      </a:cubicBezTo>
                      <a:cubicBezTo>
                        <a:pt x="199" y="113"/>
                        <a:pt x="199" y="113"/>
                        <a:pt x="199" y="113"/>
                      </a:cubicBezTo>
                      <a:cubicBezTo>
                        <a:pt x="199" y="112"/>
                        <a:pt x="199" y="112"/>
                        <a:pt x="198" y="112"/>
                      </a:cubicBezTo>
                      <a:cubicBezTo>
                        <a:pt x="198" y="112"/>
                        <a:pt x="198" y="112"/>
                        <a:pt x="198" y="111"/>
                      </a:cubicBezTo>
                      <a:cubicBezTo>
                        <a:pt x="197" y="111"/>
                        <a:pt x="197" y="111"/>
                        <a:pt x="197" y="111"/>
                      </a:cubicBezTo>
                      <a:cubicBezTo>
                        <a:pt x="197" y="110"/>
                        <a:pt x="197" y="110"/>
                        <a:pt x="196" y="110"/>
                      </a:cubicBezTo>
                      <a:cubicBezTo>
                        <a:pt x="196" y="110"/>
                        <a:pt x="196" y="109"/>
                        <a:pt x="195" y="109"/>
                      </a:cubicBezTo>
                      <a:cubicBezTo>
                        <a:pt x="195" y="109"/>
                        <a:pt x="195" y="109"/>
                        <a:pt x="195" y="108"/>
                      </a:cubicBezTo>
                      <a:cubicBezTo>
                        <a:pt x="195" y="108"/>
                        <a:pt x="194" y="108"/>
                        <a:pt x="194" y="107"/>
                      </a:cubicBezTo>
                      <a:cubicBezTo>
                        <a:pt x="194" y="107"/>
                        <a:pt x="194" y="107"/>
                        <a:pt x="193" y="106"/>
                      </a:cubicBezTo>
                      <a:cubicBezTo>
                        <a:pt x="193" y="106"/>
                        <a:pt x="193" y="106"/>
                        <a:pt x="193" y="105"/>
                      </a:cubicBezTo>
                      <a:cubicBezTo>
                        <a:pt x="193" y="105"/>
                        <a:pt x="192" y="105"/>
                        <a:pt x="192" y="104"/>
                      </a:cubicBezTo>
                      <a:cubicBezTo>
                        <a:pt x="192" y="104"/>
                        <a:pt x="192" y="103"/>
                        <a:pt x="192" y="103"/>
                      </a:cubicBezTo>
                      <a:cubicBezTo>
                        <a:pt x="192" y="103"/>
                        <a:pt x="192" y="102"/>
                        <a:pt x="191" y="102"/>
                      </a:cubicBezTo>
                      <a:cubicBezTo>
                        <a:pt x="191" y="101"/>
                        <a:pt x="191" y="101"/>
                        <a:pt x="191" y="101"/>
                      </a:cubicBezTo>
                      <a:cubicBezTo>
                        <a:pt x="190" y="99"/>
                        <a:pt x="188" y="97"/>
                        <a:pt x="187" y="95"/>
                      </a:cubicBezTo>
                      <a:cubicBezTo>
                        <a:pt x="187" y="95"/>
                        <a:pt x="187" y="95"/>
                        <a:pt x="187" y="95"/>
                      </a:cubicBezTo>
                      <a:cubicBezTo>
                        <a:pt x="186" y="95"/>
                        <a:pt x="186" y="95"/>
                        <a:pt x="186" y="95"/>
                      </a:cubicBezTo>
                      <a:cubicBezTo>
                        <a:pt x="186" y="95"/>
                        <a:pt x="186" y="94"/>
                        <a:pt x="185" y="94"/>
                      </a:cubicBezTo>
                      <a:cubicBezTo>
                        <a:pt x="185" y="94"/>
                        <a:pt x="185" y="94"/>
                        <a:pt x="185" y="94"/>
                      </a:cubicBezTo>
                      <a:cubicBezTo>
                        <a:pt x="184" y="94"/>
                        <a:pt x="184" y="94"/>
                        <a:pt x="184" y="94"/>
                      </a:cubicBezTo>
                      <a:cubicBezTo>
                        <a:pt x="184" y="94"/>
                        <a:pt x="184" y="94"/>
                        <a:pt x="183" y="94"/>
                      </a:cubicBezTo>
                      <a:cubicBezTo>
                        <a:pt x="183" y="94"/>
                        <a:pt x="183" y="94"/>
                        <a:pt x="182" y="93"/>
                      </a:cubicBezTo>
                      <a:cubicBezTo>
                        <a:pt x="182" y="93"/>
                        <a:pt x="182" y="93"/>
                        <a:pt x="182" y="93"/>
                      </a:cubicBezTo>
                      <a:cubicBezTo>
                        <a:pt x="182" y="93"/>
                        <a:pt x="181" y="93"/>
                        <a:pt x="181" y="92"/>
                      </a:cubicBezTo>
                      <a:cubicBezTo>
                        <a:pt x="181" y="92"/>
                        <a:pt x="181" y="92"/>
                        <a:pt x="180" y="92"/>
                      </a:cubicBezTo>
                      <a:cubicBezTo>
                        <a:pt x="180" y="92"/>
                        <a:pt x="180" y="91"/>
                        <a:pt x="179" y="91"/>
                      </a:cubicBezTo>
                      <a:cubicBezTo>
                        <a:pt x="179" y="91"/>
                        <a:pt x="179" y="91"/>
                        <a:pt x="179" y="90"/>
                      </a:cubicBezTo>
                      <a:cubicBezTo>
                        <a:pt x="179" y="90"/>
                        <a:pt x="178" y="90"/>
                        <a:pt x="178" y="89"/>
                      </a:cubicBezTo>
                      <a:cubicBezTo>
                        <a:pt x="178" y="89"/>
                        <a:pt x="178" y="89"/>
                        <a:pt x="178" y="88"/>
                      </a:cubicBezTo>
                      <a:cubicBezTo>
                        <a:pt x="178" y="88"/>
                        <a:pt x="177" y="88"/>
                        <a:pt x="177" y="87"/>
                      </a:cubicBezTo>
                      <a:cubicBezTo>
                        <a:pt x="175" y="85"/>
                        <a:pt x="171" y="80"/>
                        <a:pt x="171" y="76"/>
                      </a:cubicBezTo>
                      <a:cubicBezTo>
                        <a:pt x="170" y="74"/>
                        <a:pt x="171" y="73"/>
                        <a:pt x="171" y="73"/>
                      </a:cubicBezTo>
                      <a:cubicBezTo>
                        <a:pt x="173" y="71"/>
                        <a:pt x="170" y="66"/>
                        <a:pt x="167" y="63"/>
                      </a:cubicBezTo>
                      <a:cubicBezTo>
                        <a:pt x="165" y="62"/>
                        <a:pt x="165" y="62"/>
                        <a:pt x="165" y="62"/>
                      </a:cubicBezTo>
                      <a:cubicBezTo>
                        <a:pt x="159" y="57"/>
                        <a:pt x="155" y="52"/>
                        <a:pt x="154" y="49"/>
                      </a:cubicBezTo>
                      <a:cubicBezTo>
                        <a:pt x="154" y="48"/>
                        <a:pt x="154" y="47"/>
                        <a:pt x="154" y="46"/>
                      </a:cubicBezTo>
                      <a:cubicBezTo>
                        <a:pt x="145" y="45"/>
                        <a:pt x="145" y="45"/>
                        <a:pt x="145" y="45"/>
                      </a:cubicBezTo>
                      <a:cubicBezTo>
                        <a:pt x="139" y="40"/>
                        <a:pt x="139" y="40"/>
                        <a:pt x="139" y="40"/>
                      </a:cubicBezTo>
                      <a:lnTo>
                        <a:pt x="132" y="3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0" name="Freeform 1170"/>
                <p:cNvSpPr>
                  <a:spLocks/>
                </p:cNvSpPr>
                <p:nvPr/>
              </p:nvSpPr>
              <p:spPr bwMode="auto">
                <a:xfrm>
                  <a:off x="3270" y="2619"/>
                  <a:ext cx="81" cy="91"/>
                </a:xfrm>
                <a:custGeom>
                  <a:avLst/>
                  <a:gdLst>
                    <a:gd name="T0" fmla="*/ 35 w 85"/>
                    <a:gd name="T1" fmla="*/ 24 h 95"/>
                    <a:gd name="T2" fmla="*/ 36 w 85"/>
                    <a:gd name="T3" fmla="*/ 24 h 95"/>
                    <a:gd name="T4" fmla="*/ 37 w 85"/>
                    <a:gd name="T5" fmla="*/ 25 h 95"/>
                    <a:gd name="T6" fmla="*/ 37 w 85"/>
                    <a:gd name="T7" fmla="*/ 25 h 95"/>
                    <a:gd name="T8" fmla="*/ 38 w 85"/>
                    <a:gd name="T9" fmla="*/ 26 h 95"/>
                    <a:gd name="T10" fmla="*/ 38 w 85"/>
                    <a:gd name="T11" fmla="*/ 27 h 95"/>
                    <a:gd name="T12" fmla="*/ 39 w 85"/>
                    <a:gd name="T13" fmla="*/ 27 h 95"/>
                    <a:gd name="T14" fmla="*/ 40 w 85"/>
                    <a:gd name="T15" fmla="*/ 28 h 95"/>
                    <a:gd name="T16" fmla="*/ 40 w 85"/>
                    <a:gd name="T17" fmla="*/ 29 h 95"/>
                    <a:gd name="T18" fmla="*/ 40 w 85"/>
                    <a:gd name="T19" fmla="*/ 30 h 95"/>
                    <a:gd name="T20" fmla="*/ 41 w 85"/>
                    <a:gd name="T21" fmla="*/ 31 h 95"/>
                    <a:gd name="T22" fmla="*/ 41 w 85"/>
                    <a:gd name="T23" fmla="*/ 31 h 95"/>
                    <a:gd name="T24" fmla="*/ 41 w 85"/>
                    <a:gd name="T25" fmla="*/ 32 h 95"/>
                    <a:gd name="T26" fmla="*/ 42 w 85"/>
                    <a:gd name="T27" fmla="*/ 33 h 95"/>
                    <a:gd name="T28" fmla="*/ 42 w 85"/>
                    <a:gd name="T29" fmla="*/ 34 h 95"/>
                    <a:gd name="T30" fmla="*/ 33 w 85"/>
                    <a:gd name="T31" fmla="*/ 59 h 95"/>
                    <a:gd name="T32" fmla="*/ 32 w 85"/>
                    <a:gd name="T33" fmla="*/ 60 h 95"/>
                    <a:gd name="T34" fmla="*/ 32 w 85"/>
                    <a:gd name="T35" fmla="*/ 60 h 95"/>
                    <a:gd name="T36" fmla="*/ 31 w 85"/>
                    <a:gd name="T37" fmla="*/ 60 h 95"/>
                    <a:gd name="T38" fmla="*/ 30 w 85"/>
                    <a:gd name="T39" fmla="*/ 60 h 95"/>
                    <a:gd name="T40" fmla="*/ 26 w 85"/>
                    <a:gd name="T41" fmla="*/ 62 h 95"/>
                    <a:gd name="T42" fmla="*/ 25 w 85"/>
                    <a:gd name="T43" fmla="*/ 62 h 95"/>
                    <a:gd name="T44" fmla="*/ 23 w 85"/>
                    <a:gd name="T45" fmla="*/ 63 h 95"/>
                    <a:gd name="T46" fmla="*/ 22 w 85"/>
                    <a:gd name="T47" fmla="*/ 64 h 95"/>
                    <a:gd name="T48" fmla="*/ 19 w 85"/>
                    <a:gd name="T49" fmla="*/ 65 h 95"/>
                    <a:gd name="T50" fmla="*/ 19 w 85"/>
                    <a:gd name="T51" fmla="*/ 65 h 95"/>
                    <a:gd name="T52" fmla="*/ 0 w 85"/>
                    <a:gd name="T53" fmla="*/ 71 h 95"/>
                    <a:gd name="T54" fmla="*/ 10 w 85"/>
                    <a:gd name="T55" fmla="*/ 91 h 95"/>
                    <a:gd name="T56" fmla="*/ 11 w 85"/>
                    <a:gd name="T57" fmla="*/ 93 h 95"/>
                    <a:gd name="T58" fmla="*/ 11 w 85"/>
                    <a:gd name="T59" fmla="*/ 93 h 95"/>
                    <a:gd name="T60" fmla="*/ 12 w 85"/>
                    <a:gd name="T61" fmla="*/ 95 h 95"/>
                    <a:gd name="T62" fmla="*/ 13 w 85"/>
                    <a:gd name="T63" fmla="*/ 95 h 95"/>
                    <a:gd name="T64" fmla="*/ 26 w 85"/>
                    <a:gd name="T65" fmla="*/ 92 h 95"/>
                    <a:gd name="T66" fmla="*/ 32 w 85"/>
                    <a:gd name="T67" fmla="*/ 91 h 95"/>
                    <a:gd name="T68" fmla="*/ 33 w 85"/>
                    <a:gd name="T69" fmla="*/ 90 h 95"/>
                    <a:gd name="T70" fmla="*/ 35 w 85"/>
                    <a:gd name="T71" fmla="*/ 83 h 95"/>
                    <a:gd name="T72" fmla="*/ 43 w 85"/>
                    <a:gd name="T73" fmla="*/ 81 h 95"/>
                    <a:gd name="T74" fmla="*/ 46 w 85"/>
                    <a:gd name="T75" fmla="*/ 81 h 95"/>
                    <a:gd name="T76" fmla="*/ 48 w 85"/>
                    <a:gd name="T77" fmla="*/ 81 h 95"/>
                    <a:gd name="T78" fmla="*/ 50 w 85"/>
                    <a:gd name="T79" fmla="*/ 78 h 95"/>
                    <a:gd name="T80" fmla="*/ 56 w 85"/>
                    <a:gd name="T81" fmla="*/ 70 h 95"/>
                    <a:gd name="T82" fmla="*/ 60 w 85"/>
                    <a:gd name="T83" fmla="*/ 69 h 95"/>
                    <a:gd name="T84" fmla="*/ 62 w 85"/>
                    <a:gd name="T85" fmla="*/ 69 h 95"/>
                    <a:gd name="T86" fmla="*/ 67 w 85"/>
                    <a:gd name="T87" fmla="*/ 51 h 95"/>
                    <a:gd name="T88" fmla="*/ 75 w 85"/>
                    <a:gd name="T89" fmla="*/ 47 h 95"/>
                    <a:gd name="T90" fmla="*/ 80 w 85"/>
                    <a:gd name="T91" fmla="*/ 38 h 95"/>
                    <a:gd name="T92" fmla="*/ 84 w 85"/>
                    <a:gd name="T93" fmla="*/ 33 h 95"/>
                    <a:gd name="T94" fmla="*/ 85 w 85"/>
                    <a:gd name="T95" fmla="*/ 30 h 95"/>
                    <a:gd name="T96" fmla="*/ 85 w 85"/>
                    <a:gd name="T97" fmla="*/ 30 h 95"/>
                    <a:gd name="T98" fmla="*/ 74 w 85"/>
                    <a:gd name="T99" fmla="*/ 17 h 95"/>
                    <a:gd name="T100" fmla="*/ 70 w 85"/>
                    <a:gd name="T101" fmla="*/ 16 h 95"/>
                    <a:gd name="T102" fmla="*/ 56 w 85"/>
                    <a:gd name="T103" fmla="*/ 10 h 95"/>
                    <a:gd name="T104" fmla="*/ 49 w 85"/>
                    <a:gd name="T105" fmla="*/ 0 h 95"/>
                    <a:gd name="T106" fmla="*/ 47 w 85"/>
                    <a:gd name="T107" fmla="*/ 1 h 95"/>
                    <a:gd name="T108" fmla="*/ 44 w 85"/>
                    <a:gd name="T109" fmla="*/ 1 h 95"/>
                    <a:gd name="T110" fmla="*/ 44 w 85"/>
                    <a:gd name="T111" fmla="*/ 8 h 95"/>
                    <a:gd name="T112" fmla="*/ 37 w 85"/>
                    <a:gd name="T113" fmla="*/ 18 h 95"/>
                    <a:gd name="T114" fmla="*/ 35 w 85"/>
                    <a:gd name="T115" fmla="*/ 24 h 95"/>
                    <a:gd name="T116" fmla="*/ 35 w 85"/>
                    <a:gd name="T117" fmla="*/ 2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5" h="95">
                      <a:moveTo>
                        <a:pt x="35" y="24"/>
                      </a:moveTo>
                      <a:cubicBezTo>
                        <a:pt x="35" y="24"/>
                        <a:pt x="36" y="24"/>
                        <a:pt x="36" y="24"/>
                      </a:cubicBezTo>
                      <a:cubicBezTo>
                        <a:pt x="36" y="25"/>
                        <a:pt x="36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8"/>
                        <a:pt x="39" y="28"/>
                        <a:pt x="40" y="28"/>
                      </a:cubicBezTo>
                      <a:cubicBezTo>
                        <a:pt x="40" y="28"/>
                        <a:pt x="40" y="29"/>
                        <a:pt x="40" y="29"/>
                      </a:cubicBezTo>
                      <a:cubicBezTo>
                        <a:pt x="40" y="29"/>
                        <a:pt x="40" y="30"/>
                        <a:pt x="40" y="30"/>
                      </a:cubicBezTo>
                      <a:cubicBezTo>
                        <a:pt x="41" y="30"/>
                        <a:pt x="41" y="30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3"/>
                        <a:pt x="41" y="33"/>
                        <a:pt x="42" y="33"/>
                      </a:cubicBezTo>
                      <a:cubicBezTo>
                        <a:pt x="42" y="33"/>
                        <a:pt x="42" y="34"/>
                        <a:pt x="42" y="34"/>
                      </a:cubicBezTo>
                      <a:cubicBezTo>
                        <a:pt x="42" y="36"/>
                        <a:pt x="36" y="57"/>
                        <a:pt x="33" y="59"/>
                      </a:cubicBezTo>
                      <a:cubicBezTo>
                        <a:pt x="33" y="59"/>
                        <a:pt x="33" y="59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0" y="60"/>
                      </a:cubicBezTo>
                      <a:cubicBezTo>
                        <a:pt x="29" y="61"/>
                        <a:pt x="28" y="62"/>
                        <a:pt x="26" y="62"/>
                      </a:cubicBezTo>
                      <a:cubicBezTo>
                        <a:pt x="26" y="62"/>
                        <a:pt x="25" y="62"/>
                        <a:pt x="25" y="62"/>
                      </a:cubicBezTo>
                      <a:cubicBezTo>
                        <a:pt x="24" y="63"/>
                        <a:pt x="24" y="63"/>
                        <a:pt x="23" y="63"/>
                      </a:cubicBezTo>
                      <a:cubicBezTo>
                        <a:pt x="22" y="63"/>
                        <a:pt x="22" y="63"/>
                        <a:pt x="22" y="64"/>
                      </a:cubicBezTo>
                      <a:cubicBezTo>
                        <a:pt x="21" y="64"/>
                        <a:pt x="20" y="64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1" y="67"/>
                        <a:pt x="4" y="69"/>
                        <a:pt x="0" y="71"/>
                      </a:cubicBezTo>
                      <a:cubicBezTo>
                        <a:pt x="3" y="76"/>
                        <a:pt x="6" y="83"/>
                        <a:pt x="10" y="91"/>
                      </a:cubicBezTo>
                      <a:cubicBezTo>
                        <a:pt x="10" y="91"/>
                        <a:pt x="11" y="92"/>
                        <a:pt x="11" y="93"/>
                      </a:cubicBezTo>
                      <a:cubicBezTo>
                        <a:pt x="11" y="93"/>
                        <a:pt x="11" y="93"/>
                        <a:pt x="11" y="93"/>
                      </a:cubicBezTo>
                      <a:cubicBezTo>
                        <a:pt x="11" y="94"/>
                        <a:pt x="12" y="94"/>
                        <a:pt x="12" y="95"/>
                      </a:cubicBezTo>
                      <a:cubicBezTo>
                        <a:pt x="12" y="95"/>
                        <a:pt x="13" y="95"/>
                        <a:pt x="13" y="95"/>
                      </a:cubicBezTo>
                      <a:cubicBezTo>
                        <a:pt x="17" y="92"/>
                        <a:pt x="22" y="92"/>
                        <a:pt x="26" y="92"/>
                      </a:cubicBezTo>
                      <a:cubicBezTo>
                        <a:pt x="28" y="92"/>
                        <a:pt x="30" y="92"/>
                        <a:pt x="32" y="91"/>
                      </a:cubicBezTo>
                      <a:cubicBezTo>
                        <a:pt x="33" y="91"/>
                        <a:pt x="33" y="91"/>
                        <a:pt x="33" y="90"/>
                      </a:cubicBezTo>
                      <a:cubicBezTo>
                        <a:pt x="33" y="88"/>
                        <a:pt x="33" y="85"/>
                        <a:pt x="35" y="83"/>
                      </a:cubicBezTo>
                      <a:cubicBezTo>
                        <a:pt x="38" y="81"/>
                        <a:pt x="41" y="81"/>
                        <a:pt x="43" y="81"/>
                      </a:cubicBezTo>
                      <a:cubicBezTo>
                        <a:pt x="44" y="81"/>
                        <a:pt x="45" y="81"/>
                        <a:pt x="46" y="81"/>
                      </a:cubicBezTo>
                      <a:cubicBezTo>
                        <a:pt x="47" y="81"/>
                        <a:pt x="48" y="81"/>
                        <a:pt x="48" y="81"/>
                      </a:cubicBezTo>
                      <a:cubicBezTo>
                        <a:pt x="49" y="80"/>
                        <a:pt x="49" y="79"/>
                        <a:pt x="50" y="78"/>
                      </a:cubicBezTo>
                      <a:cubicBezTo>
                        <a:pt x="51" y="75"/>
                        <a:pt x="53" y="71"/>
                        <a:pt x="56" y="70"/>
                      </a:cubicBezTo>
                      <a:cubicBezTo>
                        <a:pt x="57" y="70"/>
                        <a:pt x="59" y="69"/>
                        <a:pt x="60" y="69"/>
                      </a:cubicBezTo>
                      <a:cubicBezTo>
                        <a:pt x="60" y="69"/>
                        <a:pt x="62" y="69"/>
                        <a:pt x="62" y="69"/>
                      </a:cubicBezTo>
                      <a:cubicBezTo>
                        <a:pt x="61" y="66"/>
                        <a:pt x="61" y="52"/>
                        <a:pt x="67" y="51"/>
                      </a:cubicBezTo>
                      <a:cubicBezTo>
                        <a:pt x="70" y="51"/>
                        <a:pt x="74" y="48"/>
                        <a:pt x="75" y="47"/>
                      </a:cubicBezTo>
                      <a:cubicBezTo>
                        <a:pt x="75" y="45"/>
                        <a:pt x="76" y="43"/>
                        <a:pt x="80" y="38"/>
                      </a:cubicBezTo>
                      <a:cubicBezTo>
                        <a:pt x="82" y="36"/>
                        <a:pt x="83" y="34"/>
                        <a:pt x="84" y="33"/>
                      </a:cubicBezTo>
                      <a:cubicBezTo>
                        <a:pt x="85" y="31"/>
                        <a:pt x="85" y="30"/>
                        <a:pt x="85" y="30"/>
                      </a:cubicBezTo>
                      <a:cubicBezTo>
                        <a:pt x="85" y="30"/>
                        <a:pt x="85" y="30"/>
                        <a:pt x="85" y="30"/>
                      </a:cubicBezTo>
                      <a:cubicBezTo>
                        <a:pt x="81" y="29"/>
                        <a:pt x="76" y="21"/>
                        <a:pt x="74" y="17"/>
                      </a:cubicBezTo>
                      <a:cubicBezTo>
                        <a:pt x="74" y="16"/>
                        <a:pt x="72" y="16"/>
                        <a:pt x="70" y="16"/>
                      </a:cubicBezTo>
                      <a:cubicBezTo>
                        <a:pt x="66" y="15"/>
                        <a:pt x="61" y="14"/>
                        <a:pt x="56" y="10"/>
                      </a:cubicBezTo>
                      <a:cubicBezTo>
                        <a:pt x="53" y="8"/>
                        <a:pt x="51" y="5"/>
                        <a:pt x="49" y="0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1" name="Freeform 1171"/>
                <p:cNvSpPr>
                  <a:spLocks/>
                </p:cNvSpPr>
                <p:nvPr/>
              </p:nvSpPr>
              <p:spPr bwMode="auto">
                <a:xfrm>
                  <a:off x="3256" y="2607"/>
                  <a:ext cx="7" cy="13"/>
                </a:xfrm>
                <a:custGeom>
                  <a:avLst/>
                  <a:gdLst>
                    <a:gd name="T0" fmla="*/ 6 w 7"/>
                    <a:gd name="T1" fmla="*/ 1 h 13"/>
                    <a:gd name="T2" fmla="*/ 5 w 7"/>
                    <a:gd name="T3" fmla="*/ 0 h 13"/>
                    <a:gd name="T4" fmla="*/ 5 w 7"/>
                    <a:gd name="T5" fmla="*/ 0 h 13"/>
                    <a:gd name="T6" fmla="*/ 0 w 7"/>
                    <a:gd name="T7" fmla="*/ 9 h 13"/>
                    <a:gd name="T8" fmla="*/ 0 w 7"/>
                    <a:gd name="T9" fmla="*/ 10 h 13"/>
                    <a:gd name="T10" fmla="*/ 0 w 7"/>
                    <a:gd name="T11" fmla="*/ 10 h 13"/>
                    <a:gd name="T12" fmla="*/ 0 w 7"/>
                    <a:gd name="T13" fmla="*/ 11 h 13"/>
                    <a:gd name="T14" fmla="*/ 1 w 7"/>
                    <a:gd name="T15" fmla="*/ 12 h 13"/>
                    <a:gd name="T16" fmla="*/ 1 w 7"/>
                    <a:gd name="T17" fmla="*/ 12 h 13"/>
                    <a:gd name="T18" fmla="*/ 3 w 7"/>
                    <a:gd name="T19" fmla="*/ 13 h 13"/>
                    <a:gd name="T20" fmla="*/ 3 w 7"/>
                    <a:gd name="T21" fmla="*/ 13 h 13"/>
                    <a:gd name="T22" fmla="*/ 4 w 7"/>
                    <a:gd name="T23" fmla="*/ 13 h 13"/>
                    <a:gd name="T24" fmla="*/ 5 w 7"/>
                    <a:gd name="T25" fmla="*/ 11 h 13"/>
                    <a:gd name="T26" fmla="*/ 6 w 7"/>
                    <a:gd name="T27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3">
                      <a:moveTo>
                        <a:pt x="6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7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2" y="13"/>
                        <a:pt x="2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2"/>
                        <a:pt x="5" y="11"/>
                      </a:cubicBezTo>
                      <a:cubicBezTo>
                        <a:pt x="6" y="9"/>
                        <a:pt x="7" y="4"/>
                        <a:pt x="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2" name="Freeform 1172"/>
                <p:cNvSpPr>
                  <a:spLocks/>
                </p:cNvSpPr>
                <p:nvPr/>
              </p:nvSpPr>
              <p:spPr bwMode="auto">
                <a:xfrm>
                  <a:off x="3270" y="2604"/>
                  <a:ext cx="46" cy="38"/>
                </a:xfrm>
                <a:custGeom>
                  <a:avLst/>
                  <a:gdLst>
                    <a:gd name="T0" fmla="*/ 34 w 48"/>
                    <a:gd name="T1" fmla="*/ 30 h 39"/>
                    <a:gd name="T2" fmla="*/ 40 w 48"/>
                    <a:gd name="T3" fmla="*/ 22 h 39"/>
                    <a:gd name="T4" fmla="*/ 40 w 48"/>
                    <a:gd name="T5" fmla="*/ 12 h 39"/>
                    <a:gd name="T6" fmla="*/ 46 w 48"/>
                    <a:gd name="T7" fmla="*/ 12 h 39"/>
                    <a:gd name="T8" fmla="*/ 48 w 48"/>
                    <a:gd name="T9" fmla="*/ 11 h 39"/>
                    <a:gd name="T10" fmla="*/ 47 w 48"/>
                    <a:gd name="T11" fmla="*/ 4 h 39"/>
                    <a:gd name="T12" fmla="*/ 47 w 48"/>
                    <a:gd name="T13" fmla="*/ 0 h 39"/>
                    <a:gd name="T14" fmla="*/ 36 w 48"/>
                    <a:gd name="T15" fmla="*/ 14 h 39"/>
                    <a:gd name="T16" fmla="*/ 12 w 48"/>
                    <a:gd name="T17" fmla="*/ 25 h 39"/>
                    <a:gd name="T18" fmla="*/ 9 w 48"/>
                    <a:gd name="T19" fmla="*/ 25 h 39"/>
                    <a:gd name="T20" fmla="*/ 2 w 48"/>
                    <a:gd name="T21" fmla="*/ 27 h 39"/>
                    <a:gd name="T22" fmla="*/ 1 w 48"/>
                    <a:gd name="T23" fmla="*/ 28 h 39"/>
                    <a:gd name="T24" fmla="*/ 0 w 48"/>
                    <a:gd name="T25" fmla="*/ 28 h 39"/>
                    <a:gd name="T26" fmla="*/ 0 w 48"/>
                    <a:gd name="T27" fmla="*/ 29 h 39"/>
                    <a:gd name="T28" fmla="*/ 0 w 48"/>
                    <a:gd name="T29" fmla="*/ 30 h 39"/>
                    <a:gd name="T30" fmla="*/ 1 w 48"/>
                    <a:gd name="T31" fmla="*/ 31 h 39"/>
                    <a:gd name="T32" fmla="*/ 1 w 48"/>
                    <a:gd name="T33" fmla="*/ 31 h 39"/>
                    <a:gd name="T34" fmla="*/ 3 w 48"/>
                    <a:gd name="T35" fmla="*/ 33 h 39"/>
                    <a:gd name="T36" fmla="*/ 3 w 48"/>
                    <a:gd name="T37" fmla="*/ 33 h 39"/>
                    <a:gd name="T38" fmla="*/ 4 w 48"/>
                    <a:gd name="T39" fmla="*/ 34 h 39"/>
                    <a:gd name="T40" fmla="*/ 4 w 48"/>
                    <a:gd name="T41" fmla="*/ 34 h 39"/>
                    <a:gd name="T42" fmla="*/ 5 w 48"/>
                    <a:gd name="T43" fmla="*/ 35 h 39"/>
                    <a:gd name="T44" fmla="*/ 5 w 48"/>
                    <a:gd name="T45" fmla="*/ 35 h 39"/>
                    <a:gd name="T46" fmla="*/ 6 w 48"/>
                    <a:gd name="T47" fmla="*/ 36 h 39"/>
                    <a:gd name="T48" fmla="*/ 6 w 48"/>
                    <a:gd name="T49" fmla="*/ 36 h 39"/>
                    <a:gd name="T50" fmla="*/ 7 w 48"/>
                    <a:gd name="T51" fmla="*/ 36 h 39"/>
                    <a:gd name="T52" fmla="*/ 7 w 48"/>
                    <a:gd name="T53" fmla="*/ 36 h 39"/>
                    <a:gd name="T54" fmla="*/ 7 w 48"/>
                    <a:gd name="T55" fmla="*/ 36 h 39"/>
                    <a:gd name="T56" fmla="*/ 8 w 48"/>
                    <a:gd name="T57" fmla="*/ 36 h 39"/>
                    <a:gd name="T58" fmla="*/ 8 w 48"/>
                    <a:gd name="T59" fmla="*/ 37 h 39"/>
                    <a:gd name="T60" fmla="*/ 9 w 48"/>
                    <a:gd name="T61" fmla="*/ 37 h 39"/>
                    <a:gd name="T62" fmla="*/ 10 w 48"/>
                    <a:gd name="T63" fmla="*/ 37 h 39"/>
                    <a:gd name="T64" fmla="*/ 10 w 48"/>
                    <a:gd name="T65" fmla="*/ 37 h 39"/>
                    <a:gd name="T66" fmla="*/ 11 w 48"/>
                    <a:gd name="T67" fmla="*/ 37 h 39"/>
                    <a:gd name="T68" fmla="*/ 11 w 48"/>
                    <a:gd name="T69" fmla="*/ 37 h 39"/>
                    <a:gd name="T70" fmla="*/ 16 w 48"/>
                    <a:gd name="T71" fmla="*/ 38 h 39"/>
                    <a:gd name="T72" fmla="*/ 16 w 48"/>
                    <a:gd name="T73" fmla="*/ 38 h 39"/>
                    <a:gd name="T74" fmla="*/ 17 w 48"/>
                    <a:gd name="T75" fmla="*/ 38 h 39"/>
                    <a:gd name="T76" fmla="*/ 18 w 48"/>
                    <a:gd name="T77" fmla="*/ 38 h 39"/>
                    <a:gd name="T78" fmla="*/ 19 w 48"/>
                    <a:gd name="T79" fmla="*/ 38 h 39"/>
                    <a:gd name="T80" fmla="*/ 20 w 48"/>
                    <a:gd name="T81" fmla="*/ 38 h 39"/>
                    <a:gd name="T82" fmla="*/ 21 w 48"/>
                    <a:gd name="T83" fmla="*/ 38 h 39"/>
                    <a:gd name="T84" fmla="*/ 22 w 48"/>
                    <a:gd name="T85" fmla="*/ 38 h 39"/>
                    <a:gd name="T86" fmla="*/ 30 w 48"/>
                    <a:gd name="T87" fmla="*/ 39 h 39"/>
                    <a:gd name="T88" fmla="*/ 34 w 48"/>
                    <a:gd name="T8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8" h="39">
                      <a:moveTo>
                        <a:pt x="34" y="30"/>
                      </a:move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8"/>
                        <a:pt x="48" y="6"/>
                        <a:pt x="47" y="4"/>
                      </a:cubicBezTo>
                      <a:cubicBezTo>
                        <a:pt x="47" y="3"/>
                        <a:pt x="47" y="1"/>
                        <a:pt x="47" y="0"/>
                      </a:cubicBezTo>
                      <a:cubicBezTo>
                        <a:pt x="44" y="2"/>
                        <a:pt x="39" y="9"/>
                        <a:pt x="36" y="14"/>
                      </a:cubicBezTo>
                      <a:cubicBezTo>
                        <a:pt x="32" y="21"/>
                        <a:pt x="21" y="26"/>
                        <a:pt x="12" y="25"/>
                      </a:cubicBezTo>
                      <a:cubicBezTo>
                        <a:pt x="11" y="25"/>
                        <a:pt x="10" y="25"/>
                        <a:pt x="9" y="25"/>
                      </a:cubicBezTo>
                      <a:cubicBezTo>
                        <a:pt x="5" y="25"/>
                        <a:pt x="3" y="26"/>
                        <a:pt x="2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30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2" y="32"/>
                        <a:pt x="2" y="32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6" y="36"/>
                      </a:cubicBezTo>
                      <a:cubicBezTo>
                        <a:pt x="6" y="36"/>
                        <a:pt x="6" y="36"/>
                        <a:pt x="6" y="36"/>
                      </a:cubicBezTo>
                      <a:cubicBezTo>
                        <a:pt x="6" y="36"/>
                        <a:pt x="6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8" y="36"/>
                        <a:pt x="8" y="37"/>
                        <a:pt x="8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12" y="37"/>
                        <a:pt x="14" y="37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5" y="39"/>
                        <a:pt x="28" y="39"/>
                        <a:pt x="30" y="39"/>
                      </a:cubicBezTo>
                      <a:lnTo>
                        <a:pt x="34" y="3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3" name="Freeform 1173"/>
                <p:cNvSpPr>
                  <a:spLocks/>
                </p:cNvSpPr>
                <p:nvPr/>
              </p:nvSpPr>
              <p:spPr bwMode="auto">
                <a:xfrm>
                  <a:off x="3127" y="2468"/>
                  <a:ext cx="100" cy="99"/>
                </a:xfrm>
                <a:custGeom>
                  <a:avLst/>
                  <a:gdLst>
                    <a:gd name="T0" fmla="*/ 64 w 105"/>
                    <a:gd name="T1" fmla="*/ 6 h 103"/>
                    <a:gd name="T2" fmla="*/ 63 w 105"/>
                    <a:gd name="T3" fmla="*/ 6 h 103"/>
                    <a:gd name="T4" fmla="*/ 54 w 105"/>
                    <a:gd name="T5" fmla="*/ 2 h 103"/>
                    <a:gd name="T6" fmla="*/ 49 w 105"/>
                    <a:gd name="T7" fmla="*/ 1 h 103"/>
                    <a:gd name="T8" fmla="*/ 43 w 105"/>
                    <a:gd name="T9" fmla="*/ 0 h 103"/>
                    <a:gd name="T10" fmla="*/ 42 w 105"/>
                    <a:gd name="T11" fmla="*/ 1 h 103"/>
                    <a:gd name="T12" fmla="*/ 43 w 105"/>
                    <a:gd name="T13" fmla="*/ 1 h 103"/>
                    <a:gd name="T14" fmla="*/ 43 w 105"/>
                    <a:gd name="T15" fmla="*/ 1 h 103"/>
                    <a:gd name="T16" fmla="*/ 40 w 105"/>
                    <a:gd name="T17" fmla="*/ 4 h 103"/>
                    <a:gd name="T18" fmla="*/ 27 w 105"/>
                    <a:gd name="T19" fmla="*/ 13 h 103"/>
                    <a:gd name="T20" fmla="*/ 28 w 105"/>
                    <a:gd name="T21" fmla="*/ 23 h 103"/>
                    <a:gd name="T22" fmla="*/ 24 w 105"/>
                    <a:gd name="T23" fmla="*/ 38 h 103"/>
                    <a:gd name="T24" fmla="*/ 23 w 105"/>
                    <a:gd name="T25" fmla="*/ 39 h 103"/>
                    <a:gd name="T26" fmla="*/ 0 w 105"/>
                    <a:gd name="T27" fmla="*/ 51 h 103"/>
                    <a:gd name="T28" fmla="*/ 1 w 105"/>
                    <a:gd name="T29" fmla="*/ 53 h 103"/>
                    <a:gd name="T30" fmla="*/ 2 w 105"/>
                    <a:gd name="T31" fmla="*/ 57 h 103"/>
                    <a:gd name="T32" fmla="*/ 2 w 105"/>
                    <a:gd name="T33" fmla="*/ 60 h 103"/>
                    <a:gd name="T34" fmla="*/ 3 w 105"/>
                    <a:gd name="T35" fmla="*/ 63 h 103"/>
                    <a:gd name="T36" fmla="*/ 3 w 105"/>
                    <a:gd name="T37" fmla="*/ 65 h 103"/>
                    <a:gd name="T38" fmla="*/ 5 w 105"/>
                    <a:gd name="T39" fmla="*/ 65 h 103"/>
                    <a:gd name="T40" fmla="*/ 7 w 105"/>
                    <a:gd name="T41" fmla="*/ 64 h 103"/>
                    <a:gd name="T42" fmla="*/ 8 w 105"/>
                    <a:gd name="T43" fmla="*/ 64 h 103"/>
                    <a:gd name="T44" fmla="*/ 11 w 105"/>
                    <a:gd name="T45" fmla="*/ 65 h 103"/>
                    <a:gd name="T46" fmla="*/ 27 w 105"/>
                    <a:gd name="T47" fmla="*/ 74 h 103"/>
                    <a:gd name="T48" fmla="*/ 34 w 105"/>
                    <a:gd name="T49" fmla="*/ 78 h 103"/>
                    <a:gd name="T50" fmla="*/ 73 w 105"/>
                    <a:gd name="T51" fmla="*/ 102 h 103"/>
                    <a:gd name="T52" fmla="*/ 74 w 105"/>
                    <a:gd name="T53" fmla="*/ 102 h 103"/>
                    <a:gd name="T54" fmla="*/ 75 w 105"/>
                    <a:gd name="T55" fmla="*/ 102 h 103"/>
                    <a:gd name="T56" fmla="*/ 77 w 105"/>
                    <a:gd name="T57" fmla="*/ 102 h 103"/>
                    <a:gd name="T58" fmla="*/ 85 w 105"/>
                    <a:gd name="T59" fmla="*/ 103 h 103"/>
                    <a:gd name="T60" fmla="*/ 86 w 105"/>
                    <a:gd name="T61" fmla="*/ 101 h 103"/>
                    <a:gd name="T62" fmla="*/ 87 w 105"/>
                    <a:gd name="T63" fmla="*/ 99 h 103"/>
                    <a:gd name="T64" fmla="*/ 88 w 105"/>
                    <a:gd name="T65" fmla="*/ 97 h 103"/>
                    <a:gd name="T66" fmla="*/ 88 w 105"/>
                    <a:gd name="T67" fmla="*/ 96 h 103"/>
                    <a:gd name="T68" fmla="*/ 89 w 105"/>
                    <a:gd name="T69" fmla="*/ 95 h 103"/>
                    <a:gd name="T70" fmla="*/ 89 w 105"/>
                    <a:gd name="T71" fmla="*/ 95 h 103"/>
                    <a:gd name="T72" fmla="*/ 89 w 105"/>
                    <a:gd name="T73" fmla="*/ 94 h 103"/>
                    <a:gd name="T74" fmla="*/ 90 w 105"/>
                    <a:gd name="T75" fmla="*/ 93 h 103"/>
                    <a:gd name="T76" fmla="*/ 98 w 105"/>
                    <a:gd name="T77" fmla="*/ 89 h 103"/>
                    <a:gd name="T78" fmla="*/ 100 w 105"/>
                    <a:gd name="T79" fmla="*/ 90 h 103"/>
                    <a:gd name="T80" fmla="*/ 102 w 105"/>
                    <a:gd name="T81" fmla="*/ 91 h 103"/>
                    <a:gd name="T82" fmla="*/ 104 w 105"/>
                    <a:gd name="T83" fmla="*/ 93 h 103"/>
                    <a:gd name="T84" fmla="*/ 105 w 105"/>
                    <a:gd name="T85" fmla="*/ 92 h 103"/>
                    <a:gd name="T86" fmla="*/ 103 w 105"/>
                    <a:gd name="T87" fmla="*/ 90 h 103"/>
                    <a:gd name="T88" fmla="*/ 101 w 105"/>
                    <a:gd name="T89" fmla="*/ 88 h 103"/>
                    <a:gd name="T90" fmla="*/ 100 w 105"/>
                    <a:gd name="T91" fmla="*/ 86 h 103"/>
                    <a:gd name="T92" fmla="*/ 100 w 105"/>
                    <a:gd name="T93" fmla="*/ 84 h 103"/>
                    <a:gd name="T94" fmla="*/ 96 w 105"/>
                    <a:gd name="T95" fmla="*/ 77 h 103"/>
                    <a:gd name="T96" fmla="*/ 98 w 105"/>
                    <a:gd name="T97" fmla="*/ 70 h 103"/>
                    <a:gd name="T98" fmla="*/ 93 w 105"/>
                    <a:gd name="T99" fmla="*/ 64 h 103"/>
                    <a:gd name="T100" fmla="*/ 87 w 105"/>
                    <a:gd name="T101" fmla="*/ 62 h 103"/>
                    <a:gd name="T102" fmla="*/ 85 w 105"/>
                    <a:gd name="T103" fmla="*/ 61 h 103"/>
                    <a:gd name="T104" fmla="*/ 83 w 105"/>
                    <a:gd name="T105" fmla="*/ 59 h 103"/>
                    <a:gd name="T106" fmla="*/ 81 w 105"/>
                    <a:gd name="T107" fmla="*/ 58 h 103"/>
                    <a:gd name="T108" fmla="*/ 80 w 105"/>
                    <a:gd name="T109" fmla="*/ 55 h 103"/>
                    <a:gd name="T110" fmla="*/ 79 w 105"/>
                    <a:gd name="T111" fmla="*/ 53 h 103"/>
                    <a:gd name="T112" fmla="*/ 72 w 105"/>
                    <a:gd name="T113" fmla="*/ 41 h 103"/>
                    <a:gd name="T114" fmla="*/ 75 w 105"/>
                    <a:gd name="T115" fmla="*/ 32 h 103"/>
                    <a:gd name="T116" fmla="*/ 78 w 105"/>
                    <a:gd name="T117" fmla="*/ 25 h 103"/>
                    <a:gd name="T118" fmla="*/ 78 w 105"/>
                    <a:gd name="T119" fmla="*/ 21 h 103"/>
                    <a:gd name="T120" fmla="*/ 68 w 105"/>
                    <a:gd name="T121" fmla="*/ 11 h 103"/>
                    <a:gd name="T122" fmla="*/ 65 w 105"/>
                    <a:gd name="T123" fmla="*/ 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5" h="103">
                      <a:moveTo>
                        <a:pt x="65" y="6"/>
                      </a:moveTo>
                      <a:cubicBezTo>
                        <a:pt x="65" y="6"/>
                        <a:pt x="64" y="6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6"/>
                        <a:pt x="64" y="6"/>
                        <a:pt x="63" y="6"/>
                      </a:cubicBezTo>
                      <a:cubicBezTo>
                        <a:pt x="62" y="6"/>
                        <a:pt x="60" y="5"/>
                        <a:pt x="58" y="4"/>
                      </a:cubicBezTo>
                      <a:cubicBezTo>
                        <a:pt x="57" y="3"/>
                        <a:pt x="55" y="2"/>
                        <a:pt x="54" y="2"/>
                      </a:cubicBezTo>
                      <a:cubicBezTo>
                        <a:pt x="54" y="2"/>
                        <a:pt x="53" y="3"/>
                        <a:pt x="53" y="3"/>
                      </a:cubicBezTo>
                      <a:cubicBezTo>
                        <a:pt x="51" y="3"/>
                        <a:pt x="50" y="2"/>
                        <a:pt x="49" y="1"/>
                      </a:cubicBezTo>
                      <a:cubicBezTo>
                        <a:pt x="48" y="1"/>
                        <a:pt x="46" y="0"/>
                        <a:pt x="44" y="0"/>
                      </a:cubicBezTo>
                      <a:cubicBezTo>
                        <a:pt x="44" y="0"/>
                        <a:pt x="43" y="0"/>
                        <a:pt x="43" y="0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2" y="9"/>
                        <a:pt x="28" y="11"/>
                        <a:pt x="27" y="13"/>
                      </a:cubicBezTo>
                      <a:cubicBezTo>
                        <a:pt x="27" y="14"/>
                        <a:pt x="27" y="15"/>
                        <a:pt x="28" y="17"/>
                      </a:cubicBezTo>
                      <a:cubicBezTo>
                        <a:pt x="28" y="19"/>
                        <a:pt x="29" y="21"/>
                        <a:pt x="28" y="23"/>
                      </a:cubicBezTo>
                      <a:cubicBezTo>
                        <a:pt x="27" y="24"/>
                        <a:pt x="27" y="28"/>
                        <a:pt x="27" y="30"/>
                      </a:cubicBezTo>
                      <a:cubicBezTo>
                        <a:pt x="28" y="32"/>
                        <a:pt x="25" y="36"/>
                        <a:pt x="24" y="38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18" y="42"/>
                        <a:pt x="9" y="47"/>
                        <a:pt x="0" y="51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3"/>
                        <a:pt x="1" y="53"/>
                        <a:pt x="1" y="53"/>
                      </a:cubicBezTo>
                      <a:cubicBezTo>
                        <a:pt x="1" y="54"/>
                        <a:pt x="1" y="54"/>
                        <a:pt x="1" y="55"/>
                      </a:cubicBezTo>
                      <a:cubicBezTo>
                        <a:pt x="1" y="56"/>
                        <a:pt x="1" y="56"/>
                        <a:pt x="2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9"/>
                        <a:pt x="2" y="59"/>
                        <a:pt x="2" y="60"/>
                      </a:cubicBezTo>
                      <a:cubicBezTo>
                        <a:pt x="2" y="60"/>
                        <a:pt x="2" y="61"/>
                        <a:pt x="3" y="61"/>
                      </a:cubicBezTo>
                      <a:cubicBezTo>
                        <a:pt x="3" y="62"/>
                        <a:pt x="3" y="62"/>
                        <a:pt x="3" y="63"/>
                      </a:cubicBezTo>
                      <a:cubicBezTo>
                        <a:pt x="3" y="63"/>
                        <a:pt x="3" y="63"/>
                        <a:pt x="3" y="64"/>
                      </a:cubicBezTo>
                      <a:cubicBezTo>
                        <a:pt x="3" y="64"/>
                        <a:pt x="3" y="64"/>
                        <a:pt x="3" y="65"/>
                      </a:cubicBezTo>
                      <a:cubicBezTo>
                        <a:pt x="4" y="65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6" y="65"/>
                        <a:pt x="6" y="64"/>
                        <a:pt x="7" y="64"/>
                      </a:cubicBezTo>
                      <a:cubicBezTo>
                        <a:pt x="7" y="64"/>
                        <a:pt x="7" y="64"/>
                        <a:pt x="7" y="64"/>
                      </a:cubicBezTo>
                      <a:cubicBezTo>
                        <a:pt x="7" y="64"/>
                        <a:pt x="7" y="64"/>
                        <a:pt x="7" y="64"/>
                      </a:cubicBezTo>
                      <a:cubicBezTo>
                        <a:pt x="8" y="64"/>
                        <a:pt x="8" y="64"/>
                        <a:pt x="8" y="64"/>
                      </a:cubicBezTo>
                      <a:cubicBezTo>
                        <a:pt x="8" y="65"/>
                        <a:pt x="9" y="65"/>
                        <a:pt x="9" y="65"/>
                      </a:cubicBezTo>
                      <a:cubicBezTo>
                        <a:pt x="9" y="65"/>
                        <a:pt x="10" y="65"/>
                        <a:pt x="11" y="65"/>
                      </a:cubicBezTo>
                      <a:cubicBezTo>
                        <a:pt x="13" y="65"/>
                        <a:pt x="18" y="68"/>
                        <a:pt x="24" y="72"/>
                      </a:cubicBezTo>
                      <a:cubicBezTo>
                        <a:pt x="25" y="73"/>
                        <a:pt x="26" y="73"/>
                        <a:pt x="27" y="74"/>
                      </a:cubicBezTo>
                      <a:cubicBezTo>
                        <a:pt x="30" y="76"/>
                        <a:pt x="33" y="77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40" y="81"/>
                        <a:pt x="57" y="95"/>
                        <a:pt x="61" y="98"/>
                      </a:cubicBezTo>
                      <a:cubicBezTo>
                        <a:pt x="65" y="101"/>
                        <a:pt x="71" y="102"/>
                        <a:pt x="73" y="102"/>
                      </a:cubicBezTo>
                      <a:cubicBezTo>
                        <a:pt x="73" y="102"/>
                        <a:pt x="74" y="102"/>
                        <a:pt x="74" y="102"/>
                      </a:cubicBezTo>
                      <a:cubicBezTo>
                        <a:pt x="74" y="102"/>
                        <a:pt x="74" y="102"/>
                        <a:pt x="74" y="102"/>
                      </a:cubicBezTo>
                      <a:cubicBezTo>
                        <a:pt x="74" y="102"/>
                        <a:pt x="75" y="102"/>
                        <a:pt x="75" y="102"/>
                      </a:cubicBezTo>
                      <a:cubicBezTo>
                        <a:pt x="75" y="102"/>
                        <a:pt x="75" y="102"/>
                        <a:pt x="75" y="102"/>
                      </a:cubicBezTo>
                      <a:cubicBezTo>
                        <a:pt x="75" y="102"/>
                        <a:pt x="76" y="102"/>
                        <a:pt x="76" y="102"/>
                      </a:cubicBezTo>
                      <a:cubicBezTo>
                        <a:pt x="76" y="102"/>
                        <a:pt x="76" y="102"/>
                        <a:pt x="77" y="102"/>
                      </a:cubicBezTo>
                      <a:cubicBezTo>
                        <a:pt x="77" y="102"/>
                        <a:pt x="77" y="102"/>
                        <a:pt x="77" y="102"/>
                      </a:cubicBezTo>
                      <a:cubicBezTo>
                        <a:pt x="79" y="103"/>
                        <a:pt x="82" y="103"/>
                        <a:pt x="85" y="103"/>
                      </a:cubicBezTo>
                      <a:cubicBezTo>
                        <a:pt x="85" y="103"/>
                        <a:pt x="85" y="103"/>
                        <a:pt x="85" y="102"/>
                      </a:cubicBezTo>
                      <a:cubicBezTo>
                        <a:pt x="86" y="102"/>
                        <a:pt x="86" y="102"/>
                        <a:pt x="86" y="101"/>
                      </a:cubicBezTo>
                      <a:cubicBezTo>
                        <a:pt x="86" y="101"/>
                        <a:pt x="86" y="100"/>
                        <a:pt x="86" y="100"/>
                      </a:cubicBezTo>
                      <a:cubicBezTo>
                        <a:pt x="87" y="100"/>
                        <a:pt x="87" y="99"/>
                        <a:pt x="87" y="99"/>
                      </a:cubicBezTo>
                      <a:cubicBezTo>
                        <a:pt x="87" y="99"/>
                        <a:pt x="87" y="98"/>
                        <a:pt x="87" y="98"/>
                      </a:cubicBezTo>
                      <a:cubicBezTo>
                        <a:pt x="87" y="98"/>
                        <a:pt x="88" y="97"/>
                        <a:pt x="88" y="97"/>
                      </a:cubicBezTo>
                      <a:cubicBezTo>
                        <a:pt x="88" y="97"/>
                        <a:pt x="88" y="97"/>
                        <a:pt x="88" y="97"/>
                      </a:cubicBezTo>
                      <a:cubicBezTo>
                        <a:pt x="88" y="96"/>
                        <a:pt x="88" y="96"/>
                        <a:pt x="88" y="96"/>
                      </a:cubicBezTo>
                      <a:cubicBezTo>
                        <a:pt x="88" y="96"/>
                        <a:pt x="88" y="96"/>
                        <a:pt x="89" y="96"/>
                      </a:cubicBezTo>
                      <a:cubicBezTo>
                        <a:pt x="89" y="95"/>
                        <a:pt x="89" y="95"/>
                        <a:pt x="89" y="95"/>
                      </a:cubicBezTo>
                      <a:cubicBezTo>
                        <a:pt x="89" y="95"/>
                        <a:pt x="89" y="95"/>
                        <a:pt x="89" y="95"/>
                      </a:cubicBezTo>
                      <a:cubicBezTo>
                        <a:pt x="89" y="95"/>
                        <a:pt x="89" y="95"/>
                        <a:pt x="89" y="95"/>
                      </a:cubicBezTo>
                      <a:cubicBezTo>
                        <a:pt x="89" y="95"/>
                        <a:pt x="89" y="94"/>
                        <a:pt x="89" y="94"/>
                      </a:cubicBezTo>
                      <a:cubicBezTo>
                        <a:pt x="89" y="94"/>
                        <a:pt x="89" y="94"/>
                        <a:pt x="89" y="94"/>
                      </a:cubicBezTo>
                      <a:cubicBezTo>
                        <a:pt x="89" y="94"/>
                        <a:pt x="89" y="94"/>
                        <a:pt x="90" y="94"/>
                      </a:cubicBezTo>
                      <a:cubicBezTo>
                        <a:pt x="90" y="94"/>
                        <a:pt x="90" y="93"/>
                        <a:pt x="90" y="93"/>
                      </a:cubicBezTo>
                      <a:cubicBezTo>
                        <a:pt x="91" y="92"/>
                        <a:pt x="92" y="90"/>
                        <a:pt x="96" y="89"/>
                      </a:cubicBezTo>
                      <a:cubicBezTo>
                        <a:pt x="97" y="89"/>
                        <a:pt x="97" y="89"/>
                        <a:pt x="98" y="89"/>
                      </a:cubicBezTo>
                      <a:cubicBezTo>
                        <a:pt x="98" y="89"/>
                        <a:pt x="98" y="89"/>
                        <a:pt x="98" y="89"/>
                      </a:cubicBezTo>
                      <a:cubicBezTo>
                        <a:pt x="99" y="90"/>
                        <a:pt x="99" y="90"/>
                        <a:pt x="100" y="90"/>
                      </a:cubicBezTo>
                      <a:cubicBezTo>
                        <a:pt x="100" y="90"/>
                        <a:pt x="100" y="90"/>
                        <a:pt x="100" y="90"/>
                      </a:cubicBezTo>
                      <a:cubicBezTo>
                        <a:pt x="101" y="90"/>
                        <a:pt x="101" y="91"/>
                        <a:pt x="102" y="91"/>
                      </a:cubicBezTo>
                      <a:cubicBezTo>
                        <a:pt x="102" y="91"/>
                        <a:pt x="102" y="91"/>
                        <a:pt x="102" y="91"/>
                      </a:cubicBezTo>
                      <a:cubicBezTo>
                        <a:pt x="103" y="92"/>
                        <a:pt x="103" y="92"/>
                        <a:pt x="104" y="93"/>
                      </a:cubicBezTo>
                      <a:cubicBezTo>
                        <a:pt x="104" y="93"/>
                        <a:pt x="104" y="93"/>
                        <a:pt x="104" y="93"/>
                      </a:cubicBezTo>
                      <a:cubicBezTo>
                        <a:pt x="104" y="93"/>
                        <a:pt x="105" y="92"/>
                        <a:pt x="105" y="92"/>
                      </a:cubicBezTo>
                      <a:cubicBezTo>
                        <a:pt x="105" y="92"/>
                        <a:pt x="105" y="92"/>
                        <a:pt x="105" y="92"/>
                      </a:cubicBezTo>
                      <a:cubicBezTo>
                        <a:pt x="104" y="91"/>
                        <a:pt x="104" y="91"/>
                        <a:pt x="103" y="90"/>
                      </a:cubicBezTo>
                      <a:cubicBezTo>
                        <a:pt x="103" y="90"/>
                        <a:pt x="103" y="90"/>
                        <a:pt x="103" y="90"/>
                      </a:cubicBezTo>
                      <a:cubicBezTo>
                        <a:pt x="102" y="89"/>
                        <a:pt x="102" y="88"/>
                        <a:pt x="101" y="88"/>
                      </a:cubicBezTo>
                      <a:cubicBezTo>
                        <a:pt x="101" y="88"/>
                        <a:pt x="101" y="88"/>
                        <a:pt x="101" y="87"/>
                      </a:cubicBezTo>
                      <a:cubicBezTo>
                        <a:pt x="101" y="87"/>
                        <a:pt x="101" y="86"/>
                        <a:pt x="100" y="86"/>
                      </a:cubicBezTo>
                      <a:cubicBezTo>
                        <a:pt x="100" y="86"/>
                        <a:pt x="100" y="86"/>
                        <a:pt x="100" y="85"/>
                      </a:cubicBezTo>
                      <a:cubicBezTo>
                        <a:pt x="100" y="85"/>
                        <a:pt x="100" y="84"/>
                        <a:pt x="100" y="84"/>
                      </a:cubicBezTo>
                      <a:cubicBezTo>
                        <a:pt x="100" y="83"/>
                        <a:pt x="100" y="82"/>
                        <a:pt x="98" y="80"/>
                      </a:cubicBezTo>
                      <a:cubicBezTo>
                        <a:pt x="97" y="79"/>
                        <a:pt x="96" y="78"/>
                        <a:pt x="96" y="77"/>
                      </a:cubicBezTo>
                      <a:cubicBezTo>
                        <a:pt x="96" y="75"/>
                        <a:pt x="96" y="74"/>
                        <a:pt x="97" y="72"/>
                      </a:cubicBezTo>
                      <a:cubicBezTo>
                        <a:pt x="97" y="72"/>
                        <a:pt x="98" y="71"/>
                        <a:pt x="98" y="70"/>
                      </a:cubicBezTo>
                      <a:cubicBezTo>
                        <a:pt x="97" y="69"/>
                        <a:pt x="96" y="68"/>
                        <a:pt x="96" y="67"/>
                      </a:cubicBezTo>
                      <a:cubicBezTo>
                        <a:pt x="95" y="65"/>
                        <a:pt x="94" y="64"/>
                        <a:pt x="93" y="64"/>
                      </a:cubicBezTo>
                      <a:cubicBezTo>
                        <a:pt x="93" y="64"/>
                        <a:pt x="93" y="64"/>
                        <a:pt x="92" y="64"/>
                      </a:cubicBezTo>
                      <a:cubicBezTo>
                        <a:pt x="91" y="63"/>
                        <a:pt x="89" y="63"/>
                        <a:pt x="87" y="62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5" y="61"/>
                        <a:pt x="85" y="61"/>
                        <a:pt x="85" y="61"/>
                      </a:cubicBezTo>
                      <a:cubicBezTo>
                        <a:pt x="85" y="61"/>
                        <a:pt x="85" y="61"/>
                        <a:pt x="85" y="61"/>
                      </a:cubicBezTo>
                      <a:cubicBezTo>
                        <a:pt x="84" y="60"/>
                        <a:pt x="83" y="60"/>
                        <a:pt x="83" y="59"/>
                      </a:cubicBezTo>
                      <a:cubicBezTo>
                        <a:pt x="82" y="59"/>
                        <a:pt x="82" y="59"/>
                        <a:pt x="82" y="58"/>
                      </a:cubicBezTo>
                      <a:cubicBezTo>
                        <a:pt x="82" y="58"/>
                        <a:pt x="81" y="58"/>
                        <a:pt x="81" y="58"/>
                      </a:cubicBezTo>
                      <a:cubicBezTo>
                        <a:pt x="81" y="57"/>
                        <a:pt x="80" y="57"/>
                        <a:pt x="80" y="57"/>
                      </a:cubicBezTo>
                      <a:cubicBezTo>
                        <a:pt x="80" y="56"/>
                        <a:pt x="80" y="56"/>
                        <a:pt x="80" y="55"/>
                      </a:cubicBezTo>
                      <a:cubicBezTo>
                        <a:pt x="79" y="55"/>
                        <a:pt x="79" y="55"/>
                        <a:pt x="79" y="55"/>
                      </a:cubicBezTo>
                      <a:cubicBezTo>
                        <a:pt x="79" y="54"/>
                        <a:pt x="79" y="54"/>
                        <a:pt x="79" y="53"/>
                      </a:cubicBezTo>
                      <a:cubicBezTo>
                        <a:pt x="79" y="52"/>
                        <a:pt x="78" y="51"/>
                        <a:pt x="75" y="49"/>
                      </a:cubicBezTo>
                      <a:cubicBezTo>
                        <a:pt x="73" y="48"/>
                        <a:pt x="72" y="43"/>
                        <a:pt x="72" y="41"/>
                      </a:cubicBezTo>
                      <a:cubicBezTo>
                        <a:pt x="71" y="38"/>
                        <a:pt x="72" y="36"/>
                        <a:pt x="74" y="36"/>
                      </a:cubicBezTo>
                      <a:cubicBezTo>
                        <a:pt x="74" y="35"/>
                        <a:pt x="74" y="33"/>
                        <a:pt x="75" y="32"/>
                      </a:cubicBezTo>
                      <a:cubicBezTo>
                        <a:pt x="75" y="30"/>
                        <a:pt x="76" y="27"/>
                        <a:pt x="78" y="26"/>
                      </a:cubicBezTo>
                      <a:cubicBezTo>
                        <a:pt x="78" y="26"/>
                        <a:pt x="78" y="26"/>
                        <a:pt x="78" y="25"/>
                      </a:cubicBezTo>
                      <a:cubicBezTo>
                        <a:pt x="78" y="24"/>
                        <a:pt x="78" y="23"/>
                        <a:pt x="78" y="21"/>
                      </a:cubicBezTo>
                      <a:cubicBezTo>
                        <a:pt x="79" y="21"/>
                        <a:pt x="78" y="21"/>
                        <a:pt x="78" y="21"/>
                      </a:cubicBezTo>
                      <a:cubicBezTo>
                        <a:pt x="78" y="20"/>
                        <a:pt x="77" y="20"/>
                        <a:pt x="76" y="20"/>
                      </a:cubicBezTo>
                      <a:cubicBezTo>
                        <a:pt x="72" y="20"/>
                        <a:pt x="68" y="15"/>
                        <a:pt x="68" y="11"/>
                      </a:cubicBezTo>
                      <a:cubicBezTo>
                        <a:pt x="68" y="10"/>
                        <a:pt x="66" y="8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4" name="Freeform 1174"/>
                <p:cNvSpPr>
                  <a:spLocks/>
                </p:cNvSpPr>
                <p:nvPr/>
              </p:nvSpPr>
              <p:spPr bwMode="auto">
                <a:xfrm>
                  <a:off x="3212" y="2557"/>
                  <a:ext cx="15" cy="15"/>
                </a:xfrm>
                <a:custGeom>
                  <a:avLst/>
                  <a:gdLst>
                    <a:gd name="T0" fmla="*/ 4 w 16"/>
                    <a:gd name="T1" fmla="*/ 11 h 16"/>
                    <a:gd name="T2" fmla="*/ 5 w 16"/>
                    <a:gd name="T3" fmla="*/ 11 h 16"/>
                    <a:gd name="T4" fmla="*/ 5 w 16"/>
                    <a:gd name="T5" fmla="*/ 11 h 16"/>
                    <a:gd name="T6" fmla="*/ 11 w 16"/>
                    <a:gd name="T7" fmla="*/ 16 h 16"/>
                    <a:gd name="T8" fmla="*/ 16 w 16"/>
                    <a:gd name="T9" fmla="*/ 16 h 16"/>
                    <a:gd name="T10" fmla="*/ 15 w 16"/>
                    <a:gd name="T11" fmla="*/ 14 h 16"/>
                    <a:gd name="T12" fmla="*/ 12 w 16"/>
                    <a:gd name="T13" fmla="*/ 4 h 16"/>
                    <a:gd name="T14" fmla="*/ 12 w 16"/>
                    <a:gd name="T15" fmla="*/ 3 h 16"/>
                    <a:gd name="T16" fmla="*/ 12 w 16"/>
                    <a:gd name="T17" fmla="*/ 3 h 16"/>
                    <a:gd name="T18" fmla="*/ 11 w 16"/>
                    <a:gd name="T19" fmla="*/ 2 h 16"/>
                    <a:gd name="T20" fmla="*/ 10 w 16"/>
                    <a:gd name="T21" fmla="*/ 1 h 16"/>
                    <a:gd name="T22" fmla="*/ 10 w 16"/>
                    <a:gd name="T23" fmla="*/ 1 h 16"/>
                    <a:gd name="T24" fmla="*/ 9 w 16"/>
                    <a:gd name="T25" fmla="*/ 1 h 16"/>
                    <a:gd name="T26" fmla="*/ 8 w 16"/>
                    <a:gd name="T27" fmla="*/ 0 h 16"/>
                    <a:gd name="T28" fmla="*/ 7 w 16"/>
                    <a:gd name="T29" fmla="*/ 0 h 16"/>
                    <a:gd name="T30" fmla="*/ 5 w 16"/>
                    <a:gd name="T31" fmla="*/ 2 h 16"/>
                    <a:gd name="T32" fmla="*/ 3 w 16"/>
                    <a:gd name="T33" fmla="*/ 4 h 16"/>
                    <a:gd name="T34" fmla="*/ 3 w 16"/>
                    <a:gd name="T35" fmla="*/ 4 h 16"/>
                    <a:gd name="T36" fmla="*/ 3 w 16"/>
                    <a:gd name="T37" fmla="*/ 4 h 16"/>
                    <a:gd name="T38" fmla="*/ 3 w 16"/>
                    <a:gd name="T39" fmla="*/ 4 h 16"/>
                    <a:gd name="T40" fmla="*/ 3 w 16"/>
                    <a:gd name="T41" fmla="*/ 5 h 16"/>
                    <a:gd name="T42" fmla="*/ 3 w 16"/>
                    <a:gd name="T43" fmla="*/ 5 h 16"/>
                    <a:gd name="T44" fmla="*/ 3 w 16"/>
                    <a:gd name="T45" fmla="*/ 5 h 16"/>
                    <a:gd name="T46" fmla="*/ 2 w 16"/>
                    <a:gd name="T47" fmla="*/ 6 h 16"/>
                    <a:gd name="T48" fmla="*/ 2 w 16"/>
                    <a:gd name="T49" fmla="*/ 6 h 16"/>
                    <a:gd name="T50" fmla="*/ 2 w 16"/>
                    <a:gd name="T51" fmla="*/ 7 h 16"/>
                    <a:gd name="T52" fmla="*/ 1 w 16"/>
                    <a:gd name="T53" fmla="*/ 8 h 16"/>
                    <a:gd name="T54" fmla="*/ 1 w 16"/>
                    <a:gd name="T55" fmla="*/ 9 h 16"/>
                    <a:gd name="T56" fmla="*/ 0 w 16"/>
                    <a:gd name="T57" fmla="*/ 10 h 16"/>
                    <a:gd name="T58" fmla="*/ 0 w 16"/>
                    <a:gd name="T59" fmla="*/ 11 h 16"/>
                    <a:gd name="T60" fmla="*/ 0 w 16"/>
                    <a:gd name="T61" fmla="*/ 11 h 16"/>
                    <a:gd name="T62" fmla="*/ 4 w 16"/>
                    <a:gd name="T6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6" h="16">
                      <a:moveTo>
                        <a:pt x="4" y="11"/>
                      </a:move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5" y="15"/>
                        <a:pt x="15" y="14"/>
                      </a:cubicBezTo>
                      <a:cubicBezTo>
                        <a:pt x="13" y="9"/>
                        <a:pt x="12" y="6"/>
                        <a:pt x="12" y="4"/>
                      </a:cubicBezTo>
                      <a:cubicBezTo>
                        <a:pt x="12" y="4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6" y="1"/>
                        <a:pt x="5" y="1"/>
                        <a:pt x="5" y="2"/>
                      </a:cubicBezTo>
                      <a:cubicBezTo>
                        <a:pt x="4" y="3"/>
                        <a:pt x="4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8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9"/>
                        <a:pt x="1" y="10"/>
                        <a:pt x="0" y="10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1"/>
                        <a:pt x="4" y="11"/>
                        <a:pt x="4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5" name="Freeform 1175"/>
                <p:cNvSpPr>
                  <a:spLocks/>
                </p:cNvSpPr>
                <p:nvPr/>
              </p:nvSpPr>
              <p:spPr bwMode="auto">
                <a:xfrm>
                  <a:off x="3315" y="2363"/>
                  <a:ext cx="182" cy="106"/>
                </a:xfrm>
                <a:custGeom>
                  <a:avLst/>
                  <a:gdLst>
                    <a:gd name="T0" fmla="*/ 3 w 191"/>
                    <a:gd name="T1" fmla="*/ 54 h 110"/>
                    <a:gd name="T2" fmla="*/ 8 w 191"/>
                    <a:gd name="T3" fmla="*/ 54 h 110"/>
                    <a:gd name="T4" fmla="*/ 8 w 191"/>
                    <a:gd name="T5" fmla="*/ 51 h 110"/>
                    <a:gd name="T6" fmla="*/ 22 w 191"/>
                    <a:gd name="T7" fmla="*/ 39 h 110"/>
                    <a:gd name="T8" fmla="*/ 36 w 191"/>
                    <a:gd name="T9" fmla="*/ 39 h 110"/>
                    <a:gd name="T10" fmla="*/ 49 w 191"/>
                    <a:gd name="T11" fmla="*/ 55 h 110"/>
                    <a:gd name="T12" fmla="*/ 69 w 191"/>
                    <a:gd name="T13" fmla="*/ 60 h 110"/>
                    <a:gd name="T14" fmla="*/ 75 w 191"/>
                    <a:gd name="T15" fmla="*/ 73 h 110"/>
                    <a:gd name="T16" fmla="*/ 99 w 191"/>
                    <a:gd name="T17" fmla="*/ 88 h 110"/>
                    <a:gd name="T18" fmla="*/ 110 w 191"/>
                    <a:gd name="T19" fmla="*/ 96 h 110"/>
                    <a:gd name="T20" fmla="*/ 122 w 191"/>
                    <a:gd name="T21" fmla="*/ 106 h 110"/>
                    <a:gd name="T22" fmla="*/ 131 w 191"/>
                    <a:gd name="T23" fmla="*/ 110 h 110"/>
                    <a:gd name="T24" fmla="*/ 134 w 191"/>
                    <a:gd name="T25" fmla="*/ 110 h 110"/>
                    <a:gd name="T26" fmla="*/ 134 w 191"/>
                    <a:gd name="T27" fmla="*/ 106 h 110"/>
                    <a:gd name="T28" fmla="*/ 137 w 191"/>
                    <a:gd name="T29" fmla="*/ 103 h 110"/>
                    <a:gd name="T30" fmla="*/ 137 w 191"/>
                    <a:gd name="T31" fmla="*/ 92 h 110"/>
                    <a:gd name="T32" fmla="*/ 138 w 191"/>
                    <a:gd name="T33" fmla="*/ 78 h 110"/>
                    <a:gd name="T34" fmla="*/ 146 w 191"/>
                    <a:gd name="T35" fmla="*/ 71 h 110"/>
                    <a:gd name="T36" fmla="*/ 159 w 191"/>
                    <a:gd name="T37" fmla="*/ 63 h 110"/>
                    <a:gd name="T38" fmla="*/ 170 w 191"/>
                    <a:gd name="T39" fmla="*/ 63 h 110"/>
                    <a:gd name="T40" fmla="*/ 170 w 191"/>
                    <a:gd name="T41" fmla="*/ 63 h 110"/>
                    <a:gd name="T42" fmla="*/ 170 w 191"/>
                    <a:gd name="T43" fmla="*/ 65 h 110"/>
                    <a:gd name="T44" fmla="*/ 169 w 191"/>
                    <a:gd name="T45" fmla="*/ 66 h 110"/>
                    <a:gd name="T46" fmla="*/ 167 w 191"/>
                    <a:gd name="T47" fmla="*/ 70 h 110"/>
                    <a:gd name="T48" fmla="*/ 170 w 191"/>
                    <a:gd name="T49" fmla="*/ 70 h 110"/>
                    <a:gd name="T50" fmla="*/ 172 w 191"/>
                    <a:gd name="T51" fmla="*/ 70 h 110"/>
                    <a:gd name="T52" fmla="*/ 175 w 191"/>
                    <a:gd name="T53" fmla="*/ 69 h 110"/>
                    <a:gd name="T54" fmla="*/ 181 w 191"/>
                    <a:gd name="T55" fmla="*/ 68 h 110"/>
                    <a:gd name="T56" fmla="*/ 191 w 191"/>
                    <a:gd name="T57" fmla="*/ 64 h 110"/>
                    <a:gd name="T58" fmla="*/ 166 w 191"/>
                    <a:gd name="T59" fmla="*/ 57 h 110"/>
                    <a:gd name="T60" fmla="*/ 164 w 191"/>
                    <a:gd name="T61" fmla="*/ 55 h 110"/>
                    <a:gd name="T62" fmla="*/ 162 w 191"/>
                    <a:gd name="T63" fmla="*/ 54 h 110"/>
                    <a:gd name="T64" fmla="*/ 160 w 191"/>
                    <a:gd name="T65" fmla="*/ 54 h 110"/>
                    <a:gd name="T66" fmla="*/ 142 w 191"/>
                    <a:gd name="T67" fmla="*/ 67 h 110"/>
                    <a:gd name="T68" fmla="*/ 127 w 191"/>
                    <a:gd name="T69" fmla="*/ 59 h 110"/>
                    <a:gd name="T70" fmla="*/ 113 w 191"/>
                    <a:gd name="T71" fmla="*/ 44 h 110"/>
                    <a:gd name="T72" fmla="*/ 106 w 191"/>
                    <a:gd name="T73" fmla="*/ 31 h 110"/>
                    <a:gd name="T74" fmla="*/ 75 w 191"/>
                    <a:gd name="T75" fmla="*/ 28 h 110"/>
                    <a:gd name="T76" fmla="*/ 64 w 191"/>
                    <a:gd name="T77" fmla="*/ 26 h 110"/>
                    <a:gd name="T78" fmla="*/ 62 w 191"/>
                    <a:gd name="T79" fmla="*/ 24 h 110"/>
                    <a:gd name="T80" fmla="*/ 60 w 191"/>
                    <a:gd name="T81" fmla="*/ 21 h 110"/>
                    <a:gd name="T82" fmla="*/ 57 w 191"/>
                    <a:gd name="T83" fmla="*/ 19 h 110"/>
                    <a:gd name="T84" fmla="*/ 54 w 191"/>
                    <a:gd name="T85" fmla="*/ 15 h 110"/>
                    <a:gd name="T86" fmla="*/ 34 w 191"/>
                    <a:gd name="T87" fmla="*/ 14 h 110"/>
                    <a:gd name="T88" fmla="*/ 34 w 191"/>
                    <a:gd name="T89" fmla="*/ 7 h 110"/>
                    <a:gd name="T90" fmla="*/ 27 w 191"/>
                    <a:gd name="T91" fmla="*/ 15 h 110"/>
                    <a:gd name="T92" fmla="*/ 0 w 191"/>
                    <a:gd name="T93" fmla="*/ 5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1" h="110">
                      <a:moveTo>
                        <a:pt x="0" y="53"/>
                      </a:moveTo>
                      <a:cubicBezTo>
                        <a:pt x="1" y="54"/>
                        <a:pt x="2" y="54"/>
                        <a:pt x="3" y="54"/>
                      </a:cubicBezTo>
                      <a:cubicBezTo>
                        <a:pt x="3" y="54"/>
                        <a:pt x="3" y="54"/>
                        <a:pt x="3" y="54"/>
                      </a:cubicBezTo>
                      <a:cubicBezTo>
                        <a:pt x="4" y="54"/>
                        <a:pt x="5" y="55"/>
                        <a:pt x="6" y="55"/>
                      </a:cubicBezTo>
                      <a:cubicBezTo>
                        <a:pt x="7" y="55"/>
                        <a:pt x="7" y="55"/>
                        <a:pt x="7" y="55"/>
                      </a:cubicBezTo>
                      <a:cubicBezTo>
                        <a:pt x="7" y="55"/>
                        <a:pt x="8" y="55"/>
                        <a:pt x="8" y="54"/>
                      </a:cubicBezTo>
                      <a:cubicBezTo>
                        <a:pt x="8" y="54"/>
                        <a:pt x="8" y="53"/>
                        <a:pt x="8" y="52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4" y="43"/>
                        <a:pt x="18" y="43"/>
                      </a:cubicBezTo>
                      <a:cubicBezTo>
                        <a:pt x="19" y="43"/>
                        <a:pt x="19" y="43"/>
                        <a:pt x="19" y="42"/>
                      </a:cubicBezTo>
                      <a:cubicBezTo>
                        <a:pt x="20" y="41"/>
                        <a:pt x="20" y="39"/>
                        <a:pt x="22" y="39"/>
                      </a:cubicBezTo>
                      <a:cubicBezTo>
                        <a:pt x="23" y="39"/>
                        <a:pt x="25" y="38"/>
                        <a:pt x="25" y="38"/>
                      </a:cubicBezTo>
                      <a:cubicBezTo>
                        <a:pt x="25" y="37"/>
                        <a:pt x="26" y="36"/>
                        <a:pt x="28" y="36"/>
                      </a:cubicBezTo>
                      <a:cubicBezTo>
                        <a:pt x="31" y="36"/>
                        <a:pt x="35" y="38"/>
                        <a:pt x="36" y="39"/>
                      </a:cubicBezTo>
                      <a:cubicBezTo>
                        <a:pt x="37" y="40"/>
                        <a:pt x="40" y="41"/>
                        <a:pt x="43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8" y="43"/>
                        <a:pt x="49" y="52"/>
                        <a:pt x="49" y="55"/>
                      </a:cubicBezTo>
                      <a:cubicBezTo>
                        <a:pt x="51" y="55"/>
                        <a:pt x="57" y="55"/>
                        <a:pt x="60" y="55"/>
                      </a:cubicBezTo>
                      <a:cubicBezTo>
                        <a:pt x="62" y="55"/>
                        <a:pt x="64" y="56"/>
                        <a:pt x="64" y="56"/>
                      </a:cubicBezTo>
                      <a:cubicBezTo>
                        <a:pt x="67" y="56"/>
                        <a:pt x="68" y="58"/>
                        <a:pt x="69" y="60"/>
                      </a:cubicBezTo>
                      <a:cubicBezTo>
                        <a:pt x="69" y="61"/>
                        <a:pt x="70" y="63"/>
                        <a:pt x="70" y="64"/>
                      </a:cubicBezTo>
                      <a:cubicBezTo>
                        <a:pt x="71" y="64"/>
                        <a:pt x="71" y="65"/>
                        <a:pt x="72" y="66"/>
                      </a:cubicBezTo>
                      <a:cubicBezTo>
                        <a:pt x="74" y="69"/>
                        <a:pt x="75" y="71"/>
                        <a:pt x="75" y="73"/>
                      </a:cubicBezTo>
                      <a:cubicBezTo>
                        <a:pt x="76" y="74"/>
                        <a:pt x="78" y="75"/>
                        <a:pt x="80" y="76"/>
                      </a:cubicBezTo>
                      <a:cubicBezTo>
                        <a:pt x="83" y="78"/>
                        <a:pt x="85" y="80"/>
                        <a:pt x="87" y="81"/>
                      </a:cubicBezTo>
                      <a:cubicBezTo>
                        <a:pt x="88" y="84"/>
                        <a:pt x="93" y="86"/>
                        <a:pt x="99" y="88"/>
                      </a:cubicBezTo>
                      <a:cubicBezTo>
                        <a:pt x="101" y="89"/>
                        <a:pt x="104" y="91"/>
                        <a:pt x="106" y="93"/>
                      </a:cubicBezTo>
                      <a:cubicBezTo>
                        <a:pt x="107" y="94"/>
                        <a:pt x="109" y="96"/>
                        <a:pt x="110" y="96"/>
                      </a:cubicBezTo>
                      <a:cubicBezTo>
                        <a:pt x="110" y="96"/>
                        <a:pt x="110" y="96"/>
                        <a:pt x="110" y="96"/>
                      </a:cubicBezTo>
                      <a:cubicBezTo>
                        <a:pt x="113" y="96"/>
                        <a:pt x="119" y="99"/>
                        <a:pt x="121" y="99"/>
                      </a:cubicBezTo>
                      <a:cubicBezTo>
                        <a:pt x="122" y="100"/>
                        <a:pt x="122" y="100"/>
                        <a:pt x="122" y="100"/>
                      </a:cubicBezTo>
                      <a:cubicBezTo>
                        <a:pt x="122" y="106"/>
                        <a:pt x="122" y="106"/>
                        <a:pt x="122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5" y="106"/>
                        <a:pt x="127" y="107"/>
                        <a:pt x="128" y="108"/>
                      </a:cubicBezTo>
                      <a:cubicBezTo>
                        <a:pt x="129" y="109"/>
                        <a:pt x="130" y="110"/>
                        <a:pt x="131" y="110"/>
                      </a:cubicBezTo>
                      <a:cubicBezTo>
                        <a:pt x="131" y="110"/>
                        <a:pt x="132" y="110"/>
                        <a:pt x="132" y="110"/>
                      </a:cubicBezTo>
                      <a:cubicBezTo>
                        <a:pt x="132" y="110"/>
                        <a:pt x="133" y="110"/>
                        <a:pt x="133" y="110"/>
                      </a:cubicBezTo>
                      <a:cubicBezTo>
                        <a:pt x="133" y="110"/>
                        <a:pt x="133" y="110"/>
                        <a:pt x="134" y="110"/>
                      </a:cubicBezTo>
                      <a:cubicBezTo>
                        <a:pt x="134" y="110"/>
                        <a:pt x="134" y="110"/>
                        <a:pt x="134" y="110"/>
                      </a:cubicBezTo>
                      <a:cubicBezTo>
                        <a:pt x="134" y="109"/>
                        <a:pt x="134" y="109"/>
                        <a:pt x="134" y="109"/>
                      </a:cubicBezTo>
                      <a:cubicBezTo>
                        <a:pt x="134" y="108"/>
                        <a:pt x="134" y="107"/>
                        <a:pt x="134" y="106"/>
                      </a:cubicBezTo>
                      <a:cubicBezTo>
                        <a:pt x="135" y="106"/>
                        <a:pt x="135" y="106"/>
                        <a:pt x="135" y="105"/>
                      </a:cubicBezTo>
                      <a:cubicBezTo>
                        <a:pt x="135" y="105"/>
                        <a:pt x="136" y="104"/>
                        <a:pt x="136" y="103"/>
                      </a:cubicBezTo>
                      <a:cubicBezTo>
                        <a:pt x="136" y="103"/>
                        <a:pt x="136" y="103"/>
                        <a:pt x="137" y="103"/>
                      </a:cubicBezTo>
                      <a:cubicBezTo>
                        <a:pt x="137" y="102"/>
                        <a:pt x="138" y="101"/>
                        <a:pt x="139" y="100"/>
                      </a:cubicBezTo>
                      <a:cubicBezTo>
                        <a:pt x="139" y="100"/>
                        <a:pt x="139" y="100"/>
                        <a:pt x="138" y="98"/>
                      </a:cubicBezTo>
                      <a:cubicBezTo>
                        <a:pt x="137" y="96"/>
                        <a:pt x="136" y="94"/>
                        <a:pt x="137" y="92"/>
                      </a:cubicBezTo>
                      <a:cubicBezTo>
                        <a:pt x="137" y="91"/>
                        <a:pt x="135" y="90"/>
                        <a:pt x="134" y="89"/>
                      </a:cubicBezTo>
                      <a:cubicBezTo>
                        <a:pt x="132" y="87"/>
                        <a:pt x="129" y="86"/>
                        <a:pt x="130" y="83"/>
                      </a:cubicBezTo>
                      <a:cubicBezTo>
                        <a:pt x="131" y="80"/>
                        <a:pt x="134" y="79"/>
                        <a:pt x="138" y="78"/>
                      </a:cubicBezTo>
                      <a:cubicBezTo>
                        <a:pt x="139" y="78"/>
                        <a:pt x="141" y="78"/>
                        <a:pt x="142" y="77"/>
                      </a:cubicBezTo>
                      <a:cubicBezTo>
                        <a:pt x="142" y="77"/>
                        <a:pt x="142" y="77"/>
                        <a:pt x="142" y="75"/>
                      </a:cubicBezTo>
                      <a:cubicBezTo>
                        <a:pt x="142" y="74"/>
                        <a:pt x="143" y="71"/>
                        <a:pt x="146" y="71"/>
                      </a:cubicBezTo>
                      <a:cubicBezTo>
                        <a:pt x="147" y="71"/>
                        <a:pt x="148" y="70"/>
                        <a:pt x="150" y="66"/>
                      </a:cubicBezTo>
                      <a:cubicBezTo>
                        <a:pt x="150" y="64"/>
                        <a:pt x="152" y="63"/>
                        <a:pt x="156" y="64"/>
                      </a:cubicBezTo>
                      <a:cubicBezTo>
                        <a:pt x="157" y="64"/>
                        <a:pt x="158" y="64"/>
                        <a:pt x="159" y="63"/>
                      </a:cubicBezTo>
                      <a:cubicBezTo>
                        <a:pt x="161" y="62"/>
                        <a:pt x="164" y="60"/>
                        <a:pt x="166" y="60"/>
                      </a:cubicBezTo>
                      <a:cubicBezTo>
                        <a:pt x="168" y="60"/>
                        <a:pt x="169" y="62"/>
                        <a:pt x="169" y="62"/>
                      </a:cubicBezTo>
                      <a:cubicBezTo>
                        <a:pt x="170" y="62"/>
                        <a:pt x="170" y="62"/>
                        <a:pt x="170" y="63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70" y="63"/>
                        <a:pt x="170" y="64"/>
                        <a:pt x="170" y="64"/>
                      </a:cubicBezTo>
                      <a:cubicBezTo>
                        <a:pt x="170" y="64"/>
                        <a:pt x="170" y="64"/>
                        <a:pt x="170" y="64"/>
                      </a:cubicBezTo>
                      <a:cubicBezTo>
                        <a:pt x="170" y="64"/>
                        <a:pt x="170" y="64"/>
                        <a:pt x="170" y="65"/>
                      </a:cubicBezTo>
                      <a:cubicBezTo>
                        <a:pt x="170" y="65"/>
                        <a:pt x="170" y="65"/>
                        <a:pt x="170" y="65"/>
                      </a:cubicBezTo>
                      <a:cubicBezTo>
                        <a:pt x="170" y="65"/>
                        <a:pt x="170" y="66"/>
                        <a:pt x="169" y="66"/>
                      </a:cubicBezTo>
                      <a:cubicBezTo>
                        <a:pt x="169" y="66"/>
                        <a:pt x="169" y="66"/>
                        <a:pt x="169" y="66"/>
                      </a:cubicBezTo>
                      <a:cubicBezTo>
                        <a:pt x="169" y="67"/>
                        <a:pt x="169" y="67"/>
                        <a:pt x="169" y="68"/>
                      </a:cubicBezTo>
                      <a:cubicBezTo>
                        <a:pt x="169" y="68"/>
                        <a:pt x="169" y="68"/>
                        <a:pt x="168" y="68"/>
                      </a:cubicBezTo>
                      <a:cubicBezTo>
                        <a:pt x="168" y="69"/>
                        <a:pt x="168" y="70"/>
                        <a:pt x="167" y="70"/>
                      </a:cubicBezTo>
                      <a:cubicBezTo>
                        <a:pt x="168" y="70"/>
                        <a:pt x="168" y="70"/>
                        <a:pt x="168" y="70"/>
                      </a:cubicBezTo>
                      <a:cubicBezTo>
                        <a:pt x="168" y="70"/>
                        <a:pt x="169" y="70"/>
                        <a:pt x="169" y="70"/>
                      </a:cubicBezTo>
                      <a:cubicBezTo>
                        <a:pt x="170" y="70"/>
                        <a:pt x="170" y="70"/>
                        <a:pt x="170" y="70"/>
                      </a:cubicBezTo>
                      <a:cubicBezTo>
                        <a:pt x="171" y="70"/>
                        <a:pt x="171" y="70"/>
                        <a:pt x="171" y="70"/>
                      </a:cubicBezTo>
                      <a:cubicBezTo>
                        <a:pt x="171" y="70"/>
                        <a:pt x="172" y="70"/>
                        <a:pt x="172" y="70"/>
                      </a:cubicBezTo>
                      <a:cubicBezTo>
                        <a:pt x="172" y="70"/>
                        <a:pt x="172" y="70"/>
                        <a:pt x="172" y="70"/>
                      </a:cubicBezTo>
                      <a:cubicBezTo>
                        <a:pt x="173" y="70"/>
                        <a:pt x="173" y="69"/>
                        <a:pt x="174" y="69"/>
                      </a:cubicBezTo>
                      <a:cubicBezTo>
                        <a:pt x="174" y="69"/>
                        <a:pt x="174" y="69"/>
                        <a:pt x="174" y="69"/>
                      </a:cubicBezTo>
                      <a:cubicBezTo>
                        <a:pt x="174" y="69"/>
                        <a:pt x="174" y="69"/>
                        <a:pt x="175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6" y="68"/>
                        <a:pt x="178" y="68"/>
                        <a:pt x="181" y="68"/>
                      </a:cubicBezTo>
                      <a:cubicBezTo>
                        <a:pt x="182" y="68"/>
                        <a:pt x="183" y="68"/>
                        <a:pt x="184" y="68"/>
                      </a:cubicBezTo>
                      <a:cubicBezTo>
                        <a:pt x="185" y="68"/>
                        <a:pt x="185" y="68"/>
                        <a:pt x="186" y="68"/>
                      </a:cubicBezTo>
                      <a:cubicBezTo>
                        <a:pt x="187" y="65"/>
                        <a:pt x="189" y="64"/>
                        <a:pt x="191" y="64"/>
                      </a:cubicBezTo>
                      <a:cubicBezTo>
                        <a:pt x="186" y="60"/>
                        <a:pt x="181" y="57"/>
                        <a:pt x="178" y="57"/>
                      </a:cubicBezTo>
                      <a:cubicBezTo>
                        <a:pt x="177" y="59"/>
                        <a:pt x="175" y="60"/>
                        <a:pt x="172" y="60"/>
                      </a:cubicBezTo>
                      <a:cubicBezTo>
                        <a:pt x="170" y="60"/>
                        <a:pt x="168" y="59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5" y="56"/>
                        <a:pt x="165" y="56"/>
                        <a:pt x="164" y="55"/>
                      </a:cubicBezTo>
                      <a:cubicBezTo>
                        <a:pt x="164" y="55"/>
                        <a:pt x="164" y="55"/>
                        <a:pt x="164" y="55"/>
                      </a:cubicBezTo>
                      <a:cubicBezTo>
                        <a:pt x="164" y="55"/>
                        <a:pt x="164" y="54"/>
                        <a:pt x="163" y="54"/>
                      </a:cubicBezTo>
                      <a:cubicBezTo>
                        <a:pt x="163" y="54"/>
                        <a:pt x="162" y="54"/>
                        <a:pt x="162" y="54"/>
                      </a:cubicBezTo>
                      <a:cubicBezTo>
                        <a:pt x="162" y="54"/>
                        <a:pt x="162" y="54"/>
                        <a:pt x="162" y="54"/>
                      </a:cubicBezTo>
                      <a:cubicBezTo>
                        <a:pt x="162" y="54"/>
                        <a:pt x="161" y="54"/>
                        <a:pt x="161" y="54"/>
                      </a:cubicBezTo>
                      <a:cubicBezTo>
                        <a:pt x="161" y="54"/>
                        <a:pt x="161" y="54"/>
                        <a:pt x="160" y="54"/>
                      </a:cubicBezTo>
                      <a:cubicBezTo>
                        <a:pt x="160" y="54"/>
                        <a:pt x="160" y="54"/>
                        <a:pt x="160" y="54"/>
                      </a:cubicBezTo>
                      <a:cubicBezTo>
                        <a:pt x="159" y="54"/>
                        <a:pt x="159" y="54"/>
                        <a:pt x="158" y="55"/>
                      </a:cubicBezTo>
                      <a:cubicBezTo>
                        <a:pt x="151" y="57"/>
                        <a:pt x="148" y="61"/>
                        <a:pt x="148" y="62"/>
                      </a:cubicBezTo>
                      <a:cubicBezTo>
                        <a:pt x="147" y="65"/>
                        <a:pt x="144" y="67"/>
                        <a:pt x="142" y="67"/>
                      </a:cubicBezTo>
                      <a:cubicBezTo>
                        <a:pt x="140" y="67"/>
                        <a:pt x="139" y="66"/>
                        <a:pt x="138" y="64"/>
                      </a:cubicBezTo>
                      <a:cubicBezTo>
                        <a:pt x="138" y="62"/>
                        <a:pt x="133" y="60"/>
                        <a:pt x="130" y="60"/>
                      </a:cubicBezTo>
                      <a:cubicBezTo>
                        <a:pt x="129" y="59"/>
                        <a:pt x="128" y="59"/>
                        <a:pt x="127" y="59"/>
                      </a:cubicBezTo>
                      <a:cubicBezTo>
                        <a:pt x="124" y="59"/>
                        <a:pt x="120" y="59"/>
                        <a:pt x="119" y="55"/>
                      </a:cubicBezTo>
                      <a:cubicBezTo>
                        <a:pt x="119" y="54"/>
                        <a:pt x="118" y="52"/>
                        <a:pt x="117" y="51"/>
                      </a:cubicBezTo>
                      <a:cubicBezTo>
                        <a:pt x="115" y="49"/>
                        <a:pt x="113" y="46"/>
                        <a:pt x="113" y="44"/>
                      </a:cubicBezTo>
                      <a:cubicBezTo>
                        <a:pt x="113" y="43"/>
                        <a:pt x="113" y="41"/>
                        <a:pt x="113" y="40"/>
                      </a:cubicBezTo>
                      <a:cubicBezTo>
                        <a:pt x="113" y="37"/>
                        <a:pt x="113" y="35"/>
                        <a:pt x="112" y="35"/>
                      </a:cubicBezTo>
                      <a:cubicBezTo>
                        <a:pt x="109" y="34"/>
                        <a:pt x="108" y="32"/>
                        <a:pt x="106" y="31"/>
                      </a:cubicBezTo>
                      <a:cubicBezTo>
                        <a:pt x="105" y="29"/>
                        <a:pt x="104" y="28"/>
                        <a:pt x="103" y="28"/>
                      </a:cubicBezTo>
                      <a:cubicBezTo>
                        <a:pt x="82" y="28"/>
                        <a:pt x="81" y="27"/>
                        <a:pt x="80" y="27"/>
                      </a:cubicBezTo>
                      <a:cubicBezTo>
                        <a:pt x="79" y="27"/>
                        <a:pt x="77" y="28"/>
                        <a:pt x="75" y="28"/>
                      </a:cubicBezTo>
                      <a:cubicBezTo>
                        <a:pt x="73" y="28"/>
                        <a:pt x="70" y="29"/>
                        <a:pt x="68" y="29"/>
                      </a:cubicBezTo>
                      <a:cubicBezTo>
                        <a:pt x="65" y="29"/>
                        <a:pt x="64" y="28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3" y="26"/>
                        <a:pt x="63" y="25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2" y="24"/>
                        <a:pt x="62" y="23"/>
                        <a:pt x="61" y="23"/>
                      </a:cubicBezTo>
                      <a:cubicBezTo>
                        <a:pt x="61" y="23"/>
                        <a:pt x="61" y="23"/>
                        <a:pt x="61" y="22"/>
                      </a:cubicBezTo>
                      <a:cubicBezTo>
                        <a:pt x="60" y="22"/>
                        <a:pt x="60" y="22"/>
                        <a:pt x="60" y="21"/>
                      </a:cubicBezTo>
                      <a:cubicBezTo>
                        <a:pt x="59" y="21"/>
                        <a:pt x="59" y="21"/>
                        <a:pt x="59" y="20"/>
                      </a:cubicBezTo>
                      <a:cubicBezTo>
                        <a:pt x="59" y="20"/>
                        <a:pt x="58" y="20"/>
                        <a:pt x="58" y="19"/>
                      </a:cubicBezTo>
                      <a:cubicBezTo>
                        <a:pt x="58" y="19"/>
                        <a:pt x="57" y="19"/>
                        <a:pt x="57" y="19"/>
                      </a:cubicBezTo>
                      <a:cubicBezTo>
                        <a:pt x="57" y="18"/>
                        <a:pt x="56" y="18"/>
                        <a:pt x="56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6"/>
                        <a:pt x="54" y="16"/>
                        <a:pt x="54" y="15"/>
                      </a:cubicBezTo>
                      <a:cubicBezTo>
                        <a:pt x="53" y="16"/>
                        <a:pt x="52" y="17"/>
                        <a:pt x="51" y="18"/>
                      </a:cubicBezTo>
                      <a:cubicBezTo>
                        <a:pt x="44" y="23"/>
                        <a:pt x="37" y="24"/>
                        <a:pt x="34" y="20"/>
                      </a:cubicBezTo>
                      <a:cubicBezTo>
                        <a:pt x="33" y="19"/>
                        <a:pt x="33" y="17"/>
                        <a:pt x="34" y="14"/>
                      </a:cubicBezTo>
                      <a:cubicBezTo>
                        <a:pt x="36" y="8"/>
                        <a:pt x="36" y="2"/>
                        <a:pt x="35" y="1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1"/>
                        <a:pt x="34" y="5"/>
                        <a:pt x="34" y="7"/>
                      </a:cubicBezTo>
                      <a:cubicBezTo>
                        <a:pt x="33" y="12"/>
                        <a:pt x="33" y="16"/>
                        <a:pt x="30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8" y="16"/>
                        <a:pt x="27" y="15"/>
                      </a:cubicBezTo>
                      <a:cubicBezTo>
                        <a:pt x="25" y="12"/>
                        <a:pt x="24" y="5"/>
                        <a:pt x="25" y="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6" name="Freeform 1176"/>
                <p:cNvSpPr>
                  <a:spLocks/>
                </p:cNvSpPr>
                <p:nvPr/>
              </p:nvSpPr>
              <p:spPr bwMode="auto">
                <a:xfrm>
                  <a:off x="3167" y="2688"/>
                  <a:ext cx="110" cy="65"/>
                </a:xfrm>
                <a:custGeom>
                  <a:avLst/>
                  <a:gdLst>
                    <a:gd name="T0" fmla="*/ 94 w 115"/>
                    <a:gd name="T1" fmla="*/ 2 h 68"/>
                    <a:gd name="T2" fmla="*/ 84 w 115"/>
                    <a:gd name="T3" fmla="*/ 3 h 68"/>
                    <a:gd name="T4" fmla="*/ 80 w 115"/>
                    <a:gd name="T5" fmla="*/ 3 h 68"/>
                    <a:gd name="T6" fmla="*/ 72 w 115"/>
                    <a:gd name="T7" fmla="*/ 4 h 68"/>
                    <a:gd name="T8" fmla="*/ 56 w 115"/>
                    <a:gd name="T9" fmla="*/ 18 h 68"/>
                    <a:gd name="T10" fmla="*/ 49 w 115"/>
                    <a:gd name="T11" fmla="*/ 23 h 68"/>
                    <a:gd name="T12" fmla="*/ 45 w 115"/>
                    <a:gd name="T13" fmla="*/ 21 h 68"/>
                    <a:gd name="T14" fmla="*/ 35 w 115"/>
                    <a:gd name="T15" fmla="*/ 20 h 68"/>
                    <a:gd name="T16" fmla="*/ 29 w 115"/>
                    <a:gd name="T17" fmla="*/ 19 h 68"/>
                    <a:gd name="T18" fmla="*/ 20 w 115"/>
                    <a:gd name="T19" fmla="*/ 18 h 68"/>
                    <a:gd name="T20" fmla="*/ 17 w 115"/>
                    <a:gd name="T21" fmla="*/ 18 h 68"/>
                    <a:gd name="T22" fmla="*/ 10 w 115"/>
                    <a:gd name="T23" fmla="*/ 17 h 68"/>
                    <a:gd name="T24" fmla="*/ 9 w 115"/>
                    <a:gd name="T25" fmla="*/ 17 h 68"/>
                    <a:gd name="T26" fmla="*/ 5 w 115"/>
                    <a:gd name="T27" fmla="*/ 20 h 68"/>
                    <a:gd name="T28" fmla="*/ 5 w 115"/>
                    <a:gd name="T29" fmla="*/ 22 h 68"/>
                    <a:gd name="T30" fmla="*/ 5 w 115"/>
                    <a:gd name="T31" fmla="*/ 26 h 68"/>
                    <a:gd name="T32" fmla="*/ 5 w 115"/>
                    <a:gd name="T33" fmla="*/ 26 h 68"/>
                    <a:gd name="T34" fmla="*/ 5 w 115"/>
                    <a:gd name="T35" fmla="*/ 26 h 68"/>
                    <a:gd name="T36" fmla="*/ 5 w 115"/>
                    <a:gd name="T37" fmla="*/ 26 h 68"/>
                    <a:gd name="T38" fmla="*/ 5 w 115"/>
                    <a:gd name="T39" fmla="*/ 26 h 68"/>
                    <a:gd name="T40" fmla="*/ 5 w 115"/>
                    <a:gd name="T41" fmla="*/ 27 h 68"/>
                    <a:gd name="T42" fmla="*/ 5 w 115"/>
                    <a:gd name="T43" fmla="*/ 27 h 68"/>
                    <a:gd name="T44" fmla="*/ 4 w 115"/>
                    <a:gd name="T45" fmla="*/ 27 h 68"/>
                    <a:gd name="T46" fmla="*/ 4 w 115"/>
                    <a:gd name="T47" fmla="*/ 27 h 68"/>
                    <a:gd name="T48" fmla="*/ 4 w 115"/>
                    <a:gd name="T49" fmla="*/ 27 h 68"/>
                    <a:gd name="T50" fmla="*/ 3 w 115"/>
                    <a:gd name="T51" fmla="*/ 28 h 68"/>
                    <a:gd name="T52" fmla="*/ 3 w 115"/>
                    <a:gd name="T53" fmla="*/ 28 h 68"/>
                    <a:gd name="T54" fmla="*/ 2 w 115"/>
                    <a:gd name="T55" fmla="*/ 28 h 68"/>
                    <a:gd name="T56" fmla="*/ 2 w 115"/>
                    <a:gd name="T57" fmla="*/ 28 h 68"/>
                    <a:gd name="T58" fmla="*/ 1 w 115"/>
                    <a:gd name="T59" fmla="*/ 29 h 68"/>
                    <a:gd name="T60" fmla="*/ 1 w 115"/>
                    <a:gd name="T61" fmla="*/ 35 h 68"/>
                    <a:gd name="T62" fmla="*/ 4 w 115"/>
                    <a:gd name="T63" fmla="*/ 52 h 68"/>
                    <a:gd name="T64" fmla="*/ 7 w 115"/>
                    <a:gd name="T65" fmla="*/ 64 h 68"/>
                    <a:gd name="T66" fmla="*/ 8 w 115"/>
                    <a:gd name="T67" fmla="*/ 68 h 68"/>
                    <a:gd name="T68" fmla="*/ 8 w 115"/>
                    <a:gd name="T69" fmla="*/ 68 h 68"/>
                    <a:gd name="T70" fmla="*/ 12 w 115"/>
                    <a:gd name="T71" fmla="*/ 68 h 68"/>
                    <a:gd name="T72" fmla="*/ 26 w 115"/>
                    <a:gd name="T73" fmla="*/ 65 h 68"/>
                    <a:gd name="T74" fmla="*/ 42 w 115"/>
                    <a:gd name="T75" fmla="*/ 60 h 68"/>
                    <a:gd name="T76" fmla="*/ 52 w 115"/>
                    <a:gd name="T77" fmla="*/ 55 h 68"/>
                    <a:gd name="T78" fmla="*/ 65 w 115"/>
                    <a:gd name="T79" fmla="*/ 53 h 68"/>
                    <a:gd name="T80" fmla="*/ 65 w 115"/>
                    <a:gd name="T81" fmla="*/ 53 h 68"/>
                    <a:gd name="T82" fmla="*/ 72 w 115"/>
                    <a:gd name="T83" fmla="*/ 48 h 68"/>
                    <a:gd name="T84" fmla="*/ 72 w 115"/>
                    <a:gd name="T85" fmla="*/ 47 h 68"/>
                    <a:gd name="T86" fmla="*/ 87 w 115"/>
                    <a:gd name="T87" fmla="*/ 42 h 68"/>
                    <a:gd name="T88" fmla="*/ 97 w 115"/>
                    <a:gd name="T89" fmla="*/ 39 h 68"/>
                    <a:gd name="T90" fmla="*/ 105 w 115"/>
                    <a:gd name="T91" fmla="*/ 32 h 68"/>
                    <a:gd name="T92" fmla="*/ 107 w 115"/>
                    <a:gd name="T93" fmla="*/ 28 h 68"/>
                    <a:gd name="T94" fmla="*/ 113 w 115"/>
                    <a:gd name="T95" fmla="*/ 25 h 68"/>
                    <a:gd name="T96" fmla="*/ 115 w 115"/>
                    <a:gd name="T97" fmla="*/ 25 h 68"/>
                    <a:gd name="T98" fmla="*/ 107 w 115"/>
                    <a:gd name="T99" fmla="*/ 8 h 68"/>
                    <a:gd name="T100" fmla="*/ 106 w 115"/>
                    <a:gd name="T101" fmla="*/ 5 h 68"/>
                    <a:gd name="T102" fmla="*/ 106 w 115"/>
                    <a:gd name="T103" fmla="*/ 5 h 68"/>
                    <a:gd name="T104" fmla="*/ 105 w 115"/>
                    <a:gd name="T105" fmla="*/ 2 h 68"/>
                    <a:gd name="T106" fmla="*/ 104 w 115"/>
                    <a:gd name="T107" fmla="*/ 2 h 68"/>
                    <a:gd name="T108" fmla="*/ 104 w 115"/>
                    <a:gd name="T109" fmla="*/ 0 h 68"/>
                    <a:gd name="T110" fmla="*/ 103 w 115"/>
                    <a:gd name="T111" fmla="*/ 0 h 68"/>
                    <a:gd name="T112" fmla="*/ 94 w 115"/>
                    <a:gd name="T113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5" h="68">
                      <a:moveTo>
                        <a:pt x="94" y="2"/>
                      </a:moveTo>
                      <a:cubicBezTo>
                        <a:pt x="91" y="3"/>
                        <a:pt x="88" y="3"/>
                        <a:pt x="84" y="3"/>
                      </a:cubicBezTo>
                      <a:cubicBezTo>
                        <a:pt x="83" y="3"/>
                        <a:pt x="81" y="3"/>
                        <a:pt x="80" y="3"/>
                      </a:cubicBezTo>
                      <a:cubicBezTo>
                        <a:pt x="77" y="3"/>
                        <a:pt x="73" y="3"/>
                        <a:pt x="72" y="4"/>
                      </a:cubicBezTo>
                      <a:cubicBezTo>
                        <a:pt x="70" y="5"/>
                        <a:pt x="57" y="14"/>
                        <a:pt x="56" y="18"/>
                      </a:cubicBezTo>
                      <a:cubicBezTo>
                        <a:pt x="54" y="22"/>
                        <a:pt x="51" y="23"/>
                        <a:pt x="49" y="23"/>
                      </a:cubicBezTo>
                      <a:cubicBezTo>
                        <a:pt x="48" y="23"/>
                        <a:pt x="46" y="22"/>
                        <a:pt x="45" y="21"/>
                      </a:cubicBezTo>
                      <a:cubicBezTo>
                        <a:pt x="44" y="20"/>
                        <a:pt x="38" y="20"/>
                        <a:pt x="35" y="20"/>
                      </a:cubicBezTo>
                      <a:cubicBezTo>
                        <a:pt x="31" y="20"/>
                        <a:pt x="30" y="20"/>
                        <a:pt x="29" y="19"/>
                      </a:cubicBezTo>
                      <a:cubicBezTo>
                        <a:pt x="28" y="18"/>
                        <a:pt x="24" y="18"/>
                        <a:pt x="20" y="18"/>
                      </a:cubicBezTo>
                      <a:cubicBezTo>
                        <a:pt x="19" y="18"/>
                        <a:pt x="18" y="18"/>
                        <a:pt x="17" y="18"/>
                      </a:cubicBezTo>
                      <a:cubicBezTo>
                        <a:pt x="14" y="18"/>
                        <a:pt x="12" y="18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8" y="17"/>
                        <a:pt x="6" y="18"/>
                        <a:pt x="5" y="20"/>
                      </a:cubicBezTo>
                      <a:cubicBezTo>
                        <a:pt x="5" y="20"/>
                        <a:pt x="5" y="21"/>
                        <a:pt x="5" y="22"/>
                      </a:cubicBezTo>
                      <a:cubicBezTo>
                        <a:pt x="6" y="23"/>
                        <a:pt x="6" y="25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1" y="29"/>
                        <a:pt x="1" y="29"/>
                      </a:cubicBezTo>
                      <a:cubicBezTo>
                        <a:pt x="2" y="31"/>
                        <a:pt x="2" y="34"/>
                        <a:pt x="1" y="35"/>
                      </a:cubicBezTo>
                      <a:cubicBezTo>
                        <a:pt x="0" y="38"/>
                        <a:pt x="1" y="47"/>
                        <a:pt x="4" y="52"/>
                      </a:cubicBezTo>
                      <a:cubicBezTo>
                        <a:pt x="7" y="55"/>
                        <a:pt x="7" y="60"/>
                        <a:pt x="7" y="64"/>
                      </a:cubicBezTo>
                      <a:cubicBezTo>
                        <a:pt x="8" y="65"/>
                        <a:pt x="8" y="67"/>
                        <a:pt x="8" y="68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8" y="68"/>
                        <a:pt x="10" y="68"/>
                        <a:pt x="12" y="68"/>
                      </a:cubicBezTo>
                      <a:cubicBezTo>
                        <a:pt x="17" y="68"/>
                        <a:pt x="23" y="67"/>
                        <a:pt x="26" y="65"/>
                      </a:cubicBezTo>
                      <a:cubicBezTo>
                        <a:pt x="32" y="61"/>
                        <a:pt x="36" y="60"/>
                        <a:pt x="42" y="60"/>
                      </a:cubicBezTo>
                      <a:cubicBezTo>
                        <a:pt x="46" y="60"/>
                        <a:pt x="51" y="57"/>
                        <a:pt x="52" y="55"/>
                      </a:cubicBezTo>
                      <a:cubicBezTo>
                        <a:pt x="55" y="52"/>
                        <a:pt x="62" y="52"/>
                        <a:pt x="65" y="53"/>
                      </a:cubicBezTo>
                      <a:cubicBezTo>
                        <a:pt x="65" y="53"/>
                        <a:pt x="65" y="53"/>
                        <a:pt x="65" y="53"/>
                      </a:cubicBezTo>
                      <a:cubicBezTo>
                        <a:pt x="67" y="53"/>
                        <a:pt x="69" y="50"/>
                        <a:pt x="72" y="48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5" y="45"/>
                        <a:pt x="80" y="43"/>
                        <a:pt x="87" y="42"/>
                      </a:cubicBezTo>
                      <a:cubicBezTo>
                        <a:pt x="90" y="41"/>
                        <a:pt x="94" y="40"/>
                        <a:pt x="97" y="39"/>
                      </a:cubicBezTo>
                      <a:cubicBezTo>
                        <a:pt x="104" y="37"/>
                        <a:pt x="104" y="34"/>
                        <a:pt x="105" y="32"/>
                      </a:cubicBezTo>
                      <a:cubicBezTo>
                        <a:pt x="106" y="31"/>
                        <a:pt x="106" y="29"/>
                        <a:pt x="107" y="28"/>
                      </a:cubicBezTo>
                      <a:cubicBezTo>
                        <a:pt x="109" y="26"/>
                        <a:pt x="111" y="26"/>
                        <a:pt x="113" y="25"/>
                      </a:cubicBezTo>
                      <a:cubicBezTo>
                        <a:pt x="114" y="25"/>
                        <a:pt x="115" y="25"/>
                        <a:pt x="115" y="25"/>
                      </a:cubicBezTo>
                      <a:cubicBezTo>
                        <a:pt x="113" y="19"/>
                        <a:pt x="110" y="13"/>
                        <a:pt x="107" y="8"/>
                      </a:cubicBezTo>
                      <a:cubicBezTo>
                        <a:pt x="107" y="7"/>
                        <a:pt x="106" y="6"/>
                        <a:pt x="106" y="5"/>
                      </a:cubicBezTo>
                      <a:cubicBezTo>
                        <a:pt x="106" y="5"/>
                        <a:pt x="106" y="5"/>
                        <a:pt x="106" y="5"/>
                      </a:cubicBezTo>
                      <a:cubicBezTo>
                        <a:pt x="105" y="4"/>
                        <a:pt x="105" y="3"/>
                        <a:pt x="105" y="2"/>
                      </a:cubicBezTo>
                      <a:cubicBezTo>
                        <a:pt x="105" y="2"/>
                        <a:pt x="104" y="2"/>
                        <a:pt x="104" y="2"/>
                      </a:cubicBezTo>
                      <a:cubicBezTo>
                        <a:pt x="104" y="1"/>
                        <a:pt x="104" y="1"/>
                        <a:pt x="104" y="0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00" y="1"/>
                        <a:pt x="96" y="2"/>
                        <a:pt x="94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7" name="Freeform 1177"/>
                <p:cNvSpPr>
                  <a:spLocks/>
                </p:cNvSpPr>
                <p:nvPr/>
              </p:nvSpPr>
              <p:spPr bwMode="auto">
                <a:xfrm>
                  <a:off x="3279" y="2401"/>
                  <a:ext cx="149" cy="93"/>
                </a:xfrm>
                <a:custGeom>
                  <a:avLst/>
                  <a:gdLst>
                    <a:gd name="T0" fmla="*/ 101 w 155"/>
                    <a:gd name="T1" fmla="*/ 92 h 96"/>
                    <a:gd name="T2" fmla="*/ 110 w 155"/>
                    <a:gd name="T3" fmla="*/ 96 h 96"/>
                    <a:gd name="T4" fmla="*/ 111 w 155"/>
                    <a:gd name="T5" fmla="*/ 96 h 96"/>
                    <a:gd name="T6" fmla="*/ 125 w 155"/>
                    <a:gd name="T7" fmla="*/ 86 h 96"/>
                    <a:gd name="T8" fmla="*/ 138 w 155"/>
                    <a:gd name="T9" fmla="*/ 70 h 96"/>
                    <a:gd name="T10" fmla="*/ 144 w 155"/>
                    <a:gd name="T11" fmla="*/ 68 h 96"/>
                    <a:gd name="T12" fmla="*/ 153 w 155"/>
                    <a:gd name="T13" fmla="*/ 66 h 96"/>
                    <a:gd name="T14" fmla="*/ 155 w 155"/>
                    <a:gd name="T15" fmla="*/ 63 h 96"/>
                    <a:gd name="T16" fmla="*/ 140 w 155"/>
                    <a:gd name="T17" fmla="*/ 56 h 96"/>
                    <a:gd name="T18" fmla="*/ 115 w 155"/>
                    <a:gd name="T19" fmla="*/ 40 h 96"/>
                    <a:gd name="T20" fmla="*/ 102 w 155"/>
                    <a:gd name="T21" fmla="*/ 22 h 96"/>
                    <a:gd name="T22" fmla="*/ 82 w 155"/>
                    <a:gd name="T23" fmla="*/ 16 h 96"/>
                    <a:gd name="T24" fmla="*/ 70 w 155"/>
                    <a:gd name="T25" fmla="*/ 2 h 96"/>
                    <a:gd name="T26" fmla="*/ 60 w 155"/>
                    <a:gd name="T27" fmla="*/ 3 h 96"/>
                    <a:gd name="T28" fmla="*/ 55 w 155"/>
                    <a:gd name="T29" fmla="*/ 7 h 96"/>
                    <a:gd name="T30" fmla="*/ 49 w 155"/>
                    <a:gd name="T31" fmla="*/ 12 h 96"/>
                    <a:gd name="T32" fmla="*/ 48 w 155"/>
                    <a:gd name="T33" fmla="*/ 16 h 96"/>
                    <a:gd name="T34" fmla="*/ 39 w 155"/>
                    <a:gd name="T35" fmla="*/ 18 h 96"/>
                    <a:gd name="T36" fmla="*/ 35 w 155"/>
                    <a:gd name="T37" fmla="*/ 17 h 96"/>
                    <a:gd name="T38" fmla="*/ 32 w 155"/>
                    <a:gd name="T39" fmla="*/ 18 h 96"/>
                    <a:gd name="T40" fmla="*/ 13 w 155"/>
                    <a:gd name="T41" fmla="*/ 4 h 96"/>
                    <a:gd name="T42" fmla="*/ 9 w 155"/>
                    <a:gd name="T43" fmla="*/ 4 h 96"/>
                    <a:gd name="T44" fmla="*/ 16 w 155"/>
                    <a:gd name="T45" fmla="*/ 15 h 96"/>
                    <a:gd name="T46" fmla="*/ 21 w 155"/>
                    <a:gd name="T47" fmla="*/ 25 h 96"/>
                    <a:gd name="T48" fmla="*/ 7 w 155"/>
                    <a:gd name="T49" fmla="*/ 26 h 96"/>
                    <a:gd name="T50" fmla="*/ 1 w 155"/>
                    <a:gd name="T51" fmla="*/ 27 h 96"/>
                    <a:gd name="T52" fmla="*/ 2 w 155"/>
                    <a:gd name="T53" fmla="*/ 33 h 96"/>
                    <a:gd name="T54" fmla="*/ 11 w 155"/>
                    <a:gd name="T55" fmla="*/ 44 h 96"/>
                    <a:gd name="T56" fmla="*/ 13 w 155"/>
                    <a:gd name="T57" fmla="*/ 66 h 96"/>
                    <a:gd name="T58" fmla="*/ 14 w 155"/>
                    <a:gd name="T59" fmla="*/ 67 h 96"/>
                    <a:gd name="T60" fmla="*/ 16 w 155"/>
                    <a:gd name="T61" fmla="*/ 66 h 96"/>
                    <a:gd name="T62" fmla="*/ 18 w 155"/>
                    <a:gd name="T63" fmla="*/ 66 h 96"/>
                    <a:gd name="T64" fmla="*/ 18 w 155"/>
                    <a:gd name="T65" fmla="*/ 66 h 96"/>
                    <a:gd name="T66" fmla="*/ 19 w 155"/>
                    <a:gd name="T67" fmla="*/ 66 h 96"/>
                    <a:gd name="T68" fmla="*/ 33 w 155"/>
                    <a:gd name="T69" fmla="*/ 58 h 96"/>
                    <a:gd name="T70" fmla="*/ 44 w 155"/>
                    <a:gd name="T71" fmla="*/ 55 h 96"/>
                    <a:gd name="T72" fmla="*/ 63 w 155"/>
                    <a:gd name="T73" fmla="*/ 62 h 96"/>
                    <a:gd name="T74" fmla="*/ 77 w 155"/>
                    <a:gd name="T75" fmla="*/ 69 h 96"/>
                    <a:gd name="T76" fmla="*/ 87 w 155"/>
                    <a:gd name="T77" fmla="*/ 77 h 96"/>
                    <a:gd name="T78" fmla="*/ 97 w 155"/>
                    <a:gd name="T79" fmla="*/ 81 h 96"/>
                    <a:gd name="T80" fmla="*/ 98 w 155"/>
                    <a:gd name="T81" fmla="*/ 83 h 96"/>
                    <a:gd name="T82" fmla="*/ 98 w 155"/>
                    <a:gd name="T83" fmla="*/ 85 h 96"/>
                    <a:gd name="T84" fmla="*/ 98 w 155"/>
                    <a:gd name="T85" fmla="*/ 88 h 96"/>
                    <a:gd name="T86" fmla="*/ 99 w 155"/>
                    <a:gd name="T87" fmla="*/ 92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55" h="96">
                      <a:moveTo>
                        <a:pt x="100" y="92"/>
                      </a:moveTo>
                      <a:cubicBezTo>
                        <a:pt x="100" y="92"/>
                        <a:pt x="100" y="92"/>
                        <a:pt x="101" y="92"/>
                      </a:cubicBezTo>
                      <a:cubicBezTo>
                        <a:pt x="101" y="92"/>
                        <a:pt x="101" y="92"/>
                        <a:pt x="101" y="92"/>
                      </a:cubicBezTo>
                      <a:cubicBezTo>
                        <a:pt x="101" y="92"/>
                        <a:pt x="101" y="92"/>
                        <a:pt x="102" y="92"/>
                      </a:cubicBezTo>
                      <a:cubicBezTo>
                        <a:pt x="103" y="92"/>
                        <a:pt x="103" y="92"/>
                        <a:pt x="103" y="92"/>
                      </a:cubicBezTo>
                      <a:cubicBezTo>
                        <a:pt x="105" y="92"/>
                        <a:pt x="109" y="92"/>
                        <a:pt x="110" y="96"/>
                      </a:cubicBezTo>
                      <a:cubicBezTo>
                        <a:pt x="110" y="95"/>
                        <a:pt x="110" y="95"/>
                        <a:pt x="110" y="95"/>
                      </a:cubicBezTo>
                      <a:cubicBezTo>
                        <a:pt x="110" y="95"/>
                        <a:pt x="110" y="96"/>
                        <a:pt x="110" y="96"/>
                      </a:cubicBezTo>
                      <a:cubicBezTo>
                        <a:pt x="110" y="96"/>
                        <a:pt x="111" y="96"/>
                        <a:pt x="111" y="96"/>
                      </a:cubicBezTo>
                      <a:cubicBezTo>
                        <a:pt x="113" y="96"/>
                        <a:pt x="114" y="95"/>
                        <a:pt x="115" y="94"/>
                      </a:cubicBezTo>
                      <a:cubicBezTo>
                        <a:pt x="116" y="93"/>
                        <a:pt x="116" y="93"/>
                        <a:pt x="116" y="93"/>
                      </a:cubicBezTo>
                      <a:cubicBezTo>
                        <a:pt x="115" y="88"/>
                        <a:pt x="120" y="87"/>
                        <a:pt x="125" y="86"/>
                      </a:cubicBezTo>
                      <a:cubicBezTo>
                        <a:pt x="127" y="85"/>
                        <a:pt x="131" y="84"/>
                        <a:pt x="132" y="83"/>
                      </a:cubicBezTo>
                      <a:cubicBezTo>
                        <a:pt x="132" y="81"/>
                        <a:pt x="132" y="81"/>
                        <a:pt x="132" y="81"/>
                      </a:cubicBezTo>
                      <a:cubicBezTo>
                        <a:pt x="133" y="76"/>
                        <a:pt x="135" y="71"/>
                        <a:pt x="138" y="70"/>
                      </a:cubicBezTo>
                      <a:cubicBezTo>
                        <a:pt x="139" y="70"/>
                        <a:pt x="139" y="70"/>
                        <a:pt x="140" y="70"/>
                      </a:cubicBezTo>
                      <a:cubicBezTo>
                        <a:pt x="140" y="70"/>
                        <a:pt x="141" y="70"/>
                        <a:pt x="141" y="70"/>
                      </a:cubicBezTo>
                      <a:cubicBezTo>
                        <a:pt x="142" y="70"/>
                        <a:pt x="143" y="69"/>
                        <a:pt x="144" y="68"/>
                      </a:cubicBezTo>
                      <a:cubicBezTo>
                        <a:pt x="145" y="66"/>
                        <a:pt x="147" y="65"/>
                        <a:pt x="149" y="65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51" y="65"/>
                        <a:pt x="152" y="65"/>
                        <a:pt x="153" y="66"/>
                      </a:cubicBezTo>
                      <a:cubicBezTo>
                        <a:pt x="154" y="66"/>
                        <a:pt x="155" y="66"/>
                        <a:pt x="155" y="67"/>
                      </a:cubicBezTo>
                      <a:cubicBezTo>
                        <a:pt x="155" y="67"/>
                        <a:pt x="155" y="67"/>
                        <a:pt x="155" y="67"/>
                      </a:cubicBezTo>
                      <a:cubicBezTo>
                        <a:pt x="155" y="63"/>
                        <a:pt x="155" y="63"/>
                        <a:pt x="155" y="63"/>
                      </a:cubicBezTo>
                      <a:cubicBezTo>
                        <a:pt x="152" y="61"/>
                        <a:pt x="149" y="60"/>
                        <a:pt x="147" y="60"/>
                      </a:cubicBezTo>
                      <a:cubicBezTo>
                        <a:pt x="147" y="60"/>
                        <a:pt x="147" y="60"/>
                        <a:pt x="147" y="60"/>
                      </a:cubicBezTo>
                      <a:cubicBezTo>
                        <a:pt x="144" y="60"/>
                        <a:pt x="142" y="58"/>
                        <a:pt x="140" y="56"/>
                      </a:cubicBezTo>
                      <a:cubicBezTo>
                        <a:pt x="138" y="55"/>
                        <a:pt x="136" y="53"/>
                        <a:pt x="134" y="52"/>
                      </a:cubicBezTo>
                      <a:cubicBezTo>
                        <a:pt x="132" y="51"/>
                        <a:pt x="123" y="48"/>
                        <a:pt x="120" y="44"/>
                      </a:cubicBezTo>
                      <a:cubicBezTo>
                        <a:pt x="120" y="43"/>
                        <a:pt x="117" y="41"/>
                        <a:pt x="115" y="40"/>
                      </a:cubicBezTo>
                      <a:cubicBezTo>
                        <a:pt x="112" y="38"/>
                        <a:pt x="110" y="37"/>
                        <a:pt x="109" y="35"/>
                      </a:cubicBezTo>
                      <a:cubicBezTo>
                        <a:pt x="108" y="33"/>
                        <a:pt x="106" y="29"/>
                        <a:pt x="104" y="26"/>
                      </a:cubicBezTo>
                      <a:cubicBezTo>
                        <a:pt x="103" y="25"/>
                        <a:pt x="102" y="23"/>
                        <a:pt x="102" y="22"/>
                      </a:cubicBezTo>
                      <a:cubicBezTo>
                        <a:pt x="102" y="21"/>
                        <a:pt x="101" y="20"/>
                        <a:pt x="101" y="20"/>
                      </a:cubicBezTo>
                      <a:cubicBezTo>
                        <a:pt x="100" y="19"/>
                        <a:pt x="99" y="19"/>
                        <a:pt x="97" y="19"/>
                      </a:cubicBezTo>
                      <a:cubicBezTo>
                        <a:pt x="86" y="19"/>
                        <a:pt x="82" y="19"/>
                        <a:pt x="82" y="16"/>
                      </a:cubicBezTo>
                      <a:cubicBezTo>
                        <a:pt x="82" y="13"/>
                        <a:pt x="81" y="6"/>
                        <a:pt x="80" y="6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6" y="5"/>
                        <a:pt x="72" y="4"/>
                        <a:pt x="70" y="2"/>
                      </a:cubicBezTo>
                      <a:cubicBezTo>
                        <a:pt x="69" y="1"/>
                        <a:pt x="67" y="0"/>
                        <a:pt x="65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4" y="2"/>
                        <a:pt x="62" y="3"/>
                        <a:pt x="60" y="3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60" y="4"/>
                        <a:pt x="59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2" y="7"/>
                        <a:pt x="49" y="10"/>
                        <a:pt x="49" y="11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3"/>
                        <a:pt x="49" y="15"/>
                        <a:pt x="48" y="16"/>
                      </a:cubicBezTo>
                      <a:cubicBezTo>
                        <a:pt x="48" y="16"/>
                        <a:pt x="48" y="17"/>
                        <a:pt x="48" y="17"/>
                      </a:cubicBezTo>
                      <a:cubicBezTo>
                        <a:pt x="46" y="18"/>
                        <a:pt x="45" y="19"/>
                        <a:pt x="43" y="19"/>
                      </a:cubicBezTo>
                      <a:cubicBezTo>
                        <a:pt x="42" y="18"/>
                        <a:pt x="40" y="18"/>
                        <a:pt x="39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7" y="18"/>
                        <a:pt x="36" y="17"/>
                        <a:pt x="36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4" y="17"/>
                        <a:pt x="33" y="18"/>
                        <a:pt x="32" y="18"/>
                      </a:cubicBezTo>
                      <a:cubicBezTo>
                        <a:pt x="31" y="18"/>
                        <a:pt x="29" y="17"/>
                        <a:pt x="27" y="16"/>
                      </a:cubicBezTo>
                      <a:cubicBezTo>
                        <a:pt x="27" y="15"/>
                        <a:pt x="26" y="15"/>
                        <a:pt x="26" y="14"/>
                      </a:cubicBezTo>
                      <a:cubicBezTo>
                        <a:pt x="21" y="8"/>
                        <a:pt x="16" y="4"/>
                        <a:pt x="13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3" y="5"/>
                        <a:pt x="14" y="10"/>
                        <a:pt x="15" y="12"/>
                      </a:cubicBezTo>
                      <a:cubicBezTo>
                        <a:pt x="15" y="13"/>
                        <a:pt x="15" y="14"/>
                        <a:pt x="16" y="15"/>
                      </a:cubicBezTo>
                      <a:cubicBezTo>
                        <a:pt x="20" y="15"/>
                        <a:pt x="25" y="20"/>
                        <a:pt x="25" y="22"/>
                      </a:cubicBezTo>
                      <a:cubicBezTo>
                        <a:pt x="24" y="24"/>
                        <a:pt x="23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19" y="25"/>
                        <a:pt x="18" y="26"/>
                        <a:pt x="17" y="26"/>
                      </a:cubicBezTo>
                      <a:cubicBezTo>
                        <a:pt x="15" y="27"/>
                        <a:pt x="12" y="28"/>
                        <a:pt x="9" y="27"/>
                      </a:cubicBezTo>
                      <a:cubicBezTo>
                        <a:pt x="8" y="27"/>
                        <a:pt x="7" y="27"/>
                        <a:pt x="7" y="26"/>
                      </a:cubicBezTo>
                      <a:cubicBezTo>
                        <a:pt x="5" y="26"/>
                        <a:pt x="3" y="25"/>
                        <a:pt x="2" y="25"/>
                      </a:cubicBezTo>
                      <a:cubicBezTo>
                        <a:pt x="2" y="25"/>
                        <a:pt x="2" y="25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9"/>
                        <a:pt x="0" y="32"/>
                        <a:pt x="0" y="33"/>
                      </a:cubicBezTo>
                      <a:cubicBezTo>
                        <a:pt x="0" y="33"/>
                        <a:pt x="1" y="33"/>
                        <a:pt x="1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5" y="33"/>
                        <a:pt x="7" y="34"/>
                        <a:pt x="7" y="35"/>
                      </a:cubicBezTo>
                      <a:cubicBezTo>
                        <a:pt x="8" y="37"/>
                        <a:pt x="7" y="39"/>
                        <a:pt x="6" y="41"/>
                      </a:cubicBezTo>
                      <a:cubicBezTo>
                        <a:pt x="9" y="41"/>
                        <a:pt x="10" y="43"/>
                        <a:pt x="11" y="44"/>
                      </a:cubicBezTo>
                      <a:cubicBezTo>
                        <a:pt x="11" y="45"/>
                        <a:pt x="11" y="46"/>
                        <a:pt x="12" y="46"/>
                      </a:cubicBezTo>
                      <a:cubicBezTo>
                        <a:pt x="13" y="48"/>
                        <a:pt x="14" y="50"/>
                        <a:pt x="13" y="54"/>
                      </a:cubicBezTo>
                      <a:cubicBezTo>
                        <a:pt x="12" y="57"/>
                        <a:pt x="13" y="62"/>
                        <a:pt x="13" y="66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4" y="67"/>
                        <a:pt x="14" y="67"/>
                      </a:cubicBezTo>
                      <a:cubicBezTo>
                        <a:pt x="14" y="67"/>
                        <a:pt x="15" y="67"/>
                        <a:pt x="15" y="67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20" y="64"/>
                        <a:pt x="26" y="58"/>
                        <a:pt x="30" y="58"/>
                      </a:cubicBezTo>
                      <a:cubicBezTo>
                        <a:pt x="31" y="58"/>
                        <a:pt x="32" y="58"/>
                        <a:pt x="33" y="58"/>
                      </a:cubicBezTo>
                      <a:cubicBezTo>
                        <a:pt x="34" y="58"/>
                        <a:pt x="35" y="58"/>
                        <a:pt x="35" y="58"/>
                      </a:cubicBezTo>
                      <a:cubicBezTo>
                        <a:pt x="36" y="58"/>
                        <a:pt x="37" y="58"/>
                        <a:pt x="37" y="58"/>
                      </a:cubicBezTo>
                      <a:cubicBezTo>
                        <a:pt x="38" y="56"/>
                        <a:pt x="41" y="55"/>
                        <a:pt x="44" y="55"/>
                      </a:cubicBezTo>
                      <a:cubicBezTo>
                        <a:pt x="45" y="55"/>
                        <a:pt x="51" y="56"/>
                        <a:pt x="53" y="58"/>
                      </a:cubicBezTo>
                      <a:cubicBezTo>
                        <a:pt x="54" y="59"/>
                        <a:pt x="59" y="61"/>
                        <a:pt x="60" y="61"/>
                      </a:cubicBezTo>
                      <a:cubicBezTo>
                        <a:pt x="61" y="61"/>
                        <a:pt x="62" y="62"/>
                        <a:pt x="63" y="62"/>
                      </a:cubicBezTo>
                      <a:cubicBezTo>
                        <a:pt x="63" y="63"/>
                        <a:pt x="64" y="64"/>
                        <a:pt x="65" y="64"/>
                      </a:cubicBezTo>
                      <a:cubicBezTo>
                        <a:pt x="65" y="64"/>
                        <a:pt x="66" y="64"/>
                        <a:pt x="66" y="64"/>
                      </a:cubicBezTo>
                      <a:cubicBezTo>
                        <a:pt x="69" y="64"/>
                        <a:pt x="77" y="64"/>
                        <a:pt x="77" y="69"/>
                      </a:cubicBezTo>
                      <a:cubicBezTo>
                        <a:pt x="77" y="69"/>
                        <a:pt x="78" y="71"/>
                        <a:pt x="80" y="71"/>
                      </a:cubicBezTo>
                      <a:cubicBezTo>
                        <a:pt x="82" y="71"/>
                        <a:pt x="84" y="73"/>
                        <a:pt x="85" y="75"/>
                      </a:cubicBezTo>
                      <a:cubicBezTo>
                        <a:pt x="86" y="75"/>
                        <a:pt x="87" y="77"/>
                        <a:pt x="87" y="77"/>
                      </a:cubicBezTo>
                      <a:cubicBezTo>
                        <a:pt x="88" y="77"/>
                        <a:pt x="89" y="77"/>
                        <a:pt x="90" y="77"/>
                      </a:cubicBezTo>
                      <a:cubicBezTo>
                        <a:pt x="92" y="77"/>
                        <a:pt x="97" y="77"/>
                        <a:pt x="97" y="80"/>
                      </a:cubicBezTo>
                      <a:cubicBezTo>
                        <a:pt x="97" y="80"/>
                        <a:pt x="97" y="81"/>
                        <a:pt x="97" y="81"/>
                      </a:cubicBezTo>
                      <a:cubicBezTo>
                        <a:pt x="97" y="81"/>
                        <a:pt x="97" y="81"/>
                        <a:pt x="97" y="81"/>
                      </a:cubicBezTo>
                      <a:cubicBezTo>
                        <a:pt x="97" y="82"/>
                        <a:pt x="97" y="82"/>
                        <a:pt x="97" y="82"/>
                      </a:cubicBezTo>
                      <a:cubicBezTo>
                        <a:pt x="98" y="82"/>
                        <a:pt x="98" y="82"/>
                        <a:pt x="98" y="83"/>
                      </a:cubicBezTo>
                      <a:cubicBezTo>
                        <a:pt x="98" y="83"/>
                        <a:pt x="98" y="83"/>
                        <a:pt x="98" y="84"/>
                      </a:cubicBezTo>
                      <a:cubicBezTo>
                        <a:pt x="98" y="84"/>
                        <a:pt x="98" y="84"/>
                        <a:pt x="98" y="84"/>
                      </a:cubicBezTo>
                      <a:cubicBezTo>
                        <a:pt x="98" y="85"/>
                        <a:pt x="98" y="85"/>
                        <a:pt x="98" y="85"/>
                      </a:cubicBezTo>
                      <a:cubicBezTo>
                        <a:pt x="98" y="86"/>
                        <a:pt x="98" y="86"/>
                        <a:pt x="98" y="86"/>
                      </a:cubicBezTo>
                      <a:cubicBezTo>
                        <a:pt x="98" y="86"/>
                        <a:pt x="98" y="87"/>
                        <a:pt x="98" y="87"/>
                      </a:cubicBezTo>
                      <a:cubicBezTo>
                        <a:pt x="98" y="87"/>
                        <a:pt x="98" y="88"/>
                        <a:pt x="98" y="88"/>
                      </a:cubicBezTo>
                      <a:cubicBezTo>
                        <a:pt x="98" y="88"/>
                        <a:pt x="98" y="89"/>
                        <a:pt x="98" y="89"/>
                      </a:cubicBezTo>
                      <a:cubicBezTo>
                        <a:pt x="98" y="90"/>
                        <a:pt x="98" y="90"/>
                        <a:pt x="98" y="90"/>
                      </a:cubicBezTo>
                      <a:cubicBezTo>
                        <a:pt x="99" y="90"/>
                        <a:pt x="99" y="91"/>
                        <a:pt x="99" y="92"/>
                      </a:cubicBezTo>
                      <a:cubicBezTo>
                        <a:pt x="99" y="92"/>
                        <a:pt x="99" y="92"/>
                        <a:pt x="99" y="92"/>
                      </a:cubicBezTo>
                      <a:cubicBezTo>
                        <a:pt x="99" y="92"/>
                        <a:pt x="99" y="92"/>
                        <a:pt x="100" y="9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8" name="Freeform 1178"/>
                <p:cNvSpPr>
                  <a:spLocks/>
                </p:cNvSpPr>
                <p:nvPr/>
              </p:nvSpPr>
              <p:spPr bwMode="auto">
                <a:xfrm>
                  <a:off x="3184" y="2437"/>
                  <a:ext cx="207" cy="177"/>
                </a:xfrm>
                <a:custGeom>
                  <a:avLst/>
                  <a:gdLst>
                    <a:gd name="T0" fmla="*/ 188 w 216"/>
                    <a:gd name="T1" fmla="*/ 129 h 184"/>
                    <a:gd name="T2" fmla="*/ 187 w 216"/>
                    <a:gd name="T3" fmla="*/ 127 h 184"/>
                    <a:gd name="T4" fmla="*/ 199 w 216"/>
                    <a:gd name="T5" fmla="*/ 112 h 184"/>
                    <a:gd name="T6" fmla="*/ 186 w 216"/>
                    <a:gd name="T7" fmla="*/ 94 h 184"/>
                    <a:gd name="T8" fmla="*/ 188 w 216"/>
                    <a:gd name="T9" fmla="*/ 71 h 184"/>
                    <a:gd name="T10" fmla="*/ 192 w 216"/>
                    <a:gd name="T11" fmla="*/ 60 h 184"/>
                    <a:gd name="T12" fmla="*/ 193 w 216"/>
                    <a:gd name="T13" fmla="*/ 57 h 184"/>
                    <a:gd name="T14" fmla="*/ 194 w 216"/>
                    <a:gd name="T15" fmla="*/ 56 h 184"/>
                    <a:gd name="T16" fmla="*/ 193 w 216"/>
                    <a:gd name="T17" fmla="*/ 53 h 184"/>
                    <a:gd name="T18" fmla="*/ 193 w 216"/>
                    <a:gd name="T19" fmla="*/ 49 h 184"/>
                    <a:gd name="T20" fmla="*/ 193 w 216"/>
                    <a:gd name="T21" fmla="*/ 46 h 184"/>
                    <a:gd name="T22" fmla="*/ 187 w 216"/>
                    <a:gd name="T23" fmla="*/ 44 h 184"/>
                    <a:gd name="T24" fmla="*/ 179 w 216"/>
                    <a:gd name="T25" fmla="*/ 38 h 184"/>
                    <a:gd name="T26" fmla="*/ 159 w 216"/>
                    <a:gd name="T27" fmla="*/ 28 h 184"/>
                    <a:gd name="T28" fmla="*/ 139 w 216"/>
                    <a:gd name="T29" fmla="*/ 23 h 184"/>
                    <a:gd name="T30" fmla="*/ 121 w 216"/>
                    <a:gd name="T31" fmla="*/ 31 h 184"/>
                    <a:gd name="T32" fmla="*/ 120 w 216"/>
                    <a:gd name="T33" fmla="*/ 32 h 184"/>
                    <a:gd name="T34" fmla="*/ 118 w 216"/>
                    <a:gd name="T35" fmla="*/ 33 h 184"/>
                    <a:gd name="T36" fmla="*/ 115 w 216"/>
                    <a:gd name="T37" fmla="*/ 33 h 184"/>
                    <a:gd name="T38" fmla="*/ 111 w 216"/>
                    <a:gd name="T39" fmla="*/ 39 h 184"/>
                    <a:gd name="T40" fmla="*/ 65 w 216"/>
                    <a:gd name="T41" fmla="*/ 33 h 184"/>
                    <a:gd name="T42" fmla="*/ 47 w 216"/>
                    <a:gd name="T43" fmla="*/ 17 h 184"/>
                    <a:gd name="T44" fmla="*/ 44 w 216"/>
                    <a:gd name="T45" fmla="*/ 16 h 184"/>
                    <a:gd name="T46" fmla="*/ 42 w 216"/>
                    <a:gd name="T47" fmla="*/ 14 h 184"/>
                    <a:gd name="T48" fmla="*/ 42 w 216"/>
                    <a:gd name="T49" fmla="*/ 3 h 184"/>
                    <a:gd name="T50" fmla="*/ 31 w 216"/>
                    <a:gd name="T51" fmla="*/ 10 h 184"/>
                    <a:gd name="T52" fmla="*/ 28 w 216"/>
                    <a:gd name="T53" fmla="*/ 11 h 184"/>
                    <a:gd name="T54" fmla="*/ 26 w 216"/>
                    <a:gd name="T55" fmla="*/ 12 h 184"/>
                    <a:gd name="T56" fmla="*/ 22 w 216"/>
                    <a:gd name="T57" fmla="*/ 13 h 184"/>
                    <a:gd name="T58" fmla="*/ 20 w 216"/>
                    <a:gd name="T59" fmla="*/ 13 h 184"/>
                    <a:gd name="T60" fmla="*/ 11 w 216"/>
                    <a:gd name="T61" fmla="*/ 10 h 184"/>
                    <a:gd name="T62" fmla="*/ 5 w 216"/>
                    <a:gd name="T63" fmla="*/ 2 h 184"/>
                    <a:gd name="T64" fmla="*/ 4 w 216"/>
                    <a:gd name="T65" fmla="*/ 0 h 184"/>
                    <a:gd name="T66" fmla="*/ 3 w 216"/>
                    <a:gd name="T67" fmla="*/ 0 h 184"/>
                    <a:gd name="T68" fmla="*/ 2 w 216"/>
                    <a:gd name="T69" fmla="*/ 19 h 184"/>
                    <a:gd name="T70" fmla="*/ 7 w 216"/>
                    <a:gd name="T71" fmla="*/ 31 h 184"/>
                    <a:gd name="T72" fmla="*/ 8 w 216"/>
                    <a:gd name="T73" fmla="*/ 34 h 184"/>
                    <a:gd name="T74" fmla="*/ 12 w 216"/>
                    <a:gd name="T75" fmla="*/ 43 h 184"/>
                    <a:gd name="T76" fmla="*/ 22 w 216"/>
                    <a:gd name="T77" fmla="*/ 57 h 184"/>
                    <a:gd name="T78" fmla="*/ 16 w 216"/>
                    <a:gd name="T79" fmla="*/ 71 h 184"/>
                    <a:gd name="T80" fmla="*/ 39 w 216"/>
                    <a:gd name="T81" fmla="*/ 97 h 184"/>
                    <a:gd name="T82" fmla="*/ 40 w 216"/>
                    <a:gd name="T83" fmla="*/ 108 h 184"/>
                    <a:gd name="T84" fmla="*/ 44 w 216"/>
                    <a:gd name="T85" fmla="*/ 117 h 184"/>
                    <a:gd name="T86" fmla="*/ 46 w 216"/>
                    <a:gd name="T87" fmla="*/ 119 h 184"/>
                    <a:gd name="T88" fmla="*/ 47 w 216"/>
                    <a:gd name="T89" fmla="*/ 121 h 184"/>
                    <a:gd name="T90" fmla="*/ 49 w 216"/>
                    <a:gd name="T91" fmla="*/ 122 h 184"/>
                    <a:gd name="T92" fmla="*/ 55 w 216"/>
                    <a:gd name="T93" fmla="*/ 120 h 184"/>
                    <a:gd name="T94" fmla="*/ 78 w 216"/>
                    <a:gd name="T95" fmla="*/ 140 h 184"/>
                    <a:gd name="T96" fmla="*/ 97 w 216"/>
                    <a:gd name="T97" fmla="*/ 156 h 184"/>
                    <a:gd name="T98" fmla="*/ 140 w 216"/>
                    <a:gd name="T99" fmla="*/ 160 h 184"/>
                    <a:gd name="T100" fmla="*/ 188 w 216"/>
                    <a:gd name="T101" fmla="*/ 183 h 184"/>
                    <a:gd name="T102" fmla="*/ 216 w 216"/>
                    <a:gd name="T103" fmla="*/ 166 h 184"/>
                    <a:gd name="T104" fmla="*/ 195 w 216"/>
                    <a:gd name="T105" fmla="*/ 138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6" h="184">
                      <a:moveTo>
                        <a:pt x="192" y="134"/>
                      </a:moveTo>
                      <a:cubicBezTo>
                        <a:pt x="191" y="133"/>
                        <a:pt x="190" y="133"/>
                        <a:pt x="190" y="132"/>
                      </a:cubicBezTo>
                      <a:cubicBezTo>
                        <a:pt x="187" y="129"/>
                        <a:pt x="187" y="129"/>
                        <a:pt x="187" y="129"/>
                      </a:cubicBezTo>
                      <a:cubicBezTo>
                        <a:pt x="188" y="129"/>
                        <a:pt x="188" y="129"/>
                        <a:pt x="188" y="129"/>
                      </a:cubicBezTo>
                      <a:cubicBezTo>
                        <a:pt x="188" y="129"/>
                        <a:pt x="188" y="129"/>
                        <a:pt x="188" y="129"/>
                      </a:cubicBezTo>
                      <a:cubicBezTo>
                        <a:pt x="188" y="129"/>
                        <a:pt x="188" y="129"/>
                        <a:pt x="188" y="129"/>
                      </a:cubicBezTo>
                      <a:cubicBezTo>
                        <a:pt x="187" y="128"/>
                        <a:pt x="187" y="128"/>
                        <a:pt x="187" y="127"/>
                      </a:cubicBezTo>
                      <a:cubicBezTo>
                        <a:pt x="187" y="127"/>
                        <a:pt x="187" y="127"/>
                        <a:pt x="187" y="127"/>
                      </a:cubicBezTo>
                      <a:cubicBezTo>
                        <a:pt x="187" y="127"/>
                        <a:pt x="187" y="127"/>
                        <a:pt x="187" y="127"/>
                      </a:cubicBezTo>
                      <a:cubicBezTo>
                        <a:pt x="188" y="126"/>
                        <a:pt x="189" y="125"/>
                        <a:pt x="190" y="123"/>
                      </a:cubicBezTo>
                      <a:cubicBezTo>
                        <a:pt x="191" y="123"/>
                        <a:pt x="192" y="122"/>
                        <a:pt x="192" y="121"/>
                      </a:cubicBezTo>
                      <a:cubicBezTo>
                        <a:pt x="195" y="119"/>
                        <a:pt x="200" y="114"/>
                        <a:pt x="199" y="112"/>
                      </a:cubicBezTo>
                      <a:cubicBezTo>
                        <a:pt x="198" y="110"/>
                        <a:pt x="195" y="110"/>
                        <a:pt x="193" y="109"/>
                      </a:cubicBezTo>
                      <a:cubicBezTo>
                        <a:pt x="191" y="109"/>
                        <a:pt x="189" y="108"/>
                        <a:pt x="188" y="107"/>
                      </a:cubicBezTo>
                      <a:cubicBezTo>
                        <a:pt x="188" y="106"/>
                        <a:pt x="188" y="104"/>
                        <a:pt x="188" y="102"/>
                      </a:cubicBezTo>
                      <a:cubicBezTo>
                        <a:pt x="188" y="100"/>
                        <a:pt x="187" y="96"/>
                        <a:pt x="186" y="94"/>
                      </a:cubicBezTo>
                      <a:cubicBezTo>
                        <a:pt x="185" y="90"/>
                        <a:pt x="186" y="87"/>
                        <a:pt x="186" y="85"/>
                      </a:cubicBezTo>
                      <a:cubicBezTo>
                        <a:pt x="186" y="84"/>
                        <a:pt x="187" y="82"/>
                        <a:pt x="186" y="82"/>
                      </a:cubicBezTo>
                      <a:cubicBezTo>
                        <a:pt x="185" y="79"/>
                        <a:pt x="186" y="75"/>
                        <a:pt x="187" y="72"/>
                      </a:cubicBezTo>
                      <a:cubicBezTo>
                        <a:pt x="187" y="71"/>
                        <a:pt x="187" y="71"/>
                        <a:pt x="188" y="71"/>
                      </a:cubicBezTo>
                      <a:cubicBezTo>
                        <a:pt x="188" y="70"/>
                        <a:pt x="189" y="69"/>
                        <a:pt x="189" y="68"/>
                      </a:cubicBezTo>
                      <a:cubicBezTo>
                        <a:pt x="191" y="66"/>
                        <a:pt x="192" y="64"/>
                        <a:pt x="192" y="62"/>
                      </a:cubicBezTo>
                      <a:cubicBezTo>
                        <a:pt x="192" y="62"/>
                        <a:pt x="192" y="61"/>
                        <a:pt x="192" y="61"/>
                      </a:cubicBezTo>
                      <a:cubicBezTo>
                        <a:pt x="192" y="60"/>
                        <a:pt x="192" y="60"/>
                        <a:pt x="192" y="60"/>
                      </a:cubicBezTo>
                      <a:cubicBezTo>
                        <a:pt x="192" y="60"/>
                        <a:pt x="192" y="59"/>
                        <a:pt x="192" y="59"/>
                      </a:cubicBezTo>
                      <a:cubicBezTo>
                        <a:pt x="192" y="59"/>
                        <a:pt x="192" y="59"/>
                        <a:pt x="193" y="58"/>
                      </a:cubicBezTo>
                      <a:cubicBezTo>
                        <a:pt x="193" y="58"/>
                        <a:pt x="193" y="58"/>
                        <a:pt x="193" y="58"/>
                      </a:cubicBezTo>
                      <a:cubicBezTo>
                        <a:pt x="193" y="57"/>
                        <a:pt x="193" y="57"/>
                        <a:pt x="193" y="57"/>
                      </a:cubicBezTo>
                      <a:cubicBezTo>
                        <a:pt x="193" y="57"/>
                        <a:pt x="194" y="57"/>
                        <a:pt x="194" y="57"/>
                      </a:cubicBezTo>
                      <a:cubicBezTo>
                        <a:pt x="194" y="57"/>
                        <a:pt x="194" y="57"/>
                        <a:pt x="194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4" y="56"/>
                      </a:cubicBezTo>
                      <a:cubicBezTo>
                        <a:pt x="194" y="56"/>
                        <a:pt x="194" y="56"/>
                        <a:pt x="194" y="55"/>
                      </a:cubicBezTo>
                      <a:cubicBezTo>
                        <a:pt x="194" y="55"/>
                        <a:pt x="194" y="55"/>
                        <a:pt x="194" y="54"/>
                      </a:cubicBezTo>
                      <a:cubicBezTo>
                        <a:pt x="194" y="54"/>
                        <a:pt x="194" y="54"/>
                        <a:pt x="194" y="54"/>
                      </a:cubicBezTo>
                      <a:cubicBezTo>
                        <a:pt x="193" y="53"/>
                        <a:pt x="193" y="53"/>
                        <a:pt x="193" y="53"/>
                      </a:cubicBezTo>
                      <a:cubicBezTo>
                        <a:pt x="193" y="52"/>
                        <a:pt x="193" y="52"/>
                        <a:pt x="193" y="52"/>
                      </a:cubicBezTo>
                      <a:cubicBezTo>
                        <a:pt x="193" y="51"/>
                        <a:pt x="193" y="51"/>
                        <a:pt x="193" y="51"/>
                      </a:cubicBezTo>
                      <a:cubicBezTo>
                        <a:pt x="193" y="50"/>
                        <a:pt x="193" y="50"/>
                        <a:pt x="193" y="50"/>
                      </a:cubicBezTo>
                      <a:cubicBezTo>
                        <a:pt x="193" y="50"/>
                        <a:pt x="193" y="49"/>
                        <a:pt x="193" y="49"/>
                      </a:cubicBezTo>
                      <a:cubicBezTo>
                        <a:pt x="193" y="49"/>
                        <a:pt x="193" y="48"/>
                        <a:pt x="193" y="48"/>
                      </a:cubicBezTo>
                      <a:cubicBezTo>
                        <a:pt x="193" y="48"/>
                        <a:pt x="193" y="47"/>
                        <a:pt x="193" y="47"/>
                      </a:cubicBezTo>
                      <a:cubicBezTo>
                        <a:pt x="193" y="47"/>
                        <a:pt x="193" y="47"/>
                        <a:pt x="193" y="47"/>
                      </a:cubicBezTo>
                      <a:cubicBezTo>
                        <a:pt x="193" y="46"/>
                        <a:pt x="193" y="46"/>
                        <a:pt x="193" y="46"/>
                      </a:cubicBezTo>
                      <a:cubicBezTo>
                        <a:pt x="193" y="45"/>
                        <a:pt x="192" y="45"/>
                        <a:pt x="192" y="45"/>
                      </a:cubicBezTo>
                      <a:cubicBezTo>
                        <a:pt x="192" y="45"/>
                        <a:pt x="192" y="44"/>
                        <a:pt x="192" y="44"/>
                      </a:cubicBezTo>
                      <a:cubicBezTo>
                        <a:pt x="192" y="44"/>
                        <a:pt x="191" y="44"/>
                        <a:pt x="189" y="44"/>
                      </a:cubicBezTo>
                      <a:cubicBezTo>
                        <a:pt x="188" y="44"/>
                        <a:pt x="187" y="44"/>
                        <a:pt x="187" y="44"/>
                      </a:cubicBezTo>
                      <a:cubicBezTo>
                        <a:pt x="186" y="44"/>
                        <a:pt x="186" y="44"/>
                        <a:pt x="186" y="44"/>
                      </a:cubicBezTo>
                      <a:cubicBezTo>
                        <a:pt x="184" y="44"/>
                        <a:pt x="182" y="42"/>
                        <a:pt x="181" y="40"/>
                      </a:cubicBezTo>
                      <a:cubicBezTo>
                        <a:pt x="180" y="39"/>
                        <a:pt x="179" y="38"/>
                        <a:pt x="179" y="38"/>
                      </a:cubicBezTo>
                      <a:cubicBezTo>
                        <a:pt x="179" y="38"/>
                        <a:pt x="179" y="38"/>
                        <a:pt x="179" y="38"/>
                      </a:cubicBezTo>
                      <a:cubicBezTo>
                        <a:pt x="175" y="38"/>
                        <a:pt x="172" y="35"/>
                        <a:pt x="172" y="32"/>
                      </a:cubicBezTo>
                      <a:cubicBezTo>
                        <a:pt x="171" y="31"/>
                        <a:pt x="168" y="31"/>
                        <a:pt x="165" y="31"/>
                      </a:cubicBezTo>
                      <a:cubicBezTo>
                        <a:pt x="165" y="31"/>
                        <a:pt x="165" y="31"/>
                        <a:pt x="164" y="31"/>
                      </a:cubicBezTo>
                      <a:cubicBezTo>
                        <a:pt x="161" y="31"/>
                        <a:pt x="160" y="29"/>
                        <a:pt x="159" y="28"/>
                      </a:cubicBezTo>
                      <a:cubicBezTo>
                        <a:pt x="159" y="28"/>
                        <a:pt x="158" y="28"/>
                        <a:pt x="158" y="28"/>
                      </a:cubicBezTo>
                      <a:cubicBezTo>
                        <a:pt x="156" y="28"/>
                        <a:pt x="151" y="26"/>
                        <a:pt x="149" y="24"/>
                      </a:cubicBezTo>
                      <a:cubicBezTo>
                        <a:pt x="148" y="23"/>
                        <a:pt x="146" y="22"/>
                        <a:pt x="143" y="22"/>
                      </a:cubicBezTo>
                      <a:cubicBezTo>
                        <a:pt x="141" y="22"/>
                        <a:pt x="139" y="23"/>
                        <a:pt x="139" y="23"/>
                      </a:cubicBezTo>
                      <a:cubicBezTo>
                        <a:pt x="137" y="25"/>
                        <a:pt x="135" y="25"/>
                        <a:pt x="134" y="25"/>
                      </a:cubicBezTo>
                      <a:cubicBezTo>
                        <a:pt x="133" y="25"/>
                        <a:pt x="133" y="25"/>
                        <a:pt x="132" y="25"/>
                      </a:cubicBezTo>
                      <a:cubicBezTo>
                        <a:pt x="131" y="25"/>
                        <a:pt x="130" y="25"/>
                        <a:pt x="129" y="25"/>
                      </a:cubicBezTo>
                      <a:cubicBezTo>
                        <a:pt x="128" y="25"/>
                        <a:pt x="123" y="29"/>
                        <a:pt x="121" y="31"/>
                      </a:cubicBezTo>
                      <a:cubicBezTo>
                        <a:pt x="121" y="31"/>
                        <a:pt x="121" y="31"/>
                        <a:pt x="121" y="32"/>
                      </a:cubicBezTo>
                      <a:cubicBezTo>
                        <a:pt x="121" y="32"/>
                        <a:pt x="121" y="32"/>
                        <a:pt x="121" y="32"/>
                      </a:cubicBezTo>
                      <a:cubicBezTo>
                        <a:pt x="120" y="32"/>
                        <a:pt x="120" y="32"/>
                        <a:pt x="120" y="32"/>
                      </a:cubicBezTo>
                      <a:cubicBezTo>
                        <a:pt x="120" y="32"/>
                        <a:pt x="120" y="32"/>
                        <a:pt x="120" y="32"/>
                      </a:cubicBezTo>
                      <a:cubicBezTo>
                        <a:pt x="120" y="32"/>
                        <a:pt x="120" y="32"/>
                        <a:pt x="119" y="32"/>
                      </a:cubicBezTo>
                      <a:cubicBezTo>
                        <a:pt x="119" y="32"/>
                        <a:pt x="119" y="32"/>
                        <a:pt x="119" y="33"/>
                      </a:cubicBezTo>
                      <a:cubicBezTo>
                        <a:pt x="119" y="33"/>
                        <a:pt x="119" y="33"/>
                        <a:pt x="118" y="33"/>
                      </a:cubicBezTo>
                      <a:cubicBezTo>
                        <a:pt x="118" y="33"/>
                        <a:pt x="118" y="33"/>
                        <a:pt x="118" y="33"/>
                      </a:cubicBezTo>
                      <a:cubicBezTo>
                        <a:pt x="118" y="33"/>
                        <a:pt x="117" y="33"/>
                        <a:pt x="117" y="33"/>
                      </a:cubicBezTo>
                      <a:cubicBezTo>
                        <a:pt x="117" y="33"/>
                        <a:pt x="117" y="33"/>
                        <a:pt x="117" y="33"/>
                      </a:cubicBezTo>
                      <a:cubicBezTo>
                        <a:pt x="116" y="33"/>
                        <a:pt x="116" y="33"/>
                        <a:pt x="116" y="33"/>
                      </a:cubicBezTo>
                      <a:cubicBezTo>
                        <a:pt x="115" y="33"/>
                        <a:pt x="115" y="33"/>
                        <a:pt x="115" y="33"/>
                      </a:cubicBezTo>
                      <a:cubicBezTo>
                        <a:pt x="114" y="33"/>
                        <a:pt x="114" y="34"/>
                        <a:pt x="114" y="34"/>
                      </a:cubicBezTo>
                      <a:cubicBezTo>
                        <a:pt x="113" y="34"/>
                        <a:pt x="113" y="34"/>
                        <a:pt x="113" y="34"/>
                      </a:cubicBezTo>
                      <a:cubicBezTo>
                        <a:pt x="112" y="34"/>
                        <a:pt x="112" y="34"/>
                        <a:pt x="112" y="34"/>
                      </a:cubicBezTo>
                      <a:cubicBezTo>
                        <a:pt x="112" y="36"/>
                        <a:pt x="112" y="38"/>
                        <a:pt x="111" y="39"/>
                      </a:cubicBezTo>
                      <a:cubicBezTo>
                        <a:pt x="109" y="43"/>
                        <a:pt x="92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0" y="45"/>
                        <a:pt x="77" y="41"/>
                        <a:pt x="74" y="38"/>
                      </a:cubicBezTo>
                      <a:cubicBezTo>
                        <a:pt x="71" y="35"/>
                        <a:pt x="69" y="33"/>
                        <a:pt x="65" y="33"/>
                      </a:cubicBezTo>
                      <a:cubicBezTo>
                        <a:pt x="56" y="33"/>
                        <a:pt x="50" y="26"/>
                        <a:pt x="49" y="19"/>
                      </a:cubicBezTo>
                      <a:cubicBezTo>
                        <a:pt x="49" y="18"/>
                        <a:pt x="48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7" y="18"/>
                        <a:pt x="47" y="18"/>
                        <a:pt x="47" y="17"/>
                      </a:cubicBezTo>
                      <a:cubicBezTo>
                        <a:pt x="47" y="17"/>
                        <a:pt x="46" y="17"/>
                        <a:pt x="46" y="17"/>
                      </a:cubicBezTo>
                      <a:cubicBezTo>
                        <a:pt x="46" y="17"/>
                        <a:pt x="46" y="17"/>
                        <a:pt x="45" y="17"/>
                      </a:cubicBezTo>
                      <a:cubicBezTo>
                        <a:pt x="45" y="17"/>
                        <a:pt x="45" y="16"/>
                        <a:pt x="45" y="16"/>
                      </a:cubicBezTo>
                      <a:cubicBezTo>
                        <a:pt x="45" y="16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2"/>
                        <a:pt x="41" y="11"/>
                        <a:pt x="41" y="11"/>
                      </a:cubicBezTo>
                      <a:cubicBezTo>
                        <a:pt x="42" y="9"/>
                        <a:pt x="43" y="4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0" y="4"/>
                        <a:pt x="39" y="5"/>
                        <a:pt x="37" y="6"/>
                      </a:cubicBezTo>
                      <a:cubicBezTo>
                        <a:pt x="35" y="7"/>
                        <a:pt x="33" y="9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3" y="13"/>
                        <a:pt x="23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6" y="13"/>
                        <a:pt x="15" y="12"/>
                        <a:pt x="14" y="12"/>
                      </a:cubicBezTo>
                      <a:cubicBezTo>
                        <a:pt x="12" y="12"/>
                        <a:pt x="11" y="11"/>
                        <a:pt x="11" y="10"/>
                      </a:cubicBezTo>
                      <a:cubicBezTo>
                        <a:pt x="11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7" y="7"/>
                        <a:pt x="6" y="5"/>
                        <a:pt x="6" y="4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3"/>
                        <a:pt x="3" y="5"/>
                        <a:pt x="1" y="6"/>
                      </a:cubicBezTo>
                      <a:cubicBezTo>
                        <a:pt x="0" y="7"/>
                        <a:pt x="1" y="11"/>
                        <a:pt x="2" y="12"/>
                      </a:cubicBezTo>
                      <a:cubicBezTo>
                        <a:pt x="3" y="14"/>
                        <a:pt x="3" y="16"/>
                        <a:pt x="2" y="19"/>
                      </a:cubicBezTo>
                      <a:cubicBezTo>
                        <a:pt x="2" y="20"/>
                        <a:pt x="2" y="23"/>
                        <a:pt x="2" y="24"/>
                      </a:cubicBezTo>
                      <a:cubicBezTo>
                        <a:pt x="3" y="25"/>
                        <a:pt x="5" y="27"/>
                        <a:pt x="6" y="29"/>
                      </a:cubicBezTo>
                      <a:cubicBezTo>
                        <a:pt x="6" y="30"/>
                        <a:pt x="7" y="30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2"/>
                        <a:pt x="7" y="32"/>
                        <a:pt x="7" y="33"/>
                      </a:cubicBezTo>
                      <a:cubicBezTo>
                        <a:pt x="7" y="33"/>
                        <a:pt x="7" y="33"/>
                        <a:pt x="7" y="33"/>
                      </a:cubicBezTo>
                      <a:cubicBezTo>
                        <a:pt x="8" y="33"/>
                        <a:pt x="8" y="33"/>
                        <a:pt x="8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5"/>
                        <a:pt x="8" y="36"/>
                        <a:pt x="9" y="36"/>
                      </a:cubicBezTo>
                      <a:cubicBezTo>
                        <a:pt x="10" y="38"/>
                        <a:pt x="12" y="41"/>
                        <a:pt x="12" y="43"/>
                      </a:cubicBezTo>
                      <a:cubicBezTo>
                        <a:pt x="12" y="45"/>
                        <a:pt x="15" y="48"/>
                        <a:pt x="16" y="48"/>
                      </a:cubicBezTo>
                      <a:cubicBezTo>
                        <a:pt x="18" y="48"/>
                        <a:pt x="20" y="48"/>
                        <a:pt x="22" y="50"/>
                      </a:cubicBezTo>
                      <a:cubicBezTo>
                        <a:pt x="23" y="51"/>
                        <a:pt x="23" y="53"/>
                        <a:pt x="22" y="54"/>
                      </a:cubicBezTo>
                      <a:cubicBezTo>
                        <a:pt x="22" y="55"/>
                        <a:pt x="22" y="56"/>
                        <a:pt x="22" y="57"/>
                      </a:cubicBezTo>
                      <a:cubicBezTo>
                        <a:pt x="22" y="59"/>
                        <a:pt x="23" y="60"/>
                        <a:pt x="22" y="61"/>
                      </a:cubicBezTo>
                      <a:cubicBezTo>
                        <a:pt x="21" y="62"/>
                        <a:pt x="20" y="62"/>
                        <a:pt x="19" y="62"/>
                      </a:cubicBezTo>
                      <a:cubicBezTo>
                        <a:pt x="19" y="63"/>
                        <a:pt x="19" y="64"/>
                        <a:pt x="18" y="65"/>
                      </a:cubicBezTo>
                      <a:cubicBezTo>
                        <a:pt x="18" y="68"/>
                        <a:pt x="17" y="70"/>
                        <a:pt x="16" y="71"/>
                      </a:cubicBezTo>
                      <a:cubicBezTo>
                        <a:pt x="15" y="72"/>
                        <a:pt x="16" y="77"/>
                        <a:pt x="17" y="78"/>
                      </a:cubicBezTo>
                      <a:cubicBezTo>
                        <a:pt x="23" y="81"/>
                        <a:pt x="24" y="84"/>
                        <a:pt x="23" y="86"/>
                      </a:cubicBezTo>
                      <a:cubicBezTo>
                        <a:pt x="24" y="88"/>
                        <a:pt x="31" y="92"/>
                        <a:pt x="34" y="92"/>
                      </a:cubicBezTo>
                      <a:cubicBezTo>
                        <a:pt x="37" y="93"/>
                        <a:pt x="38" y="95"/>
                        <a:pt x="39" y="97"/>
                      </a:cubicBezTo>
                      <a:cubicBezTo>
                        <a:pt x="40" y="98"/>
                        <a:pt x="40" y="99"/>
                        <a:pt x="40" y="99"/>
                      </a:cubicBezTo>
                      <a:cubicBezTo>
                        <a:pt x="42" y="101"/>
                        <a:pt x="41" y="104"/>
                        <a:pt x="41" y="106"/>
                      </a:cubicBezTo>
                      <a:cubicBezTo>
                        <a:pt x="41" y="106"/>
                        <a:pt x="41" y="106"/>
                        <a:pt x="40" y="106"/>
                      </a:cubicBezTo>
                      <a:cubicBezTo>
                        <a:pt x="40" y="107"/>
                        <a:pt x="40" y="108"/>
                        <a:pt x="40" y="108"/>
                      </a:cubicBezTo>
                      <a:cubicBezTo>
                        <a:pt x="40" y="108"/>
                        <a:pt x="41" y="109"/>
                        <a:pt x="41" y="110"/>
                      </a:cubicBezTo>
                      <a:cubicBezTo>
                        <a:pt x="43" y="111"/>
                        <a:pt x="45" y="113"/>
                        <a:pt x="44" y="116"/>
                      </a:cubicBezTo>
                      <a:cubicBezTo>
                        <a:pt x="44" y="116"/>
                        <a:pt x="44" y="117"/>
                        <a:pt x="44" y="117"/>
                      </a:cubicBezTo>
                      <a:cubicBezTo>
                        <a:pt x="44" y="117"/>
                        <a:pt x="44" y="117"/>
                        <a:pt x="44" y="117"/>
                      </a:cubicBezTo>
                      <a:cubicBezTo>
                        <a:pt x="44" y="117"/>
                        <a:pt x="45" y="117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20"/>
                        <a:pt x="46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7" y="120"/>
                        <a:pt x="47" y="121"/>
                        <a:pt x="47" y="121"/>
                      </a:cubicBezTo>
                      <a:cubicBezTo>
                        <a:pt x="47" y="121"/>
                        <a:pt x="48" y="121"/>
                        <a:pt x="48" y="121"/>
                      </a:cubicBezTo>
                      <a:cubicBezTo>
                        <a:pt x="48" y="121"/>
                        <a:pt x="48" y="121"/>
                        <a:pt x="48" y="122"/>
                      </a:cubicBezTo>
                      <a:cubicBezTo>
                        <a:pt x="48" y="122"/>
                        <a:pt x="48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ubicBezTo>
                        <a:pt x="49" y="122"/>
                        <a:pt x="49" y="123"/>
                        <a:pt x="49" y="123"/>
                      </a:cubicBezTo>
                      <a:cubicBezTo>
                        <a:pt x="50" y="122"/>
                        <a:pt x="51" y="122"/>
                        <a:pt x="51" y="122"/>
                      </a:cubicBezTo>
                      <a:cubicBezTo>
                        <a:pt x="52" y="122"/>
                        <a:pt x="52" y="122"/>
                        <a:pt x="53" y="122"/>
                      </a:cubicBezTo>
                      <a:cubicBezTo>
                        <a:pt x="53" y="121"/>
                        <a:pt x="54" y="120"/>
                        <a:pt x="55" y="120"/>
                      </a:cubicBezTo>
                      <a:cubicBezTo>
                        <a:pt x="56" y="120"/>
                        <a:pt x="57" y="121"/>
                        <a:pt x="58" y="122"/>
                      </a:cubicBezTo>
                      <a:cubicBezTo>
                        <a:pt x="58" y="122"/>
                        <a:pt x="60" y="122"/>
                        <a:pt x="61" y="121"/>
                      </a:cubicBezTo>
                      <a:cubicBezTo>
                        <a:pt x="62" y="121"/>
                        <a:pt x="63" y="121"/>
                        <a:pt x="64" y="121"/>
                      </a:cubicBezTo>
                      <a:cubicBezTo>
                        <a:pt x="65" y="121"/>
                        <a:pt x="68" y="121"/>
                        <a:pt x="78" y="140"/>
                      </a:cubicBezTo>
                      <a:cubicBezTo>
                        <a:pt x="78" y="141"/>
                        <a:pt x="79" y="142"/>
                        <a:pt x="79" y="144"/>
                      </a:cubicBezTo>
                      <a:cubicBezTo>
                        <a:pt x="81" y="146"/>
                        <a:pt x="81" y="148"/>
                        <a:pt x="83" y="149"/>
                      </a:cubicBezTo>
                      <a:cubicBezTo>
                        <a:pt x="84" y="150"/>
                        <a:pt x="86" y="150"/>
                        <a:pt x="87" y="151"/>
                      </a:cubicBezTo>
                      <a:cubicBezTo>
                        <a:pt x="90" y="151"/>
                        <a:pt x="94" y="152"/>
                        <a:pt x="97" y="156"/>
                      </a:cubicBezTo>
                      <a:cubicBezTo>
                        <a:pt x="102" y="161"/>
                        <a:pt x="116" y="165"/>
                        <a:pt x="122" y="165"/>
                      </a:cubicBezTo>
                      <a:cubicBezTo>
                        <a:pt x="124" y="165"/>
                        <a:pt x="126" y="164"/>
                        <a:pt x="128" y="163"/>
                      </a:cubicBezTo>
                      <a:cubicBezTo>
                        <a:pt x="131" y="162"/>
                        <a:pt x="134" y="160"/>
                        <a:pt x="138" y="160"/>
                      </a:cubicBezTo>
                      <a:cubicBezTo>
                        <a:pt x="138" y="160"/>
                        <a:pt x="139" y="160"/>
                        <a:pt x="140" y="160"/>
                      </a:cubicBezTo>
                      <a:cubicBezTo>
                        <a:pt x="146" y="162"/>
                        <a:pt x="148" y="167"/>
                        <a:pt x="148" y="171"/>
                      </a:cubicBezTo>
                      <a:cubicBezTo>
                        <a:pt x="149" y="173"/>
                        <a:pt x="149" y="175"/>
                        <a:pt x="150" y="176"/>
                      </a:cubicBezTo>
                      <a:cubicBezTo>
                        <a:pt x="152" y="178"/>
                        <a:pt x="167" y="180"/>
                        <a:pt x="176" y="181"/>
                      </a:cubicBezTo>
                      <a:cubicBezTo>
                        <a:pt x="182" y="182"/>
                        <a:pt x="186" y="182"/>
                        <a:pt x="188" y="183"/>
                      </a:cubicBezTo>
                      <a:cubicBezTo>
                        <a:pt x="190" y="183"/>
                        <a:pt x="193" y="183"/>
                        <a:pt x="197" y="184"/>
                      </a:cubicBezTo>
                      <a:cubicBezTo>
                        <a:pt x="197" y="183"/>
                        <a:pt x="197" y="183"/>
                        <a:pt x="197" y="183"/>
                      </a:cubicBezTo>
                      <a:cubicBezTo>
                        <a:pt x="197" y="177"/>
                        <a:pt x="201" y="172"/>
                        <a:pt x="205" y="169"/>
                      </a:cubicBezTo>
                      <a:cubicBezTo>
                        <a:pt x="209" y="168"/>
                        <a:pt x="212" y="167"/>
                        <a:pt x="216" y="166"/>
                      </a:cubicBezTo>
                      <a:cubicBezTo>
                        <a:pt x="216" y="165"/>
                        <a:pt x="214" y="162"/>
                        <a:pt x="213" y="162"/>
                      </a:cubicBezTo>
                      <a:cubicBezTo>
                        <a:pt x="211" y="161"/>
                        <a:pt x="211" y="158"/>
                        <a:pt x="210" y="155"/>
                      </a:cubicBezTo>
                      <a:cubicBezTo>
                        <a:pt x="210" y="152"/>
                        <a:pt x="210" y="150"/>
                        <a:pt x="208" y="149"/>
                      </a:cubicBezTo>
                      <a:cubicBezTo>
                        <a:pt x="201" y="146"/>
                        <a:pt x="197" y="142"/>
                        <a:pt x="195" y="138"/>
                      </a:cubicBezTo>
                      <a:cubicBezTo>
                        <a:pt x="195" y="137"/>
                        <a:pt x="193" y="135"/>
                        <a:pt x="192" y="134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9" name="Freeform 1179"/>
                <p:cNvSpPr>
                  <a:spLocks/>
                </p:cNvSpPr>
                <p:nvPr/>
              </p:nvSpPr>
              <p:spPr bwMode="auto">
                <a:xfrm>
                  <a:off x="3443" y="2425"/>
                  <a:ext cx="77" cy="51"/>
                </a:xfrm>
                <a:custGeom>
                  <a:avLst/>
                  <a:gdLst>
                    <a:gd name="T0" fmla="*/ 64 w 81"/>
                    <a:gd name="T1" fmla="*/ 20 h 54"/>
                    <a:gd name="T2" fmla="*/ 61 w 81"/>
                    <a:gd name="T3" fmla="*/ 21 h 54"/>
                    <a:gd name="T4" fmla="*/ 59 w 81"/>
                    <a:gd name="T5" fmla="*/ 21 h 54"/>
                    <a:gd name="T6" fmla="*/ 56 w 81"/>
                    <a:gd name="T7" fmla="*/ 21 h 54"/>
                    <a:gd name="T8" fmla="*/ 53 w 81"/>
                    <a:gd name="T9" fmla="*/ 20 h 54"/>
                    <a:gd name="T10" fmla="*/ 51 w 81"/>
                    <a:gd name="T11" fmla="*/ 20 h 54"/>
                    <a:gd name="T12" fmla="*/ 43 w 81"/>
                    <a:gd name="T13" fmla="*/ 18 h 54"/>
                    <a:gd name="T14" fmla="*/ 34 w 81"/>
                    <a:gd name="T15" fmla="*/ 18 h 54"/>
                    <a:gd name="T16" fmla="*/ 31 w 81"/>
                    <a:gd name="T17" fmla="*/ 17 h 54"/>
                    <a:gd name="T18" fmla="*/ 24 w 81"/>
                    <a:gd name="T19" fmla="*/ 18 h 54"/>
                    <a:gd name="T20" fmla="*/ 21 w 81"/>
                    <a:gd name="T21" fmla="*/ 18 h 54"/>
                    <a:gd name="T22" fmla="*/ 20 w 81"/>
                    <a:gd name="T23" fmla="*/ 18 h 54"/>
                    <a:gd name="T24" fmla="*/ 18 w 81"/>
                    <a:gd name="T25" fmla="*/ 18 h 54"/>
                    <a:gd name="T26" fmla="*/ 17 w 81"/>
                    <a:gd name="T27" fmla="*/ 17 h 54"/>
                    <a:gd name="T28" fmla="*/ 18 w 81"/>
                    <a:gd name="T29" fmla="*/ 11 h 54"/>
                    <a:gd name="T30" fmla="*/ 27 w 81"/>
                    <a:gd name="T31" fmla="*/ 6 h 54"/>
                    <a:gd name="T32" fmla="*/ 29 w 81"/>
                    <a:gd name="T33" fmla="*/ 7 h 54"/>
                    <a:gd name="T34" fmla="*/ 30 w 81"/>
                    <a:gd name="T35" fmla="*/ 5 h 54"/>
                    <a:gd name="T36" fmla="*/ 31 w 81"/>
                    <a:gd name="T37" fmla="*/ 3 h 54"/>
                    <a:gd name="T38" fmla="*/ 31 w 81"/>
                    <a:gd name="T39" fmla="*/ 1 h 54"/>
                    <a:gd name="T40" fmla="*/ 27 w 81"/>
                    <a:gd name="T41" fmla="*/ 3 h 54"/>
                    <a:gd name="T42" fmla="*/ 21 w 81"/>
                    <a:gd name="T43" fmla="*/ 4 h 54"/>
                    <a:gd name="T44" fmla="*/ 12 w 81"/>
                    <a:gd name="T45" fmla="*/ 11 h 54"/>
                    <a:gd name="T46" fmla="*/ 9 w 81"/>
                    <a:gd name="T47" fmla="*/ 17 h 54"/>
                    <a:gd name="T48" fmla="*/ 0 w 81"/>
                    <a:gd name="T49" fmla="*/ 20 h 54"/>
                    <a:gd name="T50" fmla="*/ 7 w 81"/>
                    <a:gd name="T51" fmla="*/ 28 h 54"/>
                    <a:gd name="T52" fmla="*/ 7 w 81"/>
                    <a:gd name="T53" fmla="*/ 39 h 54"/>
                    <a:gd name="T54" fmla="*/ 6 w 81"/>
                    <a:gd name="T55" fmla="*/ 40 h 54"/>
                    <a:gd name="T56" fmla="*/ 6 w 81"/>
                    <a:gd name="T57" fmla="*/ 41 h 54"/>
                    <a:gd name="T58" fmla="*/ 5 w 81"/>
                    <a:gd name="T59" fmla="*/ 42 h 54"/>
                    <a:gd name="T60" fmla="*/ 4 w 81"/>
                    <a:gd name="T61" fmla="*/ 43 h 54"/>
                    <a:gd name="T62" fmla="*/ 4 w 81"/>
                    <a:gd name="T63" fmla="*/ 45 h 54"/>
                    <a:gd name="T64" fmla="*/ 4 w 81"/>
                    <a:gd name="T65" fmla="*/ 46 h 54"/>
                    <a:gd name="T66" fmla="*/ 3 w 81"/>
                    <a:gd name="T67" fmla="*/ 48 h 54"/>
                    <a:gd name="T68" fmla="*/ 4 w 81"/>
                    <a:gd name="T69" fmla="*/ 49 h 54"/>
                    <a:gd name="T70" fmla="*/ 4 w 81"/>
                    <a:gd name="T71" fmla="*/ 49 h 54"/>
                    <a:gd name="T72" fmla="*/ 9 w 81"/>
                    <a:gd name="T73" fmla="*/ 47 h 54"/>
                    <a:gd name="T74" fmla="*/ 15 w 81"/>
                    <a:gd name="T75" fmla="*/ 47 h 54"/>
                    <a:gd name="T76" fmla="*/ 23 w 81"/>
                    <a:gd name="T77" fmla="*/ 42 h 54"/>
                    <a:gd name="T78" fmla="*/ 39 w 81"/>
                    <a:gd name="T79" fmla="*/ 30 h 54"/>
                    <a:gd name="T80" fmla="*/ 43 w 81"/>
                    <a:gd name="T81" fmla="*/ 36 h 54"/>
                    <a:gd name="T82" fmla="*/ 46 w 81"/>
                    <a:gd name="T83" fmla="*/ 49 h 54"/>
                    <a:gd name="T84" fmla="*/ 49 w 81"/>
                    <a:gd name="T85" fmla="*/ 53 h 54"/>
                    <a:gd name="T86" fmla="*/ 52 w 81"/>
                    <a:gd name="T87" fmla="*/ 52 h 54"/>
                    <a:gd name="T88" fmla="*/ 55 w 81"/>
                    <a:gd name="T89" fmla="*/ 51 h 54"/>
                    <a:gd name="T90" fmla="*/ 69 w 81"/>
                    <a:gd name="T91" fmla="*/ 43 h 54"/>
                    <a:gd name="T92" fmla="*/ 69 w 81"/>
                    <a:gd name="T93" fmla="*/ 43 h 54"/>
                    <a:gd name="T94" fmla="*/ 71 w 81"/>
                    <a:gd name="T95" fmla="*/ 46 h 54"/>
                    <a:gd name="T96" fmla="*/ 73 w 81"/>
                    <a:gd name="T97" fmla="*/ 46 h 54"/>
                    <a:gd name="T98" fmla="*/ 73 w 81"/>
                    <a:gd name="T99" fmla="*/ 46 h 54"/>
                    <a:gd name="T100" fmla="*/ 76 w 81"/>
                    <a:gd name="T101" fmla="*/ 46 h 54"/>
                    <a:gd name="T102" fmla="*/ 77 w 81"/>
                    <a:gd name="T103" fmla="*/ 47 h 54"/>
                    <a:gd name="T104" fmla="*/ 79 w 81"/>
                    <a:gd name="T105" fmla="*/ 47 h 54"/>
                    <a:gd name="T106" fmla="*/ 81 w 81"/>
                    <a:gd name="T107" fmla="*/ 48 h 54"/>
                    <a:gd name="T108" fmla="*/ 70 w 81"/>
                    <a:gd name="T109" fmla="*/ 29 h 54"/>
                    <a:gd name="T110" fmla="*/ 68 w 81"/>
                    <a:gd name="T111" fmla="*/ 24 h 54"/>
                    <a:gd name="T112" fmla="*/ 66 w 81"/>
                    <a:gd name="T113" fmla="*/ 2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54">
                      <a:moveTo>
                        <a:pt x="65" y="20"/>
                      </a:moveTo>
                      <a:cubicBezTo>
                        <a:pt x="65" y="20"/>
                        <a:pt x="65" y="20"/>
                        <a:pt x="64" y="20"/>
                      </a:cubicBezTo>
                      <a:cubicBezTo>
                        <a:pt x="64" y="20"/>
                        <a:pt x="63" y="20"/>
                        <a:pt x="62" y="21"/>
                      </a:cubicBezTo>
                      <a:cubicBezTo>
                        <a:pt x="62" y="21"/>
                        <a:pt x="62" y="21"/>
                        <a:pt x="61" y="21"/>
                      </a:cubicBezTo>
                      <a:cubicBezTo>
                        <a:pt x="61" y="21"/>
                        <a:pt x="60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8" y="21"/>
                        <a:pt x="57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5" y="21"/>
                        <a:pt x="54" y="21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2" y="20"/>
                        <a:pt x="51" y="20"/>
                      </a:cubicBezTo>
                      <a:cubicBezTo>
                        <a:pt x="50" y="21"/>
                        <a:pt x="49" y="21"/>
                        <a:pt x="49" y="21"/>
                      </a:cubicBezTo>
                      <a:cubicBezTo>
                        <a:pt x="48" y="21"/>
                        <a:pt x="45" y="21"/>
                        <a:pt x="43" y="18"/>
                      </a:cubicBezTo>
                      <a:cubicBezTo>
                        <a:pt x="42" y="18"/>
                        <a:pt x="41" y="18"/>
                        <a:pt x="41" y="18"/>
                      </a:cubicBezTo>
                      <a:cubicBezTo>
                        <a:pt x="39" y="19"/>
                        <a:pt x="36" y="19"/>
                        <a:pt x="34" y="18"/>
                      </a:cubicBezTo>
                      <a:cubicBezTo>
                        <a:pt x="34" y="18"/>
                        <a:pt x="33" y="18"/>
                        <a:pt x="33" y="18"/>
                      </a:cubicBezTo>
                      <a:cubicBezTo>
                        <a:pt x="33" y="18"/>
                        <a:pt x="32" y="18"/>
                        <a:pt x="31" y="17"/>
                      </a:cubicBezTo>
                      <a:cubicBezTo>
                        <a:pt x="30" y="17"/>
                        <a:pt x="30" y="17"/>
                        <a:pt x="29" y="17"/>
                      </a:cubicBezTo>
                      <a:cubicBezTo>
                        <a:pt x="28" y="17"/>
                        <a:pt x="26" y="18"/>
                        <a:pt x="24" y="18"/>
                      </a:cubicBezTo>
                      <a:cubicBezTo>
                        <a:pt x="23" y="18"/>
                        <a:pt x="22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8" y="18"/>
                        <a:pt x="18" y="18"/>
                      </a:cubicBezTo>
                      <a:cubicBezTo>
                        <a:pt x="18" y="17"/>
                        <a:pt x="18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6" y="16"/>
                        <a:pt x="16" y="15"/>
                      </a:cubicBezTo>
                      <a:cubicBezTo>
                        <a:pt x="16" y="14"/>
                        <a:pt x="17" y="13"/>
                        <a:pt x="18" y="11"/>
                      </a:cubicBezTo>
                      <a:cubicBezTo>
                        <a:pt x="20" y="9"/>
                        <a:pt x="23" y="7"/>
                        <a:pt x="25" y="6"/>
                      </a:cubicBezTo>
                      <a:cubicBezTo>
                        <a:pt x="26" y="6"/>
                        <a:pt x="26" y="6"/>
                        <a:pt x="27" y="6"/>
                      </a:cubicBezTo>
                      <a:cubicBezTo>
                        <a:pt x="27" y="6"/>
                        <a:pt x="28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5"/>
                        <a:pt x="30" y="5"/>
                        <a:pt x="30" y="5"/>
                      </a:cubicBezTo>
                      <a:cubicBezTo>
                        <a:pt x="30" y="4"/>
                        <a:pt x="30" y="4"/>
                        <a:pt x="30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1"/>
                        <a:pt x="31" y="1"/>
                      </a:cubicBezTo>
                      <a:cubicBezTo>
                        <a:pt x="32" y="1"/>
                        <a:pt x="32" y="1"/>
                        <a:pt x="32" y="0"/>
                      </a:cubicBezTo>
                      <a:cubicBezTo>
                        <a:pt x="31" y="1"/>
                        <a:pt x="29" y="1"/>
                        <a:pt x="27" y="3"/>
                      </a:cubicBezTo>
                      <a:cubicBezTo>
                        <a:pt x="26" y="4"/>
                        <a:pt x="24" y="4"/>
                        <a:pt x="23" y="4"/>
                      </a:cubicBezTo>
                      <a:cubicBezTo>
                        <a:pt x="23" y="4"/>
                        <a:pt x="22" y="4"/>
                        <a:pt x="21" y="4"/>
                      </a:cubicBezTo>
                      <a:cubicBezTo>
                        <a:pt x="20" y="3"/>
                        <a:pt x="19" y="4"/>
                        <a:pt x="19" y="4"/>
                      </a:cubicBezTo>
                      <a:cubicBezTo>
                        <a:pt x="19" y="6"/>
                        <a:pt x="17" y="11"/>
                        <a:pt x="12" y="11"/>
                      </a:cubicBezTo>
                      <a:cubicBezTo>
                        <a:pt x="12" y="11"/>
                        <a:pt x="12" y="12"/>
                        <a:pt x="12" y="12"/>
                      </a:cubicBezTo>
                      <a:cubicBezTo>
                        <a:pt x="12" y="13"/>
                        <a:pt x="12" y="16"/>
                        <a:pt x="9" y="17"/>
                      </a:cubicBezTo>
                      <a:cubicBezTo>
                        <a:pt x="8" y="18"/>
                        <a:pt x="6" y="18"/>
                        <a:pt x="5" y="18"/>
                      </a:cubicBezTo>
                      <a:cubicBezTo>
                        <a:pt x="3" y="18"/>
                        <a:pt x="0" y="19"/>
                        <a:pt x="0" y="20"/>
                      </a:cubicBezTo>
                      <a:cubicBezTo>
                        <a:pt x="0" y="20"/>
                        <a:pt x="1" y="21"/>
                        <a:pt x="2" y="22"/>
                      </a:cubicBezTo>
                      <a:cubicBezTo>
                        <a:pt x="4" y="23"/>
                        <a:pt x="7" y="25"/>
                        <a:pt x="7" y="28"/>
                      </a:cubicBezTo>
                      <a:cubicBezTo>
                        <a:pt x="7" y="29"/>
                        <a:pt x="7" y="31"/>
                        <a:pt x="8" y="32"/>
                      </a:cubicBezTo>
                      <a:cubicBezTo>
                        <a:pt x="9" y="34"/>
                        <a:pt x="10" y="37"/>
                        <a:pt x="7" y="39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6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5" y="41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5" y="42"/>
                        <a:pt x="5" y="42"/>
                        <a:pt x="5" y="43"/>
                      </a:cubicBezTo>
                      <a:cubicBezTo>
                        <a:pt x="5" y="43"/>
                        <a:pt x="4" y="43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6"/>
                        <a:pt x="4" y="47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6" y="48"/>
                        <a:pt x="8" y="47"/>
                        <a:pt x="9" y="47"/>
                      </a:cubicBezTo>
                      <a:cubicBezTo>
                        <a:pt x="10" y="47"/>
                        <a:pt x="11" y="47"/>
                        <a:pt x="12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6" y="47"/>
                        <a:pt x="16" y="47"/>
                        <a:pt x="16" y="46"/>
                      </a:cubicBezTo>
                      <a:cubicBezTo>
                        <a:pt x="17" y="44"/>
                        <a:pt x="20" y="43"/>
                        <a:pt x="23" y="42"/>
                      </a:cubicBezTo>
                      <a:cubicBezTo>
                        <a:pt x="24" y="42"/>
                        <a:pt x="26" y="42"/>
                        <a:pt x="27" y="41"/>
                      </a:cubicBezTo>
                      <a:cubicBezTo>
                        <a:pt x="27" y="37"/>
                        <a:pt x="34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3" y="30"/>
                        <a:pt x="43" y="34"/>
                        <a:pt x="43" y="36"/>
                      </a:cubicBezTo>
                      <a:cubicBezTo>
                        <a:pt x="43" y="38"/>
                        <a:pt x="43" y="39"/>
                        <a:pt x="44" y="40"/>
                      </a:cubicBezTo>
                      <a:cubicBezTo>
                        <a:pt x="49" y="41"/>
                        <a:pt x="47" y="46"/>
                        <a:pt x="46" y="49"/>
                      </a:cubicBezTo>
                      <a:cubicBezTo>
                        <a:pt x="46" y="51"/>
                        <a:pt x="45" y="53"/>
                        <a:pt x="46" y="53"/>
                      </a:cubicBezTo>
                      <a:cubicBezTo>
                        <a:pt x="46" y="54"/>
                        <a:pt x="47" y="54"/>
                        <a:pt x="49" y="53"/>
                      </a:cubicBezTo>
                      <a:cubicBezTo>
                        <a:pt x="49" y="53"/>
                        <a:pt x="49" y="53"/>
                        <a:pt x="50" y="53"/>
                      </a:cubicBezTo>
                      <a:cubicBezTo>
                        <a:pt x="50" y="53"/>
                        <a:pt x="51" y="52"/>
                        <a:pt x="52" y="52"/>
                      </a:cubicBezTo>
                      <a:cubicBezTo>
                        <a:pt x="53" y="52"/>
                        <a:pt x="54" y="51"/>
                        <a:pt x="54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61" y="45"/>
                        <a:pt x="66" y="42"/>
                        <a:pt x="69" y="43"/>
                      </a:cubicBezTo>
                      <a:cubicBezTo>
                        <a:pt x="69" y="43"/>
                        <a:pt x="69" y="43"/>
                        <a:pt x="69" y="43"/>
                      </a:cubicBezTo>
                      <a:cubicBezTo>
                        <a:pt x="69" y="43"/>
                        <a:pt x="69" y="43"/>
                        <a:pt x="69" y="43"/>
                      </a:cubicBezTo>
                      <a:cubicBezTo>
                        <a:pt x="69" y="43"/>
                        <a:pt x="69" y="43"/>
                        <a:pt x="69" y="43"/>
                      </a:cubicBezTo>
                      <a:cubicBezTo>
                        <a:pt x="70" y="44"/>
                        <a:pt x="71" y="45"/>
                        <a:pt x="71" y="45"/>
                      </a:cubicBezTo>
                      <a:cubicBezTo>
                        <a:pt x="71" y="45"/>
                        <a:pt x="71" y="46"/>
                        <a:pt x="71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3" y="46"/>
                      </a:cubicBezTo>
                      <a:cubicBezTo>
                        <a:pt x="73" y="46"/>
                        <a:pt x="73" y="46"/>
                        <a:pt x="73" y="46"/>
                      </a:cubicBezTo>
                      <a:cubicBezTo>
                        <a:pt x="73" y="46"/>
                        <a:pt x="73" y="46"/>
                        <a:pt x="73" y="46"/>
                      </a:cubicBezTo>
                      <a:cubicBezTo>
                        <a:pt x="74" y="46"/>
                        <a:pt x="75" y="46"/>
                        <a:pt x="76" y="46"/>
                      </a:cubicBezTo>
                      <a:cubicBezTo>
                        <a:pt x="76" y="46"/>
                        <a:pt x="76" y="46"/>
                        <a:pt x="76" y="46"/>
                      </a:cubicBezTo>
                      <a:cubicBezTo>
                        <a:pt x="76" y="46"/>
                        <a:pt x="77" y="47"/>
                        <a:pt x="77" y="47"/>
                      </a:cubicBezTo>
                      <a:cubicBezTo>
                        <a:pt x="77" y="47"/>
                        <a:pt x="77" y="47"/>
                        <a:pt x="77" y="47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5"/>
                        <a:pt x="80" y="38"/>
                        <a:pt x="79" y="35"/>
                      </a:cubicBezTo>
                      <a:cubicBezTo>
                        <a:pt x="79" y="34"/>
                        <a:pt x="75" y="31"/>
                        <a:pt x="70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6" y="20"/>
                      </a:cubicBezTo>
                      <a:cubicBezTo>
                        <a:pt x="66" y="20"/>
                        <a:pt x="66" y="20"/>
                        <a:pt x="65" y="2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0" name="Freeform 1180"/>
                <p:cNvSpPr>
                  <a:spLocks/>
                </p:cNvSpPr>
                <p:nvPr/>
              </p:nvSpPr>
              <p:spPr bwMode="auto">
                <a:xfrm>
                  <a:off x="3178" y="2419"/>
                  <a:ext cx="29" cy="27"/>
                </a:xfrm>
                <a:custGeom>
                  <a:avLst/>
                  <a:gdLst>
                    <a:gd name="T0" fmla="*/ 31 w 31"/>
                    <a:gd name="T1" fmla="*/ 27 h 28"/>
                    <a:gd name="T2" fmla="*/ 31 w 31"/>
                    <a:gd name="T3" fmla="*/ 27 h 28"/>
                    <a:gd name="T4" fmla="*/ 31 w 31"/>
                    <a:gd name="T5" fmla="*/ 27 h 28"/>
                    <a:gd name="T6" fmla="*/ 31 w 31"/>
                    <a:gd name="T7" fmla="*/ 25 h 28"/>
                    <a:gd name="T8" fmla="*/ 30 w 31"/>
                    <a:gd name="T9" fmla="*/ 25 h 28"/>
                    <a:gd name="T10" fmla="*/ 30 w 31"/>
                    <a:gd name="T11" fmla="*/ 24 h 28"/>
                    <a:gd name="T12" fmla="*/ 30 w 31"/>
                    <a:gd name="T13" fmla="*/ 24 h 28"/>
                    <a:gd name="T14" fmla="*/ 30 w 31"/>
                    <a:gd name="T15" fmla="*/ 23 h 28"/>
                    <a:gd name="T16" fmla="*/ 28 w 31"/>
                    <a:gd name="T17" fmla="*/ 21 h 28"/>
                    <a:gd name="T18" fmla="*/ 23 w 31"/>
                    <a:gd name="T19" fmla="*/ 15 h 28"/>
                    <a:gd name="T20" fmla="*/ 21 w 31"/>
                    <a:gd name="T21" fmla="*/ 11 h 28"/>
                    <a:gd name="T22" fmla="*/ 19 w 31"/>
                    <a:gd name="T23" fmla="*/ 5 h 28"/>
                    <a:gd name="T24" fmla="*/ 17 w 31"/>
                    <a:gd name="T25" fmla="*/ 2 h 28"/>
                    <a:gd name="T26" fmla="*/ 17 w 31"/>
                    <a:gd name="T27" fmla="*/ 1 h 28"/>
                    <a:gd name="T28" fmla="*/ 16 w 31"/>
                    <a:gd name="T29" fmla="*/ 1 h 28"/>
                    <a:gd name="T30" fmla="*/ 15 w 31"/>
                    <a:gd name="T31" fmla="*/ 0 h 28"/>
                    <a:gd name="T32" fmla="*/ 13 w 31"/>
                    <a:gd name="T33" fmla="*/ 0 h 28"/>
                    <a:gd name="T34" fmla="*/ 12 w 31"/>
                    <a:gd name="T35" fmla="*/ 0 h 28"/>
                    <a:gd name="T36" fmla="*/ 11 w 31"/>
                    <a:gd name="T37" fmla="*/ 0 h 28"/>
                    <a:gd name="T38" fmla="*/ 10 w 31"/>
                    <a:gd name="T39" fmla="*/ 0 h 28"/>
                    <a:gd name="T40" fmla="*/ 8 w 31"/>
                    <a:gd name="T41" fmla="*/ 0 h 28"/>
                    <a:gd name="T42" fmla="*/ 2 w 31"/>
                    <a:gd name="T43" fmla="*/ 1 h 28"/>
                    <a:gd name="T44" fmla="*/ 0 w 31"/>
                    <a:gd name="T45" fmla="*/ 2 h 28"/>
                    <a:gd name="T46" fmla="*/ 0 w 31"/>
                    <a:gd name="T47" fmla="*/ 2 h 28"/>
                    <a:gd name="T48" fmla="*/ 0 w 31"/>
                    <a:gd name="T49" fmla="*/ 4 h 28"/>
                    <a:gd name="T50" fmla="*/ 1 w 31"/>
                    <a:gd name="T51" fmla="*/ 8 h 28"/>
                    <a:gd name="T52" fmla="*/ 1 w 31"/>
                    <a:gd name="T53" fmla="*/ 9 h 28"/>
                    <a:gd name="T54" fmla="*/ 3 w 31"/>
                    <a:gd name="T55" fmla="*/ 10 h 28"/>
                    <a:gd name="T56" fmla="*/ 5 w 31"/>
                    <a:gd name="T57" fmla="*/ 10 h 28"/>
                    <a:gd name="T58" fmla="*/ 6 w 31"/>
                    <a:gd name="T59" fmla="*/ 10 h 28"/>
                    <a:gd name="T60" fmla="*/ 9 w 31"/>
                    <a:gd name="T61" fmla="*/ 11 h 28"/>
                    <a:gd name="T62" fmla="*/ 9 w 31"/>
                    <a:gd name="T63" fmla="*/ 12 h 28"/>
                    <a:gd name="T64" fmla="*/ 9 w 31"/>
                    <a:gd name="T65" fmla="*/ 12 h 28"/>
                    <a:gd name="T66" fmla="*/ 10 w 31"/>
                    <a:gd name="T67" fmla="*/ 12 h 28"/>
                    <a:gd name="T68" fmla="*/ 10 w 31"/>
                    <a:gd name="T69" fmla="*/ 13 h 28"/>
                    <a:gd name="T70" fmla="*/ 10 w 31"/>
                    <a:gd name="T71" fmla="*/ 13 h 28"/>
                    <a:gd name="T72" fmla="*/ 11 w 31"/>
                    <a:gd name="T73" fmla="*/ 14 h 28"/>
                    <a:gd name="T74" fmla="*/ 11 w 31"/>
                    <a:gd name="T75" fmla="*/ 15 h 28"/>
                    <a:gd name="T76" fmla="*/ 11 w 31"/>
                    <a:gd name="T77" fmla="*/ 15 h 28"/>
                    <a:gd name="T78" fmla="*/ 11 w 31"/>
                    <a:gd name="T79" fmla="*/ 15 h 28"/>
                    <a:gd name="T80" fmla="*/ 11 w 31"/>
                    <a:gd name="T81" fmla="*/ 15 h 28"/>
                    <a:gd name="T82" fmla="*/ 13 w 31"/>
                    <a:gd name="T83" fmla="*/ 15 h 28"/>
                    <a:gd name="T84" fmla="*/ 13 w 31"/>
                    <a:gd name="T85" fmla="*/ 16 h 28"/>
                    <a:gd name="T86" fmla="*/ 14 w 31"/>
                    <a:gd name="T87" fmla="*/ 16 h 28"/>
                    <a:gd name="T88" fmla="*/ 14 w 31"/>
                    <a:gd name="T89" fmla="*/ 16 h 28"/>
                    <a:gd name="T90" fmla="*/ 14 w 31"/>
                    <a:gd name="T91" fmla="*/ 17 h 28"/>
                    <a:gd name="T92" fmla="*/ 15 w 31"/>
                    <a:gd name="T93" fmla="*/ 17 h 28"/>
                    <a:gd name="T94" fmla="*/ 15 w 31"/>
                    <a:gd name="T95" fmla="*/ 18 h 28"/>
                    <a:gd name="T96" fmla="*/ 15 w 31"/>
                    <a:gd name="T97" fmla="*/ 18 h 28"/>
                    <a:gd name="T98" fmla="*/ 17 w 31"/>
                    <a:gd name="T99" fmla="*/ 18 h 28"/>
                    <a:gd name="T100" fmla="*/ 17 w 31"/>
                    <a:gd name="T101" fmla="*/ 19 h 28"/>
                    <a:gd name="T102" fmla="*/ 19 w 31"/>
                    <a:gd name="T103" fmla="*/ 20 h 28"/>
                    <a:gd name="T104" fmla="*/ 20 w 31"/>
                    <a:gd name="T105" fmla="*/ 20 h 28"/>
                    <a:gd name="T106" fmla="*/ 21 w 31"/>
                    <a:gd name="T107" fmla="*/ 20 h 28"/>
                    <a:gd name="T108" fmla="*/ 26 w 31"/>
                    <a:gd name="T109" fmla="*/ 23 h 28"/>
                    <a:gd name="T110" fmla="*/ 28 w 31"/>
                    <a:gd name="T111" fmla="*/ 25 h 28"/>
                    <a:gd name="T112" fmla="*/ 28 w 31"/>
                    <a:gd name="T113" fmla="*/ 25 h 28"/>
                    <a:gd name="T114" fmla="*/ 29 w 31"/>
                    <a:gd name="T115" fmla="*/ 26 h 28"/>
                    <a:gd name="T116" fmla="*/ 29 w 31"/>
                    <a:gd name="T117" fmla="*/ 27 h 28"/>
                    <a:gd name="T118" fmla="*/ 29 w 31"/>
                    <a:gd name="T119" fmla="*/ 28 h 28"/>
                    <a:gd name="T120" fmla="*/ 31 w 31"/>
                    <a:gd name="T1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1" h="28">
                      <a:moveTo>
                        <a:pt x="31" y="27"/>
                      </a:move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6"/>
                        <a:pt x="31" y="26"/>
                        <a:pt x="31" y="25"/>
                      </a:cubicBezTo>
                      <a:cubicBezTo>
                        <a:pt x="31" y="25"/>
                        <a:pt x="30" y="25"/>
                        <a:pt x="30" y="25"/>
                      </a:cubicBezTo>
                      <a:cubicBezTo>
                        <a:pt x="30" y="25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29" y="21"/>
                        <a:pt x="28" y="21"/>
                      </a:cubicBezTo>
                      <a:cubicBezTo>
                        <a:pt x="26" y="19"/>
                        <a:pt x="23" y="17"/>
                        <a:pt x="23" y="15"/>
                      </a:cubicBezTo>
                      <a:cubicBezTo>
                        <a:pt x="23" y="14"/>
                        <a:pt x="22" y="12"/>
                        <a:pt x="21" y="11"/>
                      </a:cubicBezTo>
                      <a:cubicBezTo>
                        <a:pt x="20" y="9"/>
                        <a:pt x="19" y="7"/>
                        <a:pt x="19" y="5"/>
                      </a:cubicBezTo>
                      <a:cubicBezTo>
                        <a:pt x="19" y="5"/>
                        <a:pt x="18" y="3"/>
                        <a:pt x="17" y="2"/>
                      </a:cubicBezTo>
                      <a:cubicBezTo>
                        <a:pt x="17" y="2"/>
                        <a:pt x="17" y="1"/>
                        <a:pt x="17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6" y="0"/>
                        <a:pt x="4" y="1"/>
                        <a:pt x="2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5"/>
                        <a:pt x="0" y="7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8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2" y="15"/>
                        <a:pt x="12" y="15"/>
                        <a:pt x="13" y="15"/>
                      </a:cubicBezTo>
                      <a:cubicBezTo>
                        <a:pt x="13" y="15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7"/>
                        <a:pt x="14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7" y="18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8" y="19"/>
                        <a:pt x="19" y="19"/>
                        <a:pt x="19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0"/>
                        <a:pt x="25" y="21"/>
                        <a:pt x="26" y="23"/>
                      </a:cubicBezTo>
                      <a:cubicBezTo>
                        <a:pt x="27" y="23"/>
                        <a:pt x="27" y="24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5"/>
                        <a:pt x="28" y="26"/>
                        <a:pt x="29" y="26"/>
                      </a:cubicBezTo>
                      <a:cubicBezTo>
                        <a:pt x="29" y="26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8"/>
                        <a:pt x="31" y="28"/>
                        <a:pt x="31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1" name="Freeform 1181"/>
                <p:cNvSpPr>
                  <a:spLocks/>
                </p:cNvSpPr>
                <p:nvPr/>
              </p:nvSpPr>
              <p:spPr bwMode="auto">
                <a:xfrm>
                  <a:off x="3197" y="2412"/>
                  <a:ext cx="46" cy="38"/>
                </a:xfrm>
                <a:custGeom>
                  <a:avLst/>
                  <a:gdLst>
                    <a:gd name="T0" fmla="*/ 13 w 48"/>
                    <a:gd name="T1" fmla="*/ 0 h 40"/>
                    <a:gd name="T2" fmla="*/ 12 w 48"/>
                    <a:gd name="T3" fmla="*/ 1 h 40"/>
                    <a:gd name="T4" fmla="*/ 13 w 48"/>
                    <a:gd name="T5" fmla="*/ 2 h 40"/>
                    <a:gd name="T6" fmla="*/ 16 w 48"/>
                    <a:gd name="T7" fmla="*/ 6 h 40"/>
                    <a:gd name="T8" fmla="*/ 15 w 48"/>
                    <a:gd name="T9" fmla="*/ 8 h 40"/>
                    <a:gd name="T10" fmla="*/ 10 w 48"/>
                    <a:gd name="T11" fmla="*/ 10 h 40"/>
                    <a:gd name="T12" fmla="*/ 4 w 48"/>
                    <a:gd name="T13" fmla="*/ 7 h 40"/>
                    <a:gd name="T14" fmla="*/ 3 w 48"/>
                    <a:gd name="T15" fmla="*/ 7 h 40"/>
                    <a:gd name="T16" fmla="*/ 3 w 48"/>
                    <a:gd name="T17" fmla="*/ 6 h 40"/>
                    <a:gd name="T18" fmla="*/ 2 w 48"/>
                    <a:gd name="T19" fmla="*/ 6 h 40"/>
                    <a:gd name="T20" fmla="*/ 1 w 48"/>
                    <a:gd name="T21" fmla="*/ 6 h 40"/>
                    <a:gd name="T22" fmla="*/ 1 w 48"/>
                    <a:gd name="T23" fmla="*/ 5 h 40"/>
                    <a:gd name="T24" fmla="*/ 0 w 48"/>
                    <a:gd name="T25" fmla="*/ 5 h 40"/>
                    <a:gd name="T26" fmla="*/ 0 w 48"/>
                    <a:gd name="T27" fmla="*/ 5 h 40"/>
                    <a:gd name="T28" fmla="*/ 0 w 48"/>
                    <a:gd name="T29" fmla="*/ 5 h 40"/>
                    <a:gd name="T30" fmla="*/ 1 w 48"/>
                    <a:gd name="T31" fmla="*/ 7 h 40"/>
                    <a:gd name="T32" fmla="*/ 3 w 48"/>
                    <a:gd name="T33" fmla="*/ 13 h 40"/>
                    <a:gd name="T34" fmla="*/ 4 w 48"/>
                    <a:gd name="T35" fmla="*/ 15 h 40"/>
                    <a:gd name="T36" fmla="*/ 5 w 48"/>
                    <a:gd name="T37" fmla="*/ 16 h 40"/>
                    <a:gd name="T38" fmla="*/ 7 w 48"/>
                    <a:gd name="T39" fmla="*/ 22 h 40"/>
                    <a:gd name="T40" fmla="*/ 10 w 48"/>
                    <a:gd name="T41" fmla="*/ 25 h 40"/>
                    <a:gd name="T42" fmla="*/ 14 w 48"/>
                    <a:gd name="T43" fmla="*/ 30 h 40"/>
                    <a:gd name="T44" fmla="*/ 14 w 48"/>
                    <a:gd name="T45" fmla="*/ 30 h 40"/>
                    <a:gd name="T46" fmla="*/ 14 w 48"/>
                    <a:gd name="T47" fmla="*/ 30 h 40"/>
                    <a:gd name="T48" fmla="*/ 14 w 48"/>
                    <a:gd name="T49" fmla="*/ 31 h 40"/>
                    <a:gd name="T50" fmla="*/ 14 w 48"/>
                    <a:gd name="T51" fmla="*/ 31 h 40"/>
                    <a:gd name="T52" fmla="*/ 15 w 48"/>
                    <a:gd name="T53" fmla="*/ 32 h 40"/>
                    <a:gd name="T54" fmla="*/ 15 w 48"/>
                    <a:gd name="T55" fmla="*/ 33 h 40"/>
                    <a:gd name="T56" fmla="*/ 15 w 48"/>
                    <a:gd name="T57" fmla="*/ 33 h 40"/>
                    <a:gd name="T58" fmla="*/ 22 w 48"/>
                    <a:gd name="T59" fmla="*/ 29 h 40"/>
                    <a:gd name="T60" fmla="*/ 27 w 48"/>
                    <a:gd name="T61" fmla="*/ 25 h 40"/>
                    <a:gd name="T62" fmla="*/ 32 w 48"/>
                    <a:gd name="T63" fmla="*/ 27 h 40"/>
                    <a:gd name="T64" fmla="*/ 32 w 48"/>
                    <a:gd name="T65" fmla="*/ 38 h 40"/>
                    <a:gd name="T66" fmla="*/ 33 w 48"/>
                    <a:gd name="T67" fmla="*/ 38 h 40"/>
                    <a:gd name="T68" fmla="*/ 33 w 48"/>
                    <a:gd name="T69" fmla="*/ 38 h 40"/>
                    <a:gd name="T70" fmla="*/ 34 w 48"/>
                    <a:gd name="T71" fmla="*/ 39 h 40"/>
                    <a:gd name="T72" fmla="*/ 35 w 48"/>
                    <a:gd name="T73" fmla="*/ 39 h 40"/>
                    <a:gd name="T74" fmla="*/ 36 w 48"/>
                    <a:gd name="T75" fmla="*/ 40 h 40"/>
                    <a:gd name="T76" fmla="*/ 39 w 48"/>
                    <a:gd name="T77" fmla="*/ 35 h 40"/>
                    <a:gd name="T78" fmla="*/ 45 w 48"/>
                    <a:gd name="T79" fmla="*/ 14 h 40"/>
                    <a:gd name="T80" fmla="*/ 37 w 48"/>
                    <a:gd name="T81" fmla="*/ 3 h 40"/>
                    <a:gd name="T82" fmla="*/ 36 w 48"/>
                    <a:gd name="T83" fmla="*/ 4 h 40"/>
                    <a:gd name="T84" fmla="*/ 36 w 48"/>
                    <a:gd name="T85" fmla="*/ 4 h 40"/>
                    <a:gd name="T86" fmla="*/ 34 w 48"/>
                    <a:gd name="T87" fmla="*/ 4 h 40"/>
                    <a:gd name="T88" fmla="*/ 34 w 48"/>
                    <a:gd name="T89" fmla="*/ 5 h 40"/>
                    <a:gd name="T90" fmla="*/ 33 w 48"/>
                    <a:gd name="T91" fmla="*/ 5 h 40"/>
                    <a:gd name="T92" fmla="*/ 31 w 48"/>
                    <a:gd name="T93" fmla="*/ 6 h 40"/>
                    <a:gd name="T94" fmla="*/ 28 w 48"/>
                    <a:gd name="T95" fmla="*/ 8 h 40"/>
                    <a:gd name="T96" fmla="*/ 26 w 48"/>
                    <a:gd name="T97" fmla="*/ 7 h 40"/>
                    <a:gd name="T98" fmla="*/ 25 w 48"/>
                    <a:gd name="T99" fmla="*/ 7 h 40"/>
                    <a:gd name="T100" fmla="*/ 24 w 48"/>
                    <a:gd name="T101" fmla="*/ 7 h 40"/>
                    <a:gd name="T102" fmla="*/ 24 w 48"/>
                    <a:gd name="T103" fmla="*/ 7 h 40"/>
                    <a:gd name="T104" fmla="*/ 20 w 48"/>
                    <a:gd name="T105" fmla="*/ 4 h 40"/>
                    <a:gd name="T106" fmla="*/ 16 w 48"/>
                    <a:gd name="T107" fmla="*/ 1 h 40"/>
                    <a:gd name="T108" fmla="*/ 14 w 48"/>
                    <a:gd name="T109" fmla="*/ 0 h 40"/>
                    <a:gd name="T110" fmla="*/ 13 w 48"/>
                    <a:gd name="T111" fmla="*/ 0 h 40"/>
                    <a:gd name="T112" fmla="*/ 13 w 48"/>
                    <a:gd name="T113" fmla="*/ 0 h 40"/>
                    <a:gd name="T114" fmla="*/ 13 w 48"/>
                    <a:gd name="T115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8" h="40">
                      <a:moveTo>
                        <a:pt x="13" y="0"/>
                      </a:moveTo>
                      <a:cubicBezTo>
                        <a:pt x="12" y="0"/>
                        <a:pt x="12" y="1"/>
                        <a:pt x="12" y="1"/>
                      </a:cubicBezTo>
                      <a:cubicBezTo>
                        <a:pt x="12" y="1"/>
                        <a:pt x="13" y="2"/>
                        <a:pt x="13" y="2"/>
                      </a:cubicBezTo>
                      <a:cubicBezTo>
                        <a:pt x="15" y="3"/>
                        <a:pt x="16" y="4"/>
                        <a:pt x="16" y="6"/>
                      </a:cubicBezTo>
                      <a:cubicBezTo>
                        <a:pt x="16" y="6"/>
                        <a:pt x="16" y="7"/>
                        <a:pt x="15" y="8"/>
                      </a:cubicBezTo>
                      <a:cubicBezTo>
                        <a:pt x="14" y="9"/>
                        <a:pt x="12" y="10"/>
                        <a:pt x="10" y="10"/>
                      </a:cubicBezTo>
                      <a:cubicBezTo>
                        <a:pt x="8" y="10"/>
                        <a:pt x="5" y="9"/>
                        <a:pt x="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ubicBezTo>
                        <a:pt x="1" y="6"/>
                        <a:pt x="1" y="6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1" y="7"/>
                      </a:cubicBezTo>
                      <a:cubicBezTo>
                        <a:pt x="2" y="9"/>
                        <a:pt x="4" y="11"/>
                        <a:pt x="3" y="13"/>
                      </a:cubicBezTo>
                      <a:cubicBezTo>
                        <a:pt x="3" y="13"/>
                        <a:pt x="3" y="14"/>
                        <a:pt x="4" y="15"/>
                      </a:cubicBezTo>
                      <a:cubicBezTo>
                        <a:pt x="4" y="15"/>
                        <a:pt x="4" y="16"/>
                        <a:pt x="5" y="16"/>
                      </a:cubicBezTo>
                      <a:cubicBezTo>
                        <a:pt x="6" y="17"/>
                        <a:pt x="7" y="19"/>
                        <a:pt x="7" y="22"/>
                      </a:cubicBezTo>
                      <a:cubicBezTo>
                        <a:pt x="7" y="22"/>
                        <a:pt x="9" y="24"/>
                        <a:pt x="10" y="25"/>
                      </a:cubicBezTo>
                      <a:cubicBezTo>
                        <a:pt x="12" y="26"/>
                        <a:pt x="14" y="28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5" y="31"/>
                        <a:pt x="15" y="32"/>
                        <a:pt x="15" y="32"/>
                      </a:cubicBezTo>
                      <a:cubicBezTo>
                        <a:pt x="15" y="32"/>
                        <a:pt x="15" y="32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8" y="32"/>
                        <a:pt x="20" y="30"/>
                        <a:pt x="22" y="29"/>
                      </a:cubicBezTo>
                      <a:cubicBezTo>
                        <a:pt x="24" y="27"/>
                        <a:pt x="25" y="26"/>
                        <a:pt x="27" y="25"/>
                      </a:cubicBezTo>
                      <a:cubicBezTo>
                        <a:pt x="29" y="24"/>
                        <a:pt x="31" y="25"/>
                        <a:pt x="32" y="27"/>
                      </a:cubicBezTo>
                      <a:cubicBezTo>
                        <a:pt x="34" y="29"/>
                        <a:pt x="33" y="35"/>
                        <a:pt x="32" y="38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5" y="40"/>
                        <a:pt x="36" y="40"/>
                        <a:pt x="36" y="40"/>
                      </a:cubicBezTo>
                      <a:cubicBezTo>
                        <a:pt x="37" y="38"/>
                        <a:pt x="37" y="37"/>
                        <a:pt x="39" y="35"/>
                      </a:cubicBezTo>
                      <a:cubicBezTo>
                        <a:pt x="44" y="29"/>
                        <a:pt x="48" y="19"/>
                        <a:pt x="45" y="14"/>
                      </a:cubicBezTo>
                      <a:cubicBezTo>
                        <a:pt x="44" y="12"/>
                        <a:pt x="40" y="7"/>
                        <a:pt x="37" y="3"/>
                      </a:cubicBezTo>
                      <a:cubicBezTo>
                        <a:pt x="37" y="3"/>
                        <a:pt x="36" y="3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5" y="4"/>
                        <a:pt x="35" y="4"/>
                        <a:pt x="34" y="4"/>
                      </a:cubicBezTo>
                      <a:cubicBezTo>
                        <a:pt x="34" y="4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2" y="5"/>
                        <a:pt x="31" y="5"/>
                        <a:pt x="31" y="6"/>
                      </a:cubicBezTo>
                      <a:cubicBezTo>
                        <a:pt x="31" y="7"/>
                        <a:pt x="30" y="8"/>
                        <a:pt x="28" y="8"/>
                      </a:cubicBezTo>
                      <a:cubicBezTo>
                        <a:pt x="27" y="8"/>
                        <a:pt x="26" y="8"/>
                        <a:pt x="26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3" y="7"/>
                        <a:pt x="22" y="6"/>
                        <a:pt x="20" y="4"/>
                      </a:cubicBezTo>
                      <a:cubicBezTo>
                        <a:pt x="19" y="3"/>
                        <a:pt x="17" y="1"/>
                        <a:pt x="16" y="1"/>
                      </a:cubicBezTo>
                      <a:cubicBezTo>
                        <a:pt x="15" y="1"/>
                        <a:pt x="15" y="1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2" name="Freeform 1182"/>
                <p:cNvSpPr>
                  <a:spLocks/>
                </p:cNvSpPr>
                <p:nvPr/>
              </p:nvSpPr>
              <p:spPr bwMode="auto">
                <a:xfrm>
                  <a:off x="3365" y="2457"/>
                  <a:ext cx="121" cy="106"/>
                </a:xfrm>
                <a:custGeom>
                  <a:avLst/>
                  <a:gdLst>
                    <a:gd name="T0" fmla="*/ 125 w 126"/>
                    <a:gd name="T1" fmla="*/ 23 h 110"/>
                    <a:gd name="T2" fmla="*/ 122 w 126"/>
                    <a:gd name="T3" fmla="*/ 19 h 110"/>
                    <a:gd name="T4" fmla="*/ 124 w 126"/>
                    <a:gd name="T5" fmla="*/ 14 h 110"/>
                    <a:gd name="T6" fmla="*/ 120 w 126"/>
                    <a:gd name="T7" fmla="*/ 2 h 110"/>
                    <a:gd name="T8" fmla="*/ 112 w 126"/>
                    <a:gd name="T9" fmla="*/ 8 h 110"/>
                    <a:gd name="T10" fmla="*/ 101 w 126"/>
                    <a:gd name="T11" fmla="*/ 13 h 110"/>
                    <a:gd name="T12" fmla="*/ 93 w 126"/>
                    <a:gd name="T13" fmla="*/ 17 h 110"/>
                    <a:gd name="T14" fmla="*/ 86 w 126"/>
                    <a:gd name="T15" fmla="*/ 19 h 110"/>
                    <a:gd name="T16" fmla="*/ 85 w 126"/>
                    <a:gd name="T17" fmla="*/ 19 h 110"/>
                    <a:gd name="T18" fmla="*/ 85 w 126"/>
                    <a:gd name="T19" fmla="*/ 19 h 110"/>
                    <a:gd name="T20" fmla="*/ 80 w 126"/>
                    <a:gd name="T21" fmla="*/ 17 h 110"/>
                    <a:gd name="T22" fmla="*/ 80 w 126"/>
                    <a:gd name="T23" fmla="*/ 16 h 110"/>
                    <a:gd name="T24" fmla="*/ 79 w 126"/>
                    <a:gd name="T25" fmla="*/ 16 h 110"/>
                    <a:gd name="T26" fmla="*/ 78 w 126"/>
                    <a:gd name="T27" fmla="*/ 16 h 110"/>
                    <a:gd name="T28" fmla="*/ 70 w 126"/>
                    <a:gd name="T29" fmla="*/ 12 h 110"/>
                    <a:gd name="T30" fmla="*/ 68 w 126"/>
                    <a:gd name="T31" fmla="*/ 13 h 110"/>
                    <a:gd name="T32" fmla="*/ 66 w 126"/>
                    <a:gd name="T33" fmla="*/ 13 h 110"/>
                    <a:gd name="T34" fmla="*/ 65 w 126"/>
                    <a:gd name="T35" fmla="*/ 13 h 110"/>
                    <a:gd name="T36" fmla="*/ 63 w 126"/>
                    <a:gd name="T37" fmla="*/ 12 h 110"/>
                    <a:gd name="T38" fmla="*/ 62 w 126"/>
                    <a:gd name="T39" fmla="*/ 12 h 110"/>
                    <a:gd name="T40" fmla="*/ 59 w 126"/>
                    <a:gd name="T41" fmla="*/ 11 h 110"/>
                    <a:gd name="T42" fmla="*/ 51 w 126"/>
                    <a:gd name="T43" fmla="*/ 16 h 110"/>
                    <a:gd name="T44" fmla="*/ 48 w 126"/>
                    <a:gd name="T45" fmla="*/ 18 h 110"/>
                    <a:gd name="T46" fmla="*/ 46 w 126"/>
                    <a:gd name="T47" fmla="*/ 26 h 110"/>
                    <a:gd name="T48" fmla="*/ 30 w 126"/>
                    <a:gd name="T49" fmla="*/ 34 h 110"/>
                    <a:gd name="T50" fmla="*/ 21 w 126"/>
                    <a:gd name="T51" fmla="*/ 42 h 110"/>
                    <a:gd name="T52" fmla="*/ 13 w 126"/>
                    <a:gd name="T53" fmla="*/ 38 h 110"/>
                    <a:gd name="T54" fmla="*/ 10 w 126"/>
                    <a:gd name="T55" fmla="*/ 38 h 110"/>
                    <a:gd name="T56" fmla="*/ 9 w 126"/>
                    <a:gd name="T57" fmla="*/ 38 h 110"/>
                    <a:gd name="T58" fmla="*/ 8 w 126"/>
                    <a:gd name="T59" fmla="*/ 38 h 110"/>
                    <a:gd name="T60" fmla="*/ 8 w 126"/>
                    <a:gd name="T61" fmla="*/ 38 h 110"/>
                    <a:gd name="T62" fmla="*/ 8 w 126"/>
                    <a:gd name="T63" fmla="*/ 39 h 110"/>
                    <a:gd name="T64" fmla="*/ 7 w 126"/>
                    <a:gd name="T65" fmla="*/ 39 h 110"/>
                    <a:gd name="T66" fmla="*/ 7 w 126"/>
                    <a:gd name="T67" fmla="*/ 41 h 110"/>
                    <a:gd name="T68" fmla="*/ 3 w 126"/>
                    <a:gd name="T69" fmla="*/ 49 h 110"/>
                    <a:gd name="T70" fmla="*/ 2 w 126"/>
                    <a:gd name="T71" fmla="*/ 52 h 110"/>
                    <a:gd name="T72" fmla="*/ 1 w 126"/>
                    <a:gd name="T73" fmla="*/ 65 h 110"/>
                    <a:gd name="T74" fmla="*/ 3 w 126"/>
                    <a:gd name="T75" fmla="*/ 81 h 110"/>
                    <a:gd name="T76" fmla="*/ 5 w 126"/>
                    <a:gd name="T77" fmla="*/ 84 h 110"/>
                    <a:gd name="T78" fmla="*/ 13 w 126"/>
                    <a:gd name="T79" fmla="*/ 95 h 110"/>
                    <a:gd name="T80" fmla="*/ 2 w 126"/>
                    <a:gd name="T81" fmla="*/ 107 h 110"/>
                    <a:gd name="T82" fmla="*/ 6 w 126"/>
                    <a:gd name="T83" fmla="*/ 109 h 110"/>
                    <a:gd name="T84" fmla="*/ 10 w 126"/>
                    <a:gd name="T85" fmla="*/ 109 h 110"/>
                    <a:gd name="T86" fmla="*/ 15 w 126"/>
                    <a:gd name="T87" fmla="*/ 109 h 110"/>
                    <a:gd name="T88" fmla="*/ 20 w 126"/>
                    <a:gd name="T89" fmla="*/ 110 h 110"/>
                    <a:gd name="T90" fmla="*/ 60 w 126"/>
                    <a:gd name="T91" fmla="*/ 106 h 110"/>
                    <a:gd name="T92" fmla="*/ 64 w 126"/>
                    <a:gd name="T93" fmla="*/ 105 h 110"/>
                    <a:gd name="T94" fmla="*/ 63 w 126"/>
                    <a:gd name="T95" fmla="*/ 101 h 110"/>
                    <a:gd name="T96" fmla="*/ 62 w 126"/>
                    <a:gd name="T97" fmla="*/ 95 h 110"/>
                    <a:gd name="T98" fmla="*/ 75 w 126"/>
                    <a:gd name="T99" fmla="*/ 88 h 110"/>
                    <a:gd name="T100" fmla="*/ 79 w 126"/>
                    <a:gd name="T101" fmla="*/ 88 h 110"/>
                    <a:gd name="T102" fmla="*/ 95 w 126"/>
                    <a:gd name="T103" fmla="*/ 83 h 110"/>
                    <a:gd name="T104" fmla="*/ 96 w 126"/>
                    <a:gd name="T105" fmla="*/ 79 h 110"/>
                    <a:gd name="T106" fmla="*/ 102 w 126"/>
                    <a:gd name="T107" fmla="*/ 65 h 110"/>
                    <a:gd name="T108" fmla="*/ 106 w 126"/>
                    <a:gd name="T109" fmla="*/ 60 h 110"/>
                    <a:gd name="T110" fmla="*/ 107 w 126"/>
                    <a:gd name="T111" fmla="*/ 53 h 110"/>
                    <a:gd name="T112" fmla="*/ 116 w 126"/>
                    <a:gd name="T113" fmla="*/ 54 h 110"/>
                    <a:gd name="T114" fmla="*/ 117 w 126"/>
                    <a:gd name="T115" fmla="*/ 51 h 110"/>
                    <a:gd name="T116" fmla="*/ 121 w 126"/>
                    <a:gd name="T117" fmla="*/ 42 h 110"/>
                    <a:gd name="T118" fmla="*/ 123 w 126"/>
                    <a:gd name="T119" fmla="*/ 37 h 110"/>
                    <a:gd name="T120" fmla="*/ 120 w 126"/>
                    <a:gd name="T121" fmla="*/ 27 h 110"/>
                    <a:gd name="T122" fmla="*/ 125 w 126"/>
                    <a:gd name="T123" fmla="*/ 24 h 110"/>
                    <a:gd name="T124" fmla="*/ 125 w 126"/>
                    <a:gd name="T125" fmla="*/ 2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6" h="110">
                      <a:moveTo>
                        <a:pt x="125" y="23"/>
                      </a:moveTo>
                      <a:cubicBezTo>
                        <a:pt x="125" y="23"/>
                        <a:pt x="125" y="23"/>
                        <a:pt x="125" y="23"/>
                      </a:cubicBezTo>
                      <a:cubicBezTo>
                        <a:pt x="124" y="23"/>
                        <a:pt x="124" y="22"/>
                        <a:pt x="124" y="22"/>
                      </a:cubicBezTo>
                      <a:cubicBezTo>
                        <a:pt x="123" y="21"/>
                        <a:pt x="123" y="20"/>
                        <a:pt x="122" y="19"/>
                      </a:cubicBezTo>
                      <a:cubicBezTo>
                        <a:pt x="122" y="18"/>
                        <a:pt x="123" y="16"/>
                        <a:pt x="123" y="15"/>
                      </a:cubicBezTo>
                      <a:cubicBezTo>
                        <a:pt x="123" y="15"/>
                        <a:pt x="123" y="14"/>
                        <a:pt x="124" y="14"/>
                      </a:cubicBezTo>
                      <a:cubicBezTo>
                        <a:pt x="125" y="11"/>
                        <a:pt x="125" y="10"/>
                        <a:pt x="124" y="9"/>
                      </a:cubicBezTo>
                      <a:cubicBezTo>
                        <a:pt x="120" y="7"/>
                        <a:pt x="120" y="4"/>
                        <a:pt x="120" y="2"/>
                      </a:cubicBezTo>
                      <a:cubicBezTo>
                        <a:pt x="120" y="1"/>
                        <a:pt x="120" y="0"/>
                        <a:pt x="120" y="0"/>
                      </a:cubicBezTo>
                      <a:cubicBezTo>
                        <a:pt x="117" y="0"/>
                        <a:pt x="112" y="6"/>
                        <a:pt x="112" y="8"/>
                      </a:cubicBezTo>
                      <a:cubicBezTo>
                        <a:pt x="112" y="11"/>
                        <a:pt x="108" y="12"/>
                        <a:pt x="105" y="12"/>
                      </a:cubicBezTo>
                      <a:cubicBezTo>
                        <a:pt x="104" y="13"/>
                        <a:pt x="102" y="13"/>
                        <a:pt x="101" y="13"/>
                      </a:cubicBezTo>
                      <a:cubicBezTo>
                        <a:pt x="101" y="17"/>
                        <a:pt x="97" y="17"/>
                        <a:pt x="96" y="17"/>
                      </a:cubicBezTo>
                      <a:cubicBezTo>
                        <a:pt x="93" y="17"/>
                        <a:pt x="93" y="17"/>
                        <a:pt x="93" y="17"/>
                      </a:cubicBezTo>
                      <a:cubicBezTo>
                        <a:pt x="90" y="17"/>
                        <a:pt x="90" y="17"/>
                        <a:pt x="89" y="17"/>
                      </a:cubicBezTo>
                      <a:cubicBezTo>
                        <a:pt x="89" y="19"/>
                        <a:pt x="88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5" y="19"/>
                        <a:pt x="85" y="19"/>
                      </a:cubicBezTo>
                      <a:cubicBezTo>
                        <a:pt x="85" y="19"/>
                        <a:pt x="85" y="19"/>
                        <a:pt x="85" y="19"/>
                      </a:cubicBezTo>
                      <a:cubicBezTo>
                        <a:pt x="85" y="19"/>
                        <a:pt x="85" y="19"/>
                        <a:pt x="85" y="19"/>
                      </a:cubicBezTo>
                      <a:cubicBezTo>
                        <a:pt x="81" y="17"/>
                        <a:pt x="81" y="17"/>
                        <a:pt x="81" y="17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80" y="17"/>
                        <a:pt x="80" y="16"/>
                        <a:pt x="80" y="16"/>
                      </a:cubicBezTo>
                      <a:cubicBezTo>
                        <a:pt x="80" y="16"/>
                        <a:pt x="79" y="16"/>
                        <a:pt x="79" y="16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6"/>
                        <a:pt x="78" y="16"/>
                        <a:pt x="78" y="16"/>
                      </a:cubicBezTo>
                      <a:cubicBezTo>
                        <a:pt x="76" y="16"/>
                        <a:pt x="74" y="15"/>
                        <a:pt x="73" y="14"/>
                      </a:cubicBezTo>
                      <a:cubicBezTo>
                        <a:pt x="72" y="13"/>
                        <a:pt x="71" y="12"/>
                        <a:pt x="70" y="12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6" y="13"/>
                        <a:pt x="66" y="13"/>
                        <a:pt x="66" y="13"/>
                      </a:cubicBezTo>
                      <a:cubicBezTo>
                        <a:pt x="66" y="13"/>
                        <a:pt x="66" y="13"/>
                        <a:pt x="66" y="13"/>
                      </a:cubicBezTo>
                      <a:cubicBezTo>
                        <a:pt x="66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4" y="13"/>
                        <a:pt x="64" y="12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2" y="12"/>
                        <a:pt x="62" y="12"/>
                      </a:cubicBezTo>
                      <a:cubicBezTo>
                        <a:pt x="62" y="12"/>
                        <a:pt x="62" y="12"/>
                        <a:pt x="61" y="12"/>
                      </a:cubicBezTo>
                      <a:cubicBezTo>
                        <a:pt x="61" y="11"/>
                        <a:pt x="60" y="11"/>
                        <a:pt x="59" y="11"/>
                      </a:cubicBezTo>
                      <a:cubicBezTo>
                        <a:pt x="59" y="11"/>
                        <a:pt x="57" y="12"/>
                        <a:pt x="57" y="13"/>
                      </a:cubicBezTo>
                      <a:cubicBezTo>
                        <a:pt x="55" y="14"/>
                        <a:pt x="54" y="16"/>
                        <a:pt x="51" y="16"/>
                      </a:cubicBezTo>
                      <a:cubicBezTo>
                        <a:pt x="51" y="16"/>
                        <a:pt x="50" y="16"/>
                        <a:pt x="50" y="16"/>
                      </a:cubicBezTo>
                      <a:cubicBezTo>
                        <a:pt x="49" y="16"/>
                        <a:pt x="49" y="17"/>
                        <a:pt x="48" y="18"/>
                      </a:cubicBezTo>
                      <a:cubicBezTo>
                        <a:pt x="47" y="20"/>
                        <a:pt x="46" y="23"/>
                        <a:pt x="46" y="24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45" y="29"/>
                        <a:pt x="41" y="30"/>
                        <a:pt x="36" y="31"/>
                      </a:cubicBezTo>
                      <a:cubicBezTo>
                        <a:pt x="34" y="32"/>
                        <a:pt x="30" y="33"/>
                        <a:pt x="30" y="34"/>
                      </a:cubicBezTo>
                      <a:cubicBezTo>
                        <a:pt x="30" y="36"/>
                        <a:pt x="29" y="37"/>
                        <a:pt x="28" y="39"/>
                      </a:cubicBezTo>
                      <a:cubicBezTo>
                        <a:pt x="26" y="40"/>
                        <a:pt x="24" y="42"/>
                        <a:pt x="21" y="42"/>
                      </a:cubicBezTo>
                      <a:cubicBezTo>
                        <a:pt x="18" y="42"/>
                        <a:pt x="16" y="40"/>
                        <a:pt x="16" y="39"/>
                      </a:cubicBezTo>
                      <a:cubicBezTo>
                        <a:pt x="16" y="38"/>
                        <a:pt x="16" y="38"/>
                        <a:pt x="13" y="38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1" y="38"/>
                        <a:pt x="11" y="38"/>
                        <a:pt x="10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8"/>
                        <a:pt x="9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40"/>
                        <a:pt x="7" y="40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4"/>
                        <a:pt x="6" y="46"/>
                        <a:pt x="5" y="48"/>
                      </a:cubicBezTo>
                      <a:cubicBezTo>
                        <a:pt x="4" y="48"/>
                        <a:pt x="4" y="49"/>
                        <a:pt x="3" y="49"/>
                      </a:cubicBezTo>
                      <a:cubicBezTo>
                        <a:pt x="3" y="50"/>
                        <a:pt x="2" y="50"/>
                        <a:pt x="2" y="51"/>
                      </a:cubicBezTo>
                      <a:cubicBezTo>
                        <a:pt x="2" y="51"/>
                        <a:pt x="2" y="52"/>
                        <a:pt x="2" y="52"/>
                      </a:cubicBezTo>
                      <a:cubicBezTo>
                        <a:pt x="1" y="54"/>
                        <a:pt x="0" y="57"/>
                        <a:pt x="1" y="59"/>
                      </a:cubicBezTo>
                      <a:cubicBezTo>
                        <a:pt x="2" y="61"/>
                        <a:pt x="2" y="63"/>
                        <a:pt x="1" y="65"/>
                      </a:cubicBezTo>
                      <a:cubicBezTo>
                        <a:pt x="1" y="67"/>
                        <a:pt x="0" y="69"/>
                        <a:pt x="1" y="71"/>
                      </a:cubicBezTo>
                      <a:cubicBezTo>
                        <a:pt x="2" y="74"/>
                        <a:pt x="3" y="78"/>
                        <a:pt x="3" y="81"/>
                      </a:cubicBezTo>
                      <a:cubicBezTo>
                        <a:pt x="3" y="82"/>
                        <a:pt x="3" y="83"/>
                        <a:pt x="3" y="84"/>
                      </a:cubicBezTo>
                      <a:cubicBezTo>
                        <a:pt x="3" y="84"/>
                        <a:pt x="4" y="84"/>
                        <a:pt x="5" y="84"/>
                      </a:cubicBezTo>
                      <a:cubicBezTo>
                        <a:pt x="8" y="85"/>
                        <a:pt x="12" y="86"/>
                        <a:pt x="14" y="90"/>
                      </a:cubicBezTo>
                      <a:cubicBezTo>
                        <a:pt x="15" y="92"/>
                        <a:pt x="14" y="93"/>
                        <a:pt x="13" y="95"/>
                      </a:cubicBezTo>
                      <a:cubicBezTo>
                        <a:pt x="12" y="98"/>
                        <a:pt x="9" y="101"/>
                        <a:pt x="6" y="103"/>
                      </a:cubicBezTo>
                      <a:cubicBezTo>
                        <a:pt x="5" y="105"/>
                        <a:pt x="3" y="106"/>
                        <a:pt x="2" y="107"/>
                      </a:cubicBezTo>
                      <a:cubicBezTo>
                        <a:pt x="2" y="107"/>
                        <a:pt x="3" y="107"/>
                        <a:pt x="4" y="108"/>
                      </a:cubicBezTo>
                      <a:cubicBezTo>
                        <a:pt x="4" y="108"/>
                        <a:pt x="5" y="108"/>
                        <a:pt x="6" y="109"/>
                      </a:cubicBezTo>
                      <a:cubicBezTo>
                        <a:pt x="6" y="109"/>
                        <a:pt x="7" y="109"/>
                        <a:pt x="8" y="109"/>
                      </a:cubicBezTo>
                      <a:cubicBezTo>
                        <a:pt x="8" y="109"/>
                        <a:pt x="9" y="109"/>
                        <a:pt x="10" y="109"/>
                      </a:cubicBezTo>
                      <a:cubicBezTo>
                        <a:pt x="11" y="109"/>
                        <a:pt x="11" y="109"/>
                        <a:pt x="12" y="109"/>
                      </a:cubicBezTo>
                      <a:cubicBezTo>
                        <a:pt x="13" y="109"/>
                        <a:pt x="14" y="109"/>
                        <a:pt x="15" y="109"/>
                      </a:cubicBezTo>
                      <a:cubicBezTo>
                        <a:pt x="15" y="110"/>
                        <a:pt x="16" y="110"/>
                        <a:pt x="16" y="110"/>
                      </a:cubicBezTo>
                      <a:cubicBezTo>
                        <a:pt x="18" y="110"/>
                        <a:pt x="19" y="110"/>
                        <a:pt x="20" y="110"/>
                      </a:cubicBezTo>
                      <a:cubicBezTo>
                        <a:pt x="21" y="110"/>
                        <a:pt x="22" y="110"/>
                        <a:pt x="23" y="110"/>
                      </a:cubicBezTo>
                      <a:cubicBezTo>
                        <a:pt x="32" y="110"/>
                        <a:pt x="52" y="108"/>
                        <a:pt x="60" y="106"/>
                      </a:cubicBezTo>
                      <a:cubicBezTo>
                        <a:pt x="61" y="106"/>
                        <a:pt x="61" y="106"/>
                        <a:pt x="61" y="106"/>
                      </a:cubicBezTo>
                      <a:cubicBezTo>
                        <a:pt x="62" y="106"/>
                        <a:pt x="63" y="105"/>
                        <a:pt x="64" y="105"/>
                      </a:cubicBezTo>
                      <a:cubicBezTo>
                        <a:pt x="64" y="105"/>
                        <a:pt x="64" y="105"/>
                        <a:pt x="63" y="104"/>
                      </a:cubicBezTo>
                      <a:cubicBezTo>
                        <a:pt x="63" y="103"/>
                        <a:pt x="63" y="102"/>
                        <a:pt x="63" y="101"/>
                      </a:cubicBezTo>
                      <a:cubicBezTo>
                        <a:pt x="63" y="98"/>
                        <a:pt x="62" y="97"/>
                        <a:pt x="62" y="96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3" y="92"/>
                        <a:pt x="69" y="88"/>
                        <a:pt x="74" y="88"/>
                      </a:cubicBezTo>
                      <a:cubicBezTo>
                        <a:pt x="75" y="88"/>
                        <a:pt x="75" y="88"/>
                        <a:pt x="75" y="88"/>
                      </a:cubicBezTo>
                      <a:cubicBezTo>
                        <a:pt x="76" y="88"/>
                        <a:pt x="77" y="88"/>
                        <a:pt x="78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4"/>
                        <a:pt x="87" y="81"/>
                        <a:pt x="91" y="81"/>
                      </a:cubicBezTo>
                      <a:cubicBezTo>
                        <a:pt x="94" y="81"/>
                        <a:pt x="95" y="82"/>
                        <a:pt x="95" y="83"/>
                      </a:cubicBezTo>
                      <a:cubicBezTo>
                        <a:pt x="95" y="83"/>
                        <a:pt x="95" y="83"/>
                        <a:pt x="95" y="83"/>
                      </a:cubicBezTo>
                      <a:cubicBezTo>
                        <a:pt x="95" y="83"/>
                        <a:pt x="96" y="82"/>
                        <a:pt x="96" y="79"/>
                      </a:cubicBezTo>
                      <a:cubicBezTo>
                        <a:pt x="96" y="78"/>
                        <a:pt x="96" y="77"/>
                        <a:pt x="97" y="76"/>
                      </a:cubicBezTo>
                      <a:cubicBezTo>
                        <a:pt x="97" y="71"/>
                        <a:pt x="97" y="65"/>
                        <a:pt x="102" y="65"/>
                      </a:cubicBezTo>
                      <a:cubicBezTo>
                        <a:pt x="105" y="65"/>
                        <a:pt x="108" y="63"/>
                        <a:pt x="108" y="62"/>
                      </a:cubicBezTo>
                      <a:cubicBezTo>
                        <a:pt x="108" y="62"/>
                        <a:pt x="107" y="61"/>
                        <a:pt x="106" y="60"/>
                      </a:cubicBezTo>
                      <a:cubicBezTo>
                        <a:pt x="105" y="58"/>
                        <a:pt x="103" y="56"/>
                        <a:pt x="105" y="53"/>
                      </a:cubicBezTo>
                      <a:cubicBezTo>
                        <a:pt x="105" y="53"/>
                        <a:pt x="107" y="53"/>
                        <a:pt x="107" y="53"/>
                      </a:cubicBezTo>
                      <a:cubicBezTo>
                        <a:pt x="108" y="53"/>
                        <a:pt x="110" y="53"/>
                        <a:pt x="111" y="53"/>
                      </a:cubicBezTo>
                      <a:cubicBezTo>
                        <a:pt x="113" y="54"/>
                        <a:pt x="115" y="54"/>
                        <a:pt x="116" y="54"/>
                      </a:cubicBezTo>
                      <a:cubicBezTo>
                        <a:pt x="117" y="54"/>
                        <a:pt x="117" y="54"/>
                        <a:pt x="117" y="54"/>
                      </a:cubicBezTo>
                      <a:cubicBezTo>
                        <a:pt x="117" y="53"/>
                        <a:pt x="117" y="52"/>
                        <a:pt x="117" y="51"/>
                      </a:cubicBezTo>
                      <a:cubicBezTo>
                        <a:pt x="117" y="49"/>
                        <a:pt x="117" y="47"/>
                        <a:pt x="118" y="45"/>
                      </a:cubicBezTo>
                      <a:cubicBezTo>
                        <a:pt x="119" y="44"/>
                        <a:pt x="120" y="43"/>
                        <a:pt x="121" y="42"/>
                      </a:cubicBezTo>
                      <a:cubicBezTo>
                        <a:pt x="122" y="41"/>
                        <a:pt x="123" y="39"/>
                        <a:pt x="123" y="38"/>
                      </a:cubicBezTo>
                      <a:cubicBezTo>
                        <a:pt x="123" y="38"/>
                        <a:pt x="123" y="37"/>
                        <a:pt x="123" y="37"/>
                      </a:cubicBezTo>
                      <a:cubicBezTo>
                        <a:pt x="123" y="35"/>
                        <a:pt x="123" y="34"/>
                        <a:pt x="122" y="33"/>
                      </a:cubicBezTo>
                      <a:cubicBezTo>
                        <a:pt x="120" y="31"/>
                        <a:pt x="119" y="29"/>
                        <a:pt x="120" y="27"/>
                      </a:cubicBezTo>
                      <a:cubicBezTo>
                        <a:pt x="121" y="25"/>
                        <a:pt x="122" y="24"/>
                        <a:pt x="125" y="24"/>
                      </a:cubicBezTo>
                      <a:cubicBezTo>
                        <a:pt x="125" y="24"/>
                        <a:pt x="125" y="24"/>
                        <a:pt x="125" y="24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6" y="23"/>
                        <a:pt x="125" y="23"/>
                        <a:pt x="125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3" name="Freeform 1183"/>
                <p:cNvSpPr>
                  <a:spLocks/>
                </p:cNvSpPr>
                <p:nvPr/>
              </p:nvSpPr>
              <p:spPr bwMode="auto">
                <a:xfrm>
                  <a:off x="3373" y="2475"/>
                  <a:ext cx="171" cy="156"/>
                </a:xfrm>
                <a:custGeom>
                  <a:avLst/>
                  <a:gdLst>
                    <a:gd name="T0" fmla="*/ 177 w 179"/>
                    <a:gd name="T1" fmla="*/ 19 h 163"/>
                    <a:gd name="T2" fmla="*/ 174 w 179"/>
                    <a:gd name="T3" fmla="*/ 18 h 163"/>
                    <a:gd name="T4" fmla="*/ 160 w 179"/>
                    <a:gd name="T5" fmla="*/ 3 h 163"/>
                    <a:gd name="T6" fmla="*/ 153 w 179"/>
                    <a:gd name="T7" fmla="*/ 0 h 163"/>
                    <a:gd name="T8" fmla="*/ 152 w 179"/>
                    <a:gd name="T9" fmla="*/ 1 h 163"/>
                    <a:gd name="T10" fmla="*/ 152 w 179"/>
                    <a:gd name="T11" fmla="*/ 0 h 163"/>
                    <a:gd name="T12" fmla="*/ 149 w 179"/>
                    <a:gd name="T13" fmla="*/ 1 h 163"/>
                    <a:gd name="T14" fmla="*/ 145 w 179"/>
                    <a:gd name="T15" fmla="*/ 3 h 163"/>
                    <a:gd name="T16" fmla="*/ 139 w 179"/>
                    <a:gd name="T17" fmla="*/ 3 h 163"/>
                    <a:gd name="T18" fmla="*/ 119 w 179"/>
                    <a:gd name="T19" fmla="*/ 9 h 163"/>
                    <a:gd name="T20" fmla="*/ 116 w 179"/>
                    <a:gd name="T21" fmla="*/ 12 h 163"/>
                    <a:gd name="T22" fmla="*/ 116 w 179"/>
                    <a:gd name="T23" fmla="*/ 27 h 163"/>
                    <a:gd name="T24" fmla="*/ 113 w 179"/>
                    <a:gd name="T25" fmla="*/ 38 h 163"/>
                    <a:gd name="T26" fmla="*/ 101 w 179"/>
                    <a:gd name="T27" fmla="*/ 39 h 163"/>
                    <a:gd name="T28" fmla="*/ 103 w 179"/>
                    <a:gd name="T29" fmla="*/ 47 h 163"/>
                    <a:gd name="T30" fmla="*/ 92 w 179"/>
                    <a:gd name="T31" fmla="*/ 61 h 163"/>
                    <a:gd name="T32" fmla="*/ 75 w 179"/>
                    <a:gd name="T33" fmla="*/ 70 h 163"/>
                    <a:gd name="T34" fmla="*/ 65 w 179"/>
                    <a:gd name="T35" fmla="*/ 74 h 163"/>
                    <a:gd name="T36" fmla="*/ 59 w 179"/>
                    <a:gd name="T37" fmla="*/ 82 h 163"/>
                    <a:gd name="T38" fmla="*/ 12 w 179"/>
                    <a:gd name="T39" fmla="*/ 96 h 163"/>
                    <a:gd name="T40" fmla="*/ 1 w 179"/>
                    <a:gd name="T41" fmla="*/ 95 h 163"/>
                    <a:gd name="T42" fmla="*/ 2 w 179"/>
                    <a:gd name="T43" fmla="*/ 97 h 163"/>
                    <a:gd name="T44" fmla="*/ 9 w 179"/>
                    <a:gd name="T45" fmla="*/ 104 h 163"/>
                    <a:gd name="T46" fmla="*/ 18 w 179"/>
                    <a:gd name="T47" fmla="*/ 119 h 163"/>
                    <a:gd name="T48" fmla="*/ 20 w 179"/>
                    <a:gd name="T49" fmla="*/ 131 h 163"/>
                    <a:gd name="T50" fmla="*/ 4 w 179"/>
                    <a:gd name="T51" fmla="*/ 144 h 163"/>
                    <a:gd name="T52" fmla="*/ 22 w 179"/>
                    <a:gd name="T53" fmla="*/ 144 h 163"/>
                    <a:gd name="T54" fmla="*/ 49 w 179"/>
                    <a:gd name="T55" fmla="*/ 142 h 163"/>
                    <a:gd name="T56" fmla="*/ 64 w 179"/>
                    <a:gd name="T57" fmla="*/ 149 h 163"/>
                    <a:gd name="T58" fmla="*/ 69 w 179"/>
                    <a:gd name="T59" fmla="*/ 159 h 163"/>
                    <a:gd name="T60" fmla="*/ 78 w 179"/>
                    <a:gd name="T61" fmla="*/ 163 h 163"/>
                    <a:gd name="T62" fmla="*/ 90 w 179"/>
                    <a:gd name="T63" fmla="*/ 156 h 163"/>
                    <a:gd name="T64" fmla="*/ 99 w 179"/>
                    <a:gd name="T65" fmla="*/ 155 h 163"/>
                    <a:gd name="T66" fmla="*/ 103 w 179"/>
                    <a:gd name="T67" fmla="*/ 146 h 163"/>
                    <a:gd name="T68" fmla="*/ 91 w 179"/>
                    <a:gd name="T69" fmla="*/ 125 h 163"/>
                    <a:gd name="T70" fmla="*/ 102 w 179"/>
                    <a:gd name="T71" fmla="*/ 112 h 163"/>
                    <a:gd name="T72" fmla="*/ 111 w 179"/>
                    <a:gd name="T73" fmla="*/ 112 h 163"/>
                    <a:gd name="T74" fmla="*/ 116 w 179"/>
                    <a:gd name="T75" fmla="*/ 113 h 163"/>
                    <a:gd name="T76" fmla="*/ 129 w 179"/>
                    <a:gd name="T77" fmla="*/ 100 h 163"/>
                    <a:gd name="T78" fmla="*/ 135 w 179"/>
                    <a:gd name="T79" fmla="*/ 88 h 163"/>
                    <a:gd name="T80" fmla="*/ 149 w 179"/>
                    <a:gd name="T81" fmla="*/ 75 h 163"/>
                    <a:gd name="T82" fmla="*/ 154 w 179"/>
                    <a:gd name="T83" fmla="*/ 59 h 163"/>
                    <a:gd name="T84" fmla="*/ 151 w 179"/>
                    <a:gd name="T85" fmla="*/ 57 h 163"/>
                    <a:gd name="T86" fmla="*/ 143 w 179"/>
                    <a:gd name="T87" fmla="*/ 44 h 163"/>
                    <a:gd name="T88" fmla="*/ 149 w 179"/>
                    <a:gd name="T89" fmla="*/ 26 h 163"/>
                    <a:gd name="T90" fmla="*/ 165 w 179"/>
                    <a:gd name="T91" fmla="*/ 29 h 163"/>
                    <a:gd name="T92" fmla="*/ 179 w 179"/>
                    <a:gd name="T93" fmla="*/ 2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79" h="163">
                      <a:moveTo>
                        <a:pt x="179" y="20"/>
                      </a:moveTo>
                      <a:cubicBezTo>
                        <a:pt x="178" y="20"/>
                        <a:pt x="178" y="20"/>
                        <a:pt x="178" y="20"/>
                      </a:cubicBezTo>
                      <a:cubicBezTo>
                        <a:pt x="177" y="19"/>
                        <a:pt x="177" y="19"/>
                        <a:pt x="177" y="19"/>
                      </a:cubicBezTo>
                      <a:cubicBezTo>
                        <a:pt x="176" y="19"/>
                        <a:pt x="176" y="19"/>
                        <a:pt x="176" y="19"/>
                      </a:cubicBezTo>
                      <a:cubicBezTo>
                        <a:pt x="175" y="18"/>
                        <a:pt x="175" y="18"/>
                        <a:pt x="174" y="18"/>
                      </a:cubicBezTo>
                      <a:cubicBezTo>
                        <a:pt x="174" y="18"/>
                        <a:pt x="174" y="18"/>
                        <a:pt x="174" y="18"/>
                      </a:cubicBezTo>
                      <a:cubicBezTo>
                        <a:pt x="173" y="17"/>
                        <a:pt x="172" y="17"/>
                        <a:pt x="172" y="16"/>
                      </a:cubicBezTo>
                      <a:cubicBezTo>
                        <a:pt x="166" y="14"/>
                        <a:pt x="165" y="9"/>
                        <a:pt x="165" y="7"/>
                      </a:cubicBezTo>
                      <a:cubicBezTo>
                        <a:pt x="164" y="6"/>
                        <a:pt x="162" y="4"/>
                        <a:pt x="160" y="3"/>
                      </a:cubicBezTo>
                      <a:cubicBezTo>
                        <a:pt x="159" y="2"/>
                        <a:pt x="158" y="1"/>
                        <a:pt x="156" y="0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5" y="0"/>
                        <a:pt x="154" y="0"/>
                        <a:pt x="153" y="0"/>
                      </a:cubicBezTo>
                      <a:cubicBezTo>
                        <a:pt x="152" y="1"/>
                        <a:pt x="152" y="1"/>
                        <a:pt x="152" y="1"/>
                      </a:cubicBezTo>
                      <a:cubicBezTo>
                        <a:pt x="152" y="1"/>
                        <a:pt x="152" y="1"/>
                        <a:pt x="152" y="1"/>
                      </a:cubicBezTo>
                      <a:cubicBezTo>
                        <a:pt x="152" y="1"/>
                        <a:pt x="152" y="1"/>
                        <a:pt x="152" y="1"/>
                      </a:cubicBez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1" y="0"/>
                        <a:pt x="151" y="0"/>
                        <a:pt x="151" y="0"/>
                      </a:cubicBezTo>
                      <a:cubicBezTo>
                        <a:pt x="151" y="0"/>
                        <a:pt x="151" y="0"/>
                        <a:pt x="150" y="0"/>
                      </a:cubicBezTo>
                      <a:cubicBezTo>
                        <a:pt x="150" y="0"/>
                        <a:pt x="150" y="1"/>
                        <a:pt x="149" y="1"/>
                      </a:cubicBezTo>
                      <a:cubicBezTo>
                        <a:pt x="149" y="1"/>
                        <a:pt x="148" y="1"/>
                        <a:pt x="148" y="2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2"/>
                        <a:pt x="146" y="2"/>
                        <a:pt x="145" y="3"/>
                      </a:cubicBezTo>
                      <a:cubicBezTo>
                        <a:pt x="145" y="3"/>
                        <a:pt x="144" y="3"/>
                        <a:pt x="144" y="3"/>
                      </a:cubicBezTo>
                      <a:cubicBezTo>
                        <a:pt x="143" y="3"/>
                        <a:pt x="143" y="3"/>
                        <a:pt x="142" y="3"/>
                      </a:cubicBezTo>
                      <a:cubicBezTo>
                        <a:pt x="141" y="3"/>
                        <a:pt x="140" y="3"/>
                        <a:pt x="139" y="3"/>
                      </a:cubicBezTo>
                      <a:cubicBezTo>
                        <a:pt x="139" y="2"/>
                        <a:pt x="138" y="2"/>
                        <a:pt x="138" y="2"/>
                      </a:cubicBezTo>
                      <a:cubicBezTo>
                        <a:pt x="134" y="2"/>
                        <a:pt x="129" y="4"/>
                        <a:pt x="125" y="7"/>
                      </a:cubicBezTo>
                      <a:cubicBezTo>
                        <a:pt x="124" y="8"/>
                        <a:pt x="122" y="9"/>
                        <a:pt x="119" y="9"/>
                      </a:cubicBezTo>
                      <a:cubicBezTo>
                        <a:pt x="118" y="10"/>
                        <a:pt x="118" y="10"/>
                        <a:pt x="117" y="10"/>
                      </a:cubicBezTo>
                      <a:cubicBezTo>
                        <a:pt x="116" y="10"/>
                        <a:pt x="116" y="10"/>
                        <a:pt x="116" y="11"/>
                      </a:cubicBezTo>
                      <a:cubicBezTo>
                        <a:pt x="116" y="11"/>
                        <a:pt x="116" y="12"/>
                        <a:pt x="116" y="12"/>
                      </a:cubicBezTo>
                      <a:cubicBezTo>
                        <a:pt x="119" y="14"/>
                        <a:pt x="119" y="17"/>
                        <a:pt x="119" y="18"/>
                      </a:cubicBezTo>
                      <a:cubicBezTo>
                        <a:pt x="119" y="19"/>
                        <a:pt x="119" y="19"/>
                        <a:pt x="119" y="20"/>
                      </a:cubicBezTo>
                      <a:cubicBezTo>
                        <a:pt x="119" y="23"/>
                        <a:pt x="117" y="25"/>
                        <a:pt x="116" y="27"/>
                      </a:cubicBezTo>
                      <a:cubicBezTo>
                        <a:pt x="115" y="28"/>
                        <a:pt x="114" y="29"/>
                        <a:pt x="113" y="29"/>
                      </a:cubicBezTo>
                      <a:cubicBezTo>
                        <a:pt x="113" y="30"/>
                        <a:pt x="113" y="31"/>
                        <a:pt x="113" y="33"/>
                      </a:cubicBezTo>
                      <a:cubicBezTo>
                        <a:pt x="113" y="34"/>
                        <a:pt x="113" y="36"/>
                        <a:pt x="113" y="38"/>
                      </a:cubicBezTo>
                      <a:cubicBezTo>
                        <a:pt x="112" y="39"/>
                        <a:pt x="111" y="40"/>
                        <a:pt x="108" y="40"/>
                      </a:cubicBezTo>
                      <a:cubicBezTo>
                        <a:pt x="107" y="40"/>
                        <a:pt x="104" y="40"/>
                        <a:pt x="102" y="39"/>
                      </a:cubicBezTo>
                      <a:cubicBezTo>
                        <a:pt x="102" y="39"/>
                        <a:pt x="101" y="39"/>
                        <a:pt x="101" y="39"/>
                      </a:cubicBezTo>
                      <a:cubicBezTo>
                        <a:pt x="101" y="39"/>
                        <a:pt x="101" y="40"/>
                        <a:pt x="101" y="40"/>
                      </a:cubicBezTo>
                      <a:cubicBezTo>
                        <a:pt x="102" y="41"/>
                        <a:pt x="103" y="43"/>
                        <a:pt x="104" y="44"/>
                      </a:cubicBezTo>
                      <a:cubicBezTo>
                        <a:pt x="104" y="45"/>
                        <a:pt x="104" y="46"/>
                        <a:pt x="103" y="47"/>
                      </a:cubicBezTo>
                      <a:cubicBezTo>
                        <a:pt x="101" y="49"/>
                        <a:pt x="98" y="51"/>
                        <a:pt x="94" y="51"/>
                      </a:cubicBezTo>
                      <a:cubicBezTo>
                        <a:pt x="93" y="51"/>
                        <a:pt x="93" y="53"/>
                        <a:pt x="93" y="58"/>
                      </a:cubicBezTo>
                      <a:cubicBezTo>
                        <a:pt x="92" y="59"/>
                        <a:pt x="92" y="60"/>
                        <a:pt x="92" y="61"/>
                      </a:cubicBezTo>
                      <a:cubicBezTo>
                        <a:pt x="92" y="70"/>
                        <a:pt x="85" y="71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0" y="67"/>
                        <a:pt x="76" y="69"/>
                        <a:pt x="75" y="70"/>
                      </a:cubicBezTo>
                      <a:cubicBezTo>
                        <a:pt x="75" y="72"/>
                        <a:pt x="74" y="74"/>
                        <a:pt x="70" y="74"/>
                      </a:cubicBezTo>
                      <a:cubicBezTo>
                        <a:pt x="69" y="74"/>
                        <a:pt x="68" y="74"/>
                        <a:pt x="66" y="74"/>
                      </a:cubicBezTo>
                      <a:cubicBezTo>
                        <a:pt x="65" y="74"/>
                        <a:pt x="65" y="74"/>
                        <a:pt x="65" y="74"/>
                      </a:cubicBezTo>
                      <a:cubicBezTo>
                        <a:pt x="65" y="74"/>
                        <a:pt x="65" y="74"/>
                        <a:pt x="65" y="74"/>
                      </a:cubicBezTo>
                      <a:cubicBezTo>
                        <a:pt x="62" y="74"/>
                        <a:pt x="59" y="77"/>
                        <a:pt x="58" y="78"/>
                      </a:cubicBezTo>
                      <a:cubicBezTo>
                        <a:pt x="58" y="78"/>
                        <a:pt x="59" y="80"/>
                        <a:pt x="59" y="82"/>
                      </a:cubicBezTo>
                      <a:cubicBezTo>
                        <a:pt x="60" y="86"/>
                        <a:pt x="60" y="88"/>
                        <a:pt x="59" y="89"/>
                      </a:cubicBezTo>
                      <a:cubicBezTo>
                        <a:pt x="58" y="93"/>
                        <a:pt x="21" y="96"/>
                        <a:pt x="15" y="96"/>
                      </a:cubicBezTo>
                      <a:cubicBezTo>
                        <a:pt x="14" y="96"/>
                        <a:pt x="13" y="96"/>
                        <a:pt x="12" y="96"/>
                      </a:cubicBezTo>
                      <a:cubicBezTo>
                        <a:pt x="10" y="96"/>
                        <a:pt x="8" y="96"/>
                        <a:pt x="7" y="95"/>
                      </a:cubicBezTo>
                      <a:cubicBezTo>
                        <a:pt x="6" y="95"/>
                        <a:pt x="6" y="95"/>
                        <a:pt x="5" y="95"/>
                      </a:cubicBezTo>
                      <a:cubicBezTo>
                        <a:pt x="4" y="95"/>
                        <a:pt x="2" y="95"/>
                        <a:pt x="1" y="95"/>
                      </a:cubicBezTo>
                      <a:cubicBezTo>
                        <a:pt x="1" y="95"/>
                        <a:pt x="0" y="95"/>
                        <a:pt x="0" y="95"/>
                      </a:cubicBezTo>
                      <a:cubicBezTo>
                        <a:pt x="0" y="95"/>
                        <a:pt x="1" y="96"/>
                        <a:pt x="1" y="96"/>
                      </a:cubicBezTo>
                      <a:cubicBezTo>
                        <a:pt x="1" y="96"/>
                        <a:pt x="1" y="97"/>
                        <a:pt x="2" y="97"/>
                      </a:cubicBezTo>
                      <a:cubicBezTo>
                        <a:pt x="2" y="97"/>
                        <a:pt x="2" y="97"/>
                        <a:pt x="2" y="98"/>
                      </a:cubicBezTo>
                      <a:cubicBezTo>
                        <a:pt x="2" y="98"/>
                        <a:pt x="2" y="98"/>
                        <a:pt x="2" y="99"/>
                      </a:cubicBezTo>
                      <a:cubicBezTo>
                        <a:pt x="4" y="101"/>
                        <a:pt x="6" y="103"/>
                        <a:pt x="9" y="104"/>
                      </a:cubicBezTo>
                      <a:cubicBezTo>
                        <a:pt x="10" y="105"/>
                        <a:pt x="11" y="106"/>
                        <a:pt x="12" y="106"/>
                      </a:cubicBezTo>
                      <a:cubicBezTo>
                        <a:pt x="17" y="108"/>
                        <a:pt x="17" y="113"/>
                        <a:pt x="17" y="116"/>
                      </a:cubicBezTo>
                      <a:cubicBezTo>
                        <a:pt x="18" y="117"/>
                        <a:pt x="18" y="118"/>
                        <a:pt x="18" y="119"/>
                      </a:cubicBezTo>
                      <a:cubicBezTo>
                        <a:pt x="21" y="120"/>
                        <a:pt x="23" y="125"/>
                        <a:pt x="23" y="128"/>
                      </a:cubicBezTo>
                      <a:cubicBezTo>
                        <a:pt x="23" y="128"/>
                        <a:pt x="23" y="129"/>
                        <a:pt x="23" y="129"/>
                      </a:cubicBezTo>
                      <a:cubicBezTo>
                        <a:pt x="22" y="130"/>
                        <a:pt x="21" y="131"/>
                        <a:pt x="20" y="131"/>
                      </a:cubicBezTo>
                      <a:cubicBezTo>
                        <a:pt x="17" y="131"/>
                        <a:pt x="15" y="132"/>
                        <a:pt x="13" y="133"/>
                      </a:cubicBezTo>
                      <a:cubicBezTo>
                        <a:pt x="12" y="133"/>
                        <a:pt x="11" y="134"/>
                        <a:pt x="10" y="134"/>
                      </a:cubicBezTo>
                      <a:cubicBezTo>
                        <a:pt x="8" y="135"/>
                        <a:pt x="4" y="139"/>
                        <a:pt x="4" y="144"/>
                      </a:cubicBezTo>
                      <a:cubicBezTo>
                        <a:pt x="4" y="144"/>
                        <a:pt x="4" y="144"/>
                        <a:pt x="4" y="145"/>
                      </a:cubicBezTo>
                      <a:cubicBezTo>
                        <a:pt x="5" y="145"/>
                        <a:pt x="6" y="145"/>
                        <a:pt x="7" y="145"/>
                      </a:cubicBezTo>
                      <a:cubicBezTo>
                        <a:pt x="17" y="145"/>
                        <a:pt x="22" y="144"/>
                        <a:pt x="22" y="144"/>
                      </a:cubicBezTo>
                      <a:cubicBezTo>
                        <a:pt x="24" y="141"/>
                        <a:pt x="30" y="140"/>
                        <a:pt x="33" y="142"/>
                      </a:cubicBezTo>
                      <a:cubicBezTo>
                        <a:pt x="34" y="143"/>
                        <a:pt x="37" y="143"/>
                        <a:pt x="41" y="143"/>
                      </a:cubicBezTo>
                      <a:cubicBezTo>
                        <a:pt x="45" y="143"/>
                        <a:pt x="48" y="143"/>
                        <a:pt x="49" y="142"/>
                      </a:cubicBezTo>
                      <a:cubicBezTo>
                        <a:pt x="51" y="141"/>
                        <a:pt x="53" y="140"/>
                        <a:pt x="55" y="140"/>
                      </a:cubicBezTo>
                      <a:cubicBezTo>
                        <a:pt x="59" y="140"/>
                        <a:pt x="61" y="143"/>
                        <a:pt x="61" y="146"/>
                      </a:cubicBezTo>
                      <a:cubicBezTo>
                        <a:pt x="61" y="147"/>
                        <a:pt x="62" y="148"/>
                        <a:pt x="64" y="149"/>
                      </a:cubicBezTo>
                      <a:cubicBezTo>
                        <a:pt x="65" y="150"/>
                        <a:pt x="65" y="150"/>
                        <a:pt x="66" y="151"/>
                      </a:cubicBezTo>
                      <a:cubicBezTo>
                        <a:pt x="68" y="153"/>
                        <a:pt x="68" y="155"/>
                        <a:pt x="68" y="156"/>
                      </a:cubicBezTo>
                      <a:cubicBezTo>
                        <a:pt x="68" y="157"/>
                        <a:pt x="68" y="158"/>
                        <a:pt x="69" y="159"/>
                      </a:cubicBezTo>
                      <a:cubicBezTo>
                        <a:pt x="69" y="160"/>
                        <a:pt x="70" y="160"/>
                        <a:pt x="72" y="161"/>
                      </a:cubicBezTo>
                      <a:cubicBezTo>
                        <a:pt x="74" y="161"/>
                        <a:pt x="76" y="162"/>
                        <a:pt x="78" y="163"/>
                      </a:cubicBezTo>
                      <a:cubicBezTo>
                        <a:pt x="78" y="163"/>
                        <a:pt x="78" y="163"/>
                        <a:pt x="78" y="163"/>
                      </a:cubicBezTo>
                      <a:cubicBezTo>
                        <a:pt x="78" y="163"/>
                        <a:pt x="78" y="163"/>
                        <a:pt x="78" y="163"/>
                      </a:cubicBezTo>
                      <a:cubicBezTo>
                        <a:pt x="79" y="162"/>
                        <a:pt x="79" y="162"/>
                        <a:pt x="79" y="161"/>
                      </a:cubicBezTo>
                      <a:cubicBezTo>
                        <a:pt x="81" y="158"/>
                        <a:pt x="83" y="154"/>
                        <a:pt x="90" y="156"/>
                      </a:cubicBezTo>
                      <a:cubicBezTo>
                        <a:pt x="91" y="156"/>
                        <a:pt x="93" y="156"/>
                        <a:pt x="93" y="156"/>
                      </a:cubicBezTo>
                      <a:cubicBezTo>
                        <a:pt x="94" y="156"/>
                        <a:pt x="95" y="156"/>
                        <a:pt x="96" y="155"/>
                      </a:cubicBezTo>
                      <a:cubicBezTo>
                        <a:pt x="97" y="155"/>
                        <a:pt x="98" y="155"/>
                        <a:pt x="99" y="155"/>
                      </a:cubicBezTo>
                      <a:cubicBezTo>
                        <a:pt x="100" y="155"/>
                        <a:pt x="100" y="155"/>
                        <a:pt x="101" y="155"/>
                      </a:cubicBezTo>
                      <a:cubicBezTo>
                        <a:pt x="104" y="156"/>
                        <a:pt x="106" y="156"/>
                        <a:pt x="107" y="154"/>
                      </a:cubicBezTo>
                      <a:cubicBezTo>
                        <a:pt x="108" y="153"/>
                        <a:pt x="106" y="149"/>
                        <a:pt x="103" y="146"/>
                      </a:cubicBezTo>
                      <a:cubicBezTo>
                        <a:pt x="101" y="144"/>
                        <a:pt x="97" y="138"/>
                        <a:pt x="98" y="133"/>
                      </a:cubicBezTo>
                      <a:cubicBezTo>
                        <a:pt x="98" y="132"/>
                        <a:pt x="97" y="131"/>
                        <a:pt x="95" y="130"/>
                      </a:cubicBezTo>
                      <a:cubicBezTo>
                        <a:pt x="93" y="129"/>
                        <a:pt x="91" y="128"/>
                        <a:pt x="91" y="125"/>
                      </a:cubicBezTo>
                      <a:cubicBezTo>
                        <a:pt x="91" y="122"/>
                        <a:pt x="95" y="117"/>
                        <a:pt x="99" y="114"/>
                      </a:cubicBezTo>
                      <a:cubicBezTo>
                        <a:pt x="99" y="113"/>
                        <a:pt x="99" y="113"/>
                        <a:pt x="100" y="113"/>
                      </a:cubicBezTo>
                      <a:cubicBezTo>
                        <a:pt x="100" y="113"/>
                        <a:pt x="101" y="112"/>
                        <a:pt x="102" y="112"/>
                      </a:cubicBezTo>
                      <a:cubicBezTo>
                        <a:pt x="103" y="112"/>
                        <a:pt x="104" y="113"/>
                        <a:pt x="105" y="113"/>
                      </a:cubicBezTo>
                      <a:cubicBezTo>
                        <a:pt x="106" y="114"/>
                        <a:pt x="107" y="114"/>
                        <a:pt x="108" y="114"/>
                      </a:cubicBezTo>
                      <a:cubicBezTo>
                        <a:pt x="108" y="113"/>
                        <a:pt x="109" y="112"/>
                        <a:pt x="111" y="112"/>
                      </a:cubicBezTo>
                      <a:cubicBezTo>
                        <a:pt x="111" y="112"/>
                        <a:pt x="111" y="112"/>
                        <a:pt x="111" y="112"/>
                      </a:cubicBezTo>
                      <a:cubicBezTo>
                        <a:pt x="111" y="112"/>
                        <a:pt x="112" y="112"/>
                        <a:pt x="112" y="112"/>
                      </a:cubicBezTo>
                      <a:cubicBezTo>
                        <a:pt x="114" y="112"/>
                        <a:pt x="115" y="112"/>
                        <a:pt x="116" y="113"/>
                      </a:cubicBezTo>
                      <a:cubicBezTo>
                        <a:pt x="117" y="113"/>
                        <a:pt x="117" y="113"/>
                        <a:pt x="117" y="113"/>
                      </a:cubicBezTo>
                      <a:cubicBezTo>
                        <a:pt x="118" y="113"/>
                        <a:pt x="121" y="109"/>
                        <a:pt x="121" y="106"/>
                      </a:cubicBezTo>
                      <a:cubicBezTo>
                        <a:pt x="122" y="102"/>
                        <a:pt x="126" y="101"/>
                        <a:pt x="129" y="100"/>
                      </a:cubicBezTo>
                      <a:cubicBezTo>
                        <a:pt x="130" y="100"/>
                        <a:pt x="131" y="99"/>
                        <a:pt x="131" y="99"/>
                      </a:cubicBezTo>
                      <a:cubicBezTo>
                        <a:pt x="132" y="98"/>
                        <a:pt x="133" y="94"/>
                        <a:pt x="134" y="92"/>
                      </a:cubicBezTo>
                      <a:cubicBezTo>
                        <a:pt x="134" y="90"/>
                        <a:pt x="135" y="88"/>
                        <a:pt x="135" y="88"/>
                      </a:cubicBezTo>
                      <a:cubicBezTo>
                        <a:pt x="136" y="86"/>
                        <a:pt x="138" y="86"/>
                        <a:pt x="139" y="86"/>
                      </a:cubicBezTo>
                      <a:cubicBezTo>
                        <a:pt x="141" y="85"/>
                        <a:pt x="142" y="85"/>
                        <a:pt x="142" y="83"/>
                      </a:cubicBezTo>
                      <a:cubicBezTo>
                        <a:pt x="142" y="76"/>
                        <a:pt x="147" y="75"/>
                        <a:pt x="149" y="75"/>
                      </a:cubicBezTo>
                      <a:cubicBezTo>
                        <a:pt x="149" y="75"/>
                        <a:pt x="149" y="73"/>
                        <a:pt x="149" y="72"/>
                      </a:cubicBezTo>
                      <a:cubicBezTo>
                        <a:pt x="149" y="70"/>
                        <a:pt x="149" y="69"/>
                        <a:pt x="149" y="68"/>
                      </a:cubicBezTo>
                      <a:cubicBezTo>
                        <a:pt x="150" y="65"/>
                        <a:pt x="151" y="61"/>
                        <a:pt x="154" y="59"/>
                      </a:cubicBezTo>
                      <a:cubicBezTo>
                        <a:pt x="155" y="59"/>
                        <a:pt x="155" y="59"/>
                        <a:pt x="156" y="58"/>
                      </a:cubicBezTo>
                      <a:cubicBezTo>
                        <a:pt x="155" y="58"/>
                        <a:pt x="154" y="57"/>
                        <a:pt x="152" y="57"/>
                      </a:cubicBezTo>
                      <a:cubicBezTo>
                        <a:pt x="152" y="57"/>
                        <a:pt x="152" y="57"/>
                        <a:pt x="151" y="57"/>
                      </a:cubicBezTo>
                      <a:cubicBezTo>
                        <a:pt x="147" y="57"/>
                        <a:pt x="144" y="49"/>
                        <a:pt x="143" y="45"/>
                      </a:cubicBezTo>
                      <a:cubicBezTo>
                        <a:pt x="143" y="45"/>
                        <a:pt x="143" y="45"/>
                        <a:pt x="143" y="45"/>
                      </a:cubicBezTo>
                      <a:cubicBezTo>
                        <a:pt x="143" y="44"/>
                        <a:pt x="143" y="44"/>
                        <a:pt x="143" y="44"/>
                      </a:cubicBezTo>
                      <a:cubicBezTo>
                        <a:pt x="143" y="41"/>
                        <a:pt x="143" y="36"/>
                        <a:pt x="142" y="35"/>
                      </a:cubicBezTo>
                      <a:cubicBezTo>
                        <a:pt x="141" y="35"/>
                        <a:pt x="140" y="33"/>
                        <a:pt x="141" y="31"/>
                      </a:cubicBezTo>
                      <a:cubicBezTo>
                        <a:pt x="142" y="28"/>
                        <a:pt x="145" y="26"/>
                        <a:pt x="149" y="26"/>
                      </a:cubicBezTo>
                      <a:cubicBezTo>
                        <a:pt x="152" y="26"/>
                        <a:pt x="154" y="27"/>
                        <a:pt x="157" y="28"/>
                      </a:cubicBezTo>
                      <a:cubicBezTo>
                        <a:pt x="160" y="28"/>
                        <a:pt x="162" y="29"/>
                        <a:pt x="164" y="29"/>
                      </a:cubicBezTo>
                      <a:cubicBezTo>
                        <a:pt x="165" y="29"/>
                        <a:pt x="165" y="29"/>
                        <a:pt x="165" y="29"/>
                      </a:cubicBezTo>
                      <a:cubicBezTo>
                        <a:pt x="167" y="27"/>
                        <a:pt x="171" y="26"/>
                        <a:pt x="174" y="25"/>
                      </a:cubicBezTo>
                      <a:cubicBezTo>
                        <a:pt x="175" y="25"/>
                        <a:pt x="176" y="25"/>
                        <a:pt x="176" y="24"/>
                      </a:cubicBezTo>
                      <a:cubicBezTo>
                        <a:pt x="177" y="24"/>
                        <a:pt x="177" y="23"/>
                        <a:pt x="179" y="20"/>
                      </a:cubicBezTo>
                      <a:cubicBezTo>
                        <a:pt x="179" y="20"/>
                        <a:pt x="179" y="20"/>
                        <a:pt x="179" y="2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179" name="Group 1186"/>
              <p:cNvGrpSpPr>
                <a:grpSpLocks noChangeAspect="1"/>
              </p:cNvGrpSpPr>
              <p:nvPr/>
            </p:nvGrpSpPr>
            <p:grpSpPr bwMode="auto">
              <a:xfrm>
                <a:off x="6138262" y="2895745"/>
                <a:ext cx="755964" cy="907682"/>
                <a:chOff x="2433" y="2872"/>
                <a:chExt cx="586" cy="536"/>
              </a:xfrm>
              <a:solidFill>
                <a:srgbClr val="BFBFBF"/>
              </a:solidFill>
            </p:grpSpPr>
            <p:sp>
              <p:nvSpPr>
                <p:cNvPr id="2173" name="Freeform 1187"/>
                <p:cNvSpPr>
                  <a:spLocks/>
                </p:cNvSpPr>
                <p:nvPr/>
              </p:nvSpPr>
              <p:spPr bwMode="auto">
                <a:xfrm>
                  <a:off x="2822" y="3333"/>
                  <a:ext cx="197" cy="75"/>
                </a:xfrm>
                <a:custGeom>
                  <a:avLst/>
                  <a:gdLst>
                    <a:gd name="T0" fmla="*/ 202 w 206"/>
                    <a:gd name="T1" fmla="*/ 26 h 78"/>
                    <a:gd name="T2" fmla="*/ 202 w 206"/>
                    <a:gd name="T3" fmla="*/ 26 h 78"/>
                    <a:gd name="T4" fmla="*/ 200 w 206"/>
                    <a:gd name="T5" fmla="*/ 25 h 78"/>
                    <a:gd name="T6" fmla="*/ 190 w 206"/>
                    <a:gd name="T7" fmla="*/ 12 h 78"/>
                    <a:gd name="T8" fmla="*/ 188 w 206"/>
                    <a:gd name="T9" fmla="*/ 9 h 78"/>
                    <a:gd name="T10" fmla="*/ 178 w 206"/>
                    <a:gd name="T11" fmla="*/ 7 h 78"/>
                    <a:gd name="T12" fmla="*/ 172 w 206"/>
                    <a:gd name="T13" fmla="*/ 7 h 78"/>
                    <a:gd name="T14" fmla="*/ 139 w 206"/>
                    <a:gd name="T15" fmla="*/ 14 h 78"/>
                    <a:gd name="T16" fmla="*/ 118 w 206"/>
                    <a:gd name="T17" fmla="*/ 10 h 78"/>
                    <a:gd name="T18" fmla="*/ 107 w 206"/>
                    <a:gd name="T19" fmla="*/ 5 h 78"/>
                    <a:gd name="T20" fmla="*/ 86 w 206"/>
                    <a:gd name="T21" fmla="*/ 0 h 78"/>
                    <a:gd name="T22" fmla="*/ 38 w 206"/>
                    <a:gd name="T23" fmla="*/ 13 h 78"/>
                    <a:gd name="T24" fmla="*/ 27 w 206"/>
                    <a:gd name="T25" fmla="*/ 21 h 78"/>
                    <a:gd name="T26" fmla="*/ 3 w 206"/>
                    <a:gd name="T27" fmla="*/ 23 h 78"/>
                    <a:gd name="T28" fmla="*/ 7 w 206"/>
                    <a:gd name="T29" fmla="*/ 30 h 78"/>
                    <a:gd name="T30" fmla="*/ 7 w 206"/>
                    <a:gd name="T31" fmla="*/ 43 h 78"/>
                    <a:gd name="T32" fmla="*/ 10 w 206"/>
                    <a:gd name="T33" fmla="*/ 54 h 78"/>
                    <a:gd name="T34" fmla="*/ 14 w 206"/>
                    <a:gd name="T35" fmla="*/ 60 h 78"/>
                    <a:gd name="T36" fmla="*/ 24 w 206"/>
                    <a:gd name="T37" fmla="*/ 65 h 78"/>
                    <a:gd name="T38" fmla="*/ 33 w 206"/>
                    <a:gd name="T39" fmla="*/ 73 h 78"/>
                    <a:gd name="T40" fmla="*/ 53 w 206"/>
                    <a:gd name="T41" fmla="*/ 65 h 78"/>
                    <a:gd name="T42" fmla="*/ 71 w 206"/>
                    <a:gd name="T43" fmla="*/ 75 h 78"/>
                    <a:gd name="T44" fmla="*/ 82 w 206"/>
                    <a:gd name="T45" fmla="*/ 72 h 78"/>
                    <a:gd name="T46" fmla="*/ 97 w 206"/>
                    <a:gd name="T47" fmla="*/ 67 h 78"/>
                    <a:gd name="T48" fmla="*/ 111 w 206"/>
                    <a:gd name="T49" fmla="*/ 66 h 78"/>
                    <a:gd name="T50" fmla="*/ 109 w 206"/>
                    <a:gd name="T51" fmla="*/ 76 h 78"/>
                    <a:gd name="T52" fmla="*/ 111 w 206"/>
                    <a:gd name="T53" fmla="*/ 77 h 78"/>
                    <a:gd name="T54" fmla="*/ 112 w 206"/>
                    <a:gd name="T55" fmla="*/ 76 h 78"/>
                    <a:gd name="T56" fmla="*/ 112 w 206"/>
                    <a:gd name="T57" fmla="*/ 73 h 78"/>
                    <a:gd name="T58" fmla="*/ 117 w 206"/>
                    <a:gd name="T59" fmla="*/ 67 h 78"/>
                    <a:gd name="T60" fmla="*/ 120 w 206"/>
                    <a:gd name="T61" fmla="*/ 68 h 78"/>
                    <a:gd name="T62" fmla="*/ 134 w 206"/>
                    <a:gd name="T63" fmla="*/ 65 h 78"/>
                    <a:gd name="T64" fmla="*/ 136 w 206"/>
                    <a:gd name="T65" fmla="*/ 66 h 78"/>
                    <a:gd name="T66" fmla="*/ 138 w 206"/>
                    <a:gd name="T67" fmla="*/ 67 h 78"/>
                    <a:gd name="T68" fmla="*/ 149 w 206"/>
                    <a:gd name="T69" fmla="*/ 67 h 78"/>
                    <a:gd name="T70" fmla="*/ 176 w 206"/>
                    <a:gd name="T71" fmla="*/ 61 h 78"/>
                    <a:gd name="T72" fmla="*/ 180 w 206"/>
                    <a:gd name="T73" fmla="*/ 61 h 78"/>
                    <a:gd name="T74" fmla="*/ 195 w 206"/>
                    <a:gd name="T75" fmla="*/ 61 h 78"/>
                    <a:gd name="T76" fmla="*/ 205 w 206"/>
                    <a:gd name="T77" fmla="*/ 64 h 78"/>
                    <a:gd name="T78" fmla="*/ 206 w 206"/>
                    <a:gd name="T79" fmla="*/ 64 h 78"/>
                    <a:gd name="T80" fmla="*/ 206 w 206"/>
                    <a:gd name="T81" fmla="*/ 64 h 78"/>
                    <a:gd name="T82" fmla="*/ 205 w 206"/>
                    <a:gd name="T83" fmla="*/ 63 h 78"/>
                    <a:gd name="T84" fmla="*/ 205 w 206"/>
                    <a:gd name="T85" fmla="*/ 61 h 78"/>
                    <a:gd name="T86" fmla="*/ 204 w 206"/>
                    <a:gd name="T87" fmla="*/ 60 h 78"/>
                    <a:gd name="T88" fmla="*/ 203 w 206"/>
                    <a:gd name="T89" fmla="*/ 58 h 78"/>
                    <a:gd name="T90" fmla="*/ 202 w 206"/>
                    <a:gd name="T91" fmla="*/ 57 h 78"/>
                    <a:gd name="T92" fmla="*/ 200 w 206"/>
                    <a:gd name="T93" fmla="*/ 44 h 78"/>
                    <a:gd name="T94" fmla="*/ 199 w 206"/>
                    <a:gd name="T95" fmla="*/ 41 h 78"/>
                    <a:gd name="T96" fmla="*/ 199 w 206"/>
                    <a:gd name="T97" fmla="*/ 36 h 78"/>
                    <a:gd name="T98" fmla="*/ 199 w 206"/>
                    <a:gd name="T99" fmla="*/ 33 h 78"/>
                    <a:gd name="T100" fmla="*/ 201 w 206"/>
                    <a:gd name="T101" fmla="*/ 3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78">
                      <a:moveTo>
                        <a:pt x="201" y="31"/>
                      </a:moveTo>
                      <a:cubicBezTo>
                        <a:pt x="201" y="30"/>
                        <a:pt x="201" y="28"/>
                        <a:pt x="202" y="27"/>
                      </a:cubicBezTo>
                      <a:cubicBezTo>
                        <a:pt x="202" y="27"/>
                        <a:pt x="202" y="26"/>
                        <a:pt x="202" y="26"/>
                      </a:cubicBezTo>
                      <a:cubicBezTo>
                        <a:pt x="202" y="26"/>
                        <a:pt x="202" y="26"/>
                        <a:pt x="202" y="26"/>
                      </a:cubicBezTo>
                      <a:cubicBezTo>
                        <a:pt x="202" y="26"/>
                        <a:pt x="202" y="26"/>
                        <a:pt x="202" y="26"/>
                      </a:cubicBezTo>
                      <a:cubicBezTo>
                        <a:pt x="202" y="26"/>
                        <a:pt x="202" y="26"/>
                        <a:pt x="202" y="26"/>
                      </a:cubicBezTo>
                      <a:cubicBezTo>
                        <a:pt x="202" y="26"/>
                        <a:pt x="201" y="25"/>
                        <a:pt x="201" y="25"/>
                      </a:cubicBezTo>
                      <a:cubicBezTo>
                        <a:pt x="201" y="26"/>
                        <a:pt x="201" y="25"/>
                        <a:pt x="201" y="25"/>
                      </a:cubicBezTo>
                      <a:cubicBezTo>
                        <a:pt x="200" y="25"/>
                        <a:pt x="200" y="25"/>
                        <a:pt x="200" y="25"/>
                      </a:cubicBezTo>
                      <a:cubicBezTo>
                        <a:pt x="198" y="25"/>
                        <a:pt x="194" y="25"/>
                        <a:pt x="192" y="21"/>
                      </a:cubicBezTo>
                      <a:cubicBezTo>
                        <a:pt x="191" y="19"/>
                        <a:pt x="191" y="17"/>
                        <a:pt x="191" y="16"/>
                      </a:cubicBezTo>
                      <a:cubicBezTo>
                        <a:pt x="191" y="14"/>
                        <a:pt x="191" y="14"/>
                        <a:pt x="190" y="12"/>
                      </a:cubicBezTo>
                      <a:cubicBezTo>
                        <a:pt x="190" y="12"/>
                        <a:pt x="190" y="12"/>
                        <a:pt x="190" y="12"/>
                      </a:cubicBezTo>
                      <a:cubicBezTo>
                        <a:pt x="190" y="12"/>
                        <a:pt x="190" y="12"/>
                        <a:pt x="189" y="12"/>
                      </a:cubicBezTo>
                      <a:cubicBezTo>
                        <a:pt x="189" y="11"/>
                        <a:pt x="188" y="10"/>
                        <a:pt x="188" y="9"/>
                      </a:cubicBezTo>
                      <a:cubicBezTo>
                        <a:pt x="187" y="7"/>
                        <a:pt x="185" y="6"/>
                        <a:pt x="185" y="6"/>
                      </a:cubicBezTo>
                      <a:cubicBezTo>
                        <a:pt x="184" y="6"/>
                        <a:pt x="184" y="6"/>
                        <a:pt x="184" y="6"/>
                      </a:cubicBezTo>
                      <a:cubicBezTo>
                        <a:pt x="183" y="6"/>
                        <a:pt x="182" y="7"/>
                        <a:pt x="178" y="7"/>
                      </a:cubicBezTo>
                      <a:cubicBezTo>
                        <a:pt x="177" y="7"/>
                        <a:pt x="176" y="7"/>
                        <a:pt x="175" y="7"/>
                      </a:cubicBezTo>
                      <a:cubicBezTo>
                        <a:pt x="174" y="7"/>
                        <a:pt x="174" y="7"/>
                        <a:pt x="174" y="7"/>
                      </a:cubicBezTo>
                      <a:cubicBezTo>
                        <a:pt x="173" y="7"/>
                        <a:pt x="173" y="7"/>
                        <a:pt x="172" y="7"/>
                      </a:cubicBezTo>
                      <a:cubicBezTo>
                        <a:pt x="167" y="11"/>
                        <a:pt x="158" y="14"/>
                        <a:pt x="153" y="14"/>
                      </a:cubicBezTo>
                      <a:cubicBezTo>
                        <a:pt x="151" y="14"/>
                        <a:pt x="150" y="14"/>
                        <a:pt x="150" y="13"/>
                      </a:cubicBezTo>
                      <a:cubicBezTo>
                        <a:pt x="148" y="13"/>
                        <a:pt x="143" y="13"/>
                        <a:pt x="139" y="14"/>
                      </a:cubicBezTo>
                      <a:cubicBezTo>
                        <a:pt x="136" y="14"/>
                        <a:pt x="133" y="14"/>
                        <a:pt x="131" y="14"/>
                      </a:cubicBezTo>
                      <a:cubicBezTo>
                        <a:pt x="127" y="14"/>
                        <a:pt x="124" y="13"/>
                        <a:pt x="122" y="11"/>
                      </a:cubicBezTo>
                      <a:cubicBezTo>
                        <a:pt x="121" y="10"/>
                        <a:pt x="119" y="10"/>
                        <a:pt x="118" y="10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4" y="10"/>
                        <a:pt x="112" y="8"/>
                        <a:pt x="111" y="7"/>
                      </a:cubicBezTo>
                      <a:cubicBezTo>
                        <a:pt x="110" y="6"/>
                        <a:pt x="109" y="5"/>
                        <a:pt x="107" y="5"/>
                      </a:cubicBezTo>
                      <a:cubicBezTo>
                        <a:pt x="105" y="5"/>
                        <a:pt x="104" y="5"/>
                        <a:pt x="103" y="4"/>
                      </a:cubicBezTo>
                      <a:cubicBezTo>
                        <a:pt x="102" y="3"/>
                        <a:pt x="99" y="2"/>
                        <a:pt x="90" y="1"/>
                      </a:cubicBezTo>
                      <a:cubicBezTo>
                        <a:pt x="89" y="1"/>
                        <a:pt x="87" y="0"/>
                        <a:pt x="86" y="0"/>
                      </a:cubicBezTo>
                      <a:cubicBezTo>
                        <a:pt x="73" y="0"/>
                        <a:pt x="62" y="7"/>
                        <a:pt x="58" y="11"/>
                      </a:cubicBezTo>
                      <a:cubicBezTo>
                        <a:pt x="56" y="12"/>
                        <a:pt x="52" y="13"/>
                        <a:pt x="47" y="13"/>
                      </a:cubicBezTo>
                      <a:cubicBezTo>
                        <a:pt x="44" y="13"/>
                        <a:pt x="41" y="13"/>
                        <a:pt x="38" y="13"/>
                      </a:cubicBezTo>
                      <a:cubicBezTo>
                        <a:pt x="36" y="13"/>
                        <a:pt x="34" y="12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2" y="15"/>
                        <a:pt x="32" y="19"/>
                        <a:pt x="27" y="21"/>
                      </a:cubicBezTo>
                      <a:cubicBezTo>
                        <a:pt x="24" y="22"/>
                        <a:pt x="20" y="22"/>
                        <a:pt x="16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8" y="22"/>
                        <a:pt x="5" y="22"/>
                        <a:pt x="3" y="23"/>
                      </a:cubicBezTo>
                      <a:cubicBezTo>
                        <a:pt x="1" y="24"/>
                        <a:pt x="0" y="27"/>
                        <a:pt x="0" y="28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4" y="28"/>
                        <a:pt x="6" y="29"/>
                        <a:pt x="7" y="30"/>
                      </a:cubicBezTo>
                      <a:cubicBezTo>
                        <a:pt x="7" y="31"/>
                        <a:pt x="7" y="33"/>
                        <a:pt x="7" y="34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8" y="37"/>
                        <a:pt x="9" y="40"/>
                        <a:pt x="7" y="43"/>
                      </a:cubicBezTo>
                      <a:cubicBezTo>
                        <a:pt x="6" y="43"/>
                        <a:pt x="6" y="44"/>
                        <a:pt x="6" y="45"/>
                      </a:cubicBezTo>
                      <a:cubicBezTo>
                        <a:pt x="6" y="46"/>
                        <a:pt x="6" y="47"/>
                        <a:pt x="7" y="47"/>
                      </a:cubicBezTo>
                      <a:cubicBezTo>
                        <a:pt x="10" y="49"/>
                        <a:pt x="11" y="52"/>
                        <a:pt x="10" y="54"/>
                      </a:cubicBezTo>
                      <a:cubicBezTo>
                        <a:pt x="10" y="55"/>
                        <a:pt x="9" y="55"/>
                        <a:pt x="9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12" y="58"/>
                        <a:pt x="13" y="59"/>
                        <a:pt x="14" y="60"/>
                      </a:cubicBezTo>
                      <a:cubicBezTo>
                        <a:pt x="14" y="60"/>
                        <a:pt x="15" y="61"/>
                        <a:pt x="16" y="61"/>
                      </a:cubicBezTo>
                      <a:cubicBezTo>
                        <a:pt x="18" y="62"/>
                        <a:pt x="21" y="63"/>
                        <a:pt x="21" y="65"/>
                      </a:cubicBezTo>
                      <a:cubicBezTo>
                        <a:pt x="21" y="65"/>
                        <a:pt x="22" y="66"/>
                        <a:pt x="24" y="65"/>
                      </a:cubicBezTo>
                      <a:cubicBezTo>
                        <a:pt x="25" y="65"/>
                        <a:pt x="25" y="65"/>
                        <a:pt x="26" y="65"/>
                      </a:cubicBezTo>
                      <a:cubicBezTo>
                        <a:pt x="29" y="65"/>
                        <a:pt x="31" y="68"/>
                        <a:pt x="32" y="71"/>
                      </a:cubicBezTo>
                      <a:cubicBezTo>
                        <a:pt x="33" y="72"/>
                        <a:pt x="33" y="72"/>
                        <a:pt x="33" y="73"/>
                      </a:cubicBezTo>
                      <a:cubicBezTo>
                        <a:pt x="34" y="73"/>
                        <a:pt x="34" y="74"/>
                        <a:pt x="37" y="74"/>
                      </a:cubicBezTo>
                      <a:cubicBezTo>
                        <a:pt x="40" y="74"/>
                        <a:pt x="44" y="72"/>
                        <a:pt x="44" y="71"/>
                      </a:cubicBezTo>
                      <a:cubicBezTo>
                        <a:pt x="44" y="69"/>
                        <a:pt x="45" y="65"/>
                        <a:pt x="53" y="65"/>
                      </a:cubicBezTo>
                      <a:cubicBezTo>
                        <a:pt x="54" y="65"/>
                        <a:pt x="55" y="65"/>
                        <a:pt x="56" y="65"/>
                      </a:cubicBezTo>
                      <a:cubicBezTo>
                        <a:pt x="60" y="66"/>
                        <a:pt x="64" y="69"/>
                        <a:pt x="68" y="72"/>
                      </a:cubicBezTo>
                      <a:cubicBezTo>
                        <a:pt x="69" y="73"/>
                        <a:pt x="71" y="74"/>
                        <a:pt x="71" y="75"/>
                      </a:cubicBezTo>
                      <a:cubicBezTo>
                        <a:pt x="72" y="75"/>
                        <a:pt x="72" y="75"/>
                        <a:pt x="72" y="75"/>
                      </a:cubicBezTo>
                      <a:cubicBezTo>
                        <a:pt x="73" y="75"/>
                        <a:pt x="75" y="74"/>
                        <a:pt x="77" y="74"/>
                      </a:cubicBezTo>
                      <a:cubicBezTo>
                        <a:pt x="79" y="73"/>
                        <a:pt x="81" y="72"/>
                        <a:pt x="82" y="72"/>
                      </a:cubicBezTo>
                      <a:cubicBezTo>
                        <a:pt x="84" y="72"/>
                        <a:pt x="87" y="70"/>
                        <a:pt x="89" y="68"/>
                      </a:cubicBezTo>
                      <a:cubicBezTo>
                        <a:pt x="90" y="67"/>
                        <a:pt x="91" y="66"/>
                        <a:pt x="92" y="66"/>
                      </a:cubicBezTo>
                      <a:cubicBezTo>
                        <a:pt x="94" y="65"/>
                        <a:pt x="96" y="66"/>
                        <a:pt x="97" y="67"/>
                      </a:cubicBezTo>
                      <a:cubicBezTo>
                        <a:pt x="99" y="68"/>
                        <a:pt x="100" y="69"/>
                        <a:pt x="101" y="68"/>
                      </a:cubicBezTo>
                      <a:cubicBezTo>
                        <a:pt x="103" y="67"/>
                        <a:pt x="106" y="65"/>
                        <a:pt x="109" y="65"/>
                      </a:cubicBezTo>
                      <a:cubicBezTo>
                        <a:pt x="110" y="65"/>
                        <a:pt x="111" y="65"/>
                        <a:pt x="111" y="66"/>
                      </a:cubicBezTo>
                      <a:cubicBezTo>
                        <a:pt x="112" y="66"/>
                        <a:pt x="112" y="67"/>
                        <a:pt x="113" y="68"/>
                      </a:cubicBezTo>
                      <a:cubicBezTo>
                        <a:pt x="113" y="69"/>
                        <a:pt x="112" y="71"/>
                        <a:pt x="111" y="72"/>
                      </a:cubicBezTo>
                      <a:cubicBezTo>
                        <a:pt x="110" y="73"/>
                        <a:pt x="109" y="75"/>
                        <a:pt x="109" y="76"/>
                      </a:cubicBezTo>
                      <a:cubicBezTo>
                        <a:pt x="109" y="76"/>
                        <a:pt x="110" y="77"/>
                        <a:pt x="110" y="78"/>
                      </a:cubicBezTo>
                      <a:cubicBezTo>
                        <a:pt x="110" y="78"/>
                        <a:pt x="110" y="78"/>
                        <a:pt x="110" y="78"/>
                      </a:cubicBezTo>
                      <a:cubicBezTo>
                        <a:pt x="110" y="78"/>
                        <a:pt x="111" y="77"/>
                        <a:pt x="111" y="77"/>
                      </a:cubicBezTo>
                      <a:cubicBezTo>
                        <a:pt x="111" y="77"/>
                        <a:pt x="111" y="77"/>
                        <a:pt x="111" y="77"/>
                      </a:cubicBezTo>
                      <a:cubicBezTo>
                        <a:pt x="111" y="76"/>
                        <a:pt x="111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5"/>
                        <a:pt x="112" y="75"/>
                      </a:cubicBezTo>
                      <a:cubicBezTo>
                        <a:pt x="112" y="75"/>
                        <a:pt x="112" y="75"/>
                        <a:pt x="112" y="75"/>
                      </a:cubicBezTo>
                      <a:cubicBezTo>
                        <a:pt x="112" y="74"/>
                        <a:pt x="112" y="74"/>
                        <a:pt x="112" y="73"/>
                      </a:cubicBezTo>
                      <a:cubicBezTo>
                        <a:pt x="112" y="73"/>
                        <a:pt x="112" y="73"/>
                        <a:pt x="112" y="72"/>
                      </a:cubicBezTo>
                      <a:cubicBezTo>
                        <a:pt x="112" y="71"/>
                        <a:pt x="113" y="70"/>
                        <a:pt x="113" y="70"/>
                      </a:cubicBezTo>
                      <a:cubicBezTo>
                        <a:pt x="114" y="68"/>
                        <a:pt x="115" y="67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8" y="67"/>
                        <a:pt x="119" y="68"/>
                        <a:pt x="120" y="68"/>
                      </a:cubicBezTo>
                      <a:cubicBezTo>
                        <a:pt x="122" y="70"/>
                        <a:pt x="124" y="70"/>
                        <a:pt x="128" y="68"/>
                      </a:cubicBezTo>
                      <a:cubicBezTo>
                        <a:pt x="129" y="68"/>
                        <a:pt x="130" y="67"/>
                        <a:pt x="131" y="67"/>
                      </a:cubicBezTo>
                      <a:cubicBezTo>
                        <a:pt x="132" y="66"/>
                        <a:pt x="133" y="65"/>
                        <a:pt x="134" y="65"/>
                      </a:cubicBezTo>
                      <a:cubicBezTo>
                        <a:pt x="135" y="65"/>
                        <a:pt x="135" y="66"/>
                        <a:pt x="135" y="66"/>
                      </a:cubicBezTo>
                      <a:cubicBezTo>
                        <a:pt x="136" y="66"/>
                        <a:pt x="136" y="66"/>
                        <a:pt x="136" y="66"/>
                      </a:cubicBezTo>
                      <a:cubicBezTo>
                        <a:pt x="136" y="66"/>
                        <a:pt x="136" y="66"/>
                        <a:pt x="136" y="66"/>
                      </a:cubicBezTo>
                      <a:cubicBezTo>
                        <a:pt x="136" y="66"/>
                        <a:pt x="137" y="66"/>
                        <a:pt x="137" y="66"/>
                      </a:cubicBezTo>
                      <a:cubicBezTo>
                        <a:pt x="137" y="67"/>
                        <a:pt x="137" y="67"/>
                        <a:pt x="137" y="67"/>
                      </a:cubicBezTo>
                      <a:cubicBezTo>
                        <a:pt x="137" y="67"/>
                        <a:pt x="137" y="67"/>
                        <a:pt x="138" y="67"/>
                      </a:cubicBezTo>
                      <a:cubicBezTo>
                        <a:pt x="138" y="67"/>
                        <a:pt x="138" y="68"/>
                        <a:pt x="139" y="68"/>
                      </a:cubicBezTo>
                      <a:cubicBezTo>
                        <a:pt x="140" y="68"/>
                        <a:pt x="141" y="68"/>
                        <a:pt x="142" y="67"/>
                      </a:cubicBezTo>
                      <a:cubicBezTo>
                        <a:pt x="144" y="67"/>
                        <a:pt x="146" y="67"/>
                        <a:pt x="149" y="67"/>
                      </a:cubicBezTo>
                      <a:cubicBezTo>
                        <a:pt x="152" y="67"/>
                        <a:pt x="154" y="66"/>
                        <a:pt x="156" y="65"/>
                      </a:cubicBezTo>
                      <a:cubicBezTo>
                        <a:pt x="158" y="64"/>
                        <a:pt x="160" y="62"/>
                        <a:pt x="164" y="63"/>
                      </a:cubicBezTo>
                      <a:cubicBezTo>
                        <a:pt x="170" y="63"/>
                        <a:pt x="176" y="61"/>
                        <a:pt x="176" y="61"/>
                      </a:cubicBezTo>
                      <a:cubicBezTo>
                        <a:pt x="176" y="61"/>
                        <a:pt x="176" y="61"/>
                        <a:pt x="176" y="61"/>
                      </a:cubicBezTo>
                      <a:cubicBezTo>
                        <a:pt x="180" y="62"/>
                        <a:pt x="180" y="62"/>
                        <a:pt x="180" y="62"/>
                      </a:cubicBezTo>
                      <a:cubicBezTo>
                        <a:pt x="180" y="62"/>
                        <a:pt x="180" y="62"/>
                        <a:pt x="180" y="61"/>
                      </a:cubicBezTo>
                      <a:cubicBezTo>
                        <a:pt x="181" y="60"/>
                        <a:pt x="182" y="59"/>
                        <a:pt x="185" y="58"/>
                      </a:cubicBezTo>
                      <a:cubicBezTo>
                        <a:pt x="189" y="58"/>
                        <a:pt x="191" y="59"/>
                        <a:pt x="193" y="60"/>
                      </a:cubicBezTo>
                      <a:cubicBezTo>
                        <a:pt x="194" y="60"/>
                        <a:pt x="194" y="61"/>
                        <a:pt x="195" y="61"/>
                      </a:cubicBezTo>
                      <a:cubicBezTo>
                        <a:pt x="195" y="60"/>
                        <a:pt x="196" y="60"/>
                        <a:pt x="196" y="60"/>
                      </a:cubicBezTo>
                      <a:cubicBezTo>
                        <a:pt x="198" y="60"/>
                        <a:pt x="200" y="61"/>
                        <a:pt x="202" y="62"/>
                      </a:cubicBezTo>
                      <a:cubicBezTo>
                        <a:pt x="203" y="63"/>
                        <a:pt x="204" y="63"/>
                        <a:pt x="205" y="64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4"/>
                        <a:pt x="205" y="64"/>
                        <a:pt x="206" y="64"/>
                      </a:cubicBezTo>
                      <a:cubicBezTo>
                        <a:pt x="206" y="64"/>
                        <a:pt x="206" y="64"/>
                        <a:pt x="206" y="64"/>
                      </a:cubicBezTo>
                      <a:cubicBezTo>
                        <a:pt x="206" y="64"/>
                        <a:pt x="206" y="64"/>
                        <a:pt x="206" y="64"/>
                      </a:cubicBezTo>
                      <a:cubicBezTo>
                        <a:pt x="206" y="64"/>
                        <a:pt x="206" y="64"/>
                        <a:pt x="206" y="64"/>
                      </a:cubicBezTo>
                      <a:cubicBezTo>
                        <a:pt x="206" y="64"/>
                        <a:pt x="206" y="64"/>
                        <a:pt x="206" y="64"/>
                      </a:cubicBezTo>
                      <a:cubicBezTo>
                        <a:pt x="206" y="64"/>
                        <a:pt x="206" y="64"/>
                        <a:pt x="206" y="63"/>
                      </a:cubicBezTo>
                      <a:cubicBezTo>
                        <a:pt x="206" y="63"/>
                        <a:pt x="206" y="63"/>
                        <a:pt x="205" y="63"/>
                      </a:cubicBezTo>
                      <a:cubicBezTo>
                        <a:pt x="205" y="63"/>
                        <a:pt x="205" y="63"/>
                        <a:pt x="205" y="63"/>
                      </a:cubicBezTo>
                      <a:cubicBezTo>
                        <a:pt x="205" y="62"/>
                        <a:pt x="205" y="62"/>
                        <a:pt x="205" y="62"/>
                      </a:cubicBezTo>
                      <a:cubicBezTo>
                        <a:pt x="205" y="62"/>
                        <a:pt x="205" y="62"/>
                        <a:pt x="205" y="62"/>
                      </a:cubicBezTo>
                      <a:cubicBezTo>
                        <a:pt x="205" y="62"/>
                        <a:pt x="205" y="61"/>
                        <a:pt x="205" y="61"/>
                      </a:cubicBezTo>
                      <a:cubicBezTo>
                        <a:pt x="204" y="61"/>
                        <a:pt x="204" y="61"/>
                        <a:pt x="204" y="61"/>
                      </a:cubicBezTo>
                      <a:cubicBezTo>
                        <a:pt x="204" y="61"/>
                        <a:pt x="204" y="60"/>
                        <a:pt x="204" y="60"/>
                      </a:cubicBezTo>
                      <a:cubicBezTo>
                        <a:pt x="204" y="60"/>
                        <a:pt x="204" y="60"/>
                        <a:pt x="204" y="60"/>
                      </a:cubicBezTo>
                      <a:cubicBezTo>
                        <a:pt x="204" y="59"/>
                        <a:pt x="203" y="59"/>
                        <a:pt x="203" y="59"/>
                      </a:cubicBezTo>
                      <a:cubicBezTo>
                        <a:pt x="203" y="59"/>
                        <a:pt x="203" y="59"/>
                        <a:pt x="203" y="58"/>
                      </a:cubicBezTo>
                      <a:cubicBezTo>
                        <a:pt x="203" y="58"/>
                        <a:pt x="203" y="58"/>
                        <a:pt x="203" y="58"/>
                      </a:cubicBezTo>
                      <a:cubicBezTo>
                        <a:pt x="203" y="58"/>
                        <a:pt x="202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2" y="57"/>
                        <a:pt x="202" y="57"/>
                        <a:pt x="202" y="57"/>
                      </a:cubicBezTo>
                      <a:cubicBezTo>
                        <a:pt x="199" y="56"/>
                        <a:pt x="200" y="53"/>
                        <a:pt x="200" y="48"/>
                      </a:cubicBezTo>
                      <a:cubicBezTo>
                        <a:pt x="200" y="47"/>
                        <a:pt x="200" y="46"/>
                        <a:pt x="200" y="45"/>
                      </a:cubicBezTo>
                      <a:cubicBezTo>
                        <a:pt x="201" y="44"/>
                        <a:pt x="200" y="44"/>
                        <a:pt x="200" y="44"/>
                      </a:cubicBezTo>
                      <a:cubicBezTo>
                        <a:pt x="200" y="44"/>
                        <a:pt x="200" y="43"/>
                        <a:pt x="200" y="42"/>
                      </a:cubicBezTo>
                      <a:cubicBezTo>
                        <a:pt x="200" y="42"/>
                        <a:pt x="200" y="41"/>
                        <a:pt x="200" y="41"/>
                      </a:cubicBezTo>
                      <a:cubicBezTo>
                        <a:pt x="199" y="41"/>
                        <a:pt x="199" y="41"/>
                        <a:pt x="199" y="41"/>
                      </a:cubicBezTo>
                      <a:cubicBezTo>
                        <a:pt x="199" y="40"/>
                        <a:pt x="199" y="40"/>
                        <a:pt x="199" y="40"/>
                      </a:cubicBezTo>
                      <a:cubicBezTo>
                        <a:pt x="199" y="39"/>
                        <a:pt x="199" y="39"/>
                        <a:pt x="199" y="39"/>
                      </a:cubicBezTo>
                      <a:cubicBezTo>
                        <a:pt x="199" y="38"/>
                        <a:pt x="199" y="37"/>
                        <a:pt x="199" y="36"/>
                      </a:cubicBezTo>
                      <a:cubicBezTo>
                        <a:pt x="199" y="36"/>
                        <a:pt x="199" y="36"/>
                        <a:pt x="199" y="36"/>
                      </a:cubicBezTo>
                      <a:cubicBezTo>
                        <a:pt x="199" y="36"/>
                        <a:pt x="199" y="35"/>
                        <a:pt x="199" y="35"/>
                      </a:cubicBezTo>
                      <a:cubicBezTo>
                        <a:pt x="199" y="34"/>
                        <a:pt x="199" y="34"/>
                        <a:pt x="199" y="33"/>
                      </a:cubicBezTo>
                      <a:cubicBezTo>
                        <a:pt x="199" y="33"/>
                        <a:pt x="200" y="33"/>
                        <a:pt x="200" y="32"/>
                      </a:cubicBezTo>
                      <a:cubicBezTo>
                        <a:pt x="200" y="32"/>
                        <a:pt x="200" y="32"/>
                        <a:pt x="200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201" y="32"/>
                        <a:pt x="201" y="32"/>
                        <a:pt x="201" y="3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4" name="Freeform 1188"/>
                <p:cNvSpPr>
                  <a:spLocks/>
                </p:cNvSpPr>
                <p:nvPr/>
              </p:nvSpPr>
              <p:spPr bwMode="auto">
                <a:xfrm>
                  <a:off x="2824" y="3334"/>
                  <a:ext cx="25" cy="16"/>
                </a:xfrm>
                <a:custGeom>
                  <a:avLst/>
                  <a:gdLst>
                    <a:gd name="T0" fmla="*/ 3 w 26"/>
                    <a:gd name="T1" fmla="*/ 2 h 17"/>
                    <a:gd name="T2" fmla="*/ 4 w 26"/>
                    <a:gd name="T3" fmla="*/ 4 h 17"/>
                    <a:gd name="T4" fmla="*/ 4 w 26"/>
                    <a:gd name="T5" fmla="*/ 4 h 17"/>
                    <a:gd name="T6" fmla="*/ 4 w 26"/>
                    <a:gd name="T7" fmla="*/ 4 h 17"/>
                    <a:gd name="T8" fmla="*/ 4 w 26"/>
                    <a:gd name="T9" fmla="*/ 4 h 17"/>
                    <a:gd name="T10" fmla="*/ 4 w 26"/>
                    <a:gd name="T11" fmla="*/ 6 h 17"/>
                    <a:gd name="T12" fmla="*/ 2 w 26"/>
                    <a:gd name="T13" fmla="*/ 11 h 17"/>
                    <a:gd name="T14" fmla="*/ 1 w 26"/>
                    <a:gd name="T15" fmla="*/ 12 h 17"/>
                    <a:gd name="T16" fmla="*/ 1 w 26"/>
                    <a:gd name="T17" fmla="*/ 13 h 17"/>
                    <a:gd name="T18" fmla="*/ 1 w 26"/>
                    <a:gd name="T19" fmla="*/ 13 h 17"/>
                    <a:gd name="T20" fmla="*/ 0 w 26"/>
                    <a:gd name="T21" fmla="*/ 14 h 17"/>
                    <a:gd name="T22" fmla="*/ 0 w 26"/>
                    <a:gd name="T23" fmla="*/ 14 h 17"/>
                    <a:gd name="T24" fmla="*/ 0 w 26"/>
                    <a:gd name="T25" fmla="*/ 15 h 17"/>
                    <a:gd name="T26" fmla="*/ 0 w 26"/>
                    <a:gd name="T27" fmla="*/ 15 h 17"/>
                    <a:gd name="T28" fmla="*/ 0 w 26"/>
                    <a:gd name="T29" fmla="*/ 15 h 17"/>
                    <a:gd name="T30" fmla="*/ 3 w 26"/>
                    <a:gd name="T31" fmla="*/ 17 h 17"/>
                    <a:gd name="T32" fmla="*/ 8 w 26"/>
                    <a:gd name="T33" fmla="*/ 14 h 17"/>
                    <a:gd name="T34" fmla="*/ 13 w 26"/>
                    <a:gd name="T35" fmla="*/ 10 h 17"/>
                    <a:gd name="T36" fmla="*/ 21 w 26"/>
                    <a:gd name="T37" fmla="*/ 10 h 17"/>
                    <a:gd name="T38" fmla="*/ 26 w 26"/>
                    <a:gd name="T39" fmla="*/ 10 h 17"/>
                    <a:gd name="T40" fmla="*/ 23 w 26"/>
                    <a:gd name="T41" fmla="*/ 8 h 17"/>
                    <a:gd name="T42" fmla="*/ 19 w 26"/>
                    <a:gd name="T43" fmla="*/ 5 h 17"/>
                    <a:gd name="T44" fmla="*/ 16 w 26"/>
                    <a:gd name="T45" fmla="*/ 1 h 17"/>
                    <a:gd name="T46" fmla="*/ 15 w 26"/>
                    <a:gd name="T47" fmla="*/ 1 h 17"/>
                    <a:gd name="T48" fmla="*/ 14 w 26"/>
                    <a:gd name="T49" fmla="*/ 1 h 17"/>
                    <a:gd name="T50" fmla="*/ 14 w 26"/>
                    <a:gd name="T51" fmla="*/ 1 h 17"/>
                    <a:gd name="T52" fmla="*/ 14 w 26"/>
                    <a:gd name="T53" fmla="*/ 1 h 17"/>
                    <a:gd name="T54" fmla="*/ 12 w 26"/>
                    <a:gd name="T55" fmla="*/ 1 h 17"/>
                    <a:gd name="T56" fmla="*/ 8 w 26"/>
                    <a:gd name="T57" fmla="*/ 0 h 17"/>
                    <a:gd name="T58" fmla="*/ 3 w 26"/>
                    <a:gd name="T59" fmla="*/ 1 h 17"/>
                    <a:gd name="T60" fmla="*/ 3 w 26"/>
                    <a:gd name="T61" fmla="*/ 1 h 17"/>
                    <a:gd name="T62" fmla="*/ 3 w 26"/>
                    <a:gd name="T63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6" h="17">
                      <a:moveTo>
                        <a:pt x="3" y="2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9"/>
                        <a:pt x="3" y="10"/>
                        <a:pt x="2" y="11"/>
                      </a:cubicBezTo>
                      <a:cubicBezTo>
                        <a:pt x="2" y="11"/>
                        <a:pt x="1" y="12"/>
                        <a:pt x="1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6"/>
                        <a:pt x="2" y="17"/>
                        <a:pt x="3" y="17"/>
                      </a:cubicBezTo>
                      <a:cubicBezTo>
                        <a:pt x="5" y="17"/>
                        <a:pt x="6" y="16"/>
                        <a:pt x="8" y="14"/>
                      </a:cubicBezTo>
                      <a:cubicBezTo>
                        <a:pt x="9" y="13"/>
                        <a:pt x="11" y="11"/>
                        <a:pt x="13" y="10"/>
                      </a:cubicBezTo>
                      <a:cubicBezTo>
                        <a:pt x="15" y="9"/>
                        <a:pt x="18" y="10"/>
                        <a:pt x="21" y="10"/>
                      </a:cubicBezTo>
                      <a:cubicBezTo>
                        <a:pt x="23" y="10"/>
                        <a:pt x="25" y="10"/>
                        <a:pt x="26" y="10"/>
                      </a:cubicBezTo>
                      <a:cubicBezTo>
                        <a:pt x="25" y="9"/>
                        <a:pt x="24" y="9"/>
                        <a:pt x="23" y="8"/>
                      </a:cubicBezTo>
                      <a:cubicBezTo>
                        <a:pt x="22" y="7"/>
                        <a:pt x="20" y="6"/>
                        <a:pt x="19" y="5"/>
                      </a:cubicBezTo>
                      <a:cubicBezTo>
                        <a:pt x="18" y="4"/>
                        <a:pt x="17" y="3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1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5" name="Freeform 1189"/>
                <p:cNvSpPr>
                  <a:spLocks/>
                </p:cNvSpPr>
                <p:nvPr/>
              </p:nvSpPr>
              <p:spPr bwMode="auto">
                <a:xfrm>
                  <a:off x="2698" y="3154"/>
                  <a:ext cx="100" cy="80"/>
                </a:xfrm>
                <a:custGeom>
                  <a:avLst/>
                  <a:gdLst>
                    <a:gd name="T0" fmla="*/ 12 w 104"/>
                    <a:gd name="T1" fmla="*/ 58 h 83"/>
                    <a:gd name="T2" fmla="*/ 14 w 104"/>
                    <a:gd name="T3" fmla="*/ 59 h 83"/>
                    <a:gd name="T4" fmla="*/ 25 w 104"/>
                    <a:gd name="T5" fmla="*/ 68 h 83"/>
                    <a:gd name="T6" fmla="*/ 32 w 104"/>
                    <a:gd name="T7" fmla="*/ 66 h 83"/>
                    <a:gd name="T8" fmla="*/ 38 w 104"/>
                    <a:gd name="T9" fmla="*/ 71 h 83"/>
                    <a:gd name="T10" fmla="*/ 45 w 104"/>
                    <a:gd name="T11" fmla="*/ 72 h 83"/>
                    <a:gd name="T12" fmla="*/ 49 w 104"/>
                    <a:gd name="T13" fmla="*/ 78 h 83"/>
                    <a:gd name="T14" fmla="*/ 50 w 104"/>
                    <a:gd name="T15" fmla="*/ 79 h 83"/>
                    <a:gd name="T16" fmla="*/ 52 w 104"/>
                    <a:gd name="T17" fmla="*/ 78 h 83"/>
                    <a:gd name="T18" fmla="*/ 62 w 104"/>
                    <a:gd name="T19" fmla="*/ 79 h 83"/>
                    <a:gd name="T20" fmla="*/ 70 w 104"/>
                    <a:gd name="T21" fmla="*/ 79 h 83"/>
                    <a:gd name="T22" fmla="*/ 85 w 104"/>
                    <a:gd name="T23" fmla="*/ 83 h 83"/>
                    <a:gd name="T24" fmla="*/ 85 w 104"/>
                    <a:gd name="T25" fmla="*/ 83 h 83"/>
                    <a:gd name="T26" fmla="*/ 88 w 104"/>
                    <a:gd name="T27" fmla="*/ 83 h 83"/>
                    <a:gd name="T28" fmla="*/ 88 w 104"/>
                    <a:gd name="T29" fmla="*/ 81 h 83"/>
                    <a:gd name="T30" fmla="*/ 88 w 104"/>
                    <a:gd name="T31" fmla="*/ 78 h 83"/>
                    <a:gd name="T32" fmla="*/ 95 w 104"/>
                    <a:gd name="T33" fmla="*/ 70 h 83"/>
                    <a:gd name="T34" fmla="*/ 101 w 104"/>
                    <a:gd name="T35" fmla="*/ 64 h 83"/>
                    <a:gd name="T36" fmla="*/ 99 w 104"/>
                    <a:gd name="T37" fmla="*/ 54 h 83"/>
                    <a:gd name="T38" fmla="*/ 98 w 104"/>
                    <a:gd name="T39" fmla="*/ 52 h 83"/>
                    <a:gd name="T40" fmla="*/ 98 w 104"/>
                    <a:gd name="T41" fmla="*/ 51 h 83"/>
                    <a:gd name="T42" fmla="*/ 98 w 104"/>
                    <a:gd name="T43" fmla="*/ 50 h 83"/>
                    <a:gd name="T44" fmla="*/ 97 w 104"/>
                    <a:gd name="T45" fmla="*/ 47 h 83"/>
                    <a:gd name="T46" fmla="*/ 98 w 104"/>
                    <a:gd name="T47" fmla="*/ 45 h 83"/>
                    <a:gd name="T48" fmla="*/ 98 w 104"/>
                    <a:gd name="T49" fmla="*/ 44 h 83"/>
                    <a:gd name="T50" fmla="*/ 98 w 104"/>
                    <a:gd name="T51" fmla="*/ 42 h 83"/>
                    <a:gd name="T52" fmla="*/ 97 w 104"/>
                    <a:gd name="T53" fmla="*/ 41 h 83"/>
                    <a:gd name="T54" fmla="*/ 94 w 104"/>
                    <a:gd name="T55" fmla="*/ 37 h 83"/>
                    <a:gd name="T56" fmla="*/ 101 w 104"/>
                    <a:gd name="T57" fmla="*/ 23 h 83"/>
                    <a:gd name="T58" fmla="*/ 99 w 104"/>
                    <a:gd name="T59" fmla="*/ 12 h 83"/>
                    <a:gd name="T60" fmla="*/ 98 w 104"/>
                    <a:gd name="T61" fmla="*/ 11 h 83"/>
                    <a:gd name="T62" fmla="*/ 92 w 104"/>
                    <a:gd name="T63" fmla="*/ 8 h 83"/>
                    <a:gd name="T64" fmla="*/ 91 w 104"/>
                    <a:gd name="T65" fmla="*/ 8 h 83"/>
                    <a:gd name="T66" fmla="*/ 90 w 104"/>
                    <a:gd name="T67" fmla="*/ 8 h 83"/>
                    <a:gd name="T68" fmla="*/ 88 w 104"/>
                    <a:gd name="T69" fmla="*/ 8 h 83"/>
                    <a:gd name="T70" fmla="*/ 84 w 104"/>
                    <a:gd name="T71" fmla="*/ 8 h 83"/>
                    <a:gd name="T72" fmla="*/ 60 w 104"/>
                    <a:gd name="T73" fmla="*/ 6 h 83"/>
                    <a:gd name="T74" fmla="*/ 59 w 104"/>
                    <a:gd name="T75" fmla="*/ 6 h 83"/>
                    <a:gd name="T76" fmla="*/ 57 w 104"/>
                    <a:gd name="T77" fmla="*/ 5 h 83"/>
                    <a:gd name="T78" fmla="*/ 57 w 104"/>
                    <a:gd name="T79" fmla="*/ 5 h 83"/>
                    <a:gd name="T80" fmla="*/ 43 w 104"/>
                    <a:gd name="T81" fmla="*/ 0 h 83"/>
                    <a:gd name="T82" fmla="*/ 21 w 104"/>
                    <a:gd name="T83" fmla="*/ 7 h 83"/>
                    <a:gd name="T84" fmla="*/ 4 w 104"/>
                    <a:gd name="T85" fmla="*/ 12 h 83"/>
                    <a:gd name="T86" fmla="*/ 2 w 104"/>
                    <a:gd name="T87" fmla="*/ 17 h 83"/>
                    <a:gd name="T88" fmla="*/ 2 w 104"/>
                    <a:gd name="T89" fmla="*/ 19 h 83"/>
                    <a:gd name="T90" fmla="*/ 2 w 104"/>
                    <a:gd name="T91" fmla="*/ 21 h 83"/>
                    <a:gd name="T92" fmla="*/ 2 w 104"/>
                    <a:gd name="T93" fmla="*/ 23 h 83"/>
                    <a:gd name="T94" fmla="*/ 2 w 104"/>
                    <a:gd name="T95" fmla="*/ 25 h 83"/>
                    <a:gd name="T96" fmla="*/ 2 w 104"/>
                    <a:gd name="T97" fmla="*/ 26 h 83"/>
                    <a:gd name="T98" fmla="*/ 1 w 104"/>
                    <a:gd name="T99" fmla="*/ 28 h 83"/>
                    <a:gd name="T100" fmla="*/ 1 w 104"/>
                    <a:gd name="T101" fmla="*/ 30 h 83"/>
                    <a:gd name="T102" fmla="*/ 5 w 104"/>
                    <a:gd name="T103" fmla="*/ 38 h 83"/>
                    <a:gd name="T104" fmla="*/ 8 w 104"/>
                    <a:gd name="T105" fmla="*/ 51 h 83"/>
                    <a:gd name="T106" fmla="*/ 9 w 104"/>
                    <a:gd name="T107" fmla="*/ 52 h 83"/>
                    <a:gd name="T108" fmla="*/ 9 w 104"/>
                    <a:gd name="T109" fmla="*/ 54 h 83"/>
                    <a:gd name="T110" fmla="*/ 9 w 104"/>
                    <a:gd name="T111" fmla="*/ 55 h 83"/>
                    <a:gd name="T112" fmla="*/ 9 w 104"/>
                    <a:gd name="T113" fmla="*/ 5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04" h="83">
                      <a:moveTo>
                        <a:pt x="9" y="57"/>
                      </a:moveTo>
                      <a:cubicBezTo>
                        <a:pt x="10" y="57"/>
                        <a:pt x="11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3" y="59"/>
                        <a:pt x="14" y="59"/>
                        <a:pt x="14" y="59"/>
                      </a:cubicBezTo>
                      <a:cubicBezTo>
                        <a:pt x="19" y="61"/>
                        <a:pt x="22" y="63"/>
                        <a:pt x="23" y="66"/>
                      </a:cubicBezTo>
                      <a:cubicBezTo>
                        <a:pt x="23" y="67"/>
                        <a:pt x="24" y="68"/>
                        <a:pt x="25" y="68"/>
                      </a:cubicBezTo>
                      <a:cubicBezTo>
                        <a:pt x="26" y="67"/>
                        <a:pt x="27" y="66"/>
                        <a:pt x="29" y="66"/>
                      </a:cubicBezTo>
                      <a:cubicBezTo>
                        <a:pt x="30" y="66"/>
                        <a:pt x="31" y="66"/>
                        <a:pt x="32" y="66"/>
                      </a:cubicBezTo>
                      <a:cubicBezTo>
                        <a:pt x="32" y="66"/>
                        <a:pt x="33" y="66"/>
                        <a:pt x="33" y="66"/>
                      </a:cubicBezTo>
                      <a:cubicBezTo>
                        <a:pt x="37" y="66"/>
                        <a:pt x="38" y="69"/>
                        <a:pt x="38" y="71"/>
                      </a:cubicBezTo>
                      <a:cubicBezTo>
                        <a:pt x="39" y="71"/>
                        <a:pt x="39" y="71"/>
                        <a:pt x="40" y="71"/>
                      </a:cubicBezTo>
                      <a:cubicBezTo>
                        <a:pt x="42" y="71"/>
                        <a:pt x="43" y="71"/>
                        <a:pt x="45" y="72"/>
                      </a:cubicBezTo>
                      <a:cubicBezTo>
                        <a:pt x="46" y="73"/>
                        <a:pt x="47" y="74"/>
                        <a:pt x="48" y="76"/>
                      </a:cubicBezTo>
                      <a:cubicBezTo>
                        <a:pt x="48" y="77"/>
                        <a:pt x="48" y="77"/>
                        <a:pt x="49" y="78"/>
                      </a:cubicBezTo>
                      <a:cubicBezTo>
                        <a:pt x="49" y="78"/>
                        <a:pt x="49" y="78"/>
                        <a:pt x="49" y="78"/>
                      </a:cubicBezTo>
                      <a:cubicBezTo>
                        <a:pt x="49" y="78"/>
                        <a:pt x="50" y="79"/>
                        <a:pt x="50" y="79"/>
                      </a:cubicBezTo>
                      <a:cubicBezTo>
                        <a:pt x="50" y="79"/>
                        <a:pt x="50" y="79"/>
                        <a:pt x="50" y="79"/>
                      </a:cubicBezTo>
                      <a:cubicBezTo>
                        <a:pt x="51" y="79"/>
                        <a:pt x="51" y="79"/>
                        <a:pt x="52" y="78"/>
                      </a:cubicBezTo>
                      <a:cubicBezTo>
                        <a:pt x="53" y="78"/>
                        <a:pt x="55" y="77"/>
                        <a:pt x="57" y="78"/>
                      </a:cubicBezTo>
                      <a:cubicBezTo>
                        <a:pt x="57" y="79"/>
                        <a:pt x="60" y="79"/>
                        <a:pt x="62" y="79"/>
                      </a:cubicBezTo>
                      <a:cubicBezTo>
                        <a:pt x="63" y="79"/>
                        <a:pt x="64" y="79"/>
                        <a:pt x="65" y="79"/>
                      </a:cubicBezTo>
                      <a:cubicBezTo>
                        <a:pt x="67" y="78"/>
                        <a:pt x="68" y="79"/>
                        <a:pt x="70" y="79"/>
                      </a:cubicBezTo>
                      <a:cubicBezTo>
                        <a:pt x="71" y="80"/>
                        <a:pt x="72" y="80"/>
                        <a:pt x="74" y="80"/>
                      </a:cubicBezTo>
                      <a:cubicBezTo>
                        <a:pt x="78" y="79"/>
                        <a:pt x="83" y="81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6" y="83"/>
                        <a:pt x="87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2"/>
                        <a:pt x="88" y="82"/>
                        <a:pt x="88" y="81"/>
                      </a:cubicBezTo>
                      <a:cubicBezTo>
                        <a:pt x="88" y="81"/>
                        <a:pt x="88" y="80"/>
                        <a:pt x="88" y="80"/>
                      </a:cubicBezTo>
                      <a:cubicBezTo>
                        <a:pt x="88" y="79"/>
                        <a:pt x="88" y="78"/>
                        <a:pt x="88" y="78"/>
                      </a:cubicBezTo>
                      <a:cubicBezTo>
                        <a:pt x="88" y="77"/>
                        <a:pt x="89" y="76"/>
                        <a:pt x="91" y="73"/>
                      </a:cubicBezTo>
                      <a:cubicBezTo>
                        <a:pt x="92" y="72"/>
                        <a:pt x="94" y="71"/>
                        <a:pt x="95" y="70"/>
                      </a:cubicBezTo>
                      <a:cubicBezTo>
                        <a:pt x="97" y="68"/>
                        <a:pt x="98" y="67"/>
                        <a:pt x="99" y="66"/>
                      </a:cubicBezTo>
                      <a:cubicBezTo>
                        <a:pt x="100" y="65"/>
                        <a:pt x="101" y="65"/>
                        <a:pt x="101" y="64"/>
                      </a:cubicBezTo>
                      <a:cubicBezTo>
                        <a:pt x="102" y="64"/>
                        <a:pt x="103" y="63"/>
                        <a:pt x="103" y="62"/>
                      </a:cubicBezTo>
                      <a:cubicBezTo>
                        <a:pt x="104" y="62"/>
                        <a:pt x="102" y="59"/>
                        <a:pt x="99" y="54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8" y="52"/>
                        <a:pt x="98" y="52"/>
                        <a:pt x="98" y="52"/>
                      </a:cubicBezTo>
                      <a:cubicBezTo>
                        <a:pt x="98" y="52"/>
                        <a:pt x="98" y="52"/>
                        <a:pt x="98" y="51"/>
                      </a:cubicBezTo>
                      <a:cubicBezTo>
                        <a:pt x="98" y="51"/>
                        <a:pt x="98" y="51"/>
                        <a:pt x="98" y="51"/>
                      </a:cubicBezTo>
                      <a:cubicBezTo>
                        <a:pt x="98" y="51"/>
                        <a:pt x="98" y="51"/>
                        <a:pt x="98" y="51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49"/>
                        <a:pt x="98" y="49"/>
                        <a:pt x="98" y="48"/>
                      </a:cubicBezTo>
                      <a:cubicBezTo>
                        <a:pt x="97" y="47"/>
                        <a:pt x="97" y="47"/>
                        <a:pt x="97" y="47"/>
                      </a:cubicBezTo>
                      <a:cubicBezTo>
                        <a:pt x="98" y="47"/>
                        <a:pt x="98" y="47"/>
                        <a:pt x="98" y="47"/>
                      </a:cubicBezTo>
                      <a:cubicBezTo>
                        <a:pt x="98" y="46"/>
                        <a:pt x="98" y="46"/>
                        <a:pt x="98" y="45"/>
                      </a:cubicBezTo>
                      <a:cubicBezTo>
                        <a:pt x="98" y="45"/>
                        <a:pt x="98" y="45"/>
                        <a:pt x="98" y="45"/>
                      </a:cubicBezTo>
                      <a:cubicBezTo>
                        <a:pt x="98" y="45"/>
                        <a:pt x="98" y="44"/>
                        <a:pt x="98" y="44"/>
                      </a:cubicBezTo>
                      <a:cubicBezTo>
                        <a:pt x="98" y="44"/>
                        <a:pt x="98" y="43"/>
                        <a:pt x="98" y="43"/>
                      </a:cubicBezTo>
                      <a:cubicBezTo>
                        <a:pt x="98" y="43"/>
                        <a:pt x="98" y="42"/>
                        <a:pt x="98" y="42"/>
                      </a:cubicBezTo>
                      <a:cubicBezTo>
                        <a:pt x="98" y="42"/>
                        <a:pt x="98" y="42"/>
                        <a:pt x="98" y="42"/>
                      </a:cubicBezTo>
                      <a:cubicBezTo>
                        <a:pt x="98" y="42"/>
                        <a:pt x="97" y="41"/>
                        <a:pt x="97" y="41"/>
                      </a:cubicBezTo>
                      <a:cubicBezTo>
                        <a:pt x="97" y="41"/>
                        <a:pt x="97" y="40"/>
                        <a:pt x="97" y="40"/>
                      </a:cubicBezTo>
                      <a:cubicBezTo>
                        <a:pt x="95" y="39"/>
                        <a:pt x="94" y="38"/>
                        <a:pt x="94" y="37"/>
                      </a:cubicBezTo>
                      <a:cubicBezTo>
                        <a:pt x="94" y="33"/>
                        <a:pt x="102" y="29"/>
                        <a:pt x="102" y="29"/>
                      </a:cubicBezTo>
                      <a:cubicBezTo>
                        <a:pt x="102" y="28"/>
                        <a:pt x="102" y="24"/>
                        <a:pt x="101" y="23"/>
                      </a:cubicBezTo>
                      <a:cubicBezTo>
                        <a:pt x="98" y="20"/>
                        <a:pt x="97" y="16"/>
                        <a:pt x="99" y="12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8" y="12"/>
                        <a:pt x="98" y="11"/>
                        <a:pt x="98" y="11"/>
                      </a:cubicBezTo>
                      <a:cubicBezTo>
                        <a:pt x="98" y="11"/>
                        <a:pt x="98" y="11"/>
                        <a:pt x="98" y="11"/>
                      </a:cubicBezTo>
                      <a:cubicBezTo>
                        <a:pt x="96" y="10"/>
                        <a:pt x="93" y="9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8"/>
                        <a:pt x="91" y="8"/>
                        <a:pt x="91" y="8"/>
                      </a:cubicBezTo>
                      <a:cubicBezTo>
                        <a:pt x="91" y="8"/>
                        <a:pt x="91" y="8"/>
                        <a:pt x="91" y="8"/>
                      </a:cubicBezTo>
                      <a:cubicBezTo>
                        <a:pt x="91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89" y="8"/>
                        <a:pt x="89" y="8"/>
                        <a:pt x="88" y="8"/>
                      </a:cubicBezTo>
                      <a:cubicBezTo>
                        <a:pt x="87" y="8"/>
                        <a:pt x="87" y="8"/>
                        <a:pt x="87" y="8"/>
                      </a:cubicBezTo>
                      <a:cubicBezTo>
                        <a:pt x="86" y="8"/>
                        <a:pt x="85" y="8"/>
                        <a:pt x="84" y="8"/>
                      </a:cubicBezTo>
                      <a:cubicBezTo>
                        <a:pt x="75" y="8"/>
                        <a:pt x="63" y="7"/>
                        <a:pt x="61" y="7"/>
                      </a:cubicBezTo>
                      <a:cubicBezTo>
                        <a:pt x="61" y="6"/>
                        <a:pt x="61" y="6"/>
                        <a:pt x="60" y="6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0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8" y="5"/>
                        <a:pt x="58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5" y="7"/>
                        <a:pt x="53" y="8"/>
                        <a:pt x="50" y="8"/>
                      </a:cubicBezTo>
                      <a:cubicBezTo>
                        <a:pt x="44" y="8"/>
                        <a:pt x="43" y="3"/>
                        <a:pt x="43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38" y="0"/>
                        <a:pt x="25" y="3"/>
                        <a:pt x="21" y="7"/>
                      </a:cubicBezTo>
                      <a:cubicBezTo>
                        <a:pt x="18" y="11"/>
                        <a:pt x="13" y="11"/>
                        <a:pt x="8" y="12"/>
                      </a:cubicBezTo>
                      <a:cubicBezTo>
                        <a:pt x="7" y="12"/>
                        <a:pt x="5" y="12"/>
                        <a:pt x="4" y="12"/>
                      </a:cubicBezTo>
                      <a:cubicBezTo>
                        <a:pt x="4" y="14"/>
                        <a:pt x="3" y="16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20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2" y="22"/>
                        <a:pt x="2" y="22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0" y="29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1" y="30"/>
                      </a:cubicBezTo>
                      <a:cubicBezTo>
                        <a:pt x="3" y="32"/>
                        <a:pt x="4" y="35"/>
                        <a:pt x="4" y="37"/>
                      </a:cubicBezTo>
                      <a:cubicBezTo>
                        <a:pt x="4" y="38"/>
                        <a:pt x="4" y="38"/>
                        <a:pt x="5" y="38"/>
                      </a:cubicBezTo>
                      <a:cubicBezTo>
                        <a:pt x="5" y="39"/>
                        <a:pt x="6" y="41"/>
                        <a:pt x="6" y="43"/>
                      </a:cubicBezTo>
                      <a:cubicBezTo>
                        <a:pt x="6" y="47"/>
                        <a:pt x="7" y="50"/>
                        <a:pt x="8" y="51"/>
                      </a:cubicBezTo>
                      <a:cubicBezTo>
                        <a:pt x="8" y="51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3"/>
                        <a:pt x="9" y="53"/>
                        <a:pt x="9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9" y="54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6"/>
                        <a:pt x="9" y="56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6" name="Freeform 1190"/>
                <p:cNvSpPr>
                  <a:spLocks/>
                </p:cNvSpPr>
                <p:nvPr/>
              </p:nvSpPr>
              <p:spPr bwMode="auto">
                <a:xfrm>
                  <a:off x="2714" y="3292"/>
                  <a:ext cx="34" cy="31"/>
                </a:xfrm>
                <a:custGeom>
                  <a:avLst/>
                  <a:gdLst>
                    <a:gd name="T0" fmla="*/ 29 w 36"/>
                    <a:gd name="T1" fmla="*/ 24 h 32"/>
                    <a:gd name="T2" fmla="*/ 30 w 36"/>
                    <a:gd name="T3" fmla="*/ 23 h 32"/>
                    <a:gd name="T4" fmla="*/ 30 w 36"/>
                    <a:gd name="T5" fmla="*/ 23 h 32"/>
                    <a:gd name="T6" fmla="*/ 32 w 36"/>
                    <a:gd name="T7" fmla="*/ 21 h 32"/>
                    <a:gd name="T8" fmla="*/ 32 w 36"/>
                    <a:gd name="T9" fmla="*/ 21 h 32"/>
                    <a:gd name="T10" fmla="*/ 32 w 36"/>
                    <a:gd name="T11" fmla="*/ 21 h 32"/>
                    <a:gd name="T12" fmla="*/ 32 w 36"/>
                    <a:gd name="T13" fmla="*/ 21 h 32"/>
                    <a:gd name="T14" fmla="*/ 33 w 36"/>
                    <a:gd name="T15" fmla="*/ 20 h 32"/>
                    <a:gd name="T16" fmla="*/ 33 w 36"/>
                    <a:gd name="T17" fmla="*/ 19 h 32"/>
                    <a:gd name="T18" fmla="*/ 34 w 36"/>
                    <a:gd name="T19" fmla="*/ 19 h 32"/>
                    <a:gd name="T20" fmla="*/ 34 w 36"/>
                    <a:gd name="T21" fmla="*/ 19 h 32"/>
                    <a:gd name="T22" fmla="*/ 35 w 36"/>
                    <a:gd name="T23" fmla="*/ 18 h 32"/>
                    <a:gd name="T24" fmla="*/ 35 w 36"/>
                    <a:gd name="T25" fmla="*/ 18 h 32"/>
                    <a:gd name="T26" fmla="*/ 35 w 36"/>
                    <a:gd name="T27" fmla="*/ 18 h 32"/>
                    <a:gd name="T28" fmla="*/ 35 w 36"/>
                    <a:gd name="T29" fmla="*/ 17 h 32"/>
                    <a:gd name="T30" fmla="*/ 36 w 36"/>
                    <a:gd name="T31" fmla="*/ 6 h 32"/>
                    <a:gd name="T32" fmla="*/ 35 w 36"/>
                    <a:gd name="T33" fmla="*/ 6 h 32"/>
                    <a:gd name="T34" fmla="*/ 34 w 36"/>
                    <a:gd name="T35" fmla="*/ 5 h 32"/>
                    <a:gd name="T36" fmla="*/ 34 w 36"/>
                    <a:gd name="T37" fmla="*/ 5 h 32"/>
                    <a:gd name="T38" fmla="*/ 33 w 36"/>
                    <a:gd name="T39" fmla="*/ 4 h 32"/>
                    <a:gd name="T40" fmla="*/ 32 w 36"/>
                    <a:gd name="T41" fmla="*/ 4 h 32"/>
                    <a:gd name="T42" fmla="*/ 31 w 36"/>
                    <a:gd name="T43" fmla="*/ 4 h 32"/>
                    <a:gd name="T44" fmla="*/ 31 w 36"/>
                    <a:gd name="T45" fmla="*/ 3 h 32"/>
                    <a:gd name="T46" fmla="*/ 30 w 36"/>
                    <a:gd name="T47" fmla="*/ 3 h 32"/>
                    <a:gd name="T48" fmla="*/ 30 w 36"/>
                    <a:gd name="T49" fmla="*/ 3 h 32"/>
                    <a:gd name="T50" fmla="*/ 29 w 36"/>
                    <a:gd name="T51" fmla="*/ 3 h 32"/>
                    <a:gd name="T52" fmla="*/ 29 w 36"/>
                    <a:gd name="T53" fmla="*/ 2 h 32"/>
                    <a:gd name="T54" fmla="*/ 28 w 36"/>
                    <a:gd name="T55" fmla="*/ 2 h 32"/>
                    <a:gd name="T56" fmla="*/ 28 w 36"/>
                    <a:gd name="T57" fmla="*/ 2 h 32"/>
                    <a:gd name="T58" fmla="*/ 27 w 36"/>
                    <a:gd name="T59" fmla="*/ 2 h 32"/>
                    <a:gd name="T60" fmla="*/ 27 w 36"/>
                    <a:gd name="T61" fmla="*/ 2 h 32"/>
                    <a:gd name="T62" fmla="*/ 9 w 36"/>
                    <a:gd name="T63" fmla="*/ 0 h 32"/>
                    <a:gd name="T64" fmla="*/ 7 w 36"/>
                    <a:gd name="T65" fmla="*/ 1 h 32"/>
                    <a:gd name="T66" fmla="*/ 1 w 36"/>
                    <a:gd name="T67" fmla="*/ 1 h 32"/>
                    <a:gd name="T68" fmla="*/ 0 w 36"/>
                    <a:gd name="T69" fmla="*/ 1 h 32"/>
                    <a:gd name="T70" fmla="*/ 0 w 36"/>
                    <a:gd name="T71" fmla="*/ 2 h 32"/>
                    <a:gd name="T72" fmla="*/ 1 w 36"/>
                    <a:gd name="T73" fmla="*/ 4 h 32"/>
                    <a:gd name="T74" fmla="*/ 5 w 36"/>
                    <a:gd name="T75" fmla="*/ 10 h 32"/>
                    <a:gd name="T76" fmla="*/ 10 w 36"/>
                    <a:gd name="T77" fmla="*/ 16 h 32"/>
                    <a:gd name="T78" fmla="*/ 14 w 36"/>
                    <a:gd name="T79" fmla="*/ 21 h 32"/>
                    <a:gd name="T80" fmla="*/ 16 w 36"/>
                    <a:gd name="T81" fmla="*/ 23 h 32"/>
                    <a:gd name="T82" fmla="*/ 18 w 36"/>
                    <a:gd name="T83" fmla="*/ 25 h 32"/>
                    <a:gd name="T84" fmla="*/ 18 w 36"/>
                    <a:gd name="T85" fmla="*/ 25 h 32"/>
                    <a:gd name="T86" fmla="*/ 20 w 36"/>
                    <a:gd name="T87" fmla="*/ 27 h 32"/>
                    <a:gd name="T88" fmla="*/ 20 w 36"/>
                    <a:gd name="T89" fmla="*/ 27 h 32"/>
                    <a:gd name="T90" fmla="*/ 21 w 36"/>
                    <a:gd name="T91" fmla="*/ 28 h 32"/>
                    <a:gd name="T92" fmla="*/ 22 w 36"/>
                    <a:gd name="T93" fmla="*/ 29 h 32"/>
                    <a:gd name="T94" fmla="*/ 23 w 36"/>
                    <a:gd name="T95" fmla="*/ 30 h 32"/>
                    <a:gd name="T96" fmla="*/ 26 w 36"/>
                    <a:gd name="T97" fmla="*/ 32 h 32"/>
                    <a:gd name="T98" fmla="*/ 26 w 36"/>
                    <a:gd name="T99" fmla="*/ 32 h 32"/>
                    <a:gd name="T100" fmla="*/ 26 w 36"/>
                    <a:gd name="T101" fmla="*/ 31 h 32"/>
                    <a:gd name="T102" fmla="*/ 26 w 36"/>
                    <a:gd name="T103" fmla="*/ 31 h 32"/>
                    <a:gd name="T104" fmla="*/ 27 w 36"/>
                    <a:gd name="T105" fmla="*/ 29 h 32"/>
                    <a:gd name="T106" fmla="*/ 27 w 36"/>
                    <a:gd name="T107" fmla="*/ 29 h 32"/>
                    <a:gd name="T108" fmla="*/ 27 w 36"/>
                    <a:gd name="T109" fmla="*/ 27 h 32"/>
                    <a:gd name="T110" fmla="*/ 27 w 36"/>
                    <a:gd name="T111" fmla="*/ 27 h 32"/>
                    <a:gd name="T112" fmla="*/ 29 w 36"/>
                    <a:gd name="T113" fmla="*/ 2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6" h="32">
                      <a:moveTo>
                        <a:pt x="29" y="24"/>
                      </a:move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0"/>
                        <a:pt x="33" y="20"/>
                        <a:pt x="33" y="20"/>
                      </a:cubicBezTo>
                      <a:cubicBezTo>
                        <a:pt x="33" y="20"/>
                        <a:pt x="33" y="19"/>
                        <a:pt x="33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8"/>
                        <a:pt x="35" y="18"/>
                      </a:cubicBez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5" y="18"/>
                        <a:pt x="35" y="17"/>
                        <a:pt x="35" y="17"/>
                      </a:cubicBezTo>
                      <a:cubicBezTo>
                        <a:pt x="36" y="15"/>
                        <a:pt x="36" y="10"/>
                        <a:pt x="36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6"/>
                        <a:pt x="35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ubicBezTo>
                        <a:pt x="31" y="4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4" y="2"/>
                        <a:pt x="12" y="1"/>
                        <a:pt x="9" y="0"/>
                      </a:cubicBez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6" y="2"/>
                        <a:pt x="3" y="3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ubicBezTo>
                        <a:pt x="3" y="5"/>
                        <a:pt x="5" y="7"/>
                        <a:pt x="5" y="10"/>
                      </a:cubicBezTo>
                      <a:cubicBezTo>
                        <a:pt x="5" y="11"/>
                        <a:pt x="8" y="14"/>
                        <a:pt x="10" y="16"/>
                      </a:cubicBezTo>
                      <a:cubicBezTo>
                        <a:pt x="12" y="18"/>
                        <a:pt x="14" y="19"/>
                        <a:pt x="14" y="21"/>
                      </a:cubicBezTo>
                      <a:cubicBezTo>
                        <a:pt x="15" y="22"/>
                        <a:pt x="16" y="23"/>
                        <a:pt x="16" y="23"/>
                      </a:cubicBezTo>
                      <a:cubicBezTo>
                        <a:pt x="17" y="24"/>
                        <a:pt x="17" y="24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9" y="26"/>
                        <a:pt x="19" y="26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4" y="31"/>
                        <a:pt x="25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0"/>
                        <a:pt x="26" y="30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8"/>
                        <a:pt x="27" y="28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8" y="26"/>
                        <a:pt x="29" y="25"/>
                        <a:pt x="29" y="2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7" name="Freeform 1191"/>
                <p:cNvSpPr>
                  <a:spLocks/>
                </p:cNvSpPr>
                <p:nvPr/>
              </p:nvSpPr>
              <p:spPr bwMode="auto">
                <a:xfrm>
                  <a:off x="2693" y="3275"/>
                  <a:ext cx="53" cy="44"/>
                </a:xfrm>
                <a:custGeom>
                  <a:avLst/>
                  <a:gdLst>
                    <a:gd name="T0" fmla="*/ 54 w 55"/>
                    <a:gd name="T1" fmla="*/ 14 h 46"/>
                    <a:gd name="T2" fmla="*/ 52 w 55"/>
                    <a:gd name="T3" fmla="*/ 13 h 46"/>
                    <a:gd name="T4" fmla="*/ 51 w 55"/>
                    <a:gd name="T5" fmla="*/ 11 h 46"/>
                    <a:gd name="T6" fmla="*/ 50 w 55"/>
                    <a:gd name="T7" fmla="*/ 9 h 46"/>
                    <a:gd name="T8" fmla="*/ 50 w 55"/>
                    <a:gd name="T9" fmla="*/ 8 h 46"/>
                    <a:gd name="T10" fmla="*/ 48 w 55"/>
                    <a:gd name="T11" fmla="*/ 9 h 46"/>
                    <a:gd name="T12" fmla="*/ 45 w 55"/>
                    <a:gd name="T13" fmla="*/ 9 h 46"/>
                    <a:gd name="T14" fmla="*/ 44 w 55"/>
                    <a:gd name="T15" fmla="*/ 9 h 46"/>
                    <a:gd name="T16" fmla="*/ 37 w 55"/>
                    <a:gd name="T17" fmla="*/ 7 h 46"/>
                    <a:gd name="T18" fmla="*/ 33 w 55"/>
                    <a:gd name="T19" fmla="*/ 4 h 46"/>
                    <a:gd name="T20" fmla="*/ 31 w 55"/>
                    <a:gd name="T21" fmla="*/ 3 h 46"/>
                    <a:gd name="T22" fmla="*/ 29 w 55"/>
                    <a:gd name="T23" fmla="*/ 1 h 46"/>
                    <a:gd name="T24" fmla="*/ 27 w 55"/>
                    <a:gd name="T25" fmla="*/ 0 h 46"/>
                    <a:gd name="T26" fmla="*/ 21 w 55"/>
                    <a:gd name="T27" fmla="*/ 4 h 46"/>
                    <a:gd name="T28" fmla="*/ 17 w 55"/>
                    <a:gd name="T29" fmla="*/ 9 h 46"/>
                    <a:gd name="T30" fmla="*/ 12 w 55"/>
                    <a:gd name="T31" fmla="*/ 15 h 46"/>
                    <a:gd name="T32" fmla="*/ 7 w 55"/>
                    <a:gd name="T33" fmla="*/ 14 h 46"/>
                    <a:gd name="T34" fmla="*/ 6 w 55"/>
                    <a:gd name="T35" fmla="*/ 14 h 46"/>
                    <a:gd name="T36" fmla="*/ 6 w 55"/>
                    <a:gd name="T37" fmla="*/ 14 h 46"/>
                    <a:gd name="T38" fmla="*/ 5 w 55"/>
                    <a:gd name="T39" fmla="*/ 14 h 46"/>
                    <a:gd name="T40" fmla="*/ 4 w 55"/>
                    <a:gd name="T41" fmla="*/ 14 h 46"/>
                    <a:gd name="T42" fmla="*/ 3 w 55"/>
                    <a:gd name="T43" fmla="*/ 15 h 46"/>
                    <a:gd name="T44" fmla="*/ 1 w 55"/>
                    <a:gd name="T45" fmla="*/ 15 h 46"/>
                    <a:gd name="T46" fmla="*/ 0 w 55"/>
                    <a:gd name="T47" fmla="*/ 15 h 46"/>
                    <a:gd name="T48" fmla="*/ 2 w 55"/>
                    <a:gd name="T49" fmla="*/ 16 h 46"/>
                    <a:gd name="T50" fmla="*/ 20 w 55"/>
                    <a:gd name="T51" fmla="*/ 36 h 46"/>
                    <a:gd name="T52" fmla="*/ 30 w 55"/>
                    <a:gd name="T53" fmla="*/ 42 h 46"/>
                    <a:gd name="T54" fmla="*/ 35 w 55"/>
                    <a:gd name="T55" fmla="*/ 44 h 46"/>
                    <a:gd name="T56" fmla="*/ 28 w 55"/>
                    <a:gd name="T57" fmla="*/ 37 h 46"/>
                    <a:gd name="T58" fmla="*/ 20 w 55"/>
                    <a:gd name="T59" fmla="*/ 25 h 46"/>
                    <a:gd name="T60" fmla="*/ 18 w 55"/>
                    <a:gd name="T61" fmla="*/ 17 h 46"/>
                    <a:gd name="T62" fmla="*/ 26 w 55"/>
                    <a:gd name="T63" fmla="*/ 15 h 46"/>
                    <a:gd name="T64" fmla="*/ 48 w 55"/>
                    <a:gd name="T65" fmla="*/ 16 h 46"/>
                    <a:gd name="T66" fmla="*/ 49 w 55"/>
                    <a:gd name="T67" fmla="*/ 16 h 46"/>
                    <a:gd name="T68" fmla="*/ 50 w 55"/>
                    <a:gd name="T69" fmla="*/ 16 h 46"/>
                    <a:gd name="T70" fmla="*/ 51 w 55"/>
                    <a:gd name="T71" fmla="*/ 17 h 46"/>
                    <a:gd name="T72" fmla="*/ 52 w 55"/>
                    <a:gd name="T73" fmla="*/ 17 h 46"/>
                    <a:gd name="T74" fmla="*/ 53 w 55"/>
                    <a:gd name="T75" fmla="*/ 18 h 46"/>
                    <a:gd name="T76" fmla="*/ 55 w 55"/>
                    <a:gd name="T77" fmla="*/ 19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5" h="46">
                      <a:moveTo>
                        <a:pt x="55" y="17"/>
                      </a:moveTo>
                      <a:cubicBezTo>
                        <a:pt x="55" y="15"/>
                        <a:pt x="55" y="15"/>
                        <a:pt x="54" y="14"/>
                      </a:cubicBezTo>
                      <a:cubicBezTo>
                        <a:pt x="53" y="14"/>
                        <a:pt x="53" y="14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1" y="12"/>
                        <a:pt x="51" y="12"/>
                      </a:cubicBezTo>
                      <a:cubicBezTo>
                        <a:pt x="51" y="12"/>
                        <a:pt x="51" y="11"/>
                        <a:pt x="51" y="11"/>
                      </a:cubicBezTo>
                      <a:cubicBezTo>
                        <a:pt x="51" y="11"/>
                        <a:pt x="50" y="10"/>
                        <a:pt x="50" y="10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49" y="8"/>
                        <a:pt x="49" y="8"/>
                      </a:cubicBezTo>
                      <a:cubicBezTo>
                        <a:pt x="49" y="8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7" y="9"/>
                        <a:pt x="46" y="9"/>
                        <a:pt x="45" y="9"/>
                      </a:cubicBezTo>
                      <a:cubicBezTo>
                        <a:pt x="45" y="9"/>
                        <a:pt x="45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3" y="9"/>
                        <a:pt x="40" y="9"/>
                        <a:pt x="37" y="7"/>
                      </a:cubicBezTo>
                      <a:cubicBezTo>
                        <a:pt x="36" y="7"/>
                        <a:pt x="35" y="6"/>
                        <a:pt x="34" y="5"/>
                      </a:cubicBezTo>
                      <a:cubicBezTo>
                        <a:pt x="34" y="5"/>
                        <a:pt x="34" y="5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0" y="2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0"/>
                      </a:cubicBezTo>
                      <a:cubicBezTo>
                        <a:pt x="28" y="0"/>
                        <a:pt x="27" y="0"/>
                        <a:pt x="27" y="0"/>
                      </a:cubicBezTo>
                      <a:cubicBezTo>
                        <a:pt x="26" y="0"/>
                        <a:pt x="25" y="1"/>
                        <a:pt x="25" y="1"/>
                      </a:cubicBezTo>
                      <a:cubicBezTo>
                        <a:pt x="23" y="3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1" y="5"/>
                      </a:cubicBezTo>
                      <a:cubicBezTo>
                        <a:pt x="20" y="6"/>
                        <a:pt x="20" y="9"/>
                        <a:pt x="17" y="9"/>
                      </a:cubicBezTo>
                      <a:cubicBezTo>
                        <a:pt x="17" y="9"/>
                        <a:pt x="16" y="11"/>
                        <a:pt x="15" y="13"/>
                      </a:cubicBezTo>
                      <a:cubicBezTo>
                        <a:pt x="15" y="13"/>
                        <a:pt x="14" y="15"/>
                        <a:pt x="12" y="15"/>
                      </a:cubicBezTo>
                      <a:cubicBezTo>
                        <a:pt x="11" y="15"/>
                        <a:pt x="10" y="14"/>
                        <a:pt x="9" y="14"/>
                      </a:cubicBezTo>
                      <a:cubicBezTo>
                        <a:pt x="9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2" y="15"/>
                      </a:cubicBezTo>
                      <a:cubicBezTo>
                        <a:pt x="2" y="15"/>
                        <a:pt x="2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0" y="16"/>
                        <a:pt x="1" y="16"/>
                        <a:pt x="1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4" y="16"/>
                        <a:pt x="11" y="16"/>
                        <a:pt x="11" y="22"/>
                      </a:cubicBezTo>
                      <a:cubicBezTo>
                        <a:pt x="11" y="24"/>
                        <a:pt x="16" y="31"/>
                        <a:pt x="20" y="36"/>
                      </a:cubicBezTo>
                      <a:cubicBezTo>
                        <a:pt x="21" y="37"/>
                        <a:pt x="23" y="38"/>
                        <a:pt x="25" y="38"/>
                      </a:cubicBezTo>
                      <a:cubicBezTo>
                        <a:pt x="27" y="39"/>
                        <a:pt x="30" y="40"/>
                        <a:pt x="30" y="42"/>
                      </a:cubicBezTo>
                      <a:cubicBezTo>
                        <a:pt x="30" y="43"/>
                        <a:pt x="32" y="45"/>
                        <a:pt x="36" y="46"/>
                      </a:cubicBezTo>
                      <a:cubicBezTo>
                        <a:pt x="36" y="45"/>
                        <a:pt x="35" y="45"/>
                        <a:pt x="35" y="44"/>
                      </a:cubicBezTo>
                      <a:cubicBezTo>
                        <a:pt x="33" y="42"/>
                        <a:pt x="31" y="41"/>
                        <a:pt x="31" y="40"/>
                      </a:cubicBezTo>
                      <a:cubicBezTo>
                        <a:pt x="31" y="39"/>
                        <a:pt x="29" y="38"/>
                        <a:pt x="28" y="37"/>
                      </a:cubicBezTo>
                      <a:cubicBezTo>
                        <a:pt x="25" y="34"/>
                        <a:pt x="22" y="31"/>
                        <a:pt x="22" y="28"/>
                      </a:cubicBezTo>
                      <a:cubicBezTo>
                        <a:pt x="22" y="27"/>
                        <a:pt x="21" y="26"/>
                        <a:pt x="20" y="25"/>
                      </a:cubicBezTo>
                      <a:cubicBezTo>
                        <a:pt x="18" y="24"/>
                        <a:pt x="17" y="23"/>
                        <a:pt x="17" y="21"/>
                      </a:cubicBezTo>
                      <a:cubicBezTo>
                        <a:pt x="16" y="20"/>
                        <a:pt x="17" y="18"/>
                        <a:pt x="18" y="17"/>
                      </a:cubicBezTo>
                      <a:cubicBezTo>
                        <a:pt x="20" y="15"/>
                        <a:pt x="23" y="14"/>
                        <a:pt x="25" y="16"/>
                      </a:cubicBezTo>
                      <a:cubicBezTo>
                        <a:pt x="25" y="16"/>
                        <a:pt x="26" y="15"/>
                        <a:pt x="26" y="15"/>
                      </a:cubicBezTo>
                      <a:cubicBezTo>
                        <a:pt x="28" y="14"/>
                        <a:pt x="30" y="13"/>
                        <a:pt x="32" y="14"/>
                      </a:cubicBezTo>
                      <a:cubicBezTo>
                        <a:pt x="33" y="15"/>
                        <a:pt x="41" y="15"/>
                        <a:pt x="48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1" y="17"/>
                      </a:cubicBez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1" y="17"/>
                        <a:pt x="52" y="17"/>
                        <a:pt x="52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3" y="17"/>
                        <a:pt x="53" y="17"/>
                        <a:pt x="53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5" y="18"/>
                        <a:pt x="55" y="19"/>
                      </a:cubicBezTo>
                      <a:cubicBezTo>
                        <a:pt x="55" y="18"/>
                        <a:pt x="55" y="18"/>
                        <a:pt x="55" y="17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8" name="Freeform 1192"/>
                <p:cNvSpPr>
                  <a:spLocks/>
                </p:cNvSpPr>
                <p:nvPr/>
              </p:nvSpPr>
              <p:spPr bwMode="auto">
                <a:xfrm>
                  <a:off x="2750" y="3327"/>
                  <a:ext cx="15" cy="34"/>
                </a:xfrm>
                <a:custGeom>
                  <a:avLst/>
                  <a:gdLst>
                    <a:gd name="T0" fmla="*/ 14 w 16"/>
                    <a:gd name="T1" fmla="*/ 22 h 36"/>
                    <a:gd name="T2" fmla="*/ 13 w 16"/>
                    <a:gd name="T3" fmla="*/ 21 h 36"/>
                    <a:gd name="T4" fmla="*/ 12 w 16"/>
                    <a:gd name="T5" fmla="*/ 20 h 36"/>
                    <a:gd name="T6" fmla="*/ 11 w 16"/>
                    <a:gd name="T7" fmla="*/ 19 h 36"/>
                    <a:gd name="T8" fmla="*/ 11 w 16"/>
                    <a:gd name="T9" fmla="*/ 18 h 36"/>
                    <a:gd name="T10" fmla="*/ 10 w 16"/>
                    <a:gd name="T11" fmla="*/ 16 h 36"/>
                    <a:gd name="T12" fmla="*/ 9 w 16"/>
                    <a:gd name="T13" fmla="*/ 13 h 36"/>
                    <a:gd name="T14" fmla="*/ 9 w 16"/>
                    <a:gd name="T15" fmla="*/ 12 h 36"/>
                    <a:gd name="T16" fmla="*/ 9 w 16"/>
                    <a:gd name="T17" fmla="*/ 10 h 36"/>
                    <a:gd name="T18" fmla="*/ 10 w 16"/>
                    <a:gd name="T19" fmla="*/ 9 h 36"/>
                    <a:gd name="T20" fmla="*/ 10 w 16"/>
                    <a:gd name="T21" fmla="*/ 7 h 36"/>
                    <a:gd name="T22" fmla="*/ 10 w 16"/>
                    <a:gd name="T23" fmla="*/ 6 h 36"/>
                    <a:gd name="T24" fmla="*/ 11 w 16"/>
                    <a:gd name="T25" fmla="*/ 4 h 36"/>
                    <a:gd name="T26" fmla="*/ 8 w 16"/>
                    <a:gd name="T27" fmla="*/ 3 h 36"/>
                    <a:gd name="T28" fmla="*/ 7 w 16"/>
                    <a:gd name="T29" fmla="*/ 2 h 36"/>
                    <a:gd name="T30" fmla="*/ 5 w 16"/>
                    <a:gd name="T31" fmla="*/ 1 h 36"/>
                    <a:gd name="T32" fmla="*/ 5 w 16"/>
                    <a:gd name="T33" fmla="*/ 1 h 36"/>
                    <a:gd name="T34" fmla="*/ 3 w 16"/>
                    <a:gd name="T35" fmla="*/ 0 h 36"/>
                    <a:gd name="T36" fmla="*/ 3 w 16"/>
                    <a:gd name="T37" fmla="*/ 0 h 36"/>
                    <a:gd name="T38" fmla="*/ 1 w 16"/>
                    <a:gd name="T39" fmla="*/ 2 h 36"/>
                    <a:gd name="T40" fmla="*/ 1 w 16"/>
                    <a:gd name="T41" fmla="*/ 3 h 36"/>
                    <a:gd name="T42" fmla="*/ 1 w 16"/>
                    <a:gd name="T43" fmla="*/ 3 h 36"/>
                    <a:gd name="T44" fmla="*/ 0 w 16"/>
                    <a:gd name="T45" fmla="*/ 5 h 36"/>
                    <a:gd name="T46" fmla="*/ 0 w 16"/>
                    <a:gd name="T47" fmla="*/ 5 h 36"/>
                    <a:gd name="T48" fmla="*/ 4 w 16"/>
                    <a:gd name="T49" fmla="*/ 10 h 36"/>
                    <a:gd name="T50" fmla="*/ 2 w 16"/>
                    <a:gd name="T51" fmla="*/ 15 h 36"/>
                    <a:gd name="T52" fmla="*/ 0 w 16"/>
                    <a:gd name="T53" fmla="*/ 23 h 36"/>
                    <a:gd name="T54" fmla="*/ 2 w 16"/>
                    <a:gd name="T55" fmla="*/ 28 h 36"/>
                    <a:gd name="T56" fmla="*/ 6 w 16"/>
                    <a:gd name="T57" fmla="*/ 34 h 36"/>
                    <a:gd name="T58" fmla="*/ 7 w 16"/>
                    <a:gd name="T59" fmla="*/ 36 h 36"/>
                    <a:gd name="T60" fmla="*/ 7 w 16"/>
                    <a:gd name="T61" fmla="*/ 36 h 36"/>
                    <a:gd name="T62" fmla="*/ 7 w 16"/>
                    <a:gd name="T63" fmla="*/ 35 h 36"/>
                    <a:gd name="T64" fmla="*/ 8 w 16"/>
                    <a:gd name="T65" fmla="*/ 34 h 36"/>
                    <a:gd name="T66" fmla="*/ 8 w 16"/>
                    <a:gd name="T67" fmla="*/ 33 h 36"/>
                    <a:gd name="T68" fmla="*/ 9 w 16"/>
                    <a:gd name="T69" fmla="*/ 33 h 36"/>
                    <a:gd name="T70" fmla="*/ 9 w 16"/>
                    <a:gd name="T71" fmla="*/ 32 h 36"/>
                    <a:gd name="T72" fmla="*/ 11 w 16"/>
                    <a:gd name="T73" fmla="*/ 31 h 36"/>
                    <a:gd name="T74" fmla="*/ 11 w 16"/>
                    <a:gd name="T75" fmla="*/ 31 h 36"/>
                    <a:gd name="T76" fmla="*/ 12 w 16"/>
                    <a:gd name="T77" fmla="*/ 28 h 36"/>
                    <a:gd name="T78" fmla="*/ 13 w 16"/>
                    <a:gd name="T79" fmla="*/ 27 h 36"/>
                    <a:gd name="T80" fmla="*/ 14 w 16"/>
                    <a:gd name="T81" fmla="*/ 27 h 36"/>
                    <a:gd name="T82" fmla="*/ 14 w 16"/>
                    <a:gd name="T83" fmla="*/ 25 h 36"/>
                    <a:gd name="T84" fmla="*/ 14 w 16"/>
                    <a:gd name="T85" fmla="*/ 25 h 36"/>
                    <a:gd name="T86" fmla="*/ 15 w 16"/>
                    <a:gd name="T87" fmla="*/ 24 h 36"/>
                    <a:gd name="T88" fmla="*/ 15 w 16"/>
                    <a:gd name="T89" fmla="*/ 24 h 36"/>
                    <a:gd name="T90" fmla="*/ 16 w 16"/>
                    <a:gd name="T91" fmla="*/ 23 h 36"/>
                    <a:gd name="T92" fmla="*/ 16 w 16"/>
                    <a:gd name="T93" fmla="*/ 23 h 36"/>
                    <a:gd name="T94" fmla="*/ 15 w 16"/>
                    <a:gd name="T95" fmla="*/ 23 h 36"/>
                    <a:gd name="T96" fmla="*/ 14 w 16"/>
                    <a:gd name="T97" fmla="*/ 2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" h="36">
                      <a:moveTo>
                        <a:pt x="14" y="22"/>
                      </a:moveTo>
                      <a:cubicBezTo>
                        <a:pt x="14" y="21"/>
                        <a:pt x="13" y="21"/>
                        <a:pt x="13" y="21"/>
                      </a:cubicBezTo>
                      <a:cubicBezTo>
                        <a:pt x="13" y="21"/>
                        <a:pt x="12" y="20"/>
                        <a:pt x="12" y="20"/>
                      </a:cubicBezTo>
                      <a:cubicBezTo>
                        <a:pt x="12" y="20"/>
                        <a:pt x="12" y="19"/>
                        <a:pt x="11" y="19"/>
                      </a:cubicBezTo>
                      <a:cubicBezTo>
                        <a:pt x="11" y="19"/>
                        <a:pt x="11" y="18"/>
                        <a:pt x="11" y="18"/>
                      </a:cubicBezTo>
                      <a:cubicBezTo>
                        <a:pt x="10" y="17"/>
                        <a:pt x="10" y="17"/>
                        <a:pt x="10" y="16"/>
                      </a:cubicBezTo>
                      <a:cubicBezTo>
                        <a:pt x="9" y="15"/>
                        <a:pt x="9" y="14"/>
                        <a:pt x="9" y="13"/>
                      </a:cubicBezTo>
                      <a:cubicBezTo>
                        <a:pt x="9" y="13"/>
                        <a:pt x="9" y="13"/>
                        <a:pt x="9" y="12"/>
                      </a:cubicBezTo>
                      <a:cubicBezTo>
                        <a:pt x="9" y="12"/>
                        <a:pt x="9" y="11"/>
                        <a:pt x="9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5"/>
                        <a:pt x="10" y="5"/>
                        <a:pt x="11" y="4"/>
                      </a:cubicBezTo>
                      <a:cubicBezTo>
                        <a:pt x="10" y="4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7" y="2"/>
                      </a:cubicBezTo>
                      <a:cubicBezTo>
                        <a:pt x="7" y="2"/>
                        <a:pt x="6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6"/>
                        <a:pt x="4" y="8"/>
                        <a:pt x="4" y="10"/>
                      </a:cubicBezTo>
                      <a:cubicBezTo>
                        <a:pt x="5" y="12"/>
                        <a:pt x="3" y="14"/>
                        <a:pt x="2" y="15"/>
                      </a:cubicBezTo>
                      <a:cubicBezTo>
                        <a:pt x="1" y="16"/>
                        <a:pt x="0" y="19"/>
                        <a:pt x="0" y="23"/>
                      </a:cubicBezTo>
                      <a:cubicBezTo>
                        <a:pt x="0" y="26"/>
                        <a:pt x="1" y="28"/>
                        <a:pt x="2" y="28"/>
                      </a:cubicBezTo>
                      <a:cubicBezTo>
                        <a:pt x="4" y="30"/>
                        <a:pt x="5" y="32"/>
                        <a:pt x="6" y="34"/>
                      </a:cubicBezTo>
                      <a:cubicBezTo>
                        <a:pt x="6" y="35"/>
                        <a:pt x="7" y="35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5"/>
                        <a:pt x="7" y="35"/>
                      </a:cubicBezTo>
                      <a:cubicBezTo>
                        <a:pt x="7" y="35"/>
                        <a:pt x="8" y="34"/>
                        <a:pt x="8" y="34"/>
                      </a:cubicBezTo>
                      <a:cubicBezTo>
                        <a:pt x="8" y="34"/>
                        <a:pt x="8" y="34"/>
                        <a:pt x="8" y="33"/>
                      </a:cubicBezTo>
                      <a:cubicBezTo>
                        <a:pt x="8" y="33"/>
                        <a:pt x="9" y="33"/>
                        <a:pt x="9" y="33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10" y="32"/>
                        <a:pt x="10" y="32"/>
                        <a:pt x="11" y="31"/>
                      </a:cubicBezTo>
                      <a:cubicBezTo>
                        <a:pt x="11" y="32"/>
                        <a:pt x="11" y="31"/>
                        <a:pt x="11" y="31"/>
                      </a:cubicBezTo>
                      <a:cubicBezTo>
                        <a:pt x="11" y="30"/>
                        <a:pt x="11" y="29"/>
                        <a:pt x="12" y="28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7"/>
                        <a:pt x="13" y="27"/>
                        <a:pt x="14" y="27"/>
                      </a:cubicBezTo>
                      <a:cubicBezTo>
                        <a:pt x="14" y="26"/>
                        <a:pt x="14" y="26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5"/>
                        <a:pt x="15" y="25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5" y="23"/>
                        <a:pt x="15" y="23"/>
                      </a:cubicBezTo>
                      <a:cubicBezTo>
                        <a:pt x="15" y="22"/>
                        <a:pt x="15" y="22"/>
                        <a:pt x="14" y="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9" name="Freeform 1193"/>
                <p:cNvSpPr>
                  <a:spLocks/>
                </p:cNvSpPr>
                <p:nvPr/>
              </p:nvSpPr>
              <p:spPr bwMode="auto">
                <a:xfrm>
                  <a:off x="2650" y="3239"/>
                  <a:ext cx="75" cy="33"/>
                </a:xfrm>
                <a:custGeom>
                  <a:avLst/>
                  <a:gdLst>
                    <a:gd name="T0" fmla="*/ 0 w 78"/>
                    <a:gd name="T1" fmla="*/ 25 h 34"/>
                    <a:gd name="T2" fmla="*/ 0 w 78"/>
                    <a:gd name="T3" fmla="*/ 26 h 34"/>
                    <a:gd name="T4" fmla="*/ 5 w 78"/>
                    <a:gd name="T5" fmla="*/ 27 h 34"/>
                    <a:gd name="T6" fmla="*/ 7 w 78"/>
                    <a:gd name="T7" fmla="*/ 27 h 34"/>
                    <a:gd name="T8" fmla="*/ 8 w 78"/>
                    <a:gd name="T9" fmla="*/ 27 h 34"/>
                    <a:gd name="T10" fmla="*/ 9 w 78"/>
                    <a:gd name="T11" fmla="*/ 27 h 34"/>
                    <a:gd name="T12" fmla="*/ 10 w 78"/>
                    <a:gd name="T13" fmla="*/ 28 h 34"/>
                    <a:gd name="T14" fmla="*/ 10 w 78"/>
                    <a:gd name="T15" fmla="*/ 28 h 34"/>
                    <a:gd name="T16" fmla="*/ 12 w 78"/>
                    <a:gd name="T17" fmla="*/ 29 h 34"/>
                    <a:gd name="T18" fmla="*/ 16 w 78"/>
                    <a:gd name="T19" fmla="*/ 27 h 34"/>
                    <a:gd name="T20" fmla="*/ 29 w 78"/>
                    <a:gd name="T21" fmla="*/ 28 h 34"/>
                    <a:gd name="T22" fmla="*/ 30 w 78"/>
                    <a:gd name="T23" fmla="*/ 29 h 34"/>
                    <a:gd name="T24" fmla="*/ 30 w 78"/>
                    <a:gd name="T25" fmla="*/ 30 h 34"/>
                    <a:gd name="T26" fmla="*/ 30 w 78"/>
                    <a:gd name="T27" fmla="*/ 30 h 34"/>
                    <a:gd name="T28" fmla="*/ 35 w 78"/>
                    <a:gd name="T29" fmla="*/ 31 h 34"/>
                    <a:gd name="T30" fmla="*/ 39 w 78"/>
                    <a:gd name="T31" fmla="*/ 31 h 34"/>
                    <a:gd name="T32" fmla="*/ 51 w 78"/>
                    <a:gd name="T33" fmla="*/ 34 h 34"/>
                    <a:gd name="T34" fmla="*/ 51 w 78"/>
                    <a:gd name="T35" fmla="*/ 34 h 34"/>
                    <a:gd name="T36" fmla="*/ 54 w 78"/>
                    <a:gd name="T37" fmla="*/ 33 h 34"/>
                    <a:gd name="T38" fmla="*/ 66 w 78"/>
                    <a:gd name="T39" fmla="*/ 29 h 34"/>
                    <a:gd name="T40" fmla="*/ 68 w 78"/>
                    <a:gd name="T41" fmla="*/ 28 h 34"/>
                    <a:gd name="T42" fmla="*/ 69 w 78"/>
                    <a:gd name="T43" fmla="*/ 26 h 34"/>
                    <a:gd name="T44" fmla="*/ 70 w 78"/>
                    <a:gd name="T45" fmla="*/ 25 h 34"/>
                    <a:gd name="T46" fmla="*/ 71 w 78"/>
                    <a:gd name="T47" fmla="*/ 21 h 34"/>
                    <a:gd name="T48" fmla="*/ 72 w 78"/>
                    <a:gd name="T49" fmla="*/ 17 h 34"/>
                    <a:gd name="T50" fmla="*/ 74 w 78"/>
                    <a:gd name="T51" fmla="*/ 16 h 34"/>
                    <a:gd name="T52" fmla="*/ 77 w 78"/>
                    <a:gd name="T53" fmla="*/ 15 h 34"/>
                    <a:gd name="T54" fmla="*/ 77 w 78"/>
                    <a:gd name="T55" fmla="*/ 13 h 34"/>
                    <a:gd name="T56" fmla="*/ 78 w 78"/>
                    <a:gd name="T57" fmla="*/ 12 h 34"/>
                    <a:gd name="T58" fmla="*/ 77 w 78"/>
                    <a:gd name="T59" fmla="*/ 10 h 34"/>
                    <a:gd name="T60" fmla="*/ 75 w 78"/>
                    <a:gd name="T61" fmla="*/ 5 h 34"/>
                    <a:gd name="T62" fmla="*/ 75 w 78"/>
                    <a:gd name="T63" fmla="*/ 5 h 34"/>
                    <a:gd name="T64" fmla="*/ 66 w 78"/>
                    <a:gd name="T65" fmla="*/ 3 h 34"/>
                    <a:gd name="T66" fmla="*/ 57 w 78"/>
                    <a:gd name="T67" fmla="*/ 4 h 34"/>
                    <a:gd name="T68" fmla="*/ 48 w 78"/>
                    <a:gd name="T69" fmla="*/ 6 h 34"/>
                    <a:gd name="T70" fmla="*/ 46 w 78"/>
                    <a:gd name="T71" fmla="*/ 6 h 34"/>
                    <a:gd name="T72" fmla="*/ 41 w 78"/>
                    <a:gd name="T73" fmla="*/ 9 h 34"/>
                    <a:gd name="T74" fmla="*/ 38 w 78"/>
                    <a:gd name="T75" fmla="*/ 11 h 34"/>
                    <a:gd name="T76" fmla="*/ 37 w 78"/>
                    <a:gd name="T77" fmla="*/ 17 h 34"/>
                    <a:gd name="T78" fmla="*/ 34 w 78"/>
                    <a:gd name="T79" fmla="*/ 21 h 34"/>
                    <a:gd name="T80" fmla="*/ 28 w 78"/>
                    <a:gd name="T81" fmla="*/ 20 h 34"/>
                    <a:gd name="T82" fmla="*/ 11 w 78"/>
                    <a:gd name="T83" fmla="*/ 23 h 34"/>
                    <a:gd name="T84" fmla="*/ 7 w 78"/>
                    <a:gd name="T85" fmla="*/ 23 h 34"/>
                    <a:gd name="T86" fmla="*/ 1 w 78"/>
                    <a:gd name="T87" fmla="*/ 23 h 34"/>
                    <a:gd name="T88" fmla="*/ 0 w 78"/>
                    <a:gd name="T89" fmla="*/ 23 h 34"/>
                    <a:gd name="T90" fmla="*/ 0 w 78"/>
                    <a:gd name="T91" fmla="*/ 2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" h="34">
                      <a:moveTo>
                        <a:pt x="0" y="24"/>
                      </a:move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6"/>
                        <a:pt x="2" y="27"/>
                        <a:pt x="3" y="27"/>
                      </a:cubicBezTo>
                      <a:cubicBezTo>
                        <a:pt x="3" y="27"/>
                        <a:pt x="4" y="27"/>
                        <a:pt x="5" y="27"/>
                      </a:cubicBezTo>
                      <a:cubicBezTo>
                        <a:pt x="5" y="27"/>
                        <a:pt x="5" y="27"/>
                        <a:pt x="6" y="27"/>
                      </a:cubicBezTo>
                      <a:cubicBezTo>
                        <a:pt x="6" y="27"/>
                        <a:pt x="6" y="27"/>
                        <a:pt x="7" y="27"/>
                      </a:cubicBezTo>
                      <a:cubicBezTo>
                        <a:pt x="7" y="27"/>
                        <a:pt x="7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29"/>
                        <a:pt x="15" y="28"/>
                        <a:pt x="16" y="27"/>
                      </a:cubicBezTo>
                      <a:cubicBezTo>
                        <a:pt x="17" y="26"/>
                        <a:pt x="18" y="25"/>
                        <a:pt x="27" y="25"/>
                      </a:cubicBezTo>
                      <a:cubicBezTo>
                        <a:pt x="29" y="25"/>
                        <a:pt x="29" y="27"/>
                        <a:pt x="29" y="28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1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1"/>
                        <a:pt x="38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42" y="32"/>
                        <a:pt x="45" y="32"/>
                        <a:pt x="47" y="33"/>
                      </a:cubicBezTo>
                      <a:cubicBezTo>
                        <a:pt x="49" y="33"/>
                        <a:pt x="50" y="33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2" y="34"/>
                        <a:pt x="52" y="34"/>
                      </a:cubicBezTo>
                      <a:cubicBezTo>
                        <a:pt x="52" y="34"/>
                        <a:pt x="53" y="33"/>
                        <a:pt x="54" y="33"/>
                      </a:cubicBezTo>
                      <a:cubicBezTo>
                        <a:pt x="56" y="32"/>
                        <a:pt x="58" y="30"/>
                        <a:pt x="61" y="30"/>
                      </a:cubicBezTo>
                      <a:cubicBezTo>
                        <a:pt x="63" y="30"/>
                        <a:pt x="65" y="30"/>
                        <a:pt x="66" y="29"/>
                      </a:cubicBezTo>
                      <a:cubicBezTo>
                        <a:pt x="66" y="29"/>
                        <a:pt x="66" y="29"/>
                        <a:pt x="67" y="28"/>
                      </a:cubicBezTo>
                      <a:cubicBezTo>
                        <a:pt x="67" y="28"/>
                        <a:pt x="67" y="28"/>
                        <a:pt x="68" y="28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7"/>
                        <a:pt x="68" y="27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70" y="25"/>
                        <a:pt x="70" y="25"/>
                      </a:cubicBezTo>
                      <a:cubicBezTo>
                        <a:pt x="70" y="25"/>
                        <a:pt x="70" y="25"/>
                        <a:pt x="70" y="25"/>
                      </a:cubicBezTo>
                      <a:cubicBezTo>
                        <a:pt x="70" y="24"/>
                        <a:pt x="70" y="22"/>
                        <a:pt x="71" y="21"/>
                      </a:cubicBezTo>
                      <a:cubicBezTo>
                        <a:pt x="71" y="21"/>
                        <a:pt x="71" y="20"/>
                        <a:pt x="71" y="20"/>
                      </a:cubicBezTo>
                      <a:cubicBezTo>
                        <a:pt x="71" y="19"/>
                        <a:pt x="71" y="18"/>
                        <a:pt x="72" y="17"/>
                      </a:cubicBezTo>
                      <a:cubicBezTo>
                        <a:pt x="72" y="16"/>
                        <a:pt x="73" y="16"/>
                        <a:pt x="74" y="16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7" y="16"/>
                        <a:pt x="77" y="16"/>
                        <a:pt x="77" y="15"/>
                      </a:cubicBezTo>
                      <a:cubicBezTo>
                        <a:pt x="77" y="14"/>
                        <a:pt x="77" y="14"/>
                        <a:pt x="77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8" y="13"/>
                        <a:pt x="78" y="12"/>
                        <a:pt x="78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78" y="11"/>
                        <a:pt x="78" y="11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0" y="5"/>
                        <a:pt x="68" y="4"/>
                        <a:pt x="66" y="3"/>
                      </a:cubicBezTo>
                      <a:cubicBezTo>
                        <a:pt x="65" y="1"/>
                        <a:pt x="61" y="0"/>
                        <a:pt x="59" y="0"/>
                      </a:cubicBezTo>
                      <a:cubicBezTo>
                        <a:pt x="58" y="1"/>
                        <a:pt x="58" y="3"/>
                        <a:pt x="57" y="4"/>
                      </a:cubicBezTo>
                      <a:cubicBezTo>
                        <a:pt x="56" y="6"/>
                        <a:pt x="54" y="6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ubicBezTo>
                        <a:pt x="48" y="6"/>
                        <a:pt x="47" y="6"/>
                        <a:pt x="47" y="6"/>
                      </a:cubicBezTo>
                      <a:cubicBezTo>
                        <a:pt x="47" y="6"/>
                        <a:pt x="46" y="6"/>
                        <a:pt x="46" y="6"/>
                      </a:cubicBezTo>
                      <a:cubicBezTo>
                        <a:pt x="45" y="6"/>
                        <a:pt x="45" y="7"/>
                        <a:pt x="44" y="7"/>
                      </a:cubicBezTo>
                      <a:cubicBezTo>
                        <a:pt x="43" y="8"/>
                        <a:pt x="42" y="8"/>
                        <a:pt x="41" y="9"/>
                      </a:cubicBezTo>
                      <a:cubicBezTo>
                        <a:pt x="41" y="10"/>
                        <a:pt x="40" y="10"/>
                        <a:pt x="39" y="11"/>
                      </a:cubicBezTo>
                      <a:cubicBezTo>
                        <a:pt x="39" y="11"/>
                        <a:pt x="38" y="11"/>
                        <a:pt x="38" y="11"/>
                      </a:cubicBezTo>
                      <a:cubicBezTo>
                        <a:pt x="37" y="12"/>
                        <a:pt x="36" y="12"/>
                        <a:pt x="37" y="14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7" y="19"/>
                        <a:pt x="37" y="20"/>
                      </a:cubicBezTo>
                      <a:cubicBezTo>
                        <a:pt x="36" y="21"/>
                        <a:pt x="35" y="21"/>
                        <a:pt x="34" y="21"/>
                      </a:cubicBezTo>
                      <a:cubicBezTo>
                        <a:pt x="32" y="21"/>
                        <a:pt x="31" y="20"/>
                        <a:pt x="30" y="20"/>
                      </a:cubicBezTo>
                      <a:cubicBezTo>
                        <a:pt x="30" y="20"/>
                        <a:pt x="29" y="20"/>
                        <a:pt x="28" y="20"/>
                      </a:cubicBezTo>
                      <a:cubicBezTo>
                        <a:pt x="25" y="20"/>
                        <a:pt x="21" y="21"/>
                        <a:pt x="20" y="22"/>
                      </a:cubicBezTo>
                      <a:cubicBezTo>
                        <a:pt x="18" y="24"/>
                        <a:pt x="14" y="24"/>
                        <a:pt x="11" y="23"/>
                      </a:cubicBezTo>
                      <a:cubicBezTo>
                        <a:pt x="11" y="22"/>
                        <a:pt x="10" y="22"/>
                        <a:pt x="9" y="22"/>
                      </a:cubicBezTo>
                      <a:cubicBezTo>
                        <a:pt x="8" y="22"/>
                        <a:pt x="7" y="23"/>
                        <a:pt x="7" y="23"/>
                      </a:cubicBezTo>
                      <a:cubicBezTo>
                        <a:pt x="6" y="24"/>
                        <a:pt x="5" y="25"/>
                        <a:pt x="5" y="25"/>
                      </a:cubicBezTo>
                      <a:cubicBezTo>
                        <a:pt x="3" y="25"/>
                        <a:pt x="2" y="24"/>
                        <a:pt x="1" y="23"/>
                      </a:cubicBezTo>
                      <a:cubicBezTo>
                        <a:pt x="1" y="23"/>
                        <a:pt x="1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2"/>
                        <a:pt x="0" y="22"/>
                      </a:cubicBezTo>
                      <a:cubicBezTo>
                        <a:pt x="0" y="23"/>
                        <a:pt x="0" y="23"/>
                        <a:pt x="0" y="2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0" name="Freeform 1194"/>
                <p:cNvSpPr>
                  <a:spLocks/>
                </p:cNvSpPr>
                <p:nvPr/>
              </p:nvSpPr>
              <p:spPr bwMode="auto">
                <a:xfrm>
                  <a:off x="2718" y="3244"/>
                  <a:ext cx="66" cy="36"/>
                </a:xfrm>
                <a:custGeom>
                  <a:avLst/>
                  <a:gdLst>
                    <a:gd name="T0" fmla="*/ 37 w 69"/>
                    <a:gd name="T1" fmla="*/ 32 h 37"/>
                    <a:gd name="T2" fmla="*/ 38 w 69"/>
                    <a:gd name="T3" fmla="*/ 32 h 37"/>
                    <a:gd name="T4" fmla="*/ 43 w 69"/>
                    <a:gd name="T5" fmla="*/ 34 h 37"/>
                    <a:gd name="T6" fmla="*/ 45 w 69"/>
                    <a:gd name="T7" fmla="*/ 34 h 37"/>
                    <a:gd name="T8" fmla="*/ 45 w 69"/>
                    <a:gd name="T9" fmla="*/ 34 h 37"/>
                    <a:gd name="T10" fmla="*/ 50 w 69"/>
                    <a:gd name="T11" fmla="*/ 30 h 37"/>
                    <a:gd name="T12" fmla="*/ 55 w 69"/>
                    <a:gd name="T13" fmla="*/ 22 h 37"/>
                    <a:gd name="T14" fmla="*/ 61 w 69"/>
                    <a:gd name="T15" fmla="*/ 12 h 37"/>
                    <a:gd name="T16" fmla="*/ 68 w 69"/>
                    <a:gd name="T17" fmla="*/ 8 h 37"/>
                    <a:gd name="T18" fmla="*/ 68 w 69"/>
                    <a:gd name="T19" fmla="*/ 8 h 37"/>
                    <a:gd name="T20" fmla="*/ 67 w 69"/>
                    <a:gd name="T21" fmla="*/ 7 h 37"/>
                    <a:gd name="T22" fmla="*/ 65 w 69"/>
                    <a:gd name="T23" fmla="*/ 6 h 37"/>
                    <a:gd name="T24" fmla="*/ 63 w 69"/>
                    <a:gd name="T25" fmla="*/ 5 h 37"/>
                    <a:gd name="T26" fmla="*/ 62 w 69"/>
                    <a:gd name="T27" fmla="*/ 5 h 37"/>
                    <a:gd name="T28" fmla="*/ 60 w 69"/>
                    <a:gd name="T29" fmla="*/ 4 h 37"/>
                    <a:gd name="T30" fmla="*/ 59 w 69"/>
                    <a:gd name="T31" fmla="*/ 4 h 37"/>
                    <a:gd name="T32" fmla="*/ 59 w 69"/>
                    <a:gd name="T33" fmla="*/ 4 h 37"/>
                    <a:gd name="T34" fmla="*/ 58 w 69"/>
                    <a:gd name="T35" fmla="*/ 3 h 37"/>
                    <a:gd name="T36" fmla="*/ 58 w 69"/>
                    <a:gd name="T37" fmla="*/ 3 h 37"/>
                    <a:gd name="T38" fmla="*/ 50 w 69"/>
                    <a:gd name="T39" fmla="*/ 1 h 37"/>
                    <a:gd name="T40" fmla="*/ 46 w 69"/>
                    <a:gd name="T41" fmla="*/ 3 h 37"/>
                    <a:gd name="T42" fmla="*/ 28 w 69"/>
                    <a:gd name="T43" fmla="*/ 9 h 37"/>
                    <a:gd name="T44" fmla="*/ 19 w 69"/>
                    <a:gd name="T45" fmla="*/ 13 h 37"/>
                    <a:gd name="T46" fmla="*/ 18 w 69"/>
                    <a:gd name="T47" fmla="*/ 13 h 37"/>
                    <a:gd name="T48" fmla="*/ 17 w 69"/>
                    <a:gd name="T49" fmla="*/ 12 h 37"/>
                    <a:gd name="T50" fmla="*/ 15 w 69"/>
                    <a:gd name="T51" fmla="*/ 12 h 37"/>
                    <a:gd name="T52" fmla="*/ 14 w 69"/>
                    <a:gd name="T53" fmla="*/ 12 h 37"/>
                    <a:gd name="T54" fmla="*/ 12 w 69"/>
                    <a:gd name="T55" fmla="*/ 12 h 37"/>
                    <a:gd name="T56" fmla="*/ 11 w 69"/>
                    <a:gd name="T57" fmla="*/ 11 h 37"/>
                    <a:gd name="T58" fmla="*/ 10 w 69"/>
                    <a:gd name="T59" fmla="*/ 10 h 37"/>
                    <a:gd name="T60" fmla="*/ 10 w 69"/>
                    <a:gd name="T61" fmla="*/ 12 h 37"/>
                    <a:gd name="T62" fmla="*/ 8 w 69"/>
                    <a:gd name="T63" fmla="*/ 14 h 37"/>
                    <a:gd name="T64" fmla="*/ 7 w 69"/>
                    <a:gd name="T65" fmla="*/ 15 h 37"/>
                    <a:gd name="T66" fmla="*/ 3 w 69"/>
                    <a:gd name="T67" fmla="*/ 18 h 37"/>
                    <a:gd name="T68" fmla="*/ 0 w 69"/>
                    <a:gd name="T69" fmla="*/ 24 h 37"/>
                    <a:gd name="T70" fmla="*/ 0 w 69"/>
                    <a:gd name="T71" fmla="*/ 24 h 37"/>
                    <a:gd name="T72" fmla="*/ 1 w 69"/>
                    <a:gd name="T73" fmla="*/ 25 h 37"/>
                    <a:gd name="T74" fmla="*/ 2 w 69"/>
                    <a:gd name="T75" fmla="*/ 26 h 37"/>
                    <a:gd name="T76" fmla="*/ 3 w 69"/>
                    <a:gd name="T77" fmla="*/ 28 h 37"/>
                    <a:gd name="T78" fmla="*/ 3 w 69"/>
                    <a:gd name="T79" fmla="*/ 28 h 37"/>
                    <a:gd name="T80" fmla="*/ 4 w 69"/>
                    <a:gd name="T81" fmla="*/ 29 h 37"/>
                    <a:gd name="T82" fmla="*/ 5 w 69"/>
                    <a:gd name="T83" fmla="*/ 30 h 37"/>
                    <a:gd name="T84" fmla="*/ 7 w 69"/>
                    <a:gd name="T85" fmla="*/ 31 h 37"/>
                    <a:gd name="T86" fmla="*/ 8 w 69"/>
                    <a:gd name="T87" fmla="*/ 32 h 37"/>
                    <a:gd name="T88" fmla="*/ 9 w 69"/>
                    <a:gd name="T89" fmla="*/ 33 h 37"/>
                    <a:gd name="T90" fmla="*/ 11 w 69"/>
                    <a:gd name="T91" fmla="*/ 34 h 37"/>
                    <a:gd name="T92" fmla="*/ 12 w 69"/>
                    <a:gd name="T93" fmla="*/ 35 h 37"/>
                    <a:gd name="T94" fmla="*/ 21 w 69"/>
                    <a:gd name="T95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9" h="37">
                      <a:moveTo>
                        <a:pt x="25" y="36"/>
                      </a:moveTo>
                      <a:cubicBezTo>
                        <a:pt x="30" y="34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41" y="33"/>
                        <a:pt x="42" y="33"/>
                      </a:cubicBezTo>
                      <a:cubicBezTo>
                        <a:pt x="43" y="33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4" y="34"/>
                        <a:pt x="44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3"/>
                        <a:pt x="46" y="33"/>
                      </a:cubicBezTo>
                      <a:cubicBezTo>
                        <a:pt x="47" y="32"/>
                        <a:pt x="49" y="32"/>
                        <a:pt x="50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2" y="28"/>
                        <a:pt x="54" y="25"/>
                        <a:pt x="55" y="22"/>
                      </a:cubicBezTo>
                      <a:cubicBezTo>
                        <a:pt x="56" y="21"/>
                        <a:pt x="56" y="20"/>
                        <a:pt x="57" y="19"/>
                      </a:cubicBezTo>
                      <a:cubicBezTo>
                        <a:pt x="59" y="15"/>
                        <a:pt x="60" y="13"/>
                        <a:pt x="61" y="12"/>
                      </a:cubicBezTo>
                      <a:cubicBezTo>
                        <a:pt x="62" y="12"/>
                        <a:pt x="63" y="12"/>
                        <a:pt x="64" y="11"/>
                      </a:cubicBezTo>
                      <a:cubicBezTo>
                        <a:pt x="65" y="10"/>
                        <a:pt x="67" y="9"/>
                        <a:pt x="68" y="8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7"/>
                        <a:pt x="67" y="7"/>
                        <a:pt x="67" y="7"/>
                      </a:cubicBezTo>
                      <a:cubicBezTo>
                        <a:pt x="67" y="7"/>
                        <a:pt x="67" y="7"/>
                        <a:pt x="67" y="7"/>
                      </a:cubicBezTo>
                      <a:cubicBezTo>
                        <a:pt x="66" y="7"/>
                        <a:pt x="66" y="6"/>
                        <a:pt x="66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6"/>
                        <a:pt x="64" y="6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60" y="4"/>
                        <a:pt x="60" y="4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4"/>
                        <a:pt x="59" y="4"/>
                        <a:pt x="58" y="4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7" y="2"/>
                        <a:pt x="52" y="1"/>
                        <a:pt x="50" y="1"/>
                      </a:cubicBezTo>
                      <a:cubicBezTo>
                        <a:pt x="50" y="0"/>
                        <a:pt x="49" y="0"/>
                        <a:pt x="49" y="0"/>
                      </a:cubicBezTo>
                      <a:cubicBezTo>
                        <a:pt x="48" y="1"/>
                        <a:pt x="47" y="2"/>
                        <a:pt x="46" y="3"/>
                      </a:cubicBezTo>
                      <a:cubicBezTo>
                        <a:pt x="42" y="5"/>
                        <a:pt x="40" y="7"/>
                        <a:pt x="38" y="7"/>
                      </a:cubicBezTo>
                      <a:cubicBezTo>
                        <a:pt x="36" y="7"/>
                        <a:pt x="30" y="8"/>
                        <a:pt x="28" y="9"/>
                      </a:cubicBezTo>
                      <a:cubicBezTo>
                        <a:pt x="28" y="11"/>
                        <a:pt x="25" y="13"/>
                        <a:pt x="20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7" y="13"/>
                      </a:cubicBezTo>
                      <a:cubicBezTo>
                        <a:pt x="17" y="13"/>
                        <a:pt x="17" y="13"/>
                        <a:pt x="17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2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4"/>
                        <a:pt x="8" y="14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7" y="14"/>
                        <a:pt x="7" y="15"/>
                        <a:pt x="7" y="15"/>
                      </a:cubicBezTo>
                      <a:cubicBezTo>
                        <a:pt x="6" y="15"/>
                        <a:pt x="5" y="15"/>
                        <a:pt x="4" y="15"/>
                      </a:cubicBezTo>
                      <a:cubicBezTo>
                        <a:pt x="4" y="16"/>
                        <a:pt x="4" y="17"/>
                        <a:pt x="3" y="18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1"/>
                        <a:pt x="3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1" y="24"/>
                        <a:pt x="1" y="24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2" y="27"/>
                        <a:pt x="2" y="27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5" y="29"/>
                        <a:pt x="5" y="30"/>
                        <a:pt x="5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8" y="31"/>
                        <a:pt x="8" y="31"/>
                        <a:pt x="8" y="32"/>
                      </a:cubicBezTo>
                      <a:cubicBezTo>
                        <a:pt x="8" y="32"/>
                        <a:pt x="8" y="32"/>
                        <a:pt x="9" y="32"/>
                      </a:cubicBezTo>
                      <a:cubicBezTo>
                        <a:pt x="9" y="32"/>
                        <a:pt x="9" y="32"/>
                        <a:pt x="9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0" y="33"/>
                        <a:pt x="10" y="33"/>
                        <a:pt x="11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1" y="34"/>
                        <a:pt x="11" y="35"/>
                        <a:pt x="12" y="35"/>
                      </a:cubicBezTo>
                      <a:cubicBezTo>
                        <a:pt x="13" y="36"/>
                        <a:pt x="15" y="37"/>
                        <a:pt x="18" y="37"/>
                      </a:cubicBezTo>
                      <a:cubicBezTo>
                        <a:pt x="19" y="37"/>
                        <a:pt x="20" y="37"/>
                        <a:pt x="21" y="37"/>
                      </a:cubicBezTo>
                      <a:cubicBezTo>
                        <a:pt x="22" y="37"/>
                        <a:pt x="23" y="36"/>
                        <a:pt x="25" y="3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1" name="Freeform 1195"/>
                <p:cNvSpPr>
                  <a:spLocks/>
                </p:cNvSpPr>
                <p:nvPr/>
              </p:nvSpPr>
              <p:spPr bwMode="auto">
                <a:xfrm>
                  <a:off x="2679" y="3211"/>
                  <a:ext cx="62" cy="30"/>
                </a:xfrm>
                <a:custGeom>
                  <a:avLst/>
                  <a:gdLst>
                    <a:gd name="T0" fmla="*/ 18 w 65"/>
                    <a:gd name="T1" fmla="*/ 31 h 31"/>
                    <a:gd name="T2" fmla="*/ 21 w 65"/>
                    <a:gd name="T3" fmla="*/ 31 h 31"/>
                    <a:gd name="T4" fmla="*/ 24 w 65"/>
                    <a:gd name="T5" fmla="*/ 31 h 31"/>
                    <a:gd name="T6" fmla="*/ 25 w 65"/>
                    <a:gd name="T7" fmla="*/ 27 h 31"/>
                    <a:gd name="T8" fmla="*/ 26 w 65"/>
                    <a:gd name="T9" fmla="*/ 25 h 31"/>
                    <a:gd name="T10" fmla="*/ 27 w 65"/>
                    <a:gd name="T11" fmla="*/ 25 h 31"/>
                    <a:gd name="T12" fmla="*/ 39 w 65"/>
                    <a:gd name="T13" fmla="*/ 29 h 31"/>
                    <a:gd name="T14" fmla="*/ 42 w 65"/>
                    <a:gd name="T15" fmla="*/ 30 h 31"/>
                    <a:gd name="T16" fmla="*/ 45 w 65"/>
                    <a:gd name="T17" fmla="*/ 30 h 31"/>
                    <a:gd name="T18" fmla="*/ 47 w 65"/>
                    <a:gd name="T19" fmla="*/ 29 h 31"/>
                    <a:gd name="T20" fmla="*/ 48 w 65"/>
                    <a:gd name="T21" fmla="*/ 29 h 31"/>
                    <a:gd name="T22" fmla="*/ 48 w 65"/>
                    <a:gd name="T23" fmla="*/ 29 h 31"/>
                    <a:gd name="T24" fmla="*/ 49 w 65"/>
                    <a:gd name="T25" fmla="*/ 28 h 31"/>
                    <a:gd name="T26" fmla="*/ 50 w 65"/>
                    <a:gd name="T27" fmla="*/ 28 h 31"/>
                    <a:gd name="T28" fmla="*/ 50 w 65"/>
                    <a:gd name="T29" fmla="*/ 28 h 31"/>
                    <a:gd name="T30" fmla="*/ 59 w 65"/>
                    <a:gd name="T31" fmla="*/ 24 h 31"/>
                    <a:gd name="T32" fmla="*/ 61 w 65"/>
                    <a:gd name="T33" fmla="*/ 21 h 31"/>
                    <a:gd name="T34" fmla="*/ 62 w 65"/>
                    <a:gd name="T35" fmla="*/ 21 h 31"/>
                    <a:gd name="T36" fmla="*/ 64 w 65"/>
                    <a:gd name="T37" fmla="*/ 19 h 31"/>
                    <a:gd name="T38" fmla="*/ 65 w 65"/>
                    <a:gd name="T39" fmla="*/ 19 h 31"/>
                    <a:gd name="T40" fmla="*/ 64 w 65"/>
                    <a:gd name="T41" fmla="*/ 18 h 31"/>
                    <a:gd name="T42" fmla="*/ 63 w 65"/>
                    <a:gd name="T43" fmla="*/ 16 h 31"/>
                    <a:gd name="T44" fmla="*/ 61 w 65"/>
                    <a:gd name="T45" fmla="*/ 15 h 31"/>
                    <a:gd name="T46" fmla="*/ 60 w 65"/>
                    <a:gd name="T47" fmla="*/ 15 h 31"/>
                    <a:gd name="T48" fmla="*/ 54 w 65"/>
                    <a:gd name="T49" fmla="*/ 13 h 31"/>
                    <a:gd name="T50" fmla="*/ 54 w 65"/>
                    <a:gd name="T51" fmla="*/ 12 h 31"/>
                    <a:gd name="T52" fmla="*/ 53 w 65"/>
                    <a:gd name="T53" fmla="*/ 10 h 31"/>
                    <a:gd name="T54" fmla="*/ 51 w 65"/>
                    <a:gd name="T55" fmla="*/ 10 h 31"/>
                    <a:gd name="T56" fmla="*/ 49 w 65"/>
                    <a:gd name="T57" fmla="*/ 10 h 31"/>
                    <a:gd name="T58" fmla="*/ 49 w 65"/>
                    <a:gd name="T59" fmla="*/ 10 h 31"/>
                    <a:gd name="T60" fmla="*/ 45 w 65"/>
                    <a:gd name="T61" fmla="*/ 12 h 31"/>
                    <a:gd name="T62" fmla="*/ 45 w 65"/>
                    <a:gd name="T63" fmla="*/ 12 h 31"/>
                    <a:gd name="T64" fmla="*/ 42 w 65"/>
                    <a:gd name="T65" fmla="*/ 11 h 31"/>
                    <a:gd name="T66" fmla="*/ 39 w 65"/>
                    <a:gd name="T67" fmla="*/ 7 h 31"/>
                    <a:gd name="T68" fmla="*/ 33 w 65"/>
                    <a:gd name="T69" fmla="*/ 3 h 31"/>
                    <a:gd name="T70" fmla="*/ 31 w 65"/>
                    <a:gd name="T71" fmla="*/ 2 h 31"/>
                    <a:gd name="T72" fmla="*/ 30 w 65"/>
                    <a:gd name="T73" fmla="*/ 2 h 31"/>
                    <a:gd name="T74" fmla="*/ 28 w 65"/>
                    <a:gd name="T75" fmla="*/ 0 h 31"/>
                    <a:gd name="T76" fmla="*/ 28 w 65"/>
                    <a:gd name="T77" fmla="*/ 0 h 31"/>
                    <a:gd name="T78" fmla="*/ 27 w 65"/>
                    <a:gd name="T79" fmla="*/ 0 h 31"/>
                    <a:gd name="T80" fmla="*/ 27 w 65"/>
                    <a:gd name="T81" fmla="*/ 1 h 31"/>
                    <a:gd name="T82" fmla="*/ 27 w 65"/>
                    <a:gd name="T83" fmla="*/ 1 h 31"/>
                    <a:gd name="T84" fmla="*/ 25 w 65"/>
                    <a:gd name="T85" fmla="*/ 1 h 31"/>
                    <a:gd name="T86" fmla="*/ 23 w 65"/>
                    <a:gd name="T87" fmla="*/ 1 h 31"/>
                    <a:gd name="T88" fmla="*/ 22 w 65"/>
                    <a:gd name="T89" fmla="*/ 0 h 31"/>
                    <a:gd name="T90" fmla="*/ 17 w 65"/>
                    <a:gd name="T91" fmla="*/ 2 h 31"/>
                    <a:gd name="T92" fmla="*/ 13 w 65"/>
                    <a:gd name="T93" fmla="*/ 5 h 31"/>
                    <a:gd name="T94" fmla="*/ 0 w 65"/>
                    <a:gd name="T95" fmla="*/ 10 h 31"/>
                    <a:gd name="T96" fmla="*/ 0 w 65"/>
                    <a:gd name="T97" fmla="*/ 10 h 31"/>
                    <a:gd name="T98" fmla="*/ 1 w 65"/>
                    <a:gd name="T99" fmla="*/ 11 h 31"/>
                    <a:gd name="T100" fmla="*/ 2 w 65"/>
                    <a:gd name="T101" fmla="*/ 13 h 31"/>
                    <a:gd name="T102" fmla="*/ 3 w 65"/>
                    <a:gd name="T103" fmla="*/ 17 h 31"/>
                    <a:gd name="T104" fmla="*/ 5 w 65"/>
                    <a:gd name="T105" fmla="*/ 22 h 31"/>
                    <a:gd name="T106" fmla="*/ 7 w 65"/>
                    <a:gd name="T107" fmla="*/ 23 h 31"/>
                    <a:gd name="T108" fmla="*/ 17 w 65"/>
                    <a:gd name="T109" fmla="*/ 31 h 31"/>
                    <a:gd name="T110" fmla="*/ 17 w 65"/>
                    <a:gd name="T111" fmla="*/ 31 h 31"/>
                    <a:gd name="T112" fmla="*/ 18 w 65"/>
                    <a:gd name="T113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5" h="31">
                      <a:moveTo>
                        <a:pt x="18" y="31"/>
                      </a:moveTo>
                      <a:cubicBezTo>
                        <a:pt x="19" y="31"/>
                        <a:pt x="20" y="31"/>
                        <a:pt x="21" y="31"/>
                      </a:cubicBezTo>
                      <a:cubicBezTo>
                        <a:pt x="23" y="31"/>
                        <a:pt x="24" y="31"/>
                        <a:pt x="24" y="31"/>
                      </a:cubicBezTo>
                      <a:cubicBezTo>
                        <a:pt x="24" y="30"/>
                        <a:pt x="25" y="27"/>
                        <a:pt x="25" y="27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8" y="25"/>
                        <a:pt x="36" y="25"/>
                        <a:pt x="39" y="29"/>
                      </a:cubicBezTo>
                      <a:cubicBezTo>
                        <a:pt x="40" y="30"/>
                        <a:pt x="41" y="30"/>
                        <a:pt x="42" y="30"/>
                      </a:cubicBezTo>
                      <a:cubicBezTo>
                        <a:pt x="44" y="30"/>
                        <a:pt x="45" y="30"/>
                        <a:pt x="45" y="30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9" y="28"/>
                      </a:cubicBezTo>
                      <a:cubicBezTo>
                        <a:pt x="49" y="28"/>
                        <a:pt x="49" y="28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3" y="28"/>
                        <a:pt x="57" y="27"/>
                        <a:pt x="59" y="24"/>
                      </a:cubicBezTo>
                      <a:cubicBezTo>
                        <a:pt x="60" y="23"/>
                        <a:pt x="60" y="22"/>
                        <a:pt x="61" y="21"/>
                      </a:cubicBezTo>
                      <a:cubicBezTo>
                        <a:pt x="61" y="21"/>
                        <a:pt x="62" y="21"/>
                        <a:pt x="62" y="21"/>
                      </a:cubicBezTo>
                      <a:cubicBezTo>
                        <a:pt x="63" y="20"/>
                        <a:pt x="63" y="19"/>
                        <a:pt x="64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4" y="17"/>
                        <a:pt x="63" y="16"/>
                        <a:pt x="63" y="16"/>
                      </a:cubicBezTo>
                      <a:cubicBezTo>
                        <a:pt x="62" y="15"/>
                        <a:pt x="61" y="15"/>
                        <a:pt x="61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57" y="15"/>
                        <a:pt x="55" y="15"/>
                        <a:pt x="54" y="13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4" y="11"/>
                        <a:pt x="54" y="10"/>
                        <a:pt x="53" y="10"/>
                      </a:cubicBezTo>
                      <a:cubicBezTo>
                        <a:pt x="53" y="10"/>
                        <a:pt x="52" y="10"/>
                        <a:pt x="51" y="10"/>
                      </a:cubicBezTo>
                      <a:cubicBezTo>
                        <a:pt x="51" y="10"/>
                        <a:pt x="50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8" y="11"/>
                        <a:pt x="47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2"/>
                        <a:pt x="43" y="11"/>
                        <a:pt x="42" y="11"/>
                      </a:cubicBezTo>
                      <a:cubicBezTo>
                        <a:pt x="40" y="10"/>
                        <a:pt x="39" y="8"/>
                        <a:pt x="39" y="7"/>
                      </a:cubicBezTo>
                      <a:cubicBezTo>
                        <a:pt x="39" y="6"/>
                        <a:pt x="37" y="5"/>
                        <a:pt x="33" y="3"/>
                      </a:cubicBezTo>
                      <a:cubicBezTo>
                        <a:pt x="32" y="3"/>
                        <a:pt x="31" y="3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1"/>
                        <a:pt x="29" y="1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1"/>
                        <a:pt x="26" y="1"/>
                        <a:pt x="25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3" y="1"/>
                        <a:pt x="22" y="0"/>
                        <a:pt x="22" y="0"/>
                      </a:cubicBezTo>
                      <a:cubicBezTo>
                        <a:pt x="21" y="1"/>
                        <a:pt x="19" y="2"/>
                        <a:pt x="17" y="2"/>
                      </a:cubicBezTo>
                      <a:cubicBezTo>
                        <a:pt x="16" y="3"/>
                        <a:pt x="14" y="4"/>
                        <a:pt x="13" y="5"/>
                      </a:cubicBezTo>
                      <a:cubicBezTo>
                        <a:pt x="9" y="7"/>
                        <a:pt x="4" y="9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1" y="12"/>
                        <a:pt x="2" y="12"/>
                        <a:pt x="2" y="13"/>
                      </a:cubicBezTo>
                      <a:cubicBezTo>
                        <a:pt x="3" y="14"/>
                        <a:pt x="3" y="15"/>
                        <a:pt x="3" y="17"/>
                      </a:cubicBezTo>
                      <a:cubicBezTo>
                        <a:pt x="4" y="18"/>
                        <a:pt x="4" y="21"/>
                        <a:pt x="5" y="22"/>
                      </a:cubicBezTo>
                      <a:cubicBezTo>
                        <a:pt x="6" y="22"/>
                        <a:pt x="6" y="22"/>
                        <a:pt x="7" y="23"/>
                      </a:cubicBezTo>
                      <a:cubicBezTo>
                        <a:pt x="13" y="27"/>
                        <a:pt x="17" y="29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2" name="Freeform 1196"/>
                <p:cNvSpPr>
                  <a:spLocks/>
                </p:cNvSpPr>
                <p:nvPr/>
              </p:nvSpPr>
              <p:spPr bwMode="auto">
                <a:xfrm>
                  <a:off x="2726" y="3233"/>
                  <a:ext cx="55" cy="20"/>
                </a:xfrm>
                <a:custGeom>
                  <a:avLst/>
                  <a:gdLst>
                    <a:gd name="T0" fmla="*/ 18 w 57"/>
                    <a:gd name="T1" fmla="*/ 0 h 21"/>
                    <a:gd name="T2" fmla="*/ 17 w 57"/>
                    <a:gd name="T3" fmla="*/ 0 h 21"/>
                    <a:gd name="T4" fmla="*/ 16 w 57"/>
                    <a:gd name="T5" fmla="*/ 1 h 21"/>
                    <a:gd name="T6" fmla="*/ 16 w 57"/>
                    <a:gd name="T7" fmla="*/ 2 h 21"/>
                    <a:gd name="T8" fmla="*/ 15 w 57"/>
                    <a:gd name="T9" fmla="*/ 2 h 21"/>
                    <a:gd name="T10" fmla="*/ 14 w 57"/>
                    <a:gd name="T11" fmla="*/ 3 h 21"/>
                    <a:gd name="T12" fmla="*/ 14 w 57"/>
                    <a:gd name="T13" fmla="*/ 4 h 21"/>
                    <a:gd name="T14" fmla="*/ 2 w 57"/>
                    <a:gd name="T15" fmla="*/ 10 h 21"/>
                    <a:gd name="T16" fmla="*/ 1 w 57"/>
                    <a:gd name="T17" fmla="*/ 10 h 21"/>
                    <a:gd name="T18" fmla="*/ 1 w 57"/>
                    <a:gd name="T19" fmla="*/ 10 h 21"/>
                    <a:gd name="T20" fmla="*/ 1 w 57"/>
                    <a:gd name="T21" fmla="*/ 10 h 21"/>
                    <a:gd name="T22" fmla="*/ 1 w 57"/>
                    <a:gd name="T23" fmla="*/ 10 h 21"/>
                    <a:gd name="T24" fmla="*/ 1 w 57"/>
                    <a:gd name="T25" fmla="*/ 11 h 21"/>
                    <a:gd name="T26" fmla="*/ 1 w 57"/>
                    <a:gd name="T27" fmla="*/ 11 h 21"/>
                    <a:gd name="T28" fmla="*/ 0 w 57"/>
                    <a:gd name="T29" fmla="*/ 11 h 21"/>
                    <a:gd name="T30" fmla="*/ 0 w 57"/>
                    <a:gd name="T31" fmla="*/ 12 h 21"/>
                    <a:gd name="T32" fmla="*/ 1 w 57"/>
                    <a:gd name="T33" fmla="*/ 13 h 21"/>
                    <a:gd name="T34" fmla="*/ 1 w 57"/>
                    <a:gd name="T35" fmla="*/ 14 h 21"/>
                    <a:gd name="T36" fmla="*/ 2 w 57"/>
                    <a:gd name="T37" fmla="*/ 15 h 21"/>
                    <a:gd name="T38" fmla="*/ 2 w 57"/>
                    <a:gd name="T39" fmla="*/ 15 h 21"/>
                    <a:gd name="T40" fmla="*/ 3 w 57"/>
                    <a:gd name="T41" fmla="*/ 18 h 21"/>
                    <a:gd name="T42" fmla="*/ 3 w 57"/>
                    <a:gd name="T43" fmla="*/ 18 h 21"/>
                    <a:gd name="T44" fmla="*/ 4 w 57"/>
                    <a:gd name="T45" fmla="*/ 18 h 21"/>
                    <a:gd name="T46" fmla="*/ 4 w 57"/>
                    <a:gd name="T47" fmla="*/ 19 h 21"/>
                    <a:gd name="T48" fmla="*/ 9 w 57"/>
                    <a:gd name="T49" fmla="*/ 21 h 21"/>
                    <a:gd name="T50" fmla="*/ 12 w 57"/>
                    <a:gd name="T51" fmla="*/ 21 h 21"/>
                    <a:gd name="T52" fmla="*/ 16 w 57"/>
                    <a:gd name="T53" fmla="*/ 20 h 21"/>
                    <a:gd name="T54" fmla="*/ 30 w 57"/>
                    <a:gd name="T55" fmla="*/ 15 h 21"/>
                    <a:gd name="T56" fmla="*/ 35 w 57"/>
                    <a:gd name="T57" fmla="*/ 11 h 21"/>
                    <a:gd name="T58" fmla="*/ 41 w 57"/>
                    <a:gd name="T59" fmla="*/ 8 h 21"/>
                    <a:gd name="T60" fmla="*/ 41 w 57"/>
                    <a:gd name="T61" fmla="*/ 8 h 21"/>
                    <a:gd name="T62" fmla="*/ 43 w 57"/>
                    <a:gd name="T63" fmla="*/ 9 h 21"/>
                    <a:gd name="T64" fmla="*/ 53 w 57"/>
                    <a:gd name="T65" fmla="*/ 12 h 21"/>
                    <a:gd name="T66" fmla="*/ 53 w 57"/>
                    <a:gd name="T67" fmla="*/ 12 h 21"/>
                    <a:gd name="T68" fmla="*/ 53 w 57"/>
                    <a:gd name="T69" fmla="*/ 12 h 21"/>
                    <a:gd name="T70" fmla="*/ 54 w 57"/>
                    <a:gd name="T71" fmla="*/ 13 h 21"/>
                    <a:gd name="T72" fmla="*/ 54 w 57"/>
                    <a:gd name="T73" fmla="*/ 12 h 21"/>
                    <a:gd name="T74" fmla="*/ 54 w 57"/>
                    <a:gd name="T75" fmla="*/ 11 h 21"/>
                    <a:gd name="T76" fmla="*/ 54 w 57"/>
                    <a:gd name="T77" fmla="*/ 10 h 21"/>
                    <a:gd name="T78" fmla="*/ 55 w 57"/>
                    <a:gd name="T79" fmla="*/ 9 h 21"/>
                    <a:gd name="T80" fmla="*/ 55 w 57"/>
                    <a:gd name="T81" fmla="*/ 9 h 21"/>
                    <a:gd name="T82" fmla="*/ 56 w 57"/>
                    <a:gd name="T83" fmla="*/ 7 h 21"/>
                    <a:gd name="T84" fmla="*/ 56 w 57"/>
                    <a:gd name="T85" fmla="*/ 6 h 21"/>
                    <a:gd name="T86" fmla="*/ 57 w 57"/>
                    <a:gd name="T87" fmla="*/ 5 h 21"/>
                    <a:gd name="T88" fmla="*/ 57 w 57"/>
                    <a:gd name="T89" fmla="*/ 5 h 21"/>
                    <a:gd name="T90" fmla="*/ 57 w 57"/>
                    <a:gd name="T91" fmla="*/ 5 h 21"/>
                    <a:gd name="T92" fmla="*/ 56 w 57"/>
                    <a:gd name="T93" fmla="*/ 5 h 21"/>
                    <a:gd name="T94" fmla="*/ 55 w 57"/>
                    <a:gd name="T95" fmla="*/ 4 h 21"/>
                    <a:gd name="T96" fmla="*/ 54 w 57"/>
                    <a:gd name="T97" fmla="*/ 4 h 21"/>
                    <a:gd name="T98" fmla="*/ 54 w 57"/>
                    <a:gd name="T99" fmla="*/ 4 h 21"/>
                    <a:gd name="T100" fmla="*/ 54 w 57"/>
                    <a:gd name="T101" fmla="*/ 4 h 21"/>
                    <a:gd name="T102" fmla="*/ 53 w 57"/>
                    <a:gd name="T103" fmla="*/ 4 h 21"/>
                    <a:gd name="T104" fmla="*/ 53 w 57"/>
                    <a:gd name="T105" fmla="*/ 3 h 21"/>
                    <a:gd name="T106" fmla="*/ 45 w 57"/>
                    <a:gd name="T107" fmla="*/ 2 h 21"/>
                    <a:gd name="T108" fmla="*/ 40 w 57"/>
                    <a:gd name="T109" fmla="*/ 1 h 21"/>
                    <a:gd name="T110" fmla="*/ 37 w 57"/>
                    <a:gd name="T111" fmla="*/ 1 h 21"/>
                    <a:gd name="T112" fmla="*/ 33 w 57"/>
                    <a:gd name="T113" fmla="*/ 1 h 21"/>
                    <a:gd name="T114" fmla="*/ 26 w 57"/>
                    <a:gd name="T115" fmla="*/ 0 h 21"/>
                    <a:gd name="T116" fmla="*/ 25 w 57"/>
                    <a:gd name="T117" fmla="*/ 0 h 21"/>
                    <a:gd name="T118" fmla="*/ 19 w 57"/>
                    <a:gd name="T119" fmla="*/ 0 h 21"/>
                    <a:gd name="T120" fmla="*/ 18 w 57"/>
                    <a:gd name="T121" fmla="*/ 0 h 21"/>
                    <a:gd name="T122" fmla="*/ 18 w 57"/>
                    <a:gd name="T1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7" h="21">
                      <a:moveTo>
                        <a:pt x="18" y="0"/>
                      </a:move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0" y="9"/>
                        <a:pt x="5" y="10"/>
                        <a:pt x="2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0" y="11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3" y="17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5" y="20"/>
                        <a:pt x="7" y="20"/>
                        <a:pt x="9" y="21"/>
                      </a:cubicBezTo>
                      <a:cubicBezTo>
                        <a:pt x="10" y="21"/>
                        <a:pt x="11" y="21"/>
                        <a:pt x="12" y="21"/>
                      </a:cubicBezTo>
                      <a:cubicBezTo>
                        <a:pt x="14" y="21"/>
                        <a:pt x="16" y="20"/>
                        <a:pt x="16" y="20"/>
                      </a:cubicBezTo>
                      <a:cubicBezTo>
                        <a:pt x="17" y="15"/>
                        <a:pt x="30" y="15"/>
                        <a:pt x="30" y="15"/>
                      </a:cubicBezTo>
                      <a:cubicBezTo>
                        <a:pt x="31" y="15"/>
                        <a:pt x="34" y="13"/>
                        <a:pt x="35" y="11"/>
                      </a:cubicBezTo>
                      <a:cubicBezTo>
                        <a:pt x="38" y="9"/>
                        <a:pt x="39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8"/>
                        <a:pt x="43" y="9"/>
                      </a:cubicBezTo>
                      <a:cubicBezTo>
                        <a:pt x="47" y="9"/>
                        <a:pt x="51" y="10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54" y="13"/>
                        <a:pt x="54" y="12"/>
                        <a:pt x="54" y="12"/>
                      </a:cubicBezTo>
                      <a:cubicBezTo>
                        <a:pt x="54" y="12"/>
                        <a:pt x="54" y="11"/>
                        <a:pt x="54" y="11"/>
                      </a:cubicBezTo>
                      <a:cubicBezTo>
                        <a:pt x="54" y="11"/>
                        <a:pt x="54" y="10"/>
                        <a:pt x="54" y="10"/>
                      </a:cubicBezTo>
                      <a:cubicBezTo>
                        <a:pt x="55" y="10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8"/>
                        <a:pt x="56" y="7"/>
                        <a:pt x="56" y="7"/>
                      </a:cubicBezTo>
                      <a:cubicBezTo>
                        <a:pt x="56" y="7"/>
                        <a:pt x="56" y="7"/>
                        <a:pt x="56" y="6"/>
                      </a:cubicBezTo>
                      <a:cubicBezTo>
                        <a:pt x="57" y="6"/>
                        <a:pt x="57" y="6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7" y="5"/>
                        <a:pt x="56" y="5"/>
                        <a:pt x="56" y="5"/>
                      </a:cubicBezTo>
                      <a:cubicBezTo>
                        <a:pt x="56" y="5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3" y="4"/>
                      </a:cubicBezTo>
                      <a:cubicBezTo>
                        <a:pt x="53" y="4"/>
                        <a:pt x="53" y="3"/>
                        <a:pt x="53" y="3"/>
                      </a:cubicBezTo>
                      <a:cubicBezTo>
                        <a:pt x="52" y="3"/>
                        <a:pt x="48" y="1"/>
                        <a:pt x="45" y="2"/>
                      </a:cubicBezTo>
                      <a:cubicBezTo>
                        <a:pt x="43" y="2"/>
                        <a:pt x="41" y="1"/>
                        <a:pt x="40" y="1"/>
                      </a:cubicBezTo>
                      <a:cubicBezTo>
                        <a:pt x="39" y="1"/>
                        <a:pt x="38" y="0"/>
                        <a:pt x="37" y="1"/>
                      </a:cubicBezTo>
                      <a:cubicBezTo>
                        <a:pt x="36" y="1"/>
                        <a:pt x="35" y="1"/>
                        <a:pt x="33" y="1"/>
                      </a:cubicBezTo>
                      <a:cubicBezTo>
                        <a:pt x="31" y="1"/>
                        <a:pt x="27" y="1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  <a:cubicBezTo>
                        <a:pt x="23" y="1"/>
                        <a:pt x="21" y="1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3" name="Freeform 1197"/>
                <p:cNvSpPr>
                  <a:spLocks/>
                </p:cNvSpPr>
                <p:nvPr/>
              </p:nvSpPr>
              <p:spPr bwMode="auto">
                <a:xfrm>
                  <a:off x="2442" y="3334"/>
                  <a:ext cx="31" cy="62"/>
                </a:xfrm>
                <a:custGeom>
                  <a:avLst/>
                  <a:gdLst>
                    <a:gd name="T0" fmla="*/ 9 w 33"/>
                    <a:gd name="T1" fmla="*/ 7 h 64"/>
                    <a:gd name="T2" fmla="*/ 1 w 33"/>
                    <a:gd name="T3" fmla="*/ 36 h 64"/>
                    <a:gd name="T4" fmla="*/ 0 w 33"/>
                    <a:gd name="T5" fmla="*/ 38 h 64"/>
                    <a:gd name="T6" fmla="*/ 3 w 33"/>
                    <a:gd name="T7" fmla="*/ 41 h 64"/>
                    <a:gd name="T8" fmla="*/ 5 w 33"/>
                    <a:gd name="T9" fmla="*/ 43 h 64"/>
                    <a:gd name="T10" fmla="*/ 8 w 33"/>
                    <a:gd name="T11" fmla="*/ 61 h 64"/>
                    <a:gd name="T12" fmla="*/ 8 w 33"/>
                    <a:gd name="T13" fmla="*/ 64 h 64"/>
                    <a:gd name="T14" fmla="*/ 10 w 33"/>
                    <a:gd name="T15" fmla="*/ 64 h 64"/>
                    <a:gd name="T16" fmla="*/ 10 w 33"/>
                    <a:gd name="T17" fmla="*/ 64 h 64"/>
                    <a:gd name="T18" fmla="*/ 12 w 33"/>
                    <a:gd name="T19" fmla="*/ 64 h 64"/>
                    <a:gd name="T20" fmla="*/ 14 w 33"/>
                    <a:gd name="T21" fmla="*/ 64 h 64"/>
                    <a:gd name="T22" fmla="*/ 20 w 33"/>
                    <a:gd name="T23" fmla="*/ 63 h 64"/>
                    <a:gd name="T24" fmla="*/ 20 w 33"/>
                    <a:gd name="T25" fmla="*/ 63 h 64"/>
                    <a:gd name="T26" fmla="*/ 20 w 33"/>
                    <a:gd name="T27" fmla="*/ 63 h 64"/>
                    <a:gd name="T28" fmla="*/ 20 w 33"/>
                    <a:gd name="T29" fmla="*/ 62 h 64"/>
                    <a:gd name="T30" fmla="*/ 20 w 33"/>
                    <a:gd name="T31" fmla="*/ 62 h 64"/>
                    <a:gd name="T32" fmla="*/ 20 w 33"/>
                    <a:gd name="T33" fmla="*/ 60 h 64"/>
                    <a:gd name="T34" fmla="*/ 25 w 33"/>
                    <a:gd name="T35" fmla="*/ 52 h 64"/>
                    <a:gd name="T36" fmla="*/ 24 w 33"/>
                    <a:gd name="T37" fmla="*/ 50 h 64"/>
                    <a:gd name="T38" fmla="*/ 22 w 33"/>
                    <a:gd name="T39" fmla="*/ 49 h 64"/>
                    <a:gd name="T40" fmla="*/ 22 w 33"/>
                    <a:gd name="T41" fmla="*/ 44 h 64"/>
                    <a:gd name="T42" fmla="*/ 25 w 33"/>
                    <a:gd name="T43" fmla="*/ 40 h 64"/>
                    <a:gd name="T44" fmla="*/ 22 w 33"/>
                    <a:gd name="T45" fmla="*/ 37 h 64"/>
                    <a:gd name="T46" fmla="*/ 20 w 33"/>
                    <a:gd name="T47" fmla="*/ 32 h 64"/>
                    <a:gd name="T48" fmla="*/ 25 w 33"/>
                    <a:gd name="T49" fmla="*/ 29 h 64"/>
                    <a:gd name="T50" fmla="*/ 25 w 33"/>
                    <a:gd name="T51" fmla="*/ 29 h 64"/>
                    <a:gd name="T52" fmla="*/ 27 w 33"/>
                    <a:gd name="T53" fmla="*/ 22 h 64"/>
                    <a:gd name="T54" fmla="*/ 26 w 33"/>
                    <a:gd name="T55" fmla="*/ 17 h 64"/>
                    <a:gd name="T56" fmla="*/ 25 w 33"/>
                    <a:gd name="T57" fmla="*/ 13 h 64"/>
                    <a:gd name="T58" fmla="*/ 30 w 33"/>
                    <a:gd name="T59" fmla="*/ 8 h 64"/>
                    <a:gd name="T60" fmla="*/ 33 w 33"/>
                    <a:gd name="T61" fmla="*/ 6 h 64"/>
                    <a:gd name="T62" fmla="*/ 30 w 33"/>
                    <a:gd name="T63" fmla="*/ 2 h 64"/>
                    <a:gd name="T64" fmla="*/ 26 w 33"/>
                    <a:gd name="T65" fmla="*/ 2 h 64"/>
                    <a:gd name="T66" fmla="*/ 25 w 33"/>
                    <a:gd name="T67" fmla="*/ 3 h 64"/>
                    <a:gd name="T68" fmla="*/ 23 w 33"/>
                    <a:gd name="T69" fmla="*/ 4 h 64"/>
                    <a:gd name="T70" fmla="*/ 21 w 33"/>
                    <a:gd name="T71" fmla="*/ 3 h 64"/>
                    <a:gd name="T72" fmla="*/ 21 w 33"/>
                    <a:gd name="T73" fmla="*/ 3 h 64"/>
                    <a:gd name="T74" fmla="*/ 19 w 33"/>
                    <a:gd name="T75" fmla="*/ 3 h 64"/>
                    <a:gd name="T76" fmla="*/ 17 w 33"/>
                    <a:gd name="T77" fmla="*/ 3 h 64"/>
                    <a:gd name="T78" fmla="*/ 16 w 33"/>
                    <a:gd name="T79" fmla="*/ 3 h 64"/>
                    <a:gd name="T80" fmla="*/ 16 w 33"/>
                    <a:gd name="T81" fmla="*/ 3 h 64"/>
                    <a:gd name="T82" fmla="*/ 15 w 33"/>
                    <a:gd name="T83" fmla="*/ 3 h 64"/>
                    <a:gd name="T84" fmla="*/ 15 w 33"/>
                    <a:gd name="T85" fmla="*/ 3 h 64"/>
                    <a:gd name="T86" fmla="*/ 14 w 33"/>
                    <a:gd name="T87" fmla="*/ 3 h 64"/>
                    <a:gd name="T88" fmla="*/ 14 w 33"/>
                    <a:gd name="T89" fmla="*/ 3 h 64"/>
                    <a:gd name="T90" fmla="*/ 14 w 33"/>
                    <a:gd name="T91" fmla="*/ 2 h 64"/>
                    <a:gd name="T92" fmla="*/ 13 w 33"/>
                    <a:gd name="T93" fmla="*/ 2 h 64"/>
                    <a:gd name="T94" fmla="*/ 13 w 33"/>
                    <a:gd name="T95" fmla="*/ 2 h 64"/>
                    <a:gd name="T96" fmla="*/ 12 w 33"/>
                    <a:gd name="T97" fmla="*/ 1 h 64"/>
                    <a:gd name="T98" fmla="*/ 12 w 33"/>
                    <a:gd name="T99" fmla="*/ 1 h 64"/>
                    <a:gd name="T100" fmla="*/ 12 w 33"/>
                    <a:gd name="T101" fmla="*/ 1 h 64"/>
                    <a:gd name="T102" fmla="*/ 12 w 33"/>
                    <a:gd name="T103" fmla="*/ 0 h 64"/>
                    <a:gd name="T104" fmla="*/ 12 w 33"/>
                    <a:gd name="T105" fmla="*/ 0 h 64"/>
                    <a:gd name="T106" fmla="*/ 11 w 33"/>
                    <a:gd name="T107" fmla="*/ 0 h 64"/>
                    <a:gd name="T108" fmla="*/ 10 w 33"/>
                    <a:gd name="T109" fmla="*/ 1 h 64"/>
                    <a:gd name="T110" fmla="*/ 9 w 33"/>
                    <a:gd name="T111" fmla="*/ 2 h 64"/>
                    <a:gd name="T112" fmla="*/ 8 w 33"/>
                    <a:gd name="T113" fmla="*/ 2 h 64"/>
                    <a:gd name="T114" fmla="*/ 9 w 33"/>
                    <a:gd name="T115" fmla="*/ 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3" h="64">
                      <a:moveTo>
                        <a:pt x="9" y="7"/>
                      </a:moveTo>
                      <a:cubicBezTo>
                        <a:pt x="11" y="11"/>
                        <a:pt x="6" y="31"/>
                        <a:pt x="1" y="36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9"/>
                        <a:pt x="2" y="40"/>
                        <a:pt x="3" y="41"/>
                      </a:cubicBezTo>
                      <a:cubicBezTo>
                        <a:pt x="4" y="42"/>
                        <a:pt x="5" y="42"/>
                        <a:pt x="5" y="43"/>
                      </a:cubicBezTo>
                      <a:cubicBezTo>
                        <a:pt x="10" y="46"/>
                        <a:pt x="9" y="55"/>
                        <a:pt x="8" y="61"/>
                      </a:cubicBezTo>
                      <a:cubicBezTo>
                        <a:pt x="8" y="62"/>
                        <a:pt x="8" y="63"/>
                        <a:pt x="8" y="64"/>
                      </a:cubicBezTo>
                      <a:cubicBezTo>
                        <a:pt x="8" y="64"/>
                        <a:pt x="8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1" y="64"/>
                        <a:pt x="12" y="64"/>
                      </a:cubicBezTo>
                      <a:cubicBezTo>
                        <a:pt x="13" y="64"/>
                        <a:pt x="14" y="64"/>
                        <a:pt x="14" y="64"/>
                      </a:cubicBezTo>
                      <a:cubicBezTo>
                        <a:pt x="16" y="64"/>
                        <a:pt x="18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20" y="61"/>
                        <a:pt x="20" y="61"/>
                        <a:pt x="20" y="60"/>
                      </a:cubicBezTo>
                      <a:cubicBezTo>
                        <a:pt x="20" y="58"/>
                        <a:pt x="20" y="53"/>
                        <a:pt x="25" y="52"/>
                      </a:cubicBezTo>
                      <a:cubicBezTo>
                        <a:pt x="25" y="51"/>
                        <a:pt x="24" y="51"/>
                        <a:pt x="24" y="50"/>
                      </a:cubicBezTo>
                      <a:cubicBezTo>
                        <a:pt x="23" y="50"/>
                        <a:pt x="23" y="50"/>
                        <a:pt x="22" y="49"/>
                      </a:cubicBezTo>
                      <a:cubicBezTo>
                        <a:pt x="21" y="48"/>
                        <a:pt x="21" y="45"/>
                        <a:pt x="22" y="44"/>
                      </a:cubicBezTo>
                      <a:cubicBezTo>
                        <a:pt x="23" y="42"/>
                        <a:pt x="24" y="41"/>
                        <a:pt x="25" y="40"/>
                      </a:cubicBezTo>
                      <a:cubicBezTo>
                        <a:pt x="24" y="40"/>
                        <a:pt x="23" y="39"/>
                        <a:pt x="22" y="37"/>
                      </a:cubicBezTo>
                      <a:cubicBezTo>
                        <a:pt x="20" y="35"/>
                        <a:pt x="20" y="33"/>
                        <a:pt x="20" y="32"/>
                      </a:cubicBezTo>
                      <a:cubicBezTo>
                        <a:pt x="21" y="30"/>
                        <a:pt x="24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7"/>
                        <a:pt x="25" y="24"/>
                        <a:pt x="27" y="22"/>
                      </a:cubicBezTo>
                      <a:cubicBezTo>
                        <a:pt x="28" y="21"/>
                        <a:pt x="27" y="19"/>
                        <a:pt x="26" y="17"/>
                      </a:cubicBezTo>
                      <a:cubicBezTo>
                        <a:pt x="26" y="15"/>
                        <a:pt x="25" y="14"/>
                        <a:pt x="25" y="13"/>
                      </a:cubicBezTo>
                      <a:cubicBezTo>
                        <a:pt x="25" y="10"/>
                        <a:pt x="28" y="9"/>
                        <a:pt x="30" y="8"/>
                      </a:cubicBezTo>
                      <a:cubicBezTo>
                        <a:pt x="31" y="7"/>
                        <a:pt x="32" y="7"/>
                        <a:pt x="33" y="6"/>
                      </a:cubicBezTo>
                      <a:cubicBezTo>
                        <a:pt x="32" y="5"/>
                        <a:pt x="30" y="4"/>
                        <a:pt x="30" y="2"/>
                      </a:cubicBezTo>
                      <a:cubicBezTo>
                        <a:pt x="30" y="2"/>
                        <a:pt x="28" y="1"/>
                        <a:pt x="26" y="2"/>
                      </a:cubicBezTo>
                      <a:cubicBezTo>
                        <a:pt x="26" y="3"/>
                        <a:pt x="26" y="3"/>
                        <a:pt x="25" y="3"/>
                      </a:cubicBezTo>
                      <a:cubicBezTo>
                        <a:pt x="24" y="4"/>
                        <a:pt x="24" y="4"/>
                        <a:pt x="23" y="4"/>
                      </a:cubicBezTo>
                      <a:cubicBezTo>
                        <a:pt x="22" y="4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7" y="3"/>
                        <a:pt x="17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4"/>
                        <a:pt x="8" y="6"/>
                        <a:pt x="9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4" name="Freeform 1198"/>
                <p:cNvSpPr>
                  <a:spLocks/>
                </p:cNvSpPr>
                <p:nvPr/>
              </p:nvSpPr>
              <p:spPr bwMode="auto">
                <a:xfrm>
                  <a:off x="2582" y="3176"/>
                  <a:ext cx="39" cy="32"/>
                </a:xfrm>
                <a:custGeom>
                  <a:avLst/>
                  <a:gdLst>
                    <a:gd name="T0" fmla="*/ 27 w 40"/>
                    <a:gd name="T1" fmla="*/ 31 h 33"/>
                    <a:gd name="T2" fmla="*/ 28 w 40"/>
                    <a:gd name="T3" fmla="*/ 28 h 33"/>
                    <a:gd name="T4" fmla="*/ 28 w 40"/>
                    <a:gd name="T5" fmla="*/ 26 h 33"/>
                    <a:gd name="T6" fmla="*/ 30 w 40"/>
                    <a:gd name="T7" fmla="*/ 22 h 33"/>
                    <a:gd name="T8" fmla="*/ 37 w 40"/>
                    <a:gd name="T9" fmla="*/ 16 h 33"/>
                    <a:gd name="T10" fmla="*/ 35 w 40"/>
                    <a:gd name="T11" fmla="*/ 13 h 33"/>
                    <a:gd name="T12" fmla="*/ 33 w 40"/>
                    <a:gd name="T13" fmla="*/ 11 h 33"/>
                    <a:gd name="T14" fmla="*/ 36 w 40"/>
                    <a:gd name="T15" fmla="*/ 8 h 33"/>
                    <a:gd name="T16" fmla="*/ 39 w 40"/>
                    <a:gd name="T17" fmla="*/ 4 h 33"/>
                    <a:gd name="T18" fmla="*/ 40 w 40"/>
                    <a:gd name="T19" fmla="*/ 4 h 33"/>
                    <a:gd name="T20" fmla="*/ 40 w 40"/>
                    <a:gd name="T21" fmla="*/ 3 h 33"/>
                    <a:gd name="T22" fmla="*/ 39 w 40"/>
                    <a:gd name="T23" fmla="*/ 2 h 33"/>
                    <a:gd name="T24" fmla="*/ 37 w 40"/>
                    <a:gd name="T25" fmla="*/ 1 h 33"/>
                    <a:gd name="T26" fmla="*/ 27 w 40"/>
                    <a:gd name="T27" fmla="*/ 1 h 33"/>
                    <a:gd name="T28" fmla="*/ 23 w 40"/>
                    <a:gd name="T29" fmla="*/ 6 h 33"/>
                    <a:gd name="T30" fmla="*/ 19 w 40"/>
                    <a:gd name="T31" fmla="*/ 11 h 33"/>
                    <a:gd name="T32" fmla="*/ 14 w 40"/>
                    <a:gd name="T33" fmla="*/ 9 h 33"/>
                    <a:gd name="T34" fmla="*/ 10 w 40"/>
                    <a:gd name="T35" fmla="*/ 16 h 33"/>
                    <a:gd name="T36" fmla="*/ 0 w 40"/>
                    <a:gd name="T37" fmla="*/ 30 h 33"/>
                    <a:gd name="T38" fmla="*/ 1 w 40"/>
                    <a:gd name="T39" fmla="*/ 30 h 33"/>
                    <a:gd name="T40" fmla="*/ 2 w 40"/>
                    <a:gd name="T41" fmla="*/ 30 h 33"/>
                    <a:gd name="T42" fmla="*/ 4 w 40"/>
                    <a:gd name="T43" fmla="*/ 30 h 33"/>
                    <a:gd name="T44" fmla="*/ 5 w 40"/>
                    <a:gd name="T45" fmla="*/ 29 h 33"/>
                    <a:gd name="T46" fmla="*/ 6 w 40"/>
                    <a:gd name="T47" fmla="*/ 29 h 33"/>
                    <a:gd name="T48" fmla="*/ 7 w 40"/>
                    <a:gd name="T49" fmla="*/ 28 h 33"/>
                    <a:gd name="T50" fmla="*/ 8 w 40"/>
                    <a:gd name="T51" fmla="*/ 28 h 33"/>
                    <a:gd name="T52" fmla="*/ 10 w 40"/>
                    <a:gd name="T53" fmla="*/ 26 h 33"/>
                    <a:gd name="T54" fmla="*/ 17 w 40"/>
                    <a:gd name="T55" fmla="*/ 27 h 33"/>
                    <a:gd name="T56" fmla="*/ 18 w 40"/>
                    <a:gd name="T57" fmla="*/ 27 h 33"/>
                    <a:gd name="T58" fmla="*/ 22 w 40"/>
                    <a:gd name="T59" fmla="*/ 30 h 33"/>
                    <a:gd name="T60" fmla="*/ 24 w 40"/>
                    <a:gd name="T61" fmla="*/ 31 h 33"/>
                    <a:gd name="T62" fmla="*/ 25 w 40"/>
                    <a:gd name="T63" fmla="*/ 32 h 33"/>
                    <a:gd name="T64" fmla="*/ 26 w 40"/>
                    <a:gd name="T65" fmla="*/ 33 h 33"/>
                    <a:gd name="T66" fmla="*/ 27 w 40"/>
                    <a:gd name="T67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0" h="33">
                      <a:moveTo>
                        <a:pt x="27" y="33"/>
                      </a:moveTo>
                      <a:cubicBezTo>
                        <a:pt x="27" y="33"/>
                        <a:pt x="27" y="32"/>
                        <a:pt x="27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ubicBezTo>
                        <a:pt x="27" y="30"/>
                        <a:pt x="28" y="29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7"/>
                        <a:pt x="28" y="26"/>
                      </a:cubicBezTo>
                      <a:cubicBezTo>
                        <a:pt x="28" y="25"/>
                        <a:pt x="27" y="23"/>
                        <a:pt x="28" y="22"/>
                      </a:cubicBezTo>
                      <a:cubicBezTo>
                        <a:pt x="29" y="22"/>
                        <a:pt x="29" y="22"/>
                        <a:pt x="30" y="22"/>
                      </a:cubicBezTo>
                      <a:cubicBezTo>
                        <a:pt x="35" y="22"/>
                        <a:pt x="35" y="21"/>
                        <a:pt x="35" y="21"/>
                      </a:cubicBezTo>
                      <a:cubicBezTo>
                        <a:pt x="35" y="18"/>
                        <a:pt x="36" y="17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5"/>
                        <a:pt x="35" y="14"/>
                        <a:pt x="35" y="13"/>
                      </a:cubicBezTo>
                      <a:cubicBezTo>
                        <a:pt x="34" y="13"/>
                        <a:pt x="34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9"/>
                        <a:pt x="35" y="8"/>
                        <a:pt x="36" y="8"/>
                      </a:cubicBezTo>
                      <a:cubicBezTo>
                        <a:pt x="37" y="7"/>
                        <a:pt x="38" y="6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40" y="4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40" y="4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2"/>
                        <a:pt x="40" y="2"/>
                        <a:pt x="39" y="2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2"/>
                        <a:pt x="38" y="1"/>
                        <a:pt x="37" y="1"/>
                      </a:cubicBezTo>
                      <a:cubicBezTo>
                        <a:pt x="35" y="0"/>
                        <a:pt x="32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2"/>
                        <a:pt x="23" y="4"/>
                        <a:pt x="23" y="4"/>
                      </a:cubicBezTo>
                      <a:cubicBezTo>
                        <a:pt x="23" y="5"/>
                        <a:pt x="23" y="6"/>
                        <a:pt x="23" y="6"/>
                      </a:cubicBezTo>
                      <a:cubicBezTo>
                        <a:pt x="24" y="7"/>
                        <a:pt x="24" y="8"/>
                        <a:pt x="24" y="9"/>
                      </a:cubicBezTo>
                      <a:cubicBezTo>
                        <a:pt x="23" y="11"/>
                        <a:pt x="21" y="11"/>
                        <a:pt x="19" y="11"/>
                      </a:cubicBezTo>
                      <a:cubicBezTo>
                        <a:pt x="17" y="11"/>
                        <a:pt x="15" y="10"/>
                        <a:pt x="15" y="8"/>
                      </a:cubicBezTo>
                      <a:cubicBezTo>
                        <a:pt x="14" y="8"/>
                        <a:pt x="14" y="9"/>
                        <a:pt x="14" y="9"/>
                      </a:cubicBezTo>
                      <a:cubicBezTo>
                        <a:pt x="13" y="9"/>
                        <a:pt x="13" y="10"/>
                        <a:pt x="13" y="10"/>
                      </a:cubicBezTo>
                      <a:cubicBezTo>
                        <a:pt x="14" y="13"/>
                        <a:pt x="12" y="14"/>
                        <a:pt x="10" y="16"/>
                      </a:cubicBezTo>
                      <a:cubicBezTo>
                        <a:pt x="9" y="17"/>
                        <a:pt x="8" y="18"/>
                        <a:pt x="8" y="19"/>
                      </a:cubicBezTo>
                      <a:cubicBezTo>
                        <a:pt x="9" y="23"/>
                        <a:pt x="6" y="27"/>
                        <a:pt x="0" y="30"/>
                      </a:cubicBezTo>
                      <a:cubicBezTo>
                        <a:pt x="0" y="30"/>
                        <a:pt x="0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5" y="29"/>
                        <a:pt x="5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7" y="29"/>
                      </a:cubicBezTo>
                      <a:cubicBezTo>
                        <a:pt x="7" y="29"/>
                        <a:pt x="7" y="29"/>
                        <a:pt x="7" y="28"/>
                      </a:cubicBezTo>
                      <a:cubicBezTo>
                        <a:pt x="7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9" y="28"/>
                        <a:pt x="9" y="27"/>
                      </a:cubicBezTo>
                      <a:cubicBezTo>
                        <a:pt x="9" y="27"/>
                        <a:pt x="10" y="27"/>
                        <a:pt x="10" y="26"/>
                      </a:cubicBezTo>
                      <a:cubicBezTo>
                        <a:pt x="11" y="26"/>
                        <a:pt x="12" y="26"/>
                        <a:pt x="13" y="26"/>
                      </a:cubicBezTo>
                      <a:cubicBezTo>
                        <a:pt x="14" y="26"/>
                        <a:pt x="16" y="26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8" y="27"/>
                        <a:pt x="18" y="27"/>
                      </a:cubicBezTo>
                      <a:cubicBezTo>
                        <a:pt x="18" y="28"/>
                        <a:pt x="19" y="28"/>
                        <a:pt x="19" y="28"/>
                      </a:cubicBezTo>
                      <a:cubicBezTo>
                        <a:pt x="20" y="29"/>
                        <a:pt x="21" y="30"/>
                        <a:pt x="22" y="30"/>
                      </a:cubicBezTo>
                      <a:cubicBezTo>
                        <a:pt x="22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4" y="31"/>
                      </a:cubicBezTo>
                      <a:cubicBezTo>
                        <a:pt x="24" y="31"/>
                        <a:pt x="24" y="31"/>
                        <a:pt x="24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5" name="Freeform 1199"/>
                <p:cNvSpPr>
                  <a:spLocks/>
                </p:cNvSpPr>
                <p:nvPr/>
              </p:nvSpPr>
              <p:spPr bwMode="auto">
                <a:xfrm>
                  <a:off x="2574" y="3204"/>
                  <a:ext cx="36" cy="26"/>
                </a:xfrm>
                <a:custGeom>
                  <a:avLst/>
                  <a:gdLst>
                    <a:gd name="T0" fmla="*/ 32 w 38"/>
                    <a:gd name="T1" fmla="*/ 27 h 27"/>
                    <a:gd name="T2" fmla="*/ 32 w 38"/>
                    <a:gd name="T3" fmla="*/ 26 h 27"/>
                    <a:gd name="T4" fmla="*/ 32 w 38"/>
                    <a:gd name="T5" fmla="*/ 25 h 27"/>
                    <a:gd name="T6" fmla="*/ 33 w 38"/>
                    <a:gd name="T7" fmla="*/ 24 h 27"/>
                    <a:gd name="T8" fmla="*/ 33 w 38"/>
                    <a:gd name="T9" fmla="*/ 23 h 27"/>
                    <a:gd name="T10" fmla="*/ 33 w 38"/>
                    <a:gd name="T11" fmla="*/ 22 h 27"/>
                    <a:gd name="T12" fmla="*/ 33 w 38"/>
                    <a:gd name="T13" fmla="*/ 21 h 27"/>
                    <a:gd name="T14" fmla="*/ 34 w 38"/>
                    <a:gd name="T15" fmla="*/ 21 h 27"/>
                    <a:gd name="T16" fmla="*/ 34 w 38"/>
                    <a:gd name="T17" fmla="*/ 20 h 27"/>
                    <a:gd name="T18" fmla="*/ 34 w 38"/>
                    <a:gd name="T19" fmla="*/ 20 h 27"/>
                    <a:gd name="T20" fmla="*/ 35 w 38"/>
                    <a:gd name="T21" fmla="*/ 19 h 27"/>
                    <a:gd name="T22" fmla="*/ 36 w 38"/>
                    <a:gd name="T23" fmla="*/ 19 h 27"/>
                    <a:gd name="T24" fmla="*/ 36 w 38"/>
                    <a:gd name="T25" fmla="*/ 18 h 27"/>
                    <a:gd name="T26" fmla="*/ 36 w 38"/>
                    <a:gd name="T27" fmla="*/ 18 h 27"/>
                    <a:gd name="T28" fmla="*/ 37 w 38"/>
                    <a:gd name="T29" fmla="*/ 18 h 27"/>
                    <a:gd name="T30" fmla="*/ 37 w 38"/>
                    <a:gd name="T31" fmla="*/ 18 h 27"/>
                    <a:gd name="T32" fmla="*/ 38 w 38"/>
                    <a:gd name="T33" fmla="*/ 17 h 27"/>
                    <a:gd name="T34" fmla="*/ 38 w 38"/>
                    <a:gd name="T35" fmla="*/ 16 h 27"/>
                    <a:gd name="T36" fmla="*/ 38 w 38"/>
                    <a:gd name="T37" fmla="*/ 16 h 27"/>
                    <a:gd name="T38" fmla="*/ 38 w 38"/>
                    <a:gd name="T39" fmla="*/ 14 h 27"/>
                    <a:gd name="T40" fmla="*/ 37 w 38"/>
                    <a:gd name="T41" fmla="*/ 14 h 27"/>
                    <a:gd name="T42" fmla="*/ 37 w 38"/>
                    <a:gd name="T43" fmla="*/ 13 h 27"/>
                    <a:gd name="T44" fmla="*/ 36 w 38"/>
                    <a:gd name="T45" fmla="*/ 12 h 27"/>
                    <a:gd name="T46" fmla="*/ 36 w 38"/>
                    <a:gd name="T47" fmla="*/ 11 h 27"/>
                    <a:gd name="T48" fmla="*/ 36 w 38"/>
                    <a:gd name="T49" fmla="*/ 11 h 27"/>
                    <a:gd name="T50" fmla="*/ 36 w 38"/>
                    <a:gd name="T51" fmla="*/ 10 h 27"/>
                    <a:gd name="T52" fmla="*/ 35 w 38"/>
                    <a:gd name="T53" fmla="*/ 10 h 27"/>
                    <a:gd name="T54" fmla="*/ 35 w 38"/>
                    <a:gd name="T55" fmla="*/ 9 h 27"/>
                    <a:gd name="T56" fmla="*/ 34 w 38"/>
                    <a:gd name="T57" fmla="*/ 8 h 27"/>
                    <a:gd name="T58" fmla="*/ 29 w 38"/>
                    <a:gd name="T59" fmla="*/ 5 h 27"/>
                    <a:gd name="T60" fmla="*/ 25 w 38"/>
                    <a:gd name="T61" fmla="*/ 2 h 27"/>
                    <a:gd name="T62" fmla="*/ 21 w 38"/>
                    <a:gd name="T63" fmla="*/ 1 h 27"/>
                    <a:gd name="T64" fmla="*/ 8 w 38"/>
                    <a:gd name="T65" fmla="*/ 5 h 27"/>
                    <a:gd name="T66" fmla="*/ 8 w 38"/>
                    <a:gd name="T67" fmla="*/ 5 h 27"/>
                    <a:gd name="T68" fmla="*/ 8 w 38"/>
                    <a:gd name="T69" fmla="*/ 5 h 27"/>
                    <a:gd name="T70" fmla="*/ 7 w 38"/>
                    <a:gd name="T71" fmla="*/ 5 h 27"/>
                    <a:gd name="T72" fmla="*/ 7 w 38"/>
                    <a:gd name="T73" fmla="*/ 5 h 27"/>
                    <a:gd name="T74" fmla="*/ 6 w 38"/>
                    <a:gd name="T75" fmla="*/ 5 h 27"/>
                    <a:gd name="T76" fmla="*/ 5 w 38"/>
                    <a:gd name="T77" fmla="*/ 4 h 27"/>
                    <a:gd name="T78" fmla="*/ 5 w 38"/>
                    <a:gd name="T79" fmla="*/ 4 h 27"/>
                    <a:gd name="T80" fmla="*/ 0 w 38"/>
                    <a:gd name="T81" fmla="*/ 6 h 27"/>
                    <a:gd name="T82" fmla="*/ 0 w 38"/>
                    <a:gd name="T83" fmla="*/ 6 h 27"/>
                    <a:gd name="T84" fmla="*/ 2 w 38"/>
                    <a:gd name="T85" fmla="*/ 9 h 27"/>
                    <a:gd name="T86" fmla="*/ 3 w 38"/>
                    <a:gd name="T87" fmla="*/ 8 h 27"/>
                    <a:gd name="T88" fmla="*/ 7 w 38"/>
                    <a:gd name="T89" fmla="*/ 11 h 27"/>
                    <a:gd name="T90" fmla="*/ 9 w 38"/>
                    <a:gd name="T91" fmla="*/ 13 h 27"/>
                    <a:gd name="T92" fmla="*/ 11 w 38"/>
                    <a:gd name="T93" fmla="*/ 14 h 27"/>
                    <a:gd name="T94" fmla="*/ 17 w 38"/>
                    <a:gd name="T95" fmla="*/ 18 h 27"/>
                    <a:gd name="T96" fmla="*/ 18 w 38"/>
                    <a:gd name="T97" fmla="*/ 21 h 27"/>
                    <a:gd name="T98" fmla="*/ 20 w 38"/>
                    <a:gd name="T99" fmla="*/ 19 h 27"/>
                    <a:gd name="T100" fmla="*/ 23 w 38"/>
                    <a:gd name="T101" fmla="*/ 17 h 27"/>
                    <a:gd name="T102" fmla="*/ 25 w 38"/>
                    <a:gd name="T103" fmla="*/ 20 h 27"/>
                    <a:gd name="T104" fmla="*/ 26 w 38"/>
                    <a:gd name="T105" fmla="*/ 23 h 27"/>
                    <a:gd name="T106" fmla="*/ 27 w 38"/>
                    <a:gd name="T107" fmla="*/ 23 h 27"/>
                    <a:gd name="T108" fmla="*/ 31 w 38"/>
                    <a:gd name="T109" fmla="*/ 26 h 27"/>
                    <a:gd name="T110" fmla="*/ 32 w 38"/>
                    <a:gd name="T111" fmla="*/ 26 h 27"/>
                    <a:gd name="T112" fmla="*/ 32 w 38"/>
                    <a:gd name="T113" fmla="*/ 27 h 27"/>
                    <a:gd name="T114" fmla="*/ 32 w 38"/>
                    <a:gd name="T115" fmla="*/ 27 h 27"/>
                    <a:gd name="T116" fmla="*/ 32 w 38"/>
                    <a:gd name="T117" fmla="*/ 27 h 27"/>
                    <a:gd name="T118" fmla="*/ 32 w 38"/>
                    <a:gd name="T11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8" h="27">
                      <a:moveTo>
                        <a:pt x="32" y="27"/>
                      </a:move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4"/>
                        <a:pt x="33" y="24"/>
                        <a:pt x="33" y="24"/>
                      </a:cubicBezTo>
                      <a:cubicBezTo>
                        <a:pt x="33" y="24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2"/>
                      </a:cubicBezTo>
                      <a:cubicBezTo>
                        <a:pt x="33" y="22"/>
                        <a:pt x="33" y="22"/>
                        <a:pt x="33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6" y="19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7"/>
                        <a:pt x="37" y="17"/>
                        <a:pt x="38" y="17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5"/>
                        <a:pt x="38" y="15"/>
                        <a:pt x="38" y="14"/>
                      </a:cubicBezTo>
                      <a:cubicBezTo>
                        <a:pt x="38" y="14"/>
                        <a:pt x="37" y="14"/>
                        <a:pt x="37" y="14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0"/>
                        <a:pt x="36" y="10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9"/>
                      </a:cubicBezTo>
                      <a:cubicBezTo>
                        <a:pt x="35" y="9"/>
                        <a:pt x="34" y="8"/>
                        <a:pt x="34" y="8"/>
                      </a:cubicBezTo>
                      <a:cubicBezTo>
                        <a:pt x="32" y="6"/>
                        <a:pt x="31" y="6"/>
                        <a:pt x="29" y="5"/>
                      </a:cubicBezTo>
                      <a:cubicBezTo>
                        <a:pt x="28" y="4"/>
                        <a:pt x="27" y="3"/>
                        <a:pt x="25" y="2"/>
                      </a:cubicBezTo>
                      <a:cubicBezTo>
                        <a:pt x="24" y="1"/>
                        <a:pt x="22" y="0"/>
                        <a:pt x="21" y="1"/>
                      </a:cubicBezTo>
                      <a:cubicBezTo>
                        <a:pt x="18" y="4"/>
                        <a:pt x="12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5" y="5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5"/>
                        <a:pt x="2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7"/>
                        <a:pt x="1" y="8"/>
                        <a:pt x="2" y="9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8"/>
                        <a:pt x="6" y="10"/>
                        <a:pt x="7" y="11"/>
                      </a:cubicBezTo>
                      <a:cubicBezTo>
                        <a:pt x="8" y="12"/>
                        <a:pt x="9" y="12"/>
                        <a:pt x="9" y="13"/>
                      </a:cubicBezTo>
                      <a:cubicBezTo>
                        <a:pt x="10" y="13"/>
                        <a:pt x="11" y="13"/>
                        <a:pt x="11" y="14"/>
                      </a:cubicBezTo>
                      <a:cubicBezTo>
                        <a:pt x="14" y="15"/>
                        <a:pt x="17" y="16"/>
                        <a:pt x="17" y="18"/>
                      </a:cubicBezTo>
                      <a:cubicBezTo>
                        <a:pt x="17" y="20"/>
                        <a:pt x="18" y="21"/>
                        <a:pt x="18" y="21"/>
                      </a:cubicBezTo>
                      <a:cubicBezTo>
                        <a:pt x="18" y="20"/>
                        <a:pt x="19" y="20"/>
                        <a:pt x="20" y="19"/>
                      </a:cubicBezTo>
                      <a:cubicBezTo>
                        <a:pt x="21" y="18"/>
                        <a:pt x="22" y="17"/>
                        <a:pt x="23" y="17"/>
                      </a:cubicBezTo>
                      <a:cubicBezTo>
                        <a:pt x="24" y="17"/>
                        <a:pt x="25" y="18"/>
                        <a:pt x="25" y="20"/>
                      </a:cubicBezTo>
                      <a:cubicBezTo>
                        <a:pt x="25" y="22"/>
                        <a:pt x="26" y="23"/>
                        <a:pt x="26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9" y="23"/>
                        <a:pt x="30" y="25"/>
                        <a:pt x="31" y="26"/>
                      </a:cubicBezTo>
                      <a:cubicBezTo>
                        <a:pt x="31" y="26"/>
                        <a:pt x="31" y="26"/>
                        <a:pt x="32" y="26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6" name="Freeform 1200"/>
                <p:cNvSpPr>
                  <a:spLocks/>
                </p:cNvSpPr>
                <p:nvPr/>
              </p:nvSpPr>
              <p:spPr bwMode="auto">
                <a:xfrm>
                  <a:off x="2763" y="3249"/>
                  <a:ext cx="94" cy="59"/>
                </a:xfrm>
                <a:custGeom>
                  <a:avLst/>
                  <a:gdLst>
                    <a:gd name="T0" fmla="*/ 82 w 98"/>
                    <a:gd name="T1" fmla="*/ 38 h 62"/>
                    <a:gd name="T2" fmla="*/ 81 w 98"/>
                    <a:gd name="T3" fmla="*/ 36 h 62"/>
                    <a:gd name="T4" fmla="*/ 80 w 98"/>
                    <a:gd name="T5" fmla="*/ 33 h 62"/>
                    <a:gd name="T6" fmla="*/ 80 w 98"/>
                    <a:gd name="T7" fmla="*/ 31 h 62"/>
                    <a:gd name="T8" fmla="*/ 82 w 98"/>
                    <a:gd name="T9" fmla="*/ 25 h 62"/>
                    <a:gd name="T10" fmla="*/ 74 w 98"/>
                    <a:gd name="T11" fmla="*/ 11 h 62"/>
                    <a:gd name="T12" fmla="*/ 74 w 98"/>
                    <a:gd name="T13" fmla="*/ 11 h 62"/>
                    <a:gd name="T14" fmla="*/ 73 w 98"/>
                    <a:gd name="T15" fmla="*/ 10 h 62"/>
                    <a:gd name="T16" fmla="*/ 73 w 98"/>
                    <a:gd name="T17" fmla="*/ 9 h 62"/>
                    <a:gd name="T18" fmla="*/ 72 w 98"/>
                    <a:gd name="T19" fmla="*/ 8 h 62"/>
                    <a:gd name="T20" fmla="*/ 70 w 98"/>
                    <a:gd name="T21" fmla="*/ 5 h 62"/>
                    <a:gd name="T22" fmla="*/ 69 w 98"/>
                    <a:gd name="T23" fmla="*/ 3 h 62"/>
                    <a:gd name="T24" fmla="*/ 68 w 98"/>
                    <a:gd name="T25" fmla="*/ 0 h 62"/>
                    <a:gd name="T26" fmla="*/ 65 w 98"/>
                    <a:gd name="T27" fmla="*/ 1 h 62"/>
                    <a:gd name="T28" fmla="*/ 64 w 98"/>
                    <a:gd name="T29" fmla="*/ 3 h 62"/>
                    <a:gd name="T30" fmla="*/ 58 w 98"/>
                    <a:gd name="T31" fmla="*/ 5 h 62"/>
                    <a:gd name="T32" fmla="*/ 55 w 98"/>
                    <a:gd name="T33" fmla="*/ 5 h 62"/>
                    <a:gd name="T34" fmla="*/ 45 w 98"/>
                    <a:gd name="T35" fmla="*/ 7 h 62"/>
                    <a:gd name="T36" fmla="*/ 32 w 98"/>
                    <a:gd name="T37" fmla="*/ 4 h 62"/>
                    <a:gd name="T38" fmla="*/ 27 w 98"/>
                    <a:gd name="T39" fmla="*/ 4 h 62"/>
                    <a:gd name="T40" fmla="*/ 26 w 98"/>
                    <a:gd name="T41" fmla="*/ 4 h 62"/>
                    <a:gd name="T42" fmla="*/ 25 w 98"/>
                    <a:gd name="T43" fmla="*/ 5 h 62"/>
                    <a:gd name="T44" fmla="*/ 20 w 98"/>
                    <a:gd name="T45" fmla="*/ 9 h 62"/>
                    <a:gd name="T46" fmla="*/ 16 w 98"/>
                    <a:gd name="T47" fmla="*/ 11 h 62"/>
                    <a:gd name="T48" fmla="*/ 6 w 98"/>
                    <a:gd name="T49" fmla="*/ 28 h 62"/>
                    <a:gd name="T50" fmla="*/ 0 w 98"/>
                    <a:gd name="T51" fmla="*/ 32 h 62"/>
                    <a:gd name="T52" fmla="*/ 4 w 98"/>
                    <a:gd name="T53" fmla="*/ 38 h 62"/>
                    <a:gd name="T54" fmla="*/ 8 w 98"/>
                    <a:gd name="T55" fmla="*/ 41 h 62"/>
                    <a:gd name="T56" fmla="*/ 9 w 98"/>
                    <a:gd name="T57" fmla="*/ 47 h 62"/>
                    <a:gd name="T58" fmla="*/ 22 w 98"/>
                    <a:gd name="T59" fmla="*/ 53 h 62"/>
                    <a:gd name="T60" fmla="*/ 22 w 98"/>
                    <a:gd name="T61" fmla="*/ 56 h 62"/>
                    <a:gd name="T62" fmla="*/ 23 w 98"/>
                    <a:gd name="T63" fmla="*/ 56 h 62"/>
                    <a:gd name="T64" fmla="*/ 25 w 98"/>
                    <a:gd name="T65" fmla="*/ 58 h 62"/>
                    <a:gd name="T66" fmla="*/ 27 w 98"/>
                    <a:gd name="T67" fmla="*/ 60 h 62"/>
                    <a:gd name="T68" fmla="*/ 38 w 98"/>
                    <a:gd name="T69" fmla="*/ 61 h 62"/>
                    <a:gd name="T70" fmla="*/ 51 w 98"/>
                    <a:gd name="T71" fmla="*/ 62 h 62"/>
                    <a:gd name="T72" fmla="*/ 70 w 98"/>
                    <a:gd name="T73" fmla="*/ 56 h 62"/>
                    <a:gd name="T74" fmla="*/ 83 w 98"/>
                    <a:gd name="T75" fmla="*/ 60 h 62"/>
                    <a:gd name="T76" fmla="*/ 83 w 98"/>
                    <a:gd name="T77" fmla="*/ 60 h 62"/>
                    <a:gd name="T78" fmla="*/ 85 w 98"/>
                    <a:gd name="T79" fmla="*/ 60 h 62"/>
                    <a:gd name="T80" fmla="*/ 86 w 98"/>
                    <a:gd name="T81" fmla="*/ 61 h 62"/>
                    <a:gd name="T82" fmla="*/ 93 w 98"/>
                    <a:gd name="T83" fmla="*/ 47 h 62"/>
                    <a:gd name="T84" fmla="*/ 97 w 98"/>
                    <a:gd name="T85" fmla="*/ 43 h 62"/>
                    <a:gd name="T86" fmla="*/ 96 w 98"/>
                    <a:gd name="T87" fmla="*/ 42 h 62"/>
                    <a:gd name="T88" fmla="*/ 95 w 98"/>
                    <a:gd name="T89" fmla="*/ 41 h 62"/>
                    <a:gd name="T90" fmla="*/ 89 w 98"/>
                    <a:gd name="T91" fmla="*/ 44 h 62"/>
                    <a:gd name="T92" fmla="*/ 83 w 98"/>
                    <a:gd name="T93" fmla="*/ 40 h 62"/>
                    <a:gd name="T94" fmla="*/ 83 w 98"/>
                    <a:gd name="T95" fmla="*/ 3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8" h="62">
                      <a:moveTo>
                        <a:pt x="82" y="39"/>
                      </a:moveTo>
                      <a:cubicBezTo>
                        <a:pt x="82" y="39"/>
                        <a:pt x="82" y="38"/>
                        <a:pt x="82" y="38"/>
                      </a:cubicBezTo>
                      <a:cubicBezTo>
                        <a:pt x="82" y="38"/>
                        <a:pt x="81" y="37"/>
                        <a:pt x="81" y="37"/>
                      </a:cubicBezTo>
                      <a:cubicBezTo>
                        <a:pt x="81" y="36"/>
                        <a:pt x="81" y="36"/>
                        <a:pt x="81" y="36"/>
                      </a:cubicBezTo>
                      <a:cubicBezTo>
                        <a:pt x="81" y="35"/>
                        <a:pt x="81" y="35"/>
                        <a:pt x="80" y="34"/>
                      </a:cubicBezTo>
                      <a:cubicBezTo>
                        <a:pt x="80" y="34"/>
                        <a:pt x="80" y="34"/>
                        <a:pt x="80" y="33"/>
                      </a:cubicBezTo>
                      <a:cubicBezTo>
                        <a:pt x="80" y="33"/>
                        <a:pt x="80" y="32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0"/>
                        <a:pt x="80" y="30"/>
                      </a:cubicBezTo>
                      <a:cubicBezTo>
                        <a:pt x="80" y="28"/>
                        <a:pt x="80" y="26"/>
                        <a:pt x="82" y="25"/>
                      </a:cubicBezTo>
                      <a:cubicBezTo>
                        <a:pt x="82" y="23"/>
                        <a:pt x="79" y="16"/>
                        <a:pt x="74" y="12"/>
                      </a:cubicBezTo>
                      <a:cubicBezTo>
                        <a:pt x="74" y="12"/>
                        <a:pt x="74" y="12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9"/>
                        <a:pt x="73" y="9"/>
                      </a:cubicBezTo>
                      <a:cubicBezTo>
                        <a:pt x="73" y="9"/>
                        <a:pt x="72" y="9"/>
                        <a:pt x="72" y="8"/>
                      </a:cubicBezTo>
                      <a:cubicBezTo>
                        <a:pt x="72" y="8"/>
                        <a:pt x="72" y="8"/>
                        <a:pt x="72" y="8"/>
                      </a:cubicBezTo>
                      <a:cubicBezTo>
                        <a:pt x="72" y="7"/>
                        <a:pt x="71" y="7"/>
                        <a:pt x="71" y="7"/>
                      </a:cubicBezTo>
                      <a:cubicBezTo>
                        <a:pt x="71" y="6"/>
                        <a:pt x="71" y="6"/>
                        <a:pt x="70" y="5"/>
                      </a:cubicBezTo>
                      <a:cubicBezTo>
                        <a:pt x="70" y="5"/>
                        <a:pt x="70" y="5"/>
                        <a:pt x="70" y="4"/>
                      </a:cubicBezTo>
                      <a:cubicBezTo>
                        <a:pt x="70" y="4"/>
                        <a:pt x="69" y="3"/>
                        <a:pt x="69" y="3"/>
                      </a:cubicBezTo>
                      <a:cubicBezTo>
                        <a:pt x="69" y="2"/>
                        <a:pt x="69" y="2"/>
                        <a:pt x="68" y="2"/>
                      </a:cubicBezTo>
                      <a:cubicBezTo>
                        <a:pt x="68" y="1"/>
                        <a:pt x="68" y="1"/>
                        <a:pt x="68" y="0"/>
                      </a:cubicBezTo>
                      <a:cubicBezTo>
                        <a:pt x="66" y="1"/>
                        <a:pt x="66" y="1"/>
                        <a:pt x="65" y="1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4" y="2"/>
                        <a:pt x="64" y="2"/>
                        <a:pt x="64" y="3"/>
                      </a:cubicBezTo>
                      <a:cubicBezTo>
                        <a:pt x="63" y="4"/>
                        <a:pt x="61" y="5"/>
                        <a:pt x="59" y="5"/>
                      </a:cubicBezTo>
                      <a:cubicBezTo>
                        <a:pt x="59" y="5"/>
                        <a:pt x="58" y="5"/>
                        <a:pt x="58" y="5"/>
                      </a:cubicBezTo>
                      <a:cubicBezTo>
                        <a:pt x="57" y="6"/>
                        <a:pt x="57" y="6"/>
                        <a:pt x="57" y="6"/>
                      </a:cubicBezTo>
                      <a:cubicBezTo>
                        <a:pt x="56" y="6"/>
                        <a:pt x="55" y="6"/>
                        <a:pt x="55" y="5"/>
                      </a:cubicBezTo>
                      <a:cubicBezTo>
                        <a:pt x="54" y="5"/>
                        <a:pt x="53" y="5"/>
                        <a:pt x="52" y="6"/>
                      </a:cubicBezTo>
                      <a:cubicBezTo>
                        <a:pt x="50" y="8"/>
                        <a:pt x="46" y="9"/>
                        <a:pt x="45" y="7"/>
                      </a:cubicBezTo>
                      <a:cubicBezTo>
                        <a:pt x="44" y="7"/>
                        <a:pt x="41" y="6"/>
                        <a:pt x="39" y="6"/>
                      </a:cubicBezTo>
                      <a:cubicBezTo>
                        <a:pt x="38" y="6"/>
                        <a:pt x="36" y="5"/>
                        <a:pt x="32" y="4"/>
                      </a:cubicBezTo>
                      <a:cubicBezTo>
                        <a:pt x="31" y="4"/>
                        <a:pt x="29" y="4"/>
                        <a:pt x="28" y="4"/>
                      </a:cubicBezTo>
                      <a:cubicBezTo>
                        <a:pt x="28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5" y="4"/>
                        <a:pt x="25" y="5"/>
                      </a:cubicBezTo>
                      <a:cubicBezTo>
                        <a:pt x="25" y="5"/>
                        <a:pt x="24" y="6"/>
                        <a:pt x="24" y="6"/>
                      </a:cubicBezTo>
                      <a:cubicBezTo>
                        <a:pt x="23" y="7"/>
                        <a:pt x="21" y="8"/>
                        <a:pt x="20" y="9"/>
                      </a:cubicBezTo>
                      <a:cubicBezTo>
                        <a:pt x="20" y="9"/>
                        <a:pt x="19" y="9"/>
                        <a:pt x="19" y="9"/>
                      </a:cubicBezTo>
                      <a:cubicBezTo>
                        <a:pt x="18" y="10"/>
                        <a:pt x="17" y="10"/>
                        <a:pt x="16" y="11"/>
                      </a:cubicBezTo>
                      <a:cubicBezTo>
                        <a:pt x="16" y="11"/>
                        <a:pt x="14" y="14"/>
                        <a:pt x="13" y="16"/>
                      </a:cubicBezTo>
                      <a:cubicBezTo>
                        <a:pt x="11" y="21"/>
                        <a:pt x="9" y="25"/>
                        <a:pt x="6" y="28"/>
                      </a:cubicBezTo>
                      <a:cubicBezTo>
                        <a:pt x="4" y="30"/>
                        <a:pt x="2" y="31"/>
                        <a:pt x="1" y="32"/>
                      </a:cubicBezTo>
                      <a:cubicBezTo>
                        <a:pt x="1" y="32"/>
                        <a:pt x="1" y="32"/>
                        <a:pt x="0" y="32"/>
                      </a:cubicBezTo>
                      <a:cubicBezTo>
                        <a:pt x="1" y="32"/>
                        <a:pt x="1" y="33"/>
                        <a:pt x="1" y="33"/>
                      </a:cubicBezTo>
                      <a:cubicBezTo>
                        <a:pt x="2" y="34"/>
                        <a:pt x="4" y="36"/>
                        <a:pt x="4" y="38"/>
                      </a:cubicBezTo>
                      <a:cubicBezTo>
                        <a:pt x="4" y="40"/>
                        <a:pt x="5" y="40"/>
                        <a:pt x="6" y="40"/>
                      </a:cubicBezTo>
                      <a:cubicBezTo>
                        <a:pt x="7" y="40"/>
                        <a:pt x="7" y="40"/>
                        <a:pt x="8" y="41"/>
                      </a:cubicBezTo>
                      <a:cubicBezTo>
                        <a:pt x="9" y="42"/>
                        <a:pt x="9" y="44"/>
                        <a:pt x="9" y="46"/>
                      </a:cubicBez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10" y="47"/>
                      </a:cubicBezTo>
                      <a:cubicBezTo>
                        <a:pt x="17" y="48"/>
                        <a:pt x="22" y="49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2" y="55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3" y="56"/>
                        <a:pt x="23" y="56"/>
                      </a:cubicBezTo>
                      <a:cubicBezTo>
                        <a:pt x="23" y="57"/>
                        <a:pt x="24" y="57"/>
                        <a:pt x="24" y="57"/>
                      </a:cubicBezTo>
                      <a:cubicBezTo>
                        <a:pt x="24" y="58"/>
                        <a:pt x="25" y="58"/>
                        <a:pt x="25" y="58"/>
                      </a:cubicBezTo>
                      <a:cubicBezTo>
                        <a:pt x="25" y="58"/>
                        <a:pt x="26" y="59"/>
                        <a:pt x="26" y="59"/>
                      </a:cubicBezTo>
                      <a:cubicBezTo>
                        <a:pt x="26" y="59"/>
                        <a:pt x="27" y="60"/>
                        <a:pt x="27" y="60"/>
                      </a:cubicBezTo>
                      <a:cubicBezTo>
                        <a:pt x="28" y="60"/>
                        <a:pt x="30" y="60"/>
                        <a:pt x="33" y="61"/>
                      </a:cubicBezTo>
                      <a:cubicBezTo>
                        <a:pt x="35" y="61"/>
                        <a:pt x="37" y="61"/>
                        <a:pt x="38" y="61"/>
                      </a:cubicBezTo>
                      <a:cubicBezTo>
                        <a:pt x="39" y="61"/>
                        <a:pt x="39" y="61"/>
                        <a:pt x="41" y="61"/>
                      </a:cubicBezTo>
                      <a:cubicBezTo>
                        <a:pt x="44" y="61"/>
                        <a:pt x="49" y="61"/>
                        <a:pt x="51" y="62"/>
                      </a:cubicBezTo>
                      <a:cubicBezTo>
                        <a:pt x="53" y="62"/>
                        <a:pt x="55" y="61"/>
                        <a:pt x="57" y="59"/>
                      </a:cubicBezTo>
                      <a:cubicBezTo>
                        <a:pt x="60" y="56"/>
                        <a:pt x="68" y="56"/>
                        <a:pt x="70" y="56"/>
                      </a:cubicBezTo>
                      <a:cubicBezTo>
                        <a:pt x="71" y="56"/>
                        <a:pt x="72" y="56"/>
                        <a:pt x="72" y="56"/>
                      </a:cubicBezTo>
                      <a:cubicBezTo>
                        <a:pt x="78" y="57"/>
                        <a:pt x="82" y="57"/>
                        <a:pt x="83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4" y="60"/>
                        <a:pt x="84" y="60"/>
                        <a:pt x="85" y="60"/>
                      </a:cubicBezTo>
                      <a:cubicBezTo>
                        <a:pt x="85" y="61"/>
                        <a:pt x="85" y="61"/>
                        <a:pt x="86" y="61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0"/>
                        <a:pt x="86" y="59"/>
                        <a:pt x="86" y="58"/>
                      </a:cubicBezTo>
                      <a:cubicBezTo>
                        <a:pt x="86" y="54"/>
                        <a:pt x="89" y="47"/>
                        <a:pt x="93" y="47"/>
                      </a:cubicBezTo>
                      <a:cubicBezTo>
                        <a:pt x="94" y="47"/>
                        <a:pt x="94" y="47"/>
                        <a:pt x="94" y="47"/>
                      </a:cubicBezTo>
                      <a:cubicBezTo>
                        <a:pt x="97" y="46"/>
                        <a:pt x="98" y="46"/>
                        <a:pt x="97" y="43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97" y="43"/>
                        <a:pt x="96" y="42"/>
                        <a:pt x="96" y="42"/>
                      </a:cubicBezTo>
                      <a:cubicBezTo>
                        <a:pt x="96" y="42"/>
                        <a:pt x="96" y="42"/>
                        <a:pt x="96" y="42"/>
                      </a:cubicBezTo>
                      <a:cubicBezTo>
                        <a:pt x="96" y="42"/>
                        <a:pt x="95" y="41"/>
                        <a:pt x="95" y="41"/>
                      </a:cubicBezTo>
                      <a:cubicBezTo>
                        <a:pt x="95" y="42"/>
                        <a:pt x="94" y="42"/>
                        <a:pt x="93" y="42"/>
                      </a:cubicBezTo>
                      <a:cubicBezTo>
                        <a:pt x="91" y="43"/>
                        <a:pt x="90" y="44"/>
                        <a:pt x="89" y="44"/>
                      </a:cubicBezTo>
                      <a:cubicBezTo>
                        <a:pt x="87" y="44"/>
                        <a:pt x="84" y="43"/>
                        <a:pt x="83" y="41"/>
                      </a:cubicBezTo>
                      <a:cubicBezTo>
                        <a:pt x="83" y="40"/>
                        <a:pt x="83" y="40"/>
                        <a:pt x="83" y="40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2" y="39"/>
                        <a:pt x="82" y="3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7" name="Freeform 1201"/>
                <p:cNvSpPr>
                  <a:spLocks/>
                </p:cNvSpPr>
                <p:nvPr/>
              </p:nvSpPr>
              <p:spPr bwMode="auto">
                <a:xfrm>
                  <a:off x="2831" y="3247"/>
                  <a:ext cx="29" cy="36"/>
                </a:xfrm>
                <a:custGeom>
                  <a:avLst/>
                  <a:gdLst>
                    <a:gd name="T0" fmla="*/ 1 w 30"/>
                    <a:gd name="T1" fmla="*/ 1 h 38"/>
                    <a:gd name="T2" fmla="*/ 1 w 30"/>
                    <a:gd name="T3" fmla="*/ 2 h 38"/>
                    <a:gd name="T4" fmla="*/ 2 w 30"/>
                    <a:gd name="T5" fmla="*/ 4 h 38"/>
                    <a:gd name="T6" fmla="*/ 3 w 30"/>
                    <a:gd name="T7" fmla="*/ 5 h 38"/>
                    <a:gd name="T8" fmla="*/ 3 w 30"/>
                    <a:gd name="T9" fmla="*/ 6 h 38"/>
                    <a:gd name="T10" fmla="*/ 4 w 30"/>
                    <a:gd name="T11" fmla="*/ 7 h 38"/>
                    <a:gd name="T12" fmla="*/ 4 w 30"/>
                    <a:gd name="T13" fmla="*/ 8 h 38"/>
                    <a:gd name="T14" fmla="*/ 5 w 30"/>
                    <a:gd name="T15" fmla="*/ 8 h 38"/>
                    <a:gd name="T16" fmla="*/ 5 w 30"/>
                    <a:gd name="T17" fmla="*/ 9 h 38"/>
                    <a:gd name="T18" fmla="*/ 5 w 30"/>
                    <a:gd name="T19" fmla="*/ 9 h 38"/>
                    <a:gd name="T20" fmla="*/ 6 w 30"/>
                    <a:gd name="T21" fmla="*/ 10 h 38"/>
                    <a:gd name="T22" fmla="*/ 6 w 30"/>
                    <a:gd name="T23" fmla="*/ 10 h 38"/>
                    <a:gd name="T24" fmla="*/ 6 w 30"/>
                    <a:gd name="T25" fmla="*/ 11 h 38"/>
                    <a:gd name="T26" fmla="*/ 6 w 30"/>
                    <a:gd name="T27" fmla="*/ 11 h 38"/>
                    <a:gd name="T28" fmla="*/ 6 w 30"/>
                    <a:gd name="T29" fmla="*/ 11 h 38"/>
                    <a:gd name="T30" fmla="*/ 13 w 30"/>
                    <a:gd name="T31" fmla="*/ 30 h 38"/>
                    <a:gd name="T32" fmla="*/ 13 w 30"/>
                    <a:gd name="T33" fmla="*/ 33 h 38"/>
                    <a:gd name="T34" fmla="*/ 13 w 30"/>
                    <a:gd name="T35" fmla="*/ 35 h 38"/>
                    <a:gd name="T36" fmla="*/ 14 w 30"/>
                    <a:gd name="T37" fmla="*/ 36 h 38"/>
                    <a:gd name="T38" fmla="*/ 14 w 30"/>
                    <a:gd name="T39" fmla="*/ 37 h 38"/>
                    <a:gd name="T40" fmla="*/ 14 w 30"/>
                    <a:gd name="T41" fmla="*/ 38 h 38"/>
                    <a:gd name="T42" fmla="*/ 16 w 30"/>
                    <a:gd name="T43" fmla="*/ 36 h 38"/>
                    <a:gd name="T44" fmla="*/ 16 w 30"/>
                    <a:gd name="T45" fmla="*/ 35 h 38"/>
                    <a:gd name="T46" fmla="*/ 16 w 30"/>
                    <a:gd name="T47" fmla="*/ 34 h 38"/>
                    <a:gd name="T48" fmla="*/ 17 w 30"/>
                    <a:gd name="T49" fmla="*/ 34 h 38"/>
                    <a:gd name="T50" fmla="*/ 17 w 30"/>
                    <a:gd name="T51" fmla="*/ 33 h 38"/>
                    <a:gd name="T52" fmla="*/ 17 w 30"/>
                    <a:gd name="T53" fmla="*/ 33 h 38"/>
                    <a:gd name="T54" fmla="*/ 18 w 30"/>
                    <a:gd name="T55" fmla="*/ 32 h 38"/>
                    <a:gd name="T56" fmla="*/ 18 w 30"/>
                    <a:gd name="T57" fmla="*/ 32 h 38"/>
                    <a:gd name="T58" fmla="*/ 18 w 30"/>
                    <a:gd name="T59" fmla="*/ 32 h 38"/>
                    <a:gd name="T60" fmla="*/ 18 w 30"/>
                    <a:gd name="T61" fmla="*/ 31 h 38"/>
                    <a:gd name="T62" fmla="*/ 18 w 30"/>
                    <a:gd name="T63" fmla="*/ 31 h 38"/>
                    <a:gd name="T64" fmla="*/ 18 w 30"/>
                    <a:gd name="T65" fmla="*/ 31 h 38"/>
                    <a:gd name="T66" fmla="*/ 18 w 30"/>
                    <a:gd name="T67" fmla="*/ 31 h 38"/>
                    <a:gd name="T68" fmla="*/ 23 w 30"/>
                    <a:gd name="T69" fmla="*/ 24 h 38"/>
                    <a:gd name="T70" fmla="*/ 24 w 30"/>
                    <a:gd name="T71" fmla="*/ 24 h 38"/>
                    <a:gd name="T72" fmla="*/ 25 w 30"/>
                    <a:gd name="T73" fmla="*/ 24 h 38"/>
                    <a:gd name="T74" fmla="*/ 29 w 30"/>
                    <a:gd name="T75" fmla="*/ 25 h 38"/>
                    <a:gd name="T76" fmla="*/ 30 w 30"/>
                    <a:gd name="T77" fmla="*/ 25 h 38"/>
                    <a:gd name="T78" fmla="*/ 28 w 30"/>
                    <a:gd name="T79" fmla="*/ 21 h 38"/>
                    <a:gd name="T80" fmla="*/ 21 w 30"/>
                    <a:gd name="T81" fmla="*/ 9 h 38"/>
                    <a:gd name="T82" fmla="*/ 15 w 30"/>
                    <a:gd name="T83" fmla="*/ 5 h 38"/>
                    <a:gd name="T84" fmla="*/ 9 w 30"/>
                    <a:gd name="T85" fmla="*/ 2 h 38"/>
                    <a:gd name="T86" fmla="*/ 6 w 30"/>
                    <a:gd name="T87" fmla="*/ 0 h 38"/>
                    <a:gd name="T88" fmla="*/ 5 w 30"/>
                    <a:gd name="T89" fmla="*/ 0 h 38"/>
                    <a:gd name="T90" fmla="*/ 0 w 30"/>
                    <a:gd name="T91" fmla="*/ 1 h 38"/>
                    <a:gd name="T92" fmla="*/ 1 w 30"/>
                    <a:gd name="T93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0" h="38">
                      <a:moveTo>
                        <a:pt x="1" y="1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7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7" y="11"/>
                        <a:pt x="18" y="25"/>
                        <a:pt x="13" y="30"/>
                      </a:cubicBezTo>
                      <a:cubicBezTo>
                        <a:pt x="13" y="30"/>
                        <a:pt x="13" y="31"/>
                        <a:pt x="13" y="33"/>
                      </a:cubicBezTo>
                      <a:cubicBezTo>
                        <a:pt x="13" y="34"/>
                        <a:pt x="13" y="35"/>
                        <a:pt x="13" y="35"/>
                      </a:cubicBezTo>
                      <a:cubicBezTo>
                        <a:pt x="13" y="36"/>
                        <a:pt x="13" y="36"/>
                        <a:pt x="14" y="36"/>
                      </a:cubicBezTo>
                      <a:cubicBezTo>
                        <a:pt x="14" y="36"/>
                        <a:pt x="14" y="37"/>
                        <a:pt x="14" y="37"/>
                      </a:cubicBezTo>
                      <a:cubicBezTo>
                        <a:pt x="14" y="37"/>
                        <a:pt x="14" y="37"/>
                        <a:pt x="14" y="38"/>
                      </a:cubicBezTo>
                      <a:cubicBezTo>
                        <a:pt x="15" y="37"/>
                        <a:pt x="15" y="36"/>
                        <a:pt x="16" y="36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35"/>
                        <a:pt x="16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4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8" y="33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25"/>
                        <a:pt x="21" y="24"/>
                        <a:pt x="23" y="24"/>
                      </a:cubicBezTo>
                      <a:cubicBezTo>
                        <a:pt x="23" y="24"/>
                        <a:pt x="23" y="24"/>
                        <a:pt x="24" y="24"/>
                      </a:cubicBezTo>
                      <a:cubicBezTo>
                        <a:pt x="24" y="24"/>
                        <a:pt x="25" y="24"/>
                        <a:pt x="25" y="24"/>
                      </a:cubicBezTo>
                      <a:cubicBezTo>
                        <a:pt x="26" y="24"/>
                        <a:pt x="28" y="25"/>
                        <a:pt x="29" y="25"/>
                      </a:cubicBezTo>
                      <a:cubicBezTo>
                        <a:pt x="29" y="25"/>
                        <a:pt x="30" y="25"/>
                        <a:pt x="30" y="25"/>
                      </a:cubicBezTo>
                      <a:cubicBezTo>
                        <a:pt x="30" y="24"/>
                        <a:pt x="29" y="22"/>
                        <a:pt x="28" y="21"/>
                      </a:cubicBezTo>
                      <a:cubicBezTo>
                        <a:pt x="26" y="19"/>
                        <a:pt x="22" y="14"/>
                        <a:pt x="21" y="9"/>
                      </a:cubicBezTo>
                      <a:cubicBezTo>
                        <a:pt x="20" y="6"/>
                        <a:pt x="16" y="5"/>
                        <a:pt x="15" y="5"/>
                      </a:cubicBezTo>
                      <a:cubicBezTo>
                        <a:pt x="13" y="5"/>
                        <a:pt x="11" y="3"/>
                        <a:pt x="9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4" y="0"/>
                        <a:pt x="2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8" name="Freeform 1202"/>
                <p:cNvSpPr>
                  <a:spLocks/>
                </p:cNvSpPr>
                <p:nvPr/>
              </p:nvSpPr>
              <p:spPr bwMode="auto">
                <a:xfrm>
                  <a:off x="2783" y="3306"/>
                  <a:ext cx="61" cy="33"/>
                </a:xfrm>
                <a:custGeom>
                  <a:avLst/>
                  <a:gdLst>
                    <a:gd name="T0" fmla="*/ 62 w 64"/>
                    <a:gd name="T1" fmla="*/ 4 h 34"/>
                    <a:gd name="T2" fmla="*/ 61 w 64"/>
                    <a:gd name="T3" fmla="*/ 3 h 34"/>
                    <a:gd name="T4" fmla="*/ 60 w 64"/>
                    <a:gd name="T5" fmla="*/ 2 h 34"/>
                    <a:gd name="T6" fmla="*/ 60 w 64"/>
                    <a:gd name="T7" fmla="*/ 2 h 34"/>
                    <a:gd name="T8" fmla="*/ 60 w 64"/>
                    <a:gd name="T9" fmla="*/ 2 h 34"/>
                    <a:gd name="T10" fmla="*/ 52 w 64"/>
                    <a:gd name="T11" fmla="*/ 0 h 34"/>
                    <a:gd name="T12" fmla="*/ 40 w 64"/>
                    <a:gd name="T13" fmla="*/ 2 h 34"/>
                    <a:gd name="T14" fmla="*/ 21 w 64"/>
                    <a:gd name="T15" fmla="*/ 5 h 34"/>
                    <a:gd name="T16" fmla="*/ 18 w 64"/>
                    <a:gd name="T17" fmla="*/ 5 h 34"/>
                    <a:gd name="T18" fmla="*/ 7 w 64"/>
                    <a:gd name="T19" fmla="*/ 4 h 34"/>
                    <a:gd name="T20" fmla="*/ 7 w 64"/>
                    <a:gd name="T21" fmla="*/ 4 h 34"/>
                    <a:gd name="T22" fmla="*/ 4 w 64"/>
                    <a:gd name="T23" fmla="*/ 3 h 34"/>
                    <a:gd name="T24" fmla="*/ 2 w 64"/>
                    <a:gd name="T25" fmla="*/ 1 h 34"/>
                    <a:gd name="T26" fmla="*/ 1 w 64"/>
                    <a:gd name="T27" fmla="*/ 0 h 34"/>
                    <a:gd name="T28" fmla="*/ 1 w 64"/>
                    <a:gd name="T29" fmla="*/ 0 h 34"/>
                    <a:gd name="T30" fmla="*/ 0 w 64"/>
                    <a:gd name="T31" fmla="*/ 2 h 34"/>
                    <a:gd name="T32" fmla="*/ 5 w 64"/>
                    <a:gd name="T33" fmla="*/ 14 h 34"/>
                    <a:gd name="T34" fmla="*/ 2 w 64"/>
                    <a:gd name="T35" fmla="*/ 16 h 34"/>
                    <a:gd name="T36" fmla="*/ 1 w 64"/>
                    <a:gd name="T37" fmla="*/ 19 h 34"/>
                    <a:gd name="T38" fmla="*/ 1 w 64"/>
                    <a:gd name="T39" fmla="*/ 20 h 34"/>
                    <a:gd name="T40" fmla="*/ 1 w 64"/>
                    <a:gd name="T41" fmla="*/ 22 h 34"/>
                    <a:gd name="T42" fmla="*/ 1 w 64"/>
                    <a:gd name="T43" fmla="*/ 23 h 34"/>
                    <a:gd name="T44" fmla="*/ 8 w 64"/>
                    <a:gd name="T45" fmla="*/ 31 h 34"/>
                    <a:gd name="T46" fmla="*/ 9 w 64"/>
                    <a:gd name="T47" fmla="*/ 32 h 34"/>
                    <a:gd name="T48" fmla="*/ 10 w 64"/>
                    <a:gd name="T49" fmla="*/ 32 h 34"/>
                    <a:gd name="T50" fmla="*/ 12 w 64"/>
                    <a:gd name="T51" fmla="*/ 32 h 34"/>
                    <a:gd name="T52" fmla="*/ 15 w 64"/>
                    <a:gd name="T53" fmla="*/ 32 h 34"/>
                    <a:gd name="T54" fmla="*/ 24 w 64"/>
                    <a:gd name="T55" fmla="*/ 32 h 34"/>
                    <a:gd name="T56" fmla="*/ 24 w 64"/>
                    <a:gd name="T57" fmla="*/ 33 h 34"/>
                    <a:gd name="T58" fmla="*/ 26 w 64"/>
                    <a:gd name="T59" fmla="*/ 33 h 34"/>
                    <a:gd name="T60" fmla="*/ 27 w 64"/>
                    <a:gd name="T61" fmla="*/ 33 h 34"/>
                    <a:gd name="T62" fmla="*/ 29 w 64"/>
                    <a:gd name="T63" fmla="*/ 34 h 34"/>
                    <a:gd name="T64" fmla="*/ 31 w 64"/>
                    <a:gd name="T65" fmla="*/ 34 h 34"/>
                    <a:gd name="T66" fmla="*/ 33 w 64"/>
                    <a:gd name="T67" fmla="*/ 34 h 34"/>
                    <a:gd name="T68" fmla="*/ 35 w 64"/>
                    <a:gd name="T69" fmla="*/ 34 h 34"/>
                    <a:gd name="T70" fmla="*/ 37 w 64"/>
                    <a:gd name="T71" fmla="*/ 34 h 34"/>
                    <a:gd name="T72" fmla="*/ 37 w 64"/>
                    <a:gd name="T73" fmla="*/ 32 h 34"/>
                    <a:gd name="T74" fmla="*/ 38 w 64"/>
                    <a:gd name="T75" fmla="*/ 31 h 34"/>
                    <a:gd name="T76" fmla="*/ 40 w 64"/>
                    <a:gd name="T77" fmla="*/ 30 h 34"/>
                    <a:gd name="T78" fmla="*/ 41 w 64"/>
                    <a:gd name="T79" fmla="*/ 30 h 34"/>
                    <a:gd name="T80" fmla="*/ 42 w 64"/>
                    <a:gd name="T81" fmla="*/ 29 h 34"/>
                    <a:gd name="T82" fmla="*/ 42 w 64"/>
                    <a:gd name="T83" fmla="*/ 28 h 34"/>
                    <a:gd name="T84" fmla="*/ 42 w 64"/>
                    <a:gd name="T85" fmla="*/ 28 h 34"/>
                    <a:gd name="T86" fmla="*/ 43 w 64"/>
                    <a:gd name="T87" fmla="*/ 27 h 34"/>
                    <a:gd name="T88" fmla="*/ 44 w 64"/>
                    <a:gd name="T89" fmla="*/ 26 h 34"/>
                    <a:gd name="T90" fmla="*/ 44 w 64"/>
                    <a:gd name="T91" fmla="*/ 26 h 34"/>
                    <a:gd name="T92" fmla="*/ 51 w 64"/>
                    <a:gd name="T93" fmla="*/ 25 h 34"/>
                    <a:gd name="T94" fmla="*/ 58 w 64"/>
                    <a:gd name="T95" fmla="*/ 26 h 34"/>
                    <a:gd name="T96" fmla="*/ 56 w 64"/>
                    <a:gd name="T97" fmla="*/ 14 h 34"/>
                    <a:gd name="T98" fmla="*/ 64 w 64"/>
                    <a:gd name="T99" fmla="*/ 5 h 34"/>
                    <a:gd name="T100" fmla="*/ 63 w 64"/>
                    <a:gd name="T101" fmla="*/ 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4" h="34">
                      <a:moveTo>
                        <a:pt x="62" y="4"/>
                      </a:move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0" y="3"/>
                        <a:pt x="60" y="3"/>
                      </a:cubicBezTo>
                      <a:cubicBezTo>
                        <a:pt x="60" y="3"/>
                        <a:pt x="60" y="3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7" y="1"/>
                        <a:pt x="52" y="0"/>
                      </a:cubicBezTo>
                      <a:cubicBezTo>
                        <a:pt x="51" y="0"/>
                        <a:pt x="51" y="0"/>
                        <a:pt x="50" y="0"/>
                      </a:cubicBezTo>
                      <a:cubicBezTo>
                        <a:pt x="45" y="0"/>
                        <a:pt x="41" y="1"/>
                        <a:pt x="40" y="2"/>
                      </a:cubicBezTo>
                      <a:cubicBezTo>
                        <a:pt x="37" y="4"/>
                        <a:pt x="34" y="6"/>
                        <a:pt x="30" y="6"/>
                      </a:cubicBezTo>
                      <a:cubicBezTo>
                        <a:pt x="29" y="5"/>
                        <a:pt x="24" y="5"/>
                        <a:pt x="21" y="5"/>
                      </a:cubicBezTo>
                      <a:cubicBezTo>
                        <a:pt x="20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8" y="5"/>
                      </a:cubicBezTo>
                      <a:cubicBezTo>
                        <a:pt x="17" y="5"/>
                        <a:pt x="14" y="5"/>
                        <a:pt x="12" y="5"/>
                      </a:cubicBezTo>
                      <a:cubicBezTo>
                        <a:pt x="10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3"/>
                        <a:pt x="4" y="3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7" y="11"/>
                        <a:pt x="5" y="14"/>
                      </a:cubicBezTo>
                      <a:cubicBezTo>
                        <a:pt x="5" y="15"/>
                        <a:pt x="4" y="16"/>
                        <a:pt x="3" y="16"/>
                      </a:cubicBezTo>
                      <a:cubicBezTo>
                        <a:pt x="3" y="16"/>
                        <a:pt x="2" y="16"/>
                        <a:pt x="2" y="16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6" y="28"/>
                        <a:pt x="7" y="29"/>
                        <a:pt x="7" y="31"/>
                      </a:cubicBezTo>
                      <a:cubicBezTo>
                        <a:pt x="7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10" y="32"/>
                        <a:pt x="10" y="32"/>
                      </a:cubicBezTo>
                      <a:cubicBezTo>
                        <a:pt x="10" y="32"/>
                        <a:pt x="11" y="32"/>
                        <a:pt x="11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3" y="32"/>
                        <a:pt x="13" y="32"/>
                        <a:pt x="14" y="32"/>
                      </a:cubicBezTo>
                      <a:cubicBezTo>
                        <a:pt x="14" y="32"/>
                        <a:pt x="14" y="32"/>
                        <a:pt x="15" y="32"/>
                      </a:cubicBezTo>
                      <a:cubicBezTo>
                        <a:pt x="15" y="32"/>
                        <a:pt x="16" y="32"/>
                        <a:pt x="17" y="32"/>
                      </a:cubicBezTo>
                      <a:cubicBezTo>
                        <a:pt x="21" y="32"/>
                        <a:pt x="23" y="32"/>
                        <a:pt x="24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3"/>
                        <a:pt x="25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8" y="33"/>
                        <a:pt x="28" y="33"/>
                        <a:pt x="28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30" y="34"/>
                        <a:pt x="30" y="34"/>
                      </a:cubicBezTo>
                      <a:cubicBezTo>
                        <a:pt x="30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2" y="34"/>
                        <a:pt x="32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6" y="34"/>
                        <a:pt x="37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2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9" y="31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40" y="30"/>
                      </a:cubicBezTo>
                      <a:cubicBezTo>
                        <a:pt x="40" y="30"/>
                        <a:pt x="40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6"/>
                        <a:pt x="43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5" y="26"/>
                        <a:pt x="48" y="25"/>
                        <a:pt x="51" y="25"/>
                      </a:cubicBezTo>
                      <a:cubicBezTo>
                        <a:pt x="54" y="25"/>
                        <a:pt x="55" y="25"/>
                        <a:pt x="57" y="26"/>
                      </a:cubicBezTo>
                      <a:cubicBezTo>
                        <a:pt x="57" y="26"/>
                        <a:pt x="57" y="26"/>
                        <a:pt x="58" y="26"/>
                      </a:cubicBezTo>
                      <a:cubicBezTo>
                        <a:pt x="55" y="25"/>
                        <a:pt x="54" y="20"/>
                        <a:pt x="54" y="18"/>
                      </a:cubicBezTo>
                      <a:cubicBezTo>
                        <a:pt x="54" y="15"/>
                        <a:pt x="56" y="14"/>
                        <a:pt x="56" y="14"/>
                      </a:cubicBezTo>
                      <a:cubicBezTo>
                        <a:pt x="57" y="14"/>
                        <a:pt x="58" y="12"/>
                        <a:pt x="59" y="11"/>
                      </a:cubicBezTo>
                      <a:cubicBezTo>
                        <a:pt x="60" y="8"/>
                        <a:pt x="62" y="6"/>
                        <a:pt x="64" y="5"/>
                      </a:cubicBezTo>
                      <a:cubicBezTo>
                        <a:pt x="64" y="5"/>
                        <a:pt x="64" y="4"/>
                        <a:pt x="64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4"/>
                        <a:pt x="62" y="4"/>
                        <a:pt x="62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9" name="Freeform 1203"/>
                <p:cNvSpPr>
                  <a:spLocks/>
                </p:cNvSpPr>
                <p:nvPr/>
              </p:nvSpPr>
              <p:spPr bwMode="auto">
                <a:xfrm>
                  <a:off x="2762" y="3329"/>
                  <a:ext cx="25" cy="17"/>
                </a:xfrm>
                <a:custGeom>
                  <a:avLst/>
                  <a:gdLst>
                    <a:gd name="T0" fmla="*/ 25 w 26"/>
                    <a:gd name="T1" fmla="*/ 9 h 17"/>
                    <a:gd name="T2" fmla="*/ 25 w 26"/>
                    <a:gd name="T3" fmla="*/ 8 h 17"/>
                    <a:gd name="T4" fmla="*/ 24 w 26"/>
                    <a:gd name="T5" fmla="*/ 7 h 17"/>
                    <a:gd name="T6" fmla="*/ 19 w 26"/>
                    <a:gd name="T7" fmla="*/ 1 h 17"/>
                    <a:gd name="T8" fmla="*/ 18 w 26"/>
                    <a:gd name="T9" fmla="*/ 0 h 17"/>
                    <a:gd name="T10" fmla="*/ 18 w 26"/>
                    <a:gd name="T11" fmla="*/ 0 h 17"/>
                    <a:gd name="T12" fmla="*/ 15 w 26"/>
                    <a:gd name="T13" fmla="*/ 0 h 17"/>
                    <a:gd name="T14" fmla="*/ 13 w 26"/>
                    <a:gd name="T15" fmla="*/ 1 h 17"/>
                    <a:gd name="T16" fmla="*/ 10 w 26"/>
                    <a:gd name="T17" fmla="*/ 1 h 17"/>
                    <a:gd name="T18" fmla="*/ 7 w 26"/>
                    <a:gd name="T19" fmla="*/ 2 h 17"/>
                    <a:gd name="T20" fmla="*/ 5 w 26"/>
                    <a:gd name="T21" fmla="*/ 2 h 17"/>
                    <a:gd name="T22" fmla="*/ 1 w 26"/>
                    <a:gd name="T23" fmla="*/ 3 h 17"/>
                    <a:gd name="T24" fmla="*/ 1 w 26"/>
                    <a:gd name="T25" fmla="*/ 5 h 17"/>
                    <a:gd name="T26" fmla="*/ 0 w 26"/>
                    <a:gd name="T27" fmla="*/ 8 h 17"/>
                    <a:gd name="T28" fmla="*/ 0 w 26"/>
                    <a:gd name="T29" fmla="*/ 10 h 17"/>
                    <a:gd name="T30" fmla="*/ 1 w 26"/>
                    <a:gd name="T31" fmla="*/ 12 h 17"/>
                    <a:gd name="T32" fmla="*/ 2 w 26"/>
                    <a:gd name="T33" fmla="*/ 14 h 17"/>
                    <a:gd name="T34" fmla="*/ 3 w 26"/>
                    <a:gd name="T35" fmla="*/ 15 h 17"/>
                    <a:gd name="T36" fmla="*/ 5 w 26"/>
                    <a:gd name="T37" fmla="*/ 17 h 17"/>
                    <a:gd name="T38" fmla="*/ 6 w 26"/>
                    <a:gd name="T39" fmla="*/ 17 h 17"/>
                    <a:gd name="T40" fmla="*/ 8 w 26"/>
                    <a:gd name="T41" fmla="*/ 17 h 17"/>
                    <a:gd name="T42" fmla="*/ 9 w 26"/>
                    <a:gd name="T43" fmla="*/ 17 h 17"/>
                    <a:gd name="T44" fmla="*/ 11 w 26"/>
                    <a:gd name="T45" fmla="*/ 17 h 17"/>
                    <a:gd name="T46" fmla="*/ 14 w 26"/>
                    <a:gd name="T47" fmla="*/ 15 h 17"/>
                    <a:gd name="T48" fmla="*/ 19 w 26"/>
                    <a:gd name="T49" fmla="*/ 13 h 17"/>
                    <a:gd name="T50" fmla="*/ 20 w 26"/>
                    <a:gd name="T51" fmla="*/ 13 h 17"/>
                    <a:gd name="T52" fmla="*/ 21 w 26"/>
                    <a:gd name="T53" fmla="*/ 13 h 17"/>
                    <a:gd name="T54" fmla="*/ 23 w 26"/>
                    <a:gd name="T55" fmla="*/ 12 h 17"/>
                    <a:gd name="T56" fmla="*/ 24 w 26"/>
                    <a:gd name="T57" fmla="*/ 11 h 17"/>
                    <a:gd name="T58" fmla="*/ 25 w 26"/>
                    <a:gd name="T59" fmla="*/ 11 h 17"/>
                    <a:gd name="T60" fmla="*/ 26 w 26"/>
                    <a:gd name="T61" fmla="*/ 10 h 17"/>
                    <a:gd name="T62" fmla="*/ 26 w 26"/>
                    <a:gd name="T6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6" h="17">
                      <a:moveTo>
                        <a:pt x="26" y="9"/>
                      </a:move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4" y="8"/>
                        <a:pt x="24" y="7"/>
                      </a:cubicBezTo>
                      <a:cubicBezTo>
                        <a:pt x="24" y="7"/>
                        <a:pt x="24" y="6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6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3" y="16"/>
                        <a:pt x="14" y="16"/>
                        <a:pt x="14" y="15"/>
                      </a:cubicBezTo>
                      <a:cubicBezTo>
                        <a:pt x="15" y="14"/>
                        <a:pt x="17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0" name="Freeform 1204"/>
                <p:cNvSpPr>
                  <a:spLocks/>
                </p:cNvSpPr>
                <p:nvPr/>
              </p:nvSpPr>
              <p:spPr bwMode="auto">
                <a:xfrm>
                  <a:off x="2782" y="3191"/>
                  <a:ext cx="188" cy="107"/>
                </a:xfrm>
                <a:custGeom>
                  <a:avLst/>
                  <a:gdLst>
                    <a:gd name="T0" fmla="*/ 101 w 197"/>
                    <a:gd name="T1" fmla="*/ 3 h 111"/>
                    <a:gd name="T2" fmla="*/ 92 w 197"/>
                    <a:gd name="T3" fmla="*/ 9 h 111"/>
                    <a:gd name="T4" fmla="*/ 79 w 197"/>
                    <a:gd name="T5" fmla="*/ 14 h 111"/>
                    <a:gd name="T6" fmla="*/ 72 w 197"/>
                    <a:gd name="T7" fmla="*/ 11 h 111"/>
                    <a:gd name="T8" fmla="*/ 55 w 197"/>
                    <a:gd name="T9" fmla="*/ 10 h 111"/>
                    <a:gd name="T10" fmla="*/ 26 w 197"/>
                    <a:gd name="T11" fmla="*/ 6 h 111"/>
                    <a:gd name="T12" fmla="*/ 18 w 197"/>
                    <a:gd name="T13" fmla="*/ 11 h 111"/>
                    <a:gd name="T14" fmla="*/ 16 w 197"/>
                    <a:gd name="T15" fmla="*/ 12 h 111"/>
                    <a:gd name="T16" fmla="*/ 16 w 197"/>
                    <a:gd name="T17" fmla="*/ 29 h 111"/>
                    <a:gd name="T18" fmla="*/ 5 w 197"/>
                    <a:gd name="T19" fmla="*/ 41 h 111"/>
                    <a:gd name="T20" fmla="*/ 5 w 197"/>
                    <a:gd name="T21" fmla="*/ 47 h 111"/>
                    <a:gd name="T22" fmla="*/ 4 w 197"/>
                    <a:gd name="T23" fmla="*/ 49 h 111"/>
                    <a:gd name="T24" fmla="*/ 0 w 197"/>
                    <a:gd name="T25" fmla="*/ 56 h 111"/>
                    <a:gd name="T26" fmla="*/ 2 w 197"/>
                    <a:gd name="T27" fmla="*/ 58 h 111"/>
                    <a:gd name="T28" fmla="*/ 7 w 197"/>
                    <a:gd name="T29" fmla="*/ 60 h 111"/>
                    <a:gd name="T30" fmla="*/ 20 w 197"/>
                    <a:gd name="T31" fmla="*/ 62 h 111"/>
                    <a:gd name="T32" fmla="*/ 38 w 197"/>
                    <a:gd name="T33" fmla="*/ 62 h 111"/>
                    <a:gd name="T34" fmla="*/ 47 w 197"/>
                    <a:gd name="T35" fmla="*/ 57 h 111"/>
                    <a:gd name="T36" fmla="*/ 51 w 197"/>
                    <a:gd name="T37" fmla="*/ 55 h 111"/>
                    <a:gd name="T38" fmla="*/ 58 w 197"/>
                    <a:gd name="T39" fmla="*/ 54 h 111"/>
                    <a:gd name="T40" fmla="*/ 71 w 197"/>
                    <a:gd name="T41" fmla="*/ 60 h 111"/>
                    <a:gd name="T42" fmla="*/ 86 w 197"/>
                    <a:gd name="T43" fmla="*/ 85 h 111"/>
                    <a:gd name="T44" fmla="*/ 85 w 197"/>
                    <a:gd name="T45" fmla="*/ 87 h 111"/>
                    <a:gd name="T46" fmla="*/ 76 w 197"/>
                    <a:gd name="T47" fmla="*/ 86 h 111"/>
                    <a:gd name="T48" fmla="*/ 74 w 197"/>
                    <a:gd name="T49" fmla="*/ 90 h 111"/>
                    <a:gd name="T50" fmla="*/ 73 w 197"/>
                    <a:gd name="T51" fmla="*/ 92 h 111"/>
                    <a:gd name="T52" fmla="*/ 71 w 197"/>
                    <a:gd name="T53" fmla="*/ 95 h 111"/>
                    <a:gd name="T54" fmla="*/ 72 w 197"/>
                    <a:gd name="T55" fmla="*/ 99 h 111"/>
                    <a:gd name="T56" fmla="*/ 78 w 197"/>
                    <a:gd name="T57" fmla="*/ 98 h 111"/>
                    <a:gd name="T58" fmla="*/ 89 w 197"/>
                    <a:gd name="T59" fmla="*/ 86 h 111"/>
                    <a:gd name="T60" fmla="*/ 112 w 197"/>
                    <a:gd name="T61" fmla="*/ 81 h 111"/>
                    <a:gd name="T62" fmla="*/ 121 w 197"/>
                    <a:gd name="T63" fmla="*/ 87 h 111"/>
                    <a:gd name="T64" fmla="*/ 119 w 197"/>
                    <a:gd name="T65" fmla="*/ 100 h 111"/>
                    <a:gd name="T66" fmla="*/ 126 w 197"/>
                    <a:gd name="T67" fmla="*/ 111 h 111"/>
                    <a:gd name="T68" fmla="*/ 147 w 197"/>
                    <a:gd name="T69" fmla="*/ 103 h 111"/>
                    <a:gd name="T70" fmla="*/ 174 w 197"/>
                    <a:gd name="T71" fmla="*/ 74 h 111"/>
                    <a:gd name="T72" fmla="*/ 174 w 197"/>
                    <a:gd name="T73" fmla="*/ 71 h 111"/>
                    <a:gd name="T74" fmla="*/ 185 w 197"/>
                    <a:gd name="T75" fmla="*/ 62 h 111"/>
                    <a:gd name="T76" fmla="*/ 195 w 197"/>
                    <a:gd name="T77" fmla="*/ 58 h 111"/>
                    <a:gd name="T78" fmla="*/ 195 w 197"/>
                    <a:gd name="T79" fmla="*/ 50 h 111"/>
                    <a:gd name="T80" fmla="*/ 194 w 197"/>
                    <a:gd name="T81" fmla="*/ 42 h 111"/>
                    <a:gd name="T82" fmla="*/ 176 w 197"/>
                    <a:gd name="T83" fmla="*/ 37 h 111"/>
                    <a:gd name="T84" fmla="*/ 163 w 197"/>
                    <a:gd name="T85" fmla="*/ 31 h 111"/>
                    <a:gd name="T86" fmla="*/ 145 w 197"/>
                    <a:gd name="T87" fmla="*/ 28 h 111"/>
                    <a:gd name="T88" fmla="*/ 132 w 197"/>
                    <a:gd name="T89" fmla="*/ 15 h 111"/>
                    <a:gd name="T90" fmla="*/ 124 w 197"/>
                    <a:gd name="T91" fmla="*/ 0 h 111"/>
                    <a:gd name="T92" fmla="*/ 112 w 197"/>
                    <a:gd name="T93" fmla="*/ 1 h 111"/>
                    <a:gd name="T94" fmla="*/ 106 w 197"/>
                    <a:gd name="T95" fmla="*/ 3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97" h="111">
                      <a:moveTo>
                        <a:pt x="103" y="3"/>
                      </a:moveTo>
                      <a:cubicBezTo>
                        <a:pt x="103" y="3"/>
                        <a:pt x="103" y="3"/>
                        <a:pt x="103" y="3"/>
                      </a:cubicBezTo>
                      <a:cubicBezTo>
                        <a:pt x="102" y="3"/>
                        <a:pt x="102" y="3"/>
                        <a:pt x="101" y="3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3"/>
                        <a:pt x="98" y="4"/>
                        <a:pt x="98" y="4"/>
                      </a:cubicBezTo>
                      <a:cubicBezTo>
                        <a:pt x="95" y="6"/>
                        <a:pt x="93" y="8"/>
                        <a:pt x="92" y="9"/>
                      </a:cubicBezTo>
                      <a:cubicBezTo>
                        <a:pt x="92" y="13"/>
                        <a:pt x="91" y="15"/>
                        <a:pt x="89" y="15"/>
                      </a:cubicBezTo>
                      <a:cubicBezTo>
                        <a:pt x="88" y="15"/>
                        <a:pt x="88" y="15"/>
                        <a:pt x="87" y="14"/>
                      </a:cubicBezTo>
                      <a:cubicBezTo>
                        <a:pt x="87" y="14"/>
                        <a:pt x="85" y="13"/>
                        <a:pt x="82" y="13"/>
                      </a:cubicBezTo>
                      <a:cubicBezTo>
                        <a:pt x="80" y="13"/>
                        <a:pt x="79" y="14"/>
                        <a:pt x="79" y="14"/>
                      </a:cubicBezTo>
                      <a:cubicBezTo>
                        <a:pt x="79" y="14"/>
                        <a:pt x="78" y="14"/>
                        <a:pt x="78" y="14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6" y="14"/>
                        <a:pt x="75" y="13"/>
                        <a:pt x="74" y="12"/>
                      </a:cubicBezTo>
                      <a:cubicBezTo>
                        <a:pt x="73" y="12"/>
                        <a:pt x="73" y="11"/>
                        <a:pt x="72" y="11"/>
                      </a:cubicBezTo>
                      <a:cubicBezTo>
                        <a:pt x="69" y="13"/>
                        <a:pt x="67" y="12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4" y="11"/>
                        <a:pt x="63" y="12"/>
                        <a:pt x="62" y="12"/>
                      </a:cubicBezTo>
                      <a:cubicBezTo>
                        <a:pt x="60" y="12"/>
                        <a:pt x="56" y="10"/>
                        <a:pt x="55" y="10"/>
                      </a:cubicBezTo>
                      <a:cubicBezTo>
                        <a:pt x="54" y="9"/>
                        <a:pt x="53" y="9"/>
                        <a:pt x="52" y="9"/>
                      </a:cubicBezTo>
                      <a:cubicBezTo>
                        <a:pt x="52" y="9"/>
                        <a:pt x="51" y="9"/>
                        <a:pt x="51" y="9"/>
                      </a:cubicBezTo>
                      <a:cubicBezTo>
                        <a:pt x="48" y="10"/>
                        <a:pt x="46" y="10"/>
                        <a:pt x="44" y="8"/>
                      </a:cubicBezTo>
                      <a:cubicBezTo>
                        <a:pt x="43" y="7"/>
                        <a:pt x="41" y="6"/>
                        <a:pt x="26" y="6"/>
                      </a:cubicBezTo>
                      <a:cubicBezTo>
                        <a:pt x="23" y="6"/>
                        <a:pt x="23" y="7"/>
                        <a:pt x="21" y="8"/>
                      </a:cubicBezTo>
                      <a:cubicBezTo>
                        <a:pt x="21" y="9"/>
                        <a:pt x="21" y="9"/>
                        <a:pt x="20" y="10"/>
                      </a:cubicBezTo>
                      <a:cubicBezTo>
                        <a:pt x="20" y="10"/>
                        <a:pt x="19" y="10"/>
                        <a:pt x="19" y="11"/>
                      </a:cubicBezTo>
                      <a:cubicBezTo>
                        <a:pt x="19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22" y="22"/>
                        <a:pt x="20" y="24"/>
                        <a:pt x="20" y="25"/>
                      </a:cubicBezTo>
                      <a:cubicBezTo>
                        <a:pt x="19" y="27"/>
                        <a:pt x="17" y="28"/>
                        <a:pt x="16" y="29"/>
                      </a:cubicBezTo>
                      <a:cubicBezTo>
                        <a:pt x="16" y="29"/>
                        <a:pt x="15" y="29"/>
                        <a:pt x="15" y="30"/>
                      </a:cubicBezTo>
                      <a:cubicBezTo>
                        <a:pt x="14" y="30"/>
                        <a:pt x="13" y="32"/>
                        <a:pt x="11" y="34"/>
                      </a:cubicBezTo>
                      <a:cubicBezTo>
                        <a:pt x="9" y="35"/>
                        <a:pt x="6" y="39"/>
                        <a:pt x="5" y="40"/>
                      </a:cubicBezTo>
                      <a:cubicBezTo>
                        <a:pt x="5" y="40"/>
                        <a:pt x="5" y="41"/>
                        <a:pt x="5" y="41"/>
                      </a:cubicBezTo>
                      <a:cubicBezTo>
                        <a:pt x="5" y="43"/>
                        <a:pt x="5" y="44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50"/>
                        <a:pt x="1" y="53"/>
                        <a:pt x="0" y="54"/>
                      </a:cubicBezTo>
                      <a:cubicBezTo>
                        <a:pt x="0" y="55"/>
                        <a:pt x="0" y="55"/>
                        <a:pt x="0" y="55"/>
                      </a:cubicBezTo>
                      <a:cubicBezTo>
                        <a:pt x="0" y="55"/>
                        <a:pt x="0" y="56"/>
                        <a:pt x="0" y="56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6"/>
                        <a:pt x="1" y="57"/>
                        <a:pt x="1" y="57"/>
                      </a:cubicBezTo>
                      <a:cubicBezTo>
                        <a:pt x="1" y="57"/>
                        <a:pt x="1" y="57"/>
                        <a:pt x="1" y="57"/>
                      </a:cubicBezTo>
                      <a:cubicBezTo>
                        <a:pt x="1" y="57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3" y="58"/>
                        <a:pt x="3" y="59"/>
                        <a:pt x="4" y="59"/>
                      </a:cubicBezTo>
                      <a:cubicBezTo>
                        <a:pt x="4" y="59"/>
                        <a:pt x="5" y="59"/>
                        <a:pt x="5" y="60"/>
                      </a:cubicBezTo>
                      <a:cubicBezTo>
                        <a:pt x="5" y="60"/>
                        <a:pt x="6" y="60"/>
                        <a:pt x="6" y="60"/>
                      </a:cubicBezTo>
                      <a:cubicBezTo>
                        <a:pt x="6" y="60"/>
                        <a:pt x="6" y="60"/>
                        <a:pt x="7" y="60"/>
                      </a:cubicBezTo>
                      <a:cubicBezTo>
                        <a:pt x="7" y="60"/>
                        <a:pt x="7" y="60"/>
                        <a:pt x="7" y="60"/>
                      </a:cubicBezTo>
                      <a:cubicBezTo>
                        <a:pt x="8" y="60"/>
                        <a:pt x="9" y="60"/>
                        <a:pt x="9" y="60"/>
                      </a:cubicBezTo>
                      <a:cubicBezTo>
                        <a:pt x="10" y="60"/>
                        <a:pt x="12" y="60"/>
                        <a:pt x="14" y="61"/>
                      </a:cubicBezTo>
                      <a:cubicBezTo>
                        <a:pt x="17" y="61"/>
                        <a:pt x="19" y="62"/>
                        <a:pt x="20" y="62"/>
                      </a:cubicBezTo>
                      <a:cubicBezTo>
                        <a:pt x="23" y="62"/>
                        <a:pt x="27" y="63"/>
                        <a:pt x="28" y="64"/>
                      </a:cubicBezTo>
                      <a:cubicBezTo>
                        <a:pt x="29" y="64"/>
                        <a:pt x="30" y="64"/>
                        <a:pt x="31" y="63"/>
                      </a:cubicBezTo>
                      <a:cubicBezTo>
                        <a:pt x="32" y="61"/>
                        <a:pt x="34" y="61"/>
                        <a:pt x="36" y="61"/>
                      </a:cubicBezTo>
                      <a:cubicBezTo>
                        <a:pt x="37" y="62"/>
                        <a:pt x="37" y="62"/>
                        <a:pt x="38" y="62"/>
                      </a:cubicBezTo>
                      <a:cubicBezTo>
                        <a:pt x="39" y="62"/>
                        <a:pt x="42" y="60"/>
                        <a:pt x="42" y="59"/>
                      </a:cubicBezTo>
                      <a:cubicBezTo>
                        <a:pt x="43" y="59"/>
                        <a:pt x="44" y="58"/>
                        <a:pt x="46" y="57"/>
                      </a:cubicBezTo>
                      <a:cubicBezTo>
                        <a:pt x="46" y="57"/>
                        <a:pt x="46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9" y="56"/>
                        <a:pt x="50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1" y="55"/>
                        <a:pt x="52" y="55"/>
                        <a:pt x="52" y="55"/>
                      </a:cubicBezTo>
                      <a:cubicBezTo>
                        <a:pt x="54" y="54"/>
                        <a:pt x="56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60" y="54"/>
                        <a:pt x="62" y="55"/>
                        <a:pt x="64" y="57"/>
                      </a:cubicBezTo>
                      <a:cubicBezTo>
                        <a:pt x="65" y="57"/>
                        <a:pt x="66" y="59"/>
                        <a:pt x="67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8" y="59"/>
                        <a:pt x="69" y="59"/>
                        <a:pt x="71" y="60"/>
                      </a:cubicBezTo>
                      <a:cubicBezTo>
                        <a:pt x="73" y="61"/>
                        <a:pt x="76" y="63"/>
                        <a:pt x="77" y="66"/>
                      </a:cubicBezTo>
                      <a:cubicBezTo>
                        <a:pt x="78" y="69"/>
                        <a:pt x="80" y="72"/>
                        <a:pt x="82" y="75"/>
                      </a:cubicBezTo>
                      <a:cubicBezTo>
                        <a:pt x="82" y="75"/>
                        <a:pt x="83" y="76"/>
                        <a:pt x="83" y="76"/>
                      </a:cubicBezTo>
                      <a:cubicBezTo>
                        <a:pt x="85" y="79"/>
                        <a:pt x="86" y="84"/>
                        <a:pt x="86" y="85"/>
                      </a:cubicBezTo>
                      <a:cubicBezTo>
                        <a:pt x="86" y="86"/>
                        <a:pt x="86" y="86"/>
                        <a:pt x="86" y="86"/>
                      </a:cubicBezTo>
                      <a:cubicBezTo>
                        <a:pt x="86" y="86"/>
                        <a:pt x="86" y="86"/>
                        <a:pt x="86" y="87"/>
                      </a:cubicBezTo>
                      <a:cubicBezTo>
                        <a:pt x="86" y="87"/>
                        <a:pt x="86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8"/>
                        <a:pt x="84" y="88"/>
                        <a:pt x="84" y="88"/>
                      </a:cubicBezTo>
                      <a:cubicBezTo>
                        <a:pt x="83" y="88"/>
                        <a:pt x="81" y="87"/>
                        <a:pt x="79" y="87"/>
                      </a:cubicBezTo>
                      <a:cubicBezTo>
                        <a:pt x="78" y="86"/>
                        <a:pt x="77" y="86"/>
                        <a:pt x="76" y="86"/>
                      </a:cubicBezTo>
                      <a:cubicBezTo>
                        <a:pt x="76" y="86"/>
                        <a:pt x="76" y="86"/>
                        <a:pt x="76" y="86"/>
                      </a:cubicBezTo>
                      <a:cubicBezTo>
                        <a:pt x="75" y="86"/>
                        <a:pt x="74" y="87"/>
                        <a:pt x="74" y="89"/>
                      </a:cubicBezTo>
                      <a:cubicBezTo>
                        <a:pt x="74" y="89"/>
                        <a:pt x="74" y="89"/>
                        <a:pt x="74" y="90"/>
                      </a:cubicBezTo>
                      <a:cubicBezTo>
                        <a:pt x="74" y="90"/>
                        <a:pt x="74" y="90"/>
                        <a:pt x="74" y="90"/>
                      </a:cubicBezTo>
                      <a:cubicBezTo>
                        <a:pt x="74" y="90"/>
                        <a:pt x="74" y="90"/>
                        <a:pt x="74" y="90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3" y="92"/>
                        <a:pt x="73" y="93"/>
                        <a:pt x="73" y="93"/>
                      </a:cubicBezTo>
                      <a:cubicBezTo>
                        <a:pt x="73" y="93"/>
                        <a:pt x="73" y="93"/>
                        <a:pt x="72" y="94"/>
                      </a:cubicBezTo>
                      <a:cubicBezTo>
                        <a:pt x="72" y="94"/>
                        <a:pt x="72" y="94"/>
                        <a:pt x="72" y="94"/>
                      </a:cubicBezTo>
                      <a:cubicBezTo>
                        <a:pt x="72" y="94"/>
                        <a:pt x="71" y="95"/>
                        <a:pt x="71" y="95"/>
                      </a:cubicBezTo>
                      <a:cubicBezTo>
                        <a:pt x="71" y="95"/>
                        <a:pt x="71" y="95"/>
                        <a:pt x="71" y="95"/>
                      </a:cubicBezTo>
                      <a:cubicBezTo>
                        <a:pt x="70" y="97"/>
                        <a:pt x="69" y="98"/>
                        <a:pt x="68" y="99"/>
                      </a:cubicBezTo>
                      <a:cubicBezTo>
                        <a:pt x="69" y="100"/>
                        <a:pt x="69" y="100"/>
                        <a:pt x="70" y="100"/>
                      </a:cubicBezTo>
                      <a:cubicBezTo>
                        <a:pt x="70" y="100"/>
                        <a:pt x="71" y="99"/>
                        <a:pt x="72" y="99"/>
                      </a:cubicBezTo>
                      <a:cubicBezTo>
                        <a:pt x="74" y="98"/>
                        <a:pt x="75" y="97"/>
                        <a:pt x="76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8"/>
                        <a:pt x="78" y="98"/>
                        <a:pt x="79" y="98"/>
                      </a:cubicBezTo>
                      <a:cubicBezTo>
                        <a:pt x="79" y="96"/>
                        <a:pt x="80" y="95"/>
                        <a:pt x="83" y="93"/>
                      </a:cubicBezTo>
                      <a:cubicBezTo>
                        <a:pt x="83" y="93"/>
                        <a:pt x="84" y="93"/>
                        <a:pt x="85" y="92"/>
                      </a:cubicBezTo>
                      <a:cubicBezTo>
                        <a:pt x="86" y="91"/>
                        <a:pt x="88" y="88"/>
                        <a:pt x="89" y="86"/>
                      </a:cubicBezTo>
                      <a:cubicBezTo>
                        <a:pt x="90" y="84"/>
                        <a:pt x="92" y="81"/>
                        <a:pt x="95" y="80"/>
                      </a:cubicBezTo>
                      <a:cubicBezTo>
                        <a:pt x="96" y="80"/>
                        <a:pt x="97" y="80"/>
                        <a:pt x="98" y="79"/>
                      </a:cubicBezTo>
                      <a:cubicBezTo>
                        <a:pt x="101" y="79"/>
                        <a:pt x="104" y="78"/>
                        <a:pt x="108" y="78"/>
                      </a:cubicBezTo>
                      <a:cubicBezTo>
                        <a:pt x="110" y="79"/>
                        <a:pt x="111" y="79"/>
                        <a:pt x="112" y="81"/>
                      </a:cubicBezTo>
                      <a:cubicBezTo>
                        <a:pt x="113" y="82"/>
                        <a:pt x="112" y="84"/>
                        <a:pt x="111" y="85"/>
                      </a:cubicBezTo>
                      <a:cubicBezTo>
                        <a:pt x="111" y="85"/>
                        <a:pt x="110" y="86"/>
                        <a:pt x="110" y="86"/>
                      </a:cubicBezTo>
                      <a:cubicBezTo>
                        <a:pt x="112" y="87"/>
                        <a:pt x="115" y="87"/>
                        <a:pt x="116" y="87"/>
                      </a:cubicBezTo>
                      <a:cubicBezTo>
                        <a:pt x="121" y="87"/>
                        <a:pt x="121" y="87"/>
                        <a:pt x="121" y="87"/>
                      </a:cubicBezTo>
                      <a:cubicBezTo>
                        <a:pt x="124" y="87"/>
                        <a:pt x="129" y="87"/>
                        <a:pt x="129" y="90"/>
                      </a:cubicBezTo>
                      <a:cubicBezTo>
                        <a:pt x="130" y="94"/>
                        <a:pt x="125" y="96"/>
                        <a:pt x="119" y="98"/>
                      </a:cubicBezTo>
                      <a:cubicBezTo>
                        <a:pt x="118" y="98"/>
                        <a:pt x="117" y="98"/>
                        <a:pt x="116" y="99"/>
                      </a:cubicBezTo>
                      <a:cubicBezTo>
                        <a:pt x="117" y="99"/>
                        <a:pt x="118" y="99"/>
                        <a:pt x="119" y="100"/>
                      </a:cubicBezTo>
                      <a:cubicBezTo>
                        <a:pt x="121" y="101"/>
                        <a:pt x="123" y="101"/>
                        <a:pt x="125" y="102"/>
                      </a:cubicBezTo>
                      <a:cubicBezTo>
                        <a:pt x="128" y="104"/>
                        <a:pt x="127" y="107"/>
                        <a:pt x="126" y="110"/>
                      </a:cubicBezTo>
                      <a:cubicBezTo>
                        <a:pt x="126" y="110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8" y="111"/>
                        <a:pt x="130" y="110"/>
                        <a:pt x="132" y="109"/>
                      </a:cubicBezTo>
                      <a:cubicBezTo>
                        <a:pt x="134" y="107"/>
                        <a:pt x="136" y="107"/>
                        <a:pt x="138" y="106"/>
                      </a:cubicBezTo>
                      <a:cubicBezTo>
                        <a:pt x="139" y="106"/>
                        <a:pt x="141" y="105"/>
                        <a:pt x="143" y="104"/>
                      </a:cubicBezTo>
                      <a:cubicBezTo>
                        <a:pt x="144" y="103"/>
                        <a:pt x="146" y="103"/>
                        <a:pt x="147" y="103"/>
                      </a:cubicBezTo>
                      <a:cubicBezTo>
                        <a:pt x="139" y="103"/>
                        <a:pt x="137" y="97"/>
                        <a:pt x="137" y="91"/>
                      </a:cubicBezTo>
                      <a:cubicBezTo>
                        <a:pt x="137" y="88"/>
                        <a:pt x="148" y="81"/>
                        <a:pt x="153" y="80"/>
                      </a:cubicBezTo>
                      <a:cubicBezTo>
                        <a:pt x="158" y="80"/>
                        <a:pt x="162" y="78"/>
                        <a:pt x="166" y="76"/>
                      </a:cubicBezTo>
                      <a:cubicBezTo>
                        <a:pt x="168" y="75"/>
                        <a:pt x="171" y="75"/>
                        <a:pt x="174" y="74"/>
                      </a:cubicBezTo>
                      <a:cubicBezTo>
                        <a:pt x="174" y="73"/>
                        <a:pt x="174" y="73"/>
                        <a:pt x="174" y="72"/>
                      </a:cubicBezTo>
                      <a:cubicBezTo>
                        <a:pt x="174" y="72"/>
                        <a:pt x="174" y="72"/>
                        <a:pt x="174" y="72"/>
                      </a:cubicBezTo>
                      <a:cubicBezTo>
                        <a:pt x="174" y="72"/>
                        <a:pt x="174" y="71"/>
                        <a:pt x="174" y="71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0"/>
                        <a:pt x="174" y="70"/>
                        <a:pt x="174" y="69"/>
                      </a:cubicBezTo>
                      <a:cubicBezTo>
                        <a:pt x="175" y="69"/>
                        <a:pt x="176" y="68"/>
                        <a:pt x="176" y="68"/>
                      </a:cubicBezTo>
                      <a:cubicBezTo>
                        <a:pt x="177" y="68"/>
                        <a:pt x="178" y="67"/>
                        <a:pt x="179" y="66"/>
                      </a:cubicBezTo>
                      <a:cubicBezTo>
                        <a:pt x="182" y="63"/>
                        <a:pt x="184" y="62"/>
                        <a:pt x="185" y="62"/>
                      </a:cubicBezTo>
                      <a:cubicBezTo>
                        <a:pt x="186" y="62"/>
                        <a:pt x="187" y="62"/>
                        <a:pt x="188" y="62"/>
                      </a:cubicBezTo>
                      <a:cubicBezTo>
                        <a:pt x="190" y="63"/>
                        <a:pt x="192" y="63"/>
                        <a:pt x="193" y="63"/>
                      </a:cubicBezTo>
                      <a:cubicBezTo>
                        <a:pt x="193" y="62"/>
                        <a:pt x="193" y="62"/>
                        <a:pt x="194" y="61"/>
                      </a:cubicBezTo>
                      <a:cubicBezTo>
                        <a:pt x="194" y="60"/>
                        <a:pt x="195" y="59"/>
                        <a:pt x="195" y="58"/>
                      </a:cubicBezTo>
                      <a:cubicBezTo>
                        <a:pt x="195" y="58"/>
                        <a:pt x="194" y="58"/>
                        <a:pt x="194" y="57"/>
                      </a:cubicBezTo>
                      <a:cubicBezTo>
                        <a:pt x="193" y="56"/>
                        <a:pt x="192" y="55"/>
                        <a:pt x="192" y="53"/>
                      </a:cubicBezTo>
                      <a:cubicBezTo>
                        <a:pt x="193" y="51"/>
                        <a:pt x="194" y="51"/>
                        <a:pt x="195" y="50"/>
                      </a:cubicBezTo>
                      <a:cubicBezTo>
                        <a:pt x="195" y="50"/>
                        <a:pt x="195" y="50"/>
                        <a:pt x="195" y="50"/>
                      </a:cubicBezTo>
                      <a:cubicBezTo>
                        <a:pt x="195" y="50"/>
                        <a:pt x="193" y="49"/>
                        <a:pt x="193" y="47"/>
                      </a:cubicBezTo>
                      <a:cubicBezTo>
                        <a:pt x="193" y="46"/>
                        <a:pt x="194" y="45"/>
                        <a:pt x="195" y="44"/>
                      </a:cubicBezTo>
                      <a:cubicBezTo>
                        <a:pt x="196" y="44"/>
                        <a:pt x="197" y="43"/>
                        <a:pt x="197" y="43"/>
                      </a:cubicBezTo>
                      <a:cubicBezTo>
                        <a:pt x="196" y="43"/>
                        <a:pt x="195" y="42"/>
                        <a:pt x="194" y="42"/>
                      </a:cubicBezTo>
                      <a:cubicBezTo>
                        <a:pt x="193" y="41"/>
                        <a:pt x="192" y="41"/>
                        <a:pt x="191" y="40"/>
                      </a:cubicBezTo>
                      <a:cubicBezTo>
                        <a:pt x="190" y="40"/>
                        <a:pt x="188" y="39"/>
                        <a:pt x="187" y="39"/>
                      </a:cubicBezTo>
                      <a:cubicBezTo>
                        <a:pt x="185" y="39"/>
                        <a:pt x="183" y="39"/>
                        <a:pt x="182" y="38"/>
                      </a:cubicBezTo>
                      <a:cubicBezTo>
                        <a:pt x="181" y="37"/>
                        <a:pt x="178" y="37"/>
                        <a:pt x="176" y="37"/>
                      </a:cubicBezTo>
                      <a:cubicBezTo>
                        <a:pt x="174" y="37"/>
                        <a:pt x="172" y="37"/>
                        <a:pt x="171" y="35"/>
                      </a:cubicBezTo>
                      <a:cubicBezTo>
                        <a:pt x="171" y="35"/>
                        <a:pt x="170" y="34"/>
                        <a:pt x="170" y="33"/>
                      </a:cubicBezTo>
                      <a:cubicBezTo>
                        <a:pt x="168" y="32"/>
                        <a:pt x="167" y="31"/>
                        <a:pt x="167" y="30"/>
                      </a:cubicBezTo>
                      <a:cubicBezTo>
                        <a:pt x="166" y="30"/>
                        <a:pt x="164" y="30"/>
                        <a:pt x="163" y="31"/>
                      </a:cubicBezTo>
                      <a:cubicBezTo>
                        <a:pt x="161" y="32"/>
                        <a:pt x="158" y="33"/>
                        <a:pt x="155" y="31"/>
                      </a:cubicBezTo>
                      <a:cubicBezTo>
                        <a:pt x="155" y="31"/>
                        <a:pt x="154" y="31"/>
                        <a:pt x="154" y="30"/>
                      </a:cubicBezTo>
                      <a:cubicBezTo>
                        <a:pt x="153" y="30"/>
                        <a:pt x="152" y="29"/>
                        <a:pt x="152" y="29"/>
                      </a:cubicBezTo>
                      <a:cubicBezTo>
                        <a:pt x="150" y="30"/>
                        <a:pt x="146" y="29"/>
                        <a:pt x="145" y="28"/>
                      </a:cubicBezTo>
                      <a:cubicBezTo>
                        <a:pt x="145" y="27"/>
                        <a:pt x="144" y="26"/>
                        <a:pt x="145" y="24"/>
                      </a:cubicBezTo>
                      <a:cubicBezTo>
                        <a:pt x="145" y="23"/>
                        <a:pt x="142" y="19"/>
                        <a:pt x="141" y="18"/>
                      </a:cubicBezTo>
                      <a:cubicBezTo>
                        <a:pt x="141" y="18"/>
                        <a:pt x="140" y="18"/>
                        <a:pt x="139" y="18"/>
                      </a:cubicBezTo>
                      <a:cubicBezTo>
                        <a:pt x="136" y="18"/>
                        <a:pt x="133" y="18"/>
                        <a:pt x="132" y="15"/>
                      </a:cubicBezTo>
                      <a:cubicBezTo>
                        <a:pt x="131" y="14"/>
                        <a:pt x="131" y="14"/>
                        <a:pt x="130" y="13"/>
                      </a:cubicBezTo>
                      <a:cubicBezTo>
                        <a:pt x="129" y="11"/>
                        <a:pt x="128" y="9"/>
                        <a:pt x="129" y="7"/>
                      </a:cubicBezTo>
                      <a:cubicBezTo>
                        <a:pt x="130" y="6"/>
                        <a:pt x="129" y="2"/>
                        <a:pt x="128" y="0"/>
                      </a:cubicBezTo>
                      <a:cubicBezTo>
                        <a:pt x="128" y="0"/>
                        <a:pt x="126" y="0"/>
                        <a:pt x="124" y="0"/>
                      </a:cubicBezTo>
                      <a:cubicBezTo>
                        <a:pt x="123" y="0"/>
                        <a:pt x="121" y="0"/>
                        <a:pt x="121" y="0"/>
                      </a:cubicBezTo>
                      <a:cubicBezTo>
                        <a:pt x="120" y="1"/>
                        <a:pt x="118" y="1"/>
                        <a:pt x="116" y="0"/>
                      </a:cubicBezTo>
                      <a:cubicBezTo>
                        <a:pt x="115" y="0"/>
                        <a:pt x="114" y="0"/>
                        <a:pt x="114" y="0"/>
                      </a:cubicBezTo>
                      <a:cubicBezTo>
                        <a:pt x="113" y="1"/>
                        <a:pt x="113" y="1"/>
                        <a:pt x="112" y="1"/>
                      </a:cubicBezTo>
                      <a:cubicBezTo>
                        <a:pt x="112" y="2"/>
                        <a:pt x="111" y="3"/>
                        <a:pt x="109" y="3"/>
                      </a:cubicBezTo>
                      <a:cubicBezTo>
                        <a:pt x="109" y="3"/>
                        <a:pt x="108" y="3"/>
                        <a:pt x="107" y="3"/>
                      </a:cubicBezTo>
                      <a:cubicBezTo>
                        <a:pt x="107" y="3"/>
                        <a:pt x="106" y="3"/>
                        <a:pt x="106" y="3"/>
                      </a:cubicBezTo>
                      <a:cubicBezTo>
                        <a:pt x="106" y="3"/>
                        <a:pt x="106" y="3"/>
                        <a:pt x="106" y="3"/>
                      </a:cubicBezTo>
                      <a:cubicBezTo>
                        <a:pt x="105" y="3"/>
                        <a:pt x="104" y="3"/>
                        <a:pt x="104" y="2"/>
                      </a:cubicBezTo>
                      <a:cubicBezTo>
                        <a:pt x="104" y="2"/>
                        <a:pt x="104" y="3"/>
                        <a:pt x="103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1" name="Freeform 1205"/>
                <p:cNvSpPr>
                  <a:spLocks/>
                </p:cNvSpPr>
                <p:nvPr/>
              </p:nvSpPr>
              <p:spPr bwMode="auto">
                <a:xfrm>
                  <a:off x="2792" y="3134"/>
                  <a:ext cx="98" cy="67"/>
                </a:xfrm>
                <a:custGeom>
                  <a:avLst/>
                  <a:gdLst>
                    <a:gd name="T0" fmla="*/ 53 w 102"/>
                    <a:gd name="T1" fmla="*/ 0 h 70"/>
                    <a:gd name="T2" fmla="*/ 51 w 102"/>
                    <a:gd name="T3" fmla="*/ 2 h 70"/>
                    <a:gd name="T4" fmla="*/ 45 w 102"/>
                    <a:gd name="T5" fmla="*/ 5 h 70"/>
                    <a:gd name="T6" fmla="*/ 39 w 102"/>
                    <a:gd name="T7" fmla="*/ 7 h 70"/>
                    <a:gd name="T8" fmla="*/ 39 w 102"/>
                    <a:gd name="T9" fmla="*/ 8 h 70"/>
                    <a:gd name="T10" fmla="*/ 38 w 102"/>
                    <a:gd name="T11" fmla="*/ 13 h 70"/>
                    <a:gd name="T12" fmla="*/ 37 w 102"/>
                    <a:gd name="T13" fmla="*/ 15 h 70"/>
                    <a:gd name="T14" fmla="*/ 35 w 102"/>
                    <a:gd name="T15" fmla="*/ 17 h 70"/>
                    <a:gd name="T16" fmla="*/ 27 w 102"/>
                    <a:gd name="T17" fmla="*/ 23 h 70"/>
                    <a:gd name="T18" fmla="*/ 24 w 102"/>
                    <a:gd name="T19" fmla="*/ 30 h 70"/>
                    <a:gd name="T20" fmla="*/ 12 w 102"/>
                    <a:gd name="T21" fmla="*/ 35 h 70"/>
                    <a:gd name="T22" fmla="*/ 10 w 102"/>
                    <a:gd name="T23" fmla="*/ 35 h 70"/>
                    <a:gd name="T24" fmla="*/ 10 w 102"/>
                    <a:gd name="T25" fmla="*/ 35 h 70"/>
                    <a:gd name="T26" fmla="*/ 9 w 102"/>
                    <a:gd name="T27" fmla="*/ 35 h 70"/>
                    <a:gd name="T28" fmla="*/ 8 w 102"/>
                    <a:gd name="T29" fmla="*/ 35 h 70"/>
                    <a:gd name="T30" fmla="*/ 7 w 102"/>
                    <a:gd name="T31" fmla="*/ 35 h 70"/>
                    <a:gd name="T32" fmla="*/ 6 w 102"/>
                    <a:gd name="T33" fmla="*/ 35 h 70"/>
                    <a:gd name="T34" fmla="*/ 4 w 102"/>
                    <a:gd name="T35" fmla="*/ 35 h 70"/>
                    <a:gd name="T36" fmla="*/ 4 w 102"/>
                    <a:gd name="T37" fmla="*/ 35 h 70"/>
                    <a:gd name="T38" fmla="*/ 4 w 102"/>
                    <a:gd name="T39" fmla="*/ 37 h 70"/>
                    <a:gd name="T40" fmla="*/ 4 w 102"/>
                    <a:gd name="T41" fmla="*/ 38 h 70"/>
                    <a:gd name="T42" fmla="*/ 5 w 102"/>
                    <a:gd name="T43" fmla="*/ 40 h 70"/>
                    <a:gd name="T44" fmla="*/ 8 w 102"/>
                    <a:gd name="T45" fmla="*/ 50 h 70"/>
                    <a:gd name="T46" fmla="*/ 0 w 102"/>
                    <a:gd name="T47" fmla="*/ 58 h 70"/>
                    <a:gd name="T48" fmla="*/ 4 w 102"/>
                    <a:gd name="T49" fmla="*/ 64 h 70"/>
                    <a:gd name="T50" fmla="*/ 4 w 102"/>
                    <a:gd name="T51" fmla="*/ 65 h 70"/>
                    <a:gd name="T52" fmla="*/ 4 w 102"/>
                    <a:gd name="T53" fmla="*/ 68 h 70"/>
                    <a:gd name="T54" fmla="*/ 4 w 102"/>
                    <a:gd name="T55" fmla="*/ 68 h 70"/>
                    <a:gd name="T56" fmla="*/ 5 w 102"/>
                    <a:gd name="T57" fmla="*/ 68 h 70"/>
                    <a:gd name="T58" fmla="*/ 7 w 102"/>
                    <a:gd name="T59" fmla="*/ 66 h 70"/>
                    <a:gd name="T60" fmla="*/ 36 w 102"/>
                    <a:gd name="T61" fmla="*/ 65 h 70"/>
                    <a:gd name="T62" fmla="*/ 40 w 102"/>
                    <a:gd name="T63" fmla="*/ 65 h 70"/>
                    <a:gd name="T64" fmla="*/ 51 w 102"/>
                    <a:gd name="T65" fmla="*/ 68 h 70"/>
                    <a:gd name="T66" fmla="*/ 59 w 102"/>
                    <a:gd name="T67" fmla="*/ 68 h 70"/>
                    <a:gd name="T68" fmla="*/ 66 w 102"/>
                    <a:gd name="T69" fmla="*/ 69 h 70"/>
                    <a:gd name="T70" fmla="*/ 71 w 102"/>
                    <a:gd name="T71" fmla="*/ 69 h 70"/>
                    <a:gd name="T72" fmla="*/ 77 w 102"/>
                    <a:gd name="T73" fmla="*/ 69 h 70"/>
                    <a:gd name="T74" fmla="*/ 85 w 102"/>
                    <a:gd name="T75" fmla="*/ 60 h 70"/>
                    <a:gd name="T76" fmla="*/ 87 w 102"/>
                    <a:gd name="T77" fmla="*/ 59 h 70"/>
                    <a:gd name="T78" fmla="*/ 89 w 102"/>
                    <a:gd name="T79" fmla="*/ 59 h 70"/>
                    <a:gd name="T80" fmla="*/ 91 w 102"/>
                    <a:gd name="T81" fmla="*/ 59 h 70"/>
                    <a:gd name="T82" fmla="*/ 90 w 102"/>
                    <a:gd name="T83" fmla="*/ 57 h 70"/>
                    <a:gd name="T84" fmla="*/ 88 w 102"/>
                    <a:gd name="T85" fmla="*/ 51 h 70"/>
                    <a:gd name="T86" fmla="*/ 91 w 102"/>
                    <a:gd name="T87" fmla="*/ 42 h 70"/>
                    <a:gd name="T88" fmla="*/ 97 w 102"/>
                    <a:gd name="T89" fmla="*/ 44 h 70"/>
                    <a:gd name="T90" fmla="*/ 98 w 102"/>
                    <a:gd name="T91" fmla="*/ 37 h 70"/>
                    <a:gd name="T92" fmla="*/ 93 w 102"/>
                    <a:gd name="T93" fmla="*/ 34 h 70"/>
                    <a:gd name="T94" fmla="*/ 86 w 102"/>
                    <a:gd name="T95" fmla="*/ 26 h 70"/>
                    <a:gd name="T96" fmla="*/ 82 w 102"/>
                    <a:gd name="T97" fmla="*/ 16 h 70"/>
                    <a:gd name="T98" fmla="*/ 82 w 102"/>
                    <a:gd name="T99" fmla="*/ 11 h 70"/>
                    <a:gd name="T100" fmla="*/ 82 w 102"/>
                    <a:gd name="T101" fmla="*/ 8 h 70"/>
                    <a:gd name="T102" fmla="*/ 74 w 102"/>
                    <a:gd name="T103" fmla="*/ 5 h 70"/>
                    <a:gd name="T104" fmla="*/ 65 w 102"/>
                    <a:gd name="T105" fmla="*/ 4 h 70"/>
                    <a:gd name="T106" fmla="*/ 54 w 102"/>
                    <a:gd name="T107" fmla="*/ 0 h 70"/>
                    <a:gd name="T108" fmla="*/ 54 w 102"/>
                    <a:gd name="T10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2" h="70">
                      <a:moveTo>
                        <a:pt x="54" y="0"/>
                      </a:move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3" y="0"/>
                        <a:pt x="53" y="1"/>
                        <a:pt x="52" y="1"/>
                      </a:cubicBezTo>
                      <a:cubicBezTo>
                        <a:pt x="52" y="1"/>
                        <a:pt x="52" y="2"/>
                        <a:pt x="51" y="2"/>
                      </a:cubicBezTo>
                      <a:cubicBezTo>
                        <a:pt x="50" y="3"/>
                        <a:pt x="49" y="5"/>
                        <a:pt x="47" y="5"/>
                      </a:cubicBezTo>
                      <a:cubicBezTo>
                        <a:pt x="46" y="5"/>
                        <a:pt x="45" y="5"/>
                        <a:pt x="45" y="5"/>
                      </a:cubicBezTo>
                      <a:cubicBezTo>
                        <a:pt x="43" y="5"/>
                        <a:pt x="41" y="5"/>
                        <a:pt x="40" y="6"/>
                      </a:cubicBezTo>
                      <a:cubicBezTo>
                        <a:pt x="40" y="6"/>
                        <a:pt x="40" y="6"/>
                        <a:pt x="39" y="7"/>
                      </a:cubicBezTo>
                      <a:cubicBezTo>
                        <a:pt x="39" y="7"/>
                        <a:pt x="39" y="7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8" y="8"/>
                        <a:pt x="38" y="9"/>
                        <a:pt x="38" y="10"/>
                      </a:cubicBezTo>
                      <a:cubicBezTo>
                        <a:pt x="38" y="11"/>
                        <a:pt x="38" y="12"/>
                        <a:pt x="38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8" y="15"/>
                        <a:pt x="38" y="15"/>
                        <a:pt x="37" y="15"/>
                      </a:cubicBezTo>
                      <a:cubicBezTo>
                        <a:pt x="37" y="16"/>
                        <a:pt x="36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4" y="18"/>
                        <a:pt x="33" y="19"/>
                        <a:pt x="32" y="19"/>
                      </a:cubicBezTo>
                      <a:cubicBezTo>
                        <a:pt x="30" y="20"/>
                        <a:pt x="28" y="22"/>
                        <a:pt x="27" y="23"/>
                      </a:cubicBezTo>
                      <a:cubicBezTo>
                        <a:pt x="27" y="24"/>
                        <a:pt x="27" y="24"/>
                        <a:pt x="27" y="25"/>
                      </a:cubicBezTo>
                      <a:cubicBezTo>
                        <a:pt x="27" y="27"/>
                        <a:pt x="27" y="30"/>
                        <a:pt x="24" y="30"/>
                      </a:cubicBezTo>
                      <a:cubicBezTo>
                        <a:pt x="22" y="30"/>
                        <a:pt x="19" y="31"/>
                        <a:pt x="18" y="32"/>
                      </a:cubicBezTo>
                      <a:cubicBezTo>
                        <a:pt x="17" y="34"/>
                        <a:pt x="15" y="35"/>
                        <a:pt x="12" y="35"/>
                      </a:cubicBezTo>
                      <a:cubicBezTo>
                        <a:pt x="11" y="35"/>
                        <a:pt x="11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5" y="35"/>
                        <a:pt x="5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6"/>
                      </a:cubicBezTo>
                      <a:cubicBezTo>
                        <a:pt x="4" y="36"/>
                        <a:pt x="4" y="36"/>
                        <a:pt x="4" y="37"/>
                      </a:cubicBezTo>
                      <a:cubicBezTo>
                        <a:pt x="4" y="37"/>
                        <a:pt x="4" y="37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5" y="39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1"/>
                      </a:cubicBezTo>
                      <a:cubicBezTo>
                        <a:pt x="7" y="42"/>
                        <a:pt x="8" y="47"/>
                        <a:pt x="8" y="50"/>
                      </a:cubicBezTo>
                      <a:cubicBezTo>
                        <a:pt x="8" y="52"/>
                        <a:pt x="6" y="53"/>
                        <a:pt x="5" y="54"/>
                      </a:cubicBezTo>
                      <a:cubicBezTo>
                        <a:pt x="4" y="55"/>
                        <a:pt x="1" y="57"/>
                        <a:pt x="0" y="58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59"/>
                        <a:pt x="5" y="61"/>
                        <a:pt x="4" y="64"/>
                      </a:cubicBezTo>
                      <a:cubicBezTo>
                        <a:pt x="4" y="64"/>
                        <a:pt x="4" y="64"/>
                        <a:pt x="4" y="65"/>
                      </a:cubicBezTo>
                      <a:cubicBezTo>
                        <a:pt x="4" y="65"/>
                        <a:pt x="4" y="65"/>
                        <a:pt x="4" y="65"/>
                      </a:cubicBezTo>
                      <a:cubicBezTo>
                        <a:pt x="4" y="66"/>
                        <a:pt x="4" y="66"/>
                        <a:pt x="4" y="66"/>
                      </a:cubicBezTo>
                      <a:cubicBezTo>
                        <a:pt x="4" y="66"/>
                        <a:pt x="4" y="67"/>
                        <a:pt x="4" y="68"/>
                      </a:cubicBezTo>
                      <a:cubicBezTo>
                        <a:pt x="4" y="68"/>
                        <a:pt x="4" y="68"/>
                        <a:pt x="4" y="68"/>
                      </a:cubicBezTo>
                      <a:cubicBezTo>
                        <a:pt x="4" y="68"/>
                        <a:pt x="4" y="68"/>
                        <a:pt x="4" y="68"/>
                      </a:cubicBezTo>
                      <a:cubicBezTo>
                        <a:pt x="4" y="68"/>
                        <a:pt x="4" y="68"/>
                        <a:pt x="5" y="68"/>
                      </a:cubicBezTo>
                      <a:cubicBezTo>
                        <a:pt x="5" y="68"/>
                        <a:pt x="5" y="68"/>
                        <a:pt x="5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4"/>
                        <a:pt x="11" y="62"/>
                        <a:pt x="15" y="62"/>
                      </a:cubicBezTo>
                      <a:cubicBezTo>
                        <a:pt x="28" y="62"/>
                        <a:pt x="34" y="63"/>
                        <a:pt x="36" y="65"/>
                      </a:cubicBezTo>
                      <a:cubicBezTo>
                        <a:pt x="36" y="65"/>
                        <a:pt x="38" y="65"/>
                        <a:pt x="39" y="65"/>
                      </a:cubicBezTo>
                      <a:cubicBezTo>
                        <a:pt x="39" y="65"/>
                        <a:pt x="39" y="65"/>
                        <a:pt x="40" y="65"/>
                      </a:cubicBezTo>
                      <a:cubicBezTo>
                        <a:pt x="42" y="65"/>
                        <a:pt x="44" y="65"/>
                        <a:pt x="46" y="66"/>
                      </a:cubicBezTo>
                      <a:cubicBezTo>
                        <a:pt x="48" y="67"/>
                        <a:pt x="50" y="68"/>
                        <a:pt x="51" y="68"/>
                      </a:cubicBezTo>
                      <a:cubicBezTo>
                        <a:pt x="52" y="66"/>
                        <a:pt x="53" y="66"/>
                        <a:pt x="55" y="67"/>
                      </a:cubicBezTo>
                      <a:cubicBezTo>
                        <a:pt x="56" y="68"/>
                        <a:pt x="58" y="68"/>
                        <a:pt x="59" y="68"/>
                      </a:cubicBezTo>
                      <a:cubicBezTo>
                        <a:pt x="59" y="67"/>
                        <a:pt x="60" y="67"/>
                        <a:pt x="61" y="67"/>
                      </a:cubicBezTo>
                      <a:cubicBezTo>
                        <a:pt x="63" y="67"/>
                        <a:pt x="64" y="68"/>
                        <a:pt x="66" y="69"/>
                      </a:cubicBezTo>
                      <a:cubicBezTo>
                        <a:pt x="66" y="69"/>
                        <a:pt x="66" y="70"/>
                        <a:pt x="67" y="70"/>
                      </a:cubicBezTo>
                      <a:cubicBezTo>
                        <a:pt x="68" y="69"/>
                        <a:pt x="70" y="69"/>
                        <a:pt x="71" y="69"/>
                      </a:cubicBezTo>
                      <a:cubicBezTo>
                        <a:pt x="73" y="69"/>
                        <a:pt x="75" y="69"/>
                        <a:pt x="77" y="70"/>
                      </a:cubicBezTo>
                      <a:cubicBezTo>
                        <a:pt x="77" y="70"/>
                        <a:pt x="77" y="69"/>
                        <a:pt x="77" y="69"/>
                      </a:cubicBezTo>
                      <a:cubicBezTo>
                        <a:pt x="77" y="67"/>
                        <a:pt x="80" y="64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6" y="60"/>
                        <a:pt x="86" y="60"/>
                        <a:pt x="86" y="60"/>
                      </a:cubicBezTo>
                      <a:cubicBezTo>
                        <a:pt x="86" y="60"/>
                        <a:pt x="87" y="60"/>
                        <a:pt x="87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8" y="59"/>
                        <a:pt x="88" y="59"/>
                        <a:pt x="89" y="59"/>
                      </a:cubicBezTo>
                      <a:cubicBezTo>
                        <a:pt x="89" y="59"/>
                        <a:pt x="89" y="59"/>
                        <a:pt x="89" y="59"/>
                      </a:cubicBezTo>
                      <a:cubicBezTo>
                        <a:pt x="90" y="59"/>
                        <a:pt x="90" y="59"/>
                        <a:pt x="91" y="59"/>
                      </a:cubicBezTo>
                      <a:cubicBezTo>
                        <a:pt x="91" y="59"/>
                        <a:pt x="91" y="59"/>
                        <a:pt x="91" y="59"/>
                      </a:cubicBezTo>
                      <a:cubicBezTo>
                        <a:pt x="90" y="58"/>
                        <a:pt x="90" y="58"/>
                        <a:pt x="90" y="57"/>
                      </a:cubicBezTo>
                      <a:cubicBezTo>
                        <a:pt x="90" y="57"/>
                        <a:pt x="90" y="56"/>
                        <a:pt x="90" y="56"/>
                      </a:cubicBezTo>
                      <a:cubicBezTo>
                        <a:pt x="89" y="54"/>
                        <a:pt x="89" y="53"/>
                        <a:pt x="88" y="51"/>
                      </a:cubicBezTo>
                      <a:cubicBezTo>
                        <a:pt x="87" y="48"/>
                        <a:pt x="87" y="46"/>
                        <a:pt x="88" y="44"/>
                      </a:cubicBezTo>
                      <a:cubicBezTo>
                        <a:pt x="89" y="43"/>
                        <a:pt x="90" y="42"/>
                        <a:pt x="91" y="42"/>
                      </a:cubicBezTo>
                      <a:cubicBezTo>
                        <a:pt x="92" y="42"/>
                        <a:pt x="93" y="43"/>
                        <a:pt x="95" y="44"/>
                      </a:cubicBezTo>
                      <a:cubicBezTo>
                        <a:pt x="95" y="44"/>
                        <a:pt x="97" y="44"/>
                        <a:pt x="97" y="44"/>
                      </a:cubicBezTo>
                      <a:cubicBezTo>
                        <a:pt x="101" y="42"/>
                        <a:pt x="102" y="41"/>
                        <a:pt x="102" y="41"/>
                      </a:cubicBezTo>
                      <a:cubicBezTo>
                        <a:pt x="101" y="40"/>
                        <a:pt x="99" y="38"/>
                        <a:pt x="98" y="37"/>
                      </a:cubicBezTo>
                      <a:cubicBezTo>
                        <a:pt x="97" y="37"/>
                        <a:pt x="97" y="37"/>
                        <a:pt x="97" y="37"/>
                      </a:cubicBezTo>
                      <a:cubicBezTo>
                        <a:pt x="95" y="37"/>
                        <a:pt x="94" y="35"/>
                        <a:pt x="93" y="34"/>
                      </a:cubicBezTo>
                      <a:cubicBezTo>
                        <a:pt x="92" y="33"/>
                        <a:pt x="91" y="31"/>
                        <a:pt x="90" y="31"/>
                      </a:cubicBezTo>
                      <a:cubicBezTo>
                        <a:pt x="88" y="30"/>
                        <a:pt x="87" y="28"/>
                        <a:pt x="86" y="26"/>
                      </a:cubicBezTo>
                      <a:cubicBezTo>
                        <a:pt x="86" y="25"/>
                        <a:pt x="85" y="24"/>
                        <a:pt x="85" y="24"/>
                      </a:cubicBezTo>
                      <a:cubicBezTo>
                        <a:pt x="82" y="22"/>
                        <a:pt x="82" y="18"/>
                        <a:pt x="82" y="16"/>
                      </a:cubicBezTo>
                      <a:cubicBezTo>
                        <a:pt x="82" y="16"/>
                        <a:pt x="82" y="15"/>
                        <a:pt x="82" y="14"/>
                      </a:cubicBezTo>
                      <a:cubicBezTo>
                        <a:pt x="82" y="13"/>
                        <a:pt x="82" y="12"/>
                        <a:pt x="82" y="11"/>
                      </a:cubicBezTo>
                      <a:cubicBezTo>
                        <a:pt x="82" y="10"/>
                        <a:pt x="82" y="8"/>
                        <a:pt x="82" y="8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0" y="7"/>
                        <a:pt x="77" y="5"/>
                        <a:pt x="74" y="5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2" y="6"/>
                        <a:pt x="70" y="7"/>
                        <a:pt x="69" y="7"/>
                      </a:cubicBezTo>
                      <a:cubicBezTo>
                        <a:pt x="68" y="7"/>
                        <a:pt x="66" y="6"/>
                        <a:pt x="65" y="4"/>
                      </a:cubicBezTo>
                      <a:cubicBezTo>
                        <a:pt x="64" y="2"/>
                        <a:pt x="63" y="2"/>
                        <a:pt x="62" y="2"/>
                      </a:cubicBezTo>
                      <a:cubicBezTo>
                        <a:pt x="58" y="3"/>
                        <a:pt x="55" y="1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2" name="Freeform 1206"/>
                <p:cNvSpPr>
                  <a:spLocks/>
                </p:cNvSpPr>
                <p:nvPr/>
              </p:nvSpPr>
              <p:spPr bwMode="auto">
                <a:xfrm>
                  <a:off x="2767" y="3105"/>
                  <a:ext cx="75" cy="33"/>
                </a:xfrm>
                <a:custGeom>
                  <a:avLst/>
                  <a:gdLst>
                    <a:gd name="T0" fmla="*/ 66 w 78"/>
                    <a:gd name="T1" fmla="*/ 32 h 34"/>
                    <a:gd name="T2" fmla="*/ 69 w 78"/>
                    <a:gd name="T3" fmla="*/ 31 h 34"/>
                    <a:gd name="T4" fmla="*/ 73 w 78"/>
                    <a:gd name="T5" fmla="*/ 31 h 34"/>
                    <a:gd name="T6" fmla="*/ 76 w 78"/>
                    <a:gd name="T7" fmla="*/ 28 h 34"/>
                    <a:gd name="T8" fmla="*/ 78 w 78"/>
                    <a:gd name="T9" fmla="*/ 27 h 34"/>
                    <a:gd name="T10" fmla="*/ 78 w 78"/>
                    <a:gd name="T11" fmla="*/ 26 h 34"/>
                    <a:gd name="T12" fmla="*/ 73 w 78"/>
                    <a:gd name="T13" fmla="*/ 14 h 34"/>
                    <a:gd name="T14" fmla="*/ 71 w 78"/>
                    <a:gd name="T15" fmla="*/ 8 h 34"/>
                    <a:gd name="T16" fmla="*/ 70 w 78"/>
                    <a:gd name="T17" fmla="*/ 7 h 34"/>
                    <a:gd name="T18" fmla="*/ 61 w 78"/>
                    <a:gd name="T19" fmla="*/ 6 h 34"/>
                    <a:gd name="T20" fmla="*/ 49 w 78"/>
                    <a:gd name="T21" fmla="*/ 0 h 34"/>
                    <a:gd name="T22" fmla="*/ 46 w 78"/>
                    <a:gd name="T23" fmla="*/ 0 h 34"/>
                    <a:gd name="T24" fmla="*/ 44 w 78"/>
                    <a:gd name="T25" fmla="*/ 0 h 34"/>
                    <a:gd name="T26" fmla="*/ 42 w 78"/>
                    <a:gd name="T27" fmla="*/ 0 h 34"/>
                    <a:gd name="T28" fmla="*/ 40 w 78"/>
                    <a:gd name="T29" fmla="*/ 0 h 34"/>
                    <a:gd name="T30" fmla="*/ 38 w 78"/>
                    <a:gd name="T31" fmla="*/ 4 h 34"/>
                    <a:gd name="T32" fmla="*/ 30 w 78"/>
                    <a:gd name="T33" fmla="*/ 16 h 34"/>
                    <a:gd name="T34" fmla="*/ 27 w 78"/>
                    <a:gd name="T35" fmla="*/ 16 h 34"/>
                    <a:gd name="T36" fmla="*/ 16 w 78"/>
                    <a:gd name="T37" fmla="*/ 3 h 34"/>
                    <a:gd name="T38" fmla="*/ 7 w 78"/>
                    <a:gd name="T39" fmla="*/ 9 h 34"/>
                    <a:gd name="T40" fmla="*/ 3 w 78"/>
                    <a:gd name="T41" fmla="*/ 17 h 34"/>
                    <a:gd name="T42" fmla="*/ 2 w 78"/>
                    <a:gd name="T43" fmla="*/ 25 h 34"/>
                    <a:gd name="T44" fmla="*/ 4 w 78"/>
                    <a:gd name="T45" fmla="*/ 25 h 34"/>
                    <a:gd name="T46" fmla="*/ 6 w 78"/>
                    <a:gd name="T47" fmla="*/ 24 h 34"/>
                    <a:gd name="T48" fmla="*/ 7 w 78"/>
                    <a:gd name="T49" fmla="*/ 24 h 34"/>
                    <a:gd name="T50" fmla="*/ 14 w 78"/>
                    <a:gd name="T51" fmla="*/ 22 h 34"/>
                    <a:gd name="T52" fmla="*/ 26 w 78"/>
                    <a:gd name="T53" fmla="*/ 23 h 34"/>
                    <a:gd name="T54" fmla="*/ 39 w 78"/>
                    <a:gd name="T55" fmla="*/ 23 h 34"/>
                    <a:gd name="T56" fmla="*/ 46 w 78"/>
                    <a:gd name="T57" fmla="*/ 25 h 34"/>
                    <a:gd name="T58" fmla="*/ 47 w 78"/>
                    <a:gd name="T59" fmla="*/ 25 h 34"/>
                    <a:gd name="T60" fmla="*/ 61 w 78"/>
                    <a:gd name="T61" fmla="*/ 33 h 34"/>
                    <a:gd name="T62" fmla="*/ 62 w 78"/>
                    <a:gd name="T63" fmla="*/ 34 h 34"/>
                    <a:gd name="T64" fmla="*/ 64 w 78"/>
                    <a:gd name="T65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34">
                      <a:moveTo>
                        <a:pt x="64" y="33"/>
                      </a:moveTo>
                      <a:cubicBezTo>
                        <a:pt x="64" y="32"/>
                        <a:pt x="65" y="32"/>
                        <a:pt x="66" y="32"/>
                      </a:cubicBezTo>
                      <a:cubicBezTo>
                        <a:pt x="67" y="31"/>
                        <a:pt x="68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70" y="31"/>
                        <a:pt x="71" y="31"/>
                        <a:pt x="71" y="31"/>
                      </a:cubicBezTo>
                      <a:cubicBezTo>
                        <a:pt x="72" y="31"/>
                        <a:pt x="72" y="31"/>
                        <a:pt x="73" y="31"/>
                      </a:cubicBezTo>
                      <a:cubicBezTo>
                        <a:pt x="73" y="31"/>
                        <a:pt x="73" y="31"/>
                        <a:pt x="74" y="30"/>
                      </a:cubicBezTo>
                      <a:cubicBezTo>
                        <a:pt x="74" y="29"/>
                        <a:pt x="75" y="28"/>
                        <a:pt x="76" y="28"/>
                      </a:cubicBezTo>
                      <a:cubicBezTo>
                        <a:pt x="76" y="27"/>
                        <a:pt x="77" y="27"/>
                        <a:pt x="77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6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8" y="24"/>
                        <a:pt x="77" y="23"/>
                        <a:pt x="77" y="22"/>
                      </a:cubicBezTo>
                      <a:cubicBezTo>
                        <a:pt x="73" y="19"/>
                        <a:pt x="72" y="16"/>
                        <a:pt x="73" y="14"/>
                      </a:cubicBezTo>
                      <a:cubicBezTo>
                        <a:pt x="73" y="13"/>
                        <a:pt x="74" y="11"/>
                        <a:pt x="72" y="10"/>
                      </a:cubicBezTo>
                      <a:cubicBezTo>
                        <a:pt x="72" y="9"/>
                        <a:pt x="71" y="9"/>
                        <a:pt x="71" y="8"/>
                      </a:cubicBezTo>
                      <a:cubicBezTo>
                        <a:pt x="71" y="8"/>
                        <a:pt x="71" y="8"/>
                        <a:pt x="70" y="8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66" y="7"/>
                        <a:pt x="63" y="7"/>
                        <a:pt x="62" y="6"/>
                      </a:cubicBezTo>
                      <a:cubicBezTo>
                        <a:pt x="62" y="6"/>
                        <a:pt x="61" y="6"/>
                        <a:pt x="61" y="6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59" y="7"/>
                        <a:pt x="55" y="5"/>
                        <a:pt x="4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0"/>
                        <a:pt x="48" y="0"/>
                        <a:pt x="46" y="0"/>
                      </a:cubicBezTo>
                      <a:cubicBezTo>
                        <a:pt x="46" y="0"/>
                        <a:pt x="45" y="0"/>
                        <a:pt x="45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4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1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7" y="1"/>
                        <a:pt x="38" y="2"/>
                        <a:pt x="38" y="4"/>
                      </a:cubicBezTo>
                      <a:cubicBezTo>
                        <a:pt x="38" y="6"/>
                        <a:pt x="38" y="7"/>
                        <a:pt x="38" y="9"/>
                      </a:cubicBezTo>
                      <a:cubicBezTo>
                        <a:pt x="38" y="14"/>
                        <a:pt x="35" y="16"/>
                        <a:pt x="30" y="16"/>
                      </a:cubicBezTo>
                      <a:cubicBezTo>
                        <a:pt x="29" y="16"/>
                        <a:pt x="29" y="16"/>
                        <a:pt x="28" y="16"/>
                      </a:cubicBezTo>
                      <a:cubicBezTo>
                        <a:pt x="28" y="16"/>
                        <a:pt x="27" y="16"/>
                        <a:pt x="27" y="16"/>
                      </a:cubicBezTo>
                      <a:cubicBezTo>
                        <a:pt x="24" y="16"/>
                        <a:pt x="21" y="11"/>
                        <a:pt x="17" y="5"/>
                      </a:cubicBezTo>
                      <a:cubicBezTo>
                        <a:pt x="16" y="5"/>
                        <a:pt x="16" y="4"/>
                        <a:pt x="16" y="3"/>
                      </a:cubicBezTo>
                      <a:cubicBezTo>
                        <a:pt x="15" y="4"/>
                        <a:pt x="12" y="5"/>
                        <a:pt x="10" y="7"/>
                      </a:cubicBezTo>
                      <a:cubicBezTo>
                        <a:pt x="9" y="7"/>
                        <a:pt x="8" y="8"/>
                        <a:pt x="7" y="9"/>
                      </a:cubicBezTo>
                      <a:cubicBezTo>
                        <a:pt x="6" y="9"/>
                        <a:pt x="6" y="10"/>
                        <a:pt x="5" y="12"/>
                      </a:cubicBezTo>
                      <a:cubicBezTo>
                        <a:pt x="5" y="14"/>
                        <a:pt x="5" y="16"/>
                        <a:pt x="3" y="17"/>
                      </a:cubicBezTo>
                      <a:cubicBezTo>
                        <a:pt x="1" y="19"/>
                        <a:pt x="0" y="21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3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5"/>
                        <a:pt x="5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3"/>
                        <a:pt x="8" y="23"/>
                      </a:cubicBezTo>
                      <a:cubicBezTo>
                        <a:pt x="10" y="22"/>
                        <a:pt x="12" y="22"/>
                        <a:pt x="14" y="22"/>
                      </a:cubicBezTo>
                      <a:cubicBezTo>
                        <a:pt x="17" y="22"/>
                        <a:pt x="20" y="22"/>
                        <a:pt x="22" y="22"/>
                      </a:cubicBezTo>
                      <a:cubicBezTo>
                        <a:pt x="24" y="23"/>
                        <a:pt x="25" y="23"/>
                        <a:pt x="26" y="23"/>
                      </a:cubicBezTo>
                      <a:cubicBezTo>
                        <a:pt x="27" y="23"/>
                        <a:pt x="28" y="23"/>
                        <a:pt x="29" y="23"/>
                      </a:cubicBezTo>
                      <a:cubicBezTo>
                        <a:pt x="33" y="23"/>
                        <a:pt x="37" y="24"/>
                        <a:pt x="39" y="23"/>
                      </a:cubicBezTo>
                      <a:cubicBezTo>
                        <a:pt x="40" y="23"/>
                        <a:pt x="41" y="23"/>
                        <a:pt x="41" y="23"/>
                      </a:cubicBezTo>
                      <a:cubicBezTo>
                        <a:pt x="44" y="23"/>
                        <a:pt x="45" y="24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51" y="25"/>
                        <a:pt x="56" y="29"/>
                        <a:pt x="58" y="31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3"/>
                        <a:pt x="61" y="33"/>
                        <a:pt x="61" y="34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3" y="34"/>
                        <a:pt x="63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3" name="Freeform 1207"/>
                <p:cNvSpPr>
                  <a:spLocks/>
                </p:cNvSpPr>
                <p:nvPr/>
              </p:nvSpPr>
              <p:spPr bwMode="auto">
                <a:xfrm>
                  <a:off x="2768" y="3130"/>
                  <a:ext cx="57" cy="34"/>
                </a:xfrm>
                <a:custGeom>
                  <a:avLst/>
                  <a:gdLst>
                    <a:gd name="T0" fmla="*/ 26 w 59"/>
                    <a:gd name="T1" fmla="*/ 32 h 36"/>
                    <a:gd name="T2" fmla="*/ 27 w 59"/>
                    <a:gd name="T3" fmla="*/ 33 h 36"/>
                    <a:gd name="T4" fmla="*/ 28 w 59"/>
                    <a:gd name="T5" fmla="*/ 34 h 36"/>
                    <a:gd name="T6" fmla="*/ 29 w 59"/>
                    <a:gd name="T7" fmla="*/ 34 h 36"/>
                    <a:gd name="T8" fmla="*/ 29 w 59"/>
                    <a:gd name="T9" fmla="*/ 35 h 36"/>
                    <a:gd name="T10" fmla="*/ 30 w 59"/>
                    <a:gd name="T11" fmla="*/ 35 h 36"/>
                    <a:gd name="T12" fmla="*/ 32 w 59"/>
                    <a:gd name="T13" fmla="*/ 35 h 36"/>
                    <a:gd name="T14" fmla="*/ 33 w 59"/>
                    <a:gd name="T15" fmla="*/ 35 h 36"/>
                    <a:gd name="T16" fmla="*/ 34 w 59"/>
                    <a:gd name="T17" fmla="*/ 35 h 36"/>
                    <a:gd name="T18" fmla="*/ 35 w 59"/>
                    <a:gd name="T19" fmla="*/ 35 h 36"/>
                    <a:gd name="T20" fmla="*/ 36 w 59"/>
                    <a:gd name="T21" fmla="*/ 35 h 36"/>
                    <a:gd name="T22" fmla="*/ 36 w 59"/>
                    <a:gd name="T23" fmla="*/ 35 h 36"/>
                    <a:gd name="T24" fmla="*/ 40 w 59"/>
                    <a:gd name="T25" fmla="*/ 33 h 36"/>
                    <a:gd name="T26" fmla="*/ 48 w 59"/>
                    <a:gd name="T27" fmla="*/ 28 h 36"/>
                    <a:gd name="T28" fmla="*/ 54 w 59"/>
                    <a:gd name="T29" fmla="*/ 20 h 36"/>
                    <a:gd name="T30" fmla="*/ 56 w 59"/>
                    <a:gd name="T31" fmla="*/ 19 h 36"/>
                    <a:gd name="T32" fmla="*/ 59 w 59"/>
                    <a:gd name="T33" fmla="*/ 15 h 36"/>
                    <a:gd name="T34" fmla="*/ 59 w 59"/>
                    <a:gd name="T35" fmla="*/ 12 h 36"/>
                    <a:gd name="T36" fmla="*/ 58 w 59"/>
                    <a:gd name="T37" fmla="*/ 11 h 36"/>
                    <a:gd name="T38" fmla="*/ 55 w 59"/>
                    <a:gd name="T39" fmla="*/ 9 h 36"/>
                    <a:gd name="T40" fmla="*/ 45 w 59"/>
                    <a:gd name="T41" fmla="*/ 3 h 36"/>
                    <a:gd name="T42" fmla="*/ 45 w 59"/>
                    <a:gd name="T43" fmla="*/ 3 h 36"/>
                    <a:gd name="T44" fmla="*/ 42 w 59"/>
                    <a:gd name="T45" fmla="*/ 1 h 36"/>
                    <a:gd name="T46" fmla="*/ 41 w 59"/>
                    <a:gd name="T47" fmla="*/ 1 h 36"/>
                    <a:gd name="T48" fmla="*/ 40 w 59"/>
                    <a:gd name="T49" fmla="*/ 1 h 36"/>
                    <a:gd name="T50" fmla="*/ 28 w 59"/>
                    <a:gd name="T51" fmla="*/ 1 h 36"/>
                    <a:gd name="T52" fmla="*/ 13 w 59"/>
                    <a:gd name="T53" fmla="*/ 0 h 36"/>
                    <a:gd name="T54" fmla="*/ 8 w 59"/>
                    <a:gd name="T55" fmla="*/ 1 h 36"/>
                    <a:gd name="T56" fmla="*/ 6 w 59"/>
                    <a:gd name="T57" fmla="*/ 2 h 36"/>
                    <a:gd name="T58" fmla="*/ 3 w 59"/>
                    <a:gd name="T59" fmla="*/ 3 h 36"/>
                    <a:gd name="T60" fmla="*/ 2 w 59"/>
                    <a:gd name="T61" fmla="*/ 3 h 36"/>
                    <a:gd name="T62" fmla="*/ 3 w 59"/>
                    <a:gd name="T63" fmla="*/ 14 h 36"/>
                    <a:gd name="T64" fmla="*/ 11 w 59"/>
                    <a:gd name="T65" fmla="*/ 18 h 36"/>
                    <a:gd name="T66" fmla="*/ 21 w 59"/>
                    <a:gd name="T67" fmla="*/ 23 h 36"/>
                    <a:gd name="T68" fmla="*/ 20 w 59"/>
                    <a:gd name="T69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36">
                      <a:moveTo>
                        <a:pt x="20" y="30"/>
                      </a:moveTo>
                      <a:cubicBezTo>
                        <a:pt x="22" y="30"/>
                        <a:pt x="24" y="31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8" y="35"/>
                        <a:pt x="40" y="33"/>
                      </a:cubicBezTo>
                      <a:cubicBezTo>
                        <a:pt x="42" y="31"/>
                        <a:pt x="46" y="30"/>
                        <a:pt x="48" y="30"/>
                      </a:cubicBezTo>
                      <a:cubicBezTo>
                        <a:pt x="48" y="30"/>
                        <a:pt x="48" y="29"/>
                        <a:pt x="48" y="28"/>
                      </a:cubicBezTo>
                      <a:cubicBezTo>
                        <a:pt x="48" y="28"/>
                        <a:pt x="48" y="27"/>
                        <a:pt x="48" y="27"/>
                      </a:cubicBezTo>
                      <a:cubicBezTo>
                        <a:pt x="49" y="24"/>
                        <a:pt x="52" y="21"/>
                        <a:pt x="54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6" y="20"/>
                        <a:pt x="56" y="19"/>
                        <a:pt x="56" y="19"/>
                      </a:cubicBezTo>
                      <a:cubicBezTo>
                        <a:pt x="57" y="18"/>
                        <a:pt x="57" y="17"/>
                        <a:pt x="59" y="17"/>
                      </a:cubicBezTo>
                      <a:cubicBezTo>
                        <a:pt x="59" y="16"/>
                        <a:pt x="59" y="16"/>
                        <a:pt x="59" y="15"/>
                      </a:cubicBezTo>
                      <a:cubicBezTo>
                        <a:pt x="59" y="14"/>
                        <a:pt x="59" y="13"/>
                        <a:pt x="59" y="13"/>
                      </a:cubicBezTo>
                      <a:cubicBezTo>
                        <a:pt x="59" y="13"/>
                        <a:pt x="59" y="12"/>
                        <a:pt x="59" y="12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59" y="11"/>
                        <a:pt x="59" y="11"/>
                        <a:pt x="58" y="11"/>
                      </a:cubicBezTo>
                      <a:cubicBezTo>
                        <a:pt x="58" y="11"/>
                        <a:pt x="58" y="11"/>
                        <a:pt x="57" y="10"/>
                      </a:cubicBezTo>
                      <a:cubicBezTo>
                        <a:pt x="56" y="10"/>
                        <a:pt x="56" y="9"/>
                        <a:pt x="55" y="9"/>
                      </a:cubicBezTo>
                      <a:cubicBezTo>
                        <a:pt x="51" y="5"/>
                        <a:pt x="48" y="3"/>
                        <a:pt x="46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4" y="3"/>
                        <a:pt x="43" y="3"/>
                        <a:pt x="42" y="2"/>
                      </a:cubicBezTo>
                      <a:cubicBezTo>
                        <a:pt x="42" y="2"/>
                        <a:pt x="42" y="2"/>
                        <a:pt x="42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8" y="1"/>
                        <a:pt x="36" y="2"/>
                        <a:pt x="34" y="2"/>
                      </a:cubicBezTo>
                      <a:cubicBezTo>
                        <a:pt x="32" y="2"/>
                        <a:pt x="30" y="1"/>
                        <a:pt x="28" y="1"/>
                      </a:cubicBezTo>
                      <a:cubicBezTo>
                        <a:pt x="25" y="1"/>
                        <a:pt x="24" y="1"/>
                        <a:pt x="21" y="0"/>
                      </a:cubicBezTo>
                      <a:cubicBezTo>
                        <a:pt x="18" y="0"/>
                        <a:pt x="16" y="0"/>
                        <a:pt x="13" y="0"/>
                      </a:cubicBez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7"/>
                        <a:pt x="3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4"/>
                        <a:pt x="6" y="14"/>
                        <a:pt x="7" y="16"/>
                      </a:cubicBezTo>
                      <a:cubicBezTo>
                        <a:pt x="8" y="17"/>
                        <a:pt x="10" y="18"/>
                        <a:pt x="11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6" y="18"/>
                        <a:pt x="21" y="20"/>
                        <a:pt x="21" y="23"/>
                      </a:cubicBezTo>
                      <a:cubicBezTo>
                        <a:pt x="21" y="24"/>
                        <a:pt x="21" y="25"/>
                        <a:pt x="20" y="26"/>
                      </a:cubicBezTo>
                      <a:cubicBezTo>
                        <a:pt x="20" y="27"/>
                        <a:pt x="20" y="29"/>
                        <a:pt x="20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4" name="Freeform 1208"/>
                <p:cNvSpPr>
                  <a:spLocks/>
                </p:cNvSpPr>
                <p:nvPr/>
              </p:nvSpPr>
              <p:spPr bwMode="auto">
                <a:xfrm>
                  <a:off x="2613" y="3258"/>
                  <a:ext cx="42" cy="22"/>
                </a:xfrm>
                <a:custGeom>
                  <a:avLst/>
                  <a:gdLst>
                    <a:gd name="T0" fmla="*/ 9 w 44"/>
                    <a:gd name="T1" fmla="*/ 22 h 22"/>
                    <a:gd name="T2" fmla="*/ 11 w 44"/>
                    <a:gd name="T3" fmla="*/ 22 h 22"/>
                    <a:gd name="T4" fmla="*/ 12 w 44"/>
                    <a:gd name="T5" fmla="*/ 22 h 22"/>
                    <a:gd name="T6" fmla="*/ 14 w 44"/>
                    <a:gd name="T7" fmla="*/ 22 h 22"/>
                    <a:gd name="T8" fmla="*/ 14 w 44"/>
                    <a:gd name="T9" fmla="*/ 22 h 22"/>
                    <a:gd name="T10" fmla="*/ 15 w 44"/>
                    <a:gd name="T11" fmla="*/ 22 h 22"/>
                    <a:gd name="T12" fmla="*/ 16 w 44"/>
                    <a:gd name="T13" fmla="*/ 22 h 22"/>
                    <a:gd name="T14" fmla="*/ 17 w 44"/>
                    <a:gd name="T15" fmla="*/ 22 h 22"/>
                    <a:gd name="T16" fmla="*/ 19 w 44"/>
                    <a:gd name="T17" fmla="*/ 18 h 22"/>
                    <a:gd name="T18" fmla="*/ 21 w 44"/>
                    <a:gd name="T19" fmla="*/ 14 h 22"/>
                    <a:gd name="T20" fmla="*/ 22 w 44"/>
                    <a:gd name="T21" fmla="*/ 14 h 22"/>
                    <a:gd name="T22" fmla="*/ 23 w 44"/>
                    <a:gd name="T23" fmla="*/ 14 h 22"/>
                    <a:gd name="T24" fmla="*/ 27 w 44"/>
                    <a:gd name="T25" fmla="*/ 18 h 22"/>
                    <a:gd name="T26" fmla="*/ 30 w 44"/>
                    <a:gd name="T27" fmla="*/ 22 h 22"/>
                    <a:gd name="T28" fmla="*/ 30 w 44"/>
                    <a:gd name="T29" fmla="*/ 20 h 22"/>
                    <a:gd name="T30" fmla="*/ 35 w 44"/>
                    <a:gd name="T31" fmla="*/ 15 h 22"/>
                    <a:gd name="T32" fmla="*/ 36 w 44"/>
                    <a:gd name="T33" fmla="*/ 15 h 22"/>
                    <a:gd name="T34" fmla="*/ 39 w 44"/>
                    <a:gd name="T35" fmla="*/ 16 h 22"/>
                    <a:gd name="T36" fmla="*/ 44 w 44"/>
                    <a:gd name="T37" fmla="*/ 13 h 22"/>
                    <a:gd name="T38" fmla="*/ 44 w 44"/>
                    <a:gd name="T39" fmla="*/ 13 h 22"/>
                    <a:gd name="T40" fmla="*/ 44 w 44"/>
                    <a:gd name="T41" fmla="*/ 12 h 22"/>
                    <a:gd name="T42" fmla="*/ 44 w 44"/>
                    <a:gd name="T43" fmla="*/ 12 h 22"/>
                    <a:gd name="T44" fmla="*/ 44 w 44"/>
                    <a:gd name="T45" fmla="*/ 12 h 22"/>
                    <a:gd name="T46" fmla="*/ 44 w 44"/>
                    <a:gd name="T47" fmla="*/ 11 h 22"/>
                    <a:gd name="T48" fmla="*/ 44 w 44"/>
                    <a:gd name="T49" fmla="*/ 11 h 22"/>
                    <a:gd name="T50" fmla="*/ 44 w 44"/>
                    <a:gd name="T51" fmla="*/ 11 h 22"/>
                    <a:gd name="T52" fmla="*/ 43 w 44"/>
                    <a:gd name="T53" fmla="*/ 11 h 22"/>
                    <a:gd name="T54" fmla="*/ 43 w 44"/>
                    <a:gd name="T55" fmla="*/ 11 h 22"/>
                    <a:gd name="T56" fmla="*/ 42 w 44"/>
                    <a:gd name="T57" fmla="*/ 11 h 22"/>
                    <a:gd name="T58" fmla="*/ 37 w 44"/>
                    <a:gd name="T59" fmla="*/ 9 h 22"/>
                    <a:gd name="T60" fmla="*/ 36 w 44"/>
                    <a:gd name="T61" fmla="*/ 9 h 22"/>
                    <a:gd name="T62" fmla="*/ 36 w 44"/>
                    <a:gd name="T63" fmla="*/ 9 h 22"/>
                    <a:gd name="T64" fmla="*/ 36 w 44"/>
                    <a:gd name="T65" fmla="*/ 8 h 22"/>
                    <a:gd name="T66" fmla="*/ 35 w 44"/>
                    <a:gd name="T67" fmla="*/ 8 h 22"/>
                    <a:gd name="T68" fmla="*/ 35 w 44"/>
                    <a:gd name="T69" fmla="*/ 7 h 22"/>
                    <a:gd name="T70" fmla="*/ 35 w 44"/>
                    <a:gd name="T71" fmla="*/ 6 h 22"/>
                    <a:gd name="T72" fmla="*/ 35 w 44"/>
                    <a:gd name="T73" fmla="*/ 6 h 22"/>
                    <a:gd name="T74" fmla="*/ 35 w 44"/>
                    <a:gd name="T75" fmla="*/ 4 h 22"/>
                    <a:gd name="T76" fmla="*/ 35 w 44"/>
                    <a:gd name="T77" fmla="*/ 4 h 22"/>
                    <a:gd name="T78" fmla="*/ 35 w 44"/>
                    <a:gd name="T79" fmla="*/ 3 h 22"/>
                    <a:gd name="T80" fmla="*/ 35 w 44"/>
                    <a:gd name="T81" fmla="*/ 3 h 22"/>
                    <a:gd name="T82" fmla="*/ 35 w 44"/>
                    <a:gd name="T83" fmla="*/ 2 h 22"/>
                    <a:gd name="T84" fmla="*/ 32 w 44"/>
                    <a:gd name="T85" fmla="*/ 1 h 22"/>
                    <a:gd name="T86" fmla="*/ 32 w 44"/>
                    <a:gd name="T87" fmla="*/ 1 h 22"/>
                    <a:gd name="T88" fmla="*/ 30 w 44"/>
                    <a:gd name="T89" fmla="*/ 1 h 22"/>
                    <a:gd name="T90" fmla="*/ 24 w 44"/>
                    <a:gd name="T91" fmla="*/ 1 h 22"/>
                    <a:gd name="T92" fmla="*/ 18 w 44"/>
                    <a:gd name="T93" fmla="*/ 2 h 22"/>
                    <a:gd name="T94" fmla="*/ 15 w 44"/>
                    <a:gd name="T95" fmla="*/ 1 h 22"/>
                    <a:gd name="T96" fmla="*/ 14 w 44"/>
                    <a:gd name="T97" fmla="*/ 1 h 22"/>
                    <a:gd name="T98" fmla="*/ 13 w 44"/>
                    <a:gd name="T99" fmla="*/ 3 h 22"/>
                    <a:gd name="T100" fmla="*/ 12 w 44"/>
                    <a:gd name="T101" fmla="*/ 3 h 22"/>
                    <a:gd name="T102" fmla="*/ 8 w 44"/>
                    <a:gd name="T103" fmla="*/ 6 h 22"/>
                    <a:gd name="T104" fmla="*/ 4 w 44"/>
                    <a:gd name="T105" fmla="*/ 10 h 22"/>
                    <a:gd name="T106" fmla="*/ 1 w 44"/>
                    <a:gd name="T107" fmla="*/ 15 h 22"/>
                    <a:gd name="T108" fmla="*/ 0 w 44"/>
                    <a:gd name="T109" fmla="*/ 15 h 22"/>
                    <a:gd name="T110" fmla="*/ 3 w 44"/>
                    <a:gd name="T111" fmla="*/ 15 h 22"/>
                    <a:gd name="T112" fmla="*/ 7 w 44"/>
                    <a:gd name="T113" fmla="*/ 19 h 22"/>
                    <a:gd name="T114" fmla="*/ 8 w 44"/>
                    <a:gd name="T115" fmla="*/ 20 h 22"/>
                    <a:gd name="T116" fmla="*/ 9 w 44"/>
                    <a:gd name="T117" fmla="*/ 21 h 22"/>
                    <a:gd name="T118" fmla="*/ 9 w 44"/>
                    <a:gd name="T119" fmla="*/ 21 h 22"/>
                    <a:gd name="T120" fmla="*/ 9 w 44"/>
                    <a:gd name="T121" fmla="*/ 22 h 22"/>
                    <a:gd name="T122" fmla="*/ 9 w 44"/>
                    <a:gd name="T123" fmla="*/ 22 h 22"/>
                    <a:gd name="T124" fmla="*/ 9 w 44"/>
                    <a:gd name="T125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4" h="22">
                      <a:moveTo>
                        <a:pt x="9" y="22"/>
                      </a:move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2" y="22"/>
                        <a:pt x="13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7" y="22"/>
                      </a:cubicBezTo>
                      <a:cubicBezTo>
                        <a:pt x="17" y="22"/>
                        <a:pt x="19" y="19"/>
                        <a:pt x="19" y="18"/>
                      </a:cubicBezTo>
                      <a:cubicBezTo>
                        <a:pt x="20" y="16"/>
                        <a:pt x="21" y="15"/>
                        <a:pt x="21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4"/>
                        <a:pt x="25" y="15"/>
                        <a:pt x="27" y="18"/>
                      </a:cubicBezTo>
                      <a:cubicBezTo>
                        <a:pt x="28" y="19"/>
                        <a:pt x="29" y="21"/>
                        <a:pt x="30" y="22"/>
                      </a:cubicBezTo>
                      <a:cubicBezTo>
                        <a:pt x="30" y="21"/>
                        <a:pt x="30" y="20"/>
                        <a:pt x="30" y="20"/>
                      </a:cubicBezTo>
                      <a:cubicBezTo>
                        <a:pt x="30" y="17"/>
                        <a:pt x="32" y="15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7" y="15"/>
                        <a:pt x="38" y="16"/>
                        <a:pt x="39" y="16"/>
                      </a:cubicBezTo>
                      <a:cubicBezTo>
                        <a:pt x="39" y="13"/>
                        <a:pt x="41" y="12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2" y="11"/>
                        <a:pt x="42" y="11"/>
                      </a:cubicBezTo>
                      <a:cubicBezTo>
                        <a:pt x="40" y="11"/>
                        <a:pt x="38" y="10"/>
                        <a:pt x="37" y="9"/>
                      </a:cubicBezTo>
                      <a:cubicBezTo>
                        <a:pt x="37" y="9"/>
                        <a:pt x="37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5" y="8"/>
                        <a:pt x="35" y="8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7"/>
                        <a:pt x="35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5"/>
                        <a:pt x="35" y="5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4" y="2"/>
                        <a:pt x="33" y="2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7" y="0"/>
                        <a:pt x="26" y="0"/>
                        <a:pt x="24" y="1"/>
                      </a:cubicBezTo>
                      <a:cubicBezTo>
                        <a:pt x="23" y="1"/>
                        <a:pt x="21" y="2"/>
                        <a:pt x="18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2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3"/>
                        <a:pt x="8" y="4"/>
                        <a:pt x="8" y="6"/>
                      </a:cubicBezTo>
                      <a:cubicBezTo>
                        <a:pt x="8" y="8"/>
                        <a:pt x="6" y="9"/>
                        <a:pt x="4" y="10"/>
                      </a:cubicBezTo>
                      <a:cubicBezTo>
                        <a:pt x="3" y="12"/>
                        <a:pt x="1" y="13"/>
                        <a:pt x="1" y="15"/>
                      </a:cubicBezTo>
                      <a:cubicBezTo>
                        <a:pt x="1" y="15"/>
                        <a:pt x="1" y="15"/>
                        <a:pt x="0" y="15"/>
                      </a:cubicBezTo>
                      <a:cubicBezTo>
                        <a:pt x="1" y="15"/>
                        <a:pt x="2" y="15"/>
                        <a:pt x="3" y="15"/>
                      </a:cubicBezTo>
                      <a:cubicBezTo>
                        <a:pt x="5" y="15"/>
                        <a:pt x="7" y="17"/>
                        <a:pt x="7" y="19"/>
                      </a:cubicBezTo>
                      <a:cubicBezTo>
                        <a:pt x="7" y="19"/>
                        <a:pt x="7" y="19"/>
                        <a:pt x="8" y="20"/>
                      </a:cubicBezTo>
                      <a:cubicBezTo>
                        <a:pt x="8" y="20"/>
                        <a:pt x="8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5" name="Freeform 1209"/>
                <p:cNvSpPr>
                  <a:spLocks/>
                </p:cNvSpPr>
                <p:nvPr/>
              </p:nvSpPr>
              <p:spPr bwMode="auto">
                <a:xfrm>
                  <a:off x="2611" y="3155"/>
                  <a:ext cx="92" cy="103"/>
                </a:xfrm>
                <a:custGeom>
                  <a:avLst/>
                  <a:gdLst>
                    <a:gd name="T0" fmla="*/ 0 w 96"/>
                    <a:gd name="T1" fmla="*/ 60 h 108"/>
                    <a:gd name="T2" fmla="*/ 0 w 96"/>
                    <a:gd name="T3" fmla="*/ 60 h 108"/>
                    <a:gd name="T4" fmla="*/ 4 w 96"/>
                    <a:gd name="T5" fmla="*/ 65 h 108"/>
                    <a:gd name="T6" fmla="*/ 2 w 96"/>
                    <a:gd name="T7" fmla="*/ 70 h 108"/>
                    <a:gd name="T8" fmla="*/ 2 w 96"/>
                    <a:gd name="T9" fmla="*/ 72 h 108"/>
                    <a:gd name="T10" fmla="*/ 3 w 96"/>
                    <a:gd name="T11" fmla="*/ 74 h 108"/>
                    <a:gd name="T12" fmla="*/ 4 w 96"/>
                    <a:gd name="T13" fmla="*/ 79 h 108"/>
                    <a:gd name="T14" fmla="*/ 6 w 96"/>
                    <a:gd name="T15" fmla="*/ 80 h 108"/>
                    <a:gd name="T16" fmla="*/ 17 w 96"/>
                    <a:gd name="T17" fmla="*/ 85 h 108"/>
                    <a:gd name="T18" fmla="*/ 24 w 96"/>
                    <a:gd name="T19" fmla="*/ 88 h 108"/>
                    <a:gd name="T20" fmla="*/ 18 w 96"/>
                    <a:gd name="T21" fmla="*/ 101 h 108"/>
                    <a:gd name="T22" fmla="*/ 18 w 96"/>
                    <a:gd name="T23" fmla="*/ 105 h 108"/>
                    <a:gd name="T24" fmla="*/ 24 w 96"/>
                    <a:gd name="T25" fmla="*/ 105 h 108"/>
                    <a:gd name="T26" fmla="*/ 36 w 96"/>
                    <a:gd name="T27" fmla="*/ 106 h 108"/>
                    <a:gd name="T28" fmla="*/ 39 w 96"/>
                    <a:gd name="T29" fmla="*/ 106 h 108"/>
                    <a:gd name="T30" fmla="*/ 40 w 96"/>
                    <a:gd name="T31" fmla="*/ 106 h 108"/>
                    <a:gd name="T32" fmla="*/ 45 w 96"/>
                    <a:gd name="T33" fmla="*/ 108 h 108"/>
                    <a:gd name="T34" fmla="*/ 58 w 96"/>
                    <a:gd name="T35" fmla="*/ 107 h 108"/>
                    <a:gd name="T36" fmla="*/ 74 w 96"/>
                    <a:gd name="T37" fmla="*/ 105 h 108"/>
                    <a:gd name="T38" fmla="*/ 79 w 96"/>
                    <a:gd name="T39" fmla="*/ 95 h 108"/>
                    <a:gd name="T40" fmla="*/ 83 w 96"/>
                    <a:gd name="T41" fmla="*/ 92 h 108"/>
                    <a:gd name="T42" fmla="*/ 82 w 96"/>
                    <a:gd name="T43" fmla="*/ 90 h 108"/>
                    <a:gd name="T44" fmla="*/ 80 w 96"/>
                    <a:gd name="T45" fmla="*/ 88 h 108"/>
                    <a:gd name="T46" fmla="*/ 76 w 96"/>
                    <a:gd name="T47" fmla="*/ 85 h 108"/>
                    <a:gd name="T48" fmla="*/ 69 w 96"/>
                    <a:gd name="T49" fmla="*/ 74 h 108"/>
                    <a:gd name="T50" fmla="*/ 70 w 96"/>
                    <a:gd name="T51" fmla="*/ 65 h 108"/>
                    <a:gd name="T52" fmla="*/ 87 w 96"/>
                    <a:gd name="T53" fmla="*/ 58 h 108"/>
                    <a:gd name="T54" fmla="*/ 93 w 96"/>
                    <a:gd name="T55" fmla="*/ 55 h 108"/>
                    <a:gd name="T56" fmla="*/ 96 w 96"/>
                    <a:gd name="T57" fmla="*/ 56 h 108"/>
                    <a:gd name="T58" fmla="*/ 96 w 96"/>
                    <a:gd name="T59" fmla="*/ 55 h 108"/>
                    <a:gd name="T60" fmla="*/ 96 w 96"/>
                    <a:gd name="T61" fmla="*/ 53 h 108"/>
                    <a:gd name="T62" fmla="*/ 92 w 96"/>
                    <a:gd name="T63" fmla="*/ 39 h 108"/>
                    <a:gd name="T64" fmla="*/ 87 w 96"/>
                    <a:gd name="T65" fmla="*/ 30 h 108"/>
                    <a:gd name="T66" fmla="*/ 88 w 96"/>
                    <a:gd name="T67" fmla="*/ 14 h 108"/>
                    <a:gd name="T68" fmla="*/ 83 w 96"/>
                    <a:gd name="T69" fmla="*/ 10 h 108"/>
                    <a:gd name="T70" fmla="*/ 73 w 96"/>
                    <a:gd name="T71" fmla="*/ 6 h 108"/>
                    <a:gd name="T72" fmla="*/ 53 w 96"/>
                    <a:gd name="T73" fmla="*/ 12 h 108"/>
                    <a:gd name="T74" fmla="*/ 42 w 96"/>
                    <a:gd name="T75" fmla="*/ 5 h 108"/>
                    <a:gd name="T76" fmla="*/ 41 w 96"/>
                    <a:gd name="T77" fmla="*/ 1 h 108"/>
                    <a:gd name="T78" fmla="*/ 39 w 96"/>
                    <a:gd name="T79" fmla="*/ 1 h 108"/>
                    <a:gd name="T80" fmla="*/ 36 w 96"/>
                    <a:gd name="T81" fmla="*/ 0 h 108"/>
                    <a:gd name="T82" fmla="*/ 31 w 96"/>
                    <a:gd name="T83" fmla="*/ 0 h 108"/>
                    <a:gd name="T84" fmla="*/ 35 w 96"/>
                    <a:gd name="T85" fmla="*/ 12 h 108"/>
                    <a:gd name="T86" fmla="*/ 30 w 96"/>
                    <a:gd name="T87" fmla="*/ 18 h 108"/>
                    <a:gd name="T88" fmla="*/ 17 w 96"/>
                    <a:gd name="T89" fmla="*/ 18 h 108"/>
                    <a:gd name="T90" fmla="*/ 13 w 96"/>
                    <a:gd name="T91" fmla="*/ 21 h 108"/>
                    <a:gd name="T92" fmla="*/ 14 w 96"/>
                    <a:gd name="T93" fmla="*/ 25 h 108"/>
                    <a:gd name="T94" fmla="*/ 13 w 96"/>
                    <a:gd name="T95" fmla="*/ 29 h 108"/>
                    <a:gd name="T96" fmla="*/ 9 w 96"/>
                    <a:gd name="T97" fmla="*/ 42 h 108"/>
                    <a:gd name="T98" fmla="*/ 2 w 96"/>
                    <a:gd name="T99" fmla="*/ 52 h 108"/>
                    <a:gd name="T100" fmla="*/ 1 w 96"/>
                    <a:gd name="T101" fmla="*/ 59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96" h="108">
                      <a:moveTo>
                        <a:pt x="1" y="59"/>
                      </a:move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0" y="61"/>
                        <a:pt x="1" y="62"/>
                        <a:pt x="2" y="63"/>
                      </a:cubicBezTo>
                      <a:cubicBezTo>
                        <a:pt x="2" y="64"/>
                        <a:pt x="3" y="65"/>
                        <a:pt x="3" y="66"/>
                      </a:cubicBezTo>
                      <a:cubicBezTo>
                        <a:pt x="4" y="65"/>
                        <a:pt x="4" y="65"/>
                        <a:pt x="4" y="65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9"/>
                        <a:pt x="2" y="70"/>
                        <a:pt x="2" y="70"/>
                      </a:cubicBezTo>
                      <a:cubicBezTo>
                        <a:pt x="1" y="70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2" y="71"/>
                        <a:pt x="2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3"/>
                        <a:pt x="3" y="73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5"/>
                        <a:pt x="4" y="7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4" y="77"/>
                        <a:pt x="4" y="78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5" y="80"/>
                        <a:pt x="6" y="80"/>
                        <a:pt x="6" y="80"/>
                      </a:cubicBezTo>
                      <a:cubicBezTo>
                        <a:pt x="6" y="80"/>
                        <a:pt x="7" y="80"/>
                        <a:pt x="7" y="81"/>
                      </a:cubicBezTo>
                      <a:cubicBezTo>
                        <a:pt x="8" y="82"/>
                        <a:pt x="9" y="83"/>
                        <a:pt x="12" y="83"/>
                      </a:cubicBezTo>
                      <a:cubicBezTo>
                        <a:pt x="15" y="83"/>
                        <a:pt x="16" y="84"/>
                        <a:pt x="17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20" y="85"/>
                        <a:pt x="23" y="86"/>
                        <a:pt x="24" y="88"/>
                      </a:cubicBezTo>
                      <a:cubicBezTo>
                        <a:pt x="24" y="89"/>
                        <a:pt x="24" y="91"/>
                        <a:pt x="22" y="93"/>
                      </a:cubicBezTo>
                      <a:cubicBezTo>
                        <a:pt x="19" y="95"/>
                        <a:pt x="19" y="97"/>
                        <a:pt x="18" y="100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2"/>
                        <a:pt x="18" y="103"/>
                        <a:pt x="18" y="104"/>
                      </a:cubicBezTo>
                      <a:cubicBezTo>
                        <a:pt x="18" y="104"/>
                        <a:pt x="18" y="105"/>
                        <a:pt x="18" y="105"/>
                      </a:cubicBezTo>
                      <a:cubicBezTo>
                        <a:pt x="18" y="105"/>
                        <a:pt x="18" y="105"/>
                        <a:pt x="18" y="105"/>
                      </a:cubicBezTo>
                      <a:cubicBezTo>
                        <a:pt x="18" y="105"/>
                        <a:pt x="18" y="105"/>
                        <a:pt x="18" y="105"/>
                      </a:cubicBezTo>
                      <a:cubicBezTo>
                        <a:pt x="18" y="105"/>
                        <a:pt x="19" y="106"/>
                        <a:pt x="20" y="106"/>
                      </a:cubicBezTo>
                      <a:cubicBezTo>
                        <a:pt x="23" y="106"/>
                        <a:pt x="24" y="105"/>
                        <a:pt x="24" y="105"/>
                      </a:cubicBezTo>
                      <a:cubicBezTo>
                        <a:pt x="27" y="104"/>
                        <a:pt x="29" y="103"/>
                        <a:pt x="33" y="105"/>
                      </a:cubicBezTo>
                      <a:cubicBezTo>
                        <a:pt x="34" y="105"/>
                        <a:pt x="35" y="105"/>
                        <a:pt x="35" y="106"/>
                      </a:cubicBezTo>
                      <a:cubicBezTo>
                        <a:pt x="36" y="106"/>
                        <a:pt x="36" y="106"/>
                        <a:pt x="36" y="106"/>
                      </a:cubicBezTo>
                      <a:cubicBezTo>
                        <a:pt x="37" y="106"/>
                        <a:pt x="38" y="107"/>
                        <a:pt x="38" y="107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39" y="107"/>
                        <a:pt x="39" y="107"/>
                        <a:pt x="39" y="106"/>
                      </a:cubicBezTo>
                      <a:cubicBezTo>
                        <a:pt x="39" y="106"/>
                        <a:pt x="40" y="106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2" y="106"/>
                        <a:pt x="43" y="107"/>
                        <a:pt x="44" y="108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ubicBezTo>
                        <a:pt x="46" y="107"/>
                        <a:pt x="48" y="106"/>
                        <a:pt x="50" y="106"/>
                      </a:cubicBezTo>
                      <a:cubicBezTo>
                        <a:pt x="52" y="106"/>
                        <a:pt x="53" y="106"/>
                        <a:pt x="54" y="107"/>
                      </a:cubicBezTo>
                      <a:cubicBezTo>
                        <a:pt x="56" y="108"/>
                        <a:pt x="57" y="108"/>
                        <a:pt x="58" y="107"/>
                      </a:cubicBezTo>
                      <a:cubicBezTo>
                        <a:pt x="61" y="105"/>
                        <a:pt x="67" y="104"/>
                        <a:pt x="69" y="104"/>
                      </a:cubicBezTo>
                      <a:cubicBezTo>
                        <a:pt x="71" y="104"/>
                        <a:pt x="72" y="104"/>
                        <a:pt x="72" y="104"/>
                      </a:cubicBezTo>
                      <a:cubicBezTo>
                        <a:pt x="73" y="105"/>
                        <a:pt x="74" y="105"/>
                        <a:pt x="74" y="105"/>
                      </a:cubicBezTo>
                      <a:cubicBezTo>
                        <a:pt x="74" y="105"/>
                        <a:pt x="74" y="104"/>
                        <a:pt x="74" y="103"/>
                      </a:cubicBezTo>
                      <a:cubicBezTo>
                        <a:pt x="72" y="98"/>
                        <a:pt x="76" y="96"/>
                        <a:pt x="78" y="96"/>
                      </a:cubicBezTo>
                      <a:cubicBezTo>
                        <a:pt x="78" y="95"/>
                        <a:pt x="78" y="95"/>
                        <a:pt x="79" y="95"/>
                      </a:cubicBezTo>
                      <a:cubicBezTo>
                        <a:pt x="79" y="95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80" y="94"/>
                      </a:cubicBezTo>
                      <a:cubicBezTo>
                        <a:pt x="80" y="93"/>
                        <a:pt x="82" y="92"/>
                        <a:pt x="83" y="92"/>
                      </a:cubicBezTo>
                      <a:cubicBezTo>
                        <a:pt x="83" y="91"/>
                        <a:pt x="84" y="91"/>
                        <a:pt x="84" y="91"/>
                      </a:cubicBezTo>
                      <a:cubicBezTo>
                        <a:pt x="84" y="91"/>
                        <a:pt x="84" y="91"/>
                        <a:pt x="84" y="91"/>
                      </a:cubicBezTo>
                      <a:cubicBezTo>
                        <a:pt x="84" y="91"/>
                        <a:pt x="83" y="90"/>
                        <a:pt x="82" y="90"/>
                      </a:cubicBezTo>
                      <a:cubicBezTo>
                        <a:pt x="82" y="90"/>
                        <a:pt x="82" y="90"/>
                        <a:pt x="82" y="90"/>
                      </a:cubicBezTo>
                      <a:cubicBezTo>
                        <a:pt x="81" y="89"/>
                        <a:pt x="81" y="89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79" y="87"/>
                        <a:pt x="78" y="87"/>
                        <a:pt x="78" y="87"/>
                      </a:cubicBezTo>
                      <a:cubicBezTo>
                        <a:pt x="78" y="86"/>
                        <a:pt x="78" y="86"/>
                        <a:pt x="77" y="86"/>
                      </a:cubicBezTo>
                      <a:cubicBezTo>
                        <a:pt x="77" y="86"/>
                        <a:pt x="76" y="86"/>
                        <a:pt x="76" y="85"/>
                      </a:cubicBezTo>
                      <a:cubicBezTo>
                        <a:pt x="75" y="85"/>
                        <a:pt x="74" y="84"/>
                        <a:pt x="74" y="84"/>
                      </a:cubicBezTo>
                      <a:cubicBezTo>
                        <a:pt x="72" y="82"/>
                        <a:pt x="71" y="79"/>
                        <a:pt x="70" y="77"/>
                      </a:cubicBezTo>
                      <a:cubicBezTo>
                        <a:pt x="70" y="75"/>
                        <a:pt x="70" y="74"/>
                        <a:pt x="69" y="74"/>
                      </a:cubicBezTo>
                      <a:cubicBezTo>
                        <a:pt x="69" y="73"/>
                        <a:pt x="69" y="73"/>
                        <a:pt x="69" y="72"/>
                      </a:cubicBezTo>
                      <a:cubicBezTo>
                        <a:pt x="68" y="71"/>
                        <a:pt x="66" y="69"/>
                        <a:pt x="67" y="67"/>
                      </a:cubicBezTo>
                      <a:cubicBezTo>
                        <a:pt x="67" y="66"/>
                        <a:pt x="68" y="65"/>
                        <a:pt x="70" y="65"/>
                      </a:cubicBezTo>
                      <a:cubicBezTo>
                        <a:pt x="73" y="64"/>
                        <a:pt x="79" y="63"/>
                        <a:pt x="81" y="61"/>
                      </a:cubicBezTo>
                      <a:cubicBezTo>
                        <a:pt x="81" y="60"/>
                        <a:pt x="82" y="60"/>
                        <a:pt x="82" y="60"/>
                      </a:cubicBezTo>
                      <a:cubicBezTo>
                        <a:pt x="84" y="59"/>
                        <a:pt x="86" y="58"/>
                        <a:pt x="87" y="58"/>
                      </a:cubicBezTo>
                      <a:cubicBezTo>
                        <a:pt x="88" y="57"/>
                        <a:pt x="89" y="57"/>
                        <a:pt x="90" y="57"/>
                      </a:cubicBezTo>
                      <a:cubicBezTo>
                        <a:pt x="90" y="57"/>
                        <a:pt x="90" y="57"/>
                        <a:pt x="90" y="56"/>
                      </a:cubicBezTo>
                      <a:cubicBezTo>
                        <a:pt x="90" y="56"/>
                        <a:pt x="91" y="55"/>
                        <a:pt x="93" y="55"/>
                      </a:cubicBezTo>
                      <a:cubicBezTo>
                        <a:pt x="94" y="55"/>
                        <a:pt x="94" y="56"/>
                        <a:pt x="95" y="56"/>
                      </a:cubicBezTo>
                      <a:cubicBezTo>
                        <a:pt x="95" y="56"/>
                        <a:pt x="96" y="56"/>
                        <a:pt x="96" y="56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4" y="51"/>
                        <a:pt x="93" y="47"/>
                        <a:pt x="93" y="43"/>
                      </a:cubicBezTo>
                      <a:cubicBezTo>
                        <a:pt x="93" y="40"/>
                        <a:pt x="92" y="40"/>
                        <a:pt x="92" y="39"/>
                      </a:cubicBezTo>
                      <a:cubicBezTo>
                        <a:pt x="92" y="39"/>
                        <a:pt x="91" y="38"/>
                        <a:pt x="91" y="36"/>
                      </a:cubicBezTo>
                      <a:cubicBezTo>
                        <a:pt x="91" y="35"/>
                        <a:pt x="91" y="33"/>
                        <a:pt x="90" y="33"/>
                      </a:cubicBezTo>
                      <a:cubicBezTo>
                        <a:pt x="89" y="32"/>
                        <a:pt x="88" y="31"/>
                        <a:pt x="87" y="30"/>
                      </a:cubicBezTo>
                      <a:cubicBezTo>
                        <a:pt x="87" y="28"/>
                        <a:pt x="88" y="27"/>
                        <a:pt x="88" y="25"/>
                      </a:cubicBezTo>
                      <a:cubicBezTo>
                        <a:pt x="90" y="23"/>
                        <a:pt x="89" y="17"/>
                        <a:pt x="89" y="15"/>
                      </a:cubicBezTo>
                      <a:cubicBezTo>
                        <a:pt x="88" y="15"/>
                        <a:pt x="88" y="15"/>
                        <a:pt x="88" y="14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8" y="14"/>
                        <a:pt x="88" y="13"/>
                        <a:pt x="87" y="12"/>
                      </a:cubicBezTo>
                      <a:cubicBezTo>
                        <a:pt x="87" y="11"/>
                        <a:pt x="87" y="10"/>
                        <a:pt x="83" y="10"/>
                      </a:cubicBezTo>
                      <a:cubicBezTo>
                        <a:pt x="81" y="10"/>
                        <a:pt x="80" y="10"/>
                        <a:pt x="80" y="9"/>
                      </a:cubicBezTo>
                      <a:cubicBezTo>
                        <a:pt x="79" y="7"/>
                        <a:pt x="80" y="6"/>
                        <a:pt x="81" y="4"/>
                      </a:cubicBezTo>
                      <a:cubicBezTo>
                        <a:pt x="79" y="6"/>
                        <a:pt x="76" y="7"/>
                        <a:pt x="73" y="6"/>
                      </a:cubicBezTo>
                      <a:cubicBezTo>
                        <a:pt x="71" y="6"/>
                        <a:pt x="68" y="9"/>
                        <a:pt x="65" y="11"/>
                      </a:cubicBezTo>
                      <a:cubicBezTo>
                        <a:pt x="64" y="12"/>
                        <a:pt x="63" y="13"/>
                        <a:pt x="62" y="13"/>
                      </a:cubicBezTo>
                      <a:cubicBezTo>
                        <a:pt x="59" y="16"/>
                        <a:pt x="55" y="15"/>
                        <a:pt x="53" y="12"/>
                      </a:cubicBezTo>
                      <a:cubicBezTo>
                        <a:pt x="52" y="10"/>
                        <a:pt x="52" y="8"/>
                        <a:pt x="53" y="7"/>
                      </a:cubicBezTo>
                      <a:cubicBezTo>
                        <a:pt x="53" y="7"/>
                        <a:pt x="52" y="7"/>
                        <a:pt x="52" y="7"/>
                      </a:cubicBezTo>
                      <a:cubicBezTo>
                        <a:pt x="48" y="9"/>
                        <a:pt x="44" y="8"/>
                        <a:pt x="42" y="5"/>
                      </a:cubicBezTo>
                      <a:cubicBezTo>
                        <a:pt x="41" y="4"/>
                        <a:pt x="41" y="3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8" y="1"/>
                        <a:pt x="38" y="1"/>
                        <a:pt x="37" y="1"/>
                      </a:cubicBezTo>
                      <a:cubicBezTo>
                        <a:pt x="37" y="1"/>
                        <a:pt x="37" y="1"/>
                        <a:pt x="36" y="1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0"/>
                        <a:pt x="32" y="0"/>
                        <a:pt x="31" y="0"/>
                      </a:cubicBezTo>
                      <a:cubicBezTo>
                        <a:pt x="32" y="1"/>
                        <a:pt x="32" y="3"/>
                        <a:pt x="32" y="4"/>
                      </a:cubicBezTo>
                      <a:cubicBezTo>
                        <a:pt x="31" y="5"/>
                        <a:pt x="31" y="7"/>
                        <a:pt x="33" y="10"/>
                      </a:cubicBezTo>
                      <a:cubicBezTo>
                        <a:pt x="34" y="10"/>
                        <a:pt x="34" y="11"/>
                        <a:pt x="35" y="12"/>
                      </a:cubicBezTo>
                      <a:cubicBezTo>
                        <a:pt x="35" y="13"/>
                        <a:pt x="35" y="15"/>
                        <a:pt x="35" y="16"/>
                      </a:cubicBezTo>
                      <a:cubicBezTo>
                        <a:pt x="34" y="17"/>
                        <a:pt x="32" y="18"/>
                        <a:pt x="31" y="18"/>
                      </a:cubicBezTo>
                      <a:cubicBezTo>
                        <a:pt x="31" y="18"/>
                        <a:pt x="30" y="18"/>
                        <a:pt x="30" y="18"/>
                      </a:cubicBezTo>
                      <a:cubicBezTo>
                        <a:pt x="30" y="19"/>
                        <a:pt x="29" y="21"/>
                        <a:pt x="26" y="21"/>
                      </a:cubicBezTo>
                      <a:cubicBezTo>
                        <a:pt x="24" y="21"/>
                        <a:pt x="21" y="19"/>
                        <a:pt x="19" y="18"/>
                      </a:cubicBezTo>
                      <a:cubicBezTo>
                        <a:pt x="19" y="18"/>
                        <a:pt x="18" y="18"/>
                        <a:pt x="17" y="18"/>
                      </a:cubicBezTo>
                      <a:cubicBezTo>
                        <a:pt x="15" y="18"/>
                        <a:pt x="14" y="18"/>
                        <a:pt x="13" y="18"/>
                      </a:cubicBezTo>
                      <a:cubicBezTo>
                        <a:pt x="13" y="19"/>
                        <a:pt x="13" y="19"/>
                        <a:pt x="13" y="20"/>
                      </a:cubicBezTo>
                      <a:cubicBezTo>
                        <a:pt x="13" y="20"/>
                        <a:pt x="13" y="21"/>
                        <a:pt x="13" y="21"/>
                      </a:cubicBezTo>
                      <a:cubicBezTo>
                        <a:pt x="13" y="22"/>
                        <a:pt x="13" y="22"/>
                        <a:pt x="13" y="23"/>
                      </a:cubicBezTo>
                      <a:cubicBezTo>
                        <a:pt x="13" y="23"/>
                        <a:pt x="14" y="24"/>
                        <a:pt x="14" y="24"/>
                      </a:cubicBezTo>
                      <a:cubicBezTo>
                        <a:pt x="14" y="24"/>
                        <a:pt x="14" y="25"/>
                        <a:pt x="14" y="25"/>
                      </a:cubicBezTo>
                      <a:cubicBezTo>
                        <a:pt x="14" y="26"/>
                        <a:pt x="14" y="26"/>
                        <a:pt x="13" y="26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8"/>
                        <a:pt x="13" y="28"/>
                        <a:pt x="13" y="29"/>
                      </a:cubicBezTo>
                      <a:cubicBezTo>
                        <a:pt x="11" y="31"/>
                        <a:pt x="9" y="32"/>
                        <a:pt x="8" y="33"/>
                      </a:cubicBezTo>
                      <a:cubicBezTo>
                        <a:pt x="10" y="35"/>
                        <a:pt x="12" y="38"/>
                        <a:pt x="11" y="40"/>
                      </a:cubicBezTo>
                      <a:cubicBezTo>
                        <a:pt x="10" y="41"/>
                        <a:pt x="9" y="41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6"/>
                        <a:pt x="6" y="47"/>
                        <a:pt x="2" y="48"/>
                      </a:cubicBezTo>
                      <a:cubicBezTo>
                        <a:pt x="2" y="49"/>
                        <a:pt x="2" y="50"/>
                        <a:pt x="2" y="52"/>
                      </a:cubicBezTo>
                      <a:cubicBezTo>
                        <a:pt x="1" y="52"/>
                        <a:pt x="1" y="53"/>
                        <a:pt x="1" y="53"/>
                      </a:cubicBezTo>
                      <a:cubicBezTo>
                        <a:pt x="1" y="55"/>
                        <a:pt x="1" y="56"/>
                        <a:pt x="1" y="58"/>
                      </a:cubicBezTo>
                      <a:cubicBezTo>
                        <a:pt x="1" y="58"/>
                        <a:pt x="1" y="58"/>
                        <a:pt x="1" y="5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6" name="Freeform 1210"/>
                <p:cNvSpPr>
                  <a:spLocks/>
                </p:cNvSpPr>
                <p:nvPr/>
              </p:nvSpPr>
              <p:spPr bwMode="auto">
                <a:xfrm>
                  <a:off x="2769" y="2894"/>
                  <a:ext cx="109" cy="176"/>
                </a:xfrm>
                <a:custGeom>
                  <a:avLst/>
                  <a:gdLst>
                    <a:gd name="T0" fmla="*/ 77 w 114"/>
                    <a:gd name="T1" fmla="*/ 1 h 183"/>
                    <a:gd name="T2" fmla="*/ 65 w 114"/>
                    <a:gd name="T3" fmla="*/ 3 h 183"/>
                    <a:gd name="T4" fmla="*/ 56 w 114"/>
                    <a:gd name="T5" fmla="*/ 8 h 183"/>
                    <a:gd name="T6" fmla="*/ 55 w 114"/>
                    <a:gd name="T7" fmla="*/ 17 h 183"/>
                    <a:gd name="T8" fmla="*/ 48 w 114"/>
                    <a:gd name="T9" fmla="*/ 22 h 183"/>
                    <a:gd name="T10" fmla="*/ 43 w 114"/>
                    <a:gd name="T11" fmla="*/ 29 h 183"/>
                    <a:gd name="T12" fmla="*/ 37 w 114"/>
                    <a:gd name="T13" fmla="*/ 27 h 183"/>
                    <a:gd name="T14" fmla="*/ 27 w 114"/>
                    <a:gd name="T15" fmla="*/ 27 h 183"/>
                    <a:gd name="T16" fmla="*/ 9 w 114"/>
                    <a:gd name="T17" fmla="*/ 20 h 183"/>
                    <a:gd name="T18" fmla="*/ 3 w 114"/>
                    <a:gd name="T19" fmla="*/ 17 h 183"/>
                    <a:gd name="T20" fmla="*/ 1 w 114"/>
                    <a:gd name="T21" fmla="*/ 19 h 183"/>
                    <a:gd name="T22" fmla="*/ 0 w 114"/>
                    <a:gd name="T23" fmla="*/ 19 h 183"/>
                    <a:gd name="T24" fmla="*/ 11 w 114"/>
                    <a:gd name="T25" fmla="*/ 27 h 183"/>
                    <a:gd name="T26" fmla="*/ 28 w 114"/>
                    <a:gd name="T27" fmla="*/ 41 h 183"/>
                    <a:gd name="T28" fmla="*/ 30 w 114"/>
                    <a:gd name="T29" fmla="*/ 57 h 183"/>
                    <a:gd name="T30" fmla="*/ 32 w 114"/>
                    <a:gd name="T31" fmla="*/ 73 h 183"/>
                    <a:gd name="T32" fmla="*/ 34 w 114"/>
                    <a:gd name="T33" fmla="*/ 76 h 183"/>
                    <a:gd name="T34" fmla="*/ 34 w 114"/>
                    <a:gd name="T35" fmla="*/ 79 h 183"/>
                    <a:gd name="T36" fmla="*/ 42 w 114"/>
                    <a:gd name="T37" fmla="*/ 82 h 183"/>
                    <a:gd name="T38" fmla="*/ 47 w 114"/>
                    <a:gd name="T39" fmla="*/ 98 h 183"/>
                    <a:gd name="T40" fmla="*/ 39 w 114"/>
                    <a:gd name="T41" fmla="*/ 102 h 183"/>
                    <a:gd name="T42" fmla="*/ 20 w 114"/>
                    <a:gd name="T43" fmla="*/ 120 h 183"/>
                    <a:gd name="T44" fmla="*/ 5 w 114"/>
                    <a:gd name="T45" fmla="*/ 130 h 183"/>
                    <a:gd name="T46" fmla="*/ 1 w 114"/>
                    <a:gd name="T47" fmla="*/ 138 h 183"/>
                    <a:gd name="T48" fmla="*/ 4 w 114"/>
                    <a:gd name="T49" fmla="*/ 149 h 183"/>
                    <a:gd name="T50" fmla="*/ 2 w 114"/>
                    <a:gd name="T51" fmla="*/ 172 h 183"/>
                    <a:gd name="T52" fmla="*/ 12 w 114"/>
                    <a:gd name="T53" fmla="*/ 176 h 183"/>
                    <a:gd name="T54" fmla="*/ 19 w 114"/>
                    <a:gd name="T55" fmla="*/ 180 h 183"/>
                    <a:gd name="T56" fmla="*/ 31 w 114"/>
                    <a:gd name="T57" fmla="*/ 183 h 183"/>
                    <a:gd name="T58" fmla="*/ 74 w 114"/>
                    <a:gd name="T59" fmla="*/ 174 h 183"/>
                    <a:gd name="T60" fmla="*/ 77 w 114"/>
                    <a:gd name="T61" fmla="*/ 170 h 183"/>
                    <a:gd name="T62" fmla="*/ 97 w 114"/>
                    <a:gd name="T63" fmla="*/ 154 h 183"/>
                    <a:gd name="T64" fmla="*/ 111 w 114"/>
                    <a:gd name="T65" fmla="*/ 131 h 183"/>
                    <a:gd name="T66" fmla="*/ 96 w 114"/>
                    <a:gd name="T67" fmla="*/ 117 h 183"/>
                    <a:gd name="T68" fmla="*/ 103 w 114"/>
                    <a:gd name="T69" fmla="*/ 112 h 183"/>
                    <a:gd name="T70" fmla="*/ 98 w 114"/>
                    <a:gd name="T71" fmla="*/ 101 h 183"/>
                    <a:gd name="T72" fmla="*/ 95 w 114"/>
                    <a:gd name="T73" fmla="*/ 94 h 183"/>
                    <a:gd name="T74" fmla="*/ 94 w 114"/>
                    <a:gd name="T75" fmla="*/ 84 h 183"/>
                    <a:gd name="T76" fmla="*/ 98 w 114"/>
                    <a:gd name="T77" fmla="*/ 79 h 183"/>
                    <a:gd name="T78" fmla="*/ 87 w 114"/>
                    <a:gd name="T79" fmla="*/ 62 h 183"/>
                    <a:gd name="T80" fmla="*/ 91 w 114"/>
                    <a:gd name="T81" fmla="*/ 53 h 183"/>
                    <a:gd name="T82" fmla="*/ 90 w 114"/>
                    <a:gd name="T83" fmla="*/ 40 h 183"/>
                    <a:gd name="T84" fmla="*/ 81 w 114"/>
                    <a:gd name="T85" fmla="*/ 33 h 183"/>
                    <a:gd name="T86" fmla="*/ 85 w 114"/>
                    <a:gd name="T87" fmla="*/ 18 h 183"/>
                    <a:gd name="T88" fmla="*/ 87 w 114"/>
                    <a:gd name="T89" fmla="*/ 15 h 183"/>
                    <a:gd name="T90" fmla="*/ 89 w 114"/>
                    <a:gd name="T91" fmla="*/ 8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4" h="183">
                      <a:moveTo>
                        <a:pt x="89" y="8"/>
                      </a:moveTo>
                      <a:cubicBezTo>
                        <a:pt x="89" y="8"/>
                        <a:pt x="86" y="6"/>
                        <a:pt x="85" y="6"/>
                      </a:cubicBezTo>
                      <a:cubicBezTo>
                        <a:pt x="82" y="5"/>
                        <a:pt x="79" y="3"/>
                        <a:pt x="77" y="1"/>
                      </a:cubicBezTo>
                      <a:cubicBezTo>
                        <a:pt x="77" y="1"/>
                        <a:pt x="77" y="0"/>
                        <a:pt x="75" y="0"/>
                      </a:cubicBezTo>
                      <a:cubicBezTo>
                        <a:pt x="74" y="0"/>
                        <a:pt x="72" y="0"/>
                        <a:pt x="72" y="1"/>
                      </a:cubicBezTo>
                      <a:cubicBezTo>
                        <a:pt x="70" y="3"/>
                        <a:pt x="68" y="3"/>
                        <a:pt x="65" y="3"/>
                      </a:cubicBezTo>
                      <a:cubicBezTo>
                        <a:pt x="64" y="3"/>
                        <a:pt x="64" y="3"/>
                        <a:pt x="64" y="3"/>
                      </a:cubicBezTo>
                      <a:cubicBezTo>
                        <a:pt x="62" y="3"/>
                        <a:pt x="61" y="3"/>
                        <a:pt x="61" y="3"/>
                      </a:cubicBezTo>
                      <a:cubicBezTo>
                        <a:pt x="60" y="5"/>
                        <a:pt x="58" y="7"/>
                        <a:pt x="56" y="8"/>
                      </a:cubicBezTo>
                      <a:cubicBezTo>
                        <a:pt x="55" y="9"/>
                        <a:pt x="54" y="9"/>
                        <a:pt x="54" y="10"/>
                      </a:cubicBezTo>
                      <a:cubicBezTo>
                        <a:pt x="54" y="11"/>
                        <a:pt x="54" y="12"/>
                        <a:pt x="54" y="13"/>
                      </a:cubicBezTo>
                      <a:cubicBezTo>
                        <a:pt x="54" y="14"/>
                        <a:pt x="55" y="16"/>
                        <a:pt x="55" y="17"/>
                      </a:cubicBezTo>
                      <a:cubicBezTo>
                        <a:pt x="55" y="18"/>
                        <a:pt x="55" y="19"/>
                        <a:pt x="54" y="20"/>
                      </a:cubicBezTo>
                      <a:cubicBezTo>
                        <a:pt x="53" y="21"/>
                        <a:pt x="52" y="22"/>
                        <a:pt x="49" y="22"/>
                      </a:cubicBezTo>
                      <a:cubicBezTo>
                        <a:pt x="49" y="22"/>
                        <a:pt x="49" y="22"/>
                        <a:pt x="48" y="22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3"/>
                        <a:pt x="48" y="25"/>
                        <a:pt x="46" y="27"/>
                      </a:cubicBezTo>
                      <a:cubicBezTo>
                        <a:pt x="46" y="28"/>
                        <a:pt x="45" y="29"/>
                        <a:pt x="43" y="29"/>
                      </a:cubicBezTo>
                      <a:cubicBezTo>
                        <a:pt x="41" y="29"/>
                        <a:pt x="40" y="28"/>
                        <a:pt x="40" y="27"/>
                      </a:cubicBezTo>
                      <a:cubicBezTo>
                        <a:pt x="39" y="27"/>
                        <a:pt x="39" y="26"/>
                        <a:pt x="39" y="26"/>
                      </a:cubicBezTo>
                      <a:cubicBezTo>
                        <a:pt x="38" y="27"/>
                        <a:pt x="38" y="27"/>
                        <a:pt x="37" y="27"/>
                      </a:cubicBezTo>
                      <a:cubicBezTo>
                        <a:pt x="36" y="27"/>
                        <a:pt x="34" y="26"/>
                        <a:pt x="33" y="26"/>
                      </a:cubicBezTo>
                      <a:cubicBezTo>
                        <a:pt x="33" y="25"/>
                        <a:pt x="32" y="25"/>
                        <a:pt x="31" y="25"/>
                      </a:cubicBezTo>
                      <a:cubicBezTo>
                        <a:pt x="31" y="26"/>
                        <a:pt x="29" y="27"/>
                        <a:pt x="27" y="27"/>
                      </a:cubicBezTo>
                      <a:cubicBezTo>
                        <a:pt x="25" y="27"/>
                        <a:pt x="23" y="27"/>
                        <a:pt x="20" y="26"/>
                      </a:cubicBezTo>
                      <a:cubicBezTo>
                        <a:pt x="19" y="26"/>
                        <a:pt x="18" y="26"/>
                        <a:pt x="17" y="25"/>
                      </a:cubicBezTo>
                      <a:cubicBezTo>
                        <a:pt x="14" y="25"/>
                        <a:pt x="11" y="22"/>
                        <a:pt x="9" y="20"/>
                      </a:cubicBezTo>
                      <a:cubicBezTo>
                        <a:pt x="8" y="18"/>
                        <a:pt x="6" y="16"/>
                        <a:pt x="5" y="16"/>
                      </a:cubicBezTo>
                      <a:cubicBezTo>
                        <a:pt x="4" y="16"/>
                        <a:pt x="4" y="16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0"/>
                        <a:pt x="3" y="21"/>
                        <a:pt x="4" y="22"/>
                      </a:cubicBezTo>
                      <a:cubicBezTo>
                        <a:pt x="5" y="23"/>
                        <a:pt x="7" y="25"/>
                        <a:pt x="9" y="26"/>
                      </a:cubicBezTo>
                      <a:cubicBezTo>
                        <a:pt x="9" y="26"/>
                        <a:pt x="10" y="27"/>
                        <a:pt x="11" y="27"/>
                      </a:cubicBezTo>
                      <a:cubicBezTo>
                        <a:pt x="12" y="28"/>
                        <a:pt x="14" y="28"/>
                        <a:pt x="15" y="29"/>
                      </a:cubicBezTo>
                      <a:cubicBezTo>
                        <a:pt x="22" y="32"/>
                        <a:pt x="29" y="34"/>
                        <a:pt x="28" y="39"/>
                      </a:cubicBezTo>
                      <a:cubicBezTo>
                        <a:pt x="28" y="39"/>
                        <a:pt x="28" y="40"/>
                        <a:pt x="28" y="41"/>
                      </a:cubicBezTo>
                      <a:cubicBezTo>
                        <a:pt x="27" y="43"/>
                        <a:pt x="27" y="47"/>
                        <a:pt x="28" y="47"/>
                      </a:cubicBezTo>
                      <a:cubicBezTo>
                        <a:pt x="30" y="49"/>
                        <a:pt x="30" y="52"/>
                        <a:pt x="30" y="54"/>
                      </a:cubicBezTo>
                      <a:cubicBezTo>
                        <a:pt x="30" y="55"/>
                        <a:pt x="30" y="57"/>
                        <a:pt x="30" y="57"/>
                      </a:cubicBezTo>
                      <a:cubicBezTo>
                        <a:pt x="33" y="59"/>
                        <a:pt x="34" y="63"/>
                        <a:pt x="33" y="66"/>
                      </a:cubicBezTo>
                      <a:cubicBezTo>
                        <a:pt x="32" y="69"/>
                        <a:pt x="31" y="70"/>
                        <a:pt x="30" y="71"/>
                      </a:cubicBezTo>
                      <a:cubicBezTo>
                        <a:pt x="31" y="71"/>
                        <a:pt x="31" y="73"/>
                        <a:pt x="32" y="73"/>
                      </a:cubicBezTo>
                      <a:cubicBezTo>
                        <a:pt x="33" y="74"/>
                        <a:pt x="33" y="74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3" y="75"/>
                        <a:pt x="34" y="76"/>
                        <a:pt x="34" y="76"/>
                      </a:cubicBezTo>
                      <a:cubicBezTo>
                        <a:pt x="34" y="76"/>
                        <a:pt x="34" y="77"/>
                        <a:pt x="34" y="77"/>
                      </a:cubicBezTo>
                      <a:cubicBezTo>
                        <a:pt x="34" y="77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6" y="79"/>
                        <a:pt x="38" y="80"/>
                        <a:pt x="40" y="81"/>
                      </a:cubicBezTo>
                      <a:cubicBezTo>
                        <a:pt x="41" y="82"/>
                        <a:pt x="42" y="82"/>
                        <a:pt x="42" y="82"/>
                      </a:cubicBezTo>
                      <a:cubicBezTo>
                        <a:pt x="47" y="84"/>
                        <a:pt x="47" y="88"/>
                        <a:pt x="48" y="91"/>
                      </a:cubicBezTo>
                      <a:cubicBezTo>
                        <a:pt x="48" y="92"/>
                        <a:pt x="48" y="92"/>
                        <a:pt x="48" y="93"/>
                      </a:cubicBezTo>
                      <a:cubicBezTo>
                        <a:pt x="48" y="96"/>
                        <a:pt x="48" y="97"/>
                        <a:pt x="47" y="98"/>
                      </a:cubicBezTo>
                      <a:cubicBezTo>
                        <a:pt x="46" y="99"/>
                        <a:pt x="44" y="100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1" y="98"/>
                        <a:pt x="40" y="99"/>
                        <a:pt x="39" y="102"/>
                      </a:cubicBezTo>
                      <a:cubicBezTo>
                        <a:pt x="38" y="108"/>
                        <a:pt x="31" y="115"/>
                        <a:pt x="26" y="115"/>
                      </a:cubicBezTo>
                      <a:cubicBezTo>
                        <a:pt x="25" y="115"/>
                        <a:pt x="25" y="116"/>
                        <a:pt x="24" y="117"/>
                      </a:cubicBezTo>
                      <a:cubicBezTo>
                        <a:pt x="23" y="118"/>
                        <a:pt x="22" y="120"/>
                        <a:pt x="20" y="120"/>
                      </a:cubicBezTo>
                      <a:cubicBezTo>
                        <a:pt x="17" y="121"/>
                        <a:pt x="15" y="122"/>
                        <a:pt x="15" y="124"/>
                      </a:cubicBezTo>
                      <a:cubicBezTo>
                        <a:pt x="15" y="126"/>
                        <a:pt x="15" y="127"/>
                        <a:pt x="14" y="128"/>
                      </a:cubicBezTo>
                      <a:cubicBezTo>
                        <a:pt x="12" y="130"/>
                        <a:pt x="8" y="130"/>
                        <a:pt x="5" y="130"/>
                      </a:cubicBezTo>
                      <a:cubicBezTo>
                        <a:pt x="5" y="130"/>
                        <a:pt x="5" y="132"/>
                        <a:pt x="4" y="132"/>
                      </a:cubicBezTo>
                      <a:cubicBezTo>
                        <a:pt x="4" y="134"/>
                        <a:pt x="3" y="136"/>
                        <a:pt x="1" y="137"/>
                      </a:cubicBezTo>
                      <a:cubicBezTo>
                        <a:pt x="1" y="137"/>
                        <a:pt x="1" y="138"/>
                        <a:pt x="1" y="138"/>
                      </a:cubicBezTo>
                      <a:cubicBezTo>
                        <a:pt x="1" y="138"/>
                        <a:pt x="1" y="139"/>
                        <a:pt x="2" y="141"/>
                      </a:cubicBezTo>
                      <a:cubicBezTo>
                        <a:pt x="4" y="143"/>
                        <a:pt x="4" y="146"/>
                        <a:pt x="4" y="147"/>
                      </a:cubicBezTo>
                      <a:cubicBezTo>
                        <a:pt x="4" y="148"/>
                        <a:pt x="4" y="149"/>
                        <a:pt x="4" y="149"/>
                      </a:cubicBezTo>
                      <a:cubicBezTo>
                        <a:pt x="4" y="149"/>
                        <a:pt x="4" y="150"/>
                        <a:pt x="4" y="150"/>
                      </a:cubicBezTo>
                      <a:cubicBezTo>
                        <a:pt x="6" y="153"/>
                        <a:pt x="8" y="158"/>
                        <a:pt x="6" y="163"/>
                      </a:cubicBezTo>
                      <a:cubicBezTo>
                        <a:pt x="4" y="168"/>
                        <a:pt x="3" y="171"/>
                        <a:pt x="2" y="172"/>
                      </a:cubicBezTo>
                      <a:cubicBezTo>
                        <a:pt x="4" y="172"/>
                        <a:pt x="5" y="173"/>
                        <a:pt x="6" y="174"/>
                      </a:cubicBezTo>
                      <a:cubicBezTo>
                        <a:pt x="8" y="175"/>
                        <a:pt x="10" y="176"/>
                        <a:pt x="11" y="176"/>
                      </a:cubicBezTo>
                      <a:cubicBezTo>
                        <a:pt x="11" y="176"/>
                        <a:pt x="12" y="176"/>
                        <a:pt x="12" y="176"/>
                      </a:cubicBezTo>
                      <a:cubicBezTo>
                        <a:pt x="14" y="176"/>
                        <a:pt x="15" y="178"/>
                        <a:pt x="16" y="179"/>
                      </a:cubicBezTo>
                      <a:cubicBezTo>
                        <a:pt x="17" y="179"/>
                        <a:pt x="17" y="180"/>
                        <a:pt x="17" y="180"/>
                      </a:cubicBezTo>
                      <a:cubicBezTo>
                        <a:pt x="18" y="180"/>
                        <a:pt x="19" y="180"/>
                        <a:pt x="19" y="180"/>
                      </a:cubicBezTo>
                      <a:cubicBezTo>
                        <a:pt x="21" y="180"/>
                        <a:pt x="21" y="180"/>
                        <a:pt x="22" y="181"/>
                      </a:cubicBezTo>
                      <a:cubicBezTo>
                        <a:pt x="24" y="182"/>
                        <a:pt x="25" y="183"/>
                        <a:pt x="30" y="183"/>
                      </a:cubicBezTo>
                      <a:cubicBezTo>
                        <a:pt x="31" y="183"/>
                        <a:pt x="31" y="183"/>
                        <a:pt x="31" y="183"/>
                      </a:cubicBezTo>
                      <a:cubicBezTo>
                        <a:pt x="35" y="182"/>
                        <a:pt x="42" y="180"/>
                        <a:pt x="49" y="178"/>
                      </a:cubicBezTo>
                      <a:cubicBezTo>
                        <a:pt x="55" y="176"/>
                        <a:pt x="62" y="175"/>
                        <a:pt x="66" y="175"/>
                      </a:cubicBezTo>
                      <a:cubicBezTo>
                        <a:pt x="69" y="175"/>
                        <a:pt x="72" y="174"/>
                        <a:pt x="74" y="174"/>
                      </a:cubicBezTo>
                      <a:cubicBezTo>
                        <a:pt x="75" y="173"/>
                        <a:pt x="75" y="173"/>
                        <a:pt x="75" y="173"/>
                      </a:cubicBezTo>
                      <a:cubicBezTo>
                        <a:pt x="76" y="172"/>
                        <a:pt x="76" y="171"/>
                        <a:pt x="77" y="170"/>
                      </a:cubicBezTo>
                      <a:cubicBezTo>
                        <a:pt x="77" y="170"/>
                        <a:pt x="77" y="170"/>
                        <a:pt x="77" y="170"/>
                      </a:cubicBezTo>
                      <a:cubicBezTo>
                        <a:pt x="78" y="169"/>
                        <a:pt x="79" y="168"/>
                        <a:pt x="80" y="167"/>
                      </a:cubicBezTo>
                      <a:cubicBezTo>
                        <a:pt x="82" y="165"/>
                        <a:pt x="84" y="163"/>
                        <a:pt x="87" y="162"/>
                      </a:cubicBezTo>
                      <a:cubicBezTo>
                        <a:pt x="91" y="159"/>
                        <a:pt x="95" y="157"/>
                        <a:pt x="97" y="154"/>
                      </a:cubicBezTo>
                      <a:cubicBezTo>
                        <a:pt x="98" y="150"/>
                        <a:pt x="102" y="147"/>
                        <a:pt x="106" y="145"/>
                      </a:cubicBezTo>
                      <a:cubicBezTo>
                        <a:pt x="109" y="142"/>
                        <a:pt x="112" y="140"/>
                        <a:pt x="113" y="138"/>
                      </a:cubicBezTo>
                      <a:cubicBezTo>
                        <a:pt x="114" y="136"/>
                        <a:pt x="114" y="135"/>
                        <a:pt x="111" y="131"/>
                      </a:cubicBezTo>
                      <a:cubicBezTo>
                        <a:pt x="109" y="129"/>
                        <a:pt x="105" y="127"/>
                        <a:pt x="102" y="125"/>
                      </a:cubicBezTo>
                      <a:cubicBezTo>
                        <a:pt x="99" y="123"/>
                        <a:pt x="96" y="121"/>
                        <a:pt x="96" y="119"/>
                      </a:cubicBezTo>
                      <a:cubicBezTo>
                        <a:pt x="96" y="118"/>
                        <a:pt x="96" y="118"/>
                        <a:pt x="96" y="117"/>
                      </a:cubicBezTo>
                      <a:cubicBezTo>
                        <a:pt x="97" y="116"/>
                        <a:pt x="99" y="115"/>
                        <a:pt x="100" y="114"/>
                      </a:cubicBezTo>
                      <a:cubicBezTo>
                        <a:pt x="101" y="114"/>
                        <a:pt x="102" y="113"/>
                        <a:pt x="102" y="113"/>
                      </a:cubicBezTo>
                      <a:cubicBezTo>
                        <a:pt x="103" y="113"/>
                        <a:pt x="103" y="113"/>
                        <a:pt x="103" y="112"/>
                      </a:cubicBezTo>
                      <a:cubicBezTo>
                        <a:pt x="103" y="112"/>
                        <a:pt x="102" y="111"/>
                        <a:pt x="101" y="110"/>
                      </a:cubicBezTo>
                      <a:cubicBezTo>
                        <a:pt x="99" y="110"/>
                        <a:pt x="98" y="109"/>
                        <a:pt x="97" y="107"/>
                      </a:cubicBezTo>
                      <a:cubicBezTo>
                        <a:pt x="95" y="105"/>
                        <a:pt x="97" y="102"/>
                        <a:pt x="98" y="101"/>
                      </a:cubicBezTo>
                      <a:cubicBezTo>
                        <a:pt x="98" y="101"/>
                        <a:pt x="97" y="101"/>
                        <a:pt x="97" y="101"/>
                      </a:cubicBezTo>
                      <a:cubicBezTo>
                        <a:pt x="95" y="100"/>
                        <a:pt x="93" y="99"/>
                        <a:pt x="93" y="97"/>
                      </a:cubicBezTo>
                      <a:cubicBezTo>
                        <a:pt x="92" y="95"/>
                        <a:pt x="94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3"/>
                        <a:pt x="95" y="93"/>
                        <a:pt x="95" y="93"/>
                      </a:cubicBezTo>
                      <a:cubicBezTo>
                        <a:pt x="94" y="91"/>
                        <a:pt x="92" y="87"/>
                        <a:pt x="94" y="84"/>
                      </a:cubicBezTo>
                      <a:cubicBezTo>
                        <a:pt x="95" y="82"/>
                        <a:pt x="97" y="82"/>
                        <a:pt x="98" y="81"/>
                      </a:cubicBezTo>
                      <a:cubicBezTo>
                        <a:pt x="98" y="81"/>
                        <a:pt x="98" y="81"/>
                        <a:pt x="99" y="81"/>
                      </a:cubicBezTo>
                      <a:cubicBezTo>
                        <a:pt x="98" y="81"/>
                        <a:pt x="98" y="80"/>
                        <a:pt x="98" y="79"/>
                      </a:cubicBezTo>
                      <a:cubicBezTo>
                        <a:pt x="95" y="74"/>
                        <a:pt x="91" y="68"/>
                        <a:pt x="88" y="64"/>
                      </a:cubicBezTo>
                      <a:cubicBezTo>
                        <a:pt x="88" y="64"/>
                        <a:pt x="88" y="63"/>
                        <a:pt x="87" y="63"/>
                      </a:cubicBezTo>
                      <a:cubicBezTo>
                        <a:pt x="87" y="62"/>
                        <a:pt x="87" y="62"/>
                        <a:pt x="87" y="62"/>
                      </a:cubicBezTo>
                      <a:cubicBezTo>
                        <a:pt x="87" y="62"/>
                        <a:pt x="87" y="61"/>
                        <a:pt x="86" y="61"/>
                      </a:cubicBezTo>
                      <a:cubicBezTo>
                        <a:pt x="86" y="60"/>
                        <a:pt x="86" y="60"/>
                        <a:pt x="86" y="59"/>
                      </a:cubicBezTo>
                      <a:cubicBezTo>
                        <a:pt x="87" y="57"/>
                        <a:pt x="89" y="54"/>
                        <a:pt x="91" y="53"/>
                      </a:cubicBezTo>
                      <a:cubicBezTo>
                        <a:pt x="91" y="53"/>
                        <a:pt x="91" y="53"/>
                        <a:pt x="92" y="52"/>
                      </a:cubicBezTo>
                      <a:cubicBezTo>
                        <a:pt x="94" y="51"/>
                        <a:pt x="97" y="47"/>
                        <a:pt x="97" y="46"/>
                      </a:cubicBezTo>
                      <a:cubicBezTo>
                        <a:pt x="97" y="45"/>
                        <a:pt x="92" y="41"/>
                        <a:pt x="90" y="40"/>
                      </a:cubicBezTo>
                      <a:cubicBezTo>
                        <a:pt x="90" y="39"/>
                        <a:pt x="89" y="39"/>
                        <a:pt x="89" y="39"/>
                      </a:cubicBezTo>
                      <a:cubicBezTo>
                        <a:pt x="87" y="39"/>
                        <a:pt x="84" y="38"/>
                        <a:pt x="82" y="35"/>
                      </a:cubicBezTo>
                      <a:cubicBezTo>
                        <a:pt x="82" y="34"/>
                        <a:pt x="81" y="33"/>
                        <a:pt x="81" y="33"/>
                      </a:cubicBezTo>
                      <a:cubicBezTo>
                        <a:pt x="80" y="31"/>
                        <a:pt x="79" y="29"/>
                        <a:pt x="81" y="26"/>
                      </a:cubicBezTo>
                      <a:cubicBezTo>
                        <a:pt x="82" y="25"/>
                        <a:pt x="82" y="23"/>
                        <a:pt x="82" y="22"/>
                      </a:cubicBezTo>
                      <a:cubicBezTo>
                        <a:pt x="82" y="19"/>
                        <a:pt x="84" y="19"/>
                        <a:pt x="85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7" y="17"/>
                        <a:pt x="87" y="16"/>
                        <a:pt x="87" y="16"/>
                      </a:cubicBezTo>
                      <a:cubicBezTo>
                        <a:pt x="87" y="16"/>
                        <a:pt x="87" y="16"/>
                        <a:pt x="87" y="15"/>
                      </a:cubicBezTo>
                      <a:cubicBezTo>
                        <a:pt x="88" y="15"/>
                        <a:pt x="88" y="14"/>
                        <a:pt x="89" y="13"/>
                      </a:cubicBezTo>
                      <a:cubicBezTo>
                        <a:pt x="89" y="13"/>
                        <a:pt x="89" y="12"/>
                        <a:pt x="89" y="12"/>
                      </a:cubicBezTo>
                      <a:cubicBezTo>
                        <a:pt x="89" y="10"/>
                        <a:pt x="89" y="9"/>
                        <a:pt x="89" y="8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7" name="Freeform 1211"/>
                <p:cNvSpPr>
                  <a:spLocks/>
                </p:cNvSpPr>
                <p:nvPr/>
              </p:nvSpPr>
              <p:spPr bwMode="auto">
                <a:xfrm>
                  <a:off x="2493" y="3211"/>
                  <a:ext cx="137" cy="116"/>
                </a:xfrm>
                <a:custGeom>
                  <a:avLst/>
                  <a:gdLst>
                    <a:gd name="T0" fmla="*/ 98 w 143"/>
                    <a:gd name="T1" fmla="*/ 106 h 121"/>
                    <a:gd name="T2" fmla="*/ 130 w 143"/>
                    <a:gd name="T3" fmla="*/ 107 h 121"/>
                    <a:gd name="T4" fmla="*/ 138 w 143"/>
                    <a:gd name="T5" fmla="*/ 101 h 121"/>
                    <a:gd name="T6" fmla="*/ 130 w 143"/>
                    <a:gd name="T7" fmla="*/ 97 h 121"/>
                    <a:gd name="T8" fmla="*/ 130 w 143"/>
                    <a:gd name="T9" fmla="*/ 91 h 121"/>
                    <a:gd name="T10" fmla="*/ 129 w 143"/>
                    <a:gd name="T11" fmla="*/ 83 h 121"/>
                    <a:gd name="T12" fmla="*/ 132 w 143"/>
                    <a:gd name="T13" fmla="*/ 81 h 121"/>
                    <a:gd name="T14" fmla="*/ 130 w 143"/>
                    <a:gd name="T15" fmla="*/ 74 h 121"/>
                    <a:gd name="T16" fmla="*/ 127 w 143"/>
                    <a:gd name="T17" fmla="*/ 70 h 121"/>
                    <a:gd name="T18" fmla="*/ 121 w 143"/>
                    <a:gd name="T19" fmla="*/ 68 h 121"/>
                    <a:gd name="T20" fmla="*/ 122 w 143"/>
                    <a:gd name="T21" fmla="*/ 64 h 121"/>
                    <a:gd name="T22" fmla="*/ 130 w 143"/>
                    <a:gd name="T23" fmla="*/ 53 h 121"/>
                    <a:gd name="T24" fmla="*/ 131 w 143"/>
                    <a:gd name="T25" fmla="*/ 52 h 121"/>
                    <a:gd name="T26" fmla="*/ 132 w 143"/>
                    <a:gd name="T27" fmla="*/ 51 h 121"/>
                    <a:gd name="T28" fmla="*/ 134 w 143"/>
                    <a:gd name="T29" fmla="*/ 50 h 121"/>
                    <a:gd name="T30" fmla="*/ 136 w 143"/>
                    <a:gd name="T31" fmla="*/ 49 h 121"/>
                    <a:gd name="T32" fmla="*/ 136 w 143"/>
                    <a:gd name="T33" fmla="*/ 49 h 121"/>
                    <a:gd name="T34" fmla="*/ 137 w 143"/>
                    <a:gd name="T35" fmla="*/ 44 h 121"/>
                    <a:gd name="T36" fmla="*/ 142 w 143"/>
                    <a:gd name="T37" fmla="*/ 32 h 121"/>
                    <a:gd name="T38" fmla="*/ 141 w 143"/>
                    <a:gd name="T39" fmla="*/ 31 h 121"/>
                    <a:gd name="T40" fmla="*/ 138 w 143"/>
                    <a:gd name="T41" fmla="*/ 30 h 121"/>
                    <a:gd name="T42" fmla="*/ 127 w 143"/>
                    <a:gd name="T43" fmla="*/ 25 h 121"/>
                    <a:gd name="T44" fmla="*/ 119 w 143"/>
                    <a:gd name="T45" fmla="*/ 24 h 121"/>
                    <a:gd name="T46" fmla="*/ 116 w 143"/>
                    <a:gd name="T47" fmla="*/ 24 h 121"/>
                    <a:gd name="T48" fmla="*/ 111 w 143"/>
                    <a:gd name="T49" fmla="*/ 20 h 121"/>
                    <a:gd name="T50" fmla="*/ 106 w 143"/>
                    <a:gd name="T51" fmla="*/ 17 h 121"/>
                    <a:gd name="T52" fmla="*/ 106 w 143"/>
                    <a:gd name="T53" fmla="*/ 16 h 121"/>
                    <a:gd name="T54" fmla="*/ 102 w 143"/>
                    <a:gd name="T55" fmla="*/ 18 h 121"/>
                    <a:gd name="T56" fmla="*/ 91 w 143"/>
                    <a:gd name="T57" fmla="*/ 9 h 121"/>
                    <a:gd name="T58" fmla="*/ 86 w 143"/>
                    <a:gd name="T59" fmla="*/ 6 h 121"/>
                    <a:gd name="T60" fmla="*/ 79 w 143"/>
                    <a:gd name="T61" fmla="*/ 0 h 121"/>
                    <a:gd name="T62" fmla="*/ 74 w 143"/>
                    <a:gd name="T63" fmla="*/ 8 h 121"/>
                    <a:gd name="T64" fmla="*/ 56 w 143"/>
                    <a:gd name="T65" fmla="*/ 21 h 121"/>
                    <a:gd name="T66" fmla="*/ 37 w 143"/>
                    <a:gd name="T67" fmla="*/ 20 h 121"/>
                    <a:gd name="T68" fmla="*/ 33 w 143"/>
                    <a:gd name="T69" fmla="*/ 22 h 121"/>
                    <a:gd name="T70" fmla="*/ 29 w 143"/>
                    <a:gd name="T71" fmla="*/ 37 h 121"/>
                    <a:gd name="T72" fmla="*/ 18 w 143"/>
                    <a:gd name="T73" fmla="*/ 35 h 121"/>
                    <a:gd name="T74" fmla="*/ 6 w 143"/>
                    <a:gd name="T75" fmla="*/ 35 h 121"/>
                    <a:gd name="T76" fmla="*/ 2 w 143"/>
                    <a:gd name="T77" fmla="*/ 42 h 121"/>
                    <a:gd name="T78" fmla="*/ 16 w 143"/>
                    <a:gd name="T79" fmla="*/ 48 h 121"/>
                    <a:gd name="T80" fmla="*/ 28 w 143"/>
                    <a:gd name="T81" fmla="*/ 52 h 121"/>
                    <a:gd name="T82" fmla="*/ 42 w 143"/>
                    <a:gd name="T83" fmla="*/ 72 h 121"/>
                    <a:gd name="T84" fmla="*/ 41 w 143"/>
                    <a:gd name="T85" fmla="*/ 89 h 121"/>
                    <a:gd name="T86" fmla="*/ 39 w 143"/>
                    <a:gd name="T87" fmla="*/ 111 h 121"/>
                    <a:gd name="T88" fmla="*/ 51 w 143"/>
                    <a:gd name="T89" fmla="*/ 117 h 121"/>
                    <a:gd name="T90" fmla="*/ 60 w 143"/>
                    <a:gd name="T91" fmla="*/ 114 h 121"/>
                    <a:gd name="T92" fmla="*/ 78 w 143"/>
                    <a:gd name="T93" fmla="*/ 120 h 121"/>
                    <a:gd name="T94" fmla="*/ 87 w 143"/>
                    <a:gd name="T95" fmla="*/ 12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3" h="121">
                      <a:moveTo>
                        <a:pt x="87" y="120"/>
                      </a:moveTo>
                      <a:cubicBezTo>
                        <a:pt x="86" y="117"/>
                        <a:pt x="86" y="115"/>
                        <a:pt x="88" y="112"/>
                      </a:cubicBezTo>
                      <a:cubicBezTo>
                        <a:pt x="89" y="109"/>
                        <a:pt x="93" y="107"/>
                        <a:pt x="98" y="106"/>
                      </a:cubicBezTo>
                      <a:cubicBezTo>
                        <a:pt x="98" y="106"/>
                        <a:pt x="99" y="106"/>
                        <a:pt x="100" y="106"/>
                      </a:cubicBezTo>
                      <a:cubicBezTo>
                        <a:pt x="106" y="106"/>
                        <a:pt x="116" y="109"/>
                        <a:pt x="120" y="111"/>
                      </a:cubicBezTo>
                      <a:cubicBezTo>
                        <a:pt x="122" y="113"/>
                        <a:pt x="126" y="112"/>
                        <a:pt x="130" y="107"/>
                      </a:cubicBezTo>
                      <a:cubicBezTo>
                        <a:pt x="133" y="104"/>
                        <a:pt x="135" y="103"/>
                        <a:pt x="137" y="102"/>
                      </a:cubicBezTo>
                      <a:cubicBezTo>
                        <a:pt x="137" y="102"/>
                        <a:pt x="137" y="102"/>
                        <a:pt x="137" y="102"/>
                      </a:cubicBezTo>
                      <a:cubicBezTo>
                        <a:pt x="137" y="102"/>
                        <a:pt x="137" y="101"/>
                        <a:pt x="138" y="101"/>
                      </a:cubicBezTo>
                      <a:cubicBezTo>
                        <a:pt x="137" y="101"/>
                        <a:pt x="137" y="101"/>
                        <a:pt x="136" y="101"/>
                      </a:cubicBezTo>
                      <a:cubicBezTo>
                        <a:pt x="136" y="100"/>
                        <a:pt x="135" y="100"/>
                        <a:pt x="134" y="100"/>
                      </a:cubicBezTo>
                      <a:cubicBezTo>
                        <a:pt x="132" y="100"/>
                        <a:pt x="131" y="99"/>
                        <a:pt x="130" y="97"/>
                      </a:cubicBezTo>
                      <a:cubicBezTo>
                        <a:pt x="129" y="96"/>
                        <a:pt x="129" y="94"/>
                        <a:pt x="130" y="92"/>
                      </a:cubicBezTo>
                      <a:cubicBezTo>
                        <a:pt x="131" y="92"/>
                        <a:pt x="131" y="91"/>
                        <a:pt x="131" y="91"/>
                      </a:cubicBezTo>
                      <a:cubicBezTo>
                        <a:pt x="131" y="92"/>
                        <a:pt x="130" y="91"/>
                        <a:pt x="130" y="91"/>
                      </a:cubicBezTo>
                      <a:cubicBezTo>
                        <a:pt x="129" y="90"/>
                        <a:pt x="128" y="90"/>
                        <a:pt x="127" y="88"/>
                      </a:cubicBezTo>
                      <a:cubicBezTo>
                        <a:pt x="127" y="88"/>
                        <a:pt x="126" y="86"/>
                        <a:pt x="127" y="85"/>
                      </a:cubicBezTo>
                      <a:cubicBezTo>
                        <a:pt x="127" y="83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2" y="81"/>
                        <a:pt x="132" y="81"/>
                      </a:cubicBezTo>
                      <a:cubicBezTo>
                        <a:pt x="131" y="80"/>
                        <a:pt x="130" y="79"/>
                        <a:pt x="130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4"/>
                        <a:pt x="130" y="74"/>
                        <a:pt x="130" y="74"/>
                      </a:cubicBezTo>
                      <a:cubicBezTo>
                        <a:pt x="130" y="73"/>
                        <a:pt x="130" y="73"/>
                        <a:pt x="130" y="72"/>
                      </a:cubicBezTo>
                      <a:cubicBezTo>
                        <a:pt x="129" y="72"/>
                        <a:pt x="128" y="71"/>
                        <a:pt x="128" y="69"/>
                      </a:cubicBezTo>
                      <a:cubicBezTo>
                        <a:pt x="128" y="69"/>
                        <a:pt x="127" y="69"/>
                        <a:pt x="127" y="70"/>
                      </a:cubicBezTo>
                      <a:cubicBezTo>
                        <a:pt x="126" y="71"/>
                        <a:pt x="125" y="72"/>
                        <a:pt x="124" y="72"/>
                      </a:cubicBezTo>
                      <a:cubicBezTo>
                        <a:pt x="123" y="72"/>
                        <a:pt x="122" y="71"/>
                        <a:pt x="121" y="71"/>
                      </a:cubicBezTo>
                      <a:cubicBezTo>
                        <a:pt x="121" y="70"/>
                        <a:pt x="121" y="70"/>
                        <a:pt x="121" y="68"/>
                      </a:cubicBezTo>
                      <a:cubicBezTo>
                        <a:pt x="121" y="68"/>
                        <a:pt x="121" y="68"/>
                        <a:pt x="121" y="68"/>
                      </a:cubicBezTo>
                      <a:cubicBezTo>
                        <a:pt x="121" y="67"/>
                        <a:pt x="121" y="67"/>
                        <a:pt x="121" y="66"/>
                      </a:cubicBezTo>
                      <a:cubicBezTo>
                        <a:pt x="121" y="65"/>
                        <a:pt x="122" y="65"/>
                        <a:pt x="122" y="64"/>
                      </a:cubicBezTo>
                      <a:cubicBezTo>
                        <a:pt x="123" y="61"/>
                        <a:pt x="125" y="59"/>
                        <a:pt x="127" y="57"/>
                      </a:cubicBezTo>
                      <a:cubicBezTo>
                        <a:pt x="128" y="57"/>
                        <a:pt x="129" y="56"/>
                        <a:pt x="129" y="55"/>
                      </a:cubicBezTo>
                      <a:cubicBezTo>
                        <a:pt x="129" y="54"/>
                        <a:pt x="129" y="54"/>
                        <a:pt x="130" y="53"/>
                      </a:cubicBezTo>
                      <a:cubicBezTo>
                        <a:pt x="130" y="53"/>
                        <a:pt x="130" y="53"/>
                        <a:pt x="130" y="53"/>
                      </a:cubicBezTo>
                      <a:cubicBezTo>
                        <a:pt x="130" y="53"/>
                        <a:pt x="130" y="52"/>
                        <a:pt x="131" y="52"/>
                      </a:cubicBezTo>
                      <a:cubicBezTo>
                        <a:pt x="131" y="52"/>
                        <a:pt x="131" y="52"/>
                        <a:pt x="131" y="52"/>
                      </a:cubicBezTo>
                      <a:cubicBezTo>
                        <a:pt x="131" y="52"/>
                        <a:pt x="131" y="52"/>
                        <a:pt x="131" y="51"/>
                      </a:cubicBezTo>
                      <a:cubicBezTo>
                        <a:pt x="131" y="51"/>
                        <a:pt x="131" y="51"/>
                        <a:pt x="132" y="51"/>
                      </a:cubicBezTo>
                      <a:cubicBezTo>
                        <a:pt x="132" y="51"/>
                        <a:pt x="132" y="51"/>
                        <a:pt x="132" y="51"/>
                      </a:cubicBezTo>
                      <a:cubicBezTo>
                        <a:pt x="132" y="50"/>
                        <a:pt x="132" y="50"/>
                        <a:pt x="133" y="50"/>
                      </a:cubicBezTo>
                      <a:cubicBezTo>
                        <a:pt x="133" y="50"/>
                        <a:pt x="133" y="50"/>
                        <a:pt x="133" y="50"/>
                      </a:cubicBezTo>
                      <a:cubicBezTo>
                        <a:pt x="133" y="50"/>
                        <a:pt x="134" y="50"/>
                        <a:pt x="134" y="50"/>
                      </a:cubicBezTo>
                      <a:cubicBezTo>
                        <a:pt x="134" y="49"/>
                        <a:pt x="134" y="49"/>
                        <a:pt x="134" y="49"/>
                      </a:cubicBezTo>
                      <a:cubicBezTo>
                        <a:pt x="135" y="49"/>
                        <a:pt x="135" y="49"/>
                        <a:pt x="135" y="49"/>
                      </a:cubicBezTo>
                      <a:cubicBezTo>
                        <a:pt x="135" y="49"/>
                        <a:pt x="135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8"/>
                        <a:pt x="137" y="47"/>
                        <a:pt x="137" y="46"/>
                      </a:cubicBezTo>
                      <a:cubicBezTo>
                        <a:pt x="137" y="45"/>
                        <a:pt x="137" y="44"/>
                        <a:pt x="137" y="44"/>
                      </a:cubicBezTo>
                      <a:cubicBezTo>
                        <a:pt x="137" y="44"/>
                        <a:pt x="137" y="44"/>
                        <a:pt x="137" y="44"/>
                      </a:cubicBezTo>
                      <a:cubicBezTo>
                        <a:pt x="137" y="43"/>
                        <a:pt x="137" y="43"/>
                        <a:pt x="137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8" y="38"/>
                        <a:pt x="139" y="35"/>
                        <a:pt x="142" y="32"/>
                      </a:cubicBezTo>
                      <a:cubicBezTo>
                        <a:pt x="142" y="32"/>
                        <a:pt x="142" y="32"/>
                        <a:pt x="143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8" y="30"/>
                        <a:pt x="137" y="29"/>
                        <a:pt x="135" y="29"/>
                      </a:cubicBezTo>
                      <a:cubicBezTo>
                        <a:pt x="132" y="29"/>
                        <a:pt x="129" y="28"/>
                        <a:pt x="127" y="25"/>
                      </a:cubicBezTo>
                      <a:cubicBezTo>
                        <a:pt x="127" y="25"/>
                        <a:pt x="127" y="25"/>
                        <a:pt x="127" y="25"/>
                      </a:cubicBezTo>
                      <a:cubicBezTo>
                        <a:pt x="127" y="25"/>
                        <a:pt x="126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3" y="24"/>
                        <a:pt x="121" y="24"/>
                        <a:pt x="119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7" y="24"/>
                        <a:pt x="117" y="24"/>
                      </a:cubicBezTo>
                      <a:cubicBezTo>
                        <a:pt x="116" y="24"/>
                        <a:pt x="116" y="24"/>
                        <a:pt x="116" y="24"/>
                      </a:cubicBezTo>
                      <a:cubicBezTo>
                        <a:pt x="116" y="24"/>
                        <a:pt x="115" y="24"/>
                        <a:pt x="115" y="24"/>
                      </a:cubicBezTo>
                      <a:cubicBezTo>
                        <a:pt x="113" y="23"/>
                        <a:pt x="113" y="22"/>
                        <a:pt x="112" y="21"/>
                      </a:cubicBezTo>
                      <a:cubicBezTo>
                        <a:pt x="112" y="21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0" y="20"/>
                        <a:pt x="108" y="20"/>
                        <a:pt x="106" y="18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6" y="17"/>
                        <a:pt x="106" y="16"/>
                        <a:pt x="106" y="16"/>
                      </a:cubicBezTo>
                      <a:cubicBezTo>
                        <a:pt x="106" y="16"/>
                        <a:pt x="106" y="16"/>
                        <a:pt x="106" y="16"/>
                      </a:cubicBezTo>
                      <a:cubicBezTo>
                        <a:pt x="105" y="16"/>
                        <a:pt x="105" y="16"/>
                        <a:pt x="105" y="17"/>
                      </a:cubicBezTo>
                      <a:cubicBezTo>
                        <a:pt x="104" y="17"/>
                        <a:pt x="104" y="17"/>
                        <a:pt x="103" y="17"/>
                      </a:cubicBezTo>
                      <a:cubicBezTo>
                        <a:pt x="103" y="17"/>
                        <a:pt x="102" y="18"/>
                        <a:pt x="102" y="18"/>
                      </a:cubicBezTo>
                      <a:cubicBezTo>
                        <a:pt x="100" y="18"/>
                        <a:pt x="98" y="17"/>
                        <a:pt x="97" y="12"/>
                      </a:cubicBezTo>
                      <a:cubicBezTo>
                        <a:pt x="97" y="12"/>
                        <a:pt x="95" y="11"/>
                        <a:pt x="94" y="10"/>
                      </a:cubicBezTo>
                      <a:cubicBezTo>
                        <a:pt x="93" y="10"/>
                        <a:pt x="92" y="10"/>
                        <a:pt x="91" y="9"/>
                      </a:cubicBezTo>
                      <a:cubicBezTo>
                        <a:pt x="90" y="9"/>
                        <a:pt x="89" y="8"/>
                        <a:pt x="88" y="7"/>
                      </a:cubicBezTo>
                      <a:cubicBezTo>
                        <a:pt x="88" y="6"/>
                        <a:pt x="88" y="6"/>
                        <a:pt x="87" y="6"/>
                      </a:cubicBezTo>
                      <a:cubicBezTo>
                        <a:pt x="87" y="6"/>
                        <a:pt x="86" y="6"/>
                        <a:pt x="86" y="6"/>
                      </a:cubicBezTo>
                      <a:cubicBezTo>
                        <a:pt x="83" y="6"/>
                        <a:pt x="81" y="2"/>
                        <a:pt x="81" y="0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80" y="0"/>
                        <a:pt x="79" y="0"/>
                        <a:pt x="79" y="0"/>
                      </a:cubicBezTo>
                      <a:cubicBezTo>
                        <a:pt x="78" y="0"/>
                        <a:pt x="78" y="0"/>
                        <a:pt x="78" y="0"/>
                      </a:cubicBezTo>
                      <a:cubicBezTo>
                        <a:pt x="77" y="0"/>
                        <a:pt x="76" y="1"/>
                        <a:pt x="75" y="2"/>
                      </a:cubicBezTo>
                      <a:cubicBezTo>
                        <a:pt x="74" y="3"/>
                        <a:pt x="73" y="5"/>
                        <a:pt x="74" y="8"/>
                      </a:cubicBezTo>
                      <a:cubicBezTo>
                        <a:pt x="74" y="10"/>
                        <a:pt x="73" y="13"/>
                        <a:pt x="72" y="14"/>
                      </a:cubicBezTo>
                      <a:cubicBezTo>
                        <a:pt x="70" y="17"/>
                        <a:pt x="65" y="18"/>
                        <a:pt x="60" y="18"/>
                      </a:cubicBezTo>
                      <a:cubicBezTo>
                        <a:pt x="57" y="18"/>
                        <a:pt x="57" y="19"/>
                        <a:pt x="56" y="21"/>
                      </a:cubicBezTo>
                      <a:cubicBezTo>
                        <a:pt x="56" y="23"/>
                        <a:pt x="55" y="24"/>
                        <a:pt x="54" y="26"/>
                      </a:cubicBezTo>
                      <a:cubicBezTo>
                        <a:pt x="53" y="26"/>
                        <a:pt x="52" y="27"/>
                        <a:pt x="50" y="27"/>
                      </a:cubicBezTo>
                      <a:cubicBezTo>
                        <a:pt x="46" y="27"/>
                        <a:pt x="38" y="24"/>
                        <a:pt x="37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5" y="20"/>
                        <a:pt x="33" y="20"/>
                        <a:pt x="33" y="21"/>
                      </a:cubicBezTo>
                      <a:cubicBezTo>
                        <a:pt x="33" y="21"/>
                        <a:pt x="33" y="21"/>
                        <a:pt x="33" y="22"/>
                      </a:cubicBezTo>
                      <a:cubicBezTo>
                        <a:pt x="36" y="25"/>
                        <a:pt x="37" y="29"/>
                        <a:pt x="37" y="32"/>
                      </a:cubicBezTo>
                      <a:cubicBezTo>
                        <a:pt x="37" y="34"/>
                        <a:pt x="36" y="36"/>
                        <a:pt x="35" y="37"/>
                      </a:cubicBezTo>
                      <a:cubicBezTo>
                        <a:pt x="33" y="38"/>
                        <a:pt x="31" y="38"/>
                        <a:pt x="29" y="37"/>
                      </a:cubicBezTo>
                      <a:cubicBezTo>
                        <a:pt x="27" y="36"/>
                        <a:pt x="25" y="36"/>
                        <a:pt x="25" y="37"/>
                      </a:cubicBezTo>
                      <a:cubicBezTo>
                        <a:pt x="24" y="37"/>
                        <a:pt x="23" y="38"/>
                        <a:pt x="22" y="38"/>
                      </a:cubicBezTo>
                      <a:cubicBezTo>
                        <a:pt x="20" y="38"/>
                        <a:pt x="19" y="36"/>
                        <a:pt x="18" y="35"/>
                      </a:cubicBezTo>
                      <a:cubicBezTo>
                        <a:pt x="18" y="35"/>
                        <a:pt x="17" y="34"/>
                        <a:pt x="16" y="33"/>
                      </a:cubicBezTo>
                      <a:cubicBezTo>
                        <a:pt x="15" y="33"/>
                        <a:pt x="14" y="33"/>
                        <a:pt x="13" y="34"/>
                      </a:cubicBezTo>
                      <a:cubicBezTo>
                        <a:pt x="11" y="34"/>
                        <a:pt x="9" y="35"/>
                        <a:pt x="6" y="35"/>
                      </a:cubicBezTo>
                      <a:cubicBezTo>
                        <a:pt x="3" y="34"/>
                        <a:pt x="0" y="36"/>
                        <a:pt x="0" y="36"/>
                      </a:cubicBezTo>
                      <a:cubicBezTo>
                        <a:pt x="0" y="36"/>
                        <a:pt x="0" y="37"/>
                        <a:pt x="0" y="37"/>
                      </a:cubicBezTo>
                      <a:cubicBezTo>
                        <a:pt x="2" y="39"/>
                        <a:pt x="2" y="41"/>
                        <a:pt x="2" y="42"/>
                      </a:cubicBezTo>
                      <a:cubicBezTo>
                        <a:pt x="1" y="43"/>
                        <a:pt x="1" y="44"/>
                        <a:pt x="2" y="44"/>
                      </a:cubicBezTo>
                      <a:cubicBezTo>
                        <a:pt x="2" y="44"/>
                        <a:pt x="5" y="45"/>
                        <a:pt x="6" y="45"/>
                      </a:cubicBezTo>
                      <a:cubicBezTo>
                        <a:pt x="9" y="46"/>
                        <a:pt x="13" y="46"/>
                        <a:pt x="16" y="48"/>
                      </a:cubicBezTo>
                      <a:cubicBezTo>
                        <a:pt x="19" y="50"/>
                        <a:pt x="20" y="50"/>
                        <a:pt x="21" y="50"/>
                      </a:cubicBezTo>
                      <a:cubicBezTo>
                        <a:pt x="23" y="50"/>
                        <a:pt x="24" y="50"/>
                        <a:pt x="26" y="51"/>
                      </a:cubicBezTo>
                      <a:cubicBezTo>
                        <a:pt x="27" y="52"/>
                        <a:pt x="27" y="52"/>
                        <a:pt x="28" y="52"/>
                      </a:cubicBezTo>
                      <a:cubicBezTo>
                        <a:pt x="30" y="53"/>
                        <a:pt x="30" y="54"/>
                        <a:pt x="31" y="58"/>
                      </a:cubicBezTo>
                      <a:cubicBezTo>
                        <a:pt x="31" y="61"/>
                        <a:pt x="34" y="64"/>
                        <a:pt x="38" y="65"/>
                      </a:cubicBezTo>
                      <a:cubicBezTo>
                        <a:pt x="43" y="67"/>
                        <a:pt x="42" y="70"/>
                        <a:pt x="42" y="72"/>
                      </a:cubicBezTo>
                      <a:cubicBezTo>
                        <a:pt x="42" y="73"/>
                        <a:pt x="42" y="74"/>
                        <a:pt x="42" y="75"/>
                      </a:cubicBezTo>
                      <a:cubicBezTo>
                        <a:pt x="43" y="78"/>
                        <a:pt x="43" y="81"/>
                        <a:pt x="42" y="84"/>
                      </a:cubicBezTo>
                      <a:cubicBezTo>
                        <a:pt x="41" y="86"/>
                        <a:pt x="40" y="88"/>
                        <a:pt x="41" y="89"/>
                      </a:cubicBezTo>
                      <a:cubicBezTo>
                        <a:pt x="41" y="93"/>
                        <a:pt x="39" y="104"/>
                        <a:pt x="36" y="110"/>
                      </a:cubicBezTo>
                      <a:cubicBezTo>
                        <a:pt x="37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40" y="111"/>
                        <a:pt x="40" y="112"/>
                      </a:cubicBezTo>
                      <a:cubicBezTo>
                        <a:pt x="41" y="112"/>
                        <a:pt x="43" y="113"/>
                        <a:pt x="45" y="114"/>
                      </a:cubicBezTo>
                      <a:cubicBezTo>
                        <a:pt x="47" y="115"/>
                        <a:pt x="49" y="116"/>
                        <a:pt x="51" y="117"/>
                      </a:cubicBezTo>
                      <a:cubicBezTo>
                        <a:pt x="52" y="117"/>
                        <a:pt x="54" y="118"/>
                        <a:pt x="55" y="118"/>
                      </a:cubicBezTo>
                      <a:cubicBezTo>
                        <a:pt x="56" y="118"/>
                        <a:pt x="57" y="117"/>
                        <a:pt x="57" y="117"/>
                      </a:cubicBezTo>
                      <a:cubicBezTo>
                        <a:pt x="57" y="116"/>
                        <a:pt x="58" y="114"/>
                        <a:pt x="60" y="114"/>
                      </a:cubicBezTo>
                      <a:cubicBezTo>
                        <a:pt x="63" y="114"/>
                        <a:pt x="65" y="117"/>
                        <a:pt x="66" y="117"/>
                      </a:cubicBezTo>
                      <a:cubicBezTo>
                        <a:pt x="67" y="118"/>
                        <a:pt x="71" y="119"/>
                        <a:pt x="74" y="120"/>
                      </a:cubicBezTo>
                      <a:cubicBezTo>
                        <a:pt x="76" y="120"/>
                        <a:pt x="77" y="120"/>
                        <a:pt x="78" y="120"/>
                      </a:cubicBezTo>
                      <a:cubicBezTo>
                        <a:pt x="79" y="121"/>
                        <a:pt x="81" y="121"/>
                        <a:pt x="83" y="121"/>
                      </a:cubicBezTo>
                      <a:cubicBezTo>
                        <a:pt x="84" y="121"/>
                        <a:pt x="84" y="121"/>
                        <a:pt x="85" y="121"/>
                      </a:cubicBezTo>
                      <a:cubicBezTo>
                        <a:pt x="86" y="120"/>
                        <a:pt x="86" y="120"/>
                        <a:pt x="87" y="120"/>
                      </a:cubicBezTo>
                      <a:cubicBezTo>
                        <a:pt x="87" y="120"/>
                        <a:pt x="87" y="120"/>
                        <a:pt x="87" y="12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8" name="Freeform 1212"/>
                <p:cNvSpPr>
                  <a:spLocks/>
                </p:cNvSpPr>
                <p:nvPr/>
              </p:nvSpPr>
              <p:spPr bwMode="auto">
                <a:xfrm>
                  <a:off x="2444" y="3312"/>
                  <a:ext cx="134" cy="95"/>
                </a:xfrm>
                <a:custGeom>
                  <a:avLst/>
                  <a:gdLst>
                    <a:gd name="T0" fmla="*/ 76 w 139"/>
                    <a:gd name="T1" fmla="*/ 5 h 99"/>
                    <a:gd name="T2" fmla="*/ 46 w 139"/>
                    <a:gd name="T3" fmla="*/ 4 h 99"/>
                    <a:gd name="T4" fmla="*/ 17 w 139"/>
                    <a:gd name="T5" fmla="*/ 1 h 99"/>
                    <a:gd name="T6" fmla="*/ 11 w 139"/>
                    <a:gd name="T7" fmla="*/ 2 h 99"/>
                    <a:gd name="T8" fmla="*/ 0 w 139"/>
                    <a:gd name="T9" fmla="*/ 7 h 99"/>
                    <a:gd name="T10" fmla="*/ 6 w 139"/>
                    <a:gd name="T11" fmla="*/ 20 h 99"/>
                    <a:gd name="T12" fmla="*/ 6 w 139"/>
                    <a:gd name="T13" fmla="*/ 19 h 99"/>
                    <a:gd name="T14" fmla="*/ 8 w 139"/>
                    <a:gd name="T15" fmla="*/ 19 h 99"/>
                    <a:gd name="T16" fmla="*/ 8 w 139"/>
                    <a:gd name="T17" fmla="*/ 18 h 99"/>
                    <a:gd name="T18" fmla="*/ 13 w 139"/>
                    <a:gd name="T19" fmla="*/ 22 h 99"/>
                    <a:gd name="T20" fmla="*/ 20 w 139"/>
                    <a:gd name="T21" fmla="*/ 23 h 99"/>
                    <a:gd name="T22" fmla="*/ 26 w 139"/>
                    <a:gd name="T23" fmla="*/ 21 h 99"/>
                    <a:gd name="T24" fmla="*/ 26 w 139"/>
                    <a:gd name="T25" fmla="*/ 21 h 99"/>
                    <a:gd name="T26" fmla="*/ 31 w 139"/>
                    <a:gd name="T27" fmla="*/ 25 h 99"/>
                    <a:gd name="T28" fmla="*/ 35 w 139"/>
                    <a:gd name="T29" fmla="*/ 27 h 99"/>
                    <a:gd name="T30" fmla="*/ 29 w 139"/>
                    <a:gd name="T31" fmla="*/ 34 h 99"/>
                    <a:gd name="T32" fmla="*/ 27 w 139"/>
                    <a:gd name="T33" fmla="*/ 38 h 99"/>
                    <a:gd name="T34" fmla="*/ 26 w 139"/>
                    <a:gd name="T35" fmla="*/ 51 h 99"/>
                    <a:gd name="T36" fmla="*/ 23 w 139"/>
                    <a:gd name="T37" fmla="*/ 56 h 99"/>
                    <a:gd name="T38" fmla="*/ 22 w 139"/>
                    <a:gd name="T39" fmla="*/ 57 h 99"/>
                    <a:gd name="T40" fmla="*/ 24 w 139"/>
                    <a:gd name="T41" fmla="*/ 67 h 99"/>
                    <a:gd name="T42" fmla="*/ 23 w 139"/>
                    <a:gd name="T43" fmla="*/ 70 h 99"/>
                    <a:gd name="T44" fmla="*/ 24 w 139"/>
                    <a:gd name="T45" fmla="*/ 79 h 99"/>
                    <a:gd name="T46" fmla="*/ 21 w 139"/>
                    <a:gd name="T47" fmla="*/ 84 h 99"/>
                    <a:gd name="T48" fmla="*/ 21 w 139"/>
                    <a:gd name="T49" fmla="*/ 84 h 99"/>
                    <a:gd name="T50" fmla="*/ 21 w 139"/>
                    <a:gd name="T51" fmla="*/ 85 h 99"/>
                    <a:gd name="T52" fmla="*/ 21 w 139"/>
                    <a:gd name="T53" fmla="*/ 85 h 99"/>
                    <a:gd name="T54" fmla="*/ 33 w 139"/>
                    <a:gd name="T55" fmla="*/ 92 h 99"/>
                    <a:gd name="T56" fmla="*/ 40 w 139"/>
                    <a:gd name="T57" fmla="*/ 98 h 99"/>
                    <a:gd name="T58" fmla="*/ 47 w 139"/>
                    <a:gd name="T59" fmla="*/ 94 h 99"/>
                    <a:gd name="T60" fmla="*/ 51 w 139"/>
                    <a:gd name="T61" fmla="*/ 94 h 99"/>
                    <a:gd name="T62" fmla="*/ 66 w 139"/>
                    <a:gd name="T63" fmla="*/ 90 h 99"/>
                    <a:gd name="T64" fmla="*/ 75 w 139"/>
                    <a:gd name="T65" fmla="*/ 90 h 99"/>
                    <a:gd name="T66" fmla="*/ 91 w 139"/>
                    <a:gd name="T67" fmla="*/ 80 h 99"/>
                    <a:gd name="T68" fmla="*/ 93 w 139"/>
                    <a:gd name="T69" fmla="*/ 74 h 99"/>
                    <a:gd name="T70" fmla="*/ 102 w 139"/>
                    <a:gd name="T71" fmla="*/ 65 h 99"/>
                    <a:gd name="T72" fmla="*/ 102 w 139"/>
                    <a:gd name="T73" fmla="*/ 48 h 99"/>
                    <a:gd name="T74" fmla="*/ 111 w 139"/>
                    <a:gd name="T75" fmla="*/ 38 h 99"/>
                    <a:gd name="T76" fmla="*/ 130 w 139"/>
                    <a:gd name="T77" fmla="*/ 27 h 99"/>
                    <a:gd name="T78" fmla="*/ 138 w 139"/>
                    <a:gd name="T79" fmla="*/ 18 h 99"/>
                    <a:gd name="T80" fmla="*/ 134 w 139"/>
                    <a:gd name="T81" fmla="*/ 19 h 99"/>
                    <a:gd name="T82" fmla="*/ 124 w 139"/>
                    <a:gd name="T83" fmla="*/ 17 h 99"/>
                    <a:gd name="T84" fmla="*/ 112 w 139"/>
                    <a:gd name="T85" fmla="*/ 13 h 99"/>
                    <a:gd name="T86" fmla="*/ 106 w 139"/>
                    <a:gd name="T87" fmla="*/ 16 h 99"/>
                    <a:gd name="T88" fmla="*/ 94 w 139"/>
                    <a:gd name="T89" fmla="*/ 11 h 99"/>
                    <a:gd name="T90" fmla="*/ 88 w 139"/>
                    <a:gd name="T91" fmla="*/ 9 h 99"/>
                    <a:gd name="T92" fmla="*/ 83 w 139"/>
                    <a:gd name="T93" fmla="*/ 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9" h="99">
                      <a:moveTo>
                        <a:pt x="83" y="6"/>
                      </a:moveTo>
                      <a:cubicBezTo>
                        <a:pt x="82" y="6"/>
                        <a:pt x="79" y="6"/>
                        <a:pt x="76" y="5"/>
                      </a:cubicBezTo>
                      <a:cubicBezTo>
                        <a:pt x="72" y="4"/>
                        <a:pt x="68" y="4"/>
                        <a:pt x="64" y="4"/>
                      </a:cubicBezTo>
                      <a:cubicBezTo>
                        <a:pt x="61" y="4"/>
                        <a:pt x="54" y="4"/>
                        <a:pt x="46" y="4"/>
                      </a:cubicBezTo>
                      <a:cubicBezTo>
                        <a:pt x="39" y="4"/>
                        <a:pt x="31" y="3"/>
                        <a:pt x="27" y="4"/>
                      </a:cubicBezTo>
                      <a:cubicBezTo>
                        <a:pt x="22" y="4"/>
                        <a:pt x="19" y="2"/>
                        <a:pt x="17" y="1"/>
                      </a:cubicBezTo>
                      <a:cubicBezTo>
                        <a:pt x="16" y="1"/>
                        <a:pt x="15" y="0"/>
                        <a:pt x="13" y="0"/>
                      </a:cubicBezTo>
                      <a:cubicBezTo>
                        <a:pt x="12" y="0"/>
                        <a:pt x="12" y="0"/>
                        <a:pt x="11" y="2"/>
                      </a:cubicBezTo>
                      <a:cubicBezTo>
                        <a:pt x="10" y="3"/>
                        <a:pt x="9" y="6"/>
                        <a:pt x="4" y="6"/>
                      </a:cubicBezTo>
                      <a:cubicBezTo>
                        <a:pt x="2" y="6"/>
                        <a:pt x="1" y="7"/>
                        <a:pt x="0" y="7"/>
                      </a:cubicBezTo>
                      <a:cubicBezTo>
                        <a:pt x="0" y="8"/>
                        <a:pt x="1" y="9"/>
                        <a:pt x="3" y="11"/>
                      </a:cubicBezTo>
                      <a:cubicBezTo>
                        <a:pt x="6" y="13"/>
                        <a:pt x="6" y="16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8"/>
                        <a:pt x="12" y="19"/>
                        <a:pt x="13" y="22"/>
                      </a:cubicBezTo>
                      <a:cubicBezTo>
                        <a:pt x="13" y="22"/>
                        <a:pt x="15" y="22"/>
                        <a:pt x="16" y="22"/>
                      </a:cubicBezTo>
                      <a:cubicBezTo>
                        <a:pt x="18" y="22"/>
                        <a:pt x="20" y="22"/>
                        <a:pt x="20" y="23"/>
                      </a:cubicBezTo>
                      <a:cubicBezTo>
                        <a:pt x="20" y="23"/>
                        <a:pt x="21" y="22"/>
                        <a:pt x="21" y="22"/>
                      </a:cubicBezTo>
                      <a:cubicBezTo>
                        <a:pt x="22" y="21"/>
                        <a:pt x="24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8" y="21"/>
                        <a:pt x="30" y="22"/>
                        <a:pt x="30" y="23"/>
                      </a:cubicBezTo>
                      <a:cubicBezTo>
                        <a:pt x="31" y="24"/>
                        <a:pt x="31" y="24"/>
                        <a:pt x="31" y="25"/>
                      </a:cubicBezTo>
                      <a:cubicBezTo>
                        <a:pt x="31" y="25"/>
                        <a:pt x="31" y="25"/>
                        <a:pt x="32" y="25"/>
                      </a:cubicBezTo>
                      <a:cubicBezTo>
                        <a:pt x="33" y="25"/>
                        <a:pt x="34" y="26"/>
                        <a:pt x="35" y="27"/>
                      </a:cubicBezTo>
                      <a:cubicBezTo>
                        <a:pt x="35" y="29"/>
                        <a:pt x="34" y="30"/>
                        <a:pt x="33" y="31"/>
                      </a:cubicBezTo>
                      <a:cubicBezTo>
                        <a:pt x="32" y="32"/>
                        <a:pt x="30" y="33"/>
                        <a:pt x="29" y="34"/>
                      </a:cubicBezTo>
                      <a:cubicBezTo>
                        <a:pt x="28" y="35"/>
                        <a:pt x="27" y="36"/>
                        <a:pt x="26" y="36"/>
                      </a:cubicBezTo>
                      <a:cubicBezTo>
                        <a:pt x="26" y="36"/>
                        <a:pt x="27" y="38"/>
                        <a:pt x="27" y="38"/>
                      </a:cubicBezTo>
                      <a:cubicBezTo>
                        <a:pt x="28" y="41"/>
                        <a:pt x="29" y="45"/>
                        <a:pt x="27" y="48"/>
                      </a:cubicBezTo>
                      <a:cubicBezTo>
                        <a:pt x="26" y="49"/>
                        <a:pt x="26" y="50"/>
                        <a:pt x="26" y="51"/>
                      </a:cubicBezTo>
                      <a:cubicBezTo>
                        <a:pt x="26" y="53"/>
                        <a:pt x="27" y="54"/>
                        <a:pt x="26" y="55"/>
                      </a:cubicBezTo>
                      <a:cubicBezTo>
                        <a:pt x="25" y="56"/>
                        <a:pt x="24" y="56"/>
                        <a:pt x="23" y="56"/>
                      </a:cubicBezTo>
                      <a:cubicBezTo>
                        <a:pt x="22" y="56"/>
                        <a:pt x="22" y="56"/>
                        <a:pt x="21" y="57"/>
                      </a:cubicBezTo>
                      <a:cubicBezTo>
                        <a:pt x="21" y="57"/>
                        <a:pt x="21" y="57"/>
                        <a:pt x="22" y="57"/>
                      </a:cubicBezTo>
                      <a:cubicBezTo>
                        <a:pt x="26" y="61"/>
                        <a:pt x="27" y="63"/>
                        <a:pt x="26" y="65"/>
                      </a:cubicBezTo>
                      <a:cubicBezTo>
                        <a:pt x="26" y="66"/>
                        <a:pt x="26" y="67"/>
                        <a:pt x="24" y="67"/>
                      </a:cubicBezTo>
                      <a:cubicBezTo>
                        <a:pt x="23" y="67"/>
                        <a:pt x="22" y="69"/>
                        <a:pt x="22" y="70"/>
                      </a:cubicBezTo>
                      <a:cubicBezTo>
                        <a:pt x="22" y="70"/>
                        <a:pt x="23" y="70"/>
                        <a:pt x="23" y="70"/>
                      </a:cubicBezTo>
                      <a:cubicBezTo>
                        <a:pt x="25" y="72"/>
                        <a:pt x="27" y="74"/>
                        <a:pt x="27" y="76"/>
                      </a:cubicBezTo>
                      <a:cubicBezTo>
                        <a:pt x="27" y="77"/>
                        <a:pt x="26" y="78"/>
                        <a:pt x="24" y="79"/>
                      </a:cubicBezTo>
                      <a:cubicBezTo>
                        <a:pt x="21" y="79"/>
                        <a:pt x="21" y="80"/>
                        <a:pt x="21" y="83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4" y="85"/>
                        <a:pt x="26" y="85"/>
                        <a:pt x="27" y="86"/>
                      </a:cubicBezTo>
                      <a:cubicBezTo>
                        <a:pt x="30" y="87"/>
                        <a:pt x="31" y="90"/>
                        <a:pt x="33" y="92"/>
                      </a:cubicBezTo>
                      <a:cubicBezTo>
                        <a:pt x="35" y="96"/>
                        <a:pt x="37" y="99"/>
                        <a:pt x="40" y="99"/>
                      </a:cubicBezTo>
                      <a:cubicBezTo>
                        <a:pt x="40" y="99"/>
                        <a:pt x="40" y="98"/>
                        <a:pt x="40" y="98"/>
                      </a:cubicBezTo>
                      <a:cubicBezTo>
                        <a:pt x="40" y="98"/>
                        <a:pt x="40" y="96"/>
                        <a:pt x="41" y="95"/>
                      </a:cubicBezTo>
                      <a:cubicBezTo>
                        <a:pt x="43" y="94"/>
                        <a:pt x="44" y="94"/>
                        <a:pt x="47" y="94"/>
                      </a:cubicBezTo>
                      <a:cubicBezTo>
                        <a:pt x="48" y="94"/>
                        <a:pt x="48" y="95"/>
                        <a:pt x="49" y="95"/>
                      </a:cubicBezTo>
                      <a:cubicBezTo>
                        <a:pt x="50" y="95"/>
                        <a:pt x="50" y="94"/>
                        <a:pt x="51" y="94"/>
                      </a:cubicBezTo>
                      <a:cubicBezTo>
                        <a:pt x="53" y="92"/>
                        <a:pt x="55" y="91"/>
                        <a:pt x="60" y="91"/>
                      </a:cubicBezTo>
                      <a:cubicBezTo>
                        <a:pt x="62" y="91"/>
                        <a:pt x="64" y="90"/>
                        <a:pt x="66" y="90"/>
                      </a:cubicBezTo>
                      <a:cubicBezTo>
                        <a:pt x="69" y="90"/>
                        <a:pt x="72" y="90"/>
                        <a:pt x="74" y="90"/>
                      </a:cubicBezTo>
                      <a:cubicBezTo>
                        <a:pt x="75" y="90"/>
                        <a:pt x="75" y="90"/>
                        <a:pt x="75" y="90"/>
                      </a:cubicBezTo>
                      <a:cubicBezTo>
                        <a:pt x="76" y="90"/>
                        <a:pt x="79" y="90"/>
                        <a:pt x="80" y="87"/>
                      </a:cubicBezTo>
                      <a:cubicBezTo>
                        <a:pt x="81" y="84"/>
                        <a:pt x="86" y="81"/>
                        <a:pt x="91" y="80"/>
                      </a:cubicBezTo>
                      <a:cubicBezTo>
                        <a:pt x="92" y="80"/>
                        <a:pt x="93" y="79"/>
                        <a:pt x="93" y="75"/>
                      </a:cubicBezTo>
                      <a:cubicBezTo>
                        <a:pt x="93" y="75"/>
                        <a:pt x="93" y="74"/>
                        <a:pt x="93" y="74"/>
                      </a:cubicBezTo>
                      <a:cubicBezTo>
                        <a:pt x="93" y="72"/>
                        <a:pt x="96" y="70"/>
                        <a:pt x="99" y="67"/>
                      </a:cubicBezTo>
                      <a:cubicBezTo>
                        <a:pt x="100" y="67"/>
                        <a:pt x="101" y="65"/>
                        <a:pt x="102" y="65"/>
                      </a:cubicBezTo>
                      <a:cubicBezTo>
                        <a:pt x="101" y="65"/>
                        <a:pt x="101" y="64"/>
                        <a:pt x="101" y="63"/>
                      </a:cubicBezTo>
                      <a:cubicBezTo>
                        <a:pt x="100" y="59"/>
                        <a:pt x="98" y="53"/>
                        <a:pt x="102" y="48"/>
                      </a:cubicBezTo>
                      <a:cubicBezTo>
                        <a:pt x="104" y="44"/>
                        <a:pt x="107" y="42"/>
                        <a:pt x="108" y="41"/>
                      </a:cubicBezTo>
                      <a:cubicBezTo>
                        <a:pt x="110" y="39"/>
                        <a:pt x="111" y="39"/>
                        <a:pt x="111" y="38"/>
                      </a:cubicBezTo>
                      <a:cubicBezTo>
                        <a:pt x="111" y="32"/>
                        <a:pt x="119" y="31"/>
                        <a:pt x="123" y="30"/>
                      </a:cubicBezTo>
                      <a:cubicBezTo>
                        <a:pt x="126" y="30"/>
                        <a:pt x="128" y="29"/>
                        <a:pt x="130" y="27"/>
                      </a:cubicBezTo>
                      <a:cubicBezTo>
                        <a:pt x="131" y="26"/>
                        <a:pt x="133" y="25"/>
                        <a:pt x="135" y="24"/>
                      </a:cubicBezTo>
                      <a:cubicBezTo>
                        <a:pt x="137" y="23"/>
                        <a:pt x="139" y="22"/>
                        <a:pt x="138" y="18"/>
                      </a:cubicBezTo>
                      <a:cubicBezTo>
                        <a:pt x="138" y="18"/>
                        <a:pt x="137" y="18"/>
                        <a:pt x="136" y="19"/>
                      </a:cubicBezTo>
                      <a:cubicBezTo>
                        <a:pt x="135" y="19"/>
                        <a:pt x="135" y="19"/>
                        <a:pt x="134" y="19"/>
                      </a:cubicBezTo>
                      <a:cubicBezTo>
                        <a:pt x="132" y="19"/>
                        <a:pt x="130" y="18"/>
                        <a:pt x="128" y="18"/>
                      </a:cubicBezTo>
                      <a:cubicBezTo>
                        <a:pt x="127" y="18"/>
                        <a:pt x="126" y="18"/>
                        <a:pt x="124" y="17"/>
                      </a:cubicBezTo>
                      <a:cubicBezTo>
                        <a:pt x="119" y="17"/>
                        <a:pt x="116" y="16"/>
                        <a:pt x="114" y="14"/>
                      </a:cubicBezTo>
                      <a:cubicBezTo>
                        <a:pt x="113" y="14"/>
                        <a:pt x="112" y="13"/>
                        <a:pt x="112" y="13"/>
                      </a:cubicBezTo>
                      <a:cubicBezTo>
                        <a:pt x="111" y="14"/>
                        <a:pt x="110" y="15"/>
                        <a:pt x="108" y="16"/>
                      </a:cubicBezTo>
                      <a:cubicBezTo>
                        <a:pt x="107" y="16"/>
                        <a:pt x="107" y="16"/>
                        <a:pt x="106" y="16"/>
                      </a:cubicBezTo>
                      <a:cubicBezTo>
                        <a:pt x="104" y="16"/>
                        <a:pt x="102" y="15"/>
                        <a:pt x="100" y="14"/>
                      </a:cubicBezTo>
                      <a:cubicBezTo>
                        <a:pt x="99" y="13"/>
                        <a:pt x="96" y="12"/>
                        <a:pt x="94" y="11"/>
                      </a:cubicBezTo>
                      <a:cubicBezTo>
                        <a:pt x="92" y="11"/>
                        <a:pt x="90" y="10"/>
                        <a:pt x="89" y="9"/>
                      </a:cubicBezTo>
                      <a:cubicBezTo>
                        <a:pt x="89" y="9"/>
                        <a:pt x="89" y="9"/>
                        <a:pt x="88" y="9"/>
                      </a:cubicBezTo>
                      <a:cubicBezTo>
                        <a:pt x="88" y="8"/>
                        <a:pt x="87" y="8"/>
                        <a:pt x="86" y="7"/>
                      </a:cubicBezTo>
                      <a:cubicBezTo>
                        <a:pt x="85" y="7"/>
                        <a:pt x="84" y="6"/>
                        <a:pt x="83" y="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9" name="Freeform 1213"/>
                <p:cNvSpPr>
                  <a:spLocks/>
                </p:cNvSpPr>
                <p:nvPr/>
              </p:nvSpPr>
              <p:spPr bwMode="auto">
                <a:xfrm>
                  <a:off x="2685" y="3270"/>
                  <a:ext cx="31" cy="15"/>
                </a:xfrm>
                <a:custGeom>
                  <a:avLst/>
                  <a:gdLst>
                    <a:gd name="T0" fmla="*/ 33 w 33"/>
                    <a:gd name="T1" fmla="*/ 1 h 16"/>
                    <a:gd name="T2" fmla="*/ 33 w 33"/>
                    <a:gd name="T3" fmla="*/ 0 h 16"/>
                    <a:gd name="T4" fmla="*/ 33 w 33"/>
                    <a:gd name="T5" fmla="*/ 0 h 16"/>
                    <a:gd name="T6" fmla="*/ 32 w 33"/>
                    <a:gd name="T7" fmla="*/ 0 h 16"/>
                    <a:gd name="T8" fmla="*/ 31 w 33"/>
                    <a:gd name="T9" fmla="*/ 1 h 16"/>
                    <a:gd name="T10" fmla="*/ 31 w 33"/>
                    <a:gd name="T11" fmla="*/ 1 h 16"/>
                    <a:gd name="T12" fmla="*/ 30 w 33"/>
                    <a:gd name="T13" fmla="*/ 1 h 16"/>
                    <a:gd name="T14" fmla="*/ 29 w 33"/>
                    <a:gd name="T15" fmla="*/ 2 h 16"/>
                    <a:gd name="T16" fmla="*/ 28 w 33"/>
                    <a:gd name="T17" fmla="*/ 2 h 16"/>
                    <a:gd name="T18" fmla="*/ 25 w 33"/>
                    <a:gd name="T19" fmla="*/ 2 h 16"/>
                    <a:gd name="T20" fmla="*/ 20 w 33"/>
                    <a:gd name="T21" fmla="*/ 4 h 16"/>
                    <a:gd name="T22" fmla="*/ 16 w 33"/>
                    <a:gd name="T23" fmla="*/ 6 h 16"/>
                    <a:gd name="T24" fmla="*/ 11 w 33"/>
                    <a:gd name="T25" fmla="*/ 5 h 16"/>
                    <a:gd name="T26" fmla="*/ 3 w 33"/>
                    <a:gd name="T27" fmla="*/ 3 h 16"/>
                    <a:gd name="T28" fmla="*/ 0 w 33"/>
                    <a:gd name="T29" fmla="*/ 3 h 16"/>
                    <a:gd name="T30" fmla="*/ 0 w 33"/>
                    <a:gd name="T31" fmla="*/ 4 h 16"/>
                    <a:gd name="T32" fmla="*/ 0 w 33"/>
                    <a:gd name="T33" fmla="*/ 5 h 16"/>
                    <a:gd name="T34" fmla="*/ 0 w 33"/>
                    <a:gd name="T35" fmla="*/ 8 h 16"/>
                    <a:gd name="T36" fmla="*/ 0 w 33"/>
                    <a:gd name="T37" fmla="*/ 8 h 16"/>
                    <a:gd name="T38" fmla="*/ 0 w 33"/>
                    <a:gd name="T39" fmla="*/ 11 h 16"/>
                    <a:gd name="T40" fmla="*/ 0 w 33"/>
                    <a:gd name="T41" fmla="*/ 12 h 16"/>
                    <a:gd name="T42" fmla="*/ 0 w 33"/>
                    <a:gd name="T43" fmla="*/ 13 h 16"/>
                    <a:gd name="T44" fmla="*/ 3 w 33"/>
                    <a:gd name="T45" fmla="*/ 13 h 16"/>
                    <a:gd name="T46" fmla="*/ 6 w 33"/>
                    <a:gd name="T47" fmla="*/ 13 h 16"/>
                    <a:gd name="T48" fmla="*/ 9 w 33"/>
                    <a:gd name="T49" fmla="*/ 16 h 16"/>
                    <a:gd name="T50" fmla="*/ 9 w 33"/>
                    <a:gd name="T51" fmla="*/ 16 h 16"/>
                    <a:gd name="T52" fmla="*/ 9 w 33"/>
                    <a:gd name="T53" fmla="*/ 16 h 16"/>
                    <a:gd name="T54" fmla="*/ 10 w 33"/>
                    <a:gd name="T55" fmla="*/ 16 h 16"/>
                    <a:gd name="T56" fmla="*/ 11 w 33"/>
                    <a:gd name="T57" fmla="*/ 16 h 16"/>
                    <a:gd name="T58" fmla="*/ 11 w 33"/>
                    <a:gd name="T59" fmla="*/ 16 h 16"/>
                    <a:gd name="T60" fmla="*/ 12 w 33"/>
                    <a:gd name="T61" fmla="*/ 16 h 16"/>
                    <a:gd name="T62" fmla="*/ 12 w 33"/>
                    <a:gd name="T63" fmla="*/ 16 h 16"/>
                    <a:gd name="T64" fmla="*/ 13 w 33"/>
                    <a:gd name="T65" fmla="*/ 15 h 16"/>
                    <a:gd name="T66" fmla="*/ 13 w 33"/>
                    <a:gd name="T67" fmla="*/ 15 h 16"/>
                    <a:gd name="T68" fmla="*/ 13 w 33"/>
                    <a:gd name="T69" fmla="*/ 15 h 16"/>
                    <a:gd name="T70" fmla="*/ 14 w 33"/>
                    <a:gd name="T71" fmla="*/ 15 h 16"/>
                    <a:gd name="T72" fmla="*/ 14 w 33"/>
                    <a:gd name="T73" fmla="*/ 15 h 16"/>
                    <a:gd name="T74" fmla="*/ 14 w 33"/>
                    <a:gd name="T75" fmla="*/ 15 h 16"/>
                    <a:gd name="T76" fmla="*/ 14 w 33"/>
                    <a:gd name="T77" fmla="*/ 15 h 16"/>
                    <a:gd name="T78" fmla="*/ 14 w 33"/>
                    <a:gd name="T79" fmla="*/ 15 h 16"/>
                    <a:gd name="T80" fmla="*/ 19 w 33"/>
                    <a:gd name="T81" fmla="*/ 15 h 16"/>
                    <a:gd name="T82" fmla="*/ 21 w 33"/>
                    <a:gd name="T83" fmla="*/ 16 h 16"/>
                    <a:gd name="T84" fmla="*/ 25 w 33"/>
                    <a:gd name="T85" fmla="*/ 10 h 16"/>
                    <a:gd name="T86" fmla="*/ 26 w 33"/>
                    <a:gd name="T87" fmla="*/ 9 h 16"/>
                    <a:gd name="T88" fmla="*/ 29 w 33"/>
                    <a:gd name="T89" fmla="*/ 5 h 16"/>
                    <a:gd name="T90" fmla="*/ 29 w 33"/>
                    <a:gd name="T91" fmla="*/ 4 h 16"/>
                    <a:gd name="T92" fmla="*/ 30 w 33"/>
                    <a:gd name="T93" fmla="*/ 4 h 16"/>
                    <a:gd name="T94" fmla="*/ 31 w 33"/>
                    <a:gd name="T95" fmla="*/ 3 h 16"/>
                    <a:gd name="T96" fmla="*/ 32 w 33"/>
                    <a:gd name="T97" fmla="*/ 3 h 16"/>
                    <a:gd name="T98" fmla="*/ 32 w 33"/>
                    <a:gd name="T99" fmla="*/ 2 h 16"/>
                    <a:gd name="T100" fmla="*/ 33 w 33"/>
                    <a:gd name="T101" fmla="*/ 1 h 16"/>
                    <a:gd name="T102" fmla="*/ 33 w 33"/>
                    <a:gd name="T103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3" h="16">
                      <a:moveTo>
                        <a:pt x="33" y="1"/>
                      </a:moveTo>
                      <a:cubicBezTo>
                        <a:pt x="33" y="1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2"/>
                        <a:pt x="25" y="2"/>
                      </a:cubicBezTo>
                      <a:cubicBezTo>
                        <a:pt x="23" y="2"/>
                        <a:pt x="21" y="3"/>
                        <a:pt x="20" y="4"/>
                      </a:cubicBezTo>
                      <a:cubicBezTo>
                        <a:pt x="18" y="5"/>
                        <a:pt x="17" y="6"/>
                        <a:pt x="16" y="6"/>
                      </a:cubicBezTo>
                      <a:cubicBezTo>
                        <a:pt x="15" y="6"/>
                        <a:pt x="13" y="5"/>
                        <a:pt x="11" y="5"/>
                      </a:cubicBezTo>
                      <a:cubicBezTo>
                        <a:pt x="8" y="4"/>
                        <a:pt x="5" y="4"/>
                        <a:pt x="3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2" y="13"/>
                        <a:pt x="3" y="13"/>
                      </a:cubicBezTo>
                      <a:cubicBezTo>
                        <a:pt x="4" y="13"/>
                        <a:pt x="5" y="13"/>
                        <a:pt x="6" y="13"/>
                      </a:cubicBezTo>
                      <a:cubicBezTo>
                        <a:pt x="8" y="14"/>
                        <a:pt x="8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0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6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5"/>
                        <a:pt x="18" y="15"/>
                        <a:pt x="19" y="15"/>
                      </a:cubicBezTo>
                      <a:cubicBezTo>
                        <a:pt x="20" y="15"/>
                        <a:pt x="20" y="16"/>
                        <a:pt x="21" y="16"/>
                      </a:cubicBezTo>
                      <a:cubicBezTo>
                        <a:pt x="21" y="14"/>
                        <a:pt x="23" y="11"/>
                        <a:pt x="25" y="10"/>
                      </a:cubicBezTo>
                      <a:cubicBezTo>
                        <a:pt x="25" y="10"/>
                        <a:pt x="26" y="10"/>
                        <a:pt x="26" y="9"/>
                      </a:cubicBezTo>
                      <a:cubicBezTo>
                        <a:pt x="26" y="8"/>
                        <a:pt x="26" y="5"/>
                        <a:pt x="29" y="5"/>
                      </a:cubicBezTo>
                      <a:cubicBezTo>
                        <a:pt x="29" y="5"/>
                        <a:pt x="29" y="5"/>
                        <a:pt x="29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1" y="4"/>
                        <a:pt x="31" y="3"/>
                      </a:cubicBezTo>
                      <a:cubicBezTo>
                        <a:pt x="31" y="3"/>
                        <a:pt x="32" y="3"/>
                        <a:pt x="32" y="3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0" name="Freeform 1214"/>
                <p:cNvSpPr>
                  <a:spLocks/>
                </p:cNvSpPr>
                <p:nvPr/>
              </p:nvSpPr>
              <p:spPr bwMode="auto">
                <a:xfrm>
                  <a:off x="2760" y="3338"/>
                  <a:ext cx="64" cy="62"/>
                </a:xfrm>
                <a:custGeom>
                  <a:avLst/>
                  <a:gdLst>
                    <a:gd name="T0" fmla="*/ 66 w 67"/>
                    <a:gd name="T1" fmla="*/ 0 h 65"/>
                    <a:gd name="T2" fmla="*/ 65 w 67"/>
                    <a:gd name="T3" fmla="*/ 1 h 65"/>
                    <a:gd name="T4" fmla="*/ 59 w 67"/>
                    <a:gd name="T5" fmla="*/ 5 h 65"/>
                    <a:gd name="T6" fmla="*/ 48 w 67"/>
                    <a:gd name="T7" fmla="*/ 4 h 65"/>
                    <a:gd name="T8" fmla="*/ 41 w 67"/>
                    <a:gd name="T9" fmla="*/ 3 h 65"/>
                    <a:gd name="T10" fmla="*/ 38 w 67"/>
                    <a:gd name="T11" fmla="*/ 3 h 65"/>
                    <a:gd name="T12" fmla="*/ 35 w 67"/>
                    <a:gd name="T13" fmla="*/ 3 h 65"/>
                    <a:gd name="T14" fmla="*/ 33 w 67"/>
                    <a:gd name="T15" fmla="*/ 3 h 65"/>
                    <a:gd name="T16" fmla="*/ 32 w 67"/>
                    <a:gd name="T17" fmla="*/ 3 h 65"/>
                    <a:gd name="T18" fmla="*/ 31 w 67"/>
                    <a:gd name="T19" fmla="*/ 4 h 65"/>
                    <a:gd name="T20" fmla="*/ 30 w 67"/>
                    <a:gd name="T21" fmla="*/ 5 h 65"/>
                    <a:gd name="T22" fmla="*/ 28 w 67"/>
                    <a:gd name="T23" fmla="*/ 6 h 65"/>
                    <a:gd name="T24" fmla="*/ 27 w 67"/>
                    <a:gd name="T25" fmla="*/ 7 h 65"/>
                    <a:gd name="T26" fmla="*/ 25 w 67"/>
                    <a:gd name="T27" fmla="*/ 8 h 65"/>
                    <a:gd name="T28" fmla="*/ 23 w 67"/>
                    <a:gd name="T29" fmla="*/ 8 h 65"/>
                    <a:gd name="T30" fmla="*/ 21 w 67"/>
                    <a:gd name="T31" fmla="*/ 9 h 65"/>
                    <a:gd name="T32" fmla="*/ 20 w 67"/>
                    <a:gd name="T33" fmla="*/ 9 h 65"/>
                    <a:gd name="T34" fmla="*/ 15 w 67"/>
                    <a:gd name="T35" fmla="*/ 12 h 65"/>
                    <a:gd name="T36" fmla="*/ 14 w 67"/>
                    <a:gd name="T37" fmla="*/ 12 h 65"/>
                    <a:gd name="T38" fmla="*/ 11 w 67"/>
                    <a:gd name="T39" fmla="*/ 12 h 65"/>
                    <a:gd name="T40" fmla="*/ 9 w 67"/>
                    <a:gd name="T41" fmla="*/ 12 h 65"/>
                    <a:gd name="T42" fmla="*/ 8 w 67"/>
                    <a:gd name="T43" fmla="*/ 14 h 65"/>
                    <a:gd name="T44" fmla="*/ 7 w 67"/>
                    <a:gd name="T45" fmla="*/ 16 h 65"/>
                    <a:gd name="T46" fmla="*/ 5 w 67"/>
                    <a:gd name="T47" fmla="*/ 19 h 65"/>
                    <a:gd name="T48" fmla="*/ 2 w 67"/>
                    <a:gd name="T49" fmla="*/ 23 h 65"/>
                    <a:gd name="T50" fmla="*/ 1 w 67"/>
                    <a:gd name="T51" fmla="*/ 24 h 65"/>
                    <a:gd name="T52" fmla="*/ 1 w 67"/>
                    <a:gd name="T53" fmla="*/ 25 h 65"/>
                    <a:gd name="T54" fmla="*/ 0 w 67"/>
                    <a:gd name="T55" fmla="*/ 26 h 65"/>
                    <a:gd name="T56" fmla="*/ 6 w 67"/>
                    <a:gd name="T57" fmla="*/ 38 h 65"/>
                    <a:gd name="T58" fmla="*/ 11 w 67"/>
                    <a:gd name="T59" fmla="*/ 39 h 65"/>
                    <a:gd name="T60" fmla="*/ 25 w 67"/>
                    <a:gd name="T61" fmla="*/ 44 h 65"/>
                    <a:gd name="T62" fmla="*/ 19 w 67"/>
                    <a:gd name="T63" fmla="*/ 46 h 65"/>
                    <a:gd name="T64" fmla="*/ 11 w 67"/>
                    <a:gd name="T65" fmla="*/ 47 h 65"/>
                    <a:gd name="T66" fmla="*/ 15 w 67"/>
                    <a:gd name="T67" fmla="*/ 55 h 65"/>
                    <a:gd name="T68" fmla="*/ 19 w 67"/>
                    <a:gd name="T69" fmla="*/ 60 h 65"/>
                    <a:gd name="T70" fmla="*/ 28 w 67"/>
                    <a:gd name="T71" fmla="*/ 65 h 65"/>
                    <a:gd name="T72" fmla="*/ 26 w 67"/>
                    <a:gd name="T73" fmla="*/ 55 h 65"/>
                    <a:gd name="T74" fmla="*/ 30 w 67"/>
                    <a:gd name="T75" fmla="*/ 54 h 65"/>
                    <a:gd name="T76" fmla="*/ 34 w 67"/>
                    <a:gd name="T77" fmla="*/ 54 h 65"/>
                    <a:gd name="T78" fmla="*/ 30 w 67"/>
                    <a:gd name="T79" fmla="*/ 53 h 65"/>
                    <a:gd name="T80" fmla="*/ 27 w 67"/>
                    <a:gd name="T81" fmla="*/ 48 h 65"/>
                    <a:gd name="T82" fmla="*/ 39 w 67"/>
                    <a:gd name="T83" fmla="*/ 47 h 65"/>
                    <a:gd name="T84" fmla="*/ 41 w 67"/>
                    <a:gd name="T85" fmla="*/ 43 h 65"/>
                    <a:gd name="T86" fmla="*/ 34 w 67"/>
                    <a:gd name="T87" fmla="*/ 41 h 65"/>
                    <a:gd name="T88" fmla="*/ 28 w 67"/>
                    <a:gd name="T89" fmla="*/ 40 h 65"/>
                    <a:gd name="T90" fmla="*/ 29 w 67"/>
                    <a:gd name="T91" fmla="*/ 34 h 65"/>
                    <a:gd name="T92" fmla="*/ 26 w 67"/>
                    <a:gd name="T93" fmla="*/ 26 h 65"/>
                    <a:gd name="T94" fmla="*/ 21 w 67"/>
                    <a:gd name="T95" fmla="*/ 16 h 65"/>
                    <a:gd name="T96" fmla="*/ 31 w 67"/>
                    <a:gd name="T97" fmla="*/ 16 h 65"/>
                    <a:gd name="T98" fmla="*/ 37 w 67"/>
                    <a:gd name="T99" fmla="*/ 16 h 65"/>
                    <a:gd name="T100" fmla="*/ 43 w 67"/>
                    <a:gd name="T101" fmla="*/ 7 h 65"/>
                    <a:gd name="T102" fmla="*/ 48 w 67"/>
                    <a:gd name="T103" fmla="*/ 10 h 65"/>
                    <a:gd name="T104" fmla="*/ 56 w 67"/>
                    <a:gd name="T105" fmla="*/ 6 h 65"/>
                    <a:gd name="T106" fmla="*/ 63 w 67"/>
                    <a:gd name="T107" fmla="*/ 9 h 65"/>
                    <a:gd name="T108" fmla="*/ 64 w 67"/>
                    <a:gd name="T109" fmla="*/ 8 h 65"/>
                    <a:gd name="T110" fmla="*/ 66 w 67"/>
                    <a:gd name="T111" fmla="*/ 4 h 65"/>
                    <a:gd name="T112" fmla="*/ 67 w 67"/>
                    <a:gd name="T113" fmla="*/ 1 h 65"/>
                    <a:gd name="T114" fmla="*/ 67 w 67"/>
                    <a:gd name="T115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7" h="65">
                      <a:moveTo>
                        <a:pt x="67" y="0"/>
                      </a:moveTo>
                      <a:cubicBezTo>
                        <a:pt x="67" y="0"/>
                        <a:pt x="66" y="0"/>
                        <a:pt x="66" y="0"/>
                      </a:cubicBezTo>
                      <a:cubicBezTo>
                        <a:pt x="66" y="0"/>
                        <a:pt x="66" y="1"/>
                        <a:pt x="66" y="1"/>
                      </a:cubicBezTo>
                      <a:cubicBezTo>
                        <a:pt x="66" y="1"/>
                        <a:pt x="65" y="1"/>
                        <a:pt x="65" y="1"/>
                      </a:cubicBezTo>
                      <a:cubicBezTo>
                        <a:pt x="65" y="2"/>
                        <a:pt x="65" y="2"/>
                        <a:pt x="65" y="3"/>
                      </a:cubicBezTo>
                      <a:cubicBezTo>
                        <a:pt x="63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7" y="5"/>
                        <a:pt x="51" y="5"/>
                        <a:pt x="48" y="4"/>
                      </a:cubicBezTo>
                      <a:cubicBezTo>
                        <a:pt x="47" y="3"/>
                        <a:pt x="46" y="3"/>
                        <a:pt x="46" y="3"/>
                      </a:cubicBezTo>
                      <a:cubicBezTo>
                        <a:pt x="46" y="3"/>
                        <a:pt x="45" y="3"/>
                        <a:pt x="41" y="3"/>
                      </a:cubicBezTo>
                      <a:cubicBezTo>
                        <a:pt x="40" y="3"/>
                        <a:pt x="39" y="3"/>
                        <a:pt x="39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35" y="3"/>
                        <a:pt x="34" y="3"/>
                        <a:pt x="34" y="3"/>
                      </a:cubicBezTo>
                      <a:cubicBezTo>
                        <a:pt x="34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ubicBezTo>
                        <a:pt x="31" y="4"/>
                        <a:pt x="31" y="4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29" y="6"/>
                      </a:cubicBezTo>
                      <a:cubicBezTo>
                        <a:pt x="29" y="6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5" y="7"/>
                        <a:pt x="25" y="8"/>
                      </a:cubicBezTo>
                      <a:cubicBezTo>
                        <a:pt x="25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8"/>
                        <a:pt x="22" y="9"/>
                        <a:pt x="21" y="9"/>
                      </a:cubicBezTo>
                      <a:cubicBezTo>
                        <a:pt x="21" y="9"/>
                        <a:pt x="21" y="8"/>
                        <a:pt x="21" y="8"/>
                      </a:cubicBezTo>
                      <a:cubicBezTo>
                        <a:pt x="21" y="9"/>
                        <a:pt x="20" y="9"/>
                        <a:pt x="20" y="9"/>
                      </a:cubicBezTo>
                      <a:cubicBezTo>
                        <a:pt x="20" y="10"/>
                        <a:pt x="18" y="11"/>
                        <a:pt x="16" y="12"/>
                      </a:cubicBezTo>
                      <a:cubicBezTo>
                        <a:pt x="16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2"/>
                        <a:pt x="12" y="12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3"/>
                        <a:pt x="9" y="13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6" y="18"/>
                        <a:pt x="6" y="18"/>
                        <a:pt x="5" y="19"/>
                      </a:cubicBezTo>
                      <a:cubicBezTo>
                        <a:pt x="5" y="19"/>
                        <a:pt x="5" y="19"/>
                        <a:pt x="5" y="20"/>
                      </a:cubicBezTo>
                      <a:cubicBezTo>
                        <a:pt x="5" y="21"/>
                        <a:pt x="4" y="23"/>
                        <a:pt x="2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4" y="28"/>
                        <a:pt x="7" y="33"/>
                        <a:pt x="6" y="38"/>
                      </a:cubicBezTo>
                      <a:cubicBezTo>
                        <a:pt x="6" y="38"/>
                        <a:pt x="6" y="39"/>
                        <a:pt x="7" y="39"/>
                      </a:cubicBezTo>
                      <a:cubicBezTo>
                        <a:pt x="8" y="40"/>
                        <a:pt x="10" y="40"/>
                        <a:pt x="11" y="39"/>
                      </a:cubicBezTo>
                      <a:cubicBezTo>
                        <a:pt x="12" y="38"/>
                        <a:pt x="13" y="37"/>
                        <a:pt x="15" y="37"/>
                      </a:cubicBezTo>
                      <a:cubicBezTo>
                        <a:pt x="19" y="37"/>
                        <a:pt x="25" y="41"/>
                        <a:pt x="25" y="44"/>
                      </a:cubicBezTo>
                      <a:cubicBezTo>
                        <a:pt x="25" y="45"/>
                        <a:pt x="24" y="46"/>
                        <a:pt x="22" y="46"/>
                      </a:cubicBezTo>
                      <a:cubicBezTo>
                        <a:pt x="21" y="46"/>
                        <a:pt x="20" y="46"/>
                        <a:pt x="19" y="46"/>
                      </a:cubicBezTo>
                      <a:cubicBezTo>
                        <a:pt x="16" y="46"/>
                        <a:pt x="13" y="45"/>
                        <a:pt x="12" y="46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2" y="48"/>
                        <a:pt x="13" y="49"/>
                      </a:cubicBezTo>
                      <a:cubicBezTo>
                        <a:pt x="14" y="50"/>
                        <a:pt x="16" y="52"/>
                        <a:pt x="15" y="55"/>
                      </a:cubicBezTo>
                      <a:cubicBezTo>
                        <a:pt x="15" y="56"/>
                        <a:pt x="15" y="57"/>
                        <a:pt x="16" y="58"/>
                      </a:cubicBezTo>
                      <a:cubicBezTo>
                        <a:pt x="17" y="59"/>
                        <a:pt x="18" y="60"/>
                        <a:pt x="19" y="60"/>
                      </a:cubicBezTo>
                      <a:cubicBezTo>
                        <a:pt x="21" y="60"/>
                        <a:pt x="24" y="62"/>
                        <a:pt x="26" y="63"/>
                      </a:cubicBezTo>
                      <a:cubicBezTo>
                        <a:pt x="26" y="64"/>
                        <a:pt x="27" y="64"/>
                        <a:pt x="28" y="65"/>
                      </a:cubicBezTo>
                      <a:cubicBezTo>
                        <a:pt x="27" y="64"/>
                        <a:pt x="27" y="62"/>
                        <a:pt x="26" y="61"/>
                      </a:cubicBezTo>
                      <a:cubicBezTo>
                        <a:pt x="25" y="58"/>
                        <a:pt x="25" y="56"/>
                        <a:pt x="26" y="55"/>
                      </a:cubicBezTo>
                      <a:cubicBezTo>
                        <a:pt x="26" y="54"/>
                        <a:pt x="27" y="53"/>
                        <a:pt x="28" y="53"/>
                      </a:cubicBezTo>
                      <a:cubicBezTo>
                        <a:pt x="29" y="53"/>
                        <a:pt x="29" y="54"/>
                        <a:pt x="30" y="54"/>
                      </a:cubicBezTo>
                      <a:cubicBezTo>
                        <a:pt x="31" y="54"/>
                        <a:pt x="32" y="54"/>
                        <a:pt x="33" y="54"/>
                      </a:cubicBezTo>
                      <a:cubicBezTo>
                        <a:pt x="33" y="54"/>
                        <a:pt x="33" y="54"/>
                        <a:pt x="34" y="54"/>
                      </a:cubicBezTo>
                      <a:cubicBezTo>
                        <a:pt x="34" y="54"/>
                        <a:pt x="32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28" y="53"/>
                        <a:pt x="27" y="52"/>
                        <a:pt x="27" y="51"/>
                      </a:cubicBezTo>
                      <a:cubicBezTo>
                        <a:pt x="26" y="51"/>
                        <a:pt x="26" y="49"/>
                        <a:pt x="27" y="48"/>
                      </a:cubicBezTo>
                      <a:cubicBezTo>
                        <a:pt x="28" y="46"/>
                        <a:pt x="32" y="45"/>
                        <a:pt x="35" y="47"/>
                      </a:cubicBezTo>
                      <a:cubicBezTo>
                        <a:pt x="37" y="48"/>
                        <a:pt x="38" y="48"/>
                        <a:pt x="39" y="47"/>
                      </a:cubicBezTo>
                      <a:cubicBezTo>
                        <a:pt x="40" y="46"/>
                        <a:pt x="41" y="46"/>
                        <a:pt x="41" y="46"/>
                      </a:cubicBezTo>
                      <a:cubicBezTo>
                        <a:pt x="41" y="45"/>
                        <a:pt x="42" y="44"/>
                        <a:pt x="41" y="43"/>
                      </a:cubicBezTo>
                      <a:cubicBezTo>
                        <a:pt x="41" y="42"/>
                        <a:pt x="40" y="41"/>
                        <a:pt x="38" y="41"/>
                      </a:cubicBezTo>
                      <a:cubicBezTo>
                        <a:pt x="36" y="40"/>
                        <a:pt x="35" y="40"/>
                        <a:pt x="34" y="41"/>
                      </a:cubicBezTo>
                      <a:cubicBezTo>
                        <a:pt x="34" y="42"/>
                        <a:pt x="33" y="42"/>
                        <a:pt x="31" y="42"/>
                      </a:cubicBezTo>
                      <a:cubicBezTo>
                        <a:pt x="30" y="42"/>
                        <a:pt x="29" y="41"/>
                        <a:pt x="28" y="40"/>
                      </a:cubicBezTo>
                      <a:cubicBezTo>
                        <a:pt x="27" y="39"/>
                        <a:pt x="26" y="38"/>
                        <a:pt x="26" y="36"/>
                      </a:cubicBezTo>
                      <a:cubicBezTo>
                        <a:pt x="26" y="35"/>
                        <a:pt x="28" y="34"/>
                        <a:pt x="29" y="34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1"/>
                        <a:pt x="28" y="28"/>
                        <a:pt x="26" y="26"/>
                      </a:cubicBezTo>
                      <a:cubicBezTo>
                        <a:pt x="24" y="24"/>
                        <a:pt x="23" y="23"/>
                        <a:pt x="22" y="21"/>
                      </a:cubicBezTo>
                      <a:cubicBezTo>
                        <a:pt x="20" y="19"/>
                        <a:pt x="21" y="17"/>
                        <a:pt x="21" y="16"/>
                      </a:cubicBezTo>
                      <a:cubicBezTo>
                        <a:pt x="22" y="15"/>
                        <a:pt x="24" y="14"/>
                        <a:pt x="27" y="14"/>
                      </a:cubicBezTo>
                      <a:cubicBezTo>
                        <a:pt x="29" y="14"/>
                        <a:pt x="30" y="15"/>
                        <a:pt x="31" y="16"/>
                      </a:cubicBezTo>
                      <a:cubicBezTo>
                        <a:pt x="32" y="17"/>
                        <a:pt x="35" y="18"/>
                        <a:pt x="37" y="17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6" y="14"/>
                        <a:pt x="35" y="10"/>
                        <a:pt x="40" y="8"/>
                      </a:cubicBezTo>
                      <a:cubicBezTo>
                        <a:pt x="41" y="8"/>
                        <a:pt x="42" y="7"/>
                        <a:pt x="43" y="7"/>
                      </a:cubicBezTo>
                      <a:cubicBezTo>
                        <a:pt x="46" y="7"/>
                        <a:pt x="47" y="9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9"/>
                      </a:cubicBezTo>
                      <a:cubicBezTo>
                        <a:pt x="50" y="8"/>
                        <a:pt x="52" y="6"/>
                        <a:pt x="56" y="6"/>
                      </a:cubicBezTo>
                      <a:cubicBezTo>
                        <a:pt x="59" y="6"/>
                        <a:pt x="61" y="7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3" y="9"/>
                        <a:pt x="64" y="8"/>
                        <a:pt x="64" y="8"/>
                      </a:cubicBezTo>
                      <a:cubicBezTo>
                        <a:pt x="64" y="8"/>
                        <a:pt x="64" y="8"/>
                        <a:pt x="64" y="8"/>
                      </a:cubicBezTo>
                      <a:cubicBezTo>
                        <a:pt x="64" y="8"/>
                        <a:pt x="64" y="8"/>
                        <a:pt x="64" y="8"/>
                      </a:cubicBezTo>
                      <a:cubicBezTo>
                        <a:pt x="64" y="6"/>
                        <a:pt x="65" y="5"/>
                        <a:pt x="66" y="4"/>
                      </a:cubicBezTo>
                      <a:cubicBezTo>
                        <a:pt x="67" y="3"/>
                        <a:pt x="67" y="3"/>
                        <a:pt x="67" y="2"/>
                      </a:cubicBezTo>
                      <a:cubicBezTo>
                        <a:pt x="67" y="2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1" name="Freeform 1215"/>
                <p:cNvSpPr>
                  <a:spLocks/>
                </p:cNvSpPr>
                <p:nvPr/>
              </p:nvSpPr>
              <p:spPr bwMode="auto">
                <a:xfrm>
                  <a:off x="2433" y="3161"/>
                  <a:ext cx="43" cy="40"/>
                </a:xfrm>
                <a:custGeom>
                  <a:avLst/>
                  <a:gdLst>
                    <a:gd name="T0" fmla="*/ 20 w 45"/>
                    <a:gd name="T1" fmla="*/ 1 h 42"/>
                    <a:gd name="T2" fmla="*/ 15 w 45"/>
                    <a:gd name="T3" fmla="*/ 3 h 42"/>
                    <a:gd name="T4" fmla="*/ 7 w 45"/>
                    <a:gd name="T5" fmla="*/ 3 h 42"/>
                    <a:gd name="T6" fmla="*/ 3 w 45"/>
                    <a:gd name="T7" fmla="*/ 3 h 42"/>
                    <a:gd name="T8" fmla="*/ 4 w 45"/>
                    <a:gd name="T9" fmla="*/ 3 h 42"/>
                    <a:gd name="T10" fmla="*/ 5 w 45"/>
                    <a:gd name="T11" fmla="*/ 11 h 42"/>
                    <a:gd name="T12" fmla="*/ 4 w 45"/>
                    <a:gd name="T13" fmla="*/ 12 h 42"/>
                    <a:gd name="T14" fmla="*/ 6 w 45"/>
                    <a:gd name="T15" fmla="*/ 14 h 42"/>
                    <a:gd name="T16" fmla="*/ 10 w 45"/>
                    <a:gd name="T17" fmla="*/ 16 h 42"/>
                    <a:gd name="T18" fmla="*/ 12 w 45"/>
                    <a:gd name="T19" fmla="*/ 20 h 42"/>
                    <a:gd name="T20" fmla="*/ 10 w 45"/>
                    <a:gd name="T21" fmla="*/ 24 h 42"/>
                    <a:gd name="T22" fmla="*/ 8 w 45"/>
                    <a:gd name="T23" fmla="*/ 27 h 42"/>
                    <a:gd name="T24" fmla="*/ 2 w 45"/>
                    <a:gd name="T25" fmla="*/ 34 h 42"/>
                    <a:gd name="T26" fmla="*/ 0 w 45"/>
                    <a:gd name="T27" fmla="*/ 35 h 42"/>
                    <a:gd name="T28" fmla="*/ 1 w 45"/>
                    <a:gd name="T29" fmla="*/ 37 h 42"/>
                    <a:gd name="T30" fmla="*/ 9 w 45"/>
                    <a:gd name="T31" fmla="*/ 42 h 42"/>
                    <a:gd name="T32" fmla="*/ 27 w 45"/>
                    <a:gd name="T33" fmla="*/ 34 h 42"/>
                    <a:gd name="T34" fmla="*/ 34 w 45"/>
                    <a:gd name="T35" fmla="*/ 31 h 42"/>
                    <a:gd name="T36" fmla="*/ 37 w 45"/>
                    <a:gd name="T37" fmla="*/ 31 h 42"/>
                    <a:gd name="T38" fmla="*/ 39 w 45"/>
                    <a:gd name="T39" fmla="*/ 32 h 42"/>
                    <a:gd name="T40" fmla="*/ 39 w 45"/>
                    <a:gd name="T41" fmla="*/ 32 h 42"/>
                    <a:gd name="T42" fmla="*/ 42 w 45"/>
                    <a:gd name="T43" fmla="*/ 31 h 42"/>
                    <a:gd name="T44" fmla="*/ 41 w 45"/>
                    <a:gd name="T45" fmla="*/ 7 h 42"/>
                    <a:gd name="T46" fmla="*/ 40 w 45"/>
                    <a:gd name="T47" fmla="*/ 6 h 42"/>
                    <a:gd name="T48" fmla="*/ 39 w 45"/>
                    <a:gd name="T49" fmla="*/ 5 h 42"/>
                    <a:gd name="T50" fmla="*/ 39 w 45"/>
                    <a:gd name="T51" fmla="*/ 4 h 42"/>
                    <a:gd name="T52" fmla="*/ 37 w 45"/>
                    <a:gd name="T53" fmla="*/ 3 h 42"/>
                    <a:gd name="T54" fmla="*/ 35 w 45"/>
                    <a:gd name="T55" fmla="*/ 1 h 42"/>
                    <a:gd name="T56" fmla="*/ 34 w 45"/>
                    <a:gd name="T57" fmla="*/ 4 h 42"/>
                    <a:gd name="T58" fmla="*/ 31 w 45"/>
                    <a:gd name="T59" fmla="*/ 7 h 42"/>
                    <a:gd name="T60" fmla="*/ 27 w 45"/>
                    <a:gd name="T61" fmla="*/ 5 h 42"/>
                    <a:gd name="T62" fmla="*/ 25 w 45"/>
                    <a:gd name="T63" fmla="*/ 4 h 42"/>
                    <a:gd name="T64" fmla="*/ 22 w 45"/>
                    <a:gd name="T65" fmla="*/ 2 h 42"/>
                    <a:gd name="T66" fmla="*/ 22 w 45"/>
                    <a:gd name="T67" fmla="*/ 0 h 42"/>
                    <a:gd name="T68" fmla="*/ 22 w 45"/>
                    <a:gd name="T69" fmla="*/ 0 h 42"/>
                    <a:gd name="T70" fmla="*/ 20 w 45"/>
                    <a:gd name="T71" fmla="*/ 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5" h="42">
                      <a:moveTo>
                        <a:pt x="20" y="1"/>
                      </a:moveTo>
                      <a:cubicBezTo>
                        <a:pt x="18" y="1"/>
                        <a:pt x="17" y="2"/>
                        <a:pt x="15" y="3"/>
                      </a:cubicBezTo>
                      <a:cubicBezTo>
                        <a:pt x="13" y="4"/>
                        <a:pt x="10" y="4"/>
                        <a:pt x="7" y="3"/>
                      </a:cubicBezTo>
                      <a:cubicBezTo>
                        <a:pt x="6" y="3"/>
                        <a:pt x="4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5"/>
                        <a:pt x="8" y="7"/>
                        <a:pt x="5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5" y="13"/>
                        <a:pt x="6" y="14"/>
                      </a:cubicBezTo>
                      <a:cubicBezTo>
                        <a:pt x="7" y="14"/>
                        <a:pt x="8" y="15"/>
                        <a:pt x="10" y="16"/>
                      </a:cubicBezTo>
                      <a:cubicBezTo>
                        <a:pt x="11" y="17"/>
                        <a:pt x="12" y="19"/>
                        <a:pt x="12" y="20"/>
                      </a:cubicBezTo>
                      <a:cubicBezTo>
                        <a:pt x="12" y="22"/>
                        <a:pt x="11" y="23"/>
                        <a:pt x="10" y="24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31"/>
                        <a:pt x="4" y="33"/>
                        <a:pt x="2" y="34"/>
                      </a:cubicBezTo>
                      <a:cubicBezTo>
                        <a:pt x="1" y="34"/>
                        <a:pt x="0" y="35"/>
                        <a:pt x="0" y="35"/>
                      </a:cubicBezTo>
                      <a:cubicBezTo>
                        <a:pt x="0" y="35"/>
                        <a:pt x="0" y="36"/>
                        <a:pt x="1" y="37"/>
                      </a:cubicBezTo>
                      <a:cubicBezTo>
                        <a:pt x="2" y="39"/>
                        <a:pt x="6" y="42"/>
                        <a:pt x="9" y="42"/>
                      </a:cubicBezTo>
                      <a:cubicBezTo>
                        <a:pt x="13" y="42"/>
                        <a:pt x="22" y="39"/>
                        <a:pt x="27" y="34"/>
                      </a:cubicBezTo>
                      <a:cubicBezTo>
                        <a:pt x="30" y="32"/>
                        <a:pt x="32" y="31"/>
                        <a:pt x="34" y="31"/>
                      </a:cubicBezTo>
                      <a:cubicBezTo>
                        <a:pt x="35" y="31"/>
                        <a:pt x="36" y="31"/>
                        <a:pt x="37" y="31"/>
                      </a:cubicBezTo>
                      <a:cubicBezTo>
                        <a:pt x="38" y="31"/>
                        <a:pt x="38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40" y="32"/>
                        <a:pt x="41" y="31"/>
                        <a:pt x="42" y="31"/>
                      </a:cubicBezTo>
                      <a:cubicBezTo>
                        <a:pt x="45" y="29"/>
                        <a:pt x="43" y="12"/>
                        <a:pt x="41" y="7"/>
                      </a:cubicBezTo>
                      <a:cubicBezTo>
                        <a:pt x="40" y="7"/>
                        <a:pt x="40" y="6"/>
                        <a:pt x="40" y="6"/>
                      </a:cubicBezTo>
                      <a:cubicBezTo>
                        <a:pt x="40" y="5"/>
                        <a:pt x="40" y="5"/>
                        <a:pt x="39" y="5"/>
                      </a:cubicBezTo>
                      <a:cubicBezTo>
                        <a:pt x="39" y="5"/>
                        <a:pt x="39" y="5"/>
                        <a:pt x="39" y="4"/>
                      </a:cubicBezTo>
                      <a:cubicBezTo>
                        <a:pt x="38" y="4"/>
                        <a:pt x="38" y="3"/>
                        <a:pt x="37" y="3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2"/>
                        <a:pt x="34" y="4"/>
                      </a:cubicBezTo>
                      <a:cubicBezTo>
                        <a:pt x="34" y="6"/>
                        <a:pt x="32" y="7"/>
                        <a:pt x="31" y="7"/>
                      </a:cubicBezTo>
                      <a:cubicBezTo>
                        <a:pt x="30" y="7"/>
                        <a:pt x="28" y="6"/>
                        <a:pt x="27" y="5"/>
                      </a:cubicBezTo>
                      <a:cubicBezTo>
                        <a:pt x="26" y="5"/>
                        <a:pt x="25" y="4"/>
                        <a:pt x="25" y="4"/>
                      </a:cubicBezTo>
                      <a:cubicBezTo>
                        <a:pt x="23" y="4"/>
                        <a:pt x="22" y="3"/>
                        <a:pt x="22" y="2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1" y="1"/>
                        <a:pt x="20" y="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2" name="Freeform 1216"/>
                <p:cNvSpPr>
                  <a:spLocks/>
                </p:cNvSpPr>
                <p:nvPr/>
              </p:nvSpPr>
              <p:spPr bwMode="auto">
                <a:xfrm>
                  <a:off x="2458" y="3148"/>
                  <a:ext cx="23" cy="15"/>
                </a:xfrm>
                <a:custGeom>
                  <a:avLst/>
                  <a:gdLst>
                    <a:gd name="T0" fmla="*/ 24 w 24"/>
                    <a:gd name="T1" fmla="*/ 11 h 15"/>
                    <a:gd name="T2" fmla="*/ 24 w 24"/>
                    <a:gd name="T3" fmla="*/ 10 h 15"/>
                    <a:gd name="T4" fmla="*/ 17 w 24"/>
                    <a:gd name="T5" fmla="*/ 1 h 15"/>
                    <a:gd name="T6" fmla="*/ 11 w 24"/>
                    <a:gd name="T7" fmla="*/ 2 h 15"/>
                    <a:gd name="T8" fmla="*/ 6 w 24"/>
                    <a:gd name="T9" fmla="*/ 4 h 15"/>
                    <a:gd name="T10" fmla="*/ 6 w 24"/>
                    <a:gd name="T11" fmla="*/ 4 h 15"/>
                    <a:gd name="T12" fmla="*/ 6 w 24"/>
                    <a:gd name="T13" fmla="*/ 5 h 15"/>
                    <a:gd name="T14" fmla="*/ 5 w 24"/>
                    <a:gd name="T15" fmla="*/ 6 h 15"/>
                    <a:gd name="T16" fmla="*/ 5 w 24"/>
                    <a:gd name="T17" fmla="*/ 7 h 15"/>
                    <a:gd name="T18" fmla="*/ 4 w 24"/>
                    <a:gd name="T19" fmla="*/ 8 h 15"/>
                    <a:gd name="T20" fmla="*/ 4 w 24"/>
                    <a:gd name="T21" fmla="*/ 9 h 15"/>
                    <a:gd name="T22" fmla="*/ 3 w 24"/>
                    <a:gd name="T23" fmla="*/ 10 h 15"/>
                    <a:gd name="T24" fmla="*/ 0 w 24"/>
                    <a:gd name="T25" fmla="*/ 13 h 15"/>
                    <a:gd name="T26" fmla="*/ 3 w 24"/>
                    <a:gd name="T27" fmla="*/ 15 h 15"/>
                    <a:gd name="T28" fmla="*/ 4 w 24"/>
                    <a:gd name="T29" fmla="*/ 15 h 15"/>
                    <a:gd name="T30" fmla="*/ 5 w 24"/>
                    <a:gd name="T31" fmla="*/ 13 h 15"/>
                    <a:gd name="T32" fmla="*/ 14 w 24"/>
                    <a:gd name="T33" fmla="*/ 13 h 15"/>
                    <a:gd name="T34" fmla="*/ 16 w 24"/>
                    <a:gd name="T35" fmla="*/ 15 h 15"/>
                    <a:gd name="T36" fmla="*/ 16 w 24"/>
                    <a:gd name="T37" fmla="*/ 15 h 15"/>
                    <a:gd name="T38" fmla="*/ 19 w 24"/>
                    <a:gd name="T39" fmla="*/ 13 h 15"/>
                    <a:gd name="T40" fmla="*/ 24 w 24"/>
                    <a:gd name="T41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4" h="15">
                      <a:moveTo>
                        <a:pt x="24" y="11"/>
                      </a:moveTo>
                      <a:cubicBezTo>
                        <a:pt x="24" y="11"/>
                        <a:pt x="24" y="10"/>
                        <a:pt x="24" y="10"/>
                      </a:cubicBezTo>
                      <a:cubicBezTo>
                        <a:pt x="24" y="8"/>
                        <a:pt x="20" y="4"/>
                        <a:pt x="17" y="1"/>
                      </a:cubicBezTo>
                      <a:cubicBezTo>
                        <a:pt x="16" y="0"/>
                        <a:pt x="13" y="1"/>
                        <a:pt x="11" y="2"/>
                      </a:cubicBezTo>
                      <a:cubicBezTo>
                        <a:pt x="9" y="3"/>
                        <a:pt x="8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7"/>
                      </a:cubicBezTo>
                      <a:cubicBezTo>
                        <a:pt x="5" y="7"/>
                        <a:pt x="5" y="8"/>
                        <a:pt x="4" y="8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3" y="10"/>
                        <a:pt x="3" y="10"/>
                      </a:cubicBezTo>
                      <a:cubicBezTo>
                        <a:pt x="2" y="11"/>
                        <a:pt x="1" y="12"/>
                        <a:pt x="0" y="13"/>
                      </a:cubicBezTo>
                      <a:cubicBezTo>
                        <a:pt x="1" y="14"/>
                        <a:pt x="2" y="14"/>
                        <a:pt x="3" y="15"/>
                      </a:cubicBezTo>
                      <a:cubicBezTo>
                        <a:pt x="3" y="15"/>
                        <a:pt x="4" y="15"/>
                        <a:pt x="4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7" y="9"/>
                        <a:pt x="11" y="9"/>
                        <a:pt x="14" y="13"/>
                      </a:cubicBezTo>
                      <a:cubicBezTo>
                        <a:pt x="15" y="14"/>
                        <a:pt x="15" y="14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4"/>
                        <a:pt x="18" y="14"/>
                        <a:pt x="19" y="13"/>
                      </a:cubicBezTo>
                      <a:cubicBezTo>
                        <a:pt x="21" y="13"/>
                        <a:pt x="23" y="12"/>
                        <a:pt x="24" y="1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3" name="Freeform 1217"/>
                <p:cNvSpPr>
                  <a:spLocks/>
                </p:cNvSpPr>
                <p:nvPr/>
              </p:nvSpPr>
              <p:spPr bwMode="auto">
                <a:xfrm>
                  <a:off x="2477" y="3096"/>
                  <a:ext cx="84" cy="125"/>
                </a:xfrm>
                <a:custGeom>
                  <a:avLst/>
                  <a:gdLst>
                    <a:gd name="T0" fmla="*/ 4 w 88"/>
                    <a:gd name="T1" fmla="*/ 27 h 130"/>
                    <a:gd name="T2" fmla="*/ 2 w 88"/>
                    <a:gd name="T3" fmla="*/ 33 h 130"/>
                    <a:gd name="T4" fmla="*/ 5 w 88"/>
                    <a:gd name="T5" fmla="*/ 40 h 130"/>
                    <a:gd name="T6" fmla="*/ 7 w 88"/>
                    <a:gd name="T7" fmla="*/ 46 h 130"/>
                    <a:gd name="T8" fmla="*/ 11 w 88"/>
                    <a:gd name="T9" fmla="*/ 42 h 130"/>
                    <a:gd name="T10" fmla="*/ 15 w 88"/>
                    <a:gd name="T11" fmla="*/ 38 h 130"/>
                    <a:gd name="T12" fmla="*/ 17 w 88"/>
                    <a:gd name="T13" fmla="*/ 43 h 130"/>
                    <a:gd name="T14" fmla="*/ 15 w 88"/>
                    <a:gd name="T15" fmla="*/ 56 h 130"/>
                    <a:gd name="T16" fmla="*/ 17 w 88"/>
                    <a:gd name="T17" fmla="*/ 58 h 130"/>
                    <a:gd name="T18" fmla="*/ 33 w 88"/>
                    <a:gd name="T19" fmla="*/ 56 h 130"/>
                    <a:gd name="T20" fmla="*/ 31 w 88"/>
                    <a:gd name="T21" fmla="*/ 64 h 130"/>
                    <a:gd name="T22" fmla="*/ 38 w 88"/>
                    <a:gd name="T23" fmla="*/ 69 h 130"/>
                    <a:gd name="T24" fmla="*/ 36 w 88"/>
                    <a:gd name="T25" fmla="*/ 78 h 130"/>
                    <a:gd name="T26" fmla="*/ 28 w 88"/>
                    <a:gd name="T27" fmla="*/ 86 h 130"/>
                    <a:gd name="T28" fmla="*/ 19 w 88"/>
                    <a:gd name="T29" fmla="*/ 89 h 130"/>
                    <a:gd name="T30" fmla="*/ 19 w 88"/>
                    <a:gd name="T31" fmla="*/ 91 h 130"/>
                    <a:gd name="T32" fmla="*/ 12 w 88"/>
                    <a:gd name="T33" fmla="*/ 105 h 130"/>
                    <a:gd name="T34" fmla="*/ 14 w 88"/>
                    <a:gd name="T35" fmla="*/ 106 h 130"/>
                    <a:gd name="T36" fmla="*/ 20 w 88"/>
                    <a:gd name="T37" fmla="*/ 106 h 130"/>
                    <a:gd name="T38" fmla="*/ 28 w 88"/>
                    <a:gd name="T39" fmla="*/ 109 h 130"/>
                    <a:gd name="T40" fmla="*/ 37 w 88"/>
                    <a:gd name="T41" fmla="*/ 108 h 130"/>
                    <a:gd name="T42" fmla="*/ 37 w 88"/>
                    <a:gd name="T43" fmla="*/ 115 h 130"/>
                    <a:gd name="T44" fmla="*/ 28 w 88"/>
                    <a:gd name="T45" fmla="*/ 117 h 130"/>
                    <a:gd name="T46" fmla="*/ 24 w 88"/>
                    <a:gd name="T47" fmla="*/ 117 h 130"/>
                    <a:gd name="T48" fmla="*/ 16 w 88"/>
                    <a:gd name="T49" fmla="*/ 127 h 130"/>
                    <a:gd name="T50" fmla="*/ 25 w 88"/>
                    <a:gd name="T51" fmla="*/ 128 h 130"/>
                    <a:gd name="T52" fmla="*/ 30 w 88"/>
                    <a:gd name="T53" fmla="*/ 123 h 130"/>
                    <a:gd name="T54" fmla="*/ 33 w 88"/>
                    <a:gd name="T55" fmla="*/ 123 h 130"/>
                    <a:gd name="T56" fmla="*/ 46 w 88"/>
                    <a:gd name="T57" fmla="*/ 120 h 130"/>
                    <a:gd name="T58" fmla="*/ 53 w 88"/>
                    <a:gd name="T59" fmla="*/ 121 h 130"/>
                    <a:gd name="T60" fmla="*/ 68 w 88"/>
                    <a:gd name="T61" fmla="*/ 119 h 130"/>
                    <a:gd name="T62" fmla="*/ 69 w 88"/>
                    <a:gd name="T63" fmla="*/ 119 h 130"/>
                    <a:gd name="T64" fmla="*/ 80 w 88"/>
                    <a:gd name="T65" fmla="*/ 115 h 130"/>
                    <a:gd name="T66" fmla="*/ 79 w 88"/>
                    <a:gd name="T67" fmla="*/ 104 h 130"/>
                    <a:gd name="T68" fmla="*/ 88 w 88"/>
                    <a:gd name="T69" fmla="*/ 95 h 130"/>
                    <a:gd name="T70" fmla="*/ 80 w 88"/>
                    <a:gd name="T71" fmla="*/ 90 h 130"/>
                    <a:gd name="T72" fmla="*/ 71 w 88"/>
                    <a:gd name="T73" fmla="*/ 90 h 130"/>
                    <a:gd name="T74" fmla="*/ 68 w 88"/>
                    <a:gd name="T75" fmla="*/ 81 h 130"/>
                    <a:gd name="T76" fmla="*/ 60 w 88"/>
                    <a:gd name="T77" fmla="*/ 65 h 130"/>
                    <a:gd name="T78" fmla="*/ 51 w 88"/>
                    <a:gd name="T79" fmla="*/ 49 h 130"/>
                    <a:gd name="T80" fmla="*/ 44 w 88"/>
                    <a:gd name="T81" fmla="*/ 44 h 130"/>
                    <a:gd name="T82" fmla="*/ 37 w 88"/>
                    <a:gd name="T83" fmla="*/ 43 h 130"/>
                    <a:gd name="T84" fmla="*/ 32 w 88"/>
                    <a:gd name="T85" fmla="*/ 42 h 130"/>
                    <a:gd name="T86" fmla="*/ 46 w 88"/>
                    <a:gd name="T87" fmla="*/ 15 h 130"/>
                    <a:gd name="T88" fmla="*/ 28 w 88"/>
                    <a:gd name="T89" fmla="*/ 15 h 130"/>
                    <a:gd name="T90" fmla="*/ 22 w 88"/>
                    <a:gd name="T91" fmla="*/ 8 h 130"/>
                    <a:gd name="T92" fmla="*/ 30 w 88"/>
                    <a:gd name="T93" fmla="*/ 0 h 130"/>
                    <a:gd name="T94" fmla="*/ 16 w 88"/>
                    <a:gd name="T95" fmla="*/ 1 h 130"/>
                    <a:gd name="T96" fmla="*/ 11 w 88"/>
                    <a:gd name="T97" fmla="*/ 8 h 130"/>
                    <a:gd name="T98" fmla="*/ 6 w 88"/>
                    <a:gd name="T99" fmla="*/ 15 h 130"/>
                    <a:gd name="T100" fmla="*/ 4 w 88"/>
                    <a:gd name="T101" fmla="*/ 21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8" h="130">
                      <a:moveTo>
                        <a:pt x="6" y="23"/>
                      </a:moveTo>
                      <a:cubicBezTo>
                        <a:pt x="6" y="25"/>
                        <a:pt x="5" y="26"/>
                        <a:pt x="4" y="27"/>
                      </a:cubicBezTo>
                      <a:cubicBezTo>
                        <a:pt x="2" y="29"/>
                        <a:pt x="1" y="30"/>
                        <a:pt x="0" y="32"/>
                      </a:cubicBezTo>
                      <a:cubicBezTo>
                        <a:pt x="0" y="33"/>
                        <a:pt x="0" y="33"/>
                        <a:pt x="2" y="33"/>
                      </a:cubicBezTo>
                      <a:cubicBezTo>
                        <a:pt x="4" y="34"/>
                        <a:pt x="6" y="34"/>
                        <a:pt x="6" y="37"/>
                      </a:cubicBezTo>
                      <a:cubicBezTo>
                        <a:pt x="7" y="38"/>
                        <a:pt x="6" y="39"/>
                        <a:pt x="5" y="40"/>
                      </a:cubicBezTo>
                      <a:cubicBezTo>
                        <a:pt x="6" y="41"/>
                        <a:pt x="6" y="43"/>
                        <a:pt x="6" y="44"/>
                      </a:cubicBezTo>
                      <a:cubicBezTo>
                        <a:pt x="6" y="46"/>
                        <a:pt x="6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10" y="46"/>
                        <a:pt x="10" y="44"/>
                        <a:pt x="11" y="42"/>
                      </a:cubicBezTo>
                      <a:cubicBezTo>
                        <a:pt x="11" y="40"/>
                        <a:pt x="12" y="38"/>
                        <a:pt x="14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ubicBezTo>
                        <a:pt x="17" y="40"/>
                        <a:pt x="17" y="41"/>
                        <a:pt x="17" y="43"/>
                      </a:cubicBezTo>
                      <a:cubicBezTo>
                        <a:pt x="17" y="44"/>
                        <a:pt x="16" y="45"/>
                        <a:pt x="17" y="46"/>
                      </a:cubicBezTo>
                      <a:cubicBezTo>
                        <a:pt x="18" y="50"/>
                        <a:pt x="16" y="53"/>
                        <a:pt x="15" y="56"/>
                      </a:cubicBezTo>
                      <a:cubicBezTo>
                        <a:pt x="14" y="56"/>
                        <a:pt x="14" y="57"/>
                        <a:pt x="13" y="58"/>
                      </a:cubicBezTo>
                      <a:cubicBezTo>
                        <a:pt x="14" y="58"/>
                        <a:pt x="15" y="58"/>
                        <a:pt x="17" y="58"/>
                      </a:cubicBezTo>
                      <a:cubicBezTo>
                        <a:pt x="21" y="58"/>
                        <a:pt x="24" y="57"/>
                        <a:pt x="26" y="56"/>
                      </a:cubicBezTo>
                      <a:cubicBezTo>
                        <a:pt x="29" y="53"/>
                        <a:pt x="32" y="53"/>
                        <a:pt x="33" y="56"/>
                      </a:cubicBezTo>
                      <a:cubicBezTo>
                        <a:pt x="34" y="58"/>
                        <a:pt x="33" y="60"/>
                        <a:pt x="32" y="62"/>
                      </a:cubicBezTo>
                      <a:cubicBezTo>
                        <a:pt x="31" y="63"/>
                        <a:pt x="31" y="64"/>
                        <a:pt x="31" y="64"/>
                      </a:cubicBezTo>
                      <a:cubicBezTo>
                        <a:pt x="31" y="65"/>
                        <a:pt x="32" y="65"/>
                        <a:pt x="33" y="66"/>
                      </a:cubicBezTo>
                      <a:cubicBezTo>
                        <a:pt x="35" y="67"/>
                        <a:pt x="37" y="67"/>
                        <a:pt x="38" y="69"/>
                      </a:cubicBezTo>
                      <a:cubicBezTo>
                        <a:pt x="38" y="70"/>
                        <a:pt x="37" y="72"/>
                        <a:pt x="37" y="73"/>
                      </a:cubicBezTo>
                      <a:cubicBezTo>
                        <a:pt x="36" y="74"/>
                        <a:pt x="36" y="76"/>
                        <a:pt x="36" y="78"/>
                      </a:cubicBezTo>
                      <a:cubicBezTo>
                        <a:pt x="36" y="79"/>
                        <a:pt x="36" y="81"/>
                        <a:pt x="36" y="83"/>
                      </a:cubicBezTo>
                      <a:cubicBezTo>
                        <a:pt x="35" y="85"/>
                        <a:pt x="31" y="86"/>
                        <a:pt x="28" y="86"/>
                      </a:cubicBezTo>
                      <a:cubicBezTo>
                        <a:pt x="24" y="86"/>
                        <a:pt x="22" y="85"/>
                        <a:pt x="21" y="84"/>
                      </a:cubicBezTo>
                      <a:cubicBezTo>
                        <a:pt x="22" y="86"/>
                        <a:pt x="20" y="88"/>
                        <a:pt x="19" y="89"/>
                      </a:cubicBezTo>
                      <a:cubicBezTo>
                        <a:pt x="19" y="90"/>
                        <a:pt x="18" y="90"/>
                        <a:pt x="18" y="91"/>
                      </a:cubicBezTo>
                      <a:cubicBezTo>
                        <a:pt x="18" y="91"/>
                        <a:pt x="19" y="91"/>
                        <a:pt x="19" y="91"/>
                      </a:cubicBezTo>
                      <a:cubicBezTo>
                        <a:pt x="21" y="92"/>
                        <a:pt x="24" y="93"/>
                        <a:pt x="24" y="95"/>
                      </a:cubicBezTo>
                      <a:cubicBezTo>
                        <a:pt x="25" y="100"/>
                        <a:pt x="18" y="103"/>
                        <a:pt x="12" y="105"/>
                      </a:cubicBezTo>
                      <a:cubicBezTo>
                        <a:pt x="12" y="105"/>
                        <a:pt x="12" y="105"/>
                        <a:pt x="11" y="105"/>
                      </a:cubicBezTo>
                      <a:cubicBezTo>
                        <a:pt x="12" y="106"/>
                        <a:pt x="13" y="106"/>
                        <a:pt x="14" y="106"/>
                      </a:cubicBezTo>
                      <a:cubicBezTo>
                        <a:pt x="14" y="106"/>
                        <a:pt x="15" y="106"/>
                        <a:pt x="15" y="106"/>
                      </a:cubicBezTo>
                      <a:cubicBezTo>
                        <a:pt x="17" y="104"/>
                        <a:pt x="19" y="106"/>
                        <a:pt x="20" y="106"/>
                      </a:cubicBezTo>
                      <a:cubicBezTo>
                        <a:pt x="21" y="107"/>
                        <a:pt x="21" y="107"/>
                        <a:pt x="23" y="107"/>
                      </a:cubicBezTo>
                      <a:cubicBezTo>
                        <a:pt x="25" y="107"/>
                        <a:pt x="26" y="108"/>
                        <a:pt x="28" y="109"/>
                      </a:cubicBezTo>
                      <a:cubicBezTo>
                        <a:pt x="30" y="109"/>
                        <a:pt x="32" y="110"/>
                        <a:pt x="34" y="109"/>
                      </a:cubicBezTo>
                      <a:cubicBezTo>
                        <a:pt x="35" y="109"/>
                        <a:pt x="36" y="108"/>
                        <a:pt x="37" y="108"/>
                      </a:cubicBezTo>
                      <a:cubicBezTo>
                        <a:pt x="39" y="108"/>
                        <a:pt x="40" y="110"/>
                        <a:pt x="40" y="110"/>
                      </a:cubicBezTo>
                      <a:cubicBezTo>
                        <a:pt x="41" y="112"/>
                        <a:pt x="39" y="113"/>
                        <a:pt x="37" y="115"/>
                      </a:cubicBezTo>
                      <a:cubicBezTo>
                        <a:pt x="35" y="117"/>
                        <a:pt x="32" y="117"/>
                        <a:pt x="31" y="117"/>
                      </a:cubicBezTo>
                      <a:cubicBezTo>
                        <a:pt x="30" y="117"/>
                        <a:pt x="29" y="117"/>
                        <a:pt x="28" y="117"/>
                      </a:cubicBezTo>
                      <a:cubicBezTo>
                        <a:pt x="27" y="117"/>
                        <a:pt x="27" y="117"/>
                        <a:pt x="26" y="117"/>
                      </a:cubicBezTo>
                      <a:cubicBezTo>
                        <a:pt x="25" y="117"/>
                        <a:pt x="24" y="117"/>
                        <a:pt x="24" y="117"/>
                      </a:cubicBezTo>
                      <a:cubicBezTo>
                        <a:pt x="21" y="119"/>
                        <a:pt x="14" y="126"/>
                        <a:pt x="11" y="130"/>
                      </a:cubicBezTo>
                      <a:cubicBezTo>
                        <a:pt x="13" y="129"/>
                        <a:pt x="14" y="128"/>
                        <a:pt x="16" y="127"/>
                      </a:cubicBezTo>
                      <a:cubicBezTo>
                        <a:pt x="20" y="125"/>
                        <a:pt x="22" y="126"/>
                        <a:pt x="24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6" y="127"/>
                        <a:pt x="26" y="127"/>
                      </a:cubicBezTo>
                      <a:cubicBezTo>
                        <a:pt x="27" y="125"/>
                        <a:pt x="28" y="123"/>
                        <a:pt x="30" y="123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1" y="123"/>
                        <a:pt x="32" y="123"/>
                        <a:pt x="33" y="123"/>
                      </a:cubicBezTo>
                      <a:cubicBezTo>
                        <a:pt x="34" y="122"/>
                        <a:pt x="36" y="122"/>
                        <a:pt x="39" y="122"/>
                      </a:cubicBezTo>
                      <a:cubicBezTo>
                        <a:pt x="42" y="123"/>
                        <a:pt x="44" y="122"/>
                        <a:pt x="46" y="120"/>
                      </a:cubicBezTo>
                      <a:cubicBezTo>
                        <a:pt x="46" y="120"/>
                        <a:pt x="47" y="119"/>
                        <a:pt x="48" y="119"/>
                      </a:cubicBezTo>
                      <a:cubicBezTo>
                        <a:pt x="50" y="119"/>
                        <a:pt x="52" y="120"/>
                        <a:pt x="53" y="121"/>
                      </a:cubicBezTo>
                      <a:cubicBezTo>
                        <a:pt x="54" y="121"/>
                        <a:pt x="55" y="122"/>
                        <a:pt x="55" y="122"/>
                      </a:cubicBezTo>
                      <a:cubicBezTo>
                        <a:pt x="58" y="120"/>
                        <a:pt x="65" y="119"/>
                        <a:pt x="68" y="119"/>
                      </a:cubicBezTo>
                      <a:cubicBezTo>
                        <a:pt x="69" y="119"/>
                        <a:pt x="69" y="119"/>
                        <a:pt x="69" y="119"/>
                      </a:cubicBezTo>
                      <a:cubicBezTo>
                        <a:pt x="69" y="119"/>
                        <a:pt x="69" y="119"/>
                        <a:pt x="69" y="119"/>
                      </a:cubicBezTo>
                      <a:cubicBezTo>
                        <a:pt x="72" y="119"/>
                        <a:pt x="79" y="117"/>
                        <a:pt x="82" y="114"/>
                      </a:cubicBezTo>
                      <a:cubicBezTo>
                        <a:pt x="81" y="114"/>
                        <a:pt x="81" y="114"/>
                        <a:pt x="80" y="115"/>
                      </a:cubicBezTo>
                      <a:cubicBezTo>
                        <a:pt x="78" y="115"/>
                        <a:pt x="76" y="114"/>
                        <a:pt x="76" y="113"/>
                      </a:cubicBezTo>
                      <a:cubicBezTo>
                        <a:pt x="75" y="110"/>
                        <a:pt x="76" y="107"/>
                        <a:pt x="79" y="104"/>
                      </a:cubicBezTo>
                      <a:cubicBezTo>
                        <a:pt x="80" y="104"/>
                        <a:pt x="81" y="103"/>
                        <a:pt x="82" y="102"/>
                      </a:cubicBezTo>
                      <a:cubicBezTo>
                        <a:pt x="85" y="100"/>
                        <a:pt x="88" y="98"/>
                        <a:pt x="88" y="95"/>
                      </a:cubicBezTo>
                      <a:cubicBezTo>
                        <a:pt x="88" y="94"/>
                        <a:pt x="88" y="94"/>
                        <a:pt x="87" y="93"/>
                      </a:cubicBezTo>
                      <a:cubicBezTo>
                        <a:pt x="85" y="92"/>
                        <a:pt x="82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78" y="94"/>
                        <a:pt x="73" y="94"/>
                        <a:pt x="71" y="90"/>
                      </a:cubicBezTo>
                      <a:cubicBezTo>
                        <a:pt x="69" y="87"/>
                        <a:pt x="70" y="85"/>
                        <a:pt x="71" y="84"/>
                      </a:cubicBezTo>
                      <a:cubicBezTo>
                        <a:pt x="69" y="83"/>
                        <a:pt x="69" y="82"/>
                        <a:pt x="68" y="81"/>
                      </a:cubicBezTo>
                      <a:cubicBezTo>
                        <a:pt x="68" y="80"/>
                        <a:pt x="66" y="78"/>
                        <a:pt x="67" y="76"/>
                      </a:cubicBezTo>
                      <a:cubicBezTo>
                        <a:pt x="67" y="74"/>
                        <a:pt x="64" y="65"/>
                        <a:pt x="60" y="65"/>
                      </a:cubicBezTo>
                      <a:cubicBezTo>
                        <a:pt x="54" y="63"/>
                        <a:pt x="52" y="56"/>
                        <a:pt x="51" y="51"/>
                      </a:cubicBezTo>
                      <a:cubicBezTo>
                        <a:pt x="51" y="51"/>
                        <a:pt x="51" y="50"/>
                        <a:pt x="51" y="49"/>
                      </a:cubicBezTo>
                      <a:cubicBezTo>
                        <a:pt x="51" y="48"/>
                        <a:pt x="50" y="48"/>
                        <a:pt x="49" y="48"/>
                      </a:cubicBezTo>
                      <a:cubicBezTo>
                        <a:pt x="47" y="47"/>
                        <a:pt x="45" y="47"/>
                        <a:pt x="44" y="44"/>
                      </a:cubicBezTo>
                      <a:cubicBezTo>
                        <a:pt x="43" y="43"/>
                        <a:pt x="42" y="43"/>
                        <a:pt x="40" y="43"/>
                      </a:cubicBezTo>
                      <a:cubicBezTo>
                        <a:pt x="39" y="43"/>
                        <a:pt x="38" y="43"/>
                        <a:pt x="37" y="43"/>
                      </a:cubicBezTo>
                      <a:cubicBezTo>
                        <a:pt x="36" y="43"/>
                        <a:pt x="36" y="44"/>
                        <a:pt x="35" y="44"/>
                      </a:cubicBezTo>
                      <a:cubicBezTo>
                        <a:pt x="34" y="43"/>
                        <a:pt x="33" y="43"/>
                        <a:pt x="32" y="42"/>
                      </a:cubicBezTo>
                      <a:cubicBezTo>
                        <a:pt x="31" y="39"/>
                        <a:pt x="35" y="35"/>
                        <a:pt x="38" y="33"/>
                      </a:cubicBezTo>
                      <a:cubicBezTo>
                        <a:pt x="41" y="31"/>
                        <a:pt x="45" y="19"/>
                        <a:pt x="46" y="15"/>
                      </a:cubicBezTo>
                      <a:cubicBezTo>
                        <a:pt x="45" y="15"/>
                        <a:pt x="42" y="14"/>
                        <a:pt x="37" y="14"/>
                      </a:cubicBezTo>
                      <a:cubicBezTo>
                        <a:pt x="32" y="14"/>
                        <a:pt x="29" y="15"/>
                        <a:pt x="28" y="15"/>
                      </a:cubicBezTo>
                      <a:cubicBezTo>
                        <a:pt x="25" y="17"/>
                        <a:pt x="21" y="15"/>
                        <a:pt x="20" y="12"/>
                      </a:cubicBezTo>
                      <a:cubicBezTo>
                        <a:pt x="20" y="10"/>
                        <a:pt x="21" y="9"/>
                        <a:pt x="22" y="8"/>
                      </a:cubicBezTo>
                      <a:cubicBezTo>
                        <a:pt x="25" y="7"/>
                        <a:pt x="29" y="2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0"/>
                        <a:pt x="29" y="0"/>
                      </a:cubicBezTo>
                      <a:cubicBezTo>
                        <a:pt x="27" y="2"/>
                        <a:pt x="23" y="2"/>
                        <a:pt x="16" y="1"/>
                      </a:cubicBezTo>
                      <a:cubicBezTo>
                        <a:pt x="15" y="0"/>
                        <a:pt x="14" y="0"/>
                        <a:pt x="13" y="1"/>
                      </a:cubicBezTo>
                      <a:cubicBezTo>
                        <a:pt x="12" y="3"/>
                        <a:pt x="11" y="6"/>
                        <a:pt x="11" y="8"/>
                      </a:cubicBezTo>
                      <a:cubicBezTo>
                        <a:pt x="11" y="11"/>
                        <a:pt x="9" y="12"/>
                        <a:pt x="8" y="14"/>
                      </a:cubicBezTo>
                      <a:cubicBezTo>
                        <a:pt x="7" y="14"/>
                        <a:pt x="6" y="15"/>
                        <a:pt x="6" y="15"/>
                      </a:cubicBezTo>
                      <a:cubicBezTo>
                        <a:pt x="7" y="17"/>
                        <a:pt x="6" y="18"/>
                        <a:pt x="6" y="20"/>
                      </a:cubicBez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4" y="21"/>
                        <a:pt x="5" y="22"/>
                        <a:pt x="6" y="2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4" name="Freeform 1218"/>
                <p:cNvSpPr>
                  <a:spLocks/>
                </p:cNvSpPr>
                <p:nvPr/>
              </p:nvSpPr>
              <p:spPr bwMode="auto">
                <a:xfrm>
                  <a:off x="2632" y="3111"/>
                  <a:ext cx="28" cy="41"/>
                </a:xfrm>
                <a:custGeom>
                  <a:avLst/>
                  <a:gdLst>
                    <a:gd name="T0" fmla="*/ 14 w 29"/>
                    <a:gd name="T1" fmla="*/ 38 h 43"/>
                    <a:gd name="T2" fmla="*/ 17 w 29"/>
                    <a:gd name="T3" fmla="*/ 36 h 43"/>
                    <a:gd name="T4" fmla="*/ 23 w 29"/>
                    <a:gd name="T5" fmla="*/ 38 h 43"/>
                    <a:gd name="T6" fmla="*/ 26 w 29"/>
                    <a:gd name="T7" fmla="*/ 40 h 43"/>
                    <a:gd name="T8" fmla="*/ 28 w 29"/>
                    <a:gd name="T9" fmla="*/ 39 h 43"/>
                    <a:gd name="T10" fmla="*/ 26 w 29"/>
                    <a:gd name="T11" fmla="*/ 34 h 43"/>
                    <a:gd name="T12" fmla="*/ 23 w 29"/>
                    <a:gd name="T13" fmla="*/ 36 h 43"/>
                    <a:gd name="T14" fmla="*/ 19 w 29"/>
                    <a:gd name="T15" fmla="*/ 33 h 43"/>
                    <a:gd name="T16" fmla="*/ 20 w 29"/>
                    <a:gd name="T17" fmla="*/ 27 h 43"/>
                    <a:gd name="T18" fmla="*/ 22 w 29"/>
                    <a:gd name="T19" fmla="*/ 24 h 43"/>
                    <a:gd name="T20" fmla="*/ 27 w 29"/>
                    <a:gd name="T21" fmla="*/ 21 h 43"/>
                    <a:gd name="T22" fmla="*/ 29 w 29"/>
                    <a:gd name="T23" fmla="*/ 21 h 43"/>
                    <a:gd name="T24" fmla="*/ 25 w 29"/>
                    <a:gd name="T25" fmla="*/ 18 h 43"/>
                    <a:gd name="T26" fmla="*/ 22 w 29"/>
                    <a:gd name="T27" fmla="*/ 13 h 43"/>
                    <a:gd name="T28" fmla="*/ 24 w 29"/>
                    <a:gd name="T29" fmla="*/ 7 h 43"/>
                    <a:gd name="T30" fmla="*/ 25 w 29"/>
                    <a:gd name="T31" fmla="*/ 0 h 43"/>
                    <a:gd name="T32" fmla="*/ 24 w 29"/>
                    <a:gd name="T33" fmla="*/ 0 h 43"/>
                    <a:gd name="T34" fmla="*/ 20 w 29"/>
                    <a:gd name="T35" fmla="*/ 3 h 43"/>
                    <a:gd name="T36" fmla="*/ 14 w 29"/>
                    <a:gd name="T37" fmla="*/ 8 h 43"/>
                    <a:gd name="T38" fmla="*/ 13 w 29"/>
                    <a:gd name="T39" fmla="*/ 13 h 43"/>
                    <a:gd name="T40" fmla="*/ 11 w 29"/>
                    <a:gd name="T41" fmla="*/ 14 h 43"/>
                    <a:gd name="T42" fmla="*/ 8 w 29"/>
                    <a:gd name="T43" fmla="*/ 12 h 43"/>
                    <a:gd name="T44" fmla="*/ 5 w 29"/>
                    <a:gd name="T45" fmla="*/ 10 h 43"/>
                    <a:gd name="T46" fmla="*/ 5 w 29"/>
                    <a:gd name="T47" fmla="*/ 10 h 43"/>
                    <a:gd name="T48" fmla="*/ 3 w 29"/>
                    <a:gd name="T49" fmla="*/ 14 h 43"/>
                    <a:gd name="T50" fmla="*/ 1 w 29"/>
                    <a:gd name="T51" fmla="*/ 17 h 43"/>
                    <a:gd name="T52" fmla="*/ 2 w 29"/>
                    <a:gd name="T53" fmla="*/ 28 h 43"/>
                    <a:gd name="T54" fmla="*/ 2 w 29"/>
                    <a:gd name="T55" fmla="*/ 29 h 43"/>
                    <a:gd name="T56" fmla="*/ 4 w 29"/>
                    <a:gd name="T57" fmla="*/ 33 h 43"/>
                    <a:gd name="T58" fmla="*/ 6 w 29"/>
                    <a:gd name="T59" fmla="*/ 40 h 43"/>
                    <a:gd name="T60" fmla="*/ 7 w 29"/>
                    <a:gd name="T61" fmla="*/ 42 h 43"/>
                    <a:gd name="T62" fmla="*/ 7 w 29"/>
                    <a:gd name="T63" fmla="*/ 42 h 43"/>
                    <a:gd name="T64" fmla="*/ 9 w 29"/>
                    <a:gd name="T65" fmla="*/ 42 h 43"/>
                    <a:gd name="T66" fmla="*/ 9 w 29"/>
                    <a:gd name="T67" fmla="*/ 42 h 43"/>
                    <a:gd name="T68" fmla="*/ 11 w 29"/>
                    <a:gd name="T69" fmla="*/ 42 h 43"/>
                    <a:gd name="T70" fmla="*/ 12 w 29"/>
                    <a:gd name="T71" fmla="*/ 42 h 43"/>
                    <a:gd name="T72" fmla="*/ 14 w 29"/>
                    <a:gd name="T73" fmla="*/ 42 h 43"/>
                    <a:gd name="T74" fmla="*/ 14 w 29"/>
                    <a:gd name="T75" fmla="*/ 42 h 43"/>
                    <a:gd name="T76" fmla="*/ 16 w 29"/>
                    <a:gd name="T77" fmla="*/ 43 h 43"/>
                    <a:gd name="T78" fmla="*/ 16 w 29"/>
                    <a:gd name="T79" fmla="*/ 43 h 43"/>
                    <a:gd name="T80" fmla="*/ 14 w 29"/>
                    <a:gd name="T81" fmla="*/ 3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9" h="43">
                      <a:moveTo>
                        <a:pt x="14" y="38"/>
                      </a:moveTo>
                      <a:cubicBezTo>
                        <a:pt x="14" y="37"/>
                        <a:pt x="15" y="36"/>
                        <a:pt x="17" y="36"/>
                      </a:cubicBezTo>
                      <a:cubicBezTo>
                        <a:pt x="19" y="36"/>
                        <a:pt x="22" y="38"/>
                        <a:pt x="23" y="38"/>
                      </a:cubicBezTo>
                      <a:cubicBezTo>
                        <a:pt x="24" y="39"/>
                        <a:pt x="25" y="40"/>
                        <a:pt x="26" y="40"/>
                      </a:cubicBezTo>
                      <a:cubicBezTo>
                        <a:pt x="27" y="40"/>
                        <a:pt x="28" y="39"/>
                        <a:pt x="28" y="39"/>
                      </a:cubicBezTo>
                      <a:cubicBezTo>
                        <a:pt x="28" y="38"/>
                        <a:pt x="27" y="35"/>
                        <a:pt x="26" y="34"/>
                      </a:cubicBezTo>
                      <a:cubicBezTo>
                        <a:pt x="25" y="35"/>
                        <a:pt x="24" y="36"/>
                        <a:pt x="23" y="36"/>
                      </a:cubicBezTo>
                      <a:cubicBezTo>
                        <a:pt x="21" y="36"/>
                        <a:pt x="19" y="34"/>
                        <a:pt x="19" y="33"/>
                      </a:cubicBezTo>
                      <a:cubicBezTo>
                        <a:pt x="17" y="31"/>
                        <a:pt x="19" y="29"/>
                        <a:pt x="20" y="27"/>
                      </a:cubicBezTo>
                      <a:cubicBezTo>
                        <a:pt x="21" y="26"/>
                        <a:pt x="21" y="25"/>
                        <a:pt x="22" y="24"/>
                      </a:cubicBezTo>
                      <a:cubicBezTo>
                        <a:pt x="22" y="22"/>
                        <a:pt x="25" y="21"/>
                        <a:pt x="27" y="21"/>
                      </a:cubicBezTo>
                      <a:cubicBezTo>
                        <a:pt x="27" y="21"/>
                        <a:pt x="28" y="21"/>
                        <a:pt x="29" y="21"/>
                      </a:cubicBezTo>
                      <a:cubicBezTo>
                        <a:pt x="28" y="20"/>
                        <a:pt x="27" y="19"/>
                        <a:pt x="25" y="18"/>
                      </a:cubicBezTo>
                      <a:cubicBezTo>
                        <a:pt x="23" y="17"/>
                        <a:pt x="22" y="14"/>
                        <a:pt x="22" y="13"/>
                      </a:cubicBezTo>
                      <a:cubicBezTo>
                        <a:pt x="22" y="10"/>
                        <a:pt x="22" y="8"/>
                        <a:pt x="24" y="7"/>
                      </a:cubicBezTo>
                      <a:cubicBezTo>
                        <a:pt x="25" y="6"/>
                        <a:pt x="26" y="1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3" y="0"/>
                        <a:pt x="20" y="1"/>
                        <a:pt x="20" y="3"/>
                      </a:cubicBezTo>
                      <a:cubicBezTo>
                        <a:pt x="20" y="8"/>
                        <a:pt x="16" y="8"/>
                        <a:pt x="14" y="8"/>
                      </a:cubicBezTo>
                      <a:cubicBezTo>
                        <a:pt x="15" y="9"/>
                        <a:pt x="15" y="11"/>
                        <a:pt x="13" y="13"/>
                      </a:cubicBezTo>
                      <a:cubicBezTo>
                        <a:pt x="13" y="14"/>
                        <a:pt x="12" y="14"/>
                        <a:pt x="11" y="14"/>
                      </a:cubicBezTo>
                      <a:cubicBezTo>
                        <a:pt x="9" y="14"/>
                        <a:pt x="8" y="13"/>
                        <a:pt x="8" y="12"/>
                      </a:cubicBezTo>
                      <a:cubicBezTo>
                        <a:pt x="7" y="11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2"/>
                        <a:pt x="3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9"/>
                        <a:pt x="1" y="25"/>
                        <a:pt x="2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0"/>
                        <a:pt x="3" y="31"/>
                        <a:pt x="4" y="33"/>
                      </a:cubicBezTo>
                      <a:cubicBezTo>
                        <a:pt x="5" y="34"/>
                        <a:pt x="7" y="37"/>
                        <a:pt x="6" y="40"/>
                      </a:cubicBezTo>
                      <a:cubicBezTo>
                        <a:pt x="6" y="40"/>
                        <a:pt x="6" y="41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8" y="42"/>
                        <a:pt x="8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1" y="42"/>
                      </a:cubicBezTo>
                      <a:cubicBezTo>
                        <a:pt x="11" y="42"/>
                        <a:pt x="12" y="42"/>
                        <a:pt x="12" y="42"/>
                      </a:cubicBezTo>
                      <a:cubicBezTo>
                        <a:pt x="12" y="42"/>
                        <a:pt x="13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5" y="43"/>
                        <a:pt x="15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5" y="41"/>
                        <a:pt x="14" y="40"/>
                        <a:pt x="14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5" name="Freeform 1219"/>
                <p:cNvSpPr>
                  <a:spLocks/>
                </p:cNvSpPr>
                <p:nvPr/>
              </p:nvSpPr>
              <p:spPr bwMode="auto">
                <a:xfrm>
                  <a:off x="2668" y="2914"/>
                  <a:ext cx="130" cy="229"/>
                </a:xfrm>
                <a:custGeom>
                  <a:avLst/>
                  <a:gdLst>
                    <a:gd name="T0" fmla="*/ 98 w 136"/>
                    <a:gd name="T1" fmla="*/ 7 h 239"/>
                    <a:gd name="T2" fmla="*/ 83 w 136"/>
                    <a:gd name="T3" fmla="*/ 10 h 239"/>
                    <a:gd name="T4" fmla="*/ 76 w 136"/>
                    <a:gd name="T5" fmla="*/ 12 h 239"/>
                    <a:gd name="T6" fmla="*/ 59 w 136"/>
                    <a:gd name="T7" fmla="*/ 24 h 239"/>
                    <a:gd name="T8" fmla="*/ 52 w 136"/>
                    <a:gd name="T9" fmla="*/ 40 h 239"/>
                    <a:gd name="T10" fmla="*/ 47 w 136"/>
                    <a:gd name="T11" fmla="*/ 49 h 239"/>
                    <a:gd name="T12" fmla="*/ 36 w 136"/>
                    <a:gd name="T13" fmla="*/ 57 h 239"/>
                    <a:gd name="T14" fmla="*/ 28 w 136"/>
                    <a:gd name="T15" fmla="*/ 81 h 239"/>
                    <a:gd name="T16" fmla="*/ 32 w 136"/>
                    <a:gd name="T17" fmla="*/ 86 h 239"/>
                    <a:gd name="T18" fmla="*/ 22 w 136"/>
                    <a:gd name="T19" fmla="*/ 95 h 239"/>
                    <a:gd name="T20" fmla="*/ 12 w 136"/>
                    <a:gd name="T21" fmla="*/ 101 h 239"/>
                    <a:gd name="T22" fmla="*/ 10 w 136"/>
                    <a:gd name="T23" fmla="*/ 119 h 239"/>
                    <a:gd name="T24" fmla="*/ 11 w 136"/>
                    <a:gd name="T25" fmla="*/ 133 h 239"/>
                    <a:gd name="T26" fmla="*/ 17 w 136"/>
                    <a:gd name="T27" fmla="*/ 147 h 239"/>
                    <a:gd name="T28" fmla="*/ 15 w 136"/>
                    <a:gd name="T29" fmla="*/ 164 h 239"/>
                    <a:gd name="T30" fmla="*/ 7 w 136"/>
                    <a:gd name="T31" fmla="*/ 172 h 239"/>
                    <a:gd name="T32" fmla="*/ 2 w 136"/>
                    <a:gd name="T33" fmla="*/ 185 h 239"/>
                    <a:gd name="T34" fmla="*/ 1 w 136"/>
                    <a:gd name="T35" fmla="*/ 185 h 239"/>
                    <a:gd name="T36" fmla="*/ 4 w 136"/>
                    <a:gd name="T37" fmla="*/ 193 h 239"/>
                    <a:gd name="T38" fmla="*/ 11 w 136"/>
                    <a:gd name="T39" fmla="*/ 211 h 239"/>
                    <a:gd name="T40" fmla="*/ 17 w 136"/>
                    <a:gd name="T41" fmla="*/ 226 h 239"/>
                    <a:gd name="T42" fmla="*/ 20 w 136"/>
                    <a:gd name="T43" fmla="*/ 230 h 239"/>
                    <a:gd name="T44" fmla="*/ 22 w 136"/>
                    <a:gd name="T45" fmla="*/ 238 h 239"/>
                    <a:gd name="T46" fmla="*/ 29 w 136"/>
                    <a:gd name="T47" fmla="*/ 235 h 239"/>
                    <a:gd name="T48" fmla="*/ 33 w 136"/>
                    <a:gd name="T49" fmla="*/ 228 h 239"/>
                    <a:gd name="T50" fmla="*/ 46 w 136"/>
                    <a:gd name="T51" fmla="*/ 227 h 239"/>
                    <a:gd name="T52" fmla="*/ 55 w 136"/>
                    <a:gd name="T53" fmla="*/ 222 h 239"/>
                    <a:gd name="T54" fmla="*/ 55 w 136"/>
                    <a:gd name="T55" fmla="*/ 206 h 239"/>
                    <a:gd name="T56" fmla="*/ 64 w 136"/>
                    <a:gd name="T57" fmla="*/ 182 h 239"/>
                    <a:gd name="T58" fmla="*/ 80 w 136"/>
                    <a:gd name="T59" fmla="*/ 165 h 239"/>
                    <a:gd name="T60" fmla="*/ 62 w 136"/>
                    <a:gd name="T61" fmla="*/ 153 h 239"/>
                    <a:gd name="T62" fmla="*/ 62 w 136"/>
                    <a:gd name="T63" fmla="*/ 132 h 239"/>
                    <a:gd name="T64" fmla="*/ 68 w 136"/>
                    <a:gd name="T65" fmla="*/ 117 h 239"/>
                    <a:gd name="T66" fmla="*/ 76 w 136"/>
                    <a:gd name="T67" fmla="*/ 109 h 239"/>
                    <a:gd name="T68" fmla="*/ 92 w 136"/>
                    <a:gd name="T69" fmla="*/ 97 h 239"/>
                    <a:gd name="T70" fmla="*/ 108 w 136"/>
                    <a:gd name="T71" fmla="*/ 74 h 239"/>
                    <a:gd name="T72" fmla="*/ 118 w 136"/>
                    <a:gd name="T73" fmla="*/ 60 h 239"/>
                    <a:gd name="T74" fmla="*/ 126 w 136"/>
                    <a:gd name="T75" fmla="*/ 57 h 239"/>
                    <a:gd name="T76" fmla="*/ 136 w 136"/>
                    <a:gd name="T77" fmla="*/ 57 h 239"/>
                    <a:gd name="T78" fmla="*/ 135 w 136"/>
                    <a:gd name="T79" fmla="*/ 55 h 239"/>
                    <a:gd name="T80" fmla="*/ 135 w 136"/>
                    <a:gd name="T81" fmla="*/ 42 h 239"/>
                    <a:gd name="T82" fmla="*/ 132 w 136"/>
                    <a:gd name="T83" fmla="*/ 30 h 239"/>
                    <a:gd name="T84" fmla="*/ 120 w 136"/>
                    <a:gd name="T85" fmla="*/ 11 h 239"/>
                    <a:gd name="T86" fmla="*/ 103 w 136"/>
                    <a:gd name="T87" fmla="*/ 1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6" h="239">
                      <a:moveTo>
                        <a:pt x="102" y="0"/>
                      </a:moveTo>
                      <a:cubicBezTo>
                        <a:pt x="101" y="0"/>
                        <a:pt x="101" y="0"/>
                        <a:pt x="101" y="0"/>
                      </a:cubicBezTo>
                      <a:cubicBezTo>
                        <a:pt x="99" y="0"/>
                        <a:pt x="98" y="3"/>
                        <a:pt x="98" y="7"/>
                      </a:cubicBezTo>
                      <a:cubicBezTo>
                        <a:pt x="98" y="10"/>
                        <a:pt x="96" y="12"/>
                        <a:pt x="93" y="12"/>
                      </a:cubicBezTo>
                      <a:cubicBezTo>
                        <a:pt x="91" y="12"/>
                        <a:pt x="89" y="12"/>
                        <a:pt x="87" y="10"/>
                      </a:cubicBezTo>
                      <a:cubicBezTo>
                        <a:pt x="86" y="10"/>
                        <a:pt x="85" y="9"/>
                        <a:pt x="83" y="10"/>
                      </a:cubicBezTo>
                      <a:cubicBezTo>
                        <a:pt x="81" y="10"/>
                        <a:pt x="79" y="10"/>
                        <a:pt x="76" y="9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9"/>
                        <a:pt x="76" y="11"/>
                        <a:pt x="76" y="12"/>
                      </a:cubicBezTo>
                      <a:cubicBezTo>
                        <a:pt x="76" y="13"/>
                        <a:pt x="76" y="14"/>
                        <a:pt x="76" y="15"/>
                      </a:cubicBezTo>
                      <a:cubicBezTo>
                        <a:pt x="76" y="20"/>
                        <a:pt x="69" y="20"/>
                        <a:pt x="66" y="20"/>
                      </a:cubicBezTo>
                      <a:cubicBezTo>
                        <a:pt x="63" y="20"/>
                        <a:pt x="59" y="22"/>
                        <a:pt x="59" y="24"/>
                      </a:cubicBezTo>
                      <a:cubicBezTo>
                        <a:pt x="59" y="27"/>
                        <a:pt x="58" y="29"/>
                        <a:pt x="57" y="30"/>
                      </a:cubicBezTo>
                      <a:cubicBezTo>
                        <a:pt x="56" y="31"/>
                        <a:pt x="56" y="31"/>
                        <a:pt x="56" y="32"/>
                      </a:cubicBezTo>
                      <a:cubicBezTo>
                        <a:pt x="57" y="33"/>
                        <a:pt x="58" y="36"/>
                        <a:pt x="52" y="40"/>
                      </a:cubicBezTo>
                      <a:cubicBezTo>
                        <a:pt x="52" y="41"/>
                        <a:pt x="50" y="43"/>
                        <a:pt x="49" y="44"/>
                      </a:cubicBezTo>
                      <a:cubicBezTo>
                        <a:pt x="48" y="46"/>
                        <a:pt x="48" y="47"/>
                        <a:pt x="47" y="48"/>
                      </a:cubicBezTo>
                      <a:cubicBezTo>
                        <a:pt x="47" y="48"/>
                        <a:pt x="47" y="49"/>
                        <a:pt x="47" y="49"/>
                      </a:cubicBezTo>
                      <a:cubicBezTo>
                        <a:pt x="47" y="50"/>
                        <a:pt x="47" y="53"/>
                        <a:pt x="44" y="55"/>
                      </a:cubicBezTo>
                      <a:cubicBezTo>
                        <a:pt x="42" y="56"/>
                        <a:pt x="40" y="56"/>
                        <a:pt x="38" y="57"/>
                      </a:cubicBezTo>
                      <a:cubicBezTo>
                        <a:pt x="37" y="57"/>
                        <a:pt x="36" y="57"/>
                        <a:pt x="36" y="57"/>
                      </a:cubicBezTo>
                      <a:cubicBezTo>
                        <a:pt x="36" y="57"/>
                        <a:pt x="36" y="59"/>
                        <a:pt x="36" y="60"/>
                      </a:cubicBezTo>
                      <a:cubicBezTo>
                        <a:pt x="36" y="62"/>
                        <a:pt x="36" y="64"/>
                        <a:pt x="36" y="66"/>
                      </a:cubicBezTo>
                      <a:cubicBezTo>
                        <a:pt x="36" y="71"/>
                        <a:pt x="32" y="76"/>
                        <a:pt x="28" y="81"/>
                      </a:cubicBezTo>
                      <a:cubicBezTo>
                        <a:pt x="27" y="82"/>
                        <a:pt x="27" y="83"/>
                        <a:pt x="27" y="83"/>
                      </a:cubicBezTo>
                      <a:cubicBezTo>
                        <a:pt x="28" y="83"/>
                        <a:pt x="28" y="83"/>
                        <a:pt x="30" y="84"/>
                      </a:cubicBezTo>
                      <a:cubicBezTo>
                        <a:pt x="31" y="84"/>
                        <a:pt x="32" y="85"/>
                        <a:pt x="32" y="86"/>
                      </a:cubicBezTo>
                      <a:cubicBezTo>
                        <a:pt x="33" y="88"/>
                        <a:pt x="32" y="90"/>
                        <a:pt x="31" y="93"/>
                      </a:cubicBezTo>
                      <a:cubicBezTo>
                        <a:pt x="30" y="95"/>
                        <a:pt x="29" y="96"/>
                        <a:pt x="26" y="96"/>
                      </a:cubicBezTo>
                      <a:cubicBezTo>
                        <a:pt x="25" y="96"/>
                        <a:pt x="24" y="96"/>
                        <a:pt x="22" y="95"/>
                      </a:cubicBezTo>
                      <a:cubicBezTo>
                        <a:pt x="22" y="95"/>
                        <a:pt x="22" y="95"/>
                        <a:pt x="21" y="95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19" y="95"/>
                        <a:pt x="15" y="97"/>
                        <a:pt x="12" y="101"/>
                      </a:cubicBezTo>
                      <a:cubicBezTo>
                        <a:pt x="9" y="106"/>
                        <a:pt x="10" y="109"/>
                        <a:pt x="11" y="111"/>
                      </a:cubicBezTo>
                      <a:cubicBezTo>
                        <a:pt x="12" y="113"/>
                        <a:pt x="12" y="114"/>
                        <a:pt x="11" y="116"/>
                      </a:cubicBezTo>
                      <a:cubicBezTo>
                        <a:pt x="11" y="117"/>
                        <a:pt x="11" y="118"/>
                        <a:pt x="10" y="119"/>
                      </a:cubicBezTo>
                      <a:cubicBezTo>
                        <a:pt x="10" y="120"/>
                        <a:pt x="11" y="121"/>
                        <a:pt x="11" y="122"/>
                      </a:cubicBezTo>
                      <a:cubicBezTo>
                        <a:pt x="13" y="126"/>
                        <a:pt x="12" y="128"/>
                        <a:pt x="12" y="130"/>
                      </a:cubicBezTo>
                      <a:cubicBezTo>
                        <a:pt x="11" y="131"/>
                        <a:pt x="11" y="132"/>
                        <a:pt x="11" y="133"/>
                      </a:cubicBezTo>
                      <a:cubicBezTo>
                        <a:pt x="11" y="134"/>
                        <a:pt x="12" y="135"/>
                        <a:pt x="14" y="136"/>
                      </a:cubicBezTo>
                      <a:cubicBezTo>
                        <a:pt x="15" y="137"/>
                        <a:pt x="18" y="138"/>
                        <a:pt x="18" y="141"/>
                      </a:cubicBezTo>
                      <a:cubicBezTo>
                        <a:pt x="19" y="144"/>
                        <a:pt x="18" y="146"/>
                        <a:pt x="17" y="147"/>
                      </a:cubicBezTo>
                      <a:cubicBezTo>
                        <a:pt x="16" y="149"/>
                        <a:pt x="14" y="149"/>
                        <a:pt x="13" y="149"/>
                      </a:cubicBezTo>
                      <a:cubicBezTo>
                        <a:pt x="13" y="150"/>
                        <a:pt x="13" y="151"/>
                        <a:pt x="14" y="151"/>
                      </a:cubicBezTo>
                      <a:cubicBezTo>
                        <a:pt x="17" y="153"/>
                        <a:pt x="16" y="162"/>
                        <a:pt x="15" y="164"/>
                      </a:cubicBezTo>
                      <a:cubicBezTo>
                        <a:pt x="14" y="167"/>
                        <a:pt x="11" y="167"/>
                        <a:pt x="9" y="167"/>
                      </a:cubicBezTo>
                      <a:cubicBezTo>
                        <a:pt x="9" y="167"/>
                        <a:pt x="8" y="167"/>
                        <a:pt x="8" y="167"/>
                      </a:cubicBezTo>
                      <a:cubicBezTo>
                        <a:pt x="8" y="169"/>
                        <a:pt x="7" y="171"/>
                        <a:pt x="7" y="172"/>
                      </a:cubicBezTo>
                      <a:cubicBezTo>
                        <a:pt x="6" y="174"/>
                        <a:pt x="6" y="175"/>
                        <a:pt x="6" y="175"/>
                      </a:cubicBezTo>
                      <a:cubicBezTo>
                        <a:pt x="6" y="176"/>
                        <a:pt x="6" y="177"/>
                        <a:pt x="6" y="178"/>
                      </a:cubicBezTo>
                      <a:cubicBezTo>
                        <a:pt x="6" y="182"/>
                        <a:pt x="5" y="185"/>
                        <a:pt x="2" y="185"/>
                      </a:cubicBezTo>
                      <a:cubicBezTo>
                        <a:pt x="2" y="185"/>
                        <a:pt x="2" y="185"/>
                        <a:pt x="2" y="185"/>
                      </a:cubicBezTo>
                      <a:cubicBezTo>
                        <a:pt x="2" y="185"/>
                        <a:pt x="2" y="185"/>
                        <a:pt x="2" y="185"/>
                      </a:cubicBezTo>
                      <a:cubicBezTo>
                        <a:pt x="2" y="185"/>
                        <a:pt x="2" y="185"/>
                        <a:pt x="1" y="185"/>
                      </a:cubicBezTo>
                      <a:cubicBezTo>
                        <a:pt x="1" y="185"/>
                        <a:pt x="1" y="185"/>
                        <a:pt x="0" y="184"/>
                      </a:cubicBezTo>
                      <a:cubicBezTo>
                        <a:pt x="0" y="184"/>
                        <a:pt x="0" y="184"/>
                        <a:pt x="0" y="184"/>
                      </a:cubicBezTo>
                      <a:cubicBezTo>
                        <a:pt x="0" y="188"/>
                        <a:pt x="1" y="191"/>
                        <a:pt x="4" y="193"/>
                      </a:cubicBezTo>
                      <a:cubicBezTo>
                        <a:pt x="7" y="195"/>
                        <a:pt x="7" y="198"/>
                        <a:pt x="7" y="200"/>
                      </a:cubicBezTo>
                      <a:cubicBezTo>
                        <a:pt x="7" y="202"/>
                        <a:pt x="7" y="204"/>
                        <a:pt x="8" y="205"/>
                      </a:cubicBezTo>
                      <a:cubicBezTo>
                        <a:pt x="10" y="207"/>
                        <a:pt x="11" y="209"/>
                        <a:pt x="11" y="211"/>
                      </a:cubicBezTo>
                      <a:cubicBezTo>
                        <a:pt x="12" y="213"/>
                        <a:pt x="12" y="214"/>
                        <a:pt x="14" y="215"/>
                      </a:cubicBezTo>
                      <a:cubicBezTo>
                        <a:pt x="18" y="219"/>
                        <a:pt x="19" y="221"/>
                        <a:pt x="17" y="226"/>
                      </a:cubicBezTo>
                      <a:cubicBezTo>
                        <a:pt x="17" y="226"/>
                        <a:pt x="17" y="226"/>
                        <a:pt x="17" y="226"/>
                      </a:cubicBezTo>
                      <a:cubicBezTo>
                        <a:pt x="17" y="226"/>
                        <a:pt x="17" y="226"/>
                        <a:pt x="17" y="226"/>
                      </a:cubicBezTo>
                      <a:cubicBezTo>
                        <a:pt x="17" y="226"/>
                        <a:pt x="17" y="227"/>
                        <a:pt x="17" y="227"/>
                      </a:cubicBezTo>
                      <a:cubicBezTo>
                        <a:pt x="18" y="227"/>
                        <a:pt x="20" y="228"/>
                        <a:pt x="20" y="230"/>
                      </a:cubicBezTo>
                      <a:cubicBezTo>
                        <a:pt x="20" y="231"/>
                        <a:pt x="20" y="232"/>
                        <a:pt x="20" y="234"/>
                      </a:cubicBezTo>
                      <a:cubicBezTo>
                        <a:pt x="20" y="235"/>
                        <a:pt x="20" y="238"/>
                        <a:pt x="20" y="239"/>
                      </a:cubicBezTo>
                      <a:cubicBezTo>
                        <a:pt x="20" y="239"/>
                        <a:pt x="21" y="239"/>
                        <a:pt x="22" y="238"/>
                      </a:cubicBezTo>
                      <a:cubicBezTo>
                        <a:pt x="23" y="238"/>
                        <a:pt x="25" y="238"/>
                        <a:pt x="27" y="238"/>
                      </a:cubicBezTo>
                      <a:cubicBezTo>
                        <a:pt x="28" y="238"/>
                        <a:pt x="29" y="237"/>
                        <a:pt x="29" y="237"/>
                      </a:cubicBezTo>
                      <a:cubicBezTo>
                        <a:pt x="29" y="237"/>
                        <a:pt x="29" y="236"/>
                        <a:pt x="29" y="235"/>
                      </a:cubicBezTo>
                      <a:cubicBezTo>
                        <a:pt x="29" y="234"/>
                        <a:pt x="29" y="233"/>
                        <a:pt x="29" y="233"/>
                      </a:cubicBezTo>
                      <a:cubicBezTo>
                        <a:pt x="29" y="230"/>
                        <a:pt x="32" y="229"/>
                        <a:pt x="33" y="229"/>
                      </a:cubicBezTo>
                      <a:cubicBezTo>
                        <a:pt x="33" y="229"/>
                        <a:pt x="33" y="229"/>
                        <a:pt x="33" y="228"/>
                      </a:cubicBezTo>
                      <a:cubicBezTo>
                        <a:pt x="34" y="227"/>
                        <a:pt x="36" y="225"/>
                        <a:pt x="39" y="225"/>
                      </a:cubicBezTo>
                      <a:cubicBezTo>
                        <a:pt x="41" y="225"/>
                        <a:pt x="43" y="226"/>
                        <a:pt x="45" y="227"/>
                      </a:cubicBezTo>
                      <a:cubicBezTo>
                        <a:pt x="45" y="227"/>
                        <a:pt x="46" y="227"/>
                        <a:pt x="46" y="227"/>
                      </a:cubicBezTo>
                      <a:cubicBezTo>
                        <a:pt x="48" y="227"/>
                        <a:pt x="48" y="224"/>
                        <a:pt x="49" y="223"/>
                      </a:cubicBezTo>
                      <a:cubicBezTo>
                        <a:pt x="49" y="220"/>
                        <a:pt x="51" y="220"/>
                        <a:pt x="51" y="220"/>
                      </a:cubicBezTo>
                      <a:cubicBezTo>
                        <a:pt x="53" y="220"/>
                        <a:pt x="54" y="221"/>
                        <a:pt x="55" y="222"/>
                      </a:cubicBezTo>
                      <a:cubicBezTo>
                        <a:pt x="56" y="221"/>
                        <a:pt x="57" y="219"/>
                        <a:pt x="58" y="217"/>
                      </a:cubicBezTo>
                      <a:cubicBezTo>
                        <a:pt x="56" y="218"/>
                        <a:pt x="54" y="218"/>
                        <a:pt x="53" y="217"/>
                      </a:cubicBezTo>
                      <a:cubicBezTo>
                        <a:pt x="52" y="214"/>
                        <a:pt x="55" y="206"/>
                        <a:pt x="55" y="206"/>
                      </a:cubicBezTo>
                      <a:cubicBezTo>
                        <a:pt x="56" y="204"/>
                        <a:pt x="56" y="199"/>
                        <a:pt x="56" y="196"/>
                      </a:cubicBezTo>
                      <a:cubicBezTo>
                        <a:pt x="56" y="193"/>
                        <a:pt x="56" y="192"/>
                        <a:pt x="57" y="191"/>
                      </a:cubicBezTo>
                      <a:cubicBezTo>
                        <a:pt x="57" y="189"/>
                        <a:pt x="58" y="184"/>
                        <a:pt x="64" y="182"/>
                      </a:cubicBezTo>
                      <a:cubicBezTo>
                        <a:pt x="68" y="181"/>
                        <a:pt x="73" y="177"/>
                        <a:pt x="73" y="175"/>
                      </a:cubicBezTo>
                      <a:cubicBezTo>
                        <a:pt x="72" y="173"/>
                        <a:pt x="75" y="171"/>
                        <a:pt x="77" y="168"/>
                      </a:cubicBezTo>
                      <a:cubicBezTo>
                        <a:pt x="78" y="167"/>
                        <a:pt x="80" y="166"/>
                        <a:pt x="80" y="165"/>
                      </a:cubicBezTo>
                      <a:cubicBezTo>
                        <a:pt x="79" y="164"/>
                        <a:pt x="73" y="157"/>
                        <a:pt x="70" y="155"/>
                      </a:cubicBezTo>
                      <a:cubicBezTo>
                        <a:pt x="69" y="155"/>
                        <a:pt x="67" y="155"/>
                        <a:pt x="66" y="155"/>
                      </a:cubicBezTo>
                      <a:cubicBezTo>
                        <a:pt x="64" y="155"/>
                        <a:pt x="62" y="155"/>
                        <a:pt x="62" y="153"/>
                      </a:cubicBezTo>
                      <a:cubicBezTo>
                        <a:pt x="61" y="153"/>
                        <a:pt x="61" y="152"/>
                        <a:pt x="61" y="151"/>
                      </a:cubicBezTo>
                      <a:cubicBezTo>
                        <a:pt x="61" y="150"/>
                        <a:pt x="61" y="146"/>
                        <a:pt x="60" y="139"/>
                      </a:cubicBezTo>
                      <a:cubicBezTo>
                        <a:pt x="59" y="137"/>
                        <a:pt x="61" y="134"/>
                        <a:pt x="62" y="132"/>
                      </a:cubicBezTo>
                      <a:cubicBezTo>
                        <a:pt x="63" y="130"/>
                        <a:pt x="64" y="129"/>
                        <a:pt x="64" y="128"/>
                      </a:cubicBezTo>
                      <a:cubicBezTo>
                        <a:pt x="64" y="127"/>
                        <a:pt x="64" y="127"/>
                        <a:pt x="64" y="127"/>
                      </a:cubicBezTo>
                      <a:cubicBezTo>
                        <a:pt x="64" y="124"/>
                        <a:pt x="64" y="119"/>
                        <a:pt x="68" y="117"/>
                      </a:cubicBezTo>
                      <a:cubicBezTo>
                        <a:pt x="69" y="117"/>
                        <a:pt x="69" y="117"/>
                        <a:pt x="69" y="116"/>
                      </a:cubicBezTo>
                      <a:cubicBezTo>
                        <a:pt x="70" y="115"/>
                        <a:pt x="71" y="113"/>
                        <a:pt x="74" y="112"/>
                      </a:cubicBezTo>
                      <a:cubicBezTo>
                        <a:pt x="75" y="112"/>
                        <a:pt x="75" y="111"/>
                        <a:pt x="76" y="109"/>
                      </a:cubicBezTo>
                      <a:cubicBezTo>
                        <a:pt x="77" y="107"/>
                        <a:pt x="78" y="105"/>
                        <a:pt x="81" y="103"/>
                      </a:cubicBezTo>
                      <a:cubicBezTo>
                        <a:pt x="83" y="103"/>
                        <a:pt x="84" y="102"/>
                        <a:pt x="86" y="101"/>
                      </a:cubicBezTo>
                      <a:cubicBezTo>
                        <a:pt x="87" y="100"/>
                        <a:pt x="89" y="99"/>
                        <a:pt x="92" y="97"/>
                      </a:cubicBezTo>
                      <a:cubicBezTo>
                        <a:pt x="98" y="94"/>
                        <a:pt x="107" y="88"/>
                        <a:pt x="108" y="85"/>
                      </a:cubicBezTo>
                      <a:cubicBezTo>
                        <a:pt x="108" y="85"/>
                        <a:pt x="108" y="84"/>
                        <a:pt x="107" y="83"/>
                      </a:cubicBezTo>
                      <a:cubicBezTo>
                        <a:pt x="106" y="81"/>
                        <a:pt x="103" y="77"/>
                        <a:pt x="108" y="74"/>
                      </a:cubicBezTo>
                      <a:cubicBezTo>
                        <a:pt x="110" y="72"/>
                        <a:pt x="110" y="71"/>
                        <a:pt x="110" y="69"/>
                      </a:cubicBezTo>
                      <a:cubicBezTo>
                        <a:pt x="110" y="68"/>
                        <a:pt x="110" y="65"/>
                        <a:pt x="113" y="64"/>
                      </a:cubicBezTo>
                      <a:cubicBezTo>
                        <a:pt x="115" y="63"/>
                        <a:pt x="116" y="62"/>
                        <a:pt x="118" y="60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21" y="57"/>
                        <a:pt x="123" y="57"/>
                        <a:pt x="124" y="57"/>
                      </a:cubicBezTo>
                      <a:cubicBezTo>
                        <a:pt x="125" y="57"/>
                        <a:pt x="125" y="57"/>
                        <a:pt x="126" y="57"/>
                      </a:cubicBezTo>
                      <a:cubicBezTo>
                        <a:pt x="128" y="57"/>
                        <a:pt x="130" y="58"/>
                        <a:pt x="132" y="57"/>
                      </a:cubicBezTo>
                      <a:cubicBezTo>
                        <a:pt x="133" y="57"/>
                        <a:pt x="135" y="57"/>
                        <a:pt x="136" y="57"/>
                      </a:cubicBezTo>
                      <a:cubicBezTo>
                        <a:pt x="136" y="57"/>
                        <a:pt x="136" y="57"/>
                        <a:pt x="136" y="57"/>
                      </a:cubicBezTo>
                      <a:cubicBezTo>
                        <a:pt x="136" y="56"/>
                        <a:pt x="136" y="56"/>
                        <a:pt x="136" y="56"/>
                      </a:cubicBezTo>
                      <a:cubicBezTo>
                        <a:pt x="136" y="56"/>
                        <a:pt x="136" y="56"/>
                        <a:pt x="136" y="56"/>
                      </a:cubicBezTo>
                      <a:cubicBezTo>
                        <a:pt x="136" y="55"/>
                        <a:pt x="136" y="55"/>
                        <a:pt x="135" y="55"/>
                      </a:cubicBezTo>
                      <a:cubicBezTo>
                        <a:pt x="135" y="54"/>
                        <a:pt x="131" y="50"/>
                        <a:pt x="132" y="48"/>
                      </a:cubicBezTo>
                      <a:cubicBezTo>
                        <a:pt x="132" y="47"/>
                        <a:pt x="133" y="46"/>
                        <a:pt x="135" y="46"/>
                      </a:cubicBezTo>
                      <a:cubicBezTo>
                        <a:pt x="135" y="46"/>
                        <a:pt x="135" y="44"/>
                        <a:pt x="135" y="42"/>
                      </a:cubicBezTo>
                      <a:cubicBezTo>
                        <a:pt x="135" y="41"/>
                        <a:pt x="135" y="40"/>
                        <a:pt x="134" y="40"/>
                      </a:cubicBezTo>
                      <a:cubicBezTo>
                        <a:pt x="132" y="39"/>
                        <a:pt x="132" y="35"/>
                        <a:pt x="132" y="33"/>
                      </a:cubicBezTo>
                      <a:cubicBezTo>
                        <a:pt x="132" y="32"/>
                        <a:pt x="132" y="30"/>
                        <a:pt x="132" y="30"/>
                      </a:cubicBezTo>
                      <a:cubicBezTo>
                        <a:pt x="128" y="28"/>
                        <a:pt x="129" y="23"/>
                        <a:pt x="130" y="19"/>
                      </a:cubicBezTo>
                      <a:cubicBezTo>
                        <a:pt x="130" y="18"/>
                        <a:pt x="130" y="18"/>
                        <a:pt x="130" y="17"/>
                      </a:cubicBezTo>
                      <a:cubicBezTo>
                        <a:pt x="130" y="16"/>
                        <a:pt x="123" y="13"/>
                        <a:pt x="120" y="11"/>
                      </a:cubicBezTo>
                      <a:cubicBezTo>
                        <a:pt x="118" y="11"/>
                        <a:pt x="117" y="10"/>
                        <a:pt x="115" y="10"/>
                      </a:cubicBezTo>
                      <a:cubicBezTo>
                        <a:pt x="112" y="8"/>
                        <a:pt x="109" y="6"/>
                        <a:pt x="107" y="4"/>
                      </a:cubicBezTo>
                      <a:cubicBezTo>
                        <a:pt x="106" y="3"/>
                        <a:pt x="105" y="2"/>
                        <a:pt x="103" y="1"/>
                      </a:cubicBezTo>
                      <a:cubicBezTo>
                        <a:pt x="103" y="1"/>
                        <a:pt x="102" y="0"/>
                        <a:pt x="102" y="0"/>
                      </a:cubicBezTo>
                      <a:cubicBezTo>
                        <a:pt x="102" y="0"/>
                        <a:pt x="102" y="0"/>
                        <a:pt x="102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6" name="Freeform 1220"/>
                <p:cNvSpPr>
                  <a:spLocks/>
                </p:cNvSpPr>
                <p:nvPr/>
              </p:nvSpPr>
              <p:spPr bwMode="auto">
                <a:xfrm>
                  <a:off x="2794" y="3079"/>
                  <a:ext cx="46" cy="29"/>
                </a:xfrm>
                <a:custGeom>
                  <a:avLst/>
                  <a:gdLst>
                    <a:gd name="T0" fmla="*/ 41 w 48"/>
                    <a:gd name="T1" fmla="*/ 30 h 30"/>
                    <a:gd name="T2" fmla="*/ 41 w 48"/>
                    <a:gd name="T3" fmla="*/ 29 h 30"/>
                    <a:gd name="T4" fmla="*/ 42 w 48"/>
                    <a:gd name="T5" fmla="*/ 29 h 30"/>
                    <a:gd name="T6" fmla="*/ 43 w 48"/>
                    <a:gd name="T7" fmla="*/ 28 h 30"/>
                    <a:gd name="T8" fmla="*/ 43 w 48"/>
                    <a:gd name="T9" fmla="*/ 28 h 30"/>
                    <a:gd name="T10" fmla="*/ 43 w 48"/>
                    <a:gd name="T11" fmla="*/ 28 h 30"/>
                    <a:gd name="T12" fmla="*/ 45 w 48"/>
                    <a:gd name="T13" fmla="*/ 26 h 30"/>
                    <a:gd name="T14" fmla="*/ 45 w 48"/>
                    <a:gd name="T15" fmla="*/ 26 h 30"/>
                    <a:gd name="T16" fmla="*/ 45 w 48"/>
                    <a:gd name="T17" fmla="*/ 26 h 30"/>
                    <a:gd name="T18" fmla="*/ 42 w 48"/>
                    <a:gd name="T19" fmla="*/ 20 h 30"/>
                    <a:gd name="T20" fmla="*/ 42 w 48"/>
                    <a:gd name="T21" fmla="*/ 17 h 30"/>
                    <a:gd name="T22" fmla="*/ 42 w 48"/>
                    <a:gd name="T23" fmla="*/ 13 h 30"/>
                    <a:gd name="T24" fmla="*/ 44 w 48"/>
                    <a:gd name="T25" fmla="*/ 9 h 30"/>
                    <a:gd name="T26" fmla="*/ 46 w 48"/>
                    <a:gd name="T27" fmla="*/ 6 h 30"/>
                    <a:gd name="T28" fmla="*/ 48 w 48"/>
                    <a:gd name="T29" fmla="*/ 3 h 30"/>
                    <a:gd name="T30" fmla="*/ 48 w 48"/>
                    <a:gd name="T31" fmla="*/ 3 h 30"/>
                    <a:gd name="T32" fmla="*/ 48 w 48"/>
                    <a:gd name="T33" fmla="*/ 3 h 30"/>
                    <a:gd name="T34" fmla="*/ 48 w 48"/>
                    <a:gd name="T35" fmla="*/ 3 h 30"/>
                    <a:gd name="T36" fmla="*/ 37 w 48"/>
                    <a:gd name="T37" fmla="*/ 2 h 30"/>
                    <a:gd name="T38" fmla="*/ 26 w 48"/>
                    <a:gd name="T39" fmla="*/ 1 h 30"/>
                    <a:gd name="T40" fmla="*/ 19 w 48"/>
                    <a:gd name="T41" fmla="*/ 2 h 30"/>
                    <a:gd name="T42" fmla="*/ 6 w 48"/>
                    <a:gd name="T43" fmla="*/ 4 h 30"/>
                    <a:gd name="T44" fmla="*/ 1 w 48"/>
                    <a:gd name="T45" fmla="*/ 7 h 30"/>
                    <a:gd name="T46" fmla="*/ 0 w 48"/>
                    <a:gd name="T47" fmla="*/ 8 h 30"/>
                    <a:gd name="T48" fmla="*/ 2 w 48"/>
                    <a:gd name="T49" fmla="*/ 13 h 30"/>
                    <a:gd name="T50" fmla="*/ 2 w 48"/>
                    <a:gd name="T51" fmla="*/ 15 h 30"/>
                    <a:gd name="T52" fmla="*/ 7 w 48"/>
                    <a:gd name="T53" fmla="*/ 18 h 30"/>
                    <a:gd name="T54" fmla="*/ 13 w 48"/>
                    <a:gd name="T55" fmla="*/ 21 h 30"/>
                    <a:gd name="T56" fmla="*/ 13 w 48"/>
                    <a:gd name="T57" fmla="*/ 23 h 30"/>
                    <a:gd name="T58" fmla="*/ 13 w 48"/>
                    <a:gd name="T59" fmla="*/ 23 h 30"/>
                    <a:gd name="T60" fmla="*/ 15 w 48"/>
                    <a:gd name="T61" fmla="*/ 23 h 30"/>
                    <a:gd name="T62" fmla="*/ 16 w 48"/>
                    <a:gd name="T63" fmla="*/ 23 h 30"/>
                    <a:gd name="T64" fmla="*/ 18 w 48"/>
                    <a:gd name="T65" fmla="*/ 23 h 30"/>
                    <a:gd name="T66" fmla="*/ 23 w 48"/>
                    <a:gd name="T67" fmla="*/ 23 h 30"/>
                    <a:gd name="T68" fmla="*/ 23 w 48"/>
                    <a:gd name="T69" fmla="*/ 24 h 30"/>
                    <a:gd name="T70" fmla="*/ 32 w 48"/>
                    <a:gd name="T71" fmla="*/ 30 h 30"/>
                    <a:gd name="T72" fmla="*/ 33 w 48"/>
                    <a:gd name="T73" fmla="*/ 30 h 30"/>
                    <a:gd name="T74" fmla="*/ 33 w 48"/>
                    <a:gd name="T75" fmla="*/ 29 h 30"/>
                    <a:gd name="T76" fmla="*/ 34 w 48"/>
                    <a:gd name="T77" fmla="*/ 29 h 30"/>
                    <a:gd name="T78" fmla="*/ 34 w 48"/>
                    <a:gd name="T79" fmla="*/ 29 h 30"/>
                    <a:gd name="T80" fmla="*/ 41 w 48"/>
                    <a:gd name="T8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" h="30">
                      <a:moveTo>
                        <a:pt x="41" y="30"/>
                      </a:moveTo>
                      <a:cubicBezTo>
                        <a:pt x="41" y="30"/>
                        <a:pt x="41" y="30"/>
                        <a:pt x="41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8"/>
                        <a:pt x="42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7"/>
                        <a:pt x="44" y="27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3" y="24"/>
                        <a:pt x="43" y="23"/>
                        <a:pt x="42" y="20"/>
                      </a:cubicBezTo>
                      <a:cubicBezTo>
                        <a:pt x="42" y="18"/>
                        <a:pt x="42" y="17"/>
                        <a:pt x="42" y="17"/>
                      </a:cubicBezTo>
                      <a:cubicBezTo>
                        <a:pt x="42" y="15"/>
                        <a:pt x="41" y="14"/>
                        <a:pt x="42" y="13"/>
                      </a:cubicBezTo>
                      <a:cubicBezTo>
                        <a:pt x="42" y="11"/>
                        <a:pt x="43" y="10"/>
                        <a:pt x="44" y="9"/>
                      </a:cubicBezTo>
                      <a:cubicBezTo>
                        <a:pt x="44" y="8"/>
                        <a:pt x="45" y="8"/>
                        <a:pt x="46" y="6"/>
                      </a:cubicBezTo>
                      <a:cubicBezTo>
                        <a:pt x="46" y="5"/>
                        <a:pt x="47" y="4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5" y="4"/>
                        <a:pt x="41" y="3"/>
                        <a:pt x="37" y="2"/>
                      </a:cubicBezTo>
                      <a:cubicBezTo>
                        <a:pt x="33" y="1"/>
                        <a:pt x="29" y="0"/>
                        <a:pt x="26" y="1"/>
                      </a:cubicBezTo>
                      <a:cubicBezTo>
                        <a:pt x="24" y="1"/>
                        <a:pt x="22" y="1"/>
                        <a:pt x="19" y="2"/>
                      </a:cubicBezTo>
                      <a:cubicBezTo>
                        <a:pt x="15" y="2"/>
                        <a:pt x="8" y="3"/>
                        <a:pt x="6" y="4"/>
                      </a:cubicBezTo>
                      <a:cubicBezTo>
                        <a:pt x="5" y="6"/>
                        <a:pt x="3" y="7"/>
                        <a:pt x="1" y="7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2" y="10"/>
                        <a:pt x="2" y="12"/>
                        <a:pt x="2" y="13"/>
                      </a:cubicBezTo>
                      <a:cubicBezTo>
                        <a:pt x="1" y="14"/>
                        <a:pt x="1" y="15"/>
                        <a:pt x="2" y="15"/>
                      </a:cubicBezTo>
                      <a:cubicBezTo>
                        <a:pt x="5" y="19"/>
                        <a:pt x="5" y="19"/>
                        <a:pt x="7" y="18"/>
                      </a:cubicBezTo>
                      <a:cubicBezTo>
                        <a:pt x="9" y="18"/>
                        <a:pt x="12" y="19"/>
                        <a:pt x="13" y="21"/>
                      </a:cubicBezTo>
                      <a:cubicBezTo>
                        <a:pt x="13" y="21"/>
                        <a:pt x="13" y="22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3"/>
                        <a:pt x="14" y="23"/>
                        <a:pt x="15" y="23"/>
                      </a:cubicBezTo>
                      <a:cubicBezTo>
                        <a:pt x="15" y="23"/>
                        <a:pt x="16" y="23"/>
                        <a:pt x="16" y="23"/>
                      </a:cubicBezTo>
                      <a:cubicBezTo>
                        <a:pt x="17" y="23"/>
                        <a:pt x="18" y="23"/>
                        <a:pt x="18" y="23"/>
                      </a:cubicBezTo>
                      <a:cubicBezTo>
                        <a:pt x="21" y="23"/>
                        <a:pt x="22" y="23"/>
                        <a:pt x="23" y="23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30" y="29"/>
                        <a:pt x="32" y="30"/>
                        <a:pt x="32" y="30"/>
                      </a:cubicBezTo>
                      <a:cubicBezTo>
                        <a:pt x="32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6" y="29"/>
                        <a:pt x="38" y="30"/>
                        <a:pt x="41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7" name="Freeform 1221"/>
                <p:cNvSpPr>
                  <a:spLocks/>
                </p:cNvSpPr>
                <p:nvPr/>
              </p:nvSpPr>
              <p:spPr bwMode="auto">
                <a:xfrm>
                  <a:off x="2600" y="2872"/>
                  <a:ext cx="274" cy="229"/>
                </a:xfrm>
                <a:custGeom>
                  <a:avLst/>
                  <a:gdLst>
                    <a:gd name="T0" fmla="*/ 180 w 286"/>
                    <a:gd name="T1" fmla="*/ 35 h 239"/>
                    <a:gd name="T2" fmla="*/ 204 w 286"/>
                    <a:gd name="T3" fmla="*/ 46 h 239"/>
                    <a:gd name="T4" fmla="*/ 220 w 286"/>
                    <a:gd name="T5" fmla="*/ 48 h 239"/>
                    <a:gd name="T6" fmla="*/ 227 w 286"/>
                    <a:gd name="T7" fmla="*/ 37 h 239"/>
                    <a:gd name="T8" fmla="*/ 246 w 286"/>
                    <a:gd name="T9" fmla="*/ 21 h 239"/>
                    <a:gd name="T10" fmla="*/ 270 w 286"/>
                    <a:gd name="T11" fmla="*/ 33 h 239"/>
                    <a:gd name="T12" fmla="*/ 274 w 286"/>
                    <a:gd name="T13" fmla="*/ 29 h 239"/>
                    <a:gd name="T14" fmla="*/ 279 w 286"/>
                    <a:gd name="T15" fmla="*/ 17 h 239"/>
                    <a:gd name="T16" fmla="*/ 272 w 286"/>
                    <a:gd name="T17" fmla="*/ 9 h 239"/>
                    <a:gd name="T18" fmla="*/ 255 w 286"/>
                    <a:gd name="T19" fmla="*/ 10 h 239"/>
                    <a:gd name="T20" fmla="*/ 248 w 286"/>
                    <a:gd name="T21" fmla="*/ 2 h 239"/>
                    <a:gd name="T22" fmla="*/ 238 w 286"/>
                    <a:gd name="T23" fmla="*/ 6 h 239"/>
                    <a:gd name="T24" fmla="*/ 223 w 286"/>
                    <a:gd name="T25" fmla="*/ 10 h 239"/>
                    <a:gd name="T26" fmla="*/ 218 w 286"/>
                    <a:gd name="T27" fmla="*/ 5 h 239"/>
                    <a:gd name="T28" fmla="*/ 209 w 286"/>
                    <a:gd name="T29" fmla="*/ 10 h 239"/>
                    <a:gd name="T30" fmla="*/ 199 w 286"/>
                    <a:gd name="T31" fmla="*/ 24 h 239"/>
                    <a:gd name="T32" fmla="*/ 182 w 286"/>
                    <a:gd name="T33" fmla="*/ 18 h 239"/>
                    <a:gd name="T34" fmla="*/ 181 w 286"/>
                    <a:gd name="T35" fmla="*/ 24 h 239"/>
                    <a:gd name="T36" fmla="*/ 164 w 286"/>
                    <a:gd name="T37" fmla="*/ 27 h 239"/>
                    <a:gd name="T38" fmla="*/ 158 w 286"/>
                    <a:gd name="T39" fmla="*/ 20 h 239"/>
                    <a:gd name="T40" fmla="*/ 149 w 286"/>
                    <a:gd name="T41" fmla="*/ 30 h 239"/>
                    <a:gd name="T42" fmla="*/ 137 w 286"/>
                    <a:gd name="T43" fmla="*/ 33 h 239"/>
                    <a:gd name="T44" fmla="*/ 141 w 286"/>
                    <a:gd name="T45" fmla="*/ 47 h 239"/>
                    <a:gd name="T46" fmla="*/ 125 w 286"/>
                    <a:gd name="T47" fmla="*/ 46 h 239"/>
                    <a:gd name="T48" fmla="*/ 111 w 286"/>
                    <a:gd name="T49" fmla="*/ 48 h 239"/>
                    <a:gd name="T50" fmla="*/ 116 w 286"/>
                    <a:gd name="T51" fmla="*/ 53 h 239"/>
                    <a:gd name="T52" fmla="*/ 127 w 286"/>
                    <a:gd name="T53" fmla="*/ 57 h 239"/>
                    <a:gd name="T54" fmla="*/ 113 w 286"/>
                    <a:gd name="T55" fmla="*/ 65 h 239"/>
                    <a:gd name="T56" fmla="*/ 94 w 286"/>
                    <a:gd name="T57" fmla="*/ 94 h 239"/>
                    <a:gd name="T58" fmla="*/ 83 w 286"/>
                    <a:gd name="T59" fmla="*/ 111 h 239"/>
                    <a:gd name="T60" fmla="*/ 70 w 286"/>
                    <a:gd name="T61" fmla="*/ 122 h 239"/>
                    <a:gd name="T62" fmla="*/ 60 w 286"/>
                    <a:gd name="T63" fmla="*/ 135 h 239"/>
                    <a:gd name="T64" fmla="*/ 43 w 286"/>
                    <a:gd name="T65" fmla="*/ 148 h 239"/>
                    <a:gd name="T66" fmla="*/ 35 w 286"/>
                    <a:gd name="T67" fmla="*/ 155 h 239"/>
                    <a:gd name="T68" fmla="*/ 26 w 286"/>
                    <a:gd name="T69" fmla="*/ 165 h 239"/>
                    <a:gd name="T70" fmla="*/ 10 w 286"/>
                    <a:gd name="T71" fmla="*/ 174 h 239"/>
                    <a:gd name="T72" fmla="*/ 3 w 286"/>
                    <a:gd name="T73" fmla="*/ 186 h 239"/>
                    <a:gd name="T74" fmla="*/ 2 w 286"/>
                    <a:gd name="T75" fmla="*/ 203 h 239"/>
                    <a:gd name="T76" fmla="*/ 19 w 286"/>
                    <a:gd name="T77" fmla="*/ 204 h 239"/>
                    <a:gd name="T78" fmla="*/ 4 w 286"/>
                    <a:gd name="T79" fmla="*/ 213 h 239"/>
                    <a:gd name="T80" fmla="*/ 9 w 286"/>
                    <a:gd name="T81" fmla="*/ 215 h 239"/>
                    <a:gd name="T82" fmla="*/ 8 w 286"/>
                    <a:gd name="T83" fmla="*/ 228 h 239"/>
                    <a:gd name="T84" fmla="*/ 53 w 286"/>
                    <a:gd name="T85" fmla="*/ 222 h 239"/>
                    <a:gd name="T86" fmla="*/ 62 w 286"/>
                    <a:gd name="T87" fmla="*/ 213 h 239"/>
                    <a:gd name="T88" fmla="*/ 74 w 286"/>
                    <a:gd name="T89" fmla="*/ 215 h 239"/>
                    <a:gd name="T90" fmla="*/ 80 w 286"/>
                    <a:gd name="T91" fmla="*/ 194 h 239"/>
                    <a:gd name="T92" fmla="*/ 78 w 286"/>
                    <a:gd name="T93" fmla="*/ 178 h 239"/>
                    <a:gd name="T94" fmla="*/ 93 w 286"/>
                    <a:gd name="T95" fmla="*/ 135 h 239"/>
                    <a:gd name="T96" fmla="*/ 96 w 286"/>
                    <a:gd name="T97" fmla="*/ 123 h 239"/>
                    <a:gd name="T98" fmla="*/ 114 w 286"/>
                    <a:gd name="T99" fmla="*/ 93 h 239"/>
                    <a:gd name="T100" fmla="*/ 126 w 286"/>
                    <a:gd name="T101" fmla="*/ 68 h 239"/>
                    <a:gd name="T102" fmla="*/ 149 w 286"/>
                    <a:gd name="T103" fmla="*/ 49 h 239"/>
                    <a:gd name="T104" fmla="*/ 173 w 286"/>
                    <a:gd name="T105" fmla="*/ 40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6" h="239">
                      <a:moveTo>
                        <a:pt x="174" y="40"/>
                      </a:moveTo>
                      <a:cubicBezTo>
                        <a:pt x="175" y="39"/>
                        <a:pt x="175" y="39"/>
                        <a:pt x="176" y="38"/>
                      </a:cubicBezTo>
                      <a:cubicBezTo>
                        <a:pt x="176" y="38"/>
                        <a:pt x="176" y="38"/>
                        <a:pt x="176" y="38"/>
                      </a:cubicBezTo>
                      <a:cubicBezTo>
                        <a:pt x="176" y="37"/>
                        <a:pt x="177" y="37"/>
                        <a:pt x="178" y="36"/>
                      </a:cubicBezTo>
                      <a:cubicBezTo>
                        <a:pt x="178" y="36"/>
                        <a:pt x="178" y="36"/>
                        <a:pt x="178" y="36"/>
                      </a:cubicBezTo>
                      <a:cubicBezTo>
                        <a:pt x="179" y="36"/>
                        <a:pt x="179" y="36"/>
                        <a:pt x="180" y="35"/>
                      </a:cubicBezTo>
                      <a:cubicBezTo>
                        <a:pt x="180" y="35"/>
                        <a:pt x="180" y="35"/>
                        <a:pt x="180" y="35"/>
                      </a:cubicBezTo>
                      <a:cubicBezTo>
                        <a:pt x="181" y="35"/>
                        <a:pt x="182" y="35"/>
                        <a:pt x="182" y="35"/>
                      </a:cubicBezTo>
                      <a:cubicBezTo>
                        <a:pt x="185" y="36"/>
                        <a:pt x="187" y="38"/>
                        <a:pt x="189" y="40"/>
                      </a:cubicBezTo>
                      <a:cubicBezTo>
                        <a:pt x="191" y="42"/>
                        <a:pt x="193" y="44"/>
                        <a:pt x="195" y="44"/>
                      </a:cubicBezTo>
                      <a:cubicBezTo>
                        <a:pt x="196" y="45"/>
                        <a:pt x="197" y="45"/>
                        <a:pt x="198" y="45"/>
                      </a:cubicBezTo>
                      <a:cubicBezTo>
                        <a:pt x="201" y="46"/>
                        <a:pt x="203" y="46"/>
                        <a:pt x="204" y="46"/>
                      </a:cubicBezTo>
                      <a:cubicBezTo>
                        <a:pt x="204" y="46"/>
                        <a:pt x="205" y="46"/>
                        <a:pt x="205" y="46"/>
                      </a:cubicBezTo>
                      <a:cubicBezTo>
                        <a:pt x="206" y="44"/>
                        <a:pt x="209" y="44"/>
                        <a:pt x="212" y="45"/>
                      </a:cubicBezTo>
                      <a:cubicBezTo>
                        <a:pt x="213" y="45"/>
                        <a:pt x="214" y="46"/>
                        <a:pt x="215" y="46"/>
                      </a:cubicBezTo>
                      <a:cubicBezTo>
                        <a:pt x="215" y="45"/>
                        <a:pt x="216" y="45"/>
                        <a:pt x="216" y="45"/>
                      </a:cubicBezTo>
                      <a:cubicBezTo>
                        <a:pt x="218" y="45"/>
                        <a:pt x="219" y="47"/>
                        <a:pt x="220" y="48"/>
                      </a:cubicBezTo>
                      <a:cubicBezTo>
                        <a:pt x="220" y="48"/>
                        <a:pt x="220" y="48"/>
                        <a:pt x="220" y="48"/>
                      </a:cubicBezTo>
                      <a:cubicBezTo>
                        <a:pt x="220" y="48"/>
                        <a:pt x="220" y="48"/>
                        <a:pt x="220" y="48"/>
                      </a:cubicBezTo>
                      <a:cubicBezTo>
                        <a:pt x="221" y="47"/>
                        <a:pt x="221" y="45"/>
                        <a:pt x="221" y="44"/>
                      </a:cubicBezTo>
                      <a:cubicBezTo>
                        <a:pt x="221" y="43"/>
                        <a:pt x="222" y="41"/>
                        <a:pt x="225" y="41"/>
                      </a:cubicBezTo>
                      <a:cubicBezTo>
                        <a:pt x="226" y="41"/>
                        <a:pt x="226" y="41"/>
                        <a:pt x="227" y="41"/>
                      </a:cubicBezTo>
                      <a:cubicBezTo>
                        <a:pt x="228" y="41"/>
                        <a:pt x="228" y="41"/>
                        <a:pt x="228" y="41"/>
                      </a:cubicBezTo>
                      <a:cubicBezTo>
                        <a:pt x="228" y="40"/>
                        <a:pt x="228" y="38"/>
                        <a:pt x="227" y="37"/>
                      </a:cubicBezTo>
                      <a:cubicBezTo>
                        <a:pt x="227" y="36"/>
                        <a:pt x="227" y="34"/>
                        <a:pt x="227" y="33"/>
                      </a:cubicBezTo>
                      <a:cubicBezTo>
                        <a:pt x="227" y="30"/>
                        <a:pt x="230" y="28"/>
                        <a:pt x="231" y="27"/>
                      </a:cubicBezTo>
                      <a:cubicBezTo>
                        <a:pt x="232" y="27"/>
                        <a:pt x="234" y="26"/>
                        <a:pt x="234" y="26"/>
                      </a:cubicBezTo>
                      <a:cubicBezTo>
                        <a:pt x="234" y="22"/>
                        <a:pt x="238" y="22"/>
                        <a:pt x="241" y="22"/>
                      </a:cubicBezTo>
                      <a:cubicBezTo>
                        <a:pt x="242" y="22"/>
                        <a:pt x="242" y="22"/>
                        <a:pt x="242" y="22"/>
                      </a:cubicBezTo>
                      <a:cubicBezTo>
                        <a:pt x="244" y="22"/>
                        <a:pt x="245" y="22"/>
                        <a:pt x="246" y="21"/>
                      </a:cubicBezTo>
                      <a:cubicBezTo>
                        <a:pt x="247" y="20"/>
                        <a:pt x="249" y="19"/>
                        <a:pt x="252" y="19"/>
                      </a:cubicBezTo>
                      <a:cubicBezTo>
                        <a:pt x="255" y="19"/>
                        <a:pt x="257" y="20"/>
                        <a:pt x="258" y="22"/>
                      </a:cubicBezTo>
                      <a:cubicBezTo>
                        <a:pt x="259" y="23"/>
                        <a:pt x="261" y="24"/>
                        <a:pt x="263" y="25"/>
                      </a:cubicBezTo>
                      <a:cubicBezTo>
                        <a:pt x="266" y="27"/>
                        <a:pt x="269" y="28"/>
                        <a:pt x="270" y="31"/>
                      </a:cubicBezTo>
                      <a:cubicBezTo>
                        <a:pt x="270" y="31"/>
                        <a:pt x="270" y="32"/>
                        <a:pt x="270" y="33"/>
                      </a:cubicBezTo>
                      <a:cubicBezTo>
                        <a:pt x="270" y="33"/>
                        <a:pt x="270" y="33"/>
                        <a:pt x="270" y="33"/>
                      </a:cubicBezTo>
                      <a:cubicBezTo>
                        <a:pt x="270" y="33"/>
                        <a:pt x="271" y="33"/>
                        <a:pt x="271" y="33"/>
                      </a:cubicBezTo>
                      <a:cubicBezTo>
                        <a:pt x="271" y="33"/>
                        <a:pt x="271" y="33"/>
                        <a:pt x="271" y="33"/>
                      </a:cubicBezTo>
                      <a:cubicBezTo>
                        <a:pt x="272" y="33"/>
                        <a:pt x="273" y="33"/>
                        <a:pt x="273" y="33"/>
                      </a:cubicBezTo>
                      <a:cubicBezTo>
                        <a:pt x="274" y="33"/>
                        <a:pt x="275" y="32"/>
                        <a:pt x="276" y="31"/>
                      </a:cubicBezTo>
                      <a:cubicBezTo>
                        <a:pt x="277" y="31"/>
                        <a:pt x="277" y="30"/>
                        <a:pt x="277" y="30"/>
                      </a:cubicBezTo>
                      <a:cubicBezTo>
                        <a:pt x="276" y="30"/>
                        <a:pt x="275" y="30"/>
                        <a:pt x="274" y="29"/>
                      </a:cubicBezTo>
                      <a:cubicBezTo>
                        <a:pt x="273" y="28"/>
                        <a:pt x="273" y="27"/>
                        <a:pt x="273" y="26"/>
                      </a:cubicBezTo>
                      <a:cubicBezTo>
                        <a:pt x="272" y="26"/>
                        <a:pt x="270" y="24"/>
                        <a:pt x="269" y="24"/>
                      </a:cubicBezTo>
                      <a:cubicBezTo>
                        <a:pt x="267" y="23"/>
                        <a:pt x="266" y="22"/>
                        <a:pt x="265" y="21"/>
                      </a:cubicBezTo>
                      <a:cubicBezTo>
                        <a:pt x="265" y="20"/>
                        <a:pt x="265" y="19"/>
                        <a:pt x="266" y="19"/>
                      </a:cubicBezTo>
                      <a:cubicBezTo>
                        <a:pt x="267" y="17"/>
                        <a:pt x="271" y="17"/>
                        <a:pt x="274" y="19"/>
                      </a:cubicBezTo>
                      <a:cubicBezTo>
                        <a:pt x="276" y="20"/>
                        <a:pt x="276" y="20"/>
                        <a:pt x="279" y="17"/>
                      </a:cubicBezTo>
                      <a:cubicBezTo>
                        <a:pt x="281" y="15"/>
                        <a:pt x="284" y="15"/>
                        <a:pt x="285" y="15"/>
                      </a:cubicBezTo>
                      <a:cubicBezTo>
                        <a:pt x="286" y="15"/>
                        <a:pt x="286" y="15"/>
                        <a:pt x="286" y="15"/>
                      </a:cubicBezTo>
                      <a:cubicBezTo>
                        <a:pt x="285" y="14"/>
                        <a:pt x="284" y="14"/>
                        <a:pt x="284" y="13"/>
                      </a:cubicBezTo>
                      <a:cubicBezTo>
                        <a:pt x="282" y="13"/>
                        <a:pt x="281" y="12"/>
                        <a:pt x="281" y="11"/>
                      </a:cubicBezTo>
                      <a:cubicBezTo>
                        <a:pt x="280" y="10"/>
                        <a:pt x="277" y="8"/>
                        <a:pt x="274" y="9"/>
                      </a:cubicBezTo>
                      <a:cubicBezTo>
                        <a:pt x="274" y="9"/>
                        <a:pt x="273" y="9"/>
                        <a:pt x="272" y="9"/>
                      </a:cubicBezTo>
                      <a:cubicBezTo>
                        <a:pt x="270" y="9"/>
                        <a:pt x="269" y="8"/>
                        <a:pt x="268" y="7"/>
                      </a:cubicBezTo>
                      <a:cubicBezTo>
                        <a:pt x="267" y="6"/>
                        <a:pt x="267" y="6"/>
                        <a:pt x="267" y="6"/>
                      </a:cubicBezTo>
                      <a:cubicBezTo>
                        <a:pt x="267" y="6"/>
                        <a:pt x="266" y="6"/>
                        <a:pt x="266" y="6"/>
                      </a:cubicBezTo>
                      <a:cubicBezTo>
                        <a:pt x="264" y="6"/>
                        <a:pt x="261" y="8"/>
                        <a:pt x="261" y="10"/>
                      </a:cubicBezTo>
                      <a:cubicBezTo>
                        <a:pt x="261" y="16"/>
                        <a:pt x="256" y="16"/>
                        <a:pt x="254" y="14"/>
                      </a:cubicBezTo>
                      <a:cubicBezTo>
                        <a:pt x="254" y="13"/>
                        <a:pt x="254" y="11"/>
                        <a:pt x="255" y="10"/>
                      </a:cubicBezTo>
                      <a:cubicBezTo>
                        <a:pt x="255" y="10"/>
                        <a:pt x="255" y="9"/>
                        <a:pt x="255" y="8"/>
                      </a:cubicBezTo>
                      <a:cubicBezTo>
                        <a:pt x="254" y="8"/>
                        <a:pt x="254" y="7"/>
                        <a:pt x="254" y="6"/>
                      </a:cubicBezTo>
                      <a:cubicBezTo>
                        <a:pt x="255" y="5"/>
                        <a:pt x="255" y="3"/>
                        <a:pt x="257" y="3"/>
                      </a:cubicBezTo>
                      <a:cubicBezTo>
                        <a:pt x="257" y="3"/>
                        <a:pt x="257" y="3"/>
                        <a:pt x="257" y="2"/>
                      </a:cubicBezTo>
                      <a:cubicBezTo>
                        <a:pt x="256" y="1"/>
                        <a:pt x="255" y="1"/>
                        <a:pt x="253" y="1"/>
                      </a:cubicBezTo>
                      <a:cubicBezTo>
                        <a:pt x="250" y="0"/>
                        <a:pt x="249" y="2"/>
                        <a:pt x="248" y="2"/>
                      </a:cubicBezTo>
                      <a:cubicBezTo>
                        <a:pt x="248" y="3"/>
                        <a:pt x="248" y="4"/>
                        <a:pt x="248" y="4"/>
                      </a:cubicBezTo>
                      <a:cubicBezTo>
                        <a:pt x="248" y="4"/>
                        <a:pt x="249" y="6"/>
                        <a:pt x="248" y="8"/>
                      </a:cubicBezTo>
                      <a:cubicBezTo>
                        <a:pt x="247" y="11"/>
                        <a:pt x="243" y="16"/>
                        <a:pt x="239" y="16"/>
                      </a:cubicBezTo>
                      <a:cubicBezTo>
                        <a:pt x="238" y="16"/>
                        <a:pt x="238" y="15"/>
                        <a:pt x="237" y="15"/>
                      </a:cubicBezTo>
                      <a:cubicBezTo>
                        <a:pt x="236" y="13"/>
                        <a:pt x="236" y="11"/>
                        <a:pt x="237" y="8"/>
                      </a:cubicBezTo>
                      <a:cubicBezTo>
                        <a:pt x="237" y="7"/>
                        <a:pt x="237" y="6"/>
                        <a:pt x="238" y="6"/>
                      </a:cubicBezTo>
                      <a:cubicBezTo>
                        <a:pt x="237" y="6"/>
                        <a:pt x="236" y="7"/>
                        <a:pt x="234" y="9"/>
                      </a:cubicBezTo>
                      <a:cubicBezTo>
                        <a:pt x="233" y="11"/>
                        <a:pt x="232" y="12"/>
                        <a:pt x="231" y="13"/>
                      </a:cubicBezTo>
                      <a:cubicBezTo>
                        <a:pt x="227" y="17"/>
                        <a:pt x="225" y="20"/>
                        <a:pt x="222" y="21"/>
                      </a:cubicBezTo>
                      <a:cubicBezTo>
                        <a:pt x="221" y="21"/>
                        <a:pt x="221" y="21"/>
                        <a:pt x="221" y="21"/>
                      </a:cubicBezTo>
                      <a:cubicBezTo>
                        <a:pt x="220" y="21"/>
                        <a:pt x="218" y="20"/>
                        <a:pt x="218" y="18"/>
                      </a:cubicBezTo>
                      <a:cubicBezTo>
                        <a:pt x="217" y="16"/>
                        <a:pt x="219" y="12"/>
                        <a:pt x="223" y="10"/>
                      </a:cubicBezTo>
                      <a:cubicBezTo>
                        <a:pt x="224" y="9"/>
                        <a:pt x="225" y="7"/>
                        <a:pt x="226" y="5"/>
                      </a:cubicBezTo>
                      <a:cubicBezTo>
                        <a:pt x="227" y="3"/>
                        <a:pt x="228" y="1"/>
                        <a:pt x="230" y="1"/>
                      </a:cubicBezTo>
                      <a:cubicBezTo>
                        <a:pt x="230" y="1"/>
                        <a:pt x="230" y="1"/>
                        <a:pt x="229" y="1"/>
                      </a:cubicBezTo>
                      <a:cubicBezTo>
                        <a:pt x="228" y="0"/>
                        <a:pt x="227" y="1"/>
                        <a:pt x="226" y="3"/>
                      </a:cubicBezTo>
                      <a:cubicBezTo>
                        <a:pt x="226" y="4"/>
                        <a:pt x="225" y="4"/>
                        <a:pt x="225" y="5"/>
                      </a:cubicBezTo>
                      <a:cubicBezTo>
                        <a:pt x="223" y="6"/>
                        <a:pt x="220" y="6"/>
                        <a:pt x="218" y="5"/>
                      </a:cubicBezTo>
                      <a:cubicBezTo>
                        <a:pt x="217" y="5"/>
                        <a:pt x="217" y="5"/>
                        <a:pt x="217" y="5"/>
                      </a:cubicBezTo>
                      <a:cubicBezTo>
                        <a:pt x="216" y="5"/>
                        <a:pt x="216" y="5"/>
                        <a:pt x="216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6" y="7"/>
                        <a:pt x="216" y="9"/>
                        <a:pt x="216" y="10"/>
                      </a:cubicBezTo>
                      <a:cubicBezTo>
                        <a:pt x="215" y="11"/>
                        <a:pt x="214" y="12"/>
                        <a:pt x="213" y="12"/>
                      </a:cubicBezTo>
                      <a:cubicBezTo>
                        <a:pt x="212" y="12"/>
                        <a:pt x="210" y="12"/>
                        <a:pt x="209" y="10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8" y="9"/>
                        <a:pt x="206" y="10"/>
                        <a:pt x="205" y="12"/>
                      </a:cubicBezTo>
                      <a:cubicBezTo>
                        <a:pt x="204" y="13"/>
                        <a:pt x="203" y="14"/>
                        <a:pt x="203" y="15"/>
                      </a:cubicBezTo>
                      <a:cubicBezTo>
                        <a:pt x="203" y="16"/>
                        <a:pt x="204" y="18"/>
                        <a:pt x="204" y="19"/>
                      </a:cubicBezTo>
                      <a:cubicBezTo>
                        <a:pt x="203" y="22"/>
                        <a:pt x="202" y="23"/>
                        <a:pt x="200" y="24"/>
                      </a:cubicBezTo>
                      <a:cubicBezTo>
                        <a:pt x="199" y="24"/>
                        <a:pt x="199" y="24"/>
                        <a:pt x="199" y="24"/>
                      </a:cubicBezTo>
                      <a:cubicBezTo>
                        <a:pt x="196" y="24"/>
                        <a:pt x="195" y="21"/>
                        <a:pt x="195" y="18"/>
                      </a:cubicBezTo>
                      <a:cubicBezTo>
                        <a:pt x="195" y="18"/>
                        <a:pt x="195" y="18"/>
                        <a:pt x="195" y="17"/>
                      </a:cubicBezTo>
                      <a:cubicBezTo>
                        <a:pt x="195" y="17"/>
                        <a:pt x="195" y="18"/>
                        <a:pt x="195" y="18"/>
                      </a:cubicBezTo>
                      <a:cubicBezTo>
                        <a:pt x="194" y="19"/>
                        <a:pt x="193" y="20"/>
                        <a:pt x="190" y="20"/>
                      </a:cubicBezTo>
                      <a:cubicBezTo>
                        <a:pt x="189" y="20"/>
                        <a:pt x="187" y="20"/>
                        <a:pt x="186" y="19"/>
                      </a:cubicBezTo>
                      <a:cubicBezTo>
                        <a:pt x="186" y="18"/>
                        <a:pt x="184" y="18"/>
                        <a:pt x="182" y="18"/>
                      </a:cubicBezTo>
                      <a:cubicBezTo>
                        <a:pt x="183" y="19"/>
                        <a:pt x="183" y="19"/>
                        <a:pt x="183" y="19"/>
                      </a:cubicBezTo>
                      <a:cubicBezTo>
                        <a:pt x="186" y="20"/>
                        <a:pt x="187" y="21"/>
                        <a:pt x="188" y="23"/>
                      </a:cubicBezTo>
                      <a:cubicBezTo>
                        <a:pt x="188" y="24"/>
                        <a:pt x="188" y="24"/>
                        <a:pt x="188" y="24"/>
                      </a:cubicBezTo>
                      <a:cubicBezTo>
                        <a:pt x="187" y="25"/>
                        <a:pt x="187" y="25"/>
                        <a:pt x="187" y="25"/>
                      </a:cubicBezTo>
                      <a:cubicBezTo>
                        <a:pt x="186" y="26"/>
                        <a:pt x="185" y="26"/>
                        <a:pt x="183" y="25"/>
                      </a:cubicBezTo>
                      <a:cubicBezTo>
                        <a:pt x="182" y="25"/>
                        <a:pt x="182" y="24"/>
                        <a:pt x="181" y="24"/>
                      </a:cubicBezTo>
                      <a:cubicBezTo>
                        <a:pt x="180" y="25"/>
                        <a:pt x="178" y="25"/>
                        <a:pt x="175" y="23"/>
                      </a:cubicBezTo>
                      <a:cubicBezTo>
                        <a:pt x="176" y="24"/>
                        <a:pt x="175" y="25"/>
                        <a:pt x="175" y="26"/>
                      </a:cubicBezTo>
                      <a:cubicBezTo>
                        <a:pt x="175" y="27"/>
                        <a:pt x="175" y="27"/>
                        <a:pt x="175" y="28"/>
                      </a:cubicBezTo>
                      <a:cubicBezTo>
                        <a:pt x="175" y="33"/>
                        <a:pt x="170" y="33"/>
                        <a:pt x="168" y="30"/>
                      </a:cubicBezTo>
                      <a:cubicBezTo>
                        <a:pt x="167" y="29"/>
                        <a:pt x="167" y="27"/>
                        <a:pt x="167" y="26"/>
                      </a:cubicBezTo>
                      <a:cubicBezTo>
                        <a:pt x="166" y="26"/>
                        <a:pt x="165" y="26"/>
                        <a:pt x="164" y="27"/>
                      </a:cubicBezTo>
                      <a:cubicBezTo>
                        <a:pt x="163" y="28"/>
                        <a:pt x="163" y="28"/>
                        <a:pt x="162" y="28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60" y="27"/>
                        <a:pt x="160" y="27"/>
                        <a:pt x="160" y="27"/>
                      </a:cubicBezTo>
                      <a:cubicBezTo>
                        <a:pt x="159" y="26"/>
                        <a:pt x="160" y="25"/>
                        <a:pt x="160" y="23"/>
                      </a:cubicBezTo>
                      <a:cubicBezTo>
                        <a:pt x="160" y="22"/>
                        <a:pt x="161" y="20"/>
                        <a:pt x="160" y="20"/>
                      </a:cubicBezTo>
                      <a:cubicBezTo>
                        <a:pt x="160" y="20"/>
                        <a:pt x="159" y="20"/>
                        <a:pt x="158" y="20"/>
                      </a:cubicBezTo>
                      <a:cubicBezTo>
                        <a:pt x="157" y="21"/>
                        <a:pt x="156" y="21"/>
                        <a:pt x="155" y="22"/>
                      </a:cubicBezTo>
                      <a:cubicBezTo>
                        <a:pt x="154" y="22"/>
                        <a:pt x="154" y="22"/>
                        <a:pt x="154" y="22"/>
                      </a:cubicBezTo>
                      <a:cubicBezTo>
                        <a:pt x="154" y="22"/>
                        <a:pt x="153" y="22"/>
                        <a:pt x="153" y="22"/>
                      </a:cubicBezTo>
                      <a:cubicBezTo>
                        <a:pt x="155" y="24"/>
                        <a:pt x="155" y="26"/>
                        <a:pt x="154" y="28"/>
                      </a:cubicBezTo>
                      <a:cubicBezTo>
                        <a:pt x="154" y="29"/>
                        <a:pt x="152" y="30"/>
                        <a:pt x="150" y="30"/>
                      </a:cubicBezTo>
                      <a:cubicBezTo>
                        <a:pt x="149" y="30"/>
                        <a:pt x="149" y="30"/>
                        <a:pt x="149" y="30"/>
                      </a:cubicBezTo>
                      <a:cubicBezTo>
                        <a:pt x="149" y="30"/>
                        <a:pt x="149" y="30"/>
                        <a:pt x="149" y="30"/>
                      </a:cubicBezTo>
                      <a:cubicBezTo>
                        <a:pt x="149" y="31"/>
                        <a:pt x="148" y="33"/>
                        <a:pt x="148" y="33"/>
                      </a:cubicBezTo>
                      <a:cubicBezTo>
                        <a:pt x="147" y="34"/>
                        <a:pt x="146" y="35"/>
                        <a:pt x="145" y="35"/>
                      </a:cubicBezTo>
                      <a:cubicBezTo>
                        <a:pt x="143" y="35"/>
                        <a:pt x="141" y="34"/>
                        <a:pt x="141" y="32"/>
                      </a:cubicBezTo>
                      <a:cubicBezTo>
                        <a:pt x="141" y="32"/>
                        <a:pt x="140" y="32"/>
                        <a:pt x="140" y="32"/>
                      </a:cubicBezTo>
                      <a:cubicBezTo>
                        <a:pt x="139" y="32"/>
                        <a:pt x="137" y="32"/>
                        <a:pt x="137" y="33"/>
                      </a:cubicBezTo>
                      <a:cubicBezTo>
                        <a:pt x="136" y="34"/>
                        <a:pt x="135" y="35"/>
                        <a:pt x="134" y="36"/>
                      </a:cubicBezTo>
                      <a:cubicBezTo>
                        <a:pt x="133" y="37"/>
                        <a:pt x="132" y="37"/>
                        <a:pt x="132" y="38"/>
                      </a:cubicBezTo>
                      <a:cubicBezTo>
                        <a:pt x="133" y="37"/>
                        <a:pt x="135" y="37"/>
                        <a:pt x="137" y="37"/>
                      </a:cubicBezTo>
                      <a:cubicBezTo>
                        <a:pt x="138" y="38"/>
                        <a:pt x="140" y="39"/>
                        <a:pt x="139" y="42"/>
                      </a:cubicBezTo>
                      <a:cubicBezTo>
                        <a:pt x="139" y="42"/>
                        <a:pt x="139" y="42"/>
                        <a:pt x="139" y="42"/>
                      </a:cubicBezTo>
                      <a:cubicBezTo>
                        <a:pt x="141" y="43"/>
                        <a:pt x="141" y="46"/>
                        <a:pt x="141" y="47"/>
                      </a:cubicBezTo>
                      <a:cubicBezTo>
                        <a:pt x="140" y="49"/>
                        <a:pt x="137" y="50"/>
                        <a:pt x="135" y="48"/>
                      </a:cubicBezTo>
                      <a:cubicBezTo>
                        <a:pt x="134" y="47"/>
                        <a:pt x="134" y="46"/>
                        <a:pt x="133" y="46"/>
                      </a:cubicBezTo>
                      <a:cubicBezTo>
                        <a:pt x="133" y="46"/>
                        <a:pt x="133" y="47"/>
                        <a:pt x="133" y="47"/>
                      </a:cubicBezTo>
                      <a:cubicBezTo>
                        <a:pt x="132" y="50"/>
                        <a:pt x="131" y="50"/>
                        <a:pt x="130" y="50"/>
                      </a:cubicBezTo>
                      <a:cubicBezTo>
                        <a:pt x="128" y="50"/>
                        <a:pt x="127" y="49"/>
                        <a:pt x="125" y="46"/>
                      </a:cubicBezTo>
                      <a:cubicBezTo>
                        <a:pt x="125" y="46"/>
                        <a:pt x="125" y="46"/>
                        <a:pt x="125" y="46"/>
                      </a:cubicBezTo>
                      <a:cubicBezTo>
                        <a:pt x="125" y="46"/>
                        <a:pt x="124" y="46"/>
                        <a:pt x="124" y="46"/>
                      </a:cubicBezTo>
                      <a:cubicBezTo>
                        <a:pt x="123" y="48"/>
                        <a:pt x="122" y="49"/>
                        <a:pt x="120" y="49"/>
                      </a:cubicBezTo>
                      <a:cubicBezTo>
                        <a:pt x="120" y="49"/>
                        <a:pt x="119" y="49"/>
                        <a:pt x="119" y="48"/>
                      </a:cubicBezTo>
                      <a:cubicBezTo>
                        <a:pt x="117" y="47"/>
                        <a:pt x="117" y="45"/>
                        <a:pt x="118" y="43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5" y="46"/>
                        <a:pt x="113" y="47"/>
                        <a:pt x="111" y="48"/>
                      </a:cubicBezTo>
                      <a:cubicBezTo>
                        <a:pt x="111" y="48"/>
                        <a:pt x="111" y="48"/>
                        <a:pt x="111" y="48"/>
                      </a:cubicBezTo>
                      <a:cubicBezTo>
                        <a:pt x="111" y="49"/>
                        <a:pt x="111" y="49"/>
                        <a:pt x="111" y="49"/>
                      </a:cubicBezTo>
                      <a:cubicBezTo>
                        <a:pt x="111" y="51"/>
                        <a:pt x="109" y="52"/>
                        <a:pt x="108" y="53"/>
                      </a:cubicBezTo>
                      <a:cubicBezTo>
                        <a:pt x="108" y="53"/>
                        <a:pt x="108" y="53"/>
                        <a:pt x="108" y="53"/>
                      </a:cubicBezTo>
                      <a:cubicBezTo>
                        <a:pt x="111" y="52"/>
                        <a:pt x="113" y="52"/>
                        <a:pt x="114" y="53"/>
                      </a:cubicBezTo>
                      <a:cubicBezTo>
                        <a:pt x="115" y="53"/>
                        <a:pt x="116" y="53"/>
                        <a:pt x="116" y="53"/>
                      </a:cubicBezTo>
                      <a:cubicBezTo>
                        <a:pt x="116" y="53"/>
                        <a:pt x="117" y="53"/>
                        <a:pt x="118" y="52"/>
                      </a:cubicBezTo>
                      <a:cubicBezTo>
                        <a:pt x="120" y="50"/>
                        <a:pt x="122" y="49"/>
                        <a:pt x="123" y="49"/>
                      </a:cubicBezTo>
                      <a:cubicBezTo>
                        <a:pt x="125" y="49"/>
                        <a:pt x="126" y="50"/>
                        <a:pt x="128" y="51"/>
                      </a:cubicBezTo>
                      <a:cubicBezTo>
                        <a:pt x="129" y="52"/>
                        <a:pt x="129" y="53"/>
                        <a:pt x="129" y="53"/>
                      </a:cubicBezTo>
                      <a:cubicBezTo>
                        <a:pt x="129" y="55"/>
                        <a:pt x="128" y="56"/>
                        <a:pt x="128" y="57"/>
                      </a:cubicBezTo>
                      <a:cubicBezTo>
                        <a:pt x="127" y="57"/>
                        <a:pt x="127" y="57"/>
                        <a:pt x="127" y="57"/>
                      </a:cubicBezTo>
                      <a:cubicBezTo>
                        <a:pt x="129" y="59"/>
                        <a:pt x="128" y="61"/>
                        <a:pt x="128" y="61"/>
                      </a:cubicBezTo>
                      <a:cubicBezTo>
                        <a:pt x="128" y="63"/>
                        <a:pt x="126" y="64"/>
                        <a:pt x="124" y="64"/>
                      </a:cubicBezTo>
                      <a:cubicBezTo>
                        <a:pt x="123" y="64"/>
                        <a:pt x="122" y="64"/>
                        <a:pt x="122" y="63"/>
                      </a:cubicBezTo>
                      <a:cubicBezTo>
                        <a:pt x="121" y="63"/>
                        <a:pt x="121" y="62"/>
                        <a:pt x="121" y="61"/>
                      </a:cubicBezTo>
                      <a:cubicBezTo>
                        <a:pt x="121" y="60"/>
                        <a:pt x="120" y="59"/>
                        <a:pt x="120" y="59"/>
                      </a:cubicBezTo>
                      <a:cubicBezTo>
                        <a:pt x="119" y="61"/>
                        <a:pt x="117" y="65"/>
                        <a:pt x="113" y="65"/>
                      </a:cubicBezTo>
                      <a:cubicBezTo>
                        <a:pt x="112" y="65"/>
                        <a:pt x="110" y="68"/>
                        <a:pt x="110" y="71"/>
                      </a:cubicBezTo>
                      <a:cubicBezTo>
                        <a:pt x="110" y="75"/>
                        <a:pt x="108" y="75"/>
                        <a:pt x="107" y="75"/>
                      </a:cubicBezTo>
                      <a:cubicBezTo>
                        <a:pt x="107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5" y="80"/>
                        <a:pt x="99" y="87"/>
                        <a:pt x="95" y="90"/>
                      </a:cubicBezTo>
                      <a:cubicBezTo>
                        <a:pt x="93" y="92"/>
                        <a:pt x="93" y="93"/>
                        <a:pt x="94" y="94"/>
                      </a:cubicBezTo>
                      <a:cubicBezTo>
                        <a:pt x="94" y="95"/>
                        <a:pt x="95" y="96"/>
                        <a:pt x="94" y="98"/>
                      </a:cubicBezTo>
                      <a:cubicBezTo>
                        <a:pt x="93" y="100"/>
                        <a:pt x="91" y="101"/>
                        <a:pt x="89" y="101"/>
                      </a:cubicBezTo>
                      <a:cubicBezTo>
                        <a:pt x="88" y="101"/>
                        <a:pt x="87" y="101"/>
                        <a:pt x="86" y="101"/>
                      </a:cubicBezTo>
                      <a:cubicBezTo>
                        <a:pt x="86" y="100"/>
                        <a:pt x="85" y="100"/>
                        <a:pt x="84" y="100"/>
                      </a:cubicBezTo>
                      <a:cubicBezTo>
                        <a:pt x="84" y="101"/>
                        <a:pt x="84" y="102"/>
                        <a:pt x="85" y="103"/>
                      </a:cubicBezTo>
                      <a:cubicBezTo>
                        <a:pt x="85" y="105"/>
                        <a:pt x="85" y="109"/>
                        <a:pt x="83" y="111"/>
                      </a:cubicBezTo>
                      <a:cubicBezTo>
                        <a:pt x="82" y="111"/>
                        <a:pt x="82" y="112"/>
                        <a:pt x="83" y="114"/>
                      </a:cubicBezTo>
                      <a:cubicBezTo>
                        <a:pt x="83" y="115"/>
                        <a:pt x="84" y="116"/>
                        <a:pt x="84" y="117"/>
                      </a:cubicBezTo>
                      <a:cubicBezTo>
                        <a:pt x="84" y="118"/>
                        <a:pt x="83" y="120"/>
                        <a:pt x="80" y="120"/>
                      </a:cubicBezTo>
                      <a:cubicBezTo>
                        <a:pt x="80" y="120"/>
                        <a:pt x="79" y="119"/>
                        <a:pt x="78" y="119"/>
                      </a:cubicBezTo>
                      <a:cubicBezTo>
                        <a:pt x="77" y="119"/>
                        <a:pt x="77" y="119"/>
                        <a:pt x="76" y="119"/>
                      </a:cubicBezTo>
                      <a:cubicBezTo>
                        <a:pt x="75" y="121"/>
                        <a:pt x="72" y="122"/>
                        <a:pt x="70" y="122"/>
                      </a:cubicBezTo>
                      <a:cubicBezTo>
                        <a:pt x="71" y="123"/>
                        <a:pt x="72" y="124"/>
                        <a:pt x="74" y="126"/>
                      </a:cubicBezTo>
                      <a:cubicBezTo>
                        <a:pt x="76" y="127"/>
                        <a:pt x="76" y="129"/>
                        <a:pt x="76" y="130"/>
                      </a:cubicBezTo>
                      <a:cubicBezTo>
                        <a:pt x="75" y="131"/>
                        <a:pt x="73" y="132"/>
                        <a:pt x="72" y="132"/>
                      </a:cubicBezTo>
                      <a:cubicBezTo>
                        <a:pt x="70" y="132"/>
                        <a:pt x="69" y="131"/>
                        <a:pt x="68" y="130"/>
                      </a:cubicBezTo>
                      <a:cubicBezTo>
                        <a:pt x="67" y="131"/>
                        <a:pt x="66" y="131"/>
                        <a:pt x="66" y="132"/>
                      </a:cubicBezTo>
                      <a:cubicBezTo>
                        <a:pt x="64" y="133"/>
                        <a:pt x="62" y="134"/>
                        <a:pt x="60" y="135"/>
                      </a:cubicBezTo>
                      <a:cubicBezTo>
                        <a:pt x="58" y="135"/>
                        <a:pt x="58" y="137"/>
                        <a:pt x="57" y="138"/>
                      </a:cubicBezTo>
                      <a:cubicBezTo>
                        <a:pt x="57" y="139"/>
                        <a:pt x="56" y="142"/>
                        <a:pt x="53" y="142"/>
                      </a:cubicBezTo>
                      <a:cubicBezTo>
                        <a:pt x="52" y="142"/>
                        <a:pt x="52" y="142"/>
                        <a:pt x="51" y="145"/>
                      </a:cubicBezTo>
                      <a:cubicBezTo>
                        <a:pt x="51" y="147"/>
                        <a:pt x="50" y="149"/>
                        <a:pt x="48" y="150"/>
                      </a:cubicBezTo>
                      <a:cubicBezTo>
                        <a:pt x="48" y="151"/>
                        <a:pt x="47" y="151"/>
                        <a:pt x="46" y="151"/>
                      </a:cubicBezTo>
                      <a:cubicBezTo>
                        <a:pt x="44" y="151"/>
                        <a:pt x="43" y="149"/>
                        <a:pt x="43" y="148"/>
                      </a:cubicBezTo>
                      <a:cubicBezTo>
                        <a:pt x="42" y="146"/>
                        <a:pt x="42" y="146"/>
                        <a:pt x="41" y="146"/>
                      </a:cubicBezTo>
                      <a:cubicBezTo>
                        <a:pt x="40" y="146"/>
                        <a:pt x="40" y="146"/>
                        <a:pt x="40" y="146"/>
                      </a:cubicBezTo>
                      <a:cubicBezTo>
                        <a:pt x="40" y="146"/>
                        <a:pt x="40" y="147"/>
                        <a:pt x="41" y="149"/>
                      </a:cubicBezTo>
                      <a:cubicBezTo>
                        <a:pt x="42" y="149"/>
                        <a:pt x="43" y="151"/>
                        <a:pt x="42" y="152"/>
                      </a:cubicBezTo>
                      <a:cubicBezTo>
                        <a:pt x="41" y="154"/>
                        <a:pt x="40" y="154"/>
                        <a:pt x="38" y="154"/>
                      </a:cubicBezTo>
                      <a:cubicBezTo>
                        <a:pt x="37" y="154"/>
                        <a:pt x="36" y="154"/>
                        <a:pt x="35" y="155"/>
                      </a:cubicBezTo>
                      <a:cubicBezTo>
                        <a:pt x="33" y="157"/>
                        <a:pt x="30" y="158"/>
                        <a:pt x="28" y="158"/>
                      </a:cubicBezTo>
                      <a:cubicBezTo>
                        <a:pt x="27" y="158"/>
                        <a:pt x="26" y="158"/>
                        <a:pt x="25" y="158"/>
                      </a:cubicBezTo>
                      <a:cubicBezTo>
                        <a:pt x="26" y="158"/>
                        <a:pt x="26" y="158"/>
                        <a:pt x="26" y="159"/>
                      </a:cubicBezTo>
                      <a:cubicBezTo>
                        <a:pt x="28" y="159"/>
                        <a:pt x="30" y="160"/>
                        <a:pt x="30" y="161"/>
                      </a:cubicBezTo>
                      <a:cubicBezTo>
                        <a:pt x="31" y="162"/>
                        <a:pt x="31" y="163"/>
                        <a:pt x="30" y="164"/>
                      </a:cubicBezTo>
                      <a:cubicBezTo>
                        <a:pt x="29" y="165"/>
                        <a:pt x="28" y="165"/>
                        <a:pt x="26" y="165"/>
                      </a:cubicBezTo>
                      <a:cubicBezTo>
                        <a:pt x="24" y="165"/>
                        <a:pt x="21" y="165"/>
                        <a:pt x="18" y="164"/>
                      </a:cubicBezTo>
                      <a:cubicBezTo>
                        <a:pt x="18" y="164"/>
                        <a:pt x="18" y="165"/>
                        <a:pt x="18" y="165"/>
                      </a:cubicBezTo>
                      <a:cubicBezTo>
                        <a:pt x="17" y="167"/>
                        <a:pt x="16" y="169"/>
                        <a:pt x="13" y="168"/>
                      </a:cubicBezTo>
                      <a:cubicBezTo>
                        <a:pt x="12" y="168"/>
                        <a:pt x="10" y="169"/>
                        <a:pt x="9" y="169"/>
                      </a:cubicBezTo>
                      <a:cubicBezTo>
                        <a:pt x="9" y="170"/>
                        <a:pt x="9" y="170"/>
                        <a:pt x="9" y="170"/>
                      </a:cubicBezTo>
                      <a:cubicBezTo>
                        <a:pt x="11" y="172"/>
                        <a:pt x="11" y="173"/>
                        <a:pt x="10" y="174"/>
                      </a:cubicBezTo>
                      <a:cubicBezTo>
                        <a:pt x="10" y="174"/>
                        <a:pt x="9" y="176"/>
                        <a:pt x="7" y="176"/>
                      </a:cubicBezTo>
                      <a:cubicBezTo>
                        <a:pt x="5" y="176"/>
                        <a:pt x="4" y="175"/>
                        <a:pt x="2" y="174"/>
                      </a:cubicBezTo>
                      <a:cubicBezTo>
                        <a:pt x="2" y="175"/>
                        <a:pt x="1" y="176"/>
                        <a:pt x="0" y="178"/>
                      </a:cubicBezTo>
                      <a:cubicBezTo>
                        <a:pt x="0" y="179"/>
                        <a:pt x="2" y="180"/>
                        <a:pt x="2" y="180"/>
                      </a:cubicBezTo>
                      <a:cubicBezTo>
                        <a:pt x="4" y="181"/>
                        <a:pt x="5" y="182"/>
                        <a:pt x="5" y="184"/>
                      </a:cubicBezTo>
                      <a:cubicBezTo>
                        <a:pt x="5" y="185"/>
                        <a:pt x="4" y="185"/>
                        <a:pt x="3" y="186"/>
                      </a:cubicBezTo>
                      <a:cubicBezTo>
                        <a:pt x="5" y="187"/>
                        <a:pt x="5" y="188"/>
                        <a:pt x="5" y="189"/>
                      </a:cubicBezTo>
                      <a:cubicBezTo>
                        <a:pt x="5" y="191"/>
                        <a:pt x="3" y="193"/>
                        <a:pt x="1" y="194"/>
                      </a:cubicBezTo>
                      <a:cubicBezTo>
                        <a:pt x="1" y="194"/>
                        <a:pt x="1" y="195"/>
                        <a:pt x="2" y="196"/>
                      </a:cubicBezTo>
                      <a:cubicBezTo>
                        <a:pt x="4" y="198"/>
                        <a:pt x="2" y="200"/>
                        <a:pt x="1" y="201"/>
                      </a:cubicBezTo>
                      <a:cubicBezTo>
                        <a:pt x="0" y="202"/>
                        <a:pt x="0" y="202"/>
                        <a:pt x="1" y="203"/>
                      </a:cubicBezTo>
                      <a:cubicBezTo>
                        <a:pt x="1" y="203"/>
                        <a:pt x="2" y="203"/>
                        <a:pt x="2" y="203"/>
                      </a:cubicBezTo>
                      <a:cubicBezTo>
                        <a:pt x="2" y="203"/>
                        <a:pt x="2" y="203"/>
                        <a:pt x="2" y="203"/>
                      </a:cubicBezTo>
                      <a:cubicBezTo>
                        <a:pt x="3" y="203"/>
                        <a:pt x="3" y="203"/>
                        <a:pt x="4" y="203"/>
                      </a:cubicBezTo>
                      <a:cubicBezTo>
                        <a:pt x="5" y="203"/>
                        <a:pt x="6" y="203"/>
                        <a:pt x="7" y="205"/>
                      </a:cubicBezTo>
                      <a:cubicBezTo>
                        <a:pt x="7" y="205"/>
                        <a:pt x="9" y="204"/>
                        <a:pt x="12" y="201"/>
                      </a:cubicBezTo>
                      <a:cubicBezTo>
                        <a:pt x="13" y="200"/>
                        <a:pt x="14" y="200"/>
                        <a:pt x="15" y="200"/>
                      </a:cubicBezTo>
                      <a:cubicBezTo>
                        <a:pt x="17" y="200"/>
                        <a:pt x="19" y="202"/>
                        <a:pt x="19" y="204"/>
                      </a:cubicBezTo>
                      <a:cubicBezTo>
                        <a:pt x="19" y="207"/>
                        <a:pt x="17" y="208"/>
                        <a:pt x="15" y="208"/>
                      </a:cubicBezTo>
                      <a:cubicBezTo>
                        <a:pt x="15" y="208"/>
                        <a:pt x="15" y="208"/>
                        <a:pt x="15" y="208"/>
                      </a:cubicBezTo>
                      <a:cubicBezTo>
                        <a:pt x="14" y="208"/>
                        <a:pt x="12" y="209"/>
                        <a:pt x="12" y="209"/>
                      </a:cubicBezTo>
                      <a:cubicBezTo>
                        <a:pt x="11" y="210"/>
                        <a:pt x="11" y="210"/>
                        <a:pt x="11" y="210"/>
                      </a:cubicBezTo>
                      <a:cubicBezTo>
                        <a:pt x="12" y="212"/>
                        <a:pt x="11" y="213"/>
                        <a:pt x="11" y="214"/>
                      </a:cubicBezTo>
                      <a:cubicBezTo>
                        <a:pt x="9" y="215"/>
                        <a:pt x="6" y="215"/>
                        <a:pt x="4" y="213"/>
                      </a:cubicBezTo>
                      <a:cubicBezTo>
                        <a:pt x="4" y="213"/>
                        <a:pt x="3" y="212"/>
                        <a:pt x="3" y="211"/>
                      </a:cubicBezTo>
                      <a:cubicBezTo>
                        <a:pt x="3" y="211"/>
                        <a:pt x="3" y="212"/>
                        <a:pt x="3" y="212"/>
                      </a:cubicBezTo>
                      <a:cubicBezTo>
                        <a:pt x="5" y="214"/>
                        <a:pt x="4" y="217"/>
                        <a:pt x="3" y="218"/>
                      </a:cubicBezTo>
                      <a:cubicBezTo>
                        <a:pt x="3" y="219"/>
                        <a:pt x="2" y="219"/>
                        <a:pt x="2" y="219"/>
                      </a:cubicBezTo>
                      <a:cubicBezTo>
                        <a:pt x="3" y="219"/>
                        <a:pt x="4" y="219"/>
                        <a:pt x="5" y="218"/>
                      </a:cubicBezTo>
                      <a:cubicBezTo>
                        <a:pt x="6" y="216"/>
                        <a:pt x="8" y="215"/>
                        <a:pt x="9" y="215"/>
                      </a:cubicBezTo>
                      <a:cubicBezTo>
                        <a:pt x="12" y="215"/>
                        <a:pt x="13" y="217"/>
                        <a:pt x="14" y="219"/>
                      </a:cubicBezTo>
                      <a:cubicBezTo>
                        <a:pt x="15" y="219"/>
                        <a:pt x="15" y="220"/>
                        <a:pt x="15" y="222"/>
                      </a:cubicBezTo>
                      <a:cubicBezTo>
                        <a:pt x="14" y="223"/>
                        <a:pt x="13" y="223"/>
                        <a:pt x="12" y="223"/>
                      </a:cubicBezTo>
                      <a:cubicBezTo>
                        <a:pt x="12" y="223"/>
                        <a:pt x="12" y="223"/>
                        <a:pt x="12" y="224"/>
                      </a:cubicBezTo>
                      <a:cubicBezTo>
                        <a:pt x="12" y="224"/>
                        <a:pt x="12" y="224"/>
                        <a:pt x="12" y="224"/>
                      </a:cubicBezTo>
                      <a:cubicBezTo>
                        <a:pt x="12" y="228"/>
                        <a:pt x="10" y="228"/>
                        <a:pt x="8" y="228"/>
                      </a:cubicBezTo>
                      <a:cubicBezTo>
                        <a:pt x="7" y="228"/>
                        <a:pt x="7" y="228"/>
                        <a:pt x="7" y="229"/>
                      </a:cubicBezTo>
                      <a:cubicBezTo>
                        <a:pt x="7" y="230"/>
                        <a:pt x="14" y="234"/>
                        <a:pt x="17" y="235"/>
                      </a:cubicBezTo>
                      <a:cubicBezTo>
                        <a:pt x="19" y="235"/>
                        <a:pt x="20" y="236"/>
                        <a:pt x="21" y="237"/>
                      </a:cubicBezTo>
                      <a:cubicBezTo>
                        <a:pt x="23" y="238"/>
                        <a:pt x="26" y="239"/>
                        <a:pt x="30" y="238"/>
                      </a:cubicBezTo>
                      <a:cubicBezTo>
                        <a:pt x="35" y="238"/>
                        <a:pt x="48" y="226"/>
                        <a:pt x="49" y="224"/>
                      </a:cubicBezTo>
                      <a:cubicBezTo>
                        <a:pt x="51" y="222"/>
                        <a:pt x="53" y="222"/>
                        <a:pt x="53" y="222"/>
                      </a:cubicBezTo>
                      <a:cubicBezTo>
                        <a:pt x="54" y="222"/>
                        <a:pt x="54" y="222"/>
                        <a:pt x="55" y="222"/>
                      </a:cubicBezTo>
                      <a:cubicBezTo>
                        <a:pt x="56" y="222"/>
                        <a:pt x="57" y="222"/>
                        <a:pt x="58" y="222"/>
                      </a:cubicBezTo>
                      <a:cubicBezTo>
                        <a:pt x="58" y="221"/>
                        <a:pt x="58" y="220"/>
                        <a:pt x="59" y="218"/>
                      </a:cubicBezTo>
                      <a:cubicBezTo>
                        <a:pt x="59" y="216"/>
                        <a:pt x="59" y="214"/>
                        <a:pt x="61" y="213"/>
                      </a:cubicBezTo>
                      <a:cubicBezTo>
                        <a:pt x="61" y="213"/>
                        <a:pt x="61" y="213"/>
                        <a:pt x="61" y="213"/>
                      </a:cubicBezTo>
                      <a:cubicBezTo>
                        <a:pt x="62" y="213"/>
                        <a:pt x="62" y="213"/>
                        <a:pt x="62" y="213"/>
                      </a:cubicBezTo>
                      <a:cubicBezTo>
                        <a:pt x="64" y="213"/>
                        <a:pt x="65" y="215"/>
                        <a:pt x="66" y="217"/>
                      </a:cubicBezTo>
                      <a:cubicBezTo>
                        <a:pt x="66" y="218"/>
                        <a:pt x="67" y="219"/>
                        <a:pt x="67" y="220"/>
                      </a:cubicBezTo>
                      <a:cubicBezTo>
                        <a:pt x="69" y="220"/>
                        <a:pt x="70" y="222"/>
                        <a:pt x="71" y="224"/>
                      </a:cubicBezTo>
                      <a:cubicBezTo>
                        <a:pt x="71" y="224"/>
                        <a:pt x="72" y="224"/>
                        <a:pt x="72" y="225"/>
                      </a:cubicBezTo>
                      <a:cubicBezTo>
                        <a:pt x="73" y="223"/>
                        <a:pt x="73" y="221"/>
                        <a:pt x="73" y="219"/>
                      </a:cubicBezTo>
                      <a:cubicBezTo>
                        <a:pt x="73" y="218"/>
                        <a:pt x="74" y="217"/>
                        <a:pt x="74" y="215"/>
                      </a:cubicBezTo>
                      <a:cubicBezTo>
                        <a:pt x="74" y="214"/>
                        <a:pt x="75" y="212"/>
                        <a:pt x="75" y="211"/>
                      </a:cubicBezTo>
                      <a:cubicBezTo>
                        <a:pt x="75" y="210"/>
                        <a:pt x="75" y="209"/>
                        <a:pt x="75" y="208"/>
                      </a:cubicBezTo>
                      <a:cubicBezTo>
                        <a:pt x="76" y="207"/>
                        <a:pt x="78" y="207"/>
                        <a:pt x="80" y="207"/>
                      </a:cubicBezTo>
                      <a:cubicBezTo>
                        <a:pt x="81" y="207"/>
                        <a:pt x="82" y="207"/>
                        <a:pt x="83" y="206"/>
                      </a:cubicBezTo>
                      <a:cubicBezTo>
                        <a:pt x="83" y="205"/>
                        <a:pt x="83" y="200"/>
                        <a:pt x="83" y="199"/>
                      </a:cubicBezTo>
                      <a:cubicBezTo>
                        <a:pt x="81" y="198"/>
                        <a:pt x="80" y="196"/>
                        <a:pt x="80" y="194"/>
                      </a:cubicBezTo>
                      <a:cubicBezTo>
                        <a:pt x="80" y="193"/>
                        <a:pt x="80" y="193"/>
                        <a:pt x="80" y="192"/>
                      </a:cubicBezTo>
                      <a:cubicBezTo>
                        <a:pt x="80" y="191"/>
                        <a:pt x="82" y="190"/>
                        <a:pt x="83" y="190"/>
                      </a:cubicBezTo>
                      <a:cubicBezTo>
                        <a:pt x="84" y="190"/>
                        <a:pt x="84" y="189"/>
                        <a:pt x="85" y="189"/>
                      </a:cubicBezTo>
                      <a:cubicBezTo>
                        <a:pt x="86" y="188"/>
                        <a:pt x="86" y="187"/>
                        <a:pt x="85" y="186"/>
                      </a:cubicBezTo>
                      <a:cubicBezTo>
                        <a:pt x="85" y="185"/>
                        <a:pt x="85" y="184"/>
                        <a:pt x="83" y="183"/>
                      </a:cubicBezTo>
                      <a:cubicBezTo>
                        <a:pt x="81" y="182"/>
                        <a:pt x="78" y="181"/>
                        <a:pt x="78" y="178"/>
                      </a:cubicBezTo>
                      <a:cubicBezTo>
                        <a:pt x="78" y="176"/>
                        <a:pt x="78" y="174"/>
                        <a:pt x="79" y="173"/>
                      </a:cubicBezTo>
                      <a:cubicBezTo>
                        <a:pt x="79" y="171"/>
                        <a:pt x="80" y="170"/>
                        <a:pt x="79" y="168"/>
                      </a:cubicBezTo>
                      <a:cubicBezTo>
                        <a:pt x="77" y="164"/>
                        <a:pt x="78" y="161"/>
                        <a:pt x="78" y="159"/>
                      </a:cubicBezTo>
                      <a:cubicBezTo>
                        <a:pt x="79" y="158"/>
                        <a:pt x="79" y="157"/>
                        <a:pt x="79" y="156"/>
                      </a:cubicBezTo>
                      <a:cubicBezTo>
                        <a:pt x="77" y="153"/>
                        <a:pt x="76" y="149"/>
                        <a:pt x="80" y="143"/>
                      </a:cubicBezTo>
                      <a:cubicBezTo>
                        <a:pt x="83" y="137"/>
                        <a:pt x="90" y="134"/>
                        <a:pt x="93" y="135"/>
                      </a:cubicBezTo>
                      <a:cubicBezTo>
                        <a:pt x="94" y="135"/>
                        <a:pt x="94" y="135"/>
                        <a:pt x="95" y="135"/>
                      </a:cubicBezTo>
                      <a:cubicBezTo>
                        <a:pt x="96" y="136"/>
                        <a:pt x="98" y="137"/>
                        <a:pt x="98" y="135"/>
                      </a:cubicBezTo>
                      <a:cubicBezTo>
                        <a:pt x="100" y="133"/>
                        <a:pt x="100" y="132"/>
                        <a:pt x="99" y="132"/>
                      </a:cubicBezTo>
                      <a:cubicBezTo>
                        <a:pt x="98" y="131"/>
                        <a:pt x="95" y="130"/>
                        <a:pt x="95" y="128"/>
                      </a:cubicBezTo>
                      <a:cubicBezTo>
                        <a:pt x="95" y="128"/>
                        <a:pt x="94" y="127"/>
                        <a:pt x="94" y="127"/>
                      </a:cubicBezTo>
                      <a:cubicBezTo>
                        <a:pt x="94" y="126"/>
                        <a:pt x="95" y="124"/>
                        <a:pt x="96" y="123"/>
                      </a:cubicBezTo>
                      <a:cubicBezTo>
                        <a:pt x="99" y="118"/>
                        <a:pt x="103" y="113"/>
                        <a:pt x="103" y="109"/>
                      </a:cubicBezTo>
                      <a:cubicBezTo>
                        <a:pt x="103" y="108"/>
                        <a:pt x="103" y="106"/>
                        <a:pt x="103" y="104"/>
                      </a:cubicBezTo>
                      <a:cubicBezTo>
                        <a:pt x="103" y="102"/>
                        <a:pt x="103" y="100"/>
                        <a:pt x="104" y="98"/>
                      </a:cubicBezTo>
                      <a:cubicBezTo>
                        <a:pt x="106" y="97"/>
                        <a:pt x="107" y="97"/>
                        <a:pt x="109" y="97"/>
                      </a:cubicBezTo>
                      <a:cubicBezTo>
                        <a:pt x="110" y="96"/>
                        <a:pt x="112" y="96"/>
                        <a:pt x="113" y="96"/>
                      </a:cubicBezTo>
                      <a:cubicBezTo>
                        <a:pt x="114" y="95"/>
                        <a:pt x="114" y="95"/>
                        <a:pt x="114" y="93"/>
                      </a:cubicBezTo>
                      <a:cubicBezTo>
                        <a:pt x="114" y="92"/>
                        <a:pt x="114" y="91"/>
                        <a:pt x="115" y="89"/>
                      </a:cubicBezTo>
                      <a:cubicBezTo>
                        <a:pt x="115" y="89"/>
                        <a:pt x="116" y="88"/>
                        <a:pt x="117" y="86"/>
                      </a:cubicBezTo>
                      <a:cubicBezTo>
                        <a:pt x="118" y="84"/>
                        <a:pt x="119" y="82"/>
                        <a:pt x="121" y="81"/>
                      </a:cubicBezTo>
                      <a:cubicBezTo>
                        <a:pt x="122" y="80"/>
                        <a:pt x="124" y="78"/>
                        <a:pt x="123" y="78"/>
                      </a:cubicBezTo>
                      <a:cubicBezTo>
                        <a:pt x="122" y="75"/>
                        <a:pt x="123" y="73"/>
                        <a:pt x="124" y="72"/>
                      </a:cubicBezTo>
                      <a:cubicBezTo>
                        <a:pt x="125" y="71"/>
                        <a:pt x="126" y="69"/>
                        <a:pt x="126" y="68"/>
                      </a:cubicBezTo>
                      <a:cubicBezTo>
                        <a:pt x="126" y="63"/>
                        <a:pt x="132" y="60"/>
                        <a:pt x="137" y="60"/>
                      </a:cubicBezTo>
                      <a:cubicBezTo>
                        <a:pt x="142" y="60"/>
                        <a:pt x="143" y="59"/>
                        <a:pt x="143" y="59"/>
                      </a:cubicBezTo>
                      <a:cubicBezTo>
                        <a:pt x="143" y="58"/>
                        <a:pt x="143" y="57"/>
                        <a:pt x="143" y="56"/>
                      </a:cubicBezTo>
                      <a:cubicBezTo>
                        <a:pt x="143" y="55"/>
                        <a:pt x="143" y="54"/>
                        <a:pt x="143" y="52"/>
                      </a:cubicBezTo>
                      <a:cubicBezTo>
                        <a:pt x="143" y="51"/>
                        <a:pt x="143" y="50"/>
                        <a:pt x="144" y="49"/>
                      </a:cubicBezTo>
                      <a:cubicBezTo>
                        <a:pt x="145" y="48"/>
                        <a:pt x="147" y="48"/>
                        <a:pt x="149" y="49"/>
                      </a:cubicBezTo>
                      <a:cubicBezTo>
                        <a:pt x="151" y="50"/>
                        <a:pt x="153" y="50"/>
                        <a:pt x="154" y="50"/>
                      </a:cubicBezTo>
                      <a:cubicBezTo>
                        <a:pt x="156" y="49"/>
                        <a:pt x="159" y="49"/>
                        <a:pt x="161" y="51"/>
                      </a:cubicBezTo>
                      <a:cubicBezTo>
                        <a:pt x="162" y="52"/>
                        <a:pt x="163" y="52"/>
                        <a:pt x="164" y="52"/>
                      </a:cubicBezTo>
                      <a:cubicBezTo>
                        <a:pt x="164" y="52"/>
                        <a:pt x="165" y="52"/>
                        <a:pt x="165" y="51"/>
                      </a:cubicBezTo>
                      <a:cubicBezTo>
                        <a:pt x="165" y="45"/>
                        <a:pt x="167" y="40"/>
                        <a:pt x="172" y="40"/>
                      </a:cubicBezTo>
                      <a:cubicBezTo>
                        <a:pt x="172" y="40"/>
                        <a:pt x="173" y="40"/>
                        <a:pt x="173" y="40"/>
                      </a:cubicBezTo>
                      <a:cubicBezTo>
                        <a:pt x="173" y="40"/>
                        <a:pt x="173" y="40"/>
                        <a:pt x="173" y="40"/>
                      </a:cubicBezTo>
                      <a:cubicBezTo>
                        <a:pt x="174" y="40"/>
                        <a:pt x="174" y="40"/>
                        <a:pt x="174" y="40"/>
                      </a:cubicBezTo>
                      <a:cubicBezTo>
                        <a:pt x="174" y="40"/>
                        <a:pt x="174" y="40"/>
                        <a:pt x="174" y="4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dirty="0"/>
                </a:p>
              </p:txBody>
            </p:sp>
            <p:sp>
              <p:nvSpPr>
                <p:cNvPr id="2208" name="Freeform 1222"/>
                <p:cNvSpPr>
                  <a:spLocks/>
                </p:cNvSpPr>
                <p:nvPr/>
              </p:nvSpPr>
              <p:spPr bwMode="auto">
                <a:xfrm>
                  <a:off x="2765" y="3147"/>
                  <a:ext cx="19" cy="12"/>
                </a:xfrm>
                <a:custGeom>
                  <a:avLst/>
                  <a:gdLst>
                    <a:gd name="T0" fmla="*/ 19 w 20"/>
                    <a:gd name="T1" fmla="*/ 8 h 12"/>
                    <a:gd name="T2" fmla="*/ 20 w 20"/>
                    <a:gd name="T3" fmla="*/ 5 h 12"/>
                    <a:gd name="T4" fmla="*/ 16 w 20"/>
                    <a:gd name="T5" fmla="*/ 4 h 12"/>
                    <a:gd name="T6" fmla="*/ 14 w 20"/>
                    <a:gd name="T7" fmla="*/ 4 h 12"/>
                    <a:gd name="T8" fmla="*/ 7 w 20"/>
                    <a:gd name="T9" fmla="*/ 0 h 12"/>
                    <a:gd name="T10" fmla="*/ 7 w 20"/>
                    <a:gd name="T11" fmla="*/ 0 h 12"/>
                    <a:gd name="T12" fmla="*/ 6 w 20"/>
                    <a:gd name="T13" fmla="*/ 0 h 12"/>
                    <a:gd name="T14" fmla="*/ 6 w 20"/>
                    <a:gd name="T15" fmla="*/ 0 h 12"/>
                    <a:gd name="T16" fmla="*/ 3 w 20"/>
                    <a:gd name="T17" fmla="*/ 5 h 12"/>
                    <a:gd name="T18" fmla="*/ 2 w 20"/>
                    <a:gd name="T19" fmla="*/ 5 h 12"/>
                    <a:gd name="T20" fmla="*/ 2 w 20"/>
                    <a:gd name="T21" fmla="*/ 9 h 12"/>
                    <a:gd name="T22" fmla="*/ 0 w 20"/>
                    <a:gd name="T23" fmla="*/ 11 h 12"/>
                    <a:gd name="T24" fmla="*/ 0 w 20"/>
                    <a:gd name="T25" fmla="*/ 11 h 12"/>
                    <a:gd name="T26" fmla="*/ 17 w 20"/>
                    <a:gd name="T27" fmla="*/ 11 h 12"/>
                    <a:gd name="T28" fmla="*/ 17 w 20"/>
                    <a:gd name="T29" fmla="*/ 11 h 12"/>
                    <a:gd name="T30" fmla="*/ 19 w 20"/>
                    <a:gd name="T31" fmla="*/ 11 h 12"/>
                    <a:gd name="T32" fmla="*/ 19 w 20"/>
                    <a:gd name="T33" fmla="*/ 11 h 12"/>
                    <a:gd name="T34" fmla="*/ 19 w 20"/>
                    <a:gd name="T35" fmla="*/ 11 h 12"/>
                    <a:gd name="T36" fmla="*/ 19 w 20"/>
                    <a:gd name="T37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" h="12">
                      <a:moveTo>
                        <a:pt x="19" y="8"/>
                      </a:moveTo>
                      <a:cubicBezTo>
                        <a:pt x="20" y="7"/>
                        <a:pt x="20" y="6"/>
                        <a:pt x="20" y="5"/>
                      </a:cubicBezTo>
                      <a:cubicBezTo>
                        <a:pt x="19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4" y="4"/>
                      </a:cubicBezTo>
                      <a:cubicBezTo>
                        <a:pt x="12" y="4"/>
                        <a:pt x="9" y="2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3"/>
                        <a:pt x="4" y="4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7"/>
                        <a:pt x="2" y="8"/>
                        <a:pt x="2" y="9"/>
                      </a:cubicBezTo>
                      <a:cubicBezTo>
                        <a:pt x="2" y="10"/>
                        <a:pt x="1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5" y="11"/>
                        <a:pt x="12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11"/>
                        <a:pt x="18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0"/>
                        <a:pt x="19" y="9"/>
                        <a:pt x="19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9" name="Freeform 1223"/>
                <p:cNvSpPr>
                  <a:spLocks/>
                </p:cNvSpPr>
                <p:nvPr/>
              </p:nvSpPr>
              <p:spPr bwMode="auto">
                <a:xfrm>
                  <a:off x="2633" y="3347"/>
                  <a:ext cx="15" cy="25"/>
                </a:xfrm>
                <a:custGeom>
                  <a:avLst/>
                  <a:gdLst>
                    <a:gd name="T0" fmla="*/ 5 w 16"/>
                    <a:gd name="T1" fmla="*/ 17 h 26"/>
                    <a:gd name="T2" fmla="*/ 6 w 16"/>
                    <a:gd name="T3" fmla="*/ 26 h 26"/>
                    <a:gd name="T4" fmla="*/ 6 w 16"/>
                    <a:gd name="T5" fmla="*/ 26 h 26"/>
                    <a:gd name="T6" fmla="*/ 12 w 16"/>
                    <a:gd name="T7" fmla="*/ 22 h 26"/>
                    <a:gd name="T8" fmla="*/ 14 w 16"/>
                    <a:gd name="T9" fmla="*/ 21 h 26"/>
                    <a:gd name="T10" fmla="*/ 15 w 16"/>
                    <a:gd name="T11" fmla="*/ 13 h 26"/>
                    <a:gd name="T12" fmla="*/ 15 w 16"/>
                    <a:gd name="T13" fmla="*/ 4 h 26"/>
                    <a:gd name="T14" fmla="*/ 15 w 16"/>
                    <a:gd name="T15" fmla="*/ 2 h 26"/>
                    <a:gd name="T16" fmla="*/ 8 w 16"/>
                    <a:gd name="T17" fmla="*/ 1 h 26"/>
                    <a:gd name="T18" fmla="*/ 3 w 16"/>
                    <a:gd name="T19" fmla="*/ 3 h 26"/>
                    <a:gd name="T20" fmla="*/ 1 w 16"/>
                    <a:gd name="T21" fmla="*/ 3 h 26"/>
                    <a:gd name="T22" fmla="*/ 0 w 16"/>
                    <a:gd name="T23" fmla="*/ 3 h 26"/>
                    <a:gd name="T24" fmla="*/ 2 w 16"/>
                    <a:gd name="T25" fmla="*/ 6 h 26"/>
                    <a:gd name="T26" fmla="*/ 5 w 16"/>
                    <a:gd name="T27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26">
                      <a:moveTo>
                        <a:pt x="5" y="17"/>
                      </a:moveTo>
                      <a:cubicBezTo>
                        <a:pt x="4" y="21"/>
                        <a:pt x="5" y="25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3"/>
                        <a:pt x="10" y="23"/>
                        <a:pt x="12" y="22"/>
                      </a:cubicBezTo>
                      <a:cubicBezTo>
                        <a:pt x="13" y="22"/>
                        <a:pt x="13" y="22"/>
                        <a:pt x="14" y="21"/>
                      </a:cubicBezTo>
                      <a:cubicBezTo>
                        <a:pt x="15" y="20"/>
                        <a:pt x="15" y="16"/>
                        <a:pt x="15" y="13"/>
                      </a:cubicBezTo>
                      <a:cubicBezTo>
                        <a:pt x="15" y="10"/>
                        <a:pt x="15" y="6"/>
                        <a:pt x="15" y="4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4" y="0"/>
                        <a:pt x="10" y="0"/>
                        <a:pt x="8" y="1"/>
                      </a:cubicBezTo>
                      <a:cubicBezTo>
                        <a:pt x="7" y="3"/>
                        <a:pt x="5" y="3"/>
                        <a:pt x="3" y="3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4" y="9"/>
                        <a:pt x="6" y="13"/>
                        <a:pt x="5" y="17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0" name="Freeform 1224"/>
                <p:cNvSpPr>
                  <a:spLocks/>
                </p:cNvSpPr>
                <p:nvPr/>
              </p:nvSpPr>
              <p:spPr bwMode="auto">
                <a:xfrm>
                  <a:off x="2619" y="3267"/>
                  <a:ext cx="119" cy="115"/>
                </a:xfrm>
                <a:custGeom>
                  <a:avLst/>
                  <a:gdLst>
                    <a:gd name="T0" fmla="*/ 64 w 124"/>
                    <a:gd name="T1" fmla="*/ 6 h 120"/>
                    <a:gd name="T2" fmla="*/ 62 w 124"/>
                    <a:gd name="T3" fmla="*/ 5 h 120"/>
                    <a:gd name="T4" fmla="*/ 61 w 124"/>
                    <a:gd name="T5" fmla="*/ 5 h 120"/>
                    <a:gd name="T6" fmla="*/ 61 w 124"/>
                    <a:gd name="T7" fmla="*/ 5 h 120"/>
                    <a:gd name="T8" fmla="*/ 61 w 124"/>
                    <a:gd name="T9" fmla="*/ 5 h 120"/>
                    <a:gd name="T10" fmla="*/ 59 w 124"/>
                    <a:gd name="T11" fmla="*/ 1 h 120"/>
                    <a:gd name="T12" fmla="*/ 56 w 124"/>
                    <a:gd name="T13" fmla="*/ 0 h 120"/>
                    <a:gd name="T14" fmla="*/ 50 w 124"/>
                    <a:gd name="T15" fmla="*/ 2 h 120"/>
                    <a:gd name="T16" fmla="*/ 43 w 124"/>
                    <a:gd name="T17" fmla="*/ 3 h 120"/>
                    <a:gd name="T18" fmla="*/ 42 w 124"/>
                    <a:gd name="T19" fmla="*/ 4 h 120"/>
                    <a:gd name="T20" fmla="*/ 37 w 124"/>
                    <a:gd name="T21" fmla="*/ 7 h 120"/>
                    <a:gd name="T22" fmla="*/ 33 w 124"/>
                    <a:gd name="T23" fmla="*/ 11 h 120"/>
                    <a:gd name="T24" fmla="*/ 28 w 124"/>
                    <a:gd name="T25" fmla="*/ 11 h 120"/>
                    <a:gd name="T26" fmla="*/ 27 w 124"/>
                    <a:gd name="T27" fmla="*/ 14 h 120"/>
                    <a:gd name="T28" fmla="*/ 24 w 124"/>
                    <a:gd name="T29" fmla="*/ 17 h 120"/>
                    <a:gd name="T30" fmla="*/ 24 w 124"/>
                    <a:gd name="T31" fmla="*/ 17 h 120"/>
                    <a:gd name="T32" fmla="*/ 17 w 124"/>
                    <a:gd name="T33" fmla="*/ 11 h 120"/>
                    <a:gd name="T34" fmla="*/ 17 w 124"/>
                    <a:gd name="T35" fmla="*/ 10 h 120"/>
                    <a:gd name="T36" fmla="*/ 10 w 124"/>
                    <a:gd name="T37" fmla="*/ 17 h 120"/>
                    <a:gd name="T38" fmla="*/ 8 w 124"/>
                    <a:gd name="T39" fmla="*/ 17 h 120"/>
                    <a:gd name="T40" fmla="*/ 6 w 124"/>
                    <a:gd name="T41" fmla="*/ 17 h 120"/>
                    <a:gd name="T42" fmla="*/ 3 w 124"/>
                    <a:gd name="T43" fmla="*/ 17 h 120"/>
                    <a:gd name="T44" fmla="*/ 3 w 124"/>
                    <a:gd name="T45" fmla="*/ 18 h 120"/>
                    <a:gd name="T46" fmla="*/ 3 w 124"/>
                    <a:gd name="T47" fmla="*/ 19 h 120"/>
                    <a:gd name="T48" fmla="*/ 1 w 124"/>
                    <a:gd name="T49" fmla="*/ 27 h 120"/>
                    <a:gd name="T50" fmla="*/ 1 w 124"/>
                    <a:gd name="T51" fmla="*/ 29 h 120"/>
                    <a:gd name="T52" fmla="*/ 2 w 124"/>
                    <a:gd name="T53" fmla="*/ 36 h 120"/>
                    <a:gd name="T54" fmla="*/ 4 w 124"/>
                    <a:gd name="T55" fmla="*/ 37 h 120"/>
                    <a:gd name="T56" fmla="*/ 11 w 124"/>
                    <a:gd name="T57" fmla="*/ 39 h 120"/>
                    <a:gd name="T58" fmla="*/ 11 w 124"/>
                    <a:gd name="T59" fmla="*/ 42 h 120"/>
                    <a:gd name="T60" fmla="*/ 14 w 124"/>
                    <a:gd name="T61" fmla="*/ 40 h 120"/>
                    <a:gd name="T62" fmla="*/ 23 w 124"/>
                    <a:gd name="T63" fmla="*/ 34 h 120"/>
                    <a:gd name="T64" fmla="*/ 40 w 124"/>
                    <a:gd name="T65" fmla="*/ 44 h 120"/>
                    <a:gd name="T66" fmla="*/ 52 w 124"/>
                    <a:gd name="T67" fmla="*/ 62 h 120"/>
                    <a:gd name="T68" fmla="*/ 67 w 124"/>
                    <a:gd name="T69" fmla="*/ 75 h 120"/>
                    <a:gd name="T70" fmla="*/ 79 w 124"/>
                    <a:gd name="T71" fmla="*/ 80 h 120"/>
                    <a:gd name="T72" fmla="*/ 92 w 124"/>
                    <a:gd name="T73" fmla="*/ 90 h 120"/>
                    <a:gd name="T74" fmla="*/ 99 w 124"/>
                    <a:gd name="T75" fmla="*/ 98 h 120"/>
                    <a:gd name="T76" fmla="*/ 101 w 124"/>
                    <a:gd name="T77" fmla="*/ 115 h 120"/>
                    <a:gd name="T78" fmla="*/ 103 w 124"/>
                    <a:gd name="T79" fmla="*/ 113 h 120"/>
                    <a:gd name="T80" fmla="*/ 110 w 124"/>
                    <a:gd name="T81" fmla="*/ 105 h 120"/>
                    <a:gd name="T82" fmla="*/ 109 w 124"/>
                    <a:gd name="T83" fmla="*/ 104 h 120"/>
                    <a:gd name="T84" fmla="*/ 106 w 124"/>
                    <a:gd name="T85" fmla="*/ 93 h 120"/>
                    <a:gd name="T86" fmla="*/ 121 w 124"/>
                    <a:gd name="T87" fmla="*/ 93 h 120"/>
                    <a:gd name="T88" fmla="*/ 124 w 124"/>
                    <a:gd name="T89" fmla="*/ 93 h 120"/>
                    <a:gd name="T90" fmla="*/ 103 w 124"/>
                    <a:gd name="T91" fmla="*/ 79 h 120"/>
                    <a:gd name="T92" fmla="*/ 96 w 124"/>
                    <a:gd name="T93" fmla="*/ 73 h 120"/>
                    <a:gd name="T94" fmla="*/ 76 w 124"/>
                    <a:gd name="T95" fmla="*/ 53 h 120"/>
                    <a:gd name="T96" fmla="*/ 60 w 124"/>
                    <a:gd name="T97" fmla="*/ 38 h 120"/>
                    <a:gd name="T98" fmla="*/ 60 w 124"/>
                    <a:gd name="T99" fmla="*/ 26 h 120"/>
                    <a:gd name="T100" fmla="*/ 65 w 124"/>
                    <a:gd name="T101" fmla="*/ 18 h 120"/>
                    <a:gd name="T102" fmla="*/ 65 w 124"/>
                    <a:gd name="T103" fmla="*/ 15 h 120"/>
                    <a:gd name="T104" fmla="*/ 65 w 124"/>
                    <a:gd name="T105" fmla="*/ 10 h 120"/>
                    <a:gd name="T106" fmla="*/ 65 w 124"/>
                    <a:gd name="T107" fmla="*/ 7 h 120"/>
                    <a:gd name="T108" fmla="*/ 65 w 124"/>
                    <a:gd name="T109" fmla="*/ 6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4" h="120">
                      <a:moveTo>
                        <a:pt x="65" y="6"/>
                      </a:moveTo>
                      <a:cubicBezTo>
                        <a:pt x="65" y="6"/>
                        <a:pt x="64" y="6"/>
                        <a:pt x="64" y="6"/>
                      </a:cubicBezTo>
                      <a:cubicBezTo>
                        <a:pt x="64" y="6"/>
                        <a:pt x="64" y="5"/>
                        <a:pt x="63" y="5"/>
                      </a:cubicBezTo>
                      <a:cubicBezTo>
                        <a:pt x="63" y="5"/>
                        <a:pt x="63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0" y="4"/>
                        <a:pt x="59" y="2"/>
                        <a:pt x="59" y="1"/>
                      </a:cubicBezTo>
                      <a:cubicBezTo>
                        <a:pt x="59" y="0"/>
                        <a:pt x="59" y="0"/>
                        <a:pt x="58" y="0"/>
                      </a:cubicBezTo>
                      <a:cubicBezTo>
                        <a:pt x="58" y="0"/>
                        <a:pt x="57" y="0"/>
                        <a:pt x="56" y="0"/>
                      </a:cubicBezTo>
                      <a:cubicBezTo>
                        <a:pt x="54" y="0"/>
                        <a:pt x="52" y="1"/>
                        <a:pt x="52" y="1"/>
                      </a:cubicBezTo>
                      <a:cubicBezTo>
                        <a:pt x="51" y="1"/>
                        <a:pt x="51" y="2"/>
                        <a:pt x="50" y="2"/>
                      </a:cubicBezTo>
                      <a:cubicBezTo>
                        <a:pt x="48" y="3"/>
                        <a:pt x="47" y="4"/>
                        <a:pt x="45" y="4"/>
                      </a:cubicBezTo>
                      <a:cubicBezTo>
                        <a:pt x="44" y="4"/>
                        <a:pt x="43" y="4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6"/>
                        <a:pt x="40" y="8"/>
                        <a:pt x="38" y="8"/>
                      </a:cubicBezTo>
                      <a:cubicBezTo>
                        <a:pt x="38" y="8"/>
                        <a:pt x="38" y="8"/>
                        <a:pt x="37" y="7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9"/>
                        <a:pt x="35" y="11"/>
                        <a:pt x="33" y="11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9" y="10"/>
                        <a:pt x="28" y="10"/>
                        <a:pt x="28" y="11"/>
                      </a:cubicBezTo>
                      <a:cubicBezTo>
                        <a:pt x="28" y="12"/>
                        <a:pt x="28" y="13"/>
                        <a:pt x="28" y="13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7"/>
                        <a:pt x="25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7"/>
                        <a:pt x="22" y="17"/>
                        <a:pt x="21" y="16"/>
                      </a:cubicBezTo>
                      <a:cubicBezTo>
                        <a:pt x="20" y="15"/>
                        <a:pt x="19" y="13"/>
                        <a:pt x="17" y="11"/>
                      </a:cubicBezTo>
                      <a:cubicBezTo>
                        <a:pt x="17" y="11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5" y="13"/>
                        <a:pt x="14" y="17"/>
                        <a:pt x="11" y="17"/>
                      </a:cubicBezTo>
                      <a:cubicBezTo>
                        <a:pt x="11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7"/>
                        <a:pt x="6" y="17"/>
                      </a:cubicBezTo>
                      <a:cubicBezTo>
                        <a:pt x="6" y="17"/>
                        <a:pt x="5" y="17"/>
                        <a:pt x="5" y="17"/>
                      </a:cubicBezTo>
                      <a:cubicBezTo>
                        <a:pt x="5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0"/>
                        <a:pt x="5" y="21"/>
                        <a:pt x="5" y="22"/>
                      </a:cubicBezTo>
                      <a:cubicBezTo>
                        <a:pt x="5" y="24"/>
                        <a:pt x="3" y="26"/>
                        <a:pt x="1" y="27"/>
                      </a:cubicBezTo>
                      <a:cubicBezTo>
                        <a:pt x="1" y="27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9"/>
                      </a:cubicBezTo>
                      <a:cubicBezTo>
                        <a:pt x="3" y="30"/>
                        <a:pt x="5" y="32"/>
                        <a:pt x="3" y="35"/>
                      </a:cubicBezTo>
                      <a:cubicBezTo>
                        <a:pt x="3" y="35"/>
                        <a:pt x="3" y="35"/>
                        <a:pt x="2" y="36"/>
                      </a:cubicBezTo>
                      <a:cubicBezTo>
                        <a:pt x="2" y="36"/>
                        <a:pt x="2" y="36"/>
                        <a:pt x="3" y="37"/>
                      </a:cubicBezTo>
                      <a:cubicBezTo>
                        <a:pt x="3" y="37"/>
                        <a:pt x="3" y="37"/>
                        <a:pt x="4" y="37"/>
                      </a:cubicBezTo>
                      <a:cubicBezTo>
                        <a:pt x="4" y="37"/>
                        <a:pt x="5" y="37"/>
                        <a:pt x="6" y="38"/>
                      </a:cubicBezTo>
                      <a:cubicBezTo>
                        <a:pt x="8" y="38"/>
                        <a:pt x="10" y="38"/>
                        <a:pt x="11" y="39"/>
                      </a:cubicBezTo>
                      <a:cubicBezTo>
                        <a:pt x="11" y="40"/>
                        <a:pt x="11" y="41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2" y="42"/>
                        <a:pt x="12" y="42"/>
                      </a:cubicBezTo>
                      <a:cubicBezTo>
                        <a:pt x="13" y="41"/>
                        <a:pt x="13" y="41"/>
                        <a:pt x="14" y="40"/>
                      </a:cubicBezTo>
                      <a:cubicBezTo>
                        <a:pt x="15" y="38"/>
                        <a:pt x="16" y="36"/>
                        <a:pt x="20" y="35"/>
                      </a:cubicBezTo>
                      <a:cubicBezTo>
                        <a:pt x="21" y="35"/>
                        <a:pt x="22" y="34"/>
                        <a:pt x="23" y="34"/>
                      </a:cubicBezTo>
                      <a:cubicBezTo>
                        <a:pt x="30" y="34"/>
                        <a:pt x="36" y="39"/>
                        <a:pt x="38" y="42"/>
                      </a:cubicBezTo>
                      <a:cubicBezTo>
                        <a:pt x="39" y="43"/>
                        <a:pt x="39" y="44"/>
                        <a:pt x="40" y="44"/>
                      </a:cubicBezTo>
                      <a:cubicBezTo>
                        <a:pt x="41" y="46"/>
                        <a:pt x="42" y="47"/>
                        <a:pt x="42" y="50"/>
                      </a:cubicBezTo>
                      <a:cubicBezTo>
                        <a:pt x="43" y="52"/>
                        <a:pt x="44" y="57"/>
                        <a:pt x="52" y="62"/>
                      </a:cubicBezTo>
                      <a:cubicBezTo>
                        <a:pt x="57" y="65"/>
                        <a:pt x="60" y="68"/>
                        <a:pt x="62" y="71"/>
                      </a:cubicBezTo>
                      <a:cubicBezTo>
                        <a:pt x="64" y="73"/>
                        <a:pt x="66" y="74"/>
                        <a:pt x="67" y="75"/>
                      </a:cubicBezTo>
                      <a:cubicBezTo>
                        <a:pt x="69" y="76"/>
                        <a:pt x="70" y="76"/>
                        <a:pt x="72" y="77"/>
                      </a:cubicBezTo>
                      <a:cubicBezTo>
                        <a:pt x="74" y="77"/>
                        <a:pt x="77" y="78"/>
                        <a:pt x="79" y="80"/>
                      </a:cubicBezTo>
                      <a:cubicBezTo>
                        <a:pt x="81" y="83"/>
                        <a:pt x="84" y="85"/>
                        <a:pt x="88" y="86"/>
                      </a:cubicBezTo>
                      <a:cubicBezTo>
                        <a:pt x="90" y="87"/>
                        <a:pt x="91" y="89"/>
                        <a:pt x="92" y="90"/>
                      </a:cubicBezTo>
                      <a:cubicBezTo>
                        <a:pt x="93" y="92"/>
                        <a:pt x="94" y="93"/>
                        <a:pt x="95" y="93"/>
                      </a:cubicBezTo>
                      <a:cubicBezTo>
                        <a:pt x="99" y="93"/>
                        <a:pt x="99" y="96"/>
                        <a:pt x="99" y="98"/>
                      </a:cubicBezTo>
                      <a:cubicBezTo>
                        <a:pt x="99" y="99"/>
                        <a:pt x="100" y="99"/>
                        <a:pt x="100" y="100"/>
                      </a:cubicBezTo>
                      <a:cubicBezTo>
                        <a:pt x="103" y="104"/>
                        <a:pt x="104" y="111"/>
                        <a:pt x="101" y="115"/>
                      </a:cubicBezTo>
                      <a:cubicBezTo>
                        <a:pt x="100" y="116"/>
                        <a:pt x="100" y="119"/>
                        <a:pt x="100" y="120"/>
                      </a:cubicBezTo>
                      <a:cubicBezTo>
                        <a:pt x="101" y="118"/>
                        <a:pt x="103" y="115"/>
                        <a:pt x="103" y="113"/>
                      </a:cubicBezTo>
                      <a:cubicBezTo>
                        <a:pt x="104" y="110"/>
                        <a:pt x="105" y="109"/>
                        <a:pt x="107" y="108"/>
                      </a:cubicBezTo>
                      <a:cubicBezTo>
                        <a:pt x="108" y="107"/>
                        <a:pt x="109" y="107"/>
                        <a:pt x="110" y="105"/>
                      </a:cubicBezTo>
                      <a:cubicBezTo>
                        <a:pt x="110" y="105"/>
                        <a:pt x="110" y="105"/>
                        <a:pt x="110" y="105"/>
                      </a:cubicBezTo>
                      <a:cubicBezTo>
                        <a:pt x="110" y="105"/>
                        <a:pt x="109" y="104"/>
                        <a:pt x="109" y="104"/>
                      </a:cubicBezTo>
                      <a:cubicBezTo>
                        <a:pt x="107" y="103"/>
                        <a:pt x="105" y="101"/>
                        <a:pt x="105" y="98"/>
                      </a:cubicBezTo>
                      <a:cubicBezTo>
                        <a:pt x="104" y="96"/>
                        <a:pt x="105" y="94"/>
                        <a:pt x="106" y="93"/>
                      </a:cubicBezTo>
                      <a:cubicBezTo>
                        <a:pt x="108" y="89"/>
                        <a:pt x="114" y="88"/>
                        <a:pt x="118" y="91"/>
                      </a:cubicBezTo>
                      <a:cubicBezTo>
                        <a:pt x="119" y="92"/>
                        <a:pt x="120" y="92"/>
                        <a:pt x="121" y="93"/>
                      </a:cubicBezTo>
                      <a:cubicBezTo>
                        <a:pt x="122" y="93"/>
                        <a:pt x="123" y="94"/>
                        <a:pt x="124" y="95"/>
                      </a:cubicBezTo>
                      <a:cubicBezTo>
                        <a:pt x="124" y="94"/>
                        <a:pt x="124" y="94"/>
                        <a:pt x="124" y="93"/>
                      </a:cubicBezTo>
                      <a:cubicBezTo>
                        <a:pt x="124" y="90"/>
                        <a:pt x="112" y="84"/>
                        <a:pt x="107" y="82"/>
                      </a:cubicBezTo>
                      <a:cubicBezTo>
                        <a:pt x="105" y="81"/>
                        <a:pt x="104" y="80"/>
                        <a:pt x="103" y="79"/>
                      </a:cubicBezTo>
                      <a:cubicBezTo>
                        <a:pt x="100" y="78"/>
                        <a:pt x="99" y="76"/>
                        <a:pt x="99" y="75"/>
                      </a:cubicBezTo>
                      <a:cubicBezTo>
                        <a:pt x="98" y="73"/>
                        <a:pt x="98" y="73"/>
                        <a:pt x="96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87" y="73"/>
                        <a:pt x="78" y="64"/>
                        <a:pt x="76" y="53"/>
                      </a:cubicBezTo>
                      <a:cubicBezTo>
                        <a:pt x="75" y="48"/>
                        <a:pt x="71" y="46"/>
                        <a:pt x="67" y="44"/>
                      </a:cubicBezTo>
                      <a:cubicBezTo>
                        <a:pt x="64" y="42"/>
                        <a:pt x="61" y="41"/>
                        <a:pt x="60" y="38"/>
                      </a:cubicBezTo>
                      <a:cubicBezTo>
                        <a:pt x="58" y="34"/>
                        <a:pt x="59" y="31"/>
                        <a:pt x="60" y="30"/>
                      </a:cubicBezTo>
                      <a:cubicBezTo>
                        <a:pt x="61" y="28"/>
                        <a:pt x="61" y="28"/>
                        <a:pt x="60" y="26"/>
                      </a:cubicBezTo>
                      <a:cubicBezTo>
                        <a:pt x="60" y="25"/>
                        <a:pt x="60" y="24"/>
                        <a:pt x="60" y="22"/>
                      </a:cubicBezTo>
                      <a:cubicBezTo>
                        <a:pt x="61" y="20"/>
                        <a:pt x="63" y="19"/>
                        <a:pt x="65" y="18"/>
                      </a:cubicBezTo>
                      <a:cubicBezTo>
                        <a:pt x="65" y="17"/>
                        <a:pt x="65" y="16"/>
                        <a:pt x="65" y="16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5" y="14"/>
                        <a:pt x="65" y="12"/>
                        <a:pt x="65" y="11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9"/>
                        <a:pt x="65" y="8"/>
                        <a:pt x="65" y="8"/>
                      </a:cubicBez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1" name="Freeform 1225"/>
                <p:cNvSpPr>
                  <a:spLocks/>
                </p:cNvSpPr>
                <p:nvPr/>
              </p:nvSpPr>
              <p:spPr bwMode="auto">
                <a:xfrm>
                  <a:off x="2681" y="3384"/>
                  <a:ext cx="26" cy="17"/>
                </a:xfrm>
                <a:custGeom>
                  <a:avLst/>
                  <a:gdLst>
                    <a:gd name="T0" fmla="*/ 24 w 27"/>
                    <a:gd name="T1" fmla="*/ 15 h 18"/>
                    <a:gd name="T2" fmla="*/ 24 w 27"/>
                    <a:gd name="T3" fmla="*/ 10 h 18"/>
                    <a:gd name="T4" fmla="*/ 27 w 27"/>
                    <a:gd name="T5" fmla="*/ 0 h 18"/>
                    <a:gd name="T6" fmla="*/ 22 w 27"/>
                    <a:gd name="T7" fmla="*/ 1 h 18"/>
                    <a:gd name="T8" fmla="*/ 7 w 27"/>
                    <a:gd name="T9" fmla="*/ 1 h 18"/>
                    <a:gd name="T10" fmla="*/ 5 w 27"/>
                    <a:gd name="T11" fmla="*/ 0 h 18"/>
                    <a:gd name="T12" fmla="*/ 0 w 27"/>
                    <a:gd name="T13" fmla="*/ 3 h 18"/>
                    <a:gd name="T14" fmla="*/ 10 w 27"/>
                    <a:gd name="T15" fmla="*/ 8 h 18"/>
                    <a:gd name="T16" fmla="*/ 20 w 27"/>
                    <a:gd name="T17" fmla="*/ 14 h 18"/>
                    <a:gd name="T18" fmla="*/ 23 w 27"/>
                    <a:gd name="T19" fmla="*/ 16 h 18"/>
                    <a:gd name="T20" fmla="*/ 23 w 27"/>
                    <a:gd name="T21" fmla="*/ 18 h 18"/>
                    <a:gd name="T22" fmla="*/ 23 w 27"/>
                    <a:gd name="T23" fmla="*/ 18 h 18"/>
                    <a:gd name="T24" fmla="*/ 23 w 27"/>
                    <a:gd name="T25" fmla="*/ 16 h 18"/>
                    <a:gd name="T26" fmla="*/ 24 w 27"/>
                    <a:gd name="T2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7" h="18">
                      <a:moveTo>
                        <a:pt x="24" y="15"/>
                      </a:moveTo>
                      <a:cubicBezTo>
                        <a:pt x="24" y="15"/>
                        <a:pt x="24" y="14"/>
                        <a:pt x="24" y="10"/>
                      </a:cubicBezTo>
                      <a:cubicBezTo>
                        <a:pt x="23" y="6"/>
                        <a:pt x="26" y="2"/>
                        <a:pt x="27" y="0"/>
                      </a:cubicBezTo>
                      <a:cubicBezTo>
                        <a:pt x="26" y="0"/>
                        <a:pt x="24" y="0"/>
                        <a:pt x="22" y="1"/>
                      </a:cubicBezTo>
                      <a:cubicBezTo>
                        <a:pt x="15" y="2"/>
                        <a:pt x="11" y="3"/>
                        <a:pt x="7" y="1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3"/>
                        <a:pt x="2" y="5"/>
                        <a:pt x="10" y="8"/>
                      </a:cubicBezTo>
                      <a:cubicBezTo>
                        <a:pt x="16" y="9"/>
                        <a:pt x="18" y="12"/>
                        <a:pt x="20" y="14"/>
                      </a:cubicBezTo>
                      <a:cubicBezTo>
                        <a:pt x="21" y="15"/>
                        <a:pt x="22" y="16"/>
                        <a:pt x="23" y="16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6"/>
                        <a:pt x="24" y="15"/>
                        <a:pt x="24" y="15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2" name="Freeform 1226"/>
                <p:cNvSpPr>
                  <a:spLocks/>
                </p:cNvSpPr>
                <p:nvPr/>
              </p:nvSpPr>
              <p:spPr bwMode="auto">
                <a:xfrm>
                  <a:off x="2745" y="3279"/>
                  <a:ext cx="38" cy="49"/>
                </a:xfrm>
                <a:custGeom>
                  <a:avLst/>
                  <a:gdLst>
                    <a:gd name="T0" fmla="*/ 19 w 40"/>
                    <a:gd name="T1" fmla="*/ 52 h 52"/>
                    <a:gd name="T2" fmla="*/ 20 w 40"/>
                    <a:gd name="T3" fmla="*/ 52 h 52"/>
                    <a:gd name="T4" fmla="*/ 22 w 40"/>
                    <a:gd name="T5" fmla="*/ 51 h 52"/>
                    <a:gd name="T6" fmla="*/ 24 w 40"/>
                    <a:gd name="T7" fmla="*/ 51 h 52"/>
                    <a:gd name="T8" fmla="*/ 27 w 40"/>
                    <a:gd name="T9" fmla="*/ 50 h 52"/>
                    <a:gd name="T10" fmla="*/ 29 w 40"/>
                    <a:gd name="T11" fmla="*/ 50 h 52"/>
                    <a:gd name="T12" fmla="*/ 32 w 40"/>
                    <a:gd name="T13" fmla="*/ 50 h 52"/>
                    <a:gd name="T14" fmla="*/ 34 w 40"/>
                    <a:gd name="T15" fmla="*/ 49 h 52"/>
                    <a:gd name="T16" fmla="*/ 36 w 40"/>
                    <a:gd name="T17" fmla="*/ 49 h 52"/>
                    <a:gd name="T18" fmla="*/ 36 w 40"/>
                    <a:gd name="T19" fmla="*/ 48 h 52"/>
                    <a:gd name="T20" fmla="*/ 38 w 40"/>
                    <a:gd name="T21" fmla="*/ 43 h 52"/>
                    <a:gd name="T22" fmla="*/ 37 w 40"/>
                    <a:gd name="T23" fmla="*/ 37 h 52"/>
                    <a:gd name="T24" fmla="*/ 37 w 40"/>
                    <a:gd name="T25" fmla="*/ 26 h 52"/>
                    <a:gd name="T26" fmla="*/ 37 w 40"/>
                    <a:gd name="T27" fmla="*/ 25 h 52"/>
                    <a:gd name="T28" fmla="*/ 28 w 40"/>
                    <a:gd name="T29" fmla="*/ 20 h 52"/>
                    <a:gd name="T30" fmla="*/ 24 w 40"/>
                    <a:gd name="T31" fmla="*/ 15 h 52"/>
                    <a:gd name="T32" fmla="*/ 19 w 40"/>
                    <a:gd name="T33" fmla="*/ 7 h 52"/>
                    <a:gd name="T34" fmla="*/ 17 w 40"/>
                    <a:gd name="T35" fmla="*/ 4 h 52"/>
                    <a:gd name="T36" fmla="*/ 16 w 40"/>
                    <a:gd name="T37" fmla="*/ 3 h 52"/>
                    <a:gd name="T38" fmla="*/ 15 w 40"/>
                    <a:gd name="T39" fmla="*/ 2 h 52"/>
                    <a:gd name="T40" fmla="*/ 15 w 40"/>
                    <a:gd name="T41" fmla="*/ 2 h 52"/>
                    <a:gd name="T42" fmla="*/ 9 w 40"/>
                    <a:gd name="T43" fmla="*/ 0 h 52"/>
                    <a:gd name="T44" fmla="*/ 0 w 40"/>
                    <a:gd name="T45" fmla="*/ 3 h 52"/>
                    <a:gd name="T46" fmla="*/ 0 w 40"/>
                    <a:gd name="T47" fmla="*/ 5 h 52"/>
                    <a:gd name="T48" fmla="*/ 0 w 40"/>
                    <a:gd name="T49" fmla="*/ 6 h 52"/>
                    <a:gd name="T50" fmla="*/ 1 w 40"/>
                    <a:gd name="T51" fmla="*/ 6 h 52"/>
                    <a:gd name="T52" fmla="*/ 5 w 40"/>
                    <a:gd name="T53" fmla="*/ 13 h 52"/>
                    <a:gd name="T54" fmla="*/ 6 w 40"/>
                    <a:gd name="T55" fmla="*/ 17 h 52"/>
                    <a:gd name="T56" fmla="*/ 6 w 40"/>
                    <a:gd name="T57" fmla="*/ 18 h 52"/>
                    <a:gd name="T58" fmla="*/ 6 w 40"/>
                    <a:gd name="T59" fmla="*/ 19 h 52"/>
                    <a:gd name="T60" fmla="*/ 7 w 40"/>
                    <a:gd name="T61" fmla="*/ 23 h 52"/>
                    <a:gd name="T62" fmla="*/ 7 w 40"/>
                    <a:gd name="T63" fmla="*/ 29 h 52"/>
                    <a:gd name="T64" fmla="*/ 6 w 40"/>
                    <a:gd name="T65" fmla="*/ 31 h 52"/>
                    <a:gd name="T66" fmla="*/ 6 w 40"/>
                    <a:gd name="T67" fmla="*/ 34 h 52"/>
                    <a:gd name="T68" fmla="*/ 5 w 40"/>
                    <a:gd name="T69" fmla="*/ 35 h 52"/>
                    <a:gd name="T70" fmla="*/ 5 w 40"/>
                    <a:gd name="T71" fmla="*/ 35 h 52"/>
                    <a:gd name="T72" fmla="*/ 4 w 40"/>
                    <a:gd name="T73" fmla="*/ 36 h 52"/>
                    <a:gd name="T74" fmla="*/ 3 w 40"/>
                    <a:gd name="T75" fmla="*/ 36 h 52"/>
                    <a:gd name="T76" fmla="*/ 2 w 40"/>
                    <a:gd name="T77" fmla="*/ 39 h 52"/>
                    <a:gd name="T78" fmla="*/ 4 w 40"/>
                    <a:gd name="T79" fmla="*/ 41 h 52"/>
                    <a:gd name="T80" fmla="*/ 7 w 40"/>
                    <a:gd name="T81" fmla="*/ 44 h 52"/>
                    <a:gd name="T82" fmla="*/ 9 w 40"/>
                    <a:gd name="T83" fmla="*/ 46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0" h="52">
                      <a:moveTo>
                        <a:pt x="12" y="48"/>
                      </a:moveTo>
                      <a:cubicBezTo>
                        <a:pt x="14" y="49"/>
                        <a:pt x="17" y="51"/>
                        <a:pt x="19" y="52"/>
                      </a:cubicBezTo>
                      <a:cubicBezTo>
                        <a:pt x="19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1" y="52"/>
                        <a:pt x="22" y="51"/>
                        <a:pt x="22" y="51"/>
                      </a:cubicBez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3" y="51"/>
                        <a:pt x="24" y="51"/>
                        <a:pt x="24" y="51"/>
                      </a:cubicBezTo>
                      <a:cubicBezTo>
                        <a:pt x="24" y="51"/>
                        <a:pt x="25" y="51"/>
                        <a:pt x="25" y="51"/>
                      </a:cubicBezTo>
                      <a:cubicBezTo>
                        <a:pt x="25" y="51"/>
                        <a:pt x="26" y="51"/>
                        <a:pt x="27" y="50"/>
                      </a:cubicBezTo>
                      <a:cubicBezTo>
                        <a:pt x="27" y="50"/>
                        <a:pt x="27" y="50"/>
                        <a:pt x="28" y="50"/>
                      </a:cubicBezTo>
                      <a:cubicBezTo>
                        <a:pt x="28" y="50"/>
                        <a:pt x="29" y="50"/>
                        <a:pt x="29" y="50"/>
                      </a:cubicBezTo>
                      <a:cubicBezTo>
                        <a:pt x="29" y="50"/>
                        <a:pt x="30" y="50"/>
                        <a:pt x="30" y="50"/>
                      </a:cubicBezTo>
                      <a:cubicBezTo>
                        <a:pt x="31" y="50"/>
                        <a:pt x="31" y="50"/>
                        <a:pt x="32" y="50"/>
                      </a:cubicBezTo>
                      <a:cubicBezTo>
                        <a:pt x="32" y="49"/>
                        <a:pt x="33" y="49"/>
                        <a:pt x="33" y="49"/>
                      </a:cubicBezTo>
                      <a:cubicBezTo>
                        <a:pt x="33" y="49"/>
                        <a:pt x="34" y="49"/>
                        <a:pt x="34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7"/>
                      </a:cubicBezTo>
                      <a:cubicBezTo>
                        <a:pt x="36" y="46"/>
                        <a:pt x="37" y="44"/>
                        <a:pt x="38" y="43"/>
                      </a:cubicBezTo>
                      <a:cubicBezTo>
                        <a:pt x="39" y="42"/>
                        <a:pt x="39" y="41"/>
                        <a:pt x="40" y="41"/>
                      </a:cubicBezTo>
                      <a:cubicBezTo>
                        <a:pt x="40" y="40"/>
                        <a:pt x="38" y="38"/>
                        <a:pt x="37" y="37"/>
                      </a:cubicBezTo>
                      <a:cubicBezTo>
                        <a:pt x="35" y="35"/>
                        <a:pt x="34" y="33"/>
                        <a:pt x="35" y="31"/>
                      </a:cubicBezTo>
                      <a:cubicBezTo>
                        <a:pt x="35" y="29"/>
                        <a:pt x="36" y="27"/>
                        <a:pt x="37" y="26"/>
                      </a:cubicBezTo>
                      <a:cubicBezTo>
                        <a:pt x="37" y="26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4"/>
                        <a:pt x="37" y="23"/>
                        <a:pt x="37" y="22"/>
                      </a:cubicBezTo>
                      <a:cubicBezTo>
                        <a:pt x="35" y="21"/>
                        <a:pt x="30" y="21"/>
                        <a:pt x="28" y="20"/>
                      </a:cubicBezTo>
                      <a:cubicBezTo>
                        <a:pt x="27" y="20"/>
                        <a:pt x="26" y="20"/>
                        <a:pt x="26" y="20"/>
                      </a:cubicBezTo>
                      <a:cubicBezTo>
                        <a:pt x="23" y="19"/>
                        <a:pt x="24" y="16"/>
                        <a:pt x="24" y="15"/>
                      </a:cubicBezTo>
                      <a:cubicBezTo>
                        <a:pt x="24" y="14"/>
                        <a:pt x="24" y="13"/>
                        <a:pt x="24" y="13"/>
                      </a:cubicBezTo>
                      <a:cubicBezTo>
                        <a:pt x="21" y="13"/>
                        <a:pt x="19" y="10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8" y="6"/>
                        <a:pt x="18" y="5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6" y="4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2" y="1"/>
                        <a:pt x="10" y="0"/>
                        <a:pt x="9" y="0"/>
                      </a:cubicBezTo>
                      <a:cubicBezTo>
                        <a:pt x="8" y="1"/>
                        <a:pt x="3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1" y="7"/>
                      </a:cubicBezTo>
                      <a:cubicBezTo>
                        <a:pt x="5" y="8"/>
                        <a:pt x="5" y="11"/>
                        <a:pt x="5" y="13"/>
                      </a:cubicBezTo>
                      <a:cubicBezTo>
                        <a:pt x="5" y="14"/>
                        <a:pt x="5" y="15"/>
                        <a:pt x="6" y="16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5"/>
                        <a:pt x="7" y="27"/>
                        <a:pt x="7" y="29"/>
                      </a:cubicBezTo>
                      <a:cubicBezTo>
                        <a:pt x="6" y="29"/>
                        <a:pt x="6" y="30"/>
                        <a:pt x="6" y="30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5" y="34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2" y="37"/>
                        <a:pt x="2" y="38"/>
                      </a:cubicBezTo>
                      <a:cubicBezTo>
                        <a:pt x="2" y="38"/>
                        <a:pt x="2" y="38"/>
                        <a:pt x="2" y="39"/>
                      </a:cubicBezTo>
                      <a:cubicBezTo>
                        <a:pt x="2" y="39"/>
                        <a:pt x="3" y="39"/>
                        <a:pt x="3" y="39"/>
                      </a:cubicBezTo>
                      <a:cubicBezTo>
                        <a:pt x="3" y="40"/>
                        <a:pt x="4" y="40"/>
                        <a:pt x="4" y="41"/>
                      </a:cubicBezTo>
                      <a:cubicBezTo>
                        <a:pt x="4" y="41"/>
                        <a:pt x="5" y="42"/>
                        <a:pt x="5" y="42"/>
                      </a:cubicBezTo>
                      <a:cubicBezTo>
                        <a:pt x="6" y="43"/>
                        <a:pt x="6" y="43"/>
                        <a:pt x="7" y="44"/>
                      </a:cubicBezTo>
                      <a:cubicBezTo>
                        <a:pt x="7" y="44"/>
                        <a:pt x="7" y="45"/>
                        <a:pt x="8" y="45"/>
                      </a:cubicBezTo>
                      <a:cubicBezTo>
                        <a:pt x="8" y="45"/>
                        <a:pt x="8" y="46"/>
                        <a:pt x="9" y="46"/>
                      </a:cubicBezTo>
                      <a:cubicBezTo>
                        <a:pt x="9" y="46"/>
                        <a:pt x="10" y="47"/>
                        <a:pt x="12" y="48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180" name="Group 1229"/>
              <p:cNvGrpSpPr>
                <a:grpSpLocks noChangeAspect="1"/>
              </p:cNvGrpSpPr>
              <p:nvPr/>
            </p:nvGrpSpPr>
            <p:grpSpPr bwMode="auto">
              <a:xfrm>
                <a:off x="6043934" y="3779395"/>
                <a:ext cx="940441" cy="1381844"/>
                <a:chOff x="1483" y="2550"/>
                <a:chExt cx="729" cy="816"/>
              </a:xfrm>
              <a:solidFill>
                <a:srgbClr val="BFBFBF"/>
              </a:solidFill>
            </p:grpSpPr>
            <p:grpSp>
              <p:nvGrpSpPr>
                <p:cNvPr id="1549" name="Group 1430"/>
                <p:cNvGrpSpPr>
                  <a:grpSpLocks/>
                </p:cNvGrpSpPr>
                <p:nvPr/>
              </p:nvGrpSpPr>
              <p:grpSpPr bwMode="auto">
                <a:xfrm>
                  <a:off x="1483" y="2550"/>
                  <a:ext cx="729" cy="816"/>
                  <a:chOff x="1483" y="2550"/>
                  <a:chExt cx="729" cy="816"/>
                </a:xfrm>
                <a:grpFill/>
              </p:grpSpPr>
              <p:sp>
                <p:nvSpPr>
                  <p:cNvPr id="1973" name="Freeform 1230"/>
                  <p:cNvSpPr>
                    <a:spLocks/>
                  </p:cNvSpPr>
                  <p:nvPr/>
                </p:nvSpPr>
                <p:spPr bwMode="auto">
                  <a:xfrm>
                    <a:off x="1912" y="3168"/>
                    <a:ext cx="17" cy="6"/>
                  </a:xfrm>
                  <a:custGeom>
                    <a:avLst/>
                    <a:gdLst>
                      <a:gd name="T0" fmla="*/ 18 w 18"/>
                      <a:gd name="T1" fmla="*/ 0 h 6"/>
                      <a:gd name="T2" fmla="*/ 16 w 18"/>
                      <a:gd name="T3" fmla="*/ 0 h 6"/>
                      <a:gd name="T4" fmla="*/ 16 w 18"/>
                      <a:gd name="T5" fmla="*/ 0 h 6"/>
                      <a:gd name="T6" fmla="*/ 14 w 18"/>
                      <a:gd name="T7" fmla="*/ 0 h 6"/>
                      <a:gd name="T8" fmla="*/ 4 w 18"/>
                      <a:gd name="T9" fmla="*/ 1 h 6"/>
                      <a:gd name="T10" fmla="*/ 3 w 18"/>
                      <a:gd name="T11" fmla="*/ 1 h 6"/>
                      <a:gd name="T12" fmla="*/ 2 w 18"/>
                      <a:gd name="T13" fmla="*/ 1 h 6"/>
                      <a:gd name="T14" fmla="*/ 1 w 18"/>
                      <a:gd name="T15" fmla="*/ 1 h 6"/>
                      <a:gd name="T16" fmla="*/ 1 w 18"/>
                      <a:gd name="T17" fmla="*/ 1 h 6"/>
                      <a:gd name="T18" fmla="*/ 0 w 18"/>
                      <a:gd name="T19" fmla="*/ 2 h 6"/>
                      <a:gd name="T20" fmla="*/ 0 w 18"/>
                      <a:gd name="T21" fmla="*/ 2 h 6"/>
                      <a:gd name="T22" fmla="*/ 3 w 18"/>
                      <a:gd name="T23" fmla="*/ 4 h 6"/>
                      <a:gd name="T24" fmla="*/ 4 w 18"/>
                      <a:gd name="T25" fmla="*/ 6 h 6"/>
                      <a:gd name="T26" fmla="*/ 13 w 18"/>
                      <a:gd name="T27" fmla="*/ 1 h 6"/>
                      <a:gd name="T28" fmla="*/ 14 w 18"/>
                      <a:gd name="T29" fmla="*/ 1 h 6"/>
                      <a:gd name="T30" fmla="*/ 15 w 18"/>
                      <a:gd name="T31" fmla="*/ 1 h 6"/>
                      <a:gd name="T32" fmla="*/ 16 w 18"/>
                      <a:gd name="T33" fmla="*/ 1 h 6"/>
                      <a:gd name="T34" fmla="*/ 16 w 18"/>
                      <a:gd name="T35" fmla="*/ 0 h 6"/>
                      <a:gd name="T36" fmla="*/ 17 w 18"/>
                      <a:gd name="T37" fmla="*/ 0 h 6"/>
                      <a:gd name="T38" fmla="*/ 18 w 18"/>
                      <a:gd name="T39" fmla="*/ 0 h 6"/>
                      <a:gd name="T40" fmla="*/ 18 w 18"/>
                      <a:gd name="T4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6">
                        <a:moveTo>
                          <a:pt x="18" y="0"/>
                        </a:moveTo>
                        <a:cubicBezTo>
                          <a:pt x="17" y="0"/>
                          <a:pt x="17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4" y="0"/>
                        </a:cubicBezTo>
                        <a:cubicBezTo>
                          <a:pt x="11" y="0"/>
                          <a:pt x="7" y="0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2" y="3"/>
                          <a:pt x="3" y="4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6" y="4"/>
                          <a:pt x="9" y="1"/>
                          <a:pt x="13" y="1"/>
                        </a:cubicBezTo>
                        <a:cubicBezTo>
                          <a:pt x="13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5" y="1"/>
                        </a:cubicBezTo>
                        <a:cubicBezTo>
                          <a:pt x="15" y="1"/>
                          <a:pt x="15" y="1"/>
                          <a:pt x="16" y="1"/>
                        </a:cubicBezTo>
                        <a:cubicBezTo>
                          <a:pt x="16" y="1"/>
                          <a:pt x="16" y="0"/>
                          <a:pt x="16" y="0"/>
                        </a:cubicBezTo>
                        <a:cubicBezTo>
                          <a:pt x="16" y="0"/>
                          <a:pt x="17" y="0"/>
                          <a:pt x="17" y="0"/>
                        </a:cubicBezTo>
                        <a:cubicBezTo>
                          <a:pt x="17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74" name="Freeform 1231"/>
                  <p:cNvSpPr>
                    <a:spLocks/>
                  </p:cNvSpPr>
                  <p:nvPr/>
                </p:nvSpPr>
                <p:spPr bwMode="auto">
                  <a:xfrm>
                    <a:off x="1797" y="3162"/>
                    <a:ext cx="104" cy="132"/>
                  </a:xfrm>
                  <a:custGeom>
                    <a:avLst/>
                    <a:gdLst>
                      <a:gd name="T0" fmla="*/ 82 w 109"/>
                      <a:gd name="T1" fmla="*/ 58 h 138"/>
                      <a:gd name="T2" fmla="*/ 89 w 109"/>
                      <a:gd name="T3" fmla="*/ 54 h 138"/>
                      <a:gd name="T4" fmla="*/ 94 w 109"/>
                      <a:gd name="T5" fmla="*/ 53 h 138"/>
                      <a:gd name="T6" fmla="*/ 94 w 109"/>
                      <a:gd name="T7" fmla="*/ 13 h 138"/>
                      <a:gd name="T8" fmla="*/ 96 w 109"/>
                      <a:gd name="T9" fmla="*/ 13 h 138"/>
                      <a:gd name="T10" fmla="*/ 106 w 109"/>
                      <a:gd name="T11" fmla="*/ 11 h 138"/>
                      <a:gd name="T12" fmla="*/ 109 w 109"/>
                      <a:gd name="T13" fmla="*/ 10 h 138"/>
                      <a:gd name="T14" fmla="*/ 109 w 109"/>
                      <a:gd name="T15" fmla="*/ 10 h 138"/>
                      <a:gd name="T16" fmla="*/ 109 w 109"/>
                      <a:gd name="T17" fmla="*/ 10 h 138"/>
                      <a:gd name="T18" fmla="*/ 107 w 109"/>
                      <a:gd name="T19" fmla="*/ 10 h 138"/>
                      <a:gd name="T20" fmla="*/ 106 w 109"/>
                      <a:gd name="T21" fmla="*/ 10 h 138"/>
                      <a:gd name="T22" fmla="*/ 103 w 109"/>
                      <a:gd name="T23" fmla="*/ 10 h 138"/>
                      <a:gd name="T24" fmla="*/ 98 w 109"/>
                      <a:gd name="T25" fmla="*/ 9 h 138"/>
                      <a:gd name="T26" fmla="*/ 91 w 109"/>
                      <a:gd name="T27" fmla="*/ 9 h 138"/>
                      <a:gd name="T28" fmla="*/ 74 w 109"/>
                      <a:gd name="T29" fmla="*/ 10 h 138"/>
                      <a:gd name="T30" fmla="*/ 73 w 109"/>
                      <a:gd name="T31" fmla="*/ 10 h 138"/>
                      <a:gd name="T32" fmla="*/ 69 w 109"/>
                      <a:gd name="T33" fmla="*/ 6 h 138"/>
                      <a:gd name="T34" fmla="*/ 31 w 109"/>
                      <a:gd name="T35" fmla="*/ 6 h 138"/>
                      <a:gd name="T36" fmla="*/ 20 w 109"/>
                      <a:gd name="T37" fmla="*/ 3 h 138"/>
                      <a:gd name="T38" fmla="*/ 11 w 109"/>
                      <a:gd name="T39" fmla="*/ 2 h 138"/>
                      <a:gd name="T40" fmla="*/ 10 w 109"/>
                      <a:gd name="T41" fmla="*/ 3 h 138"/>
                      <a:gd name="T42" fmla="*/ 9 w 109"/>
                      <a:gd name="T43" fmla="*/ 3 h 138"/>
                      <a:gd name="T44" fmla="*/ 6 w 109"/>
                      <a:gd name="T45" fmla="*/ 1 h 138"/>
                      <a:gd name="T46" fmla="*/ 5 w 109"/>
                      <a:gd name="T47" fmla="*/ 0 h 138"/>
                      <a:gd name="T48" fmla="*/ 5 w 109"/>
                      <a:gd name="T49" fmla="*/ 0 h 138"/>
                      <a:gd name="T50" fmla="*/ 3 w 109"/>
                      <a:gd name="T51" fmla="*/ 2 h 138"/>
                      <a:gd name="T52" fmla="*/ 3 w 109"/>
                      <a:gd name="T53" fmla="*/ 3 h 138"/>
                      <a:gd name="T54" fmla="*/ 0 w 109"/>
                      <a:gd name="T55" fmla="*/ 3 h 138"/>
                      <a:gd name="T56" fmla="*/ 6 w 109"/>
                      <a:gd name="T57" fmla="*/ 15 h 138"/>
                      <a:gd name="T58" fmla="*/ 17 w 109"/>
                      <a:gd name="T59" fmla="*/ 39 h 138"/>
                      <a:gd name="T60" fmla="*/ 23 w 109"/>
                      <a:gd name="T61" fmla="*/ 52 h 138"/>
                      <a:gd name="T62" fmla="*/ 28 w 109"/>
                      <a:gd name="T63" fmla="*/ 63 h 138"/>
                      <a:gd name="T64" fmla="*/ 29 w 109"/>
                      <a:gd name="T65" fmla="*/ 74 h 138"/>
                      <a:gd name="T66" fmla="*/ 29 w 109"/>
                      <a:gd name="T67" fmla="*/ 81 h 138"/>
                      <a:gd name="T68" fmla="*/ 33 w 109"/>
                      <a:gd name="T69" fmla="*/ 99 h 138"/>
                      <a:gd name="T70" fmla="*/ 33 w 109"/>
                      <a:gd name="T71" fmla="*/ 104 h 138"/>
                      <a:gd name="T72" fmla="*/ 40 w 109"/>
                      <a:gd name="T73" fmla="*/ 126 h 138"/>
                      <a:gd name="T74" fmla="*/ 47 w 109"/>
                      <a:gd name="T75" fmla="*/ 134 h 138"/>
                      <a:gd name="T76" fmla="*/ 48 w 109"/>
                      <a:gd name="T77" fmla="*/ 134 h 138"/>
                      <a:gd name="T78" fmla="*/ 55 w 109"/>
                      <a:gd name="T79" fmla="*/ 128 h 138"/>
                      <a:gd name="T80" fmla="*/ 58 w 109"/>
                      <a:gd name="T81" fmla="*/ 130 h 138"/>
                      <a:gd name="T82" fmla="*/ 60 w 109"/>
                      <a:gd name="T83" fmla="*/ 135 h 138"/>
                      <a:gd name="T84" fmla="*/ 63 w 109"/>
                      <a:gd name="T85" fmla="*/ 138 h 138"/>
                      <a:gd name="T86" fmla="*/ 68 w 109"/>
                      <a:gd name="T87" fmla="*/ 138 h 138"/>
                      <a:gd name="T88" fmla="*/ 73 w 109"/>
                      <a:gd name="T89" fmla="*/ 138 h 138"/>
                      <a:gd name="T90" fmla="*/ 74 w 109"/>
                      <a:gd name="T91" fmla="*/ 138 h 138"/>
                      <a:gd name="T92" fmla="*/ 76 w 109"/>
                      <a:gd name="T93" fmla="*/ 138 h 138"/>
                      <a:gd name="T94" fmla="*/ 79 w 109"/>
                      <a:gd name="T95" fmla="*/ 135 h 138"/>
                      <a:gd name="T96" fmla="*/ 82 w 109"/>
                      <a:gd name="T97" fmla="*/ 132 h 138"/>
                      <a:gd name="T98" fmla="*/ 82 w 109"/>
                      <a:gd name="T99" fmla="*/ 92 h 138"/>
                      <a:gd name="T100" fmla="*/ 82 w 109"/>
                      <a:gd name="T101" fmla="*/ 88 h 138"/>
                      <a:gd name="T102" fmla="*/ 82 w 109"/>
                      <a:gd name="T103" fmla="*/ 5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09" h="138">
                        <a:moveTo>
                          <a:pt x="82" y="58"/>
                        </a:moveTo>
                        <a:cubicBezTo>
                          <a:pt x="82" y="55"/>
                          <a:pt x="86" y="54"/>
                          <a:pt x="89" y="54"/>
                        </a:cubicBezTo>
                        <a:cubicBezTo>
                          <a:pt x="90" y="54"/>
                          <a:pt x="93" y="54"/>
                          <a:pt x="94" y="53"/>
                        </a:cubicBezTo>
                        <a:cubicBezTo>
                          <a:pt x="94" y="13"/>
                          <a:pt x="94" y="13"/>
                          <a:pt x="94" y="13"/>
                        </a:cubicBezTo>
                        <a:cubicBezTo>
                          <a:pt x="96" y="13"/>
                          <a:pt x="96" y="13"/>
                          <a:pt x="96" y="13"/>
                        </a:cubicBezTo>
                        <a:cubicBezTo>
                          <a:pt x="99" y="12"/>
                          <a:pt x="104" y="12"/>
                          <a:pt x="106" y="11"/>
                        </a:cubicBezTo>
                        <a:cubicBezTo>
                          <a:pt x="106" y="11"/>
                          <a:pt x="107" y="11"/>
                          <a:pt x="109" y="10"/>
                        </a:cubicBezTo>
                        <a:cubicBezTo>
                          <a:pt x="109" y="10"/>
                          <a:pt x="109" y="10"/>
                          <a:pt x="109" y="10"/>
                        </a:cubicBezTo>
                        <a:cubicBezTo>
                          <a:pt x="109" y="10"/>
                          <a:pt x="109" y="10"/>
                          <a:pt x="109" y="10"/>
                        </a:cubicBezTo>
                        <a:cubicBezTo>
                          <a:pt x="108" y="10"/>
                          <a:pt x="107" y="10"/>
                          <a:pt x="107" y="10"/>
                        </a:cubicBezTo>
                        <a:cubicBezTo>
                          <a:pt x="106" y="10"/>
                          <a:pt x="106" y="10"/>
                          <a:pt x="106" y="10"/>
                        </a:cubicBezTo>
                        <a:cubicBezTo>
                          <a:pt x="105" y="10"/>
                          <a:pt x="104" y="10"/>
                          <a:pt x="103" y="10"/>
                        </a:cubicBezTo>
                        <a:cubicBezTo>
                          <a:pt x="101" y="10"/>
                          <a:pt x="99" y="10"/>
                          <a:pt x="98" y="9"/>
                        </a:cubicBezTo>
                        <a:cubicBezTo>
                          <a:pt x="98" y="9"/>
                          <a:pt x="96" y="9"/>
                          <a:pt x="91" y="9"/>
                        </a:cubicBezTo>
                        <a:cubicBezTo>
                          <a:pt x="83" y="9"/>
                          <a:pt x="74" y="10"/>
                          <a:pt x="74" y="10"/>
                        </a:cubicBezTo>
                        <a:cubicBezTo>
                          <a:pt x="73" y="10"/>
                          <a:pt x="73" y="10"/>
                          <a:pt x="73" y="10"/>
                        </a:cubicBezTo>
                        <a:cubicBezTo>
                          <a:pt x="69" y="6"/>
                          <a:pt x="69" y="6"/>
                          <a:pt x="69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27" y="6"/>
                          <a:pt x="24" y="5"/>
                          <a:pt x="20" y="3"/>
                        </a:cubicBezTo>
                        <a:cubicBezTo>
                          <a:pt x="17" y="1"/>
                          <a:pt x="14" y="1"/>
                          <a:pt x="11" y="2"/>
                        </a:cubicBezTo>
                        <a:cubicBezTo>
                          <a:pt x="10" y="2"/>
                          <a:pt x="10" y="3"/>
                          <a:pt x="10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7" y="3"/>
                          <a:pt x="6" y="2"/>
                          <a:pt x="6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3" y="2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6"/>
                          <a:pt x="2" y="11"/>
                          <a:pt x="6" y="15"/>
                        </a:cubicBezTo>
                        <a:cubicBezTo>
                          <a:pt x="10" y="21"/>
                          <a:pt x="14" y="31"/>
                          <a:pt x="17" y="39"/>
                        </a:cubicBezTo>
                        <a:cubicBezTo>
                          <a:pt x="18" y="43"/>
                          <a:pt x="21" y="48"/>
                          <a:pt x="23" y="52"/>
                        </a:cubicBezTo>
                        <a:cubicBezTo>
                          <a:pt x="25" y="56"/>
                          <a:pt x="27" y="59"/>
                          <a:pt x="28" y="63"/>
                        </a:cubicBezTo>
                        <a:cubicBezTo>
                          <a:pt x="29" y="66"/>
                          <a:pt x="29" y="70"/>
                          <a:pt x="29" y="74"/>
                        </a:cubicBezTo>
                        <a:cubicBezTo>
                          <a:pt x="28" y="77"/>
                          <a:pt x="28" y="80"/>
                          <a:pt x="29" y="81"/>
                        </a:cubicBezTo>
                        <a:cubicBezTo>
                          <a:pt x="31" y="85"/>
                          <a:pt x="32" y="91"/>
                          <a:pt x="33" y="99"/>
                        </a:cubicBezTo>
                        <a:cubicBezTo>
                          <a:pt x="33" y="101"/>
                          <a:pt x="33" y="102"/>
                          <a:pt x="33" y="104"/>
                        </a:cubicBezTo>
                        <a:cubicBezTo>
                          <a:pt x="34" y="111"/>
                          <a:pt x="35" y="121"/>
                          <a:pt x="40" y="126"/>
                        </a:cubicBezTo>
                        <a:cubicBezTo>
                          <a:pt x="42" y="128"/>
                          <a:pt x="44" y="131"/>
                          <a:pt x="47" y="134"/>
                        </a:cubicBezTo>
                        <a:cubicBezTo>
                          <a:pt x="47" y="134"/>
                          <a:pt x="48" y="134"/>
                          <a:pt x="48" y="134"/>
                        </a:cubicBezTo>
                        <a:cubicBezTo>
                          <a:pt x="49" y="132"/>
                          <a:pt x="52" y="128"/>
                          <a:pt x="55" y="128"/>
                        </a:cubicBezTo>
                        <a:cubicBezTo>
                          <a:pt x="56" y="128"/>
                          <a:pt x="57" y="129"/>
                          <a:pt x="58" y="130"/>
                        </a:cubicBezTo>
                        <a:cubicBezTo>
                          <a:pt x="59" y="132"/>
                          <a:pt x="60" y="133"/>
                          <a:pt x="60" y="135"/>
                        </a:cubicBezTo>
                        <a:cubicBezTo>
                          <a:pt x="61" y="137"/>
                          <a:pt x="61" y="138"/>
                          <a:pt x="63" y="138"/>
                        </a:cubicBezTo>
                        <a:cubicBezTo>
                          <a:pt x="64" y="138"/>
                          <a:pt x="66" y="138"/>
                          <a:pt x="68" y="138"/>
                        </a:cubicBezTo>
                        <a:cubicBezTo>
                          <a:pt x="70" y="138"/>
                          <a:pt x="72" y="138"/>
                          <a:pt x="73" y="138"/>
                        </a:cubicBezTo>
                        <a:cubicBezTo>
                          <a:pt x="74" y="138"/>
                          <a:pt x="74" y="138"/>
                          <a:pt x="74" y="138"/>
                        </a:cubicBezTo>
                        <a:cubicBezTo>
                          <a:pt x="75" y="138"/>
                          <a:pt x="76" y="138"/>
                          <a:pt x="76" y="138"/>
                        </a:cubicBezTo>
                        <a:cubicBezTo>
                          <a:pt x="76" y="137"/>
                          <a:pt x="77" y="136"/>
                          <a:pt x="79" y="135"/>
                        </a:cubicBezTo>
                        <a:cubicBezTo>
                          <a:pt x="80" y="134"/>
                          <a:pt x="82" y="133"/>
                          <a:pt x="82" y="132"/>
                        </a:cubicBezTo>
                        <a:cubicBezTo>
                          <a:pt x="82" y="92"/>
                          <a:pt x="82" y="92"/>
                          <a:pt x="82" y="92"/>
                        </a:cubicBezTo>
                        <a:cubicBezTo>
                          <a:pt x="82" y="88"/>
                          <a:pt x="82" y="88"/>
                          <a:pt x="82" y="88"/>
                        </a:cubicBezTo>
                        <a:lnTo>
                          <a:pt x="82" y="58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75" name="Freeform 1232"/>
                  <p:cNvSpPr>
                    <a:spLocks/>
                  </p:cNvSpPr>
                  <p:nvPr/>
                </p:nvSpPr>
                <p:spPr bwMode="auto">
                  <a:xfrm>
                    <a:off x="1935" y="3147"/>
                    <a:ext cx="79" cy="72"/>
                  </a:xfrm>
                  <a:custGeom>
                    <a:avLst/>
                    <a:gdLst>
                      <a:gd name="T0" fmla="*/ 45 w 83"/>
                      <a:gd name="T1" fmla="*/ 1 h 75"/>
                      <a:gd name="T2" fmla="*/ 41 w 83"/>
                      <a:gd name="T3" fmla="*/ 4 h 75"/>
                      <a:gd name="T4" fmla="*/ 29 w 83"/>
                      <a:gd name="T5" fmla="*/ 14 h 75"/>
                      <a:gd name="T6" fmla="*/ 23 w 83"/>
                      <a:gd name="T7" fmla="*/ 21 h 75"/>
                      <a:gd name="T8" fmla="*/ 18 w 83"/>
                      <a:gd name="T9" fmla="*/ 27 h 75"/>
                      <a:gd name="T10" fmla="*/ 15 w 83"/>
                      <a:gd name="T11" fmla="*/ 27 h 75"/>
                      <a:gd name="T12" fmla="*/ 6 w 83"/>
                      <a:gd name="T13" fmla="*/ 25 h 75"/>
                      <a:gd name="T14" fmla="*/ 2 w 83"/>
                      <a:gd name="T15" fmla="*/ 25 h 75"/>
                      <a:gd name="T16" fmla="*/ 0 w 83"/>
                      <a:gd name="T17" fmla="*/ 25 h 75"/>
                      <a:gd name="T18" fmla="*/ 1 w 83"/>
                      <a:gd name="T19" fmla="*/ 26 h 75"/>
                      <a:gd name="T20" fmla="*/ 1 w 83"/>
                      <a:gd name="T21" fmla="*/ 26 h 75"/>
                      <a:gd name="T22" fmla="*/ 2 w 83"/>
                      <a:gd name="T23" fmla="*/ 27 h 75"/>
                      <a:gd name="T24" fmla="*/ 3 w 83"/>
                      <a:gd name="T25" fmla="*/ 27 h 75"/>
                      <a:gd name="T26" fmla="*/ 3 w 83"/>
                      <a:gd name="T27" fmla="*/ 28 h 75"/>
                      <a:gd name="T28" fmla="*/ 3 w 83"/>
                      <a:gd name="T29" fmla="*/ 28 h 75"/>
                      <a:gd name="T30" fmla="*/ 7 w 83"/>
                      <a:gd name="T31" fmla="*/ 34 h 75"/>
                      <a:gd name="T32" fmla="*/ 10 w 83"/>
                      <a:gd name="T33" fmla="*/ 42 h 75"/>
                      <a:gd name="T34" fmla="*/ 23 w 83"/>
                      <a:gd name="T35" fmla="*/ 51 h 75"/>
                      <a:gd name="T36" fmla="*/ 24 w 83"/>
                      <a:gd name="T37" fmla="*/ 53 h 75"/>
                      <a:gd name="T38" fmla="*/ 27 w 83"/>
                      <a:gd name="T39" fmla="*/ 60 h 75"/>
                      <a:gd name="T40" fmla="*/ 29 w 83"/>
                      <a:gd name="T41" fmla="*/ 64 h 75"/>
                      <a:gd name="T42" fmla="*/ 32 w 83"/>
                      <a:gd name="T43" fmla="*/ 65 h 75"/>
                      <a:gd name="T44" fmla="*/ 33 w 83"/>
                      <a:gd name="T45" fmla="*/ 66 h 75"/>
                      <a:gd name="T46" fmla="*/ 34 w 83"/>
                      <a:gd name="T47" fmla="*/ 66 h 75"/>
                      <a:gd name="T48" fmla="*/ 36 w 83"/>
                      <a:gd name="T49" fmla="*/ 66 h 75"/>
                      <a:gd name="T50" fmla="*/ 37 w 83"/>
                      <a:gd name="T51" fmla="*/ 66 h 75"/>
                      <a:gd name="T52" fmla="*/ 38 w 83"/>
                      <a:gd name="T53" fmla="*/ 66 h 75"/>
                      <a:gd name="T54" fmla="*/ 38 w 83"/>
                      <a:gd name="T55" fmla="*/ 66 h 75"/>
                      <a:gd name="T56" fmla="*/ 39 w 83"/>
                      <a:gd name="T57" fmla="*/ 67 h 75"/>
                      <a:gd name="T58" fmla="*/ 40 w 83"/>
                      <a:gd name="T59" fmla="*/ 67 h 75"/>
                      <a:gd name="T60" fmla="*/ 40 w 83"/>
                      <a:gd name="T61" fmla="*/ 67 h 75"/>
                      <a:gd name="T62" fmla="*/ 41 w 83"/>
                      <a:gd name="T63" fmla="*/ 68 h 75"/>
                      <a:gd name="T64" fmla="*/ 41 w 83"/>
                      <a:gd name="T65" fmla="*/ 68 h 75"/>
                      <a:gd name="T66" fmla="*/ 41 w 83"/>
                      <a:gd name="T67" fmla="*/ 68 h 75"/>
                      <a:gd name="T68" fmla="*/ 42 w 83"/>
                      <a:gd name="T69" fmla="*/ 67 h 75"/>
                      <a:gd name="T70" fmla="*/ 43 w 83"/>
                      <a:gd name="T71" fmla="*/ 71 h 75"/>
                      <a:gd name="T72" fmla="*/ 43 w 83"/>
                      <a:gd name="T73" fmla="*/ 71 h 75"/>
                      <a:gd name="T74" fmla="*/ 43 w 83"/>
                      <a:gd name="T75" fmla="*/ 71 h 75"/>
                      <a:gd name="T76" fmla="*/ 46 w 83"/>
                      <a:gd name="T77" fmla="*/ 71 h 75"/>
                      <a:gd name="T78" fmla="*/ 50 w 83"/>
                      <a:gd name="T79" fmla="*/ 72 h 75"/>
                      <a:gd name="T80" fmla="*/ 50 w 83"/>
                      <a:gd name="T81" fmla="*/ 72 h 75"/>
                      <a:gd name="T82" fmla="*/ 52 w 83"/>
                      <a:gd name="T83" fmla="*/ 72 h 75"/>
                      <a:gd name="T84" fmla="*/ 52 w 83"/>
                      <a:gd name="T85" fmla="*/ 72 h 75"/>
                      <a:gd name="T86" fmla="*/ 53 w 83"/>
                      <a:gd name="T87" fmla="*/ 73 h 75"/>
                      <a:gd name="T88" fmla="*/ 59 w 83"/>
                      <a:gd name="T89" fmla="*/ 74 h 75"/>
                      <a:gd name="T90" fmla="*/ 64 w 83"/>
                      <a:gd name="T91" fmla="*/ 75 h 75"/>
                      <a:gd name="T92" fmla="*/ 67 w 83"/>
                      <a:gd name="T93" fmla="*/ 72 h 75"/>
                      <a:gd name="T94" fmla="*/ 74 w 83"/>
                      <a:gd name="T95" fmla="*/ 64 h 75"/>
                      <a:gd name="T96" fmla="*/ 76 w 83"/>
                      <a:gd name="T97" fmla="*/ 59 h 75"/>
                      <a:gd name="T98" fmla="*/ 78 w 83"/>
                      <a:gd name="T99" fmla="*/ 53 h 75"/>
                      <a:gd name="T100" fmla="*/ 83 w 83"/>
                      <a:gd name="T101" fmla="*/ 47 h 75"/>
                      <a:gd name="T102" fmla="*/ 82 w 83"/>
                      <a:gd name="T103" fmla="*/ 43 h 75"/>
                      <a:gd name="T104" fmla="*/ 80 w 83"/>
                      <a:gd name="T105" fmla="*/ 39 h 75"/>
                      <a:gd name="T106" fmla="*/ 80 w 83"/>
                      <a:gd name="T107" fmla="*/ 32 h 75"/>
                      <a:gd name="T108" fmla="*/ 82 w 83"/>
                      <a:gd name="T109" fmla="*/ 28 h 75"/>
                      <a:gd name="T110" fmla="*/ 82 w 83"/>
                      <a:gd name="T111" fmla="*/ 19 h 75"/>
                      <a:gd name="T112" fmla="*/ 82 w 83"/>
                      <a:gd name="T113" fmla="*/ 11 h 75"/>
                      <a:gd name="T114" fmla="*/ 80 w 83"/>
                      <a:gd name="T115" fmla="*/ 11 h 75"/>
                      <a:gd name="T116" fmla="*/ 70 w 83"/>
                      <a:gd name="T117" fmla="*/ 7 h 75"/>
                      <a:gd name="T118" fmla="*/ 56 w 83"/>
                      <a:gd name="T119" fmla="*/ 4 h 75"/>
                      <a:gd name="T120" fmla="*/ 55 w 83"/>
                      <a:gd name="T121" fmla="*/ 4 h 75"/>
                      <a:gd name="T122" fmla="*/ 53 w 83"/>
                      <a:gd name="T123" fmla="*/ 0 h 75"/>
                      <a:gd name="T124" fmla="*/ 45 w 83"/>
                      <a:gd name="T125" fmla="*/ 1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83" h="75">
                        <a:moveTo>
                          <a:pt x="45" y="1"/>
                        </a:moveTo>
                        <a:cubicBezTo>
                          <a:pt x="41" y="2"/>
                          <a:pt x="41" y="3"/>
                          <a:pt x="41" y="4"/>
                        </a:cubicBezTo>
                        <a:cubicBezTo>
                          <a:pt x="41" y="8"/>
                          <a:pt x="33" y="13"/>
                          <a:pt x="29" y="14"/>
                        </a:cubicBezTo>
                        <a:cubicBezTo>
                          <a:pt x="27" y="15"/>
                          <a:pt x="24" y="18"/>
                          <a:pt x="23" y="21"/>
                        </a:cubicBezTo>
                        <a:cubicBezTo>
                          <a:pt x="20" y="24"/>
                          <a:pt x="19" y="26"/>
                          <a:pt x="18" y="27"/>
                        </a:cubicBezTo>
                        <a:cubicBezTo>
                          <a:pt x="17" y="27"/>
                          <a:pt x="16" y="27"/>
                          <a:pt x="15" y="27"/>
                        </a:cubicBezTo>
                        <a:cubicBezTo>
                          <a:pt x="12" y="27"/>
                          <a:pt x="9" y="26"/>
                          <a:pt x="6" y="25"/>
                        </a:cubicBezTo>
                        <a:cubicBezTo>
                          <a:pt x="4" y="25"/>
                          <a:pt x="3" y="25"/>
                          <a:pt x="2" y="25"/>
                        </a:cubicBezTo>
                        <a:cubicBezTo>
                          <a:pt x="2" y="25"/>
                          <a:pt x="1" y="25"/>
                          <a:pt x="0" y="25"/>
                        </a:cubicBezTo>
                        <a:cubicBezTo>
                          <a:pt x="0" y="25"/>
                          <a:pt x="1" y="26"/>
                          <a:pt x="1" y="26"/>
                        </a:cubicBezTo>
                        <a:cubicBezTo>
                          <a:pt x="1" y="26"/>
                          <a:pt x="1" y="26"/>
                          <a:pt x="1" y="26"/>
                        </a:cubicBezTo>
                        <a:cubicBezTo>
                          <a:pt x="2" y="27"/>
                          <a:pt x="2" y="27"/>
                          <a:pt x="2" y="27"/>
                        </a:cubicBezTo>
                        <a:cubicBezTo>
                          <a:pt x="2" y="27"/>
                          <a:pt x="2" y="27"/>
                          <a:pt x="3" y="27"/>
                        </a:cubicBezTo>
                        <a:cubicBezTo>
                          <a:pt x="3" y="28"/>
                          <a:pt x="3" y="28"/>
                          <a:pt x="3" y="28"/>
                        </a:cubicBezTo>
                        <a:cubicBezTo>
                          <a:pt x="3" y="28"/>
                          <a:pt x="3" y="28"/>
                          <a:pt x="3" y="28"/>
                        </a:cubicBezTo>
                        <a:cubicBezTo>
                          <a:pt x="5" y="28"/>
                          <a:pt x="6" y="30"/>
                          <a:pt x="7" y="34"/>
                        </a:cubicBezTo>
                        <a:cubicBezTo>
                          <a:pt x="7" y="36"/>
                          <a:pt x="9" y="41"/>
                          <a:pt x="10" y="42"/>
                        </a:cubicBezTo>
                        <a:cubicBezTo>
                          <a:pt x="13" y="43"/>
                          <a:pt x="23" y="47"/>
                          <a:pt x="23" y="51"/>
                        </a:cubicBezTo>
                        <a:cubicBezTo>
                          <a:pt x="23" y="52"/>
                          <a:pt x="23" y="53"/>
                          <a:pt x="24" y="53"/>
                        </a:cubicBezTo>
                        <a:cubicBezTo>
                          <a:pt x="25" y="55"/>
                          <a:pt x="27" y="57"/>
                          <a:pt x="27" y="60"/>
                        </a:cubicBezTo>
                        <a:cubicBezTo>
                          <a:pt x="27" y="61"/>
                          <a:pt x="28" y="62"/>
                          <a:pt x="29" y="64"/>
                        </a:cubicBezTo>
                        <a:cubicBezTo>
                          <a:pt x="30" y="65"/>
                          <a:pt x="31" y="65"/>
                          <a:pt x="32" y="65"/>
                        </a:cubicBezTo>
                        <a:cubicBezTo>
                          <a:pt x="32" y="66"/>
                          <a:pt x="33" y="66"/>
                          <a:pt x="33" y="66"/>
                        </a:cubicBezTo>
                        <a:cubicBezTo>
                          <a:pt x="34" y="66"/>
                          <a:pt x="34" y="66"/>
                          <a:pt x="34" y="66"/>
                        </a:cubicBezTo>
                        <a:cubicBezTo>
                          <a:pt x="35" y="66"/>
                          <a:pt x="35" y="66"/>
                          <a:pt x="36" y="66"/>
                        </a:cubicBezTo>
                        <a:cubicBezTo>
                          <a:pt x="36" y="66"/>
                          <a:pt x="36" y="66"/>
                          <a:pt x="37" y="66"/>
                        </a:cubicBezTo>
                        <a:cubicBezTo>
                          <a:pt x="37" y="66"/>
                          <a:pt x="37" y="66"/>
                          <a:pt x="38" y="66"/>
                        </a:cubicBezTo>
                        <a:cubicBezTo>
                          <a:pt x="38" y="66"/>
                          <a:pt x="38" y="66"/>
                          <a:pt x="38" y="66"/>
                        </a:cubicBezTo>
                        <a:cubicBezTo>
                          <a:pt x="39" y="66"/>
                          <a:pt x="39" y="67"/>
                          <a:pt x="39" y="67"/>
                        </a:cubicBezTo>
                        <a:cubicBezTo>
                          <a:pt x="40" y="67"/>
                          <a:pt x="40" y="67"/>
                          <a:pt x="40" y="67"/>
                        </a:cubicBezTo>
                        <a:cubicBezTo>
                          <a:pt x="40" y="67"/>
                          <a:pt x="40" y="67"/>
                          <a:pt x="40" y="67"/>
                        </a:cubicBezTo>
                        <a:cubicBezTo>
                          <a:pt x="41" y="67"/>
                          <a:pt x="41" y="68"/>
                          <a:pt x="41" y="68"/>
                        </a:cubicBezTo>
                        <a:cubicBezTo>
                          <a:pt x="41" y="68"/>
                          <a:pt x="41" y="68"/>
                          <a:pt x="41" y="68"/>
                        </a:cubicBezTo>
                        <a:cubicBezTo>
                          <a:pt x="41" y="68"/>
                          <a:pt x="41" y="68"/>
                          <a:pt x="41" y="68"/>
                        </a:cubicBezTo>
                        <a:cubicBezTo>
                          <a:pt x="42" y="67"/>
                          <a:pt x="42" y="67"/>
                          <a:pt x="42" y="67"/>
                        </a:cubicBezTo>
                        <a:cubicBezTo>
                          <a:pt x="43" y="71"/>
                          <a:pt x="43" y="71"/>
                          <a:pt x="43" y="71"/>
                        </a:cubicBezTo>
                        <a:cubicBezTo>
                          <a:pt x="43" y="71"/>
                          <a:pt x="43" y="71"/>
                          <a:pt x="43" y="71"/>
                        </a:cubicBezTo>
                        <a:cubicBezTo>
                          <a:pt x="43" y="71"/>
                          <a:pt x="43" y="71"/>
                          <a:pt x="43" y="71"/>
                        </a:cubicBezTo>
                        <a:cubicBezTo>
                          <a:pt x="44" y="71"/>
                          <a:pt x="45" y="71"/>
                          <a:pt x="46" y="71"/>
                        </a:cubicBezTo>
                        <a:cubicBezTo>
                          <a:pt x="47" y="71"/>
                          <a:pt x="49" y="71"/>
                          <a:pt x="50" y="72"/>
                        </a:cubicBezTo>
                        <a:cubicBezTo>
                          <a:pt x="50" y="72"/>
                          <a:pt x="50" y="72"/>
                          <a:pt x="50" y="72"/>
                        </a:cubicBezTo>
                        <a:cubicBezTo>
                          <a:pt x="51" y="72"/>
                          <a:pt x="51" y="72"/>
                          <a:pt x="52" y="72"/>
                        </a:cubicBezTo>
                        <a:cubicBezTo>
                          <a:pt x="52" y="72"/>
                          <a:pt x="52" y="72"/>
                          <a:pt x="52" y="72"/>
                        </a:cubicBezTo>
                        <a:cubicBezTo>
                          <a:pt x="53" y="73"/>
                          <a:pt x="53" y="73"/>
                          <a:pt x="53" y="73"/>
                        </a:cubicBezTo>
                        <a:cubicBezTo>
                          <a:pt x="54" y="74"/>
                          <a:pt x="57" y="74"/>
                          <a:pt x="59" y="74"/>
                        </a:cubicBezTo>
                        <a:cubicBezTo>
                          <a:pt x="61" y="74"/>
                          <a:pt x="63" y="74"/>
                          <a:pt x="64" y="75"/>
                        </a:cubicBezTo>
                        <a:cubicBezTo>
                          <a:pt x="65" y="74"/>
                          <a:pt x="66" y="73"/>
                          <a:pt x="67" y="72"/>
                        </a:cubicBezTo>
                        <a:cubicBezTo>
                          <a:pt x="70" y="69"/>
                          <a:pt x="73" y="66"/>
                          <a:pt x="74" y="64"/>
                        </a:cubicBezTo>
                        <a:cubicBezTo>
                          <a:pt x="75" y="63"/>
                          <a:pt x="76" y="61"/>
                          <a:pt x="76" y="59"/>
                        </a:cubicBezTo>
                        <a:cubicBezTo>
                          <a:pt x="76" y="56"/>
                          <a:pt x="76" y="54"/>
                          <a:pt x="78" y="53"/>
                        </a:cubicBezTo>
                        <a:cubicBezTo>
                          <a:pt x="79" y="52"/>
                          <a:pt x="82" y="49"/>
                          <a:pt x="83" y="47"/>
                        </a:cubicBezTo>
                        <a:cubicBezTo>
                          <a:pt x="82" y="46"/>
                          <a:pt x="82" y="45"/>
                          <a:pt x="82" y="43"/>
                        </a:cubicBezTo>
                        <a:cubicBezTo>
                          <a:pt x="81" y="42"/>
                          <a:pt x="81" y="40"/>
                          <a:pt x="80" y="39"/>
                        </a:cubicBezTo>
                        <a:cubicBezTo>
                          <a:pt x="77" y="36"/>
                          <a:pt x="79" y="33"/>
                          <a:pt x="80" y="32"/>
                        </a:cubicBezTo>
                        <a:cubicBezTo>
                          <a:pt x="82" y="31"/>
                          <a:pt x="83" y="29"/>
                          <a:pt x="82" y="28"/>
                        </a:cubicBezTo>
                        <a:cubicBezTo>
                          <a:pt x="82" y="25"/>
                          <a:pt x="82" y="22"/>
                          <a:pt x="82" y="19"/>
                        </a:cubicBezTo>
                        <a:cubicBezTo>
                          <a:pt x="83" y="16"/>
                          <a:pt x="83" y="13"/>
                          <a:pt x="82" y="11"/>
                        </a:cubicBezTo>
                        <a:cubicBezTo>
                          <a:pt x="82" y="11"/>
                          <a:pt x="81" y="11"/>
                          <a:pt x="80" y="11"/>
                        </a:cubicBezTo>
                        <a:cubicBezTo>
                          <a:pt x="77" y="10"/>
                          <a:pt x="73" y="9"/>
                          <a:pt x="70" y="7"/>
                        </a:cubicBezTo>
                        <a:cubicBezTo>
                          <a:pt x="66" y="5"/>
                          <a:pt x="59" y="4"/>
                          <a:pt x="56" y="4"/>
                        </a:cubicBezTo>
                        <a:cubicBezTo>
                          <a:pt x="55" y="4"/>
                          <a:pt x="55" y="4"/>
                          <a:pt x="55" y="4"/>
                        </a:cubicBezTo>
                        <a:cubicBezTo>
                          <a:pt x="53" y="0"/>
                          <a:pt x="53" y="0"/>
                          <a:pt x="53" y="0"/>
                        </a:cubicBezTo>
                        <a:lnTo>
                          <a:pt x="45" y="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76" name="Freeform 1233"/>
                  <p:cNvSpPr>
                    <a:spLocks/>
                  </p:cNvSpPr>
                  <p:nvPr/>
                </p:nvSpPr>
                <p:spPr bwMode="auto">
                  <a:xfrm>
                    <a:off x="1879" y="3172"/>
                    <a:ext cx="93" cy="98"/>
                  </a:xfrm>
                  <a:custGeom>
                    <a:avLst/>
                    <a:gdLst>
                      <a:gd name="T0" fmla="*/ 96 w 97"/>
                      <a:gd name="T1" fmla="*/ 45 h 103"/>
                      <a:gd name="T2" fmla="*/ 96 w 97"/>
                      <a:gd name="T3" fmla="*/ 45 h 103"/>
                      <a:gd name="T4" fmla="*/ 95 w 97"/>
                      <a:gd name="T5" fmla="*/ 44 h 103"/>
                      <a:gd name="T6" fmla="*/ 95 w 97"/>
                      <a:gd name="T7" fmla="*/ 44 h 103"/>
                      <a:gd name="T8" fmla="*/ 93 w 97"/>
                      <a:gd name="T9" fmla="*/ 44 h 103"/>
                      <a:gd name="T10" fmla="*/ 91 w 97"/>
                      <a:gd name="T11" fmla="*/ 44 h 103"/>
                      <a:gd name="T12" fmla="*/ 91 w 97"/>
                      <a:gd name="T13" fmla="*/ 44 h 103"/>
                      <a:gd name="T14" fmla="*/ 84 w 97"/>
                      <a:gd name="T15" fmla="*/ 40 h 103"/>
                      <a:gd name="T16" fmla="*/ 82 w 97"/>
                      <a:gd name="T17" fmla="*/ 38 h 103"/>
                      <a:gd name="T18" fmla="*/ 82 w 97"/>
                      <a:gd name="T19" fmla="*/ 36 h 103"/>
                      <a:gd name="T20" fmla="*/ 81 w 97"/>
                      <a:gd name="T21" fmla="*/ 34 h 103"/>
                      <a:gd name="T22" fmla="*/ 77 w 97"/>
                      <a:gd name="T23" fmla="*/ 25 h 103"/>
                      <a:gd name="T24" fmla="*/ 61 w 97"/>
                      <a:gd name="T25" fmla="*/ 9 h 103"/>
                      <a:gd name="T26" fmla="*/ 59 w 97"/>
                      <a:gd name="T27" fmla="*/ 5 h 103"/>
                      <a:gd name="T28" fmla="*/ 57 w 97"/>
                      <a:gd name="T29" fmla="*/ 3 h 103"/>
                      <a:gd name="T30" fmla="*/ 55 w 97"/>
                      <a:gd name="T31" fmla="*/ 2 h 103"/>
                      <a:gd name="T32" fmla="*/ 54 w 97"/>
                      <a:gd name="T33" fmla="*/ 0 h 103"/>
                      <a:gd name="T34" fmla="*/ 54 w 97"/>
                      <a:gd name="T35" fmla="*/ 0 h 103"/>
                      <a:gd name="T36" fmla="*/ 51 w 97"/>
                      <a:gd name="T37" fmla="*/ 0 h 103"/>
                      <a:gd name="T38" fmla="*/ 49 w 97"/>
                      <a:gd name="T39" fmla="*/ 1 h 103"/>
                      <a:gd name="T40" fmla="*/ 47 w 97"/>
                      <a:gd name="T41" fmla="*/ 1 h 103"/>
                      <a:gd name="T42" fmla="*/ 38 w 97"/>
                      <a:gd name="T43" fmla="*/ 6 h 103"/>
                      <a:gd name="T44" fmla="*/ 32 w 97"/>
                      <a:gd name="T45" fmla="*/ 1 h 103"/>
                      <a:gd name="T46" fmla="*/ 21 w 97"/>
                      <a:gd name="T47" fmla="*/ 5 h 103"/>
                      <a:gd name="T48" fmla="*/ 12 w 97"/>
                      <a:gd name="T49" fmla="*/ 43 h 103"/>
                      <a:gd name="T50" fmla="*/ 0 w 97"/>
                      <a:gd name="T51" fmla="*/ 48 h 103"/>
                      <a:gd name="T52" fmla="*/ 1 w 97"/>
                      <a:gd name="T53" fmla="*/ 80 h 103"/>
                      <a:gd name="T54" fmla="*/ 3 w 97"/>
                      <a:gd name="T55" fmla="*/ 81 h 103"/>
                      <a:gd name="T56" fmla="*/ 4 w 97"/>
                      <a:gd name="T57" fmla="*/ 82 h 103"/>
                      <a:gd name="T58" fmla="*/ 6 w 97"/>
                      <a:gd name="T59" fmla="*/ 84 h 103"/>
                      <a:gd name="T60" fmla="*/ 9 w 97"/>
                      <a:gd name="T61" fmla="*/ 98 h 103"/>
                      <a:gd name="T62" fmla="*/ 7 w 97"/>
                      <a:gd name="T63" fmla="*/ 101 h 103"/>
                      <a:gd name="T64" fmla="*/ 7 w 97"/>
                      <a:gd name="T65" fmla="*/ 103 h 103"/>
                      <a:gd name="T66" fmla="*/ 11 w 97"/>
                      <a:gd name="T67" fmla="*/ 103 h 103"/>
                      <a:gd name="T68" fmla="*/ 20 w 97"/>
                      <a:gd name="T69" fmla="*/ 99 h 103"/>
                      <a:gd name="T70" fmla="*/ 37 w 97"/>
                      <a:gd name="T71" fmla="*/ 85 h 103"/>
                      <a:gd name="T72" fmla="*/ 45 w 97"/>
                      <a:gd name="T73" fmla="*/ 88 h 103"/>
                      <a:gd name="T74" fmla="*/ 58 w 97"/>
                      <a:gd name="T75" fmla="*/ 85 h 103"/>
                      <a:gd name="T76" fmla="*/ 65 w 97"/>
                      <a:gd name="T77" fmla="*/ 75 h 103"/>
                      <a:gd name="T78" fmla="*/ 79 w 97"/>
                      <a:gd name="T79" fmla="*/ 61 h 103"/>
                      <a:gd name="T80" fmla="*/ 92 w 97"/>
                      <a:gd name="T81" fmla="*/ 51 h 103"/>
                      <a:gd name="T82" fmla="*/ 94 w 97"/>
                      <a:gd name="T83" fmla="*/ 50 h 103"/>
                      <a:gd name="T84" fmla="*/ 95 w 97"/>
                      <a:gd name="T85" fmla="*/ 49 h 103"/>
                      <a:gd name="T86" fmla="*/ 96 w 97"/>
                      <a:gd name="T87" fmla="*/ 47 h 103"/>
                      <a:gd name="T88" fmla="*/ 97 w 97"/>
                      <a:gd name="T89" fmla="*/ 46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7" h="103">
                        <a:moveTo>
                          <a:pt x="97" y="46"/>
                        </a:moveTo>
                        <a:cubicBezTo>
                          <a:pt x="97" y="46"/>
                          <a:pt x="97" y="45"/>
                          <a:pt x="96" y="45"/>
                        </a:cubicBezTo>
                        <a:cubicBezTo>
                          <a:pt x="96" y="45"/>
                          <a:pt x="96" y="45"/>
                          <a:pt x="96" y="45"/>
                        </a:cubicBezTo>
                        <a:cubicBezTo>
                          <a:pt x="96" y="45"/>
                          <a:pt x="96" y="45"/>
                          <a:pt x="96" y="45"/>
                        </a:cubicBezTo>
                        <a:cubicBezTo>
                          <a:pt x="96" y="44"/>
                          <a:pt x="96" y="44"/>
                          <a:pt x="96" y="44"/>
                        </a:cubicBezTo>
                        <a:cubicBezTo>
                          <a:pt x="96" y="44"/>
                          <a:pt x="96" y="44"/>
                          <a:pt x="95" y="44"/>
                        </a:cubicBezTo>
                        <a:cubicBezTo>
                          <a:pt x="95" y="44"/>
                          <a:pt x="95" y="44"/>
                          <a:pt x="95" y="44"/>
                        </a:cubicBezTo>
                        <a:cubicBezTo>
                          <a:pt x="95" y="44"/>
                          <a:pt x="95" y="44"/>
                          <a:pt x="95" y="44"/>
                        </a:cubicBezTo>
                        <a:cubicBezTo>
                          <a:pt x="94" y="44"/>
                          <a:pt x="94" y="44"/>
                          <a:pt x="94" y="44"/>
                        </a:cubicBezTo>
                        <a:cubicBezTo>
                          <a:pt x="94" y="44"/>
                          <a:pt x="93" y="44"/>
                          <a:pt x="93" y="44"/>
                        </a:cubicBezTo>
                        <a:cubicBezTo>
                          <a:pt x="93" y="44"/>
                          <a:pt x="92" y="44"/>
                          <a:pt x="92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89" y="44"/>
                          <a:pt x="86" y="42"/>
                          <a:pt x="84" y="40"/>
                        </a:cubicBezTo>
                        <a:cubicBezTo>
                          <a:pt x="84" y="40"/>
                          <a:pt x="84" y="40"/>
                          <a:pt x="84" y="40"/>
                        </a:cubicBezTo>
                        <a:cubicBezTo>
                          <a:pt x="83" y="39"/>
                          <a:pt x="83" y="39"/>
                          <a:pt x="83" y="39"/>
                        </a:cubicBezTo>
                        <a:cubicBezTo>
                          <a:pt x="83" y="39"/>
                          <a:pt x="83" y="38"/>
                          <a:pt x="82" y="38"/>
                        </a:cubicBezTo>
                        <a:cubicBezTo>
                          <a:pt x="82" y="38"/>
                          <a:pt x="82" y="37"/>
                          <a:pt x="82" y="37"/>
                        </a:cubicBezTo>
                        <a:cubicBezTo>
                          <a:pt x="82" y="37"/>
                          <a:pt x="82" y="36"/>
                          <a:pt x="82" y="36"/>
                        </a:cubicBezTo>
                        <a:cubicBezTo>
                          <a:pt x="81" y="36"/>
                          <a:pt x="81" y="36"/>
                          <a:pt x="81" y="35"/>
                        </a:cubicBezTo>
                        <a:cubicBezTo>
                          <a:pt x="81" y="35"/>
                          <a:pt x="81" y="34"/>
                          <a:pt x="81" y="34"/>
                        </a:cubicBezTo>
                        <a:cubicBezTo>
                          <a:pt x="81" y="33"/>
                          <a:pt x="80" y="31"/>
                          <a:pt x="79" y="30"/>
                        </a:cubicBezTo>
                        <a:cubicBezTo>
                          <a:pt x="78" y="28"/>
                          <a:pt x="77" y="27"/>
                          <a:pt x="77" y="25"/>
                        </a:cubicBezTo>
                        <a:cubicBezTo>
                          <a:pt x="76" y="24"/>
                          <a:pt x="72" y="21"/>
                          <a:pt x="66" y="19"/>
                        </a:cubicBezTo>
                        <a:cubicBezTo>
                          <a:pt x="63" y="18"/>
                          <a:pt x="62" y="13"/>
                          <a:pt x="61" y="9"/>
                        </a:cubicBezTo>
                        <a:cubicBezTo>
                          <a:pt x="61" y="8"/>
                          <a:pt x="60" y="6"/>
                          <a:pt x="60" y="6"/>
                        </a:cubicBezTo>
                        <a:cubicBezTo>
                          <a:pt x="60" y="6"/>
                          <a:pt x="59" y="5"/>
                          <a:pt x="59" y="5"/>
                        </a:cubicBezTo>
                        <a:cubicBezTo>
                          <a:pt x="58" y="5"/>
                          <a:pt x="58" y="5"/>
                          <a:pt x="58" y="5"/>
                        </a:cubicBezTo>
                        <a:cubicBezTo>
                          <a:pt x="58" y="4"/>
                          <a:pt x="57" y="4"/>
                          <a:pt x="57" y="3"/>
                        </a:cubicBezTo>
                        <a:cubicBezTo>
                          <a:pt x="57" y="3"/>
                          <a:pt x="57" y="3"/>
                          <a:pt x="56" y="3"/>
                        </a:cubicBezTo>
                        <a:cubicBezTo>
                          <a:pt x="56" y="3"/>
                          <a:pt x="56" y="2"/>
                          <a:pt x="55" y="2"/>
                        </a:cubicBezTo>
                        <a:cubicBezTo>
                          <a:pt x="55" y="2"/>
                          <a:pt x="55" y="1"/>
                          <a:pt x="55" y="1"/>
                        </a:cubicBezTo>
                        <a:cubicBezTo>
                          <a:pt x="55" y="1"/>
                          <a:pt x="54" y="0"/>
                          <a:pt x="54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53" y="0"/>
                          <a:pt x="53" y="0"/>
                          <a:pt x="52" y="0"/>
                        </a:cubicBezTo>
                        <a:cubicBezTo>
                          <a:pt x="52" y="0"/>
                          <a:pt x="51" y="0"/>
                          <a:pt x="51" y="0"/>
                        </a:cubicBezTo>
                        <a:cubicBezTo>
                          <a:pt x="51" y="0"/>
                          <a:pt x="51" y="0"/>
                          <a:pt x="50" y="1"/>
                        </a:cubicBezTo>
                        <a:cubicBezTo>
                          <a:pt x="50" y="1"/>
                          <a:pt x="50" y="1"/>
                          <a:pt x="49" y="1"/>
                        </a:cubicBezTo>
                        <a:cubicBezTo>
                          <a:pt x="49" y="1"/>
                          <a:pt x="49" y="1"/>
                          <a:pt x="49" y="1"/>
                        </a:cubicBezTo>
                        <a:cubicBezTo>
                          <a:pt x="48" y="1"/>
                          <a:pt x="48" y="1"/>
                          <a:pt x="47" y="1"/>
                        </a:cubicBezTo>
                        <a:cubicBezTo>
                          <a:pt x="45" y="1"/>
                          <a:pt x="42" y="3"/>
                          <a:pt x="41" y="5"/>
                        </a:cubicBezTo>
                        <a:cubicBezTo>
                          <a:pt x="40" y="6"/>
                          <a:pt x="39" y="6"/>
                          <a:pt x="38" y="6"/>
                        </a:cubicBezTo>
                        <a:cubicBezTo>
                          <a:pt x="37" y="6"/>
                          <a:pt x="35" y="5"/>
                          <a:pt x="34" y="3"/>
                        </a:cubicBezTo>
                        <a:cubicBezTo>
                          <a:pt x="33" y="2"/>
                          <a:pt x="32" y="2"/>
                          <a:pt x="32" y="1"/>
                        </a:cubicBezTo>
                        <a:cubicBezTo>
                          <a:pt x="30" y="1"/>
                          <a:pt x="27" y="3"/>
                          <a:pt x="24" y="4"/>
                        </a:cubicBezTo>
                        <a:cubicBezTo>
                          <a:pt x="23" y="4"/>
                          <a:pt x="22" y="5"/>
                          <a:pt x="21" y="5"/>
                        </a:cubicBezTo>
                        <a:cubicBezTo>
                          <a:pt x="19" y="6"/>
                          <a:pt x="14" y="6"/>
                          <a:pt x="12" y="6"/>
                        </a:cubicBezTo>
                        <a:cubicBezTo>
                          <a:pt x="12" y="43"/>
                          <a:pt x="12" y="43"/>
                          <a:pt x="12" y="43"/>
                        </a:cubicBezTo>
                        <a:cubicBezTo>
                          <a:pt x="12" y="48"/>
                          <a:pt x="7" y="48"/>
                          <a:pt x="3" y="48"/>
                        </a:cubicBezTo>
                        <a:cubicBezTo>
                          <a:pt x="2" y="48"/>
                          <a:pt x="1" y="48"/>
                          <a:pt x="0" y="48"/>
                        </a:cubicBezTo>
                        <a:cubicBezTo>
                          <a:pt x="0" y="79"/>
                          <a:pt x="0" y="79"/>
                          <a:pt x="0" y="79"/>
                        </a:cubicBezTo>
                        <a:cubicBezTo>
                          <a:pt x="1" y="79"/>
                          <a:pt x="1" y="80"/>
                          <a:pt x="1" y="80"/>
                        </a:cubicBezTo>
                        <a:cubicBezTo>
                          <a:pt x="1" y="80"/>
                          <a:pt x="2" y="80"/>
                          <a:pt x="2" y="80"/>
                        </a:cubicBezTo>
                        <a:cubicBezTo>
                          <a:pt x="2" y="80"/>
                          <a:pt x="3" y="81"/>
                          <a:pt x="3" y="81"/>
                        </a:cubicBezTo>
                        <a:cubicBezTo>
                          <a:pt x="3" y="81"/>
                          <a:pt x="3" y="81"/>
                          <a:pt x="4" y="81"/>
                        </a:cubicBezTo>
                        <a:cubicBezTo>
                          <a:pt x="4" y="81"/>
                          <a:pt x="4" y="82"/>
                          <a:pt x="4" y="82"/>
                        </a:cubicBezTo>
                        <a:cubicBezTo>
                          <a:pt x="5" y="82"/>
                          <a:pt x="5" y="82"/>
                          <a:pt x="5" y="82"/>
                        </a:cubicBezTo>
                        <a:cubicBezTo>
                          <a:pt x="5" y="83"/>
                          <a:pt x="5" y="83"/>
                          <a:pt x="6" y="84"/>
                        </a:cubicBezTo>
                        <a:cubicBezTo>
                          <a:pt x="6" y="84"/>
                          <a:pt x="6" y="84"/>
                          <a:pt x="6" y="84"/>
                        </a:cubicBezTo>
                        <a:cubicBezTo>
                          <a:pt x="9" y="91"/>
                          <a:pt x="10" y="95"/>
                          <a:pt x="9" y="98"/>
                        </a:cubicBezTo>
                        <a:cubicBezTo>
                          <a:pt x="9" y="99"/>
                          <a:pt x="8" y="100"/>
                          <a:pt x="7" y="100"/>
                        </a:cubicBezTo>
                        <a:cubicBezTo>
                          <a:pt x="7" y="100"/>
                          <a:pt x="7" y="101"/>
                          <a:pt x="7" y="101"/>
                        </a:cubicBezTo>
                        <a:cubicBezTo>
                          <a:pt x="7" y="102"/>
                          <a:pt x="7" y="102"/>
                          <a:pt x="7" y="103"/>
                        </a:cubicBezTo>
                        <a:cubicBezTo>
                          <a:pt x="7" y="103"/>
                          <a:pt x="7" y="103"/>
                          <a:pt x="7" y="103"/>
                        </a:cubicBezTo>
                        <a:cubicBezTo>
                          <a:pt x="7" y="103"/>
                          <a:pt x="7" y="103"/>
                          <a:pt x="7" y="103"/>
                        </a:cubicBezTo>
                        <a:cubicBezTo>
                          <a:pt x="8" y="103"/>
                          <a:pt x="9" y="103"/>
                          <a:pt x="11" y="103"/>
                        </a:cubicBezTo>
                        <a:cubicBezTo>
                          <a:pt x="13" y="103"/>
                          <a:pt x="16" y="103"/>
                          <a:pt x="17" y="103"/>
                        </a:cubicBezTo>
                        <a:cubicBezTo>
                          <a:pt x="18" y="102"/>
                          <a:pt x="19" y="101"/>
                          <a:pt x="20" y="99"/>
                        </a:cubicBezTo>
                        <a:cubicBezTo>
                          <a:pt x="22" y="97"/>
                          <a:pt x="27" y="93"/>
                          <a:pt x="27" y="92"/>
                        </a:cubicBezTo>
                        <a:cubicBezTo>
                          <a:pt x="28" y="84"/>
                          <a:pt x="32" y="81"/>
                          <a:pt x="37" y="85"/>
                        </a:cubicBezTo>
                        <a:cubicBezTo>
                          <a:pt x="39" y="85"/>
                          <a:pt x="39" y="85"/>
                          <a:pt x="39" y="85"/>
                        </a:cubicBezTo>
                        <a:cubicBezTo>
                          <a:pt x="42" y="87"/>
                          <a:pt x="43" y="88"/>
                          <a:pt x="45" y="88"/>
                        </a:cubicBezTo>
                        <a:cubicBezTo>
                          <a:pt x="46" y="89"/>
                          <a:pt x="47" y="89"/>
                          <a:pt x="50" y="89"/>
                        </a:cubicBezTo>
                        <a:cubicBezTo>
                          <a:pt x="57" y="89"/>
                          <a:pt x="58" y="88"/>
                          <a:pt x="58" y="85"/>
                        </a:cubicBezTo>
                        <a:cubicBezTo>
                          <a:pt x="59" y="84"/>
                          <a:pt x="59" y="83"/>
                          <a:pt x="59" y="82"/>
                        </a:cubicBezTo>
                        <a:cubicBezTo>
                          <a:pt x="59" y="79"/>
                          <a:pt x="60" y="75"/>
                          <a:pt x="65" y="75"/>
                        </a:cubicBezTo>
                        <a:cubicBezTo>
                          <a:pt x="68" y="75"/>
                          <a:pt x="72" y="72"/>
                          <a:pt x="72" y="70"/>
                        </a:cubicBezTo>
                        <a:cubicBezTo>
                          <a:pt x="72" y="66"/>
                          <a:pt x="75" y="61"/>
                          <a:pt x="79" y="61"/>
                        </a:cubicBezTo>
                        <a:cubicBezTo>
                          <a:pt x="81" y="61"/>
                          <a:pt x="86" y="58"/>
                          <a:pt x="86" y="56"/>
                        </a:cubicBezTo>
                        <a:cubicBezTo>
                          <a:pt x="87" y="52"/>
                          <a:pt x="90" y="52"/>
                          <a:pt x="92" y="51"/>
                        </a:cubicBezTo>
                        <a:cubicBezTo>
                          <a:pt x="92" y="51"/>
                          <a:pt x="93" y="51"/>
                          <a:pt x="94" y="51"/>
                        </a:cubicBezTo>
                        <a:cubicBezTo>
                          <a:pt x="94" y="50"/>
                          <a:pt x="94" y="50"/>
                          <a:pt x="94" y="50"/>
                        </a:cubicBezTo>
                        <a:cubicBezTo>
                          <a:pt x="94" y="50"/>
                          <a:pt x="94" y="50"/>
                          <a:pt x="94" y="50"/>
                        </a:cubicBezTo>
                        <a:cubicBezTo>
                          <a:pt x="94" y="49"/>
                          <a:pt x="95" y="49"/>
                          <a:pt x="95" y="49"/>
                        </a:cubicBezTo>
                        <a:cubicBezTo>
                          <a:pt x="95" y="49"/>
                          <a:pt x="95" y="48"/>
                          <a:pt x="95" y="48"/>
                        </a:cubicBezTo>
                        <a:cubicBezTo>
                          <a:pt x="96" y="48"/>
                          <a:pt x="96" y="48"/>
                          <a:pt x="96" y="47"/>
                        </a:cubicBezTo>
                        <a:cubicBezTo>
                          <a:pt x="96" y="47"/>
                          <a:pt x="96" y="47"/>
                          <a:pt x="96" y="47"/>
                        </a:cubicBezTo>
                        <a:cubicBezTo>
                          <a:pt x="97" y="46"/>
                          <a:pt x="97" y="46"/>
                          <a:pt x="97" y="46"/>
                        </a:cubicBezTo>
                        <a:cubicBezTo>
                          <a:pt x="97" y="46"/>
                          <a:pt x="97" y="46"/>
                          <a:pt x="97" y="46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77" name="Freeform 1234"/>
                  <p:cNvSpPr>
                    <a:spLocks/>
                  </p:cNvSpPr>
                  <p:nvPr/>
                </p:nvSpPr>
                <p:spPr bwMode="auto">
                  <a:xfrm>
                    <a:off x="1929" y="317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78" name="Freeform 1235"/>
                  <p:cNvSpPr>
                    <a:spLocks/>
                  </p:cNvSpPr>
                  <p:nvPr/>
                </p:nvSpPr>
                <p:spPr bwMode="auto">
                  <a:xfrm>
                    <a:off x="1926" y="31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79" name="Freeform 1236"/>
                  <p:cNvSpPr>
                    <a:spLocks/>
                  </p:cNvSpPr>
                  <p:nvPr/>
                </p:nvSpPr>
                <p:spPr bwMode="auto">
                  <a:xfrm>
                    <a:off x="1927" y="317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80" name="Freeform 1237"/>
                  <p:cNvSpPr>
                    <a:spLocks/>
                  </p:cNvSpPr>
                  <p:nvPr/>
                </p:nvSpPr>
                <p:spPr bwMode="auto">
                  <a:xfrm>
                    <a:off x="1969" y="321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81" name="Freeform 1238"/>
                  <p:cNvSpPr>
                    <a:spLocks/>
                  </p:cNvSpPr>
                  <p:nvPr/>
                </p:nvSpPr>
                <p:spPr bwMode="auto">
                  <a:xfrm>
                    <a:off x="1932" y="3174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82" name="Freeform 1239"/>
                  <p:cNvSpPr>
                    <a:spLocks/>
                  </p:cNvSpPr>
                  <p:nvPr/>
                </p:nvSpPr>
                <p:spPr bwMode="auto">
                  <a:xfrm>
                    <a:off x="1971" y="321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83" name="Freeform 1240"/>
                  <p:cNvSpPr>
                    <a:spLocks/>
                  </p:cNvSpPr>
                  <p:nvPr/>
                </p:nvSpPr>
                <p:spPr bwMode="auto">
                  <a:xfrm>
                    <a:off x="1970" y="32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84" name="Freeform 1241"/>
                  <p:cNvSpPr>
                    <a:spLocks/>
                  </p:cNvSpPr>
                  <p:nvPr/>
                </p:nvSpPr>
                <p:spPr bwMode="auto">
                  <a:xfrm>
                    <a:off x="1934" y="3175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85" name="Freeform 1242"/>
                  <p:cNvSpPr>
                    <a:spLocks/>
                  </p:cNvSpPr>
                  <p:nvPr/>
                </p:nvSpPr>
                <p:spPr bwMode="auto">
                  <a:xfrm>
                    <a:off x="1972" y="32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86" name="Freeform 1243"/>
                  <p:cNvSpPr>
                    <a:spLocks/>
                  </p:cNvSpPr>
                  <p:nvPr/>
                </p:nvSpPr>
                <p:spPr bwMode="auto">
                  <a:xfrm>
                    <a:off x="1936" y="3177"/>
                    <a:ext cx="0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87" name="Freeform 1244"/>
                  <p:cNvSpPr>
                    <a:spLocks/>
                  </p:cNvSpPr>
                  <p:nvPr/>
                </p:nvSpPr>
                <p:spPr bwMode="auto">
                  <a:xfrm>
                    <a:off x="1958" y="3207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88" name="Freeform 1245"/>
                  <p:cNvSpPr>
                    <a:spLocks/>
                  </p:cNvSpPr>
                  <p:nvPr/>
                </p:nvSpPr>
                <p:spPr bwMode="auto">
                  <a:xfrm>
                    <a:off x="1931" y="317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89" name="Freeform 1246"/>
                  <p:cNvSpPr>
                    <a:spLocks/>
                  </p:cNvSpPr>
                  <p:nvPr/>
                </p:nvSpPr>
                <p:spPr bwMode="auto">
                  <a:xfrm>
                    <a:off x="1971" y="32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90" name="Freeform 1247"/>
                  <p:cNvSpPr>
                    <a:spLocks/>
                  </p:cNvSpPr>
                  <p:nvPr/>
                </p:nvSpPr>
                <p:spPr bwMode="auto">
                  <a:xfrm>
                    <a:off x="1957" y="3205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91" name="Freeform 1248"/>
                  <p:cNvSpPr>
                    <a:spLocks/>
                  </p:cNvSpPr>
                  <p:nvPr/>
                </p:nvSpPr>
                <p:spPr bwMode="auto">
                  <a:xfrm>
                    <a:off x="1967" y="321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92" name="Freeform 1249"/>
                  <p:cNvSpPr>
                    <a:spLocks/>
                  </p:cNvSpPr>
                  <p:nvPr/>
                </p:nvSpPr>
                <p:spPr bwMode="auto">
                  <a:xfrm>
                    <a:off x="1958" y="3209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93" name="Freeform 1250"/>
                  <p:cNvSpPr>
                    <a:spLocks/>
                  </p:cNvSpPr>
                  <p:nvPr/>
                </p:nvSpPr>
                <p:spPr bwMode="auto">
                  <a:xfrm>
                    <a:off x="1993" y="3261"/>
                    <a:ext cx="10" cy="14"/>
                  </a:xfrm>
                  <a:custGeom>
                    <a:avLst/>
                    <a:gdLst>
                      <a:gd name="T0" fmla="*/ 10 w 11"/>
                      <a:gd name="T1" fmla="*/ 3 h 15"/>
                      <a:gd name="T2" fmla="*/ 9 w 11"/>
                      <a:gd name="T3" fmla="*/ 2 h 15"/>
                      <a:gd name="T4" fmla="*/ 6 w 11"/>
                      <a:gd name="T5" fmla="*/ 0 h 15"/>
                      <a:gd name="T6" fmla="*/ 0 w 11"/>
                      <a:gd name="T7" fmla="*/ 7 h 15"/>
                      <a:gd name="T8" fmla="*/ 5 w 11"/>
                      <a:gd name="T9" fmla="*/ 15 h 15"/>
                      <a:gd name="T10" fmla="*/ 7 w 11"/>
                      <a:gd name="T11" fmla="*/ 15 h 15"/>
                      <a:gd name="T12" fmla="*/ 9 w 11"/>
                      <a:gd name="T13" fmla="*/ 14 h 15"/>
                      <a:gd name="T14" fmla="*/ 10 w 11"/>
                      <a:gd name="T15" fmla="*/ 13 h 15"/>
                      <a:gd name="T16" fmla="*/ 10 w 11"/>
                      <a:gd name="T17" fmla="*/ 12 h 15"/>
                      <a:gd name="T18" fmla="*/ 11 w 11"/>
                      <a:gd name="T19" fmla="*/ 11 h 15"/>
                      <a:gd name="T20" fmla="*/ 11 w 11"/>
                      <a:gd name="T21" fmla="*/ 11 h 15"/>
                      <a:gd name="T22" fmla="*/ 10 w 11"/>
                      <a:gd name="T23" fmla="*/ 3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15">
                        <a:moveTo>
                          <a:pt x="10" y="3"/>
                        </a:moveTo>
                        <a:cubicBezTo>
                          <a:pt x="10" y="3"/>
                          <a:pt x="9" y="2"/>
                          <a:pt x="9" y="2"/>
                        </a:cubicBezTo>
                        <a:cubicBezTo>
                          <a:pt x="8" y="1"/>
                          <a:pt x="6" y="0"/>
                          <a:pt x="6" y="0"/>
                        </a:cubicBezTo>
                        <a:cubicBezTo>
                          <a:pt x="4" y="1"/>
                          <a:pt x="0" y="5"/>
                          <a:pt x="0" y="7"/>
                        </a:cubicBezTo>
                        <a:cubicBezTo>
                          <a:pt x="0" y="8"/>
                          <a:pt x="3" y="15"/>
                          <a:pt x="5" y="15"/>
                        </a:cubicBezTo>
                        <a:cubicBezTo>
                          <a:pt x="6" y="15"/>
                          <a:pt x="6" y="15"/>
                          <a:pt x="7" y="15"/>
                        </a:cubicBezTo>
                        <a:cubicBezTo>
                          <a:pt x="9" y="15"/>
                          <a:pt x="9" y="15"/>
                          <a:pt x="9" y="14"/>
                        </a:cubicBezTo>
                        <a:cubicBezTo>
                          <a:pt x="9" y="14"/>
                          <a:pt x="9" y="13"/>
                          <a:pt x="10" y="13"/>
                        </a:cubicBezTo>
                        <a:cubicBezTo>
                          <a:pt x="10" y="13"/>
                          <a:pt x="10" y="12"/>
                          <a:pt x="10" y="12"/>
                        </a:cubicBezTo>
                        <a:cubicBezTo>
                          <a:pt x="10" y="12"/>
                          <a:pt x="10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8"/>
                          <a:pt x="10" y="5"/>
                          <a:pt x="10" y="3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94" name="Freeform 1251"/>
                  <p:cNvSpPr>
                    <a:spLocks/>
                  </p:cNvSpPr>
                  <p:nvPr/>
                </p:nvSpPr>
                <p:spPr bwMode="auto">
                  <a:xfrm>
                    <a:off x="1955" y="3293"/>
                    <a:ext cx="19" cy="21"/>
                  </a:xfrm>
                  <a:custGeom>
                    <a:avLst/>
                    <a:gdLst>
                      <a:gd name="T0" fmla="*/ 17 w 20"/>
                      <a:gd name="T1" fmla="*/ 4 h 22"/>
                      <a:gd name="T2" fmla="*/ 14 w 20"/>
                      <a:gd name="T3" fmla="*/ 1 h 22"/>
                      <a:gd name="T4" fmla="*/ 13 w 20"/>
                      <a:gd name="T5" fmla="*/ 0 h 22"/>
                      <a:gd name="T6" fmla="*/ 6 w 20"/>
                      <a:gd name="T7" fmla="*/ 4 h 22"/>
                      <a:gd name="T8" fmla="*/ 6 w 20"/>
                      <a:gd name="T9" fmla="*/ 5 h 22"/>
                      <a:gd name="T10" fmla="*/ 0 w 20"/>
                      <a:gd name="T11" fmla="*/ 14 h 22"/>
                      <a:gd name="T12" fmla="*/ 5 w 20"/>
                      <a:gd name="T13" fmla="*/ 21 h 22"/>
                      <a:gd name="T14" fmla="*/ 7 w 20"/>
                      <a:gd name="T15" fmla="*/ 22 h 22"/>
                      <a:gd name="T16" fmla="*/ 9 w 20"/>
                      <a:gd name="T17" fmla="*/ 17 h 22"/>
                      <a:gd name="T18" fmla="*/ 14 w 20"/>
                      <a:gd name="T19" fmla="*/ 15 h 22"/>
                      <a:gd name="T20" fmla="*/ 15 w 20"/>
                      <a:gd name="T21" fmla="*/ 15 h 22"/>
                      <a:gd name="T22" fmla="*/ 16 w 20"/>
                      <a:gd name="T23" fmla="*/ 15 h 22"/>
                      <a:gd name="T24" fmla="*/ 19 w 20"/>
                      <a:gd name="T25" fmla="*/ 11 h 22"/>
                      <a:gd name="T26" fmla="*/ 20 w 20"/>
                      <a:gd name="T27" fmla="*/ 8 h 22"/>
                      <a:gd name="T28" fmla="*/ 17 w 20"/>
                      <a:gd name="T29" fmla="*/ 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0" h="22">
                        <a:moveTo>
                          <a:pt x="17" y="4"/>
                        </a:moveTo>
                        <a:cubicBezTo>
                          <a:pt x="16" y="3"/>
                          <a:pt x="15" y="2"/>
                          <a:pt x="14" y="1"/>
                        </a:cubicBezTo>
                        <a:cubicBezTo>
                          <a:pt x="14" y="1"/>
                          <a:pt x="14" y="1"/>
                          <a:pt x="13" y="0"/>
                        </a:cubicBezTo>
                        <a:cubicBezTo>
                          <a:pt x="11" y="1"/>
                          <a:pt x="7" y="3"/>
                          <a:pt x="6" y="4"/>
                        </a:cubicBezTo>
                        <a:cubicBezTo>
                          <a:pt x="6" y="4"/>
                          <a:pt x="6" y="5"/>
                          <a:pt x="6" y="5"/>
                        </a:cubicBezTo>
                        <a:cubicBezTo>
                          <a:pt x="4" y="7"/>
                          <a:pt x="1" y="12"/>
                          <a:pt x="0" y="14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0"/>
                          <a:pt x="8" y="19"/>
                          <a:pt x="9" y="17"/>
                        </a:cubicBezTo>
                        <a:cubicBezTo>
                          <a:pt x="10" y="16"/>
                          <a:pt x="11" y="15"/>
                          <a:pt x="14" y="15"/>
                        </a:cubicBezTo>
                        <a:cubicBezTo>
                          <a:pt x="14" y="15"/>
                          <a:pt x="15" y="15"/>
                          <a:pt x="15" y="15"/>
                        </a:cubicBezTo>
                        <a:cubicBezTo>
                          <a:pt x="16" y="15"/>
                          <a:pt x="16" y="15"/>
                          <a:pt x="16" y="15"/>
                        </a:cubicBezTo>
                        <a:cubicBezTo>
                          <a:pt x="17" y="13"/>
                          <a:pt x="18" y="12"/>
                          <a:pt x="19" y="11"/>
                        </a:cubicBezTo>
                        <a:cubicBezTo>
                          <a:pt x="20" y="10"/>
                          <a:pt x="20" y="9"/>
                          <a:pt x="20" y="8"/>
                        </a:cubicBezTo>
                        <a:cubicBezTo>
                          <a:pt x="20" y="7"/>
                          <a:pt x="18" y="5"/>
                          <a:pt x="17" y="4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95" name="Freeform 1252"/>
                  <p:cNvSpPr>
                    <a:spLocks noEditPoints="1"/>
                  </p:cNvSpPr>
                  <p:nvPr/>
                </p:nvSpPr>
                <p:spPr bwMode="auto">
                  <a:xfrm>
                    <a:off x="1844" y="3219"/>
                    <a:ext cx="167" cy="147"/>
                  </a:xfrm>
                  <a:custGeom>
                    <a:avLst/>
                    <a:gdLst>
                      <a:gd name="T0" fmla="*/ 167 w 175"/>
                      <a:gd name="T1" fmla="*/ 62 h 154"/>
                      <a:gd name="T2" fmla="*/ 163 w 175"/>
                      <a:gd name="T3" fmla="*/ 63 h 154"/>
                      <a:gd name="T4" fmla="*/ 152 w 175"/>
                      <a:gd name="T5" fmla="*/ 51 h 154"/>
                      <a:gd name="T6" fmla="*/ 163 w 175"/>
                      <a:gd name="T7" fmla="*/ 41 h 154"/>
                      <a:gd name="T8" fmla="*/ 166 w 175"/>
                      <a:gd name="T9" fmla="*/ 40 h 154"/>
                      <a:gd name="T10" fmla="*/ 166 w 175"/>
                      <a:gd name="T11" fmla="*/ 37 h 154"/>
                      <a:gd name="T12" fmla="*/ 167 w 175"/>
                      <a:gd name="T13" fmla="*/ 33 h 154"/>
                      <a:gd name="T14" fmla="*/ 167 w 175"/>
                      <a:gd name="T15" fmla="*/ 30 h 154"/>
                      <a:gd name="T16" fmla="*/ 166 w 175"/>
                      <a:gd name="T17" fmla="*/ 26 h 154"/>
                      <a:gd name="T18" fmla="*/ 159 w 175"/>
                      <a:gd name="T19" fmla="*/ 8 h 154"/>
                      <a:gd name="T20" fmla="*/ 158 w 175"/>
                      <a:gd name="T21" fmla="*/ 3 h 154"/>
                      <a:gd name="T22" fmla="*/ 141 w 175"/>
                      <a:gd name="T23" fmla="*/ 0 h 154"/>
                      <a:gd name="T24" fmla="*/ 136 w 175"/>
                      <a:gd name="T25" fmla="*/ 0 h 154"/>
                      <a:gd name="T26" fmla="*/ 135 w 175"/>
                      <a:gd name="T27" fmla="*/ 2 h 154"/>
                      <a:gd name="T28" fmla="*/ 134 w 175"/>
                      <a:gd name="T29" fmla="*/ 4 h 154"/>
                      <a:gd name="T30" fmla="*/ 116 w 175"/>
                      <a:gd name="T31" fmla="*/ 16 h 154"/>
                      <a:gd name="T32" fmla="*/ 100 w 175"/>
                      <a:gd name="T33" fmla="*/ 33 h 154"/>
                      <a:gd name="T34" fmla="*/ 74 w 175"/>
                      <a:gd name="T35" fmla="*/ 40 h 154"/>
                      <a:gd name="T36" fmla="*/ 68 w 175"/>
                      <a:gd name="T37" fmla="*/ 43 h 154"/>
                      <a:gd name="T38" fmla="*/ 51 w 175"/>
                      <a:gd name="T39" fmla="*/ 58 h 154"/>
                      <a:gd name="T40" fmla="*/ 40 w 175"/>
                      <a:gd name="T41" fmla="*/ 52 h 154"/>
                      <a:gd name="T42" fmla="*/ 39 w 175"/>
                      <a:gd name="T43" fmla="*/ 36 h 154"/>
                      <a:gd name="T44" fmla="*/ 39 w 175"/>
                      <a:gd name="T45" fmla="*/ 36 h 154"/>
                      <a:gd name="T46" fmla="*/ 38 w 175"/>
                      <a:gd name="T47" fmla="*/ 35 h 154"/>
                      <a:gd name="T48" fmla="*/ 37 w 175"/>
                      <a:gd name="T49" fmla="*/ 35 h 154"/>
                      <a:gd name="T50" fmla="*/ 30 w 175"/>
                      <a:gd name="T51" fmla="*/ 81 h 154"/>
                      <a:gd name="T52" fmla="*/ 14 w 175"/>
                      <a:gd name="T53" fmla="*/ 83 h 154"/>
                      <a:gd name="T54" fmla="*/ 4 w 175"/>
                      <a:gd name="T55" fmla="*/ 75 h 154"/>
                      <a:gd name="T56" fmla="*/ 3 w 175"/>
                      <a:gd name="T57" fmla="*/ 78 h 154"/>
                      <a:gd name="T58" fmla="*/ 2 w 175"/>
                      <a:gd name="T59" fmla="*/ 79 h 154"/>
                      <a:gd name="T60" fmla="*/ 0 w 175"/>
                      <a:gd name="T61" fmla="*/ 79 h 154"/>
                      <a:gd name="T62" fmla="*/ 18 w 175"/>
                      <a:gd name="T63" fmla="*/ 117 h 154"/>
                      <a:gd name="T64" fmla="*/ 16 w 175"/>
                      <a:gd name="T65" fmla="*/ 130 h 154"/>
                      <a:gd name="T66" fmla="*/ 20 w 175"/>
                      <a:gd name="T67" fmla="*/ 144 h 154"/>
                      <a:gd name="T68" fmla="*/ 24 w 175"/>
                      <a:gd name="T69" fmla="*/ 148 h 154"/>
                      <a:gd name="T70" fmla="*/ 36 w 175"/>
                      <a:gd name="T71" fmla="*/ 153 h 154"/>
                      <a:gd name="T72" fmla="*/ 61 w 175"/>
                      <a:gd name="T73" fmla="*/ 144 h 154"/>
                      <a:gd name="T74" fmla="*/ 94 w 175"/>
                      <a:gd name="T75" fmla="*/ 143 h 154"/>
                      <a:gd name="T76" fmla="*/ 106 w 175"/>
                      <a:gd name="T77" fmla="*/ 138 h 154"/>
                      <a:gd name="T78" fmla="*/ 170 w 175"/>
                      <a:gd name="T79" fmla="*/ 74 h 154"/>
                      <a:gd name="T80" fmla="*/ 175 w 175"/>
                      <a:gd name="T81" fmla="*/ 58 h 154"/>
                      <a:gd name="T82" fmla="*/ 173 w 175"/>
                      <a:gd name="T83" fmla="*/ 58 h 154"/>
                      <a:gd name="T84" fmla="*/ 171 w 175"/>
                      <a:gd name="T85" fmla="*/ 58 h 154"/>
                      <a:gd name="T86" fmla="*/ 169 w 175"/>
                      <a:gd name="T87" fmla="*/ 59 h 154"/>
                      <a:gd name="T88" fmla="*/ 168 w 175"/>
                      <a:gd name="T89" fmla="*/ 61 h 154"/>
                      <a:gd name="T90" fmla="*/ 136 w 175"/>
                      <a:gd name="T91" fmla="*/ 95 h 154"/>
                      <a:gd name="T92" fmla="*/ 135 w 175"/>
                      <a:gd name="T93" fmla="*/ 97 h 154"/>
                      <a:gd name="T94" fmla="*/ 131 w 175"/>
                      <a:gd name="T95" fmla="*/ 97 h 154"/>
                      <a:gd name="T96" fmla="*/ 126 w 175"/>
                      <a:gd name="T97" fmla="*/ 103 h 154"/>
                      <a:gd name="T98" fmla="*/ 111 w 175"/>
                      <a:gd name="T99" fmla="*/ 92 h 154"/>
                      <a:gd name="T100" fmla="*/ 129 w 175"/>
                      <a:gd name="T101" fmla="*/ 74 h 154"/>
                      <a:gd name="T102" fmla="*/ 140 w 175"/>
                      <a:gd name="T103" fmla="*/ 86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75" h="154">
                        <a:moveTo>
                          <a:pt x="168" y="61"/>
                        </a:moveTo>
                        <a:cubicBezTo>
                          <a:pt x="168" y="61"/>
                          <a:pt x="168" y="61"/>
                          <a:pt x="167" y="62"/>
                        </a:cubicBezTo>
                        <a:cubicBezTo>
                          <a:pt x="167" y="62"/>
                          <a:pt x="167" y="62"/>
                          <a:pt x="167" y="62"/>
                        </a:cubicBezTo>
                        <a:cubicBezTo>
                          <a:pt x="167" y="62"/>
                          <a:pt x="166" y="62"/>
                          <a:pt x="166" y="62"/>
                        </a:cubicBezTo>
                        <a:cubicBezTo>
                          <a:pt x="166" y="63"/>
                          <a:pt x="165" y="63"/>
                          <a:pt x="164" y="63"/>
                        </a:cubicBezTo>
                        <a:cubicBezTo>
                          <a:pt x="164" y="63"/>
                          <a:pt x="164" y="63"/>
                          <a:pt x="163" y="63"/>
                        </a:cubicBezTo>
                        <a:cubicBezTo>
                          <a:pt x="163" y="63"/>
                          <a:pt x="163" y="63"/>
                          <a:pt x="163" y="63"/>
                        </a:cubicBezTo>
                        <a:cubicBezTo>
                          <a:pt x="162" y="63"/>
                          <a:pt x="161" y="63"/>
                          <a:pt x="161" y="63"/>
                        </a:cubicBezTo>
                        <a:cubicBezTo>
                          <a:pt x="156" y="63"/>
                          <a:pt x="152" y="52"/>
                          <a:pt x="152" y="51"/>
                        </a:cubicBezTo>
                        <a:cubicBezTo>
                          <a:pt x="152" y="48"/>
                          <a:pt x="158" y="40"/>
                          <a:pt x="162" y="40"/>
                        </a:cubicBezTo>
                        <a:cubicBezTo>
                          <a:pt x="162" y="40"/>
                          <a:pt x="163" y="41"/>
                          <a:pt x="163" y="41"/>
                        </a:cubicBezTo>
                        <a:cubicBezTo>
                          <a:pt x="163" y="41"/>
                          <a:pt x="163" y="41"/>
                          <a:pt x="163" y="41"/>
                        </a:cubicBezTo>
                        <a:cubicBezTo>
                          <a:pt x="164" y="41"/>
                          <a:pt x="165" y="42"/>
                          <a:pt x="166" y="42"/>
                        </a:cubicBezTo>
                        <a:cubicBezTo>
                          <a:pt x="166" y="42"/>
                          <a:pt x="166" y="42"/>
                          <a:pt x="166" y="42"/>
                        </a:cubicBezTo>
                        <a:cubicBezTo>
                          <a:pt x="166" y="41"/>
                          <a:pt x="166" y="41"/>
                          <a:pt x="166" y="40"/>
                        </a:cubicBezTo>
                        <a:cubicBezTo>
                          <a:pt x="166" y="40"/>
                          <a:pt x="166" y="40"/>
                          <a:pt x="166" y="40"/>
                        </a:cubicBezTo>
                        <a:cubicBezTo>
                          <a:pt x="166" y="39"/>
                          <a:pt x="166" y="38"/>
                          <a:pt x="166" y="38"/>
                        </a:cubicBezTo>
                        <a:cubicBezTo>
                          <a:pt x="166" y="38"/>
                          <a:pt x="166" y="38"/>
                          <a:pt x="166" y="37"/>
                        </a:cubicBezTo>
                        <a:cubicBezTo>
                          <a:pt x="167" y="37"/>
                          <a:pt x="167" y="36"/>
                          <a:pt x="167" y="35"/>
                        </a:cubicBezTo>
                        <a:cubicBezTo>
                          <a:pt x="167" y="35"/>
                          <a:pt x="167" y="35"/>
                          <a:pt x="167" y="35"/>
                        </a:cubicBezTo>
                        <a:cubicBezTo>
                          <a:pt x="167" y="34"/>
                          <a:pt x="167" y="33"/>
                          <a:pt x="167" y="33"/>
                        </a:cubicBezTo>
                        <a:cubicBezTo>
                          <a:pt x="167" y="32"/>
                          <a:pt x="167" y="32"/>
                          <a:pt x="167" y="32"/>
                        </a:cubicBezTo>
                        <a:cubicBezTo>
                          <a:pt x="167" y="31"/>
                          <a:pt x="167" y="31"/>
                          <a:pt x="167" y="30"/>
                        </a:cubicBezTo>
                        <a:cubicBezTo>
                          <a:pt x="167" y="30"/>
                          <a:pt x="167" y="30"/>
                          <a:pt x="167" y="30"/>
                        </a:cubicBezTo>
                        <a:cubicBezTo>
                          <a:pt x="167" y="29"/>
                          <a:pt x="167" y="28"/>
                          <a:pt x="166" y="28"/>
                        </a:cubicBezTo>
                        <a:cubicBezTo>
                          <a:pt x="166" y="28"/>
                          <a:pt x="166" y="27"/>
                          <a:pt x="166" y="27"/>
                        </a:cubicBezTo>
                        <a:cubicBezTo>
                          <a:pt x="166" y="27"/>
                          <a:pt x="166" y="26"/>
                          <a:pt x="166" y="26"/>
                        </a:cubicBezTo>
                        <a:cubicBezTo>
                          <a:pt x="166" y="26"/>
                          <a:pt x="166" y="26"/>
                          <a:pt x="166" y="26"/>
                        </a:cubicBezTo>
                        <a:cubicBezTo>
                          <a:pt x="166" y="25"/>
                          <a:pt x="166" y="25"/>
                          <a:pt x="166" y="25"/>
                        </a:cubicBezTo>
                        <a:cubicBezTo>
                          <a:pt x="164" y="24"/>
                          <a:pt x="162" y="18"/>
                          <a:pt x="159" y="8"/>
                        </a:cubicBezTo>
                        <a:cubicBezTo>
                          <a:pt x="159" y="6"/>
                          <a:pt x="159" y="4"/>
                          <a:pt x="158" y="3"/>
                        </a:cubicBezTo>
                        <a:cubicBezTo>
                          <a:pt x="158" y="3"/>
                          <a:pt x="158" y="3"/>
                          <a:pt x="158" y="3"/>
                        </a:cubicBezTo>
                        <a:cubicBezTo>
                          <a:pt x="158" y="3"/>
                          <a:pt x="158" y="3"/>
                          <a:pt x="158" y="3"/>
                        </a:cubicBezTo>
                        <a:cubicBezTo>
                          <a:pt x="157" y="3"/>
                          <a:pt x="155" y="3"/>
                          <a:pt x="154" y="3"/>
                        </a:cubicBezTo>
                        <a:cubicBezTo>
                          <a:pt x="149" y="3"/>
                          <a:pt x="146" y="2"/>
                          <a:pt x="145" y="0"/>
                        </a:cubicBezTo>
                        <a:cubicBezTo>
                          <a:pt x="145" y="0"/>
                          <a:pt x="142" y="0"/>
                          <a:pt x="141" y="0"/>
                        </a:cubicBezTo>
                        <a:cubicBezTo>
                          <a:pt x="139" y="0"/>
                          <a:pt x="138" y="0"/>
                          <a:pt x="137" y="0"/>
                        </a:cubicBezTo>
                        <a:cubicBezTo>
                          <a:pt x="137" y="0"/>
                          <a:pt x="137" y="0"/>
                          <a:pt x="137" y="0"/>
                        </a:cubicBezTo>
                        <a:cubicBezTo>
                          <a:pt x="137" y="0"/>
                          <a:pt x="136" y="0"/>
                          <a:pt x="136" y="0"/>
                        </a:cubicBezTo>
                        <a:cubicBezTo>
                          <a:pt x="136" y="1"/>
                          <a:pt x="136" y="1"/>
                          <a:pt x="136" y="1"/>
                        </a:cubicBezTo>
                        <a:cubicBezTo>
                          <a:pt x="136" y="1"/>
                          <a:pt x="136" y="2"/>
                          <a:pt x="135" y="2"/>
                        </a:cubicBezTo>
                        <a:cubicBezTo>
                          <a:pt x="135" y="2"/>
                          <a:pt x="135" y="2"/>
                          <a:pt x="135" y="2"/>
                        </a:cubicBezTo>
                        <a:cubicBezTo>
                          <a:pt x="135" y="3"/>
                          <a:pt x="135" y="3"/>
                          <a:pt x="134" y="3"/>
                        </a:cubicBezTo>
                        <a:cubicBezTo>
                          <a:pt x="134" y="3"/>
                          <a:pt x="134" y="3"/>
                          <a:pt x="134" y="3"/>
                        </a:cubicBezTo>
                        <a:cubicBezTo>
                          <a:pt x="134" y="4"/>
                          <a:pt x="134" y="4"/>
                          <a:pt x="134" y="4"/>
                        </a:cubicBezTo>
                        <a:cubicBezTo>
                          <a:pt x="132" y="6"/>
                          <a:pt x="131" y="6"/>
                          <a:pt x="129" y="6"/>
                        </a:cubicBezTo>
                        <a:cubicBezTo>
                          <a:pt x="127" y="7"/>
                          <a:pt x="127" y="7"/>
                          <a:pt x="127" y="7"/>
                        </a:cubicBezTo>
                        <a:cubicBezTo>
                          <a:pt x="126" y="12"/>
                          <a:pt x="120" y="16"/>
                          <a:pt x="116" y="16"/>
                        </a:cubicBezTo>
                        <a:cubicBezTo>
                          <a:pt x="115" y="16"/>
                          <a:pt x="113" y="19"/>
                          <a:pt x="113" y="21"/>
                        </a:cubicBezTo>
                        <a:cubicBezTo>
                          <a:pt x="113" y="26"/>
                          <a:pt x="107" y="30"/>
                          <a:pt x="102" y="30"/>
                        </a:cubicBezTo>
                        <a:cubicBezTo>
                          <a:pt x="100" y="30"/>
                          <a:pt x="100" y="30"/>
                          <a:pt x="100" y="33"/>
                        </a:cubicBezTo>
                        <a:cubicBezTo>
                          <a:pt x="100" y="34"/>
                          <a:pt x="100" y="36"/>
                          <a:pt x="99" y="37"/>
                        </a:cubicBezTo>
                        <a:cubicBezTo>
                          <a:pt x="98" y="43"/>
                          <a:pt x="94" y="44"/>
                          <a:pt x="87" y="44"/>
                        </a:cubicBezTo>
                        <a:cubicBezTo>
                          <a:pt x="80" y="44"/>
                          <a:pt x="78" y="43"/>
                          <a:pt x="74" y="40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1" y="38"/>
                          <a:pt x="71" y="38"/>
                          <a:pt x="70" y="38"/>
                        </a:cubicBezTo>
                        <a:cubicBezTo>
                          <a:pt x="69" y="38"/>
                          <a:pt x="68" y="41"/>
                          <a:pt x="68" y="43"/>
                        </a:cubicBezTo>
                        <a:cubicBezTo>
                          <a:pt x="67" y="46"/>
                          <a:pt x="64" y="49"/>
                          <a:pt x="60" y="53"/>
                        </a:cubicBezTo>
                        <a:cubicBezTo>
                          <a:pt x="59" y="54"/>
                          <a:pt x="58" y="55"/>
                          <a:pt x="57" y="56"/>
                        </a:cubicBezTo>
                        <a:cubicBezTo>
                          <a:pt x="56" y="58"/>
                          <a:pt x="54" y="58"/>
                          <a:pt x="51" y="58"/>
                        </a:cubicBezTo>
                        <a:cubicBezTo>
                          <a:pt x="50" y="58"/>
                          <a:pt x="48" y="58"/>
                          <a:pt x="47" y="58"/>
                        </a:cubicBezTo>
                        <a:cubicBezTo>
                          <a:pt x="44" y="57"/>
                          <a:pt x="42" y="58"/>
                          <a:pt x="41" y="56"/>
                        </a:cubicBezTo>
                        <a:cubicBezTo>
                          <a:pt x="40" y="55"/>
                          <a:pt x="40" y="53"/>
                          <a:pt x="40" y="52"/>
                        </a:cubicBezTo>
                        <a:cubicBezTo>
                          <a:pt x="40" y="51"/>
                          <a:pt x="40" y="51"/>
                          <a:pt x="40" y="51"/>
                        </a:cubicBezTo>
                        <a:cubicBezTo>
                          <a:pt x="40" y="48"/>
                          <a:pt x="42" y="48"/>
                          <a:pt x="42" y="47"/>
                        </a:cubicBezTo>
                        <a:cubicBezTo>
                          <a:pt x="43" y="46"/>
                          <a:pt x="42" y="43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8" y="36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73"/>
                          <a:pt x="37" y="73"/>
                          <a:pt x="37" y="73"/>
                        </a:cubicBezTo>
                        <a:cubicBezTo>
                          <a:pt x="37" y="76"/>
                          <a:pt x="34" y="78"/>
                          <a:pt x="32" y="80"/>
                        </a:cubicBezTo>
                        <a:cubicBezTo>
                          <a:pt x="31" y="80"/>
                          <a:pt x="30" y="81"/>
                          <a:pt x="30" y="81"/>
                        </a:cubicBezTo>
                        <a:cubicBezTo>
                          <a:pt x="29" y="83"/>
                          <a:pt x="26" y="83"/>
                          <a:pt x="24" y="83"/>
                        </a:cubicBezTo>
                        <a:cubicBezTo>
                          <a:pt x="23" y="83"/>
                          <a:pt x="21" y="83"/>
                          <a:pt x="19" y="83"/>
                        </a:cubicBezTo>
                        <a:cubicBezTo>
                          <a:pt x="17" y="83"/>
                          <a:pt x="15" y="83"/>
                          <a:pt x="14" y="83"/>
                        </a:cubicBezTo>
                        <a:cubicBezTo>
                          <a:pt x="9" y="83"/>
                          <a:pt x="8" y="79"/>
                          <a:pt x="7" y="77"/>
                        </a:cubicBezTo>
                        <a:cubicBezTo>
                          <a:pt x="7" y="76"/>
                          <a:pt x="7" y="75"/>
                          <a:pt x="6" y="74"/>
                        </a:cubicBezTo>
                        <a:cubicBezTo>
                          <a:pt x="6" y="73"/>
                          <a:pt x="4" y="74"/>
                          <a:pt x="4" y="75"/>
                        </a:cubicBezTo>
                        <a:cubicBezTo>
                          <a:pt x="3" y="76"/>
                          <a:pt x="3" y="76"/>
                          <a:pt x="3" y="76"/>
                        </a:cubicBezTo>
                        <a:cubicBezTo>
                          <a:pt x="3" y="76"/>
                          <a:pt x="3" y="77"/>
                          <a:pt x="3" y="77"/>
                        </a:cubicBezTo>
                        <a:cubicBezTo>
                          <a:pt x="3" y="78"/>
                          <a:pt x="3" y="78"/>
                          <a:pt x="3" y="78"/>
                        </a:cubicBezTo>
                        <a:cubicBezTo>
                          <a:pt x="3" y="78"/>
                          <a:pt x="2" y="78"/>
                          <a:pt x="2" y="79"/>
                        </a:cubicBezTo>
                        <a:cubicBezTo>
                          <a:pt x="2" y="79"/>
                          <a:pt x="2" y="79"/>
                          <a:pt x="2" y="79"/>
                        </a:cubicBezTo>
                        <a:cubicBezTo>
                          <a:pt x="2" y="79"/>
                          <a:pt x="2" y="79"/>
                          <a:pt x="2" y="79"/>
                        </a:cubicBezTo>
                        <a:cubicBezTo>
                          <a:pt x="1" y="79"/>
                          <a:pt x="1" y="79"/>
                          <a:pt x="1" y="79"/>
                        </a:cubicBezTo>
                        <a:cubicBezTo>
                          <a:pt x="1" y="79"/>
                          <a:pt x="0" y="79"/>
                          <a:pt x="0" y="79"/>
                        </a:cubicBezTo>
                        <a:cubicBezTo>
                          <a:pt x="0" y="79"/>
                          <a:pt x="0" y="79"/>
                          <a:pt x="0" y="79"/>
                        </a:cubicBezTo>
                        <a:cubicBezTo>
                          <a:pt x="3" y="84"/>
                          <a:pt x="6" y="90"/>
                          <a:pt x="7" y="95"/>
                        </a:cubicBezTo>
                        <a:cubicBezTo>
                          <a:pt x="8" y="99"/>
                          <a:pt x="11" y="104"/>
                          <a:pt x="14" y="108"/>
                        </a:cubicBezTo>
                        <a:cubicBezTo>
                          <a:pt x="15" y="112"/>
                          <a:pt x="17" y="114"/>
                          <a:pt x="18" y="117"/>
                        </a:cubicBezTo>
                        <a:cubicBezTo>
                          <a:pt x="18" y="118"/>
                          <a:pt x="18" y="118"/>
                          <a:pt x="18" y="118"/>
                        </a:cubicBezTo>
                        <a:cubicBezTo>
                          <a:pt x="20" y="122"/>
                          <a:pt x="21" y="126"/>
                          <a:pt x="19" y="128"/>
                        </a:cubicBezTo>
                        <a:cubicBezTo>
                          <a:pt x="19" y="129"/>
                          <a:pt x="18" y="130"/>
                          <a:pt x="16" y="130"/>
                        </a:cubicBezTo>
                        <a:cubicBezTo>
                          <a:pt x="16" y="130"/>
                          <a:pt x="15" y="130"/>
                          <a:pt x="15" y="130"/>
                        </a:cubicBezTo>
                        <a:cubicBezTo>
                          <a:pt x="15" y="130"/>
                          <a:pt x="15" y="131"/>
                          <a:pt x="18" y="136"/>
                        </a:cubicBezTo>
                        <a:cubicBezTo>
                          <a:pt x="20" y="139"/>
                          <a:pt x="20" y="142"/>
                          <a:pt x="20" y="144"/>
                        </a:cubicBezTo>
                        <a:cubicBezTo>
                          <a:pt x="20" y="144"/>
                          <a:pt x="20" y="145"/>
                          <a:pt x="20" y="145"/>
                        </a:cubicBezTo>
                        <a:cubicBezTo>
                          <a:pt x="23" y="145"/>
                          <a:pt x="23" y="146"/>
                          <a:pt x="24" y="147"/>
                        </a:cubicBezTo>
                        <a:cubicBezTo>
                          <a:pt x="24" y="147"/>
                          <a:pt x="24" y="147"/>
                          <a:pt x="24" y="148"/>
                        </a:cubicBezTo>
                        <a:cubicBezTo>
                          <a:pt x="28" y="148"/>
                          <a:pt x="30" y="151"/>
                          <a:pt x="32" y="153"/>
                        </a:cubicBezTo>
                        <a:cubicBezTo>
                          <a:pt x="32" y="154"/>
                          <a:pt x="33" y="154"/>
                          <a:pt x="34" y="154"/>
                        </a:cubicBezTo>
                        <a:cubicBezTo>
                          <a:pt x="34" y="154"/>
                          <a:pt x="35" y="154"/>
                          <a:pt x="36" y="153"/>
                        </a:cubicBezTo>
                        <a:cubicBezTo>
                          <a:pt x="38" y="150"/>
                          <a:pt x="43" y="148"/>
                          <a:pt x="51" y="148"/>
                        </a:cubicBezTo>
                        <a:cubicBezTo>
                          <a:pt x="54" y="148"/>
                          <a:pt x="54" y="148"/>
                          <a:pt x="56" y="147"/>
                        </a:cubicBezTo>
                        <a:cubicBezTo>
                          <a:pt x="57" y="146"/>
                          <a:pt x="58" y="145"/>
                          <a:pt x="61" y="144"/>
                        </a:cubicBezTo>
                        <a:cubicBezTo>
                          <a:pt x="67" y="143"/>
                          <a:pt x="74" y="142"/>
                          <a:pt x="79" y="144"/>
                        </a:cubicBezTo>
                        <a:cubicBezTo>
                          <a:pt x="83" y="145"/>
                          <a:pt x="86" y="145"/>
                          <a:pt x="88" y="143"/>
                        </a:cubicBezTo>
                        <a:cubicBezTo>
                          <a:pt x="90" y="142"/>
                          <a:pt x="92" y="142"/>
                          <a:pt x="94" y="143"/>
                        </a:cubicBezTo>
                        <a:cubicBezTo>
                          <a:pt x="94" y="143"/>
                          <a:pt x="94" y="143"/>
                          <a:pt x="95" y="143"/>
                        </a:cubicBezTo>
                        <a:cubicBezTo>
                          <a:pt x="95" y="138"/>
                          <a:pt x="101" y="138"/>
                          <a:pt x="103" y="138"/>
                        </a:cubicBezTo>
                        <a:cubicBezTo>
                          <a:pt x="106" y="138"/>
                          <a:pt x="106" y="138"/>
                          <a:pt x="106" y="138"/>
                        </a:cubicBezTo>
                        <a:cubicBezTo>
                          <a:pt x="109" y="138"/>
                          <a:pt x="119" y="132"/>
                          <a:pt x="128" y="124"/>
                        </a:cubicBezTo>
                        <a:cubicBezTo>
                          <a:pt x="136" y="116"/>
                          <a:pt x="150" y="99"/>
                          <a:pt x="154" y="92"/>
                        </a:cubicBezTo>
                        <a:cubicBezTo>
                          <a:pt x="159" y="84"/>
                          <a:pt x="166" y="78"/>
                          <a:pt x="170" y="74"/>
                        </a:cubicBezTo>
                        <a:cubicBezTo>
                          <a:pt x="171" y="73"/>
                          <a:pt x="171" y="73"/>
                          <a:pt x="171" y="73"/>
                        </a:cubicBezTo>
                        <a:cubicBezTo>
                          <a:pt x="172" y="72"/>
                          <a:pt x="174" y="67"/>
                          <a:pt x="175" y="58"/>
                        </a:cubicBezTo>
                        <a:cubicBezTo>
                          <a:pt x="175" y="58"/>
                          <a:pt x="175" y="58"/>
                          <a:pt x="175" y="58"/>
                        </a:cubicBezTo>
                        <a:cubicBezTo>
                          <a:pt x="175" y="58"/>
                          <a:pt x="175" y="58"/>
                          <a:pt x="174" y="58"/>
                        </a:cubicBezTo>
                        <a:cubicBezTo>
                          <a:pt x="174" y="58"/>
                          <a:pt x="174" y="58"/>
                          <a:pt x="174" y="58"/>
                        </a:cubicBezTo>
                        <a:cubicBezTo>
                          <a:pt x="173" y="58"/>
                          <a:pt x="173" y="58"/>
                          <a:pt x="173" y="58"/>
                        </a:cubicBezTo>
                        <a:cubicBezTo>
                          <a:pt x="173" y="58"/>
                          <a:pt x="172" y="58"/>
                          <a:pt x="172" y="58"/>
                        </a:cubicBezTo>
                        <a:cubicBezTo>
                          <a:pt x="172" y="58"/>
                          <a:pt x="172" y="58"/>
                          <a:pt x="172" y="58"/>
                        </a:cubicBezTo>
                        <a:cubicBezTo>
                          <a:pt x="171" y="58"/>
                          <a:pt x="171" y="58"/>
                          <a:pt x="171" y="58"/>
                        </a:cubicBezTo>
                        <a:cubicBezTo>
                          <a:pt x="171" y="58"/>
                          <a:pt x="171" y="58"/>
                          <a:pt x="171" y="58"/>
                        </a:cubicBezTo>
                        <a:cubicBezTo>
                          <a:pt x="171" y="58"/>
                          <a:pt x="170" y="58"/>
                          <a:pt x="170" y="59"/>
                        </a:cubicBezTo>
                        <a:cubicBezTo>
                          <a:pt x="170" y="59"/>
                          <a:pt x="169" y="59"/>
                          <a:pt x="169" y="59"/>
                        </a:cubicBezTo>
                        <a:cubicBezTo>
                          <a:pt x="169" y="59"/>
                          <a:pt x="169" y="59"/>
                          <a:pt x="169" y="59"/>
                        </a:cubicBezTo>
                        <a:cubicBezTo>
                          <a:pt x="169" y="59"/>
                          <a:pt x="169" y="60"/>
                          <a:pt x="169" y="60"/>
                        </a:cubicBezTo>
                        <a:cubicBezTo>
                          <a:pt x="169" y="60"/>
                          <a:pt x="169" y="61"/>
                          <a:pt x="168" y="61"/>
                        </a:cubicBezTo>
                        <a:close/>
                        <a:moveTo>
                          <a:pt x="138" y="91"/>
                        </a:moveTo>
                        <a:cubicBezTo>
                          <a:pt x="137" y="92"/>
                          <a:pt x="136" y="93"/>
                          <a:pt x="136" y="94"/>
                        </a:cubicBezTo>
                        <a:cubicBezTo>
                          <a:pt x="136" y="94"/>
                          <a:pt x="136" y="95"/>
                          <a:pt x="136" y="95"/>
                        </a:cubicBezTo>
                        <a:cubicBezTo>
                          <a:pt x="136" y="95"/>
                          <a:pt x="136" y="95"/>
                          <a:pt x="136" y="95"/>
                        </a:cubicBezTo>
                        <a:cubicBezTo>
                          <a:pt x="136" y="96"/>
                          <a:pt x="135" y="96"/>
                          <a:pt x="135" y="96"/>
                        </a:cubicBezTo>
                        <a:cubicBezTo>
                          <a:pt x="135" y="96"/>
                          <a:pt x="135" y="97"/>
                          <a:pt x="135" y="97"/>
                        </a:cubicBezTo>
                        <a:cubicBezTo>
                          <a:pt x="135" y="97"/>
                          <a:pt x="135" y="97"/>
                          <a:pt x="135" y="97"/>
                        </a:cubicBezTo>
                        <a:cubicBezTo>
                          <a:pt x="135" y="97"/>
                          <a:pt x="135" y="97"/>
                          <a:pt x="135" y="97"/>
                        </a:cubicBezTo>
                        <a:cubicBezTo>
                          <a:pt x="133" y="97"/>
                          <a:pt x="132" y="97"/>
                          <a:pt x="131" y="97"/>
                        </a:cubicBezTo>
                        <a:cubicBezTo>
                          <a:pt x="130" y="97"/>
                          <a:pt x="129" y="97"/>
                          <a:pt x="129" y="97"/>
                        </a:cubicBezTo>
                        <a:cubicBezTo>
                          <a:pt x="128" y="99"/>
                          <a:pt x="127" y="102"/>
                          <a:pt x="126" y="102"/>
                        </a:cubicBezTo>
                        <a:cubicBezTo>
                          <a:pt x="126" y="103"/>
                          <a:pt x="126" y="103"/>
                          <a:pt x="126" y="103"/>
                        </a:cubicBezTo>
                        <a:cubicBezTo>
                          <a:pt x="126" y="104"/>
                          <a:pt x="126" y="104"/>
                          <a:pt x="126" y="104"/>
                        </a:cubicBezTo>
                        <a:cubicBezTo>
                          <a:pt x="119" y="103"/>
                          <a:pt x="119" y="103"/>
                          <a:pt x="119" y="103"/>
                        </a:cubicBezTo>
                        <a:cubicBezTo>
                          <a:pt x="111" y="92"/>
                          <a:pt x="111" y="92"/>
                          <a:pt x="111" y="92"/>
                        </a:cubicBezTo>
                        <a:cubicBezTo>
                          <a:pt x="111" y="91"/>
                          <a:pt x="111" y="91"/>
                          <a:pt x="111" y="91"/>
                        </a:cubicBezTo>
                        <a:cubicBezTo>
                          <a:pt x="113" y="89"/>
                          <a:pt x="117" y="83"/>
                          <a:pt x="118" y="81"/>
                        </a:cubicBezTo>
                        <a:cubicBezTo>
                          <a:pt x="119" y="78"/>
                          <a:pt x="126" y="74"/>
                          <a:pt x="129" y="74"/>
                        </a:cubicBezTo>
                        <a:cubicBezTo>
                          <a:pt x="132" y="74"/>
                          <a:pt x="133" y="76"/>
                          <a:pt x="133" y="76"/>
                        </a:cubicBezTo>
                        <a:cubicBezTo>
                          <a:pt x="133" y="77"/>
                          <a:pt x="135" y="78"/>
                          <a:pt x="136" y="79"/>
                        </a:cubicBezTo>
                        <a:cubicBezTo>
                          <a:pt x="138" y="82"/>
                          <a:pt x="140" y="83"/>
                          <a:pt x="140" y="86"/>
                        </a:cubicBezTo>
                        <a:cubicBezTo>
                          <a:pt x="140" y="88"/>
                          <a:pt x="139" y="90"/>
                          <a:pt x="138" y="9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96" name="Freeform 1253"/>
                  <p:cNvSpPr>
                    <a:spLocks/>
                  </p:cNvSpPr>
                  <p:nvPr/>
                </p:nvSpPr>
                <p:spPr bwMode="auto">
                  <a:xfrm>
                    <a:off x="1848" y="3289"/>
                    <a:ext cx="1" cy="1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1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97" name="Freeform 1254"/>
                  <p:cNvSpPr>
                    <a:spLocks/>
                  </p:cNvSpPr>
                  <p:nvPr/>
                </p:nvSpPr>
                <p:spPr bwMode="auto">
                  <a:xfrm>
                    <a:off x="1847" y="3292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98" name="Freeform 1255"/>
                  <p:cNvSpPr>
                    <a:spLocks/>
                  </p:cNvSpPr>
                  <p:nvPr/>
                </p:nvSpPr>
                <p:spPr bwMode="auto">
                  <a:xfrm>
                    <a:off x="1846" y="32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99" name="Freeform 1256"/>
                  <p:cNvSpPr>
                    <a:spLocks/>
                  </p:cNvSpPr>
                  <p:nvPr/>
                </p:nvSpPr>
                <p:spPr bwMode="auto">
                  <a:xfrm>
                    <a:off x="1844" y="329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00" name="Freeform 1257"/>
                  <p:cNvSpPr>
                    <a:spLocks/>
                  </p:cNvSpPr>
                  <p:nvPr/>
                </p:nvSpPr>
                <p:spPr bwMode="auto">
                  <a:xfrm>
                    <a:off x="1995" y="32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01" name="Freeform 1258"/>
                  <p:cNvSpPr>
                    <a:spLocks/>
                  </p:cNvSpPr>
                  <p:nvPr/>
                </p:nvSpPr>
                <p:spPr bwMode="auto">
                  <a:xfrm>
                    <a:off x="1975" y="3219"/>
                    <a:ext cx="20" cy="3"/>
                  </a:xfrm>
                  <a:custGeom>
                    <a:avLst/>
                    <a:gdLst>
                      <a:gd name="T0" fmla="*/ 8 w 21"/>
                      <a:gd name="T1" fmla="*/ 0 h 3"/>
                      <a:gd name="T2" fmla="*/ 4 w 21"/>
                      <a:gd name="T3" fmla="*/ 0 h 3"/>
                      <a:gd name="T4" fmla="*/ 0 w 21"/>
                      <a:gd name="T5" fmla="*/ 0 h 3"/>
                      <a:gd name="T6" fmla="*/ 4 w 21"/>
                      <a:gd name="T7" fmla="*/ 0 h 3"/>
                      <a:gd name="T8" fmla="*/ 8 w 21"/>
                      <a:gd name="T9" fmla="*/ 0 h 3"/>
                      <a:gd name="T10" fmla="*/ 17 w 21"/>
                      <a:gd name="T11" fmla="*/ 3 h 3"/>
                      <a:gd name="T12" fmla="*/ 21 w 21"/>
                      <a:gd name="T13" fmla="*/ 3 h 3"/>
                      <a:gd name="T14" fmla="*/ 17 w 21"/>
                      <a:gd name="T15" fmla="*/ 3 h 3"/>
                      <a:gd name="T16" fmla="*/ 8 w 21"/>
                      <a:gd name="T1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" h="3">
                        <a:moveTo>
                          <a:pt x="8" y="0"/>
                        </a:moveTo>
                        <a:cubicBezTo>
                          <a:pt x="8" y="0"/>
                          <a:pt x="5" y="0"/>
                          <a:pt x="4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4" y="0"/>
                        </a:cubicBezTo>
                        <a:cubicBezTo>
                          <a:pt x="5" y="0"/>
                          <a:pt x="8" y="0"/>
                          <a:pt x="8" y="0"/>
                        </a:cubicBezTo>
                        <a:cubicBezTo>
                          <a:pt x="9" y="2"/>
                          <a:pt x="12" y="3"/>
                          <a:pt x="17" y="3"/>
                        </a:cubicBezTo>
                        <a:cubicBezTo>
                          <a:pt x="18" y="3"/>
                          <a:pt x="20" y="3"/>
                          <a:pt x="21" y="3"/>
                        </a:cubicBezTo>
                        <a:cubicBezTo>
                          <a:pt x="20" y="3"/>
                          <a:pt x="18" y="3"/>
                          <a:pt x="17" y="3"/>
                        </a:cubicBezTo>
                        <a:cubicBezTo>
                          <a:pt x="12" y="3"/>
                          <a:pt x="9" y="2"/>
                          <a:pt x="8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02" name="Freeform 1259"/>
                  <p:cNvSpPr>
                    <a:spLocks/>
                  </p:cNvSpPr>
                  <p:nvPr/>
                </p:nvSpPr>
                <p:spPr bwMode="auto">
                  <a:xfrm>
                    <a:off x="1973" y="32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03" name="Freeform 1260"/>
                  <p:cNvSpPr>
                    <a:spLocks/>
                  </p:cNvSpPr>
                  <p:nvPr/>
                </p:nvSpPr>
                <p:spPr bwMode="auto">
                  <a:xfrm>
                    <a:off x="1880" y="325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04" name="Freeform 1261"/>
                  <p:cNvSpPr>
                    <a:spLocks/>
                  </p:cNvSpPr>
                  <p:nvPr/>
                </p:nvSpPr>
                <p:spPr bwMode="auto">
                  <a:xfrm>
                    <a:off x="1974" y="321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05" name="Freeform 1262"/>
                  <p:cNvSpPr>
                    <a:spLocks/>
                  </p:cNvSpPr>
                  <p:nvPr/>
                </p:nvSpPr>
                <p:spPr bwMode="auto">
                  <a:xfrm>
                    <a:off x="1879" y="325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06" name="Freeform 1263"/>
                  <p:cNvSpPr>
                    <a:spLocks/>
                  </p:cNvSpPr>
                  <p:nvPr/>
                </p:nvSpPr>
                <p:spPr bwMode="auto">
                  <a:xfrm>
                    <a:off x="1972" y="32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07" name="Freeform 1264"/>
                  <p:cNvSpPr>
                    <a:spLocks/>
                  </p:cNvSpPr>
                  <p:nvPr/>
                </p:nvSpPr>
                <p:spPr bwMode="auto">
                  <a:xfrm>
                    <a:off x="1881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08" name="Freeform 1265"/>
                  <p:cNvSpPr>
                    <a:spLocks/>
                  </p:cNvSpPr>
                  <p:nvPr/>
                </p:nvSpPr>
                <p:spPr bwMode="auto">
                  <a:xfrm>
                    <a:off x="1881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09" name="Freeform 1266"/>
                  <p:cNvSpPr>
                    <a:spLocks/>
                  </p:cNvSpPr>
                  <p:nvPr/>
                </p:nvSpPr>
                <p:spPr bwMode="auto">
                  <a:xfrm>
                    <a:off x="2001" y="3278"/>
                    <a:ext cx="1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1" y="1"/>
                          <a:pt x="2" y="1"/>
                          <a:pt x="2" y="0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10" name="Freeform 1267"/>
                  <p:cNvSpPr>
                    <a:spLocks/>
                  </p:cNvSpPr>
                  <p:nvPr/>
                </p:nvSpPr>
                <p:spPr bwMode="auto">
                  <a:xfrm>
                    <a:off x="2004" y="327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11" name="Freeform 1268"/>
                  <p:cNvSpPr>
                    <a:spLocks/>
                  </p:cNvSpPr>
                  <p:nvPr/>
                </p:nvSpPr>
                <p:spPr bwMode="auto">
                  <a:xfrm>
                    <a:off x="2003" y="32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12" name="Freeform 1269"/>
                  <p:cNvSpPr>
                    <a:spLocks/>
                  </p:cNvSpPr>
                  <p:nvPr/>
                </p:nvSpPr>
                <p:spPr bwMode="auto">
                  <a:xfrm>
                    <a:off x="1998" y="327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13" name="Freeform 1270"/>
                  <p:cNvSpPr>
                    <a:spLocks/>
                  </p:cNvSpPr>
                  <p:nvPr/>
                </p:nvSpPr>
                <p:spPr bwMode="auto">
                  <a:xfrm>
                    <a:off x="2000" y="32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14" name="Freeform 1271"/>
                  <p:cNvSpPr>
                    <a:spLocks/>
                  </p:cNvSpPr>
                  <p:nvPr/>
                </p:nvSpPr>
                <p:spPr bwMode="auto">
                  <a:xfrm>
                    <a:off x="1969" y="3312"/>
                    <a:ext cx="4" cy="0"/>
                  </a:xfrm>
                  <a:custGeom>
                    <a:avLst/>
                    <a:gdLst>
                      <a:gd name="T0" fmla="*/ 0 w 4"/>
                      <a:gd name="T1" fmla="*/ 4 w 4"/>
                      <a:gd name="T2" fmla="*/ 2 w 4"/>
                      <a:gd name="T3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4" y="0"/>
                        </a:cubicBezTo>
                        <a:cubicBezTo>
                          <a:pt x="3" y="0"/>
                          <a:pt x="3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15" name="Freeform 1272"/>
                  <p:cNvSpPr>
                    <a:spLocks/>
                  </p:cNvSpPr>
                  <p:nvPr/>
                </p:nvSpPr>
                <p:spPr bwMode="auto">
                  <a:xfrm>
                    <a:off x="1958" y="3317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1 h 1"/>
                      <a:gd name="T4" fmla="*/ 6 w 6"/>
                      <a:gd name="T5" fmla="*/ 0 h 1"/>
                      <a:gd name="T6" fmla="*/ 6 w 6"/>
                      <a:gd name="T7" fmla="*/ 1 h 1"/>
                      <a:gd name="T8" fmla="*/ 0 w 6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1">
                        <a:moveTo>
                          <a:pt x="0" y="0"/>
                        </a:moveTo>
                        <a:lnTo>
                          <a:pt x="6" y="1"/>
                        </a:lnTo>
                        <a:lnTo>
                          <a:pt x="6" y="0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16" name="Freeform 1273"/>
                  <p:cNvSpPr>
                    <a:spLocks/>
                  </p:cNvSpPr>
                  <p:nvPr/>
                </p:nvSpPr>
                <p:spPr bwMode="auto">
                  <a:xfrm>
                    <a:off x="1974" y="33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17" name="Freeform 1274"/>
                  <p:cNvSpPr>
                    <a:spLocks/>
                  </p:cNvSpPr>
                  <p:nvPr/>
                </p:nvSpPr>
                <p:spPr bwMode="auto">
                  <a:xfrm>
                    <a:off x="1973" y="331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18" name="Freeform 1275"/>
                  <p:cNvSpPr>
                    <a:spLocks/>
                  </p:cNvSpPr>
                  <p:nvPr/>
                </p:nvSpPr>
                <p:spPr bwMode="auto">
                  <a:xfrm>
                    <a:off x="1797" y="3040"/>
                    <a:ext cx="121" cy="128"/>
                  </a:xfrm>
                  <a:custGeom>
                    <a:avLst/>
                    <a:gdLst>
                      <a:gd name="T0" fmla="*/ 106 w 127"/>
                      <a:gd name="T1" fmla="*/ 77 h 134"/>
                      <a:gd name="T2" fmla="*/ 125 w 127"/>
                      <a:gd name="T3" fmla="*/ 76 h 134"/>
                      <a:gd name="T4" fmla="*/ 127 w 127"/>
                      <a:gd name="T5" fmla="*/ 56 h 134"/>
                      <a:gd name="T6" fmla="*/ 116 w 127"/>
                      <a:gd name="T7" fmla="*/ 57 h 134"/>
                      <a:gd name="T8" fmla="*/ 111 w 127"/>
                      <a:gd name="T9" fmla="*/ 60 h 134"/>
                      <a:gd name="T10" fmla="*/ 108 w 127"/>
                      <a:gd name="T11" fmla="*/ 49 h 134"/>
                      <a:gd name="T12" fmla="*/ 104 w 127"/>
                      <a:gd name="T13" fmla="*/ 41 h 134"/>
                      <a:gd name="T14" fmla="*/ 105 w 127"/>
                      <a:gd name="T15" fmla="*/ 25 h 134"/>
                      <a:gd name="T16" fmla="*/ 102 w 127"/>
                      <a:gd name="T17" fmla="*/ 15 h 134"/>
                      <a:gd name="T18" fmla="*/ 97 w 127"/>
                      <a:gd name="T19" fmla="*/ 15 h 134"/>
                      <a:gd name="T20" fmla="*/ 86 w 127"/>
                      <a:gd name="T21" fmla="*/ 12 h 134"/>
                      <a:gd name="T22" fmla="*/ 82 w 127"/>
                      <a:gd name="T23" fmla="*/ 17 h 134"/>
                      <a:gd name="T24" fmla="*/ 77 w 127"/>
                      <a:gd name="T25" fmla="*/ 23 h 134"/>
                      <a:gd name="T26" fmla="*/ 65 w 127"/>
                      <a:gd name="T27" fmla="*/ 25 h 134"/>
                      <a:gd name="T28" fmla="*/ 51 w 127"/>
                      <a:gd name="T29" fmla="*/ 13 h 134"/>
                      <a:gd name="T30" fmla="*/ 48 w 127"/>
                      <a:gd name="T31" fmla="*/ 0 h 134"/>
                      <a:gd name="T32" fmla="*/ 13 w 127"/>
                      <a:gd name="T33" fmla="*/ 0 h 134"/>
                      <a:gd name="T34" fmla="*/ 12 w 127"/>
                      <a:gd name="T35" fmla="*/ 0 h 134"/>
                      <a:gd name="T36" fmla="*/ 11 w 127"/>
                      <a:gd name="T37" fmla="*/ 0 h 134"/>
                      <a:gd name="T38" fmla="*/ 10 w 127"/>
                      <a:gd name="T39" fmla="*/ 1 h 134"/>
                      <a:gd name="T40" fmla="*/ 8 w 127"/>
                      <a:gd name="T41" fmla="*/ 2 h 134"/>
                      <a:gd name="T42" fmla="*/ 18 w 127"/>
                      <a:gd name="T43" fmla="*/ 24 h 134"/>
                      <a:gd name="T44" fmla="*/ 16 w 127"/>
                      <a:gd name="T45" fmla="*/ 37 h 134"/>
                      <a:gd name="T46" fmla="*/ 23 w 127"/>
                      <a:gd name="T47" fmla="*/ 60 h 134"/>
                      <a:gd name="T48" fmla="*/ 15 w 127"/>
                      <a:gd name="T49" fmla="*/ 78 h 134"/>
                      <a:gd name="T50" fmla="*/ 3 w 127"/>
                      <a:gd name="T51" fmla="*/ 110 h 134"/>
                      <a:gd name="T52" fmla="*/ 0 w 127"/>
                      <a:gd name="T53" fmla="*/ 127 h 134"/>
                      <a:gd name="T54" fmla="*/ 1 w 127"/>
                      <a:gd name="T55" fmla="*/ 126 h 134"/>
                      <a:gd name="T56" fmla="*/ 2 w 127"/>
                      <a:gd name="T57" fmla="*/ 125 h 134"/>
                      <a:gd name="T58" fmla="*/ 3 w 127"/>
                      <a:gd name="T59" fmla="*/ 124 h 134"/>
                      <a:gd name="T60" fmla="*/ 9 w 127"/>
                      <a:gd name="T61" fmla="*/ 127 h 134"/>
                      <a:gd name="T62" fmla="*/ 9 w 127"/>
                      <a:gd name="T63" fmla="*/ 127 h 134"/>
                      <a:gd name="T64" fmla="*/ 31 w 127"/>
                      <a:gd name="T65" fmla="*/ 130 h 134"/>
                      <a:gd name="T66" fmla="*/ 75 w 127"/>
                      <a:gd name="T67" fmla="*/ 134 h 134"/>
                      <a:gd name="T68" fmla="*/ 99 w 127"/>
                      <a:gd name="T69" fmla="*/ 134 h 134"/>
                      <a:gd name="T70" fmla="*/ 115 w 127"/>
                      <a:gd name="T71" fmla="*/ 133 h 134"/>
                      <a:gd name="T72" fmla="*/ 104 w 127"/>
                      <a:gd name="T73" fmla="*/ 117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7" h="134">
                        <a:moveTo>
                          <a:pt x="104" y="117"/>
                        </a:moveTo>
                        <a:cubicBezTo>
                          <a:pt x="106" y="77"/>
                          <a:pt x="106" y="77"/>
                          <a:pt x="106" y="77"/>
                        </a:cubicBezTo>
                        <a:cubicBezTo>
                          <a:pt x="123" y="77"/>
                          <a:pt x="123" y="77"/>
                          <a:pt x="123" y="77"/>
                        </a:cubicBezTo>
                        <a:cubicBezTo>
                          <a:pt x="125" y="76"/>
                          <a:pt x="125" y="76"/>
                          <a:pt x="125" y="76"/>
                        </a:cubicBezTo>
                        <a:cubicBezTo>
                          <a:pt x="127" y="56"/>
                          <a:pt x="127" y="56"/>
                          <a:pt x="127" y="56"/>
                        </a:cubicBezTo>
                        <a:cubicBezTo>
                          <a:pt x="127" y="56"/>
                          <a:pt x="127" y="56"/>
                          <a:pt x="127" y="56"/>
                        </a:cubicBezTo>
                        <a:cubicBezTo>
                          <a:pt x="124" y="57"/>
                          <a:pt x="121" y="57"/>
                          <a:pt x="118" y="57"/>
                        </a:cubicBezTo>
                        <a:cubicBezTo>
                          <a:pt x="118" y="57"/>
                          <a:pt x="117" y="57"/>
                          <a:pt x="116" y="57"/>
                        </a:cubicBezTo>
                        <a:cubicBezTo>
                          <a:pt x="115" y="57"/>
                          <a:pt x="115" y="57"/>
                          <a:pt x="114" y="58"/>
                        </a:cubicBezTo>
                        <a:cubicBezTo>
                          <a:pt x="113" y="59"/>
                          <a:pt x="112" y="60"/>
                          <a:pt x="111" y="60"/>
                        </a:cubicBezTo>
                        <a:cubicBezTo>
                          <a:pt x="110" y="60"/>
                          <a:pt x="110" y="60"/>
                          <a:pt x="110" y="60"/>
                        </a:cubicBezTo>
                        <a:cubicBezTo>
                          <a:pt x="106" y="59"/>
                          <a:pt x="107" y="53"/>
                          <a:pt x="108" y="49"/>
                        </a:cubicBezTo>
                        <a:cubicBezTo>
                          <a:pt x="108" y="49"/>
                          <a:pt x="108" y="49"/>
                          <a:pt x="108" y="49"/>
                        </a:cubicBezTo>
                        <a:cubicBezTo>
                          <a:pt x="109" y="47"/>
                          <a:pt x="106" y="44"/>
                          <a:pt x="104" y="41"/>
                        </a:cubicBezTo>
                        <a:cubicBezTo>
                          <a:pt x="101" y="40"/>
                          <a:pt x="102" y="35"/>
                          <a:pt x="104" y="30"/>
                        </a:cubicBezTo>
                        <a:cubicBezTo>
                          <a:pt x="104" y="28"/>
                          <a:pt x="105" y="26"/>
                          <a:pt x="105" y="25"/>
                        </a:cubicBezTo>
                        <a:cubicBezTo>
                          <a:pt x="103" y="23"/>
                          <a:pt x="102" y="18"/>
                          <a:pt x="102" y="15"/>
                        </a:cubicBezTo>
                        <a:cubicBezTo>
                          <a:pt x="102" y="15"/>
                          <a:pt x="102" y="15"/>
                          <a:pt x="102" y="15"/>
                        </a:cubicBezTo>
                        <a:cubicBezTo>
                          <a:pt x="102" y="15"/>
                          <a:pt x="102" y="15"/>
                          <a:pt x="101" y="15"/>
                        </a:cubicBezTo>
                        <a:cubicBezTo>
                          <a:pt x="100" y="15"/>
                          <a:pt x="99" y="15"/>
                          <a:pt x="97" y="15"/>
                        </a:cubicBezTo>
                        <a:cubicBezTo>
                          <a:pt x="93" y="15"/>
                          <a:pt x="91" y="14"/>
                          <a:pt x="90" y="13"/>
                        </a:cubicBezTo>
                        <a:cubicBezTo>
                          <a:pt x="89" y="12"/>
                          <a:pt x="88" y="12"/>
                          <a:pt x="86" y="12"/>
                        </a:cubicBezTo>
                        <a:cubicBezTo>
                          <a:pt x="85" y="12"/>
                          <a:pt x="84" y="12"/>
                          <a:pt x="83" y="13"/>
                        </a:cubicBezTo>
                        <a:cubicBezTo>
                          <a:pt x="83" y="13"/>
                          <a:pt x="82" y="16"/>
                          <a:pt x="82" y="17"/>
                        </a:cubicBezTo>
                        <a:cubicBezTo>
                          <a:pt x="81" y="20"/>
                          <a:pt x="81" y="23"/>
                          <a:pt x="78" y="23"/>
                        </a:cubicBezTo>
                        <a:cubicBezTo>
                          <a:pt x="77" y="23"/>
                          <a:pt x="77" y="23"/>
                          <a:pt x="77" y="23"/>
                        </a:cubicBezTo>
                        <a:cubicBezTo>
                          <a:pt x="77" y="23"/>
                          <a:pt x="77" y="23"/>
                          <a:pt x="76" y="23"/>
                        </a:cubicBezTo>
                        <a:cubicBezTo>
                          <a:pt x="74" y="23"/>
                          <a:pt x="69" y="24"/>
                          <a:pt x="65" y="25"/>
                        </a:cubicBezTo>
                        <a:cubicBezTo>
                          <a:pt x="59" y="27"/>
                          <a:pt x="56" y="22"/>
                          <a:pt x="54" y="17"/>
                        </a:cubicBezTo>
                        <a:cubicBezTo>
                          <a:pt x="53" y="14"/>
                          <a:pt x="52" y="14"/>
                          <a:pt x="51" y="13"/>
                        </a:cubicBezTo>
                        <a:cubicBezTo>
                          <a:pt x="49" y="12"/>
                          <a:pt x="48" y="10"/>
                          <a:pt x="49" y="7"/>
                        </a:cubicBezTo>
                        <a:cubicBezTo>
                          <a:pt x="50" y="4"/>
                          <a:pt x="48" y="1"/>
                          <a:pt x="48" y="0"/>
                        </a:cubicBezTo>
                        <a:cubicBezTo>
                          <a:pt x="44" y="0"/>
                          <a:pt x="32" y="0"/>
                          <a:pt x="23" y="0"/>
                        </a:cubicBezTo>
                        <a:cubicBezTo>
                          <a:pt x="15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1" y="0"/>
                        </a:cubicBezTo>
                        <a:cubicBezTo>
                          <a:pt x="11" y="1"/>
                          <a:pt x="11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10" y="9"/>
                          <a:pt x="15" y="19"/>
                          <a:pt x="17" y="23"/>
                        </a:cubicBezTo>
                        <a:cubicBezTo>
                          <a:pt x="18" y="24"/>
                          <a:pt x="18" y="24"/>
                          <a:pt x="18" y="24"/>
                        </a:cubicBezTo>
                        <a:cubicBezTo>
                          <a:pt x="19" y="26"/>
                          <a:pt x="18" y="29"/>
                          <a:pt x="17" y="31"/>
                        </a:cubicBezTo>
                        <a:cubicBezTo>
                          <a:pt x="17" y="32"/>
                          <a:pt x="16" y="34"/>
                          <a:pt x="16" y="37"/>
                        </a:cubicBezTo>
                        <a:cubicBezTo>
                          <a:pt x="16" y="39"/>
                          <a:pt x="18" y="44"/>
                          <a:pt x="19" y="48"/>
                        </a:cubicBezTo>
                        <a:cubicBezTo>
                          <a:pt x="21" y="52"/>
                          <a:pt x="23" y="56"/>
                          <a:pt x="23" y="60"/>
                        </a:cubicBezTo>
                        <a:cubicBezTo>
                          <a:pt x="24" y="68"/>
                          <a:pt x="19" y="72"/>
                          <a:pt x="16" y="77"/>
                        </a:cubicBezTo>
                        <a:cubicBezTo>
                          <a:pt x="15" y="78"/>
                          <a:pt x="15" y="78"/>
                          <a:pt x="15" y="78"/>
                        </a:cubicBezTo>
                        <a:cubicBezTo>
                          <a:pt x="11" y="83"/>
                          <a:pt x="7" y="93"/>
                          <a:pt x="7" y="98"/>
                        </a:cubicBezTo>
                        <a:cubicBezTo>
                          <a:pt x="7" y="103"/>
                          <a:pt x="5" y="107"/>
                          <a:pt x="3" y="110"/>
                        </a:cubicBezTo>
                        <a:cubicBezTo>
                          <a:pt x="2" y="111"/>
                          <a:pt x="1" y="113"/>
                          <a:pt x="1" y="114"/>
                        </a:cubicBezTo>
                        <a:cubicBezTo>
                          <a:pt x="1" y="117"/>
                          <a:pt x="1" y="123"/>
                          <a:pt x="0" y="127"/>
                        </a:cubicBezTo>
                        <a:cubicBezTo>
                          <a:pt x="0" y="127"/>
                          <a:pt x="0" y="127"/>
                          <a:pt x="0" y="126"/>
                        </a:cubicBezTo>
                        <a:cubicBezTo>
                          <a:pt x="0" y="126"/>
                          <a:pt x="1" y="126"/>
                          <a:pt x="1" y="126"/>
                        </a:cubicBezTo>
                        <a:cubicBezTo>
                          <a:pt x="1" y="126"/>
                          <a:pt x="1" y="126"/>
                          <a:pt x="1" y="125"/>
                        </a:cubicBezTo>
                        <a:cubicBezTo>
                          <a:pt x="2" y="125"/>
                          <a:pt x="2" y="125"/>
                          <a:pt x="2" y="125"/>
                        </a:cubicBezTo>
                        <a:cubicBezTo>
                          <a:pt x="2" y="125"/>
                          <a:pt x="2" y="125"/>
                          <a:pt x="3" y="125"/>
                        </a:cubicBezTo>
                        <a:cubicBezTo>
                          <a:pt x="3" y="125"/>
                          <a:pt x="3" y="124"/>
                          <a:pt x="3" y="124"/>
                        </a:cubicBezTo>
                        <a:cubicBezTo>
                          <a:pt x="4" y="124"/>
                          <a:pt x="4" y="124"/>
                          <a:pt x="5" y="124"/>
                        </a:cubicBezTo>
                        <a:cubicBezTo>
                          <a:pt x="7" y="124"/>
                          <a:pt x="8" y="126"/>
                          <a:pt x="9" y="127"/>
                        </a:cubicBezTo>
                        <a:cubicBezTo>
                          <a:pt x="9" y="127"/>
                          <a:pt x="9" y="127"/>
                          <a:pt x="9" y="127"/>
                        </a:cubicBezTo>
                        <a:cubicBezTo>
                          <a:pt x="9" y="127"/>
                          <a:pt x="9" y="127"/>
                          <a:pt x="9" y="127"/>
                        </a:cubicBezTo>
                        <a:cubicBezTo>
                          <a:pt x="14" y="124"/>
                          <a:pt x="18" y="125"/>
                          <a:pt x="22" y="127"/>
                        </a:cubicBezTo>
                        <a:cubicBezTo>
                          <a:pt x="25" y="129"/>
                          <a:pt x="28" y="130"/>
                          <a:pt x="31" y="130"/>
                        </a:cubicBezTo>
                        <a:cubicBezTo>
                          <a:pt x="71" y="130"/>
                          <a:pt x="71" y="130"/>
                          <a:pt x="71" y="130"/>
                        </a:cubicBezTo>
                        <a:cubicBezTo>
                          <a:pt x="75" y="134"/>
                          <a:pt x="75" y="134"/>
                          <a:pt x="75" y="134"/>
                        </a:cubicBezTo>
                        <a:cubicBezTo>
                          <a:pt x="77" y="133"/>
                          <a:pt x="85" y="133"/>
                          <a:pt x="91" y="133"/>
                        </a:cubicBezTo>
                        <a:cubicBezTo>
                          <a:pt x="97" y="133"/>
                          <a:pt x="99" y="133"/>
                          <a:pt x="99" y="134"/>
                        </a:cubicBezTo>
                        <a:cubicBezTo>
                          <a:pt x="100" y="134"/>
                          <a:pt x="101" y="134"/>
                          <a:pt x="103" y="134"/>
                        </a:cubicBezTo>
                        <a:cubicBezTo>
                          <a:pt x="108" y="134"/>
                          <a:pt x="113" y="133"/>
                          <a:pt x="115" y="133"/>
                        </a:cubicBezTo>
                        <a:cubicBezTo>
                          <a:pt x="116" y="133"/>
                          <a:pt x="116" y="133"/>
                          <a:pt x="116" y="133"/>
                        </a:cubicBezTo>
                        <a:lnTo>
                          <a:pt x="104" y="117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19" name="Freeform 1276"/>
                  <p:cNvSpPr>
                    <a:spLocks/>
                  </p:cNvSpPr>
                  <p:nvPr/>
                </p:nvSpPr>
                <p:spPr bwMode="auto">
                  <a:xfrm>
                    <a:off x="1800" y="315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20" name="Freeform 1277"/>
                  <p:cNvSpPr>
                    <a:spLocks/>
                  </p:cNvSpPr>
                  <p:nvPr/>
                </p:nvSpPr>
                <p:spPr bwMode="auto">
                  <a:xfrm>
                    <a:off x="1798" y="315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21" name="Freeform 1278"/>
                  <p:cNvSpPr>
                    <a:spLocks/>
                  </p:cNvSpPr>
                  <p:nvPr/>
                </p:nvSpPr>
                <p:spPr bwMode="auto">
                  <a:xfrm>
                    <a:off x="1802" y="3158"/>
                    <a:ext cx="3" cy="3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4 w 4"/>
                      <a:gd name="T3" fmla="*/ 3 h 3"/>
                      <a:gd name="T4" fmla="*/ 0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2" y="0"/>
                          <a:pt x="3" y="2"/>
                          <a:pt x="4" y="3"/>
                        </a:cubicBezTo>
                        <a:cubicBezTo>
                          <a:pt x="3" y="2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22" name="Freeform 1279"/>
                  <p:cNvSpPr>
                    <a:spLocks/>
                  </p:cNvSpPr>
                  <p:nvPr/>
                </p:nvSpPr>
                <p:spPr bwMode="auto">
                  <a:xfrm>
                    <a:off x="1797" y="316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23" name="Freeform 1280"/>
                  <p:cNvSpPr>
                    <a:spLocks/>
                  </p:cNvSpPr>
                  <p:nvPr/>
                </p:nvSpPr>
                <p:spPr bwMode="auto">
                  <a:xfrm>
                    <a:off x="1900" y="3065"/>
                    <a:ext cx="121" cy="104"/>
                  </a:xfrm>
                  <a:custGeom>
                    <a:avLst/>
                    <a:gdLst>
                      <a:gd name="T0" fmla="*/ 17 w 126"/>
                      <a:gd name="T1" fmla="*/ 105 h 109"/>
                      <a:gd name="T2" fmla="*/ 22 w 126"/>
                      <a:gd name="T3" fmla="*/ 104 h 109"/>
                      <a:gd name="T4" fmla="*/ 25 w 126"/>
                      <a:gd name="T5" fmla="*/ 104 h 109"/>
                      <a:gd name="T6" fmla="*/ 28 w 126"/>
                      <a:gd name="T7" fmla="*/ 104 h 109"/>
                      <a:gd name="T8" fmla="*/ 34 w 126"/>
                      <a:gd name="T9" fmla="*/ 107 h 109"/>
                      <a:gd name="T10" fmla="*/ 36 w 126"/>
                      <a:gd name="T11" fmla="*/ 107 h 109"/>
                      <a:gd name="T12" fmla="*/ 38 w 126"/>
                      <a:gd name="T13" fmla="*/ 107 h 109"/>
                      <a:gd name="T14" fmla="*/ 51 w 126"/>
                      <a:gd name="T15" fmla="*/ 109 h 109"/>
                      <a:gd name="T16" fmla="*/ 64 w 126"/>
                      <a:gd name="T17" fmla="*/ 96 h 109"/>
                      <a:gd name="T18" fmla="*/ 81 w 126"/>
                      <a:gd name="T19" fmla="*/ 83 h 109"/>
                      <a:gd name="T20" fmla="*/ 88 w 126"/>
                      <a:gd name="T21" fmla="*/ 74 h 109"/>
                      <a:gd name="T22" fmla="*/ 117 w 126"/>
                      <a:gd name="T23" fmla="*/ 63 h 109"/>
                      <a:gd name="T24" fmla="*/ 117 w 126"/>
                      <a:gd name="T25" fmla="*/ 62 h 109"/>
                      <a:gd name="T26" fmla="*/ 116 w 126"/>
                      <a:gd name="T27" fmla="*/ 60 h 109"/>
                      <a:gd name="T28" fmla="*/ 117 w 126"/>
                      <a:gd name="T29" fmla="*/ 58 h 109"/>
                      <a:gd name="T30" fmla="*/ 122 w 126"/>
                      <a:gd name="T31" fmla="*/ 27 h 109"/>
                      <a:gd name="T32" fmla="*/ 125 w 126"/>
                      <a:gd name="T33" fmla="*/ 22 h 109"/>
                      <a:gd name="T34" fmla="*/ 124 w 126"/>
                      <a:gd name="T35" fmla="*/ 19 h 109"/>
                      <a:gd name="T36" fmla="*/ 121 w 126"/>
                      <a:gd name="T37" fmla="*/ 14 h 109"/>
                      <a:gd name="T38" fmla="*/ 108 w 126"/>
                      <a:gd name="T39" fmla="*/ 9 h 109"/>
                      <a:gd name="T40" fmla="*/ 98 w 126"/>
                      <a:gd name="T41" fmla="*/ 5 h 109"/>
                      <a:gd name="T42" fmla="*/ 97 w 126"/>
                      <a:gd name="T43" fmla="*/ 4 h 109"/>
                      <a:gd name="T44" fmla="*/ 95 w 126"/>
                      <a:gd name="T45" fmla="*/ 4 h 109"/>
                      <a:gd name="T46" fmla="*/ 94 w 126"/>
                      <a:gd name="T47" fmla="*/ 3 h 109"/>
                      <a:gd name="T48" fmla="*/ 91 w 126"/>
                      <a:gd name="T49" fmla="*/ 1 h 109"/>
                      <a:gd name="T50" fmla="*/ 90 w 126"/>
                      <a:gd name="T51" fmla="*/ 0 h 109"/>
                      <a:gd name="T52" fmla="*/ 86 w 126"/>
                      <a:gd name="T53" fmla="*/ 2 h 109"/>
                      <a:gd name="T54" fmla="*/ 82 w 126"/>
                      <a:gd name="T55" fmla="*/ 2 h 109"/>
                      <a:gd name="T56" fmla="*/ 76 w 126"/>
                      <a:gd name="T57" fmla="*/ 3 h 109"/>
                      <a:gd name="T58" fmla="*/ 74 w 126"/>
                      <a:gd name="T59" fmla="*/ 22 h 109"/>
                      <a:gd name="T60" fmla="*/ 71 w 126"/>
                      <a:gd name="T61" fmla="*/ 35 h 109"/>
                      <a:gd name="T62" fmla="*/ 81 w 126"/>
                      <a:gd name="T63" fmla="*/ 42 h 109"/>
                      <a:gd name="T64" fmla="*/ 85 w 126"/>
                      <a:gd name="T65" fmla="*/ 58 h 109"/>
                      <a:gd name="T66" fmla="*/ 74 w 126"/>
                      <a:gd name="T67" fmla="*/ 57 h 109"/>
                      <a:gd name="T68" fmla="*/ 55 w 126"/>
                      <a:gd name="T69" fmla="*/ 39 h 109"/>
                      <a:gd name="T70" fmla="*/ 42 w 126"/>
                      <a:gd name="T71" fmla="*/ 42 h 109"/>
                      <a:gd name="T72" fmla="*/ 32 w 126"/>
                      <a:gd name="T73" fmla="*/ 34 h 109"/>
                      <a:gd name="T74" fmla="*/ 25 w 126"/>
                      <a:gd name="T75" fmla="*/ 35 h 109"/>
                      <a:gd name="T76" fmla="*/ 24 w 126"/>
                      <a:gd name="T77" fmla="*/ 35 h 109"/>
                      <a:gd name="T78" fmla="*/ 23 w 126"/>
                      <a:gd name="T79" fmla="*/ 33 h 109"/>
                      <a:gd name="T80" fmla="*/ 17 w 126"/>
                      <a:gd name="T81" fmla="*/ 55 h 109"/>
                      <a:gd name="T82" fmla="*/ 12 w 126"/>
                      <a:gd name="T83" fmla="*/ 106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26" h="109">
                        <a:moveTo>
                          <a:pt x="14" y="105"/>
                        </a:moveTo>
                        <a:cubicBezTo>
                          <a:pt x="15" y="105"/>
                          <a:pt x="15" y="105"/>
                          <a:pt x="16" y="105"/>
                        </a:cubicBezTo>
                        <a:cubicBezTo>
                          <a:pt x="16" y="105"/>
                          <a:pt x="17" y="105"/>
                          <a:pt x="17" y="105"/>
                        </a:cubicBezTo>
                        <a:cubicBezTo>
                          <a:pt x="18" y="105"/>
                          <a:pt x="18" y="105"/>
                          <a:pt x="19" y="105"/>
                        </a:cubicBezTo>
                        <a:cubicBezTo>
                          <a:pt x="19" y="104"/>
                          <a:pt x="19" y="104"/>
                          <a:pt x="20" y="104"/>
                        </a:cubicBezTo>
                        <a:cubicBezTo>
                          <a:pt x="20" y="104"/>
                          <a:pt x="21" y="104"/>
                          <a:pt x="22" y="104"/>
                        </a:cubicBezTo>
                        <a:cubicBezTo>
                          <a:pt x="22" y="104"/>
                          <a:pt x="22" y="104"/>
                          <a:pt x="23" y="104"/>
                        </a:cubicBezTo>
                        <a:cubicBezTo>
                          <a:pt x="23" y="104"/>
                          <a:pt x="24" y="104"/>
                          <a:pt x="25" y="104"/>
                        </a:cubicBezTo>
                        <a:cubicBezTo>
                          <a:pt x="25" y="104"/>
                          <a:pt x="25" y="104"/>
                          <a:pt x="25" y="104"/>
                        </a:cubicBezTo>
                        <a:cubicBezTo>
                          <a:pt x="26" y="104"/>
                          <a:pt x="27" y="104"/>
                          <a:pt x="28" y="104"/>
                        </a:cubicBezTo>
                        <a:cubicBezTo>
                          <a:pt x="28" y="104"/>
                          <a:pt x="28" y="104"/>
                          <a:pt x="28" y="104"/>
                        </a:cubicBezTo>
                        <a:cubicBezTo>
                          <a:pt x="28" y="104"/>
                          <a:pt x="28" y="104"/>
                          <a:pt x="28" y="104"/>
                        </a:cubicBezTo>
                        <a:cubicBezTo>
                          <a:pt x="29" y="104"/>
                          <a:pt x="32" y="104"/>
                          <a:pt x="33" y="105"/>
                        </a:cubicBezTo>
                        <a:cubicBezTo>
                          <a:pt x="33" y="106"/>
                          <a:pt x="34" y="106"/>
                          <a:pt x="34" y="107"/>
                        </a:cubicBezTo>
                        <a:cubicBezTo>
                          <a:pt x="34" y="107"/>
                          <a:pt x="34" y="107"/>
                          <a:pt x="34" y="107"/>
                        </a:cubicBezTo>
                        <a:cubicBezTo>
                          <a:pt x="34" y="107"/>
                          <a:pt x="34" y="107"/>
                          <a:pt x="34" y="107"/>
                        </a:cubicBezTo>
                        <a:cubicBezTo>
                          <a:pt x="34" y="107"/>
                          <a:pt x="34" y="107"/>
                          <a:pt x="34" y="107"/>
                        </a:cubicBezTo>
                        <a:cubicBezTo>
                          <a:pt x="35" y="107"/>
                          <a:pt x="35" y="107"/>
                          <a:pt x="36" y="107"/>
                        </a:cubicBezTo>
                        <a:cubicBezTo>
                          <a:pt x="36" y="107"/>
                          <a:pt x="36" y="107"/>
                          <a:pt x="36" y="107"/>
                        </a:cubicBezTo>
                        <a:cubicBezTo>
                          <a:pt x="37" y="107"/>
                          <a:pt x="37" y="107"/>
                          <a:pt x="38" y="107"/>
                        </a:cubicBezTo>
                        <a:cubicBezTo>
                          <a:pt x="38" y="107"/>
                          <a:pt x="38" y="107"/>
                          <a:pt x="38" y="107"/>
                        </a:cubicBezTo>
                        <a:cubicBezTo>
                          <a:pt x="38" y="107"/>
                          <a:pt x="38" y="107"/>
                          <a:pt x="39" y="107"/>
                        </a:cubicBezTo>
                        <a:cubicBezTo>
                          <a:pt x="40" y="107"/>
                          <a:pt x="41" y="107"/>
                          <a:pt x="43" y="108"/>
                        </a:cubicBezTo>
                        <a:cubicBezTo>
                          <a:pt x="45" y="108"/>
                          <a:pt x="49" y="109"/>
                          <a:pt x="51" y="109"/>
                        </a:cubicBezTo>
                        <a:cubicBezTo>
                          <a:pt x="52" y="109"/>
                          <a:pt x="52" y="109"/>
                          <a:pt x="52" y="109"/>
                        </a:cubicBezTo>
                        <a:cubicBezTo>
                          <a:pt x="53" y="109"/>
                          <a:pt x="54" y="106"/>
                          <a:pt x="55" y="105"/>
                        </a:cubicBezTo>
                        <a:cubicBezTo>
                          <a:pt x="58" y="101"/>
                          <a:pt x="61" y="97"/>
                          <a:pt x="64" y="96"/>
                        </a:cubicBezTo>
                        <a:cubicBezTo>
                          <a:pt x="68" y="95"/>
                          <a:pt x="72" y="91"/>
                          <a:pt x="73" y="90"/>
                        </a:cubicBezTo>
                        <a:cubicBezTo>
                          <a:pt x="73" y="87"/>
                          <a:pt x="74" y="84"/>
                          <a:pt x="81" y="83"/>
                        </a:cubicBezTo>
                        <a:cubicBezTo>
                          <a:pt x="81" y="83"/>
                          <a:pt x="81" y="83"/>
                          <a:pt x="81" y="83"/>
                        </a:cubicBezTo>
                        <a:cubicBezTo>
                          <a:pt x="89" y="82"/>
                          <a:pt x="89" y="82"/>
                          <a:pt x="89" y="82"/>
                        </a:cubicBezTo>
                        <a:cubicBezTo>
                          <a:pt x="87" y="75"/>
                          <a:pt x="87" y="75"/>
                          <a:pt x="87" y="75"/>
                        </a:cubicBezTo>
                        <a:cubicBezTo>
                          <a:pt x="88" y="74"/>
                          <a:pt x="88" y="74"/>
                          <a:pt x="88" y="74"/>
                        </a:cubicBezTo>
                        <a:cubicBezTo>
                          <a:pt x="89" y="74"/>
                          <a:pt x="90" y="73"/>
                          <a:pt x="92" y="73"/>
                        </a:cubicBezTo>
                        <a:cubicBezTo>
                          <a:pt x="105" y="68"/>
                          <a:pt x="112" y="65"/>
                          <a:pt x="116" y="64"/>
                        </a:cubicBezTo>
                        <a:cubicBezTo>
                          <a:pt x="116" y="64"/>
                          <a:pt x="117" y="64"/>
                          <a:pt x="117" y="63"/>
                        </a:cubicBezTo>
                        <a:cubicBezTo>
                          <a:pt x="117" y="63"/>
                          <a:pt x="117" y="63"/>
                          <a:pt x="117" y="63"/>
                        </a:cubicBezTo>
                        <a:cubicBezTo>
                          <a:pt x="117" y="63"/>
                          <a:pt x="117" y="63"/>
                          <a:pt x="117" y="62"/>
                        </a:cubicBezTo>
                        <a:cubicBezTo>
                          <a:pt x="117" y="62"/>
                          <a:pt x="117" y="62"/>
                          <a:pt x="117" y="62"/>
                        </a:cubicBezTo>
                        <a:cubicBezTo>
                          <a:pt x="116" y="61"/>
                          <a:pt x="116" y="61"/>
                          <a:pt x="116" y="61"/>
                        </a:cubicBezTo>
                        <a:cubicBezTo>
                          <a:pt x="116" y="61"/>
                          <a:pt x="116" y="61"/>
                          <a:pt x="116" y="60"/>
                        </a:cubicBezTo>
                        <a:cubicBezTo>
                          <a:pt x="116" y="60"/>
                          <a:pt x="116" y="60"/>
                          <a:pt x="116" y="60"/>
                        </a:cubicBezTo>
                        <a:cubicBezTo>
                          <a:pt x="116" y="60"/>
                          <a:pt x="116" y="60"/>
                          <a:pt x="116" y="59"/>
                        </a:cubicBezTo>
                        <a:cubicBezTo>
                          <a:pt x="117" y="58"/>
                          <a:pt x="117" y="58"/>
                          <a:pt x="117" y="58"/>
                        </a:cubicBezTo>
                        <a:cubicBezTo>
                          <a:pt x="117" y="58"/>
                          <a:pt x="117" y="58"/>
                          <a:pt x="117" y="58"/>
                        </a:cubicBezTo>
                        <a:cubicBezTo>
                          <a:pt x="118" y="57"/>
                          <a:pt x="118" y="51"/>
                          <a:pt x="118" y="49"/>
                        </a:cubicBezTo>
                        <a:cubicBezTo>
                          <a:pt x="118" y="46"/>
                          <a:pt x="120" y="46"/>
                          <a:pt x="122" y="45"/>
                        </a:cubicBezTo>
                        <a:cubicBezTo>
                          <a:pt x="120" y="40"/>
                          <a:pt x="121" y="29"/>
                          <a:pt x="122" y="27"/>
                        </a:cubicBezTo>
                        <a:cubicBezTo>
                          <a:pt x="123" y="26"/>
                          <a:pt x="124" y="24"/>
                          <a:pt x="125" y="24"/>
                        </a:cubicBezTo>
                        <a:cubicBezTo>
                          <a:pt x="126" y="24"/>
                          <a:pt x="126" y="24"/>
                          <a:pt x="126" y="24"/>
                        </a:cubicBezTo>
                        <a:cubicBezTo>
                          <a:pt x="126" y="23"/>
                          <a:pt x="126" y="23"/>
                          <a:pt x="125" y="22"/>
                        </a:cubicBezTo>
                        <a:cubicBezTo>
                          <a:pt x="125" y="22"/>
                          <a:pt x="125" y="22"/>
                          <a:pt x="125" y="22"/>
                        </a:cubicBezTo>
                        <a:cubicBezTo>
                          <a:pt x="125" y="21"/>
                          <a:pt x="125" y="21"/>
                          <a:pt x="124" y="20"/>
                        </a:cubicBezTo>
                        <a:cubicBezTo>
                          <a:pt x="124" y="20"/>
                          <a:pt x="124" y="20"/>
                          <a:pt x="124" y="19"/>
                        </a:cubicBezTo>
                        <a:cubicBezTo>
                          <a:pt x="124" y="18"/>
                          <a:pt x="123" y="16"/>
                          <a:pt x="122" y="15"/>
                        </a:cubicBezTo>
                        <a:cubicBezTo>
                          <a:pt x="122" y="15"/>
                          <a:pt x="122" y="15"/>
                          <a:pt x="122" y="15"/>
                        </a:cubicBezTo>
                        <a:cubicBezTo>
                          <a:pt x="122" y="15"/>
                          <a:pt x="122" y="14"/>
                          <a:pt x="121" y="14"/>
                        </a:cubicBezTo>
                        <a:cubicBezTo>
                          <a:pt x="121" y="14"/>
                          <a:pt x="121" y="14"/>
                          <a:pt x="121" y="14"/>
                        </a:cubicBezTo>
                        <a:cubicBezTo>
                          <a:pt x="120" y="13"/>
                          <a:pt x="113" y="10"/>
                          <a:pt x="109" y="9"/>
                        </a:cubicBezTo>
                        <a:cubicBezTo>
                          <a:pt x="109" y="9"/>
                          <a:pt x="108" y="9"/>
                          <a:pt x="108" y="9"/>
                        </a:cubicBezTo>
                        <a:cubicBezTo>
                          <a:pt x="107" y="8"/>
                          <a:pt x="105" y="7"/>
                          <a:pt x="103" y="6"/>
                        </a:cubicBezTo>
                        <a:cubicBezTo>
                          <a:pt x="101" y="6"/>
                          <a:pt x="99" y="5"/>
                          <a:pt x="98" y="5"/>
                        </a:cubicBezTo>
                        <a:cubicBezTo>
                          <a:pt x="98" y="5"/>
                          <a:pt x="98" y="5"/>
                          <a:pt x="98" y="5"/>
                        </a:cubicBezTo>
                        <a:cubicBezTo>
                          <a:pt x="98" y="4"/>
                          <a:pt x="98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6" y="4"/>
                          <a:pt x="96" y="4"/>
                        </a:cubicBezTo>
                        <a:cubicBezTo>
                          <a:pt x="96" y="4"/>
                          <a:pt x="96" y="4"/>
                          <a:pt x="96" y="4"/>
                        </a:cubicBezTo>
                        <a:cubicBezTo>
                          <a:pt x="96" y="4"/>
                          <a:pt x="96" y="4"/>
                          <a:pt x="95" y="4"/>
                        </a:cubicBezTo>
                        <a:cubicBezTo>
                          <a:pt x="95" y="4"/>
                          <a:pt x="95" y="4"/>
                          <a:pt x="95" y="4"/>
                        </a:cubicBezTo>
                        <a:cubicBezTo>
                          <a:pt x="95" y="3"/>
                          <a:pt x="94" y="3"/>
                          <a:pt x="94" y="3"/>
                        </a:cubicBezTo>
                        <a:cubicBezTo>
                          <a:pt x="94" y="3"/>
                          <a:pt x="94" y="3"/>
                          <a:pt x="94" y="3"/>
                        </a:cubicBezTo>
                        <a:cubicBezTo>
                          <a:pt x="93" y="3"/>
                          <a:pt x="93" y="3"/>
                          <a:pt x="93" y="2"/>
                        </a:cubicBezTo>
                        <a:cubicBezTo>
                          <a:pt x="93" y="2"/>
                          <a:pt x="92" y="2"/>
                          <a:pt x="92" y="2"/>
                        </a:cubicBezTo>
                        <a:cubicBezTo>
                          <a:pt x="92" y="2"/>
                          <a:pt x="92" y="1"/>
                          <a:pt x="91" y="1"/>
                        </a:cubicBezTo>
                        <a:cubicBezTo>
                          <a:pt x="91" y="1"/>
                          <a:pt x="91" y="1"/>
                          <a:pt x="90" y="1"/>
                        </a:cubicBezTo>
                        <a:cubicBezTo>
                          <a:pt x="90" y="1"/>
                          <a:pt x="90" y="1"/>
                          <a:pt x="90" y="0"/>
                        </a:cubicBezTo>
                        <a:cubicBezTo>
                          <a:pt x="90" y="0"/>
                          <a:pt x="90" y="0"/>
                          <a:pt x="90" y="0"/>
                        </a:cubicBezTo>
                        <a:cubicBezTo>
                          <a:pt x="89" y="1"/>
                          <a:pt x="89" y="1"/>
                          <a:pt x="88" y="1"/>
                        </a:cubicBezTo>
                        <a:cubicBezTo>
                          <a:pt x="88" y="1"/>
                          <a:pt x="88" y="1"/>
                          <a:pt x="88" y="1"/>
                        </a:cubicBezTo>
                        <a:cubicBezTo>
                          <a:pt x="87" y="1"/>
                          <a:pt x="86" y="2"/>
                          <a:pt x="86" y="2"/>
                        </a:cubicBezTo>
                        <a:cubicBezTo>
                          <a:pt x="86" y="2"/>
                          <a:pt x="85" y="2"/>
                          <a:pt x="85" y="2"/>
                        </a:cubicBezTo>
                        <a:cubicBezTo>
                          <a:pt x="84" y="2"/>
                          <a:pt x="84" y="2"/>
                          <a:pt x="83" y="2"/>
                        </a:cubicBezTo>
                        <a:cubicBezTo>
                          <a:pt x="83" y="2"/>
                          <a:pt x="83" y="2"/>
                          <a:pt x="82" y="2"/>
                        </a:cubicBezTo>
                        <a:cubicBezTo>
                          <a:pt x="82" y="2"/>
                          <a:pt x="81" y="2"/>
                          <a:pt x="80" y="2"/>
                        </a:cubicBezTo>
                        <a:cubicBezTo>
                          <a:pt x="76" y="2"/>
                          <a:pt x="76" y="2"/>
                          <a:pt x="76" y="2"/>
                        </a:cubicBezTo>
                        <a:cubicBezTo>
                          <a:pt x="76" y="2"/>
                          <a:pt x="76" y="3"/>
                          <a:pt x="76" y="3"/>
                        </a:cubicBezTo>
                        <a:cubicBezTo>
                          <a:pt x="76" y="5"/>
                          <a:pt x="77" y="7"/>
                          <a:pt x="75" y="9"/>
                        </a:cubicBezTo>
                        <a:cubicBezTo>
                          <a:pt x="73" y="10"/>
                          <a:pt x="73" y="11"/>
                          <a:pt x="73" y="12"/>
                        </a:cubicBezTo>
                        <a:cubicBezTo>
                          <a:pt x="75" y="13"/>
                          <a:pt x="75" y="17"/>
                          <a:pt x="74" y="22"/>
                        </a:cubicBezTo>
                        <a:cubicBezTo>
                          <a:pt x="74" y="24"/>
                          <a:pt x="73" y="25"/>
                          <a:pt x="73" y="26"/>
                        </a:cubicBezTo>
                        <a:cubicBezTo>
                          <a:pt x="73" y="28"/>
                          <a:pt x="73" y="30"/>
                          <a:pt x="72" y="32"/>
                        </a:cubicBezTo>
                        <a:cubicBezTo>
                          <a:pt x="71" y="33"/>
                          <a:pt x="71" y="34"/>
                          <a:pt x="71" y="35"/>
                        </a:cubicBezTo>
                        <a:cubicBezTo>
                          <a:pt x="71" y="36"/>
                          <a:pt x="72" y="37"/>
                          <a:pt x="73" y="38"/>
                        </a:cubicBezTo>
                        <a:cubicBezTo>
                          <a:pt x="74" y="40"/>
                          <a:pt x="75" y="43"/>
                          <a:pt x="77" y="43"/>
                        </a:cubicBezTo>
                        <a:cubicBezTo>
                          <a:pt x="78" y="44"/>
                          <a:pt x="80" y="43"/>
                          <a:pt x="81" y="42"/>
                        </a:cubicBezTo>
                        <a:cubicBezTo>
                          <a:pt x="82" y="42"/>
                          <a:pt x="83" y="41"/>
                          <a:pt x="84" y="41"/>
                        </a:cubicBezTo>
                        <a:cubicBezTo>
                          <a:pt x="87" y="41"/>
                          <a:pt x="87" y="46"/>
                          <a:pt x="87" y="51"/>
                        </a:cubicBezTo>
                        <a:cubicBezTo>
                          <a:pt x="87" y="55"/>
                          <a:pt x="85" y="57"/>
                          <a:pt x="85" y="58"/>
                        </a:cubicBezTo>
                        <a:cubicBezTo>
                          <a:pt x="84" y="58"/>
                          <a:pt x="84" y="58"/>
                          <a:pt x="84" y="58"/>
                        </a:cubicBezTo>
                        <a:cubicBezTo>
                          <a:pt x="84" y="58"/>
                          <a:pt x="81" y="59"/>
                          <a:pt x="79" y="59"/>
                        </a:cubicBezTo>
                        <a:cubicBezTo>
                          <a:pt x="77" y="59"/>
                          <a:pt x="75" y="58"/>
                          <a:pt x="74" y="57"/>
                        </a:cubicBezTo>
                        <a:cubicBezTo>
                          <a:pt x="71" y="55"/>
                          <a:pt x="69" y="50"/>
                          <a:pt x="69" y="47"/>
                        </a:cubicBezTo>
                        <a:cubicBezTo>
                          <a:pt x="68" y="47"/>
                          <a:pt x="67" y="46"/>
                          <a:pt x="62" y="46"/>
                        </a:cubicBezTo>
                        <a:cubicBezTo>
                          <a:pt x="60" y="46"/>
                          <a:pt x="57" y="44"/>
                          <a:pt x="55" y="39"/>
                        </a:cubicBezTo>
                        <a:cubicBezTo>
                          <a:pt x="55" y="40"/>
                          <a:pt x="54" y="40"/>
                          <a:pt x="54" y="40"/>
                        </a:cubicBezTo>
                        <a:cubicBezTo>
                          <a:pt x="54" y="43"/>
                          <a:pt x="50" y="43"/>
                          <a:pt x="47" y="43"/>
                        </a:cubicBezTo>
                        <a:cubicBezTo>
                          <a:pt x="46" y="43"/>
                          <a:pt x="44" y="43"/>
                          <a:pt x="42" y="42"/>
                        </a:cubicBezTo>
                        <a:cubicBezTo>
                          <a:pt x="41" y="41"/>
                          <a:pt x="39" y="40"/>
                          <a:pt x="39" y="40"/>
                        </a:cubicBezTo>
                        <a:cubicBezTo>
                          <a:pt x="38" y="41"/>
                          <a:pt x="36" y="41"/>
                          <a:pt x="34" y="39"/>
                        </a:cubicBezTo>
                        <a:cubicBezTo>
                          <a:pt x="33" y="38"/>
                          <a:pt x="32" y="36"/>
                          <a:pt x="32" y="34"/>
                        </a:cubicBezTo>
                        <a:cubicBezTo>
                          <a:pt x="31" y="34"/>
                          <a:pt x="29" y="35"/>
                          <a:pt x="28" y="35"/>
                        </a:cubicBezTo>
                        <a:cubicBezTo>
                          <a:pt x="28" y="35"/>
                          <a:pt x="27" y="36"/>
                          <a:pt x="27" y="36"/>
                        </a:cubicBezTo>
                        <a:cubicBezTo>
                          <a:pt x="26" y="36"/>
                          <a:pt x="26" y="35"/>
                          <a:pt x="25" y="35"/>
                        </a:cubicBezTo>
                        <a:cubicBezTo>
                          <a:pt x="25" y="35"/>
                          <a:pt x="25" y="35"/>
                          <a:pt x="25" y="35"/>
                        </a:cubicBezTo>
                        <a:cubicBezTo>
                          <a:pt x="25" y="35"/>
                          <a:pt x="25" y="35"/>
                          <a:pt x="24" y="35"/>
                        </a:cubicBezTo>
                        <a:cubicBezTo>
                          <a:pt x="24" y="35"/>
                          <a:pt x="24" y="35"/>
                          <a:pt x="24" y="35"/>
                        </a:cubicBezTo>
                        <a:cubicBezTo>
                          <a:pt x="24" y="34"/>
                          <a:pt x="24" y="34"/>
                          <a:pt x="24" y="34"/>
                        </a:cubicBezTo>
                        <a:cubicBezTo>
                          <a:pt x="24" y="34"/>
                          <a:pt x="23" y="34"/>
                          <a:pt x="23" y="34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1" y="51"/>
                          <a:pt x="21" y="51"/>
                          <a:pt x="21" y="51"/>
                        </a:cubicBezTo>
                        <a:cubicBezTo>
                          <a:pt x="17" y="55"/>
                          <a:pt x="17" y="55"/>
                          <a:pt x="17" y="55"/>
                        </a:cubicBezTo>
                        <a:cubicBezTo>
                          <a:pt x="1" y="55"/>
                          <a:pt x="1" y="55"/>
                          <a:pt x="1" y="55"/>
                        </a:cubicBezTo>
                        <a:cubicBezTo>
                          <a:pt x="0" y="90"/>
                          <a:pt x="0" y="90"/>
                          <a:pt x="0" y="90"/>
                        </a:cubicBezTo>
                        <a:cubicBezTo>
                          <a:pt x="12" y="106"/>
                          <a:pt x="12" y="106"/>
                          <a:pt x="12" y="106"/>
                        </a:cubicBezTo>
                        <a:cubicBezTo>
                          <a:pt x="12" y="106"/>
                          <a:pt x="12" y="106"/>
                          <a:pt x="13" y="106"/>
                        </a:cubicBezTo>
                        <a:cubicBezTo>
                          <a:pt x="13" y="105"/>
                          <a:pt x="14" y="105"/>
                          <a:pt x="14" y="105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24" name="Freeform 1281"/>
                  <p:cNvSpPr>
                    <a:spLocks/>
                  </p:cNvSpPr>
                  <p:nvPr/>
                </p:nvSpPr>
                <p:spPr bwMode="auto">
                  <a:xfrm>
                    <a:off x="1915" y="316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25" name="Freeform 1282"/>
                  <p:cNvSpPr>
                    <a:spLocks/>
                  </p:cNvSpPr>
                  <p:nvPr/>
                </p:nvSpPr>
                <p:spPr bwMode="auto">
                  <a:xfrm>
                    <a:off x="1933" y="31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26" name="Freeform 1283"/>
                  <p:cNvSpPr>
                    <a:spLocks/>
                  </p:cNvSpPr>
                  <p:nvPr/>
                </p:nvSpPr>
                <p:spPr bwMode="auto">
                  <a:xfrm>
                    <a:off x="1924" y="31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27" name="Freeform 1284"/>
                  <p:cNvSpPr>
                    <a:spLocks/>
                  </p:cNvSpPr>
                  <p:nvPr/>
                </p:nvSpPr>
                <p:spPr bwMode="auto">
                  <a:xfrm>
                    <a:off x="1921" y="316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28" name="Freeform 1285"/>
                  <p:cNvSpPr>
                    <a:spLocks/>
                  </p:cNvSpPr>
                  <p:nvPr/>
                </p:nvSpPr>
                <p:spPr bwMode="auto">
                  <a:xfrm>
                    <a:off x="1918" y="3164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29" name="Freeform 1286"/>
                  <p:cNvSpPr>
                    <a:spLocks/>
                  </p:cNvSpPr>
                  <p:nvPr/>
                </p:nvSpPr>
                <p:spPr bwMode="auto">
                  <a:xfrm>
                    <a:off x="1927" y="3164"/>
                    <a:ext cx="5" cy="1"/>
                  </a:xfrm>
                  <a:custGeom>
                    <a:avLst/>
                    <a:gdLst>
                      <a:gd name="T0" fmla="*/ 0 w 5"/>
                      <a:gd name="T1" fmla="*/ 0 h 1"/>
                      <a:gd name="T2" fmla="*/ 5 w 5"/>
                      <a:gd name="T3" fmla="*/ 1 h 1"/>
                      <a:gd name="T4" fmla="*/ 0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1" y="0"/>
                          <a:pt x="4" y="0"/>
                          <a:pt x="5" y="1"/>
                        </a:cubicBezTo>
                        <a:cubicBezTo>
                          <a:pt x="4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30" name="Freeform 1287"/>
                  <p:cNvSpPr>
                    <a:spLocks/>
                  </p:cNvSpPr>
                  <p:nvPr/>
                </p:nvSpPr>
                <p:spPr bwMode="auto">
                  <a:xfrm>
                    <a:off x="1913" y="3165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31" name="Freeform 1288"/>
                  <p:cNvSpPr>
                    <a:spLocks/>
                  </p:cNvSpPr>
                  <p:nvPr/>
                </p:nvSpPr>
                <p:spPr bwMode="auto">
                  <a:xfrm>
                    <a:off x="1935" y="3167"/>
                    <a:ext cx="1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32" name="Freeform 1289"/>
                  <p:cNvSpPr>
                    <a:spLocks/>
                  </p:cNvSpPr>
                  <p:nvPr/>
                </p:nvSpPr>
                <p:spPr bwMode="auto">
                  <a:xfrm>
                    <a:off x="1978" y="3143"/>
                    <a:ext cx="7" cy="1"/>
                  </a:xfrm>
                  <a:custGeom>
                    <a:avLst/>
                    <a:gdLst>
                      <a:gd name="T0" fmla="*/ 0 w 7"/>
                      <a:gd name="T1" fmla="*/ 1 h 1"/>
                      <a:gd name="T2" fmla="*/ 7 w 7"/>
                      <a:gd name="T3" fmla="*/ 0 h 1"/>
                      <a:gd name="T4" fmla="*/ 7 w 7"/>
                      <a:gd name="T5" fmla="*/ 0 h 1"/>
                      <a:gd name="T6" fmla="*/ 0 w 7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1">
                        <a:moveTo>
                          <a:pt x="0" y="1"/>
                        </a:move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33" name="Freeform 1290"/>
                  <p:cNvSpPr>
                    <a:spLocks/>
                  </p:cNvSpPr>
                  <p:nvPr/>
                </p:nvSpPr>
                <p:spPr bwMode="auto">
                  <a:xfrm>
                    <a:off x="1933" y="3167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34" name="Freeform 1291"/>
                  <p:cNvSpPr>
                    <a:spLocks/>
                  </p:cNvSpPr>
                  <p:nvPr/>
                </p:nvSpPr>
                <p:spPr bwMode="auto">
                  <a:xfrm>
                    <a:off x="1900" y="3151"/>
                    <a:ext cx="12" cy="15"/>
                  </a:xfrm>
                  <a:custGeom>
                    <a:avLst/>
                    <a:gdLst>
                      <a:gd name="T0" fmla="*/ 12 w 12"/>
                      <a:gd name="T1" fmla="*/ 15 h 15"/>
                      <a:gd name="T2" fmla="*/ 12 w 12"/>
                      <a:gd name="T3" fmla="*/ 15 h 15"/>
                      <a:gd name="T4" fmla="*/ 0 w 12"/>
                      <a:gd name="T5" fmla="*/ 0 h 15"/>
                      <a:gd name="T6" fmla="*/ 12 w 12"/>
                      <a:gd name="T7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15">
                        <a:moveTo>
                          <a:pt x="12" y="15"/>
                        </a:moveTo>
                        <a:lnTo>
                          <a:pt x="12" y="15"/>
                        </a:lnTo>
                        <a:lnTo>
                          <a:pt x="0" y="0"/>
                        </a:lnTo>
                        <a:lnTo>
                          <a:pt x="12" y="15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35" name="Freeform 1292"/>
                  <p:cNvSpPr>
                    <a:spLocks/>
                  </p:cNvSpPr>
                  <p:nvPr/>
                </p:nvSpPr>
                <p:spPr bwMode="auto">
                  <a:xfrm>
                    <a:off x="1974" y="2987"/>
                    <a:ext cx="17" cy="14"/>
                  </a:xfrm>
                  <a:custGeom>
                    <a:avLst/>
                    <a:gdLst>
                      <a:gd name="T0" fmla="*/ 15 w 18"/>
                      <a:gd name="T1" fmla="*/ 0 h 14"/>
                      <a:gd name="T2" fmla="*/ 14 w 18"/>
                      <a:gd name="T3" fmla="*/ 1 h 14"/>
                      <a:gd name="T4" fmla="*/ 13 w 18"/>
                      <a:gd name="T5" fmla="*/ 1 h 14"/>
                      <a:gd name="T6" fmla="*/ 13 w 18"/>
                      <a:gd name="T7" fmla="*/ 1 h 14"/>
                      <a:gd name="T8" fmla="*/ 12 w 18"/>
                      <a:gd name="T9" fmla="*/ 1 h 14"/>
                      <a:gd name="T10" fmla="*/ 12 w 18"/>
                      <a:gd name="T11" fmla="*/ 1 h 14"/>
                      <a:gd name="T12" fmla="*/ 11 w 18"/>
                      <a:gd name="T13" fmla="*/ 2 h 14"/>
                      <a:gd name="T14" fmla="*/ 11 w 18"/>
                      <a:gd name="T15" fmla="*/ 2 h 14"/>
                      <a:gd name="T16" fmla="*/ 8 w 18"/>
                      <a:gd name="T17" fmla="*/ 3 h 14"/>
                      <a:gd name="T18" fmla="*/ 8 w 18"/>
                      <a:gd name="T19" fmla="*/ 3 h 14"/>
                      <a:gd name="T20" fmla="*/ 7 w 18"/>
                      <a:gd name="T21" fmla="*/ 3 h 14"/>
                      <a:gd name="T22" fmla="*/ 6 w 18"/>
                      <a:gd name="T23" fmla="*/ 3 h 14"/>
                      <a:gd name="T24" fmla="*/ 6 w 18"/>
                      <a:gd name="T25" fmla="*/ 3 h 14"/>
                      <a:gd name="T26" fmla="*/ 5 w 18"/>
                      <a:gd name="T27" fmla="*/ 3 h 14"/>
                      <a:gd name="T28" fmla="*/ 5 w 18"/>
                      <a:gd name="T29" fmla="*/ 3 h 14"/>
                      <a:gd name="T30" fmla="*/ 4 w 18"/>
                      <a:gd name="T31" fmla="*/ 4 h 14"/>
                      <a:gd name="T32" fmla="*/ 3 w 18"/>
                      <a:gd name="T33" fmla="*/ 9 h 14"/>
                      <a:gd name="T34" fmla="*/ 3 w 18"/>
                      <a:gd name="T35" fmla="*/ 11 h 14"/>
                      <a:gd name="T36" fmla="*/ 1 w 18"/>
                      <a:gd name="T37" fmla="*/ 11 h 14"/>
                      <a:gd name="T38" fmla="*/ 0 w 18"/>
                      <a:gd name="T39" fmla="*/ 12 h 14"/>
                      <a:gd name="T40" fmla="*/ 1 w 18"/>
                      <a:gd name="T41" fmla="*/ 13 h 14"/>
                      <a:gd name="T42" fmla="*/ 1 w 18"/>
                      <a:gd name="T43" fmla="*/ 13 h 14"/>
                      <a:gd name="T44" fmla="*/ 1 w 18"/>
                      <a:gd name="T45" fmla="*/ 14 h 14"/>
                      <a:gd name="T46" fmla="*/ 1 w 18"/>
                      <a:gd name="T47" fmla="*/ 14 h 14"/>
                      <a:gd name="T48" fmla="*/ 2 w 18"/>
                      <a:gd name="T49" fmla="*/ 14 h 14"/>
                      <a:gd name="T50" fmla="*/ 3 w 18"/>
                      <a:gd name="T51" fmla="*/ 14 h 14"/>
                      <a:gd name="T52" fmla="*/ 5 w 18"/>
                      <a:gd name="T53" fmla="*/ 14 h 14"/>
                      <a:gd name="T54" fmla="*/ 8 w 18"/>
                      <a:gd name="T55" fmla="*/ 14 h 14"/>
                      <a:gd name="T56" fmla="*/ 8 w 18"/>
                      <a:gd name="T57" fmla="*/ 13 h 14"/>
                      <a:gd name="T58" fmla="*/ 8 w 18"/>
                      <a:gd name="T59" fmla="*/ 10 h 14"/>
                      <a:gd name="T60" fmla="*/ 10 w 18"/>
                      <a:gd name="T61" fmla="*/ 11 h 14"/>
                      <a:gd name="T62" fmla="*/ 10 w 18"/>
                      <a:gd name="T63" fmla="*/ 11 h 14"/>
                      <a:gd name="T64" fmla="*/ 15 w 18"/>
                      <a:gd name="T65" fmla="*/ 10 h 14"/>
                      <a:gd name="T66" fmla="*/ 15 w 18"/>
                      <a:gd name="T67" fmla="*/ 10 h 14"/>
                      <a:gd name="T68" fmla="*/ 18 w 18"/>
                      <a:gd name="T69" fmla="*/ 10 h 14"/>
                      <a:gd name="T70" fmla="*/ 16 w 18"/>
                      <a:gd name="T71" fmla="*/ 4 h 14"/>
                      <a:gd name="T72" fmla="*/ 15 w 18"/>
                      <a:gd name="T73" fmla="*/ 0 h 14"/>
                      <a:gd name="T74" fmla="*/ 15 w 18"/>
                      <a:gd name="T7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8" h="14">
                        <a:moveTo>
                          <a:pt x="15" y="0"/>
                        </a:moveTo>
                        <a:cubicBezTo>
                          <a:pt x="15" y="0"/>
                          <a:pt x="14" y="1"/>
                          <a:pt x="14" y="1"/>
                        </a:cubicBezTo>
                        <a:cubicBezTo>
                          <a:pt x="14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0" y="2"/>
                          <a:pt x="9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4"/>
                          <a:pt x="4" y="4"/>
                        </a:cubicBezTo>
                        <a:cubicBezTo>
                          <a:pt x="3" y="4"/>
                          <a:pt x="3" y="7"/>
                          <a:pt x="3" y="9"/>
                        </a:cubicBezTo>
                        <a:cubicBezTo>
                          <a:pt x="3" y="11"/>
                          <a:pt x="3" y="11"/>
                          <a:pt x="3" y="11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0" y="11"/>
                          <a:pt x="0" y="12"/>
                          <a:pt x="0" y="12"/>
                        </a:cubicBezTo>
                        <a:cubicBezTo>
                          <a:pt x="0" y="13"/>
                          <a:pt x="0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2" y="14"/>
                          <a:pt x="2" y="14"/>
                        </a:cubicBezTo>
                        <a:cubicBezTo>
                          <a:pt x="2" y="14"/>
                          <a:pt x="3" y="14"/>
                          <a:pt x="3" y="14"/>
                        </a:cubicBezTo>
                        <a:cubicBezTo>
                          <a:pt x="4" y="14"/>
                          <a:pt x="4" y="14"/>
                          <a:pt x="5" y="14"/>
                        </a:cubicBezTo>
                        <a:cubicBezTo>
                          <a:pt x="6" y="14"/>
                          <a:pt x="7" y="14"/>
                          <a:pt x="8" y="14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1" y="11"/>
                          <a:pt x="13" y="11"/>
                          <a:pt x="15" y="10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8" y="10"/>
                          <a:pt x="18" y="10"/>
                          <a:pt x="18" y="10"/>
                        </a:cubicBezTo>
                        <a:cubicBezTo>
                          <a:pt x="18" y="8"/>
                          <a:pt x="17" y="5"/>
                          <a:pt x="16" y="4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36" name="Freeform 1293"/>
                  <p:cNvSpPr>
                    <a:spLocks/>
                  </p:cNvSpPr>
                  <p:nvPr/>
                </p:nvSpPr>
                <p:spPr bwMode="auto">
                  <a:xfrm>
                    <a:off x="2104" y="2844"/>
                    <a:ext cx="108" cy="143"/>
                  </a:xfrm>
                  <a:custGeom>
                    <a:avLst/>
                    <a:gdLst>
                      <a:gd name="T0" fmla="*/ 22 w 113"/>
                      <a:gd name="T1" fmla="*/ 13 h 150"/>
                      <a:gd name="T2" fmla="*/ 21 w 113"/>
                      <a:gd name="T3" fmla="*/ 14 h 150"/>
                      <a:gd name="T4" fmla="*/ 21 w 113"/>
                      <a:gd name="T5" fmla="*/ 14 h 150"/>
                      <a:gd name="T6" fmla="*/ 21 w 113"/>
                      <a:gd name="T7" fmla="*/ 15 h 150"/>
                      <a:gd name="T8" fmla="*/ 20 w 113"/>
                      <a:gd name="T9" fmla="*/ 15 h 150"/>
                      <a:gd name="T10" fmla="*/ 20 w 113"/>
                      <a:gd name="T11" fmla="*/ 15 h 150"/>
                      <a:gd name="T12" fmla="*/ 26 w 113"/>
                      <a:gd name="T13" fmla="*/ 24 h 150"/>
                      <a:gd name="T14" fmla="*/ 30 w 113"/>
                      <a:gd name="T15" fmla="*/ 28 h 150"/>
                      <a:gd name="T16" fmla="*/ 33 w 113"/>
                      <a:gd name="T17" fmla="*/ 31 h 150"/>
                      <a:gd name="T18" fmla="*/ 56 w 113"/>
                      <a:gd name="T19" fmla="*/ 39 h 150"/>
                      <a:gd name="T20" fmla="*/ 71 w 113"/>
                      <a:gd name="T21" fmla="*/ 42 h 150"/>
                      <a:gd name="T22" fmla="*/ 78 w 113"/>
                      <a:gd name="T23" fmla="*/ 45 h 150"/>
                      <a:gd name="T24" fmla="*/ 76 w 113"/>
                      <a:gd name="T25" fmla="*/ 48 h 150"/>
                      <a:gd name="T26" fmla="*/ 47 w 113"/>
                      <a:gd name="T27" fmla="*/ 78 h 150"/>
                      <a:gd name="T28" fmla="*/ 39 w 113"/>
                      <a:gd name="T29" fmla="*/ 81 h 150"/>
                      <a:gd name="T30" fmla="*/ 37 w 113"/>
                      <a:gd name="T31" fmla="*/ 81 h 150"/>
                      <a:gd name="T32" fmla="*/ 33 w 113"/>
                      <a:gd name="T33" fmla="*/ 81 h 150"/>
                      <a:gd name="T34" fmla="*/ 23 w 113"/>
                      <a:gd name="T35" fmla="*/ 86 h 150"/>
                      <a:gd name="T36" fmla="*/ 18 w 113"/>
                      <a:gd name="T37" fmla="*/ 89 h 150"/>
                      <a:gd name="T38" fmla="*/ 18 w 113"/>
                      <a:gd name="T39" fmla="*/ 89 h 150"/>
                      <a:gd name="T40" fmla="*/ 16 w 113"/>
                      <a:gd name="T41" fmla="*/ 89 h 150"/>
                      <a:gd name="T42" fmla="*/ 16 w 113"/>
                      <a:gd name="T43" fmla="*/ 89 h 150"/>
                      <a:gd name="T44" fmla="*/ 14 w 113"/>
                      <a:gd name="T45" fmla="*/ 89 h 150"/>
                      <a:gd name="T46" fmla="*/ 13 w 113"/>
                      <a:gd name="T47" fmla="*/ 89 h 150"/>
                      <a:gd name="T48" fmla="*/ 12 w 113"/>
                      <a:gd name="T49" fmla="*/ 90 h 150"/>
                      <a:gd name="T50" fmla="*/ 11 w 113"/>
                      <a:gd name="T51" fmla="*/ 90 h 150"/>
                      <a:gd name="T52" fmla="*/ 10 w 113"/>
                      <a:gd name="T53" fmla="*/ 90 h 150"/>
                      <a:gd name="T54" fmla="*/ 5 w 113"/>
                      <a:gd name="T55" fmla="*/ 97 h 150"/>
                      <a:gd name="T56" fmla="*/ 0 w 113"/>
                      <a:gd name="T57" fmla="*/ 105 h 150"/>
                      <a:gd name="T58" fmla="*/ 1 w 113"/>
                      <a:gd name="T59" fmla="*/ 144 h 150"/>
                      <a:gd name="T60" fmla="*/ 5 w 113"/>
                      <a:gd name="T61" fmla="*/ 150 h 150"/>
                      <a:gd name="T62" fmla="*/ 19 w 113"/>
                      <a:gd name="T63" fmla="*/ 135 h 150"/>
                      <a:gd name="T64" fmla="*/ 28 w 113"/>
                      <a:gd name="T65" fmla="*/ 126 h 150"/>
                      <a:gd name="T66" fmla="*/ 48 w 113"/>
                      <a:gd name="T67" fmla="*/ 110 h 150"/>
                      <a:gd name="T68" fmla="*/ 76 w 113"/>
                      <a:gd name="T69" fmla="*/ 83 h 150"/>
                      <a:gd name="T70" fmla="*/ 88 w 113"/>
                      <a:gd name="T71" fmla="*/ 63 h 150"/>
                      <a:gd name="T72" fmla="*/ 99 w 113"/>
                      <a:gd name="T73" fmla="*/ 45 h 150"/>
                      <a:gd name="T74" fmla="*/ 109 w 113"/>
                      <a:gd name="T75" fmla="*/ 24 h 150"/>
                      <a:gd name="T76" fmla="*/ 110 w 113"/>
                      <a:gd name="T77" fmla="*/ 15 h 150"/>
                      <a:gd name="T78" fmla="*/ 113 w 113"/>
                      <a:gd name="T79" fmla="*/ 4 h 150"/>
                      <a:gd name="T80" fmla="*/ 112 w 113"/>
                      <a:gd name="T81" fmla="*/ 0 h 150"/>
                      <a:gd name="T82" fmla="*/ 109 w 113"/>
                      <a:gd name="T83" fmla="*/ 1 h 150"/>
                      <a:gd name="T84" fmla="*/ 82 w 113"/>
                      <a:gd name="T85" fmla="*/ 9 h 150"/>
                      <a:gd name="T86" fmla="*/ 65 w 113"/>
                      <a:gd name="T87" fmla="*/ 13 h 150"/>
                      <a:gd name="T88" fmla="*/ 59 w 113"/>
                      <a:gd name="T89" fmla="*/ 15 h 150"/>
                      <a:gd name="T90" fmla="*/ 57 w 113"/>
                      <a:gd name="T91" fmla="*/ 15 h 150"/>
                      <a:gd name="T92" fmla="*/ 54 w 113"/>
                      <a:gd name="T93" fmla="*/ 15 h 150"/>
                      <a:gd name="T94" fmla="*/ 51 w 113"/>
                      <a:gd name="T95" fmla="*/ 15 h 150"/>
                      <a:gd name="T96" fmla="*/ 39 w 113"/>
                      <a:gd name="T97" fmla="*/ 20 h 150"/>
                      <a:gd name="T98" fmla="*/ 29 w 113"/>
                      <a:gd name="T99" fmla="*/ 13 h 150"/>
                      <a:gd name="T100" fmla="*/ 25 w 113"/>
                      <a:gd name="T101" fmla="*/ 9 h 150"/>
                      <a:gd name="T102" fmla="*/ 24 w 113"/>
                      <a:gd name="T103" fmla="*/ 10 h 150"/>
                      <a:gd name="T104" fmla="*/ 24 w 113"/>
                      <a:gd name="T105" fmla="*/ 10 h 150"/>
                      <a:gd name="T106" fmla="*/ 22 w 113"/>
                      <a:gd name="T107" fmla="*/ 13 h 1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13" h="150">
                        <a:moveTo>
                          <a:pt x="22" y="13"/>
                        </a:moveTo>
                        <a:cubicBezTo>
                          <a:pt x="22" y="13"/>
                          <a:pt x="21" y="13"/>
                          <a:pt x="21" y="14"/>
                        </a:cubicBezTo>
                        <a:cubicBezTo>
                          <a:pt x="21" y="14"/>
                          <a:pt x="21" y="14"/>
                          <a:pt x="21" y="14"/>
                        </a:cubicBezTo>
                        <a:cubicBezTo>
                          <a:pt x="21" y="14"/>
                          <a:pt x="21" y="15"/>
                          <a:pt x="21" y="15"/>
                        </a:cubicBezTo>
                        <a:cubicBezTo>
                          <a:pt x="21" y="15"/>
                          <a:pt x="20" y="15"/>
                          <a:pt x="20" y="15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22" y="18"/>
                          <a:pt x="25" y="24"/>
                          <a:pt x="26" y="24"/>
                        </a:cubicBezTo>
                        <a:cubicBezTo>
                          <a:pt x="28" y="25"/>
                          <a:pt x="29" y="26"/>
                          <a:pt x="30" y="28"/>
                        </a:cubicBezTo>
                        <a:cubicBezTo>
                          <a:pt x="31" y="29"/>
                          <a:pt x="33" y="31"/>
                          <a:pt x="33" y="31"/>
                        </a:cubicBezTo>
                        <a:cubicBezTo>
                          <a:pt x="36" y="32"/>
                          <a:pt x="48" y="36"/>
                          <a:pt x="56" y="39"/>
                        </a:cubicBezTo>
                        <a:cubicBezTo>
                          <a:pt x="65" y="42"/>
                          <a:pt x="70" y="42"/>
                          <a:pt x="71" y="42"/>
                        </a:cubicBezTo>
                        <a:cubicBezTo>
                          <a:pt x="73" y="42"/>
                          <a:pt x="77" y="43"/>
                          <a:pt x="78" y="45"/>
                        </a:cubicBezTo>
                        <a:cubicBezTo>
                          <a:pt x="78" y="46"/>
                          <a:pt x="78" y="47"/>
                          <a:pt x="76" y="48"/>
                        </a:cubicBezTo>
                        <a:cubicBezTo>
                          <a:pt x="74" y="50"/>
                          <a:pt x="50" y="74"/>
                          <a:pt x="47" y="78"/>
                        </a:cubicBezTo>
                        <a:cubicBezTo>
                          <a:pt x="44" y="81"/>
                          <a:pt x="42" y="81"/>
                          <a:pt x="39" y="81"/>
                        </a:cubicBezTo>
                        <a:cubicBezTo>
                          <a:pt x="39" y="81"/>
                          <a:pt x="38" y="81"/>
                          <a:pt x="37" y="81"/>
                        </a:cubicBezTo>
                        <a:cubicBezTo>
                          <a:pt x="36" y="81"/>
                          <a:pt x="34" y="81"/>
                          <a:pt x="33" y="81"/>
                        </a:cubicBezTo>
                        <a:cubicBezTo>
                          <a:pt x="29" y="81"/>
                          <a:pt x="25" y="84"/>
                          <a:pt x="23" y="86"/>
                        </a:cubicBezTo>
                        <a:cubicBezTo>
                          <a:pt x="21" y="88"/>
                          <a:pt x="19" y="89"/>
                          <a:pt x="18" y="89"/>
                        </a:cubicBezTo>
                        <a:cubicBezTo>
                          <a:pt x="18" y="89"/>
                          <a:pt x="18" y="89"/>
                          <a:pt x="18" y="89"/>
                        </a:cubicBezTo>
                        <a:cubicBezTo>
                          <a:pt x="17" y="89"/>
                          <a:pt x="17" y="89"/>
                          <a:pt x="16" y="89"/>
                        </a:cubicBezTo>
                        <a:cubicBezTo>
                          <a:pt x="16" y="89"/>
                          <a:pt x="16" y="89"/>
                          <a:pt x="16" y="89"/>
                        </a:cubicBezTo>
                        <a:cubicBezTo>
                          <a:pt x="15" y="89"/>
                          <a:pt x="15" y="89"/>
                          <a:pt x="14" y="89"/>
                        </a:cubicBezTo>
                        <a:cubicBezTo>
                          <a:pt x="14" y="89"/>
                          <a:pt x="14" y="89"/>
                          <a:pt x="13" y="89"/>
                        </a:cubicBezTo>
                        <a:cubicBezTo>
                          <a:pt x="13" y="90"/>
                          <a:pt x="13" y="90"/>
                          <a:pt x="12" y="90"/>
                        </a:cubicBezTo>
                        <a:cubicBezTo>
                          <a:pt x="12" y="90"/>
                          <a:pt x="11" y="90"/>
                          <a:pt x="11" y="90"/>
                        </a:cubicBezTo>
                        <a:cubicBezTo>
                          <a:pt x="11" y="90"/>
                          <a:pt x="10" y="90"/>
                          <a:pt x="10" y="90"/>
                        </a:cubicBezTo>
                        <a:cubicBezTo>
                          <a:pt x="5" y="97"/>
                          <a:pt x="5" y="97"/>
                          <a:pt x="5" y="97"/>
                        </a:cubicBezTo>
                        <a:cubicBezTo>
                          <a:pt x="0" y="105"/>
                          <a:pt x="0" y="105"/>
                          <a:pt x="0" y="105"/>
                        </a:cubicBezTo>
                        <a:cubicBezTo>
                          <a:pt x="1" y="144"/>
                          <a:pt x="1" y="144"/>
                          <a:pt x="1" y="144"/>
                        </a:cubicBezTo>
                        <a:cubicBezTo>
                          <a:pt x="5" y="150"/>
                          <a:pt x="5" y="150"/>
                          <a:pt x="5" y="150"/>
                        </a:cubicBezTo>
                        <a:cubicBezTo>
                          <a:pt x="8" y="146"/>
                          <a:pt x="13" y="141"/>
                          <a:pt x="19" y="135"/>
                        </a:cubicBezTo>
                        <a:cubicBezTo>
                          <a:pt x="22" y="132"/>
                          <a:pt x="25" y="129"/>
                          <a:pt x="28" y="126"/>
                        </a:cubicBezTo>
                        <a:cubicBezTo>
                          <a:pt x="38" y="116"/>
                          <a:pt x="43" y="113"/>
                          <a:pt x="48" y="110"/>
                        </a:cubicBezTo>
                        <a:cubicBezTo>
                          <a:pt x="53" y="108"/>
                          <a:pt x="66" y="95"/>
                          <a:pt x="76" y="83"/>
                        </a:cubicBezTo>
                        <a:cubicBezTo>
                          <a:pt x="81" y="77"/>
                          <a:pt x="87" y="68"/>
                          <a:pt x="88" y="63"/>
                        </a:cubicBezTo>
                        <a:cubicBezTo>
                          <a:pt x="89" y="58"/>
                          <a:pt x="94" y="51"/>
                          <a:pt x="99" y="45"/>
                        </a:cubicBezTo>
                        <a:cubicBezTo>
                          <a:pt x="103" y="40"/>
                          <a:pt x="109" y="27"/>
                          <a:pt x="109" y="24"/>
                        </a:cubicBezTo>
                        <a:cubicBezTo>
                          <a:pt x="109" y="22"/>
                          <a:pt x="109" y="19"/>
                          <a:pt x="110" y="15"/>
                        </a:cubicBezTo>
                        <a:cubicBezTo>
                          <a:pt x="111" y="12"/>
                          <a:pt x="112" y="8"/>
                          <a:pt x="113" y="4"/>
                        </a:cubicBezTo>
                        <a:cubicBezTo>
                          <a:pt x="113" y="2"/>
                          <a:pt x="112" y="1"/>
                          <a:pt x="112" y="0"/>
                        </a:cubicBezTo>
                        <a:cubicBezTo>
                          <a:pt x="111" y="0"/>
                          <a:pt x="110" y="0"/>
                          <a:pt x="109" y="1"/>
                        </a:cubicBezTo>
                        <a:cubicBezTo>
                          <a:pt x="106" y="7"/>
                          <a:pt x="89" y="9"/>
                          <a:pt x="82" y="9"/>
                        </a:cubicBezTo>
                        <a:cubicBezTo>
                          <a:pt x="74" y="9"/>
                          <a:pt x="68" y="10"/>
                          <a:pt x="65" y="13"/>
                        </a:cubicBezTo>
                        <a:cubicBezTo>
                          <a:pt x="64" y="15"/>
                          <a:pt x="61" y="15"/>
                          <a:pt x="59" y="15"/>
                        </a:cubicBezTo>
                        <a:cubicBezTo>
                          <a:pt x="58" y="15"/>
                          <a:pt x="57" y="15"/>
                          <a:pt x="57" y="15"/>
                        </a:cubicBezTo>
                        <a:cubicBezTo>
                          <a:pt x="56" y="15"/>
                          <a:pt x="55" y="15"/>
                          <a:pt x="54" y="15"/>
                        </a:cubicBezTo>
                        <a:cubicBezTo>
                          <a:pt x="52" y="15"/>
                          <a:pt x="51" y="15"/>
                          <a:pt x="51" y="15"/>
                        </a:cubicBezTo>
                        <a:cubicBezTo>
                          <a:pt x="49" y="18"/>
                          <a:pt x="44" y="20"/>
                          <a:pt x="39" y="20"/>
                        </a:cubicBezTo>
                        <a:cubicBezTo>
                          <a:pt x="34" y="20"/>
                          <a:pt x="31" y="17"/>
                          <a:pt x="29" y="13"/>
                        </a:cubicBezTo>
                        <a:cubicBezTo>
                          <a:pt x="28" y="11"/>
                          <a:pt x="27" y="10"/>
                          <a:pt x="25" y="9"/>
                        </a:cubicBezTo>
                        <a:cubicBezTo>
                          <a:pt x="25" y="9"/>
                          <a:pt x="25" y="9"/>
                          <a:pt x="24" y="10"/>
                        </a:cubicBezTo>
                        <a:cubicBezTo>
                          <a:pt x="24" y="10"/>
                          <a:pt x="24" y="10"/>
                          <a:pt x="24" y="10"/>
                        </a:cubicBezTo>
                        <a:cubicBezTo>
                          <a:pt x="23" y="11"/>
                          <a:pt x="22" y="12"/>
                          <a:pt x="22" y="13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37" name="Freeform 1294"/>
                  <p:cNvSpPr>
                    <a:spLocks/>
                  </p:cNvSpPr>
                  <p:nvPr/>
                </p:nvSpPr>
                <p:spPr bwMode="auto">
                  <a:xfrm>
                    <a:off x="1534" y="2568"/>
                    <a:ext cx="119" cy="96"/>
                  </a:xfrm>
                  <a:custGeom>
                    <a:avLst/>
                    <a:gdLst>
                      <a:gd name="T0" fmla="*/ 40 w 125"/>
                      <a:gd name="T1" fmla="*/ 94 h 100"/>
                      <a:gd name="T2" fmla="*/ 40 w 125"/>
                      <a:gd name="T3" fmla="*/ 92 h 100"/>
                      <a:gd name="T4" fmla="*/ 40 w 125"/>
                      <a:gd name="T5" fmla="*/ 91 h 100"/>
                      <a:gd name="T6" fmla="*/ 40 w 125"/>
                      <a:gd name="T7" fmla="*/ 90 h 100"/>
                      <a:gd name="T8" fmla="*/ 40 w 125"/>
                      <a:gd name="T9" fmla="*/ 90 h 100"/>
                      <a:gd name="T10" fmla="*/ 59 w 125"/>
                      <a:gd name="T11" fmla="*/ 77 h 100"/>
                      <a:gd name="T12" fmla="*/ 64 w 125"/>
                      <a:gd name="T13" fmla="*/ 76 h 100"/>
                      <a:gd name="T14" fmla="*/ 73 w 125"/>
                      <a:gd name="T15" fmla="*/ 72 h 100"/>
                      <a:gd name="T16" fmla="*/ 81 w 125"/>
                      <a:gd name="T17" fmla="*/ 67 h 100"/>
                      <a:gd name="T18" fmla="*/ 91 w 125"/>
                      <a:gd name="T19" fmla="*/ 62 h 100"/>
                      <a:gd name="T20" fmla="*/ 96 w 125"/>
                      <a:gd name="T21" fmla="*/ 59 h 100"/>
                      <a:gd name="T22" fmla="*/ 96 w 125"/>
                      <a:gd name="T23" fmla="*/ 54 h 100"/>
                      <a:gd name="T24" fmla="*/ 100 w 125"/>
                      <a:gd name="T25" fmla="*/ 49 h 100"/>
                      <a:gd name="T26" fmla="*/ 106 w 125"/>
                      <a:gd name="T27" fmla="*/ 47 h 100"/>
                      <a:gd name="T28" fmla="*/ 122 w 125"/>
                      <a:gd name="T29" fmla="*/ 44 h 100"/>
                      <a:gd name="T30" fmla="*/ 125 w 125"/>
                      <a:gd name="T31" fmla="*/ 42 h 100"/>
                      <a:gd name="T32" fmla="*/ 120 w 125"/>
                      <a:gd name="T33" fmla="*/ 28 h 100"/>
                      <a:gd name="T34" fmla="*/ 117 w 125"/>
                      <a:gd name="T35" fmla="*/ 14 h 100"/>
                      <a:gd name="T36" fmla="*/ 116 w 125"/>
                      <a:gd name="T37" fmla="*/ 12 h 100"/>
                      <a:gd name="T38" fmla="*/ 116 w 125"/>
                      <a:gd name="T39" fmla="*/ 11 h 100"/>
                      <a:gd name="T40" fmla="*/ 104 w 125"/>
                      <a:gd name="T41" fmla="*/ 8 h 100"/>
                      <a:gd name="T42" fmla="*/ 99 w 125"/>
                      <a:gd name="T43" fmla="*/ 8 h 100"/>
                      <a:gd name="T44" fmla="*/ 83 w 125"/>
                      <a:gd name="T45" fmla="*/ 5 h 100"/>
                      <a:gd name="T46" fmla="*/ 75 w 125"/>
                      <a:gd name="T47" fmla="*/ 1 h 100"/>
                      <a:gd name="T48" fmla="*/ 64 w 125"/>
                      <a:gd name="T49" fmla="*/ 23 h 100"/>
                      <a:gd name="T50" fmla="*/ 41 w 125"/>
                      <a:gd name="T51" fmla="*/ 36 h 100"/>
                      <a:gd name="T52" fmla="*/ 35 w 125"/>
                      <a:gd name="T53" fmla="*/ 45 h 100"/>
                      <a:gd name="T54" fmla="*/ 32 w 125"/>
                      <a:gd name="T55" fmla="*/ 67 h 100"/>
                      <a:gd name="T56" fmla="*/ 18 w 125"/>
                      <a:gd name="T57" fmla="*/ 88 h 100"/>
                      <a:gd name="T58" fmla="*/ 0 w 125"/>
                      <a:gd name="T59" fmla="*/ 99 h 100"/>
                      <a:gd name="T60" fmla="*/ 34 w 125"/>
                      <a:gd name="T61" fmla="*/ 99 h 100"/>
                      <a:gd name="T62" fmla="*/ 36 w 125"/>
                      <a:gd name="T63" fmla="*/ 99 h 100"/>
                      <a:gd name="T64" fmla="*/ 38 w 125"/>
                      <a:gd name="T65" fmla="*/ 100 h 100"/>
                      <a:gd name="T66" fmla="*/ 40 w 125"/>
                      <a:gd name="T67" fmla="*/ 100 h 100"/>
                      <a:gd name="T68" fmla="*/ 40 w 125"/>
                      <a:gd name="T69" fmla="*/ 94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25" h="100">
                        <a:moveTo>
                          <a:pt x="40" y="94"/>
                        </a:moveTo>
                        <a:cubicBezTo>
                          <a:pt x="40" y="94"/>
                          <a:pt x="40" y="94"/>
                          <a:pt x="40" y="94"/>
                        </a:cubicBezTo>
                        <a:cubicBezTo>
                          <a:pt x="40" y="93"/>
                          <a:pt x="40" y="93"/>
                          <a:pt x="40" y="93"/>
                        </a:cubicBezTo>
                        <a:cubicBezTo>
                          <a:pt x="40" y="92"/>
                          <a:pt x="40" y="92"/>
                          <a:pt x="40" y="92"/>
                        </a:cubicBezTo>
                        <a:cubicBezTo>
                          <a:pt x="40" y="92"/>
                          <a:pt x="40" y="92"/>
                          <a:pt x="40" y="92"/>
                        </a:cubicBezTo>
                        <a:cubicBezTo>
                          <a:pt x="40" y="91"/>
                          <a:pt x="40" y="91"/>
                          <a:pt x="40" y="91"/>
                        </a:cubicBezTo>
                        <a:cubicBezTo>
                          <a:pt x="40" y="91"/>
                          <a:pt x="40" y="91"/>
                          <a:pt x="40" y="91"/>
                        </a:cubicBezTo>
                        <a:cubicBezTo>
                          <a:pt x="40" y="91"/>
                          <a:pt x="40" y="91"/>
                          <a:pt x="40" y="90"/>
                        </a:cubicBezTo>
                        <a:cubicBezTo>
                          <a:pt x="40" y="90"/>
                          <a:pt x="40" y="90"/>
                          <a:pt x="40" y="90"/>
                        </a:cubicBezTo>
                        <a:cubicBezTo>
                          <a:pt x="40" y="90"/>
                          <a:pt x="40" y="90"/>
                          <a:pt x="40" y="90"/>
                        </a:cubicBezTo>
                        <a:cubicBezTo>
                          <a:pt x="40" y="90"/>
                          <a:pt x="40" y="90"/>
                          <a:pt x="40" y="90"/>
                        </a:cubicBezTo>
                        <a:cubicBezTo>
                          <a:pt x="40" y="89"/>
                          <a:pt x="40" y="87"/>
                          <a:pt x="59" y="77"/>
                        </a:cubicBezTo>
                        <a:cubicBezTo>
                          <a:pt x="60" y="76"/>
                          <a:pt x="61" y="76"/>
                          <a:pt x="63" y="76"/>
                        </a:cubicBezTo>
                        <a:cubicBezTo>
                          <a:pt x="64" y="76"/>
                          <a:pt x="64" y="76"/>
                          <a:pt x="64" y="76"/>
                        </a:cubicBezTo>
                        <a:cubicBezTo>
                          <a:pt x="65" y="76"/>
                          <a:pt x="65" y="76"/>
                          <a:pt x="65" y="76"/>
                        </a:cubicBezTo>
                        <a:cubicBezTo>
                          <a:pt x="65" y="72"/>
                          <a:pt x="70" y="72"/>
                          <a:pt x="73" y="72"/>
                        </a:cubicBezTo>
                        <a:cubicBezTo>
                          <a:pt x="74" y="72"/>
                          <a:pt x="76" y="72"/>
                          <a:pt x="77" y="72"/>
                        </a:cubicBezTo>
                        <a:cubicBezTo>
                          <a:pt x="79" y="72"/>
                          <a:pt x="81" y="70"/>
                          <a:pt x="81" y="67"/>
                        </a:cubicBezTo>
                        <a:cubicBezTo>
                          <a:pt x="81" y="63"/>
                          <a:pt x="86" y="63"/>
                          <a:pt x="89" y="63"/>
                        </a:cubicBezTo>
                        <a:cubicBezTo>
                          <a:pt x="90" y="63"/>
                          <a:pt x="90" y="63"/>
                          <a:pt x="91" y="62"/>
                        </a:cubicBezTo>
                        <a:cubicBezTo>
                          <a:pt x="92" y="62"/>
                          <a:pt x="92" y="62"/>
                          <a:pt x="93" y="61"/>
                        </a:cubicBezTo>
                        <a:cubicBezTo>
                          <a:pt x="93" y="61"/>
                          <a:pt x="94" y="59"/>
                          <a:pt x="96" y="59"/>
                        </a:cubicBezTo>
                        <a:cubicBezTo>
                          <a:pt x="96" y="59"/>
                          <a:pt x="96" y="58"/>
                          <a:pt x="96" y="57"/>
                        </a:cubicBezTo>
                        <a:cubicBezTo>
                          <a:pt x="96" y="56"/>
                          <a:pt x="96" y="55"/>
                          <a:pt x="96" y="54"/>
                        </a:cubicBezTo>
                        <a:cubicBezTo>
                          <a:pt x="96" y="52"/>
                          <a:pt x="96" y="49"/>
                          <a:pt x="99" y="49"/>
                        </a:cubicBezTo>
                        <a:cubicBezTo>
                          <a:pt x="100" y="49"/>
                          <a:pt x="100" y="49"/>
                          <a:pt x="100" y="49"/>
                        </a:cubicBezTo>
                        <a:cubicBezTo>
                          <a:pt x="101" y="49"/>
                          <a:pt x="101" y="49"/>
                          <a:pt x="102" y="49"/>
                        </a:cubicBezTo>
                        <a:cubicBezTo>
                          <a:pt x="104" y="49"/>
                          <a:pt x="106" y="48"/>
                          <a:pt x="106" y="47"/>
                        </a:cubicBezTo>
                        <a:cubicBezTo>
                          <a:pt x="106" y="44"/>
                          <a:pt x="111" y="44"/>
                          <a:pt x="114" y="44"/>
                        </a:cubicBezTo>
                        <a:cubicBezTo>
                          <a:pt x="117" y="44"/>
                          <a:pt x="120" y="44"/>
                          <a:pt x="122" y="44"/>
                        </a:cubicBezTo>
                        <a:cubicBezTo>
                          <a:pt x="123" y="44"/>
                          <a:pt x="124" y="44"/>
                          <a:pt x="125" y="44"/>
                        </a:cubicBezTo>
                        <a:cubicBezTo>
                          <a:pt x="125" y="44"/>
                          <a:pt x="125" y="43"/>
                          <a:pt x="125" y="42"/>
                        </a:cubicBezTo>
                        <a:cubicBezTo>
                          <a:pt x="125" y="40"/>
                          <a:pt x="123" y="37"/>
                          <a:pt x="122" y="36"/>
                        </a:cubicBezTo>
                        <a:cubicBezTo>
                          <a:pt x="119" y="36"/>
                          <a:pt x="120" y="32"/>
                          <a:pt x="120" y="28"/>
                        </a:cubicBezTo>
                        <a:cubicBezTo>
                          <a:pt x="120" y="27"/>
                          <a:pt x="120" y="25"/>
                          <a:pt x="120" y="24"/>
                        </a:cubicBezTo>
                        <a:cubicBezTo>
                          <a:pt x="120" y="19"/>
                          <a:pt x="119" y="16"/>
                          <a:pt x="117" y="14"/>
                        </a:cubicBezTo>
                        <a:cubicBezTo>
                          <a:pt x="117" y="13"/>
                          <a:pt x="117" y="13"/>
                          <a:pt x="117" y="12"/>
                        </a:cubicBezTo>
                        <a:cubicBezTo>
                          <a:pt x="117" y="12"/>
                          <a:pt x="116" y="12"/>
                          <a:pt x="116" y="12"/>
                        </a:cubicBezTo>
                        <a:cubicBezTo>
                          <a:pt x="116" y="12"/>
                          <a:pt x="116" y="11"/>
                          <a:pt x="116" y="11"/>
                        </a:cubicBezTo>
                        <a:cubicBezTo>
                          <a:pt x="116" y="11"/>
                          <a:pt x="116" y="11"/>
                          <a:pt x="116" y="11"/>
                        </a:cubicBezTo>
                        <a:cubicBezTo>
                          <a:pt x="114" y="11"/>
                          <a:pt x="112" y="10"/>
                          <a:pt x="110" y="9"/>
                        </a:cubicBezTo>
                        <a:cubicBezTo>
                          <a:pt x="108" y="9"/>
                          <a:pt x="106" y="8"/>
                          <a:pt x="104" y="8"/>
                        </a:cubicBezTo>
                        <a:cubicBezTo>
                          <a:pt x="103" y="8"/>
                          <a:pt x="103" y="8"/>
                          <a:pt x="103" y="8"/>
                        </a:cubicBezTo>
                        <a:cubicBezTo>
                          <a:pt x="102" y="8"/>
                          <a:pt x="100" y="8"/>
                          <a:pt x="99" y="8"/>
                        </a:cubicBezTo>
                        <a:cubicBezTo>
                          <a:pt x="97" y="8"/>
                          <a:pt x="95" y="9"/>
                          <a:pt x="93" y="9"/>
                        </a:cubicBezTo>
                        <a:cubicBezTo>
                          <a:pt x="90" y="9"/>
                          <a:pt x="86" y="8"/>
                          <a:pt x="83" y="5"/>
                        </a:cubicBezTo>
                        <a:cubicBezTo>
                          <a:pt x="80" y="2"/>
                          <a:pt x="78" y="0"/>
                          <a:pt x="77" y="0"/>
                        </a:cubicBezTo>
                        <a:cubicBezTo>
                          <a:pt x="76" y="0"/>
                          <a:pt x="76" y="0"/>
                          <a:pt x="75" y="1"/>
                        </a:cubicBezTo>
                        <a:cubicBezTo>
                          <a:pt x="74" y="2"/>
                          <a:pt x="71" y="9"/>
                          <a:pt x="69" y="13"/>
                        </a:cubicBezTo>
                        <a:cubicBezTo>
                          <a:pt x="67" y="17"/>
                          <a:pt x="65" y="21"/>
                          <a:pt x="64" y="23"/>
                        </a:cubicBezTo>
                        <a:cubicBezTo>
                          <a:pt x="60" y="28"/>
                          <a:pt x="50" y="32"/>
                          <a:pt x="45" y="32"/>
                        </a:cubicBezTo>
                        <a:cubicBezTo>
                          <a:pt x="43" y="32"/>
                          <a:pt x="43" y="33"/>
                          <a:pt x="41" y="36"/>
                        </a:cubicBezTo>
                        <a:cubicBezTo>
                          <a:pt x="40" y="38"/>
                          <a:pt x="39" y="40"/>
                          <a:pt x="38" y="41"/>
                        </a:cubicBezTo>
                        <a:cubicBezTo>
                          <a:pt x="36" y="42"/>
                          <a:pt x="36" y="44"/>
                          <a:pt x="35" y="45"/>
                        </a:cubicBezTo>
                        <a:cubicBezTo>
                          <a:pt x="35" y="47"/>
                          <a:pt x="34" y="50"/>
                          <a:pt x="31" y="52"/>
                        </a:cubicBezTo>
                        <a:cubicBezTo>
                          <a:pt x="28" y="54"/>
                          <a:pt x="30" y="63"/>
                          <a:pt x="32" y="67"/>
                        </a:cubicBezTo>
                        <a:cubicBezTo>
                          <a:pt x="32" y="68"/>
                          <a:pt x="32" y="69"/>
                          <a:pt x="32" y="71"/>
                        </a:cubicBezTo>
                        <a:cubicBezTo>
                          <a:pt x="31" y="76"/>
                          <a:pt x="23" y="85"/>
                          <a:pt x="18" y="88"/>
                        </a:cubicBezTo>
                        <a:cubicBezTo>
                          <a:pt x="16" y="89"/>
                          <a:pt x="14" y="90"/>
                          <a:pt x="13" y="92"/>
                        </a:cubicBezTo>
                        <a:cubicBezTo>
                          <a:pt x="10" y="95"/>
                          <a:pt x="7" y="98"/>
                          <a:pt x="0" y="99"/>
                        </a:cubicBezTo>
                        <a:cubicBezTo>
                          <a:pt x="0" y="99"/>
                          <a:pt x="0" y="99"/>
                          <a:pt x="0" y="99"/>
                        </a:cubicBezTo>
                        <a:cubicBezTo>
                          <a:pt x="34" y="99"/>
                          <a:pt x="34" y="99"/>
                          <a:pt x="34" y="99"/>
                        </a:cubicBezTo>
                        <a:cubicBezTo>
                          <a:pt x="35" y="99"/>
                          <a:pt x="35" y="99"/>
                          <a:pt x="36" y="99"/>
                        </a:cubicBezTo>
                        <a:cubicBezTo>
                          <a:pt x="36" y="99"/>
                          <a:pt x="36" y="99"/>
                          <a:pt x="36" y="99"/>
                        </a:cubicBezTo>
                        <a:cubicBezTo>
                          <a:pt x="37" y="99"/>
                          <a:pt x="37" y="99"/>
                          <a:pt x="38" y="99"/>
                        </a:cubicBezTo>
                        <a:cubicBezTo>
                          <a:pt x="38" y="99"/>
                          <a:pt x="38" y="99"/>
                          <a:pt x="38" y="100"/>
                        </a:cubicBezTo>
                        <a:cubicBezTo>
                          <a:pt x="38" y="100"/>
                          <a:pt x="39" y="100"/>
                          <a:pt x="39" y="100"/>
                        </a:cubicBezTo>
                        <a:cubicBezTo>
                          <a:pt x="39" y="100"/>
                          <a:pt x="39" y="100"/>
                          <a:pt x="40" y="100"/>
                        </a:cubicBezTo>
                        <a:cubicBezTo>
                          <a:pt x="40" y="100"/>
                          <a:pt x="40" y="100"/>
                          <a:pt x="40" y="100"/>
                        </a:cubicBezTo>
                        <a:cubicBezTo>
                          <a:pt x="40" y="97"/>
                          <a:pt x="40" y="95"/>
                          <a:pt x="40" y="94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38" name="Freeform 1295"/>
                  <p:cNvSpPr>
                    <a:spLocks/>
                  </p:cNvSpPr>
                  <p:nvPr/>
                </p:nvSpPr>
                <p:spPr bwMode="auto">
                  <a:xfrm>
                    <a:off x="1751" y="2550"/>
                    <a:ext cx="40" cy="81"/>
                  </a:xfrm>
                  <a:custGeom>
                    <a:avLst/>
                    <a:gdLst>
                      <a:gd name="T0" fmla="*/ 25 w 42"/>
                      <a:gd name="T1" fmla="*/ 85 h 85"/>
                      <a:gd name="T2" fmla="*/ 26 w 42"/>
                      <a:gd name="T3" fmla="*/ 83 h 85"/>
                      <a:gd name="T4" fmla="*/ 29 w 42"/>
                      <a:gd name="T5" fmla="*/ 69 h 85"/>
                      <a:gd name="T6" fmla="*/ 39 w 42"/>
                      <a:gd name="T7" fmla="*/ 60 h 85"/>
                      <a:gd name="T8" fmla="*/ 42 w 42"/>
                      <a:gd name="T9" fmla="*/ 59 h 85"/>
                      <a:gd name="T10" fmla="*/ 42 w 42"/>
                      <a:gd name="T11" fmla="*/ 57 h 85"/>
                      <a:gd name="T12" fmla="*/ 42 w 42"/>
                      <a:gd name="T13" fmla="*/ 54 h 85"/>
                      <a:gd name="T14" fmla="*/ 37 w 42"/>
                      <a:gd name="T15" fmla="*/ 46 h 85"/>
                      <a:gd name="T16" fmla="*/ 30 w 42"/>
                      <a:gd name="T17" fmla="*/ 34 h 85"/>
                      <a:gd name="T18" fmla="*/ 37 w 42"/>
                      <a:gd name="T19" fmla="*/ 25 h 85"/>
                      <a:gd name="T20" fmla="*/ 31 w 42"/>
                      <a:gd name="T21" fmla="*/ 14 h 85"/>
                      <a:gd name="T22" fmla="*/ 36 w 42"/>
                      <a:gd name="T23" fmla="*/ 6 h 85"/>
                      <a:gd name="T24" fmla="*/ 34 w 42"/>
                      <a:gd name="T25" fmla="*/ 7 h 85"/>
                      <a:gd name="T26" fmla="*/ 24 w 42"/>
                      <a:gd name="T27" fmla="*/ 0 h 85"/>
                      <a:gd name="T28" fmla="*/ 11 w 42"/>
                      <a:gd name="T29" fmla="*/ 5 h 85"/>
                      <a:gd name="T30" fmla="*/ 11 w 42"/>
                      <a:gd name="T31" fmla="*/ 8 h 85"/>
                      <a:gd name="T32" fmla="*/ 11 w 42"/>
                      <a:gd name="T33" fmla="*/ 11 h 85"/>
                      <a:gd name="T34" fmla="*/ 10 w 42"/>
                      <a:gd name="T35" fmla="*/ 14 h 85"/>
                      <a:gd name="T36" fmla="*/ 10 w 42"/>
                      <a:gd name="T37" fmla="*/ 16 h 85"/>
                      <a:gd name="T38" fmla="*/ 11 w 42"/>
                      <a:gd name="T39" fmla="*/ 17 h 85"/>
                      <a:gd name="T40" fmla="*/ 11 w 42"/>
                      <a:gd name="T41" fmla="*/ 18 h 85"/>
                      <a:gd name="T42" fmla="*/ 11 w 42"/>
                      <a:gd name="T43" fmla="*/ 19 h 85"/>
                      <a:gd name="T44" fmla="*/ 12 w 42"/>
                      <a:gd name="T45" fmla="*/ 27 h 85"/>
                      <a:gd name="T46" fmla="*/ 4 w 42"/>
                      <a:gd name="T47" fmla="*/ 37 h 85"/>
                      <a:gd name="T48" fmla="*/ 4 w 42"/>
                      <a:gd name="T49" fmla="*/ 50 h 85"/>
                      <a:gd name="T50" fmla="*/ 13 w 42"/>
                      <a:gd name="T51" fmla="*/ 60 h 85"/>
                      <a:gd name="T52" fmla="*/ 19 w 42"/>
                      <a:gd name="T53" fmla="*/ 65 h 85"/>
                      <a:gd name="T54" fmla="*/ 19 w 42"/>
                      <a:gd name="T55" fmla="*/ 66 h 85"/>
                      <a:gd name="T56" fmla="*/ 20 w 42"/>
                      <a:gd name="T57" fmla="*/ 67 h 85"/>
                      <a:gd name="T58" fmla="*/ 20 w 42"/>
                      <a:gd name="T59" fmla="*/ 68 h 85"/>
                      <a:gd name="T60" fmla="*/ 21 w 42"/>
                      <a:gd name="T61" fmla="*/ 70 h 85"/>
                      <a:gd name="T62" fmla="*/ 21 w 42"/>
                      <a:gd name="T63" fmla="*/ 71 h 85"/>
                      <a:gd name="T64" fmla="*/ 22 w 42"/>
                      <a:gd name="T65" fmla="*/ 73 h 85"/>
                      <a:gd name="T66" fmla="*/ 22 w 42"/>
                      <a:gd name="T67" fmla="*/ 74 h 85"/>
                      <a:gd name="T68" fmla="*/ 22 w 42"/>
                      <a:gd name="T69" fmla="*/ 76 h 85"/>
                      <a:gd name="T70" fmla="*/ 23 w 42"/>
                      <a:gd name="T71" fmla="*/ 78 h 85"/>
                      <a:gd name="T72" fmla="*/ 23 w 42"/>
                      <a:gd name="T73" fmla="*/ 79 h 85"/>
                      <a:gd name="T74" fmla="*/ 23 w 42"/>
                      <a:gd name="T75" fmla="*/ 81 h 85"/>
                      <a:gd name="T76" fmla="*/ 24 w 42"/>
                      <a:gd name="T77" fmla="*/ 82 h 85"/>
                      <a:gd name="T78" fmla="*/ 24 w 42"/>
                      <a:gd name="T79" fmla="*/ 83 h 85"/>
                      <a:gd name="T80" fmla="*/ 24 w 42"/>
                      <a:gd name="T81" fmla="*/ 84 h 85"/>
                      <a:gd name="T82" fmla="*/ 24 w 42"/>
                      <a:gd name="T83" fmla="*/ 85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42" h="85">
                        <a:moveTo>
                          <a:pt x="24" y="85"/>
                        </a:moveTo>
                        <a:cubicBezTo>
                          <a:pt x="24" y="85"/>
                          <a:pt x="25" y="85"/>
                          <a:pt x="25" y="85"/>
                        </a:cubicBezTo>
                        <a:cubicBezTo>
                          <a:pt x="25" y="85"/>
                          <a:pt x="25" y="84"/>
                          <a:pt x="25" y="84"/>
                        </a:cubicBezTo>
                        <a:cubicBezTo>
                          <a:pt x="26" y="84"/>
                          <a:pt x="26" y="84"/>
                          <a:pt x="26" y="83"/>
                        </a:cubicBezTo>
                        <a:cubicBezTo>
                          <a:pt x="27" y="81"/>
                          <a:pt x="28" y="77"/>
                          <a:pt x="28" y="76"/>
                        </a:cubicBezTo>
                        <a:cubicBezTo>
                          <a:pt x="27" y="74"/>
                          <a:pt x="27" y="71"/>
                          <a:pt x="29" y="69"/>
                        </a:cubicBezTo>
                        <a:cubicBezTo>
                          <a:pt x="30" y="68"/>
                          <a:pt x="31" y="67"/>
                          <a:pt x="32" y="66"/>
                        </a:cubicBezTo>
                        <a:cubicBezTo>
                          <a:pt x="36" y="62"/>
                          <a:pt x="38" y="61"/>
                          <a:pt x="39" y="60"/>
                        </a:cubicBezTo>
                        <a:cubicBezTo>
                          <a:pt x="39" y="60"/>
                          <a:pt x="40" y="60"/>
                          <a:pt x="40" y="60"/>
                        </a:cubicBezTo>
                        <a:cubicBezTo>
                          <a:pt x="42" y="60"/>
                          <a:pt x="42" y="60"/>
                          <a:pt x="42" y="59"/>
                        </a:cubicBezTo>
                        <a:cubicBezTo>
                          <a:pt x="42" y="58"/>
                          <a:pt x="42" y="58"/>
                          <a:pt x="42" y="57"/>
                        </a:cubicBezTo>
                        <a:cubicBezTo>
                          <a:pt x="42" y="57"/>
                          <a:pt x="42" y="57"/>
                          <a:pt x="42" y="57"/>
                        </a:cubicBezTo>
                        <a:cubicBezTo>
                          <a:pt x="42" y="56"/>
                          <a:pt x="42" y="55"/>
                          <a:pt x="42" y="54"/>
                        </a:cubicBezTo>
                        <a:cubicBezTo>
                          <a:pt x="42" y="54"/>
                          <a:pt x="42" y="54"/>
                          <a:pt x="42" y="54"/>
                        </a:cubicBezTo>
                        <a:cubicBezTo>
                          <a:pt x="40" y="52"/>
                          <a:pt x="38" y="50"/>
                          <a:pt x="38" y="48"/>
                        </a:cubicBezTo>
                        <a:cubicBezTo>
                          <a:pt x="38" y="47"/>
                          <a:pt x="37" y="46"/>
                          <a:pt x="37" y="46"/>
                        </a:cubicBezTo>
                        <a:cubicBezTo>
                          <a:pt x="34" y="49"/>
                          <a:pt x="26" y="46"/>
                          <a:pt x="25" y="41"/>
                        </a:cubicBezTo>
                        <a:cubicBezTo>
                          <a:pt x="24" y="37"/>
                          <a:pt x="27" y="35"/>
                          <a:pt x="30" y="34"/>
                        </a:cubicBezTo>
                        <a:cubicBezTo>
                          <a:pt x="31" y="33"/>
                          <a:pt x="33" y="32"/>
                          <a:pt x="34" y="31"/>
                        </a:cubicBezTo>
                        <a:cubicBezTo>
                          <a:pt x="36" y="29"/>
                          <a:pt x="37" y="27"/>
                          <a:pt x="37" y="25"/>
                        </a:cubicBezTo>
                        <a:cubicBezTo>
                          <a:pt x="37" y="22"/>
                          <a:pt x="36" y="20"/>
                          <a:pt x="35" y="19"/>
                        </a:cubicBezTo>
                        <a:cubicBezTo>
                          <a:pt x="33" y="17"/>
                          <a:pt x="32" y="16"/>
                          <a:pt x="31" y="14"/>
                        </a:cubicBezTo>
                        <a:cubicBezTo>
                          <a:pt x="31" y="11"/>
                          <a:pt x="33" y="9"/>
                          <a:pt x="35" y="7"/>
                        </a:cubicBezTo>
                        <a:cubicBezTo>
                          <a:pt x="36" y="7"/>
                          <a:pt x="36" y="7"/>
                          <a:pt x="36" y="6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6" y="6"/>
                          <a:pt x="35" y="7"/>
                          <a:pt x="34" y="7"/>
                        </a:cubicBezTo>
                        <a:cubicBezTo>
                          <a:pt x="33" y="7"/>
                          <a:pt x="30" y="6"/>
                          <a:pt x="29" y="2"/>
                        </a:cubicBezTo>
                        <a:cubicBezTo>
                          <a:pt x="29" y="1"/>
                          <a:pt x="27" y="0"/>
                          <a:pt x="24" y="0"/>
                        </a:cubicBezTo>
                        <a:cubicBezTo>
                          <a:pt x="21" y="0"/>
                          <a:pt x="18" y="1"/>
                          <a:pt x="17" y="2"/>
                        </a:cubicBezTo>
                        <a:cubicBezTo>
                          <a:pt x="16" y="4"/>
                          <a:pt x="14" y="4"/>
                          <a:pt x="11" y="5"/>
                        </a:cubicBezTo>
                        <a:cubicBezTo>
                          <a:pt x="11" y="5"/>
                          <a:pt x="11" y="6"/>
                          <a:pt x="11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1" y="8"/>
                          <a:pt x="11" y="9"/>
                          <a:pt x="11" y="10"/>
                        </a:cubicBezTo>
                        <a:cubicBezTo>
                          <a:pt x="11" y="10"/>
                          <a:pt x="11" y="11"/>
                          <a:pt x="11" y="11"/>
                        </a:cubicBezTo>
                        <a:cubicBezTo>
                          <a:pt x="11" y="12"/>
                          <a:pt x="10" y="12"/>
                          <a:pt x="10" y="13"/>
                        </a:cubicBezTo>
                        <a:cubicBezTo>
                          <a:pt x="10" y="13"/>
                          <a:pt x="10" y="13"/>
                          <a:pt x="10" y="14"/>
                        </a:cubicBezTo>
                        <a:cubicBezTo>
                          <a:pt x="10" y="14"/>
                          <a:pt x="10" y="14"/>
                          <a:pt x="10" y="15"/>
                        </a:cubicBezTo>
                        <a:cubicBezTo>
                          <a:pt x="10" y="15"/>
                          <a:pt x="10" y="15"/>
                          <a:pt x="10" y="16"/>
                        </a:cubicBezTo>
                        <a:cubicBezTo>
                          <a:pt x="10" y="16"/>
                          <a:pt x="10" y="16"/>
                          <a:pt x="10" y="17"/>
                        </a:cubicBezTo>
                        <a:cubicBezTo>
                          <a:pt x="10" y="17"/>
                          <a:pt x="10" y="17"/>
                          <a:pt x="11" y="17"/>
                        </a:cubicBezTo>
                        <a:cubicBezTo>
                          <a:pt x="11" y="17"/>
                          <a:pt x="11" y="18"/>
                          <a:pt x="11" y="18"/>
                        </a:cubicBezTo>
                        <a:cubicBezTo>
                          <a:pt x="11" y="18"/>
                          <a:pt x="11" y="18"/>
                          <a:pt x="11" y="18"/>
                        </a:cubicBezTo>
                        <a:cubicBezTo>
                          <a:pt x="11" y="18"/>
                          <a:pt x="11" y="18"/>
                          <a:pt x="11" y="19"/>
                        </a:cubicBezTo>
                        <a:cubicBezTo>
                          <a:pt x="11" y="19"/>
                          <a:pt x="11" y="19"/>
                          <a:pt x="11" y="19"/>
                        </a:cubicBezTo>
                        <a:cubicBezTo>
                          <a:pt x="11" y="19"/>
                          <a:pt x="11" y="19"/>
                          <a:pt x="11" y="19"/>
                        </a:cubicBezTo>
                        <a:cubicBezTo>
                          <a:pt x="12" y="21"/>
                          <a:pt x="13" y="24"/>
                          <a:pt x="12" y="27"/>
                        </a:cubicBezTo>
                        <a:cubicBezTo>
                          <a:pt x="11" y="30"/>
                          <a:pt x="9" y="33"/>
                          <a:pt x="7" y="34"/>
                        </a:cubicBezTo>
                        <a:cubicBezTo>
                          <a:pt x="6" y="34"/>
                          <a:pt x="5" y="36"/>
                          <a:pt x="4" y="37"/>
                        </a:cubicBezTo>
                        <a:cubicBezTo>
                          <a:pt x="3" y="39"/>
                          <a:pt x="2" y="41"/>
                          <a:pt x="0" y="41"/>
                        </a:cubicBezTo>
                        <a:cubicBezTo>
                          <a:pt x="0" y="43"/>
                          <a:pt x="2" y="49"/>
                          <a:pt x="4" y="50"/>
                        </a:cubicBezTo>
                        <a:cubicBezTo>
                          <a:pt x="10" y="52"/>
                          <a:pt x="10" y="56"/>
                          <a:pt x="10" y="59"/>
                        </a:cubicBezTo>
                        <a:cubicBezTo>
                          <a:pt x="11" y="59"/>
                          <a:pt x="12" y="60"/>
                          <a:pt x="13" y="60"/>
                        </a:cubicBezTo>
                        <a:cubicBezTo>
                          <a:pt x="15" y="62"/>
                          <a:pt x="17" y="63"/>
                          <a:pt x="18" y="64"/>
                        </a:cubicBezTo>
                        <a:cubicBezTo>
                          <a:pt x="18" y="65"/>
                          <a:pt x="19" y="65"/>
                          <a:pt x="19" y="65"/>
                        </a:cubicBezTo>
                        <a:cubicBezTo>
                          <a:pt x="19" y="65"/>
                          <a:pt x="19" y="65"/>
                          <a:pt x="19" y="65"/>
                        </a:cubicBezTo>
                        <a:cubicBezTo>
                          <a:pt x="19" y="66"/>
                          <a:pt x="19" y="66"/>
                          <a:pt x="19" y="66"/>
                        </a:cubicBezTo>
                        <a:cubicBezTo>
                          <a:pt x="19" y="66"/>
                          <a:pt x="19" y="66"/>
                          <a:pt x="19" y="66"/>
                        </a:cubicBezTo>
                        <a:cubicBezTo>
                          <a:pt x="20" y="67"/>
                          <a:pt x="20" y="67"/>
                          <a:pt x="20" y="67"/>
                        </a:cubicBezTo>
                        <a:cubicBezTo>
                          <a:pt x="20" y="67"/>
                          <a:pt x="20" y="67"/>
                          <a:pt x="20" y="67"/>
                        </a:cubicBezTo>
                        <a:cubicBezTo>
                          <a:pt x="20" y="68"/>
                          <a:pt x="20" y="68"/>
                          <a:pt x="20" y="68"/>
                        </a:cubicBezTo>
                        <a:cubicBezTo>
                          <a:pt x="20" y="68"/>
                          <a:pt x="20" y="69"/>
                          <a:pt x="20" y="69"/>
                        </a:cubicBezTo>
                        <a:cubicBezTo>
                          <a:pt x="20" y="69"/>
                          <a:pt x="21" y="69"/>
                          <a:pt x="21" y="70"/>
                        </a:cubicBezTo>
                        <a:cubicBezTo>
                          <a:pt x="21" y="70"/>
                          <a:pt x="21" y="70"/>
                          <a:pt x="21" y="70"/>
                        </a:cubicBezTo>
                        <a:cubicBezTo>
                          <a:pt x="21" y="70"/>
                          <a:pt x="21" y="71"/>
                          <a:pt x="21" y="71"/>
                        </a:cubicBezTo>
                        <a:cubicBezTo>
                          <a:pt x="21" y="71"/>
                          <a:pt x="21" y="71"/>
                          <a:pt x="21" y="72"/>
                        </a:cubicBezTo>
                        <a:cubicBezTo>
                          <a:pt x="21" y="72"/>
                          <a:pt x="22" y="72"/>
                          <a:pt x="22" y="73"/>
                        </a:cubicBezTo>
                        <a:cubicBezTo>
                          <a:pt x="22" y="73"/>
                          <a:pt x="22" y="73"/>
                          <a:pt x="22" y="73"/>
                        </a:cubicBezTo>
                        <a:cubicBezTo>
                          <a:pt x="22" y="73"/>
                          <a:pt x="22" y="74"/>
                          <a:pt x="22" y="74"/>
                        </a:cubicBezTo>
                        <a:cubicBezTo>
                          <a:pt x="22" y="74"/>
                          <a:pt x="22" y="75"/>
                          <a:pt x="22" y="75"/>
                        </a:cubicBezTo>
                        <a:cubicBezTo>
                          <a:pt x="22" y="75"/>
                          <a:pt x="22" y="76"/>
                          <a:pt x="22" y="76"/>
                        </a:cubicBezTo>
                        <a:cubicBezTo>
                          <a:pt x="23" y="76"/>
                          <a:pt x="23" y="76"/>
                          <a:pt x="23" y="76"/>
                        </a:cubicBezTo>
                        <a:cubicBezTo>
                          <a:pt x="23" y="77"/>
                          <a:pt x="23" y="77"/>
                          <a:pt x="23" y="78"/>
                        </a:cubicBezTo>
                        <a:cubicBezTo>
                          <a:pt x="23" y="78"/>
                          <a:pt x="23" y="78"/>
                          <a:pt x="23" y="78"/>
                        </a:cubicBezTo>
                        <a:cubicBezTo>
                          <a:pt x="23" y="78"/>
                          <a:pt x="23" y="79"/>
                          <a:pt x="23" y="79"/>
                        </a:cubicBezTo>
                        <a:cubicBezTo>
                          <a:pt x="23" y="79"/>
                          <a:pt x="23" y="80"/>
                          <a:pt x="23" y="80"/>
                        </a:cubicBezTo>
                        <a:cubicBezTo>
                          <a:pt x="23" y="80"/>
                          <a:pt x="23" y="80"/>
                          <a:pt x="23" y="81"/>
                        </a:cubicBezTo>
                        <a:cubicBezTo>
                          <a:pt x="24" y="81"/>
                          <a:pt x="24" y="81"/>
                          <a:pt x="24" y="81"/>
                        </a:cubicBezTo>
                        <a:cubicBezTo>
                          <a:pt x="24" y="82"/>
                          <a:pt x="24" y="82"/>
                          <a:pt x="24" y="82"/>
                        </a:cubicBezTo>
                        <a:cubicBezTo>
                          <a:pt x="24" y="82"/>
                          <a:pt x="24" y="82"/>
                          <a:pt x="24" y="83"/>
                        </a:cubicBezTo>
                        <a:cubicBezTo>
                          <a:pt x="24" y="83"/>
                          <a:pt x="24" y="83"/>
                          <a:pt x="24" y="83"/>
                        </a:cubicBezTo>
                        <a:cubicBezTo>
                          <a:pt x="24" y="84"/>
                          <a:pt x="24" y="84"/>
                          <a:pt x="24" y="84"/>
                        </a:cubicBezTo>
                        <a:cubicBezTo>
                          <a:pt x="24" y="84"/>
                          <a:pt x="24" y="84"/>
                          <a:pt x="24" y="84"/>
                        </a:cubicBezTo>
                        <a:cubicBezTo>
                          <a:pt x="24" y="85"/>
                          <a:pt x="24" y="85"/>
                          <a:pt x="24" y="85"/>
                        </a:cubicBezTo>
                        <a:cubicBezTo>
                          <a:pt x="24" y="85"/>
                          <a:pt x="24" y="85"/>
                          <a:pt x="24" y="85"/>
                        </a:cubicBezTo>
                        <a:cubicBezTo>
                          <a:pt x="24" y="85"/>
                          <a:pt x="24" y="85"/>
                          <a:pt x="24" y="85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39" name="Freeform 1296"/>
                  <p:cNvSpPr>
                    <a:spLocks/>
                  </p:cNvSpPr>
                  <p:nvPr/>
                </p:nvSpPr>
                <p:spPr bwMode="auto">
                  <a:xfrm>
                    <a:off x="1576" y="2552"/>
                    <a:ext cx="220" cy="211"/>
                  </a:xfrm>
                  <a:custGeom>
                    <a:avLst/>
                    <a:gdLst>
                      <a:gd name="T0" fmla="*/ 0 w 230"/>
                      <a:gd name="T1" fmla="*/ 122 h 221"/>
                      <a:gd name="T2" fmla="*/ 2 w 230"/>
                      <a:gd name="T3" fmla="*/ 123 h 221"/>
                      <a:gd name="T4" fmla="*/ 41 w 230"/>
                      <a:gd name="T5" fmla="*/ 149 h 221"/>
                      <a:gd name="T6" fmla="*/ 47 w 230"/>
                      <a:gd name="T7" fmla="*/ 153 h 221"/>
                      <a:gd name="T8" fmla="*/ 112 w 230"/>
                      <a:gd name="T9" fmla="*/ 197 h 221"/>
                      <a:gd name="T10" fmla="*/ 136 w 230"/>
                      <a:gd name="T11" fmla="*/ 218 h 221"/>
                      <a:gd name="T12" fmla="*/ 142 w 230"/>
                      <a:gd name="T13" fmla="*/ 220 h 221"/>
                      <a:gd name="T14" fmla="*/ 146 w 230"/>
                      <a:gd name="T15" fmla="*/ 219 h 221"/>
                      <a:gd name="T16" fmla="*/ 183 w 230"/>
                      <a:gd name="T17" fmla="*/ 198 h 221"/>
                      <a:gd name="T18" fmla="*/ 230 w 230"/>
                      <a:gd name="T19" fmla="*/ 167 h 221"/>
                      <a:gd name="T20" fmla="*/ 229 w 230"/>
                      <a:gd name="T21" fmla="*/ 164 h 221"/>
                      <a:gd name="T22" fmla="*/ 228 w 230"/>
                      <a:gd name="T23" fmla="*/ 163 h 221"/>
                      <a:gd name="T24" fmla="*/ 227 w 230"/>
                      <a:gd name="T25" fmla="*/ 162 h 221"/>
                      <a:gd name="T26" fmla="*/ 227 w 230"/>
                      <a:gd name="T27" fmla="*/ 161 h 221"/>
                      <a:gd name="T28" fmla="*/ 218 w 230"/>
                      <a:gd name="T29" fmla="*/ 159 h 221"/>
                      <a:gd name="T30" fmla="*/ 208 w 230"/>
                      <a:gd name="T31" fmla="*/ 145 h 221"/>
                      <a:gd name="T32" fmla="*/ 207 w 230"/>
                      <a:gd name="T33" fmla="*/ 130 h 221"/>
                      <a:gd name="T34" fmla="*/ 205 w 230"/>
                      <a:gd name="T35" fmla="*/ 124 h 221"/>
                      <a:gd name="T36" fmla="*/ 207 w 230"/>
                      <a:gd name="T37" fmla="*/ 105 h 221"/>
                      <a:gd name="T38" fmla="*/ 202 w 230"/>
                      <a:gd name="T39" fmla="*/ 89 h 221"/>
                      <a:gd name="T40" fmla="*/ 203 w 230"/>
                      <a:gd name="T41" fmla="*/ 86 h 221"/>
                      <a:gd name="T42" fmla="*/ 203 w 230"/>
                      <a:gd name="T43" fmla="*/ 84 h 221"/>
                      <a:gd name="T44" fmla="*/ 194 w 230"/>
                      <a:gd name="T45" fmla="*/ 62 h 221"/>
                      <a:gd name="T46" fmla="*/ 179 w 230"/>
                      <a:gd name="T47" fmla="*/ 38 h 221"/>
                      <a:gd name="T48" fmla="*/ 188 w 230"/>
                      <a:gd name="T49" fmla="*/ 28 h 221"/>
                      <a:gd name="T50" fmla="*/ 191 w 230"/>
                      <a:gd name="T51" fmla="*/ 19 h 221"/>
                      <a:gd name="T52" fmla="*/ 190 w 230"/>
                      <a:gd name="T53" fmla="*/ 17 h 221"/>
                      <a:gd name="T54" fmla="*/ 189 w 230"/>
                      <a:gd name="T55" fmla="*/ 14 h 221"/>
                      <a:gd name="T56" fmla="*/ 189 w 230"/>
                      <a:gd name="T57" fmla="*/ 11 h 221"/>
                      <a:gd name="T58" fmla="*/ 190 w 230"/>
                      <a:gd name="T59" fmla="*/ 7 h 221"/>
                      <a:gd name="T60" fmla="*/ 190 w 230"/>
                      <a:gd name="T61" fmla="*/ 3 h 221"/>
                      <a:gd name="T62" fmla="*/ 176 w 230"/>
                      <a:gd name="T63" fmla="*/ 1 h 221"/>
                      <a:gd name="T64" fmla="*/ 153 w 230"/>
                      <a:gd name="T65" fmla="*/ 4 h 221"/>
                      <a:gd name="T66" fmla="*/ 112 w 230"/>
                      <a:gd name="T67" fmla="*/ 7 h 221"/>
                      <a:gd name="T68" fmla="*/ 79 w 230"/>
                      <a:gd name="T69" fmla="*/ 25 h 221"/>
                      <a:gd name="T70" fmla="*/ 76 w 230"/>
                      <a:gd name="T71" fmla="*/ 28 h 221"/>
                      <a:gd name="T72" fmla="*/ 80 w 230"/>
                      <a:gd name="T73" fmla="*/ 45 h 221"/>
                      <a:gd name="T74" fmla="*/ 85 w 230"/>
                      <a:gd name="T75" fmla="*/ 59 h 221"/>
                      <a:gd name="T76" fmla="*/ 78 w 230"/>
                      <a:gd name="T77" fmla="*/ 65 h 221"/>
                      <a:gd name="T78" fmla="*/ 58 w 230"/>
                      <a:gd name="T79" fmla="*/ 70 h 221"/>
                      <a:gd name="T80" fmla="*/ 56 w 230"/>
                      <a:gd name="T81" fmla="*/ 71 h 221"/>
                      <a:gd name="T82" fmla="*/ 52 w 230"/>
                      <a:gd name="T83" fmla="*/ 80 h 221"/>
                      <a:gd name="T84" fmla="*/ 45 w 230"/>
                      <a:gd name="T85" fmla="*/ 84 h 221"/>
                      <a:gd name="T86" fmla="*/ 29 w 230"/>
                      <a:gd name="T87" fmla="*/ 93 h 221"/>
                      <a:gd name="T88" fmla="*/ 20 w 230"/>
                      <a:gd name="T89" fmla="*/ 97 h 221"/>
                      <a:gd name="T90" fmla="*/ 19 w 230"/>
                      <a:gd name="T91" fmla="*/ 97 h 221"/>
                      <a:gd name="T92" fmla="*/ 0 w 230"/>
                      <a:gd name="T93" fmla="*/ 109 h 221"/>
                      <a:gd name="T94" fmla="*/ 0 w 230"/>
                      <a:gd name="T95" fmla="*/ 122 h 2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30" h="221">
                        <a:moveTo>
                          <a:pt x="0" y="122"/>
                        </a:moveTo>
                        <a:cubicBezTo>
                          <a:pt x="0" y="122"/>
                          <a:pt x="0" y="122"/>
                          <a:pt x="0" y="122"/>
                        </a:cubicBezTo>
                        <a:cubicBezTo>
                          <a:pt x="0" y="122"/>
                          <a:pt x="0" y="122"/>
                          <a:pt x="0" y="122"/>
                        </a:cubicBezTo>
                        <a:cubicBezTo>
                          <a:pt x="1" y="123"/>
                          <a:pt x="1" y="123"/>
                          <a:pt x="1" y="123"/>
                        </a:cubicBezTo>
                        <a:cubicBezTo>
                          <a:pt x="1" y="123"/>
                          <a:pt x="2" y="123"/>
                          <a:pt x="2" y="123"/>
                        </a:cubicBezTo>
                        <a:cubicBezTo>
                          <a:pt x="2" y="123"/>
                          <a:pt x="2" y="123"/>
                          <a:pt x="2" y="123"/>
                        </a:cubicBezTo>
                        <a:cubicBezTo>
                          <a:pt x="2" y="124"/>
                          <a:pt x="3" y="124"/>
                          <a:pt x="3" y="124"/>
                        </a:cubicBezTo>
                        <a:cubicBezTo>
                          <a:pt x="3" y="124"/>
                          <a:pt x="3" y="124"/>
                          <a:pt x="3" y="124"/>
                        </a:cubicBezTo>
                        <a:cubicBezTo>
                          <a:pt x="10" y="128"/>
                          <a:pt x="26" y="139"/>
                          <a:pt x="41" y="149"/>
                        </a:cubicBezTo>
                        <a:cubicBezTo>
                          <a:pt x="41" y="149"/>
                          <a:pt x="41" y="149"/>
                          <a:pt x="41" y="149"/>
                        </a:cubicBezTo>
                        <a:cubicBezTo>
                          <a:pt x="41" y="149"/>
                          <a:pt x="41" y="149"/>
                          <a:pt x="41" y="149"/>
                        </a:cubicBezTo>
                        <a:cubicBezTo>
                          <a:pt x="47" y="153"/>
                          <a:pt x="47" y="153"/>
                          <a:pt x="47" y="153"/>
                        </a:cubicBezTo>
                        <a:cubicBezTo>
                          <a:pt x="47" y="153"/>
                          <a:pt x="47" y="153"/>
                          <a:pt x="47" y="153"/>
                        </a:cubicBezTo>
                        <a:cubicBezTo>
                          <a:pt x="63" y="164"/>
                          <a:pt x="109" y="194"/>
                          <a:pt x="111" y="196"/>
                        </a:cubicBezTo>
                        <a:cubicBezTo>
                          <a:pt x="111" y="196"/>
                          <a:pt x="112" y="197"/>
                          <a:pt x="112" y="197"/>
                        </a:cubicBezTo>
                        <a:cubicBezTo>
                          <a:pt x="114" y="200"/>
                          <a:pt x="117" y="204"/>
                          <a:pt x="118" y="206"/>
                        </a:cubicBezTo>
                        <a:cubicBezTo>
                          <a:pt x="120" y="206"/>
                          <a:pt x="126" y="207"/>
                          <a:pt x="130" y="210"/>
                        </a:cubicBezTo>
                        <a:cubicBezTo>
                          <a:pt x="133" y="212"/>
                          <a:pt x="135" y="215"/>
                          <a:pt x="136" y="218"/>
                        </a:cubicBezTo>
                        <a:cubicBezTo>
                          <a:pt x="136" y="219"/>
                          <a:pt x="137" y="220"/>
                          <a:pt x="137" y="221"/>
                        </a:cubicBezTo>
                        <a:cubicBezTo>
                          <a:pt x="138" y="221"/>
                          <a:pt x="140" y="220"/>
                          <a:pt x="142" y="220"/>
                        </a:cubicBezTo>
                        <a:cubicBezTo>
                          <a:pt x="142" y="220"/>
                          <a:pt x="142" y="220"/>
                          <a:pt x="142" y="220"/>
                        </a:cubicBezTo>
                        <a:cubicBezTo>
                          <a:pt x="143" y="220"/>
                          <a:pt x="143" y="220"/>
                          <a:pt x="143" y="220"/>
                        </a:cubicBezTo>
                        <a:cubicBezTo>
                          <a:pt x="144" y="220"/>
                          <a:pt x="144" y="220"/>
                          <a:pt x="144" y="220"/>
                        </a:cubicBezTo>
                        <a:cubicBezTo>
                          <a:pt x="146" y="219"/>
                          <a:pt x="146" y="219"/>
                          <a:pt x="146" y="219"/>
                        </a:cubicBezTo>
                        <a:cubicBezTo>
                          <a:pt x="148" y="219"/>
                          <a:pt x="155" y="216"/>
                          <a:pt x="159" y="215"/>
                        </a:cubicBezTo>
                        <a:cubicBezTo>
                          <a:pt x="161" y="215"/>
                          <a:pt x="162" y="214"/>
                          <a:pt x="162" y="214"/>
                        </a:cubicBezTo>
                        <a:cubicBezTo>
                          <a:pt x="183" y="198"/>
                          <a:pt x="183" y="198"/>
                          <a:pt x="183" y="198"/>
                        </a:cubicBezTo>
                        <a:cubicBezTo>
                          <a:pt x="230" y="168"/>
                          <a:pt x="230" y="168"/>
                          <a:pt x="230" y="168"/>
                        </a:cubicBezTo>
                        <a:cubicBezTo>
                          <a:pt x="230" y="168"/>
                          <a:pt x="230" y="168"/>
                          <a:pt x="230" y="168"/>
                        </a:cubicBezTo>
                        <a:cubicBezTo>
                          <a:pt x="230" y="167"/>
                          <a:pt x="230" y="167"/>
                          <a:pt x="230" y="167"/>
                        </a:cubicBezTo>
                        <a:cubicBezTo>
                          <a:pt x="230" y="166"/>
                          <a:pt x="229" y="166"/>
                          <a:pt x="229" y="166"/>
                        </a:cubicBezTo>
                        <a:cubicBezTo>
                          <a:pt x="229" y="165"/>
                          <a:pt x="229" y="165"/>
                          <a:pt x="229" y="165"/>
                        </a:cubicBezTo>
                        <a:cubicBezTo>
                          <a:pt x="229" y="165"/>
                          <a:pt x="229" y="164"/>
                          <a:pt x="229" y="164"/>
                        </a:cubicBezTo>
                        <a:cubicBezTo>
                          <a:pt x="229" y="164"/>
                          <a:pt x="229" y="164"/>
                          <a:pt x="228" y="163"/>
                        </a:cubicBezTo>
                        <a:cubicBezTo>
                          <a:pt x="228" y="163"/>
                          <a:pt x="228" y="163"/>
                          <a:pt x="228" y="163"/>
                        </a:cubicBezTo>
                        <a:cubicBezTo>
                          <a:pt x="228" y="163"/>
                          <a:pt x="228" y="163"/>
                          <a:pt x="228" y="163"/>
                        </a:cubicBezTo>
                        <a:cubicBezTo>
                          <a:pt x="228" y="162"/>
                          <a:pt x="228" y="162"/>
                          <a:pt x="228" y="162"/>
                        </a:cubicBezTo>
                        <a:cubicBezTo>
                          <a:pt x="228" y="162"/>
                          <a:pt x="228" y="162"/>
                          <a:pt x="228" y="162"/>
                        </a:cubicBezTo>
                        <a:cubicBezTo>
                          <a:pt x="228" y="162"/>
                          <a:pt x="227" y="162"/>
                          <a:pt x="227" y="162"/>
                        </a:cubicBezTo>
                        <a:cubicBezTo>
                          <a:pt x="227" y="162"/>
                          <a:pt x="227" y="162"/>
                          <a:pt x="227" y="162"/>
                        </a:cubicBezTo>
                        <a:cubicBezTo>
                          <a:pt x="227" y="162"/>
                          <a:pt x="227" y="161"/>
                          <a:pt x="227" y="161"/>
                        </a:cubicBezTo>
                        <a:cubicBezTo>
                          <a:pt x="227" y="161"/>
                          <a:pt x="227" y="161"/>
                          <a:pt x="227" y="161"/>
                        </a:cubicBezTo>
                        <a:cubicBezTo>
                          <a:pt x="227" y="161"/>
                          <a:pt x="227" y="161"/>
                          <a:pt x="227" y="161"/>
                        </a:cubicBezTo>
                        <a:cubicBezTo>
                          <a:pt x="225" y="161"/>
                          <a:pt x="223" y="161"/>
                          <a:pt x="222" y="160"/>
                        </a:cubicBezTo>
                        <a:cubicBezTo>
                          <a:pt x="221" y="159"/>
                          <a:pt x="220" y="159"/>
                          <a:pt x="218" y="159"/>
                        </a:cubicBezTo>
                        <a:cubicBezTo>
                          <a:pt x="214" y="159"/>
                          <a:pt x="209" y="157"/>
                          <a:pt x="209" y="153"/>
                        </a:cubicBezTo>
                        <a:cubicBezTo>
                          <a:pt x="208" y="151"/>
                          <a:pt x="209" y="150"/>
                          <a:pt x="209" y="149"/>
                        </a:cubicBezTo>
                        <a:cubicBezTo>
                          <a:pt x="209" y="148"/>
                          <a:pt x="209" y="147"/>
                          <a:pt x="208" y="145"/>
                        </a:cubicBezTo>
                        <a:cubicBezTo>
                          <a:pt x="207" y="143"/>
                          <a:pt x="206" y="142"/>
                          <a:pt x="205" y="141"/>
                        </a:cubicBezTo>
                        <a:cubicBezTo>
                          <a:pt x="203" y="139"/>
                          <a:pt x="202" y="138"/>
                          <a:pt x="202" y="136"/>
                        </a:cubicBezTo>
                        <a:cubicBezTo>
                          <a:pt x="202" y="135"/>
                          <a:pt x="204" y="133"/>
                          <a:pt x="207" y="130"/>
                        </a:cubicBezTo>
                        <a:cubicBezTo>
                          <a:pt x="207" y="130"/>
                          <a:pt x="207" y="130"/>
                          <a:pt x="207" y="130"/>
                        </a:cubicBezTo>
                        <a:cubicBezTo>
                          <a:pt x="206" y="128"/>
                          <a:pt x="206" y="127"/>
                          <a:pt x="206" y="126"/>
                        </a:cubicBezTo>
                        <a:cubicBezTo>
                          <a:pt x="206" y="125"/>
                          <a:pt x="205" y="125"/>
                          <a:pt x="205" y="124"/>
                        </a:cubicBezTo>
                        <a:cubicBezTo>
                          <a:pt x="205" y="122"/>
                          <a:pt x="204" y="120"/>
                          <a:pt x="206" y="117"/>
                        </a:cubicBezTo>
                        <a:cubicBezTo>
                          <a:pt x="207" y="116"/>
                          <a:pt x="208" y="115"/>
                          <a:pt x="207" y="112"/>
                        </a:cubicBezTo>
                        <a:cubicBezTo>
                          <a:pt x="205" y="110"/>
                          <a:pt x="206" y="107"/>
                          <a:pt x="207" y="105"/>
                        </a:cubicBezTo>
                        <a:cubicBezTo>
                          <a:pt x="207" y="103"/>
                          <a:pt x="208" y="102"/>
                          <a:pt x="207" y="100"/>
                        </a:cubicBezTo>
                        <a:cubicBezTo>
                          <a:pt x="206" y="98"/>
                          <a:pt x="205" y="96"/>
                          <a:pt x="204" y="95"/>
                        </a:cubicBezTo>
                        <a:cubicBezTo>
                          <a:pt x="202" y="92"/>
                          <a:pt x="201" y="90"/>
                          <a:pt x="202" y="89"/>
                        </a:cubicBezTo>
                        <a:cubicBezTo>
                          <a:pt x="202" y="88"/>
                          <a:pt x="202" y="88"/>
                          <a:pt x="202" y="87"/>
                        </a:cubicBezTo>
                        <a:cubicBezTo>
                          <a:pt x="202" y="87"/>
                          <a:pt x="202" y="87"/>
                          <a:pt x="202" y="87"/>
                        </a:cubicBezTo>
                        <a:cubicBezTo>
                          <a:pt x="203" y="87"/>
                          <a:pt x="203" y="86"/>
                          <a:pt x="203" y="86"/>
                        </a:cubicBezTo>
                        <a:cubicBezTo>
                          <a:pt x="203" y="86"/>
                          <a:pt x="203" y="86"/>
                          <a:pt x="203" y="86"/>
                        </a:cubicBezTo>
                        <a:cubicBezTo>
                          <a:pt x="203" y="86"/>
                          <a:pt x="203" y="86"/>
                          <a:pt x="203" y="86"/>
                        </a:cubicBezTo>
                        <a:cubicBezTo>
                          <a:pt x="203" y="85"/>
                          <a:pt x="203" y="84"/>
                          <a:pt x="203" y="84"/>
                        </a:cubicBezTo>
                        <a:cubicBezTo>
                          <a:pt x="203" y="83"/>
                          <a:pt x="203" y="83"/>
                          <a:pt x="203" y="83"/>
                        </a:cubicBezTo>
                        <a:cubicBezTo>
                          <a:pt x="203" y="78"/>
                          <a:pt x="200" y="67"/>
                          <a:pt x="198" y="65"/>
                        </a:cubicBezTo>
                        <a:cubicBezTo>
                          <a:pt x="197" y="64"/>
                          <a:pt x="196" y="63"/>
                          <a:pt x="194" y="62"/>
                        </a:cubicBezTo>
                        <a:cubicBezTo>
                          <a:pt x="191" y="60"/>
                          <a:pt x="189" y="59"/>
                          <a:pt x="189" y="57"/>
                        </a:cubicBezTo>
                        <a:cubicBezTo>
                          <a:pt x="189" y="55"/>
                          <a:pt x="189" y="53"/>
                          <a:pt x="186" y="51"/>
                        </a:cubicBezTo>
                        <a:cubicBezTo>
                          <a:pt x="181" y="49"/>
                          <a:pt x="178" y="42"/>
                          <a:pt x="179" y="38"/>
                        </a:cubicBezTo>
                        <a:cubicBezTo>
                          <a:pt x="179" y="36"/>
                          <a:pt x="181" y="36"/>
                          <a:pt x="182" y="36"/>
                        </a:cubicBezTo>
                        <a:cubicBezTo>
                          <a:pt x="182" y="35"/>
                          <a:pt x="183" y="34"/>
                          <a:pt x="184" y="33"/>
                        </a:cubicBezTo>
                        <a:cubicBezTo>
                          <a:pt x="185" y="31"/>
                          <a:pt x="187" y="29"/>
                          <a:pt x="188" y="28"/>
                        </a:cubicBezTo>
                        <a:cubicBezTo>
                          <a:pt x="189" y="28"/>
                          <a:pt x="190" y="26"/>
                          <a:pt x="191" y="24"/>
                        </a:cubicBezTo>
                        <a:cubicBezTo>
                          <a:pt x="191" y="23"/>
                          <a:pt x="191" y="23"/>
                          <a:pt x="191" y="22"/>
                        </a:cubicBezTo>
                        <a:cubicBezTo>
                          <a:pt x="191" y="21"/>
                          <a:pt x="191" y="20"/>
                          <a:pt x="191" y="19"/>
                        </a:cubicBezTo>
                        <a:cubicBezTo>
                          <a:pt x="191" y="19"/>
                          <a:pt x="190" y="19"/>
                          <a:pt x="190" y="18"/>
                        </a:cubicBezTo>
                        <a:cubicBezTo>
                          <a:pt x="190" y="18"/>
                          <a:pt x="190" y="18"/>
                          <a:pt x="190" y="18"/>
                        </a:cubicBezTo>
                        <a:cubicBezTo>
                          <a:pt x="190" y="18"/>
                          <a:pt x="190" y="17"/>
                          <a:pt x="190" y="17"/>
                        </a:cubicBezTo>
                        <a:cubicBezTo>
                          <a:pt x="190" y="17"/>
                          <a:pt x="190" y="16"/>
                          <a:pt x="190" y="16"/>
                        </a:cubicBezTo>
                        <a:cubicBezTo>
                          <a:pt x="190" y="16"/>
                          <a:pt x="190" y="16"/>
                          <a:pt x="190" y="15"/>
                        </a:cubicBezTo>
                        <a:cubicBezTo>
                          <a:pt x="189" y="15"/>
                          <a:pt x="189" y="15"/>
                          <a:pt x="189" y="14"/>
                        </a:cubicBezTo>
                        <a:cubicBezTo>
                          <a:pt x="189" y="14"/>
                          <a:pt x="189" y="14"/>
                          <a:pt x="189" y="13"/>
                        </a:cubicBezTo>
                        <a:cubicBezTo>
                          <a:pt x="189" y="13"/>
                          <a:pt x="189" y="13"/>
                          <a:pt x="189" y="12"/>
                        </a:cubicBezTo>
                        <a:cubicBezTo>
                          <a:pt x="189" y="12"/>
                          <a:pt x="189" y="11"/>
                          <a:pt x="189" y="11"/>
                        </a:cubicBezTo>
                        <a:cubicBezTo>
                          <a:pt x="189" y="10"/>
                          <a:pt x="189" y="10"/>
                          <a:pt x="189" y="10"/>
                        </a:cubicBezTo>
                        <a:cubicBezTo>
                          <a:pt x="190" y="9"/>
                          <a:pt x="190" y="9"/>
                          <a:pt x="190" y="8"/>
                        </a:cubicBezTo>
                        <a:cubicBezTo>
                          <a:pt x="190" y="8"/>
                          <a:pt x="190" y="7"/>
                          <a:pt x="190" y="7"/>
                        </a:cubicBezTo>
                        <a:cubicBezTo>
                          <a:pt x="190" y="6"/>
                          <a:pt x="190" y="6"/>
                          <a:pt x="190" y="5"/>
                        </a:cubicBezTo>
                        <a:cubicBezTo>
                          <a:pt x="190" y="4"/>
                          <a:pt x="190" y="4"/>
                          <a:pt x="190" y="3"/>
                        </a:cubicBezTo>
                        <a:cubicBezTo>
                          <a:pt x="190" y="3"/>
                          <a:pt x="190" y="3"/>
                          <a:pt x="190" y="3"/>
                        </a:cubicBezTo>
                        <a:cubicBezTo>
                          <a:pt x="188" y="2"/>
                          <a:pt x="185" y="2"/>
                          <a:pt x="181" y="0"/>
                        </a:cubicBezTo>
                        <a:cubicBezTo>
                          <a:pt x="181" y="0"/>
                          <a:pt x="181" y="0"/>
                          <a:pt x="181" y="0"/>
                        </a:cubicBezTo>
                        <a:cubicBezTo>
                          <a:pt x="179" y="0"/>
                          <a:pt x="178" y="1"/>
                          <a:pt x="176" y="1"/>
                        </a:cubicBezTo>
                        <a:cubicBezTo>
                          <a:pt x="174" y="1"/>
                          <a:pt x="172" y="2"/>
                          <a:pt x="170" y="2"/>
                        </a:cubicBezTo>
                        <a:cubicBezTo>
                          <a:pt x="170" y="2"/>
                          <a:pt x="168" y="3"/>
                          <a:pt x="166" y="3"/>
                        </a:cubicBezTo>
                        <a:cubicBezTo>
                          <a:pt x="161" y="5"/>
                          <a:pt x="156" y="7"/>
                          <a:pt x="153" y="4"/>
                        </a:cubicBezTo>
                        <a:cubicBezTo>
                          <a:pt x="153" y="4"/>
                          <a:pt x="153" y="4"/>
                          <a:pt x="149" y="4"/>
                        </a:cubicBezTo>
                        <a:cubicBezTo>
                          <a:pt x="143" y="4"/>
                          <a:pt x="134" y="5"/>
                          <a:pt x="126" y="6"/>
                        </a:cubicBezTo>
                        <a:cubicBezTo>
                          <a:pt x="120" y="7"/>
                          <a:pt x="115" y="7"/>
                          <a:pt x="112" y="7"/>
                        </a:cubicBezTo>
                        <a:cubicBezTo>
                          <a:pt x="108" y="8"/>
                          <a:pt x="106" y="10"/>
                          <a:pt x="103" y="13"/>
                        </a:cubicBezTo>
                        <a:cubicBezTo>
                          <a:pt x="100" y="15"/>
                          <a:pt x="98" y="17"/>
                          <a:pt x="95" y="17"/>
                        </a:cubicBezTo>
                        <a:cubicBezTo>
                          <a:pt x="90" y="17"/>
                          <a:pt x="83" y="21"/>
                          <a:pt x="79" y="25"/>
                        </a:cubicBezTo>
                        <a:cubicBezTo>
                          <a:pt x="78" y="26"/>
                          <a:pt x="77" y="27"/>
                          <a:pt x="76" y="27"/>
                        </a:cubicBezTo>
                        <a:cubicBezTo>
                          <a:pt x="76" y="27"/>
                          <a:pt x="76" y="27"/>
                          <a:pt x="76" y="28"/>
                        </a:cubicBezTo>
                        <a:cubicBezTo>
                          <a:pt x="76" y="28"/>
                          <a:pt x="76" y="28"/>
                          <a:pt x="76" y="28"/>
                        </a:cubicBezTo>
                        <a:cubicBezTo>
                          <a:pt x="76" y="28"/>
                          <a:pt x="76" y="28"/>
                          <a:pt x="76" y="28"/>
                        </a:cubicBezTo>
                        <a:cubicBezTo>
                          <a:pt x="79" y="31"/>
                          <a:pt x="80" y="35"/>
                          <a:pt x="80" y="41"/>
                        </a:cubicBezTo>
                        <a:cubicBezTo>
                          <a:pt x="80" y="42"/>
                          <a:pt x="80" y="44"/>
                          <a:pt x="80" y="45"/>
                        </a:cubicBezTo>
                        <a:cubicBezTo>
                          <a:pt x="80" y="47"/>
                          <a:pt x="80" y="49"/>
                          <a:pt x="80" y="49"/>
                        </a:cubicBezTo>
                        <a:cubicBezTo>
                          <a:pt x="83" y="51"/>
                          <a:pt x="85" y="57"/>
                          <a:pt x="85" y="58"/>
                        </a:cubicBezTo>
                        <a:cubicBezTo>
                          <a:pt x="85" y="59"/>
                          <a:pt x="85" y="59"/>
                          <a:pt x="85" y="59"/>
                        </a:cubicBezTo>
                        <a:cubicBezTo>
                          <a:pt x="86" y="61"/>
                          <a:pt x="85" y="63"/>
                          <a:pt x="84" y="64"/>
                        </a:cubicBezTo>
                        <a:cubicBezTo>
                          <a:pt x="83" y="65"/>
                          <a:pt x="82" y="65"/>
                          <a:pt x="81" y="65"/>
                        </a:cubicBezTo>
                        <a:cubicBezTo>
                          <a:pt x="80" y="65"/>
                          <a:pt x="79" y="65"/>
                          <a:pt x="78" y="65"/>
                        </a:cubicBezTo>
                        <a:cubicBezTo>
                          <a:pt x="76" y="65"/>
                          <a:pt x="73" y="65"/>
                          <a:pt x="70" y="65"/>
                        </a:cubicBezTo>
                        <a:cubicBezTo>
                          <a:pt x="68" y="65"/>
                          <a:pt x="67" y="65"/>
                          <a:pt x="66" y="65"/>
                        </a:cubicBezTo>
                        <a:cubicBezTo>
                          <a:pt x="65" y="68"/>
                          <a:pt x="61" y="70"/>
                          <a:pt x="58" y="70"/>
                        </a:cubicBezTo>
                        <a:cubicBezTo>
                          <a:pt x="57" y="70"/>
                          <a:pt x="56" y="70"/>
                          <a:pt x="56" y="70"/>
                        </a:cubicBezTo>
                        <a:cubicBezTo>
                          <a:pt x="56" y="70"/>
                          <a:pt x="56" y="70"/>
                          <a:pt x="56" y="70"/>
                        </a:cubicBezTo>
                        <a:cubicBezTo>
                          <a:pt x="56" y="71"/>
                          <a:pt x="56" y="71"/>
                          <a:pt x="56" y="71"/>
                        </a:cubicBezTo>
                        <a:cubicBezTo>
                          <a:pt x="56" y="72"/>
                          <a:pt x="56" y="73"/>
                          <a:pt x="56" y="74"/>
                        </a:cubicBezTo>
                        <a:cubicBezTo>
                          <a:pt x="56" y="76"/>
                          <a:pt x="56" y="78"/>
                          <a:pt x="55" y="79"/>
                        </a:cubicBezTo>
                        <a:cubicBezTo>
                          <a:pt x="54" y="80"/>
                          <a:pt x="54" y="80"/>
                          <a:pt x="52" y="80"/>
                        </a:cubicBezTo>
                        <a:cubicBezTo>
                          <a:pt x="52" y="80"/>
                          <a:pt x="52" y="80"/>
                          <a:pt x="52" y="81"/>
                        </a:cubicBezTo>
                        <a:cubicBezTo>
                          <a:pt x="51" y="82"/>
                          <a:pt x="50" y="83"/>
                          <a:pt x="47" y="83"/>
                        </a:cubicBezTo>
                        <a:cubicBezTo>
                          <a:pt x="47" y="84"/>
                          <a:pt x="46" y="84"/>
                          <a:pt x="45" y="84"/>
                        </a:cubicBezTo>
                        <a:cubicBezTo>
                          <a:pt x="44" y="84"/>
                          <a:pt x="41" y="84"/>
                          <a:pt x="41" y="84"/>
                        </a:cubicBezTo>
                        <a:cubicBezTo>
                          <a:pt x="41" y="89"/>
                          <a:pt x="38" y="92"/>
                          <a:pt x="33" y="93"/>
                        </a:cubicBezTo>
                        <a:cubicBezTo>
                          <a:pt x="32" y="93"/>
                          <a:pt x="30" y="93"/>
                          <a:pt x="29" y="93"/>
                        </a:cubicBezTo>
                        <a:cubicBezTo>
                          <a:pt x="28" y="93"/>
                          <a:pt x="26" y="93"/>
                          <a:pt x="25" y="94"/>
                        </a:cubicBezTo>
                        <a:cubicBezTo>
                          <a:pt x="25" y="94"/>
                          <a:pt x="25" y="94"/>
                          <a:pt x="25" y="95"/>
                        </a:cubicBezTo>
                        <a:cubicBezTo>
                          <a:pt x="24" y="96"/>
                          <a:pt x="23" y="97"/>
                          <a:pt x="20" y="97"/>
                        </a:cubicBezTo>
                        <a:cubicBezTo>
                          <a:pt x="20" y="97"/>
                          <a:pt x="20" y="97"/>
                          <a:pt x="20" y="97"/>
                        </a:cubicBezTo>
                        <a:cubicBezTo>
                          <a:pt x="20" y="97"/>
                          <a:pt x="20" y="97"/>
                          <a:pt x="20" y="97"/>
                        </a:cubicBezTo>
                        <a:cubicBezTo>
                          <a:pt x="19" y="97"/>
                          <a:pt x="19" y="97"/>
                          <a:pt x="19" y="97"/>
                        </a:cubicBezTo>
                        <a:cubicBezTo>
                          <a:pt x="18" y="97"/>
                          <a:pt x="17" y="97"/>
                          <a:pt x="17" y="97"/>
                        </a:cubicBezTo>
                        <a:cubicBezTo>
                          <a:pt x="12" y="100"/>
                          <a:pt x="2" y="106"/>
                          <a:pt x="0" y="108"/>
                        </a:cubicBezTo>
                        <a:cubicBezTo>
                          <a:pt x="0" y="108"/>
                          <a:pt x="0" y="108"/>
                          <a:pt x="0" y="109"/>
                        </a:cubicBezTo>
                        <a:cubicBezTo>
                          <a:pt x="0" y="110"/>
                          <a:pt x="0" y="114"/>
                          <a:pt x="0" y="118"/>
                        </a:cubicBezTo>
                        <a:cubicBezTo>
                          <a:pt x="0" y="122"/>
                          <a:pt x="0" y="122"/>
                          <a:pt x="0" y="122"/>
                        </a:cubicBezTo>
                        <a:cubicBezTo>
                          <a:pt x="0" y="122"/>
                          <a:pt x="0" y="122"/>
                          <a:pt x="0" y="12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40" name="Freeform 1297"/>
                  <p:cNvSpPr>
                    <a:spLocks/>
                  </p:cNvSpPr>
                  <p:nvPr/>
                </p:nvSpPr>
                <p:spPr bwMode="auto">
                  <a:xfrm>
                    <a:off x="1649" y="257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41" name="Freeform 1298"/>
                  <p:cNvSpPr>
                    <a:spLocks/>
                  </p:cNvSpPr>
                  <p:nvPr/>
                </p:nvSpPr>
                <p:spPr bwMode="auto">
                  <a:xfrm>
                    <a:off x="1576" y="2655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42" name="Freeform 1299"/>
                  <p:cNvSpPr>
                    <a:spLocks/>
                  </p:cNvSpPr>
                  <p:nvPr/>
                </p:nvSpPr>
                <p:spPr bwMode="auto">
                  <a:xfrm>
                    <a:off x="1595" y="2643"/>
                    <a:ext cx="5" cy="2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2 h 2"/>
                      <a:gd name="T4" fmla="*/ 0 w 5"/>
                      <a:gd name="T5" fmla="*/ 2 h 2"/>
                      <a:gd name="T6" fmla="*/ 5 w 5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4" y="1"/>
                          <a:pt x="3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3" y="2"/>
                          <a:pt x="4" y="1"/>
                          <a:pt x="5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43" name="Freeform 1300"/>
                  <p:cNvSpPr>
                    <a:spLocks/>
                  </p:cNvSpPr>
                  <p:nvPr/>
                </p:nvSpPr>
                <p:spPr bwMode="auto">
                  <a:xfrm>
                    <a:off x="1649" y="257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44" name="Freeform 1301"/>
                  <p:cNvSpPr>
                    <a:spLocks/>
                  </p:cNvSpPr>
                  <p:nvPr/>
                </p:nvSpPr>
                <p:spPr bwMode="auto">
                  <a:xfrm>
                    <a:off x="1757" y="2565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45" name="Freeform 1302"/>
                  <p:cNvSpPr>
                    <a:spLocks/>
                  </p:cNvSpPr>
                  <p:nvPr/>
                </p:nvSpPr>
                <p:spPr bwMode="auto">
                  <a:xfrm>
                    <a:off x="1758" y="25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46" name="Freeform 1303"/>
                  <p:cNvSpPr>
                    <a:spLocks/>
                  </p:cNvSpPr>
                  <p:nvPr/>
                </p:nvSpPr>
                <p:spPr bwMode="auto">
                  <a:xfrm>
                    <a:off x="1770" y="263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47" name="Freeform 1304"/>
                  <p:cNvSpPr>
                    <a:spLocks/>
                  </p:cNvSpPr>
                  <p:nvPr/>
                </p:nvSpPr>
                <p:spPr bwMode="auto">
                  <a:xfrm>
                    <a:off x="1759" y="2570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48" name="Freeform 1305"/>
                  <p:cNvSpPr>
                    <a:spLocks/>
                  </p:cNvSpPr>
                  <p:nvPr/>
                </p:nvSpPr>
                <p:spPr bwMode="auto">
                  <a:xfrm>
                    <a:off x="1757" y="256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49" name="Freeform 1306"/>
                  <p:cNvSpPr>
                    <a:spLocks/>
                  </p:cNvSpPr>
                  <p:nvPr/>
                </p:nvSpPr>
                <p:spPr bwMode="auto">
                  <a:xfrm>
                    <a:off x="1757" y="256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50" name="Freeform 1307"/>
                  <p:cNvSpPr>
                    <a:spLocks/>
                  </p:cNvSpPr>
                  <p:nvPr/>
                </p:nvSpPr>
                <p:spPr bwMode="auto">
                  <a:xfrm>
                    <a:off x="1758" y="256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51" name="Freeform 1308"/>
                  <p:cNvSpPr>
                    <a:spLocks/>
                  </p:cNvSpPr>
                  <p:nvPr/>
                </p:nvSpPr>
                <p:spPr bwMode="auto">
                  <a:xfrm>
                    <a:off x="1758" y="255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52" name="Freeform 1309"/>
                  <p:cNvSpPr>
                    <a:spLocks/>
                  </p:cNvSpPr>
                  <p:nvPr/>
                </p:nvSpPr>
                <p:spPr bwMode="auto">
                  <a:xfrm>
                    <a:off x="1758" y="2555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53" name="Freeform 1310"/>
                  <p:cNvSpPr>
                    <a:spLocks/>
                  </p:cNvSpPr>
                  <p:nvPr/>
                </p:nvSpPr>
                <p:spPr bwMode="auto">
                  <a:xfrm>
                    <a:off x="1773" y="2603"/>
                    <a:ext cx="159" cy="152"/>
                  </a:xfrm>
                  <a:custGeom>
                    <a:avLst/>
                    <a:gdLst>
                      <a:gd name="T0" fmla="*/ 3 w 166"/>
                      <a:gd name="T1" fmla="*/ 34 h 159"/>
                      <a:gd name="T2" fmla="*/ 2 w 166"/>
                      <a:gd name="T3" fmla="*/ 35 h 159"/>
                      <a:gd name="T4" fmla="*/ 1 w 166"/>
                      <a:gd name="T5" fmla="*/ 35 h 159"/>
                      <a:gd name="T6" fmla="*/ 0 w 166"/>
                      <a:gd name="T7" fmla="*/ 36 h 159"/>
                      <a:gd name="T8" fmla="*/ 0 w 166"/>
                      <a:gd name="T9" fmla="*/ 36 h 159"/>
                      <a:gd name="T10" fmla="*/ 1 w 166"/>
                      <a:gd name="T11" fmla="*/ 40 h 159"/>
                      <a:gd name="T12" fmla="*/ 5 w 166"/>
                      <a:gd name="T13" fmla="*/ 53 h 159"/>
                      <a:gd name="T14" fmla="*/ 3 w 166"/>
                      <a:gd name="T15" fmla="*/ 67 h 159"/>
                      <a:gd name="T16" fmla="*/ 4 w 166"/>
                      <a:gd name="T17" fmla="*/ 73 h 159"/>
                      <a:gd name="T18" fmla="*/ 5 w 166"/>
                      <a:gd name="T19" fmla="*/ 79 h 159"/>
                      <a:gd name="T20" fmla="*/ 0 w 166"/>
                      <a:gd name="T21" fmla="*/ 84 h 159"/>
                      <a:gd name="T22" fmla="*/ 5 w 166"/>
                      <a:gd name="T23" fmla="*/ 89 h 159"/>
                      <a:gd name="T24" fmla="*/ 7 w 166"/>
                      <a:gd name="T25" fmla="*/ 99 h 159"/>
                      <a:gd name="T26" fmla="*/ 18 w 166"/>
                      <a:gd name="T27" fmla="*/ 103 h 159"/>
                      <a:gd name="T28" fmla="*/ 22 w 166"/>
                      <a:gd name="T29" fmla="*/ 105 h 159"/>
                      <a:gd name="T30" fmla="*/ 23 w 166"/>
                      <a:gd name="T31" fmla="*/ 105 h 159"/>
                      <a:gd name="T32" fmla="*/ 24 w 166"/>
                      <a:gd name="T33" fmla="*/ 106 h 159"/>
                      <a:gd name="T34" fmla="*/ 25 w 166"/>
                      <a:gd name="T35" fmla="*/ 108 h 159"/>
                      <a:gd name="T36" fmla="*/ 26 w 166"/>
                      <a:gd name="T37" fmla="*/ 109 h 159"/>
                      <a:gd name="T38" fmla="*/ 27 w 166"/>
                      <a:gd name="T39" fmla="*/ 111 h 159"/>
                      <a:gd name="T40" fmla="*/ 28 w 166"/>
                      <a:gd name="T41" fmla="*/ 113 h 159"/>
                      <a:gd name="T42" fmla="*/ 28 w 166"/>
                      <a:gd name="T43" fmla="*/ 114 h 159"/>
                      <a:gd name="T44" fmla="*/ 43 w 166"/>
                      <a:gd name="T45" fmla="*/ 117 h 159"/>
                      <a:gd name="T46" fmla="*/ 51 w 166"/>
                      <a:gd name="T47" fmla="*/ 124 h 159"/>
                      <a:gd name="T48" fmla="*/ 153 w 166"/>
                      <a:gd name="T49" fmla="*/ 159 h 159"/>
                      <a:gd name="T50" fmla="*/ 164 w 166"/>
                      <a:gd name="T51" fmla="*/ 154 h 159"/>
                      <a:gd name="T52" fmla="*/ 164 w 166"/>
                      <a:gd name="T53" fmla="*/ 131 h 159"/>
                      <a:gd name="T54" fmla="*/ 163 w 166"/>
                      <a:gd name="T55" fmla="*/ 39 h 159"/>
                      <a:gd name="T56" fmla="*/ 165 w 166"/>
                      <a:gd name="T57" fmla="*/ 24 h 159"/>
                      <a:gd name="T58" fmla="*/ 166 w 166"/>
                      <a:gd name="T59" fmla="*/ 13 h 159"/>
                      <a:gd name="T60" fmla="*/ 152 w 166"/>
                      <a:gd name="T61" fmla="*/ 10 h 159"/>
                      <a:gd name="T62" fmla="*/ 135 w 166"/>
                      <a:gd name="T63" fmla="*/ 1 h 159"/>
                      <a:gd name="T64" fmla="*/ 113 w 166"/>
                      <a:gd name="T65" fmla="*/ 17 h 159"/>
                      <a:gd name="T66" fmla="*/ 104 w 166"/>
                      <a:gd name="T67" fmla="*/ 32 h 159"/>
                      <a:gd name="T68" fmla="*/ 74 w 166"/>
                      <a:gd name="T69" fmla="*/ 21 h 159"/>
                      <a:gd name="T70" fmla="*/ 60 w 166"/>
                      <a:gd name="T71" fmla="*/ 11 h 159"/>
                      <a:gd name="T72" fmla="*/ 49 w 166"/>
                      <a:gd name="T73" fmla="*/ 5 h 159"/>
                      <a:gd name="T74" fmla="*/ 35 w 166"/>
                      <a:gd name="T75" fmla="*/ 3 h 159"/>
                      <a:gd name="T76" fmla="*/ 23 w 166"/>
                      <a:gd name="T77" fmla="*/ 1 h 159"/>
                      <a:gd name="T78" fmla="*/ 23 w 166"/>
                      <a:gd name="T79" fmla="*/ 3 h 159"/>
                      <a:gd name="T80" fmla="*/ 23 w 166"/>
                      <a:gd name="T81" fmla="*/ 4 h 159"/>
                      <a:gd name="T82" fmla="*/ 23 w 166"/>
                      <a:gd name="T83" fmla="*/ 4 h 159"/>
                      <a:gd name="T84" fmla="*/ 18 w 166"/>
                      <a:gd name="T85" fmla="*/ 9 h 159"/>
                      <a:gd name="T86" fmla="*/ 16 w 166"/>
                      <a:gd name="T87" fmla="*/ 10 h 159"/>
                      <a:gd name="T88" fmla="*/ 9 w 166"/>
                      <a:gd name="T89" fmla="*/ 17 h 159"/>
                      <a:gd name="T90" fmla="*/ 7 w 166"/>
                      <a:gd name="T91" fmla="*/ 30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66" h="159">
                        <a:moveTo>
                          <a:pt x="3" y="34"/>
                        </a:moveTo>
                        <a:cubicBezTo>
                          <a:pt x="3" y="34"/>
                          <a:pt x="3" y="34"/>
                          <a:pt x="3" y="34"/>
                        </a:cubicBezTo>
                        <a:cubicBezTo>
                          <a:pt x="2" y="35"/>
                          <a:pt x="2" y="35"/>
                          <a:pt x="2" y="35"/>
                        </a:cubicBezTo>
                        <a:cubicBezTo>
                          <a:pt x="2" y="35"/>
                          <a:pt x="2" y="35"/>
                          <a:pt x="2" y="35"/>
                        </a:cubicBezTo>
                        <a:cubicBezTo>
                          <a:pt x="1" y="35"/>
                          <a:pt x="1" y="35"/>
                          <a:pt x="1" y="35"/>
                        </a:cubicBezTo>
                        <a:cubicBezTo>
                          <a:pt x="1" y="35"/>
                          <a:pt x="1" y="35"/>
                          <a:pt x="1" y="35"/>
                        </a:cubicBezTo>
                        <a:cubicBezTo>
                          <a:pt x="1" y="35"/>
                          <a:pt x="1" y="35"/>
                          <a:pt x="1" y="35"/>
                        </a:cubicBezTo>
                        <a:cubicBezTo>
                          <a:pt x="1" y="35"/>
                          <a:pt x="1" y="36"/>
                          <a:pt x="0" y="36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0" y="37"/>
                          <a:pt x="0" y="37"/>
                          <a:pt x="0" y="37"/>
                        </a:cubicBezTo>
                        <a:cubicBezTo>
                          <a:pt x="0" y="38"/>
                          <a:pt x="1" y="39"/>
                          <a:pt x="1" y="40"/>
                        </a:cubicBezTo>
                        <a:cubicBezTo>
                          <a:pt x="2" y="41"/>
                          <a:pt x="4" y="43"/>
                          <a:pt x="5" y="45"/>
                        </a:cubicBezTo>
                        <a:cubicBezTo>
                          <a:pt x="6" y="49"/>
                          <a:pt x="5" y="51"/>
                          <a:pt x="5" y="53"/>
                        </a:cubicBezTo>
                        <a:cubicBezTo>
                          <a:pt x="4" y="55"/>
                          <a:pt x="4" y="56"/>
                          <a:pt x="4" y="57"/>
                        </a:cubicBezTo>
                        <a:cubicBezTo>
                          <a:pt x="7" y="62"/>
                          <a:pt x="5" y="65"/>
                          <a:pt x="3" y="67"/>
                        </a:cubicBezTo>
                        <a:cubicBezTo>
                          <a:pt x="3" y="68"/>
                          <a:pt x="3" y="69"/>
                          <a:pt x="3" y="70"/>
                        </a:cubicBezTo>
                        <a:cubicBezTo>
                          <a:pt x="3" y="71"/>
                          <a:pt x="4" y="72"/>
                          <a:pt x="4" y="73"/>
                        </a:cubicBezTo>
                        <a:cubicBezTo>
                          <a:pt x="4" y="73"/>
                          <a:pt x="4" y="74"/>
                          <a:pt x="4" y="75"/>
                        </a:cubicBezTo>
                        <a:cubicBezTo>
                          <a:pt x="5" y="76"/>
                          <a:pt x="6" y="78"/>
                          <a:pt x="5" y="79"/>
                        </a:cubicBezTo>
                        <a:cubicBezTo>
                          <a:pt x="5" y="79"/>
                          <a:pt x="4" y="80"/>
                          <a:pt x="4" y="80"/>
                        </a:cubicBezTo>
                        <a:cubicBezTo>
                          <a:pt x="2" y="82"/>
                          <a:pt x="1" y="83"/>
                          <a:pt x="0" y="84"/>
                        </a:cubicBezTo>
                        <a:cubicBezTo>
                          <a:pt x="0" y="84"/>
                          <a:pt x="1" y="85"/>
                          <a:pt x="2" y="85"/>
                        </a:cubicBezTo>
                        <a:cubicBezTo>
                          <a:pt x="3" y="86"/>
                          <a:pt x="4" y="88"/>
                          <a:pt x="5" y="89"/>
                        </a:cubicBezTo>
                        <a:cubicBezTo>
                          <a:pt x="7" y="93"/>
                          <a:pt x="7" y="95"/>
                          <a:pt x="7" y="97"/>
                        </a:cubicBezTo>
                        <a:cubicBezTo>
                          <a:pt x="7" y="98"/>
                          <a:pt x="6" y="98"/>
                          <a:pt x="7" y="99"/>
                        </a:cubicBezTo>
                        <a:cubicBezTo>
                          <a:pt x="7" y="100"/>
                          <a:pt x="10" y="102"/>
                          <a:pt x="12" y="102"/>
                        </a:cubicBezTo>
                        <a:cubicBezTo>
                          <a:pt x="15" y="102"/>
                          <a:pt x="16" y="103"/>
                          <a:pt x="18" y="103"/>
                        </a:cubicBezTo>
                        <a:cubicBezTo>
                          <a:pt x="19" y="104"/>
                          <a:pt x="20" y="104"/>
                          <a:pt x="21" y="104"/>
                        </a:cubicBezTo>
                        <a:cubicBezTo>
                          <a:pt x="21" y="104"/>
                          <a:pt x="22" y="104"/>
                          <a:pt x="22" y="105"/>
                        </a:cubicBezTo>
                        <a:cubicBezTo>
                          <a:pt x="22" y="105"/>
                          <a:pt x="22" y="105"/>
                          <a:pt x="23" y="105"/>
                        </a:cubicBezTo>
                        <a:cubicBezTo>
                          <a:pt x="23" y="105"/>
                          <a:pt x="23" y="105"/>
                          <a:pt x="23" y="105"/>
                        </a:cubicBezTo>
                        <a:cubicBezTo>
                          <a:pt x="24" y="105"/>
                          <a:pt x="24" y="106"/>
                          <a:pt x="24" y="106"/>
                        </a:cubicBezTo>
                        <a:cubicBezTo>
                          <a:pt x="24" y="106"/>
                          <a:pt x="24" y="106"/>
                          <a:pt x="24" y="106"/>
                        </a:cubicBezTo>
                        <a:cubicBezTo>
                          <a:pt x="25" y="106"/>
                          <a:pt x="25" y="107"/>
                          <a:pt x="25" y="107"/>
                        </a:cubicBezTo>
                        <a:cubicBezTo>
                          <a:pt x="25" y="107"/>
                          <a:pt x="25" y="107"/>
                          <a:pt x="25" y="108"/>
                        </a:cubicBezTo>
                        <a:cubicBezTo>
                          <a:pt x="26" y="108"/>
                          <a:pt x="26" y="108"/>
                          <a:pt x="26" y="108"/>
                        </a:cubicBezTo>
                        <a:cubicBezTo>
                          <a:pt x="26" y="109"/>
                          <a:pt x="26" y="109"/>
                          <a:pt x="26" y="109"/>
                        </a:cubicBezTo>
                        <a:cubicBezTo>
                          <a:pt x="26" y="109"/>
                          <a:pt x="26" y="110"/>
                          <a:pt x="27" y="110"/>
                        </a:cubicBezTo>
                        <a:cubicBezTo>
                          <a:pt x="27" y="110"/>
                          <a:pt x="27" y="111"/>
                          <a:pt x="27" y="111"/>
                        </a:cubicBezTo>
                        <a:cubicBezTo>
                          <a:pt x="27" y="111"/>
                          <a:pt x="27" y="111"/>
                          <a:pt x="27" y="112"/>
                        </a:cubicBezTo>
                        <a:cubicBezTo>
                          <a:pt x="27" y="112"/>
                          <a:pt x="28" y="113"/>
                          <a:pt x="28" y="113"/>
                        </a:cubicBezTo>
                        <a:cubicBezTo>
                          <a:pt x="28" y="113"/>
                          <a:pt x="28" y="113"/>
                          <a:pt x="28" y="114"/>
                        </a:cubicBezTo>
                        <a:cubicBezTo>
                          <a:pt x="28" y="114"/>
                          <a:pt x="28" y="114"/>
                          <a:pt x="28" y="114"/>
                        </a:cubicBezTo>
                        <a:cubicBezTo>
                          <a:pt x="31" y="114"/>
                          <a:pt x="38" y="115"/>
                          <a:pt x="42" y="117"/>
                        </a:cubicBezTo>
                        <a:cubicBezTo>
                          <a:pt x="42" y="117"/>
                          <a:pt x="42" y="117"/>
                          <a:pt x="43" y="117"/>
                        </a:cubicBezTo>
                        <a:cubicBezTo>
                          <a:pt x="43" y="117"/>
                          <a:pt x="44" y="117"/>
                          <a:pt x="44" y="117"/>
                        </a:cubicBezTo>
                        <a:cubicBezTo>
                          <a:pt x="47" y="120"/>
                          <a:pt x="50" y="122"/>
                          <a:pt x="51" y="124"/>
                        </a:cubicBezTo>
                        <a:cubicBezTo>
                          <a:pt x="69" y="114"/>
                          <a:pt x="69" y="114"/>
                          <a:pt x="69" y="114"/>
                        </a:cubicBezTo>
                        <a:cubicBezTo>
                          <a:pt x="153" y="159"/>
                          <a:pt x="153" y="159"/>
                          <a:pt x="153" y="159"/>
                        </a:cubicBezTo>
                        <a:cubicBezTo>
                          <a:pt x="153" y="154"/>
                          <a:pt x="153" y="154"/>
                          <a:pt x="153" y="154"/>
                        </a:cubicBezTo>
                        <a:cubicBezTo>
                          <a:pt x="164" y="154"/>
                          <a:pt x="164" y="154"/>
                          <a:pt x="164" y="154"/>
                        </a:cubicBezTo>
                        <a:cubicBezTo>
                          <a:pt x="164" y="135"/>
                          <a:pt x="164" y="135"/>
                          <a:pt x="164" y="135"/>
                        </a:cubicBezTo>
                        <a:cubicBezTo>
                          <a:pt x="164" y="131"/>
                          <a:pt x="164" y="131"/>
                          <a:pt x="164" y="131"/>
                        </a:cubicBezTo>
                        <a:cubicBezTo>
                          <a:pt x="164" y="46"/>
                          <a:pt x="164" y="46"/>
                          <a:pt x="164" y="46"/>
                        </a:cubicBezTo>
                        <a:cubicBezTo>
                          <a:pt x="164" y="43"/>
                          <a:pt x="163" y="41"/>
                          <a:pt x="163" y="39"/>
                        </a:cubicBezTo>
                        <a:cubicBezTo>
                          <a:pt x="162" y="35"/>
                          <a:pt x="161" y="31"/>
                          <a:pt x="164" y="28"/>
                        </a:cubicBezTo>
                        <a:cubicBezTo>
                          <a:pt x="165" y="26"/>
                          <a:pt x="165" y="26"/>
                          <a:pt x="165" y="24"/>
                        </a:cubicBezTo>
                        <a:cubicBezTo>
                          <a:pt x="164" y="22"/>
                          <a:pt x="164" y="19"/>
                          <a:pt x="165" y="14"/>
                        </a:cubicBezTo>
                        <a:cubicBezTo>
                          <a:pt x="166" y="13"/>
                          <a:pt x="166" y="13"/>
                          <a:pt x="166" y="13"/>
                        </a:cubicBezTo>
                        <a:cubicBezTo>
                          <a:pt x="166" y="12"/>
                          <a:pt x="161" y="11"/>
                          <a:pt x="157" y="11"/>
                        </a:cubicBezTo>
                        <a:cubicBezTo>
                          <a:pt x="156" y="10"/>
                          <a:pt x="154" y="10"/>
                          <a:pt x="152" y="10"/>
                        </a:cubicBezTo>
                        <a:cubicBezTo>
                          <a:pt x="147" y="9"/>
                          <a:pt x="145" y="7"/>
                          <a:pt x="143" y="5"/>
                        </a:cubicBezTo>
                        <a:cubicBezTo>
                          <a:pt x="142" y="3"/>
                          <a:pt x="140" y="1"/>
                          <a:pt x="135" y="1"/>
                        </a:cubicBezTo>
                        <a:cubicBezTo>
                          <a:pt x="125" y="0"/>
                          <a:pt x="112" y="9"/>
                          <a:pt x="112" y="12"/>
                        </a:cubicBezTo>
                        <a:cubicBezTo>
                          <a:pt x="112" y="13"/>
                          <a:pt x="113" y="15"/>
                          <a:pt x="113" y="17"/>
                        </a:cubicBezTo>
                        <a:cubicBezTo>
                          <a:pt x="115" y="20"/>
                          <a:pt x="116" y="24"/>
                          <a:pt x="113" y="28"/>
                        </a:cubicBezTo>
                        <a:cubicBezTo>
                          <a:pt x="111" y="31"/>
                          <a:pt x="108" y="32"/>
                          <a:pt x="104" y="32"/>
                        </a:cubicBezTo>
                        <a:cubicBezTo>
                          <a:pt x="100" y="32"/>
                          <a:pt x="96" y="31"/>
                          <a:pt x="93" y="28"/>
                        </a:cubicBezTo>
                        <a:cubicBezTo>
                          <a:pt x="87" y="23"/>
                          <a:pt x="79" y="21"/>
                          <a:pt x="74" y="21"/>
                        </a:cubicBezTo>
                        <a:cubicBezTo>
                          <a:pt x="69" y="21"/>
                          <a:pt x="65" y="20"/>
                          <a:pt x="62" y="17"/>
                        </a:cubicBezTo>
                        <a:cubicBezTo>
                          <a:pt x="61" y="15"/>
                          <a:pt x="60" y="13"/>
                          <a:pt x="60" y="11"/>
                        </a:cubicBezTo>
                        <a:cubicBezTo>
                          <a:pt x="61" y="10"/>
                          <a:pt x="61" y="8"/>
                          <a:pt x="55" y="7"/>
                        </a:cubicBezTo>
                        <a:cubicBezTo>
                          <a:pt x="53" y="6"/>
                          <a:pt x="51" y="6"/>
                          <a:pt x="49" y="5"/>
                        </a:cubicBezTo>
                        <a:cubicBezTo>
                          <a:pt x="46" y="4"/>
                          <a:pt x="43" y="2"/>
                          <a:pt x="39" y="2"/>
                        </a:cubicBezTo>
                        <a:cubicBezTo>
                          <a:pt x="38" y="2"/>
                          <a:pt x="36" y="2"/>
                          <a:pt x="35" y="3"/>
                        </a:cubicBezTo>
                        <a:cubicBezTo>
                          <a:pt x="31" y="3"/>
                          <a:pt x="26" y="2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2"/>
                          <a:pt x="23" y="2"/>
                          <a:pt x="23" y="2"/>
                        </a:cubicBezTo>
                        <a:cubicBezTo>
                          <a:pt x="23" y="2"/>
                          <a:pt x="23" y="3"/>
                          <a:pt x="23" y="3"/>
                        </a:cubicBezTo>
                        <a:cubicBezTo>
                          <a:pt x="23" y="3"/>
                          <a:pt x="23" y="3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8"/>
                          <a:pt x="20" y="9"/>
                          <a:pt x="18" y="9"/>
                        </a:cubicBezTo>
                        <a:cubicBezTo>
                          <a:pt x="18" y="9"/>
                          <a:pt x="18" y="9"/>
                          <a:pt x="18" y="9"/>
                        </a:cubicBezTo>
                        <a:cubicBezTo>
                          <a:pt x="18" y="9"/>
                          <a:pt x="17" y="9"/>
                          <a:pt x="17" y="9"/>
                        </a:cubicBezTo>
                        <a:cubicBezTo>
                          <a:pt x="17" y="9"/>
                          <a:pt x="16" y="10"/>
                          <a:pt x="16" y="10"/>
                        </a:cubicBezTo>
                        <a:cubicBezTo>
                          <a:pt x="14" y="12"/>
                          <a:pt x="13" y="13"/>
                          <a:pt x="12" y="14"/>
                        </a:cubicBezTo>
                        <a:cubicBezTo>
                          <a:pt x="11" y="15"/>
                          <a:pt x="10" y="16"/>
                          <a:pt x="9" y="17"/>
                        </a:cubicBezTo>
                        <a:cubicBezTo>
                          <a:pt x="8" y="18"/>
                          <a:pt x="8" y="19"/>
                          <a:pt x="9" y="20"/>
                        </a:cubicBezTo>
                        <a:cubicBezTo>
                          <a:pt x="10" y="22"/>
                          <a:pt x="8" y="28"/>
                          <a:pt x="7" y="30"/>
                        </a:cubicBezTo>
                        <a:cubicBezTo>
                          <a:pt x="6" y="32"/>
                          <a:pt x="4" y="33"/>
                          <a:pt x="3" y="34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54" name="Rectangle 1311"/>
                  <p:cNvSpPr>
                    <a:spLocks noChangeArrowheads="1"/>
                  </p:cNvSpPr>
                  <p:nvPr/>
                </p:nvSpPr>
                <p:spPr bwMode="auto">
                  <a:xfrm>
                    <a:off x="1795" y="2607"/>
                    <a:ext cx="1" cy="1"/>
                  </a:xfrm>
                  <a:prstGeom prst="rect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55" name="Freeform 1312"/>
                  <p:cNvSpPr>
                    <a:spLocks/>
                  </p:cNvSpPr>
                  <p:nvPr/>
                </p:nvSpPr>
                <p:spPr bwMode="auto">
                  <a:xfrm>
                    <a:off x="1795" y="26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56" name="Freeform 1313"/>
                  <p:cNvSpPr>
                    <a:spLocks/>
                  </p:cNvSpPr>
                  <p:nvPr/>
                </p:nvSpPr>
                <p:spPr bwMode="auto">
                  <a:xfrm>
                    <a:off x="1776" y="2631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4 h 4"/>
                      <a:gd name="T4" fmla="*/ 0 w 4"/>
                      <a:gd name="T5" fmla="*/ 4 h 4"/>
                      <a:gd name="T6" fmla="*/ 4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3" y="2"/>
                          <a:pt x="1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3"/>
                          <a:pt x="3" y="2"/>
                          <a:pt x="4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57" name="Freeform 1314"/>
                  <p:cNvSpPr>
                    <a:spLocks/>
                  </p:cNvSpPr>
                  <p:nvPr/>
                </p:nvSpPr>
                <p:spPr bwMode="auto">
                  <a:xfrm>
                    <a:off x="1782" y="2612"/>
                    <a:ext cx="6" cy="7"/>
                  </a:xfrm>
                  <a:custGeom>
                    <a:avLst/>
                    <a:gdLst>
                      <a:gd name="T0" fmla="*/ 7 w 7"/>
                      <a:gd name="T1" fmla="*/ 0 h 7"/>
                      <a:gd name="T2" fmla="*/ 3 w 7"/>
                      <a:gd name="T3" fmla="*/ 4 h 7"/>
                      <a:gd name="T4" fmla="*/ 0 w 7"/>
                      <a:gd name="T5" fmla="*/ 7 h 7"/>
                      <a:gd name="T6" fmla="*/ 3 w 7"/>
                      <a:gd name="T7" fmla="*/ 4 h 7"/>
                      <a:gd name="T8" fmla="*/ 7 w 7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7">
                        <a:moveTo>
                          <a:pt x="7" y="0"/>
                        </a:moveTo>
                        <a:cubicBezTo>
                          <a:pt x="5" y="2"/>
                          <a:pt x="4" y="3"/>
                          <a:pt x="3" y="4"/>
                        </a:cubicBezTo>
                        <a:cubicBezTo>
                          <a:pt x="2" y="5"/>
                          <a:pt x="1" y="6"/>
                          <a:pt x="0" y="7"/>
                        </a:cubicBezTo>
                        <a:cubicBezTo>
                          <a:pt x="1" y="6"/>
                          <a:pt x="2" y="5"/>
                          <a:pt x="3" y="4"/>
                        </a:cubicBezTo>
                        <a:cubicBezTo>
                          <a:pt x="4" y="3"/>
                          <a:pt x="5" y="2"/>
                          <a:pt x="7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58" name="Freeform 1315"/>
                  <p:cNvSpPr>
                    <a:spLocks/>
                  </p:cNvSpPr>
                  <p:nvPr/>
                </p:nvSpPr>
                <p:spPr bwMode="auto">
                  <a:xfrm>
                    <a:off x="1795" y="2605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59" name="Freeform 1316"/>
                  <p:cNvSpPr>
                    <a:spLocks/>
                  </p:cNvSpPr>
                  <p:nvPr/>
                </p:nvSpPr>
                <p:spPr bwMode="auto">
                  <a:xfrm>
                    <a:off x="1774" y="263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60" name="Oval 1317"/>
                  <p:cNvSpPr>
                    <a:spLocks noChangeArrowheads="1"/>
                  </p:cNvSpPr>
                  <p:nvPr/>
                </p:nvSpPr>
                <p:spPr bwMode="auto">
                  <a:xfrm>
                    <a:off x="1773" y="2637"/>
                    <a:ext cx="1" cy="1"/>
                  </a:xfrm>
                  <a:prstGeom prst="ellipse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61" name="Freeform 1318"/>
                  <p:cNvSpPr>
                    <a:spLocks/>
                  </p:cNvSpPr>
                  <p:nvPr/>
                </p:nvSpPr>
                <p:spPr bwMode="auto">
                  <a:xfrm>
                    <a:off x="1795" y="2703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62" name="Freeform 1319"/>
                  <p:cNvSpPr>
                    <a:spLocks/>
                  </p:cNvSpPr>
                  <p:nvPr/>
                </p:nvSpPr>
                <p:spPr bwMode="auto">
                  <a:xfrm>
                    <a:off x="1794" y="270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63" name="Freeform 1320"/>
                  <p:cNvSpPr>
                    <a:spLocks/>
                  </p:cNvSpPr>
                  <p:nvPr/>
                </p:nvSpPr>
                <p:spPr bwMode="auto">
                  <a:xfrm>
                    <a:off x="1797" y="270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64" name="Freeform 1321"/>
                  <p:cNvSpPr>
                    <a:spLocks/>
                  </p:cNvSpPr>
                  <p:nvPr/>
                </p:nvSpPr>
                <p:spPr bwMode="auto">
                  <a:xfrm>
                    <a:off x="1775" y="2635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65" name="Freeform 1322"/>
                  <p:cNvSpPr>
                    <a:spLocks/>
                  </p:cNvSpPr>
                  <p:nvPr/>
                </p:nvSpPr>
                <p:spPr bwMode="auto">
                  <a:xfrm>
                    <a:off x="1800" y="271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66" name="Freeform 1323"/>
                  <p:cNvSpPr>
                    <a:spLocks/>
                  </p:cNvSpPr>
                  <p:nvPr/>
                </p:nvSpPr>
                <p:spPr bwMode="auto">
                  <a:xfrm>
                    <a:off x="1796" y="2704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67" name="Freeform 1324"/>
                  <p:cNvSpPr>
                    <a:spLocks/>
                  </p:cNvSpPr>
                  <p:nvPr/>
                </p:nvSpPr>
                <p:spPr bwMode="auto">
                  <a:xfrm>
                    <a:off x="1774" y="26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68" name="Freeform 1325"/>
                  <p:cNvSpPr>
                    <a:spLocks/>
                  </p:cNvSpPr>
                  <p:nvPr/>
                </p:nvSpPr>
                <p:spPr bwMode="auto">
                  <a:xfrm>
                    <a:off x="1798" y="2707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69" name="Freeform 1326"/>
                  <p:cNvSpPr>
                    <a:spLocks/>
                  </p:cNvSpPr>
                  <p:nvPr/>
                </p:nvSpPr>
                <p:spPr bwMode="auto">
                  <a:xfrm>
                    <a:off x="1799" y="270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70" name="Freeform 1327"/>
                  <p:cNvSpPr>
                    <a:spLocks/>
                  </p:cNvSpPr>
                  <p:nvPr/>
                </p:nvSpPr>
                <p:spPr bwMode="auto">
                  <a:xfrm>
                    <a:off x="1773" y="263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71" name="Freeform 1328"/>
                  <p:cNvSpPr>
                    <a:spLocks/>
                  </p:cNvSpPr>
                  <p:nvPr/>
                </p:nvSpPr>
                <p:spPr bwMode="auto">
                  <a:xfrm>
                    <a:off x="1774" y="2635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0 h 1"/>
                      <a:gd name="T8" fmla="*/ 2 w 2"/>
                      <a:gd name="T9" fmla="*/ 0 h 1"/>
                      <a:gd name="T10" fmla="*/ 1 w 2"/>
                      <a:gd name="T11" fmla="*/ 1 h 1"/>
                      <a:gd name="T12" fmla="*/ 0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72" name="Freeform 1329"/>
                  <p:cNvSpPr>
                    <a:spLocks/>
                  </p:cNvSpPr>
                  <p:nvPr/>
                </p:nvSpPr>
                <p:spPr bwMode="auto">
                  <a:xfrm>
                    <a:off x="1490" y="2824"/>
                    <a:ext cx="16" cy="4"/>
                  </a:xfrm>
                  <a:custGeom>
                    <a:avLst/>
                    <a:gdLst>
                      <a:gd name="T0" fmla="*/ 0 w 17"/>
                      <a:gd name="T1" fmla="*/ 5 h 5"/>
                      <a:gd name="T2" fmla="*/ 0 w 17"/>
                      <a:gd name="T3" fmla="*/ 5 h 5"/>
                      <a:gd name="T4" fmla="*/ 0 w 17"/>
                      <a:gd name="T5" fmla="*/ 5 h 5"/>
                      <a:gd name="T6" fmla="*/ 1 w 17"/>
                      <a:gd name="T7" fmla="*/ 5 h 5"/>
                      <a:gd name="T8" fmla="*/ 12 w 17"/>
                      <a:gd name="T9" fmla="*/ 2 h 5"/>
                      <a:gd name="T10" fmla="*/ 17 w 17"/>
                      <a:gd name="T11" fmla="*/ 1 h 5"/>
                      <a:gd name="T12" fmla="*/ 14 w 17"/>
                      <a:gd name="T13" fmla="*/ 1 h 5"/>
                      <a:gd name="T14" fmla="*/ 11 w 17"/>
                      <a:gd name="T15" fmla="*/ 2 h 5"/>
                      <a:gd name="T16" fmla="*/ 11 w 17"/>
                      <a:gd name="T17" fmla="*/ 2 h 5"/>
                      <a:gd name="T18" fmla="*/ 8 w 17"/>
                      <a:gd name="T19" fmla="*/ 3 h 5"/>
                      <a:gd name="T20" fmla="*/ 8 w 17"/>
                      <a:gd name="T21" fmla="*/ 3 h 5"/>
                      <a:gd name="T22" fmla="*/ 4 w 17"/>
                      <a:gd name="T23" fmla="*/ 3 h 5"/>
                      <a:gd name="T24" fmla="*/ 4 w 17"/>
                      <a:gd name="T25" fmla="*/ 3 h 5"/>
                      <a:gd name="T26" fmla="*/ 1 w 17"/>
                      <a:gd name="T27" fmla="*/ 3 h 5"/>
                      <a:gd name="T28" fmla="*/ 1 w 17"/>
                      <a:gd name="T29" fmla="*/ 3 h 5"/>
                      <a:gd name="T30" fmla="*/ 0 w 17"/>
                      <a:gd name="T3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7" h="5">
                        <a:moveTo>
                          <a:pt x="0" y="5"/>
                        </a:move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1" y="5"/>
                          <a:pt x="1" y="5"/>
                        </a:cubicBezTo>
                        <a:cubicBezTo>
                          <a:pt x="4" y="5"/>
                          <a:pt x="11" y="4"/>
                          <a:pt x="12" y="2"/>
                        </a:cubicBezTo>
                        <a:cubicBezTo>
                          <a:pt x="14" y="1"/>
                          <a:pt x="15" y="1"/>
                          <a:pt x="17" y="1"/>
                        </a:cubicBezTo>
                        <a:cubicBezTo>
                          <a:pt x="16" y="0"/>
                          <a:pt x="15" y="0"/>
                          <a:pt x="14" y="1"/>
                        </a:cubicBezTo>
                        <a:cubicBezTo>
                          <a:pt x="13" y="1"/>
                          <a:pt x="12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0" y="2"/>
                          <a:pt x="9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7" y="3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2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0" y="4"/>
                          <a:pt x="0" y="5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73" name="Freeform 1330"/>
                  <p:cNvSpPr>
                    <a:spLocks/>
                  </p:cNvSpPr>
                  <p:nvPr/>
                </p:nvSpPr>
                <p:spPr bwMode="auto">
                  <a:xfrm>
                    <a:off x="1483" y="2793"/>
                    <a:ext cx="59" cy="45"/>
                  </a:xfrm>
                  <a:custGeom>
                    <a:avLst/>
                    <a:gdLst>
                      <a:gd name="T0" fmla="*/ 39 w 62"/>
                      <a:gd name="T1" fmla="*/ 42 h 47"/>
                      <a:gd name="T2" fmla="*/ 56 w 62"/>
                      <a:gd name="T3" fmla="*/ 47 h 47"/>
                      <a:gd name="T4" fmla="*/ 58 w 62"/>
                      <a:gd name="T5" fmla="*/ 47 h 47"/>
                      <a:gd name="T6" fmla="*/ 60 w 62"/>
                      <a:gd name="T7" fmla="*/ 47 h 47"/>
                      <a:gd name="T8" fmla="*/ 61 w 62"/>
                      <a:gd name="T9" fmla="*/ 47 h 47"/>
                      <a:gd name="T10" fmla="*/ 62 w 62"/>
                      <a:gd name="T11" fmla="*/ 44 h 47"/>
                      <a:gd name="T12" fmla="*/ 62 w 62"/>
                      <a:gd name="T13" fmla="*/ 43 h 47"/>
                      <a:gd name="T14" fmla="*/ 62 w 62"/>
                      <a:gd name="T15" fmla="*/ 42 h 47"/>
                      <a:gd name="T16" fmla="*/ 62 w 62"/>
                      <a:gd name="T17" fmla="*/ 41 h 47"/>
                      <a:gd name="T18" fmla="*/ 62 w 62"/>
                      <a:gd name="T19" fmla="*/ 41 h 47"/>
                      <a:gd name="T20" fmla="*/ 62 w 62"/>
                      <a:gd name="T21" fmla="*/ 40 h 47"/>
                      <a:gd name="T22" fmla="*/ 54 w 62"/>
                      <a:gd name="T23" fmla="*/ 27 h 47"/>
                      <a:gd name="T24" fmla="*/ 52 w 62"/>
                      <a:gd name="T25" fmla="*/ 24 h 47"/>
                      <a:gd name="T26" fmla="*/ 52 w 62"/>
                      <a:gd name="T27" fmla="*/ 24 h 47"/>
                      <a:gd name="T28" fmla="*/ 52 w 62"/>
                      <a:gd name="T29" fmla="*/ 21 h 47"/>
                      <a:gd name="T30" fmla="*/ 51 w 62"/>
                      <a:gd name="T31" fmla="*/ 20 h 47"/>
                      <a:gd name="T32" fmla="*/ 50 w 62"/>
                      <a:gd name="T33" fmla="*/ 19 h 47"/>
                      <a:gd name="T34" fmla="*/ 49 w 62"/>
                      <a:gd name="T35" fmla="*/ 18 h 47"/>
                      <a:gd name="T36" fmla="*/ 40 w 62"/>
                      <a:gd name="T37" fmla="*/ 9 h 47"/>
                      <a:gd name="T38" fmla="*/ 35 w 62"/>
                      <a:gd name="T39" fmla="*/ 7 h 47"/>
                      <a:gd name="T40" fmla="*/ 29 w 62"/>
                      <a:gd name="T41" fmla="*/ 1 h 47"/>
                      <a:gd name="T42" fmla="*/ 21 w 62"/>
                      <a:gd name="T43" fmla="*/ 2 h 47"/>
                      <a:gd name="T44" fmla="*/ 10 w 62"/>
                      <a:gd name="T45" fmla="*/ 2 h 47"/>
                      <a:gd name="T46" fmla="*/ 9 w 62"/>
                      <a:gd name="T47" fmla="*/ 4 h 47"/>
                      <a:gd name="T48" fmla="*/ 8 w 62"/>
                      <a:gd name="T49" fmla="*/ 5 h 47"/>
                      <a:gd name="T50" fmla="*/ 7 w 62"/>
                      <a:gd name="T51" fmla="*/ 6 h 47"/>
                      <a:gd name="T52" fmla="*/ 6 w 62"/>
                      <a:gd name="T53" fmla="*/ 7 h 47"/>
                      <a:gd name="T54" fmla="*/ 3 w 62"/>
                      <a:gd name="T55" fmla="*/ 16 h 47"/>
                      <a:gd name="T56" fmla="*/ 8 w 62"/>
                      <a:gd name="T57" fmla="*/ 31 h 47"/>
                      <a:gd name="T58" fmla="*/ 10 w 62"/>
                      <a:gd name="T59" fmla="*/ 31 h 47"/>
                      <a:gd name="T60" fmla="*/ 13 w 62"/>
                      <a:gd name="T61" fmla="*/ 31 h 47"/>
                      <a:gd name="T62" fmla="*/ 16 w 62"/>
                      <a:gd name="T63" fmla="*/ 30 h 47"/>
                      <a:gd name="T64" fmla="*/ 22 w 62"/>
                      <a:gd name="T65" fmla="*/ 28 h 47"/>
                      <a:gd name="T66" fmla="*/ 31 w 62"/>
                      <a:gd name="T67" fmla="*/ 33 h 47"/>
                      <a:gd name="T68" fmla="*/ 41 w 62"/>
                      <a:gd name="T69" fmla="*/ 36 h 47"/>
                      <a:gd name="T70" fmla="*/ 30 w 62"/>
                      <a:gd name="T71" fmla="*/ 40 h 47"/>
                      <a:gd name="T72" fmla="*/ 22 w 62"/>
                      <a:gd name="T73" fmla="*/ 37 h 47"/>
                      <a:gd name="T74" fmla="*/ 8 w 62"/>
                      <a:gd name="T75" fmla="*/ 41 h 47"/>
                      <a:gd name="T76" fmla="*/ 7 w 62"/>
                      <a:gd name="T77" fmla="*/ 41 h 47"/>
                      <a:gd name="T78" fmla="*/ 7 w 62"/>
                      <a:gd name="T79" fmla="*/ 41 h 47"/>
                      <a:gd name="T80" fmla="*/ 8 w 62"/>
                      <a:gd name="T81" fmla="*/ 44 h 47"/>
                      <a:gd name="T82" fmla="*/ 10 w 62"/>
                      <a:gd name="T83" fmla="*/ 44 h 47"/>
                      <a:gd name="T84" fmla="*/ 12 w 62"/>
                      <a:gd name="T85" fmla="*/ 44 h 47"/>
                      <a:gd name="T86" fmla="*/ 13 w 62"/>
                      <a:gd name="T87" fmla="*/ 45 h 47"/>
                      <a:gd name="T88" fmla="*/ 13 w 62"/>
                      <a:gd name="T89" fmla="*/ 46 h 47"/>
                      <a:gd name="T90" fmla="*/ 15 w 62"/>
                      <a:gd name="T91" fmla="*/ 46 h 47"/>
                      <a:gd name="T92" fmla="*/ 16 w 62"/>
                      <a:gd name="T93" fmla="*/ 45 h 47"/>
                      <a:gd name="T94" fmla="*/ 18 w 62"/>
                      <a:gd name="T95" fmla="*/ 44 h 47"/>
                      <a:gd name="T96" fmla="*/ 19 w 62"/>
                      <a:gd name="T97" fmla="*/ 43 h 47"/>
                      <a:gd name="T98" fmla="*/ 36 w 62"/>
                      <a:gd name="T99" fmla="*/ 42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62" h="47">
                        <a:moveTo>
                          <a:pt x="36" y="41"/>
                        </a:moveTo>
                        <a:cubicBezTo>
                          <a:pt x="39" y="42"/>
                          <a:pt x="39" y="42"/>
                          <a:pt x="39" y="42"/>
                        </a:cubicBezTo>
                        <a:cubicBezTo>
                          <a:pt x="46" y="43"/>
                          <a:pt x="48" y="45"/>
                          <a:pt x="48" y="46"/>
                        </a:cubicBezTo>
                        <a:cubicBezTo>
                          <a:pt x="49" y="47"/>
                          <a:pt x="52" y="47"/>
                          <a:pt x="56" y="47"/>
                        </a:cubicBezTo>
                        <a:cubicBezTo>
                          <a:pt x="56" y="47"/>
                          <a:pt x="57" y="47"/>
                          <a:pt x="57" y="47"/>
                        </a:cubicBezTo>
                        <a:cubicBezTo>
                          <a:pt x="58" y="47"/>
                          <a:pt x="58" y="47"/>
                          <a:pt x="58" y="47"/>
                        </a:cubicBezTo>
                        <a:cubicBezTo>
                          <a:pt x="58" y="47"/>
                          <a:pt x="59" y="47"/>
                          <a:pt x="59" y="47"/>
                        </a:cubicBezTo>
                        <a:cubicBezTo>
                          <a:pt x="59" y="47"/>
                          <a:pt x="60" y="47"/>
                          <a:pt x="60" y="47"/>
                        </a:cubicBezTo>
                        <a:cubicBezTo>
                          <a:pt x="60" y="47"/>
                          <a:pt x="60" y="47"/>
                          <a:pt x="61" y="47"/>
                        </a:cubicBezTo>
                        <a:cubicBezTo>
                          <a:pt x="61" y="47"/>
                          <a:pt x="61" y="47"/>
                          <a:pt x="61" y="47"/>
                        </a:cubicBezTo>
                        <a:cubicBezTo>
                          <a:pt x="62" y="46"/>
                          <a:pt x="62" y="46"/>
                          <a:pt x="62" y="46"/>
                        </a:cubicBezTo>
                        <a:cubicBezTo>
                          <a:pt x="62" y="45"/>
                          <a:pt x="62" y="45"/>
                          <a:pt x="62" y="44"/>
                        </a:cubicBezTo>
                        <a:cubicBezTo>
                          <a:pt x="62" y="44"/>
                          <a:pt x="62" y="44"/>
                          <a:pt x="62" y="44"/>
                        </a:cubicBezTo>
                        <a:cubicBezTo>
                          <a:pt x="62" y="43"/>
                          <a:pt x="62" y="43"/>
                          <a:pt x="62" y="43"/>
                        </a:cubicBezTo>
                        <a:cubicBezTo>
                          <a:pt x="62" y="43"/>
                          <a:pt x="62" y="42"/>
                          <a:pt x="62" y="42"/>
                        </a:cubicBezTo>
                        <a:cubicBezTo>
                          <a:pt x="62" y="42"/>
                          <a:pt x="62" y="42"/>
                          <a:pt x="62" y="42"/>
                        </a:cubicBezTo>
                        <a:cubicBezTo>
                          <a:pt x="62" y="42"/>
                          <a:pt x="62" y="42"/>
                          <a:pt x="62" y="42"/>
                        </a:cubicBezTo>
                        <a:cubicBezTo>
                          <a:pt x="62" y="41"/>
                          <a:pt x="62" y="41"/>
                          <a:pt x="62" y="41"/>
                        </a:cubicBezTo>
                        <a:cubicBezTo>
                          <a:pt x="62" y="41"/>
                          <a:pt x="62" y="41"/>
                          <a:pt x="62" y="41"/>
                        </a:cubicBezTo>
                        <a:cubicBezTo>
                          <a:pt x="62" y="41"/>
                          <a:pt x="62" y="41"/>
                          <a:pt x="62" y="41"/>
                        </a:cubicBezTo>
                        <a:cubicBezTo>
                          <a:pt x="62" y="40"/>
                          <a:pt x="62" y="40"/>
                          <a:pt x="62" y="40"/>
                        </a:cubicBezTo>
                        <a:cubicBezTo>
                          <a:pt x="62" y="40"/>
                          <a:pt x="62" y="40"/>
                          <a:pt x="62" y="40"/>
                        </a:cubicBezTo>
                        <a:cubicBezTo>
                          <a:pt x="61" y="39"/>
                          <a:pt x="59" y="37"/>
                          <a:pt x="57" y="35"/>
                        </a:cubicBezTo>
                        <a:cubicBezTo>
                          <a:pt x="55" y="33"/>
                          <a:pt x="54" y="29"/>
                          <a:pt x="54" y="27"/>
                        </a:cubicBezTo>
                        <a:cubicBezTo>
                          <a:pt x="52" y="24"/>
                          <a:pt x="52" y="24"/>
                          <a:pt x="52" y="24"/>
                        </a:cubicBezTo>
                        <a:cubicBezTo>
                          <a:pt x="52" y="24"/>
                          <a:pt x="52" y="24"/>
                          <a:pt x="52" y="24"/>
                        </a:cubicBezTo>
                        <a:cubicBezTo>
                          <a:pt x="52" y="24"/>
                          <a:pt x="52" y="24"/>
                          <a:pt x="52" y="24"/>
                        </a:cubicBezTo>
                        <a:cubicBezTo>
                          <a:pt x="52" y="24"/>
                          <a:pt x="52" y="24"/>
                          <a:pt x="52" y="24"/>
                        </a:cubicBezTo>
                        <a:cubicBezTo>
                          <a:pt x="52" y="23"/>
                          <a:pt x="52" y="23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1" y="21"/>
                          <a:pt x="51" y="21"/>
                          <a:pt x="51" y="20"/>
                        </a:cubicBezTo>
                        <a:cubicBezTo>
                          <a:pt x="51" y="20"/>
                          <a:pt x="51" y="20"/>
                          <a:pt x="51" y="20"/>
                        </a:cubicBezTo>
                        <a:cubicBezTo>
                          <a:pt x="51" y="20"/>
                          <a:pt x="50" y="19"/>
                          <a:pt x="50" y="19"/>
                        </a:cubicBezTo>
                        <a:cubicBezTo>
                          <a:pt x="50" y="19"/>
                          <a:pt x="50" y="19"/>
                          <a:pt x="50" y="19"/>
                        </a:cubicBezTo>
                        <a:cubicBezTo>
                          <a:pt x="50" y="19"/>
                          <a:pt x="49" y="18"/>
                          <a:pt x="49" y="18"/>
                        </a:cubicBezTo>
                        <a:cubicBezTo>
                          <a:pt x="49" y="18"/>
                          <a:pt x="49" y="18"/>
                          <a:pt x="49" y="18"/>
                        </a:cubicBezTo>
                        <a:cubicBezTo>
                          <a:pt x="48" y="18"/>
                          <a:pt x="48" y="17"/>
                          <a:pt x="47" y="17"/>
                        </a:cubicBezTo>
                        <a:cubicBezTo>
                          <a:pt x="44" y="16"/>
                          <a:pt x="41" y="12"/>
                          <a:pt x="40" y="9"/>
                        </a:cubicBezTo>
                        <a:cubicBezTo>
                          <a:pt x="39" y="9"/>
                          <a:pt x="39" y="8"/>
                          <a:pt x="39" y="7"/>
                        </a:cubicBezTo>
                        <a:cubicBezTo>
                          <a:pt x="35" y="7"/>
                          <a:pt x="35" y="7"/>
                          <a:pt x="35" y="7"/>
                        </a:cubicBezTo>
                        <a:cubicBezTo>
                          <a:pt x="35" y="6"/>
                          <a:pt x="35" y="6"/>
                          <a:pt x="35" y="6"/>
                        </a:cubicBezTo>
                        <a:cubicBezTo>
                          <a:pt x="34" y="5"/>
                          <a:pt x="31" y="2"/>
                          <a:pt x="29" y="1"/>
                        </a:cubicBezTo>
                        <a:cubicBezTo>
                          <a:pt x="27" y="0"/>
                          <a:pt x="23" y="2"/>
                          <a:pt x="22" y="2"/>
                        </a:cubicBezTo>
                        <a:cubicBezTo>
                          <a:pt x="21" y="2"/>
                          <a:pt x="21" y="2"/>
                          <a:pt x="21" y="2"/>
                        </a:cubicBezTo>
                        <a:cubicBezTo>
                          <a:pt x="21" y="2"/>
                          <a:pt x="18" y="3"/>
                          <a:pt x="15" y="3"/>
                        </a:cubicBezTo>
                        <a:cubicBezTo>
                          <a:pt x="13" y="3"/>
                          <a:pt x="12" y="2"/>
                          <a:pt x="10" y="2"/>
                        </a:cubicBezTo>
                        <a:cubicBezTo>
                          <a:pt x="10" y="2"/>
                          <a:pt x="10" y="2"/>
                          <a:pt x="9" y="3"/>
                        </a:cubicBezTo>
                        <a:cubicBezTo>
                          <a:pt x="9" y="3"/>
                          <a:pt x="9" y="3"/>
                          <a:pt x="9" y="4"/>
                        </a:cubicBezTo>
                        <a:cubicBezTo>
                          <a:pt x="9" y="4"/>
                          <a:pt x="9" y="4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6"/>
                          <a:pt x="8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7"/>
                          <a:pt x="7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10"/>
                          <a:pt x="5" y="14"/>
                          <a:pt x="3" y="16"/>
                        </a:cubicBezTo>
                        <a:cubicBezTo>
                          <a:pt x="0" y="20"/>
                          <a:pt x="4" y="27"/>
                          <a:pt x="7" y="29"/>
                        </a:cubicBezTo>
                        <a:cubicBezTo>
                          <a:pt x="7" y="30"/>
                          <a:pt x="8" y="30"/>
                          <a:pt x="8" y="31"/>
                        </a:cubicBezTo>
                        <a:cubicBezTo>
                          <a:pt x="8" y="31"/>
                          <a:pt x="9" y="31"/>
                          <a:pt x="9" y="31"/>
                        </a:cubicBezTo>
                        <a:cubicBezTo>
                          <a:pt x="9" y="31"/>
                          <a:pt x="10" y="31"/>
                          <a:pt x="10" y="31"/>
                        </a:cubicBezTo>
                        <a:cubicBezTo>
                          <a:pt x="11" y="31"/>
                          <a:pt x="12" y="31"/>
                          <a:pt x="12" y="31"/>
                        </a:cubicBezTo>
                        <a:cubicBezTo>
                          <a:pt x="13" y="31"/>
                          <a:pt x="13" y="31"/>
                          <a:pt x="13" y="31"/>
                        </a:cubicBezTo>
                        <a:cubicBezTo>
                          <a:pt x="14" y="31"/>
                          <a:pt x="15" y="31"/>
                          <a:pt x="15" y="30"/>
                        </a:cubicBezTo>
                        <a:cubicBezTo>
                          <a:pt x="16" y="30"/>
                          <a:pt x="16" y="30"/>
                          <a:pt x="16" y="30"/>
                        </a:cubicBezTo>
                        <a:cubicBezTo>
                          <a:pt x="17" y="30"/>
                          <a:pt x="18" y="29"/>
                          <a:pt x="19" y="29"/>
                        </a:cubicBezTo>
                        <a:cubicBezTo>
                          <a:pt x="20" y="28"/>
                          <a:pt x="21" y="28"/>
                          <a:pt x="22" y="28"/>
                        </a:cubicBezTo>
                        <a:cubicBezTo>
                          <a:pt x="25" y="28"/>
                          <a:pt x="26" y="30"/>
                          <a:pt x="27" y="31"/>
                        </a:cubicBezTo>
                        <a:cubicBezTo>
                          <a:pt x="28" y="32"/>
                          <a:pt x="29" y="33"/>
                          <a:pt x="31" y="33"/>
                        </a:cubicBezTo>
                        <a:cubicBezTo>
                          <a:pt x="37" y="34"/>
                          <a:pt x="38" y="34"/>
                          <a:pt x="38" y="35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38" y="38"/>
                          <a:pt x="38" y="38"/>
                          <a:pt x="38" y="38"/>
                        </a:cubicBezTo>
                        <a:cubicBezTo>
                          <a:pt x="38" y="38"/>
                          <a:pt x="34" y="41"/>
                          <a:pt x="30" y="40"/>
                        </a:cubicBezTo>
                        <a:cubicBezTo>
                          <a:pt x="28" y="40"/>
                          <a:pt x="27" y="39"/>
                          <a:pt x="25" y="38"/>
                        </a:cubicBezTo>
                        <a:cubicBezTo>
                          <a:pt x="24" y="38"/>
                          <a:pt x="23" y="37"/>
                          <a:pt x="22" y="37"/>
                        </a:cubicBezTo>
                        <a:cubicBezTo>
                          <a:pt x="19" y="40"/>
                          <a:pt x="10" y="41"/>
                          <a:pt x="8" y="41"/>
                        </a:cubicBezTo>
                        <a:cubicBezTo>
                          <a:pt x="8" y="41"/>
                          <a:pt x="8" y="41"/>
                          <a:pt x="8" y="41"/>
                        </a:cubicBezTo>
                        <a:cubicBezTo>
                          <a:pt x="8" y="41"/>
                          <a:pt x="8" y="41"/>
                          <a:pt x="8" y="41"/>
                        </a:cubicBezTo>
                        <a:cubicBezTo>
                          <a:pt x="8" y="41"/>
                          <a:pt x="8" y="41"/>
                          <a:pt x="7" y="41"/>
                        </a:cubicBezTo>
                        <a:cubicBezTo>
                          <a:pt x="7" y="41"/>
                          <a:pt x="7" y="41"/>
                          <a:pt x="7" y="41"/>
                        </a:cubicBezTo>
                        <a:cubicBezTo>
                          <a:pt x="7" y="41"/>
                          <a:pt x="7" y="41"/>
                          <a:pt x="7" y="41"/>
                        </a:cubicBezTo>
                        <a:cubicBezTo>
                          <a:pt x="7" y="42"/>
                          <a:pt x="7" y="43"/>
                          <a:pt x="7" y="44"/>
                        </a:cubicBezTo>
                        <a:cubicBezTo>
                          <a:pt x="8" y="44"/>
                          <a:pt x="8" y="44"/>
                          <a:pt x="8" y="44"/>
                        </a:cubicBezTo>
                        <a:cubicBezTo>
                          <a:pt x="8" y="44"/>
                          <a:pt x="8" y="44"/>
                          <a:pt x="8" y="44"/>
                        </a:cubicBezTo>
                        <a:cubicBezTo>
                          <a:pt x="9" y="44"/>
                          <a:pt x="9" y="44"/>
                          <a:pt x="10" y="44"/>
                        </a:cubicBezTo>
                        <a:cubicBezTo>
                          <a:pt x="10" y="44"/>
                          <a:pt x="10" y="44"/>
                          <a:pt x="11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5"/>
                          <a:pt x="12" y="45"/>
                        </a:cubicBezTo>
                        <a:cubicBezTo>
                          <a:pt x="12" y="45"/>
                          <a:pt x="13" y="45"/>
                          <a:pt x="13" y="45"/>
                        </a:cubicBezTo>
                        <a:cubicBezTo>
                          <a:pt x="13" y="45"/>
                          <a:pt x="13" y="45"/>
                          <a:pt x="13" y="45"/>
                        </a:cubicBezTo>
                        <a:cubicBezTo>
                          <a:pt x="13" y="46"/>
                          <a:pt x="13" y="46"/>
                          <a:pt x="13" y="46"/>
                        </a:cubicBezTo>
                        <a:cubicBezTo>
                          <a:pt x="14" y="46"/>
                          <a:pt x="14" y="46"/>
                          <a:pt x="14" y="46"/>
                        </a:cubicBezTo>
                        <a:cubicBezTo>
                          <a:pt x="14" y="46"/>
                          <a:pt x="15" y="46"/>
                          <a:pt x="15" y="46"/>
                        </a:cubicBezTo>
                        <a:cubicBezTo>
                          <a:pt x="15" y="45"/>
                          <a:pt x="15" y="45"/>
                          <a:pt x="16" y="45"/>
                        </a:cubicBezTo>
                        <a:cubicBezTo>
                          <a:pt x="16" y="45"/>
                          <a:pt x="16" y="45"/>
                          <a:pt x="16" y="45"/>
                        </a:cubicBezTo>
                        <a:cubicBezTo>
                          <a:pt x="16" y="45"/>
                          <a:pt x="17" y="45"/>
                          <a:pt x="17" y="44"/>
                        </a:cubicBezTo>
                        <a:cubicBezTo>
                          <a:pt x="17" y="44"/>
                          <a:pt x="18" y="44"/>
                          <a:pt x="18" y="44"/>
                        </a:cubicBezTo>
                        <a:cubicBezTo>
                          <a:pt x="18" y="44"/>
                          <a:pt x="18" y="44"/>
                          <a:pt x="18" y="44"/>
                        </a:cubicBezTo>
                        <a:cubicBezTo>
                          <a:pt x="19" y="43"/>
                          <a:pt x="19" y="43"/>
                          <a:pt x="19" y="43"/>
                        </a:cubicBezTo>
                        <a:cubicBezTo>
                          <a:pt x="19" y="43"/>
                          <a:pt x="33" y="42"/>
                          <a:pt x="35" y="42"/>
                        </a:cubicBezTo>
                        <a:cubicBezTo>
                          <a:pt x="36" y="42"/>
                          <a:pt x="36" y="42"/>
                          <a:pt x="36" y="42"/>
                        </a:cubicBezTo>
                        <a:lnTo>
                          <a:pt x="36" y="4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74" name="Freeform 1331"/>
                  <p:cNvSpPr>
                    <a:spLocks/>
                  </p:cNvSpPr>
                  <p:nvPr/>
                </p:nvSpPr>
                <p:spPr bwMode="auto">
                  <a:xfrm>
                    <a:off x="1491" y="28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75" name="Freeform 1332"/>
                  <p:cNvSpPr>
                    <a:spLocks/>
                  </p:cNvSpPr>
                  <p:nvPr/>
                </p:nvSpPr>
                <p:spPr bwMode="auto">
                  <a:xfrm>
                    <a:off x="1490" y="28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76" name="Freeform 1333"/>
                  <p:cNvSpPr>
                    <a:spLocks/>
                  </p:cNvSpPr>
                  <p:nvPr/>
                </p:nvSpPr>
                <p:spPr bwMode="auto">
                  <a:xfrm>
                    <a:off x="1490" y="283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77" name="Freeform 1334"/>
                  <p:cNvSpPr>
                    <a:spLocks/>
                  </p:cNvSpPr>
                  <p:nvPr/>
                </p:nvSpPr>
                <p:spPr bwMode="auto">
                  <a:xfrm>
                    <a:off x="1498" y="2821"/>
                    <a:ext cx="3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3 w 3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78" name="Freeform 1335"/>
                  <p:cNvSpPr>
                    <a:spLocks/>
                  </p:cNvSpPr>
                  <p:nvPr/>
                </p:nvSpPr>
                <p:spPr bwMode="auto">
                  <a:xfrm>
                    <a:off x="1496" y="2822"/>
                    <a:ext cx="1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1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79" name="Freeform 1336"/>
                  <p:cNvSpPr>
                    <a:spLocks/>
                  </p:cNvSpPr>
                  <p:nvPr/>
                </p:nvSpPr>
                <p:spPr bwMode="auto">
                  <a:xfrm>
                    <a:off x="1493" y="282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80" name="Freeform 1337"/>
                  <p:cNvSpPr>
                    <a:spLocks/>
                  </p:cNvSpPr>
                  <p:nvPr/>
                </p:nvSpPr>
                <p:spPr bwMode="auto">
                  <a:xfrm>
                    <a:off x="1491" y="282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81" name="Freeform 1338"/>
                  <p:cNvSpPr>
                    <a:spLocks/>
                  </p:cNvSpPr>
                  <p:nvPr/>
                </p:nvSpPr>
                <p:spPr bwMode="auto">
                  <a:xfrm>
                    <a:off x="1496" y="2837"/>
                    <a:ext cx="22" cy="13"/>
                  </a:xfrm>
                  <a:custGeom>
                    <a:avLst/>
                    <a:gdLst>
                      <a:gd name="T0" fmla="*/ 23 w 23"/>
                      <a:gd name="T1" fmla="*/ 0 h 14"/>
                      <a:gd name="T2" fmla="*/ 7 w 23"/>
                      <a:gd name="T3" fmla="*/ 1 h 14"/>
                      <a:gd name="T4" fmla="*/ 0 w 23"/>
                      <a:gd name="T5" fmla="*/ 4 h 14"/>
                      <a:gd name="T6" fmla="*/ 0 w 23"/>
                      <a:gd name="T7" fmla="*/ 4 h 14"/>
                      <a:gd name="T8" fmla="*/ 4 w 23"/>
                      <a:gd name="T9" fmla="*/ 5 h 14"/>
                      <a:gd name="T10" fmla="*/ 8 w 23"/>
                      <a:gd name="T11" fmla="*/ 12 h 14"/>
                      <a:gd name="T12" fmla="*/ 9 w 23"/>
                      <a:gd name="T13" fmla="*/ 14 h 14"/>
                      <a:gd name="T14" fmla="*/ 9 w 23"/>
                      <a:gd name="T15" fmla="*/ 14 h 14"/>
                      <a:gd name="T16" fmla="*/ 9 w 23"/>
                      <a:gd name="T17" fmla="*/ 14 h 14"/>
                      <a:gd name="T18" fmla="*/ 11 w 23"/>
                      <a:gd name="T19" fmla="*/ 13 h 14"/>
                      <a:gd name="T20" fmla="*/ 20 w 23"/>
                      <a:gd name="T21" fmla="*/ 8 h 14"/>
                      <a:gd name="T22" fmla="*/ 21 w 23"/>
                      <a:gd name="T23" fmla="*/ 8 h 14"/>
                      <a:gd name="T24" fmla="*/ 21 w 23"/>
                      <a:gd name="T25" fmla="*/ 8 h 14"/>
                      <a:gd name="T26" fmla="*/ 20 w 23"/>
                      <a:gd name="T27" fmla="*/ 3 h 14"/>
                      <a:gd name="T28" fmla="*/ 22 w 23"/>
                      <a:gd name="T29" fmla="*/ 1 h 14"/>
                      <a:gd name="T30" fmla="*/ 23 w 23"/>
                      <a:gd name="T31" fmla="*/ 1 h 14"/>
                      <a:gd name="T32" fmla="*/ 23 w 23"/>
                      <a:gd name="T33" fmla="*/ 1 h 14"/>
                      <a:gd name="T34" fmla="*/ 23 w 23"/>
                      <a:gd name="T35" fmla="*/ 0 h 14"/>
                      <a:gd name="T36" fmla="*/ 23 w 23"/>
                      <a:gd name="T37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3" h="14">
                        <a:moveTo>
                          <a:pt x="23" y="0"/>
                        </a:moveTo>
                        <a:cubicBezTo>
                          <a:pt x="21" y="0"/>
                          <a:pt x="9" y="1"/>
                          <a:pt x="7" y="1"/>
                        </a:cubicBezTo>
                        <a:cubicBezTo>
                          <a:pt x="5" y="2"/>
                          <a:pt x="2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5"/>
                          <a:pt x="2" y="5"/>
                          <a:pt x="4" y="5"/>
                        </a:cubicBezTo>
                        <a:cubicBezTo>
                          <a:pt x="8" y="7"/>
                          <a:pt x="8" y="9"/>
                          <a:pt x="8" y="12"/>
                        </a:cubicBezTo>
                        <a:cubicBezTo>
                          <a:pt x="8" y="13"/>
                          <a:pt x="8" y="13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4"/>
                          <a:pt x="10" y="13"/>
                          <a:pt x="11" y="13"/>
                        </a:cubicBezTo>
                        <a:cubicBezTo>
                          <a:pt x="15" y="9"/>
                          <a:pt x="18" y="7"/>
                          <a:pt x="20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0" y="7"/>
                          <a:pt x="19" y="5"/>
                          <a:pt x="20" y="3"/>
                        </a:cubicBezTo>
                        <a:cubicBezTo>
                          <a:pt x="20" y="3"/>
                          <a:pt x="21" y="2"/>
                          <a:pt x="22" y="1"/>
                        </a:cubicBezTo>
                        <a:cubicBezTo>
                          <a:pt x="22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82" name="Freeform 1339"/>
                  <p:cNvSpPr>
                    <a:spLocks/>
                  </p:cNvSpPr>
                  <p:nvPr/>
                </p:nvSpPr>
                <p:spPr bwMode="auto">
                  <a:xfrm>
                    <a:off x="1518" y="28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83" name="Freeform 1340"/>
                  <p:cNvSpPr>
                    <a:spLocks/>
                  </p:cNvSpPr>
                  <p:nvPr/>
                </p:nvSpPr>
                <p:spPr bwMode="auto">
                  <a:xfrm>
                    <a:off x="1826" y="2854"/>
                    <a:ext cx="128" cy="87"/>
                  </a:xfrm>
                  <a:custGeom>
                    <a:avLst/>
                    <a:gdLst>
                      <a:gd name="T0" fmla="*/ 120 w 134"/>
                      <a:gd name="T1" fmla="*/ 46 h 91"/>
                      <a:gd name="T2" fmla="*/ 113 w 134"/>
                      <a:gd name="T3" fmla="*/ 39 h 91"/>
                      <a:gd name="T4" fmla="*/ 108 w 134"/>
                      <a:gd name="T5" fmla="*/ 33 h 91"/>
                      <a:gd name="T6" fmla="*/ 100 w 134"/>
                      <a:gd name="T7" fmla="*/ 29 h 91"/>
                      <a:gd name="T8" fmla="*/ 94 w 134"/>
                      <a:gd name="T9" fmla="*/ 25 h 91"/>
                      <a:gd name="T10" fmla="*/ 92 w 134"/>
                      <a:gd name="T11" fmla="*/ 21 h 91"/>
                      <a:gd name="T12" fmla="*/ 96 w 134"/>
                      <a:gd name="T13" fmla="*/ 17 h 91"/>
                      <a:gd name="T14" fmla="*/ 93 w 134"/>
                      <a:gd name="T15" fmla="*/ 10 h 91"/>
                      <a:gd name="T16" fmla="*/ 93 w 134"/>
                      <a:gd name="T17" fmla="*/ 9 h 91"/>
                      <a:gd name="T18" fmla="*/ 92 w 134"/>
                      <a:gd name="T19" fmla="*/ 8 h 91"/>
                      <a:gd name="T20" fmla="*/ 91 w 134"/>
                      <a:gd name="T21" fmla="*/ 7 h 91"/>
                      <a:gd name="T22" fmla="*/ 90 w 134"/>
                      <a:gd name="T23" fmla="*/ 5 h 91"/>
                      <a:gd name="T24" fmla="*/ 89 w 134"/>
                      <a:gd name="T25" fmla="*/ 4 h 91"/>
                      <a:gd name="T26" fmla="*/ 86 w 134"/>
                      <a:gd name="T27" fmla="*/ 1 h 91"/>
                      <a:gd name="T28" fmla="*/ 86 w 134"/>
                      <a:gd name="T29" fmla="*/ 1 h 91"/>
                      <a:gd name="T30" fmla="*/ 84 w 134"/>
                      <a:gd name="T31" fmla="*/ 0 h 91"/>
                      <a:gd name="T32" fmla="*/ 77 w 134"/>
                      <a:gd name="T33" fmla="*/ 5 h 91"/>
                      <a:gd name="T34" fmla="*/ 74 w 134"/>
                      <a:gd name="T35" fmla="*/ 10 h 91"/>
                      <a:gd name="T36" fmla="*/ 54 w 134"/>
                      <a:gd name="T37" fmla="*/ 23 h 91"/>
                      <a:gd name="T38" fmla="*/ 48 w 134"/>
                      <a:gd name="T39" fmla="*/ 24 h 91"/>
                      <a:gd name="T40" fmla="*/ 47 w 134"/>
                      <a:gd name="T41" fmla="*/ 29 h 91"/>
                      <a:gd name="T42" fmla="*/ 37 w 134"/>
                      <a:gd name="T43" fmla="*/ 35 h 91"/>
                      <a:gd name="T44" fmla="*/ 27 w 134"/>
                      <a:gd name="T45" fmla="*/ 37 h 91"/>
                      <a:gd name="T46" fmla="*/ 25 w 134"/>
                      <a:gd name="T47" fmla="*/ 39 h 91"/>
                      <a:gd name="T48" fmla="*/ 22 w 134"/>
                      <a:gd name="T49" fmla="*/ 40 h 91"/>
                      <a:gd name="T50" fmla="*/ 19 w 134"/>
                      <a:gd name="T51" fmla="*/ 39 h 91"/>
                      <a:gd name="T52" fmla="*/ 12 w 134"/>
                      <a:gd name="T53" fmla="*/ 42 h 91"/>
                      <a:gd name="T54" fmla="*/ 10 w 134"/>
                      <a:gd name="T55" fmla="*/ 42 h 91"/>
                      <a:gd name="T56" fmla="*/ 9 w 134"/>
                      <a:gd name="T57" fmla="*/ 41 h 91"/>
                      <a:gd name="T58" fmla="*/ 8 w 134"/>
                      <a:gd name="T59" fmla="*/ 43 h 91"/>
                      <a:gd name="T60" fmla="*/ 6 w 134"/>
                      <a:gd name="T61" fmla="*/ 44 h 91"/>
                      <a:gd name="T62" fmla="*/ 5 w 134"/>
                      <a:gd name="T63" fmla="*/ 46 h 91"/>
                      <a:gd name="T64" fmla="*/ 0 w 134"/>
                      <a:gd name="T65" fmla="*/ 57 h 91"/>
                      <a:gd name="T66" fmla="*/ 1 w 134"/>
                      <a:gd name="T67" fmla="*/ 66 h 91"/>
                      <a:gd name="T68" fmla="*/ 6 w 134"/>
                      <a:gd name="T69" fmla="*/ 81 h 91"/>
                      <a:gd name="T70" fmla="*/ 12 w 134"/>
                      <a:gd name="T71" fmla="*/ 87 h 91"/>
                      <a:gd name="T72" fmla="*/ 14 w 134"/>
                      <a:gd name="T73" fmla="*/ 89 h 91"/>
                      <a:gd name="T74" fmla="*/ 15 w 134"/>
                      <a:gd name="T75" fmla="*/ 90 h 91"/>
                      <a:gd name="T76" fmla="*/ 16 w 134"/>
                      <a:gd name="T77" fmla="*/ 91 h 91"/>
                      <a:gd name="T78" fmla="*/ 16 w 134"/>
                      <a:gd name="T79" fmla="*/ 91 h 91"/>
                      <a:gd name="T80" fmla="*/ 16 w 134"/>
                      <a:gd name="T81" fmla="*/ 90 h 91"/>
                      <a:gd name="T82" fmla="*/ 17 w 134"/>
                      <a:gd name="T83" fmla="*/ 89 h 91"/>
                      <a:gd name="T84" fmla="*/ 17 w 134"/>
                      <a:gd name="T85" fmla="*/ 88 h 91"/>
                      <a:gd name="T86" fmla="*/ 17 w 134"/>
                      <a:gd name="T87" fmla="*/ 87 h 91"/>
                      <a:gd name="T88" fmla="*/ 17 w 134"/>
                      <a:gd name="T89" fmla="*/ 86 h 91"/>
                      <a:gd name="T90" fmla="*/ 17 w 134"/>
                      <a:gd name="T91" fmla="*/ 86 h 91"/>
                      <a:gd name="T92" fmla="*/ 17 w 134"/>
                      <a:gd name="T93" fmla="*/ 84 h 91"/>
                      <a:gd name="T94" fmla="*/ 30 w 134"/>
                      <a:gd name="T95" fmla="*/ 80 h 91"/>
                      <a:gd name="T96" fmla="*/ 38 w 134"/>
                      <a:gd name="T97" fmla="*/ 75 h 91"/>
                      <a:gd name="T98" fmla="*/ 52 w 134"/>
                      <a:gd name="T99" fmla="*/ 65 h 91"/>
                      <a:gd name="T100" fmla="*/ 81 w 134"/>
                      <a:gd name="T101" fmla="*/ 75 h 91"/>
                      <a:gd name="T102" fmla="*/ 90 w 134"/>
                      <a:gd name="T103" fmla="*/ 68 h 91"/>
                      <a:gd name="T104" fmla="*/ 94 w 134"/>
                      <a:gd name="T105" fmla="*/ 68 h 91"/>
                      <a:gd name="T106" fmla="*/ 111 w 134"/>
                      <a:gd name="T107" fmla="*/ 65 h 91"/>
                      <a:gd name="T108" fmla="*/ 114 w 134"/>
                      <a:gd name="T109" fmla="*/ 64 h 91"/>
                      <a:gd name="T110" fmla="*/ 128 w 134"/>
                      <a:gd name="T111" fmla="*/ 64 h 91"/>
                      <a:gd name="T112" fmla="*/ 132 w 134"/>
                      <a:gd name="T113" fmla="*/ 6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34" h="91">
                        <a:moveTo>
                          <a:pt x="124" y="52"/>
                        </a:moveTo>
                        <a:cubicBezTo>
                          <a:pt x="124" y="51"/>
                          <a:pt x="124" y="49"/>
                          <a:pt x="120" y="46"/>
                        </a:cubicBezTo>
                        <a:cubicBezTo>
                          <a:pt x="119" y="45"/>
                          <a:pt x="118" y="44"/>
                          <a:pt x="117" y="44"/>
                        </a:cubicBezTo>
                        <a:cubicBezTo>
                          <a:pt x="115" y="42"/>
                          <a:pt x="113" y="41"/>
                          <a:pt x="113" y="39"/>
                        </a:cubicBezTo>
                        <a:cubicBezTo>
                          <a:pt x="113" y="38"/>
                          <a:pt x="113" y="38"/>
                          <a:pt x="111" y="36"/>
                        </a:cubicBezTo>
                        <a:cubicBezTo>
                          <a:pt x="110" y="35"/>
                          <a:pt x="109" y="34"/>
                          <a:pt x="108" y="33"/>
                        </a:cubicBezTo>
                        <a:cubicBezTo>
                          <a:pt x="106" y="30"/>
                          <a:pt x="101" y="29"/>
                          <a:pt x="101" y="29"/>
                        </a:cubicBezTo>
                        <a:cubicBezTo>
                          <a:pt x="100" y="29"/>
                          <a:pt x="100" y="29"/>
                          <a:pt x="100" y="29"/>
                        </a:cubicBezTo>
                        <a:cubicBezTo>
                          <a:pt x="98" y="26"/>
                          <a:pt x="98" y="26"/>
                          <a:pt x="98" y="26"/>
                        </a:cubicBezTo>
                        <a:cubicBezTo>
                          <a:pt x="94" y="25"/>
                          <a:pt x="94" y="25"/>
                          <a:pt x="94" y="25"/>
                        </a:cubicBezTo>
                        <a:cubicBezTo>
                          <a:pt x="93" y="25"/>
                          <a:pt x="93" y="25"/>
                          <a:pt x="93" y="25"/>
                        </a:cubicBezTo>
                        <a:cubicBezTo>
                          <a:pt x="93" y="24"/>
                          <a:pt x="92" y="23"/>
                          <a:pt x="92" y="21"/>
                        </a:cubicBezTo>
                        <a:cubicBezTo>
                          <a:pt x="92" y="20"/>
                          <a:pt x="93" y="18"/>
                          <a:pt x="95" y="17"/>
                        </a:cubicBezTo>
                        <a:cubicBezTo>
                          <a:pt x="96" y="17"/>
                          <a:pt x="96" y="17"/>
                          <a:pt x="96" y="17"/>
                        </a:cubicBezTo>
                        <a:cubicBezTo>
                          <a:pt x="96" y="16"/>
                          <a:pt x="95" y="13"/>
                          <a:pt x="94" y="12"/>
                        </a:cubicBezTo>
                        <a:cubicBezTo>
                          <a:pt x="94" y="11"/>
                          <a:pt x="94" y="11"/>
                          <a:pt x="93" y="10"/>
                        </a:cubicBezTo>
                        <a:cubicBezTo>
                          <a:pt x="93" y="10"/>
                          <a:pt x="93" y="10"/>
                          <a:pt x="93" y="9"/>
                        </a:cubicBezTo>
                        <a:cubicBezTo>
                          <a:pt x="93" y="9"/>
                          <a:pt x="93" y="9"/>
                          <a:pt x="93" y="9"/>
                        </a:cubicBezTo>
                        <a:cubicBezTo>
                          <a:pt x="93" y="9"/>
                          <a:pt x="93" y="9"/>
                          <a:pt x="93" y="9"/>
                        </a:cubicBezTo>
                        <a:cubicBezTo>
                          <a:pt x="93" y="8"/>
                          <a:pt x="92" y="8"/>
                          <a:pt x="92" y="8"/>
                        </a:cubicBezTo>
                        <a:cubicBezTo>
                          <a:pt x="92" y="8"/>
                          <a:pt x="92" y="8"/>
                          <a:pt x="92" y="8"/>
                        </a:cubicBezTo>
                        <a:cubicBezTo>
                          <a:pt x="92" y="7"/>
                          <a:pt x="92" y="7"/>
                          <a:pt x="91" y="7"/>
                        </a:cubicBezTo>
                        <a:cubicBezTo>
                          <a:pt x="91" y="7"/>
                          <a:pt x="91" y="7"/>
                          <a:pt x="91" y="6"/>
                        </a:cubicBezTo>
                        <a:cubicBezTo>
                          <a:pt x="91" y="6"/>
                          <a:pt x="91" y="6"/>
                          <a:pt x="90" y="5"/>
                        </a:cubicBezTo>
                        <a:cubicBezTo>
                          <a:pt x="90" y="5"/>
                          <a:pt x="90" y="5"/>
                          <a:pt x="90" y="5"/>
                        </a:cubicBezTo>
                        <a:cubicBezTo>
                          <a:pt x="90" y="5"/>
                          <a:pt x="89" y="4"/>
                          <a:pt x="89" y="4"/>
                        </a:cubicBezTo>
                        <a:cubicBezTo>
                          <a:pt x="89" y="4"/>
                          <a:pt x="89" y="4"/>
                          <a:pt x="89" y="4"/>
                        </a:cubicBezTo>
                        <a:cubicBezTo>
                          <a:pt x="88" y="3"/>
                          <a:pt x="87" y="2"/>
                          <a:pt x="86" y="1"/>
                        </a:cubicBezTo>
                        <a:cubicBezTo>
                          <a:pt x="86" y="1"/>
                          <a:pt x="86" y="1"/>
                          <a:pt x="86" y="1"/>
                        </a:cubicBezTo>
                        <a:cubicBezTo>
                          <a:pt x="86" y="1"/>
                          <a:pt x="86" y="1"/>
                          <a:pt x="86" y="1"/>
                        </a:cubicBezTo>
                        <a:cubicBezTo>
                          <a:pt x="85" y="0"/>
                          <a:pt x="85" y="0"/>
                          <a:pt x="84" y="0"/>
                        </a:cubicBezTo>
                        <a:cubicBezTo>
                          <a:pt x="84" y="0"/>
                          <a:pt x="84" y="0"/>
                          <a:pt x="84" y="0"/>
                        </a:cubicBezTo>
                        <a:cubicBezTo>
                          <a:pt x="82" y="0"/>
                          <a:pt x="79" y="2"/>
                          <a:pt x="77" y="3"/>
                        </a:cubicBezTo>
                        <a:cubicBezTo>
                          <a:pt x="77" y="4"/>
                          <a:pt x="77" y="4"/>
                          <a:pt x="77" y="5"/>
                        </a:cubicBezTo>
                        <a:cubicBezTo>
                          <a:pt x="77" y="6"/>
                          <a:pt x="76" y="7"/>
                          <a:pt x="75" y="9"/>
                        </a:cubicBezTo>
                        <a:cubicBezTo>
                          <a:pt x="75" y="9"/>
                          <a:pt x="74" y="10"/>
                          <a:pt x="74" y="10"/>
                        </a:cubicBezTo>
                        <a:cubicBezTo>
                          <a:pt x="71" y="13"/>
                          <a:pt x="67" y="16"/>
                          <a:pt x="64" y="20"/>
                        </a:cubicBezTo>
                        <a:cubicBezTo>
                          <a:pt x="62" y="23"/>
                          <a:pt x="58" y="23"/>
                          <a:pt x="54" y="23"/>
                        </a:cubicBezTo>
                        <a:cubicBezTo>
                          <a:pt x="51" y="23"/>
                          <a:pt x="51" y="23"/>
                          <a:pt x="51" y="23"/>
                        </a:cubicBezTo>
                        <a:cubicBezTo>
                          <a:pt x="49" y="23"/>
                          <a:pt x="48" y="23"/>
                          <a:pt x="48" y="24"/>
                        </a:cubicBezTo>
                        <a:cubicBezTo>
                          <a:pt x="48" y="24"/>
                          <a:pt x="48" y="24"/>
                          <a:pt x="48" y="24"/>
                        </a:cubicBezTo>
                        <a:cubicBezTo>
                          <a:pt x="48" y="25"/>
                          <a:pt x="49" y="28"/>
                          <a:pt x="47" y="29"/>
                        </a:cubicBezTo>
                        <a:cubicBezTo>
                          <a:pt x="46" y="31"/>
                          <a:pt x="42" y="32"/>
                          <a:pt x="39" y="34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6" y="36"/>
                          <a:pt x="35" y="36"/>
                          <a:pt x="33" y="36"/>
                        </a:cubicBezTo>
                        <a:cubicBezTo>
                          <a:pt x="31" y="36"/>
                          <a:pt x="28" y="37"/>
                          <a:pt x="27" y="37"/>
                        </a:cubicBezTo>
                        <a:cubicBezTo>
                          <a:pt x="26" y="38"/>
                          <a:pt x="26" y="38"/>
                          <a:pt x="25" y="38"/>
                        </a:cubicBezTo>
                        <a:cubicBezTo>
                          <a:pt x="25" y="38"/>
                          <a:pt x="25" y="39"/>
                          <a:pt x="25" y="39"/>
                        </a:cubicBezTo>
                        <a:cubicBezTo>
                          <a:pt x="24" y="40"/>
                          <a:pt x="23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1" y="40"/>
                          <a:pt x="20" y="39"/>
                          <a:pt x="19" y="39"/>
                        </a:cubicBezTo>
                        <a:cubicBezTo>
                          <a:pt x="19" y="38"/>
                          <a:pt x="18" y="38"/>
                          <a:pt x="18" y="38"/>
                        </a:cubicBezTo>
                        <a:cubicBezTo>
                          <a:pt x="16" y="42"/>
                          <a:pt x="13" y="42"/>
                          <a:pt x="12" y="42"/>
                        </a:cubicBezTo>
                        <a:cubicBezTo>
                          <a:pt x="11" y="42"/>
                          <a:pt x="11" y="42"/>
                          <a:pt x="10" y="42"/>
                        </a:cubicBezTo>
                        <a:cubicBezTo>
                          <a:pt x="10" y="42"/>
                          <a:pt x="10" y="42"/>
                          <a:pt x="10" y="42"/>
                        </a:cubicBezTo>
                        <a:cubicBezTo>
                          <a:pt x="9" y="42"/>
                          <a:pt x="9" y="41"/>
                          <a:pt x="9" y="41"/>
                        </a:cubicBezTo>
                        <a:cubicBezTo>
                          <a:pt x="9" y="41"/>
                          <a:pt x="9" y="41"/>
                          <a:pt x="9" y="41"/>
                        </a:cubicBezTo>
                        <a:cubicBezTo>
                          <a:pt x="9" y="42"/>
                          <a:pt x="8" y="42"/>
                          <a:pt x="8" y="42"/>
                        </a:cubicBezTo>
                        <a:cubicBezTo>
                          <a:pt x="8" y="42"/>
                          <a:pt x="8" y="42"/>
                          <a:pt x="8" y="43"/>
                        </a:cubicBezTo>
                        <a:cubicBezTo>
                          <a:pt x="7" y="43"/>
                          <a:pt x="7" y="43"/>
                          <a:pt x="7" y="43"/>
                        </a:cubicBezTo>
                        <a:cubicBezTo>
                          <a:pt x="7" y="44"/>
                          <a:pt x="7" y="44"/>
                          <a:pt x="6" y="44"/>
                        </a:cubicBezTo>
                        <a:cubicBezTo>
                          <a:pt x="6" y="44"/>
                          <a:pt x="6" y="44"/>
                          <a:pt x="6" y="45"/>
                        </a:cubicBezTo>
                        <a:cubicBezTo>
                          <a:pt x="6" y="45"/>
                          <a:pt x="5" y="46"/>
                          <a:pt x="5" y="46"/>
                        </a:cubicBezTo>
                        <a:cubicBezTo>
                          <a:pt x="4" y="49"/>
                          <a:pt x="3" y="51"/>
                          <a:pt x="2" y="53"/>
                        </a:cubicBezTo>
                        <a:cubicBezTo>
                          <a:pt x="1" y="54"/>
                          <a:pt x="0" y="56"/>
                          <a:pt x="0" y="57"/>
                        </a:cubicBezTo>
                        <a:cubicBezTo>
                          <a:pt x="0" y="57"/>
                          <a:pt x="0" y="58"/>
                          <a:pt x="0" y="59"/>
                        </a:cubicBezTo>
                        <a:cubicBezTo>
                          <a:pt x="1" y="61"/>
                          <a:pt x="1" y="63"/>
                          <a:pt x="1" y="66"/>
                        </a:cubicBezTo>
                        <a:cubicBezTo>
                          <a:pt x="1" y="69"/>
                          <a:pt x="2" y="71"/>
                          <a:pt x="4" y="74"/>
                        </a:cubicBezTo>
                        <a:cubicBezTo>
                          <a:pt x="6" y="77"/>
                          <a:pt x="6" y="80"/>
                          <a:pt x="6" y="81"/>
                        </a:cubicBezTo>
                        <a:cubicBezTo>
                          <a:pt x="7" y="82"/>
                          <a:pt x="7" y="83"/>
                          <a:pt x="8" y="84"/>
                        </a:cubicBezTo>
                        <a:cubicBezTo>
                          <a:pt x="9" y="85"/>
                          <a:pt x="10" y="86"/>
                          <a:pt x="12" y="87"/>
                        </a:cubicBezTo>
                        <a:cubicBezTo>
                          <a:pt x="12" y="88"/>
                          <a:pt x="13" y="88"/>
                          <a:pt x="13" y="88"/>
                        </a:cubicBezTo>
                        <a:cubicBezTo>
                          <a:pt x="13" y="89"/>
                          <a:pt x="13" y="89"/>
                          <a:pt x="14" y="89"/>
                        </a:cubicBezTo>
                        <a:cubicBezTo>
                          <a:pt x="14" y="89"/>
                          <a:pt x="14" y="89"/>
                          <a:pt x="14" y="90"/>
                        </a:cubicBezTo>
                        <a:cubicBezTo>
                          <a:pt x="15" y="90"/>
                          <a:pt x="15" y="90"/>
                          <a:pt x="15" y="90"/>
                        </a:cubicBezTo>
                        <a:cubicBezTo>
                          <a:pt x="15" y="90"/>
                          <a:pt x="15" y="91"/>
                          <a:pt x="15" y="91"/>
                        </a:cubicBezTo>
                        <a:cubicBezTo>
                          <a:pt x="15" y="91"/>
                          <a:pt x="16" y="91"/>
                          <a:pt x="16" y="91"/>
                        </a:cubicBezTo>
                        <a:cubicBezTo>
                          <a:pt x="16" y="91"/>
                          <a:pt x="16" y="91"/>
                          <a:pt x="16" y="91"/>
                        </a:cubicBezTo>
                        <a:cubicBezTo>
                          <a:pt x="16" y="91"/>
                          <a:pt x="16" y="91"/>
                          <a:pt x="16" y="91"/>
                        </a:cubicBezTo>
                        <a:cubicBezTo>
                          <a:pt x="16" y="91"/>
                          <a:pt x="16" y="91"/>
                          <a:pt x="16" y="91"/>
                        </a:cubicBezTo>
                        <a:cubicBezTo>
                          <a:pt x="16" y="91"/>
                          <a:pt x="16" y="90"/>
                          <a:pt x="16" y="90"/>
                        </a:cubicBezTo>
                        <a:cubicBezTo>
                          <a:pt x="16" y="90"/>
                          <a:pt x="16" y="90"/>
                          <a:pt x="16" y="90"/>
                        </a:cubicBezTo>
                        <a:cubicBezTo>
                          <a:pt x="17" y="90"/>
                          <a:pt x="17" y="89"/>
                          <a:pt x="17" y="89"/>
                        </a:cubicBezTo>
                        <a:cubicBezTo>
                          <a:pt x="17" y="89"/>
                          <a:pt x="17" y="89"/>
                          <a:pt x="17" y="89"/>
                        </a:cubicBezTo>
                        <a:cubicBezTo>
                          <a:pt x="17" y="88"/>
                          <a:pt x="17" y="88"/>
                          <a:pt x="17" y="88"/>
                        </a:cubicBezTo>
                        <a:cubicBezTo>
                          <a:pt x="17" y="88"/>
                          <a:pt x="17" y="88"/>
                          <a:pt x="17" y="88"/>
                        </a:cubicBezTo>
                        <a:cubicBezTo>
                          <a:pt x="17" y="87"/>
                          <a:pt x="17" y="87"/>
                          <a:pt x="17" y="87"/>
                        </a:cubicBezTo>
                        <a:cubicBezTo>
                          <a:pt x="17" y="87"/>
                          <a:pt x="17" y="87"/>
                          <a:pt x="17" y="87"/>
                        </a:cubicBezTo>
                        <a:cubicBezTo>
                          <a:pt x="17" y="87"/>
                          <a:pt x="17" y="87"/>
                          <a:pt x="17" y="86"/>
                        </a:cubicBezTo>
                        <a:cubicBezTo>
                          <a:pt x="17" y="86"/>
                          <a:pt x="17" y="86"/>
                          <a:pt x="17" y="86"/>
                        </a:cubicBezTo>
                        <a:cubicBezTo>
                          <a:pt x="17" y="86"/>
                          <a:pt x="17" y="86"/>
                          <a:pt x="17" y="86"/>
                        </a:cubicBezTo>
                        <a:cubicBezTo>
                          <a:pt x="17" y="86"/>
                          <a:pt x="17" y="85"/>
                          <a:pt x="17" y="85"/>
                        </a:cubicBezTo>
                        <a:cubicBezTo>
                          <a:pt x="17" y="84"/>
                          <a:pt x="17" y="84"/>
                          <a:pt x="17" y="84"/>
                        </a:cubicBezTo>
                        <a:cubicBezTo>
                          <a:pt x="25" y="82"/>
                          <a:pt x="25" y="82"/>
                          <a:pt x="25" y="82"/>
                        </a:cubicBezTo>
                        <a:cubicBezTo>
                          <a:pt x="30" y="80"/>
                          <a:pt x="30" y="80"/>
                          <a:pt x="30" y="80"/>
                        </a:cubicBezTo>
                        <a:cubicBezTo>
                          <a:pt x="38" y="81"/>
                          <a:pt x="38" y="81"/>
                          <a:pt x="38" y="81"/>
                        </a:cubicBezTo>
                        <a:cubicBezTo>
                          <a:pt x="38" y="75"/>
                          <a:pt x="38" y="75"/>
                          <a:pt x="38" y="75"/>
                        </a:cubicBezTo>
                        <a:cubicBezTo>
                          <a:pt x="38" y="75"/>
                          <a:pt x="38" y="75"/>
                          <a:pt x="38" y="75"/>
                        </a:cubicBezTo>
                        <a:cubicBezTo>
                          <a:pt x="39" y="73"/>
                          <a:pt x="46" y="65"/>
                          <a:pt x="52" y="65"/>
                        </a:cubicBezTo>
                        <a:cubicBezTo>
                          <a:pt x="56" y="65"/>
                          <a:pt x="60" y="70"/>
                          <a:pt x="62" y="72"/>
                        </a:cubicBezTo>
                        <a:cubicBezTo>
                          <a:pt x="81" y="75"/>
                          <a:pt x="81" y="75"/>
                          <a:pt x="81" y="75"/>
                        </a:cubicBezTo>
                        <a:cubicBezTo>
                          <a:pt x="81" y="73"/>
                          <a:pt x="83" y="69"/>
                          <a:pt x="84" y="68"/>
                        </a:cubicBezTo>
                        <a:cubicBezTo>
                          <a:pt x="86" y="67"/>
                          <a:pt x="88" y="67"/>
                          <a:pt x="90" y="68"/>
                        </a:cubicBezTo>
                        <a:cubicBezTo>
                          <a:pt x="91" y="68"/>
                          <a:pt x="92" y="68"/>
                          <a:pt x="93" y="68"/>
                        </a:cubicBezTo>
                        <a:cubicBezTo>
                          <a:pt x="93" y="68"/>
                          <a:pt x="94" y="68"/>
                          <a:pt x="94" y="68"/>
                        </a:cubicBezTo>
                        <a:cubicBezTo>
                          <a:pt x="97" y="67"/>
                          <a:pt x="101" y="64"/>
                          <a:pt x="106" y="64"/>
                        </a:cubicBezTo>
                        <a:cubicBezTo>
                          <a:pt x="108" y="64"/>
                          <a:pt x="110" y="65"/>
                          <a:pt x="111" y="65"/>
                        </a:cubicBezTo>
                        <a:cubicBezTo>
                          <a:pt x="112" y="65"/>
                          <a:pt x="112" y="65"/>
                          <a:pt x="113" y="65"/>
                        </a:cubicBezTo>
                        <a:cubicBezTo>
                          <a:pt x="113" y="65"/>
                          <a:pt x="113" y="65"/>
                          <a:pt x="114" y="64"/>
                        </a:cubicBezTo>
                        <a:cubicBezTo>
                          <a:pt x="114" y="63"/>
                          <a:pt x="116" y="61"/>
                          <a:pt x="119" y="61"/>
                        </a:cubicBezTo>
                        <a:cubicBezTo>
                          <a:pt x="122" y="61"/>
                          <a:pt x="127" y="63"/>
                          <a:pt x="128" y="64"/>
                        </a:cubicBezTo>
                        <a:cubicBezTo>
                          <a:pt x="134" y="63"/>
                          <a:pt x="134" y="63"/>
                          <a:pt x="134" y="63"/>
                        </a:cubicBezTo>
                        <a:cubicBezTo>
                          <a:pt x="132" y="60"/>
                          <a:pt x="132" y="60"/>
                          <a:pt x="132" y="60"/>
                        </a:cubicBezTo>
                        <a:cubicBezTo>
                          <a:pt x="127" y="57"/>
                          <a:pt x="124" y="55"/>
                          <a:pt x="124" y="5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84" name="Freeform 1341"/>
                  <p:cNvSpPr>
                    <a:spLocks/>
                  </p:cNvSpPr>
                  <p:nvPr/>
                </p:nvSpPr>
                <p:spPr bwMode="auto">
                  <a:xfrm>
                    <a:off x="1699" y="2825"/>
                    <a:ext cx="125" cy="99"/>
                  </a:xfrm>
                  <a:custGeom>
                    <a:avLst/>
                    <a:gdLst>
                      <a:gd name="T0" fmla="*/ 123 w 130"/>
                      <a:gd name="T1" fmla="*/ 6 h 104"/>
                      <a:gd name="T2" fmla="*/ 122 w 130"/>
                      <a:gd name="T3" fmla="*/ 4 h 104"/>
                      <a:gd name="T4" fmla="*/ 119 w 130"/>
                      <a:gd name="T5" fmla="*/ 1 h 104"/>
                      <a:gd name="T6" fmla="*/ 119 w 130"/>
                      <a:gd name="T7" fmla="*/ 1 h 104"/>
                      <a:gd name="T8" fmla="*/ 119 w 130"/>
                      <a:gd name="T9" fmla="*/ 1 h 104"/>
                      <a:gd name="T10" fmla="*/ 116 w 130"/>
                      <a:gd name="T11" fmla="*/ 3 h 104"/>
                      <a:gd name="T12" fmla="*/ 108 w 130"/>
                      <a:gd name="T13" fmla="*/ 8 h 104"/>
                      <a:gd name="T14" fmla="*/ 96 w 130"/>
                      <a:gd name="T15" fmla="*/ 5 h 104"/>
                      <a:gd name="T16" fmla="*/ 91 w 130"/>
                      <a:gd name="T17" fmla="*/ 6 h 104"/>
                      <a:gd name="T18" fmla="*/ 86 w 130"/>
                      <a:gd name="T19" fmla="*/ 6 h 104"/>
                      <a:gd name="T20" fmla="*/ 82 w 130"/>
                      <a:gd name="T21" fmla="*/ 8 h 104"/>
                      <a:gd name="T22" fmla="*/ 73 w 130"/>
                      <a:gd name="T23" fmla="*/ 12 h 104"/>
                      <a:gd name="T24" fmla="*/ 63 w 130"/>
                      <a:gd name="T25" fmla="*/ 9 h 104"/>
                      <a:gd name="T26" fmla="*/ 50 w 130"/>
                      <a:gd name="T27" fmla="*/ 9 h 104"/>
                      <a:gd name="T28" fmla="*/ 43 w 130"/>
                      <a:gd name="T29" fmla="*/ 5 h 104"/>
                      <a:gd name="T30" fmla="*/ 38 w 130"/>
                      <a:gd name="T31" fmla="*/ 2 h 104"/>
                      <a:gd name="T32" fmla="*/ 31 w 130"/>
                      <a:gd name="T33" fmla="*/ 1 h 104"/>
                      <a:gd name="T34" fmla="*/ 27 w 130"/>
                      <a:gd name="T35" fmla="*/ 3 h 104"/>
                      <a:gd name="T36" fmla="*/ 27 w 130"/>
                      <a:gd name="T37" fmla="*/ 3 h 104"/>
                      <a:gd name="T38" fmla="*/ 20 w 130"/>
                      <a:gd name="T39" fmla="*/ 2 h 104"/>
                      <a:gd name="T40" fmla="*/ 17 w 130"/>
                      <a:gd name="T41" fmla="*/ 7 h 104"/>
                      <a:gd name="T42" fmla="*/ 11 w 130"/>
                      <a:gd name="T43" fmla="*/ 18 h 104"/>
                      <a:gd name="T44" fmla="*/ 11 w 130"/>
                      <a:gd name="T45" fmla="*/ 19 h 104"/>
                      <a:gd name="T46" fmla="*/ 10 w 130"/>
                      <a:gd name="T47" fmla="*/ 21 h 104"/>
                      <a:gd name="T48" fmla="*/ 10 w 130"/>
                      <a:gd name="T49" fmla="*/ 22 h 104"/>
                      <a:gd name="T50" fmla="*/ 11 w 130"/>
                      <a:gd name="T51" fmla="*/ 24 h 104"/>
                      <a:gd name="T52" fmla="*/ 11 w 130"/>
                      <a:gd name="T53" fmla="*/ 26 h 104"/>
                      <a:gd name="T54" fmla="*/ 9 w 130"/>
                      <a:gd name="T55" fmla="*/ 45 h 104"/>
                      <a:gd name="T56" fmla="*/ 5 w 130"/>
                      <a:gd name="T57" fmla="*/ 51 h 104"/>
                      <a:gd name="T58" fmla="*/ 1 w 130"/>
                      <a:gd name="T59" fmla="*/ 58 h 104"/>
                      <a:gd name="T60" fmla="*/ 1 w 130"/>
                      <a:gd name="T61" fmla="*/ 71 h 104"/>
                      <a:gd name="T62" fmla="*/ 4 w 130"/>
                      <a:gd name="T63" fmla="*/ 77 h 104"/>
                      <a:gd name="T64" fmla="*/ 4 w 130"/>
                      <a:gd name="T65" fmla="*/ 79 h 104"/>
                      <a:gd name="T66" fmla="*/ 15 w 130"/>
                      <a:gd name="T67" fmla="*/ 82 h 104"/>
                      <a:gd name="T68" fmla="*/ 32 w 130"/>
                      <a:gd name="T69" fmla="*/ 96 h 104"/>
                      <a:gd name="T70" fmla="*/ 38 w 130"/>
                      <a:gd name="T71" fmla="*/ 104 h 104"/>
                      <a:gd name="T72" fmla="*/ 48 w 130"/>
                      <a:gd name="T73" fmla="*/ 101 h 104"/>
                      <a:gd name="T74" fmla="*/ 61 w 130"/>
                      <a:gd name="T75" fmla="*/ 100 h 104"/>
                      <a:gd name="T76" fmla="*/ 63 w 130"/>
                      <a:gd name="T77" fmla="*/ 99 h 104"/>
                      <a:gd name="T78" fmla="*/ 64 w 130"/>
                      <a:gd name="T79" fmla="*/ 97 h 104"/>
                      <a:gd name="T80" fmla="*/ 65 w 130"/>
                      <a:gd name="T81" fmla="*/ 95 h 104"/>
                      <a:gd name="T82" fmla="*/ 65 w 130"/>
                      <a:gd name="T83" fmla="*/ 93 h 104"/>
                      <a:gd name="T84" fmla="*/ 65 w 130"/>
                      <a:gd name="T85" fmla="*/ 92 h 104"/>
                      <a:gd name="T86" fmla="*/ 66 w 130"/>
                      <a:gd name="T87" fmla="*/ 90 h 104"/>
                      <a:gd name="T88" fmla="*/ 66 w 130"/>
                      <a:gd name="T89" fmla="*/ 90 h 104"/>
                      <a:gd name="T90" fmla="*/ 66 w 130"/>
                      <a:gd name="T91" fmla="*/ 89 h 104"/>
                      <a:gd name="T92" fmla="*/ 66 w 130"/>
                      <a:gd name="T93" fmla="*/ 88 h 104"/>
                      <a:gd name="T94" fmla="*/ 83 w 130"/>
                      <a:gd name="T95" fmla="*/ 75 h 104"/>
                      <a:gd name="T96" fmla="*/ 89 w 130"/>
                      <a:gd name="T97" fmla="*/ 74 h 104"/>
                      <a:gd name="T98" fmla="*/ 97 w 130"/>
                      <a:gd name="T99" fmla="*/ 78 h 104"/>
                      <a:gd name="T100" fmla="*/ 106 w 130"/>
                      <a:gd name="T101" fmla="*/ 60 h 104"/>
                      <a:gd name="T102" fmla="*/ 112 w 130"/>
                      <a:gd name="T103" fmla="*/ 53 h 104"/>
                      <a:gd name="T104" fmla="*/ 114 w 130"/>
                      <a:gd name="T105" fmla="*/ 45 h 104"/>
                      <a:gd name="T106" fmla="*/ 123 w 130"/>
                      <a:gd name="T107" fmla="*/ 26 h 104"/>
                      <a:gd name="T108" fmla="*/ 129 w 130"/>
                      <a:gd name="T109" fmla="*/ 23 h 104"/>
                      <a:gd name="T110" fmla="*/ 130 w 130"/>
                      <a:gd name="T111" fmla="*/ 18 h 104"/>
                      <a:gd name="T112" fmla="*/ 124 w 130"/>
                      <a:gd name="T113" fmla="*/ 11 h 104"/>
                      <a:gd name="T114" fmla="*/ 124 w 130"/>
                      <a:gd name="T115" fmla="*/ 9 h 104"/>
                      <a:gd name="T116" fmla="*/ 124 w 130"/>
                      <a:gd name="T117" fmla="*/ 8 h 104"/>
                      <a:gd name="T118" fmla="*/ 124 w 130"/>
                      <a:gd name="T119" fmla="*/ 7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30" h="104">
                        <a:moveTo>
                          <a:pt x="124" y="7"/>
                        </a:moveTo>
                        <a:cubicBezTo>
                          <a:pt x="123" y="7"/>
                          <a:pt x="123" y="6"/>
                          <a:pt x="123" y="6"/>
                        </a:cubicBezTo>
                        <a:cubicBezTo>
                          <a:pt x="123" y="6"/>
                          <a:pt x="123" y="6"/>
                          <a:pt x="123" y="6"/>
                        </a:cubicBezTo>
                        <a:cubicBezTo>
                          <a:pt x="122" y="5"/>
                          <a:pt x="122" y="5"/>
                          <a:pt x="122" y="4"/>
                        </a:cubicBezTo>
                        <a:cubicBezTo>
                          <a:pt x="121" y="4"/>
                          <a:pt x="121" y="3"/>
                          <a:pt x="121" y="3"/>
                        </a:cubicBezTo>
                        <a:cubicBezTo>
                          <a:pt x="120" y="2"/>
                          <a:pt x="120" y="2"/>
                          <a:pt x="119" y="1"/>
                        </a:cubicBezTo>
                        <a:cubicBezTo>
                          <a:pt x="119" y="1"/>
                          <a:pt x="119" y="1"/>
                          <a:pt x="119" y="1"/>
                        </a:cubicBezTo>
                        <a:cubicBezTo>
                          <a:pt x="119" y="1"/>
                          <a:pt x="119" y="1"/>
                          <a:pt x="119" y="1"/>
                        </a:cubicBezTo>
                        <a:cubicBezTo>
                          <a:pt x="119" y="1"/>
                          <a:pt x="119" y="1"/>
                          <a:pt x="119" y="1"/>
                        </a:cubicBezTo>
                        <a:cubicBezTo>
                          <a:pt x="119" y="1"/>
                          <a:pt x="119" y="1"/>
                          <a:pt x="119" y="1"/>
                        </a:cubicBezTo>
                        <a:cubicBezTo>
                          <a:pt x="118" y="1"/>
                          <a:pt x="117" y="2"/>
                          <a:pt x="117" y="3"/>
                        </a:cubicBezTo>
                        <a:cubicBezTo>
                          <a:pt x="116" y="3"/>
                          <a:pt x="116" y="3"/>
                          <a:pt x="116" y="3"/>
                        </a:cubicBezTo>
                        <a:cubicBezTo>
                          <a:pt x="114" y="5"/>
                          <a:pt x="113" y="7"/>
                          <a:pt x="111" y="8"/>
                        </a:cubicBezTo>
                        <a:cubicBezTo>
                          <a:pt x="110" y="8"/>
                          <a:pt x="109" y="8"/>
                          <a:pt x="108" y="8"/>
                        </a:cubicBezTo>
                        <a:cubicBezTo>
                          <a:pt x="105" y="8"/>
                          <a:pt x="102" y="7"/>
                          <a:pt x="100" y="6"/>
                        </a:cubicBezTo>
                        <a:cubicBezTo>
                          <a:pt x="100" y="6"/>
                          <a:pt x="99" y="5"/>
                          <a:pt x="96" y="5"/>
                        </a:cubicBezTo>
                        <a:cubicBezTo>
                          <a:pt x="95" y="5"/>
                          <a:pt x="94" y="6"/>
                          <a:pt x="92" y="6"/>
                        </a:cubicBezTo>
                        <a:cubicBezTo>
                          <a:pt x="92" y="6"/>
                          <a:pt x="91" y="6"/>
                          <a:pt x="91" y="6"/>
                        </a:cubicBezTo>
                        <a:cubicBezTo>
                          <a:pt x="90" y="6"/>
                          <a:pt x="89" y="6"/>
                          <a:pt x="89" y="6"/>
                        </a:cubicBezTo>
                        <a:cubicBezTo>
                          <a:pt x="88" y="6"/>
                          <a:pt x="87" y="6"/>
                          <a:pt x="86" y="6"/>
                        </a:cubicBezTo>
                        <a:cubicBezTo>
                          <a:pt x="86" y="6"/>
                          <a:pt x="86" y="6"/>
                          <a:pt x="86" y="6"/>
                        </a:cubicBezTo>
                        <a:cubicBezTo>
                          <a:pt x="85" y="6"/>
                          <a:pt x="83" y="7"/>
                          <a:pt x="82" y="8"/>
                        </a:cubicBezTo>
                        <a:cubicBezTo>
                          <a:pt x="81" y="9"/>
                          <a:pt x="80" y="10"/>
                          <a:pt x="79" y="11"/>
                        </a:cubicBezTo>
                        <a:cubicBezTo>
                          <a:pt x="78" y="11"/>
                          <a:pt x="76" y="12"/>
                          <a:pt x="73" y="12"/>
                        </a:cubicBezTo>
                        <a:cubicBezTo>
                          <a:pt x="71" y="12"/>
                          <a:pt x="68" y="11"/>
                          <a:pt x="66" y="11"/>
                        </a:cubicBezTo>
                        <a:cubicBezTo>
                          <a:pt x="65" y="10"/>
                          <a:pt x="64" y="10"/>
                          <a:pt x="63" y="9"/>
                        </a:cubicBezTo>
                        <a:cubicBezTo>
                          <a:pt x="61" y="8"/>
                          <a:pt x="59" y="6"/>
                          <a:pt x="58" y="6"/>
                        </a:cubicBezTo>
                        <a:cubicBezTo>
                          <a:pt x="57" y="6"/>
                          <a:pt x="53" y="7"/>
                          <a:pt x="50" y="9"/>
                        </a:cubicBezTo>
                        <a:cubicBezTo>
                          <a:pt x="49" y="9"/>
                          <a:pt x="49" y="9"/>
                          <a:pt x="48" y="9"/>
                        </a:cubicBezTo>
                        <a:cubicBezTo>
                          <a:pt x="45" y="9"/>
                          <a:pt x="44" y="7"/>
                          <a:pt x="43" y="5"/>
                        </a:cubicBezTo>
                        <a:cubicBezTo>
                          <a:pt x="42" y="4"/>
                          <a:pt x="42" y="3"/>
                          <a:pt x="41" y="2"/>
                        </a:cubicBezTo>
                        <a:cubicBezTo>
                          <a:pt x="41" y="2"/>
                          <a:pt x="40" y="2"/>
                          <a:pt x="38" y="2"/>
                        </a:cubicBezTo>
                        <a:cubicBezTo>
                          <a:pt x="37" y="1"/>
                          <a:pt x="34" y="1"/>
                          <a:pt x="32" y="0"/>
                        </a:cubicBezTo>
                        <a:cubicBezTo>
                          <a:pt x="32" y="0"/>
                          <a:pt x="31" y="0"/>
                          <a:pt x="31" y="1"/>
                        </a:cubicBezTo>
                        <a:cubicBezTo>
                          <a:pt x="31" y="1"/>
                          <a:pt x="31" y="1"/>
                          <a:pt x="30" y="1"/>
                        </a:cubicBezTo>
                        <a:cubicBezTo>
                          <a:pt x="30" y="2"/>
                          <a:pt x="29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4" y="2"/>
                          <a:pt x="22" y="2"/>
                          <a:pt x="20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3"/>
                          <a:pt x="17" y="5"/>
                          <a:pt x="17" y="7"/>
                        </a:cubicBezTo>
                        <a:cubicBezTo>
                          <a:pt x="17" y="9"/>
                          <a:pt x="16" y="10"/>
                          <a:pt x="15" y="11"/>
                        </a:cubicBezTo>
                        <a:cubicBezTo>
                          <a:pt x="14" y="13"/>
                          <a:pt x="11" y="16"/>
                          <a:pt x="11" y="18"/>
                        </a:cubicBezTo>
                        <a:cubicBezTo>
                          <a:pt x="11" y="18"/>
                          <a:pt x="11" y="19"/>
                          <a:pt x="11" y="19"/>
                        </a:cubicBezTo>
                        <a:cubicBezTo>
                          <a:pt x="11" y="19"/>
                          <a:pt x="11" y="19"/>
                          <a:pt x="11" y="19"/>
                        </a:cubicBezTo>
                        <a:cubicBezTo>
                          <a:pt x="11" y="20"/>
                          <a:pt x="10" y="20"/>
                          <a:pt x="10" y="20"/>
                        </a:cubicBezTo>
                        <a:cubicBezTo>
                          <a:pt x="10" y="20"/>
                          <a:pt x="10" y="21"/>
                          <a:pt x="10" y="21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ubicBezTo>
                          <a:pt x="10" y="21"/>
                          <a:pt x="10" y="22"/>
                          <a:pt x="10" y="22"/>
                        </a:cubicBezTo>
                        <a:cubicBezTo>
                          <a:pt x="10" y="22"/>
                          <a:pt x="10" y="23"/>
                          <a:pt x="11" y="23"/>
                        </a:cubicBezTo>
                        <a:cubicBezTo>
                          <a:pt x="11" y="23"/>
                          <a:pt x="11" y="24"/>
                          <a:pt x="11" y="24"/>
                        </a:cubicBezTo>
                        <a:cubicBezTo>
                          <a:pt x="11" y="25"/>
                          <a:pt x="11" y="25"/>
                          <a:pt x="11" y="25"/>
                        </a:cubicBezTo>
                        <a:cubicBezTo>
                          <a:pt x="11" y="25"/>
                          <a:pt x="11" y="26"/>
                          <a:pt x="11" y="26"/>
                        </a:cubicBezTo>
                        <a:cubicBezTo>
                          <a:pt x="11" y="26"/>
                          <a:pt x="11" y="27"/>
                          <a:pt x="11" y="27"/>
                        </a:cubicBezTo>
                        <a:cubicBezTo>
                          <a:pt x="12" y="31"/>
                          <a:pt x="12" y="42"/>
                          <a:pt x="9" y="45"/>
                        </a:cubicBezTo>
                        <a:cubicBezTo>
                          <a:pt x="7" y="47"/>
                          <a:pt x="6" y="50"/>
                          <a:pt x="5" y="51"/>
                        </a:cubicBezTo>
                        <a:cubicBezTo>
                          <a:pt x="5" y="51"/>
                          <a:pt x="5" y="51"/>
                          <a:pt x="5" y="51"/>
                        </a:cubicBezTo>
                        <a:cubicBezTo>
                          <a:pt x="5" y="52"/>
                          <a:pt x="5" y="52"/>
                          <a:pt x="5" y="52"/>
                        </a:cubicBezTo>
                        <a:cubicBezTo>
                          <a:pt x="5" y="52"/>
                          <a:pt x="2" y="54"/>
                          <a:pt x="1" y="58"/>
                        </a:cubicBezTo>
                        <a:cubicBezTo>
                          <a:pt x="0" y="62"/>
                          <a:pt x="1" y="64"/>
                          <a:pt x="1" y="67"/>
                        </a:cubicBezTo>
                        <a:cubicBezTo>
                          <a:pt x="1" y="68"/>
                          <a:pt x="1" y="70"/>
                          <a:pt x="1" y="71"/>
                        </a:cubicBezTo>
                        <a:cubicBezTo>
                          <a:pt x="1" y="73"/>
                          <a:pt x="2" y="74"/>
                          <a:pt x="3" y="75"/>
                        </a:cubicBezTo>
                        <a:cubicBezTo>
                          <a:pt x="3" y="76"/>
                          <a:pt x="3" y="77"/>
                          <a:pt x="4" y="77"/>
                        </a:cubicBezTo>
                        <a:cubicBezTo>
                          <a:pt x="4" y="77"/>
                          <a:pt x="4" y="78"/>
                          <a:pt x="4" y="78"/>
                        </a:cubicBezTo>
                        <a:cubicBezTo>
                          <a:pt x="4" y="78"/>
                          <a:pt x="4" y="79"/>
                          <a:pt x="4" y="79"/>
                        </a:cubicBezTo>
                        <a:cubicBezTo>
                          <a:pt x="4" y="79"/>
                          <a:pt x="4" y="79"/>
                          <a:pt x="4" y="79"/>
                        </a:cubicBezTo>
                        <a:cubicBezTo>
                          <a:pt x="5" y="80"/>
                          <a:pt x="11" y="81"/>
                          <a:pt x="15" y="82"/>
                        </a:cubicBezTo>
                        <a:cubicBezTo>
                          <a:pt x="17" y="82"/>
                          <a:pt x="18" y="82"/>
                          <a:pt x="20" y="83"/>
                        </a:cubicBezTo>
                        <a:cubicBezTo>
                          <a:pt x="26" y="84"/>
                          <a:pt x="32" y="93"/>
                          <a:pt x="32" y="96"/>
                        </a:cubicBezTo>
                        <a:cubicBezTo>
                          <a:pt x="32" y="98"/>
                          <a:pt x="35" y="103"/>
                          <a:pt x="37" y="104"/>
                        </a:cubicBezTo>
                        <a:cubicBezTo>
                          <a:pt x="38" y="104"/>
                          <a:pt x="38" y="104"/>
                          <a:pt x="38" y="104"/>
                        </a:cubicBezTo>
                        <a:cubicBezTo>
                          <a:pt x="39" y="104"/>
                          <a:pt x="41" y="103"/>
                          <a:pt x="42" y="103"/>
                        </a:cubicBezTo>
                        <a:cubicBezTo>
                          <a:pt x="44" y="102"/>
                          <a:pt x="46" y="101"/>
                          <a:pt x="48" y="101"/>
                        </a:cubicBezTo>
                        <a:cubicBezTo>
                          <a:pt x="50" y="101"/>
                          <a:pt x="50" y="101"/>
                          <a:pt x="50" y="101"/>
                        </a:cubicBezTo>
                        <a:cubicBezTo>
                          <a:pt x="59" y="101"/>
                          <a:pt x="61" y="100"/>
                          <a:pt x="61" y="100"/>
                        </a:cubicBezTo>
                        <a:cubicBezTo>
                          <a:pt x="62" y="100"/>
                          <a:pt x="63" y="99"/>
                          <a:pt x="63" y="99"/>
                        </a:cubicBezTo>
                        <a:cubicBezTo>
                          <a:pt x="63" y="99"/>
                          <a:pt x="63" y="99"/>
                          <a:pt x="63" y="99"/>
                        </a:cubicBezTo>
                        <a:cubicBezTo>
                          <a:pt x="63" y="99"/>
                          <a:pt x="64" y="98"/>
                          <a:pt x="64" y="98"/>
                        </a:cubicBezTo>
                        <a:cubicBezTo>
                          <a:pt x="64" y="98"/>
                          <a:pt x="64" y="97"/>
                          <a:pt x="64" y="97"/>
                        </a:cubicBezTo>
                        <a:cubicBezTo>
                          <a:pt x="64" y="97"/>
                          <a:pt x="64" y="96"/>
                          <a:pt x="64" y="96"/>
                        </a:cubicBezTo>
                        <a:cubicBezTo>
                          <a:pt x="64" y="96"/>
                          <a:pt x="64" y="95"/>
                          <a:pt x="65" y="95"/>
                        </a:cubicBezTo>
                        <a:cubicBezTo>
                          <a:pt x="65" y="95"/>
                          <a:pt x="65" y="94"/>
                          <a:pt x="65" y="94"/>
                        </a:cubicBezTo>
                        <a:cubicBezTo>
                          <a:pt x="65" y="94"/>
                          <a:pt x="65" y="93"/>
                          <a:pt x="65" y="93"/>
                        </a:cubicBezTo>
                        <a:cubicBezTo>
                          <a:pt x="65" y="93"/>
                          <a:pt x="65" y="93"/>
                          <a:pt x="65" y="93"/>
                        </a:cubicBezTo>
                        <a:cubicBezTo>
                          <a:pt x="65" y="92"/>
                          <a:pt x="65" y="92"/>
                          <a:pt x="65" y="92"/>
                        </a:cubicBezTo>
                        <a:cubicBezTo>
                          <a:pt x="65" y="91"/>
                          <a:pt x="65" y="91"/>
                          <a:pt x="65" y="91"/>
                        </a:cubicBezTo>
                        <a:cubicBezTo>
                          <a:pt x="66" y="91"/>
                          <a:pt x="66" y="91"/>
                          <a:pt x="66" y="90"/>
                        </a:cubicBezTo>
                        <a:cubicBezTo>
                          <a:pt x="66" y="90"/>
                          <a:pt x="66" y="90"/>
                          <a:pt x="66" y="90"/>
                        </a:cubicBezTo>
                        <a:cubicBezTo>
                          <a:pt x="66" y="90"/>
                          <a:pt x="66" y="90"/>
                          <a:pt x="66" y="90"/>
                        </a:cubicBezTo>
                        <a:cubicBezTo>
                          <a:pt x="66" y="90"/>
                          <a:pt x="66" y="90"/>
                          <a:pt x="66" y="90"/>
                        </a:cubicBezTo>
                        <a:cubicBezTo>
                          <a:pt x="66" y="89"/>
                          <a:pt x="66" y="89"/>
                          <a:pt x="66" y="89"/>
                        </a:cubicBezTo>
                        <a:cubicBezTo>
                          <a:pt x="66" y="89"/>
                          <a:pt x="66" y="89"/>
                          <a:pt x="66" y="89"/>
                        </a:cubicBezTo>
                        <a:cubicBezTo>
                          <a:pt x="66" y="88"/>
                          <a:pt x="66" y="88"/>
                          <a:pt x="66" y="88"/>
                        </a:cubicBezTo>
                        <a:cubicBezTo>
                          <a:pt x="78" y="76"/>
                          <a:pt x="80" y="75"/>
                          <a:pt x="80" y="75"/>
                        </a:cubicBezTo>
                        <a:cubicBezTo>
                          <a:pt x="81" y="75"/>
                          <a:pt x="82" y="75"/>
                          <a:pt x="83" y="75"/>
                        </a:cubicBezTo>
                        <a:cubicBezTo>
                          <a:pt x="84" y="75"/>
                          <a:pt x="85" y="75"/>
                          <a:pt x="86" y="75"/>
                        </a:cubicBezTo>
                        <a:cubicBezTo>
                          <a:pt x="87" y="74"/>
                          <a:pt x="88" y="74"/>
                          <a:pt x="89" y="74"/>
                        </a:cubicBezTo>
                        <a:cubicBezTo>
                          <a:pt x="91" y="74"/>
                          <a:pt x="95" y="76"/>
                          <a:pt x="97" y="79"/>
                        </a:cubicBezTo>
                        <a:cubicBezTo>
                          <a:pt x="97" y="79"/>
                          <a:pt x="97" y="78"/>
                          <a:pt x="97" y="78"/>
                        </a:cubicBezTo>
                        <a:cubicBezTo>
                          <a:pt x="99" y="74"/>
                          <a:pt x="99" y="74"/>
                          <a:pt x="99" y="74"/>
                        </a:cubicBezTo>
                        <a:cubicBezTo>
                          <a:pt x="101" y="71"/>
                          <a:pt x="106" y="62"/>
                          <a:pt x="106" y="60"/>
                        </a:cubicBezTo>
                        <a:cubicBezTo>
                          <a:pt x="106" y="57"/>
                          <a:pt x="109" y="55"/>
                          <a:pt x="110" y="54"/>
                        </a:cubicBezTo>
                        <a:cubicBezTo>
                          <a:pt x="111" y="54"/>
                          <a:pt x="111" y="53"/>
                          <a:pt x="112" y="53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0"/>
                          <a:pt x="112" y="46"/>
                          <a:pt x="114" y="45"/>
                        </a:cubicBezTo>
                        <a:cubicBezTo>
                          <a:pt x="115" y="44"/>
                          <a:pt x="116" y="41"/>
                          <a:pt x="116" y="40"/>
                        </a:cubicBezTo>
                        <a:cubicBezTo>
                          <a:pt x="115" y="37"/>
                          <a:pt x="123" y="26"/>
                          <a:pt x="123" y="26"/>
                        </a:cubicBezTo>
                        <a:cubicBezTo>
                          <a:pt x="124" y="25"/>
                          <a:pt x="125" y="25"/>
                          <a:pt x="127" y="24"/>
                        </a:cubicBezTo>
                        <a:cubicBezTo>
                          <a:pt x="127" y="24"/>
                          <a:pt x="129" y="24"/>
                          <a:pt x="129" y="23"/>
                        </a:cubicBezTo>
                        <a:cubicBezTo>
                          <a:pt x="129" y="23"/>
                          <a:pt x="129" y="22"/>
                          <a:pt x="129" y="22"/>
                        </a:cubicBezTo>
                        <a:cubicBezTo>
                          <a:pt x="129" y="20"/>
                          <a:pt x="130" y="19"/>
                          <a:pt x="130" y="18"/>
                        </a:cubicBezTo>
                        <a:cubicBezTo>
                          <a:pt x="127" y="18"/>
                          <a:pt x="124" y="15"/>
                          <a:pt x="124" y="12"/>
                        </a:cubicBezTo>
                        <a:cubicBezTo>
                          <a:pt x="124" y="12"/>
                          <a:pt x="124" y="11"/>
                          <a:pt x="124" y="11"/>
                        </a:cubicBezTo>
                        <a:cubicBezTo>
                          <a:pt x="124" y="11"/>
                          <a:pt x="124" y="11"/>
                          <a:pt x="124" y="10"/>
                        </a:cubicBezTo>
                        <a:cubicBezTo>
                          <a:pt x="124" y="10"/>
                          <a:pt x="124" y="10"/>
                          <a:pt x="124" y="9"/>
                        </a:cubicBezTo>
                        <a:cubicBezTo>
                          <a:pt x="124" y="9"/>
                          <a:pt x="124" y="9"/>
                          <a:pt x="124" y="9"/>
                        </a:cubicBezTo>
                        <a:cubicBezTo>
                          <a:pt x="124" y="8"/>
                          <a:pt x="124" y="8"/>
                          <a:pt x="124" y="8"/>
                        </a:cubicBezTo>
                        <a:cubicBezTo>
                          <a:pt x="124" y="7"/>
                          <a:pt x="124" y="7"/>
                          <a:pt x="124" y="7"/>
                        </a:cubicBezTo>
                        <a:cubicBezTo>
                          <a:pt x="124" y="7"/>
                          <a:pt x="124" y="7"/>
                          <a:pt x="124" y="7"/>
                        </a:cubicBezTo>
                        <a:cubicBezTo>
                          <a:pt x="124" y="7"/>
                          <a:pt x="124" y="7"/>
                          <a:pt x="124" y="7"/>
                        </a:cubicBezTo>
                        <a:close/>
                      </a:path>
                    </a:pathLst>
                  </a:custGeom>
                  <a:solidFill>
                    <a:srgbClr val="EF4130"/>
                  </a:solidFill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85" name="Freeform 1342"/>
                  <p:cNvSpPr>
                    <a:spLocks/>
                  </p:cNvSpPr>
                  <p:nvPr/>
                </p:nvSpPr>
                <p:spPr bwMode="auto">
                  <a:xfrm>
                    <a:off x="1678" y="2840"/>
                    <a:ext cx="29" cy="62"/>
                  </a:xfrm>
                  <a:custGeom>
                    <a:avLst/>
                    <a:gdLst>
                      <a:gd name="T0" fmla="*/ 26 w 30"/>
                      <a:gd name="T1" fmla="*/ 5 h 65"/>
                      <a:gd name="T2" fmla="*/ 23 w 30"/>
                      <a:gd name="T3" fmla="*/ 1 h 65"/>
                      <a:gd name="T4" fmla="*/ 22 w 30"/>
                      <a:gd name="T5" fmla="*/ 0 h 65"/>
                      <a:gd name="T6" fmla="*/ 21 w 30"/>
                      <a:gd name="T7" fmla="*/ 0 h 65"/>
                      <a:gd name="T8" fmla="*/ 21 w 30"/>
                      <a:gd name="T9" fmla="*/ 2 h 65"/>
                      <a:gd name="T10" fmla="*/ 21 w 30"/>
                      <a:gd name="T11" fmla="*/ 3 h 65"/>
                      <a:gd name="T12" fmla="*/ 20 w 30"/>
                      <a:gd name="T13" fmla="*/ 7 h 65"/>
                      <a:gd name="T14" fmla="*/ 17 w 30"/>
                      <a:gd name="T15" fmla="*/ 9 h 65"/>
                      <a:gd name="T16" fmla="*/ 6 w 30"/>
                      <a:gd name="T17" fmla="*/ 12 h 65"/>
                      <a:gd name="T18" fmla="*/ 1 w 30"/>
                      <a:gd name="T19" fmla="*/ 16 h 65"/>
                      <a:gd name="T20" fmla="*/ 0 w 30"/>
                      <a:gd name="T21" fmla="*/ 16 h 65"/>
                      <a:gd name="T22" fmla="*/ 1 w 30"/>
                      <a:gd name="T23" fmla="*/ 18 h 65"/>
                      <a:gd name="T24" fmla="*/ 1 w 30"/>
                      <a:gd name="T25" fmla="*/ 19 h 65"/>
                      <a:gd name="T26" fmla="*/ 1 w 30"/>
                      <a:gd name="T27" fmla="*/ 20 h 65"/>
                      <a:gd name="T28" fmla="*/ 2 w 30"/>
                      <a:gd name="T29" fmla="*/ 21 h 65"/>
                      <a:gd name="T30" fmla="*/ 2 w 30"/>
                      <a:gd name="T31" fmla="*/ 21 h 65"/>
                      <a:gd name="T32" fmla="*/ 3 w 30"/>
                      <a:gd name="T33" fmla="*/ 22 h 65"/>
                      <a:gd name="T34" fmla="*/ 4 w 30"/>
                      <a:gd name="T35" fmla="*/ 22 h 65"/>
                      <a:gd name="T36" fmla="*/ 8 w 30"/>
                      <a:gd name="T37" fmla="*/ 31 h 65"/>
                      <a:gd name="T38" fmla="*/ 10 w 30"/>
                      <a:gd name="T39" fmla="*/ 41 h 65"/>
                      <a:gd name="T40" fmla="*/ 10 w 30"/>
                      <a:gd name="T41" fmla="*/ 48 h 65"/>
                      <a:gd name="T42" fmla="*/ 11 w 30"/>
                      <a:gd name="T43" fmla="*/ 49 h 65"/>
                      <a:gd name="T44" fmla="*/ 11 w 30"/>
                      <a:gd name="T45" fmla="*/ 51 h 65"/>
                      <a:gd name="T46" fmla="*/ 11 w 30"/>
                      <a:gd name="T47" fmla="*/ 54 h 65"/>
                      <a:gd name="T48" fmla="*/ 11 w 30"/>
                      <a:gd name="T49" fmla="*/ 56 h 65"/>
                      <a:gd name="T50" fmla="*/ 11 w 30"/>
                      <a:gd name="T51" fmla="*/ 59 h 65"/>
                      <a:gd name="T52" fmla="*/ 11 w 30"/>
                      <a:gd name="T53" fmla="*/ 63 h 65"/>
                      <a:gd name="T54" fmla="*/ 11 w 30"/>
                      <a:gd name="T55" fmla="*/ 65 h 65"/>
                      <a:gd name="T56" fmla="*/ 20 w 30"/>
                      <a:gd name="T57" fmla="*/ 63 h 65"/>
                      <a:gd name="T58" fmla="*/ 21 w 30"/>
                      <a:gd name="T59" fmla="*/ 61 h 65"/>
                      <a:gd name="T60" fmla="*/ 19 w 30"/>
                      <a:gd name="T61" fmla="*/ 51 h 65"/>
                      <a:gd name="T62" fmla="*/ 24 w 30"/>
                      <a:gd name="T63" fmla="*/ 33 h 65"/>
                      <a:gd name="T64" fmla="*/ 29 w 30"/>
                      <a:gd name="T65" fmla="*/ 12 h 65"/>
                      <a:gd name="T66" fmla="*/ 29 w 30"/>
                      <a:gd name="T67" fmla="*/ 10 h 65"/>
                      <a:gd name="T68" fmla="*/ 29 w 30"/>
                      <a:gd name="T69" fmla="*/ 8 h 65"/>
                      <a:gd name="T70" fmla="*/ 27 w 30"/>
                      <a:gd name="T71" fmla="*/ 6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0" h="65">
                        <a:moveTo>
                          <a:pt x="27" y="6"/>
                        </a:moveTo>
                        <a:cubicBezTo>
                          <a:pt x="27" y="6"/>
                          <a:pt x="26" y="6"/>
                          <a:pt x="26" y="5"/>
                        </a:cubicBezTo>
                        <a:cubicBezTo>
                          <a:pt x="24" y="5"/>
                          <a:pt x="23" y="3"/>
                          <a:pt x="23" y="2"/>
                        </a:cubicBezTo>
                        <a:cubicBezTo>
                          <a:pt x="23" y="2"/>
                          <a:pt x="23" y="1"/>
                          <a:pt x="23" y="1"/>
                        </a:cubicBezTo>
                        <a:cubicBezTo>
                          <a:pt x="23" y="1"/>
                          <a:pt x="23" y="0"/>
                          <a:pt x="23" y="0"/>
                        </a:cubicBezTo>
                        <a:cubicBezTo>
                          <a:pt x="23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2"/>
                          <a:pt x="21" y="2"/>
                        </a:cubicBezTo>
                        <a:cubicBezTo>
                          <a:pt x="21" y="2"/>
                          <a:pt x="21" y="2"/>
                          <a:pt x="21" y="3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2" y="9"/>
                          <a:pt x="22" y="9"/>
                          <a:pt x="22" y="9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19" y="8"/>
                          <a:pt x="19" y="8"/>
                          <a:pt x="18" y="8"/>
                        </a:cubicBezTo>
                        <a:cubicBezTo>
                          <a:pt x="18" y="9"/>
                          <a:pt x="18" y="9"/>
                          <a:pt x="17" y="9"/>
                        </a:cubicBezTo>
                        <a:cubicBezTo>
                          <a:pt x="16" y="11"/>
                          <a:pt x="13" y="11"/>
                          <a:pt x="10" y="12"/>
                        </a:cubicBezTo>
                        <a:cubicBezTo>
                          <a:pt x="9" y="12"/>
                          <a:pt x="7" y="12"/>
                          <a:pt x="6" y="12"/>
                        </a:cubicBezTo>
                        <a:cubicBezTo>
                          <a:pt x="6" y="12"/>
                          <a:pt x="5" y="13"/>
                          <a:pt x="4" y="14"/>
                        </a:cubicBezTo>
                        <a:cubicBezTo>
                          <a:pt x="3" y="15"/>
                          <a:pt x="2" y="16"/>
                          <a:pt x="1" y="16"/>
                        </a:cubicBezTo>
                        <a:cubicBezTo>
                          <a:pt x="1" y="16"/>
                          <a:pt x="1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7"/>
                          <a:pt x="0" y="17"/>
                        </a:cubicBezTo>
                        <a:cubicBezTo>
                          <a:pt x="1" y="17"/>
                          <a:pt x="1" y="18"/>
                          <a:pt x="1" y="18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2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4" y="22"/>
                        </a:cubicBezTo>
                        <a:cubicBezTo>
                          <a:pt x="4" y="23"/>
                          <a:pt x="5" y="23"/>
                          <a:pt x="5" y="23"/>
                        </a:cubicBezTo>
                        <a:cubicBezTo>
                          <a:pt x="10" y="26"/>
                          <a:pt x="9" y="29"/>
                          <a:pt x="8" y="31"/>
                        </a:cubicBezTo>
                        <a:cubicBezTo>
                          <a:pt x="8" y="31"/>
                          <a:pt x="8" y="32"/>
                          <a:pt x="8" y="32"/>
                        </a:cubicBezTo>
                        <a:cubicBezTo>
                          <a:pt x="10" y="34"/>
                          <a:pt x="10" y="37"/>
                          <a:pt x="10" y="41"/>
                        </a:cubicBezTo>
                        <a:cubicBezTo>
                          <a:pt x="10" y="43"/>
                          <a:pt x="10" y="45"/>
                          <a:pt x="10" y="46"/>
                        </a:cubicBezTo>
                        <a:cubicBezTo>
                          <a:pt x="10" y="47"/>
                          <a:pt x="10" y="47"/>
                          <a:pt x="10" y="48"/>
                        </a:cubicBezTo>
                        <a:cubicBezTo>
                          <a:pt x="11" y="48"/>
                          <a:pt x="11" y="48"/>
                          <a:pt x="11" y="48"/>
                        </a:cubicBezTo>
                        <a:cubicBezTo>
                          <a:pt x="11" y="49"/>
                          <a:pt x="11" y="49"/>
                          <a:pt x="11" y="49"/>
                        </a:cubicBezTo>
                        <a:cubicBezTo>
                          <a:pt x="11" y="50"/>
                          <a:pt x="11" y="50"/>
                          <a:pt x="11" y="50"/>
                        </a:cubicBezTo>
                        <a:cubicBezTo>
                          <a:pt x="11" y="51"/>
                          <a:pt x="11" y="51"/>
                          <a:pt x="11" y="51"/>
                        </a:cubicBezTo>
                        <a:cubicBezTo>
                          <a:pt x="11" y="52"/>
                          <a:pt x="11" y="52"/>
                          <a:pt x="11" y="52"/>
                        </a:cubicBezTo>
                        <a:cubicBezTo>
                          <a:pt x="11" y="53"/>
                          <a:pt x="11" y="53"/>
                          <a:pt x="11" y="54"/>
                        </a:cubicBezTo>
                        <a:cubicBezTo>
                          <a:pt x="11" y="54"/>
                          <a:pt x="11" y="54"/>
                          <a:pt x="11" y="55"/>
                        </a:cubicBezTo>
                        <a:cubicBezTo>
                          <a:pt x="11" y="55"/>
                          <a:pt x="11" y="56"/>
                          <a:pt x="11" y="56"/>
                        </a:cubicBezTo>
                        <a:cubicBezTo>
                          <a:pt x="11" y="57"/>
                          <a:pt x="11" y="57"/>
                          <a:pt x="11" y="57"/>
                        </a:cubicBezTo>
                        <a:cubicBezTo>
                          <a:pt x="11" y="58"/>
                          <a:pt x="11" y="59"/>
                          <a:pt x="11" y="59"/>
                        </a:cubicBezTo>
                        <a:cubicBezTo>
                          <a:pt x="11" y="60"/>
                          <a:pt x="11" y="60"/>
                          <a:pt x="11" y="60"/>
                        </a:cubicBezTo>
                        <a:cubicBezTo>
                          <a:pt x="11" y="61"/>
                          <a:pt x="11" y="62"/>
                          <a:pt x="11" y="63"/>
                        </a:cubicBezTo>
                        <a:cubicBezTo>
                          <a:pt x="11" y="63"/>
                          <a:pt x="11" y="64"/>
                          <a:pt x="11" y="64"/>
                        </a:cubicBezTo>
                        <a:cubicBezTo>
                          <a:pt x="11" y="64"/>
                          <a:pt x="11" y="65"/>
                          <a:pt x="11" y="65"/>
                        </a:cubicBezTo>
                        <a:cubicBezTo>
                          <a:pt x="14" y="65"/>
                          <a:pt x="16" y="65"/>
                          <a:pt x="17" y="65"/>
                        </a:cubicBezTo>
                        <a:cubicBezTo>
                          <a:pt x="18" y="65"/>
                          <a:pt x="19" y="64"/>
                          <a:pt x="20" y="63"/>
                        </a:cubicBezTo>
                        <a:cubicBezTo>
                          <a:pt x="20" y="63"/>
                          <a:pt x="21" y="62"/>
                          <a:pt x="22" y="62"/>
                        </a:cubicBezTo>
                        <a:cubicBezTo>
                          <a:pt x="21" y="62"/>
                          <a:pt x="21" y="62"/>
                          <a:pt x="21" y="61"/>
                        </a:cubicBezTo>
                        <a:cubicBezTo>
                          <a:pt x="20" y="60"/>
                          <a:pt x="19" y="58"/>
                          <a:pt x="19" y="55"/>
                        </a:cubicBezTo>
                        <a:cubicBezTo>
                          <a:pt x="19" y="54"/>
                          <a:pt x="19" y="53"/>
                          <a:pt x="19" y="51"/>
                        </a:cubicBezTo>
                        <a:cubicBezTo>
                          <a:pt x="19" y="48"/>
                          <a:pt x="18" y="46"/>
                          <a:pt x="19" y="42"/>
                        </a:cubicBezTo>
                        <a:cubicBezTo>
                          <a:pt x="20" y="37"/>
                          <a:pt x="23" y="34"/>
                          <a:pt x="24" y="33"/>
                        </a:cubicBezTo>
                        <a:cubicBezTo>
                          <a:pt x="25" y="31"/>
                          <a:pt x="26" y="28"/>
                          <a:pt x="28" y="26"/>
                        </a:cubicBezTo>
                        <a:cubicBezTo>
                          <a:pt x="30" y="25"/>
                          <a:pt x="30" y="18"/>
                          <a:pt x="29" y="12"/>
                        </a:cubicBezTo>
                        <a:cubicBezTo>
                          <a:pt x="29" y="11"/>
                          <a:pt x="29" y="11"/>
                          <a:pt x="29" y="10"/>
                        </a:cubicBezTo>
                        <a:cubicBezTo>
                          <a:pt x="29" y="10"/>
                          <a:pt x="29" y="10"/>
                          <a:pt x="29" y="10"/>
                        </a:cubicBezTo>
                        <a:cubicBezTo>
                          <a:pt x="29" y="10"/>
                          <a:pt x="29" y="9"/>
                          <a:pt x="29" y="9"/>
                        </a:cubicBezTo>
                        <a:cubicBezTo>
                          <a:pt x="29" y="8"/>
                          <a:pt x="29" y="8"/>
                          <a:pt x="29" y="8"/>
                        </a:cubicBezTo>
                        <a:cubicBezTo>
                          <a:pt x="29" y="8"/>
                          <a:pt x="28" y="7"/>
                          <a:pt x="28" y="6"/>
                        </a:cubicBezTo>
                        <a:cubicBezTo>
                          <a:pt x="28" y="6"/>
                          <a:pt x="28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86" name="Freeform 1343"/>
                  <p:cNvSpPr>
                    <a:spLocks/>
                  </p:cNvSpPr>
                  <p:nvPr/>
                </p:nvSpPr>
                <p:spPr bwMode="auto">
                  <a:xfrm>
                    <a:off x="1706" y="284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87" name="Freeform 1344"/>
                  <p:cNvSpPr>
                    <a:spLocks/>
                  </p:cNvSpPr>
                  <p:nvPr/>
                </p:nvSpPr>
                <p:spPr bwMode="auto">
                  <a:xfrm>
                    <a:off x="1698" y="289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88" name="Freeform 1345"/>
                  <p:cNvSpPr>
                    <a:spLocks/>
                  </p:cNvSpPr>
                  <p:nvPr/>
                </p:nvSpPr>
                <p:spPr bwMode="auto">
                  <a:xfrm>
                    <a:off x="1706" y="2849"/>
                    <a:ext cx="0" cy="0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89" name="Freeform 1346"/>
                  <p:cNvSpPr>
                    <a:spLocks/>
                  </p:cNvSpPr>
                  <p:nvPr/>
                </p:nvSpPr>
                <p:spPr bwMode="auto">
                  <a:xfrm>
                    <a:off x="1705" y="2846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90" name="Freeform 1347"/>
                  <p:cNvSpPr>
                    <a:spLocks/>
                  </p:cNvSpPr>
                  <p:nvPr/>
                </p:nvSpPr>
                <p:spPr bwMode="auto">
                  <a:xfrm>
                    <a:off x="1670" y="2854"/>
                    <a:ext cx="15" cy="51"/>
                  </a:xfrm>
                  <a:custGeom>
                    <a:avLst/>
                    <a:gdLst>
                      <a:gd name="T0" fmla="*/ 2 w 16"/>
                      <a:gd name="T1" fmla="*/ 1 h 53"/>
                      <a:gd name="T2" fmla="*/ 2 w 16"/>
                      <a:gd name="T3" fmla="*/ 0 h 53"/>
                      <a:gd name="T4" fmla="*/ 0 w 16"/>
                      <a:gd name="T5" fmla="*/ 0 h 53"/>
                      <a:gd name="T6" fmla="*/ 0 w 16"/>
                      <a:gd name="T7" fmla="*/ 0 h 53"/>
                      <a:gd name="T8" fmla="*/ 0 w 16"/>
                      <a:gd name="T9" fmla="*/ 0 h 53"/>
                      <a:gd name="T10" fmla="*/ 0 w 16"/>
                      <a:gd name="T11" fmla="*/ 2 h 53"/>
                      <a:gd name="T12" fmla="*/ 0 w 16"/>
                      <a:gd name="T13" fmla="*/ 2 h 53"/>
                      <a:gd name="T14" fmla="*/ 1 w 16"/>
                      <a:gd name="T15" fmla="*/ 3 h 53"/>
                      <a:gd name="T16" fmla="*/ 1 w 16"/>
                      <a:gd name="T17" fmla="*/ 3 h 53"/>
                      <a:gd name="T18" fmla="*/ 1 w 16"/>
                      <a:gd name="T19" fmla="*/ 4 h 53"/>
                      <a:gd name="T20" fmla="*/ 1 w 16"/>
                      <a:gd name="T21" fmla="*/ 4 h 53"/>
                      <a:gd name="T22" fmla="*/ 1 w 16"/>
                      <a:gd name="T23" fmla="*/ 4 h 53"/>
                      <a:gd name="T24" fmla="*/ 4 w 16"/>
                      <a:gd name="T25" fmla="*/ 12 h 53"/>
                      <a:gd name="T26" fmla="*/ 4 w 16"/>
                      <a:gd name="T27" fmla="*/ 14 h 53"/>
                      <a:gd name="T28" fmla="*/ 5 w 16"/>
                      <a:gd name="T29" fmla="*/ 27 h 53"/>
                      <a:gd name="T30" fmla="*/ 8 w 16"/>
                      <a:gd name="T31" fmla="*/ 43 h 53"/>
                      <a:gd name="T32" fmla="*/ 8 w 16"/>
                      <a:gd name="T33" fmla="*/ 46 h 53"/>
                      <a:gd name="T34" fmla="*/ 8 w 16"/>
                      <a:gd name="T35" fmla="*/ 46 h 53"/>
                      <a:gd name="T36" fmla="*/ 9 w 16"/>
                      <a:gd name="T37" fmla="*/ 48 h 53"/>
                      <a:gd name="T38" fmla="*/ 9 w 16"/>
                      <a:gd name="T39" fmla="*/ 49 h 53"/>
                      <a:gd name="T40" fmla="*/ 10 w 16"/>
                      <a:gd name="T41" fmla="*/ 51 h 53"/>
                      <a:gd name="T42" fmla="*/ 10 w 16"/>
                      <a:gd name="T43" fmla="*/ 53 h 53"/>
                      <a:gd name="T44" fmla="*/ 11 w 16"/>
                      <a:gd name="T45" fmla="*/ 53 h 53"/>
                      <a:gd name="T46" fmla="*/ 11 w 16"/>
                      <a:gd name="T47" fmla="*/ 53 h 53"/>
                      <a:gd name="T48" fmla="*/ 16 w 16"/>
                      <a:gd name="T49" fmla="*/ 51 h 53"/>
                      <a:gd name="T50" fmla="*/ 16 w 16"/>
                      <a:gd name="T51" fmla="*/ 50 h 53"/>
                      <a:gd name="T52" fmla="*/ 16 w 16"/>
                      <a:gd name="T53" fmla="*/ 48 h 53"/>
                      <a:gd name="T54" fmla="*/ 16 w 16"/>
                      <a:gd name="T55" fmla="*/ 46 h 53"/>
                      <a:gd name="T56" fmla="*/ 16 w 16"/>
                      <a:gd name="T57" fmla="*/ 45 h 53"/>
                      <a:gd name="T58" fmla="*/ 16 w 16"/>
                      <a:gd name="T59" fmla="*/ 43 h 53"/>
                      <a:gd name="T60" fmla="*/ 16 w 16"/>
                      <a:gd name="T61" fmla="*/ 42 h 53"/>
                      <a:gd name="T62" fmla="*/ 16 w 16"/>
                      <a:gd name="T63" fmla="*/ 40 h 53"/>
                      <a:gd name="T64" fmla="*/ 16 w 16"/>
                      <a:gd name="T65" fmla="*/ 39 h 53"/>
                      <a:gd name="T66" fmla="*/ 16 w 16"/>
                      <a:gd name="T67" fmla="*/ 38 h 53"/>
                      <a:gd name="T68" fmla="*/ 16 w 16"/>
                      <a:gd name="T69" fmla="*/ 37 h 53"/>
                      <a:gd name="T70" fmla="*/ 16 w 16"/>
                      <a:gd name="T71" fmla="*/ 35 h 53"/>
                      <a:gd name="T72" fmla="*/ 16 w 16"/>
                      <a:gd name="T73" fmla="*/ 35 h 53"/>
                      <a:gd name="T74" fmla="*/ 16 w 16"/>
                      <a:gd name="T75" fmla="*/ 33 h 53"/>
                      <a:gd name="T76" fmla="*/ 16 w 16"/>
                      <a:gd name="T77" fmla="*/ 33 h 53"/>
                      <a:gd name="T78" fmla="*/ 15 w 16"/>
                      <a:gd name="T79" fmla="*/ 32 h 53"/>
                      <a:gd name="T80" fmla="*/ 15 w 16"/>
                      <a:gd name="T81" fmla="*/ 26 h 53"/>
                      <a:gd name="T82" fmla="*/ 14 w 16"/>
                      <a:gd name="T83" fmla="*/ 20 h 53"/>
                      <a:gd name="T84" fmla="*/ 13 w 16"/>
                      <a:gd name="T85" fmla="*/ 15 h 53"/>
                      <a:gd name="T86" fmla="*/ 12 w 16"/>
                      <a:gd name="T87" fmla="*/ 12 h 53"/>
                      <a:gd name="T88" fmla="*/ 11 w 16"/>
                      <a:gd name="T89" fmla="*/ 11 h 53"/>
                      <a:gd name="T90" fmla="*/ 10 w 16"/>
                      <a:gd name="T91" fmla="*/ 10 h 53"/>
                      <a:gd name="T92" fmla="*/ 9 w 16"/>
                      <a:gd name="T93" fmla="*/ 10 h 53"/>
                      <a:gd name="T94" fmla="*/ 9 w 16"/>
                      <a:gd name="T95" fmla="*/ 9 h 53"/>
                      <a:gd name="T96" fmla="*/ 8 w 16"/>
                      <a:gd name="T97" fmla="*/ 9 h 53"/>
                      <a:gd name="T98" fmla="*/ 8 w 16"/>
                      <a:gd name="T99" fmla="*/ 9 h 53"/>
                      <a:gd name="T100" fmla="*/ 7 w 16"/>
                      <a:gd name="T101" fmla="*/ 8 h 53"/>
                      <a:gd name="T102" fmla="*/ 7 w 16"/>
                      <a:gd name="T103" fmla="*/ 8 h 53"/>
                      <a:gd name="T104" fmla="*/ 7 w 16"/>
                      <a:gd name="T105" fmla="*/ 7 h 53"/>
                      <a:gd name="T106" fmla="*/ 6 w 16"/>
                      <a:gd name="T107" fmla="*/ 6 h 53"/>
                      <a:gd name="T108" fmla="*/ 6 w 16"/>
                      <a:gd name="T109" fmla="*/ 6 h 53"/>
                      <a:gd name="T110" fmla="*/ 6 w 16"/>
                      <a:gd name="T111" fmla="*/ 5 h 53"/>
                      <a:gd name="T112" fmla="*/ 6 w 16"/>
                      <a:gd name="T113" fmla="*/ 4 h 53"/>
                      <a:gd name="T114" fmla="*/ 6 w 16"/>
                      <a:gd name="T115" fmla="*/ 3 h 53"/>
                      <a:gd name="T116" fmla="*/ 5 w 16"/>
                      <a:gd name="T117" fmla="*/ 2 h 53"/>
                      <a:gd name="T118" fmla="*/ 5 w 16"/>
                      <a:gd name="T119" fmla="*/ 1 h 53"/>
                      <a:gd name="T120" fmla="*/ 2 w 16"/>
                      <a:gd name="T121" fmla="*/ 1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6" h="5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5"/>
                          <a:pt x="5" y="7"/>
                          <a:pt x="4" y="12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8"/>
                          <a:pt x="3" y="24"/>
                          <a:pt x="5" y="27"/>
                        </a:cubicBezTo>
                        <a:cubicBezTo>
                          <a:pt x="6" y="31"/>
                          <a:pt x="8" y="37"/>
                          <a:pt x="8" y="43"/>
                        </a:cubicBezTo>
                        <a:cubicBezTo>
                          <a:pt x="8" y="44"/>
                          <a:pt x="8" y="45"/>
                          <a:pt x="8" y="46"/>
                        </a:cubicBezTo>
                        <a:cubicBezTo>
                          <a:pt x="8" y="46"/>
                          <a:pt x="8" y="46"/>
                          <a:pt x="8" y="46"/>
                        </a:cubicBezTo>
                        <a:cubicBezTo>
                          <a:pt x="8" y="47"/>
                          <a:pt x="8" y="48"/>
                          <a:pt x="9" y="48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50"/>
                          <a:pt x="9" y="51"/>
                          <a:pt x="10" y="51"/>
                        </a:cubicBezTo>
                        <a:cubicBezTo>
                          <a:pt x="10" y="52"/>
                          <a:pt x="10" y="52"/>
                          <a:pt x="10" y="53"/>
                        </a:cubicBezTo>
                        <a:cubicBezTo>
                          <a:pt x="10" y="53"/>
                          <a:pt x="11" y="53"/>
                          <a:pt x="11" y="53"/>
                        </a:cubicBezTo>
                        <a:cubicBezTo>
                          <a:pt x="11" y="53"/>
                          <a:pt x="11" y="53"/>
                          <a:pt x="11" y="53"/>
                        </a:cubicBezTo>
                        <a:cubicBezTo>
                          <a:pt x="12" y="52"/>
                          <a:pt x="14" y="51"/>
                          <a:pt x="16" y="51"/>
                        </a:cubicBezTo>
                        <a:cubicBezTo>
                          <a:pt x="16" y="51"/>
                          <a:pt x="16" y="50"/>
                          <a:pt x="16" y="50"/>
                        </a:cubicBezTo>
                        <a:cubicBezTo>
                          <a:pt x="16" y="49"/>
                          <a:pt x="16" y="49"/>
                          <a:pt x="16" y="48"/>
                        </a:cubicBezTo>
                        <a:cubicBezTo>
                          <a:pt x="16" y="47"/>
                          <a:pt x="16" y="47"/>
                          <a:pt x="16" y="46"/>
                        </a:cubicBezTo>
                        <a:cubicBezTo>
                          <a:pt x="16" y="46"/>
                          <a:pt x="16" y="45"/>
                          <a:pt x="16" y="45"/>
                        </a:cubicBezTo>
                        <a:cubicBezTo>
                          <a:pt x="16" y="44"/>
                          <a:pt x="16" y="44"/>
                          <a:pt x="16" y="43"/>
                        </a:cubicBezTo>
                        <a:cubicBezTo>
                          <a:pt x="16" y="43"/>
                          <a:pt x="16" y="42"/>
                          <a:pt x="16" y="42"/>
                        </a:cubicBezTo>
                        <a:cubicBezTo>
                          <a:pt x="16" y="41"/>
                          <a:pt x="16" y="40"/>
                          <a:pt x="16" y="40"/>
                        </a:cubicBezTo>
                        <a:cubicBezTo>
                          <a:pt x="16" y="40"/>
                          <a:pt x="16" y="39"/>
                          <a:pt x="16" y="39"/>
                        </a:cubicBezTo>
                        <a:cubicBezTo>
                          <a:pt x="16" y="38"/>
                          <a:pt x="16" y="38"/>
                          <a:pt x="16" y="38"/>
                        </a:cubicBezTo>
                        <a:cubicBezTo>
                          <a:pt x="16" y="37"/>
                          <a:pt x="16" y="37"/>
                          <a:pt x="16" y="37"/>
                        </a:cubicBezTo>
                        <a:cubicBezTo>
                          <a:pt x="16" y="36"/>
                          <a:pt x="16" y="36"/>
                          <a:pt x="16" y="35"/>
                        </a:cubicBezTo>
                        <a:cubicBezTo>
                          <a:pt x="16" y="35"/>
                          <a:pt x="16" y="35"/>
                          <a:pt x="16" y="35"/>
                        </a:cubicBezTo>
                        <a:cubicBezTo>
                          <a:pt x="16" y="34"/>
                          <a:pt x="16" y="34"/>
                          <a:pt x="16" y="33"/>
                        </a:cubicBezTo>
                        <a:cubicBezTo>
                          <a:pt x="16" y="33"/>
                          <a:pt x="16" y="33"/>
                          <a:pt x="16" y="33"/>
                        </a:cubicBezTo>
                        <a:cubicBezTo>
                          <a:pt x="15" y="33"/>
                          <a:pt x="15" y="32"/>
                          <a:pt x="15" y="32"/>
                        </a:cubicBezTo>
                        <a:cubicBezTo>
                          <a:pt x="15" y="30"/>
                          <a:pt x="15" y="28"/>
                          <a:pt x="15" y="26"/>
                        </a:cubicBezTo>
                        <a:cubicBezTo>
                          <a:pt x="15" y="23"/>
                          <a:pt x="15" y="21"/>
                          <a:pt x="14" y="20"/>
                        </a:cubicBezTo>
                        <a:cubicBezTo>
                          <a:pt x="13" y="18"/>
                          <a:pt x="13" y="16"/>
                          <a:pt x="13" y="15"/>
                        </a:cubicBezTo>
                        <a:cubicBezTo>
                          <a:pt x="14" y="13"/>
                          <a:pt x="14" y="13"/>
                          <a:pt x="12" y="12"/>
                        </a:cubicBezTo>
                        <a:cubicBezTo>
                          <a:pt x="12" y="11"/>
                          <a:pt x="11" y="11"/>
                          <a:pt x="11" y="11"/>
                        </a:cubicBezTo>
                        <a:cubicBezTo>
                          <a:pt x="10" y="11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6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3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91" name="Freeform 1348"/>
                  <p:cNvSpPr>
                    <a:spLocks/>
                  </p:cNvSpPr>
                  <p:nvPr/>
                </p:nvSpPr>
                <p:spPr bwMode="auto">
                  <a:xfrm>
                    <a:off x="1674" y="2856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92" name="Freeform 1349"/>
                  <p:cNvSpPr>
                    <a:spLocks/>
                  </p:cNvSpPr>
                  <p:nvPr/>
                </p:nvSpPr>
                <p:spPr bwMode="auto">
                  <a:xfrm>
                    <a:off x="1684" y="2885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93" name="Freeform 1350"/>
                  <p:cNvSpPr>
                    <a:spLocks/>
                  </p:cNvSpPr>
                  <p:nvPr/>
                </p:nvSpPr>
                <p:spPr bwMode="auto">
                  <a:xfrm>
                    <a:off x="1677" y="286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94" name="Freeform 1351"/>
                  <p:cNvSpPr>
                    <a:spLocks/>
                  </p:cNvSpPr>
                  <p:nvPr/>
                </p:nvSpPr>
                <p:spPr bwMode="auto">
                  <a:xfrm>
                    <a:off x="1685" y="2898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95" name="Freeform 1352"/>
                  <p:cNvSpPr>
                    <a:spLocks/>
                  </p:cNvSpPr>
                  <p:nvPr/>
                </p:nvSpPr>
                <p:spPr bwMode="auto">
                  <a:xfrm>
                    <a:off x="1685" y="2895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96" name="Freeform 1353"/>
                  <p:cNvSpPr>
                    <a:spLocks/>
                  </p:cNvSpPr>
                  <p:nvPr/>
                </p:nvSpPr>
                <p:spPr bwMode="auto">
                  <a:xfrm>
                    <a:off x="1678" y="286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97" name="Freeform 1354"/>
                  <p:cNvSpPr>
                    <a:spLocks/>
                  </p:cNvSpPr>
                  <p:nvPr/>
                </p:nvSpPr>
                <p:spPr bwMode="auto">
                  <a:xfrm>
                    <a:off x="1685" y="2893"/>
                    <a:ext cx="0" cy="1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98" name="Freeform 1355"/>
                  <p:cNvSpPr>
                    <a:spLocks/>
                  </p:cNvSpPr>
                  <p:nvPr/>
                </p:nvSpPr>
                <p:spPr bwMode="auto">
                  <a:xfrm>
                    <a:off x="1676" y="286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099" name="Freeform 1356"/>
                  <p:cNvSpPr>
                    <a:spLocks/>
                  </p:cNvSpPr>
                  <p:nvPr/>
                </p:nvSpPr>
                <p:spPr bwMode="auto">
                  <a:xfrm>
                    <a:off x="1685" y="2888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00" name="Freeform 1357"/>
                  <p:cNvSpPr>
                    <a:spLocks/>
                  </p:cNvSpPr>
                  <p:nvPr/>
                </p:nvSpPr>
                <p:spPr bwMode="auto">
                  <a:xfrm>
                    <a:off x="1685" y="2886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01" name="Freeform 1358"/>
                  <p:cNvSpPr>
                    <a:spLocks/>
                  </p:cNvSpPr>
                  <p:nvPr/>
                </p:nvSpPr>
                <p:spPr bwMode="auto">
                  <a:xfrm>
                    <a:off x="1685" y="289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02" name="Freeform 1359"/>
                  <p:cNvSpPr>
                    <a:spLocks/>
                  </p:cNvSpPr>
                  <p:nvPr/>
                </p:nvSpPr>
                <p:spPr bwMode="auto">
                  <a:xfrm>
                    <a:off x="1676" y="286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03" name="Freeform 1360"/>
                  <p:cNvSpPr>
                    <a:spLocks/>
                  </p:cNvSpPr>
                  <p:nvPr/>
                </p:nvSpPr>
                <p:spPr bwMode="auto">
                  <a:xfrm>
                    <a:off x="1675" y="286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04" name="Freeform 1361"/>
                  <p:cNvSpPr>
                    <a:spLocks/>
                  </p:cNvSpPr>
                  <p:nvPr/>
                </p:nvSpPr>
                <p:spPr bwMode="auto">
                  <a:xfrm>
                    <a:off x="1675" y="285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05" name="Freeform 1362"/>
                  <p:cNvSpPr>
                    <a:spLocks/>
                  </p:cNvSpPr>
                  <p:nvPr/>
                </p:nvSpPr>
                <p:spPr bwMode="auto">
                  <a:xfrm>
                    <a:off x="1685" y="2902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06" name="Freeform 1363"/>
                  <p:cNvSpPr>
                    <a:spLocks/>
                  </p:cNvSpPr>
                  <p:nvPr/>
                </p:nvSpPr>
                <p:spPr bwMode="auto">
                  <a:xfrm>
                    <a:off x="1822" y="2832"/>
                    <a:ext cx="4" cy="7"/>
                  </a:xfrm>
                  <a:custGeom>
                    <a:avLst/>
                    <a:gdLst>
                      <a:gd name="T0" fmla="*/ 4 w 4"/>
                      <a:gd name="T1" fmla="*/ 7 h 7"/>
                      <a:gd name="T2" fmla="*/ 4 w 4"/>
                      <a:gd name="T3" fmla="*/ 7 h 7"/>
                      <a:gd name="T4" fmla="*/ 3 w 4"/>
                      <a:gd name="T5" fmla="*/ 5 h 7"/>
                      <a:gd name="T6" fmla="*/ 3 w 4"/>
                      <a:gd name="T7" fmla="*/ 5 h 7"/>
                      <a:gd name="T8" fmla="*/ 2 w 4"/>
                      <a:gd name="T9" fmla="*/ 4 h 7"/>
                      <a:gd name="T10" fmla="*/ 2 w 4"/>
                      <a:gd name="T11" fmla="*/ 3 h 7"/>
                      <a:gd name="T12" fmla="*/ 1 w 4"/>
                      <a:gd name="T13" fmla="*/ 1 h 7"/>
                      <a:gd name="T14" fmla="*/ 0 w 4"/>
                      <a:gd name="T15" fmla="*/ 0 h 7"/>
                      <a:gd name="T16" fmla="*/ 0 w 4"/>
                      <a:gd name="T17" fmla="*/ 0 h 7"/>
                      <a:gd name="T18" fmla="*/ 0 w 4"/>
                      <a:gd name="T19" fmla="*/ 2 h 7"/>
                      <a:gd name="T20" fmla="*/ 0 w 4"/>
                      <a:gd name="T21" fmla="*/ 2 h 7"/>
                      <a:gd name="T22" fmla="*/ 0 w 4"/>
                      <a:gd name="T23" fmla="*/ 3 h 7"/>
                      <a:gd name="T24" fmla="*/ 0 w 4"/>
                      <a:gd name="T25" fmla="*/ 3 h 7"/>
                      <a:gd name="T26" fmla="*/ 0 w 4"/>
                      <a:gd name="T27" fmla="*/ 4 h 7"/>
                      <a:gd name="T28" fmla="*/ 3 w 4"/>
                      <a:gd name="T29" fmla="*/ 7 h 7"/>
                      <a:gd name="T30" fmla="*/ 4 w 4"/>
                      <a:gd name="T31" fmla="*/ 7 h 7"/>
                      <a:gd name="T32" fmla="*/ 4 w 4"/>
                      <a:gd name="T33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7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6"/>
                          <a:pt x="4" y="6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4"/>
                          <a:pt x="3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1" y="2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5"/>
                          <a:pt x="2" y="6"/>
                          <a:pt x="3" y="7"/>
                        </a:cubicBezTo>
                        <a:cubicBezTo>
                          <a:pt x="3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07" name="Freeform 1364"/>
                  <p:cNvSpPr>
                    <a:spLocks/>
                  </p:cNvSpPr>
                  <p:nvPr/>
                </p:nvSpPr>
                <p:spPr bwMode="auto">
                  <a:xfrm>
                    <a:off x="1763" y="2847"/>
                    <a:ext cx="76" cy="105"/>
                  </a:xfrm>
                  <a:custGeom>
                    <a:avLst/>
                    <a:gdLst>
                      <a:gd name="T0" fmla="*/ 32 w 79"/>
                      <a:gd name="T1" fmla="*/ 104 h 110"/>
                      <a:gd name="T2" fmla="*/ 33 w 79"/>
                      <a:gd name="T3" fmla="*/ 104 h 110"/>
                      <a:gd name="T4" fmla="*/ 49 w 79"/>
                      <a:gd name="T5" fmla="*/ 105 h 110"/>
                      <a:gd name="T6" fmla="*/ 50 w 79"/>
                      <a:gd name="T7" fmla="*/ 105 h 110"/>
                      <a:gd name="T8" fmla="*/ 53 w 79"/>
                      <a:gd name="T9" fmla="*/ 105 h 110"/>
                      <a:gd name="T10" fmla="*/ 55 w 79"/>
                      <a:gd name="T11" fmla="*/ 105 h 110"/>
                      <a:gd name="T12" fmla="*/ 58 w 79"/>
                      <a:gd name="T13" fmla="*/ 105 h 110"/>
                      <a:gd name="T14" fmla="*/ 63 w 79"/>
                      <a:gd name="T15" fmla="*/ 105 h 110"/>
                      <a:gd name="T16" fmla="*/ 77 w 79"/>
                      <a:gd name="T17" fmla="*/ 110 h 110"/>
                      <a:gd name="T18" fmla="*/ 79 w 79"/>
                      <a:gd name="T19" fmla="*/ 103 h 110"/>
                      <a:gd name="T20" fmla="*/ 78 w 79"/>
                      <a:gd name="T21" fmla="*/ 102 h 110"/>
                      <a:gd name="T22" fmla="*/ 77 w 79"/>
                      <a:gd name="T23" fmla="*/ 101 h 110"/>
                      <a:gd name="T24" fmla="*/ 70 w 79"/>
                      <a:gd name="T25" fmla="*/ 95 h 110"/>
                      <a:gd name="T26" fmla="*/ 67 w 79"/>
                      <a:gd name="T27" fmla="*/ 90 h 110"/>
                      <a:gd name="T28" fmla="*/ 66 w 79"/>
                      <a:gd name="T29" fmla="*/ 84 h 110"/>
                      <a:gd name="T30" fmla="*/ 62 w 79"/>
                      <a:gd name="T31" fmla="*/ 68 h 110"/>
                      <a:gd name="T32" fmla="*/ 63 w 79"/>
                      <a:gd name="T33" fmla="*/ 59 h 110"/>
                      <a:gd name="T34" fmla="*/ 67 w 79"/>
                      <a:gd name="T35" fmla="*/ 51 h 110"/>
                      <a:gd name="T36" fmla="*/ 69 w 79"/>
                      <a:gd name="T37" fmla="*/ 49 h 110"/>
                      <a:gd name="T38" fmla="*/ 70 w 79"/>
                      <a:gd name="T39" fmla="*/ 47 h 110"/>
                      <a:gd name="T40" fmla="*/ 72 w 79"/>
                      <a:gd name="T41" fmla="*/ 46 h 110"/>
                      <a:gd name="T42" fmla="*/ 71 w 79"/>
                      <a:gd name="T43" fmla="*/ 45 h 110"/>
                      <a:gd name="T44" fmla="*/ 70 w 79"/>
                      <a:gd name="T45" fmla="*/ 42 h 110"/>
                      <a:gd name="T46" fmla="*/ 64 w 79"/>
                      <a:gd name="T47" fmla="*/ 33 h 110"/>
                      <a:gd name="T48" fmla="*/ 58 w 79"/>
                      <a:gd name="T49" fmla="*/ 27 h 110"/>
                      <a:gd name="T50" fmla="*/ 57 w 79"/>
                      <a:gd name="T51" fmla="*/ 21 h 110"/>
                      <a:gd name="T52" fmla="*/ 64 w 79"/>
                      <a:gd name="T53" fmla="*/ 17 h 110"/>
                      <a:gd name="T54" fmla="*/ 70 w 79"/>
                      <a:gd name="T55" fmla="*/ 17 h 110"/>
                      <a:gd name="T56" fmla="*/ 66 w 79"/>
                      <a:gd name="T57" fmla="*/ 2 h 110"/>
                      <a:gd name="T58" fmla="*/ 66 w 79"/>
                      <a:gd name="T59" fmla="*/ 0 h 110"/>
                      <a:gd name="T60" fmla="*/ 66 w 79"/>
                      <a:gd name="T61" fmla="*/ 1 h 110"/>
                      <a:gd name="T62" fmla="*/ 59 w 79"/>
                      <a:gd name="T63" fmla="*/ 6 h 110"/>
                      <a:gd name="T64" fmla="*/ 49 w 79"/>
                      <a:gd name="T65" fmla="*/ 26 h 110"/>
                      <a:gd name="T66" fmla="*/ 49 w 79"/>
                      <a:gd name="T67" fmla="*/ 30 h 110"/>
                      <a:gd name="T68" fmla="*/ 43 w 79"/>
                      <a:gd name="T69" fmla="*/ 37 h 110"/>
                      <a:gd name="T70" fmla="*/ 34 w 79"/>
                      <a:gd name="T71" fmla="*/ 57 h 110"/>
                      <a:gd name="T72" fmla="*/ 26 w 79"/>
                      <a:gd name="T73" fmla="*/ 59 h 110"/>
                      <a:gd name="T74" fmla="*/ 15 w 79"/>
                      <a:gd name="T75" fmla="*/ 56 h 110"/>
                      <a:gd name="T76" fmla="*/ 3 w 79"/>
                      <a:gd name="T77" fmla="*/ 68 h 110"/>
                      <a:gd name="T78" fmla="*/ 2 w 79"/>
                      <a:gd name="T79" fmla="*/ 69 h 110"/>
                      <a:gd name="T80" fmla="*/ 2 w 79"/>
                      <a:gd name="T81" fmla="*/ 70 h 110"/>
                      <a:gd name="T82" fmla="*/ 2 w 79"/>
                      <a:gd name="T83" fmla="*/ 71 h 110"/>
                      <a:gd name="T84" fmla="*/ 2 w 79"/>
                      <a:gd name="T85" fmla="*/ 72 h 110"/>
                      <a:gd name="T86" fmla="*/ 1 w 79"/>
                      <a:gd name="T87" fmla="*/ 74 h 110"/>
                      <a:gd name="T88" fmla="*/ 1 w 79"/>
                      <a:gd name="T89" fmla="*/ 76 h 110"/>
                      <a:gd name="T90" fmla="*/ 0 w 79"/>
                      <a:gd name="T91" fmla="*/ 78 h 110"/>
                      <a:gd name="T92" fmla="*/ 3 w 79"/>
                      <a:gd name="T93" fmla="*/ 82 h 110"/>
                      <a:gd name="T94" fmla="*/ 6 w 79"/>
                      <a:gd name="T95" fmla="*/ 85 h 110"/>
                      <a:gd name="T96" fmla="*/ 12 w 79"/>
                      <a:gd name="T97" fmla="*/ 85 h 110"/>
                      <a:gd name="T98" fmla="*/ 15 w 79"/>
                      <a:gd name="T99" fmla="*/ 100 h 110"/>
                      <a:gd name="T100" fmla="*/ 27 w 79"/>
                      <a:gd name="T101" fmla="*/ 106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79" h="110">
                        <a:moveTo>
                          <a:pt x="32" y="104"/>
                        </a:moveTo>
                        <a:cubicBezTo>
                          <a:pt x="32" y="104"/>
                          <a:pt x="32" y="104"/>
                          <a:pt x="32" y="104"/>
                        </a:cubicBezTo>
                        <a:cubicBezTo>
                          <a:pt x="32" y="104"/>
                          <a:pt x="32" y="104"/>
                          <a:pt x="32" y="104"/>
                        </a:cubicBezTo>
                        <a:cubicBezTo>
                          <a:pt x="33" y="104"/>
                          <a:pt x="33" y="104"/>
                          <a:pt x="33" y="104"/>
                        </a:cubicBezTo>
                        <a:cubicBezTo>
                          <a:pt x="33" y="104"/>
                          <a:pt x="33" y="104"/>
                          <a:pt x="33" y="104"/>
                        </a:cubicBezTo>
                        <a:cubicBezTo>
                          <a:pt x="35" y="104"/>
                          <a:pt x="42" y="105"/>
                          <a:pt x="49" y="105"/>
                        </a:cubicBezTo>
                        <a:cubicBezTo>
                          <a:pt x="49" y="105"/>
                          <a:pt x="50" y="105"/>
                          <a:pt x="50" y="105"/>
                        </a:cubicBezTo>
                        <a:cubicBezTo>
                          <a:pt x="50" y="105"/>
                          <a:pt x="50" y="105"/>
                          <a:pt x="50" y="105"/>
                        </a:cubicBezTo>
                        <a:cubicBezTo>
                          <a:pt x="51" y="105"/>
                          <a:pt x="52" y="105"/>
                          <a:pt x="52" y="105"/>
                        </a:cubicBezTo>
                        <a:cubicBezTo>
                          <a:pt x="52" y="105"/>
                          <a:pt x="53" y="105"/>
                          <a:pt x="53" y="105"/>
                        </a:cubicBezTo>
                        <a:cubicBezTo>
                          <a:pt x="53" y="105"/>
                          <a:pt x="54" y="105"/>
                          <a:pt x="54" y="105"/>
                        </a:cubicBezTo>
                        <a:cubicBezTo>
                          <a:pt x="55" y="105"/>
                          <a:pt x="55" y="105"/>
                          <a:pt x="55" y="105"/>
                        </a:cubicBezTo>
                        <a:cubicBezTo>
                          <a:pt x="56" y="105"/>
                          <a:pt x="56" y="105"/>
                          <a:pt x="56" y="105"/>
                        </a:cubicBezTo>
                        <a:cubicBezTo>
                          <a:pt x="57" y="105"/>
                          <a:pt x="57" y="105"/>
                          <a:pt x="58" y="105"/>
                        </a:cubicBezTo>
                        <a:cubicBezTo>
                          <a:pt x="61" y="105"/>
                          <a:pt x="62" y="105"/>
                          <a:pt x="62" y="105"/>
                        </a:cubicBezTo>
                        <a:cubicBezTo>
                          <a:pt x="62" y="105"/>
                          <a:pt x="63" y="105"/>
                          <a:pt x="63" y="105"/>
                        </a:cubicBezTo>
                        <a:cubicBezTo>
                          <a:pt x="66" y="105"/>
                          <a:pt x="73" y="108"/>
                          <a:pt x="77" y="110"/>
                        </a:cubicBezTo>
                        <a:cubicBezTo>
                          <a:pt x="77" y="110"/>
                          <a:pt x="77" y="110"/>
                          <a:pt x="77" y="110"/>
                        </a:cubicBezTo>
                        <a:cubicBezTo>
                          <a:pt x="77" y="108"/>
                          <a:pt x="78" y="106"/>
                          <a:pt x="78" y="104"/>
                        </a:cubicBezTo>
                        <a:cubicBezTo>
                          <a:pt x="78" y="104"/>
                          <a:pt x="78" y="103"/>
                          <a:pt x="79" y="103"/>
                        </a:cubicBezTo>
                        <a:cubicBezTo>
                          <a:pt x="78" y="103"/>
                          <a:pt x="78" y="103"/>
                          <a:pt x="78" y="103"/>
                        </a:cubicBezTo>
                        <a:cubicBezTo>
                          <a:pt x="78" y="103"/>
                          <a:pt x="78" y="103"/>
                          <a:pt x="78" y="102"/>
                        </a:cubicBezTo>
                        <a:cubicBezTo>
                          <a:pt x="78" y="102"/>
                          <a:pt x="78" y="102"/>
                          <a:pt x="78" y="102"/>
                        </a:cubicBezTo>
                        <a:cubicBezTo>
                          <a:pt x="77" y="102"/>
                          <a:pt x="77" y="102"/>
                          <a:pt x="77" y="101"/>
                        </a:cubicBezTo>
                        <a:cubicBezTo>
                          <a:pt x="77" y="101"/>
                          <a:pt x="75" y="99"/>
                          <a:pt x="74" y="98"/>
                        </a:cubicBezTo>
                        <a:cubicBezTo>
                          <a:pt x="73" y="97"/>
                          <a:pt x="71" y="96"/>
                          <a:pt x="70" y="95"/>
                        </a:cubicBezTo>
                        <a:cubicBezTo>
                          <a:pt x="68" y="92"/>
                          <a:pt x="68" y="91"/>
                          <a:pt x="68" y="91"/>
                        </a:cubicBezTo>
                        <a:cubicBezTo>
                          <a:pt x="67" y="90"/>
                          <a:pt x="67" y="90"/>
                          <a:pt x="67" y="90"/>
                        </a:cubicBezTo>
                        <a:cubicBezTo>
                          <a:pt x="67" y="89"/>
                          <a:pt x="67" y="89"/>
                          <a:pt x="67" y="89"/>
                        </a:cubicBezTo>
                        <a:cubicBezTo>
                          <a:pt x="67" y="89"/>
                          <a:pt x="68" y="86"/>
                          <a:pt x="66" y="84"/>
                        </a:cubicBezTo>
                        <a:cubicBezTo>
                          <a:pt x="64" y="81"/>
                          <a:pt x="62" y="78"/>
                          <a:pt x="62" y="74"/>
                        </a:cubicBezTo>
                        <a:cubicBezTo>
                          <a:pt x="62" y="72"/>
                          <a:pt x="62" y="70"/>
                          <a:pt x="62" y="68"/>
                        </a:cubicBezTo>
                        <a:cubicBezTo>
                          <a:pt x="61" y="67"/>
                          <a:pt x="61" y="66"/>
                          <a:pt x="61" y="65"/>
                        </a:cubicBezTo>
                        <a:cubicBezTo>
                          <a:pt x="61" y="63"/>
                          <a:pt x="62" y="61"/>
                          <a:pt x="63" y="59"/>
                        </a:cubicBezTo>
                        <a:cubicBezTo>
                          <a:pt x="65" y="57"/>
                          <a:pt x="66" y="55"/>
                          <a:pt x="66" y="53"/>
                        </a:cubicBezTo>
                        <a:cubicBezTo>
                          <a:pt x="67" y="52"/>
                          <a:pt x="67" y="51"/>
                          <a:pt x="67" y="51"/>
                        </a:cubicBezTo>
                        <a:cubicBezTo>
                          <a:pt x="68" y="50"/>
                          <a:pt x="68" y="50"/>
                          <a:pt x="68" y="50"/>
                        </a:cubicBezTo>
                        <a:cubicBezTo>
                          <a:pt x="68" y="50"/>
                          <a:pt x="68" y="49"/>
                          <a:pt x="69" y="49"/>
                        </a:cubicBezTo>
                        <a:cubicBezTo>
                          <a:pt x="69" y="49"/>
                          <a:pt x="69" y="48"/>
                          <a:pt x="69" y="48"/>
                        </a:cubicBezTo>
                        <a:cubicBezTo>
                          <a:pt x="70" y="48"/>
                          <a:pt x="70" y="47"/>
                          <a:pt x="70" y="47"/>
                        </a:cubicBezTo>
                        <a:cubicBezTo>
                          <a:pt x="71" y="47"/>
                          <a:pt x="71" y="47"/>
                          <a:pt x="71" y="46"/>
                        </a:cubicBezTo>
                        <a:cubicBezTo>
                          <a:pt x="71" y="46"/>
                          <a:pt x="71" y="46"/>
                          <a:pt x="72" y="46"/>
                        </a:cubicBezTo>
                        <a:cubicBezTo>
                          <a:pt x="72" y="46"/>
                          <a:pt x="72" y="46"/>
                          <a:pt x="71" y="46"/>
                        </a:cubicBezTo>
                        <a:cubicBezTo>
                          <a:pt x="71" y="46"/>
                          <a:pt x="71" y="45"/>
                          <a:pt x="71" y="45"/>
                        </a:cubicBezTo>
                        <a:cubicBezTo>
                          <a:pt x="71" y="44"/>
                          <a:pt x="71" y="44"/>
                          <a:pt x="70" y="43"/>
                        </a:cubicBezTo>
                        <a:cubicBezTo>
                          <a:pt x="70" y="43"/>
                          <a:pt x="70" y="43"/>
                          <a:pt x="70" y="42"/>
                        </a:cubicBezTo>
                        <a:cubicBezTo>
                          <a:pt x="70" y="41"/>
                          <a:pt x="69" y="40"/>
                          <a:pt x="69" y="39"/>
                        </a:cubicBezTo>
                        <a:cubicBezTo>
                          <a:pt x="68" y="36"/>
                          <a:pt x="66" y="35"/>
                          <a:pt x="64" y="33"/>
                        </a:cubicBezTo>
                        <a:cubicBezTo>
                          <a:pt x="63" y="32"/>
                          <a:pt x="61" y="31"/>
                          <a:pt x="60" y="30"/>
                        </a:cubicBezTo>
                        <a:cubicBezTo>
                          <a:pt x="59" y="29"/>
                          <a:pt x="58" y="28"/>
                          <a:pt x="58" y="27"/>
                        </a:cubicBezTo>
                        <a:cubicBezTo>
                          <a:pt x="57" y="26"/>
                          <a:pt x="56" y="24"/>
                          <a:pt x="56" y="23"/>
                        </a:cubicBezTo>
                        <a:cubicBezTo>
                          <a:pt x="56" y="22"/>
                          <a:pt x="57" y="22"/>
                          <a:pt x="57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7" y="17"/>
                          <a:pt x="62" y="17"/>
                          <a:pt x="64" y="17"/>
                        </a:cubicBezTo>
                        <a:cubicBezTo>
                          <a:pt x="66" y="17"/>
                          <a:pt x="67" y="17"/>
                          <a:pt x="69" y="17"/>
                        </a:cubicBezTo>
                        <a:cubicBezTo>
                          <a:pt x="69" y="17"/>
                          <a:pt x="70" y="17"/>
                          <a:pt x="70" y="17"/>
                        </a:cubicBezTo>
                        <a:cubicBezTo>
                          <a:pt x="68" y="14"/>
                          <a:pt x="66" y="8"/>
                          <a:pt x="66" y="3"/>
                        </a:cubicBezTo>
                        <a:cubicBezTo>
                          <a:pt x="66" y="3"/>
                          <a:pt x="66" y="2"/>
                          <a:pt x="66" y="2"/>
                        </a:cubicBezTo>
                        <a:cubicBezTo>
                          <a:pt x="66" y="1"/>
                          <a:pt x="66" y="1"/>
                          <a:pt x="66" y="1"/>
                        </a:cubicBezTo>
                        <a:cubicBezTo>
                          <a:pt x="66" y="1"/>
                          <a:pt x="66" y="0"/>
                          <a:pt x="66" y="0"/>
                        </a:cubicBezTo>
                        <a:cubicBezTo>
                          <a:pt x="66" y="0"/>
                          <a:pt x="66" y="0"/>
                          <a:pt x="66" y="0"/>
                        </a:cubicBezTo>
                        <a:cubicBezTo>
                          <a:pt x="66" y="0"/>
                          <a:pt x="66" y="0"/>
                          <a:pt x="66" y="1"/>
                        </a:cubicBezTo>
                        <a:cubicBezTo>
                          <a:pt x="66" y="4"/>
                          <a:pt x="62" y="5"/>
                          <a:pt x="60" y="5"/>
                        </a:cubicBezTo>
                        <a:cubicBezTo>
                          <a:pt x="60" y="5"/>
                          <a:pt x="59" y="6"/>
                          <a:pt x="59" y="6"/>
                        </a:cubicBezTo>
                        <a:cubicBezTo>
                          <a:pt x="58" y="7"/>
                          <a:pt x="53" y="15"/>
                          <a:pt x="53" y="16"/>
                        </a:cubicBezTo>
                        <a:cubicBezTo>
                          <a:pt x="53" y="18"/>
                          <a:pt x="52" y="25"/>
                          <a:pt x="49" y="26"/>
                        </a:cubicBezTo>
                        <a:cubicBezTo>
                          <a:pt x="49" y="26"/>
                          <a:pt x="49" y="28"/>
                          <a:pt x="49" y="29"/>
                        </a:cubicBezTo>
                        <a:cubicBezTo>
                          <a:pt x="49" y="30"/>
                          <a:pt x="49" y="30"/>
                          <a:pt x="49" y="30"/>
                        </a:cubicBezTo>
                        <a:cubicBezTo>
                          <a:pt x="49" y="32"/>
                          <a:pt x="47" y="33"/>
                          <a:pt x="46" y="34"/>
                        </a:cubicBezTo>
                        <a:cubicBezTo>
                          <a:pt x="45" y="35"/>
                          <a:pt x="43" y="36"/>
                          <a:pt x="43" y="37"/>
                        </a:cubicBezTo>
                        <a:cubicBezTo>
                          <a:pt x="43" y="39"/>
                          <a:pt x="41" y="44"/>
                          <a:pt x="36" y="53"/>
                        </a:cubicBezTo>
                        <a:cubicBezTo>
                          <a:pt x="34" y="57"/>
                          <a:pt x="34" y="57"/>
                          <a:pt x="34" y="57"/>
                        </a:cubicBezTo>
                        <a:cubicBezTo>
                          <a:pt x="32" y="60"/>
                          <a:pt x="31" y="62"/>
                          <a:pt x="29" y="62"/>
                        </a:cubicBezTo>
                        <a:cubicBezTo>
                          <a:pt x="28" y="62"/>
                          <a:pt x="27" y="62"/>
                          <a:pt x="26" y="59"/>
                        </a:cubicBezTo>
                        <a:cubicBezTo>
                          <a:pt x="26" y="57"/>
                          <a:pt x="23" y="55"/>
                          <a:pt x="22" y="55"/>
                        </a:cubicBezTo>
                        <a:cubicBezTo>
                          <a:pt x="19" y="57"/>
                          <a:pt x="17" y="56"/>
                          <a:pt x="15" y="56"/>
                        </a:cubicBezTo>
                        <a:cubicBezTo>
                          <a:pt x="15" y="56"/>
                          <a:pt x="15" y="56"/>
                          <a:pt x="15" y="56"/>
                        </a:cubicBezTo>
                        <a:cubicBezTo>
                          <a:pt x="13" y="57"/>
                          <a:pt x="8" y="62"/>
                          <a:pt x="3" y="68"/>
                        </a:cubicBezTo>
                        <a:cubicBezTo>
                          <a:pt x="3" y="68"/>
                          <a:pt x="3" y="68"/>
                          <a:pt x="3" y="68"/>
                        </a:cubicBezTo>
                        <a:cubicBezTo>
                          <a:pt x="3" y="68"/>
                          <a:pt x="3" y="69"/>
                          <a:pt x="2" y="69"/>
                        </a:cubicBezTo>
                        <a:cubicBezTo>
                          <a:pt x="2" y="69"/>
                          <a:pt x="2" y="69"/>
                          <a:pt x="2" y="69"/>
                        </a:cubicBezTo>
                        <a:cubicBezTo>
                          <a:pt x="2" y="69"/>
                          <a:pt x="2" y="70"/>
                          <a:pt x="2" y="70"/>
                        </a:cubicBezTo>
                        <a:cubicBezTo>
                          <a:pt x="2" y="70"/>
                          <a:pt x="2" y="70"/>
                          <a:pt x="2" y="70"/>
                        </a:cubicBezTo>
                        <a:cubicBezTo>
                          <a:pt x="2" y="71"/>
                          <a:pt x="2" y="71"/>
                          <a:pt x="2" y="71"/>
                        </a:cubicBezTo>
                        <a:cubicBezTo>
                          <a:pt x="2" y="71"/>
                          <a:pt x="2" y="72"/>
                          <a:pt x="2" y="72"/>
                        </a:cubicBezTo>
                        <a:cubicBezTo>
                          <a:pt x="2" y="72"/>
                          <a:pt x="2" y="72"/>
                          <a:pt x="2" y="72"/>
                        </a:cubicBezTo>
                        <a:cubicBezTo>
                          <a:pt x="2" y="73"/>
                          <a:pt x="1" y="73"/>
                          <a:pt x="1" y="73"/>
                        </a:cubicBezTo>
                        <a:cubicBezTo>
                          <a:pt x="1" y="74"/>
                          <a:pt x="1" y="74"/>
                          <a:pt x="1" y="74"/>
                        </a:cubicBezTo>
                        <a:cubicBezTo>
                          <a:pt x="1" y="74"/>
                          <a:pt x="1" y="75"/>
                          <a:pt x="1" y="75"/>
                        </a:cubicBezTo>
                        <a:cubicBezTo>
                          <a:pt x="1" y="75"/>
                          <a:pt x="1" y="76"/>
                          <a:pt x="1" y="76"/>
                        </a:cubicBezTo>
                        <a:cubicBezTo>
                          <a:pt x="1" y="76"/>
                          <a:pt x="0" y="77"/>
                          <a:pt x="0" y="77"/>
                        </a:cubicBezTo>
                        <a:cubicBezTo>
                          <a:pt x="0" y="77"/>
                          <a:pt x="0" y="77"/>
                          <a:pt x="0" y="78"/>
                        </a:cubicBezTo>
                        <a:cubicBezTo>
                          <a:pt x="0" y="78"/>
                          <a:pt x="0" y="78"/>
                          <a:pt x="0" y="78"/>
                        </a:cubicBezTo>
                        <a:cubicBezTo>
                          <a:pt x="1" y="79"/>
                          <a:pt x="2" y="80"/>
                          <a:pt x="3" y="82"/>
                        </a:cubicBezTo>
                        <a:cubicBezTo>
                          <a:pt x="3" y="82"/>
                          <a:pt x="3" y="83"/>
                          <a:pt x="4" y="84"/>
                        </a:cubicBezTo>
                        <a:cubicBezTo>
                          <a:pt x="4" y="84"/>
                          <a:pt x="5" y="85"/>
                          <a:pt x="6" y="85"/>
                        </a:cubicBezTo>
                        <a:cubicBezTo>
                          <a:pt x="7" y="85"/>
                          <a:pt x="7" y="85"/>
                          <a:pt x="8" y="85"/>
                        </a:cubicBezTo>
                        <a:cubicBezTo>
                          <a:pt x="10" y="84"/>
                          <a:pt x="11" y="84"/>
                          <a:pt x="12" y="85"/>
                        </a:cubicBezTo>
                        <a:cubicBezTo>
                          <a:pt x="15" y="87"/>
                          <a:pt x="17" y="96"/>
                          <a:pt x="16" y="98"/>
                        </a:cubicBezTo>
                        <a:cubicBezTo>
                          <a:pt x="16" y="99"/>
                          <a:pt x="16" y="100"/>
                          <a:pt x="15" y="100"/>
                        </a:cubicBezTo>
                        <a:cubicBezTo>
                          <a:pt x="15" y="102"/>
                          <a:pt x="14" y="104"/>
                          <a:pt x="14" y="106"/>
                        </a:cubicBezTo>
                        <a:cubicBezTo>
                          <a:pt x="27" y="106"/>
                          <a:pt x="27" y="106"/>
                          <a:pt x="27" y="106"/>
                        </a:cubicBezTo>
                        <a:cubicBezTo>
                          <a:pt x="32" y="104"/>
                          <a:pt x="32" y="104"/>
                          <a:pt x="32" y="104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08" name="Freeform 1365"/>
                  <p:cNvSpPr>
                    <a:spLocks/>
                  </p:cNvSpPr>
                  <p:nvPr/>
                </p:nvSpPr>
                <p:spPr bwMode="auto">
                  <a:xfrm>
                    <a:off x="1829" y="2893"/>
                    <a:ext cx="0" cy="0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09" name="Freeform 1366"/>
                  <p:cNvSpPr>
                    <a:spLocks/>
                  </p:cNvSpPr>
                  <p:nvPr/>
                </p:nvSpPr>
                <p:spPr bwMode="auto">
                  <a:xfrm>
                    <a:off x="1838" y="294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10" name="Freeform 1367"/>
                  <p:cNvSpPr>
                    <a:spLocks/>
                  </p:cNvSpPr>
                  <p:nvPr/>
                </p:nvSpPr>
                <p:spPr bwMode="auto">
                  <a:xfrm>
                    <a:off x="1830" y="289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11" name="Freeform 1368"/>
                  <p:cNvSpPr>
                    <a:spLocks/>
                  </p:cNvSpPr>
                  <p:nvPr/>
                </p:nvSpPr>
                <p:spPr bwMode="auto">
                  <a:xfrm>
                    <a:off x="1837" y="2943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12" name="Freeform 1369"/>
                  <p:cNvSpPr>
                    <a:spLocks/>
                  </p:cNvSpPr>
                  <p:nvPr/>
                </p:nvSpPr>
                <p:spPr bwMode="auto">
                  <a:xfrm>
                    <a:off x="1827" y="289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13" name="Freeform 1370"/>
                  <p:cNvSpPr>
                    <a:spLocks/>
                  </p:cNvSpPr>
                  <p:nvPr/>
                </p:nvSpPr>
                <p:spPr bwMode="auto">
                  <a:xfrm>
                    <a:off x="1822" y="2835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14" name="Freeform 1371"/>
                  <p:cNvSpPr>
                    <a:spLocks/>
                  </p:cNvSpPr>
                  <p:nvPr/>
                </p:nvSpPr>
                <p:spPr bwMode="auto">
                  <a:xfrm>
                    <a:off x="1826" y="284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15" name="Freeform 1372"/>
                  <p:cNvSpPr>
                    <a:spLocks/>
                  </p:cNvSpPr>
                  <p:nvPr/>
                </p:nvSpPr>
                <p:spPr bwMode="auto">
                  <a:xfrm>
                    <a:off x="1822" y="283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16" name="Freeform 1373"/>
                  <p:cNvSpPr>
                    <a:spLocks/>
                  </p:cNvSpPr>
                  <p:nvPr/>
                </p:nvSpPr>
                <p:spPr bwMode="auto">
                  <a:xfrm>
                    <a:off x="1822" y="283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17" name="Freeform 1374"/>
                  <p:cNvSpPr>
                    <a:spLocks/>
                  </p:cNvSpPr>
                  <p:nvPr/>
                </p:nvSpPr>
                <p:spPr bwMode="auto">
                  <a:xfrm>
                    <a:off x="1765" y="29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18" name="Freeform 1375"/>
                  <p:cNvSpPr>
                    <a:spLocks/>
                  </p:cNvSpPr>
                  <p:nvPr/>
                </p:nvSpPr>
                <p:spPr bwMode="auto">
                  <a:xfrm>
                    <a:off x="1764" y="291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19" name="Freeform 1376"/>
                  <p:cNvSpPr>
                    <a:spLocks/>
                  </p:cNvSpPr>
                  <p:nvPr/>
                </p:nvSpPr>
                <p:spPr bwMode="auto">
                  <a:xfrm>
                    <a:off x="1763" y="2920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20" name="Freeform 1377"/>
                  <p:cNvSpPr>
                    <a:spLocks/>
                  </p:cNvSpPr>
                  <p:nvPr/>
                </p:nvSpPr>
                <p:spPr bwMode="auto">
                  <a:xfrm>
                    <a:off x="1791" y="2897"/>
                    <a:ext cx="7" cy="9"/>
                  </a:xfrm>
                  <a:custGeom>
                    <a:avLst/>
                    <a:gdLst>
                      <a:gd name="T0" fmla="*/ 5 w 7"/>
                      <a:gd name="T1" fmla="*/ 4 h 9"/>
                      <a:gd name="T2" fmla="*/ 7 w 7"/>
                      <a:gd name="T3" fmla="*/ 0 h 9"/>
                      <a:gd name="T4" fmla="*/ 5 w 7"/>
                      <a:gd name="T5" fmla="*/ 4 h 9"/>
                      <a:gd name="T6" fmla="*/ 0 w 7"/>
                      <a:gd name="T7" fmla="*/ 9 h 9"/>
                      <a:gd name="T8" fmla="*/ 5 w 7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9">
                        <a:moveTo>
                          <a:pt x="5" y="4"/>
                        </a:move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3" y="7"/>
                          <a:pt x="2" y="9"/>
                          <a:pt x="0" y="9"/>
                        </a:cubicBezTo>
                        <a:cubicBezTo>
                          <a:pt x="2" y="9"/>
                          <a:pt x="3" y="7"/>
                          <a:pt x="5" y="4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21" name="Freeform 1378"/>
                  <p:cNvSpPr>
                    <a:spLocks/>
                  </p:cNvSpPr>
                  <p:nvPr/>
                </p:nvSpPr>
                <p:spPr bwMode="auto">
                  <a:xfrm>
                    <a:off x="1764" y="291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22" name="Freeform 1379"/>
                  <p:cNvSpPr>
                    <a:spLocks/>
                  </p:cNvSpPr>
                  <p:nvPr/>
                </p:nvSpPr>
                <p:spPr bwMode="auto">
                  <a:xfrm>
                    <a:off x="1765" y="291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23" name="Freeform 1380"/>
                  <p:cNvSpPr>
                    <a:spLocks/>
                  </p:cNvSpPr>
                  <p:nvPr/>
                </p:nvSpPr>
                <p:spPr bwMode="auto">
                  <a:xfrm>
                    <a:off x="1765" y="291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24" name="Freeform 1381"/>
                  <p:cNvSpPr>
                    <a:spLocks/>
                  </p:cNvSpPr>
                  <p:nvPr/>
                </p:nvSpPr>
                <p:spPr bwMode="auto">
                  <a:xfrm>
                    <a:off x="1765" y="291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25" name="Freeform 1382"/>
                  <p:cNvSpPr>
                    <a:spLocks/>
                  </p:cNvSpPr>
                  <p:nvPr/>
                </p:nvSpPr>
                <p:spPr bwMode="auto">
                  <a:xfrm>
                    <a:off x="1578" y="2859"/>
                    <a:ext cx="61" cy="64"/>
                  </a:xfrm>
                  <a:custGeom>
                    <a:avLst/>
                    <a:gdLst>
                      <a:gd name="T0" fmla="*/ 59 w 64"/>
                      <a:gd name="T1" fmla="*/ 9 h 67"/>
                      <a:gd name="T2" fmla="*/ 56 w 64"/>
                      <a:gd name="T3" fmla="*/ 8 h 67"/>
                      <a:gd name="T4" fmla="*/ 45 w 64"/>
                      <a:gd name="T5" fmla="*/ 12 h 67"/>
                      <a:gd name="T6" fmla="*/ 35 w 64"/>
                      <a:gd name="T7" fmla="*/ 5 h 67"/>
                      <a:gd name="T8" fmla="*/ 34 w 64"/>
                      <a:gd name="T9" fmla="*/ 4 h 67"/>
                      <a:gd name="T10" fmla="*/ 33 w 64"/>
                      <a:gd name="T11" fmla="*/ 3 h 67"/>
                      <a:gd name="T12" fmla="*/ 32 w 64"/>
                      <a:gd name="T13" fmla="*/ 3 h 67"/>
                      <a:gd name="T14" fmla="*/ 31 w 64"/>
                      <a:gd name="T15" fmla="*/ 3 h 67"/>
                      <a:gd name="T16" fmla="*/ 30 w 64"/>
                      <a:gd name="T17" fmla="*/ 3 h 67"/>
                      <a:gd name="T18" fmla="*/ 23 w 64"/>
                      <a:gd name="T19" fmla="*/ 4 h 67"/>
                      <a:gd name="T20" fmla="*/ 21 w 64"/>
                      <a:gd name="T21" fmla="*/ 1 h 67"/>
                      <a:gd name="T22" fmla="*/ 11 w 64"/>
                      <a:gd name="T23" fmla="*/ 5 h 67"/>
                      <a:gd name="T24" fmla="*/ 5 w 64"/>
                      <a:gd name="T25" fmla="*/ 6 h 67"/>
                      <a:gd name="T26" fmla="*/ 5 w 64"/>
                      <a:gd name="T27" fmla="*/ 6 h 67"/>
                      <a:gd name="T28" fmla="*/ 4 w 64"/>
                      <a:gd name="T29" fmla="*/ 6 h 67"/>
                      <a:gd name="T30" fmla="*/ 4 w 64"/>
                      <a:gd name="T31" fmla="*/ 7 h 67"/>
                      <a:gd name="T32" fmla="*/ 4 w 64"/>
                      <a:gd name="T33" fmla="*/ 9 h 67"/>
                      <a:gd name="T34" fmla="*/ 4 w 64"/>
                      <a:gd name="T35" fmla="*/ 10 h 67"/>
                      <a:gd name="T36" fmla="*/ 7 w 64"/>
                      <a:gd name="T37" fmla="*/ 18 h 67"/>
                      <a:gd name="T38" fmla="*/ 8 w 64"/>
                      <a:gd name="T39" fmla="*/ 26 h 67"/>
                      <a:gd name="T40" fmla="*/ 3 w 64"/>
                      <a:gd name="T41" fmla="*/ 26 h 67"/>
                      <a:gd name="T42" fmla="*/ 4 w 64"/>
                      <a:gd name="T43" fmla="*/ 33 h 67"/>
                      <a:gd name="T44" fmla="*/ 2 w 64"/>
                      <a:gd name="T45" fmla="*/ 36 h 67"/>
                      <a:gd name="T46" fmla="*/ 1 w 64"/>
                      <a:gd name="T47" fmla="*/ 38 h 67"/>
                      <a:gd name="T48" fmla="*/ 2 w 64"/>
                      <a:gd name="T49" fmla="*/ 42 h 67"/>
                      <a:gd name="T50" fmla="*/ 3 w 64"/>
                      <a:gd name="T51" fmla="*/ 48 h 67"/>
                      <a:gd name="T52" fmla="*/ 13 w 64"/>
                      <a:gd name="T53" fmla="*/ 58 h 67"/>
                      <a:gd name="T54" fmla="*/ 11 w 64"/>
                      <a:gd name="T55" fmla="*/ 64 h 67"/>
                      <a:gd name="T56" fmla="*/ 10 w 64"/>
                      <a:gd name="T57" fmla="*/ 66 h 67"/>
                      <a:gd name="T58" fmla="*/ 22 w 64"/>
                      <a:gd name="T59" fmla="*/ 64 h 67"/>
                      <a:gd name="T60" fmla="*/ 61 w 64"/>
                      <a:gd name="T61" fmla="*/ 60 h 67"/>
                      <a:gd name="T62" fmla="*/ 61 w 64"/>
                      <a:gd name="T63" fmla="*/ 59 h 67"/>
                      <a:gd name="T64" fmla="*/ 61 w 64"/>
                      <a:gd name="T65" fmla="*/ 58 h 67"/>
                      <a:gd name="T66" fmla="*/ 56 w 64"/>
                      <a:gd name="T67" fmla="*/ 44 h 67"/>
                      <a:gd name="T68" fmla="*/ 60 w 64"/>
                      <a:gd name="T69" fmla="*/ 34 h 67"/>
                      <a:gd name="T70" fmla="*/ 64 w 64"/>
                      <a:gd name="T71" fmla="*/ 26 h 67"/>
                      <a:gd name="T72" fmla="*/ 64 w 64"/>
                      <a:gd name="T73" fmla="*/ 25 h 67"/>
                      <a:gd name="T74" fmla="*/ 64 w 64"/>
                      <a:gd name="T75" fmla="*/ 23 h 67"/>
                      <a:gd name="T76" fmla="*/ 64 w 64"/>
                      <a:gd name="T77" fmla="*/ 21 h 67"/>
                      <a:gd name="T78" fmla="*/ 63 w 64"/>
                      <a:gd name="T79" fmla="*/ 19 h 67"/>
                      <a:gd name="T80" fmla="*/ 63 w 64"/>
                      <a:gd name="T81" fmla="*/ 16 h 67"/>
                      <a:gd name="T82" fmla="*/ 62 w 64"/>
                      <a:gd name="T83" fmla="*/ 14 h 67"/>
                      <a:gd name="T84" fmla="*/ 61 w 64"/>
                      <a:gd name="T85" fmla="*/ 11 h 67"/>
                      <a:gd name="T86" fmla="*/ 61 w 64"/>
                      <a:gd name="T87" fmla="*/ 1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64" h="67">
                        <a:moveTo>
                          <a:pt x="60" y="10"/>
                        </a:moveTo>
                        <a:cubicBezTo>
                          <a:pt x="60" y="10"/>
                          <a:pt x="59" y="9"/>
                          <a:pt x="59" y="9"/>
                        </a:cubicBezTo>
                        <a:cubicBezTo>
                          <a:pt x="59" y="9"/>
                          <a:pt x="58" y="9"/>
                          <a:pt x="57" y="8"/>
                        </a:cubicBezTo>
                        <a:cubicBezTo>
                          <a:pt x="57" y="8"/>
                          <a:pt x="56" y="8"/>
                          <a:pt x="56" y="8"/>
                        </a:cubicBezTo>
                        <a:cubicBezTo>
                          <a:pt x="53" y="8"/>
                          <a:pt x="50" y="9"/>
                          <a:pt x="49" y="11"/>
                        </a:cubicBezTo>
                        <a:cubicBezTo>
                          <a:pt x="48" y="12"/>
                          <a:pt x="46" y="12"/>
                          <a:pt x="45" y="12"/>
                        </a:cubicBezTo>
                        <a:cubicBezTo>
                          <a:pt x="41" y="12"/>
                          <a:pt x="36" y="7"/>
                          <a:pt x="35" y="6"/>
                        </a:cubicBezTo>
                        <a:cubicBezTo>
                          <a:pt x="35" y="5"/>
                          <a:pt x="35" y="5"/>
                          <a:pt x="35" y="5"/>
                        </a:cubicBezTo>
                        <a:cubicBezTo>
                          <a:pt x="35" y="5"/>
                          <a:pt x="35" y="5"/>
                          <a:pt x="35" y="5"/>
                        </a:cubicBezTo>
                        <a:cubicBezTo>
                          <a:pt x="34" y="5"/>
                          <a:pt x="34" y="5"/>
                          <a:pt x="34" y="4"/>
                        </a:cubicBezTo>
                        <a:cubicBezTo>
                          <a:pt x="34" y="4"/>
                          <a:pt x="34" y="4"/>
                          <a:pt x="33" y="4"/>
                        </a:cubicBezTo>
                        <a:cubicBezTo>
                          <a:pt x="33" y="4"/>
                          <a:pt x="33" y="4"/>
                          <a:pt x="33" y="3"/>
                        </a:cubicBezTo>
                        <a:cubicBezTo>
                          <a:pt x="33" y="3"/>
                          <a:pt x="33" y="3"/>
                          <a:pt x="32" y="3"/>
                        </a:cubicBezTo>
                        <a:cubicBezTo>
                          <a:pt x="32" y="3"/>
                          <a:pt x="32" y="3"/>
                          <a:pt x="32" y="3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0" y="3"/>
                          <a:pt x="30" y="3"/>
                        </a:cubicBezTo>
                        <a:cubicBezTo>
                          <a:pt x="30" y="3"/>
                          <a:pt x="30" y="3"/>
                          <a:pt x="30" y="3"/>
                        </a:cubicBezTo>
                        <a:cubicBezTo>
                          <a:pt x="27" y="5"/>
                          <a:pt x="26" y="5"/>
                          <a:pt x="24" y="5"/>
                        </a:cubicBezTo>
                        <a:cubicBezTo>
                          <a:pt x="24" y="5"/>
                          <a:pt x="24" y="4"/>
                          <a:pt x="23" y="4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  <a:cubicBezTo>
                          <a:pt x="22" y="1"/>
                          <a:pt x="21" y="1"/>
                          <a:pt x="21" y="1"/>
                        </a:cubicBezTo>
                        <a:cubicBezTo>
                          <a:pt x="20" y="4"/>
                          <a:pt x="17" y="7"/>
                          <a:pt x="14" y="7"/>
                        </a:cubicBezTo>
                        <a:cubicBezTo>
                          <a:pt x="13" y="7"/>
                          <a:pt x="11" y="6"/>
                          <a:pt x="11" y="5"/>
                        </a:cubicBezTo>
                        <a:cubicBezTo>
                          <a:pt x="10" y="4"/>
                          <a:pt x="9" y="3"/>
                          <a:pt x="8" y="3"/>
                        </a:cubicBezTo>
                        <a:cubicBezTo>
                          <a:pt x="7" y="6"/>
                          <a:pt x="6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8"/>
                          <a:pt x="4" y="8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4" y="10"/>
                          <a:pt x="4" y="11"/>
                        </a:cubicBezTo>
                        <a:cubicBezTo>
                          <a:pt x="7" y="12"/>
                          <a:pt x="8" y="15"/>
                          <a:pt x="7" y="18"/>
                        </a:cubicBezTo>
                        <a:cubicBezTo>
                          <a:pt x="7" y="18"/>
                          <a:pt x="7" y="19"/>
                          <a:pt x="8" y="19"/>
                        </a:cubicBezTo>
                        <a:cubicBezTo>
                          <a:pt x="9" y="21"/>
                          <a:pt x="10" y="24"/>
                          <a:pt x="8" y="26"/>
                        </a:cubicBezTo>
                        <a:cubicBezTo>
                          <a:pt x="7" y="27"/>
                          <a:pt x="5" y="27"/>
                          <a:pt x="4" y="26"/>
                        </a:cubicBezTo>
                        <a:cubicBezTo>
                          <a:pt x="4" y="26"/>
                          <a:pt x="3" y="26"/>
                          <a:pt x="3" y="26"/>
                        </a:cubicBezTo>
                        <a:cubicBezTo>
                          <a:pt x="3" y="27"/>
                          <a:pt x="4" y="27"/>
                          <a:pt x="4" y="28"/>
                        </a:cubicBezTo>
                        <a:cubicBezTo>
                          <a:pt x="5" y="29"/>
                          <a:pt x="6" y="31"/>
                          <a:pt x="4" y="33"/>
                        </a:cubicBezTo>
                        <a:cubicBezTo>
                          <a:pt x="4" y="34"/>
                          <a:pt x="3" y="34"/>
                          <a:pt x="3" y="35"/>
                        </a:cubicBezTo>
                        <a:cubicBezTo>
                          <a:pt x="2" y="35"/>
                          <a:pt x="2" y="36"/>
                          <a:pt x="2" y="36"/>
                        </a:cubicBezTo>
                        <a:cubicBezTo>
                          <a:pt x="2" y="36"/>
                          <a:pt x="2" y="36"/>
                          <a:pt x="2" y="36"/>
                        </a:cubicBezTo>
                        <a:cubicBezTo>
                          <a:pt x="1" y="36"/>
                          <a:pt x="1" y="37"/>
                          <a:pt x="1" y="38"/>
                        </a:cubicBezTo>
                        <a:cubicBezTo>
                          <a:pt x="1" y="38"/>
                          <a:pt x="1" y="38"/>
                          <a:pt x="1" y="38"/>
                        </a:cubicBezTo>
                        <a:cubicBezTo>
                          <a:pt x="2" y="39"/>
                          <a:pt x="2" y="41"/>
                          <a:pt x="2" y="42"/>
                        </a:cubicBezTo>
                        <a:cubicBezTo>
                          <a:pt x="2" y="44"/>
                          <a:pt x="1" y="45"/>
                          <a:pt x="0" y="47"/>
                        </a:cubicBezTo>
                        <a:cubicBezTo>
                          <a:pt x="1" y="47"/>
                          <a:pt x="2" y="47"/>
                          <a:pt x="3" y="48"/>
                        </a:cubicBezTo>
                        <a:cubicBezTo>
                          <a:pt x="4" y="48"/>
                          <a:pt x="4" y="49"/>
                          <a:pt x="5" y="49"/>
                        </a:cubicBezTo>
                        <a:cubicBezTo>
                          <a:pt x="9" y="51"/>
                          <a:pt x="13" y="54"/>
                          <a:pt x="13" y="58"/>
                        </a:cubicBezTo>
                        <a:cubicBezTo>
                          <a:pt x="12" y="60"/>
                          <a:pt x="12" y="62"/>
                          <a:pt x="11" y="63"/>
                        </a:cubicBezTo>
                        <a:cubicBezTo>
                          <a:pt x="11" y="63"/>
                          <a:pt x="11" y="64"/>
                          <a:pt x="11" y="64"/>
                        </a:cubicBezTo>
                        <a:cubicBezTo>
                          <a:pt x="11" y="64"/>
                          <a:pt x="11" y="65"/>
                          <a:pt x="11" y="65"/>
                        </a:cubicBezTo>
                        <a:cubicBezTo>
                          <a:pt x="10" y="65"/>
                          <a:pt x="10" y="66"/>
                          <a:pt x="10" y="66"/>
                        </a:cubicBezTo>
                        <a:cubicBezTo>
                          <a:pt x="10" y="66"/>
                          <a:pt x="10" y="66"/>
                          <a:pt x="10" y="67"/>
                        </a:cubicBezTo>
                        <a:cubicBezTo>
                          <a:pt x="13" y="66"/>
                          <a:pt x="17" y="65"/>
                          <a:pt x="22" y="64"/>
                        </a:cubicBezTo>
                        <a:cubicBezTo>
                          <a:pt x="27" y="62"/>
                          <a:pt x="34" y="61"/>
                          <a:pt x="40" y="59"/>
                        </a:cubicBezTo>
                        <a:cubicBezTo>
                          <a:pt x="47" y="58"/>
                          <a:pt x="54" y="59"/>
                          <a:pt x="61" y="60"/>
                        </a:cubicBezTo>
                        <a:cubicBezTo>
                          <a:pt x="61" y="60"/>
                          <a:pt x="61" y="59"/>
                          <a:pt x="61" y="59"/>
                        </a:cubicBezTo>
                        <a:cubicBezTo>
                          <a:pt x="61" y="59"/>
                          <a:pt x="61" y="59"/>
                          <a:pt x="61" y="59"/>
                        </a:cubicBezTo>
                        <a:cubicBezTo>
                          <a:pt x="61" y="59"/>
                          <a:pt x="61" y="59"/>
                          <a:pt x="61" y="59"/>
                        </a:cubicBezTo>
                        <a:cubicBezTo>
                          <a:pt x="61" y="58"/>
                          <a:pt x="61" y="58"/>
                          <a:pt x="61" y="58"/>
                        </a:cubicBezTo>
                        <a:cubicBezTo>
                          <a:pt x="61" y="58"/>
                          <a:pt x="61" y="58"/>
                          <a:pt x="61" y="58"/>
                        </a:cubicBezTo>
                        <a:cubicBezTo>
                          <a:pt x="60" y="56"/>
                          <a:pt x="56" y="47"/>
                          <a:pt x="56" y="44"/>
                        </a:cubicBezTo>
                        <a:cubicBezTo>
                          <a:pt x="56" y="43"/>
                          <a:pt x="57" y="42"/>
                          <a:pt x="58" y="40"/>
                        </a:cubicBezTo>
                        <a:cubicBezTo>
                          <a:pt x="59" y="38"/>
                          <a:pt x="60" y="35"/>
                          <a:pt x="60" y="34"/>
                        </a:cubicBezTo>
                        <a:cubicBezTo>
                          <a:pt x="60" y="31"/>
                          <a:pt x="62" y="30"/>
                          <a:pt x="63" y="28"/>
                        </a:cubicBezTo>
                        <a:cubicBezTo>
                          <a:pt x="63" y="28"/>
                          <a:pt x="64" y="27"/>
                          <a:pt x="64" y="26"/>
                        </a:cubicBezTo>
                        <a:cubicBezTo>
                          <a:pt x="64" y="26"/>
                          <a:pt x="64" y="26"/>
                          <a:pt x="64" y="25"/>
                        </a:cubicBezTo>
                        <a:cubicBezTo>
                          <a:pt x="64" y="25"/>
                          <a:pt x="64" y="25"/>
                          <a:pt x="64" y="25"/>
                        </a:cubicBezTo>
                        <a:cubicBezTo>
                          <a:pt x="64" y="24"/>
                          <a:pt x="64" y="24"/>
                          <a:pt x="64" y="24"/>
                        </a:cubicBezTo>
                        <a:cubicBezTo>
                          <a:pt x="64" y="24"/>
                          <a:pt x="64" y="23"/>
                          <a:pt x="64" y="23"/>
                        </a:cubicBezTo>
                        <a:cubicBezTo>
                          <a:pt x="64" y="23"/>
                          <a:pt x="64" y="22"/>
                          <a:pt x="64" y="22"/>
                        </a:cubicBezTo>
                        <a:cubicBezTo>
                          <a:pt x="64" y="22"/>
                          <a:pt x="64" y="21"/>
                          <a:pt x="64" y="21"/>
                        </a:cubicBezTo>
                        <a:cubicBezTo>
                          <a:pt x="64" y="20"/>
                          <a:pt x="64" y="20"/>
                          <a:pt x="64" y="20"/>
                        </a:cubicBezTo>
                        <a:cubicBezTo>
                          <a:pt x="63" y="19"/>
                          <a:pt x="63" y="19"/>
                          <a:pt x="63" y="19"/>
                        </a:cubicBezTo>
                        <a:cubicBezTo>
                          <a:pt x="63" y="18"/>
                          <a:pt x="63" y="18"/>
                          <a:pt x="63" y="17"/>
                        </a:cubicBezTo>
                        <a:cubicBezTo>
                          <a:pt x="63" y="17"/>
                          <a:pt x="63" y="16"/>
                          <a:pt x="63" y="16"/>
                        </a:cubicBezTo>
                        <a:cubicBezTo>
                          <a:pt x="63" y="16"/>
                          <a:pt x="63" y="15"/>
                          <a:pt x="62" y="15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3"/>
                          <a:pt x="62" y="13"/>
                          <a:pt x="62" y="12"/>
                        </a:cubicBezTo>
                        <a:cubicBezTo>
                          <a:pt x="62" y="12"/>
                          <a:pt x="61" y="12"/>
                          <a:pt x="61" y="11"/>
                        </a:cubicBezTo>
                        <a:cubicBezTo>
                          <a:pt x="61" y="11"/>
                          <a:pt x="61" y="11"/>
                          <a:pt x="61" y="10"/>
                        </a:cubicBezTo>
                        <a:cubicBezTo>
                          <a:pt x="61" y="10"/>
                          <a:pt x="61" y="10"/>
                          <a:pt x="61" y="10"/>
                        </a:cubicBezTo>
                        <a:cubicBezTo>
                          <a:pt x="61" y="10"/>
                          <a:pt x="61" y="10"/>
                          <a:pt x="60" y="10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26" name="Freeform 1383"/>
                  <p:cNvSpPr>
                    <a:spLocks/>
                  </p:cNvSpPr>
                  <p:nvPr/>
                </p:nvSpPr>
                <p:spPr bwMode="auto">
                  <a:xfrm>
                    <a:off x="1635" y="2855"/>
                    <a:ext cx="41" cy="65"/>
                  </a:xfrm>
                  <a:custGeom>
                    <a:avLst/>
                    <a:gdLst>
                      <a:gd name="T0" fmla="*/ 32 w 43"/>
                      <a:gd name="T1" fmla="*/ 2 h 68"/>
                      <a:gd name="T2" fmla="*/ 31 w 43"/>
                      <a:gd name="T3" fmla="*/ 2 h 68"/>
                      <a:gd name="T4" fmla="*/ 31 w 43"/>
                      <a:gd name="T5" fmla="*/ 2 h 68"/>
                      <a:gd name="T6" fmla="*/ 30 w 43"/>
                      <a:gd name="T7" fmla="*/ 2 h 68"/>
                      <a:gd name="T8" fmla="*/ 29 w 43"/>
                      <a:gd name="T9" fmla="*/ 1 h 68"/>
                      <a:gd name="T10" fmla="*/ 4 w 43"/>
                      <a:gd name="T11" fmla="*/ 1 h 68"/>
                      <a:gd name="T12" fmla="*/ 6 w 43"/>
                      <a:gd name="T13" fmla="*/ 11 h 68"/>
                      <a:gd name="T14" fmla="*/ 5 w 43"/>
                      <a:gd name="T15" fmla="*/ 13 h 68"/>
                      <a:gd name="T16" fmla="*/ 5 w 43"/>
                      <a:gd name="T17" fmla="*/ 14 h 68"/>
                      <a:gd name="T18" fmla="*/ 6 w 43"/>
                      <a:gd name="T19" fmla="*/ 17 h 68"/>
                      <a:gd name="T20" fmla="*/ 7 w 43"/>
                      <a:gd name="T21" fmla="*/ 19 h 68"/>
                      <a:gd name="T22" fmla="*/ 7 w 43"/>
                      <a:gd name="T23" fmla="*/ 22 h 68"/>
                      <a:gd name="T24" fmla="*/ 8 w 43"/>
                      <a:gd name="T25" fmla="*/ 24 h 68"/>
                      <a:gd name="T26" fmla="*/ 8 w 43"/>
                      <a:gd name="T27" fmla="*/ 27 h 68"/>
                      <a:gd name="T28" fmla="*/ 8 w 43"/>
                      <a:gd name="T29" fmla="*/ 29 h 68"/>
                      <a:gd name="T30" fmla="*/ 8 w 43"/>
                      <a:gd name="T31" fmla="*/ 30 h 68"/>
                      <a:gd name="T32" fmla="*/ 4 w 43"/>
                      <a:gd name="T33" fmla="*/ 37 h 68"/>
                      <a:gd name="T34" fmla="*/ 0 w 43"/>
                      <a:gd name="T35" fmla="*/ 49 h 68"/>
                      <a:gd name="T36" fmla="*/ 5 w 43"/>
                      <a:gd name="T37" fmla="*/ 61 h 68"/>
                      <a:gd name="T38" fmla="*/ 5 w 43"/>
                      <a:gd name="T39" fmla="*/ 63 h 68"/>
                      <a:gd name="T40" fmla="*/ 5 w 43"/>
                      <a:gd name="T41" fmla="*/ 64 h 68"/>
                      <a:gd name="T42" fmla="*/ 5 w 43"/>
                      <a:gd name="T43" fmla="*/ 65 h 68"/>
                      <a:gd name="T44" fmla="*/ 11 w 43"/>
                      <a:gd name="T45" fmla="*/ 68 h 68"/>
                      <a:gd name="T46" fmla="*/ 39 w 43"/>
                      <a:gd name="T47" fmla="*/ 56 h 68"/>
                      <a:gd name="T48" fmla="*/ 43 w 43"/>
                      <a:gd name="T49" fmla="*/ 54 h 68"/>
                      <a:gd name="T50" fmla="*/ 42 w 43"/>
                      <a:gd name="T51" fmla="*/ 52 h 68"/>
                      <a:gd name="T52" fmla="*/ 41 w 43"/>
                      <a:gd name="T53" fmla="*/ 49 h 68"/>
                      <a:gd name="T54" fmla="*/ 40 w 43"/>
                      <a:gd name="T55" fmla="*/ 45 h 68"/>
                      <a:gd name="T56" fmla="*/ 37 w 43"/>
                      <a:gd name="T57" fmla="*/ 28 h 68"/>
                      <a:gd name="T58" fmla="*/ 36 w 43"/>
                      <a:gd name="T59" fmla="*/ 11 h 68"/>
                      <a:gd name="T60" fmla="*/ 34 w 43"/>
                      <a:gd name="T61" fmla="*/ 6 h 68"/>
                      <a:gd name="T62" fmla="*/ 33 w 43"/>
                      <a:gd name="T63" fmla="*/ 5 h 68"/>
                      <a:gd name="T64" fmla="*/ 33 w 43"/>
                      <a:gd name="T65" fmla="*/ 4 h 68"/>
                      <a:gd name="T66" fmla="*/ 32 w 43"/>
                      <a:gd name="T67" fmla="*/ 2 h 68"/>
                      <a:gd name="T68" fmla="*/ 32 w 43"/>
                      <a:gd name="T69" fmla="*/ 2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3" h="68">
                        <a:moveTo>
                          <a:pt x="32" y="2"/>
                        </a:move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0" y="2"/>
                          <a:pt x="30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30" y="2"/>
                          <a:pt x="29" y="2"/>
                          <a:pt x="29" y="1"/>
                        </a:cubicBezTo>
                        <a:cubicBezTo>
                          <a:pt x="27" y="1"/>
                          <a:pt x="20" y="0"/>
                          <a:pt x="12" y="0"/>
                        </a:cubicBezTo>
                        <a:cubicBezTo>
                          <a:pt x="7" y="0"/>
                          <a:pt x="5" y="0"/>
                          <a:pt x="4" y="1"/>
                        </a:cubicBezTo>
                        <a:cubicBezTo>
                          <a:pt x="4" y="2"/>
                          <a:pt x="5" y="4"/>
                          <a:pt x="5" y="6"/>
                        </a:cubicBezTo>
                        <a:cubicBezTo>
                          <a:pt x="6" y="8"/>
                          <a:pt x="6" y="10"/>
                          <a:pt x="6" y="11"/>
                        </a:cubicBezTo>
                        <a:cubicBezTo>
                          <a:pt x="6" y="11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4"/>
                          <a:pt x="5" y="15"/>
                          <a:pt x="6" y="15"/>
                        </a:cubicBezTo>
                        <a:cubicBezTo>
                          <a:pt x="6" y="16"/>
                          <a:pt x="6" y="16"/>
                          <a:pt x="6" y="17"/>
                        </a:cubicBezTo>
                        <a:cubicBezTo>
                          <a:pt x="6" y="17"/>
                          <a:pt x="6" y="17"/>
                          <a:pt x="6" y="18"/>
                        </a:cubicBezTo>
                        <a:cubicBezTo>
                          <a:pt x="6" y="18"/>
                          <a:pt x="7" y="19"/>
                          <a:pt x="7" y="19"/>
                        </a:cubicBezTo>
                        <a:cubicBezTo>
                          <a:pt x="7" y="20"/>
                          <a:pt x="7" y="20"/>
                          <a:pt x="7" y="20"/>
                        </a:cubicBezTo>
                        <a:cubicBezTo>
                          <a:pt x="7" y="21"/>
                          <a:pt x="7" y="21"/>
                          <a:pt x="7" y="22"/>
                        </a:cubicBezTo>
                        <a:cubicBezTo>
                          <a:pt x="7" y="22"/>
                          <a:pt x="7" y="23"/>
                          <a:pt x="8" y="23"/>
                        </a:cubicBezTo>
                        <a:cubicBezTo>
                          <a:pt x="8" y="23"/>
                          <a:pt x="8" y="24"/>
                          <a:pt x="8" y="24"/>
                        </a:cubicBezTo>
                        <a:cubicBezTo>
                          <a:pt x="8" y="25"/>
                          <a:pt x="8" y="25"/>
                          <a:pt x="8" y="25"/>
                        </a:cubicBezTo>
                        <a:cubicBezTo>
                          <a:pt x="8" y="26"/>
                          <a:pt x="8" y="26"/>
                          <a:pt x="8" y="27"/>
                        </a:cubicBezTo>
                        <a:cubicBezTo>
                          <a:pt x="8" y="27"/>
                          <a:pt x="8" y="27"/>
                          <a:pt x="8" y="27"/>
                        </a:cubicBezTo>
                        <a:cubicBezTo>
                          <a:pt x="8" y="28"/>
                          <a:pt x="8" y="28"/>
                          <a:pt x="8" y="29"/>
                        </a:cubicBezTo>
                        <a:cubicBezTo>
                          <a:pt x="8" y="29"/>
                          <a:pt x="8" y="29"/>
                          <a:pt x="8" y="29"/>
                        </a:cubicBezTo>
                        <a:cubicBezTo>
                          <a:pt x="8" y="30"/>
                          <a:pt x="8" y="30"/>
                          <a:pt x="8" y="30"/>
                        </a:cubicBezTo>
                        <a:cubicBezTo>
                          <a:pt x="8" y="32"/>
                          <a:pt x="7" y="34"/>
                          <a:pt x="6" y="35"/>
                        </a:cubicBezTo>
                        <a:cubicBezTo>
                          <a:pt x="5" y="36"/>
                          <a:pt x="4" y="37"/>
                          <a:pt x="4" y="37"/>
                        </a:cubicBezTo>
                        <a:cubicBezTo>
                          <a:pt x="4" y="40"/>
                          <a:pt x="3" y="43"/>
                          <a:pt x="1" y="46"/>
                        </a:cubicBezTo>
                        <a:cubicBezTo>
                          <a:pt x="1" y="47"/>
                          <a:pt x="0" y="48"/>
                          <a:pt x="0" y="49"/>
                        </a:cubicBezTo>
                        <a:cubicBezTo>
                          <a:pt x="0" y="50"/>
                          <a:pt x="3" y="58"/>
                          <a:pt x="4" y="60"/>
                        </a:cubicBezTo>
                        <a:cubicBezTo>
                          <a:pt x="4" y="60"/>
                          <a:pt x="5" y="61"/>
                          <a:pt x="5" y="61"/>
                        </a:cubicBezTo>
                        <a:cubicBezTo>
                          <a:pt x="5" y="61"/>
                          <a:pt x="5" y="61"/>
                          <a:pt x="5" y="62"/>
                        </a:cubicBezTo>
                        <a:cubicBezTo>
                          <a:pt x="5" y="62"/>
                          <a:pt x="5" y="62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4"/>
                          <a:pt x="5" y="64"/>
                        </a:cubicBezTo>
                        <a:cubicBezTo>
                          <a:pt x="5" y="65"/>
                          <a:pt x="5" y="65"/>
                          <a:pt x="5" y="65"/>
                        </a:cubicBezTo>
                        <a:cubicBezTo>
                          <a:pt x="5" y="65"/>
                          <a:pt x="5" y="65"/>
                          <a:pt x="5" y="65"/>
                        </a:cubicBezTo>
                        <a:cubicBezTo>
                          <a:pt x="7" y="66"/>
                          <a:pt x="9" y="67"/>
                          <a:pt x="10" y="67"/>
                        </a:cubicBezTo>
                        <a:cubicBezTo>
                          <a:pt x="11" y="67"/>
                          <a:pt x="11" y="68"/>
                          <a:pt x="11" y="68"/>
                        </a:cubicBezTo>
                        <a:cubicBezTo>
                          <a:pt x="13" y="68"/>
                          <a:pt x="24" y="63"/>
                          <a:pt x="32" y="59"/>
                        </a:cubicBezTo>
                        <a:cubicBezTo>
                          <a:pt x="34" y="58"/>
                          <a:pt x="37" y="57"/>
                          <a:pt x="39" y="56"/>
                        </a:cubicBezTo>
                        <a:cubicBezTo>
                          <a:pt x="40" y="56"/>
                          <a:pt x="42" y="55"/>
                          <a:pt x="43" y="54"/>
                        </a:cubicBezTo>
                        <a:cubicBezTo>
                          <a:pt x="43" y="54"/>
                          <a:pt x="43" y="54"/>
                          <a:pt x="43" y="54"/>
                        </a:cubicBezTo>
                        <a:cubicBezTo>
                          <a:pt x="43" y="54"/>
                          <a:pt x="42" y="53"/>
                          <a:pt x="42" y="52"/>
                        </a:cubicBezTo>
                        <a:cubicBezTo>
                          <a:pt x="42" y="52"/>
                          <a:pt x="42" y="52"/>
                          <a:pt x="42" y="52"/>
                        </a:cubicBezTo>
                        <a:cubicBezTo>
                          <a:pt x="42" y="51"/>
                          <a:pt x="41" y="50"/>
                          <a:pt x="41" y="49"/>
                        </a:cubicBezTo>
                        <a:cubicBezTo>
                          <a:pt x="41" y="49"/>
                          <a:pt x="41" y="49"/>
                          <a:pt x="41" y="49"/>
                        </a:cubicBezTo>
                        <a:cubicBezTo>
                          <a:pt x="41" y="48"/>
                          <a:pt x="40" y="47"/>
                          <a:pt x="40" y="46"/>
                        </a:cubicBezTo>
                        <a:cubicBezTo>
                          <a:pt x="40" y="46"/>
                          <a:pt x="40" y="45"/>
                          <a:pt x="40" y="45"/>
                        </a:cubicBezTo>
                        <a:cubicBezTo>
                          <a:pt x="40" y="44"/>
                          <a:pt x="40" y="43"/>
                          <a:pt x="40" y="42"/>
                        </a:cubicBezTo>
                        <a:cubicBezTo>
                          <a:pt x="40" y="37"/>
                          <a:pt x="38" y="31"/>
                          <a:pt x="37" y="28"/>
                        </a:cubicBezTo>
                        <a:cubicBezTo>
                          <a:pt x="35" y="24"/>
                          <a:pt x="36" y="19"/>
                          <a:pt x="36" y="13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7"/>
                          <a:pt x="35" y="6"/>
                          <a:pt x="35" y="6"/>
                        </a:cubicBezTo>
                        <a:cubicBezTo>
                          <a:pt x="34" y="6"/>
                          <a:pt x="34" y="6"/>
                          <a:pt x="34" y="6"/>
                        </a:cubicBezTo>
                        <a:cubicBezTo>
                          <a:pt x="34" y="6"/>
                          <a:pt x="34" y="6"/>
                          <a:pt x="34" y="6"/>
                        </a:cubicBezTo>
                        <a:cubicBezTo>
                          <a:pt x="34" y="5"/>
                          <a:pt x="34" y="5"/>
                          <a:pt x="33" y="5"/>
                        </a:cubicBezTo>
                        <a:cubicBezTo>
                          <a:pt x="33" y="5"/>
                          <a:pt x="33" y="5"/>
                          <a:pt x="33" y="5"/>
                        </a:cubicBezTo>
                        <a:cubicBezTo>
                          <a:pt x="33" y="4"/>
                          <a:pt x="33" y="4"/>
                          <a:pt x="33" y="4"/>
                        </a:cubicBezTo>
                        <a:cubicBezTo>
                          <a:pt x="33" y="4"/>
                          <a:pt x="33" y="3"/>
                          <a:pt x="33" y="3"/>
                        </a:cubicBezTo>
                        <a:cubicBezTo>
                          <a:pt x="33" y="3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27" name="Freeform 1384"/>
                  <p:cNvSpPr>
                    <a:spLocks/>
                  </p:cNvSpPr>
                  <p:nvPr/>
                </p:nvSpPr>
                <p:spPr bwMode="auto">
                  <a:xfrm>
                    <a:off x="1666" y="2857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28" name="Freeform 1385"/>
                  <p:cNvSpPr>
                    <a:spLocks/>
                  </p:cNvSpPr>
                  <p:nvPr/>
                </p:nvSpPr>
                <p:spPr bwMode="auto">
                  <a:xfrm>
                    <a:off x="1673" y="2899"/>
                    <a:ext cx="1" cy="3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1 w 1"/>
                      <a:gd name="T3" fmla="*/ 3 h 3"/>
                      <a:gd name="T4" fmla="*/ 0 w 1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cubicBezTo>
                          <a:pt x="0" y="1"/>
                          <a:pt x="1" y="2"/>
                          <a:pt x="1" y="3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29" name="Freeform 1386"/>
                  <p:cNvSpPr>
                    <a:spLocks/>
                  </p:cNvSpPr>
                  <p:nvPr/>
                </p:nvSpPr>
                <p:spPr bwMode="auto">
                  <a:xfrm>
                    <a:off x="1668" y="286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30" name="Freeform 1387"/>
                  <p:cNvSpPr>
                    <a:spLocks/>
                  </p:cNvSpPr>
                  <p:nvPr/>
                </p:nvSpPr>
                <p:spPr bwMode="auto">
                  <a:xfrm>
                    <a:off x="1667" y="286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31" name="Freeform 1388"/>
                  <p:cNvSpPr>
                    <a:spLocks/>
                  </p:cNvSpPr>
                  <p:nvPr/>
                </p:nvSpPr>
                <p:spPr bwMode="auto">
                  <a:xfrm>
                    <a:off x="1674" y="2902"/>
                    <a:ext cx="1" cy="3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1 w 1"/>
                      <a:gd name="T3" fmla="*/ 3 h 3"/>
                      <a:gd name="T4" fmla="*/ 0 w 1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cubicBezTo>
                          <a:pt x="0" y="1"/>
                          <a:pt x="1" y="2"/>
                          <a:pt x="1" y="3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32" name="Freeform 1389"/>
                  <p:cNvSpPr>
                    <a:spLocks/>
                  </p:cNvSpPr>
                  <p:nvPr/>
                </p:nvSpPr>
                <p:spPr bwMode="auto">
                  <a:xfrm>
                    <a:off x="1675" y="2905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33" name="Freeform 1390"/>
                  <p:cNvSpPr>
                    <a:spLocks/>
                  </p:cNvSpPr>
                  <p:nvPr/>
                </p:nvSpPr>
                <p:spPr bwMode="auto">
                  <a:xfrm>
                    <a:off x="1667" y="285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34" name="Freeform 1391"/>
                  <p:cNvSpPr>
                    <a:spLocks/>
                  </p:cNvSpPr>
                  <p:nvPr/>
                </p:nvSpPr>
                <p:spPr bwMode="auto">
                  <a:xfrm>
                    <a:off x="1673" y="2895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35" name="Freeform 1392"/>
                  <p:cNvSpPr>
                    <a:spLocks/>
                  </p:cNvSpPr>
                  <p:nvPr/>
                </p:nvSpPr>
                <p:spPr bwMode="auto">
                  <a:xfrm>
                    <a:off x="1641" y="287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36" name="Freeform 1393"/>
                  <p:cNvSpPr>
                    <a:spLocks/>
                  </p:cNvSpPr>
                  <p:nvPr/>
                </p:nvSpPr>
                <p:spPr bwMode="auto">
                  <a:xfrm>
                    <a:off x="1643" y="287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37" name="Freeform 1394"/>
                  <p:cNvSpPr>
                    <a:spLocks/>
                  </p:cNvSpPr>
                  <p:nvPr/>
                </p:nvSpPr>
                <p:spPr bwMode="auto">
                  <a:xfrm>
                    <a:off x="1643" y="28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38" name="Freeform 1395"/>
                  <p:cNvSpPr>
                    <a:spLocks/>
                  </p:cNvSpPr>
                  <p:nvPr/>
                </p:nvSpPr>
                <p:spPr bwMode="auto">
                  <a:xfrm>
                    <a:off x="1642" y="287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39" name="Freeform 1396"/>
                  <p:cNvSpPr>
                    <a:spLocks/>
                  </p:cNvSpPr>
                  <p:nvPr/>
                </p:nvSpPr>
                <p:spPr bwMode="auto">
                  <a:xfrm>
                    <a:off x="1640" y="29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40" name="Freeform 1397"/>
                  <p:cNvSpPr>
                    <a:spLocks/>
                  </p:cNvSpPr>
                  <p:nvPr/>
                </p:nvSpPr>
                <p:spPr bwMode="auto">
                  <a:xfrm>
                    <a:off x="1640" y="291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41" name="Freeform 1398"/>
                  <p:cNvSpPr>
                    <a:spLocks/>
                  </p:cNvSpPr>
                  <p:nvPr/>
                </p:nvSpPr>
                <p:spPr bwMode="auto">
                  <a:xfrm>
                    <a:off x="1643" y="28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42" name="Freeform 1399"/>
                  <p:cNvSpPr>
                    <a:spLocks/>
                  </p:cNvSpPr>
                  <p:nvPr/>
                </p:nvSpPr>
                <p:spPr bwMode="auto">
                  <a:xfrm>
                    <a:off x="1640" y="2869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43" name="Freeform 1400"/>
                  <p:cNvSpPr>
                    <a:spLocks/>
                  </p:cNvSpPr>
                  <p:nvPr/>
                </p:nvSpPr>
                <p:spPr bwMode="auto">
                  <a:xfrm>
                    <a:off x="1640" y="291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44" name="Freeform 1401"/>
                  <p:cNvSpPr>
                    <a:spLocks/>
                  </p:cNvSpPr>
                  <p:nvPr/>
                </p:nvSpPr>
                <p:spPr bwMode="auto">
                  <a:xfrm>
                    <a:off x="1642" y="287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45" name="Freeform 1402"/>
                  <p:cNvSpPr>
                    <a:spLocks/>
                  </p:cNvSpPr>
                  <p:nvPr/>
                </p:nvSpPr>
                <p:spPr bwMode="auto">
                  <a:xfrm>
                    <a:off x="1507" y="2837"/>
                    <a:ext cx="76" cy="56"/>
                  </a:xfrm>
                  <a:custGeom>
                    <a:avLst/>
                    <a:gdLst>
                      <a:gd name="T0" fmla="*/ 56 w 79"/>
                      <a:gd name="T1" fmla="*/ 45 h 59"/>
                      <a:gd name="T2" fmla="*/ 57 w 79"/>
                      <a:gd name="T3" fmla="*/ 45 h 59"/>
                      <a:gd name="T4" fmla="*/ 64 w 79"/>
                      <a:gd name="T5" fmla="*/ 56 h 59"/>
                      <a:gd name="T6" fmla="*/ 70 w 79"/>
                      <a:gd name="T7" fmla="*/ 54 h 59"/>
                      <a:gd name="T8" fmla="*/ 72 w 79"/>
                      <a:gd name="T9" fmla="*/ 54 h 59"/>
                      <a:gd name="T10" fmla="*/ 73 w 79"/>
                      <a:gd name="T11" fmla="*/ 55 h 59"/>
                      <a:gd name="T12" fmla="*/ 74 w 79"/>
                      <a:gd name="T13" fmla="*/ 55 h 59"/>
                      <a:gd name="T14" fmla="*/ 74 w 79"/>
                      <a:gd name="T15" fmla="*/ 53 h 59"/>
                      <a:gd name="T16" fmla="*/ 79 w 79"/>
                      <a:gd name="T17" fmla="*/ 46 h 59"/>
                      <a:gd name="T18" fmla="*/ 77 w 79"/>
                      <a:gd name="T19" fmla="*/ 40 h 59"/>
                      <a:gd name="T20" fmla="*/ 75 w 79"/>
                      <a:gd name="T21" fmla="*/ 36 h 59"/>
                      <a:gd name="T22" fmla="*/ 74 w 79"/>
                      <a:gd name="T23" fmla="*/ 34 h 59"/>
                      <a:gd name="T24" fmla="*/ 74 w 79"/>
                      <a:gd name="T25" fmla="*/ 32 h 59"/>
                      <a:gd name="T26" fmla="*/ 74 w 79"/>
                      <a:gd name="T27" fmla="*/ 30 h 59"/>
                      <a:gd name="T28" fmla="*/ 75 w 79"/>
                      <a:gd name="T29" fmla="*/ 27 h 59"/>
                      <a:gd name="T30" fmla="*/ 74 w 79"/>
                      <a:gd name="T31" fmla="*/ 26 h 59"/>
                      <a:gd name="T32" fmla="*/ 73 w 79"/>
                      <a:gd name="T33" fmla="*/ 22 h 59"/>
                      <a:gd name="T34" fmla="*/ 70 w 79"/>
                      <a:gd name="T35" fmla="*/ 14 h 59"/>
                      <a:gd name="T36" fmla="*/ 62 w 79"/>
                      <a:gd name="T37" fmla="*/ 5 h 59"/>
                      <a:gd name="T38" fmla="*/ 51 w 79"/>
                      <a:gd name="T39" fmla="*/ 6 h 59"/>
                      <a:gd name="T40" fmla="*/ 44 w 79"/>
                      <a:gd name="T41" fmla="*/ 8 h 59"/>
                      <a:gd name="T42" fmla="*/ 40 w 79"/>
                      <a:gd name="T43" fmla="*/ 9 h 59"/>
                      <a:gd name="T44" fmla="*/ 39 w 79"/>
                      <a:gd name="T45" fmla="*/ 8 h 59"/>
                      <a:gd name="T46" fmla="*/ 38 w 79"/>
                      <a:gd name="T47" fmla="*/ 7 h 59"/>
                      <a:gd name="T48" fmla="*/ 38 w 79"/>
                      <a:gd name="T49" fmla="*/ 6 h 59"/>
                      <a:gd name="T50" fmla="*/ 37 w 79"/>
                      <a:gd name="T51" fmla="*/ 5 h 59"/>
                      <a:gd name="T52" fmla="*/ 36 w 79"/>
                      <a:gd name="T53" fmla="*/ 5 h 59"/>
                      <a:gd name="T54" fmla="*/ 33 w 79"/>
                      <a:gd name="T55" fmla="*/ 5 h 59"/>
                      <a:gd name="T56" fmla="*/ 20 w 79"/>
                      <a:gd name="T57" fmla="*/ 2 h 59"/>
                      <a:gd name="T58" fmla="*/ 18 w 79"/>
                      <a:gd name="T59" fmla="*/ 1 h 59"/>
                      <a:gd name="T60" fmla="*/ 16 w 79"/>
                      <a:gd name="T61" fmla="*/ 1 h 59"/>
                      <a:gd name="T62" fmla="*/ 15 w 79"/>
                      <a:gd name="T63" fmla="*/ 2 h 59"/>
                      <a:gd name="T64" fmla="*/ 14 w 79"/>
                      <a:gd name="T65" fmla="*/ 4 h 59"/>
                      <a:gd name="T66" fmla="*/ 12 w 79"/>
                      <a:gd name="T67" fmla="*/ 5 h 59"/>
                      <a:gd name="T68" fmla="*/ 14 w 79"/>
                      <a:gd name="T69" fmla="*/ 8 h 59"/>
                      <a:gd name="T70" fmla="*/ 2 w 79"/>
                      <a:gd name="T71" fmla="*/ 16 h 59"/>
                      <a:gd name="T72" fmla="*/ 0 w 79"/>
                      <a:gd name="T73" fmla="*/ 17 h 59"/>
                      <a:gd name="T74" fmla="*/ 19 w 79"/>
                      <a:gd name="T75" fmla="*/ 37 h 59"/>
                      <a:gd name="T76" fmla="*/ 20 w 79"/>
                      <a:gd name="T77" fmla="*/ 36 h 59"/>
                      <a:gd name="T78" fmla="*/ 22 w 79"/>
                      <a:gd name="T79" fmla="*/ 34 h 59"/>
                      <a:gd name="T80" fmla="*/ 23 w 79"/>
                      <a:gd name="T81" fmla="*/ 33 h 59"/>
                      <a:gd name="T82" fmla="*/ 23 w 79"/>
                      <a:gd name="T83" fmla="*/ 32 h 59"/>
                      <a:gd name="T84" fmla="*/ 24 w 79"/>
                      <a:gd name="T85" fmla="*/ 32 h 59"/>
                      <a:gd name="T86" fmla="*/ 31 w 79"/>
                      <a:gd name="T87" fmla="*/ 29 h 59"/>
                      <a:gd name="T88" fmla="*/ 50 w 79"/>
                      <a:gd name="T89" fmla="*/ 40 h 59"/>
                      <a:gd name="T90" fmla="*/ 51 w 79"/>
                      <a:gd name="T91" fmla="*/ 43 h 59"/>
                      <a:gd name="T92" fmla="*/ 51 w 79"/>
                      <a:gd name="T93" fmla="*/ 45 h 59"/>
                      <a:gd name="T94" fmla="*/ 54 w 79"/>
                      <a:gd name="T95" fmla="*/ 45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79" h="59">
                        <a:moveTo>
                          <a:pt x="54" y="45"/>
                        </a:moveTo>
                        <a:cubicBezTo>
                          <a:pt x="54" y="45"/>
                          <a:pt x="54" y="45"/>
                          <a:pt x="54" y="45"/>
                        </a:cubicBezTo>
                        <a:cubicBezTo>
                          <a:pt x="54" y="45"/>
                          <a:pt x="55" y="45"/>
                          <a:pt x="56" y="45"/>
                        </a:cubicBezTo>
                        <a:cubicBezTo>
                          <a:pt x="56" y="45"/>
                          <a:pt x="56" y="45"/>
                          <a:pt x="56" y="45"/>
                        </a:cubicBezTo>
                        <a:cubicBezTo>
                          <a:pt x="56" y="45"/>
                          <a:pt x="57" y="45"/>
                          <a:pt x="57" y="45"/>
                        </a:cubicBezTo>
                        <a:cubicBezTo>
                          <a:pt x="57" y="45"/>
                          <a:pt x="57" y="45"/>
                          <a:pt x="57" y="45"/>
                        </a:cubicBezTo>
                        <a:cubicBezTo>
                          <a:pt x="58" y="45"/>
                          <a:pt x="58" y="45"/>
                          <a:pt x="58" y="45"/>
                        </a:cubicBezTo>
                        <a:cubicBezTo>
                          <a:pt x="59" y="45"/>
                          <a:pt x="60" y="45"/>
                          <a:pt x="61" y="46"/>
                        </a:cubicBezTo>
                        <a:cubicBezTo>
                          <a:pt x="62" y="48"/>
                          <a:pt x="64" y="53"/>
                          <a:pt x="64" y="56"/>
                        </a:cubicBezTo>
                        <a:cubicBezTo>
                          <a:pt x="63" y="57"/>
                          <a:pt x="64" y="58"/>
                          <a:pt x="64" y="58"/>
                        </a:cubicBezTo>
                        <a:cubicBezTo>
                          <a:pt x="65" y="59"/>
                          <a:pt x="65" y="59"/>
                          <a:pt x="65" y="59"/>
                        </a:cubicBezTo>
                        <a:cubicBezTo>
                          <a:pt x="67" y="57"/>
                          <a:pt x="68" y="55"/>
                          <a:pt x="70" y="54"/>
                        </a:cubicBezTo>
                        <a:cubicBezTo>
                          <a:pt x="70" y="54"/>
                          <a:pt x="70" y="54"/>
                          <a:pt x="71" y="54"/>
                        </a:cubicBezTo>
                        <a:cubicBezTo>
                          <a:pt x="71" y="54"/>
                          <a:pt x="71" y="54"/>
                          <a:pt x="72" y="54"/>
                        </a:cubicBezTo>
                        <a:cubicBezTo>
                          <a:pt x="72" y="54"/>
                          <a:pt x="72" y="54"/>
                          <a:pt x="72" y="54"/>
                        </a:cubicBezTo>
                        <a:cubicBezTo>
                          <a:pt x="72" y="54"/>
                          <a:pt x="72" y="54"/>
                          <a:pt x="72" y="54"/>
                        </a:cubicBezTo>
                        <a:cubicBezTo>
                          <a:pt x="72" y="54"/>
                          <a:pt x="72" y="54"/>
                          <a:pt x="72" y="54"/>
                        </a:cubicBezTo>
                        <a:cubicBezTo>
                          <a:pt x="73" y="55"/>
                          <a:pt x="73" y="55"/>
                          <a:pt x="73" y="55"/>
                        </a:cubicBezTo>
                        <a:cubicBezTo>
                          <a:pt x="73" y="55"/>
                          <a:pt x="73" y="55"/>
                          <a:pt x="73" y="55"/>
                        </a:cubicBezTo>
                        <a:cubicBezTo>
                          <a:pt x="73" y="55"/>
                          <a:pt x="73" y="55"/>
                          <a:pt x="73" y="56"/>
                        </a:cubicBezTo>
                        <a:cubicBezTo>
                          <a:pt x="73" y="55"/>
                          <a:pt x="74" y="55"/>
                          <a:pt x="74" y="55"/>
                        </a:cubicBezTo>
                        <a:cubicBezTo>
                          <a:pt x="74" y="54"/>
                          <a:pt x="75" y="54"/>
                          <a:pt x="75" y="54"/>
                        </a:cubicBezTo>
                        <a:cubicBezTo>
                          <a:pt x="75" y="54"/>
                          <a:pt x="75" y="54"/>
                          <a:pt x="75" y="54"/>
                        </a:cubicBezTo>
                        <a:cubicBezTo>
                          <a:pt x="75" y="54"/>
                          <a:pt x="75" y="53"/>
                          <a:pt x="74" y="53"/>
                        </a:cubicBezTo>
                        <a:cubicBezTo>
                          <a:pt x="74" y="51"/>
                          <a:pt x="73" y="49"/>
                          <a:pt x="74" y="47"/>
                        </a:cubicBezTo>
                        <a:cubicBezTo>
                          <a:pt x="75" y="45"/>
                          <a:pt x="76" y="45"/>
                          <a:pt x="77" y="45"/>
                        </a:cubicBezTo>
                        <a:cubicBezTo>
                          <a:pt x="78" y="45"/>
                          <a:pt x="78" y="45"/>
                          <a:pt x="79" y="46"/>
                        </a:cubicBezTo>
                        <a:cubicBezTo>
                          <a:pt x="79" y="46"/>
                          <a:pt x="79" y="46"/>
                          <a:pt x="79" y="46"/>
                        </a:cubicBezTo>
                        <a:cubicBezTo>
                          <a:pt x="79" y="45"/>
                          <a:pt x="79" y="45"/>
                          <a:pt x="78" y="44"/>
                        </a:cubicBezTo>
                        <a:cubicBezTo>
                          <a:pt x="77" y="43"/>
                          <a:pt x="77" y="41"/>
                          <a:pt x="77" y="40"/>
                        </a:cubicBezTo>
                        <a:cubicBezTo>
                          <a:pt x="77" y="39"/>
                          <a:pt x="77" y="38"/>
                          <a:pt x="76" y="37"/>
                        </a:cubicBezTo>
                        <a:cubicBezTo>
                          <a:pt x="76" y="37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4" y="35"/>
                          <a:pt x="74" y="35"/>
                        </a:cubicBezTo>
                        <a:cubicBezTo>
                          <a:pt x="74" y="35"/>
                          <a:pt x="74" y="35"/>
                          <a:pt x="74" y="35"/>
                        </a:cubicBezTo>
                        <a:cubicBezTo>
                          <a:pt x="74" y="34"/>
                          <a:pt x="74" y="34"/>
                          <a:pt x="74" y="34"/>
                        </a:cubicBezTo>
                        <a:cubicBezTo>
                          <a:pt x="74" y="34"/>
                          <a:pt x="74" y="34"/>
                          <a:pt x="74" y="33"/>
                        </a:cubicBezTo>
                        <a:cubicBezTo>
                          <a:pt x="74" y="33"/>
                          <a:pt x="74" y="33"/>
                          <a:pt x="74" y="33"/>
                        </a:cubicBezTo>
                        <a:cubicBezTo>
                          <a:pt x="74" y="32"/>
                          <a:pt x="74" y="32"/>
                          <a:pt x="74" y="32"/>
                        </a:cubicBezTo>
                        <a:cubicBezTo>
                          <a:pt x="74" y="32"/>
                          <a:pt x="74" y="31"/>
                          <a:pt x="74" y="31"/>
                        </a:cubicBezTo>
                        <a:cubicBezTo>
                          <a:pt x="74" y="31"/>
                          <a:pt x="74" y="31"/>
                          <a:pt x="74" y="31"/>
                        </a:cubicBezTo>
                        <a:cubicBezTo>
                          <a:pt x="74" y="30"/>
                          <a:pt x="74" y="30"/>
                          <a:pt x="74" y="30"/>
                        </a:cubicBezTo>
                        <a:cubicBezTo>
                          <a:pt x="74" y="29"/>
                          <a:pt x="74" y="29"/>
                          <a:pt x="74" y="29"/>
                        </a:cubicBezTo>
                        <a:cubicBezTo>
                          <a:pt x="74" y="29"/>
                          <a:pt x="74" y="28"/>
                          <a:pt x="74" y="28"/>
                        </a:cubicBezTo>
                        <a:cubicBezTo>
                          <a:pt x="75" y="28"/>
                          <a:pt x="75" y="28"/>
                          <a:pt x="75" y="27"/>
                        </a:cubicBezTo>
                        <a:cubicBezTo>
                          <a:pt x="75" y="27"/>
                          <a:pt x="75" y="27"/>
                          <a:pt x="75" y="27"/>
                        </a:cubicBezTo>
                        <a:cubicBezTo>
                          <a:pt x="74" y="27"/>
                          <a:pt x="74" y="26"/>
                          <a:pt x="74" y="26"/>
                        </a:cubicBezTo>
                        <a:cubicBezTo>
                          <a:pt x="74" y="26"/>
                          <a:pt x="74" y="26"/>
                          <a:pt x="74" y="26"/>
                        </a:cubicBezTo>
                        <a:cubicBezTo>
                          <a:pt x="74" y="26"/>
                          <a:pt x="74" y="26"/>
                          <a:pt x="74" y="26"/>
                        </a:cubicBezTo>
                        <a:cubicBezTo>
                          <a:pt x="74" y="26"/>
                          <a:pt x="74" y="26"/>
                          <a:pt x="74" y="26"/>
                        </a:cubicBezTo>
                        <a:cubicBezTo>
                          <a:pt x="73" y="24"/>
                          <a:pt x="73" y="23"/>
                          <a:pt x="73" y="22"/>
                        </a:cubicBezTo>
                        <a:cubicBezTo>
                          <a:pt x="73" y="21"/>
                          <a:pt x="72" y="21"/>
                          <a:pt x="72" y="20"/>
                        </a:cubicBezTo>
                        <a:cubicBezTo>
                          <a:pt x="71" y="20"/>
                          <a:pt x="69" y="19"/>
                          <a:pt x="69" y="17"/>
                        </a:cubicBezTo>
                        <a:cubicBezTo>
                          <a:pt x="69" y="16"/>
                          <a:pt x="69" y="15"/>
                          <a:pt x="70" y="14"/>
                        </a:cubicBezTo>
                        <a:cubicBezTo>
                          <a:pt x="69" y="12"/>
                          <a:pt x="67" y="11"/>
                          <a:pt x="67" y="9"/>
                        </a:cubicBezTo>
                        <a:cubicBezTo>
                          <a:pt x="67" y="8"/>
                          <a:pt x="65" y="4"/>
                          <a:pt x="64" y="3"/>
                        </a:cubicBezTo>
                        <a:cubicBezTo>
                          <a:pt x="64" y="3"/>
                          <a:pt x="63" y="4"/>
                          <a:pt x="62" y="5"/>
                        </a:cubicBezTo>
                        <a:cubicBezTo>
                          <a:pt x="60" y="7"/>
                          <a:pt x="58" y="8"/>
                          <a:pt x="56" y="8"/>
                        </a:cubicBezTo>
                        <a:cubicBezTo>
                          <a:pt x="55" y="8"/>
                          <a:pt x="54" y="8"/>
                          <a:pt x="53" y="7"/>
                        </a:cubicBezTo>
                        <a:cubicBezTo>
                          <a:pt x="52" y="7"/>
                          <a:pt x="51" y="6"/>
                          <a:pt x="51" y="6"/>
                        </a:cubicBezTo>
                        <a:cubicBezTo>
                          <a:pt x="50" y="8"/>
                          <a:pt x="48" y="9"/>
                          <a:pt x="47" y="9"/>
                        </a:cubicBezTo>
                        <a:cubicBezTo>
                          <a:pt x="46" y="9"/>
                          <a:pt x="46" y="8"/>
                          <a:pt x="45" y="8"/>
                        </a:cubicBezTo>
                        <a:cubicBezTo>
                          <a:pt x="45" y="8"/>
                          <a:pt x="44" y="8"/>
                          <a:pt x="44" y="8"/>
                        </a:cubicBezTo>
                        <a:cubicBezTo>
                          <a:pt x="43" y="9"/>
                          <a:pt x="42" y="9"/>
                          <a:pt x="41" y="9"/>
                        </a:cubicBezTo>
                        <a:cubicBezTo>
                          <a:pt x="41" y="9"/>
                          <a:pt x="41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39" y="9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4"/>
                          <a:pt x="37" y="4"/>
                        </a:cubicBezTo>
                        <a:cubicBezTo>
                          <a:pt x="37" y="4"/>
                          <a:pt x="37" y="5"/>
                          <a:pt x="37" y="5"/>
                        </a:cubicBezTo>
                        <a:cubicBezTo>
                          <a:pt x="37" y="5"/>
                          <a:pt x="36" y="5"/>
                          <a:pt x="36" y="5"/>
                        </a:cubicBezTo>
                        <a:cubicBezTo>
                          <a:pt x="36" y="5"/>
                          <a:pt x="35" y="5"/>
                          <a:pt x="35" y="5"/>
                        </a:cubicBezTo>
                        <a:cubicBezTo>
                          <a:pt x="35" y="5"/>
                          <a:pt x="34" y="5"/>
                          <a:pt x="34" y="5"/>
                        </a:cubicBezTo>
                        <a:cubicBezTo>
                          <a:pt x="34" y="5"/>
                          <a:pt x="33" y="5"/>
                          <a:pt x="33" y="5"/>
                        </a:cubicBezTo>
                        <a:cubicBezTo>
                          <a:pt x="33" y="5"/>
                          <a:pt x="32" y="5"/>
                          <a:pt x="32" y="5"/>
                        </a:cubicBezTo>
                        <a:cubicBezTo>
                          <a:pt x="32" y="5"/>
                          <a:pt x="31" y="5"/>
                          <a:pt x="31" y="5"/>
                        </a:cubicBezTo>
                        <a:cubicBezTo>
                          <a:pt x="28" y="5"/>
                          <a:pt x="21" y="5"/>
                          <a:pt x="20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6" y="1"/>
                          <a:pt x="16" y="1"/>
                        </a:cubicBezTo>
                        <a:cubicBezTo>
                          <a:pt x="16" y="1"/>
                          <a:pt x="16" y="0"/>
                          <a:pt x="15" y="0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4" y="2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4"/>
                        </a:cubicBezTo>
                        <a:cubicBezTo>
                          <a:pt x="14" y="4"/>
                          <a:pt x="13" y="4"/>
                          <a:pt x="13" y="4"/>
                        </a:cubicBezTo>
                        <a:cubicBezTo>
                          <a:pt x="13" y="4"/>
                          <a:pt x="13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3" y="6"/>
                        </a:cubicBezTo>
                        <a:cubicBezTo>
                          <a:pt x="13" y="7"/>
                          <a:pt x="14" y="8"/>
                          <a:pt x="14" y="8"/>
                        </a:cubicBezTo>
                        <a:cubicBezTo>
                          <a:pt x="14" y="11"/>
                          <a:pt x="9" y="13"/>
                          <a:pt x="7" y="12"/>
                        </a:cubicBezTo>
                        <a:cubicBezTo>
                          <a:pt x="7" y="12"/>
                          <a:pt x="6" y="12"/>
                          <a:pt x="5" y="13"/>
                        </a:cubicBezTo>
                        <a:cubicBezTo>
                          <a:pt x="4" y="14"/>
                          <a:pt x="3" y="15"/>
                          <a:pt x="2" y="16"/>
                        </a:cubicBezTo>
                        <a:cubicBezTo>
                          <a:pt x="2" y="16"/>
                          <a:pt x="2" y="16"/>
                          <a:pt x="1" y="16"/>
                        </a:cubicBezTo>
                        <a:cubicBezTo>
                          <a:pt x="1" y="16"/>
                          <a:pt x="1" y="16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1" y="18"/>
                          <a:pt x="2" y="19"/>
                          <a:pt x="3" y="20"/>
                        </a:cubicBezTo>
                        <a:cubicBezTo>
                          <a:pt x="4" y="22"/>
                          <a:pt x="4" y="24"/>
                          <a:pt x="6" y="25"/>
                        </a:cubicBezTo>
                        <a:cubicBezTo>
                          <a:pt x="11" y="28"/>
                          <a:pt x="15" y="32"/>
                          <a:pt x="19" y="37"/>
                        </a:cubicBezTo>
                        <a:cubicBezTo>
                          <a:pt x="19" y="37"/>
                          <a:pt x="19" y="37"/>
                          <a:pt x="19" y="37"/>
                        </a:cubicBezTo>
                        <a:cubicBezTo>
                          <a:pt x="19" y="37"/>
                          <a:pt x="19" y="37"/>
                          <a:pt x="19" y="37"/>
                        </a:cubicBezTo>
                        <a:cubicBezTo>
                          <a:pt x="19" y="37"/>
                          <a:pt x="20" y="36"/>
                          <a:pt x="20" y="36"/>
                        </a:cubicBezTo>
                        <a:cubicBezTo>
                          <a:pt x="20" y="36"/>
                          <a:pt x="20" y="36"/>
                          <a:pt x="21" y="36"/>
                        </a:cubicBezTo>
                        <a:cubicBezTo>
                          <a:pt x="21" y="35"/>
                          <a:pt x="21" y="35"/>
                          <a:pt x="21" y="35"/>
                        </a:cubicBezTo>
                        <a:cubicBezTo>
                          <a:pt x="21" y="35"/>
                          <a:pt x="22" y="35"/>
                          <a:pt x="22" y="34"/>
                        </a:cubicBezTo>
                        <a:cubicBezTo>
                          <a:pt x="22" y="34"/>
                          <a:pt x="22" y="34"/>
                          <a:pt x="22" y="34"/>
                        </a:cubicBezTo>
                        <a:cubicBezTo>
                          <a:pt x="22" y="34"/>
                          <a:pt x="22" y="34"/>
                          <a:pt x="22" y="34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2"/>
                        </a:cubicBezTo>
                        <a:cubicBezTo>
                          <a:pt x="23" y="32"/>
                          <a:pt x="23" y="32"/>
                          <a:pt x="24" y="32"/>
                        </a:cubicBezTo>
                        <a:cubicBezTo>
                          <a:pt x="24" y="32"/>
                          <a:pt x="24" y="32"/>
                          <a:pt x="24" y="32"/>
                        </a:cubicBezTo>
                        <a:cubicBezTo>
                          <a:pt x="24" y="32"/>
                          <a:pt x="24" y="32"/>
                          <a:pt x="24" y="32"/>
                        </a:cubicBezTo>
                        <a:cubicBezTo>
                          <a:pt x="24" y="30"/>
                          <a:pt x="25" y="28"/>
                          <a:pt x="27" y="28"/>
                        </a:cubicBezTo>
                        <a:cubicBezTo>
                          <a:pt x="28" y="28"/>
                          <a:pt x="29" y="29"/>
                          <a:pt x="30" y="29"/>
                        </a:cubicBezTo>
                        <a:cubicBezTo>
                          <a:pt x="31" y="29"/>
                          <a:pt x="31" y="29"/>
                          <a:pt x="31" y="29"/>
                        </a:cubicBezTo>
                        <a:cubicBezTo>
                          <a:pt x="32" y="29"/>
                          <a:pt x="34" y="29"/>
                          <a:pt x="35" y="28"/>
                        </a:cubicBezTo>
                        <a:cubicBezTo>
                          <a:pt x="37" y="28"/>
                          <a:pt x="38" y="27"/>
                          <a:pt x="39" y="27"/>
                        </a:cubicBezTo>
                        <a:cubicBezTo>
                          <a:pt x="43" y="27"/>
                          <a:pt x="50" y="37"/>
                          <a:pt x="50" y="40"/>
                        </a:cubicBezTo>
                        <a:cubicBezTo>
                          <a:pt x="50" y="41"/>
                          <a:pt x="50" y="41"/>
                          <a:pt x="50" y="42"/>
                        </a:cubicBezTo>
                        <a:cubicBezTo>
                          <a:pt x="50" y="42"/>
                          <a:pt x="50" y="42"/>
                          <a:pt x="50" y="42"/>
                        </a:cubicBezTo>
                        <a:cubicBezTo>
                          <a:pt x="51" y="43"/>
                          <a:pt x="51" y="43"/>
                          <a:pt x="51" y="43"/>
                        </a:cubicBezTo>
                        <a:cubicBezTo>
                          <a:pt x="51" y="43"/>
                          <a:pt x="51" y="44"/>
                          <a:pt x="51" y="44"/>
                        </a:cubicBezTo>
                        <a:cubicBezTo>
                          <a:pt x="51" y="44"/>
                          <a:pt x="51" y="44"/>
                          <a:pt x="51" y="45"/>
                        </a:cubicBezTo>
                        <a:cubicBezTo>
                          <a:pt x="51" y="45"/>
                          <a:pt x="51" y="45"/>
                          <a:pt x="51" y="45"/>
                        </a:cubicBezTo>
                        <a:cubicBezTo>
                          <a:pt x="51" y="45"/>
                          <a:pt x="51" y="45"/>
                          <a:pt x="51" y="46"/>
                        </a:cubicBezTo>
                        <a:cubicBezTo>
                          <a:pt x="51" y="46"/>
                          <a:pt x="51" y="46"/>
                          <a:pt x="51" y="46"/>
                        </a:cubicBezTo>
                        <a:cubicBezTo>
                          <a:pt x="52" y="45"/>
                          <a:pt x="53" y="45"/>
                          <a:pt x="54" y="45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46" name="Freeform 1403"/>
                  <p:cNvSpPr>
                    <a:spLocks/>
                  </p:cNvSpPr>
                  <p:nvPr/>
                </p:nvSpPr>
                <p:spPr bwMode="auto">
                  <a:xfrm>
                    <a:off x="1524" y="283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47" name="Freeform 1404"/>
                  <p:cNvSpPr>
                    <a:spLocks/>
                  </p:cNvSpPr>
                  <p:nvPr/>
                </p:nvSpPr>
                <p:spPr bwMode="auto">
                  <a:xfrm>
                    <a:off x="1521" y="2837"/>
                    <a:ext cx="0" cy="2"/>
                  </a:xfrm>
                  <a:custGeom>
                    <a:avLst/>
                    <a:gdLst>
                      <a:gd name="T0" fmla="*/ 1 h 2"/>
                      <a:gd name="T1" fmla="*/ 1 h 2"/>
                      <a:gd name="T2" fmla="*/ 2 h 2"/>
                      <a:gd name="T3" fmla="*/ 2 h 2"/>
                      <a:gd name="T4" fmla="*/ 0 h 2"/>
                      <a:gd name="T5" fmla="*/ 0 h 2"/>
                      <a:gd name="T6" fmla="*/ 1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48" name="Freeform 1405"/>
                  <p:cNvSpPr>
                    <a:spLocks/>
                  </p:cNvSpPr>
                  <p:nvPr/>
                </p:nvSpPr>
                <p:spPr bwMode="auto">
                  <a:xfrm>
                    <a:off x="1538" y="284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49" name="Freeform 1406"/>
                  <p:cNvSpPr>
                    <a:spLocks/>
                  </p:cNvSpPr>
                  <p:nvPr/>
                </p:nvSpPr>
                <p:spPr bwMode="auto">
                  <a:xfrm>
                    <a:off x="1540" y="284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50" name="Freeform 1407"/>
                  <p:cNvSpPr>
                    <a:spLocks/>
                  </p:cNvSpPr>
                  <p:nvPr/>
                </p:nvSpPr>
                <p:spPr bwMode="auto">
                  <a:xfrm>
                    <a:off x="1522" y="283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51" name="Freeform 1408"/>
                  <p:cNvSpPr>
                    <a:spLocks/>
                  </p:cNvSpPr>
                  <p:nvPr/>
                </p:nvSpPr>
                <p:spPr bwMode="auto">
                  <a:xfrm>
                    <a:off x="1541" y="284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52" name="Freeform 1409"/>
                  <p:cNvSpPr>
                    <a:spLocks/>
                  </p:cNvSpPr>
                  <p:nvPr/>
                </p:nvSpPr>
                <p:spPr bwMode="auto">
                  <a:xfrm>
                    <a:off x="1523" y="283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53" name="Freeform 1410"/>
                  <p:cNvSpPr>
                    <a:spLocks/>
                  </p:cNvSpPr>
                  <p:nvPr/>
                </p:nvSpPr>
                <p:spPr bwMode="auto">
                  <a:xfrm>
                    <a:off x="1507" y="285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54" name="Freeform 1411"/>
                  <p:cNvSpPr>
                    <a:spLocks/>
                  </p:cNvSpPr>
                  <p:nvPr/>
                </p:nvSpPr>
                <p:spPr bwMode="auto">
                  <a:xfrm>
                    <a:off x="1520" y="283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55" name="Freeform 1412"/>
                  <p:cNvSpPr>
                    <a:spLocks/>
                  </p:cNvSpPr>
                  <p:nvPr/>
                </p:nvSpPr>
                <p:spPr bwMode="auto">
                  <a:xfrm>
                    <a:off x="1519" y="284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56" name="Oval 1413"/>
                  <p:cNvSpPr>
                    <a:spLocks noChangeArrowheads="1"/>
                  </p:cNvSpPr>
                  <p:nvPr/>
                </p:nvSpPr>
                <p:spPr bwMode="auto">
                  <a:xfrm>
                    <a:off x="1519" y="2842"/>
                    <a:ext cx="1" cy="1"/>
                  </a:xfrm>
                  <a:prstGeom prst="ellipse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57" name="Freeform 1414"/>
                  <p:cNvSpPr>
                    <a:spLocks/>
                  </p:cNvSpPr>
                  <p:nvPr/>
                </p:nvSpPr>
                <p:spPr bwMode="auto">
                  <a:xfrm>
                    <a:off x="1521" y="28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58" name="Freeform 1415"/>
                  <p:cNvSpPr>
                    <a:spLocks/>
                  </p:cNvSpPr>
                  <p:nvPr/>
                </p:nvSpPr>
                <p:spPr bwMode="auto">
                  <a:xfrm>
                    <a:off x="1578" y="28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59" name="Freeform 1416"/>
                  <p:cNvSpPr>
                    <a:spLocks/>
                  </p:cNvSpPr>
                  <p:nvPr/>
                </p:nvSpPr>
                <p:spPr bwMode="auto">
                  <a:xfrm>
                    <a:off x="1578" y="28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60" name="Freeform 1417"/>
                  <p:cNvSpPr>
                    <a:spLocks/>
                  </p:cNvSpPr>
                  <p:nvPr/>
                </p:nvSpPr>
                <p:spPr bwMode="auto">
                  <a:xfrm>
                    <a:off x="1578" y="2865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61" name="Freeform 1418"/>
                  <p:cNvSpPr>
                    <a:spLocks/>
                  </p:cNvSpPr>
                  <p:nvPr/>
                </p:nvSpPr>
                <p:spPr bwMode="auto">
                  <a:xfrm>
                    <a:off x="1578" y="286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62" name="Freeform 1419"/>
                  <p:cNvSpPr>
                    <a:spLocks/>
                  </p:cNvSpPr>
                  <p:nvPr/>
                </p:nvSpPr>
                <p:spPr bwMode="auto">
                  <a:xfrm>
                    <a:off x="1578" y="286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63" name="Freeform 1420"/>
                  <p:cNvSpPr>
                    <a:spLocks/>
                  </p:cNvSpPr>
                  <p:nvPr/>
                </p:nvSpPr>
                <p:spPr bwMode="auto">
                  <a:xfrm>
                    <a:off x="1578" y="2863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64" name="Freeform 1421"/>
                  <p:cNvSpPr>
                    <a:spLocks/>
                  </p:cNvSpPr>
                  <p:nvPr/>
                </p:nvSpPr>
                <p:spPr bwMode="auto">
                  <a:xfrm>
                    <a:off x="1579" y="28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65" name="Freeform 1422"/>
                  <p:cNvSpPr>
                    <a:spLocks/>
                  </p:cNvSpPr>
                  <p:nvPr/>
                </p:nvSpPr>
                <p:spPr bwMode="auto">
                  <a:xfrm>
                    <a:off x="1577" y="2889"/>
                    <a:ext cx="2" cy="2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0 w 2"/>
                      <a:gd name="T7" fmla="*/ 2 h 2"/>
                      <a:gd name="T8" fmla="*/ 0 w 2"/>
                      <a:gd name="T9" fmla="*/ 2 h 2"/>
                      <a:gd name="T10" fmla="*/ 1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66" name="Freeform 1423"/>
                  <p:cNvSpPr>
                    <a:spLocks/>
                  </p:cNvSpPr>
                  <p:nvPr/>
                </p:nvSpPr>
                <p:spPr bwMode="auto">
                  <a:xfrm>
                    <a:off x="1545" y="2884"/>
                    <a:ext cx="41" cy="39"/>
                  </a:xfrm>
                  <a:custGeom>
                    <a:avLst/>
                    <a:gdLst>
                      <a:gd name="T0" fmla="*/ 30 w 43"/>
                      <a:gd name="T1" fmla="*/ 10 h 41"/>
                      <a:gd name="T2" fmla="*/ 29 w 43"/>
                      <a:gd name="T3" fmla="*/ 12 h 41"/>
                      <a:gd name="T4" fmla="*/ 25 w 43"/>
                      <a:gd name="T5" fmla="*/ 14 h 41"/>
                      <a:gd name="T6" fmla="*/ 21 w 43"/>
                      <a:gd name="T7" fmla="*/ 12 h 41"/>
                      <a:gd name="T8" fmla="*/ 20 w 43"/>
                      <a:gd name="T9" fmla="*/ 7 h 41"/>
                      <a:gd name="T10" fmla="*/ 18 w 43"/>
                      <a:gd name="T11" fmla="*/ 0 h 41"/>
                      <a:gd name="T12" fmla="*/ 17 w 43"/>
                      <a:gd name="T13" fmla="*/ 0 h 41"/>
                      <a:gd name="T14" fmla="*/ 16 w 43"/>
                      <a:gd name="T15" fmla="*/ 0 h 41"/>
                      <a:gd name="T16" fmla="*/ 15 w 43"/>
                      <a:gd name="T17" fmla="*/ 0 h 41"/>
                      <a:gd name="T18" fmla="*/ 15 w 43"/>
                      <a:gd name="T19" fmla="*/ 0 h 41"/>
                      <a:gd name="T20" fmla="*/ 14 w 43"/>
                      <a:gd name="T21" fmla="*/ 0 h 41"/>
                      <a:gd name="T22" fmla="*/ 13 w 43"/>
                      <a:gd name="T23" fmla="*/ 0 h 41"/>
                      <a:gd name="T24" fmla="*/ 12 w 43"/>
                      <a:gd name="T25" fmla="*/ 1 h 41"/>
                      <a:gd name="T26" fmla="*/ 12 w 43"/>
                      <a:gd name="T27" fmla="*/ 3 h 41"/>
                      <a:gd name="T28" fmla="*/ 11 w 43"/>
                      <a:gd name="T29" fmla="*/ 4 h 41"/>
                      <a:gd name="T30" fmla="*/ 11 w 43"/>
                      <a:gd name="T31" fmla="*/ 5 h 41"/>
                      <a:gd name="T32" fmla="*/ 7 w 43"/>
                      <a:gd name="T33" fmla="*/ 10 h 41"/>
                      <a:gd name="T34" fmla="*/ 4 w 43"/>
                      <a:gd name="T35" fmla="*/ 12 h 41"/>
                      <a:gd name="T36" fmla="*/ 1 w 43"/>
                      <a:gd name="T37" fmla="*/ 14 h 41"/>
                      <a:gd name="T38" fmla="*/ 1 w 43"/>
                      <a:gd name="T39" fmla="*/ 14 h 41"/>
                      <a:gd name="T40" fmla="*/ 1 w 43"/>
                      <a:gd name="T41" fmla="*/ 14 h 41"/>
                      <a:gd name="T42" fmla="*/ 1 w 43"/>
                      <a:gd name="T43" fmla="*/ 14 h 41"/>
                      <a:gd name="T44" fmla="*/ 1 w 43"/>
                      <a:gd name="T45" fmla="*/ 14 h 41"/>
                      <a:gd name="T46" fmla="*/ 0 w 43"/>
                      <a:gd name="T47" fmla="*/ 15 h 41"/>
                      <a:gd name="T48" fmla="*/ 13 w 43"/>
                      <a:gd name="T49" fmla="*/ 24 h 41"/>
                      <a:gd name="T50" fmla="*/ 39 w 43"/>
                      <a:gd name="T51" fmla="*/ 40 h 41"/>
                      <a:gd name="T52" fmla="*/ 40 w 43"/>
                      <a:gd name="T53" fmla="*/ 41 h 41"/>
                      <a:gd name="T54" fmla="*/ 40 w 43"/>
                      <a:gd name="T55" fmla="*/ 40 h 41"/>
                      <a:gd name="T56" fmla="*/ 40 w 43"/>
                      <a:gd name="T57" fmla="*/ 39 h 41"/>
                      <a:gd name="T58" fmla="*/ 40 w 43"/>
                      <a:gd name="T59" fmla="*/ 38 h 41"/>
                      <a:gd name="T60" fmla="*/ 41 w 43"/>
                      <a:gd name="T61" fmla="*/ 38 h 41"/>
                      <a:gd name="T62" fmla="*/ 41 w 43"/>
                      <a:gd name="T63" fmla="*/ 37 h 41"/>
                      <a:gd name="T64" fmla="*/ 41 w 43"/>
                      <a:gd name="T65" fmla="*/ 36 h 41"/>
                      <a:gd name="T66" fmla="*/ 42 w 43"/>
                      <a:gd name="T67" fmla="*/ 35 h 41"/>
                      <a:gd name="T68" fmla="*/ 43 w 43"/>
                      <a:gd name="T69" fmla="*/ 32 h 41"/>
                      <a:gd name="T70" fmla="*/ 37 w 43"/>
                      <a:gd name="T71" fmla="*/ 27 h 41"/>
                      <a:gd name="T72" fmla="*/ 35 w 43"/>
                      <a:gd name="T73" fmla="*/ 25 h 41"/>
                      <a:gd name="T74" fmla="*/ 32 w 43"/>
                      <a:gd name="T75" fmla="*/ 24 h 41"/>
                      <a:gd name="T76" fmla="*/ 30 w 43"/>
                      <a:gd name="T77" fmla="*/ 22 h 41"/>
                      <a:gd name="T78" fmla="*/ 30 w 43"/>
                      <a:gd name="T79" fmla="*/ 21 h 41"/>
                      <a:gd name="T80" fmla="*/ 31 w 43"/>
                      <a:gd name="T81" fmla="*/ 19 h 41"/>
                      <a:gd name="T82" fmla="*/ 31 w 43"/>
                      <a:gd name="T83" fmla="*/ 12 h 41"/>
                      <a:gd name="T84" fmla="*/ 31 w 43"/>
                      <a:gd name="T85" fmla="*/ 10 h 41"/>
                      <a:gd name="T86" fmla="*/ 30 w 43"/>
                      <a:gd name="T87" fmla="*/ 1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3" h="41">
                        <a:moveTo>
                          <a:pt x="30" y="10"/>
                        </a:moveTo>
                        <a:cubicBezTo>
                          <a:pt x="30" y="10"/>
                          <a:pt x="29" y="11"/>
                          <a:pt x="29" y="12"/>
                        </a:cubicBezTo>
                        <a:cubicBezTo>
                          <a:pt x="28" y="13"/>
                          <a:pt x="27" y="14"/>
                          <a:pt x="25" y="14"/>
                        </a:cubicBezTo>
                        <a:cubicBezTo>
                          <a:pt x="24" y="14"/>
                          <a:pt x="22" y="13"/>
                          <a:pt x="21" y="12"/>
                        </a:cubicBezTo>
                        <a:cubicBezTo>
                          <a:pt x="20" y="11"/>
                          <a:pt x="19" y="9"/>
                          <a:pt x="20" y="7"/>
                        </a:cubicBezTo>
                        <a:cubicBezTo>
                          <a:pt x="20" y="4"/>
                          <a:pt x="19" y="1"/>
                          <a:pt x="18" y="0"/>
                        </a:cubicBezTo>
                        <a:cubicBezTo>
                          <a:pt x="18" y="0"/>
                          <a:pt x="17" y="0"/>
                          <a:pt x="17" y="0"/>
                        </a:cubicBezTo>
                        <a:cubicBezTo>
                          <a:pt x="17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2" y="1"/>
                          <a:pt x="12" y="1"/>
                        </a:cubicBezTo>
                        <a:cubicBezTo>
                          <a:pt x="12" y="2"/>
                          <a:pt x="12" y="3"/>
                          <a:pt x="12" y="3"/>
                        </a:cubicBezTo>
                        <a:cubicBezTo>
                          <a:pt x="12" y="4"/>
                          <a:pt x="11" y="4"/>
                          <a:pt x="11" y="4"/>
                        </a:cubicBezTo>
                        <a:cubicBezTo>
                          <a:pt x="11" y="4"/>
                          <a:pt x="11" y="5"/>
                          <a:pt x="11" y="5"/>
                        </a:cubicBezTo>
                        <a:cubicBezTo>
                          <a:pt x="11" y="7"/>
                          <a:pt x="9" y="8"/>
                          <a:pt x="7" y="10"/>
                        </a:cubicBezTo>
                        <a:cubicBezTo>
                          <a:pt x="6" y="11"/>
                          <a:pt x="5" y="11"/>
                          <a:pt x="4" y="12"/>
                        </a:cubicBezTo>
                        <a:cubicBezTo>
                          <a:pt x="3" y="13"/>
                          <a:pt x="2" y="13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5"/>
                          <a:pt x="0" y="15"/>
                          <a:pt x="0" y="15"/>
                        </a:cubicBezTo>
                        <a:cubicBezTo>
                          <a:pt x="5" y="18"/>
                          <a:pt x="9" y="21"/>
                          <a:pt x="13" y="24"/>
                        </a:cubicBezTo>
                        <a:cubicBezTo>
                          <a:pt x="22" y="31"/>
                          <a:pt x="34" y="38"/>
                          <a:pt x="39" y="40"/>
                        </a:cubicBezTo>
                        <a:cubicBezTo>
                          <a:pt x="39" y="40"/>
                          <a:pt x="40" y="40"/>
                          <a:pt x="40" y="41"/>
                        </a:cubicBezTo>
                        <a:cubicBezTo>
                          <a:pt x="40" y="40"/>
                          <a:pt x="40" y="40"/>
                          <a:pt x="40" y="40"/>
                        </a:cubicBezTo>
                        <a:cubicBezTo>
                          <a:pt x="40" y="40"/>
                          <a:pt x="40" y="40"/>
                          <a:pt x="40" y="39"/>
                        </a:cubicBezTo>
                        <a:cubicBezTo>
                          <a:pt x="40" y="39"/>
                          <a:pt x="40" y="39"/>
                          <a:pt x="40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2" y="35"/>
                        </a:cubicBezTo>
                        <a:cubicBezTo>
                          <a:pt x="42" y="34"/>
                          <a:pt x="42" y="33"/>
                          <a:pt x="43" y="32"/>
                        </a:cubicBezTo>
                        <a:cubicBezTo>
                          <a:pt x="43" y="30"/>
                          <a:pt x="39" y="28"/>
                          <a:pt x="37" y="27"/>
                        </a:cubicBezTo>
                        <a:cubicBezTo>
                          <a:pt x="36" y="26"/>
                          <a:pt x="35" y="26"/>
                          <a:pt x="35" y="25"/>
                        </a:cubicBezTo>
                        <a:cubicBezTo>
                          <a:pt x="34" y="25"/>
                          <a:pt x="33" y="24"/>
                          <a:pt x="32" y="24"/>
                        </a:cubicBezTo>
                        <a:cubicBezTo>
                          <a:pt x="31" y="23"/>
                          <a:pt x="30" y="23"/>
                          <a:pt x="30" y="22"/>
                        </a:cubicBezTo>
                        <a:cubicBezTo>
                          <a:pt x="30" y="22"/>
                          <a:pt x="30" y="22"/>
                          <a:pt x="30" y="21"/>
                        </a:cubicBezTo>
                        <a:cubicBezTo>
                          <a:pt x="29" y="20"/>
                          <a:pt x="31" y="19"/>
                          <a:pt x="31" y="19"/>
                        </a:cubicBezTo>
                        <a:cubicBezTo>
                          <a:pt x="31" y="18"/>
                          <a:pt x="32" y="17"/>
                          <a:pt x="31" y="12"/>
                        </a:cubicBezTo>
                        <a:cubicBezTo>
                          <a:pt x="31" y="12"/>
                          <a:pt x="31" y="11"/>
                          <a:pt x="31" y="10"/>
                        </a:cubicBezTo>
                        <a:cubicBezTo>
                          <a:pt x="31" y="10"/>
                          <a:pt x="31" y="10"/>
                          <a:pt x="30" y="1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67" name="Freeform 1424"/>
                  <p:cNvSpPr>
                    <a:spLocks/>
                  </p:cNvSpPr>
                  <p:nvPr/>
                </p:nvSpPr>
                <p:spPr bwMode="auto">
                  <a:xfrm>
                    <a:off x="1584" y="292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68" name="Freeform 1425"/>
                  <p:cNvSpPr>
                    <a:spLocks/>
                  </p:cNvSpPr>
                  <p:nvPr/>
                </p:nvSpPr>
                <p:spPr bwMode="auto">
                  <a:xfrm>
                    <a:off x="1585" y="291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69" name="Freeform 1426"/>
                  <p:cNvSpPr>
                    <a:spLocks/>
                  </p:cNvSpPr>
                  <p:nvPr/>
                </p:nvSpPr>
                <p:spPr bwMode="auto">
                  <a:xfrm>
                    <a:off x="1584" y="292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70" name="Freeform 1427"/>
                  <p:cNvSpPr>
                    <a:spLocks/>
                  </p:cNvSpPr>
                  <p:nvPr/>
                </p:nvSpPr>
                <p:spPr bwMode="auto">
                  <a:xfrm>
                    <a:off x="1562" y="288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71" name="Freeform 1428"/>
                  <p:cNvSpPr>
                    <a:spLocks/>
                  </p:cNvSpPr>
                  <p:nvPr/>
                </p:nvSpPr>
                <p:spPr bwMode="auto">
                  <a:xfrm>
                    <a:off x="1565" y="2895"/>
                    <a:ext cx="8" cy="3"/>
                  </a:xfrm>
                  <a:custGeom>
                    <a:avLst/>
                    <a:gdLst>
                      <a:gd name="T0" fmla="*/ 8 w 8"/>
                      <a:gd name="T1" fmla="*/ 0 h 3"/>
                      <a:gd name="T2" fmla="*/ 0 w 8"/>
                      <a:gd name="T3" fmla="*/ 0 h 3"/>
                      <a:gd name="T4" fmla="*/ 4 w 8"/>
                      <a:gd name="T5" fmla="*/ 2 h 3"/>
                      <a:gd name="T6" fmla="*/ 8 w 8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3">
                        <a:moveTo>
                          <a:pt x="8" y="0"/>
                        </a:moveTo>
                        <a:cubicBezTo>
                          <a:pt x="6" y="3"/>
                          <a:pt x="2" y="2"/>
                          <a:pt x="0" y="0"/>
                        </a:cubicBezTo>
                        <a:cubicBezTo>
                          <a:pt x="1" y="1"/>
                          <a:pt x="3" y="2"/>
                          <a:pt x="4" y="2"/>
                        </a:cubicBezTo>
                        <a:cubicBezTo>
                          <a:pt x="6" y="2"/>
                          <a:pt x="7" y="1"/>
                          <a:pt x="8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2172" name="Freeform 1429"/>
                  <p:cNvSpPr>
                    <a:spLocks/>
                  </p:cNvSpPr>
                  <p:nvPr/>
                </p:nvSpPr>
                <p:spPr bwMode="auto">
                  <a:xfrm>
                    <a:off x="1559" y="288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  <p:grpSp>
              <p:nvGrpSpPr>
                <p:cNvPr id="1550" name="Group 1631"/>
                <p:cNvGrpSpPr>
                  <a:grpSpLocks/>
                </p:cNvGrpSpPr>
                <p:nvPr/>
              </p:nvGrpSpPr>
              <p:grpSpPr bwMode="auto">
                <a:xfrm>
                  <a:off x="1486" y="2617"/>
                  <a:ext cx="558" cy="408"/>
                  <a:chOff x="1486" y="2617"/>
                  <a:chExt cx="558" cy="408"/>
                </a:xfrm>
                <a:grpFill/>
              </p:grpSpPr>
              <p:sp>
                <p:nvSpPr>
                  <p:cNvPr id="1773" name="Freeform 1431"/>
                  <p:cNvSpPr>
                    <a:spLocks/>
                  </p:cNvSpPr>
                  <p:nvPr/>
                </p:nvSpPr>
                <p:spPr bwMode="auto">
                  <a:xfrm>
                    <a:off x="1560" y="288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74" name="Freeform 1432"/>
                  <p:cNvSpPr>
                    <a:spLocks/>
                  </p:cNvSpPr>
                  <p:nvPr/>
                </p:nvSpPr>
                <p:spPr bwMode="auto">
                  <a:xfrm>
                    <a:off x="1557" y="288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75" name="Freeform 1433"/>
                  <p:cNvSpPr>
                    <a:spLocks/>
                  </p:cNvSpPr>
                  <p:nvPr/>
                </p:nvSpPr>
                <p:spPr bwMode="auto">
                  <a:xfrm>
                    <a:off x="1526" y="2867"/>
                    <a:ext cx="27" cy="29"/>
                  </a:xfrm>
                  <a:custGeom>
                    <a:avLst/>
                    <a:gdLst>
                      <a:gd name="T0" fmla="*/ 27 w 28"/>
                      <a:gd name="T1" fmla="*/ 15 h 31"/>
                      <a:gd name="T2" fmla="*/ 26 w 28"/>
                      <a:gd name="T3" fmla="*/ 9 h 31"/>
                      <a:gd name="T4" fmla="*/ 19 w 28"/>
                      <a:gd name="T5" fmla="*/ 0 h 31"/>
                      <a:gd name="T6" fmla="*/ 16 w 28"/>
                      <a:gd name="T7" fmla="*/ 1 h 31"/>
                      <a:gd name="T8" fmla="*/ 11 w 28"/>
                      <a:gd name="T9" fmla="*/ 2 h 31"/>
                      <a:gd name="T10" fmla="*/ 9 w 28"/>
                      <a:gd name="T11" fmla="*/ 2 h 31"/>
                      <a:gd name="T12" fmla="*/ 8 w 28"/>
                      <a:gd name="T13" fmla="*/ 1 h 31"/>
                      <a:gd name="T14" fmla="*/ 7 w 28"/>
                      <a:gd name="T15" fmla="*/ 2 h 31"/>
                      <a:gd name="T16" fmla="*/ 7 w 28"/>
                      <a:gd name="T17" fmla="*/ 2 h 31"/>
                      <a:gd name="T18" fmla="*/ 7 w 28"/>
                      <a:gd name="T19" fmla="*/ 3 h 31"/>
                      <a:gd name="T20" fmla="*/ 7 w 28"/>
                      <a:gd name="T21" fmla="*/ 3 h 31"/>
                      <a:gd name="T22" fmla="*/ 6 w 28"/>
                      <a:gd name="T23" fmla="*/ 4 h 31"/>
                      <a:gd name="T24" fmla="*/ 6 w 28"/>
                      <a:gd name="T25" fmla="*/ 5 h 31"/>
                      <a:gd name="T26" fmla="*/ 6 w 28"/>
                      <a:gd name="T27" fmla="*/ 5 h 31"/>
                      <a:gd name="T28" fmla="*/ 5 w 28"/>
                      <a:gd name="T29" fmla="*/ 6 h 31"/>
                      <a:gd name="T30" fmla="*/ 4 w 28"/>
                      <a:gd name="T31" fmla="*/ 6 h 31"/>
                      <a:gd name="T32" fmla="*/ 4 w 28"/>
                      <a:gd name="T33" fmla="*/ 7 h 31"/>
                      <a:gd name="T34" fmla="*/ 3 w 28"/>
                      <a:gd name="T35" fmla="*/ 8 h 31"/>
                      <a:gd name="T36" fmla="*/ 2 w 28"/>
                      <a:gd name="T37" fmla="*/ 8 h 31"/>
                      <a:gd name="T38" fmla="*/ 2 w 28"/>
                      <a:gd name="T39" fmla="*/ 9 h 31"/>
                      <a:gd name="T40" fmla="*/ 1 w 28"/>
                      <a:gd name="T41" fmla="*/ 10 h 31"/>
                      <a:gd name="T42" fmla="*/ 0 w 28"/>
                      <a:gd name="T43" fmla="*/ 10 h 31"/>
                      <a:gd name="T44" fmla="*/ 1 w 28"/>
                      <a:gd name="T45" fmla="*/ 13 h 31"/>
                      <a:gd name="T46" fmla="*/ 9 w 28"/>
                      <a:gd name="T47" fmla="*/ 26 h 31"/>
                      <a:gd name="T48" fmla="*/ 10 w 28"/>
                      <a:gd name="T49" fmla="*/ 26 h 31"/>
                      <a:gd name="T50" fmla="*/ 17 w 28"/>
                      <a:gd name="T51" fmla="*/ 31 h 31"/>
                      <a:gd name="T52" fmla="*/ 17 w 28"/>
                      <a:gd name="T53" fmla="*/ 31 h 31"/>
                      <a:gd name="T54" fmla="*/ 18 w 28"/>
                      <a:gd name="T55" fmla="*/ 30 h 31"/>
                      <a:gd name="T56" fmla="*/ 18 w 28"/>
                      <a:gd name="T57" fmla="*/ 30 h 31"/>
                      <a:gd name="T58" fmla="*/ 18 w 28"/>
                      <a:gd name="T59" fmla="*/ 29 h 31"/>
                      <a:gd name="T60" fmla="*/ 18 w 28"/>
                      <a:gd name="T61" fmla="*/ 29 h 31"/>
                      <a:gd name="T62" fmla="*/ 19 w 28"/>
                      <a:gd name="T63" fmla="*/ 29 h 31"/>
                      <a:gd name="T64" fmla="*/ 22 w 28"/>
                      <a:gd name="T65" fmla="*/ 26 h 31"/>
                      <a:gd name="T66" fmla="*/ 27 w 28"/>
                      <a:gd name="T67" fmla="*/ 22 h 31"/>
                      <a:gd name="T68" fmla="*/ 28 w 28"/>
                      <a:gd name="T69" fmla="*/ 20 h 31"/>
                      <a:gd name="T70" fmla="*/ 28 w 28"/>
                      <a:gd name="T71" fmla="*/ 19 h 31"/>
                      <a:gd name="T72" fmla="*/ 28 w 28"/>
                      <a:gd name="T73" fmla="*/ 19 h 31"/>
                      <a:gd name="T74" fmla="*/ 28 w 28"/>
                      <a:gd name="T75" fmla="*/ 18 h 31"/>
                      <a:gd name="T76" fmla="*/ 28 w 28"/>
                      <a:gd name="T77" fmla="*/ 17 h 31"/>
                      <a:gd name="T78" fmla="*/ 27 w 28"/>
                      <a:gd name="T79" fmla="*/ 15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8" h="31">
                        <a:moveTo>
                          <a:pt x="27" y="15"/>
                        </a:moveTo>
                        <a:cubicBezTo>
                          <a:pt x="27" y="13"/>
                          <a:pt x="26" y="11"/>
                          <a:pt x="26" y="9"/>
                        </a:cubicBezTo>
                        <a:cubicBezTo>
                          <a:pt x="26" y="7"/>
                          <a:pt x="21" y="1"/>
                          <a:pt x="19" y="0"/>
                        </a:cubicBezTo>
                        <a:cubicBezTo>
                          <a:pt x="19" y="0"/>
                          <a:pt x="18" y="1"/>
                          <a:pt x="16" y="1"/>
                        </a:cubicBezTo>
                        <a:cubicBezTo>
                          <a:pt x="15" y="2"/>
                          <a:pt x="13" y="2"/>
                          <a:pt x="11" y="2"/>
                        </a:cubicBezTo>
                        <a:cubicBezTo>
                          <a:pt x="10" y="2"/>
                          <a:pt x="10" y="2"/>
                          <a:pt x="9" y="2"/>
                        </a:cubicBezTo>
                        <a:cubicBezTo>
                          <a:pt x="9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4"/>
                          <a:pt x="7" y="4"/>
                          <a:pt x="6" y="4"/>
                        </a:cubicBezTo>
                        <a:cubicBezTo>
                          <a:pt x="6" y="4"/>
                          <a:pt x="6" y="4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5"/>
                          <a:pt x="5" y="5"/>
                          <a:pt x="5" y="6"/>
                        </a:cubicBezTo>
                        <a:cubicBezTo>
                          <a:pt x="5" y="6"/>
                          <a:pt x="5" y="6"/>
                          <a:pt x="4" y="6"/>
                        </a:cubicBezTo>
                        <a:cubicBezTo>
                          <a:pt x="4" y="6"/>
                          <a:pt x="4" y="7"/>
                          <a:pt x="4" y="7"/>
                        </a:cubicBezTo>
                        <a:cubicBezTo>
                          <a:pt x="4" y="7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2" y="8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1" y="9"/>
                          <a:pt x="1" y="10"/>
                          <a:pt x="1" y="10"/>
                        </a:cubicBezTo>
                        <a:cubicBezTo>
                          <a:pt x="1" y="10"/>
                          <a:pt x="1" y="10"/>
                          <a:pt x="0" y="10"/>
                        </a:cubicBezTo>
                        <a:cubicBezTo>
                          <a:pt x="1" y="11"/>
                          <a:pt x="1" y="12"/>
                          <a:pt x="1" y="13"/>
                        </a:cubicBezTo>
                        <a:cubicBezTo>
                          <a:pt x="4" y="21"/>
                          <a:pt x="6" y="23"/>
                          <a:pt x="9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1" y="28"/>
                          <a:pt x="14" y="29"/>
                          <a:pt x="17" y="31"/>
                        </a:cubicBezTo>
                        <a:cubicBezTo>
                          <a:pt x="17" y="31"/>
                          <a:pt x="17" y="31"/>
                          <a:pt x="17" y="31"/>
                        </a:cubicBezTo>
                        <a:cubicBezTo>
                          <a:pt x="17" y="31"/>
                          <a:pt x="17" y="30"/>
                          <a:pt x="18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8" y="29"/>
                          <a:pt x="18" y="29"/>
                          <a:pt x="18" y="29"/>
                        </a:cubicBezTo>
                        <a:cubicBezTo>
                          <a:pt x="18" y="29"/>
                          <a:pt x="18" y="29"/>
                          <a:pt x="18" y="29"/>
                        </a:cubicBezTo>
                        <a:cubicBezTo>
                          <a:pt x="19" y="29"/>
                          <a:pt x="19" y="29"/>
                          <a:pt x="19" y="29"/>
                        </a:cubicBezTo>
                        <a:cubicBezTo>
                          <a:pt x="20" y="28"/>
                          <a:pt x="21" y="27"/>
                          <a:pt x="22" y="26"/>
                        </a:cubicBezTo>
                        <a:cubicBezTo>
                          <a:pt x="23" y="25"/>
                          <a:pt x="27" y="23"/>
                          <a:pt x="27" y="22"/>
                        </a:cubicBezTo>
                        <a:cubicBezTo>
                          <a:pt x="27" y="22"/>
                          <a:pt x="28" y="21"/>
                          <a:pt x="28" y="20"/>
                        </a:cubicBezTo>
                        <a:cubicBezTo>
                          <a:pt x="28" y="20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8"/>
                          <a:pt x="28" y="18"/>
                          <a:pt x="28" y="18"/>
                        </a:cubicBezTo>
                        <a:cubicBezTo>
                          <a:pt x="28" y="17"/>
                          <a:pt x="28" y="17"/>
                          <a:pt x="28" y="17"/>
                        </a:cubicBezTo>
                        <a:cubicBezTo>
                          <a:pt x="28" y="17"/>
                          <a:pt x="28" y="16"/>
                          <a:pt x="27" y="15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76" name="Freeform 1434"/>
                  <p:cNvSpPr>
                    <a:spLocks/>
                  </p:cNvSpPr>
                  <p:nvPr/>
                </p:nvSpPr>
                <p:spPr bwMode="auto">
                  <a:xfrm>
                    <a:off x="1532" y="2871"/>
                    <a:ext cx="0" cy="0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77" name="Freeform 1435"/>
                  <p:cNvSpPr>
                    <a:spLocks/>
                  </p:cNvSpPr>
                  <p:nvPr/>
                </p:nvSpPr>
                <p:spPr bwMode="auto">
                  <a:xfrm>
                    <a:off x="1533" y="28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78" name="Freeform 1436"/>
                  <p:cNvSpPr>
                    <a:spLocks/>
                  </p:cNvSpPr>
                  <p:nvPr/>
                </p:nvSpPr>
                <p:spPr bwMode="auto">
                  <a:xfrm>
                    <a:off x="1533" y="28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79" name="Freeform 1437"/>
                  <p:cNvSpPr>
                    <a:spLocks/>
                  </p:cNvSpPr>
                  <p:nvPr/>
                </p:nvSpPr>
                <p:spPr bwMode="auto">
                  <a:xfrm>
                    <a:off x="1531" y="287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80" name="Freeform 1438"/>
                  <p:cNvSpPr>
                    <a:spLocks/>
                  </p:cNvSpPr>
                  <p:nvPr/>
                </p:nvSpPr>
                <p:spPr bwMode="auto">
                  <a:xfrm>
                    <a:off x="1552" y="2881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0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81" name="Freeform 1439"/>
                  <p:cNvSpPr>
                    <a:spLocks/>
                  </p:cNvSpPr>
                  <p:nvPr/>
                </p:nvSpPr>
                <p:spPr bwMode="auto">
                  <a:xfrm>
                    <a:off x="1527" y="287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82" name="Freeform 1440"/>
                  <p:cNvSpPr>
                    <a:spLocks/>
                  </p:cNvSpPr>
                  <p:nvPr/>
                </p:nvSpPr>
                <p:spPr bwMode="auto">
                  <a:xfrm>
                    <a:off x="1530" y="287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83" name="Freeform 1441"/>
                  <p:cNvSpPr>
                    <a:spLocks/>
                  </p:cNvSpPr>
                  <p:nvPr/>
                </p:nvSpPr>
                <p:spPr bwMode="auto">
                  <a:xfrm>
                    <a:off x="1528" y="287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84" name="Freeform 1442"/>
                  <p:cNvSpPr>
                    <a:spLocks/>
                  </p:cNvSpPr>
                  <p:nvPr/>
                </p:nvSpPr>
                <p:spPr bwMode="auto">
                  <a:xfrm>
                    <a:off x="1552" y="2885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1 h 3"/>
                      <a:gd name="T4" fmla="*/ 1 w 1"/>
                      <a:gd name="T5" fmla="*/ 0 h 3"/>
                      <a:gd name="T6" fmla="*/ 1 w 1"/>
                      <a:gd name="T7" fmla="*/ 1 h 3"/>
                      <a:gd name="T8" fmla="*/ 0 w 1"/>
                      <a:gd name="T9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cubicBezTo>
                          <a:pt x="0" y="3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2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85" name="Freeform 1443"/>
                  <p:cNvSpPr>
                    <a:spLocks/>
                  </p:cNvSpPr>
                  <p:nvPr/>
                </p:nvSpPr>
                <p:spPr bwMode="auto">
                  <a:xfrm>
                    <a:off x="1542" y="28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86" name="Freeform 1444"/>
                  <p:cNvSpPr>
                    <a:spLocks/>
                  </p:cNvSpPr>
                  <p:nvPr/>
                </p:nvSpPr>
                <p:spPr bwMode="auto">
                  <a:xfrm>
                    <a:off x="1553" y="288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87" name="Freeform 1445"/>
                  <p:cNvSpPr>
                    <a:spLocks/>
                  </p:cNvSpPr>
                  <p:nvPr/>
                </p:nvSpPr>
                <p:spPr bwMode="auto">
                  <a:xfrm>
                    <a:off x="1543" y="28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88" name="Freeform 1446"/>
                  <p:cNvSpPr>
                    <a:spLocks/>
                  </p:cNvSpPr>
                  <p:nvPr/>
                </p:nvSpPr>
                <p:spPr bwMode="auto">
                  <a:xfrm>
                    <a:off x="1543" y="28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89" name="Freeform 1447"/>
                  <p:cNvSpPr>
                    <a:spLocks/>
                  </p:cNvSpPr>
                  <p:nvPr/>
                </p:nvSpPr>
                <p:spPr bwMode="auto">
                  <a:xfrm>
                    <a:off x="1486" y="2667"/>
                    <a:ext cx="86" cy="70"/>
                  </a:xfrm>
                  <a:custGeom>
                    <a:avLst/>
                    <a:gdLst>
                      <a:gd name="T0" fmla="*/ 89 w 90"/>
                      <a:gd name="T1" fmla="*/ 2 h 73"/>
                      <a:gd name="T2" fmla="*/ 84 w 90"/>
                      <a:gd name="T3" fmla="*/ 0 h 73"/>
                      <a:gd name="T4" fmla="*/ 43 w 90"/>
                      <a:gd name="T5" fmla="*/ 0 h 73"/>
                      <a:gd name="T6" fmla="*/ 38 w 90"/>
                      <a:gd name="T7" fmla="*/ 9 h 73"/>
                      <a:gd name="T8" fmla="*/ 31 w 90"/>
                      <a:gd name="T9" fmla="*/ 18 h 73"/>
                      <a:gd name="T10" fmla="*/ 23 w 90"/>
                      <a:gd name="T11" fmla="*/ 29 h 73"/>
                      <a:gd name="T12" fmla="*/ 14 w 90"/>
                      <a:gd name="T13" fmla="*/ 46 h 73"/>
                      <a:gd name="T14" fmla="*/ 3 w 90"/>
                      <a:gd name="T15" fmla="*/ 65 h 73"/>
                      <a:gd name="T16" fmla="*/ 0 w 90"/>
                      <a:gd name="T17" fmla="*/ 73 h 73"/>
                      <a:gd name="T18" fmla="*/ 40 w 90"/>
                      <a:gd name="T19" fmla="*/ 73 h 73"/>
                      <a:gd name="T20" fmla="*/ 40 w 90"/>
                      <a:gd name="T21" fmla="*/ 57 h 73"/>
                      <a:gd name="T22" fmla="*/ 47 w 90"/>
                      <a:gd name="T23" fmla="*/ 51 h 73"/>
                      <a:gd name="T24" fmla="*/ 52 w 90"/>
                      <a:gd name="T25" fmla="*/ 49 h 73"/>
                      <a:gd name="T26" fmla="*/ 52 w 90"/>
                      <a:gd name="T27" fmla="*/ 17 h 73"/>
                      <a:gd name="T28" fmla="*/ 54 w 90"/>
                      <a:gd name="T29" fmla="*/ 17 h 73"/>
                      <a:gd name="T30" fmla="*/ 81 w 90"/>
                      <a:gd name="T31" fmla="*/ 17 h 73"/>
                      <a:gd name="T32" fmla="*/ 90 w 90"/>
                      <a:gd name="T33" fmla="*/ 17 h 73"/>
                      <a:gd name="T34" fmla="*/ 90 w 90"/>
                      <a:gd name="T35" fmla="*/ 8 h 73"/>
                      <a:gd name="T36" fmla="*/ 90 w 90"/>
                      <a:gd name="T37" fmla="*/ 8 h 73"/>
                      <a:gd name="T38" fmla="*/ 90 w 90"/>
                      <a:gd name="T39" fmla="*/ 5 h 73"/>
                      <a:gd name="T40" fmla="*/ 90 w 90"/>
                      <a:gd name="T41" fmla="*/ 5 h 73"/>
                      <a:gd name="T42" fmla="*/ 90 w 90"/>
                      <a:gd name="T43" fmla="*/ 3 h 73"/>
                      <a:gd name="T44" fmla="*/ 90 w 90"/>
                      <a:gd name="T45" fmla="*/ 3 h 73"/>
                      <a:gd name="T46" fmla="*/ 89 w 90"/>
                      <a:gd name="T47" fmla="*/ 2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90" h="73">
                        <a:moveTo>
                          <a:pt x="89" y="2"/>
                        </a:moveTo>
                        <a:cubicBezTo>
                          <a:pt x="89" y="1"/>
                          <a:pt x="89" y="0"/>
                          <a:pt x="84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0" y="3"/>
                          <a:pt x="39" y="6"/>
                          <a:pt x="38" y="9"/>
                        </a:cubicBezTo>
                        <a:cubicBezTo>
                          <a:pt x="37" y="12"/>
                          <a:pt x="34" y="14"/>
                          <a:pt x="31" y="18"/>
                        </a:cubicBezTo>
                        <a:cubicBezTo>
                          <a:pt x="27" y="21"/>
                          <a:pt x="23" y="26"/>
                          <a:pt x="23" y="29"/>
                        </a:cubicBezTo>
                        <a:cubicBezTo>
                          <a:pt x="22" y="34"/>
                          <a:pt x="19" y="39"/>
                          <a:pt x="14" y="46"/>
                        </a:cubicBezTo>
                        <a:cubicBezTo>
                          <a:pt x="10" y="52"/>
                          <a:pt x="6" y="58"/>
                          <a:pt x="3" y="65"/>
                        </a:cubicBezTo>
                        <a:cubicBezTo>
                          <a:pt x="1" y="68"/>
                          <a:pt x="0" y="71"/>
                          <a:pt x="0" y="73"/>
                        </a:cubicBezTo>
                        <a:cubicBezTo>
                          <a:pt x="40" y="73"/>
                          <a:pt x="40" y="73"/>
                          <a:pt x="40" y="73"/>
                        </a:cubicBezTo>
                        <a:cubicBezTo>
                          <a:pt x="40" y="57"/>
                          <a:pt x="40" y="57"/>
                          <a:pt x="40" y="57"/>
                        </a:cubicBezTo>
                        <a:cubicBezTo>
                          <a:pt x="40" y="55"/>
                          <a:pt x="43" y="53"/>
                          <a:pt x="47" y="51"/>
                        </a:cubicBezTo>
                        <a:cubicBezTo>
                          <a:pt x="49" y="51"/>
                          <a:pt x="51" y="49"/>
                          <a:pt x="52" y="49"/>
                        </a:cubicBezTo>
                        <a:cubicBezTo>
                          <a:pt x="52" y="17"/>
                          <a:pt x="52" y="17"/>
                          <a:pt x="52" y="17"/>
                        </a:cubicBezTo>
                        <a:cubicBezTo>
                          <a:pt x="54" y="17"/>
                          <a:pt x="54" y="17"/>
                          <a:pt x="54" y="17"/>
                        </a:cubicBezTo>
                        <a:cubicBezTo>
                          <a:pt x="54" y="17"/>
                          <a:pt x="70" y="17"/>
                          <a:pt x="81" y="17"/>
                        </a:cubicBezTo>
                        <a:cubicBezTo>
                          <a:pt x="86" y="17"/>
                          <a:pt x="89" y="17"/>
                          <a:pt x="90" y="17"/>
                        </a:cubicBezTo>
                        <a:cubicBezTo>
                          <a:pt x="90" y="15"/>
                          <a:pt x="90" y="12"/>
                          <a:pt x="90" y="8"/>
                        </a:cubicBezTo>
                        <a:cubicBezTo>
                          <a:pt x="90" y="8"/>
                          <a:pt x="90" y="8"/>
                          <a:pt x="90" y="8"/>
                        </a:cubicBezTo>
                        <a:cubicBezTo>
                          <a:pt x="90" y="7"/>
                          <a:pt x="90" y="6"/>
                          <a:pt x="90" y="5"/>
                        </a:cubicBezTo>
                        <a:cubicBezTo>
                          <a:pt x="90" y="5"/>
                          <a:pt x="90" y="5"/>
                          <a:pt x="90" y="5"/>
                        </a:cubicBezTo>
                        <a:cubicBezTo>
                          <a:pt x="90" y="4"/>
                          <a:pt x="90" y="4"/>
                          <a:pt x="90" y="3"/>
                        </a:cubicBezTo>
                        <a:cubicBezTo>
                          <a:pt x="90" y="3"/>
                          <a:pt x="90" y="3"/>
                          <a:pt x="90" y="3"/>
                        </a:cubicBezTo>
                        <a:cubicBezTo>
                          <a:pt x="90" y="2"/>
                          <a:pt x="89" y="2"/>
                          <a:pt x="89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90" name="Freeform 1448"/>
                  <p:cNvSpPr>
                    <a:spLocks/>
                  </p:cNvSpPr>
                  <p:nvPr/>
                </p:nvSpPr>
                <p:spPr bwMode="auto">
                  <a:xfrm>
                    <a:off x="1571" y="2669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91" name="Freeform 1449"/>
                  <p:cNvSpPr>
                    <a:spLocks/>
                  </p:cNvSpPr>
                  <p:nvPr/>
                </p:nvSpPr>
                <p:spPr bwMode="auto">
                  <a:xfrm>
                    <a:off x="1486" y="2673"/>
                    <a:ext cx="121" cy="137"/>
                  </a:xfrm>
                  <a:custGeom>
                    <a:avLst/>
                    <a:gdLst>
                      <a:gd name="T0" fmla="*/ 52 w 127"/>
                      <a:gd name="T1" fmla="*/ 143 h 143"/>
                      <a:gd name="T2" fmla="*/ 53 w 127"/>
                      <a:gd name="T3" fmla="*/ 143 h 143"/>
                      <a:gd name="T4" fmla="*/ 54 w 127"/>
                      <a:gd name="T5" fmla="*/ 143 h 143"/>
                      <a:gd name="T6" fmla="*/ 54 w 127"/>
                      <a:gd name="T7" fmla="*/ 142 h 143"/>
                      <a:gd name="T8" fmla="*/ 66 w 127"/>
                      <a:gd name="T9" fmla="*/ 139 h 143"/>
                      <a:gd name="T10" fmla="*/ 67 w 127"/>
                      <a:gd name="T11" fmla="*/ 137 h 143"/>
                      <a:gd name="T12" fmla="*/ 73 w 127"/>
                      <a:gd name="T13" fmla="*/ 136 h 143"/>
                      <a:gd name="T14" fmla="*/ 82 w 127"/>
                      <a:gd name="T15" fmla="*/ 135 h 143"/>
                      <a:gd name="T16" fmla="*/ 83 w 127"/>
                      <a:gd name="T17" fmla="*/ 135 h 143"/>
                      <a:gd name="T18" fmla="*/ 101 w 127"/>
                      <a:gd name="T19" fmla="*/ 135 h 143"/>
                      <a:gd name="T20" fmla="*/ 127 w 127"/>
                      <a:gd name="T21" fmla="*/ 135 h 143"/>
                      <a:gd name="T22" fmla="*/ 124 w 127"/>
                      <a:gd name="T23" fmla="*/ 124 h 143"/>
                      <a:gd name="T24" fmla="*/ 127 w 127"/>
                      <a:gd name="T25" fmla="*/ 22 h 143"/>
                      <a:gd name="T26" fmla="*/ 96 w 127"/>
                      <a:gd name="T27" fmla="*/ 1 h 143"/>
                      <a:gd name="T28" fmla="*/ 94 w 127"/>
                      <a:gd name="T29" fmla="*/ 0 h 143"/>
                      <a:gd name="T30" fmla="*/ 94 w 127"/>
                      <a:gd name="T31" fmla="*/ 3 h 143"/>
                      <a:gd name="T32" fmla="*/ 94 w 127"/>
                      <a:gd name="T33" fmla="*/ 5 h 143"/>
                      <a:gd name="T34" fmla="*/ 94 w 127"/>
                      <a:gd name="T35" fmla="*/ 6 h 143"/>
                      <a:gd name="T36" fmla="*/ 94 w 127"/>
                      <a:gd name="T37" fmla="*/ 8 h 143"/>
                      <a:gd name="T38" fmla="*/ 94 w 127"/>
                      <a:gd name="T39" fmla="*/ 10 h 143"/>
                      <a:gd name="T40" fmla="*/ 94 w 127"/>
                      <a:gd name="T41" fmla="*/ 10 h 143"/>
                      <a:gd name="T42" fmla="*/ 94 w 127"/>
                      <a:gd name="T43" fmla="*/ 11 h 143"/>
                      <a:gd name="T44" fmla="*/ 94 w 127"/>
                      <a:gd name="T45" fmla="*/ 12 h 143"/>
                      <a:gd name="T46" fmla="*/ 94 w 127"/>
                      <a:gd name="T47" fmla="*/ 12 h 143"/>
                      <a:gd name="T48" fmla="*/ 94 w 127"/>
                      <a:gd name="T49" fmla="*/ 13 h 143"/>
                      <a:gd name="T50" fmla="*/ 93 w 127"/>
                      <a:gd name="T51" fmla="*/ 13 h 143"/>
                      <a:gd name="T52" fmla="*/ 93 w 127"/>
                      <a:gd name="T53" fmla="*/ 13 h 143"/>
                      <a:gd name="T54" fmla="*/ 93 w 127"/>
                      <a:gd name="T55" fmla="*/ 13 h 143"/>
                      <a:gd name="T56" fmla="*/ 93 w 127"/>
                      <a:gd name="T57" fmla="*/ 13 h 143"/>
                      <a:gd name="T58" fmla="*/ 58 w 127"/>
                      <a:gd name="T59" fmla="*/ 14 h 143"/>
                      <a:gd name="T60" fmla="*/ 56 w 127"/>
                      <a:gd name="T61" fmla="*/ 42 h 143"/>
                      <a:gd name="T62" fmla="*/ 44 w 127"/>
                      <a:gd name="T63" fmla="*/ 51 h 143"/>
                      <a:gd name="T64" fmla="*/ 0 w 127"/>
                      <a:gd name="T65" fmla="*/ 70 h 143"/>
                      <a:gd name="T66" fmla="*/ 5 w 127"/>
                      <a:gd name="T67" fmla="*/ 79 h 143"/>
                      <a:gd name="T68" fmla="*/ 8 w 127"/>
                      <a:gd name="T69" fmla="*/ 98 h 143"/>
                      <a:gd name="T70" fmla="*/ 4 w 127"/>
                      <a:gd name="T71" fmla="*/ 125 h 143"/>
                      <a:gd name="T72" fmla="*/ 5 w 127"/>
                      <a:gd name="T73" fmla="*/ 123 h 143"/>
                      <a:gd name="T74" fmla="*/ 7 w 127"/>
                      <a:gd name="T75" fmla="*/ 123 h 143"/>
                      <a:gd name="T76" fmla="*/ 12 w 127"/>
                      <a:gd name="T77" fmla="*/ 123 h 143"/>
                      <a:gd name="T78" fmla="*/ 18 w 127"/>
                      <a:gd name="T79" fmla="*/ 123 h 143"/>
                      <a:gd name="T80" fmla="*/ 28 w 127"/>
                      <a:gd name="T81" fmla="*/ 123 h 143"/>
                      <a:gd name="T82" fmla="*/ 38 w 127"/>
                      <a:gd name="T83" fmla="*/ 128 h 143"/>
                      <a:gd name="T84" fmla="*/ 46 w 127"/>
                      <a:gd name="T85" fmla="*/ 138 h 143"/>
                      <a:gd name="T86" fmla="*/ 50 w 127"/>
                      <a:gd name="T87" fmla="*/ 142 h 143"/>
                      <a:gd name="T88" fmla="*/ 51 w 127"/>
                      <a:gd name="T89" fmla="*/ 143 h 143"/>
                      <a:gd name="T90" fmla="*/ 51 w 127"/>
                      <a:gd name="T91" fmla="*/ 143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7" h="143">
                        <a:moveTo>
                          <a:pt x="51" y="143"/>
                        </a:moveTo>
                        <a:cubicBezTo>
                          <a:pt x="52" y="143"/>
                          <a:pt x="52" y="143"/>
                          <a:pt x="52" y="143"/>
                        </a:cubicBezTo>
                        <a:cubicBezTo>
                          <a:pt x="52" y="143"/>
                          <a:pt x="53" y="143"/>
                          <a:pt x="53" y="143"/>
                        </a:cubicBezTo>
                        <a:cubicBezTo>
                          <a:pt x="53" y="143"/>
                          <a:pt x="53" y="143"/>
                          <a:pt x="53" y="143"/>
                        </a:cubicBezTo>
                        <a:cubicBezTo>
                          <a:pt x="53" y="143"/>
                          <a:pt x="53" y="143"/>
                          <a:pt x="53" y="143"/>
                        </a:cubicBezTo>
                        <a:cubicBezTo>
                          <a:pt x="54" y="143"/>
                          <a:pt x="54" y="143"/>
                          <a:pt x="54" y="143"/>
                        </a:cubicBezTo>
                        <a:cubicBezTo>
                          <a:pt x="54" y="143"/>
                          <a:pt x="54" y="143"/>
                          <a:pt x="54" y="142"/>
                        </a:cubicBezTo>
                        <a:cubicBezTo>
                          <a:pt x="54" y="142"/>
                          <a:pt x="54" y="142"/>
                          <a:pt x="54" y="142"/>
                        </a:cubicBezTo>
                        <a:cubicBezTo>
                          <a:pt x="54" y="136"/>
                          <a:pt x="59" y="133"/>
                          <a:pt x="64" y="138"/>
                        </a:cubicBezTo>
                        <a:cubicBezTo>
                          <a:pt x="65" y="139"/>
                          <a:pt x="66" y="139"/>
                          <a:pt x="66" y="139"/>
                        </a:cubicBezTo>
                        <a:cubicBezTo>
                          <a:pt x="66" y="139"/>
                          <a:pt x="67" y="139"/>
                          <a:pt x="67" y="139"/>
                        </a:cubicBezTo>
                        <a:cubicBezTo>
                          <a:pt x="67" y="138"/>
                          <a:pt x="67" y="138"/>
                          <a:pt x="67" y="137"/>
                        </a:cubicBezTo>
                        <a:cubicBezTo>
                          <a:pt x="68" y="137"/>
                          <a:pt x="69" y="136"/>
                          <a:pt x="70" y="136"/>
                        </a:cubicBezTo>
                        <a:cubicBezTo>
                          <a:pt x="71" y="136"/>
                          <a:pt x="72" y="136"/>
                          <a:pt x="73" y="136"/>
                        </a:cubicBezTo>
                        <a:cubicBezTo>
                          <a:pt x="74" y="137"/>
                          <a:pt x="76" y="137"/>
                          <a:pt x="77" y="137"/>
                        </a:cubicBezTo>
                        <a:cubicBezTo>
                          <a:pt x="78" y="137"/>
                          <a:pt x="81" y="136"/>
                          <a:pt x="82" y="135"/>
                        </a:cubicBezTo>
                        <a:cubicBezTo>
                          <a:pt x="82" y="135"/>
                          <a:pt x="83" y="135"/>
                          <a:pt x="83" y="135"/>
                        </a:cubicBezTo>
                        <a:cubicBezTo>
                          <a:pt x="83" y="135"/>
                          <a:pt x="83" y="135"/>
                          <a:pt x="83" y="135"/>
                        </a:cubicBezTo>
                        <a:cubicBezTo>
                          <a:pt x="84" y="135"/>
                          <a:pt x="84" y="135"/>
                          <a:pt x="84" y="135"/>
                        </a:cubicBezTo>
                        <a:cubicBezTo>
                          <a:pt x="84" y="135"/>
                          <a:pt x="92" y="135"/>
                          <a:pt x="101" y="135"/>
                        </a:cubicBezTo>
                        <a:cubicBezTo>
                          <a:pt x="102" y="135"/>
                          <a:pt x="104" y="135"/>
                          <a:pt x="105" y="135"/>
                        </a:cubicBezTo>
                        <a:cubicBezTo>
                          <a:pt x="121" y="135"/>
                          <a:pt x="125" y="135"/>
                          <a:pt x="127" y="135"/>
                        </a:cubicBezTo>
                        <a:cubicBezTo>
                          <a:pt x="127" y="134"/>
                          <a:pt x="127" y="131"/>
                          <a:pt x="127" y="128"/>
                        </a:cubicBezTo>
                        <a:cubicBezTo>
                          <a:pt x="124" y="124"/>
                          <a:pt x="124" y="124"/>
                          <a:pt x="124" y="124"/>
                        </a:cubicBezTo>
                        <a:cubicBezTo>
                          <a:pt x="113" y="22"/>
                          <a:pt x="113" y="22"/>
                          <a:pt x="113" y="22"/>
                        </a:cubicBezTo>
                        <a:cubicBezTo>
                          <a:pt x="127" y="22"/>
                          <a:pt x="127" y="22"/>
                          <a:pt x="127" y="22"/>
                        </a:cubicBezTo>
                        <a:cubicBezTo>
                          <a:pt x="113" y="12"/>
                          <a:pt x="101" y="4"/>
                          <a:pt x="96" y="1"/>
                        </a:cubicBezTo>
                        <a:cubicBezTo>
                          <a:pt x="96" y="1"/>
                          <a:pt x="96" y="1"/>
                          <a:pt x="96" y="1"/>
                        </a:cubicBezTo>
                        <a:cubicBezTo>
                          <a:pt x="95" y="1"/>
                          <a:pt x="95" y="0"/>
                          <a:pt x="94" y="0"/>
                        </a:cubicBezTo>
                        <a:cubicBezTo>
                          <a:pt x="94" y="0"/>
                          <a:pt x="94" y="0"/>
                          <a:pt x="94" y="0"/>
                        </a:cubicBezTo>
                        <a:cubicBezTo>
                          <a:pt x="94" y="3"/>
                          <a:pt x="94" y="3"/>
                          <a:pt x="94" y="3"/>
                        </a:cubicBezTo>
                        <a:cubicBezTo>
                          <a:pt x="94" y="3"/>
                          <a:pt x="94" y="3"/>
                          <a:pt x="94" y="3"/>
                        </a:cubicBezTo>
                        <a:cubicBezTo>
                          <a:pt x="94" y="3"/>
                          <a:pt x="94" y="3"/>
                          <a:pt x="94" y="4"/>
                        </a:cubicBezTo>
                        <a:cubicBezTo>
                          <a:pt x="94" y="4"/>
                          <a:pt x="94" y="4"/>
                          <a:pt x="94" y="5"/>
                        </a:cubicBezTo>
                        <a:cubicBezTo>
                          <a:pt x="94" y="5"/>
                          <a:pt x="94" y="5"/>
                          <a:pt x="94" y="6"/>
                        </a:cubicBezTo>
                        <a:cubicBezTo>
                          <a:pt x="94" y="6"/>
                          <a:pt x="94" y="6"/>
                          <a:pt x="94" y="6"/>
                        </a:cubicBezTo>
                        <a:cubicBezTo>
                          <a:pt x="94" y="7"/>
                          <a:pt x="94" y="7"/>
                          <a:pt x="94" y="7"/>
                        </a:cubicBezTo>
                        <a:cubicBezTo>
                          <a:pt x="94" y="7"/>
                          <a:pt x="94" y="8"/>
                          <a:pt x="94" y="8"/>
                        </a:cubicBezTo>
                        <a:cubicBezTo>
                          <a:pt x="94" y="8"/>
                          <a:pt x="94" y="8"/>
                          <a:pt x="94" y="8"/>
                        </a:cubicBezTo>
                        <a:cubicBezTo>
                          <a:pt x="94" y="9"/>
                          <a:pt x="94" y="9"/>
                          <a:pt x="94" y="10"/>
                        </a:cubicBezTo>
                        <a:cubicBezTo>
                          <a:pt x="94" y="10"/>
                          <a:pt x="94" y="10"/>
                          <a:pt x="94" y="10"/>
                        </a:cubicBezTo>
                        <a:cubicBezTo>
                          <a:pt x="94" y="10"/>
                          <a:pt x="94" y="10"/>
                          <a:pt x="94" y="10"/>
                        </a:cubicBezTo>
                        <a:cubicBezTo>
                          <a:pt x="94" y="11"/>
                          <a:pt x="94" y="11"/>
                          <a:pt x="94" y="11"/>
                        </a:cubicBezTo>
                        <a:cubicBezTo>
                          <a:pt x="94" y="11"/>
                          <a:pt x="94" y="11"/>
                          <a:pt x="94" y="11"/>
                        </a:cubicBezTo>
                        <a:cubicBezTo>
                          <a:pt x="94" y="11"/>
                          <a:pt x="94" y="11"/>
                          <a:pt x="94" y="11"/>
                        </a:cubicBezTo>
                        <a:cubicBezTo>
                          <a:pt x="94" y="12"/>
                          <a:pt x="94" y="12"/>
                          <a:pt x="94" y="12"/>
                        </a:cubicBezTo>
                        <a:cubicBezTo>
                          <a:pt x="94" y="12"/>
                          <a:pt x="94" y="12"/>
                          <a:pt x="94" y="12"/>
                        </a:cubicBezTo>
                        <a:cubicBezTo>
                          <a:pt x="94" y="12"/>
                          <a:pt x="94" y="12"/>
                          <a:pt x="94" y="12"/>
                        </a:cubicBezTo>
                        <a:cubicBezTo>
                          <a:pt x="94" y="12"/>
                          <a:pt x="94" y="12"/>
                          <a:pt x="94" y="12"/>
                        </a:cubicBezTo>
                        <a:cubicBezTo>
                          <a:pt x="94" y="12"/>
                          <a:pt x="94" y="13"/>
                          <a:pt x="94" y="13"/>
                        </a:cubicBezTo>
                        <a:cubicBezTo>
                          <a:pt x="94" y="13"/>
                          <a:pt x="94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2" y="14"/>
                          <a:pt x="92" y="14"/>
                          <a:pt x="81" y="14"/>
                        </a:cubicBezTo>
                        <a:cubicBezTo>
                          <a:pt x="74" y="14"/>
                          <a:pt x="64" y="14"/>
                          <a:pt x="58" y="14"/>
                        </a:cubicBezTo>
                        <a:cubicBezTo>
                          <a:pt x="57" y="14"/>
                          <a:pt x="56" y="14"/>
                          <a:pt x="56" y="14"/>
                        </a:cubicBezTo>
                        <a:cubicBezTo>
                          <a:pt x="56" y="42"/>
                          <a:pt x="56" y="42"/>
                          <a:pt x="56" y="42"/>
                        </a:cubicBezTo>
                        <a:cubicBezTo>
                          <a:pt x="56" y="44"/>
                          <a:pt x="53" y="46"/>
                          <a:pt x="49" y="48"/>
                        </a:cubicBezTo>
                        <a:cubicBezTo>
                          <a:pt x="47" y="49"/>
                          <a:pt x="45" y="50"/>
                          <a:pt x="44" y="51"/>
                        </a:cubicBezTo>
                        <a:cubicBezTo>
                          <a:pt x="44" y="70"/>
                          <a:pt x="44" y="70"/>
                          <a:pt x="44" y="70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0" y="74"/>
                          <a:pt x="2" y="76"/>
                          <a:pt x="4" y="78"/>
                        </a:cubicBezTo>
                        <a:cubicBezTo>
                          <a:pt x="4" y="78"/>
                          <a:pt x="5" y="79"/>
                          <a:pt x="5" y="79"/>
                        </a:cubicBezTo>
                        <a:cubicBezTo>
                          <a:pt x="8" y="82"/>
                          <a:pt x="7" y="85"/>
                          <a:pt x="7" y="88"/>
                        </a:cubicBezTo>
                        <a:cubicBezTo>
                          <a:pt x="6" y="91"/>
                          <a:pt x="6" y="94"/>
                          <a:pt x="8" y="98"/>
                        </a:cubicBezTo>
                        <a:cubicBezTo>
                          <a:pt x="12" y="103"/>
                          <a:pt x="11" y="112"/>
                          <a:pt x="4" y="122"/>
                        </a:cubicBezTo>
                        <a:cubicBezTo>
                          <a:pt x="4" y="123"/>
                          <a:pt x="4" y="124"/>
                          <a:pt x="4" y="125"/>
                        </a:cubicBezTo>
                        <a:cubicBezTo>
                          <a:pt x="4" y="124"/>
                          <a:pt x="5" y="124"/>
                          <a:pt x="5" y="123"/>
                        </a:cubicBezTo>
                        <a:cubicBezTo>
                          <a:pt x="5" y="123"/>
                          <a:pt x="5" y="123"/>
                          <a:pt x="5" y="123"/>
                        </a:cubicBezTo>
                        <a:cubicBezTo>
                          <a:pt x="6" y="123"/>
                          <a:pt x="6" y="123"/>
                          <a:pt x="6" y="123"/>
                        </a:cubicBezTo>
                        <a:cubicBezTo>
                          <a:pt x="6" y="123"/>
                          <a:pt x="7" y="123"/>
                          <a:pt x="7" y="123"/>
                        </a:cubicBezTo>
                        <a:cubicBezTo>
                          <a:pt x="7" y="123"/>
                          <a:pt x="8" y="123"/>
                          <a:pt x="8" y="123"/>
                        </a:cubicBezTo>
                        <a:cubicBezTo>
                          <a:pt x="9" y="123"/>
                          <a:pt x="10" y="123"/>
                          <a:pt x="12" y="123"/>
                        </a:cubicBezTo>
                        <a:cubicBezTo>
                          <a:pt x="14" y="123"/>
                          <a:pt x="16" y="123"/>
                          <a:pt x="17" y="123"/>
                        </a:cubicBezTo>
                        <a:cubicBezTo>
                          <a:pt x="17" y="123"/>
                          <a:pt x="17" y="123"/>
                          <a:pt x="18" y="123"/>
                        </a:cubicBezTo>
                        <a:cubicBezTo>
                          <a:pt x="19" y="123"/>
                          <a:pt x="22" y="122"/>
                          <a:pt x="25" y="122"/>
                        </a:cubicBezTo>
                        <a:cubicBezTo>
                          <a:pt x="26" y="122"/>
                          <a:pt x="27" y="122"/>
                          <a:pt x="28" y="123"/>
                        </a:cubicBezTo>
                        <a:cubicBezTo>
                          <a:pt x="30" y="124"/>
                          <a:pt x="33" y="127"/>
                          <a:pt x="34" y="128"/>
                        </a:cubicBezTo>
                        <a:cubicBezTo>
                          <a:pt x="38" y="128"/>
                          <a:pt x="38" y="128"/>
                          <a:pt x="38" y="128"/>
                        </a:cubicBezTo>
                        <a:cubicBezTo>
                          <a:pt x="39" y="129"/>
                          <a:pt x="39" y="129"/>
                          <a:pt x="39" y="129"/>
                        </a:cubicBezTo>
                        <a:cubicBezTo>
                          <a:pt x="40" y="132"/>
                          <a:pt x="43" y="137"/>
                          <a:pt x="46" y="138"/>
                        </a:cubicBezTo>
                        <a:cubicBezTo>
                          <a:pt x="46" y="139"/>
                          <a:pt x="47" y="139"/>
                          <a:pt x="47" y="139"/>
                        </a:cubicBezTo>
                        <a:cubicBezTo>
                          <a:pt x="48" y="140"/>
                          <a:pt x="49" y="141"/>
                          <a:pt x="50" y="142"/>
                        </a:cubicBezTo>
                        <a:cubicBezTo>
                          <a:pt x="50" y="142"/>
                          <a:pt x="50" y="142"/>
                          <a:pt x="50" y="142"/>
                        </a:cubicBezTo>
                        <a:cubicBezTo>
                          <a:pt x="51" y="142"/>
                          <a:pt x="51" y="143"/>
                          <a:pt x="51" y="143"/>
                        </a:cubicBezTo>
                        <a:cubicBezTo>
                          <a:pt x="51" y="143"/>
                          <a:pt x="51" y="143"/>
                          <a:pt x="51" y="143"/>
                        </a:cubicBezTo>
                        <a:cubicBezTo>
                          <a:pt x="51" y="143"/>
                          <a:pt x="51" y="143"/>
                          <a:pt x="51" y="143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92" name="Freeform 1450"/>
                  <p:cNvSpPr>
                    <a:spLocks/>
                  </p:cNvSpPr>
                  <p:nvPr/>
                </p:nvSpPr>
                <p:spPr bwMode="auto">
                  <a:xfrm>
                    <a:off x="1576" y="2673"/>
                    <a:ext cx="0" cy="3"/>
                  </a:xfrm>
                  <a:custGeom>
                    <a:avLst/>
                    <a:gdLst>
                      <a:gd name="T0" fmla="*/ 1 h 3"/>
                      <a:gd name="T1" fmla="*/ 2 h 3"/>
                      <a:gd name="T2" fmla="*/ 3 h 3"/>
                      <a:gd name="T3" fmla="*/ 3 h 3"/>
                      <a:gd name="T4" fmla="*/ 3 h 3"/>
                      <a:gd name="T5" fmla="*/ 0 h 3"/>
                      <a:gd name="T6" fmla="*/ 0 h 3"/>
                      <a:gd name="T7" fmla="*/ 1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</a:cxnLst>
                    <a:rect l="0" t="0" r="r" b="b"/>
                    <a:pathLst>
                      <a:path h="3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93" name="Freeform 1451"/>
                  <p:cNvSpPr>
                    <a:spLocks/>
                  </p:cNvSpPr>
                  <p:nvPr/>
                </p:nvSpPr>
                <p:spPr bwMode="auto">
                  <a:xfrm>
                    <a:off x="1578" y="267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94" name="Freeform 1452"/>
                  <p:cNvSpPr>
                    <a:spLocks/>
                  </p:cNvSpPr>
                  <p:nvPr/>
                </p:nvSpPr>
                <p:spPr bwMode="auto">
                  <a:xfrm>
                    <a:off x="1576" y="26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95" name="Oval 1453"/>
                  <p:cNvSpPr>
                    <a:spLocks noChangeArrowheads="1"/>
                  </p:cNvSpPr>
                  <p:nvPr/>
                </p:nvSpPr>
                <p:spPr bwMode="auto">
                  <a:xfrm>
                    <a:off x="1576" y="2673"/>
                    <a:ext cx="1" cy="1"/>
                  </a:xfrm>
                  <a:prstGeom prst="ellipse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96" name="Freeform 1454"/>
                  <p:cNvSpPr>
                    <a:spLocks/>
                  </p:cNvSpPr>
                  <p:nvPr/>
                </p:nvSpPr>
                <p:spPr bwMode="auto">
                  <a:xfrm>
                    <a:off x="1490" y="2791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97" name="Freeform 1455"/>
                  <p:cNvSpPr>
                    <a:spLocks/>
                  </p:cNvSpPr>
                  <p:nvPr/>
                </p:nvSpPr>
                <p:spPr bwMode="auto">
                  <a:xfrm>
                    <a:off x="1534" y="2809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98" name="Freeform 1456"/>
                  <p:cNvSpPr>
                    <a:spLocks/>
                  </p:cNvSpPr>
                  <p:nvPr/>
                </p:nvSpPr>
                <p:spPr bwMode="auto">
                  <a:xfrm>
                    <a:off x="1531" y="2806"/>
                    <a:ext cx="3" cy="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99" name="Freeform 1457"/>
                  <p:cNvSpPr>
                    <a:spLocks/>
                  </p:cNvSpPr>
                  <p:nvPr/>
                </p:nvSpPr>
                <p:spPr bwMode="auto">
                  <a:xfrm>
                    <a:off x="1491" y="279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00" name="Freeform 1458"/>
                  <p:cNvSpPr>
                    <a:spLocks/>
                  </p:cNvSpPr>
                  <p:nvPr/>
                </p:nvSpPr>
                <p:spPr bwMode="auto">
                  <a:xfrm>
                    <a:off x="1493" y="279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01" name="Freeform 1459"/>
                  <p:cNvSpPr>
                    <a:spLocks/>
                  </p:cNvSpPr>
                  <p:nvPr/>
                </p:nvSpPr>
                <p:spPr bwMode="auto">
                  <a:xfrm>
                    <a:off x="1494" y="2791"/>
                    <a:ext cx="3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4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02" name="Freeform 1460"/>
                  <p:cNvSpPr>
                    <a:spLocks/>
                  </p:cNvSpPr>
                  <p:nvPr/>
                </p:nvSpPr>
                <p:spPr bwMode="auto">
                  <a:xfrm>
                    <a:off x="1502" y="2790"/>
                    <a:ext cx="8" cy="1"/>
                  </a:xfrm>
                  <a:custGeom>
                    <a:avLst/>
                    <a:gdLst>
                      <a:gd name="T0" fmla="*/ 0 w 8"/>
                      <a:gd name="T1" fmla="*/ 1 h 1"/>
                      <a:gd name="T2" fmla="*/ 1 w 8"/>
                      <a:gd name="T3" fmla="*/ 1 h 1"/>
                      <a:gd name="T4" fmla="*/ 8 w 8"/>
                      <a:gd name="T5" fmla="*/ 0 h 1"/>
                      <a:gd name="T6" fmla="*/ 1 w 8"/>
                      <a:gd name="T7" fmla="*/ 1 h 1"/>
                      <a:gd name="T8" fmla="*/ 0 w 8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2" y="1"/>
                          <a:pt x="5" y="0"/>
                          <a:pt x="8" y="0"/>
                        </a:cubicBezTo>
                        <a:cubicBezTo>
                          <a:pt x="5" y="0"/>
                          <a:pt x="2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03" name="Freeform 1461"/>
                  <p:cNvSpPr>
                    <a:spLocks/>
                  </p:cNvSpPr>
                  <p:nvPr/>
                </p:nvSpPr>
                <p:spPr bwMode="auto">
                  <a:xfrm>
                    <a:off x="1575" y="268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04" name="Freeform 1462"/>
                  <p:cNvSpPr>
                    <a:spLocks/>
                  </p:cNvSpPr>
                  <p:nvPr/>
                </p:nvSpPr>
                <p:spPr bwMode="auto">
                  <a:xfrm>
                    <a:off x="1575" y="268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05" name="Freeform 1463"/>
                  <p:cNvSpPr>
                    <a:spLocks/>
                  </p:cNvSpPr>
                  <p:nvPr/>
                </p:nvSpPr>
                <p:spPr bwMode="auto">
                  <a:xfrm>
                    <a:off x="1575" y="268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06" name="Freeform 1464"/>
                  <p:cNvSpPr>
                    <a:spLocks/>
                  </p:cNvSpPr>
                  <p:nvPr/>
                </p:nvSpPr>
                <p:spPr bwMode="auto">
                  <a:xfrm>
                    <a:off x="1576" y="267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07" name="Freeform 1465"/>
                  <p:cNvSpPr>
                    <a:spLocks/>
                  </p:cNvSpPr>
                  <p:nvPr/>
                </p:nvSpPr>
                <p:spPr bwMode="auto">
                  <a:xfrm>
                    <a:off x="1575" y="268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08" name="Freeform 1466"/>
                  <p:cNvSpPr>
                    <a:spLocks/>
                  </p:cNvSpPr>
                  <p:nvPr/>
                </p:nvSpPr>
                <p:spPr bwMode="auto">
                  <a:xfrm>
                    <a:off x="1576" y="268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09" name="Freeform 1467"/>
                  <p:cNvSpPr>
                    <a:spLocks/>
                  </p:cNvSpPr>
                  <p:nvPr/>
                </p:nvSpPr>
                <p:spPr bwMode="auto">
                  <a:xfrm>
                    <a:off x="1576" y="268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10" name="Freeform 1468"/>
                  <p:cNvSpPr>
                    <a:spLocks/>
                  </p:cNvSpPr>
                  <p:nvPr/>
                </p:nvSpPr>
                <p:spPr bwMode="auto">
                  <a:xfrm>
                    <a:off x="1576" y="26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11" name="Freeform 1469"/>
                  <p:cNvSpPr>
                    <a:spLocks/>
                  </p:cNvSpPr>
                  <p:nvPr/>
                </p:nvSpPr>
                <p:spPr bwMode="auto">
                  <a:xfrm>
                    <a:off x="1576" y="268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12" name="Freeform 1470"/>
                  <p:cNvSpPr>
                    <a:spLocks/>
                  </p:cNvSpPr>
                  <p:nvPr/>
                </p:nvSpPr>
                <p:spPr bwMode="auto">
                  <a:xfrm>
                    <a:off x="1576" y="26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13" name="Freeform 1471"/>
                  <p:cNvSpPr>
                    <a:spLocks/>
                  </p:cNvSpPr>
                  <p:nvPr/>
                </p:nvSpPr>
                <p:spPr bwMode="auto">
                  <a:xfrm>
                    <a:off x="1576" y="267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14" name="Freeform 1472"/>
                  <p:cNvSpPr>
                    <a:spLocks/>
                  </p:cNvSpPr>
                  <p:nvPr/>
                </p:nvSpPr>
                <p:spPr bwMode="auto">
                  <a:xfrm>
                    <a:off x="1576" y="267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15" name="Freeform 1473"/>
                  <p:cNvSpPr>
                    <a:spLocks/>
                  </p:cNvSpPr>
                  <p:nvPr/>
                </p:nvSpPr>
                <p:spPr bwMode="auto">
                  <a:xfrm>
                    <a:off x="1576" y="26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16" name="Freeform 1474"/>
                  <p:cNvSpPr>
                    <a:spLocks/>
                  </p:cNvSpPr>
                  <p:nvPr/>
                </p:nvSpPr>
                <p:spPr bwMode="auto">
                  <a:xfrm>
                    <a:off x="1576" y="267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17" name="Freeform 1475"/>
                  <p:cNvSpPr>
                    <a:spLocks/>
                  </p:cNvSpPr>
                  <p:nvPr/>
                </p:nvSpPr>
                <p:spPr bwMode="auto">
                  <a:xfrm>
                    <a:off x="1576" y="26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18" name="Freeform 1476"/>
                  <p:cNvSpPr>
                    <a:spLocks/>
                  </p:cNvSpPr>
                  <p:nvPr/>
                </p:nvSpPr>
                <p:spPr bwMode="auto">
                  <a:xfrm>
                    <a:off x="1537" y="2698"/>
                    <a:ext cx="176" cy="164"/>
                  </a:xfrm>
                  <a:custGeom>
                    <a:avLst/>
                    <a:gdLst>
                      <a:gd name="T0" fmla="*/ 2 w 184"/>
                      <a:gd name="T1" fmla="*/ 125 h 171"/>
                      <a:gd name="T2" fmla="*/ 10 w 184"/>
                      <a:gd name="T3" fmla="*/ 140 h 171"/>
                      <a:gd name="T4" fmla="*/ 10 w 184"/>
                      <a:gd name="T5" fmla="*/ 142 h 171"/>
                      <a:gd name="T6" fmla="*/ 10 w 184"/>
                      <a:gd name="T7" fmla="*/ 147 h 171"/>
                      <a:gd name="T8" fmla="*/ 10 w 184"/>
                      <a:gd name="T9" fmla="*/ 148 h 171"/>
                      <a:gd name="T10" fmla="*/ 16 w 184"/>
                      <a:gd name="T11" fmla="*/ 149 h 171"/>
                      <a:gd name="T12" fmla="*/ 24 w 184"/>
                      <a:gd name="T13" fmla="*/ 149 h 171"/>
                      <a:gd name="T14" fmla="*/ 33 w 184"/>
                      <a:gd name="T15" fmla="*/ 144 h 171"/>
                      <a:gd name="T16" fmla="*/ 42 w 184"/>
                      <a:gd name="T17" fmla="*/ 156 h 171"/>
                      <a:gd name="T18" fmla="*/ 42 w 184"/>
                      <a:gd name="T19" fmla="*/ 161 h 171"/>
                      <a:gd name="T20" fmla="*/ 47 w 184"/>
                      <a:gd name="T21" fmla="*/ 170 h 171"/>
                      <a:gd name="T22" fmla="*/ 47 w 184"/>
                      <a:gd name="T23" fmla="*/ 170 h 171"/>
                      <a:gd name="T24" fmla="*/ 48 w 184"/>
                      <a:gd name="T25" fmla="*/ 169 h 171"/>
                      <a:gd name="T26" fmla="*/ 53 w 184"/>
                      <a:gd name="T27" fmla="*/ 167 h 171"/>
                      <a:gd name="T28" fmla="*/ 54 w 184"/>
                      <a:gd name="T29" fmla="*/ 168 h 171"/>
                      <a:gd name="T30" fmla="*/ 55 w 184"/>
                      <a:gd name="T31" fmla="*/ 169 h 171"/>
                      <a:gd name="T32" fmla="*/ 56 w 184"/>
                      <a:gd name="T33" fmla="*/ 170 h 171"/>
                      <a:gd name="T34" fmla="*/ 57 w 184"/>
                      <a:gd name="T35" fmla="*/ 171 h 171"/>
                      <a:gd name="T36" fmla="*/ 69 w 184"/>
                      <a:gd name="T37" fmla="*/ 166 h 171"/>
                      <a:gd name="T38" fmla="*/ 70 w 184"/>
                      <a:gd name="T39" fmla="*/ 168 h 171"/>
                      <a:gd name="T40" fmla="*/ 73 w 184"/>
                      <a:gd name="T41" fmla="*/ 167 h 171"/>
                      <a:gd name="T42" fmla="*/ 74 w 184"/>
                      <a:gd name="T43" fmla="*/ 163 h 171"/>
                      <a:gd name="T44" fmla="*/ 75 w 184"/>
                      <a:gd name="T45" fmla="*/ 161 h 171"/>
                      <a:gd name="T46" fmla="*/ 76 w 184"/>
                      <a:gd name="T47" fmla="*/ 151 h 171"/>
                      <a:gd name="T48" fmla="*/ 85 w 184"/>
                      <a:gd name="T49" fmla="*/ 146 h 171"/>
                      <a:gd name="T50" fmla="*/ 93 w 184"/>
                      <a:gd name="T51" fmla="*/ 131 h 171"/>
                      <a:gd name="T52" fmla="*/ 98 w 184"/>
                      <a:gd name="T53" fmla="*/ 134 h 171"/>
                      <a:gd name="T54" fmla="*/ 103 w 184"/>
                      <a:gd name="T55" fmla="*/ 128 h 171"/>
                      <a:gd name="T56" fmla="*/ 113 w 184"/>
                      <a:gd name="T57" fmla="*/ 124 h 171"/>
                      <a:gd name="T58" fmla="*/ 126 w 184"/>
                      <a:gd name="T59" fmla="*/ 116 h 171"/>
                      <a:gd name="T60" fmla="*/ 140 w 184"/>
                      <a:gd name="T61" fmla="*/ 115 h 171"/>
                      <a:gd name="T62" fmla="*/ 147 w 184"/>
                      <a:gd name="T63" fmla="*/ 115 h 171"/>
                      <a:gd name="T64" fmla="*/ 157 w 184"/>
                      <a:gd name="T65" fmla="*/ 112 h 171"/>
                      <a:gd name="T66" fmla="*/ 174 w 184"/>
                      <a:gd name="T67" fmla="*/ 110 h 171"/>
                      <a:gd name="T68" fmla="*/ 180 w 184"/>
                      <a:gd name="T69" fmla="*/ 105 h 171"/>
                      <a:gd name="T70" fmla="*/ 183 w 184"/>
                      <a:gd name="T71" fmla="*/ 97 h 171"/>
                      <a:gd name="T72" fmla="*/ 183 w 184"/>
                      <a:gd name="T73" fmla="*/ 95 h 171"/>
                      <a:gd name="T74" fmla="*/ 183 w 184"/>
                      <a:gd name="T75" fmla="*/ 93 h 171"/>
                      <a:gd name="T76" fmla="*/ 184 w 184"/>
                      <a:gd name="T77" fmla="*/ 87 h 171"/>
                      <a:gd name="T78" fmla="*/ 184 w 184"/>
                      <a:gd name="T79" fmla="*/ 81 h 171"/>
                      <a:gd name="T80" fmla="*/ 184 w 184"/>
                      <a:gd name="T81" fmla="*/ 72 h 171"/>
                      <a:gd name="T82" fmla="*/ 176 w 184"/>
                      <a:gd name="T83" fmla="*/ 73 h 171"/>
                      <a:gd name="T84" fmla="*/ 169 w 184"/>
                      <a:gd name="T85" fmla="*/ 61 h 171"/>
                      <a:gd name="T86" fmla="*/ 156 w 184"/>
                      <a:gd name="T87" fmla="*/ 56 h 171"/>
                      <a:gd name="T88" fmla="*/ 64 w 184"/>
                      <a:gd name="T89" fmla="*/ 0 h 171"/>
                      <a:gd name="T90" fmla="*/ 78 w 184"/>
                      <a:gd name="T91" fmla="*/ 101 h 171"/>
                      <a:gd name="T92" fmla="*/ 32 w 184"/>
                      <a:gd name="T93" fmla="*/ 113 h 171"/>
                      <a:gd name="T94" fmla="*/ 19 w 184"/>
                      <a:gd name="T95" fmla="*/ 114 h 171"/>
                      <a:gd name="T96" fmla="*/ 14 w 184"/>
                      <a:gd name="T97" fmla="*/ 118 h 171"/>
                      <a:gd name="T98" fmla="*/ 5 w 184"/>
                      <a:gd name="T99" fmla="*/ 116 h 171"/>
                      <a:gd name="T100" fmla="*/ 4 w 184"/>
                      <a:gd name="T101" fmla="*/ 119 h 171"/>
                      <a:gd name="T102" fmla="*/ 2 w 184"/>
                      <a:gd name="T103" fmla="*/ 121 h 171"/>
                      <a:gd name="T104" fmla="*/ 0 w 184"/>
                      <a:gd name="T105" fmla="*/ 121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84" h="171">
                        <a:moveTo>
                          <a:pt x="0" y="121"/>
                        </a:moveTo>
                        <a:cubicBezTo>
                          <a:pt x="2" y="125"/>
                          <a:pt x="2" y="125"/>
                          <a:pt x="2" y="125"/>
                        </a:cubicBezTo>
                        <a:cubicBezTo>
                          <a:pt x="2" y="125"/>
                          <a:pt x="2" y="125"/>
                          <a:pt x="2" y="125"/>
                        </a:cubicBezTo>
                        <a:cubicBezTo>
                          <a:pt x="2" y="127"/>
                          <a:pt x="3" y="130"/>
                          <a:pt x="3" y="131"/>
                        </a:cubicBezTo>
                        <a:cubicBezTo>
                          <a:pt x="7" y="135"/>
                          <a:pt x="10" y="137"/>
                          <a:pt x="10" y="139"/>
                        </a:cubicBezTo>
                        <a:cubicBezTo>
                          <a:pt x="10" y="139"/>
                          <a:pt x="10" y="140"/>
                          <a:pt x="10" y="140"/>
                        </a:cubicBezTo>
                        <a:cubicBezTo>
                          <a:pt x="10" y="140"/>
                          <a:pt x="10" y="141"/>
                          <a:pt x="10" y="141"/>
                        </a:cubicBezTo>
                        <a:cubicBezTo>
                          <a:pt x="10" y="141"/>
                          <a:pt x="10" y="141"/>
                          <a:pt x="10" y="141"/>
                        </a:cubicBezTo>
                        <a:cubicBezTo>
                          <a:pt x="10" y="142"/>
                          <a:pt x="10" y="142"/>
                          <a:pt x="10" y="142"/>
                        </a:cubicBezTo>
                        <a:cubicBezTo>
                          <a:pt x="10" y="143"/>
                          <a:pt x="10" y="143"/>
                          <a:pt x="10" y="144"/>
                        </a:cubicBezTo>
                        <a:cubicBezTo>
                          <a:pt x="10" y="144"/>
                          <a:pt x="10" y="144"/>
                          <a:pt x="10" y="144"/>
                        </a:cubicBezTo>
                        <a:cubicBezTo>
                          <a:pt x="10" y="147"/>
                          <a:pt x="10" y="147"/>
                          <a:pt x="10" y="147"/>
                        </a:cubicBezTo>
                        <a:cubicBezTo>
                          <a:pt x="10" y="147"/>
                          <a:pt x="10" y="147"/>
                          <a:pt x="10" y="147"/>
                        </a:cubicBezTo>
                        <a:cubicBezTo>
                          <a:pt x="10" y="148"/>
                          <a:pt x="10" y="148"/>
                          <a:pt x="10" y="148"/>
                        </a:cubicBezTo>
                        <a:cubicBezTo>
                          <a:pt x="10" y="148"/>
                          <a:pt x="10" y="148"/>
                          <a:pt x="10" y="148"/>
                        </a:cubicBezTo>
                        <a:cubicBezTo>
                          <a:pt x="10" y="148"/>
                          <a:pt x="10" y="148"/>
                          <a:pt x="10" y="148"/>
                        </a:cubicBezTo>
                        <a:cubicBezTo>
                          <a:pt x="10" y="149"/>
                          <a:pt x="10" y="149"/>
                          <a:pt x="11" y="150"/>
                        </a:cubicBezTo>
                        <a:cubicBezTo>
                          <a:pt x="13" y="148"/>
                          <a:pt x="14" y="149"/>
                          <a:pt x="16" y="149"/>
                        </a:cubicBezTo>
                        <a:cubicBezTo>
                          <a:pt x="16" y="150"/>
                          <a:pt x="16" y="150"/>
                          <a:pt x="16" y="150"/>
                        </a:cubicBezTo>
                        <a:cubicBezTo>
                          <a:pt x="17" y="148"/>
                          <a:pt x="18" y="147"/>
                          <a:pt x="20" y="147"/>
                        </a:cubicBezTo>
                        <a:cubicBezTo>
                          <a:pt x="21" y="147"/>
                          <a:pt x="22" y="148"/>
                          <a:pt x="24" y="149"/>
                        </a:cubicBezTo>
                        <a:cubicBezTo>
                          <a:pt x="24" y="149"/>
                          <a:pt x="25" y="149"/>
                          <a:pt x="25" y="149"/>
                        </a:cubicBezTo>
                        <a:cubicBezTo>
                          <a:pt x="26" y="149"/>
                          <a:pt x="28" y="147"/>
                          <a:pt x="28" y="147"/>
                        </a:cubicBezTo>
                        <a:cubicBezTo>
                          <a:pt x="31" y="145"/>
                          <a:pt x="32" y="144"/>
                          <a:pt x="33" y="144"/>
                        </a:cubicBezTo>
                        <a:cubicBezTo>
                          <a:pt x="34" y="144"/>
                          <a:pt x="34" y="144"/>
                          <a:pt x="34" y="144"/>
                        </a:cubicBezTo>
                        <a:cubicBezTo>
                          <a:pt x="37" y="144"/>
                          <a:pt x="40" y="151"/>
                          <a:pt x="40" y="154"/>
                        </a:cubicBezTo>
                        <a:cubicBezTo>
                          <a:pt x="40" y="154"/>
                          <a:pt x="41" y="155"/>
                          <a:pt x="42" y="156"/>
                        </a:cubicBezTo>
                        <a:cubicBezTo>
                          <a:pt x="43" y="157"/>
                          <a:pt x="44" y="158"/>
                          <a:pt x="44" y="159"/>
                        </a:cubicBezTo>
                        <a:cubicBezTo>
                          <a:pt x="44" y="160"/>
                          <a:pt x="44" y="161"/>
                          <a:pt x="42" y="161"/>
                        </a:cubicBezTo>
                        <a:cubicBezTo>
                          <a:pt x="42" y="161"/>
                          <a:pt x="42" y="161"/>
                          <a:pt x="42" y="161"/>
                        </a:cubicBezTo>
                        <a:cubicBezTo>
                          <a:pt x="45" y="162"/>
                          <a:pt x="45" y="165"/>
                          <a:pt x="46" y="166"/>
                        </a:cubicBezTo>
                        <a:cubicBezTo>
                          <a:pt x="46" y="167"/>
                          <a:pt x="46" y="168"/>
                          <a:pt x="46" y="168"/>
                        </a:cubicBezTo>
                        <a:cubicBezTo>
                          <a:pt x="46" y="169"/>
                          <a:pt x="47" y="169"/>
                          <a:pt x="47" y="170"/>
                        </a:cubicBezTo>
                        <a:cubicBezTo>
                          <a:pt x="47" y="170"/>
                          <a:pt x="47" y="170"/>
                          <a:pt x="47" y="170"/>
                        </a:cubicBezTo>
                        <a:cubicBezTo>
                          <a:pt x="47" y="170"/>
                          <a:pt x="47" y="170"/>
                          <a:pt x="47" y="170"/>
                        </a:cubicBezTo>
                        <a:cubicBezTo>
                          <a:pt x="47" y="170"/>
                          <a:pt x="47" y="170"/>
                          <a:pt x="47" y="170"/>
                        </a:cubicBezTo>
                        <a:cubicBezTo>
                          <a:pt x="47" y="170"/>
                          <a:pt x="48" y="170"/>
                          <a:pt x="48" y="170"/>
                        </a:cubicBezTo>
                        <a:cubicBezTo>
                          <a:pt x="48" y="170"/>
                          <a:pt x="48" y="170"/>
                          <a:pt x="48" y="170"/>
                        </a:cubicBezTo>
                        <a:cubicBezTo>
                          <a:pt x="48" y="170"/>
                          <a:pt x="48" y="170"/>
                          <a:pt x="48" y="169"/>
                        </a:cubicBezTo>
                        <a:cubicBezTo>
                          <a:pt x="49" y="168"/>
                          <a:pt x="50" y="167"/>
                          <a:pt x="51" y="167"/>
                        </a:cubicBezTo>
                        <a:cubicBezTo>
                          <a:pt x="52" y="167"/>
                          <a:pt x="52" y="167"/>
                          <a:pt x="52" y="167"/>
                        </a:cubicBezTo>
                        <a:cubicBezTo>
                          <a:pt x="53" y="167"/>
                          <a:pt x="53" y="167"/>
                          <a:pt x="53" y="167"/>
                        </a:cubicBezTo>
                        <a:cubicBezTo>
                          <a:pt x="53" y="167"/>
                          <a:pt x="53" y="167"/>
                          <a:pt x="53" y="167"/>
                        </a:cubicBezTo>
                        <a:cubicBezTo>
                          <a:pt x="54" y="167"/>
                          <a:pt x="54" y="168"/>
                          <a:pt x="54" y="168"/>
                        </a:cubicBezTo>
                        <a:cubicBezTo>
                          <a:pt x="54" y="168"/>
                          <a:pt x="54" y="168"/>
                          <a:pt x="54" y="168"/>
                        </a:cubicBezTo>
                        <a:cubicBezTo>
                          <a:pt x="54" y="168"/>
                          <a:pt x="55" y="168"/>
                          <a:pt x="55" y="168"/>
                        </a:cubicBezTo>
                        <a:cubicBezTo>
                          <a:pt x="55" y="168"/>
                          <a:pt x="55" y="168"/>
                          <a:pt x="55" y="169"/>
                        </a:cubicBezTo>
                        <a:cubicBezTo>
                          <a:pt x="55" y="169"/>
                          <a:pt x="55" y="169"/>
                          <a:pt x="55" y="169"/>
                        </a:cubicBezTo>
                        <a:cubicBezTo>
                          <a:pt x="56" y="169"/>
                          <a:pt x="56" y="169"/>
                          <a:pt x="56" y="169"/>
                        </a:cubicBezTo>
                        <a:cubicBezTo>
                          <a:pt x="56" y="169"/>
                          <a:pt x="56" y="169"/>
                          <a:pt x="56" y="170"/>
                        </a:cubicBezTo>
                        <a:cubicBezTo>
                          <a:pt x="56" y="170"/>
                          <a:pt x="56" y="170"/>
                          <a:pt x="56" y="170"/>
                        </a:cubicBezTo>
                        <a:cubicBezTo>
                          <a:pt x="56" y="170"/>
                          <a:pt x="56" y="170"/>
                          <a:pt x="57" y="170"/>
                        </a:cubicBezTo>
                        <a:cubicBezTo>
                          <a:pt x="57" y="170"/>
                          <a:pt x="57" y="170"/>
                          <a:pt x="57" y="170"/>
                        </a:cubicBezTo>
                        <a:cubicBezTo>
                          <a:pt x="57" y="170"/>
                          <a:pt x="57" y="171"/>
                          <a:pt x="57" y="171"/>
                        </a:cubicBezTo>
                        <a:cubicBezTo>
                          <a:pt x="57" y="171"/>
                          <a:pt x="57" y="171"/>
                          <a:pt x="57" y="171"/>
                        </a:cubicBezTo>
                        <a:cubicBezTo>
                          <a:pt x="58" y="171"/>
                          <a:pt x="60" y="169"/>
                          <a:pt x="60" y="168"/>
                        </a:cubicBezTo>
                        <a:cubicBezTo>
                          <a:pt x="61" y="165"/>
                          <a:pt x="67" y="163"/>
                          <a:pt x="69" y="166"/>
                        </a:cubicBezTo>
                        <a:cubicBezTo>
                          <a:pt x="69" y="166"/>
                          <a:pt x="70" y="167"/>
                          <a:pt x="69" y="168"/>
                        </a:cubicBezTo>
                        <a:cubicBezTo>
                          <a:pt x="69" y="168"/>
                          <a:pt x="69" y="168"/>
                          <a:pt x="69" y="169"/>
                        </a:cubicBezTo>
                        <a:cubicBezTo>
                          <a:pt x="70" y="168"/>
                          <a:pt x="70" y="168"/>
                          <a:pt x="70" y="168"/>
                        </a:cubicBezTo>
                        <a:cubicBezTo>
                          <a:pt x="71" y="168"/>
                          <a:pt x="71" y="167"/>
                          <a:pt x="72" y="167"/>
                        </a:cubicBezTo>
                        <a:cubicBezTo>
                          <a:pt x="72" y="167"/>
                          <a:pt x="72" y="167"/>
                          <a:pt x="73" y="167"/>
                        </a:cubicBezTo>
                        <a:cubicBezTo>
                          <a:pt x="73" y="167"/>
                          <a:pt x="73" y="167"/>
                          <a:pt x="73" y="167"/>
                        </a:cubicBezTo>
                        <a:cubicBezTo>
                          <a:pt x="73" y="167"/>
                          <a:pt x="73" y="166"/>
                          <a:pt x="73" y="166"/>
                        </a:cubicBezTo>
                        <a:cubicBezTo>
                          <a:pt x="74" y="166"/>
                          <a:pt x="74" y="165"/>
                          <a:pt x="74" y="165"/>
                        </a:cubicBezTo>
                        <a:cubicBezTo>
                          <a:pt x="74" y="164"/>
                          <a:pt x="74" y="164"/>
                          <a:pt x="74" y="163"/>
                        </a:cubicBezTo>
                        <a:cubicBezTo>
                          <a:pt x="74" y="163"/>
                          <a:pt x="75" y="163"/>
                          <a:pt x="75" y="163"/>
                        </a:cubicBezTo>
                        <a:cubicBezTo>
                          <a:pt x="75" y="162"/>
                          <a:pt x="75" y="162"/>
                          <a:pt x="75" y="161"/>
                        </a:cubicBezTo>
                        <a:cubicBezTo>
                          <a:pt x="75" y="161"/>
                          <a:pt x="75" y="161"/>
                          <a:pt x="75" y="161"/>
                        </a:cubicBezTo>
                        <a:cubicBezTo>
                          <a:pt x="76" y="160"/>
                          <a:pt x="76" y="160"/>
                          <a:pt x="76" y="159"/>
                        </a:cubicBezTo>
                        <a:cubicBezTo>
                          <a:pt x="76" y="159"/>
                          <a:pt x="76" y="158"/>
                          <a:pt x="75" y="157"/>
                        </a:cubicBezTo>
                        <a:cubicBezTo>
                          <a:pt x="75" y="155"/>
                          <a:pt x="74" y="152"/>
                          <a:pt x="76" y="151"/>
                        </a:cubicBezTo>
                        <a:cubicBezTo>
                          <a:pt x="77" y="151"/>
                          <a:pt x="78" y="151"/>
                          <a:pt x="79" y="151"/>
                        </a:cubicBezTo>
                        <a:cubicBezTo>
                          <a:pt x="82" y="151"/>
                          <a:pt x="83" y="150"/>
                          <a:pt x="84" y="148"/>
                        </a:cubicBezTo>
                        <a:cubicBezTo>
                          <a:pt x="85" y="147"/>
                          <a:pt x="85" y="146"/>
                          <a:pt x="85" y="146"/>
                        </a:cubicBezTo>
                        <a:cubicBezTo>
                          <a:pt x="86" y="143"/>
                          <a:pt x="87" y="142"/>
                          <a:pt x="88" y="141"/>
                        </a:cubicBezTo>
                        <a:cubicBezTo>
                          <a:pt x="88" y="137"/>
                          <a:pt x="89" y="133"/>
                          <a:pt x="92" y="132"/>
                        </a:cubicBezTo>
                        <a:cubicBezTo>
                          <a:pt x="92" y="131"/>
                          <a:pt x="92" y="131"/>
                          <a:pt x="93" y="131"/>
                        </a:cubicBezTo>
                        <a:cubicBezTo>
                          <a:pt x="93" y="131"/>
                          <a:pt x="94" y="132"/>
                          <a:pt x="94" y="132"/>
                        </a:cubicBezTo>
                        <a:cubicBezTo>
                          <a:pt x="95" y="132"/>
                          <a:pt x="95" y="132"/>
                          <a:pt x="95" y="132"/>
                        </a:cubicBezTo>
                        <a:cubicBezTo>
                          <a:pt x="96" y="133"/>
                          <a:pt x="98" y="134"/>
                          <a:pt x="98" y="134"/>
                        </a:cubicBezTo>
                        <a:cubicBezTo>
                          <a:pt x="98" y="134"/>
                          <a:pt x="98" y="134"/>
                          <a:pt x="98" y="134"/>
                        </a:cubicBezTo>
                        <a:cubicBezTo>
                          <a:pt x="99" y="130"/>
                          <a:pt x="101" y="130"/>
                          <a:pt x="102" y="129"/>
                        </a:cubicBezTo>
                        <a:cubicBezTo>
                          <a:pt x="103" y="129"/>
                          <a:pt x="103" y="129"/>
                          <a:pt x="103" y="128"/>
                        </a:cubicBezTo>
                        <a:cubicBezTo>
                          <a:pt x="104" y="125"/>
                          <a:pt x="106" y="123"/>
                          <a:pt x="108" y="123"/>
                        </a:cubicBezTo>
                        <a:cubicBezTo>
                          <a:pt x="109" y="123"/>
                          <a:pt x="110" y="124"/>
                          <a:pt x="111" y="124"/>
                        </a:cubicBezTo>
                        <a:cubicBezTo>
                          <a:pt x="112" y="124"/>
                          <a:pt x="113" y="124"/>
                          <a:pt x="113" y="124"/>
                        </a:cubicBezTo>
                        <a:cubicBezTo>
                          <a:pt x="113" y="121"/>
                          <a:pt x="116" y="120"/>
                          <a:pt x="118" y="120"/>
                        </a:cubicBezTo>
                        <a:cubicBezTo>
                          <a:pt x="120" y="120"/>
                          <a:pt x="122" y="119"/>
                          <a:pt x="124" y="118"/>
                        </a:cubicBezTo>
                        <a:cubicBezTo>
                          <a:pt x="124" y="117"/>
                          <a:pt x="125" y="117"/>
                          <a:pt x="126" y="116"/>
                        </a:cubicBezTo>
                        <a:cubicBezTo>
                          <a:pt x="128" y="115"/>
                          <a:pt x="130" y="113"/>
                          <a:pt x="132" y="113"/>
                        </a:cubicBezTo>
                        <a:cubicBezTo>
                          <a:pt x="133" y="113"/>
                          <a:pt x="134" y="114"/>
                          <a:pt x="134" y="114"/>
                        </a:cubicBezTo>
                        <a:cubicBezTo>
                          <a:pt x="135" y="115"/>
                          <a:pt x="136" y="115"/>
                          <a:pt x="140" y="115"/>
                        </a:cubicBezTo>
                        <a:cubicBezTo>
                          <a:pt x="141" y="115"/>
                          <a:pt x="141" y="115"/>
                          <a:pt x="141" y="115"/>
                        </a:cubicBezTo>
                        <a:cubicBezTo>
                          <a:pt x="144" y="115"/>
                          <a:pt x="146" y="115"/>
                          <a:pt x="146" y="115"/>
                        </a:cubicBezTo>
                        <a:cubicBezTo>
                          <a:pt x="146" y="115"/>
                          <a:pt x="147" y="115"/>
                          <a:pt x="147" y="115"/>
                        </a:cubicBezTo>
                        <a:cubicBezTo>
                          <a:pt x="147" y="115"/>
                          <a:pt x="147" y="114"/>
                          <a:pt x="148" y="114"/>
                        </a:cubicBezTo>
                        <a:cubicBezTo>
                          <a:pt x="149" y="113"/>
                          <a:pt x="150" y="113"/>
                          <a:pt x="152" y="112"/>
                        </a:cubicBezTo>
                        <a:cubicBezTo>
                          <a:pt x="153" y="112"/>
                          <a:pt x="155" y="111"/>
                          <a:pt x="157" y="112"/>
                        </a:cubicBezTo>
                        <a:cubicBezTo>
                          <a:pt x="157" y="112"/>
                          <a:pt x="158" y="112"/>
                          <a:pt x="159" y="112"/>
                        </a:cubicBezTo>
                        <a:cubicBezTo>
                          <a:pt x="161" y="112"/>
                          <a:pt x="164" y="111"/>
                          <a:pt x="167" y="111"/>
                        </a:cubicBezTo>
                        <a:cubicBezTo>
                          <a:pt x="170" y="110"/>
                          <a:pt x="172" y="110"/>
                          <a:pt x="174" y="110"/>
                        </a:cubicBezTo>
                        <a:cubicBezTo>
                          <a:pt x="176" y="110"/>
                          <a:pt x="177" y="109"/>
                          <a:pt x="179" y="107"/>
                        </a:cubicBezTo>
                        <a:cubicBezTo>
                          <a:pt x="179" y="106"/>
                          <a:pt x="179" y="106"/>
                          <a:pt x="180" y="105"/>
                        </a:cubicBezTo>
                        <a:cubicBezTo>
                          <a:pt x="180" y="105"/>
                          <a:pt x="180" y="105"/>
                          <a:pt x="180" y="105"/>
                        </a:cubicBezTo>
                        <a:cubicBezTo>
                          <a:pt x="180" y="104"/>
                          <a:pt x="181" y="103"/>
                          <a:pt x="181" y="102"/>
                        </a:cubicBezTo>
                        <a:cubicBezTo>
                          <a:pt x="182" y="100"/>
                          <a:pt x="182" y="99"/>
                          <a:pt x="182" y="98"/>
                        </a:cubicBezTo>
                        <a:cubicBezTo>
                          <a:pt x="183" y="98"/>
                          <a:pt x="183" y="98"/>
                          <a:pt x="183" y="97"/>
                        </a:cubicBezTo>
                        <a:cubicBezTo>
                          <a:pt x="183" y="97"/>
                          <a:pt x="183" y="97"/>
                          <a:pt x="183" y="97"/>
                        </a:cubicBezTo>
                        <a:cubicBezTo>
                          <a:pt x="183" y="96"/>
                          <a:pt x="183" y="96"/>
                          <a:pt x="183" y="96"/>
                        </a:cubicBezTo>
                        <a:cubicBezTo>
                          <a:pt x="183" y="96"/>
                          <a:pt x="183" y="96"/>
                          <a:pt x="183" y="95"/>
                        </a:cubicBezTo>
                        <a:cubicBezTo>
                          <a:pt x="183" y="95"/>
                          <a:pt x="183" y="95"/>
                          <a:pt x="183" y="95"/>
                        </a:cubicBezTo>
                        <a:cubicBezTo>
                          <a:pt x="183" y="94"/>
                          <a:pt x="183" y="94"/>
                          <a:pt x="183" y="93"/>
                        </a:cubicBezTo>
                        <a:cubicBezTo>
                          <a:pt x="183" y="93"/>
                          <a:pt x="183" y="93"/>
                          <a:pt x="183" y="93"/>
                        </a:cubicBezTo>
                        <a:cubicBezTo>
                          <a:pt x="183" y="92"/>
                          <a:pt x="183" y="91"/>
                          <a:pt x="183" y="90"/>
                        </a:cubicBezTo>
                        <a:cubicBezTo>
                          <a:pt x="183" y="90"/>
                          <a:pt x="183" y="90"/>
                          <a:pt x="184" y="90"/>
                        </a:cubicBezTo>
                        <a:cubicBezTo>
                          <a:pt x="184" y="89"/>
                          <a:pt x="184" y="88"/>
                          <a:pt x="184" y="87"/>
                        </a:cubicBezTo>
                        <a:cubicBezTo>
                          <a:pt x="184" y="86"/>
                          <a:pt x="184" y="86"/>
                          <a:pt x="184" y="86"/>
                        </a:cubicBezTo>
                        <a:cubicBezTo>
                          <a:pt x="184" y="85"/>
                          <a:pt x="184" y="84"/>
                          <a:pt x="184" y="83"/>
                        </a:cubicBezTo>
                        <a:cubicBezTo>
                          <a:pt x="184" y="82"/>
                          <a:pt x="184" y="82"/>
                          <a:pt x="184" y="81"/>
                        </a:cubicBezTo>
                        <a:cubicBezTo>
                          <a:pt x="184" y="80"/>
                          <a:pt x="184" y="79"/>
                          <a:pt x="184" y="77"/>
                        </a:cubicBezTo>
                        <a:cubicBezTo>
                          <a:pt x="184" y="77"/>
                          <a:pt x="184" y="77"/>
                          <a:pt x="184" y="76"/>
                        </a:cubicBezTo>
                        <a:cubicBezTo>
                          <a:pt x="184" y="75"/>
                          <a:pt x="184" y="73"/>
                          <a:pt x="184" y="72"/>
                        </a:cubicBezTo>
                        <a:cubicBezTo>
                          <a:pt x="184" y="71"/>
                          <a:pt x="184" y="71"/>
                          <a:pt x="184" y="71"/>
                        </a:cubicBezTo>
                        <a:cubicBezTo>
                          <a:pt x="181" y="72"/>
                          <a:pt x="178" y="72"/>
                          <a:pt x="177" y="72"/>
                        </a:cubicBezTo>
                        <a:cubicBezTo>
                          <a:pt x="177" y="73"/>
                          <a:pt x="176" y="73"/>
                          <a:pt x="176" y="73"/>
                        </a:cubicBezTo>
                        <a:cubicBezTo>
                          <a:pt x="174" y="73"/>
                          <a:pt x="174" y="73"/>
                          <a:pt x="174" y="73"/>
                        </a:cubicBezTo>
                        <a:cubicBezTo>
                          <a:pt x="174" y="71"/>
                          <a:pt x="174" y="71"/>
                          <a:pt x="174" y="71"/>
                        </a:cubicBezTo>
                        <a:cubicBezTo>
                          <a:pt x="174" y="71"/>
                          <a:pt x="174" y="63"/>
                          <a:pt x="169" y="61"/>
                        </a:cubicBezTo>
                        <a:cubicBezTo>
                          <a:pt x="164" y="58"/>
                          <a:pt x="157" y="57"/>
                          <a:pt x="157" y="57"/>
                        </a:cubicBezTo>
                        <a:cubicBezTo>
                          <a:pt x="156" y="57"/>
                          <a:pt x="156" y="57"/>
                          <a:pt x="156" y="57"/>
                        </a:cubicBezTo>
                        <a:cubicBezTo>
                          <a:pt x="156" y="56"/>
                          <a:pt x="156" y="56"/>
                          <a:pt x="156" y="56"/>
                        </a:cubicBezTo>
                        <a:cubicBezTo>
                          <a:pt x="156" y="56"/>
                          <a:pt x="152" y="49"/>
                          <a:pt x="149" y="46"/>
                        </a:cubicBezTo>
                        <a:cubicBezTo>
                          <a:pt x="147" y="44"/>
                          <a:pt x="118" y="25"/>
                          <a:pt x="80" y="0"/>
                        </a:cubicBezTo>
                        <a:cubicBezTo>
                          <a:pt x="64" y="0"/>
                          <a:pt x="64" y="0"/>
                          <a:pt x="64" y="0"/>
                        </a:cubicBezTo>
                        <a:cubicBezTo>
                          <a:pt x="75" y="96"/>
                          <a:pt x="75" y="96"/>
                          <a:pt x="75" y="96"/>
                        </a:cubicBezTo>
                        <a:cubicBezTo>
                          <a:pt x="78" y="100"/>
                          <a:pt x="78" y="100"/>
                          <a:pt x="78" y="100"/>
                        </a:cubicBezTo>
                        <a:cubicBezTo>
                          <a:pt x="78" y="101"/>
                          <a:pt x="78" y="101"/>
                          <a:pt x="78" y="101"/>
                        </a:cubicBezTo>
                        <a:cubicBezTo>
                          <a:pt x="79" y="107"/>
                          <a:pt x="78" y="111"/>
                          <a:pt x="76" y="112"/>
                        </a:cubicBezTo>
                        <a:cubicBezTo>
                          <a:pt x="75" y="113"/>
                          <a:pt x="74" y="113"/>
                          <a:pt x="52" y="113"/>
                        </a:cubicBezTo>
                        <a:cubicBezTo>
                          <a:pt x="44" y="113"/>
                          <a:pt x="36" y="113"/>
                          <a:pt x="32" y="113"/>
                        </a:cubicBezTo>
                        <a:cubicBezTo>
                          <a:pt x="32" y="113"/>
                          <a:pt x="31" y="113"/>
                          <a:pt x="31" y="113"/>
                        </a:cubicBezTo>
                        <a:cubicBezTo>
                          <a:pt x="30" y="113"/>
                          <a:pt x="26" y="115"/>
                          <a:pt x="24" y="115"/>
                        </a:cubicBezTo>
                        <a:cubicBezTo>
                          <a:pt x="22" y="115"/>
                          <a:pt x="21" y="115"/>
                          <a:pt x="19" y="114"/>
                        </a:cubicBezTo>
                        <a:cubicBezTo>
                          <a:pt x="19" y="114"/>
                          <a:pt x="18" y="114"/>
                          <a:pt x="17" y="114"/>
                        </a:cubicBezTo>
                        <a:cubicBezTo>
                          <a:pt x="17" y="114"/>
                          <a:pt x="17" y="114"/>
                          <a:pt x="17" y="114"/>
                        </a:cubicBezTo>
                        <a:cubicBezTo>
                          <a:pt x="17" y="115"/>
                          <a:pt x="16" y="118"/>
                          <a:pt x="14" y="118"/>
                        </a:cubicBezTo>
                        <a:cubicBezTo>
                          <a:pt x="12" y="118"/>
                          <a:pt x="11" y="117"/>
                          <a:pt x="9" y="115"/>
                        </a:cubicBezTo>
                        <a:cubicBezTo>
                          <a:pt x="7" y="113"/>
                          <a:pt x="6" y="113"/>
                          <a:pt x="6" y="113"/>
                        </a:cubicBezTo>
                        <a:cubicBezTo>
                          <a:pt x="6" y="113"/>
                          <a:pt x="5" y="114"/>
                          <a:pt x="5" y="116"/>
                        </a:cubicBezTo>
                        <a:cubicBezTo>
                          <a:pt x="5" y="117"/>
                          <a:pt x="5" y="117"/>
                          <a:pt x="5" y="118"/>
                        </a:cubicBezTo>
                        <a:cubicBezTo>
                          <a:pt x="5" y="118"/>
                          <a:pt x="5" y="118"/>
                          <a:pt x="5" y="118"/>
                        </a:cubicBezTo>
                        <a:cubicBezTo>
                          <a:pt x="5" y="118"/>
                          <a:pt x="4" y="119"/>
                          <a:pt x="4" y="119"/>
                        </a:cubicBezTo>
                        <a:cubicBezTo>
                          <a:pt x="4" y="119"/>
                          <a:pt x="4" y="119"/>
                          <a:pt x="4" y="119"/>
                        </a:cubicBezTo>
                        <a:cubicBezTo>
                          <a:pt x="3" y="120"/>
                          <a:pt x="3" y="120"/>
                          <a:pt x="3" y="120"/>
                        </a:cubicBezTo>
                        <a:cubicBezTo>
                          <a:pt x="2" y="120"/>
                          <a:pt x="2" y="120"/>
                          <a:pt x="2" y="121"/>
                        </a:cubicBezTo>
                        <a:cubicBezTo>
                          <a:pt x="2" y="121"/>
                          <a:pt x="1" y="121"/>
                          <a:pt x="0" y="121"/>
                        </a:cubicBezTo>
                        <a:cubicBezTo>
                          <a:pt x="0" y="121"/>
                          <a:pt x="0" y="121"/>
                          <a:pt x="0" y="121"/>
                        </a:cubicBezTo>
                        <a:cubicBezTo>
                          <a:pt x="0" y="121"/>
                          <a:pt x="0" y="121"/>
                          <a:pt x="0" y="12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19" name="Freeform 1477"/>
                  <p:cNvSpPr>
                    <a:spLocks/>
                  </p:cNvSpPr>
                  <p:nvPr/>
                </p:nvSpPr>
                <p:spPr bwMode="auto">
                  <a:xfrm>
                    <a:off x="1686" y="275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20" name="Freeform 1478"/>
                  <p:cNvSpPr>
                    <a:spLocks/>
                  </p:cNvSpPr>
                  <p:nvPr/>
                </p:nvSpPr>
                <p:spPr bwMode="auto">
                  <a:xfrm>
                    <a:off x="1706" y="2766"/>
                    <a:ext cx="7" cy="1"/>
                  </a:xfrm>
                  <a:custGeom>
                    <a:avLst/>
                    <a:gdLst>
                      <a:gd name="T0" fmla="*/ 0 w 7"/>
                      <a:gd name="T1" fmla="*/ 1 h 1"/>
                      <a:gd name="T2" fmla="*/ 7 w 7"/>
                      <a:gd name="T3" fmla="*/ 0 h 1"/>
                      <a:gd name="T4" fmla="*/ 7 w 7"/>
                      <a:gd name="T5" fmla="*/ 0 h 1"/>
                      <a:gd name="T6" fmla="*/ 0 w 7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1">
                        <a:moveTo>
                          <a:pt x="0" y="1"/>
                        </a:moveTo>
                        <a:cubicBezTo>
                          <a:pt x="1" y="1"/>
                          <a:pt x="4" y="1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4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21" name="Freeform 1479"/>
                  <p:cNvSpPr>
                    <a:spLocks/>
                  </p:cNvSpPr>
                  <p:nvPr/>
                </p:nvSpPr>
                <p:spPr bwMode="auto">
                  <a:xfrm>
                    <a:off x="1546" y="2832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22" name="Freeform 1480"/>
                  <p:cNvSpPr>
                    <a:spLocks/>
                  </p:cNvSpPr>
                  <p:nvPr/>
                </p:nvSpPr>
                <p:spPr bwMode="auto">
                  <a:xfrm>
                    <a:off x="1546" y="283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23" name="Oval 1481"/>
                  <p:cNvSpPr>
                    <a:spLocks noChangeArrowheads="1"/>
                  </p:cNvSpPr>
                  <p:nvPr/>
                </p:nvSpPr>
                <p:spPr bwMode="auto">
                  <a:xfrm>
                    <a:off x="1537" y="2814"/>
                    <a:ext cx="1" cy="1"/>
                  </a:xfrm>
                  <a:prstGeom prst="ellipse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24" name="Freeform 1482"/>
                  <p:cNvSpPr>
                    <a:spLocks/>
                  </p:cNvSpPr>
                  <p:nvPr/>
                </p:nvSpPr>
                <p:spPr bwMode="auto">
                  <a:xfrm>
                    <a:off x="1546" y="283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25" name="Freeform 1483"/>
                  <p:cNvSpPr>
                    <a:spLocks/>
                  </p:cNvSpPr>
                  <p:nvPr/>
                </p:nvSpPr>
                <p:spPr bwMode="auto">
                  <a:xfrm>
                    <a:off x="1590" y="286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26" name="Freeform 1484"/>
                  <p:cNvSpPr>
                    <a:spLocks/>
                  </p:cNvSpPr>
                  <p:nvPr/>
                </p:nvSpPr>
                <p:spPr bwMode="auto">
                  <a:xfrm>
                    <a:off x="1590" y="286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27" name="Freeform 1485"/>
                  <p:cNvSpPr>
                    <a:spLocks/>
                  </p:cNvSpPr>
                  <p:nvPr/>
                </p:nvSpPr>
                <p:spPr bwMode="auto">
                  <a:xfrm>
                    <a:off x="1588" y="285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28" name="Freeform 1486"/>
                  <p:cNvSpPr>
                    <a:spLocks/>
                  </p:cNvSpPr>
                  <p:nvPr/>
                </p:nvSpPr>
                <p:spPr bwMode="auto">
                  <a:xfrm>
                    <a:off x="1583" y="2858"/>
                    <a:ext cx="2" cy="2"/>
                  </a:xfrm>
                  <a:custGeom>
                    <a:avLst/>
                    <a:gdLst>
                      <a:gd name="T0" fmla="*/ 0 w 3"/>
                      <a:gd name="T1" fmla="*/ 2 h 2"/>
                      <a:gd name="T2" fmla="*/ 3 w 3"/>
                      <a:gd name="T3" fmla="*/ 0 h 2"/>
                      <a:gd name="T4" fmla="*/ 0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2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2" y="0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29" name="Freeform 1487"/>
                  <p:cNvSpPr>
                    <a:spLocks/>
                  </p:cNvSpPr>
                  <p:nvPr/>
                </p:nvSpPr>
                <p:spPr bwMode="auto">
                  <a:xfrm>
                    <a:off x="1587" y="285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30" name="Freeform 1488"/>
                  <p:cNvSpPr>
                    <a:spLocks/>
                  </p:cNvSpPr>
                  <p:nvPr/>
                </p:nvSpPr>
                <p:spPr bwMode="auto">
                  <a:xfrm>
                    <a:off x="1586" y="285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31" name="Freeform 1489"/>
                  <p:cNvSpPr>
                    <a:spLocks/>
                  </p:cNvSpPr>
                  <p:nvPr/>
                </p:nvSpPr>
                <p:spPr bwMode="auto">
                  <a:xfrm>
                    <a:off x="1589" y="286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32" name="Freeform 1490"/>
                  <p:cNvSpPr>
                    <a:spLocks/>
                  </p:cNvSpPr>
                  <p:nvPr/>
                </p:nvSpPr>
                <p:spPr bwMode="auto">
                  <a:xfrm>
                    <a:off x="1606" y="285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33" name="Freeform 1491"/>
                  <p:cNvSpPr>
                    <a:spLocks/>
                  </p:cNvSpPr>
                  <p:nvPr/>
                </p:nvSpPr>
                <p:spPr bwMode="auto">
                  <a:xfrm>
                    <a:off x="1583" y="286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34" name="Freeform 1492"/>
                  <p:cNvSpPr>
                    <a:spLocks/>
                  </p:cNvSpPr>
                  <p:nvPr/>
                </p:nvSpPr>
                <p:spPr bwMode="auto">
                  <a:xfrm>
                    <a:off x="1591" y="286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35" name="Freeform 1493"/>
                  <p:cNvSpPr>
                    <a:spLocks/>
                  </p:cNvSpPr>
                  <p:nvPr/>
                </p:nvSpPr>
                <p:spPr bwMode="auto">
                  <a:xfrm>
                    <a:off x="1582" y="28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36" name="Freeform 1494"/>
                  <p:cNvSpPr>
                    <a:spLocks/>
                  </p:cNvSpPr>
                  <p:nvPr/>
                </p:nvSpPr>
                <p:spPr bwMode="auto">
                  <a:xfrm>
                    <a:off x="1581" y="2859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1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37" name="Freeform 1495"/>
                  <p:cNvSpPr>
                    <a:spLocks/>
                  </p:cNvSpPr>
                  <p:nvPr/>
                </p:nvSpPr>
                <p:spPr bwMode="auto">
                  <a:xfrm>
                    <a:off x="1546" y="2836"/>
                    <a:ext cx="0" cy="3"/>
                  </a:xfrm>
                  <a:custGeom>
                    <a:avLst/>
                    <a:gdLst>
                      <a:gd name="T0" fmla="*/ 0 h 3"/>
                      <a:gd name="T1" fmla="*/ 0 h 3"/>
                      <a:gd name="T2" fmla="*/ 3 h 3"/>
                      <a:gd name="T3" fmla="*/ 3 h 3"/>
                      <a:gd name="T4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38" name="Freeform 1496"/>
                  <p:cNvSpPr>
                    <a:spLocks/>
                  </p:cNvSpPr>
                  <p:nvPr/>
                </p:nvSpPr>
                <p:spPr bwMode="auto">
                  <a:xfrm>
                    <a:off x="1546" y="28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39" name="Freeform 1497"/>
                  <p:cNvSpPr>
                    <a:spLocks/>
                  </p:cNvSpPr>
                  <p:nvPr/>
                </p:nvSpPr>
                <p:spPr bwMode="auto">
                  <a:xfrm>
                    <a:off x="1582" y="286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40" name="Freeform 1498"/>
                  <p:cNvSpPr>
                    <a:spLocks/>
                  </p:cNvSpPr>
                  <p:nvPr/>
                </p:nvSpPr>
                <p:spPr bwMode="auto">
                  <a:xfrm>
                    <a:off x="1541" y="2811"/>
                    <a:ext cx="0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41" name="Freeform 1499"/>
                  <p:cNvSpPr>
                    <a:spLocks/>
                  </p:cNvSpPr>
                  <p:nvPr/>
                </p:nvSpPr>
                <p:spPr bwMode="auto">
                  <a:xfrm>
                    <a:off x="1545" y="2808"/>
                    <a:ext cx="5" cy="3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3 h 3"/>
                      <a:gd name="T4" fmla="*/ 0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2"/>
                          <a:pt x="3" y="3"/>
                          <a:pt x="5" y="3"/>
                        </a:cubicBezTo>
                        <a:cubicBezTo>
                          <a:pt x="3" y="3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42" name="Freeform 1500"/>
                  <p:cNvSpPr>
                    <a:spLocks/>
                  </p:cNvSpPr>
                  <p:nvPr/>
                </p:nvSpPr>
                <p:spPr bwMode="auto">
                  <a:xfrm>
                    <a:off x="1541" y="280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43" name="Freeform 1501"/>
                  <p:cNvSpPr>
                    <a:spLocks/>
                  </p:cNvSpPr>
                  <p:nvPr/>
                </p:nvSpPr>
                <p:spPr bwMode="auto">
                  <a:xfrm>
                    <a:off x="1540" y="281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44" name="Freeform 1502"/>
                  <p:cNvSpPr>
                    <a:spLocks/>
                  </p:cNvSpPr>
                  <p:nvPr/>
                </p:nvSpPr>
                <p:spPr bwMode="auto">
                  <a:xfrm>
                    <a:off x="1537" y="281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45" name="Freeform 1503"/>
                  <p:cNvSpPr>
                    <a:spLocks/>
                  </p:cNvSpPr>
                  <p:nvPr/>
                </p:nvSpPr>
                <p:spPr bwMode="auto">
                  <a:xfrm>
                    <a:off x="1610" y="2810"/>
                    <a:ext cx="85" cy="57"/>
                  </a:xfrm>
                  <a:custGeom>
                    <a:avLst/>
                    <a:gdLst>
                      <a:gd name="T0" fmla="*/ 87 w 88"/>
                      <a:gd name="T1" fmla="*/ 35 h 59"/>
                      <a:gd name="T2" fmla="*/ 86 w 88"/>
                      <a:gd name="T3" fmla="*/ 35 h 59"/>
                      <a:gd name="T4" fmla="*/ 86 w 88"/>
                      <a:gd name="T5" fmla="*/ 34 h 59"/>
                      <a:gd name="T6" fmla="*/ 84 w 88"/>
                      <a:gd name="T7" fmla="*/ 34 h 59"/>
                      <a:gd name="T8" fmla="*/ 83 w 88"/>
                      <a:gd name="T9" fmla="*/ 29 h 59"/>
                      <a:gd name="T10" fmla="*/ 78 w 88"/>
                      <a:gd name="T11" fmla="*/ 29 h 59"/>
                      <a:gd name="T12" fmla="*/ 74 w 88"/>
                      <a:gd name="T13" fmla="*/ 25 h 59"/>
                      <a:gd name="T14" fmla="*/ 70 w 88"/>
                      <a:gd name="T15" fmla="*/ 19 h 59"/>
                      <a:gd name="T16" fmla="*/ 66 w 88"/>
                      <a:gd name="T17" fmla="*/ 14 h 59"/>
                      <a:gd name="T18" fmla="*/ 62 w 88"/>
                      <a:gd name="T19" fmla="*/ 8 h 59"/>
                      <a:gd name="T20" fmla="*/ 61 w 88"/>
                      <a:gd name="T21" fmla="*/ 7 h 59"/>
                      <a:gd name="T22" fmla="*/ 61 w 88"/>
                      <a:gd name="T23" fmla="*/ 6 h 59"/>
                      <a:gd name="T24" fmla="*/ 61 w 88"/>
                      <a:gd name="T25" fmla="*/ 4 h 59"/>
                      <a:gd name="T26" fmla="*/ 61 w 88"/>
                      <a:gd name="T27" fmla="*/ 2 h 59"/>
                      <a:gd name="T28" fmla="*/ 57 w 88"/>
                      <a:gd name="T29" fmla="*/ 2 h 59"/>
                      <a:gd name="T30" fmla="*/ 56 w 88"/>
                      <a:gd name="T31" fmla="*/ 1 h 59"/>
                      <a:gd name="T32" fmla="*/ 56 w 88"/>
                      <a:gd name="T33" fmla="*/ 1 h 59"/>
                      <a:gd name="T34" fmla="*/ 55 w 88"/>
                      <a:gd name="T35" fmla="*/ 1 h 59"/>
                      <a:gd name="T36" fmla="*/ 55 w 88"/>
                      <a:gd name="T37" fmla="*/ 1 h 59"/>
                      <a:gd name="T38" fmla="*/ 55 w 88"/>
                      <a:gd name="T39" fmla="*/ 0 h 59"/>
                      <a:gd name="T40" fmla="*/ 51 w 88"/>
                      <a:gd name="T41" fmla="*/ 3 h 59"/>
                      <a:gd name="T42" fmla="*/ 42 w 88"/>
                      <a:gd name="T43" fmla="*/ 7 h 59"/>
                      <a:gd name="T44" fmla="*/ 33 w 88"/>
                      <a:gd name="T45" fmla="*/ 11 h 59"/>
                      <a:gd name="T46" fmla="*/ 30 w 88"/>
                      <a:gd name="T47" fmla="*/ 12 h 59"/>
                      <a:gd name="T48" fmla="*/ 25 w 88"/>
                      <a:gd name="T49" fmla="*/ 17 h 59"/>
                      <a:gd name="T50" fmla="*/ 16 w 88"/>
                      <a:gd name="T51" fmla="*/ 19 h 59"/>
                      <a:gd name="T52" fmla="*/ 15 w 88"/>
                      <a:gd name="T53" fmla="*/ 25 h 59"/>
                      <a:gd name="T54" fmla="*/ 14 w 88"/>
                      <a:gd name="T55" fmla="*/ 26 h 59"/>
                      <a:gd name="T56" fmla="*/ 2 w 88"/>
                      <a:gd name="T57" fmla="*/ 38 h 59"/>
                      <a:gd name="T58" fmla="*/ 2 w 88"/>
                      <a:gd name="T59" fmla="*/ 39 h 59"/>
                      <a:gd name="T60" fmla="*/ 2 w 88"/>
                      <a:gd name="T61" fmla="*/ 45 h 59"/>
                      <a:gd name="T62" fmla="*/ 1 w 88"/>
                      <a:gd name="T63" fmla="*/ 47 h 59"/>
                      <a:gd name="T64" fmla="*/ 1 w 88"/>
                      <a:gd name="T65" fmla="*/ 49 h 59"/>
                      <a:gd name="T66" fmla="*/ 0 w 88"/>
                      <a:gd name="T67" fmla="*/ 51 h 59"/>
                      <a:gd name="T68" fmla="*/ 4 w 88"/>
                      <a:gd name="T69" fmla="*/ 54 h 59"/>
                      <a:gd name="T70" fmla="*/ 5 w 88"/>
                      <a:gd name="T71" fmla="*/ 55 h 59"/>
                      <a:gd name="T72" fmla="*/ 11 w 88"/>
                      <a:gd name="T73" fmla="*/ 59 h 59"/>
                      <a:gd name="T74" fmla="*/ 22 w 88"/>
                      <a:gd name="T75" fmla="*/ 55 h 59"/>
                      <a:gd name="T76" fmla="*/ 28 w 88"/>
                      <a:gd name="T77" fmla="*/ 57 h 59"/>
                      <a:gd name="T78" fmla="*/ 27 w 88"/>
                      <a:gd name="T79" fmla="*/ 55 h 59"/>
                      <a:gd name="T80" fmla="*/ 26 w 88"/>
                      <a:gd name="T81" fmla="*/ 45 h 59"/>
                      <a:gd name="T82" fmla="*/ 42 w 88"/>
                      <a:gd name="T83" fmla="*/ 43 h 59"/>
                      <a:gd name="T84" fmla="*/ 50 w 88"/>
                      <a:gd name="T85" fmla="*/ 44 h 59"/>
                      <a:gd name="T86" fmla="*/ 52 w 88"/>
                      <a:gd name="T87" fmla="*/ 44 h 59"/>
                      <a:gd name="T88" fmla="*/ 54 w 88"/>
                      <a:gd name="T89" fmla="*/ 44 h 59"/>
                      <a:gd name="T90" fmla="*/ 55 w 88"/>
                      <a:gd name="T91" fmla="*/ 44 h 59"/>
                      <a:gd name="T92" fmla="*/ 57 w 88"/>
                      <a:gd name="T93" fmla="*/ 43 h 59"/>
                      <a:gd name="T94" fmla="*/ 57 w 88"/>
                      <a:gd name="T95" fmla="*/ 43 h 59"/>
                      <a:gd name="T96" fmla="*/ 59 w 88"/>
                      <a:gd name="T97" fmla="*/ 42 h 59"/>
                      <a:gd name="T98" fmla="*/ 61 w 88"/>
                      <a:gd name="T99" fmla="*/ 41 h 59"/>
                      <a:gd name="T100" fmla="*/ 62 w 88"/>
                      <a:gd name="T101" fmla="*/ 42 h 59"/>
                      <a:gd name="T102" fmla="*/ 69 w 88"/>
                      <a:gd name="T103" fmla="*/ 43 h 59"/>
                      <a:gd name="T104" fmla="*/ 70 w 88"/>
                      <a:gd name="T105" fmla="*/ 43 h 59"/>
                      <a:gd name="T106" fmla="*/ 73 w 88"/>
                      <a:gd name="T107" fmla="*/ 42 h 59"/>
                      <a:gd name="T108" fmla="*/ 85 w 88"/>
                      <a:gd name="T109" fmla="*/ 38 h 59"/>
                      <a:gd name="T110" fmla="*/ 88 w 88"/>
                      <a:gd name="T111" fmla="*/ 36 h 59"/>
                      <a:gd name="T112" fmla="*/ 88 w 88"/>
                      <a:gd name="T113" fmla="*/ 3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8" h="59">
                        <a:moveTo>
                          <a:pt x="88" y="35"/>
                        </a:moveTo>
                        <a:cubicBezTo>
                          <a:pt x="87" y="35"/>
                          <a:pt x="87" y="35"/>
                          <a:pt x="87" y="35"/>
                        </a:cubicBezTo>
                        <a:cubicBezTo>
                          <a:pt x="87" y="35"/>
                          <a:pt x="87" y="35"/>
                          <a:pt x="87" y="35"/>
                        </a:cubicBezTo>
                        <a:cubicBezTo>
                          <a:pt x="87" y="35"/>
                          <a:pt x="86" y="35"/>
                          <a:pt x="86" y="35"/>
                        </a:cubicBezTo>
                        <a:cubicBezTo>
                          <a:pt x="86" y="35"/>
                          <a:pt x="86" y="35"/>
                          <a:pt x="86" y="35"/>
                        </a:cubicBezTo>
                        <a:cubicBezTo>
                          <a:pt x="86" y="35"/>
                          <a:pt x="86" y="35"/>
                          <a:pt x="86" y="34"/>
                        </a:cubicBezTo>
                        <a:cubicBezTo>
                          <a:pt x="85" y="34"/>
                          <a:pt x="85" y="34"/>
                          <a:pt x="85" y="34"/>
                        </a:cubicBezTo>
                        <a:cubicBezTo>
                          <a:pt x="84" y="34"/>
                          <a:pt x="84" y="34"/>
                          <a:pt x="84" y="34"/>
                        </a:cubicBezTo>
                        <a:cubicBezTo>
                          <a:pt x="84" y="34"/>
                          <a:pt x="84" y="34"/>
                          <a:pt x="84" y="34"/>
                        </a:cubicBezTo>
                        <a:cubicBezTo>
                          <a:pt x="83" y="33"/>
                          <a:pt x="83" y="31"/>
                          <a:pt x="83" y="29"/>
                        </a:cubicBezTo>
                        <a:cubicBezTo>
                          <a:pt x="83" y="29"/>
                          <a:pt x="83" y="29"/>
                          <a:pt x="83" y="28"/>
                        </a:cubicBezTo>
                        <a:cubicBezTo>
                          <a:pt x="81" y="29"/>
                          <a:pt x="79" y="29"/>
                          <a:pt x="78" y="29"/>
                        </a:cubicBezTo>
                        <a:cubicBezTo>
                          <a:pt x="76" y="28"/>
                          <a:pt x="76" y="27"/>
                          <a:pt x="75" y="26"/>
                        </a:cubicBezTo>
                        <a:cubicBezTo>
                          <a:pt x="75" y="26"/>
                          <a:pt x="74" y="25"/>
                          <a:pt x="74" y="25"/>
                        </a:cubicBezTo>
                        <a:cubicBezTo>
                          <a:pt x="74" y="25"/>
                          <a:pt x="74" y="25"/>
                          <a:pt x="74" y="25"/>
                        </a:cubicBezTo>
                        <a:cubicBezTo>
                          <a:pt x="70" y="25"/>
                          <a:pt x="70" y="20"/>
                          <a:pt x="70" y="19"/>
                        </a:cubicBezTo>
                        <a:cubicBezTo>
                          <a:pt x="70" y="18"/>
                          <a:pt x="67" y="15"/>
                          <a:pt x="66" y="15"/>
                        </a:cubicBezTo>
                        <a:cubicBezTo>
                          <a:pt x="66" y="14"/>
                          <a:pt x="66" y="14"/>
                          <a:pt x="66" y="14"/>
                        </a:cubicBezTo>
                        <a:cubicBezTo>
                          <a:pt x="64" y="13"/>
                          <a:pt x="63" y="11"/>
                          <a:pt x="63" y="9"/>
                        </a:cubicBezTo>
                        <a:cubicBezTo>
                          <a:pt x="63" y="9"/>
                          <a:pt x="62" y="8"/>
                          <a:pt x="62" y="8"/>
                        </a:cubicBezTo>
                        <a:cubicBezTo>
                          <a:pt x="62" y="8"/>
                          <a:pt x="61" y="7"/>
                          <a:pt x="61" y="7"/>
                        </a:cubicBezTo>
                        <a:cubicBezTo>
                          <a:pt x="61" y="7"/>
                          <a:pt x="61" y="7"/>
                          <a:pt x="61" y="7"/>
                        </a:cubicBezTo>
                        <a:cubicBezTo>
                          <a:pt x="61" y="7"/>
                          <a:pt x="61" y="6"/>
                          <a:pt x="61" y="6"/>
                        </a:cubicBezTo>
                        <a:cubicBezTo>
                          <a:pt x="61" y="6"/>
                          <a:pt x="61" y="6"/>
                          <a:pt x="61" y="6"/>
                        </a:cubicBezTo>
                        <a:cubicBezTo>
                          <a:pt x="61" y="5"/>
                          <a:pt x="61" y="5"/>
                          <a:pt x="61" y="4"/>
                        </a:cubicBezTo>
                        <a:cubicBezTo>
                          <a:pt x="61" y="4"/>
                          <a:pt x="61" y="4"/>
                          <a:pt x="61" y="4"/>
                        </a:cubicBezTo>
                        <a:cubicBezTo>
                          <a:pt x="61" y="4"/>
                          <a:pt x="61" y="3"/>
                          <a:pt x="61" y="2"/>
                        </a:cubicBezTo>
                        <a:cubicBezTo>
                          <a:pt x="61" y="2"/>
                          <a:pt x="61" y="2"/>
                          <a:pt x="61" y="2"/>
                        </a:cubicBezTo>
                        <a:cubicBezTo>
                          <a:pt x="61" y="2"/>
                          <a:pt x="61" y="2"/>
                          <a:pt x="60" y="2"/>
                        </a:cubicBezTo>
                        <a:cubicBezTo>
                          <a:pt x="59" y="2"/>
                          <a:pt x="58" y="2"/>
                          <a:pt x="57" y="2"/>
                        </a:cubicBezTo>
                        <a:cubicBezTo>
                          <a:pt x="57" y="1"/>
                          <a:pt x="57" y="1"/>
                          <a:pt x="57" y="1"/>
                        </a:cubicBezTo>
                        <a:cubicBezTo>
                          <a:pt x="57" y="1"/>
                          <a:pt x="56" y="1"/>
                          <a:pt x="56" y="1"/>
                        </a:cubicBezTo>
                        <a:cubicBezTo>
                          <a:pt x="56" y="1"/>
                          <a:pt x="56" y="1"/>
                          <a:pt x="56" y="1"/>
                        </a:cubicBezTo>
                        <a:cubicBezTo>
                          <a:pt x="56" y="1"/>
                          <a:pt x="56" y="1"/>
                          <a:pt x="56" y="1"/>
                        </a:cubicBezTo>
                        <a:cubicBezTo>
                          <a:pt x="56" y="1"/>
                          <a:pt x="55" y="1"/>
                          <a:pt x="55" y="1"/>
                        </a:cubicBezTo>
                        <a:cubicBezTo>
                          <a:pt x="55" y="1"/>
                          <a:pt x="55" y="1"/>
                          <a:pt x="55" y="1"/>
                        </a:cubicBezTo>
                        <a:cubicBezTo>
                          <a:pt x="55" y="1"/>
                          <a:pt x="55" y="1"/>
                          <a:pt x="55" y="1"/>
                        </a:cubicBezTo>
                        <a:cubicBezTo>
                          <a:pt x="55" y="1"/>
                          <a:pt x="55" y="1"/>
                          <a:pt x="55" y="1"/>
                        </a:cubicBezTo>
                        <a:cubicBezTo>
                          <a:pt x="55" y="0"/>
                          <a:pt x="55" y="0"/>
                          <a:pt x="55" y="0"/>
                        </a:cubicBezTo>
                        <a:cubicBezTo>
                          <a:pt x="55" y="0"/>
                          <a:pt x="55" y="0"/>
                          <a:pt x="55" y="0"/>
                        </a:cubicBezTo>
                        <a:cubicBezTo>
                          <a:pt x="54" y="0"/>
                          <a:pt x="53" y="1"/>
                          <a:pt x="52" y="2"/>
                        </a:cubicBezTo>
                        <a:cubicBezTo>
                          <a:pt x="52" y="2"/>
                          <a:pt x="51" y="2"/>
                          <a:pt x="51" y="3"/>
                        </a:cubicBezTo>
                        <a:cubicBezTo>
                          <a:pt x="50" y="3"/>
                          <a:pt x="50" y="4"/>
                          <a:pt x="49" y="4"/>
                        </a:cubicBezTo>
                        <a:cubicBezTo>
                          <a:pt x="46" y="6"/>
                          <a:pt x="44" y="7"/>
                          <a:pt x="42" y="7"/>
                        </a:cubicBezTo>
                        <a:cubicBezTo>
                          <a:pt x="41" y="7"/>
                          <a:pt x="40" y="7"/>
                          <a:pt x="40" y="7"/>
                        </a:cubicBezTo>
                        <a:cubicBezTo>
                          <a:pt x="40" y="10"/>
                          <a:pt x="37" y="12"/>
                          <a:pt x="33" y="11"/>
                        </a:cubicBezTo>
                        <a:cubicBezTo>
                          <a:pt x="33" y="11"/>
                          <a:pt x="32" y="10"/>
                          <a:pt x="31" y="10"/>
                        </a:cubicBezTo>
                        <a:cubicBezTo>
                          <a:pt x="31" y="10"/>
                          <a:pt x="31" y="10"/>
                          <a:pt x="30" y="12"/>
                        </a:cubicBezTo>
                        <a:cubicBezTo>
                          <a:pt x="30" y="15"/>
                          <a:pt x="28" y="16"/>
                          <a:pt x="26" y="16"/>
                        </a:cubicBezTo>
                        <a:cubicBezTo>
                          <a:pt x="25" y="16"/>
                          <a:pt x="25" y="16"/>
                          <a:pt x="25" y="17"/>
                        </a:cubicBezTo>
                        <a:cubicBezTo>
                          <a:pt x="25" y="21"/>
                          <a:pt x="23" y="21"/>
                          <a:pt x="22" y="21"/>
                        </a:cubicBezTo>
                        <a:cubicBezTo>
                          <a:pt x="20" y="21"/>
                          <a:pt x="18" y="20"/>
                          <a:pt x="16" y="19"/>
                        </a:cubicBezTo>
                        <a:cubicBezTo>
                          <a:pt x="16" y="19"/>
                          <a:pt x="16" y="19"/>
                          <a:pt x="16" y="19"/>
                        </a:cubicBezTo>
                        <a:cubicBezTo>
                          <a:pt x="15" y="20"/>
                          <a:pt x="15" y="23"/>
                          <a:pt x="15" y="25"/>
                        </a:cubicBezTo>
                        <a:cubicBezTo>
                          <a:pt x="15" y="26"/>
                          <a:pt x="15" y="26"/>
                          <a:pt x="15" y="26"/>
                        </a:cubicBezTo>
                        <a:cubicBezTo>
                          <a:pt x="14" y="26"/>
                          <a:pt x="14" y="26"/>
                          <a:pt x="14" y="26"/>
                        </a:cubicBezTo>
                        <a:cubicBezTo>
                          <a:pt x="14" y="26"/>
                          <a:pt x="12" y="28"/>
                          <a:pt x="11" y="33"/>
                        </a:cubicBezTo>
                        <a:cubicBezTo>
                          <a:pt x="9" y="37"/>
                          <a:pt x="5" y="38"/>
                          <a:pt x="2" y="38"/>
                        </a:cubicBezTo>
                        <a:cubicBezTo>
                          <a:pt x="2" y="38"/>
                          <a:pt x="2" y="38"/>
                          <a:pt x="2" y="38"/>
                        </a:cubicBezTo>
                        <a:cubicBezTo>
                          <a:pt x="2" y="38"/>
                          <a:pt x="2" y="38"/>
                          <a:pt x="2" y="39"/>
                        </a:cubicBezTo>
                        <a:cubicBezTo>
                          <a:pt x="3" y="40"/>
                          <a:pt x="3" y="42"/>
                          <a:pt x="3" y="44"/>
                        </a:cubicBezTo>
                        <a:cubicBezTo>
                          <a:pt x="2" y="44"/>
                          <a:pt x="2" y="45"/>
                          <a:pt x="2" y="45"/>
                        </a:cubicBezTo>
                        <a:cubicBezTo>
                          <a:pt x="2" y="45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1" y="47"/>
                        </a:cubicBezTo>
                        <a:cubicBezTo>
                          <a:pt x="1" y="47"/>
                          <a:pt x="1" y="47"/>
                          <a:pt x="1" y="48"/>
                        </a:cubicBezTo>
                        <a:cubicBezTo>
                          <a:pt x="1" y="48"/>
                          <a:pt x="1" y="49"/>
                          <a:pt x="1" y="49"/>
                        </a:cubicBezTo>
                        <a:cubicBezTo>
                          <a:pt x="1" y="49"/>
                          <a:pt x="0" y="50"/>
                          <a:pt x="0" y="50"/>
                        </a:cubicBezTo>
                        <a:cubicBezTo>
                          <a:pt x="0" y="50"/>
                          <a:pt x="0" y="50"/>
                          <a:pt x="0" y="51"/>
                        </a:cubicBezTo>
                        <a:cubicBezTo>
                          <a:pt x="2" y="51"/>
                          <a:pt x="3" y="52"/>
                          <a:pt x="4" y="54"/>
                        </a:cubicBezTo>
                        <a:cubicBezTo>
                          <a:pt x="4" y="54"/>
                          <a:pt x="4" y="54"/>
                          <a:pt x="4" y="54"/>
                        </a:cubicBezTo>
                        <a:cubicBezTo>
                          <a:pt x="4" y="54"/>
                          <a:pt x="5" y="54"/>
                          <a:pt x="5" y="55"/>
                        </a:cubicBezTo>
                        <a:cubicBezTo>
                          <a:pt x="5" y="55"/>
                          <a:pt x="5" y="55"/>
                          <a:pt x="5" y="55"/>
                        </a:cubicBezTo>
                        <a:cubicBezTo>
                          <a:pt x="6" y="56"/>
                          <a:pt x="8" y="58"/>
                          <a:pt x="10" y="59"/>
                        </a:cubicBezTo>
                        <a:cubicBezTo>
                          <a:pt x="10" y="59"/>
                          <a:pt x="11" y="59"/>
                          <a:pt x="11" y="59"/>
                        </a:cubicBezTo>
                        <a:cubicBezTo>
                          <a:pt x="11" y="59"/>
                          <a:pt x="11" y="59"/>
                          <a:pt x="12" y="59"/>
                        </a:cubicBezTo>
                        <a:cubicBezTo>
                          <a:pt x="14" y="56"/>
                          <a:pt x="18" y="55"/>
                          <a:pt x="22" y="55"/>
                        </a:cubicBezTo>
                        <a:cubicBezTo>
                          <a:pt x="23" y="55"/>
                          <a:pt x="26" y="56"/>
                          <a:pt x="28" y="57"/>
                        </a:cubicBezTo>
                        <a:cubicBezTo>
                          <a:pt x="28" y="57"/>
                          <a:pt x="28" y="57"/>
                          <a:pt x="28" y="57"/>
                        </a:cubicBezTo>
                        <a:cubicBezTo>
                          <a:pt x="28" y="57"/>
                          <a:pt x="28" y="57"/>
                          <a:pt x="28" y="57"/>
                        </a:cubicBezTo>
                        <a:cubicBezTo>
                          <a:pt x="28" y="57"/>
                          <a:pt x="28" y="56"/>
                          <a:pt x="27" y="55"/>
                        </a:cubicBezTo>
                        <a:cubicBezTo>
                          <a:pt x="27" y="54"/>
                          <a:pt x="27" y="54"/>
                          <a:pt x="27" y="54"/>
                        </a:cubicBezTo>
                        <a:cubicBezTo>
                          <a:pt x="26" y="50"/>
                          <a:pt x="25" y="47"/>
                          <a:pt x="26" y="45"/>
                        </a:cubicBezTo>
                        <a:cubicBezTo>
                          <a:pt x="27" y="44"/>
                          <a:pt x="28" y="43"/>
                          <a:pt x="38" y="43"/>
                        </a:cubicBezTo>
                        <a:cubicBezTo>
                          <a:pt x="39" y="43"/>
                          <a:pt x="40" y="43"/>
                          <a:pt x="42" y="43"/>
                        </a:cubicBezTo>
                        <a:cubicBezTo>
                          <a:pt x="42" y="43"/>
                          <a:pt x="42" y="43"/>
                          <a:pt x="43" y="43"/>
                        </a:cubicBezTo>
                        <a:cubicBezTo>
                          <a:pt x="45" y="43"/>
                          <a:pt x="48" y="43"/>
                          <a:pt x="50" y="44"/>
                        </a:cubicBezTo>
                        <a:cubicBezTo>
                          <a:pt x="50" y="44"/>
                          <a:pt x="50" y="44"/>
                          <a:pt x="50" y="44"/>
                        </a:cubicBezTo>
                        <a:cubicBezTo>
                          <a:pt x="51" y="44"/>
                          <a:pt x="51" y="44"/>
                          <a:pt x="52" y="44"/>
                        </a:cubicBezTo>
                        <a:cubicBezTo>
                          <a:pt x="52" y="44"/>
                          <a:pt x="52" y="44"/>
                          <a:pt x="52" y="44"/>
                        </a:cubicBezTo>
                        <a:cubicBezTo>
                          <a:pt x="53" y="44"/>
                          <a:pt x="53" y="44"/>
                          <a:pt x="54" y="44"/>
                        </a:cubicBezTo>
                        <a:cubicBezTo>
                          <a:pt x="54" y="44"/>
                          <a:pt x="54" y="44"/>
                          <a:pt x="54" y="44"/>
                        </a:cubicBezTo>
                        <a:cubicBezTo>
                          <a:pt x="55" y="44"/>
                          <a:pt x="55" y="44"/>
                          <a:pt x="55" y="44"/>
                        </a:cubicBezTo>
                        <a:cubicBezTo>
                          <a:pt x="55" y="44"/>
                          <a:pt x="56" y="45"/>
                          <a:pt x="56" y="45"/>
                        </a:cubicBezTo>
                        <a:cubicBezTo>
                          <a:pt x="56" y="44"/>
                          <a:pt x="57" y="44"/>
                          <a:pt x="57" y="43"/>
                        </a:cubicBezTo>
                        <a:cubicBezTo>
                          <a:pt x="57" y="43"/>
                          <a:pt x="57" y="43"/>
                          <a:pt x="57" y="43"/>
                        </a:cubicBezTo>
                        <a:cubicBezTo>
                          <a:pt x="57" y="43"/>
                          <a:pt x="57" y="43"/>
                          <a:pt x="57" y="43"/>
                        </a:cubicBezTo>
                        <a:cubicBezTo>
                          <a:pt x="57" y="43"/>
                          <a:pt x="57" y="43"/>
                          <a:pt x="57" y="43"/>
                        </a:cubicBezTo>
                        <a:cubicBezTo>
                          <a:pt x="59" y="42"/>
                          <a:pt x="59" y="42"/>
                          <a:pt x="59" y="42"/>
                        </a:cubicBezTo>
                        <a:cubicBezTo>
                          <a:pt x="59" y="42"/>
                          <a:pt x="59" y="42"/>
                          <a:pt x="59" y="42"/>
                        </a:cubicBezTo>
                        <a:cubicBezTo>
                          <a:pt x="61" y="41"/>
                          <a:pt x="61" y="41"/>
                          <a:pt x="61" y="41"/>
                        </a:cubicBezTo>
                        <a:cubicBezTo>
                          <a:pt x="61" y="42"/>
                          <a:pt x="61" y="42"/>
                          <a:pt x="61" y="42"/>
                        </a:cubicBezTo>
                        <a:cubicBezTo>
                          <a:pt x="61" y="42"/>
                          <a:pt x="62" y="42"/>
                          <a:pt x="62" y="42"/>
                        </a:cubicBezTo>
                        <a:cubicBezTo>
                          <a:pt x="63" y="42"/>
                          <a:pt x="64" y="42"/>
                          <a:pt x="65" y="43"/>
                        </a:cubicBezTo>
                        <a:cubicBezTo>
                          <a:pt x="67" y="43"/>
                          <a:pt x="68" y="43"/>
                          <a:pt x="69" y="43"/>
                        </a:cubicBezTo>
                        <a:cubicBezTo>
                          <a:pt x="70" y="43"/>
                          <a:pt x="70" y="43"/>
                          <a:pt x="70" y="43"/>
                        </a:cubicBezTo>
                        <a:cubicBezTo>
                          <a:pt x="70" y="43"/>
                          <a:pt x="70" y="43"/>
                          <a:pt x="70" y="43"/>
                        </a:cubicBezTo>
                        <a:cubicBezTo>
                          <a:pt x="71" y="43"/>
                          <a:pt x="71" y="43"/>
                          <a:pt x="72" y="42"/>
                        </a:cubicBezTo>
                        <a:cubicBezTo>
                          <a:pt x="72" y="42"/>
                          <a:pt x="72" y="42"/>
                          <a:pt x="73" y="42"/>
                        </a:cubicBezTo>
                        <a:cubicBezTo>
                          <a:pt x="74" y="40"/>
                          <a:pt x="76" y="39"/>
                          <a:pt x="77" y="39"/>
                        </a:cubicBezTo>
                        <a:cubicBezTo>
                          <a:pt x="81" y="39"/>
                          <a:pt x="85" y="38"/>
                          <a:pt x="85" y="38"/>
                        </a:cubicBezTo>
                        <a:cubicBezTo>
                          <a:pt x="86" y="37"/>
                          <a:pt x="87" y="36"/>
                          <a:pt x="87" y="36"/>
                        </a:cubicBezTo>
                        <a:cubicBezTo>
                          <a:pt x="87" y="36"/>
                          <a:pt x="87" y="36"/>
                          <a:pt x="88" y="36"/>
                        </a:cubicBezTo>
                        <a:cubicBezTo>
                          <a:pt x="88" y="36"/>
                          <a:pt x="88" y="36"/>
                          <a:pt x="88" y="36"/>
                        </a:cubicBezTo>
                        <a:cubicBezTo>
                          <a:pt x="88" y="36"/>
                          <a:pt x="88" y="36"/>
                          <a:pt x="88" y="36"/>
                        </a:cubicBezTo>
                        <a:cubicBezTo>
                          <a:pt x="88" y="35"/>
                          <a:pt x="88" y="35"/>
                          <a:pt x="88" y="35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46" name="Freeform 1504"/>
                  <p:cNvSpPr>
                    <a:spLocks/>
                  </p:cNvSpPr>
                  <p:nvPr/>
                </p:nvSpPr>
                <p:spPr bwMode="auto">
                  <a:xfrm>
                    <a:off x="1694" y="284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47" name="Freeform 1505"/>
                  <p:cNvSpPr>
                    <a:spLocks/>
                  </p:cNvSpPr>
                  <p:nvPr/>
                </p:nvSpPr>
                <p:spPr bwMode="auto">
                  <a:xfrm>
                    <a:off x="1679" y="285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48" name="Freeform 1506"/>
                  <p:cNvSpPr>
                    <a:spLocks/>
                  </p:cNvSpPr>
                  <p:nvPr/>
                </p:nvSpPr>
                <p:spPr bwMode="auto">
                  <a:xfrm>
                    <a:off x="1695" y="28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49" name="Freeform 1507"/>
                  <p:cNvSpPr>
                    <a:spLocks/>
                  </p:cNvSpPr>
                  <p:nvPr/>
                </p:nvSpPr>
                <p:spPr bwMode="auto">
                  <a:xfrm>
                    <a:off x="1676" y="2851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50" name="Freeform 1508"/>
                  <p:cNvSpPr>
                    <a:spLocks/>
                  </p:cNvSpPr>
                  <p:nvPr/>
                </p:nvSpPr>
                <p:spPr bwMode="auto">
                  <a:xfrm>
                    <a:off x="1670" y="2850"/>
                    <a:ext cx="6" cy="1"/>
                  </a:xfrm>
                  <a:custGeom>
                    <a:avLst/>
                    <a:gdLst>
                      <a:gd name="T0" fmla="*/ 3 w 7"/>
                      <a:gd name="T1" fmla="*/ 1 h 1"/>
                      <a:gd name="T2" fmla="*/ 0 w 7"/>
                      <a:gd name="T3" fmla="*/ 0 h 1"/>
                      <a:gd name="T4" fmla="*/ 3 w 7"/>
                      <a:gd name="T5" fmla="*/ 1 h 1"/>
                      <a:gd name="T6" fmla="*/ 7 w 7"/>
                      <a:gd name="T7" fmla="*/ 1 h 1"/>
                      <a:gd name="T8" fmla="*/ 7 w 7"/>
                      <a:gd name="T9" fmla="*/ 1 h 1"/>
                      <a:gd name="T10" fmla="*/ 3 w 7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">
                        <a:moveTo>
                          <a:pt x="3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1"/>
                        </a:cubicBezTo>
                        <a:cubicBezTo>
                          <a:pt x="5" y="1"/>
                          <a:pt x="6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5" y="1"/>
                          <a:pt x="3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51" name="Freeform 1509"/>
                  <p:cNvSpPr>
                    <a:spLocks/>
                  </p:cNvSpPr>
                  <p:nvPr/>
                </p:nvSpPr>
                <p:spPr bwMode="auto">
                  <a:xfrm>
                    <a:off x="1665" y="2850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52" name="Freeform 1510"/>
                  <p:cNvSpPr>
                    <a:spLocks/>
                  </p:cNvSpPr>
                  <p:nvPr/>
                </p:nvSpPr>
                <p:spPr bwMode="auto">
                  <a:xfrm>
                    <a:off x="1676" y="28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53" name="Freeform 1511"/>
                  <p:cNvSpPr>
                    <a:spLocks/>
                  </p:cNvSpPr>
                  <p:nvPr/>
                </p:nvSpPr>
                <p:spPr bwMode="auto">
                  <a:xfrm>
                    <a:off x="1637" y="28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54" name="Freeform 1512"/>
                  <p:cNvSpPr>
                    <a:spLocks/>
                  </p:cNvSpPr>
                  <p:nvPr/>
                </p:nvSpPr>
                <p:spPr bwMode="auto">
                  <a:xfrm>
                    <a:off x="1610" y="2859"/>
                    <a:ext cx="4" cy="3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0 w 4"/>
                      <a:gd name="T3" fmla="*/ 0 h 3"/>
                      <a:gd name="T4" fmla="*/ 4 w 4"/>
                      <a:gd name="T5" fmla="*/ 3 h 3"/>
                      <a:gd name="T6" fmla="*/ 0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0"/>
                          <a:pt x="3" y="1"/>
                          <a:pt x="4" y="3"/>
                        </a:cubicBezTo>
                        <a:cubicBezTo>
                          <a:pt x="3" y="1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55" name="Freeform 1513"/>
                  <p:cNvSpPr>
                    <a:spLocks/>
                  </p:cNvSpPr>
                  <p:nvPr/>
                </p:nvSpPr>
                <p:spPr bwMode="auto">
                  <a:xfrm>
                    <a:off x="1614" y="286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56" name="Freeform 1514"/>
                  <p:cNvSpPr>
                    <a:spLocks/>
                  </p:cNvSpPr>
                  <p:nvPr/>
                </p:nvSpPr>
                <p:spPr bwMode="auto">
                  <a:xfrm>
                    <a:off x="1662" y="285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57" name="Oval 1515"/>
                  <p:cNvSpPr>
                    <a:spLocks noChangeArrowheads="1"/>
                  </p:cNvSpPr>
                  <p:nvPr/>
                </p:nvSpPr>
                <p:spPr bwMode="auto">
                  <a:xfrm>
                    <a:off x="1637" y="2865"/>
                    <a:ext cx="1" cy="1"/>
                  </a:xfrm>
                  <a:prstGeom prst="ellipse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58" name="Freeform 1516"/>
                  <p:cNvSpPr>
                    <a:spLocks/>
                  </p:cNvSpPr>
                  <p:nvPr/>
                </p:nvSpPr>
                <p:spPr bwMode="auto">
                  <a:xfrm>
                    <a:off x="1665" y="28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59" name="Freeform 1517"/>
                  <p:cNvSpPr>
                    <a:spLocks/>
                  </p:cNvSpPr>
                  <p:nvPr/>
                </p:nvSpPr>
                <p:spPr bwMode="auto">
                  <a:xfrm>
                    <a:off x="1647" y="2851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4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60" name="Freeform 1518"/>
                  <p:cNvSpPr>
                    <a:spLocks/>
                  </p:cNvSpPr>
                  <p:nvPr/>
                </p:nvSpPr>
                <p:spPr bwMode="auto">
                  <a:xfrm>
                    <a:off x="1660" y="285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61" name="Freeform 1519"/>
                  <p:cNvSpPr>
                    <a:spLocks/>
                  </p:cNvSpPr>
                  <p:nvPr/>
                </p:nvSpPr>
                <p:spPr bwMode="auto">
                  <a:xfrm>
                    <a:off x="1651" y="2851"/>
                    <a:ext cx="7" cy="1"/>
                  </a:xfrm>
                  <a:custGeom>
                    <a:avLst/>
                    <a:gdLst>
                      <a:gd name="T0" fmla="*/ 7 w 7"/>
                      <a:gd name="T1" fmla="*/ 1 h 1"/>
                      <a:gd name="T2" fmla="*/ 0 w 7"/>
                      <a:gd name="T3" fmla="*/ 0 h 1"/>
                      <a:gd name="T4" fmla="*/ 7 w 7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1">
                        <a:moveTo>
                          <a:pt x="7" y="1"/>
                        </a:moveTo>
                        <a:cubicBezTo>
                          <a:pt x="5" y="0"/>
                          <a:pt x="2" y="0"/>
                          <a:pt x="0" y="0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62" name="Freeform 1520"/>
                  <p:cNvSpPr>
                    <a:spLocks/>
                  </p:cNvSpPr>
                  <p:nvPr/>
                </p:nvSpPr>
                <p:spPr bwMode="auto">
                  <a:xfrm>
                    <a:off x="1667" y="284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1 w 2"/>
                      <a:gd name="T13" fmla="*/ 1 h 1"/>
                      <a:gd name="T14" fmla="*/ 2 w 2"/>
                      <a:gd name="T1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63" name="Freeform 1521"/>
                  <p:cNvSpPr>
                    <a:spLocks/>
                  </p:cNvSpPr>
                  <p:nvPr/>
                </p:nvSpPr>
                <p:spPr bwMode="auto">
                  <a:xfrm>
                    <a:off x="1658" y="285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64" name="Freeform 1522"/>
                  <p:cNvSpPr>
                    <a:spLocks/>
                  </p:cNvSpPr>
                  <p:nvPr/>
                </p:nvSpPr>
                <p:spPr bwMode="auto">
                  <a:xfrm>
                    <a:off x="1667" y="285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65" name="Oval 1523"/>
                  <p:cNvSpPr>
                    <a:spLocks noChangeArrowheads="1"/>
                  </p:cNvSpPr>
                  <p:nvPr/>
                </p:nvSpPr>
                <p:spPr bwMode="auto">
                  <a:xfrm>
                    <a:off x="1637" y="2865"/>
                    <a:ext cx="1" cy="1"/>
                  </a:xfrm>
                  <a:prstGeom prst="ellipse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66" name="Freeform 1524"/>
                  <p:cNvSpPr>
                    <a:spLocks/>
                  </p:cNvSpPr>
                  <p:nvPr/>
                </p:nvSpPr>
                <p:spPr bwMode="auto">
                  <a:xfrm>
                    <a:off x="1665" y="2812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67" name="Freeform 1525"/>
                  <p:cNvSpPr>
                    <a:spLocks/>
                  </p:cNvSpPr>
                  <p:nvPr/>
                </p:nvSpPr>
                <p:spPr bwMode="auto">
                  <a:xfrm>
                    <a:off x="1626" y="2828"/>
                    <a:ext cx="5" cy="2"/>
                  </a:xfrm>
                  <a:custGeom>
                    <a:avLst/>
                    <a:gdLst>
                      <a:gd name="T0" fmla="*/ 6 w 6"/>
                      <a:gd name="T1" fmla="*/ 2 h 2"/>
                      <a:gd name="T2" fmla="*/ 0 w 6"/>
                      <a:gd name="T3" fmla="*/ 0 h 2"/>
                      <a:gd name="T4" fmla="*/ 6 w 6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2"/>
                        </a:moveTo>
                        <a:cubicBezTo>
                          <a:pt x="4" y="2"/>
                          <a:pt x="2" y="1"/>
                          <a:pt x="0" y="0"/>
                        </a:cubicBezTo>
                        <a:cubicBezTo>
                          <a:pt x="2" y="1"/>
                          <a:pt x="4" y="2"/>
                          <a:pt x="6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68" name="Freeform 1526"/>
                  <p:cNvSpPr>
                    <a:spLocks/>
                  </p:cNvSpPr>
                  <p:nvPr/>
                </p:nvSpPr>
                <p:spPr bwMode="auto">
                  <a:xfrm>
                    <a:off x="1663" y="281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69" name="Freeform 1527"/>
                  <p:cNvSpPr>
                    <a:spLocks/>
                  </p:cNvSpPr>
                  <p:nvPr/>
                </p:nvSpPr>
                <p:spPr bwMode="auto">
                  <a:xfrm>
                    <a:off x="1663" y="281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70" name="Freeform 1528"/>
                  <p:cNvSpPr>
                    <a:spLocks/>
                  </p:cNvSpPr>
                  <p:nvPr/>
                </p:nvSpPr>
                <p:spPr bwMode="auto">
                  <a:xfrm>
                    <a:off x="1612" y="285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71" name="Freeform 1529"/>
                  <p:cNvSpPr>
                    <a:spLocks/>
                  </p:cNvSpPr>
                  <p:nvPr/>
                </p:nvSpPr>
                <p:spPr bwMode="auto">
                  <a:xfrm>
                    <a:off x="1664" y="281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72" name="Freeform 1530"/>
                  <p:cNvSpPr>
                    <a:spLocks/>
                  </p:cNvSpPr>
                  <p:nvPr/>
                </p:nvSpPr>
                <p:spPr bwMode="auto">
                  <a:xfrm>
                    <a:off x="1611" y="285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73" name="Freeform 1531"/>
                  <p:cNvSpPr>
                    <a:spLocks/>
                  </p:cNvSpPr>
                  <p:nvPr/>
                </p:nvSpPr>
                <p:spPr bwMode="auto">
                  <a:xfrm>
                    <a:off x="1664" y="281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74" name="Freeform 1532"/>
                  <p:cNvSpPr>
                    <a:spLocks/>
                  </p:cNvSpPr>
                  <p:nvPr/>
                </p:nvSpPr>
                <p:spPr bwMode="auto">
                  <a:xfrm>
                    <a:off x="1663" y="28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75" name="Freeform 1533"/>
                  <p:cNvSpPr>
                    <a:spLocks/>
                  </p:cNvSpPr>
                  <p:nvPr/>
                </p:nvSpPr>
                <p:spPr bwMode="auto">
                  <a:xfrm>
                    <a:off x="1611" y="2854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76" name="Freeform 1534"/>
                  <p:cNvSpPr>
                    <a:spLocks/>
                  </p:cNvSpPr>
                  <p:nvPr/>
                </p:nvSpPr>
                <p:spPr bwMode="auto">
                  <a:xfrm>
                    <a:off x="1610" y="285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77" name="Oval 1535"/>
                  <p:cNvSpPr>
                    <a:spLocks noChangeArrowheads="1"/>
                  </p:cNvSpPr>
                  <p:nvPr/>
                </p:nvSpPr>
                <p:spPr bwMode="auto">
                  <a:xfrm>
                    <a:off x="1610" y="2859"/>
                    <a:ext cx="1" cy="1"/>
                  </a:xfrm>
                  <a:prstGeom prst="ellipse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78" name="Freeform 1536"/>
                  <p:cNvSpPr>
                    <a:spLocks/>
                  </p:cNvSpPr>
                  <p:nvPr/>
                </p:nvSpPr>
                <p:spPr bwMode="auto">
                  <a:xfrm>
                    <a:off x="1673" y="2716"/>
                    <a:ext cx="162" cy="126"/>
                  </a:xfrm>
                  <a:custGeom>
                    <a:avLst/>
                    <a:gdLst>
                      <a:gd name="T0" fmla="*/ 148 w 170"/>
                      <a:gd name="T1" fmla="*/ 99 h 132"/>
                      <a:gd name="T2" fmla="*/ 169 w 170"/>
                      <a:gd name="T3" fmla="*/ 36 h 132"/>
                      <a:gd name="T4" fmla="*/ 165 w 170"/>
                      <a:gd name="T5" fmla="*/ 23 h 132"/>
                      <a:gd name="T6" fmla="*/ 163 w 170"/>
                      <a:gd name="T7" fmla="*/ 17 h 132"/>
                      <a:gd name="T8" fmla="*/ 163 w 170"/>
                      <a:gd name="T9" fmla="*/ 15 h 132"/>
                      <a:gd name="T10" fmla="*/ 163 w 170"/>
                      <a:gd name="T11" fmla="*/ 13 h 132"/>
                      <a:gd name="T12" fmla="*/ 154 w 170"/>
                      <a:gd name="T13" fmla="*/ 11 h 132"/>
                      <a:gd name="T14" fmla="*/ 146 w 170"/>
                      <a:gd name="T15" fmla="*/ 2 h 132"/>
                      <a:gd name="T16" fmla="*/ 143 w 170"/>
                      <a:gd name="T17" fmla="*/ 1 h 132"/>
                      <a:gd name="T18" fmla="*/ 140 w 170"/>
                      <a:gd name="T19" fmla="*/ 1 h 132"/>
                      <a:gd name="T20" fmla="*/ 136 w 170"/>
                      <a:gd name="T21" fmla="*/ 0 h 132"/>
                      <a:gd name="T22" fmla="*/ 84 w 170"/>
                      <a:gd name="T23" fmla="*/ 30 h 132"/>
                      <a:gd name="T24" fmla="*/ 54 w 170"/>
                      <a:gd name="T25" fmla="*/ 50 h 132"/>
                      <a:gd name="T26" fmla="*/ 52 w 170"/>
                      <a:gd name="T27" fmla="*/ 50 h 132"/>
                      <a:gd name="T28" fmla="*/ 50 w 170"/>
                      <a:gd name="T29" fmla="*/ 51 h 132"/>
                      <a:gd name="T30" fmla="*/ 48 w 170"/>
                      <a:gd name="T31" fmla="*/ 52 h 132"/>
                      <a:gd name="T32" fmla="*/ 46 w 170"/>
                      <a:gd name="T33" fmla="*/ 52 h 132"/>
                      <a:gd name="T34" fmla="*/ 46 w 170"/>
                      <a:gd name="T35" fmla="*/ 54 h 132"/>
                      <a:gd name="T36" fmla="*/ 46 w 170"/>
                      <a:gd name="T37" fmla="*/ 61 h 132"/>
                      <a:gd name="T38" fmla="*/ 46 w 170"/>
                      <a:gd name="T39" fmla="*/ 67 h 132"/>
                      <a:gd name="T40" fmla="*/ 46 w 170"/>
                      <a:gd name="T41" fmla="*/ 71 h 132"/>
                      <a:gd name="T42" fmla="*/ 45 w 170"/>
                      <a:gd name="T43" fmla="*/ 75 h 132"/>
                      <a:gd name="T44" fmla="*/ 45 w 170"/>
                      <a:gd name="T45" fmla="*/ 77 h 132"/>
                      <a:gd name="T46" fmla="*/ 45 w 170"/>
                      <a:gd name="T47" fmla="*/ 79 h 132"/>
                      <a:gd name="T48" fmla="*/ 45 w 170"/>
                      <a:gd name="T49" fmla="*/ 81 h 132"/>
                      <a:gd name="T50" fmla="*/ 45 w 170"/>
                      <a:gd name="T51" fmla="*/ 81 h 132"/>
                      <a:gd name="T52" fmla="*/ 44 w 170"/>
                      <a:gd name="T53" fmla="*/ 82 h 132"/>
                      <a:gd name="T54" fmla="*/ 44 w 170"/>
                      <a:gd name="T55" fmla="*/ 82 h 132"/>
                      <a:gd name="T56" fmla="*/ 40 w 170"/>
                      <a:gd name="T57" fmla="*/ 91 h 132"/>
                      <a:gd name="T58" fmla="*/ 14 w 170"/>
                      <a:gd name="T59" fmla="*/ 98 h 132"/>
                      <a:gd name="T60" fmla="*/ 5 w 170"/>
                      <a:gd name="T61" fmla="*/ 101 h 132"/>
                      <a:gd name="T62" fmla="*/ 0 w 170"/>
                      <a:gd name="T63" fmla="*/ 101 h 132"/>
                      <a:gd name="T64" fmla="*/ 0 w 170"/>
                      <a:gd name="T65" fmla="*/ 103 h 132"/>
                      <a:gd name="T66" fmla="*/ 0 w 170"/>
                      <a:gd name="T67" fmla="*/ 104 h 132"/>
                      <a:gd name="T68" fmla="*/ 3 w 170"/>
                      <a:gd name="T69" fmla="*/ 110 h 132"/>
                      <a:gd name="T70" fmla="*/ 9 w 170"/>
                      <a:gd name="T71" fmla="*/ 120 h 132"/>
                      <a:gd name="T72" fmla="*/ 17 w 170"/>
                      <a:gd name="T73" fmla="*/ 124 h 132"/>
                      <a:gd name="T74" fmla="*/ 21 w 170"/>
                      <a:gd name="T75" fmla="*/ 124 h 132"/>
                      <a:gd name="T76" fmla="*/ 23 w 170"/>
                      <a:gd name="T77" fmla="*/ 130 h 132"/>
                      <a:gd name="T78" fmla="*/ 24 w 170"/>
                      <a:gd name="T79" fmla="*/ 128 h 132"/>
                      <a:gd name="T80" fmla="*/ 25 w 170"/>
                      <a:gd name="T81" fmla="*/ 127 h 132"/>
                      <a:gd name="T82" fmla="*/ 26 w 170"/>
                      <a:gd name="T83" fmla="*/ 126 h 132"/>
                      <a:gd name="T84" fmla="*/ 29 w 170"/>
                      <a:gd name="T85" fmla="*/ 126 h 132"/>
                      <a:gd name="T86" fmla="*/ 33 w 170"/>
                      <a:gd name="T87" fmla="*/ 131 h 132"/>
                      <a:gd name="T88" fmla="*/ 35 w 170"/>
                      <a:gd name="T89" fmla="*/ 132 h 132"/>
                      <a:gd name="T90" fmla="*/ 41 w 170"/>
                      <a:gd name="T91" fmla="*/ 120 h 132"/>
                      <a:gd name="T92" fmla="*/ 50 w 170"/>
                      <a:gd name="T93" fmla="*/ 112 h 132"/>
                      <a:gd name="T94" fmla="*/ 56 w 170"/>
                      <a:gd name="T95" fmla="*/ 112 h 132"/>
                      <a:gd name="T96" fmla="*/ 67 w 170"/>
                      <a:gd name="T97" fmla="*/ 112 h 132"/>
                      <a:gd name="T98" fmla="*/ 76 w 170"/>
                      <a:gd name="T99" fmla="*/ 119 h 132"/>
                      <a:gd name="T100" fmla="*/ 96 w 170"/>
                      <a:gd name="T101" fmla="*/ 121 h 132"/>
                      <a:gd name="T102" fmla="*/ 107 w 170"/>
                      <a:gd name="T103" fmla="*/ 119 h 132"/>
                      <a:gd name="T104" fmla="*/ 120 w 170"/>
                      <a:gd name="T105" fmla="*/ 116 h 132"/>
                      <a:gd name="T106" fmla="*/ 124 w 170"/>
                      <a:gd name="T107" fmla="*/ 115 h 132"/>
                      <a:gd name="T108" fmla="*/ 130 w 170"/>
                      <a:gd name="T109" fmla="*/ 116 h 132"/>
                      <a:gd name="T110" fmla="*/ 141 w 170"/>
                      <a:gd name="T111" fmla="*/ 115 h 132"/>
                      <a:gd name="T112" fmla="*/ 146 w 170"/>
                      <a:gd name="T113" fmla="*/ 109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70" h="132">
                        <a:moveTo>
                          <a:pt x="146" y="109"/>
                        </a:moveTo>
                        <a:cubicBezTo>
                          <a:pt x="146" y="106"/>
                          <a:pt x="146" y="105"/>
                          <a:pt x="147" y="103"/>
                        </a:cubicBezTo>
                        <a:cubicBezTo>
                          <a:pt x="147" y="102"/>
                          <a:pt x="148" y="102"/>
                          <a:pt x="148" y="99"/>
                        </a:cubicBezTo>
                        <a:cubicBezTo>
                          <a:pt x="149" y="93"/>
                          <a:pt x="164" y="78"/>
                          <a:pt x="166" y="76"/>
                        </a:cubicBezTo>
                        <a:cubicBezTo>
                          <a:pt x="167" y="74"/>
                          <a:pt x="167" y="66"/>
                          <a:pt x="167" y="49"/>
                        </a:cubicBezTo>
                        <a:cubicBezTo>
                          <a:pt x="167" y="45"/>
                          <a:pt x="168" y="41"/>
                          <a:pt x="169" y="36"/>
                        </a:cubicBezTo>
                        <a:cubicBezTo>
                          <a:pt x="170" y="35"/>
                          <a:pt x="170" y="34"/>
                          <a:pt x="169" y="33"/>
                        </a:cubicBezTo>
                        <a:cubicBezTo>
                          <a:pt x="168" y="32"/>
                          <a:pt x="167" y="31"/>
                          <a:pt x="167" y="28"/>
                        </a:cubicBezTo>
                        <a:cubicBezTo>
                          <a:pt x="168" y="26"/>
                          <a:pt x="166" y="25"/>
                          <a:pt x="165" y="23"/>
                        </a:cubicBezTo>
                        <a:cubicBezTo>
                          <a:pt x="164" y="21"/>
                          <a:pt x="163" y="20"/>
                          <a:pt x="163" y="18"/>
                        </a:cubicBezTo>
                        <a:cubicBezTo>
                          <a:pt x="163" y="18"/>
                          <a:pt x="163" y="18"/>
                          <a:pt x="163" y="17"/>
                        </a:cubicBezTo>
                        <a:cubicBezTo>
                          <a:pt x="163" y="17"/>
                          <a:pt x="163" y="17"/>
                          <a:pt x="163" y="17"/>
                        </a:cubicBezTo>
                        <a:cubicBezTo>
                          <a:pt x="163" y="17"/>
                          <a:pt x="163" y="17"/>
                          <a:pt x="163" y="16"/>
                        </a:cubicBezTo>
                        <a:cubicBezTo>
                          <a:pt x="163" y="16"/>
                          <a:pt x="163" y="16"/>
                          <a:pt x="163" y="16"/>
                        </a:cubicBezTo>
                        <a:cubicBezTo>
                          <a:pt x="163" y="16"/>
                          <a:pt x="163" y="16"/>
                          <a:pt x="163" y="15"/>
                        </a:cubicBezTo>
                        <a:cubicBezTo>
                          <a:pt x="163" y="15"/>
                          <a:pt x="163" y="15"/>
                          <a:pt x="163" y="14"/>
                        </a:cubicBezTo>
                        <a:cubicBezTo>
                          <a:pt x="163" y="14"/>
                          <a:pt x="163" y="14"/>
                          <a:pt x="163" y="14"/>
                        </a:cubicBezTo>
                        <a:cubicBezTo>
                          <a:pt x="163" y="14"/>
                          <a:pt x="163" y="13"/>
                          <a:pt x="163" y="13"/>
                        </a:cubicBezTo>
                        <a:cubicBezTo>
                          <a:pt x="163" y="13"/>
                          <a:pt x="163" y="13"/>
                          <a:pt x="163" y="13"/>
                        </a:cubicBezTo>
                        <a:cubicBezTo>
                          <a:pt x="162" y="11"/>
                          <a:pt x="162" y="9"/>
                          <a:pt x="162" y="7"/>
                        </a:cubicBezTo>
                        <a:cubicBezTo>
                          <a:pt x="154" y="11"/>
                          <a:pt x="154" y="11"/>
                          <a:pt x="154" y="11"/>
                        </a:cubicBezTo>
                        <a:cubicBezTo>
                          <a:pt x="153" y="9"/>
                          <a:pt x="153" y="9"/>
                          <a:pt x="153" y="9"/>
                        </a:cubicBezTo>
                        <a:cubicBezTo>
                          <a:pt x="153" y="9"/>
                          <a:pt x="151" y="6"/>
                          <a:pt x="147" y="3"/>
                        </a:cubicBezTo>
                        <a:cubicBezTo>
                          <a:pt x="146" y="3"/>
                          <a:pt x="146" y="2"/>
                          <a:pt x="146" y="2"/>
                        </a:cubicBezTo>
                        <a:cubicBezTo>
                          <a:pt x="145" y="2"/>
                          <a:pt x="145" y="2"/>
                          <a:pt x="145" y="2"/>
                        </a:cubicBezTo>
                        <a:cubicBezTo>
                          <a:pt x="145" y="2"/>
                          <a:pt x="144" y="2"/>
                          <a:pt x="144" y="1"/>
                        </a:cubicBezTo>
                        <a:cubicBezTo>
                          <a:pt x="144" y="1"/>
                          <a:pt x="143" y="1"/>
                          <a:pt x="143" y="1"/>
                        </a:cubicBezTo>
                        <a:cubicBezTo>
                          <a:pt x="143" y="1"/>
                          <a:pt x="142" y="1"/>
                          <a:pt x="142" y="1"/>
                        </a:cubicBezTo>
                        <a:cubicBezTo>
                          <a:pt x="142" y="1"/>
                          <a:pt x="141" y="1"/>
                          <a:pt x="141" y="1"/>
                        </a:cubicBezTo>
                        <a:cubicBezTo>
                          <a:pt x="141" y="1"/>
                          <a:pt x="140" y="1"/>
                          <a:pt x="140" y="1"/>
                        </a:cubicBezTo>
                        <a:cubicBezTo>
                          <a:pt x="139" y="1"/>
                          <a:pt x="139" y="1"/>
                          <a:pt x="139" y="1"/>
                        </a:cubicBezTo>
                        <a:cubicBezTo>
                          <a:pt x="138" y="0"/>
                          <a:pt x="138" y="0"/>
                          <a:pt x="138" y="0"/>
                        </a:cubicBezTo>
                        <a:cubicBezTo>
                          <a:pt x="137" y="0"/>
                          <a:pt x="137" y="0"/>
                          <a:pt x="136" y="0"/>
                        </a:cubicBezTo>
                        <a:cubicBezTo>
                          <a:pt x="136" y="0"/>
                          <a:pt x="136" y="0"/>
                          <a:pt x="135" y="0"/>
                        </a:cubicBezTo>
                        <a:cubicBezTo>
                          <a:pt x="134" y="0"/>
                          <a:pt x="133" y="0"/>
                          <a:pt x="132" y="0"/>
                        </a:cubicBezTo>
                        <a:cubicBezTo>
                          <a:pt x="84" y="30"/>
                          <a:pt x="84" y="30"/>
                          <a:pt x="84" y="30"/>
                        </a:cubicBezTo>
                        <a:cubicBezTo>
                          <a:pt x="63" y="47"/>
                          <a:pt x="63" y="47"/>
                          <a:pt x="63" y="47"/>
                        </a:cubicBezTo>
                        <a:cubicBezTo>
                          <a:pt x="63" y="47"/>
                          <a:pt x="59" y="48"/>
                          <a:pt x="54" y="50"/>
                        </a:cubicBezTo>
                        <a:cubicBezTo>
                          <a:pt x="54" y="50"/>
                          <a:pt x="54" y="50"/>
                          <a:pt x="54" y="50"/>
                        </a:cubicBezTo>
                        <a:cubicBezTo>
                          <a:pt x="54" y="50"/>
                          <a:pt x="53" y="50"/>
                          <a:pt x="53" y="50"/>
                        </a:cubicBezTo>
                        <a:cubicBezTo>
                          <a:pt x="53" y="50"/>
                          <a:pt x="53" y="50"/>
                          <a:pt x="53" y="50"/>
                        </a:cubicBezTo>
                        <a:cubicBezTo>
                          <a:pt x="52" y="50"/>
                          <a:pt x="52" y="50"/>
                          <a:pt x="52" y="50"/>
                        </a:cubicBezTo>
                        <a:cubicBezTo>
                          <a:pt x="52" y="50"/>
                          <a:pt x="51" y="51"/>
                          <a:pt x="51" y="51"/>
                        </a:cubicBezTo>
                        <a:cubicBezTo>
                          <a:pt x="51" y="51"/>
                          <a:pt x="51" y="51"/>
                          <a:pt x="51" y="51"/>
                        </a:cubicBezTo>
                        <a:cubicBezTo>
                          <a:pt x="50" y="51"/>
                          <a:pt x="50" y="51"/>
                          <a:pt x="50" y="51"/>
                        </a:cubicBezTo>
                        <a:cubicBezTo>
                          <a:pt x="50" y="51"/>
                          <a:pt x="49" y="51"/>
                          <a:pt x="49" y="51"/>
                        </a:cubicBezTo>
                        <a:cubicBezTo>
                          <a:pt x="49" y="51"/>
                          <a:pt x="49" y="51"/>
                          <a:pt x="49" y="51"/>
                        </a:cubicBezTo>
                        <a:cubicBezTo>
                          <a:pt x="48" y="51"/>
                          <a:pt x="48" y="52"/>
                          <a:pt x="48" y="52"/>
                        </a:cubicBezTo>
                        <a:cubicBezTo>
                          <a:pt x="48" y="52"/>
                          <a:pt x="48" y="52"/>
                          <a:pt x="47" y="52"/>
                        </a:cubicBezTo>
                        <a:cubicBezTo>
                          <a:pt x="47" y="52"/>
                          <a:pt x="47" y="52"/>
                          <a:pt x="47" y="52"/>
                        </a:cubicBezTo>
                        <a:cubicBezTo>
                          <a:pt x="47" y="52"/>
                          <a:pt x="46" y="52"/>
                          <a:pt x="46" y="52"/>
                        </a:cubicBezTo>
                        <a:cubicBezTo>
                          <a:pt x="46" y="52"/>
                          <a:pt x="46" y="52"/>
                          <a:pt x="46" y="52"/>
                        </a:cubicBezTo>
                        <a:cubicBezTo>
                          <a:pt x="46" y="52"/>
                          <a:pt x="46" y="52"/>
                          <a:pt x="45" y="52"/>
                        </a:cubicBezTo>
                        <a:cubicBezTo>
                          <a:pt x="45" y="53"/>
                          <a:pt x="46" y="53"/>
                          <a:pt x="46" y="54"/>
                        </a:cubicBezTo>
                        <a:cubicBezTo>
                          <a:pt x="46" y="55"/>
                          <a:pt x="46" y="56"/>
                          <a:pt x="46" y="57"/>
                        </a:cubicBezTo>
                        <a:cubicBezTo>
                          <a:pt x="46" y="57"/>
                          <a:pt x="46" y="58"/>
                          <a:pt x="46" y="59"/>
                        </a:cubicBezTo>
                        <a:cubicBezTo>
                          <a:pt x="46" y="60"/>
                          <a:pt x="46" y="60"/>
                          <a:pt x="46" y="61"/>
                        </a:cubicBezTo>
                        <a:cubicBezTo>
                          <a:pt x="46" y="62"/>
                          <a:pt x="46" y="62"/>
                          <a:pt x="46" y="63"/>
                        </a:cubicBezTo>
                        <a:cubicBezTo>
                          <a:pt x="46" y="64"/>
                          <a:pt x="46" y="64"/>
                          <a:pt x="46" y="65"/>
                        </a:cubicBezTo>
                        <a:cubicBezTo>
                          <a:pt x="46" y="66"/>
                          <a:pt x="46" y="66"/>
                          <a:pt x="46" y="67"/>
                        </a:cubicBezTo>
                        <a:cubicBezTo>
                          <a:pt x="46" y="67"/>
                          <a:pt x="46" y="68"/>
                          <a:pt x="46" y="68"/>
                        </a:cubicBezTo>
                        <a:cubicBezTo>
                          <a:pt x="46" y="69"/>
                          <a:pt x="46" y="70"/>
                          <a:pt x="46" y="70"/>
                        </a:cubicBezTo>
                        <a:cubicBezTo>
                          <a:pt x="46" y="71"/>
                          <a:pt x="46" y="71"/>
                          <a:pt x="46" y="71"/>
                        </a:cubicBezTo>
                        <a:cubicBezTo>
                          <a:pt x="46" y="72"/>
                          <a:pt x="45" y="72"/>
                          <a:pt x="45" y="73"/>
                        </a:cubicBezTo>
                        <a:cubicBezTo>
                          <a:pt x="45" y="73"/>
                          <a:pt x="45" y="73"/>
                          <a:pt x="45" y="74"/>
                        </a:cubicBezTo>
                        <a:cubicBezTo>
                          <a:pt x="45" y="74"/>
                          <a:pt x="45" y="75"/>
                          <a:pt x="45" y="75"/>
                        </a:cubicBezTo>
                        <a:cubicBezTo>
                          <a:pt x="45" y="75"/>
                          <a:pt x="45" y="76"/>
                          <a:pt x="45" y="76"/>
                        </a:cubicBezTo>
                        <a:cubicBezTo>
                          <a:pt x="45" y="76"/>
                          <a:pt x="45" y="77"/>
                          <a:pt x="45" y="77"/>
                        </a:cubicBezTo>
                        <a:cubicBezTo>
                          <a:pt x="45" y="77"/>
                          <a:pt x="45" y="77"/>
                          <a:pt x="45" y="77"/>
                        </a:cubicBezTo>
                        <a:cubicBezTo>
                          <a:pt x="45" y="78"/>
                          <a:pt x="45" y="78"/>
                          <a:pt x="45" y="78"/>
                        </a:cubicBezTo>
                        <a:cubicBezTo>
                          <a:pt x="45" y="78"/>
                          <a:pt x="45" y="79"/>
                          <a:pt x="45" y="79"/>
                        </a:cubicBezTo>
                        <a:cubicBezTo>
                          <a:pt x="45" y="79"/>
                          <a:pt x="45" y="79"/>
                          <a:pt x="45" y="79"/>
                        </a:cubicBezTo>
                        <a:cubicBezTo>
                          <a:pt x="45" y="80"/>
                          <a:pt x="45" y="80"/>
                          <a:pt x="45" y="80"/>
                        </a:cubicBezTo>
                        <a:cubicBezTo>
                          <a:pt x="45" y="80"/>
                          <a:pt x="45" y="80"/>
                          <a:pt x="45" y="80"/>
                        </a:cubicBezTo>
                        <a:cubicBezTo>
                          <a:pt x="45" y="80"/>
                          <a:pt x="45" y="81"/>
                          <a:pt x="45" y="81"/>
                        </a:cubicBezTo>
                        <a:cubicBezTo>
                          <a:pt x="45" y="81"/>
                          <a:pt x="45" y="81"/>
                          <a:pt x="45" y="81"/>
                        </a:cubicBezTo>
                        <a:cubicBezTo>
                          <a:pt x="45" y="81"/>
                          <a:pt x="45" y="81"/>
                          <a:pt x="45" y="81"/>
                        </a:cubicBezTo>
                        <a:cubicBezTo>
                          <a:pt x="45" y="81"/>
                          <a:pt x="45" y="81"/>
                          <a:pt x="45" y="81"/>
                        </a:cubicBezTo>
                        <a:cubicBezTo>
                          <a:pt x="45" y="81"/>
                          <a:pt x="45" y="82"/>
                          <a:pt x="45" y="82"/>
                        </a:cubicBezTo>
                        <a:cubicBezTo>
                          <a:pt x="44" y="82"/>
                          <a:pt x="44" y="82"/>
                          <a:pt x="44" y="82"/>
                        </a:cubicBezTo>
                        <a:cubicBezTo>
                          <a:pt x="44" y="82"/>
                          <a:pt x="44" y="82"/>
                          <a:pt x="44" y="82"/>
                        </a:cubicBezTo>
                        <a:cubicBezTo>
                          <a:pt x="44" y="82"/>
                          <a:pt x="44" y="82"/>
                          <a:pt x="44" y="82"/>
                        </a:cubicBezTo>
                        <a:cubicBezTo>
                          <a:pt x="44" y="82"/>
                          <a:pt x="44" y="82"/>
                          <a:pt x="44" y="82"/>
                        </a:cubicBezTo>
                        <a:cubicBezTo>
                          <a:pt x="44" y="82"/>
                          <a:pt x="44" y="82"/>
                          <a:pt x="44" y="82"/>
                        </a:cubicBezTo>
                        <a:cubicBezTo>
                          <a:pt x="44" y="82"/>
                          <a:pt x="43" y="84"/>
                          <a:pt x="43" y="85"/>
                        </a:cubicBezTo>
                        <a:cubicBezTo>
                          <a:pt x="42" y="88"/>
                          <a:pt x="41" y="89"/>
                          <a:pt x="40" y="90"/>
                        </a:cubicBezTo>
                        <a:cubicBezTo>
                          <a:pt x="40" y="91"/>
                          <a:pt x="40" y="91"/>
                          <a:pt x="40" y="91"/>
                        </a:cubicBezTo>
                        <a:cubicBezTo>
                          <a:pt x="38" y="93"/>
                          <a:pt x="36" y="96"/>
                          <a:pt x="32" y="96"/>
                        </a:cubicBezTo>
                        <a:cubicBezTo>
                          <a:pt x="31" y="96"/>
                          <a:pt x="28" y="96"/>
                          <a:pt x="25" y="97"/>
                        </a:cubicBezTo>
                        <a:cubicBezTo>
                          <a:pt x="21" y="97"/>
                          <a:pt x="17" y="98"/>
                          <a:pt x="14" y="98"/>
                        </a:cubicBezTo>
                        <a:cubicBezTo>
                          <a:pt x="12" y="97"/>
                          <a:pt x="10" y="98"/>
                          <a:pt x="8" y="99"/>
                        </a:cubicBezTo>
                        <a:cubicBezTo>
                          <a:pt x="7" y="100"/>
                          <a:pt x="7" y="100"/>
                          <a:pt x="6" y="100"/>
                        </a:cubicBezTo>
                        <a:cubicBezTo>
                          <a:pt x="6" y="101"/>
                          <a:pt x="5" y="101"/>
                          <a:pt x="5" y="101"/>
                        </a:cubicBezTo>
                        <a:cubicBezTo>
                          <a:pt x="5" y="101"/>
                          <a:pt x="5" y="101"/>
                          <a:pt x="5" y="101"/>
                        </a:cubicBezTo>
                        <a:cubicBezTo>
                          <a:pt x="3" y="101"/>
                          <a:pt x="1" y="101"/>
                          <a:pt x="0" y="101"/>
                        </a:cubicBezTo>
                        <a:cubicBezTo>
                          <a:pt x="0" y="101"/>
                          <a:pt x="0" y="101"/>
                          <a:pt x="0" y="101"/>
                        </a:cubicBezTo>
                        <a:cubicBezTo>
                          <a:pt x="0" y="101"/>
                          <a:pt x="0" y="101"/>
                          <a:pt x="0" y="101"/>
                        </a:cubicBezTo>
                        <a:cubicBezTo>
                          <a:pt x="0" y="102"/>
                          <a:pt x="0" y="102"/>
                          <a:pt x="0" y="102"/>
                        </a:cubicBezTo>
                        <a:cubicBezTo>
                          <a:pt x="0" y="102"/>
                          <a:pt x="0" y="103"/>
                          <a:pt x="0" y="103"/>
                        </a:cubicBezTo>
                        <a:cubicBezTo>
                          <a:pt x="0" y="103"/>
                          <a:pt x="0" y="103"/>
                          <a:pt x="0" y="103"/>
                        </a:cubicBezTo>
                        <a:cubicBezTo>
                          <a:pt x="0" y="103"/>
                          <a:pt x="0" y="103"/>
                          <a:pt x="0" y="103"/>
                        </a:cubicBezTo>
                        <a:cubicBezTo>
                          <a:pt x="0" y="104"/>
                          <a:pt x="0" y="104"/>
                          <a:pt x="0" y="104"/>
                        </a:cubicBezTo>
                        <a:cubicBezTo>
                          <a:pt x="1" y="105"/>
                          <a:pt x="1" y="106"/>
                          <a:pt x="1" y="107"/>
                        </a:cubicBezTo>
                        <a:cubicBezTo>
                          <a:pt x="2" y="108"/>
                          <a:pt x="2" y="109"/>
                          <a:pt x="3" y="110"/>
                        </a:cubicBezTo>
                        <a:cubicBezTo>
                          <a:pt x="3" y="110"/>
                          <a:pt x="3" y="110"/>
                          <a:pt x="3" y="110"/>
                        </a:cubicBezTo>
                        <a:cubicBezTo>
                          <a:pt x="4" y="110"/>
                          <a:pt x="4" y="110"/>
                          <a:pt x="4" y="110"/>
                        </a:cubicBezTo>
                        <a:cubicBezTo>
                          <a:pt x="6" y="112"/>
                          <a:pt x="9" y="115"/>
                          <a:pt x="9" y="118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1" y="120"/>
                          <a:pt x="12" y="121"/>
                          <a:pt x="13" y="123"/>
                        </a:cubicBezTo>
                        <a:cubicBezTo>
                          <a:pt x="13" y="123"/>
                          <a:pt x="14" y="124"/>
                          <a:pt x="14" y="124"/>
                        </a:cubicBezTo>
                        <a:cubicBezTo>
                          <a:pt x="15" y="124"/>
                          <a:pt x="16" y="124"/>
                          <a:pt x="17" y="124"/>
                        </a:cubicBezTo>
                        <a:cubicBezTo>
                          <a:pt x="18" y="123"/>
                          <a:pt x="19" y="123"/>
                          <a:pt x="19" y="123"/>
                        </a:cubicBezTo>
                        <a:cubicBezTo>
                          <a:pt x="20" y="123"/>
                          <a:pt x="20" y="123"/>
                          <a:pt x="20" y="123"/>
                        </a:cubicBezTo>
                        <a:cubicBezTo>
                          <a:pt x="21" y="124"/>
                          <a:pt x="21" y="124"/>
                          <a:pt x="21" y="124"/>
                        </a:cubicBezTo>
                        <a:cubicBezTo>
                          <a:pt x="22" y="125"/>
                          <a:pt x="22" y="126"/>
                          <a:pt x="22" y="128"/>
                        </a:cubicBezTo>
                        <a:cubicBezTo>
                          <a:pt x="22" y="128"/>
                          <a:pt x="22" y="129"/>
                          <a:pt x="22" y="130"/>
                        </a:cubicBezTo>
                        <a:cubicBezTo>
                          <a:pt x="22" y="130"/>
                          <a:pt x="22" y="130"/>
                          <a:pt x="23" y="130"/>
                        </a:cubicBezTo>
                        <a:cubicBezTo>
                          <a:pt x="23" y="130"/>
                          <a:pt x="23" y="130"/>
                          <a:pt x="23" y="130"/>
                        </a:cubicBezTo>
                        <a:cubicBezTo>
                          <a:pt x="23" y="130"/>
                          <a:pt x="23" y="130"/>
                          <a:pt x="23" y="130"/>
                        </a:cubicBezTo>
                        <a:cubicBezTo>
                          <a:pt x="23" y="129"/>
                          <a:pt x="23" y="128"/>
                          <a:pt x="24" y="128"/>
                        </a:cubicBezTo>
                        <a:cubicBezTo>
                          <a:pt x="24" y="128"/>
                          <a:pt x="24" y="128"/>
                          <a:pt x="24" y="128"/>
                        </a:cubicBezTo>
                        <a:cubicBezTo>
                          <a:pt x="24" y="128"/>
                          <a:pt x="24" y="128"/>
                          <a:pt x="24" y="128"/>
                        </a:cubicBezTo>
                        <a:cubicBezTo>
                          <a:pt x="24" y="128"/>
                          <a:pt x="25" y="127"/>
                          <a:pt x="25" y="127"/>
                        </a:cubicBezTo>
                        <a:cubicBezTo>
                          <a:pt x="25" y="127"/>
                          <a:pt x="25" y="127"/>
                          <a:pt x="25" y="127"/>
                        </a:cubicBezTo>
                        <a:cubicBezTo>
                          <a:pt x="25" y="127"/>
                          <a:pt x="26" y="126"/>
                          <a:pt x="26" y="126"/>
                        </a:cubicBezTo>
                        <a:cubicBezTo>
                          <a:pt x="26" y="126"/>
                          <a:pt x="26" y="126"/>
                          <a:pt x="26" y="126"/>
                        </a:cubicBezTo>
                        <a:cubicBezTo>
                          <a:pt x="27" y="126"/>
                          <a:pt x="27" y="126"/>
                          <a:pt x="28" y="126"/>
                        </a:cubicBezTo>
                        <a:cubicBezTo>
                          <a:pt x="28" y="126"/>
                          <a:pt x="28" y="126"/>
                          <a:pt x="28" y="126"/>
                        </a:cubicBezTo>
                        <a:cubicBezTo>
                          <a:pt x="28" y="126"/>
                          <a:pt x="28" y="126"/>
                          <a:pt x="29" y="126"/>
                        </a:cubicBezTo>
                        <a:cubicBezTo>
                          <a:pt x="29" y="126"/>
                          <a:pt x="29" y="126"/>
                          <a:pt x="29" y="126"/>
                        </a:cubicBezTo>
                        <a:cubicBezTo>
                          <a:pt x="32" y="127"/>
                          <a:pt x="32" y="129"/>
                          <a:pt x="33" y="130"/>
                        </a:cubicBezTo>
                        <a:cubicBezTo>
                          <a:pt x="33" y="130"/>
                          <a:pt x="33" y="131"/>
                          <a:pt x="33" y="131"/>
                        </a:cubicBezTo>
                        <a:cubicBezTo>
                          <a:pt x="33" y="132"/>
                          <a:pt x="33" y="132"/>
                          <a:pt x="33" y="132"/>
                        </a:cubicBezTo>
                        <a:cubicBezTo>
                          <a:pt x="34" y="132"/>
                          <a:pt x="34" y="132"/>
                          <a:pt x="35" y="132"/>
                        </a:cubicBezTo>
                        <a:cubicBezTo>
                          <a:pt x="35" y="132"/>
                          <a:pt x="35" y="132"/>
                          <a:pt x="35" y="132"/>
                        </a:cubicBezTo>
                        <a:cubicBezTo>
                          <a:pt x="35" y="132"/>
                          <a:pt x="35" y="132"/>
                          <a:pt x="35" y="132"/>
                        </a:cubicBezTo>
                        <a:cubicBezTo>
                          <a:pt x="35" y="128"/>
                          <a:pt x="41" y="122"/>
                          <a:pt x="41" y="122"/>
                        </a:cubicBezTo>
                        <a:cubicBezTo>
                          <a:pt x="41" y="122"/>
                          <a:pt x="41" y="121"/>
                          <a:pt x="41" y="120"/>
                        </a:cubicBezTo>
                        <a:cubicBezTo>
                          <a:pt x="41" y="117"/>
                          <a:pt x="42" y="115"/>
                          <a:pt x="43" y="113"/>
                        </a:cubicBezTo>
                        <a:cubicBezTo>
                          <a:pt x="44" y="112"/>
                          <a:pt x="46" y="112"/>
                          <a:pt x="48" y="112"/>
                        </a:cubicBezTo>
                        <a:cubicBezTo>
                          <a:pt x="49" y="112"/>
                          <a:pt x="49" y="112"/>
                          <a:pt x="50" y="112"/>
                        </a:cubicBezTo>
                        <a:cubicBezTo>
                          <a:pt x="51" y="112"/>
                          <a:pt x="53" y="112"/>
                          <a:pt x="54" y="112"/>
                        </a:cubicBezTo>
                        <a:cubicBezTo>
                          <a:pt x="55" y="113"/>
                          <a:pt x="55" y="113"/>
                          <a:pt x="55" y="113"/>
                        </a:cubicBezTo>
                        <a:cubicBezTo>
                          <a:pt x="55" y="113"/>
                          <a:pt x="56" y="112"/>
                          <a:pt x="56" y="112"/>
                        </a:cubicBezTo>
                        <a:cubicBezTo>
                          <a:pt x="57" y="111"/>
                          <a:pt x="59" y="110"/>
                          <a:pt x="60" y="110"/>
                        </a:cubicBezTo>
                        <a:cubicBezTo>
                          <a:pt x="61" y="110"/>
                          <a:pt x="62" y="110"/>
                          <a:pt x="63" y="111"/>
                        </a:cubicBezTo>
                        <a:cubicBezTo>
                          <a:pt x="64" y="111"/>
                          <a:pt x="65" y="112"/>
                          <a:pt x="67" y="112"/>
                        </a:cubicBezTo>
                        <a:cubicBezTo>
                          <a:pt x="68" y="112"/>
                          <a:pt x="71" y="112"/>
                          <a:pt x="72" y="114"/>
                        </a:cubicBezTo>
                        <a:cubicBezTo>
                          <a:pt x="73" y="114"/>
                          <a:pt x="74" y="116"/>
                          <a:pt x="74" y="117"/>
                        </a:cubicBezTo>
                        <a:cubicBezTo>
                          <a:pt x="75" y="118"/>
                          <a:pt x="75" y="119"/>
                          <a:pt x="76" y="119"/>
                        </a:cubicBezTo>
                        <a:cubicBezTo>
                          <a:pt x="80" y="117"/>
                          <a:pt x="84" y="116"/>
                          <a:pt x="86" y="116"/>
                        </a:cubicBezTo>
                        <a:cubicBezTo>
                          <a:pt x="88" y="116"/>
                          <a:pt x="90" y="117"/>
                          <a:pt x="93" y="119"/>
                        </a:cubicBezTo>
                        <a:cubicBezTo>
                          <a:pt x="94" y="120"/>
                          <a:pt x="95" y="121"/>
                          <a:pt x="96" y="121"/>
                        </a:cubicBezTo>
                        <a:cubicBezTo>
                          <a:pt x="97" y="121"/>
                          <a:pt x="99" y="122"/>
                          <a:pt x="101" y="122"/>
                        </a:cubicBezTo>
                        <a:cubicBezTo>
                          <a:pt x="104" y="122"/>
                          <a:pt x="105" y="121"/>
                          <a:pt x="105" y="121"/>
                        </a:cubicBezTo>
                        <a:cubicBezTo>
                          <a:pt x="106" y="121"/>
                          <a:pt x="106" y="120"/>
                          <a:pt x="107" y="119"/>
                        </a:cubicBezTo>
                        <a:cubicBezTo>
                          <a:pt x="109" y="118"/>
                          <a:pt x="111" y="116"/>
                          <a:pt x="114" y="116"/>
                        </a:cubicBezTo>
                        <a:cubicBezTo>
                          <a:pt x="115" y="116"/>
                          <a:pt x="115" y="116"/>
                          <a:pt x="115" y="116"/>
                        </a:cubicBezTo>
                        <a:cubicBezTo>
                          <a:pt x="116" y="116"/>
                          <a:pt x="118" y="116"/>
                          <a:pt x="120" y="116"/>
                        </a:cubicBezTo>
                        <a:cubicBezTo>
                          <a:pt x="121" y="116"/>
                          <a:pt x="123" y="115"/>
                          <a:pt x="124" y="115"/>
                        </a:cubicBezTo>
                        <a:cubicBezTo>
                          <a:pt x="124" y="115"/>
                          <a:pt x="124" y="115"/>
                          <a:pt x="124" y="115"/>
                        </a:cubicBezTo>
                        <a:cubicBezTo>
                          <a:pt x="124" y="115"/>
                          <a:pt x="124" y="115"/>
                          <a:pt x="124" y="115"/>
                        </a:cubicBezTo>
                        <a:cubicBezTo>
                          <a:pt x="127" y="115"/>
                          <a:pt x="128" y="116"/>
                          <a:pt x="129" y="116"/>
                        </a:cubicBezTo>
                        <a:cubicBezTo>
                          <a:pt x="129" y="116"/>
                          <a:pt x="129" y="116"/>
                          <a:pt x="130" y="116"/>
                        </a:cubicBezTo>
                        <a:cubicBezTo>
                          <a:pt x="130" y="116"/>
                          <a:pt x="130" y="116"/>
                          <a:pt x="130" y="116"/>
                        </a:cubicBezTo>
                        <a:cubicBezTo>
                          <a:pt x="131" y="117"/>
                          <a:pt x="134" y="118"/>
                          <a:pt x="136" y="118"/>
                        </a:cubicBezTo>
                        <a:cubicBezTo>
                          <a:pt x="136" y="119"/>
                          <a:pt x="137" y="118"/>
                          <a:pt x="137" y="118"/>
                        </a:cubicBezTo>
                        <a:cubicBezTo>
                          <a:pt x="138" y="118"/>
                          <a:pt x="140" y="116"/>
                          <a:pt x="141" y="115"/>
                        </a:cubicBezTo>
                        <a:cubicBezTo>
                          <a:pt x="142" y="113"/>
                          <a:pt x="144" y="111"/>
                          <a:pt x="146" y="111"/>
                        </a:cubicBezTo>
                        <a:cubicBezTo>
                          <a:pt x="146" y="111"/>
                          <a:pt x="146" y="111"/>
                          <a:pt x="146" y="111"/>
                        </a:cubicBezTo>
                        <a:cubicBezTo>
                          <a:pt x="146" y="110"/>
                          <a:pt x="146" y="110"/>
                          <a:pt x="146" y="109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79" name="Freeform 1537"/>
                  <p:cNvSpPr>
                    <a:spLocks/>
                  </p:cNvSpPr>
                  <p:nvPr/>
                </p:nvSpPr>
                <p:spPr bwMode="auto">
                  <a:xfrm>
                    <a:off x="1721" y="27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80" name="Freeform 1538"/>
                  <p:cNvSpPr>
                    <a:spLocks/>
                  </p:cNvSpPr>
                  <p:nvPr/>
                </p:nvSpPr>
                <p:spPr bwMode="auto">
                  <a:xfrm>
                    <a:off x="1722" y="276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81" name="Freeform 1539"/>
                  <p:cNvSpPr>
                    <a:spLocks/>
                  </p:cNvSpPr>
                  <p:nvPr/>
                </p:nvSpPr>
                <p:spPr bwMode="auto">
                  <a:xfrm>
                    <a:off x="1719" y="276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82" name="Freeform 1540"/>
                  <p:cNvSpPr>
                    <a:spLocks/>
                  </p:cNvSpPr>
                  <p:nvPr/>
                </p:nvSpPr>
                <p:spPr bwMode="auto">
                  <a:xfrm>
                    <a:off x="1724" y="2761"/>
                    <a:ext cx="9" cy="2"/>
                  </a:xfrm>
                  <a:custGeom>
                    <a:avLst/>
                    <a:gdLst>
                      <a:gd name="T0" fmla="*/ 9 w 9"/>
                      <a:gd name="T1" fmla="*/ 0 h 3"/>
                      <a:gd name="T2" fmla="*/ 0 w 9"/>
                      <a:gd name="T3" fmla="*/ 3 h 3"/>
                      <a:gd name="T4" fmla="*/ 9 w 9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3">
                        <a:moveTo>
                          <a:pt x="9" y="0"/>
                        </a:moveTo>
                        <a:cubicBezTo>
                          <a:pt x="9" y="0"/>
                          <a:pt x="5" y="1"/>
                          <a:pt x="0" y="3"/>
                        </a:cubicBezTo>
                        <a:cubicBezTo>
                          <a:pt x="5" y="1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83" name="Freeform 1541"/>
                  <p:cNvSpPr>
                    <a:spLocks/>
                  </p:cNvSpPr>
                  <p:nvPr/>
                </p:nvSpPr>
                <p:spPr bwMode="auto">
                  <a:xfrm>
                    <a:off x="1723" y="276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84" name="Freeform 1542"/>
                  <p:cNvSpPr>
                    <a:spLocks/>
                  </p:cNvSpPr>
                  <p:nvPr/>
                </p:nvSpPr>
                <p:spPr bwMode="auto">
                  <a:xfrm>
                    <a:off x="1753" y="2716"/>
                    <a:ext cx="46" cy="28"/>
                  </a:xfrm>
                  <a:custGeom>
                    <a:avLst/>
                    <a:gdLst>
                      <a:gd name="T0" fmla="*/ 0 w 46"/>
                      <a:gd name="T1" fmla="*/ 28 h 28"/>
                      <a:gd name="T2" fmla="*/ 46 w 46"/>
                      <a:gd name="T3" fmla="*/ 0 h 28"/>
                      <a:gd name="T4" fmla="*/ 46 w 46"/>
                      <a:gd name="T5" fmla="*/ 0 h 28"/>
                      <a:gd name="T6" fmla="*/ 0 w 46"/>
                      <a:gd name="T7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6" h="28">
                        <a:moveTo>
                          <a:pt x="0" y="28"/>
                        </a:move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85" name="Freeform 1543"/>
                  <p:cNvSpPr>
                    <a:spLocks/>
                  </p:cNvSpPr>
                  <p:nvPr/>
                </p:nvSpPr>
                <p:spPr bwMode="auto">
                  <a:xfrm>
                    <a:off x="1718" y="2764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86" name="Freeform 1544"/>
                  <p:cNvSpPr>
                    <a:spLocks/>
                  </p:cNvSpPr>
                  <p:nvPr/>
                </p:nvSpPr>
                <p:spPr bwMode="auto">
                  <a:xfrm>
                    <a:off x="1717" y="27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87" name="Freeform 1545"/>
                  <p:cNvSpPr>
                    <a:spLocks/>
                  </p:cNvSpPr>
                  <p:nvPr/>
                </p:nvSpPr>
                <p:spPr bwMode="auto">
                  <a:xfrm>
                    <a:off x="1717" y="27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88" name="Freeform 1546"/>
                  <p:cNvSpPr>
                    <a:spLocks/>
                  </p:cNvSpPr>
                  <p:nvPr/>
                </p:nvSpPr>
                <p:spPr bwMode="auto">
                  <a:xfrm>
                    <a:off x="1811" y="27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89" name="Freeform 1547"/>
                  <p:cNvSpPr>
                    <a:spLocks/>
                  </p:cNvSpPr>
                  <p:nvPr/>
                </p:nvSpPr>
                <p:spPr bwMode="auto">
                  <a:xfrm>
                    <a:off x="1799" y="2716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90" name="Freeform 1548"/>
                  <p:cNvSpPr>
                    <a:spLocks/>
                  </p:cNvSpPr>
                  <p:nvPr/>
                </p:nvSpPr>
                <p:spPr bwMode="auto">
                  <a:xfrm>
                    <a:off x="1807" y="27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91" name="Freeform 1549"/>
                  <p:cNvSpPr>
                    <a:spLocks/>
                  </p:cNvSpPr>
                  <p:nvPr/>
                </p:nvSpPr>
                <p:spPr bwMode="auto">
                  <a:xfrm>
                    <a:off x="1809" y="27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92" name="Freeform 1550"/>
                  <p:cNvSpPr>
                    <a:spLocks/>
                  </p:cNvSpPr>
                  <p:nvPr/>
                </p:nvSpPr>
                <p:spPr bwMode="auto">
                  <a:xfrm>
                    <a:off x="1803" y="2716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93" name="Freeform 1551"/>
                  <p:cNvSpPr>
                    <a:spLocks/>
                  </p:cNvSpPr>
                  <p:nvPr/>
                </p:nvSpPr>
                <p:spPr bwMode="auto">
                  <a:xfrm>
                    <a:off x="1805" y="27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94" name="Rectangle 1552"/>
                  <p:cNvSpPr>
                    <a:spLocks noChangeArrowheads="1"/>
                  </p:cNvSpPr>
                  <p:nvPr/>
                </p:nvSpPr>
                <p:spPr bwMode="auto">
                  <a:xfrm>
                    <a:off x="1799" y="2716"/>
                    <a:ext cx="1" cy="1"/>
                  </a:xfrm>
                  <a:prstGeom prst="rect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95" name="Freeform 1553"/>
                  <p:cNvSpPr>
                    <a:spLocks/>
                  </p:cNvSpPr>
                  <p:nvPr/>
                </p:nvSpPr>
                <p:spPr bwMode="auto">
                  <a:xfrm>
                    <a:off x="1791" y="2826"/>
                    <a:ext cx="5" cy="1"/>
                  </a:xfrm>
                  <a:custGeom>
                    <a:avLst/>
                    <a:gdLst>
                      <a:gd name="T0" fmla="*/ 0 w 5"/>
                      <a:gd name="T1" fmla="*/ 0 h 1"/>
                      <a:gd name="T2" fmla="*/ 5 w 5"/>
                      <a:gd name="T3" fmla="*/ 1 h 1"/>
                      <a:gd name="T4" fmla="*/ 0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3" y="0"/>
                          <a:pt x="4" y="1"/>
                          <a:pt x="5" y="1"/>
                        </a:cubicBezTo>
                        <a:cubicBezTo>
                          <a:pt x="4" y="1"/>
                          <a:pt x="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96" name="Freeform 1554"/>
                  <p:cNvSpPr>
                    <a:spLocks/>
                  </p:cNvSpPr>
                  <p:nvPr/>
                </p:nvSpPr>
                <p:spPr bwMode="auto">
                  <a:xfrm>
                    <a:off x="1720" y="2823"/>
                    <a:ext cx="5" cy="1"/>
                  </a:xfrm>
                  <a:custGeom>
                    <a:avLst/>
                    <a:gdLst>
                      <a:gd name="T0" fmla="*/ 0 w 5"/>
                      <a:gd name="T1" fmla="*/ 0 h 1"/>
                      <a:gd name="T2" fmla="*/ 4 w 5"/>
                      <a:gd name="T3" fmla="*/ 0 h 1"/>
                      <a:gd name="T4" fmla="*/ 5 w 5"/>
                      <a:gd name="T5" fmla="*/ 1 h 1"/>
                      <a:gd name="T6" fmla="*/ 4 w 5"/>
                      <a:gd name="T7" fmla="*/ 0 h 1"/>
                      <a:gd name="T8" fmla="*/ 0 w 5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97" name="Freeform 1555"/>
                  <p:cNvSpPr>
                    <a:spLocks/>
                  </p:cNvSpPr>
                  <p:nvPr/>
                </p:nvSpPr>
                <p:spPr bwMode="auto">
                  <a:xfrm>
                    <a:off x="1706" y="28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98" name="Freeform 1556"/>
                  <p:cNvSpPr>
                    <a:spLocks/>
                  </p:cNvSpPr>
                  <p:nvPr/>
                </p:nvSpPr>
                <p:spPr bwMode="auto">
                  <a:xfrm>
                    <a:off x="1783" y="2827"/>
                    <a:ext cx="4" cy="0"/>
                  </a:xfrm>
                  <a:custGeom>
                    <a:avLst/>
                    <a:gdLst>
                      <a:gd name="T0" fmla="*/ 0 w 5"/>
                      <a:gd name="T1" fmla="*/ 5 w 5"/>
                      <a:gd name="T2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5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899" name="Freeform 1557"/>
                  <p:cNvSpPr>
                    <a:spLocks/>
                  </p:cNvSpPr>
                  <p:nvPr/>
                </p:nvSpPr>
                <p:spPr bwMode="auto">
                  <a:xfrm>
                    <a:off x="1797" y="2827"/>
                    <a:ext cx="6" cy="1"/>
                  </a:xfrm>
                  <a:custGeom>
                    <a:avLst/>
                    <a:gdLst>
                      <a:gd name="T0" fmla="*/ 6 w 6"/>
                      <a:gd name="T1" fmla="*/ 2 h 2"/>
                      <a:gd name="T2" fmla="*/ 0 w 6"/>
                      <a:gd name="T3" fmla="*/ 0 h 2"/>
                      <a:gd name="T4" fmla="*/ 6 w 6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2"/>
                        </a:moveTo>
                        <a:cubicBezTo>
                          <a:pt x="4" y="2"/>
                          <a:pt x="1" y="1"/>
                          <a:pt x="0" y="0"/>
                        </a:cubicBezTo>
                        <a:cubicBezTo>
                          <a:pt x="1" y="1"/>
                          <a:pt x="4" y="2"/>
                          <a:pt x="6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00" name="Freeform 1558"/>
                  <p:cNvSpPr>
                    <a:spLocks/>
                  </p:cNvSpPr>
                  <p:nvPr/>
                </p:nvSpPr>
                <p:spPr bwMode="auto">
                  <a:xfrm>
                    <a:off x="1697" y="28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01" name="Freeform 1559"/>
                  <p:cNvSpPr>
                    <a:spLocks/>
                  </p:cNvSpPr>
                  <p:nvPr/>
                </p:nvSpPr>
                <p:spPr bwMode="auto">
                  <a:xfrm>
                    <a:off x="1695" y="2838"/>
                    <a:ext cx="0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02" name="Freeform 1560"/>
                  <p:cNvSpPr>
                    <a:spLocks/>
                  </p:cNvSpPr>
                  <p:nvPr/>
                </p:nvSpPr>
                <p:spPr bwMode="auto">
                  <a:xfrm>
                    <a:off x="1704" y="284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  <a:gd name="T4" fmla="*/ 2 w 2"/>
                      <a:gd name="T5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03" name="Freeform 1561"/>
                  <p:cNvSpPr>
                    <a:spLocks/>
                  </p:cNvSpPr>
                  <p:nvPr/>
                </p:nvSpPr>
                <p:spPr bwMode="auto">
                  <a:xfrm>
                    <a:off x="1699" y="283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04" name="Freeform 1562"/>
                  <p:cNvSpPr>
                    <a:spLocks/>
                  </p:cNvSpPr>
                  <p:nvPr/>
                </p:nvSpPr>
                <p:spPr bwMode="auto">
                  <a:xfrm>
                    <a:off x="1696" y="28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05" name="Freeform 1563"/>
                  <p:cNvSpPr>
                    <a:spLocks/>
                  </p:cNvSpPr>
                  <p:nvPr/>
                </p:nvSpPr>
                <p:spPr bwMode="auto">
                  <a:xfrm>
                    <a:off x="1706" y="28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06" name="Freeform 1564"/>
                  <p:cNvSpPr>
                    <a:spLocks/>
                  </p:cNvSpPr>
                  <p:nvPr/>
                </p:nvSpPr>
                <p:spPr bwMode="auto">
                  <a:xfrm>
                    <a:off x="1716" y="279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07" name="Freeform 1565"/>
                  <p:cNvSpPr>
                    <a:spLocks/>
                  </p:cNvSpPr>
                  <p:nvPr/>
                </p:nvSpPr>
                <p:spPr bwMode="auto">
                  <a:xfrm>
                    <a:off x="1716" y="278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08" name="Freeform 1566"/>
                  <p:cNvSpPr>
                    <a:spLocks/>
                  </p:cNvSpPr>
                  <p:nvPr/>
                </p:nvSpPr>
                <p:spPr bwMode="auto">
                  <a:xfrm>
                    <a:off x="1716" y="279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09" name="Freeform 1567"/>
                  <p:cNvSpPr>
                    <a:spLocks/>
                  </p:cNvSpPr>
                  <p:nvPr/>
                </p:nvSpPr>
                <p:spPr bwMode="auto">
                  <a:xfrm>
                    <a:off x="1717" y="277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10" name="Freeform 1568"/>
                  <p:cNvSpPr>
                    <a:spLocks/>
                  </p:cNvSpPr>
                  <p:nvPr/>
                </p:nvSpPr>
                <p:spPr bwMode="auto">
                  <a:xfrm>
                    <a:off x="1716" y="278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11" name="Freeform 1569"/>
                  <p:cNvSpPr>
                    <a:spLocks/>
                  </p:cNvSpPr>
                  <p:nvPr/>
                </p:nvSpPr>
                <p:spPr bwMode="auto">
                  <a:xfrm>
                    <a:off x="1717" y="2767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12" name="Freeform 1570"/>
                  <p:cNvSpPr>
                    <a:spLocks/>
                  </p:cNvSpPr>
                  <p:nvPr/>
                </p:nvSpPr>
                <p:spPr bwMode="auto">
                  <a:xfrm>
                    <a:off x="1716" y="279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13" name="Freeform 1571"/>
                  <p:cNvSpPr>
                    <a:spLocks/>
                  </p:cNvSpPr>
                  <p:nvPr/>
                </p:nvSpPr>
                <p:spPr bwMode="auto">
                  <a:xfrm>
                    <a:off x="1717" y="2776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14" name="Freeform 1572"/>
                  <p:cNvSpPr>
                    <a:spLocks/>
                  </p:cNvSpPr>
                  <p:nvPr/>
                </p:nvSpPr>
                <p:spPr bwMode="auto">
                  <a:xfrm>
                    <a:off x="1716" y="278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15" name="Freeform 1573"/>
                  <p:cNvSpPr>
                    <a:spLocks/>
                  </p:cNvSpPr>
                  <p:nvPr/>
                </p:nvSpPr>
                <p:spPr bwMode="auto">
                  <a:xfrm>
                    <a:off x="1717" y="278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16" name="Freeform 1574"/>
                  <p:cNvSpPr>
                    <a:spLocks/>
                  </p:cNvSpPr>
                  <p:nvPr/>
                </p:nvSpPr>
                <p:spPr bwMode="auto">
                  <a:xfrm>
                    <a:off x="1717" y="2783"/>
                    <a:ext cx="0" cy="0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17" name="Freeform 1575"/>
                  <p:cNvSpPr>
                    <a:spLocks/>
                  </p:cNvSpPr>
                  <p:nvPr/>
                </p:nvSpPr>
                <p:spPr bwMode="auto">
                  <a:xfrm>
                    <a:off x="1716" y="27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18" name="Freeform 1576"/>
                  <p:cNvSpPr>
                    <a:spLocks/>
                  </p:cNvSpPr>
                  <p:nvPr/>
                </p:nvSpPr>
                <p:spPr bwMode="auto">
                  <a:xfrm>
                    <a:off x="1677" y="2811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19" name="Freeform 1577"/>
                  <p:cNvSpPr>
                    <a:spLocks/>
                  </p:cNvSpPr>
                  <p:nvPr/>
                </p:nvSpPr>
                <p:spPr bwMode="auto">
                  <a:xfrm>
                    <a:off x="1673" y="2812"/>
                    <a:ext cx="4" cy="0"/>
                  </a:xfrm>
                  <a:custGeom>
                    <a:avLst/>
                    <a:gdLst>
                      <a:gd name="T0" fmla="*/ 0 w 5"/>
                      <a:gd name="T1" fmla="*/ 5 w 5"/>
                      <a:gd name="T2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5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20" name="Freeform 1578"/>
                  <p:cNvSpPr>
                    <a:spLocks/>
                  </p:cNvSpPr>
                  <p:nvPr/>
                </p:nvSpPr>
                <p:spPr bwMode="auto">
                  <a:xfrm>
                    <a:off x="1715" y="27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21" name="Freeform 1579"/>
                  <p:cNvSpPr>
                    <a:spLocks/>
                  </p:cNvSpPr>
                  <p:nvPr/>
                </p:nvSpPr>
                <p:spPr bwMode="auto">
                  <a:xfrm>
                    <a:off x="1715" y="27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22" name="Freeform 1580"/>
                  <p:cNvSpPr>
                    <a:spLocks/>
                  </p:cNvSpPr>
                  <p:nvPr/>
                </p:nvSpPr>
                <p:spPr bwMode="auto">
                  <a:xfrm>
                    <a:off x="1716" y="279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23" name="Freeform 1581"/>
                  <p:cNvSpPr>
                    <a:spLocks/>
                  </p:cNvSpPr>
                  <p:nvPr/>
                </p:nvSpPr>
                <p:spPr bwMode="auto">
                  <a:xfrm>
                    <a:off x="1673" y="28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24" name="Freeform 1582"/>
                  <p:cNvSpPr>
                    <a:spLocks/>
                  </p:cNvSpPr>
                  <p:nvPr/>
                </p:nvSpPr>
                <p:spPr bwMode="auto">
                  <a:xfrm>
                    <a:off x="1673" y="28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25" name="Freeform 1583"/>
                  <p:cNvSpPr>
                    <a:spLocks/>
                  </p:cNvSpPr>
                  <p:nvPr/>
                </p:nvSpPr>
                <p:spPr bwMode="auto">
                  <a:xfrm>
                    <a:off x="1694" y="284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26" name="Freeform 1584"/>
                  <p:cNvSpPr>
                    <a:spLocks/>
                  </p:cNvSpPr>
                  <p:nvPr/>
                </p:nvSpPr>
                <p:spPr bwMode="auto">
                  <a:xfrm>
                    <a:off x="1691" y="283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27" name="Freeform 1585"/>
                  <p:cNvSpPr>
                    <a:spLocks/>
                  </p:cNvSpPr>
                  <p:nvPr/>
                </p:nvSpPr>
                <p:spPr bwMode="auto">
                  <a:xfrm>
                    <a:off x="1673" y="281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28" name="Freeform 1586"/>
                  <p:cNvSpPr>
                    <a:spLocks/>
                  </p:cNvSpPr>
                  <p:nvPr/>
                </p:nvSpPr>
                <p:spPr bwMode="auto">
                  <a:xfrm>
                    <a:off x="1673" y="281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29" name="Rectangle 1587"/>
                  <p:cNvSpPr>
                    <a:spLocks noChangeArrowheads="1"/>
                  </p:cNvSpPr>
                  <p:nvPr/>
                </p:nvSpPr>
                <p:spPr bwMode="auto">
                  <a:xfrm>
                    <a:off x="1673" y="2812"/>
                    <a:ext cx="1" cy="1"/>
                  </a:xfrm>
                  <a:prstGeom prst="rect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30" name="Freeform 1588"/>
                  <p:cNvSpPr>
                    <a:spLocks/>
                  </p:cNvSpPr>
                  <p:nvPr/>
                </p:nvSpPr>
                <p:spPr bwMode="auto">
                  <a:xfrm>
                    <a:off x="1816" y="2716"/>
                    <a:ext cx="103" cy="175"/>
                  </a:xfrm>
                  <a:custGeom>
                    <a:avLst/>
                    <a:gdLst>
                      <a:gd name="T0" fmla="*/ 21 w 108"/>
                      <a:gd name="T1" fmla="*/ 183 h 183"/>
                      <a:gd name="T2" fmla="*/ 22 w 108"/>
                      <a:gd name="T3" fmla="*/ 183 h 183"/>
                      <a:gd name="T4" fmla="*/ 28 w 108"/>
                      <a:gd name="T5" fmla="*/ 179 h 183"/>
                      <a:gd name="T6" fmla="*/ 32 w 108"/>
                      <a:gd name="T7" fmla="*/ 181 h 183"/>
                      <a:gd name="T8" fmla="*/ 45 w 108"/>
                      <a:gd name="T9" fmla="*/ 176 h 183"/>
                      <a:gd name="T10" fmla="*/ 55 w 108"/>
                      <a:gd name="T11" fmla="*/ 172 h 183"/>
                      <a:gd name="T12" fmla="*/ 56 w 108"/>
                      <a:gd name="T13" fmla="*/ 165 h 183"/>
                      <a:gd name="T14" fmla="*/ 64 w 108"/>
                      <a:gd name="T15" fmla="*/ 164 h 183"/>
                      <a:gd name="T16" fmla="*/ 81 w 108"/>
                      <a:gd name="T17" fmla="*/ 152 h 183"/>
                      <a:gd name="T18" fmla="*/ 83 w 108"/>
                      <a:gd name="T19" fmla="*/ 150 h 183"/>
                      <a:gd name="T20" fmla="*/ 94 w 108"/>
                      <a:gd name="T21" fmla="*/ 141 h 183"/>
                      <a:gd name="T22" fmla="*/ 94 w 108"/>
                      <a:gd name="T23" fmla="*/ 141 h 183"/>
                      <a:gd name="T24" fmla="*/ 96 w 108"/>
                      <a:gd name="T25" fmla="*/ 141 h 183"/>
                      <a:gd name="T26" fmla="*/ 91 w 108"/>
                      <a:gd name="T27" fmla="*/ 131 h 183"/>
                      <a:gd name="T28" fmla="*/ 91 w 108"/>
                      <a:gd name="T29" fmla="*/ 125 h 183"/>
                      <a:gd name="T30" fmla="*/ 88 w 108"/>
                      <a:gd name="T31" fmla="*/ 115 h 183"/>
                      <a:gd name="T32" fmla="*/ 87 w 108"/>
                      <a:gd name="T33" fmla="*/ 108 h 183"/>
                      <a:gd name="T34" fmla="*/ 91 w 108"/>
                      <a:gd name="T35" fmla="*/ 104 h 183"/>
                      <a:gd name="T36" fmla="*/ 97 w 108"/>
                      <a:gd name="T37" fmla="*/ 93 h 183"/>
                      <a:gd name="T38" fmla="*/ 108 w 108"/>
                      <a:gd name="T39" fmla="*/ 85 h 183"/>
                      <a:gd name="T40" fmla="*/ 108 w 108"/>
                      <a:gd name="T41" fmla="*/ 75 h 183"/>
                      <a:gd name="T42" fmla="*/ 24 w 108"/>
                      <a:gd name="T43" fmla="*/ 0 h 183"/>
                      <a:gd name="T44" fmla="*/ 17 w 108"/>
                      <a:gd name="T45" fmla="*/ 16 h 183"/>
                      <a:gd name="T46" fmla="*/ 17 w 108"/>
                      <a:gd name="T47" fmla="*/ 17 h 183"/>
                      <a:gd name="T48" fmla="*/ 17 w 108"/>
                      <a:gd name="T49" fmla="*/ 18 h 183"/>
                      <a:gd name="T50" fmla="*/ 21 w 108"/>
                      <a:gd name="T51" fmla="*/ 28 h 183"/>
                      <a:gd name="T52" fmla="*/ 23 w 108"/>
                      <a:gd name="T53" fmla="*/ 37 h 183"/>
                      <a:gd name="T54" fmla="*/ 19 w 108"/>
                      <a:gd name="T55" fmla="*/ 79 h 183"/>
                      <a:gd name="T56" fmla="*/ 0 w 108"/>
                      <a:gd name="T57" fmla="*/ 105 h 183"/>
                      <a:gd name="T58" fmla="*/ 0 w 108"/>
                      <a:gd name="T59" fmla="*/ 110 h 183"/>
                      <a:gd name="T60" fmla="*/ 0 w 108"/>
                      <a:gd name="T61" fmla="*/ 112 h 183"/>
                      <a:gd name="T62" fmla="*/ 1 w 108"/>
                      <a:gd name="T63" fmla="*/ 114 h 183"/>
                      <a:gd name="T64" fmla="*/ 2 w 108"/>
                      <a:gd name="T65" fmla="*/ 114 h 183"/>
                      <a:gd name="T66" fmla="*/ 5 w 108"/>
                      <a:gd name="T67" fmla="*/ 118 h 183"/>
                      <a:gd name="T68" fmla="*/ 5 w 108"/>
                      <a:gd name="T69" fmla="*/ 118 h 183"/>
                      <a:gd name="T70" fmla="*/ 5 w 108"/>
                      <a:gd name="T71" fmla="*/ 118 h 183"/>
                      <a:gd name="T72" fmla="*/ 7 w 108"/>
                      <a:gd name="T73" fmla="*/ 118 h 183"/>
                      <a:gd name="T74" fmla="*/ 9 w 108"/>
                      <a:gd name="T75" fmla="*/ 119 h 183"/>
                      <a:gd name="T76" fmla="*/ 14 w 108"/>
                      <a:gd name="T77" fmla="*/ 131 h 183"/>
                      <a:gd name="T78" fmla="*/ 15 w 108"/>
                      <a:gd name="T79" fmla="*/ 141 h 183"/>
                      <a:gd name="T80" fmla="*/ 21 w 108"/>
                      <a:gd name="T81" fmla="*/ 156 h 183"/>
                      <a:gd name="T82" fmla="*/ 9 w 108"/>
                      <a:gd name="T83" fmla="*/ 158 h 183"/>
                      <a:gd name="T84" fmla="*/ 6 w 108"/>
                      <a:gd name="T85" fmla="*/ 159 h 183"/>
                      <a:gd name="T86" fmla="*/ 11 w 108"/>
                      <a:gd name="T87" fmla="*/ 167 h 183"/>
                      <a:gd name="T88" fmla="*/ 18 w 108"/>
                      <a:gd name="T89" fmla="*/ 177 h 183"/>
                      <a:gd name="T90" fmla="*/ 19 w 108"/>
                      <a:gd name="T91" fmla="*/ 179 h 183"/>
                      <a:gd name="T92" fmla="*/ 21 w 108"/>
                      <a:gd name="T93" fmla="*/ 182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08" h="183">
                        <a:moveTo>
                          <a:pt x="21" y="182"/>
                        </a:moveTo>
                        <a:cubicBezTo>
                          <a:pt x="21" y="183"/>
                          <a:pt x="21" y="183"/>
                          <a:pt x="21" y="183"/>
                        </a:cubicBezTo>
                        <a:cubicBezTo>
                          <a:pt x="21" y="183"/>
                          <a:pt x="21" y="183"/>
                          <a:pt x="21" y="183"/>
                        </a:cubicBezTo>
                        <a:cubicBezTo>
                          <a:pt x="22" y="183"/>
                          <a:pt x="22" y="183"/>
                          <a:pt x="22" y="183"/>
                        </a:cubicBezTo>
                        <a:cubicBezTo>
                          <a:pt x="22" y="183"/>
                          <a:pt x="24" y="182"/>
                          <a:pt x="25" y="181"/>
                        </a:cubicBezTo>
                        <a:cubicBezTo>
                          <a:pt x="26" y="179"/>
                          <a:pt x="27" y="179"/>
                          <a:pt x="28" y="179"/>
                        </a:cubicBezTo>
                        <a:cubicBezTo>
                          <a:pt x="29" y="179"/>
                          <a:pt x="30" y="180"/>
                          <a:pt x="31" y="180"/>
                        </a:cubicBezTo>
                        <a:cubicBezTo>
                          <a:pt x="32" y="180"/>
                          <a:pt x="32" y="181"/>
                          <a:pt x="32" y="181"/>
                        </a:cubicBezTo>
                        <a:cubicBezTo>
                          <a:pt x="34" y="178"/>
                          <a:pt x="39" y="177"/>
                          <a:pt x="42" y="177"/>
                        </a:cubicBezTo>
                        <a:cubicBezTo>
                          <a:pt x="43" y="177"/>
                          <a:pt x="45" y="177"/>
                          <a:pt x="45" y="176"/>
                        </a:cubicBezTo>
                        <a:cubicBezTo>
                          <a:pt x="47" y="176"/>
                          <a:pt x="47" y="176"/>
                          <a:pt x="47" y="176"/>
                        </a:cubicBezTo>
                        <a:cubicBezTo>
                          <a:pt x="49" y="175"/>
                          <a:pt x="53" y="173"/>
                          <a:pt x="55" y="172"/>
                        </a:cubicBezTo>
                        <a:cubicBezTo>
                          <a:pt x="54" y="171"/>
                          <a:pt x="54" y="171"/>
                          <a:pt x="54" y="171"/>
                        </a:cubicBezTo>
                        <a:cubicBezTo>
                          <a:pt x="54" y="170"/>
                          <a:pt x="53" y="167"/>
                          <a:pt x="56" y="165"/>
                        </a:cubicBezTo>
                        <a:cubicBezTo>
                          <a:pt x="57" y="164"/>
                          <a:pt x="59" y="164"/>
                          <a:pt x="61" y="164"/>
                        </a:cubicBezTo>
                        <a:cubicBezTo>
                          <a:pt x="64" y="164"/>
                          <a:pt x="64" y="164"/>
                          <a:pt x="64" y="164"/>
                        </a:cubicBezTo>
                        <a:cubicBezTo>
                          <a:pt x="67" y="164"/>
                          <a:pt x="70" y="164"/>
                          <a:pt x="71" y="162"/>
                        </a:cubicBezTo>
                        <a:cubicBezTo>
                          <a:pt x="74" y="159"/>
                          <a:pt x="78" y="155"/>
                          <a:pt x="81" y="152"/>
                        </a:cubicBezTo>
                        <a:cubicBezTo>
                          <a:pt x="81" y="152"/>
                          <a:pt x="82" y="151"/>
                          <a:pt x="82" y="151"/>
                        </a:cubicBezTo>
                        <a:cubicBezTo>
                          <a:pt x="83" y="151"/>
                          <a:pt x="83" y="151"/>
                          <a:pt x="83" y="150"/>
                        </a:cubicBezTo>
                        <a:cubicBezTo>
                          <a:pt x="83" y="149"/>
                          <a:pt x="83" y="147"/>
                          <a:pt x="85" y="145"/>
                        </a:cubicBezTo>
                        <a:cubicBezTo>
                          <a:pt x="87" y="144"/>
                          <a:pt x="91" y="141"/>
                          <a:pt x="94" y="141"/>
                        </a:cubicBezTo>
                        <a:cubicBezTo>
                          <a:pt x="94" y="141"/>
                          <a:pt x="94" y="141"/>
                          <a:pt x="94" y="141"/>
                        </a:cubicBezTo>
                        <a:cubicBezTo>
                          <a:pt x="94" y="141"/>
                          <a:pt x="94" y="141"/>
                          <a:pt x="94" y="141"/>
                        </a:cubicBezTo>
                        <a:cubicBezTo>
                          <a:pt x="95" y="141"/>
                          <a:pt x="95" y="141"/>
                          <a:pt x="95" y="141"/>
                        </a:cubicBezTo>
                        <a:cubicBezTo>
                          <a:pt x="95" y="141"/>
                          <a:pt x="95" y="141"/>
                          <a:pt x="96" y="141"/>
                        </a:cubicBezTo>
                        <a:cubicBezTo>
                          <a:pt x="96" y="139"/>
                          <a:pt x="96" y="139"/>
                          <a:pt x="96" y="139"/>
                        </a:cubicBezTo>
                        <a:cubicBezTo>
                          <a:pt x="94" y="138"/>
                          <a:pt x="91" y="135"/>
                          <a:pt x="91" y="131"/>
                        </a:cubicBezTo>
                        <a:cubicBezTo>
                          <a:pt x="91" y="130"/>
                          <a:pt x="91" y="129"/>
                          <a:pt x="91" y="128"/>
                        </a:cubicBezTo>
                        <a:cubicBezTo>
                          <a:pt x="91" y="127"/>
                          <a:pt x="91" y="125"/>
                          <a:pt x="91" y="125"/>
                        </a:cubicBezTo>
                        <a:cubicBezTo>
                          <a:pt x="89" y="125"/>
                          <a:pt x="87" y="124"/>
                          <a:pt x="86" y="122"/>
                        </a:cubicBezTo>
                        <a:cubicBezTo>
                          <a:pt x="85" y="120"/>
                          <a:pt x="86" y="117"/>
                          <a:pt x="88" y="115"/>
                        </a:cubicBezTo>
                        <a:cubicBezTo>
                          <a:pt x="88" y="115"/>
                          <a:pt x="88" y="114"/>
                          <a:pt x="87" y="113"/>
                        </a:cubicBezTo>
                        <a:cubicBezTo>
                          <a:pt x="87" y="111"/>
                          <a:pt x="86" y="109"/>
                          <a:pt x="87" y="108"/>
                        </a:cubicBezTo>
                        <a:cubicBezTo>
                          <a:pt x="87" y="107"/>
                          <a:pt x="88" y="106"/>
                          <a:pt x="90" y="106"/>
                        </a:cubicBezTo>
                        <a:cubicBezTo>
                          <a:pt x="91" y="106"/>
                          <a:pt x="91" y="106"/>
                          <a:pt x="91" y="104"/>
                        </a:cubicBezTo>
                        <a:cubicBezTo>
                          <a:pt x="91" y="102"/>
                          <a:pt x="91" y="99"/>
                          <a:pt x="95" y="98"/>
                        </a:cubicBezTo>
                        <a:cubicBezTo>
                          <a:pt x="96" y="98"/>
                          <a:pt x="97" y="97"/>
                          <a:pt x="97" y="93"/>
                        </a:cubicBezTo>
                        <a:cubicBezTo>
                          <a:pt x="97" y="89"/>
                          <a:pt x="104" y="86"/>
                          <a:pt x="108" y="85"/>
                        </a:cubicBezTo>
                        <a:cubicBezTo>
                          <a:pt x="108" y="85"/>
                          <a:pt x="108" y="85"/>
                          <a:pt x="108" y="85"/>
                        </a:cubicBezTo>
                        <a:cubicBezTo>
                          <a:pt x="108" y="84"/>
                          <a:pt x="108" y="81"/>
                          <a:pt x="108" y="78"/>
                        </a:cubicBezTo>
                        <a:cubicBezTo>
                          <a:pt x="108" y="77"/>
                          <a:pt x="108" y="76"/>
                          <a:pt x="108" y="75"/>
                        </a:cubicBezTo>
                        <a:cubicBezTo>
                          <a:pt x="108" y="45"/>
                          <a:pt x="108" y="45"/>
                          <a:pt x="108" y="45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10"/>
                          <a:pt x="17" y="14"/>
                          <a:pt x="17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7" y="18"/>
                          <a:pt x="17" y="18"/>
                          <a:pt x="17" y="18"/>
                        </a:cubicBezTo>
                        <a:cubicBezTo>
                          <a:pt x="17" y="18"/>
                          <a:pt x="18" y="20"/>
                          <a:pt x="18" y="21"/>
                        </a:cubicBezTo>
                        <a:cubicBezTo>
                          <a:pt x="20" y="23"/>
                          <a:pt x="22" y="25"/>
                          <a:pt x="21" y="28"/>
                        </a:cubicBezTo>
                        <a:cubicBezTo>
                          <a:pt x="21" y="30"/>
                          <a:pt x="22" y="30"/>
                          <a:pt x="22" y="31"/>
                        </a:cubicBezTo>
                        <a:cubicBezTo>
                          <a:pt x="23" y="32"/>
                          <a:pt x="24" y="34"/>
                          <a:pt x="23" y="37"/>
                        </a:cubicBezTo>
                        <a:cubicBezTo>
                          <a:pt x="22" y="42"/>
                          <a:pt x="21" y="46"/>
                          <a:pt x="21" y="49"/>
                        </a:cubicBezTo>
                        <a:cubicBezTo>
                          <a:pt x="21" y="77"/>
                          <a:pt x="20" y="78"/>
                          <a:pt x="19" y="79"/>
                        </a:cubicBezTo>
                        <a:cubicBezTo>
                          <a:pt x="18" y="80"/>
                          <a:pt x="3" y="95"/>
                          <a:pt x="2" y="100"/>
                        </a:cubicBezTo>
                        <a:cubicBezTo>
                          <a:pt x="2" y="103"/>
                          <a:pt x="1" y="104"/>
                          <a:pt x="0" y="105"/>
                        </a:cubicBezTo>
                        <a:cubicBezTo>
                          <a:pt x="0" y="106"/>
                          <a:pt x="0" y="106"/>
                          <a:pt x="0" y="109"/>
                        </a:cubicBezTo>
                        <a:cubicBezTo>
                          <a:pt x="0" y="110"/>
                          <a:pt x="0" y="110"/>
                          <a:pt x="0" y="110"/>
                        </a:cubicBezTo>
                        <a:cubicBezTo>
                          <a:pt x="0" y="111"/>
                          <a:pt x="0" y="111"/>
                          <a:pt x="0" y="111"/>
                        </a:cubicBezTo>
                        <a:cubicBezTo>
                          <a:pt x="0" y="112"/>
                          <a:pt x="0" y="112"/>
                          <a:pt x="0" y="112"/>
                        </a:cubicBezTo>
                        <a:cubicBezTo>
                          <a:pt x="0" y="112"/>
                          <a:pt x="0" y="112"/>
                          <a:pt x="1" y="113"/>
                        </a:cubicBezTo>
                        <a:cubicBezTo>
                          <a:pt x="1" y="113"/>
                          <a:pt x="1" y="113"/>
                          <a:pt x="1" y="114"/>
                        </a:cubicBezTo>
                        <a:cubicBezTo>
                          <a:pt x="1" y="114"/>
                          <a:pt x="1" y="114"/>
                          <a:pt x="1" y="114"/>
                        </a:cubicBezTo>
                        <a:cubicBezTo>
                          <a:pt x="2" y="114"/>
                          <a:pt x="2" y="114"/>
                          <a:pt x="2" y="114"/>
                        </a:cubicBezTo>
                        <a:cubicBezTo>
                          <a:pt x="2" y="115"/>
                          <a:pt x="3" y="115"/>
                          <a:pt x="3" y="116"/>
                        </a:cubicBezTo>
                        <a:cubicBezTo>
                          <a:pt x="4" y="117"/>
                          <a:pt x="4" y="118"/>
                          <a:pt x="5" y="118"/>
                        </a:cubicBezTo>
                        <a:cubicBezTo>
                          <a:pt x="5" y="118"/>
                          <a:pt x="5" y="118"/>
                          <a:pt x="5" y="118"/>
                        </a:cubicBezTo>
                        <a:cubicBezTo>
                          <a:pt x="5" y="118"/>
                          <a:pt x="5" y="118"/>
                          <a:pt x="5" y="118"/>
                        </a:cubicBezTo>
                        <a:cubicBezTo>
                          <a:pt x="5" y="118"/>
                          <a:pt x="5" y="118"/>
                          <a:pt x="5" y="118"/>
                        </a:cubicBezTo>
                        <a:cubicBezTo>
                          <a:pt x="5" y="118"/>
                          <a:pt x="5" y="118"/>
                          <a:pt x="5" y="118"/>
                        </a:cubicBezTo>
                        <a:cubicBezTo>
                          <a:pt x="5" y="118"/>
                          <a:pt x="6" y="118"/>
                          <a:pt x="6" y="118"/>
                        </a:cubicBezTo>
                        <a:cubicBezTo>
                          <a:pt x="7" y="118"/>
                          <a:pt x="7" y="118"/>
                          <a:pt x="7" y="118"/>
                        </a:cubicBezTo>
                        <a:cubicBezTo>
                          <a:pt x="7" y="118"/>
                          <a:pt x="7" y="118"/>
                          <a:pt x="7" y="118"/>
                        </a:cubicBezTo>
                        <a:cubicBezTo>
                          <a:pt x="7" y="119"/>
                          <a:pt x="8" y="119"/>
                          <a:pt x="9" y="119"/>
                        </a:cubicBezTo>
                        <a:cubicBezTo>
                          <a:pt x="9" y="120"/>
                          <a:pt x="9" y="120"/>
                          <a:pt x="10" y="120"/>
                        </a:cubicBezTo>
                        <a:cubicBezTo>
                          <a:pt x="12" y="123"/>
                          <a:pt x="14" y="128"/>
                          <a:pt x="14" y="131"/>
                        </a:cubicBezTo>
                        <a:cubicBezTo>
                          <a:pt x="14" y="132"/>
                          <a:pt x="14" y="133"/>
                          <a:pt x="15" y="134"/>
                        </a:cubicBezTo>
                        <a:cubicBezTo>
                          <a:pt x="15" y="135"/>
                          <a:pt x="16" y="137"/>
                          <a:pt x="15" y="141"/>
                        </a:cubicBezTo>
                        <a:cubicBezTo>
                          <a:pt x="15" y="145"/>
                          <a:pt x="18" y="152"/>
                          <a:pt x="19" y="153"/>
                        </a:cubicBezTo>
                        <a:cubicBezTo>
                          <a:pt x="21" y="154"/>
                          <a:pt x="21" y="155"/>
                          <a:pt x="21" y="156"/>
                        </a:cubicBezTo>
                        <a:cubicBezTo>
                          <a:pt x="20" y="158"/>
                          <a:pt x="18" y="159"/>
                          <a:pt x="13" y="158"/>
                        </a:cubicBezTo>
                        <a:cubicBezTo>
                          <a:pt x="12" y="158"/>
                          <a:pt x="11" y="158"/>
                          <a:pt x="9" y="158"/>
                        </a:cubicBezTo>
                        <a:cubicBezTo>
                          <a:pt x="7" y="158"/>
                          <a:pt x="6" y="158"/>
                          <a:pt x="6" y="158"/>
                        </a:cubicBezTo>
                        <a:cubicBezTo>
                          <a:pt x="6" y="159"/>
                          <a:pt x="6" y="159"/>
                          <a:pt x="6" y="159"/>
                        </a:cubicBezTo>
                        <a:cubicBezTo>
                          <a:pt x="5" y="160"/>
                          <a:pt x="5" y="162"/>
                          <a:pt x="8" y="164"/>
                        </a:cubicBezTo>
                        <a:cubicBezTo>
                          <a:pt x="9" y="165"/>
                          <a:pt x="10" y="166"/>
                          <a:pt x="11" y="167"/>
                        </a:cubicBezTo>
                        <a:cubicBezTo>
                          <a:pt x="14" y="169"/>
                          <a:pt x="17" y="171"/>
                          <a:pt x="18" y="175"/>
                        </a:cubicBezTo>
                        <a:cubicBezTo>
                          <a:pt x="18" y="175"/>
                          <a:pt x="18" y="176"/>
                          <a:pt x="18" y="177"/>
                        </a:cubicBezTo>
                        <a:cubicBezTo>
                          <a:pt x="18" y="177"/>
                          <a:pt x="18" y="177"/>
                          <a:pt x="18" y="177"/>
                        </a:cubicBezTo>
                        <a:cubicBezTo>
                          <a:pt x="19" y="178"/>
                          <a:pt x="19" y="179"/>
                          <a:pt x="19" y="179"/>
                        </a:cubicBezTo>
                        <a:cubicBezTo>
                          <a:pt x="19" y="179"/>
                          <a:pt x="19" y="179"/>
                          <a:pt x="19" y="179"/>
                        </a:cubicBezTo>
                        <a:cubicBezTo>
                          <a:pt x="20" y="181"/>
                          <a:pt x="20" y="182"/>
                          <a:pt x="21" y="18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31" name="Freeform 1589"/>
                  <p:cNvSpPr>
                    <a:spLocks/>
                  </p:cNvSpPr>
                  <p:nvPr/>
                </p:nvSpPr>
                <p:spPr bwMode="auto">
                  <a:xfrm>
                    <a:off x="1839" y="2716"/>
                    <a:ext cx="80" cy="43"/>
                  </a:xfrm>
                  <a:custGeom>
                    <a:avLst/>
                    <a:gdLst>
                      <a:gd name="T0" fmla="*/ 0 w 80"/>
                      <a:gd name="T1" fmla="*/ 0 h 43"/>
                      <a:gd name="T2" fmla="*/ 80 w 80"/>
                      <a:gd name="T3" fmla="*/ 43 h 43"/>
                      <a:gd name="T4" fmla="*/ 80 w 80"/>
                      <a:gd name="T5" fmla="*/ 43 h 43"/>
                      <a:gd name="T6" fmla="*/ 0 w 80"/>
                      <a:gd name="T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0" h="43">
                        <a:moveTo>
                          <a:pt x="0" y="0"/>
                        </a:moveTo>
                        <a:lnTo>
                          <a:pt x="80" y="43"/>
                        </a:lnTo>
                        <a:lnTo>
                          <a:pt x="80" y="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32" name="Freeform 1590"/>
                  <p:cNvSpPr>
                    <a:spLocks/>
                  </p:cNvSpPr>
                  <p:nvPr/>
                </p:nvSpPr>
                <p:spPr bwMode="auto">
                  <a:xfrm>
                    <a:off x="1831" y="2716"/>
                    <a:ext cx="8" cy="4"/>
                  </a:xfrm>
                  <a:custGeom>
                    <a:avLst/>
                    <a:gdLst>
                      <a:gd name="T0" fmla="*/ 0 w 8"/>
                      <a:gd name="T1" fmla="*/ 4 h 4"/>
                      <a:gd name="T2" fmla="*/ 8 w 8"/>
                      <a:gd name="T3" fmla="*/ 0 h 4"/>
                      <a:gd name="T4" fmla="*/ 0 w 8"/>
                      <a:gd name="T5" fmla="*/ 4 h 4"/>
                      <a:gd name="T6" fmla="*/ 0 w 8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0" y="4"/>
                        </a:moveTo>
                        <a:lnTo>
                          <a:pt x="8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33" name="Freeform 1591"/>
                  <p:cNvSpPr>
                    <a:spLocks/>
                  </p:cNvSpPr>
                  <p:nvPr/>
                </p:nvSpPr>
                <p:spPr bwMode="auto">
                  <a:xfrm>
                    <a:off x="1906" y="285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34" name="Freeform 1592"/>
                  <p:cNvSpPr>
                    <a:spLocks/>
                  </p:cNvSpPr>
                  <p:nvPr/>
                </p:nvSpPr>
                <p:spPr bwMode="auto">
                  <a:xfrm>
                    <a:off x="1836" y="2890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35" name="Freeform 1593"/>
                  <p:cNvSpPr>
                    <a:spLocks/>
                  </p:cNvSpPr>
                  <p:nvPr/>
                </p:nvSpPr>
                <p:spPr bwMode="auto">
                  <a:xfrm>
                    <a:off x="1897" y="2850"/>
                    <a:ext cx="9" cy="4"/>
                  </a:xfrm>
                  <a:custGeom>
                    <a:avLst/>
                    <a:gdLst>
                      <a:gd name="T0" fmla="*/ 9 w 9"/>
                      <a:gd name="T1" fmla="*/ 0 h 4"/>
                      <a:gd name="T2" fmla="*/ 0 w 9"/>
                      <a:gd name="T3" fmla="*/ 4 h 4"/>
                      <a:gd name="T4" fmla="*/ 9 w 9"/>
                      <a:gd name="T5" fmla="*/ 0 h 4"/>
                      <a:gd name="T6" fmla="*/ 9 w 9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4">
                        <a:moveTo>
                          <a:pt x="9" y="0"/>
                        </a:moveTo>
                        <a:cubicBezTo>
                          <a:pt x="6" y="0"/>
                          <a:pt x="2" y="3"/>
                          <a:pt x="0" y="4"/>
                        </a:cubicBezTo>
                        <a:cubicBezTo>
                          <a:pt x="2" y="3"/>
                          <a:pt x="6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36" name="Freeform 1594"/>
                  <p:cNvSpPr>
                    <a:spLocks/>
                  </p:cNvSpPr>
                  <p:nvPr/>
                </p:nvSpPr>
                <p:spPr bwMode="auto">
                  <a:xfrm>
                    <a:off x="1836" y="289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37" name="Freeform 1595"/>
                  <p:cNvSpPr>
                    <a:spLocks/>
                  </p:cNvSpPr>
                  <p:nvPr/>
                </p:nvSpPr>
                <p:spPr bwMode="auto">
                  <a:xfrm>
                    <a:off x="1818" y="2825"/>
                    <a:ext cx="3" cy="3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1 w 3"/>
                      <a:gd name="T3" fmla="*/ 2 h 4"/>
                      <a:gd name="T4" fmla="*/ 0 w 3"/>
                      <a:gd name="T5" fmla="*/ 0 h 4"/>
                      <a:gd name="T6" fmla="*/ 1 w 3"/>
                      <a:gd name="T7" fmla="*/ 2 h 4"/>
                      <a:gd name="T8" fmla="*/ 2 w 3"/>
                      <a:gd name="T9" fmla="*/ 4 h 4"/>
                      <a:gd name="T10" fmla="*/ 3 w 3"/>
                      <a:gd name="T11" fmla="*/ 4 h 4"/>
                      <a:gd name="T12" fmla="*/ 3 w 3"/>
                      <a:gd name="T13" fmla="*/ 4 h 4"/>
                      <a:gd name="T14" fmla="*/ 3 w 3"/>
                      <a:gd name="T1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2" y="4"/>
                          <a:pt x="2" y="3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38" name="Freeform 1596"/>
                  <p:cNvSpPr>
                    <a:spLocks/>
                  </p:cNvSpPr>
                  <p:nvPr/>
                </p:nvSpPr>
                <p:spPr bwMode="auto">
                  <a:xfrm>
                    <a:off x="1822" y="282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39" name="Freeform 1597"/>
                  <p:cNvSpPr>
                    <a:spLocks/>
                  </p:cNvSpPr>
                  <p:nvPr/>
                </p:nvSpPr>
                <p:spPr bwMode="auto">
                  <a:xfrm>
                    <a:off x="1816" y="2823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1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40" name="Freeform 1598"/>
                  <p:cNvSpPr>
                    <a:spLocks/>
                  </p:cNvSpPr>
                  <p:nvPr/>
                </p:nvSpPr>
                <p:spPr bwMode="auto">
                  <a:xfrm>
                    <a:off x="1821" y="282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41" name="Freeform 1599"/>
                  <p:cNvSpPr>
                    <a:spLocks/>
                  </p:cNvSpPr>
                  <p:nvPr/>
                </p:nvSpPr>
                <p:spPr bwMode="auto">
                  <a:xfrm>
                    <a:off x="1833" y="2883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42" name="Freeform 1600"/>
                  <p:cNvSpPr>
                    <a:spLocks/>
                  </p:cNvSpPr>
                  <p:nvPr/>
                </p:nvSpPr>
                <p:spPr bwMode="auto">
                  <a:xfrm>
                    <a:off x="1834" y="2887"/>
                    <a:ext cx="2" cy="3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3 h 3"/>
                      <a:gd name="T4" fmla="*/ 2 w 2"/>
                      <a:gd name="T5" fmla="*/ 3 h 3"/>
                      <a:gd name="T6" fmla="*/ 0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1" y="2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43" name="Freeform 1601"/>
                  <p:cNvSpPr>
                    <a:spLocks/>
                  </p:cNvSpPr>
                  <p:nvPr/>
                </p:nvSpPr>
                <p:spPr bwMode="auto">
                  <a:xfrm>
                    <a:off x="1833" y="2885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0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44" name="Freeform 1602"/>
                  <p:cNvSpPr>
                    <a:spLocks/>
                  </p:cNvSpPr>
                  <p:nvPr/>
                </p:nvSpPr>
                <p:spPr bwMode="auto">
                  <a:xfrm>
                    <a:off x="1823" y="2828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1"/>
                          <a:pt x="1" y="1"/>
                          <a:pt x="2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45" name="Freeform 1603"/>
                  <p:cNvSpPr>
                    <a:spLocks/>
                  </p:cNvSpPr>
                  <p:nvPr/>
                </p:nvSpPr>
                <p:spPr bwMode="auto">
                  <a:xfrm>
                    <a:off x="1836" y="289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46" name="Freeform 1604"/>
                  <p:cNvSpPr>
                    <a:spLocks/>
                  </p:cNvSpPr>
                  <p:nvPr/>
                </p:nvSpPr>
                <p:spPr bwMode="auto">
                  <a:xfrm>
                    <a:off x="1822" y="282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47" name="Freeform 1605"/>
                  <p:cNvSpPr>
                    <a:spLocks/>
                  </p:cNvSpPr>
                  <p:nvPr/>
                </p:nvSpPr>
                <p:spPr bwMode="auto">
                  <a:xfrm>
                    <a:off x="1820" y="282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48" name="Freeform 1606"/>
                  <p:cNvSpPr>
                    <a:spLocks/>
                  </p:cNvSpPr>
                  <p:nvPr/>
                </p:nvSpPr>
                <p:spPr bwMode="auto">
                  <a:xfrm>
                    <a:off x="1832" y="27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49" name="Freeform 1607"/>
                  <p:cNvSpPr>
                    <a:spLocks/>
                  </p:cNvSpPr>
                  <p:nvPr/>
                </p:nvSpPr>
                <p:spPr bwMode="auto">
                  <a:xfrm>
                    <a:off x="1832" y="27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50" name="Freeform 1608"/>
                  <p:cNvSpPr>
                    <a:spLocks/>
                  </p:cNvSpPr>
                  <p:nvPr/>
                </p:nvSpPr>
                <p:spPr bwMode="auto">
                  <a:xfrm>
                    <a:off x="1816" y="282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51" name="Freeform 1609"/>
                  <p:cNvSpPr>
                    <a:spLocks/>
                  </p:cNvSpPr>
                  <p:nvPr/>
                </p:nvSpPr>
                <p:spPr bwMode="auto">
                  <a:xfrm>
                    <a:off x="1932" y="2617"/>
                    <a:ext cx="112" cy="113"/>
                  </a:xfrm>
                  <a:custGeom>
                    <a:avLst/>
                    <a:gdLst>
                      <a:gd name="T0" fmla="*/ 108 w 117"/>
                      <a:gd name="T1" fmla="*/ 26 h 118"/>
                      <a:gd name="T2" fmla="*/ 109 w 117"/>
                      <a:gd name="T3" fmla="*/ 24 h 118"/>
                      <a:gd name="T4" fmla="*/ 109 w 117"/>
                      <a:gd name="T5" fmla="*/ 24 h 118"/>
                      <a:gd name="T6" fmla="*/ 103 w 117"/>
                      <a:gd name="T7" fmla="*/ 8 h 118"/>
                      <a:gd name="T8" fmla="*/ 98 w 117"/>
                      <a:gd name="T9" fmla="*/ 8 h 118"/>
                      <a:gd name="T10" fmla="*/ 91 w 117"/>
                      <a:gd name="T11" fmla="*/ 7 h 118"/>
                      <a:gd name="T12" fmla="*/ 75 w 117"/>
                      <a:gd name="T13" fmla="*/ 4 h 118"/>
                      <a:gd name="T14" fmla="*/ 70 w 117"/>
                      <a:gd name="T15" fmla="*/ 3 h 118"/>
                      <a:gd name="T16" fmla="*/ 54 w 117"/>
                      <a:gd name="T17" fmla="*/ 7 h 118"/>
                      <a:gd name="T18" fmla="*/ 39 w 117"/>
                      <a:gd name="T19" fmla="*/ 9 h 118"/>
                      <a:gd name="T20" fmla="*/ 37 w 117"/>
                      <a:gd name="T21" fmla="*/ 8 h 118"/>
                      <a:gd name="T22" fmla="*/ 19 w 117"/>
                      <a:gd name="T23" fmla="*/ 3 h 118"/>
                      <a:gd name="T24" fmla="*/ 3 w 117"/>
                      <a:gd name="T25" fmla="*/ 0 h 118"/>
                      <a:gd name="T26" fmla="*/ 3 w 117"/>
                      <a:gd name="T27" fmla="*/ 0 h 118"/>
                      <a:gd name="T28" fmla="*/ 3 w 117"/>
                      <a:gd name="T29" fmla="*/ 8 h 118"/>
                      <a:gd name="T30" fmla="*/ 1 w 117"/>
                      <a:gd name="T31" fmla="*/ 15 h 118"/>
                      <a:gd name="T32" fmla="*/ 1 w 117"/>
                      <a:gd name="T33" fmla="*/ 23 h 118"/>
                      <a:gd name="T34" fmla="*/ 2 w 117"/>
                      <a:gd name="T35" fmla="*/ 31 h 118"/>
                      <a:gd name="T36" fmla="*/ 2 w 117"/>
                      <a:gd name="T37" fmla="*/ 116 h 118"/>
                      <a:gd name="T38" fmla="*/ 68 w 117"/>
                      <a:gd name="T39" fmla="*/ 116 h 118"/>
                      <a:gd name="T40" fmla="*/ 71 w 117"/>
                      <a:gd name="T41" fmla="*/ 113 h 118"/>
                      <a:gd name="T42" fmla="*/ 73 w 117"/>
                      <a:gd name="T43" fmla="*/ 113 h 118"/>
                      <a:gd name="T44" fmla="*/ 79 w 117"/>
                      <a:gd name="T45" fmla="*/ 115 h 118"/>
                      <a:gd name="T46" fmla="*/ 93 w 117"/>
                      <a:gd name="T47" fmla="*/ 115 h 118"/>
                      <a:gd name="T48" fmla="*/ 94 w 117"/>
                      <a:gd name="T49" fmla="*/ 116 h 118"/>
                      <a:gd name="T50" fmla="*/ 98 w 117"/>
                      <a:gd name="T51" fmla="*/ 118 h 118"/>
                      <a:gd name="T52" fmla="*/ 99 w 117"/>
                      <a:gd name="T53" fmla="*/ 117 h 118"/>
                      <a:gd name="T54" fmla="*/ 105 w 117"/>
                      <a:gd name="T55" fmla="*/ 113 h 118"/>
                      <a:gd name="T56" fmla="*/ 108 w 117"/>
                      <a:gd name="T57" fmla="*/ 110 h 118"/>
                      <a:gd name="T58" fmla="*/ 112 w 117"/>
                      <a:gd name="T59" fmla="*/ 105 h 118"/>
                      <a:gd name="T60" fmla="*/ 114 w 117"/>
                      <a:gd name="T61" fmla="*/ 105 h 118"/>
                      <a:gd name="T62" fmla="*/ 116 w 117"/>
                      <a:gd name="T63" fmla="*/ 102 h 118"/>
                      <a:gd name="T64" fmla="*/ 117 w 117"/>
                      <a:gd name="T65" fmla="*/ 102 h 118"/>
                      <a:gd name="T66" fmla="*/ 117 w 117"/>
                      <a:gd name="T67" fmla="*/ 98 h 118"/>
                      <a:gd name="T68" fmla="*/ 115 w 117"/>
                      <a:gd name="T69" fmla="*/ 93 h 118"/>
                      <a:gd name="T70" fmla="*/ 112 w 117"/>
                      <a:gd name="T71" fmla="*/ 86 h 118"/>
                      <a:gd name="T72" fmla="*/ 105 w 117"/>
                      <a:gd name="T73" fmla="*/ 74 h 118"/>
                      <a:gd name="T74" fmla="*/ 100 w 117"/>
                      <a:gd name="T75" fmla="*/ 63 h 118"/>
                      <a:gd name="T76" fmla="*/ 97 w 117"/>
                      <a:gd name="T77" fmla="*/ 58 h 118"/>
                      <a:gd name="T78" fmla="*/ 94 w 117"/>
                      <a:gd name="T79" fmla="*/ 51 h 118"/>
                      <a:gd name="T80" fmla="*/ 92 w 117"/>
                      <a:gd name="T81" fmla="*/ 45 h 118"/>
                      <a:gd name="T82" fmla="*/ 87 w 117"/>
                      <a:gd name="T83" fmla="*/ 40 h 118"/>
                      <a:gd name="T84" fmla="*/ 81 w 117"/>
                      <a:gd name="T85" fmla="*/ 18 h 118"/>
                      <a:gd name="T86" fmla="*/ 83 w 117"/>
                      <a:gd name="T87" fmla="*/ 16 h 118"/>
                      <a:gd name="T88" fmla="*/ 84 w 117"/>
                      <a:gd name="T89" fmla="*/ 16 h 118"/>
                      <a:gd name="T90" fmla="*/ 91 w 117"/>
                      <a:gd name="T91" fmla="*/ 28 h 118"/>
                      <a:gd name="T92" fmla="*/ 93 w 117"/>
                      <a:gd name="T93" fmla="*/ 31 h 118"/>
                      <a:gd name="T94" fmla="*/ 102 w 117"/>
                      <a:gd name="T95" fmla="*/ 45 h 118"/>
                      <a:gd name="T96" fmla="*/ 105 w 117"/>
                      <a:gd name="T97" fmla="*/ 35 h 118"/>
                      <a:gd name="T98" fmla="*/ 108 w 117"/>
                      <a:gd name="T99" fmla="*/ 29 h 118"/>
                      <a:gd name="T100" fmla="*/ 108 w 117"/>
                      <a:gd name="T101" fmla="*/ 28 h 118"/>
                      <a:gd name="T102" fmla="*/ 108 w 117"/>
                      <a:gd name="T103" fmla="*/ 26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17" h="118">
                        <a:moveTo>
                          <a:pt x="108" y="26"/>
                        </a:moveTo>
                        <a:cubicBezTo>
                          <a:pt x="109" y="24"/>
                          <a:pt x="109" y="24"/>
                          <a:pt x="109" y="24"/>
                        </a:cubicBezTo>
                        <a:cubicBezTo>
                          <a:pt x="109" y="24"/>
                          <a:pt x="109" y="24"/>
                          <a:pt x="109" y="24"/>
                        </a:cubicBezTo>
                        <a:cubicBezTo>
                          <a:pt x="103" y="8"/>
                          <a:pt x="103" y="8"/>
                          <a:pt x="103" y="8"/>
                        </a:cubicBezTo>
                        <a:cubicBezTo>
                          <a:pt x="102" y="8"/>
                          <a:pt x="100" y="8"/>
                          <a:pt x="98" y="8"/>
                        </a:cubicBezTo>
                        <a:cubicBezTo>
                          <a:pt x="96" y="7"/>
                          <a:pt x="93" y="7"/>
                          <a:pt x="91" y="7"/>
                        </a:cubicBezTo>
                        <a:cubicBezTo>
                          <a:pt x="85" y="9"/>
                          <a:pt x="81" y="7"/>
                          <a:pt x="75" y="4"/>
                        </a:cubicBezTo>
                        <a:cubicBezTo>
                          <a:pt x="74" y="4"/>
                          <a:pt x="73" y="3"/>
                          <a:pt x="70" y="3"/>
                        </a:cubicBezTo>
                        <a:cubicBezTo>
                          <a:pt x="63" y="3"/>
                          <a:pt x="55" y="6"/>
                          <a:pt x="54" y="7"/>
                        </a:cubicBezTo>
                        <a:cubicBezTo>
                          <a:pt x="52" y="11"/>
                          <a:pt x="45" y="12"/>
                          <a:pt x="39" y="9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3" y="7"/>
                          <a:pt x="27" y="4"/>
                          <a:pt x="19" y="3"/>
                        </a:cubicBezTo>
                        <a:cubicBezTo>
                          <a:pt x="10" y="3"/>
                          <a:pt x="5" y="2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4"/>
                          <a:pt x="2" y="6"/>
                          <a:pt x="3" y="8"/>
                        </a:cubicBezTo>
                        <a:cubicBezTo>
                          <a:pt x="3" y="10"/>
                          <a:pt x="4" y="13"/>
                          <a:pt x="1" y="15"/>
                        </a:cubicBezTo>
                        <a:cubicBezTo>
                          <a:pt x="0" y="17"/>
                          <a:pt x="0" y="19"/>
                          <a:pt x="1" y="23"/>
                        </a:cubicBezTo>
                        <a:cubicBezTo>
                          <a:pt x="1" y="25"/>
                          <a:pt x="2" y="28"/>
                          <a:pt x="2" y="31"/>
                        </a:cubicBezTo>
                        <a:cubicBezTo>
                          <a:pt x="2" y="116"/>
                          <a:pt x="2" y="116"/>
                          <a:pt x="2" y="116"/>
                        </a:cubicBezTo>
                        <a:cubicBezTo>
                          <a:pt x="68" y="116"/>
                          <a:pt x="68" y="116"/>
                          <a:pt x="68" y="116"/>
                        </a:cubicBezTo>
                        <a:cubicBezTo>
                          <a:pt x="71" y="113"/>
                          <a:pt x="71" y="113"/>
                          <a:pt x="71" y="113"/>
                        </a:cubicBezTo>
                        <a:cubicBezTo>
                          <a:pt x="72" y="113"/>
                          <a:pt x="73" y="113"/>
                          <a:pt x="73" y="113"/>
                        </a:cubicBezTo>
                        <a:cubicBezTo>
                          <a:pt x="76" y="113"/>
                          <a:pt x="77" y="114"/>
                          <a:pt x="79" y="115"/>
                        </a:cubicBezTo>
                        <a:cubicBezTo>
                          <a:pt x="93" y="115"/>
                          <a:pt x="93" y="115"/>
                          <a:pt x="93" y="115"/>
                        </a:cubicBezTo>
                        <a:cubicBezTo>
                          <a:pt x="94" y="116"/>
                          <a:pt x="94" y="116"/>
                          <a:pt x="94" y="116"/>
                        </a:cubicBezTo>
                        <a:cubicBezTo>
                          <a:pt x="95" y="116"/>
                          <a:pt x="96" y="118"/>
                          <a:pt x="98" y="118"/>
                        </a:cubicBezTo>
                        <a:cubicBezTo>
                          <a:pt x="99" y="118"/>
                          <a:pt x="99" y="118"/>
                          <a:pt x="99" y="117"/>
                        </a:cubicBezTo>
                        <a:cubicBezTo>
                          <a:pt x="100" y="116"/>
                          <a:pt x="101" y="113"/>
                          <a:pt x="105" y="113"/>
                        </a:cubicBezTo>
                        <a:cubicBezTo>
                          <a:pt x="106" y="113"/>
                          <a:pt x="107" y="112"/>
                          <a:pt x="108" y="110"/>
                        </a:cubicBezTo>
                        <a:cubicBezTo>
                          <a:pt x="109" y="108"/>
                          <a:pt x="110" y="105"/>
                          <a:pt x="112" y="105"/>
                        </a:cubicBezTo>
                        <a:cubicBezTo>
                          <a:pt x="114" y="105"/>
                          <a:pt x="114" y="105"/>
                          <a:pt x="114" y="105"/>
                        </a:cubicBezTo>
                        <a:cubicBezTo>
                          <a:pt x="115" y="105"/>
                          <a:pt x="115" y="104"/>
                          <a:pt x="116" y="102"/>
                        </a:cubicBezTo>
                        <a:cubicBezTo>
                          <a:pt x="117" y="102"/>
                          <a:pt x="117" y="102"/>
                          <a:pt x="117" y="102"/>
                        </a:cubicBezTo>
                        <a:cubicBezTo>
                          <a:pt x="117" y="100"/>
                          <a:pt x="117" y="99"/>
                          <a:pt x="117" y="98"/>
                        </a:cubicBezTo>
                        <a:cubicBezTo>
                          <a:pt x="117" y="95"/>
                          <a:pt x="117" y="95"/>
                          <a:pt x="115" y="93"/>
                        </a:cubicBezTo>
                        <a:cubicBezTo>
                          <a:pt x="114" y="92"/>
                          <a:pt x="113" y="90"/>
                          <a:pt x="112" y="86"/>
                        </a:cubicBezTo>
                        <a:cubicBezTo>
                          <a:pt x="111" y="83"/>
                          <a:pt x="108" y="78"/>
                          <a:pt x="105" y="74"/>
                        </a:cubicBezTo>
                        <a:cubicBezTo>
                          <a:pt x="102" y="68"/>
                          <a:pt x="100" y="65"/>
                          <a:pt x="100" y="63"/>
                        </a:cubicBezTo>
                        <a:cubicBezTo>
                          <a:pt x="99" y="61"/>
                          <a:pt x="98" y="60"/>
                          <a:pt x="97" y="58"/>
                        </a:cubicBezTo>
                        <a:cubicBezTo>
                          <a:pt x="96" y="56"/>
                          <a:pt x="94" y="54"/>
                          <a:pt x="94" y="51"/>
                        </a:cubicBezTo>
                        <a:cubicBezTo>
                          <a:pt x="94" y="49"/>
                          <a:pt x="94" y="48"/>
                          <a:pt x="92" y="45"/>
                        </a:cubicBezTo>
                        <a:cubicBezTo>
                          <a:pt x="90" y="44"/>
                          <a:pt x="89" y="42"/>
                          <a:pt x="87" y="40"/>
                        </a:cubicBezTo>
                        <a:cubicBezTo>
                          <a:pt x="82" y="32"/>
                          <a:pt x="80" y="21"/>
                          <a:pt x="81" y="18"/>
                        </a:cubicBezTo>
                        <a:cubicBezTo>
                          <a:pt x="82" y="16"/>
                          <a:pt x="82" y="16"/>
                          <a:pt x="83" y="16"/>
                        </a:cubicBezTo>
                        <a:cubicBezTo>
                          <a:pt x="84" y="16"/>
                          <a:pt x="84" y="16"/>
                          <a:pt x="84" y="16"/>
                        </a:cubicBezTo>
                        <a:cubicBezTo>
                          <a:pt x="86" y="16"/>
                          <a:pt x="87" y="18"/>
                          <a:pt x="91" y="28"/>
                        </a:cubicBezTo>
                        <a:cubicBezTo>
                          <a:pt x="92" y="30"/>
                          <a:pt x="92" y="31"/>
                          <a:pt x="93" y="31"/>
                        </a:cubicBezTo>
                        <a:cubicBezTo>
                          <a:pt x="96" y="39"/>
                          <a:pt x="101" y="45"/>
                          <a:pt x="102" y="45"/>
                        </a:cubicBezTo>
                        <a:cubicBezTo>
                          <a:pt x="103" y="44"/>
                          <a:pt x="105" y="38"/>
                          <a:pt x="105" y="35"/>
                        </a:cubicBezTo>
                        <a:cubicBezTo>
                          <a:pt x="106" y="32"/>
                          <a:pt x="107" y="30"/>
                          <a:pt x="108" y="29"/>
                        </a:cubicBezTo>
                        <a:cubicBezTo>
                          <a:pt x="108" y="28"/>
                          <a:pt x="108" y="28"/>
                          <a:pt x="108" y="28"/>
                        </a:cubicBezTo>
                        <a:cubicBezTo>
                          <a:pt x="108" y="26"/>
                          <a:pt x="108" y="26"/>
                          <a:pt x="108" y="26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52" name="Rectangle 1610"/>
                  <p:cNvSpPr>
                    <a:spLocks noChangeArrowheads="1"/>
                  </p:cNvSpPr>
                  <p:nvPr/>
                </p:nvSpPr>
                <p:spPr bwMode="auto">
                  <a:xfrm>
                    <a:off x="1935" y="2617"/>
                    <a:ext cx="1" cy="1"/>
                  </a:xfrm>
                  <a:prstGeom prst="rect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53" name="Freeform 1611"/>
                  <p:cNvSpPr>
                    <a:spLocks/>
                  </p:cNvSpPr>
                  <p:nvPr/>
                </p:nvSpPr>
                <p:spPr bwMode="auto">
                  <a:xfrm>
                    <a:off x="1766" y="2950"/>
                    <a:ext cx="56" cy="63"/>
                  </a:xfrm>
                  <a:custGeom>
                    <a:avLst/>
                    <a:gdLst>
                      <a:gd name="T0" fmla="*/ 29 w 58"/>
                      <a:gd name="T1" fmla="*/ 0 h 66"/>
                      <a:gd name="T2" fmla="*/ 29 w 58"/>
                      <a:gd name="T3" fmla="*/ 3 h 66"/>
                      <a:gd name="T4" fmla="*/ 29 w 58"/>
                      <a:gd name="T5" fmla="*/ 5 h 66"/>
                      <a:gd name="T6" fmla="*/ 29 w 58"/>
                      <a:gd name="T7" fmla="*/ 8 h 66"/>
                      <a:gd name="T8" fmla="*/ 29 w 58"/>
                      <a:gd name="T9" fmla="*/ 10 h 66"/>
                      <a:gd name="T10" fmla="*/ 29 w 58"/>
                      <a:gd name="T11" fmla="*/ 11 h 66"/>
                      <a:gd name="T12" fmla="*/ 29 w 58"/>
                      <a:gd name="T13" fmla="*/ 13 h 66"/>
                      <a:gd name="T14" fmla="*/ 29 w 58"/>
                      <a:gd name="T15" fmla="*/ 13 h 66"/>
                      <a:gd name="T16" fmla="*/ 29 w 58"/>
                      <a:gd name="T17" fmla="*/ 15 h 66"/>
                      <a:gd name="T18" fmla="*/ 12 w 58"/>
                      <a:gd name="T19" fmla="*/ 16 h 66"/>
                      <a:gd name="T20" fmla="*/ 11 w 58"/>
                      <a:gd name="T21" fmla="*/ 16 h 66"/>
                      <a:gd name="T22" fmla="*/ 10 w 58"/>
                      <a:gd name="T23" fmla="*/ 16 h 66"/>
                      <a:gd name="T24" fmla="*/ 9 w 58"/>
                      <a:gd name="T25" fmla="*/ 16 h 66"/>
                      <a:gd name="T26" fmla="*/ 7 w 58"/>
                      <a:gd name="T27" fmla="*/ 17 h 66"/>
                      <a:gd name="T28" fmla="*/ 7 w 58"/>
                      <a:gd name="T29" fmla="*/ 19 h 66"/>
                      <a:gd name="T30" fmla="*/ 11 w 58"/>
                      <a:gd name="T31" fmla="*/ 24 h 66"/>
                      <a:gd name="T32" fmla="*/ 5 w 58"/>
                      <a:gd name="T33" fmla="*/ 28 h 66"/>
                      <a:gd name="T34" fmla="*/ 2 w 58"/>
                      <a:gd name="T35" fmla="*/ 39 h 66"/>
                      <a:gd name="T36" fmla="*/ 13 w 58"/>
                      <a:gd name="T37" fmla="*/ 54 h 66"/>
                      <a:gd name="T38" fmla="*/ 23 w 58"/>
                      <a:gd name="T39" fmla="*/ 66 h 66"/>
                      <a:gd name="T40" fmla="*/ 23 w 58"/>
                      <a:gd name="T41" fmla="*/ 66 h 66"/>
                      <a:gd name="T42" fmla="*/ 25 w 58"/>
                      <a:gd name="T43" fmla="*/ 65 h 66"/>
                      <a:gd name="T44" fmla="*/ 26 w 58"/>
                      <a:gd name="T45" fmla="*/ 64 h 66"/>
                      <a:gd name="T46" fmla="*/ 30 w 58"/>
                      <a:gd name="T47" fmla="*/ 64 h 66"/>
                      <a:gd name="T48" fmla="*/ 28 w 58"/>
                      <a:gd name="T49" fmla="*/ 57 h 66"/>
                      <a:gd name="T50" fmla="*/ 34 w 58"/>
                      <a:gd name="T51" fmla="*/ 50 h 66"/>
                      <a:gd name="T52" fmla="*/ 37 w 58"/>
                      <a:gd name="T53" fmla="*/ 48 h 66"/>
                      <a:gd name="T54" fmla="*/ 46 w 58"/>
                      <a:gd name="T55" fmla="*/ 48 h 66"/>
                      <a:gd name="T56" fmla="*/ 52 w 58"/>
                      <a:gd name="T57" fmla="*/ 51 h 66"/>
                      <a:gd name="T58" fmla="*/ 58 w 58"/>
                      <a:gd name="T59" fmla="*/ 41 h 66"/>
                      <a:gd name="T60" fmla="*/ 56 w 58"/>
                      <a:gd name="T61" fmla="*/ 31 h 66"/>
                      <a:gd name="T62" fmla="*/ 54 w 58"/>
                      <a:gd name="T63" fmla="*/ 18 h 66"/>
                      <a:gd name="T64" fmla="*/ 55 w 58"/>
                      <a:gd name="T65" fmla="*/ 12 h 66"/>
                      <a:gd name="T66" fmla="*/ 46 w 58"/>
                      <a:gd name="T67" fmla="*/ 13 h 66"/>
                      <a:gd name="T68" fmla="*/ 45 w 58"/>
                      <a:gd name="T69" fmla="*/ 13 h 66"/>
                      <a:gd name="T70" fmla="*/ 44 w 58"/>
                      <a:gd name="T71" fmla="*/ 13 h 66"/>
                      <a:gd name="T72" fmla="*/ 43 w 58"/>
                      <a:gd name="T73" fmla="*/ 12 h 66"/>
                      <a:gd name="T74" fmla="*/ 43 w 58"/>
                      <a:gd name="T75" fmla="*/ 11 h 66"/>
                      <a:gd name="T76" fmla="*/ 43 w 58"/>
                      <a:gd name="T77" fmla="*/ 9 h 66"/>
                      <a:gd name="T78" fmla="*/ 43 w 58"/>
                      <a:gd name="T79" fmla="*/ 7 h 66"/>
                      <a:gd name="T80" fmla="*/ 44 w 58"/>
                      <a:gd name="T81" fmla="*/ 4 h 66"/>
                      <a:gd name="T82" fmla="*/ 44 w 58"/>
                      <a:gd name="T83" fmla="*/ 1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58" h="66">
                        <a:moveTo>
                          <a:pt x="30" y="0"/>
                        </a:moveTo>
                        <a:cubicBezTo>
                          <a:pt x="29" y="0"/>
                          <a:pt x="29" y="0"/>
                          <a:pt x="29" y="0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2"/>
                          <a:pt x="29" y="2"/>
                          <a:pt x="29" y="3"/>
                        </a:cubicBezTo>
                        <a:cubicBezTo>
                          <a:pt x="29" y="3"/>
                          <a:pt x="29" y="4"/>
                          <a:pt x="29" y="4"/>
                        </a:cubicBezTo>
                        <a:cubicBezTo>
                          <a:pt x="29" y="4"/>
                          <a:pt x="29" y="5"/>
                          <a:pt x="29" y="5"/>
                        </a:cubicBezTo>
                        <a:cubicBezTo>
                          <a:pt x="29" y="6"/>
                          <a:pt x="29" y="6"/>
                          <a:pt x="29" y="7"/>
                        </a:cubicBezTo>
                        <a:cubicBezTo>
                          <a:pt x="29" y="7"/>
                          <a:pt x="29" y="7"/>
                          <a:pt x="29" y="8"/>
                        </a:cubicBezTo>
                        <a:cubicBezTo>
                          <a:pt x="29" y="8"/>
                          <a:pt x="29" y="8"/>
                          <a:pt x="29" y="9"/>
                        </a:cubicBezTo>
                        <a:cubicBezTo>
                          <a:pt x="29" y="9"/>
                          <a:pt x="29" y="9"/>
                          <a:pt x="29" y="10"/>
                        </a:cubicBezTo>
                        <a:cubicBezTo>
                          <a:pt x="29" y="10"/>
                          <a:pt x="29" y="10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3"/>
                        </a:cubicBezTo>
                        <a:cubicBezTo>
                          <a:pt x="29" y="13"/>
                          <a:pt x="29" y="13"/>
                          <a:pt x="29" y="13"/>
                        </a:cubicBezTo>
                        <a:cubicBezTo>
                          <a:pt x="29" y="13"/>
                          <a:pt x="29" y="13"/>
                          <a:pt x="29" y="13"/>
                        </a:cubicBezTo>
                        <a:cubicBezTo>
                          <a:pt x="29" y="14"/>
                          <a:pt x="29" y="14"/>
                          <a:pt x="29" y="14"/>
                        </a:cubicBezTo>
                        <a:cubicBezTo>
                          <a:pt x="29" y="15"/>
                          <a:pt x="29" y="15"/>
                          <a:pt x="29" y="15"/>
                        </a:cubicBezTo>
                        <a:cubicBezTo>
                          <a:pt x="27" y="15"/>
                          <a:pt x="27" y="15"/>
                          <a:pt x="27" y="15"/>
                        </a:cubicBezTo>
                        <a:cubicBezTo>
                          <a:pt x="26" y="16"/>
                          <a:pt x="14" y="16"/>
                          <a:pt x="12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6"/>
                          <a:pt x="11" y="16"/>
                          <a:pt x="10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10" y="16"/>
                          <a:pt x="9" y="16"/>
                          <a:pt x="9" y="16"/>
                        </a:cubicBezTo>
                        <a:cubicBezTo>
                          <a:pt x="9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7" y="17"/>
                          <a:pt x="7" y="18"/>
                          <a:pt x="7" y="18"/>
                        </a:cubicBezTo>
                        <a:cubicBezTo>
                          <a:pt x="7" y="18"/>
                          <a:pt x="7" y="18"/>
                          <a:pt x="7" y="19"/>
                        </a:cubicBezTo>
                        <a:cubicBezTo>
                          <a:pt x="9" y="20"/>
                          <a:pt x="10" y="21"/>
                          <a:pt x="11" y="22"/>
                        </a:cubicBezTo>
                        <a:cubicBezTo>
                          <a:pt x="11" y="23"/>
                          <a:pt x="11" y="24"/>
                          <a:pt x="11" y="24"/>
                        </a:cubicBezTo>
                        <a:cubicBezTo>
                          <a:pt x="10" y="26"/>
                          <a:pt x="8" y="26"/>
                          <a:pt x="7" y="27"/>
                        </a:cubicBezTo>
                        <a:cubicBezTo>
                          <a:pt x="6" y="27"/>
                          <a:pt x="5" y="27"/>
                          <a:pt x="5" y="28"/>
                        </a:cubicBezTo>
                        <a:cubicBezTo>
                          <a:pt x="5" y="30"/>
                          <a:pt x="3" y="33"/>
                          <a:pt x="0" y="36"/>
                        </a:cubicBezTo>
                        <a:cubicBezTo>
                          <a:pt x="0" y="37"/>
                          <a:pt x="2" y="38"/>
                          <a:pt x="2" y="39"/>
                        </a:cubicBezTo>
                        <a:cubicBezTo>
                          <a:pt x="4" y="42"/>
                          <a:pt x="5" y="43"/>
                          <a:pt x="6" y="45"/>
                        </a:cubicBezTo>
                        <a:cubicBezTo>
                          <a:pt x="6" y="46"/>
                          <a:pt x="7" y="48"/>
                          <a:pt x="13" y="54"/>
                        </a:cubicBezTo>
                        <a:cubicBezTo>
                          <a:pt x="16" y="56"/>
                          <a:pt x="17" y="58"/>
                          <a:pt x="18" y="60"/>
                        </a:cubicBezTo>
                        <a:cubicBezTo>
                          <a:pt x="19" y="62"/>
                          <a:pt x="20" y="64"/>
                          <a:pt x="23" y="66"/>
                        </a:cubicBezTo>
                        <a:cubicBezTo>
                          <a:pt x="23" y="66"/>
                          <a:pt x="23" y="66"/>
                          <a:pt x="23" y="66"/>
                        </a:cubicBezTo>
                        <a:cubicBezTo>
                          <a:pt x="23" y="66"/>
                          <a:pt x="23" y="66"/>
                          <a:pt x="23" y="66"/>
                        </a:cubicBezTo>
                        <a:cubicBezTo>
                          <a:pt x="23" y="66"/>
                          <a:pt x="24" y="65"/>
                          <a:pt x="24" y="65"/>
                        </a:cubicBezTo>
                        <a:cubicBezTo>
                          <a:pt x="24" y="65"/>
                          <a:pt x="24" y="65"/>
                          <a:pt x="25" y="65"/>
                        </a:cubicBezTo>
                        <a:cubicBezTo>
                          <a:pt x="25" y="64"/>
                          <a:pt x="25" y="64"/>
                          <a:pt x="26" y="64"/>
                        </a:cubicBezTo>
                        <a:cubicBezTo>
                          <a:pt x="26" y="64"/>
                          <a:pt x="26" y="64"/>
                          <a:pt x="26" y="64"/>
                        </a:cubicBezTo>
                        <a:cubicBezTo>
                          <a:pt x="27" y="64"/>
                          <a:pt x="28" y="64"/>
                          <a:pt x="28" y="64"/>
                        </a:cubicBezTo>
                        <a:cubicBezTo>
                          <a:pt x="30" y="64"/>
                          <a:pt x="30" y="64"/>
                          <a:pt x="30" y="64"/>
                        </a:cubicBezTo>
                        <a:cubicBezTo>
                          <a:pt x="30" y="63"/>
                          <a:pt x="29" y="61"/>
                          <a:pt x="29" y="59"/>
                        </a:cubicBezTo>
                        <a:cubicBezTo>
                          <a:pt x="28" y="57"/>
                          <a:pt x="28" y="57"/>
                          <a:pt x="28" y="57"/>
                        </a:cubicBezTo>
                        <a:cubicBezTo>
                          <a:pt x="27" y="55"/>
                          <a:pt x="27" y="53"/>
                          <a:pt x="28" y="52"/>
                        </a:cubicBezTo>
                        <a:cubicBezTo>
                          <a:pt x="30" y="50"/>
                          <a:pt x="33" y="50"/>
                          <a:pt x="34" y="50"/>
                        </a:cubicBezTo>
                        <a:cubicBezTo>
                          <a:pt x="37" y="50"/>
                          <a:pt x="37" y="50"/>
                          <a:pt x="37" y="50"/>
                        </a:cubicBezTo>
                        <a:cubicBezTo>
                          <a:pt x="37" y="50"/>
                          <a:pt x="37" y="48"/>
                          <a:pt x="37" y="48"/>
                        </a:cubicBezTo>
                        <a:cubicBezTo>
                          <a:pt x="38" y="46"/>
                          <a:pt x="39" y="44"/>
                          <a:pt x="42" y="44"/>
                        </a:cubicBezTo>
                        <a:cubicBezTo>
                          <a:pt x="44" y="44"/>
                          <a:pt x="45" y="46"/>
                          <a:pt x="46" y="48"/>
                        </a:cubicBezTo>
                        <a:cubicBezTo>
                          <a:pt x="47" y="49"/>
                          <a:pt x="47" y="50"/>
                          <a:pt x="48" y="51"/>
                        </a:cubicBezTo>
                        <a:cubicBezTo>
                          <a:pt x="49" y="50"/>
                          <a:pt x="51" y="51"/>
                          <a:pt x="52" y="51"/>
                        </a:cubicBezTo>
                        <a:cubicBezTo>
                          <a:pt x="54" y="52"/>
                          <a:pt x="54" y="52"/>
                          <a:pt x="56" y="52"/>
                        </a:cubicBezTo>
                        <a:cubicBezTo>
                          <a:pt x="58" y="52"/>
                          <a:pt x="58" y="44"/>
                          <a:pt x="58" y="41"/>
                        </a:cubicBezTo>
                        <a:cubicBezTo>
                          <a:pt x="58" y="40"/>
                          <a:pt x="58" y="39"/>
                          <a:pt x="58" y="38"/>
                        </a:cubicBezTo>
                        <a:cubicBezTo>
                          <a:pt x="58" y="34"/>
                          <a:pt x="58" y="32"/>
                          <a:pt x="56" y="31"/>
                        </a:cubicBezTo>
                        <a:cubicBezTo>
                          <a:pt x="53" y="29"/>
                          <a:pt x="51" y="26"/>
                          <a:pt x="51" y="23"/>
                        </a:cubicBezTo>
                        <a:cubicBezTo>
                          <a:pt x="51" y="21"/>
                          <a:pt x="52" y="19"/>
                          <a:pt x="54" y="18"/>
                        </a:cubicBezTo>
                        <a:cubicBezTo>
                          <a:pt x="55" y="17"/>
                          <a:pt x="56" y="16"/>
                          <a:pt x="56" y="15"/>
                        </a:cubicBezTo>
                        <a:cubicBezTo>
                          <a:pt x="56" y="14"/>
                          <a:pt x="56" y="13"/>
                          <a:pt x="55" y="12"/>
                        </a:cubicBezTo>
                        <a:cubicBezTo>
                          <a:pt x="54" y="12"/>
                          <a:pt x="51" y="12"/>
                          <a:pt x="49" y="13"/>
                        </a:cubicBezTo>
                        <a:cubicBezTo>
                          <a:pt x="48" y="13"/>
                          <a:pt x="47" y="13"/>
                          <a:pt x="46" y="13"/>
                        </a:cubicBezTo>
                        <a:cubicBezTo>
                          <a:pt x="46" y="13"/>
                          <a:pt x="45" y="13"/>
                          <a:pt x="45" y="13"/>
                        </a:cubicBezTo>
                        <a:cubicBezTo>
                          <a:pt x="45" y="13"/>
                          <a:pt x="45" y="13"/>
                          <a:pt x="45" y="13"/>
                        </a:cubicBezTo>
                        <a:cubicBezTo>
                          <a:pt x="45" y="13"/>
                          <a:pt x="45" y="13"/>
                          <a:pt x="44" y="13"/>
                        </a:cubicBezTo>
                        <a:cubicBezTo>
                          <a:pt x="44" y="13"/>
                          <a:pt x="44" y="13"/>
                          <a:pt x="44" y="13"/>
                        </a:cubicBezTo>
                        <a:cubicBezTo>
                          <a:pt x="44" y="13"/>
                          <a:pt x="44" y="13"/>
                          <a:pt x="44" y="13"/>
                        </a:cubicBezTo>
                        <a:cubicBezTo>
                          <a:pt x="44" y="13"/>
                          <a:pt x="44" y="12"/>
                          <a:pt x="43" y="12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1"/>
                          <a:pt x="43" y="11"/>
                        </a:cubicBezTo>
                        <a:cubicBezTo>
                          <a:pt x="43" y="10"/>
                          <a:pt x="43" y="10"/>
                          <a:pt x="43" y="10"/>
                        </a:cubicBezTo>
                        <a:cubicBezTo>
                          <a:pt x="43" y="9"/>
                          <a:pt x="43" y="9"/>
                          <a:pt x="43" y="9"/>
                        </a:cubicBezTo>
                        <a:cubicBezTo>
                          <a:pt x="43" y="9"/>
                          <a:pt x="43" y="8"/>
                          <a:pt x="43" y="8"/>
                        </a:cubicBezTo>
                        <a:cubicBezTo>
                          <a:pt x="43" y="7"/>
                          <a:pt x="43" y="7"/>
                          <a:pt x="43" y="7"/>
                        </a:cubicBezTo>
                        <a:cubicBezTo>
                          <a:pt x="43" y="6"/>
                          <a:pt x="43" y="6"/>
                          <a:pt x="44" y="5"/>
                        </a:cubicBezTo>
                        <a:cubicBezTo>
                          <a:pt x="44" y="5"/>
                          <a:pt x="44" y="4"/>
                          <a:pt x="44" y="4"/>
                        </a:cubicBezTo>
                        <a:cubicBezTo>
                          <a:pt x="44" y="3"/>
                          <a:pt x="44" y="2"/>
                          <a:pt x="44" y="1"/>
                        </a:cubicBezTo>
                        <a:cubicBezTo>
                          <a:pt x="44" y="1"/>
                          <a:pt x="44" y="1"/>
                          <a:pt x="44" y="1"/>
                        </a:cubicBezTo>
                        <a:cubicBezTo>
                          <a:pt x="37" y="1"/>
                          <a:pt x="31" y="0"/>
                          <a:pt x="3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54" name="Freeform 1612"/>
                  <p:cNvSpPr>
                    <a:spLocks/>
                  </p:cNvSpPr>
                  <p:nvPr/>
                </p:nvSpPr>
                <p:spPr bwMode="auto">
                  <a:xfrm>
                    <a:off x="1795" y="2950"/>
                    <a:ext cx="13" cy="1"/>
                  </a:xfrm>
                  <a:custGeom>
                    <a:avLst/>
                    <a:gdLst>
                      <a:gd name="T0" fmla="*/ 14 w 14"/>
                      <a:gd name="T1" fmla="*/ 1 h 1"/>
                      <a:gd name="T2" fmla="*/ 0 w 14"/>
                      <a:gd name="T3" fmla="*/ 0 h 1"/>
                      <a:gd name="T4" fmla="*/ 0 w 14"/>
                      <a:gd name="T5" fmla="*/ 0 h 1"/>
                      <a:gd name="T6" fmla="*/ 14 w 1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4" h="1">
                        <a:moveTo>
                          <a:pt x="14" y="1"/>
                        </a:moveTo>
                        <a:cubicBezTo>
                          <a:pt x="7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7" y="1"/>
                          <a:pt x="14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55" name="Freeform 1613"/>
                  <p:cNvSpPr>
                    <a:spLocks/>
                  </p:cNvSpPr>
                  <p:nvPr/>
                </p:nvSpPr>
                <p:spPr bwMode="auto">
                  <a:xfrm>
                    <a:off x="1772" y="2952"/>
                    <a:ext cx="18" cy="9"/>
                  </a:xfrm>
                  <a:custGeom>
                    <a:avLst/>
                    <a:gdLst>
                      <a:gd name="T0" fmla="*/ 6 w 19"/>
                      <a:gd name="T1" fmla="*/ 0 h 10"/>
                      <a:gd name="T2" fmla="*/ 6 w 19"/>
                      <a:gd name="T3" fmla="*/ 3 h 10"/>
                      <a:gd name="T4" fmla="*/ 1 w 19"/>
                      <a:gd name="T5" fmla="*/ 7 h 10"/>
                      <a:gd name="T6" fmla="*/ 0 w 19"/>
                      <a:gd name="T7" fmla="*/ 8 h 10"/>
                      <a:gd name="T8" fmla="*/ 0 w 19"/>
                      <a:gd name="T9" fmla="*/ 8 h 10"/>
                      <a:gd name="T10" fmla="*/ 3 w 19"/>
                      <a:gd name="T11" fmla="*/ 10 h 10"/>
                      <a:gd name="T12" fmla="*/ 3 w 19"/>
                      <a:gd name="T13" fmla="*/ 10 h 10"/>
                      <a:gd name="T14" fmla="*/ 5 w 19"/>
                      <a:gd name="T15" fmla="*/ 10 h 10"/>
                      <a:gd name="T16" fmla="*/ 5 w 19"/>
                      <a:gd name="T17" fmla="*/ 10 h 10"/>
                      <a:gd name="T18" fmla="*/ 5 w 19"/>
                      <a:gd name="T19" fmla="*/ 10 h 10"/>
                      <a:gd name="T20" fmla="*/ 5 w 19"/>
                      <a:gd name="T21" fmla="*/ 10 h 10"/>
                      <a:gd name="T22" fmla="*/ 6 w 19"/>
                      <a:gd name="T23" fmla="*/ 10 h 10"/>
                      <a:gd name="T24" fmla="*/ 19 w 19"/>
                      <a:gd name="T25" fmla="*/ 10 h 10"/>
                      <a:gd name="T26" fmla="*/ 19 w 19"/>
                      <a:gd name="T27" fmla="*/ 8 h 10"/>
                      <a:gd name="T28" fmla="*/ 19 w 19"/>
                      <a:gd name="T29" fmla="*/ 7 h 10"/>
                      <a:gd name="T30" fmla="*/ 19 w 19"/>
                      <a:gd name="T31" fmla="*/ 5 h 10"/>
                      <a:gd name="T32" fmla="*/ 19 w 19"/>
                      <a:gd name="T33" fmla="*/ 4 h 10"/>
                      <a:gd name="T34" fmla="*/ 19 w 19"/>
                      <a:gd name="T35" fmla="*/ 2 h 10"/>
                      <a:gd name="T36" fmla="*/ 19 w 19"/>
                      <a:gd name="T37" fmla="*/ 0 h 10"/>
                      <a:gd name="T38" fmla="*/ 19 w 19"/>
                      <a:gd name="T39" fmla="*/ 0 h 10"/>
                      <a:gd name="T40" fmla="*/ 19 w 19"/>
                      <a:gd name="T41" fmla="*/ 0 h 10"/>
                      <a:gd name="T42" fmla="*/ 6 w 19"/>
                      <a:gd name="T4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10">
                        <a:moveTo>
                          <a:pt x="6" y="0"/>
                        </a:moveTo>
                        <a:cubicBezTo>
                          <a:pt x="6" y="1"/>
                          <a:pt x="6" y="2"/>
                          <a:pt x="6" y="3"/>
                        </a:cubicBezTo>
                        <a:cubicBezTo>
                          <a:pt x="5" y="5"/>
                          <a:pt x="3" y="7"/>
                          <a:pt x="1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2" y="8"/>
                          <a:pt x="3" y="9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5" y="10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5" y="10"/>
                          <a:pt x="5" y="10"/>
                          <a:pt x="6" y="10"/>
                        </a:cubicBezTo>
                        <a:cubicBezTo>
                          <a:pt x="8" y="10"/>
                          <a:pt x="16" y="10"/>
                          <a:pt x="19" y="10"/>
                        </a:cubicBezTo>
                        <a:cubicBezTo>
                          <a:pt x="19" y="9"/>
                          <a:pt x="19" y="8"/>
                          <a:pt x="19" y="8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9" y="6"/>
                          <a:pt x="19" y="6"/>
                          <a:pt x="19" y="5"/>
                        </a:cubicBezTo>
                        <a:cubicBezTo>
                          <a:pt x="19" y="5"/>
                          <a:pt x="19" y="4"/>
                          <a:pt x="19" y="4"/>
                        </a:cubicBezTo>
                        <a:cubicBezTo>
                          <a:pt x="19" y="3"/>
                          <a:pt x="19" y="3"/>
                          <a:pt x="19" y="2"/>
                        </a:cubicBezTo>
                        <a:cubicBezTo>
                          <a:pt x="19" y="1"/>
                          <a:pt x="19" y="1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56" name="Freeform 1614"/>
                  <p:cNvSpPr>
                    <a:spLocks/>
                  </p:cNvSpPr>
                  <p:nvPr/>
                </p:nvSpPr>
                <p:spPr bwMode="auto">
                  <a:xfrm>
                    <a:off x="1790" y="295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57" name="Freeform 1615"/>
                  <p:cNvSpPr>
                    <a:spLocks/>
                  </p:cNvSpPr>
                  <p:nvPr/>
                </p:nvSpPr>
                <p:spPr bwMode="auto">
                  <a:xfrm>
                    <a:off x="1790" y="295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58" name="Freeform 1616"/>
                  <p:cNvSpPr>
                    <a:spLocks/>
                  </p:cNvSpPr>
                  <p:nvPr/>
                </p:nvSpPr>
                <p:spPr bwMode="auto">
                  <a:xfrm>
                    <a:off x="1775" y="296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59" name="Freeform 1617"/>
                  <p:cNvSpPr>
                    <a:spLocks/>
                  </p:cNvSpPr>
                  <p:nvPr/>
                </p:nvSpPr>
                <p:spPr bwMode="auto">
                  <a:xfrm>
                    <a:off x="1777" y="296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60" name="Freeform 1618"/>
                  <p:cNvSpPr>
                    <a:spLocks/>
                  </p:cNvSpPr>
                  <p:nvPr/>
                </p:nvSpPr>
                <p:spPr bwMode="auto">
                  <a:xfrm>
                    <a:off x="1777" y="29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61" name="Freeform 1619"/>
                  <p:cNvSpPr>
                    <a:spLocks/>
                  </p:cNvSpPr>
                  <p:nvPr/>
                </p:nvSpPr>
                <p:spPr bwMode="auto">
                  <a:xfrm>
                    <a:off x="1790" y="295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62" name="Freeform 1620"/>
                  <p:cNvSpPr>
                    <a:spLocks/>
                  </p:cNvSpPr>
                  <p:nvPr/>
                </p:nvSpPr>
                <p:spPr bwMode="auto">
                  <a:xfrm>
                    <a:off x="1790" y="295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63" name="Freeform 1621"/>
                  <p:cNvSpPr>
                    <a:spLocks/>
                  </p:cNvSpPr>
                  <p:nvPr/>
                </p:nvSpPr>
                <p:spPr bwMode="auto">
                  <a:xfrm>
                    <a:off x="1791" y="2935"/>
                    <a:ext cx="71" cy="90"/>
                  </a:xfrm>
                  <a:custGeom>
                    <a:avLst/>
                    <a:gdLst>
                      <a:gd name="T0" fmla="*/ 62 w 74"/>
                      <a:gd name="T1" fmla="*/ 2 h 95"/>
                      <a:gd name="T2" fmla="*/ 54 w 74"/>
                      <a:gd name="T3" fmla="*/ 11 h 95"/>
                      <a:gd name="T4" fmla="*/ 54 w 74"/>
                      <a:gd name="T5" fmla="*/ 11 h 95"/>
                      <a:gd name="T6" fmla="*/ 51 w 74"/>
                      <a:gd name="T7" fmla="*/ 21 h 95"/>
                      <a:gd name="T8" fmla="*/ 51 w 74"/>
                      <a:gd name="T9" fmla="*/ 24 h 95"/>
                      <a:gd name="T10" fmla="*/ 34 w 74"/>
                      <a:gd name="T11" fmla="*/ 17 h 95"/>
                      <a:gd name="T12" fmla="*/ 29 w 74"/>
                      <a:gd name="T13" fmla="*/ 17 h 95"/>
                      <a:gd name="T14" fmla="*/ 26 w 74"/>
                      <a:gd name="T15" fmla="*/ 17 h 95"/>
                      <a:gd name="T16" fmla="*/ 23 w 74"/>
                      <a:gd name="T17" fmla="*/ 17 h 95"/>
                      <a:gd name="T18" fmla="*/ 22 w 74"/>
                      <a:gd name="T19" fmla="*/ 20 h 95"/>
                      <a:gd name="T20" fmla="*/ 21 w 74"/>
                      <a:gd name="T21" fmla="*/ 22 h 95"/>
                      <a:gd name="T22" fmla="*/ 21 w 74"/>
                      <a:gd name="T23" fmla="*/ 24 h 95"/>
                      <a:gd name="T24" fmla="*/ 21 w 74"/>
                      <a:gd name="T25" fmla="*/ 25 h 95"/>
                      <a:gd name="T26" fmla="*/ 31 w 74"/>
                      <a:gd name="T27" fmla="*/ 25 h 95"/>
                      <a:gd name="T28" fmla="*/ 30 w 74"/>
                      <a:gd name="T29" fmla="*/ 38 h 95"/>
                      <a:gd name="T30" fmla="*/ 32 w 74"/>
                      <a:gd name="T31" fmla="*/ 43 h 95"/>
                      <a:gd name="T32" fmla="*/ 36 w 74"/>
                      <a:gd name="T33" fmla="*/ 57 h 95"/>
                      <a:gd name="T34" fmla="*/ 25 w 74"/>
                      <a:gd name="T35" fmla="*/ 71 h 95"/>
                      <a:gd name="T36" fmla="*/ 21 w 74"/>
                      <a:gd name="T37" fmla="*/ 71 h 95"/>
                      <a:gd name="T38" fmla="*/ 16 w 74"/>
                      <a:gd name="T39" fmla="*/ 64 h 95"/>
                      <a:gd name="T40" fmla="*/ 11 w 74"/>
                      <a:gd name="T41" fmla="*/ 70 h 95"/>
                      <a:gd name="T42" fmla="*/ 5 w 74"/>
                      <a:gd name="T43" fmla="*/ 70 h 95"/>
                      <a:gd name="T44" fmla="*/ 6 w 74"/>
                      <a:gd name="T45" fmla="*/ 74 h 95"/>
                      <a:gd name="T46" fmla="*/ 2 w 74"/>
                      <a:gd name="T47" fmla="*/ 84 h 95"/>
                      <a:gd name="T48" fmla="*/ 1 w 74"/>
                      <a:gd name="T49" fmla="*/ 84 h 95"/>
                      <a:gd name="T50" fmla="*/ 0 w 74"/>
                      <a:gd name="T51" fmla="*/ 85 h 95"/>
                      <a:gd name="T52" fmla="*/ 9 w 74"/>
                      <a:gd name="T53" fmla="*/ 94 h 95"/>
                      <a:gd name="T54" fmla="*/ 12 w 74"/>
                      <a:gd name="T55" fmla="*/ 93 h 95"/>
                      <a:gd name="T56" fmla="*/ 13 w 74"/>
                      <a:gd name="T57" fmla="*/ 92 h 95"/>
                      <a:gd name="T58" fmla="*/ 15 w 74"/>
                      <a:gd name="T59" fmla="*/ 91 h 95"/>
                      <a:gd name="T60" fmla="*/ 16 w 74"/>
                      <a:gd name="T61" fmla="*/ 91 h 95"/>
                      <a:gd name="T62" fmla="*/ 17 w 74"/>
                      <a:gd name="T63" fmla="*/ 90 h 95"/>
                      <a:gd name="T64" fmla="*/ 18 w 74"/>
                      <a:gd name="T65" fmla="*/ 90 h 95"/>
                      <a:gd name="T66" fmla="*/ 18 w 74"/>
                      <a:gd name="T67" fmla="*/ 90 h 95"/>
                      <a:gd name="T68" fmla="*/ 21 w 74"/>
                      <a:gd name="T69" fmla="*/ 92 h 95"/>
                      <a:gd name="T70" fmla="*/ 32 w 74"/>
                      <a:gd name="T71" fmla="*/ 89 h 95"/>
                      <a:gd name="T72" fmla="*/ 38 w 74"/>
                      <a:gd name="T73" fmla="*/ 91 h 95"/>
                      <a:gd name="T74" fmla="*/ 45 w 74"/>
                      <a:gd name="T75" fmla="*/ 89 h 95"/>
                      <a:gd name="T76" fmla="*/ 45 w 74"/>
                      <a:gd name="T77" fmla="*/ 87 h 95"/>
                      <a:gd name="T78" fmla="*/ 49 w 74"/>
                      <a:gd name="T79" fmla="*/ 81 h 95"/>
                      <a:gd name="T80" fmla="*/ 50 w 74"/>
                      <a:gd name="T81" fmla="*/ 65 h 95"/>
                      <a:gd name="T82" fmla="*/ 55 w 74"/>
                      <a:gd name="T83" fmla="*/ 53 h 95"/>
                      <a:gd name="T84" fmla="*/ 64 w 74"/>
                      <a:gd name="T85" fmla="*/ 35 h 95"/>
                      <a:gd name="T86" fmla="*/ 71 w 74"/>
                      <a:gd name="T87" fmla="*/ 12 h 95"/>
                      <a:gd name="T88" fmla="*/ 73 w 74"/>
                      <a:gd name="T89" fmla="*/ 9 h 95"/>
                      <a:gd name="T90" fmla="*/ 74 w 74"/>
                      <a:gd name="T91" fmla="*/ 6 h 95"/>
                      <a:gd name="T92" fmla="*/ 74 w 74"/>
                      <a:gd name="T93" fmla="*/ 4 h 95"/>
                      <a:gd name="T94" fmla="*/ 74 w 74"/>
                      <a:gd name="T95" fmla="*/ 2 h 95"/>
                      <a:gd name="T96" fmla="*/ 66 w 74"/>
                      <a:gd name="T9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74" h="95">
                        <a:moveTo>
                          <a:pt x="66" y="0"/>
                        </a:moveTo>
                        <a:cubicBezTo>
                          <a:pt x="62" y="2"/>
                          <a:pt x="62" y="2"/>
                          <a:pt x="62" y="2"/>
                        </a:cubicBezTo>
                        <a:cubicBezTo>
                          <a:pt x="57" y="3"/>
                          <a:pt x="57" y="3"/>
                          <a:pt x="57" y="3"/>
                        </a:cubicBezTo>
                        <a:cubicBezTo>
                          <a:pt x="57" y="5"/>
                          <a:pt x="56" y="8"/>
                          <a:pt x="54" y="11"/>
                        </a:cubicBezTo>
                        <a:cubicBezTo>
                          <a:pt x="54" y="11"/>
                          <a:pt x="54" y="11"/>
                          <a:pt x="54" y="11"/>
                        </a:cubicBezTo>
                        <a:cubicBezTo>
                          <a:pt x="54" y="11"/>
                          <a:pt x="54" y="11"/>
                          <a:pt x="54" y="11"/>
                        </a:cubicBezTo>
                        <a:cubicBezTo>
                          <a:pt x="54" y="12"/>
                          <a:pt x="54" y="12"/>
                          <a:pt x="54" y="12"/>
                        </a:cubicBezTo>
                        <a:cubicBezTo>
                          <a:pt x="52" y="14"/>
                          <a:pt x="51" y="19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4"/>
                          <a:pt x="51" y="24"/>
                          <a:pt x="51" y="24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4" y="20"/>
                          <a:pt x="37" y="17"/>
                          <a:pt x="34" y="17"/>
                        </a:cubicBezTo>
                        <a:cubicBezTo>
                          <a:pt x="33" y="17"/>
                          <a:pt x="32" y="17"/>
                          <a:pt x="29" y="17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28" y="17"/>
                          <a:pt x="27" y="17"/>
                          <a:pt x="26" y="17"/>
                        </a:cubicBezTo>
                        <a:cubicBezTo>
                          <a:pt x="26" y="17"/>
                          <a:pt x="26" y="17"/>
                          <a:pt x="25" y="17"/>
                        </a:cubicBezTo>
                        <a:cubicBezTo>
                          <a:pt x="25" y="17"/>
                          <a:pt x="24" y="17"/>
                          <a:pt x="23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8"/>
                          <a:pt x="22" y="19"/>
                          <a:pt x="22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2" y="21"/>
                          <a:pt x="21" y="21"/>
                          <a:pt x="21" y="22"/>
                        </a:cubicBezTo>
                        <a:cubicBezTo>
                          <a:pt x="21" y="22"/>
                          <a:pt x="21" y="22"/>
                          <a:pt x="21" y="23"/>
                        </a:cubicBezTo>
                        <a:cubicBezTo>
                          <a:pt x="21" y="23"/>
                          <a:pt x="21" y="24"/>
                          <a:pt x="21" y="24"/>
                        </a:cubicBezTo>
                        <a:cubicBezTo>
                          <a:pt x="21" y="24"/>
                          <a:pt x="21" y="24"/>
                          <a:pt x="21" y="24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2" y="25"/>
                          <a:pt x="22" y="25"/>
                        </a:cubicBezTo>
                        <a:cubicBezTo>
                          <a:pt x="25" y="24"/>
                          <a:pt x="29" y="23"/>
                          <a:pt x="31" y="25"/>
                        </a:cubicBezTo>
                        <a:cubicBezTo>
                          <a:pt x="34" y="27"/>
                          <a:pt x="35" y="29"/>
                          <a:pt x="34" y="31"/>
                        </a:cubicBezTo>
                        <a:cubicBezTo>
                          <a:pt x="34" y="34"/>
                          <a:pt x="32" y="36"/>
                          <a:pt x="30" y="38"/>
                        </a:cubicBezTo>
                        <a:cubicBezTo>
                          <a:pt x="29" y="38"/>
                          <a:pt x="29" y="39"/>
                          <a:pt x="29" y="39"/>
                        </a:cubicBezTo>
                        <a:cubicBezTo>
                          <a:pt x="29" y="40"/>
                          <a:pt x="30" y="42"/>
                          <a:pt x="32" y="43"/>
                        </a:cubicBezTo>
                        <a:cubicBezTo>
                          <a:pt x="36" y="45"/>
                          <a:pt x="36" y="50"/>
                          <a:pt x="36" y="54"/>
                        </a:cubicBezTo>
                        <a:cubicBezTo>
                          <a:pt x="36" y="55"/>
                          <a:pt x="36" y="56"/>
                          <a:pt x="36" y="57"/>
                        </a:cubicBezTo>
                        <a:cubicBezTo>
                          <a:pt x="36" y="63"/>
                          <a:pt x="36" y="71"/>
                          <a:pt x="31" y="72"/>
                        </a:cubicBezTo>
                        <a:cubicBezTo>
                          <a:pt x="28" y="72"/>
                          <a:pt x="26" y="72"/>
                          <a:pt x="25" y="71"/>
                        </a:cubicBezTo>
                        <a:cubicBezTo>
                          <a:pt x="24" y="71"/>
                          <a:pt x="23" y="70"/>
                          <a:pt x="22" y="70"/>
                        </a:cubicBezTo>
                        <a:cubicBezTo>
                          <a:pt x="21" y="71"/>
                          <a:pt x="21" y="71"/>
                          <a:pt x="21" y="71"/>
                        </a:cubicBezTo>
                        <a:cubicBezTo>
                          <a:pt x="19" y="71"/>
                          <a:pt x="18" y="68"/>
                          <a:pt x="17" y="66"/>
                        </a:cubicBezTo>
                        <a:cubicBezTo>
                          <a:pt x="16" y="65"/>
                          <a:pt x="16" y="64"/>
                          <a:pt x="16" y="64"/>
                        </a:cubicBezTo>
                        <a:cubicBezTo>
                          <a:pt x="16" y="64"/>
                          <a:pt x="15" y="65"/>
                          <a:pt x="15" y="65"/>
                        </a:cubicBezTo>
                        <a:cubicBezTo>
                          <a:pt x="15" y="67"/>
                          <a:pt x="14" y="70"/>
                          <a:pt x="11" y="70"/>
                        </a:cubicBezTo>
                        <a:cubicBezTo>
                          <a:pt x="8" y="70"/>
                          <a:pt x="8" y="70"/>
                          <a:pt x="8" y="70"/>
                        </a:cubicBezTo>
                        <a:cubicBezTo>
                          <a:pt x="6" y="70"/>
                          <a:pt x="5" y="70"/>
                          <a:pt x="5" y="70"/>
                        </a:cubicBezTo>
                        <a:cubicBezTo>
                          <a:pt x="5" y="70"/>
                          <a:pt x="5" y="71"/>
                          <a:pt x="6" y="72"/>
                        </a:cubicBezTo>
                        <a:cubicBezTo>
                          <a:pt x="6" y="74"/>
                          <a:pt x="6" y="74"/>
                          <a:pt x="6" y="74"/>
                        </a:cubicBezTo>
                        <a:cubicBezTo>
                          <a:pt x="8" y="77"/>
                          <a:pt x="9" y="80"/>
                          <a:pt x="7" y="82"/>
                        </a:cubicBezTo>
                        <a:cubicBezTo>
                          <a:pt x="6" y="84"/>
                          <a:pt x="4" y="84"/>
                          <a:pt x="2" y="84"/>
                        </a:cubicBezTo>
                        <a:cubicBezTo>
                          <a:pt x="2" y="84"/>
                          <a:pt x="1" y="84"/>
                          <a:pt x="1" y="84"/>
                        </a:cubicBezTo>
                        <a:cubicBezTo>
                          <a:pt x="1" y="84"/>
                          <a:pt x="1" y="84"/>
                          <a:pt x="1" y="84"/>
                        </a:cubicBezTo>
                        <a:cubicBezTo>
                          <a:pt x="0" y="84"/>
                          <a:pt x="0" y="84"/>
                          <a:pt x="0" y="85"/>
                        </a:cubicBezTo>
                        <a:cubicBezTo>
                          <a:pt x="0" y="85"/>
                          <a:pt x="0" y="85"/>
                          <a:pt x="0" y="85"/>
                        </a:cubicBezTo>
                        <a:cubicBezTo>
                          <a:pt x="3" y="88"/>
                          <a:pt x="6" y="91"/>
                          <a:pt x="8" y="95"/>
                        </a:cubicBezTo>
                        <a:cubicBezTo>
                          <a:pt x="9" y="95"/>
                          <a:pt x="9" y="95"/>
                          <a:pt x="9" y="94"/>
                        </a:cubicBezTo>
                        <a:cubicBezTo>
                          <a:pt x="9" y="94"/>
                          <a:pt x="10" y="94"/>
                          <a:pt x="10" y="94"/>
                        </a:cubicBezTo>
                        <a:cubicBezTo>
                          <a:pt x="11" y="94"/>
                          <a:pt x="11" y="93"/>
                          <a:pt x="12" y="93"/>
                        </a:cubicBezTo>
                        <a:cubicBezTo>
                          <a:pt x="12" y="93"/>
                          <a:pt x="12" y="93"/>
                          <a:pt x="12" y="92"/>
                        </a:cubicBezTo>
                        <a:cubicBezTo>
                          <a:pt x="13" y="92"/>
                          <a:pt x="13" y="92"/>
                          <a:pt x="13" y="92"/>
                        </a:cubicBezTo>
                        <a:cubicBezTo>
                          <a:pt x="14" y="92"/>
                          <a:pt x="14" y="92"/>
                          <a:pt x="14" y="91"/>
                        </a:cubicBezTo>
                        <a:cubicBezTo>
                          <a:pt x="14" y="91"/>
                          <a:pt x="15" y="91"/>
                          <a:pt x="15" y="91"/>
                        </a:cubicBezTo>
                        <a:cubicBezTo>
                          <a:pt x="15" y="91"/>
                          <a:pt x="15" y="91"/>
                          <a:pt x="16" y="91"/>
                        </a:cubicBezTo>
                        <a:cubicBezTo>
                          <a:pt x="16" y="91"/>
                          <a:pt x="16" y="91"/>
                          <a:pt x="16" y="91"/>
                        </a:cubicBezTo>
                        <a:cubicBezTo>
                          <a:pt x="16" y="91"/>
                          <a:pt x="16" y="90"/>
                          <a:pt x="17" y="90"/>
                        </a:cubicBezTo>
                        <a:cubicBezTo>
                          <a:pt x="17" y="90"/>
                          <a:pt x="17" y="90"/>
                          <a:pt x="17" y="90"/>
                        </a:cubicBezTo>
                        <a:cubicBezTo>
                          <a:pt x="17" y="90"/>
                          <a:pt x="17" y="90"/>
                          <a:pt x="17" y="90"/>
                        </a:cubicBezTo>
                        <a:cubicBezTo>
                          <a:pt x="17" y="90"/>
                          <a:pt x="17" y="90"/>
                          <a:pt x="18" y="90"/>
                        </a:cubicBezTo>
                        <a:cubicBezTo>
                          <a:pt x="18" y="90"/>
                          <a:pt x="18" y="90"/>
                          <a:pt x="18" y="90"/>
                        </a:cubicBezTo>
                        <a:cubicBezTo>
                          <a:pt x="18" y="90"/>
                          <a:pt x="18" y="90"/>
                          <a:pt x="18" y="90"/>
                        </a:cubicBezTo>
                        <a:cubicBezTo>
                          <a:pt x="19" y="90"/>
                          <a:pt x="19" y="90"/>
                          <a:pt x="19" y="90"/>
                        </a:cubicBezTo>
                        <a:cubicBezTo>
                          <a:pt x="20" y="91"/>
                          <a:pt x="20" y="91"/>
                          <a:pt x="21" y="92"/>
                        </a:cubicBezTo>
                        <a:cubicBezTo>
                          <a:pt x="23" y="93"/>
                          <a:pt x="23" y="93"/>
                          <a:pt x="25" y="91"/>
                        </a:cubicBezTo>
                        <a:cubicBezTo>
                          <a:pt x="27" y="90"/>
                          <a:pt x="29" y="89"/>
                          <a:pt x="32" y="89"/>
                        </a:cubicBezTo>
                        <a:cubicBezTo>
                          <a:pt x="35" y="89"/>
                          <a:pt x="37" y="90"/>
                          <a:pt x="37" y="93"/>
                        </a:cubicBezTo>
                        <a:cubicBezTo>
                          <a:pt x="37" y="93"/>
                          <a:pt x="38" y="92"/>
                          <a:pt x="38" y="91"/>
                        </a:cubicBezTo>
                        <a:cubicBezTo>
                          <a:pt x="40" y="90"/>
                          <a:pt x="42" y="89"/>
                          <a:pt x="44" y="89"/>
                        </a:cubicBezTo>
                        <a:cubicBezTo>
                          <a:pt x="44" y="89"/>
                          <a:pt x="44" y="89"/>
                          <a:pt x="45" y="89"/>
                        </a:cubicBezTo>
                        <a:cubicBezTo>
                          <a:pt x="45" y="89"/>
                          <a:pt x="45" y="89"/>
                          <a:pt x="45" y="89"/>
                        </a:cubicBezTo>
                        <a:cubicBezTo>
                          <a:pt x="45" y="89"/>
                          <a:pt x="45" y="89"/>
                          <a:pt x="45" y="87"/>
                        </a:cubicBezTo>
                        <a:cubicBezTo>
                          <a:pt x="45" y="83"/>
                          <a:pt x="46" y="81"/>
                          <a:pt x="48" y="81"/>
                        </a:cubicBezTo>
                        <a:cubicBezTo>
                          <a:pt x="49" y="81"/>
                          <a:pt x="49" y="81"/>
                          <a:pt x="49" y="81"/>
                        </a:cubicBezTo>
                        <a:cubicBezTo>
                          <a:pt x="49" y="81"/>
                          <a:pt x="49" y="80"/>
                          <a:pt x="49" y="78"/>
                        </a:cubicBezTo>
                        <a:cubicBezTo>
                          <a:pt x="49" y="74"/>
                          <a:pt x="49" y="69"/>
                          <a:pt x="50" y="65"/>
                        </a:cubicBezTo>
                        <a:cubicBezTo>
                          <a:pt x="50" y="63"/>
                          <a:pt x="50" y="61"/>
                          <a:pt x="50" y="59"/>
                        </a:cubicBezTo>
                        <a:cubicBezTo>
                          <a:pt x="50" y="57"/>
                          <a:pt x="52" y="55"/>
                          <a:pt x="55" y="53"/>
                        </a:cubicBezTo>
                        <a:cubicBezTo>
                          <a:pt x="57" y="51"/>
                          <a:pt x="60" y="49"/>
                          <a:pt x="60" y="47"/>
                        </a:cubicBezTo>
                        <a:cubicBezTo>
                          <a:pt x="60" y="44"/>
                          <a:pt x="61" y="40"/>
                          <a:pt x="64" y="35"/>
                        </a:cubicBezTo>
                        <a:cubicBezTo>
                          <a:pt x="66" y="31"/>
                          <a:pt x="68" y="26"/>
                          <a:pt x="68" y="23"/>
                        </a:cubicBezTo>
                        <a:cubicBezTo>
                          <a:pt x="68" y="17"/>
                          <a:pt x="69" y="15"/>
                          <a:pt x="71" y="12"/>
                        </a:cubicBezTo>
                        <a:cubicBezTo>
                          <a:pt x="72" y="12"/>
                          <a:pt x="72" y="11"/>
                          <a:pt x="72" y="10"/>
                        </a:cubicBezTo>
                        <a:cubicBezTo>
                          <a:pt x="73" y="10"/>
                          <a:pt x="73" y="9"/>
                          <a:pt x="73" y="9"/>
                        </a:cubicBezTo>
                        <a:cubicBezTo>
                          <a:pt x="73" y="8"/>
                          <a:pt x="73" y="8"/>
                          <a:pt x="73" y="8"/>
                        </a:cubicBezTo>
                        <a:cubicBezTo>
                          <a:pt x="73" y="7"/>
                          <a:pt x="74" y="7"/>
                          <a:pt x="74" y="6"/>
                        </a:cubicBezTo>
                        <a:cubicBezTo>
                          <a:pt x="74" y="6"/>
                          <a:pt x="74" y="6"/>
                          <a:pt x="74" y="5"/>
                        </a:cubicBezTo>
                        <a:cubicBezTo>
                          <a:pt x="74" y="5"/>
                          <a:pt x="74" y="4"/>
                          <a:pt x="74" y="4"/>
                        </a:cubicBezTo>
                        <a:cubicBezTo>
                          <a:pt x="74" y="3"/>
                          <a:pt x="74" y="3"/>
                          <a:pt x="74" y="2"/>
                        </a:cubicBezTo>
                        <a:cubicBezTo>
                          <a:pt x="74" y="2"/>
                          <a:pt x="74" y="2"/>
                          <a:pt x="74" y="2"/>
                        </a:cubicBezTo>
                        <a:cubicBezTo>
                          <a:pt x="70" y="1"/>
                          <a:pt x="70" y="1"/>
                          <a:pt x="70" y="1"/>
                        </a:cubicBezTo>
                        <a:lnTo>
                          <a:pt x="66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64" name="Freeform 1622"/>
                  <p:cNvSpPr>
                    <a:spLocks/>
                  </p:cNvSpPr>
                  <p:nvPr/>
                </p:nvSpPr>
                <p:spPr bwMode="auto">
                  <a:xfrm>
                    <a:off x="1843" y="29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65" name="Freeform 1623"/>
                  <p:cNvSpPr>
                    <a:spLocks/>
                  </p:cNvSpPr>
                  <p:nvPr/>
                </p:nvSpPr>
                <p:spPr bwMode="auto">
                  <a:xfrm>
                    <a:off x="1854" y="2935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0 h 1"/>
                      <a:gd name="T4" fmla="*/ 4 w 4"/>
                      <a:gd name="T5" fmla="*/ 1 h 1"/>
                      <a:gd name="T6" fmla="*/ 0 w 4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66" name="Freeform 1624"/>
                  <p:cNvSpPr>
                    <a:spLocks/>
                  </p:cNvSpPr>
                  <p:nvPr/>
                </p:nvSpPr>
                <p:spPr bwMode="auto">
                  <a:xfrm>
                    <a:off x="1813" y="295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67" name="Freeform 1625"/>
                  <p:cNvSpPr>
                    <a:spLocks/>
                  </p:cNvSpPr>
                  <p:nvPr/>
                </p:nvSpPr>
                <p:spPr bwMode="auto">
                  <a:xfrm>
                    <a:off x="1816" y="2951"/>
                    <a:ext cx="3" cy="0"/>
                  </a:xfrm>
                  <a:custGeom>
                    <a:avLst/>
                    <a:gdLst>
                      <a:gd name="T0" fmla="*/ 3 w 3"/>
                      <a:gd name="T1" fmla="*/ 3 w 3"/>
                      <a:gd name="T2" fmla="*/ 0 w 3"/>
                      <a:gd name="T3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68" name="Freeform 1626"/>
                  <p:cNvSpPr>
                    <a:spLocks/>
                  </p:cNvSpPr>
                  <p:nvPr/>
                </p:nvSpPr>
                <p:spPr bwMode="auto">
                  <a:xfrm>
                    <a:off x="1840" y="2945"/>
                    <a:ext cx="3" cy="10"/>
                  </a:xfrm>
                  <a:custGeom>
                    <a:avLst/>
                    <a:gdLst>
                      <a:gd name="T0" fmla="*/ 0 w 3"/>
                      <a:gd name="T1" fmla="*/ 10 h 10"/>
                      <a:gd name="T2" fmla="*/ 0 w 3"/>
                      <a:gd name="T3" fmla="*/ 10 h 10"/>
                      <a:gd name="T4" fmla="*/ 0 w 3"/>
                      <a:gd name="T5" fmla="*/ 10 h 10"/>
                      <a:gd name="T6" fmla="*/ 3 w 3"/>
                      <a:gd name="T7" fmla="*/ 1 h 10"/>
                      <a:gd name="T8" fmla="*/ 3 w 3"/>
                      <a:gd name="T9" fmla="*/ 0 h 10"/>
                      <a:gd name="T10" fmla="*/ 3 w 3"/>
                      <a:gd name="T11" fmla="*/ 1 h 10"/>
                      <a:gd name="T12" fmla="*/ 0 w 3"/>
                      <a:gd name="T1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10">
                        <a:moveTo>
                          <a:pt x="0" y="10"/>
                        </a:move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8"/>
                          <a:pt x="1" y="3"/>
                          <a:pt x="3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1" y="4"/>
                          <a:pt x="0" y="8"/>
                          <a:pt x="0" y="1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69" name="Freeform 1627"/>
                  <p:cNvSpPr>
                    <a:spLocks/>
                  </p:cNvSpPr>
                  <p:nvPr/>
                </p:nvSpPr>
                <p:spPr bwMode="auto">
                  <a:xfrm>
                    <a:off x="1843" y="294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70" name="Freeform 1628"/>
                  <p:cNvSpPr>
                    <a:spLocks/>
                  </p:cNvSpPr>
                  <p:nvPr/>
                </p:nvSpPr>
                <p:spPr bwMode="auto">
                  <a:xfrm>
                    <a:off x="1812" y="29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71" name="Freeform 1629"/>
                  <p:cNvSpPr>
                    <a:spLocks/>
                  </p:cNvSpPr>
                  <p:nvPr/>
                </p:nvSpPr>
                <p:spPr bwMode="auto">
                  <a:xfrm>
                    <a:off x="1811" y="295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972" name="Freeform 1630"/>
                  <p:cNvSpPr>
                    <a:spLocks/>
                  </p:cNvSpPr>
                  <p:nvPr/>
                </p:nvSpPr>
                <p:spPr bwMode="auto">
                  <a:xfrm>
                    <a:off x="1792" y="30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  <p:grpSp>
              <p:nvGrpSpPr>
                <p:cNvPr id="1551" name="Group 1832"/>
                <p:cNvGrpSpPr>
                  <a:grpSpLocks/>
                </p:cNvGrpSpPr>
                <p:nvPr/>
              </p:nvGrpSpPr>
              <p:grpSpPr bwMode="auto">
                <a:xfrm>
                  <a:off x="1791" y="2634"/>
                  <a:ext cx="411" cy="636"/>
                  <a:chOff x="1791" y="2634"/>
                  <a:chExt cx="411" cy="636"/>
                </a:xfrm>
                <a:grpFill/>
              </p:grpSpPr>
              <p:sp>
                <p:nvSpPr>
                  <p:cNvPr id="1573" name="Freeform 1632"/>
                  <p:cNvSpPr>
                    <a:spLocks/>
                  </p:cNvSpPr>
                  <p:nvPr/>
                </p:nvSpPr>
                <p:spPr bwMode="auto">
                  <a:xfrm>
                    <a:off x="1811" y="29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74" name="Freeform 1633"/>
                  <p:cNvSpPr>
                    <a:spLocks/>
                  </p:cNvSpPr>
                  <p:nvPr/>
                </p:nvSpPr>
                <p:spPr bwMode="auto">
                  <a:xfrm>
                    <a:off x="1791" y="30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75" name="Freeform 1634"/>
                  <p:cNvSpPr>
                    <a:spLocks/>
                  </p:cNvSpPr>
                  <p:nvPr/>
                </p:nvSpPr>
                <p:spPr bwMode="auto">
                  <a:xfrm>
                    <a:off x="1902" y="2719"/>
                    <a:ext cx="172" cy="214"/>
                  </a:xfrm>
                  <a:custGeom>
                    <a:avLst/>
                    <a:gdLst>
                      <a:gd name="T0" fmla="*/ 22 w 180"/>
                      <a:gd name="T1" fmla="*/ 44 h 223"/>
                      <a:gd name="T2" fmla="*/ 19 w 180"/>
                      <a:gd name="T3" fmla="*/ 85 h 223"/>
                      <a:gd name="T4" fmla="*/ 5 w 180"/>
                      <a:gd name="T5" fmla="*/ 100 h 223"/>
                      <a:gd name="T6" fmla="*/ 1 w 180"/>
                      <a:gd name="T7" fmla="*/ 114 h 223"/>
                      <a:gd name="T8" fmla="*/ 4 w 180"/>
                      <a:gd name="T9" fmla="*/ 118 h 223"/>
                      <a:gd name="T10" fmla="*/ 9 w 180"/>
                      <a:gd name="T11" fmla="*/ 132 h 223"/>
                      <a:gd name="T12" fmla="*/ 9 w 180"/>
                      <a:gd name="T13" fmla="*/ 139 h 223"/>
                      <a:gd name="T14" fmla="*/ 12 w 180"/>
                      <a:gd name="T15" fmla="*/ 142 h 223"/>
                      <a:gd name="T16" fmla="*/ 13 w 180"/>
                      <a:gd name="T17" fmla="*/ 143 h 223"/>
                      <a:gd name="T18" fmla="*/ 17 w 180"/>
                      <a:gd name="T19" fmla="*/ 149 h 223"/>
                      <a:gd name="T20" fmla="*/ 17 w 180"/>
                      <a:gd name="T21" fmla="*/ 150 h 223"/>
                      <a:gd name="T22" fmla="*/ 17 w 180"/>
                      <a:gd name="T23" fmla="*/ 162 h 223"/>
                      <a:gd name="T24" fmla="*/ 22 w 180"/>
                      <a:gd name="T25" fmla="*/ 167 h 223"/>
                      <a:gd name="T26" fmla="*/ 37 w 180"/>
                      <a:gd name="T27" fmla="*/ 180 h 223"/>
                      <a:gd name="T28" fmla="*/ 48 w 180"/>
                      <a:gd name="T29" fmla="*/ 193 h 223"/>
                      <a:gd name="T30" fmla="*/ 58 w 180"/>
                      <a:gd name="T31" fmla="*/ 204 h 223"/>
                      <a:gd name="T32" fmla="*/ 59 w 180"/>
                      <a:gd name="T33" fmla="*/ 205 h 223"/>
                      <a:gd name="T34" fmla="*/ 60 w 180"/>
                      <a:gd name="T35" fmla="*/ 206 h 223"/>
                      <a:gd name="T36" fmla="*/ 61 w 180"/>
                      <a:gd name="T37" fmla="*/ 209 h 223"/>
                      <a:gd name="T38" fmla="*/ 65 w 180"/>
                      <a:gd name="T39" fmla="*/ 212 h 223"/>
                      <a:gd name="T40" fmla="*/ 70 w 180"/>
                      <a:gd name="T41" fmla="*/ 213 h 223"/>
                      <a:gd name="T42" fmla="*/ 85 w 180"/>
                      <a:gd name="T43" fmla="*/ 212 h 223"/>
                      <a:gd name="T44" fmla="*/ 86 w 180"/>
                      <a:gd name="T45" fmla="*/ 214 h 223"/>
                      <a:gd name="T46" fmla="*/ 89 w 180"/>
                      <a:gd name="T47" fmla="*/ 216 h 223"/>
                      <a:gd name="T48" fmla="*/ 92 w 180"/>
                      <a:gd name="T49" fmla="*/ 218 h 223"/>
                      <a:gd name="T50" fmla="*/ 95 w 180"/>
                      <a:gd name="T51" fmla="*/ 221 h 223"/>
                      <a:gd name="T52" fmla="*/ 102 w 180"/>
                      <a:gd name="T53" fmla="*/ 220 h 223"/>
                      <a:gd name="T54" fmla="*/ 104 w 180"/>
                      <a:gd name="T55" fmla="*/ 220 h 223"/>
                      <a:gd name="T56" fmla="*/ 110 w 180"/>
                      <a:gd name="T57" fmla="*/ 223 h 223"/>
                      <a:gd name="T58" fmla="*/ 123 w 180"/>
                      <a:gd name="T59" fmla="*/ 220 h 223"/>
                      <a:gd name="T60" fmla="*/ 129 w 180"/>
                      <a:gd name="T61" fmla="*/ 216 h 223"/>
                      <a:gd name="T62" fmla="*/ 143 w 180"/>
                      <a:gd name="T63" fmla="*/ 207 h 223"/>
                      <a:gd name="T64" fmla="*/ 146 w 180"/>
                      <a:gd name="T65" fmla="*/ 208 h 223"/>
                      <a:gd name="T66" fmla="*/ 149 w 180"/>
                      <a:gd name="T67" fmla="*/ 209 h 223"/>
                      <a:gd name="T68" fmla="*/ 138 w 180"/>
                      <a:gd name="T69" fmla="*/ 195 h 223"/>
                      <a:gd name="T70" fmla="*/ 128 w 180"/>
                      <a:gd name="T71" fmla="*/ 182 h 223"/>
                      <a:gd name="T72" fmla="*/ 119 w 180"/>
                      <a:gd name="T73" fmla="*/ 171 h 223"/>
                      <a:gd name="T74" fmla="*/ 129 w 180"/>
                      <a:gd name="T75" fmla="*/ 165 h 223"/>
                      <a:gd name="T76" fmla="*/ 133 w 180"/>
                      <a:gd name="T77" fmla="*/ 148 h 223"/>
                      <a:gd name="T78" fmla="*/ 137 w 180"/>
                      <a:gd name="T79" fmla="*/ 139 h 223"/>
                      <a:gd name="T80" fmla="*/ 143 w 180"/>
                      <a:gd name="T81" fmla="*/ 127 h 223"/>
                      <a:gd name="T82" fmla="*/ 154 w 180"/>
                      <a:gd name="T83" fmla="*/ 114 h 223"/>
                      <a:gd name="T84" fmla="*/ 158 w 180"/>
                      <a:gd name="T85" fmla="*/ 101 h 223"/>
                      <a:gd name="T86" fmla="*/ 163 w 180"/>
                      <a:gd name="T87" fmla="*/ 75 h 223"/>
                      <a:gd name="T88" fmla="*/ 172 w 180"/>
                      <a:gd name="T89" fmla="*/ 65 h 223"/>
                      <a:gd name="T90" fmla="*/ 176 w 180"/>
                      <a:gd name="T91" fmla="*/ 63 h 223"/>
                      <a:gd name="T92" fmla="*/ 179 w 180"/>
                      <a:gd name="T93" fmla="*/ 59 h 223"/>
                      <a:gd name="T94" fmla="*/ 166 w 180"/>
                      <a:gd name="T95" fmla="*/ 34 h 223"/>
                      <a:gd name="T96" fmla="*/ 155 w 180"/>
                      <a:gd name="T97" fmla="*/ 6 h 223"/>
                      <a:gd name="T98" fmla="*/ 149 w 180"/>
                      <a:gd name="T99" fmla="*/ 0 h 223"/>
                      <a:gd name="T100" fmla="*/ 147 w 180"/>
                      <a:gd name="T101" fmla="*/ 2 h 223"/>
                      <a:gd name="T102" fmla="*/ 143 w 180"/>
                      <a:gd name="T103" fmla="*/ 2 h 223"/>
                      <a:gd name="T104" fmla="*/ 134 w 180"/>
                      <a:gd name="T105" fmla="*/ 12 h 223"/>
                      <a:gd name="T106" fmla="*/ 108 w 180"/>
                      <a:gd name="T107" fmla="*/ 12 h 223"/>
                      <a:gd name="T108" fmla="*/ 100 w 180"/>
                      <a:gd name="T109" fmla="*/ 13 h 223"/>
                      <a:gd name="T110" fmla="*/ 22 w 180"/>
                      <a:gd name="T111" fmla="*/ 36 h 2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80" h="223">
                        <a:moveTo>
                          <a:pt x="22" y="36"/>
                        </a:move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2" y="44"/>
                          <a:pt x="22" y="44"/>
                          <a:pt x="22" y="44"/>
                        </a:cubicBezTo>
                        <a:cubicBezTo>
                          <a:pt x="22" y="71"/>
                          <a:pt x="22" y="71"/>
                          <a:pt x="22" y="71"/>
                        </a:cubicBezTo>
                        <a:cubicBezTo>
                          <a:pt x="23" y="84"/>
                          <a:pt x="20" y="85"/>
                          <a:pt x="19" y="85"/>
                        </a:cubicBezTo>
                        <a:cubicBezTo>
                          <a:pt x="19" y="85"/>
                          <a:pt x="19" y="85"/>
                          <a:pt x="19" y="85"/>
                        </a:cubicBezTo>
                        <a:cubicBezTo>
                          <a:pt x="12" y="87"/>
                          <a:pt x="11" y="89"/>
                          <a:pt x="11" y="89"/>
                        </a:cubicBezTo>
                        <a:cubicBezTo>
                          <a:pt x="11" y="91"/>
                          <a:pt x="11" y="97"/>
                          <a:pt x="5" y="98"/>
                        </a:cubicBezTo>
                        <a:cubicBezTo>
                          <a:pt x="5" y="98"/>
                          <a:pt x="5" y="100"/>
                          <a:pt x="5" y="100"/>
                        </a:cubicBezTo>
                        <a:cubicBezTo>
                          <a:pt x="5" y="102"/>
                          <a:pt x="5" y="106"/>
                          <a:pt x="1" y="106"/>
                        </a:cubicBezTo>
                        <a:cubicBezTo>
                          <a:pt x="1" y="107"/>
                          <a:pt x="1" y="107"/>
                          <a:pt x="1" y="107"/>
                        </a:cubicBezTo>
                        <a:cubicBezTo>
                          <a:pt x="2" y="109"/>
                          <a:pt x="3" y="112"/>
                          <a:pt x="1" y="114"/>
                        </a:cubicBezTo>
                        <a:cubicBezTo>
                          <a:pt x="0" y="115"/>
                          <a:pt x="0" y="116"/>
                          <a:pt x="0" y="117"/>
                        </a:cubicBezTo>
                        <a:cubicBezTo>
                          <a:pt x="0" y="117"/>
                          <a:pt x="0" y="117"/>
                          <a:pt x="1" y="117"/>
                        </a:cubicBezTo>
                        <a:cubicBezTo>
                          <a:pt x="2" y="117"/>
                          <a:pt x="3" y="118"/>
                          <a:pt x="4" y="118"/>
                        </a:cubicBezTo>
                        <a:cubicBezTo>
                          <a:pt x="5" y="120"/>
                          <a:pt x="5" y="122"/>
                          <a:pt x="5" y="125"/>
                        </a:cubicBezTo>
                        <a:cubicBezTo>
                          <a:pt x="5" y="126"/>
                          <a:pt x="5" y="127"/>
                          <a:pt x="5" y="127"/>
                        </a:cubicBezTo>
                        <a:cubicBezTo>
                          <a:pt x="5" y="130"/>
                          <a:pt x="8" y="132"/>
                          <a:pt x="9" y="132"/>
                        </a:cubicBezTo>
                        <a:cubicBezTo>
                          <a:pt x="9" y="132"/>
                          <a:pt x="9" y="133"/>
                          <a:pt x="9" y="133"/>
                        </a:cubicBezTo>
                        <a:cubicBezTo>
                          <a:pt x="11" y="133"/>
                          <a:pt x="11" y="133"/>
                          <a:pt x="11" y="133"/>
                        </a:cubicBezTo>
                        <a:cubicBezTo>
                          <a:pt x="9" y="139"/>
                          <a:pt x="9" y="139"/>
                          <a:pt x="9" y="139"/>
                        </a:cubicBezTo>
                        <a:cubicBezTo>
                          <a:pt x="10" y="140"/>
                          <a:pt x="11" y="140"/>
                          <a:pt x="11" y="142"/>
                        </a:cubicBezTo>
                        <a:cubicBezTo>
                          <a:pt x="12" y="142"/>
                          <a:pt x="12" y="142"/>
                          <a:pt x="12" y="142"/>
                        </a:cubicBezTo>
                        <a:cubicBezTo>
                          <a:pt x="12" y="142"/>
                          <a:pt x="12" y="142"/>
                          <a:pt x="12" y="142"/>
                        </a:cubicBezTo>
                        <a:cubicBezTo>
                          <a:pt x="12" y="142"/>
                          <a:pt x="12" y="142"/>
                          <a:pt x="12" y="142"/>
                        </a:cubicBezTo>
                        <a:cubicBezTo>
                          <a:pt x="12" y="142"/>
                          <a:pt x="12" y="142"/>
                          <a:pt x="12" y="142"/>
                        </a:cubicBezTo>
                        <a:cubicBezTo>
                          <a:pt x="12" y="143"/>
                          <a:pt x="12" y="143"/>
                          <a:pt x="13" y="143"/>
                        </a:cubicBezTo>
                        <a:cubicBezTo>
                          <a:pt x="14" y="145"/>
                          <a:pt x="15" y="146"/>
                          <a:pt x="16" y="148"/>
                        </a:cubicBezTo>
                        <a:cubicBezTo>
                          <a:pt x="16" y="148"/>
                          <a:pt x="16" y="148"/>
                          <a:pt x="16" y="148"/>
                        </a:cubicBezTo>
                        <a:cubicBezTo>
                          <a:pt x="16" y="148"/>
                          <a:pt x="17" y="148"/>
                          <a:pt x="17" y="149"/>
                        </a:cubicBezTo>
                        <a:cubicBezTo>
                          <a:pt x="17" y="149"/>
                          <a:pt x="17" y="149"/>
                          <a:pt x="17" y="149"/>
                        </a:cubicBezTo>
                        <a:cubicBezTo>
                          <a:pt x="17" y="149"/>
                          <a:pt x="17" y="149"/>
                          <a:pt x="17" y="150"/>
                        </a:cubicBezTo>
                        <a:cubicBezTo>
                          <a:pt x="17" y="150"/>
                          <a:pt x="17" y="150"/>
                          <a:pt x="17" y="150"/>
                        </a:cubicBezTo>
                        <a:cubicBezTo>
                          <a:pt x="17" y="150"/>
                          <a:pt x="18" y="151"/>
                          <a:pt x="18" y="151"/>
                        </a:cubicBezTo>
                        <a:cubicBezTo>
                          <a:pt x="19" y="153"/>
                          <a:pt x="20" y="156"/>
                          <a:pt x="20" y="159"/>
                        </a:cubicBezTo>
                        <a:cubicBezTo>
                          <a:pt x="19" y="160"/>
                          <a:pt x="18" y="161"/>
                          <a:pt x="17" y="162"/>
                        </a:cubicBezTo>
                        <a:cubicBezTo>
                          <a:pt x="16" y="162"/>
                          <a:pt x="16" y="162"/>
                          <a:pt x="16" y="162"/>
                        </a:cubicBezTo>
                        <a:cubicBezTo>
                          <a:pt x="21" y="163"/>
                          <a:pt x="21" y="163"/>
                          <a:pt x="21" y="163"/>
                        </a:cubicBezTo>
                        <a:cubicBezTo>
                          <a:pt x="22" y="167"/>
                          <a:pt x="22" y="167"/>
                          <a:pt x="22" y="167"/>
                        </a:cubicBezTo>
                        <a:cubicBezTo>
                          <a:pt x="24" y="167"/>
                          <a:pt x="29" y="168"/>
                          <a:pt x="31" y="171"/>
                        </a:cubicBezTo>
                        <a:cubicBezTo>
                          <a:pt x="32" y="173"/>
                          <a:pt x="33" y="173"/>
                          <a:pt x="34" y="174"/>
                        </a:cubicBezTo>
                        <a:cubicBezTo>
                          <a:pt x="36" y="176"/>
                          <a:pt x="37" y="177"/>
                          <a:pt x="37" y="180"/>
                        </a:cubicBezTo>
                        <a:cubicBezTo>
                          <a:pt x="37" y="180"/>
                          <a:pt x="38" y="181"/>
                          <a:pt x="39" y="181"/>
                        </a:cubicBezTo>
                        <a:cubicBezTo>
                          <a:pt x="40" y="182"/>
                          <a:pt x="41" y="183"/>
                          <a:pt x="43" y="184"/>
                        </a:cubicBezTo>
                        <a:cubicBezTo>
                          <a:pt x="48" y="188"/>
                          <a:pt x="48" y="191"/>
                          <a:pt x="48" y="193"/>
                        </a:cubicBezTo>
                        <a:cubicBezTo>
                          <a:pt x="48" y="194"/>
                          <a:pt x="51" y="196"/>
                          <a:pt x="54" y="197"/>
                        </a:cubicBezTo>
                        <a:cubicBezTo>
                          <a:pt x="55" y="198"/>
                          <a:pt x="55" y="198"/>
                          <a:pt x="55" y="198"/>
                        </a:cubicBezTo>
                        <a:cubicBezTo>
                          <a:pt x="58" y="204"/>
                          <a:pt x="58" y="204"/>
                          <a:pt x="58" y="204"/>
                        </a:cubicBezTo>
                        <a:cubicBezTo>
                          <a:pt x="58" y="204"/>
                          <a:pt x="58" y="204"/>
                          <a:pt x="58" y="204"/>
                        </a:cubicBezTo>
                        <a:cubicBezTo>
                          <a:pt x="58" y="204"/>
                          <a:pt x="58" y="204"/>
                          <a:pt x="58" y="204"/>
                        </a:cubicBezTo>
                        <a:cubicBezTo>
                          <a:pt x="59" y="205"/>
                          <a:pt x="59" y="205"/>
                          <a:pt x="59" y="205"/>
                        </a:cubicBezTo>
                        <a:cubicBezTo>
                          <a:pt x="59" y="205"/>
                          <a:pt x="59" y="205"/>
                          <a:pt x="59" y="205"/>
                        </a:cubicBezTo>
                        <a:cubicBezTo>
                          <a:pt x="60" y="206"/>
                          <a:pt x="60" y="206"/>
                          <a:pt x="60" y="206"/>
                        </a:cubicBezTo>
                        <a:cubicBezTo>
                          <a:pt x="60" y="206"/>
                          <a:pt x="60" y="206"/>
                          <a:pt x="60" y="206"/>
                        </a:cubicBezTo>
                        <a:cubicBezTo>
                          <a:pt x="60" y="207"/>
                          <a:pt x="61" y="207"/>
                          <a:pt x="61" y="208"/>
                        </a:cubicBezTo>
                        <a:cubicBezTo>
                          <a:pt x="61" y="208"/>
                          <a:pt x="61" y="208"/>
                          <a:pt x="61" y="209"/>
                        </a:cubicBezTo>
                        <a:cubicBezTo>
                          <a:pt x="61" y="209"/>
                          <a:pt x="61" y="209"/>
                          <a:pt x="61" y="209"/>
                        </a:cubicBezTo>
                        <a:cubicBezTo>
                          <a:pt x="62" y="209"/>
                          <a:pt x="62" y="209"/>
                          <a:pt x="62" y="210"/>
                        </a:cubicBezTo>
                        <a:cubicBezTo>
                          <a:pt x="62" y="210"/>
                          <a:pt x="62" y="210"/>
                          <a:pt x="62" y="210"/>
                        </a:cubicBezTo>
                        <a:cubicBezTo>
                          <a:pt x="63" y="211"/>
                          <a:pt x="65" y="212"/>
                          <a:pt x="65" y="212"/>
                        </a:cubicBezTo>
                        <a:cubicBezTo>
                          <a:pt x="65" y="212"/>
                          <a:pt x="65" y="212"/>
                          <a:pt x="65" y="212"/>
                        </a:cubicBezTo>
                        <a:cubicBezTo>
                          <a:pt x="66" y="213"/>
                          <a:pt x="67" y="213"/>
                          <a:pt x="68" y="213"/>
                        </a:cubicBezTo>
                        <a:cubicBezTo>
                          <a:pt x="69" y="213"/>
                          <a:pt x="69" y="213"/>
                          <a:pt x="70" y="213"/>
                        </a:cubicBezTo>
                        <a:cubicBezTo>
                          <a:pt x="72" y="210"/>
                          <a:pt x="75" y="211"/>
                          <a:pt x="77" y="212"/>
                        </a:cubicBezTo>
                        <a:cubicBezTo>
                          <a:pt x="79" y="211"/>
                          <a:pt x="82" y="210"/>
                          <a:pt x="84" y="212"/>
                        </a:cubicBezTo>
                        <a:cubicBezTo>
                          <a:pt x="84" y="212"/>
                          <a:pt x="84" y="212"/>
                          <a:pt x="85" y="212"/>
                        </a:cubicBezTo>
                        <a:cubicBezTo>
                          <a:pt x="85" y="212"/>
                          <a:pt x="85" y="212"/>
                          <a:pt x="85" y="212"/>
                        </a:cubicBezTo>
                        <a:cubicBezTo>
                          <a:pt x="85" y="213"/>
                          <a:pt x="85" y="213"/>
                          <a:pt x="86" y="213"/>
                        </a:cubicBezTo>
                        <a:cubicBezTo>
                          <a:pt x="86" y="213"/>
                          <a:pt x="86" y="213"/>
                          <a:pt x="86" y="214"/>
                        </a:cubicBezTo>
                        <a:cubicBezTo>
                          <a:pt x="87" y="214"/>
                          <a:pt x="87" y="214"/>
                          <a:pt x="87" y="214"/>
                        </a:cubicBezTo>
                        <a:cubicBezTo>
                          <a:pt x="87" y="214"/>
                          <a:pt x="88" y="215"/>
                          <a:pt x="88" y="215"/>
                        </a:cubicBezTo>
                        <a:cubicBezTo>
                          <a:pt x="88" y="215"/>
                          <a:pt x="89" y="215"/>
                          <a:pt x="89" y="216"/>
                        </a:cubicBezTo>
                        <a:cubicBezTo>
                          <a:pt x="89" y="216"/>
                          <a:pt x="90" y="216"/>
                          <a:pt x="90" y="216"/>
                        </a:cubicBezTo>
                        <a:cubicBezTo>
                          <a:pt x="90" y="217"/>
                          <a:pt x="90" y="217"/>
                          <a:pt x="91" y="217"/>
                        </a:cubicBezTo>
                        <a:cubicBezTo>
                          <a:pt x="91" y="217"/>
                          <a:pt x="91" y="218"/>
                          <a:pt x="92" y="218"/>
                        </a:cubicBezTo>
                        <a:cubicBezTo>
                          <a:pt x="92" y="218"/>
                          <a:pt x="92" y="219"/>
                          <a:pt x="93" y="219"/>
                        </a:cubicBezTo>
                        <a:cubicBezTo>
                          <a:pt x="93" y="219"/>
                          <a:pt x="93" y="219"/>
                          <a:pt x="94" y="220"/>
                        </a:cubicBezTo>
                        <a:cubicBezTo>
                          <a:pt x="94" y="220"/>
                          <a:pt x="94" y="220"/>
                          <a:pt x="95" y="221"/>
                        </a:cubicBezTo>
                        <a:cubicBezTo>
                          <a:pt x="95" y="221"/>
                          <a:pt x="95" y="221"/>
                          <a:pt x="96" y="222"/>
                        </a:cubicBezTo>
                        <a:cubicBezTo>
                          <a:pt x="96" y="222"/>
                          <a:pt x="96" y="222"/>
                          <a:pt x="96" y="222"/>
                        </a:cubicBezTo>
                        <a:cubicBezTo>
                          <a:pt x="98" y="222"/>
                          <a:pt x="100" y="221"/>
                          <a:pt x="102" y="220"/>
                        </a:cubicBezTo>
                        <a:cubicBezTo>
                          <a:pt x="102" y="220"/>
                          <a:pt x="102" y="220"/>
                          <a:pt x="102" y="220"/>
                        </a:cubicBezTo>
                        <a:cubicBezTo>
                          <a:pt x="103" y="220"/>
                          <a:pt x="103" y="220"/>
                          <a:pt x="104" y="220"/>
                        </a:cubicBezTo>
                        <a:cubicBezTo>
                          <a:pt x="104" y="220"/>
                          <a:pt x="104" y="220"/>
                          <a:pt x="104" y="220"/>
                        </a:cubicBezTo>
                        <a:cubicBezTo>
                          <a:pt x="104" y="220"/>
                          <a:pt x="104" y="220"/>
                          <a:pt x="104" y="220"/>
                        </a:cubicBezTo>
                        <a:cubicBezTo>
                          <a:pt x="106" y="220"/>
                          <a:pt x="108" y="221"/>
                          <a:pt x="109" y="222"/>
                        </a:cubicBezTo>
                        <a:cubicBezTo>
                          <a:pt x="109" y="222"/>
                          <a:pt x="110" y="222"/>
                          <a:pt x="110" y="223"/>
                        </a:cubicBezTo>
                        <a:cubicBezTo>
                          <a:pt x="112" y="221"/>
                          <a:pt x="116" y="219"/>
                          <a:pt x="118" y="219"/>
                        </a:cubicBezTo>
                        <a:cubicBezTo>
                          <a:pt x="119" y="219"/>
                          <a:pt x="120" y="220"/>
                          <a:pt x="120" y="220"/>
                        </a:cubicBezTo>
                        <a:cubicBezTo>
                          <a:pt x="121" y="220"/>
                          <a:pt x="122" y="220"/>
                          <a:pt x="123" y="220"/>
                        </a:cubicBezTo>
                        <a:cubicBezTo>
                          <a:pt x="124" y="220"/>
                          <a:pt x="124" y="220"/>
                          <a:pt x="125" y="220"/>
                        </a:cubicBezTo>
                        <a:cubicBezTo>
                          <a:pt x="125" y="219"/>
                          <a:pt x="126" y="218"/>
                          <a:pt x="128" y="217"/>
                        </a:cubicBezTo>
                        <a:cubicBezTo>
                          <a:pt x="128" y="217"/>
                          <a:pt x="129" y="216"/>
                          <a:pt x="129" y="216"/>
                        </a:cubicBezTo>
                        <a:cubicBezTo>
                          <a:pt x="130" y="215"/>
                          <a:pt x="130" y="215"/>
                          <a:pt x="130" y="215"/>
                        </a:cubicBezTo>
                        <a:cubicBezTo>
                          <a:pt x="131" y="212"/>
                          <a:pt x="138" y="208"/>
                          <a:pt x="140" y="208"/>
                        </a:cubicBezTo>
                        <a:cubicBezTo>
                          <a:pt x="141" y="207"/>
                          <a:pt x="142" y="207"/>
                          <a:pt x="143" y="207"/>
                        </a:cubicBezTo>
                        <a:cubicBezTo>
                          <a:pt x="143" y="207"/>
                          <a:pt x="144" y="207"/>
                          <a:pt x="144" y="207"/>
                        </a:cubicBezTo>
                        <a:cubicBezTo>
                          <a:pt x="145" y="207"/>
                          <a:pt x="145" y="207"/>
                          <a:pt x="146" y="207"/>
                        </a:cubicBezTo>
                        <a:cubicBezTo>
                          <a:pt x="146" y="207"/>
                          <a:pt x="146" y="208"/>
                          <a:pt x="146" y="208"/>
                        </a:cubicBezTo>
                        <a:cubicBezTo>
                          <a:pt x="147" y="208"/>
                          <a:pt x="147" y="208"/>
                          <a:pt x="147" y="208"/>
                        </a:cubicBezTo>
                        <a:cubicBezTo>
                          <a:pt x="148" y="208"/>
                          <a:pt x="148" y="208"/>
                          <a:pt x="148" y="208"/>
                        </a:cubicBezTo>
                        <a:cubicBezTo>
                          <a:pt x="148" y="209"/>
                          <a:pt x="149" y="209"/>
                          <a:pt x="149" y="209"/>
                        </a:cubicBezTo>
                        <a:cubicBezTo>
                          <a:pt x="149" y="208"/>
                          <a:pt x="149" y="208"/>
                          <a:pt x="149" y="207"/>
                        </a:cubicBezTo>
                        <a:cubicBezTo>
                          <a:pt x="149" y="206"/>
                          <a:pt x="149" y="205"/>
                          <a:pt x="149" y="204"/>
                        </a:cubicBezTo>
                        <a:cubicBezTo>
                          <a:pt x="146" y="204"/>
                          <a:pt x="140" y="200"/>
                          <a:pt x="138" y="195"/>
                        </a:cubicBezTo>
                        <a:cubicBezTo>
                          <a:pt x="138" y="194"/>
                          <a:pt x="137" y="193"/>
                          <a:pt x="137" y="193"/>
                        </a:cubicBezTo>
                        <a:cubicBezTo>
                          <a:pt x="136" y="191"/>
                          <a:pt x="134" y="189"/>
                          <a:pt x="133" y="187"/>
                        </a:cubicBezTo>
                        <a:cubicBezTo>
                          <a:pt x="131" y="186"/>
                          <a:pt x="129" y="184"/>
                          <a:pt x="128" y="182"/>
                        </a:cubicBezTo>
                        <a:cubicBezTo>
                          <a:pt x="128" y="181"/>
                          <a:pt x="126" y="181"/>
                          <a:pt x="124" y="180"/>
                        </a:cubicBezTo>
                        <a:cubicBezTo>
                          <a:pt x="122" y="179"/>
                          <a:pt x="119" y="179"/>
                          <a:pt x="118" y="177"/>
                        </a:cubicBezTo>
                        <a:cubicBezTo>
                          <a:pt x="117" y="174"/>
                          <a:pt x="118" y="172"/>
                          <a:pt x="119" y="171"/>
                        </a:cubicBezTo>
                        <a:cubicBezTo>
                          <a:pt x="120" y="171"/>
                          <a:pt x="120" y="170"/>
                          <a:pt x="120" y="169"/>
                        </a:cubicBezTo>
                        <a:cubicBezTo>
                          <a:pt x="120" y="168"/>
                          <a:pt x="121" y="165"/>
                          <a:pt x="126" y="165"/>
                        </a:cubicBezTo>
                        <a:cubicBezTo>
                          <a:pt x="127" y="165"/>
                          <a:pt x="128" y="165"/>
                          <a:pt x="129" y="165"/>
                        </a:cubicBezTo>
                        <a:cubicBezTo>
                          <a:pt x="129" y="165"/>
                          <a:pt x="129" y="165"/>
                          <a:pt x="129" y="166"/>
                        </a:cubicBezTo>
                        <a:cubicBezTo>
                          <a:pt x="130" y="163"/>
                          <a:pt x="130" y="158"/>
                          <a:pt x="130" y="155"/>
                        </a:cubicBezTo>
                        <a:cubicBezTo>
                          <a:pt x="130" y="152"/>
                          <a:pt x="132" y="150"/>
                          <a:pt x="133" y="148"/>
                        </a:cubicBezTo>
                        <a:cubicBezTo>
                          <a:pt x="133" y="147"/>
                          <a:pt x="134" y="146"/>
                          <a:pt x="134" y="146"/>
                        </a:cubicBezTo>
                        <a:cubicBezTo>
                          <a:pt x="133" y="145"/>
                          <a:pt x="133" y="144"/>
                          <a:pt x="133" y="143"/>
                        </a:cubicBezTo>
                        <a:cubicBezTo>
                          <a:pt x="134" y="141"/>
                          <a:pt x="135" y="140"/>
                          <a:pt x="137" y="139"/>
                        </a:cubicBezTo>
                        <a:cubicBezTo>
                          <a:pt x="138" y="139"/>
                          <a:pt x="139" y="138"/>
                          <a:pt x="139" y="138"/>
                        </a:cubicBezTo>
                        <a:cubicBezTo>
                          <a:pt x="140" y="137"/>
                          <a:pt x="140" y="136"/>
                          <a:pt x="140" y="134"/>
                        </a:cubicBezTo>
                        <a:cubicBezTo>
                          <a:pt x="141" y="132"/>
                          <a:pt x="141" y="129"/>
                          <a:pt x="143" y="127"/>
                        </a:cubicBezTo>
                        <a:cubicBezTo>
                          <a:pt x="144" y="126"/>
                          <a:pt x="145" y="124"/>
                          <a:pt x="146" y="123"/>
                        </a:cubicBezTo>
                        <a:cubicBezTo>
                          <a:pt x="147" y="120"/>
                          <a:pt x="149" y="118"/>
                          <a:pt x="151" y="118"/>
                        </a:cubicBezTo>
                        <a:cubicBezTo>
                          <a:pt x="152" y="118"/>
                          <a:pt x="154" y="116"/>
                          <a:pt x="154" y="114"/>
                        </a:cubicBezTo>
                        <a:cubicBezTo>
                          <a:pt x="154" y="113"/>
                          <a:pt x="155" y="111"/>
                          <a:pt x="156" y="109"/>
                        </a:cubicBezTo>
                        <a:cubicBezTo>
                          <a:pt x="157" y="107"/>
                          <a:pt x="158" y="104"/>
                          <a:pt x="158" y="101"/>
                        </a:cubicBezTo>
                        <a:cubicBezTo>
                          <a:pt x="158" y="101"/>
                          <a:pt x="158" y="101"/>
                          <a:pt x="158" y="101"/>
                        </a:cubicBezTo>
                        <a:cubicBezTo>
                          <a:pt x="158" y="101"/>
                          <a:pt x="158" y="100"/>
                          <a:pt x="158" y="99"/>
                        </a:cubicBezTo>
                        <a:cubicBezTo>
                          <a:pt x="157" y="94"/>
                          <a:pt x="156" y="89"/>
                          <a:pt x="159" y="85"/>
                        </a:cubicBezTo>
                        <a:cubicBezTo>
                          <a:pt x="162" y="81"/>
                          <a:pt x="164" y="78"/>
                          <a:pt x="163" y="75"/>
                        </a:cubicBezTo>
                        <a:cubicBezTo>
                          <a:pt x="162" y="71"/>
                          <a:pt x="166" y="70"/>
                          <a:pt x="168" y="68"/>
                        </a:cubicBezTo>
                        <a:cubicBezTo>
                          <a:pt x="169" y="68"/>
                          <a:pt x="169" y="67"/>
                          <a:pt x="170" y="67"/>
                        </a:cubicBezTo>
                        <a:cubicBezTo>
                          <a:pt x="170" y="66"/>
                          <a:pt x="171" y="66"/>
                          <a:pt x="172" y="65"/>
                        </a:cubicBezTo>
                        <a:cubicBezTo>
                          <a:pt x="173" y="65"/>
                          <a:pt x="173" y="65"/>
                          <a:pt x="174" y="64"/>
                        </a:cubicBezTo>
                        <a:cubicBezTo>
                          <a:pt x="174" y="64"/>
                          <a:pt x="174" y="64"/>
                          <a:pt x="174" y="64"/>
                        </a:cubicBezTo>
                        <a:cubicBezTo>
                          <a:pt x="175" y="63"/>
                          <a:pt x="175" y="63"/>
                          <a:pt x="176" y="63"/>
                        </a:cubicBezTo>
                        <a:cubicBezTo>
                          <a:pt x="176" y="62"/>
                          <a:pt x="176" y="62"/>
                          <a:pt x="177" y="62"/>
                        </a:cubicBezTo>
                        <a:cubicBezTo>
                          <a:pt x="177" y="61"/>
                          <a:pt x="178" y="61"/>
                          <a:pt x="178" y="61"/>
                        </a:cubicBezTo>
                        <a:cubicBezTo>
                          <a:pt x="178" y="60"/>
                          <a:pt x="178" y="60"/>
                          <a:pt x="179" y="59"/>
                        </a:cubicBezTo>
                        <a:cubicBezTo>
                          <a:pt x="179" y="59"/>
                          <a:pt x="179" y="59"/>
                          <a:pt x="180" y="58"/>
                        </a:cubicBezTo>
                        <a:cubicBezTo>
                          <a:pt x="177" y="56"/>
                          <a:pt x="175" y="54"/>
                          <a:pt x="174" y="54"/>
                        </a:cubicBezTo>
                        <a:cubicBezTo>
                          <a:pt x="169" y="52"/>
                          <a:pt x="166" y="44"/>
                          <a:pt x="166" y="34"/>
                        </a:cubicBezTo>
                        <a:cubicBezTo>
                          <a:pt x="166" y="28"/>
                          <a:pt x="165" y="23"/>
                          <a:pt x="165" y="19"/>
                        </a:cubicBezTo>
                        <a:cubicBezTo>
                          <a:pt x="164" y="18"/>
                          <a:pt x="164" y="17"/>
                          <a:pt x="164" y="16"/>
                        </a:cubicBezTo>
                        <a:cubicBezTo>
                          <a:pt x="164" y="14"/>
                          <a:pt x="160" y="8"/>
                          <a:pt x="155" y="6"/>
                        </a:cubicBezTo>
                        <a:cubicBezTo>
                          <a:pt x="152" y="4"/>
                          <a:pt x="150" y="2"/>
                          <a:pt x="149" y="0"/>
                        </a:cubicBezTo>
                        <a:cubicBezTo>
                          <a:pt x="149" y="0"/>
                          <a:pt x="149" y="0"/>
                          <a:pt x="149" y="0"/>
                        </a:cubicBezTo>
                        <a:cubicBezTo>
                          <a:pt x="149" y="0"/>
                          <a:pt x="149" y="0"/>
                          <a:pt x="149" y="0"/>
                        </a:cubicBezTo>
                        <a:cubicBezTo>
                          <a:pt x="149" y="0"/>
                          <a:pt x="148" y="1"/>
                          <a:pt x="148" y="1"/>
                        </a:cubicBezTo>
                        <a:cubicBezTo>
                          <a:pt x="148" y="1"/>
                          <a:pt x="148" y="1"/>
                          <a:pt x="148" y="1"/>
                        </a:cubicBezTo>
                        <a:cubicBezTo>
                          <a:pt x="147" y="1"/>
                          <a:pt x="147" y="1"/>
                          <a:pt x="147" y="2"/>
                        </a:cubicBezTo>
                        <a:cubicBezTo>
                          <a:pt x="147" y="2"/>
                          <a:pt x="147" y="2"/>
                          <a:pt x="147" y="2"/>
                        </a:cubicBezTo>
                        <a:cubicBezTo>
                          <a:pt x="146" y="2"/>
                          <a:pt x="146" y="2"/>
                          <a:pt x="145" y="2"/>
                        </a:cubicBezTo>
                        <a:cubicBezTo>
                          <a:pt x="143" y="2"/>
                          <a:pt x="143" y="2"/>
                          <a:pt x="143" y="2"/>
                        </a:cubicBezTo>
                        <a:cubicBezTo>
                          <a:pt x="143" y="2"/>
                          <a:pt x="143" y="3"/>
                          <a:pt x="143" y="4"/>
                        </a:cubicBezTo>
                        <a:cubicBezTo>
                          <a:pt x="142" y="6"/>
                          <a:pt x="140" y="10"/>
                          <a:pt x="136" y="10"/>
                        </a:cubicBezTo>
                        <a:cubicBezTo>
                          <a:pt x="134" y="10"/>
                          <a:pt x="134" y="10"/>
                          <a:pt x="134" y="12"/>
                        </a:cubicBezTo>
                        <a:cubicBezTo>
                          <a:pt x="133" y="13"/>
                          <a:pt x="132" y="15"/>
                          <a:pt x="129" y="15"/>
                        </a:cubicBezTo>
                        <a:cubicBezTo>
                          <a:pt x="126" y="15"/>
                          <a:pt x="124" y="13"/>
                          <a:pt x="123" y="12"/>
                        </a:cubicBezTo>
                        <a:cubicBezTo>
                          <a:pt x="108" y="12"/>
                          <a:pt x="108" y="12"/>
                          <a:pt x="108" y="12"/>
                        </a:cubicBezTo>
                        <a:cubicBezTo>
                          <a:pt x="107" y="11"/>
                          <a:pt x="107" y="11"/>
                          <a:pt x="107" y="11"/>
                        </a:cubicBezTo>
                        <a:cubicBezTo>
                          <a:pt x="107" y="11"/>
                          <a:pt x="105" y="10"/>
                          <a:pt x="104" y="10"/>
                        </a:cubicBezTo>
                        <a:cubicBezTo>
                          <a:pt x="100" y="13"/>
                          <a:pt x="100" y="13"/>
                          <a:pt x="100" y="13"/>
                        </a:cubicBezTo>
                        <a:cubicBezTo>
                          <a:pt x="33" y="13"/>
                          <a:pt x="33" y="13"/>
                          <a:pt x="33" y="13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lnTo>
                          <a:pt x="22" y="36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76" name="Freeform 1635"/>
                  <p:cNvSpPr>
                    <a:spLocks/>
                  </p:cNvSpPr>
                  <p:nvPr/>
                </p:nvSpPr>
                <p:spPr bwMode="auto">
                  <a:xfrm>
                    <a:off x="1913" y="285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77" name="Freeform 1636"/>
                  <p:cNvSpPr>
                    <a:spLocks/>
                  </p:cNvSpPr>
                  <p:nvPr/>
                </p:nvSpPr>
                <p:spPr bwMode="auto">
                  <a:xfrm>
                    <a:off x="1955" y="2909"/>
                    <a:ext cx="3" cy="6"/>
                  </a:xfrm>
                  <a:custGeom>
                    <a:avLst/>
                    <a:gdLst>
                      <a:gd name="T0" fmla="*/ 3 w 3"/>
                      <a:gd name="T1" fmla="*/ 6 h 6"/>
                      <a:gd name="T2" fmla="*/ 0 w 3"/>
                      <a:gd name="T3" fmla="*/ 0 h 6"/>
                      <a:gd name="T4" fmla="*/ 3 w 3"/>
                      <a:gd name="T5" fmla="*/ 6 h 6"/>
                      <a:gd name="T6" fmla="*/ 3 w 3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3" y="6"/>
                        </a:moveTo>
                        <a:lnTo>
                          <a:pt x="0" y="0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78" name="Freeform 1637"/>
                  <p:cNvSpPr>
                    <a:spLocks/>
                  </p:cNvSpPr>
                  <p:nvPr/>
                </p:nvSpPr>
                <p:spPr bwMode="auto">
                  <a:xfrm>
                    <a:off x="1918" y="286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79" name="Freeform 1638"/>
                  <p:cNvSpPr>
                    <a:spLocks/>
                  </p:cNvSpPr>
                  <p:nvPr/>
                </p:nvSpPr>
                <p:spPr bwMode="auto">
                  <a:xfrm>
                    <a:off x="1914" y="28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80" name="Freeform 1639"/>
                  <p:cNvSpPr>
                    <a:spLocks/>
                  </p:cNvSpPr>
                  <p:nvPr/>
                </p:nvSpPr>
                <p:spPr bwMode="auto">
                  <a:xfrm>
                    <a:off x="1917" y="2861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81" name="Freeform 1640"/>
                  <p:cNvSpPr>
                    <a:spLocks/>
                  </p:cNvSpPr>
                  <p:nvPr/>
                </p:nvSpPr>
                <p:spPr bwMode="auto">
                  <a:xfrm>
                    <a:off x="1914" y="2856"/>
                    <a:ext cx="3" cy="5"/>
                  </a:xfrm>
                  <a:custGeom>
                    <a:avLst/>
                    <a:gdLst>
                      <a:gd name="T0" fmla="*/ 0 w 3"/>
                      <a:gd name="T1" fmla="*/ 0 h 5"/>
                      <a:gd name="T2" fmla="*/ 3 w 3"/>
                      <a:gd name="T3" fmla="*/ 5 h 5"/>
                      <a:gd name="T4" fmla="*/ 0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0" y="0"/>
                        </a:moveTo>
                        <a:cubicBezTo>
                          <a:pt x="1" y="2"/>
                          <a:pt x="2" y="3"/>
                          <a:pt x="3" y="5"/>
                        </a:cubicBezTo>
                        <a:cubicBezTo>
                          <a:pt x="2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82" name="Freeform 1641"/>
                  <p:cNvSpPr>
                    <a:spLocks/>
                  </p:cNvSpPr>
                  <p:nvPr/>
                </p:nvSpPr>
                <p:spPr bwMode="auto">
                  <a:xfrm>
                    <a:off x="1911" y="2846"/>
                    <a:ext cx="2" cy="6"/>
                  </a:xfrm>
                  <a:custGeom>
                    <a:avLst/>
                    <a:gdLst>
                      <a:gd name="T0" fmla="*/ 2 w 2"/>
                      <a:gd name="T1" fmla="*/ 1 h 7"/>
                      <a:gd name="T2" fmla="*/ 0 w 2"/>
                      <a:gd name="T3" fmla="*/ 7 h 7"/>
                      <a:gd name="T4" fmla="*/ 0 w 2"/>
                      <a:gd name="T5" fmla="*/ 7 h 7"/>
                      <a:gd name="T6" fmla="*/ 2 w 2"/>
                      <a:gd name="T7" fmla="*/ 1 h 7"/>
                      <a:gd name="T8" fmla="*/ 0 w 2"/>
                      <a:gd name="T9" fmla="*/ 1 h 7"/>
                      <a:gd name="T10" fmla="*/ 0 w 2"/>
                      <a:gd name="T11" fmla="*/ 0 h 7"/>
                      <a:gd name="T12" fmla="*/ 0 w 2"/>
                      <a:gd name="T13" fmla="*/ 1 h 7"/>
                      <a:gd name="T14" fmla="*/ 2 w 2"/>
                      <a:gd name="T15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7">
                        <a:moveTo>
                          <a:pt x="2" y="1"/>
                        </a:move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83" name="Freeform 1642"/>
                  <p:cNvSpPr>
                    <a:spLocks/>
                  </p:cNvSpPr>
                  <p:nvPr/>
                </p:nvSpPr>
                <p:spPr bwMode="auto">
                  <a:xfrm>
                    <a:off x="1914" y="28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84" name="Oval 1643"/>
                  <p:cNvSpPr>
                    <a:spLocks noChangeArrowheads="1"/>
                  </p:cNvSpPr>
                  <p:nvPr/>
                </p:nvSpPr>
                <p:spPr bwMode="auto">
                  <a:xfrm>
                    <a:off x="1914" y="2855"/>
                    <a:ext cx="1" cy="1"/>
                  </a:xfrm>
                  <a:prstGeom prst="ellipse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85" name="Freeform 1644"/>
                  <p:cNvSpPr>
                    <a:spLocks/>
                  </p:cNvSpPr>
                  <p:nvPr/>
                </p:nvSpPr>
                <p:spPr bwMode="auto">
                  <a:xfrm>
                    <a:off x="2043" y="27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86" name="Freeform 1645"/>
                  <p:cNvSpPr>
                    <a:spLocks/>
                  </p:cNvSpPr>
                  <p:nvPr/>
                </p:nvSpPr>
                <p:spPr bwMode="auto">
                  <a:xfrm>
                    <a:off x="2044" y="27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87" name="Freeform 1646"/>
                  <p:cNvSpPr>
                    <a:spLocks/>
                  </p:cNvSpPr>
                  <p:nvPr/>
                </p:nvSpPr>
                <p:spPr bwMode="auto">
                  <a:xfrm>
                    <a:off x="2045" y="27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88" name="Freeform 1647"/>
                  <p:cNvSpPr>
                    <a:spLocks/>
                  </p:cNvSpPr>
                  <p:nvPr/>
                </p:nvSpPr>
                <p:spPr bwMode="auto">
                  <a:xfrm>
                    <a:off x="2112" y="2837"/>
                    <a:ext cx="16" cy="15"/>
                  </a:xfrm>
                  <a:custGeom>
                    <a:avLst/>
                    <a:gdLst>
                      <a:gd name="T0" fmla="*/ 4 w 16"/>
                      <a:gd name="T1" fmla="*/ 5 h 16"/>
                      <a:gd name="T2" fmla="*/ 4 w 16"/>
                      <a:gd name="T3" fmla="*/ 6 h 16"/>
                      <a:gd name="T4" fmla="*/ 3 w 16"/>
                      <a:gd name="T5" fmla="*/ 7 h 16"/>
                      <a:gd name="T6" fmla="*/ 3 w 16"/>
                      <a:gd name="T7" fmla="*/ 8 h 16"/>
                      <a:gd name="T8" fmla="*/ 1 w 16"/>
                      <a:gd name="T9" fmla="*/ 9 h 16"/>
                      <a:gd name="T10" fmla="*/ 1 w 16"/>
                      <a:gd name="T11" fmla="*/ 16 h 16"/>
                      <a:gd name="T12" fmla="*/ 2 w 16"/>
                      <a:gd name="T13" fmla="*/ 16 h 16"/>
                      <a:gd name="T14" fmla="*/ 5 w 16"/>
                      <a:gd name="T15" fmla="*/ 15 h 16"/>
                      <a:gd name="T16" fmla="*/ 6 w 16"/>
                      <a:gd name="T17" fmla="*/ 15 h 16"/>
                      <a:gd name="T18" fmla="*/ 6 w 16"/>
                      <a:gd name="T19" fmla="*/ 14 h 16"/>
                      <a:gd name="T20" fmla="*/ 8 w 16"/>
                      <a:gd name="T21" fmla="*/ 14 h 16"/>
                      <a:gd name="T22" fmla="*/ 8 w 16"/>
                      <a:gd name="T23" fmla="*/ 14 h 16"/>
                      <a:gd name="T24" fmla="*/ 9 w 16"/>
                      <a:gd name="T25" fmla="*/ 15 h 16"/>
                      <a:gd name="T26" fmla="*/ 10 w 16"/>
                      <a:gd name="T27" fmla="*/ 15 h 16"/>
                      <a:gd name="T28" fmla="*/ 10 w 16"/>
                      <a:gd name="T29" fmla="*/ 16 h 16"/>
                      <a:gd name="T30" fmla="*/ 11 w 16"/>
                      <a:gd name="T31" fmla="*/ 16 h 16"/>
                      <a:gd name="T32" fmla="*/ 12 w 16"/>
                      <a:gd name="T33" fmla="*/ 14 h 16"/>
                      <a:gd name="T34" fmla="*/ 11 w 16"/>
                      <a:gd name="T35" fmla="*/ 13 h 16"/>
                      <a:gd name="T36" fmla="*/ 8 w 16"/>
                      <a:gd name="T37" fmla="*/ 12 h 16"/>
                      <a:gd name="T38" fmla="*/ 8 w 16"/>
                      <a:gd name="T39" fmla="*/ 9 h 16"/>
                      <a:gd name="T40" fmla="*/ 16 w 16"/>
                      <a:gd name="T41" fmla="*/ 3 h 16"/>
                      <a:gd name="T42" fmla="*/ 14 w 16"/>
                      <a:gd name="T43" fmla="*/ 0 h 16"/>
                      <a:gd name="T44" fmla="*/ 13 w 16"/>
                      <a:gd name="T45" fmla="*/ 0 h 16"/>
                      <a:gd name="T46" fmla="*/ 13 w 16"/>
                      <a:gd name="T47" fmla="*/ 0 h 16"/>
                      <a:gd name="T48" fmla="*/ 13 w 16"/>
                      <a:gd name="T49" fmla="*/ 0 h 16"/>
                      <a:gd name="T50" fmla="*/ 12 w 16"/>
                      <a:gd name="T51" fmla="*/ 1 h 16"/>
                      <a:gd name="T52" fmla="*/ 12 w 16"/>
                      <a:gd name="T53" fmla="*/ 1 h 16"/>
                      <a:gd name="T54" fmla="*/ 12 w 16"/>
                      <a:gd name="T55" fmla="*/ 1 h 16"/>
                      <a:gd name="T56" fmla="*/ 12 w 16"/>
                      <a:gd name="T57" fmla="*/ 1 h 16"/>
                      <a:gd name="T58" fmla="*/ 9 w 16"/>
                      <a:gd name="T59" fmla="*/ 2 h 16"/>
                      <a:gd name="T60" fmla="*/ 9 w 16"/>
                      <a:gd name="T61" fmla="*/ 2 h 16"/>
                      <a:gd name="T62" fmla="*/ 6 w 16"/>
                      <a:gd name="T63" fmla="*/ 2 h 16"/>
                      <a:gd name="T64" fmla="*/ 4 w 16"/>
                      <a:gd name="T65" fmla="*/ 5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" h="16">
                        <a:moveTo>
                          <a:pt x="4" y="5"/>
                        </a:moveTo>
                        <a:cubicBezTo>
                          <a:pt x="4" y="5"/>
                          <a:pt x="4" y="6"/>
                          <a:pt x="4" y="6"/>
                        </a:cubicBezTo>
                        <a:cubicBezTo>
                          <a:pt x="4" y="6"/>
                          <a:pt x="3" y="7"/>
                          <a:pt x="3" y="7"/>
                        </a:cubicBezTo>
                        <a:cubicBezTo>
                          <a:pt x="3" y="7"/>
                          <a:pt x="3" y="7"/>
                          <a:pt x="3" y="8"/>
                        </a:cubicBezTo>
                        <a:cubicBezTo>
                          <a:pt x="2" y="8"/>
                          <a:pt x="2" y="9"/>
                          <a:pt x="1" y="9"/>
                        </a:cubicBezTo>
                        <a:cubicBezTo>
                          <a:pt x="0" y="11"/>
                          <a:pt x="1" y="15"/>
                          <a:pt x="1" y="16"/>
                        </a:cubicBezTo>
                        <a:cubicBezTo>
                          <a:pt x="1" y="16"/>
                          <a:pt x="1" y="16"/>
                          <a:pt x="2" y="16"/>
                        </a:cubicBezTo>
                        <a:cubicBezTo>
                          <a:pt x="3" y="16"/>
                          <a:pt x="4" y="16"/>
                          <a:pt x="5" y="15"/>
                        </a:cubicBezTo>
                        <a:cubicBezTo>
                          <a:pt x="5" y="15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5"/>
                          <a:pt x="9" y="15"/>
                          <a:pt x="9" y="15"/>
                        </a:cubicBezTo>
                        <a:cubicBezTo>
                          <a:pt x="9" y="15"/>
                          <a:pt x="10" y="15"/>
                          <a:pt x="10" y="15"/>
                        </a:cubicBezTo>
                        <a:cubicBezTo>
                          <a:pt x="10" y="15"/>
                          <a:pt x="10" y="15"/>
                          <a:pt x="10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5"/>
                          <a:pt x="12" y="14"/>
                          <a:pt x="12" y="14"/>
                        </a:cubicBezTo>
                        <a:cubicBezTo>
                          <a:pt x="12" y="14"/>
                          <a:pt x="11" y="13"/>
                          <a:pt x="11" y="13"/>
                        </a:cubicBezTo>
                        <a:cubicBezTo>
                          <a:pt x="10" y="13"/>
                          <a:pt x="9" y="13"/>
                          <a:pt x="8" y="12"/>
                        </a:cubicBezTo>
                        <a:cubicBezTo>
                          <a:pt x="8" y="11"/>
                          <a:pt x="7" y="10"/>
                          <a:pt x="8" y="9"/>
                        </a:cubicBezTo>
                        <a:cubicBezTo>
                          <a:pt x="8" y="7"/>
                          <a:pt x="13" y="4"/>
                          <a:pt x="16" y="3"/>
                        </a:cubicBezTo>
                        <a:cubicBezTo>
                          <a:pt x="16" y="3"/>
                          <a:pt x="16" y="2"/>
                          <a:pt x="14" y="0"/>
                        </a:cubicBezTo>
                        <a:cubicBezTo>
                          <a:pt x="14" y="0"/>
                          <a:pt x="14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2"/>
                          <a:pt x="10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7" y="2"/>
                          <a:pt x="6" y="2"/>
                        </a:cubicBezTo>
                        <a:cubicBezTo>
                          <a:pt x="6" y="3"/>
                          <a:pt x="5" y="4"/>
                          <a:pt x="4" y="5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89" name="Freeform 1648"/>
                  <p:cNvSpPr>
                    <a:spLocks/>
                  </p:cNvSpPr>
                  <p:nvPr/>
                </p:nvSpPr>
                <p:spPr bwMode="auto">
                  <a:xfrm>
                    <a:off x="2123" y="285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0 w 1"/>
                      <a:gd name="T7" fmla="*/ 2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90" name="Freeform 1649"/>
                  <p:cNvSpPr>
                    <a:spLocks/>
                  </p:cNvSpPr>
                  <p:nvPr/>
                </p:nvSpPr>
                <p:spPr bwMode="auto">
                  <a:xfrm>
                    <a:off x="2055" y="2779"/>
                    <a:ext cx="68" cy="56"/>
                  </a:xfrm>
                  <a:custGeom>
                    <a:avLst/>
                    <a:gdLst>
                      <a:gd name="T0" fmla="*/ 2 w 71"/>
                      <a:gd name="T1" fmla="*/ 37 h 59"/>
                      <a:gd name="T2" fmla="*/ 5 w 71"/>
                      <a:gd name="T3" fmla="*/ 37 h 59"/>
                      <a:gd name="T4" fmla="*/ 10 w 71"/>
                      <a:gd name="T5" fmla="*/ 38 h 59"/>
                      <a:gd name="T6" fmla="*/ 11 w 71"/>
                      <a:gd name="T7" fmla="*/ 35 h 59"/>
                      <a:gd name="T8" fmla="*/ 16 w 71"/>
                      <a:gd name="T9" fmla="*/ 31 h 59"/>
                      <a:gd name="T10" fmla="*/ 20 w 71"/>
                      <a:gd name="T11" fmla="*/ 33 h 59"/>
                      <a:gd name="T12" fmla="*/ 21 w 71"/>
                      <a:gd name="T13" fmla="*/ 34 h 59"/>
                      <a:gd name="T14" fmla="*/ 24 w 71"/>
                      <a:gd name="T15" fmla="*/ 36 h 59"/>
                      <a:gd name="T16" fmla="*/ 30 w 71"/>
                      <a:gd name="T17" fmla="*/ 35 h 59"/>
                      <a:gd name="T18" fmla="*/ 31 w 71"/>
                      <a:gd name="T19" fmla="*/ 36 h 59"/>
                      <a:gd name="T20" fmla="*/ 33 w 71"/>
                      <a:gd name="T21" fmla="*/ 36 h 59"/>
                      <a:gd name="T22" fmla="*/ 36 w 71"/>
                      <a:gd name="T23" fmla="*/ 36 h 59"/>
                      <a:gd name="T24" fmla="*/ 42 w 71"/>
                      <a:gd name="T25" fmla="*/ 35 h 59"/>
                      <a:gd name="T26" fmla="*/ 67 w 71"/>
                      <a:gd name="T27" fmla="*/ 59 h 59"/>
                      <a:gd name="T28" fmla="*/ 67 w 71"/>
                      <a:gd name="T29" fmla="*/ 59 h 59"/>
                      <a:gd name="T30" fmla="*/ 68 w 71"/>
                      <a:gd name="T31" fmla="*/ 59 h 59"/>
                      <a:gd name="T32" fmla="*/ 68 w 71"/>
                      <a:gd name="T33" fmla="*/ 59 h 59"/>
                      <a:gd name="T34" fmla="*/ 69 w 71"/>
                      <a:gd name="T35" fmla="*/ 59 h 59"/>
                      <a:gd name="T36" fmla="*/ 70 w 71"/>
                      <a:gd name="T37" fmla="*/ 59 h 59"/>
                      <a:gd name="T38" fmla="*/ 70 w 71"/>
                      <a:gd name="T39" fmla="*/ 59 h 59"/>
                      <a:gd name="T40" fmla="*/ 70 w 71"/>
                      <a:gd name="T41" fmla="*/ 58 h 59"/>
                      <a:gd name="T42" fmla="*/ 71 w 71"/>
                      <a:gd name="T43" fmla="*/ 58 h 59"/>
                      <a:gd name="T44" fmla="*/ 60 w 71"/>
                      <a:gd name="T45" fmla="*/ 46 h 59"/>
                      <a:gd name="T46" fmla="*/ 44 w 71"/>
                      <a:gd name="T47" fmla="*/ 35 h 59"/>
                      <a:gd name="T48" fmla="*/ 38 w 71"/>
                      <a:gd name="T49" fmla="*/ 29 h 59"/>
                      <a:gd name="T50" fmla="*/ 36 w 71"/>
                      <a:gd name="T51" fmla="*/ 27 h 59"/>
                      <a:gd name="T52" fmla="*/ 26 w 71"/>
                      <a:gd name="T53" fmla="*/ 9 h 59"/>
                      <a:gd name="T54" fmla="*/ 22 w 71"/>
                      <a:gd name="T55" fmla="*/ 0 h 59"/>
                      <a:gd name="T56" fmla="*/ 22 w 71"/>
                      <a:gd name="T57" fmla="*/ 0 h 59"/>
                      <a:gd name="T58" fmla="*/ 21 w 71"/>
                      <a:gd name="T59" fmla="*/ 1 h 59"/>
                      <a:gd name="T60" fmla="*/ 19 w 71"/>
                      <a:gd name="T61" fmla="*/ 3 h 59"/>
                      <a:gd name="T62" fmla="*/ 18 w 71"/>
                      <a:gd name="T63" fmla="*/ 4 h 59"/>
                      <a:gd name="T64" fmla="*/ 17 w 71"/>
                      <a:gd name="T65" fmla="*/ 5 h 59"/>
                      <a:gd name="T66" fmla="*/ 16 w 71"/>
                      <a:gd name="T67" fmla="*/ 5 h 59"/>
                      <a:gd name="T68" fmla="*/ 14 w 71"/>
                      <a:gd name="T69" fmla="*/ 7 h 59"/>
                      <a:gd name="T70" fmla="*/ 13 w 71"/>
                      <a:gd name="T71" fmla="*/ 8 h 59"/>
                      <a:gd name="T72" fmla="*/ 10 w 71"/>
                      <a:gd name="T73" fmla="*/ 10 h 59"/>
                      <a:gd name="T74" fmla="*/ 7 w 71"/>
                      <a:gd name="T75" fmla="*/ 12 h 59"/>
                      <a:gd name="T76" fmla="*/ 2 w 71"/>
                      <a:gd name="T77" fmla="*/ 25 h 59"/>
                      <a:gd name="T78" fmla="*/ 2 w 71"/>
                      <a:gd name="T79" fmla="*/ 36 h 59"/>
                      <a:gd name="T80" fmla="*/ 2 w 71"/>
                      <a:gd name="T81" fmla="*/ 36 h 59"/>
                      <a:gd name="T82" fmla="*/ 2 w 71"/>
                      <a:gd name="T83" fmla="*/ 37 h 59"/>
                      <a:gd name="T84" fmla="*/ 2 w 71"/>
                      <a:gd name="T85" fmla="*/ 3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1" h="59">
                        <a:moveTo>
                          <a:pt x="2" y="37"/>
                        </a:moveTo>
                        <a:cubicBezTo>
                          <a:pt x="3" y="37"/>
                          <a:pt x="4" y="37"/>
                          <a:pt x="5" y="37"/>
                        </a:cubicBezTo>
                        <a:cubicBezTo>
                          <a:pt x="8" y="37"/>
                          <a:pt x="10" y="37"/>
                          <a:pt x="10" y="38"/>
                        </a:cubicBezTo>
                        <a:cubicBezTo>
                          <a:pt x="11" y="37"/>
                          <a:pt x="11" y="36"/>
                          <a:pt x="11" y="35"/>
                        </a:cubicBezTo>
                        <a:cubicBezTo>
                          <a:pt x="12" y="32"/>
                          <a:pt x="14" y="31"/>
                          <a:pt x="16" y="31"/>
                        </a:cubicBezTo>
                        <a:cubicBezTo>
                          <a:pt x="17" y="31"/>
                          <a:pt x="18" y="32"/>
                          <a:pt x="20" y="33"/>
                        </a:cubicBezTo>
                        <a:cubicBezTo>
                          <a:pt x="20" y="34"/>
                          <a:pt x="21" y="34"/>
                          <a:pt x="21" y="34"/>
                        </a:cubicBezTo>
                        <a:cubicBezTo>
                          <a:pt x="22" y="36"/>
                          <a:pt x="23" y="36"/>
                          <a:pt x="24" y="36"/>
                        </a:cubicBezTo>
                        <a:cubicBezTo>
                          <a:pt x="28" y="34"/>
                          <a:pt x="30" y="35"/>
                          <a:pt x="30" y="35"/>
                        </a:cubicBezTo>
                        <a:cubicBezTo>
                          <a:pt x="31" y="35"/>
                          <a:pt x="31" y="35"/>
                          <a:pt x="31" y="36"/>
                        </a:cubicBezTo>
                        <a:cubicBezTo>
                          <a:pt x="31" y="36"/>
                          <a:pt x="31" y="36"/>
                          <a:pt x="33" y="36"/>
                        </a:cubicBezTo>
                        <a:cubicBezTo>
                          <a:pt x="34" y="36"/>
                          <a:pt x="35" y="36"/>
                          <a:pt x="36" y="36"/>
                        </a:cubicBezTo>
                        <a:cubicBezTo>
                          <a:pt x="39" y="35"/>
                          <a:pt x="41" y="35"/>
                          <a:pt x="42" y="35"/>
                        </a:cubicBezTo>
                        <a:cubicBezTo>
                          <a:pt x="43" y="36"/>
                          <a:pt x="45" y="36"/>
                          <a:pt x="67" y="59"/>
                        </a:cubicBezTo>
                        <a:cubicBezTo>
                          <a:pt x="67" y="59"/>
                          <a:pt x="67" y="59"/>
                          <a:pt x="67" y="59"/>
                        </a:cubicBezTo>
                        <a:cubicBezTo>
                          <a:pt x="67" y="59"/>
                          <a:pt x="67" y="59"/>
                          <a:pt x="68" y="59"/>
                        </a:cubicBezTo>
                        <a:cubicBezTo>
                          <a:pt x="68" y="59"/>
                          <a:pt x="68" y="59"/>
                          <a:pt x="68" y="59"/>
                        </a:cubicBezTo>
                        <a:cubicBezTo>
                          <a:pt x="69" y="59"/>
                          <a:pt x="69" y="59"/>
                          <a:pt x="69" y="59"/>
                        </a:cubicBezTo>
                        <a:cubicBezTo>
                          <a:pt x="69" y="59"/>
                          <a:pt x="69" y="59"/>
                          <a:pt x="70" y="59"/>
                        </a:cubicBezTo>
                        <a:cubicBezTo>
                          <a:pt x="70" y="59"/>
                          <a:pt x="70" y="59"/>
                          <a:pt x="70" y="59"/>
                        </a:cubicBezTo>
                        <a:cubicBezTo>
                          <a:pt x="70" y="58"/>
                          <a:pt x="70" y="58"/>
                          <a:pt x="70" y="58"/>
                        </a:cubicBezTo>
                        <a:cubicBezTo>
                          <a:pt x="70" y="58"/>
                          <a:pt x="70" y="58"/>
                          <a:pt x="71" y="58"/>
                        </a:cubicBezTo>
                        <a:cubicBezTo>
                          <a:pt x="67" y="55"/>
                          <a:pt x="64" y="51"/>
                          <a:pt x="60" y="46"/>
                        </a:cubicBezTo>
                        <a:cubicBezTo>
                          <a:pt x="54" y="38"/>
                          <a:pt x="47" y="35"/>
                          <a:pt x="44" y="35"/>
                        </a:cubicBezTo>
                        <a:cubicBezTo>
                          <a:pt x="40" y="35"/>
                          <a:pt x="39" y="32"/>
                          <a:pt x="38" y="29"/>
                        </a:cubicBezTo>
                        <a:cubicBezTo>
                          <a:pt x="37" y="29"/>
                          <a:pt x="37" y="28"/>
                          <a:pt x="36" y="27"/>
                        </a:cubicBezTo>
                        <a:cubicBezTo>
                          <a:pt x="32" y="27"/>
                          <a:pt x="27" y="15"/>
                          <a:pt x="26" y="9"/>
                        </a:cubicBezTo>
                        <a:cubicBezTo>
                          <a:pt x="26" y="7"/>
                          <a:pt x="25" y="3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2"/>
                          <a:pt x="20" y="2"/>
                          <a:pt x="19" y="3"/>
                        </a:cubicBezTo>
                        <a:cubicBezTo>
                          <a:pt x="19" y="3"/>
                          <a:pt x="19" y="3"/>
                          <a:pt x="18" y="4"/>
                        </a:cubicBezTo>
                        <a:cubicBezTo>
                          <a:pt x="18" y="4"/>
                          <a:pt x="17" y="5"/>
                          <a:pt x="17" y="5"/>
                        </a:cubicBezTo>
                        <a:cubicBezTo>
                          <a:pt x="17" y="5"/>
                          <a:pt x="16" y="5"/>
                          <a:pt x="16" y="5"/>
                        </a:cubicBezTo>
                        <a:cubicBezTo>
                          <a:pt x="16" y="6"/>
                          <a:pt x="15" y="6"/>
                          <a:pt x="14" y="7"/>
                        </a:cubicBezTo>
                        <a:cubicBezTo>
                          <a:pt x="14" y="7"/>
                          <a:pt x="13" y="7"/>
                          <a:pt x="13" y="8"/>
                        </a:cubicBezTo>
                        <a:cubicBezTo>
                          <a:pt x="12" y="9"/>
                          <a:pt x="11" y="9"/>
                          <a:pt x="10" y="10"/>
                        </a:cubicBezTo>
                        <a:cubicBezTo>
                          <a:pt x="7" y="11"/>
                          <a:pt x="7" y="12"/>
                          <a:pt x="7" y="12"/>
                        </a:cubicBezTo>
                        <a:cubicBezTo>
                          <a:pt x="8" y="16"/>
                          <a:pt x="6" y="20"/>
                          <a:pt x="2" y="25"/>
                        </a:cubicBezTo>
                        <a:cubicBezTo>
                          <a:pt x="0" y="28"/>
                          <a:pt x="1" y="32"/>
                          <a:pt x="2" y="36"/>
                        </a:cubicBezTo>
                        <a:cubicBezTo>
                          <a:pt x="2" y="36"/>
                          <a:pt x="2" y="36"/>
                          <a:pt x="2" y="36"/>
                        </a:cubicBezTo>
                        <a:cubicBezTo>
                          <a:pt x="2" y="37"/>
                          <a:pt x="2" y="37"/>
                          <a:pt x="2" y="37"/>
                        </a:cubicBezTo>
                        <a:cubicBezTo>
                          <a:pt x="2" y="37"/>
                          <a:pt x="2" y="37"/>
                          <a:pt x="2" y="37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91" name="Freeform 1650"/>
                  <p:cNvSpPr>
                    <a:spLocks/>
                  </p:cNvSpPr>
                  <p:nvPr/>
                </p:nvSpPr>
                <p:spPr bwMode="auto">
                  <a:xfrm>
                    <a:off x="2072" y="278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92" name="Freeform 1651"/>
                  <p:cNvSpPr>
                    <a:spLocks/>
                  </p:cNvSpPr>
                  <p:nvPr/>
                </p:nvSpPr>
                <p:spPr bwMode="auto">
                  <a:xfrm>
                    <a:off x="2070" y="278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93" name="Freeform 1652"/>
                  <p:cNvSpPr>
                    <a:spLocks/>
                  </p:cNvSpPr>
                  <p:nvPr/>
                </p:nvSpPr>
                <p:spPr bwMode="auto">
                  <a:xfrm>
                    <a:off x="2075" y="277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94" name="Freeform 1653"/>
                  <p:cNvSpPr>
                    <a:spLocks/>
                  </p:cNvSpPr>
                  <p:nvPr/>
                </p:nvSpPr>
                <p:spPr bwMode="auto">
                  <a:xfrm>
                    <a:off x="2055" y="2803"/>
                    <a:ext cx="2" cy="10"/>
                  </a:xfrm>
                  <a:custGeom>
                    <a:avLst/>
                    <a:gdLst>
                      <a:gd name="T0" fmla="*/ 2 w 2"/>
                      <a:gd name="T1" fmla="*/ 0 h 11"/>
                      <a:gd name="T2" fmla="*/ 2 w 2"/>
                      <a:gd name="T3" fmla="*/ 11 h 11"/>
                      <a:gd name="T4" fmla="*/ 2 w 2"/>
                      <a:gd name="T5" fmla="*/ 11 h 11"/>
                      <a:gd name="T6" fmla="*/ 2 w 2"/>
                      <a:gd name="T7" fmla="*/ 11 h 11"/>
                      <a:gd name="T8" fmla="*/ 2 w 2"/>
                      <a:gd name="T9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1">
                        <a:moveTo>
                          <a:pt x="2" y="0"/>
                        </a:moveTo>
                        <a:cubicBezTo>
                          <a:pt x="0" y="3"/>
                          <a:pt x="1" y="7"/>
                          <a:pt x="2" y="11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1" y="7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95" name="Freeform 1654"/>
                  <p:cNvSpPr>
                    <a:spLocks/>
                  </p:cNvSpPr>
                  <p:nvPr/>
                </p:nvSpPr>
                <p:spPr bwMode="auto">
                  <a:xfrm>
                    <a:off x="2121" y="283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96" name="Freeform 1655"/>
                  <p:cNvSpPr>
                    <a:spLocks/>
                  </p:cNvSpPr>
                  <p:nvPr/>
                </p:nvSpPr>
                <p:spPr bwMode="auto">
                  <a:xfrm>
                    <a:off x="2122" y="283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97" name="Freeform 1656"/>
                  <p:cNvSpPr>
                    <a:spLocks/>
                  </p:cNvSpPr>
                  <p:nvPr/>
                </p:nvSpPr>
                <p:spPr bwMode="auto">
                  <a:xfrm>
                    <a:off x="2119" y="28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98" name="Freeform 1657"/>
                  <p:cNvSpPr>
                    <a:spLocks/>
                  </p:cNvSpPr>
                  <p:nvPr/>
                </p:nvSpPr>
                <p:spPr bwMode="auto">
                  <a:xfrm>
                    <a:off x="2120" y="28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99" name="Freeform 1658"/>
                  <p:cNvSpPr>
                    <a:spLocks/>
                  </p:cNvSpPr>
                  <p:nvPr/>
                </p:nvSpPr>
                <p:spPr bwMode="auto">
                  <a:xfrm>
                    <a:off x="2018" y="2812"/>
                    <a:ext cx="156" cy="122"/>
                  </a:xfrm>
                  <a:custGeom>
                    <a:avLst/>
                    <a:gdLst>
                      <a:gd name="T0" fmla="*/ 41 w 163"/>
                      <a:gd name="T1" fmla="*/ 8 h 127"/>
                      <a:gd name="T2" fmla="*/ 40 w 163"/>
                      <a:gd name="T3" fmla="*/ 11 h 127"/>
                      <a:gd name="T4" fmla="*/ 38 w 163"/>
                      <a:gd name="T5" fmla="*/ 14 h 127"/>
                      <a:gd name="T6" fmla="*/ 30 w 163"/>
                      <a:gd name="T7" fmla="*/ 25 h 127"/>
                      <a:gd name="T8" fmla="*/ 25 w 163"/>
                      <a:gd name="T9" fmla="*/ 33 h 127"/>
                      <a:gd name="T10" fmla="*/ 21 w 163"/>
                      <a:gd name="T11" fmla="*/ 44 h 127"/>
                      <a:gd name="T12" fmla="*/ 17 w 163"/>
                      <a:gd name="T13" fmla="*/ 47 h 127"/>
                      <a:gd name="T14" fmla="*/ 13 w 163"/>
                      <a:gd name="T15" fmla="*/ 58 h 127"/>
                      <a:gd name="T16" fmla="*/ 7 w 163"/>
                      <a:gd name="T17" fmla="*/ 72 h 127"/>
                      <a:gd name="T18" fmla="*/ 3 w 163"/>
                      <a:gd name="T19" fmla="*/ 73 h 127"/>
                      <a:gd name="T20" fmla="*/ 0 w 163"/>
                      <a:gd name="T21" fmla="*/ 78 h 127"/>
                      <a:gd name="T22" fmla="*/ 11 w 163"/>
                      <a:gd name="T23" fmla="*/ 84 h 127"/>
                      <a:gd name="T24" fmla="*/ 21 w 163"/>
                      <a:gd name="T25" fmla="*/ 96 h 127"/>
                      <a:gd name="T26" fmla="*/ 32 w 163"/>
                      <a:gd name="T27" fmla="*/ 104 h 127"/>
                      <a:gd name="T28" fmla="*/ 32 w 163"/>
                      <a:gd name="T29" fmla="*/ 111 h 127"/>
                      <a:gd name="T30" fmla="*/ 31 w 163"/>
                      <a:gd name="T31" fmla="*/ 114 h 127"/>
                      <a:gd name="T32" fmla="*/ 33 w 163"/>
                      <a:gd name="T33" fmla="*/ 114 h 127"/>
                      <a:gd name="T34" fmla="*/ 34 w 163"/>
                      <a:gd name="T35" fmla="*/ 115 h 127"/>
                      <a:gd name="T36" fmla="*/ 46 w 163"/>
                      <a:gd name="T37" fmla="*/ 117 h 127"/>
                      <a:gd name="T38" fmla="*/ 71 w 163"/>
                      <a:gd name="T39" fmla="*/ 127 h 127"/>
                      <a:gd name="T40" fmla="*/ 77 w 163"/>
                      <a:gd name="T41" fmla="*/ 121 h 127"/>
                      <a:gd name="T42" fmla="*/ 89 w 163"/>
                      <a:gd name="T43" fmla="*/ 120 h 127"/>
                      <a:gd name="T44" fmla="*/ 98 w 163"/>
                      <a:gd name="T45" fmla="*/ 120 h 127"/>
                      <a:gd name="T46" fmla="*/ 98 w 163"/>
                      <a:gd name="T47" fmla="*/ 119 h 127"/>
                      <a:gd name="T48" fmla="*/ 103 w 163"/>
                      <a:gd name="T49" fmla="*/ 118 h 127"/>
                      <a:gd name="T50" fmla="*/ 106 w 163"/>
                      <a:gd name="T51" fmla="*/ 118 h 127"/>
                      <a:gd name="T52" fmla="*/ 108 w 163"/>
                      <a:gd name="T53" fmla="*/ 118 h 127"/>
                      <a:gd name="T54" fmla="*/ 123 w 163"/>
                      <a:gd name="T55" fmla="*/ 110 h 127"/>
                      <a:gd name="T56" fmla="*/ 134 w 163"/>
                      <a:gd name="T57" fmla="*/ 109 h 127"/>
                      <a:gd name="T58" fmla="*/ 161 w 163"/>
                      <a:gd name="T59" fmla="*/ 79 h 127"/>
                      <a:gd name="T60" fmla="*/ 122 w 163"/>
                      <a:gd name="T61" fmla="*/ 68 h 127"/>
                      <a:gd name="T62" fmla="*/ 115 w 163"/>
                      <a:gd name="T63" fmla="*/ 61 h 127"/>
                      <a:gd name="T64" fmla="*/ 106 w 163"/>
                      <a:gd name="T65" fmla="*/ 49 h 127"/>
                      <a:gd name="T66" fmla="*/ 107 w 163"/>
                      <a:gd name="T67" fmla="*/ 47 h 127"/>
                      <a:gd name="T68" fmla="*/ 107 w 163"/>
                      <a:gd name="T69" fmla="*/ 46 h 127"/>
                      <a:gd name="T70" fmla="*/ 108 w 163"/>
                      <a:gd name="T71" fmla="*/ 45 h 127"/>
                      <a:gd name="T72" fmla="*/ 107 w 163"/>
                      <a:gd name="T73" fmla="*/ 45 h 127"/>
                      <a:gd name="T74" fmla="*/ 106 w 163"/>
                      <a:gd name="T75" fmla="*/ 44 h 127"/>
                      <a:gd name="T76" fmla="*/ 101 w 163"/>
                      <a:gd name="T77" fmla="*/ 46 h 127"/>
                      <a:gd name="T78" fmla="*/ 97 w 163"/>
                      <a:gd name="T79" fmla="*/ 32 h 127"/>
                      <a:gd name="T80" fmla="*/ 99 w 163"/>
                      <a:gd name="T81" fmla="*/ 31 h 127"/>
                      <a:gd name="T82" fmla="*/ 100 w 163"/>
                      <a:gd name="T83" fmla="*/ 29 h 127"/>
                      <a:gd name="T84" fmla="*/ 102 w 163"/>
                      <a:gd name="T85" fmla="*/ 27 h 127"/>
                      <a:gd name="T86" fmla="*/ 91 w 163"/>
                      <a:gd name="T87" fmla="*/ 15 h 127"/>
                      <a:gd name="T88" fmla="*/ 88 w 163"/>
                      <a:gd name="T89" fmla="*/ 12 h 127"/>
                      <a:gd name="T90" fmla="*/ 85 w 163"/>
                      <a:gd name="T91" fmla="*/ 9 h 127"/>
                      <a:gd name="T92" fmla="*/ 83 w 163"/>
                      <a:gd name="T93" fmla="*/ 7 h 127"/>
                      <a:gd name="T94" fmla="*/ 80 w 163"/>
                      <a:gd name="T95" fmla="*/ 4 h 127"/>
                      <a:gd name="T96" fmla="*/ 76 w 163"/>
                      <a:gd name="T97" fmla="*/ 5 h 127"/>
                      <a:gd name="T98" fmla="*/ 69 w 163"/>
                      <a:gd name="T99" fmla="*/ 4 h 127"/>
                      <a:gd name="T100" fmla="*/ 65 w 163"/>
                      <a:gd name="T101" fmla="*/ 4 h 127"/>
                      <a:gd name="T102" fmla="*/ 57 w 163"/>
                      <a:gd name="T103" fmla="*/ 2 h 127"/>
                      <a:gd name="T104" fmla="*/ 55 w 163"/>
                      <a:gd name="T105" fmla="*/ 0 h 127"/>
                      <a:gd name="T106" fmla="*/ 54 w 163"/>
                      <a:gd name="T107" fmla="*/ 3 h 127"/>
                      <a:gd name="T108" fmla="*/ 47 w 163"/>
                      <a:gd name="T109" fmla="*/ 6 h 127"/>
                      <a:gd name="T110" fmla="*/ 41 w 163"/>
                      <a:gd name="T111" fmla="*/ 6 h 127"/>
                      <a:gd name="T112" fmla="*/ 41 w 163"/>
                      <a:gd name="T113" fmla="*/ 6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63" h="127">
                        <a:moveTo>
                          <a:pt x="41" y="8"/>
                        </a:move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9"/>
                          <a:pt x="40" y="9"/>
                          <a:pt x="40" y="10"/>
                        </a:cubicBezTo>
                        <a:cubicBezTo>
                          <a:pt x="40" y="10"/>
                          <a:pt x="40" y="11"/>
                          <a:pt x="40" y="11"/>
                        </a:cubicBezTo>
                        <a:cubicBezTo>
                          <a:pt x="40" y="11"/>
                          <a:pt x="40" y="12"/>
                          <a:pt x="39" y="12"/>
                        </a:cubicBezTo>
                        <a:cubicBezTo>
                          <a:pt x="39" y="13"/>
                          <a:pt x="39" y="13"/>
                          <a:pt x="38" y="14"/>
                        </a:cubicBezTo>
                        <a:cubicBezTo>
                          <a:pt x="38" y="15"/>
                          <a:pt x="37" y="17"/>
                          <a:pt x="37" y="17"/>
                        </a:cubicBezTo>
                        <a:cubicBezTo>
                          <a:pt x="37" y="21"/>
                          <a:pt x="33" y="25"/>
                          <a:pt x="30" y="25"/>
                        </a:cubicBezTo>
                        <a:cubicBezTo>
                          <a:pt x="30" y="25"/>
                          <a:pt x="29" y="27"/>
                          <a:pt x="28" y="28"/>
                        </a:cubicBezTo>
                        <a:cubicBezTo>
                          <a:pt x="27" y="30"/>
                          <a:pt x="26" y="31"/>
                          <a:pt x="25" y="33"/>
                        </a:cubicBezTo>
                        <a:cubicBezTo>
                          <a:pt x="24" y="34"/>
                          <a:pt x="24" y="35"/>
                          <a:pt x="23" y="37"/>
                        </a:cubicBezTo>
                        <a:cubicBezTo>
                          <a:pt x="23" y="40"/>
                          <a:pt x="23" y="42"/>
                          <a:pt x="21" y="44"/>
                        </a:cubicBezTo>
                        <a:cubicBezTo>
                          <a:pt x="20" y="45"/>
                          <a:pt x="19" y="45"/>
                          <a:pt x="18" y="46"/>
                        </a:cubicBezTo>
                        <a:cubicBezTo>
                          <a:pt x="17" y="46"/>
                          <a:pt x="17" y="46"/>
                          <a:pt x="17" y="47"/>
                        </a:cubicBezTo>
                        <a:cubicBezTo>
                          <a:pt x="18" y="49"/>
                          <a:pt x="17" y="51"/>
                          <a:pt x="15" y="53"/>
                        </a:cubicBezTo>
                        <a:cubicBezTo>
                          <a:pt x="14" y="55"/>
                          <a:pt x="13" y="56"/>
                          <a:pt x="13" y="58"/>
                        </a:cubicBezTo>
                        <a:cubicBezTo>
                          <a:pt x="13" y="58"/>
                          <a:pt x="13" y="70"/>
                          <a:pt x="11" y="72"/>
                        </a:cubicBezTo>
                        <a:cubicBezTo>
                          <a:pt x="10" y="73"/>
                          <a:pt x="9" y="73"/>
                          <a:pt x="7" y="72"/>
                        </a:cubicBezTo>
                        <a:cubicBezTo>
                          <a:pt x="7" y="72"/>
                          <a:pt x="6" y="72"/>
                          <a:pt x="5" y="72"/>
                        </a:cubicBezTo>
                        <a:cubicBezTo>
                          <a:pt x="3" y="72"/>
                          <a:pt x="3" y="73"/>
                          <a:pt x="3" y="73"/>
                        </a:cubicBezTo>
                        <a:cubicBezTo>
                          <a:pt x="3" y="75"/>
                          <a:pt x="2" y="76"/>
                          <a:pt x="1" y="77"/>
                        </a:cubicBezTo>
                        <a:cubicBezTo>
                          <a:pt x="1" y="77"/>
                          <a:pt x="0" y="78"/>
                          <a:pt x="0" y="78"/>
                        </a:cubicBezTo>
                        <a:cubicBezTo>
                          <a:pt x="1" y="78"/>
                          <a:pt x="3" y="79"/>
                          <a:pt x="4" y="79"/>
                        </a:cubicBezTo>
                        <a:cubicBezTo>
                          <a:pt x="7" y="80"/>
                          <a:pt x="10" y="81"/>
                          <a:pt x="11" y="84"/>
                        </a:cubicBezTo>
                        <a:cubicBezTo>
                          <a:pt x="12" y="85"/>
                          <a:pt x="13" y="86"/>
                          <a:pt x="14" y="88"/>
                        </a:cubicBezTo>
                        <a:cubicBezTo>
                          <a:pt x="17" y="90"/>
                          <a:pt x="19" y="93"/>
                          <a:pt x="21" y="96"/>
                        </a:cubicBezTo>
                        <a:cubicBezTo>
                          <a:pt x="23" y="101"/>
                          <a:pt x="27" y="103"/>
                          <a:pt x="29" y="103"/>
                        </a:cubicBezTo>
                        <a:cubicBezTo>
                          <a:pt x="30" y="103"/>
                          <a:pt x="31" y="104"/>
                          <a:pt x="32" y="104"/>
                        </a:cubicBezTo>
                        <a:cubicBezTo>
                          <a:pt x="32" y="105"/>
                          <a:pt x="32" y="106"/>
                          <a:pt x="32" y="107"/>
                        </a:cubicBezTo>
                        <a:cubicBezTo>
                          <a:pt x="32" y="108"/>
                          <a:pt x="32" y="109"/>
                          <a:pt x="32" y="111"/>
                        </a:cubicBezTo>
                        <a:cubicBezTo>
                          <a:pt x="32" y="112"/>
                          <a:pt x="32" y="112"/>
                          <a:pt x="32" y="113"/>
                        </a:cubicBezTo>
                        <a:cubicBezTo>
                          <a:pt x="31" y="113"/>
                          <a:pt x="31" y="114"/>
                          <a:pt x="31" y="114"/>
                        </a:cubicBezTo>
                        <a:cubicBezTo>
                          <a:pt x="32" y="114"/>
                          <a:pt x="32" y="114"/>
                          <a:pt x="32" y="114"/>
                        </a:cubicBezTo>
                        <a:cubicBezTo>
                          <a:pt x="33" y="114"/>
                          <a:pt x="33" y="114"/>
                          <a:pt x="33" y="114"/>
                        </a:cubicBezTo>
                        <a:cubicBezTo>
                          <a:pt x="33" y="114"/>
                          <a:pt x="33" y="115"/>
                          <a:pt x="33" y="115"/>
                        </a:cubicBezTo>
                        <a:cubicBezTo>
                          <a:pt x="34" y="115"/>
                          <a:pt x="34" y="115"/>
                          <a:pt x="34" y="115"/>
                        </a:cubicBezTo>
                        <a:cubicBezTo>
                          <a:pt x="34" y="115"/>
                          <a:pt x="36" y="115"/>
                          <a:pt x="37" y="115"/>
                        </a:cubicBezTo>
                        <a:cubicBezTo>
                          <a:pt x="40" y="115"/>
                          <a:pt x="44" y="116"/>
                          <a:pt x="46" y="117"/>
                        </a:cubicBezTo>
                        <a:cubicBezTo>
                          <a:pt x="48" y="120"/>
                          <a:pt x="56" y="124"/>
                          <a:pt x="57" y="124"/>
                        </a:cubicBezTo>
                        <a:cubicBezTo>
                          <a:pt x="59" y="124"/>
                          <a:pt x="68" y="125"/>
                          <a:pt x="71" y="127"/>
                        </a:cubicBezTo>
                        <a:cubicBezTo>
                          <a:pt x="71" y="126"/>
                          <a:pt x="72" y="126"/>
                          <a:pt x="72" y="125"/>
                        </a:cubicBezTo>
                        <a:cubicBezTo>
                          <a:pt x="73" y="124"/>
                          <a:pt x="75" y="122"/>
                          <a:pt x="77" y="121"/>
                        </a:cubicBezTo>
                        <a:cubicBezTo>
                          <a:pt x="80" y="119"/>
                          <a:pt x="83" y="118"/>
                          <a:pt x="86" y="118"/>
                        </a:cubicBezTo>
                        <a:cubicBezTo>
                          <a:pt x="88" y="118"/>
                          <a:pt x="89" y="119"/>
                          <a:pt x="89" y="120"/>
                        </a:cubicBezTo>
                        <a:cubicBezTo>
                          <a:pt x="90" y="121"/>
                          <a:pt x="91" y="122"/>
                          <a:pt x="92" y="121"/>
                        </a:cubicBezTo>
                        <a:cubicBezTo>
                          <a:pt x="93" y="121"/>
                          <a:pt x="96" y="120"/>
                          <a:pt x="98" y="120"/>
                        </a:cubicBezTo>
                        <a:cubicBezTo>
                          <a:pt x="98" y="120"/>
                          <a:pt x="98" y="120"/>
                          <a:pt x="98" y="120"/>
                        </a:cubicBezTo>
                        <a:cubicBezTo>
                          <a:pt x="98" y="119"/>
                          <a:pt x="98" y="119"/>
                          <a:pt x="98" y="119"/>
                        </a:cubicBezTo>
                        <a:cubicBezTo>
                          <a:pt x="98" y="119"/>
                          <a:pt x="98" y="119"/>
                          <a:pt x="98" y="119"/>
                        </a:cubicBezTo>
                        <a:cubicBezTo>
                          <a:pt x="103" y="118"/>
                          <a:pt x="103" y="118"/>
                          <a:pt x="103" y="118"/>
                        </a:cubicBezTo>
                        <a:cubicBezTo>
                          <a:pt x="103" y="118"/>
                          <a:pt x="103" y="118"/>
                          <a:pt x="103" y="118"/>
                        </a:cubicBezTo>
                        <a:cubicBezTo>
                          <a:pt x="104" y="118"/>
                          <a:pt x="105" y="118"/>
                          <a:pt x="106" y="118"/>
                        </a:cubicBezTo>
                        <a:cubicBezTo>
                          <a:pt x="106" y="118"/>
                          <a:pt x="107" y="118"/>
                          <a:pt x="108" y="118"/>
                        </a:cubicBezTo>
                        <a:cubicBezTo>
                          <a:pt x="108" y="118"/>
                          <a:pt x="108" y="118"/>
                          <a:pt x="108" y="118"/>
                        </a:cubicBezTo>
                        <a:cubicBezTo>
                          <a:pt x="108" y="118"/>
                          <a:pt x="109" y="117"/>
                          <a:pt x="110" y="116"/>
                        </a:cubicBezTo>
                        <a:cubicBezTo>
                          <a:pt x="113" y="114"/>
                          <a:pt x="117" y="110"/>
                          <a:pt x="123" y="110"/>
                        </a:cubicBezTo>
                        <a:cubicBezTo>
                          <a:pt x="124" y="110"/>
                          <a:pt x="126" y="110"/>
                          <a:pt x="127" y="110"/>
                        </a:cubicBezTo>
                        <a:cubicBezTo>
                          <a:pt x="130" y="110"/>
                          <a:pt x="132" y="111"/>
                          <a:pt x="134" y="109"/>
                        </a:cubicBezTo>
                        <a:cubicBezTo>
                          <a:pt x="136" y="106"/>
                          <a:pt x="157" y="85"/>
                          <a:pt x="163" y="79"/>
                        </a:cubicBezTo>
                        <a:cubicBezTo>
                          <a:pt x="162" y="79"/>
                          <a:pt x="162" y="79"/>
                          <a:pt x="161" y="79"/>
                        </a:cubicBezTo>
                        <a:cubicBezTo>
                          <a:pt x="159" y="79"/>
                          <a:pt x="154" y="79"/>
                          <a:pt x="145" y="76"/>
                        </a:cubicBezTo>
                        <a:cubicBezTo>
                          <a:pt x="137" y="73"/>
                          <a:pt x="125" y="68"/>
                          <a:pt x="122" y="68"/>
                        </a:cubicBezTo>
                        <a:cubicBezTo>
                          <a:pt x="121" y="67"/>
                          <a:pt x="119" y="66"/>
                          <a:pt x="117" y="64"/>
                        </a:cubicBezTo>
                        <a:cubicBezTo>
                          <a:pt x="116" y="63"/>
                          <a:pt x="115" y="61"/>
                          <a:pt x="115" y="61"/>
                        </a:cubicBezTo>
                        <a:cubicBezTo>
                          <a:pt x="111" y="59"/>
                          <a:pt x="107" y="51"/>
                          <a:pt x="107" y="50"/>
                        </a:cubicBezTo>
                        <a:cubicBezTo>
                          <a:pt x="106" y="49"/>
                          <a:pt x="106" y="49"/>
                          <a:pt x="106" y="49"/>
                        </a:cubicBezTo>
                        <a:cubicBezTo>
                          <a:pt x="106" y="49"/>
                          <a:pt x="106" y="49"/>
                          <a:pt x="106" y="49"/>
                        </a:cubicBezTo>
                        <a:cubicBezTo>
                          <a:pt x="106" y="48"/>
                          <a:pt x="106" y="48"/>
                          <a:pt x="107" y="47"/>
                        </a:cubicBezTo>
                        <a:cubicBezTo>
                          <a:pt x="107" y="47"/>
                          <a:pt x="107" y="47"/>
                          <a:pt x="107" y="47"/>
                        </a:cubicBezTo>
                        <a:cubicBezTo>
                          <a:pt x="107" y="47"/>
                          <a:pt x="107" y="46"/>
                          <a:pt x="107" y="46"/>
                        </a:cubicBezTo>
                        <a:cubicBezTo>
                          <a:pt x="107" y="46"/>
                          <a:pt x="107" y="45"/>
                          <a:pt x="107" y="45"/>
                        </a:cubicBezTo>
                        <a:cubicBezTo>
                          <a:pt x="107" y="45"/>
                          <a:pt x="107" y="45"/>
                          <a:pt x="108" y="45"/>
                        </a:cubicBezTo>
                        <a:cubicBezTo>
                          <a:pt x="107" y="45"/>
                          <a:pt x="107" y="45"/>
                          <a:pt x="107" y="45"/>
                        </a:cubicBezTo>
                        <a:cubicBezTo>
                          <a:pt x="107" y="45"/>
                          <a:pt x="107" y="45"/>
                          <a:pt x="107" y="45"/>
                        </a:cubicBezTo>
                        <a:cubicBezTo>
                          <a:pt x="107" y="45"/>
                          <a:pt x="107" y="44"/>
                          <a:pt x="107" y="44"/>
                        </a:cubicBezTo>
                        <a:cubicBezTo>
                          <a:pt x="106" y="44"/>
                          <a:pt x="106" y="44"/>
                          <a:pt x="106" y="44"/>
                        </a:cubicBezTo>
                        <a:cubicBezTo>
                          <a:pt x="106" y="44"/>
                          <a:pt x="106" y="44"/>
                          <a:pt x="106" y="45"/>
                        </a:cubicBezTo>
                        <a:cubicBezTo>
                          <a:pt x="104" y="46"/>
                          <a:pt x="102" y="46"/>
                          <a:pt x="101" y="46"/>
                        </a:cubicBezTo>
                        <a:cubicBezTo>
                          <a:pt x="98" y="46"/>
                          <a:pt x="97" y="45"/>
                          <a:pt x="97" y="44"/>
                        </a:cubicBezTo>
                        <a:cubicBezTo>
                          <a:pt x="96" y="43"/>
                          <a:pt x="94" y="36"/>
                          <a:pt x="97" y="32"/>
                        </a:cubicBezTo>
                        <a:cubicBezTo>
                          <a:pt x="98" y="32"/>
                          <a:pt x="98" y="31"/>
                          <a:pt x="99" y="31"/>
                        </a:cubicBezTo>
                        <a:cubicBezTo>
                          <a:pt x="99" y="31"/>
                          <a:pt x="99" y="31"/>
                          <a:pt x="99" y="31"/>
                        </a:cubicBezTo>
                        <a:cubicBezTo>
                          <a:pt x="99" y="30"/>
                          <a:pt x="100" y="30"/>
                          <a:pt x="100" y="29"/>
                        </a:cubicBezTo>
                        <a:cubicBezTo>
                          <a:pt x="100" y="29"/>
                          <a:pt x="100" y="29"/>
                          <a:pt x="100" y="29"/>
                        </a:cubicBezTo>
                        <a:cubicBezTo>
                          <a:pt x="101" y="28"/>
                          <a:pt x="101" y="27"/>
                          <a:pt x="101" y="27"/>
                        </a:cubicBezTo>
                        <a:cubicBezTo>
                          <a:pt x="101" y="27"/>
                          <a:pt x="101" y="27"/>
                          <a:pt x="102" y="27"/>
                        </a:cubicBezTo>
                        <a:cubicBezTo>
                          <a:pt x="102" y="26"/>
                          <a:pt x="102" y="26"/>
                          <a:pt x="102" y="26"/>
                        </a:cubicBezTo>
                        <a:cubicBezTo>
                          <a:pt x="98" y="22"/>
                          <a:pt x="95" y="18"/>
                          <a:pt x="91" y="15"/>
                        </a:cubicBezTo>
                        <a:cubicBezTo>
                          <a:pt x="91" y="15"/>
                          <a:pt x="91" y="15"/>
                          <a:pt x="91" y="15"/>
                        </a:cubicBezTo>
                        <a:cubicBezTo>
                          <a:pt x="90" y="14"/>
                          <a:pt x="89" y="13"/>
                          <a:pt x="88" y="12"/>
                        </a:cubicBezTo>
                        <a:cubicBezTo>
                          <a:pt x="88" y="12"/>
                          <a:pt x="88" y="12"/>
                          <a:pt x="88" y="12"/>
                        </a:cubicBezTo>
                        <a:cubicBezTo>
                          <a:pt x="87" y="11"/>
                          <a:pt x="86" y="10"/>
                          <a:pt x="85" y="9"/>
                        </a:cubicBezTo>
                        <a:cubicBezTo>
                          <a:pt x="85" y="9"/>
                          <a:pt x="85" y="9"/>
                          <a:pt x="85" y="9"/>
                        </a:cubicBezTo>
                        <a:cubicBezTo>
                          <a:pt x="84" y="8"/>
                          <a:pt x="84" y="7"/>
                          <a:pt x="83" y="7"/>
                        </a:cubicBezTo>
                        <a:cubicBezTo>
                          <a:pt x="83" y="7"/>
                          <a:pt x="83" y="7"/>
                          <a:pt x="83" y="7"/>
                        </a:cubicBezTo>
                        <a:cubicBezTo>
                          <a:pt x="81" y="5"/>
                          <a:pt x="80" y="5"/>
                          <a:pt x="80" y="4"/>
                        </a:cubicBezTo>
                        <a:cubicBezTo>
                          <a:pt x="80" y="4"/>
                          <a:pt x="80" y="4"/>
                          <a:pt x="79" y="4"/>
                        </a:cubicBezTo>
                        <a:cubicBezTo>
                          <a:pt x="78" y="4"/>
                          <a:pt x="77" y="4"/>
                          <a:pt x="76" y="5"/>
                        </a:cubicBezTo>
                        <a:cubicBezTo>
                          <a:pt x="74" y="5"/>
                          <a:pt x="73" y="5"/>
                          <a:pt x="72" y="5"/>
                        </a:cubicBezTo>
                        <a:cubicBezTo>
                          <a:pt x="70" y="5"/>
                          <a:pt x="69" y="5"/>
                          <a:pt x="69" y="4"/>
                        </a:cubicBezTo>
                        <a:cubicBezTo>
                          <a:pt x="68" y="4"/>
                          <a:pt x="68" y="4"/>
                          <a:pt x="67" y="4"/>
                        </a:cubicBezTo>
                        <a:cubicBezTo>
                          <a:pt x="67" y="4"/>
                          <a:pt x="67" y="4"/>
                          <a:pt x="65" y="4"/>
                        </a:cubicBezTo>
                        <a:cubicBezTo>
                          <a:pt x="64" y="5"/>
                          <a:pt x="63" y="5"/>
                          <a:pt x="62" y="5"/>
                        </a:cubicBezTo>
                        <a:cubicBezTo>
                          <a:pt x="60" y="5"/>
                          <a:pt x="58" y="3"/>
                          <a:pt x="57" y="2"/>
                        </a:cubicBezTo>
                        <a:cubicBezTo>
                          <a:pt x="57" y="2"/>
                          <a:pt x="56" y="2"/>
                          <a:pt x="56" y="1"/>
                        </a:cubicBezTo>
                        <a:cubicBezTo>
                          <a:pt x="55" y="0"/>
                          <a:pt x="55" y="0"/>
                          <a:pt x="55" y="0"/>
                        </a:cubicBezTo>
                        <a:cubicBezTo>
                          <a:pt x="55" y="0"/>
                          <a:pt x="54" y="1"/>
                          <a:pt x="54" y="2"/>
                        </a:cubicBezTo>
                        <a:cubicBezTo>
                          <a:pt x="54" y="2"/>
                          <a:pt x="54" y="2"/>
                          <a:pt x="54" y="3"/>
                        </a:cubicBezTo>
                        <a:cubicBezTo>
                          <a:pt x="53" y="5"/>
                          <a:pt x="52" y="7"/>
                          <a:pt x="50" y="7"/>
                        </a:cubicBezTo>
                        <a:cubicBezTo>
                          <a:pt x="49" y="7"/>
                          <a:pt x="48" y="7"/>
                          <a:pt x="47" y="6"/>
                        </a:cubicBezTo>
                        <a:cubicBezTo>
                          <a:pt x="47" y="6"/>
                          <a:pt x="47" y="6"/>
                          <a:pt x="44" y="6"/>
                        </a:cubicBezTo>
                        <a:cubicBezTo>
                          <a:pt x="43" y="6"/>
                          <a:pt x="42" y="6"/>
                          <a:pt x="41" y="6"/>
                        </a:cubicBezTo>
                        <a:cubicBezTo>
                          <a:pt x="41" y="6"/>
                          <a:pt x="41" y="6"/>
                          <a:pt x="41" y="6"/>
                        </a:cubicBezTo>
                        <a:cubicBezTo>
                          <a:pt x="41" y="6"/>
                          <a:pt x="41" y="6"/>
                          <a:pt x="41" y="6"/>
                        </a:cubicBezTo>
                        <a:cubicBezTo>
                          <a:pt x="41" y="7"/>
                          <a:pt x="41" y="7"/>
                          <a:pt x="41" y="8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00" name="Freeform 1659"/>
                  <p:cNvSpPr>
                    <a:spLocks/>
                  </p:cNvSpPr>
                  <p:nvPr/>
                </p:nvSpPr>
                <p:spPr bwMode="auto">
                  <a:xfrm>
                    <a:off x="2120" y="28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01" name="Freeform 1660"/>
                  <p:cNvSpPr>
                    <a:spLocks/>
                  </p:cNvSpPr>
                  <p:nvPr/>
                </p:nvSpPr>
                <p:spPr bwMode="auto">
                  <a:xfrm>
                    <a:off x="2119" y="28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02" name="Freeform 1661"/>
                  <p:cNvSpPr>
                    <a:spLocks/>
                  </p:cNvSpPr>
                  <p:nvPr/>
                </p:nvSpPr>
                <p:spPr bwMode="auto">
                  <a:xfrm>
                    <a:off x="2120" y="285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03" name="Freeform 1662"/>
                  <p:cNvSpPr>
                    <a:spLocks/>
                  </p:cNvSpPr>
                  <p:nvPr/>
                </p:nvSpPr>
                <p:spPr bwMode="auto">
                  <a:xfrm>
                    <a:off x="2112" y="292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04" name="Freeform 1663"/>
                  <p:cNvSpPr>
                    <a:spLocks/>
                  </p:cNvSpPr>
                  <p:nvPr/>
                </p:nvSpPr>
                <p:spPr bwMode="auto">
                  <a:xfrm>
                    <a:off x="2056" y="282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05" name="Freeform 1664"/>
                  <p:cNvSpPr>
                    <a:spLocks/>
                  </p:cNvSpPr>
                  <p:nvPr/>
                </p:nvSpPr>
                <p:spPr bwMode="auto">
                  <a:xfrm>
                    <a:off x="2047" y="292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06" name="Freeform 1665"/>
                  <p:cNvSpPr>
                    <a:spLocks/>
                  </p:cNvSpPr>
                  <p:nvPr/>
                </p:nvSpPr>
                <p:spPr bwMode="auto">
                  <a:xfrm>
                    <a:off x="2048" y="2915"/>
                    <a:ext cx="0" cy="3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4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07" name="Freeform 1666"/>
                  <p:cNvSpPr>
                    <a:spLocks/>
                  </p:cNvSpPr>
                  <p:nvPr/>
                </p:nvSpPr>
                <p:spPr bwMode="auto">
                  <a:xfrm>
                    <a:off x="2055" y="2823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08" name="Freeform 1667"/>
                  <p:cNvSpPr>
                    <a:spLocks/>
                  </p:cNvSpPr>
                  <p:nvPr/>
                </p:nvSpPr>
                <p:spPr bwMode="auto">
                  <a:xfrm>
                    <a:off x="2057" y="281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09" name="Freeform 1668"/>
                  <p:cNvSpPr>
                    <a:spLocks/>
                  </p:cNvSpPr>
                  <p:nvPr/>
                </p:nvSpPr>
                <p:spPr bwMode="auto">
                  <a:xfrm>
                    <a:off x="2115" y="283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10" name="Freeform 1669"/>
                  <p:cNvSpPr>
                    <a:spLocks/>
                  </p:cNvSpPr>
                  <p:nvPr/>
                </p:nvSpPr>
                <p:spPr bwMode="auto">
                  <a:xfrm>
                    <a:off x="2112" y="2840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11" name="Freeform 1670"/>
                  <p:cNvSpPr>
                    <a:spLocks/>
                  </p:cNvSpPr>
                  <p:nvPr/>
                </p:nvSpPr>
                <p:spPr bwMode="auto">
                  <a:xfrm>
                    <a:off x="2120" y="285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12" name="Freeform 1671"/>
                  <p:cNvSpPr>
                    <a:spLocks/>
                  </p:cNvSpPr>
                  <p:nvPr/>
                </p:nvSpPr>
                <p:spPr bwMode="auto">
                  <a:xfrm>
                    <a:off x="2120" y="285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13" name="Freeform 1672"/>
                  <p:cNvSpPr>
                    <a:spLocks/>
                  </p:cNvSpPr>
                  <p:nvPr/>
                </p:nvSpPr>
                <p:spPr bwMode="auto">
                  <a:xfrm>
                    <a:off x="2111" y="2842"/>
                    <a:ext cx="1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14" name="Freeform 1673"/>
                  <p:cNvSpPr>
                    <a:spLocks/>
                  </p:cNvSpPr>
                  <p:nvPr/>
                </p:nvSpPr>
                <p:spPr bwMode="auto">
                  <a:xfrm>
                    <a:off x="2113" y="2838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0" y="2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15" name="Freeform 1674"/>
                  <p:cNvSpPr>
                    <a:spLocks/>
                  </p:cNvSpPr>
                  <p:nvPr/>
                </p:nvSpPr>
                <p:spPr bwMode="auto">
                  <a:xfrm>
                    <a:off x="2097" y="28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16" name="Freeform 1675"/>
                  <p:cNvSpPr>
                    <a:spLocks/>
                  </p:cNvSpPr>
                  <p:nvPr/>
                </p:nvSpPr>
                <p:spPr bwMode="auto">
                  <a:xfrm>
                    <a:off x="2082" y="281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17" name="Freeform 1676"/>
                  <p:cNvSpPr>
                    <a:spLocks/>
                  </p:cNvSpPr>
                  <p:nvPr/>
                </p:nvSpPr>
                <p:spPr bwMode="auto">
                  <a:xfrm>
                    <a:off x="2099" y="28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18" name="Freeform 1677"/>
                  <p:cNvSpPr>
                    <a:spLocks/>
                  </p:cNvSpPr>
                  <p:nvPr/>
                </p:nvSpPr>
                <p:spPr bwMode="auto">
                  <a:xfrm>
                    <a:off x="2105" y="28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19" name="Freeform 1678"/>
                  <p:cNvSpPr>
                    <a:spLocks/>
                  </p:cNvSpPr>
                  <p:nvPr/>
                </p:nvSpPr>
                <p:spPr bwMode="auto">
                  <a:xfrm>
                    <a:off x="2102" y="28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20" name="Freeform 1679"/>
                  <p:cNvSpPr>
                    <a:spLocks/>
                  </p:cNvSpPr>
                  <p:nvPr/>
                </p:nvSpPr>
                <p:spPr bwMode="auto">
                  <a:xfrm>
                    <a:off x="2057" y="28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21" name="Freeform 1680"/>
                  <p:cNvSpPr>
                    <a:spLocks/>
                  </p:cNvSpPr>
                  <p:nvPr/>
                </p:nvSpPr>
                <p:spPr bwMode="auto">
                  <a:xfrm>
                    <a:off x="2066" y="2815"/>
                    <a:ext cx="3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4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3" y="2"/>
                          <a:pt x="2" y="4"/>
                          <a:pt x="0" y="4"/>
                        </a:cubicBezTo>
                        <a:cubicBezTo>
                          <a:pt x="2" y="4"/>
                          <a:pt x="3" y="2"/>
                          <a:pt x="4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22" name="Freeform 1681"/>
                  <p:cNvSpPr>
                    <a:spLocks/>
                  </p:cNvSpPr>
                  <p:nvPr/>
                </p:nvSpPr>
                <p:spPr bwMode="auto">
                  <a:xfrm>
                    <a:off x="2041" y="2640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23" name="Freeform 1682"/>
                  <p:cNvSpPr>
                    <a:spLocks/>
                  </p:cNvSpPr>
                  <p:nvPr/>
                </p:nvSpPr>
                <p:spPr bwMode="auto">
                  <a:xfrm>
                    <a:off x="2042" y="263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24" name="Freeform 1683"/>
                  <p:cNvSpPr>
                    <a:spLocks/>
                  </p:cNvSpPr>
                  <p:nvPr/>
                </p:nvSpPr>
                <p:spPr bwMode="auto">
                  <a:xfrm>
                    <a:off x="2042" y="263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25" name="Freeform 1684"/>
                  <p:cNvSpPr>
                    <a:spLocks/>
                  </p:cNvSpPr>
                  <p:nvPr/>
                </p:nvSpPr>
                <p:spPr bwMode="auto">
                  <a:xfrm>
                    <a:off x="2038" y="2645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26" name="Freeform 1685"/>
                  <p:cNvSpPr>
                    <a:spLocks/>
                  </p:cNvSpPr>
                  <p:nvPr/>
                </p:nvSpPr>
                <p:spPr bwMode="auto">
                  <a:xfrm>
                    <a:off x="2039" y="264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27" name="Freeform 1686"/>
                  <p:cNvSpPr>
                    <a:spLocks/>
                  </p:cNvSpPr>
                  <p:nvPr/>
                </p:nvSpPr>
                <p:spPr bwMode="auto">
                  <a:xfrm>
                    <a:off x="2040" y="264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28" name="Freeform 1687"/>
                  <p:cNvSpPr>
                    <a:spLocks/>
                  </p:cNvSpPr>
                  <p:nvPr/>
                </p:nvSpPr>
                <p:spPr bwMode="auto">
                  <a:xfrm>
                    <a:off x="2047" y="26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29" name="Freeform 1688"/>
                  <p:cNvSpPr>
                    <a:spLocks/>
                  </p:cNvSpPr>
                  <p:nvPr/>
                </p:nvSpPr>
                <p:spPr bwMode="auto">
                  <a:xfrm>
                    <a:off x="2046" y="26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30" name="Freeform 1689"/>
                  <p:cNvSpPr>
                    <a:spLocks/>
                  </p:cNvSpPr>
                  <p:nvPr/>
                </p:nvSpPr>
                <p:spPr bwMode="auto">
                  <a:xfrm>
                    <a:off x="2046" y="2647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31" name="Freeform 1690"/>
                  <p:cNvSpPr>
                    <a:spLocks/>
                  </p:cNvSpPr>
                  <p:nvPr/>
                </p:nvSpPr>
                <p:spPr bwMode="auto">
                  <a:xfrm>
                    <a:off x="2043" y="264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32" name="Freeform 1691"/>
                  <p:cNvSpPr>
                    <a:spLocks/>
                  </p:cNvSpPr>
                  <p:nvPr/>
                </p:nvSpPr>
                <p:spPr bwMode="auto">
                  <a:xfrm>
                    <a:off x="2041" y="26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33" name="Freeform 1692"/>
                  <p:cNvSpPr>
                    <a:spLocks/>
                  </p:cNvSpPr>
                  <p:nvPr/>
                </p:nvSpPr>
                <p:spPr bwMode="auto">
                  <a:xfrm>
                    <a:off x="2044" y="264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34" name="Freeform 1693"/>
                  <p:cNvSpPr>
                    <a:spLocks/>
                  </p:cNvSpPr>
                  <p:nvPr/>
                </p:nvSpPr>
                <p:spPr bwMode="auto">
                  <a:xfrm>
                    <a:off x="2040" y="264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35" name="Freeform 1694"/>
                  <p:cNvSpPr>
                    <a:spLocks/>
                  </p:cNvSpPr>
                  <p:nvPr/>
                </p:nvSpPr>
                <p:spPr bwMode="auto">
                  <a:xfrm>
                    <a:off x="2027" y="2921"/>
                    <a:ext cx="81" cy="101"/>
                  </a:xfrm>
                  <a:custGeom>
                    <a:avLst/>
                    <a:gdLst>
                      <a:gd name="T0" fmla="*/ 76 w 84"/>
                      <a:gd name="T1" fmla="*/ 8 h 105"/>
                      <a:gd name="T2" fmla="*/ 65 w 84"/>
                      <a:gd name="T3" fmla="*/ 14 h 105"/>
                      <a:gd name="T4" fmla="*/ 59 w 84"/>
                      <a:gd name="T5" fmla="*/ 16 h 105"/>
                      <a:gd name="T6" fmla="*/ 33 w 84"/>
                      <a:gd name="T7" fmla="*/ 6 h 105"/>
                      <a:gd name="T8" fmla="*/ 22 w 84"/>
                      <a:gd name="T9" fmla="*/ 4 h 105"/>
                      <a:gd name="T10" fmla="*/ 21 w 84"/>
                      <a:gd name="T11" fmla="*/ 4 h 105"/>
                      <a:gd name="T12" fmla="*/ 18 w 84"/>
                      <a:gd name="T13" fmla="*/ 3 h 105"/>
                      <a:gd name="T14" fmla="*/ 17 w 84"/>
                      <a:gd name="T15" fmla="*/ 2 h 105"/>
                      <a:gd name="T16" fmla="*/ 16 w 84"/>
                      <a:gd name="T17" fmla="*/ 2 h 105"/>
                      <a:gd name="T18" fmla="*/ 10 w 84"/>
                      <a:gd name="T19" fmla="*/ 1 h 105"/>
                      <a:gd name="T20" fmla="*/ 2 w 84"/>
                      <a:gd name="T21" fmla="*/ 6 h 105"/>
                      <a:gd name="T22" fmla="*/ 6 w 84"/>
                      <a:gd name="T23" fmla="*/ 10 h 105"/>
                      <a:gd name="T24" fmla="*/ 12 w 84"/>
                      <a:gd name="T25" fmla="*/ 22 h 105"/>
                      <a:gd name="T26" fmla="*/ 12 w 84"/>
                      <a:gd name="T27" fmla="*/ 33 h 105"/>
                      <a:gd name="T28" fmla="*/ 3 w 84"/>
                      <a:gd name="T29" fmla="*/ 47 h 105"/>
                      <a:gd name="T30" fmla="*/ 3 w 84"/>
                      <a:gd name="T31" fmla="*/ 47 h 105"/>
                      <a:gd name="T32" fmla="*/ 3 w 84"/>
                      <a:gd name="T33" fmla="*/ 48 h 105"/>
                      <a:gd name="T34" fmla="*/ 3 w 84"/>
                      <a:gd name="T35" fmla="*/ 48 h 105"/>
                      <a:gd name="T36" fmla="*/ 3 w 84"/>
                      <a:gd name="T37" fmla="*/ 49 h 105"/>
                      <a:gd name="T38" fmla="*/ 2 w 84"/>
                      <a:gd name="T39" fmla="*/ 50 h 105"/>
                      <a:gd name="T40" fmla="*/ 1 w 84"/>
                      <a:gd name="T41" fmla="*/ 51 h 105"/>
                      <a:gd name="T42" fmla="*/ 4 w 84"/>
                      <a:gd name="T43" fmla="*/ 61 h 105"/>
                      <a:gd name="T44" fmla="*/ 43 w 84"/>
                      <a:gd name="T45" fmla="*/ 87 h 105"/>
                      <a:gd name="T46" fmla="*/ 46 w 84"/>
                      <a:gd name="T47" fmla="*/ 97 h 105"/>
                      <a:gd name="T48" fmla="*/ 48 w 84"/>
                      <a:gd name="T49" fmla="*/ 98 h 105"/>
                      <a:gd name="T50" fmla="*/ 50 w 84"/>
                      <a:gd name="T51" fmla="*/ 100 h 105"/>
                      <a:gd name="T52" fmla="*/ 53 w 84"/>
                      <a:gd name="T53" fmla="*/ 101 h 105"/>
                      <a:gd name="T54" fmla="*/ 55 w 84"/>
                      <a:gd name="T55" fmla="*/ 103 h 105"/>
                      <a:gd name="T56" fmla="*/ 58 w 84"/>
                      <a:gd name="T57" fmla="*/ 105 h 105"/>
                      <a:gd name="T58" fmla="*/ 68 w 84"/>
                      <a:gd name="T59" fmla="*/ 83 h 105"/>
                      <a:gd name="T60" fmla="*/ 76 w 84"/>
                      <a:gd name="T61" fmla="*/ 77 h 105"/>
                      <a:gd name="T62" fmla="*/ 80 w 84"/>
                      <a:gd name="T63" fmla="*/ 75 h 105"/>
                      <a:gd name="T64" fmla="*/ 82 w 84"/>
                      <a:gd name="T65" fmla="*/ 73 h 105"/>
                      <a:gd name="T66" fmla="*/ 77 w 84"/>
                      <a:gd name="T67" fmla="*/ 64 h 105"/>
                      <a:gd name="T68" fmla="*/ 82 w 84"/>
                      <a:gd name="T69" fmla="*/ 14 h 105"/>
                      <a:gd name="T70" fmla="*/ 84 w 84"/>
                      <a:gd name="T71" fmla="*/ 1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84" h="105">
                        <a:moveTo>
                          <a:pt x="84" y="11"/>
                        </a:moveTo>
                        <a:cubicBezTo>
                          <a:pt x="81" y="12"/>
                          <a:pt x="78" y="11"/>
                          <a:pt x="76" y="8"/>
                        </a:cubicBezTo>
                        <a:cubicBezTo>
                          <a:pt x="74" y="8"/>
                          <a:pt x="71" y="9"/>
                          <a:pt x="69" y="10"/>
                        </a:cubicBezTo>
                        <a:cubicBezTo>
                          <a:pt x="67" y="11"/>
                          <a:pt x="66" y="13"/>
                          <a:pt x="65" y="14"/>
                        </a:cubicBezTo>
                        <a:cubicBezTo>
                          <a:pt x="64" y="16"/>
                          <a:pt x="62" y="17"/>
                          <a:pt x="61" y="17"/>
                        </a:cubicBezTo>
                        <a:cubicBezTo>
                          <a:pt x="60" y="17"/>
                          <a:pt x="60" y="17"/>
                          <a:pt x="59" y="16"/>
                        </a:cubicBezTo>
                        <a:cubicBezTo>
                          <a:pt x="58" y="16"/>
                          <a:pt x="50" y="14"/>
                          <a:pt x="47" y="14"/>
                        </a:cubicBezTo>
                        <a:cubicBezTo>
                          <a:pt x="44" y="14"/>
                          <a:pt x="35" y="8"/>
                          <a:pt x="33" y="6"/>
                        </a:cubicBezTo>
                        <a:cubicBezTo>
                          <a:pt x="32" y="6"/>
                          <a:pt x="29" y="5"/>
                          <a:pt x="27" y="5"/>
                        </a:cubicBezTo>
                        <a:cubicBezTo>
                          <a:pt x="25" y="5"/>
                          <a:pt x="23" y="5"/>
                          <a:pt x="22" y="4"/>
                        </a:cubicBezTo>
                        <a:cubicBezTo>
                          <a:pt x="22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8" y="3"/>
                          <a:pt x="18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6" y="2"/>
                          <a:pt x="16" y="2"/>
                        </a:cubicBezTo>
                        <a:cubicBezTo>
                          <a:pt x="16" y="2"/>
                          <a:pt x="15" y="1"/>
                          <a:pt x="15" y="1"/>
                        </a:cubicBezTo>
                        <a:cubicBezTo>
                          <a:pt x="15" y="0"/>
                          <a:pt x="13" y="0"/>
                          <a:pt x="10" y="1"/>
                        </a:cubicBezTo>
                        <a:cubicBezTo>
                          <a:pt x="8" y="1"/>
                          <a:pt x="3" y="4"/>
                          <a:pt x="3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2" y="23"/>
                          <a:pt x="12" y="23"/>
                          <a:pt x="12" y="23"/>
                        </a:cubicBezTo>
                        <a:cubicBezTo>
                          <a:pt x="12" y="23"/>
                          <a:pt x="12" y="28"/>
                          <a:pt x="12" y="33"/>
                        </a:cubicBezTo>
                        <a:cubicBezTo>
                          <a:pt x="11" y="38"/>
                          <a:pt x="6" y="44"/>
                          <a:pt x="3" y="47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3" y="48"/>
                          <a:pt x="3" y="48"/>
                          <a:pt x="3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50"/>
                          <a:pt x="2" y="50"/>
                          <a:pt x="2" y="50"/>
                        </a:cubicBezTo>
                        <a:cubicBezTo>
                          <a:pt x="2" y="50"/>
                          <a:pt x="2" y="50"/>
                          <a:pt x="2" y="51"/>
                        </a:cubicBezTo>
                        <a:cubicBezTo>
                          <a:pt x="2" y="51"/>
                          <a:pt x="1" y="51"/>
                          <a:pt x="1" y="51"/>
                        </a:cubicBezTo>
                        <a:cubicBezTo>
                          <a:pt x="5" y="53"/>
                          <a:pt x="9" y="55"/>
                          <a:pt x="8" y="57"/>
                        </a:cubicBezTo>
                        <a:cubicBezTo>
                          <a:pt x="8" y="60"/>
                          <a:pt x="6" y="60"/>
                          <a:pt x="4" y="61"/>
                        </a:cubicBezTo>
                        <a:cubicBezTo>
                          <a:pt x="1" y="62"/>
                          <a:pt x="0" y="62"/>
                          <a:pt x="0" y="64"/>
                        </a:cubicBezTo>
                        <a:cubicBezTo>
                          <a:pt x="43" y="87"/>
                          <a:pt x="43" y="87"/>
                          <a:pt x="43" y="87"/>
                        </a:cubicBezTo>
                        <a:cubicBezTo>
                          <a:pt x="42" y="94"/>
                          <a:pt x="42" y="94"/>
                          <a:pt x="42" y="94"/>
                        </a:cubicBezTo>
                        <a:cubicBezTo>
                          <a:pt x="43" y="94"/>
                          <a:pt x="44" y="96"/>
                          <a:pt x="46" y="97"/>
                        </a:cubicBezTo>
                        <a:cubicBezTo>
                          <a:pt x="46" y="97"/>
                          <a:pt x="46" y="97"/>
                          <a:pt x="47" y="97"/>
                        </a:cubicBezTo>
                        <a:cubicBezTo>
                          <a:pt x="47" y="97"/>
                          <a:pt x="48" y="98"/>
                          <a:pt x="48" y="98"/>
                        </a:cubicBezTo>
                        <a:cubicBezTo>
                          <a:pt x="48" y="98"/>
                          <a:pt x="48" y="98"/>
                          <a:pt x="49" y="99"/>
                        </a:cubicBezTo>
                        <a:cubicBezTo>
                          <a:pt x="49" y="99"/>
                          <a:pt x="50" y="99"/>
                          <a:pt x="50" y="100"/>
                        </a:cubicBezTo>
                        <a:cubicBezTo>
                          <a:pt x="50" y="100"/>
                          <a:pt x="51" y="100"/>
                          <a:pt x="51" y="100"/>
                        </a:cubicBezTo>
                        <a:cubicBezTo>
                          <a:pt x="52" y="101"/>
                          <a:pt x="52" y="101"/>
                          <a:pt x="53" y="101"/>
                        </a:cubicBezTo>
                        <a:cubicBezTo>
                          <a:pt x="53" y="102"/>
                          <a:pt x="53" y="102"/>
                          <a:pt x="54" y="102"/>
                        </a:cubicBezTo>
                        <a:cubicBezTo>
                          <a:pt x="54" y="102"/>
                          <a:pt x="55" y="103"/>
                          <a:pt x="55" y="103"/>
                        </a:cubicBezTo>
                        <a:cubicBezTo>
                          <a:pt x="55" y="103"/>
                          <a:pt x="56" y="104"/>
                          <a:pt x="56" y="104"/>
                        </a:cubicBezTo>
                        <a:cubicBezTo>
                          <a:pt x="57" y="104"/>
                          <a:pt x="57" y="105"/>
                          <a:pt x="58" y="105"/>
                        </a:cubicBezTo>
                        <a:cubicBezTo>
                          <a:pt x="58" y="105"/>
                          <a:pt x="58" y="105"/>
                          <a:pt x="58" y="105"/>
                        </a:cubicBezTo>
                        <a:cubicBezTo>
                          <a:pt x="62" y="96"/>
                          <a:pt x="67" y="85"/>
                          <a:pt x="68" y="83"/>
                        </a:cubicBezTo>
                        <a:cubicBezTo>
                          <a:pt x="70" y="80"/>
                          <a:pt x="72" y="79"/>
                          <a:pt x="73" y="78"/>
                        </a:cubicBezTo>
                        <a:cubicBezTo>
                          <a:pt x="74" y="78"/>
                          <a:pt x="75" y="77"/>
                          <a:pt x="76" y="77"/>
                        </a:cubicBezTo>
                        <a:cubicBezTo>
                          <a:pt x="77" y="75"/>
                          <a:pt x="78" y="75"/>
                          <a:pt x="79" y="75"/>
                        </a:cubicBezTo>
                        <a:cubicBezTo>
                          <a:pt x="80" y="75"/>
                          <a:pt x="80" y="75"/>
                          <a:pt x="80" y="75"/>
                        </a:cubicBezTo>
                        <a:cubicBezTo>
                          <a:pt x="80" y="75"/>
                          <a:pt x="80" y="75"/>
                          <a:pt x="80" y="75"/>
                        </a:cubicBezTo>
                        <a:cubicBezTo>
                          <a:pt x="80" y="75"/>
                          <a:pt x="81" y="74"/>
                          <a:pt x="82" y="73"/>
                        </a:cubicBezTo>
                        <a:cubicBezTo>
                          <a:pt x="82" y="73"/>
                          <a:pt x="82" y="73"/>
                          <a:pt x="82" y="72"/>
                        </a:cubicBezTo>
                        <a:cubicBezTo>
                          <a:pt x="77" y="64"/>
                          <a:pt x="77" y="64"/>
                          <a:pt x="77" y="64"/>
                        </a:cubicBezTo>
                        <a:cubicBezTo>
                          <a:pt x="76" y="23"/>
                          <a:pt x="76" y="23"/>
                          <a:pt x="76" y="23"/>
                        </a:cubicBezTo>
                        <a:cubicBezTo>
                          <a:pt x="82" y="14"/>
                          <a:pt x="82" y="14"/>
                          <a:pt x="82" y="14"/>
                        </a:cubicBezTo>
                        <a:cubicBezTo>
                          <a:pt x="84" y="11"/>
                          <a:pt x="84" y="11"/>
                          <a:pt x="84" y="11"/>
                        </a:cubicBezTo>
                        <a:cubicBezTo>
                          <a:pt x="84" y="11"/>
                          <a:pt x="84" y="11"/>
                          <a:pt x="84" y="1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36" name="Freeform 1695"/>
                  <p:cNvSpPr>
                    <a:spLocks/>
                  </p:cNvSpPr>
                  <p:nvPr/>
                </p:nvSpPr>
                <p:spPr bwMode="auto">
                  <a:xfrm>
                    <a:off x="2100" y="2932"/>
                    <a:ext cx="8" cy="11"/>
                  </a:xfrm>
                  <a:custGeom>
                    <a:avLst/>
                    <a:gdLst>
                      <a:gd name="T0" fmla="*/ 0 w 8"/>
                      <a:gd name="T1" fmla="*/ 11 h 11"/>
                      <a:gd name="T2" fmla="*/ 8 w 8"/>
                      <a:gd name="T3" fmla="*/ 0 h 11"/>
                      <a:gd name="T4" fmla="*/ 6 w 8"/>
                      <a:gd name="T5" fmla="*/ 3 h 11"/>
                      <a:gd name="T6" fmla="*/ 0 w 8"/>
                      <a:gd name="T7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1">
                        <a:moveTo>
                          <a:pt x="0" y="11"/>
                        </a:moveTo>
                        <a:lnTo>
                          <a:pt x="8" y="0"/>
                        </a:lnTo>
                        <a:lnTo>
                          <a:pt x="6" y="3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37" name="Freeform 1696"/>
                  <p:cNvSpPr>
                    <a:spLocks/>
                  </p:cNvSpPr>
                  <p:nvPr/>
                </p:nvSpPr>
                <p:spPr bwMode="auto">
                  <a:xfrm>
                    <a:off x="2101" y="2982"/>
                    <a:ext cx="5" cy="8"/>
                  </a:xfrm>
                  <a:custGeom>
                    <a:avLst/>
                    <a:gdLst>
                      <a:gd name="T0" fmla="*/ 5 w 5"/>
                      <a:gd name="T1" fmla="*/ 8 h 8"/>
                      <a:gd name="T2" fmla="*/ 0 w 5"/>
                      <a:gd name="T3" fmla="*/ 0 h 8"/>
                      <a:gd name="T4" fmla="*/ 5 w 5"/>
                      <a:gd name="T5" fmla="*/ 8 h 8"/>
                      <a:gd name="T6" fmla="*/ 5 w 5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8">
                        <a:moveTo>
                          <a:pt x="5" y="8"/>
                        </a:moveTo>
                        <a:lnTo>
                          <a:pt x="0" y="0"/>
                        </a:lnTo>
                        <a:lnTo>
                          <a:pt x="5" y="8"/>
                        </a:lnTo>
                        <a:lnTo>
                          <a:pt x="5" y="8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38" name="Freeform 1697"/>
                  <p:cNvSpPr>
                    <a:spLocks/>
                  </p:cNvSpPr>
                  <p:nvPr/>
                </p:nvSpPr>
                <p:spPr bwMode="auto">
                  <a:xfrm>
                    <a:off x="2046" y="2924"/>
                    <a:ext cx="1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39" name="Freeform 1698"/>
                  <p:cNvSpPr>
                    <a:spLocks/>
                  </p:cNvSpPr>
                  <p:nvPr/>
                </p:nvSpPr>
                <p:spPr bwMode="auto">
                  <a:xfrm>
                    <a:off x="2029" y="2926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40" name="Freeform 1699"/>
                  <p:cNvSpPr>
                    <a:spLocks/>
                  </p:cNvSpPr>
                  <p:nvPr/>
                </p:nvSpPr>
                <p:spPr bwMode="auto">
                  <a:xfrm>
                    <a:off x="2043" y="292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41" name="Freeform 1700"/>
                  <p:cNvSpPr>
                    <a:spLocks/>
                  </p:cNvSpPr>
                  <p:nvPr/>
                </p:nvSpPr>
                <p:spPr bwMode="auto">
                  <a:xfrm>
                    <a:off x="2108" y="29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42" name="Freeform 1701"/>
                  <p:cNvSpPr>
                    <a:spLocks/>
                  </p:cNvSpPr>
                  <p:nvPr/>
                </p:nvSpPr>
                <p:spPr bwMode="auto">
                  <a:xfrm>
                    <a:off x="2044" y="2923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43" name="Freeform 1702"/>
                  <p:cNvSpPr>
                    <a:spLocks/>
                  </p:cNvSpPr>
                  <p:nvPr/>
                </p:nvSpPr>
                <p:spPr bwMode="auto">
                  <a:xfrm>
                    <a:off x="1981" y="2930"/>
                    <a:ext cx="54" cy="56"/>
                  </a:xfrm>
                  <a:custGeom>
                    <a:avLst/>
                    <a:gdLst>
                      <a:gd name="T0" fmla="*/ 45 w 56"/>
                      <a:gd name="T1" fmla="*/ 2 h 59"/>
                      <a:gd name="T2" fmla="*/ 36 w 56"/>
                      <a:gd name="T3" fmla="*/ 3 h 59"/>
                      <a:gd name="T4" fmla="*/ 34 w 56"/>
                      <a:gd name="T5" fmla="*/ 3 h 59"/>
                      <a:gd name="T6" fmla="*/ 28 w 56"/>
                      <a:gd name="T7" fmla="*/ 7 h 59"/>
                      <a:gd name="T8" fmla="*/ 21 w 56"/>
                      <a:gd name="T9" fmla="*/ 4 h 59"/>
                      <a:gd name="T10" fmla="*/ 19 w 56"/>
                      <a:gd name="T11" fmla="*/ 4 h 59"/>
                      <a:gd name="T12" fmla="*/ 17 w 56"/>
                      <a:gd name="T13" fmla="*/ 5 h 59"/>
                      <a:gd name="T14" fmla="*/ 14 w 56"/>
                      <a:gd name="T15" fmla="*/ 14 h 59"/>
                      <a:gd name="T16" fmla="*/ 17 w 56"/>
                      <a:gd name="T17" fmla="*/ 20 h 59"/>
                      <a:gd name="T18" fmla="*/ 14 w 56"/>
                      <a:gd name="T19" fmla="*/ 26 h 59"/>
                      <a:gd name="T20" fmla="*/ 7 w 56"/>
                      <a:gd name="T21" fmla="*/ 33 h 59"/>
                      <a:gd name="T22" fmla="*/ 3 w 56"/>
                      <a:gd name="T23" fmla="*/ 40 h 59"/>
                      <a:gd name="T24" fmla="*/ 0 w 56"/>
                      <a:gd name="T25" fmla="*/ 53 h 59"/>
                      <a:gd name="T26" fmla="*/ 0 w 56"/>
                      <a:gd name="T27" fmla="*/ 56 h 59"/>
                      <a:gd name="T28" fmla="*/ 0 w 56"/>
                      <a:gd name="T29" fmla="*/ 59 h 59"/>
                      <a:gd name="T30" fmla="*/ 0 w 56"/>
                      <a:gd name="T31" fmla="*/ 59 h 59"/>
                      <a:gd name="T32" fmla="*/ 6 w 56"/>
                      <a:gd name="T33" fmla="*/ 57 h 59"/>
                      <a:gd name="T34" fmla="*/ 8 w 56"/>
                      <a:gd name="T35" fmla="*/ 56 h 59"/>
                      <a:gd name="T36" fmla="*/ 10 w 56"/>
                      <a:gd name="T37" fmla="*/ 55 h 59"/>
                      <a:gd name="T38" fmla="*/ 11 w 56"/>
                      <a:gd name="T39" fmla="*/ 55 h 59"/>
                      <a:gd name="T40" fmla="*/ 12 w 56"/>
                      <a:gd name="T41" fmla="*/ 55 h 59"/>
                      <a:gd name="T42" fmla="*/ 13 w 56"/>
                      <a:gd name="T43" fmla="*/ 54 h 59"/>
                      <a:gd name="T44" fmla="*/ 22 w 56"/>
                      <a:gd name="T45" fmla="*/ 54 h 59"/>
                      <a:gd name="T46" fmla="*/ 45 w 56"/>
                      <a:gd name="T47" fmla="*/ 41 h 59"/>
                      <a:gd name="T48" fmla="*/ 46 w 56"/>
                      <a:gd name="T49" fmla="*/ 41 h 59"/>
                      <a:gd name="T50" fmla="*/ 46 w 56"/>
                      <a:gd name="T51" fmla="*/ 39 h 59"/>
                      <a:gd name="T52" fmla="*/ 47 w 56"/>
                      <a:gd name="T53" fmla="*/ 38 h 59"/>
                      <a:gd name="T54" fmla="*/ 47 w 56"/>
                      <a:gd name="T55" fmla="*/ 37 h 59"/>
                      <a:gd name="T56" fmla="*/ 48 w 56"/>
                      <a:gd name="T57" fmla="*/ 37 h 59"/>
                      <a:gd name="T58" fmla="*/ 48 w 56"/>
                      <a:gd name="T59" fmla="*/ 36 h 59"/>
                      <a:gd name="T60" fmla="*/ 48 w 56"/>
                      <a:gd name="T61" fmla="*/ 36 h 59"/>
                      <a:gd name="T62" fmla="*/ 56 w 56"/>
                      <a:gd name="T63" fmla="*/ 23 h 59"/>
                      <a:gd name="T64" fmla="*/ 56 w 56"/>
                      <a:gd name="T65" fmla="*/ 15 h 59"/>
                      <a:gd name="T66" fmla="*/ 50 w 56"/>
                      <a:gd name="T67" fmla="*/ 3 h 59"/>
                      <a:gd name="T68" fmla="*/ 47 w 56"/>
                      <a:gd name="T6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6" h="59">
                        <a:moveTo>
                          <a:pt x="47" y="0"/>
                        </a:moveTo>
                        <a:cubicBezTo>
                          <a:pt x="47" y="1"/>
                          <a:pt x="46" y="1"/>
                          <a:pt x="45" y="2"/>
                        </a:cubicBezTo>
                        <a:cubicBezTo>
                          <a:pt x="45" y="2"/>
                          <a:pt x="45" y="4"/>
                          <a:pt x="40" y="4"/>
                        </a:cubicBezTo>
                        <a:cubicBezTo>
                          <a:pt x="39" y="4"/>
                          <a:pt x="37" y="4"/>
                          <a:pt x="36" y="3"/>
                        </a:cubicBezTo>
                        <a:cubicBezTo>
                          <a:pt x="36" y="3"/>
                          <a:pt x="35" y="3"/>
                          <a:pt x="35" y="3"/>
                        </a:cubicBezTo>
                        <a:cubicBezTo>
                          <a:pt x="35" y="3"/>
                          <a:pt x="35" y="3"/>
                          <a:pt x="34" y="3"/>
                        </a:cubicBezTo>
                        <a:cubicBezTo>
                          <a:pt x="33" y="4"/>
                          <a:pt x="30" y="5"/>
                          <a:pt x="30" y="6"/>
                        </a:cubicBezTo>
                        <a:cubicBezTo>
                          <a:pt x="29" y="6"/>
                          <a:pt x="28" y="7"/>
                          <a:pt x="28" y="7"/>
                        </a:cubicBezTo>
                        <a:cubicBezTo>
                          <a:pt x="26" y="7"/>
                          <a:pt x="25" y="6"/>
                          <a:pt x="24" y="5"/>
                        </a:cubicBezTo>
                        <a:cubicBezTo>
                          <a:pt x="23" y="5"/>
                          <a:pt x="22" y="4"/>
                          <a:pt x="21" y="4"/>
                        </a:cubicBezTo>
                        <a:cubicBezTo>
                          <a:pt x="21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19" y="4"/>
                        </a:cubicBezTo>
                        <a:cubicBezTo>
                          <a:pt x="19" y="4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7" y="5"/>
                        </a:cubicBezTo>
                        <a:cubicBezTo>
                          <a:pt x="16" y="5"/>
                          <a:pt x="15" y="6"/>
                          <a:pt x="14" y="6"/>
                        </a:cubicBezTo>
                        <a:cubicBezTo>
                          <a:pt x="14" y="8"/>
                          <a:pt x="14" y="12"/>
                          <a:pt x="14" y="14"/>
                        </a:cubicBezTo>
                        <a:cubicBezTo>
                          <a:pt x="14" y="15"/>
                          <a:pt x="14" y="15"/>
                          <a:pt x="15" y="16"/>
                        </a:cubicBezTo>
                        <a:cubicBezTo>
                          <a:pt x="16" y="16"/>
                          <a:pt x="17" y="18"/>
                          <a:pt x="17" y="20"/>
                        </a:cubicBezTo>
                        <a:cubicBezTo>
                          <a:pt x="17" y="22"/>
                          <a:pt x="16" y="23"/>
                          <a:pt x="15" y="25"/>
                        </a:cubicBezTo>
                        <a:cubicBezTo>
                          <a:pt x="15" y="25"/>
                          <a:pt x="14" y="26"/>
                          <a:pt x="14" y="26"/>
                        </a:cubicBezTo>
                        <a:cubicBezTo>
                          <a:pt x="14" y="29"/>
                          <a:pt x="10" y="30"/>
                          <a:pt x="8" y="31"/>
                        </a:cubicBezTo>
                        <a:cubicBezTo>
                          <a:pt x="8" y="31"/>
                          <a:pt x="7" y="32"/>
                          <a:pt x="7" y="33"/>
                        </a:cubicBezTo>
                        <a:cubicBezTo>
                          <a:pt x="6" y="34"/>
                          <a:pt x="6" y="35"/>
                          <a:pt x="4" y="37"/>
                        </a:cubicBezTo>
                        <a:cubicBezTo>
                          <a:pt x="4" y="37"/>
                          <a:pt x="4" y="38"/>
                          <a:pt x="3" y="40"/>
                        </a:cubicBezTo>
                        <a:cubicBezTo>
                          <a:pt x="3" y="41"/>
                          <a:pt x="3" y="42"/>
                          <a:pt x="2" y="44"/>
                        </a:cubicBezTo>
                        <a:cubicBezTo>
                          <a:pt x="1" y="46"/>
                          <a:pt x="0" y="50"/>
                          <a:pt x="0" y="53"/>
                        </a:cubicBezTo>
                        <a:cubicBezTo>
                          <a:pt x="0" y="53"/>
                          <a:pt x="0" y="54"/>
                          <a:pt x="0" y="55"/>
                        </a:cubicBezTo>
                        <a:cubicBezTo>
                          <a:pt x="0" y="56"/>
                          <a:pt x="0" y="56"/>
                          <a:pt x="0" y="56"/>
                        </a:cubicBezTo>
                        <a:cubicBezTo>
                          <a:pt x="0" y="57"/>
                          <a:pt x="0" y="58"/>
                          <a:pt x="0" y="58"/>
                        </a:cubicBezTo>
                        <a:cubicBezTo>
                          <a:pt x="0" y="58"/>
                          <a:pt x="0" y="59"/>
                          <a:pt x="0" y="59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0" y="58"/>
                          <a:pt x="1" y="58"/>
                          <a:pt x="1" y="58"/>
                        </a:cubicBezTo>
                        <a:cubicBezTo>
                          <a:pt x="2" y="58"/>
                          <a:pt x="2" y="57"/>
                          <a:pt x="6" y="57"/>
                        </a:cubicBezTo>
                        <a:cubicBezTo>
                          <a:pt x="6" y="56"/>
                          <a:pt x="6" y="56"/>
                          <a:pt x="6" y="56"/>
                        </a:cubicBezTo>
                        <a:cubicBezTo>
                          <a:pt x="8" y="56"/>
                          <a:pt x="8" y="56"/>
                          <a:pt x="8" y="56"/>
                        </a:cubicBezTo>
                        <a:cubicBezTo>
                          <a:pt x="10" y="55"/>
                          <a:pt x="10" y="55"/>
                          <a:pt x="10" y="55"/>
                        </a:cubicBezTo>
                        <a:cubicBezTo>
                          <a:pt x="10" y="55"/>
                          <a:pt x="10" y="55"/>
                          <a:pt x="10" y="55"/>
                        </a:cubicBezTo>
                        <a:cubicBezTo>
                          <a:pt x="10" y="55"/>
                          <a:pt x="10" y="55"/>
                          <a:pt x="10" y="55"/>
                        </a:cubicBezTo>
                        <a:cubicBezTo>
                          <a:pt x="10" y="55"/>
                          <a:pt x="11" y="55"/>
                          <a:pt x="11" y="55"/>
                        </a:cubicBezTo>
                        <a:cubicBezTo>
                          <a:pt x="11" y="55"/>
                          <a:pt x="12" y="55"/>
                          <a:pt x="12" y="55"/>
                        </a:cubicBezTo>
                        <a:cubicBezTo>
                          <a:pt x="12" y="55"/>
                          <a:pt x="12" y="55"/>
                          <a:pt x="12" y="55"/>
                        </a:cubicBezTo>
                        <a:cubicBezTo>
                          <a:pt x="12" y="55"/>
                          <a:pt x="13" y="55"/>
                          <a:pt x="13" y="55"/>
                        </a:cubicBezTo>
                        <a:cubicBezTo>
                          <a:pt x="13" y="55"/>
                          <a:pt x="13" y="54"/>
                          <a:pt x="13" y="54"/>
                        </a:cubicBezTo>
                        <a:cubicBezTo>
                          <a:pt x="14" y="54"/>
                          <a:pt x="14" y="54"/>
                          <a:pt x="14" y="54"/>
                        </a:cubicBezTo>
                        <a:cubicBezTo>
                          <a:pt x="22" y="54"/>
                          <a:pt x="22" y="54"/>
                          <a:pt x="22" y="54"/>
                        </a:cubicBezTo>
                        <a:cubicBezTo>
                          <a:pt x="23" y="49"/>
                          <a:pt x="27" y="43"/>
                          <a:pt x="31" y="41"/>
                        </a:cubicBezTo>
                        <a:cubicBezTo>
                          <a:pt x="35" y="40"/>
                          <a:pt x="40" y="40"/>
                          <a:pt x="45" y="41"/>
                        </a:cubicBezTo>
                        <a:cubicBezTo>
                          <a:pt x="45" y="41"/>
                          <a:pt x="45" y="41"/>
                          <a:pt x="46" y="41"/>
                        </a:cubicBezTo>
                        <a:cubicBezTo>
                          <a:pt x="46" y="41"/>
                          <a:pt x="46" y="41"/>
                          <a:pt x="46" y="41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39"/>
                          <a:pt x="46" y="39"/>
                        </a:cubicBezTo>
                        <a:cubicBezTo>
                          <a:pt x="46" y="39"/>
                          <a:pt x="47" y="39"/>
                          <a:pt x="47" y="39"/>
                        </a:cubicBezTo>
                        <a:cubicBezTo>
                          <a:pt x="47" y="38"/>
                          <a:pt x="47" y="38"/>
                          <a:pt x="47" y="38"/>
                        </a:cubicBezTo>
                        <a:cubicBezTo>
                          <a:pt x="47" y="38"/>
                          <a:pt x="47" y="38"/>
                          <a:pt x="47" y="38"/>
                        </a:cubicBezTo>
                        <a:cubicBezTo>
                          <a:pt x="47" y="38"/>
                          <a:pt x="47" y="37"/>
                          <a:pt x="47" y="37"/>
                        </a:cubicBezTo>
                        <a:cubicBezTo>
                          <a:pt x="47" y="37"/>
                          <a:pt x="47" y="37"/>
                          <a:pt x="48" y="37"/>
                        </a:cubicBezTo>
                        <a:cubicBezTo>
                          <a:pt x="48" y="37"/>
                          <a:pt x="48" y="37"/>
                          <a:pt x="48" y="37"/>
                        </a:cubicBezTo>
                        <a:cubicBezTo>
                          <a:pt x="48" y="36"/>
                          <a:pt x="48" y="36"/>
                          <a:pt x="48" y="36"/>
                        </a:cubicBezTo>
                        <a:cubicBezTo>
                          <a:pt x="48" y="36"/>
                          <a:pt x="48" y="36"/>
                          <a:pt x="48" y="36"/>
                        </a:cubicBezTo>
                        <a:cubicBezTo>
                          <a:pt x="48" y="36"/>
                          <a:pt x="48" y="36"/>
                          <a:pt x="48" y="36"/>
                        </a:cubicBezTo>
                        <a:cubicBezTo>
                          <a:pt x="48" y="36"/>
                          <a:pt x="48" y="36"/>
                          <a:pt x="48" y="36"/>
                        </a:cubicBezTo>
                        <a:cubicBezTo>
                          <a:pt x="48" y="36"/>
                          <a:pt x="49" y="35"/>
                          <a:pt x="49" y="35"/>
                        </a:cubicBezTo>
                        <a:cubicBezTo>
                          <a:pt x="51" y="33"/>
                          <a:pt x="55" y="27"/>
                          <a:pt x="56" y="23"/>
                        </a:cubicBezTo>
                        <a:cubicBezTo>
                          <a:pt x="56" y="22"/>
                          <a:pt x="56" y="22"/>
                          <a:pt x="56" y="21"/>
                        </a:cubicBezTo>
                        <a:cubicBezTo>
                          <a:pt x="56" y="18"/>
                          <a:pt x="56" y="16"/>
                          <a:pt x="56" y="15"/>
                        </a:cubicBezTo>
                        <a:cubicBezTo>
                          <a:pt x="52" y="11"/>
                          <a:pt x="52" y="11"/>
                          <a:pt x="52" y="11"/>
                        </a:cubicBezTo>
                        <a:cubicBezTo>
                          <a:pt x="50" y="3"/>
                          <a:pt x="50" y="3"/>
                          <a:pt x="50" y="3"/>
                        </a:cubicBezTo>
                        <a:cubicBezTo>
                          <a:pt x="47" y="0"/>
                          <a:pt x="47" y="0"/>
                          <a:pt x="47" y="0"/>
                        </a:cubicBezTo>
                        <a:cubicBezTo>
                          <a:pt x="47" y="0"/>
                          <a:pt x="47" y="0"/>
                          <a:pt x="47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44" name="Freeform 1703"/>
                  <p:cNvSpPr>
                    <a:spLocks/>
                  </p:cNvSpPr>
                  <p:nvPr/>
                </p:nvSpPr>
                <p:spPr bwMode="auto">
                  <a:xfrm>
                    <a:off x="1982" y="2984"/>
                    <a:ext cx="5" cy="1"/>
                  </a:xfrm>
                  <a:custGeom>
                    <a:avLst/>
                    <a:gdLst>
                      <a:gd name="T0" fmla="*/ 5 w 5"/>
                      <a:gd name="T1" fmla="*/ 0 h 1"/>
                      <a:gd name="T2" fmla="*/ 0 w 5"/>
                      <a:gd name="T3" fmla="*/ 1 h 1"/>
                      <a:gd name="T4" fmla="*/ 5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5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45" name="Freeform 1704"/>
                  <p:cNvSpPr>
                    <a:spLocks/>
                  </p:cNvSpPr>
                  <p:nvPr/>
                </p:nvSpPr>
                <p:spPr bwMode="auto">
                  <a:xfrm>
                    <a:off x="1981" y="298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46" name="Freeform 1705"/>
                  <p:cNvSpPr>
                    <a:spLocks/>
                  </p:cNvSpPr>
                  <p:nvPr/>
                </p:nvSpPr>
                <p:spPr bwMode="auto">
                  <a:xfrm>
                    <a:off x="1989" y="2982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1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47" name="Freeform 1706"/>
                  <p:cNvSpPr>
                    <a:spLocks/>
                  </p:cNvSpPr>
                  <p:nvPr/>
                </p:nvSpPr>
                <p:spPr bwMode="auto">
                  <a:xfrm>
                    <a:off x="1981" y="298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48" name="Freeform 1707"/>
                  <p:cNvSpPr>
                    <a:spLocks/>
                  </p:cNvSpPr>
                  <p:nvPr/>
                </p:nvSpPr>
                <p:spPr bwMode="auto">
                  <a:xfrm>
                    <a:off x="1995" y="2935"/>
                    <a:ext cx="3" cy="1"/>
                  </a:xfrm>
                  <a:custGeom>
                    <a:avLst/>
                    <a:gdLst>
                      <a:gd name="T0" fmla="*/ 0 w 3"/>
                      <a:gd name="T1" fmla="*/ 1 h 1"/>
                      <a:gd name="T2" fmla="*/ 0 w 3"/>
                      <a:gd name="T3" fmla="*/ 1 h 1"/>
                      <a:gd name="T4" fmla="*/ 3 w 3"/>
                      <a:gd name="T5" fmla="*/ 0 h 1"/>
                      <a:gd name="T6" fmla="*/ 0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2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49" name="Freeform 1708"/>
                  <p:cNvSpPr>
                    <a:spLocks/>
                  </p:cNvSpPr>
                  <p:nvPr/>
                </p:nvSpPr>
                <p:spPr bwMode="auto">
                  <a:xfrm>
                    <a:off x="2001" y="293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50" name="Freeform 1709"/>
                  <p:cNvSpPr>
                    <a:spLocks/>
                  </p:cNvSpPr>
                  <p:nvPr/>
                </p:nvSpPr>
                <p:spPr bwMode="auto">
                  <a:xfrm>
                    <a:off x="1999" y="293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51" name="Freeform 1710"/>
                  <p:cNvSpPr>
                    <a:spLocks/>
                  </p:cNvSpPr>
                  <p:nvPr/>
                </p:nvSpPr>
                <p:spPr bwMode="auto">
                  <a:xfrm>
                    <a:off x="2025" y="29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52" name="Freeform 1711"/>
                  <p:cNvSpPr>
                    <a:spLocks/>
                  </p:cNvSpPr>
                  <p:nvPr/>
                </p:nvSpPr>
                <p:spPr bwMode="auto">
                  <a:xfrm>
                    <a:off x="2027" y="29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53" name="Freeform 1712"/>
                  <p:cNvSpPr>
                    <a:spLocks/>
                  </p:cNvSpPr>
                  <p:nvPr/>
                </p:nvSpPr>
                <p:spPr bwMode="auto">
                  <a:xfrm>
                    <a:off x="2026" y="296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54" name="Freeform 1713"/>
                  <p:cNvSpPr>
                    <a:spLocks/>
                  </p:cNvSpPr>
                  <p:nvPr/>
                </p:nvSpPr>
                <p:spPr bwMode="auto">
                  <a:xfrm>
                    <a:off x="2027" y="29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55" name="Freeform 1714"/>
                  <p:cNvSpPr>
                    <a:spLocks/>
                  </p:cNvSpPr>
                  <p:nvPr/>
                </p:nvSpPr>
                <p:spPr bwMode="auto">
                  <a:xfrm>
                    <a:off x="2027" y="29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56" name="Freeform 1715"/>
                  <p:cNvSpPr>
                    <a:spLocks/>
                  </p:cNvSpPr>
                  <p:nvPr/>
                </p:nvSpPr>
                <p:spPr bwMode="auto">
                  <a:xfrm>
                    <a:off x="2035" y="2944"/>
                    <a:ext cx="0" cy="6"/>
                  </a:xfrm>
                  <a:custGeom>
                    <a:avLst/>
                    <a:gdLst>
                      <a:gd name="T0" fmla="*/ 0 h 6"/>
                      <a:gd name="T1" fmla="*/ 0 h 6"/>
                      <a:gd name="T2" fmla="*/ 6 h 6"/>
                      <a:gd name="T3" fmla="*/ 0 h 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6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3"/>
                          <a:pt x="0" y="6"/>
                        </a:cubicBezTo>
                        <a:cubicBezTo>
                          <a:pt x="0" y="3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57" name="Freeform 1716"/>
                  <p:cNvSpPr>
                    <a:spLocks/>
                  </p:cNvSpPr>
                  <p:nvPr/>
                </p:nvSpPr>
                <p:spPr bwMode="auto">
                  <a:xfrm>
                    <a:off x="2026" y="296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58" name="Freeform 1717"/>
                  <p:cNvSpPr>
                    <a:spLocks/>
                  </p:cNvSpPr>
                  <p:nvPr/>
                </p:nvSpPr>
                <p:spPr bwMode="auto">
                  <a:xfrm>
                    <a:off x="2025" y="296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59" name="Freeform 1718"/>
                  <p:cNvSpPr>
                    <a:spLocks/>
                  </p:cNvSpPr>
                  <p:nvPr/>
                </p:nvSpPr>
                <p:spPr bwMode="auto">
                  <a:xfrm>
                    <a:off x="2127" y="3108"/>
                    <a:ext cx="75" cy="147"/>
                  </a:xfrm>
                  <a:custGeom>
                    <a:avLst/>
                    <a:gdLst>
                      <a:gd name="T0" fmla="*/ 69 w 79"/>
                      <a:gd name="T1" fmla="*/ 4 h 154"/>
                      <a:gd name="T2" fmla="*/ 67 w 79"/>
                      <a:gd name="T3" fmla="*/ 0 h 154"/>
                      <a:gd name="T4" fmla="*/ 65 w 79"/>
                      <a:gd name="T5" fmla="*/ 2 h 154"/>
                      <a:gd name="T6" fmla="*/ 64 w 79"/>
                      <a:gd name="T7" fmla="*/ 9 h 154"/>
                      <a:gd name="T8" fmla="*/ 63 w 79"/>
                      <a:gd name="T9" fmla="*/ 13 h 154"/>
                      <a:gd name="T10" fmla="*/ 55 w 79"/>
                      <a:gd name="T11" fmla="*/ 16 h 154"/>
                      <a:gd name="T12" fmla="*/ 52 w 79"/>
                      <a:gd name="T13" fmla="*/ 17 h 154"/>
                      <a:gd name="T14" fmla="*/ 52 w 79"/>
                      <a:gd name="T15" fmla="*/ 18 h 154"/>
                      <a:gd name="T16" fmla="*/ 51 w 79"/>
                      <a:gd name="T17" fmla="*/ 23 h 154"/>
                      <a:gd name="T18" fmla="*/ 51 w 79"/>
                      <a:gd name="T19" fmla="*/ 24 h 154"/>
                      <a:gd name="T20" fmla="*/ 51 w 79"/>
                      <a:gd name="T21" fmla="*/ 28 h 154"/>
                      <a:gd name="T22" fmla="*/ 42 w 79"/>
                      <a:gd name="T23" fmla="*/ 34 h 154"/>
                      <a:gd name="T24" fmla="*/ 36 w 79"/>
                      <a:gd name="T25" fmla="*/ 37 h 154"/>
                      <a:gd name="T26" fmla="*/ 25 w 79"/>
                      <a:gd name="T27" fmla="*/ 42 h 154"/>
                      <a:gd name="T28" fmla="*/ 19 w 79"/>
                      <a:gd name="T29" fmla="*/ 43 h 154"/>
                      <a:gd name="T30" fmla="*/ 11 w 79"/>
                      <a:gd name="T31" fmla="*/ 45 h 154"/>
                      <a:gd name="T32" fmla="*/ 11 w 79"/>
                      <a:gd name="T33" fmla="*/ 49 h 154"/>
                      <a:gd name="T34" fmla="*/ 8 w 79"/>
                      <a:gd name="T35" fmla="*/ 59 h 154"/>
                      <a:gd name="T36" fmla="*/ 10 w 79"/>
                      <a:gd name="T37" fmla="*/ 77 h 154"/>
                      <a:gd name="T38" fmla="*/ 7 w 79"/>
                      <a:gd name="T39" fmla="*/ 102 h 154"/>
                      <a:gd name="T40" fmla="*/ 3 w 79"/>
                      <a:gd name="T41" fmla="*/ 127 h 154"/>
                      <a:gd name="T42" fmla="*/ 6 w 79"/>
                      <a:gd name="T43" fmla="*/ 137 h 154"/>
                      <a:gd name="T44" fmla="*/ 10 w 79"/>
                      <a:gd name="T45" fmla="*/ 148 h 154"/>
                      <a:gd name="T46" fmla="*/ 24 w 79"/>
                      <a:gd name="T47" fmla="*/ 154 h 154"/>
                      <a:gd name="T48" fmla="*/ 27 w 79"/>
                      <a:gd name="T49" fmla="*/ 153 h 154"/>
                      <a:gd name="T50" fmla="*/ 34 w 79"/>
                      <a:gd name="T51" fmla="*/ 151 h 154"/>
                      <a:gd name="T52" fmla="*/ 39 w 79"/>
                      <a:gd name="T53" fmla="*/ 149 h 154"/>
                      <a:gd name="T54" fmla="*/ 49 w 79"/>
                      <a:gd name="T55" fmla="*/ 119 h 154"/>
                      <a:gd name="T56" fmla="*/ 55 w 79"/>
                      <a:gd name="T57" fmla="*/ 102 h 154"/>
                      <a:gd name="T58" fmla="*/ 67 w 79"/>
                      <a:gd name="T59" fmla="*/ 59 h 154"/>
                      <a:gd name="T60" fmla="*/ 68 w 79"/>
                      <a:gd name="T61" fmla="*/ 52 h 154"/>
                      <a:gd name="T62" fmla="*/ 69 w 79"/>
                      <a:gd name="T63" fmla="*/ 47 h 154"/>
                      <a:gd name="T64" fmla="*/ 69 w 79"/>
                      <a:gd name="T65" fmla="*/ 37 h 154"/>
                      <a:gd name="T66" fmla="*/ 72 w 79"/>
                      <a:gd name="T67" fmla="*/ 36 h 154"/>
                      <a:gd name="T68" fmla="*/ 75 w 79"/>
                      <a:gd name="T69" fmla="*/ 38 h 154"/>
                      <a:gd name="T70" fmla="*/ 77 w 79"/>
                      <a:gd name="T71" fmla="*/ 40 h 154"/>
                      <a:gd name="T72" fmla="*/ 78 w 79"/>
                      <a:gd name="T73" fmla="*/ 37 h 154"/>
                      <a:gd name="T74" fmla="*/ 77 w 79"/>
                      <a:gd name="T75" fmla="*/ 28 h 154"/>
                      <a:gd name="T76" fmla="*/ 74 w 79"/>
                      <a:gd name="T77" fmla="*/ 16 h 154"/>
                      <a:gd name="T78" fmla="*/ 69 w 79"/>
                      <a:gd name="T79" fmla="*/ 4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79" h="154">
                        <a:moveTo>
                          <a:pt x="69" y="4"/>
                        </a:moveTo>
                        <a:cubicBezTo>
                          <a:pt x="68" y="2"/>
                          <a:pt x="67" y="1"/>
                          <a:pt x="67" y="0"/>
                        </a:cubicBezTo>
                        <a:cubicBezTo>
                          <a:pt x="66" y="1"/>
                          <a:pt x="66" y="2"/>
                          <a:pt x="65" y="2"/>
                        </a:cubicBezTo>
                        <a:cubicBezTo>
                          <a:pt x="65" y="3"/>
                          <a:pt x="64" y="6"/>
                          <a:pt x="64" y="9"/>
                        </a:cubicBezTo>
                        <a:cubicBezTo>
                          <a:pt x="65" y="10"/>
                          <a:pt x="64" y="11"/>
                          <a:pt x="63" y="13"/>
                        </a:cubicBezTo>
                        <a:cubicBezTo>
                          <a:pt x="61" y="15"/>
                          <a:pt x="58" y="16"/>
                          <a:pt x="55" y="16"/>
                        </a:cubicBezTo>
                        <a:cubicBezTo>
                          <a:pt x="54" y="16"/>
                          <a:pt x="53" y="16"/>
                          <a:pt x="52" y="17"/>
                        </a:cubicBezTo>
                        <a:cubicBezTo>
                          <a:pt x="52" y="17"/>
                          <a:pt x="52" y="18"/>
                          <a:pt x="52" y="18"/>
                        </a:cubicBezTo>
                        <a:cubicBezTo>
                          <a:pt x="53" y="21"/>
                          <a:pt x="52" y="23"/>
                          <a:pt x="51" y="23"/>
                        </a:cubicBezTo>
                        <a:cubicBezTo>
                          <a:pt x="51" y="23"/>
                          <a:pt x="51" y="24"/>
                          <a:pt x="51" y="24"/>
                        </a:cubicBezTo>
                        <a:cubicBezTo>
                          <a:pt x="52" y="25"/>
                          <a:pt x="52" y="27"/>
                          <a:pt x="51" y="28"/>
                        </a:cubicBezTo>
                        <a:cubicBezTo>
                          <a:pt x="50" y="31"/>
                          <a:pt x="46" y="34"/>
                          <a:pt x="42" y="34"/>
                        </a:cubicBezTo>
                        <a:cubicBezTo>
                          <a:pt x="40" y="34"/>
                          <a:pt x="38" y="36"/>
                          <a:pt x="36" y="37"/>
                        </a:cubicBezTo>
                        <a:cubicBezTo>
                          <a:pt x="32" y="40"/>
                          <a:pt x="29" y="42"/>
                          <a:pt x="25" y="42"/>
                        </a:cubicBezTo>
                        <a:cubicBezTo>
                          <a:pt x="23" y="42"/>
                          <a:pt x="21" y="42"/>
                          <a:pt x="19" y="43"/>
                        </a:cubicBezTo>
                        <a:cubicBezTo>
                          <a:pt x="16" y="44"/>
                          <a:pt x="14" y="45"/>
                          <a:pt x="11" y="45"/>
                        </a:cubicBezTo>
                        <a:cubicBezTo>
                          <a:pt x="11" y="45"/>
                          <a:pt x="11" y="47"/>
                          <a:pt x="11" y="49"/>
                        </a:cubicBezTo>
                        <a:cubicBezTo>
                          <a:pt x="10" y="52"/>
                          <a:pt x="10" y="55"/>
                          <a:pt x="8" y="59"/>
                        </a:cubicBezTo>
                        <a:cubicBezTo>
                          <a:pt x="6" y="63"/>
                          <a:pt x="6" y="69"/>
                          <a:pt x="10" y="77"/>
                        </a:cubicBezTo>
                        <a:cubicBezTo>
                          <a:pt x="13" y="85"/>
                          <a:pt x="16" y="92"/>
                          <a:pt x="7" y="102"/>
                        </a:cubicBezTo>
                        <a:cubicBezTo>
                          <a:pt x="0" y="111"/>
                          <a:pt x="0" y="121"/>
                          <a:pt x="3" y="127"/>
                        </a:cubicBezTo>
                        <a:cubicBezTo>
                          <a:pt x="4" y="130"/>
                          <a:pt x="5" y="133"/>
                          <a:pt x="6" y="137"/>
                        </a:cubicBezTo>
                        <a:cubicBezTo>
                          <a:pt x="7" y="141"/>
                          <a:pt x="8" y="145"/>
                          <a:pt x="10" y="148"/>
                        </a:cubicBezTo>
                        <a:cubicBezTo>
                          <a:pt x="13" y="151"/>
                          <a:pt x="19" y="154"/>
                          <a:pt x="24" y="154"/>
                        </a:cubicBezTo>
                        <a:cubicBezTo>
                          <a:pt x="25" y="154"/>
                          <a:pt x="26" y="153"/>
                          <a:pt x="27" y="153"/>
                        </a:cubicBezTo>
                        <a:cubicBezTo>
                          <a:pt x="29" y="151"/>
                          <a:pt x="32" y="151"/>
                          <a:pt x="34" y="151"/>
                        </a:cubicBezTo>
                        <a:cubicBezTo>
                          <a:pt x="36" y="151"/>
                          <a:pt x="37" y="150"/>
                          <a:pt x="39" y="149"/>
                        </a:cubicBezTo>
                        <a:cubicBezTo>
                          <a:pt x="41" y="146"/>
                          <a:pt x="45" y="132"/>
                          <a:pt x="49" y="119"/>
                        </a:cubicBezTo>
                        <a:cubicBezTo>
                          <a:pt x="51" y="113"/>
                          <a:pt x="53" y="107"/>
                          <a:pt x="55" y="102"/>
                        </a:cubicBezTo>
                        <a:cubicBezTo>
                          <a:pt x="59" y="89"/>
                          <a:pt x="67" y="63"/>
                          <a:pt x="67" y="59"/>
                        </a:cubicBezTo>
                        <a:cubicBezTo>
                          <a:pt x="66" y="56"/>
                          <a:pt x="67" y="54"/>
                          <a:pt x="68" y="52"/>
                        </a:cubicBezTo>
                        <a:cubicBezTo>
                          <a:pt x="69" y="50"/>
                          <a:pt x="70" y="49"/>
                          <a:pt x="69" y="47"/>
                        </a:cubicBezTo>
                        <a:cubicBezTo>
                          <a:pt x="67" y="43"/>
                          <a:pt x="68" y="39"/>
                          <a:pt x="69" y="37"/>
                        </a:cubicBezTo>
                        <a:cubicBezTo>
                          <a:pt x="70" y="36"/>
                          <a:pt x="72" y="36"/>
                          <a:pt x="72" y="36"/>
                        </a:cubicBezTo>
                        <a:cubicBezTo>
                          <a:pt x="73" y="36"/>
                          <a:pt x="74" y="36"/>
                          <a:pt x="75" y="38"/>
                        </a:cubicBezTo>
                        <a:cubicBezTo>
                          <a:pt x="76" y="39"/>
                          <a:pt x="77" y="40"/>
                          <a:pt x="77" y="40"/>
                        </a:cubicBezTo>
                        <a:cubicBezTo>
                          <a:pt x="77" y="40"/>
                          <a:pt x="78" y="39"/>
                          <a:pt x="78" y="37"/>
                        </a:cubicBezTo>
                        <a:cubicBezTo>
                          <a:pt x="79" y="35"/>
                          <a:pt x="78" y="31"/>
                          <a:pt x="77" y="28"/>
                        </a:cubicBezTo>
                        <a:cubicBezTo>
                          <a:pt x="76" y="24"/>
                          <a:pt x="74" y="20"/>
                          <a:pt x="74" y="16"/>
                        </a:cubicBezTo>
                        <a:cubicBezTo>
                          <a:pt x="74" y="12"/>
                          <a:pt x="71" y="7"/>
                          <a:pt x="69" y="4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60" name="Freeform 1719"/>
                  <p:cNvSpPr>
                    <a:spLocks/>
                  </p:cNvSpPr>
                  <p:nvPr/>
                </p:nvSpPr>
                <p:spPr bwMode="auto">
                  <a:xfrm>
                    <a:off x="2124" y="279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61" name="Freeform 1720"/>
                  <p:cNvSpPr>
                    <a:spLocks/>
                  </p:cNvSpPr>
                  <p:nvPr/>
                </p:nvSpPr>
                <p:spPr bwMode="auto">
                  <a:xfrm>
                    <a:off x="2128" y="27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62" name="Freeform 1721"/>
                  <p:cNvSpPr>
                    <a:spLocks/>
                  </p:cNvSpPr>
                  <p:nvPr/>
                </p:nvSpPr>
                <p:spPr bwMode="auto">
                  <a:xfrm>
                    <a:off x="2128" y="27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63" name="Freeform 1722"/>
                  <p:cNvSpPr>
                    <a:spLocks/>
                  </p:cNvSpPr>
                  <p:nvPr/>
                </p:nvSpPr>
                <p:spPr bwMode="auto">
                  <a:xfrm>
                    <a:off x="2126" y="2793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64" name="Freeform 1723"/>
                  <p:cNvSpPr>
                    <a:spLocks/>
                  </p:cNvSpPr>
                  <p:nvPr/>
                </p:nvSpPr>
                <p:spPr bwMode="auto">
                  <a:xfrm>
                    <a:off x="2127" y="27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65" name="Freeform 1724"/>
                  <p:cNvSpPr>
                    <a:spLocks/>
                  </p:cNvSpPr>
                  <p:nvPr/>
                </p:nvSpPr>
                <p:spPr bwMode="auto">
                  <a:xfrm>
                    <a:off x="2128" y="27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66" name="Freeform 1725"/>
                  <p:cNvSpPr>
                    <a:spLocks/>
                  </p:cNvSpPr>
                  <p:nvPr/>
                </p:nvSpPr>
                <p:spPr bwMode="auto">
                  <a:xfrm>
                    <a:off x="2125" y="279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67" name="Freeform 1726"/>
                  <p:cNvSpPr>
                    <a:spLocks/>
                  </p:cNvSpPr>
                  <p:nvPr/>
                </p:nvSpPr>
                <p:spPr bwMode="auto">
                  <a:xfrm>
                    <a:off x="1970" y="3108"/>
                    <a:ext cx="10" cy="9"/>
                  </a:xfrm>
                  <a:custGeom>
                    <a:avLst/>
                    <a:gdLst>
                      <a:gd name="T0" fmla="*/ 4 w 10"/>
                      <a:gd name="T1" fmla="*/ 9 h 10"/>
                      <a:gd name="T2" fmla="*/ 9 w 10"/>
                      <a:gd name="T3" fmla="*/ 9 h 10"/>
                      <a:gd name="T4" fmla="*/ 10 w 10"/>
                      <a:gd name="T5" fmla="*/ 6 h 10"/>
                      <a:gd name="T6" fmla="*/ 10 w 10"/>
                      <a:gd name="T7" fmla="*/ 0 h 10"/>
                      <a:gd name="T8" fmla="*/ 10 w 10"/>
                      <a:gd name="T9" fmla="*/ 1 h 10"/>
                      <a:gd name="T10" fmla="*/ 3 w 10"/>
                      <a:gd name="T11" fmla="*/ 2 h 10"/>
                      <a:gd name="T12" fmla="*/ 0 w 10"/>
                      <a:gd name="T13" fmla="*/ 0 h 10"/>
                      <a:gd name="T14" fmla="*/ 0 w 10"/>
                      <a:gd name="T15" fmla="*/ 1 h 10"/>
                      <a:gd name="T16" fmla="*/ 4 w 10"/>
                      <a:gd name="T17" fmla="*/ 9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10">
                        <a:moveTo>
                          <a:pt x="4" y="9"/>
                        </a:moveTo>
                        <a:cubicBezTo>
                          <a:pt x="5" y="10"/>
                          <a:pt x="8" y="9"/>
                          <a:pt x="9" y="9"/>
                        </a:cubicBezTo>
                        <a:cubicBezTo>
                          <a:pt x="10" y="9"/>
                          <a:pt x="10" y="8"/>
                          <a:pt x="10" y="6"/>
                        </a:cubicBezTo>
                        <a:cubicBezTo>
                          <a:pt x="10" y="5"/>
                          <a:pt x="10" y="2"/>
                          <a:pt x="10" y="0"/>
                        </a:cubicBezTo>
                        <a:cubicBezTo>
                          <a:pt x="10" y="0"/>
                          <a:pt x="10" y="1"/>
                          <a:pt x="10" y="1"/>
                        </a:cubicBezTo>
                        <a:cubicBezTo>
                          <a:pt x="8" y="2"/>
                          <a:pt x="6" y="3"/>
                          <a:pt x="3" y="2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3"/>
                          <a:pt x="2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68" name="Freeform 1727"/>
                  <p:cNvSpPr>
                    <a:spLocks/>
                  </p:cNvSpPr>
                  <p:nvPr/>
                </p:nvSpPr>
                <p:spPr bwMode="auto">
                  <a:xfrm>
                    <a:off x="1801" y="2916"/>
                    <a:ext cx="193" cy="191"/>
                  </a:xfrm>
                  <a:custGeom>
                    <a:avLst/>
                    <a:gdLst>
                      <a:gd name="T0" fmla="*/ 128 w 202"/>
                      <a:gd name="T1" fmla="*/ 182 h 199"/>
                      <a:gd name="T2" fmla="*/ 131 w 202"/>
                      <a:gd name="T3" fmla="*/ 186 h 199"/>
                      <a:gd name="T4" fmla="*/ 141 w 202"/>
                      <a:gd name="T5" fmla="*/ 191 h 199"/>
                      <a:gd name="T6" fmla="*/ 159 w 202"/>
                      <a:gd name="T7" fmla="*/ 190 h 199"/>
                      <a:gd name="T8" fmla="*/ 173 w 202"/>
                      <a:gd name="T9" fmla="*/ 195 h 199"/>
                      <a:gd name="T10" fmla="*/ 174 w 202"/>
                      <a:gd name="T11" fmla="*/ 176 h 199"/>
                      <a:gd name="T12" fmla="*/ 176 w 202"/>
                      <a:gd name="T13" fmla="*/ 159 h 199"/>
                      <a:gd name="T14" fmla="*/ 192 w 202"/>
                      <a:gd name="T15" fmla="*/ 152 h 199"/>
                      <a:gd name="T16" fmla="*/ 186 w 202"/>
                      <a:gd name="T17" fmla="*/ 141 h 199"/>
                      <a:gd name="T18" fmla="*/ 180 w 202"/>
                      <a:gd name="T19" fmla="*/ 91 h 199"/>
                      <a:gd name="T20" fmla="*/ 178 w 202"/>
                      <a:gd name="T21" fmla="*/ 88 h 199"/>
                      <a:gd name="T22" fmla="*/ 183 w 202"/>
                      <a:gd name="T23" fmla="*/ 74 h 199"/>
                      <a:gd name="T24" fmla="*/ 188 w 202"/>
                      <a:gd name="T25" fmla="*/ 56 h 199"/>
                      <a:gd name="T26" fmla="*/ 196 w 202"/>
                      <a:gd name="T27" fmla="*/ 41 h 199"/>
                      <a:gd name="T28" fmla="*/ 201 w 202"/>
                      <a:gd name="T29" fmla="*/ 33 h 199"/>
                      <a:gd name="T30" fmla="*/ 199 w 202"/>
                      <a:gd name="T31" fmla="*/ 26 h 199"/>
                      <a:gd name="T32" fmla="*/ 199 w 202"/>
                      <a:gd name="T33" fmla="*/ 23 h 199"/>
                      <a:gd name="T34" fmla="*/ 199 w 202"/>
                      <a:gd name="T35" fmla="*/ 20 h 199"/>
                      <a:gd name="T36" fmla="*/ 198 w 202"/>
                      <a:gd name="T37" fmla="*/ 18 h 199"/>
                      <a:gd name="T38" fmla="*/ 194 w 202"/>
                      <a:gd name="T39" fmla="*/ 14 h 199"/>
                      <a:gd name="T40" fmla="*/ 191 w 202"/>
                      <a:gd name="T41" fmla="*/ 11 h 199"/>
                      <a:gd name="T42" fmla="*/ 188 w 202"/>
                      <a:gd name="T43" fmla="*/ 10 h 199"/>
                      <a:gd name="T44" fmla="*/ 184 w 202"/>
                      <a:gd name="T45" fmla="*/ 10 h 199"/>
                      <a:gd name="T46" fmla="*/ 178 w 202"/>
                      <a:gd name="T47" fmla="*/ 9 h 199"/>
                      <a:gd name="T48" fmla="*/ 163 w 202"/>
                      <a:gd name="T49" fmla="*/ 2 h 199"/>
                      <a:gd name="T50" fmla="*/ 153 w 202"/>
                      <a:gd name="T51" fmla="*/ 3 h 199"/>
                      <a:gd name="T52" fmla="*/ 136 w 202"/>
                      <a:gd name="T53" fmla="*/ 4 h 199"/>
                      <a:gd name="T54" fmla="*/ 113 w 202"/>
                      <a:gd name="T55" fmla="*/ 7 h 199"/>
                      <a:gd name="T56" fmla="*/ 85 w 202"/>
                      <a:gd name="T57" fmla="*/ 9 h 199"/>
                      <a:gd name="T58" fmla="*/ 68 w 202"/>
                      <a:gd name="T59" fmla="*/ 20 h 199"/>
                      <a:gd name="T60" fmla="*/ 57 w 202"/>
                      <a:gd name="T61" fmla="*/ 56 h 199"/>
                      <a:gd name="T62" fmla="*/ 43 w 202"/>
                      <a:gd name="T63" fmla="*/ 85 h 199"/>
                      <a:gd name="T64" fmla="*/ 34 w 202"/>
                      <a:gd name="T65" fmla="*/ 112 h 199"/>
                      <a:gd name="T66" fmla="*/ 24 w 202"/>
                      <a:gd name="T67" fmla="*/ 116 h 199"/>
                      <a:gd name="T68" fmla="*/ 23 w 202"/>
                      <a:gd name="T69" fmla="*/ 115 h 199"/>
                      <a:gd name="T70" fmla="*/ 22 w 202"/>
                      <a:gd name="T71" fmla="*/ 112 h 199"/>
                      <a:gd name="T72" fmla="*/ 8 w 202"/>
                      <a:gd name="T73" fmla="*/ 113 h 199"/>
                      <a:gd name="T74" fmla="*/ 4 w 202"/>
                      <a:gd name="T75" fmla="*/ 115 h 199"/>
                      <a:gd name="T76" fmla="*/ 3 w 202"/>
                      <a:gd name="T77" fmla="*/ 127 h 199"/>
                      <a:gd name="T78" fmla="*/ 6 w 202"/>
                      <a:gd name="T79" fmla="*/ 125 h 199"/>
                      <a:gd name="T80" fmla="*/ 8 w 202"/>
                      <a:gd name="T81" fmla="*/ 125 h 199"/>
                      <a:gd name="T82" fmla="*/ 47 w 202"/>
                      <a:gd name="T83" fmla="*/ 126 h 199"/>
                      <a:gd name="T84" fmla="*/ 58 w 202"/>
                      <a:gd name="T85" fmla="*/ 150 h 199"/>
                      <a:gd name="T86" fmla="*/ 78 w 202"/>
                      <a:gd name="T87" fmla="*/ 138 h 199"/>
                      <a:gd name="T88" fmla="*/ 89 w 202"/>
                      <a:gd name="T89" fmla="*/ 140 h 199"/>
                      <a:gd name="T90" fmla="*/ 102 w 202"/>
                      <a:gd name="T91" fmla="*/ 144 h 199"/>
                      <a:gd name="T92" fmla="*/ 108 w 202"/>
                      <a:gd name="T93" fmla="*/ 178 h 199"/>
                      <a:gd name="T94" fmla="*/ 115 w 202"/>
                      <a:gd name="T95" fmla="*/ 182 h 199"/>
                      <a:gd name="T96" fmla="*/ 126 w 202"/>
                      <a:gd name="T97" fmla="*/ 181 h 1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2" h="199">
                        <a:moveTo>
                          <a:pt x="126" y="181"/>
                        </a:moveTo>
                        <a:cubicBezTo>
                          <a:pt x="126" y="181"/>
                          <a:pt x="126" y="181"/>
                          <a:pt x="126" y="181"/>
                        </a:cubicBezTo>
                        <a:cubicBezTo>
                          <a:pt x="128" y="182"/>
                          <a:pt x="128" y="182"/>
                          <a:pt x="128" y="182"/>
                        </a:cubicBezTo>
                        <a:cubicBezTo>
                          <a:pt x="128" y="182"/>
                          <a:pt x="128" y="182"/>
                          <a:pt x="128" y="182"/>
                        </a:cubicBezTo>
                        <a:cubicBezTo>
                          <a:pt x="129" y="183"/>
                          <a:pt x="129" y="184"/>
                          <a:pt x="130" y="184"/>
                        </a:cubicBezTo>
                        <a:cubicBezTo>
                          <a:pt x="130" y="185"/>
                          <a:pt x="130" y="185"/>
                          <a:pt x="130" y="185"/>
                        </a:cubicBezTo>
                        <a:cubicBezTo>
                          <a:pt x="130" y="185"/>
                          <a:pt x="130" y="185"/>
                          <a:pt x="130" y="185"/>
                        </a:cubicBezTo>
                        <a:cubicBezTo>
                          <a:pt x="130" y="186"/>
                          <a:pt x="131" y="186"/>
                          <a:pt x="131" y="186"/>
                        </a:cubicBezTo>
                        <a:cubicBezTo>
                          <a:pt x="132" y="186"/>
                          <a:pt x="135" y="185"/>
                          <a:pt x="137" y="185"/>
                        </a:cubicBezTo>
                        <a:cubicBezTo>
                          <a:pt x="138" y="185"/>
                          <a:pt x="139" y="185"/>
                          <a:pt x="140" y="186"/>
                        </a:cubicBezTo>
                        <a:cubicBezTo>
                          <a:pt x="140" y="187"/>
                          <a:pt x="141" y="188"/>
                          <a:pt x="140" y="188"/>
                        </a:cubicBezTo>
                        <a:cubicBezTo>
                          <a:pt x="140" y="189"/>
                          <a:pt x="141" y="191"/>
                          <a:pt x="141" y="191"/>
                        </a:cubicBezTo>
                        <a:cubicBezTo>
                          <a:pt x="143" y="191"/>
                          <a:pt x="146" y="192"/>
                          <a:pt x="148" y="193"/>
                        </a:cubicBezTo>
                        <a:cubicBezTo>
                          <a:pt x="149" y="194"/>
                          <a:pt x="151" y="194"/>
                          <a:pt x="151" y="194"/>
                        </a:cubicBezTo>
                        <a:cubicBezTo>
                          <a:pt x="152" y="194"/>
                          <a:pt x="154" y="194"/>
                          <a:pt x="154" y="194"/>
                        </a:cubicBezTo>
                        <a:cubicBezTo>
                          <a:pt x="155" y="192"/>
                          <a:pt x="157" y="190"/>
                          <a:pt x="159" y="190"/>
                        </a:cubicBezTo>
                        <a:cubicBezTo>
                          <a:pt x="161" y="190"/>
                          <a:pt x="162" y="191"/>
                          <a:pt x="162" y="192"/>
                        </a:cubicBezTo>
                        <a:cubicBezTo>
                          <a:pt x="164" y="196"/>
                          <a:pt x="166" y="197"/>
                          <a:pt x="166" y="197"/>
                        </a:cubicBezTo>
                        <a:cubicBezTo>
                          <a:pt x="169" y="197"/>
                          <a:pt x="173" y="197"/>
                          <a:pt x="175" y="199"/>
                        </a:cubicBezTo>
                        <a:cubicBezTo>
                          <a:pt x="175" y="198"/>
                          <a:pt x="174" y="196"/>
                          <a:pt x="173" y="195"/>
                        </a:cubicBezTo>
                        <a:cubicBezTo>
                          <a:pt x="173" y="194"/>
                          <a:pt x="172" y="193"/>
                          <a:pt x="172" y="193"/>
                        </a:cubicBezTo>
                        <a:cubicBezTo>
                          <a:pt x="170" y="192"/>
                          <a:pt x="171" y="189"/>
                          <a:pt x="172" y="185"/>
                        </a:cubicBezTo>
                        <a:cubicBezTo>
                          <a:pt x="173" y="184"/>
                          <a:pt x="173" y="182"/>
                          <a:pt x="173" y="181"/>
                        </a:cubicBezTo>
                        <a:cubicBezTo>
                          <a:pt x="173" y="180"/>
                          <a:pt x="174" y="178"/>
                          <a:pt x="174" y="176"/>
                        </a:cubicBezTo>
                        <a:cubicBezTo>
                          <a:pt x="174" y="174"/>
                          <a:pt x="175" y="171"/>
                          <a:pt x="175" y="170"/>
                        </a:cubicBezTo>
                        <a:cubicBezTo>
                          <a:pt x="174" y="169"/>
                          <a:pt x="173" y="168"/>
                          <a:pt x="173" y="167"/>
                        </a:cubicBezTo>
                        <a:cubicBezTo>
                          <a:pt x="173" y="165"/>
                          <a:pt x="174" y="163"/>
                          <a:pt x="176" y="161"/>
                        </a:cubicBezTo>
                        <a:cubicBezTo>
                          <a:pt x="176" y="161"/>
                          <a:pt x="176" y="159"/>
                          <a:pt x="176" y="159"/>
                        </a:cubicBezTo>
                        <a:cubicBezTo>
                          <a:pt x="176" y="157"/>
                          <a:pt x="176" y="155"/>
                          <a:pt x="177" y="154"/>
                        </a:cubicBezTo>
                        <a:cubicBezTo>
                          <a:pt x="178" y="153"/>
                          <a:pt x="179" y="153"/>
                          <a:pt x="180" y="153"/>
                        </a:cubicBezTo>
                        <a:cubicBezTo>
                          <a:pt x="184" y="153"/>
                          <a:pt x="184" y="153"/>
                          <a:pt x="184" y="153"/>
                        </a:cubicBezTo>
                        <a:cubicBezTo>
                          <a:pt x="190" y="153"/>
                          <a:pt x="192" y="152"/>
                          <a:pt x="192" y="152"/>
                        </a:cubicBezTo>
                        <a:cubicBezTo>
                          <a:pt x="193" y="151"/>
                          <a:pt x="193" y="151"/>
                          <a:pt x="193" y="151"/>
                        </a:cubicBezTo>
                        <a:cubicBezTo>
                          <a:pt x="193" y="151"/>
                          <a:pt x="193" y="151"/>
                          <a:pt x="193" y="151"/>
                        </a:cubicBezTo>
                        <a:cubicBezTo>
                          <a:pt x="192" y="150"/>
                          <a:pt x="192" y="149"/>
                          <a:pt x="192" y="149"/>
                        </a:cubicBezTo>
                        <a:cubicBezTo>
                          <a:pt x="190" y="146"/>
                          <a:pt x="188" y="142"/>
                          <a:pt x="186" y="141"/>
                        </a:cubicBezTo>
                        <a:cubicBezTo>
                          <a:pt x="180" y="138"/>
                          <a:pt x="178" y="110"/>
                          <a:pt x="179" y="101"/>
                        </a:cubicBezTo>
                        <a:cubicBezTo>
                          <a:pt x="179" y="98"/>
                          <a:pt x="179" y="97"/>
                          <a:pt x="181" y="96"/>
                        </a:cubicBezTo>
                        <a:cubicBezTo>
                          <a:pt x="180" y="91"/>
                          <a:pt x="180" y="91"/>
                          <a:pt x="180" y="91"/>
                        </a:cubicBezTo>
                        <a:cubicBezTo>
                          <a:pt x="180" y="91"/>
                          <a:pt x="180" y="91"/>
                          <a:pt x="180" y="91"/>
                        </a:cubicBezTo>
                        <a:cubicBezTo>
                          <a:pt x="180" y="91"/>
                          <a:pt x="179" y="91"/>
                          <a:pt x="179" y="91"/>
                        </a:cubicBezTo>
                        <a:cubicBezTo>
                          <a:pt x="179" y="90"/>
                          <a:pt x="179" y="90"/>
                          <a:pt x="179" y="90"/>
                        </a:cubicBezTo>
                        <a:cubicBezTo>
                          <a:pt x="179" y="90"/>
                          <a:pt x="178" y="90"/>
                          <a:pt x="178" y="89"/>
                        </a:cubicBezTo>
                        <a:cubicBezTo>
                          <a:pt x="178" y="89"/>
                          <a:pt x="178" y="89"/>
                          <a:pt x="178" y="88"/>
                        </a:cubicBezTo>
                        <a:cubicBezTo>
                          <a:pt x="178" y="88"/>
                          <a:pt x="178" y="88"/>
                          <a:pt x="178" y="88"/>
                        </a:cubicBezTo>
                        <a:cubicBezTo>
                          <a:pt x="177" y="88"/>
                          <a:pt x="177" y="87"/>
                          <a:pt x="177" y="86"/>
                        </a:cubicBezTo>
                        <a:cubicBezTo>
                          <a:pt x="177" y="84"/>
                          <a:pt x="179" y="83"/>
                          <a:pt x="180" y="82"/>
                        </a:cubicBezTo>
                        <a:cubicBezTo>
                          <a:pt x="180" y="79"/>
                          <a:pt x="180" y="75"/>
                          <a:pt x="183" y="74"/>
                        </a:cubicBezTo>
                        <a:cubicBezTo>
                          <a:pt x="184" y="74"/>
                          <a:pt x="184" y="74"/>
                          <a:pt x="184" y="74"/>
                        </a:cubicBezTo>
                        <a:cubicBezTo>
                          <a:pt x="184" y="73"/>
                          <a:pt x="184" y="73"/>
                          <a:pt x="185" y="72"/>
                        </a:cubicBezTo>
                        <a:cubicBezTo>
                          <a:pt x="185" y="71"/>
                          <a:pt x="185" y="69"/>
                          <a:pt x="185" y="67"/>
                        </a:cubicBezTo>
                        <a:cubicBezTo>
                          <a:pt x="185" y="63"/>
                          <a:pt x="186" y="59"/>
                          <a:pt x="188" y="56"/>
                        </a:cubicBezTo>
                        <a:cubicBezTo>
                          <a:pt x="188" y="55"/>
                          <a:pt x="188" y="54"/>
                          <a:pt x="188" y="53"/>
                        </a:cubicBezTo>
                        <a:cubicBezTo>
                          <a:pt x="189" y="51"/>
                          <a:pt x="189" y="49"/>
                          <a:pt x="191" y="47"/>
                        </a:cubicBezTo>
                        <a:cubicBezTo>
                          <a:pt x="191" y="47"/>
                          <a:pt x="192" y="46"/>
                          <a:pt x="192" y="45"/>
                        </a:cubicBezTo>
                        <a:cubicBezTo>
                          <a:pt x="193" y="44"/>
                          <a:pt x="194" y="41"/>
                          <a:pt x="196" y="41"/>
                        </a:cubicBezTo>
                        <a:cubicBezTo>
                          <a:pt x="199" y="40"/>
                          <a:pt x="199" y="39"/>
                          <a:pt x="199" y="39"/>
                        </a:cubicBezTo>
                        <a:cubicBezTo>
                          <a:pt x="199" y="38"/>
                          <a:pt x="200" y="37"/>
                          <a:pt x="201" y="36"/>
                        </a:cubicBezTo>
                        <a:cubicBezTo>
                          <a:pt x="202" y="35"/>
                          <a:pt x="202" y="34"/>
                          <a:pt x="202" y="34"/>
                        </a:cubicBezTo>
                        <a:cubicBezTo>
                          <a:pt x="202" y="33"/>
                          <a:pt x="202" y="33"/>
                          <a:pt x="201" y="33"/>
                        </a:cubicBezTo>
                        <a:cubicBezTo>
                          <a:pt x="200" y="32"/>
                          <a:pt x="199" y="31"/>
                          <a:pt x="199" y="28"/>
                        </a:cubicBezTo>
                        <a:cubicBezTo>
                          <a:pt x="199" y="28"/>
                          <a:pt x="199" y="27"/>
                          <a:pt x="199" y="27"/>
                        </a:cubicBezTo>
                        <a:cubicBezTo>
                          <a:pt x="199" y="27"/>
                          <a:pt x="199" y="27"/>
                          <a:pt x="199" y="27"/>
                        </a:cubicBezTo>
                        <a:cubicBezTo>
                          <a:pt x="199" y="26"/>
                          <a:pt x="199" y="26"/>
                          <a:pt x="199" y="26"/>
                        </a:cubicBezTo>
                        <a:cubicBezTo>
                          <a:pt x="199" y="25"/>
                          <a:pt x="199" y="25"/>
                          <a:pt x="199" y="25"/>
                        </a:cubicBezTo>
                        <a:cubicBezTo>
                          <a:pt x="199" y="25"/>
                          <a:pt x="199" y="25"/>
                          <a:pt x="199" y="24"/>
                        </a:cubicBezTo>
                        <a:cubicBezTo>
                          <a:pt x="199" y="24"/>
                          <a:pt x="199" y="24"/>
                          <a:pt x="199" y="24"/>
                        </a:cubicBezTo>
                        <a:cubicBezTo>
                          <a:pt x="199" y="23"/>
                          <a:pt x="199" y="23"/>
                          <a:pt x="199" y="23"/>
                        </a:cubicBezTo>
                        <a:cubicBezTo>
                          <a:pt x="199" y="22"/>
                          <a:pt x="199" y="22"/>
                          <a:pt x="199" y="21"/>
                        </a:cubicBezTo>
                        <a:cubicBezTo>
                          <a:pt x="199" y="21"/>
                          <a:pt x="199" y="21"/>
                          <a:pt x="199" y="21"/>
                        </a:cubicBezTo>
                        <a:cubicBezTo>
                          <a:pt x="199" y="21"/>
                          <a:pt x="199" y="20"/>
                          <a:pt x="199" y="20"/>
                        </a:cubicBezTo>
                        <a:cubicBezTo>
                          <a:pt x="199" y="20"/>
                          <a:pt x="199" y="20"/>
                          <a:pt x="199" y="20"/>
                        </a:cubicBezTo>
                        <a:cubicBezTo>
                          <a:pt x="199" y="20"/>
                          <a:pt x="200" y="19"/>
                          <a:pt x="200" y="19"/>
                        </a:cubicBezTo>
                        <a:cubicBezTo>
                          <a:pt x="200" y="19"/>
                          <a:pt x="200" y="19"/>
                          <a:pt x="200" y="19"/>
                        </a:cubicBezTo>
                        <a:cubicBezTo>
                          <a:pt x="199" y="19"/>
                          <a:pt x="199" y="19"/>
                          <a:pt x="199" y="18"/>
                        </a:cubicBezTo>
                        <a:cubicBezTo>
                          <a:pt x="199" y="18"/>
                          <a:pt x="198" y="18"/>
                          <a:pt x="198" y="18"/>
                        </a:cubicBezTo>
                        <a:cubicBezTo>
                          <a:pt x="198" y="17"/>
                          <a:pt x="197" y="17"/>
                          <a:pt x="197" y="17"/>
                        </a:cubicBezTo>
                        <a:cubicBezTo>
                          <a:pt x="197" y="16"/>
                          <a:pt x="196" y="16"/>
                          <a:pt x="196" y="16"/>
                        </a:cubicBezTo>
                        <a:cubicBezTo>
                          <a:pt x="196" y="16"/>
                          <a:pt x="195" y="15"/>
                          <a:pt x="195" y="15"/>
                        </a:cubicBezTo>
                        <a:cubicBezTo>
                          <a:pt x="195" y="15"/>
                          <a:pt x="194" y="14"/>
                          <a:pt x="194" y="14"/>
                        </a:cubicBezTo>
                        <a:cubicBezTo>
                          <a:pt x="194" y="14"/>
                          <a:pt x="194" y="14"/>
                          <a:pt x="193" y="14"/>
                        </a:cubicBezTo>
                        <a:cubicBezTo>
                          <a:pt x="193" y="13"/>
                          <a:pt x="193" y="13"/>
                          <a:pt x="192" y="13"/>
                        </a:cubicBezTo>
                        <a:cubicBezTo>
                          <a:pt x="192" y="12"/>
                          <a:pt x="192" y="12"/>
                          <a:pt x="192" y="12"/>
                        </a:cubicBezTo>
                        <a:cubicBezTo>
                          <a:pt x="191" y="12"/>
                          <a:pt x="191" y="12"/>
                          <a:pt x="191" y="11"/>
                        </a:cubicBezTo>
                        <a:cubicBezTo>
                          <a:pt x="190" y="11"/>
                          <a:pt x="190" y="11"/>
                          <a:pt x="190" y="11"/>
                        </a:cubicBezTo>
                        <a:cubicBezTo>
                          <a:pt x="190" y="11"/>
                          <a:pt x="190" y="10"/>
                          <a:pt x="189" y="10"/>
                        </a:cubicBezTo>
                        <a:cubicBezTo>
                          <a:pt x="189" y="10"/>
                          <a:pt x="189" y="10"/>
                          <a:pt x="189" y="10"/>
                        </a:cubicBezTo>
                        <a:cubicBezTo>
                          <a:pt x="189" y="10"/>
                          <a:pt x="188" y="10"/>
                          <a:pt x="188" y="10"/>
                        </a:cubicBezTo>
                        <a:cubicBezTo>
                          <a:pt x="188" y="9"/>
                          <a:pt x="188" y="9"/>
                          <a:pt x="188" y="9"/>
                        </a:cubicBezTo>
                        <a:cubicBezTo>
                          <a:pt x="187" y="9"/>
                          <a:pt x="185" y="10"/>
                          <a:pt x="185" y="10"/>
                        </a:cubicBezTo>
                        <a:cubicBezTo>
                          <a:pt x="185" y="10"/>
                          <a:pt x="185" y="10"/>
                          <a:pt x="184" y="10"/>
                        </a:cubicBezTo>
                        <a:cubicBezTo>
                          <a:pt x="184" y="10"/>
                          <a:pt x="184" y="10"/>
                          <a:pt x="184" y="10"/>
                        </a:cubicBezTo>
                        <a:cubicBezTo>
                          <a:pt x="183" y="11"/>
                          <a:pt x="183" y="11"/>
                          <a:pt x="183" y="11"/>
                        </a:cubicBezTo>
                        <a:cubicBezTo>
                          <a:pt x="182" y="10"/>
                          <a:pt x="182" y="10"/>
                          <a:pt x="182" y="10"/>
                        </a:cubicBezTo>
                        <a:cubicBezTo>
                          <a:pt x="181" y="10"/>
                          <a:pt x="180" y="9"/>
                          <a:pt x="179" y="9"/>
                        </a:cubicBezTo>
                        <a:cubicBezTo>
                          <a:pt x="179" y="9"/>
                          <a:pt x="179" y="9"/>
                          <a:pt x="178" y="9"/>
                        </a:cubicBezTo>
                        <a:cubicBezTo>
                          <a:pt x="177" y="11"/>
                          <a:pt x="176" y="11"/>
                          <a:pt x="174" y="11"/>
                        </a:cubicBezTo>
                        <a:cubicBezTo>
                          <a:pt x="171" y="11"/>
                          <a:pt x="169" y="10"/>
                          <a:pt x="169" y="10"/>
                        </a:cubicBezTo>
                        <a:cubicBezTo>
                          <a:pt x="169" y="10"/>
                          <a:pt x="165" y="7"/>
                          <a:pt x="163" y="3"/>
                        </a:cubicBezTo>
                        <a:cubicBezTo>
                          <a:pt x="163" y="3"/>
                          <a:pt x="163" y="3"/>
                          <a:pt x="163" y="2"/>
                        </a:cubicBezTo>
                        <a:cubicBezTo>
                          <a:pt x="163" y="2"/>
                          <a:pt x="163" y="2"/>
                          <a:pt x="162" y="2"/>
                        </a:cubicBezTo>
                        <a:cubicBezTo>
                          <a:pt x="162" y="2"/>
                          <a:pt x="162" y="2"/>
                          <a:pt x="162" y="2"/>
                        </a:cubicBezTo>
                        <a:cubicBezTo>
                          <a:pt x="154" y="3"/>
                          <a:pt x="154" y="3"/>
                          <a:pt x="154" y="3"/>
                        </a:cubicBezTo>
                        <a:cubicBezTo>
                          <a:pt x="153" y="3"/>
                          <a:pt x="153" y="3"/>
                          <a:pt x="153" y="3"/>
                        </a:cubicBezTo>
                        <a:cubicBezTo>
                          <a:pt x="152" y="2"/>
                          <a:pt x="147" y="0"/>
                          <a:pt x="145" y="0"/>
                        </a:cubicBezTo>
                        <a:cubicBezTo>
                          <a:pt x="144" y="0"/>
                          <a:pt x="143" y="1"/>
                          <a:pt x="143" y="1"/>
                        </a:cubicBezTo>
                        <a:cubicBezTo>
                          <a:pt x="143" y="2"/>
                          <a:pt x="141" y="4"/>
                          <a:pt x="139" y="4"/>
                        </a:cubicBezTo>
                        <a:cubicBezTo>
                          <a:pt x="138" y="4"/>
                          <a:pt x="137" y="4"/>
                          <a:pt x="136" y="4"/>
                        </a:cubicBezTo>
                        <a:cubicBezTo>
                          <a:pt x="135" y="4"/>
                          <a:pt x="134" y="3"/>
                          <a:pt x="132" y="3"/>
                        </a:cubicBezTo>
                        <a:cubicBezTo>
                          <a:pt x="128" y="3"/>
                          <a:pt x="124" y="5"/>
                          <a:pt x="122" y="7"/>
                        </a:cubicBezTo>
                        <a:cubicBezTo>
                          <a:pt x="120" y="8"/>
                          <a:pt x="117" y="7"/>
                          <a:pt x="115" y="7"/>
                        </a:cubicBezTo>
                        <a:cubicBezTo>
                          <a:pt x="114" y="7"/>
                          <a:pt x="113" y="7"/>
                          <a:pt x="113" y="7"/>
                        </a:cubicBezTo>
                        <a:cubicBezTo>
                          <a:pt x="112" y="7"/>
                          <a:pt x="111" y="10"/>
                          <a:pt x="110" y="13"/>
                        </a:cubicBezTo>
                        <a:cubicBezTo>
                          <a:pt x="110" y="15"/>
                          <a:pt x="110" y="15"/>
                          <a:pt x="110" y="15"/>
                        </a:cubicBezTo>
                        <a:cubicBezTo>
                          <a:pt x="85" y="10"/>
                          <a:pt x="85" y="10"/>
                          <a:pt x="85" y="10"/>
                        </a:cubicBezTo>
                        <a:cubicBezTo>
                          <a:pt x="85" y="9"/>
                          <a:pt x="85" y="9"/>
                          <a:pt x="85" y="9"/>
                        </a:cubicBezTo>
                        <a:cubicBezTo>
                          <a:pt x="84" y="8"/>
                          <a:pt x="81" y="4"/>
                          <a:pt x="78" y="4"/>
                        </a:cubicBezTo>
                        <a:cubicBezTo>
                          <a:pt x="75" y="4"/>
                          <a:pt x="70" y="8"/>
                          <a:pt x="68" y="12"/>
                        </a:cubicBezTo>
                        <a:cubicBezTo>
                          <a:pt x="68" y="19"/>
                          <a:pt x="68" y="19"/>
                          <a:pt x="68" y="19"/>
                        </a:cubicBezTo>
                        <a:cubicBezTo>
                          <a:pt x="68" y="19"/>
                          <a:pt x="68" y="20"/>
                          <a:pt x="68" y="20"/>
                        </a:cubicBezTo>
                        <a:cubicBezTo>
                          <a:pt x="68" y="25"/>
                          <a:pt x="67" y="29"/>
                          <a:pt x="66" y="31"/>
                        </a:cubicBezTo>
                        <a:cubicBezTo>
                          <a:pt x="65" y="32"/>
                          <a:pt x="65" y="33"/>
                          <a:pt x="65" y="33"/>
                        </a:cubicBezTo>
                        <a:cubicBezTo>
                          <a:pt x="63" y="36"/>
                          <a:pt x="62" y="37"/>
                          <a:pt x="62" y="42"/>
                        </a:cubicBezTo>
                        <a:cubicBezTo>
                          <a:pt x="62" y="46"/>
                          <a:pt x="59" y="51"/>
                          <a:pt x="57" y="56"/>
                        </a:cubicBezTo>
                        <a:cubicBezTo>
                          <a:pt x="55" y="60"/>
                          <a:pt x="54" y="64"/>
                          <a:pt x="54" y="66"/>
                        </a:cubicBezTo>
                        <a:cubicBezTo>
                          <a:pt x="54" y="70"/>
                          <a:pt x="50" y="73"/>
                          <a:pt x="47" y="75"/>
                        </a:cubicBezTo>
                        <a:cubicBezTo>
                          <a:pt x="46" y="76"/>
                          <a:pt x="44" y="78"/>
                          <a:pt x="44" y="78"/>
                        </a:cubicBezTo>
                        <a:cubicBezTo>
                          <a:pt x="44" y="80"/>
                          <a:pt x="44" y="82"/>
                          <a:pt x="43" y="85"/>
                        </a:cubicBezTo>
                        <a:cubicBezTo>
                          <a:pt x="43" y="88"/>
                          <a:pt x="43" y="93"/>
                          <a:pt x="43" y="97"/>
                        </a:cubicBezTo>
                        <a:cubicBezTo>
                          <a:pt x="43" y="102"/>
                          <a:pt x="42" y="103"/>
                          <a:pt x="39" y="104"/>
                        </a:cubicBezTo>
                        <a:cubicBezTo>
                          <a:pt x="39" y="104"/>
                          <a:pt x="39" y="104"/>
                          <a:pt x="39" y="106"/>
                        </a:cubicBezTo>
                        <a:cubicBezTo>
                          <a:pt x="39" y="111"/>
                          <a:pt x="37" y="112"/>
                          <a:pt x="34" y="112"/>
                        </a:cubicBezTo>
                        <a:cubicBezTo>
                          <a:pt x="33" y="112"/>
                          <a:pt x="32" y="112"/>
                          <a:pt x="31" y="113"/>
                        </a:cubicBezTo>
                        <a:cubicBezTo>
                          <a:pt x="29" y="116"/>
                          <a:pt x="27" y="117"/>
                          <a:pt x="26" y="117"/>
                        </a:cubicBezTo>
                        <a:cubicBezTo>
                          <a:pt x="25" y="117"/>
                          <a:pt x="25" y="117"/>
                          <a:pt x="24" y="116"/>
                        </a:cubicBezTo>
                        <a:cubicBezTo>
                          <a:pt x="24" y="116"/>
                          <a:pt x="24" y="116"/>
                          <a:pt x="24" y="116"/>
                        </a:cubicBezTo>
                        <a:cubicBezTo>
                          <a:pt x="24" y="116"/>
                          <a:pt x="24" y="116"/>
                          <a:pt x="24" y="116"/>
                        </a:cubicBezTo>
                        <a:cubicBezTo>
                          <a:pt x="24" y="116"/>
                          <a:pt x="24" y="116"/>
                          <a:pt x="24" y="116"/>
                        </a:cubicBezTo>
                        <a:cubicBezTo>
                          <a:pt x="24" y="116"/>
                          <a:pt x="24" y="116"/>
                          <a:pt x="24" y="115"/>
                        </a:cubicBezTo>
                        <a:cubicBezTo>
                          <a:pt x="24" y="115"/>
                          <a:pt x="23" y="115"/>
                          <a:pt x="23" y="115"/>
                        </a:cubicBezTo>
                        <a:cubicBezTo>
                          <a:pt x="23" y="115"/>
                          <a:pt x="23" y="115"/>
                          <a:pt x="23" y="115"/>
                        </a:cubicBezTo>
                        <a:cubicBezTo>
                          <a:pt x="23" y="115"/>
                          <a:pt x="23" y="115"/>
                          <a:pt x="23" y="115"/>
                        </a:cubicBezTo>
                        <a:cubicBezTo>
                          <a:pt x="23" y="114"/>
                          <a:pt x="23" y="114"/>
                          <a:pt x="23" y="113"/>
                        </a:cubicBezTo>
                        <a:cubicBezTo>
                          <a:pt x="23" y="112"/>
                          <a:pt x="23" y="112"/>
                          <a:pt x="22" y="112"/>
                        </a:cubicBezTo>
                        <a:cubicBezTo>
                          <a:pt x="20" y="112"/>
                          <a:pt x="19" y="112"/>
                          <a:pt x="17" y="113"/>
                        </a:cubicBezTo>
                        <a:cubicBezTo>
                          <a:pt x="16" y="115"/>
                          <a:pt x="14" y="115"/>
                          <a:pt x="13" y="115"/>
                        </a:cubicBezTo>
                        <a:cubicBezTo>
                          <a:pt x="11" y="115"/>
                          <a:pt x="10" y="114"/>
                          <a:pt x="9" y="114"/>
                        </a:cubicBezTo>
                        <a:cubicBezTo>
                          <a:pt x="8" y="114"/>
                          <a:pt x="8" y="113"/>
                          <a:pt x="8" y="113"/>
                        </a:cubicBezTo>
                        <a:cubicBezTo>
                          <a:pt x="8" y="113"/>
                          <a:pt x="7" y="113"/>
                          <a:pt x="7" y="114"/>
                        </a:cubicBezTo>
                        <a:cubicBezTo>
                          <a:pt x="7" y="114"/>
                          <a:pt x="6" y="114"/>
                          <a:pt x="6" y="114"/>
                        </a:cubicBezTo>
                        <a:cubicBezTo>
                          <a:pt x="6" y="114"/>
                          <a:pt x="6" y="114"/>
                          <a:pt x="5" y="115"/>
                        </a:cubicBezTo>
                        <a:cubicBezTo>
                          <a:pt x="5" y="115"/>
                          <a:pt x="4" y="115"/>
                          <a:pt x="4" y="115"/>
                        </a:cubicBezTo>
                        <a:cubicBezTo>
                          <a:pt x="4" y="115"/>
                          <a:pt x="3" y="116"/>
                          <a:pt x="3" y="116"/>
                        </a:cubicBezTo>
                        <a:cubicBezTo>
                          <a:pt x="2" y="116"/>
                          <a:pt x="2" y="117"/>
                          <a:pt x="1" y="117"/>
                        </a:cubicBezTo>
                        <a:cubicBezTo>
                          <a:pt x="1" y="117"/>
                          <a:pt x="1" y="117"/>
                          <a:pt x="0" y="118"/>
                        </a:cubicBezTo>
                        <a:cubicBezTo>
                          <a:pt x="2" y="121"/>
                          <a:pt x="3" y="124"/>
                          <a:pt x="3" y="127"/>
                        </a:cubicBezTo>
                        <a:cubicBezTo>
                          <a:pt x="3" y="127"/>
                          <a:pt x="3" y="127"/>
                          <a:pt x="3" y="127"/>
                        </a:cubicBezTo>
                        <a:cubicBezTo>
                          <a:pt x="4" y="127"/>
                          <a:pt x="5" y="126"/>
                          <a:pt x="5" y="126"/>
                        </a:cubicBezTo>
                        <a:cubicBezTo>
                          <a:pt x="5" y="126"/>
                          <a:pt x="5" y="126"/>
                          <a:pt x="5" y="126"/>
                        </a:cubicBezTo>
                        <a:cubicBezTo>
                          <a:pt x="6" y="126"/>
                          <a:pt x="6" y="126"/>
                          <a:pt x="6" y="125"/>
                        </a:cubicBezTo>
                        <a:cubicBezTo>
                          <a:pt x="6" y="125"/>
                          <a:pt x="6" y="125"/>
                          <a:pt x="6" y="125"/>
                        </a:cubicBezTo>
                        <a:cubicBezTo>
                          <a:pt x="7" y="125"/>
                          <a:pt x="7" y="125"/>
                          <a:pt x="7" y="125"/>
                        </a:cubicBezTo>
                        <a:cubicBezTo>
                          <a:pt x="7" y="125"/>
                          <a:pt x="7" y="125"/>
                          <a:pt x="8" y="125"/>
                        </a:cubicBezTo>
                        <a:cubicBezTo>
                          <a:pt x="8" y="125"/>
                          <a:pt x="8" y="125"/>
                          <a:pt x="8" y="125"/>
                        </a:cubicBezTo>
                        <a:cubicBezTo>
                          <a:pt x="9" y="125"/>
                          <a:pt x="11" y="125"/>
                          <a:pt x="19" y="125"/>
                        </a:cubicBezTo>
                        <a:cubicBezTo>
                          <a:pt x="30" y="125"/>
                          <a:pt x="45" y="125"/>
                          <a:pt x="45" y="125"/>
                        </a:cubicBezTo>
                        <a:cubicBezTo>
                          <a:pt x="46" y="125"/>
                          <a:pt x="46" y="125"/>
                          <a:pt x="46" y="125"/>
                        </a:cubicBezTo>
                        <a:cubicBezTo>
                          <a:pt x="47" y="126"/>
                          <a:pt x="47" y="126"/>
                          <a:pt x="47" y="126"/>
                        </a:cubicBezTo>
                        <a:cubicBezTo>
                          <a:pt x="47" y="126"/>
                          <a:pt x="50" y="132"/>
                          <a:pt x="49" y="137"/>
                        </a:cubicBezTo>
                        <a:cubicBezTo>
                          <a:pt x="49" y="138"/>
                          <a:pt x="49" y="138"/>
                          <a:pt x="49" y="139"/>
                        </a:cubicBezTo>
                        <a:cubicBezTo>
                          <a:pt x="50" y="140"/>
                          <a:pt x="52" y="141"/>
                          <a:pt x="53" y="144"/>
                        </a:cubicBezTo>
                        <a:cubicBezTo>
                          <a:pt x="55" y="149"/>
                          <a:pt x="57" y="150"/>
                          <a:pt x="58" y="150"/>
                        </a:cubicBezTo>
                        <a:cubicBezTo>
                          <a:pt x="59" y="150"/>
                          <a:pt x="60" y="150"/>
                          <a:pt x="60" y="150"/>
                        </a:cubicBezTo>
                        <a:cubicBezTo>
                          <a:pt x="65" y="149"/>
                          <a:pt x="71" y="148"/>
                          <a:pt x="73" y="148"/>
                        </a:cubicBezTo>
                        <a:cubicBezTo>
                          <a:pt x="73" y="147"/>
                          <a:pt x="74" y="146"/>
                          <a:pt x="74" y="146"/>
                        </a:cubicBezTo>
                        <a:cubicBezTo>
                          <a:pt x="74" y="143"/>
                          <a:pt x="75" y="139"/>
                          <a:pt x="78" y="138"/>
                        </a:cubicBezTo>
                        <a:cubicBezTo>
                          <a:pt x="79" y="138"/>
                          <a:pt x="80" y="137"/>
                          <a:pt x="82" y="137"/>
                        </a:cubicBezTo>
                        <a:cubicBezTo>
                          <a:pt x="85" y="137"/>
                          <a:pt x="88" y="138"/>
                          <a:pt x="88" y="138"/>
                        </a:cubicBezTo>
                        <a:cubicBezTo>
                          <a:pt x="89" y="138"/>
                          <a:pt x="89" y="138"/>
                          <a:pt x="89" y="138"/>
                        </a:cubicBezTo>
                        <a:cubicBezTo>
                          <a:pt x="89" y="140"/>
                          <a:pt x="89" y="140"/>
                          <a:pt x="89" y="140"/>
                        </a:cubicBezTo>
                        <a:cubicBezTo>
                          <a:pt x="89" y="140"/>
                          <a:pt x="90" y="140"/>
                          <a:pt x="93" y="140"/>
                        </a:cubicBezTo>
                        <a:cubicBezTo>
                          <a:pt x="94" y="140"/>
                          <a:pt x="96" y="140"/>
                          <a:pt x="97" y="140"/>
                        </a:cubicBezTo>
                        <a:cubicBezTo>
                          <a:pt x="97" y="140"/>
                          <a:pt x="98" y="140"/>
                          <a:pt x="99" y="140"/>
                        </a:cubicBezTo>
                        <a:cubicBezTo>
                          <a:pt x="100" y="140"/>
                          <a:pt x="102" y="140"/>
                          <a:pt x="102" y="144"/>
                        </a:cubicBezTo>
                        <a:cubicBezTo>
                          <a:pt x="102" y="148"/>
                          <a:pt x="103" y="151"/>
                          <a:pt x="104" y="151"/>
                        </a:cubicBezTo>
                        <a:cubicBezTo>
                          <a:pt x="105" y="153"/>
                          <a:pt x="105" y="156"/>
                          <a:pt x="104" y="160"/>
                        </a:cubicBezTo>
                        <a:cubicBezTo>
                          <a:pt x="103" y="162"/>
                          <a:pt x="102" y="167"/>
                          <a:pt x="102" y="168"/>
                        </a:cubicBezTo>
                        <a:cubicBezTo>
                          <a:pt x="104" y="169"/>
                          <a:pt x="109" y="174"/>
                          <a:pt x="108" y="178"/>
                        </a:cubicBezTo>
                        <a:cubicBezTo>
                          <a:pt x="108" y="179"/>
                          <a:pt x="108" y="179"/>
                          <a:pt x="108" y="179"/>
                        </a:cubicBezTo>
                        <a:cubicBezTo>
                          <a:pt x="108" y="180"/>
                          <a:pt x="107" y="183"/>
                          <a:pt x="107" y="184"/>
                        </a:cubicBezTo>
                        <a:cubicBezTo>
                          <a:pt x="108" y="183"/>
                          <a:pt x="110" y="182"/>
                          <a:pt x="112" y="182"/>
                        </a:cubicBezTo>
                        <a:cubicBezTo>
                          <a:pt x="113" y="182"/>
                          <a:pt x="114" y="182"/>
                          <a:pt x="115" y="182"/>
                        </a:cubicBezTo>
                        <a:cubicBezTo>
                          <a:pt x="117" y="182"/>
                          <a:pt x="119" y="182"/>
                          <a:pt x="122" y="181"/>
                        </a:cubicBezTo>
                        <a:cubicBezTo>
                          <a:pt x="122" y="181"/>
                          <a:pt x="123" y="181"/>
                          <a:pt x="124" y="181"/>
                        </a:cubicBezTo>
                        <a:cubicBezTo>
                          <a:pt x="124" y="180"/>
                          <a:pt x="124" y="180"/>
                          <a:pt x="124" y="180"/>
                        </a:cubicBezTo>
                        <a:lnTo>
                          <a:pt x="126" y="18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69" name="Freeform 1728"/>
                  <p:cNvSpPr>
                    <a:spLocks/>
                  </p:cNvSpPr>
                  <p:nvPr/>
                </p:nvSpPr>
                <p:spPr bwMode="auto">
                  <a:xfrm>
                    <a:off x="1806" y="303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70" name="Freeform 1729"/>
                  <p:cNvSpPr>
                    <a:spLocks/>
                  </p:cNvSpPr>
                  <p:nvPr/>
                </p:nvSpPr>
                <p:spPr bwMode="auto">
                  <a:xfrm>
                    <a:off x="1805" y="3036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71" name="Freeform 1730"/>
                  <p:cNvSpPr>
                    <a:spLocks/>
                  </p:cNvSpPr>
                  <p:nvPr/>
                </p:nvSpPr>
                <p:spPr bwMode="auto">
                  <a:xfrm>
                    <a:off x="1921" y="3090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72" name="Freeform 1731"/>
                  <p:cNvSpPr>
                    <a:spLocks/>
                  </p:cNvSpPr>
                  <p:nvPr/>
                </p:nvSpPr>
                <p:spPr bwMode="auto">
                  <a:xfrm>
                    <a:off x="1808" y="30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73" name="Freeform 1732"/>
                  <p:cNvSpPr>
                    <a:spLocks/>
                  </p:cNvSpPr>
                  <p:nvPr/>
                </p:nvSpPr>
                <p:spPr bwMode="auto">
                  <a:xfrm>
                    <a:off x="1804" y="3037"/>
                    <a:ext cx="1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74" name="Freeform 1733"/>
                  <p:cNvSpPr>
                    <a:spLocks/>
                  </p:cNvSpPr>
                  <p:nvPr/>
                </p:nvSpPr>
                <p:spPr bwMode="auto">
                  <a:xfrm>
                    <a:off x="1984" y="3061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75" name="Freeform 1734"/>
                  <p:cNvSpPr>
                    <a:spLocks/>
                  </p:cNvSpPr>
                  <p:nvPr/>
                </p:nvSpPr>
                <p:spPr bwMode="auto">
                  <a:xfrm>
                    <a:off x="1923" y="3091"/>
                    <a:ext cx="2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1" y="2"/>
                          <a:pt x="1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76" name="Freeform 1735"/>
                  <p:cNvSpPr>
                    <a:spLocks/>
                  </p:cNvSpPr>
                  <p:nvPr/>
                </p:nvSpPr>
                <p:spPr bwMode="auto">
                  <a:xfrm>
                    <a:off x="1919" y="308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  <a:gd name="T8" fmla="*/ 0 w 2"/>
                      <a:gd name="T9" fmla="*/ 1 h 1"/>
                      <a:gd name="T10" fmla="*/ 2 w 2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77" name="Freeform 1736"/>
                  <p:cNvSpPr>
                    <a:spLocks/>
                  </p:cNvSpPr>
                  <p:nvPr/>
                </p:nvSpPr>
                <p:spPr bwMode="auto">
                  <a:xfrm>
                    <a:off x="1921" y="3090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2 w 2"/>
                      <a:gd name="T7" fmla="*/ 1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78" name="Freeform 1737"/>
                  <p:cNvSpPr>
                    <a:spLocks/>
                  </p:cNvSpPr>
                  <p:nvPr/>
                </p:nvSpPr>
                <p:spPr bwMode="auto">
                  <a:xfrm>
                    <a:off x="1972" y="300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79" name="Freeform 1738"/>
                  <p:cNvSpPr>
                    <a:spLocks/>
                  </p:cNvSpPr>
                  <p:nvPr/>
                </p:nvSpPr>
                <p:spPr bwMode="auto">
                  <a:xfrm>
                    <a:off x="1971" y="30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80" name="Freeform 1739"/>
                  <p:cNvSpPr>
                    <a:spLocks/>
                  </p:cNvSpPr>
                  <p:nvPr/>
                </p:nvSpPr>
                <p:spPr bwMode="auto">
                  <a:xfrm>
                    <a:off x="1971" y="300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81" name="Freeform 1740"/>
                  <p:cNvSpPr>
                    <a:spLocks/>
                  </p:cNvSpPr>
                  <p:nvPr/>
                </p:nvSpPr>
                <p:spPr bwMode="auto">
                  <a:xfrm>
                    <a:off x="1807" y="3025"/>
                    <a:ext cx="1" cy="0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82" name="Freeform 1741"/>
                  <p:cNvSpPr>
                    <a:spLocks/>
                  </p:cNvSpPr>
                  <p:nvPr/>
                </p:nvSpPr>
                <p:spPr bwMode="auto">
                  <a:xfrm>
                    <a:off x="1801" y="3028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83" name="Freeform 1742"/>
                  <p:cNvSpPr>
                    <a:spLocks/>
                  </p:cNvSpPr>
                  <p:nvPr/>
                </p:nvSpPr>
                <p:spPr bwMode="auto">
                  <a:xfrm>
                    <a:off x="1823" y="30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84" name="Freeform 1743"/>
                  <p:cNvSpPr>
                    <a:spLocks/>
                  </p:cNvSpPr>
                  <p:nvPr/>
                </p:nvSpPr>
                <p:spPr bwMode="auto">
                  <a:xfrm>
                    <a:off x="1866" y="293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85" name="Freeform 1744"/>
                  <p:cNvSpPr>
                    <a:spLocks/>
                  </p:cNvSpPr>
                  <p:nvPr/>
                </p:nvSpPr>
                <p:spPr bwMode="auto">
                  <a:xfrm>
                    <a:off x="1805" y="302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86" name="Freeform 1745"/>
                  <p:cNvSpPr>
                    <a:spLocks/>
                  </p:cNvSpPr>
                  <p:nvPr/>
                </p:nvSpPr>
                <p:spPr bwMode="auto">
                  <a:xfrm>
                    <a:off x="1824" y="30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87" name="Freeform 1746"/>
                  <p:cNvSpPr>
                    <a:spLocks/>
                  </p:cNvSpPr>
                  <p:nvPr/>
                </p:nvSpPr>
                <p:spPr bwMode="auto">
                  <a:xfrm>
                    <a:off x="1824" y="302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88" name="Freeform 1747"/>
                  <p:cNvSpPr>
                    <a:spLocks/>
                  </p:cNvSpPr>
                  <p:nvPr/>
                </p:nvSpPr>
                <p:spPr bwMode="auto">
                  <a:xfrm>
                    <a:off x="1824" y="302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89" name="Freeform 1748"/>
                  <p:cNvSpPr>
                    <a:spLocks/>
                  </p:cNvSpPr>
                  <p:nvPr/>
                </p:nvSpPr>
                <p:spPr bwMode="auto">
                  <a:xfrm>
                    <a:off x="1804" y="302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90" name="Freeform 1749"/>
                  <p:cNvSpPr>
                    <a:spLocks/>
                  </p:cNvSpPr>
                  <p:nvPr/>
                </p:nvSpPr>
                <p:spPr bwMode="auto">
                  <a:xfrm>
                    <a:off x="1985" y="293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91" name="Freeform 1750"/>
                  <p:cNvSpPr>
                    <a:spLocks/>
                  </p:cNvSpPr>
                  <p:nvPr/>
                </p:nvSpPr>
                <p:spPr bwMode="auto">
                  <a:xfrm>
                    <a:off x="1989" y="2933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92" name="Freeform 1751"/>
                  <p:cNvSpPr>
                    <a:spLocks/>
                  </p:cNvSpPr>
                  <p:nvPr/>
                </p:nvSpPr>
                <p:spPr bwMode="auto">
                  <a:xfrm>
                    <a:off x="1981" y="29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93" name="Freeform 1752"/>
                  <p:cNvSpPr>
                    <a:spLocks/>
                  </p:cNvSpPr>
                  <p:nvPr/>
                </p:nvSpPr>
                <p:spPr bwMode="auto">
                  <a:xfrm>
                    <a:off x="1991" y="2934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94" name="Freeform 1753"/>
                  <p:cNvSpPr>
                    <a:spLocks/>
                  </p:cNvSpPr>
                  <p:nvPr/>
                </p:nvSpPr>
                <p:spPr bwMode="auto">
                  <a:xfrm>
                    <a:off x="1957" y="291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95" name="Freeform 1754"/>
                  <p:cNvSpPr>
                    <a:spLocks/>
                  </p:cNvSpPr>
                  <p:nvPr/>
                </p:nvSpPr>
                <p:spPr bwMode="auto">
                  <a:xfrm>
                    <a:off x="1982" y="292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96" name="Freeform 1755"/>
                  <p:cNvSpPr>
                    <a:spLocks/>
                  </p:cNvSpPr>
                  <p:nvPr/>
                </p:nvSpPr>
                <p:spPr bwMode="auto">
                  <a:xfrm>
                    <a:off x="1984" y="292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97" name="Freeform 1756"/>
                  <p:cNvSpPr>
                    <a:spLocks/>
                  </p:cNvSpPr>
                  <p:nvPr/>
                </p:nvSpPr>
                <p:spPr bwMode="auto">
                  <a:xfrm>
                    <a:off x="1987" y="293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98" name="Freeform 1757"/>
                  <p:cNvSpPr>
                    <a:spLocks/>
                  </p:cNvSpPr>
                  <p:nvPr/>
                </p:nvSpPr>
                <p:spPr bwMode="auto">
                  <a:xfrm>
                    <a:off x="1975" y="292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2 w 2"/>
                      <a:gd name="T5" fmla="*/ 0 h 1"/>
                      <a:gd name="T6" fmla="*/ 1 w 2"/>
                      <a:gd name="T7" fmla="*/ 1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699" name="Freeform 1758"/>
                  <p:cNvSpPr>
                    <a:spLocks/>
                  </p:cNvSpPr>
                  <p:nvPr/>
                </p:nvSpPr>
                <p:spPr bwMode="auto">
                  <a:xfrm>
                    <a:off x="1978" y="2925"/>
                    <a:ext cx="2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3 w 3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0"/>
                          <a:pt x="0" y="1"/>
                          <a:pt x="0" y="1"/>
                        </a:cubicBezTo>
                        <a:cubicBezTo>
                          <a:pt x="0" y="1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00" name="Freeform 1759"/>
                  <p:cNvSpPr>
                    <a:spLocks/>
                  </p:cNvSpPr>
                  <p:nvPr/>
                </p:nvSpPr>
                <p:spPr bwMode="auto">
                  <a:xfrm>
                    <a:off x="1980" y="2925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01" name="Freeform 1760"/>
                  <p:cNvSpPr>
                    <a:spLocks/>
                  </p:cNvSpPr>
                  <p:nvPr/>
                </p:nvSpPr>
                <p:spPr bwMode="auto">
                  <a:xfrm>
                    <a:off x="1956" y="29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02" name="Freeform 1761"/>
                  <p:cNvSpPr>
                    <a:spLocks/>
                  </p:cNvSpPr>
                  <p:nvPr/>
                </p:nvSpPr>
                <p:spPr bwMode="auto">
                  <a:xfrm>
                    <a:off x="1991" y="293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03" name="Freeform 1762"/>
                  <p:cNvSpPr>
                    <a:spLocks/>
                  </p:cNvSpPr>
                  <p:nvPr/>
                </p:nvSpPr>
                <p:spPr bwMode="auto">
                  <a:xfrm>
                    <a:off x="1991" y="2937"/>
                    <a:ext cx="0" cy="1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04" name="Freeform 1763"/>
                  <p:cNvSpPr>
                    <a:spLocks/>
                  </p:cNvSpPr>
                  <p:nvPr/>
                </p:nvSpPr>
                <p:spPr bwMode="auto">
                  <a:xfrm>
                    <a:off x="1991" y="2940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05" name="Freeform 1764"/>
                  <p:cNvSpPr>
                    <a:spLocks/>
                  </p:cNvSpPr>
                  <p:nvPr/>
                </p:nvSpPr>
                <p:spPr bwMode="auto">
                  <a:xfrm>
                    <a:off x="1991" y="29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06" name="Freeform 1765"/>
                  <p:cNvSpPr>
                    <a:spLocks/>
                  </p:cNvSpPr>
                  <p:nvPr/>
                </p:nvSpPr>
                <p:spPr bwMode="auto">
                  <a:xfrm>
                    <a:off x="1978" y="2981"/>
                    <a:ext cx="0" cy="4"/>
                  </a:xfrm>
                  <a:custGeom>
                    <a:avLst/>
                    <a:gdLst>
                      <a:gd name="T0" fmla="*/ 5 h 5"/>
                      <a:gd name="T1" fmla="*/ 0 h 5"/>
                      <a:gd name="T2" fmla="*/ 5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5">
                        <a:moveTo>
                          <a:pt x="0" y="5"/>
                        </a:moveTo>
                        <a:cubicBezTo>
                          <a:pt x="0" y="4"/>
                          <a:pt x="0" y="2"/>
                          <a:pt x="0" y="0"/>
                        </a:cubicBezTo>
                        <a:cubicBezTo>
                          <a:pt x="0" y="2"/>
                          <a:pt x="0" y="4"/>
                          <a:pt x="0" y="5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07" name="Freeform 1766"/>
                  <p:cNvSpPr>
                    <a:spLocks/>
                  </p:cNvSpPr>
                  <p:nvPr/>
                </p:nvSpPr>
                <p:spPr bwMode="auto">
                  <a:xfrm>
                    <a:off x="1991" y="29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08" name="Freeform 1767"/>
                  <p:cNvSpPr>
                    <a:spLocks/>
                  </p:cNvSpPr>
                  <p:nvPr/>
                </p:nvSpPr>
                <p:spPr bwMode="auto">
                  <a:xfrm>
                    <a:off x="1991" y="293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09" name="Freeform 1768"/>
                  <p:cNvSpPr>
                    <a:spLocks/>
                  </p:cNvSpPr>
                  <p:nvPr/>
                </p:nvSpPr>
                <p:spPr bwMode="auto">
                  <a:xfrm>
                    <a:off x="1978" y="3002"/>
                    <a:ext cx="11" cy="17"/>
                  </a:xfrm>
                  <a:custGeom>
                    <a:avLst/>
                    <a:gdLst>
                      <a:gd name="T0" fmla="*/ 8 w 12"/>
                      <a:gd name="T1" fmla="*/ 0 h 18"/>
                      <a:gd name="T2" fmla="*/ 8 w 12"/>
                      <a:gd name="T3" fmla="*/ 0 h 18"/>
                      <a:gd name="T4" fmla="*/ 8 w 12"/>
                      <a:gd name="T5" fmla="*/ 0 h 18"/>
                      <a:gd name="T6" fmla="*/ 8 w 12"/>
                      <a:gd name="T7" fmla="*/ 1 h 18"/>
                      <a:gd name="T8" fmla="*/ 7 w 12"/>
                      <a:gd name="T9" fmla="*/ 1 h 18"/>
                      <a:gd name="T10" fmla="*/ 6 w 12"/>
                      <a:gd name="T11" fmla="*/ 2 h 18"/>
                      <a:gd name="T12" fmla="*/ 6 w 12"/>
                      <a:gd name="T13" fmla="*/ 2 h 18"/>
                      <a:gd name="T14" fmla="*/ 5 w 12"/>
                      <a:gd name="T15" fmla="*/ 3 h 18"/>
                      <a:gd name="T16" fmla="*/ 4 w 12"/>
                      <a:gd name="T17" fmla="*/ 3 h 18"/>
                      <a:gd name="T18" fmla="*/ 3 w 12"/>
                      <a:gd name="T19" fmla="*/ 3 h 18"/>
                      <a:gd name="T20" fmla="*/ 2 w 12"/>
                      <a:gd name="T21" fmla="*/ 3 h 18"/>
                      <a:gd name="T22" fmla="*/ 2 w 12"/>
                      <a:gd name="T23" fmla="*/ 3 h 18"/>
                      <a:gd name="T24" fmla="*/ 0 w 12"/>
                      <a:gd name="T25" fmla="*/ 3 h 18"/>
                      <a:gd name="T26" fmla="*/ 0 w 12"/>
                      <a:gd name="T27" fmla="*/ 3 h 18"/>
                      <a:gd name="T28" fmla="*/ 0 w 12"/>
                      <a:gd name="T29" fmla="*/ 9 h 18"/>
                      <a:gd name="T30" fmla="*/ 0 w 12"/>
                      <a:gd name="T31" fmla="*/ 9 h 18"/>
                      <a:gd name="T32" fmla="*/ 2 w 12"/>
                      <a:gd name="T33" fmla="*/ 18 h 18"/>
                      <a:gd name="T34" fmla="*/ 3 w 12"/>
                      <a:gd name="T35" fmla="*/ 17 h 18"/>
                      <a:gd name="T36" fmla="*/ 4 w 12"/>
                      <a:gd name="T37" fmla="*/ 17 h 18"/>
                      <a:gd name="T38" fmla="*/ 4 w 12"/>
                      <a:gd name="T39" fmla="*/ 17 h 18"/>
                      <a:gd name="T40" fmla="*/ 4 w 12"/>
                      <a:gd name="T41" fmla="*/ 17 h 18"/>
                      <a:gd name="T42" fmla="*/ 5 w 12"/>
                      <a:gd name="T43" fmla="*/ 16 h 18"/>
                      <a:gd name="T44" fmla="*/ 12 w 12"/>
                      <a:gd name="T45" fmla="*/ 6 h 18"/>
                      <a:gd name="T46" fmla="*/ 10 w 12"/>
                      <a:gd name="T47" fmla="*/ 4 h 18"/>
                      <a:gd name="T48" fmla="*/ 10 w 12"/>
                      <a:gd name="T49" fmla="*/ 3 h 18"/>
                      <a:gd name="T50" fmla="*/ 10 w 12"/>
                      <a:gd name="T51" fmla="*/ 3 h 18"/>
                      <a:gd name="T52" fmla="*/ 10 w 12"/>
                      <a:gd name="T53" fmla="*/ 3 h 18"/>
                      <a:gd name="T54" fmla="*/ 10 w 12"/>
                      <a:gd name="T55" fmla="*/ 2 h 18"/>
                      <a:gd name="T56" fmla="*/ 10 w 12"/>
                      <a:gd name="T57" fmla="*/ 1 h 18"/>
                      <a:gd name="T58" fmla="*/ 10 w 12"/>
                      <a:gd name="T59" fmla="*/ 0 h 18"/>
                      <a:gd name="T60" fmla="*/ 10 w 12"/>
                      <a:gd name="T61" fmla="*/ 0 h 18"/>
                      <a:gd name="T62" fmla="*/ 10 w 12"/>
                      <a:gd name="T63" fmla="*/ 0 h 18"/>
                      <a:gd name="T64" fmla="*/ 8 w 12"/>
                      <a:gd name="T65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2" h="18">
                        <a:moveTo>
                          <a:pt x="8" y="0"/>
                        </a:move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3" y="3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1" y="11"/>
                          <a:pt x="1" y="14"/>
                          <a:pt x="2" y="18"/>
                        </a:cubicBezTo>
                        <a:cubicBezTo>
                          <a:pt x="3" y="18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5" y="17"/>
                          <a:pt x="5" y="17"/>
                          <a:pt x="5" y="16"/>
                        </a:cubicBezTo>
                        <a:cubicBezTo>
                          <a:pt x="6" y="16"/>
                          <a:pt x="9" y="11"/>
                          <a:pt x="12" y="6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1"/>
                        </a:cubicBezTo>
                        <a:cubicBezTo>
                          <a:pt x="10" y="1"/>
                          <a:pt x="10" y="1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10" name="Freeform 1769"/>
                  <p:cNvSpPr>
                    <a:spLocks/>
                  </p:cNvSpPr>
                  <p:nvPr/>
                </p:nvSpPr>
                <p:spPr bwMode="auto">
                  <a:xfrm>
                    <a:off x="1978" y="30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11" name="Freeform 1770"/>
                  <p:cNvSpPr>
                    <a:spLocks/>
                  </p:cNvSpPr>
                  <p:nvPr/>
                </p:nvSpPr>
                <p:spPr bwMode="auto">
                  <a:xfrm>
                    <a:off x="1985" y="300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0 w 2"/>
                      <a:gd name="T3" fmla="*/ 2 w 2"/>
                      <a:gd name="T4" fmla="*/ 2 w 2"/>
                      <a:gd name="T5" fmla="*/ 0 w 2"/>
                      <a:gd name="T6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12" name="Freeform 1771"/>
                  <p:cNvSpPr>
                    <a:spLocks/>
                  </p:cNvSpPr>
                  <p:nvPr/>
                </p:nvSpPr>
                <p:spPr bwMode="auto">
                  <a:xfrm>
                    <a:off x="1982" y="3003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13" name="Freeform 1772"/>
                  <p:cNvSpPr>
                    <a:spLocks/>
                  </p:cNvSpPr>
                  <p:nvPr/>
                </p:nvSpPr>
                <p:spPr bwMode="auto">
                  <a:xfrm>
                    <a:off x="1978" y="300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14" name="Freeform 1773"/>
                  <p:cNvSpPr>
                    <a:spLocks/>
                  </p:cNvSpPr>
                  <p:nvPr/>
                </p:nvSpPr>
                <p:spPr bwMode="auto">
                  <a:xfrm>
                    <a:off x="1980" y="300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15" name="Freeform 1774"/>
                  <p:cNvSpPr>
                    <a:spLocks/>
                  </p:cNvSpPr>
                  <p:nvPr/>
                </p:nvSpPr>
                <p:spPr bwMode="auto">
                  <a:xfrm>
                    <a:off x="1983" y="3003"/>
                    <a:ext cx="2" cy="0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1 h 1"/>
                      <a:gd name="T6" fmla="*/ 1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16" name="Freeform 1775"/>
                  <p:cNvSpPr>
                    <a:spLocks/>
                  </p:cNvSpPr>
                  <p:nvPr/>
                </p:nvSpPr>
                <p:spPr bwMode="auto">
                  <a:xfrm>
                    <a:off x="1978" y="30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17" name="Freeform 1776"/>
                  <p:cNvSpPr>
                    <a:spLocks/>
                  </p:cNvSpPr>
                  <p:nvPr/>
                </p:nvSpPr>
                <p:spPr bwMode="auto">
                  <a:xfrm>
                    <a:off x="1987" y="3091"/>
                    <a:ext cx="110" cy="179"/>
                  </a:xfrm>
                  <a:custGeom>
                    <a:avLst/>
                    <a:gdLst>
                      <a:gd name="T0" fmla="*/ 56 w 115"/>
                      <a:gd name="T1" fmla="*/ 35 h 187"/>
                      <a:gd name="T2" fmla="*/ 59 w 115"/>
                      <a:gd name="T3" fmla="*/ 38 h 187"/>
                      <a:gd name="T4" fmla="*/ 61 w 115"/>
                      <a:gd name="T5" fmla="*/ 40 h 187"/>
                      <a:gd name="T6" fmla="*/ 63 w 115"/>
                      <a:gd name="T7" fmla="*/ 54 h 187"/>
                      <a:gd name="T8" fmla="*/ 56 w 115"/>
                      <a:gd name="T9" fmla="*/ 68 h 187"/>
                      <a:gd name="T10" fmla="*/ 54 w 115"/>
                      <a:gd name="T11" fmla="*/ 74 h 187"/>
                      <a:gd name="T12" fmla="*/ 44 w 115"/>
                      <a:gd name="T13" fmla="*/ 44 h 187"/>
                      <a:gd name="T14" fmla="*/ 37 w 115"/>
                      <a:gd name="T15" fmla="*/ 44 h 187"/>
                      <a:gd name="T16" fmla="*/ 30 w 115"/>
                      <a:gd name="T17" fmla="*/ 39 h 187"/>
                      <a:gd name="T18" fmla="*/ 0 w 115"/>
                      <a:gd name="T19" fmla="*/ 49 h 187"/>
                      <a:gd name="T20" fmla="*/ 4 w 115"/>
                      <a:gd name="T21" fmla="*/ 58 h 187"/>
                      <a:gd name="T22" fmla="*/ 7 w 115"/>
                      <a:gd name="T23" fmla="*/ 59 h 187"/>
                      <a:gd name="T24" fmla="*/ 10 w 115"/>
                      <a:gd name="T25" fmla="*/ 59 h 187"/>
                      <a:gd name="T26" fmla="*/ 13 w 115"/>
                      <a:gd name="T27" fmla="*/ 60 h 187"/>
                      <a:gd name="T28" fmla="*/ 15 w 115"/>
                      <a:gd name="T29" fmla="*/ 61 h 187"/>
                      <a:gd name="T30" fmla="*/ 30 w 115"/>
                      <a:gd name="T31" fmla="*/ 66 h 187"/>
                      <a:gd name="T32" fmla="*/ 29 w 115"/>
                      <a:gd name="T33" fmla="*/ 93 h 187"/>
                      <a:gd name="T34" fmla="*/ 31 w 115"/>
                      <a:gd name="T35" fmla="*/ 102 h 187"/>
                      <a:gd name="T36" fmla="*/ 25 w 115"/>
                      <a:gd name="T37" fmla="*/ 117 h 187"/>
                      <a:gd name="T38" fmla="*/ 12 w 115"/>
                      <a:gd name="T39" fmla="*/ 135 h 187"/>
                      <a:gd name="T40" fmla="*/ 12 w 115"/>
                      <a:gd name="T41" fmla="*/ 136 h 187"/>
                      <a:gd name="T42" fmla="*/ 13 w 115"/>
                      <a:gd name="T43" fmla="*/ 138 h 187"/>
                      <a:gd name="T44" fmla="*/ 18 w 115"/>
                      <a:gd name="T45" fmla="*/ 154 h 187"/>
                      <a:gd name="T46" fmla="*/ 20 w 115"/>
                      <a:gd name="T47" fmla="*/ 179 h 187"/>
                      <a:gd name="T48" fmla="*/ 23 w 115"/>
                      <a:gd name="T49" fmla="*/ 187 h 187"/>
                      <a:gd name="T50" fmla="*/ 26 w 115"/>
                      <a:gd name="T51" fmla="*/ 183 h 187"/>
                      <a:gd name="T52" fmla="*/ 26 w 115"/>
                      <a:gd name="T53" fmla="*/ 183 h 187"/>
                      <a:gd name="T54" fmla="*/ 53 w 115"/>
                      <a:gd name="T55" fmla="*/ 157 h 187"/>
                      <a:gd name="T56" fmla="*/ 54 w 115"/>
                      <a:gd name="T57" fmla="*/ 135 h 187"/>
                      <a:gd name="T58" fmla="*/ 47 w 115"/>
                      <a:gd name="T59" fmla="*/ 113 h 187"/>
                      <a:gd name="T60" fmla="*/ 53 w 115"/>
                      <a:gd name="T61" fmla="*/ 99 h 187"/>
                      <a:gd name="T62" fmla="*/ 64 w 115"/>
                      <a:gd name="T63" fmla="*/ 90 h 187"/>
                      <a:gd name="T64" fmla="*/ 89 w 115"/>
                      <a:gd name="T65" fmla="*/ 71 h 187"/>
                      <a:gd name="T66" fmla="*/ 112 w 115"/>
                      <a:gd name="T67" fmla="*/ 24 h 187"/>
                      <a:gd name="T68" fmla="*/ 111 w 115"/>
                      <a:gd name="T69" fmla="*/ 0 h 187"/>
                      <a:gd name="T70" fmla="*/ 108 w 115"/>
                      <a:gd name="T71" fmla="*/ 1 h 187"/>
                      <a:gd name="T72" fmla="*/ 105 w 115"/>
                      <a:gd name="T73" fmla="*/ 3 h 187"/>
                      <a:gd name="T74" fmla="*/ 104 w 115"/>
                      <a:gd name="T75" fmla="*/ 3 h 187"/>
                      <a:gd name="T76" fmla="*/ 103 w 115"/>
                      <a:gd name="T77" fmla="*/ 4 h 187"/>
                      <a:gd name="T78" fmla="*/ 99 w 115"/>
                      <a:gd name="T79" fmla="*/ 6 h 187"/>
                      <a:gd name="T80" fmla="*/ 88 w 115"/>
                      <a:gd name="T81" fmla="*/ 7 h 187"/>
                      <a:gd name="T82" fmla="*/ 81 w 115"/>
                      <a:gd name="T83" fmla="*/ 12 h 187"/>
                      <a:gd name="T84" fmla="*/ 67 w 115"/>
                      <a:gd name="T85" fmla="*/ 13 h 187"/>
                      <a:gd name="T86" fmla="*/ 59 w 115"/>
                      <a:gd name="T87" fmla="*/ 10 h 187"/>
                      <a:gd name="T88" fmla="*/ 55 w 115"/>
                      <a:gd name="T89" fmla="*/ 11 h 187"/>
                      <a:gd name="T90" fmla="*/ 52 w 115"/>
                      <a:gd name="T91" fmla="*/ 10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15" h="187">
                        <a:moveTo>
                          <a:pt x="51" y="13"/>
                        </a:moveTo>
                        <a:cubicBezTo>
                          <a:pt x="50" y="16"/>
                          <a:pt x="52" y="22"/>
                          <a:pt x="54" y="27"/>
                        </a:cubicBezTo>
                        <a:cubicBezTo>
                          <a:pt x="55" y="30"/>
                          <a:pt x="56" y="33"/>
                          <a:pt x="56" y="35"/>
                        </a:cubicBezTo>
                        <a:cubicBezTo>
                          <a:pt x="56" y="35"/>
                          <a:pt x="57" y="36"/>
                          <a:pt x="57" y="36"/>
                        </a:cubicBezTo>
                        <a:cubicBezTo>
                          <a:pt x="57" y="36"/>
                          <a:pt x="58" y="36"/>
                          <a:pt x="58" y="37"/>
                        </a:cubicBezTo>
                        <a:cubicBezTo>
                          <a:pt x="58" y="37"/>
                          <a:pt x="59" y="37"/>
                          <a:pt x="59" y="38"/>
                        </a:cubicBezTo>
                        <a:cubicBezTo>
                          <a:pt x="59" y="38"/>
                          <a:pt x="60" y="38"/>
                          <a:pt x="60" y="38"/>
                        </a:cubicBezTo>
                        <a:cubicBezTo>
                          <a:pt x="60" y="39"/>
                          <a:pt x="61" y="39"/>
                          <a:pt x="61" y="39"/>
                        </a:cubicBezTo>
                        <a:cubicBezTo>
                          <a:pt x="61" y="40"/>
                          <a:pt x="61" y="40"/>
                          <a:pt x="61" y="40"/>
                        </a:cubicBezTo>
                        <a:cubicBezTo>
                          <a:pt x="62" y="40"/>
                          <a:pt x="62" y="41"/>
                          <a:pt x="63" y="41"/>
                        </a:cubicBezTo>
                        <a:cubicBezTo>
                          <a:pt x="65" y="44"/>
                          <a:pt x="65" y="45"/>
                          <a:pt x="64" y="48"/>
                        </a:cubicBezTo>
                        <a:cubicBezTo>
                          <a:pt x="64" y="49"/>
                          <a:pt x="63" y="51"/>
                          <a:pt x="63" y="54"/>
                        </a:cubicBezTo>
                        <a:cubicBezTo>
                          <a:pt x="64" y="60"/>
                          <a:pt x="62" y="61"/>
                          <a:pt x="59" y="62"/>
                        </a:cubicBezTo>
                        <a:cubicBezTo>
                          <a:pt x="58" y="62"/>
                          <a:pt x="57" y="62"/>
                          <a:pt x="56" y="63"/>
                        </a:cubicBezTo>
                        <a:cubicBezTo>
                          <a:pt x="55" y="64"/>
                          <a:pt x="56" y="66"/>
                          <a:pt x="56" y="68"/>
                        </a:cubicBezTo>
                        <a:cubicBezTo>
                          <a:pt x="56" y="70"/>
                          <a:pt x="56" y="71"/>
                          <a:pt x="56" y="72"/>
                        </a:cubicBezTo>
                        <a:cubicBezTo>
                          <a:pt x="55" y="74"/>
                          <a:pt x="55" y="74"/>
                          <a:pt x="55" y="74"/>
                        </a:cubicBezTo>
                        <a:cubicBezTo>
                          <a:pt x="54" y="74"/>
                          <a:pt x="54" y="74"/>
                          <a:pt x="54" y="74"/>
                        </a:cubicBezTo>
                        <a:cubicBezTo>
                          <a:pt x="50" y="74"/>
                          <a:pt x="42" y="59"/>
                          <a:pt x="42" y="59"/>
                        </a:cubicBezTo>
                        <a:cubicBezTo>
                          <a:pt x="41" y="57"/>
                          <a:pt x="42" y="55"/>
                          <a:pt x="43" y="52"/>
                        </a:cubicBezTo>
                        <a:cubicBezTo>
                          <a:pt x="44" y="49"/>
                          <a:pt x="45" y="46"/>
                          <a:pt x="44" y="44"/>
                        </a:cubicBezTo>
                        <a:cubicBezTo>
                          <a:pt x="44" y="43"/>
                          <a:pt x="44" y="43"/>
                          <a:pt x="43" y="43"/>
                        </a:cubicBezTo>
                        <a:cubicBezTo>
                          <a:pt x="42" y="43"/>
                          <a:pt x="40" y="43"/>
                          <a:pt x="39" y="43"/>
                        </a:cubicBezTo>
                        <a:cubicBezTo>
                          <a:pt x="38" y="44"/>
                          <a:pt x="38" y="44"/>
                          <a:pt x="37" y="44"/>
                        </a:cubicBezTo>
                        <a:cubicBezTo>
                          <a:pt x="37" y="44"/>
                          <a:pt x="37" y="44"/>
                          <a:pt x="37" y="44"/>
                        </a:cubicBezTo>
                        <a:cubicBezTo>
                          <a:pt x="35" y="44"/>
                          <a:pt x="33" y="42"/>
                          <a:pt x="31" y="40"/>
                        </a:cubicBezTo>
                        <a:cubicBezTo>
                          <a:pt x="30" y="40"/>
                          <a:pt x="30" y="40"/>
                          <a:pt x="30" y="39"/>
                        </a:cubicBezTo>
                        <a:cubicBezTo>
                          <a:pt x="30" y="39"/>
                          <a:pt x="30" y="39"/>
                          <a:pt x="30" y="39"/>
                        </a:cubicBezTo>
                        <a:cubicBezTo>
                          <a:pt x="29" y="39"/>
                          <a:pt x="29" y="39"/>
                          <a:pt x="29" y="39"/>
                        </a:cubicBezTo>
                        <a:cubicBezTo>
                          <a:pt x="26" y="40"/>
                          <a:pt x="11" y="45"/>
                          <a:pt x="0" y="49"/>
                        </a:cubicBezTo>
                        <a:cubicBezTo>
                          <a:pt x="3" y="58"/>
                          <a:pt x="3" y="58"/>
                          <a:pt x="3" y="58"/>
                        </a:cubicBezTo>
                        <a:cubicBezTo>
                          <a:pt x="3" y="58"/>
                          <a:pt x="3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5" y="58"/>
                          <a:pt x="5" y="58"/>
                        </a:cubicBezTo>
                        <a:cubicBezTo>
                          <a:pt x="5" y="58"/>
                          <a:pt x="6" y="58"/>
                          <a:pt x="6" y="58"/>
                        </a:cubicBezTo>
                        <a:cubicBezTo>
                          <a:pt x="6" y="58"/>
                          <a:pt x="6" y="58"/>
                          <a:pt x="7" y="59"/>
                        </a:cubicBezTo>
                        <a:cubicBezTo>
                          <a:pt x="7" y="59"/>
                          <a:pt x="7" y="59"/>
                          <a:pt x="8" y="59"/>
                        </a:cubicBezTo>
                        <a:cubicBezTo>
                          <a:pt x="8" y="59"/>
                          <a:pt x="8" y="59"/>
                          <a:pt x="9" y="59"/>
                        </a:cubicBezTo>
                        <a:cubicBezTo>
                          <a:pt x="9" y="59"/>
                          <a:pt x="9" y="59"/>
                          <a:pt x="10" y="59"/>
                        </a:cubicBezTo>
                        <a:cubicBezTo>
                          <a:pt x="10" y="59"/>
                          <a:pt x="10" y="59"/>
                          <a:pt x="11" y="59"/>
                        </a:cubicBezTo>
                        <a:cubicBezTo>
                          <a:pt x="11" y="59"/>
                          <a:pt x="11" y="59"/>
                          <a:pt x="12" y="59"/>
                        </a:cubicBezTo>
                        <a:cubicBezTo>
                          <a:pt x="12" y="60"/>
                          <a:pt x="12" y="60"/>
                          <a:pt x="13" y="60"/>
                        </a:cubicBezTo>
                        <a:cubicBezTo>
                          <a:pt x="13" y="60"/>
                          <a:pt x="13" y="60"/>
                          <a:pt x="14" y="60"/>
                        </a:cubicBezTo>
                        <a:cubicBezTo>
                          <a:pt x="14" y="60"/>
                          <a:pt x="14" y="60"/>
                          <a:pt x="15" y="61"/>
                        </a:cubicBezTo>
                        <a:cubicBezTo>
                          <a:pt x="15" y="61"/>
                          <a:pt x="15" y="61"/>
                          <a:pt x="15" y="61"/>
                        </a:cubicBezTo>
                        <a:cubicBezTo>
                          <a:pt x="16" y="61"/>
                          <a:pt x="17" y="61"/>
                          <a:pt x="17" y="62"/>
                        </a:cubicBezTo>
                        <a:cubicBezTo>
                          <a:pt x="20" y="63"/>
                          <a:pt x="23" y="64"/>
                          <a:pt x="26" y="65"/>
                        </a:cubicBezTo>
                        <a:cubicBezTo>
                          <a:pt x="28" y="65"/>
                          <a:pt x="29" y="66"/>
                          <a:pt x="30" y="66"/>
                        </a:cubicBezTo>
                        <a:cubicBezTo>
                          <a:pt x="32" y="67"/>
                          <a:pt x="32" y="70"/>
                          <a:pt x="31" y="77"/>
                        </a:cubicBezTo>
                        <a:cubicBezTo>
                          <a:pt x="31" y="80"/>
                          <a:pt x="31" y="83"/>
                          <a:pt x="31" y="85"/>
                        </a:cubicBezTo>
                        <a:cubicBezTo>
                          <a:pt x="32" y="89"/>
                          <a:pt x="30" y="91"/>
                          <a:pt x="29" y="93"/>
                        </a:cubicBezTo>
                        <a:cubicBezTo>
                          <a:pt x="28" y="93"/>
                          <a:pt x="28" y="94"/>
                          <a:pt x="28" y="94"/>
                        </a:cubicBezTo>
                        <a:cubicBezTo>
                          <a:pt x="30" y="96"/>
                          <a:pt x="30" y="99"/>
                          <a:pt x="31" y="101"/>
                        </a:cubicBezTo>
                        <a:cubicBezTo>
                          <a:pt x="31" y="101"/>
                          <a:pt x="31" y="102"/>
                          <a:pt x="31" y="102"/>
                        </a:cubicBezTo>
                        <a:cubicBezTo>
                          <a:pt x="32" y="102"/>
                          <a:pt x="32" y="103"/>
                          <a:pt x="32" y="104"/>
                        </a:cubicBezTo>
                        <a:cubicBezTo>
                          <a:pt x="33" y="107"/>
                          <a:pt x="27" y="113"/>
                          <a:pt x="25" y="114"/>
                        </a:cubicBezTo>
                        <a:cubicBezTo>
                          <a:pt x="25" y="114"/>
                          <a:pt x="25" y="116"/>
                          <a:pt x="25" y="117"/>
                        </a:cubicBezTo>
                        <a:cubicBezTo>
                          <a:pt x="25" y="119"/>
                          <a:pt x="24" y="122"/>
                          <a:pt x="23" y="125"/>
                        </a:cubicBezTo>
                        <a:cubicBezTo>
                          <a:pt x="21" y="127"/>
                          <a:pt x="18" y="130"/>
                          <a:pt x="14" y="133"/>
                        </a:cubicBezTo>
                        <a:cubicBezTo>
                          <a:pt x="14" y="134"/>
                          <a:pt x="13" y="134"/>
                          <a:pt x="12" y="135"/>
                        </a:cubicBezTo>
                        <a:cubicBezTo>
                          <a:pt x="12" y="135"/>
                          <a:pt x="12" y="135"/>
                          <a:pt x="12" y="135"/>
                        </a:cubicBezTo>
                        <a:cubicBezTo>
                          <a:pt x="12" y="135"/>
                          <a:pt x="12" y="136"/>
                          <a:pt x="12" y="136"/>
                        </a:cubicBezTo>
                        <a:cubicBezTo>
                          <a:pt x="12" y="136"/>
                          <a:pt x="12" y="136"/>
                          <a:pt x="12" y="136"/>
                        </a:cubicBezTo>
                        <a:cubicBezTo>
                          <a:pt x="12" y="136"/>
                          <a:pt x="12" y="137"/>
                          <a:pt x="13" y="137"/>
                        </a:cubicBezTo>
                        <a:cubicBezTo>
                          <a:pt x="13" y="137"/>
                          <a:pt x="13" y="137"/>
                          <a:pt x="13" y="137"/>
                        </a:cubicBezTo>
                        <a:cubicBezTo>
                          <a:pt x="13" y="138"/>
                          <a:pt x="13" y="138"/>
                          <a:pt x="13" y="138"/>
                        </a:cubicBezTo>
                        <a:cubicBezTo>
                          <a:pt x="13" y="138"/>
                          <a:pt x="13" y="138"/>
                          <a:pt x="13" y="139"/>
                        </a:cubicBezTo>
                        <a:cubicBezTo>
                          <a:pt x="13" y="139"/>
                          <a:pt x="13" y="140"/>
                          <a:pt x="13" y="140"/>
                        </a:cubicBezTo>
                        <a:cubicBezTo>
                          <a:pt x="14" y="144"/>
                          <a:pt x="17" y="153"/>
                          <a:pt x="18" y="154"/>
                        </a:cubicBezTo>
                        <a:cubicBezTo>
                          <a:pt x="23" y="157"/>
                          <a:pt x="20" y="177"/>
                          <a:pt x="20" y="177"/>
                        </a:cubicBezTo>
                        <a:cubicBezTo>
                          <a:pt x="20" y="177"/>
                          <a:pt x="20" y="178"/>
                          <a:pt x="20" y="178"/>
                        </a:cubicBezTo>
                        <a:cubicBezTo>
                          <a:pt x="20" y="179"/>
                          <a:pt x="20" y="179"/>
                          <a:pt x="20" y="179"/>
                        </a:cubicBezTo>
                        <a:cubicBezTo>
                          <a:pt x="20" y="181"/>
                          <a:pt x="21" y="185"/>
                          <a:pt x="21" y="187"/>
                        </a:cubicBezTo>
                        <a:cubicBezTo>
                          <a:pt x="21" y="187"/>
                          <a:pt x="22" y="187"/>
                          <a:pt x="23" y="187"/>
                        </a:cubicBezTo>
                        <a:cubicBezTo>
                          <a:pt x="23" y="187"/>
                          <a:pt x="23" y="187"/>
                          <a:pt x="23" y="187"/>
                        </a:cubicBezTo>
                        <a:cubicBezTo>
                          <a:pt x="24" y="187"/>
                          <a:pt x="25" y="187"/>
                          <a:pt x="26" y="187"/>
                        </a:cubicBezTo>
                        <a:cubicBezTo>
                          <a:pt x="26" y="187"/>
                          <a:pt x="26" y="187"/>
                          <a:pt x="26" y="187"/>
                        </a:cubicBezTo>
                        <a:cubicBezTo>
                          <a:pt x="26" y="186"/>
                          <a:pt x="26" y="184"/>
                          <a:pt x="26" y="183"/>
                        </a:cubicBezTo>
                        <a:cubicBezTo>
                          <a:pt x="26" y="183"/>
                          <a:pt x="26" y="183"/>
                          <a:pt x="26" y="182"/>
                        </a:cubicBezTo>
                        <a:cubicBezTo>
                          <a:pt x="26" y="182"/>
                          <a:pt x="26" y="182"/>
                          <a:pt x="26" y="182"/>
                        </a:cubicBezTo>
                        <a:cubicBezTo>
                          <a:pt x="26" y="183"/>
                          <a:pt x="26" y="183"/>
                          <a:pt x="26" y="183"/>
                        </a:cubicBezTo>
                        <a:cubicBezTo>
                          <a:pt x="24" y="183"/>
                          <a:pt x="22" y="182"/>
                          <a:pt x="22" y="180"/>
                        </a:cubicBezTo>
                        <a:cubicBezTo>
                          <a:pt x="19" y="174"/>
                          <a:pt x="35" y="166"/>
                          <a:pt x="41" y="164"/>
                        </a:cubicBezTo>
                        <a:cubicBezTo>
                          <a:pt x="50" y="161"/>
                          <a:pt x="53" y="159"/>
                          <a:pt x="53" y="157"/>
                        </a:cubicBezTo>
                        <a:cubicBezTo>
                          <a:pt x="54" y="155"/>
                          <a:pt x="54" y="153"/>
                          <a:pt x="54" y="150"/>
                        </a:cubicBezTo>
                        <a:cubicBezTo>
                          <a:pt x="54" y="146"/>
                          <a:pt x="54" y="143"/>
                          <a:pt x="55" y="140"/>
                        </a:cubicBezTo>
                        <a:cubicBezTo>
                          <a:pt x="55" y="139"/>
                          <a:pt x="55" y="138"/>
                          <a:pt x="54" y="135"/>
                        </a:cubicBezTo>
                        <a:cubicBezTo>
                          <a:pt x="54" y="133"/>
                          <a:pt x="53" y="131"/>
                          <a:pt x="53" y="127"/>
                        </a:cubicBezTo>
                        <a:cubicBezTo>
                          <a:pt x="52" y="122"/>
                          <a:pt x="51" y="120"/>
                          <a:pt x="49" y="118"/>
                        </a:cubicBezTo>
                        <a:cubicBezTo>
                          <a:pt x="49" y="116"/>
                          <a:pt x="48" y="115"/>
                          <a:pt x="47" y="113"/>
                        </a:cubicBezTo>
                        <a:cubicBezTo>
                          <a:pt x="46" y="110"/>
                          <a:pt x="46" y="106"/>
                          <a:pt x="47" y="104"/>
                        </a:cubicBezTo>
                        <a:cubicBezTo>
                          <a:pt x="48" y="103"/>
                          <a:pt x="49" y="102"/>
                          <a:pt x="51" y="102"/>
                        </a:cubicBezTo>
                        <a:cubicBezTo>
                          <a:pt x="52" y="102"/>
                          <a:pt x="52" y="102"/>
                          <a:pt x="53" y="99"/>
                        </a:cubicBezTo>
                        <a:cubicBezTo>
                          <a:pt x="53" y="99"/>
                          <a:pt x="54" y="98"/>
                          <a:pt x="54" y="97"/>
                        </a:cubicBezTo>
                        <a:cubicBezTo>
                          <a:pt x="56" y="94"/>
                          <a:pt x="58" y="93"/>
                          <a:pt x="60" y="92"/>
                        </a:cubicBezTo>
                        <a:cubicBezTo>
                          <a:pt x="61" y="92"/>
                          <a:pt x="63" y="91"/>
                          <a:pt x="64" y="90"/>
                        </a:cubicBezTo>
                        <a:cubicBezTo>
                          <a:pt x="66" y="89"/>
                          <a:pt x="67" y="88"/>
                          <a:pt x="68" y="86"/>
                        </a:cubicBezTo>
                        <a:cubicBezTo>
                          <a:pt x="70" y="83"/>
                          <a:pt x="72" y="81"/>
                          <a:pt x="76" y="77"/>
                        </a:cubicBezTo>
                        <a:cubicBezTo>
                          <a:pt x="80" y="74"/>
                          <a:pt x="85" y="73"/>
                          <a:pt x="89" y="71"/>
                        </a:cubicBezTo>
                        <a:cubicBezTo>
                          <a:pt x="92" y="70"/>
                          <a:pt x="96" y="69"/>
                          <a:pt x="98" y="68"/>
                        </a:cubicBezTo>
                        <a:cubicBezTo>
                          <a:pt x="105" y="64"/>
                          <a:pt x="115" y="49"/>
                          <a:pt x="115" y="46"/>
                        </a:cubicBezTo>
                        <a:cubicBezTo>
                          <a:pt x="114" y="44"/>
                          <a:pt x="112" y="30"/>
                          <a:pt x="112" y="24"/>
                        </a:cubicBezTo>
                        <a:cubicBezTo>
                          <a:pt x="113" y="21"/>
                          <a:pt x="112" y="14"/>
                          <a:pt x="112" y="8"/>
                        </a:cubicBezTo>
                        <a:cubicBezTo>
                          <a:pt x="112" y="5"/>
                          <a:pt x="112" y="2"/>
                          <a:pt x="111" y="0"/>
                        </a:cubicBezTo>
                        <a:cubicBezTo>
                          <a:pt x="111" y="0"/>
                          <a:pt x="111" y="0"/>
                          <a:pt x="111" y="0"/>
                        </a:cubicBezTo>
                        <a:cubicBezTo>
                          <a:pt x="111" y="0"/>
                          <a:pt x="111" y="0"/>
                          <a:pt x="110" y="0"/>
                        </a:cubicBezTo>
                        <a:cubicBezTo>
                          <a:pt x="110" y="0"/>
                          <a:pt x="109" y="1"/>
                          <a:pt x="109" y="1"/>
                        </a:cubicBezTo>
                        <a:cubicBezTo>
                          <a:pt x="108" y="1"/>
                          <a:pt x="108" y="1"/>
                          <a:pt x="108" y="1"/>
                        </a:cubicBezTo>
                        <a:cubicBezTo>
                          <a:pt x="108" y="1"/>
                          <a:pt x="107" y="2"/>
                          <a:pt x="107" y="2"/>
                        </a:cubicBezTo>
                        <a:cubicBezTo>
                          <a:pt x="107" y="2"/>
                          <a:pt x="106" y="2"/>
                          <a:pt x="106" y="2"/>
                        </a:cubicBezTo>
                        <a:cubicBezTo>
                          <a:pt x="106" y="2"/>
                          <a:pt x="106" y="2"/>
                          <a:pt x="105" y="3"/>
                        </a:cubicBezTo>
                        <a:cubicBezTo>
                          <a:pt x="105" y="3"/>
                          <a:pt x="105" y="3"/>
                          <a:pt x="105" y="3"/>
                        </a:cubicBezTo>
                        <a:cubicBezTo>
                          <a:pt x="105" y="3"/>
                          <a:pt x="105" y="3"/>
                          <a:pt x="104" y="3"/>
                        </a:cubicBezTo>
                        <a:cubicBezTo>
                          <a:pt x="104" y="3"/>
                          <a:pt x="104" y="3"/>
                          <a:pt x="104" y="3"/>
                        </a:cubicBezTo>
                        <a:cubicBezTo>
                          <a:pt x="104" y="3"/>
                          <a:pt x="104" y="3"/>
                          <a:pt x="104" y="4"/>
                        </a:cubicBezTo>
                        <a:cubicBezTo>
                          <a:pt x="104" y="4"/>
                          <a:pt x="104" y="4"/>
                          <a:pt x="103" y="4"/>
                        </a:cubicBezTo>
                        <a:cubicBezTo>
                          <a:pt x="103" y="4"/>
                          <a:pt x="103" y="4"/>
                          <a:pt x="103" y="4"/>
                        </a:cubicBezTo>
                        <a:cubicBezTo>
                          <a:pt x="103" y="4"/>
                          <a:pt x="103" y="4"/>
                          <a:pt x="103" y="4"/>
                        </a:cubicBezTo>
                        <a:cubicBezTo>
                          <a:pt x="103" y="4"/>
                          <a:pt x="103" y="4"/>
                          <a:pt x="103" y="4"/>
                        </a:cubicBezTo>
                        <a:cubicBezTo>
                          <a:pt x="102" y="6"/>
                          <a:pt x="100" y="6"/>
                          <a:pt x="99" y="6"/>
                        </a:cubicBezTo>
                        <a:cubicBezTo>
                          <a:pt x="97" y="6"/>
                          <a:pt x="97" y="6"/>
                          <a:pt x="97" y="6"/>
                        </a:cubicBezTo>
                        <a:cubicBezTo>
                          <a:pt x="96" y="6"/>
                          <a:pt x="95" y="6"/>
                          <a:pt x="95" y="6"/>
                        </a:cubicBezTo>
                        <a:cubicBezTo>
                          <a:pt x="92" y="9"/>
                          <a:pt x="90" y="8"/>
                          <a:pt x="88" y="7"/>
                        </a:cubicBezTo>
                        <a:cubicBezTo>
                          <a:pt x="87" y="7"/>
                          <a:pt x="87" y="7"/>
                          <a:pt x="86" y="7"/>
                        </a:cubicBezTo>
                        <a:cubicBezTo>
                          <a:pt x="86" y="7"/>
                          <a:pt x="85" y="8"/>
                          <a:pt x="85" y="9"/>
                        </a:cubicBezTo>
                        <a:cubicBezTo>
                          <a:pt x="85" y="10"/>
                          <a:pt x="84" y="12"/>
                          <a:pt x="81" y="12"/>
                        </a:cubicBezTo>
                        <a:cubicBezTo>
                          <a:pt x="79" y="12"/>
                          <a:pt x="77" y="12"/>
                          <a:pt x="76" y="12"/>
                        </a:cubicBezTo>
                        <a:cubicBezTo>
                          <a:pt x="75" y="11"/>
                          <a:pt x="74" y="12"/>
                          <a:pt x="72" y="12"/>
                        </a:cubicBezTo>
                        <a:cubicBezTo>
                          <a:pt x="70" y="13"/>
                          <a:pt x="68" y="13"/>
                          <a:pt x="67" y="13"/>
                        </a:cubicBezTo>
                        <a:cubicBezTo>
                          <a:pt x="64" y="13"/>
                          <a:pt x="63" y="11"/>
                          <a:pt x="63" y="10"/>
                        </a:cubicBezTo>
                        <a:cubicBezTo>
                          <a:pt x="63" y="10"/>
                          <a:pt x="63" y="10"/>
                          <a:pt x="62" y="9"/>
                        </a:cubicBezTo>
                        <a:cubicBezTo>
                          <a:pt x="61" y="9"/>
                          <a:pt x="60" y="10"/>
                          <a:pt x="59" y="10"/>
                        </a:cubicBezTo>
                        <a:cubicBezTo>
                          <a:pt x="58" y="10"/>
                          <a:pt x="57" y="11"/>
                          <a:pt x="56" y="11"/>
                        </a:cubicBezTo>
                        <a:cubicBezTo>
                          <a:pt x="56" y="11"/>
                          <a:pt x="56" y="11"/>
                          <a:pt x="56" y="11"/>
                        </a:cubicBezTo>
                        <a:cubicBezTo>
                          <a:pt x="55" y="11"/>
                          <a:pt x="55" y="11"/>
                          <a:pt x="55" y="11"/>
                        </a:cubicBezTo>
                        <a:cubicBezTo>
                          <a:pt x="55" y="11"/>
                          <a:pt x="55" y="11"/>
                          <a:pt x="54" y="11"/>
                        </a:cubicBezTo>
                        <a:cubicBezTo>
                          <a:pt x="54" y="11"/>
                          <a:pt x="54" y="11"/>
                          <a:pt x="54" y="11"/>
                        </a:cubicBezTo>
                        <a:cubicBezTo>
                          <a:pt x="53" y="11"/>
                          <a:pt x="53" y="11"/>
                          <a:pt x="52" y="10"/>
                        </a:cubicBezTo>
                        <a:cubicBezTo>
                          <a:pt x="52" y="11"/>
                          <a:pt x="52" y="12"/>
                          <a:pt x="51" y="13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18" name="Freeform 1777"/>
                  <p:cNvSpPr>
                    <a:spLocks/>
                  </p:cNvSpPr>
                  <p:nvPr/>
                </p:nvSpPr>
                <p:spPr bwMode="auto">
                  <a:xfrm>
                    <a:off x="1994" y="314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19" name="Freeform 1778"/>
                  <p:cNvSpPr>
                    <a:spLocks/>
                  </p:cNvSpPr>
                  <p:nvPr/>
                </p:nvSpPr>
                <p:spPr bwMode="auto">
                  <a:xfrm>
                    <a:off x="1996" y="314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20" name="Freeform 1779"/>
                  <p:cNvSpPr>
                    <a:spLocks/>
                  </p:cNvSpPr>
                  <p:nvPr/>
                </p:nvSpPr>
                <p:spPr bwMode="auto">
                  <a:xfrm>
                    <a:off x="1992" y="3147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21" name="Freeform 1780"/>
                  <p:cNvSpPr>
                    <a:spLocks/>
                  </p:cNvSpPr>
                  <p:nvPr/>
                </p:nvSpPr>
                <p:spPr bwMode="auto">
                  <a:xfrm>
                    <a:off x="1999" y="3219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2 w 2"/>
                      <a:gd name="T3" fmla="*/ 0 h 2"/>
                      <a:gd name="T4" fmla="*/ 0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1"/>
                          <a:pt x="2" y="1"/>
                          <a:pt x="2" y="0"/>
                        </a:cubicBezTo>
                        <a:cubicBezTo>
                          <a:pt x="2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22" name="Freeform 1781"/>
                  <p:cNvSpPr>
                    <a:spLocks/>
                  </p:cNvSpPr>
                  <p:nvPr/>
                </p:nvSpPr>
                <p:spPr bwMode="auto">
                  <a:xfrm>
                    <a:off x="1991" y="314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23" name="Freeform 1782"/>
                  <p:cNvSpPr>
                    <a:spLocks/>
                  </p:cNvSpPr>
                  <p:nvPr/>
                </p:nvSpPr>
                <p:spPr bwMode="auto">
                  <a:xfrm>
                    <a:off x="2000" y="314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24" name="Freeform 1783"/>
                  <p:cNvSpPr>
                    <a:spLocks/>
                  </p:cNvSpPr>
                  <p:nvPr/>
                </p:nvSpPr>
                <p:spPr bwMode="auto">
                  <a:xfrm>
                    <a:off x="2002" y="31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25" name="Freeform 1784"/>
                  <p:cNvSpPr>
                    <a:spLocks/>
                  </p:cNvSpPr>
                  <p:nvPr/>
                </p:nvSpPr>
                <p:spPr bwMode="auto">
                  <a:xfrm>
                    <a:off x="1998" y="314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26" name="Freeform 1785"/>
                  <p:cNvSpPr>
                    <a:spLocks/>
                  </p:cNvSpPr>
                  <p:nvPr/>
                </p:nvSpPr>
                <p:spPr bwMode="auto">
                  <a:xfrm>
                    <a:off x="2006" y="3262"/>
                    <a:ext cx="1" cy="8"/>
                  </a:xfrm>
                  <a:custGeom>
                    <a:avLst/>
                    <a:gdLst>
                      <a:gd name="T0" fmla="*/ 0 w 1"/>
                      <a:gd name="T1" fmla="*/ 2 h 9"/>
                      <a:gd name="T2" fmla="*/ 1 w 1"/>
                      <a:gd name="T3" fmla="*/ 9 h 9"/>
                      <a:gd name="T4" fmla="*/ 1 w 1"/>
                      <a:gd name="T5" fmla="*/ 9 h 9"/>
                      <a:gd name="T6" fmla="*/ 0 w 1"/>
                      <a:gd name="T7" fmla="*/ 1 h 9"/>
                      <a:gd name="T8" fmla="*/ 0 w 1"/>
                      <a:gd name="T9" fmla="*/ 0 h 9"/>
                      <a:gd name="T10" fmla="*/ 0 w 1"/>
                      <a:gd name="T11" fmla="*/ 1 h 9"/>
                      <a:gd name="T12" fmla="*/ 0 w 1"/>
                      <a:gd name="T13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9">
                        <a:moveTo>
                          <a:pt x="0" y="2"/>
                        </a:moveTo>
                        <a:cubicBezTo>
                          <a:pt x="0" y="4"/>
                          <a:pt x="1" y="7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7"/>
                          <a:pt x="0" y="3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lnTo>
                          <a:pt x="0" y="2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27" name="Freeform 1786"/>
                  <p:cNvSpPr>
                    <a:spLocks/>
                  </p:cNvSpPr>
                  <p:nvPr/>
                </p:nvSpPr>
                <p:spPr bwMode="auto">
                  <a:xfrm>
                    <a:off x="2009" y="3270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28" name="Freeform 1787"/>
                  <p:cNvSpPr>
                    <a:spLocks/>
                  </p:cNvSpPr>
                  <p:nvPr/>
                </p:nvSpPr>
                <p:spPr bwMode="auto">
                  <a:xfrm>
                    <a:off x="2000" y="322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29" name="Freeform 1788"/>
                  <p:cNvSpPr>
                    <a:spLocks/>
                  </p:cNvSpPr>
                  <p:nvPr/>
                </p:nvSpPr>
                <p:spPr bwMode="auto">
                  <a:xfrm>
                    <a:off x="1999" y="322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30" name="Freeform 1789"/>
                  <p:cNvSpPr>
                    <a:spLocks/>
                  </p:cNvSpPr>
                  <p:nvPr/>
                </p:nvSpPr>
                <p:spPr bwMode="auto">
                  <a:xfrm>
                    <a:off x="2000" y="322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31" name="Freeform 1790"/>
                  <p:cNvSpPr>
                    <a:spLocks/>
                  </p:cNvSpPr>
                  <p:nvPr/>
                </p:nvSpPr>
                <p:spPr bwMode="auto">
                  <a:xfrm>
                    <a:off x="2006" y="326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32" name="Freeform 1791"/>
                  <p:cNvSpPr>
                    <a:spLocks/>
                  </p:cNvSpPr>
                  <p:nvPr/>
                </p:nvSpPr>
                <p:spPr bwMode="auto">
                  <a:xfrm>
                    <a:off x="1999" y="322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33" name="Freeform 1792"/>
                  <p:cNvSpPr>
                    <a:spLocks/>
                  </p:cNvSpPr>
                  <p:nvPr/>
                </p:nvSpPr>
                <p:spPr bwMode="auto">
                  <a:xfrm>
                    <a:off x="2007" y="327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34" name="Freeform 1793"/>
                  <p:cNvSpPr>
                    <a:spLocks/>
                  </p:cNvSpPr>
                  <p:nvPr/>
                </p:nvSpPr>
                <p:spPr bwMode="auto">
                  <a:xfrm>
                    <a:off x="2006" y="326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1 h 2"/>
                      <a:gd name="T3" fmla="*/ 0 h 2"/>
                      <a:gd name="T4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35" name="Freeform 1794"/>
                  <p:cNvSpPr>
                    <a:spLocks/>
                  </p:cNvSpPr>
                  <p:nvPr/>
                </p:nvSpPr>
                <p:spPr bwMode="auto">
                  <a:xfrm>
                    <a:off x="2007" y="32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36" name="Freeform 1795"/>
                  <p:cNvSpPr>
                    <a:spLocks/>
                  </p:cNvSpPr>
                  <p:nvPr/>
                </p:nvSpPr>
                <p:spPr bwMode="auto">
                  <a:xfrm>
                    <a:off x="1987" y="3129"/>
                    <a:ext cx="28" cy="9"/>
                  </a:xfrm>
                  <a:custGeom>
                    <a:avLst/>
                    <a:gdLst>
                      <a:gd name="T0" fmla="*/ 0 w 29"/>
                      <a:gd name="T1" fmla="*/ 10 h 10"/>
                      <a:gd name="T2" fmla="*/ 29 w 29"/>
                      <a:gd name="T3" fmla="*/ 0 h 10"/>
                      <a:gd name="T4" fmla="*/ 29 w 29"/>
                      <a:gd name="T5" fmla="*/ 0 h 10"/>
                      <a:gd name="T6" fmla="*/ 0 w 29"/>
                      <a:gd name="T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9" h="10">
                        <a:moveTo>
                          <a:pt x="0" y="10"/>
                        </a:moveTo>
                        <a:cubicBezTo>
                          <a:pt x="11" y="6"/>
                          <a:pt x="26" y="1"/>
                          <a:pt x="29" y="0"/>
                        </a:cubicBezTo>
                        <a:cubicBezTo>
                          <a:pt x="29" y="0"/>
                          <a:pt x="29" y="0"/>
                          <a:pt x="29" y="0"/>
                        </a:cubicBezTo>
                        <a:cubicBezTo>
                          <a:pt x="26" y="1"/>
                          <a:pt x="11" y="6"/>
                          <a:pt x="0" y="1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37" name="Freeform 1796"/>
                  <p:cNvSpPr>
                    <a:spLocks/>
                  </p:cNvSpPr>
                  <p:nvPr/>
                </p:nvSpPr>
                <p:spPr bwMode="auto">
                  <a:xfrm>
                    <a:off x="1987" y="3138"/>
                    <a:ext cx="3" cy="9"/>
                  </a:xfrm>
                  <a:custGeom>
                    <a:avLst/>
                    <a:gdLst>
                      <a:gd name="T0" fmla="*/ 3 w 3"/>
                      <a:gd name="T1" fmla="*/ 9 h 9"/>
                      <a:gd name="T2" fmla="*/ 0 w 3"/>
                      <a:gd name="T3" fmla="*/ 0 h 9"/>
                      <a:gd name="T4" fmla="*/ 3 w 3"/>
                      <a:gd name="T5" fmla="*/ 9 h 9"/>
                      <a:gd name="T6" fmla="*/ 3 w 3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9">
                        <a:moveTo>
                          <a:pt x="3" y="9"/>
                        </a:moveTo>
                        <a:lnTo>
                          <a:pt x="0" y="0"/>
                        </a:lnTo>
                        <a:lnTo>
                          <a:pt x="3" y="9"/>
                        </a:lnTo>
                        <a:lnTo>
                          <a:pt x="3" y="9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38" name="Freeform 1797"/>
                  <p:cNvSpPr>
                    <a:spLocks/>
                  </p:cNvSpPr>
                  <p:nvPr/>
                </p:nvSpPr>
                <p:spPr bwMode="auto">
                  <a:xfrm>
                    <a:off x="1980" y="2985"/>
                    <a:ext cx="113" cy="115"/>
                  </a:xfrm>
                  <a:custGeom>
                    <a:avLst/>
                    <a:gdLst>
                      <a:gd name="T0" fmla="*/ 45 w 118"/>
                      <a:gd name="T1" fmla="*/ 16 h 120"/>
                      <a:gd name="T2" fmla="*/ 25 w 118"/>
                      <a:gd name="T3" fmla="*/ 17 h 120"/>
                      <a:gd name="T4" fmla="*/ 21 w 118"/>
                      <a:gd name="T5" fmla="*/ 0 h 120"/>
                      <a:gd name="T6" fmla="*/ 13 w 118"/>
                      <a:gd name="T7" fmla="*/ 4 h 120"/>
                      <a:gd name="T8" fmla="*/ 14 w 118"/>
                      <a:gd name="T9" fmla="*/ 14 h 120"/>
                      <a:gd name="T10" fmla="*/ 11 w 118"/>
                      <a:gd name="T11" fmla="*/ 16 h 120"/>
                      <a:gd name="T12" fmla="*/ 11 w 118"/>
                      <a:gd name="T13" fmla="*/ 18 h 120"/>
                      <a:gd name="T14" fmla="*/ 14 w 118"/>
                      <a:gd name="T15" fmla="*/ 21 h 120"/>
                      <a:gd name="T16" fmla="*/ 3 w 118"/>
                      <a:gd name="T17" fmla="*/ 37 h 120"/>
                      <a:gd name="T18" fmla="*/ 2 w 118"/>
                      <a:gd name="T19" fmla="*/ 38 h 120"/>
                      <a:gd name="T20" fmla="*/ 0 w 118"/>
                      <a:gd name="T21" fmla="*/ 39 h 120"/>
                      <a:gd name="T22" fmla="*/ 13 w 118"/>
                      <a:gd name="T23" fmla="*/ 74 h 120"/>
                      <a:gd name="T24" fmla="*/ 16 w 118"/>
                      <a:gd name="T25" fmla="*/ 84 h 120"/>
                      <a:gd name="T26" fmla="*/ 19 w 118"/>
                      <a:gd name="T27" fmla="*/ 85 h 120"/>
                      <a:gd name="T28" fmla="*/ 41 w 118"/>
                      <a:gd name="T29" fmla="*/ 95 h 120"/>
                      <a:gd name="T30" fmla="*/ 44 w 118"/>
                      <a:gd name="T31" fmla="*/ 95 h 120"/>
                      <a:gd name="T32" fmla="*/ 47 w 118"/>
                      <a:gd name="T33" fmla="*/ 95 h 120"/>
                      <a:gd name="T34" fmla="*/ 52 w 118"/>
                      <a:gd name="T35" fmla="*/ 96 h 120"/>
                      <a:gd name="T36" fmla="*/ 59 w 118"/>
                      <a:gd name="T37" fmla="*/ 118 h 120"/>
                      <a:gd name="T38" fmla="*/ 61 w 118"/>
                      <a:gd name="T39" fmla="*/ 118 h 120"/>
                      <a:gd name="T40" fmla="*/ 63 w 118"/>
                      <a:gd name="T41" fmla="*/ 118 h 120"/>
                      <a:gd name="T42" fmla="*/ 69 w 118"/>
                      <a:gd name="T43" fmla="*/ 116 h 120"/>
                      <a:gd name="T44" fmla="*/ 72 w 118"/>
                      <a:gd name="T45" fmla="*/ 117 h 120"/>
                      <a:gd name="T46" fmla="*/ 74 w 118"/>
                      <a:gd name="T47" fmla="*/ 120 h 120"/>
                      <a:gd name="T48" fmla="*/ 88 w 118"/>
                      <a:gd name="T49" fmla="*/ 119 h 120"/>
                      <a:gd name="T50" fmla="*/ 96 w 118"/>
                      <a:gd name="T51" fmla="*/ 114 h 120"/>
                      <a:gd name="T52" fmla="*/ 104 w 118"/>
                      <a:gd name="T53" fmla="*/ 113 h 120"/>
                      <a:gd name="T54" fmla="*/ 107 w 118"/>
                      <a:gd name="T55" fmla="*/ 113 h 120"/>
                      <a:gd name="T56" fmla="*/ 107 w 118"/>
                      <a:gd name="T57" fmla="*/ 112 h 120"/>
                      <a:gd name="T58" fmla="*/ 107 w 118"/>
                      <a:gd name="T59" fmla="*/ 112 h 120"/>
                      <a:gd name="T60" fmla="*/ 108 w 118"/>
                      <a:gd name="T61" fmla="*/ 112 h 120"/>
                      <a:gd name="T62" fmla="*/ 108 w 118"/>
                      <a:gd name="T63" fmla="*/ 111 h 120"/>
                      <a:gd name="T64" fmla="*/ 109 w 118"/>
                      <a:gd name="T65" fmla="*/ 111 h 120"/>
                      <a:gd name="T66" fmla="*/ 110 w 118"/>
                      <a:gd name="T67" fmla="*/ 110 h 120"/>
                      <a:gd name="T68" fmla="*/ 112 w 118"/>
                      <a:gd name="T69" fmla="*/ 109 h 120"/>
                      <a:gd name="T70" fmla="*/ 114 w 118"/>
                      <a:gd name="T71" fmla="*/ 108 h 120"/>
                      <a:gd name="T72" fmla="*/ 116 w 118"/>
                      <a:gd name="T73" fmla="*/ 107 h 120"/>
                      <a:gd name="T74" fmla="*/ 118 w 118"/>
                      <a:gd name="T75" fmla="*/ 106 h 120"/>
                      <a:gd name="T76" fmla="*/ 108 w 118"/>
                      <a:gd name="T77" fmla="*/ 92 h 120"/>
                      <a:gd name="T78" fmla="*/ 106 w 118"/>
                      <a:gd name="T79" fmla="*/ 78 h 120"/>
                      <a:gd name="T80" fmla="*/ 108 w 118"/>
                      <a:gd name="T81" fmla="*/ 66 h 120"/>
                      <a:gd name="T82" fmla="*/ 106 w 118"/>
                      <a:gd name="T83" fmla="*/ 42 h 120"/>
                      <a:gd name="T84" fmla="*/ 101 w 118"/>
                      <a:gd name="T85" fmla="*/ 39 h 120"/>
                      <a:gd name="T86" fmla="*/ 97 w 118"/>
                      <a:gd name="T87" fmla="*/ 36 h 120"/>
                      <a:gd name="T88" fmla="*/ 92 w 118"/>
                      <a:gd name="T89" fmla="*/ 33 h 120"/>
                      <a:gd name="T90" fmla="*/ 90 w 118"/>
                      <a:gd name="T91" fmla="*/ 31 h 120"/>
                      <a:gd name="T92" fmla="*/ 87 w 118"/>
                      <a:gd name="T93" fmla="*/ 29 h 120"/>
                      <a:gd name="T94" fmla="*/ 43 w 118"/>
                      <a:gd name="T95" fmla="*/ 1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8" h="120">
                        <a:moveTo>
                          <a:pt x="43" y="10"/>
                        </a:moveTo>
                        <a:cubicBezTo>
                          <a:pt x="43" y="11"/>
                          <a:pt x="44" y="11"/>
                          <a:pt x="44" y="12"/>
                        </a:cubicBezTo>
                        <a:cubicBezTo>
                          <a:pt x="45" y="13"/>
                          <a:pt x="46" y="14"/>
                          <a:pt x="45" y="16"/>
                        </a:cubicBezTo>
                        <a:cubicBezTo>
                          <a:pt x="45" y="17"/>
                          <a:pt x="44" y="18"/>
                          <a:pt x="43" y="18"/>
                        </a:cubicBezTo>
                        <a:cubicBezTo>
                          <a:pt x="41" y="18"/>
                          <a:pt x="39" y="18"/>
                          <a:pt x="36" y="17"/>
                        </a:cubicBezTo>
                        <a:cubicBezTo>
                          <a:pt x="32" y="16"/>
                          <a:pt x="28" y="16"/>
                          <a:pt x="25" y="17"/>
                        </a:cubicBezTo>
                        <a:cubicBezTo>
                          <a:pt x="23" y="17"/>
                          <a:pt x="22" y="17"/>
                          <a:pt x="21" y="16"/>
                        </a:cubicBezTo>
                        <a:cubicBezTo>
                          <a:pt x="18" y="13"/>
                          <a:pt x="20" y="5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4" y="1"/>
                          <a:pt x="12" y="1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6" y="9"/>
                          <a:pt x="15" y="13"/>
                        </a:cubicBezTo>
                        <a:cubicBezTo>
                          <a:pt x="15" y="13"/>
                          <a:pt x="15" y="13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5"/>
                          <a:pt x="13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3" y="15"/>
                          <a:pt x="12" y="16"/>
                          <a:pt x="11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7"/>
                          <a:pt x="11" y="17"/>
                          <a:pt x="11" y="18"/>
                        </a:cubicBezTo>
                        <a:cubicBezTo>
                          <a:pt x="11" y="18"/>
                          <a:pt x="11" y="18"/>
                          <a:pt x="11" y="18"/>
                        </a:cubicBezTo>
                        <a:cubicBezTo>
                          <a:pt x="11" y="18"/>
                          <a:pt x="11" y="19"/>
                          <a:pt x="11" y="19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3"/>
                          <a:pt x="14" y="23"/>
                          <a:pt x="14" y="23"/>
                        </a:cubicBezTo>
                        <a:cubicBezTo>
                          <a:pt x="12" y="27"/>
                          <a:pt x="7" y="36"/>
                          <a:pt x="3" y="37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7"/>
                          <a:pt x="3" y="38"/>
                          <a:pt x="2" y="38"/>
                        </a:cubicBezTo>
                        <a:cubicBezTo>
                          <a:pt x="2" y="38"/>
                          <a:pt x="2" y="38"/>
                          <a:pt x="2" y="38"/>
                        </a:cubicBezTo>
                        <a:cubicBezTo>
                          <a:pt x="2" y="38"/>
                          <a:pt x="1" y="38"/>
                          <a:pt x="1" y="38"/>
                        </a:cubicBezTo>
                        <a:cubicBezTo>
                          <a:pt x="1" y="39"/>
                          <a:pt x="1" y="39"/>
                          <a:pt x="0" y="39"/>
                        </a:cubicBezTo>
                        <a:cubicBezTo>
                          <a:pt x="0" y="39"/>
                          <a:pt x="0" y="39"/>
                          <a:pt x="0" y="39"/>
                        </a:cubicBezTo>
                        <a:cubicBezTo>
                          <a:pt x="1" y="46"/>
                          <a:pt x="3" y="56"/>
                          <a:pt x="6" y="58"/>
                        </a:cubicBezTo>
                        <a:cubicBezTo>
                          <a:pt x="11" y="62"/>
                          <a:pt x="11" y="67"/>
                          <a:pt x="12" y="71"/>
                        </a:cubicBezTo>
                        <a:cubicBezTo>
                          <a:pt x="12" y="72"/>
                          <a:pt x="12" y="73"/>
                          <a:pt x="13" y="74"/>
                        </a:cubicBezTo>
                        <a:cubicBezTo>
                          <a:pt x="13" y="75"/>
                          <a:pt x="14" y="76"/>
                          <a:pt x="14" y="77"/>
                        </a:cubicBezTo>
                        <a:cubicBezTo>
                          <a:pt x="16" y="79"/>
                          <a:pt x="17" y="81"/>
                          <a:pt x="16" y="83"/>
                        </a:cubicBezTo>
                        <a:cubicBezTo>
                          <a:pt x="16" y="83"/>
                          <a:pt x="16" y="83"/>
                          <a:pt x="16" y="84"/>
                        </a:cubicBezTo>
                        <a:cubicBezTo>
                          <a:pt x="16" y="84"/>
                          <a:pt x="16" y="84"/>
                          <a:pt x="16" y="84"/>
                        </a:cubicBezTo>
                        <a:cubicBezTo>
                          <a:pt x="17" y="84"/>
                          <a:pt x="18" y="84"/>
                          <a:pt x="18" y="85"/>
                        </a:cubicBezTo>
                        <a:cubicBezTo>
                          <a:pt x="18" y="85"/>
                          <a:pt x="19" y="85"/>
                          <a:pt x="19" y="85"/>
                        </a:cubicBezTo>
                        <a:cubicBezTo>
                          <a:pt x="20" y="85"/>
                          <a:pt x="20" y="86"/>
                          <a:pt x="21" y="86"/>
                        </a:cubicBezTo>
                        <a:cubicBezTo>
                          <a:pt x="22" y="87"/>
                          <a:pt x="24" y="87"/>
                          <a:pt x="25" y="88"/>
                        </a:cubicBezTo>
                        <a:cubicBezTo>
                          <a:pt x="28" y="88"/>
                          <a:pt x="39" y="92"/>
                          <a:pt x="41" y="95"/>
                        </a:cubicBezTo>
                        <a:cubicBezTo>
                          <a:pt x="41" y="95"/>
                          <a:pt x="41" y="95"/>
                          <a:pt x="41" y="95"/>
                        </a:cubicBezTo>
                        <a:cubicBezTo>
                          <a:pt x="41" y="95"/>
                          <a:pt x="41" y="95"/>
                          <a:pt x="41" y="95"/>
                        </a:cubicBezTo>
                        <a:cubicBezTo>
                          <a:pt x="42" y="95"/>
                          <a:pt x="43" y="95"/>
                          <a:pt x="44" y="95"/>
                        </a:cubicBezTo>
                        <a:cubicBezTo>
                          <a:pt x="44" y="95"/>
                          <a:pt x="44" y="95"/>
                          <a:pt x="44" y="95"/>
                        </a:cubicBezTo>
                        <a:cubicBezTo>
                          <a:pt x="45" y="95"/>
                          <a:pt x="46" y="95"/>
                          <a:pt x="46" y="95"/>
                        </a:cubicBezTo>
                        <a:cubicBezTo>
                          <a:pt x="46" y="95"/>
                          <a:pt x="47" y="95"/>
                          <a:pt x="47" y="95"/>
                        </a:cubicBezTo>
                        <a:cubicBezTo>
                          <a:pt x="48" y="94"/>
                          <a:pt x="50" y="94"/>
                          <a:pt x="52" y="96"/>
                        </a:cubicBezTo>
                        <a:cubicBezTo>
                          <a:pt x="52" y="96"/>
                          <a:pt x="52" y="96"/>
                          <a:pt x="52" y="96"/>
                        </a:cubicBezTo>
                        <a:cubicBezTo>
                          <a:pt x="52" y="96"/>
                          <a:pt x="52" y="96"/>
                          <a:pt x="52" y="96"/>
                        </a:cubicBezTo>
                        <a:cubicBezTo>
                          <a:pt x="52" y="96"/>
                          <a:pt x="52" y="96"/>
                          <a:pt x="52" y="96"/>
                        </a:cubicBezTo>
                        <a:cubicBezTo>
                          <a:pt x="56" y="100"/>
                          <a:pt x="59" y="110"/>
                          <a:pt x="59" y="117"/>
                        </a:cubicBezTo>
                        <a:cubicBezTo>
                          <a:pt x="59" y="117"/>
                          <a:pt x="59" y="118"/>
                          <a:pt x="59" y="118"/>
                        </a:cubicBezTo>
                        <a:cubicBezTo>
                          <a:pt x="59" y="118"/>
                          <a:pt x="60" y="118"/>
                          <a:pt x="60" y="118"/>
                        </a:cubicBezTo>
                        <a:cubicBezTo>
                          <a:pt x="60" y="118"/>
                          <a:pt x="61" y="118"/>
                          <a:pt x="61" y="118"/>
                        </a:cubicBezTo>
                        <a:cubicBezTo>
                          <a:pt x="61" y="118"/>
                          <a:pt x="61" y="118"/>
                          <a:pt x="61" y="118"/>
                        </a:cubicBezTo>
                        <a:cubicBezTo>
                          <a:pt x="62" y="118"/>
                          <a:pt x="62" y="118"/>
                          <a:pt x="62" y="118"/>
                        </a:cubicBezTo>
                        <a:cubicBezTo>
                          <a:pt x="62" y="118"/>
                          <a:pt x="63" y="118"/>
                          <a:pt x="63" y="118"/>
                        </a:cubicBezTo>
                        <a:cubicBezTo>
                          <a:pt x="63" y="118"/>
                          <a:pt x="63" y="118"/>
                          <a:pt x="63" y="118"/>
                        </a:cubicBezTo>
                        <a:cubicBezTo>
                          <a:pt x="64" y="118"/>
                          <a:pt x="64" y="118"/>
                          <a:pt x="65" y="117"/>
                        </a:cubicBezTo>
                        <a:cubicBezTo>
                          <a:pt x="66" y="117"/>
                          <a:pt x="67" y="116"/>
                          <a:pt x="69" y="116"/>
                        </a:cubicBezTo>
                        <a:cubicBezTo>
                          <a:pt x="69" y="116"/>
                          <a:pt x="69" y="116"/>
                          <a:pt x="69" y="116"/>
                        </a:cubicBezTo>
                        <a:cubicBezTo>
                          <a:pt x="69" y="116"/>
                          <a:pt x="70" y="116"/>
                          <a:pt x="71" y="117"/>
                        </a:cubicBezTo>
                        <a:cubicBezTo>
                          <a:pt x="71" y="117"/>
                          <a:pt x="72" y="117"/>
                          <a:pt x="72" y="117"/>
                        </a:cubicBezTo>
                        <a:cubicBezTo>
                          <a:pt x="72" y="117"/>
                          <a:pt x="72" y="117"/>
                          <a:pt x="72" y="117"/>
                        </a:cubicBezTo>
                        <a:cubicBezTo>
                          <a:pt x="73" y="118"/>
                          <a:pt x="73" y="118"/>
                          <a:pt x="73" y="118"/>
                        </a:cubicBezTo>
                        <a:cubicBezTo>
                          <a:pt x="73" y="118"/>
                          <a:pt x="73" y="118"/>
                          <a:pt x="73" y="118"/>
                        </a:cubicBezTo>
                        <a:cubicBezTo>
                          <a:pt x="74" y="119"/>
                          <a:pt x="74" y="119"/>
                          <a:pt x="74" y="120"/>
                        </a:cubicBezTo>
                        <a:cubicBezTo>
                          <a:pt x="75" y="120"/>
                          <a:pt x="77" y="120"/>
                          <a:pt x="78" y="119"/>
                        </a:cubicBezTo>
                        <a:cubicBezTo>
                          <a:pt x="81" y="119"/>
                          <a:pt x="83" y="118"/>
                          <a:pt x="84" y="119"/>
                        </a:cubicBezTo>
                        <a:cubicBezTo>
                          <a:pt x="85" y="119"/>
                          <a:pt x="86" y="119"/>
                          <a:pt x="88" y="119"/>
                        </a:cubicBezTo>
                        <a:cubicBezTo>
                          <a:pt x="88" y="119"/>
                          <a:pt x="88" y="119"/>
                          <a:pt x="88" y="119"/>
                        </a:cubicBezTo>
                        <a:cubicBezTo>
                          <a:pt x="89" y="115"/>
                          <a:pt x="91" y="113"/>
                          <a:pt x="94" y="114"/>
                        </a:cubicBezTo>
                        <a:cubicBezTo>
                          <a:pt x="95" y="114"/>
                          <a:pt x="96" y="114"/>
                          <a:pt x="96" y="114"/>
                        </a:cubicBezTo>
                        <a:cubicBezTo>
                          <a:pt x="97" y="115"/>
                          <a:pt x="97" y="115"/>
                          <a:pt x="98" y="115"/>
                        </a:cubicBezTo>
                        <a:cubicBezTo>
                          <a:pt x="98" y="115"/>
                          <a:pt x="98" y="115"/>
                          <a:pt x="99" y="114"/>
                        </a:cubicBezTo>
                        <a:cubicBezTo>
                          <a:pt x="101" y="113"/>
                          <a:pt x="103" y="113"/>
                          <a:pt x="104" y="113"/>
                        </a:cubicBezTo>
                        <a:cubicBezTo>
                          <a:pt x="106" y="113"/>
                          <a:pt x="106" y="113"/>
                          <a:pt x="106" y="113"/>
                        </a:cubicBezTo>
                        <a:cubicBezTo>
                          <a:pt x="107" y="113"/>
                          <a:pt x="107" y="113"/>
                          <a:pt x="107" y="113"/>
                        </a:cubicBezTo>
                        <a:cubicBezTo>
                          <a:pt x="107" y="113"/>
                          <a:pt x="107" y="113"/>
                          <a:pt x="107" y="113"/>
                        </a:cubicBezTo>
                        <a:cubicBezTo>
                          <a:pt x="107" y="113"/>
                          <a:pt x="107" y="113"/>
                          <a:pt x="107" y="113"/>
                        </a:cubicBezTo>
                        <a:cubicBezTo>
                          <a:pt x="107" y="113"/>
                          <a:pt x="107" y="113"/>
                          <a:pt x="107" y="113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8" y="112"/>
                          <a:pt x="108" y="112"/>
                        </a:cubicBezTo>
                        <a:cubicBezTo>
                          <a:pt x="108" y="112"/>
                          <a:pt x="108" y="112"/>
                          <a:pt x="108" y="112"/>
                        </a:cubicBezTo>
                        <a:cubicBezTo>
                          <a:pt x="108" y="112"/>
                          <a:pt x="108" y="112"/>
                          <a:pt x="108" y="112"/>
                        </a:cubicBezTo>
                        <a:cubicBezTo>
                          <a:pt x="108" y="112"/>
                          <a:pt x="108" y="111"/>
                          <a:pt x="108" y="111"/>
                        </a:cubicBezTo>
                        <a:cubicBezTo>
                          <a:pt x="108" y="111"/>
                          <a:pt x="108" y="111"/>
                          <a:pt x="108" y="111"/>
                        </a:cubicBezTo>
                        <a:cubicBezTo>
                          <a:pt x="109" y="111"/>
                          <a:pt x="109" y="111"/>
                          <a:pt x="109" y="111"/>
                        </a:cubicBezTo>
                        <a:cubicBezTo>
                          <a:pt x="109" y="111"/>
                          <a:pt x="109" y="111"/>
                          <a:pt x="109" y="111"/>
                        </a:cubicBezTo>
                        <a:cubicBezTo>
                          <a:pt x="109" y="111"/>
                          <a:pt x="109" y="111"/>
                          <a:pt x="109" y="111"/>
                        </a:cubicBezTo>
                        <a:cubicBezTo>
                          <a:pt x="109" y="111"/>
                          <a:pt x="110" y="111"/>
                          <a:pt x="110" y="110"/>
                        </a:cubicBezTo>
                        <a:cubicBezTo>
                          <a:pt x="110" y="110"/>
                          <a:pt x="110" y="110"/>
                          <a:pt x="110" y="110"/>
                        </a:cubicBezTo>
                        <a:cubicBezTo>
                          <a:pt x="110" y="110"/>
                          <a:pt x="110" y="110"/>
                          <a:pt x="111" y="110"/>
                        </a:cubicBezTo>
                        <a:cubicBezTo>
                          <a:pt x="111" y="110"/>
                          <a:pt x="111" y="110"/>
                          <a:pt x="111" y="110"/>
                        </a:cubicBezTo>
                        <a:cubicBezTo>
                          <a:pt x="111" y="110"/>
                          <a:pt x="111" y="110"/>
                          <a:pt x="112" y="109"/>
                        </a:cubicBezTo>
                        <a:cubicBezTo>
                          <a:pt x="112" y="109"/>
                          <a:pt x="112" y="109"/>
                          <a:pt x="112" y="109"/>
                        </a:cubicBezTo>
                        <a:cubicBezTo>
                          <a:pt x="112" y="109"/>
                          <a:pt x="113" y="109"/>
                          <a:pt x="113" y="109"/>
                        </a:cubicBezTo>
                        <a:cubicBezTo>
                          <a:pt x="113" y="109"/>
                          <a:pt x="113" y="109"/>
                          <a:pt x="114" y="108"/>
                        </a:cubicBezTo>
                        <a:cubicBezTo>
                          <a:pt x="114" y="108"/>
                          <a:pt x="114" y="108"/>
                          <a:pt x="114" y="108"/>
                        </a:cubicBezTo>
                        <a:cubicBezTo>
                          <a:pt x="115" y="108"/>
                          <a:pt x="115" y="108"/>
                          <a:pt x="115" y="108"/>
                        </a:cubicBezTo>
                        <a:cubicBezTo>
                          <a:pt x="115" y="108"/>
                          <a:pt x="116" y="107"/>
                          <a:pt x="116" y="107"/>
                        </a:cubicBezTo>
                        <a:cubicBezTo>
                          <a:pt x="116" y="107"/>
                          <a:pt x="117" y="107"/>
                          <a:pt x="117" y="107"/>
                        </a:cubicBezTo>
                        <a:cubicBezTo>
                          <a:pt x="117" y="107"/>
                          <a:pt x="117" y="107"/>
                          <a:pt x="118" y="107"/>
                        </a:cubicBezTo>
                        <a:cubicBezTo>
                          <a:pt x="118" y="106"/>
                          <a:pt x="118" y="106"/>
                          <a:pt x="118" y="106"/>
                        </a:cubicBezTo>
                        <a:cubicBezTo>
                          <a:pt x="118" y="105"/>
                          <a:pt x="117" y="105"/>
                          <a:pt x="116" y="104"/>
                        </a:cubicBezTo>
                        <a:cubicBezTo>
                          <a:pt x="114" y="103"/>
                          <a:pt x="111" y="102"/>
                          <a:pt x="110" y="97"/>
                        </a:cubicBezTo>
                        <a:cubicBezTo>
                          <a:pt x="110" y="94"/>
                          <a:pt x="109" y="93"/>
                          <a:pt x="108" y="92"/>
                        </a:cubicBezTo>
                        <a:cubicBezTo>
                          <a:pt x="107" y="90"/>
                          <a:pt x="106" y="89"/>
                          <a:pt x="106" y="86"/>
                        </a:cubicBezTo>
                        <a:cubicBezTo>
                          <a:pt x="106" y="84"/>
                          <a:pt x="106" y="84"/>
                          <a:pt x="106" y="84"/>
                        </a:cubicBezTo>
                        <a:cubicBezTo>
                          <a:pt x="106" y="82"/>
                          <a:pt x="106" y="79"/>
                          <a:pt x="106" y="78"/>
                        </a:cubicBezTo>
                        <a:cubicBezTo>
                          <a:pt x="105" y="78"/>
                          <a:pt x="105" y="77"/>
                          <a:pt x="104" y="76"/>
                        </a:cubicBezTo>
                        <a:cubicBezTo>
                          <a:pt x="104" y="74"/>
                          <a:pt x="105" y="70"/>
                          <a:pt x="107" y="67"/>
                        </a:cubicBezTo>
                        <a:cubicBezTo>
                          <a:pt x="108" y="66"/>
                          <a:pt x="108" y="66"/>
                          <a:pt x="108" y="66"/>
                        </a:cubicBezTo>
                        <a:cubicBezTo>
                          <a:pt x="108" y="66"/>
                          <a:pt x="106" y="65"/>
                          <a:pt x="106" y="65"/>
                        </a:cubicBezTo>
                        <a:cubicBezTo>
                          <a:pt x="104" y="64"/>
                          <a:pt x="102" y="62"/>
                          <a:pt x="101" y="59"/>
                        </a:cubicBezTo>
                        <a:cubicBezTo>
                          <a:pt x="101" y="58"/>
                          <a:pt x="100" y="56"/>
                          <a:pt x="106" y="42"/>
                        </a:cubicBezTo>
                        <a:cubicBezTo>
                          <a:pt x="105" y="42"/>
                          <a:pt x="105" y="42"/>
                          <a:pt x="105" y="41"/>
                        </a:cubicBezTo>
                        <a:cubicBezTo>
                          <a:pt x="104" y="41"/>
                          <a:pt x="103" y="40"/>
                          <a:pt x="103" y="40"/>
                        </a:cubicBezTo>
                        <a:cubicBezTo>
                          <a:pt x="102" y="40"/>
                          <a:pt x="102" y="39"/>
                          <a:pt x="101" y="39"/>
                        </a:cubicBezTo>
                        <a:cubicBezTo>
                          <a:pt x="100" y="38"/>
                          <a:pt x="100" y="38"/>
                          <a:pt x="100" y="38"/>
                        </a:cubicBezTo>
                        <a:cubicBezTo>
                          <a:pt x="99" y="37"/>
                          <a:pt x="98" y="37"/>
                          <a:pt x="97" y="36"/>
                        </a:cubicBezTo>
                        <a:cubicBezTo>
                          <a:pt x="97" y="36"/>
                          <a:pt x="97" y="36"/>
                          <a:pt x="97" y="36"/>
                        </a:cubicBezTo>
                        <a:cubicBezTo>
                          <a:pt x="96" y="35"/>
                          <a:pt x="95" y="35"/>
                          <a:pt x="95" y="34"/>
                        </a:cubicBezTo>
                        <a:cubicBezTo>
                          <a:pt x="94" y="34"/>
                          <a:pt x="94" y="34"/>
                          <a:pt x="94" y="34"/>
                        </a:cubicBezTo>
                        <a:cubicBezTo>
                          <a:pt x="93" y="33"/>
                          <a:pt x="93" y="33"/>
                          <a:pt x="92" y="33"/>
                        </a:cubicBezTo>
                        <a:cubicBezTo>
                          <a:pt x="92" y="32"/>
                          <a:pt x="92" y="32"/>
                          <a:pt x="91" y="32"/>
                        </a:cubicBezTo>
                        <a:cubicBezTo>
                          <a:pt x="91" y="32"/>
                          <a:pt x="91" y="31"/>
                          <a:pt x="90" y="31"/>
                        </a:cubicBezTo>
                        <a:cubicBezTo>
                          <a:pt x="90" y="31"/>
                          <a:pt x="90" y="31"/>
                          <a:pt x="90" y="31"/>
                        </a:cubicBezTo>
                        <a:cubicBezTo>
                          <a:pt x="89" y="31"/>
                          <a:pt x="89" y="31"/>
                          <a:pt x="89" y="31"/>
                        </a:cubicBezTo>
                        <a:cubicBezTo>
                          <a:pt x="89" y="30"/>
                          <a:pt x="88" y="29"/>
                          <a:pt x="88" y="29"/>
                        </a:cubicBezTo>
                        <a:cubicBezTo>
                          <a:pt x="87" y="29"/>
                          <a:pt x="87" y="29"/>
                          <a:pt x="87" y="29"/>
                        </a:cubicBezTo>
                        <a:cubicBezTo>
                          <a:pt x="88" y="22"/>
                          <a:pt x="88" y="22"/>
                          <a:pt x="88" y="22"/>
                        </a:cubicBezTo>
                        <a:cubicBezTo>
                          <a:pt x="49" y="1"/>
                          <a:pt x="49" y="1"/>
                          <a:pt x="49" y="1"/>
                        </a:cubicBezTo>
                        <a:cubicBezTo>
                          <a:pt x="48" y="6"/>
                          <a:pt x="46" y="9"/>
                          <a:pt x="43" y="1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39" name="Freeform 1798"/>
                  <p:cNvSpPr>
                    <a:spLocks/>
                  </p:cNvSpPr>
                  <p:nvPr/>
                </p:nvSpPr>
                <p:spPr bwMode="auto">
                  <a:xfrm>
                    <a:off x="1996" y="306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1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40" name="Freeform 1799"/>
                  <p:cNvSpPr>
                    <a:spLocks/>
                  </p:cNvSpPr>
                  <p:nvPr/>
                </p:nvSpPr>
                <p:spPr bwMode="auto">
                  <a:xfrm>
                    <a:off x="1999" y="306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0"/>
                          <a:pt x="1" y="1"/>
                          <a:pt x="2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41" name="Freeform 1800"/>
                  <p:cNvSpPr>
                    <a:spLocks/>
                  </p:cNvSpPr>
                  <p:nvPr/>
                </p:nvSpPr>
                <p:spPr bwMode="auto">
                  <a:xfrm>
                    <a:off x="1994" y="2998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42" name="Freeform 1801"/>
                  <p:cNvSpPr>
                    <a:spLocks/>
                  </p:cNvSpPr>
                  <p:nvPr/>
                </p:nvSpPr>
                <p:spPr bwMode="auto">
                  <a:xfrm>
                    <a:off x="1991" y="3000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43" name="Freeform 1802"/>
                  <p:cNvSpPr>
                    <a:spLocks/>
                  </p:cNvSpPr>
                  <p:nvPr/>
                </p:nvSpPr>
                <p:spPr bwMode="auto">
                  <a:xfrm>
                    <a:off x="1993" y="2999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44" name="Freeform 1803"/>
                  <p:cNvSpPr>
                    <a:spLocks/>
                  </p:cNvSpPr>
                  <p:nvPr/>
                </p:nvSpPr>
                <p:spPr bwMode="auto">
                  <a:xfrm>
                    <a:off x="2065" y="3013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1" y="2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45" name="Freeform 1804"/>
                  <p:cNvSpPr>
                    <a:spLocks/>
                  </p:cNvSpPr>
                  <p:nvPr/>
                </p:nvSpPr>
                <p:spPr bwMode="auto">
                  <a:xfrm>
                    <a:off x="2067" y="30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46" name="Freeform 1805"/>
                  <p:cNvSpPr>
                    <a:spLocks/>
                  </p:cNvSpPr>
                  <p:nvPr/>
                </p:nvSpPr>
                <p:spPr bwMode="auto">
                  <a:xfrm>
                    <a:off x="2073" y="30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47" name="Freeform 1806"/>
                  <p:cNvSpPr>
                    <a:spLocks/>
                  </p:cNvSpPr>
                  <p:nvPr/>
                </p:nvSpPr>
                <p:spPr bwMode="auto">
                  <a:xfrm>
                    <a:off x="2068" y="3016"/>
                    <a:ext cx="0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48" name="Freeform 1807"/>
                  <p:cNvSpPr>
                    <a:spLocks/>
                  </p:cNvSpPr>
                  <p:nvPr/>
                </p:nvSpPr>
                <p:spPr bwMode="auto">
                  <a:xfrm>
                    <a:off x="2076" y="302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49" name="Freeform 1808"/>
                  <p:cNvSpPr>
                    <a:spLocks/>
                  </p:cNvSpPr>
                  <p:nvPr/>
                </p:nvSpPr>
                <p:spPr bwMode="auto">
                  <a:xfrm>
                    <a:off x="2070" y="301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50" name="Freeform 1809"/>
                  <p:cNvSpPr>
                    <a:spLocks/>
                  </p:cNvSpPr>
                  <p:nvPr/>
                </p:nvSpPr>
                <p:spPr bwMode="auto">
                  <a:xfrm>
                    <a:off x="2079" y="3024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2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51" name="Rectangle 1810"/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2985"/>
                    <a:ext cx="1" cy="1"/>
                  </a:xfrm>
                  <a:prstGeom prst="rect">
                    <a:avLst/>
                  </a:pr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52" name="Freeform 1811"/>
                  <p:cNvSpPr>
                    <a:spLocks/>
                  </p:cNvSpPr>
                  <p:nvPr/>
                </p:nvSpPr>
                <p:spPr bwMode="auto">
                  <a:xfrm>
                    <a:off x="1981" y="302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53" name="Freeform 1812"/>
                  <p:cNvSpPr>
                    <a:spLocks/>
                  </p:cNvSpPr>
                  <p:nvPr/>
                </p:nvSpPr>
                <p:spPr bwMode="auto">
                  <a:xfrm>
                    <a:off x="1982" y="3021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54" name="Freeform 1813"/>
                  <p:cNvSpPr>
                    <a:spLocks/>
                  </p:cNvSpPr>
                  <p:nvPr/>
                </p:nvSpPr>
                <p:spPr bwMode="auto">
                  <a:xfrm>
                    <a:off x="1980" y="302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55" name="Freeform 1814"/>
                  <p:cNvSpPr>
                    <a:spLocks/>
                  </p:cNvSpPr>
                  <p:nvPr/>
                </p:nvSpPr>
                <p:spPr bwMode="auto">
                  <a:xfrm>
                    <a:off x="1983" y="30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56" name="Freeform 1815"/>
                  <p:cNvSpPr>
                    <a:spLocks/>
                  </p:cNvSpPr>
                  <p:nvPr/>
                </p:nvSpPr>
                <p:spPr bwMode="auto">
                  <a:xfrm>
                    <a:off x="1991" y="3003"/>
                    <a:ext cx="0" cy="0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57" name="Freeform 1816"/>
                  <p:cNvSpPr>
                    <a:spLocks/>
                  </p:cNvSpPr>
                  <p:nvPr/>
                </p:nvSpPr>
                <p:spPr bwMode="auto">
                  <a:xfrm>
                    <a:off x="1991" y="300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58" name="Freeform 1817"/>
                  <p:cNvSpPr>
                    <a:spLocks/>
                  </p:cNvSpPr>
                  <p:nvPr/>
                </p:nvSpPr>
                <p:spPr bwMode="auto">
                  <a:xfrm>
                    <a:off x="2084" y="30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59" name="Freeform 1818"/>
                  <p:cNvSpPr>
                    <a:spLocks/>
                  </p:cNvSpPr>
                  <p:nvPr/>
                </p:nvSpPr>
                <p:spPr bwMode="auto">
                  <a:xfrm>
                    <a:off x="2085" y="30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60" name="Freeform 1819"/>
                  <p:cNvSpPr>
                    <a:spLocks/>
                  </p:cNvSpPr>
                  <p:nvPr/>
                </p:nvSpPr>
                <p:spPr bwMode="auto">
                  <a:xfrm>
                    <a:off x="2085" y="3091"/>
                    <a:ext cx="1" cy="0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61" name="Freeform 1820"/>
                  <p:cNvSpPr>
                    <a:spLocks/>
                  </p:cNvSpPr>
                  <p:nvPr/>
                </p:nvSpPr>
                <p:spPr bwMode="auto">
                  <a:xfrm>
                    <a:off x="2084" y="30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62" name="Freeform 1821"/>
                  <p:cNvSpPr>
                    <a:spLocks/>
                  </p:cNvSpPr>
                  <p:nvPr/>
                </p:nvSpPr>
                <p:spPr bwMode="auto">
                  <a:xfrm>
                    <a:off x="2092" y="308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63" name="Freeform 1822"/>
                  <p:cNvSpPr>
                    <a:spLocks/>
                  </p:cNvSpPr>
                  <p:nvPr/>
                </p:nvSpPr>
                <p:spPr bwMode="auto">
                  <a:xfrm>
                    <a:off x="2037" y="309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64" name="Freeform 1823"/>
                  <p:cNvSpPr>
                    <a:spLocks/>
                  </p:cNvSpPr>
                  <p:nvPr/>
                </p:nvSpPr>
                <p:spPr bwMode="auto">
                  <a:xfrm>
                    <a:off x="2039" y="309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65" name="Freeform 1824"/>
                  <p:cNvSpPr>
                    <a:spLocks/>
                  </p:cNvSpPr>
                  <p:nvPr/>
                </p:nvSpPr>
                <p:spPr bwMode="auto">
                  <a:xfrm>
                    <a:off x="2038" y="309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66" name="Freeform 1825"/>
                  <p:cNvSpPr>
                    <a:spLocks/>
                  </p:cNvSpPr>
                  <p:nvPr/>
                </p:nvSpPr>
                <p:spPr bwMode="auto">
                  <a:xfrm>
                    <a:off x="2041" y="309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67" name="Freeform 1826"/>
                  <p:cNvSpPr>
                    <a:spLocks/>
                  </p:cNvSpPr>
                  <p:nvPr/>
                </p:nvSpPr>
                <p:spPr bwMode="auto">
                  <a:xfrm>
                    <a:off x="2083" y="309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68" name="Freeform 1827"/>
                  <p:cNvSpPr>
                    <a:spLocks/>
                  </p:cNvSpPr>
                  <p:nvPr/>
                </p:nvSpPr>
                <p:spPr bwMode="auto">
                  <a:xfrm>
                    <a:off x="2083" y="30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69" name="Freeform 1828"/>
                  <p:cNvSpPr>
                    <a:spLocks/>
                  </p:cNvSpPr>
                  <p:nvPr/>
                </p:nvSpPr>
                <p:spPr bwMode="auto">
                  <a:xfrm>
                    <a:off x="2083" y="30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70" name="Freeform 1829"/>
                  <p:cNvSpPr>
                    <a:spLocks/>
                  </p:cNvSpPr>
                  <p:nvPr/>
                </p:nvSpPr>
                <p:spPr bwMode="auto">
                  <a:xfrm>
                    <a:off x="2083" y="309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71" name="Freeform 1830"/>
                  <p:cNvSpPr>
                    <a:spLocks/>
                  </p:cNvSpPr>
                  <p:nvPr/>
                </p:nvSpPr>
                <p:spPr bwMode="auto">
                  <a:xfrm>
                    <a:off x="2090" y="3088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772" name="Freeform 1831"/>
                  <p:cNvSpPr>
                    <a:spLocks/>
                  </p:cNvSpPr>
                  <p:nvPr/>
                </p:nvSpPr>
                <p:spPr bwMode="auto">
                  <a:xfrm>
                    <a:off x="2049" y="3097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  <p:sp>
              <p:nvSpPr>
                <p:cNvPr id="1552" name="Freeform 1833"/>
                <p:cNvSpPr>
                  <a:spLocks/>
                </p:cNvSpPr>
                <p:nvPr/>
              </p:nvSpPr>
              <p:spPr bwMode="auto">
                <a:xfrm>
                  <a:off x="2050" y="3098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1 w 5"/>
                    <a:gd name="T3" fmla="*/ 2 h 2"/>
                    <a:gd name="T4" fmla="*/ 5 w 5"/>
                    <a:gd name="T5" fmla="*/ 1 h 2"/>
                    <a:gd name="T6" fmla="*/ 1 w 5"/>
                    <a:gd name="T7" fmla="*/ 2 h 2"/>
                    <a:gd name="T8" fmla="*/ 0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0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2" y="2"/>
                        <a:pt x="4" y="2"/>
                        <a:pt x="5" y="1"/>
                      </a:cubicBezTo>
                      <a:cubicBezTo>
                        <a:pt x="4" y="2"/>
                        <a:pt x="2" y="2"/>
                        <a:pt x="1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3" name="Freeform 1834"/>
                <p:cNvSpPr>
                  <a:spLocks/>
                </p:cNvSpPr>
                <p:nvPr/>
              </p:nvSpPr>
              <p:spPr bwMode="auto">
                <a:xfrm>
                  <a:off x="2090" y="30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4" name="Freeform 1835"/>
                <p:cNvSpPr>
                  <a:spLocks/>
                </p:cNvSpPr>
                <p:nvPr/>
              </p:nvSpPr>
              <p:spPr bwMode="auto">
                <a:xfrm>
                  <a:off x="2046" y="309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2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5" name="Freeform 1836"/>
                <p:cNvSpPr>
                  <a:spLocks/>
                </p:cNvSpPr>
                <p:nvPr/>
              </p:nvSpPr>
              <p:spPr bwMode="auto">
                <a:xfrm>
                  <a:off x="2086" y="30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6" name="Freeform 1837"/>
                <p:cNvSpPr>
                  <a:spLocks/>
                </p:cNvSpPr>
                <p:nvPr/>
              </p:nvSpPr>
              <p:spPr bwMode="auto">
                <a:xfrm>
                  <a:off x="2048" y="309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7" name="Freeform 1838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8" name="Freeform 1839"/>
                <p:cNvSpPr>
                  <a:spLocks/>
                </p:cNvSpPr>
                <p:nvPr/>
              </p:nvSpPr>
              <p:spPr bwMode="auto">
                <a:xfrm>
                  <a:off x="2087" y="309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9" name="Freeform 1840"/>
                <p:cNvSpPr>
                  <a:spLocks/>
                </p:cNvSpPr>
                <p:nvPr/>
              </p:nvSpPr>
              <p:spPr bwMode="auto">
                <a:xfrm>
                  <a:off x="2088" y="309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60" name="Freeform 1841"/>
                <p:cNvSpPr>
                  <a:spLocks/>
                </p:cNvSpPr>
                <p:nvPr/>
              </p:nvSpPr>
              <p:spPr bwMode="auto">
                <a:xfrm>
                  <a:off x="2015" y="3089"/>
                  <a:ext cx="31" cy="67"/>
                </a:xfrm>
                <a:custGeom>
                  <a:avLst/>
                  <a:gdLst>
                    <a:gd name="T0" fmla="*/ 10 w 32"/>
                    <a:gd name="T1" fmla="*/ 2 h 70"/>
                    <a:gd name="T2" fmla="*/ 9 w 32"/>
                    <a:gd name="T3" fmla="*/ 2 h 70"/>
                    <a:gd name="T4" fmla="*/ 9 w 32"/>
                    <a:gd name="T5" fmla="*/ 2 h 70"/>
                    <a:gd name="T6" fmla="*/ 9 w 32"/>
                    <a:gd name="T7" fmla="*/ 2 h 70"/>
                    <a:gd name="T8" fmla="*/ 8 w 32"/>
                    <a:gd name="T9" fmla="*/ 3 h 70"/>
                    <a:gd name="T10" fmla="*/ 8 w 32"/>
                    <a:gd name="T11" fmla="*/ 3 h 70"/>
                    <a:gd name="T12" fmla="*/ 7 w 32"/>
                    <a:gd name="T13" fmla="*/ 3 h 70"/>
                    <a:gd name="T14" fmla="*/ 7 w 32"/>
                    <a:gd name="T15" fmla="*/ 3 h 70"/>
                    <a:gd name="T16" fmla="*/ 6 w 32"/>
                    <a:gd name="T17" fmla="*/ 3 h 70"/>
                    <a:gd name="T18" fmla="*/ 6 w 32"/>
                    <a:gd name="T19" fmla="*/ 19 h 70"/>
                    <a:gd name="T20" fmla="*/ 7 w 32"/>
                    <a:gd name="T21" fmla="*/ 22 h 70"/>
                    <a:gd name="T22" fmla="*/ 3 w 32"/>
                    <a:gd name="T23" fmla="*/ 24 h 70"/>
                    <a:gd name="T24" fmla="*/ 2 w 32"/>
                    <a:gd name="T25" fmla="*/ 24 h 70"/>
                    <a:gd name="T26" fmla="*/ 0 w 32"/>
                    <a:gd name="T27" fmla="*/ 35 h 70"/>
                    <a:gd name="T28" fmla="*/ 1 w 32"/>
                    <a:gd name="T29" fmla="*/ 37 h 70"/>
                    <a:gd name="T30" fmla="*/ 2 w 32"/>
                    <a:gd name="T31" fmla="*/ 38 h 70"/>
                    <a:gd name="T32" fmla="*/ 2 w 32"/>
                    <a:gd name="T33" fmla="*/ 38 h 70"/>
                    <a:gd name="T34" fmla="*/ 3 w 32"/>
                    <a:gd name="T35" fmla="*/ 39 h 70"/>
                    <a:gd name="T36" fmla="*/ 3 w 32"/>
                    <a:gd name="T37" fmla="*/ 39 h 70"/>
                    <a:gd name="T38" fmla="*/ 4 w 32"/>
                    <a:gd name="T39" fmla="*/ 40 h 70"/>
                    <a:gd name="T40" fmla="*/ 8 w 32"/>
                    <a:gd name="T41" fmla="*/ 43 h 70"/>
                    <a:gd name="T42" fmla="*/ 9 w 32"/>
                    <a:gd name="T43" fmla="*/ 43 h 70"/>
                    <a:gd name="T44" fmla="*/ 14 w 32"/>
                    <a:gd name="T45" fmla="*/ 42 h 70"/>
                    <a:gd name="T46" fmla="*/ 19 w 32"/>
                    <a:gd name="T47" fmla="*/ 46 h 70"/>
                    <a:gd name="T48" fmla="*/ 18 w 32"/>
                    <a:gd name="T49" fmla="*/ 56 h 70"/>
                    <a:gd name="T50" fmla="*/ 17 w 32"/>
                    <a:gd name="T51" fmla="*/ 60 h 70"/>
                    <a:gd name="T52" fmla="*/ 17 w 32"/>
                    <a:gd name="T53" fmla="*/ 61 h 70"/>
                    <a:gd name="T54" fmla="*/ 23 w 32"/>
                    <a:gd name="T55" fmla="*/ 70 h 70"/>
                    <a:gd name="T56" fmla="*/ 25 w 32"/>
                    <a:gd name="T57" fmla="*/ 63 h 70"/>
                    <a:gd name="T58" fmla="*/ 29 w 32"/>
                    <a:gd name="T59" fmla="*/ 61 h 70"/>
                    <a:gd name="T60" fmla="*/ 30 w 32"/>
                    <a:gd name="T61" fmla="*/ 57 h 70"/>
                    <a:gd name="T62" fmla="*/ 31 w 32"/>
                    <a:gd name="T63" fmla="*/ 50 h 70"/>
                    <a:gd name="T64" fmla="*/ 31 w 32"/>
                    <a:gd name="T65" fmla="*/ 47 h 70"/>
                    <a:gd name="T66" fmla="*/ 30 w 32"/>
                    <a:gd name="T67" fmla="*/ 46 h 70"/>
                    <a:gd name="T68" fmla="*/ 29 w 32"/>
                    <a:gd name="T69" fmla="*/ 45 h 70"/>
                    <a:gd name="T70" fmla="*/ 28 w 32"/>
                    <a:gd name="T71" fmla="*/ 44 h 70"/>
                    <a:gd name="T72" fmla="*/ 28 w 32"/>
                    <a:gd name="T73" fmla="*/ 44 h 70"/>
                    <a:gd name="T74" fmla="*/ 26 w 32"/>
                    <a:gd name="T75" fmla="*/ 43 h 70"/>
                    <a:gd name="T76" fmla="*/ 23 w 32"/>
                    <a:gd name="T77" fmla="*/ 44 h 70"/>
                    <a:gd name="T78" fmla="*/ 23 w 32"/>
                    <a:gd name="T79" fmla="*/ 44 h 70"/>
                    <a:gd name="T80" fmla="*/ 11 w 32"/>
                    <a:gd name="T81" fmla="*/ 24 h 70"/>
                    <a:gd name="T82" fmla="*/ 12 w 32"/>
                    <a:gd name="T83" fmla="*/ 14 h 70"/>
                    <a:gd name="T84" fmla="*/ 12 w 32"/>
                    <a:gd name="T85" fmla="*/ 4 h 70"/>
                    <a:gd name="T86" fmla="*/ 10 w 32"/>
                    <a:gd name="T87" fmla="*/ 0 h 70"/>
                    <a:gd name="T88" fmla="*/ 10 w 32"/>
                    <a:gd name="T89" fmla="*/ 0 h 70"/>
                    <a:gd name="T90" fmla="*/ 10 w 32"/>
                    <a:gd name="T91" fmla="*/ 1 h 70"/>
                    <a:gd name="T92" fmla="*/ 10 w 32"/>
                    <a:gd name="T93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2" h="70">
                      <a:moveTo>
                        <a:pt x="10" y="2"/>
                      </a:move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6"/>
                        <a:pt x="5" y="18"/>
                        <a:pt x="6" y="19"/>
                      </a:cubicBezTo>
                      <a:cubicBezTo>
                        <a:pt x="7" y="21"/>
                        <a:pt x="7" y="22"/>
                        <a:pt x="7" y="22"/>
                      </a:cubicBezTo>
                      <a:cubicBezTo>
                        <a:pt x="6" y="24"/>
                        <a:pt x="5" y="24"/>
                        <a:pt x="3" y="24"/>
                      </a:cubicBezTo>
                      <a:cubicBezTo>
                        <a:pt x="3" y="24"/>
                        <a:pt x="2" y="24"/>
                        <a:pt x="2" y="24"/>
                      </a:cubicBezTo>
                      <a:cubicBezTo>
                        <a:pt x="2" y="27"/>
                        <a:pt x="2" y="33"/>
                        <a:pt x="0" y="35"/>
                      </a:cubicBezTo>
                      <a:cubicBezTo>
                        <a:pt x="0" y="36"/>
                        <a:pt x="1" y="36"/>
                        <a:pt x="1" y="37"/>
                      </a:cubicBezTo>
                      <a:cubicBezTo>
                        <a:pt x="1" y="37"/>
                        <a:pt x="1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4" y="40"/>
                        <a:pt x="4" y="40"/>
                      </a:cubicBezTo>
                      <a:cubicBezTo>
                        <a:pt x="5" y="41"/>
                        <a:pt x="7" y="43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10" y="42"/>
                        <a:pt x="12" y="42"/>
                        <a:pt x="14" y="42"/>
                      </a:cubicBezTo>
                      <a:cubicBezTo>
                        <a:pt x="17" y="42"/>
                        <a:pt x="18" y="43"/>
                        <a:pt x="19" y="46"/>
                      </a:cubicBezTo>
                      <a:cubicBezTo>
                        <a:pt x="20" y="49"/>
                        <a:pt x="19" y="53"/>
                        <a:pt x="18" y="56"/>
                      </a:cubicBezTo>
                      <a:cubicBezTo>
                        <a:pt x="17" y="58"/>
                        <a:pt x="17" y="60"/>
                        <a:pt x="17" y="60"/>
                      </a:cubicBezTo>
                      <a:cubicBezTo>
                        <a:pt x="17" y="61"/>
                        <a:pt x="17" y="61"/>
                        <a:pt x="17" y="61"/>
                      </a:cubicBezTo>
                      <a:cubicBezTo>
                        <a:pt x="18" y="63"/>
                        <a:pt x="20" y="67"/>
                        <a:pt x="23" y="70"/>
                      </a:cubicBezTo>
                      <a:cubicBezTo>
                        <a:pt x="22" y="67"/>
                        <a:pt x="23" y="65"/>
                        <a:pt x="25" y="63"/>
                      </a:cubicBezTo>
                      <a:cubicBezTo>
                        <a:pt x="26" y="61"/>
                        <a:pt x="28" y="61"/>
                        <a:pt x="29" y="61"/>
                      </a:cubicBezTo>
                      <a:cubicBezTo>
                        <a:pt x="30" y="61"/>
                        <a:pt x="31" y="61"/>
                        <a:pt x="30" y="57"/>
                      </a:cubicBezTo>
                      <a:cubicBezTo>
                        <a:pt x="30" y="53"/>
                        <a:pt x="31" y="51"/>
                        <a:pt x="31" y="50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0" y="47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ubicBezTo>
                        <a:pt x="29" y="45"/>
                        <a:pt x="29" y="45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4"/>
                        <a:pt x="27" y="43"/>
                        <a:pt x="26" y="43"/>
                      </a:cubicBezTo>
                      <a:cubicBezTo>
                        <a:pt x="25" y="43"/>
                        <a:pt x="25" y="44"/>
                        <a:pt x="23" y="44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18" y="44"/>
                        <a:pt x="12" y="31"/>
                        <a:pt x="11" y="24"/>
                      </a:cubicBezTo>
                      <a:cubicBezTo>
                        <a:pt x="10" y="20"/>
                        <a:pt x="11" y="17"/>
                        <a:pt x="12" y="14"/>
                      </a:cubicBezTo>
                      <a:cubicBezTo>
                        <a:pt x="13" y="11"/>
                        <a:pt x="14" y="8"/>
                        <a:pt x="12" y="4"/>
                      </a:cubicBezTo>
                      <a:cubicBezTo>
                        <a:pt x="11" y="3"/>
                        <a:pt x="11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61" name="Freeform 1842"/>
                <p:cNvSpPr>
                  <a:spLocks/>
                </p:cNvSpPr>
                <p:nvPr/>
              </p:nvSpPr>
              <p:spPr bwMode="auto">
                <a:xfrm>
                  <a:off x="2022" y="3080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4 h 4"/>
                    <a:gd name="T4" fmla="*/ 2 w 2"/>
                    <a:gd name="T5" fmla="*/ 4 h 4"/>
                    <a:gd name="T6" fmla="*/ 1 w 2"/>
                    <a:gd name="T7" fmla="*/ 0 h 4"/>
                    <a:gd name="T8" fmla="*/ 1 w 2"/>
                    <a:gd name="T9" fmla="*/ 0 h 4"/>
                    <a:gd name="T10" fmla="*/ 0 w 2"/>
                    <a:gd name="T11" fmla="*/ 0 h 4"/>
                    <a:gd name="T12" fmla="*/ 0 w 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1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2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62" name="Freeform 1843"/>
                <p:cNvSpPr>
                  <a:spLocks/>
                </p:cNvSpPr>
                <p:nvPr/>
              </p:nvSpPr>
              <p:spPr bwMode="auto">
                <a:xfrm>
                  <a:off x="2023" y="3091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63" name="Freeform 1844"/>
                <p:cNvSpPr>
                  <a:spLocks/>
                </p:cNvSpPr>
                <p:nvPr/>
              </p:nvSpPr>
              <p:spPr bwMode="auto">
                <a:xfrm>
                  <a:off x="2024" y="3091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64" name="Freeform 1845"/>
                <p:cNvSpPr>
                  <a:spLocks/>
                </p:cNvSpPr>
                <p:nvPr/>
              </p:nvSpPr>
              <p:spPr bwMode="auto">
                <a:xfrm>
                  <a:off x="2024" y="308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65" name="Freeform 1846"/>
                <p:cNvSpPr>
                  <a:spLocks/>
                </p:cNvSpPr>
                <p:nvPr/>
              </p:nvSpPr>
              <p:spPr bwMode="auto">
                <a:xfrm>
                  <a:off x="2022" y="3080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2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66" name="Freeform 1847"/>
                <p:cNvSpPr>
                  <a:spLocks/>
                </p:cNvSpPr>
                <p:nvPr/>
              </p:nvSpPr>
              <p:spPr bwMode="auto">
                <a:xfrm>
                  <a:off x="2022" y="30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67" name="Freeform 1848"/>
                <p:cNvSpPr>
                  <a:spLocks/>
                </p:cNvSpPr>
                <p:nvPr/>
              </p:nvSpPr>
              <p:spPr bwMode="auto">
                <a:xfrm>
                  <a:off x="2044" y="313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68" name="Freeform 1849"/>
                <p:cNvSpPr>
                  <a:spLocks/>
                </p:cNvSpPr>
                <p:nvPr/>
              </p:nvSpPr>
              <p:spPr bwMode="auto">
                <a:xfrm>
                  <a:off x="2017" y="31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69" name="Freeform 1850"/>
                <p:cNvSpPr>
                  <a:spLocks/>
                </p:cNvSpPr>
                <p:nvPr/>
              </p:nvSpPr>
              <p:spPr bwMode="auto">
                <a:xfrm>
                  <a:off x="2042" y="313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0" name="Freeform 1851"/>
                <p:cNvSpPr>
                  <a:spLocks/>
                </p:cNvSpPr>
                <p:nvPr/>
              </p:nvSpPr>
              <p:spPr bwMode="auto">
                <a:xfrm>
                  <a:off x="2018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1" name="Freeform 1852"/>
                <p:cNvSpPr>
                  <a:spLocks/>
                </p:cNvSpPr>
                <p:nvPr/>
              </p:nvSpPr>
              <p:spPr bwMode="auto">
                <a:xfrm>
                  <a:off x="2040" y="31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2" name="Freeform 1853"/>
                <p:cNvSpPr>
                  <a:spLocks/>
                </p:cNvSpPr>
                <p:nvPr/>
              </p:nvSpPr>
              <p:spPr bwMode="auto">
                <a:xfrm>
                  <a:off x="2023" y="308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181" name="Group 1856"/>
              <p:cNvGrpSpPr>
                <a:grpSpLocks noChangeAspect="1"/>
              </p:cNvGrpSpPr>
              <p:nvPr/>
            </p:nvGrpSpPr>
            <p:grpSpPr bwMode="auto">
              <a:xfrm>
                <a:off x="5095920" y="3933176"/>
                <a:ext cx="654051" cy="1375070"/>
                <a:chOff x="1928" y="1721"/>
                <a:chExt cx="507" cy="812"/>
              </a:xfrm>
              <a:solidFill>
                <a:srgbClr val="BFBFBF"/>
              </a:solidFill>
            </p:grpSpPr>
            <p:grpSp>
              <p:nvGrpSpPr>
                <p:cNvPr id="1300" name="Group 2057"/>
                <p:cNvGrpSpPr>
                  <a:grpSpLocks/>
                </p:cNvGrpSpPr>
                <p:nvPr/>
              </p:nvGrpSpPr>
              <p:grpSpPr bwMode="auto">
                <a:xfrm>
                  <a:off x="1928" y="1721"/>
                  <a:ext cx="507" cy="812"/>
                  <a:chOff x="1928" y="1721"/>
                  <a:chExt cx="507" cy="812"/>
                </a:xfrm>
                <a:grpFill/>
              </p:grpSpPr>
              <p:sp>
                <p:nvSpPr>
                  <p:cNvPr id="1349" name="Freeform 1857"/>
                  <p:cNvSpPr>
                    <a:spLocks/>
                  </p:cNvSpPr>
                  <p:nvPr/>
                </p:nvSpPr>
                <p:spPr bwMode="auto">
                  <a:xfrm>
                    <a:off x="2010" y="1800"/>
                    <a:ext cx="425" cy="434"/>
                  </a:xfrm>
                  <a:custGeom>
                    <a:avLst/>
                    <a:gdLst>
                      <a:gd name="T0" fmla="*/ 216 w 444"/>
                      <a:gd name="T1" fmla="*/ 30 h 453"/>
                      <a:gd name="T2" fmla="*/ 200 w 444"/>
                      <a:gd name="T3" fmla="*/ 39 h 453"/>
                      <a:gd name="T4" fmla="*/ 195 w 444"/>
                      <a:gd name="T5" fmla="*/ 38 h 453"/>
                      <a:gd name="T6" fmla="*/ 178 w 444"/>
                      <a:gd name="T7" fmla="*/ 43 h 453"/>
                      <a:gd name="T8" fmla="*/ 160 w 444"/>
                      <a:gd name="T9" fmla="*/ 13 h 453"/>
                      <a:gd name="T10" fmla="*/ 153 w 444"/>
                      <a:gd name="T11" fmla="*/ 1 h 453"/>
                      <a:gd name="T12" fmla="*/ 151 w 444"/>
                      <a:gd name="T13" fmla="*/ 5 h 453"/>
                      <a:gd name="T14" fmla="*/ 119 w 444"/>
                      <a:gd name="T15" fmla="*/ 15 h 453"/>
                      <a:gd name="T16" fmla="*/ 113 w 444"/>
                      <a:gd name="T17" fmla="*/ 28 h 453"/>
                      <a:gd name="T18" fmla="*/ 103 w 444"/>
                      <a:gd name="T19" fmla="*/ 45 h 453"/>
                      <a:gd name="T20" fmla="*/ 88 w 444"/>
                      <a:gd name="T21" fmla="*/ 51 h 453"/>
                      <a:gd name="T22" fmla="*/ 82 w 444"/>
                      <a:gd name="T23" fmla="*/ 50 h 453"/>
                      <a:gd name="T24" fmla="*/ 72 w 444"/>
                      <a:gd name="T25" fmla="*/ 38 h 453"/>
                      <a:gd name="T26" fmla="*/ 53 w 444"/>
                      <a:gd name="T27" fmla="*/ 40 h 453"/>
                      <a:gd name="T28" fmla="*/ 45 w 444"/>
                      <a:gd name="T29" fmla="*/ 54 h 453"/>
                      <a:gd name="T30" fmla="*/ 46 w 444"/>
                      <a:gd name="T31" fmla="*/ 107 h 453"/>
                      <a:gd name="T32" fmla="*/ 35 w 444"/>
                      <a:gd name="T33" fmla="*/ 107 h 453"/>
                      <a:gd name="T34" fmla="*/ 8 w 444"/>
                      <a:gd name="T35" fmla="*/ 128 h 453"/>
                      <a:gd name="T36" fmla="*/ 4 w 444"/>
                      <a:gd name="T37" fmla="*/ 150 h 453"/>
                      <a:gd name="T38" fmla="*/ 18 w 444"/>
                      <a:gd name="T39" fmla="*/ 170 h 453"/>
                      <a:gd name="T40" fmla="*/ 38 w 444"/>
                      <a:gd name="T41" fmla="*/ 182 h 453"/>
                      <a:gd name="T42" fmla="*/ 50 w 444"/>
                      <a:gd name="T43" fmla="*/ 181 h 453"/>
                      <a:gd name="T44" fmla="*/ 71 w 444"/>
                      <a:gd name="T45" fmla="*/ 175 h 453"/>
                      <a:gd name="T46" fmla="*/ 98 w 444"/>
                      <a:gd name="T47" fmla="*/ 172 h 453"/>
                      <a:gd name="T48" fmla="*/ 121 w 444"/>
                      <a:gd name="T49" fmla="*/ 201 h 453"/>
                      <a:gd name="T50" fmla="*/ 142 w 444"/>
                      <a:gd name="T51" fmla="*/ 211 h 453"/>
                      <a:gd name="T52" fmla="*/ 155 w 444"/>
                      <a:gd name="T53" fmla="*/ 234 h 453"/>
                      <a:gd name="T54" fmla="*/ 184 w 444"/>
                      <a:gd name="T55" fmla="*/ 271 h 453"/>
                      <a:gd name="T56" fmla="*/ 182 w 444"/>
                      <a:gd name="T57" fmla="*/ 283 h 453"/>
                      <a:gd name="T58" fmla="*/ 182 w 444"/>
                      <a:gd name="T59" fmla="*/ 286 h 453"/>
                      <a:gd name="T60" fmla="*/ 182 w 444"/>
                      <a:gd name="T61" fmla="*/ 310 h 453"/>
                      <a:gd name="T62" fmla="*/ 210 w 444"/>
                      <a:gd name="T63" fmla="*/ 334 h 453"/>
                      <a:gd name="T64" fmla="*/ 220 w 444"/>
                      <a:gd name="T65" fmla="*/ 352 h 453"/>
                      <a:gd name="T66" fmla="*/ 193 w 444"/>
                      <a:gd name="T67" fmla="*/ 406 h 453"/>
                      <a:gd name="T68" fmla="*/ 191 w 444"/>
                      <a:gd name="T69" fmla="*/ 409 h 453"/>
                      <a:gd name="T70" fmla="*/ 223 w 444"/>
                      <a:gd name="T71" fmla="*/ 430 h 453"/>
                      <a:gd name="T72" fmla="*/ 230 w 444"/>
                      <a:gd name="T73" fmla="*/ 448 h 453"/>
                      <a:gd name="T74" fmla="*/ 242 w 444"/>
                      <a:gd name="T75" fmla="*/ 437 h 453"/>
                      <a:gd name="T76" fmla="*/ 268 w 444"/>
                      <a:gd name="T77" fmla="*/ 407 h 453"/>
                      <a:gd name="T78" fmla="*/ 290 w 444"/>
                      <a:gd name="T79" fmla="*/ 349 h 453"/>
                      <a:gd name="T80" fmla="*/ 338 w 444"/>
                      <a:gd name="T81" fmla="*/ 320 h 453"/>
                      <a:gd name="T82" fmla="*/ 377 w 444"/>
                      <a:gd name="T83" fmla="*/ 296 h 453"/>
                      <a:gd name="T84" fmla="*/ 391 w 444"/>
                      <a:gd name="T85" fmla="*/ 262 h 453"/>
                      <a:gd name="T86" fmla="*/ 397 w 444"/>
                      <a:gd name="T87" fmla="*/ 206 h 453"/>
                      <a:gd name="T88" fmla="*/ 414 w 444"/>
                      <a:gd name="T89" fmla="*/ 185 h 453"/>
                      <a:gd name="T90" fmla="*/ 432 w 444"/>
                      <a:gd name="T91" fmla="*/ 118 h 453"/>
                      <a:gd name="T92" fmla="*/ 353 w 444"/>
                      <a:gd name="T93" fmla="*/ 90 h 453"/>
                      <a:gd name="T94" fmla="*/ 308 w 444"/>
                      <a:gd name="T95" fmla="*/ 68 h 453"/>
                      <a:gd name="T96" fmla="*/ 279 w 444"/>
                      <a:gd name="T97" fmla="*/ 83 h 453"/>
                      <a:gd name="T98" fmla="*/ 260 w 444"/>
                      <a:gd name="T99" fmla="*/ 69 h 453"/>
                      <a:gd name="T100" fmla="*/ 262 w 444"/>
                      <a:gd name="T101" fmla="*/ 33 h 453"/>
                      <a:gd name="T102" fmla="*/ 251 w 444"/>
                      <a:gd name="T103" fmla="*/ 17 h 453"/>
                      <a:gd name="T104" fmla="*/ 246 w 444"/>
                      <a:gd name="T105" fmla="*/ 25 h 453"/>
                      <a:gd name="T106" fmla="*/ 228 w 444"/>
                      <a:gd name="T107" fmla="*/ 36 h 453"/>
                      <a:gd name="T108" fmla="*/ 222 w 444"/>
                      <a:gd name="T109" fmla="*/ 35 h 4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444" h="453">
                        <a:moveTo>
                          <a:pt x="220" y="34"/>
                        </a:moveTo>
                        <a:cubicBezTo>
                          <a:pt x="218" y="33"/>
                          <a:pt x="218" y="33"/>
                          <a:pt x="218" y="33"/>
                        </a:cubicBezTo>
                        <a:cubicBezTo>
                          <a:pt x="218" y="32"/>
                          <a:pt x="218" y="32"/>
                          <a:pt x="218" y="32"/>
                        </a:cubicBezTo>
                        <a:cubicBezTo>
                          <a:pt x="217" y="31"/>
                          <a:pt x="217" y="31"/>
                          <a:pt x="217" y="31"/>
                        </a:cubicBezTo>
                        <a:cubicBezTo>
                          <a:pt x="217" y="31"/>
                          <a:pt x="217" y="31"/>
                          <a:pt x="217" y="31"/>
                        </a:cubicBezTo>
                        <a:cubicBezTo>
                          <a:pt x="217" y="31"/>
                          <a:pt x="217" y="31"/>
                          <a:pt x="217" y="31"/>
                        </a:cubicBezTo>
                        <a:cubicBezTo>
                          <a:pt x="217" y="31"/>
                          <a:pt x="217" y="31"/>
                          <a:pt x="216" y="30"/>
                        </a:cubicBezTo>
                        <a:cubicBezTo>
                          <a:pt x="216" y="30"/>
                          <a:pt x="216" y="30"/>
                          <a:pt x="216" y="30"/>
                        </a:cubicBezTo>
                        <a:cubicBezTo>
                          <a:pt x="215" y="30"/>
                          <a:pt x="213" y="31"/>
                          <a:pt x="212" y="31"/>
                        </a:cubicBezTo>
                        <a:cubicBezTo>
                          <a:pt x="210" y="31"/>
                          <a:pt x="208" y="31"/>
                          <a:pt x="206" y="31"/>
                        </a:cubicBezTo>
                        <a:cubicBezTo>
                          <a:pt x="206" y="31"/>
                          <a:pt x="206" y="31"/>
                          <a:pt x="206" y="31"/>
                        </a:cubicBezTo>
                        <a:cubicBezTo>
                          <a:pt x="205" y="32"/>
                          <a:pt x="205" y="32"/>
                          <a:pt x="205" y="33"/>
                        </a:cubicBezTo>
                        <a:cubicBezTo>
                          <a:pt x="205" y="35"/>
                          <a:pt x="205" y="37"/>
                          <a:pt x="202" y="38"/>
                        </a:cubicBezTo>
                        <a:cubicBezTo>
                          <a:pt x="202" y="39"/>
                          <a:pt x="201" y="39"/>
                          <a:pt x="200" y="39"/>
                        </a:cubicBezTo>
                        <a:cubicBezTo>
                          <a:pt x="200" y="39"/>
                          <a:pt x="200" y="39"/>
                          <a:pt x="200" y="39"/>
                        </a:cubicBezTo>
                        <a:cubicBezTo>
                          <a:pt x="200" y="39"/>
                          <a:pt x="200" y="39"/>
                          <a:pt x="200" y="39"/>
                        </a:cubicBezTo>
                        <a:cubicBezTo>
                          <a:pt x="200" y="39"/>
                          <a:pt x="200" y="39"/>
                          <a:pt x="200" y="39"/>
                        </a:cubicBezTo>
                        <a:cubicBezTo>
                          <a:pt x="195" y="38"/>
                          <a:pt x="195" y="38"/>
                          <a:pt x="195" y="38"/>
                        </a:cubicBezTo>
                        <a:cubicBezTo>
                          <a:pt x="195" y="38"/>
                          <a:pt x="195" y="38"/>
                          <a:pt x="195" y="38"/>
                        </a:cubicBezTo>
                        <a:cubicBezTo>
                          <a:pt x="195" y="38"/>
                          <a:pt x="195" y="38"/>
                          <a:pt x="195" y="38"/>
                        </a:cubicBezTo>
                        <a:cubicBezTo>
                          <a:pt x="195" y="38"/>
                          <a:pt x="195" y="38"/>
                          <a:pt x="195" y="38"/>
                        </a:cubicBezTo>
                        <a:cubicBezTo>
                          <a:pt x="194" y="38"/>
                          <a:pt x="194" y="38"/>
                          <a:pt x="193" y="38"/>
                        </a:cubicBezTo>
                        <a:cubicBezTo>
                          <a:pt x="193" y="37"/>
                          <a:pt x="193" y="37"/>
                          <a:pt x="192" y="37"/>
                        </a:cubicBezTo>
                        <a:cubicBezTo>
                          <a:pt x="191" y="37"/>
                          <a:pt x="190" y="37"/>
                          <a:pt x="189" y="37"/>
                        </a:cubicBezTo>
                        <a:cubicBezTo>
                          <a:pt x="188" y="39"/>
                          <a:pt x="187" y="39"/>
                          <a:pt x="186" y="40"/>
                        </a:cubicBezTo>
                        <a:cubicBezTo>
                          <a:pt x="186" y="40"/>
                          <a:pt x="185" y="40"/>
                          <a:pt x="185" y="40"/>
                        </a:cubicBezTo>
                        <a:cubicBezTo>
                          <a:pt x="184" y="40"/>
                          <a:pt x="184" y="40"/>
                          <a:pt x="184" y="40"/>
                        </a:cubicBezTo>
                        <a:cubicBezTo>
                          <a:pt x="183" y="42"/>
                          <a:pt x="180" y="42"/>
                          <a:pt x="178" y="43"/>
                        </a:cubicBezTo>
                        <a:cubicBezTo>
                          <a:pt x="177" y="43"/>
                          <a:pt x="176" y="43"/>
                          <a:pt x="176" y="43"/>
                        </a:cubicBezTo>
                        <a:cubicBezTo>
                          <a:pt x="175" y="44"/>
                          <a:pt x="174" y="45"/>
                          <a:pt x="172" y="45"/>
                        </a:cubicBezTo>
                        <a:cubicBezTo>
                          <a:pt x="171" y="45"/>
                          <a:pt x="171" y="45"/>
                          <a:pt x="171" y="45"/>
                        </a:cubicBezTo>
                        <a:cubicBezTo>
                          <a:pt x="168" y="44"/>
                          <a:pt x="165" y="43"/>
                          <a:pt x="161" y="39"/>
                        </a:cubicBezTo>
                        <a:cubicBezTo>
                          <a:pt x="157" y="34"/>
                          <a:pt x="156" y="27"/>
                          <a:pt x="156" y="23"/>
                        </a:cubicBezTo>
                        <a:cubicBezTo>
                          <a:pt x="156" y="21"/>
                          <a:pt x="157" y="17"/>
                          <a:pt x="159" y="16"/>
                        </a:cubicBezTo>
                        <a:cubicBezTo>
                          <a:pt x="160" y="15"/>
                          <a:pt x="160" y="14"/>
                          <a:pt x="160" y="13"/>
                        </a:cubicBezTo>
                        <a:cubicBezTo>
                          <a:pt x="160" y="12"/>
                          <a:pt x="160" y="10"/>
                          <a:pt x="158" y="10"/>
                        </a:cubicBezTo>
                        <a:cubicBezTo>
                          <a:pt x="155" y="9"/>
                          <a:pt x="155" y="6"/>
                          <a:pt x="155" y="3"/>
                        </a:cubicBezTo>
                        <a:cubicBezTo>
                          <a:pt x="155" y="1"/>
                          <a:pt x="155" y="1"/>
                          <a:pt x="154" y="1"/>
                        </a:cubicBezTo>
                        <a:cubicBezTo>
                          <a:pt x="154" y="0"/>
                          <a:pt x="154" y="0"/>
                          <a:pt x="153" y="1"/>
                        </a:cubicBezTo>
                        <a:cubicBezTo>
                          <a:pt x="153" y="1"/>
                          <a:pt x="153" y="1"/>
                          <a:pt x="153" y="1"/>
                        </a:cubicBezTo>
                        <a:cubicBezTo>
                          <a:pt x="153" y="1"/>
                          <a:pt x="153" y="1"/>
                          <a:pt x="153" y="1"/>
                        </a:cubicBezTo>
                        <a:cubicBezTo>
                          <a:pt x="153" y="1"/>
                          <a:pt x="153" y="1"/>
                          <a:pt x="153" y="1"/>
                        </a:cubicBezTo>
                        <a:cubicBezTo>
                          <a:pt x="153" y="1"/>
                          <a:pt x="153" y="1"/>
                          <a:pt x="153" y="1"/>
                        </a:cubicBezTo>
                        <a:cubicBezTo>
                          <a:pt x="152" y="1"/>
                          <a:pt x="152" y="2"/>
                          <a:pt x="152" y="2"/>
                        </a:cubicBezTo>
                        <a:cubicBezTo>
                          <a:pt x="152" y="2"/>
                          <a:pt x="152" y="2"/>
                          <a:pt x="152" y="2"/>
                        </a:cubicBezTo>
                        <a:cubicBezTo>
                          <a:pt x="152" y="3"/>
                          <a:pt x="152" y="3"/>
                          <a:pt x="152" y="3"/>
                        </a:cubicBezTo>
                        <a:cubicBezTo>
                          <a:pt x="151" y="3"/>
                          <a:pt x="151" y="4"/>
                          <a:pt x="151" y="5"/>
                        </a:cubicBezTo>
                        <a:cubicBezTo>
                          <a:pt x="151" y="5"/>
                          <a:pt x="151" y="5"/>
                          <a:pt x="151" y="5"/>
                        </a:cubicBezTo>
                        <a:cubicBezTo>
                          <a:pt x="151" y="5"/>
                          <a:pt x="151" y="5"/>
                          <a:pt x="151" y="5"/>
                        </a:cubicBezTo>
                        <a:cubicBezTo>
                          <a:pt x="150" y="6"/>
                          <a:pt x="149" y="6"/>
                          <a:pt x="148" y="7"/>
                        </a:cubicBezTo>
                        <a:cubicBezTo>
                          <a:pt x="147" y="7"/>
                          <a:pt x="146" y="8"/>
                          <a:pt x="144" y="9"/>
                        </a:cubicBezTo>
                        <a:cubicBezTo>
                          <a:pt x="140" y="11"/>
                          <a:pt x="136" y="13"/>
                          <a:pt x="133" y="12"/>
                        </a:cubicBezTo>
                        <a:cubicBezTo>
                          <a:pt x="133" y="12"/>
                          <a:pt x="132" y="12"/>
                          <a:pt x="132" y="12"/>
                        </a:cubicBezTo>
                        <a:cubicBezTo>
                          <a:pt x="130" y="12"/>
                          <a:pt x="128" y="13"/>
                          <a:pt x="128" y="15"/>
                        </a:cubicBezTo>
                        <a:cubicBezTo>
                          <a:pt x="128" y="18"/>
                          <a:pt x="126" y="19"/>
                          <a:pt x="124" y="19"/>
                        </a:cubicBezTo>
                        <a:cubicBezTo>
                          <a:pt x="122" y="19"/>
                          <a:pt x="120" y="17"/>
                          <a:pt x="119" y="15"/>
                        </a:cubicBezTo>
                        <a:cubicBezTo>
                          <a:pt x="119" y="15"/>
                          <a:pt x="117" y="14"/>
                          <a:pt x="116" y="14"/>
                        </a:cubicBezTo>
                        <a:cubicBezTo>
                          <a:pt x="114" y="14"/>
                          <a:pt x="111" y="14"/>
                          <a:pt x="110" y="12"/>
                        </a:cubicBezTo>
                        <a:cubicBezTo>
                          <a:pt x="110" y="12"/>
                          <a:pt x="109" y="12"/>
                          <a:pt x="107" y="12"/>
                        </a:cubicBezTo>
                        <a:cubicBezTo>
                          <a:pt x="110" y="15"/>
                          <a:pt x="110" y="18"/>
                          <a:pt x="110" y="21"/>
                        </a:cubicBezTo>
                        <a:cubicBezTo>
                          <a:pt x="110" y="22"/>
                          <a:pt x="111" y="22"/>
                          <a:pt x="111" y="23"/>
                        </a:cubicBezTo>
                        <a:cubicBezTo>
                          <a:pt x="112" y="24"/>
                          <a:pt x="113" y="25"/>
                          <a:pt x="113" y="28"/>
                        </a:cubicBezTo>
                        <a:cubicBezTo>
                          <a:pt x="113" y="28"/>
                          <a:pt x="113" y="28"/>
                          <a:pt x="113" y="28"/>
                        </a:cubicBezTo>
                        <a:cubicBezTo>
                          <a:pt x="114" y="28"/>
                          <a:pt x="114" y="28"/>
                          <a:pt x="114" y="28"/>
                        </a:cubicBezTo>
                        <a:cubicBezTo>
                          <a:pt x="115" y="28"/>
                          <a:pt x="116" y="27"/>
                          <a:pt x="117" y="27"/>
                        </a:cubicBezTo>
                        <a:cubicBezTo>
                          <a:pt x="119" y="27"/>
                          <a:pt x="121" y="29"/>
                          <a:pt x="121" y="31"/>
                        </a:cubicBezTo>
                        <a:cubicBezTo>
                          <a:pt x="121" y="33"/>
                          <a:pt x="119" y="35"/>
                          <a:pt x="116" y="36"/>
                        </a:cubicBezTo>
                        <a:cubicBezTo>
                          <a:pt x="113" y="37"/>
                          <a:pt x="112" y="38"/>
                          <a:pt x="111" y="41"/>
                        </a:cubicBezTo>
                        <a:cubicBezTo>
                          <a:pt x="110" y="44"/>
                          <a:pt x="108" y="44"/>
                          <a:pt x="106" y="44"/>
                        </a:cubicBezTo>
                        <a:cubicBezTo>
                          <a:pt x="105" y="44"/>
                          <a:pt x="104" y="45"/>
                          <a:pt x="103" y="45"/>
                        </a:cubicBezTo>
                        <a:cubicBezTo>
                          <a:pt x="103" y="46"/>
                          <a:pt x="103" y="46"/>
                          <a:pt x="103" y="46"/>
                        </a:cubicBezTo>
                        <a:cubicBezTo>
                          <a:pt x="100" y="48"/>
                          <a:pt x="98" y="50"/>
                          <a:pt x="95" y="50"/>
                        </a:cubicBezTo>
                        <a:cubicBezTo>
                          <a:pt x="95" y="50"/>
                          <a:pt x="94" y="50"/>
                          <a:pt x="93" y="50"/>
                        </a:cubicBezTo>
                        <a:cubicBezTo>
                          <a:pt x="93" y="49"/>
                          <a:pt x="92" y="49"/>
                          <a:pt x="92" y="49"/>
                        </a:cubicBezTo>
                        <a:cubicBezTo>
                          <a:pt x="92" y="49"/>
                          <a:pt x="90" y="50"/>
                          <a:pt x="89" y="51"/>
                        </a:cubicBezTo>
                        <a:cubicBezTo>
                          <a:pt x="89" y="51"/>
                          <a:pt x="88" y="51"/>
                          <a:pt x="88" y="51"/>
                        </a:cubicBezTo>
                        <a:cubicBezTo>
                          <a:pt x="88" y="51"/>
                          <a:pt x="88" y="51"/>
                          <a:pt x="88" y="51"/>
                        </a:cubicBezTo>
                        <a:cubicBezTo>
                          <a:pt x="87" y="51"/>
                          <a:pt x="87" y="51"/>
                          <a:pt x="86" y="51"/>
                        </a:cubicBezTo>
                        <a:cubicBezTo>
                          <a:pt x="86" y="51"/>
                          <a:pt x="86" y="51"/>
                          <a:pt x="86" y="51"/>
                        </a:cubicBezTo>
                        <a:cubicBezTo>
                          <a:pt x="86" y="51"/>
                          <a:pt x="86" y="51"/>
                          <a:pt x="86" y="51"/>
                        </a:cubicBezTo>
                        <a:cubicBezTo>
                          <a:pt x="86" y="52"/>
                          <a:pt x="85" y="51"/>
                          <a:pt x="84" y="51"/>
                        </a:cubicBezTo>
                        <a:cubicBezTo>
                          <a:pt x="84" y="51"/>
                          <a:pt x="84" y="51"/>
                          <a:pt x="84" y="51"/>
                        </a:cubicBezTo>
                        <a:cubicBezTo>
                          <a:pt x="83" y="50"/>
                          <a:pt x="83" y="50"/>
                          <a:pt x="83" y="50"/>
                        </a:cubicBezTo>
                        <a:cubicBezTo>
                          <a:pt x="83" y="50"/>
                          <a:pt x="83" y="50"/>
                          <a:pt x="82" y="50"/>
                        </a:cubicBezTo>
                        <a:cubicBezTo>
                          <a:pt x="82" y="50"/>
                          <a:pt x="82" y="49"/>
                          <a:pt x="81" y="49"/>
                        </a:cubicBezTo>
                        <a:cubicBezTo>
                          <a:pt x="81" y="49"/>
                          <a:pt x="81" y="49"/>
                          <a:pt x="81" y="49"/>
                        </a:cubicBezTo>
                        <a:cubicBezTo>
                          <a:pt x="80" y="48"/>
                          <a:pt x="80" y="48"/>
                          <a:pt x="80" y="48"/>
                        </a:cubicBezTo>
                        <a:cubicBezTo>
                          <a:pt x="79" y="47"/>
                          <a:pt x="78" y="45"/>
                          <a:pt x="76" y="43"/>
                        </a:cubicBezTo>
                        <a:cubicBezTo>
                          <a:pt x="76" y="42"/>
                          <a:pt x="75" y="41"/>
                          <a:pt x="75" y="41"/>
                        </a:cubicBezTo>
                        <a:cubicBezTo>
                          <a:pt x="75" y="40"/>
                          <a:pt x="75" y="40"/>
                          <a:pt x="74" y="40"/>
                        </a:cubicBezTo>
                        <a:cubicBezTo>
                          <a:pt x="74" y="39"/>
                          <a:pt x="73" y="38"/>
                          <a:pt x="72" y="38"/>
                        </a:cubicBezTo>
                        <a:cubicBezTo>
                          <a:pt x="72" y="37"/>
                          <a:pt x="72" y="37"/>
                          <a:pt x="72" y="37"/>
                        </a:cubicBezTo>
                        <a:cubicBezTo>
                          <a:pt x="72" y="37"/>
                          <a:pt x="72" y="37"/>
                          <a:pt x="72" y="37"/>
                        </a:cubicBezTo>
                        <a:cubicBezTo>
                          <a:pt x="71" y="38"/>
                          <a:pt x="71" y="38"/>
                          <a:pt x="70" y="38"/>
                        </a:cubicBezTo>
                        <a:cubicBezTo>
                          <a:pt x="68" y="39"/>
                          <a:pt x="65" y="40"/>
                          <a:pt x="63" y="40"/>
                        </a:cubicBezTo>
                        <a:cubicBezTo>
                          <a:pt x="63" y="40"/>
                          <a:pt x="62" y="40"/>
                          <a:pt x="62" y="40"/>
                        </a:cubicBezTo>
                        <a:cubicBezTo>
                          <a:pt x="61" y="40"/>
                          <a:pt x="60" y="40"/>
                          <a:pt x="59" y="40"/>
                        </a:cubicBezTo>
                        <a:cubicBezTo>
                          <a:pt x="57" y="40"/>
                          <a:pt x="55" y="40"/>
                          <a:pt x="53" y="40"/>
                        </a:cubicBezTo>
                        <a:cubicBezTo>
                          <a:pt x="49" y="40"/>
                          <a:pt x="47" y="40"/>
                          <a:pt x="46" y="40"/>
                        </a:cubicBezTo>
                        <a:cubicBezTo>
                          <a:pt x="46" y="41"/>
                          <a:pt x="47" y="42"/>
                          <a:pt x="47" y="43"/>
                        </a:cubicBezTo>
                        <a:cubicBezTo>
                          <a:pt x="47" y="43"/>
                          <a:pt x="48" y="44"/>
                          <a:pt x="48" y="44"/>
                        </a:cubicBezTo>
                        <a:cubicBezTo>
                          <a:pt x="50" y="44"/>
                          <a:pt x="53" y="45"/>
                          <a:pt x="53" y="47"/>
                        </a:cubicBezTo>
                        <a:cubicBezTo>
                          <a:pt x="54" y="49"/>
                          <a:pt x="53" y="50"/>
                          <a:pt x="51" y="52"/>
                        </a:cubicBezTo>
                        <a:cubicBezTo>
                          <a:pt x="49" y="53"/>
                          <a:pt x="47" y="53"/>
                          <a:pt x="46" y="54"/>
                        </a:cubicBezTo>
                        <a:cubicBezTo>
                          <a:pt x="45" y="54"/>
                          <a:pt x="45" y="54"/>
                          <a:pt x="45" y="54"/>
                        </a:cubicBezTo>
                        <a:cubicBezTo>
                          <a:pt x="45" y="54"/>
                          <a:pt x="44" y="54"/>
                          <a:pt x="44" y="56"/>
                        </a:cubicBezTo>
                        <a:cubicBezTo>
                          <a:pt x="44" y="59"/>
                          <a:pt x="46" y="61"/>
                          <a:pt x="48" y="64"/>
                        </a:cubicBezTo>
                        <a:cubicBezTo>
                          <a:pt x="50" y="67"/>
                          <a:pt x="53" y="71"/>
                          <a:pt x="51" y="75"/>
                        </a:cubicBezTo>
                        <a:cubicBezTo>
                          <a:pt x="50" y="78"/>
                          <a:pt x="49" y="87"/>
                          <a:pt x="49" y="90"/>
                        </a:cubicBezTo>
                        <a:cubicBezTo>
                          <a:pt x="49" y="90"/>
                          <a:pt x="49" y="90"/>
                          <a:pt x="49" y="90"/>
                        </a:cubicBezTo>
                        <a:cubicBezTo>
                          <a:pt x="49" y="92"/>
                          <a:pt x="48" y="102"/>
                          <a:pt x="45" y="106"/>
                        </a:cubicBezTo>
                        <a:cubicBezTo>
                          <a:pt x="46" y="107"/>
                          <a:pt x="46" y="107"/>
                          <a:pt x="46" y="107"/>
                        </a:cubicBezTo>
                        <a:cubicBezTo>
                          <a:pt x="43" y="107"/>
                          <a:pt x="43" y="107"/>
                          <a:pt x="43" y="107"/>
                        </a:cubicBezTo>
                        <a:cubicBezTo>
                          <a:pt x="43" y="107"/>
                          <a:pt x="42" y="107"/>
                          <a:pt x="42" y="107"/>
                        </a:cubicBezTo>
                        <a:cubicBezTo>
                          <a:pt x="41" y="107"/>
                          <a:pt x="41" y="107"/>
                          <a:pt x="41" y="107"/>
                        </a:cubicBezTo>
                        <a:cubicBezTo>
                          <a:pt x="41" y="107"/>
                          <a:pt x="41" y="107"/>
                          <a:pt x="41" y="107"/>
                        </a:cubicBezTo>
                        <a:cubicBezTo>
                          <a:pt x="40" y="107"/>
                          <a:pt x="40" y="107"/>
                          <a:pt x="39" y="107"/>
                        </a:cubicBezTo>
                        <a:cubicBezTo>
                          <a:pt x="38" y="107"/>
                          <a:pt x="37" y="106"/>
                          <a:pt x="37" y="106"/>
                        </a:cubicBezTo>
                        <a:cubicBezTo>
                          <a:pt x="36" y="106"/>
                          <a:pt x="36" y="106"/>
                          <a:pt x="35" y="107"/>
                        </a:cubicBezTo>
                        <a:cubicBezTo>
                          <a:pt x="35" y="107"/>
                          <a:pt x="35" y="107"/>
                          <a:pt x="34" y="107"/>
                        </a:cubicBezTo>
                        <a:cubicBezTo>
                          <a:pt x="32" y="109"/>
                          <a:pt x="29" y="110"/>
                          <a:pt x="27" y="110"/>
                        </a:cubicBezTo>
                        <a:cubicBezTo>
                          <a:pt x="25" y="111"/>
                          <a:pt x="23" y="111"/>
                          <a:pt x="21" y="112"/>
                        </a:cubicBezTo>
                        <a:cubicBezTo>
                          <a:pt x="18" y="114"/>
                          <a:pt x="16" y="115"/>
                          <a:pt x="14" y="116"/>
                        </a:cubicBezTo>
                        <a:cubicBezTo>
                          <a:pt x="12" y="116"/>
                          <a:pt x="11" y="117"/>
                          <a:pt x="11" y="118"/>
                        </a:cubicBezTo>
                        <a:cubicBezTo>
                          <a:pt x="11" y="120"/>
                          <a:pt x="10" y="122"/>
                          <a:pt x="9" y="124"/>
                        </a:cubicBezTo>
                        <a:cubicBezTo>
                          <a:pt x="8" y="125"/>
                          <a:pt x="7" y="126"/>
                          <a:pt x="8" y="128"/>
                        </a:cubicBezTo>
                        <a:cubicBezTo>
                          <a:pt x="9" y="132"/>
                          <a:pt x="6" y="133"/>
                          <a:pt x="5" y="134"/>
                        </a:cubicBezTo>
                        <a:cubicBezTo>
                          <a:pt x="4" y="134"/>
                          <a:pt x="3" y="135"/>
                          <a:pt x="2" y="136"/>
                        </a:cubicBezTo>
                        <a:cubicBezTo>
                          <a:pt x="1" y="137"/>
                          <a:pt x="1" y="137"/>
                          <a:pt x="2" y="138"/>
                        </a:cubicBezTo>
                        <a:cubicBezTo>
                          <a:pt x="2" y="139"/>
                          <a:pt x="2" y="141"/>
                          <a:pt x="1" y="143"/>
                        </a:cubicBezTo>
                        <a:cubicBezTo>
                          <a:pt x="0" y="143"/>
                          <a:pt x="0" y="144"/>
                          <a:pt x="1" y="145"/>
                        </a:cubicBezTo>
                        <a:cubicBezTo>
                          <a:pt x="1" y="146"/>
                          <a:pt x="2" y="148"/>
                          <a:pt x="3" y="149"/>
                        </a:cubicBezTo>
                        <a:cubicBezTo>
                          <a:pt x="4" y="150"/>
                          <a:pt x="4" y="150"/>
                          <a:pt x="4" y="150"/>
                        </a:cubicBezTo>
                        <a:cubicBezTo>
                          <a:pt x="4" y="151"/>
                          <a:pt x="5" y="152"/>
                          <a:pt x="5" y="152"/>
                        </a:cubicBezTo>
                        <a:cubicBezTo>
                          <a:pt x="7" y="155"/>
                          <a:pt x="9" y="158"/>
                          <a:pt x="9" y="161"/>
                        </a:cubicBezTo>
                        <a:cubicBezTo>
                          <a:pt x="9" y="162"/>
                          <a:pt x="9" y="162"/>
                          <a:pt x="9" y="163"/>
                        </a:cubicBezTo>
                        <a:cubicBezTo>
                          <a:pt x="10" y="163"/>
                          <a:pt x="11" y="163"/>
                          <a:pt x="12" y="163"/>
                        </a:cubicBezTo>
                        <a:cubicBezTo>
                          <a:pt x="13" y="163"/>
                          <a:pt x="13" y="163"/>
                          <a:pt x="13" y="163"/>
                        </a:cubicBezTo>
                        <a:cubicBezTo>
                          <a:pt x="15" y="163"/>
                          <a:pt x="16" y="166"/>
                          <a:pt x="16" y="167"/>
                        </a:cubicBezTo>
                        <a:cubicBezTo>
                          <a:pt x="17" y="169"/>
                          <a:pt x="17" y="170"/>
                          <a:pt x="18" y="170"/>
                        </a:cubicBezTo>
                        <a:cubicBezTo>
                          <a:pt x="20" y="170"/>
                          <a:pt x="21" y="170"/>
                          <a:pt x="22" y="170"/>
                        </a:cubicBezTo>
                        <a:cubicBezTo>
                          <a:pt x="24" y="170"/>
                          <a:pt x="25" y="170"/>
                          <a:pt x="26" y="170"/>
                        </a:cubicBezTo>
                        <a:cubicBezTo>
                          <a:pt x="28" y="170"/>
                          <a:pt x="28" y="169"/>
                          <a:pt x="29" y="169"/>
                        </a:cubicBezTo>
                        <a:cubicBezTo>
                          <a:pt x="30" y="167"/>
                          <a:pt x="32" y="165"/>
                          <a:pt x="34" y="165"/>
                        </a:cubicBezTo>
                        <a:cubicBezTo>
                          <a:pt x="35" y="165"/>
                          <a:pt x="37" y="165"/>
                          <a:pt x="37" y="169"/>
                        </a:cubicBezTo>
                        <a:cubicBezTo>
                          <a:pt x="37" y="170"/>
                          <a:pt x="37" y="170"/>
                          <a:pt x="37" y="171"/>
                        </a:cubicBezTo>
                        <a:cubicBezTo>
                          <a:pt x="37" y="174"/>
                          <a:pt x="37" y="180"/>
                          <a:pt x="38" y="182"/>
                        </a:cubicBezTo>
                        <a:cubicBezTo>
                          <a:pt x="40" y="181"/>
                          <a:pt x="43" y="181"/>
                          <a:pt x="44" y="181"/>
                        </a:cubicBezTo>
                        <a:cubicBezTo>
                          <a:pt x="45" y="181"/>
                          <a:pt x="45" y="181"/>
                          <a:pt x="46" y="181"/>
                        </a:cubicBezTo>
                        <a:cubicBezTo>
                          <a:pt x="46" y="181"/>
                          <a:pt x="46" y="181"/>
                          <a:pt x="46" y="181"/>
                        </a:cubicBezTo>
                        <a:cubicBezTo>
                          <a:pt x="49" y="181"/>
                          <a:pt x="49" y="181"/>
                          <a:pt x="49" y="181"/>
                        </a:cubicBezTo>
                        <a:cubicBezTo>
                          <a:pt x="49" y="181"/>
                          <a:pt x="49" y="181"/>
                          <a:pt x="50" y="181"/>
                        </a:cubicBezTo>
                        <a:cubicBezTo>
                          <a:pt x="50" y="181"/>
                          <a:pt x="50" y="181"/>
                          <a:pt x="50" y="181"/>
                        </a:cubicBezTo>
                        <a:cubicBezTo>
                          <a:pt x="50" y="181"/>
                          <a:pt x="50" y="181"/>
                          <a:pt x="50" y="181"/>
                        </a:cubicBezTo>
                        <a:cubicBezTo>
                          <a:pt x="51" y="181"/>
                          <a:pt x="52" y="182"/>
                          <a:pt x="53" y="182"/>
                        </a:cubicBezTo>
                        <a:cubicBezTo>
                          <a:pt x="53" y="182"/>
                          <a:pt x="53" y="182"/>
                          <a:pt x="53" y="182"/>
                        </a:cubicBezTo>
                        <a:cubicBezTo>
                          <a:pt x="54" y="182"/>
                          <a:pt x="54" y="182"/>
                          <a:pt x="55" y="182"/>
                        </a:cubicBezTo>
                        <a:cubicBezTo>
                          <a:pt x="55" y="182"/>
                          <a:pt x="55" y="182"/>
                          <a:pt x="55" y="182"/>
                        </a:cubicBezTo>
                        <a:cubicBezTo>
                          <a:pt x="57" y="183"/>
                          <a:pt x="59" y="182"/>
                          <a:pt x="61" y="180"/>
                        </a:cubicBezTo>
                        <a:cubicBezTo>
                          <a:pt x="63" y="179"/>
                          <a:pt x="64" y="178"/>
                          <a:pt x="66" y="177"/>
                        </a:cubicBezTo>
                        <a:cubicBezTo>
                          <a:pt x="68" y="177"/>
                          <a:pt x="69" y="176"/>
                          <a:pt x="71" y="175"/>
                        </a:cubicBezTo>
                        <a:cubicBezTo>
                          <a:pt x="72" y="174"/>
                          <a:pt x="73" y="174"/>
                          <a:pt x="74" y="173"/>
                        </a:cubicBezTo>
                        <a:cubicBezTo>
                          <a:pt x="78" y="171"/>
                          <a:pt x="81" y="169"/>
                          <a:pt x="85" y="169"/>
                        </a:cubicBezTo>
                        <a:cubicBezTo>
                          <a:pt x="87" y="169"/>
                          <a:pt x="88" y="168"/>
                          <a:pt x="90" y="168"/>
                        </a:cubicBezTo>
                        <a:cubicBezTo>
                          <a:pt x="91" y="168"/>
                          <a:pt x="93" y="168"/>
                          <a:pt x="94" y="168"/>
                        </a:cubicBezTo>
                        <a:cubicBezTo>
                          <a:pt x="95" y="168"/>
                          <a:pt x="97" y="168"/>
                          <a:pt x="98" y="169"/>
                        </a:cubicBezTo>
                        <a:cubicBezTo>
                          <a:pt x="98" y="169"/>
                          <a:pt x="98" y="170"/>
                          <a:pt x="98" y="171"/>
                        </a:cubicBezTo>
                        <a:cubicBezTo>
                          <a:pt x="98" y="171"/>
                          <a:pt x="98" y="171"/>
                          <a:pt x="98" y="172"/>
                        </a:cubicBezTo>
                        <a:cubicBezTo>
                          <a:pt x="97" y="175"/>
                          <a:pt x="96" y="186"/>
                          <a:pt x="101" y="192"/>
                        </a:cubicBezTo>
                        <a:cubicBezTo>
                          <a:pt x="105" y="197"/>
                          <a:pt x="108" y="199"/>
                          <a:pt x="110" y="199"/>
                        </a:cubicBezTo>
                        <a:cubicBezTo>
                          <a:pt x="111" y="199"/>
                          <a:pt x="112" y="199"/>
                          <a:pt x="113" y="199"/>
                        </a:cubicBezTo>
                        <a:cubicBezTo>
                          <a:pt x="114" y="199"/>
                          <a:pt x="114" y="199"/>
                          <a:pt x="115" y="199"/>
                        </a:cubicBezTo>
                        <a:cubicBezTo>
                          <a:pt x="117" y="199"/>
                          <a:pt x="118" y="200"/>
                          <a:pt x="119" y="200"/>
                        </a:cubicBezTo>
                        <a:cubicBezTo>
                          <a:pt x="119" y="201"/>
                          <a:pt x="120" y="201"/>
                          <a:pt x="120" y="201"/>
                        </a:cubicBezTo>
                        <a:cubicBezTo>
                          <a:pt x="121" y="201"/>
                          <a:pt x="121" y="201"/>
                          <a:pt x="121" y="201"/>
                        </a:cubicBezTo>
                        <a:cubicBezTo>
                          <a:pt x="125" y="201"/>
                          <a:pt x="125" y="203"/>
                          <a:pt x="125" y="204"/>
                        </a:cubicBezTo>
                        <a:cubicBezTo>
                          <a:pt x="126" y="205"/>
                          <a:pt x="126" y="205"/>
                          <a:pt x="126" y="205"/>
                        </a:cubicBezTo>
                        <a:cubicBezTo>
                          <a:pt x="127" y="205"/>
                          <a:pt x="129" y="205"/>
                          <a:pt x="130" y="205"/>
                        </a:cubicBezTo>
                        <a:cubicBezTo>
                          <a:pt x="135" y="206"/>
                          <a:pt x="137" y="208"/>
                          <a:pt x="137" y="211"/>
                        </a:cubicBezTo>
                        <a:cubicBezTo>
                          <a:pt x="137" y="211"/>
                          <a:pt x="138" y="211"/>
                          <a:pt x="139" y="211"/>
                        </a:cubicBezTo>
                        <a:cubicBezTo>
                          <a:pt x="139" y="211"/>
                          <a:pt x="139" y="211"/>
                          <a:pt x="140" y="211"/>
                        </a:cubicBezTo>
                        <a:cubicBezTo>
                          <a:pt x="140" y="211"/>
                          <a:pt x="141" y="211"/>
                          <a:pt x="142" y="211"/>
                        </a:cubicBezTo>
                        <a:cubicBezTo>
                          <a:pt x="144" y="211"/>
                          <a:pt x="147" y="211"/>
                          <a:pt x="149" y="212"/>
                        </a:cubicBezTo>
                        <a:cubicBezTo>
                          <a:pt x="149" y="213"/>
                          <a:pt x="149" y="213"/>
                          <a:pt x="149" y="213"/>
                        </a:cubicBezTo>
                        <a:cubicBezTo>
                          <a:pt x="152" y="215"/>
                          <a:pt x="154" y="217"/>
                          <a:pt x="154" y="222"/>
                        </a:cubicBezTo>
                        <a:cubicBezTo>
                          <a:pt x="154" y="223"/>
                          <a:pt x="154" y="224"/>
                          <a:pt x="155" y="225"/>
                        </a:cubicBezTo>
                        <a:cubicBezTo>
                          <a:pt x="156" y="227"/>
                          <a:pt x="157" y="228"/>
                          <a:pt x="156" y="230"/>
                        </a:cubicBezTo>
                        <a:cubicBezTo>
                          <a:pt x="156" y="231"/>
                          <a:pt x="155" y="231"/>
                          <a:pt x="154" y="232"/>
                        </a:cubicBezTo>
                        <a:cubicBezTo>
                          <a:pt x="154" y="232"/>
                          <a:pt x="155" y="233"/>
                          <a:pt x="155" y="234"/>
                        </a:cubicBezTo>
                        <a:cubicBezTo>
                          <a:pt x="156" y="236"/>
                          <a:pt x="157" y="237"/>
                          <a:pt x="157" y="239"/>
                        </a:cubicBezTo>
                        <a:cubicBezTo>
                          <a:pt x="157" y="242"/>
                          <a:pt x="161" y="244"/>
                          <a:pt x="167" y="243"/>
                        </a:cubicBezTo>
                        <a:cubicBezTo>
                          <a:pt x="168" y="243"/>
                          <a:pt x="169" y="243"/>
                          <a:pt x="170" y="243"/>
                        </a:cubicBezTo>
                        <a:cubicBezTo>
                          <a:pt x="175" y="243"/>
                          <a:pt x="178" y="244"/>
                          <a:pt x="178" y="251"/>
                        </a:cubicBezTo>
                        <a:cubicBezTo>
                          <a:pt x="178" y="253"/>
                          <a:pt x="179" y="254"/>
                          <a:pt x="181" y="256"/>
                        </a:cubicBezTo>
                        <a:cubicBezTo>
                          <a:pt x="182" y="257"/>
                          <a:pt x="184" y="259"/>
                          <a:pt x="185" y="261"/>
                        </a:cubicBezTo>
                        <a:cubicBezTo>
                          <a:pt x="186" y="265"/>
                          <a:pt x="185" y="268"/>
                          <a:pt x="184" y="271"/>
                        </a:cubicBezTo>
                        <a:cubicBezTo>
                          <a:pt x="184" y="273"/>
                          <a:pt x="183" y="275"/>
                          <a:pt x="184" y="276"/>
                        </a:cubicBezTo>
                        <a:cubicBezTo>
                          <a:pt x="184" y="277"/>
                          <a:pt x="184" y="278"/>
                          <a:pt x="184" y="278"/>
                        </a:cubicBezTo>
                        <a:cubicBezTo>
                          <a:pt x="184" y="279"/>
                          <a:pt x="184" y="279"/>
                          <a:pt x="184" y="279"/>
                        </a:cubicBezTo>
                        <a:cubicBezTo>
                          <a:pt x="183" y="280"/>
                          <a:pt x="183" y="280"/>
                          <a:pt x="183" y="281"/>
                        </a:cubicBezTo>
                        <a:cubicBezTo>
                          <a:pt x="183" y="281"/>
                          <a:pt x="183" y="281"/>
                          <a:pt x="183" y="282"/>
                        </a:cubicBezTo>
                        <a:cubicBezTo>
                          <a:pt x="183" y="282"/>
                          <a:pt x="183" y="282"/>
                          <a:pt x="182" y="283"/>
                        </a:cubicBezTo>
                        <a:cubicBezTo>
                          <a:pt x="182" y="283"/>
                          <a:pt x="182" y="283"/>
                          <a:pt x="182" y="283"/>
                        </a:cubicBezTo>
                        <a:cubicBezTo>
                          <a:pt x="182" y="284"/>
                          <a:pt x="182" y="284"/>
                          <a:pt x="181" y="284"/>
                        </a:cubicBezTo>
                        <a:cubicBezTo>
                          <a:pt x="181" y="284"/>
                          <a:pt x="181" y="284"/>
                          <a:pt x="181" y="285"/>
                        </a:cubicBezTo>
                        <a:cubicBezTo>
                          <a:pt x="181" y="285"/>
                          <a:pt x="181" y="285"/>
                          <a:pt x="181" y="285"/>
                        </a:cubicBezTo>
                        <a:cubicBezTo>
                          <a:pt x="181" y="285"/>
                          <a:pt x="181" y="285"/>
                          <a:pt x="181" y="285"/>
                        </a:cubicBezTo>
                        <a:cubicBezTo>
                          <a:pt x="181" y="285"/>
                          <a:pt x="181" y="285"/>
                          <a:pt x="181" y="285"/>
                        </a:cubicBezTo>
                        <a:cubicBezTo>
                          <a:pt x="181" y="285"/>
                          <a:pt x="182" y="286"/>
                          <a:pt x="182" y="286"/>
                        </a:cubicBezTo>
                        <a:cubicBezTo>
                          <a:pt x="182" y="286"/>
                          <a:pt x="182" y="286"/>
                          <a:pt x="182" y="286"/>
                        </a:cubicBezTo>
                        <a:cubicBezTo>
                          <a:pt x="182" y="287"/>
                          <a:pt x="182" y="287"/>
                          <a:pt x="182" y="287"/>
                        </a:cubicBezTo>
                        <a:cubicBezTo>
                          <a:pt x="182" y="287"/>
                          <a:pt x="182" y="288"/>
                          <a:pt x="182" y="288"/>
                        </a:cubicBezTo>
                        <a:cubicBezTo>
                          <a:pt x="182" y="288"/>
                          <a:pt x="182" y="289"/>
                          <a:pt x="182" y="289"/>
                        </a:cubicBezTo>
                        <a:cubicBezTo>
                          <a:pt x="182" y="291"/>
                          <a:pt x="181" y="291"/>
                          <a:pt x="180" y="292"/>
                        </a:cubicBezTo>
                        <a:cubicBezTo>
                          <a:pt x="180" y="292"/>
                          <a:pt x="181" y="293"/>
                          <a:pt x="181" y="294"/>
                        </a:cubicBezTo>
                        <a:cubicBezTo>
                          <a:pt x="182" y="296"/>
                          <a:pt x="184" y="300"/>
                          <a:pt x="183" y="305"/>
                        </a:cubicBezTo>
                        <a:cubicBezTo>
                          <a:pt x="182" y="307"/>
                          <a:pt x="182" y="310"/>
                          <a:pt x="182" y="310"/>
                        </a:cubicBezTo>
                        <a:cubicBezTo>
                          <a:pt x="182" y="311"/>
                          <a:pt x="183" y="311"/>
                          <a:pt x="187" y="311"/>
                        </a:cubicBezTo>
                        <a:cubicBezTo>
                          <a:pt x="191" y="311"/>
                          <a:pt x="193" y="312"/>
                          <a:pt x="194" y="313"/>
                        </a:cubicBezTo>
                        <a:cubicBezTo>
                          <a:pt x="194" y="313"/>
                          <a:pt x="195" y="313"/>
                          <a:pt x="195" y="313"/>
                        </a:cubicBezTo>
                        <a:cubicBezTo>
                          <a:pt x="195" y="313"/>
                          <a:pt x="195" y="313"/>
                          <a:pt x="195" y="313"/>
                        </a:cubicBezTo>
                        <a:cubicBezTo>
                          <a:pt x="196" y="312"/>
                          <a:pt x="197" y="312"/>
                          <a:pt x="197" y="312"/>
                        </a:cubicBezTo>
                        <a:cubicBezTo>
                          <a:pt x="202" y="312"/>
                          <a:pt x="206" y="321"/>
                          <a:pt x="206" y="323"/>
                        </a:cubicBezTo>
                        <a:cubicBezTo>
                          <a:pt x="207" y="327"/>
                          <a:pt x="209" y="332"/>
                          <a:pt x="210" y="334"/>
                        </a:cubicBezTo>
                        <a:cubicBezTo>
                          <a:pt x="210" y="334"/>
                          <a:pt x="210" y="334"/>
                          <a:pt x="210" y="334"/>
                        </a:cubicBezTo>
                        <a:cubicBezTo>
                          <a:pt x="212" y="333"/>
                          <a:pt x="214" y="332"/>
                          <a:pt x="217" y="332"/>
                        </a:cubicBezTo>
                        <a:cubicBezTo>
                          <a:pt x="218" y="332"/>
                          <a:pt x="219" y="332"/>
                          <a:pt x="220" y="332"/>
                        </a:cubicBezTo>
                        <a:cubicBezTo>
                          <a:pt x="220" y="333"/>
                          <a:pt x="221" y="333"/>
                          <a:pt x="221" y="333"/>
                        </a:cubicBezTo>
                        <a:cubicBezTo>
                          <a:pt x="224" y="336"/>
                          <a:pt x="222" y="342"/>
                          <a:pt x="221" y="348"/>
                        </a:cubicBezTo>
                        <a:cubicBezTo>
                          <a:pt x="221" y="349"/>
                          <a:pt x="220" y="351"/>
                          <a:pt x="220" y="352"/>
                        </a:cubicBezTo>
                        <a:cubicBezTo>
                          <a:pt x="220" y="352"/>
                          <a:pt x="220" y="352"/>
                          <a:pt x="220" y="352"/>
                        </a:cubicBezTo>
                        <a:cubicBezTo>
                          <a:pt x="224" y="352"/>
                          <a:pt x="226" y="353"/>
                          <a:pt x="226" y="353"/>
                        </a:cubicBezTo>
                        <a:cubicBezTo>
                          <a:pt x="230" y="355"/>
                          <a:pt x="230" y="371"/>
                          <a:pt x="229" y="373"/>
                        </a:cubicBezTo>
                        <a:cubicBezTo>
                          <a:pt x="228" y="375"/>
                          <a:pt x="226" y="376"/>
                          <a:pt x="221" y="378"/>
                        </a:cubicBezTo>
                        <a:cubicBezTo>
                          <a:pt x="219" y="379"/>
                          <a:pt x="216" y="380"/>
                          <a:pt x="215" y="381"/>
                        </a:cubicBezTo>
                        <a:cubicBezTo>
                          <a:pt x="211" y="384"/>
                          <a:pt x="201" y="394"/>
                          <a:pt x="196" y="401"/>
                        </a:cubicBezTo>
                        <a:cubicBezTo>
                          <a:pt x="195" y="403"/>
                          <a:pt x="194" y="404"/>
                          <a:pt x="193" y="405"/>
                        </a:cubicBezTo>
                        <a:cubicBezTo>
                          <a:pt x="193" y="405"/>
                          <a:pt x="193" y="406"/>
                          <a:pt x="193" y="406"/>
                        </a:cubicBezTo>
                        <a:cubicBezTo>
                          <a:pt x="192" y="407"/>
                          <a:pt x="191" y="408"/>
                          <a:pt x="190" y="409"/>
                        </a:cubicBezTo>
                        <a:cubicBezTo>
                          <a:pt x="190" y="409"/>
                          <a:pt x="190" y="409"/>
                          <a:pt x="190" y="409"/>
                        </a:cubicBezTo>
                        <a:cubicBezTo>
                          <a:pt x="190" y="409"/>
                          <a:pt x="190" y="409"/>
                          <a:pt x="190" y="409"/>
                        </a:cubicBezTo>
                        <a:cubicBezTo>
                          <a:pt x="190" y="409"/>
                          <a:pt x="190" y="409"/>
                          <a:pt x="190" y="409"/>
                        </a:cubicBezTo>
                        <a:cubicBezTo>
                          <a:pt x="190" y="409"/>
                          <a:pt x="190" y="409"/>
                          <a:pt x="190" y="409"/>
                        </a:cubicBezTo>
                        <a:cubicBezTo>
                          <a:pt x="191" y="409"/>
                          <a:pt x="191" y="409"/>
                          <a:pt x="191" y="409"/>
                        </a:cubicBezTo>
                        <a:cubicBezTo>
                          <a:pt x="191" y="409"/>
                          <a:pt x="191" y="409"/>
                          <a:pt x="191" y="409"/>
                        </a:cubicBezTo>
                        <a:cubicBezTo>
                          <a:pt x="193" y="410"/>
                          <a:pt x="195" y="410"/>
                          <a:pt x="198" y="413"/>
                        </a:cubicBezTo>
                        <a:cubicBezTo>
                          <a:pt x="198" y="413"/>
                          <a:pt x="198" y="414"/>
                          <a:pt x="199" y="414"/>
                        </a:cubicBezTo>
                        <a:cubicBezTo>
                          <a:pt x="201" y="417"/>
                          <a:pt x="202" y="419"/>
                          <a:pt x="203" y="420"/>
                        </a:cubicBezTo>
                        <a:cubicBezTo>
                          <a:pt x="203" y="419"/>
                          <a:pt x="205" y="418"/>
                          <a:pt x="207" y="418"/>
                        </a:cubicBezTo>
                        <a:cubicBezTo>
                          <a:pt x="208" y="418"/>
                          <a:pt x="209" y="419"/>
                          <a:pt x="210" y="420"/>
                        </a:cubicBezTo>
                        <a:cubicBezTo>
                          <a:pt x="212" y="423"/>
                          <a:pt x="215" y="425"/>
                          <a:pt x="218" y="427"/>
                        </a:cubicBezTo>
                        <a:cubicBezTo>
                          <a:pt x="220" y="428"/>
                          <a:pt x="222" y="429"/>
                          <a:pt x="223" y="430"/>
                        </a:cubicBezTo>
                        <a:cubicBezTo>
                          <a:pt x="223" y="430"/>
                          <a:pt x="224" y="431"/>
                          <a:pt x="225" y="431"/>
                        </a:cubicBezTo>
                        <a:cubicBezTo>
                          <a:pt x="227" y="433"/>
                          <a:pt x="231" y="435"/>
                          <a:pt x="231" y="440"/>
                        </a:cubicBezTo>
                        <a:cubicBezTo>
                          <a:pt x="231" y="441"/>
                          <a:pt x="231" y="442"/>
                          <a:pt x="231" y="443"/>
                        </a:cubicBezTo>
                        <a:cubicBezTo>
                          <a:pt x="231" y="444"/>
                          <a:pt x="231" y="445"/>
                          <a:pt x="231" y="445"/>
                        </a:cubicBezTo>
                        <a:cubicBezTo>
                          <a:pt x="231" y="446"/>
                          <a:pt x="231" y="446"/>
                          <a:pt x="231" y="446"/>
                        </a:cubicBezTo>
                        <a:cubicBezTo>
                          <a:pt x="230" y="447"/>
                          <a:pt x="230" y="447"/>
                          <a:pt x="230" y="448"/>
                        </a:cubicBezTo>
                        <a:cubicBezTo>
                          <a:pt x="230" y="448"/>
                          <a:pt x="230" y="448"/>
                          <a:pt x="230" y="448"/>
                        </a:cubicBezTo>
                        <a:cubicBezTo>
                          <a:pt x="230" y="449"/>
                          <a:pt x="230" y="450"/>
                          <a:pt x="231" y="450"/>
                        </a:cubicBezTo>
                        <a:cubicBezTo>
                          <a:pt x="231" y="451"/>
                          <a:pt x="231" y="451"/>
                          <a:pt x="231" y="451"/>
                        </a:cubicBezTo>
                        <a:cubicBezTo>
                          <a:pt x="231" y="452"/>
                          <a:pt x="231" y="452"/>
                          <a:pt x="231" y="453"/>
                        </a:cubicBezTo>
                        <a:cubicBezTo>
                          <a:pt x="231" y="453"/>
                          <a:pt x="231" y="453"/>
                          <a:pt x="231" y="453"/>
                        </a:cubicBezTo>
                        <a:cubicBezTo>
                          <a:pt x="232" y="452"/>
                          <a:pt x="233" y="451"/>
                          <a:pt x="234" y="450"/>
                        </a:cubicBezTo>
                        <a:cubicBezTo>
                          <a:pt x="238" y="447"/>
                          <a:pt x="239" y="445"/>
                          <a:pt x="240" y="442"/>
                        </a:cubicBezTo>
                        <a:cubicBezTo>
                          <a:pt x="240" y="441"/>
                          <a:pt x="241" y="439"/>
                          <a:pt x="242" y="437"/>
                        </a:cubicBezTo>
                        <a:cubicBezTo>
                          <a:pt x="243" y="435"/>
                          <a:pt x="244" y="433"/>
                          <a:pt x="244" y="432"/>
                        </a:cubicBezTo>
                        <a:cubicBezTo>
                          <a:pt x="244" y="429"/>
                          <a:pt x="245" y="426"/>
                          <a:pt x="249" y="423"/>
                        </a:cubicBezTo>
                        <a:cubicBezTo>
                          <a:pt x="250" y="421"/>
                          <a:pt x="250" y="420"/>
                          <a:pt x="250" y="418"/>
                        </a:cubicBezTo>
                        <a:cubicBezTo>
                          <a:pt x="250" y="416"/>
                          <a:pt x="250" y="413"/>
                          <a:pt x="255" y="410"/>
                        </a:cubicBezTo>
                        <a:cubicBezTo>
                          <a:pt x="259" y="409"/>
                          <a:pt x="261" y="409"/>
                          <a:pt x="262" y="411"/>
                        </a:cubicBezTo>
                        <a:cubicBezTo>
                          <a:pt x="264" y="414"/>
                          <a:pt x="262" y="418"/>
                          <a:pt x="260" y="421"/>
                        </a:cubicBezTo>
                        <a:cubicBezTo>
                          <a:pt x="263" y="417"/>
                          <a:pt x="265" y="412"/>
                          <a:pt x="268" y="407"/>
                        </a:cubicBezTo>
                        <a:cubicBezTo>
                          <a:pt x="268" y="406"/>
                          <a:pt x="269" y="405"/>
                          <a:pt x="270" y="403"/>
                        </a:cubicBezTo>
                        <a:cubicBezTo>
                          <a:pt x="274" y="395"/>
                          <a:pt x="278" y="391"/>
                          <a:pt x="282" y="390"/>
                        </a:cubicBezTo>
                        <a:cubicBezTo>
                          <a:pt x="283" y="390"/>
                          <a:pt x="285" y="387"/>
                          <a:pt x="284" y="376"/>
                        </a:cubicBezTo>
                        <a:cubicBezTo>
                          <a:pt x="284" y="374"/>
                          <a:pt x="284" y="373"/>
                          <a:pt x="283" y="371"/>
                        </a:cubicBezTo>
                        <a:cubicBezTo>
                          <a:pt x="283" y="366"/>
                          <a:pt x="282" y="362"/>
                          <a:pt x="284" y="358"/>
                        </a:cubicBezTo>
                        <a:cubicBezTo>
                          <a:pt x="285" y="357"/>
                          <a:pt x="286" y="355"/>
                          <a:pt x="286" y="354"/>
                        </a:cubicBezTo>
                        <a:cubicBezTo>
                          <a:pt x="286" y="352"/>
                          <a:pt x="286" y="349"/>
                          <a:pt x="290" y="349"/>
                        </a:cubicBezTo>
                        <a:cubicBezTo>
                          <a:pt x="292" y="349"/>
                          <a:pt x="298" y="343"/>
                          <a:pt x="302" y="339"/>
                        </a:cubicBezTo>
                        <a:cubicBezTo>
                          <a:pt x="308" y="333"/>
                          <a:pt x="312" y="332"/>
                          <a:pt x="318" y="332"/>
                        </a:cubicBezTo>
                        <a:cubicBezTo>
                          <a:pt x="320" y="332"/>
                          <a:pt x="321" y="331"/>
                          <a:pt x="321" y="331"/>
                        </a:cubicBezTo>
                        <a:cubicBezTo>
                          <a:pt x="321" y="330"/>
                          <a:pt x="322" y="329"/>
                          <a:pt x="324" y="328"/>
                        </a:cubicBezTo>
                        <a:cubicBezTo>
                          <a:pt x="327" y="328"/>
                          <a:pt x="329" y="326"/>
                          <a:pt x="330" y="324"/>
                        </a:cubicBezTo>
                        <a:cubicBezTo>
                          <a:pt x="331" y="323"/>
                          <a:pt x="332" y="323"/>
                          <a:pt x="332" y="322"/>
                        </a:cubicBezTo>
                        <a:cubicBezTo>
                          <a:pt x="333" y="321"/>
                          <a:pt x="335" y="320"/>
                          <a:pt x="338" y="320"/>
                        </a:cubicBezTo>
                        <a:cubicBezTo>
                          <a:pt x="340" y="320"/>
                          <a:pt x="343" y="321"/>
                          <a:pt x="345" y="321"/>
                        </a:cubicBezTo>
                        <a:cubicBezTo>
                          <a:pt x="348" y="321"/>
                          <a:pt x="350" y="322"/>
                          <a:pt x="352" y="322"/>
                        </a:cubicBezTo>
                        <a:cubicBezTo>
                          <a:pt x="356" y="322"/>
                          <a:pt x="356" y="322"/>
                          <a:pt x="356" y="322"/>
                        </a:cubicBezTo>
                        <a:cubicBezTo>
                          <a:pt x="360" y="322"/>
                          <a:pt x="360" y="321"/>
                          <a:pt x="360" y="320"/>
                        </a:cubicBezTo>
                        <a:cubicBezTo>
                          <a:pt x="360" y="316"/>
                          <a:pt x="364" y="312"/>
                          <a:pt x="369" y="312"/>
                        </a:cubicBezTo>
                        <a:cubicBezTo>
                          <a:pt x="371" y="312"/>
                          <a:pt x="372" y="312"/>
                          <a:pt x="372" y="308"/>
                        </a:cubicBezTo>
                        <a:cubicBezTo>
                          <a:pt x="372" y="302"/>
                          <a:pt x="373" y="299"/>
                          <a:pt x="377" y="296"/>
                        </a:cubicBezTo>
                        <a:cubicBezTo>
                          <a:pt x="379" y="295"/>
                          <a:pt x="379" y="292"/>
                          <a:pt x="380" y="289"/>
                        </a:cubicBezTo>
                        <a:cubicBezTo>
                          <a:pt x="380" y="288"/>
                          <a:pt x="381" y="287"/>
                          <a:pt x="381" y="286"/>
                        </a:cubicBezTo>
                        <a:cubicBezTo>
                          <a:pt x="381" y="284"/>
                          <a:pt x="383" y="283"/>
                          <a:pt x="384" y="283"/>
                        </a:cubicBezTo>
                        <a:cubicBezTo>
                          <a:pt x="385" y="282"/>
                          <a:pt x="385" y="282"/>
                          <a:pt x="385" y="281"/>
                        </a:cubicBezTo>
                        <a:cubicBezTo>
                          <a:pt x="385" y="278"/>
                          <a:pt x="385" y="276"/>
                          <a:pt x="386" y="273"/>
                        </a:cubicBezTo>
                        <a:cubicBezTo>
                          <a:pt x="386" y="271"/>
                          <a:pt x="387" y="269"/>
                          <a:pt x="387" y="267"/>
                        </a:cubicBezTo>
                        <a:cubicBezTo>
                          <a:pt x="387" y="264"/>
                          <a:pt x="389" y="262"/>
                          <a:pt x="391" y="262"/>
                        </a:cubicBezTo>
                        <a:cubicBezTo>
                          <a:pt x="392" y="261"/>
                          <a:pt x="392" y="261"/>
                          <a:pt x="393" y="260"/>
                        </a:cubicBezTo>
                        <a:cubicBezTo>
                          <a:pt x="393" y="260"/>
                          <a:pt x="393" y="259"/>
                          <a:pt x="393" y="257"/>
                        </a:cubicBezTo>
                        <a:cubicBezTo>
                          <a:pt x="392" y="255"/>
                          <a:pt x="392" y="251"/>
                          <a:pt x="394" y="246"/>
                        </a:cubicBezTo>
                        <a:cubicBezTo>
                          <a:pt x="395" y="242"/>
                          <a:pt x="395" y="237"/>
                          <a:pt x="394" y="232"/>
                        </a:cubicBezTo>
                        <a:cubicBezTo>
                          <a:pt x="394" y="230"/>
                          <a:pt x="394" y="228"/>
                          <a:pt x="394" y="225"/>
                        </a:cubicBezTo>
                        <a:cubicBezTo>
                          <a:pt x="394" y="217"/>
                          <a:pt x="394" y="210"/>
                          <a:pt x="397" y="207"/>
                        </a:cubicBezTo>
                        <a:cubicBezTo>
                          <a:pt x="397" y="207"/>
                          <a:pt x="397" y="207"/>
                          <a:pt x="397" y="206"/>
                        </a:cubicBezTo>
                        <a:cubicBezTo>
                          <a:pt x="397" y="206"/>
                          <a:pt x="397" y="206"/>
                          <a:pt x="397" y="206"/>
                        </a:cubicBezTo>
                        <a:cubicBezTo>
                          <a:pt x="395" y="205"/>
                          <a:pt x="394" y="204"/>
                          <a:pt x="395" y="202"/>
                        </a:cubicBezTo>
                        <a:cubicBezTo>
                          <a:pt x="395" y="200"/>
                          <a:pt x="398" y="198"/>
                          <a:pt x="400" y="199"/>
                        </a:cubicBezTo>
                        <a:cubicBezTo>
                          <a:pt x="401" y="199"/>
                          <a:pt x="402" y="200"/>
                          <a:pt x="402" y="201"/>
                        </a:cubicBezTo>
                        <a:cubicBezTo>
                          <a:pt x="403" y="201"/>
                          <a:pt x="404" y="202"/>
                          <a:pt x="405" y="201"/>
                        </a:cubicBezTo>
                        <a:cubicBezTo>
                          <a:pt x="408" y="200"/>
                          <a:pt x="411" y="193"/>
                          <a:pt x="413" y="187"/>
                        </a:cubicBezTo>
                        <a:cubicBezTo>
                          <a:pt x="414" y="185"/>
                          <a:pt x="414" y="185"/>
                          <a:pt x="414" y="185"/>
                        </a:cubicBezTo>
                        <a:cubicBezTo>
                          <a:pt x="416" y="178"/>
                          <a:pt x="420" y="177"/>
                          <a:pt x="423" y="176"/>
                        </a:cubicBezTo>
                        <a:cubicBezTo>
                          <a:pt x="424" y="176"/>
                          <a:pt x="425" y="176"/>
                          <a:pt x="425" y="176"/>
                        </a:cubicBezTo>
                        <a:cubicBezTo>
                          <a:pt x="428" y="174"/>
                          <a:pt x="435" y="167"/>
                          <a:pt x="440" y="154"/>
                        </a:cubicBezTo>
                        <a:cubicBezTo>
                          <a:pt x="444" y="145"/>
                          <a:pt x="441" y="135"/>
                          <a:pt x="439" y="128"/>
                        </a:cubicBezTo>
                        <a:cubicBezTo>
                          <a:pt x="438" y="126"/>
                          <a:pt x="438" y="124"/>
                          <a:pt x="438" y="123"/>
                        </a:cubicBezTo>
                        <a:cubicBezTo>
                          <a:pt x="436" y="118"/>
                          <a:pt x="435" y="118"/>
                          <a:pt x="434" y="118"/>
                        </a:cubicBezTo>
                        <a:cubicBezTo>
                          <a:pt x="433" y="118"/>
                          <a:pt x="433" y="118"/>
                          <a:pt x="432" y="118"/>
                        </a:cubicBezTo>
                        <a:cubicBezTo>
                          <a:pt x="431" y="118"/>
                          <a:pt x="431" y="118"/>
                          <a:pt x="430" y="118"/>
                        </a:cubicBezTo>
                        <a:cubicBezTo>
                          <a:pt x="430" y="118"/>
                          <a:pt x="429" y="118"/>
                          <a:pt x="429" y="118"/>
                        </a:cubicBezTo>
                        <a:cubicBezTo>
                          <a:pt x="420" y="118"/>
                          <a:pt x="411" y="113"/>
                          <a:pt x="401" y="103"/>
                        </a:cubicBezTo>
                        <a:cubicBezTo>
                          <a:pt x="395" y="95"/>
                          <a:pt x="387" y="92"/>
                          <a:pt x="379" y="92"/>
                        </a:cubicBezTo>
                        <a:cubicBezTo>
                          <a:pt x="376" y="92"/>
                          <a:pt x="374" y="92"/>
                          <a:pt x="370" y="93"/>
                        </a:cubicBezTo>
                        <a:cubicBezTo>
                          <a:pt x="369" y="93"/>
                          <a:pt x="368" y="94"/>
                          <a:pt x="366" y="94"/>
                        </a:cubicBezTo>
                        <a:cubicBezTo>
                          <a:pt x="361" y="94"/>
                          <a:pt x="357" y="92"/>
                          <a:pt x="353" y="90"/>
                        </a:cubicBezTo>
                        <a:cubicBezTo>
                          <a:pt x="351" y="89"/>
                          <a:pt x="349" y="88"/>
                          <a:pt x="347" y="88"/>
                        </a:cubicBezTo>
                        <a:cubicBezTo>
                          <a:pt x="345" y="87"/>
                          <a:pt x="341" y="90"/>
                          <a:pt x="339" y="92"/>
                        </a:cubicBezTo>
                        <a:cubicBezTo>
                          <a:pt x="337" y="93"/>
                          <a:pt x="335" y="94"/>
                          <a:pt x="334" y="95"/>
                        </a:cubicBezTo>
                        <a:cubicBezTo>
                          <a:pt x="332" y="96"/>
                          <a:pt x="331" y="95"/>
                          <a:pt x="330" y="94"/>
                        </a:cubicBezTo>
                        <a:cubicBezTo>
                          <a:pt x="329" y="93"/>
                          <a:pt x="330" y="91"/>
                          <a:pt x="331" y="88"/>
                        </a:cubicBezTo>
                        <a:cubicBezTo>
                          <a:pt x="332" y="86"/>
                          <a:pt x="333" y="84"/>
                          <a:pt x="333" y="82"/>
                        </a:cubicBezTo>
                        <a:cubicBezTo>
                          <a:pt x="333" y="82"/>
                          <a:pt x="333" y="78"/>
                          <a:pt x="308" y="68"/>
                        </a:cubicBezTo>
                        <a:cubicBezTo>
                          <a:pt x="304" y="67"/>
                          <a:pt x="301" y="66"/>
                          <a:pt x="299" y="66"/>
                        </a:cubicBezTo>
                        <a:cubicBezTo>
                          <a:pt x="296" y="66"/>
                          <a:pt x="294" y="68"/>
                          <a:pt x="294" y="71"/>
                        </a:cubicBezTo>
                        <a:cubicBezTo>
                          <a:pt x="294" y="75"/>
                          <a:pt x="293" y="76"/>
                          <a:pt x="291" y="76"/>
                        </a:cubicBezTo>
                        <a:cubicBezTo>
                          <a:pt x="290" y="76"/>
                          <a:pt x="290" y="76"/>
                          <a:pt x="289" y="76"/>
                        </a:cubicBezTo>
                        <a:cubicBezTo>
                          <a:pt x="289" y="76"/>
                          <a:pt x="288" y="76"/>
                          <a:pt x="288" y="76"/>
                        </a:cubicBezTo>
                        <a:cubicBezTo>
                          <a:pt x="287" y="76"/>
                          <a:pt x="286" y="77"/>
                          <a:pt x="286" y="78"/>
                        </a:cubicBezTo>
                        <a:cubicBezTo>
                          <a:pt x="284" y="83"/>
                          <a:pt x="281" y="83"/>
                          <a:pt x="279" y="83"/>
                        </a:cubicBezTo>
                        <a:cubicBezTo>
                          <a:pt x="277" y="83"/>
                          <a:pt x="276" y="82"/>
                          <a:pt x="275" y="80"/>
                        </a:cubicBezTo>
                        <a:cubicBezTo>
                          <a:pt x="275" y="79"/>
                          <a:pt x="275" y="77"/>
                          <a:pt x="277" y="75"/>
                        </a:cubicBezTo>
                        <a:cubicBezTo>
                          <a:pt x="281" y="73"/>
                          <a:pt x="285" y="68"/>
                          <a:pt x="286" y="64"/>
                        </a:cubicBezTo>
                        <a:cubicBezTo>
                          <a:pt x="286" y="62"/>
                          <a:pt x="279" y="59"/>
                          <a:pt x="271" y="59"/>
                        </a:cubicBezTo>
                        <a:cubicBezTo>
                          <a:pt x="269" y="59"/>
                          <a:pt x="267" y="60"/>
                          <a:pt x="266" y="60"/>
                        </a:cubicBezTo>
                        <a:cubicBezTo>
                          <a:pt x="264" y="61"/>
                          <a:pt x="264" y="62"/>
                          <a:pt x="263" y="65"/>
                        </a:cubicBezTo>
                        <a:cubicBezTo>
                          <a:pt x="263" y="67"/>
                          <a:pt x="262" y="69"/>
                          <a:pt x="260" y="69"/>
                        </a:cubicBezTo>
                        <a:cubicBezTo>
                          <a:pt x="259" y="69"/>
                          <a:pt x="258" y="69"/>
                          <a:pt x="257" y="69"/>
                        </a:cubicBezTo>
                        <a:cubicBezTo>
                          <a:pt x="255" y="67"/>
                          <a:pt x="253" y="64"/>
                          <a:pt x="254" y="62"/>
                        </a:cubicBezTo>
                        <a:cubicBezTo>
                          <a:pt x="255" y="58"/>
                          <a:pt x="258" y="56"/>
                          <a:pt x="261" y="56"/>
                        </a:cubicBezTo>
                        <a:cubicBezTo>
                          <a:pt x="261" y="56"/>
                          <a:pt x="261" y="56"/>
                          <a:pt x="261" y="56"/>
                        </a:cubicBezTo>
                        <a:cubicBezTo>
                          <a:pt x="263" y="56"/>
                          <a:pt x="266" y="52"/>
                          <a:pt x="271" y="43"/>
                        </a:cubicBezTo>
                        <a:cubicBezTo>
                          <a:pt x="272" y="41"/>
                          <a:pt x="271" y="40"/>
                          <a:pt x="267" y="37"/>
                        </a:cubicBezTo>
                        <a:cubicBezTo>
                          <a:pt x="265" y="36"/>
                          <a:pt x="263" y="35"/>
                          <a:pt x="262" y="33"/>
                        </a:cubicBezTo>
                        <a:cubicBezTo>
                          <a:pt x="259" y="30"/>
                          <a:pt x="258" y="25"/>
                          <a:pt x="257" y="21"/>
                        </a:cubicBezTo>
                        <a:cubicBezTo>
                          <a:pt x="257" y="18"/>
                          <a:pt x="256" y="15"/>
                          <a:pt x="255" y="13"/>
                        </a:cubicBezTo>
                        <a:cubicBezTo>
                          <a:pt x="255" y="13"/>
                          <a:pt x="255" y="13"/>
                          <a:pt x="255" y="13"/>
                        </a:cubicBezTo>
                        <a:cubicBezTo>
                          <a:pt x="255" y="13"/>
                          <a:pt x="254" y="14"/>
                          <a:pt x="254" y="14"/>
                        </a:cubicBezTo>
                        <a:cubicBezTo>
                          <a:pt x="254" y="14"/>
                          <a:pt x="253" y="15"/>
                          <a:pt x="253" y="15"/>
                        </a:cubicBezTo>
                        <a:cubicBezTo>
                          <a:pt x="253" y="15"/>
                          <a:pt x="252" y="16"/>
                          <a:pt x="252" y="16"/>
                        </a:cubicBezTo>
                        <a:cubicBezTo>
                          <a:pt x="252" y="16"/>
                          <a:pt x="251" y="17"/>
                          <a:pt x="251" y="17"/>
                        </a:cubicBezTo>
                        <a:cubicBezTo>
                          <a:pt x="251" y="18"/>
                          <a:pt x="250" y="18"/>
                          <a:pt x="250" y="18"/>
                        </a:cubicBezTo>
                        <a:cubicBezTo>
                          <a:pt x="250" y="19"/>
                          <a:pt x="250" y="19"/>
                          <a:pt x="249" y="19"/>
                        </a:cubicBezTo>
                        <a:cubicBezTo>
                          <a:pt x="249" y="20"/>
                          <a:pt x="249" y="20"/>
                          <a:pt x="248" y="20"/>
                        </a:cubicBezTo>
                        <a:cubicBezTo>
                          <a:pt x="248" y="21"/>
                          <a:pt x="248" y="21"/>
                          <a:pt x="248" y="22"/>
                        </a:cubicBezTo>
                        <a:cubicBezTo>
                          <a:pt x="247" y="22"/>
                          <a:pt x="247" y="22"/>
                          <a:pt x="247" y="23"/>
                        </a:cubicBezTo>
                        <a:cubicBezTo>
                          <a:pt x="247" y="23"/>
                          <a:pt x="246" y="23"/>
                          <a:pt x="246" y="24"/>
                        </a:cubicBezTo>
                        <a:cubicBezTo>
                          <a:pt x="246" y="24"/>
                          <a:pt x="246" y="24"/>
                          <a:pt x="246" y="25"/>
                        </a:cubicBezTo>
                        <a:cubicBezTo>
                          <a:pt x="245" y="25"/>
                          <a:pt x="245" y="26"/>
                          <a:pt x="245" y="26"/>
                        </a:cubicBezTo>
                        <a:cubicBezTo>
                          <a:pt x="245" y="26"/>
                          <a:pt x="245" y="27"/>
                          <a:pt x="244" y="27"/>
                        </a:cubicBezTo>
                        <a:cubicBezTo>
                          <a:pt x="244" y="27"/>
                          <a:pt x="244" y="28"/>
                          <a:pt x="244" y="29"/>
                        </a:cubicBezTo>
                        <a:cubicBezTo>
                          <a:pt x="242" y="33"/>
                          <a:pt x="240" y="34"/>
                          <a:pt x="237" y="34"/>
                        </a:cubicBezTo>
                        <a:cubicBezTo>
                          <a:pt x="234" y="34"/>
                          <a:pt x="234" y="34"/>
                          <a:pt x="234" y="34"/>
                        </a:cubicBezTo>
                        <a:cubicBezTo>
                          <a:pt x="233" y="34"/>
                          <a:pt x="232" y="34"/>
                          <a:pt x="230" y="35"/>
                        </a:cubicBezTo>
                        <a:cubicBezTo>
                          <a:pt x="230" y="35"/>
                          <a:pt x="229" y="35"/>
                          <a:pt x="228" y="36"/>
                        </a:cubicBezTo>
                        <a:cubicBezTo>
                          <a:pt x="228" y="36"/>
                          <a:pt x="228" y="36"/>
                          <a:pt x="227" y="36"/>
                        </a:cubicBezTo>
                        <a:cubicBezTo>
                          <a:pt x="227" y="36"/>
                          <a:pt x="226" y="36"/>
                          <a:pt x="226" y="36"/>
                        </a:cubicBezTo>
                        <a:cubicBezTo>
                          <a:pt x="226" y="36"/>
                          <a:pt x="226" y="36"/>
                          <a:pt x="226" y="36"/>
                        </a:cubicBezTo>
                        <a:cubicBezTo>
                          <a:pt x="226" y="36"/>
                          <a:pt x="225" y="36"/>
                          <a:pt x="225" y="36"/>
                        </a:cubicBezTo>
                        <a:cubicBezTo>
                          <a:pt x="225" y="36"/>
                          <a:pt x="224" y="36"/>
                          <a:pt x="224" y="36"/>
                        </a:cubicBezTo>
                        <a:cubicBezTo>
                          <a:pt x="224" y="36"/>
                          <a:pt x="223" y="35"/>
                          <a:pt x="223" y="35"/>
                        </a:cubicBezTo>
                        <a:cubicBezTo>
                          <a:pt x="223" y="35"/>
                          <a:pt x="222" y="35"/>
                          <a:pt x="222" y="35"/>
                        </a:cubicBezTo>
                        <a:cubicBezTo>
                          <a:pt x="222" y="35"/>
                          <a:pt x="222" y="35"/>
                          <a:pt x="221" y="35"/>
                        </a:cubicBezTo>
                        <a:cubicBezTo>
                          <a:pt x="221" y="35"/>
                          <a:pt x="221" y="34"/>
                          <a:pt x="220" y="34"/>
                        </a:cubicBezTo>
                        <a:close/>
                      </a:path>
                    </a:pathLst>
                  </a:custGeom>
                  <a:solidFill>
                    <a:srgbClr val="EF4130"/>
                  </a:solidFill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50" name="Freeform 1858"/>
                  <p:cNvSpPr>
                    <a:spLocks/>
                  </p:cNvSpPr>
                  <p:nvPr/>
                </p:nvSpPr>
                <p:spPr bwMode="auto">
                  <a:xfrm>
                    <a:off x="2178" y="2195"/>
                    <a:ext cx="50" cy="54"/>
                  </a:xfrm>
                  <a:custGeom>
                    <a:avLst/>
                    <a:gdLst>
                      <a:gd name="T0" fmla="*/ 7 w 52"/>
                      <a:gd name="T1" fmla="*/ 4 h 56"/>
                      <a:gd name="T2" fmla="*/ 7 w 52"/>
                      <a:gd name="T3" fmla="*/ 5 h 56"/>
                      <a:gd name="T4" fmla="*/ 7 w 52"/>
                      <a:gd name="T5" fmla="*/ 5 h 56"/>
                      <a:gd name="T6" fmla="*/ 5 w 52"/>
                      <a:gd name="T7" fmla="*/ 13 h 56"/>
                      <a:gd name="T8" fmla="*/ 3 w 52"/>
                      <a:gd name="T9" fmla="*/ 25 h 56"/>
                      <a:gd name="T10" fmla="*/ 1 w 52"/>
                      <a:gd name="T11" fmla="*/ 34 h 56"/>
                      <a:gd name="T12" fmla="*/ 0 w 52"/>
                      <a:gd name="T13" fmla="*/ 40 h 56"/>
                      <a:gd name="T14" fmla="*/ 1 w 52"/>
                      <a:gd name="T15" fmla="*/ 44 h 56"/>
                      <a:gd name="T16" fmla="*/ 3 w 52"/>
                      <a:gd name="T17" fmla="*/ 45 h 56"/>
                      <a:gd name="T18" fmla="*/ 3 w 52"/>
                      <a:gd name="T19" fmla="*/ 46 h 56"/>
                      <a:gd name="T20" fmla="*/ 3 w 52"/>
                      <a:gd name="T21" fmla="*/ 46 h 56"/>
                      <a:gd name="T22" fmla="*/ 3 w 52"/>
                      <a:gd name="T23" fmla="*/ 47 h 56"/>
                      <a:gd name="T24" fmla="*/ 3 w 52"/>
                      <a:gd name="T25" fmla="*/ 48 h 56"/>
                      <a:gd name="T26" fmla="*/ 3 w 52"/>
                      <a:gd name="T27" fmla="*/ 49 h 56"/>
                      <a:gd name="T28" fmla="*/ 3 w 52"/>
                      <a:gd name="T29" fmla="*/ 50 h 56"/>
                      <a:gd name="T30" fmla="*/ 3 w 52"/>
                      <a:gd name="T31" fmla="*/ 50 h 56"/>
                      <a:gd name="T32" fmla="*/ 4 w 52"/>
                      <a:gd name="T33" fmla="*/ 51 h 56"/>
                      <a:gd name="T34" fmla="*/ 6 w 52"/>
                      <a:gd name="T35" fmla="*/ 51 h 56"/>
                      <a:gd name="T36" fmla="*/ 20 w 52"/>
                      <a:gd name="T37" fmla="*/ 55 h 56"/>
                      <a:gd name="T38" fmla="*/ 23 w 52"/>
                      <a:gd name="T39" fmla="*/ 56 h 56"/>
                      <a:gd name="T40" fmla="*/ 23 w 52"/>
                      <a:gd name="T41" fmla="*/ 56 h 56"/>
                      <a:gd name="T42" fmla="*/ 28 w 52"/>
                      <a:gd name="T43" fmla="*/ 55 h 56"/>
                      <a:gd name="T44" fmla="*/ 35 w 52"/>
                      <a:gd name="T45" fmla="*/ 55 h 56"/>
                      <a:gd name="T46" fmla="*/ 35 w 52"/>
                      <a:gd name="T47" fmla="*/ 55 h 56"/>
                      <a:gd name="T48" fmla="*/ 44 w 52"/>
                      <a:gd name="T49" fmla="*/ 53 h 56"/>
                      <a:gd name="T50" fmla="*/ 50 w 52"/>
                      <a:gd name="T51" fmla="*/ 46 h 56"/>
                      <a:gd name="T52" fmla="*/ 52 w 52"/>
                      <a:gd name="T53" fmla="*/ 44 h 56"/>
                      <a:gd name="T54" fmla="*/ 52 w 52"/>
                      <a:gd name="T55" fmla="*/ 44 h 56"/>
                      <a:gd name="T56" fmla="*/ 51 w 52"/>
                      <a:gd name="T57" fmla="*/ 40 h 56"/>
                      <a:gd name="T58" fmla="*/ 51 w 52"/>
                      <a:gd name="T59" fmla="*/ 40 h 56"/>
                      <a:gd name="T60" fmla="*/ 50 w 52"/>
                      <a:gd name="T61" fmla="*/ 37 h 56"/>
                      <a:gd name="T62" fmla="*/ 50 w 52"/>
                      <a:gd name="T63" fmla="*/ 36 h 56"/>
                      <a:gd name="T64" fmla="*/ 51 w 52"/>
                      <a:gd name="T65" fmla="*/ 33 h 56"/>
                      <a:gd name="T66" fmla="*/ 51 w 52"/>
                      <a:gd name="T67" fmla="*/ 33 h 56"/>
                      <a:gd name="T68" fmla="*/ 51 w 52"/>
                      <a:gd name="T69" fmla="*/ 30 h 56"/>
                      <a:gd name="T70" fmla="*/ 51 w 52"/>
                      <a:gd name="T71" fmla="*/ 27 h 56"/>
                      <a:gd name="T72" fmla="*/ 47 w 52"/>
                      <a:gd name="T73" fmla="*/ 22 h 56"/>
                      <a:gd name="T74" fmla="*/ 44 w 52"/>
                      <a:gd name="T75" fmla="*/ 19 h 56"/>
                      <a:gd name="T76" fmla="*/ 40 w 52"/>
                      <a:gd name="T77" fmla="*/ 17 h 56"/>
                      <a:gd name="T78" fmla="*/ 31 w 52"/>
                      <a:gd name="T79" fmla="*/ 10 h 56"/>
                      <a:gd name="T80" fmla="*/ 30 w 52"/>
                      <a:gd name="T81" fmla="*/ 9 h 56"/>
                      <a:gd name="T82" fmla="*/ 29 w 52"/>
                      <a:gd name="T83" fmla="*/ 10 h 56"/>
                      <a:gd name="T84" fmla="*/ 27 w 52"/>
                      <a:gd name="T85" fmla="*/ 12 h 56"/>
                      <a:gd name="T86" fmla="*/ 26 w 52"/>
                      <a:gd name="T87" fmla="*/ 12 h 56"/>
                      <a:gd name="T88" fmla="*/ 23 w 52"/>
                      <a:gd name="T89" fmla="*/ 9 h 56"/>
                      <a:gd name="T90" fmla="*/ 20 w 52"/>
                      <a:gd name="T91" fmla="*/ 4 h 56"/>
                      <a:gd name="T92" fmla="*/ 12 w 52"/>
                      <a:gd name="T93" fmla="*/ 1 h 56"/>
                      <a:gd name="T94" fmla="*/ 11 w 52"/>
                      <a:gd name="T95" fmla="*/ 1 h 56"/>
                      <a:gd name="T96" fmla="*/ 10 w 52"/>
                      <a:gd name="T97" fmla="*/ 1 h 56"/>
                      <a:gd name="T98" fmla="*/ 9 w 52"/>
                      <a:gd name="T99" fmla="*/ 1 h 56"/>
                      <a:gd name="T100" fmla="*/ 7 w 52"/>
                      <a:gd name="T101" fmla="*/ 4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2" h="56">
                        <a:moveTo>
                          <a:pt x="7" y="4"/>
                        </a:moveTo>
                        <a:cubicBezTo>
                          <a:pt x="7" y="4"/>
                          <a:pt x="7" y="4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8"/>
                          <a:pt x="6" y="10"/>
                          <a:pt x="5" y="13"/>
                        </a:cubicBezTo>
                        <a:cubicBezTo>
                          <a:pt x="4" y="16"/>
                          <a:pt x="3" y="20"/>
                          <a:pt x="3" y="25"/>
                        </a:cubicBezTo>
                        <a:cubicBezTo>
                          <a:pt x="3" y="30"/>
                          <a:pt x="2" y="32"/>
                          <a:pt x="1" y="34"/>
                        </a:cubicBezTo>
                        <a:cubicBezTo>
                          <a:pt x="1" y="35"/>
                          <a:pt x="0" y="37"/>
                          <a:pt x="0" y="40"/>
                        </a:cubicBezTo>
                        <a:cubicBezTo>
                          <a:pt x="0" y="43"/>
                          <a:pt x="1" y="44"/>
                          <a:pt x="1" y="44"/>
                        </a:cubicBezTo>
                        <a:cubicBezTo>
                          <a:pt x="2" y="44"/>
                          <a:pt x="2" y="44"/>
                          <a:pt x="3" y="45"/>
                        </a:cubicBezTo>
                        <a:cubicBezTo>
                          <a:pt x="3" y="45"/>
                          <a:pt x="3" y="45"/>
                          <a:pt x="3" y="46"/>
                        </a:cubicBezTo>
                        <a:cubicBezTo>
                          <a:pt x="3" y="46"/>
                          <a:pt x="3" y="46"/>
                          <a:pt x="3" y="46"/>
                        </a:cubicBezTo>
                        <a:cubicBezTo>
                          <a:pt x="3" y="46"/>
                          <a:pt x="3" y="47"/>
                          <a:pt x="3" y="47"/>
                        </a:cubicBezTo>
                        <a:cubicBezTo>
                          <a:pt x="3" y="47"/>
                          <a:pt x="3" y="48"/>
                          <a:pt x="3" y="48"/>
                        </a:cubicBezTo>
                        <a:cubicBezTo>
                          <a:pt x="3" y="48"/>
                          <a:pt x="3" y="48"/>
                          <a:pt x="3" y="49"/>
                        </a:cubicBezTo>
                        <a:cubicBezTo>
                          <a:pt x="3" y="49"/>
                          <a:pt x="3" y="49"/>
                          <a:pt x="3" y="50"/>
                        </a:cubicBezTo>
                        <a:cubicBezTo>
                          <a:pt x="3" y="50"/>
                          <a:pt x="3" y="50"/>
                          <a:pt x="3" y="50"/>
                        </a:cubicBezTo>
                        <a:cubicBezTo>
                          <a:pt x="3" y="51"/>
                          <a:pt x="4" y="51"/>
                          <a:pt x="4" y="51"/>
                        </a:cubicBezTo>
                        <a:cubicBezTo>
                          <a:pt x="5" y="51"/>
                          <a:pt x="6" y="51"/>
                          <a:pt x="6" y="51"/>
                        </a:cubicBezTo>
                        <a:cubicBezTo>
                          <a:pt x="11" y="51"/>
                          <a:pt x="16" y="53"/>
                          <a:pt x="20" y="55"/>
                        </a:cubicBezTo>
                        <a:cubicBezTo>
                          <a:pt x="22" y="56"/>
                          <a:pt x="22" y="56"/>
                          <a:pt x="23" y="56"/>
                        </a:cubicBezTo>
                        <a:cubicBezTo>
                          <a:pt x="23" y="56"/>
                          <a:pt x="23" y="56"/>
                          <a:pt x="23" y="56"/>
                        </a:cubicBezTo>
                        <a:cubicBezTo>
                          <a:pt x="24" y="55"/>
                          <a:pt x="25" y="54"/>
                          <a:pt x="28" y="55"/>
                        </a:cubicBezTo>
                        <a:cubicBezTo>
                          <a:pt x="30" y="55"/>
                          <a:pt x="32" y="55"/>
                          <a:pt x="35" y="55"/>
                        </a:cubicBezTo>
                        <a:cubicBezTo>
                          <a:pt x="35" y="55"/>
                          <a:pt x="35" y="55"/>
                          <a:pt x="35" y="55"/>
                        </a:cubicBezTo>
                        <a:cubicBezTo>
                          <a:pt x="38" y="55"/>
                          <a:pt x="41" y="55"/>
                          <a:pt x="44" y="53"/>
                        </a:cubicBezTo>
                        <a:cubicBezTo>
                          <a:pt x="47" y="51"/>
                          <a:pt x="48" y="49"/>
                          <a:pt x="50" y="46"/>
                        </a:cubicBezTo>
                        <a:cubicBezTo>
                          <a:pt x="51" y="46"/>
                          <a:pt x="51" y="45"/>
                          <a:pt x="52" y="44"/>
                        </a:cubicBezTo>
                        <a:cubicBezTo>
                          <a:pt x="52" y="44"/>
                          <a:pt x="52" y="44"/>
                          <a:pt x="52" y="44"/>
                        </a:cubicBezTo>
                        <a:cubicBezTo>
                          <a:pt x="51" y="43"/>
                          <a:pt x="51" y="41"/>
                          <a:pt x="51" y="40"/>
                        </a:cubicBezTo>
                        <a:cubicBezTo>
                          <a:pt x="51" y="40"/>
                          <a:pt x="51" y="40"/>
                          <a:pt x="51" y="40"/>
                        </a:cubicBezTo>
                        <a:cubicBezTo>
                          <a:pt x="51" y="39"/>
                          <a:pt x="50" y="38"/>
                          <a:pt x="50" y="37"/>
                        </a:cubicBezTo>
                        <a:cubicBezTo>
                          <a:pt x="50" y="37"/>
                          <a:pt x="50" y="36"/>
                          <a:pt x="50" y="36"/>
                        </a:cubicBezTo>
                        <a:cubicBezTo>
                          <a:pt x="50" y="35"/>
                          <a:pt x="50" y="34"/>
                          <a:pt x="51" y="33"/>
                        </a:cubicBezTo>
                        <a:cubicBezTo>
                          <a:pt x="51" y="33"/>
                          <a:pt x="51" y="33"/>
                          <a:pt x="51" y="33"/>
                        </a:cubicBezTo>
                        <a:cubicBezTo>
                          <a:pt x="51" y="32"/>
                          <a:pt x="51" y="31"/>
                          <a:pt x="51" y="30"/>
                        </a:cubicBezTo>
                        <a:cubicBezTo>
                          <a:pt x="51" y="29"/>
                          <a:pt x="51" y="28"/>
                          <a:pt x="51" y="27"/>
                        </a:cubicBezTo>
                        <a:cubicBezTo>
                          <a:pt x="51" y="25"/>
                          <a:pt x="49" y="23"/>
                          <a:pt x="47" y="22"/>
                        </a:cubicBezTo>
                        <a:cubicBezTo>
                          <a:pt x="46" y="21"/>
                          <a:pt x="45" y="20"/>
                          <a:pt x="44" y="19"/>
                        </a:cubicBezTo>
                        <a:cubicBezTo>
                          <a:pt x="43" y="19"/>
                          <a:pt x="42" y="18"/>
                          <a:pt x="40" y="17"/>
                        </a:cubicBezTo>
                        <a:cubicBezTo>
                          <a:pt x="37" y="15"/>
                          <a:pt x="33" y="13"/>
                          <a:pt x="31" y="10"/>
                        </a:cubicBezTo>
                        <a:cubicBezTo>
                          <a:pt x="31" y="9"/>
                          <a:pt x="30" y="9"/>
                          <a:pt x="30" y="9"/>
                        </a:cubicBezTo>
                        <a:cubicBezTo>
                          <a:pt x="30" y="9"/>
                          <a:pt x="30" y="10"/>
                          <a:pt x="29" y="10"/>
                        </a:cubicBezTo>
                        <a:cubicBezTo>
                          <a:pt x="29" y="11"/>
                          <a:pt x="28" y="12"/>
                          <a:pt x="27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4" y="12"/>
                          <a:pt x="24" y="11"/>
                          <a:pt x="23" y="9"/>
                        </a:cubicBezTo>
                        <a:cubicBezTo>
                          <a:pt x="22" y="8"/>
                          <a:pt x="22" y="6"/>
                          <a:pt x="20" y="4"/>
                        </a:cubicBezTo>
                        <a:cubicBezTo>
                          <a:pt x="17" y="1"/>
                          <a:pt x="15" y="0"/>
                          <a:pt x="12" y="1"/>
                        </a:cubicBezTo>
                        <a:cubicBezTo>
                          <a:pt x="12" y="1"/>
                          <a:pt x="11" y="1"/>
                          <a:pt x="11" y="1"/>
                        </a:cubicBezTo>
                        <a:cubicBezTo>
                          <a:pt x="11" y="1"/>
                          <a:pt x="10" y="1"/>
                          <a:pt x="10" y="1"/>
                        </a:cubicBezTo>
                        <a:cubicBezTo>
                          <a:pt x="10" y="1"/>
                          <a:pt x="9" y="1"/>
                          <a:pt x="9" y="1"/>
                        </a:cubicBezTo>
                        <a:cubicBezTo>
                          <a:pt x="8" y="2"/>
                          <a:pt x="7" y="3"/>
                          <a:pt x="7" y="4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51" name="Freeform 1859"/>
                  <p:cNvSpPr>
                    <a:spLocks/>
                  </p:cNvSpPr>
                  <p:nvPr/>
                </p:nvSpPr>
                <p:spPr bwMode="auto">
                  <a:xfrm>
                    <a:off x="2227" y="2234"/>
                    <a:ext cx="1" cy="4"/>
                  </a:xfrm>
                  <a:custGeom>
                    <a:avLst/>
                    <a:gdLst>
                      <a:gd name="T0" fmla="*/ 0 w 1"/>
                      <a:gd name="T1" fmla="*/ 0 h 4"/>
                      <a:gd name="T2" fmla="*/ 1 w 1"/>
                      <a:gd name="T3" fmla="*/ 4 h 4"/>
                      <a:gd name="T4" fmla="*/ 0 w 1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4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1" y="4"/>
                        </a:cubicBezTo>
                        <a:cubicBezTo>
                          <a:pt x="0" y="3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52" name="Freeform 1860"/>
                  <p:cNvSpPr>
                    <a:spLocks/>
                  </p:cNvSpPr>
                  <p:nvPr/>
                </p:nvSpPr>
                <p:spPr bwMode="auto">
                  <a:xfrm>
                    <a:off x="2226" y="2231"/>
                    <a:ext cx="1" cy="3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1 w 1"/>
                      <a:gd name="T3" fmla="*/ 3 h 3"/>
                      <a:gd name="T4" fmla="*/ 0 w 1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cubicBezTo>
                          <a:pt x="0" y="1"/>
                          <a:pt x="1" y="2"/>
                          <a:pt x="1" y="3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53" name="Freeform 1861"/>
                  <p:cNvSpPr>
                    <a:spLocks/>
                  </p:cNvSpPr>
                  <p:nvPr/>
                </p:nvSpPr>
                <p:spPr bwMode="auto">
                  <a:xfrm>
                    <a:off x="2206" y="220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54" name="Freeform 1862"/>
                  <p:cNvSpPr>
                    <a:spLocks/>
                  </p:cNvSpPr>
                  <p:nvPr/>
                </p:nvSpPr>
                <p:spPr bwMode="auto">
                  <a:xfrm>
                    <a:off x="2227" y="2224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55" name="Freeform 1863"/>
                  <p:cNvSpPr>
                    <a:spLocks/>
                  </p:cNvSpPr>
                  <p:nvPr/>
                </p:nvSpPr>
                <p:spPr bwMode="auto">
                  <a:xfrm>
                    <a:off x="2226" y="2227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0 h 3"/>
                      <a:gd name="T4" fmla="*/ 0 w 1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cubicBezTo>
                          <a:pt x="0" y="2"/>
                          <a:pt x="0" y="1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56" name="Freeform 1864"/>
                  <p:cNvSpPr>
                    <a:spLocks/>
                  </p:cNvSpPr>
                  <p:nvPr/>
                </p:nvSpPr>
                <p:spPr bwMode="auto">
                  <a:xfrm>
                    <a:off x="2188" y="219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57" name="Freeform 1865"/>
                  <p:cNvSpPr>
                    <a:spLocks/>
                  </p:cNvSpPr>
                  <p:nvPr/>
                </p:nvSpPr>
                <p:spPr bwMode="auto">
                  <a:xfrm>
                    <a:off x="2208" y="2205"/>
                    <a:ext cx="8" cy="7"/>
                  </a:xfrm>
                  <a:custGeom>
                    <a:avLst/>
                    <a:gdLst>
                      <a:gd name="T0" fmla="*/ 9 w 9"/>
                      <a:gd name="T1" fmla="*/ 7 h 7"/>
                      <a:gd name="T2" fmla="*/ 0 w 9"/>
                      <a:gd name="T3" fmla="*/ 0 h 7"/>
                      <a:gd name="T4" fmla="*/ 9 w 9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7">
                        <a:moveTo>
                          <a:pt x="9" y="7"/>
                        </a:moveTo>
                        <a:cubicBezTo>
                          <a:pt x="6" y="5"/>
                          <a:pt x="2" y="3"/>
                          <a:pt x="0" y="0"/>
                        </a:cubicBezTo>
                        <a:cubicBezTo>
                          <a:pt x="2" y="3"/>
                          <a:pt x="6" y="5"/>
                          <a:pt x="9" y="7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58" name="Freeform 1866"/>
                  <p:cNvSpPr>
                    <a:spLocks/>
                  </p:cNvSpPr>
                  <p:nvPr/>
                </p:nvSpPr>
                <p:spPr bwMode="auto">
                  <a:xfrm>
                    <a:off x="2064" y="248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2 h 2"/>
                      <a:gd name="T3" fmla="*/ 0 h 2"/>
                      <a:gd name="T4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59" name="Freeform 1867"/>
                  <p:cNvSpPr>
                    <a:spLocks/>
                  </p:cNvSpPr>
                  <p:nvPr/>
                </p:nvSpPr>
                <p:spPr bwMode="auto">
                  <a:xfrm>
                    <a:off x="2065" y="2491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60" name="Freeform 1868"/>
                  <p:cNvSpPr>
                    <a:spLocks/>
                  </p:cNvSpPr>
                  <p:nvPr/>
                </p:nvSpPr>
                <p:spPr bwMode="auto">
                  <a:xfrm>
                    <a:off x="2111" y="2345"/>
                    <a:ext cx="7" cy="5"/>
                  </a:xfrm>
                  <a:custGeom>
                    <a:avLst/>
                    <a:gdLst>
                      <a:gd name="T0" fmla="*/ 2 w 7"/>
                      <a:gd name="T1" fmla="*/ 5 h 6"/>
                      <a:gd name="T2" fmla="*/ 3 w 7"/>
                      <a:gd name="T3" fmla="*/ 6 h 6"/>
                      <a:gd name="T4" fmla="*/ 7 w 7"/>
                      <a:gd name="T5" fmla="*/ 3 h 6"/>
                      <a:gd name="T6" fmla="*/ 6 w 7"/>
                      <a:gd name="T7" fmla="*/ 1 h 6"/>
                      <a:gd name="T8" fmla="*/ 5 w 7"/>
                      <a:gd name="T9" fmla="*/ 0 h 6"/>
                      <a:gd name="T10" fmla="*/ 3 w 7"/>
                      <a:gd name="T11" fmla="*/ 1 h 6"/>
                      <a:gd name="T12" fmla="*/ 0 w 7"/>
                      <a:gd name="T13" fmla="*/ 3 h 6"/>
                      <a:gd name="T14" fmla="*/ 2 w 7"/>
                      <a:gd name="T1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6">
                        <a:moveTo>
                          <a:pt x="2" y="5"/>
                        </a:move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4" y="6"/>
                          <a:pt x="6" y="5"/>
                          <a:pt x="7" y="3"/>
                        </a:cubicBezTo>
                        <a:cubicBezTo>
                          <a:pt x="7" y="2"/>
                          <a:pt x="7" y="2"/>
                          <a:pt x="6" y="1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4" y="1"/>
                          <a:pt x="3" y="1"/>
                        </a:cubicBezTo>
                        <a:cubicBezTo>
                          <a:pt x="2" y="2"/>
                          <a:pt x="2" y="3"/>
                          <a:pt x="0" y="3"/>
                        </a:cubicBezTo>
                        <a:cubicBezTo>
                          <a:pt x="1" y="4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61" name="Freeform 1869"/>
                  <p:cNvSpPr>
                    <a:spLocks/>
                  </p:cNvSpPr>
                  <p:nvPr/>
                </p:nvSpPr>
                <p:spPr bwMode="auto">
                  <a:xfrm>
                    <a:off x="2064" y="2501"/>
                    <a:ext cx="34" cy="23"/>
                  </a:xfrm>
                  <a:custGeom>
                    <a:avLst/>
                    <a:gdLst>
                      <a:gd name="T0" fmla="*/ 20 w 35"/>
                      <a:gd name="T1" fmla="*/ 23 h 24"/>
                      <a:gd name="T2" fmla="*/ 22 w 35"/>
                      <a:gd name="T3" fmla="*/ 24 h 24"/>
                      <a:gd name="T4" fmla="*/ 30 w 35"/>
                      <a:gd name="T5" fmla="*/ 21 h 24"/>
                      <a:gd name="T6" fmla="*/ 35 w 35"/>
                      <a:gd name="T7" fmla="*/ 20 h 24"/>
                      <a:gd name="T8" fmla="*/ 30 w 35"/>
                      <a:gd name="T9" fmla="*/ 20 h 24"/>
                      <a:gd name="T10" fmla="*/ 9 w 35"/>
                      <a:gd name="T11" fmla="*/ 7 h 24"/>
                      <a:gd name="T12" fmla="*/ 6 w 35"/>
                      <a:gd name="T13" fmla="*/ 4 h 24"/>
                      <a:gd name="T14" fmla="*/ 3 w 35"/>
                      <a:gd name="T15" fmla="*/ 0 h 24"/>
                      <a:gd name="T16" fmla="*/ 3 w 35"/>
                      <a:gd name="T17" fmla="*/ 0 h 24"/>
                      <a:gd name="T18" fmla="*/ 2 w 35"/>
                      <a:gd name="T19" fmla="*/ 0 h 24"/>
                      <a:gd name="T20" fmla="*/ 1 w 35"/>
                      <a:gd name="T21" fmla="*/ 0 h 24"/>
                      <a:gd name="T22" fmla="*/ 1 w 35"/>
                      <a:gd name="T23" fmla="*/ 1 h 24"/>
                      <a:gd name="T24" fmla="*/ 1 w 35"/>
                      <a:gd name="T25" fmla="*/ 3 h 24"/>
                      <a:gd name="T26" fmla="*/ 1 w 35"/>
                      <a:gd name="T27" fmla="*/ 4 h 24"/>
                      <a:gd name="T28" fmla="*/ 0 w 35"/>
                      <a:gd name="T29" fmla="*/ 6 h 24"/>
                      <a:gd name="T30" fmla="*/ 0 w 35"/>
                      <a:gd name="T31" fmla="*/ 9 h 24"/>
                      <a:gd name="T32" fmla="*/ 0 w 35"/>
                      <a:gd name="T33" fmla="*/ 10 h 24"/>
                      <a:gd name="T34" fmla="*/ 0 w 35"/>
                      <a:gd name="T35" fmla="*/ 11 h 24"/>
                      <a:gd name="T36" fmla="*/ 0 w 35"/>
                      <a:gd name="T37" fmla="*/ 13 h 24"/>
                      <a:gd name="T38" fmla="*/ 0 w 35"/>
                      <a:gd name="T39" fmla="*/ 15 h 24"/>
                      <a:gd name="T40" fmla="*/ 0 w 35"/>
                      <a:gd name="T41" fmla="*/ 16 h 24"/>
                      <a:gd name="T42" fmla="*/ 0 w 35"/>
                      <a:gd name="T43" fmla="*/ 17 h 24"/>
                      <a:gd name="T44" fmla="*/ 0 w 35"/>
                      <a:gd name="T45" fmla="*/ 18 h 24"/>
                      <a:gd name="T46" fmla="*/ 0 w 35"/>
                      <a:gd name="T47" fmla="*/ 19 h 24"/>
                      <a:gd name="T48" fmla="*/ 1 w 35"/>
                      <a:gd name="T49" fmla="*/ 20 h 24"/>
                      <a:gd name="T50" fmla="*/ 1 w 35"/>
                      <a:gd name="T51" fmla="*/ 21 h 24"/>
                      <a:gd name="T52" fmla="*/ 1 w 35"/>
                      <a:gd name="T53" fmla="*/ 22 h 24"/>
                      <a:gd name="T54" fmla="*/ 1 w 35"/>
                      <a:gd name="T55" fmla="*/ 22 h 24"/>
                      <a:gd name="T56" fmla="*/ 3 w 35"/>
                      <a:gd name="T57" fmla="*/ 22 h 24"/>
                      <a:gd name="T58" fmla="*/ 10 w 35"/>
                      <a:gd name="T59" fmla="*/ 22 h 24"/>
                      <a:gd name="T60" fmla="*/ 13 w 35"/>
                      <a:gd name="T61" fmla="*/ 22 h 24"/>
                      <a:gd name="T62" fmla="*/ 14 w 35"/>
                      <a:gd name="T63" fmla="*/ 22 h 24"/>
                      <a:gd name="T64" fmla="*/ 16 w 35"/>
                      <a:gd name="T65" fmla="*/ 22 h 24"/>
                      <a:gd name="T66" fmla="*/ 16 w 35"/>
                      <a:gd name="T67" fmla="*/ 22 h 24"/>
                      <a:gd name="T68" fmla="*/ 18 w 35"/>
                      <a:gd name="T69" fmla="*/ 22 h 24"/>
                      <a:gd name="T70" fmla="*/ 18 w 35"/>
                      <a:gd name="T71" fmla="*/ 23 h 24"/>
                      <a:gd name="T72" fmla="*/ 19 w 35"/>
                      <a:gd name="T73" fmla="*/ 23 h 24"/>
                      <a:gd name="T74" fmla="*/ 20 w 35"/>
                      <a:gd name="T75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5" h="24">
                        <a:moveTo>
                          <a:pt x="20" y="23"/>
                        </a:moveTo>
                        <a:cubicBezTo>
                          <a:pt x="21" y="24"/>
                          <a:pt x="21" y="24"/>
                          <a:pt x="22" y="24"/>
                        </a:cubicBezTo>
                        <a:cubicBezTo>
                          <a:pt x="24" y="22"/>
                          <a:pt x="27" y="21"/>
                          <a:pt x="30" y="21"/>
                        </a:cubicBezTo>
                        <a:cubicBezTo>
                          <a:pt x="32" y="21"/>
                          <a:pt x="34" y="21"/>
                          <a:pt x="35" y="20"/>
                        </a:cubicBezTo>
                        <a:cubicBezTo>
                          <a:pt x="34" y="20"/>
                          <a:pt x="32" y="20"/>
                          <a:pt x="30" y="20"/>
                        </a:cubicBezTo>
                        <a:cubicBezTo>
                          <a:pt x="24" y="19"/>
                          <a:pt x="16" y="13"/>
                          <a:pt x="9" y="7"/>
                        </a:cubicBezTo>
                        <a:cubicBezTo>
                          <a:pt x="8" y="6"/>
                          <a:pt x="7" y="5"/>
                          <a:pt x="6" y="4"/>
                        </a:cubicBezTo>
                        <a:cubicBezTo>
                          <a:pt x="4" y="3"/>
                          <a:pt x="4" y="1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5"/>
                          <a:pt x="0" y="6"/>
                          <a:pt x="0" y="6"/>
                        </a:cubicBezTo>
                        <a:cubicBezTo>
                          <a:pt x="0" y="7"/>
                          <a:pt x="0" y="8"/>
                          <a:pt x="0" y="9"/>
                        </a:cubicBezTo>
                        <a:cubicBezTo>
                          <a:pt x="0" y="9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2"/>
                          <a:pt x="0" y="13"/>
                          <a:pt x="0" y="13"/>
                        </a:cubicBezTo>
                        <a:cubicBezTo>
                          <a:pt x="0" y="14"/>
                          <a:pt x="0" y="14"/>
                          <a:pt x="0" y="15"/>
                        </a:cubicBezTo>
                        <a:cubicBezTo>
                          <a:pt x="0" y="15"/>
                          <a:pt x="0" y="16"/>
                          <a:pt x="0" y="16"/>
                        </a:cubicBezTo>
                        <a:cubicBezTo>
                          <a:pt x="0" y="16"/>
                          <a:pt x="0" y="17"/>
                          <a:pt x="0" y="17"/>
                        </a:cubicBezTo>
                        <a:cubicBezTo>
                          <a:pt x="0" y="17"/>
                          <a:pt x="0" y="18"/>
                          <a:pt x="0" y="18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0"/>
                          <a:pt x="1" y="20"/>
                          <a:pt x="1" y="20"/>
                        </a:cubicBezTo>
                        <a:cubicBezTo>
                          <a:pt x="1" y="20"/>
                          <a:pt x="1" y="21"/>
                          <a:pt x="1" y="21"/>
                        </a:cubicBezTo>
                        <a:cubicBezTo>
                          <a:pt x="1" y="21"/>
                          <a:pt x="1" y="22"/>
                          <a:pt x="1" y="22"/>
                        </a:cubicBezTo>
                        <a:cubicBezTo>
                          <a:pt x="1" y="22"/>
                          <a:pt x="1" y="22"/>
                          <a:pt x="1" y="22"/>
                        </a:cubicBezTo>
                        <a:cubicBezTo>
                          <a:pt x="1" y="22"/>
                          <a:pt x="2" y="22"/>
                          <a:pt x="3" y="22"/>
                        </a:cubicBezTo>
                        <a:cubicBezTo>
                          <a:pt x="5" y="22"/>
                          <a:pt x="7" y="22"/>
                          <a:pt x="10" y="22"/>
                        </a:cubicBezTo>
                        <a:cubicBezTo>
                          <a:pt x="11" y="22"/>
                          <a:pt x="12" y="22"/>
                          <a:pt x="13" y="22"/>
                        </a:cubicBezTo>
                        <a:cubicBezTo>
                          <a:pt x="13" y="22"/>
                          <a:pt x="14" y="22"/>
                          <a:pt x="14" y="22"/>
                        </a:cubicBezTo>
                        <a:cubicBezTo>
                          <a:pt x="14" y="22"/>
                          <a:pt x="15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7" y="22"/>
                          <a:pt x="17" y="22"/>
                          <a:pt x="18" y="22"/>
                        </a:cubicBezTo>
                        <a:cubicBezTo>
                          <a:pt x="18" y="23"/>
                          <a:pt x="18" y="23"/>
                          <a:pt x="18" y="23"/>
                        </a:cubicBezTo>
                        <a:cubicBezTo>
                          <a:pt x="19" y="23"/>
                          <a:pt x="19" y="23"/>
                          <a:pt x="19" y="23"/>
                        </a:cubicBezTo>
                        <a:cubicBezTo>
                          <a:pt x="19" y="23"/>
                          <a:pt x="20" y="23"/>
                          <a:pt x="20" y="23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62" name="Freeform 1870"/>
                  <p:cNvSpPr>
                    <a:spLocks/>
                  </p:cNvSpPr>
                  <p:nvPr/>
                </p:nvSpPr>
                <p:spPr bwMode="auto">
                  <a:xfrm>
                    <a:off x="2012" y="2100"/>
                    <a:ext cx="214" cy="381"/>
                  </a:xfrm>
                  <a:custGeom>
                    <a:avLst/>
                    <a:gdLst>
                      <a:gd name="T0" fmla="*/ 181 w 223"/>
                      <a:gd name="T1" fmla="*/ 97 h 399"/>
                      <a:gd name="T2" fmla="*/ 216 w 223"/>
                      <a:gd name="T3" fmla="*/ 62 h 399"/>
                      <a:gd name="T4" fmla="*/ 217 w 223"/>
                      <a:gd name="T5" fmla="*/ 43 h 399"/>
                      <a:gd name="T6" fmla="*/ 217 w 223"/>
                      <a:gd name="T7" fmla="*/ 48 h 399"/>
                      <a:gd name="T8" fmla="*/ 215 w 223"/>
                      <a:gd name="T9" fmla="*/ 54 h 399"/>
                      <a:gd name="T10" fmla="*/ 213 w 223"/>
                      <a:gd name="T11" fmla="*/ 59 h 399"/>
                      <a:gd name="T12" fmla="*/ 209 w 223"/>
                      <a:gd name="T13" fmla="*/ 61 h 399"/>
                      <a:gd name="T14" fmla="*/ 193 w 223"/>
                      <a:gd name="T15" fmla="*/ 68 h 399"/>
                      <a:gd name="T16" fmla="*/ 178 w 223"/>
                      <a:gd name="T17" fmla="*/ 66 h 399"/>
                      <a:gd name="T18" fmla="*/ 171 w 223"/>
                      <a:gd name="T19" fmla="*/ 55 h 399"/>
                      <a:gd name="T20" fmla="*/ 157 w 223"/>
                      <a:gd name="T21" fmla="*/ 28 h 399"/>
                      <a:gd name="T22" fmla="*/ 133 w 223"/>
                      <a:gd name="T23" fmla="*/ 15 h 399"/>
                      <a:gd name="T24" fmla="*/ 127 w 223"/>
                      <a:gd name="T25" fmla="*/ 10 h 399"/>
                      <a:gd name="T26" fmla="*/ 122 w 223"/>
                      <a:gd name="T27" fmla="*/ 4 h 399"/>
                      <a:gd name="T28" fmla="*/ 118 w 223"/>
                      <a:gd name="T29" fmla="*/ 1 h 399"/>
                      <a:gd name="T30" fmla="*/ 109 w 223"/>
                      <a:gd name="T31" fmla="*/ 3 h 399"/>
                      <a:gd name="T32" fmla="*/ 85 w 223"/>
                      <a:gd name="T33" fmla="*/ 0 h 399"/>
                      <a:gd name="T34" fmla="*/ 77 w 223"/>
                      <a:gd name="T35" fmla="*/ 5 h 399"/>
                      <a:gd name="T36" fmla="*/ 73 w 223"/>
                      <a:gd name="T37" fmla="*/ 12 h 399"/>
                      <a:gd name="T38" fmla="*/ 72 w 223"/>
                      <a:gd name="T39" fmla="*/ 17 h 399"/>
                      <a:gd name="T40" fmla="*/ 71 w 223"/>
                      <a:gd name="T41" fmla="*/ 20 h 399"/>
                      <a:gd name="T42" fmla="*/ 57 w 223"/>
                      <a:gd name="T43" fmla="*/ 40 h 399"/>
                      <a:gd name="T44" fmla="*/ 58 w 223"/>
                      <a:gd name="T45" fmla="*/ 60 h 399"/>
                      <a:gd name="T46" fmla="*/ 40 w 223"/>
                      <a:gd name="T47" fmla="*/ 88 h 399"/>
                      <a:gd name="T48" fmla="*/ 37 w 223"/>
                      <a:gd name="T49" fmla="*/ 107 h 399"/>
                      <a:gd name="T50" fmla="*/ 42 w 223"/>
                      <a:gd name="T51" fmla="*/ 144 h 399"/>
                      <a:gd name="T52" fmla="*/ 35 w 223"/>
                      <a:gd name="T53" fmla="*/ 168 h 399"/>
                      <a:gd name="T54" fmla="*/ 27 w 223"/>
                      <a:gd name="T55" fmla="*/ 201 h 399"/>
                      <a:gd name="T56" fmla="*/ 24 w 223"/>
                      <a:gd name="T57" fmla="*/ 215 h 399"/>
                      <a:gd name="T58" fmla="*/ 18 w 223"/>
                      <a:gd name="T59" fmla="*/ 238 h 399"/>
                      <a:gd name="T60" fmla="*/ 18 w 223"/>
                      <a:gd name="T61" fmla="*/ 274 h 399"/>
                      <a:gd name="T62" fmla="*/ 27 w 223"/>
                      <a:gd name="T63" fmla="*/ 289 h 399"/>
                      <a:gd name="T64" fmla="*/ 21 w 223"/>
                      <a:gd name="T65" fmla="*/ 303 h 399"/>
                      <a:gd name="T66" fmla="*/ 19 w 223"/>
                      <a:gd name="T67" fmla="*/ 320 h 399"/>
                      <a:gd name="T68" fmla="*/ 12 w 223"/>
                      <a:gd name="T69" fmla="*/ 337 h 399"/>
                      <a:gd name="T70" fmla="*/ 1 w 223"/>
                      <a:gd name="T71" fmla="*/ 360 h 399"/>
                      <a:gd name="T72" fmla="*/ 14 w 223"/>
                      <a:gd name="T73" fmla="*/ 376 h 399"/>
                      <a:gd name="T74" fmla="*/ 19 w 223"/>
                      <a:gd name="T75" fmla="*/ 395 h 399"/>
                      <a:gd name="T76" fmla="*/ 45 w 223"/>
                      <a:gd name="T77" fmla="*/ 397 h 399"/>
                      <a:gd name="T78" fmla="*/ 51 w 223"/>
                      <a:gd name="T79" fmla="*/ 397 h 399"/>
                      <a:gd name="T80" fmla="*/ 49 w 223"/>
                      <a:gd name="T81" fmla="*/ 370 h 399"/>
                      <a:gd name="T82" fmla="*/ 77 w 223"/>
                      <a:gd name="T83" fmla="*/ 340 h 399"/>
                      <a:gd name="T84" fmla="*/ 74 w 223"/>
                      <a:gd name="T85" fmla="*/ 324 h 399"/>
                      <a:gd name="T86" fmla="*/ 88 w 223"/>
                      <a:gd name="T87" fmla="*/ 286 h 399"/>
                      <a:gd name="T88" fmla="*/ 99 w 223"/>
                      <a:gd name="T89" fmla="*/ 258 h 399"/>
                      <a:gd name="T90" fmla="*/ 93 w 223"/>
                      <a:gd name="T91" fmla="*/ 234 h 399"/>
                      <a:gd name="T92" fmla="*/ 123 w 223"/>
                      <a:gd name="T93" fmla="*/ 232 h 399"/>
                      <a:gd name="T94" fmla="*/ 124 w 223"/>
                      <a:gd name="T95" fmla="*/ 210 h 399"/>
                      <a:gd name="T96" fmla="*/ 185 w 223"/>
                      <a:gd name="T97" fmla="*/ 187 h 399"/>
                      <a:gd name="T98" fmla="*/ 182 w 223"/>
                      <a:gd name="T99" fmla="*/ 165 h 399"/>
                      <a:gd name="T100" fmla="*/ 172 w 223"/>
                      <a:gd name="T101" fmla="*/ 148 h 399"/>
                      <a:gd name="T102" fmla="*/ 174 w 223"/>
                      <a:gd name="T103" fmla="*/ 112 h 399"/>
                      <a:gd name="T104" fmla="*/ 177 w 223"/>
                      <a:gd name="T105" fmla="*/ 101 h 3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23" h="399">
                        <a:moveTo>
                          <a:pt x="177" y="101"/>
                        </a:moveTo>
                        <a:cubicBezTo>
                          <a:pt x="179" y="98"/>
                          <a:pt x="179" y="98"/>
                          <a:pt x="179" y="98"/>
                        </a:cubicBezTo>
                        <a:cubicBezTo>
                          <a:pt x="180" y="98"/>
                          <a:pt x="180" y="97"/>
                          <a:pt x="180" y="97"/>
                        </a:cubicBezTo>
                        <a:cubicBezTo>
                          <a:pt x="181" y="97"/>
                          <a:pt x="181" y="97"/>
                          <a:pt x="181" y="97"/>
                        </a:cubicBezTo>
                        <a:cubicBezTo>
                          <a:pt x="181" y="97"/>
                          <a:pt x="181" y="97"/>
                          <a:pt x="181" y="97"/>
                        </a:cubicBezTo>
                        <a:cubicBezTo>
                          <a:pt x="181" y="96"/>
                          <a:pt x="182" y="96"/>
                          <a:pt x="182" y="95"/>
                        </a:cubicBezTo>
                        <a:cubicBezTo>
                          <a:pt x="185" y="92"/>
                          <a:pt x="188" y="89"/>
                          <a:pt x="190" y="86"/>
                        </a:cubicBezTo>
                        <a:cubicBezTo>
                          <a:pt x="194" y="79"/>
                          <a:pt x="202" y="71"/>
                          <a:pt x="208" y="67"/>
                        </a:cubicBezTo>
                        <a:cubicBezTo>
                          <a:pt x="208" y="66"/>
                          <a:pt x="209" y="65"/>
                          <a:pt x="210" y="65"/>
                        </a:cubicBezTo>
                        <a:cubicBezTo>
                          <a:pt x="212" y="64"/>
                          <a:pt x="214" y="63"/>
                          <a:pt x="216" y="62"/>
                        </a:cubicBezTo>
                        <a:cubicBezTo>
                          <a:pt x="218" y="61"/>
                          <a:pt x="222" y="59"/>
                          <a:pt x="223" y="58"/>
                        </a:cubicBezTo>
                        <a:cubicBezTo>
                          <a:pt x="223" y="57"/>
                          <a:pt x="223" y="46"/>
                          <a:pt x="221" y="44"/>
                        </a:cubicBezTo>
                        <a:cubicBezTo>
                          <a:pt x="221" y="44"/>
                          <a:pt x="220" y="43"/>
                          <a:pt x="218" y="43"/>
                        </a:cubicBezTo>
                        <a:cubicBezTo>
                          <a:pt x="218" y="43"/>
                          <a:pt x="218" y="43"/>
                          <a:pt x="217" y="43"/>
                        </a:cubicBezTo>
                        <a:cubicBezTo>
                          <a:pt x="217" y="43"/>
                          <a:pt x="217" y="43"/>
                          <a:pt x="217" y="43"/>
                        </a:cubicBezTo>
                        <a:cubicBezTo>
                          <a:pt x="217" y="44"/>
                          <a:pt x="217" y="44"/>
                          <a:pt x="217" y="44"/>
                        </a:cubicBezTo>
                        <a:cubicBezTo>
                          <a:pt x="217" y="44"/>
                          <a:pt x="217" y="44"/>
                          <a:pt x="217" y="45"/>
                        </a:cubicBezTo>
                        <a:cubicBezTo>
                          <a:pt x="217" y="45"/>
                          <a:pt x="217" y="46"/>
                          <a:pt x="217" y="46"/>
                        </a:cubicBezTo>
                        <a:cubicBezTo>
                          <a:pt x="217" y="46"/>
                          <a:pt x="217" y="47"/>
                          <a:pt x="217" y="47"/>
                        </a:cubicBezTo>
                        <a:cubicBezTo>
                          <a:pt x="217" y="47"/>
                          <a:pt x="217" y="48"/>
                          <a:pt x="217" y="48"/>
                        </a:cubicBezTo>
                        <a:cubicBezTo>
                          <a:pt x="217" y="49"/>
                          <a:pt x="217" y="49"/>
                          <a:pt x="217" y="49"/>
                        </a:cubicBezTo>
                        <a:cubicBezTo>
                          <a:pt x="217" y="50"/>
                          <a:pt x="216" y="50"/>
                          <a:pt x="216" y="51"/>
                        </a:cubicBezTo>
                        <a:cubicBezTo>
                          <a:pt x="216" y="51"/>
                          <a:pt x="216" y="51"/>
                          <a:pt x="216" y="52"/>
                        </a:cubicBezTo>
                        <a:cubicBezTo>
                          <a:pt x="216" y="52"/>
                          <a:pt x="216" y="52"/>
                          <a:pt x="216" y="53"/>
                        </a:cubicBezTo>
                        <a:cubicBezTo>
                          <a:pt x="216" y="53"/>
                          <a:pt x="216" y="54"/>
                          <a:pt x="215" y="54"/>
                        </a:cubicBezTo>
                        <a:cubicBezTo>
                          <a:pt x="215" y="54"/>
                          <a:pt x="215" y="55"/>
                          <a:pt x="215" y="55"/>
                        </a:cubicBezTo>
                        <a:cubicBezTo>
                          <a:pt x="215" y="56"/>
                          <a:pt x="215" y="56"/>
                          <a:pt x="215" y="56"/>
                        </a:cubicBezTo>
                        <a:cubicBezTo>
                          <a:pt x="214" y="57"/>
                          <a:pt x="214" y="57"/>
                          <a:pt x="214" y="57"/>
                        </a:cubicBezTo>
                        <a:cubicBezTo>
                          <a:pt x="214" y="58"/>
                          <a:pt x="214" y="58"/>
                          <a:pt x="214" y="58"/>
                        </a:cubicBezTo>
                        <a:cubicBezTo>
                          <a:pt x="213" y="58"/>
                          <a:pt x="213" y="59"/>
                          <a:pt x="213" y="59"/>
                        </a:cubicBezTo>
                        <a:cubicBezTo>
                          <a:pt x="213" y="59"/>
                          <a:pt x="213" y="59"/>
                          <a:pt x="213" y="59"/>
                        </a:cubicBezTo>
                        <a:cubicBezTo>
                          <a:pt x="212" y="61"/>
                          <a:pt x="211" y="61"/>
                          <a:pt x="209" y="61"/>
                        </a:cubicBezTo>
                        <a:cubicBezTo>
                          <a:pt x="209" y="61"/>
                          <a:pt x="209" y="61"/>
                          <a:pt x="209" y="61"/>
                        </a:cubicBezTo>
                        <a:cubicBezTo>
                          <a:pt x="209" y="61"/>
                          <a:pt x="209" y="61"/>
                          <a:pt x="209" y="61"/>
                        </a:cubicBezTo>
                        <a:cubicBezTo>
                          <a:pt x="209" y="61"/>
                          <a:pt x="209" y="61"/>
                          <a:pt x="209" y="61"/>
                        </a:cubicBezTo>
                        <a:cubicBezTo>
                          <a:pt x="208" y="61"/>
                          <a:pt x="207" y="62"/>
                          <a:pt x="206" y="63"/>
                        </a:cubicBezTo>
                        <a:cubicBezTo>
                          <a:pt x="204" y="65"/>
                          <a:pt x="202" y="66"/>
                          <a:pt x="200" y="66"/>
                        </a:cubicBezTo>
                        <a:cubicBezTo>
                          <a:pt x="200" y="66"/>
                          <a:pt x="200" y="66"/>
                          <a:pt x="200" y="66"/>
                        </a:cubicBezTo>
                        <a:cubicBezTo>
                          <a:pt x="199" y="66"/>
                          <a:pt x="198" y="66"/>
                          <a:pt x="198" y="66"/>
                        </a:cubicBezTo>
                        <a:cubicBezTo>
                          <a:pt x="196" y="67"/>
                          <a:pt x="194" y="68"/>
                          <a:pt x="193" y="68"/>
                        </a:cubicBezTo>
                        <a:cubicBezTo>
                          <a:pt x="192" y="68"/>
                          <a:pt x="191" y="68"/>
                          <a:pt x="191" y="68"/>
                        </a:cubicBezTo>
                        <a:cubicBezTo>
                          <a:pt x="190" y="68"/>
                          <a:pt x="190" y="68"/>
                          <a:pt x="190" y="67"/>
                        </a:cubicBezTo>
                        <a:cubicBezTo>
                          <a:pt x="189" y="67"/>
                          <a:pt x="187" y="67"/>
                          <a:pt x="185" y="67"/>
                        </a:cubicBezTo>
                        <a:cubicBezTo>
                          <a:pt x="182" y="67"/>
                          <a:pt x="180" y="67"/>
                          <a:pt x="179" y="66"/>
                        </a:cubicBezTo>
                        <a:cubicBezTo>
                          <a:pt x="179" y="66"/>
                          <a:pt x="178" y="66"/>
                          <a:pt x="178" y="66"/>
                        </a:cubicBezTo>
                        <a:cubicBezTo>
                          <a:pt x="177" y="66"/>
                          <a:pt x="175" y="66"/>
                          <a:pt x="174" y="66"/>
                        </a:cubicBezTo>
                        <a:cubicBezTo>
                          <a:pt x="172" y="65"/>
                          <a:pt x="169" y="65"/>
                          <a:pt x="168" y="64"/>
                        </a:cubicBezTo>
                        <a:cubicBezTo>
                          <a:pt x="168" y="64"/>
                          <a:pt x="167" y="63"/>
                          <a:pt x="167" y="62"/>
                        </a:cubicBezTo>
                        <a:cubicBezTo>
                          <a:pt x="167" y="60"/>
                          <a:pt x="169" y="60"/>
                          <a:pt x="169" y="59"/>
                        </a:cubicBezTo>
                        <a:cubicBezTo>
                          <a:pt x="170" y="58"/>
                          <a:pt x="171" y="58"/>
                          <a:pt x="171" y="55"/>
                        </a:cubicBezTo>
                        <a:cubicBezTo>
                          <a:pt x="171" y="51"/>
                          <a:pt x="175" y="47"/>
                          <a:pt x="177" y="44"/>
                        </a:cubicBezTo>
                        <a:cubicBezTo>
                          <a:pt x="178" y="42"/>
                          <a:pt x="179" y="41"/>
                          <a:pt x="180" y="40"/>
                        </a:cubicBezTo>
                        <a:cubicBezTo>
                          <a:pt x="179" y="39"/>
                          <a:pt x="174" y="38"/>
                          <a:pt x="171" y="37"/>
                        </a:cubicBezTo>
                        <a:cubicBezTo>
                          <a:pt x="165" y="34"/>
                          <a:pt x="161" y="32"/>
                          <a:pt x="159" y="30"/>
                        </a:cubicBezTo>
                        <a:cubicBezTo>
                          <a:pt x="159" y="29"/>
                          <a:pt x="158" y="28"/>
                          <a:pt x="157" y="28"/>
                        </a:cubicBezTo>
                        <a:cubicBezTo>
                          <a:pt x="155" y="26"/>
                          <a:pt x="152" y="25"/>
                          <a:pt x="148" y="25"/>
                        </a:cubicBezTo>
                        <a:cubicBezTo>
                          <a:pt x="145" y="24"/>
                          <a:pt x="143" y="23"/>
                          <a:pt x="141" y="22"/>
                        </a:cubicBezTo>
                        <a:cubicBezTo>
                          <a:pt x="140" y="21"/>
                          <a:pt x="140" y="21"/>
                          <a:pt x="139" y="20"/>
                        </a:cubicBezTo>
                        <a:cubicBezTo>
                          <a:pt x="138" y="19"/>
                          <a:pt x="137" y="18"/>
                          <a:pt x="135" y="17"/>
                        </a:cubicBezTo>
                        <a:cubicBezTo>
                          <a:pt x="134" y="16"/>
                          <a:pt x="133" y="16"/>
                          <a:pt x="133" y="15"/>
                        </a:cubicBezTo>
                        <a:cubicBezTo>
                          <a:pt x="132" y="15"/>
                          <a:pt x="132" y="15"/>
                          <a:pt x="132" y="14"/>
                        </a:cubicBezTo>
                        <a:cubicBezTo>
                          <a:pt x="131" y="14"/>
                          <a:pt x="131" y="14"/>
                          <a:pt x="130" y="13"/>
                        </a:cubicBezTo>
                        <a:cubicBezTo>
                          <a:pt x="130" y="13"/>
                          <a:pt x="130" y="13"/>
                          <a:pt x="129" y="12"/>
                        </a:cubicBezTo>
                        <a:cubicBezTo>
                          <a:pt x="129" y="12"/>
                          <a:pt x="129" y="12"/>
                          <a:pt x="128" y="11"/>
                        </a:cubicBezTo>
                        <a:cubicBezTo>
                          <a:pt x="128" y="11"/>
                          <a:pt x="127" y="11"/>
                          <a:pt x="127" y="10"/>
                        </a:cubicBezTo>
                        <a:cubicBezTo>
                          <a:pt x="127" y="10"/>
                          <a:pt x="126" y="9"/>
                          <a:pt x="126" y="9"/>
                        </a:cubicBezTo>
                        <a:cubicBezTo>
                          <a:pt x="126" y="9"/>
                          <a:pt x="125" y="8"/>
                          <a:pt x="125" y="8"/>
                        </a:cubicBezTo>
                        <a:cubicBezTo>
                          <a:pt x="124" y="7"/>
                          <a:pt x="124" y="7"/>
                          <a:pt x="124" y="7"/>
                        </a:cubicBezTo>
                        <a:cubicBezTo>
                          <a:pt x="123" y="6"/>
                          <a:pt x="123" y="6"/>
                          <a:pt x="123" y="6"/>
                        </a:cubicBezTo>
                        <a:cubicBezTo>
                          <a:pt x="122" y="5"/>
                          <a:pt x="122" y="5"/>
                          <a:pt x="122" y="4"/>
                        </a:cubicBezTo>
                        <a:cubicBezTo>
                          <a:pt x="121" y="4"/>
                          <a:pt x="121" y="4"/>
                          <a:pt x="121" y="3"/>
                        </a:cubicBezTo>
                        <a:cubicBezTo>
                          <a:pt x="121" y="3"/>
                          <a:pt x="120" y="3"/>
                          <a:pt x="120" y="2"/>
                        </a:cubicBezTo>
                        <a:cubicBezTo>
                          <a:pt x="120" y="2"/>
                          <a:pt x="120" y="2"/>
                          <a:pt x="119" y="1"/>
                        </a:cubicBezTo>
                        <a:cubicBezTo>
                          <a:pt x="119" y="1"/>
                          <a:pt x="119" y="1"/>
                          <a:pt x="119" y="1"/>
                        </a:cubicBezTo>
                        <a:cubicBezTo>
                          <a:pt x="119" y="1"/>
                          <a:pt x="119" y="1"/>
                          <a:pt x="118" y="1"/>
                        </a:cubicBezTo>
                        <a:cubicBezTo>
                          <a:pt x="116" y="0"/>
                          <a:pt x="114" y="0"/>
                          <a:pt x="112" y="0"/>
                        </a:cubicBezTo>
                        <a:cubicBezTo>
                          <a:pt x="111" y="0"/>
                          <a:pt x="111" y="0"/>
                          <a:pt x="110" y="0"/>
                        </a:cubicBezTo>
                        <a:cubicBezTo>
                          <a:pt x="110" y="0"/>
                          <a:pt x="110" y="0"/>
                          <a:pt x="110" y="0"/>
                        </a:cubicBezTo>
                        <a:cubicBezTo>
                          <a:pt x="110" y="1"/>
                          <a:pt x="110" y="1"/>
                          <a:pt x="110" y="2"/>
                        </a:cubicBezTo>
                        <a:cubicBezTo>
                          <a:pt x="109" y="2"/>
                          <a:pt x="109" y="3"/>
                          <a:pt x="109" y="3"/>
                        </a:cubicBezTo>
                        <a:cubicBezTo>
                          <a:pt x="108" y="6"/>
                          <a:pt x="106" y="9"/>
                          <a:pt x="104" y="9"/>
                        </a:cubicBezTo>
                        <a:cubicBezTo>
                          <a:pt x="103" y="9"/>
                          <a:pt x="102" y="8"/>
                          <a:pt x="101" y="6"/>
                        </a:cubicBezTo>
                        <a:cubicBezTo>
                          <a:pt x="99" y="4"/>
                          <a:pt x="96" y="3"/>
                          <a:pt x="91" y="2"/>
                        </a:cubicBezTo>
                        <a:cubicBezTo>
                          <a:pt x="89" y="2"/>
                          <a:pt x="89" y="2"/>
                          <a:pt x="89" y="2"/>
                        </a:cubicBezTo>
                        <a:cubicBezTo>
                          <a:pt x="87" y="2"/>
                          <a:pt x="86" y="1"/>
                          <a:pt x="85" y="0"/>
                        </a:cubicBezTo>
                        <a:cubicBezTo>
                          <a:pt x="84" y="0"/>
                          <a:pt x="84" y="0"/>
                          <a:pt x="84" y="0"/>
                        </a:cubicBezTo>
                        <a:cubicBezTo>
                          <a:pt x="84" y="0"/>
                          <a:pt x="83" y="0"/>
                          <a:pt x="81" y="2"/>
                        </a:cubicBezTo>
                        <a:cubicBezTo>
                          <a:pt x="80" y="3"/>
                          <a:pt x="80" y="3"/>
                          <a:pt x="79" y="4"/>
                        </a:cubicBezTo>
                        <a:cubicBezTo>
                          <a:pt x="79" y="4"/>
                          <a:pt x="78" y="5"/>
                          <a:pt x="77" y="5"/>
                        </a:cubicBezTo>
                        <a:cubicBezTo>
                          <a:pt x="77" y="5"/>
                          <a:pt x="77" y="5"/>
                          <a:pt x="77" y="5"/>
                        </a:cubicBezTo>
                        <a:cubicBezTo>
                          <a:pt x="76" y="7"/>
                          <a:pt x="74" y="8"/>
                          <a:pt x="73" y="9"/>
                        </a:cubicBezTo>
                        <a:cubicBezTo>
                          <a:pt x="73" y="9"/>
                          <a:pt x="73" y="9"/>
                          <a:pt x="73" y="9"/>
                        </a:cubicBezTo>
                        <a:cubicBezTo>
                          <a:pt x="73" y="9"/>
                          <a:pt x="73" y="9"/>
                          <a:pt x="73" y="10"/>
                        </a:cubicBezTo>
                        <a:cubicBezTo>
                          <a:pt x="73" y="10"/>
                          <a:pt x="73" y="10"/>
                          <a:pt x="73" y="11"/>
                        </a:cubicBezTo>
                        <a:cubicBezTo>
                          <a:pt x="73" y="11"/>
                          <a:pt x="73" y="11"/>
                          <a:pt x="73" y="12"/>
                        </a:cubicBezTo>
                        <a:cubicBezTo>
                          <a:pt x="73" y="12"/>
                          <a:pt x="73" y="12"/>
                          <a:pt x="73" y="13"/>
                        </a:cubicBezTo>
                        <a:cubicBezTo>
                          <a:pt x="73" y="13"/>
                          <a:pt x="73" y="13"/>
                          <a:pt x="73" y="14"/>
                        </a:cubicBezTo>
                        <a:cubicBezTo>
                          <a:pt x="72" y="14"/>
                          <a:pt x="72" y="14"/>
                          <a:pt x="72" y="15"/>
                        </a:cubicBezTo>
                        <a:cubicBezTo>
                          <a:pt x="72" y="15"/>
                          <a:pt x="72" y="15"/>
                          <a:pt x="72" y="15"/>
                        </a:cubicBezTo>
                        <a:cubicBezTo>
                          <a:pt x="72" y="16"/>
                          <a:pt x="72" y="16"/>
                          <a:pt x="72" y="17"/>
                        </a:cubicBezTo>
                        <a:cubicBezTo>
                          <a:pt x="72" y="17"/>
                          <a:pt x="72" y="17"/>
                          <a:pt x="72" y="17"/>
                        </a:cubicBezTo>
                        <a:cubicBezTo>
                          <a:pt x="72" y="18"/>
                          <a:pt x="72" y="18"/>
                          <a:pt x="72" y="18"/>
                        </a:cubicBezTo>
                        <a:cubicBezTo>
                          <a:pt x="72" y="19"/>
                          <a:pt x="72" y="19"/>
                          <a:pt x="72" y="19"/>
                        </a:cubicBezTo>
                        <a:cubicBezTo>
                          <a:pt x="71" y="19"/>
                          <a:pt x="71" y="20"/>
                          <a:pt x="71" y="20"/>
                        </a:cubicBezTo>
                        <a:cubicBezTo>
                          <a:pt x="71" y="20"/>
                          <a:pt x="71" y="20"/>
                          <a:pt x="71" y="20"/>
                        </a:cubicBezTo>
                        <a:cubicBezTo>
                          <a:pt x="71" y="21"/>
                          <a:pt x="71" y="21"/>
                          <a:pt x="71" y="22"/>
                        </a:cubicBezTo>
                        <a:cubicBezTo>
                          <a:pt x="70" y="23"/>
                          <a:pt x="68" y="24"/>
                          <a:pt x="64" y="27"/>
                        </a:cubicBezTo>
                        <a:cubicBezTo>
                          <a:pt x="62" y="28"/>
                          <a:pt x="58" y="30"/>
                          <a:pt x="58" y="31"/>
                        </a:cubicBezTo>
                        <a:cubicBezTo>
                          <a:pt x="58" y="32"/>
                          <a:pt x="58" y="33"/>
                          <a:pt x="58" y="34"/>
                        </a:cubicBezTo>
                        <a:cubicBezTo>
                          <a:pt x="58" y="36"/>
                          <a:pt x="59" y="38"/>
                          <a:pt x="57" y="40"/>
                        </a:cubicBezTo>
                        <a:cubicBezTo>
                          <a:pt x="57" y="41"/>
                          <a:pt x="58" y="42"/>
                          <a:pt x="58" y="43"/>
                        </a:cubicBezTo>
                        <a:cubicBezTo>
                          <a:pt x="58" y="44"/>
                          <a:pt x="59" y="45"/>
                          <a:pt x="59" y="46"/>
                        </a:cubicBezTo>
                        <a:cubicBezTo>
                          <a:pt x="60" y="48"/>
                          <a:pt x="60" y="51"/>
                          <a:pt x="57" y="53"/>
                        </a:cubicBezTo>
                        <a:cubicBezTo>
                          <a:pt x="57" y="53"/>
                          <a:pt x="58" y="54"/>
                          <a:pt x="58" y="54"/>
                        </a:cubicBezTo>
                        <a:cubicBezTo>
                          <a:pt x="59" y="55"/>
                          <a:pt x="60" y="58"/>
                          <a:pt x="58" y="60"/>
                        </a:cubicBezTo>
                        <a:cubicBezTo>
                          <a:pt x="57" y="61"/>
                          <a:pt x="56" y="62"/>
                          <a:pt x="55" y="62"/>
                        </a:cubicBezTo>
                        <a:cubicBezTo>
                          <a:pt x="54" y="63"/>
                          <a:pt x="52" y="63"/>
                          <a:pt x="52" y="64"/>
                        </a:cubicBezTo>
                        <a:cubicBezTo>
                          <a:pt x="52" y="67"/>
                          <a:pt x="51" y="73"/>
                          <a:pt x="47" y="75"/>
                        </a:cubicBezTo>
                        <a:cubicBezTo>
                          <a:pt x="45" y="76"/>
                          <a:pt x="43" y="80"/>
                          <a:pt x="43" y="84"/>
                        </a:cubicBezTo>
                        <a:cubicBezTo>
                          <a:pt x="43" y="86"/>
                          <a:pt x="41" y="87"/>
                          <a:pt x="40" y="88"/>
                        </a:cubicBezTo>
                        <a:cubicBezTo>
                          <a:pt x="40" y="88"/>
                          <a:pt x="40" y="88"/>
                          <a:pt x="40" y="88"/>
                        </a:cubicBezTo>
                        <a:cubicBezTo>
                          <a:pt x="40" y="88"/>
                          <a:pt x="40" y="88"/>
                          <a:pt x="40" y="89"/>
                        </a:cubicBezTo>
                        <a:cubicBezTo>
                          <a:pt x="42" y="93"/>
                          <a:pt x="43" y="98"/>
                          <a:pt x="42" y="101"/>
                        </a:cubicBezTo>
                        <a:cubicBezTo>
                          <a:pt x="41" y="102"/>
                          <a:pt x="40" y="103"/>
                          <a:pt x="39" y="103"/>
                        </a:cubicBezTo>
                        <a:cubicBezTo>
                          <a:pt x="38" y="103"/>
                          <a:pt x="37" y="106"/>
                          <a:pt x="37" y="107"/>
                        </a:cubicBezTo>
                        <a:cubicBezTo>
                          <a:pt x="37" y="109"/>
                          <a:pt x="36" y="111"/>
                          <a:pt x="34" y="112"/>
                        </a:cubicBezTo>
                        <a:cubicBezTo>
                          <a:pt x="34" y="113"/>
                          <a:pt x="33" y="118"/>
                          <a:pt x="35" y="121"/>
                        </a:cubicBezTo>
                        <a:cubicBezTo>
                          <a:pt x="39" y="126"/>
                          <a:pt x="39" y="130"/>
                          <a:pt x="39" y="133"/>
                        </a:cubicBezTo>
                        <a:cubicBezTo>
                          <a:pt x="39" y="134"/>
                          <a:pt x="40" y="135"/>
                          <a:pt x="41" y="136"/>
                        </a:cubicBezTo>
                        <a:cubicBezTo>
                          <a:pt x="42" y="138"/>
                          <a:pt x="43" y="141"/>
                          <a:pt x="42" y="144"/>
                        </a:cubicBezTo>
                        <a:cubicBezTo>
                          <a:pt x="42" y="145"/>
                          <a:pt x="41" y="146"/>
                          <a:pt x="41" y="148"/>
                        </a:cubicBezTo>
                        <a:cubicBezTo>
                          <a:pt x="41" y="150"/>
                          <a:pt x="40" y="153"/>
                          <a:pt x="38" y="154"/>
                        </a:cubicBezTo>
                        <a:cubicBezTo>
                          <a:pt x="38" y="154"/>
                          <a:pt x="38" y="156"/>
                          <a:pt x="38" y="157"/>
                        </a:cubicBezTo>
                        <a:cubicBezTo>
                          <a:pt x="37" y="159"/>
                          <a:pt x="37" y="161"/>
                          <a:pt x="35" y="162"/>
                        </a:cubicBezTo>
                        <a:cubicBezTo>
                          <a:pt x="35" y="163"/>
                          <a:pt x="35" y="166"/>
                          <a:pt x="35" y="168"/>
                        </a:cubicBezTo>
                        <a:cubicBezTo>
                          <a:pt x="36" y="171"/>
                          <a:pt x="37" y="175"/>
                          <a:pt x="35" y="176"/>
                        </a:cubicBezTo>
                        <a:cubicBezTo>
                          <a:pt x="34" y="177"/>
                          <a:pt x="34" y="177"/>
                          <a:pt x="33" y="178"/>
                        </a:cubicBezTo>
                        <a:cubicBezTo>
                          <a:pt x="30" y="180"/>
                          <a:pt x="27" y="181"/>
                          <a:pt x="27" y="186"/>
                        </a:cubicBezTo>
                        <a:cubicBezTo>
                          <a:pt x="27" y="189"/>
                          <a:pt x="27" y="192"/>
                          <a:pt x="28" y="194"/>
                        </a:cubicBezTo>
                        <a:cubicBezTo>
                          <a:pt x="28" y="197"/>
                          <a:pt x="28" y="199"/>
                          <a:pt x="27" y="201"/>
                        </a:cubicBezTo>
                        <a:cubicBezTo>
                          <a:pt x="27" y="201"/>
                          <a:pt x="28" y="202"/>
                          <a:pt x="28" y="202"/>
                        </a:cubicBezTo>
                        <a:cubicBezTo>
                          <a:pt x="29" y="203"/>
                          <a:pt x="31" y="204"/>
                          <a:pt x="30" y="208"/>
                        </a:cubicBezTo>
                        <a:cubicBezTo>
                          <a:pt x="30" y="212"/>
                          <a:pt x="26" y="212"/>
                          <a:pt x="25" y="212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4" y="213"/>
                          <a:pt x="24" y="214"/>
                          <a:pt x="24" y="215"/>
                        </a:cubicBezTo>
                        <a:cubicBezTo>
                          <a:pt x="24" y="218"/>
                          <a:pt x="25" y="222"/>
                          <a:pt x="21" y="222"/>
                        </a:cubicBezTo>
                        <a:cubicBezTo>
                          <a:pt x="20" y="222"/>
                          <a:pt x="20" y="226"/>
                          <a:pt x="20" y="227"/>
                        </a:cubicBezTo>
                        <a:cubicBezTo>
                          <a:pt x="20" y="231"/>
                          <a:pt x="19" y="233"/>
                          <a:pt x="18" y="234"/>
                        </a:cubicBezTo>
                        <a:cubicBezTo>
                          <a:pt x="17" y="235"/>
                          <a:pt x="17" y="235"/>
                          <a:pt x="17" y="235"/>
                        </a:cubicBezTo>
                        <a:cubicBezTo>
                          <a:pt x="17" y="236"/>
                          <a:pt x="17" y="237"/>
                          <a:pt x="18" y="238"/>
                        </a:cubicBezTo>
                        <a:cubicBezTo>
                          <a:pt x="19" y="240"/>
                          <a:pt x="19" y="241"/>
                          <a:pt x="19" y="243"/>
                        </a:cubicBezTo>
                        <a:cubicBezTo>
                          <a:pt x="19" y="244"/>
                          <a:pt x="20" y="245"/>
                          <a:pt x="20" y="246"/>
                        </a:cubicBezTo>
                        <a:cubicBezTo>
                          <a:pt x="20" y="251"/>
                          <a:pt x="21" y="256"/>
                          <a:pt x="17" y="257"/>
                        </a:cubicBezTo>
                        <a:cubicBezTo>
                          <a:pt x="16" y="258"/>
                          <a:pt x="16" y="264"/>
                          <a:pt x="16" y="265"/>
                        </a:cubicBezTo>
                        <a:cubicBezTo>
                          <a:pt x="19" y="267"/>
                          <a:pt x="19" y="271"/>
                          <a:pt x="18" y="274"/>
                        </a:cubicBezTo>
                        <a:cubicBezTo>
                          <a:pt x="18" y="274"/>
                          <a:pt x="18" y="274"/>
                          <a:pt x="19" y="274"/>
                        </a:cubicBezTo>
                        <a:cubicBezTo>
                          <a:pt x="20" y="276"/>
                          <a:pt x="22" y="278"/>
                          <a:pt x="19" y="282"/>
                        </a:cubicBezTo>
                        <a:cubicBezTo>
                          <a:pt x="18" y="282"/>
                          <a:pt x="18" y="283"/>
                          <a:pt x="18" y="283"/>
                        </a:cubicBezTo>
                        <a:cubicBezTo>
                          <a:pt x="19" y="284"/>
                          <a:pt x="20" y="284"/>
                          <a:pt x="21" y="284"/>
                        </a:cubicBezTo>
                        <a:cubicBezTo>
                          <a:pt x="24" y="283"/>
                          <a:pt x="27" y="286"/>
                          <a:pt x="27" y="289"/>
                        </a:cubicBezTo>
                        <a:cubicBezTo>
                          <a:pt x="27" y="290"/>
                          <a:pt x="26" y="291"/>
                          <a:pt x="26" y="292"/>
                        </a:cubicBezTo>
                        <a:cubicBezTo>
                          <a:pt x="25" y="292"/>
                          <a:pt x="24" y="293"/>
                          <a:pt x="23" y="293"/>
                        </a:cubicBezTo>
                        <a:cubicBezTo>
                          <a:pt x="22" y="293"/>
                          <a:pt x="22" y="293"/>
                          <a:pt x="21" y="293"/>
                        </a:cubicBezTo>
                        <a:cubicBezTo>
                          <a:pt x="24" y="295"/>
                          <a:pt x="25" y="297"/>
                          <a:pt x="24" y="299"/>
                        </a:cubicBezTo>
                        <a:cubicBezTo>
                          <a:pt x="24" y="300"/>
                          <a:pt x="23" y="302"/>
                          <a:pt x="21" y="303"/>
                        </a:cubicBezTo>
                        <a:cubicBezTo>
                          <a:pt x="20" y="303"/>
                          <a:pt x="20" y="303"/>
                          <a:pt x="20" y="305"/>
                        </a:cubicBezTo>
                        <a:cubicBezTo>
                          <a:pt x="20" y="306"/>
                          <a:pt x="21" y="308"/>
                          <a:pt x="20" y="310"/>
                        </a:cubicBezTo>
                        <a:cubicBezTo>
                          <a:pt x="20" y="311"/>
                          <a:pt x="20" y="313"/>
                          <a:pt x="21" y="314"/>
                        </a:cubicBezTo>
                        <a:cubicBezTo>
                          <a:pt x="21" y="315"/>
                          <a:pt x="22" y="317"/>
                          <a:pt x="21" y="319"/>
                        </a:cubicBezTo>
                        <a:cubicBezTo>
                          <a:pt x="21" y="319"/>
                          <a:pt x="20" y="320"/>
                          <a:pt x="19" y="320"/>
                        </a:cubicBezTo>
                        <a:cubicBezTo>
                          <a:pt x="19" y="320"/>
                          <a:pt x="19" y="321"/>
                          <a:pt x="19" y="322"/>
                        </a:cubicBezTo>
                        <a:cubicBezTo>
                          <a:pt x="19" y="324"/>
                          <a:pt x="19" y="328"/>
                          <a:pt x="15" y="328"/>
                        </a:cubicBezTo>
                        <a:cubicBezTo>
                          <a:pt x="14" y="328"/>
                          <a:pt x="14" y="328"/>
                          <a:pt x="14" y="330"/>
                        </a:cubicBezTo>
                        <a:cubicBezTo>
                          <a:pt x="13" y="332"/>
                          <a:pt x="13" y="334"/>
                          <a:pt x="11" y="335"/>
                        </a:cubicBezTo>
                        <a:cubicBezTo>
                          <a:pt x="11" y="335"/>
                          <a:pt x="12" y="336"/>
                          <a:pt x="12" y="337"/>
                        </a:cubicBezTo>
                        <a:cubicBezTo>
                          <a:pt x="13" y="338"/>
                          <a:pt x="15" y="342"/>
                          <a:pt x="11" y="344"/>
                        </a:cubicBezTo>
                        <a:cubicBezTo>
                          <a:pt x="10" y="345"/>
                          <a:pt x="10" y="346"/>
                          <a:pt x="10" y="347"/>
                        </a:cubicBezTo>
                        <a:cubicBezTo>
                          <a:pt x="10" y="349"/>
                          <a:pt x="9" y="352"/>
                          <a:pt x="6" y="352"/>
                        </a:cubicBezTo>
                        <a:cubicBezTo>
                          <a:pt x="3" y="352"/>
                          <a:pt x="2" y="356"/>
                          <a:pt x="1" y="358"/>
                        </a:cubicBezTo>
                        <a:cubicBezTo>
                          <a:pt x="1" y="359"/>
                          <a:pt x="1" y="359"/>
                          <a:pt x="1" y="360"/>
                        </a:cubicBezTo>
                        <a:cubicBezTo>
                          <a:pt x="0" y="363"/>
                          <a:pt x="0" y="365"/>
                          <a:pt x="1" y="367"/>
                        </a:cubicBezTo>
                        <a:cubicBezTo>
                          <a:pt x="4" y="369"/>
                          <a:pt x="3" y="372"/>
                          <a:pt x="3" y="373"/>
                        </a:cubicBezTo>
                        <a:cubicBezTo>
                          <a:pt x="3" y="373"/>
                          <a:pt x="3" y="374"/>
                          <a:pt x="3" y="374"/>
                        </a:cubicBezTo>
                        <a:cubicBezTo>
                          <a:pt x="3" y="374"/>
                          <a:pt x="5" y="374"/>
                          <a:pt x="7" y="374"/>
                        </a:cubicBezTo>
                        <a:cubicBezTo>
                          <a:pt x="10" y="374"/>
                          <a:pt x="13" y="374"/>
                          <a:pt x="14" y="376"/>
                        </a:cubicBezTo>
                        <a:cubicBezTo>
                          <a:pt x="14" y="377"/>
                          <a:pt x="15" y="378"/>
                          <a:pt x="14" y="380"/>
                        </a:cubicBezTo>
                        <a:cubicBezTo>
                          <a:pt x="13" y="383"/>
                          <a:pt x="13" y="388"/>
                          <a:pt x="14" y="390"/>
                        </a:cubicBezTo>
                        <a:cubicBezTo>
                          <a:pt x="15" y="390"/>
                          <a:pt x="16" y="392"/>
                          <a:pt x="17" y="393"/>
                        </a:cubicBezTo>
                        <a:cubicBezTo>
                          <a:pt x="17" y="393"/>
                          <a:pt x="18" y="395"/>
                          <a:pt x="18" y="395"/>
                        </a:cubicBezTo>
                        <a:cubicBezTo>
                          <a:pt x="18" y="395"/>
                          <a:pt x="18" y="395"/>
                          <a:pt x="19" y="395"/>
                        </a:cubicBezTo>
                        <a:cubicBezTo>
                          <a:pt x="21" y="394"/>
                          <a:pt x="27" y="394"/>
                          <a:pt x="32" y="394"/>
                        </a:cubicBezTo>
                        <a:cubicBezTo>
                          <a:pt x="35" y="394"/>
                          <a:pt x="37" y="394"/>
                          <a:pt x="39" y="394"/>
                        </a:cubicBezTo>
                        <a:cubicBezTo>
                          <a:pt x="40" y="395"/>
                          <a:pt x="41" y="395"/>
                          <a:pt x="42" y="395"/>
                        </a:cubicBezTo>
                        <a:cubicBezTo>
                          <a:pt x="42" y="396"/>
                          <a:pt x="42" y="396"/>
                          <a:pt x="42" y="396"/>
                        </a:cubicBezTo>
                        <a:cubicBezTo>
                          <a:pt x="43" y="396"/>
                          <a:pt x="44" y="397"/>
                          <a:pt x="45" y="397"/>
                        </a:cubicBezTo>
                        <a:cubicBezTo>
                          <a:pt x="45" y="397"/>
                          <a:pt x="45" y="397"/>
                          <a:pt x="45" y="398"/>
                        </a:cubicBezTo>
                        <a:cubicBezTo>
                          <a:pt x="45" y="398"/>
                          <a:pt x="46" y="397"/>
                          <a:pt x="46" y="397"/>
                        </a:cubicBezTo>
                        <a:cubicBezTo>
                          <a:pt x="48" y="397"/>
                          <a:pt x="50" y="398"/>
                          <a:pt x="51" y="399"/>
                        </a:cubicBezTo>
                        <a:cubicBezTo>
                          <a:pt x="52" y="399"/>
                          <a:pt x="52" y="399"/>
                          <a:pt x="53" y="399"/>
                        </a:cubicBezTo>
                        <a:cubicBezTo>
                          <a:pt x="52" y="398"/>
                          <a:pt x="51" y="397"/>
                          <a:pt x="51" y="397"/>
                        </a:cubicBezTo>
                        <a:cubicBezTo>
                          <a:pt x="48" y="394"/>
                          <a:pt x="47" y="392"/>
                          <a:pt x="47" y="390"/>
                        </a:cubicBezTo>
                        <a:cubicBezTo>
                          <a:pt x="47" y="390"/>
                          <a:pt x="47" y="388"/>
                          <a:pt x="47" y="387"/>
                        </a:cubicBezTo>
                        <a:cubicBezTo>
                          <a:pt x="46" y="385"/>
                          <a:pt x="46" y="384"/>
                          <a:pt x="46" y="382"/>
                        </a:cubicBezTo>
                        <a:cubicBezTo>
                          <a:pt x="46" y="382"/>
                          <a:pt x="46" y="381"/>
                          <a:pt x="46" y="381"/>
                        </a:cubicBezTo>
                        <a:cubicBezTo>
                          <a:pt x="46" y="378"/>
                          <a:pt x="45" y="373"/>
                          <a:pt x="49" y="370"/>
                        </a:cubicBezTo>
                        <a:cubicBezTo>
                          <a:pt x="50" y="369"/>
                          <a:pt x="51" y="368"/>
                          <a:pt x="52" y="367"/>
                        </a:cubicBezTo>
                        <a:cubicBezTo>
                          <a:pt x="53" y="366"/>
                          <a:pt x="54" y="365"/>
                          <a:pt x="57" y="365"/>
                        </a:cubicBezTo>
                        <a:cubicBezTo>
                          <a:pt x="58" y="365"/>
                          <a:pt x="61" y="363"/>
                          <a:pt x="61" y="359"/>
                        </a:cubicBezTo>
                        <a:cubicBezTo>
                          <a:pt x="61" y="352"/>
                          <a:pt x="65" y="350"/>
                          <a:pt x="70" y="345"/>
                        </a:cubicBezTo>
                        <a:cubicBezTo>
                          <a:pt x="72" y="343"/>
                          <a:pt x="75" y="342"/>
                          <a:pt x="77" y="340"/>
                        </a:cubicBezTo>
                        <a:cubicBezTo>
                          <a:pt x="79" y="339"/>
                          <a:pt x="82" y="337"/>
                          <a:pt x="82" y="336"/>
                        </a:cubicBezTo>
                        <a:cubicBezTo>
                          <a:pt x="82" y="334"/>
                          <a:pt x="83" y="331"/>
                          <a:pt x="83" y="328"/>
                        </a:cubicBezTo>
                        <a:cubicBezTo>
                          <a:pt x="84" y="327"/>
                          <a:pt x="84" y="326"/>
                          <a:pt x="84" y="325"/>
                        </a:cubicBezTo>
                        <a:cubicBezTo>
                          <a:pt x="83" y="325"/>
                          <a:pt x="81" y="324"/>
                          <a:pt x="79" y="324"/>
                        </a:cubicBezTo>
                        <a:cubicBezTo>
                          <a:pt x="77" y="324"/>
                          <a:pt x="76" y="324"/>
                          <a:pt x="74" y="324"/>
                        </a:cubicBezTo>
                        <a:cubicBezTo>
                          <a:pt x="72" y="323"/>
                          <a:pt x="67" y="319"/>
                          <a:pt x="65" y="314"/>
                        </a:cubicBezTo>
                        <a:cubicBezTo>
                          <a:pt x="64" y="310"/>
                          <a:pt x="64" y="307"/>
                          <a:pt x="66" y="303"/>
                        </a:cubicBezTo>
                        <a:cubicBezTo>
                          <a:pt x="68" y="299"/>
                          <a:pt x="74" y="293"/>
                          <a:pt x="85" y="292"/>
                        </a:cubicBezTo>
                        <a:cubicBezTo>
                          <a:pt x="85" y="292"/>
                          <a:pt x="85" y="291"/>
                          <a:pt x="85" y="291"/>
                        </a:cubicBezTo>
                        <a:cubicBezTo>
                          <a:pt x="85" y="290"/>
                          <a:pt x="85" y="288"/>
                          <a:pt x="88" y="286"/>
                        </a:cubicBezTo>
                        <a:cubicBezTo>
                          <a:pt x="89" y="285"/>
                          <a:pt x="90" y="284"/>
                          <a:pt x="90" y="280"/>
                        </a:cubicBezTo>
                        <a:cubicBezTo>
                          <a:pt x="90" y="276"/>
                          <a:pt x="90" y="267"/>
                          <a:pt x="96" y="267"/>
                        </a:cubicBezTo>
                        <a:cubicBezTo>
                          <a:pt x="97" y="267"/>
                          <a:pt x="97" y="267"/>
                          <a:pt x="97" y="266"/>
                        </a:cubicBezTo>
                        <a:cubicBezTo>
                          <a:pt x="96" y="265"/>
                          <a:pt x="95" y="264"/>
                          <a:pt x="95" y="262"/>
                        </a:cubicBezTo>
                        <a:cubicBezTo>
                          <a:pt x="95" y="261"/>
                          <a:pt x="95" y="259"/>
                          <a:pt x="99" y="258"/>
                        </a:cubicBezTo>
                        <a:cubicBezTo>
                          <a:pt x="99" y="258"/>
                          <a:pt x="98" y="258"/>
                          <a:pt x="98" y="258"/>
                        </a:cubicBezTo>
                        <a:cubicBezTo>
                          <a:pt x="98" y="257"/>
                          <a:pt x="97" y="256"/>
                          <a:pt x="96" y="256"/>
                        </a:cubicBezTo>
                        <a:cubicBezTo>
                          <a:pt x="93" y="256"/>
                          <a:pt x="93" y="252"/>
                          <a:pt x="93" y="250"/>
                        </a:cubicBezTo>
                        <a:cubicBezTo>
                          <a:pt x="93" y="249"/>
                          <a:pt x="93" y="247"/>
                          <a:pt x="93" y="247"/>
                        </a:cubicBezTo>
                        <a:cubicBezTo>
                          <a:pt x="92" y="244"/>
                          <a:pt x="90" y="238"/>
                          <a:pt x="93" y="234"/>
                        </a:cubicBezTo>
                        <a:cubicBezTo>
                          <a:pt x="93" y="234"/>
                          <a:pt x="94" y="233"/>
                          <a:pt x="96" y="233"/>
                        </a:cubicBezTo>
                        <a:cubicBezTo>
                          <a:pt x="97" y="233"/>
                          <a:pt x="100" y="234"/>
                          <a:pt x="103" y="235"/>
                        </a:cubicBezTo>
                        <a:cubicBezTo>
                          <a:pt x="106" y="236"/>
                          <a:pt x="109" y="238"/>
                          <a:pt x="112" y="238"/>
                        </a:cubicBezTo>
                        <a:cubicBezTo>
                          <a:pt x="119" y="239"/>
                          <a:pt x="123" y="235"/>
                          <a:pt x="123" y="234"/>
                        </a:cubicBezTo>
                        <a:cubicBezTo>
                          <a:pt x="123" y="233"/>
                          <a:pt x="123" y="232"/>
                          <a:pt x="123" y="232"/>
                        </a:cubicBezTo>
                        <a:cubicBezTo>
                          <a:pt x="122" y="229"/>
                          <a:pt x="121" y="224"/>
                          <a:pt x="125" y="221"/>
                        </a:cubicBezTo>
                        <a:cubicBezTo>
                          <a:pt x="126" y="221"/>
                          <a:pt x="126" y="220"/>
                          <a:pt x="126" y="220"/>
                        </a:cubicBezTo>
                        <a:cubicBezTo>
                          <a:pt x="126" y="220"/>
                          <a:pt x="126" y="220"/>
                          <a:pt x="126" y="219"/>
                        </a:cubicBezTo>
                        <a:cubicBezTo>
                          <a:pt x="125" y="218"/>
                          <a:pt x="124" y="217"/>
                          <a:pt x="124" y="216"/>
                        </a:cubicBezTo>
                        <a:cubicBezTo>
                          <a:pt x="123" y="213"/>
                          <a:pt x="123" y="211"/>
                          <a:pt x="124" y="210"/>
                        </a:cubicBezTo>
                        <a:cubicBezTo>
                          <a:pt x="126" y="207"/>
                          <a:pt x="129" y="207"/>
                          <a:pt x="131" y="209"/>
                        </a:cubicBezTo>
                        <a:cubicBezTo>
                          <a:pt x="131" y="209"/>
                          <a:pt x="132" y="209"/>
                          <a:pt x="136" y="209"/>
                        </a:cubicBezTo>
                        <a:cubicBezTo>
                          <a:pt x="141" y="209"/>
                          <a:pt x="150" y="208"/>
                          <a:pt x="158" y="207"/>
                        </a:cubicBezTo>
                        <a:cubicBezTo>
                          <a:pt x="172" y="204"/>
                          <a:pt x="178" y="200"/>
                          <a:pt x="178" y="198"/>
                        </a:cubicBezTo>
                        <a:cubicBezTo>
                          <a:pt x="179" y="195"/>
                          <a:pt x="181" y="192"/>
                          <a:pt x="185" y="187"/>
                        </a:cubicBezTo>
                        <a:cubicBezTo>
                          <a:pt x="187" y="185"/>
                          <a:pt x="188" y="183"/>
                          <a:pt x="189" y="182"/>
                        </a:cubicBezTo>
                        <a:cubicBezTo>
                          <a:pt x="189" y="182"/>
                          <a:pt x="189" y="181"/>
                          <a:pt x="189" y="180"/>
                        </a:cubicBezTo>
                        <a:cubicBezTo>
                          <a:pt x="188" y="179"/>
                          <a:pt x="187" y="178"/>
                          <a:pt x="185" y="178"/>
                        </a:cubicBezTo>
                        <a:cubicBezTo>
                          <a:pt x="183" y="178"/>
                          <a:pt x="181" y="176"/>
                          <a:pt x="180" y="174"/>
                        </a:cubicBezTo>
                        <a:cubicBezTo>
                          <a:pt x="179" y="171"/>
                          <a:pt x="180" y="167"/>
                          <a:pt x="182" y="165"/>
                        </a:cubicBezTo>
                        <a:cubicBezTo>
                          <a:pt x="183" y="164"/>
                          <a:pt x="183" y="164"/>
                          <a:pt x="182" y="164"/>
                        </a:cubicBezTo>
                        <a:cubicBezTo>
                          <a:pt x="182" y="163"/>
                          <a:pt x="180" y="162"/>
                          <a:pt x="177" y="161"/>
                        </a:cubicBezTo>
                        <a:cubicBezTo>
                          <a:pt x="174" y="161"/>
                          <a:pt x="168" y="159"/>
                          <a:pt x="166" y="155"/>
                        </a:cubicBezTo>
                        <a:cubicBezTo>
                          <a:pt x="166" y="154"/>
                          <a:pt x="166" y="152"/>
                          <a:pt x="168" y="150"/>
                        </a:cubicBezTo>
                        <a:cubicBezTo>
                          <a:pt x="170" y="149"/>
                          <a:pt x="171" y="148"/>
                          <a:pt x="172" y="148"/>
                        </a:cubicBezTo>
                        <a:cubicBezTo>
                          <a:pt x="172" y="148"/>
                          <a:pt x="172" y="148"/>
                          <a:pt x="172" y="148"/>
                        </a:cubicBezTo>
                        <a:cubicBezTo>
                          <a:pt x="170" y="147"/>
                          <a:pt x="169" y="145"/>
                          <a:pt x="169" y="139"/>
                        </a:cubicBezTo>
                        <a:cubicBezTo>
                          <a:pt x="169" y="136"/>
                          <a:pt x="170" y="134"/>
                          <a:pt x="171" y="132"/>
                        </a:cubicBezTo>
                        <a:cubicBezTo>
                          <a:pt x="171" y="131"/>
                          <a:pt x="172" y="129"/>
                          <a:pt x="172" y="125"/>
                        </a:cubicBezTo>
                        <a:cubicBezTo>
                          <a:pt x="172" y="119"/>
                          <a:pt x="173" y="115"/>
                          <a:pt x="174" y="112"/>
                        </a:cubicBezTo>
                        <a:cubicBezTo>
                          <a:pt x="175" y="109"/>
                          <a:pt x="176" y="107"/>
                          <a:pt x="176" y="105"/>
                        </a:cubicBezTo>
                        <a:cubicBezTo>
                          <a:pt x="176" y="105"/>
                          <a:pt x="176" y="104"/>
                          <a:pt x="176" y="104"/>
                        </a:cubicBezTo>
                        <a:cubicBezTo>
                          <a:pt x="176" y="104"/>
                          <a:pt x="176" y="103"/>
                          <a:pt x="176" y="103"/>
                        </a:cubicBezTo>
                        <a:cubicBezTo>
                          <a:pt x="176" y="103"/>
                          <a:pt x="177" y="102"/>
                          <a:pt x="177" y="102"/>
                        </a:cubicBezTo>
                        <a:cubicBezTo>
                          <a:pt x="177" y="101"/>
                          <a:pt x="177" y="101"/>
                          <a:pt x="177" y="101"/>
                        </a:cubicBezTo>
                        <a:cubicBezTo>
                          <a:pt x="177" y="101"/>
                          <a:pt x="177" y="101"/>
                          <a:pt x="178" y="101"/>
                        </a:cubicBezTo>
                        <a:lnTo>
                          <a:pt x="177" y="101"/>
                        </a:lnTo>
                        <a:close/>
                      </a:path>
                    </a:pathLst>
                  </a:custGeom>
                  <a:solidFill>
                    <a:srgbClr val="EF4130"/>
                  </a:solidFill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63" name="Freeform 1871"/>
                  <p:cNvSpPr>
                    <a:spLocks/>
                  </p:cNvSpPr>
                  <p:nvPr/>
                </p:nvSpPr>
                <p:spPr bwMode="auto">
                  <a:xfrm>
                    <a:off x="2182" y="2194"/>
                    <a:ext cx="2" cy="2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1 w 2"/>
                      <a:gd name="T3" fmla="*/ 3 h 3"/>
                      <a:gd name="T4" fmla="*/ 1 w 2"/>
                      <a:gd name="T5" fmla="*/ 2 h 3"/>
                      <a:gd name="T6" fmla="*/ 1 w 2"/>
                      <a:gd name="T7" fmla="*/ 1 h 3"/>
                      <a:gd name="T8" fmla="*/ 2 w 2"/>
                      <a:gd name="T9" fmla="*/ 0 h 3"/>
                      <a:gd name="T10" fmla="*/ 0 w 2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lnTo>
                          <a:pt x="0" y="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64" name="Freeform 1872"/>
                  <p:cNvSpPr>
                    <a:spLocks/>
                  </p:cNvSpPr>
                  <p:nvPr/>
                </p:nvSpPr>
                <p:spPr bwMode="auto">
                  <a:xfrm>
                    <a:off x="2221" y="2141"/>
                    <a:ext cx="5" cy="14"/>
                  </a:xfrm>
                  <a:custGeom>
                    <a:avLst/>
                    <a:gdLst>
                      <a:gd name="T0" fmla="*/ 3 w 5"/>
                      <a:gd name="T1" fmla="*/ 1 h 15"/>
                      <a:gd name="T2" fmla="*/ 0 w 5"/>
                      <a:gd name="T3" fmla="*/ 0 h 15"/>
                      <a:gd name="T4" fmla="*/ 3 w 5"/>
                      <a:gd name="T5" fmla="*/ 1 h 15"/>
                      <a:gd name="T6" fmla="*/ 5 w 5"/>
                      <a:gd name="T7" fmla="*/ 15 h 15"/>
                      <a:gd name="T8" fmla="*/ 3 w 5"/>
                      <a:gd name="T9" fmla="*/ 1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15">
                        <a:moveTo>
                          <a:pt x="3" y="1"/>
                        </a:moveTo>
                        <a:cubicBezTo>
                          <a:pt x="3" y="1"/>
                          <a:pt x="2" y="0"/>
                          <a:pt x="0" y="0"/>
                        </a:cubicBezTo>
                        <a:cubicBezTo>
                          <a:pt x="2" y="0"/>
                          <a:pt x="3" y="1"/>
                          <a:pt x="3" y="1"/>
                        </a:cubicBezTo>
                        <a:cubicBezTo>
                          <a:pt x="5" y="3"/>
                          <a:pt x="5" y="14"/>
                          <a:pt x="5" y="15"/>
                        </a:cubicBezTo>
                        <a:cubicBezTo>
                          <a:pt x="5" y="14"/>
                          <a:pt x="5" y="3"/>
                          <a:pt x="3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65" name="Freeform 1873"/>
                  <p:cNvSpPr>
                    <a:spLocks/>
                  </p:cNvSpPr>
                  <p:nvPr/>
                </p:nvSpPr>
                <p:spPr bwMode="auto">
                  <a:xfrm>
                    <a:off x="2220" y="21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66" name="Freeform 1874"/>
                  <p:cNvSpPr>
                    <a:spLocks/>
                  </p:cNvSpPr>
                  <p:nvPr/>
                </p:nvSpPr>
                <p:spPr bwMode="auto">
                  <a:xfrm>
                    <a:off x="2194" y="2164"/>
                    <a:ext cx="18" cy="18"/>
                  </a:xfrm>
                  <a:custGeom>
                    <a:avLst/>
                    <a:gdLst>
                      <a:gd name="T0" fmla="*/ 18 w 18"/>
                      <a:gd name="T1" fmla="*/ 0 h 19"/>
                      <a:gd name="T2" fmla="*/ 0 w 18"/>
                      <a:gd name="T3" fmla="*/ 19 h 19"/>
                      <a:gd name="T4" fmla="*/ 18 w 18"/>
                      <a:gd name="T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" h="19">
                        <a:moveTo>
                          <a:pt x="18" y="0"/>
                        </a:moveTo>
                        <a:cubicBezTo>
                          <a:pt x="12" y="4"/>
                          <a:pt x="4" y="12"/>
                          <a:pt x="0" y="19"/>
                        </a:cubicBezTo>
                        <a:cubicBezTo>
                          <a:pt x="4" y="12"/>
                          <a:pt x="12" y="4"/>
                          <a:pt x="18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67" name="Freeform 1875"/>
                  <p:cNvSpPr>
                    <a:spLocks/>
                  </p:cNvSpPr>
                  <p:nvPr/>
                </p:nvSpPr>
                <p:spPr bwMode="auto">
                  <a:xfrm>
                    <a:off x="2185" y="219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68" name="Freeform 1876"/>
                  <p:cNvSpPr>
                    <a:spLocks/>
                  </p:cNvSpPr>
                  <p:nvPr/>
                </p:nvSpPr>
                <p:spPr bwMode="auto">
                  <a:xfrm>
                    <a:off x="2182" y="219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69" name="Freeform 1877"/>
                  <p:cNvSpPr>
                    <a:spLocks/>
                  </p:cNvSpPr>
                  <p:nvPr/>
                </p:nvSpPr>
                <p:spPr bwMode="auto">
                  <a:xfrm>
                    <a:off x="2177" y="22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70" name="Freeform 1878"/>
                  <p:cNvSpPr>
                    <a:spLocks/>
                  </p:cNvSpPr>
                  <p:nvPr/>
                </p:nvSpPr>
                <p:spPr bwMode="auto">
                  <a:xfrm>
                    <a:off x="2181" y="219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71" name="Freeform 1879"/>
                  <p:cNvSpPr>
                    <a:spLocks/>
                  </p:cNvSpPr>
                  <p:nvPr/>
                </p:nvSpPr>
                <p:spPr bwMode="auto">
                  <a:xfrm>
                    <a:off x="2183" y="2195"/>
                    <a:ext cx="0" cy="0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72" name="Freeform 1880"/>
                  <p:cNvSpPr>
                    <a:spLocks/>
                  </p:cNvSpPr>
                  <p:nvPr/>
                </p:nvSpPr>
                <p:spPr bwMode="auto">
                  <a:xfrm>
                    <a:off x="2004" y="2341"/>
                    <a:ext cx="5" cy="16"/>
                  </a:xfrm>
                  <a:custGeom>
                    <a:avLst/>
                    <a:gdLst>
                      <a:gd name="T0" fmla="*/ 0 w 5"/>
                      <a:gd name="T1" fmla="*/ 11 h 17"/>
                      <a:gd name="T2" fmla="*/ 0 w 5"/>
                      <a:gd name="T3" fmla="*/ 17 h 17"/>
                      <a:gd name="T4" fmla="*/ 0 w 5"/>
                      <a:gd name="T5" fmla="*/ 17 h 17"/>
                      <a:gd name="T6" fmla="*/ 3 w 5"/>
                      <a:gd name="T7" fmla="*/ 16 h 17"/>
                      <a:gd name="T8" fmla="*/ 3 w 5"/>
                      <a:gd name="T9" fmla="*/ 16 h 17"/>
                      <a:gd name="T10" fmla="*/ 5 w 5"/>
                      <a:gd name="T11" fmla="*/ 6 h 17"/>
                      <a:gd name="T12" fmla="*/ 5 w 5"/>
                      <a:gd name="T13" fmla="*/ 0 h 17"/>
                      <a:gd name="T14" fmla="*/ 5 w 5"/>
                      <a:gd name="T15" fmla="*/ 0 h 17"/>
                      <a:gd name="T16" fmla="*/ 3 w 5"/>
                      <a:gd name="T17" fmla="*/ 1 h 17"/>
                      <a:gd name="T18" fmla="*/ 0 w 5"/>
                      <a:gd name="T19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" h="17">
                        <a:moveTo>
                          <a:pt x="0" y="11"/>
                        </a:moveTo>
                        <a:cubicBezTo>
                          <a:pt x="0" y="13"/>
                          <a:pt x="0" y="16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1" y="17"/>
                          <a:pt x="2" y="17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5" y="16"/>
                          <a:pt x="5" y="9"/>
                          <a:pt x="5" y="6"/>
                        </a:cubicBezTo>
                        <a:cubicBezTo>
                          <a:pt x="5" y="4"/>
                          <a:pt x="5" y="2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1" y="1"/>
                          <a:pt x="0" y="1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73" name="Freeform 1881"/>
                  <p:cNvSpPr>
                    <a:spLocks/>
                  </p:cNvSpPr>
                  <p:nvPr/>
                </p:nvSpPr>
                <p:spPr bwMode="auto">
                  <a:xfrm>
                    <a:off x="2068" y="2531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2 h 2"/>
                      <a:gd name="T6" fmla="*/ 1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74" name="Freeform 1882"/>
                  <p:cNvSpPr>
                    <a:spLocks/>
                  </p:cNvSpPr>
                  <p:nvPr/>
                </p:nvSpPr>
                <p:spPr bwMode="auto">
                  <a:xfrm>
                    <a:off x="2023" y="2490"/>
                    <a:ext cx="6" cy="2"/>
                  </a:xfrm>
                  <a:custGeom>
                    <a:avLst/>
                    <a:gdLst>
                      <a:gd name="T0" fmla="*/ 3 w 6"/>
                      <a:gd name="T1" fmla="*/ 0 h 2"/>
                      <a:gd name="T2" fmla="*/ 0 w 6"/>
                      <a:gd name="T3" fmla="*/ 2 h 2"/>
                      <a:gd name="T4" fmla="*/ 6 w 6"/>
                      <a:gd name="T5" fmla="*/ 0 h 2"/>
                      <a:gd name="T6" fmla="*/ 4 w 6"/>
                      <a:gd name="T7" fmla="*/ 0 h 2"/>
                      <a:gd name="T8" fmla="*/ 3 w 6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2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0" y="2"/>
                        </a:cubicBezTo>
                        <a:cubicBezTo>
                          <a:pt x="3" y="2"/>
                          <a:pt x="5" y="1"/>
                          <a:pt x="6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75" name="Freeform 1883"/>
                  <p:cNvSpPr>
                    <a:spLocks/>
                  </p:cNvSpPr>
                  <p:nvPr/>
                </p:nvSpPr>
                <p:spPr bwMode="auto">
                  <a:xfrm>
                    <a:off x="2008" y="2483"/>
                    <a:ext cx="6" cy="4"/>
                  </a:xfrm>
                  <a:custGeom>
                    <a:avLst/>
                    <a:gdLst>
                      <a:gd name="T0" fmla="*/ 2 w 7"/>
                      <a:gd name="T1" fmla="*/ 0 h 4"/>
                      <a:gd name="T2" fmla="*/ 2 w 7"/>
                      <a:gd name="T3" fmla="*/ 0 h 4"/>
                      <a:gd name="T4" fmla="*/ 1 w 7"/>
                      <a:gd name="T5" fmla="*/ 1 h 4"/>
                      <a:gd name="T6" fmla="*/ 1 w 7"/>
                      <a:gd name="T7" fmla="*/ 4 h 4"/>
                      <a:gd name="T8" fmla="*/ 2 w 7"/>
                      <a:gd name="T9" fmla="*/ 4 h 4"/>
                      <a:gd name="T10" fmla="*/ 6 w 7"/>
                      <a:gd name="T11" fmla="*/ 1 h 4"/>
                      <a:gd name="T12" fmla="*/ 6 w 7"/>
                      <a:gd name="T13" fmla="*/ 1 h 4"/>
                      <a:gd name="T14" fmla="*/ 7 w 7"/>
                      <a:gd name="T15" fmla="*/ 0 h 4"/>
                      <a:gd name="T16" fmla="*/ 2 w 7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4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4"/>
                          <a:pt x="5" y="2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7" y="0"/>
                          <a:pt x="7" y="0"/>
                        </a:cubicBezTo>
                        <a:cubicBezTo>
                          <a:pt x="5" y="0"/>
                          <a:pt x="4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76" name="Freeform 1884"/>
                  <p:cNvSpPr>
                    <a:spLocks/>
                  </p:cNvSpPr>
                  <p:nvPr/>
                </p:nvSpPr>
                <p:spPr bwMode="auto">
                  <a:xfrm>
                    <a:off x="2010" y="2496"/>
                    <a:ext cx="26" cy="13"/>
                  </a:xfrm>
                  <a:custGeom>
                    <a:avLst/>
                    <a:gdLst>
                      <a:gd name="T0" fmla="*/ 27 w 28"/>
                      <a:gd name="T1" fmla="*/ 0 h 14"/>
                      <a:gd name="T2" fmla="*/ 16 w 28"/>
                      <a:gd name="T3" fmla="*/ 2 h 14"/>
                      <a:gd name="T4" fmla="*/ 15 w 28"/>
                      <a:gd name="T5" fmla="*/ 2 h 14"/>
                      <a:gd name="T6" fmla="*/ 14 w 28"/>
                      <a:gd name="T7" fmla="*/ 6 h 14"/>
                      <a:gd name="T8" fmla="*/ 13 w 28"/>
                      <a:gd name="T9" fmla="*/ 8 h 14"/>
                      <a:gd name="T10" fmla="*/ 4 w 28"/>
                      <a:gd name="T11" fmla="*/ 7 h 14"/>
                      <a:gd name="T12" fmla="*/ 0 w 28"/>
                      <a:gd name="T13" fmla="*/ 6 h 14"/>
                      <a:gd name="T14" fmla="*/ 2 w 28"/>
                      <a:gd name="T15" fmla="*/ 10 h 14"/>
                      <a:gd name="T16" fmla="*/ 4 w 28"/>
                      <a:gd name="T17" fmla="*/ 11 h 14"/>
                      <a:gd name="T18" fmla="*/ 5 w 28"/>
                      <a:gd name="T19" fmla="*/ 11 h 14"/>
                      <a:gd name="T20" fmla="*/ 8 w 28"/>
                      <a:gd name="T21" fmla="*/ 11 h 14"/>
                      <a:gd name="T22" fmla="*/ 12 w 28"/>
                      <a:gd name="T23" fmla="*/ 12 h 14"/>
                      <a:gd name="T24" fmla="*/ 14 w 28"/>
                      <a:gd name="T25" fmla="*/ 14 h 14"/>
                      <a:gd name="T26" fmla="*/ 13 w 28"/>
                      <a:gd name="T27" fmla="*/ 11 h 14"/>
                      <a:gd name="T28" fmla="*/ 21 w 28"/>
                      <a:gd name="T29" fmla="*/ 8 h 14"/>
                      <a:gd name="T30" fmla="*/ 26 w 28"/>
                      <a:gd name="T31" fmla="*/ 7 h 14"/>
                      <a:gd name="T32" fmla="*/ 27 w 28"/>
                      <a:gd name="T33" fmla="*/ 2 h 14"/>
                      <a:gd name="T34" fmla="*/ 27 w 28"/>
                      <a:gd name="T3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8" h="14">
                        <a:moveTo>
                          <a:pt x="27" y="0"/>
                        </a:moveTo>
                        <a:cubicBezTo>
                          <a:pt x="24" y="3"/>
                          <a:pt x="19" y="4"/>
                          <a:pt x="16" y="2"/>
                        </a:cubicBezTo>
                        <a:cubicBezTo>
                          <a:pt x="16" y="1"/>
                          <a:pt x="15" y="1"/>
                          <a:pt x="15" y="2"/>
                        </a:cubicBezTo>
                        <a:cubicBezTo>
                          <a:pt x="14" y="3"/>
                          <a:pt x="14" y="4"/>
                          <a:pt x="14" y="6"/>
                        </a:cubicBezTo>
                        <a:cubicBezTo>
                          <a:pt x="14" y="7"/>
                          <a:pt x="13" y="8"/>
                          <a:pt x="13" y="8"/>
                        </a:cubicBezTo>
                        <a:cubicBezTo>
                          <a:pt x="11" y="10"/>
                          <a:pt x="8" y="9"/>
                          <a:pt x="4" y="7"/>
                        </a:cubicBezTo>
                        <a:cubicBezTo>
                          <a:pt x="2" y="7"/>
                          <a:pt x="1" y="6"/>
                          <a:pt x="0" y="6"/>
                        </a:cubicBezTo>
                        <a:cubicBezTo>
                          <a:pt x="0" y="7"/>
                          <a:pt x="1" y="8"/>
                          <a:pt x="2" y="10"/>
                        </a:cubicBezTo>
                        <a:cubicBezTo>
                          <a:pt x="3" y="11"/>
                          <a:pt x="4" y="11"/>
                          <a:pt x="4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6" y="11"/>
                          <a:pt x="7" y="11"/>
                          <a:pt x="8" y="11"/>
                        </a:cubicBezTo>
                        <a:cubicBezTo>
                          <a:pt x="9" y="11"/>
                          <a:pt x="10" y="11"/>
                          <a:pt x="12" y="12"/>
                        </a:cubicBezTo>
                        <a:cubicBezTo>
                          <a:pt x="12" y="13"/>
                          <a:pt x="13" y="13"/>
                          <a:pt x="14" y="14"/>
                        </a:cubicBezTo>
                        <a:cubicBezTo>
                          <a:pt x="13" y="13"/>
                          <a:pt x="13" y="12"/>
                          <a:pt x="13" y="11"/>
                        </a:cubicBezTo>
                        <a:cubicBezTo>
                          <a:pt x="14" y="8"/>
                          <a:pt x="18" y="6"/>
                          <a:pt x="21" y="8"/>
                        </a:cubicBezTo>
                        <a:cubicBezTo>
                          <a:pt x="23" y="9"/>
                          <a:pt x="25" y="8"/>
                          <a:pt x="26" y="7"/>
                        </a:cubicBezTo>
                        <a:cubicBezTo>
                          <a:pt x="27" y="6"/>
                          <a:pt x="28" y="4"/>
                          <a:pt x="27" y="2"/>
                        </a:cubicBezTo>
                        <a:cubicBezTo>
                          <a:pt x="27" y="2"/>
                          <a:pt x="27" y="1"/>
                          <a:pt x="27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77" name="Freeform 1885"/>
                  <p:cNvSpPr>
                    <a:spLocks/>
                  </p:cNvSpPr>
                  <p:nvPr/>
                </p:nvSpPr>
                <p:spPr bwMode="auto">
                  <a:xfrm>
                    <a:off x="2004" y="2379"/>
                    <a:ext cx="3" cy="4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0 w 3"/>
                      <a:gd name="T3" fmla="*/ 0 h 4"/>
                      <a:gd name="T4" fmla="*/ 1 w 3"/>
                      <a:gd name="T5" fmla="*/ 1 h 4"/>
                      <a:gd name="T6" fmla="*/ 3 w 3"/>
                      <a:gd name="T7" fmla="*/ 4 h 4"/>
                      <a:gd name="T8" fmla="*/ 2 w 3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1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2" y="2"/>
                          <a:pt x="2" y="3"/>
                          <a:pt x="3" y="4"/>
                        </a:cubicBezTo>
                        <a:cubicBezTo>
                          <a:pt x="3" y="3"/>
                          <a:pt x="3" y="3"/>
                          <a:pt x="2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78" name="Freeform 1886"/>
                  <p:cNvSpPr>
                    <a:spLocks/>
                  </p:cNvSpPr>
                  <p:nvPr/>
                </p:nvSpPr>
                <p:spPr bwMode="auto">
                  <a:xfrm>
                    <a:off x="2013" y="249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1 w 5"/>
                      <a:gd name="T3" fmla="*/ 3 h 5"/>
                      <a:gd name="T4" fmla="*/ 0 w 5"/>
                      <a:gd name="T5" fmla="*/ 5 h 5"/>
                      <a:gd name="T6" fmla="*/ 1 w 5"/>
                      <a:gd name="T7" fmla="*/ 4 h 5"/>
                      <a:gd name="T8" fmla="*/ 5 w 5"/>
                      <a:gd name="T9" fmla="*/ 1 h 5"/>
                      <a:gd name="T10" fmla="*/ 3 w 5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5">
                        <a:moveTo>
                          <a:pt x="3" y="0"/>
                        </a:moveTo>
                        <a:cubicBezTo>
                          <a:pt x="2" y="0"/>
                          <a:pt x="1" y="2"/>
                          <a:pt x="1" y="3"/>
                        </a:cubicBezTo>
                        <a:cubicBezTo>
                          <a:pt x="1" y="4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2" y="3"/>
                          <a:pt x="3" y="2"/>
                          <a:pt x="5" y="1"/>
                        </a:cubicBezTo>
                        <a:cubicBezTo>
                          <a:pt x="4" y="1"/>
                          <a:pt x="4" y="1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79" name="Freeform 1887"/>
                  <p:cNvSpPr>
                    <a:spLocks/>
                  </p:cNvSpPr>
                  <p:nvPr/>
                </p:nvSpPr>
                <p:spPr bwMode="auto">
                  <a:xfrm>
                    <a:off x="2042" y="2504"/>
                    <a:ext cx="2" cy="5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1 w 2"/>
                      <a:gd name="T3" fmla="*/ 3 h 5"/>
                      <a:gd name="T4" fmla="*/ 1 w 2"/>
                      <a:gd name="T5" fmla="*/ 0 h 5"/>
                      <a:gd name="T6" fmla="*/ 1 w 2"/>
                      <a:gd name="T7" fmla="*/ 5 h 5"/>
                      <a:gd name="T8" fmla="*/ 2 w 2"/>
                      <a:gd name="T9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1" y="5"/>
                          <a:pt x="1" y="4"/>
                          <a:pt x="1" y="3"/>
                        </a:cubicBezTo>
                        <a:cubicBezTo>
                          <a:pt x="1" y="2"/>
                          <a:pt x="1" y="0"/>
                          <a:pt x="1" y="0"/>
                        </a:cubicBezTo>
                        <a:cubicBezTo>
                          <a:pt x="0" y="0"/>
                          <a:pt x="0" y="2"/>
                          <a:pt x="1" y="5"/>
                        </a:cubicBezTo>
                        <a:cubicBezTo>
                          <a:pt x="1" y="5"/>
                          <a:pt x="1" y="5"/>
                          <a:pt x="2" y="5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80" name="Freeform 1888"/>
                  <p:cNvSpPr>
                    <a:spLocks/>
                  </p:cNvSpPr>
                  <p:nvPr/>
                </p:nvSpPr>
                <p:spPr bwMode="auto">
                  <a:xfrm>
                    <a:off x="1990" y="2052"/>
                    <a:ext cx="89" cy="478"/>
                  </a:xfrm>
                  <a:custGeom>
                    <a:avLst/>
                    <a:gdLst>
                      <a:gd name="T0" fmla="*/ 85 w 92"/>
                      <a:gd name="T1" fmla="*/ 60 h 500"/>
                      <a:gd name="T2" fmla="*/ 80 w 92"/>
                      <a:gd name="T3" fmla="*/ 39 h 500"/>
                      <a:gd name="T4" fmla="*/ 73 w 92"/>
                      <a:gd name="T5" fmla="*/ 15 h 500"/>
                      <a:gd name="T6" fmla="*/ 67 w 92"/>
                      <a:gd name="T7" fmla="*/ 0 h 500"/>
                      <a:gd name="T8" fmla="*/ 65 w 92"/>
                      <a:gd name="T9" fmla="*/ 6 h 500"/>
                      <a:gd name="T10" fmla="*/ 61 w 92"/>
                      <a:gd name="T11" fmla="*/ 10 h 500"/>
                      <a:gd name="T12" fmla="*/ 58 w 92"/>
                      <a:gd name="T13" fmla="*/ 79 h 500"/>
                      <a:gd name="T14" fmla="*/ 44 w 92"/>
                      <a:gd name="T15" fmla="*/ 133 h 500"/>
                      <a:gd name="T16" fmla="*/ 45 w 92"/>
                      <a:gd name="T17" fmla="*/ 182 h 500"/>
                      <a:gd name="T18" fmla="*/ 30 w 92"/>
                      <a:gd name="T19" fmla="*/ 229 h 500"/>
                      <a:gd name="T20" fmla="*/ 24 w 92"/>
                      <a:gd name="T21" fmla="*/ 259 h 500"/>
                      <a:gd name="T22" fmla="*/ 20 w 92"/>
                      <a:gd name="T23" fmla="*/ 293 h 500"/>
                      <a:gd name="T24" fmla="*/ 31 w 92"/>
                      <a:gd name="T25" fmla="*/ 298 h 500"/>
                      <a:gd name="T26" fmla="*/ 30 w 92"/>
                      <a:gd name="T27" fmla="*/ 317 h 500"/>
                      <a:gd name="T28" fmla="*/ 27 w 92"/>
                      <a:gd name="T29" fmla="*/ 338 h 500"/>
                      <a:gd name="T30" fmla="*/ 21 w 92"/>
                      <a:gd name="T31" fmla="*/ 353 h 500"/>
                      <a:gd name="T32" fmla="*/ 12 w 92"/>
                      <a:gd name="T33" fmla="*/ 357 h 500"/>
                      <a:gd name="T34" fmla="*/ 7 w 92"/>
                      <a:gd name="T35" fmla="*/ 362 h 500"/>
                      <a:gd name="T36" fmla="*/ 12 w 92"/>
                      <a:gd name="T37" fmla="*/ 368 h 500"/>
                      <a:gd name="T38" fmla="*/ 24 w 92"/>
                      <a:gd name="T39" fmla="*/ 388 h 500"/>
                      <a:gd name="T40" fmla="*/ 5 w 92"/>
                      <a:gd name="T41" fmla="*/ 389 h 500"/>
                      <a:gd name="T42" fmla="*/ 11 w 92"/>
                      <a:gd name="T43" fmla="*/ 390 h 500"/>
                      <a:gd name="T44" fmla="*/ 2 w 92"/>
                      <a:gd name="T45" fmla="*/ 410 h 500"/>
                      <a:gd name="T46" fmla="*/ 7 w 92"/>
                      <a:gd name="T47" fmla="*/ 413 h 500"/>
                      <a:gd name="T48" fmla="*/ 16 w 92"/>
                      <a:gd name="T49" fmla="*/ 411 h 500"/>
                      <a:gd name="T50" fmla="*/ 7 w 92"/>
                      <a:gd name="T51" fmla="*/ 429 h 500"/>
                      <a:gd name="T52" fmla="*/ 22 w 92"/>
                      <a:gd name="T53" fmla="*/ 435 h 500"/>
                      <a:gd name="T54" fmla="*/ 33 w 92"/>
                      <a:gd name="T55" fmla="*/ 445 h 500"/>
                      <a:gd name="T56" fmla="*/ 48 w 92"/>
                      <a:gd name="T57" fmla="*/ 459 h 500"/>
                      <a:gd name="T58" fmla="*/ 57 w 92"/>
                      <a:gd name="T59" fmla="*/ 466 h 500"/>
                      <a:gd name="T60" fmla="*/ 63 w 92"/>
                      <a:gd name="T61" fmla="*/ 475 h 500"/>
                      <a:gd name="T62" fmla="*/ 55 w 92"/>
                      <a:gd name="T63" fmla="*/ 483 h 500"/>
                      <a:gd name="T64" fmla="*/ 47 w 92"/>
                      <a:gd name="T65" fmla="*/ 482 h 500"/>
                      <a:gd name="T66" fmla="*/ 53 w 92"/>
                      <a:gd name="T67" fmla="*/ 492 h 500"/>
                      <a:gd name="T68" fmla="*/ 66 w 92"/>
                      <a:gd name="T69" fmla="*/ 497 h 500"/>
                      <a:gd name="T70" fmla="*/ 77 w 92"/>
                      <a:gd name="T71" fmla="*/ 495 h 500"/>
                      <a:gd name="T72" fmla="*/ 75 w 92"/>
                      <a:gd name="T73" fmla="*/ 494 h 500"/>
                      <a:gd name="T74" fmla="*/ 74 w 92"/>
                      <a:gd name="T75" fmla="*/ 492 h 500"/>
                      <a:gd name="T76" fmla="*/ 73 w 92"/>
                      <a:gd name="T77" fmla="*/ 486 h 500"/>
                      <a:gd name="T78" fmla="*/ 73 w 92"/>
                      <a:gd name="T79" fmla="*/ 476 h 500"/>
                      <a:gd name="T80" fmla="*/ 74 w 92"/>
                      <a:gd name="T81" fmla="*/ 458 h 500"/>
                      <a:gd name="T82" fmla="*/ 64 w 92"/>
                      <a:gd name="T83" fmla="*/ 450 h 500"/>
                      <a:gd name="T84" fmla="*/ 41 w 92"/>
                      <a:gd name="T85" fmla="*/ 449 h 500"/>
                      <a:gd name="T86" fmla="*/ 34 w 92"/>
                      <a:gd name="T87" fmla="*/ 443 h 500"/>
                      <a:gd name="T88" fmla="*/ 20 w 92"/>
                      <a:gd name="T89" fmla="*/ 409 h 500"/>
                      <a:gd name="T90" fmla="*/ 32 w 92"/>
                      <a:gd name="T91" fmla="*/ 382 h 500"/>
                      <a:gd name="T92" fmla="*/ 40 w 92"/>
                      <a:gd name="T93" fmla="*/ 365 h 500"/>
                      <a:gd name="T94" fmla="*/ 40 w 92"/>
                      <a:gd name="T95" fmla="*/ 345 h 500"/>
                      <a:gd name="T96" fmla="*/ 43 w 92"/>
                      <a:gd name="T97" fmla="*/ 338 h 500"/>
                      <a:gd name="T98" fmla="*/ 37 w 92"/>
                      <a:gd name="T99" fmla="*/ 319 h 500"/>
                      <a:gd name="T100" fmla="*/ 36 w 92"/>
                      <a:gd name="T101" fmla="*/ 285 h 500"/>
                      <a:gd name="T102" fmla="*/ 47 w 92"/>
                      <a:gd name="T103" fmla="*/ 258 h 500"/>
                      <a:gd name="T104" fmla="*/ 54 w 92"/>
                      <a:gd name="T105" fmla="*/ 225 h 500"/>
                      <a:gd name="T106" fmla="*/ 60 w 92"/>
                      <a:gd name="T107" fmla="*/ 197 h 500"/>
                      <a:gd name="T108" fmla="*/ 54 w 92"/>
                      <a:gd name="T109" fmla="*/ 160 h 500"/>
                      <a:gd name="T110" fmla="*/ 60 w 92"/>
                      <a:gd name="T111" fmla="*/ 140 h 500"/>
                      <a:gd name="T112" fmla="*/ 78 w 92"/>
                      <a:gd name="T113" fmla="*/ 107 h 500"/>
                      <a:gd name="T114" fmla="*/ 77 w 92"/>
                      <a:gd name="T115" fmla="*/ 84 h 500"/>
                      <a:gd name="T116" fmla="*/ 91 w 92"/>
                      <a:gd name="T117" fmla="*/ 68 h 500"/>
                      <a:gd name="T118" fmla="*/ 91 w 92"/>
                      <a:gd name="T119" fmla="*/ 64 h 500"/>
                      <a:gd name="T120" fmla="*/ 88 w 92"/>
                      <a:gd name="T121" fmla="*/ 62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92" h="500">
                        <a:moveTo>
                          <a:pt x="88" y="62"/>
                        </a:moveTo>
                        <a:cubicBezTo>
                          <a:pt x="88" y="62"/>
                          <a:pt x="88" y="62"/>
                          <a:pt x="88" y="62"/>
                        </a:cubicBezTo>
                        <a:cubicBezTo>
                          <a:pt x="88" y="62"/>
                          <a:pt x="88" y="62"/>
                          <a:pt x="88" y="62"/>
                        </a:cubicBezTo>
                        <a:cubicBezTo>
                          <a:pt x="87" y="62"/>
                          <a:pt x="87" y="62"/>
                          <a:pt x="86" y="62"/>
                        </a:cubicBezTo>
                        <a:cubicBezTo>
                          <a:pt x="86" y="61"/>
                          <a:pt x="86" y="61"/>
                          <a:pt x="86" y="61"/>
                        </a:cubicBezTo>
                        <a:cubicBezTo>
                          <a:pt x="86" y="61"/>
                          <a:pt x="85" y="61"/>
                          <a:pt x="85" y="60"/>
                        </a:cubicBezTo>
                        <a:cubicBezTo>
                          <a:pt x="85" y="60"/>
                          <a:pt x="85" y="60"/>
                          <a:pt x="85" y="60"/>
                        </a:cubicBezTo>
                        <a:cubicBezTo>
                          <a:pt x="85" y="60"/>
                          <a:pt x="85" y="60"/>
                          <a:pt x="85" y="60"/>
                        </a:cubicBezTo>
                        <a:cubicBezTo>
                          <a:pt x="85" y="59"/>
                          <a:pt x="85" y="58"/>
                          <a:pt x="85" y="56"/>
                        </a:cubicBezTo>
                        <a:cubicBezTo>
                          <a:pt x="84" y="53"/>
                          <a:pt x="84" y="50"/>
                          <a:pt x="83" y="49"/>
                        </a:cubicBezTo>
                        <a:cubicBezTo>
                          <a:pt x="81" y="47"/>
                          <a:pt x="81" y="44"/>
                          <a:pt x="80" y="42"/>
                        </a:cubicBezTo>
                        <a:cubicBezTo>
                          <a:pt x="80" y="41"/>
                          <a:pt x="80" y="39"/>
                          <a:pt x="80" y="39"/>
                        </a:cubicBezTo>
                        <a:cubicBezTo>
                          <a:pt x="77" y="37"/>
                          <a:pt x="74" y="34"/>
                          <a:pt x="74" y="30"/>
                        </a:cubicBezTo>
                        <a:cubicBezTo>
                          <a:pt x="73" y="28"/>
                          <a:pt x="74" y="27"/>
                          <a:pt x="75" y="26"/>
                        </a:cubicBezTo>
                        <a:cubicBezTo>
                          <a:pt x="76" y="26"/>
                          <a:pt x="76" y="25"/>
                          <a:pt x="76" y="23"/>
                        </a:cubicBezTo>
                        <a:cubicBezTo>
                          <a:pt x="76" y="22"/>
                          <a:pt x="76" y="20"/>
                          <a:pt x="77" y="18"/>
                        </a:cubicBezTo>
                        <a:cubicBezTo>
                          <a:pt x="77" y="18"/>
                          <a:pt x="77" y="18"/>
                          <a:pt x="77" y="18"/>
                        </a:cubicBezTo>
                        <a:cubicBezTo>
                          <a:pt x="75" y="17"/>
                          <a:pt x="74" y="16"/>
                          <a:pt x="73" y="15"/>
                        </a:cubicBezTo>
                        <a:cubicBezTo>
                          <a:pt x="70" y="12"/>
                          <a:pt x="71" y="9"/>
                          <a:pt x="71" y="7"/>
                        </a:cubicBezTo>
                        <a:cubicBezTo>
                          <a:pt x="71" y="5"/>
                          <a:pt x="71" y="4"/>
                          <a:pt x="70" y="3"/>
                        </a:cubicBezTo>
                        <a:cubicBezTo>
                          <a:pt x="70" y="2"/>
                          <a:pt x="69" y="2"/>
                          <a:pt x="69" y="1"/>
                        </a:cubicBezTo>
                        <a:cubicBezTo>
                          <a:pt x="68" y="1"/>
                          <a:pt x="68" y="1"/>
                          <a:pt x="68" y="1"/>
                        </a:cubicBezTo>
                        <a:cubicBezTo>
                          <a:pt x="68" y="1"/>
                          <a:pt x="68" y="0"/>
                          <a:pt x="67" y="0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cubicBezTo>
                          <a:pt x="67" y="1"/>
                          <a:pt x="67" y="1"/>
                          <a:pt x="67" y="2"/>
                        </a:cubicBezTo>
                        <a:cubicBezTo>
                          <a:pt x="67" y="2"/>
                          <a:pt x="66" y="2"/>
                          <a:pt x="66" y="3"/>
                        </a:cubicBezTo>
                        <a:cubicBezTo>
                          <a:pt x="66" y="3"/>
                          <a:pt x="66" y="3"/>
                          <a:pt x="66" y="4"/>
                        </a:cubicBezTo>
                        <a:cubicBezTo>
                          <a:pt x="66" y="4"/>
                          <a:pt x="65" y="5"/>
                          <a:pt x="65" y="5"/>
                        </a:cubicBezTo>
                        <a:cubicBezTo>
                          <a:pt x="65" y="5"/>
                          <a:pt x="65" y="5"/>
                          <a:pt x="65" y="6"/>
                        </a:cubicBezTo>
                        <a:cubicBezTo>
                          <a:pt x="64" y="6"/>
                          <a:pt x="63" y="7"/>
                          <a:pt x="63" y="7"/>
                        </a:cubicBezTo>
                        <a:cubicBezTo>
                          <a:pt x="63" y="7"/>
                          <a:pt x="62" y="7"/>
                          <a:pt x="62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62" y="7"/>
                          <a:pt x="62" y="8"/>
                          <a:pt x="61" y="8"/>
                        </a:cubicBezTo>
                        <a:cubicBezTo>
                          <a:pt x="61" y="8"/>
                          <a:pt x="61" y="8"/>
                          <a:pt x="61" y="8"/>
                        </a:cubicBezTo>
                        <a:cubicBezTo>
                          <a:pt x="61" y="9"/>
                          <a:pt x="61" y="9"/>
                          <a:pt x="61" y="10"/>
                        </a:cubicBezTo>
                        <a:cubicBezTo>
                          <a:pt x="61" y="12"/>
                          <a:pt x="61" y="15"/>
                          <a:pt x="61" y="16"/>
                        </a:cubicBezTo>
                        <a:cubicBezTo>
                          <a:pt x="63" y="21"/>
                          <a:pt x="64" y="39"/>
                          <a:pt x="62" y="47"/>
                        </a:cubicBezTo>
                        <a:cubicBezTo>
                          <a:pt x="61" y="54"/>
                          <a:pt x="59" y="60"/>
                          <a:pt x="58" y="64"/>
                        </a:cubicBezTo>
                        <a:cubicBezTo>
                          <a:pt x="57" y="65"/>
                          <a:pt x="57" y="65"/>
                          <a:pt x="58" y="66"/>
                        </a:cubicBezTo>
                        <a:cubicBezTo>
                          <a:pt x="60" y="68"/>
                          <a:pt x="60" y="70"/>
                          <a:pt x="59" y="71"/>
                        </a:cubicBezTo>
                        <a:cubicBezTo>
                          <a:pt x="58" y="72"/>
                          <a:pt x="58" y="75"/>
                          <a:pt x="58" y="79"/>
                        </a:cubicBezTo>
                        <a:cubicBezTo>
                          <a:pt x="58" y="81"/>
                          <a:pt x="58" y="83"/>
                          <a:pt x="58" y="85"/>
                        </a:cubicBezTo>
                        <a:cubicBezTo>
                          <a:pt x="58" y="90"/>
                          <a:pt x="56" y="97"/>
                          <a:pt x="55" y="103"/>
                        </a:cubicBezTo>
                        <a:cubicBezTo>
                          <a:pt x="54" y="106"/>
                          <a:pt x="53" y="109"/>
                          <a:pt x="53" y="111"/>
                        </a:cubicBezTo>
                        <a:cubicBezTo>
                          <a:pt x="53" y="113"/>
                          <a:pt x="52" y="115"/>
                          <a:pt x="51" y="116"/>
                        </a:cubicBezTo>
                        <a:cubicBezTo>
                          <a:pt x="50" y="118"/>
                          <a:pt x="50" y="120"/>
                          <a:pt x="50" y="122"/>
                        </a:cubicBezTo>
                        <a:cubicBezTo>
                          <a:pt x="50" y="127"/>
                          <a:pt x="47" y="131"/>
                          <a:pt x="44" y="133"/>
                        </a:cubicBezTo>
                        <a:cubicBezTo>
                          <a:pt x="44" y="134"/>
                          <a:pt x="46" y="136"/>
                          <a:pt x="46" y="138"/>
                        </a:cubicBezTo>
                        <a:cubicBezTo>
                          <a:pt x="48" y="141"/>
                          <a:pt x="49" y="143"/>
                          <a:pt x="49" y="146"/>
                        </a:cubicBezTo>
                        <a:cubicBezTo>
                          <a:pt x="49" y="148"/>
                          <a:pt x="48" y="149"/>
                          <a:pt x="47" y="151"/>
                        </a:cubicBezTo>
                        <a:cubicBezTo>
                          <a:pt x="45" y="153"/>
                          <a:pt x="44" y="154"/>
                          <a:pt x="45" y="157"/>
                        </a:cubicBezTo>
                        <a:cubicBezTo>
                          <a:pt x="46" y="164"/>
                          <a:pt x="45" y="174"/>
                          <a:pt x="45" y="179"/>
                        </a:cubicBezTo>
                        <a:cubicBezTo>
                          <a:pt x="45" y="181"/>
                          <a:pt x="45" y="182"/>
                          <a:pt x="45" y="182"/>
                        </a:cubicBezTo>
                        <a:cubicBezTo>
                          <a:pt x="45" y="184"/>
                          <a:pt x="44" y="185"/>
                          <a:pt x="43" y="186"/>
                        </a:cubicBezTo>
                        <a:cubicBezTo>
                          <a:pt x="43" y="187"/>
                          <a:pt x="42" y="188"/>
                          <a:pt x="42" y="190"/>
                        </a:cubicBezTo>
                        <a:cubicBezTo>
                          <a:pt x="43" y="193"/>
                          <a:pt x="42" y="195"/>
                          <a:pt x="41" y="197"/>
                        </a:cubicBezTo>
                        <a:cubicBezTo>
                          <a:pt x="40" y="199"/>
                          <a:pt x="39" y="201"/>
                          <a:pt x="38" y="204"/>
                        </a:cubicBezTo>
                        <a:cubicBezTo>
                          <a:pt x="38" y="210"/>
                          <a:pt x="34" y="218"/>
                          <a:pt x="32" y="224"/>
                        </a:cubicBezTo>
                        <a:cubicBezTo>
                          <a:pt x="31" y="226"/>
                          <a:pt x="30" y="227"/>
                          <a:pt x="30" y="229"/>
                        </a:cubicBezTo>
                        <a:cubicBezTo>
                          <a:pt x="29" y="230"/>
                          <a:pt x="29" y="232"/>
                          <a:pt x="28" y="233"/>
                        </a:cubicBezTo>
                        <a:cubicBezTo>
                          <a:pt x="27" y="236"/>
                          <a:pt x="26" y="239"/>
                          <a:pt x="22" y="239"/>
                        </a:cubicBezTo>
                        <a:cubicBezTo>
                          <a:pt x="22" y="239"/>
                          <a:pt x="22" y="239"/>
                          <a:pt x="22" y="239"/>
                        </a:cubicBezTo>
                        <a:cubicBezTo>
                          <a:pt x="22" y="240"/>
                          <a:pt x="21" y="241"/>
                          <a:pt x="23" y="245"/>
                        </a:cubicBezTo>
                        <a:cubicBezTo>
                          <a:pt x="24" y="247"/>
                          <a:pt x="24" y="250"/>
                          <a:pt x="23" y="252"/>
                        </a:cubicBezTo>
                        <a:cubicBezTo>
                          <a:pt x="23" y="255"/>
                          <a:pt x="23" y="257"/>
                          <a:pt x="24" y="259"/>
                        </a:cubicBezTo>
                        <a:cubicBezTo>
                          <a:pt x="27" y="264"/>
                          <a:pt x="26" y="267"/>
                          <a:pt x="25" y="271"/>
                        </a:cubicBezTo>
                        <a:cubicBezTo>
                          <a:pt x="25" y="272"/>
                          <a:pt x="25" y="272"/>
                          <a:pt x="25" y="272"/>
                        </a:cubicBezTo>
                        <a:cubicBezTo>
                          <a:pt x="24" y="274"/>
                          <a:pt x="23" y="275"/>
                          <a:pt x="23" y="276"/>
                        </a:cubicBezTo>
                        <a:cubicBezTo>
                          <a:pt x="22" y="278"/>
                          <a:pt x="21" y="279"/>
                          <a:pt x="21" y="281"/>
                        </a:cubicBezTo>
                        <a:cubicBezTo>
                          <a:pt x="21" y="283"/>
                          <a:pt x="21" y="285"/>
                          <a:pt x="20" y="286"/>
                        </a:cubicBezTo>
                        <a:cubicBezTo>
                          <a:pt x="19" y="289"/>
                          <a:pt x="19" y="291"/>
                          <a:pt x="20" y="293"/>
                        </a:cubicBezTo>
                        <a:cubicBezTo>
                          <a:pt x="21" y="295"/>
                          <a:pt x="21" y="297"/>
                          <a:pt x="21" y="298"/>
                        </a:cubicBezTo>
                        <a:cubicBezTo>
                          <a:pt x="22" y="298"/>
                          <a:pt x="22" y="298"/>
                          <a:pt x="23" y="298"/>
                        </a:cubicBezTo>
                        <a:cubicBezTo>
                          <a:pt x="23" y="298"/>
                          <a:pt x="23" y="298"/>
                          <a:pt x="23" y="298"/>
                        </a:cubicBezTo>
                        <a:cubicBezTo>
                          <a:pt x="23" y="297"/>
                          <a:pt x="23" y="295"/>
                          <a:pt x="26" y="294"/>
                        </a:cubicBezTo>
                        <a:cubicBezTo>
                          <a:pt x="28" y="293"/>
                          <a:pt x="29" y="294"/>
                          <a:pt x="30" y="295"/>
                        </a:cubicBezTo>
                        <a:cubicBezTo>
                          <a:pt x="31" y="296"/>
                          <a:pt x="31" y="297"/>
                          <a:pt x="31" y="298"/>
                        </a:cubicBezTo>
                        <a:cubicBezTo>
                          <a:pt x="31" y="298"/>
                          <a:pt x="31" y="298"/>
                          <a:pt x="31" y="298"/>
                        </a:cubicBezTo>
                        <a:cubicBezTo>
                          <a:pt x="33" y="299"/>
                          <a:pt x="34" y="300"/>
                          <a:pt x="34" y="302"/>
                        </a:cubicBezTo>
                        <a:cubicBezTo>
                          <a:pt x="35" y="303"/>
                          <a:pt x="34" y="305"/>
                          <a:pt x="31" y="307"/>
                        </a:cubicBezTo>
                        <a:cubicBezTo>
                          <a:pt x="31" y="307"/>
                          <a:pt x="31" y="308"/>
                          <a:pt x="31" y="310"/>
                        </a:cubicBezTo>
                        <a:cubicBezTo>
                          <a:pt x="32" y="312"/>
                          <a:pt x="32" y="314"/>
                          <a:pt x="31" y="316"/>
                        </a:cubicBezTo>
                        <a:cubicBezTo>
                          <a:pt x="30" y="317"/>
                          <a:pt x="30" y="317"/>
                          <a:pt x="30" y="317"/>
                        </a:cubicBezTo>
                        <a:cubicBezTo>
                          <a:pt x="29" y="319"/>
                          <a:pt x="28" y="321"/>
                          <a:pt x="28" y="323"/>
                        </a:cubicBezTo>
                        <a:cubicBezTo>
                          <a:pt x="30" y="326"/>
                          <a:pt x="29" y="327"/>
                          <a:pt x="28" y="328"/>
                        </a:cubicBezTo>
                        <a:cubicBezTo>
                          <a:pt x="27" y="329"/>
                          <a:pt x="27" y="330"/>
                          <a:pt x="27" y="331"/>
                        </a:cubicBezTo>
                        <a:cubicBezTo>
                          <a:pt x="27" y="333"/>
                          <a:pt x="27" y="333"/>
                          <a:pt x="27" y="334"/>
                        </a:cubicBezTo>
                        <a:cubicBezTo>
                          <a:pt x="28" y="335"/>
                          <a:pt x="28" y="337"/>
                          <a:pt x="27" y="338"/>
                        </a:cubicBezTo>
                        <a:cubicBezTo>
                          <a:pt x="27" y="338"/>
                          <a:pt x="27" y="338"/>
                          <a:pt x="27" y="338"/>
                        </a:cubicBezTo>
                        <a:cubicBezTo>
                          <a:pt x="28" y="339"/>
                          <a:pt x="28" y="340"/>
                          <a:pt x="27" y="342"/>
                        </a:cubicBezTo>
                        <a:cubicBezTo>
                          <a:pt x="27" y="342"/>
                          <a:pt x="27" y="343"/>
                          <a:pt x="26" y="343"/>
                        </a:cubicBezTo>
                        <a:cubicBezTo>
                          <a:pt x="26" y="344"/>
                          <a:pt x="27" y="346"/>
                          <a:pt x="27" y="347"/>
                        </a:cubicBezTo>
                        <a:cubicBezTo>
                          <a:pt x="28" y="348"/>
                          <a:pt x="28" y="349"/>
                          <a:pt x="27" y="350"/>
                        </a:cubicBezTo>
                        <a:cubicBezTo>
                          <a:pt x="27" y="352"/>
                          <a:pt x="25" y="352"/>
                          <a:pt x="24" y="352"/>
                        </a:cubicBezTo>
                        <a:cubicBezTo>
                          <a:pt x="23" y="352"/>
                          <a:pt x="22" y="352"/>
                          <a:pt x="21" y="353"/>
                        </a:cubicBezTo>
                        <a:cubicBezTo>
                          <a:pt x="21" y="353"/>
                          <a:pt x="21" y="353"/>
                          <a:pt x="21" y="353"/>
                        </a:cubicBezTo>
                        <a:cubicBezTo>
                          <a:pt x="21" y="353"/>
                          <a:pt x="21" y="353"/>
                          <a:pt x="22" y="354"/>
                        </a:cubicBezTo>
                        <a:cubicBezTo>
                          <a:pt x="22" y="355"/>
                          <a:pt x="24" y="357"/>
                          <a:pt x="22" y="360"/>
                        </a:cubicBezTo>
                        <a:cubicBezTo>
                          <a:pt x="22" y="361"/>
                          <a:pt x="21" y="362"/>
                          <a:pt x="19" y="362"/>
                        </a:cubicBezTo>
                        <a:cubicBezTo>
                          <a:pt x="17" y="362"/>
                          <a:pt x="15" y="359"/>
                          <a:pt x="13" y="358"/>
                        </a:cubicBezTo>
                        <a:cubicBezTo>
                          <a:pt x="12" y="357"/>
                          <a:pt x="12" y="357"/>
                          <a:pt x="12" y="357"/>
                        </a:cubicBezTo>
                        <a:cubicBezTo>
                          <a:pt x="11" y="357"/>
                          <a:pt x="11" y="356"/>
                          <a:pt x="11" y="355"/>
                        </a:cubicBezTo>
                        <a:cubicBezTo>
                          <a:pt x="11" y="355"/>
                          <a:pt x="11" y="355"/>
                          <a:pt x="11" y="355"/>
                        </a:cubicBezTo>
                        <a:cubicBezTo>
                          <a:pt x="10" y="356"/>
                          <a:pt x="9" y="356"/>
                          <a:pt x="8" y="357"/>
                        </a:cubicBezTo>
                        <a:cubicBezTo>
                          <a:pt x="7" y="357"/>
                          <a:pt x="6" y="357"/>
                          <a:pt x="5" y="358"/>
                        </a:cubicBezTo>
                        <a:cubicBezTo>
                          <a:pt x="5" y="358"/>
                          <a:pt x="6" y="359"/>
                          <a:pt x="6" y="359"/>
                        </a:cubicBezTo>
                        <a:cubicBezTo>
                          <a:pt x="6" y="360"/>
                          <a:pt x="7" y="361"/>
                          <a:pt x="7" y="362"/>
                        </a:cubicBezTo>
                        <a:cubicBezTo>
                          <a:pt x="7" y="363"/>
                          <a:pt x="6" y="363"/>
                          <a:pt x="5" y="364"/>
                        </a:cubicBezTo>
                        <a:cubicBezTo>
                          <a:pt x="4" y="364"/>
                          <a:pt x="3" y="364"/>
                          <a:pt x="3" y="365"/>
                        </a:cubicBezTo>
                        <a:cubicBezTo>
                          <a:pt x="5" y="365"/>
                          <a:pt x="6" y="366"/>
                          <a:pt x="7" y="368"/>
                        </a:cubicBezTo>
                        <a:cubicBezTo>
                          <a:pt x="7" y="368"/>
                          <a:pt x="7" y="369"/>
                          <a:pt x="7" y="369"/>
                        </a:cubicBezTo>
                        <a:cubicBezTo>
                          <a:pt x="7" y="369"/>
                          <a:pt x="7" y="368"/>
                          <a:pt x="7" y="368"/>
                        </a:cubicBezTo>
                        <a:cubicBezTo>
                          <a:pt x="9" y="368"/>
                          <a:pt x="10" y="368"/>
                          <a:pt x="12" y="368"/>
                        </a:cubicBezTo>
                        <a:cubicBezTo>
                          <a:pt x="15" y="369"/>
                          <a:pt x="16" y="371"/>
                          <a:pt x="16" y="374"/>
                        </a:cubicBezTo>
                        <a:cubicBezTo>
                          <a:pt x="16" y="376"/>
                          <a:pt x="15" y="378"/>
                          <a:pt x="13" y="378"/>
                        </a:cubicBezTo>
                        <a:cubicBezTo>
                          <a:pt x="12" y="378"/>
                          <a:pt x="11" y="380"/>
                          <a:pt x="11" y="382"/>
                        </a:cubicBezTo>
                        <a:cubicBezTo>
                          <a:pt x="11" y="382"/>
                          <a:pt x="13" y="382"/>
                          <a:pt x="15" y="382"/>
                        </a:cubicBezTo>
                        <a:cubicBezTo>
                          <a:pt x="17" y="382"/>
                          <a:pt x="19" y="381"/>
                          <a:pt x="20" y="382"/>
                        </a:cubicBezTo>
                        <a:cubicBezTo>
                          <a:pt x="23" y="383"/>
                          <a:pt x="24" y="385"/>
                          <a:pt x="24" y="388"/>
                        </a:cubicBezTo>
                        <a:cubicBezTo>
                          <a:pt x="23" y="389"/>
                          <a:pt x="22" y="391"/>
                          <a:pt x="21" y="391"/>
                        </a:cubicBezTo>
                        <a:cubicBezTo>
                          <a:pt x="20" y="391"/>
                          <a:pt x="19" y="390"/>
                          <a:pt x="18" y="390"/>
                        </a:cubicBezTo>
                        <a:cubicBezTo>
                          <a:pt x="17" y="388"/>
                          <a:pt x="15" y="387"/>
                          <a:pt x="15" y="387"/>
                        </a:cubicBezTo>
                        <a:cubicBezTo>
                          <a:pt x="14" y="387"/>
                          <a:pt x="14" y="387"/>
                          <a:pt x="14" y="387"/>
                        </a:cubicBezTo>
                        <a:cubicBezTo>
                          <a:pt x="13" y="390"/>
                          <a:pt x="11" y="390"/>
                          <a:pt x="10" y="390"/>
                        </a:cubicBezTo>
                        <a:cubicBezTo>
                          <a:pt x="8" y="390"/>
                          <a:pt x="7" y="390"/>
                          <a:pt x="5" y="389"/>
                        </a:cubicBezTo>
                        <a:cubicBezTo>
                          <a:pt x="5" y="389"/>
                          <a:pt x="5" y="389"/>
                          <a:pt x="5" y="389"/>
                        </a:cubicBezTo>
                        <a:cubicBezTo>
                          <a:pt x="4" y="389"/>
                          <a:pt x="1" y="391"/>
                          <a:pt x="0" y="392"/>
                        </a:cubicBezTo>
                        <a:cubicBezTo>
                          <a:pt x="1" y="393"/>
                          <a:pt x="2" y="395"/>
                          <a:pt x="2" y="396"/>
                        </a:cubicBezTo>
                        <a:cubicBezTo>
                          <a:pt x="3" y="396"/>
                          <a:pt x="3" y="396"/>
                          <a:pt x="3" y="396"/>
                        </a:cubicBezTo>
                        <a:cubicBezTo>
                          <a:pt x="4" y="396"/>
                          <a:pt x="6" y="395"/>
                          <a:pt x="6" y="394"/>
                        </a:cubicBezTo>
                        <a:cubicBezTo>
                          <a:pt x="7" y="392"/>
                          <a:pt x="9" y="390"/>
                          <a:pt x="11" y="390"/>
                        </a:cubicBezTo>
                        <a:cubicBezTo>
                          <a:pt x="11" y="390"/>
                          <a:pt x="14" y="391"/>
                          <a:pt x="15" y="395"/>
                        </a:cubicBezTo>
                        <a:cubicBezTo>
                          <a:pt x="15" y="399"/>
                          <a:pt x="11" y="400"/>
                          <a:pt x="10" y="400"/>
                        </a:cubicBezTo>
                        <a:cubicBezTo>
                          <a:pt x="10" y="400"/>
                          <a:pt x="9" y="401"/>
                          <a:pt x="9" y="401"/>
                        </a:cubicBezTo>
                        <a:cubicBezTo>
                          <a:pt x="8" y="403"/>
                          <a:pt x="6" y="406"/>
                          <a:pt x="2" y="408"/>
                        </a:cubicBezTo>
                        <a:cubicBezTo>
                          <a:pt x="2" y="409"/>
                          <a:pt x="2" y="409"/>
                          <a:pt x="2" y="409"/>
                        </a:cubicBezTo>
                        <a:cubicBezTo>
                          <a:pt x="2" y="409"/>
                          <a:pt x="2" y="410"/>
                          <a:pt x="2" y="410"/>
                        </a:cubicBezTo>
                        <a:cubicBezTo>
                          <a:pt x="3" y="409"/>
                          <a:pt x="4" y="409"/>
                          <a:pt x="4" y="409"/>
                        </a:cubicBezTo>
                        <a:cubicBezTo>
                          <a:pt x="5" y="409"/>
                          <a:pt x="5" y="409"/>
                          <a:pt x="5" y="409"/>
                        </a:cubicBezTo>
                        <a:cubicBezTo>
                          <a:pt x="6" y="410"/>
                          <a:pt x="6" y="410"/>
                          <a:pt x="6" y="410"/>
                        </a:cubicBezTo>
                        <a:cubicBezTo>
                          <a:pt x="7" y="411"/>
                          <a:pt x="6" y="412"/>
                          <a:pt x="6" y="412"/>
                        </a:cubicBezTo>
                        <a:cubicBezTo>
                          <a:pt x="6" y="413"/>
                          <a:pt x="6" y="413"/>
                          <a:pt x="6" y="413"/>
                        </a:cubicBezTo>
                        <a:cubicBezTo>
                          <a:pt x="7" y="413"/>
                          <a:pt x="7" y="413"/>
                          <a:pt x="7" y="413"/>
                        </a:cubicBezTo>
                        <a:cubicBezTo>
                          <a:pt x="7" y="413"/>
                          <a:pt x="8" y="413"/>
                          <a:pt x="8" y="413"/>
                        </a:cubicBezTo>
                        <a:cubicBezTo>
                          <a:pt x="8" y="412"/>
                          <a:pt x="8" y="412"/>
                          <a:pt x="8" y="411"/>
                        </a:cubicBezTo>
                        <a:cubicBezTo>
                          <a:pt x="7" y="409"/>
                          <a:pt x="8" y="406"/>
                          <a:pt x="9" y="404"/>
                        </a:cubicBezTo>
                        <a:cubicBezTo>
                          <a:pt x="10" y="403"/>
                          <a:pt x="11" y="402"/>
                          <a:pt x="13" y="402"/>
                        </a:cubicBezTo>
                        <a:cubicBezTo>
                          <a:pt x="13" y="402"/>
                          <a:pt x="15" y="403"/>
                          <a:pt x="16" y="404"/>
                        </a:cubicBezTo>
                        <a:cubicBezTo>
                          <a:pt x="19" y="407"/>
                          <a:pt x="17" y="410"/>
                          <a:pt x="16" y="411"/>
                        </a:cubicBezTo>
                        <a:cubicBezTo>
                          <a:pt x="15" y="412"/>
                          <a:pt x="15" y="413"/>
                          <a:pt x="15" y="413"/>
                        </a:cubicBezTo>
                        <a:cubicBezTo>
                          <a:pt x="15" y="415"/>
                          <a:pt x="14" y="416"/>
                          <a:pt x="14" y="418"/>
                        </a:cubicBezTo>
                        <a:cubicBezTo>
                          <a:pt x="14" y="419"/>
                          <a:pt x="13" y="421"/>
                          <a:pt x="13" y="422"/>
                        </a:cubicBezTo>
                        <a:cubicBezTo>
                          <a:pt x="13" y="424"/>
                          <a:pt x="11" y="425"/>
                          <a:pt x="10" y="425"/>
                        </a:cubicBezTo>
                        <a:cubicBezTo>
                          <a:pt x="10" y="426"/>
                          <a:pt x="10" y="426"/>
                          <a:pt x="10" y="426"/>
                        </a:cubicBezTo>
                        <a:cubicBezTo>
                          <a:pt x="10" y="428"/>
                          <a:pt x="9" y="429"/>
                          <a:pt x="7" y="429"/>
                        </a:cubicBezTo>
                        <a:cubicBezTo>
                          <a:pt x="8" y="431"/>
                          <a:pt x="7" y="432"/>
                          <a:pt x="7" y="432"/>
                        </a:cubicBezTo>
                        <a:cubicBezTo>
                          <a:pt x="8" y="432"/>
                          <a:pt x="9" y="432"/>
                          <a:pt x="11" y="432"/>
                        </a:cubicBezTo>
                        <a:cubicBezTo>
                          <a:pt x="12" y="432"/>
                          <a:pt x="12" y="433"/>
                          <a:pt x="13" y="433"/>
                        </a:cubicBezTo>
                        <a:cubicBezTo>
                          <a:pt x="13" y="433"/>
                          <a:pt x="13" y="433"/>
                          <a:pt x="13" y="433"/>
                        </a:cubicBezTo>
                        <a:cubicBezTo>
                          <a:pt x="13" y="433"/>
                          <a:pt x="14" y="433"/>
                          <a:pt x="15" y="432"/>
                        </a:cubicBezTo>
                        <a:cubicBezTo>
                          <a:pt x="18" y="431"/>
                          <a:pt x="21" y="433"/>
                          <a:pt x="22" y="435"/>
                        </a:cubicBezTo>
                        <a:cubicBezTo>
                          <a:pt x="22" y="437"/>
                          <a:pt x="21" y="439"/>
                          <a:pt x="19" y="440"/>
                        </a:cubicBezTo>
                        <a:cubicBezTo>
                          <a:pt x="18" y="440"/>
                          <a:pt x="18" y="440"/>
                          <a:pt x="17" y="440"/>
                        </a:cubicBezTo>
                        <a:cubicBezTo>
                          <a:pt x="19" y="440"/>
                          <a:pt x="21" y="441"/>
                          <a:pt x="21" y="443"/>
                        </a:cubicBezTo>
                        <a:cubicBezTo>
                          <a:pt x="21" y="443"/>
                          <a:pt x="21" y="443"/>
                          <a:pt x="21" y="443"/>
                        </a:cubicBezTo>
                        <a:cubicBezTo>
                          <a:pt x="22" y="440"/>
                          <a:pt x="23" y="439"/>
                          <a:pt x="25" y="439"/>
                        </a:cubicBezTo>
                        <a:cubicBezTo>
                          <a:pt x="28" y="439"/>
                          <a:pt x="32" y="442"/>
                          <a:pt x="33" y="445"/>
                        </a:cubicBezTo>
                        <a:cubicBezTo>
                          <a:pt x="33" y="446"/>
                          <a:pt x="33" y="447"/>
                          <a:pt x="32" y="448"/>
                        </a:cubicBezTo>
                        <a:cubicBezTo>
                          <a:pt x="32" y="449"/>
                          <a:pt x="31" y="449"/>
                          <a:pt x="30" y="450"/>
                        </a:cubicBezTo>
                        <a:cubicBezTo>
                          <a:pt x="31" y="449"/>
                          <a:pt x="32" y="449"/>
                          <a:pt x="33" y="449"/>
                        </a:cubicBezTo>
                        <a:cubicBezTo>
                          <a:pt x="36" y="449"/>
                          <a:pt x="44" y="450"/>
                          <a:pt x="45" y="454"/>
                        </a:cubicBezTo>
                        <a:cubicBezTo>
                          <a:pt x="45" y="455"/>
                          <a:pt x="45" y="456"/>
                          <a:pt x="45" y="456"/>
                        </a:cubicBezTo>
                        <a:cubicBezTo>
                          <a:pt x="46" y="456"/>
                          <a:pt x="47" y="457"/>
                          <a:pt x="48" y="459"/>
                        </a:cubicBezTo>
                        <a:cubicBezTo>
                          <a:pt x="48" y="459"/>
                          <a:pt x="48" y="459"/>
                          <a:pt x="48" y="460"/>
                        </a:cubicBezTo>
                        <a:cubicBezTo>
                          <a:pt x="51" y="456"/>
                          <a:pt x="56" y="454"/>
                          <a:pt x="59" y="453"/>
                        </a:cubicBezTo>
                        <a:cubicBezTo>
                          <a:pt x="62" y="452"/>
                          <a:pt x="64" y="454"/>
                          <a:pt x="64" y="455"/>
                        </a:cubicBezTo>
                        <a:cubicBezTo>
                          <a:pt x="65" y="458"/>
                          <a:pt x="62" y="461"/>
                          <a:pt x="58" y="463"/>
                        </a:cubicBezTo>
                        <a:cubicBezTo>
                          <a:pt x="56" y="463"/>
                          <a:pt x="56" y="464"/>
                          <a:pt x="56" y="464"/>
                        </a:cubicBezTo>
                        <a:cubicBezTo>
                          <a:pt x="56" y="464"/>
                          <a:pt x="56" y="464"/>
                          <a:pt x="57" y="466"/>
                        </a:cubicBezTo>
                        <a:cubicBezTo>
                          <a:pt x="58" y="467"/>
                          <a:pt x="60" y="466"/>
                          <a:pt x="61" y="466"/>
                        </a:cubicBezTo>
                        <a:cubicBezTo>
                          <a:pt x="63" y="465"/>
                          <a:pt x="66" y="464"/>
                          <a:pt x="68" y="466"/>
                        </a:cubicBezTo>
                        <a:cubicBezTo>
                          <a:pt x="69" y="467"/>
                          <a:pt x="69" y="469"/>
                          <a:pt x="69" y="469"/>
                        </a:cubicBezTo>
                        <a:cubicBezTo>
                          <a:pt x="68" y="471"/>
                          <a:pt x="66" y="472"/>
                          <a:pt x="65" y="472"/>
                        </a:cubicBezTo>
                        <a:cubicBezTo>
                          <a:pt x="64" y="473"/>
                          <a:pt x="62" y="473"/>
                          <a:pt x="62" y="473"/>
                        </a:cubicBezTo>
                        <a:cubicBezTo>
                          <a:pt x="62" y="474"/>
                          <a:pt x="62" y="475"/>
                          <a:pt x="63" y="475"/>
                        </a:cubicBezTo>
                        <a:cubicBezTo>
                          <a:pt x="63" y="477"/>
                          <a:pt x="64" y="478"/>
                          <a:pt x="64" y="480"/>
                        </a:cubicBezTo>
                        <a:cubicBezTo>
                          <a:pt x="63" y="481"/>
                          <a:pt x="63" y="482"/>
                          <a:pt x="61" y="482"/>
                        </a:cubicBezTo>
                        <a:cubicBezTo>
                          <a:pt x="61" y="483"/>
                          <a:pt x="60" y="483"/>
                          <a:pt x="59" y="483"/>
                        </a:cubicBezTo>
                        <a:cubicBezTo>
                          <a:pt x="58" y="483"/>
                          <a:pt x="57" y="482"/>
                          <a:pt x="56" y="480"/>
                        </a:cubicBezTo>
                        <a:cubicBezTo>
                          <a:pt x="56" y="481"/>
                          <a:pt x="56" y="481"/>
                          <a:pt x="56" y="482"/>
                        </a:cubicBezTo>
                        <a:cubicBezTo>
                          <a:pt x="55" y="483"/>
                          <a:pt x="55" y="483"/>
                          <a:pt x="55" y="483"/>
                        </a:cubicBezTo>
                        <a:cubicBezTo>
                          <a:pt x="54" y="483"/>
                          <a:pt x="54" y="483"/>
                          <a:pt x="54" y="483"/>
                        </a:cubicBezTo>
                        <a:cubicBezTo>
                          <a:pt x="52" y="483"/>
                          <a:pt x="49" y="480"/>
                          <a:pt x="46" y="478"/>
                        </a:cubicBezTo>
                        <a:cubicBezTo>
                          <a:pt x="46" y="478"/>
                          <a:pt x="46" y="477"/>
                          <a:pt x="46" y="477"/>
                        </a:cubicBezTo>
                        <a:cubicBezTo>
                          <a:pt x="46" y="478"/>
                          <a:pt x="46" y="478"/>
                          <a:pt x="46" y="478"/>
                        </a:cubicBezTo>
                        <a:cubicBezTo>
                          <a:pt x="46" y="478"/>
                          <a:pt x="46" y="479"/>
                          <a:pt x="46" y="479"/>
                        </a:cubicBezTo>
                        <a:cubicBezTo>
                          <a:pt x="47" y="480"/>
                          <a:pt x="48" y="481"/>
                          <a:pt x="47" y="482"/>
                        </a:cubicBezTo>
                        <a:cubicBezTo>
                          <a:pt x="47" y="484"/>
                          <a:pt x="45" y="484"/>
                          <a:pt x="44" y="484"/>
                        </a:cubicBezTo>
                        <a:cubicBezTo>
                          <a:pt x="41" y="484"/>
                          <a:pt x="41" y="485"/>
                          <a:pt x="41" y="485"/>
                        </a:cubicBezTo>
                        <a:cubicBezTo>
                          <a:pt x="41" y="485"/>
                          <a:pt x="41" y="485"/>
                          <a:pt x="41" y="485"/>
                        </a:cubicBezTo>
                        <a:cubicBezTo>
                          <a:pt x="41" y="485"/>
                          <a:pt x="42" y="485"/>
                          <a:pt x="42" y="485"/>
                        </a:cubicBezTo>
                        <a:cubicBezTo>
                          <a:pt x="44" y="485"/>
                          <a:pt x="46" y="485"/>
                          <a:pt x="48" y="485"/>
                        </a:cubicBezTo>
                        <a:cubicBezTo>
                          <a:pt x="52" y="486"/>
                          <a:pt x="52" y="489"/>
                          <a:pt x="53" y="492"/>
                        </a:cubicBezTo>
                        <a:cubicBezTo>
                          <a:pt x="53" y="492"/>
                          <a:pt x="53" y="492"/>
                          <a:pt x="53" y="493"/>
                        </a:cubicBezTo>
                        <a:cubicBezTo>
                          <a:pt x="53" y="490"/>
                          <a:pt x="54" y="487"/>
                          <a:pt x="57" y="486"/>
                        </a:cubicBezTo>
                        <a:cubicBezTo>
                          <a:pt x="58" y="486"/>
                          <a:pt x="58" y="486"/>
                          <a:pt x="58" y="486"/>
                        </a:cubicBezTo>
                        <a:cubicBezTo>
                          <a:pt x="60" y="486"/>
                          <a:pt x="61" y="489"/>
                          <a:pt x="61" y="491"/>
                        </a:cubicBezTo>
                        <a:cubicBezTo>
                          <a:pt x="62" y="493"/>
                          <a:pt x="62" y="496"/>
                          <a:pt x="66" y="497"/>
                        </a:cubicBezTo>
                        <a:cubicBezTo>
                          <a:pt x="66" y="497"/>
                          <a:pt x="66" y="497"/>
                          <a:pt x="66" y="497"/>
                        </a:cubicBezTo>
                        <a:cubicBezTo>
                          <a:pt x="66" y="496"/>
                          <a:pt x="66" y="494"/>
                          <a:pt x="68" y="493"/>
                        </a:cubicBezTo>
                        <a:cubicBezTo>
                          <a:pt x="69" y="493"/>
                          <a:pt x="70" y="492"/>
                          <a:pt x="70" y="492"/>
                        </a:cubicBezTo>
                        <a:cubicBezTo>
                          <a:pt x="73" y="492"/>
                          <a:pt x="75" y="495"/>
                          <a:pt x="77" y="497"/>
                        </a:cubicBezTo>
                        <a:cubicBezTo>
                          <a:pt x="78" y="498"/>
                          <a:pt x="79" y="500"/>
                          <a:pt x="80" y="500"/>
                        </a:cubicBezTo>
                        <a:cubicBezTo>
                          <a:pt x="80" y="499"/>
                          <a:pt x="79" y="498"/>
                          <a:pt x="78" y="497"/>
                        </a:cubicBezTo>
                        <a:cubicBezTo>
                          <a:pt x="78" y="497"/>
                          <a:pt x="77" y="496"/>
                          <a:pt x="77" y="495"/>
                        </a:cubicBezTo>
                        <a:cubicBezTo>
                          <a:pt x="76" y="495"/>
                          <a:pt x="76" y="495"/>
                          <a:pt x="76" y="495"/>
                        </a:cubicBezTo>
                        <a:cubicBezTo>
                          <a:pt x="76" y="495"/>
                          <a:pt x="76" y="495"/>
                          <a:pt x="75" y="495"/>
                        </a:cubicBezTo>
                        <a:cubicBezTo>
                          <a:pt x="75" y="495"/>
                          <a:pt x="75" y="495"/>
                          <a:pt x="75" y="495"/>
                        </a:cubicBezTo>
                        <a:cubicBezTo>
                          <a:pt x="75" y="495"/>
                          <a:pt x="75" y="495"/>
                          <a:pt x="75" y="495"/>
                        </a:cubicBezTo>
                        <a:cubicBezTo>
                          <a:pt x="75" y="495"/>
                          <a:pt x="75" y="495"/>
                          <a:pt x="75" y="494"/>
                        </a:cubicBezTo>
                        <a:cubicBezTo>
                          <a:pt x="75" y="494"/>
                          <a:pt x="75" y="494"/>
                          <a:pt x="75" y="494"/>
                        </a:cubicBezTo>
                        <a:cubicBezTo>
                          <a:pt x="75" y="494"/>
                          <a:pt x="75" y="494"/>
                          <a:pt x="75" y="494"/>
                        </a:cubicBezTo>
                        <a:cubicBezTo>
                          <a:pt x="74" y="494"/>
                          <a:pt x="74" y="494"/>
                          <a:pt x="74" y="494"/>
                        </a:cubicBezTo>
                        <a:cubicBezTo>
                          <a:pt x="74" y="494"/>
                          <a:pt x="74" y="494"/>
                          <a:pt x="74" y="493"/>
                        </a:cubicBezTo>
                        <a:cubicBezTo>
                          <a:pt x="74" y="493"/>
                          <a:pt x="74" y="493"/>
                          <a:pt x="74" y="493"/>
                        </a:cubicBezTo>
                        <a:cubicBezTo>
                          <a:pt x="74" y="493"/>
                          <a:pt x="74" y="493"/>
                          <a:pt x="74" y="493"/>
                        </a:cubicBezTo>
                        <a:cubicBezTo>
                          <a:pt x="74" y="492"/>
                          <a:pt x="74" y="492"/>
                          <a:pt x="74" y="492"/>
                        </a:cubicBezTo>
                        <a:cubicBezTo>
                          <a:pt x="74" y="492"/>
                          <a:pt x="74" y="492"/>
                          <a:pt x="74" y="491"/>
                        </a:cubicBezTo>
                        <a:cubicBezTo>
                          <a:pt x="74" y="491"/>
                          <a:pt x="74" y="491"/>
                          <a:pt x="74" y="491"/>
                        </a:cubicBezTo>
                        <a:cubicBezTo>
                          <a:pt x="74" y="490"/>
                          <a:pt x="74" y="490"/>
                          <a:pt x="74" y="490"/>
                        </a:cubicBezTo>
                        <a:cubicBezTo>
                          <a:pt x="74" y="489"/>
                          <a:pt x="74" y="489"/>
                          <a:pt x="73" y="489"/>
                        </a:cubicBezTo>
                        <a:cubicBezTo>
                          <a:pt x="73" y="488"/>
                          <a:pt x="73" y="488"/>
                          <a:pt x="73" y="488"/>
                        </a:cubicBezTo>
                        <a:cubicBezTo>
                          <a:pt x="73" y="487"/>
                          <a:pt x="73" y="487"/>
                          <a:pt x="73" y="486"/>
                        </a:cubicBezTo>
                        <a:cubicBezTo>
                          <a:pt x="73" y="486"/>
                          <a:pt x="73" y="486"/>
                          <a:pt x="73" y="485"/>
                        </a:cubicBezTo>
                        <a:cubicBezTo>
                          <a:pt x="73" y="485"/>
                          <a:pt x="73" y="484"/>
                          <a:pt x="73" y="483"/>
                        </a:cubicBezTo>
                        <a:cubicBezTo>
                          <a:pt x="73" y="483"/>
                          <a:pt x="73" y="483"/>
                          <a:pt x="73" y="482"/>
                        </a:cubicBezTo>
                        <a:cubicBezTo>
                          <a:pt x="73" y="482"/>
                          <a:pt x="73" y="481"/>
                          <a:pt x="73" y="480"/>
                        </a:cubicBezTo>
                        <a:cubicBezTo>
                          <a:pt x="73" y="479"/>
                          <a:pt x="73" y="479"/>
                          <a:pt x="73" y="479"/>
                        </a:cubicBezTo>
                        <a:cubicBezTo>
                          <a:pt x="73" y="478"/>
                          <a:pt x="73" y="477"/>
                          <a:pt x="73" y="476"/>
                        </a:cubicBezTo>
                        <a:cubicBezTo>
                          <a:pt x="73" y="475"/>
                          <a:pt x="73" y="475"/>
                          <a:pt x="73" y="474"/>
                        </a:cubicBezTo>
                        <a:cubicBezTo>
                          <a:pt x="73" y="473"/>
                          <a:pt x="74" y="472"/>
                          <a:pt x="74" y="471"/>
                        </a:cubicBezTo>
                        <a:cubicBezTo>
                          <a:pt x="74" y="470"/>
                          <a:pt x="74" y="470"/>
                          <a:pt x="74" y="469"/>
                        </a:cubicBezTo>
                        <a:cubicBezTo>
                          <a:pt x="74" y="468"/>
                          <a:pt x="74" y="466"/>
                          <a:pt x="74" y="465"/>
                        </a:cubicBezTo>
                        <a:cubicBezTo>
                          <a:pt x="74" y="465"/>
                          <a:pt x="74" y="464"/>
                          <a:pt x="74" y="464"/>
                        </a:cubicBezTo>
                        <a:cubicBezTo>
                          <a:pt x="74" y="462"/>
                          <a:pt x="74" y="460"/>
                          <a:pt x="74" y="458"/>
                        </a:cubicBezTo>
                        <a:cubicBezTo>
                          <a:pt x="74" y="458"/>
                          <a:pt x="74" y="458"/>
                          <a:pt x="74" y="458"/>
                        </a:cubicBezTo>
                        <a:cubicBezTo>
                          <a:pt x="73" y="458"/>
                          <a:pt x="73" y="458"/>
                          <a:pt x="73" y="458"/>
                        </a:cubicBezTo>
                        <a:cubicBezTo>
                          <a:pt x="70" y="458"/>
                          <a:pt x="67" y="457"/>
                          <a:pt x="65" y="455"/>
                        </a:cubicBezTo>
                        <a:cubicBezTo>
                          <a:pt x="64" y="455"/>
                          <a:pt x="64" y="453"/>
                          <a:pt x="64" y="451"/>
                        </a:cubicBezTo>
                        <a:cubicBezTo>
                          <a:pt x="64" y="451"/>
                          <a:pt x="64" y="450"/>
                          <a:pt x="65" y="450"/>
                        </a:cubicBezTo>
                        <a:cubicBezTo>
                          <a:pt x="64" y="450"/>
                          <a:pt x="64" y="450"/>
                          <a:pt x="64" y="450"/>
                        </a:cubicBezTo>
                        <a:cubicBezTo>
                          <a:pt x="64" y="450"/>
                          <a:pt x="64" y="449"/>
                          <a:pt x="63" y="449"/>
                        </a:cubicBezTo>
                        <a:cubicBezTo>
                          <a:pt x="63" y="449"/>
                          <a:pt x="63" y="449"/>
                          <a:pt x="63" y="449"/>
                        </a:cubicBezTo>
                        <a:cubicBezTo>
                          <a:pt x="62" y="449"/>
                          <a:pt x="62" y="448"/>
                          <a:pt x="61" y="448"/>
                        </a:cubicBezTo>
                        <a:cubicBezTo>
                          <a:pt x="60" y="448"/>
                          <a:pt x="58" y="448"/>
                          <a:pt x="55" y="448"/>
                        </a:cubicBezTo>
                        <a:cubicBezTo>
                          <a:pt x="49" y="448"/>
                          <a:pt x="42" y="448"/>
                          <a:pt x="42" y="449"/>
                        </a:cubicBezTo>
                        <a:cubicBezTo>
                          <a:pt x="41" y="449"/>
                          <a:pt x="41" y="449"/>
                          <a:pt x="41" y="449"/>
                        </a:cubicBezTo>
                        <a:cubicBezTo>
                          <a:pt x="41" y="449"/>
                          <a:pt x="41" y="449"/>
                          <a:pt x="41" y="449"/>
                        </a:cubicBezTo>
                        <a:cubicBezTo>
                          <a:pt x="41" y="449"/>
                          <a:pt x="41" y="449"/>
                          <a:pt x="41" y="449"/>
                        </a:cubicBezTo>
                        <a:cubicBezTo>
                          <a:pt x="40" y="449"/>
                          <a:pt x="39" y="448"/>
                          <a:pt x="38" y="447"/>
                        </a:cubicBezTo>
                        <a:cubicBezTo>
                          <a:pt x="37" y="447"/>
                          <a:pt x="37" y="446"/>
                          <a:pt x="36" y="445"/>
                        </a:cubicBezTo>
                        <a:cubicBezTo>
                          <a:pt x="36" y="445"/>
                          <a:pt x="36" y="444"/>
                          <a:pt x="36" y="444"/>
                        </a:cubicBezTo>
                        <a:cubicBezTo>
                          <a:pt x="35" y="444"/>
                          <a:pt x="34" y="443"/>
                          <a:pt x="34" y="443"/>
                        </a:cubicBezTo>
                        <a:cubicBezTo>
                          <a:pt x="32" y="440"/>
                          <a:pt x="32" y="432"/>
                          <a:pt x="33" y="429"/>
                        </a:cubicBezTo>
                        <a:cubicBezTo>
                          <a:pt x="33" y="428"/>
                          <a:pt x="31" y="428"/>
                          <a:pt x="29" y="428"/>
                        </a:cubicBezTo>
                        <a:cubicBezTo>
                          <a:pt x="27" y="428"/>
                          <a:pt x="25" y="428"/>
                          <a:pt x="24" y="427"/>
                        </a:cubicBezTo>
                        <a:cubicBezTo>
                          <a:pt x="21" y="426"/>
                          <a:pt x="22" y="424"/>
                          <a:pt x="22" y="422"/>
                        </a:cubicBezTo>
                        <a:cubicBezTo>
                          <a:pt x="22" y="421"/>
                          <a:pt x="22" y="421"/>
                          <a:pt x="21" y="419"/>
                        </a:cubicBezTo>
                        <a:cubicBezTo>
                          <a:pt x="18" y="416"/>
                          <a:pt x="19" y="412"/>
                          <a:pt x="20" y="409"/>
                        </a:cubicBezTo>
                        <a:cubicBezTo>
                          <a:pt x="20" y="408"/>
                          <a:pt x="20" y="408"/>
                          <a:pt x="20" y="407"/>
                        </a:cubicBezTo>
                        <a:cubicBezTo>
                          <a:pt x="21" y="404"/>
                          <a:pt x="23" y="398"/>
                          <a:pt x="29" y="398"/>
                        </a:cubicBezTo>
                        <a:cubicBezTo>
                          <a:pt x="29" y="398"/>
                          <a:pt x="29" y="397"/>
                          <a:pt x="29" y="397"/>
                        </a:cubicBezTo>
                        <a:cubicBezTo>
                          <a:pt x="29" y="395"/>
                          <a:pt x="30" y="392"/>
                          <a:pt x="32" y="391"/>
                        </a:cubicBezTo>
                        <a:cubicBezTo>
                          <a:pt x="32" y="390"/>
                          <a:pt x="32" y="389"/>
                          <a:pt x="32" y="389"/>
                        </a:cubicBezTo>
                        <a:cubicBezTo>
                          <a:pt x="31" y="387"/>
                          <a:pt x="29" y="384"/>
                          <a:pt x="32" y="382"/>
                        </a:cubicBezTo>
                        <a:cubicBezTo>
                          <a:pt x="32" y="382"/>
                          <a:pt x="32" y="381"/>
                          <a:pt x="33" y="380"/>
                        </a:cubicBezTo>
                        <a:cubicBezTo>
                          <a:pt x="33" y="378"/>
                          <a:pt x="33" y="375"/>
                          <a:pt x="37" y="374"/>
                        </a:cubicBezTo>
                        <a:cubicBezTo>
                          <a:pt x="38" y="374"/>
                          <a:pt x="38" y="374"/>
                          <a:pt x="38" y="374"/>
                        </a:cubicBezTo>
                        <a:cubicBezTo>
                          <a:pt x="38" y="374"/>
                          <a:pt x="38" y="373"/>
                          <a:pt x="38" y="372"/>
                        </a:cubicBezTo>
                        <a:cubicBezTo>
                          <a:pt x="38" y="371"/>
                          <a:pt x="37" y="367"/>
                          <a:pt x="40" y="367"/>
                        </a:cubicBezTo>
                        <a:cubicBezTo>
                          <a:pt x="40" y="366"/>
                          <a:pt x="40" y="366"/>
                          <a:pt x="40" y="365"/>
                        </a:cubicBezTo>
                        <a:cubicBezTo>
                          <a:pt x="40" y="364"/>
                          <a:pt x="39" y="361"/>
                          <a:pt x="39" y="359"/>
                        </a:cubicBezTo>
                        <a:cubicBezTo>
                          <a:pt x="40" y="358"/>
                          <a:pt x="40" y="357"/>
                          <a:pt x="39" y="356"/>
                        </a:cubicBezTo>
                        <a:cubicBezTo>
                          <a:pt x="39" y="354"/>
                          <a:pt x="38" y="351"/>
                          <a:pt x="42" y="349"/>
                        </a:cubicBezTo>
                        <a:cubicBezTo>
                          <a:pt x="43" y="349"/>
                          <a:pt x="43" y="348"/>
                          <a:pt x="43" y="348"/>
                        </a:cubicBezTo>
                        <a:cubicBezTo>
                          <a:pt x="43" y="348"/>
                          <a:pt x="43" y="348"/>
                          <a:pt x="43" y="348"/>
                        </a:cubicBezTo>
                        <a:cubicBezTo>
                          <a:pt x="43" y="348"/>
                          <a:pt x="42" y="346"/>
                          <a:pt x="40" y="345"/>
                        </a:cubicBezTo>
                        <a:cubicBezTo>
                          <a:pt x="40" y="345"/>
                          <a:pt x="38" y="343"/>
                          <a:pt x="38" y="342"/>
                        </a:cubicBezTo>
                        <a:cubicBezTo>
                          <a:pt x="38" y="342"/>
                          <a:pt x="38" y="341"/>
                          <a:pt x="38" y="341"/>
                        </a:cubicBezTo>
                        <a:cubicBezTo>
                          <a:pt x="39" y="339"/>
                          <a:pt x="42" y="339"/>
                          <a:pt x="46" y="339"/>
                        </a:cubicBezTo>
                        <a:cubicBezTo>
                          <a:pt x="46" y="339"/>
                          <a:pt x="46" y="339"/>
                          <a:pt x="45" y="338"/>
                        </a:cubicBezTo>
                        <a:cubicBezTo>
                          <a:pt x="45" y="338"/>
                          <a:pt x="45" y="338"/>
                          <a:pt x="45" y="338"/>
                        </a:cubicBezTo>
                        <a:cubicBezTo>
                          <a:pt x="44" y="338"/>
                          <a:pt x="43" y="338"/>
                          <a:pt x="43" y="338"/>
                        </a:cubicBezTo>
                        <a:cubicBezTo>
                          <a:pt x="40" y="338"/>
                          <a:pt x="39" y="337"/>
                          <a:pt x="38" y="335"/>
                        </a:cubicBezTo>
                        <a:cubicBezTo>
                          <a:pt x="37" y="333"/>
                          <a:pt x="38" y="331"/>
                          <a:pt x="39" y="329"/>
                        </a:cubicBezTo>
                        <a:cubicBezTo>
                          <a:pt x="40" y="328"/>
                          <a:pt x="40" y="328"/>
                          <a:pt x="40" y="328"/>
                        </a:cubicBezTo>
                        <a:cubicBezTo>
                          <a:pt x="40" y="328"/>
                          <a:pt x="39" y="327"/>
                          <a:pt x="39" y="327"/>
                        </a:cubicBezTo>
                        <a:cubicBezTo>
                          <a:pt x="38" y="326"/>
                          <a:pt x="36" y="324"/>
                          <a:pt x="37" y="322"/>
                        </a:cubicBezTo>
                        <a:cubicBezTo>
                          <a:pt x="38" y="321"/>
                          <a:pt x="38" y="319"/>
                          <a:pt x="37" y="319"/>
                        </a:cubicBezTo>
                        <a:cubicBezTo>
                          <a:pt x="34" y="317"/>
                          <a:pt x="36" y="309"/>
                          <a:pt x="36" y="309"/>
                        </a:cubicBezTo>
                        <a:cubicBezTo>
                          <a:pt x="36" y="306"/>
                          <a:pt x="37" y="304"/>
                          <a:pt x="39" y="303"/>
                        </a:cubicBezTo>
                        <a:cubicBezTo>
                          <a:pt x="39" y="302"/>
                          <a:pt x="39" y="298"/>
                          <a:pt x="39" y="296"/>
                        </a:cubicBezTo>
                        <a:cubicBezTo>
                          <a:pt x="39" y="295"/>
                          <a:pt x="38" y="294"/>
                          <a:pt x="38" y="293"/>
                        </a:cubicBezTo>
                        <a:cubicBezTo>
                          <a:pt x="38" y="292"/>
                          <a:pt x="38" y="291"/>
                          <a:pt x="37" y="290"/>
                        </a:cubicBezTo>
                        <a:cubicBezTo>
                          <a:pt x="37" y="288"/>
                          <a:pt x="36" y="287"/>
                          <a:pt x="36" y="285"/>
                        </a:cubicBezTo>
                        <a:cubicBezTo>
                          <a:pt x="36" y="283"/>
                          <a:pt x="37" y="282"/>
                          <a:pt x="38" y="282"/>
                        </a:cubicBezTo>
                        <a:cubicBezTo>
                          <a:pt x="38" y="281"/>
                          <a:pt x="39" y="280"/>
                          <a:pt x="39" y="277"/>
                        </a:cubicBezTo>
                        <a:cubicBezTo>
                          <a:pt x="39" y="275"/>
                          <a:pt x="39" y="270"/>
                          <a:pt x="43" y="268"/>
                        </a:cubicBezTo>
                        <a:cubicBezTo>
                          <a:pt x="43" y="268"/>
                          <a:pt x="43" y="266"/>
                          <a:pt x="43" y="266"/>
                        </a:cubicBezTo>
                        <a:cubicBezTo>
                          <a:pt x="43" y="264"/>
                          <a:pt x="43" y="263"/>
                          <a:pt x="43" y="262"/>
                        </a:cubicBezTo>
                        <a:cubicBezTo>
                          <a:pt x="43" y="259"/>
                          <a:pt x="46" y="258"/>
                          <a:pt x="47" y="258"/>
                        </a:cubicBezTo>
                        <a:cubicBezTo>
                          <a:pt x="49" y="258"/>
                          <a:pt x="49" y="258"/>
                          <a:pt x="49" y="257"/>
                        </a:cubicBezTo>
                        <a:cubicBezTo>
                          <a:pt x="49" y="256"/>
                          <a:pt x="49" y="256"/>
                          <a:pt x="48" y="255"/>
                        </a:cubicBezTo>
                        <a:cubicBezTo>
                          <a:pt x="48" y="254"/>
                          <a:pt x="46" y="253"/>
                          <a:pt x="47" y="250"/>
                        </a:cubicBezTo>
                        <a:cubicBezTo>
                          <a:pt x="47" y="249"/>
                          <a:pt x="47" y="247"/>
                          <a:pt x="47" y="244"/>
                        </a:cubicBezTo>
                        <a:cubicBezTo>
                          <a:pt x="46" y="242"/>
                          <a:pt x="46" y="239"/>
                          <a:pt x="46" y="236"/>
                        </a:cubicBezTo>
                        <a:cubicBezTo>
                          <a:pt x="46" y="229"/>
                          <a:pt x="51" y="226"/>
                          <a:pt x="54" y="225"/>
                        </a:cubicBezTo>
                        <a:cubicBezTo>
                          <a:pt x="54" y="224"/>
                          <a:pt x="55" y="224"/>
                          <a:pt x="55" y="223"/>
                        </a:cubicBezTo>
                        <a:cubicBezTo>
                          <a:pt x="56" y="223"/>
                          <a:pt x="55" y="220"/>
                          <a:pt x="55" y="218"/>
                        </a:cubicBezTo>
                        <a:cubicBezTo>
                          <a:pt x="54" y="214"/>
                          <a:pt x="53" y="210"/>
                          <a:pt x="56" y="209"/>
                        </a:cubicBezTo>
                        <a:cubicBezTo>
                          <a:pt x="56" y="209"/>
                          <a:pt x="56" y="208"/>
                          <a:pt x="57" y="206"/>
                        </a:cubicBezTo>
                        <a:cubicBezTo>
                          <a:pt x="57" y="204"/>
                          <a:pt x="57" y="202"/>
                          <a:pt x="59" y="201"/>
                        </a:cubicBezTo>
                        <a:cubicBezTo>
                          <a:pt x="60" y="200"/>
                          <a:pt x="60" y="199"/>
                          <a:pt x="60" y="197"/>
                        </a:cubicBezTo>
                        <a:cubicBezTo>
                          <a:pt x="60" y="196"/>
                          <a:pt x="61" y="194"/>
                          <a:pt x="61" y="192"/>
                        </a:cubicBezTo>
                        <a:cubicBezTo>
                          <a:pt x="62" y="191"/>
                          <a:pt x="61" y="190"/>
                          <a:pt x="60" y="188"/>
                        </a:cubicBezTo>
                        <a:cubicBezTo>
                          <a:pt x="59" y="187"/>
                          <a:pt x="58" y="185"/>
                          <a:pt x="58" y="183"/>
                        </a:cubicBezTo>
                        <a:cubicBezTo>
                          <a:pt x="58" y="180"/>
                          <a:pt x="58" y="177"/>
                          <a:pt x="55" y="173"/>
                        </a:cubicBezTo>
                        <a:cubicBezTo>
                          <a:pt x="52" y="170"/>
                          <a:pt x="52" y="164"/>
                          <a:pt x="53" y="161"/>
                        </a:cubicBezTo>
                        <a:cubicBezTo>
                          <a:pt x="53" y="161"/>
                          <a:pt x="54" y="160"/>
                          <a:pt x="54" y="160"/>
                        </a:cubicBezTo>
                        <a:cubicBezTo>
                          <a:pt x="54" y="160"/>
                          <a:pt x="54" y="159"/>
                          <a:pt x="54" y="159"/>
                        </a:cubicBezTo>
                        <a:cubicBezTo>
                          <a:pt x="55" y="159"/>
                          <a:pt x="55" y="158"/>
                          <a:pt x="56" y="158"/>
                        </a:cubicBezTo>
                        <a:cubicBezTo>
                          <a:pt x="56" y="158"/>
                          <a:pt x="56" y="157"/>
                          <a:pt x="56" y="156"/>
                        </a:cubicBezTo>
                        <a:cubicBezTo>
                          <a:pt x="57" y="154"/>
                          <a:pt x="58" y="150"/>
                          <a:pt x="61" y="149"/>
                        </a:cubicBezTo>
                        <a:cubicBezTo>
                          <a:pt x="61" y="149"/>
                          <a:pt x="61" y="149"/>
                          <a:pt x="61" y="149"/>
                        </a:cubicBezTo>
                        <a:cubicBezTo>
                          <a:pt x="62" y="147"/>
                          <a:pt x="60" y="143"/>
                          <a:pt x="60" y="140"/>
                        </a:cubicBezTo>
                        <a:cubicBezTo>
                          <a:pt x="58" y="136"/>
                          <a:pt x="60" y="135"/>
                          <a:pt x="62" y="134"/>
                        </a:cubicBezTo>
                        <a:cubicBezTo>
                          <a:pt x="62" y="134"/>
                          <a:pt x="62" y="134"/>
                          <a:pt x="62" y="134"/>
                        </a:cubicBezTo>
                        <a:cubicBezTo>
                          <a:pt x="62" y="129"/>
                          <a:pt x="65" y="123"/>
                          <a:pt x="69" y="122"/>
                        </a:cubicBezTo>
                        <a:cubicBezTo>
                          <a:pt x="70" y="121"/>
                          <a:pt x="71" y="118"/>
                          <a:pt x="71" y="114"/>
                        </a:cubicBezTo>
                        <a:cubicBezTo>
                          <a:pt x="71" y="111"/>
                          <a:pt x="73" y="110"/>
                          <a:pt x="76" y="109"/>
                        </a:cubicBezTo>
                        <a:cubicBezTo>
                          <a:pt x="77" y="108"/>
                          <a:pt x="77" y="108"/>
                          <a:pt x="78" y="107"/>
                        </a:cubicBezTo>
                        <a:cubicBezTo>
                          <a:pt x="78" y="107"/>
                          <a:pt x="78" y="106"/>
                          <a:pt x="78" y="106"/>
                        </a:cubicBezTo>
                        <a:cubicBezTo>
                          <a:pt x="77" y="105"/>
                          <a:pt x="76" y="103"/>
                          <a:pt x="76" y="102"/>
                        </a:cubicBezTo>
                        <a:cubicBezTo>
                          <a:pt x="77" y="101"/>
                          <a:pt x="77" y="100"/>
                          <a:pt x="78" y="99"/>
                        </a:cubicBezTo>
                        <a:cubicBezTo>
                          <a:pt x="79" y="99"/>
                          <a:pt x="78" y="96"/>
                          <a:pt x="77" y="95"/>
                        </a:cubicBezTo>
                        <a:cubicBezTo>
                          <a:pt x="76" y="92"/>
                          <a:pt x="75" y="89"/>
                          <a:pt x="77" y="87"/>
                        </a:cubicBezTo>
                        <a:cubicBezTo>
                          <a:pt x="78" y="87"/>
                          <a:pt x="77" y="85"/>
                          <a:pt x="77" y="84"/>
                        </a:cubicBezTo>
                        <a:cubicBezTo>
                          <a:pt x="77" y="83"/>
                          <a:pt x="77" y="82"/>
                          <a:pt x="77" y="80"/>
                        </a:cubicBezTo>
                        <a:cubicBezTo>
                          <a:pt x="77" y="78"/>
                          <a:pt x="80" y="76"/>
                          <a:pt x="85" y="73"/>
                        </a:cubicBezTo>
                        <a:cubicBezTo>
                          <a:pt x="87" y="72"/>
                          <a:pt x="90" y="70"/>
                          <a:pt x="90" y="70"/>
                        </a:cubicBezTo>
                        <a:cubicBezTo>
                          <a:pt x="90" y="69"/>
                          <a:pt x="90" y="69"/>
                          <a:pt x="90" y="69"/>
                        </a:cubicBezTo>
                        <a:cubicBezTo>
                          <a:pt x="90" y="69"/>
                          <a:pt x="90" y="69"/>
                          <a:pt x="90" y="69"/>
                        </a:cubicBezTo>
                        <a:cubicBezTo>
                          <a:pt x="91" y="69"/>
                          <a:pt x="91" y="68"/>
                          <a:pt x="91" y="68"/>
                        </a:cubicBezTo>
                        <a:cubicBezTo>
                          <a:pt x="91" y="68"/>
                          <a:pt x="91" y="68"/>
                          <a:pt x="91" y="68"/>
                        </a:cubicBezTo>
                        <a:cubicBezTo>
                          <a:pt x="91" y="68"/>
                          <a:pt x="91" y="67"/>
                          <a:pt x="91" y="67"/>
                        </a:cubicBezTo>
                        <a:cubicBezTo>
                          <a:pt x="91" y="67"/>
                          <a:pt x="91" y="67"/>
                          <a:pt x="91" y="67"/>
                        </a:cubicBezTo>
                        <a:cubicBezTo>
                          <a:pt x="91" y="66"/>
                          <a:pt x="91" y="66"/>
                          <a:pt x="91" y="65"/>
                        </a:cubicBezTo>
                        <a:cubicBezTo>
                          <a:pt x="91" y="65"/>
                          <a:pt x="91" y="65"/>
                          <a:pt x="91" y="65"/>
                        </a:cubicBezTo>
                        <a:cubicBezTo>
                          <a:pt x="91" y="64"/>
                          <a:pt x="91" y="64"/>
                          <a:pt x="91" y="64"/>
                        </a:cubicBezTo>
                        <a:cubicBezTo>
                          <a:pt x="92" y="63"/>
                          <a:pt x="92" y="63"/>
                          <a:pt x="92" y="63"/>
                        </a:cubicBezTo>
                        <a:cubicBezTo>
                          <a:pt x="92" y="63"/>
                          <a:pt x="92" y="62"/>
                          <a:pt x="92" y="62"/>
                        </a:cubicBezTo>
                        <a:cubicBezTo>
                          <a:pt x="92" y="62"/>
                          <a:pt x="92" y="61"/>
                          <a:pt x="92" y="61"/>
                        </a:cubicBezTo>
                        <a:cubicBezTo>
                          <a:pt x="92" y="61"/>
                          <a:pt x="92" y="61"/>
                          <a:pt x="92" y="61"/>
                        </a:cubicBezTo>
                        <a:cubicBezTo>
                          <a:pt x="92" y="61"/>
                          <a:pt x="92" y="61"/>
                          <a:pt x="92" y="61"/>
                        </a:cubicBezTo>
                        <a:cubicBezTo>
                          <a:pt x="90" y="62"/>
                          <a:pt x="89" y="62"/>
                          <a:pt x="88" y="62"/>
                        </a:cubicBezTo>
                        <a:close/>
                      </a:path>
                    </a:pathLst>
                  </a:custGeom>
                  <a:solidFill>
                    <a:srgbClr val="EF4130"/>
                  </a:solidFill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81" name="Freeform 1889"/>
                  <p:cNvSpPr>
                    <a:spLocks/>
                  </p:cNvSpPr>
                  <p:nvPr/>
                </p:nvSpPr>
                <p:spPr bwMode="auto">
                  <a:xfrm>
                    <a:off x="2031" y="2480"/>
                    <a:ext cx="12" cy="1"/>
                  </a:xfrm>
                  <a:custGeom>
                    <a:avLst/>
                    <a:gdLst>
                      <a:gd name="T0" fmla="*/ 0 w 13"/>
                      <a:gd name="T1" fmla="*/ 1 h 1"/>
                      <a:gd name="T2" fmla="*/ 13 w 13"/>
                      <a:gd name="T3" fmla="*/ 0 h 1"/>
                      <a:gd name="T4" fmla="*/ 0 w 1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">
                        <a:moveTo>
                          <a:pt x="0" y="1"/>
                        </a:moveTo>
                        <a:cubicBezTo>
                          <a:pt x="0" y="0"/>
                          <a:pt x="7" y="0"/>
                          <a:pt x="13" y="0"/>
                        </a:cubicBezTo>
                        <a:cubicBezTo>
                          <a:pt x="7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82" name="Freeform 1890"/>
                  <p:cNvSpPr>
                    <a:spLocks/>
                  </p:cNvSpPr>
                  <p:nvPr/>
                </p:nvSpPr>
                <p:spPr bwMode="auto">
                  <a:xfrm>
                    <a:off x="2052" y="248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83" name="Freeform 1891"/>
                  <p:cNvSpPr>
                    <a:spLocks/>
                  </p:cNvSpPr>
                  <p:nvPr/>
                </p:nvSpPr>
                <p:spPr bwMode="auto">
                  <a:xfrm>
                    <a:off x="2061" y="2490"/>
                    <a:ext cx="0" cy="6"/>
                  </a:xfrm>
                  <a:custGeom>
                    <a:avLst/>
                    <a:gdLst>
                      <a:gd name="T0" fmla="*/ 0 h 6"/>
                      <a:gd name="T1" fmla="*/ 6 h 6"/>
                      <a:gd name="T2" fmla="*/ 0 h 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6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0" y="6"/>
                        </a:cubicBezTo>
                        <a:cubicBezTo>
                          <a:pt x="0" y="4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84" name="Freeform 1892"/>
                  <p:cNvSpPr>
                    <a:spLocks/>
                  </p:cNvSpPr>
                  <p:nvPr/>
                </p:nvSpPr>
                <p:spPr bwMode="auto">
                  <a:xfrm>
                    <a:off x="2051" y="2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85" name="Freeform 1893"/>
                  <p:cNvSpPr>
                    <a:spLocks/>
                  </p:cNvSpPr>
                  <p:nvPr/>
                </p:nvSpPr>
                <p:spPr bwMode="auto">
                  <a:xfrm>
                    <a:off x="2060" y="2507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86" name="Freeform 1894"/>
                  <p:cNvSpPr>
                    <a:spLocks/>
                  </p:cNvSpPr>
                  <p:nvPr/>
                </p:nvSpPr>
                <p:spPr bwMode="auto">
                  <a:xfrm>
                    <a:off x="2060" y="2502"/>
                    <a:ext cx="1" cy="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3 h 3"/>
                      <a:gd name="T4" fmla="*/ 1 w 1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cubicBezTo>
                          <a:pt x="1" y="1"/>
                          <a:pt x="0" y="2"/>
                          <a:pt x="0" y="3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87" name="Freeform 1895"/>
                  <p:cNvSpPr>
                    <a:spLocks/>
                  </p:cNvSpPr>
                  <p:nvPr/>
                </p:nvSpPr>
                <p:spPr bwMode="auto">
                  <a:xfrm>
                    <a:off x="2061" y="2497"/>
                    <a:ext cx="0" cy="4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0" y="3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88" name="Freeform 1896"/>
                  <p:cNvSpPr>
                    <a:spLocks/>
                  </p:cNvSpPr>
                  <p:nvPr/>
                </p:nvSpPr>
                <p:spPr bwMode="auto">
                  <a:xfrm>
                    <a:off x="2060" y="251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89" name="Freeform 1897"/>
                  <p:cNvSpPr>
                    <a:spLocks/>
                  </p:cNvSpPr>
                  <p:nvPr/>
                </p:nvSpPr>
                <p:spPr bwMode="auto">
                  <a:xfrm>
                    <a:off x="2078" y="211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90" name="Freeform 1898"/>
                  <p:cNvSpPr>
                    <a:spLocks/>
                  </p:cNvSpPr>
                  <p:nvPr/>
                </p:nvSpPr>
                <p:spPr bwMode="auto">
                  <a:xfrm>
                    <a:off x="2077" y="211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91" name="Freeform 1899"/>
                  <p:cNvSpPr>
                    <a:spLocks/>
                  </p:cNvSpPr>
                  <p:nvPr/>
                </p:nvSpPr>
                <p:spPr bwMode="auto">
                  <a:xfrm>
                    <a:off x="2079" y="211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92" name="Freeform 1900"/>
                  <p:cNvSpPr>
                    <a:spLocks/>
                  </p:cNvSpPr>
                  <p:nvPr/>
                </p:nvSpPr>
                <p:spPr bwMode="auto">
                  <a:xfrm>
                    <a:off x="2078" y="211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93" name="Freeform 1901"/>
                  <p:cNvSpPr>
                    <a:spLocks/>
                  </p:cNvSpPr>
                  <p:nvPr/>
                </p:nvSpPr>
                <p:spPr bwMode="auto">
                  <a:xfrm>
                    <a:off x="2078" y="211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94" name="Freeform 1902"/>
                  <p:cNvSpPr>
                    <a:spLocks/>
                  </p:cNvSpPr>
                  <p:nvPr/>
                </p:nvSpPr>
                <p:spPr bwMode="auto">
                  <a:xfrm>
                    <a:off x="2077" y="2117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95" name="Freeform 1903"/>
                  <p:cNvSpPr>
                    <a:spLocks/>
                  </p:cNvSpPr>
                  <p:nvPr/>
                </p:nvSpPr>
                <p:spPr bwMode="auto">
                  <a:xfrm>
                    <a:off x="2061" y="252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96" name="Freeform 1904"/>
                  <p:cNvSpPr>
                    <a:spLocks/>
                  </p:cNvSpPr>
                  <p:nvPr/>
                </p:nvSpPr>
                <p:spPr bwMode="auto">
                  <a:xfrm>
                    <a:off x="2040" y="2206"/>
                    <a:ext cx="3" cy="11"/>
                  </a:xfrm>
                  <a:custGeom>
                    <a:avLst/>
                    <a:gdLst>
                      <a:gd name="T0" fmla="*/ 3 w 3"/>
                      <a:gd name="T1" fmla="*/ 12 h 12"/>
                      <a:gd name="T2" fmla="*/ 1 w 3"/>
                      <a:gd name="T3" fmla="*/ 0 h 12"/>
                      <a:gd name="T4" fmla="*/ 3 w 3"/>
                      <a:gd name="T5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2">
                        <a:moveTo>
                          <a:pt x="3" y="12"/>
                        </a:moveTo>
                        <a:cubicBezTo>
                          <a:pt x="1" y="9"/>
                          <a:pt x="0" y="3"/>
                          <a:pt x="1" y="0"/>
                        </a:cubicBezTo>
                        <a:cubicBezTo>
                          <a:pt x="0" y="3"/>
                          <a:pt x="0" y="9"/>
                          <a:pt x="3" y="1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97" name="Freeform 1905"/>
                  <p:cNvSpPr>
                    <a:spLocks/>
                  </p:cNvSpPr>
                  <p:nvPr/>
                </p:nvSpPr>
                <p:spPr bwMode="auto">
                  <a:xfrm>
                    <a:off x="2062" y="252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98" name="Freeform 1906"/>
                  <p:cNvSpPr>
                    <a:spLocks/>
                  </p:cNvSpPr>
                  <p:nvPr/>
                </p:nvSpPr>
                <p:spPr bwMode="auto">
                  <a:xfrm>
                    <a:off x="2027" y="2480"/>
                    <a:ext cx="3" cy="1"/>
                  </a:xfrm>
                  <a:custGeom>
                    <a:avLst/>
                    <a:gdLst>
                      <a:gd name="T0" fmla="*/ 3 w 3"/>
                      <a:gd name="T1" fmla="*/ 2 h 2"/>
                      <a:gd name="T2" fmla="*/ 0 w 3"/>
                      <a:gd name="T3" fmla="*/ 0 h 2"/>
                      <a:gd name="T4" fmla="*/ 3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cubicBezTo>
                          <a:pt x="2" y="2"/>
                          <a:pt x="1" y="1"/>
                          <a:pt x="0" y="0"/>
                        </a:cubicBezTo>
                        <a:cubicBezTo>
                          <a:pt x="1" y="1"/>
                          <a:pt x="2" y="2"/>
                          <a:pt x="3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99" name="Freeform 1907"/>
                  <p:cNvSpPr>
                    <a:spLocks/>
                  </p:cNvSpPr>
                  <p:nvPr/>
                </p:nvSpPr>
                <p:spPr bwMode="auto">
                  <a:xfrm>
                    <a:off x="2060" y="251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00" name="Freeform 1908"/>
                  <p:cNvSpPr>
                    <a:spLocks/>
                  </p:cNvSpPr>
                  <p:nvPr/>
                </p:nvSpPr>
                <p:spPr bwMode="auto">
                  <a:xfrm>
                    <a:off x="2062" y="25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01" name="Freeform 1909"/>
                  <p:cNvSpPr>
                    <a:spLocks/>
                  </p:cNvSpPr>
                  <p:nvPr/>
                </p:nvSpPr>
                <p:spPr bwMode="auto">
                  <a:xfrm>
                    <a:off x="2060" y="2511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02" name="Freeform 1910"/>
                  <p:cNvSpPr>
                    <a:spLocks/>
                  </p:cNvSpPr>
                  <p:nvPr/>
                </p:nvSpPr>
                <p:spPr bwMode="auto">
                  <a:xfrm>
                    <a:off x="2049" y="21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03" name="Freeform 1911"/>
                  <p:cNvSpPr>
                    <a:spLocks/>
                  </p:cNvSpPr>
                  <p:nvPr/>
                </p:nvSpPr>
                <p:spPr bwMode="auto">
                  <a:xfrm>
                    <a:off x="2061" y="25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04" name="Freeform 1912"/>
                  <p:cNvSpPr>
                    <a:spLocks/>
                  </p:cNvSpPr>
                  <p:nvPr/>
                </p:nvSpPr>
                <p:spPr bwMode="auto">
                  <a:xfrm>
                    <a:off x="2062" y="25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05" name="Freeform 1913"/>
                  <p:cNvSpPr>
                    <a:spLocks/>
                  </p:cNvSpPr>
                  <p:nvPr/>
                </p:nvSpPr>
                <p:spPr bwMode="auto">
                  <a:xfrm>
                    <a:off x="2079" y="21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06" name="Freeform 1914"/>
                  <p:cNvSpPr>
                    <a:spLocks/>
                  </p:cNvSpPr>
                  <p:nvPr/>
                </p:nvSpPr>
                <p:spPr bwMode="auto">
                  <a:xfrm>
                    <a:off x="2060" y="252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07" name="Freeform 1915"/>
                  <p:cNvSpPr>
                    <a:spLocks/>
                  </p:cNvSpPr>
                  <p:nvPr/>
                </p:nvSpPr>
                <p:spPr bwMode="auto">
                  <a:xfrm>
                    <a:off x="2061" y="252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08" name="Freeform 1916"/>
                  <p:cNvSpPr>
                    <a:spLocks/>
                  </p:cNvSpPr>
                  <p:nvPr/>
                </p:nvSpPr>
                <p:spPr bwMode="auto">
                  <a:xfrm>
                    <a:off x="2061" y="25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09" name="Freeform 1917"/>
                  <p:cNvSpPr>
                    <a:spLocks/>
                  </p:cNvSpPr>
                  <p:nvPr/>
                </p:nvSpPr>
                <p:spPr bwMode="auto">
                  <a:xfrm>
                    <a:off x="2027" y="240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10" name="Freeform 1918"/>
                  <p:cNvSpPr>
                    <a:spLocks/>
                  </p:cNvSpPr>
                  <p:nvPr/>
                </p:nvSpPr>
                <p:spPr bwMode="auto">
                  <a:xfrm>
                    <a:off x="2131" y="2070"/>
                    <a:ext cx="88" cy="91"/>
                  </a:xfrm>
                  <a:custGeom>
                    <a:avLst/>
                    <a:gdLst>
                      <a:gd name="T0" fmla="*/ 49 w 92"/>
                      <a:gd name="T1" fmla="*/ 5 h 95"/>
                      <a:gd name="T2" fmla="*/ 48 w 92"/>
                      <a:gd name="T3" fmla="*/ 5 h 95"/>
                      <a:gd name="T4" fmla="*/ 46 w 92"/>
                      <a:gd name="T5" fmla="*/ 4 h 95"/>
                      <a:gd name="T6" fmla="*/ 44 w 92"/>
                      <a:gd name="T7" fmla="*/ 3 h 95"/>
                      <a:gd name="T8" fmla="*/ 35 w 92"/>
                      <a:gd name="T9" fmla="*/ 0 h 95"/>
                      <a:gd name="T10" fmla="*/ 20 w 92"/>
                      <a:gd name="T11" fmla="*/ 2 h 95"/>
                      <a:gd name="T12" fmla="*/ 5 w 92"/>
                      <a:gd name="T13" fmla="*/ 12 h 95"/>
                      <a:gd name="T14" fmla="*/ 0 w 92"/>
                      <a:gd name="T15" fmla="*/ 32 h 95"/>
                      <a:gd name="T16" fmla="*/ 1 w 92"/>
                      <a:gd name="T17" fmla="*/ 33 h 95"/>
                      <a:gd name="T18" fmla="*/ 3 w 92"/>
                      <a:gd name="T19" fmla="*/ 35 h 95"/>
                      <a:gd name="T20" fmla="*/ 5 w 92"/>
                      <a:gd name="T21" fmla="*/ 37 h 95"/>
                      <a:gd name="T22" fmla="*/ 7 w 92"/>
                      <a:gd name="T23" fmla="*/ 39 h 95"/>
                      <a:gd name="T24" fmla="*/ 9 w 92"/>
                      <a:gd name="T25" fmla="*/ 41 h 95"/>
                      <a:gd name="T26" fmla="*/ 11 w 92"/>
                      <a:gd name="T27" fmla="*/ 43 h 95"/>
                      <a:gd name="T28" fmla="*/ 18 w 92"/>
                      <a:gd name="T29" fmla="*/ 48 h 95"/>
                      <a:gd name="T30" fmla="*/ 38 w 92"/>
                      <a:gd name="T31" fmla="*/ 59 h 95"/>
                      <a:gd name="T32" fmla="*/ 51 w 92"/>
                      <a:gd name="T33" fmla="*/ 65 h 95"/>
                      <a:gd name="T34" fmla="*/ 60 w 92"/>
                      <a:gd name="T35" fmla="*/ 71 h 95"/>
                      <a:gd name="T36" fmla="*/ 56 w 92"/>
                      <a:gd name="T37" fmla="*/ 77 h 95"/>
                      <a:gd name="T38" fmla="*/ 49 w 92"/>
                      <a:gd name="T39" fmla="*/ 92 h 95"/>
                      <a:gd name="T40" fmla="*/ 57 w 92"/>
                      <a:gd name="T41" fmla="*/ 94 h 95"/>
                      <a:gd name="T42" fmla="*/ 61 w 92"/>
                      <a:gd name="T43" fmla="*/ 94 h 95"/>
                      <a:gd name="T44" fmla="*/ 63 w 92"/>
                      <a:gd name="T45" fmla="*/ 94 h 95"/>
                      <a:gd name="T46" fmla="*/ 65 w 92"/>
                      <a:gd name="T47" fmla="*/ 94 h 95"/>
                      <a:gd name="T48" fmla="*/ 68 w 92"/>
                      <a:gd name="T49" fmla="*/ 95 h 95"/>
                      <a:gd name="T50" fmla="*/ 76 w 92"/>
                      <a:gd name="T51" fmla="*/ 93 h 95"/>
                      <a:gd name="T52" fmla="*/ 79 w 92"/>
                      <a:gd name="T53" fmla="*/ 91 h 95"/>
                      <a:gd name="T54" fmla="*/ 85 w 92"/>
                      <a:gd name="T55" fmla="*/ 88 h 95"/>
                      <a:gd name="T56" fmla="*/ 89 w 92"/>
                      <a:gd name="T57" fmla="*/ 75 h 95"/>
                      <a:gd name="T58" fmla="*/ 89 w 92"/>
                      <a:gd name="T59" fmla="*/ 72 h 95"/>
                      <a:gd name="T60" fmla="*/ 89 w 92"/>
                      <a:gd name="T61" fmla="*/ 71 h 95"/>
                      <a:gd name="T62" fmla="*/ 89 w 92"/>
                      <a:gd name="T63" fmla="*/ 70 h 95"/>
                      <a:gd name="T64" fmla="*/ 90 w 92"/>
                      <a:gd name="T65" fmla="*/ 68 h 95"/>
                      <a:gd name="T66" fmla="*/ 90 w 92"/>
                      <a:gd name="T67" fmla="*/ 67 h 95"/>
                      <a:gd name="T68" fmla="*/ 91 w 92"/>
                      <a:gd name="T69" fmla="*/ 54 h 95"/>
                      <a:gd name="T70" fmla="*/ 85 w 92"/>
                      <a:gd name="T71" fmla="*/ 55 h 95"/>
                      <a:gd name="T72" fmla="*/ 75 w 92"/>
                      <a:gd name="T73" fmla="*/ 42 h 95"/>
                      <a:gd name="T74" fmla="*/ 68 w 92"/>
                      <a:gd name="T75" fmla="*/ 35 h 95"/>
                      <a:gd name="T76" fmla="*/ 68 w 92"/>
                      <a:gd name="T77" fmla="*/ 35 h 95"/>
                      <a:gd name="T78" fmla="*/ 66 w 92"/>
                      <a:gd name="T79" fmla="*/ 34 h 95"/>
                      <a:gd name="T80" fmla="*/ 52 w 92"/>
                      <a:gd name="T81" fmla="*/ 31 h 95"/>
                      <a:gd name="T82" fmla="*/ 50 w 92"/>
                      <a:gd name="T83" fmla="*/ 13 h 95"/>
                      <a:gd name="T84" fmla="*/ 51 w 92"/>
                      <a:gd name="T85" fmla="*/ 6 h 95"/>
                      <a:gd name="T86" fmla="*/ 51 w 92"/>
                      <a:gd name="T87" fmla="*/ 6 h 95"/>
                      <a:gd name="T88" fmla="*/ 51 w 92"/>
                      <a:gd name="T89" fmla="*/ 5 h 95"/>
                      <a:gd name="T90" fmla="*/ 49 w 92"/>
                      <a:gd name="T91" fmla="*/ 5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2" h="95">
                        <a:moveTo>
                          <a:pt x="49" y="5"/>
                        </a:moveTo>
                        <a:cubicBezTo>
                          <a:pt x="49" y="5"/>
                          <a:pt x="49" y="5"/>
                          <a:pt x="49" y="5"/>
                        </a:cubicBezTo>
                        <a:cubicBezTo>
                          <a:pt x="49" y="5"/>
                          <a:pt x="49" y="5"/>
                          <a:pt x="49" y="5"/>
                        </a:cubicBezTo>
                        <a:cubicBezTo>
                          <a:pt x="48" y="5"/>
                          <a:pt x="48" y="5"/>
                          <a:pt x="48" y="5"/>
                        </a:cubicBezTo>
                        <a:cubicBezTo>
                          <a:pt x="47" y="4"/>
                          <a:pt x="47" y="4"/>
                          <a:pt x="47" y="4"/>
                        </a:cubicBezTo>
                        <a:cubicBezTo>
                          <a:pt x="47" y="4"/>
                          <a:pt x="46" y="4"/>
                          <a:pt x="46" y="4"/>
                        </a:cubicBezTo>
                        <a:cubicBezTo>
                          <a:pt x="46" y="4"/>
                          <a:pt x="46" y="4"/>
                          <a:pt x="46" y="4"/>
                        </a:cubicBezTo>
                        <a:cubicBezTo>
                          <a:pt x="45" y="3"/>
                          <a:pt x="45" y="3"/>
                          <a:pt x="44" y="3"/>
                        </a:cubicBezTo>
                        <a:cubicBezTo>
                          <a:pt x="43" y="2"/>
                          <a:pt x="41" y="0"/>
                          <a:pt x="39" y="0"/>
                        </a:cubicBezTo>
                        <a:cubicBezTo>
                          <a:pt x="35" y="0"/>
                          <a:pt x="35" y="0"/>
                          <a:pt x="35" y="0"/>
                        </a:cubicBezTo>
                        <a:cubicBezTo>
                          <a:pt x="32" y="0"/>
                          <a:pt x="29" y="0"/>
                          <a:pt x="27" y="1"/>
                        </a:cubicBezTo>
                        <a:cubicBezTo>
                          <a:pt x="25" y="2"/>
                          <a:pt x="22" y="2"/>
                          <a:pt x="20" y="2"/>
                        </a:cubicBezTo>
                        <a:cubicBezTo>
                          <a:pt x="18" y="2"/>
                          <a:pt x="15" y="2"/>
                          <a:pt x="13" y="4"/>
                        </a:cubicBezTo>
                        <a:cubicBezTo>
                          <a:pt x="9" y="6"/>
                          <a:pt x="5" y="11"/>
                          <a:pt x="5" y="12"/>
                        </a:cubicBezTo>
                        <a:cubicBezTo>
                          <a:pt x="6" y="14"/>
                          <a:pt x="5" y="30"/>
                          <a:pt x="1" y="32"/>
                        </a:cubicBezTo>
                        <a:cubicBezTo>
                          <a:pt x="1" y="32"/>
                          <a:pt x="0" y="32"/>
                          <a:pt x="0" y="32"/>
                        </a:cubicBezTo>
                        <a:cubicBezTo>
                          <a:pt x="0" y="32"/>
                          <a:pt x="0" y="32"/>
                          <a:pt x="0" y="32"/>
                        </a:cubicBezTo>
                        <a:cubicBezTo>
                          <a:pt x="1" y="33"/>
                          <a:pt x="1" y="33"/>
                          <a:pt x="1" y="33"/>
                        </a:cubicBezTo>
                        <a:cubicBezTo>
                          <a:pt x="1" y="33"/>
                          <a:pt x="2" y="34"/>
                          <a:pt x="2" y="34"/>
                        </a:cubicBezTo>
                        <a:cubicBezTo>
                          <a:pt x="2" y="35"/>
                          <a:pt x="2" y="35"/>
                          <a:pt x="3" y="35"/>
                        </a:cubicBezTo>
                        <a:cubicBezTo>
                          <a:pt x="3" y="35"/>
                          <a:pt x="4" y="36"/>
                          <a:pt x="4" y="37"/>
                        </a:cubicBezTo>
                        <a:cubicBezTo>
                          <a:pt x="4" y="37"/>
                          <a:pt x="4" y="37"/>
                          <a:pt x="5" y="37"/>
                        </a:cubicBezTo>
                        <a:cubicBezTo>
                          <a:pt x="5" y="38"/>
                          <a:pt x="6" y="38"/>
                          <a:pt x="6" y="39"/>
                        </a:cubicBezTo>
                        <a:cubicBezTo>
                          <a:pt x="7" y="39"/>
                          <a:pt x="7" y="39"/>
                          <a:pt x="7" y="39"/>
                        </a:cubicBezTo>
                        <a:cubicBezTo>
                          <a:pt x="8" y="40"/>
                          <a:pt x="8" y="40"/>
                          <a:pt x="8" y="41"/>
                        </a:cubicBezTo>
                        <a:cubicBezTo>
                          <a:pt x="9" y="41"/>
                          <a:pt x="9" y="41"/>
                          <a:pt x="9" y="41"/>
                        </a:cubicBezTo>
                        <a:cubicBezTo>
                          <a:pt x="10" y="42"/>
                          <a:pt x="10" y="42"/>
                          <a:pt x="10" y="42"/>
                        </a:cubicBezTo>
                        <a:cubicBezTo>
                          <a:pt x="11" y="43"/>
                          <a:pt x="11" y="43"/>
                          <a:pt x="11" y="43"/>
                        </a:cubicBezTo>
                        <a:cubicBezTo>
                          <a:pt x="12" y="43"/>
                          <a:pt x="12" y="44"/>
                          <a:pt x="13" y="44"/>
                        </a:cubicBezTo>
                        <a:cubicBezTo>
                          <a:pt x="15" y="46"/>
                          <a:pt x="17" y="47"/>
                          <a:pt x="18" y="48"/>
                        </a:cubicBezTo>
                        <a:cubicBezTo>
                          <a:pt x="20" y="50"/>
                          <a:pt x="21" y="51"/>
                          <a:pt x="25" y="52"/>
                        </a:cubicBezTo>
                        <a:cubicBezTo>
                          <a:pt x="33" y="52"/>
                          <a:pt x="36" y="56"/>
                          <a:pt x="38" y="59"/>
                        </a:cubicBezTo>
                        <a:cubicBezTo>
                          <a:pt x="39" y="60"/>
                          <a:pt x="45" y="62"/>
                          <a:pt x="49" y="64"/>
                        </a:cubicBezTo>
                        <a:cubicBezTo>
                          <a:pt x="50" y="64"/>
                          <a:pt x="51" y="65"/>
                          <a:pt x="51" y="65"/>
                        </a:cubicBezTo>
                        <a:cubicBezTo>
                          <a:pt x="57" y="67"/>
                          <a:pt x="59" y="68"/>
                          <a:pt x="60" y="70"/>
                        </a:cubicBezTo>
                        <a:cubicBezTo>
                          <a:pt x="60" y="70"/>
                          <a:pt x="60" y="71"/>
                          <a:pt x="60" y="71"/>
                        </a:cubicBezTo>
                        <a:cubicBezTo>
                          <a:pt x="60" y="73"/>
                          <a:pt x="59" y="74"/>
                          <a:pt x="57" y="76"/>
                        </a:cubicBezTo>
                        <a:cubicBezTo>
                          <a:pt x="57" y="76"/>
                          <a:pt x="57" y="77"/>
                          <a:pt x="56" y="77"/>
                        </a:cubicBezTo>
                        <a:cubicBezTo>
                          <a:pt x="54" y="80"/>
                          <a:pt x="51" y="83"/>
                          <a:pt x="51" y="86"/>
                        </a:cubicBezTo>
                        <a:cubicBezTo>
                          <a:pt x="51" y="89"/>
                          <a:pt x="50" y="91"/>
                          <a:pt x="49" y="92"/>
                        </a:cubicBezTo>
                        <a:cubicBezTo>
                          <a:pt x="49" y="92"/>
                          <a:pt x="50" y="93"/>
                          <a:pt x="50" y="93"/>
                        </a:cubicBezTo>
                        <a:cubicBezTo>
                          <a:pt x="53" y="93"/>
                          <a:pt x="55" y="93"/>
                          <a:pt x="57" y="94"/>
                        </a:cubicBezTo>
                        <a:cubicBezTo>
                          <a:pt x="57" y="94"/>
                          <a:pt x="58" y="94"/>
                          <a:pt x="58" y="94"/>
                        </a:cubicBezTo>
                        <a:cubicBezTo>
                          <a:pt x="59" y="94"/>
                          <a:pt x="60" y="94"/>
                          <a:pt x="61" y="94"/>
                        </a:cubicBezTo>
                        <a:cubicBezTo>
                          <a:pt x="61" y="94"/>
                          <a:pt x="62" y="94"/>
                          <a:pt x="63" y="94"/>
                        </a:cubicBezTo>
                        <a:cubicBezTo>
                          <a:pt x="63" y="94"/>
                          <a:pt x="63" y="94"/>
                          <a:pt x="63" y="94"/>
                        </a:cubicBezTo>
                        <a:cubicBezTo>
                          <a:pt x="64" y="94"/>
                          <a:pt x="64" y="94"/>
                          <a:pt x="64" y="94"/>
                        </a:cubicBezTo>
                        <a:cubicBezTo>
                          <a:pt x="64" y="94"/>
                          <a:pt x="64" y="94"/>
                          <a:pt x="65" y="94"/>
                        </a:cubicBezTo>
                        <a:cubicBezTo>
                          <a:pt x="65" y="94"/>
                          <a:pt x="66" y="94"/>
                          <a:pt x="66" y="94"/>
                        </a:cubicBezTo>
                        <a:cubicBezTo>
                          <a:pt x="67" y="94"/>
                          <a:pt x="67" y="95"/>
                          <a:pt x="68" y="95"/>
                        </a:cubicBezTo>
                        <a:cubicBezTo>
                          <a:pt x="69" y="95"/>
                          <a:pt x="70" y="95"/>
                          <a:pt x="72" y="94"/>
                        </a:cubicBezTo>
                        <a:cubicBezTo>
                          <a:pt x="73" y="93"/>
                          <a:pt x="74" y="93"/>
                          <a:pt x="76" y="93"/>
                        </a:cubicBezTo>
                        <a:cubicBezTo>
                          <a:pt x="76" y="92"/>
                          <a:pt x="77" y="93"/>
                          <a:pt x="77" y="93"/>
                        </a:cubicBezTo>
                        <a:cubicBezTo>
                          <a:pt x="77" y="93"/>
                          <a:pt x="79" y="92"/>
                          <a:pt x="79" y="91"/>
                        </a:cubicBezTo>
                        <a:cubicBezTo>
                          <a:pt x="81" y="90"/>
                          <a:pt x="83" y="88"/>
                          <a:pt x="85" y="88"/>
                        </a:cubicBezTo>
                        <a:cubicBezTo>
                          <a:pt x="85" y="88"/>
                          <a:pt x="85" y="88"/>
                          <a:pt x="85" y="88"/>
                        </a:cubicBezTo>
                        <a:cubicBezTo>
                          <a:pt x="87" y="87"/>
                          <a:pt x="89" y="79"/>
                          <a:pt x="89" y="75"/>
                        </a:cubicBezTo>
                        <a:cubicBezTo>
                          <a:pt x="89" y="75"/>
                          <a:pt x="89" y="75"/>
                          <a:pt x="89" y="75"/>
                        </a:cubicBezTo>
                        <a:cubicBezTo>
                          <a:pt x="89" y="72"/>
                          <a:pt x="89" y="72"/>
                          <a:pt x="89" y="72"/>
                        </a:cubicBezTo>
                        <a:cubicBezTo>
                          <a:pt x="89" y="72"/>
                          <a:pt x="89" y="72"/>
                          <a:pt x="89" y="72"/>
                        </a:cubicBezTo>
                        <a:cubicBezTo>
                          <a:pt x="89" y="72"/>
                          <a:pt x="89" y="72"/>
                          <a:pt x="89" y="72"/>
                        </a:cubicBezTo>
                        <a:cubicBezTo>
                          <a:pt x="89" y="71"/>
                          <a:pt x="89" y="71"/>
                          <a:pt x="89" y="71"/>
                        </a:cubicBezTo>
                        <a:cubicBezTo>
                          <a:pt x="89" y="71"/>
                          <a:pt x="89" y="71"/>
                          <a:pt x="89" y="71"/>
                        </a:cubicBezTo>
                        <a:cubicBezTo>
                          <a:pt x="89" y="70"/>
                          <a:pt x="89" y="70"/>
                          <a:pt x="89" y="70"/>
                        </a:cubicBezTo>
                        <a:cubicBezTo>
                          <a:pt x="89" y="70"/>
                          <a:pt x="89" y="70"/>
                          <a:pt x="89" y="69"/>
                        </a:cubicBezTo>
                        <a:cubicBezTo>
                          <a:pt x="89" y="69"/>
                          <a:pt x="89" y="69"/>
                          <a:pt x="90" y="68"/>
                        </a:cubicBezTo>
                        <a:cubicBezTo>
                          <a:pt x="90" y="68"/>
                          <a:pt x="90" y="67"/>
                          <a:pt x="90" y="67"/>
                        </a:cubicBezTo>
                        <a:cubicBezTo>
                          <a:pt x="90" y="67"/>
                          <a:pt x="90" y="67"/>
                          <a:pt x="90" y="67"/>
                        </a:cubicBezTo>
                        <a:cubicBezTo>
                          <a:pt x="90" y="66"/>
                          <a:pt x="90" y="65"/>
                          <a:pt x="90" y="65"/>
                        </a:cubicBezTo>
                        <a:cubicBezTo>
                          <a:pt x="91" y="62"/>
                          <a:pt x="92" y="55"/>
                          <a:pt x="91" y="54"/>
                        </a:cubicBezTo>
                        <a:cubicBezTo>
                          <a:pt x="91" y="54"/>
                          <a:pt x="90" y="54"/>
                          <a:pt x="90" y="54"/>
                        </a:cubicBezTo>
                        <a:cubicBezTo>
                          <a:pt x="88" y="54"/>
                          <a:pt x="87" y="55"/>
                          <a:pt x="85" y="55"/>
                        </a:cubicBezTo>
                        <a:cubicBezTo>
                          <a:pt x="84" y="56"/>
                          <a:pt x="84" y="56"/>
                          <a:pt x="83" y="56"/>
                        </a:cubicBezTo>
                        <a:cubicBezTo>
                          <a:pt x="80" y="56"/>
                          <a:pt x="77" y="49"/>
                          <a:pt x="75" y="42"/>
                        </a:cubicBezTo>
                        <a:cubicBezTo>
                          <a:pt x="74" y="39"/>
                          <a:pt x="71" y="34"/>
                          <a:pt x="70" y="34"/>
                        </a:cubicBezTo>
                        <a:cubicBezTo>
                          <a:pt x="70" y="34"/>
                          <a:pt x="69" y="35"/>
                          <a:pt x="68" y="35"/>
                        </a:cubicBezTo>
                        <a:cubicBezTo>
                          <a:pt x="68" y="35"/>
                          <a:pt x="68" y="35"/>
                          <a:pt x="68" y="35"/>
                        </a:cubicBezTo>
                        <a:cubicBezTo>
                          <a:pt x="68" y="35"/>
                          <a:pt x="68" y="35"/>
                          <a:pt x="68" y="35"/>
                        </a:cubicBezTo>
                        <a:cubicBezTo>
                          <a:pt x="67" y="35"/>
                          <a:pt x="67" y="35"/>
                          <a:pt x="67" y="35"/>
                        </a:cubicBezTo>
                        <a:cubicBezTo>
                          <a:pt x="66" y="35"/>
                          <a:pt x="66" y="35"/>
                          <a:pt x="66" y="34"/>
                        </a:cubicBezTo>
                        <a:cubicBezTo>
                          <a:pt x="65" y="34"/>
                          <a:pt x="63" y="33"/>
                          <a:pt x="59" y="33"/>
                        </a:cubicBezTo>
                        <a:cubicBezTo>
                          <a:pt x="56" y="33"/>
                          <a:pt x="53" y="33"/>
                          <a:pt x="52" y="31"/>
                        </a:cubicBezTo>
                        <a:cubicBezTo>
                          <a:pt x="50" y="29"/>
                          <a:pt x="51" y="26"/>
                          <a:pt x="52" y="22"/>
                        </a:cubicBezTo>
                        <a:cubicBezTo>
                          <a:pt x="53" y="18"/>
                          <a:pt x="51" y="16"/>
                          <a:pt x="50" y="13"/>
                        </a:cubicBezTo>
                        <a:cubicBezTo>
                          <a:pt x="49" y="11"/>
                          <a:pt x="48" y="8"/>
                          <a:pt x="51" y="7"/>
                        </a:cubicBezTo>
                        <a:cubicBezTo>
                          <a:pt x="51" y="6"/>
                          <a:pt x="51" y="6"/>
                          <a:pt x="51" y="6"/>
                        </a:cubicBezTo>
                        <a:cubicBezTo>
                          <a:pt x="51" y="6"/>
                          <a:pt x="51" y="6"/>
                          <a:pt x="51" y="6"/>
                        </a:cubicBezTo>
                        <a:cubicBezTo>
                          <a:pt x="51" y="6"/>
                          <a:pt x="51" y="6"/>
                          <a:pt x="51" y="6"/>
                        </a:cubicBezTo>
                        <a:cubicBezTo>
                          <a:pt x="51" y="6"/>
                          <a:pt x="51" y="6"/>
                          <a:pt x="51" y="6"/>
                        </a:cubicBezTo>
                        <a:cubicBezTo>
                          <a:pt x="51" y="6"/>
                          <a:pt x="51" y="6"/>
                          <a:pt x="51" y="5"/>
                        </a:cubicBezTo>
                        <a:cubicBezTo>
                          <a:pt x="51" y="5"/>
                          <a:pt x="51" y="5"/>
                          <a:pt x="51" y="5"/>
                        </a:cubicBezTo>
                        <a:cubicBezTo>
                          <a:pt x="50" y="5"/>
                          <a:pt x="50" y="5"/>
                          <a:pt x="49" y="5"/>
                        </a:cubicBezTo>
                        <a:close/>
                      </a:path>
                    </a:pathLst>
                  </a:custGeom>
                  <a:solidFill>
                    <a:srgbClr val="EF4130"/>
                  </a:solidFill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11" name="Freeform 1919"/>
                  <p:cNvSpPr>
                    <a:spLocks/>
                  </p:cNvSpPr>
                  <p:nvPr/>
                </p:nvSpPr>
                <p:spPr bwMode="auto">
                  <a:xfrm>
                    <a:off x="2216" y="2135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12" name="Freeform 1920"/>
                  <p:cNvSpPr>
                    <a:spLocks/>
                  </p:cNvSpPr>
                  <p:nvPr/>
                </p:nvSpPr>
                <p:spPr bwMode="auto">
                  <a:xfrm>
                    <a:off x="2216" y="2137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13" name="Freeform 1921"/>
                  <p:cNvSpPr>
                    <a:spLocks/>
                  </p:cNvSpPr>
                  <p:nvPr/>
                </p:nvSpPr>
                <p:spPr bwMode="auto">
                  <a:xfrm>
                    <a:off x="2217" y="21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14" name="Freeform 1922"/>
                  <p:cNvSpPr>
                    <a:spLocks/>
                  </p:cNvSpPr>
                  <p:nvPr/>
                </p:nvSpPr>
                <p:spPr bwMode="auto">
                  <a:xfrm>
                    <a:off x="2195" y="210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15" name="Freeform 1923"/>
                  <p:cNvSpPr>
                    <a:spLocks/>
                  </p:cNvSpPr>
                  <p:nvPr/>
                </p:nvSpPr>
                <p:spPr bwMode="auto">
                  <a:xfrm>
                    <a:off x="2180" y="20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16" name="Freeform 1924"/>
                  <p:cNvSpPr>
                    <a:spLocks/>
                  </p:cNvSpPr>
                  <p:nvPr/>
                </p:nvSpPr>
                <p:spPr bwMode="auto">
                  <a:xfrm>
                    <a:off x="2180" y="20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17" name="Freeform 1925"/>
                  <p:cNvSpPr>
                    <a:spLocks/>
                  </p:cNvSpPr>
                  <p:nvPr/>
                </p:nvSpPr>
                <p:spPr bwMode="auto">
                  <a:xfrm>
                    <a:off x="2216" y="2139"/>
                    <a:ext cx="0" cy="3"/>
                  </a:xfrm>
                  <a:custGeom>
                    <a:avLst/>
                    <a:gdLst>
                      <a:gd name="T0" fmla="*/ 3 h 3"/>
                      <a:gd name="T1" fmla="*/ 3 h 3"/>
                      <a:gd name="T2" fmla="*/ 2 h 3"/>
                      <a:gd name="T3" fmla="*/ 0 h 3"/>
                      <a:gd name="T4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lnTo>
                          <a:pt x="0" y="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18" name="Freeform 1926"/>
                  <p:cNvSpPr>
                    <a:spLocks/>
                  </p:cNvSpPr>
                  <p:nvPr/>
                </p:nvSpPr>
                <p:spPr bwMode="auto">
                  <a:xfrm>
                    <a:off x="2180" y="207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19" name="Freeform 1927"/>
                  <p:cNvSpPr>
                    <a:spLocks/>
                  </p:cNvSpPr>
                  <p:nvPr/>
                </p:nvSpPr>
                <p:spPr bwMode="auto">
                  <a:xfrm>
                    <a:off x="2211" y="2122"/>
                    <a:ext cx="6" cy="2"/>
                  </a:xfrm>
                  <a:custGeom>
                    <a:avLst/>
                    <a:gdLst>
                      <a:gd name="T0" fmla="*/ 7 w 7"/>
                      <a:gd name="T1" fmla="*/ 0 h 2"/>
                      <a:gd name="T2" fmla="*/ 2 w 7"/>
                      <a:gd name="T3" fmla="*/ 1 h 2"/>
                      <a:gd name="T4" fmla="*/ 0 w 7"/>
                      <a:gd name="T5" fmla="*/ 2 h 2"/>
                      <a:gd name="T6" fmla="*/ 2 w 7"/>
                      <a:gd name="T7" fmla="*/ 1 h 2"/>
                      <a:gd name="T8" fmla="*/ 7 w 7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2">
                        <a:moveTo>
                          <a:pt x="7" y="0"/>
                        </a:moveTo>
                        <a:cubicBezTo>
                          <a:pt x="5" y="0"/>
                          <a:pt x="4" y="1"/>
                          <a:pt x="2" y="1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4" y="1"/>
                          <a:pt x="5" y="0"/>
                          <a:pt x="7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20" name="Freeform 1928"/>
                  <p:cNvSpPr>
                    <a:spLocks/>
                  </p:cNvSpPr>
                  <p:nvPr/>
                </p:nvSpPr>
                <p:spPr bwMode="auto">
                  <a:xfrm>
                    <a:off x="2138" y="2107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21" name="Freeform 1929"/>
                  <p:cNvSpPr>
                    <a:spLocks/>
                  </p:cNvSpPr>
                  <p:nvPr/>
                </p:nvSpPr>
                <p:spPr bwMode="auto">
                  <a:xfrm>
                    <a:off x="2190" y="216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22" name="Freeform 1930"/>
                  <p:cNvSpPr>
                    <a:spLocks/>
                  </p:cNvSpPr>
                  <p:nvPr/>
                </p:nvSpPr>
                <p:spPr bwMode="auto">
                  <a:xfrm>
                    <a:off x="2140" y="2109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23" name="Freeform 1931"/>
                  <p:cNvSpPr>
                    <a:spLocks/>
                  </p:cNvSpPr>
                  <p:nvPr/>
                </p:nvSpPr>
                <p:spPr bwMode="auto">
                  <a:xfrm>
                    <a:off x="2186" y="2138"/>
                    <a:ext cx="3" cy="5"/>
                  </a:xfrm>
                  <a:custGeom>
                    <a:avLst/>
                    <a:gdLst>
                      <a:gd name="T0" fmla="*/ 3 w 3"/>
                      <a:gd name="T1" fmla="*/ 0 h 5"/>
                      <a:gd name="T2" fmla="*/ 0 w 3"/>
                      <a:gd name="T3" fmla="*/ 5 h 5"/>
                      <a:gd name="T4" fmla="*/ 3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3" y="0"/>
                        </a:moveTo>
                        <a:cubicBezTo>
                          <a:pt x="3" y="2"/>
                          <a:pt x="2" y="3"/>
                          <a:pt x="0" y="5"/>
                        </a:cubicBezTo>
                        <a:cubicBezTo>
                          <a:pt x="2" y="3"/>
                          <a:pt x="3" y="2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24" name="Freeform 1932"/>
                  <p:cNvSpPr>
                    <a:spLocks/>
                  </p:cNvSpPr>
                  <p:nvPr/>
                </p:nvSpPr>
                <p:spPr bwMode="auto">
                  <a:xfrm>
                    <a:off x="2213" y="21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25" name="Freeform 1933"/>
                  <p:cNvSpPr>
                    <a:spLocks/>
                  </p:cNvSpPr>
                  <p:nvPr/>
                </p:nvSpPr>
                <p:spPr bwMode="auto">
                  <a:xfrm>
                    <a:off x="2204" y="2158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26" name="Freeform 1934"/>
                  <p:cNvSpPr>
                    <a:spLocks/>
                  </p:cNvSpPr>
                  <p:nvPr/>
                </p:nvSpPr>
                <p:spPr bwMode="auto">
                  <a:xfrm>
                    <a:off x="2194" y="2160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27" name="Freeform 1935"/>
                  <p:cNvSpPr>
                    <a:spLocks/>
                  </p:cNvSpPr>
                  <p:nvPr/>
                </p:nvSpPr>
                <p:spPr bwMode="auto">
                  <a:xfrm>
                    <a:off x="2216" y="21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28" name="Freeform 1936"/>
                  <p:cNvSpPr>
                    <a:spLocks/>
                  </p:cNvSpPr>
                  <p:nvPr/>
                </p:nvSpPr>
                <p:spPr bwMode="auto">
                  <a:xfrm>
                    <a:off x="2193" y="2160"/>
                    <a:ext cx="0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29" name="Freeform 1937"/>
                  <p:cNvSpPr>
                    <a:spLocks/>
                  </p:cNvSpPr>
                  <p:nvPr/>
                </p:nvSpPr>
                <p:spPr bwMode="auto">
                  <a:xfrm>
                    <a:off x="2216" y="213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30" name="Freeform 1938"/>
                  <p:cNvSpPr>
                    <a:spLocks/>
                  </p:cNvSpPr>
                  <p:nvPr/>
                </p:nvSpPr>
                <p:spPr bwMode="auto">
                  <a:xfrm>
                    <a:off x="2205" y="2157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1"/>
                          <a:pt x="0" y="2"/>
                          <a:pt x="0" y="2"/>
                        </a:cubicBezTo>
                        <a:cubicBezTo>
                          <a:pt x="0" y="2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31" name="Freeform 1939"/>
                  <p:cNvSpPr>
                    <a:spLocks/>
                  </p:cNvSpPr>
                  <p:nvPr/>
                </p:nvSpPr>
                <p:spPr bwMode="auto">
                  <a:xfrm>
                    <a:off x="2187" y="2160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32" name="Freeform 1940"/>
                  <p:cNvSpPr>
                    <a:spLocks/>
                  </p:cNvSpPr>
                  <p:nvPr/>
                </p:nvSpPr>
                <p:spPr bwMode="auto">
                  <a:xfrm>
                    <a:off x="2136" y="2106"/>
                    <a:ext cx="1" cy="1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33" name="Freeform 1941"/>
                  <p:cNvSpPr>
                    <a:spLocks/>
                  </p:cNvSpPr>
                  <p:nvPr/>
                </p:nvSpPr>
                <p:spPr bwMode="auto">
                  <a:xfrm>
                    <a:off x="2132" y="210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34" name="Freeform 1942"/>
                  <p:cNvSpPr>
                    <a:spLocks/>
                  </p:cNvSpPr>
                  <p:nvPr/>
                </p:nvSpPr>
                <p:spPr bwMode="auto">
                  <a:xfrm>
                    <a:off x="2131" y="21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35" name="Freeform 1943"/>
                  <p:cNvSpPr>
                    <a:spLocks/>
                  </p:cNvSpPr>
                  <p:nvPr/>
                </p:nvSpPr>
                <p:spPr bwMode="auto">
                  <a:xfrm>
                    <a:off x="2142" y="2111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36" name="Freeform 1944"/>
                  <p:cNvSpPr>
                    <a:spLocks/>
                  </p:cNvSpPr>
                  <p:nvPr/>
                </p:nvSpPr>
                <p:spPr bwMode="auto">
                  <a:xfrm>
                    <a:off x="2134" y="2104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37" name="Freeform 1945"/>
                  <p:cNvSpPr>
                    <a:spLocks/>
                  </p:cNvSpPr>
                  <p:nvPr/>
                </p:nvSpPr>
                <p:spPr bwMode="auto">
                  <a:xfrm>
                    <a:off x="2216" y="213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38" name="Freeform 1946"/>
                  <p:cNvSpPr>
                    <a:spLocks/>
                  </p:cNvSpPr>
                  <p:nvPr/>
                </p:nvSpPr>
                <p:spPr bwMode="auto">
                  <a:xfrm>
                    <a:off x="2216" y="21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39" name="Freeform 1947"/>
                  <p:cNvSpPr>
                    <a:spLocks/>
                  </p:cNvSpPr>
                  <p:nvPr/>
                </p:nvSpPr>
                <p:spPr bwMode="auto">
                  <a:xfrm>
                    <a:off x="1954" y="1721"/>
                    <a:ext cx="125" cy="178"/>
                  </a:xfrm>
                  <a:custGeom>
                    <a:avLst/>
                    <a:gdLst>
                      <a:gd name="T0" fmla="*/ 43 w 131"/>
                      <a:gd name="T1" fmla="*/ 140 h 186"/>
                      <a:gd name="T2" fmla="*/ 51 w 131"/>
                      <a:gd name="T3" fmla="*/ 147 h 186"/>
                      <a:gd name="T4" fmla="*/ 63 w 131"/>
                      <a:gd name="T5" fmla="*/ 161 h 186"/>
                      <a:gd name="T6" fmla="*/ 85 w 131"/>
                      <a:gd name="T7" fmla="*/ 166 h 186"/>
                      <a:gd name="T8" fmla="*/ 92 w 131"/>
                      <a:gd name="T9" fmla="*/ 165 h 186"/>
                      <a:gd name="T10" fmla="*/ 97 w 131"/>
                      <a:gd name="T11" fmla="*/ 179 h 186"/>
                      <a:gd name="T12" fmla="*/ 100 w 131"/>
                      <a:gd name="T13" fmla="*/ 185 h 186"/>
                      <a:gd name="T14" fmla="*/ 101 w 131"/>
                      <a:gd name="T15" fmla="*/ 185 h 186"/>
                      <a:gd name="T16" fmla="*/ 102 w 131"/>
                      <a:gd name="T17" fmla="*/ 182 h 186"/>
                      <a:gd name="T18" fmla="*/ 103 w 131"/>
                      <a:gd name="T19" fmla="*/ 177 h 186"/>
                      <a:gd name="T20" fmla="*/ 103 w 131"/>
                      <a:gd name="T21" fmla="*/ 173 h 186"/>
                      <a:gd name="T22" fmla="*/ 103 w 131"/>
                      <a:gd name="T23" fmla="*/ 133 h 186"/>
                      <a:gd name="T24" fmla="*/ 102 w 131"/>
                      <a:gd name="T25" fmla="*/ 128 h 186"/>
                      <a:gd name="T26" fmla="*/ 120 w 131"/>
                      <a:gd name="T27" fmla="*/ 119 h 186"/>
                      <a:gd name="T28" fmla="*/ 123 w 131"/>
                      <a:gd name="T29" fmla="*/ 119 h 186"/>
                      <a:gd name="T30" fmla="*/ 125 w 131"/>
                      <a:gd name="T31" fmla="*/ 118 h 186"/>
                      <a:gd name="T32" fmla="*/ 129 w 131"/>
                      <a:gd name="T33" fmla="*/ 117 h 186"/>
                      <a:gd name="T34" fmla="*/ 130 w 131"/>
                      <a:gd name="T35" fmla="*/ 116 h 186"/>
                      <a:gd name="T36" fmla="*/ 130 w 131"/>
                      <a:gd name="T37" fmla="*/ 114 h 186"/>
                      <a:gd name="T38" fmla="*/ 129 w 131"/>
                      <a:gd name="T39" fmla="*/ 101 h 186"/>
                      <a:gd name="T40" fmla="*/ 128 w 131"/>
                      <a:gd name="T41" fmla="*/ 72 h 186"/>
                      <a:gd name="T42" fmla="*/ 98 w 131"/>
                      <a:gd name="T43" fmla="*/ 64 h 186"/>
                      <a:gd name="T44" fmla="*/ 81 w 131"/>
                      <a:gd name="T45" fmla="*/ 63 h 186"/>
                      <a:gd name="T46" fmla="*/ 74 w 131"/>
                      <a:gd name="T47" fmla="*/ 61 h 186"/>
                      <a:gd name="T48" fmla="*/ 69 w 131"/>
                      <a:gd name="T49" fmla="*/ 43 h 186"/>
                      <a:gd name="T50" fmla="*/ 63 w 131"/>
                      <a:gd name="T51" fmla="*/ 39 h 186"/>
                      <a:gd name="T52" fmla="*/ 65 w 131"/>
                      <a:gd name="T53" fmla="*/ 24 h 186"/>
                      <a:gd name="T54" fmla="*/ 77 w 131"/>
                      <a:gd name="T55" fmla="*/ 7 h 186"/>
                      <a:gd name="T56" fmla="*/ 86 w 131"/>
                      <a:gd name="T57" fmla="*/ 2 h 186"/>
                      <a:gd name="T58" fmla="*/ 73 w 131"/>
                      <a:gd name="T59" fmla="*/ 7 h 186"/>
                      <a:gd name="T60" fmla="*/ 55 w 131"/>
                      <a:gd name="T61" fmla="*/ 14 h 186"/>
                      <a:gd name="T62" fmla="*/ 41 w 131"/>
                      <a:gd name="T63" fmla="*/ 19 h 186"/>
                      <a:gd name="T64" fmla="*/ 26 w 131"/>
                      <a:gd name="T65" fmla="*/ 45 h 186"/>
                      <a:gd name="T66" fmla="*/ 20 w 131"/>
                      <a:gd name="T67" fmla="*/ 51 h 186"/>
                      <a:gd name="T68" fmla="*/ 18 w 131"/>
                      <a:gd name="T69" fmla="*/ 53 h 186"/>
                      <a:gd name="T70" fmla="*/ 14 w 131"/>
                      <a:gd name="T71" fmla="*/ 56 h 186"/>
                      <a:gd name="T72" fmla="*/ 18 w 131"/>
                      <a:gd name="T73" fmla="*/ 68 h 186"/>
                      <a:gd name="T74" fmla="*/ 19 w 131"/>
                      <a:gd name="T75" fmla="*/ 102 h 186"/>
                      <a:gd name="T76" fmla="*/ 1 w 131"/>
                      <a:gd name="T77" fmla="*/ 121 h 186"/>
                      <a:gd name="T78" fmla="*/ 3 w 131"/>
                      <a:gd name="T79" fmla="*/ 124 h 186"/>
                      <a:gd name="T80" fmla="*/ 6 w 131"/>
                      <a:gd name="T81" fmla="*/ 126 h 186"/>
                      <a:gd name="T82" fmla="*/ 10 w 131"/>
                      <a:gd name="T83" fmla="*/ 128 h 186"/>
                      <a:gd name="T84" fmla="*/ 12 w 131"/>
                      <a:gd name="T85" fmla="*/ 129 h 186"/>
                      <a:gd name="T86" fmla="*/ 25 w 131"/>
                      <a:gd name="T87" fmla="*/ 136 h 186"/>
                      <a:gd name="T88" fmla="*/ 30 w 131"/>
                      <a:gd name="T89" fmla="*/ 134 h 186"/>
                      <a:gd name="T90" fmla="*/ 31 w 131"/>
                      <a:gd name="T91" fmla="*/ 135 h 186"/>
                      <a:gd name="T92" fmla="*/ 34 w 131"/>
                      <a:gd name="T93" fmla="*/ 137 h 186"/>
                      <a:gd name="T94" fmla="*/ 37 w 131"/>
                      <a:gd name="T95" fmla="*/ 141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31" h="186">
                        <a:moveTo>
                          <a:pt x="38" y="141"/>
                        </a:moveTo>
                        <a:cubicBezTo>
                          <a:pt x="39" y="141"/>
                          <a:pt x="40" y="141"/>
                          <a:pt x="40" y="141"/>
                        </a:cubicBezTo>
                        <a:cubicBezTo>
                          <a:pt x="41" y="140"/>
                          <a:pt x="41" y="140"/>
                          <a:pt x="42" y="140"/>
                        </a:cubicBezTo>
                        <a:cubicBezTo>
                          <a:pt x="42" y="140"/>
                          <a:pt x="43" y="140"/>
                          <a:pt x="43" y="140"/>
                        </a:cubicBezTo>
                        <a:cubicBezTo>
                          <a:pt x="44" y="140"/>
                          <a:pt x="44" y="140"/>
                          <a:pt x="45" y="140"/>
                        </a:cubicBezTo>
                        <a:cubicBezTo>
                          <a:pt x="45" y="140"/>
                          <a:pt x="45" y="140"/>
                          <a:pt x="45" y="141"/>
                        </a:cubicBezTo>
                        <a:cubicBezTo>
                          <a:pt x="46" y="141"/>
                          <a:pt x="47" y="141"/>
                          <a:pt x="47" y="141"/>
                        </a:cubicBezTo>
                        <a:cubicBezTo>
                          <a:pt x="49" y="142"/>
                          <a:pt x="50" y="145"/>
                          <a:pt x="51" y="147"/>
                        </a:cubicBezTo>
                        <a:cubicBezTo>
                          <a:pt x="51" y="149"/>
                          <a:pt x="52" y="150"/>
                          <a:pt x="53" y="150"/>
                        </a:cubicBezTo>
                        <a:cubicBezTo>
                          <a:pt x="56" y="151"/>
                          <a:pt x="58" y="152"/>
                          <a:pt x="60" y="154"/>
                        </a:cubicBezTo>
                        <a:cubicBezTo>
                          <a:pt x="61" y="156"/>
                          <a:pt x="62" y="158"/>
                          <a:pt x="62" y="160"/>
                        </a:cubicBezTo>
                        <a:cubicBezTo>
                          <a:pt x="62" y="160"/>
                          <a:pt x="62" y="160"/>
                          <a:pt x="63" y="161"/>
                        </a:cubicBezTo>
                        <a:cubicBezTo>
                          <a:pt x="64" y="162"/>
                          <a:pt x="66" y="164"/>
                          <a:pt x="66" y="166"/>
                        </a:cubicBezTo>
                        <a:cubicBezTo>
                          <a:pt x="67" y="167"/>
                          <a:pt x="68" y="167"/>
                          <a:pt x="71" y="167"/>
                        </a:cubicBezTo>
                        <a:cubicBezTo>
                          <a:pt x="73" y="167"/>
                          <a:pt x="75" y="167"/>
                          <a:pt x="76" y="166"/>
                        </a:cubicBezTo>
                        <a:cubicBezTo>
                          <a:pt x="78" y="165"/>
                          <a:pt x="82" y="164"/>
                          <a:pt x="85" y="166"/>
                        </a:cubicBezTo>
                        <a:cubicBezTo>
                          <a:pt x="86" y="166"/>
                          <a:pt x="86" y="165"/>
                          <a:pt x="87" y="165"/>
                        </a:cubicBezTo>
                        <a:cubicBezTo>
                          <a:pt x="88" y="165"/>
                          <a:pt x="89" y="165"/>
                          <a:pt x="90" y="165"/>
                        </a:cubicBezTo>
                        <a:cubicBezTo>
                          <a:pt x="90" y="165"/>
                          <a:pt x="90" y="165"/>
                          <a:pt x="91" y="165"/>
                        </a:cubicBezTo>
                        <a:cubicBezTo>
                          <a:pt x="91" y="165"/>
                          <a:pt x="91" y="165"/>
                          <a:pt x="92" y="165"/>
                        </a:cubicBezTo>
                        <a:cubicBezTo>
                          <a:pt x="98" y="167"/>
                          <a:pt x="101" y="169"/>
                          <a:pt x="101" y="172"/>
                        </a:cubicBezTo>
                        <a:cubicBezTo>
                          <a:pt x="102" y="173"/>
                          <a:pt x="102" y="174"/>
                          <a:pt x="101" y="175"/>
                        </a:cubicBezTo>
                        <a:cubicBezTo>
                          <a:pt x="100" y="176"/>
                          <a:pt x="99" y="177"/>
                          <a:pt x="98" y="178"/>
                        </a:cubicBezTo>
                        <a:cubicBezTo>
                          <a:pt x="98" y="178"/>
                          <a:pt x="98" y="179"/>
                          <a:pt x="97" y="179"/>
                        </a:cubicBezTo>
                        <a:cubicBezTo>
                          <a:pt x="96" y="180"/>
                          <a:pt x="95" y="182"/>
                          <a:pt x="95" y="182"/>
                        </a:cubicBezTo>
                        <a:cubicBezTo>
                          <a:pt x="95" y="182"/>
                          <a:pt x="97" y="183"/>
                          <a:pt x="98" y="184"/>
                        </a:cubicBezTo>
                        <a:cubicBezTo>
                          <a:pt x="98" y="184"/>
                          <a:pt x="99" y="184"/>
                          <a:pt x="99" y="185"/>
                        </a:cubicBezTo>
                        <a:cubicBezTo>
                          <a:pt x="100" y="185"/>
                          <a:pt x="100" y="185"/>
                          <a:pt x="100" y="185"/>
                        </a:cubicBezTo>
                        <a:cubicBezTo>
                          <a:pt x="100" y="186"/>
                          <a:pt x="100" y="186"/>
                          <a:pt x="101" y="186"/>
                        </a:cubicBezTo>
                        <a:cubicBezTo>
                          <a:pt x="101" y="186"/>
                          <a:pt x="101" y="186"/>
                          <a:pt x="101" y="186"/>
                        </a:cubicBezTo>
                        <a:cubicBezTo>
                          <a:pt x="101" y="186"/>
                          <a:pt x="101" y="185"/>
                          <a:pt x="101" y="185"/>
                        </a:cubicBezTo>
                        <a:cubicBezTo>
                          <a:pt x="101" y="185"/>
                          <a:pt x="101" y="185"/>
                          <a:pt x="101" y="185"/>
                        </a:cubicBezTo>
                        <a:cubicBezTo>
                          <a:pt x="101" y="184"/>
                          <a:pt x="101" y="184"/>
                          <a:pt x="101" y="184"/>
                        </a:cubicBezTo>
                        <a:cubicBezTo>
                          <a:pt x="101" y="184"/>
                          <a:pt x="102" y="183"/>
                          <a:pt x="102" y="183"/>
                        </a:cubicBezTo>
                        <a:cubicBezTo>
                          <a:pt x="102" y="183"/>
                          <a:pt x="102" y="183"/>
                          <a:pt x="102" y="182"/>
                        </a:cubicBezTo>
                        <a:cubicBezTo>
                          <a:pt x="102" y="182"/>
                          <a:pt x="102" y="182"/>
                          <a:pt x="102" y="182"/>
                        </a:cubicBezTo>
                        <a:cubicBezTo>
                          <a:pt x="102" y="181"/>
                          <a:pt x="102" y="181"/>
                          <a:pt x="102" y="180"/>
                        </a:cubicBezTo>
                        <a:cubicBezTo>
                          <a:pt x="102" y="180"/>
                          <a:pt x="102" y="180"/>
                          <a:pt x="102" y="180"/>
                        </a:cubicBezTo>
                        <a:cubicBezTo>
                          <a:pt x="102" y="179"/>
                          <a:pt x="103" y="179"/>
                          <a:pt x="103" y="179"/>
                        </a:cubicBezTo>
                        <a:cubicBezTo>
                          <a:pt x="103" y="178"/>
                          <a:pt x="103" y="178"/>
                          <a:pt x="103" y="177"/>
                        </a:cubicBezTo>
                        <a:cubicBezTo>
                          <a:pt x="103" y="177"/>
                          <a:pt x="103" y="177"/>
                          <a:pt x="103" y="177"/>
                        </a:cubicBezTo>
                        <a:cubicBezTo>
                          <a:pt x="103" y="176"/>
                          <a:pt x="103" y="176"/>
                          <a:pt x="103" y="175"/>
                        </a:cubicBezTo>
                        <a:cubicBezTo>
                          <a:pt x="103" y="175"/>
                          <a:pt x="103" y="175"/>
                          <a:pt x="103" y="175"/>
                        </a:cubicBezTo>
                        <a:cubicBezTo>
                          <a:pt x="103" y="174"/>
                          <a:pt x="103" y="173"/>
                          <a:pt x="103" y="173"/>
                        </a:cubicBezTo>
                        <a:cubicBezTo>
                          <a:pt x="103" y="169"/>
                          <a:pt x="104" y="160"/>
                          <a:pt x="105" y="157"/>
                        </a:cubicBezTo>
                        <a:cubicBezTo>
                          <a:pt x="106" y="154"/>
                          <a:pt x="104" y="152"/>
                          <a:pt x="102" y="149"/>
                        </a:cubicBezTo>
                        <a:cubicBezTo>
                          <a:pt x="100" y="146"/>
                          <a:pt x="98" y="143"/>
                          <a:pt x="98" y="139"/>
                        </a:cubicBezTo>
                        <a:cubicBezTo>
                          <a:pt x="98" y="134"/>
                          <a:pt x="100" y="133"/>
                          <a:pt x="103" y="133"/>
                        </a:cubicBezTo>
                        <a:cubicBezTo>
                          <a:pt x="105" y="132"/>
                          <a:pt x="106" y="132"/>
                          <a:pt x="107" y="132"/>
                        </a:cubicBezTo>
                        <a:cubicBezTo>
                          <a:pt x="107" y="131"/>
                          <a:pt x="107" y="131"/>
                          <a:pt x="107" y="131"/>
                        </a:cubicBezTo>
                        <a:cubicBezTo>
                          <a:pt x="107" y="131"/>
                          <a:pt x="106" y="131"/>
                          <a:pt x="105" y="131"/>
                        </a:cubicBezTo>
                        <a:cubicBezTo>
                          <a:pt x="104" y="130"/>
                          <a:pt x="103" y="129"/>
                          <a:pt x="102" y="128"/>
                        </a:cubicBezTo>
                        <a:cubicBezTo>
                          <a:pt x="101" y="126"/>
                          <a:pt x="100" y="124"/>
                          <a:pt x="101" y="122"/>
                        </a:cubicBezTo>
                        <a:cubicBezTo>
                          <a:pt x="101" y="120"/>
                          <a:pt x="104" y="119"/>
                          <a:pt x="111" y="119"/>
                        </a:cubicBezTo>
                        <a:cubicBezTo>
                          <a:pt x="113" y="119"/>
                          <a:pt x="115" y="119"/>
                          <a:pt x="117" y="119"/>
                        </a:cubicBezTo>
                        <a:cubicBezTo>
                          <a:pt x="118" y="119"/>
                          <a:pt x="119" y="119"/>
                          <a:pt x="120" y="119"/>
                        </a:cubicBezTo>
                        <a:cubicBezTo>
                          <a:pt x="120" y="119"/>
                          <a:pt x="120" y="119"/>
                          <a:pt x="121" y="119"/>
                        </a:cubicBezTo>
                        <a:cubicBezTo>
                          <a:pt x="121" y="119"/>
                          <a:pt x="121" y="119"/>
                          <a:pt x="121" y="119"/>
                        </a:cubicBezTo>
                        <a:cubicBezTo>
                          <a:pt x="122" y="119"/>
                          <a:pt x="122" y="119"/>
                          <a:pt x="122" y="119"/>
                        </a:cubicBezTo>
                        <a:cubicBezTo>
                          <a:pt x="122" y="119"/>
                          <a:pt x="122" y="119"/>
                          <a:pt x="123" y="119"/>
                        </a:cubicBezTo>
                        <a:cubicBezTo>
                          <a:pt x="123" y="119"/>
                          <a:pt x="123" y="118"/>
                          <a:pt x="124" y="118"/>
                        </a:cubicBezTo>
                        <a:cubicBezTo>
                          <a:pt x="124" y="118"/>
                          <a:pt x="124" y="118"/>
                          <a:pt x="124" y="118"/>
                        </a:cubicBezTo>
                        <a:cubicBezTo>
                          <a:pt x="124" y="118"/>
                          <a:pt x="125" y="118"/>
                          <a:pt x="125" y="118"/>
                        </a:cubicBezTo>
                        <a:cubicBezTo>
                          <a:pt x="125" y="118"/>
                          <a:pt x="125" y="118"/>
                          <a:pt x="125" y="118"/>
                        </a:cubicBezTo>
                        <a:cubicBezTo>
                          <a:pt x="126" y="118"/>
                          <a:pt x="126" y="118"/>
                          <a:pt x="127" y="117"/>
                        </a:cubicBezTo>
                        <a:cubicBezTo>
                          <a:pt x="127" y="117"/>
                          <a:pt x="127" y="117"/>
                          <a:pt x="127" y="117"/>
                        </a:cubicBezTo>
                        <a:cubicBezTo>
                          <a:pt x="127" y="117"/>
                          <a:pt x="128" y="117"/>
                          <a:pt x="128" y="117"/>
                        </a:cubicBezTo>
                        <a:cubicBezTo>
                          <a:pt x="128" y="117"/>
                          <a:pt x="128" y="117"/>
                          <a:pt x="129" y="117"/>
                        </a:cubicBezTo>
                        <a:cubicBezTo>
                          <a:pt x="129" y="117"/>
                          <a:pt x="129" y="117"/>
                          <a:pt x="129" y="117"/>
                        </a:cubicBezTo>
                        <a:cubicBezTo>
                          <a:pt x="129" y="116"/>
                          <a:pt x="130" y="116"/>
                          <a:pt x="130" y="116"/>
                        </a:cubicBezTo>
                        <a:cubicBezTo>
                          <a:pt x="130" y="116"/>
                          <a:pt x="130" y="116"/>
                          <a:pt x="130" y="116"/>
                        </a:cubicBezTo>
                        <a:cubicBezTo>
                          <a:pt x="130" y="116"/>
                          <a:pt x="130" y="116"/>
                          <a:pt x="130" y="116"/>
                        </a:cubicBezTo>
                        <a:cubicBezTo>
                          <a:pt x="130" y="116"/>
                          <a:pt x="131" y="115"/>
                          <a:pt x="130" y="115"/>
                        </a:cubicBezTo>
                        <a:cubicBezTo>
                          <a:pt x="130" y="115"/>
                          <a:pt x="130" y="115"/>
                          <a:pt x="130" y="115"/>
                        </a:cubicBezTo>
                        <a:cubicBezTo>
                          <a:pt x="130" y="115"/>
                          <a:pt x="130" y="115"/>
                          <a:pt x="130" y="114"/>
                        </a:cubicBezTo>
                        <a:cubicBezTo>
                          <a:pt x="130" y="114"/>
                          <a:pt x="130" y="114"/>
                          <a:pt x="130" y="114"/>
                        </a:cubicBezTo>
                        <a:cubicBezTo>
                          <a:pt x="130" y="114"/>
                          <a:pt x="130" y="114"/>
                          <a:pt x="130" y="114"/>
                        </a:cubicBezTo>
                        <a:cubicBezTo>
                          <a:pt x="130" y="113"/>
                          <a:pt x="129" y="113"/>
                          <a:pt x="129" y="113"/>
                        </a:cubicBezTo>
                        <a:cubicBezTo>
                          <a:pt x="128" y="112"/>
                          <a:pt x="127" y="110"/>
                          <a:pt x="126" y="108"/>
                        </a:cubicBezTo>
                        <a:cubicBezTo>
                          <a:pt x="126" y="106"/>
                          <a:pt x="127" y="104"/>
                          <a:pt x="129" y="101"/>
                        </a:cubicBezTo>
                        <a:cubicBezTo>
                          <a:pt x="130" y="101"/>
                          <a:pt x="129" y="100"/>
                          <a:pt x="127" y="97"/>
                        </a:cubicBezTo>
                        <a:cubicBezTo>
                          <a:pt x="126" y="97"/>
                          <a:pt x="125" y="96"/>
                          <a:pt x="125" y="95"/>
                        </a:cubicBezTo>
                        <a:cubicBezTo>
                          <a:pt x="121" y="91"/>
                          <a:pt x="124" y="78"/>
                          <a:pt x="127" y="72"/>
                        </a:cubicBezTo>
                        <a:cubicBezTo>
                          <a:pt x="128" y="72"/>
                          <a:pt x="128" y="72"/>
                          <a:pt x="128" y="72"/>
                        </a:cubicBezTo>
                        <a:cubicBezTo>
                          <a:pt x="128" y="72"/>
                          <a:pt x="127" y="71"/>
                          <a:pt x="124" y="71"/>
                        </a:cubicBezTo>
                        <a:cubicBezTo>
                          <a:pt x="122" y="71"/>
                          <a:pt x="118" y="72"/>
                          <a:pt x="116" y="72"/>
                        </a:cubicBezTo>
                        <a:cubicBezTo>
                          <a:pt x="114" y="72"/>
                          <a:pt x="113" y="72"/>
                          <a:pt x="111" y="72"/>
                        </a:cubicBezTo>
                        <a:cubicBezTo>
                          <a:pt x="106" y="71"/>
                          <a:pt x="102" y="69"/>
                          <a:pt x="98" y="64"/>
                        </a:cubicBezTo>
                        <a:cubicBezTo>
                          <a:pt x="98" y="63"/>
                          <a:pt x="97" y="62"/>
                          <a:pt x="95" y="62"/>
                        </a:cubicBezTo>
                        <a:cubicBezTo>
                          <a:pt x="95" y="62"/>
                          <a:pt x="94" y="62"/>
                          <a:pt x="94" y="62"/>
                        </a:cubicBezTo>
                        <a:cubicBezTo>
                          <a:pt x="92" y="62"/>
                          <a:pt x="91" y="62"/>
                          <a:pt x="89" y="63"/>
                        </a:cubicBezTo>
                        <a:cubicBezTo>
                          <a:pt x="87" y="63"/>
                          <a:pt x="84" y="63"/>
                          <a:pt x="81" y="63"/>
                        </a:cubicBezTo>
                        <a:cubicBezTo>
                          <a:pt x="81" y="63"/>
                          <a:pt x="81" y="63"/>
                          <a:pt x="81" y="63"/>
                        </a:cubicBezTo>
                        <a:cubicBezTo>
                          <a:pt x="81" y="63"/>
                          <a:pt x="81" y="63"/>
                          <a:pt x="81" y="63"/>
                        </a:cubicBezTo>
                        <a:cubicBezTo>
                          <a:pt x="77" y="63"/>
                          <a:pt x="75" y="62"/>
                          <a:pt x="74" y="61"/>
                        </a:cubicBezTo>
                        <a:cubicBezTo>
                          <a:pt x="74" y="61"/>
                          <a:pt x="74" y="61"/>
                          <a:pt x="74" y="61"/>
                        </a:cubicBezTo>
                        <a:cubicBezTo>
                          <a:pt x="71" y="58"/>
                          <a:pt x="71" y="53"/>
                          <a:pt x="71" y="50"/>
                        </a:cubicBezTo>
                        <a:cubicBezTo>
                          <a:pt x="71" y="49"/>
                          <a:pt x="71" y="48"/>
                          <a:pt x="71" y="47"/>
                        </a:cubicBezTo>
                        <a:cubicBezTo>
                          <a:pt x="71" y="46"/>
                          <a:pt x="71" y="46"/>
                          <a:pt x="71" y="46"/>
                        </a:cubicBezTo>
                        <a:cubicBezTo>
                          <a:pt x="72" y="45"/>
                          <a:pt x="71" y="45"/>
                          <a:pt x="69" y="43"/>
                        </a:cubicBezTo>
                        <a:cubicBezTo>
                          <a:pt x="68" y="42"/>
                          <a:pt x="66" y="41"/>
                          <a:pt x="66" y="39"/>
                        </a:cubicBezTo>
                        <a:cubicBezTo>
                          <a:pt x="66" y="39"/>
                          <a:pt x="66" y="38"/>
                          <a:pt x="65" y="38"/>
                        </a:cubicBezTo>
                        <a:cubicBezTo>
                          <a:pt x="64" y="38"/>
                          <a:pt x="64" y="39"/>
                          <a:pt x="63" y="39"/>
                        </a:cubicBezTo>
                        <a:cubicBezTo>
                          <a:pt x="63" y="39"/>
                          <a:pt x="63" y="39"/>
                          <a:pt x="63" y="39"/>
                        </a:cubicBezTo>
                        <a:cubicBezTo>
                          <a:pt x="61" y="39"/>
                          <a:pt x="61" y="38"/>
                          <a:pt x="60" y="37"/>
                        </a:cubicBezTo>
                        <a:cubicBezTo>
                          <a:pt x="60" y="36"/>
                          <a:pt x="60" y="35"/>
                          <a:pt x="61" y="34"/>
                        </a:cubicBezTo>
                        <a:cubicBezTo>
                          <a:pt x="61" y="33"/>
                          <a:pt x="62" y="32"/>
                          <a:pt x="63" y="30"/>
                        </a:cubicBezTo>
                        <a:cubicBezTo>
                          <a:pt x="64" y="29"/>
                          <a:pt x="64" y="28"/>
                          <a:pt x="65" y="24"/>
                        </a:cubicBezTo>
                        <a:cubicBezTo>
                          <a:pt x="65" y="23"/>
                          <a:pt x="65" y="23"/>
                          <a:pt x="65" y="23"/>
                        </a:cubicBezTo>
                        <a:cubicBezTo>
                          <a:pt x="65" y="19"/>
                          <a:pt x="68" y="16"/>
                          <a:pt x="71" y="13"/>
                        </a:cubicBezTo>
                        <a:cubicBezTo>
                          <a:pt x="72" y="12"/>
                          <a:pt x="74" y="11"/>
                          <a:pt x="75" y="9"/>
                        </a:cubicBezTo>
                        <a:cubicBezTo>
                          <a:pt x="75" y="8"/>
                          <a:pt x="76" y="8"/>
                          <a:pt x="77" y="7"/>
                        </a:cubicBezTo>
                        <a:cubicBezTo>
                          <a:pt x="77" y="7"/>
                          <a:pt x="77" y="7"/>
                          <a:pt x="77" y="7"/>
                        </a:cubicBezTo>
                        <a:cubicBezTo>
                          <a:pt x="78" y="7"/>
                          <a:pt x="78" y="7"/>
                          <a:pt x="78" y="6"/>
                        </a:cubicBezTo>
                        <a:cubicBezTo>
                          <a:pt x="79" y="5"/>
                          <a:pt x="81" y="4"/>
                          <a:pt x="82" y="4"/>
                        </a:cubicBezTo>
                        <a:cubicBezTo>
                          <a:pt x="85" y="3"/>
                          <a:pt x="86" y="2"/>
                          <a:pt x="86" y="2"/>
                        </a:cubicBezTo>
                        <a:cubicBezTo>
                          <a:pt x="86" y="2"/>
                          <a:pt x="86" y="1"/>
                          <a:pt x="84" y="1"/>
                        </a:cubicBezTo>
                        <a:cubicBezTo>
                          <a:pt x="84" y="0"/>
                          <a:pt x="84" y="0"/>
                          <a:pt x="83" y="0"/>
                        </a:cubicBezTo>
                        <a:cubicBezTo>
                          <a:pt x="82" y="0"/>
                          <a:pt x="81" y="2"/>
                          <a:pt x="80" y="3"/>
                        </a:cubicBezTo>
                        <a:cubicBezTo>
                          <a:pt x="78" y="5"/>
                          <a:pt x="76" y="6"/>
                          <a:pt x="73" y="7"/>
                        </a:cubicBezTo>
                        <a:cubicBezTo>
                          <a:pt x="70" y="7"/>
                          <a:pt x="69" y="8"/>
                          <a:pt x="67" y="10"/>
                        </a:cubicBezTo>
                        <a:cubicBezTo>
                          <a:pt x="66" y="11"/>
                          <a:pt x="65" y="12"/>
                          <a:pt x="64" y="12"/>
                        </a:cubicBezTo>
                        <a:cubicBezTo>
                          <a:pt x="62" y="13"/>
                          <a:pt x="60" y="14"/>
                          <a:pt x="58" y="14"/>
                        </a:cubicBezTo>
                        <a:cubicBezTo>
                          <a:pt x="57" y="14"/>
                          <a:pt x="55" y="14"/>
                          <a:pt x="55" y="14"/>
                        </a:cubicBezTo>
                        <a:cubicBezTo>
                          <a:pt x="54" y="17"/>
                          <a:pt x="53" y="17"/>
                          <a:pt x="52" y="17"/>
                        </a:cubicBezTo>
                        <a:cubicBezTo>
                          <a:pt x="51" y="17"/>
                          <a:pt x="50" y="17"/>
                          <a:pt x="49" y="16"/>
                        </a:cubicBezTo>
                        <a:cubicBezTo>
                          <a:pt x="48" y="16"/>
                          <a:pt x="48" y="15"/>
                          <a:pt x="47" y="15"/>
                        </a:cubicBezTo>
                        <a:cubicBezTo>
                          <a:pt x="46" y="15"/>
                          <a:pt x="43" y="16"/>
                          <a:pt x="41" y="19"/>
                        </a:cubicBezTo>
                        <a:cubicBezTo>
                          <a:pt x="40" y="21"/>
                          <a:pt x="39" y="22"/>
                          <a:pt x="39" y="23"/>
                        </a:cubicBezTo>
                        <a:cubicBezTo>
                          <a:pt x="39" y="23"/>
                          <a:pt x="39" y="24"/>
                          <a:pt x="39" y="24"/>
                        </a:cubicBezTo>
                        <a:cubicBezTo>
                          <a:pt x="39" y="28"/>
                          <a:pt x="40" y="32"/>
                          <a:pt x="34" y="35"/>
                        </a:cubicBezTo>
                        <a:cubicBezTo>
                          <a:pt x="30" y="38"/>
                          <a:pt x="28" y="42"/>
                          <a:pt x="26" y="45"/>
                        </a:cubicBezTo>
                        <a:cubicBezTo>
                          <a:pt x="25" y="46"/>
                          <a:pt x="24" y="47"/>
                          <a:pt x="23" y="48"/>
                        </a:cubicBezTo>
                        <a:cubicBezTo>
                          <a:pt x="22" y="49"/>
                          <a:pt x="21" y="49"/>
                          <a:pt x="21" y="49"/>
                        </a:cubicBezTo>
                        <a:cubicBezTo>
                          <a:pt x="21" y="50"/>
                          <a:pt x="21" y="50"/>
                          <a:pt x="21" y="50"/>
                        </a:cubicBezTo>
                        <a:cubicBezTo>
                          <a:pt x="20" y="50"/>
                          <a:pt x="20" y="51"/>
                          <a:pt x="20" y="51"/>
                        </a:cubicBezTo>
                        <a:cubicBezTo>
                          <a:pt x="20" y="51"/>
                          <a:pt x="20" y="51"/>
                          <a:pt x="20" y="51"/>
                        </a:cubicBezTo>
                        <a:cubicBezTo>
                          <a:pt x="20" y="52"/>
                          <a:pt x="19" y="52"/>
                          <a:pt x="19" y="52"/>
                        </a:cubicBezTo>
                        <a:cubicBezTo>
                          <a:pt x="19" y="53"/>
                          <a:pt x="18" y="53"/>
                          <a:pt x="18" y="53"/>
                        </a:cubicBezTo>
                        <a:cubicBezTo>
                          <a:pt x="18" y="53"/>
                          <a:pt x="18" y="53"/>
                          <a:pt x="18" y="53"/>
                        </a:cubicBezTo>
                        <a:cubicBezTo>
                          <a:pt x="17" y="54"/>
                          <a:pt x="17" y="54"/>
                          <a:pt x="16" y="55"/>
                        </a:cubicBezTo>
                        <a:cubicBezTo>
                          <a:pt x="16" y="55"/>
                          <a:pt x="16" y="55"/>
                          <a:pt x="16" y="55"/>
                        </a:cubicBezTo>
                        <a:cubicBezTo>
                          <a:pt x="16" y="55"/>
                          <a:pt x="15" y="56"/>
                          <a:pt x="15" y="56"/>
                        </a:cubicBezTo>
                        <a:cubicBezTo>
                          <a:pt x="15" y="56"/>
                          <a:pt x="15" y="56"/>
                          <a:pt x="14" y="56"/>
                        </a:cubicBezTo>
                        <a:cubicBezTo>
                          <a:pt x="14" y="57"/>
                          <a:pt x="13" y="58"/>
                          <a:pt x="13" y="58"/>
                        </a:cubicBezTo>
                        <a:cubicBezTo>
                          <a:pt x="13" y="58"/>
                          <a:pt x="13" y="58"/>
                          <a:pt x="13" y="58"/>
                        </a:cubicBezTo>
                        <a:cubicBezTo>
                          <a:pt x="14" y="59"/>
                          <a:pt x="15" y="60"/>
                          <a:pt x="15" y="60"/>
                        </a:cubicBezTo>
                        <a:cubicBezTo>
                          <a:pt x="18" y="63"/>
                          <a:pt x="18" y="66"/>
                          <a:pt x="18" y="68"/>
                        </a:cubicBezTo>
                        <a:cubicBezTo>
                          <a:pt x="18" y="69"/>
                          <a:pt x="18" y="69"/>
                          <a:pt x="18" y="70"/>
                        </a:cubicBezTo>
                        <a:cubicBezTo>
                          <a:pt x="20" y="75"/>
                          <a:pt x="18" y="77"/>
                          <a:pt x="17" y="78"/>
                        </a:cubicBezTo>
                        <a:cubicBezTo>
                          <a:pt x="16" y="81"/>
                          <a:pt x="18" y="91"/>
                          <a:pt x="19" y="93"/>
                        </a:cubicBezTo>
                        <a:cubicBezTo>
                          <a:pt x="22" y="96"/>
                          <a:pt x="20" y="99"/>
                          <a:pt x="19" y="102"/>
                        </a:cubicBezTo>
                        <a:cubicBezTo>
                          <a:pt x="18" y="103"/>
                          <a:pt x="18" y="104"/>
                          <a:pt x="17" y="105"/>
                        </a:cubicBezTo>
                        <a:cubicBezTo>
                          <a:pt x="15" y="110"/>
                          <a:pt x="12" y="113"/>
                          <a:pt x="6" y="113"/>
                        </a:cubicBezTo>
                        <a:cubicBezTo>
                          <a:pt x="5" y="113"/>
                          <a:pt x="4" y="115"/>
                          <a:pt x="4" y="117"/>
                        </a:cubicBezTo>
                        <a:cubicBezTo>
                          <a:pt x="3" y="119"/>
                          <a:pt x="3" y="120"/>
                          <a:pt x="1" y="121"/>
                        </a:cubicBezTo>
                        <a:cubicBezTo>
                          <a:pt x="1" y="121"/>
                          <a:pt x="0" y="122"/>
                          <a:pt x="0" y="123"/>
                        </a:cubicBezTo>
                        <a:cubicBezTo>
                          <a:pt x="0" y="123"/>
                          <a:pt x="1" y="123"/>
                          <a:pt x="1" y="123"/>
                        </a:cubicBezTo>
                        <a:cubicBezTo>
                          <a:pt x="1" y="123"/>
                          <a:pt x="1" y="123"/>
                          <a:pt x="2" y="123"/>
                        </a:cubicBezTo>
                        <a:cubicBezTo>
                          <a:pt x="2" y="124"/>
                          <a:pt x="2" y="124"/>
                          <a:pt x="3" y="124"/>
                        </a:cubicBezTo>
                        <a:cubicBezTo>
                          <a:pt x="3" y="124"/>
                          <a:pt x="3" y="125"/>
                          <a:pt x="3" y="125"/>
                        </a:cubicBezTo>
                        <a:cubicBezTo>
                          <a:pt x="4" y="125"/>
                          <a:pt x="4" y="125"/>
                          <a:pt x="4" y="125"/>
                        </a:cubicBezTo>
                        <a:cubicBezTo>
                          <a:pt x="5" y="126"/>
                          <a:pt x="5" y="126"/>
                          <a:pt x="5" y="126"/>
                        </a:cubicBezTo>
                        <a:cubicBezTo>
                          <a:pt x="6" y="126"/>
                          <a:pt x="6" y="126"/>
                          <a:pt x="6" y="126"/>
                        </a:cubicBezTo>
                        <a:cubicBezTo>
                          <a:pt x="6" y="127"/>
                          <a:pt x="7" y="127"/>
                          <a:pt x="7" y="127"/>
                        </a:cubicBezTo>
                        <a:cubicBezTo>
                          <a:pt x="7" y="127"/>
                          <a:pt x="8" y="127"/>
                          <a:pt x="8" y="127"/>
                        </a:cubicBezTo>
                        <a:cubicBezTo>
                          <a:pt x="8" y="128"/>
                          <a:pt x="8" y="128"/>
                          <a:pt x="9" y="128"/>
                        </a:cubicBezTo>
                        <a:cubicBezTo>
                          <a:pt x="9" y="128"/>
                          <a:pt x="9" y="128"/>
                          <a:pt x="10" y="128"/>
                        </a:cubicBezTo>
                        <a:cubicBezTo>
                          <a:pt x="10" y="128"/>
                          <a:pt x="10" y="128"/>
                          <a:pt x="10" y="129"/>
                        </a:cubicBezTo>
                        <a:cubicBezTo>
                          <a:pt x="10" y="129"/>
                          <a:pt x="11" y="129"/>
                          <a:pt x="11" y="129"/>
                        </a:cubicBezTo>
                        <a:cubicBezTo>
                          <a:pt x="11" y="129"/>
                          <a:pt x="11" y="129"/>
                          <a:pt x="11" y="129"/>
                        </a:cubicBezTo>
                        <a:cubicBezTo>
                          <a:pt x="12" y="129"/>
                          <a:pt x="12" y="129"/>
                          <a:pt x="12" y="129"/>
                        </a:cubicBezTo>
                        <a:cubicBezTo>
                          <a:pt x="14" y="129"/>
                          <a:pt x="16" y="131"/>
                          <a:pt x="17" y="132"/>
                        </a:cubicBezTo>
                        <a:cubicBezTo>
                          <a:pt x="18" y="133"/>
                          <a:pt x="19" y="134"/>
                          <a:pt x="20" y="135"/>
                        </a:cubicBezTo>
                        <a:cubicBezTo>
                          <a:pt x="21" y="135"/>
                          <a:pt x="22" y="136"/>
                          <a:pt x="24" y="136"/>
                        </a:cubicBezTo>
                        <a:cubicBezTo>
                          <a:pt x="24" y="136"/>
                          <a:pt x="24" y="136"/>
                          <a:pt x="25" y="136"/>
                        </a:cubicBezTo>
                        <a:cubicBezTo>
                          <a:pt x="26" y="135"/>
                          <a:pt x="26" y="135"/>
                          <a:pt x="26" y="135"/>
                        </a:cubicBezTo>
                        <a:cubicBezTo>
                          <a:pt x="27" y="134"/>
                          <a:pt x="27" y="134"/>
                          <a:pt x="28" y="134"/>
                        </a:cubicBezTo>
                        <a:cubicBezTo>
                          <a:pt x="29" y="134"/>
                          <a:pt x="29" y="134"/>
                          <a:pt x="29" y="134"/>
                        </a:cubicBezTo>
                        <a:cubicBezTo>
                          <a:pt x="29" y="134"/>
                          <a:pt x="29" y="134"/>
                          <a:pt x="30" y="134"/>
                        </a:cubicBezTo>
                        <a:cubicBezTo>
                          <a:pt x="30" y="134"/>
                          <a:pt x="30" y="134"/>
                          <a:pt x="30" y="134"/>
                        </a:cubicBezTo>
                        <a:cubicBezTo>
                          <a:pt x="30" y="135"/>
                          <a:pt x="30" y="135"/>
                          <a:pt x="30" y="135"/>
                        </a:cubicBezTo>
                        <a:cubicBezTo>
                          <a:pt x="31" y="135"/>
                          <a:pt x="31" y="135"/>
                          <a:pt x="31" y="135"/>
                        </a:cubicBezTo>
                        <a:cubicBezTo>
                          <a:pt x="31" y="135"/>
                          <a:pt x="31" y="135"/>
                          <a:pt x="31" y="135"/>
                        </a:cubicBezTo>
                        <a:cubicBezTo>
                          <a:pt x="32" y="136"/>
                          <a:pt x="32" y="136"/>
                          <a:pt x="32" y="136"/>
                        </a:cubicBezTo>
                        <a:cubicBezTo>
                          <a:pt x="32" y="136"/>
                          <a:pt x="32" y="136"/>
                          <a:pt x="32" y="136"/>
                        </a:cubicBezTo>
                        <a:cubicBezTo>
                          <a:pt x="33" y="136"/>
                          <a:pt x="33" y="137"/>
                          <a:pt x="33" y="137"/>
                        </a:cubicBezTo>
                        <a:cubicBezTo>
                          <a:pt x="33" y="137"/>
                          <a:pt x="33" y="137"/>
                          <a:pt x="34" y="137"/>
                        </a:cubicBezTo>
                        <a:cubicBezTo>
                          <a:pt x="34" y="138"/>
                          <a:pt x="34" y="138"/>
                          <a:pt x="34" y="138"/>
                        </a:cubicBezTo>
                        <a:cubicBezTo>
                          <a:pt x="35" y="138"/>
                          <a:pt x="35" y="139"/>
                          <a:pt x="35" y="139"/>
                        </a:cubicBezTo>
                        <a:cubicBezTo>
                          <a:pt x="35" y="139"/>
                          <a:pt x="35" y="139"/>
                          <a:pt x="36" y="139"/>
                        </a:cubicBezTo>
                        <a:cubicBezTo>
                          <a:pt x="36" y="140"/>
                          <a:pt x="36" y="140"/>
                          <a:pt x="37" y="141"/>
                        </a:cubicBezTo>
                        <a:cubicBezTo>
                          <a:pt x="37" y="141"/>
                          <a:pt x="37" y="141"/>
                          <a:pt x="37" y="141"/>
                        </a:cubicBezTo>
                        <a:cubicBezTo>
                          <a:pt x="38" y="141"/>
                          <a:pt x="38" y="141"/>
                          <a:pt x="38" y="14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40" name="Freeform 1948"/>
                  <p:cNvSpPr>
                    <a:spLocks/>
                  </p:cNvSpPr>
                  <p:nvPr/>
                </p:nvSpPr>
                <p:spPr bwMode="auto">
                  <a:xfrm>
                    <a:off x="2077" y="183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41" name="Freeform 1949"/>
                  <p:cNvSpPr>
                    <a:spLocks/>
                  </p:cNvSpPr>
                  <p:nvPr/>
                </p:nvSpPr>
                <p:spPr bwMode="auto">
                  <a:xfrm>
                    <a:off x="2051" y="18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42" name="Freeform 1950"/>
                  <p:cNvSpPr>
                    <a:spLocks/>
                  </p:cNvSpPr>
                  <p:nvPr/>
                </p:nvSpPr>
                <p:spPr bwMode="auto">
                  <a:xfrm>
                    <a:off x="2051" y="189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43" name="Freeform 1951"/>
                  <p:cNvSpPr>
                    <a:spLocks/>
                  </p:cNvSpPr>
                  <p:nvPr/>
                </p:nvSpPr>
                <p:spPr bwMode="auto">
                  <a:xfrm>
                    <a:off x="2052" y="18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44" name="Freeform 1952"/>
                  <p:cNvSpPr>
                    <a:spLocks/>
                  </p:cNvSpPr>
                  <p:nvPr/>
                </p:nvSpPr>
                <p:spPr bwMode="auto">
                  <a:xfrm>
                    <a:off x="2051" y="189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45" name="Freeform 1953"/>
                  <p:cNvSpPr>
                    <a:spLocks/>
                  </p:cNvSpPr>
                  <p:nvPr/>
                </p:nvSpPr>
                <p:spPr bwMode="auto">
                  <a:xfrm>
                    <a:off x="2070" y="18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46" name="Freeform 1954"/>
                  <p:cNvSpPr>
                    <a:spLocks/>
                  </p:cNvSpPr>
                  <p:nvPr/>
                </p:nvSpPr>
                <p:spPr bwMode="auto">
                  <a:xfrm>
                    <a:off x="2053" y="188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47" name="Freeform 1955"/>
                  <p:cNvSpPr>
                    <a:spLocks/>
                  </p:cNvSpPr>
                  <p:nvPr/>
                </p:nvSpPr>
                <p:spPr bwMode="auto">
                  <a:xfrm>
                    <a:off x="2053" y="1887"/>
                    <a:ext cx="0" cy="1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48" name="Freeform 1956"/>
                  <p:cNvSpPr>
                    <a:spLocks/>
                  </p:cNvSpPr>
                  <p:nvPr/>
                </p:nvSpPr>
                <p:spPr bwMode="auto">
                  <a:xfrm>
                    <a:off x="2078" y="183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49" name="Freeform 1957"/>
                  <p:cNvSpPr>
                    <a:spLocks/>
                  </p:cNvSpPr>
                  <p:nvPr/>
                </p:nvSpPr>
                <p:spPr bwMode="auto">
                  <a:xfrm>
                    <a:off x="2071" y="183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50" name="Freeform 1958"/>
                  <p:cNvSpPr>
                    <a:spLocks/>
                  </p:cNvSpPr>
                  <p:nvPr/>
                </p:nvSpPr>
                <p:spPr bwMode="auto">
                  <a:xfrm>
                    <a:off x="2073" y="18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51" name="Freeform 1959"/>
                  <p:cNvSpPr>
                    <a:spLocks/>
                  </p:cNvSpPr>
                  <p:nvPr/>
                </p:nvSpPr>
                <p:spPr bwMode="auto">
                  <a:xfrm>
                    <a:off x="2053" y="1890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52" name="Freeform 1960"/>
                  <p:cNvSpPr>
                    <a:spLocks/>
                  </p:cNvSpPr>
                  <p:nvPr/>
                </p:nvSpPr>
                <p:spPr bwMode="auto">
                  <a:xfrm>
                    <a:off x="2052" y="18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53" name="Freeform 1961"/>
                  <p:cNvSpPr>
                    <a:spLocks/>
                  </p:cNvSpPr>
                  <p:nvPr/>
                </p:nvSpPr>
                <p:spPr bwMode="auto">
                  <a:xfrm>
                    <a:off x="2074" y="18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54" name="Freeform 1962"/>
                  <p:cNvSpPr>
                    <a:spLocks/>
                  </p:cNvSpPr>
                  <p:nvPr/>
                </p:nvSpPr>
                <p:spPr bwMode="auto">
                  <a:xfrm>
                    <a:off x="2076" y="18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55" name="Freeform 1963"/>
                  <p:cNvSpPr>
                    <a:spLocks/>
                  </p:cNvSpPr>
                  <p:nvPr/>
                </p:nvSpPr>
                <p:spPr bwMode="auto">
                  <a:xfrm>
                    <a:off x="1967" y="177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56" name="Freeform 1964"/>
                  <p:cNvSpPr>
                    <a:spLocks/>
                  </p:cNvSpPr>
                  <p:nvPr/>
                </p:nvSpPr>
                <p:spPr bwMode="auto">
                  <a:xfrm>
                    <a:off x="1971" y="17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57" name="Freeform 1965"/>
                  <p:cNvSpPr>
                    <a:spLocks/>
                  </p:cNvSpPr>
                  <p:nvPr/>
                </p:nvSpPr>
                <p:spPr bwMode="auto">
                  <a:xfrm>
                    <a:off x="1969" y="177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58" name="Freeform 1966"/>
                  <p:cNvSpPr>
                    <a:spLocks/>
                  </p:cNvSpPr>
                  <p:nvPr/>
                </p:nvSpPr>
                <p:spPr bwMode="auto">
                  <a:xfrm>
                    <a:off x="1973" y="176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59" name="Freeform 1967"/>
                  <p:cNvSpPr>
                    <a:spLocks/>
                  </p:cNvSpPr>
                  <p:nvPr/>
                </p:nvSpPr>
                <p:spPr bwMode="auto">
                  <a:xfrm>
                    <a:off x="1972" y="177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60" name="Freeform 1968"/>
                  <p:cNvSpPr>
                    <a:spLocks/>
                  </p:cNvSpPr>
                  <p:nvPr/>
                </p:nvSpPr>
                <p:spPr bwMode="auto">
                  <a:xfrm>
                    <a:off x="1966" y="17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61" name="Freeform 1969"/>
                  <p:cNvSpPr>
                    <a:spLocks/>
                  </p:cNvSpPr>
                  <p:nvPr/>
                </p:nvSpPr>
                <p:spPr bwMode="auto">
                  <a:xfrm>
                    <a:off x="2056" y="1965"/>
                    <a:ext cx="128" cy="142"/>
                  </a:xfrm>
                  <a:custGeom>
                    <a:avLst/>
                    <a:gdLst>
                      <a:gd name="T0" fmla="*/ 71 w 133"/>
                      <a:gd name="T1" fmla="*/ 137 h 149"/>
                      <a:gd name="T2" fmla="*/ 77 w 133"/>
                      <a:gd name="T3" fmla="*/ 138 h 149"/>
                      <a:gd name="T4" fmla="*/ 78 w 133"/>
                      <a:gd name="T5" fmla="*/ 137 h 149"/>
                      <a:gd name="T6" fmla="*/ 79 w 133"/>
                      <a:gd name="T7" fmla="*/ 124 h 149"/>
                      <a:gd name="T8" fmla="*/ 89 w 133"/>
                      <a:gd name="T9" fmla="*/ 110 h 149"/>
                      <a:gd name="T10" fmla="*/ 113 w 133"/>
                      <a:gd name="T11" fmla="*/ 106 h 149"/>
                      <a:gd name="T12" fmla="*/ 127 w 133"/>
                      <a:gd name="T13" fmla="*/ 111 h 149"/>
                      <a:gd name="T14" fmla="*/ 130 w 133"/>
                      <a:gd name="T15" fmla="*/ 108 h 149"/>
                      <a:gd name="T16" fmla="*/ 131 w 133"/>
                      <a:gd name="T17" fmla="*/ 106 h 149"/>
                      <a:gd name="T18" fmla="*/ 132 w 133"/>
                      <a:gd name="T19" fmla="*/ 91 h 149"/>
                      <a:gd name="T20" fmla="*/ 121 w 133"/>
                      <a:gd name="T21" fmla="*/ 75 h 149"/>
                      <a:gd name="T22" fmla="*/ 104 w 133"/>
                      <a:gd name="T23" fmla="*/ 68 h 149"/>
                      <a:gd name="T24" fmla="*/ 103 w 133"/>
                      <a:gd name="T25" fmla="*/ 56 h 149"/>
                      <a:gd name="T26" fmla="*/ 97 w 133"/>
                      <a:gd name="T27" fmla="*/ 43 h 149"/>
                      <a:gd name="T28" fmla="*/ 91 w 133"/>
                      <a:gd name="T29" fmla="*/ 43 h 149"/>
                      <a:gd name="T30" fmla="*/ 87 w 133"/>
                      <a:gd name="T31" fmla="*/ 43 h 149"/>
                      <a:gd name="T32" fmla="*/ 85 w 133"/>
                      <a:gd name="T33" fmla="*/ 41 h 149"/>
                      <a:gd name="T34" fmla="*/ 84 w 133"/>
                      <a:gd name="T35" fmla="*/ 39 h 149"/>
                      <a:gd name="T36" fmla="*/ 72 w 133"/>
                      <a:gd name="T37" fmla="*/ 33 h 149"/>
                      <a:gd name="T38" fmla="*/ 71 w 133"/>
                      <a:gd name="T39" fmla="*/ 33 h 149"/>
                      <a:gd name="T40" fmla="*/ 68 w 133"/>
                      <a:gd name="T41" fmla="*/ 32 h 149"/>
                      <a:gd name="T42" fmla="*/ 49 w 133"/>
                      <a:gd name="T43" fmla="*/ 23 h 149"/>
                      <a:gd name="T44" fmla="*/ 36 w 133"/>
                      <a:gd name="T45" fmla="*/ 1 h 149"/>
                      <a:gd name="T46" fmla="*/ 19 w 133"/>
                      <a:gd name="T47" fmla="*/ 9 h 149"/>
                      <a:gd name="T48" fmla="*/ 13 w 133"/>
                      <a:gd name="T49" fmla="*/ 12 h 149"/>
                      <a:gd name="T50" fmla="*/ 11 w 133"/>
                      <a:gd name="T51" fmla="*/ 14 h 149"/>
                      <a:gd name="T52" fmla="*/ 9 w 133"/>
                      <a:gd name="T53" fmla="*/ 14 h 149"/>
                      <a:gd name="T54" fmla="*/ 6 w 133"/>
                      <a:gd name="T55" fmla="*/ 14 h 149"/>
                      <a:gd name="T56" fmla="*/ 4 w 133"/>
                      <a:gd name="T57" fmla="*/ 14 h 149"/>
                      <a:gd name="T58" fmla="*/ 6 w 133"/>
                      <a:gd name="T59" fmla="*/ 19 h 149"/>
                      <a:gd name="T60" fmla="*/ 6 w 133"/>
                      <a:gd name="T61" fmla="*/ 34 h 149"/>
                      <a:gd name="T62" fmla="*/ 8 w 133"/>
                      <a:gd name="T63" fmla="*/ 49 h 149"/>
                      <a:gd name="T64" fmla="*/ 5 w 133"/>
                      <a:gd name="T65" fmla="*/ 57 h 149"/>
                      <a:gd name="T66" fmla="*/ 4 w 133"/>
                      <a:gd name="T67" fmla="*/ 69 h 149"/>
                      <a:gd name="T68" fmla="*/ 0 w 133"/>
                      <a:gd name="T69" fmla="*/ 84 h 149"/>
                      <a:gd name="T70" fmla="*/ 0 w 133"/>
                      <a:gd name="T71" fmla="*/ 86 h 149"/>
                      <a:gd name="T72" fmla="*/ 4 w 133"/>
                      <a:gd name="T73" fmla="*/ 91 h 149"/>
                      <a:gd name="T74" fmla="*/ 10 w 133"/>
                      <a:gd name="T75" fmla="*/ 106 h 149"/>
                      <a:gd name="T76" fmla="*/ 11 w 133"/>
                      <a:gd name="T77" fmla="*/ 114 h 149"/>
                      <a:gd name="T78" fmla="*/ 12 w 133"/>
                      <a:gd name="T79" fmla="*/ 126 h 149"/>
                      <a:gd name="T80" fmla="*/ 20 w 133"/>
                      <a:gd name="T81" fmla="*/ 147 h 149"/>
                      <a:gd name="T82" fmla="*/ 20 w 133"/>
                      <a:gd name="T83" fmla="*/ 149 h 149"/>
                      <a:gd name="T84" fmla="*/ 26 w 133"/>
                      <a:gd name="T85" fmla="*/ 145 h 149"/>
                      <a:gd name="T86" fmla="*/ 28 w 133"/>
                      <a:gd name="T87" fmla="*/ 144 h 149"/>
                      <a:gd name="T88" fmla="*/ 38 w 133"/>
                      <a:gd name="T89" fmla="*/ 137 h 149"/>
                      <a:gd name="T90" fmla="*/ 46 w 133"/>
                      <a:gd name="T91" fmla="*/ 139 h 149"/>
                      <a:gd name="T92" fmla="*/ 62 w 133"/>
                      <a:gd name="T93" fmla="*/ 139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33" h="149">
                        <a:moveTo>
                          <a:pt x="71" y="137"/>
                        </a:moveTo>
                        <a:cubicBezTo>
                          <a:pt x="71" y="137"/>
                          <a:pt x="71" y="137"/>
                          <a:pt x="71" y="137"/>
                        </a:cubicBezTo>
                        <a:cubicBezTo>
                          <a:pt x="71" y="137"/>
                          <a:pt x="71" y="137"/>
                          <a:pt x="71" y="137"/>
                        </a:cubicBezTo>
                        <a:cubicBezTo>
                          <a:pt x="71" y="138"/>
                          <a:pt x="72" y="138"/>
                          <a:pt x="73" y="138"/>
                        </a:cubicBezTo>
                        <a:cubicBezTo>
                          <a:pt x="74" y="138"/>
                          <a:pt x="74" y="138"/>
                          <a:pt x="74" y="138"/>
                        </a:cubicBezTo>
                        <a:cubicBezTo>
                          <a:pt x="75" y="138"/>
                          <a:pt x="76" y="138"/>
                          <a:pt x="77" y="138"/>
                        </a:cubicBezTo>
                        <a:cubicBezTo>
                          <a:pt x="77" y="138"/>
                          <a:pt x="77" y="138"/>
                          <a:pt x="77" y="138"/>
                        </a:cubicBezTo>
                        <a:cubicBezTo>
                          <a:pt x="77" y="138"/>
                          <a:pt x="77" y="137"/>
                          <a:pt x="77" y="137"/>
                        </a:cubicBezTo>
                        <a:cubicBezTo>
                          <a:pt x="78" y="137"/>
                          <a:pt x="78" y="137"/>
                          <a:pt x="78" y="137"/>
                        </a:cubicBezTo>
                        <a:cubicBezTo>
                          <a:pt x="78" y="136"/>
                          <a:pt x="78" y="136"/>
                          <a:pt x="78" y="135"/>
                        </a:cubicBezTo>
                        <a:cubicBezTo>
                          <a:pt x="78" y="135"/>
                          <a:pt x="78" y="135"/>
                          <a:pt x="78" y="135"/>
                        </a:cubicBezTo>
                        <a:cubicBezTo>
                          <a:pt x="79" y="132"/>
                          <a:pt x="79" y="127"/>
                          <a:pt x="79" y="124"/>
                        </a:cubicBezTo>
                        <a:cubicBezTo>
                          <a:pt x="79" y="124"/>
                          <a:pt x="79" y="124"/>
                          <a:pt x="79" y="124"/>
                        </a:cubicBezTo>
                        <a:cubicBezTo>
                          <a:pt x="79" y="124"/>
                          <a:pt x="79" y="123"/>
                          <a:pt x="79" y="123"/>
                        </a:cubicBezTo>
                        <a:cubicBezTo>
                          <a:pt x="79" y="119"/>
                          <a:pt x="85" y="113"/>
                          <a:pt x="89" y="110"/>
                        </a:cubicBezTo>
                        <a:cubicBezTo>
                          <a:pt x="92" y="108"/>
                          <a:pt x="95" y="108"/>
                          <a:pt x="98" y="108"/>
                        </a:cubicBezTo>
                        <a:cubicBezTo>
                          <a:pt x="100" y="108"/>
                          <a:pt x="102" y="108"/>
                          <a:pt x="103" y="108"/>
                        </a:cubicBezTo>
                        <a:cubicBezTo>
                          <a:pt x="105" y="106"/>
                          <a:pt x="109" y="106"/>
                          <a:pt x="113" y="106"/>
                        </a:cubicBezTo>
                        <a:cubicBezTo>
                          <a:pt x="117" y="106"/>
                          <a:pt x="117" y="106"/>
                          <a:pt x="117" y="106"/>
                        </a:cubicBezTo>
                        <a:cubicBezTo>
                          <a:pt x="120" y="106"/>
                          <a:pt x="123" y="108"/>
                          <a:pt x="125" y="109"/>
                        </a:cubicBezTo>
                        <a:cubicBezTo>
                          <a:pt x="126" y="110"/>
                          <a:pt x="127" y="111"/>
                          <a:pt x="127" y="111"/>
                        </a:cubicBezTo>
                        <a:cubicBezTo>
                          <a:pt x="128" y="111"/>
                          <a:pt x="128" y="111"/>
                          <a:pt x="128" y="111"/>
                        </a:cubicBezTo>
                        <a:cubicBezTo>
                          <a:pt x="128" y="111"/>
                          <a:pt x="128" y="111"/>
                          <a:pt x="128" y="111"/>
                        </a:cubicBezTo>
                        <a:cubicBezTo>
                          <a:pt x="129" y="110"/>
                          <a:pt x="130" y="109"/>
                          <a:pt x="130" y="108"/>
                        </a:cubicBezTo>
                        <a:cubicBezTo>
                          <a:pt x="130" y="108"/>
                          <a:pt x="130" y="108"/>
                          <a:pt x="130" y="108"/>
                        </a:cubicBezTo>
                        <a:cubicBezTo>
                          <a:pt x="130" y="108"/>
                          <a:pt x="131" y="107"/>
                          <a:pt x="131" y="107"/>
                        </a:cubicBezTo>
                        <a:cubicBezTo>
                          <a:pt x="131" y="107"/>
                          <a:pt x="131" y="107"/>
                          <a:pt x="131" y="106"/>
                        </a:cubicBezTo>
                        <a:cubicBezTo>
                          <a:pt x="131" y="106"/>
                          <a:pt x="131" y="105"/>
                          <a:pt x="131" y="105"/>
                        </a:cubicBezTo>
                        <a:cubicBezTo>
                          <a:pt x="130" y="103"/>
                          <a:pt x="131" y="101"/>
                          <a:pt x="132" y="98"/>
                        </a:cubicBezTo>
                        <a:cubicBezTo>
                          <a:pt x="132" y="96"/>
                          <a:pt x="133" y="93"/>
                          <a:pt x="132" y="91"/>
                        </a:cubicBezTo>
                        <a:cubicBezTo>
                          <a:pt x="132" y="89"/>
                          <a:pt x="130" y="88"/>
                          <a:pt x="129" y="86"/>
                        </a:cubicBezTo>
                        <a:cubicBezTo>
                          <a:pt x="127" y="85"/>
                          <a:pt x="125" y="83"/>
                          <a:pt x="125" y="79"/>
                        </a:cubicBezTo>
                        <a:cubicBezTo>
                          <a:pt x="125" y="76"/>
                          <a:pt x="125" y="75"/>
                          <a:pt x="121" y="75"/>
                        </a:cubicBezTo>
                        <a:cubicBezTo>
                          <a:pt x="120" y="75"/>
                          <a:pt x="119" y="75"/>
                          <a:pt x="118" y="75"/>
                        </a:cubicBezTo>
                        <a:cubicBezTo>
                          <a:pt x="118" y="75"/>
                          <a:pt x="117" y="75"/>
                          <a:pt x="116" y="75"/>
                        </a:cubicBezTo>
                        <a:cubicBezTo>
                          <a:pt x="106" y="75"/>
                          <a:pt x="104" y="71"/>
                          <a:pt x="104" y="68"/>
                        </a:cubicBezTo>
                        <a:cubicBezTo>
                          <a:pt x="104" y="66"/>
                          <a:pt x="103" y="65"/>
                          <a:pt x="102" y="64"/>
                        </a:cubicBezTo>
                        <a:cubicBezTo>
                          <a:pt x="101" y="62"/>
                          <a:pt x="100" y="58"/>
                          <a:pt x="103" y="57"/>
                        </a:cubicBezTo>
                        <a:cubicBezTo>
                          <a:pt x="103" y="56"/>
                          <a:pt x="103" y="56"/>
                          <a:pt x="103" y="56"/>
                        </a:cubicBezTo>
                        <a:cubicBezTo>
                          <a:pt x="102" y="54"/>
                          <a:pt x="100" y="52"/>
                          <a:pt x="101" y="49"/>
                        </a:cubicBezTo>
                        <a:cubicBezTo>
                          <a:pt x="101" y="47"/>
                          <a:pt x="100" y="46"/>
                          <a:pt x="98" y="44"/>
                        </a:cubicBezTo>
                        <a:cubicBezTo>
                          <a:pt x="97" y="43"/>
                          <a:pt x="97" y="43"/>
                          <a:pt x="97" y="43"/>
                        </a:cubicBezTo>
                        <a:cubicBezTo>
                          <a:pt x="97" y="43"/>
                          <a:pt x="96" y="43"/>
                          <a:pt x="94" y="43"/>
                        </a:cubicBezTo>
                        <a:cubicBezTo>
                          <a:pt x="94" y="43"/>
                          <a:pt x="93" y="43"/>
                          <a:pt x="93" y="43"/>
                        </a:cubicBezTo>
                        <a:cubicBezTo>
                          <a:pt x="92" y="43"/>
                          <a:pt x="91" y="43"/>
                          <a:pt x="91" y="43"/>
                        </a:cubicBezTo>
                        <a:cubicBezTo>
                          <a:pt x="90" y="43"/>
                          <a:pt x="89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6" y="43"/>
                          <a:pt x="86" y="42"/>
                          <a:pt x="85" y="42"/>
                        </a:cubicBezTo>
                        <a:cubicBezTo>
                          <a:pt x="85" y="42"/>
                          <a:pt x="85" y="42"/>
                          <a:pt x="85" y="42"/>
                        </a:cubicBezTo>
                        <a:cubicBezTo>
                          <a:pt x="85" y="42"/>
                          <a:pt x="85" y="41"/>
                          <a:pt x="85" y="41"/>
                        </a:cubicBezTo>
                        <a:cubicBezTo>
                          <a:pt x="85" y="41"/>
                          <a:pt x="85" y="41"/>
                          <a:pt x="84" y="41"/>
                        </a:cubicBezTo>
                        <a:cubicBezTo>
                          <a:pt x="84" y="41"/>
                          <a:pt x="84" y="40"/>
                          <a:pt x="84" y="40"/>
                        </a:cubicBezTo>
                        <a:cubicBezTo>
                          <a:pt x="84" y="40"/>
                          <a:pt x="84" y="39"/>
                          <a:pt x="84" y="39"/>
                        </a:cubicBezTo>
                        <a:cubicBezTo>
                          <a:pt x="84" y="38"/>
                          <a:pt x="81" y="37"/>
                          <a:pt x="77" y="37"/>
                        </a:cubicBezTo>
                        <a:cubicBezTo>
                          <a:pt x="74" y="37"/>
                          <a:pt x="73" y="34"/>
                          <a:pt x="73" y="33"/>
                        </a:cubicBezTo>
                        <a:cubicBezTo>
                          <a:pt x="73" y="33"/>
                          <a:pt x="72" y="33"/>
                          <a:pt x="72" y="33"/>
                        </a:cubicBezTo>
                        <a:cubicBezTo>
                          <a:pt x="72" y="33"/>
                          <a:pt x="72" y="33"/>
                          <a:pt x="72" y="33"/>
                        </a:cubicBezTo>
                        <a:cubicBezTo>
                          <a:pt x="72" y="33"/>
                          <a:pt x="72" y="33"/>
                          <a:pt x="71" y="33"/>
                        </a:cubicBezTo>
                        <a:cubicBezTo>
                          <a:pt x="71" y="33"/>
                          <a:pt x="71" y="33"/>
                          <a:pt x="71" y="33"/>
                        </a:cubicBezTo>
                        <a:cubicBezTo>
                          <a:pt x="71" y="33"/>
                          <a:pt x="71" y="33"/>
                          <a:pt x="71" y="33"/>
                        </a:cubicBezTo>
                        <a:cubicBezTo>
                          <a:pt x="71" y="33"/>
                          <a:pt x="70" y="33"/>
                          <a:pt x="69" y="33"/>
                        </a:cubicBezTo>
                        <a:cubicBezTo>
                          <a:pt x="69" y="32"/>
                          <a:pt x="68" y="32"/>
                          <a:pt x="68" y="32"/>
                        </a:cubicBezTo>
                        <a:cubicBezTo>
                          <a:pt x="67" y="31"/>
                          <a:pt x="67" y="31"/>
                          <a:pt x="66" y="31"/>
                        </a:cubicBezTo>
                        <a:cubicBezTo>
                          <a:pt x="65" y="31"/>
                          <a:pt x="65" y="31"/>
                          <a:pt x="64" y="31"/>
                        </a:cubicBezTo>
                        <a:cubicBezTo>
                          <a:pt x="58" y="32"/>
                          <a:pt x="55" y="29"/>
                          <a:pt x="49" y="23"/>
                        </a:cubicBezTo>
                        <a:cubicBezTo>
                          <a:pt x="44" y="16"/>
                          <a:pt x="44" y="4"/>
                          <a:pt x="45" y="0"/>
                        </a:cubicBezTo>
                        <a:cubicBezTo>
                          <a:pt x="44" y="0"/>
                          <a:pt x="43" y="0"/>
                          <a:pt x="41" y="0"/>
                        </a:cubicBezTo>
                        <a:cubicBezTo>
                          <a:pt x="40" y="0"/>
                          <a:pt x="38" y="1"/>
                          <a:pt x="36" y="1"/>
                        </a:cubicBezTo>
                        <a:cubicBezTo>
                          <a:pt x="34" y="1"/>
                          <a:pt x="30" y="3"/>
                          <a:pt x="27" y="5"/>
                        </a:cubicBezTo>
                        <a:cubicBezTo>
                          <a:pt x="26" y="5"/>
                          <a:pt x="25" y="6"/>
                          <a:pt x="24" y="6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7" y="9"/>
                          <a:pt x="16" y="10"/>
                          <a:pt x="15" y="11"/>
                        </a:cubicBezTo>
                        <a:cubicBezTo>
                          <a:pt x="14" y="11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3"/>
                          <a:pt x="13" y="13"/>
                          <a:pt x="12" y="13"/>
                        </a:cubicBezTo>
                        <a:cubicBezTo>
                          <a:pt x="12" y="13"/>
                          <a:pt x="12" y="13"/>
                          <a:pt x="12" y="13"/>
                        </a:cubicBezTo>
                        <a:cubicBezTo>
                          <a:pt x="12" y="13"/>
                          <a:pt x="11" y="13"/>
                          <a:pt x="11" y="14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0" y="14"/>
                          <a:pt x="10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7" y="14"/>
                        </a:cubicBezTo>
                        <a:cubicBezTo>
                          <a:pt x="7" y="14"/>
                          <a:pt x="7" y="14"/>
                          <a:pt x="6" y="14"/>
                        </a:cubicBezTo>
                        <a:cubicBezTo>
                          <a:pt x="6" y="14"/>
                          <a:pt x="6" y="14"/>
                          <a:pt x="6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4"/>
                          <a:pt x="4" y="14"/>
                          <a:pt x="4" y="14"/>
                        </a:cubicBezTo>
                        <a:cubicBezTo>
                          <a:pt x="4" y="14"/>
                          <a:pt x="4" y="14"/>
                          <a:pt x="3" y="14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6"/>
                          <a:pt x="5" y="18"/>
                          <a:pt x="6" y="19"/>
                        </a:cubicBezTo>
                        <a:cubicBezTo>
                          <a:pt x="8" y="22"/>
                          <a:pt x="9" y="25"/>
                          <a:pt x="10" y="26"/>
                        </a:cubicBezTo>
                        <a:cubicBezTo>
                          <a:pt x="11" y="31"/>
                          <a:pt x="8" y="33"/>
                          <a:pt x="7" y="34"/>
                        </a:cubicBezTo>
                        <a:cubicBezTo>
                          <a:pt x="7" y="34"/>
                          <a:pt x="7" y="34"/>
                          <a:pt x="6" y="34"/>
                        </a:cubicBezTo>
                        <a:cubicBezTo>
                          <a:pt x="6" y="35"/>
                          <a:pt x="6" y="40"/>
                          <a:pt x="7" y="47"/>
                        </a:cubicBezTo>
                        <a:cubicBezTo>
                          <a:pt x="8" y="49"/>
                          <a:pt x="8" y="49"/>
                          <a:pt x="8" y="49"/>
                        </a:cubicBezTo>
                        <a:cubicBezTo>
                          <a:pt x="8" y="49"/>
                          <a:pt x="8" y="49"/>
                          <a:pt x="8" y="49"/>
                        </a:cubicBezTo>
                        <a:cubicBezTo>
                          <a:pt x="8" y="49"/>
                          <a:pt x="8" y="49"/>
                          <a:pt x="8" y="49"/>
                        </a:cubicBezTo>
                        <a:cubicBezTo>
                          <a:pt x="8" y="50"/>
                          <a:pt x="7" y="52"/>
                          <a:pt x="6" y="54"/>
                        </a:cubicBezTo>
                        <a:cubicBezTo>
                          <a:pt x="5" y="55"/>
                          <a:pt x="5" y="56"/>
                          <a:pt x="5" y="57"/>
                        </a:cubicBezTo>
                        <a:cubicBezTo>
                          <a:pt x="7" y="59"/>
                          <a:pt x="5" y="62"/>
                          <a:pt x="4" y="64"/>
                        </a:cubicBezTo>
                        <a:cubicBezTo>
                          <a:pt x="3" y="66"/>
                          <a:pt x="2" y="67"/>
                          <a:pt x="2" y="68"/>
                        </a:cubicBezTo>
                        <a:cubicBezTo>
                          <a:pt x="2" y="68"/>
                          <a:pt x="3" y="69"/>
                          <a:pt x="4" y="69"/>
                        </a:cubicBezTo>
                        <a:cubicBezTo>
                          <a:pt x="5" y="70"/>
                          <a:pt x="7" y="71"/>
                          <a:pt x="7" y="73"/>
                        </a:cubicBezTo>
                        <a:cubicBezTo>
                          <a:pt x="7" y="76"/>
                          <a:pt x="3" y="82"/>
                          <a:pt x="0" y="84"/>
                        </a:cubicBezTo>
                        <a:cubicBezTo>
                          <a:pt x="0" y="84"/>
                          <a:pt x="0" y="84"/>
                          <a:pt x="0" y="84"/>
                        </a:cubicBezTo>
                        <a:cubicBezTo>
                          <a:pt x="0" y="84"/>
                          <a:pt x="0" y="85"/>
                          <a:pt x="0" y="85"/>
                        </a:cubicBezTo>
                        <a:cubicBezTo>
                          <a:pt x="0" y="85"/>
                          <a:pt x="0" y="85"/>
                          <a:pt x="0" y="85"/>
                        </a:cubicBezTo>
                        <a:cubicBezTo>
                          <a:pt x="0" y="85"/>
                          <a:pt x="0" y="85"/>
                          <a:pt x="0" y="86"/>
                        </a:cubicBezTo>
                        <a:cubicBezTo>
                          <a:pt x="0" y="86"/>
                          <a:pt x="0" y="86"/>
                          <a:pt x="0" y="86"/>
                        </a:cubicBezTo>
                        <a:cubicBezTo>
                          <a:pt x="0" y="86"/>
                          <a:pt x="0" y="87"/>
                          <a:pt x="0" y="87"/>
                        </a:cubicBezTo>
                        <a:cubicBezTo>
                          <a:pt x="1" y="88"/>
                          <a:pt x="2" y="89"/>
                          <a:pt x="4" y="91"/>
                        </a:cubicBezTo>
                        <a:cubicBezTo>
                          <a:pt x="7" y="93"/>
                          <a:pt x="6" y="96"/>
                          <a:pt x="6" y="98"/>
                        </a:cubicBezTo>
                        <a:cubicBezTo>
                          <a:pt x="6" y="100"/>
                          <a:pt x="6" y="102"/>
                          <a:pt x="7" y="103"/>
                        </a:cubicBezTo>
                        <a:cubicBezTo>
                          <a:pt x="8" y="104"/>
                          <a:pt x="9" y="105"/>
                          <a:pt x="10" y="106"/>
                        </a:cubicBezTo>
                        <a:cubicBezTo>
                          <a:pt x="11" y="107"/>
                          <a:pt x="12" y="108"/>
                          <a:pt x="12" y="109"/>
                        </a:cubicBezTo>
                        <a:cubicBezTo>
                          <a:pt x="13" y="111"/>
                          <a:pt x="11" y="112"/>
                          <a:pt x="11" y="112"/>
                        </a:cubicBezTo>
                        <a:cubicBezTo>
                          <a:pt x="11" y="112"/>
                          <a:pt x="11" y="113"/>
                          <a:pt x="11" y="114"/>
                        </a:cubicBezTo>
                        <a:cubicBezTo>
                          <a:pt x="11" y="116"/>
                          <a:pt x="11" y="119"/>
                          <a:pt x="9" y="120"/>
                        </a:cubicBezTo>
                        <a:cubicBezTo>
                          <a:pt x="8" y="120"/>
                          <a:pt x="8" y="121"/>
                          <a:pt x="9" y="121"/>
                        </a:cubicBezTo>
                        <a:cubicBezTo>
                          <a:pt x="9" y="123"/>
                          <a:pt x="11" y="125"/>
                          <a:pt x="12" y="126"/>
                        </a:cubicBezTo>
                        <a:cubicBezTo>
                          <a:pt x="15" y="127"/>
                          <a:pt x="15" y="130"/>
                          <a:pt x="15" y="132"/>
                        </a:cubicBezTo>
                        <a:cubicBezTo>
                          <a:pt x="16" y="134"/>
                          <a:pt x="16" y="136"/>
                          <a:pt x="17" y="137"/>
                        </a:cubicBezTo>
                        <a:cubicBezTo>
                          <a:pt x="19" y="139"/>
                          <a:pt x="19" y="143"/>
                          <a:pt x="20" y="147"/>
                        </a:cubicBezTo>
                        <a:cubicBezTo>
                          <a:pt x="20" y="147"/>
                          <a:pt x="20" y="147"/>
                          <a:pt x="20" y="148"/>
                        </a:cubicBezTo>
                        <a:cubicBezTo>
                          <a:pt x="20" y="148"/>
                          <a:pt x="20" y="148"/>
                          <a:pt x="20" y="148"/>
                        </a:cubicBezTo>
                        <a:cubicBezTo>
                          <a:pt x="20" y="148"/>
                          <a:pt x="20" y="149"/>
                          <a:pt x="20" y="149"/>
                        </a:cubicBezTo>
                        <a:cubicBezTo>
                          <a:pt x="21" y="149"/>
                          <a:pt x="22" y="148"/>
                          <a:pt x="24" y="147"/>
                        </a:cubicBezTo>
                        <a:cubicBezTo>
                          <a:pt x="24" y="147"/>
                          <a:pt x="24" y="147"/>
                          <a:pt x="24" y="147"/>
                        </a:cubicBezTo>
                        <a:cubicBezTo>
                          <a:pt x="25" y="146"/>
                          <a:pt x="25" y="146"/>
                          <a:pt x="26" y="145"/>
                        </a:cubicBezTo>
                        <a:cubicBezTo>
                          <a:pt x="26" y="145"/>
                          <a:pt x="26" y="145"/>
                          <a:pt x="26" y="145"/>
                        </a:cubicBezTo>
                        <a:cubicBezTo>
                          <a:pt x="27" y="145"/>
                          <a:pt x="28" y="144"/>
                          <a:pt x="28" y="144"/>
                        </a:cubicBezTo>
                        <a:cubicBezTo>
                          <a:pt x="28" y="144"/>
                          <a:pt x="28" y="144"/>
                          <a:pt x="28" y="144"/>
                        </a:cubicBezTo>
                        <a:cubicBezTo>
                          <a:pt x="30" y="142"/>
                          <a:pt x="31" y="141"/>
                          <a:pt x="32" y="140"/>
                        </a:cubicBezTo>
                        <a:cubicBezTo>
                          <a:pt x="34" y="138"/>
                          <a:pt x="35" y="137"/>
                          <a:pt x="36" y="137"/>
                        </a:cubicBezTo>
                        <a:cubicBezTo>
                          <a:pt x="37" y="137"/>
                          <a:pt x="37" y="137"/>
                          <a:pt x="38" y="137"/>
                        </a:cubicBezTo>
                        <a:cubicBezTo>
                          <a:pt x="39" y="137"/>
                          <a:pt x="40" y="137"/>
                          <a:pt x="41" y="138"/>
                        </a:cubicBezTo>
                        <a:cubicBezTo>
                          <a:pt x="42" y="139"/>
                          <a:pt x="42" y="139"/>
                          <a:pt x="44" y="139"/>
                        </a:cubicBezTo>
                        <a:cubicBezTo>
                          <a:pt x="46" y="139"/>
                          <a:pt x="46" y="139"/>
                          <a:pt x="46" y="139"/>
                        </a:cubicBezTo>
                        <a:cubicBezTo>
                          <a:pt x="50" y="140"/>
                          <a:pt x="55" y="141"/>
                          <a:pt x="58" y="145"/>
                        </a:cubicBezTo>
                        <a:cubicBezTo>
                          <a:pt x="59" y="144"/>
                          <a:pt x="59" y="143"/>
                          <a:pt x="60" y="142"/>
                        </a:cubicBezTo>
                        <a:cubicBezTo>
                          <a:pt x="60" y="141"/>
                          <a:pt x="61" y="139"/>
                          <a:pt x="62" y="139"/>
                        </a:cubicBezTo>
                        <a:cubicBezTo>
                          <a:pt x="62" y="138"/>
                          <a:pt x="64" y="137"/>
                          <a:pt x="66" y="137"/>
                        </a:cubicBezTo>
                        <a:cubicBezTo>
                          <a:pt x="68" y="137"/>
                          <a:pt x="69" y="137"/>
                          <a:pt x="71" y="137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62" name="Freeform 1970"/>
                  <p:cNvSpPr>
                    <a:spLocks/>
                  </p:cNvSpPr>
                  <p:nvPr/>
                </p:nvSpPr>
                <p:spPr bwMode="auto">
                  <a:xfrm>
                    <a:off x="2182" y="206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63" name="Freeform 1971"/>
                  <p:cNvSpPr>
                    <a:spLocks/>
                  </p:cNvSpPr>
                  <p:nvPr/>
                </p:nvSpPr>
                <p:spPr bwMode="auto">
                  <a:xfrm>
                    <a:off x="2138" y="2005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0"/>
                          <a:pt x="1" y="1"/>
                          <a:pt x="2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64" name="Freeform 1972"/>
                  <p:cNvSpPr>
                    <a:spLocks/>
                  </p:cNvSpPr>
                  <p:nvPr/>
                </p:nvSpPr>
                <p:spPr bwMode="auto">
                  <a:xfrm>
                    <a:off x="2140" y="2006"/>
                    <a:ext cx="6" cy="0"/>
                  </a:xfrm>
                  <a:custGeom>
                    <a:avLst/>
                    <a:gdLst>
                      <a:gd name="T0" fmla="*/ 6 w 6"/>
                      <a:gd name="T1" fmla="*/ 0 w 6"/>
                      <a:gd name="T2" fmla="*/ 4 w 6"/>
                      <a:gd name="T3" fmla="*/ 6 w 6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6">
                        <a:moveTo>
                          <a:pt x="6" y="0"/>
                        </a:moveTo>
                        <a:cubicBezTo>
                          <a:pt x="3" y="0"/>
                          <a:pt x="2" y="0"/>
                          <a:pt x="0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4" y="0"/>
                          <a:pt x="5" y="0"/>
                          <a:pt x="6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65" name="Freeform 1973"/>
                  <p:cNvSpPr>
                    <a:spLocks/>
                  </p:cNvSpPr>
                  <p:nvPr/>
                </p:nvSpPr>
                <p:spPr bwMode="auto">
                  <a:xfrm>
                    <a:off x="2060" y="197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66" name="Freeform 1974"/>
                  <p:cNvSpPr>
                    <a:spLocks/>
                  </p:cNvSpPr>
                  <p:nvPr/>
                </p:nvSpPr>
                <p:spPr bwMode="auto">
                  <a:xfrm>
                    <a:off x="2063" y="197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67" name="Freeform 1975"/>
                  <p:cNvSpPr>
                    <a:spLocks/>
                  </p:cNvSpPr>
                  <p:nvPr/>
                </p:nvSpPr>
                <p:spPr bwMode="auto">
                  <a:xfrm>
                    <a:off x="2103" y="1987"/>
                    <a:ext cx="15" cy="9"/>
                  </a:xfrm>
                  <a:custGeom>
                    <a:avLst/>
                    <a:gdLst>
                      <a:gd name="T0" fmla="*/ 15 w 15"/>
                      <a:gd name="T1" fmla="*/ 8 h 9"/>
                      <a:gd name="T2" fmla="*/ 0 w 15"/>
                      <a:gd name="T3" fmla="*/ 0 h 9"/>
                      <a:gd name="T4" fmla="*/ 15 w 15"/>
                      <a:gd name="T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9">
                        <a:moveTo>
                          <a:pt x="15" y="8"/>
                        </a:moveTo>
                        <a:cubicBezTo>
                          <a:pt x="9" y="9"/>
                          <a:pt x="6" y="6"/>
                          <a:pt x="0" y="0"/>
                        </a:cubicBezTo>
                        <a:cubicBezTo>
                          <a:pt x="6" y="6"/>
                          <a:pt x="9" y="9"/>
                          <a:pt x="15" y="8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68" name="Freeform 1976"/>
                  <p:cNvSpPr>
                    <a:spLocks/>
                  </p:cNvSpPr>
                  <p:nvPr/>
                </p:nvSpPr>
                <p:spPr bwMode="auto">
                  <a:xfrm>
                    <a:off x="2123" y="1997"/>
                    <a:ext cx="1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69" name="Freeform 1977"/>
                  <p:cNvSpPr>
                    <a:spLocks/>
                  </p:cNvSpPr>
                  <p:nvPr/>
                </p:nvSpPr>
                <p:spPr bwMode="auto">
                  <a:xfrm>
                    <a:off x="2181" y="2067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70" name="Freeform 1978"/>
                  <p:cNvSpPr>
                    <a:spLocks/>
                  </p:cNvSpPr>
                  <p:nvPr/>
                </p:nvSpPr>
                <p:spPr bwMode="auto">
                  <a:xfrm>
                    <a:off x="2138" y="200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71" name="Freeform 1979"/>
                  <p:cNvSpPr>
                    <a:spLocks/>
                  </p:cNvSpPr>
                  <p:nvPr/>
                </p:nvSpPr>
                <p:spPr bwMode="auto">
                  <a:xfrm>
                    <a:off x="2179" y="2068"/>
                    <a:ext cx="2" cy="3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0 w 2"/>
                      <a:gd name="T3" fmla="*/ 3 h 3"/>
                      <a:gd name="T4" fmla="*/ 0 w 2"/>
                      <a:gd name="T5" fmla="*/ 3 h 3"/>
                      <a:gd name="T6" fmla="*/ 1 w 2"/>
                      <a:gd name="T7" fmla="*/ 2 h 3"/>
                      <a:gd name="T8" fmla="*/ 2 w 2"/>
                      <a:gd name="T9" fmla="*/ 0 h 3"/>
                      <a:gd name="T10" fmla="*/ 0 w 2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72" name="Freeform 1980"/>
                  <p:cNvSpPr>
                    <a:spLocks/>
                  </p:cNvSpPr>
                  <p:nvPr/>
                </p:nvSpPr>
                <p:spPr bwMode="auto">
                  <a:xfrm>
                    <a:off x="2062" y="19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73" name="Freeform 1981"/>
                  <p:cNvSpPr>
                    <a:spLocks/>
                  </p:cNvSpPr>
                  <p:nvPr/>
                </p:nvSpPr>
                <p:spPr bwMode="auto">
                  <a:xfrm>
                    <a:off x="2068" y="19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74" name="Freeform 1982"/>
                  <p:cNvSpPr>
                    <a:spLocks/>
                  </p:cNvSpPr>
                  <p:nvPr/>
                </p:nvSpPr>
                <p:spPr bwMode="auto">
                  <a:xfrm>
                    <a:off x="2125" y="199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75" name="Freeform 1983"/>
                  <p:cNvSpPr>
                    <a:spLocks/>
                  </p:cNvSpPr>
                  <p:nvPr/>
                </p:nvSpPr>
                <p:spPr bwMode="auto">
                  <a:xfrm>
                    <a:off x="2118" y="1995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76" name="Freeform 1984"/>
                  <p:cNvSpPr>
                    <a:spLocks/>
                  </p:cNvSpPr>
                  <p:nvPr/>
                </p:nvSpPr>
                <p:spPr bwMode="auto">
                  <a:xfrm>
                    <a:off x="2137" y="200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77" name="Freeform 1985"/>
                  <p:cNvSpPr>
                    <a:spLocks/>
                  </p:cNvSpPr>
                  <p:nvPr/>
                </p:nvSpPr>
                <p:spPr bwMode="auto">
                  <a:xfrm>
                    <a:off x="2069" y="197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78" name="Freeform 1986"/>
                  <p:cNvSpPr>
                    <a:spLocks/>
                  </p:cNvSpPr>
                  <p:nvPr/>
                </p:nvSpPr>
                <p:spPr bwMode="auto">
                  <a:xfrm>
                    <a:off x="2067" y="19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79" name="Freeform 1987"/>
                  <p:cNvSpPr>
                    <a:spLocks/>
                  </p:cNvSpPr>
                  <p:nvPr/>
                </p:nvSpPr>
                <p:spPr bwMode="auto">
                  <a:xfrm>
                    <a:off x="2065" y="19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80" name="Freeform 1988"/>
                  <p:cNvSpPr>
                    <a:spLocks/>
                  </p:cNvSpPr>
                  <p:nvPr/>
                </p:nvSpPr>
                <p:spPr bwMode="auto">
                  <a:xfrm>
                    <a:off x="2081" y="2103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81" name="Freeform 1989"/>
                  <p:cNvSpPr>
                    <a:spLocks/>
                  </p:cNvSpPr>
                  <p:nvPr/>
                </p:nvSpPr>
                <p:spPr bwMode="auto">
                  <a:xfrm>
                    <a:off x="2116" y="2096"/>
                    <a:ext cx="8" cy="2"/>
                  </a:xfrm>
                  <a:custGeom>
                    <a:avLst/>
                    <a:gdLst>
                      <a:gd name="T0" fmla="*/ 4 w 9"/>
                      <a:gd name="T1" fmla="*/ 0 h 2"/>
                      <a:gd name="T2" fmla="*/ 0 w 9"/>
                      <a:gd name="T3" fmla="*/ 2 h 2"/>
                      <a:gd name="T4" fmla="*/ 4 w 9"/>
                      <a:gd name="T5" fmla="*/ 0 h 2"/>
                      <a:gd name="T6" fmla="*/ 9 w 9"/>
                      <a:gd name="T7" fmla="*/ 0 h 2"/>
                      <a:gd name="T8" fmla="*/ 9 w 9"/>
                      <a:gd name="T9" fmla="*/ 0 h 2"/>
                      <a:gd name="T10" fmla="*/ 4 w 9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2">
                        <a:moveTo>
                          <a:pt x="4" y="0"/>
                        </a:moveTo>
                        <a:cubicBezTo>
                          <a:pt x="2" y="0"/>
                          <a:pt x="0" y="1"/>
                          <a:pt x="0" y="2"/>
                        </a:cubicBezTo>
                        <a:cubicBezTo>
                          <a:pt x="0" y="1"/>
                          <a:pt x="2" y="0"/>
                          <a:pt x="4" y="0"/>
                        </a:cubicBezTo>
                        <a:cubicBezTo>
                          <a:pt x="6" y="0"/>
                          <a:pt x="7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7" y="0"/>
                          <a:pt x="6" y="0"/>
                          <a:pt x="4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82" name="Freeform 1990"/>
                  <p:cNvSpPr>
                    <a:spLocks/>
                  </p:cNvSpPr>
                  <p:nvPr/>
                </p:nvSpPr>
                <p:spPr bwMode="auto">
                  <a:xfrm>
                    <a:off x="2079" y="2104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0 w 2"/>
                      <a:gd name="T5" fmla="*/ 2 h 2"/>
                      <a:gd name="T6" fmla="*/ 2 w 2"/>
                      <a:gd name="T7" fmla="*/ 0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83" name="Freeform 1991"/>
                  <p:cNvSpPr>
                    <a:spLocks/>
                  </p:cNvSpPr>
                  <p:nvPr/>
                </p:nvSpPr>
                <p:spPr bwMode="auto">
                  <a:xfrm>
                    <a:off x="2124" y="2096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0 w 3"/>
                      <a:gd name="T3" fmla="*/ 0 h 1"/>
                      <a:gd name="T4" fmla="*/ 2 w 3"/>
                      <a:gd name="T5" fmla="*/ 1 h 1"/>
                      <a:gd name="T6" fmla="*/ 3 w 3"/>
                      <a:gd name="T7" fmla="*/ 1 h 1"/>
                      <a:gd name="T8" fmla="*/ 2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84" name="Freeform 1992"/>
                  <p:cNvSpPr>
                    <a:spLocks/>
                  </p:cNvSpPr>
                  <p:nvPr/>
                </p:nvSpPr>
                <p:spPr bwMode="auto">
                  <a:xfrm>
                    <a:off x="2083" y="2096"/>
                    <a:ext cx="8" cy="7"/>
                  </a:xfrm>
                  <a:custGeom>
                    <a:avLst/>
                    <a:gdLst>
                      <a:gd name="T0" fmla="*/ 0 w 8"/>
                      <a:gd name="T1" fmla="*/ 7 h 7"/>
                      <a:gd name="T2" fmla="*/ 4 w 8"/>
                      <a:gd name="T3" fmla="*/ 3 h 7"/>
                      <a:gd name="T4" fmla="*/ 8 w 8"/>
                      <a:gd name="T5" fmla="*/ 0 h 7"/>
                      <a:gd name="T6" fmla="*/ 4 w 8"/>
                      <a:gd name="T7" fmla="*/ 3 h 7"/>
                      <a:gd name="T8" fmla="*/ 0 w 8"/>
                      <a:gd name="T9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7">
                        <a:moveTo>
                          <a:pt x="0" y="7"/>
                        </a:moveTo>
                        <a:cubicBezTo>
                          <a:pt x="2" y="6"/>
                          <a:pt x="3" y="4"/>
                          <a:pt x="4" y="3"/>
                        </a:cubicBezTo>
                        <a:cubicBezTo>
                          <a:pt x="6" y="1"/>
                          <a:pt x="7" y="0"/>
                          <a:pt x="8" y="0"/>
                        </a:cubicBezTo>
                        <a:cubicBezTo>
                          <a:pt x="7" y="0"/>
                          <a:pt x="6" y="1"/>
                          <a:pt x="4" y="3"/>
                        </a:cubicBezTo>
                        <a:cubicBezTo>
                          <a:pt x="3" y="4"/>
                          <a:pt x="2" y="5"/>
                          <a:pt x="0" y="7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85" name="Freeform 1993"/>
                  <p:cNvSpPr>
                    <a:spLocks/>
                  </p:cNvSpPr>
                  <p:nvPr/>
                </p:nvSpPr>
                <p:spPr bwMode="auto">
                  <a:xfrm>
                    <a:off x="2076" y="21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86" name="Freeform 1994"/>
                  <p:cNvSpPr>
                    <a:spLocks/>
                  </p:cNvSpPr>
                  <p:nvPr/>
                </p:nvSpPr>
                <p:spPr bwMode="auto">
                  <a:xfrm>
                    <a:off x="2076" y="2106"/>
                    <a:ext cx="3" cy="1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0 w 4"/>
                      <a:gd name="T3" fmla="*/ 2 h 2"/>
                      <a:gd name="T4" fmla="*/ 3 w 4"/>
                      <a:gd name="T5" fmla="*/ 0 h 2"/>
                      <a:gd name="T6" fmla="*/ 4 w 4"/>
                      <a:gd name="T7" fmla="*/ 0 h 2"/>
                      <a:gd name="T8" fmla="*/ 0 w 4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1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2" y="1"/>
                          <a:pt x="1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87" name="Freeform 1995"/>
                  <p:cNvSpPr>
                    <a:spLocks/>
                  </p:cNvSpPr>
                  <p:nvPr/>
                </p:nvSpPr>
                <p:spPr bwMode="auto">
                  <a:xfrm>
                    <a:off x="2056" y="2047"/>
                    <a:ext cx="4" cy="5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0 w 4"/>
                      <a:gd name="T3" fmla="*/ 0 h 5"/>
                      <a:gd name="T4" fmla="*/ 0 w 4"/>
                      <a:gd name="T5" fmla="*/ 0 h 5"/>
                      <a:gd name="T6" fmla="*/ 0 w 4"/>
                      <a:gd name="T7" fmla="*/ 1 h 5"/>
                      <a:gd name="T8" fmla="*/ 4 w 4"/>
                      <a:gd name="T9" fmla="*/ 5 h 5"/>
                      <a:gd name="T10" fmla="*/ 0 w 4"/>
                      <a:gd name="T11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5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2"/>
                          <a:pt x="2" y="3"/>
                          <a:pt x="4" y="5"/>
                        </a:cubicBezTo>
                        <a:cubicBezTo>
                          <a:pt x="2" y="3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88" name="Freeform 1996"/>
                  <p:cNvSpPr>
                    <a:spLocks/>
                  </p:cNvSpPr>
                  <p:nvPr/>
                </p:nvSpPr>
                <p:spPr bwMode="auto">
                  <a:xfrm>
                    <a:off x="2075" y="210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2 h 2"/>
                      <a:gd name="T4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89" name="Freeform 1997"/>
                  <p:cNvSpPr>
                    <a:spLocks/>
                  </p:cNvSpPr>
                  <p:nvPr/>
                </p:nvSpPr>
                <p:spPr bwMode="auto">
                  <a:xfrm>
                    <a:off x="2079" y="2106"/>
                    <a:ext cx="0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90" name="Freeform 1998"/>
                  <p:cNvSpPr>
                    <a:spLocks/>
                  </p:cNvSpPr>
                  <p:nvPr/>
                </p:nvSpPr>
                <p:spPr bwMode="auto">
                  <a:xfrm>
                    <a:off x="2132" y="20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91" name="Freeform 1999"/>
                  <p:cNvSpPr>
                    <a:spLocks/>
                  </p:cNvSpPr>
                  <p:nvPr/>
                </p:nvSpPr>
                <p:spPr bwMode="auto">
                  <a:xfrm>
                    <a:off x="2130" y="209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92" name="Freeform 2000"/>
                  <p:cNvSpPr>
                    <a:spLocks/>
                  </p:cNvSpPr>
                  <p:nvPr/>
                </p:nvSpPr>
                <p:spPr bwMode="auto">
                  <a:xfrm>
                    <a:off x="2130" y="209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93" name="Freeform 2001"/>
                  <p:cNvSpPr>
                    <a:spLocks/>
                  </p:cNvSpPr>
                  <p:nvPr/>
                </p:nvSpPr>
                <p:spPr bwMode="auto">
                  <a:xfrm>
                    <a:off x="2131" y="20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94" name="Freeform 2002"/>
                  <p:cNvSpPr>
                    <a:spLocks/>
                  </p:cNvSpPr>
                  <p:nvPr/>
                </p:nvSpPr>
                <p:spPr bwMode="auto">
                  <a:xfrm>
                    <a:off x="2124" y="20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95" name="Freeform 2003"/>
                  <p:cNvSpPr>
                    <a:spLocks/>
                  </p:cNvSpPr>
                  <p:nvPr/>
                </p:nvSpPr>
                <p:spPr bwMode="auto">
                  <a:xfrm>
                    <a:off x="2179" y="20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96" name="Freeform 2004"/>
                  <p:cNvSpPr>
                    <a:spLocks/>
                  </p:cNvSpPr>
                  <p:nvPr/>
                </p:nvSpPr>
                <p:spPr bwMode="auto">
                  <a:xfrm>
                    <a:off x="2179" y="20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97" name="Freeform 2005"/>
                  <p:cNvSpPr>
                    <a:spLocks/>
                  </p:cNvSpPr>
                  <p:nvPr/>
                </p:nvSpPr>
                <p:spPr bwMode="auto">
                  <a:xfrm>
                    <a:off x="2124" y="209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0 w 2"/>
                      <a:gd name="T5" fmla="*/ 0 h 1"/>
                      <a:gd name="T6" fmla="*/ 0 w 2"/>
                      <a:gd name="T7" fmla="*/ 0 h 1"/>
                      <a:gd name="T8" fmla="*/ 2 w 2"/>
                      <a:gd name="T9" fmla="*/ 1 h 1"/>
                      <a:gd name="T10" fmla="*/ 2 w 2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98" name="Freeform 2006"/>
                  <p:cNvSpPr>
                    <a:spLocks/>
                  </p:cNvSpPr>
                  <p:nvPr/>
                </p:nvSpPr>
                <p:spPr bwMode="auto">
                  <a:xfrm>
                    <a:off x="1928" y="1859"/>
                    <a:ext cx="134" cy="197"/>
                  </a:xfrm>
                  <a:custGeom>
                    <a:avLst/>
                    <a:gdLst>
                      <a:gd name="T0" fmla="*/ 130 w 140"/>
                      <a:gd name="T1" fmla="*/ 196 h 206"/>
                      <a:gd name="T2" fmla="*/ 130 w 140"/>
                      <a:gd name="T3" fmla="*/ 193 h 206"/>
                      <a:gd name="T4" fmla="*/ 132 w 140"/>
                      <a:gd name="T5" fmla="*/ 192 h 206"/>
                      <a:gd name="T6" fmla="*/ 136 w 140"/>
                      <a:gd name="T7" fmla="*/ 184 h 206"/>
                      <a:gd name="T8" fmla="*/ 136 w 140"/>
                      <a:gd name="T9" fmla="*/ 171 h 206"/>
                      <a:gd name="T10" fmla="*/ 138 w 140"/>
                      <a:gd name="T11" fmla="*/ 158 h 206"/>
                      <a:gd name="T12" fmla="*/ 137 w 140"/>
                      <a:gd name="T13" fmla="*/ 142 h 206"/>
                      <a:gd name="T14" fmla="*/ 137 w 140"/>
                      <a:gd name="T15" fmla="*/ 132 h 206"/>
                      <a:gd name="T16" fmla="*/ 133 w 140"/>
                      <a:gd name="T17" fmla="*/ 124 h 206"/>
                      <a:gd name="T18" fmla="*/ 126 w 140"/>
                      <a:gd name="T19" fmla="*/ 124 h 206"/>
                      <a:gd name="T20" fmla="*/ 124 w 140"/>
                      <a:gd name="T21" fmla="*/ 124 h 206"/>
                      <a:gd name="T22" fmla="*/ 120 w 140"/>
                      <a:gd name="T23" fmla="*/ 124 h 206"/>
                      <a:gd name="T24" fmla="*/ 117 w 140"/>
                      <a:gd name="T25" fmla="*/ 110 h 206"/>
                      <a:gd name="T26" fmla="*/ 103 w 140"/>
                      <a:gd name="T27" fmla="*/ 113 h 206"/>
                      <a:gd name="T28" fmla="*/ 91 w 140"/>
                      <a:gd name="T29" fmla="*/ 104 h 206"/>
                      <a:gd name="T30" fmla="*/ 85 w 140"/>
                      <a:gd name="T31" fmla="*/ 91 h 206"/>
                      <a:gd name="T32" fmla="*/ 82 w 140"/>
                      <a:gd name="T33" fmla="*/ 81 h 206"/>
                      <a:gd name="T34" fmla="*/ 84 w 140"/>
                      <a:gd name="T35" fmla="*/ 72 h 206"/>
                      <a:gd name="T36" fmla="*/ 89 w 140"/>
                      <a:gd name="T37" fmla="*/ 68 h 206"/>
                      <a:gd name="T38" fmla="*/ 98 w 140"/>
                      <a:gd name="T39" fmla="*/ 51 h 206"/>
                      <a:gd name="T40" fmla="*/ 117 w 140"/>
                      <a:gd name="T41" fmla="*/ 43 h 206"/>
                      <a:gd name="T42" fmla="*/ 120 w 140"/>
                      <a:gd name="T43" fmla="*/ 42 h 206"/>
                      <a:gd name="T44" fmla="*/ 119 w 140"/>
                      <a:gd name="T45" fmla="*/ 41 h 206"/>
                      <a:gd name="T46" fmla="*/ 125 w 140"/>
                      <a:gd name="T47" fmla="*/ 29 h 206"/>
                      <a:gd name="T48" fmla="*/ 110 w 140"/>
                      <a:gd name="T49" fmla="*/ 25 h 206"/>
                      <a:gd name="T50" fmla="*/ 95 w 140"/>
                      <a:gd name="T51" fmla="*/ 27 h 206"/>
                      <a:gd name="T52" fmla="*/ 87 w 140"/>
                      <a:gd name="T53" fmla="*/ 20 h 206"/>
                      <a:gd name="T54" fmla="*/ 79 w 140"/>
                      <a:gd name="T55" fmla="*/ 10 h 206"/>
                      <a:gd name="T56" fmla="*/ 70 w 140"/>
                      <a:gd name="T57" fmla="*/ 0 h 206"/>
                      <a:gd name="T58" fmla="*/ 67 w 140"/>
                      <a:gd name="T59" fmla="*/ 1 h 206"/>
                      <a:gd name="T60" fmla="*/ 68 w 140"/>
                      <a:gd name="T61" fmla="*/ 2 h 206"/>
                      <a:gd name="T62" fmla="*/ 69 w 140"/>
                      <a:gd name="T63" fmla="*/ 5 h 206"/>
                      <a:gd name="T64" fmla="*/ 66 w 140"/>
                      <a:gd name="T65" fmla="*/ 10 h 206"/>
                      <a:gd name="T66" fmla="*/ 61 w 140"/>
                      <a:gd name="T67" fmla="*/ 20 h 206"/>
                      <a:gd name="T68" fmla="*/ 31 w 140"/>
                      <a:gd name="T69" fmla="*/ 44 h 206"/>
                      <a:gd name="T70" fmla="*/ 18 w 140"/>
                      <a:gd name="T71" fmla="*/ 50 h 206"/>
                      <a:gd name="T72" fmla="*/ 13 w 140"/>
                      <a:gd name="T73" fmla="*/ 50 h 206"/>
                      <a:gd name="T74" fmla="*/ 9 w 140"/>
                      <a:gd name="T75" fmla="*/ 40 h 206"/>
                      <a:gd name="T76" fmla="*/ 9 w 140"/>
                      <a:gd name="T77" fmla="*/ 39 h 206"/>
                      <a:gd name="T78" fmla="*/ 8 w 140"/>
                      <a:gd name="T79" fmla="*/ 38 h 206"/>
                      <a:gd name="T80" fmla="*/ 4 w 140"/>
                      <a:gd name="T81" fmla="*/ 56 h 206"/>
                      <a:gd name="T82" fmla="*/ 2 w 140"/>
                      <a:gd name="T83" fmla="*/ 64 h 206"/>
                      <a:gd name="T84" fmla="*/ 13 w 140"/>
                      <a:gd name="T85" fmla="*/ 72 h 206"/>
                      <a:gd name="T86" fmla="*/ 30 w 140"/>
                      <a:gd name="T87" fmla="*/ 98 h 206"/>
                      <a:gd name="T88" fmla="*/ 57 w 140"/>
                      <a:gd name="T89" fmla="*/ 155 h 206"/>
                      <a:gd name="T90" fmla="*/ 79 w 140"/>
                      <a:gd name="T91" fmla="*/ 175 h 206"/>
                      <a:gd name="T92" fmla="*/ 125 w 140"/>
                      <a:gd name="T93" fmla="*/ 205 h 206"/>
                      <a:gd name="T94" fmla="*/ 129 w 140"/>
                      <a:gd name="T95" fmla="*/ 200 h 2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40" h="206">
                        <a:moveTo>
                          <a:pt x="130" y="197"/>
                        </a:moveTo>
                        <a:cubicBezTo>
                          <a:pt x="130" y="197"/>
                          <a:pt x="130" y="196"/>
                          <a:pt x="130" y="196"/>
                        </a:cubicBezTo>
                        <a:cubicBezTo>
                          <a:pt x="130" y="196"/>
                          <a:pt x="130" y="196"/>
                          <a:pt x="130" y="196"/>
                        </a:cubicBezTo>
                        <a:cubicBezTo>
                          <a:pt x="130" y="195"/>
                          <a:pt x="130" y="195"/>
                          <a:pt x="130" y="194"/>
                        </a:cubicBezTo>
                        <a:cubicBezTo>
                          <a:pt x="130" y="194"/>
                          <a:pt x="130" y="194"/>
                          <a:pt x="130" y="194"/>
                        </a:cubicBezTo>
                        <a:cubicBezTo>
                          <a:pt x="130" y="194"/>
                          <a:pt x="130" y="193"/>
                          <a:pt x="130" y="193"/>
                        </a:cubicBezTo>
                        <a:cubicBezTo>
                          <a:pt x="130" y="193"/>
                          <a:pt x="131" y="193"/>
                          <a:pt x="131" y="193"/>
                        </a:cubicBezTo>
                        <a:cubicBezTo>
                          <a:pt x="131" y="192"/>
                          <a:pt x="131" y="192"/>
                          <a:pt x="132" y="192"/>
                        </a:cubicBezTo>
                        <a:cubicBezTo>
                          <a:pt x="132" y="192"/>
                          <a:pt x="132" y="192"/>
                          <a:pt x="132" y="192"/>
                        </a:cubicBezTo>
                        <a:cubicBezTo>
                          <a:pt x="133" y="191"/>
                          <a:pt x="135" y="189"/>
                          <a:pt x="136" y="187"/>
                        </a:cubicBezTo>
                        <a:cubicBezTo>
                          <a:pt x="136" y="186"/>
                          <a:pt x="137" y="185"/>
                          <a:pt x="137" y="184"/>
                        </a:cubicBezTo>
                        <a:cubicBezTo>
                          <a:pt x="137" y="184"/>
                          <a:pt x="136" y="184"/>
                          <a:pt x="136" y="184"/>
                        </a:cubicBezTo>
                        <a:cubicBezTo>
                          <a:pt x="134" y="183"/>
                          <a:pt x="132" y="182"/>
                          <a:pt x="132" y="179"/>
                        </a:cubicBezTo>
                        <a:cubicBezTo>
                          <a:pt x="132" y="177"/>
                          <a:pt x="133" y="175"/>
                          <a:pt x="134" y="174"/>
                        </a:cubicBezTo>
                        <a:cubicBezTo>
                          <a:pt x="135" y="173"/>
                          <a:pt x="135" y="171"/>
                          <a:pt x="136" y="171"/>
                        </a:cubicBezTo>
                        <a:cubicBezTo>
                          <a:pt x="134" y="169"/>
                          <a:pt x="135" y="166"/>
                          <a:pt x="136" y="163"/>
                        </a:cubicBezTo>
                        <a:cubicBezTo>
                          <a:pt x="137" y="162"/>
                          <a:pt x="138" y="161"/>
                          <a:pt x="138" y="160"/>
                        </a:cubicBezTo>
                        <a:cubicBezTo>
                          <a:pt x="138" y="158"/>
                          <a:pt x="138" y="158"/>
                          <a:pt x="138" y="158"/>
                        </a:cubicBezTo>
                        <a:cubicBezTo>
                          <a:pt x="137" y="152"/>
                          <a:pt x="136" y="149"/>
                          <a:pt x="136" y="146"/>
                        </a:cubicBezTo>
                        <a:cubicBezTo>
                          <a:pt x="136" y="145"/>
                          <a:pt x="136" y="144"/>
                          <a:pt x="137" y="144"/>
                        </a:cubicBezTo>
                        <a:cubicBezTo>
                          <a:pt x="137" y="143"/>
                          <a:pt x="137" y="143"/>
                          <a:pt x="137" y="142"/>
                        </a:cubicBezTo>
                        <a:cubicBezTo>
                          <a:pt x="138" y="142"/>
                          <a:pt x="138" y="142"/>
                          <a:pt x="139" y="141"/>
                        </a:cubicBezTo>
                        <a:cubicBezTo>
                          <a:pt x="140" y="140"/>
                          <a:pt x="140" y="140"/>
                          <a:pt x="140" y="139"/>
                        </a:cubicBezTo>
                        <a:cubicBezTo>
                          <a:pt x="139" y="137"/>
                          <a:pt x="138" y="135"/>
                          <a:pt x="137" y="132"/>
                        </a:cubicBezTo>
                        <a:cubicBezTo>
                          <a:pt x="136" y="131"/>
                          <a:pt x="135" y="130"/>
                          <a:pt x="135" y="129"/>
                        </a:cubicBezTo>
                        <a:cubicBezTo>
                          <a:pt x="135" y="128"/>
                          <a:pt x="135" y="128"/>
                          <a:pt x="134" y="128"/>
                        </a:cubicBezTo>
                        <a:cubicBezTo>
                          <a:pt x="134" y="127"/>
                          <a:pt x="133" y="125"/>
                          <a:pt x="133" y="124"/>
                        </a:cubicBezTo>
                        <a:cubicBezTo>
                          <a:pt x="133" y="124"/>
                          <a:pt x="133" y="124"/>
                          <a:pt x="133" y="124"/>
                        </a:cubicBezTo>
                        <a:cubicBezTo>
                          <a:pt x="131" y="124"/>
                          <a:pt x="129" y="124"/>
                          <a:pt x="127" y="124"/>
                        </a:cubicBezTo>
                        <a:cubicBezTo>
                          <a:pt x="127" y="124"/>
                          <a:pt x="126" y="124"/>
                          <a:pt x="126" y="124"/>
                        </a:cubicBezTo>
                        <a:cubicBezTo>
                          <a:pt x="126" y="124"/>
                          <a:pt x="126" y="124"/>
                          <a:pt x="125" y="124"/>
                        </a:cubicBezTo>
                        <a:cubicBezTo>
                          <a:pt x="125" y="124"/>
                          <a:pt x="124" y="124"/>
                          <a:pt x="124" y="124"/>
                        </a:cubicBezTo>
                        <a:cubicBezTo>
                          <a:pt x="124" y="124"/>
                          <a:pt x="124" y="124"/>
                          <a:pt x="124" y="124"/>
                        </a:cubicBezTo>
                        <a:cubicBezTo>
                          <a:pt x="124" y="125"/>
                          <a:pt x="123" y="125"/>
                          <a:pt x="123" y="125"/>
                        </a:cubicBezTo>
                        <a:cubicBezTo>
                          <a:pt x="123" y="125"/>
                          <a:pt x="123" y="125"/>
                          <a:pt x="123" y="125"/>
                        </a:cubicBezTo>
                        <a:cubicBezTo>
                          <a:pt x="122" y="125"/>
                          <a:pt x="121" y="124"/>
                          <a:pt x="120" y="124"/>
                        </a:cubicBezTo>
                        <a:cubicBezTo>
                          <a:pt x="118" y="122"/>
                          <a:pt x="118" y="117"/>
                          <a:pt x="118" y="110"/>
                        </a:cubicBezTo>
                        <a:cubicBezTo>
                          <a:pt x="118" y="109"/>
                          <a:pt x="118" y="109"/>
                          <a:pt x="118" y="108"/>
                        </a:cubicBezTo>
                        <a:cubicBezTo>
                          <a:pt x="118" y="108"/>
                          <a:pt x="118" y="109"/>
                          <a:pt x="117" y="110"/>
                        </a:cubicBezTo>
                        <a:cubicBezTo>
                          <a:pt x="116" y="113"/>
                          <a:pt x="112" y="113"/>
                          <a:pt x="111" y="113"/>
                        </a:cubicBezTo>
                        <a:cubicBezTo>
                          <a:pt x="109" y="113"/>
                          <a:pt x="108" y="113"/>
                          <a:pt x="107" y="113"/>
                        </a:cubicBezTo>
                        <a:cubicBezTo>
                          <a:pt x="106" y="113"/>
                          <a:pt x="105" y="113"/>
                          <a:pt x="103" y="113"/>
                        </a:cubicBezTo>
                        <a:cubicBezTo>
                          <a:pt x="99" y="113"/>
                          <a:pt x="98" y="109"/>
                          <a:pt x="98" y="107"/>
                        </a:cubicBezTo>
                        <a:cubicBezTo>
                          <a:pt x="98" y="107"/>
                          <a:pt x="97" y="107"/>
                          <a:pt x="97" y="106"/>
                        </a:cubicBezTo>
                        <a:cubicBezTo>
                          <a:pt x="95" y="106"/>
                          <a:pt x="92" y="106"/>
                          <a:pt x="91" y="104"/>
                        </a:cubicBezTo>
                        <a:cubicBezTo>
                          <a:pt x="90" y="103"/>
                          <a:pt x="90" y="102"/>
                          <a:pt x="90" y="100"/>
                        </a:cubicBezTo>
                        <a:cubicBezTo>
                          <a:pt x="90" y="98"/>
                          <a:pt x="89" y="96"/>
                          <a:pt x="87" y="94"/>
                        </a:cubicBezTo>
                        <a:cubicBezTo>
                          <a:pt x="87" y="93"/>
                          <a:pt x="86" y="92"/>
                          <a:pt x="85" y="91"/>
                        </a:cubicBezTo>
                        <a:cubicBezTo>
                          <a:pt x="85" y="90"/>
                          <a:pt x="85" y="90"/>
                          <a:pt x="85" y="90"/>
                        </a:cubicBezTo>
                        <a:cubicBezTo>
                          <a:pt x="83" y="88"/>
                          <a:pt x="81" y="85"/>
                          <a:pt x="81" y="82"/>
                        </a:cubicBezTo>
                        <a:cubicBezTo>
                          <a:pt x="81" y="81"/>
                          <a:pt x="82" y="81"/>
                          <a:pt x="82" y="81"/>
                        </a:cubicBezTo>
                        <a:cubicBezTo>
                          <a:pt x="82" y="80"/>
                          <a:pt x="82" y="80"/>
                          <a:pt x="83" y="79"/>
                        </a:cubicBezTo>
                        <a:cubicBezTo>
                          <a:pt x="83" y="79"/>
                          <a:pt x="83" y="79"/>
                          <a:pt x="83" y="78"/>
                        </a:cubicBezTo>
                        <a:cubicBezTo>
                          <a:pt x="82" y="76"/>
                          <a:pt x="82" y="74"/>
                          <a:pt x="84" y="72"/>
                        </a:cubicBezTo>
                        <a:cubicBezTo>
                          <a:pt x="86" y="71"/>
                          <a:pt x="87" y="70"/>
                          <a:pt x="88" y="69"/>
                        </a:cubicBezTo>
                        <a:cubicBezTo>
                          <a:pt x="88" y="69"/>
                          <a:pt x="89" y="69"/>
                          <a:pt x="89" y="69"/>
                        </a:cubicBezTo>
                        <a:cubicBezTo>
                          <a:pt x="89" y="69"/>
                          <a:pt x="89" y="68"/>
                          <a:pt x="89" y="68"/>
                        </a:cubicBezTo>
                        <a:cubicBezTo>
                          <a:pt x="88" y="65"/>
                          <a:pt x="89" y="62"/>
                          <a:pt x="91" y="61"/>
                        </a:cubicBezTo>
                        <a:cubicBezTo>
                          <a:pt x="92" y="59"/>
                          <a:pt x="92" y="58"/>
                          <a:pt x="92" y="56"/>
                        </a:cubicBezTo>
                        <a:cubicBezTo>
                          <a:pt x="93" y="53"/>
                          <a:pt x="96" y="52"/>
                          <a:pt x="98" y="51"/>
                        </a:cubicBezTo>
                        <a:cubicBezTo>
                          <a:pt x="100" y="50"/>
                          <a:pt x="102" y="50"/>
                          <a:pt x="103" y="48"/>
                        </a:cubicBezTo>
                        <a:cubicBezTo>
                          <a:pt x="106" y="46"/>
                          <a:pt x="109" y="46"/>
                          <a:pt x="111" y="45"/>
                        </a:cubicBezTo>
                        <a:cubicBezTo>
                          <a:pt x="113" y="45"/>
                          <a:pt x="115" y="45"/>
                          <a:pt x="117" y="43"/>
                        </a:cubicBezTo>
                        <a:cubicBezTo>
                          <a:pt x="117" y="43"/>
                          <a:pt x="118" y="43"/>
                          <a:pt x="118" y="42"/>
                        </a:cubicBezTo>
                        <a:cubicBezTo>
                          <a:pt x="118" y="42"/>
                          <a:pt x="119" y="42"/>
                          <a:pt x="119" y="42"/>
                        </a:cubicBezTo>
                        <a:cubicBezTo>
                          <a:pt x="119" y="42"/>
                          <a:pt x="119" y="42"/>
                          <a:pt x="120" y="42"/>
                        </a:cubicBezTo>
                        <a:cubicBezTo>
                          <a:pt x="120" y="42"/>
                          <a:pt x="120" y="42"/>
                          <a:pt x="120" y="42"/>
                        </a:cubicBezTo>
                        <a:cubicBezTo>
                          <a:pt x="120" y="41"/>
                          <a:pt x="120" y="41"/>
                          <a:pt x="120" y="41"/>
                        </a:cubicBezTo>
                        <a:cubicBezTo>
                          <a:pt x="120" y="41"/>
                          <a:pt x="119" y="41"/>
                          <a:pt x="119" y="41"/>
                        </a:cubicBezTo>
                        <a:cubicBezTo>
                          <a:pt x="119" y="41"/>
                          <a:pt x="119" y="40"/>
                          <a:pt x="119" y="40"/>
                        </a:cubicBezTo>
                        <a:cubicBezTo>
                          <a:pt x="117" y="37"/>
                          <a:pt x="120" y="34"/>
                          <a:pt x="122" y="31"/>
                        </a:cubicBezTo>
                        <a:cubicBezTo>
                          <a:pt x="123" y="30"/>
                          <a:pt x="124" y="29"/>
                          <a:pt x="125" y="29"/>
                        </a:cubicBezTo>
                        <a:cubicBezTo>
                          <a:pt x="124" y="29"/>
                          <a:pt x="124" y="27"/>
                          <a:pt x="117" y="25"/>
                        </a:cubicBezTo>
                        <a:cubicBezTo>
                          <a:pt x="117" y="25"/>
                          <a:pt x="116" y="25"/>
                          <a:pt x="115" y="25"/>
                        </a:cubicBezTo>
                        <a:cubicBezTo>
                          <a:pt x="113" y="26"/>
                          <a:pt x="111" y="26"/>
                          <a:pt x="110" y="25"/>
                        </a:cubicBezTo>
                        <a:cubicBezTo>
                          <a:pt x="109" y="24"/>
                          <a:pt x="106" y="25"/>
                          <a:pt x="105" y="26"/>
                        </a:cubicBezTo>
                        <a:cubicBezTo>
                          <a:pt x="103" y="27"/>
                          <a:pt x="98" y="27"/>
                          <a:pt x="98" y="27"/>
                        </a:cubicBezTo>
                        <a:cubicBezTo>
                          <a:pt x="97" y="27"/>
                          <a:pt x="96" y="27"/>
                          <a:pt x="95" y="27"/>
                        </a:cubicBezTo>
                        <a:cubicBezTo>
                          <a:pt x="93" y="27"/>
                          <a:pt x="91" y="26"/>
                          <a:pt x="90" y="25"/>
                        </a:cubicBezTo>
                        <a:cubicBezTo>
                          <a:pt x="89" y="24"/>
                          <a:pt x="89" y="23"/>
                          <a:pt x="89" y="22"/>
                        </a:cubicBezTo>
                        <a:cubicBezTo>
                          <a:pt x="89" y="21"/>
                          <a:pt x="89" y="21"/>
                          <a:pt x="87" y="20"/>
                        </a:cubicBezTo>
                        <a:cubicBezTo>
                          <a:pt x="86" y="19"/>
                          <a:pt x="84" y="17"/>
                          <a:pt x="85" y="15"/>
                        </a:cubicBezTo>
                        <a:cubicBezTo>
                          <a:pt x="85" y="15"/>
                          <a:pt x="85" y="14"/>
                          <a:pt x="84" y="13"/>
                        </a:cubicBezTo>
                        <a:cubicBezTo>
                          <a:pt x="83" y="11"/>
                          <a:pt x="81" y="10"/>
                          <a:pt x="79" y="10"/>
                        </a:cubicBezTo>
                        <a:cubicBezTo>
                          <a:pt x="76" y="10"/>
                          <a:pt x="75" y="7"/>
                          <a:pt x="74" y="4"/>
                        </a:cubicBezTo>
                        <a:cubicBezTo>
                          <a:pt x="73" y="3"/>
                          <a:pt x="73" y="1"/>
                          <a:pt x="72" y="1"/>
                        </a:cubicBezTo>
                        <a:cubicBezTo>
                          <a:pt x="72" y="1"/>
                          <a:pt x="71" y="0"/>
                          <a:pt x="70" y="0"/>
                        </a:cubicBezTo>
                        <a:cubicBezTo>
                          <a:pt x="70" y="0"/>
                          <a:pt x="69" y="0"/>
                          <a:pt x="69" y="0"/>
                        </a:cubicBezTo>
                        <a:cubicBezTo>
                          <a:pt x="69" y="0"/>
                          <a:pt x="69" y="0"/>
                          <a:pt x="68" y="0"/>
                        </a:cubicBezTo>
                        <a:cubicBezTo>
                          <a:pt x="68" y="0"/>
                          <a:pt x="68" y="0"/>
                          <a:pt x="67" y="1"/>
                        </a:cubicBezTo>
                        <a:cubicBezTo>
                          <a:pt x="67" y="1"/>
                          <a:pt x="67" y="1"/>
                          <a:pt x="67" y="1"/>
                        </a:cubicBezTo>
                        <a:cubicBezTo>
                          <a:pt x="67" y="1"/>
                          <a:pt x="68" y="1"/>
                          <a:pt x="68" y="1"/>
                        </a:cubicBezTo>
                        <a:cubicBezTo>
                          <a:pt x="68" y="2"/>
                          <a:pt x="68" y="2"/>
                          <a:pt x="68" y="2"/>
                        </a:cubicBezTo>
                        <a:cubicBezTo>
                          <a:pt x="68" y="2"/>
                          <a:pt x="69" y="3"/>
                          <a:pt x="69" y="3"/>
                        </a:cubicBezTo>
                        <a:cubicBezTo>
                          <a:pt x="69" y="4"/>
                          <a:pt x="69" y="4"/>
                          <a:pt x="69" y="4"/>
                        </a:cubicBezTo>
                        <a:cubicBezTo>
                          <a:pt x="69" y="4"/>
                          <a:pt x="69" y="5"/>
                          <a:pt x="69" y="5"/>
                        </a:cubicBezTo>
                        <a:cubicBezTo>
                          <a:pt x="69" y="5"/>
                          <a:pt x="69" y="5"/>
                          <a:pt x="69" y="5"/>
                        </a:cubicBezTo>
                        <a:cubicBezTo>
                          <a:pt x="69" y="7"/>
                          <a:pt x="68" y="8"/>
                          <a:pt x="67" y="9"/>
                        </a:cubicBezTo>
                        <a:cubicBezTo>
                          <a:pt x="67" y="9"/>
                          <a:pt x="66" y="9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1"/>
                          <a:pt x="66" y="11"/>
                        </a:cubicBezTo>
                        <a:cubicBezTo>
                          <a:pt x="66" y="12"/>
                          <a:pt x="65" y="15"/>
                          <a:pt x="61" y="20"/>
                        </a:cubicBezTo>
                        <a:cubicBezTo>
                          <a:pt x="55" y="28"/>
                          <a:pt x="46" y="30"/>
                          <a:pt x="40" y="32"/>
                        </a:cubicBezTo>
                        <a:cubicBezTo>
                          <a:pt x="39" y="32"/>
                          <a:pt x="39" y="32"/>
                          <a:pt x="38" y="33"/>
                        </a:cubicBezTo>
                        <a:cubicBezTo>
                          <a:pt x="35" y="34"/>
                          <a:pt x="33" y="39"/>
                          <a:pt x="31" y="44"/>
                        </a:cubicBezTo>
                        <a:cubicBezTo>
                          <a:pt x="31" y="46"/>
                          <a:pt x="30" y="48"/>
                          <a:pt x="29" y="49"/>
                        </a:cubicBezTo>
                        <a:cubicBezTo>
                          <a:pt x="28" y="52"/>
                          <a:pt x="27" y="55"/>
                          <a:pt x="24" y="55"/>
                        </a:cubicBezTo>
                        <a:cubicBezTo>
                          <a:pt x="21" y="55"/>
                          <a:pt x="19" y="53"/>
                          <a:pt x="18" y="50"/>
                        </a:cubicBezTo>
                        <a:cubicBezTo>
                          <a:pt x="17" y="50"/>
                          <a:pt x="17" y="50"/>
                          <a:pt x="17" y="50"/>
                        </a:cubicBezTo>
                        <a:cubicBezTo>
                          <a:pt x="16" y="50"/>
                          <a:pt x="16" y="50"/>
                          <a:pt x="15" y="50"/>
                        </a:cubicBezTo>
                        <a:cubicBezTo>
                          <a:pt x="15" y="50"/>
                          <a:pt x="14" y="50"/>
                          <a:pt x="13" y="50"/>
                        </a:cubicBezTo>
                        <a:cubicBezTo>
                          <a:pt x="12" y="50"/>
                          <a:pt x="11" y="49"/>
                          <a:pt x="9" y="48"/>
                        </a:cubicBezTo>
                        <a:cubicBezTo>
                          <a:pt x="6" y="45"/>
                          <a:pt x="6" y="44"/>
                          <a:pt x="8" y="41"/>
                        </a:cubicBezTo>
                        <a:cubicBezTo>
                          <a:pt x="8" y="41"/>
                          <a:pt x="9" y="40"/>
                          <a:pt x="9" y="40"/>
                        </a:cubicBezTo>
                        <a:cubicBezTo>
                          <a:pt x="9" y="40"/>
                          <a:pt x="9" y="40"/>
                          <a:pt x="9" y="40"/>
                        </a:cubicBezTo>
                        <a:cubicBezTo>
                          <a:pt x="9" y="40"/>
                          <a:pt x="9" y="40"/>
                          <a:pt x="9" y="40"/>
                        </a:cubicBezTo>
                        <a:cubicBezTo>
                          <a:pt x="9" y="39"/>
                          <a:pt x="9" y="39"/>
                          <a:pt x="9" y="39"/>
                        </a:cubicBezTo>
                        <a:cubicBezTo>
                          <a:pt x="9" y="39"/>
                          <a:pt x="9" y="39"/>
                          <a:pt x="9" y="39"/>
                        </a:cubicBezTo>
                        <a:cubicBezTo>
                          <a:pt x="9" y="39"/>
                          <a:pt x="8" y="38"/>
                          <a:pt x="8" y="38"/>
                        </a:cubicBezTo>
                        <a:cubicBezTo>
                          <a:pt x="8" y="38"/>
                          <a:pt x="8" y="38"/>
                          <a:pt x="8" y="38"/>
                        </a:cubicBezTo>
                        <a:cubicBezTo>
                          <a:pt x="8" y="38"/>
                          <a:pt x="8" y="38"/>
                          <a:pt x="8" y="38"/>
                        </a:cubicBezTo>
                        <a:cubicBezTo>
                          <a:pt x="5" y="39"/>
                          <a:pt x="3" y="43"/>
                          <a:pt x="1" y="46"/>
                        </a:cubicBezTo>
                        <a:cubicBezTo>
                          <a:pt x="0" y="48"/>
                          <a:pt x="2" y="53"/>
                          <a:pt x="4" y="56"/>
                        </a:cubicBezTo>
                        <a:cubicBezTo>
                          <a:pt x="4" y="58"/>
                          <a:pt x="5" y="59"/>
                          <a:pt x="5" y="60"/>
                        </a:cubicBezTo>
                        <a:cubicBezTo>
                          <a:pt x="5" y="61"/>
                          <a:pt x="6" y="62"/>
                          <a:pt x="5" y="63"/>
                        </a:cubicBezTo>
                        <a:cubicBezTo>
                          <a:pt x="4" y="64"/>
                          <a:pt x="3" y="64"/>
                          <a:pt x="2" y="64"/>
                        </a:cubicBezTo>
                        <a:cubicBezTo>
                          <a:pt x="2" y="64"/>
                          <a:pt x="2" y="64"/>
                          <a:pt x="2" y="64"/>
                        </a:cubicBezTo>
                        <a:cubicBezTo>
                          <a:pt x="3" y="65"/>
                          <a:pt x="7" y="68"/>
                          <a:pt x="9" y="69"/>
                        </a:cubicBezTo>
                        <a:cubicBezTo>
                          <a:pt x="10" y="70"/>
                          <a:pt x="12" y="71"/>
                          <a:pt x="13" y="72"/>
                        </a:cubicBezTo>
                        <a:cubicBezTo>
                          <a:pt x="16" y="74"/>
                          <a:pt x="18" y="77"/>
                          <a:pt x="20" y="81"/>
                        </a:cubicBezTo>
                        <a:cubicBezTo>
                          <a:pt x="22" y="83"/>
                          <a:pt x="23" y="86"/>
                          <a:pt x="25" y="88"/>
                        </a:cubicBezTo>
                        <a:cubicBezTo>
                          <a:pt x="28" y="91"/>
                          <a:pt x="29" y="93"/>
                          <a:pt x="30" y="98"/>
                        </a:cubicBezTo>
                        <a:cubicBezTo>
                          <a:pt x="31" y="100"/>
                          <a:pt x="32" y="102"/>
                          <a:pt x="33" y="105"/>
                        </a:cubicBezTo>
                        <a:cubicBezTo>
                          <a:pt x="37" y="115"/>
                          <a:pt x="45" y="131"/>
                          <a:pt x="50" y="138"/>
                        </a:cubicBezTo>
                        <a:cubicBezTo>
                          <a:pt x="55" y="144"/>
                          <a:pt x="60" y="151"/>
                          <a:pt x="57" y="155"/>
                        </a:cubicBezTo>
                        <a:cubicBezTo>
                          <a:pt x="57" y="156"/>
                          <a:pt x="58" y="160"/>
                          <a:pt x="61" y="163"/>
                        </a:cubicBezTo>
                        <a:cubicBezTo>
                          <a:pt x="62" y="163"/>
                          <a:pt x="64" y="164"/>
                          <a:pt x="65" y="166"/>
                        </a:cubicBezTo>
                        <a:cubicBezTo>
                          <a:pt x="68" y="168"/>
                          <a:pt x="71" y="171"/>
                          <a:pt x="79" y="175"/>
                        </a:cubicBezTo>
                        <a:cubicBezTo>
                          <a:pt x="109" y="190"/>
                          <a:pt x="111" y="194"/>
                          <a:pt x="112" y="196"/>
                        </a:cubicBezTo>
                        <a:cubicBezTo>
                          <a:pt x="114" y="199"/>
                          <a:pt x="121" y="203"/>
                          <a:pt x="124" y="205"/>
                        </a:cubicBezTo>
                        <a:cubicBezTo>
                          <a:pt x="125" y="205"/>
                          <a:pt x="125" y="205"/>
                          <a:pt x="125" y="205"/>
                        </a:cubicBezTo>
                        <a:cubicBezTo>
                          <a:pt x="125" y="205"/>
                          <a:pt x="125" y="206"/>
                          <a:pt x="125" y="206"/>
                        </a:cubicBezTo>
                        <a:cubicBezTo>
                          <a:pt x="126" y="206"/>
                          <a:pt x="126" y="206"/>
                          <a:pt x="126" y="205"/>
                        </a:cubicBezTo>
                        <a:cubicBezTo>
                          <a:pt x="127" y="205"/>
                          <a:pt x="128" y="202"/>
                          <a:pt x="129" y="200"/>
                        </a:cubicBezTo>
                        <a:cubicBezTo>
                          <a:pt x="129" y="199"/>
                          <a:pt x="129" y="198"/>
                          <a:pt x="130" y="197"/>
                        </a:cubicBezTo>
                        <a:cubicBezTo>
                          <a:pt x="130" y="197"/>
                          <a:pt x="130" y="197"/>
                          <a:pt x="130" y="197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499" name="Freeform 2007"/>
                  <p:cNvSpPr>
                    <a:spLocks/>
                  </p:cNvSpPr>
                  <p:nvPr/>
                </p:nvSpPr>
                <p:spPr bwMode="auto">
                  <a:xfrm>
                    <a:off x="2040" y="189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00" name="Freeform 2008"/>
                  <p:cNvSpPr>
                    <a:spLocks/>
                  </p:cNvSpPr>
                  <p:nvPr/>
                </p:nvSpPr>
                <p:spPr bwMode="auto">
                  <a:xfrm>
                    <a:off x="2043" y="1977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0 w 3"/>
                      <a:gd name="T3" fmla="*/ 0 h 1"/>
                      <a:gd name="T4" fmla="*/ 3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2" y="1"/>
                          <a:pt x="1" y="0"/>
                          <a:pt x="0" y="0"/>
                        </a:cubicBezTo>
                        <a:cubicBezTo>
                          <a:pt x="1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01" name="Freeform 2009"/>
                  <p:cNvSpPr>
                    <a:spLocks/>
                  </p:cNvSpPr>
                  <p:nvPr/>
                </p:nvSpPr>
                <p:spPr bwMode="auto">
                  <a:xfrm>
                    <a:off x="2006" y="193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02" name="Freeform 2010"/>
                  <p:cNvSpPr>
                    <a:spLocks/>
                  </p:cNvSpPr>
                  <p:nvPr/>
                </p:nvSpPr>
                <p:spPr bwMode="auto">
                  <a:xfrm>
                    <a:off x="2050" y="1977"/>
                    <a:ext cx="6" cy="0"/>
                  </a:xfrm>
                  <a:custGeom>
                    <a:avLst/>
                    <a:gdLst>
                      <a:gd name="T0" fmla="*/ 0 w 6"/>
                      <a:gd name="T1" fmla="*/ 6 w 6"/>
                      <a:gd name="T2" fmla="*/ 6 w 6"/>
                      <a:gd name="T3" fmla="*/ 0 w 6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6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4" y="0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03" name="Freeform 2011"/>
                  <p:cNvSpPr>
                    <a:spLocks/>
                  </p:cNvSpPr>
                  <p:nvPr/>
                </p:nvSpPr>
                <p:spPr bwMode="auto">
                  <a:xfrm>
                    <a:off x="2048" y="197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04" name="Freeform 2012"/>
                  <p:cNvSpPr>
                    <a:spLocks/>
                  </p:cNvSpPr>
                  <p:nvPr/>
                </p:nvSpPr>
                <p:spPr bwMode="auto">
                  <a:xfrm>
                    <a:off x="2042" y="189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05" name="Freeform 2013"/>
                  <p:cNvSpPr>
                    <a:spLocks/>
                  </p:cNvSpPr>
                  <p:nvPr/>
                </p:nvSpPr>
                <p:spPr bwMode="auto">
                  <a:xfrm>
                    <a:off x="2046" y="1977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06" name="Freeform 2014"/>
                  <p:cNvSpPr>
                    <a:spLocks/>
                  </p:cNvSpPr>
                  <p:nvPr/>
                </p:nvSpPr>
                <p:spPr bwMode="auto">
                  <a:xfrm>
                    <a:off x="2013" y="1880"/>
                    <a:ext cx="6" cy="5"/>
                  </a:xfrm>
                  <a:custGeom>
                    <a:avLst/>
                    <a:gdLst>
                      <a:gd name="T0" fmla="*/ 0 w 6"/>
                      <a:gd name="T1" fmla="*/ 0 h 5"/>
                      <a:gd name="T2" fmla="*/ 1 w 6"/>
                      <a:gd name="T3" fmla="*/ 3 h 5"/>
                      <a:gd name="T4" fmla="*/ 6 w 6"/>
                      <a:gd name="T5" fmla="*/ 5 h 5"/>
                      <a:gd name="T6" fmla="*/ 1 w 6"/>
                      <a:gd name="T7" fmla="*/ 3 h 5"/>
                      <a:gd name="T8" fmla="*/ 0 w 6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5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1" y="3"/>
                        </a:cubicBezTo>
                        <a:cubicBezTo>
                          <a:pt x="2" y="4"/>
                          <a:pt x="4" y="5"/>
                          <a:pt x="6" y="5"/>
                        </a:cubicBezTo>
                        <a:cubicBezTo>
                          <a:pt x="4" y="5"/>
                          <a:pt x="2" y="4"/>
                          <a:pt x="1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07" name="Freeform 2015"/>
                  <p:cNvSpPr>
                    <a:spLocks/>
                  </p:cNvSpPr>
                  <p:nvPr/>
                </p:nvSpPr>
                <p:spPr bwMode="auto">
                  <a:xfrm>
                    <a:off x="2042" y="189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08" name="Freeform 2016"/>
                  <p:cNvSpPr>
                    <a:spLocks/>
                  </p:cNvSpPr>
                  <p:nvPr/>
                </p:nvSpPr>
                <p:spPr bwMode="auto">
                  <a:xfrm>
                    <a:off x="1992" y="186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09" name="Freeform 2017"/>
                  <p:cNvSpPr>
                    <a:spLocks/>
                  </p:cNvSpPr>
                  <p:nvPr/>
                </p:nvSpPr>
                <p:spPr bwMode="auto">
                  <a:xfrm>
                    <a:off x="1993" y="185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10" name="Freeform 2018"/>
                  <p:cNvSpPr>
                    <a:spLocks/>
                  </p:cNvSpPr>
                  <p:nvPr/>
                </p:nvSpPr>
                <p:spPr bwMode="auto">
                  <a:xfrm>
                    <a:off x="2053" y="204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11" name="Freeform 2019"/>
                  <p:cNvSpPr>
                    <a:spLocks/>
                  </p:cNvSpPr>
                  <p:nvPr/>
                </p:nvSpPr>
                <p:spPr bwMode="auto">
                  <a:xfrm>
                    <a:off x="2053" y="204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12" name="Freeform 2020"/>
                  <p:cNvSpPr>
                    <a:spLocks/>
                  </p:cNvSpPr>
                  <p:nvPr/>
                </p:nvSpPr>
                <p:spPr bwMode="auto">
                  <a:xfrm>
                    <a:off x="2057" y="1982"/>
                    <a:ext cx="2" cy="3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3 h 3"/>
                      <a:gd name="T4" fmla="*/ 0 w 2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0" y="1"/>
                          <a:pt x="1" y="2"/>
                          <a:pt x="2" y="3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13" name="Freeform 2021"/>
                  <p:cNvSpPr>
                    <a:spLocks/>
                  </p:cNvSpPr>
                  <p:nvPr/>
                </p:nvSpPr>
                <p:spPr bwMode="auto">
                  <a:xfrm>
                    <a:off x="2056" y="1977"/>
                    <a:ext cx="0" cy="4"/>
                  </a:xfrm>
                  <a:custGeom>
                    <a:avLst/>
                    <a:gdLst>
                      <a:gd name="T0" fmla="*/ 0 w 1"/>
                      <a:gd name="T1" fmla="*/ 0 h 4"/>
                      <a:gd name="T2" fmla="*/ 1 w 1"/>
                      <a:gd name="T3" fmla="*/ 4 h 4"/>
                      <a:gd name="T4" fmla="*/ 0 w 1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4">
                        <a:moveTo>
                          <a:pt x="0" y="0"/>
                        </a:moveTo>
                        <a:cubicBezTo>
                          <a:pt x="0" y="1"/>
                          <a:pt x="1" y="3"/>
                          <a:pt x="1" y="4"/>
                        </a:cubicBezTo>
                        <a:cubicBezTo>
                          <a:pt x="1" y="3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14" name="Freeform 2022"/>
                  <p:cNvSpPr>
                    <a:spLocks/>
                  </p:cNvSpPr>
                  <p:nvPr/>
                </p:nvSpPr>
                <p:spPr bwMode="auto">
                  <a:xfrm>
                    <a:off x="2058" y="1997"/>
                    <a:ext cx="1" cy="1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15" name="Freeform 2023"/>
                  <p:cNvSpPr>
                    <a:spLocks/>
                  </p:cNvSpPr>
                  <p:nvPr/>
                </p:nvSpPr>
                <p:spPr bwMode="auto">
                  <a:xfrm>
                    <a:off x="2053" y="204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16" name="Freeform 2024"/>
                  <p:cNvSpPr>
                    <a:spLocks/>
                  </p:cNvSpPr>
                  <p:nvPr/>
                </p:nvSpPr>
                <p:spPr bwMode="auto">
                  <a:xfrm>
                    <a:off x="2054" y="204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17" name="Freeform 2025"/>
                  <p:cNvSpPr>
                    <a:spLocks/>
                  </p:cNvSpPr>
                  <p:nvPr/>
                </p:nvSpPr>
                <p:spPr bwMode="auto">
                  <a:xfrm>
                    <a:off x="2016" y="1725"/>
                    <a:ext cx="143" cy="120"/>
                  </a:xfrm>
                  <a:custGeom>
                    <a:avLst/>
                    <a:gdLst>
                      <a:gd name="T0" fmla="*/ 71 w 149"/>
                      <a:gd name="T1" fmla="*/ 118 h 126"/>
                      <a:gd name="T2" fmla="*/ 77 w 149"/>
                      <a:gd name="T3" fmla="*/ 125 h 126"/>
                      <a:gd name="T4" fmla="*/ 85 w 149"/>
                      <a:gd name="T5" fmla="*/ 124 h 126"/>
                      <a:gd name="T6" fmla="*/ 94 w 149"/>
                      <a:gd name="T7" fmla="*/ 121 h 126"/>
                      <a:gd name="T8" fmla="*/ 108 w 149"/>
                      <a:gd name="T9" fmla="*/ 111 h 126"/>
                      <a:gd name="T10" fmla="*/ 109 w 149"/>
                      <a:gd name="T11" fmla="*/ 111 h 126"/>
                      <a:gd name="T12" fmla="*/ 103 w 149"/>
                      <a:gd name="T13" fmla="*/ 110 h 126"/>
                      <a:gd name="T14" fmla="*/ 103 w 149"/>
                      <a:gd name="T15" fmla="*/ 109 h 126"/>
                      <a:gd name="T16" fmla="*/ 99 w 149"/>
                      <a:gd name="T17" fmla="*/ 100 h 126"/>
                      <a:gd name="T18" fmla="*/ 100 w 149"/>
                      <a:gd name="T19" fmla="*/ 87 h 126"/>
                      <a:gd name="T20" fmla="*/ 116 w 149"/>
                      <a:gd name="T21" fmla="*/ 92 h 126"/>
                      <a:gd name="T22" fmla="*/ 117 w 149"/>
                      <a:gd name="T23" fmla="*/ 94 h 126"/>
                      <a:gd name="T24" fmla="*/ 135 w 149"/>
                      <a:gd name="T25" fmla="*/ 84 h 126"/>
                      <a:gd name="T26" fmla="*/ 141 w 149"/>
                      <a:gd name="T27" fmla="*/ 79 h 126"/>
                      <a:gd name="T28" fmla="*/ 138 w 149"/>
                      <a:gd name="T29" fmla="*/ 77 h 126"/>
                      <a:gd name="T30" fmla="*/ 137 w 149"/>
                      <a:gd name="T31" fmla="*/ 75 h 126"/>
                      <a:gd name="T32" fmla="*/ 136 w 149"/>
                      <a:gd name="T33" fmla="*/ 74 h 126"/>
                      <a:gd name="T34" fmla="*/ 135 w 149"/>
                      <a:gd name="T35" fmla="*/ 73 h 126"/>
                      <a:gd name="T36" fmla="*/ 134 w 149"/>
                      <a:gd name="T37" fmla="*/ 67 h 126"/>
                      <a:gd name="T38" fmla="*/ 142 w 149"/>
                      <a:gd name="T39" fmla="*/ 58 h 126"/>
                      <a:gd name="T40" fmla="*/ 141 w 149"/>
                      <a:gd name="T41" fmla="*/ 52 h 126"/>
                      <a:gd name="T42" fmla="*/ 148 w 149"/>
                      <a:gd name="T43" fmla="*/ 43 h 126"/>
                      <a:gd name="T44" fmla="*/ 149 w 149"/>
                      <a:gd name="T45" fmla="*/ 42 h 126"/>
                      <a:gd name="T46" fmla="*/ 133 w 149"/>
                      <a:gd name="T47" fmla="*/ 39 h 126"/>
                      <a:gd name="T48" fmla="*/ 125 w 149"/>
                      <a:gd name="T49" fmla="*/ 26 h 126"/>
                      <a:gd name="T50" fmla="*/ 120 w 149"/>
                      <a:gd name="T51" fmla="*/ 16 h 126"/>
                      <a:gd name="T52" fmla="*/ 90 w 149"/>
                      <a:gd name="T53" fmla="*/ 24 h 126"/>
                      <a:gd name="T54" fmla="*/ 63 w 149"/>
                      <a:gd name="T55" fmla="*/ 19 h 126"/>
                      <a:gd name="T56" fmla="*/ 53 w 149"/>
                      <a:gd name="T57" fmla="*/ 8 h 126"/>
                      <a:gd name="T58" fmla="*/ 38 w 149"/>
                      <a:gd name="T59" fmla="*/ 0 h 126"/>
                      <a:gd name="T60" fmla="*/ 36 w 149"/>
                      <a:gd name="T61" fmla="*/ 7 h 126"/>
                      <a:gd name="T62" fmla="*/ 23 w 149"/>
                      <a:gd name="T63" fmla="*/ 21 h 126"/>
                      <a:gd name="T64" fmla="*/ 10 w 149"/>
                      <a:gd name="T65" fmla="*/ 28 h 126"/>
                      <a:gd name="T66" fmla="*/ 13 w 149"/>
                      <a:gd name="T67" fmla="*/ 8 h 126"/>
                      <a:gd name="T68" fmla="*/ 9 w 149"/>
                      <a:gd name="T69" fmla="*/ 12 h 126"/>
                      <a:gd name="T70" fmla="*/ 1 w 149"/>
                      <a:gd name="T71" fmla="*/ 29 h 126"/>
                      <a:gd name="T72" fmla="*/ 7 w 149"/>
                      <a:gd name="T73" fmla="*/ 36 h 126"/>
                      <a:gd name="T74" fmla="*/ 12 w 149"/>
                      <a:gd name="T75" fmla="*/ 54 h 126"/>
                      <a:gd name="T76" fmla="*/ 29 w 149"/>
                      <a:gd name="T77" fmla="*/ 54 h 126"/>
                      <a:gd name="T78" fmla="*/ 51 w 149"/>
                      <a:gd name="T79" fmla="*/ 64 h 126"/>
                      <a:gd name="T80" fmla="*/ 66 w 149"/>
                      <a:gd name="T81" fmla="*/ 70 h 126"/>
                      <a:gd name="T82" fmla="*/ 67 w 149"/>
                      <a:gd name="T83" fmla="*/ 100 h 126"/>
                      <a:gd name="T84" fmla="*/ 69 w 149"/>
                      <a:gd name="T85" fmla="*/ 113 h 126"/>
                      <a:gd name="T86" fmla="*/ 69 w 149"/>
                      <a:gd name="T87" fmla="*/ 114 h 1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49" h="126">
                        <a:moveTo>
                          <a:pt x="69" y="114"/>
                        </a:moveTo>
                        <a:cubicBezTo>
                          <a:pt x="70" y="115"/>
                          <a:pt x="70" y="116"/>
                          <a:pt x="71" y="117"/>
                        </a:cubicBezTo>
                        <a:cubicBezTo>
                          <a:pt x="71" y="117"/>
                          <a:pt x="71" y="117"/>
                          <a:pt x="71" y="118"/>
                        </a:cubicBezTo>
                        <a:cubicBezTo>
                          <a:pt x="72" y="118"/>
                          <a:pt x="72" y="119"/>
                          <a:pt x="73" y="120"/>
                        </a:cubicBezTo>
                        <a:cubicBezTo>
                          <a:pt x="74" y="122"/>
                          <a:pt x="75" y="123"/>
                          <a:pt x="76" y="124"/>
                        </a:cubicBezTo>
                        <a:cubicBezTo>
                          <a:pt x="77" y="125"/>
                          <a:pt x="77" y="125"/>
                          <a:pt x="77" y="125"/>
                        </a:cubicBezTo>
                        <a:cubicBezTo>
                          <a:pt x="78" y="126"/>
                          <a:pt x="79" y="126"/>
                          <a:pt x="79" y="126"/>
                        </a:cubicBezTo>
                        <a:cubicBezTo>
                          <a:pt x="80" y="126"/>
                          <a:pt x="80" y="126"/>
                          <a:pt x="80" y="126"/>
                        </a:cubicBezTo>
                        <a:cubicBezTo>
                          <a:pt x="82" y="125"/>
                          <a:pt x="83" y="124"/>
                          <a:pt x="85" y="124"/>
                        </a:cubicBezTo>
                        <a:cubicBezTo>
                          <a:pt x="86" y="124"/>
                          <a:pt x="87" y="125"/>
                          <a:pt x="88" y="125"/>
                        </a:cubicBezTo>
                        <a:cubicBezTo>
                          <a:pt x="89" y="125"/>
                          <a:pt x="91" y="123"/>
                          <a:pt x="93" y="122"/>
                        </a:cubicBezTo>
                        <a:cubicBezTo>
                          <a:pt x="94" y="121"/>
                          <a:pt x="94" y="121"/>
                          <a:pt x="94" y="121"/>
                        </a:cubicBezTo>
                        <a:cubicBezTo>
                          <a:pt x="96" y="120"/>
                          <a:pt x="97" y="120"/>
                          <a:pt x="99" y="119"/>
                        </a:cubicBezTo>
                        <a:cubicBezTo>
                          <a:pt x="100" y="119"/>
                          <a:pt x="100" y="119"/>
                          <a:pt x="100" y="119"/>
                        </a:cubicBezTo>
                        <a:cubicBezTo>
                          <a:pt x="102" y="114"/>
                          <a:pt x="104" y="112"/>
                          <a:pt x="108" y="111"/>
                        </a:cubicBezTo>
                        <a:cubicBezTo>
                          <a:pt x="109" y="111"/>
                          <a:pt x="109" y="111"/>
                          <a:pt x="110" y="110"/>
                        </a:cubicBezTo>
                        <a:cubicBezTo>
                          <a:pt x="110" y="110"/>
                          <a:pt x="110" y="110"/>
                          <a:pt x="110" y="110"/>
                        </a:cubicBezTo>
                        <a:cubicBezTo>
                          <a:pt x="109" y="110"/>
                          <a:pt x="109" y="111"/>
                          <a:pt x="109" y="111"/>
                        </a:cubicBezTo>
                        <a:cubicBezTo>
                          <a:pt x="108" y="111"/>
                          <a:pt x="107" y="111"/>
                          <a:pt x="106" y="111"/>
                        </a:cubicBezTo>
                        <a:cubicBezTo>
                          <a:pt x="105" y="111"/>
                          <a:pt x="104" y="111"/>
                          <a:pt x="103" y="110"/>
                        </a:cubicBezTo>
                        <a:cubicBezTo>
                          <a:pt x="103" y="110"/>
                          <a:pt x="103" y="110"/>
                          <a:pt x="103" y="110"/>
                        </a:cubicBezTo>
                        <a:cubicBezTo>
                          <a:pt x="103" y="110"/>
                          <a:pt x="103" y="110"/>
                          <a:pt x="103" y="110"/>
                        </a:cubicBezTo>
                        <a:cubicBezTo>
                          <a:pt x="103" y="110"/>
                          <a:pt x="103" y="109"/>
                          <a:pt x="103" y="109"/>
                        </a:cubicBezTo>
                        <a:cubicBezTo>
                          <a:pt x="103" y="109"/>
                          <a:pt x="103" y="109"/>
                          <a:pt x="103" y="109"/>
                        </a:cubicBezTo>
                        <a:cubicBezTo>
                          <a:pt x="103" y="108"/>
                          <a:pt x="102" y="108"/>
                          <a:pt x="102" y="107"/>
                        </a:cubicBezTo>
                        <a:cubicBezTo>
                          <a:pt x="102" y="106"/>
                          <a:pt x="102" y="105"/>
                          <a:pt x="101" y="105"/>
                        </a:cubicBezTo>
                        <a:cubicBezTo>
                          <a:pt x="101" y="104"/>
                          <a:pt x="99" y="102"/>
                          <a:pt x="99" y="100"/>
                        </a:cubicBezTo>
                        <a:cubicBezTo>
                          <a:pt x="99" y="96"/>
                          <a:pt x="99" y="95"/>
                          <a:pt x="96" y="93"/>
                        </a:cubicBezTo>
                        <a:cubicBezTo>
                          <a:pt x="94" y="92"/>
                          <a:pt x="94" y="90"/>
                          <a:pt x="94" y="90"/>
                        </a:cubicBezTo>
                        <a:cubicBezTo>
                          <a:pt x="95" y="87"/>
                          <a:pt x="98" y="87"/>
                          <a:pt x="100" y="87"/>
                        </a:cubicBezTo>
                        <a:cubicBezTo>
                          <a:pt x="102" y="87"/>
                          <a:pt x="104" y="87"/>
                          <a:pt x="106" y="89"/>
                        </a:cubicBezTo>
                        <a:cubicBezTo>
                          <a:pt x="106" y="89"/>
                          <a:pt x="108" y="89"/>
                          <a:pt x="109" y="89"/>
                        </a:cubicBezTo>
                        <a:cubicBezTo>
                          <a:pt x="112" y="90"/>
                          <a:pt x="115" y="90"/>
                          <a:pt x="116" y="92"/>
                        </a:cubicBezTo>
                        <a:cubicBezTo>
                          <a:pt x="116" y="92"/>
                          <a:pt x="116" y="93"/>
                          <a:pt x="116" y="93"/>
                        </a:cubicBezTo>
                        <a:cubicBezTo>
                          <a:pt x="116" y="93"/>
                          <a:pt x="116" y="94"/>
                          <a:pt x="117" y="94"/>
                        </a:cubicBezTo>
                        <a:cubicBezTo>
                          <a:pt x="117" y="94"/>
                          <a:pt x="117" y="94"/>
                          <a:pt x="117" y="94"/>
                        </a:cubicBezTo>
                        <a:cubicBezTo>
                          <a:pt x="117" y="90"/>
                          <a:pt x="120" y="87"/>
                          <a:pt x="125" y="87"/>
                        </a:cubicBezTo>
                        <a:cubicBezTo>
                          <a:pt x="125" y="87"/>
                          <a:pt x="126" y="87"/>
                          <a:pt x="127" y="87"/>
                        </a:cubicBezTo>
                        <a:cubicBezTo>
                          <a:pt x="129" y="88"/>
                          <a:pt x="133" y="86"/>
                          <a:pt x="135" y="84"/>
                        </a:cubicBezTo>
                        <a:cubicBezTo>
                          <a:pt x="137" y="83"/>
                          <a:pt x="139" y="82"/>
                          <a:pt x="140" y="82"/>
                        </a:cubicBezTo>
                        <a:cubicBezTo>
                          <a:pt x="140" y="82"/>
                          <a:pt x="141" y="81"/>
                          <a:pt x="141" y="80"/>
                        </a:cubicBezTo>
                        <a:cubicBezTo>
                          <a:pt x="141" y="80"/>
                          <a:pt x="141" y="80"/>
                          <a:pt x="141" y="79"/>
                        </a:cubicBezTo>
                        <a:cubicBezTo>
                          <a:pt x="140" y="79"/>
                          <a:pt x="140" y="79"/>
                          <a:pt x="140" y="78"/>
                        </a:cubicBezTo>
                        <a:cubicBezTo>
                          <a:pt x="140" y="78"/>
                          <a:pt x="139" y="78"/>
                          <a:pt x="139" y="78"/>
                        </a:cubicBezTo>
                        <a:cubicBezTo>
                          <a:pt x="139" y="77"/>
                          <a:pt x="139" y="77"/>
                          <a:pt x="138" y="77"/>
                        </a:cubicBezTo>
                        <a:cubicBezTo>
                          <a:pt x="138" y="76"/>
                          <a:pt x="138" y="76"/>
                          <a:pt x="138" y="76"/>
                        </a:cubicBezTo>
                        <a:cubicBezTo>
                          <a:pt x="138" y="76"/>
                          <a:pt x="138" y="76"/>
                          <a:pt x="137" y="75"/>
                        </a:cubicBezTo>
                        <a:cubicBezTo>
                          <a:pt x="137" y="75"/>
                          <a:pt x="137" y="75"/>
                          <a:pt x="137" y="75"/>
                        </a:cubicBezTo>
                        <a:cubicBezTo>
                          <a:pt x="137" y="75"/>
                          <a:pt x="137" y="74"/>
                          <a:pt x="137" y="74"/>
                        </a:cubicBezTo>
                        <a:cubicBezTo>
                          <a:pt x="136" y="74"/>
                          <a:pt x="136" y="74"/>
                          <a:pt x="136" y="74"/>
                        </a:cubicBezTo>
                        <a:cubicBezTo>
                          <a:pt x="136" y="74"/>
                          <a:pt x="136" y="74"/>
                          <a:pt x="136" y="74"/>
                        </a:cubicBezTo>
                        <a:cubicBezTo>
                          <a:pt x="136" y="73"/>
                          <a:pt x="136" y="73"/>
                          <a:pt x="136" y="73"/>
                        </a:cubicBezTo>
                        <a:cubicBezTo>
                          <a:pt x="135" y="73"/>
                          <a:pt x="135" y="73"/>
                          <a:pt x="135" y="73"/>
                        </a:cubicBezTo>
                        <a:cubicBezTo>
                          <a:pt x="135" y="73"/>
                          <a:pt x="135" y="73"/>
                          <a:pt x="135" y="73"/>
                        </a:cubicBezTo>
                        <a:cubicBezTo>
                          <a:pt x="135" y="73"/>
                          <a:pt x="135" y="73"/>
                          <a:pt x="135" y="73"/>
                        </a:cubicBezTo>
                        <a:cubicBezTo>
                          <a:pt x="135" y="72"/>
                          <a:pt x="135" y="72"/>
                          <a:pt x="135" y="72"/>
                        </a:cubicBezTo>
                        <a:cubicBezTo>
                          <a:pt x="132" y="70"/>
                          <a:pt x="134" y="68"/>
                          <a:pt x="134" y="67"/>
                        </a:cubicBezTo>
                        <a:cubicBezTo>
                          <a:pt x="135" y="66"/>
                          <a:pt x="135" y="65"/>
                          <a:pt x="135" y="65"/>
                        </a:cubicBezTo>
                        <a:cubicBezTo>
                          <a:pt x="135" y="63"/>
                          <a:pt x="135" y="62"/>
                          <a:pt x="136" y="60"/>
                        </a:cubicBezTo>
                        <a:cubicBezTo>
                          <a:pt x="137" y="59"/>
                          <a:pt x="139" y="58"/>
                          <a:pt x="142" y="58"/>
                        </a:cubicBezTo>
                        <a:cubicBezTo>
                          <a:pt x="144" y="57"/>
                          <a:pt x="144" y="57"/>
                          <a:pt x="144" y="57"/>
                        </a:cubicBezTo>
                        <a:cubicBezTo>
                          <a:pt x="144" y="56"/>
                          <a:pt x="144" y="56"/>
                          <a:pt x="143" y="55"/>
                        </a:cubicBezTo>
                        <a:cubicBezTo>
                          <a:pt x="142" y="54"/>
                          <a:pt x="141" y="53"/>
                          <a:pt x="141" y="52"/>
                        </a:cubicBezTo>
                        <a:cubicBezTo>
                          <a:pt x="141" y="49"/>
                          <a:pt x="145" y="45"/>
                          <a:pt x="147" y="44"/>
                        </a:cubicBezTo>
                        <a:cubicBezTo>
                          <a:pt x="147" y="44"/>
                          <a:pt x="147" y="44"/>
                          <a:pt x="148" y="44"/>
                        </a:cubicBezTo>
                        <a:cubicBezTo>
                          <a:pt x="148" y="44"/>
                          <a:pt x="148" y="44"/>
                          <a:pt x="148" y="43"/>
                        </a:cubicBezTo>
                        <a:cubicBezTo>
                          <a:pt x="148" y="43"/>
                          <a:pt x="148" y="43"/>
                          <a:pt x="148" y="43"/>
                        </a:cubicBezTo>
                        <a:cubicBezTo>
                          <a:pt x="148" y="43"/>
                          <a:pt x="148" y="43"/>
                          <a:pt x="148" y="43"/>
                        </a:cubicBezTo>
                        <a:cubicBezTo>
                          <a:pt x="149" y="42"/>
                          <a:pt x="149" y="42"/>
                          <a:pt x="149" y="42"/>
                        </a:cubicBezTo>
                        <a:cubicBezTo>
                          <a:pt x="144" y="40"/>
                          <a:pt x="139" y="41"/>
                          <a:pt x="136" y="41"/>
                        </a:cubicBezTo>
                        <a:cubicBezTo>
                          <a:pt x="136" y="41"/>
                          <a:pt x="136" y="41"/>
                          <a:pt x="136" y="41"/>
                        </a:cubicBezTo>
                        <a:cubicBezTo>
                          <a:pt x="134" y="41"/>
                          <a:pt x="133" y="40"/>
                          <a:pt x="133" y="39"/>
                        </a:cubicBezTo>
                        <a:cubicBezTo>
                          <a:pt x="132" y="38"/>
                          <a:pt x="133" y="36"/>
                          <a:pt x="134" y="34"/>
                        </a:cubicBezTo>
                        <a:cubicBezTo>
                          <a:pt x="135" y="33"/>
                          <a:pt x="137" y="31"/>
                          <a:pt x="137" y="29"/>
                        </a:cubicBezTo>
                        <a:cubicBezTo>
                          <a:pt x="137" y="28"/>
                          <a:pt x="133" y="27"/>
                          <a:pt x="125" y="26"/>
                        </a:cubicBezTo>
                        <a:cubicBezTo>
                          <a:pt x="124" y="26"/>
                          <a:pt x="123" y="25"/>
                          <a:pt x="122" y="25"/>
                        </a:cubicBezTo>
                        <a:cubicBezTo>
                          <a:pt x="118" y="24"/>
                          <a:pt x="117" y="22"/>
                          <a:pt x="117" y="20"/>
                        </a:cubicBezTo>
                        <a:cubicBezTo>
                          <a:pt x="117" y="19"/>
                          <a:pt x="118" y="17"/>
                          <a:pt x="120" y="16"/>
                        </a:cubicBezTo>
                        <a:cubicBezTo>
                          <a:pt x="118" y="16"/>
                          <a:pt x="116" y="16"/>
                          <a:pt x="114" y="16"/>
                        </a:cubicBezTo>
                        <a:cubicBezTo>
                          <a:pt x="108" y="17"/>
                          <a:pt x="99" y="21"/>
                          <a:pt x="93" y="24"/>
                        </a:cubicBezTo>
                        <a:cubicBezTo>
                          <a:pt x="92" y="24"/>
                          <a:pt x="91" y="24"/>
                          <a:pt x="90" y="24"/>
                        </a:cubicBezTo>
                        <a:cubicBezTo>
                          <a:pt x="87" y="24"/>
                          <a:pt x="84" y="23"/>
                          <a:pt x="81" y="21"/>
                        </a:cubicBezTo>
                        <a:cubicBezTo>
                          <a:pt x="78" y="19"/>
                          <a:pt x="74" y="17"/>
                          <a:pt x="72" y="18"/>
                        </a:cubicBezTo>
                        <a:cubicBezTo>
                          <a:pt x="69" y="19"/>
                          <a:pt x="66" y="19"/>
                          <a:pt x="63" y="19"/>
                        </a:cubicBezTo>
                        <a:cubicBezTo>
                          <a:pt x="60" y="19"/>
                          <a:pt x="57" y="19"/>
                          <a:pt x="56" y="17"/>
                        </a:cubicBezTo>
                        <a:cubicBezTo>
                          <a:pt x="55" y="16"/>
                          <a:pt x="54" y="15"/>
                          <a:pt x="54" y="13"/>
                        </a:cubicBezTo>
                        <a:cubicBezTo>
                          <a:pt x="55" y="11"/>
                          <a:pt x="54" y="9"/>
                          <a:pt x="53" y="8"/>
                        </a:cubicBezTo>
                        <a:cubicBezTo>
                          <a:pt x="52" y="7"/>
                          <a:pt x="50" y="6"/>
                          <a:pt x="48" y="6"/>
                        </a:cubicBezTo>
                        <a:cubicBezTo>
                          <a:pt x="43" y="7"/>
                          <a:pt x="41" y="4"/>
                          <a:pt x="40" y="2"/>
                        </a:cubicBezTo>
                        <a:cubicBezTo>
                          <a:pt x="39" y="1"/>
                          <a:pt x="39" y="0"/>
                          <a:pt x="38" y="0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8" y="0"/>
                          <a:pt x="38" y="1"/>
                          <a:pt x="38" y="1"/>
                        </a:cubicBezTo>
                        <a:cubicBezTo>
                          <a:pt x="38" y="3"/>
                          <a:pt x="39" y="6"/>
                          <a:pt x="36" y="7"/>
                        </a:cubicBezTo>
                        <a:cubicBezTo>
                          <a:pt x="35" y="8"/>
                          <a:pt x="34" y="8"/>
                          <a:pt x="32" y="9"/>
                        </a:cubicBezTo>
                        <a:cubicBezTo>
                          <a:pt x="29" y="10"/>
                          <a:pt x="22" y="12"/>
                          <a:pt x="22" y="14"/>
                        </a:cubicBezTo>
                        <a:cubicBezTo>
                          <a:pt x="21" y="16"/>
                          <a:pt x="22" y="18"/>
                          <a:pt x="23" y="21"/>
                        </a:cubicBezTo>
                        <a:cubicBezTo>
                          <a:pt x="25" y="24"/>
                          <a:pt x="27" y="28"/>
                          <a:pt x="25" y="32"/>
                        </a:cubicBezTo>
                        <a:cubicBezTo>
                          <a:pt x="24" y="34"/>
                          <a:pt x="22" y="35"/>
                          <a:pt x="20" y="35"/>
                        </a:cubicBezTo>
                        <a:cubicBezTo>
                          <a:pt x="16" y="35"/>
                          <a:pt x="11" y="31"/>
                          <a:pt x="10" y="28"/>
                        </a:cubicBezTo>
                        <a:cubicBezTo>
                          <a:pt x="8" y="24"/>
                          <a:pt x="10" y="20"/>
                          <a:pt x="13" y="16"/>
                        </a:cubicBezTo>
                        <a:cubicBezTo>
                          <a:pt x="13" y="15"/>
                          <a:pt x="15" y="13"/>
                          <a:pt x="15" y="13"/>
                        </a:cubicBezTo>
                        <a:cubicBezTo>
                          <a:pt x="14" y="12"/>
                          <a:pt x="13" y="10"/>
                          <a:pt x="13" y="8"/>
                        </a:cubicBezTo>
                        <a:cubicBezTo>
                          <a:pt x="12" y="8"/>
                          <a:pt x="12" y="9"/>
                          <a:pt x="11" y="9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1"/>
                          <a:pt x="9" y="12"/>
                          <a:pt x="9" y="12"/>
                        </a:cubicBezTo>
                        <a:cubicBezTo>
                          <a:pt x="6" y="15"/>
                          <a:pt x="4" y="17"/>
                          <a:pt x="4" y="19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3" y="24"/>
                          <a:pt x="3" y="26"/>
                          <a:pt x="1" y="29"/>
                        </a:cubicBezTo>
                        <a:cubicBezTo>
                          <a:pt x="1" y="29"/>
                          <a:pt x="0" y="30"/>
                          <a:pt x="0" y="30"/>
                        </a:cubicBezTo>
                        <a:cubicBezTo>
                          <a:pt x="5" y="31"/>
                          <a:pt x="5" y="34"/>
                          <a:pt x="5" y="35"/>
                        </a:cubicBezTo>
                        <a:cubicBezTo>
                          <a:pt x="6" y="35"/>
                          <a:pt x="6" y="36"/>
                          <a:pt x="7" y="36"/>
                        </a:cubicBezTo>
                        <a:cubicBezTo>
                          <a:pt x="8" y="37"/>
                          <a:pt x="11" y="39"/>
                          <a:pt x="10" y="43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0" y="46"/>
                          <a:pt x="9" y="52"/>
                          <a:pt x="12" y="54"/>
                        </a:cubicBezTo>
                        <a:cubicBezTo>
                          <a:pt x="12" y="55"/>
                          <a:pt x="14" y="55"/>
                          <a:pt x="15" y="55"/>
                        </a:cubicBezTo>
                        <a:cubicBezTo>
                          <a:pt x="19" y="55"/>
                          <a:pt x="21" y="55"/>
                          <a:pt x="23" y="55"/>
                        </a:cubicBezTo>
                        <a:cubicBezTo>
                          <a:pt x="25" y="54"/>
                          <a:pt x="27" y="54"/>
                          <a:pt x="29" y="54"/>
                        </a:cubicBezTo>
                        <a:cubicBezTo>
                          <a:pt x="32" y="54"/>
                          <a:pt x="35" y="55"/>
                          <a:pt x="37" y="58"/>
                        </a:cubicBezTo>
                        <a:cubicBezTo>
                          <a:pt x="40" y="62"/>
                          <a:pt x="44" y="64"/>
                          <a:pt x="49" y="64"/>
                        </a:cubicBezTo>
                        <a:cubicBezTo>
                          <a:pt x="49" y="64"/>
                          <a:pt x="50" y="64"/>
                          <a:pt x="51" y="64"/>
                        </a:cubicBezTo>
                        <a:cubicBezTo>
                          <a:pt x="53" y="64"/>
                          <a:pt x="56" y="63"/>
                          <a:pt x="59" y="63"/>
                        </a:cubicBezTo>
                        <a:cubicBezTo>
                          <a:pt x="62" y="63"/>
                          <a:pt x="65" y="64"/>
                          <a:pt x="66" y="66"/>
                        </a:cubicBezTo>
                        <a:cubicBezTo>
                          <a:pt x="67" y="67"/>
                          <a:pt x="67" y="68"/>
                          <a:pt x="66" y="70"/>
                        </a:cubicBezTo>
                        <a:cubicBezTo>
                          <a:pt x="62" y="76"/>
                          <a:pt x="61" y="87"/>
                          <a:pt x="63" y="89"/>
                        </a:cubicBezTo>
                        <a:cubicBezTo>
                          <a:pt x="63" y="89"/>
                          <a:pt x="64" y="90"/>
                          <a:pt x="64" y="90"/>
                        </a:cubicBezTo>
                        <a:cubicBezTo>
                          <a:pt x="67" y="93"/>
                          <a:pt x="70" y="96"/>
                          <a:pt x="67" y="100"/>
                        </a:cubicBezTo>
                        <a:cubicBezTo>
                          <a:pt x="66" y="101"/>
                          <a:pt x="65" y="103"/>
                          <a:pt x="65" y="104"/>
                        </a:cubicBezTo>
                        <a:cubicBezTo>
                          <a:pt x="65" y="104"/>
                          <a:pt x="66" y="105"/>
                          <a:pt x="66" y="106"/>
                        </a:cubicBezTo>
                        <a:cubicBezTo>
                          <a:pt x="68" y="107"/>
                          <a:pt x="70" y="109"/>
                          <a:pt x="69" y="113"/>
                        </a:cubicBezTo>
                        <a:cubicBezTo>
                          <a:pt x="69" y="113"/>
                          <a:pt x="69" y="114"/>
                          <a:pt x="69" y="114"/>
                        </a:cubicBezTo>
                        <a:cubicBezTo>
                          <a:pt x="69" y="114"/>
                          <a:pt x="69" y="114"/>
                          <a:pt x="69" y="114"/>
                        </a:cubicBezTo>
                        <a:cubicBezTo>
                          <a:pt x="69" y="114"/>
                          <a:pt x="69" y="114"/>
                          <a:pt x="69" y="114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18" name="Freeform 2026"/>
                  <p:cNvSpPr>
                    <a:spLocks/>
                  </p:cNvSpPr>
                  <p:nvPr/>
                </p:nvSpPr>
                <p:spPr bwMode="auto">
                  <a:xfrm>
                    <a:off x="2121" y="1810"/>
                    <a:ext cx="6" cy="3"/>
                  </a:xfrm>
                  <a:custGeom>
                    <a:avLst/>
                    <a:gdLst>
                      <a:gd name="T0" fmla="*/ 0 w 7"/>
                      <a:gd name="T1" fmla="*/ 0 h 3"/>
                      <a:gd name="T2" fmla="*/ 7 w 7"/>
                      <a:gd name="T3" fmla="*/ 3 h 3"/>
                      <a:gd name="T4" fmla="*/ 0 w 7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3">
                        <a:moveTo>
                          <a:pt x="0" y="0"/>
                        </a:moveTo>
                        <a:cubicBezTo>
                          <a:pt x="3" y="1"/>
                          <a:pt x="6" y="1"/>
                          <a:pt x="7" y="3"/>
                        </a:cubicBezTo>
                        <a:cubicBezTo>
                          <a:pt x="6" y="1"/>
                          <a:pt x="3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19" name="Freeform 2027"/>
                  <p:cNvSpPr>
                    <a:spLocks/>
                  </p:cNvSpPr>
                  <p:nvPr/>
                </p:nvSpPr>
                <p:spPr bwMode="auto">
                  <a:xfrm>
                    <a:off x="2150" y="1801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20" name="Freeform 2028"/>
                  <p:cNvSpPr>
                    <a:spLocks/>
                  </p:cNvSpPr>
                  <p:nvPr/>
                </p:nvSpPr>
                <p:spPr bwMode="auto">
                  <a:xfrm>
                    <a:off x="2106" y="1811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0 w 2"/>
                      <a:gd name="T3" fmla="*/ 0 h 3"/>
                      <a:gd name="T4" fmla="*/ 2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0" y="2"/>
                          <a:pt x="0" y="0"/>
                          <a:pt x="0" y="0"/>
                        </a:cubicBezTo>
                        <a:cubicBezTo>
                          <a:pt x="0" y="0"/>
                          <a:pt x="0" y="2"/>
                          <a:pt x="2" y="3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21" name="Freeform 2029"/>
                  <p:cNvSpPr>
                    <a:spLocks/>
                  </p:cNvSpPr>
                  <p:nvPr/>
                </p:nvSpPr>
                <p:spPr bwMode="auto">
                  <a:xfrm>
                    <a:off x="2084" y="183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2" y="2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22" name="Freeform 2030"/>
                  <p:cNvSpPr>
                    <a:spLocks/>
                  </p:cNvSpPr>
                  <p:nvPr/>
                </p:nvSpPr>
                <p:spPr bwMode="auto">
                  <a:xfrm>
                    <a:off x="2092" y="184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23" name="Freeform 2031"/>
                  <p:cNvSpPr>
                    <a:spLocks/>
                  </p:cNvSpPr>
                  <p:nvPr/>
                </p:nvSpPr>
                <p:spPr bwMode="auto">
                  <a:xfrm>
                    <a:off x="2115" y="182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24" name="Freeform 2032"/>
                  <p:cNvSpPr>
                    <a:spLocks/>
                  </p:cNvSpPr>
                  <p:nvPr/>
                </p:nvSpPr>
                <p:spPr bwMode="auto">
                  <a:xfrm>
                    <a:off x="2114" y="1827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1" y="1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25" name="Freeform 2033"/>
                  <p:cNvSpPr>
                    <a:spLocks/>
                  </p:cNvSpPr>
                  <p:nvPr/>
                </p:nvSpPr>
                <p:spPr bwMode="auto">
                  <a:xfrm>
                    <a:off x="2082" y="1834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0 w 2"/>
                      <a:gd name="T3" fmla="*/ 0 h 3"/>
                      <a:gd name="T4" fmla="*/ 2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2"/>
                          <a:pt x="1" y="1"/>
                          <a:pt x="0" y="0"/>
                        </a:cubicBezTo>
                        <a:cubicBezTo>
                          <a:pt x="1" y="1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26" name="Freeform 2034"/>
                  <p:cNvSpPr>
                    <a:spLocks/>
                  </p:cNvSpPr>
                  <p:nvPr/>
                </p:nvSpPr>
                <p:spPr bwMode="auto">
                  <a:xfrm>
                    <a:off x="2115" y="1830"/>
                    <a:ext cx="6" cy="2"/>
                  </a:xfrm>
                  <a:custGeom>
                    <a:avLst/>
                    <a:gdLst>
                      <a:gd name="T0" fmla="*/ 3 w 6"/>
                      <a:gd name="T1" fmla="*/ 1 h 2"/>
                      <a:gd name="T2" fmla="*/ 6 w 6"/>
                      <a:gd name="T3" fmla="*/ 1 h 2"/>
                      <a:gd name="T4" fmla="*/ 0 w 6"/>
                      <a:gd name="T5" fmla="*/ 0 h 2"/>
                      <a:gd name="T6" fmla="*/ 3 w 6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2">
                        <a:moveTo>
                          <a:pt x="3" y="1"/>
                        </a:moveTo>
                        <a:cubicBezTo>
                          <a:pt x="4" y="1"/>
                          <a:pt x="5" y="1"/>
                          <a:pt x="6" y="1"/>
                        </a:cubicBezTo>
                        <a:cubicBezTo>
                          <a:pt x="4" y="1"/>
                          <a:pt x="1" y="2"/>
                          <a:pt x="0" y="0"/>
                        </a:cubicBezTo>
                        <a:cubicBezTo>
                          <a:pt x="1" y="1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27" name="Freeform 2035"/>
                  <p:cNvSpPr>
                    <a:spLocks/>
                  </p:cNvSpPr>
                  <p:nvPr/>
                </p:nvSpPr>
                <p:spPr bwMode="auto">
                  <a:xfrm>
                    <a:off x="2052" y="1780"/>
                    <a:ext cx="11" cy="6"/>
                  </a:xfrm>
                  <a:custGeom>
                    <a:avLst/>
                    <a:gdLst>
                      <a:gd name="T0" fmla="*/ 0 w 12"/>
                      <a:gd name="T1" fmla="*/ 0 h 6"/>
                      <a:gd name="T2" fmla="*/ 12 w 12"/>
                      <a:gd name="T3" fmla="*/ 6 h 6"/>
                      <a:gd name="T4" fmla="*/ 0 w 1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6">
                        <a:moveTo>
                          <a:pt x="0" y="0"/>
                        </a:moveTo>
                        <a:cubicBezTo>
                          <a:pt x="3" y="4"/>
                          <a:pt x="7" y="6"/>
                          <a:pt x="12" y="6"/>
                        </a:cubicBezTo>
                        <a:cubicBezTo>
                          <a:pt x="7" y="6"/>
                          <a:pt x="3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28" name="Freeform 2036"/>
                  <p:cNvSpPr>
                    <a:spLocks/>
                  </p:cNvSpPr>
                  <p:nvPr/>
                </p:nvSpPr>
                <p:spPr bwMode="auto">
                  <a:xfrm>
                    <a:off x="2027" y="1734"/>
                    <a:ext cx="0" cy="0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29" name="Freeform 2037"/>
                  <p:cNvSpPr>
                    <a:spLocks/>
                  </p:cNvSpPr>
                  <p:nvPr/>
                </p:nvSpPr>
                <p:spPr bwMode="auto">
                  <a:xfrm>
                    <a:off x="2082" y="183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30" name="Freeform 2038"/>
                  <p:cNvSpPr>
                    <a:spLocks/>
                  </p:cNvSpPr>
                  <p:nvPr/>
                </p:nvSpPr>
                <p:spPr bwMode="auto">
                  <a:xfrm>
                    <a:off x="2184" y="1790"/>
                    <a:ext cx="40" cy="44"/>
                  </a:xfrm>
                  <a:custGeom>
                    <a:avLst/>
                    <a:gdLst>
                      <a:gd name="T0" fmla="*/ 15 w 42"/>
                      <a:gd name="T1" fmla="*/ 45 h 46"/>
                      <a:gd name="T2" fmla="*/ 16 w 42"/>
                      <a:gd name="T3" fmla="*/ 46 h 46"/>
                      <a:gd name="T4" fmla="*/ 18 w 42"/>
                      <a:gd name="T5" fmla="*/ 46 h 46"/>
                      <a:gd name="T6" fmla="*/ 18 w 42"/>
                      <a:gd name="T7" fmla="*/ 46 h 46"/>
                      <a:gd name="T8" fmla="*/ 18 w 42"/>
                      <a:gd name="T9" fmla="*/ 46 h 46"/>
                      <a:gd name="T10" fmla="*/ 18 w 42"/>
                      <a:gd name="T11" fmla="*/ 46 h 46"/>
                      <a:gd name="T12" fmla="*/ 19 w 42"/>
                      <a:gd name="T13" fmla="*/ 43 h 46"/>
                      <a:gd name="T14" fmla="*/ 19 w 42"/>
                      <a:gd name="T15" fmla="*/ 43 h 46"/>
                      <a:gd name="T16" fmla="*/ 24 w 42"/>
                      <a:gd name="T17" fmla="*/ 38 h 46"/>
                      <a:gd name="T18" fmla="*/ 24 w 42"/>
                      <a:gd name="T19" fmla="*/ 38 h 46"/>
                      <a:gd name="T20" fmla="*/ 29 w 42"/>
                      <a:gd name="T21" fmla="*/ 38 h 46"/>
                      <a:gd name="T22" fmla="*/ 34 w 42"/>
                      <a:gd name="T23" fmla="*/ 37 h 46"/>
                      <a:gd name="T24" fmla="*/ 34 w 42"/>
                      <a:gd name="T25" fmla="*/ 37 h 46"/>
                      <a:gd name="T26" fmla="*/ 35 w 42"/>
                      <a:gd name="T27" fmla="*/ 38 h 46"/>
                      <a:gd name="T28" fmla="*/ 36 w 42"/>
                      <a:gd name="T29" fmla="*/ 38 h 46"/>
                      <a:gd name="T30" fmla="*/ 36 w 42"/>
                      <a:gd name="T31" fmla="*/ 38 h 46"/>
                      <a:gd name="T32" fmla="*/ 37 w 42"/>
                      <a:gd name="T33" fmla="*/ 38 h 46"/>
                      <a:gd name="T34" fmla="*/ 37 w 42"/>
                      <a:gd name="T35" fmla="*/ 39 h 46"/>
                      <a:gd name="T36" fmla="*/ 38 w 42"/>
                      <a:gd name="T37" fmla="*/ 39 h 46"/>
                      <a:gd name="T38" fmla="*/ 38 w 42"/>
                      <a:gd name="T39" fmla="*/ 39 h 46"/>
                      <a:gd name="T40" fmla="*/ 38 w 42"/>
                      <a:gd name="T41" fmla="*/ 38 h 46"/>
                      <a:gd name="T42" fmla="*/ 39 w 42"/>
                      <a:gd name="T43" fmla="*/ 37 h 46"/>
                      <a:gd name="T44" fmla="*/ 39 w 42"/>
                      <a:gd name="T45" fmla="*/ 36 h 46"/>
                      <a:gd name="T46" fmla="*/ 39 w 42"/>
                      <a:gd name="T47" fmla="*/ 36 h 46"/>
                      <a:gd name="T48" fmla="*/ 39 w 42"/>
                      <a:gd name="T49" fmla="*/ 36 h 46"/>
                      <a:gd name="T50" fmla="*/ 38 w 42"/>
                      <a:gd name="T51" fmla="*/ 23 h 46"/>
                      <a:gd name="T52" fmla="*/ 41 w 42"/>
                      <a:gd name="T53" fmla="*/ 7 h 46"/>
                      <a:gd name="T54" fmla="*/ 41 w 42"/>
                      <a:gd name="T55" fmla="*/ 5 h 46"/>
                      <a:gd name="T56" fmla="*/ 42 w 42"/>
                      <a:gd name="T57" fmla="*/ 4 h 46"/>
                      <a:gd name="T58" fmla="*/ 42 w 42"/>
                      <a:gd name="T59" fmla="*/ 4 h 46"/>
                      <a:gd name="T60" fmla="*/ 33 w 42"/>
                      <a:gd name="T61" fmla="*/ 2 h 46"/>
                      <a:gd name="T62" fmla="*/ 28 w 42"/>
                      <a:gd name="T63" fmla="*/ 3 h 46"/>
                      <a:gd name="T64" fmla="*/ 22 w 42"/>
                      <a:gd name="T65" fmla="*/ 4 h 46"/>
                      <a:gd name="T66" fmla="*/ 17 w 42"/>
                      <a:gd name="T67" fmla="*/ 2 h 46"/>
                      <a:gd name="T68" fmla="*/ 15 w 42"/>
                      <a:gd name="T69" fmla="*/ 0 h 46"/>
                      <a:gd name="T70" fmla="*/ 11 w 42"/>
                      <a:gd name="T71" fmla="*/ 2 h 46"/>
                      <a:gd name="T72" fmla="*/ 10 w 42"/>
                      <a:gd name="T73" fmla="*/ 2 h 46"/>
                      <a:gd name="T74" fmla="*/ 10 w 42"/>
                      <a:gd name="T75" fmla="*/ 3 h 46"/>
                      <a:gd name="T76" fmla="*/ 10 w 42"/>
                      <a:gd name="T77" fmla="*/ 3 h 46"/>
                      <a:gd name="T78" fmla="*/ 10 w 42"/>
                      <a:gd name="T79" fmla="*/ 4 h 46"/>
                      <a:gd name="T80" fmla="*/ 10 w 42"/>
                      <a:gd name="T81" fmla="*/ 5 h 46"/>
                      <a:gd name="T82" fmla="*/ 9 w 42"/>
                      <a:gd name="T83" fmla="*/ 6 h 46"/>
                      <a:gd name="T84" fmla="*/ 9 w 42"/>
                      <a:gd name="T85" fmla="*/ 6 h 46"/>
                      <a:gd name="T86" fmla="*/ 9 w 42"/>
                      <a:gd name="T87" fmla="*/ 7 h 46"/>
                      <a:gd name="T88" fmla="*/ 9 w 42"/>
                      <a:gd name="T89" fmla="*/ 11 h 46"/>
                      <a:gd name="T90" fmla="*/ 3 w 42"/>
                      <a:gd name="T91" fmla="*/ 15 h 46"/>
                      <a:gd name="T92" fmla="*/ 1 w 42"/>
                      <a:gd name="T93" fmla="*/ 19 h 46"/>
                      <a:gd name="T94" fmla="*/ 0 w 42"/>
                      <a:gd name="T95" fmla="*/ 23 h 46"/>
                      <a:gd name="T96" fmla="*/ 3 w 42"/>
                      <a:gd name="T97" fmla="*/ 27 h 46"/>
                      <a:gd name="T98" fmla="*/ 9 w 42"/>
                      <a:gd name="T99" fmla="*/ 34 h 46"/>
                      <a:gd name="T100" fmla="*/ 10 w 42"/>
                      <a:gd name="T101" fmla="*/ 36 h 46"/>
                      <a:gd name="T102" fmla="*/ 10 w 42"/>
                      <a:gd name="T103" fmla="*/ 36 h 46"/>
                      <a:gd name="T104" fmla="*/ 11 w 42"/>
                      <a:gd name="T105" fmla="*/ 38 h 46"/>
                      <a:gd name="T106" fmla="*/ 12 w 42"/>
                      <a:gd name="T107" fmla="*/ 39 h 46"/>
                      <a:gd name="T108" fmla="*/ 13 w 42"/>
                      <a:gd name="T109" fmla="*/ 42 h 46"/>
                      <a:gd name="T110" fmla="*/ 14 w 42"/>
                      <a:gd name="T111" fmla="*/ 43 h 46"/>
                      <a:gd name="T112" fmla="*/ 15 w 42"/>
                      <a:gd name="T113" fmla="*/ 45 h 46"/>
                      <a:gd name="T114" fmla="*/ 15 w 42"/>
                      <a:gd name="T115" fmla="*/ 45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42" h="46">
                        <a:moveTo>
                          <a:pt x="15" y="45"/>
                        </a:moveTo>
                        <a:cubicBezTo>
                          <a:pt x="16" y="45"/>
                          <a:pt x="16" y="46"/>
                          <a:pt x="16" y="46"/>
                        </a:cubicBezTo>
                        <a:cubicBezTo>
                          <a:pt x="17" y="46"/>
                          <a:pt x="17" y="46"/>
                          <a:pt x="18" y="46"/>
                        </a:cubicBezTo>
                        <a:cubicBezTo>
                          <a:pt x="18" y="46"/>
                          <a:pt x="18" y="46"/>
                          <a:pt x="18" y="46"/>
                        </a:cubicBezTo>
                        <a:cubicBezTo>
                          <a:pt x="18" y="46"/>
                          <a:pt x="18" y="46"/>
                          <a:pt x="18" y="46"/>
                        </a:cubicBezTo>
                        <a:cubicBezTo>
                          <a:pt x="18" y="46"/>
                          <a:pt x="18" y="46"/>
                          <a:pt x="18" y="46"/>
                        </a:cubicBezTo>
                        <a:cubicBezTo>
                          <a:pt x="19" y="45"/>
                          <a:pt x="19" y="45"/>
                          <a:pt x="19" y="43"/>
                        </a:cubicBezTo>
                        <a:cubicBezTo>
                          <a:pt x="19" y="43"/>
                          <a:pt x="19" y="43"/>
                          <a:pt x="19" y="43"/>
                        </a:cubicBezTo>
                        <a:cubicBezTo>
                          <a:pt x="20" y="41"/>
                          <a:pt x="20" y="38"/>
                          <a:pt x="24" y="38"/>
                        </a:cubicBezTo>
                        <a:cubicBezTo>
                          <a:pt x="24" y="38"/>
                          <a:pt x="24" y="38"/>
                          <a:pt x="24" y="38"/>
                        </a:cubicBezTo>
                        <a:cubicBezTo>
                          <a:pt x="26" y="38"/>
                          <a:pt x="28" y="38"/>
                          <a:pt x="29" y="38"/>
                        </a:cubicBezTo>
                        <a:cubicBezTo>
                          <a:pt x="31" y="38"/>
                          <a:pt x="32" y="37"/>
                          <a:pt x="34" y="37"/>
                        </a:cubicBezTo>
                        <a:cubicBezTo>
                          <a:pt x="34" y="37"/>
                          <a:pt x="34" y="37"/>
                          <a:pt x="34" y="37"/>
                        </a:cubicBezTo>
                        <a:cubicBezTo>
                          <a:pt x="35" y="37"/>
                          <a:pt x="35" y="38"/>
                          <a:pt x="35" y="38"/>
                        </a:cubicBezTo>
                        <a:cubicBezTo>
                          <a:pt x="35" y="38"/>
                          <a:pt x="35" y="38"/>
                          <a:pt x="36" y="38"/>
                        </a:cubicBezTo>
                        <a:cubicBezTo>
                          <a:pt x="36" y="38"/>
                          <a:pt x="36" y="38"/>
                          <a:pt x="36" y="38"/>
                        </a:cubicBezTo>
                        <a:cubicBezTo>
                          <a:pt x="36" y="38"/>
                          <a:pt x="37" y="38"/>
                          <a:pt x="37" y="38"/>
                        </a:cubicBezTo>
                        <a:cubicBezTo>
                          <a:pt x="37" y="38"/>
                          <a:pt x="37" y="38"/>
                          <a:pt x="37" y="39"/>
                        </a:cubicBezTo>
                        <a:cubicBezTo>
                          <a:pt x="37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8"/>
                          <a:pt x="38" y="38"/>
                          <a:pt x="38" y="38"/>
                        </a:cubicBezTo>
                        <a:cubicBezTo>
                          <a:pt x="38" y="38"/>
                          <a:pt x="38" y="37"/>
                          <a:pt x="39" y="37"/>
                        </a:cubicBezTo>
                        <a:cubicBezTo>
                          <a:pt x="39" y="37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40" y="35"/>
                          <a:pt x="40" y="27"/>
                          <a:pt x="38" y="23"/>
                        </a:cubicBezTo>
                        <a:cubicBezTo>
                          <a:pt x="36" y="17"/>
                          <a:pt x="38" y="10"/>
                          <a:pt x="41" y="7"/>
                        </a:cubicBezTo>
                        <a:cubicBezTo>
                          <a:pt x="41" y="7"/>
                          <a:pt x="41" y="7"/>
                          <a:pt x="41" y="5"/>
                        </a:cubicBezTo>
                        <a:cubicBezTo>
                          <a:pt x="42" y="5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39" y="3"/>
                          <a:pt x="36" y="2"/>
                          <a:pt x="33" y="2"/>
                        </a:cubicBezTo>
                        <a:cubicBezTo>
                          <a:pt x="32" y="2"/>
                          <a:pt x="30" y="3"/>
                          <a:pt x="28" y="3"/>
                        </a:cubicBezTo>
                        <a:cubicBezTo>
                          <a:pt x="26" y="4"/>
                          <a:pt x="24" y="4"/>
                          <a:pt x="22" y="4"/>
                        </a:cubicBezTo>
                        <a:cubicBezTo>
                          <a:pt x="20" y="4"/>
                          <a:pt x="18" y="3"/>
                          <a:pt x="17" y="2"/>
                        </a:cubicBezTo>
                        <a:cubicBezTo>
                          <a:pt x="16" y="0"/>
                          <a:pt x="15" y="0"/>
                          <a:pt x="15" y="0"/>
                        </a:cubicBezTo>
                        <a:cubicBezTo>
                          <a:pt x="14" y="0"/>
                          <a:pt x="12" y="1"/>
                          <a:pt x="11" y="2"/>
                        </a:cubicBezTo>
                        <a:cubicBezTo>
                          <a:pt x="11" y="2"/>
                          <a:pt x="11" y="2"/>
                          <a:pt x="10" y="2"/>
                        </a:cubicBezTo>
                        <a:cubicBezTo>
                          <a:pt x="10" y="2"/>
                          <a:pt x="10" y="2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10" y="4"/>
                          <a:pt x="10" y="5"/>
                          <a:pt x="10" y="5"/>
                        </a:cubicBezTo>
                        <a:cubicBezTo>
                          <a:pt x="9" y="5"/>
                          <a:pt x="9" y="5"/>
                          <a:pt x="9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9" y="7"/>
                          <a:pt x="9" y="7"/>
                        </a:cubicBezTo>
                        <a:cubicBezTo>
                          <a:pt x="10" y="9"/>
                          <a:pt x="10" y="10"/>
                          <a:pt x="9" y="11"/>
                        </a:cubicBezTo>
                        <a:cubicBezTo>
                          <a:pt x="8" y="14"/>
                          <a:pt x="4" y="15"/>
                          <a:pt x="3" y="15"/>
                        </a:cubicBezTo>
                        <a:cubicBezTo>
                          <a:pt x="2" y="15"/>
                          <a:pt x="2" y="18"/>
                          <a:pt x="1" y="19"/>
                        </a:cubicBezTo>
                        <a:cubicBezTo>
                          <a:pt x="1" y="20"/>
                          <a:pt x="1" y="22"/>
                          <a:pt x="0" y="23"/>
                        </a:cubicBezTo>
                        <a:cubicBezTo>
                          <a:pt x="0" y="24"/>
                          <a:pt x="2" y="26"/>
                          <a:pt x="3" y="27"/>
                        </a:cubicBezTo>
                        <a:cubicBezTo>
                          <a:pt x="5" y="29"/>
                          <a:pt x="8" y="31"/>
                          <a:pt x="9" y="34"/>
                        </a:cubicBezTo>
                        <a:cubicBezTo>
                          <a:pt x="9" y="34"/>
                          <a:pt x="9" y="35"/>
                          <a:pt x="10" y="36"/>
                        </a:cubicBezTo>
                        <a:cubicBezTo>
                          <a:pt x="10" y="36"/>
                          <a:pt x="10" y="36"/>
                          <a:pt x="10" y="36"/>
                        </a:cubicBezTo>
                        <a:cubicBezTo>
                          <a:pt x="11" y="37"/>
                          <a:pt x="11" y="38"/>
                          <a:pt x="11" y="38"/>
                        </a:cubicBezTo>
                        <a:cubicBezTo>
                          <a:pt x="11" y="39"/>
                          <a:pt x="12" y="39"/>
                          <a:pt x="12" y="39"/>
                        </a:cubicBezTo>
                        <a:cubicBezTo>
                          <a:pt x="12" y="40"/>
                          <a:pt x="13" y="41"/>
                          <a:pt x="13" y="42"/>
                        </a:cubicBezTo>
                        <a:cubicBezTo>
                          <a:pt x="13" y="42"/>
                          <a:pt x="13" y="42"/>
                          <a:pt x="14" y="43"/>
                        </a:cubicBezTo>
                        <a:cubicBezTo>
                          <a:pt x="14" y="44"/>
                          <a:pt x="15" y="44"/>
                          <a:pt x="15" y="45"/>
                        </a:cubicBezTo>
                        <a:cubicBezTo>
                          <a:pt x="15" y="45"/>
                          <a:pt x="15" y="45"/>
                          <a:pt x="15" y="45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31" name="Freeform 2039"/>
                  <p:cNvSpPr>
                    <a:spLocks/>
                  </p:cNvSpPr>
                  <p:nvPr/>
                </p:nvSpPr>
                <p:spPr bwMode="auto">
                  <a:xfrm>
                    <a:off x="2219" y="182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32" name="Freeform 2040"/>
                  <p:cNvSpPr>
                    <a:spLocks/>
                  </p:cNvSpPr>
                  <p:nvPr/>
                </p:nvSpPr>
                <p:spPr bwMode="auto">
                  <a:xfrm>
                    <a:off x="2218" y="18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33" name="Freeform 2041"/>
                  <p:cNvSpPr>
                    <a:spLocks/>
                  </p:cNvSpPr>
                  <p:nvPr/>
                </p:nvSpPr>
                <p:spPr bwMode="auto">
                  <a:xfrm>
                    <a:off x="2201" y="18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34" name="Freeform 2042"/>
                  <p:cNvSpPr>
                    <a:spLocks/>
                  </p:cNvSpPr>
                  <p:nvPr/>
                </p:nvSpPr>
                <p:spPr bwMode="auto">
                  <a:xfrm>
                    <a:off x="2202" y="1826"/>
                    <a:ext cx="5" cy="5"/>
                  </a:xfrm>
                  <a:custGeom>
                    <a:avLst/>
                    <a:gdLst>
                      <a:gd name="T0" fmla="*/ 5 w 5"/>
                      <a:gd name="T1" fmla="*/ 0 h 5"/>
                      <a:gd name="T2" fmla="*/ 0 w 5"/>
                      <a:gd name="T3" fmla="*/ 5 h 5"/>
                      <a:gd name="T4" fmla="*/ 5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5" y="0"/>
                        </a:moveTo>
                        <a:cubicBezTo>
                          <a:pt x="1" y="0"/>
                          <a:pt x="1" y="3"/>
                          <a:pt x="0" y="5"/>
                        </a:cubicBezTo>
                        <a:cubicBezTo>
                          <a:pt x="1" y="3"/>
                          <a:pt x="1" y="0"/>
                          <a:pt x="5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35" name="Freeform 2043"/>
                  <p:cNvSpPr>
                    <a:spLocks/>
                  </p:cNvSpPr>
                  <p:nvPr/>
                </p:nvSpPr>
                <p:spPr bwMode="auto">
                  <a:xfrm>
                    <a:off x="2216" y="1825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36" name="Freeform 2044"/>
                  <p:cNvSpPr>
                    <a:spLocks/>
                  </p:cNvSpPr>
                  <p:nvPr/>
                </p:nvSpPr>
                <p:spPr bwMode="auto">
                  <a:xfrm>
                    <a:off x="2198" y="18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37" name="Freeform 2045"/>
                  <p:cNvSpPr>
                    <a:spLocks/>
                  </p:cNvSpPr>
                  <p:nvPr/>
                </p:nvSpPr>
                <p:spPr bwMode="auto">
                  <a:xfrm>
                    <a:off x="2199" y="183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38" name="Freeform 2046"/>
                  <p:cNvSpPr>
                    <a:spLocks/>
                  </p:cNvSpPr>
                  <p:nvPr/>
                </p:nvSpPr>
                <p:spPr bwMode="auto">
                  <a:xfrm>
                    <a:off x="2147" y="1766"/>
                    <a:ext cx="46" cy="74"/>
                  </a:xfrm>
                  <a:custGeom>
                    <a:avLst/>
                    <a:gdLst>
                      <a:gd name="T0" fmla="*/ 8 w 48"/>
                      <a:gd name="T1" fmla="*/ 33 h 77"/>
                      <a:gd name="T2" fmla="*/ 10 w 48"/>
                      <a:gd name="T3" fmla="*/ 33 h 77"/>
                      <a:gd name="T4" fmla="*/ 11 w 48"/>
                      <a:gd name="T5" fmla="*/ 33 h 77"/>
                      <a:gd name="T6" fmla="*/ 16 w 48"/>
                      <a:gd name="T7" fmla="*/ 42 h 77"/>
                      <a:gd name="T8" fmla="*/ 17 w 48"/>
                      <a:gd name="T9" fmla="*/ 55 h 77"/>
                      <a:gd name="T10" fmla="*/ 20 w 48"/>
                      <a:gd name="T11" fmla="*/ 72 h 77"/>
                      <a:gd name="T12" fmla="*/ 28 w 48"/>
                      <a:gd name="T13" fmla="*/ 77 h 77"/>
                      <a:gd name="T14" fmla="*/ 34 w 48"/>
                      <a:gd name="T15" fmla="*/ 75 h 77"/>
                      <a:gd name="T16" fmla="*/ 40 w 48"/>
                      <a:gd name="T17" fmla="*/ 72 h 77"/>
                      <a:gd name="T18" fmla="*/ 42 w 48"/>
                      <a:gd name="T19" fmla="*/ 71 h 77"/>
                      <a:gd name="T20" fmla="*/ 48 w 48"/>
                      <a:gd name="T21" fmla="*/ 69 h 77"/>
                      <a:gd name="T22" fmla="*/ 47 w 48"/>
                      <a:gd name="T23" fmla="*/ 67 h 77"/>
                      <a:gd name="T24" fmla="*/ 45 w 48"/>
                      <a:gd name="T25" fmla="*/ 64 h 77"/>
                      <a:gd name="T26" fmla="*/ 44 w 48"/>
                      <a:gd name="T27" fmla="*/ 62 h 77"/>
                      <a:gd name="T28" fmla="*/ 43 w 48"/>
                      <a:gd name="T29" fmla="*/ 60 h 77"/>
                      <a:gd name="T30" fmla="*/ 34 w 48"/>
                      <a:gd name="T31" fmla="*/ 48 h 77"/>
                      <a:gd name="T32" fmla="*/ 35 w 48"/>
                      <a:gd name="T33" fmla="*/ 43 h 77"/>
                      <a:gd name="T34" fmla="*/ 44 w 48"/>
                      <a:gd name="T35" fmla="*/ 34 h 77"/>
                      <a:gd name="T36" fmla="*/ 43 w 48"/>
                      <a:gd name="T37" fmla="*/ 32 h 77"/>
                      <a:gd name="T38" fmla="*/ 43 w 48"/>
                      <a:gd name="T39" fmla="*/ 30 h 77"/>
                      <a:gd name="T40" fmla="*/ 44 w 48"/>
                      <a:gd name="T41" fmla="*/ 28 h 77"/>
                      <a:gd name="T42" fmla="*/ 44 w 48"/>
                      <a:gd name="T43" fmla="*/ 27 h 77"/>
                      <a:gd name="T44" fmla="*/ 36 w 48"/>
                      <a:gd name="T45" fmla="*/ 18 h 77"/>
                      <a:gd name="T46" fmla="*/ 29 w 48"/>
                      <a:gd name="T47" fmla="*/ 9 h 77"/>
                      <a:gd name="T48" fmla="*/ 18 w 48"/>
                      <a:gd name="T49" fmla="*/ 1 h 77"/>
                      <a:gd name="T50" fmla="*/ 15 w 48"/>
                      <a:gd name="T51" fmla="*/ 1 h 77"/>
                      <a:gd name="T52" fmla="*/ 14 w 48"/>
                      <a:gd name="T53" fmla="*/ 3 h 77"/>
                      <a:gd name="T54" fmla="*/ 12 w 48"/>
                      <a:gd name="T55" fmla="*/ 4 h 77"/>
                      <a:gd name="T56" fmla="*/ 11 w 48"/>
                      <a:gd name="T57" fmla="*/ 15 h 77"/>
                      <a:gd name="T58" fmla="*/ 2 w 48"/>
                      <a:gd name="T59" fmla="*/ 19 h 77"/>
                      <a:gd name="T60" fmla="*/ 1 w 48"/>
                      <a:gd name="T61" fmla="*/ 26 h 77"/>
                      <a:gd name="T62" fmla="*/ 2 w 48"/>
                      <a:gd name="T63" fmla="*/ 28 h 77"/>
                      <a:gd name="T64" fmla="*/ 3 w 48"/>
                      <a:gd name="T65" fmla="*/ 30 h 77"/>
                      <a:gd name="T66" fmla="*/ 5 w 48"/>
                      <a:gd name="T67" fmla="*/ 32 h 77"/>
                      <a:gd name="T68" fmla="*/ 6 w 48"/>
                      <a:gd name="T69" fmla="*/ 3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8" h="77">
                        <a:moveTo>
                          <a:pt x="6" y="34"/>
                        </a:moveTo>
                        <a:cubicBezTo>
                          <a:pt x="7" y="33"/>
                          <a:pt x="7" y="33"/>
                          <a:pt x="8" y="33"/>
                        </a:cubicBezTo>
                        <a:cubicBezTo>
                          <a:pt x="8" y="33"/>
                          <a:pt x="8" y="33"/>
                          <a:pt x="8" y="33"/>
                        </a:cubicBezTo>
                        <a:cubicBezTo>
                          <a:pt x="8" y="33"/>
                          <a:pt x="9" y="33"/>
                          <a:pt x="10" y="33"/>
                        </a:cubicBezTo>
                        <a:cubicBezTo>
                          <a:pt x="10" y="33"/>
                          <a:pt x="10" y="32"/>
                          <a:pt x="10" y="32"/>
                        </a:cubicBezTo>
                        <a:cubicBezTo>
                          <a:pt x="10" y="32"/>
                          <a:pt x="10" y="33"/>
                          <a:pt x="11" y="33"/>
                        </a:cubicBezTo>
                        <a:cubicBezTo>
                          <a:pt x="15" y="33"/>
                          <a:pt x="15" y="37"/>
                          <a:pt x="15" y="39"/>
                        </a:cubicBezTo>
                        <a:cubicBezTo>
                          <a:pt x="15" y="41"/>
                          <a:pt x="15" y="42"/>
                          <a:pt x="16" y="42"/>
                        </a:cubicBezTo>
                        <a:cubicBezTo>
                          <a:pt x="18" y="43"/>
                          <a:pt x="20" y="45"/>
                          <a:pt x="20" y="48"/>
                        </a:cubicBezTo>
                        <a:cubicBezTo>
                          <a:pt x="20" y="51"/>
                          <a:pt x="19" y="54"/>
                          <a:pt x="17" y="55"/>
                        </a:cubicBezTo>
                        <a:cubicBezTo>
                          <a:pt x="17" y="55"/>
                          <a:pt x="16" y="57"/>
                          <a:pt x="16" y="59"/>
                        </a:cubicBezTo>
                        <a:cubicBezTo>
                          <a:pt x="16" y="63"/>
                          <a:pt x="17" y="68"/>
                          <a:pt x="20" y="72"/>
                        </a:cubicBezTo>
                        <a:cubicBezTo>
                          <a:pt x="23" y="76"/>
                          <a:pt x="26" y="77"/>
                          <a:pt x="27" y="77"/>
                        </a:cubicBezTo>
                        <a:cubicBezTo>
                          <a:pt x="27" y="77"/>
                          <a:pt x="27" y="77"/>
                          <a:pt x="28" y="77"/>
                        </a:cubicBezTo>
                        <a:cubicBezTo>
                          <a:pt x="29" y="77"/>
                          <a:pt x="29" y="76"/>
                          <a:pt x="29" y="76"/>
                        </a:cubicBezTo>
                        <a:cubicBezTo>
                          <a:pt x="30" y="75"/>
                          <a:pt x="32" y="75"/>
                          <a:pt x="34" y="75"/>
                        </a:cubicBezTo>
                        <a:cubicBezTo>
                          <a:pt x="35" y="75"/>
                          <a:pt x="36" y="74"/>
                          <a:pt x="36" y="74"/>
                        </a:cubicBezTo>
                        <a:cubicBezTo>
                          <a:pt x="37" y="72"/>
                          <a:pt x="38" y="72"/>
                          <a:pt x="40" y="72"/>
                        </a:cubicBezTo>
                        <a:cubicBezTo>
                          <a:pt x="41" y="72"/>
                          <a:pt x="41" y="72"/>
                          <a:pt x="41" y="72"/>
                        </a:cubicBezTo>
                        <a:cubicBezTo>
                          <a:pt x="41" y="72"/>
                          <a:pt x="42" y="72"/>
                          <a:pt x="42" y="71"/>
                        </a:cubicBezTo>
                        <a:cubicBezTo>
                          <a:pt x="43" y="71"/>
                          <a:pt x="43" y="70"/>
                          <a:pt x="43" y="70"/>
                        </a:cubicBezTo>
                        <a:cubicBezTo>
                          <a:pt x="44" y="69"/>
                          <a:pt x="46" y="69"/>
                          <a:pt x="48" y="69"/>
                        </a:cubicBezTo>
                        <a:cubicBezTo>
                          <a:pt x="48" y="69"/>
                          <a:pt x="48" y="69"/>
                          <a:pt x="48" y="69"/>
                        </a:cubicBezTo>
                        <a:cubicBezTo>
                          <a:pt x="47" y="68"/>
                          <a:pt x="47" y="68"/>
                          <a:pt x="47" y="67"/>
                        </a:cubicBezTo>
                        <a:cubicBezTo>
                          <a:pt x="47" y="67"/>
                          <a:pt x="46" y="67"/>
                          <a:pt x="46" y="66"/>
                        </a:cubicBezTo>
                        <a:cubicBezTo>
                          <a:pt x="46" y="66"/>
                          <a:pt x="46" y="65"/>
                          <a:pt x="45" y="64"/>
                        </a:cubicBezTo>
                        <a:cubicBezTo>
                          <a:pt x="45" y="64"/>
                          <a:pt x="45" y="64"/>
                          <a:pt x="45" y="64"/>
                        </a:cubicBezTo>
                        <a:cubicBezTo>
                          <a:pt x="45" y="63"/>
                          <a:pt x="44" y="63"/>
                          <a:pt x="44" y="62"/>
                        </a:cubicBezTo>
                        <a:cubicBezTo>
                          <a:pt x="44" y="62"/>
                          <a:pt x="44" y="62"/>
                          <a:pt x="44" y="62"/>
                        </a:cubicBezTo>
                        <a:cubicBezTo>
                          <a:pt x="44" y="61"/>
                          <a:pt x="43" y="61"/>
                          <a:pt x="43" y="60"/>
                        </a:cubicBezTo>
                        <a:cubicBezTo>
                          <a:pt x="43" y="58"/>
                          <a:pt x="40" y="56"/>
                          <a:pt x="38" y="55"/>
                        </a:cubicBezTo>
                        <a:cubicBezTo>
                          <a:pt x="36" y="52"/>
                          <a:pt x="34" y="50"/>
                          <a:pt x="34" y="48"/>
                        </a:cubicBezTo>
                        <a:cubicBezTo>
                          <a:pt x="34" y="48"/>
                          <a:pt x="34" y="47"/>
                          <a:pt x="34" y="46"/>
                        </a:cubicBezTo>
                        <a:cubicBezTo>
                          <a:pt x="35" y="46"/>
                          <a:pt x="35" y="44"/>
                          <a:pt x="35" y="43"/>
                        </a:cubicBezTo>
                        <a:cubicBezTo>
                          <a:pt x="36" y="40"/>
                          <a:pt x="37" y="36"/>
                          <a:pt x="40" y="36"/>
                        </a:cubicBezTo>
                        <a:cubicBezTo>
                          <a:pt x="42" y="36"/>
                          <a:pt x="44" y="35"/>
                          <a:pt x="44" y="34"/>
                        </a:cubicBezTo>
                        <a:cubicBezTo>
                          <a:pt x="44" y="34"/>
                          <a:pt x="44" y="34"/>
                          <a:pt x="44" y="34"/>
                        </a:cubicBezTo>
                        <a:cubicBezTo>
                          <a:pt x="43" y="33"/>
                          <a:pt x="43" y="32"/>
                          <a:pt x="43" y="32"/>
                        </a:cubicBezTo>
                        <a:cubicBezTo>
                          <a:pt x="43" y="32"/>
                          <a:pt x="43" y="31"/>
                          <a:pt x="43" y="31"/>
                        </a:cubicBezTo>
                        <a:cubicBezTo>
                          <a:pt x="43" y="31"/>
                          <a:pt x="43" y="30"/>
                          <a:pt x="43" y="30"/>
                        </a:cubicBezTo>
                        <a:cubicBezTo>
                          <a:pt x="43" y="30"/>
                          <a:pt x="43" y="29"/>
                          <a:pt x="44" y="29"/>
                        </a:cubicBezTo>
                        <a:cubicBezTo>
                          <a:pt x="44" y="29"/>
                          <a:pt x="44" y="28"/>
                          <a:pt x="44" y="28"/>
                        </a:cubicBezTo>
                        <a:cubicBezTo>
                          <a:pt x="44" y="28"/>
                          <a:pt x="44" y="27"/>
                          <a:pt x="44" y="27"/>
                        </a:cubicBezTo>
                        <a:cubicBezTo>
                          <a:pt x="44" y="27"/>
                          <a:pt x="44" y="27"/>
                          <a:pt x="44" y="27"/>
                        </a:cubicBezTo>
                        <a:cubicBezTo>
                          <a:pt x="43" y="26"/>
                          <a:pt x="41" y="24"/>
                          <a:pt x="40" y="22"/>
                        </a:cubicBezTo>
                        <a:cubicBezTo>
                          <a:pt x="39" y="21"/>
                          <a:pt x="37" y="18"/>
                          <a:pt x="36" y="18"/>
                        </a:cubicBezTo>
                        <a:cubicBezTo>
                          <a:pt x="34" y="18"/>
                          <a:pt x="32" y="17"/>
                          <a:pt x="30" y="15"/>
                        </a:cubicBezTo>
                        <a:cubicBezTo>
                          <a:pt x="29" y="14"/>
                          <a:pt x="28" y="11"/>
                          <a:pt x="29" y="9"/>
                        </a:cubicBezTo>
                        <a:cubicBezTo>
                          <a:pt x="29" y="8"/>
                          <a:pt x="28" y="7"/>
                          <a:pt x="25" y="6"/>
                        </a:cubicBezTo>
                        <a:cubicBezTo>
                          <a:pt x="23" y="5"/>
                          <a:pt x="20" y="4"/>
                          <a:pt x="18" y="1"/>
                        </a:cubicBezTo>
                        <a:cubicBezTo>
                          <a:pt x="17" y="1"/>
                          <a:pt x="17" y="0"/>
                          <a:pt x="16" y="0"/>
                        </a:cubicBezTo>
                        <a:cubicBezTo>
                          <a:pt x="16" y="0"/>
                          <a:pt x="15" y="1"/>
                          <a:pt x="15" y="1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5" y="2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ubicBezTo>
                          <a:pt x="10" y="6"/>
                          <a:pt x="8" y="8"/>
                          <a:pt x="8" y="9"/>
                        </a:cubicBezTo>
                        <a:cubicBezTo>
                          <a:pt x="10" y="10"/>
                          <a:pt x="12" y="12"/>
                          <a:pt x="11" y="15"/>
                        </a:cubicBezTo>
                        <a:cubicBezTo>
                          <a:pt x="11" y="16"/>
                          <a:pt x="10" y="18"/>
                          <a:pt x="6" y="18"/>
                        </a:cubicBezTo>
                        <a:cubicBezTo>
                          <a:pt x="3" y="19"/>
                          <a:pt x="2" y="19"/>
                          <a:pt x="2" y="19"/>
                        </a:cubicBezTo>
                        <a:cubicBezTo>
                          <a:pt x="2" y="20"/>
                          <a:pt x="2" y="20"/>
                          <a:pt x="2" y="21"/>
                        </a:cubicBezTo>
                        <a:cubicBezTo>
                          <a:pt x="2" y="24"/>
                          <a:pt x="1" y="25"/>
                          <a:pt x="1" y="26"/>
                        </a:cubicBezTo>
                        <a:cubicBezTo>
                          <a:pt x="1" y="26"/>
                          <a:pt x="0" y="26"/>
                          <a:pt x="0" y="26"/>
                        </a:cubicBezTo>
                        <a:cubicBezTo>
                          <a:pt x="1" y="27"/>
                          <a:pt x="1" y="27"/>
                          <a:pt x="2" y="28"/>
                        </a:cubicBezTo>
                        <a:cubicBezTo>
                          <a:pt x="2" y="28"/>
                          <a:pt x="2" y="28"/>
                          <a:pt x="2" y="28"/>
                        </a:cubicBezTo>
                        <a:cubicBezTo>
                          <a:pt x="2" y="29"/>
                          <a:pt x="3" y="29"/>
                          <a:pt x="3" y="30"/>
                        </a:cubicBezTo>
                        <a:cubicBezTo>
                          <a:pt x="3" y="30"/>
                          <a:pt x="4" y="30"/>
                          <a:pt x="4" y="30"/>
                        </a:cubicBezTo>
                        <a:cubicBezTo>
                          <a:pt x="4" y="31"/>
                          <a:pt x="5" y="31"/>
                          <a:pt x="5" y="32"/>
                        </a:cubicBezTo>
                        <a:cubicBezTo>
                          <a:pt x="5" y="32"/>
                          <a:pt x="6" y="33"/>
                          <a:pt x="6" y="33"/>
                        </a:cubicBezTo>
                        <a:cubicBezTo>
                          <a:pt x="6" y="33"/>
                          <a:pt x="6" y="33"/>
                          <a:pt x="6" y="34"/>
                        </a:cubicBezTo>
                        <a:cubicBezTo>
                          <a:pt x="6" y="34"/>
                          <a:pt x="6" y="34"/>
                          <a:pt x="6" y="34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39" name="Freeform 2047"/>
                  <p:cNvSpPr>
                    <a:spLocks/>
                  </p:cNvSpPr>
                  <p:nvPr/>
                </p:nvSpPr>
                <p:spPr bwMode="auto">
                  <a:xfrm>
                    <a:off x="2167" y="1835"/>
                    <a:ext cx="6" cy="5"/>
                  </a:xfrm>
                  <a:custGeom>
                    <a:avLst/>
                    <a:gdLst>
                      <a:gd name="T0" fmla="*/ 0 w 7"/>
                      <a:gd name="T1" fmla="*/ 0 h 5"/>
                      <a:gd name="T2" fmla="*/ 7 w 7"/>
                      <a:gd name="T3" fmla="*/ 5 h 5"/>
                      <a:gd name="T4" fmla="*/ 0 w 7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5">
                        <a:moveTo>
                          <a:pt x="0" y="0"/>
                        </a:moveTo>
                        <a:cubicBezTo>
                          <a:pt x="3" y="4"/>
                          <a:pt x="6" y="5"/>
                          <a:pt x="7" y="5"/>
                        </a:cubicBezTo>
                        <a:cubicBezTo>
                          <a:pt x="6" y="5"/>
                          <a:pt x="3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40" name="Freeform 2048"/>
                  <p:cNvSpPr>
                    <a:spLocks/>
                  </p:cNvSpPr>
                  <p:nvPr/>
                </p:nvSpPr>
                <p:spPr bwMode="auto">
                  <a:xfrm>
                    <a:off x="2153" y="1798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41" name="Freeform 2049"/>
                  <p:cNvSpPr>
                    <a:spLocks/>
                  </p:cNvSpPr>
                  <p:nvPr/>
                </p:nvSpPr>
                <p:spPr bwMode="auto">
                  <a:xfrm>
                    <a:off x="2155" y="1798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42" name="Freeform 2050"/>
                  <p:cNvSpPr>
                    <a:spLocks/>
                  </p:cNvSpPr>
                  <p:nvPr/>
                </p:nvSpPr>
                <p:spPr bwMode="auto">
                  <a:xfrm>
                    <a:off x="2188" y="1833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43" name="Freeform 2051"/>
                  <p:cNvSpPr>
                    <a:spLocks/>
                  </p:cNvSpPr>
                  <p:nvPr/>
                </p:nvSpPr>
                <p:spPr bwMode="auto">
                  <a:xfrm>
                    <a:off x="2161" y="17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44" name="Freeform 2052"/>
                  <p:cNvSpPr>
                    <a:spLocks/>
                  </p:cNvSpPr>
                  <p:nvPr/>
                </p:nvSpPr>
                <p:spPr bwMode="auto">
                  <a:xfrm>
                    <a:off x="2150" y="179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45" name="Freeform 2053"/>
                  <p:cNvSpPr>
                    <a:spLocks/>
                  </p:cNvSpPr>
                  <p:nvPr/>
                </p:nvSpPr>
                <p:spPr bwMode="auto">
                  <a:xfrm>
                    <a:off x="2149" y="17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46" name="Freeform 2054"/>
                  <p:cNvSpPr>
                    <a:spLocks/>
                  </p:cNvSpPr>
                  <p:nvPr/>
                </p:nvSpPr>
                <p:spPr bwMode="auto">
                  <a:xfrm>
                    <a:off x="2152" y="1797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47" name="Freeform 2055"/>
                  <p:cNvSpPr>
                    <a:spLocks/>
                  </p:cNvSpPr>
                  <p:nvPr/>
                </p:nvSpPr>
                <p:spPr bwMode="auto">
                  <a:xfrm>
                    <a:off x="2162" y="1767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548" name="Freeform 2056"/>
                  <p:cNvSpPr>
                    <a:spLocks/>
                  </p:cNvSpPr>
                  <p:nvPr/>
                </p:nvSpPr>
                <p:spPr bwMode="auto">
                  <a:xfrm>
                    <a:off x="2193" y="1830"/>
                    <a:ext cx="0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3175">
                    <a:solidFill>
                      <a:schemeClr val="tx1">
                        <a:lumMod val="50000"/>
                        <a:lumOff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  <p:sp>
              <p:nvSpPr>
                <p:cNvPr id="1301" name="Freeform 2058"/>
                <p:cNvSpPr>
                  <a:spLocks/>
                </p:cNvSpPr>
                <p:nvPr/>
              </p:nvSpPr>
              <p:spPr bwMode="auto">
                <a:xfrm>
                  <a:off x="2190" y="17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02" name="Freeform 2059"/>
                <p:cNvSpPr>
                  <a:spLocks/>
                </p:cNvSpPr>
                <p:nvPr/>
              </p:nvSpPr>
              <p:spPr bwMode="auto">
                <a:xfrm>
                  <a:off x="2189" y="17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03" name="Freeform 2060"/>
                <p:cNvSpPr>
                  <a:spLocks/>
                </p:cNvSpPr>
                <p:nvPr/>
              </p:nvSpPr>
              <p:spPr bwMode="auto">
                <a:xfrm>
                  <a:off x="2189" y="182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04" name="Freeform 2061"/>
                <p:cNvSpPr>
                  <a:spLocks/>
                </p:cNvSpPr>
                <p:nvPr/>
              </p:nvSpPr>
              <p:spPr bwMode="auto">
                <a:xfrm>
                  <a:off x="2190" y="182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05" name="Freeform 2062"/>
                <p:cNvSpPr>
                  <a:spLocks/>
                </p:cNvSpPr>
                <p:nvPr/>
              </p:nvSpPr>
              <p:spPr bwMode="auto">
                <a:xfrm>
                  <a:off x="2189" y="179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06" name="Freeform 2063"/>
                <p:cNvSpPr>
                  <a:spLocks/>
                </p:cNvSpPr>
                <p:nvPr/>
              </p:nvSpPr>
              <p:spPr bwMode="auto">
                <a:xfrm>
                  <a:off x="2191" y="182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07" name="Freeform 2064"/>
                <p:cNvSpPr>
                  <a:spLocks/>
                </p:cNvSpPr>
                <p:nvPr/>
              </p:nvSpPr>
              <p:spPr bwMode="auto">
                <a:xfrm>
                  <a:off x="2222" y="1795"/>
                  <a:ext cx="29" cy="36"/>
                </a:xfrm>
                <a:custGeom>
                  <a:avLst/>
                  <a:gdLst>
                    <a:gd name="T0" fmla="*/ 1 w 30"/>
                    <a:gd name="T1" fmla="*/ 37 h 38"/>
                    <a:gd name="T2" fmla="*/ 4 w 30"/>
                    <a:gd name="T3" fmla="*/ 38 h 38"/>
                    <a:gd name="T4" fmla="*/ 4 w 30"/>
                    <a:gd name="T5" fmla="*/ 38 h 38"/>
                    <a:gd name="T6" fmla="*/ 5 w 30"/>
                    <a:gd name="T7" fmla="*/ 38 h 38"/>
                    <a:gd name="T8" fmla="*/ 6 w 30"/>
                    <a:gd name="T9" fmla="*/ 38 h 38"/>
                    <a:gd name="T10" fmla="*/ 7 w 30"/>
                    <a:gd name="T11" fmla="*/ 37 h 38"/>
                    <a:gd name="T12" fmla="*/ 12 w 30"/>
                    <a:gd name="T13" fmla="*/ 36 h 38"/>
                    <a:gd name="T14" fmla="*/ 15 w 30"/>
                    <a:gd name="T15" fmla="*/ 36 h 38"/>
                    <a:gd name="T16" fmla="*/ 18 w 30"/>
                    <a:gd name="T17" fmla="*/ 33 h 38"/>
                    <a:gd name="T18" fmla="*/ 19 w 30"/>
                    <a:gd name="T19" fmla="*/ 31 h 38"/>
                    <a:gd name="T20" fmla="*/ 19 w 30"/>
                    <a:gd name="T21" fmla="*/ 30 h 38"/>
                    <a:gd name="T22" fmla="*/ 20 w 30"/>
                    <a:gd name="T23" fmla="*/ 28 h 38"/>
                    <a:gd name="T24" fmla="*/ 21 w 30"/>
                    <a:gd name="T25" fmla="*/ 27 h 38"/>
                    <a:gd name="T26" fmla="*/ 22 w 30"/>
                    <a:gd name="T27" fmla="*/ 25 h 38"/>
                    <a:gd name="T28" fmla="*/ 23 w 30"/>
                    <a:gd name="T29" fmla="*/ 25 h 38"/>
                    <a:gd name="T30" fmla="*/ 24 w 30"/>
                    <a:gd name="T31" fmla="*/ 23 h 38"/>
                    <a:gd name="T32" fmla="*/ 25 w 30"/>
                    <a:gd name="T33" fmla="*/ 22 h 38"/>
                    <a:gd name="T34" fmla="*/ 29 w 30"/>
                    <a:gd name="T35" fmla="*/ 18 h 38"/>
                    <a:gd name="T36" fmla="*/ 29 w 30"/>
                    <a:gd name="T37" fmla="*/ 17 h 38"/>
                    <a:gd name="T38" fmla="*/ 30 w 30"/>
                    <a:gd name="T39" fmla="*/ 16 h 38"/>
                    <a:gd name="T40" fmla="*/ 25 w 30"/>
                    <a:gd name="T41" fmla="*/ 11 h 38"/>
                    <a:gd name="T42" fmla="*/ 13 w 30"/>
                    <a:gd name="T43" fmla="*/ 3 h 38"/>
                    <a:gd name="T44" fmla="*/ 5 w 30"/>
                    <a:gd name="T45" fmla="*/ 0 h 38"/>
                    <a:gd name="T46" fmla="*/ 5 w 30"/>
                    <a:gd name="T47" fmla="*/ 3 h 38"/>
                    <a:gd name="T48" fmla="*/ 5 w 30"/>
                    <a:gd name="T49" fmla="*/ 3 h 38"/>
                    <a:gd name="T50" fmla="*/ 4 w 30"/>
                    <a:gd name="T51" fmla="*/ 3 h 38"/>
                    <a:gd name="T52" fmla="*/ 4 w 30"/>
                    <a:gd name="T53" fmla="*/ 4 h 38"/>
                    <a:gd name="T54" fmla="*/ 4 w 30"/>
                    <a:gd name="T55" fmla="*/ 4 h 38"/>
                    <a:gd name="T56" fmla="*/ 4 w 30"/>
                    <a:gd name="T57" fmla="*/ 4 h 38"/>
                    <a:gd name="T58" fmla="*/ 4 w 30"/>
                    <a:gd name="T59" fmla="*/ 4 h 38"/>
                    <a:gd name="T60" fmla="*/ 4 w 30"/>
                    <a:gd name="T61" fmla="*/ 5 h 38"/>
                    <a:gd name="T62" fmla="*/ 4 w 30"/>
                    <a:gd name="T63" fmla="*/ 5 h 38"/>
                    <a:gd name="T64" fmla="*/ 3 w 30"/>
                    <a:gd name="T65" fmla="*/ 5 h 38"/>
                    <a:gd name="T66" fmla="*/ 3 w 30"/>
                    <a:gd name="T67" fmla="*/ 5 h 38"/>
                    <a:gd name="T68" fmla="*/ 2 w 30"/>
                    <a:gd name="T69" fmla="*/ 16 h 38"/>
                    <a:gd name="T70" fmla="*/ 3 w 30"/>
                    <a:gd name="T71" fmla="*/ 33 h 38"/>
                    <a:gd name="T72" fmla="*/ 3 w 30"/>
                    <a:gd name="T73" fmla="*/ 33 h 38"/>
                    <a:gd name="T74" fmla="*/ 3 w 30"/>
                    <a:gd name="T75" fmla="*/ 33 h 38"/>
                    <a:gd name="T76" fmla="*/ 3 w 30"/>
                    <a:gd name="T77" fmla="*/ 33 h 38"/>
                    <a:gd name="T78" fmla="*/ 3 w 30"/>
                    <a:gd name="T79" fmla="*/ 33 h 38"/>
                    <a:gd name="T80" fmla="*/ 3 w 30"/>
                    <a:gd name="T81" fmla="*/ 33 h 38"/>
                    <a:gd name="T82" fmla="*/ 3 w 30"/>
                    <a:gd name="T83" fmla="*/ 34 h 38"/>
                    <a:gd name="T84" fmla="*/ 2 w 30"/>
                    <a:gd name="T85" fmla="*/ 34 h 38"/>
                    <a:gd name="T86" fmla="*/ 2 w 30"/>
                    <a:gd name="T87" fmla="*/ 34 h 38"/>
                    <a:gd name="T88" fmla="*/ 2 w 30"/>
                    <a:gd name="T89" fmla="*/ 35 h 38"/>
                    <a:gd name="T90" fmla="*/ 2 w 30"/>
                    <a:gd name="T91" fmla="*/ 35 h 38"/>
                    <a:gd name="T92" fmla="*/ 0 w 30"/>
                    <a:gd name="T93" fmla="*/ 37 h 38"/>
                    <a:gd name="T94" fmla="*/ 1 w 30"/>
                    <a:gd name="T95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0" h="38">
                      <a:moveTo>
                        <a:pt x="1" y="37"/>
                      </a:moveTo>
                      <a:cubicBezTo>
                        <a:pt x="1" y="37"/>
                        <a:pt x="2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6" y="38"/>
                      </a:cubicBezTo>
                      <a:cubicBezTo>
                        <a:pt x="6" y="37"/>
                        <a:pt x="7" y="37"/>
                        <a:pt x="7" y="37"/>
                      </a:cubicBezTo>
                      <a:cubicBezTo>
                        <a:pt x="9" y="36"/>
                        <a:pt x="11" y="36"/>
                        <a:pt x="12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6" y="36"/>
                        <a:pt x="17" y="36"/>
                        <a:pt x="18" y="33"/>
                      </a:cubicBezTo>
                      <a:cubicBezTo>
                        <a:pt x="18" y="33"/>
                        <a:pt x="18" y="32"/>
                        <a:pt x="19" y="31"/>
                      </a:cubicBezTo>
                      <a:cubicBezTo>
                        <a:pt x="19" y="31"/>
                        <a:pt x="19" y="30"/>
                        <a:pt x="19" y="30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1" y="28"/>
                        <a:pt x="21" y="28"/>
                        <a:pt x="21" y="27"/>
                      </a:cubicBezTo>
                      <a:cubicBezTo>
                        <a:pt x="21" y="27"/>
                        <a:pt x="22" y="26"/>
                        <a:pt x="22" y="25"/>
                      </a:cubicBezTo>
                      <a:cubicBezTo>
                        <a:pt x="22" y="25"/>
                        <a:pt x="23" y="25"/>
                        <a:pt x="23" y="25"/>
                      </a:cubicBezTo>
                      <a:cubicBezTo>
                        <a:pt x="23" y="24"/>
                        <a:pt x="24" y="23"/>
                        <a:pt x="24" y="23"/>
                      </a:cubicBezTo>
                      <a:cubicBezTo>
                        <a:pt x="24" y="23"/>
                        <a:pt x="25" y="22"/>
                        <a:pt x="25" y="22"/>
                      </a:cubicBezTo>
                      <a:cubicBezTo>
                        <a:pt x="26" y="20"/>
                        <a:pt x="27" y="19"/>
                        <a:pt x="29" y="18"/>
                      </a:cubicBezTo>
                      <a:cubicBezTo>
                        <a:pt x="29" y="18"/>
                        <a:pt x="29" y="18"/>
                        <a:pt x="29" y="17"/>
                      </a:cubicBezTo>
                      <a:cubicBezTo>
                        <a:pt x="29" y="17"/>
                        <a:pt x="30" y="17"/>
                        <a:pt x="30" y="16"/>
                      </a:cubicBezTo>
                      <a:cubicBezTo>
                        <a:pt x="28" y="15"/>
                        <a:pt x="26" y="13"/>
                        <a:pt x="25" y="11"/>
                      </a:cubicBezTo>
                      <a:cubicBezTo>
                        <a:pt x="21" y="8"/>
                        <a:pt x="17" y="4"/>
                        <a:pt x="13" y="3"/>
                      </a:cubicBezTo>
                      <a:cubicBezTo>
                        <a:pt x="11" y="2"/>
                        <a:pt x="8" y="1"/>
                        <a:pt x="5" y="0"/>
                      </a:cubicBezTo>
                      <a:cubicBezTo>
                        <a:pt x="5" y="1"/>
                        <a:pt x="5" y="2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6"/>
                        <a:pt x="0" y="12"/>
                        <a:pt x="2" y="16"/>
                      </a:cubicBezTo>
                      <a:cubicBezTo>
                        <a:pt x="4" y="21"/>
                        <a:pt x="4" y="30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5"/>
                        <a:pt x="1" y="36"/>
                        <a:pt x="0" y="37"/>
                      </a:cubicBezTo>
                      <a:cubicBezTo>
                        <a:pt x="0" y="37"/>
                        <a:pt x="0" y="37"/>
                        <a:pt x="1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08" name="Freeform 2065"/>
                <p:cNvSpPr>
                  <a:spLocks/>
                </p:cNvSpPr>
                <p:nvPr/>
              </p:nvSpPr>
              <p:spPr bwMode="auto">
                <a:xfrm>
                  <a:off x="2245" y="181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09" name="Freeform 2066"/>
                <p:cNvSpPr>
                  <a:spLocks/>
                </p:cNvSpPr>
                <p:nvPr/>
              </p:nvSpPr>
              <p:spPr bwMode="auto">
                <a:xfrm>
                  <a:off x="2240" y="18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0" name="Freeform 2067"/>
                <p:cNvSpPr>
                  <a:spLocks/>
                </p:cNvSpPr>
                <p:nvPr/>
              </p:nvSpPr>
              <p:spPr bwMode="auto">
                <a:xfrm>
                  <a:off x="2222" y="183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1" name="Freeform 2068"/>
                <p:cNvSpPr>
                  <a:spLocks/>
                </p:cNvSpPr>
                <p:nvPr/>
              </p:nvSpPr>
              <p:spPr bwMode="auto">
                <a:xfrm>
                  <a:off x="2250" y="181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2" name="Freeform 2069"/>
                <p:cNvSpPr>
                  <a:spLocks/>
                </p:cNvSpPr>
                <p:nvPr/>
              </p:nvSpPr>
              <p:spPr bwMode="auto">
                <a:xfrm>
                  <a:off x="2226" y="18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3" name="Freeform 2070"/>
                <p:cNvSpPr>
                  <a:spLocks/>
                </p:cNvSpPr>
                <p:nvPr/>
              </p:nvSpPr>
              <p:spPr bwMode="auto">
                <a:xfrm>
                  <a:off x="2243" y="181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4" name="Freeform 2071"/>
                <p:cNvSpPr>
                  <a:spLocks/>
                </p:cNvSpPr>
                <p:nvPr/>
              </p:nvSpPr>
              <p:spPr bwMode="auto">
                <a:xfrm>
                  <a:off x="2227" y="183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5" name="Freeform 2072"/>
                <p:cNvSpPr>
                  <a:spLocks/>
                </p:cNvSpPr>
                <p:nvPr/>
              </p:nvSpPr>
              <p:spPr bwMode="auto">
                <a:xfrm>
                  <a:off x="2241" y="182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6" name="Freeform 2073"/>
                <p:cNvSpPr>
                  <a:spLocks/>
                </p:cNvSpPr>
                <p:nvPr/>
              </p:nvSpPr>
              <p:spPr bwMode="auto">
                <a:xfrm>
                  <a:off x="2226" y="17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7" name="Freeform 2074"/>
                <p:cNvSpPr>
                  <a:spLocks/>
                </p:cNvSpPr>
                <p:nvPr/>
              </p:nvSpPr>
              <p:spPr bwMode="auto">
                <a:xfrm>
                  <a:off x="2224" y="18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8" name="Freeform 2075"/>
                <p:cNvSpPr>
                  <a:spLocks/>
                </p:cNvSpPr>
                <p:nvPr/>
              </p:nvSpPr>
              <p:spPr bwMode="auto">
                <a:xfrm>
                  <a:off x="2224" y="182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9" name="Freeform 2076"/>
                <p:cNvSpPr>
                  <a:spLocks/>
                </p:cNvSpPr>
                <p:nvPr/>
              </p:nvSpPr>
              <p:spPr bwMode="auto">
                <a:xfrm>
                  <a:off x="2227" y="17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20" name="Freeform 2077"/>
                <p:cNvSpPr>
                  <a:spLocks/>
                </p:cNvSpPr>
                <p:nvPr/>
              </p:nvSpPr>
              <p:spPr bwMode="auto">
                <a:xfrm>
                  <a:off x="2226" y="179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21" name="Freeform 2078"/>
                <p:cNvSpPr>
                  <a:spLocks/>
                </p:cNvSpPr>
                <p:nvPr/>
              </p:nvSpPr>
              <p:spPr bwMode="auto">
                <a:xfrm>
                  <a:off x="2225" y="180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22" name="Freeform 2079"/>
                <p:cNvSpPr>
                  <a:spLocks/>
                </p:cNvSpPr>
                <p:nvPr/>
              </p:nvSpPr>
              <p:spPr bwMode="auto">
                <a:xfrm>
                  <a:off x="2226" y="179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23" name="Freeform 2080"/>
                <p:cNvSpPr>
                  <a:spLocks/>
                </p:cNvSpPr>
                <p:nvPr/>
              </p:nvSpPr>
              <p:spPr bwMode="auto">
                <a:xfrm>
                  <a:off x="2225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24" name="Freeform 2081"/>
                <p:cNvSpPr>
                  <a:spLocks/>
                </p:cNvSpPr>
                <p:nvPr/>
              </p:nvSpPr>
              <p:spPr bwMode="auto">
                <a:xfrm>
                  <a:off x="2225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25" name="Freeform 2082"/>
                <p:cNvSpPr>
                  <a:spLocks/>
                </p:cNvSpPr>
                <p:nvPr/>
              </p:nvSpPr>
              <p:spPr bwMode="auto">
                <a:xfrm>
                  <a:off x="2225" y="182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26" name="Freeform 2083"/>
                <p:cNvSpPr>
                  <a:spLocks/>
                </p:cNvSpPr>
                <p:nvPr/>
              </p:nvSpPr>
              <p:spPr bwMode="auto">
                <a:xfrm>
                  <a:off x="1932" y="1843"/>
                  <a:ext cx="58" cy="65"/>
                </a:xfrm>
                <a:custGeom>
                  <a:avLst/>
                  <a:gdLst>
                    <a:gd name="T0" fmla="*/ 47 w 61"/>
                    <a:gd name="T1" fmla="*/ 13 h 68"/>
                    <a:gd name="T2" fmla="*/ 45 w 61"/>
                    <a:gd name="T3" fmla="*/ 12 h 68"/>
                    <a:gd name="T4" fmla="*/ 41 w 61"/>
                    <a:gd name="T5" fmla="*/ 11 h 68"/>
                    <a:gd name="T6" fmla="*/ 35 w 61"/>
                    <a:gd name="T7" fmla="*/ 6 h 68"/>
                    <a:gd name="T8" fmla="*/ 33 w 61"/>
                    <a:gd name="T9" fmla="*/ 6 h 68"/>
                    <a:gd name="T10" fmla="*/ 32 w 61"/>
                    <a:gd name="T11" fmla="*/ 5 h 68"/>
                    <a:gd name="T12" fmla="*/ 30 w 61"/>
                    <a:gd name="T13" fmla="*/ 4 h 68"/>
                    <a:gd name="T14" fmla="*/ 28 w 61"/>
                    <a:gd name="T15" fmla="*/ 3 h 68"/>
                    <a:gd name="T16" fmla="*/ 25 w 61"/>
                    <a:gd name="T17" fmla="*/ 2 h 68"/>
                    <a:gd name="T18" fmla="*/ 23 w 61"/>
                    <a:gd name="T19" fmla="*/ 0 h 68"/>
                    <a:gd name="T20" fmla="*/ 22 w 61"/>
                    <a:gd name="T21" fmla="*/ 1 h 68"/>
                    <a:gd name="T22" fmla="*/ 12 w 61"/>
                    <a:gd name="T23" fmla="*/ 9 h 68"/>
                    <a:gd name="T24" fmla="*/ 9 w 61"/>
                    <a:gd name="T25" fmla="*/ 15 h 68"/>
                    <a:gd name="T26" fmla="*/ 6 w 61"/>
                    <a:gd name="T27" fmla="*/ 20 h 68"/>
                    <a:gd name="T28" fmla="*/ 0 w 61"/>
                    <a:gd name="T29" fmla="*/ 27 h 68"/>
                    <a:gd name="T30" fmla="*/ 1 w 61"/>
                    <a:gd name="T31" fmla="*/ 38 h 68"/>
                    <a:gd name="T32" fmla="*/ 2 w 61"/>
                    <a:gd name="T33" fmla="*/ 39 h 68"/>
                    <a:gd name="T34" fmla="*/ 7 w 61"/>
                    <a:gd name="T35" fmla="*/ 43 h 68"/>
                    <a:gd name="T36" fmla="*/ 9 w 61"/>
                    <a:gd name="T37" fmla="*/ 42 h 68"/>
                    <a:gd name="T38" fmla="*/ 12 w 61"/>
                    <a:gd name="T39" fmla="*/ 50 h 68"/>
                    <a:gd name="T40" fmla="*/ 8 w 61"/>
                    <a:gd name="T41" fmla="*/ 54 h 68"/>
                    <a:gd name="T42" fmla="*/ 9 w 61"/>
                    <a:gd name="T43" fmla="*/ 56 h 68"/>
                    <a:gd name="T44" fmla="*/ 9 w 61"/>
                    <a:gd name="T45" fmla="*/ 57 h 68"/>
                    <a:gd name="T46" fmla="*/ 9 w 61"/>
                    <a:gd name="T47" fmla="*/ 58 h 68"/>
                    <a:gd name="T48" fmla="*/ 7 w 61"/>
                    <a:gd name="T49" fmla="*/ 61 h 68"/>
                    <a:gd name="T50" fmla="*/ 8 w 61"/>
                    <a:gd name="T51" fmla="*/ 62 h 68"/>
                    <a:gd name="T52" fmla="*/ 13 w 61"/>
                    <a:gd name="T53" fmla="*/ 63 h 68"/>
                    <a:gd name="T54" fmla="*/ 18 w 61"/>
                    <a:gd name="T55" fmla="*/ 66 h 68"/>
                    <a:gd name="T56" fmla="*/ 19 w 61"/>
                    <a:gd name="T57" fmla="*/ 67 h 68"/>
                    <a:gd name="T58" fmla="*/ 19 w 61"/>
                    <a:gd name="T59" fmla="*/ 68 h 68"/>
                    <a:gd name="T60" fmla="*/ 20 w 61"/>
                    <a:gd name="T61" fmla="*/ 68 h 68"/>
                    <a:gd name="T62" fmla="*/ 20 w 61"/>
                    <a:gd name="T63" fmla="*/ 67 h 68"/>
                    <a:gd name="T64" fmla="*/ 22 w 61"/>
                    <a:gd name="T65" fmla="*/ 65 h 68"/>
                    <a:gd name="T66" fmla="*/ 33 w 61"/>
                    <a:gd name="T67" fmla="*/ 46 h 68"/>
                    <a:gd name="T68" fmla="*/ 54 w 61"/>
                    <a:gd name="T69" fmla="*/ 35 h 68"/>
                    <a:gd name="T70" fmla="*/ 61 w 61"/>
                    <a:gd name="T71" fmla="*/ 23 h 68"/>
                    <a:gd name="T72" fmla="*/ 60 w 61"/>
                    <a:gd name="T73" fmla="*/ 20 h 68"/>
                    <a:gd name="T74" fmla="*/ 59 w 61"/>
                    <a:gd name="T75" fmla="*/ 19 h 68"/>
                    <a:gd name="T76" fmla="*/ 58 w 61"/>
                    <a:gd name="T77" fmla="*/ 18 h 68"/>
                    <a:gd name="T78" fmla="*/ 52 w 61"/>
                    <a:gd name="T79" fmla="*/ 11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68">
                      <a:moveTo>
                        <a:pt x="52" y="11"/>
                      </a:moveTo>
                      <a:cubicBezTo>
                        <a:pt x="51" y="12"/>
                        <a:pt x="49" y="13"/>
                        <a:pt x="47" y="13"/>
                      </a:cubicBezTo>
                      <a:cubicBezTo>
                        <a:pt x="46" y="13"/>
                        <a:pt x="46" y="12"/>
                        <a:pt x="46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2"/>
                        <a:pt x="44" y="12"/>
                        <a:pt x="43" y="12"/>
                      </a:cubicBezTo>
                      <a:cubicBezTo>
                        <a:pt x="43" y="12"/>
                        <a:pt x="42" y="12"/>
                        <a:pt x="41" y="11"/>
                      </a:cubicBezTo>
                      <a:cubicBezTo>
                        <a:pt x="40" y="10"/>
                        <a:pt x="38" y="9"/>
                        <a:pt x="37" y="8"/>
                      </a:cubicBezTo>
                      <a:cubicBezTo>
                        <a:pt x="37" y="7"/>
                        <a:pt x="36" y="6"/>
                        <a:pt x="35" y="6"/>
                      </a:cubicBezTo>
                      <a:cubicBezTo>
                        <a:pt x="35" y="6"/>
                        <a:pt x="34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1" y="5"/>
                        <a:pt x="31" y="5"/>
                        <a:pt x="30" y="5"/>
                      </a:cubicBezTo>
                      <a:cubicBezTo>
                        <a:pt x="30" y="5"/>
                        <a:pt x="30" y="4"/>
                        <a:pt x="30" y="4"/>
                      </a:cubicBezTo>
                      <a:cubicBezTo>
                        <a:pt x="29" y="4"/>
                        <a:pt x="28" y="4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6" y="2"/>
                        <a:pt x="26" y="2"/>
                      </a:cubicBezTo>
                      <a:cubicBezTo>
                        <a:pt x="26" y="2"/>
                        <a:pt x="25" y="2"/>
                        <a:pt x="25" y="2"/>
                      </a:cubicBezTo>
                      <a:cubicBezTo>
                        <a:pt x="25" y="1"/>
                        <a:pt x="24" y="1"/>
                        <a:pt x="24" y="1"/>
                      </a:cubicBezTo>
                      <a:cubicBezTo>
                        <a:pt x="24" y="1"/>
                        <a:pt x="23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20" y="3"/>
                        <a:pt x="15" y="4"/>
                        <a:pt x="14" y="4"/>
                      </a:cubicBezTo>
                      <a:cubicBezTo>
                        <a:pt x="12" y="4"/>
                        <a:pt x="12" y="5"/>
                        <a:pt x="12" y="9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3"/>
                        <a:pt x="10" y="14"/>
                        <a:pt x="9" y="15"/>
                      </a:cubicBezTo>
                      <a:cubicBezTo>
                        <a:pt x="8" y="16"/>
                        <a:pt x="7" y="17"/>
                        <a:pt x="6" y="18"/>
                      </a:cubicBezTo>
                      <a:cubicBezTo>
                        <a:pt x="6" y="19"/>
                        <a:pt x="6" y="19"/>
                        <a:pt x="6" y="20"/>
                      </a:cubicBezTo>
                      <a:cubicBezTo>
                        <a:pt x="6" y="22"/>
                        <a:pt x="5" y="23"/>
                        <a:pt x="3" y="25"/>
                      </a:cubicBezTo>
                      <a:cubicBezTo>
                        <a:pt x="1" y="25"/>
                        <a:pt x="0" y="26"/>
                        <a:pt x="0" y="27"/>
                      </a:cubicBezTo>
                      <a:cubicBezTo>
                        <a:pt x="0" y="28"/>
                        <a:pt x="0" y="29"/>
                        <a:pt x="1" y="30"/>
                      </a:cubicBezTo>
                      <a:cubicBezTo>
                        <a:pt x="3" y="33"/>
                        <a:pt x="2" y="36"/>
                        <a:pt x="1" y="38"/>
                      </a:cubicBezTo>
                      <a:cubicBezTo>
                        <a:pt x="1" y="38"/>
                        <a:pt x="1" y="38"/>
                        <a:pt x="0" y="38"/>
                      </a:cubicBezTo>
                      <a:cubicBezTo>
                        <a:pt x="1" y="39"/>
                        <a:pt x="1" y="39"/>
                        <a:pt x="2" y="39"/>
                      </a:cubicBezTo>
                      <a:cubicBezTo>
                        <a:pt x="3" y="40"/>
                        <a:pt x="5" y="41"/>
                        <a:pt x="6" y="42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8" y="43"/>
                        <a:pt x="8" y="43"/>
                      </a:cubicBezTo>
                      <a:cubicBezTo>
                        <a:pt x="8" y="43"/>
                        <a:pt x="9" y="42"/>
                        <a:pt x="9" y="42"/>
                      </a:cubicBezTo>
                      <a:cubicBezTo>
                        <a:pt x="11" y="42"/>
                        <a:pt x="11" y="43"/>
                        <a:pt x="12" y="44"/>
                      </a:cubicBezTo>
                      <a:cubicBezTo>
                        <a:pt x="13" y="46"/>
                        <a:pt x="13" y="48"/>
                        <a:pt x="12" y="50"/>
                      </a:cubicBezTo>
                      <a:cubicBezTo>
                        <a:pt x="11" y="52"/>
                        <a:pt x="10" y="53"/>
                        <a:pt x="8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8" y="54"/>
                        <a:pt x="9" y="55"/>
                        <a:pt x="9" y="55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9"/>
                        <a:pt x="8" y="59"/>
                        <a:pt x="8" y="59"/>
                      </a:cubicBezTo>
                      <a:cubicBezTo>
                        <a:pt x="8" y="60"/>
                        <a:pt x="7" y="60"/>
                        <a:pt x="7" y="61"/>
                      </a:cubicBezTo>
                      <a:cubicBezTo>
                        <a:pt x="7" y="61"/>
                        <a:pt x="7" y="61"/>
                        <a:pt x="7" y="61"/>
                      </a:cubicBezTo>
                      <a:cubicBezTo>
                        <a:pt x="7" y="61"/>
                        <a:pt x="7" y="62"/>
                        <a:pt x="8" y="62"/>
                      </a:cubicBezTo>
                      <a:cubicBezTo>
                        <a:pt x="9" y="63"/>
                        <a:pt x="10" y="63"/>
                        <a:pt x="11" y="63"/>
                      </a:cubicBezTo>
                      <a:cubicBezTo>
                        <a:pt x="11" y="63"/>
                        <a:pt x="12" y="63"/>
                        <a:pt x="13" y="63"/>
                      </a:cubicBezTo>
                      <a:cubicBezTo>
                        <a:pt x="14" y="63"/>
                        <a:pt x="16" y="63"/>
                        <a:pt x="17" y="65"/>
                      </a:cubicBezTo>
                      <a:cubicBezTo>
                        <a:pt x="17" y="66"/>
                        <a:pt x="18" y="66"/>
                        <a:pt x="18" y="66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9" y="67"/>
                        <a:pt x="19" y="67"/>
                      </a:cubicBezTo>
                      <a:cubicBezTo>
                        <a:pt x="19" y="67"/>
                        <a:pt x="19" y="67"/>
                        <a:pt x="19" y="68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1" y="67"/>
                        <a:pt x="21" y="67"/>
                        <a:pt x="21" y="66"/>
                      </a:cubicBezTo>
                      <a:cubicBezTo>
                        <a:pt x="21" y="66"/>
                        <a:pt x="21" y="66"/>
                        <a:pt x="22" y="65"/>
                      </a:cubicBezTo>
                      <a:cubicBezTo>
                        <a:pt x="22" y="63"/>
                        <a:pt x="23" y="62"/>
                        <a:pt x="23" y="60"/>
                      </a:cubicBezTo>
                      <a:cubicBezTo>
                        <a:pt x="26" y="54"/>
                        <a:pt x="28" y="47"/>
                        <a:pt x="33" y="46"/>
                      </a:cubicBezTo>
                      <a:cubicBezTo>
                        <a:pt x="34" y="46"/>
                        <a:pt x="34" y="45"/>
                        <a:pt x="35" y="45"/>
                      </a:cubicBezTo>
                      <a:cubicBezTo>
                        <a:pt x="41" y="44"/>
                        <a:pt x="49" y="41"/>
                        <a:pt x="54" y="35"/>
                      </a:cubicBezTo>
                      <a:cubicBezTo>
                        <a:pt x="57" y="30"/>
                        <a:pt x="58" y="28"/>
                        <a:pt x="58" y="27"/>
                      </a:cubicBezTo>
                      <a:cubicBezTo>
                        <a:pt x="58" y="25"/>
                        <a:pt x="59" y="24"/>
                        <a:pt x="61" y="23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61" y="21"/>
                        <a:pt x="60" y="20"/>
                      </a:cubicBezTo>
                      <a:cubicBezTo>
                        <a:pt x="60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5" y="15"/>
                        <a:pt x="53" y="12"/>
                        <a:pt x="52" y="11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27" name="Freeform 2084"/>
                <p:cNvSpPr>
                  <a:spLocks/>
                </p:cNvSpPr>
                <p:nvPr/>
              </p:nvSpPr>
              <p:spPr bwMode="auto">
                <a:xfrm>
                  <a:off x="1973" y="185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28" name="Freeform 2085"/>
                <p:cNvSpPr>
                  <a:spLocks/>
                </p:cNvSpPr>
                <p:nvPr/>
              </p:nvSpPr>
              <p:spPr bwMode="auto">
                <a:xfrm>
                  <a:off x="1976" y="1853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0 w 6"/>
                    <a:gd name="T3" fmla="*/ 1 h 2"/>
                    <a:gd name="T4" fmla="*/ 1 w 6"/>
                    <a:gd name="T5" fmla="*/ 2 h 2"/>
                    <a:gd name="T6" fmla="*/ 6 w 6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cubicBezTo>
                        <a:pt x="4" y="1"/>
                        <a:pt x="2" y="2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3" y="2"/>
                        <a:pt x="5" y="1"/>
                        <a:pt x="6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29" name="Freeform 2086"/>
                <p:cNvSpPr>
                  <a:spLocks/>
                </p:cNvSpPr>
                <p:nvPr/>
              </p:nvSpPr>
              <p:spPr bwMode="auto">
                <a:xfrm>
                  <a:off x="1964" y="1848"/>
                  <a:ext cx="0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30" name="Freeform 2087"/>
                <p:cNvSpPr>
                  <a:spLocks/>
                </p:cNvSpPr>
                <p:nvPr/>
              </p:nvSpPr>
              <p:spPr bwMode="auto">
                <a:xfrm>
                  <a:off x="1961" y="184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31" name="Freeform 2088"/>
                <p:cNvSpPr>
                  <a:spLocks/>
                </p:cNvSpPr>
                <p:nvPr/>
              </p:nvSpPr>
              <p:spPr bwMode="auto">
                <a:xfrm>
                  <a:off x="1963" y="18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32" name="Freeform 2089"/>
                <p:cNvSpPr>
                  <a:spLocks/>
                </p:cNvSpPr>
                <p:nvPr/>
              </p:nvSpPr>
              <p:spPr bwMode="auto">
                <a:xfrm>
                  <a:off x="1956" y="18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33" name="Freeform 2090"/>
                <p:cNvSpPr>
                  <a:spLocks/>
                </p:cNvSpPr>
                <p:nvPr/>
              </p:nvSpPr>
              <p:spPr bwMode="auto">
                <a:xfrm>
                  <a:off x="1954" y="18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34" name="Freeform 2091"/>
                <p:cNvSpPr>
                  <a:spLocks/>
                </p:cNvSpPr>
                <p:nvPr/>
              </p:nvSpPr>
              <p:spPr bwMode="auto">
                <a:xfrm>
                  <a:off x="1959" y="18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35" name="Freeform 2092"/>
                <p:cNvSpPr>
                  <a:spLocks/>
                </p:cNvSpPr>
                <p:nvPr/>
              </p:nvSpPr>
              <p:spPr bwMode="auto">
                <a:xfrm>
                  <a:off x="1941" y="189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36" name="Freeform 2093"/>
                <p:cNvSpPr>
                  <a:spLocks/>
                </p:cNvSpPr>
                <p:nvPr/>
              </p:nvSpPr>
              <p:spPr bwMode="auto">
                <a:xfrm>
                  <a:off x="1989" y="186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1 w 1"/>
                    <a:gd name="T7" fmla="*/ 2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37" name="Freeform 2094"/>
                <p:cNvSpPr>
                  <a:spLocks/>
                </p:cNvSpPr>
                <p:nvPr/>
              </p:nvSpPr>
              <p:spPr bwMode="auto">
                <a:xfrm>
                  <a:off x="1940" y="189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38" name="Freeform 2095"/>
                <p:cNvSpPr>
                  <a:spLocks/>
                </p:cNvSpPr>
                <p:nvPr/>
              </p:nvSpPr>
              <p:spPr bwMode="auto">
                <a:xfrm>
                  <a:off x="1950" y="190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39" name="Freeform 2096"/>
                <p:cNvSpPr>
                  <a:spLocks/>
                </p:cNvSpPr>
                <p:nvPr/>
              </p:nvSpPr>
              <p:spPr bwMode="auto">
                <a:xfrm>
                  <a:off x="1951" y="19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40" name="Freeform 2097"/>
                <p:cNvSpPr>
                  <a:spLocks/>
                </p:cNvSpPr>
                <p:nvPr/>
              </p:nvSpPr>
              <p:spPr bwMode="auto">
                <a:xfrm>
                  <a:off x="1941" y="18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41" name="Freeform 2098"/>
                <p:cNvSpPr>
                  <a:spLocks/>
                </p:cNvSpPr>
                <p:nvPr/>
              </p:nvSpPr>
              <p:spPr bwMode="auto">
                <a:xfrm>
                  <a:off x="1940" y="189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42" name="Freeform 2099"/>
                <p:cNvSpPr>
                  <a:spLocks/>
                </p:cNvSpPr>
                <p:nvPr/>
              </p:nvSpPr>
              <p:spPr bwMode="auto">
                <a:xfrm>
                  <a:off x="1988" y="18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43" name="Freeform 2100"/>
                <p:cNvSpPr>
                  <a:spLocks/>
                </p:cNvSpPr>
                <p:nvPr/>
              </p:nvSpPr>
              <p:spPr bwMode="auto">
                <a:xfrm>
                  <a:off x="1950" y="190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44" name="Freeform 2101"/>
                <p:cNvSpPr>
                  <a:spLocks/>
                </p:cNvSpPr>
                <p:nvPr/>
              </p:nvSpPr>
              <p:spPr bwMode="auto">
                <a:xfrm>
                  <a:off x="1949" y="190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45" name="Freeform 2102"/>
                <p:cNvSpPr>
                  <a:spLocks/>
                </p:cNvSpPr>
                <p:nvPr/>
              </p:nvSpPr>
              <p:spPr bwMode="auto">
                <a:xfrm>
                  <a:off x="1987" y="1858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1 h 3"/>
                    <a:gd name="T4" fmla="*/ 0 w 2"/>
                    <a:gd name="T5" fmla="*/ 0 h 3"/>
                    <a:gd name="T6" fmla="*/ 1 w 2"/>
                    <a:gd name="T7" fmla="*/ 2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46" name="Freeform 2103"/>
                <p:cNvSpPr>
                  <a:spLocks/>
                </p:cNvSpPr>
                <p:nvPr/>
              </p:nvSpPr>
              <p:spPr bwMode="auto">
                <a:xfrm>
                  <a:off x="1948" y="19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47" name="Freeform 2104"/>
                <p:cNvSpPr>
                  <a:spLocks/>
                </p:cNvSpPr>
                <p:nvPr/>
              </p:nvSpPr>
              <p:spPr bwMode="auto">
                <a:xfrm>
                  <a:off x="1952" y="190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48" name="Freeform 2105"/>
                <p:cNvSpPr>
                  <a:spLocks/>
                </p:cNvSpPr>
                <p:nvPr/>
              </p:nvSpPr>
              <p:spPr bwMode="auto">
                <a:xfrm>
                  <a:off x="2142" y="1740"/>
                  <a:ext cx="6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0 h 4"/>
                    <a:gd name="T4" fmla="*/ 4 w 7"/>
                    <a:gd name="T5" fmla="*/ 0 h 4"/>
                    <a:gd name="T6" fmla="*/ 1 w 7"/>
                    <a:gd name="T7" fmla="*/ 0 h 4"/>
                    <a:gd name="T8" fmla="*/ 1 w 7"/>
                    <a:gd name="T9" fmla="*/ 4 h 4"/>
                    <a:gd name="T10" fmla="*/ 0 w 7"/>
                    <a:gd name="T11" fmla="*/ 4 h 4"/>
                    <a:gd name="T12" fmla="*/ 6 w 7"/>
                    <a:gd name="T13" fmla="*/ 3 h 4"/>
                    <a:gd name="T14" fmla="*/ 7 w 7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cubicBezTo>
                        <a:pt x="7" y="2"/>
                        <a:pt x="6" y="1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2" y="4"/>
                        <a:pt x="5" y="4"/>
                        <a:pt x="6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182" name="Group 12"/>
              <p:cNvGrpSpPr/>
              <p:nvPr/>
            </p:nvGrpSpPr>
            <p:grpSpPr>
              <a:xfrm>
                <a:off x="3903276" y="2071886"/>
                <a:ext cx="1609971" cy="1945758"/>
                <a:chOff x="949845" y="1882014"/>
                <a:chExt cx="2319277" cy="2066461"/>
              </a:xfrm>
              <a:solidFill>
                <a:srgbClr val="BFBFBF"/>
              </a:solidFill>
            </p:grpSpPr>
            <p:sp>
              <p:nvSpPr>
                <p:cNvPr id="1187" name="Freeform 2109"/>
                <p:cNvSpPr>
                  <a:spLocks/>
                </p:cNvSpPr>
                <p:nvPr/>
              </p:nvSpPr>
              <p:spPr bwMode="auto">
                <a:xfrm>
                  <a:off x="2518331" y="3809992"/>
                  <a:ext cx="35310" cy="17985"/>
                </a:xfrm>
                <a:custGeom>
                  <a:avLst/>
                  <a:gdLst>
                    <a:gd name="T0" fmla="*/ 4 w 20"/>
                    <a:gd name="T1" fmla="*/ 1 h 11"/>
                    <a:gd name="T2" fmla="*/ 4 w 20"/>
                    <a:gd name="T3" fmla="*/ 1 h 11"/>
                    <a:gd name="T4" fmla="*/ 2 w 20"/>
                    <a:gd name="T5" fmla="*/ 2 h 11"/>
                    <a:gd name="T6" fmla="*/ 2 w 20"/>
                    <a:gd name="T7" fmla="*/ 2 h 11"/>
                    <a:gd name="T8" fmla="*/ 1 w 20"/>
                    <a:gd name="T9" fmla="*/ 3 h 11"/>
                    <a:gd name="T10" fmla="*/ 1 w 20"/>
                    <a:gd name="T11" fmla="*/ 3 h 11"/>
                    <a:gd name="T12" fmla="*/ 0 w 20"/>
                    <a:gd name="T13" fmla="*/ 5 h 11"/>
                    <a:gd name="T14" fmla="*/ 0 w 20"/>
                    <a:gd name="T15" fmla="*/ 5 h 11"/>
                    <a:gd name="T16" fmla="*/ 18 w 20"/>
                    <a:gd name="T17" fmla="*/ 11 h 11"/>
                    <a:gd name="T18" fmla="*/ 20 w 20"/>
                    <a:gd name="T19" fmla="*/ 10 h 11"/>
                    <a:gd name="T20" fmla="*/ 20 w 20"/>
                    <a:gd name="T21" fmla="*/ 10 h 11"/>
                    <a:gd name="T22" fmla="*/ 20 w 20"/>
                    <a:gd name="T23" fmla="*/ 9 h 11"/>
                    <a:gd name="T24" fmla="*/ 20 w 20"/>
                    <a:gd name="T25" fmla="*/ 8 h 11"/>
                    <a:gd name="T26" fmla="*/ 20 w 20"/>
                    <a:gd name="T27" fmla="*/ 8 h 11"/>
                    <a:gd name="T28" fmla="*/ 20 w 20"/>
                    <a:gd name="T29" fmla="*/ 7 h 11"/>
                    <a:gd name="T30" fmla="*/ 20 w 20"/>
                    <a:gd name="T31" fmla="*/ 7 h 11"/>
                    <a:gd name="T32" fmla="*/ 20 w 20"/>
                    <a:gd name="T33" fmla="*/ 6 h 11"/>
                    <a:gd name="T34" fmla="*/ 20 w 20"/>
                    <a:gd name="T35" fmla="*/ 6 h 11"/>
                    <a:gd name="T36" fmla="*/ 20 w 20"/>
                    <a:gd name="T37" fmla="*/ 6 h 11"/>
                    <a:gd name="T38" fmla="*/ 20 w 20"/>
                    <a:gd name="T39" fmla="*/ 5 h 11"/>
                    <a:gd name="T40" fmla="*/ 20 w 20"/>
                    <a:gd name="T41" fmla="*/ 5 h 11"/>
                    <a:gd name="T42" fmla="*/ 20 w 20"/>
                    <a:gd name="T43" fmla="*/ 5 h 11"/>
                    <a:gd name="T44" fmla="*/ 20 w 20"/>
                    <a:gd name="T45" fmla="*/ 5 h 11"/>
                    <a:gd name="T46" fmla="*/ 20 w 20"/>
                    <a:gd name="T47" fmla="*/ 5 h 11"/>
                    <a:gd name="T48" fmla="*/ 20 w 20"/>
                    <a:gd name="T49" fmla="*/ 5 h 11"/>
                    <a:gd name="T50" fmla="*/ 18 w 20"/>
                    <a:gd name="T51" fmla="*/ 5 h 11"/>
                    <a:gd name="T52" fmla="*/ 17 w 20"/>
                    <a:gd name="T53" fmla="*/ 5 h 11"/>
                    <a:gd name="T54" fmla="*/ 8 w 20"/>
                    <a:gd name="T55" fmla="*/ 2 h 11"/>
                    <a:gd name="T56" fmla="*/ 7 w 20"/>
                    <a:gd name="T57" fmla="*/ 1 h 11"/>
                    <a:gd name="T58" fmla="*/ 6 w 20"/>
                    <a:gd name="T59" fmla="*/ 1 h 11"/>
                    <a:gd name="T60" fmla="*/ 5 w 20"/>
                    <a:gd name="T61" fmla="*/ 0 h 11"/>
                    <a:gd name="T62" fmla="*/ 4 w 20"/>
                    <a:gd name="T63" fmla="*/ 1 h 11"/>
                    <a:gd name="T64" fmla="*/ 4 w 20"/>
                    <a:gd name="T6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0" h="11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5" y="8"/>
                        <a:pt x="15" y="11"/>
                        <a:pt x="18" y="11"/>
                      </a:cubicBezTo>
                      <a:cubicBezTo>
                        <a:pt x="19" y="11"/>
                        <a:pt x="19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19" y="5"/>
                        <a:pt x="18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5"/>
                        <a:pt x="12" y="5"/>
                        <a:pt x="8" y="2"/>
                      </a:cubicBezTo>
                      <a:cubicBezTo>
                        <a:pt x="8" y="2"/>
                        <a:pt x="7" y="2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88" name="Freeform 2110"/>
                <p:cNvSpPr>
                  <a:spLocks/>
                </p:cNvSpPr>
                <p:nvPr/>
              </p:nvSpPr>
              <p:spPr bwMode="auto">
                <a:xfrm>
                  <a:off x="2533198" y="3777619"/>
                  <a:ext cx="111504" cy="53955"/>
                </a:xfrm>
                <a:custGeom>
                  <a:avLst/>
                  <a:gdLst>
                    <a:gd name="T0" fmla="*/ 60 w 63"/>
                    <a:gd name="T1" fmla="*/ 7 h 32"/>
                    <a:gd name="T2" fmla="*/ 52 w 63"/>
                    <a:gd name="T3" fmla="*/ 3 h 32"/>
                    <a:gd name="T4" fmla="*/ 43 w 63"/>
                    <a:gd name="T5" fmla="*/ 0 h 32"/>
                    <a:gd name="T6" fmla="*/ 30 w 63"/>
                    <a:gd name="T7" fmla="*/ 3 h 32"/>
                    <a:gd name="T8" fmla="*/ 20 w 63"/>
                    <a:gd name="T9" fmla="*/ 3 h 32"/>
                    <a:gd name="T10" fmla="*/ 9 w 63"/>
                    <a:gd name="T11" fmla="*/ 4 h 32"/>
                    <a:gd name="T12" fmla="*/ 7 w 63"/>
                    <a:gd name="T13" fmla="*/ 6 h 32"/>
                    <a:gd name="T14" fmla="*/ 6 w 63"/>
                    <a:gd name="T15" fmla="*/ 7 h 32"/>
                    <a:gd name="T16" fmla="*/ 3 w 63"/>
                    <a:gd name="T17" fmla="*/ 10 h 32"/>
                    <a:gd name="T18" fmla="*/ 0 w 63"/>
                    <a:gd name="T19" fmla="*/ 15 h 32"/>
                    <a:gd name="T20" fmla="*/ 0 w 63"/>
                    <a:gd name="T21" fmla="*/ 16 h 32"/>
                    <a:gd name="T22" fmla="*/ 0 w 63"/>
                    <a:gd name="T23" fmla="*/ 17 h 32"/>
                    <a:gd name="T24" fmla="*/ 1 w 63"/>
                    <a:gd name="T25" fmla="*/ 17 h 32"/>
                    <a:gd name="T26" fmla="*/ 3 w 63"/>
                    <a:gd name="T27" fmla="*/ 18 h 32"/>
                    <a:gd name="T28" fmla="*/ 9 w 63"/>
                    <a:gd name="T29" fmla="*/ 20 h 32"/>
                    <a:gd name="T30" fmla="*/ 10 w 63"/>
                    <a:gd name="T31" fmla="*/ 20 h 32"/>
                    <a:gd name="T32" fmla="*/ 16 w 63"/>
                    <a:gd name="T33" fmla="*/ 22 h 32"/>
                    <a:gd name="T34" fmla="*/ 16 w 63"/>
                    <a:gd name="T35" fmla="*/ 22 h 32"/>
                    <a:gd name="T36" fmla="*/ 16 w 63"/>
                    <a:gd name="T37" fmla="*/ 23 h 32"/>
                    <a:gd name="T38" fmla="*/ 16 w 63"/>
                    <a:gd name="T39" fmla="*/ 23 h 32"/>
                    <a:gd name="T40" fmla="*/ 16 w 63"/>
                    <a:gd name="T41" fmla="*/ 24 h 32"/>
                    <a:gd name="T42" fmla="*/ 16 w 63"/>
                    <a:gd name="T43" fmla="*/ 25 h 32"/>
                    <a:gd name="T44" fmla="*/ 16 w 63"/>
                    <a:gd name="T45" fmla="*/ 25 h 32"/>
                    <a:gd name="T46" fmla="*/ 16 w 63"/>
                    <a:gd name="T47" fmla="*/ 27 h 32"/>
                    <a:gd name="T48" fmla="*/ 16 w 63"/>
                    <a:gd name="T49" fmla="*/ 27 h 32"/>
                    <a:gd name="T50" fmla="*/ 18 w 63"/>
                    <a:gd name="T51" fmla="*/ 29 h 32"/>
                    <a:gd name="T52" fmla="*/ 20 w 63"/>
                    <a:gd name="T53" fmla="*/ 32 h 32"/>
                    <a:gd name="T54" fmla="*/ 21 w 63"/>
                    <a:gd name="T55" fmla="*/ 32 h 32"/>
                    <a:gd name="T56" fmla="*/ 24 w 63"/>
                    <a:gd name="T57" fmla="*/ 30 h 32"/>
                    <a:gd name="T58" fmla="*/ 24 w 63"/>
                    <a:gd name="T59" fmla="*/ 29 h 32"/>
                    <a:gd name="T60" fmla="*/ 24 w 63"/>
                    <a:gd name="T61" fmla="*/ 24 h 32"/>
                    <a:gd name="T62" fmla="*/ 29 w 63"/>
                    <a:gd name="T63" fmla="*/ 21 h 32"/>
                    <a:gd name="T64" fmla="*/ 40 w 63"/>
                    <a:gd name="T65" fmla="*/ 18 h 32"/>
                    <a:gd name="T66" fmla="*/ 47 w 63"/>
                    <a:gd name="T67" fmla="*/ 13 h 32"/>
                    <a:gd name="T68" fmla="*/ 50 w 63"/>
                    <a:gd name="T69" fmla="*/ 13 h 32"/>
                    <a:gd name="T70" fmla="*/ 52 w 63"/>
                    <a:gd name="T71" fmla="*/ 14 h 32"/>
                    <a:gd name="T72" fmla="*/ 54 w 63"/>
                    <a:gd name="T73" fmla="*/ 12 h 32"/>
                    <a:gd name="T74" fmla="*/ 56 w 63"/>
                    <a:gd name="T75" fmla="*/ 11 h 32"/>
                    <a:gd name="T76" fmla="*/ 56 w 63"/>
                    <a:gd name="T77" fmla="*/ 11 h 32"/>
                    <a:gd name="T78" fmla="*/ 58 w 63"/>
                    <a:gd name="T79" fmla="*/ 10 h 32"/>
                    <a:gd name="T80" fmla="*/ 58 w 63"/>
                    <a:gd name="T81" fmla="*/ 10 h 32"/>
                    <a:gd name="T82" fmla="*/ 60 w 63"/>
                    <a:gd name="T83" fmla="*/ 9 h 32"/>
                    <a:gd name="T84" fmla="*/ 61 w 63"/>
                    <a:gd name="T85" fmla="*/ 9 h 32"/>
                    <a:gd name="T86" fmla="*/ 63 w 63"/>
                    <a:gd name="T87" fmla="*/ 9 h 32"/>
                    <a:gd name="T88" fmla="*/ 63 w 63"/>
                    <a:gd name="T89" fmla="*/ 9 h 32"/>
                    <a:gd name="T90" fmla="*/ 60 w 63"/>
                    <a:gd name="T91" fmla="*/ 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3" h="32">
                      <a:moveTo>
                        <a:pt x="60" y="7"/>
                      </a:moveTo>
                      <a:cubicBezTo>
                        <a:pt x="57" y="6"/>
                        <a:pt x="54" y="5"/>
                        <a:pt x="52" y="3"/>
                      </a:cubicBezTo>
                      <a:cubicBezTo>
                        <a:pt x="50" y="1"/>
                        <a:pt x="47" y="0"/>
                        <a:pt x="43" y="0"/>
                      </a:cubicBezTo>
                      <a:cubicBezTo>
                        <a:pt x="37" y="0"/>
                        <a:pt x="31" y="2"/>
                        <a:pt x="30" y="3"/>
                      </a:cubicBezTo>
                      <a:cubicBezTo>
                        <a:pt x="27" y="4"/>
                        <a:pt x="23" y="4"/>
                        <a:pt x="20" y="3"/>
                      </a:cubicBezTo>
                      <a:cubicBezTo>
                        <a:pt x="16" y="3"/>
                        <a:pt x="12" y="2"/>
                        <a:pt x="9" y="4"/>
                      </a:cubicBezTo>
                      <a:cubicBezTo>
                        <a:pt x="9" y="5"/>
                        <a:pt x="8" y="5"/>
                        <a:pt x="7" y="6"/>
                      </a:cubicBezTo>
                      <a:cubicBezTo>
                        <a:pt x="7" y="6"/>
                        <a:pt x="7" y="7"/>
                        <a:pt x="6" y="7"/>
                      </a:cubicBezTo>
                      <a:cubicBezTo>
                        <a:pt x="5" y="8"/>
                        <a:pt x="4" y="9"/>
                        <a:pt x="3" y="10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7"/>
                      </a:cubicBezTo>
                      <a:cubicBezTo>
                        <a:pt x="0" y="17"/>
                        <a:pt x="0" y="17"/>
                        <a:pt x="1" y="17"/>
                      </a:cubicBezTo>
                      <a:cubicBezTo>
                        <a:pt x="1" y="17"/>
                        <a:pt x="2" y="18"/>
                        <a:pt x="3" y="18"/>
                      </a:cubicBezTo>
                      <a:cubicBezTo>
                        <a:pt x="5" y="19"/>
                        <a:pt x="7" y="20"/>
                        <a:pt x="9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20"/>
                        <a:pt x="14" y="20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7" y="28"/>
                        <a:pt x="18" y="28"/>
                        <a:pt x="18" y="29"/>
                      </a:cubicBezTo>
                      <a:cubicBezTo>
                        <a:pt x="20" y="30"/>
                        <a:pt x="20" y="31"/>
                        <a:pt x="20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2" y="31"/>
                        <a:pt x="23" y="30"/>
                        <a:pt x="24" y="30"/>
                      </a:cubicBezTo>
                      <a:cubicBezTo>
                        <a:pt x="24" y="30"/>
                        <a:pt x="24" y="29"/>
                        <a:pt x="24" y="29"/>
                      </a:cubicBezTo>
                      <a:cubicBezTo>
                        <a:pt x="23" y="28"/>
                        <a:pt x="23" y="26"/>
                        <a:pt x="24" y="24"/>
                      </a:cubicBezTo>
                      <a:cubicBezTo>
                        <a:pt x="25" y="22"/>
                        <a:pt x="27" y="21"/>
                        <a:pt x="29" y="21"/>
                      </a:cubicBezTo>
                      <a:cubicBezTo>
                        <a:pt x="36" y="21"/>
                        <a:pt x="39" y="20"/>
                        <a:pt x="40" y="18"/>
                      </a:cubicBezTo>
                      <a:cubicBezTo>
                        <a:pt x="40" y="15"/>
                        <a:pt x="43" y="13"/>
                        <a:pt x="47" y="13"/>
                      </a:cubicBezTo>
                      <a:cubicBezTo>
                        <a:pt x="48" y="13"/>
                        <a:pt x="49" y="13"/>
                        <a:pt x="50" y="13"/>
                      </a:cubicBezTo>
                      <a:cubicBezTo>
                        <a:pt x="51" y="14"/>
                        <a:pt x="52" y="14"/>
                        <a:pt x="52" y="14"/>
                      </a:cubicBezTo>
                      <a:cubicBezTo>
                        <a:pt x="53" y="14"/>
                        <a:pt x="54" y="13"/>
                        <a:pt x="54" y="12"/>
                      </a:cubicBezTo>
                      <a:cubicBezTo>
                        <a:pt x="55" y="12"/>
                        <a:pt x="55" y="12"/>
                        <a:pt x="56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7" y="11"/>
                        <a:pt x="57" y="11"/>
                        <a:pt x="58" y="10"/>
                      </a:cubicBezTo>
                      <a:cubicBezTo>
                        <a:pt x="58" y="10"/>
                        <a:pt x="58" y="10"/>
                        <a:pt x="58" y="10"/>
                      </a:cubicBezTo>
                      <a:cubicBezTo>
                        <a:pt x="59" y="10"/>
                        <a:pt x="60" y="10"/>
                        <a:pt x="60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9"/>
                        <a:pt x="62" y="9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8"/>
                        <a:pt x="61" y="8"/>
                        <a:pt x="6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89" name="Freeform 2111"/>
                <p:cNvSpPr>
                  <a:spLocks/>
                </p:cNvSpPr>
                <p:nvPr/>
              </p:nvSpPr>
              <p:spPr bwMode="auto">
                <a:xfrm>
                  <a:off x="2561074" y="38153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90" name="Freeform 2112"/>
                <p:cNvSpPr>
                  <a:spLocks/>
                </p:cNvSpPr>
                <p:nvPr/>
              </p:nvSpPr>
              <p:spPr bwMode="auto">
                <a:xfrm>
                  <a:off x="2561074" y="3818984"/>
                  <a:ext cx="0" cy="3597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91" name="Freeform 2113"/>
                <p:cNvSpPr>
                  <a:spLocks/>
                </p:cNvSpPr>
                <p:nvPr/>
              </p:nvSpPr>
              <p:spPr bwMode="auto">
                <a:xfrm>
                  <a:off x="2561074" y="38153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92" name="Freeform 2114"/>
                <p:cNvSpPr>
                  <a:spLocks/>
                </p:cNvSpPr>
                <p:nvPr/>
              </p:nvSpPr>
              <p:spPr bwMode="auto">
                <a:xfrm>
                  <a:off x="2561074" y="3817185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93" name="Freeform 2115"/>
                <p:cNvSpPr>
                  <a:spLocks/>
                </p:cNvSpPr>
                <p:nvPr/>
              </p:nvSpPr>
              <p:spPr bwMode="auto">
                <a:xfrm>
                  <a:off x="2533198" y="3806395"/>
                  <a:ext cx="1858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94" name="Freeform 2116"/>
                <p:cNvSpPr>
                  <a:spLocks/>
                </p:cNvSpPr>
                <p:nvPr/>
              </p:nvSpPr>
              <p:spPr bwMode="auto">
                <a:xfrm>
                  <a:off x="1975679" y="3430511"/>
                  <a:ext cx="600262" cy="359697"/>
                </a:xfrm>
                <a:custGeom>
                  <a:avLst/>
                  <a:gdLst>
                    <a:gd name="T0" fmla="*/ 321 w 338"/>
                    <a:gd name="T1" fmla="*/ 169 h 209"/>
                    <a:gd name="T2" fmla="*/ 322 w 338"/>
                    <a:gd name="T3" fmla="*/ 170 h 209"/>
                    <a:gd name="T4" fmla="*/ 325 w 338"/>
                    <a:gd name="T5" fmla="*/ 171 h 209"/>
                    <a:gd name="T6" fmla="*/ 329 w 338"/>
                    <a:gd name="T7" fmla="*/ 154 h 209"/>
                    <a:gd name="T8" fmla="*/ 337 w 338"/>
                    <a:gd name="T9" fmla="*/ 137 h 209"/>
                    <a:gd name="T10" fmla="*/ 312 w 338"/>
                    <a:gd name="T11" fmla="*/ 138 h 209"/>
                    <a:gd name="T12" fmla="*/ 291 w 338"/>
                    <a:gd name="T13" fmla="*/ 167 h 209"/>
                    <a:gd name="T14" fmla="*/ 277 w 338"/>
                    <a:gd name="T15" fmla="*/ 170 h 209"/>
                    <a:gd name="T16" fmla="*/ 245 w 338"/>
                    <a:gd name="T17" fmla="*/ 173 h 209"/>
                    <a:gd name="T18" fmla="*/ 231 w 338"/>
                    <a:gd name="T19" fmla="*/ 156 h 209"/>
                    <a:gd name="T20" fmla="*/ 214 w 338"/>
                    <a:gd name="T21" fmla="*/ 118 h 209"/>
                    <a:gd name="T22" fmla="*/ 218 w 338"/>
                    <a:gd name="T23" fmla="*/ 84 h 209"/>
                    <a:gd name="T24" fmla="*/ 217 w 338"/>
                    <a:gd name="T25" fmla="*/ 83 h 209"/>
                    <a:gd name="T26" fmla="*/ 201 w 338"/>
                    <a:gd name="T27" fmla="*/ 78 h 209"/>
                    <a:gd name="T28" fmla="*/ 195 w 338"/>
                    <a:gd name="T29" fmla="*/ 66 h 209"/>
                    <a:gd name="T30" fmla="*/ 182 w 338"/>
                    <a:gd name="T31" fmla="*/ 46 h 209"/>
                    <a:gd name="T32" fmla="*/ 157 w 338"/>
                    <a:gd name="T33" fmla="*/ 45 h 209"/>
                    <a:gd name="T34" fmla="*/ 145 w 338"/>
                    <a:gd name="T35" fmla="*/ 41 h 209"/>
                    <a:gd name="T36" fmla="*/ 130 w 338"/>
                    <a:gd name="T37" fmla="*/ 23 h 209"/>
                    <a:gd name="T38" fmla="*/ 64 w 338"/>
                    <a:gd name="T39" fmla="*/ 17 h 209"/>
                    <a:gd name="T40" fmla="*/ 0 w 338"/>
                    <a:gd name="T41" fmla="*/ 3 h 209"/>
                    <a:gd name="T42" fmla="*/ 28 w 338"/>
                    <a:gd name="T43" fmla="*/ 42 h 209"/>
                    <a:gd name="T44" fmla="*/ 26 w 338"/>
                    <a:gd name="T45" fmla="*/ 61 h 209"/>
                    <a:gd name="T46" fmla="*/ 51 w 338"/>
                    <a:gd name="T47" fmla="*/ 76 h 209"/>
                    <a:gd name="T48" fmla="*/ 67 w 338"/>
                    <a:gd name="T49" fmla="*/ 102 h 209"/>
                    <a:gd name="T50" fmla="*/ 79 w 338"/>
                    <a:gd name="T51" fmla="*/ 105 h 209"/>
                    <a:gd name="T52" fmla="*/ 67 w 338"/>
                    <a:gd name="T53" fmla="*/ 93 h 209"/>
                    <a:gd name="T54" fmla="*/ 39 w 338"/>
                    <a:gd name="T55" fmla="*/ 48 h 209"/>
                    <a:gd name="T56" fmla="*/ 36 w 338"/>
                    <a:gd name="T57" fmla="*/ 40 h 209"/>
                    <a:gd name="T58" fmla="*/ 20 w 338"/>
                    <a:gd name="T59" fmla="*/ 8 h 209"/>
                    <a:gd name="T60" fmla="*/ 32 w 338"/>
                    <a:gd name="T61" fmla="*/ 9 h 209"/>
                    <a:gd name="T62" fmla="*/ 45 w 338"/>
                    <a:gd name="T63" fmla="*/ 18 h 209"/>
                    <a:gd name="T64" fmla="*/ 50 w 338"/>
                    <a:gd name="T65" fmla="*/ 45 h 209"/>
                    <a:gd name="T66" fmla="*/ 68 w 338"/>
                    <a:gd name="T67" fmla="*/ 54 h 209"/>
                    <a:gd name="T68" fmla="*/ 84 w 338"/>
                    <a:gd name="T69" fmla="*/ 70 h 209"/>
                    <a:gd name="T70" fmla="*/ 93 w 338"/>
                    <a:gd name="T71" fmla="*/ 86 h 209"/>
                    <a:gd name="T72" fmla="*/ 133 w 338"/>
                    <a:gd name="T73" fmla="*/ 133 h 209"/>
                    <a:gd name="T74" fmla="*/ 133 w 338"/>
                    <a:gd name="T75" fmla="*/ 146 h 209"/>
                    <a:gd name="T76" fmla="*/ 151 w 338"/>
                    <a:gd name="T77" fmla="*/ 169 h 209"/>
                    <a:gd name="T78" fmla="*/ 180 w 338"/>
                    <a:gd name="T79" fmla="*/ 181 h 209"/>
                    <a:gd name="T80" fmla="*/ 248 w 338"/>
                    <a:gd name="T81" fmla="*/ 196 h 209"/>
                    <a:gd name="T82" fmla="*/ 276 w 338"/>
                    <a:gd name="T83" fmla="*/ 205 h 209"/>
                    <a:gd name="T84" fmla="*/ 278 w 338"/>
                    <a:gd name="T85" fmla="*/ 203 h 209"/>
                    <a:gd name="T86" fmla="*/ 279 w 338"/>
                    <a:gd name="T87" fmla="*/ 201 h 209"/>
                    <a:gd name="T88" fmla="*/ 280 w 338"/>
                    <a:gd name="T89" fmla="*/ 199 h 209"/>
                    <a:gd name="T90" fmla="*/ 281 w 338"/>
                    <a:gd name="T91" fmla="*/ 198 h 209"/>
                    <a:gd name="T92" fmla="*/ 282 w 338"/>
                    <a:gd name="T93" fmla="*/ 198 h 209"/>
                    <a:gd name="T94" fmla="*/ 282 w 338"/>
                    <a:gd name="T95" fmla="*/ 198 h 209"/>
                    <a:gd name="T96" fmla="*/ 286 w 338"/>
                    <a:gd name="T97" fmla="*/ 197 h 209"/>
                    <a:gd name="T98" fmla="*/ 292 w 338"/>
                    <a:gd name="T99" fmla="*/ 193 h 209"/>
                    <a:gd name="T100" fmla="*/ 288 w 338"/>
                    <a:gd name="T101" fmla="*/ 185 h 209"/>
                    <a:gd name="T102" fmla="*/ 296 w 338"/>
                    <a:gd name="T103" fmla="*/ 176 h 209"/>
                    <a:gd name="T104" fmla="*/ 308 w 338"/>
                    <a:gd name="T105" fmla="*/ 177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38" h="209">
                      <a:moveTo>
                        <a:pt x="312" y="177"/>
                      </a:moveTo>
                      <a:cubicBezTo>
                        <a:pt x="313" y="177"/>
                        <a:pt x="313" y="177"/>
                        <a:pt x="313" y="177"/>
                      </a:cubicBezTo>
                      <a:cubicBezTo>
                        <a:pt x="313" y="176"/>
                        <a:pt x="314" y="176"/>
                        <a:pt x="314" y="175"/>
                      </a:cubicBezTo>
                      <a:cubicBezTo>
                        <a:pt x="316" y="173"/>
                        <a:pt x="318" y="170"/>
                        <a:pt x="321" y="169"/>
                      </a:cubicBezTo>
                      <a:cubicBezTo>
                        <a:pt x="321" y="169"/>
                        <a:pt x="321" y="169"/>
                        <a:pt x="321" y="169"/>
                      </a:cubicBezTo>
                      <a:cubicBezTo>
                        <a:pt x="321" y="169"/>
                        <a:pt x="321" y="169"/>
                        <a:pt x="321" y="169"/>
                      </a:cubicBezTo>
                      <a:cubicBezTo>
                        <a:pt x="321" y="169"/>
                        <a:pt x="321" y="169"/>
                        <a:pt x="321" y="169"/>
                      </a:cubicBezTo>
                      <a:cubicBezTo>
                        <a:pt x="321" y="169"/>
                        <a:pt x="322" y="170"/>
                        <a:pt x="322" y="170"/>
                      </a:cubicBezTo>
                      <a:cubicBezTo>
                        <a:pt x="323" y="170"/>
                        <a:pt x="323" y="170"/>
                        <a:pt x="323" y="170"/>
                      </a:cubicBezTo>
                      <a:cubicBezTo>
                        <a:pt x="323" y="170"/>
                        <a:pt x="323" y="170"/>
                        <a:pt x="324" y="170"/>
                      </a:cubicBezTo>
                      <a:cubicBezTo>
                        <a:pt x="324" y="170"/>
                        <a:pt x="324" y="170"/>
                        <a:pt x="324" y="171"/>
                      </a:cubicBezTo>
                      <a:cubicBezTo>
                        <a:pt x="325" y="171"/>
                        <a:pt x="325" y="171"/>
                        <a:pt x="325" y="171"/>
                      </a:cubicBezTo>
                      <a:cubicBezTo>
                        <a:pt x="326" y="171"/>
                        <a:pt x="326" y="172"/>
                        <a:pt x="326" y="172"/>
                      </a:cubicBezTo>
                      <a:cubicBezTo>
                        <a:pt x="326" y="172"/>
                        <a:pt x="326" y="172"/>
                        <a:pt x="326" y="172"/>
                      </a:cubicBezTo>
                      <a:cubicBezTo>
                        <a:pt x="328" y="169"/>
                        <a:pt x="329" y="163"/>
                        <a:pt x="329" y="159"/>
                      </a:cubicBezTo>
                      <a:cubicBezTo>
                        <a:pt x="330" y="157"/>
                        <a:pt x="330" y="155"/>
                        <a:pt x="329" y="154"/>
                      </a:cubicBezTo>
                      <a:cubicBezTo>
                        <a:pt x="329" y="151"/>
                        <a:pt x="329" y="148"/>
                        <a:pt x="332" y="145"/>
                      </a:cubicBezTo>
                      <a:cubicBezTo>
                        <a:pt x="333" y="144"/>
                        <a:pt x="334" y="143"/>
                        <a:pt x="335" y="142"/>
                      </a:cubicBezTo>
                      <a:cubicBezTo>
                        <a:pt x="337" y="141"/>
                        <a:pt x="338" y="140"/>
                        <a:pt x="338" y="138"/>
                      </a:cubicBezTo>
                      <a:cubicBezTo>
                        <a:pt x="338" y="137"/>
                        <a:pt x="337" y="137"/>
                        <a:pt x="337" y="137"/>
                      </a:cubicBezTo>
                      <a:cubicBezTo>
                        <a:pt x="337" y="137"/>
                        <a:pt x="336" y="137"/>
                        <a:pt x="336" y="137"/>
                      </a:cubicBezTo>
                      <a:cubicBezTo>
                        <a:pt x="334" y="138"/>
                        <a:pt x="331" y="138"/>
                        <a:pt x="329" y="137"/>
                      </a:cubicBezTo>
                      <a:cubicBezTo>
                        <a:pt x="327" y="135"/>
                        <a:pt x="324" y="136"/>
                        <a:pt x="319" y="137"/>
                      </a:cubicBezTo>
                      <a:cubicBezTo>
                        <a:pt x="317" y="137"/>
                        <a:pt x="315" y="137"/>
                        <a:pt x="312" y="138"/>
                      </a:cubicBezTo>
                      <a:cubicBezTo>
                        <a:pt x="300" y="139"/>
                        <a:pt x="299" y="145"/>
                        <a:pt x="300" y="149"/>
                      </a:cubicBezTo>
                      <a:cubicBezTo>
                        <a:pt x="300" y="153"/>
                        <a:pt x="299" y="154"/>
                        <a:pt x="297" y="156"/>
                      </a:cubicBezTo>
                      <a:cubicBezTo>
                        <a:pt x="297" y="156"/>
                        <a:pt x="296" y="157"/>
                        <a:pt x="296" y="159"/>
                      </a:cubicBezTo>
                      <a:cubicBezTo>
                        <a:pt x="297" y="163"/>
                        <a:pt x="293" y="166"/>
                        <a:pt x="291" y="167"/>
                      </a:cubicBezTo>
                      <a:cubicBezTo>
                        <a:pt x="290" y="168"/>
                        <a:pt x="289" y="168"/>
                        <a:pt x="289" y="169"/>
                      </a:cubicBezTo>
                      <a:cubicBezTo>
                        <a:pt x="289" y="170"/>
                        <a:pt x="289" y="171"/>
                        <a:pt x="288" y="172"/>
                      </a:cubicBezTo>
                      <a:cubicBezTo>
                        <a:pt x="288" y="172"/>
                        <a:pt x="287" y="173"/>
                        <a:pt x="286" y="173"/>
                      </a:cubicBezTo>
                      <a:cubicBezTo>
                        <a:pt x="283" y="173"/>
                        <a:pt x="278" y="170"/>
                        <a:pt x="277" y="170"/>
                      </a:cubicBezTo>
                      <a:cubicBezTo>
                        <a:pt x="275" y="170"/>
                        <a:pt x="265" y="172"/>
                        <a:pt x="259" y="174"/>
                      </a:cubicBezTo>
                      <a:cubicBezTo>
                        <a:pt x="255" y="175"/>
                        <a:pt x="253" y="175"/>
                        <a:pt x="252" y="176"/>
                      </a:cubicBezTo>
                      <a:cubicBezTo>
                        <a:pt x="252" y="176"/>
                        <a:pt x="252" y="176"/>
                        <a:pt x="252" y="176"/>
                      </a:cubicBezTo>
                      <a:cubicBezTo>
                        <a:pt x="250" y="176"/>
                        <a:pt x="248" y="174"/>
                        <a:pt x="245" y="173"/>
                      </a:cubicBezTo>
                      <a:cubicBezTo>
                        <a:pt x="243" y="171"/>
                        <a:pt x="241" y="170"/>
                        <a:pt x="239" y="170"/>
                      </a:cubicBezTo>
                      <a:cubicBezTo>
                        <a:pt x="239" y="168"/>
                        <a:pt x="239" y="168"/>
                        <a:pt x="239" y="168"/>
                      </a:cubicBezTo>
                      <a:cubicBezTo>
                        <a:pt x="239" y="170"/>
                        <a:pt x="239" y="170"/>
                        <a:pt x="239" y="170"/>
                      </a:cubicBezTo>
                      <a:cubicBezTo>
                        <a:pt x="234" y="170"/>
                        <a:pt x="231" y="165"/>
                        <a:pt x="231" y="156"/>
                      </a:cubicBezTo>
                      <a:cubicBezTo>
                        <a:pt x="230" y="154"/>
                        <a:pt x="227" y="151"/>
                        <a:pt x="224" y="148"/>
                      </a:cubicBezTo>
                      <a:cubicBezTo>
                        <a:pt x="222" y="146"/>
                        <a:pt x="220" y="144"/>
                        <a:pt x="219" y="143"/>
                      </a:cubicBezTo>
                      <a:cubicBezTo>
                        <a:pt x="215" y="137"/>
                        <a:pt x="215" y="126"/>
                        <a:pt x="214" y="119"/>
                      </a:cubicBezTo>
                      <a:cubicBezTo>
                        <a:pt x="214" y="118"/>
                        <a:pt x="214" y="118"/>
                        <a:pt x="214" y="118"/>
                      </a:cubicBezTo>
                      <a:cubicBezTo>
                        <a:pt x="214" y="112"/>
                        <a:pt x="214" y="100"/>
                        <a:pt x="218" y="87"/>
                      </a:cubicBezTo>
                      <a:cubicBezTo>
                        <a:pt x="219" y="86"/>
                        <a:pt x="219" y="85"/>
                        <a:pt x="219" y="84"/>
                      </a:cubicBezTo>
                      <a:cubicBezTo>
                        <a:pt x="219" y="84"/>
                        <a:pt x="219" y="84"/>
                        <a:pt x="219" y="84"/>
                      </a:cubicBezTo>
                      <a:cubicBezTo>
                        <a:pt x="219" y="84"/>
                        <a:pt x="219" y="84"/>
                        <a:pt x="218" y="84"/>
                      </a:cubicBezTo>
                      <a:cubicBezTo>
                        <a:pt x="218" y="84"/>
                        <a:pt x="218" y="84"/>
                        <a:pt x="218" y="84"/>
                      </a:cubicBezTo>
                      <a:cubicBezTo>
                        <a:pt x="218" y="84"/>
                        <a:pt x="218" y="84"/>
                        <a:pt x="218" y="84"/>
                      </a:cubicBezTo>
                      <a:cubicBezTo>
                        <a:pt x="217" y="84"/>
                        <a:pt x="217" y="84"/>
                        <a:pt x="217" y="84"/>
                      </a:cubicBezTo>
                      <a:cubicBezTo>
                        <a:pt x="217" y="84"/>
                        <a:pt x="217" y="84"/>
                        <a:pt x="217" y="83"/>
                      </a:cubicBezTo>
                      <a:cubicBezTo>
                        <a:pt x="217" y="83"/>
                        <a:pt x="217" y="83"/>
                        <a:pt x="217" y="83"/>
                      </a:cubicBezTo>
                      <a:cubicBezTo>
                        <a:pt x="216" y="83"/>
                        <a:pt x="216" y="83"/>
                        <a:pt x="216" y="83"/>
                      </a:cubicBezTo>
                      <a:cubicBezTo>
                        <a:pt x="213" y="83"/>
                        <a:pt x="208" y="81"/>
                        <a:pt x="205" y="80"/>
                      </a:cubicBezTo>
                      <a:cubicBezTo>
                        <a:pt x="203" y="79"/>
                        <a:pt x="201" y="78"/>
                        <a:pt x="201" y="78"/>
                      </a:cubicBezTo>
                      <a:cubicBezTo>
                        <a:pt x="201" y="78"/>
                        <a:pt x="201" y="78"/>
                        <a:pt x="201" y="78"/>
                      </a:cubicBezTo>
                      <a:cubicBezTo>
                        <a:pt x="198" y="78"/>
                        <a:pt x="197" y="75"/>
                        <a:pt x="197" y="73"/>
                      </a:cubicBezTo>
                      <a:cubicBezTo>
                        <a:pt x="197" y="72"/>
                        <a:pt x="196" y="71"/>
                        <a:pt x="196" y="70"/>
                      </a:cubicBezTo>
                      <a:cubicBezTo>
                        <a:pt x="195" y="69"/>
                        <a:pt x="195" y="68"/>
                        <a:pt x="195" y="66"/>
                      </a:cubicBezTo>
                      <a:cubicBezTo>
                        <a:pt x="195" y="66"/>
                        <a:pt x="194" y="65"/>
                        <a:pt x="194" y="65"/>
                      </a:cubicBezTo>
                      <a:cubicBezTo>
                        <a:pt x="194" y="64"/>
                        <a:pt x="194" y="62"/>
                        <a:pt x="194" y="62"/>
                      </a:cubicBezTo>
                      <a:cubicBezTo>
                        <a:pt x="193" y="62"/>
                        <a:pt x="193" y="61"/>
                        <a:pt x="193" y="61"/>
                      </a:cubicBezTo>
                      <a:cubicBezTo>
                        <a:pt x="190" y="59"/>
                        <a:pt x="184" y="53"/>
                        <a:pt x="182" y="46"/>
                      </a:cubicBezTo>
                      <a:cubicBezTo>
                        <a:pt x="180" y="39"/>
                        <a:pt x="168" y="36"/>
                        <a:pt x="164" y="36"/>
                      </a:cubicBezTo>
                      <a:cubicBezTo>
                        <a:pt x="163" y="36"/>
                        <a:pt x="163" y="36"/>
                        <a:pt x="162" y="37"/>
                      </a:cubicBezTo>
                      <a:cubicBezTo>
                        <a:pt x="161" y="39"/>
                        <a:pt x="160" y="41"/>
                        <a:pt x="159" y="42"/>
                      </a:cubicBezTo>
                      <a:cubicBezTo>
                        <a:pt x="158" y="44"/>
                        <a:pt x="158" y="45"/>
                        <a:pt x="157" y="45"/>
                      </a:cubicBezTo>
                      <a:cubicBezTo>
                        <a:pt x="157" y="46"/>
                        <a:pt x="156" y="46"/>
                        <a:pt x="156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4" y="46"/>
                        <a:pt x="153" y="45"/>
                      </a:cubicBezTo>
                      <a:cubicBezTo>
                        <a:pt x="151" y="45"/>
                        <a:pt x="149" y="43"/>
                        <a:pt x="145" y="41"/>
                      </a:cubicBezTo>
                      <a:cubicBezTo>
                        <a:pt x="144" y="41"/>
                        <a:pt x="144" y="41"/>
                        <a:pt x="144" y="40"/>
                      </a:cubicBezTo>
                      <a:cubicBezTo>
                        <a:pt x="143" y="40"/>
                        <a:pt x="142" y="39"/>
                        <a:pt x="141" y="39"/>
                      </a:cubicBezTo>
                      <a:cubicBezTo>
                        <a:pt x="138" y="38"/>
                        <a:pt x="136" y="34"/>
                        <a:pt x="136" y="30"/>
                      </a:cubicBezTo>
                      <a:cubicBezTo>
                        <a:pt x="136" y="28"/>
                        <a:pt x="132" y="24"/>
                        <a:pt x="130" y="23"/>
                      </a:cubicBezTo>
                      <a:cubicBezTo>
                        <a:pt x="129" y="23"/>
                        <a:pt x="125" y="19"/>
                        <a:pt x="117" y="12"/>
                      </a:cubicBezTo>
                      <a:cubicBezTo>
                        <a:pt x="102" y="12"/>
                        <a:pt x="102" y="12"/>
                        <a:pt x="102" y="12"/>
                      </a:cubicBezTo>
                      <a:cubicBezTo>
                        <a:pt x="98" y="17"/>
                        <a:pt x="98" y="17"/>
                        <a:pt x="98" y="17"/>
                      </a:cubicBezTo>
                      <a:cubicBezTo>
                        <a:pt x="64" y="17"/>
                        <a:pt x="64" y="17"/>
                        <a:pt x="64" y="17"/>
                      </a:cubicBezTo>
                      <a:cubicBezTo>
                        <a:pt x="64" y="17"/>
                        <a:pt x="64" y="17"/>
                        <a:pt x="64" y="17"/>
                      </a:cubicBezTo>
                      <a:cubicBezTo>
                        <a:pt x="56" y="14"/>
                        <a:pt x="39" y="8"/>
                        <a:pt x="35" y="7"/>
                      </a:cubicBezTo>
                      <a:cubicBezTo>
                        <a:pt x="31" y="6"/>
                        <a:pt x="25" y="2"/>
                        <a:pt x="23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5"/>
                        <a:pt x="3" y="7"/>
                        <a:pt x="5" y="10"/>
                      </a:cubicBezTo>
                      <a:cubicBezTo>
                        <a:pt x="10" y="16"/>
                        <a:pt x="14" y="28"/>
                        <a:pt x="15" y="33"/>
                      </a:cubicBezTo>
                      <a:cubicBezTo>
                        <a:pt x="15" y="35"/>
                        <a:pt x="19" y="38"/>
                        <a:pt x="23" y="40"/>
                      </a:cubicBezTo>
                      <a:cubicBezTo>
                        <a:pt x="25" y="41"/>
                        <a:pt x="26" y="42"/>
                        <a:pt x="28" y="42"/>
                      </a:cubicBezTo>
                      <a:cubicBezTo>
                        <a:pt x="35" y="47"/>
                        <a:pt x="35" y="57"/>
                        <a:pt x="34" y="60"/>
                      </a:cubicBezTo>
                      <a:cubicBezTo>
                        <a:pt x="34" y="61"/>
                        <a:pt x="33" y="62"/>
                        <a:pt x="31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1"/>
                        <a:pt x="26" y="61"/>
                        <a:pt x="26" y="61"/>
                      </a:cubicBezTo>
                      <a:cubicBezTo>
                        <a:pt x="28" y="64"/>
                        <a:pt x="34" y="68"/>
                        <a:pt x="37" y="68"/>
                      </a:cubicBezTo>
                      <a:cubicBezTo>
                        <a:pt x="37" y="68"/>
                        <a:pt x="38" y="68"/>
                        <a:pt x="38" y="68"/>
                      </a:cubicBezTo>
                      <a:cubicBezTo>
                        <a:pt x="42" y="68"/>
                        <a:pt x="44" y="70"/>
                        <a:pt x="48" y="74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4" y="80"/>
                        <a:pt x="56" y="84"/>
                        <a:pt x="56" y="88"/>
                      </a:cubicBezTo>
                      <a:cubicBezTo>
                        <a:pt x="56" y="90"/>
                        <a:pt x="56" y="92"/>
                        <a:pt x="54" y="93"/>
                      </a:cubicBezTo>
                      <a:cubicBezTo>
                        <a:pt x="56" y="95"/>
                        <a:pt x="60" y="97"/>
                        <a:pt x="63" y="100"/>
                      </a:cubicBezTo>
                      <a:cubicBezTo>
                        <a:pt x="67" y="102"/>
                        <a:pt x="67" y="102"/>
                        <a:pt x="67" y="102"/>
                      </a:cubicBezTo>
                      <a:cubicBezTo>
                        <a:pt x="76" y="108"/>
                        <a:pt x="79" y="115"/>
                        <a:pt x="79" y="117"/>
                      </a:cubicBezTo>
                      <a:cubicBezTo>
                        <a:pt x="80" y="116"/>
                        <a:pt x="81" y="115"/>
                        <a:pt x="81" y="114"/>
                      </a:cubicBezTo>
                      <a:cubicBezTo>
                        <a:pt x="82" y="113"/>
                        <a:pt x="81" y="112"/>
                        <a:pt x="81" y="111"/>
                      </a:cubicBezTo>
                      <a:cubicBezTo>
                        <a:pt x="80" y="110"/>
                        <a:pt x="79" y="108"/>
                        <a:pt x="79" y="105"/>
                      </a:cubicBezTo>
                      <a:cubicBezTo>
                        <a:pt x="79" y="104"/>
                        <a:pt x="77" y="104"/>
                        <a:pt x="73" y="104"/>
                      </a:cubicBezTo>
                      <a:cubicBezTo>
                        <a:pt x="72" y="104"/>
                        <a:pt x="72" y="104"/>
                        <a:pt x="71" y="103"/>
                      </a:cubicBezTo>
                      <a:cubicBezTo>
                        <a:pt x="68" y="103"/>
                        <a:pt x="68" y="100"/>
                        <a:pt x="68" y="97"/>
                      </a:cubicBezTo>
                      <a:cubicBezTo>
                        <a:pt x="68" y="96"/>
                        <a:pt x="68" y="94"/>
                        <a:pt x="67" y="93"/>
                      </a:cubicBezTo>
                      <a:cubicBezTo>
                        <a:pt x="63" y="89"/>
                        <a:pt x="60" y="79"/>
                        <a:pt x="59" y="76"/>
                      </a:cubicBezTo>
                      <a:cubicBezTo>
                        <a:pt x="59" y="73"/>
                        <a:pt x="56" y="70"/>
                        <a:pt x="53" y="67"/>
                      </a:cubicBezTo>
                      <a:cubicBezTo>
                        <a:pt x="51" y="65"/>
                        <a:pt x="48" y="62"/>
                        <a:pt x="47" y="59"/>
                      </a:cubicBezTo>
                      <a:cubicBezTo>
                        <a:pt x="43" y="53"/>
                        <a:pt x="40" y="49"/>
                        <a:pt x="39" y="48"/>
                      </a:cubicBezTo>
                      <a:cubicBezTo>
                        <a:pt x="38" y="47"/>
                        <a:pt x="37" y="46"/>
                        <a:pt x="37" y="46"/>
                      </a:cubicBezTo>
                      <a:cubicBezTo>
                        <a:pt x="37" y="44"/>
                        <a:pt x="38" y="43"/>
                        <a:pt x="39" y="42"/>
                      </a:cubicBezTo>
                      <a:cubicBezTo>
                        <a:pt x="39" y="42"/>
                        <a:pt x="39" y="41"/>
                        <a:pt x="39" y="41"/>
                      </a:cubicBezTo>
                      <a:cubicBezTo>
                        <a:pt x="39" y="41"/>
                        <a:pt x="38" y="40"/>
                        <a:pt x="36" y="40"/>
                      </a:cubicBezTo>
                      <a:cubicBezTo>
                        <a:pt x="34" y="39"/>
                        <a:pt x="33" y="39"/>
                        <a:pt x="31" y="38"/>
                      </a:cubicBezTo>
                      <a:cubicBezTo>
                        <a:pt x="27" y="36"/>
                        <a:pt x="24" y="32"/>
                        <a:pt x="24" y="28"/>
                      </a:cubicBezTo>
                      <a:cubicBezTo>
                        <a:pt x="24" y="24"/>
                        <a:pt x="22" y="15"/>
                        <a:pt x="20" y="12"/>
                      </a:cubicBezTo>
                      <a:cubicBezTo>
                        <a:pt x="20" y="10"/>
                        <a:pt x="20" y="9"/>
                        <a:pt x="20" y="8"/>
                      </a:cubicBezTo>
                      <a:cubicBezTo>
                        <a:pt x="22" y="6"/>
                        <a:pt x="26" y="6"/>
                        <a:pt x="28" y="8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9" y="10"/>
                        <a:pt x="29" y="10"/>
                      </a:cubicBezTo>
                      <a:cubicBezTo>
                        <a:pt x="30" y="9"/>
                        <a:pt x="31" y="9"/>
                        <a:pt x="32" y="9"/>
                      </a:cubicBezTo>
                      <a:cubicBezTo>
                        <a:pt x="34" y="9"/>
                        <a:pt x="37" y="11"/>
                        <a:pt x="38" y="13"/>
                      </a:cubicBezTo>
                      <a:cubicBezTo>
                        <a:pt x="38" y="14"/>
                        <a:pt x="39" y="14"/>
                        <a:pt x="40" y="13"/>
                      </a:cubicBezTo>
                      <a:cubicBezTo>
                        <a:pt x="42" y="13"/>
                        <a:pt x="44" y="13"/>
                        <a:pt x="45" y="14"/>
                      </a:cubicBezTo>
                      <a:cubicBezTo>
                        <a:pt x="46" y="15"/>
                        <a:pt x="46" y="16"/>
                        <a:pt x="45" y="18"/>
                      </a:cubicBezTo>
                      <a:cubicBezTo>
                        <a:pt x="45" y="19"/>
                        <a:pt x="43" y="22"/>
                        <a:pt x="47" y="29"/>
                      </a:cubicBezTo>
                      <a:cubicBezTo>
                        <a:pt x="51" y="36"/>
                        <a:pt x="52" y="37"/>
                        <a:pt x="50" y="39"/>
                      </a:cubicBezTo>
                      <a:cubicBezTo>
                        <a:pt x="50" y="40"/>
                        <a:pt x="50" y="40"/>
                        <a:pt x="50" y="43"/>
                      </a:cubicBezTo>
                      <a:cubicBezTo>
                        <a:pt x="50" y="44"/>
                        <a:pt x="50" y="45"/>
                        <a:pt x="50" y="45"/>
                      </a:cubicBezTo>
                      <a:cubicBezTo>
                        <a:pt x="50" y="45"/>
                        <a:pt x="51" y="45"/>
                        <a:pt x="51" y="44"/>
                      </a:cubicBezTo>
                      <a:cubicBezTo>
                        <a:pt x="52" y="44"/>
                        <a:pt x="53" y="43"/>
                        <a:pt x="54" y="43"/>
                      </a:cubicBezTo>
                      <a:cubicBezTo>
                        <a:pt x="55" y="43"/>
                        <a:pt x="57" y="45"/>
                        <a:pt x="62" y="51"/>
                      </a:cubicBezTo>
                      <a:cubicBezTo>
                        <a:pt x="64" y="53"/>
                        <a:pt x="66" y="54"/>
                        <a:pt x="68" y="54"/>
                      </a:cubicBezTo>
                      <a:cubicBezTo>
                        <a:pt x="70" y="55"/>
                        <a:pt x="72" y="56"/>
                        <a:pt x="72" y="59"/>
                      </a:cubicBezTo>
                      <a:cubicBezTo>
                        <a:pt x="72" y="60"/>
                        <a:pt x="73" y="64"/>
                        <a:pt x="76" y="64"/>
                      </a:cubicBezTo>
                      <a:cubicBezTo>
                        <a:pt x="79" y="65"/>
                        <a:pt x="81" y="67"/>
                        <a:pt x="82" y="68"/>
                      </a:cubicBezTo>
                      <a:cubicBezTo>
                        <a:pt x="83" y="69"/>
                        <a:pt x="84" y="70"/>
                        <a:pt x="84" y="70"/>
                      </a:cubicBezTo>
                      <a:cubicBezTo>
                        <a:pt x="86" y="70"/>
                        <a:pt x="87" y="71"/>
                        <a:pt x="88" y="73"/>
                      </a:cubicBezTo>
                      <a:cubicBezTo>
                        <a:pt x="89" y="75"/>
                        <a:pt x="88" y="77"/>
                        <a:pt x="87" y="80"/>
                      </a:cubicBezTo>
                      <a:cubicBezTo>
                        <a:pt x="87" y="81"/>
                        <a:pt x="87" y="81"/>
                        <a:pt x="87" y="82"/>
                      </a:cubicBezTo>
                      <a:cubicBezTo>
                        <a:pt x="87" y="83"/>
                        <a:pt x="89" y="84"/>
                        <a:pt x="93" y="86"/>
                      </a:cubicBezTo>
                      <a:cubicBezTo>
                        <a:pt x="98" y="88"/>
                        <a:pt x="98" y="89"/>
                        <a:pt x="100" y="91"/>
                      </a:cubicBezTo>
                      <a:cubicBezTo>
                        <a:pt x="100" y="92"/>
                        <a:pt x="101" y="93"/>
                        <a:pt x="103" y="95"/>
                      </a:cubicBezTo>
                      <a:cubicBezTo>
                        <a:pt x="108" y="100"/>
                        <a:pt x="124" y="117"/>
                        <a:pt x="128" y="122"/>
                      </a:cubicBezTo>
                      <a:cubicBezTo>
                        <a:pt x="130" y="126"/>
                        <a:pt x="132" y="130"/>
                        <a:pt x="133" y="133"/>
                      </a:cubicBezTo>
                      <a:cubicBezTo>
                        <a:pt x="133" y="135"/>
                        <a:pt x="133" y="135"/>
                        <a:pt x="133" y="135"/>
                      </a:cubicBezTo>
                      <a:cubicBezTo>
                        <a:pt x="134" y="137"/>
                        <a:pt x="133" y="139"/>
                        <a:pt x="133" y="140"/>
                      </a:cubicBezTo>
                      <a:cubicBezTo>
                        <a:pt x="132" y="142"/>
                        <a:pt x="132" y="142"/>
                        <a:pt x="133" y="143"/>
                      </a:cubicBezTo>
                      <a:cubicBezTo>
                        <a:pt x="133" y="144"/>
                        <a:pt x="134" y="145"/>
                        <a:pt x="133" y="146"/>
                      </a:cubicBezTo>
                      <a:cubicBezTo>
                        <a:pt x="133" y="147"/>
                        <a:pt x="131" y="148"/>
                        <a:pt x="130" y="148"/>
                      </a:cubicBezTo>
                      <a:cubicBezTo>
                        <a:pt x="130" y="148"/>
                        <a:pt x="130" y="148"/>
                        <a:pt x="130" y="148"/>
                      </a:cubicBezTo>
                      <a:cubicBezTo>
                        <a:pt x="130" y="151"/>
                        <a:pt x="133" y="159"/>
                        <a:pt x="137" y="160"/>
                      </a:cubicBezTo>
                      <a:cubicBezTo>
                        <a:pt x="142" y="160"/>
                        <a:pt x="147" y="165"/>
                        <a:pt x="151" y="169"/>
                      </a:cubicBezTo>
                      <a:cubicBezTo>
                        <a:pt x="152" y="170"/>
                        <a:pt x="153" y="170"/>
                        <a:pt x="154" y="171"/>
                      </a:cubicBezTo>
                      <a:cubicBezTo>
                        <a:pt x="156" y="173"/>
                        <a:pt x="159" y="174"/>
                        <a:pt x="163" y="174"/>
                      </a:cubicBezTo>
                      <a:cubicBezTo>
                        <a:pt x="166" y="175"/>
                        <a:pt x="168" y="175"/>
                        <a:pt x="171" y="176"/>
                      </a:cubicBezTo>
                      <a:cubicBezTo>
                        <a:pt x="174" y="177"/>
                        <a:pt x="177" y="179"/>
                        <a:pt x="180" y="181"/>
                      </a:cubicBezTo>
                      <a:cubicBezTo>
                        <a:pt x="184" y="183"/>
                        <a:pt x="188" y="186"/>
                        <a:pt x="193" y="187"/>
                      </a:cubicBezTo>
                      <a:cubicBezTo>
                        <a:pt x="203" y="190"/>
                        <a:pt x="213" y="194"/>
                        <a:pt x="219" y="199"/>
                      </a:cubicBezTo>
                      <a:cubicBezTo>
                        <a:pt x="224" y="202"/>
                        <a:pt x="230" y="201"/>
                        <a:pt x="240" y="197"/>
                      </a:cubicBezTo>
                      <a:cubicBezTo>
                        <a:pt x="243" y="196"/>
                        <a:pt x="245" y="196"/>
                        <a:pt x="248" y="196"/>
                      </a:cubicBezTo>
                      <a:cubicBezTo>
                        <a:pt x="253" y="196"/>
                        <a:pt x="257" y="198"/>
                        <a:pt x="260" y="199"/>
                      </a:cubicBezTo>
                      <a:cubicBezTo>
                        <a:pt x="261" y="200"/>
                        <a:pt x="262" y="200"/>
                        <a:pt x="262" y="200"/>
                      </a:cubicBezTo>
                      <a:cubicBezTo>
                        <a:pt x="265" y="201"/>
                        <a:pt x="269" y="204"/>
                        <a:pt x="273" y="209"/>
                      </a:cubicBezTo>
                      <a:cubicBezTo>
                        <a:pt x="274" y="207"/>
                        <a:pt x="275" y="206"/>
                        <a:pt x="276" y="205"/>
                      </a:cubicBezTo>
                      <a:cubicBezTo>
                        <a:pt x="276" y="205"/>
                        <a:pt x="276" y="205"/>
                        <a:pt x="276" y="205"/>
                      </a:cubicBezTo>
                      <a:cubicBezTo>
                        <a:pt x="276" y="205"/>
                        <a:pt x="277" y="204"/>
                        <a:pt x="277" y="204"/>
                      </a:cubicBezTo>
                      <a:cubicBezTo>
                        <a:pt x="277" y="204"/>
                        <a:pt x="277" y="204"/>
                        <a:pt x="277" y="204"/>
                      </a:cubicBezTo>
                      <a:cubicBezTo>
                        <a:pt x="277" y="203"/>
                        <a:pt x="278" y="203"/>
                        <a:pt x="278" y="203"/>
                      </a:cubicBezTo>
                      <a:cubicBezTo>
                        <a:pt x="278" y="202"/>
                        <a:pt x="278" y="202"/>
                        <a:pt x="278" y="202"/>
                      </a:cubicBezTo>
                      <a:cubicBezTo>
                        <a:pt x="278" y="202"/>
                        <a:pt x="278" y="202"/>
                        <a:pt x="279" y="201"/>
                      </a:cubicBezTo>
                      <a:cubicBezTo>
                        <a:pt x="279" y="201"/>
                        <a:pt x="279" y="201"/>
                        <a:pt x="279" y="201"/>
                      </a:cubicBezTo>
                      <a:cubicBezTo>
                        <a:pt x="279" y="201"/>
                        <a:pt x="279" y="201"/>
                        <a:pt x="279" y="201"/>
                      </a:cubicBezTo>
                      <a:cubicBezTo>
                        <a:pt x="279" y="200"/>
                        <a:pt x="279" y="200"/>
                        <a:pt x="280" y="200"/>
                      </a:cubicBezTo>
                      <a:cubicBezTo>
                        <a:pt x="280" y="200"/>
                        <a:pt x="280" y="200"/>
                        <a:pt x="280" y="200"/>
                      </a:cubicBezTo>
                      <a:cubicBezTo>
                        <a:pt x="280" y="200"/>
                        <a:pt x="280" y="200"/>
                        <a:pt x="280" y="200"/>
                      </a:cubicBezTo>
                      <a:cubicBezTo>
                        <a:pt x="280" y="199"/>
                        <a:pt x="280" y="199"/>
                        <a:pt x="280" y="199"/>
                      </a:cubicBezTo>
                      <a:cubicBezTo>
                        <a:pt x="281" y="199"/>
                        <a:pt x="281" y="199"/>
                        <a:pt x="281" y="199"/>
                      </a:cubicBezTo>
                      <a:cubicBezTo>
                        <a:pt x="281" y="199"/>
                        <a:pt x="281" y="199"/>
                        <a:pt x="281" y="199"/>
                      </a:cubicBezTo>
                      <a:cubicBezTo>
                        <a:pt x="281" y="199"/>
                        <a:pt x="281" y="199"/>
                        <a:pt x="281" y="198"/>
                      </a:cubicBezTo>
                      <a:cubicBezTo>
                        <a:pt x="281" y="198"/>
                        <a:pt x="281" y="198"/>
                        <a:pt x="281" y="198"/>
                      </a:cubicBezTo>
                      <a:cubicBezTo>
                        <a:pt x="281" y="198"/>
                        <a:pt x="281" y="198"/>
                        <a:pt x="281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7"/>
                        <a:pt x="283" y="197"/>
                        <a:pt x="283" y="197"/>
                      </a:cubicBezTo>
                      <a:cubicBezTo>
                        <a:pt x="283" y="197"/>
                        <a:pt x="284" y="197"/>
                        <a:pt x="286" y="197"/>
                      </a:cubicBezTo>
                      <a:cubicBezTo>
                        <a:pt x="287" y="198"/>
                        <a:pt x="289" y="198"/>
                        <a:pt x="291" y="198"/>
                      </a:cubicBezTo>
                      <a:cubicBezTo>
                        <a:pt x="294" y="198"/>
                        <a:pt x="295" y="197"/>
                        <a:pt x="296" y="197"/>
                      </a:cubicBezTo>
                      <a:cubicBezTo>
                        <a:pt x="296" y="197"/>
                        <a:pt x="296" y="197"/>
                        <a:pt x="296" y="197"/>
                      </a:cubicBezTo>
                      <a:cubicBezTo>
                        <a:pt x="296" y="196"/>
                        <a:pt x="294" y="194"/>
                        <a:pt x="292" y="193"/>
                      </a:cubicBezTo>
                      <a:cubicBezTo>
                        <a:pt x="292" y="192"/>
                        <a:pt x="291" y="192"/>
                        <a:pt x="291" y="192"/>
                      </a:cubicBezTo>
                      <a:cubicBezTo>
                        <a:pt x="289" y="189"/>
                        <a:pt x="288" y="188"/>
                        <a:pt x="288" y="187"/>
                      </a:cubicBezTo>
                      <a:cubicBezTo>
                        <a:pt x="288" y="186"/>
                        <a:pt x="288" y="186"/>
                        <a:pt x="288" y="186"/>
                      </a:cubicBezTo>
                      <a:cubicBezTo>
                        <a:pt x="288" y="185"/>
                        <a:pt x="288" y="185"/>
                        <a:pt x="288" y="185"/>
                      </a:cubicBezTo>
                      <a:cubicBezTo>
                        <a:pt x="289" y="185"/>
                        <a:pt x="289" y="184"/>
                        <a:pt x="289" y="183"/>
                      </a:cubicBezTo>
                      <a:cubicBezTo>
                        <a:pt x="290" y="180"/>
                        <a:pt x="291" y="176"/>
                        <a:pt x="293" y="176"/>
                      </a:cubicBezTo>
                      <a:cubicBezTo>
                        <a:pt x="294" y="176"/>
                        <a:pt x="294" y="176"/>
                        <a:pt x="294" y="176"/>
                      </a:cubicBezTo>
                      <a:cubicBezTo>
                        <a:pt x="295" y="176"/>
                        <a:pt x="295" y="176"/>
                        <a:pt x="296" y="176"/>
                      </a:cubicBezTo>
                      <a:cubicBezTo>
                        <a:pt x="298" y="177"/>
                        <a:pt x="300" y="177"/>
                        <a:pt x="302" y="177"/>
                      </a:cubicBezTo>
                      <a:cubicBezTo>
                        <a:pt x="303" y="177"/>
                        <a:pt x="304" y="177"/>
                        <a:pt x="306" y="177"/>
                      </a:cubicBezTo>
                      <a:cubicBezTo>
                        <a:pt x="306" y="177"/>
                        <a:pt x="306" y="177"/>
                        <a:pt x="306" y="177"/>
                      </a:cubicBezTo>
                      <a:cubicBezTo>
                        <a:pt x="307" y="177"/>
                        <a:pt x="307" y="177"/>
                        <a:pt x="308" y="177"/>
                      </a:cubicBezTo>
                      <a:cubicBezTo>
                        <a:pt x="308" y="177"/>
                        <a:pt x="309" y="177"/>
                        <a:pt x="309" y="177"/>
                      </a:cubicBezTo>
                      <a:cubicBezTo>
                        <a:pt x="309" y="177"/>
                        <a:pt x="309" y="177"/>
                        <a:pt x="309" y="177"/>
                      </a:cubicBezTo>
                      <a:cubicBezTo>
                        <a:pt x="310" y="177"/>
                        <a:pt x="311" y="177"/>
                        <a:pt x="312" y="177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95" name="Freeform 2117"/>
                <p:cNvSpPr>
                  <a:spLocks/>
                </p:cNvSpPr>
                <p:nvPr/>
              </p:nvSpPr>
              <p:spPr bwMode="auto">
                <a:xfrm>
                  <a:off x="2464437" y="3739851"/>
                  <a:ext cx="72477" cy="75536"/>
                </a:xfrm>
                <a:custGeom>
                  <a:avLst/>
                  <a:gdLst>
                    <a:gd name="T0" fmla="*/ 30 w 41"/>
                    <a:gd name="T1" fmla="*/ 39 h 43"/>
                    <a:gd name="T2" fmla="*/ 31 w 41"/>
                    <a:gd name="T3" fmla="*/ 38 h 43"/>
                    <a:gd name="T4" fmla="*/ 31 w 41"/>
                    <a:gd name="T5" fmla="*/ 38 h 43"/>
                    <a:gd name="T6" fmla="*/ 32 w 41"/>
                    <a:gd name="T7" fmla="*/ 38 h 43"/>
                    <a:gd name="T8" fmla="*/ 32 w 41"/>
                    <a:gd name="T9" fmla="*/ 37 h 43"/>
                    <a:gd name="T10" fmla="*/ 33 w 41"/>
                    <a:gd name="T11" fmla="*/ 37 h 43"/>
                    <a:gd name="T12" fmla="*/ 33 w 41"/>
                    <a:gd name="T13" fmla="*/ 37 h 43"/>
                    <a:gd name="T14" fmla="*/ 33 w 41"/>
                    <a:gd name="T15" fmla="*/ 37 h 43"/>
                    <a:gd name="T16" fmla="*/ 33 w 41"/>
                    <a:gd name="T17" fmla="*/ 37 h 43"/>
                    <a:gd name="T18" fmla="*/ 33 w 41"/>
                    <a:gd name="T19" fmla="*/ 37 h 43"/>
                    <a:gd name="T20" fmla="*/ 34 w 41"/>
                    <a:gd name="T21" fmla="*/ 37 h 43"/>
                    <a:gd name="T22" fmla="*/ 34 w 41"/>
                    <a:gd name="T23" fmla="*/ 35 h 43"/>
                    <a:gd name="T24" fmla="*/ 39 w 41"/>
                    <a:gd name="T25" fmla="*/ 28 h 43"/>
                    <a:gd name="T26" fmla="*/ 41 w 41"/>
                    <a:gd name="T27" fmla="*/ 26 h 43"/>
                    <a:gd name="T28" fmla="*/ 40 w 41"/>
                    <a:gd name="T29" fmla="*/ 25 h 43"/>
                    <a:gd name="T30" fmla="*/ 39 w 41"/>
                    <a:gd name="T31" fmla="*/ 23 h 43"/>
                    <a:gd name="T32" fmla="*/ 34 w 41"/>
                    <a:gd name="T33" fmla="*/ 24 h 43"/>
                    <a:gd name="T34" fmla="*/ 34 w 41"/>
                    <a:gd name="T35" fmla="*/ 1 h 43"/>
                    <a:gd name="T36" fmla="*/ 33 w 41"/>
                    <a:gd name="T37" fmla="*/ 1 h 43"/>
                    <a:gd name="T38" fmla="*/ 32 w 41"/>
                    <a:gd name="T39" fmla="*/ 1 h 43"/>
                    <a:gd name="T40" fmla="*/ 20 w 41"/>
                    <a:gd name="T41" fmla="*/ 0 h 43"/>
                    <a:gd name="T42" fmla="*/ 18 w 41"/>
                    <a:gd name="T43" fmla="*/ 0 h 43"/>
                    <a:gd name="T44" fmla="*/ 17 w 41"/>
                    <a:gd name="T45" fmla="*/ 4 h 43"/>
                    <a:gd name="T46" fmla="*/ 16 w 41"/>
                    <a:gd name="T47" fmla="*/ 7 h 43"/>
                    <a:gd name="T48" fmla="*/ 18 w 41"/>
                    <a:gd name="T49" fmla="*/ 9 h 43"/>
                    <a:gd name="T50" fmla="*/ 24 w 41"/>
                    <a:gd name="T51" fmla="*/ 18 h 43"/>
                    <a:gd name="T52" fmla="*/ 14 w 41"/>
                    <a:gd name="T53" fmla="*/ 22 h 43"/>
                    <a:gd name="T54" fmla="*/ 9 w 41"/>
                    <a:gd name="T55" fmla="*/ 21 h 43"/>
                    <a:gd name="T56" fmla="*/ 8 w 41"/>
                    <a:gd name="T57" fmla="*/ 21 h 43"/>
                    <a:gd name="T58" fmla="*/ 7 w 41"/>
                    <a:gd name="T59" fmla="*/ 23 h 43"/>
                    <a:gd name="T60" fmla="*/ 7 w 41"/>
                    <a:gd name="T61" fmla="*/ 23 h 43"/>
                    <a:gd name="T62" fmla="*/ 5 w 41"/>
                    <a:gd name="T63" fmla="*/ 24 h 43"/>
                    <a:gd name="T64" fmla="*/ 5 w 41"/>
                    <a:gd name="T65" fmla="*/ 25 h 43"/>
                    <a:gd name="T66" fmla="*/ 3 w 41"/>
                    <a:gd name="T67" fmla="*/ 27 h 43"/>
                    <a:gd name="T68" fmla="*/ 3 w 41"/>
                    <a:gd name="T69" fmla="*/ 28 h 43"/>
                    <a:gd name="T70" fmla="*/ 1 w 41"/>
                    <a:gd name="T71" fmla="*/ 31 h 43"/>
                    <a:gd name="T72" fmla="*/ 0 w 41"/>
                    <a:gd name="T73" fmla="*/ 31 h 43"/>
                    <a:gd name="T74" fmla="*/ 2 w 41"/>
                    <a:gd name="T75" fmla="*/ 33 h 43"/>
                    <a:gd name="T76" fmla="*/ 11 w 41"/>
                    <a:gd name="T77" fmla="*/ 40 h 43"/>
                    <a:gd name="T78" fmla="*/ 17 w 41"/>
                    <a:gd name="T79" fmla="*/ 42 h 43"/>
                    <a:gd name="T80" fmla="*/ 20 w 41"/>
                    <a:gd name="T81" fmla="*/ 42 h 43"/>
                    <a:gd name="T82" fmla="*/ 26 w 41"/>
                    <a:gd name="T83" fmla="*/ 43 h 43"/>
                    <a:gd name="T84" fmla="*/ 27 w 41"/>
                    <a:gd name="T85" fmla="*/ 42 h 43"/>
                    <a:gd name="T86" fmla="*/ 27 w 41"/>
                    <a:gd name="T87" fmla="*/ 41 h 43"/>
                    <a:gd name="T88" fmla="*/ 28 w 41"/>
                    <a:gd name="T89" fmla="*/ 40 h 43"/>
                    <a:gd name="T90" fmla="*/ 29 w 41"/>
                    <a:gd name="T91" fmla="*/ 40 h 43"/>
                    <a:gd name="T92" fmla="*/ 30 w 41"/>
                    <a:gd name="T93" fmla="*/ 39 h 43"/>
                    <a:gd name="T94" fmla="*/ 30 w 41"/>
                    <a:gd name="T95" fmla="*/ 3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1" h="43">
                      <a:moveTo>
                        <a:pt x="30" y="39"/>
                      </a:move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6"/>
                        <a:pt x="34" y="36"/>
                        <a:pt x="34" y="35"/>
                      </a:cubicBezTo>
                      <a:cubicBezTo>
                        <a:pt x="34" y="34"/>
                        <a:pt x="35" y="31"/>
                        <a:pt x="39" y="28"/>
                      </a:cubicBezTo>
                      <a:cubicBezTo>
                        <a:pt x="39" y="27"/>
                        <a:pt x="40" y="27"/>
                        <a:pt x="41" y="26"/>
                      </a:cubicBezTo>
                      <a:cubicBezTo>
                        <a:pt x="41" y="25"/>
                        <a:pt x="40" y="25"/>
                        <a:pt x="40" y="25"/>
                      </a:cubicBezTo>
                      <a:cubicBezTo>
                        <a:pt x="40" y="24"/>
                        <a:pt x="39" y="24"/>
                        <a:pt x="39" y="23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3" y="1"/>
                        <a:pt x="33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8" y="1"/>
                        <a:pt x="24" y="1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1"/>
                        <a:pt x="17" y="3"/>
                        <a:pt x="17" y="4"/>
                      </a:cubicBezTo>
                      <a:cubicBezTo>
                        <a:pt x="17" y="5"/>
                        <a:pt x="16" y="6"/>
                        <a:pt x="16" y="7"/>
                      </a:cubicBezTo>
                      <a:cubicBezTo>
                        <a:pt x="17" y="7"/>
                        <a:pt x="17" y="8"/>
                        <a:pt x="18" y="9"/>
                      </a:cubicBezTo>
                      <a:cubicBezTo>
                        <a:pt x="21" y="12"/>
                        <a:pt x="25" y="15"/>
                        <a:pt x="24" y="18"/>
                      </a:cubicBezTo>
                      <a:cubicBezTo>
                        <a:pt x="23" y="21"/>
                        <a:pt x="18" y="22"/>
                        <a:pt x="14" y="22"/>
                      </a:cubicBezTo>
                      <a:cubicBezTo>
                        <a:pt x="13" y="22"/>
                        <a:pt x="11" y="22"/>
                        <a:pt x="9" y="21"/>
                      </a:cubicBezTo>
                      <a:cubicBezTo>
                        <a:pt x="9" y="21"/>
                        <a:pt x="8" y="21"/>
                        <a:pt x="8" y="21"/>
                      </a:cubicBezTo>
                      <a:cubicBezTo>
                        <a:pt x="8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3"/>
                        <a:pt x="6" y="24"/>
                        <a:pt x="5" y="24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4" y="26"/>
                        <a:pt x="4" y="26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2" y="29"/>
                        <a:pt x="1" y="30"/>
                        <a:pt x="1" y="31"/>
                      </a:cubicBezTo>
                      <a:cubicBezTo>
                        <a:pt x="1" y="31"/>
                        <a:pt x="1" y="31"/>
                        <a:pt x="0" y="31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6" y="36"/>
                        <a:pt x="9" y="39"/>
                        <a:pt x="11" y="40"/>
                      </a:cubicBezTo>
                      <a:cubicBezTo>
                        <a:pt x="13" y="41"/>
                        <a:pt x="15" y="42"/>
                        <a:pt x="17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2" y="42"/>
                        <a:pt x="24" y="42"/>
                        <a:pt x="26" y="43"/>
                      </a:cubicBezTo>
                      <a:cubicBezTo>
                        <a:pt x="26" y="42"/>
                        <a:pt x="26" y="42"/>
                        <a:pt x="27" y="42"/>
                      </a:cubicBezTo>
                      <a:cubicBezTo>
                        <a:pt x="27" y="42"/>
                        <a:pt x="27" y="42"/>
                        <a:pt x="27" y="41"/>
                      </a:cubicBezTo>
                      <a:cubicBezTo>
                        <a:pt x="28" y="41"/>
                        <a:pt x="28" y="41"/>
                        <a:pt x="28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96" name="Freeform 2118"/>
                <p:cNvSpPr>
                  <a:spLocks/>
                </p:cNvSpPr>
                <p:nvPr/>
              </p:nvSpPr>
              <p:spPr bwMode="auto">
                <a:xfrm>
                  <a:off x="2523906" y="38045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97" name="Freeform 2119"/>
                <p:cNvSpPr>
                  <a:spLocks/>
                </p:cNvSpPr>
                <p:nvPr/>
              </p:nvSpPr>
              <p:spPr bwMode="auto">
                <a:xfrm>
                  <a:off x="2514614" y="3809992"/>
                  <a:ext cx="1858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98" name="Freeform 2120"/>
                <p:cNvSpPr>
                  <a:spLocks/>
                </p:cNvSpPr>
                <p:nvPr/>
              </p:nvSpPr>
              <p:spPr bwMode="auto">
                <a:xfrm>
                  <a:off x="2518331" y="3808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99" name="Freeform 2121"/>
                <p:cNvSpPr>
                  <a:spLocks/>
                </p:cNvSpPr>
                <p:nvPr/>
              </p:nvSpPr>
              <p:spPr bwMode="auto">
                <a:xfrm>
                  <a:off x="2523906" y="38045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0" name="Freeform 2122"/>
                <p:cNvSpPr>
                  <a:spLocks/>
                </p:cNvSpPr>
                <p:nvPr/>
              </p:nvSpPr>
              <p:spPr bwMode="auto">
                <a:xfrm>
                  <a:off x="2522048" y="3804596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1" name="Freeform 2123"/>
                <p:cNvSpPr>
                  <a:spLocks/>
                </p:cNvSpPr>
                <p:nvPr/>
              </p:nvSpPr>
              <p:spPr bwMode="auto">
                <a:xfrm>
                  <a:off x="2520189" y="38063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2" name="Freeform 2124"/>
                <p:cNvSpPr>
                  <a:spLocks/>
                </p:cNvSpPr>
                <p:nvPr/>
              </p:nvSpPr>
              <p:spPr bwMode="auto">
                <a:xfrm>
                  <a:off x="2512756" y="3811790"/>
                  <a:ext cx="0" cy="1798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3" name="Freeform 2125"/>
                <p:cNvSpPr>
                  <a:spLocks/>
                </p:cNvSpPr>
                <p:nvPr/>
              </p:nvSpPr>
              <p:spPr bwMode="auto">
                <a:xfrm>
                  <a:off x="2523906" y="3784813"/>
                  <a:ext cx="13009" cy="19783"/>
                </a:xfrm>
                <a:custGeom>
                  <a:avLst/>
                  <a:gdLst>
                    <a:gd name="T0" fmla="*/ 1 w 8"/>
                    <a:gd name="T1" fmla="*/ 9 h 11"/>
                    <a:gd name="T2" fmla="*/ 1 w 8"/>
                    <a:gd name="T3" fmla="*/ 11 h 11"/>
                    <a:gd name="T4" fmla="*/ 0 w 8"/>
                    <a:gd name="T5" fmla="*/ 11 h 11"/>
                    <a:gd name="T6" fmla="*/ 1 w 8"/>
                    <a:gd name="T7" fmla="*/ 11 h 11"/>
                    <a:gd name="T8" fmla="*/ 1 w 8"/>
                    <a:gd name="T9" fmla="*/ 9 h 11"/>
                    <a:gd name="T10" fmla="*/ 6 w 8"/>
                    <a:gd name="T11" fmla="*/ 2 h 11"/>
                    <a:gd name="T12" fmla="*/ 8 w 8"/>
                    <a:gd name="T13" fmla="*/ 0 h 11"/>
                    <a:gd name="T14" fmla="*/ 8 w 8"/>
                    <a:gd name="T15" fmla="*/ 0 h 11"/>
                    <a:gd name="T16" fmla="*/ 6 w 8"/>
                    <a:gd name="T17" fmla="*/ 2 h 11"/>
                    <a:gd name="T18" fmla="*/ 1 w 8"/>
                    <a:gd name="T1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1">
                      <a:moveTo>
                        <a:pt x="1" y="9"/>
                      </a:move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0"/>
                        <a:pt x="1" y="9"/>
                      </a:cubicBezTo>
                      <a:cubicBezTo>
                        <a:pt x="1" y="8"/>
                        <a:pt x="2" y="5"/>
                        <a:pt x="6" y="2"/>
                      </a:cubicBezTo>
                      <a:cubicBezTo>
                        <a:pt x="6" y="1"/>
                        <a:pt x="7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2" y="5"/>
                        <a:pt x="1" y="8"/>
                        <a:pt x="1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4" name="Freeform 2126"/>
                <p:cNvSpPr>
                  <a:spLocks/>
                </p:cNvSpPr>
                <p:nvPr/>
              </p:nvSpPr>
              <p:spPr bwMode="auto">
                <a:xfrm>
                  <a:off x="2518331" y="3806395"/>
                  <a:ext cx="1858" cy="1798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5" name="Freeform 2127"/>
                <p:cNvSpPr>
                  <a:spLocks/>
                </p:cNvSpPr>
                <p:nvPr/>
              </p:nvSpPr>
              <p:spPr bwMode="auto">
                <a:xfrm>
                  <a:off x="2520189" y="38063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6" name="Freeform 2128"/>
                <p:cNvSpPr>
                  <a:spLocks/>
                </p:cNvSpPr>
                <p:nvPr/>
              </p:nvSpPr>
              <p:spPr bwMode="auto">
                <a:xfrm>
                  <a:off x="2518331" y="3808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7" name="Freeform 2129"/>
                <p:cNvSpPr>
                  <a:spLocks/>
                </p:cNvSpPr>
                <p:nvPr/>
              </p:nvSpPr>
              <p:spPr bwMode="auto">
                <a:xfrm>
                  <a:off x="2473729" y="3781216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8" name="Freeform 2130"/>
                <p:cNvSpPr>
                  <a:spLocks/>
                </p:cNvSpPr>
                <p:nvPr/>
              </p:nvSpPr>
              <p:spPr bwMode="auto">
                <a:xfrm>
                  <a:off x="2522048" y="3741649"/>
                  <a:ext cx="3717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9" name="Freeform 2131"/>
                <p:cNvSpPr>
                  <a:spLocks/>
                </p:cNvSpPr>
                <p:nvPr/>
              </p:nvSpPr>
              <p:spPr bwMode="auto">
                <a:xfrm>
                  <a:off x="2464437" y="3793805"/>
                  <a:ext cx="1858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0" name="Freeform 2132"/>
                <p:cNvSpPr>
                  <a:spLocks/>
                </p:cNvSpPr>
                <p:nvPr/>
              </p:nvSpPr>
              <p:spPr bwMode="auto">
                <a:xfrm>
                  <a:off x="2490455" y="3772223"/>
                  <a:ext cx="16726" cy="5395"/>
                </a:xfrm>
                <a:custGeom>
                  <a:avLst/>
                  <a:gdLst>
                    <a:gd name="T0" fmla="*/ 10 w 10"/>
                    <a:gd name="T1" fmla="*/ 0 h 4"/>
                    <a:gd name="T2" fmla="*/ 0 w 10"/>
                    <a:gd name="T3" fmla="*/ 4 h 4"/>
                    <a:gd name="T4" fmla="*/ 10 w 10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4">
                      <a:moveTo>
                        <a:pt x="10" y="0"/>
                      </a:moveTo>
                      <a:cubicBezTo>
                        <a:pt x="9" y="3"/>
                        <a:pt x="4" y="4"/>
                        <a:pt x="0" y="4"/>
                      </a:cubicBezTo>
                      <a:cubicBezTo>
                        <a:pt x="4" y="4"/>
                        <a:pt x="9" y="3"/>
                        <a:pt x="1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1" name="Freeform 2133"/>
                <p:cNvSpPr>
                  <a:spLocks/>
                </p:cNvSpPr>
                <p:nvPr/>
              </p:nvSpPr>
              <p:spPr bwMode="auto">
                <a:xfrm>
                  <a:off x="2470013" y="3786611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2" name="Freeform 2134"/>
                <p:cNvSpPr>
                  <a:spLocks/>
                </p:cNvSpPr>
                <p:nvPr/>
              </p:nvSpPr>
              <p:spPr bwMode="auto">
                <a:xfrm>
                  <a:off x="2477446" y="377941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3" name="Freeform 2135"/>
                <p:cNvSpPr>
                  <a:spLocks/>
                </p:cNvSpPr>
                <p:nvPr/>
              </p:nvSpPr>
              <p:spPr bwMode="auto">
                <a:xfrm>
                  <a:off x="2533198" y="3729060"/>
                  <a:ext cx="14867" cy="44962"/>
                </a:xfrm>
                <a:custGeom>
                  <a:avLst/>
                  <a:gdLst>
                    <a:gd name="T0" fmla="*/ 2 w 9"/>
                    <a:gd name="T1" fmla="*/ 26 h 26"/>
                    <a:gd name="T2" fmla="*/ 6 w 9"/>
                    <a:gd name="T3" fmla="*/ 20 h 26"/>
                    <a:gd name="T4" fmla="*/ 6 w 9"/>
                    <a:gd name="T5" fmla="*/ 12 h 26"/>
                    <a:gd name="T6" fmla="*/ 9 w 9"/>
                    <a:gd name="T7" fmla="*/ 1 h 26"/>
                    <a:gd name="T8" fmla="*/ 9 w 9"/>
                    <a:gd name="T9" fmla="*/ 1 h 26"/>
                    <a:gd name="T10" fmla="*/ 8 w 9"/>
                    <a:gd name="T11" fmla="*/ 1 h 26"/>
                    <a:gd name="T12" fmla="*/ 8 w 9"/>
                    <a:gd name="T13" fmla="*/ 1 h 26"/>
                    <a:gd name="T14" fmla="*/ 8 w 9"/>
                    <a:gd name="T15" fmla="*/ 1 h 26"/>
                    <a:gd name="T16" fmla="*/ 8 w 9"/>
                    <a:gd name="T17" fmla="*/ 1 h 26"/>
                    <a:gd name="T18" fmla="*/ 7 w 9"/>
                    <a:gd name="T19" fmla="*/ 0 h 26"/>
                    <a:gd name="T20" fmla="*/ 7 w 9"/>
                    <a:gd name="T21" fmla="*/ 0 h 26"/>
                    <a:gd name="T22" fmla="*/ 7 w 9"/>
                    <a:gd name="T23" fmla="*/ 0 h 26"/>
                    <a:gd name="T24" fmla="*/ 7 w 9"/>
                    <a:gd name="T25" fmla="*/ 0 h 26"/>
                    <a:gd name="T26" fmla="*/ 4 w 9"/>
                    <a:gd name="T27" fmla="*/ 4 h 26"/>
                    <a:gd name="T28" fmla="*/ 3 w 9"/>
                    <a:gd name="T29" fmla="*/ 5 h 26"/>
                    <a:gd name="T30" fmla="*/ 1 w 9"/>
                    <a:gd name="T31" fmla="*/ 7 h 26"/>
                    <a:gd name="T32" fmla="*/ 0 w 9"/>
                    <a:gd name="T33" fmla="*/ 7 h 26"/>
                    <a:gd name="T34" fmla="*/ 0 w 9"/>
                    <a:gd name="T35" fmla="*/ 26 h 26"/>
                    <a:gd name="T36" fmla="*/ 2 w 9"/>
                    <a:gd name="T37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" h="26">
                      <a:moveTo>
                        <a:pt x="2" y="26"/>
                      </a:moveTo>
                      <a:cubicBezTo>
                        <a:pt x="3" y="24"/>
                        <a:pt x="4" y="22"/>
                        <a:pt x="6" y="20"/>
                      </a:cubicBezTo>
                      <a:cubicBezTo>
                        <a:pt x="7" y="19"/>
                        <a:pt x="7" y="15"/>
                        <a:pt x="6" y="12"/>
                      </a:cubicBezTo>
                      <a:cubicBezTo>
                        <a:pt x="6" y="8"/>
                        <a:pt x="5" y="3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1"/>
                        <a:pt x="5" y="2"/>
                        <a:pt x="4" y="4"/>
                      </a:cubicBezTo>
                      <a:cubicBezTo>
                        <a:pt x="4" y="4"/>
                        <a:pt x="3" y="4"/>
                        <a:pt x="3" y="5"/>
                      </a:cubicBezTo>
                      <a:cubicBezTo>
                        <a:pt x="2" y="6"/>
                        <a:pt x="2" y="7"/>
                        <a:pt x="1" y="7"/>
                      </a:cubicBezTo>
                      <a:cubicBezTo>
                        <a:pt x="1" y="7"/>
                        <a:pt x="1" y="7"/>
                        <a:pt x="0" y="7"/>
                      </a:cubicBezTo>
                      <a:cubicBezTo>
                        <a:pt x="0" y="26"/>
                        <a:pt x="0" y="26"/>
                        <a:pt x="0" y="26"/>
                      </a:cubicBezTo>
                      <a:lnTo>
                        <a:pt x="2" y="2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4" name="Freeform 2136"/>
                <p:cNvSpPr>
                  <a:spLocks/>
                </p:cNvSpPr>
                <p:nvPr/>
              </p:nvSpPr>
              <p:spPr bwMode="auto">
                <a:xfrm>
                  <a:off x="2546207" y="37308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5" name="Freeform 2137"/>
                <p:cNvSpPr>
                  <a:spLocks/>
                </p:cNvSpPr>
                <p:nvPr/>
              </p:nvSpPr>
              <p:spPr bwMode="auto">
                <a:xfrm>
                  <a:off x="2544348" y="37290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6" name="Freeform 2138"/>
                <p:cNvSpPr>
                  <a:spLocks/>
                </p:cNvSpPr>
                <p:nvPr/>
              </p:nvSpPr>
              <p:spPr bwMode="auto">
                <a:xfrm>
                  <a:off x="2546207" y="37308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7" name="Freeform 2139"/>
                <p:cNvSpPr>
                  <a:spLocks/>
                </p:cNvSpPr>
                <p:nvPr/>
              </p:nvSpPr>
              <p:spPr bwMode="auto">
                <a:xfrm>
                  <a:off x="2533198" y="3739851"/>
                  <a:ext cx="1858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8" name="Freeform 2140"/>
                <p:cNvSpPr>
                  <a:spLocks/>
                </p:cNvSpPr>
                <p:nvPr/>
              </p:nvSpPr>
              <p:spPr bwMode="auto">
                <a:xfrm>
                  <a:off x="2548065" y="37308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9" name="Rectangle 2141"/>
                <p:cNvSpPr>
                  <a:spLocks noChangeArrowheads="1"/>
                </p:cNvSpPr>
                <p:nvPr/>
              </p:nvSpPr>
              <p:spPr bwMode="auto">
                <a:xfrm>
                  <a:off x="2544348" y="3729060"/>
                  <a:ext cx="1858" cy="1798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0" name="Freeform 2142"/>
                <p:cNvSpPr>
                  <a:spLocks/>
                </p:cNvSpPr>
                <p:nvPr/>
              </p:nvSpPr>
              <p:spPr bwMode="auto">
                <a:xfrm>
                  <a:off x="2533198" y="3774022"/>
                  <a:ext cx="3717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1" name="Freeform 2143"/>
                <p:cNvSpPr>
                  <a:spLocks/>
                </p:cNvSpPr>
                <p:nvPr/>
              </p:nvSpPr>
              <p:spPr bwMode="auto">
                <a:xfrm>
                  <a:off x="2828683" y="3694888"/>
                  <a:ext cx="50177" cy="35970"/>
                </a:xfrm>
                <a:custGeom>
                  <a:avLst/>
                  <a:gdLst>
                    <a:gd name="T0" fmla="*/ 24 w 28"/>
                    <a:gd name="T1" fmla="*/ 3 h 21"/>
                    <a:gd name="T2" fmla="*/ 13 w 28"/>
                    <a:gd name="T3" fmla="*/ 1 h 21"/>
                    <a:gd name="T4" fmla="*/ 13 w 28"/>
                    <a:gd name="T5" fmla="*/ 1 h 21"/>
                    <a:gd name="T6" fmla="*/ 17 w 28"/>
                    <a:gd name="T7" fmla="*/ 7 h 21"/>
                    <a:gd name="T8" fmla="*/ 21 w 28"/>
                    <a:gd name="T9" fmla="*/ 15 h 21"/>
                    <a:gd name="T10" fmla="*/ 13 w 28"/>
                    <a:gd name="T11" fmla="*/ 19 h 21"/>
                    <a:gd name="T12" fmla="*/ 9 w 28"/>
                    <a:gd name="T13" fmla="*/ 19 h 21"/>
                    <a:gd name="T14" fmla="*/ 5 w 28"/>
                    <a:gd name="T15" fmla="*/ 19 h 21"/>
                    <a:gd name="T16" fmla="*/ 0 w 28"/>
                    <a:gd name="T17" fmla="*/ 19 h 21"/>
                    <a:gd name="T18" fmla="*/ 6 w 28"/>
                    <a:gd name="T19" fmla="*/ 21 h 21"/>
                    <a:gd name="T20" fmla="*/ 11 w 28"/>
                    <a:gd name="T21" fmla="*/ 21 h 21"/>
                    <a:gd name="T22" fmla="*/ 17 w 28"/>
                    <a:gd name="T23" fmla="*/ 19 h 21"/>
                    <a:gd name="T24" fmla="*/ 26 w 28"/>
                    <a:gd name="T25" fmla="*/ 21 h 21"/>
                    <a:gd name="T26" fmla="*/ 26 w 28"/>
                    <a:gd name="T27" fmla="*/ 21 h 21"/>
                    <a:gd name="T28" fmla="*/ 26 w 28"/>
                    <a:gd name="T29" fmla="*/ 18 h 21"/>
                    <a:gd name="T30" fmla="*/ 26 w 28"/>
                    <a:gd name="T31" fmla="*/ 16 h 21"/>
                    <a:gd name="T32" fmla="*/ 27 w 28"/>
                    <a:gd name="T33" fmla="*/ 13 h 21"/>
                    <a:gd name="T34" fmla="*/ 27 w 28"/>
                    <a:gd name="T35" fmla="*/ 12 h 21"/>
                    <a:gd name="T36" fmla="*/ 27 w 28"/>
                    <a:gd name="T37" fmla="*/ 8 h 21"/>
                    <a:gd name="T38" fmla="*/ 27 w 28"/>
                    <a:gd name="T39" fmla="*/ 8 h 21"/>
                    <a:gd name="T40" fmla="*/ 28 w 28"/>
                    <a:gd name="T41" fmla="*/ 4 h 21"/>
                    <a:gd name="T42" fmla="*/ 28 w 28"/>
                    <a:gd name="T43" fmla="*/ 4 h 21"/>
                    <a:gd name="T44" fmla="*/ 24 w 28"/>
                    <a:gd name="T45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21">
                      <a:moveTo>
                        <a:pt x="24" y="3"/>
                      </a:moveTo>
                      <a:cubicBezTo>
                        <a:pt x="19" y="1"/>
                        <a:pt x="15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3"/>
                        <a:pt x="15" y="5"/>
                        <a:pt x="17" y="7"/>
                      </a:cubicBezTo>
                      <a:cubicBezTo>
                        <a:pt x="19" y="10"/>
                        <a:pt x="21" y="12"/>
                        <a:pt x="21" y="15"/>
                      </a:cubicBezTo>
                      <a:cubicBezTo>
                        <a:pt x="21" y="19"/>
                        <a:pt x="16" y="19"/>
                        <a:pt x="13" y="19"/>
                      </a:cubicBezTo>
                      <a:cubicBezTo>
                        <a:pt x="12" y="19"/>
                        <a:pt x="11" y="19"/>
                        <a:pt x="9" y="19"/>
                      </a:cubicBezTo>
                      <a:cubicBezTo>
                        <a:pt x="8" y="19"/>
                        <a:pt x="7" y="19"/>
                        <a:pt x="5" y="19"/>
                      </a:cubicBezTo>
                      <a:cubicBezTo>
                        <a:pt x="2" y="19"/>
                        <a:pt x="0" y="19"/>
                        <a:pt x="0" y="19"/>
                      </a:cubicBezTo>
                      <a:cubicBezTo>
                        <a:pt x="0" y="20"/>
                        <a:pt x="3" y="21"/>
                        <a:pt x="6" y="21"/>
                      </a:cubicBezTo>
                      <a:cubicBezTo>
                        <a:pt x="8" y="21"/>
                        <a:pt x="10" y="21"/>
                        <a:pt x="11" y="21"/>
                      </a:cubicBezTo>
                      <a:cubicBezTo>
                        <a:pt x="13" y="20"/>
                        <a:pt x="15" y="19"/>
                        <a:pt x="17" y="19"/>
                      </a:cubicBezTo>
                      <a:cubicBezTo>
                        <a:pt x="21" y="19"/>
                        <a:pt x="23" y="20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0"/>
                        <a:pt x="26" y="19"/>
                        <a:pt x="26" y="18"/>
                      </a:cubicBezTo>
                      <a:cubicBezTo>
                        <a:pt x="26" y="17"/>
                        <a:pt x="26" y="17"/>
                        <a:pt x="26" y="16"/>
                      </a:cubicBezTo>
                      <a:cubicBezTo>
                        <a:pt x="26" y="15"/>
                        <a:pt x="26" y="14"/>
                        <a:pt x="27" y="13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1"/>
                        <a:pt x="27" y="10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6"/>
                        <a:pt x="27" y="5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6" y="4"/>
                        <a:pt x="25" y="3"/>
                        <a:pt x="24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2" name="Freeform 2144"/>
                <p:cNvSpPr>
                  <a:spLocks/>
                </p:cNvSpPr>
                <p:nvPr/>
              </p:nvSpPr>
              <p:spPr bwMode="auto">
                <a:xfrm>
                  <a:off x="2882576" y="3702082"/>
                  <a:ext cx="59469" cy="34171"/>
                </a:xfrm>
                <a:custGeom>
                  <a:avLst/>
                  <a:gdLst>
                    <a:gd name="T0" fmla="*/ 3 w 34"/>
                    <a:gd name="T1" fmla="*/ 17 h 19"/>
                    <a:gd name="T2" fmla="*/ 12 w 34"/>
                    <a:gd name="T3" fmla="*/ 13 h 19"/>
                    <a:gd name="T4" fmla="*/ 20 w 34"/>
                    <a:gd name="T5" fmla="*/ 12 h 19"/>
                    <a:gd name="T6" fmla="*/ 25 w 34"/>
                    <a:gd name="T7" fmla="*/ 12 h 19"/>
                    <a:gd name="T8" fmla="*/ 29 w 34"/>
                    <a:gd name="T9" fmla="*/ 12 h 19"/>
                    <a:gd name="T10" fmla="*/ 34 w 34"/>
                    <a:gd name="T11" fmla="*/ 10 h 19"/>
                    <a:gd name="T12" fmla="*/ 9 w 34"/>
                    <a:gd name="T13" fmla="*/ 0 h 19"/>
                    <a:gd name="T14" fmla="*/ 7 w 34"/>
                    <a:gd name="T15" fmla="*/ 0 h 19"/>
                    <a:gd name="T16" fmla="*/ 1 w 34"/>
                    <a:gd name="T17" fmla="*/ 0 h 19"/>
                    <a:gd name="T18" fmla="*/ 1 w 34"/>
                    <a:gd name="T19" fmla="*/ 0 h 19"/>
                    <a:gd name="T20" fmla="*/ 1 w 34"/>
                    <a:gd name="T21" fmla="*/ 4 h 19"/>
                    <a:gd name="T22" fmla="*/ 1 w 34"/>
                    <a:gd name="T23" fmla="*/ 5 h 19"/>
                    <a:gd name="T24" fmla="*/ 1 w 34"/>
                    <a:gd name="T25" fmla="*/ 9 h 19"/>
                    <a:gd name="T26" fmla="*/ 0 w 34"/>
                    <a:gd name="T27" fmla="*/ 9 h 19"/>
                    <a:gd name="T28" fmla="*/ 0 w 34"/>
                    <a:gd name="T29" fmla="*/ 13 h 19"/>
                    <a:gd name="T30" fmla="*/ 0 w 34"/>
                    <a:gd name="T31" fmla="*/ 14 h 19"/>
                    <a:gd name="T32" fmla="*/ 0 w 34"/>
                    <a:gd name="T33" fmla="*/ 18 h 19"/>
                    <a:gd name="T34" fmla="*/ 0 w 34"/>
                    <a:gd name="T35" fmla="*/ 18 h 19"/>
                    <a:gd name="T36" fmla="*/ 3 w 34"/>
                    <a:gd name="T37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19">
                      <a:moveTo>
                        <a:pt x="3" y="17"/>
                      </a:moveTo>
                      <a:cubicBezTo>
                        <a:pt x="5" y="16"/>
                        <a:pt x="8" y="14"/>
                        <a:pt x="12" y="13"/>
                      </a:cubicBezTo>
                      <a:cubicBezTo>
                        <a:pt x="14" y="12"/>
                        <a:pt x="17" y="12"/>
                        <a:pt x="20" y="12"/>
                      </a:cubicBezTo>
                      <a:cubicBezTo>
                        <a:pt x="22" y="12"/>
                        <a:pt x="23" y="12"/>
                        <a:pt x="25" y="12"/>
                      </a:cubicBezTo>
                      <a:cubicBezTo>
                        <a:pt x="26" y="12"/>
                        <a:pt x="28" y="12"/>
                        <a:pt x="29" y="12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6"/>
                        <a:pt x="18" y="0"/>
                        <a:pt x="9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4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1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1" y="7"/>
                        <a:pt x="1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0" y="15"/>
                        <a:pt x="0" y="16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9"/>
                        <a:pt x="2" y="18"/>
                        <a:pt x="3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3" name="Freeform 2145"/>
                <p:cNvSpPr>
                  <a:spLocks/>
                </p:cNvSpPr>
                <p:nvPr/>
              </p:nvSpPr>
              <p:spPr bwMode="auto">
                <a:xfrm>
                  <a:off x="2884435" y="3709276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4" name="Freeform 2146"/>
                <p:cNvSpPr>
                  <a:spLocks/>
                </p:cNvSpPr>
                <p:nvPr/>
              </p:nvSpPr>
              <p:spPr bwMode="auto">
                <a:xfrm>
                  <a:off x="2882576" y="3718269"/>
                  <a:ext cx="1858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5" name="Freeform 2147"/>
                <p:cNvSpPr>
                  <a:spLocks/>
                </p:cNvSpPr>
                <p:nvPr/>
              </p:nvSpPr>
              <p:spPr bwMode="auto">
                <a:xfrm>
                  <a:off x="2884435" y="370208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6" name="Freeform 2148"/>
                <p:cNvSpPr>
                  <a:spLocks/>
                </p:cNvSpPr>
                <p:nvPr/>
              </p:nvSpPr>
              <p:spPr bwMode="auto">
                <a:xfrm>
                  <a:off x="2882576" y="37344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7" name="Freeform 2149"/>
                <p:cNvSpPr>
                  <a:spLocks/>
                </p:cNvSpPr>
                <p:nvPr/>
              </p:nvSpPr>
              <p:spPr bwMode="auto">
                <a:xfrm>
                  <a:off x="2882576" y="3725463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8" name="Freeform 2150"/>
                <p:cNvSpPr>
                  <a:spLocks/>
                </p:cNvSpPr>
                <p:nvPr/>
              </p:nvSpPr>
              <p:spPr bwMode="auto">
                <a:xfrm>
                  <a:off x="2568508" y="3799201"/>
                  <a:ext cx="76194" cy="75536"/>
                </a:xfrm>
                <a:custGeom>
                  <a:avLst/>
                  <a:gdLst>
                    <a:gd name="T0" fmla="*/ 39 w 43"/>
                    <a:gd name="T1" fmla="*/ 32 h 44"/>
                    <a:gd name="T2" fmla="*/ 40 w 43"/>
                    <a:gd name="T3" fmla="*/ 29 h 44"/>
                    <a:gd name="T4" fmla="*/ 40 w 43"/>
                    <a:gd name="T5" fmla="*/ 21 h 44"/>
                    <a:gd name="T6" fmla="*/ 42 w 43"/>
                    <a:gd name="T7" fmla="*/ 9 h 44"/>
                    <a:gd name="T8" fmla="*/ 43 w 43"/>
                    <a:gd name="T9" fmla="*/ 4 h 44"/>
                    <a:gd name="T10" fmla="*/ 43 w 43"/>
                    <a:gd name="T11" fmla="*/ 0 h 44"/>
                    <a:gd name="T12" fmla="*/ 43 w 43"/>
                    <a:gd name="T13" fmla="*/ 0 h 44"/>
                    <a:gd name="T14" fmla="*/ 43 w 43"/>
                    <a:gd name="T15" fmla="*/ 0 h 44"/>
                    <a:gd name="T16" fmla="*/ 41 w 43"/>
                    <a:gd name="T17" fmla="*/ 0 h 44"/>
                    <a:gd name="T18" fmla="*/ 40 w 43"/>
                    <a:gd name="T19" fmla="*/ 1 h 44"/>
                    <a:gd name="T20" fmla="*/ 39 w 43"/>
                    <a:gd name="T21" fmla="*/ 1 h 44"/>
                    <a:gd name="T22" fmla="*/ 38 w 43"/>
                    <a:gd name="T23" fmla="*/ 2 h 44"/>
                    <a:gd name="T24" fmla="*/ 36 w 43"/>
                    <a:gd name="T25" fmla="*/ 3 h 44"/>
                    <a:gd name="T26" fmla="*/ 33 w 43"/>
                    <a:gd name="T27" fmla="*/ 5 h 44"/>
                    <a:gd name="T28" fmla="*/ 30 w 43"/>
                    <a:gd name="T29" fmla="*/ 4 h 44"/>
                    <a:gd name="T30" fmla="*/ 27 w 43"/>
                    <a:gd name="T31" fmla="*/ 4 h 44"/>
                    <a:gd name="T32" fmla="*/ 24 w 43"/>
                    <a:gd name="T33" fmla="*/ 5 h 44"/>
                    <a:gd name="T34" fmla="*/ 9 w 43"/>
                    <a:gd name="T35" fmla="*/ 12 h 44"/>
                    <a:gd name="T36" fmla="*/ 7 w 43"/>
                    <a:gd name="T37" fmla="*/ 13 h 44"/>
                    <a:gd name="T38" fmla="*/ 8 w 43"/>
                    <a:gd name="T39" fmla="*/ 15 h 44"/>
                    <a:gd name="T40" fmla="*/ 8 w 43"/>
                    <a:gd name="T41" fmla="*/ 18 h 44"/>
                    <a:gd name="T42" fmla="*/ 4 w 43"/>
                    <a:gd name="T43" fmla="*/ 22 h 44"/>
                    <a:gd name="T44" fmla="*/ 3 w 43"/>
                    <a:gd name="T45" fmla="*/ 22 h 44"/>
                    <a:gd name="T46" fmla="*/ 0 w 43"/>
                    <a:gd name="T47" fmla="*/ 23 h 44"/>
                    <a:gd name="T48" fmla="*/ 1 w 43"/>
                    <a:gd name="T49" fmla="*/ 24 h 44"/>
                    <a:gd name="T50" fmla="*/ 8 w 43"/>
                    <a:gd name="T51" fmla="*/ 31 h 44"/>
                    <a:gd name="T52" fmla="*/ 15 w 43"/>
                    <a:gd name="T53" fmla="*/ 37 h 44"/>
                    <a:gd name="T54" fmla="*/ 19 w 43"/>
                    <a:gd name="T55" fmla="*/ 41 h 44"/>
                    <a:gd name="T56" fmla="*/ 20 w 43"/>
                    <a:gd name="T57" fmla="*/ 41 h 44"/>
                    <a:gd name="T58" fmla="*/ 21 w 43"/>
                    <a:gd name="T59" fmla="*/ 41 h 44"/>
                    <a:gd name="T60" fmla="*/ 22 w 43"/>
                    <a:gd name="T61" fmla="*/ 41 h 44"/>
                    <a:gd name="T62" fmla="*/ 23 w 43"/>
                    <a:gd name="T63" fmla="*/ 42 h 44"/>
                    <a:gd name="T64" fmla="*/ 25 w 43"/>
                    <a:gd name="T65" fmla="*/ 42 h 44"/>
                    <a:gd name="T66" fmla="*/ 29 w 43"/>
                    <a:gd name="T67" fmla="*/ 43 h 44"/>
                    <a:gd name="T68" fmla="*/ 36 w 43"/>
                    <a:gd name="T69" fmla="*/ 44 h 44"/>
                    <a:gd name="T70" fmla="*/ 36 w 43"/>
                    <a:gd name="T71" fmla="*/ 44 h 44"/>
                    <a:gd name="T72" fmla="*/ 36 w 43"/>
                    <a:gd name="T73" fmla="*/ 44 h 44"/>
                    <a:gd name="T74" fmla="*/ 37 w 43"/>
                    <a:gd name="T75" fmla="*/ 44 h 44"/>
                    <a:gd name="T76" fmla="*/ 37 w 43"/>
                    <a:gd name="T77" fmla="*/ 44 h 44"/>
                    <a:gd name="T78" fmla="*/ 39 w 43"/>
                    <a:gd name="T79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44">
                      <a:moveTo>
                        <a:pt x="39" y="32"/>
                      </a:moveTo>
                      <a:cubicBezTo>
                        <a:pt x="39" y="31"/>
                        <a:pt x="39" y="30"/>
                        <a:pt x="40" y="29"/>
                      </a:cubicBezTo>
                      <a:cubicBezTo>
                        <a:pt x="40" y="27"/>
                        <a:pt x="40" y="24"/>
                        <a:pt x="40" y="21"/>
                      </a:cubicBezTo>
                      <a:cubicBezTo>
                        <a:pt x="40" y="16"/>
                        <a:pt x="40" y="11"/>
                        <a:pt x="42" y="9"/>
                      </a:cubicBezTo>
                      <a:cubicBezTo>
                        <a:pt x="43" y="7"/>
                        <a:pt x="43" y="7"/>
                        <a:pt x="43" y="4"/>
                      </a:cubicBezTo>
                      <a:cubicBezTo>
                        <a:pt x="43" y="3"/>
                        <a:pt x="43" y="2"/>
                        <a:pt x="43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41" y="0"/>
                        <a:pt x="41" y="1"/>
                        <a:pt x="40" y="1"/>
                      </a:cubicBezTo>
                      <a:cubicBezTo>
                        <a:pt x="40" y="1"/>
                        <a:pt x="39" y="1"/>
                        <a:pt x="39" y="1"/>
                      </a:cubicBezTo>
                      <a:cubicBezTo>
                        <a:pt x="39" y="2"/>
                        <a:pt x="38" y="2"/>
                        <a:pt x="38" y="2"/>
                      </a:cubicBezTo>
                      <a:cubicBezTo>
                        <a:pt x="38" y="2"/>
                        <a:pt x="37" y="2"/>
                        <a:pt x="36" y="3"/>
                      </a:cubicBezTo>
                      <a:cubicBezTo>
                        <a:pt x="35" y="4"/>
                        <a:pt x="34" y="4"/>
                        <a:pt x="33" y="5"/>
                      </a:cubicBezTo>
                      <a:cubicBezTo>
                        <a:pt x="32" y="5"/>
                        <a:pt x="31" y="5"/>
                        <a:pt x="30" y="4"/>
                      </a:cubicBezTo>
                      <a:cubicBezTo>
                        <a:pt x="29" y="4"/>
                        <a:pt x="28" y="4"/>
                        <a:pt x="27" y="4"/>
                      </a:cubicBezTo>
                      <a:cubicBezTo>
                        <a:pt x="26" y="4"/>
                        <a:pt x="24" y="5"/>
                        <a:pt x="24" y="5"/>
                      </a:cubicBezTo>
                      <a:cubicBezTo>
                        <a:pt x="22" y="11"/>
                        <a:pt x="15" y="12"/>
                        <a:pt x="9" y="12"/>
                      </a:cubicBezTo>
                      <a:cubicBezTo>
                        <a:pt x="8" y="12"/>
                        <a:pt x="8" y="13"/>
                        <a:pt x="7" y="13"/>
                      </a:cubicBezTo>
                      <a:cubicBezTo>
                        <a:pt x="7" y="13"/>
                        <a:pt x="7" y="15"/>
                        <a:pt x="8" y="15"/>
                      </a:cubicBezTo>
                      <a:cubicBezTo>
                        <a:pt x="8" y="16"/>
                        <a:pt x="8" y="17"/>
                        <a:pt x="8" y="18"/>
                      </a:cubicBezTo>
                      <a:cubicBezTo>
                        <a:pt x="7" y="19"/>
                        <a:pt x="5" y="21"/>
                        <a:pt x="4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4"/>
                        <a:pt x="1" y="24"/>
                      </a:cubicBezTo>
                      <a:cubicBezTo>
                        <a:pt x="3" y="25"/>
                        <a:pt x="5" y="28"/>
                        <a:pt x="8" y="31"/>
                      </a:cubicBezTo>
                      <a:cubicBezTo>
                        <a:pt x="10" y="33"/>
                        <a:pt x="13" y="36"/>
                        <a:pt x="15" y="37"/>
                      </a:cubicBezTo>
                      <a:cubicBezTo>
                        <a:pt x="16" y="38"/>
                        <a:pt x="18" y="40"/>
                        <a:pt x="19" y="41"/>
                      </a:cubicBezTo>
                      <a:cubicBezTo>
                        <a:pt x="19" y="41"/>
                        <a:pt x="20" y="41"/>
                        <a:pt x="20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2" y="41"/>
                        <a:pt x="22" y="41"/>
                      </a:cubicBezTo>
                      <a:cubicBezTo>
                        <a:pt x="22" y="41"/>
                        <a:pt x="23" y="42"/>
                        <a:pt x="23" y="42"/>
                      </a:cubicBezTo>
                      <a:cubicBezTo>
                        <a:pt x="24" y="42"/>
                        <a:pt x="24" y="42"/>
                        <a:pt x="25" y="42"/>
                      </a:cubicBezTo>
                      <a:cubicBezTo>
                        <a:pt x="25" y="42"/>
                        <a:pt x="27" y="42"/>
                        <a:pt x="29" y="43"/>
                      </a:cubicBezTo>
                      <a:cubicBezTo>
                        <a:pt x="31" y="43"/>
                        <a:pt x="34" y="43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5" y="41"/>
                        <a:pt x="37" y="36"/>
                        <a:pt x="39" y="3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9" name="Freeform 2151"/>
                <p:cNvSpPr>
                  <a:spLocks/>
                </p:cNvSpPr>
                <p:nvPr/>
              </p:nvSpPr>
              <p:spPr bwMode="auto">
                <a:xfrm>
                  <a:off x="2637268" y="3800999"/>
                  <a:ext cx="1858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0" name="Freeform 2152"/>
                <p:cNvSpPr>
                  <a:spLocks/>
                </p:cNvSpPr>
                <p:nvPr/>
              </p:nvSpPr>
              <p:spPr bwMode="auto">
                <a:xfrm>
                  <a:off x="2631693" y="3802798"/>
                  <a:ext cx="3717" cy="1798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1" name="Freeform 2153"/>
                <p:cNvSpPr>
                  <a:spLocks/>
                </p:cNvSpPr>
                <p:nvPr/>
              </p:nvSpPr>
              <p:spPr bwMode="auto">
                <a:xfrm>
                  <a:off x="2568508" y="3836969"/>
                  <a:ext cx="5575" cy="1798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2" name="Freeform 2154"/>
                <p:cNvSpPr>
                  <a:spLocks/>
                </p:cNvSpPr>
                <p:nvPr/>
              </p:nvSpPr>
              <p:spPr bwMode="auto">
                <a:xfrm>
                  <a:off x="2644702" y="37992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3" name="Freeform 2155"/>
                <p:cNvSpPr>
                  <a:spLocks/>
                </p:cNvSpPr>
                <p:nvPr/>
              </p:nvSpPr>
              <p:spPr bwMode="auto">
                <a:xfrm>
                  <a:off x="2640985" y="3799201"/>
                  <a:ext cx="3717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4" name="Freeform 2156"/>
                <p:cNvSpPr>
                  <a:spLocks/>
                </p:cNvSpPr>
                <p:nvPr/>
              </p:nvSpPr>
              <p:spPr bwMode="auto">
                <a:xfrm>
                  <a:off x="2598242" y="3876536"/>
                  <a:ext cx="55752" cy="44962"/>
                </a:xfrm>
                <a:custGeom>
                  <a:avLst/>
                  <a:gdLst>
                    <a:gd name="T0" fmla="*/ 23 w 32"/>
                    <a:gd name="T1" fmla="*/ 3 h 26"/>
                    <a:gd name="T2" fmla="*/ 22 w 32"/>
                    <a:gd name="T3" fmla="*/ 3 h 26"/>
                    <a:gd name="T4" fmla="*/ 21 w 32"/>
                    <a:gd name="T5" fmla="*/ 4 h 26"/>
                    <a:gd name="T6" fmla="*/ 21 w 32"/>
                    <a:gd name="T7" fmla="*/ 3 h 26"/>
                    <a:gd name="T8" fmla="*/ 19 w 32"/>
                    <a:gd name="T9" fmla="*/ 3 h 26"/>
                    <a:gd name="T10" fmla="*/ 18 w 32"/>
                    <a:gd name="T11" fmla="*/ 3 h 26"/>
                    <a:gd name="T12" fmla="*/ 17 w 32"/>
                    <a:gd name="T13" fmla="*/ 2 h 26"/>
                    <a:gd name="T14" fmla="*/ 12 w 32"/>
                    <a:gd name="T15" fmla="*/ 2 h 26"/>
                    <a:gd name="T16" fmla="*/ 6 w 32"/>
                    <a:gd name="T17" fmla="*/ 1 h 26"/>
                    <a:gd name="T18" fmla="*/ 4 w 32"/>
                    <a:gd name="T19" fmla="*/ 0 h 26"/>
                    <a:gd name="T20" fmla="*/ 4 w 32"/>
                    <a:gd name="T21" fmla="*/ 0 h 26"/>
                    <a:gd name="T22" fmla="*/ 3 w 32"/>
                    <a:gd name="T23" fmla="*/ 0 h 26"/>
                    <a:gd name="T24" fmla="*/ 3 w 32"/>
                    <a:gd name="T25" fmla="*/ 0 h 26"/>
                    <a:gd name="T26" fmla="*/ 1 w 32"/>
                    <a:gd name="T27" fmla="*/ 5 h 26"/>
                    <a:gd name="T28" fmla="*/ 0 w 32"/>
                    <a:gd name="T29" fmla="*/ 7 h 26"/>
                    <a:gd name="T30" fmla="*/ 3 w 32"/>
                    <a:gd name="T31" fmla="*/ 11 h 26"/>
                    <a:gd name="T32" fmla="*/ 6 w 32"/>
                    <a:gd name="T33" fmla="*/ 11 h 26"/>
                    <a:gd name="T34" fmla="*/ 9 w 32"/>
                    <a:gd name="T35" fmla="*/ 9 h 26"/>
                    <a:gd name="T36" fmla="*/ 14 w 32"/>
                    <a:gd name="T37" fmla="*/ 13 h 26"/>
                    <a:gd name="T38" fmla="*/ 14 w 32"/>
                    <a:gd name="T39" fmla="*/ 14 h 26"/>
                    <a:gd name="T40" fmla="*/ 14 w 32"/>
                    <a:gd name="T41" fmla="*/ 14 h 26"/>
                    <a:gd name="T42" fmla="*/ 22 w 32"/>
                    <a:gd name="T43" fmla="*/ 17 h 26"/>
                    <a:gd name="T44" fmla="*/ 24 w 32"/>
                    <a:gd name="T45" fmla="*/ 23 h 26"/>
                    <a:gd name="T46" fmla="*/ 25 w 32"/>
                    <a:gd name="T47" fmla="*/ 25 h 26"/>
                    <a:gd name="T48" fmla="*/ 30 w 32"/>
                    <a:gd name="T49" fmla="*/ 26 h 26"/>
                    <a:gd name="T50" fmla="*/ 30 w 32"/>
                    <a:gd name="T51" fmla="*/ 26 h 26"/>
                    <a:gd name="T52" fmla="*/ 31 w 32"/>
                    <a:gd name="T53" fmla="*/ 23 h 26"/>
                    <a:gd name="T54" fmla="*/ 31 w 32"/>
                    <a:gd name="T55" fmla="*/ 21 h 26"/>
                    <a:gd name="T56" fmla="*/ 31 w 32"/>
                    <a:gd name="T57" fmla="*/ 21 h 26"/>
                    <a:gd name="T58" fmla="*/ 31 w 32"/>
                    <a:gd name="T59" fmla="*/ 19 h 26"/>
                    <a:gd name="T60" fmla="*/ 31 w 32"/>
                    <a:gd name="T61" fmla="*/ 18 h 26"/>
                    <a:gd name="T62" fmla="*/ 32 w 32"/>
                    <a:gd name="T63" fmla="*/ 17 h 26"/>
                    <a:gd name="T64" fmla="*/ 32 w 32"/>
                    <a:gd name="T65" fmla="*/ 16 h 26"/>
                    <a:gd name="T66" fmla="*/ 32 w 32"/>
                    <a:gd name="T67" fmla="*/ 15 h 26"/>
                    <a:gd name="T68" fmla="*/ 23 w 32"/>
                    <a:gd name="T69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26">
                      <a:moveTo>
                        <a:pt x="23" y="3"/>
                      </a:move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3"/>
                        <a:pt x="21" y="4"/>
                        <a:pt x="21" y="4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3"/>
                        <a:pt x="17" y="3"/>
                        <a:pt x="17" y="2"/>
                      </a:cubicBezTo>
                      <a:cubicBezTo>
                        <a:pt x="16" y="2"/>
                        <a:pt x="13" y="2"/>
                        <a:pt x="12" y="2"/>
                      </a:cubicBezTo>
                      <a:cubicBezTo>
                        <a:pt x="9" y="1"/>
                        <a:pt x="7" y="1"/>
                        <a:pt x="6" y="1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8"/>
                        <a:pt x="1" y="10"/>
                        <a:pt x="3" y="11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7" y="9"/>
                        <a:pt x="9" y="9"/>
                      </a:cubicBezTo>
                      <a:cubicBezTo>
                        <a:pt x="12" y="9"/>
                        <a:pt x="13" y="11"/>
                        <a:pt x="14" y="13"/>
                      </a:cubicBezTo>
                      <a:cubicBezTo>
                        <a:pt x="14" y="13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6" y="14"/>
                        <a:pt x="20" y="15"/>
                        <a:pt x="22" y="17"/>
                      </a:cubicBezTo>
                      <a:cubicBezTo>
                        <a:pt x="24" y="19"/>
                        <a:pt x="24" y="21"/>
                        <a:pt x="24" y="23"/>
                      </a:cubicBezTo>
                      <a:cubicBezTo>
                        <a:pt x="24" y="24"/>
                        <a:pt x="24" y="25"/>
                        <a:pt x="25" y="25"/>
                      </a:cubicBezTo>
                      <a:cubicBezTo>
                        <a:pt x="26" y="26"/>
                        <a:pt x="27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1" y="25"/>
                        <a:pt x="31" y="23"/>
                        <a:pt x="31" y="23"/>
                      </a:cubicBezTo>
                      <a:cubicBezTo>
                        <a:pt x="31" y="23"/>
                        <a:pt x="31" y="22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0"/>
                        <a:pt x="31" y="20"/>
                        <a:pt x="31" y="19"/>
                      </a:cubicBezTo>
                      <a:cubicBezTo>
                        <a:pt x="31" y="19"/>
                        <a:pt x="31" y="19"/>
                        <a:pt x="31" y="18"/>
                      </a:cubicBezTo>
                      <a:cubicBezTo>
                        <a:pt x="31" y="18"/>
                        <a:pt x="31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5"/>
                      </a:cubicBezTo>
                      <a:cubicBezTo>
                        <a:pt x="29" y="12"/>
                        <a:pt x="25" y="7"/>
                        <a:pt x="23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5" name="Freeform 2157"/>
                <p:cNvSpPr>
                  <a:spLocks/>
                </p:cNvSpPr>
                <p:nvPr/>
              </p:nvSpPr>
              <p:spPr bwMode="auto">
                <a:xfrm>
                  <a:off x="2629835" y="3881931"/>
                  <a:ext cx="1858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6" name="Freeform 2158"/>
                <p:cNvSpPr>
                  <a:spLocks/>
                </p:cNvSpPr>
                <p:nvPr/>
              </p:nvSpPr>
              <p:spPr bwMode="auto">
                <a:xfrm>
                  <a:off x="2603817" y="38765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7" name="Freeform 2159"/>
                <p:cNvSpPr>
                  <a:spLocks/>
                </p:cNvSpPr>
                <p:nvPr/>
              </p:nvSpPr>
              <p:spPr bwMode="auto">
                <a:xfrm>
                  <a:off x="2605675" y="38765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8" name="Freeform 2160"/>
                <p:cNvSpPr>
                  <a:spLocks/>
                </p:cNvSpPr>
                <p:nvPr/>
              </p:nvSpPr>
              <p:spPr bwMode="auto">
                <a:xfrm>
                  <a:off x="2635410" y="3881931"/>
                  <a:ext cx="1858" cy="1798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9" name="Freeform 2161"/>
                <p:cNvSpPr>
                  <a:spLocks/>
                </p:cNvSpPr>
                <p:nvPr/>
              </p:nvSpPr>
              <p:spPr bwMode="auto">
                <a:xfrm>
                  <a:off x="2657711" y="3901714"/>
                  <a:ext cx="109645" cy="43164"/>
                </a:xfrm>
                <a:custGeom>
                  <a:avLst/>
                  <a:gdLst>
                    <a:gd name="T0" fmla="*/ 54 w 61"/>
                    <a:gd name="T1" fmla="*/ 9 h 25"/>
                    <a:gd name="T2" fmla="*/ 45 w 61"/>
                    <a:gd name="T3" fmla="*/ 3 h 25"/>
                    <a:gd name="T4" fmla="*/ 40 w 61"/>
                    <a:gd name="T5" fmla="*/ 2 h 25"/>
                    <a:gd name="T6" fmla="*/ 26 w 61"/>
                    <a:gd name="T7" fmla="*/ 7 h 25"/>
                    <a:gd name="T8" fmla="*/ 17 w 61"/>
                    <a:gd name="T9" fmla="*/ 11 h 25"/>
                    <a:gd name="T10" fmla="*/ 5 w 61"/>
                    <a:gd name="T11" fmla="*/ 7 h 25"/>
                    <a:gd name="T12" fmla="*/ 1 w 61"/>
                    <a:gd name="T13" fmla="*/ 4 h 25"/>
                    <a:gd name="T14" fmla="*/ 1 w 61"/>
                    <a:gd name="T15" fmla="*/ 5 h 25"/>
                    <a:gd name="T16" fmla="*/ 1 w 61"/>
                    <a:gd name="T17" fmla="*/ 5 h 25"/>
                    <a:gd name="T18" fmla="*/ 1 w 61"/>
                    <a:gd name="T19" fmla="*/ 6 h 25"/>
                    <a:gd name="T20" fmla="*/ 1 w 61"/>
                    <a:gd name="T21" fmla="*/ 6 h 25"/>
                    <a:gd name="T22" fmla="*/ 1 w 61"/>
                    <a:gd name="T23" fmla="*/ 7 h 25"/>
                    <a:gd name="T24" fmla="*/ 0 w 61"/>
                    <a:gd name="T25" fmla="*/ 12 h 25"/>
                    <a:gd name="T26" fmla="*/ 0 w 61"/>
                    <a:gd name="T27" fmla="*/ 12 h 25"/>
                    <a:gd name="T28" fmla="*/ 13 w 61"/>
                    <a:gd name="T29" fmla="*/ 19 h 25"/>
                    <a:gd name="T30" fmla="*/ 17 w 61"/>
                    <a:gd name="T31" fmla="*/ 21 h 25"/>
                    <a:gd name="T32" fmla="*/ 22 w 61"/>
                    <a:gd name="T33" fmla="*/ 25 h 25"/>
                    <a:gd name="T34" fmla="*/ 23 w 61"/>
                    <a:gd name="T35" fmla="*/ 25 h 25"/>
                    <a:gd name="T36" fmla="*/ 27 w 61"/>
                    <a:gd name="T37" fmla="*/ 23 h 25"/>
                    <a:gd name="T38" fmla="*/ 26 w 61"/>
                    <a:gd name="T39" fmla="*/ 21 h 25"/>
                    <a:gd name="T40" fmla="*/ 24 w 61"/>
                    <a:gd name="T41" fmla="*/ 18 h 25"/>
                    <a:gd name="T42" fmla="*/ 27 w 61"/>
                    <a:gd name="T43" fmla="*/ 13 h 25"/>
                    <a:gd name="T44" fmla="*/ 30 w 61"/>
                    <a:gd name="T45" fmla="*/ 11 h 25"/>
                    <a:gd name="T46" fmla="*/ 45 w 61"/>
                    <a:gd name="T47" fmla="*/ 6 h 25"/>
                    <a:gd name="T48" fmla="*/ 51 w 61"/>
                    <a:gd name="T49" fmla="*/ 11 h 25"/>
                    <a:gd name="T50" fmla="*/ 49 w 61"/>
                    <a:gd name="T51" fmla="*/ 17 h 25"/>
                    <a:gd name="T52" fmla="*/ 54 w 61"/>
                    <a:gd name="T53" fmla="*/ 24 h 25"/>
                    <a:gd name="T54" fmla="*/ 55 w 61"/>
                    <a:gd name="T55" fmla="*/ 24 h 25"/>
                    <a:gd name="T56" fmla="*/ 56 w 61"/>
                    <a:gd name="T57" fmla="*/ 23 h 25"/>
                    <a:gd name="T58" fmla="*/ 57 w 61"/>
                    <a:gd name="T59" fmla="*/ 21 h 25"/>
                    <a:gd name="T60" fmla="*/ 58 w 61"/>
                    <a:gd name="T61" fmla="*/ 21 h 25"/>
                    <a:gd name="T62" fmla="*/ 59 w 61"/>
                    <a:gd name="T63" fmla="*/ 20 h 25"/>
                    <a:gd name="T64" fmla="*/ 59 w 61"/>
                    <a:gd name="T65" fmla="*/ 19 h 25"/>
                    <a:gd name="T66" fmla="*/ 60 w 61"/>
                    <a:gd name="T67" fmla="*/ 18 h 25"/>
                    <a:gd name="T68" fmla="*/ 61 w 61"/>
                    <a:gd name="T69" fmla="*/ 18 h 25"/>
                    <a:gd name="T70" fmla="*/ 61 w 61"/>
                    <a:gd name="T71" fmla="*/ 18 h 25"/>
                    <a:gd name="T72" fmla="*/ 61 w 61"/>
                    <a:gd name="T73" fmla="*/ 18 h 25"/>
                    <a:gd name="T74" fmla="*/ 61 w 61"/>
                    <a:gd name="T75" fmla="*/ 18 h 25"/>
                    <a:gd name="T76" fmla="*/ 61 w 61"/>
                    <a:gd name="T77" fmla="*/ 17 h 25"/>
                    <a:gd name="T78" fmla="*/ 55 w 61"/>
                    <a:gd name="T79" fmla="*/ 10 h 25"/>
                    <a:gd name="T80" fmla="*/ 54 w 61"/>
                    <a:gd name="T81" fmla="*/ 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1" h="25">
                      <a:moveTo>
                        <a:pt x="54" y="9"/>
                      </a:moveTo>
                      <a:cubicBezTo>
                        <a:pt x="52" y="5"/>
                        <a:pt x="48" y="4"/>
                        <a:pt x="45" y="3"/>
                      </a:cubicBezTo>
                      <a:cubicBezTo>
                        <a:pt x="43" y="3"/>
                        <a:pt x="41" y="2"/>
                        <a:pt x="40" y="2"/>
                      </a:cubicBezTo>
                      <a:cubicBezTo>
                        <a:pt x="36" y="0"/>
                        <a:pt x="31" y="2"/>
                        <a:pt x="26" y="7"/>
                      </a:cubicBezTo>
                      <a:cubicBezTo>
                        <a:pt x="23" y="10"/>
                        <a:pt x="20" y="11"/>
                        <a:pt x="17" y="11"/>
                      </a:cubicBezTo>
                      <a:cubicBezTo>
                        <a:pt x="13" y="11"/>
                        <a:pt x="8" y="9"/>
                        <a:pt x="5" y="7"/>
                      </a:cubicBezTo>
                      <a:cubicBezTo>
                        <a:pt x="4" y="7"/>
                        <a:pt x="3" y="5"/>
                        <a:pt x="1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1" y="7"/>
                      </a:cubicBezTo>
                      <a:cubicBezTo>
                        <a:pt x="1" y="8"/>
                        <a:pt x="1" y="10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5" y="13"/>
                        <a:pt x="10" y="15"/>
                        <a:pt x="13" y="19"/>
                      </a:cubicBezTo>
                      <a:cubicBezTo>
                        <a:pt x="15" y="21"/>
                        <a:pt x="16" y="21"/>
                        <a:pt x="17" y="21"/>
                      </a:cubicBezTo>
                      <a:cubicBezTo>
                        <a:pt x="19" y="22"/>
                        <a:pt x="20" y="22"/>
                        <a:pt x="22" y="25"/>
                      </a:cubicBezTo>
                      <a:cubicBezTo>
                        <a:pt x="22" y="25"/>
                        <a:pt x="23" y="25"/>
                        <a:pt x="23" y="25"/>
                      </a:cubicBezTo>
                      <a:cubicBezTo>
                        <a:pt x="24" y="25"/>
                        <a:pt x="27" y="24"/>
                        <a:pt x="27" y="23"/>
                      </a:cubicBezTo>
                      <a:cubicBezTo>
                        <a:pt x="27" y="22"/>
                        <a:pt x="27" y="22"/>
                        <a:pt x="26" y="21"/>
                      </a:cubicBezTo>
                      <a:cubicBezTo>
                        <a:pt x="25" y="21"/>
                        <a:pt x="24" y="19"/>
                        <a:pt x="24" y="18"/>
                      </a:cubicBezTo>
                      <a:cubicBezTo>
                        <a:pt x="23" y="15"/>
                        <a:pt x="26" y="14"/>
                        <a:pt x="27" y="13"/>
                      </a:cubicBezTo>
                      <a:cubicBezTo>
                        <a:pt x="29" y="12"/>
                        <a:pt x="29" y="12"/>
                        <a:pt x="30" y="11"/>
                      </a:cubicBezTo>
                      <a:cubicBezTo>
                        <a:pt x="31" y="6"/>
                        <a:pt x="41" y="4"/>
                        <a:pt x="45" y="6"/>
                      </a:cubicBezTo>
                      <a:cubicBezTo>
                        <a:pt x="48" y="7"/>
                        <a:pt x="50" y="9"/>
                        <a:pt x="51" y="11"/>
                      </a:cubicBezTo>
                      <a:cubicBezTo>
                        <a:pt x="51" y="13"/>
                        <a:pt x="51" y="15"/>
                        <a:pt x="49" y="17"/>
                      </a:cubicBezTo>
                      <a:cubicBezTo>
                        <a:pt x="48" y="17"/>
                        <a:pt x="49" y="19"/>
                        <a:pt x="54" y="24"/>
                      </a:cubicBezTo>
                      <a:cubicBezTo>
                        <a:pt x="54" y="24"/>
                        <a:pt x="54" y="24"/>
                        <a:pt x="55" y="24"/>
                      </a:cubicBezTo>
                      <a:cubicBezTo>
                        <a:pt x="55" y="23"/>
                        <a:pt x="55" y="23"/>
                        <a:pt x="56" y="23"/>
                      </a:cubicBezTo>
                      <a:cubicBezTo>
                        <a:pt x="56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8" y="21"/>
                      </a:cubicBezTo>
                      <a:cubicBezTo>
                        <a:pt x="58" y="20"/>
                        <a:pt x="58" y="20"/>
                        <a:pt x="59" y="20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0" y="18"/>
                        <a:pt x="61" y="18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8"/>
                        <a:pt x="61" y="17"/>
                        <a:pt x="61" y="17"/>
                      </a:cubicBezTo>
                      <a:cubicBezTo>
                        <a:pt x="59" y="16"/>
                        <a:pt x="57" y="13"/>
                        <a:pt x="55" y="10"/>
                      </a:cubicBezTo>
                      <a:lnTo>
                        <a:pt x="54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0" name="Freeform 2162"/>
                <p:cNvSpPr>
                  <a:spLocks/>
                </p:cNvSpPr>
                <p:nvPr/>
              </p:nvSpPr>
              <p:spPr bwMode="auto">
                <a:xfrm>
                  <a:off x="2659569" y="3908908"/>
                  <a:ext cx="0" cy="1798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1" name="Freeform 2163"/>
                <p:cNvSpPr>
                  <a:spLocks/>
                </p:cNvSpPr>
                <p:nvPr/>
              </p:nvSpPr>
              <p:spPr bwMode="auto">
                <a:xfrm>
                  <a:off x="2659569" y="3912505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2" name="Freeform 2164"/>
                <p:cNvSpPr>
                  <a:spLocks/>
                </p:cNvSpPr>
                <p:nvPr/>
              </p:nvSpPr>
              <p:spPr bwMode="auto">
                <a:xfrm>
                  <a:off x="2659569" y="3910707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3" name="Freeform 2165"/>
                <p:cNvSpPr>
                  <a:spLocks/>
                </p:cNvSpPr>
                <p:nvPr/>
              </p:nvSpPr>
              <p:spPr bwMode="auto">
                <a:xfrm>
                  <a:off x="2657711" y="39232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4" name="Freeform 2166"/>
                <p:cNvSpPr>
                  <a:spLocks/>
                </p:cNvSpPr>
                <p:nvPr/>
              </p:nvSpPr>
              <p:spPr bwMode="auto">
                <a:xfrm>
                  <a:off x="2761781" y="3944878"/>
                  <a:ext cx="1858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5" name="Freeform 2167"/>
                <p:cNvSpPr>
                  <a:spLocks/>
                </p:cNvSpPr>
                <p:nvPr/>
              </p:nvSpPr>
              <p:spPr bwMode="auto">
                <a:xfrm>
                  <a:off x="2769214" y="39394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6" name="Freeform 2168"/>
                <p:cNvSpPr>
                  <a:spLocks/>
                </p:cNvSpPr>
                <p:nvPr/>
              </p:nvSpPr>
              <p:spPr bwMode="auto">
                <a:xfrm>
                  <a:off x="2765498" y="394308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7" name="Freeform 2169"/>
                <p:cNvSpPr>
                  <a:spLocks/>
                </p:cNvSpPr>
                <p:nvPr/>
              </p:nvSpPr>
              <p:spPr bwMode="auto">
                <a:xfrm>
                  <a:off x="2772931" y="3934087"/>
                  <a:ext cx="0" cy="1798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8" name="Freeform 2170"/>
                <p:cNvSpPr>
                  <a:spLocks/>
                </p:cNvSpPr>
                <p:nvPr/>
              </p:nvSpPr>
              <p:spPr bwMode="auto">
                <a:xfrm>
                  <a:off x="2771073" y="3935886"/>
                  <a:ext cx="1858" cy="1798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9" name="Freeform 2171"/>
                <p:cNvSpPr>
                  <a:spLocks/>
                </p:cNvSpPr>
                <p:nvPr/>
              </p:nvSpPr>
              <p:spPr bwMode="auto">
                <a:xfrm>
                  <a:off x="2759922" y="39484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50" name="Freeform 2172"/>
                <p:cNvSpPr>
                  <a:spLocks/>
                </p:cNvSpPr>
                <p:nvPr/>
              </p:nvSpPr>
              <p:spPr bwMode="auto">
                <a:xfrm>
                  <a:off x="2665144" y="3631941"/>
                  <a:ext cx="157964" cy="59350"/>
                </a:xfrm>
                <a:custGeom>
                  <a:avLst/>
                  <a:gdLst>
                    <a:gd name="T0" fmla="*/ 70 w 89"/>
                    <a:gd name="T1" fmla="*/ 23 h 34"/>
                    <a:gd name="T2" fmla="*/ 52 w 89"/>
                    <a:gd name="T3" fmla="*/ 16 h 34"/>
                    <a:gd name="T4" fmla="*/ 15 w 89"/>
                    <a:gd name="T5" fmla="*/ 1 h 34"/>
                    <a:gd name="T6" fmla="*/ 0 w 89"/>
                    <a:gd name="T7" fmla="*/ 1 h 34"/>
                    <a:gd name="T8" fmla="*/ 8 w 89"/>
                    <a:gd name="T9" fmla="*/ 9 h 34"/>
                    <a:gd name="T10" fmla="*/ 25 w 89"/>
                    <a:gd name="T11" fmla="*/ 11 h 34"/>
                    <a:gd name="T12" fmla="*/ 40 w 89"/>
                    <a:gd name="T13" fmla="*/ 18 h 34"/>
                    <a:gd name="T14" fmla="*/ 50 w 89"/>
                    <a:gd name="T15" fmla="*/ 24 h 34"/>
                    <a:gd name="T16" fmla="*/ 56 w 89"/>
                    <a:gd name="T17" fmla="*/ 28 h 34"/>
                    <a:gd name="T18" fmla="*/ 56 w 89"/>
                    <a:gd name="T19" fmla="*/ 32 h 34"/>
                    <a:gd name="T20" fmla="*/ 55 w 89"/>
                    <a:gd name="T21" fmla="*/ 33 h 34"/>
                    <a:gd name="T22" fmla="*/ 56 w 89"/>
                    <a:gd name="T23" fmla="*/ 33 h 34"/>
                    <a:gd name="T24" fmla="*/ 70 w 89"/>
                    <a:gd name="T25" fmla="*/ 34 h 34"/>
                    <a:gd name="T26" fmla="*/ 89 w 89"/>
                    <a:gd name="T27" fmla="*/ 33 h 34"/>
                    <a:gd name="T28" fmla="*/ 70 w 89"/>
                    <a:gd name="T29" fmla="*/ 2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4">
                      <a:moveTo>
                        <a:pt x="70" y="23"/>
                      </a:moveTo>
                      <a:cubicBezTo>
                        <a:pt x="67" y="23"/>
                        <a:pt x="60" y="20"/>
                        <a:pt x="52" y="16"/>
                      </a:cubicBezTo>
                      <a:cubicBezTo>
                        <a:pt x="41" y="11"/>
                        <a:pt x="28" y="4"/>
                        <a:pt x="15" y="1"/>
                      </a:cubicBezTo>
                      <a:cubicBezTo>
                        <a:pt x="10" y="0"/>
                        <a:pt x="5" y="0"/>
                        <a:pt x="0" y="1"/>
                      </a:cubicBezTo>
                      <a:cubicBezTo>
                        <a:pt x="5" y="2"/>
                        <a:pt x="8" y="6"/>
                        <a:pt x="8" y="9"/>
                      </a:cubicBezTo>
                      <a:cubicBezTo>
                        <a:pt x="8" y="9"/>
                        <a:pt x="10" y="11"/>
                        <a:pt x="25" y="11"/>
                      </a:cubicBezTo>
                      <a:cubicBezTo>
                        <a:pt x="32" y="12"/>
                        <a:pt x="36" y="15"/>
                        <a:pt x="40" y="18"/>
                      </a:cubicBezTo>
                      <a:cubicBezTo>
                        <a:pt x="43" y="21"/>
                        <a:pt x="45" y="23"/>
                        <a:pt x="50" y="24"/>
                      </a:cubicBezTo>
                      <a:cubicBezTo>
                        <a:pt x="53" y="25"/>
                        <a:pt x="55" y="26"/>
                        <a:pt x="56" y="28"/>
                      </a:cubicBezTo>
                      <a:cubicBezTo>
                        <a:pt x="57" y="29"/>
                        <a:pt x="56" y="31"/>
                        <a:pt x="56" y="32"/>
                      </a:cubicBezTo>
                      <a:cubicBezTo>
                        <a:pt x="56" y="32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6" y="33"/>
                      </a:cubicBezTo>
                      <a:cubicBezTo>
                        <a:pt x="57" y="34"/>
                        <a:pt x="63" y="34"/>
                        <a:pt x="70" y="34"/>
                      </a:cubicBezTo>
                      <a:cubicBezTo>
                        <a:pt x="80" y="34"/>
                        <a:pt x="87" y="33"/>
                        <a:pt x="89" y="33"/>
                      </a:cubicBezTo>
                      <a:cubicBezTo>
                        <a:pt x="87" y="30"/>
                        <a:pt x="76" y="23"/>
                        <a:pt x="7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51" name="Freeform 2173"/>
                <p:cNvSpPr>
                  <a:spLocks/>
                </p:cNvSpPr>
                <p:nvPr/>
              </p:nvSpPr>
              <p:spPr bwMode="auto">
                <a:xfrm>
                  <a:off x="2626118" y="3635538"/>
                  <a:ext cx="29734" cy="17985"/>
                </a:xfrm>
                <a:custGeom>
                  <a:avLst/>
                  <a:gdLst>
                    <a:gd name="T0" fmla="*/ 0 w 17"/>
                    <a:gd name="T1" fmla="*/ 10 h 10"/>
                    <a:gd name="T2" fmla="*/ 0 w 17"/>
                    <a:gd name="T3" fmla="*/ 10 h 10"/>
                    <a:gd name="T4" fmla="*/ 14 w 17"/>
                    <a:gd name="T5" fmla="*/ 2 h 10"/>
                    <a:gd name="T6" fmla="*/ 16 w 17"/>
                    <a:gd name="T7" fmla="*/ 1 h 10"/>
                    <a:gd name="T8" fmla="*/ 17 w 17"/>
                    <a:gd name="T9" fmla="*/ 0 h 10"/>
                    <a:gd name="T10" fmla="*/ 0 w 17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10"/>
                        <a:pt x="10" y="5"/>
                        <a:pt x="14" y="2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7" y="0"/>
                        <a:pt x="17" y="0"/>
                      </a:cubicBezTo>
                      <a:cubicBezTo>
                        <a:pt x="8" y="3"/>
                        <a:pt x="1" y="8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52" name="Freeform 2174"/>
                <p:cNvSpPr>
                  <a:spLocks/>
                </p:cNvSpPr>
                <p:nvPr/>
              </p:nvSpPr>
              <p:spPr bwMode="auto">
                <a:xfrm>
                  <a:off x="2750630" y="3729060"/>
                  <a:ext cx="31593" cy="7194"/>
                </a:xfrm>
                <a:custGeom>
                  <a:avLst/>
                  <a:gdLst>
                    <a:gd name="T0" fmla="*/ 18 w 18"/>
                    <a:gd name="T1" fmla="*/ 3 h 4"/>
                    <a:gd name="T2" fmla="*/ 1 w 18"/>
                    <a:gd name="T3" fmla="*/ 0 h 4"/>
                    <a:gd name="T4" fmla="*/ 0 w 18"/>
                    <a:gd name="T5" fmla="*/ 0 h 4"/>
                    <a:gd name="T6" fmla="*/ 15 w 18"/>
                    <a:gd name="T7" fmla="*/ 4 h 4"/>
                    <a:gd name="T8" fmla="*/ 18 w 1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4">
                      <a:moveTo>
                        <a:pt x="18" y="3"/>
                      </a:moveTo>
                      <a:cubicBezTo>
                        <a:pt x="15" y="2"/>
                        <a:pt x="8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3" y="2"/>
                        <a:pt x="10" y="4"/>
                        <a:pt x="15" y="4"/>
                      </a:cubicBezTo>
                      <a:cubicBezTo>
                        <a:pt x="16" y="4"/>
                        <a:pt x="17" y="4"/>
                        <a:pt x="18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53" name="Freeform 2175"/>
                <p:cNvSpPr>
                  <a:spLocks/>
                </p:cNvSpPr>
                <p:nvPr/>
              </p:nvSpPr>
              <p:spPr bwMode="auto">
                <a:xfrm>
                  <a:off x="2975496" y="3725463"/>
                  <a:ext cx="27876" cy="8992"/>
                </a:xfrm>
                <a:custGeom>
                  <a:avLst/>
                  <a:gdLst>
                    <a:gd name="T0" fmla="*/ 0 w 15"/>
                    <a:gd name="T1" fmla="*/ 1 h 5"/>
                    <a:gd name="T2" fmla="*/ 0 w 15"/>
                    <a:gd name="T3" fmla="*/ 2 h 5"/>
                    <a:gd name="T4" fmla="*/ 7 w 15"/>
                    <a:gd name="T5" fmla="*/ 5 h 5"/>
                    <a:gd name="T6" fmla="*/ 15 w 15"/>
                    <a:gd name="T7" fmla="*/ 2 h 5"/>
                    <a:gd name="T8" fmla="*/ 5 w 15"/>
                    <a:gd name="T9" fmla="*/ 0 h 5"/>
                    <a:gd name="T10" fmla="*/ 0 w 15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5">
                      <a:moveTo>
                        <a:pt x="0" y="1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2" y="4"/>
                        <a:pt x="5" y="5"/>
                        <a:pt x="7" y="5"/>
                      </a:cubicBezTo>
                      <a:cubicBezTo>
                        <a:pt x="10" y="5"/>
                        <a:pt x="14" y="3"/>
                        <a:pt x="15" y="2"/>
                      </a:cubicBezTo>
                      <a:cubicBezTo>
                        <a:pt x="14" y="2"/>
                        <a:pt x="10" y="0"/>
                        <a:pt x="5" y="0"/>
                      </a:cubicBezTo>
                      <a:cubicBezTo>
                        <a:pt x="2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54" name="Freeform 2178"/>
                <p:cNvSpPr>
                  <a:spLocks/>
                </p:cNvSpPr>
                <p:nvPr/>
              </p:nvSpPr>
              <p:spPr bwMode="auto">
                <a:xfrm>
                  <a:off x="1737805" y="3000673"/>
                  <a:ext cx="115221" cy="61149"/>
                </a:xfrm>
                <a:custGeom>
                  <a:avLst/>
                  <a:gdLst>
                    <a:gd name="T0" fmla="*/ 62 w 65"/>
                    <a:gd name="T1" fmla="*/ 35 h 36"/>
                    <a:gd name="T2" fmla="*/ 63 w 65"/>
                    <a:gd name="T3" fmla="*/ 35 h 36"/>
                    <a:gd name="T4" fmla="*/ 63 w 65"/>
                    <a:gd name="T5" fmla="*/ 32 h 36"/>
                    <a:gd name="T6" fmla="*/ 56 w 65"/>
                    <a:gd name="T7" fmla="*/ 28 h 36"/>
                    <a:gd name="T8" fmla="*/ 43 w 65"/>
                    <a:gd name="T9" fmla="*/ 22 h 36"/>
                    <a:gd name="T10" fmla="*/ 30 w 65"/>
                    <a:gd name="T11" fmla="*/ 7 h 36"/>
                    <a:gd name="T12" fmla="*/ 15 w 65"/>
                    <a:gd name="T13" fmla="*/ 4 h 36"/>
                    <a:gd name="T14" fmla="*/ 4 w 65"/>
                    <a:gd name="T15" fmla="*/ 2 h 36"/>
                    <a:gd name="T16" fmla="*/ 7 w 65"/>
                    <a:gd name="T17" fmla="*/ 7 h 36"/>
                    <a:gd name="T18" fmla="*/ 12 w 65"/>
                    <a:gd name="T19" fmla="*/ 11 h 36"/>
                    <a:gd name="T20" fmla="*/ 20 w 65"/>
                    <a:gd name="T21" fmla="*/ 17 h 36"/>
                    <a:gd name="T22" fmla="*/ 28 w 65"/>
                    <a:gd name="T23" fmla="*/ 22 h 36"/>
                    <a:gd name="T24" fmla="*/ 34 w 65"/>
                    <a:gd name="T25" fmla="*/ 28 h 36"/>
                    <a:gd name="T26" fmla="*/ 39 w 65"/>
                    <a:gd name="T27" fmla="*/ 30 h 36"/>
                    <a:gd name="T28" fmla="*/ 43 w 65"/>
                    <a:gd name="T29" fmla="*/ 35 h 36"/>
                    <a:gd name="T30" fmla="*/ 45 w 65"/>
                    <a:gd name="T31" fmla="*/ 35 h 36"/>
                    <a:gd name="T32" fmla="*/ 62 w 65"/>
                    <a:gd name="T33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6">
                      <a:moveTo>
                        <a:pt x="62" y="35"/>
                      </a:move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4"/>
                        <a:pt x="63" y="33"/>
                        <a:pt x="63" y="32"/>
                      </a:cubicBezTo>
                      <a:cubicBezTo>
                        <a:pt x="65" y="29"/>
                        <a:pt x="60" y="31"/>
                        <a:pt x="56" y="28"/>
                      </a:cubicBezTo>
                      <a:cubicBezTo>
                        <a:pt x="53" y="24"/>
                        <a:pt x="45" y="25"/>
                        <a:pt x="43" y="22"/>
                      </a:cubicBezTo>
                      <a:cubicBezTo>
                        <a:pt x="42" y="18"/>
                        <a:pt x="34" y="7"/>
                        <a:pt x="30" y="7"/>
                      </a:cubicBezTo>
                      <a:cubicBezTo>
                        <a:pt x="26" y="7"/>
                        <a:pt x="20" y="7"/>
                        <a:pt x="15" y="4"/>
                      </a:cubicBezTo>
                      <a:cubicBezTo>
                        <a:pt x="10" y="0"/>
                        <a:pt x="7" y="0"/>
                        <a:pt x="4" y="2"/>
                      </a:cubicBezTo>
                      <a:cubicBezTo>
                        <a:pt x="0" y="4"/>
                        <a:pt x="7" y="5"/>
                        <a:pt x="7" y="7"/>
                      </a:cubicBezTo>
                      <a:cubicBezTo>
                        <a:pt x="7" y="10"/>
                        <a:pt x="9" y="11"/>
                        <a:pt x="12" y="11"/>
                      </a:cubicBezTo>
                      <a:cubicBezTo>
                        <a:pt x="15" y="10"/>
                        <a:pt x="17" y="16"/>
                        <a:pt x="20" y="17"/>
                      </a:cubicBezTo>
                      <a:cubicBezTo>
                        <a:pt x="23" y="17"/>
                        <a:pt x="24" y="22"/>
                        <a:pt x="28" y="22"/>
                      </a:cubicBezTo>
                      <a:cubicBezTo>
                        <a:pt x="31" y="22"/>
                        <a:pt x="32" y="26"/>
                        <a:pt x="34" y="28"/>
                      </a:cubicBezTo>
                      <a:cubicBezTo>
                        <a:pt x="35" y="30"/>
                        <a:pt x="39" y="28"/>
                        <a:pt x="39" y="30"/>
                      </a:cubicBezTo>
                      <a:cubicBezTo>
                        <a:pt x="39" y="32"/>
                        <a:pt x="41" y="33"/>
                        <a:pt x="43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52" y="36"/>
                        <a:pt x="58" y="36"/>
                        <a:pt x="62" y="3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55" name="Freeform 2179"/>
                <p:cNvSpPr>
                  <a:spLocks/>
                </p:cNvSpPr>
                <p:nvPr/>
              </p:nvSpPr>
              <p:spPr bwMode="auto">
                <a:xfrm>
                  <a:off x="2217271" y="2166175"/>
                  <a:ext cx="156105" cy="86327"/>
                </a:xfrm>
                <a:custGeom>
                  <a:avLst/>
                  <a:gdLst>
                    <a:gd name="T0" fmla="*/ 69 w 88"/>
                    <a:gd name="T1" fmla="*/ 8 h 50"/>
                    <a:gd name="T2" fmla="*/ 48 w 88"/>
                    <a:gd name="T3" fmla="*/ 4 h 50"/>
                    <a:gd name="T4" fmla="*/ 52 w 88"/>
                    <a:gd name="T5" fmla="*/ 17 h 50"/>
                    <a:gd name="T6" fmla="*/ 39 w 88"/>
                    <a:gd name="T7" fmla="*/ 13 h 50"/>
                    <a:gd name="T8" fmla="*/ 35 w 88"/>
                    <a:gd name="T9" fmla="*/ 21 h 50"/>
                    <a:gd name="T10" fmla="*/ 28 w 88"/>
                    <a:gd name="T11" fmla="*/ 22 h 50"/>
                    <a:gd name="T12" fmla="*/ 9 w 88"/>
                    <a:gd name="T13" fmla="*/ 5 h 50"/>
                    <a:gd name="T14" fmla="*/ 8 w 88"/>
                    <a:gd name="T15" fmla="*/ 19 h 50"/>
                    <a:gd name="T16" fmla="*/ 26 w 88"/>
                    <a:gd name="T17" fmla="*/ 31 h 50"/>
                    <a:gd name="T18" fmla="*/ 53 w 88"/>
                    <a:gd name="T19" fmla="*/ 31 h 50"/>
                    <a:gd name="T20" fmla="*/ 50 w 88"/>
                    <a:gd name="T21" fmla="*/ 45 h 50"/>
                    <a:gd name="T22" fmla="*/ 74 w 88"/>
                    <a:gd name="T23" fmla="*/ 46 h 50"/>
                    <a:gd name="T24" fmla="*/ 83 w 88"/>
                    <a:gd name="T25" fmla="*/ 37 h 50"/>
                    <a:gd name="T26" fmla="*/ 82 w 88"/>
                    <a:gd name="T27" fmla="*/ 25 h 50"/>
                    <a:gd name="T28" fmla="*/ 69 w 88"/>
                    <a:gd name="T29" fmla="*/ 8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8" h="50">
                      <a:moveTo>
                        <a:pt x="69" y="8"/>
                      </a:moveTo>
                      <a:cubicBezTo>
                        <a:pt x="69" y="13"/>
                        <a:pt x="57" y="7"/>
                        <a:pt x="48" y="4"/>
                      </a:cubicBezTo>
                      <a:cubicBezTo>
                        <a:pt x="39" y="0"/>
                        <a:pt x="45" y="11"/>
                        <a:pt x="52" y="17"/>
                      </a:cubicBezTo>
                      <a:cubicBezTo>
                        <a:pt x="59" y="23"/>
                        <a:pt x="48" y="20"/>
                        <a:pt x="39" y="13"/>
                      </a:cubicBezTo>
                      <a:cubicBezTo>
                        <a:pt x="29" y="7"/>
                        <a:pt x="30" y="18"/>
                        <a:pt x="35" y="21"/>
                      </a:cubicBezTo>
                      <a:cubicBezTo>
                        <a:pt x="39" y="25"/>
                        <a:pt x="34" y="30"/>
                        <a:pt x="28" y="22"/>
                      </a:cubicBezTo>
                      <a:cubicBezTo>
                        <a:pt x="22" y="14"/>
                        <a:pt x="19" y="5"/>
                        <a:pt x="9" y="5"/>
                      </a:cubicBezTo>
                      <a:cubicBezTo>
                        <a:pt x="0" y="4"/>
                        <a:pt x="4" y="14"/>
                        <a:pt x="8" y="19"/>
                      </a:cubicBezTo>
                      <a:cubicBezTo>
                        <a:pt x="13" y="25"/>
                        <a:pt x="18" y="27"/>
                        <a:pt x="26" y="31"/>
                      </a:cubicBezTo>
                      <a:cubicBezTo>
                        <a:pt x="34" y="36"/>
                        <a:pt x="47" y="29"/>
                        <a:pt x="53" y="31"/>
                      </a:cubicBezTo>
                      <a:cubicBezTo>
                        <a:pt x="59" y="32"/>
                        <a:pt x="46" y="40"/>
                        <a:pt x="50" y="45"/>
                      </a:cubicBezTo>
                      <a:cubicBezTo>
                        <a:pt x="54" y="50"/>
                        <a:pt x="65" y="46"/>
                        <a:pt x="74" y="46"/>
                      </a:cubicBezTo>
                      <a:cubicBezTo>
                        <a:pt x="82" y="45"/>
                        <a:pt x="78" y="40"/>
                        <a:pt x="83" y="37"/>
                      </a:cubicBezTo>
                      <a:cubicBezTo>
                        <a:pt x="88" y="33"/>
                        <a:pt x="78" y="34"/>
                        <a:pt x="82" y="25"/>
                      </a:cubicBezTo>
                      <a:cubicBezTo>
                        <a:pt x="86" y="17"/>
                        <a:pt x="70" y="3"/>
                        <a:pt x="69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56" name="Freeform 2180"/>
                <p:cNvSpPr>
                  <a:spLocks/>
                </p:cNvSpPr>
                <p:nvPr/>
              </p:nvSpPr>
              <p:spPr bwMode="auto">
                <a:xfrm>
                  <a:off x="2302757" y="2027691"/>
                  <a:ext cx="42743" cy="28776"/>
                </a:xfrm>
                <a:custGeom>
                  <a:avLst/>
                  <a:gdLst>
                    <a:gd name="T0" fmla="*/ 21 w 25"/>
                    <a:gd name="T1" fmla="*/ 11 h 17"/>
                    <a:gd name="T2" fmla="*/ 6 w 25"/>
                    <a:gd name="T3" fmla="*/ 5 h 17"/>
                    <a:gd name="T4" fmla="*/ 21 w 25"/>
                    <a:gd name="T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" h="17">
                      <a:moveTo>
                        <a:pt x="21" y="11"/>
                      </a:moveTo>
                      <a:cubicBezTo>
                        <a:pt x="25" y="5"/>
                        <a:pt x="0" y="0"/>
                        <a:pt x="6" y="5"/>
                      </a:cubicBezTo>
                      <a:cubicBezTo>
                        <a:pt x="10" y="8"/>
                        <a:pt x="18" y="17"/>
                        <a:pt x="21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57" name="Freeform 2181"/>
                <p:cNvSpPr>
                  <a:spLocks/>
                </p:cNvSpPr>
                <p:nvPr/>
              </p:nvSpPr>
              <p:spPr bwMode="auto">
                <a:xfrm>
                  <a:off x="2566649" y="2563640"/>
                  <a:ext cx="139380" cy="91723"/>
                </a:xfrm>
                <a:custGeom>
                  <a:avLst/>
                  <a:gdLst>
                    <a:gd name="T0" fmla="*/ 78 w 79"/>
                    <a:gd name="T1" fmla="*/ 42 h 53"/>
                    <a:gd name="T2" fmla="*/ 62 w 79"/>
                    <a:gd name="T3" fmla="*/ 29 h 53"/>
                    <a:gd name="T4" fmla="*/ 40 w 79"/>
                    <a:gd name="T5" fmla="*/ 16 h 53"/>
                    <a:gd name="T6" fmla="*/ 26 w 79"/>
                    <a:gd name="T7" fmla="*/ 6 h 53"/>
                    <a:gd name="T8" fmla="*/ 14 w 79"/>
                    <a:gd name="T9" fmla="*/ 13 h 53"/>
                    <a:gd name="T10" fmla="*/ 11 w 79"/>
                    <a:gd name="T11" fmla="*/ 29 h 53"/>
                    <a:gd name="T12" fmla="*/ 1 w 79"/>
                    <a:gd name="T13" fmla="*/ 44 h 53"/>
                    <a:gd name="T14" fmla="*/ 15 w 79"/>
                    <a:gd name="T15" fmla="*/ 43 h 53"/>
                    <a:gd name="T16" fmla="*/ 21 w 79"/>
                    <a:gd name="T17" fmla="*/ 52 h 53"/>
                    <a:gd name="T18" fmla="*/ 40 w 79"/>
                    <a:gd name="T19" fmla="*/ 42 h 53"/>
                    <a:gd name="T20" fmla="*/ 55 w 79"/>
                    <a:gd name="T21" fmla="*/ 41 h 53"/>
                    <a:gd name="T22" fmla="*/ 78 w 79"/>
                    <a:gd name="T23" fmla="*/ 4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9" h="53">
                      <a:moveTo>
                        <a:pt x="78" y="42"/>
                      </a:moveTo>
                      <a:cubicBezTo>
                        <a:pt x="79" y="37"/>
                        <a:pt x="61" y="35"/>
                        <a:pt x="62" y="29"/>
                      </a:cubicBezTo>
                      <a:cubicBezTo>
                        <a:pt x="63" y="24"/>
                        <a:pt x="46" y="19"/>
                        <a:pt x="40" y="16"/>
                      </a:cubicBezTo>
                      <a:cubicBezTo>
                        <a:pt x="35" y="13"/>
                        <a:pt x="26" y="12"/>
                        <a:pt x="26" y="6"/>
                      </a:cubicBezTo>
                      <a:cubicBezTo>
                        <a:pt x="26" y="0"/>
                        <a:pt x="14" y="4"/>
                        <a:pt x="14" y="13"/>
                      </a:cubicBezTo>
                      <a:cubicBezTo>
                        <a:pt x="13" y="22"/>
                        <a:pt x="8" y="20"/>
                        <a:pt x="11" y="29"/>
                      </a:cubicBezTo>
                      <a:cubicBezTo>
                        <a:pt x="13" y="37"/>
                        <a:pt x="0" y="39"/>
                        <a:pt x="1" y="44"/>
                      </a:cubicBezTo>
                      <a:cubicBezTo>
                        <a:pt x="3" y="48"/>
                        <a:pt x="9" y="43"/>
                        <a:pt x="15" y="43"/>
                      </a:cubicBezTo>
                      <a:cubicBezTo>
                        <a:pt x="21" y="43"/>
                        <a:pt x="14" y="52"/>
                        <a:pt x="21" y="52"/>
                      </a:cubicBezTo>
                      <a:cubicBezTo>
                        <a:pt x="27" y="53"/>
                        <a:pt x="38" y="46"/>
                        <a:pt x="40" y="42"/>
                      </a:cubicBezTo>
                      <a:cubicBezTo>
                        <a:pt x="43" y="38"/>
                        <a:pt x="48" y="36"/>
                        <a:pt x="55" y="41"/>
                      </a:cubicBezTo>
                      <a:cubicBezTo>
                        <a:pt x="62" y="46"/>
                        <a:pt x="77" y="47"/>
                        <a:pt x="78" y="4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58" name="Freeform 2182"/>
                <p:cNvSpPr>
                  <a:spLocks/>
                </p:cNvSpPr>
                <p:nvPr/>
              </p:nvSpPr>
              <p:spPr bwMode="auto">
                <a:xfrm>
                  <a:off x="2622401" y="2655363"/>
                  <a:ext cx="53893" cy="35970"/>
                </a:xfrm>
                <a:custGeom>
                  <a:avLst/>
                  <a:gdLst>
                    <a:gd name="T0" fmla="*/ 10 w 30"/>
                    <a:gd name="T1" fmla="*/ 16 h 21"/>
                    <a:gd name="T2" fmla="*/ 29 w 30"/>
                    <a:gd name="T3" fmla="*/ 4 h 21"/>
                    <a:gd name="T4" fmla="*/ 10 w 30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0" h="21">
                      <a:moveTo>
                        <a:pt x="10" y="16"/>
                      </a:moveTo>
                      <a:cubicBezTo>
                        <a:pt x="18" y="21"/>
                        <a:pt x="30" y="8"/>
                        <a:pt x="29" y="4"/>
                      </a:cubicBezTo>
                      <a:cubicBezTo>
                        <a:pt x="28" y="0"/>
                        <a:pt x="0" y="10"/>
                        <a:pt x="10" y="1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59" name="Freeform 2183"/>
                <p:cNvSpPr>
                  <a:spLocks/>
                </p:cNvSpPr>
                <p:nvPr/>
              </p:nvSpPr>
              <p:spPr bwMode="auto">
                <a:xfrm>
                  <a:off x="2371518" y="2214734"/>
                  <a:ext cx="83628" cy="46761"/>
                </a:xfrm>
                <a:custGeom>
                  <a:avLst/>
                  <a:gdLst>
                    <a:gd name="T0" fmla="*/ 38 w 47"/>
                    <a:gd name="T1" fmla="*/ 26 h 27"/>
                    <a:gd name="T2" fmla="*/ 33 w 47"/>
                    <a:gd name="T3" fmla="*/ 7 h 27"/>
                    <a:gd name="T4" fmla="*/ 4 w 47"/>
                    <a:gd name="T5" fmla="*/ 18 h 27"/>
                    <a:gd name="T6" fmla="*/ 38 w 47"/>
                    <a:gd name="T7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7" h="27">
                      <a:moveTo>
                        <a:pt x="38" y="26"/>
                      </a:moveTo>
                      <a:cubicBezTo>
                        <a:pt x="47" y="26"/>
                        <a:pt x="43" y="15"/>
                        <a:pt x="33" y="7"/>
                      </a:cubicBezTo>
                      <a:cubicBezTo>
                        <a:pt x="23" y="0"/>
                        <a:pt x="0" y="15"/>
                        <a:pt x="4" y="18"/>
                      </a:cubicBezTo>
                      <a:cubicBezTo>
                        <a:pt x="9" y="22"/>
                        <a:pt x="29" y="27"/>
                        <a:pt x="38" y="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60" name="Freeform 2184"/>
                <p:cNvSpPr>
                  <a:spLocks/>
                </p:cNvSpPr>
                <p:nvPr/>
              </p:nvSpPr>
              <p:spPr bwMode="auto">
                <a:xfrm>
                  <a:off x="2371518" y="2162578"/>
                  <a:ext cx="351237" cy="104312"/>
                </a:xfrm>
                <a:custGeom>
                  <a:avLst/>
                  <a:gdLst>
                    <a:gd name="T0" fmla="*/ 56 w 198"/>
                    <a:gd name="T1" fmla="*/ 47 h 61"/>
                    <a:gd name="T2" fmla="*/ 69 w 198"/>
                    <a:gd name="T3" fmla="*/ 54 h 61"/>
                    <a:gd name="T4" fmla="*/ 87 w 198"/>
                    <a:gd name="T5" fmla="*/ 57 h 61"/>
                    <a:gd name="T6" fmla="*/ 95 w 198"/>
                    <a:gd name="T7" fmla="*/ 53 h 61"/>
                    <a:gd name="T8" fmla="*/ 133 w 198"/>
                    <a:gd name="T9" fmla="*/ 60 h 61"/>
                    <a:gd name="T10" fmla="*/ 158 w 198"/>
                    <a:gd name="T11" fmla="*/ 54 h 61"/>
                    <a:gd name="T12" fmla="*/ 188 w 198"/>
                    <a:gd name="T13" fmla="*/ 57 h 61"/>
                    <a:gd name="T14" fmla="*/ 198 w 198"/>
                    <a:gd name="T15" fmla="*/ 39 h 61"/>
                    <a:gd name="T16" fmla="*/ 134 w 198"/>
                    <a:gd name="T17" fmla="*/ 34 h 61"/>
                    <a:gd name="T18" fmla="*/ 102 w 198"/>
                    <a:gd name="T19" fmla="*/ 36 h 61"/>
                    <a:gd name="T20" fmla="*/ 84 w 198"/>
                    <a:gd name="T21" fmla="*/ 30 h 61"/>
                    <a:gd name="T22" fmla="*/ 87 w 198"/>
                    <a:gd name="T23" fmla="*/ 20 h 61"/>
                    <a:gd name="T24" fmla="*/ 57 w 198"/>
                    <a:gd name="T25" fmla="*/ 11 h 61"/>
                    <a:gd name="T26" fmla="*/ 33 w 198"/>
                    <a:gd name="T27" fmla="*/ 4 h 61"/>
                    <a:gd name="T28" fmla="*/ 5 w 198"/>
                    <a:gd name="T29" fmla="*/ 8 h 61"/>
                    <a:gd name="T30" fmla="*/ 40 w 198"/>
                    <a:gd name="T31" fmla="*/ 18 h 61"/>
                    <a:gd name="T32" fmla="*/ 55 w 198"/>
                    <a:gd name="T33" fmla="*/ 30 h 61"/>
                    <a:gd name="T34" fmla="*/ 56 w 198"/>
                    <a:gd name="T35" fmla="*/ 4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8" h="61">
                      <a:moveTo>
                        <a:pt x="56" y="47"/>
                      </a:moveTo>
                      <a:cubicBezTo>
                        <a:pt x="59" y="57"/>
                        <a:pt x="63" y="50"/>
                        <a:pt x="69" y="54"/>
                      </a:cubicBezTo>
                      <a:cubicBezTo>
                        <a:pt x="74" y="58"/>
                        <a:pt x="83" y="61"/>
                        <a:pt x="87" y="57"/>
                      </a:cubicBezTo>
                      <a:cubicBezTo>
                        <a:pt x="92" y="53"/>
                        <a:pt x="94" y="50"/>
                        <a:pt x="95" y="53"/>
                      </a:cubicBezTo>
                      <a:cubicBezTo>
                        <a:pt x="98" y="59"/>
                        <a:pt x="109" y="60"/>
                        <a:pt x="133" y="60"/>
                      </a:cubicBezTo>
                      <a:cubicBezTo>
                        <a:pt x="157" y="61"/>
                        <a:pt x="151" y="50"/>
                        <a:pt x="158" y="54"/>
                      </a:cubicBezTo>
                      <a:cubicBezTo>
                        <a:pt x="165" y="58"/>
                        <a:pt x="181" y="58"/>
                        <a:pt x="188" y="57"/>
                      </a:cubicBezTo>
                      <a:cubicBezTo>
                        <a:pt x="195" y="55"/>
                        <a:pt x="198" y="44"/>
                        <a:pt x="198" y="39"/>
                      </a:cubicBezTo>
                      <a:cubicBezTo>
                        <a:pt x="197" y="33"/>
                        <a:pt x="144" y="29"/>
                        <a:pt x="134" y="34"/>
                      </a:cubicBezTo>
                      <a:cubicBezTo>
                        <a:pt x="125" y="40"/>
                        <a:pt x="110" y="32"/>
                        <a:pt x="102" y="36"/>
                      </a:cubicBezTo>
                      <a:cubicBezTo>
                        <a:pt x="95" y="40"/>
                        <a:pt x="97" y="31"/>
                        <a:pt x="84" y="30"/>
                      </a:cubicBezTo>
                      <a:cubicBezTo>
                        <a:pt x="70" y="30"/>
                        <a:pt x="85" y="23"/>
                        <a:pt x="87" y="20"/>
                      </a:cubicBezTo>
                      <a:cubicBezTo>
                        <a:pt x="90" y="17"/>
                        <a:pt x="67" y="9"/>
                        <a:pt x="57" y="11"/>
                      </a:cubicBezTo>
                      <a:cubicBezTo>
                        <a:pt x="48" y="13"/>
                        <a:pt x="42" y="8"/>
                        <a:pt x="33" y="4"/>
                      </a:cubicBezTo>
                      <a:cubicBezTo>
                        <a:pt x="24" y="0"/>
                        <a:pt x="0" y="1"/>
                        <a:pt x="5" y="8"/>
                      </a:cubicBezTo>
                      <a:cubicBezTo>
                        <a:pt x="8" y="13"/>
                        <a:pt x="37" y="23"/>
                        <a:pt x="40" y="18"/>
                      </a:cubicBezTo>
                      <a:cubicBezTo>
                        <a:pt x="43" y="13"/>
                        <a:pt x="51" y="24"/>
                        <a:pt x="55" y="30"/>
                      </a:cubicBezTo>
                      <a:cubicBezTo>
                        <a:pt x="60" y="35"/>
                        <a:pt x="52" y="37"/>
                        <a:pt x="56" y="4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61" name="Freeform 2185"/>
                <p:cNvSpPr>
                  <a:spLocks/>
                </p:cNvSpPr>
                <p:nvPr/>
              </p:nvSpPr>
              <p:spPr bwMode="auto">
                <a:xfrm>
                  <a:off x="1923644" y="2288472"/>
                  <a:ext cx="371679" cy="192438"/>
                </a:xfrm>
                <a:custGeom>
                  <a:avLst/>
                  <a:gdLst>
                    <a:gd name="T0" fmla="*/ 193 w 209"/>
                    <a:gd name="T1" fmla="*/ 85 h 112"/>
                    <a:gd name="T2" fmla="*/ 209 w 209"/>
                    <a:gd name="T3" fmla="*/ 85 h 112"/>
                    <a:gd name="T4" fmla="*/ 189 w 209"/>
                    <a:gd name="T5" fmla="*/ 70 h 112"/>
                    <a:gd name="T6" fmla="*/ 171 w 209"/>
                    <a:gd name="T7" fmla="*/ 61 h 112"/>
                    <a:gd name="T8" fmla="*/ 166 w 209"/>
                    <a:gd name="T9" fmla="*/ 45 h 112"/>
                    <a:gd name="T10" fmla="*/ 162 w 209"/>
                    <a:gd name="T11" fmla="*/ 19 h 112"/>
                    <a:gd name="T12" fmla="*/ 163 w 209"/>
                    <a:gd name="T13" fmla="*/ 3 h 112"/>
                    <a:gd name="T14" fmla="*/ 141 w 209"/>
                    <a:gd name="T15" fmla="*/ 8 h 112"/>
                    <a:gd name="T16" fmla="*/ 155 w 209"/>
                    <a:gd name="T17" fmla="*/ 20 h 112"/>
                    <a:gd name="T18" fmla="*/ 140 w 209"/>
                    <a:gd name="T19" fmla="*/ 14 h 112"/>
                    <a:gd name="T20" fmla="*/ 128 w 209"/>
                    <a:gd name="T21" fmla="*/ 14 h 112"/>
                    <a:gd name="T22" fmla="*/ 135 w 209"/>
                    <a:gd name="T23" fmla="*/ 42 h 112"/>
                    <a:gd name="T24" fmla="*/ 128 w 209"/>
                    <a:gd name="T25" fmla="*/ 48 h 112"/>
                    <a:gd name="T26" fmla="*/ 120 w 209"/>
                    <a:gd name="T27" fmla="*/ 28 h 112"/>
                    <a:gd name="T28" fmla="*/ 99 w 209"/>
                    <a:gd name="T29" fmla="*/ 20 h 112"/>
                    <a:gd name="T30" fmla="*/ 107 w 209"/>
                    <a:gd name="T31" fmla="*/ 30 h 112"/>
                    <a:gd name="T32" fmla="*/ 94 w 209"/>
                    <a:gd name="T33" fmla="*/ 31 h 112"/>
                    <a:gd name="T34" fmla="*/ 91 w 209"/>
                    <a:gd name="T35" fmla="*/ 28 h 112"/>
                    <a:gd name="T36" fmla="*/ 73 w 209"/>
                    <a:gd name="T37" fmla="*/ 19 h 112"/>
                    <a:gd name="T38" fmla="*/ 65 w 209"/>
                    <a:gd name="T39" fmla="*/ 30 h 112"/>
                    <a:gd name="T40" fmla="*/ 57 w 209"/>
                    <a:gd name="T41" fmla="*/ 26 h 112"/>
                    <a:gd name="T42" fmla="*/ 59 w 209"/>
                    <a:gd name="T43" fmla="*/ 13 h 112"/>
                    <a:gd name="T44" fmla="*/ 30 w 209"/>
                    <a:gd name="T45" fmla="*/ 20 h 112"/>
                    <a:gd name="T46" fmla="*/ 10 w 209"/>
                    <a:gd name="T47" fmla="*/ 32 h 112"/>
                    <a:gd name="T48" fmla="*/ 6 w 209"/>
                    <a:gd name="T49" fmla="*/ 40 h 112"/>
                    <a:gd name="T50" fmla="*/ 12 w 209"/>
                    <a:gd name="T51" fmla="*/ 49 h 112"/>
                    <a:gd name="T52" fmla="*/ 16 w 209"/>
                    <a:gd name="T53" fmla="*/ 55 h 112"/>
                    <a:gd name="T54" fmla="*/ 43 w 209"/>
                    <a:gd name="T55" fmla="*/ 51 h 112"/>
                    <a:gd name="T56" fmla="*/ 13 w 209"/>
                    <a:gd name="T57" fmla="*/ 63 h 112"/>
                    <a:gd name="T58" fmla="*/ 46 w 209"/>
                    <a:gd name="T59" fmla="*/ 70 h 112"/>
                    <a:gd name="T60" fmla="*/ 85 w 209"/>
                    <a:gd name="T61" fmla="*/ 75 h 112"/>
                    <a:gd name="T62" fmla="*/ 56 w 209"/>
                    <a:gd name="T63" fmla="*/ 77 h 112"/>
                    <a:gd name="T64" fmla="*/ 23 w 209"/>
                    <a:gd name="T65" fmla="*/ 85 h 112"/>
                    <a:gd name="T66" fmla="*/ 38 w 209"/>
                    <a:gd name="T67" fmla="*/ 95 h 112"/>
                    <a:gd name="T68" fmla="*/ 64 w 209"/>
                    <a:gd name="T69" fmla="*/ 101 h 112"/>
                    <a:gd name="T70" fmla="*/ 89 w 209"/>
                    <a:gd name="T71" fmla="*/ 112 h 112"/>
                    <a:gd name="T72" fmla="*/ 123 w 209"/>
                    <a:gd name="T73" fmla="*/ 104 h 112"/>
                    <a:gd name="T74" fmla="*/ 139 w 209"/>
                    <a:gd name="T75" fmla="*/ 97 h 112"/>
                    <a:gd name="T76" fmla="*/ 148 w 209"/>
                    <a:gd name="T77" fmla="*/ 98 h 112"/>
                    <a:gd name="T78" fmla="*/ 162 w 209"/>
                    <a:gd name="T79" fmla="*/ 103 h 112"/>
                    <a:gd name="T80" fmla="*/ 198 w 209"/>
                    <a:gd name="T81" fmla="*/ 103 h 112"/>
                    <a:gd name="T82" fmla="*/ 190 w 209"/>
                    <a:gd name="T83" fmla="*/ 93 h 112"/>
                    <a:gd name="T84" fmla="*/ 182 w 209"/>
                    <a:gd name="T85" fmla="*/ 93 h 112"/>
                    <a:gd name="T86" fmla="*/ 193 w 209"/>
                    <a:gd name="T87" fmla="*/ 85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09" h="112">
                      <a:moveTo>
                        <a:pt x="193" y="85"/>
                      </a:moveTo>
                      <a:cubicBezTo>
                        <a:pt x="196" y="82"/>
                        <a:pt x="208" y="92"/>
                        <a:pt x="209" y="85"/>
                      </a:cubicBezTo>
                      <a:cubicBezTo>
                        <a:pt x="209" y="77"/>
                        <a:pt x="195" y="74"/>
                        <a:pt x="189" y="70"/>
                      </a:cubicBezTo>
                      <a:cubicBezTo>
                        <a:pt x="183" y="66"/>
                        <a:pt x="180" y="68"/>
                        <a:pt x="171" y="61"/>
                      </a:cubicBezTo>
                      <a:cubicBezTo>
                        <a:pt x="161" y="54"/>
                        <a:pt x="173" y="50"/>
                        <a:pt x="166" y="45"/>
                      </a:cubicBezTo>
                      <a:cubicBezTo>
                        <a:pt x="159" y="39"/>
                        <a:pt x="157" y="24"/>
                        <a:pt x="162" y="19"/>
                      </a:cubicBezTo>
                      <a:cubicBezTo>
                        <a:pt x="167" y="14"/>
                        <a:pt x="172" y="7"/>
                        <a:pt x="163" y="3"/>
                      </a:cubicBezTo>
                      <a:cubicBezTo>
                        <a:pt x="154" y="0"/>
                        <a:pt x="140" y="6"/>
                        <a:pt x="141" y="8"/>
                      </a:cubicBezTo>
                      <a:cubicBezTo>
                        <a:pt x="143" y="10"/>
                        <a:pt x="155" y="17"/>
                        <a:pt x="155" y="20"/>
                      </a:cubicBezTo>
                      <a:cubicBezTo>
                        <a:pt x="155" y="23"/>
                        <a:pt x="144" y="12"/>
                        <a:pt x="140" y="14"/>
                      </a:cubicBezTo>
                      <a:cubicBezTo>
                        <a:pt x="136" y="17"/>
                        <a:pt x="131" y="9"/>
                        <a:pt x="128" y="14"/>
                      </a:cubicBezTo>
                      <a:cubicBezTo>
                        <a:pt x="124" y="19"/>
                        <a:pt x="132" y="37"/>
                        <a:pt x="135" y="42"/>
                      </a:cubicBezTo>
                      <a:cubicBezTo>
                        <a:pt x="138" y="47"/>
                        <a:pt x="132" y="47"/>
                        <a:pt x="128" y="48"/>
                      </a:cubicBezTo>
                      <a:cubicBezTo>
                        <a:pt x="124" y="49"/>
                        <a:pt x="124" y="34"/>
                        <a:pt x="120" y="28"/>
                      </a:cubicBezTo>
                      <a:cubicBezTo>
                        <a:pt x="116" y="23"/>
                        <a:pt x="100" y="16"/>
                        <a:pt x="99" y="20"/>
                      </a:cubicBezTo>
                      <a:cubicBezTo>
                        <a:pt x="98" y="24"/>
                        <a:pt x="109" y="24"/>
                        <a:pt x="107" y="30"/>
                      </a:cubicBezTo>
                      <a:cubicBezTo>
                        <a:pt x="106" y="35"/>
                        <a:pt x="100" y="26"/>
                        <a:pt x="94" y="31"/>
                      </a:cubicBezTo>
                      <a:cubicBezTo>
                        <a:pt x="89" y="35"/>
                        <a:pt x="90" y="32"/>
                        <a:pt x="91" y="28"/>
                      </a:cubicBezTo>
                      <a:cubicBezTo>
                        <a:pt x="92" y="23"/>
                        <a:pt x="83" y="18"/>
                        <a:pt x="73" y="19"/>
                      </a:cubicBezTo>
                      <a:cubicBezTo>
                        <a:pt x="63" y="20"/>
                        <a:pt x="68" y="27"/>
                        <a:pt x="65" y="30"/>
                      </a:cubicBezTo>
                      <a:cubicBezTo>
                        <a:pt x="62" y="32"/>
                        <a:pt x="47" y="28"/>
                        <a:pt x="57" y="26"/>
                      </a:cubicBezTo>
                      <a:cubicBezTo>
                        <a:pt x="66" y="24"/>
                        <a:pt x="62" y="19"/>
                        <a:pt x="59" y="13"/>
                      </a:cubicBezTo>
                      <a:cubicBezTo>
                        <a:pt x="55" y="8"/>
                        <a:pt x="46" y="14"/>
                        <a:pt x="30" y="20"/>
                      </a:cubicBezTo>
                      <a:cubicBezTo>
                        <a:pt x="15" y="25"/>
                        <a:pt x="8" y="31"/>
                        <a:pt x="10" y="32"/>
                      </a:cubicBezTo>
                      <a:cubicBezTo>
                        <a:pt x="12" y="32"/>
                        <a:pt x="12" y="35"/>
                        <a:pt x="6" y="40"/>
                      </a:cubicBezTo>
                      <a:cubicBezTo>
                        <a:pt x="0" y="45"/>
                        <a:pt x="6" y="49"/>
                        <a:pt x="12" y="49"/>
                      </a:cubicBezTo>
                      <a:cubicBezTo>
                        <a:pt x="17" y="49"/>
                        <a:pt x="13" y="54"/>
                        <a:pt x="16" y="55"/>
                      </a:cubicBezTo>
                      <a:cubicBezTo>
                        <a:pt x="20" y="56"/>
                        <a:pt x="38" y="48"/>
                        <a:pt x="43" y="51"/>
                      </a:cubicBezTo>
                      <a:cubicBezTo>
                        <a:pt x="48" y="55"/>
                        <a:pt x="13" y="57"/>
                        <a:pt x="13" y="63"/>
                      </a:cubicBezTo>
                      <a:cubicBezTo>
                        <a:pt x="13" y="69"/>
                        <a:pt x="32" y="72"/>
                        <a:pt x="46" y="70"/>
                      </a:cubicBezTo>
                      <a:cubicBezTo>
                        <a:pt x="60" y="67"/>
                        <a:pt x="85" y="72"/>
                        <a:pt x="85" y="75"/>
                      </a:cubicBezTo>
                      <a:cubicBezTo>
                        <a:pt x="85" y="79"/>
                        <a:pt x="68" y="78"/>
                        <a:pt x="56" y="77"/>
                      </a:cubicBezTo>
                      <a:cubicBezTo>
                        <a:pt x="43" y="77"/>
                        <a:pt x="22" y="81"/>
                        <a:pt x="23" y="85"/>
                      </a:cubicBezTo>
                      <a:cubicBezTo>
                        <a:pt x="24" y="89"/>
                        <a:pt x="25" y="89"/>
                        <a:pt x="38" y="95"/>
                      </a:cubicBezTo>
                      <a:cubicBezTo>
                        <a:pt x="51" y="101"/>
                        <a:pt x="65" y="92"/>
                        <a:pt x="64" y="101"/>
                      </a:cubicBezTo>
                      <a:cubicBezTo>
                        <a:pt x="64" y="109"/>
                        <a:pt x="71" y="111"/>
                        <a:pt x="89" y="112"/>
                      </a:cubicBezTo>
                      <a:cubicBezTo>
                        <a:pt x="106" y="112"/>
                        <a:pt x="114" y="104"/>
                        <a:pt x="123" y="104"/>
                      </a:cubicBezTo>
                      <a:cubicBezTo>
                        <a:pt x="131" y="105"/>
                        <a:pt x="135" y="103"/>
                        <a:pt x="139" y="97"/>
                      </a:cubicBezTo>
                      <a:cubicBezTo>
                        <a:pt x="143" y="91"/>
                        <a:pt x="147" y="95"/>
                        <a:pt x="148" y="98"/>
                      </a:cubicBezTo>
                      <a:cubicBezTo>
                        <a:pt x="149" y="101"/>
                        <a:pt x="160" y="100"/>
                        <a:pt x="162" y="103"/>
                      </a:cubicBezTo>
                      <a:cubicBezTo>
                        <a:pt x="169" y="109"/>
                        <a:pt x="190" y="107"/>
                        <a:pt x="198" y="103"/>
                      </a:cubicBezTo>
                      <a:cubicBezTo>
                        <a:pt x="206" y="99"/>
                        <a:pt x="194" y="88"/>
                        <a:pt x="190" y="93"/>
                      </a:cubicBezTo>
                      <a:cubicBezTo>
                        <a:pt x="186" y="98"/>
                        <a:pt x="183" y="95"/>
                        <a:pt x="182" y="93"/>
                      </a:cubicBezTo>
                      <a:cubicBezTo>
                        <a:pt x="181" y="90"/>
                        <a:pt x="190" y="89"/>
                        <a:pt x="193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62" name="Freeform 2186"/>
                <p:cNvSpPr>
                  <a:spLocks/>
                </p:cNvSpPr>
                <p:nvPr/>
              </p:nvSpPr>
              <p:spPr bwMode="auto">
                <a:xfrm>
                  <a:off x="2254439" y="2272286"/>
                  <a:ext cx="135663" cy="120499"/>
                </a:xfrm>
                <a:custGeom>
                  <a:avLst/>
                  <a:gdLst>
                    <a:gd name="T0" fmla="*/ 40 w 77"/>
                    <a:gd name="T1" fmla="*/ 63 h 71"/>
                    <a:gd name="T2" fmla="*/ 60 w 77"/>
                    <a:gd name="T3" fmla="*/ 58 h 71"/>
                    <a:gd name="T4" fmla="*/ 75 w 77"/>
                    <a:gd name="T5" fmla="*/ 30 h 71"/>
                    <a:gd name="T6" fmla="*/ 68 w 77"/>
                    <a:gd name="T7" fmla="*/ 29 h 71"/>
                    <a:gd name="T8" fmla="*/ 67 w 77"/>
                    <a:gd name="T9" fmla="*/ 33 h 71"/>
                    <a:gd name="T10" fmla="*/ 53 w 77"/>
                    <a:gd name="T11" fmla="*/ 28 h 71"/>
                    <a:gd name="T12" fmla="*/ 67 w 77"/>
                    <a:gd name="T13" fmla="*/ 16 h 71"/>
                    <a:gd name="T14" fmla="*/ 59 w 77"/>
                    <a:gd name="T15" fmla="*/ 5 h 71"/>
                    <a:gd name="T16" fmla="*/ 45 w 77"/>
                    <a:gd name="T17" fmla="*/ 9 h 71"/>
                    <a:gd name="T18" fmla="*/ 38 w 77"/>
                    <a:gd name="T19" fmla="*/ 11 h 71"/>
                    <a:gd name="T20" fmla="*/ 19 w 77"/>
                    <a:gd name="T21" fmla="*/ 20 h 71"/>
                    <a:gd name="T22" fmla="*/ 31 w 77"/>
                    <a:gd name="T23" fmla="*/ 30 h 71"/>
                    <a:gd name="T24" fmla="*/ 9 w 77"/>
                    <a:gd name="T25" fmla="*/ 28 h 71"/>
                    <a:gd name="T26" fmla="*/ 17 w 77"/>
                    <a:gd name="T27" fmla="*/ 44 h 71"/>
                    <a:gd name="T28" fmla="*/ 40 w 77"/>
                    <a:gd name="T29" fmla="*/ 63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7" h="71">
                      <a:moveTo>
                        <a:pt x="40" y="63"/>
                      </a:moveTo>
                      <a:cubicBezTo>
                        <a:pt x="51" y="71"/>
                        <a:pt x="48" y="57"/>
                        <a:pt x="60" y="58"/>
                      </a:cubicBezTo>
                      <a:cubicBezTo>
                        <a:pt x="73" y="58"/>
                        <a:pt x="73" y="38"/>
                        <a:pt x="75" y="30"/>
                      </a:cubicBezTo>
                      <a:cubicBezTo>
                        <a:pt x="77" y="23"/>
                        <a:pt x="65" y="23"/>
                        <a:pt x="68" y="29"/>
                      </a:cubicBezTo>
                      <a:cubicBezTo>
                        <a:pt x="71" y="34"/>
                        <a:pt x="68" y="40"/>
                        <a:pt x="67" y="33"/>
                      </a:cubicBezTo>
                      <a:cubicBezTo>
                        <a:pt x="66" y="27"/>
                        <a:pt x="56" y="33"/>
                        <a:pt x="53" y="28"/>
                      </a:cubicBezTo>
                      <a:cubicBezTo>
                        <a:pt x="49" y="23"/>
                        <a:pt x="64" y="22"/>
                        <a:pt x="67" y="16"/>
                      </a:cubicBezTo>
                      <a:cubicBezTo>
                        <a:pt x="71" y="9"/>
                        <a:pt x="56" y="10"/>
                        <a:pt x="59" y="5"/>
                      </a:cubicBezTo>
                      <a:cubicBezTo>
                        <a:pt x="63" y="0"/>
                        <a:pt x="37" y="6"/>
                        <a:pt x="45" y="9"/>
                      </a:cubicBezTo>
                      <a:cubicBezTo>
                        <a:pt x="52" y="12"/>
                        <a:pt x="45" y="16"/>
                        <a:pt x="38" y="11"/>
                      </a:cubicBezTo>
                      <a:cubicBezTo>
                        <a:pt x="31" y="6"/>
                        <a:pt x="12" y="14"/>
                        <a:pt x="19" y="20"/>
                      </a:cubicBezTo>
                      <a:cubicBezTo>
                        <a:pt x="24" y="24"/>
                        <a:pt x="41" y="17"/>
                        <a:pt x="31" y="30"/>
                      </a:cubicBezTo>
                      <a:cubicBezTo>
                        <a:pt x="22" y="43"/>
                        <a:pt x="18" y="26"/>
                        <a:pt x="9" y="28"/>
                      </a:cubicBezTo>
                      <a:cubicBezTo>
                        <a:pt x="0" y="29"/>
                        <a:pt x="4" y="40"/>
                        <a:pt x="17" y="44"/>
                      </a:cubicBezTo>
                      <a:cubicBezTo>
                        <a:pt x="31" y="48"/>
                        <a:pt x="29" y="56"/>
                        <a:pt x="40" y="6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63" name="Freeform 2187"/>
                <p:cNvSpPr>
                  <a:spLocks/>
                </p:cNvSpPr>
                <p:nvPr/>
              </p:nvSpPr>
              <p:spPr bwMode="auto">
                <a:xfrm>
                  <a:off x="2215412" y="2220129"/>
                  <a:ext cx="29734" cy="26977"/>
                </a:xfrm>
                <a:custGeom>
                  <a:avLst/>
                  <a:gdLst>
                    <a:gd name="T0" fmla="*/ 14 w 17"/>
                    <a:gd name="T1" fmla="*/ 12 h 16"/>
                    <a:gd name="T2" fmla="*/ 3 w 17"/>
                    <a:gd name="T3" fmla="*/ 7 h 16"/>
                    <a:gd name="T4" fmla="*/ 14 w 17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6">
                      <a:moveTo>
                        <a:pt x="14" y="12"/>
                      </a:moveTo>
                      <a:cubicBezTo>
                        <a:pt x="17" y="8"/>
                        <a:pt x="6" y="0"/>
                        <a:pt x="3" y="7"/>
                      </a:cubicBezTo>
                      <a:cubicBezTo>
                        <a:pt x="0" y="14"/>
                        <a:pt x="10" y="16"/>
                        <a:pt x="14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64" name="Freeform 2188"/>
                <p:cNvSpPr>
                  <a:spLocks/>
                </p:cNvSpPr>
                <p:nvPr/>
              </p:nvSpPr>
              <p:spPr bwMode="auto">
                <a:xfrm>
                  <a:off x="2373376" y="1962946"/>
                  <a:ext cx="236016" cy="160065"/>
                </a:xfrm>
                <a:custGeom>
                  <a:avLst/>
                  <a:gdLst>
                    <a:gd name="T0" fmla="*/ 8 w 133"/>
                    <a:gd name="T1" fmla="*/ 48 h 94"/>
                    <a:gd name="T2" fmla="*/ 19 w 133"/>
                    <a:gd name="T3" fmla="*/ 60 h 94"/>
                    <a:gd name="T4" fmla="*/ 52 w 133"/>
                    <a:gd name="T5" fmla="*/ 61 h 94"/>
                    <a:gd name="T6" fmla="*/ 32 w 133"/>
                    <a:gd name="T7" fmla="*/ 71 h 94"/>
                    <a:gd name="T8" fmla="*/ 48 w 133"/>
                    <a:gd name="T9" fmla="*/ 83 h 94"/>
                    <a:gd name="T10" fmla="*/ 75 w 133"/>
                    <a:gd name="T11" fmla="*/ 90 h 94"/>
                    <a:gd name="T12" fmla="*/ 91 w 133"/>
                    <a:gd name="T13" fmla="*/ 90 h 94"/>
                    <a:gd name="T14" fmla="*/ 102 w 133"/>
                    <a:gd name="T15" fmla="*/ 77 h 94"/>
                    <a:gd name="T16" fmla="*/ 114 w 133"/>
                    <a:gd name="T17" fmla="*/ 68 h 94"/>
                    <a:gd name="T18" fmla="*/ 133 w 133"/>
                    <a:gd name="T19" fmla="*/ 61 h 94"/>
                    <a:gd name="T20" fmla="*/ 122 w 133"/>
                    <a:gd name="T21" fmla="*/ 56 h 94"/>
                    <a:gd name="T22" fmla="*/ 111 w 133"/>
                    <a:gd name="T23" fmla="*/ 49 h 94"/>
                    <a:gd name="T24" fmla="*/ 106 w 133"/>
                    <a:gd name="T25" fmla="*/ 38 h 94"/>
                    <a:gd name="T26" fmla="*/ 98 w 133"/>
                    <a:gd name="T27" fmla="*/ 36 h 94"/>
                    <a:gd name="T28" fmla="*/ 87 w 133"/>
                    <a:gd name="T29" fmla="*/ 31 h 94"/>
                    <a:gd name="T30" fmla="*/ 52 w 133"/>
                    <a:gd name="T31" fmla="*/ 12 h 94"/>
                    <a:gd name="T32" fmla="*/ 32 w 133"/>
                    <a:gd name="T33" fmla="*/ 9 h 94"/>
                    <a:gd name="T34" fmla="*/ 33 w 133"/>
                    <a:gd name="T35" fmla="*/ 14 h 94"/>
                    <a:gd name="T36" fmla="*/ 26 w 133"/>
                    <a:gd name="T37" fmla="*/ 19 h 94"/>
                    <a:gd name="T38" fmla="*/ 16 w 133"/>
                    <a:gd name="T39" fmla="*/ 24 h 94"/>
                    <a:gd name="T40" fmla="*/ 18 w 133"/>
                    <a:gd name="T41" fmla="*/ 37 h 94"/>
                    <a:gd name="T42" fmla="*/ 12 w 133"/>
                    <a:gd name="T43" fmla="*/ 42 h 94"/>
                    <a:gd name="T44" fmla="*/ 8 w 133"/>
                    <a:gd name="T45" fmla="*/ 4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33" h="94">
                      <a:moveTo>
                        <a:pt x="8" y="48"/>
                      </a:moveTo>
                      <a:cubicBezTo>
                        <a:pt x="16" y="52"/>
                        <a:pt x="11" y="57"/>
                        <a:pt x="19" y="60"/>
                      </a:cubicBezTo>
                      <a:cubicBezTo>
                        <a:pt x="27" y="64"/>
                        <a:pt x="50" y="56"/>
                        <a:pt x="52" y="61"/>
                      </a:cubicBezTo>
                      <a:cubicBezTo>
                        <a:pt x="54" y="67"/>
                        <a:pt x="29" y="67"/>
                        <a:pt x="32" y="71"/>
                      </a:cubicBezTo>
                      <a:cubicBezTo>
                        <a:pt x="36" y="74"/>
                        <a:pt x="50" y="80"/>
                        <a:pt x="48" y="83"/>
                      </a:cubicBezTo>
                      <a:cubicBezTo>
                        <a:pt x="46" y="86"/>
                        <a:pt x="72" y="94"/>
                        <a:pt x="75" y="90"/>
                      </a:cubicBezTo>
                      <a:cubicBezTo>
                        <a:pt x="77" y="86"/>
                        <a:pt x="84" y="87"/>
                        <a:pt x="91" y="90"/>
                      </a:cubicBezTo>
                      <a:cubicBezTo>
                        <a:pt x="97" y="92"/>
                        <a:pt x="98" y="74"/>
                        <a:pt x="102" y="77"/>
                      </a:cubicBezTo>
                      <a:cubicBezTo>
                        <a:pt x="107" y="80"/>
                        <a:pt x="106" y="71"/>
                        <a:pt x="114" y="68"/>
                      </a:cubicBezTo>
                      <a:cubicBezTo>
                        <a:pt x="121" y="65"/>
                        <a:pt x="132" y="65"/>
                        <a:pt x="133" y="61"/>
                      </a:cubicBezTo>
                      <a:cubicBezTo>
                        <a:pt x="133" y="59"/>
                        <a:pt x="131" y="55"/>
                        <a:pt x="122" y="56"/>
                      </a:cubicBezTo>
                      <a:cubicBezTo>
                        <a:pt x="113" y="57"/>
                        <a:pt x="107" y="54"/>
                        <a:pt x="111" y="49"/>
                      </a:cubicBezTo>
                      <a:cubicBezTo>
                        <a:pt x="115" y="44"/>
                        <a:pt x="101" y="42"/>
                        <a:pt x="106" y="38"/>
                      </a:cubicBezTo>
                      <a:cubicBezTo>
                        <a:pt x="111" y="34"/>
                        <a:pt x="96" y="30"/>
                        <a:pt x="98" y="36"/>
                      </a:cubicBezTo>
                      <a:cubicBezTo>
                        <a:pt x="99" y="42"/>
                        <a:pt x="89" y="37"/>
                        <a:pt x="87" y="31"/>
                      </a:cubicBezTo>
                      <a:cubicBezTo>
                        <a:pt x="86" y="26"/>
                        <a:pt x="65" y="24"/>
                        <a:pt x="52" y="12"/>
                      </a:cubicBezTo>
                      <a:cubicBezTo>
                        <a:pt x="38" y="0"/>
                        <a:pt x="24" y="8"/>
                        <a:pt x="32" y="9"/>
                      </a:cubicBezTo>
                      <a:cubicBezTo>
                        <a:pt x="40" y="11"/>
                        <a:pt x="40" y="15"/>
                        <a:pt x="33" y="14"/>
                      </a:cubicBezTo>
                      <a:cubicBezTo>
                        <a:pt x="27" y="14"/>
                        <a:pt x="15" y="15"/>
                        <a:pt x="26" y="19"/>
                      </a:cubicBezTo>
                      <a:cubicBezTo>
                        <a:pt x="36" y="23"/>
                        <a:pt x="25" y="24"/>
                        <a:pt x="16" y="24"/>
                      </a:cubicBezTo>
                      <a:cubicBezTo>
                        <a:pt x="8" y="24"/>
                        <a:pt x="7" y="35"/>
                        <a:pt x="18" y="37"/>
                      </a:cubicBezTo>
                      <a:cubicBezTo>
                        <a:pt x="29" y="38"/>
                        <a:pt x="21" y="45"/>
                        <a:pt x="12" y="42"/>
                      </a:cubicBezTo>
                      <a:cubicBezTo>
                        <a:pt x="3" y="40"/>
                        <a:pt x="0" y="44"/>
                        <a:pt x="8" y="4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65" name="Freeform 2189"/>
                <p:cNvSpPr>
                  <a:spLocks/>
                </p:cNvSpPr>
                <p:nvPr/>
              </p:nvSpPr>
              <p:spPr bwMode="auto">
                <a:xfrm>
                  <a:off x="2380810" y="2128407"/>
                  <a:ext cx="70619" cy="30574"/>
                </a:xfrm>
                <a:custGeom>
                  <a:avLst/>
                  <a:gdLst>
                    <a:gd name="T0" fmla="*/ 39 w 40"/>
                    <a:gd name="T1" fmla="*/ 3 h 17"/>
                    <a:gd name="T2" fmla="*/ 6 w 40"/>
                    <a:gd name="T3" fmla="*/ 9 h 17"/>
                    <a:gd name="T4" fmla="*/ 39 w 40"/>
                    <a:gd name="T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0" h="17">
                      <a:moveTo>
                        <a:pt x="39" y="3"/>
                      </a:moveTo>
                      <a:cubicBezTo>
                        <a:pt x="38" y="0"/>
                        <a:pt x="0" y="5"/>
                        <a:pt x="6" y="9"/>
                      </a:cubicBezTo>
                      <a:cubicBezTo>
                        <a:pt x="16" y="17"/>
                        <a:pt x="40" y="6"/>
                        <a:pt x="39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66" name="Freeform 2190"/>
                <p:cNvSpPr>
                  <a:spLocks/>
                </p:cNvSpPr>
                <p:nvPr/>
              </p:nvSpPr>
              <p:spPr bwMode="auto">
                <a:xfrm>
                  <a:off x="2191253" y="2123011"/>
                  <a:ext cx="39026" cy="44962"/>
                </a:xfrm>
                <a:custGeom>
                  <a:avLst/>
                  <a:gdLst>
                    <a:gd name="T0" fmla="*/ 18 w 22"/>
                    <a:gd name="T1" fmla="*/ 21 h 27"/>
                    <a:gd name="T2" fmla="*/ 1 w 22"/>
                    <a:gd name="T3" fmla="*/ 8 h 27"/>
                    <a:gd name="T4" fmla="*/ 18 w 22"/>
                    <a:gd name="T5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" h="27">
                      <a:moveTo>
                        <a:pt x="18" y="21"/>
                      </a:moveTo>
                      <a:cubicBezTo>
                        <a:pt x="22" y="16"/>
                        <a:pt x="2" y="0"/>
                        <a:pt x="1" y="8"/>
                      </a:cubicBezTo>
                      <a:cubicBezTo>
                        <a:pt x="0" y="15"/>
                        <a:pt x="14" y="27"/>
                        <a:pt x="18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67" name="Freeform 2191"/>
                <p:cNvSpPr>
                  <a:spLocks/>
                </p:cNvSpPr>
                <p:nvPr/>
              </p:nvSpPr>
              <p:spPr bwMode="auto">
                <a:xfrm>
                  <a:off x="2345500" y="2081646"/>
                  <a:ext cx="78053" cy="48559"/>
                </a:xfrm>
                <a:custGeom>
                  <a:avLst/>
                  <a:gdLst>
                    <a:gd name="T0" fmla="*/ 17 w 44"/>
                    <a:gd name="T1" fmla="*/ 29 h 29"/>
                    <a:gd name="T2" fmla="*/ 37 w 44"/>
                    <a:gd name="T3" fmla="*/ 25 h 29"/>
                    <a:gd name="T4" fmla="*/ 38 w 44"/>
                    <a:gd name="T5" fmla="*/ 17 h 29"/>
                    <a:gd name="T6" fmla="*/ 26 w 44"/>
                    <a:gd name="T7" fmla="*/ 12 h 29"/>
                    <a:gd name="T8" fmla="*/ 3 w 44"/>
                    <a:gd name="T9" fmla="*/ 5 h 29"/>
                    <a:gd name="T10" fmla="*/ 17 w 44"/>
                    <a:gd name="T1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29">
                      <a:moveTo>
                        <a:pt x="17" y="29"/>
                      </a:moveTo>
                      <a:cubicBezTo>
                        <a:pt x="25" y="29"/>
                        <a:pt x="31" y="28"/>
                        <a:pt x="37" y="25"/>
                      </a:cubicBezTo>
                      <a:cubicBezTo>
                        <a:pt x="44" y="23"/>
                        <a:pt x="34" y="23"/>
                        <a:pt x="38" y="17"/>
                      </a:cubicBezTo>
                      <a:cubicBezTo>
                        <a:pt x="43" y="11"/>
                        <a:pt x="27" y="10"/>
                        <a:pt x="26" y="12"/>
                      </a:cubicBezTo>
                      <a:cubicBezTo>
                        <a:pt x="25" y="14"/>
                        <a:pt x="6" y="0"/>
                        <a:pt x="3" y="5"/>
                      </a:cubicBezTo>
                      <a:cubicBezTo>
                        <a:pt x="0" y="9"/>
                        <a:pt x="10" y="29"/>
                        <a:pt x="17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68" name="Freeform 2192"/>
                <p:cNvSpPr>
                  <a:spLocks/>
                </p:cNvSpPr>
                <p:nvPr/>
              </p:nvSpPr>
              <p:spPr bwMode="auto">
                <a:xfrm>
                  <a:off x="2479305" y="2133802"/>
                  <a:ext cx="52035" cy="28776"/>
                </a:xfrm>
                <a:custGeom>
                  <a:avLst/>
                  <a:gdLst>
                    <a:gd name="T0" fmla="*/ 20 w 29"/>
                    <a:gd name="T1" fmla="*/ 4 h 16"/>
                    <a:gd name="T2" fmla="*/ 9 w 29"/>
                    <a:gd name="T3" fmla="*/ 13 h 16"/>
                    <a:gd name="T4" fmla="*/ 20 w 29"/>
                    <a:gd name="T5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16">
                      <a:moveTo>
                        <a:pt x="20" y="4"/>
                      </a:moveTo>
                      <a:cubicBezTo>
                        <a:pt x="11" y="0"/>
                        <a:pt x="0" y="9"/>
                        <a:pt x="9" y="13"/>
                      </a:cubicBezTo>
                      <a:cubicBezTo>
                        <a:pt x="17" y="16"/>
                        <a:pt x="29" y="9"/>
                        <a:pt x="20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69" name="Freeform 2193"/>
                <p:cNvSpPr>
                  <a:spLocks/>
                </p:cNvSpPr>
                <p:nvPr/>
              </p:nvSpPr>
              <p:spPr bwMode="auto">
                <a:xfrm>
                  <a:off x="2193112" y="2061863"/>
                  <a:ext cx="146813" cy="73738"/>
                </a:xfrm>
                <a:custGeom>
                  <a:avLst/>
                  <a:gdLst>
                    <a:gd name="T0" fmla="*/ 14 w 82"/>
                    <a:gd name="T1" fmla="*/ 14 h 43"/>
                    <a:gd name="T2" fmla="*/ 29 w 82"/>
                    <a:gd name="T3" fmla="*/ 21 h 43"/>
                    <a:gd name="T4" fmla="*/ 11 w 82"/>
                    <a:gd name="T5" fmla="*/ 24 h 43"/>
                    <a:gd name="T6" fmla="*/ 25 w 82"/>
                    <a:gd name="T7" fmla="*/ 28 h 43"/>
                    <a:gd name="T8" fmla="*/ 55 w 82"/>
                    <a:gd name="T9" fmla="*/ 34 h 43"/>
                    <a:gd name="T10" fmla="*/ 76 w 82"/>
                    <a:gd name="T11" fmla="*/ 36 h 43"/>
                    <a:gd name="T12" fmla="*/ 72 w 82"/>
                    <a:gd name="T13" fmla="*/ 24 h 43"/>
                    <a:gd name="T14" fmla="*/ 58 w 82"/>
                    <a:gd name="T15" fmla="*/ 16 h 43"/>
                    <a:gd name="T16" fmla="*/ 46 w 82"/>
                    <a:gd name="T17" fmla="*/ 8 h 43"/>
                    <a:gd name="T18" fmla="*/ 39 w 82"/>
                    <a:gd name="T19" fmla="*/ 7 h 43"/>
                    <a:gd name="T20" fmla="*/ 6 w 82"/>
                    <a:gd name="T21" fmla="*/ 2 h 43"/>
                    <a:gd name="T22" fmla="*/ 14 w 82"/>
                    <a:gd name="T23" fmla="*/ 1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2" h="43">
                      <a:moveTo>
                        <a:pt x="14" y="14"/>
                      </a:moveTo>
                      <a:cubicBezTo>
                        <a:pt x="20" y="10"/>
                        <a:pt x="31" y="17"/>
                        <a:pt x="29" y="21"/>
                      </a:cubicBezTo>
                      <a:cubicBezTo>
                        <a:pt x="27" y="26"/>
                        <a:pt x="10" y="21"/>
                        <a:pt x="11" y="24"/>
                      </a:cubicBezTo>
                      <a:cubicBezTo>
                        <a:pt x="11" y="26"/>
                        <a:pt x="13" y="32"/>
                        <a:pt x="25" y="28"/>
                      </a:cubicBezTo>
                      <a:cubicBezTo>
                        <a:pt x="37" y="25"/>
                        <a:pt x="47" y="27"/>
                        <a:pt x="55" y="34"/>
                      </a:cubicBezTo>
                      <a:cubicBezTo>
                        <a:pt x="63" y="40"/>
                        <a:pt x="71" y="43"/>
                        <a:pt x="76" y="36"/>
                      </a:cubicBezTo>
                      <a:cubicBezTo>
                        <a:pt x="82" y="30"/>
                        <a:pt x="69" y="29"/>
                        <a:pt x="72" y="24"/>
                      </a:cubicBezTo>
                      <a:cubicBezTo>
                        <a:pt x="74" y="19"/>
                        <a:pt x="64" y="16"/>
                        <a:pt x="58" y="16"/>
                      </a:cubicBezTo>
                      <a:cubicBezTo>
                        <a:pt x="53" y="16"/>
                        <a:pt x="51" y="6"/>
                        <a:pt x="46" y="8"/>
                      </a:cubicBezTo>
                      <a:cubicBezTo>
                        <a:pt x="42" y="10"/>
                        <a:pt x="39" y="13"/>
                        <a:pt x="39" y="7"/>
                      </a:cubicBezTo>
                      <a:cubicBezTo>
                        <a:pt x="39" y="0"/>
                        <a:pt x="13" y="0"/>
                        <a:pt x="6" y="2"/>
                      </a:cubicBezTo>
                      <a:cubicBezTo>
                        <a:pt x="0" y="5"/>
                        <a:pt x="8" y="18"/>
                        <a:pt x="14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70" name="Freeform 2194"/>
                <p:cNvSpPr>
                  <a:spLocks/>
                </p:cNvSpPr>
                <p:nvPr/>
              </p:nvSpPr>
              <p:spPr bwMode="auto">
                <a:xfrm>
                  <a:off x="2691162" y="2283076"/>
                  <a:ext cx="94778" cy="53955"/>
                </a:xfrm>
                <a:custGeom>
                  <a:avLst/>
                  <a:gdLst>
                    <a:gd name="T0" fmla="*/ 3 w 54"/>
                    <a:gd name="T1" fmla="*/ 7 h 31"/>
                    <a:gd name="T2" fmla="*/ 10 w 54"/>
                    <a:gd name="T3" fmla="*/ 21 h 31"/>
                    <a:gd name="T4" fmla="*/ 27 w 54"/>
                    <a:gd name="T5" fmla="*/ 26 h 31"/>
                    <a:gd name="T6" fmla="*/ 54 w 54"/>
                    <a:gd name="T7" fmla="*/ 22 h 31"/>
                    <a:gd name="T8" fmla="*/ 26 w 54"/>
                    <a:gd name="T9" fmla="*/ 8 h 31"/>
                    <a:gd name="T10" fmla="*/ 3 w 54"/>
                    <a:gd name="T11" fmla="*/ 7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" h="31">
                      <a:moveTo>
                        <a:pt x="3" y="7"/>
                      </a:moveTo>
                      <a:cubicBezTo>
                        <a:pt x="0" y="13"/>
                        <a:pt x="10" y="13"/>
                        <a:pt x="10" y="21"/>
                      </a:cubicBezTo>
                      <a:cubicBezTo>
                        <a:pt x="11" y="28"/>
                        <a:pt x="20" y="31"/>
                        <a:pt x="27" y="26"/>
                      </a:cubicBezTo>
                      <a:cubicBezTo>
                        <a:pt x="34" y="22"/>
                        <a:pt x="54" y="28"/>
                        <a:pt x="54" y="22"/>
                      </a:cubicBezTo>
                      <a:cubicBezTo>
                        <a:pt x="54" y="16"/>
                        <a:pt x="33" y="6"/>
                        <a:pt x="26" y="8"/>
                      </a:cubicBezTo>
                      <a:cubicBezTo>
                        <a:pt x="18" y="9"/>
                        <a:pt x="6" y="0"/>
                        <a:pt x="3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71" name="Freeform 2195"/>
                <p:cNvSpPr>
                  <a:spLocks/>
                </p:cNvSpPr>
                <p:nvPr/>
              </p:nvSpPr>
              <p:spPr bwMode="auto">
                <a:xfrm>
                  <a:off x="1919928" y="2196749"/>
                  <a:ext cx="40885" cy="28776"/>
                </a:xfrm>
                <a:custGeom>
                  <a:avLst/>
                  <a:gdLst>
                    <a:gd name="T0" fmla="*/ 5 w 23"/>
                    <a:gd name="T1" fmla="*/ 16 h 17"/>
                    <a:gd name="T2" fmla="*/ 22 w 23"/>
                    <a:gd name="T3" fmla="*/ 5 h 17"/>
                    <a:gd name="T4" fmla="*/ 5 w 23"/>
                    <a:gd name="T5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17">
                      <a:moveTo>
                        <a:pt x="5" y="16"/>
                      </a:moveTo>
                      <a:cubicBezTo>
                        <a:pt x="14" y="17"/>
                        <a:pt x="23" y="9"/>
                        <a:pt x="22" y="5"/>
                      </a:cubicBezTo>
                      <a:cubicBezTo>
                        <a:pt x="22" y="0"/>
                        <a:pt x="0" y="16"/>
                        <a:pt x="5" y="1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72" name="Freeform 2196"/>
                <p:cNvSpPr>
                  <a:spLocks/>
                </p:cNvSpPr>
                <p:nvPr/>
              </p:nvSpPr>
              <p:spPr bwMode="auto">
                <a:xfrm>
                  <a:off x="2704170" y="2678743"/>
                  <a:ext cx="31593" cy="23380"/>
                </a:xfrm>
                <a:custGeom>
                  <a:avLst/>
                  <a:gdLst>
                    <a:gd name="T0" fmla="*/ 8 w 18"/>
                    <a:gd name="T1" fmla="*/ 13 h 14"/>
                    <a:gd name="T2" fmla="*/ 9 w 18"/>
                    <a:gd name="T3" fmla="*/ 1 h 14"/>
                    <a:gd name="T4" fmla="*/ 8 w 18"/>
                    <a:gd name="T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4">
                      <a:moveTo>
                        <a:pt x="8" y="13"/>
                      </a:moveTo>
                      <a:cubicBezTo>
                        <a:pt x="11" y="13"/>
                        <a:pt x="18" y="0"/>
                        <a:pt x="9" y="1"/>
                      </a:cubicBezTo>
                      <a:cubicBezTo>
                        <a:pt x="0" y="1"/>
                        <a:pt x="2" y="14"/>
                        <a:pt x="8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73" name="Freeform 2197"/>
                <p:cNvSpPr>
                  <a:spLocks noEditPoints="1"/>
                </p:cNvSpPr>
                <p:nvPr/>
              </p:nvSpPr>
              <p:spPr bwMode="auto">
                <a:xfrm>
                  <a:off x="1488780" y="2277681"/>
                  <a:ext cx="1719016" cy="931616"/>
                </a:xfrm>
                <a:custGeom>
                  <a:avLst/>
                  <a:gdLst>
                    <a:gd name="T0" fmla="*/ 537 w 969"/>
                    <a:gd name="T1" fmla="*/ 453 h 543"/>
                    <a:gd name="T2" fmla="*/ 569 w 969"/>
                    <a:gd name="T3" fmla="*/ 458 h 543"/>
                    <a:gd name="T4" fmla="*/ 640 w 969"/>
                    <a:gd name="T5" fmla="*/ 482 h 543"/>
                    <a:gd name="T6" fmla="*/ 670 w 969"/>
                    <a:gd name="T7" fmla="*/ 518 h 543"/>
                    <a:gd name="T8" fmla="*/ 698 w 969"/>
                    <a:gd name="T9" fmla="*/ 535 h 543"/>
                    <a:gd name="T10" fmla="*/ 731 w 969"/>
                    <a:gd name="T11" fmla="*/ 516 h 543"/>
                    <a:gd name="T12" fmla="*/ 831 w 969"/>
                    <a:gd name="T13" fmla="*/ 475 h 543"/>
                    <a:gd name="T14" fmla="*/ 875 w 969"/>
                    <a:gd name="T15" fmla="*/ 501 h 543"/>
                    <a:gd name="T16" fmla="*/ 904 w 969"/>
                    <a:gd name="T17" fmla="*/ 498 h 543"/>
                    <a:gd name="T18" fmla="*/ 876 w 969"/>
                    <a:gd name="T19" fmla="*/ 493 h 543"/>
                    <a:gd name="T20" fmla="*/ 794 w 969"/>
                    <a:gd name="T21" fmla="*/ 478 h 543"/>
                    <a:gd name="T22" fmla="*/ 933 w 969"/>
                    <a:gd name="T23" fmla="*/ 416 h 543"/>
                    <a:gd name="T24" fmla="*/ 949 w 969"/>
                    <a:gd name="T25" fmla="*/ 380 h 543"/>
                    <a:gd name="T26" fmla="*/ 947 w 969"/>
                    <a:gd name="T27" fmla="*/ 365 h 543"/>
                    <a:gd name="T28" fmla="*/ 902 w 969"/>
                    <a:gd name="T29" fmla="*/ 325 h 543"/>
                    <a:gd name="T30" fmla="*/ 867 w 969"/>
                    <a:gd name="T31" fmla="*/ 268 h 543"/>
                    <a:gd name="T32" fmla="*/ 831 w 969"/>
                    <a:gd name="T33" fmla="*/ 304 h 543"/>
                    <a:gd name="T34" fmla="*/ 804 w 969"/>
                    <a:gd name="T35" fmla="*/ 259 h 543"/>
                    <a:gd name="T36" fmla="*/ 750 w 969"/>
                    <a:gd name="T37" fmla="*/ 237 h 543"/>
                    <a:gd name="T38" fmla="*/ 712 w 969"/>
                    <a:gd name="T39" fmla="*/ 259 h 543"/>
                    <a:gd name="T40" fmla="*/ 728 w 969"/>
                    <a:gd name="T41" fmla="*/ 338 h 543"/>
                    <a:gd name="T42" fmla="*/ 705 w 969"/>
                    <a:gd name="T43" fmla="*/ 410 h 543"/>
                    <a:gd name="T44" fmla="*/ 663 w 969"/>
                    <a:gd name="T45" fmla="*/ 370 h 543"/>
                    <a:gd name="T46" fmla="*/ 592 w 969"/>
                    <a:gd name="T47" fmla="*/ 329 h 543"/>
                    <a:gd name="T48" fmla="*/ 524 w 969"/>
                    <a:gd name="T49" fmla="*/ 293 h 543"/>
                    <a:gd name="T50" fmla="*/ 556 w 969"/>
                    <a:gd name="T51" fmla="*/ 226 h 543"/>
                    <a:gd name="T52" fmla="*/ 594 w 969"/>
                    <a:gd name="T53" fmla="*/ 203 h 543"/>
                    <a:gd name="T54" fmla="*/ 615 w 969"/>
                    <a:gd name="T55" fmla="*/ 161 h 543"/>
                    <a:gd name="T56" fmla="*/ 656 w 969"/>
                    <a:gd name="T57" fmla="*/ 157 h 543"/>
                    <a:gd name="T58" fmla="*/ 672 w 969"/>
                    <a:gd name="T59" fmla="*/ 109 h 543"/>
                    <a:gd name="T60" fmla="*/ 632 w 969"/>
                    <a:gd name="T61" fmla="*/ 115 h 543"/>
                    <a:gd name="T62" fmla="*/ 603 w 969"/>
                    <a:gd name="T63" fmla="*/ 140 h 543"/>
                    <a:gd name="T64" fmla="*/ 573 w 969"/>
                    <a:gd name="T65" fmla="*/ 123 h 543"/>
                    <a:gd name="T66" fmla="*/ 560 w 969"/>
                    <a:gd name="T67" fmla="*/ 86 h 543"/>
                    <a:gd name="T68" fmla="*/ 537 w 969"/>
                    <a:gd name="T69" fmla="*/ 34 h 543"/>
                    <a:gd name="T70" fmla="*/ 520 w 969"/>
                    <a:gd name="T71" fmla="*/ 11 h 543"/>
                    <a:gd name="T72" fmla="*/ 507 w 969"/>
                    <a:gd name="T73" fmla="*/ 61 h 543"/>
                    <a:gd name="T74" fmla="*/ 532 w 969"/>
                    <a:gd name="T75" fmla="*/ 110 h 543"/>
                    <a:gd name="T76" fmla="*/ 507 w 969"/>
                    <a:gd name="T77" fmla="*/ 125 h 543"/>
                    <a:gd name="T78" fmla="*/ 516 w 969"/>
                    <a:gd name="T79" fmla="*/ 102 h 543"/>
                    <a:gd name="T80" fmla="*/ 485 w 969"/>
                    <a:gd name="T81" fmla="*/ 122 h 543"/>
                    <a:gd name="T82" fmla="*/ 408 w 969"/>
                    <a:gd name="T83" fmla="*/ 122 h 543"/>
                    <a:gd name="T84" fmla="*/ 379 w 969"/>
                    <a:gd name="T85" fmla="*/ 128 h 543"/>
                    <a:gd name="T86" fmla="*/ 346 w 969"/>
                    <a:gd name="T87" fmla="*/ 132 h 543"/>
                    <a:gd name="T88" fmla="*/ 249 w 969"/>
                    <a:gd name="T89" fmla="*/ 104 h 543"/>
                    <a:gd name="T90" fmla="*/ 153 w 969"/>
                    <a:gd name="T91" fmla="*/ 80 h 543"/>
                    <a:gd name="T92" fmla="*/ 87 w 969"/>
                    <a:gd name="T93" fmla="*/ 116 h 543"/>
                    <a:gd name="T94" fmla="*/ 82 w 969"/>
                    <a:gd name="T95" fmla="*/ 102 h 543"/>
                    <a:gd name="T96" fmla="*/ 19 w 969"/>
                    <a:gd name="T97" fmla="*/ 99 h 543"/>
                    <a:gd name="T98" fmla="*/ 17 w 969"/>
                    <a:gd name="T99" fmla="*/ 267 h 543"/>
                    <a:gd name="T100" fmla="*/ 45 w 969"/>
                    <a:gd name="T101" fmla="*/ 288 h 543"/>
                    <a:gd name="T102" fmla="*/ 113 w 969"/>
                    <a:gd name="T103" fmla="*/ 334 h 543"/>
                    <a:gd name="T104" fmla="*/ 122 w 969"/>
                    <a:gd name="T105" fmla="*/ 369 h 543"/>
                    <a:gd name="T106" fmla="*/ 148 w 969"/>
                    <a:gd name="T107" fmla="*/ 403 h 543"/>
                    <a:gd name="T108" fmla="*/ 192 w 969"/>
                    <a:gd name="T109" fmla="*/ 436 h 543"/>
                    <a:gd name="T110" fmla="*/ 241 w 969"/>
                    <a:gd name="T111" fmla="*/ 177 h 543"/>
                    <a:gd name="T112" fmla="*/ 210 w 969"/>
                    <a:gd name="T113" fmla="*/ 176 h 543"/>
                    <a:gd name="T114" fmla="*/ 239 w 969"/>
                    <a:gd name="T115" fmla="*/ 162 h 543"/>
                    <a:gd name="T116" fmla="*/ 285 w 969"/>
                    <a:gd name="T117" fmla="*/ 252 h 543"/>
                    <a:gd name="T118" fmla="*/ 501 w 969"/>
                    <a:gd name="T119" fmla="*/ 426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69" h="543">
                      <a:moveTo>
                        <a:pt x="521" y="441"/>
                      </a:moveTo>
                      <a:cubicBezTo>
                        <a:pt x="522" y="441"/>
                        <a:pt x="523" y="441"/>
                        <a:pt x="524" y="442"/>
                      </a:cubicBezTo>
                      <a:cubicBezTo>
                        <a:pt x="526" y="443"/>
                        <a:pt x="526" y="446"/>
                        <a:pt x="526" y="448"/>
                      </a:cubicBezTo>
                      <a:cubicBezTo>
                        <a:pt x="527" y="449"/>
                        <a:pt x="527" y="450"/>
                        <a:pt x="528" y="450"/>
                      </a:cubicBezTo>
                      <a:cubicBezTo>
                        <a:pt x="529" y="451"/>
                        <a:pt x="531" y="451"/>
                        <a:pt x="532" y="452"/>
                      </a:cubicBezTo>
                      <a:cubicBezTo>
                        <a:pt x="533" y="453"/>
                        <a:pt x="535" y="453"/>
                        <a:pt x="536" y="453"/>
                      </a:cubicBezTo>
                      <a:cubicBezTo>
                        <a:pt x="536" y="453"/>
                        <a:pt x="537" y="453"/>
                        <a:pt x="537" y="453"/>
                      </a:cubicBezTo>
                      <a:cubicBezTo>
                        <a:pt x="538" y="452"/>
                        <a:pt x="540" y="451"/>
                        <a:pt x="542" y="451"/>
                      </a:cubicBezTo>
                      <a:cubicBezTo>
                        <a:pt x="545" y="451"/>
                        <a:pt x="547" y="452"/>
                        <a:pt x="549" y="454"/>
                      </a:cubicBezTo>
                      <a:cubicBezTo>
                        <a:pt x="550" y="456"/>
                        <a:pt x="551" y="456"/>
                        <a:pt x="552" y="456"/>
                      </a:cubicBezTo>
                      <a:cubicBezTo>
                        <a:pt x="554" y="456"/>
                        <a:pt x="554" y="456"/>
                        <a:pt x="554" y="456"/>
                      </a:cubicBezTo>
                      <a:cubicBezTo>
                        <a:pt x="555" y="456"/>
                        <a:pt x="557" y="456"/>
                        <a:pt x="558" y="458"/>
                      </a:cubicBezTo>
                      <a:cubicBezTo>
                        <a:pt x="560" y="461"/>
                        <a:pt x="563" y="462"/>
                        <a:pt x="565" y="460"/>
                      </a:cubicBezTo>
                      <a:cubicBezTo>
                        <a:pt x="566" y="458"/>
                        <a:pt x="567" y="458"/>
                        <a:pt x="569" y="458"/>
                      </a:cubicBezTo>
                      <a:cubicBezTo>
                        <a:pt x="573" y="458"/>
                        <a:pt x="579" y="460"/>
                        <a:pt x="582" y="461"/>
                      </a:cubicBezTo>
                      <a:cubicBezTo>
                        <a:pt x="584" y="462"/>
                        <a:pt x="584" y="462"/>
                        <a:pt x="584" y="462"/>
                      </a:cubicBezTo>
                      <a:cubicBezTo>
                        <a:pt x="589" y="457"/>
                        <a:pt x="593" y="449"/>
                        <a:pt x="597" y="449"/>
                      </a:cubicBezTo>
                      <a:cubicBezTo>
                        <a:pt x="603" y="449"/>
                        <a:pt x="620" y="451"/>
                        <a:pt x="621" y="459"/>
                      </a:cubicBezTo>
                      <a:cubicBezTo>
                        <a:pt x="622" y="468"/>
                        <a:pt x="632" y="460"/>
                        <a:pt x="633" y="468"/>
                      </a:cubicBezTo>
                      <a:cubicBezTo>
                        <a:pt x="634" y="473"/>
                        <a:pt x="638" y="478"/>
                        <a:pt x="639" y="481"/>
                      </a:cubicBezTo>
                      <a:cubicBezTo>
                        <a:pt x="640" y="482"/>
                        <a:pt x="640" y="482"/>
                        <a:pt x="640" y="482"/>
                      </a:cubicBezTo>
                      <a:cubicBezTo>
                        <a:pt x="643" y="484"/>
                        <a:pt x="645" y="485"/>
                        <a:pt x="647" y="487"/>
                      </a:cubicBezTo>
                      <a:cubicBezTo>
                        <a:pt x="648" y="488"/>
                        <a:pt x="648" y="488"/>
                        <a:pt x="648" y="488"/>
                      </a:cubicBezTo>
                      <a:cubicBezTo>
                        <a:pt x="652" y="488"/>
                        <a:pt x="659" y="489"/>
                        <a:pt x="663" y="490"/>
                      </a:cubicBezTo>
                      <a:cubicBezTo>
                        <a:pt x="670" y="493"/>
                        <a:pt x="680" y="487"/>
                        <a:pt x="684" y="496"/>
                      </a:cubicBezTo>
                      <a:cubicBezTo>
                        <a:pt x="687" y="504"/>
                        <a:pt x="696" y="511"/>
                        <a:pt x="688" y="511"/>
                      </a:cubicBezTo>
                      <a:cubicBezTo>
                        <a:pt x="681" y="512"/>
                        <a:pt x="673" y="503"/>
                        <a:pt x="673" y="508"/>
                      </a:cubicBezTo>
                      <a:cubicBezTo>
                        <a:pt x="674" y="513"/>
                        <a:pt x="670" y="510"/>
                        <a:pt x="670" y="518"/>
                      </a:cubicBezTo>
                      <a:cubicBezTo>
                        <a:pt x="670" y="524"/>
                        <a:pt x="667" y="532"/>
                        <a:pt x="664" y="535"/>
                      </a:cubicBezTo>
                      <a:cubicBezTo>
                        <a:pt x="664" y="536"/>
                        <a:pt x="664" y="536"/>
                        <a:pt x="664" y="536"/>
                      </a:cubicBezTo>
                      <a:cubicBezTo>
                        <a:pt x="663" y="538"/>
                        <a:pt x="663" y="541"/>
                        <a:pt x="665" y="543"/>
                      </a:cubicBezTo>
                      <a:cubicBezTo>
                        <a:pt x="665" y="543"/>
                        <a:pt x="665" y="543"/>
                        <a:pt x="665" y="543"/>
                      </a:cubicBezTo>
                      <a:cubicBezTo>
                        <a:pt x="669" y="540"/>
                        <a:pt x="673" y="537"/>
                        <a:pt x="677" y="537"/>
                      </a:cubicBezTo>
                      <a:cubicBezTo>
                        <a:pt x="685" y="537"/>
                        <a:pt x="687" y="542"/>
                        <a:pt x="692" y="538"/>
                      </a:cubicBezTo>
                      <a:cubicBezTo>
                        <a:pt x="696" y="536"/>
                        <a:pt x="697" y="534"/>
                        <a:pt x="698" y="535"/>
                      </a:cubicBezTo>
                      <a:cubicBezTo>
                        <a:pt x="700" y="534"/>
                        <a:pt x="700" y="534"/>
                        <a:pt x="700" y="534"/>
                      </a:cubicBezTo>
                      <a:cubicBezTo>
                        <a:pt x="700" y="534"/>
                        <a:pt x="700" y="532"/>
                        <a:pt x="700" y="530"/>
                      </a:cubicBezTo>
                      <a:cubicBezTo>
                        <a:pt x="699" y="530"/>
                        <a:pt x="699" y="530"/>
                        <a:pt x="699" y="530"/>
                      </a:cubicBezTo>
                      <a:cubicBezTo>
                        <a:pt x="696" y="531"/>
                        <a:pt x="695" y="530"/>
                        <a:pt x="693" y="527"/>
                      </a:cubicBezTo>
                      <a:cubicBezTo>
                        <a:pt x="691" y="522"/>
                        <a:pt x="708" y="517"/>
                        <a:pt x="716" y="518"/>
                      </a:cubicBezTo>
                      <a:cubicBezTo>
                        <a:pt x="723" y="519"/>
                        <a:pt x="727" y="516"/>
                        <a:pt x="730" y="516"/>
                      </a:cubicBezTo>
                      <a:cubicBezTo>
                        <a:pt x="731" y="516"/>
                        <a:pt x="731" y="516"/>
                        <a:pt x="731" y="516"/>
                      </a:cubicBezTo>
                      <a:cubicBezTo>
                        <a:pt x="744" y="504"/>
                        <a:pt x="746" y="504"/>
                        <a:pt x="747" y="504"/>
                      </a:cubicBezTo>
                      <a:cubicBezTo>
                        <a:pt x="750" y="504"/>
                        <a:pt x="781" y="504"/>
                        <a:pt x="785" y="504"/>
                      </a:cubicBezTo>
                      <a:cubicBezTo>
                        <a:pt x="789" y="501"/>
                        <a:pt x="797" y="495"/>
                        <a:pt x="798" y="490"/>
                      </a:cubicBezTo>
                      <a:cubicBezTo>
                        <a:pt x="799" y="485"/>
                        <a:pt x="806" y="468"/>
                        <a:pt x="813" y="468"/>
                      </a:cubicBezTo>
                      <a:cubicBezTo>
                        <a:pt x="814" y="468"/>
                        <a:pt x="815" y="469"/>
                        <a:pt x="815" y="469"/>
                      </a:cubicBezTo>
                      <a:cubicBezTo>
                        <a:pt x="817" y="471"/>
                        <a:pt x="820" y="471"/>
                        <a:pt x="823" y="471"/>
                      </a:cubicBezTo>
                      <a:cubicBezTo>
                        <a:pt x="827" y="471"/>
                        <a:pt x="831" y="472"/>
                        <a:pt x="831" y="475"/>
                      </a:cubicBezTo>
                      <a:cubicBezTo>
                        <a:pt x="831" y="476"/>
                        <a:pt x="831" y="476"/>
                        <a:pt x="831" y="478"/>
                      </a:cubicBezTo>
                      <a:cubicBezTo>
                        <a:pt x="831" y="482"/>
                        <a:pt x="830" y="492"/>
                        <a:pt x="840" y="505"/>
                      </a:cubicBezTo>
                      <a:cubicBezTo>
                        <a:pt x="840" y="506"/>
                        <a:pt x="840" y="506"/>
                        <a:pt x="840" y="506"/>
                      </a:cubicBezTo>
                      <a:cubicBezTo>
                        <a:pt x="844" y="503"/>
                        <a:pt x="848" y="502"/>
                        <a:pt x="850" y="502"/>
                      </a:cubicBezTo>
                      <a:cubicBezTo>
                        <a:pt x="855" y="502"/>
                        <a:pt x="862" y="496"/>
                        <a:pt x="864" y="492"/>
                      </a:cubicBezTo>
                      <a:cubicBezTo>
                        <a:pt x="866" y="488"/>
                        <a:pt x="868" y="496"/>
                        <a:pt x="864" y="497"/>
                      </a:cubicBezTo>
                      <a:cubicBezTo>
                        <a:pt x="860" y="498"/>
                        <a:pt x="868" y="501"/>
                        <a:pt x="875" y="501"/>
                      </a:cubicBezTo>
                      <a:cubicBezTo>
                        <a:pt x="882" y="501"/>
                        <a:pt x="871" y="503"/>
                        <a:pt x="866" y="503"/>
                      </a:cubicBezTo>
                      <a:cubicBezTo>
                        <a:pt x="861" y="503"/>
                        <a:pt x="859" y="504"/>
                        <a:pt x="852" y="511"/>
                      </a:cubicBezTo>
                      <a:cubicBezTo>
                        <a:pt x="845" y="518"/>
                        <a:pt x="846" y="520"/>
                        <a:pt x="850" y="523"/>
                      </a:cubicBezTo>
                      <a:cubicBezTo>
                        <a:pt x="854" y="527"/>
                        <a:pt x="860" y="525"/>
                        <a:pt x="865" y="520"/>
                      </a:cubicBezTo>
                      <a:cubicBezTo>
                        <a:pt x="871" y="516"/>
                        <a:pt x="870" y="511"/>
                        <a:pt x="876" y="511"/>
                      </a:cubicBezTo>
                      <a:cubicBezTo>
                        <a:pt x="881" y="511"/>
                        <a:pt x="896" y="506"/>
                        <a:pt x="902" y="504"/>
                      </a:cubicBezTo>
                      <a:cubicBezTo>
                        <a:pt x="908" y="502"/>
                        <a:pt x="904" y="501"/>
                        <a:pt x="904" y="498"/>
                      </a:cubicBezTo>
                      <a:cubicBezTo>
                        <a:pt x="904" y="496"/>
                        <a:pt x="915" y="496"/>
                        <a:pt x="919" y="493"/>
                      </a:cubicBezTo>
                      <a:cubicBezTo>
                        <a:pt x="923" y="490"/>
                        <a:pt x="918" y="488"/>
                        <a:pt x="915" y="488"/>
                      </a:cubicBezTo>
                      <a:cubicBezTo>
                        <a:pt x="911" y="489"/>
                        <a:pt x="914" y="483"/>
                        <a:pt x="915" y="481"/>
                      </a:cubicBezTo>
                      <a:cubicBezTo>
                        <a:pt x="915" y="478"/>
                        <a:pt x="907" y="482"/>
                        <a:pt x="907" y="485"/>
                      </a:cubicBezTo>
                      <a:cubicBezTo>
                        <a:pt x="907" y="488"/>
                        <a:pt x="901" y="490"/>
                        <a:pt x="901" y="492"/>
                      </a:cubicBezTo>
                      <a:cubicBezTo>
                        <a:pt x="901" y="498"/>
                        <a:pt x="900" y="494"/>
                        <a:pt x="896" y="496"/>
                      </a:cubicBezTo>
                      <a:cubicBezTo>
                        <a:pt x="892" y="498"/>
                        <a:pt x="877" y="496"/>
                        <a:pt x="876" y="493"/>
                      </a:cubicBezTo>
                      <a:cubicBezTo>
                        <a:pt x="876" y="489"/>
                        <a:pt x="865" y="488"/>
                        <a:pt x="864" y="483"/>
                      </a:cubicBezTo>
                      <a:cubicBezTo>
                        <a:pt x="864" y="478"/>
                        <a:pt x="858" y="477"/>
                        <a:pt x="863" y="471"/>
                      </a:cubicBezTo>
                      <a:cubicBezTo>
                        <a:pt x="867" y="466"/>
                        <a:pt x="862" y="464"/>
                        <a:pt x="858" y="468"/>
                      </a:cubicBezTo>
                      <a:cubicBezTo>
                        <a:pt x="853" y="472"/>
                        <a:pt x="851" y="465"/>
                        <a:pt x="857" y="463"/>
                      </a:cubicBezTo>
                      <a:cubicBezTo>
                        <a:pt x="862" y="461"/>
                        <a:pt x="873" y="459"/>
                        <a:pt x="868" y="449"/>
                      </a:cubicBezTo>
                      <a:cubicBezTo>
                        <a:pt x="862" y="439"/>
                        <a:pt x="828" y="452"/>
                        <a:pt x="819" y="457"/>
                      </a:cubicBezTo>
                      <a:cubicBezTo>
                        <a:pt x="810" y="462"/>
                        <a:pt x="799" y="478"/>
                        <a:pt x="794" y="478"/>
                      </a:cubicBezTo>
                      <a:cubicBezTo>
                        <a:pt x="790" y="478"/>
                        <a:pt x="803" y="469"/>
                        <a:pt x="805" y="466"/>
                      </a:cubicBezTo>
                      <a:cubicBezTo>
                        <a:pt x="807" y="463"/>
                        <a:pt x="804" y="459"/>
                        <a:pt x="807" y="461"/>
                      </a:cubicBezTo>
                      <a:cubicBezTo>
                        <a:pt x="810" y="462"/>
                        <a:pt x="817" y="450"/>
                        <a:pt x="823" y="446"/>
                      </a:cubicBezTo>
                      <a:cubicBezTo>
                        <a:pt x="828" y="442"/>
                        <a:pt x="834" y="446"/>
                        <a:pt x="834" y="442"/>
                      </a:cubicBezTo>
                      <a:cubicBezTo>
                        <a:pt x="835" y="439"/>
                        <a:pt x="838" y="437"/>
                        <a:pt x="843" y="432"/>
                      </a:cubicBezTo>
                      <a:cubicBezTo>
                        <a:pt x="848" y="428"/>
                        <a:pt x="907" y="429"/>
                        <a:pt x="913" y="429"/>
                      </a:cubicBezTo>
                      <a:cubicBezTo>
                        <a:pt x="919" y="429"/>
                        <a:pt x="930" y="421"/>
                        <a:pt x="933" y="416"/>
                      </a:cubicBezTo>
                      <a:cubicBezTo>
                        <a:pt x="937" y="411"/>
                        <a:pt x="941" y="411"/>
                        <a:pt x="949" y="412"/>
                      </a:cubicBezTo>
                      <a:cubicBezTo>
                        <a:pt x="957" y="412"/>
                        <a:pt x="961" y="405"/>
                        <a:pt x="965" y="402"/>
                      </a:cubicBezTo>
                      <a:cubicBezTo>
                        <a:pt x="969" y="400"/>
                        <a:pt x="967" y="398"/>
                        <a:pt x="964" y="398"/>
                      </a:cubicBezTo>
                      <a:cubicBezTo>
                        <a:pt x="960" y="397"/>
                        <a:pt x="957" y="395"/>
                        <a:pt x="960" y="394"/>
                      </a:cubicBezTo>
                      <a:cubicBezTo>
                        <a:pt x="964" y="394"/>
                        <a:pt x="966" y="392"/>
                        <a:pt x="967" y="388"/>
                      </a:cubicBezTo>
                      <a:cubicBezTo>
                        <a:pt x="969" y="383"/>
                        <a:pt x="966" y="385"/>
                        <a:pt x="961" y="379"/>
                      </a:cubicBezTo>
                      <a:cubicBezTo>
                        <a:pt x="956" y="373"/>
                        <a:pt x="954" y="381"/>
                        <a:pt x="949" y="380"/>
                      </a:cubicBezTo>
                      <a:cubicBezTo>
                        <a:pt x="944" y="380"/>
                        <a:pt x="952" y="374"/>
                        <a:pt x="948" y="371"/>
                      </a:cubicBezTo>
                      <a:cubicBezTo>
                        <a:pt x="944" y="369"/>
                        <a:pt x="937" y="371"/>
                        <a:pt x="931" y="376"/>
                      </a:cubicBezTo>
                      <a:cubicBezTo>
                        <a:pt x="925" y="381"/>
                        <a:pt x="925" y="375"/>
                        <a:pt x="920" y="380"/>
                      </a:cubicBezTo>
                      <a:cubicBezTo>
                        <a:pt x="915" y="385"/>
                        <a:pt x="915" y="378"/>
                        <a:pt x="917" y="376"/>
                      </a:cubicBezTo>
                      <a:cubicBezTo>
                        <a:pt x="920" y="374"/>
                        <a:pt x="922" y="376"/>
                        <a:pt x="924" y="373"/>
                      </a:cubicBezTo>
                      <a:cubicBezTo>
                        <a:pt x="926" y="370"/>
                        <a:pt x="928" y="373"/>
                        <a:pt x="934" y="369"/>
                      </a:cubicBezTo>
                      <a:cubicBezTo>
                        <a:pt x="940" y="366"/>
                        <a:pt x="945" y="367"/>
                        <a:pt x="947" y="365"/>
                      </a:cubicBezTo>
                      <a:cubicBezTo>
                        <a:pt x="948" y="362"/>
                        <a:pt x="944" y="358"/>
                        <a:pt x="938" y="359"/>
                      </a:cubicBezTo>
                      <a:cubicBezTo>
                        <a:pt x="933" y="361"/>
                        <a:pt x="929" y="352"/>
                        <a:pt x="926" y="354"/>
                      </a:cubicBezTo>
                      <a:cubicBezTo>
                        <a:pt x="922" y="357"/>
                        <a:pt x="923" y="351"/>
                        <a:pt x="919" y="353"/>
                      </a:cubicBezTo>
                      <a:cubicBezTo>
                        <a:pt x="915" y="356"/>
                        <a:pt x="913" y="352"/>
                        <a:pt x="911" y="348"/>
                      </a:cubicBezTo>
                      <a:cubicBezTo>
                        <a:pt x="909" y="343"/>
                        <a:pt x="898" y="335"/>
                        <a:pt x="892" y="333"/>
                      </a:cubicBezTo>
                      <a:cubicBezTo>
                        <a:pt x="885" y="331"/>
                        <a:pt x="890" y="328"/>
                        <a:pt x="893" y="330"/>
                      </a:cubicBezTo>
                      <a:cubicBezTo>
                        <a:pt x="897" y="333"/>
                        <a:pt x="901" y="328"/>
                        <a:pt x="902" y="325"/>
                      </a:cubicBezTo>
                      <a:cubicBezTo>
                        <a:pt x="904" y="323"/>
                        <a:pt x="900" y="320"/>
                        <a:pt x="898" y="320"/>
                      </a:cubicBezTo>
                      <a:cubicBezTo>
                        <a:pt x="896" y="320"/>
                        <a:pt x="896" y="317"/>
                        <a:pt x="896" y="314"/>
                      </a:cubicBezTo>
                      <a:cubicBezTo>
                        <a:pt x="897" y="312"/>
                        <a:pt x="889" y="308"/>
                        <a:pt x="889" y="306"/>
                      </a:cubicBezTo>
                      <a:cubicBezTo>
                        <a:pt x="889" y="303"/>
                        <a:pt x="884" y="302"/>
                        <a:pt x="885" y="299"/>
                      </a:cubicBezTo>
                      <a:cubicBezTo>
                        <a:pt x="885" y="297"/>
                        <a:pt x="880" y="294"/>
                        <a:pt x="880" y="291"/>
                      </a:cubicBezTo>
                      <a:cubicBezTo>
                        <a:pt x="880" y="288"/>
                        <a:pt x="873" y="282"/>
                        <a:pt x="873" y="278"/>
                      </a:cubicBezTo>
                      <a:cubicBezTo>
                        <a:pt x="872" y="275"/>
                        <a:pt x="868" y="272"/>
                        <a:pt x="867" y="268"/>
                      </a:cubicBezTo>
                      <a:cubicBezTo>
                        <a:pt x="865" y="264"/>
                        <a:pt x="863" y="266"/>
                        <a:pt x="862" y="272"/>
                      </a:cubicBezTo>
                      <a:cubicBezTo>
                        <a:pt x="860" y="278"/>
                        <a:pt x="855" y="278"/>
                        <a:pt x="857" y="280"/>
                      </a:cubicBezTo>
                      <a:cubicBezTo>
                        <a:pt x="860" y="284"/>
                        <a:pt x="857" y="284"/>
                        <a:pt x="855" y="286"/>
                      </a:cubicBezTo>
                      <a:cubicBezTo>
                        <a:pt x="853" y="289"/>
                        <a:pt x="857" y="293"/>
                        <a:pt x="853" y="293"/>
                      </a:cubicBezTo>
                      <a:cubicBezTo>
                        <a:pt x="849" y="293"/>
                        <a:pt x="851" y="300"/>
                        <a:pt x="849" y="297"/>
                      </a:cubicBezTo>
                      <a:cubicBezTo>
                        <a:pt x="847" y="293"/>
                        <a:pt x="842" y="294"/>
                        <a:pt x="842" y="298"/>
                      </a:cubicBezTo>
                      <a:cubicBezTo>
                        <a:pt x="842" y="301"/>
                        <a:pt x="834" y="305"/>
                        <a:pt x="831" y="304"/>
                      </a:cubicBezTo>
                      <a:cubicBezTo>
                        <a:pt x="828" y="304"/>
                        <a:pt x="828" y="297"/>
                        <a:pt x="825" y="299"/>
                      </a:cubicBezTo>
                      <a:cubicBezTo>
                        <a:pt x="822" y="301"/>
                        <a:pt x="823" y="294"/>
                        <a:pt x="818" y="294"/>
                      </a:cubicBezTo>
                      <a:cubicBezTo>
                        <a:pt x="814" y="294"/>
                        <a:pt x="811" y="294"/>
                        <a:pt x="812" y="290"/>
                      </a:cubicBezTo>
                      <a:cubicBezTo>
                        <a:pt x="814" y="286"/>
                        <a:pt x="805" y="284"/>
                        <a:pt x="808" y="282"/>
                      </a:cubicBezTo>
                      <a:cubicBezTo>
                        <a:pt x="811" y="280"/>
                        <a:pt x="807" y="276"/>
                        <a:pt x="807" y="269"/>
                      </a:cubicBezTo>
                      <a:cubicBezTo>
                        <a:pt x="806" y="263"/>
                        <a:pt x="810" y="262"/>
                        <a:pt x="810" y="260"/>
                      </a:cubicBezTo>
                      <a:cubicBezTo>
                        <a:pt x="810" y="257"/>
                        <a:pt x="807" y="257"/>
                        <a:pt x="804" y="259"/>
                      </a:cubicBezTo>
                      <a:cubicBezTo>
                        <a:pt x="801" y="261"/>
                        <a:pt x="801" y="257"/>
                        <a:pt x="798" y="257"/>
                      </a:cubicBezTo>
                      <a:cubicBezTo>
                        <a:pt x="795" y="257"/>
                        <a:pt x="785" y="257"/>
                        <a:pt x="785" y="252"/>
                      </a:cubicBezTo>
                      <a:cubicBezTo>
                        <a:pt x="784" y="248"/>
                        <a:pt x="781" y="250"/>
                        <a:pt x="779" y="246"/>
                      </a:cubicBezTo>
                      <a:cubicBezTo>
                        <a:pt x="778" y="241"/>
                        <a:pt x="774" y="245"/>
                        <a:pt x="774" y="242"/>
                      </a:cubicBezTo>
                      <a:cubicBezTo>
                        <a:pt x="774" y="239"/>
                        <a:pt x="772" y="237"/>
                        <a:pt x="769" y="237"/>
                      </a:cubicBezTo>
                      <a:cubicBezTo>
                        <a:pt x="766" y="237"/>
                        <a:pt x="765" y="234"/>
                        <a:pt x="761" y="233"/>
                      </a:cubicBezTo>
                      <a:cubicBezTo>
                        <a:pt x="757" y="233"/>
                        <a:pt x="752" y="236"/>
                        <a:pt x="750" y="237"/>
                      </a:cubicBezTo>
                      <a:cubicBezTo>
                        <a:pt x="748" y="238"/>
                        <a:pt x="742" y="233"/>
                        <a:pt x="740" y="235"/>
                      </a:cubicBezTo>
                      <a:cubicBezTo>
                        <a:pt x="737" y="237"/>
                        <a:pt x="737" y="234"/>
                        <a:pt x="731" y="232"/>
                      </a:cubicBezTo>
                      <a:cubicBezTo>
                        <a:pt x="724" y="230"/>
                        <a:pt x="716" y="230"/>
                        <a:pt x="716" y="232"/>
                      </a:cubicBezTo>
                      <a:cubicBezTo>
                        <a:pt x="715" y="234"/>
                        <a:pt x="710" y="235"/>
                        <a:pt x="711" y="240"/>
                      </a:cubicBezTo>
                      <a:cubicBezTo>
                        <a:pt x="712" y="246"/>
                        <a:pt x="717" y="245"/>
                        <a:pt x="718" y="248"/>
                      </a:cubicBezTo>
                      <a:cubicBezTo>
                        <a:pt x="719" y="252"/>
                        <a:pt x="716" y="250"/>
                        <a:pt x="715" y="254"/>
                      </a:cubicBezTo>
                      <a:cubicBezTo>
                        <a:pt x="715" y="257"/>
                        <a:pt x="712" y="257"/>
                        <a:pt x="712" y="259"/>
                      </a:cubicBezTo>
                      <a:cubicBezTo>
                        <a:pt x="712" y="261"/>
                        <a:pt x="714" y="261"/>
                        <a:pt x="715" y="265"/>
                      </a:cubicBezTo>
                      <a:cubicBezTo>
                        <a:pt x="717" y="270"/>
                        <a:pt x="719" y="269"/>
                        <a:pt x="720" y="275"/>
                      </a:cubicBezTo>
                      <a:cubicBezTo>
                        <a:pt x="721" y="281"/>
                        <a:pt x="718" y="280"/>
                        <a:pt x="715" y="281"/>
                      </a:cubicBezTo>
                      <a:cubicBezTo>
                        <a:pt x="713" y="282"/>
                        <a:pt x="716" y="285"/>
                        <a:pt x="712" y="289"/>
                      </a:cubicBezTo>
                      <a:cubicBezTo>
                        <a:pt x="709" y="293"/>
                        <a:pt x="706" y="297"/>
                        <a:pt x="708" y="299"/>
                      </a:cubicBezTo>
                      <a:cubicBezTo>
                        <a:pt x="711" y="302"/>
                        <a:pt x="721" y="306"/>
                        <a:pt x="725" y="313"/>
                      </a:cubicBezTo>
                      <a:cubicBezTo>
                        <a:pt x="729" y="320"/>
                        <a:pt x="729" y="330"/>
                        <a:pt x="728" y="338"/>
                      </a:cubicBezTo>
                      <a:cubicBezTo>
                        <a:pt x="727" y="345"/>
                        <a:pt x="718" y="347"/>
                        <a:pt x="712" y="353"/>
                      </a:cubicBezTo>
                      <a:cubicBezTo>
                        <a:pt x="706" y="360"/>
                        <a:pt x="699" y="359"/>
                        <a:pt x="696" y="359"/>
                      </a:cubicBezTo>
                      <a:cubicBezTo>
                        <a:pt x="693" y="359"/>
                        <a:pt x="695" y="365"/>
                        <a:pt x="699" y="370"/>
                      </a:cubicBezTo>
                      <a:cubicBezTo>
                        <a:pt x="703" y="375"/>
                        <a:pt x="700" y="376"/>
                        <a:pt x="702" y="381"/>
                      </a:cubicBezTo>
                      <a:cubicBezTo>
                        <a:pt x="704" y="386"/>
                        <a:pt x="702" y="390"/>
                        <a:pt x="705" y="395"/>
                      </a:cubicBezTo>
                      <a:cubicBezTo>
                        <a:pt x="709" y="399"/>
                        <a:pt x="707" y="401"/>
                        <a:pt x="703" y="404"/>
                      </a:cubicBezTo>
                      <a:cubicBezTo>
                        <a:pt x="699" y="408"/>
                        <a:pt x="704" y="406"/>
                        <a:pt x="705" y="410"/>
                      </a:cubicBezTo>
                      <a:cubicBezTo>
                        <a:pt x="705" y="414"/>
                        <a:pt x="703" y="412"/>
                        <a:pt x="700" y="410"/>
                      </a:cubicBezTo>
                      <a:cubicBezTo>
                        <a:pt x="696" y="407"/>
                        <a:pt x="693" y="414"/>
                        <a:pt x="693" y="417"/>
                      </a:cubicBezTo>
                      <a:cubicBezTo>
                        <a:pt x="693" y="419"/>
                        <a:pt x="686" y="413"/>
                        <a:pt x="684" y="413"/>
                      </a:cubicBezTo>
                      <a:cubicBezTo>
                        <a:pt x="682" y="413"/>
                        <a:pt x="684" y="409"/>
                        <a:pt x="680" y="405"/>
                      </a:cubicBezTo>
                      <a:cubicBezTo>
                        <a:pt x="675" y="402"/>
                        <a:pt x="672" y="401"/>
                        <a:pt x="672" y="398"/>
                      </a:cubicBezTo>
                      <a:cubicBezTo>
                        <a:pt x="672" y="394"/>
                        <a:pt x="664" y="392"/>
                        <a:pt x="664" y="388"/>
                      </a:cubicBezTo>
                      <a:cubicBezTo>
                        <a:pt x="664" y="384"/>
                        <a:pt x="665" y="373"/>
                        <a:pt x="663" y="370"/>
                      </a:cubicBezTo>
                      <a:cubicBezTo>
                        <a:pt x="662" y="367"/>
                        <a:pt x="663" y="364"/>
                        <a:pt x="665" y="361"/>
                      </a:cubicBezTo>
                      <a:cubicBezTo>
                        <a:pt x="666" y="359"/>
                        <a:pt x="663" y="354"/>
                        <a:pt x="658" y="354"/>
                      </a:cubicBezTo>
                      <a:cubicBezTo>
                        <a:pt x="654" y="354"/>
                        <a:pt x="648" y="353"/>
                        <a:pt x="641" y="353"/>
                      </a:cubicBezTo>
                      <a:cubicBezTo>
                        <a:pt x="635" y="354"/>
                        <a:pt x="632" y="353"/>
                        <a:pt x="630" y="351"/>
                      </a:cubicBezTo>
                      <a:cubicBezTo>
                        <a:pt x="628" y="349"/>
                        <a:pt x="622" y="346"/>
                        <a:pt x="614" y="344"/>
                      </a:cubicBezTo>
                      <a:cubicBezTo>
                        <a:pt x="606" y="342"/>
                        <a:pt x="603" y="338"/>
                        <a:pt x="602" y="335"/>
                      </a:cubicBezTo>
                      <a:cubicBezTo>
                        <a:pt x="601" y="333"/>
                        <a:pt x="594" y="331"/>
                        <a:pt x="592" y="329"/>
                      </a:cubicBezTo>
                      <a:cubicBezTo>
                        <a:pt x="590" y="327"/>
                        <a:pt x="583" y="326"/>
                        <a:pt x="580" y="326"/>
                      </a:cubicBezTo>
                      <a:cubicBezTo>
                        <a:pt x="577" y="327"/>
                        <a:pt x="569" y="320"/>
                        <a:pt x="565" y="320"/>
                      </a:cubicBezTo>
                      <a:cubicBezTo>
                        <a:pt x="560" y="320"/>
                        <a:pt x="550" y="325"/>
                        <a:pt x="548" y="325"/>
                      </a:cubicBezTo>
                      <a:cubicBezTo>
                        <a:pt x="546" y="325"/>
                        <a:pt x="548" y="321"/>
                        <a:pt x="549" y="320"/>
                      </a:cubicBezTo>
                      <a:cubicBezTo>
                        <a:pt x="551" y="318"/>
                        <a:pt x="546" y="310"/>
                        <a:pt x="544" y="305"/>
                      </a:cubicBezTo>
                      <a:cubicBezTo>
                        <a:pt x="543" y="300"/>
                        <a:pt x="541" y="295"/>
                        <a:pt x="536" y="296"/>
                      </a:cubicBezTo>
                      <a:cubicBezTo>
                        <a:pt x="531" y="296"/>
                        <a:pt x="525" y="294"/>
                        <a:pt x="524" y="293"/>
                      </a:cubicBezTo>
                      <a:cubicBezTo>
                        <a:pt x="522" y="292"/>
                        <a:pt x="522" y="277"/>
                        <a:pt x="523" y="271"/>
                      </a:cubicBezTo>
                      <a:cubicBezTo>
                        <a:pt x="524" y="265"/>
                        <a:pt x="531" y="256"/>
                        <a:pt x="531" y="253"/>
                      </a:cubicBezTo>
                      <a:cubicBezTo>
                        <a:pt x="531" y="249"/>
                        <a:pt x="535" y="247"/>
                        <a:pt x="539" y="246"/>
                      </a:cubicBezTo>
                      <a:cubicBezTo>
                        <a:pt x="543" y="245"/>
                        <a:pt x="540" y="238"/>
                        <a:pt x="543" y="237"/>
                      </a:cubicBezTo>
                      <a:cubicBezTo>
                        <a:pt x="547" y="237"/>
                        <a:pt x="547" y="235"/>
                        <a:pt x="548" y="232"/>
                      </a:cubicBezTo>
                      <a:cubicBezTo>
                        <a:pt x="549" y="229"/>
                        <a:pt x="553" y="231"/>
                        <a:pt x="551" y="229"/>
                      </a:cubicBezTo>
                      <a:cubicBezTo>
                        <a:pt x="548" y="226"/>
                        <a:pt x="550" y="226"/>
                        <a:pt x="556" y="226"/>
                      </a:cubicBezTo>
                      <a:cubicBezTo>
                        <a:pt x="562" y="226"/>
                        <a:pt x="570" y="224"/>
                        <a:pt x="569" y="218"/>
                      </a:cubicBezTo>
                      <a:cubicBezTo>
                        <a:pt x="568" y="212"/>
                        <a:pt x="553" y="216"/>
                        <a:pt x="553" y="212"/>
                      </a:cubicBezTo>
                      <a:cubicBezTo>
                        <a:pt x="553" y="207"/>
                        <a:pt x="534" y="207"/>
                        <a:pt x="535" y="204"/>
                      </a:cubicBezTo>
                      <a:cubicBezTo>
                        <a:pt x="536" y="201"/>
                        <a:pt x="554" y="206"/>
                        <a:pt x="561" y="208"/>
                      </a:cubicBezTo>
                      <a:cubicBezTo>
                        <a:pt x="567" y="211"/>
                        <a:pt x="569" y="211"/>
                        <a:pt x="574" y="210"/>
                      </a:cubicBezTo>
                      <a:cubicBezTo>
                        <a:pt x="579" y="210"/>
                        <a:pt x="576" y="203"/>
                        <a:pt x="577" y="201"/>
                      </a:cubicBezTo>
                      <a:cubicBezTo>
                        <a:pt x="578" y="198"/>
                        <a:pt x="588" y="205"/>
                        <a:pt x="594" y="203"/>
                      </a:cubicBezTo>
                      <a:cubicBezTo>
                        <a:pt x="599" y="202"/>
                        <a:pt x="605" y="190"/>
                        <a:pt x="610" y="187"/>
                      </a:cubicBezTo>
                      <a:cubicBezTo>
                        <a:pt x="614" y="184"/>
                        <a:pt x="610" y="181"/>
                        <a:pt x="601" y="181"/>
                      </a:cubicBezTo>
                      <a:cubicBezTo>
                        <a:pt x="592" y="182"/>
                        <a:pt x="586" y="179"/>
                        <a:pt x="581" y="175"/>
                      </a:cubicBezTo>
                      <a:cubicBezTo>
                        <a:pt x="576" y="171"/>
                        <a:pt x="577" y="168"/>
                        <a:pt x="582" y="169"/>
                      </a:cubicBezTo>
                      <a:cubicBezTo>
                        <a:pt x="587" y="169"/>
                        <a:pt x="600" y="179"/>
                        <a:pt x="605" y="180"/>
                      </a:cubicBezTo>
                      <a:cubicBezTo>
                        <a:pt x="609" y="180"/>
                        <a:pt x="618" y="170"/>
                        <a:pt x="622" y="167"/>
                      </a:cubicBezTo>
                      <a:cubicBezTo>
                        <a:pt x="626" y="164"/>
                        <a:pt x="618" y="163"/>
                        <a:pt x="615" y="161"/>
                      </a:cubicBezTo>
                      <a:cubicBezTo>
                        <a:pt x="612" y="159"/>
                        <a:pt x="620" y="157"/>
                        <a:pt x="624" y="157"/>
                      </a:cubicBezTo>
                      <a:cubicBezTo>
                        <a:pt x="628" y="157"/>
                        <a:pt x="630" y="161"/>
                        <a:pt x="631" y="162"/>
                      </a:cubicBezTo>
                      <a:cubicBezTo>
                        <a:pt x="633" y="164"/>
                        <a:pt x="640" y="161"/>
                        <a:pt x="643" y="161"/>
                      </a:cubicBezTo>
                      <a:cubicBezTo>
                        <a:pt x="647" y="161"/>
                        <a:pt x="643" y="155"/>
                        <a:pt x="637" y="153"/>
                      </a:cubicBezTo>
                      <a:cubicBezTo>
                        <a:pt x="631" y="151"/>
                        <a:pt x="637" y="147"/>
                        <a:pt x="639" y="150"/>
                      </a:cubicBezTo>
                      <a:cubicBezTo>
                        <a:pt x="641" y="154"/>
                        <a:pt x="645" y="153"/>
                        <a:pt x="647" y="157"/>
                      </a:cubicBezTo>
                      <a:cubicBezTo>
                        <a:pt x="650" y="163"/>
                        <a:pt x="651" y="159"/>
                        <a:pt x="656" y="157"/>
                      </a:cubicBezTo>
                      <a:cubicBezTo>
                        <a:pt x="661" y="155"/>
                        <a:pt x="664" y="152"/>
                        <a:pt x="667" y="149"/>
                      </a:cubicBezTo>
                      <a:cubicBezTo>
                        <a:pt x="669" y="146"/>
                        <a:pt x="670" y="150"/>
                        <a:pt x="673" y="145"/>
                      </a:cubicBezTo>
                      <a:cubicBezTo>
                        <a:pt x="676" y="140"/>
                        <a:pt x="672" y="136"/>
                        <a:pt x="668" y="133"/>
                      </a:cubicBezTo>
                      <a:cubicBezTo>
                        <a:pt x="664" y="130"/>
                        <a:pt x="668" y="127"/>
                        <a:pt x="664" y="125"/>
                      </a:cubicBezTo>
                      <a:cubicBezTo>
                        <a:pt x="660" y="123"/>
                        <a:pt x="659" y="119"/>
                        <a:pt x="664" y="120"/>
                      </a:cubicBezTo>
                      <a:cubicBezTo>
                        <a:pt x="669" y="121"/>
                        <a:pt x="673" y="120"/>
                        <a:pt x="675" y="116"/>
                      </a:cubicBezTo>
                      <a:cubicBezTo>
                        <a:pt x="678" y="113"/>
                        <a:pt x="668" y="112"/>
                        <a:pt x="672" y="109"/>
                      </a:cubicBezTo>
                      <a:cubicBezTo>
                        <a:pt x="677" y="107"/>
                        <a:pt x="673" y="104"/>
                        <a:pt x="669" y="104"/>
                      </a:cubicBezTo>
                      <a:cubicBezTo>
                        <a:pt x="664" y="104"/>
                        <a:pt x="660" y="102"/>
                        <a:pt x="660" y="98"/>
                      </a:cubicBezTo>
                      <a:cubicBezTo>
                        <a:pt x="660" y="95"/>
                        <a:pt x="652" y="97"/>
                        <a:pt x="647" y="95"/>
                      </a:cubicBezTo>
                      <a:cubicBezTo>
                        <a:pt x="643" y="93"/>
                        <a:pt x="632" y="93"/>
                        <a:pt x="630" y="93"/>
                      </a:cubicBezTo>
                      <a:cubicBezTo>
                        <a:pt x="627" y="94"/>
                        <a:pt x="627" y="104"/>
                        <a:pt x="631" y="104"/>
                      </a:cubicBezTo>
                      <a:cubicBezTo>
                        <a:pt x="634" y="104"/>
                        <a:pt x="637" y="108"/>
                        <a:pt x="634" y="110"/>
                      </a:cubicBezTo>
                      <a:cubicBezTo>
                        <a:pt x="631" y="111"/>
                        <a:pt x="635" y="115"/>
                        <a:pt x="632" y="115"/>
                      </a:cubicBezTo>
                      <a:cubicBezTo>
                        <a:pt x="630" y="114"/>
                        <a:pt x="626" y="113"/>
                        <a:pt x="625" y="120"/>
                      </a:cubicBezTo>
                      <a:cubicBezTo>
                        <a:pt x="624" y="126"/>
                        <a:pt x="624" y="129"/>
                        <a:pt x="619" y="131"/>
                      </a:cubicBezTo>
                      <a:cubicBezTo>
                        <a:pt x="615" y="133"/>
                        <a:pt x="618" y="124"/>
                        <a:pt x="614" y="124"/>
                      </a:cubicBezTo>
                      <a:cubicBezTo>
                        <a:pt x="610" y="124"/>
                        <a:pt x="610" y="132"/>
                        <a:pt x="613" y="133"/>
                      </a:cubicBezTo>
                      <a:cubicBezTo>
                        <a:pt x="616" y="133"/>
                        <a:pt x="616" y="136"/>
                        <a:pt x="617" y="140"/>
                      </a:cubicBezTo>
                      <a:cubicBezTo>
                        <a:pt x="618" y="143"/>
                        <a:pt x="612" y="141"/>
                        <a:pt x="609" y="145"/>
                      </a:cubicBezTo>
                      <a:cubicBezTo>
                        <a:pt x="607" y="150"/>
                        <a:pt x="606" y="143"/>
                        <a:pt x="603" y="140"/>
                      </a:cubicBezTo>
                      <a:cubicBezTo>
                        <a:pt x="599" y="137"/>
                        <a:pt x="595" y="132"/>
                        <a:pt x="595" y="128"/>
                      </a:cubicBezTo>
                      <a:cubicBezTo>
                        <a:pt x="596" y="125"/>
                        <a:pt x="597" y="124"/>
                        <a:pt x="600" y="123"/>
                      </a:cubicBezTo>
                      <a:cubicBezTo>
                        <a:pt x="603" y="123"/>
                        <a:pt x="600" y="120"/>
                        <a:pt x="600" y="116"/>
                      </a:cubicBezTo>
                      <a:cubicBezTo>
                        <a:pt x="600" y="111"/>
                        <a:pt x="596" y="113"/>
                        <a:pt x="592" y="108"/>
                      </a:cubicBezTo>
                      <a:cubicBezTo>
                        <a:pt x="588" y="103"/>
                        <a:pt x="584" y="103"/>
                        <a:pt x="582" y="106"/>
                      </a:cubicBezTo>
                      <a:cubicBezTo>
                        <a:pt x="580" y="108"/>
                        <a:pt x="581" y="112"/>
                        <a:pt x="578" y="114"/>
                      </a:cubicBezTo>
                      <a:cubicBezTo>
                        <a:pt x="574" y="115"/>
                        <a:pt x="576" y="122"/>
                        <a:pt x="573" y="123"/>
                      </a:cubicBezTo>
                      <a:cubicBezTo>
                        <a:pt x="570" y="123"/>
                        <a:pt x="571" y="110"/>
                        <a:pt x="569" y="109"/>
                      </a:cubicBezTo>
                      <a:cubicBezTo>
                        <a:pt x="566" y="108"/>
                        <a:pt x="567" y="105"/>
                        <a:pt x="570" y="104"/>
                      </a:cubicBezTo>
                      <a:cubicBezTo>
                        <a:pt x="574" y="104"/>
                        <a:pt x="576" y="100"/>
                        <a:pt x="573" y="100"/>
                      </a:cubicBezTo>
                      <a:cubicBezTo>
                        <a:pt x="570" y="100"/>
                        <a:pt x="564" y="96"/>
                        <a:pt x="562" y="95"/>
                      </a:cubicBezTo>
                      <a:cubicBezTo>
                        <a:pt x="560" y="94"/>
                        <a:pt x="556" y="100"/>
                        <a:pt x="553" y="98"/>
                      </a:cubicBezTo>
                      <a:cubicBezTo>
                        <a:pt x="551" y="96"/>
                        <a:pt x="554" y="91"/>
                        <a:pt x="554" y="88"/>
                      </a:cubicBezTo>
                      <a:cubicBezTo>
                        <a:pt x="554" y="85"/>
                        <a:pt x="558" y="89"/>
                        <a:pt x="560" y="86"/>
                      </a:cubicBezTo>
                      <a:cubicBezTo>
                        <a:pt x="563" y="82"/>
                        <a:pt x="553" y="82"/>
                        <a:pt x="553" y="78"/>
                      </a:cubicBezTo>
                      <a:cubicBezTo>
                        <a:pt x="553" y="75"/>
                        <a:pt x="546" y="74"/>
                        <a:pt x="543" y="72"/>
                      </a:cubicBezTo>
                      <a:cubicBezTo>
                        <a:pt x="541" y="71"/>
                        <a:pt x="545" y="65"/>
                        <a:pt x="544" y="62"/>
                      </a:cubicBezTo>
                      <a:cubicBezTo>
                        <a:pt x="543" y="60"/>
                        <a:pt x="533" y="52"/>
                        <a:pt x="529" y="52"/>
                      </a:cubicBezTo>
                      <a:cubicBezTo>
                        <a:pt x="525" y="53"/>
                        <a:pt x="524" y="47"/>
                        <a:pt x="527" y="47"/>
                      </a:cubicBezTo>
                      <a:cubicBezTo>
                        <a:pt x="529" y="48"/>
                        <a:pt x="531" y="46"/>
                        <a:pt x="535" y="41"/>
                      </a:cubicBezTo>
                      <a:cubicBezTo>
                        <a:pt x="539" y="37"/>
                        <a:pt x="540" y="35"/>
                        <a:pt x="537" y="34"/>
                      </a:cubicBezTo>
                      <a:cubicBezTo>
                        <a:pt x="534" y="33"/>
                        <a:pt x="532" y="30"/>
                        <a:pt x="537" y="30"/>
                      </a:cubicBezTo>
                      <a:cubicBezTo>
                        <a:pt x="543" y="31"/>
                        <a:pt x="552" y="34"/>
                        <a:pt x="555" y="32"/>
                      </a:cubicBezTo>
                      <a:cubicBezTo>
                        <a:pt x="558" y="30"/>
                        <a:pt x="567" y="15"/>
                        <a:pt x="571" y="10"/>
                      </a:cubicBezTo>
                      <a:cubicBezTo>
                        <a:pt x="575" y="4"/>
                        <a:pt x="568" y="4"/>
                        <a:pt x="559" y="5"/>
                      </a:cubicBezTo>
                      <a:cubicBezTo>
                        <a:pt x="550" y="5"/>
                        <a:pt x="548" y="1"/>
                        <a:pt x="541" y="1"/>
                      </a:cubicBezTo>
                      <a:cubicBezTo>
                        <a:pt x="533" y="0"/>
                        <a:pt x="519" y="2"/>
                        <a:pt x="517" y="4"/>
                      </a:cubicBezTo>
                      <a:cubicBezTo>
                        <a:pt x="515" y="7"/>
                        <a:pt x="521" y="9"/>
                        <a:pt x="520" y="11"/>
                      </a:cubicBezTo>
                      <a:cubicBezTo>
                        <a:pt x="520" y="14"/>
                        <a:pt x="515" y="9"/>
                        <a:pt x="513" y="10"/>
                      </a:cubicBezTo>
                      <a:cubicBezTo>
                        <a:pt x="511" y="11"/>
                        <a:pt x="514" y="15"/>
                        <a:pt x="513" y="23"/>
                      </a:cubicBezTo>
                      <a:cubicBezTo>
                        <a:pt x="512" y="32"/>
                        <a:pt x="515" y="33"/>
                        <a:pt x="517" y="36"/>
                      </a:cubicBezTo>
                      <a:cubicBezTo>
                        <a:pt x="520" y="39"/>
                        <a:pt x="519" y="43"/>
                        <a:pt x="519" y="49"/>
                      </a:cubicBezTo>
                      <a:cubicBezTo>
                        <a:pt x="519" y="54"/>
                        <a:pt x="514" y="54"/>
                        <a:pt x="512" y="55"/>
                      </a:cubicBezTo>
                      <a:cubicBezTo>
                        <a:pt x="511" y="57"/>
                        <a:pt x="517" y="59"/>
                        <a:pt x="516" y="62"/>
                      </a:cubicBezTo>
                      <a:cubicBezTo>
                        <a:pt x="515" y="66"/>
                        <a:pt x="510" y="60"/>
                        <a:pt x="507" y="61"/>
                      </a:cubicBezTo>
                      <a:cubicBezTo>
                        <a:pt x="504" y="62"/>
                        <a:pt x="501" y="71"/>
                        <a:pt x="504" y="73"/>
                      </a:cubicBezTo>
                      <a:cubicBezTo>
                        <a:pt x="508" y="76"/>
                        <a:pt x="509" y="76"/>
                        <a:pt x="506" y="79"/>
                      </a:cubicBezTo>
                      <a:cubicBezTo>
                        <a:pt x="504" y="82"/>
                        <a:pt x="501" y="87"/>
                        <a:pt x="507" y="92"/>
                      </a:cubicBezTo>
                      <a:cubicBezTo>
                        <a:pt x="513" y="96"/>
                        <a:pt x="524" y="96"/>
                        <a:pt x="530" y="100"/>
                      </a:cubicBezTo>
                      <a:cubicBezTo>
                        <a:pt x="536" y="103"/>
                        <a:pt x="527" y="101"/>
                        <a:pt x="530" y="105"/>
                      </a:cubicBezTo>
                      <a:cubicBezTo>
                        <a:pt x="532" y="110"/>
                        <a:pt x="526" y="111"/>
                        <a:pt x="526" y="114"/>
                      </a:cubicBezTo>
                      <a:cubicBezTo>
                        <a:pt x="526" y="118"/>
                        <a:pt x="529" y="116"/>
                        <a:pt x="532" y="110"/>
                      </a:cubicBezTo>
                      <a:cubicBezTo>
                        <a:pt x="535" y="105"/>
                        <a:pt x="537" y="112"/>
                        <a:pt x="537" y="117"/>
                      </a:cubicBezTo>
                      <a:cubicBezTo>
                        <a:pt x="536" y="121"/>
                        <a:pt x="532" y="119"/>
                        <a:pt x="529" y="123"/>
                      </a:cubicBezTo>
                      <a:cubicBezTo>
                        <a:pt x="526" y="128"/>
                        <a:pt x="523" y="129"/>
                        <a:pt x="518" y="128"/>
                      </a:cubicBezTo>
                      <a:cubicBezTo>
                        <a:pt x="513" y="127"/>
                        <a:pt x="516" y="135"/>
                        <a:pt x="518" y="139"/>
                      </a:cubicBezTo>
                      <a:cubicBezTo>
                        <a:pt x="520" y="143"/>
                        <a:pt x="517" y="145"/>
                        <a:pt x="512" y="143"/>
                      </a:cubicBezTo>
                      <a:cubicBezTo>
                        <a:pt x="506" y="142"/>
                        <a:pt x="503" y="138"/>
                        <a:pt x="506" y="134"/>
                      </a:cubicBezTo>
                      <a:cubicBezTo>
                        <a:pt x="509" y="130"/>
                        <a:pt x="511" y="125"/>
                        <a:pt x="507" y="125"/>
                      </a:cubicBezTo>
                      <a:cubicBezTo>
                        <a:pt x="504" y="126"/>
                        <a:pt x="497" y="125"/>
                        <a:pt x="494" y="121"/>
                      </a:cubicBezTo>
                      <a:cubicBezTo>
                        <a:pt x="492" y="118"/>
                        <a:pt x="496" y="119"/>
                        <a:pt x="503" y="120"/>
                      </a:cubicBezTo>
                      <a:cubicBezTo>
                        <a:pt x="509" y="121"/>
                        <a:pt x="504" y="116"/>
                        <a:pt x="509" y="116"/>
                      </a:cubicBezTo>
                      <a:cubicBezTo>
                        <a:pt x="514" y="116"/>
                        <a:pt x="517" y="118"/>
                        <a:pt x="522" y="115"/>
                      </a:cubicBezTo>
                      <a:cubicBezTo>
                        <a:pt x="526" y="111"/>
                        <a:pt x="519" y="104"/>
                        <a:pt x="515" y="105"/>
                      </a:cubicBezTo>
                      <a:cubicBezTo>
                        <a:pt x="512" y="106"/>
                        <a:pt x="506" y="108"/>
                        <a:pt x="506" y="104"/>
                      </a:cubicBezTo>
                      <a:cubicBezTo>
                        <a:pt x="506" y="101"/>
                        <a:pt x="512" y="103"/>
                        <a:pt x="516" y="102"/>
                      </a:cubicBezTo>
                      <a:cubicBezTo>
                        <a:pt x="519" y="102"/>
                        <a:pt x="514" y="97"/>
                        <a:pt x="509" y="98"/>
                      </a:cubicBezTo>
                      <a:cubicBezTo>
                        <a:pt x="504" y="100"/>
                        <a:pt x="500" y="100"/>
                        <a:pt x="496" y="96"/>
                      </a:cubicBezTo>
                      <a:cubicBezTo>
                        <a:pt x="492" y="91"/>
                        <a:pt x="485" y="89"/>
                        <a:pt x="483" y="99"/>
                      </a:cubicBezTo>
                      <a:cubicBezTo>
                        <a:pt x="482" y="108"/>
                        <a:pt x="475" y="103"/>
                        <a:pt x="472" y="106"/>
                      </a:cubicBezTo>
                      <a:cubicBezTo>
                        <a:pt x="469" y="110"/>
                        <a:pt x="475" y="112"/>
                        <a:pt x="482" y="112"/>
                      </a:cubicBezTo>
                      <a:cubicBezTo>
                        <a:pt x="489" y="112"/>
                        <a:pt x="494" y="119"/>
                        <a:pt x="490" y="119"/>
                      </a:cubicBezTo>
                      <a:cubicBezTo>
                        <a:pt x="487" y="119"/>
                        <a:pt x="489" y="123"/>
                        <a:pt x="485" y="122"/>
                      </a:cubicBezTo>
                      <a:cubicBezTo>
                        <a:pt x="482" y="120"/>
                        <a:pt x="478" y="122"/>
                        <a:pt x="481" y="125"/>
                      </a:cubicBezTo>
                      <a:cubicBezTo>
                        <a:pt x="483" y="128"/>
                        <a:pt x="480" y="129"/>
                        <a:pt x="480" y="132"/>
                      </a:cubicBezTo>
                      <a:cubicBezTo>
                        <a:pt x="480" y="135"/>
                        <a:pt x="475" y="132"/>
                        <a:pt x="469" y="132"/>
                      </a:cubicBezTo>
                      <a:cubicBezTo>
                        <a:pt x="464" y="131"/>
                        <a:pt x="454" y="133"/>
                        <a:pt x="447" y="134"/>
                      </a:cubicBezTo>
                      <a:cubicBezTo>
                        <a:pt x="440" y="136"/>
                        <a:pt x="433" y="133"/>
                        <a:pt x="430" y="130"/>
                      </a:cubicBezTo>
                      <a:cubicBezTo>
                        <a:pt x="427" y="127"/>
                        <a:pt x="423" y="127"/>
                        <a:pt x="418" y="127"/>
                      </a:cubicBezTo>
                      <a:cubicBezTo>
                        <a:pt x="413" y="127"/>
                        <a:pt x="414" y="123"/>
                        <a:pt x="408" y="122"/>
                      </a:cubicBezTo>
                      <a:cubicBezTo>
                        <a:pt x="401" y="122"/>
                        <a:pt x="403" y="117"/>
                        <a:pt x="402" y="113"/>
                      </a:cubicBezTo>
                      <a:cubicBezTo>
                        <a:pt x="401" y="110"/>
                        <a:pt x="388" y="111"/>
                        <a:pt x="383" y="114"/>
                      </a:cubicBezTo>
                      <a:cubicBezTo>
                        <a:pt x="379" y="117"/>
                        <a:pt x="369" y="116"/>
                        <a:pt x="367" y="121"/>
                      </a:cubicBezTo>
                      <a:cubicBezTo>
                        <a:pt x="364" y="127"/>
                        <a:pt x="369" y="126"/>
                        <a:pt x="372" y="126"/>
                      </a:cubicBezTo>
                      <a:cubicBezTo>
                        <a:pt x="376" y="126"/>
                        <a:pt x="375" y="122"/>
                        <a:pt x="382" y="123"/>
                      </a:cubicBezTo>
                      <a:cubicBezTo>
                        <a:pt x="389" y="124"/>
                        <a:pt x="394" y="115"/>
                        <a:pt x="397" y="118"/>
                      </a:cubicBezTo>
                      <a:cubicBezTo>
                        <a:pt x="400" y="121"/>
                        <a:pt x="385" y="127"/>
                        <a:pt x="379" y="128"/>
                      </a:cubicBezTo>
                      <a:cubicBezTo>
                        <a:pt x="372" y="129"/>
                        <a:pt x="374" y="134"/>
                        <a:pt x="380" y="144"/>
                      </a:cubicBezTo>
                      <a:cubicBezTo>
                        <a:pt x="386" y="153"/>
                        <a:pt x="377" y="148"/>
                        <a:pt x="377" y="152"/>
                      </a:cubicBezTo>
                      <a:cubicBezTo>
                        <a:pt x="377" y="157"/>
                        <a:pt x="366" y="151"/>
                        <a:pt x="370" y="149"/>
                      </a:cubicBezTo>
                      <a:cubicBezTo>
                        <a:pt x="375" y="148"/>
                        <a:pt x="373" y="143"/>
                        <a:pt x="369" y="140"/>
                      </a:cubicBezTo>
                      <a:cubicBezTo>
                        <a:pt x="365" y="137"/>
                        <a:pt x="363" y="140"/>
                        <a:pt x="363" y="137"/>
                      </a:cubicBezTo>
                      <a:cubicBezTo>
                        <a:pt x="364" y="133"/>
                        <a:pt x="359" y="137"/>
                        <a:pt x="356" y="134"/>
                      </a:cubicBezTo>
                      <a:cubicBezTo>
                        <a:pt x="352" y="131"/>
                        <a:pt x="351" y="129"/>
                        <a:pt x="346" y="132"/>
                      </a:cubicBezTo>
                      <a:cubicBezTo>
                        <a:pt x="341" y="134"/>
                        <a:pt x="336" y="133"/>
                        <a:pt x="325" y="135"/>
                      </a:cubicBezTo>
                      <a:cubicBezTo>
                        <a:pt x="315" y="137"/>
                        <a:pt x="295" y="136"/>
                        <a:pt x="292" y="133"/>
                      </a:cubicBezTo>
                      <a:cubicBezTo>
                        <a:pt x="288" y="129"/>
                        <a:pt x="301" y="123"/>
                        <a:pt x="305" y="124"/>
                      </a:cubicBezTo>
                      <a:cubicBezTo>
                        <a:pt x="308" y="125"/>
                        <a:pt x="306" y="120"/>
                        <a:pt x="300" y="116"/>
                      </a:cubicBezTo>
                      <a:cubicBezTo>
                        <a:pt x="295" y="111"/>
                        <a:pt x="282" y="108"/>
                        <a:pt x="282" y="111"/>
                      </a:cubicBezTo>
                      <a:cubicBezTo>
                        <a:pt x="282" y="114"/>
                        <a:pt x="275" y="111"/>
                        <a:pt x="266" y="110"/>
                      </a:cubicBezTo>
                      <a:cubicBezTo>
                        <a:pt x="256" y="108"/>
                        <a:pt x="255" y="105"/>
                        <a:pt x="249" y="104"/>
                      </a:cubicBezTo>
                      <a:cubicBezTo>
                        <a:pt x="243" y="104"/>
                        <a:pt x="234" y="102"/>
                        <a:pt x="227" y="97"/>
                      </a:cubicBezTo>
                      <a:cubicBezTo>
                        <a:pt x="220" y="91"/>
                        <a:pt x="204" y="93"/>
                        <a:pt x="202" y="98"/>
                      </a:cubicBezTo>
                      <a:cubicBezTo>
                        <a:pt x="200" y="103"/>
                        <a:pt x="194" y="103"/>
                        <a:pt x="189" y="103"/>
                      </a:cubicBezTo>
                      <a:cubicBezTo>
                        <a:pt x="183" y="103"/>
                        <a:pt x="191" y="96"/>
                        <a:pt x="189" y="95"/>
                      </a:cubicBezTo>
                      <a:cubicBezTo>
                        <a:pt x="187" y="94"/>
                        <a:pt x="189" y="87"/>
                        <a:pt x="185" y="87"/>
                      </a:cubicBezTo>
                      <a:cubicBezTo>
                        <a:pt x="181" y="86"/>
                        <a:pt x="178" y="103"/>
                        <a:pt x="170" y="103"/>
                      </a:cubicBezTo>
                      <a:cubicBezTo>
                        <a:pt x="163" y="102"/>
                        <a:pt x="159" y="85"/>
                        <a:pt x="153" y="80"/>
                      </a:cubicBezTo>
                      <a:cubicBezTo>
                        <a:pt x="147" y="76"/>
                        <a:pt x="141" y="75"/>
                        <a:pt x="146" y="82"/>
                      </a:cubicBezTo>
                      <a:cubicBezTo>
                        <a:pt x="152" y="89"/>
                        <a:pt x="142" y="84"/>
                        <a:pt x="142" y="89"/>
                      </a:cubicBezTo>
                      <a:cubicBezTo>
                        <a:pt x="143" y="93"/>
                        <a:pt x="134" y="98"/>
                        <a:pt x="134" y="96"/>
                      </a:cubicBezTo>
                      <a:cubicBezTo>
                        <a:pt x="134" y="93"/>
                        <a:pt x="129" y="91"/>
                        <a:pt x="123" y="98"/>
                      </a:cubicBezTo>
                      <a:cubicBezTo>
                        <a:pt x="117" y="105"/>
                        <a:pt x="113" y="104"/>
                        <a:pt x="112" y="101"/>
                      </a:cubicBezTo>
                      <a:cubicBezTo>
                        <a:pt x="112" y="99"/>
                        <a:pt x="94" y="108"/>
                        <a:pt x="95" y="111"/>
                      </a:cubicBezTo>
                      <a:cubicBezTo>
                        <a:pt x="96" y="114"/>
                        <a:pt x="92" y="116"/>
                        <a:pt x="87" y="116"/>
                      </a:cubicBezTo>
                      <a:cubicBezTo>
                        <a:pt x="83" y="115"/>
                        <a:pt x="86" y="111"/>
                        <a:pt x="90" y="109"/>
                      </a:cubicBezTo>
                      <a:cubicBezTo>
                        <a:pt x="94" y="107"/>
                        <a:pt x="106" y="98"/>
                        <a:pt x="112" y="97"/>
                      </a:cubicBezTo>
                      <a:cubicBezTo>
                        <a:pt x="118" y="96"/>
                        <a:pt x="129" y="91"/>
                        <a:pt x="130" y="88"/>
                      </a:cubicBezTo>
                      <a:cubicBezTo>
                        <a:pt x="130" y="86"/>
                        <a:pt x="124" y="88"/>
                        <a:pt x="120" y="87"/>
                      </a:cubicBezTo>
                      <a:cubicBezTo>
                        <a:pt x="116" y="86"/>
                        <a:pt x="109" y="91"/>
                        <a:pt x="102" y="94"/>
                      </a:cubicBezTo>
                      <a:cubicBezTo>
                        <a:pt x="95" y="97"/>
                        <a:pt x="88" y="96"/>
                        <a:pt x="90" y="100"/>
                      </a:cubicBezTo>
                      <a:cubicBezTo>
                        <a:pt x="92" y="104"/>
                        <a:pt x="83" y="99"/>
                        <a:pt x="82" y="102"/>
                      </a:cubicBezTo>
                      <a:cubicBezTo>
                        <a:pt x="80" y="105"/>
                        <a:pt x="77" y="102"/>
                        <a:pt x="79" y="100"/>
                      </a:cubicBezTo>
                      <a:cubicBezTo>
                        <a:pt x="82" y="99"/>
                        <a:pt x="73" y="96"/>
                        <a:pt x="73" y="98"/>
                      </a:cubicBezTo>
                      <a:cubicBezTo>
                        <a:pt x="73" y="100"/>
                        <a:pt x="72" y="102"/>
                        <a:pt x="66" y="102"/>
                      </a:cubicBezTo>
                      <a:cubicBezTo>
                        <a:pt x="60" y="102"/>
                        <a:pt x="54" y="106"/>
                        <a:pt x="58" y="109"/>
                      </a:cubicBezTo>
                      <a:cubicBezTo>
                        <a:pt x="62" y="112"/>
                        <a:pt x="64" y="114"/>
                        <a:pt x="62" y="116"/>
                      </a:cubicBezTo>
                      <a:cubicBezTo>
                        <a:pt x="60" y="118"/>
                        <a:pt x="54" y="110"/>
                        <a:pt x="45" y="111"/>
                      </a:cubicBezTo>
                      <a:cubicBezTo>
                        <a:pt x="36" y="112"/>
                        <a:pt x="19" y="101"/>
                        <a:pt x="19" y="99"/>
                      </a:cubicBezTo>
                      <a:cubicBezTo>
                        <a:pt x="19" y="97"/>
                        <a:pt x="8" y="98"/>
                        <a:pt x="0" y="97"/>
                      </a:cubicBezTo>
                      <a:cubicBezTo>
                        <a:pt x="0" y="269"/>
                        <a:pt x="0" y="269"/>
                        <a:pt x="0" y="269"/>
                      </a:cubicBezTo>
                      <a:cubicBezTo>
                        <a:pt x="1" y="269"/>
                        <a:pt x="2" y="270"/>
                        <a:pt x="3" y="270"/>
                      </a:cubicBezTo>
                      <a:cubicBezTo>
                        <a:pt x="4" y="269"/>
                        <a:pt x="5" y="268"/>
                        <a:pt x="6" y="268"/>
                      </a:cubicBezTo>
                      <a:cubicBezTo>
                        <a:pt x="7" y="268"/>
                        <a:pt x="7" y="268"/>
                        <a:pt x="7" y="268"/>
                      </a:cubicBezTo>
                      <a:cubicBezTo>
                        <a:pt x="9" y="269"/>
                        <a:pt x="11" y="269"/>
                        <a:pt x="14" y="267"/>
                      </a:cubicBezTo>
                      <a:cubicBezTo>
                        <a:pt x="15" y="267"/>
                        <a:pt x="16" y="267"/>
                        <a:pt x="17" y="267"/>
                      </a:cubicBezTo>
                      <a:cubicBezTo>
                        <a:pt x="22" y="267"/>
                        <a:pt x="24" y="271"/>
                        <a:pt x="24" y="275"/>
                      </a:cubicBezTo>
                      <a:cubicBezTo>
                        <a:pt x="24" y="276"/>
                        <a:pt x="27" y="278"/>
                        <a:pt x="29" y="279"/>
                      </a:cubicBezTo>
                      <a:cubicBezTo>
                        <a:pt x="31" y="281"/>
                        <a:pt x="33" y="283"/>
                        <a:pt x="35" y="285"/>
                      </a:cubicBezTo>
                      <a:cubicBezTo>
                        <a:pt x="36" y="286"/>
                        <a:pt x="36" y="286"/>
                        <a:pt x="36" y="287"/>
                      </a:cubicBezTo>
                      <a:cubicBezTo>
                        <a:pt x="38" y="289"/>
                        <a:pt x="39" y="291"/>
                        <a:pt x="40" y="291"/>
                      </a:cubicBezTo>
                      <a:cubicBezTo>
                        <a:pt x="40" y="291"/>
                        <a:pt x="41" y="290"/>
                        <a:pt x="41" y="290"/>
                      </a:cubicBezTo>
                      <a:cubicBezTo>
                        <a:pt x="42" y="289"/>
                        <a:pt x="44" y="289"/>
                        <a:pt x="45" y="288"/>
                      </a:cubicBezTo>
                      <a:cubicBezTo>
                        <a:pt x="48" y="287"/>
                        <a:pt x="50" y="286"/>
                        <a:pt x="50" y="284"/>
                      </a:cubicBezTo>
                      <a:cubicBezTo>
                        <a:pt x="50" y="280"/>
                        <a:pt x="55" y="278"/>
                        <a:pt x="60" y="278"/>
                      </a:cubicBezTo>
                      <a:cubicBezTo>
                        <a:pt x="66" y="278"/>
                        <a:pt x="70" y="281"/>
                        <a:pt x="70" y="285"/>
                      </a:cubicBezTo>
                      <a:cubicBezTo>
                        <a:pt x="70" y="286"/>
                        <a:pt x="73" y="289"/>
                        <a:pt x="77" y="292"/>
                      </a:cubicBezTo>
                      <a:cubicBezTo>
                        <a:pt x="82" y="297"/>
                        <a:pt x="89" y="303"/>
                        <a:pt x="94" y="311"/>
                      </a:cubicBezTo>
                      <a:cubicBezTo>
                        <a:pt x="96" y="315"/>
                        <a:pt x="97" y="318"/>
                        <a:pt x="99" y="320"/>
                      </a:cubicBezTo>
                      <a:cubicBezTo>
                        <a:pt x="103" y="328"/>
                        <a:pt x="104" y="330"/>
                        <a:pt x="113" y="334"/>
                      </a:cubicBezTo>
                      <a:cubicBezTo>
                        <a:pt x="125" y="339"/>
                        <a:pt x="127" y="342"/>
                        <a:pt x="125" y="349"/>
                      </a:cubicBezTo>
                      <a:cubicBezTo>
                        <a:pt x="124" y="349"/>
                        <a:pt x="125" y="350"/>
                        <a:pt x="126" y="351"/>
                      </a:cubicBezTo>
                      <a:cubicBezTo>
                        <a:pt x="128" y="353"/>
                        <a:pt x="129" y="354"/>
                        <a:pt x="129" y="356"/>
                      </a:cubicBezTo>
                      <a:cubicBezTo>
                        <a:pt x="129" y="358"/>
                        <a:pt x="128" y="359"/>
                        <a:pt x="126" y="360"/>
                      </a:cubicBezTo>
                      <a:cubicBezTo>
                        <a:pt x="124" y="361"/>
                        <a:pt x="121" y="363"/>
                        <a:pt x="119" y="365"/>
                      </a:cubicBezTo>
                      <a:cubicBezTo>
                        <a:pt x="118" y="366"/>
                        <a:pt x="118" y="366"/>
                        <a:pt x="118" y="366"/>
                      </a:cubicBezTo>
                      <a:cubicBezTo>
                        <a:pt x="119" y="367"/>
                        <a:pt x="120" y="368"/>
                        <a:pt x="122" y="369"/>
                      </a:cubicBezTo>
                      <a:cubicBezTo>
                        <a:pt x="125" y="372"/>
                        <a:pt x="117" y="372"/>
                        <a:pt x="119" y="374"/>
                      </a:cubicBezTo>
                      <a:cubicBezTo>
                        <a:pt x="122" y="376"/>
                        <a:pt x="119" y="380"/>
                        <a:pt x="121" y="383"/>
                      </a:cubicBezTo>
                      <a:cubicBezTo>
                        <a:pt x="124" y="385"/>
                        <a:pt x="128" y="384"/>
                        <a:pt x="131" y="382"/>
                      </a:cubicBezTo>
                      <a:cubicBezTo>
                        <a:pt x="134" y="380"/>
                        <a:pt x="136" y="385"/>
                        <a:pt x="133" y="389"/>
                      </a:cubicBezTo>
                      <a:cubicBezTo>
                        <a:pt x="131" y="392"/>
                        <a:pt x="136" y="395"/>
                        <a:pt x="138" y="392"/>
                      </a:cubicBezTo>
                      <a:cubicBezTo>
                        <a:pt x="140" y="390"/>
                        <a:pt x="145" y="397"/>
                        <a:pt x="147" y="398"/>
                      </a:cubicBezTo>
                      <a:cubicBezTo>
                        <a:pt x="150" y="399"/>
                        <a:pt x="152" y="403"/>
                        <a:pt x="148" y="403"/>
                      </a:cubicBezTo>
                      <a:cubicBezTo>
                        <a:pt x="144" y="403"/>
                        <a:pt x="145" y="410"/>
                        <a:pt x="148" y="410"/>
                      </a:cubicBezTo>
                      <a:cubicBezTo>
                        <a:pt x="150" y="410"/>
                        <a:pt x="150" y="414"/>
                        <a:pt x="150" y="416"/>
                      </a:cubicBezTo>
                      <a:cubicBezTo>
                        <a:pt x="150" y="418"/>
                        <a:pt x="159" y="421"/>
                        <a:pt x="162" y="420"/>
                      </a:cubicBezTo>
                      <a:cubicBezTo>
                        <a:pt x="165" y="419"/>
                        <a:pt x="168" y="422"/>
                        <a:pt x="170" y="425"/>
                      </a:cubicBezTo>
                      <a:cubicBezTo>
                        <a:pt x="171" y="428"/>
                        <a:pt x="177" y="430"/>
                        <a:pt x="180" y="428"/>
                      </a:cubicBezTo>
                      <a:cubicBezTo>
                        <a:pt x="182" y="426"/>
                        <a:pt x="183" y="431"/>
                        <a:pt x="184" y="435"/>
                      </a:cubicBezTo>
                      <a:cubicBezTo>
                        <a:pt x="184" y="438"/>
                        <a:pt x="189" y="436"/>
                        <a:pt x="192" y="436"/>
                      </a:cubicBezTo>
                      <a:cubicBezTo>
                        <a:pt x="195" y="436"/>
                        <a:pt x="197" y="440"/>
                        <a:pt x="199" y="439"/>
                      </a:cubicBezTo>
                      <a:cubicBezTo>
                        <a:pt x="203" y="438"/>
                        <a:pt x="204" y="444"/>
                        <a:pt x="207" y="448"/>
                      </a:cubicBezTo>
                      <a:cubicBezTo>
                        <a:pt x="517" y="446"/>
                        <a:pt x="517" y="446"/>
                        <a:pt x="517" y="446"/>
                      </a:cubicBezTo>
                      <a:cubicBezTo>
                        <a:pt x="517" y="444"/>
                        <a:pt x="518" y="441"/>
                        <a:pt x="521" y="441"/>
                      </a:cubicBezTo>
                      <a:close/>
                      <a:moveTo>
                        <a:pt x="264" y="164"/>
                      </a:moveTo>
                      <a:cubicBezTo>
                        <a:pt x="258" y="173"/>
                        <a:pt x="255" y="174"/>
                        <a:pt x="249" y="173"/>
                      </a:cubicBezTo>
                      <a:cubicBezTo>
                        <a:pt x="242" y="171"/>
                        <a:pt x="238" y="175"/>
                        <a:pt x="241" y="177"/>
                      </a:cubicBezTo>
                      <a:cubicBezTo>
                        <a:pt x="245" y="179"/>
                        <a:pt x="245" y="181"/>
                        <a:pt x="238" y="183"/>
                      </a:cubicBezTo>
                      <a:cubicBezTo>
                        <a:pt x="231" y="185"/>
                        <a:pt x="226" y="190"/>
                        <a:pt x="223" y="189"/>
                      </a:cubicBezTo>
                      <a:cubicBezTo>
                        <a:pt x="221" y="189"/>
                        <a:pt x="235" y="178"/>
                        <a:pt x="232" y="176"/>
                      </a:cubicBezTo>
                      <a:cubicBezTo>
                        <a:pt x="228" y="173"/>
                        <a:pt x="218" y="180"/>
                        <a:pt x="218" y="184"/>
                      </a:cubicBezTo>
                      <a:cubicBezTo>
                        <a:pt x="218" y="187"/>
                        <a:pt x="212" y="187"/>
                        <a:pt x="208" y="187"/>
                      </a:cubicBezTo>
                      <a:cubicBezTo>
                        <a:pt x="204" y="187"/>
                        <a:pt x="199" y="183"/>
                        <a:pt x="203" y="183"/>
                      </a:cubicBezTo>
                      <a:cubicBezTo>
                        <a:pt x="207" y="182"/>
                        <a:pt x="204" y="178"/>
                        <a:pt x="210" y="176"/>
                      </a:cubicBezTo>
                      <a:cubicBezTo>
                        <a:pt x="215" y="174"/>
                        <a:pt x="209" y="171"/>
                        <a:pt x="210" y="169"/>
                      </a:cubicBezTo>
                      <a:cubicBezTo>
                        <a:pt x="212" y="167"/>
                        <a:pt x="222" y="171"/>
                        <a:pt x="222" y="167"/>
                      </a:cubicBezTo>
                      <a:cubicBezTo>
                        <a:pt x="223" y="163"/>
                        <a:pt x="212" y="160"/>
                        <a:pt x="208" y="162"/>
                      </a:cubicBezTo>
                      <a:cubicBezTo>
                        <a:pt x="205" y="165"/>
                        <a:pt x="196" y="170"/>
                        <a:pt x="186" y="166"/>
                      </a:cubicBezTo>
                      <a:cubicBezTo>
                        <a:pt x="183" y="165"/>
                        <a:pt x="212" y="162"/>
                        <a:pt x="216" y="157"/>
                      </a:cubicBezTo>
                      <a:cubicBezTo>
                        <a:pt x="221" y="153"/>
                        <a:pt x="243" y="148"/>
                        <a:pt x="244" y="152"/>
                      </a:cubicBezTo>
                      <a:cubicBezTo>
                        <a:pt x="246" y="156"/>
                        <a:pt x="233" y="158"/>
                        <a:pt x="239" y="162"/>
                      </a:cubicBezTo>
                      <a:cubicBezTo>
                        <a:pt x="245" y="166"/>
                        <a:pt x="256" y="163"/>
                        <a:pt x="258" y="159"/>
                      </a:cubicBezTo>
                      <a:cubicBezTo>
                        <a:pt x="260" y="156"/>
                        <a:pt x="271" y="156"/>
                        <a:pt x="264" y="164"/>
                      </a:cubicBezTo>
                      <a:close/>
                      <a:moveTo>
                        <a:pt x="327" y="245"/>
                      </a:moveTo>
                      <a:cubicBezTo>
                        <a:pt x="320" y="251"/>
                        <a:pt x="320" y="250"/>
                        <a:pt x="314" y="251"/>
                      </a:cubicBezTo>
                      <a:cubicBezTo>
                        <a:pt x="307" y="252"/>
                        <a:pt x="312" y="259"/>
                        <a:pt x="304" y="259"/>
                      </a:cubicBezTo>
                      <a:cubicBezTo>
                        <a:pt x="296" y="260"/>
                        <a:pt x="276" y="261"/>
                        <a:pt x="273" y="256"/>
                      </a:cubicBezTo>
                      <a:cubicBezTo>
                        <a:pt x="272" y="255"/>
                        <a:pt x="284" y="256"/>
                        <a:pt x="285" y="252"/>
                      </a:cubicBezTo>
                      <a:cubicBezTo>
                        <a:pt x="286" y="249"/>
                        <a:pt x="289" y="244"/>
                        <a:pt x="294" y="244"/>
                      </a:cubicBezTo>
                      <a:cubicBezTo>
                        <a:pt x="299" y="244"/>
                        <a:pt x="298" y="237"/>
                        <a:pt x="290" y="233"/>
                      </a:cubicBezTo>
                      <a:cubicBezTo>
                        <a:pt x="282" y="229"/>
                        <a:pt x="302" y="227"/>
                        <a:pt x="307" y="233"/>
                      </a:cubicBezTo>
                      <a:cubicBezTo>
                        <a:pt x="311" y="239"/>
                        <a:pt x="319" y="244"/>
                        <a:pt x="324" y="239"/>
                      </a:cubicBezTo>
                      <a:cubicBezTo>
                        <a:pt x="328" y="235"/>
                        <a:pt x="354" y="222"/>
                        <a:pt x="354" y="228"/>
                      </a:cubicBezTo>
                      <a:cubicBezTo>
                        <a:pt x="354" y="234"/>
                        <a:pt x="335" y="238"/>
                        <a:pt x="327" y="245"/>
                      </a:cubicBezTo>
                      <a:close/>
                      <a:moveTo>
                        <a:pt x="501" y="426"/>
                      </a:moveTo>
                      <a:cubicBezTo>
                        <a:pt x="496" y="427"/>
                        <a:pt x="502" y="412"/>
                        <a:pt x="492" y="406"/>
                      </a:cubicBezTo>
                      <a:cubicBezTo>
                        <a:pt x="480" y="400"/>
                        <a:pt x="475" y="388"/>
                        <a:pt x="475" y="381"/>
                      </a:cubicBezTo>
                      <a:cubicBezTo>
                        <a:pt x="475" y="375"/>
                        <a:pt x="485" y="372"/>
                        <a:pt x="489" y="377"/>
                      </a:cubicBezTo>
                      <a:cubicBezTo>
                        <a:pt x="493" y="382"/>
                        <a:pt x="499" y="402"/>
                        <a:pt x="502" y="409"/>
                      </a:cubicBezTo>
                      <a:cubicBezTo>
                        <a:pt x="506" y="415"/>
                        <a:pt x="506" y="426"/>
                        <a:pt x="501" y="4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74" name="Freeform 2198"/>
                <p:cNvSpPr>
                  <a:spLocks/>
                </p:cNvSpPr>
                <p:nvPr/>
              </p:nvSpPr>
              <p:spPr bwMode="auto">
                <a:xfrm>
                  <a:off x="2010989" y="2123011"/>
                  <a:ext cx="33451" cy="21582"/>
                </a:xfrm>
                <a:custGeom>
                  <a:avLst/>
                  <a:gdLst>
                    <a:gd name="T0" fmla="*/ 16 w 19"/>
                    <a:gd name="T1" fmla="*/ 6 h 12"/>
                    <a:gd name="T2" fmla="*/ 1 w 19"/>
                    <a:gd name="T3" fmla="*/ 3 h 12"/>
                    <a:gd name="T4" fmla="*/ 16 w 19"/>
                    <a:gd name="T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2">
                      <a:moveTo>
                        <a:pt x="16" y="6"/>
                      </a:moveTo>
                      <a:cubicBezTo>
                        <a:pt x="19" y="0"/>
                        <a:pt x="0" y="1"/>
                        <a:pt x="1" y="3"/>
                      </a:cubicBezTo>
                      <a:cubicBezTo>
                        <a:pt x="5" y="7"/>
                        <a:pt x="14" y="12"/>
                        <a:pt x="16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75" name="Freeform 2199"/>
                <p:cNvSpPr>
                  <a:spLocks/>
                </p:cNvSpPr>
                <p:nvPr/>
              </p:nvSpPr>
              <p:spPr bwMode="auto">
                <a:xfrm>
                  <a:off x="1849308" y="2137399"/>
                  <a:ext cx="157964" cy="77335"/>
                </a:xfrm>
                <a:custGeom>
                  <a:avLst/>
                  <a:gdLst>
                    <a:gd name="T0" fmla="*/ 3 w 89"/>
                    <a:gd name="T1" fmla="*/ 36 h 45"/>
                    <a:gd name="T2" fmla="*/ 7 w 89"/>
                    <a:gd name="T3" fmla="*/ 43 h 45"/>
                    <a:gd name="T4" fmla="*/ 15 w 89"/>
                    <a:gd name="T5" fmla="*/ 41 h 45"/>
                    <a:gd name="T6" fmla="*/ 24 w 89"/>
                    <a:gd name="T7" fmla="*/ 36 h 45"/>
                    <a:gd name="T8" fmla="*/ 32 w 89"/>
                    <a:gd name="T9" fmla="*/ 45 h 45"/>
                    <a:gd name="T10" fmla="*/ 42 w 89"/>
                    <a:gd name="T11" fmla="*/ 36 h 45"/>
                    <a:gd name="T12" fmla="*/ 49 w 89"/>
                    <a:gd name="T13" fmla="*/ 31 h 45"/>
                    <a:gd name="T14" fmla="*/ 56 w 89"/>
                    <a:gd name="T15" fmla="*/ 21 h 45"/>
                    <a:gd name="T16" fmla="*/ 59 w 89"/>
                    <a:gd name="T17" fmla="*/ 31 h 45"/>
                    <a:gd name="T18" fmla="*/ 70 w 89"/>
                    <a:gd name="T19" fmla="*/ 28 h 45"/>
                    <a:gd name="T20" fmla="*/ 79 w 89"/>
                    <a:gd name="T21" fmla="*/ 24 h 45"/>
                    <a:gd name="T22" fmla="*/ 79 w 89"/>
                    <a:gd name="T23" fmla="*/ 15 h 45"/>
                    <a:gd name="T24" fmla="*/ 86 w 89"/>
                    <a:gd name="T25" fmla="*/ 9 h 45"/>
                    <a:gd name="T26" fmla="*/ 77 w 89"/>
                    <a:gd name="T27" fmla="*/ 4 h 45"/>
                    <a:gd name="T28" fmla="*/ 70 w 89"/>
                    <a:gd name="T29" fmla="*/ 9 h 45"/>
                    <a:gd name="T30" fmla="*/ 55 w 89"/>
                    <a:gd name="T31" fmla="*/ 7 h 45"/>
                    <a:gd name="T32" fmla="*/ 34 w 89"/>
                    <a:gd name="T33" fmla="*/ 18 h 45"/>
                    <a:gd name="T34" fmla="*/ 18 w 89"/>
                    <a:gd name="T35" fmla="*/ 28 h 45"/>
                    <a:gd name="T36" fmla="*/ 3 w 89"/>
                    <a:gd name="T37" fmla="*/ 3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9" h="45">
                      <a:moveTo>
                        <a:pt x="3" y="36"/>
                      </a:moveTo>
                      <a:cubicBezTo>
                        <a:pt x="7" y="38"/>
                        <a:pt x="3" y="45"/>
                        <a:pt x="7" y="43"/>
                      </a:cubicBezTo>
                      <a:cubicBezTo>
                        <a:pt x="11" y="41"/>
                        <a:pt x="12" y="40"/>
                        <a:pt x="15" y="41"/>
                      </a:cubicBezTo>
                      <a:cubicBezTo>
                        <a:pt x="21" y="43"/>
                        <a:pt x="22" y="38"/>
                        <a:pt x="24" y="36"/>
                      </a:cubicBezTo>
                      <a:cubicBezTo>
                        <a:pt x="27" y="33"/>
                        <a:pt x="26" y="45"/>
                        <a:pt x="32" y="45"/>
                      </a:cubicBezTo>
                      <a:cubicBezTo>
                        <a:pt x="38" y="45"/>
                        <a:pt x="37" y="33"/>
                        <a:pt x="42" y="36"/>
                      </a:cubicBezTo>
                      <a:cubicBezTo>
                        <a:pt x="47" y="40"/>
                        <a:pt x="48" y="35"/>
                        <a:pt x="49" y="31"/>
                      </a:cubicBezTo>
                      <a:cubicBezTo>
                        <a:pt x="50" y="28"/>
                        <a:pt x="50" y="22"/>
                        <a:pt x="56" y="21"/>
                      </a:cubicBezTo>
                      <a:cubicBezTo>
                        <a:pt x="61" y="20"/>
                        <a:pt x="57" y="26"/>
                        <a:pt x="59" y="31"/>
                      </a:cubicBezTo>
                      <a:cubicBezTo>
                        <a:pt x="63" y="37"/>
                        <a:pt x="69" y="31"/>
                        <a:pt x="70" y="28"/>
                      </a:cubicBezTo>
                      <a:cubicBezTo>
                        <a:pt x="70" y="25"/>
                        <a:pt x="79" y="27"/>
                        <a:pt x="79" y="24"/>
                      </a:cubicBezTo>
                      <a:cubicBezTo>
                        <a:pt x="78" y="20"/>
                        <a:pt x="81" y="19"/>
                        <a:pt x="79" y="15"/>
                      </a:cubicBezTo>
                      <a:cubicBezTo>
                        <a:pt x="76" y="11"/>
                        <a:pt x="83" y="12"/>
                        <a:pt x="86" y="9"/>
                      </a:cubicBezTo>
                      <a:cubicBezTo>
                        <a:pt x="89" y="6"/>
                        <a:pt x="82" y="9"/>
                        <a:pt x="77" y="4"/>
                      </a:cubicBezTo>
                      <a:cubicBezTo>
                        <a:pt x="72" y="0"/>
                        <a:pt x="70" y="6"/>
                        <a:pt x="70" y="9"/>
                      </a:cubicBezTo>
                      <a:cubicBezTo>
                        <a:pt x="70" y="12"/>
                        <a:pt x="60" y="9"/>
                        <a:pt x="55" y="7"/>
                      </a:cubicBezTo>
                      <a:cubicBezTo>
                        <a:pt x="49" y="5"/>
                        <a:pt x="42" y="14"/>
                        <a:pt x="34" y="18"/>
                      </a:cubicBezTo>
                      <a:cubicBezTo>
                        <a:pt x="26" y="22"/>
                        <a:pt x="26" y="29"/>
                        <a:pt x="18" y="28"/>
                      </a:cubicBezTo>
                      <a:cubicBezTo>
                        <a:pt x="11" y="28"/>
                        <a:pt x="0" y="35"/>
                        <a:pt x="3" y="3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76" name="Freeform 2200"/>
                <p:cNvSpPr>
                  <a:spLocks/>
                </p:cNvSpPr>
                <p:nvPr/>
              </p:nvSpPr>
              <p:spPr bwMode="auto">
                <a:xfrm>
                  <a:off x="1960812" y="2171570"/>
                  <a:ext cx="245308" cy="104312"/>
                </a:xfrm>
                <a:custGeom>
                  <a:avLst/>
                  <a:gdLst>
                    <a:gd name="T0" fmla="*/ 18 w 138"/>
                    <a:gd name="T1" fmla="*/ 14 h 60"/>
                    <a:gd name="T2" fmla="*/ 20 w 138"/>
                    <a:gd name="T3" fmla="*/ 21 h 60"/>
                    <a:gd name="T4" fmla="*/ 19 w 138"/>
                    <a:gd name="T5" fmla="*/ 23 h 60"/>
                    <a:gd name="T6" fmla="*/ 10 w 138"/>
                    <a:gd name="T7" fmla="*/ 31 h 60"/>
                    <a:gd name="T8" fmla="*/ 22 w 138"/>
                    <a:gd name="T9" fmla="*/ 31 h 60"/>
                    <a:gd name="T10" fmla="*/ 2 w 138"/>
                    <a:gd name="T11" fmla="*/ 37 h 60"/>
                    <a:gd name="T12" fmla="*/ 16 w 138"/>
                    <a:gd name="T13" fmla="*/ 41 h 60"/>
                    <a:gd name="T14" fmla="*/ 32 w 138"/>
                    <a:gd name="T15" fmla="*/ 40 h 60"/>
                    <a:gd name="T16" fmla="*/ 41 w 138"/>
                    <a:gd name="T17" fmla="*/ 36 h 60"/>
                    <a:gd name="T18" fmla="*/ 62 w 138"/>
                    <a:gd name="T19" fmla="*/ 38 h 60"/>
                    <a:gd name="T20" fmla="*/ 46 w 138"/>
                    <a:gd name="T21" fmla="*/ 47 h 60"/>
                    <a:gd name="T22" fmla="*/ 45 w 138"/>
                    <a:gd name="T23" fmla="*/ 57 h 60"/>
                    <a:gd name="T24" fmla="*/ 85 w 138"/>
                    <a:gd name="T25" fmla="*/ 45 h 60"/>
                    <a:gd name="T26" fmla="*/ 101 w 138"/>
                    <a:gd name="T27" fmla="*/ 44 h 60"/>
                    <a:gd name="T28" fmla="*/ 127 w 138"/>
                    <a:gd name="T29" fmla="*/ 42 h 60"/>
                    <a:gd name="T30" fmla="*/ 131 w 138"/>
                    <a:gd name="T31" fmla="*/ 19 h 60"/>
                    <a:gd name="T32" fmla="*/ 118 w 138"/>
                    <a:gd name="T33" fmla="*/ 24 h 60"/>
                    <a:gd name="T34" fmla="*/ 105 w 138"/>
                    <a:gd name="T35" fmla="*/ 13 h 60"/>
                    <a:gd name="T36" fmla="*/ 97 w 138"/>
                    <a:gd name="T37" fmla="*/ 1 h 60"/>
                    <a:gd name="T38" fmla="*/ 85 w 138"/>
                    <a:gd name="T39" fmla="*/ 14 h 60"/>
                    <a:gd name="T40" fmla="*/ 86 w 138"/>
                    <a:gd name="T41" fmla="*/ 21 h 60"/>
                    <a:gd name="T42" fmla="*/ 95 w 138"/>
                    <a:gd name="T43" fmla="*/ 30 h 60"/>
                    <a:gd name="T44" fmla="*/ 69 w 138"/>
                    <a:gd name="T45" fmla="*/ 25 h 60"/>
                    <a:gd name="T46" fmla="*/ 42 w 138"/>
                    <a:gd name="T47" fmla="*/ 13 h 60"/>
                    <a:gd name="T48" fmla="*/ 30 w 138"/>
                    <a:gd name="T49" fmla="*/ 7 h 60"/>
                    <a:gd name="T50" fmla="*/ 18 w 138"/>
                    <a:gd name="T51" fmla="*/ 1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38" h="60">
                      <a:moveTo>
                        <a:pt x="18" y="14"/>
                      </a:moveTo>
                      <a:cubicBezTo>
                        <a:pt x="11" y="14"/>
                        <a:pt x="12" y="21"/>
                        <a:pt x="20" y="21"/>
                      </a:cubicBezTo>
                      <a:cubicBezTo>
                        <a:pt x="28" y="21"/>
                        <a:pt x="30" y="24"/>
                        <a:pt x="19" y="23"/>
                      </a:cubicBezTo>
                      <a:cubicBezTo>
                        <a:pt x="7" y="23"/>
                        <a:pt x="2" y="33"/>
                        <a:pt x="10" y="31"/>
                      </a:cubicBezTo>
                      <a:cubicBezTo>
                        <a:pt x="18" y="29"/>
                        <a:pt x="28" y="29"/>
                        <a:pt x="22" y="31"/>
                      </a:cubicBezTo>
                      <a:cubicBezTo>
                        <a:pt x="16" y="33"/>
                        <a:pt x="0" y="34"/>
                        <a:pt x="2" y="37"/>
                      </a:cubicBezTo>
                      <a:cubicBezTo>
                        <a:pt x="3" y="39"/>
                        <a:pt x="10" y="39"/>
                        <a:pt x="16" y="41"/>
                      </a:cubicBezTo>
                      <a:cubicBezTo>
                        <a:pt x="23" y="44"/>
                        <a:pt x="27" y="45"/>
                        <a:pt x="32" y="40"/>
                      </a:cubicBezTo>
                      <a:cubicBezTo>
                        <a:pt x="37" y="34"/>
                        <a:pt x="43" y="29"/>
                        <a:pt x="41" y="36"/>
                      </a:cubicBezTo>
                      <a:cubicBezTo>
                        <a:pt x="38" y="44"/>
                        <a:pt x="49" y="38"/>
                        <a:pt x="62" y="38"/>
                      </a:cubicBezTo>
                      <a:cubicBezTo>
                        <a:pt x="76" y="37"/>
                        <a:pt x="60" y="46"/>
                        <a:pt x="46" y="47"/>
                      </a:cubicBezTo>
                      <a:cubicBezTo>
                        <a:pt x="32" y="48"/>
                        <a:pt x="34" y="55"/>
                        <a:pt x="45" y="57"/>
                      </a:cubicBezTo>
                      <a:cubicBezTo>
                        <a:pt x="56" y="60"/>
                        <a:pt x="80" y="50"/>
                        <a:pt x="85" y="45"/>
                      </a:cubicBezTo>
                      <a:cubicBezTo>
                        <a:pt x="91" y="39"/>
                        <a:pt x="96" y="48"/>
                        <a:pt x="101" y="44"/>
                      </a:cubicBezTo>
                      <a:cubicBezTo>
                        <a:pt x="107" y="40"/>
                        <a:pt x="117" y="44"/>
                        <a:pt x="127" y="42"/>
                      </a:cubicBezTo>
                      <a:cubicBezTo>
                        <a:pt x="136" y="40"/>
                        <a:pt x="138" y="22"/>
                        <a:pt x="131" y="19"/>
                      </a:cubicBezTo>
                      <a:cubicBezTo>
                        <a:pt x="124" y="16"/>
                        <a:pt x="124" y="23"/>
                        <a:pt x="118" y="24"/>
                      </a:cubicBezTo>
                      <a:cubicBezTo>
                        <a:pt x="113" y="25"/>
                        <a:pt x="110" y="18"/>
                        <a:pt x="105" y="13"/>
                      </a:cubicBezTo>
                      <a:cubicBezTo>
                        <a:pt x="101" y="9"/>
                        <a:pt x="104" y="0"/>
                        <a:pt x="97" y="1"/>
                      </a:cubicBezTo>
                      <a:cubicBezTo>
                        <a:pt x="91" y="2"/>
                        <a:pt x="77" y="13"/>
                        <a:pt x="85" y="14"/>
                      </a:cubicBezTo>
                      <a:cubicBezTo>
                        <a:pt x="94" y="15"/>
                        <a:pt x="91" y="19"/>
                        <a:pt x="86" y="21"/>
                      </a:cubicBezTo>
                      <a:cubicBezTo>
                        <a:pt x="82" y="23"/>
                        <a:pt x="97" y="27"/>
                        <a:pt x="95" y="30"/>
                      </a:cubicBezTo>
                      <a:cubicBezTo>
                        <a:pt x="93" y="33"/>
                        <a:pt x="70" y="30"/>
                        <a:pt x="69" y="25"/>
                      </a:cubicBezTo>
                      <a:cubicBezTo>
                        <a:pt x="68" y="20"/>
                        <a:pt x="50" y="11"/>
                        <a:pt x="42" y="13"/>
                      </a:cubicBezTo>
                      <a:cubicBezTo>
                        <a:pt x="35" y="15"/>
                        <a:pt x="38" y="7"/>
                        <a:pt x="30" y="7"/>
                      </a:cubicBezTo>
                      <a:cubicBezTo>
                        <a:pt x="23" y="6"/>
                        <a:pt x="25" y="13"/>
                        <a:pt x="18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77" name="Freeform 2201"/>
                <p:cNvSpPr>
                  <a:spLocks/>
                </p:cNvSpPr>
                <p:nvPr/>
              </p:nvSpPr>
              <p:spPr bwMode="auto">
                <a:xfrm>
                  <a:off x="1635593" y="2912547"/>
                  <a:ext cx="50177" cy="55753"/>
                </a:xfrm>
                <a:custGeom>
                  <a:avLst/>
                  <a:gdLst>
                    <a:gd name="T0" fmla="*/ 9 w 29"/>
                    <a:gd name="T1" fmla="*/ 4 h 32"/>
                    <a:gd name="T2" fmla="*/ 26 w 29"/>
                    <a:gd name="T3" fmla="*/ 29 h 32"/>
                    <a:gd name="T4" fmla="*/ 21 w 29"/>
                    <a:gd name="T5" fmla="*/ 12 h 32"/>
                    <a:gd name="T6" fmla="*/ 9 w 29"/>
                    <a:gd name="T7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32">
                      <a:moveTo>
                        <a:pt x="9" y="4"/>
                      </a:moveTo>
                      <a:cubicBezTo>
                        <a:pt x="0" y="9"/>
                        <a:pt x="22" y="32"/>
                        <a:pt x="26" y="29"/>
                      </a:cubicBezTo>
                      <a:cubicBezTo>
                        <a:pt x="29" y="27"/>
                        <a:pt x="21" y="18"/>
                        <a:pt x="21" y="12"/>
                      </a:cubicBezTo>
                      <a:cubicBezTo>
                        <a:pt x="21" y="6"/>
                        <a:pt x="18" y="0"/>
                        <a:pt x="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78" name="Freeform 2202"/>
                <p:cNvSpPr>
                  <a:spLocks/>
                </p:cNvSpPr>
                <p:nvPr/>
              </p:nvSpPr>
              <p:spPr bwMode="auto">
                <a:xfrm>
                  <a:off x="3027531" y="3020456"/>
                  <a:ext cx="57610" cy="32373"/>
                </a:xfrm>
                <a:custGeom>
                  <a:avLst/>
                  <a:gdLst>
                    <a:gd name="T0" fmla="*/ 1 w 33"/>
                    <a:gd name="T1" fmla="*/ 3 h 19"/>
                    <a:gd name="T2" fmla="*/ 32 w 33"/>
                    <a:gd name="T3" fmla="*/ 14 h 19"/>
                    <a:gd name="T4" fmla="*/ 1 w 33"/>
                    <a:gd name="T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19">
                      <a:moveTo>
                        <a:pt x="1" y="3"/>
                      </a:moveTo>
                      <a:cubicBezTo>
                        <a:pt x="2" y="7"/>
                        <a:pt x="31" y="19"/>
                        <a:pt x="32" y="14"/>
                      </a:cubicBezTo>
                      <a:cubicBezTo>
                        <a:pt x="33" y="8"/>
                        <a:pt x="0" y="0"/>
                        <a:pt x="1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79" name="Freeform 2203"/>
                <p:cNvSpPr>
                  <a:spLocks/>
                </p:cNvSpPr>
                <p:nvPr/>
              </p:nvSpPr>
              <p:spPr bwMode="auto">
                <a:xfrm>
                  <a:off x="1786123" y="2257898"/>
                  <a:ext cx="223007" cy="136685"/>
                </a:xfrm>
                <a:custGeom>
                  <a:avLst/>
                  <a:gdLst>
                    <a:gd name="T0" fmla="*/ 21 w 126"/>
                    <a:gd name="T1" fmla="*/ 62 h 80"/>
                    <a:gd name="T2" fmla="*/ 37 w 126"/>
                    <a:gd name="T3" fmla="*/ 80 h 80"/>
                    <a:gd name="T4" fmla="*/ 44 w 126"/>
                    <a:gd name="T5" fmla="*/ 75 h 80"/>
                    <a:gd name="T6" fmla="*/ 55 w 126"/>
                    <a:gd name="T7" fmla="*/ 72 h 80"/>
                    <a:gd name="T8" fmla="*/ 66 w 126"/>
                    <a:gd name="T9" fmla="*/ 64 h 80"/>
                    <a:gd name="T10" fmla="*/ 77 w 126"/>
                    <a:gd name="T11" fmla="*/ 53 h 80"/>
                    <a:gd name="T12" fmla="*/ 86 w 126"/>
                    <a:gd name="T13" fmla="*/ 42 h 80"/>
                    <a:gd name="T14" fmla="*/ 122 w 126"/>
                    <a:gd name="T15" fmla="*/ 27 h 80"/>
                    <a:gd name="T16" fmla="*/ 108 w 126"/>
                    <a:gd name="T17" fmla="*/ 14 h 80"/>
                    <a:gd name="T18" fmla="*/ 85 w 126"/>
                    <a:gd name="T19" fmla="*/ 12 h 80"/>
                    <a:gd name="T20" fmla="*/ 78 w 126"/>
                    <a:gd name="T21" fmla="*/ 9 h 80"/>
                    <a:gd name="T22" fmla="*/ 55 w 126"/>
                    <a:gd name="T23" fmla="*/ 3 h 80"/>
                    <a:gd name="T24" fmla="*/ 20 w 126"/>
                    <a:gd name="T25" fmla="*/ 8 h 80"/>
                    <a:gd name="T26" fmla="*/ 25 w 126"/>
                    <a:gd name="T27" fmla="*/ 19 h 80"/>
                    <a:gd name="T28" fmla="*/ 17 w 126"/>
                    <a:gd name="T29" fmla="*/ 36 h 80"/>
                    <a:gd name="T30" fmla="*/ 7 w 126"/>
                    <a:gd name="T31" fmla="*/ 53 h 80"/>
                    <a:gd name="T32" fmla="*/ 21 w 126"/>
                    <a:gd name="T33" fmla="*/ 62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80">
                      <a:moveTo>
                        <a:pt x="21" y="62"/>
                      </a:moveTo>
                      <a:cubicBezTo>
                        <a:pt x="30" y="64"/>
                        <a:pt x="31" y="80"/>
                        <a:pt x="37" y="80"/>
                      </a:cubicBezTo>
                      <a:cubicBezTo>
                        <a:pt x="41" y="80"/>
                        <a:pt x="38" y="75"/>
                        <a:pt x="44" y="75"/>
                      </a:cubicBezTo>
                      <a:cubicBezTo>
                        <a:pt x="51" y="75"/>
                        <a:pt x="49" y="72"/>
                        <a:pt x="55" y="72"/>
                      </a:cubicBezTo>
                      <a:cubicBezTo>
                        <a:pt x="61" y="73"/>
                        <a:pt x="66" y="71"/>
                        <a:pt x="66" y="64"/>
                      </a:cubicBezTo>
                      <a:cubicBezTo>
                        <a:pt x="66" y="57"/>
                        <a:pt x="71" y="54"/>
                        <a:pt x="77" y="53"/>
                      </a:cubicBezTo>
                      <a:cubicBezTo>
                        <a:pt x="83" y="51"/>
                        <a:pt x="77" y="44"/>
                        <a:pt x="86" y="42"/>
                      </a:cubicBezTo>
                      <a:cubicBezTo>
                        <a:pt x="94" y="40"/>
                        <a:pt x="118" y="30"/>
                        <a:pt x="122" y="27"/>
                      </a:cubicBezTo>
                      <a:cubicBezTo>
                        <a:pt x="126" y="24"/>
                        <a:pt x="117" y="20"/>
                        <a:pt x="108" y="14"/>
                      </a:cubicBezTo>
                      <a:cubicBezTo>
                        <a:pt x="99" y="9"/>
                        <a:pt x="92" y="7"/>
                        <a:pt x="85" y="12"/>
                      </a:cubicBezTo>
                      <a:cubicBezTo>
                        <a:pt x="78" y="16"/>
                        <a:pt x="83" y="7"/>
                        <a:pt x="78" y="9"/>
                      </a:cubicBezTo>
                      <a:cubicBezTo>
                        <a:pt x="72" y="12"/>
                        <a:pt x="57" y="5"/>
                        <a:pt x="55" y="3"/>
                      </a:cubicBezTo>
                      <a:cubicBezTo>
                        <a:pt x="53" y="0"/>
                        <a:pt x="26" y="8"/>
                        <a:pt x="20" y="8"/>
                      </a:cubicBezTo>
                      <a:cubicBezTo>
                        <a:pt x="13" y="8"/>
                        <a:pt x="20" y="15"/>
                        <a:pt x="25" y="19"/>
                      </a:cubicBezTo>
                      <a:cubicBezTo>
                        <a:pt x="29" y="22"/>
                        <a:pt x="14" y="33"/>
                        <a:pt x="17" y="36"/>
                      </a:cubicBezTo>
                      <a:cubicBezTo>
                        <a:pt x="20" y="38"/>
                        <a:pt x="14" y="45"/>
                        <a:pt x="7" y="53"/>
                      </a:cubicBezTo>
                      <a:cubicBezTo>
                        <a:pt x="0" y="61"/>
                        <a:pt x="12" y="60"/>
                        <a:pt x="21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80" name="Freeform 2204"/>
                <p:cNvSpPr>
                  <a:spLocks/>
                </p:cNvSpPr>
                <p:nvPr/>
              </p:nvSpPr>
              <p:spPr bwMode="auto">
                <a:xfrm>
                  <a:off x="2505322" y="2286673"/>
                  <a:ext cx="596545" cy="413652"/>
                </a:xfrm>
                <a:custGeom>
                  <a:avLst/>
                  <a:gdLst>
                    <a:gd name="T0" fmla="*/ 215 w 336"/>
                    <a:gd name="T1" fmla="*/ 54 h 241"/>
                    <a:gd name="T2" fmla="*/ 185 w 336"/>
                    <a:gd name="T3" fmla="*/ 44 h 241"/>
                    <a:gd name="T4" fmla="*/ 147 w 336"/>
                    <a:gd name="T5" fmla="*/ 27 h 241"/>
                    <a:gd name="T6" fmla="*/ 127 w 336"/>
                    <a:gd name="T7" fmla="*/ 34 h 241"/>
                    <a:gd name="T8" fmla="*/ 109 w 336"/>
                    <a:gd name="T9" fmla="*/ 21 h 241"/>
                    <a:gd name="T10" fmla="*/ 79 w 336"/>
                    <a:gd name="T11" fmla="*/ 7 h 241"/>
                    <a:gd name="T12" fmla="*/ 59 w 336"/>
                    <a:gd name="T13" fmla="*/ 33 h 241"/>
                    <a:gd name="T14" fmla="*/ 65 w 336"/>
                    <a:gd name="T15" fmla="*/ 52 h 241"/>
                    <a:gd name="T16" fmla="*/ 43 w 336"/>
                    <a:gd name="T17" fmla="*/ 30 h 241"/>
                    <a:gd name="T18" fmla="*/ 61 w 336"/>
                    <a:gd name="T19" fmla="*/ 4 h 241"/>
                    <a:gd name="T20" fmla="*/ 6 w 336"/>
                    <a:gd name="T21" fmla="*/ 54 h 241"/>
                    <a:gd name="T22" fmla="*/ 27 w 336"/>
                    <a:gd name="T23" fmla="*/ 64 h 241"/>
                    <a:gd name="T24" fmla="*/ 32 w 336"/>
                    <a:gd name="T25" fmla="*/ 76 h 241"/>
                    <a:gd name="T26" fmla="*/ 66 w 336"/>
                    <a:gd name="T27" fmla="*/ 82 h 241"/>
                    <a:gd name="T28" fmla="*/ 103 w 336"/>
                    <a:gd name="T29" fmla="*/ 82 h 241"/>
                    <a:gd name="T30" fmla="*/ 127 w 336"/>
                    <a:gd name="T31" fmla="*/ 78 h 241"/>
                    <a:gd name="T32" fmla="*/ 143 w 336"/>
                    <a:gd name="T33" fmla="*/ 81 h 241"/>
                    <a:gd name="T34" fmla="*/ 166 w 336"/>
                    <a:gd name="T35" fmla="*/ 98 h 241"/>
                    <a:gd name="T36" fmla="*/ 172 w 336"/>
                    <a:gd name="T37" fmla="*/ 103 h 241"/>
                    <a:gd name="T38" fmla="*/ 200 w 336"/>
                    <a:gd name="T39" fmla="*/ 125 h 241"/>
                    <a:gd name="T40" fmla="*/ 218 w 336"/>
                    <a:gd name="T41" fmla="*/ 143 h 241"/>
                    <a:gd name="T42" fmla="*/ 219 w 336"/>
                    <a:gd name="T43" fmla="*/ 159 h 241"/>
                    <a:gd name="T44" fmla="*/ 188 w 336"/>
                    <a:gd name="T45" fmla="*/ 168 h 241"/>
                    <a:gd name="T46" fmla="*/ 146 w 336"/>
                    <a:gd name="T47" fmla="*/ 176 h 241"/>
                    <a:gd name="T48" fmla="*/ 165 w 336"/>
                    <a:gd name="T49" fmla="*/ 191 h 241"/>
                    <a:gd name="T50" fmla="*/ 193 w 336"/>
                    <a:gd name="T51" fmla="*/ 188 h 241"/>
                    <a:gd name="T52" fmla="*/ 212 w 336"/>
                    <a:gd name="T53" fmla="*/ 214 h 241"/>
                    <a:gd name="T54" fmla="*/ 274 w 336"/>
                    <a:gd name="T55" fmla="*/ 236 h 241"/>
                    <a:gd name="T56" fmla="*/ 262 w 336"/>
                    <a:gd name="T57" fmla="*/ 209 h 241"/>
                    <a:gd name="T58" fmla="*/ 286 w 336"/>
                    <a:gd name="T59" fmla="*/ 198 h 241"/>
                    <a:gd name="T60" fmla="*/ 256 w 336"/>
                    <a:gd name="T61" fmla="*/ 166 h 241"/>
                    <a:gd name="T62" fmla="*/ 275 w 336"/>
                    <a:gd name="T63" fmla="*/ 159 h 241"/>
                    <a:gd name="T64" fmla="*/ 304 w 336"/>
                    <a:gd name="T65" fmla="*/ 172 h 241"/>
                    <a:gd name="T66" fmla="*/ 330 w 336"/>
                    <a:gd name="T67" fmla="*/ 151 h 241"/>
                    <a:gd name="T68" fmla="*/ 307 w 336"/>
                    <a:gd name="T69" fmla="*/ 134 h 241"/>
                    <a:gd name="T70" fmla="*/ 267 w 336"/>
                    <a:gd name="T71" fmla="*/ 117 h 241"/>
                    <a:gd name="T72" fmla="*/ 268 w 336"/>
                    <a:gd name="T73" fmla="*/ 101 h 241"/>
                    <a:gd name="T74" fmla="*/ 261 w 336"/>
                    <a:gd name="T75" fmla="*/ 89 h 241"/>
                    <a:gd name="T76" fmla="*/ 247 w 336"/>
                    <a:gd name="T77" fmla="*/ 84 h 241"/>
                    <a:gd name="T78" fmla="*/ 232 w 336"/>
                    <a:gd name="T79" fmla="*/ 69 h 241"/>
                    <a:gd name="T80" fmla="*/ 209 w 336"/>
                    <a:gd name="T81" fmla="*/ 67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36" h="241">
                      <a:moveTo>
                        <a:pt x="205" y="63"/>
                      </a:moveTo>
                      <a:cubicBezTo>
                        <a:pt x="210" y="63"/>
                        <a:pt x="216" y="59"/>
                        <a:pt x="215" y="54"/>
                      </a:cubicBezTo>
                      <a:cubicBezTo>
                        <a:pt x="213" y="50"/>
                        <a:pt x="200" y="49"/>
                        <a:pt x="198" y="55"/>
                      </a:cubicBezTo>
                      <a:cubicBezTo>
                        <a:pt x="195" y="60"/>
                        <a:pt x="185" y="49"/>
                        <a:pt x="185" y="44"/>
                      </a:cubicBezTo>
                      <a:cubicBezTo>
                        <a:pt x="185" y="40"/>
                        <a:pt x="169" y="44"/>
                        <a:pt x="171" y="36"/>
                      </a:cubicBezTo>
                      <a:cubicBezTo>
                        <a:pt x="173" y="29"/>
                        <a:pt x="152" y="27"/>
                        <a:pt x="147" y="27"/>
                      </a:cubicBezTo>
                      <a:cubicBezTo>
                        <a:pt x="141" y="27"/>
                        <a:pt x="133" y="31"/>
                        <a:pt x="134" y="36"/>
                      </a:cubicBezTo>
                      <a:cubicBezTo>
                        <a:pt x="135" y="41"/>
                        <a:pt x="128" y="39"/>
                        <a:pt x="127" y="34"/>
                      </a:cubicBezTo>
                      <a:cubicBezTo>
                        <a:pt x="126" y="28"/>
                        <a:pt x="113" y="40"/>
                        <a:pt x="109" y="40"/>
                      </a:cubicBezTo>
                      <a:cubicBezTo>
                        <a:pt x="105" y="40"/>
                        <a:pt x="111" y="25"/>
                        <a:pt x="109" y="21"/>
                      </a:cubicBezTo>
                      <a:cubicBezTo>
                        <a:pt x="107" y="16"/>
                        <a:pt x="104" y="15"/>
                        <a:pt x="101" y="7"/>
                      </a:cubicBezTo>
                      <a:cubicBezTo>
                        <a:pt x="98" y="0"/>
                        <a:pt x="83" y="3"/>
                        <a:pt x="79" y="7"/>
                      </a:cubicBezTo>
                      <a:cubicBezTo>
                        <a:pt x="75" y="12"/>
                        <a:pt x="62" y="10"/>
                        <a:pt x="55" y="17"/>
                      </a:cubicBezTo>
                      <a:cubicBezTo>
                        <a:pt x="48" y="24"/>
                        <a:pt x="56" y="31"/>
                        <a:pt x="59" y="33"/>
                      </a:cubicBezTo>
                      <a:cubicBezTo>
                        <a:pt x="62" y="36"/>
                        <a:pt x="48" y="40"/>
                        <a:pt x="53" y="44"/>
                      </a:cubicBezTo>
                      <a:cubicBezTo>
                        <a:pt x="57" y="48"/>
                        <a:pt x="64" y="46"/>
                        <a:pt x="65" y="52"/>
                      </a:cubicBezTo>
                      <a:cubicBezTo>
                        <a:pt x="65" y="59"/>
                        <a:pt x="48" y="50"/>
                        <a:pt x="46" y="45"/>
                      </a:cubicBezTo>
                      <a:cubicBezTo>
                        <a:pt x="43" y="39"/>
                        <a:pt x="47" y="34"/>
                        <a:pt x="43" y="30"/>
                      </a:cubicBezTo>
                      <a:cubicBezTo>
                        <a:pt x="40" y="26"/>
                        <a:pt x="43" y="21"/>
                        <a:pt x="49" y="14"/>
                      </a:cubicBezTo>
                      <a:cubicBezTo>
                        <a:pt x="56" y="7"/>
                        <a:pt x="61" y="8"/>
                        <a:pt x="61" y="4"/>
                      </a:cubicBezTo>
                      <a:cubicBezTo>
                        <a:pt x="61" y="0"/>
                        <a:pt x="33" y="0"/>
                        <a:pt x="16" y="15"/>
                      </a:cubicBezTo>
                      <a:cubicBezTo>
                        <a:pt x="0" y="30"/>
                        <a:pt x="5" y="50"/>
                        <a:pt x="6" y="54"/>
                      </a:cubicBezTo>
                      <a:cubicBezTo>
                        <a:pt x="7" y="58"/>
                        <a:pt x="21" y="56"/>
                        <a:pt x="30" y="59"/>
                      </a:cubicBezTo>
                      <a:cubicBezTo>
                        <a:pt x="38" y="61"/>
                        <a:pt x="34" y="65"/>
                        <a:pt x="27" y="64"/>
                      </a:cubicBezTo>
                      <a:cubicBezTo>
                        <a:pt x="21" y="63"/>
                        <a:pt x="10" y="61"/>
                        <a:pt x="10" y="65"/>
                      </a:cubicBezTo>
                      <a:cubicBezTo>
                        <a:pt x="11" y="70"/>
                        <a:pt x="24" y="78"/>
                        <a:pt x="32" y="76"/>
                      </a:cubicBezTo>
                      <a:cubicBezTo>
                        <a:pt x="40" y="74"/>
                        <a:pt x="40" y="74"/>
                        <a:pt x="44" y="79"/>
                      </a:cubicBezTo>
                      <a:cubicBezTo>
                        <a:pt x="47" y="83"/>
                        <a:pt x="57" y="82"/>
                        <a:pt x="66" y="82"/>
                      </a:cubicBezTo>
                      <a:cubicBezTo>
                        <a:pt x="76" y="83"/>
                        <a:pt x="87" y="86"/>
                        <a:pt x="91" y="87"/>
                      </a:cubicBezTo>
                      <a:cubicBezTo>
                        <a:pt x="96" y="87"/>
                        <a:pt x="101" y="84"/>
                        <a:pt x="103" y="82"/>
                      </a:cubicBezTo>
                      <a:cubicBezTo>
                        <a:pt x="104" y="79"/>
                        <a:pt x="123" y="86"/>
                        <a:pt x="128" y="85"/>
                      </a:cubicBezTo>
                      <a:cubicBezTo>
                        <a:pt x="134" y="85"/>
                        <a:pt x="130" y="80"/>
                        <a:pt x="127" y="78"/>
                      </a:cubicBezTo>
                      <a:cubicBezTo>
                        <a:pt x="123" y="77"/>
                        <a:pt x="125" y="70"/>
                        <a:pt x="129" y="73"/>
                      </a:cubicBezTo>
                      <a:cubicBezTo>
                        <a:pt x="134" y="75"/>
                        <a:pt x="141" y="77"/>
                        <a:pt x="143" y="81"/>
                      </a:cubicBezTo>
                      <a:cubicBezTo>
                        <a:pt x="144" y="85"/>
                        <a:pt x="148" y="83"/>
                        <a:pt x="149" y="87"/>
                      </a:cubicBezTo>
                      <a:cubicBezTo>
                        <a:pt x="149" y="90"/>
                        <a:pt x="165" y="94"/>
                        <a:pt x="166" y="98"/>
                      </a:cubicBezTo>
                      <a:cubicBezTo>
                        <a:pt x="166" y="102"/>
                        <a:pt x="150" y="104"/>
                        <a:pt x="155" y="108"/>
                      </a:cubicBezTo>
                      <a:cubicBezTo>
                        <a:pt x="159" y="111"/>
                        <a:pt x="166" y="103"/>
                        <a:pt x="172" y="103"/>
                      </a:cubicBezTo>
                      <a:cubicBezTo>
                        <a:pt x="178" y="102"/>
                        <a:pt x="178" y="116"/>
                        <a:pt x="183" y="114"/>
                      </a:cubicBezTo>
                      <a:cubicBezTo>
                        <a:pt x="189" y="111"/>
                        <a:pt x="194" y="116"/>
                        <a:pt x="200" y="125"/>
                      </a:cubicBezTo>
                      <a:cubicBezTo>
                        <a:pt x="206" y="133"/>
                        <a:pt x="199" y="141"/>
                        <a:pt x="200" y="144"/>
                      </a:cubicBezTo>
                      <a:cubicBezTo>
                        <a:pt x="200" y="147"/>
                        <a:pt x="212" y="146"/>
                        <a:pt x="218" y="143"/>
                      </a:cubicBezTo>
                      <a:cubicBezTo>
                        <a:pt x="225" y="139"/>
                        <a:pt x="231" y="147"/>
                        <a:pt x="236" y="151"/>
                      </a:cubicBezTo>
                      <a:cubicBezTo>
                        <a:pt x="241" y="156"/>
                        <a:pt x="217" y="163"/>
                        <a:pt x="219" y="159"/>
                      </a:cubicBezTo>
                      <a:cubicBezTo>
                        <a:pt x="221" y="155"/>
                        <a:pt x="205" y="143"/>
                        <a:pt x="191" y="149"/>
                      </a:cubicBezTo>
                      <a:cubicBezTo>
                        <a:pt x="176" y="154"/>
                        <a:pt x="186" y="163"/>
                        <a:pt x="188" y="168"/>
                      </a:cubicBezTo>
                      <a:cubicBezTo>
                        <a:pt x="189" y="173"/>
                        <a:pt x="175" y="178"/>
                        <a:pt x="161" y="173"/>
                      </a:cubicBezTo>
                      <a:cubicBezTo>
                        <a:pt x="148" y="169"/>
                        <a:pt x="152" y="176"/>
                        <a:pt x="146" y="176"/>
                      </a:cubicBezTo>
                      <a:cubicBezTo>
                        <a:pt x="141" y="176"/>
                        <a:pt x="135" y="185"/>
                        <a:pt x="140" y="190"/>
                      </a:cubicBezTo>
                      <a:cubicBezTo>
                        <a:pt x="145" y="196"/>
                        <a:pt x="156" y="191"/>
                        <a:pt x="165" y="191"/>
                      </a:cubicBezTo>
                      <a:cubicBezTo>
                        <a:pt x="174" y="192"/>
                        <a:pt x="175" y="194"/>
                        <a:pt x="176" y="189"/>
                      </a:cubicBezTo>
                      <a:cubicBezTo>
                        <a:pt x="177" y="184"/>
                        <a:pt x="186" y="187"/>
                        <a:pt x="193" y="188"/>
                      </a:cubicBezTo>
                      <a:cubicBezTo>
                        <a:pt x="199" y="190"/>
                        <a:pt x="198" y="199"/>
                        <a:pt x="206" y="200"/>
                      </a:cubicBezTo>
                      <a:cubicBezTo>
                        <a:pt x="214" y="201"/>
                        <a:pt x="207" y="209"/>
                        <a:pt x="212" y="214"/>
                      </a:cubicBezTo>
                      <a:cubicBezTo>
                        <a:pt x="217" y="220"/>
                        <a:pt x="233" y="217"/>
                        <a:pt x="239" y="223"/>
                      </a:cubicBezTo>
                      <a:cubicBezTo>
                        <a:pt x="245" y="229"/>
                        <a:pt x="271" y="241"/>
                        <a:pt x="274" y="236"/>
                      </a:cubicBezTo>
                      <a:cubicBezTo>
                        <a:pt x="278" y="231"/>
                        <a:pt x="252" y="208"/>
                        <a:pt x="245" y="206"/>
                      </a:cubicBezTo>
                      <a:cubicBezTo>
                        <a:pt x="237" y="204"/>
                        <a:pt x="252" y="202"/>
                        <a:pt x="262" y="209"/>
                      </a:cubicBezTo>
                      <a:cubicBezTo>
                        <a:pt x="271" y="217"/>
                        <a:pt x="285" y="220"/>
                        <a:pt x="292" y="211"/>
                      </a:cubicBezTo>
                      <a:cubicBezTo>
                        <a:pt x="299" y="202"/>
                        <a:pt x="286" y="205"/>
                        <a:pt x="286" y="198"/>
                      </a:cubicBezTo>
                      <a:cubicBezTo>
                        <a:pt x="286" y="192"/>
                        <a:pt x="282" y="183"/>
                        <a:pt x="275" y="183"/>
                      </a:cubicBezTo>
                      <a:cubicBezTo>
                        <a:pt x="268" y="183"/>
                        <a:pt x="250" y="169"/>
                        <a:pt x="256" y="166"/>
                      </a:cubicBezTo>
                      <a:cubicBezTo>
                        <a:pt x="263" y="163"/>
                        <a:pt x="254" y="159"/>
                        <a:pt x="259" y="153"/>
                      </a:cubicBezTo>
                      <a:cubicBezTo>
                        <a:pt x="264" y="148"/>
                        <a:pt x="269" y="158"/>
                        <a:pt x="275" y="159"/>
                      </a:cubicBezTo>
                      <a:cubicBezTo>
                        <a:pt x="281" y="159"/>
                        <a:pt x="282" y="167"/>
                        <a:pt x="292" y="175"/>
                      </a:cubicBezTo>
                      <a:cubicBezTo>
                        <a:pt x="301" y="183"/>
                        <a:pt x="302" y="177"/>
                        <a:pt x="304" y="172"/>
                      </a:cubicBezTo>
                      <a:cubicBezTo>
                        <a:pt x="305" y="166"/>
                        <a:pt x="316" y="171"/>
                        <a:pt x="315" y="165"/>
                      </a:cubicBezTo>
                      <a:cubicBezTo>
                        <a:pt x="315" y="160"/>
                        <a:pt x="324" y="153"/>
                        <a:pt x="330" y="151"/>
                      </a:cubicBezTo>
                      <a:cubicBezTo>
                        <a:pt x="336" y="148"/>
                        <a:pt x="325" y="142"/>
                        <a:pt x="317" y="143"/>
                      </a:cubicBezTo>
                      <a:cubicBezTo>
                        <a:pt x="309" y="143"/>
                        <a:pt x="307" y="138"/>
                        <a:pt x="307" y="134"/>
                      </a:cubicBezTo>
                      <a:cubicBezTo>
                        <a:pt x="307" y="131"/>
                        <a:pt x="292" y="122"/>
                        <a:pt x="287" y="124"/>
                      </a:cubicBezTo>
                      <a:cubicBezTo>
                        <a:pt x="282" y="125"/>
                        <a:pt x="274" y="117"/>
                        <a:pt x="267" y="117"/>
                      </a:cubicBezTo>
                      <a:cubicBezTo>
                        <a:pt x="261" y="116"/>
                        <a:pt x="251" y="111"/>
                        <a:pt x="252" y="104"/>
                      </a:cubicBezTo>
                      <a:cubicBezTo>
                        <a:pt x="253" y="97"/>
                        <a:pt x="265" y="106"/>
                        <a:pt x="268" y="101"/>
                      </a:cubicBezTo>
                      <a:cubicBezTo>
                        <a:pt x="270" y="95"/>
                        <a:pt x="255" y="98"/>
                        <a:pt x="255" y="94"/>
                      </a:cubicBezTo>
                      <a:cubicBezTo>
                        <a:pt x="254" y="90"/>
                        <a:pt x="258" y="92"/>
                        <a:pt x="261" y="89"/>
                      </a:cubicBezTo>
                      <a:cubicBezTo>
                        <a:pt x="264" y="87"/>
                        <a:pt x="259" y="82"/>
                        <a:pt x="255" y="80"/>
                      </a:cubicBezTo>
                      <a:cubicBezTo>
                        <a:pt x="252" y="78"/>
                        <a:pt x="251" y="84"/>
                        <a:pt x="247" y="84"/>
                      </a:cubicBezTo>
                      <a:cubicBezTo>
                        <a:pt x="244" y="84"/>
                        <a:pt x="247" y="78"/>
                        <a:pt x="249" y="75"/>
                      </a:cubicBezTo>
                      <a:cubicBezTo>
                        <a:pt x="252" y="71"/>
                        <a:pt x="238" y="67"/>
                        <a:pt x="232" y="69"/>
                      </a:cubicBezTo>
                      <a:cubicBezTo>
                        <a:pt x="226" y="71"/>
                        <a:pt x="224" y="68"/>
                        <a:pt x="224" y="64"/>
                      </a:cubicBezTo>
                      <a:cubicBezTo>
                        <a:pt x="224" y="60"/>
                        <a:pt x="213" y="64"/>
                        <a:pt x="209" y="67"/>
                      </a:cubicBezTo>
                      <a:cubicBezTo>
                        <a:pt x="205" y="70"/>
                        <a:pt x="200" y="64"/>
                        <a:pt x="205" y="6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81" name="Freeform 2205"/>
                <p:cNvSpPr>
                  <a:spLocks/>
                </p:cNvSpPr>
                <p:nvPr/>
              </p:nvSpPr>
              <p:spPr bwMode="auto">
                <a:xfrm>
                  <a:off x="3126026" y="2980889"/>
                  <a:ext cx="143096" cy="124096"/>
                </a:xfrm>
                <a:custGeom>
                  <a:avLst/>
                  <a:gdLst>
                    <a:gd name="T0" fmla="*/ 44 w 81"/>
                    <a:gd name="T1" fmla="*/ 5 h 72"/>
                    <a:gd name="T2" fmla="*/ 39 w 81"/>
                    <a:gd name="T3" fmla="*/ 2 h 72"/>
                    <a:gd name="T4" fmla="*/ 21 w 81"/>
                    <a:gd name="T5" fmla="*/ 27 h 72"/>
                    <a:gd name="T6" fmla="*/ 16 w 81"/>
                    <a:gd name="T7" fmla="*/ 38 h 72"/>
                    <a:gd name="T8" fmla="*/ 9 w 81"/>
                    <a:gd name="T9" fmla="*/ 44 h 72"/>
                    <a:gd name="T10" fmla="*/ 6 w 81"/>
                    <a:gd name="T11" fmla="*/ 58 h 72"/>
                    <a:gd name="T12" fmla="*/ 23 w 81"/>
                    <a:gd name="T13" fmla="*/ 58 h 72"/>
                    <a:gd name="T14" fmla="*/ 39 w 81"/>
                    <a:gd name="T15" fmla="*/ 55 h 72"/>
                    <a:gd name="T16" fmla="*/ 50 w 81"/>
                    <a:gd name="T17" fmla="*/ 58 h 72"/>
                    <a:gd name="T18" fmla="*/ 47 w 81"/>
                    <a:gd name="T19" fmla="*/ 66 h 72"/>
                    <a:gd name="T20" fmla="*/ 57 w 81"/>
                    <a:gd name="T21" fmla="*/ 62 h 72"/>
                    <a:gd name="T22" fmla="*/ 64 w 81"/>
                    <a:gd name="T23" fmla="*/ 65 h 72"/>
                    <a:gd name="T24" fmla="*/ 78 w 81"/>
                    <a:gd name="T25" fmla="*/ 66 h 72"/>
                    <a:gd name="T26" fmla="*/ 73 w 81"/>
                    <a:gd name="T27" fmla="*/ 56 h 72"/>
                    <a:gd name="T28" fmla="*/ 72 w 81"/>
                    <a:gd name="T29" fmla="*/ 50 h 72"/>
                    <a:gd name="T30" fmla="*/ 67 w 81"/>
                    <a:gd name="T31" fmla="*/ 48 h 72"/>
                    <a:gd name="T32" fmla="*/ 68 w 81"/>
                    <a:gd name="T33" fmla="*/ 37 h 72"/>
                    <a:gd name="T34" fmla="*/ 59 w 81"/>
                    <a:gd name="T35" fmla="*/ 34 h 72"/>
                    <a:gd name="T36" fmla="*/ 49 w 81"/>
                    <a:gd name="T37" fmla="*/ 32 h 72"/>
                    <a:gd name="T38" fmla="*/ 44 w 81"/>
                    <a:gd name="T39" fmla="*/ 26 h 72"/>
                    <a:gd name="T40" fmla="*/ 35 w 81"/>
                    <a:gd name="T41" fmla="*/ 26 h 72"/>
                    <a:gd name="T42" fmla="*/ 36 w 81"/>
                    <a:gd name="T43" fmla="*/ 18 h 72"/>
                    <a:gd name="T44" fmla="*/ 44 w 81"/>
                    <a:gd name="T45" fmla="*/ 5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1" h="72">
                      <a:moveTo>
                        <a:pt x="44" y="5"/>
                      </a:moveTo>
                      <a:cubicBezTo>
                        <a:pt x="49" y="3"/>
                        <a:pt x="44" y="0"/>
                        <a:pt x="39" y="2"/>
                      </a:cubicBezTo>
                      <a:cubicBezTo>
                        <a:pt x="34" y="4"/>
                        <a:pt x="21" y="22"/>
                        <a:pt x="21" y="27"/>
                      </a:cubicBezTo>
                      <a:cubicBezTo>
                        <a:pt x="21" y="32"/>
                        <a:pt x="20" y="38"/>
                        <a:pt x="16" y="38"/>
                      </a:cubicBezTo>
                      <a:cubicBezTo>
                        <a:pt x="11" y="37"/>
                        <a:pt x="6" y="42"/>
                        <a:pt x="9" y="44"/>
                      </a:cubicBezTo>
                      <a:cubicBezTo>
                        <a:pt x="13" y="47"/>
                        <a:pt x="0" y="54"/>
                        <a:pt x="6" y="58"/>
                      </a:cubicBezTo>
                      <a:cubicBezTo>
                        <a:pt x="10" y="60"/>
                        <a:pt x="17" y="57"/>
                        <a:pt x="23" y="58"/>
                      </a:cubicBezTo>
                      <a:cubicBezTo>
                        <a:pt x="29" y="58"/>
                        <a:pt x="34" y="59"/>
                        <a:pt x="39" y="55"/>
                      </a:cubicBezTo>
                      <a:cubicBezTo>
                        <a:pt x="44" y="51"/>
                        <a:pt x="44" y="58"/>
                        <a:pt x="50" y="58"/>
                      </a:cubicBezTo>
                      <a:cubicBezTo>
                        <a:pt x="55" y="57"/>
                        <a:pt x="47" y="62"/>
                        <a:pt x="47" y="66"/>
                      </a:cubicBezTo>
                      <a:cubicBezTo>
                        <a:pt x="47" y="69"/>
                        <a:pt x="53" y="64"/>
                        <a:pt x="57" y="62"/>
                      </a:cubicBezTo>
                      <a:cubicBezTo>
                        <a:pt x="61" y="60"/>
                        <a:pt x="66" y="62"/>
                        <a:pt x="64" y="65"/>
                      </a:cubicBezTo>
                      <a:cubicBezTo>
                        <a:pt x="62" y="68"/>
                        <a:pt x="75" y="72"/>
                        <a:pt x="78" y="66"/>
                      </a:cubicBezTo>
                      <a:cubicBezTo>
                        <a:pt x="81" y="61"/>
                        <a:pt x="75" y="53"/>
                        <a:pt x="73" y="56"/>
                      </a:cubicBezTo>
                      <a:cubicBezTo>
                        <a:pt x="71" y="60"/>
                        <a:pt x="68" y="54"/>
                        <a:pt x="72" y="50"/>
                      </a:cubicBezTo>
                      <a:cubicBezTo>
                        <a:pt x="76" y="47"/>
                        <a:pt x="71" y="46"/>
                        <a:pt x="67" y="48"/>
                      </a:cubicBezTo>
                      <a:cubicBezTo>
                        <a:pt x="63" y="50"/>
                        <a:pt x="64" y="39"/>
                        <a:pt x="68" y="37"/>
                      </a:cubicBezTo>
                      <a:cubicBezTo>
                        <a:pt x="72" y="35"/>
                        <a:pt x="59" y="31"/>
                        <a:pt x="59" y="34"/>
                      </a:cubicBezTo>
                      <a:cubicBezTo>
                        <a:pt x="59" y="38"/>
                        <a:pt x="50" y="36"/>
                        <a:pt x="49" y="32"/>
                      </a:cubicBezTo>
                      <a:cubicBezTo>
                        <a:pt x="48" y="29"/>
                        <a:pt x="42" y="28"/>
                        <a:pt x="44" y="26"/>
                      </a:cubicBezTo>
                      <a:cubicBezTo>
                        <a:pt x="46" y="23"/>
                        <a:pt x="36" y="22"/>
                        <a:pt x="35" y="26"/>
                      </a:cubicBezTo>
                      <a:cubicBezTo>
                        <a:pt x="34" y="30"/>
                        <a:pt x="31" y="23"/>
                        <a:pt x="36" y="18"/>
                      </a:cubicBezTo>
                      <a:cubicBezTo>
                        <a:pt x="41" y="13"/>
                        <a:pt x="40" y="8"/>
                        <a:pt x="44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82" name="Freeform 2206"/>
                <p:cNvSpPr>
                  <a:spLocks/>
                </p:cNvSpPr>
                <p:nvPr/>
              </p:nvSpPr>
              <p:spPr bwMode="auto">
                <a:xfrm>
                  <a:off x="2758064" y="2486305"/>
                  <a:ext cx="59469" cy="44962"/>
                </a:xfrm>
                <a:custGeom>
                  <a:avLst/>
                  <a:gdLst>
                    <a:gd name="T0" fmla="*/ 28 w 34"/>
                    <a:gd name="T1" fmla="*/ 19 h 26"/>
                    <a:gd name="T2" fmla="*/ 29 w 34"/>
                    <a:gd name="T3" fmla="*/ 4 h 26"/>
                    <a:gd name="T4" fmla="*/ 15 w 34"/>
                    <a:gd name="T5" fmla="*/ 0 h 26"/>
                    <a:gd name="T6" fmla="*/ 5 w 34"/>
                    <a:gd name="T7" fmla="*/ 18 h 26"/>
                    <a:gd name="T8" fmla="*/ 28 w 34"/>
                    <a:gd name="T9" fmla="*/ 1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6">
                      <a:moveTo>
                        <a:pt x="28" y="19"/>
                      </a:moveTo>
                      <a:cubicBezTo>
                        <a:pt x="34" y="18"/>
                        <a:pt x="33" y="9"/>
                        <a:pt x="29" y="4"/>
                      </a:cubicBezTo>
                      <a:cubicBezTo>
                        <a:pt x="27" y="0"/>
                        <a:pt x="20" y="0"/>
                        <a:pt x="15" y="0"/>
                      </a:cubicBezTo>
                      <a:cubicBezTo>
                        <a:pt x="9" y="1"/>
                        <a:pt x="0" y="9"/>
                        <a:pt x="5" y="18"/>
                      </a:cubicBezTo>
                      <a:cubicBezTo>
                        <a:pt x="10" y="26"/>
                        <a:pt x="22" y="20"/>
                        <a:pt x="28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83" name="Freeform 2207"/>
                <p:cNvSpPr>
                  <a:spLocks/>
                </p:cNvSpPr>
                <p:nvPr/>
              </p:nvSpPr>
              <p:spPr bwMode="auto">
                <a:xfrm>
                  <a:off x="2460721" y="1882014"/>
                  <a:ext cx="650438" cy="318332"/>
                </a:xfrm>
                <a:custGeom>
                  <a:avLst/>
                  <a:gdLst>
                    <a:gd name="T0" fmla="*/ 25 w 366"/>
                    <a:gd name="T1" fmla="*/ 47 h 186"/>
                    <a:gd name="T2" fmla="*/ 26 w 366"/>
                    <a:gd name="T3" fmla="*/ 59 h 186"/>
                    <a:gd name="T4" fmla="*/ 65 w 366"/>
                    <a:gd name="T5" fmla="*/ 67 h 186"/>
                    <a:gd name="T6" fmla="*/ 101 w 366"/>
                    <a:gd name="T7" fmla="*/ 75 h 186"/>
                    <a:gd name="T8" fmla="*/ 149 w 366"/>
                    <a:gd name="T9" fmla="*/ 62 h 186"/>
                    <a:gd name="T10" fmla="*/ 112 w 366"/>
                    <a:gd name="T11" fmla="*/ 80 h 186"/>
                    <a:gd name="T12" fmla="*/ 107 w 366"/>
                    <a:gd name="T13" fmla="*/ 89 h 186"/>
                    <a:gd name="T14" fmla="*/ 72 w 366"/>
                    <a:gd name="T15" fmla="*/ 99 h 186"/>
                    <a:gd name="T16" fmla="*/ 115 w 366"/>
                    <a:gd name="T17" fmla="*/ 126 h 186"/>
                    <a:gd name="T18" fmla="*/ 55 w 366"/>
                    <a:gd name="T19" fmla="*/ 133 h 186"/>
                    <a:gd name="T20" fmla="*/ 80 w 366"/>
                    <a:gd name="T21" fmla="*/ 141 h 186"/>
                    <a:gd name="T22" fmla="*/ 78 w 366"/>
                    <a:gd name="T23" fmla="*/ 154 h 186"/>
                    <a:gd name="T24" fmla="*/ 57 w 366"/>
                    <a:gd name="T25" fmla="*/ 155 h 186"/>
                    <a:gd name="T26" fmla="*/ 33 w 366"/>
                    <a:gd name="T27" fmla="*/ 174 h 186"/>
                    <a:gd name="T28" fmla="*/ 90 w 366"/>
                    <a:gd name="T29" fmla="*/ 179 h 186"/>
                    <a:gd name="T30" fmla="*/ 130 w 366"/>
                    <a:gd name="T31" fmla="*/ 182 h 186"/>
                    <a:gd name="T32" fmla="*/ 161 w 366"/>
                    <a:gd name="T33" fmla="*/ 176 h 186"/>
                    <a:gd name="T34" fmla="*/ 152 w 366"/>
                    <a:gd name="T35" fmla="*/ 166 h 186"/>
                    <a:gd name="T36" fmla="*/ 129 w 366"/>
                    <a:gd name="T37" fmla="*/ 155 h 186"/>
                    <a:gd name="T38" fmla="*/ 161 w 366"/>
                    <a:gd name="T39" fmla="*/ 143 h 186"/>
                    <a:gd name="T40" fmla="*/ 204 w 366"/>
                    <a:gd name="T41" fmla="*/ 119 h 186"/>
                    <a:gd name="T42" fmla="*/ 200 w 366"/>
                    <a:gd name="T43" fmla="*/ 106 h 186"/>
                    <a:gd name="T44" fmla="*/ 236 w 366"/>
                    <a:gd name="T45" fmla="*/ 97 h 186"/>
                    <a:gd name="T46" fmla="*/ 281 w 366"/>
                    <a:gd name="T47" fmla="*/ 68 h 186"/>
                    <a:gd name="T48" fmla="*/ 285 w 366"/>
                    <a:gd name="T49" fmla="*/ 50 h 186"/>
                    <a:gd name="T50" fmla="*/ 346 w 366"/>
                    <a:gd name="T51" fmla="*/ 34 h 186"/>
                    <a:gd name="T52" fmla="*/ 331 w 366"/>
                    <a:gd name="T53" fmla="*/ 16 h 186"/>
                    <a:gd name="T54" fmla="*/ 293 w 366"/>
                    <a:gd name="T55" fmla="*/ 16 h 186"/>
                    <a:gd name="T56" fmla="*/ 258 w 366"/>
                    <a:gd name="T57" fmla="*/ 5 h 186"/>
                    <a:gd name="T58" fmla="*/ 218 w 366"/>
                    <a:gd name="T59" fmla="*/ 10 h 186"/>
                    <a:gd name="T60" fmla="*/ 182 w 366"/>
                    <a:gd name="T61" fmla="*/ 8 h 186"/>
                    <a:gd name="T62" fmla="*/ 144 w 366"/>
                    <a:gd name="T63" fmla="*/ 11 h 186"/>
                    <a:gd name="T64" fmla="*/ 131 w 366"/>
                    <a:gd name="T65" fmla="*/ 19 h 186"/>
                    <a:gd name="T66" fmla="*/ 99 w 366"/>
                    <a:gd name="T67" fmla="*/ 27 h 186"/>
                    <a:gd name="T68" fmla="*/ 68 w 366"/>
                    <a:gd name="T69" fmla="*/ 31 h 186"/>
                    <a:gd name="T70" fmla="*/ 43 w 366"/>
                    <a:gd name="T71" fmla="*/ 34 h 186"/>
                    <a:gd name="T72" fmla="*/ 10 w 366"/>
                    <a:gd name="T73" fmla="*/ 43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6" h="186">
                      <a:moveTo>
                        <a:pt x="19" y="46"/>
                      </a:moveTo>
                      <a:cubicBezTo>
                        <a:pt x="26" y="41"/>
                        <a:pt x="31" y="44"/>
                        <a:pt x="25" y="47"/>
                      </a:cubicBezTo>
                      <a:cubicBezTo>
                        <a:pt x="19" y="50"/>
                        <a:pt x="21" y="52"/>
                        <a:pt x="30" y="52"/>
                      </a:cubicBezTo>
                      <a:cubicBezTo>
                        <a:pt x="38" y="51"/>
                        <a:pt x="26" y="54"/>
                        <a:pt x="26" y="59"/>
                      </a:cubicBezTo>
                      <a:cubicBezTo>
                        <a:pt x="26" y="64"/>
                        <a:pt x="36" y="61"/>
                        <a:pt x="37" y="66"/>
                      </a:cubicBezTo>
                      <a:cubicBezTo>
                        <a:pt x="37" y="71"/>
                        <a:pt x="59" y="73"/>
                        <a:pt x="65" y="67"/>
                      </a:cubicBezTo>
                      <a:cubicBezTo>
                        <a:pt x="72" y="61"/>
                        <a:pt x="69" y="69"/>
                        <a:pt x="69" y="73"/>
                      </a:cubicBezTo>
                      <a:cubicBezTo>
                        <a:pt x="68" y="77"/>
                        <a:pt x="99" y="80"/>
                        <a:pt x="101" y="75"/>
                      </a:cubicBezTo>
                      <a:cubicBezTo>
                        <a:pt x="102" y="70"/>
                        <a:pt x="107" y="72"/>
                        <a:pt x="113" y="74"/>
                      </a:cubicBezTo>
                      <a:cubicBezTo>
                        <a:pt x="119" y="75"/>
                        <a:pt x="148" y="68"/>
                        <a:pt x="149" y="62"/>
                      </a:cubicBezTo>
                      <a:cubicBezTo>
                        <a:pt x="149" y="56"/>
                        <a:pt x="158" y="65"/>
                        <a:pt x="149" y="72"/>
                      </a:cubicBezTo>
                      <a:cubicBezTo>
                        <a:pt x="139" y="78"/>
                        <a:pt x="120" y="77"/>
                        <a:pt x="112" y="80"/>
                      </a:cubicBezTo>
                      <a:cubicBezTo>
                        <a:pt x="103" y="82"/>
                        <a:pt x="117" y="88"/>
                        <a:pt x="126" y="95"/>
                      </a:cubicBezTo>
                      <a:cubicBezTo>
                        <a:pt x="134" y="101"/>
                        <a:pt x="115" y="98"/>
                        <a:pt x="107" y="89"/>
                      </a:cubicBezTo>
                      <a:cubicBezTo>
                        <a:pt x="99" y="81"/>
                        <a:pt x="81" y="81"/>
                        <a:pt x="71" y="81"/>
                      </a:cubicBezTo>
                      <a:cubicBezTo>
                        <a:pt x="62" y="82"/>
                        <a:pt x="65" y="99"/>
                        <a:pt x="72" y="99"/>
                      </a:cubicBezTo>
                      <a:cubicBezTo>
                        <a:pt x="79" y="99"/>
                        <a:pt x="86" y="102"/>
                        <a:pt x="93" y="113"/>
                      </a:cubicBezTo>
                      <a:cubicBezTo>
                        <a:pt x="100" y="124"/>
                        <a:pt x="115" y="121"/>
                        <a:pt x="115" y="126"/>
                      </a:cubicBezTo>
                      <a:cubicBezTo>
                        <a:pt x="115" y="131"/>
                        <a:pt x="95" y="122"/>
                        <a:pt x="84" y="120"/>
                      </a:cubicBezTo>
                      <a:cubicBezTo>
                        <a:pt x="73" y="118"/>
                        <a:pt x="56" y="125"/>
                        <a:pt x="55" y="133"/>
                      </a:cubicBezTo>
                      <a:cubicBezTo>
                        <a:pt x="55" y="141"/>
                        <a:pt x="71" y="140"/>
                        <a:pt x="82" y="134"/>
                      </a:cubicBezTo>
                      <a:cubicBezTo>
                        <a:pt x="93" y="127"/>
                        <a:pt x="85" y="136"/>
                        <a:pt x="80" y="141"/>
                      </a:cubicBezTo>
                      <a:cubicBezTo>
                        <a:pt x="74" y="146"/>
                        <a:pt x="93" y="150"/>
                        <a:pt x="93" y="156"/>
                      </a:cubicBezTo>
                      <a:cubicBezTo>
                        <a:pt x="93" y="162"/>
                        <a:pt x="79" y="160"/>
                        <a:pt x="78" y="154"/>
                      </a:cubicBezTo>
                      <a:cubicBezTo>
                        <a:pt x="76" y="149"/>
                        <a:pt x="71" y="143"/>
                        <a:pt x="58" y="144"/>
                      </a:cubicBezTo>
                      <a:cubicBezTo>
                        <a:pt x="45" y="145"/>
                        <a:pt x="49" y="154"/>
                        <a:pt x="57" y="155"/>
                      </a:cubicBezTo>
                      <a:cubicBezTo>
                        <a:pt x="65" y="156"/>
                        <a:pt x="65" y="162"/>
                        <a:pt x="56" y="162"/>
                      </a:cubicBezTo>
                      <a:cubicBezTo>
                        <a:pt x="47" y="162"/>
                        <a:pt x="27" y="168"/>
                        <a:pt x="33" y="174"/>
                      </a:cubicBezTo>
                      <a:cubicBezTo>
                        <a:pt x="40" y="180"/>
                        <a:pt x="66" y="174"/>
                        <a:pt x="70" y="178"/>
                      </a:cubicBezTo>
                      <a:cubicBezTo>
                        <a:pt x="75" y="182"/>
                        <a:pt x="87" y="183"/>
                        <a:pt x="90" y="179"/>
                      </a:cubicBezTo>
                      <a:cubicBezTo>
                        <a:pt x="93" y="174"/>
                        <a:pt x="103" y="176"/>
                        <a:pt x="113" y="176"/>
                      </a:cubicBezTo>
                      <a:cubicBezTo>
                        <a:pt x="123" y="176"/>
                        <a:pt x="126" y="178"/>
                        <a:pt x="130" y="182"/>
                      </a:cubicBezTo>
                      <a:cubicBezTo>
                        <a:pt x="135" y="186"/>
                        <a:pt x="143" y="184"/>
                        <a:pt x="148" y="180"/>
                      </a:cubicBezTo>
                      <a:cubicBezTo>
                        <a:pt x="154" y="176"/>
                        <a:pt x="154" y="176"/>
                        <a:pt x="161" y="176"/>
                      </a:cubicBezTo>
                      <a:cubicBezTo>
                        <a:pt x="168" y="176"/>
                        <a:pt x="169" y="172"/>
                        <a:pt x="166" y="166"/>
                      </a:cubicBezTo>
                      <a:cubicBezTo>
                        <a:pt x="162" y="161"/>
                        <a:pt x="153" y="170"/>
                        <a:pt x="152" y="166"/>
                      </a:cubicBezTo>
                      <a:cubicBezTo>
                        <a:pt x="151" y="161"/>
                        <a:pt x="143" y="160"/>
                        <a:pt x="129" y="162"/>
                      </a:cubicBezTo>
                      <a:cubicBezTo>
                        <a:pt x="115" y="164"/>
                        <a:pt x="121" y="153"/>
                        <a:pt x="129" y="155"/>
                      </a:cubicBezTo>
                      <a:cubicBezTo>
                        <a:pt x="138" y="158"/>
                        <a:pt x="149" y="157"/>
                        <a:pt x="159" y="154"/>
                      </a:cubicBezTo>
                      <a:cubicBezTo>
                        <a:pt x="168" y="152"/>
                        <a:pt x="161" y="147"/>
                        <a:pt x="161" y="143"/>
                      </a:cubicBezTo>
                      <a:cubicBezTo>
                        <a:pt x="161" y="139"/>
                        <a:pt x="173" y="142"/>
                        <a:pt x="182" y="142"/>
                      </a:cubicBezTo>
                      <a:cubicBezTo>
                        <a:pt x="191" y="142"/>
                        <a:pt x="204" y="127"/>
                        <a:pt x="204" y="119"/>
                      </a:cubicBezTo>
                      <a:cubicBezTo>
                        <a:pt x="205" y="110"/>
                        <a:pt x="184" y="112"/>
                        <a:pt x="174" y="112"/>
                      </a:cubicBezTo>
                      <a:cubicBezTo>
                        <a:pt x="164" y="112"/>
                        <a:pt x="181" y="105"/>
                        <a:pt x="200" y="106"/>
                      </a:cubicBezTo>
                      <a:cubicBezTo>
                        <a:pt x="219" y="107"/>
                        <a:pt x="210" y="98"/>
                        <a:pt x="214" y="95"/>
                      </a:cubicBezTo>
                      <a:cubicBezTo>
                        <a:pt x="217" y="92"/>
                        <a:pt x="226" y="99"/>
                        <a:pt x="236" y="97"/>
                      </a:cubicBezTo>
                      <a:cubicBezTo>
                        <a:pt x="245" y="95"/>
                        <a:pt x="239" y="87"/>
                        <a:pt x="245" y="87"/>
                      </a:cubicBezTo>
                      <a:cubicBezTo>
                        <a:pt x="250" y="87"/>
                        <a:pt x="260" y="80"/>
                        <a:pt x="281" y="68"/>
                      </a:cubicBezTo>
                      <a:cubicBezTo>
                        <a:pt x="301" y="57"/>
                        <a:pt x="317" y="59"/>
                        <a:pt x="318" y="52"/>
                      </a:cubicBezTo>
                      <a:cubicBezTo>
                        <a:pt x="319" y="46"/>
                        <a:pt x="290" y="52"/>
                        <a:pt x="285" y="50"/>
                      </a:cubicBezTo>
                      <a:cubicBezTo>
                        <a:pt x="280" y="48"/>
                        <a:pt x="305" y="43"/>
                        <a:pt x="311" y="44"/>
                      </a:cubicBezTo>
                      <a:cubicBezTo>
                        <a:pt x="317" y="46"/>
                        <a:pt x="325" y="44"/>
                        <a:pt x="346" y="34"/>
                      </a:cubicBezTo>
                      <a:cubicBezTo>
                        <a:pt x="366" y="24"/>
                        <a:pt x="357" y="22"/>
                        <a:pt x="349" y="23"/>
                      </a:cubicBezTo>
                      <a:cubicBezTo>
                        <a:pt x="340" y="25"/>
                        <a:pt x="331" y="22"/>
                        <a:pt x="331" y="16"/>
                      </a:cubicBezTo>
                      <a:cubicBezTo>
                        <a:pt x="332" y="11"/>
                        <a:pt x="319" y="16"/>
                        <a:pt x="318" y="13"/>
                      </a:cubicBezTo>
                      <a:cubicBezTo>
                        <a:pt x="318" y="10"/>
                        <a:pt x="306" y="11"/>
                        <a:pt x="293" y="16"/>
                      </a:cubicBezTo>
                      <a:cubicBezTo>
                        <a:pt x="280" y="21"/>
                        <a:pt x="292" y="11"/>
                        <a:pt x="297" y="9"/>
                      </a:cubicBezTo>
                      <a:cubicBezTo>
                        <a:pt x="303" y="7"/>
                        <a:pt x="264" y="9"/>
                        <a:pt x="258" y="5"/>
                      </a:cubicBezTo>
                      <a:cubicBezTo>
                        <a:pt x="251" y="0"/>
                        <a:pt x="244" y="12"/>
                        <a:pt x="238" y="6"/>
                      </a:cubicBezTo>
                      <a:cubicBezTo>
                        <a:pt x="232" y="0"/>
                        <a:pt x="216" y="5"/>
                        <a:pt x="218" y="10"/>
                      </a:cubicBezTo>
                      <a:cubicBezTo>
                        <a:pt x="220" y="14"/>
                        <a:pt x="216" y="14"/>
                        <a:pt x="210" y="9"/>
                      </a:cubicBezTo>
                      <a:cubicBezTo>
                        <a:pt x="204" y="4"/>
                        <a:pt x="192" y="10"/>
                        <a:pt x="182" y="8"/>
                      </a:cubicBezTo>
                      <a:cubicBezTo>
                        <a:pt x="171" y="7"/>
                        <a:pt x="176" y="17"/>
                        <a:pt x="164" y="12"/>
                      </a:cubicBezTo>
                      <a:cubicBezTo>
                        <a:pt x="153" y="7"/>
                        <a:pt x="140" y="9"/>
                        <a:pt x="144" y="11"/>
                      </a:cubicBezTo>
                      <a:cubicBezTo>
                        <a:pt x="147" y="12"/>
                        <a:pt x="143" y="15"/>
                        <a:pt x="138" y="14"/>
                      </a:cubicBezTo>
                      <a:cubicBezTo>
                        <a:pt x="133" y="12"/>
                        <a:pt x="128" y="14"/>
                        <a:pt x="131" y="19"/>
                      </a:cubicBezTo>
                      <a:cubicBezTo>
                        <a:pt x="133" y="24"/>
                        <a:pt x="112" y="18"/>
                        <a:pt x="112" y="23"/>
                      </a:cubicBezTo>
                      <a:cubicBezTo>
                        <a:pt x="112" y="29"/>
                        <a:pt x="105" y="32"/>
                        <a:pt x="99" y="27"/>
                      </a:cubicBezTo>
                      <a:cubicBezTo>
                        <a:pt x="93" y="22"/>
                        <a:pt x="74" y="20"/>
                        <a:pt x="79" y="25"/>
                      </a:cubicBezTo>
                      <a:cubicBezTo>
                        <a:pt x="85" y="29"/>
                        <a:pt x="62" y="27"/>
                        <a:pt x="68" y="31"/>
                      </a:cubicBezTo>
                      <a:cubicBezTo>
                        <a:pt x="74" y="36"/>
                        <a:pt x="61" y="39"/>
                        <a:pt x="61" y="37"/>
                      </a:cubicBezTo>
                      <a:cubicBezTo>
                        <a:pt x="61" y="34"/>
                        <a:pt x="48" y="30"/>
                        <a:pt x="43" y="34"/>
                      </a:cubicBezTo>
                      <a:cubicBezTo>
                        <a:pt x="38" y="39"/>
                        <a:pt x="37" y="44"/>
                        <a:pt x="34" y="41"/>
                      </a:cubicBezTo>
                      <a:cubicBezTo>
                        <a:pt x="32" y="38"/>
                        <a:pt x="21" y="39"/>
                        <a:pt x="10" y="43"/>
                      </a:cubicBezTo>
                      <a:cubicBezTo>
                        <a:pt x="0" y="47"/>
                        <a:pt x="12" y="50"/>
                        <a:pt x="19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84" name="Freeform 2208"/>
                <p:cNvSpPr>
                  <a:spLocks/>
                </p:cNvSpPr>
                <p:nvPr/>
              </p:nvSpPr>
              <p:spPr bwMode="auto">
                <a:xfrm>
                  <a:off x="2033290" y="2090638"/>
                  <a:ext cx="94778" cy="30574"/>
                </a:xfrm>
                <a:custGeom>
                  <a:avLst/>
                  <a:gdLst>
                    <a:gd name="T0" fmla="*/ 20 w 53"/>
                    <a:gd name="T1" fmla="*/ 13 h 17"/>
                    <a:gd name="T2" fmla="*/ 34 w 53"/>
                    <a:gd name="T3" fmla="*/ 11 h 17"/>
                    <a:gd name="T4" fmla="*/ 53 w 53"/>
                    <a:gd name="T5" fmla="*/ 9 h 17"/>
                    <a:gd name="T6" fmla="*/ 28 w 53"/>
                    <a:gd name="T7" fmla="*/ 3 h 17"/>
                    <a:gd name="T8" fmla="*/ 7 w 53"/>
                    <a:gd name="T9" fmla="*/ 12 h 17"/>
                    <a:gd name="T10" fmla="*/ 20 w 53"/>
                    <a:gd name="T11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7">
                      <a:moveTo>
                        <a:pt x="20" y="13"/>
                      </a:moveTo>
                      <a:cubicBezTo>
                        <a:pt x="25" y="15"/>
                        <a:pt x="30" y="8"/>
                        <a:pt x="34" y="11"/>
                      </a:cubicBezTo>
                      <a:cubicBezTo>
                        <a:pt x="37" y="14"/>
                        <a:pt x="53" y="17"/>
                        <a:pt x="53" y="9"/>
                      </a:cubicBezTo>
                      <a:cubicBezTo>
                        <a:pt x="53" y="1"/>
                        <a:pt x="33" y="0"/>
                        <a:pt x="28" y="3"/>
                      </a:cubicBezTo>
                      <a:cubicBezTo>
                        <a:pt x="23" y="6"/>
                        <a:pt x="0" y="7"/>
                        <a:pt x="7" y="12"/>
                      </a:cubicBezTo>
                      <a:cubicBezTo>
                        <a:pt x="11" y="15"/>
                        <a:pt x="15" y="11"/>
                        <a:pt x="20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85" name="Freeform 2209"/>
                <p:cNvSpPr>
                  <a:spLocks/>
                </p:cNvSpPr>
                <p:nvPr/>
              </p:nvSpPr>
              <p:spPr bwMode="auto">
                <a:xfrm>
                  <a:off x="2050015" y="2119414"/>
                  <a:ext cx="74336" cy="37768"/>
                </a:xfrm>
                <a:custGeom>
                  <a:avLst/>
                  <a:gdLst>
                    <a:gd name="T0" fmla="*/ 36 w 42"/>
                    <a:gd name="T1" fmla="*/ 6 h 22"/>
                    <a:gd name="T2" fmla="*/ 29 w 42"/>
                    <a:gd name="T3" fmla="*/ 2 h 22"/>
                    <a:gd name="T4" fmla="*/ 0 w 42"/>
                    <a:gd name="T5" fmla="*/ 11 h 22"/>
                    <a:gd name="T6" fmla="*/ 15 w 42"/>
                    <a:gd name="T7" fmla="*/ 21 h 22"/>
                    <a:gd name="T8" fmla="*/ 31 w 42"/>
                    <a:gd name="T9" fmla="*/ 11 h 22"/>
                    <a:gd name="T10" fmla="*/ 36 w 42"/>
                    <a:gd name="T11" fmla="*/ 6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" h="22">
                      <a:moveTo>
                        <a:pt x="36" y="6"/>
                      </a:moveTo>
                      <a:cubicBezTo>
                        <a:pt x="42" y="5"/>
                        <a:pt x="39" y="0"/>
                        <a:pt x="29" y="2"/>
                      </a:cubicBezTo>
                      <a:cubicBezTo>
                        <a:pt x="18" y="3"/>
                        <a:pt x="0" y="3"/>
                        <a:pt x="0" y="11"/>
                      </a:cubicBezTo>
                      <a:cubicBezTo>
                        <a:pt x="0" y="17"/>
                        <a:pt x="4" y="20"/>
                        <a:pt x="15" y="21"/>
                      </a:cubicBezTo>
                      <a:cubicBezTo>
                        <a:pt x="27" y="22"/>
                        <a:pt x="37" y="11"/>
                        <a:pt x="31" y="11"/>
                      </a:cubicBezTo>
                      <a:cubicBezTo>
                        <a:pt x="26" y="11"/>
                        <a:pt x="29" y="7"/>
                        <a:pt x="36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86" name="Freeform 2210"/>
                <p:cNvSpPr>
                  <a:spLocks/>
                </p:cNvSpPr>
                <p:nvPr/>
              </p:nvSpPr>
              <p:spPr bwMode="auto">
                <a:xfrm>
                  <a:off x="1821433" y="3042038"/>
                  <a:ext cx="1150347" cy="544941"/>
                </a:xfrm>
                <a:custGeom>
                  <a:avLst/>
                  <a:gdLst>
                    <a:gd name="T0" fmla="*/ 307 w 649"/>
                    <a:gd name="T1" fmla="*/ 283 h 318"/>
                    <a:gd name="T2" fmla="*/ 323 w 649"/>
                    <a:gd name="T3" fmla="*/ 273 h 318"/>
                    <a:gd name="T4" fmla="*/ 342 w 649"/>
                    <a:gd name="T5" fmla="*/ 260 h 318"/>
                    <a:gd name="T6" fmla="*/ 353 w 649"/>
                    <a:gd name="T7" fmla="*/ 257 h 318"/>
                    <a:gd name="T8" fmla="*/ 376 w 649"/>
                    <a:gd name="T9" fmla="*/ 264 h 318"/>
                    <a:gd name="T10" fmla="*/ 387 w 649"/>
                    <a:gd name="T11" fmla="*/ 264 h 318"/>
                    <a:gd name="T12" fmla="*/ 393 w 649"/>
                    <a:gd name="T13" fmla="*/ 260 h 318"/>
                    <a:gd name="T14" fmla="*/ 409 w 649"/>
                    <a:gd name="T15" fmla="*/ 252 h 318"/>
                    <a:gd name="T16" fmla="*/ 431 w 649"/>
                    <a:gd name="T17" fmla="*/ 251 h 318"/>
                    <a:gd name="T18" fmla="*/ 461 w 649"/>
                    <a:gd name="T19" fmla="*/ 257 h 318"/>
                    <a:gd name="T20" fmla="*/ 475 w 649"/>
                    <a:gd name="T21" fmla="*/ 288 h 318"/>
                    <a:gd name="T22" fmla="*/ 494 w 649"/>
                    <a:gd name="T23" fmla="*/ 318 h 318"/>
                    <a:gd name="T24" fmla="*/ 492 w 649"/>
                    <a:gd name="T25" fmla="*/ 277 h 318"/>
                    <a:gd name="T26" fmla="*/ 507 w 649"/>
                    <a:gd name="T27" fmla="*/ 219 h 318"/>
                    <a:gd name="T28" fmla="*/ 537 w 649"/>
                    <a:gd name="T29" fmla="*/ 198 h 318"/>
                    <a:gd name="T30" fmla="*/ 543 w 649"/>
                    <a:gd name="T31" fmla="*/ 188 h 318"/>
                    <a:gd name="T32" fmla="*/ 547 w 649"/>
                    <a:gd name="T33" fmla="*/ 175 h 318"/>
                    <a:gd name="T34" fmla="*/ 536 w 649"/>
                    <a:gd name="T35" fmla="*/ 158 h 318"/>
                    <a:gd name="T36" fmla="*/ 546 w 649"/>
                    <a:gd name="T37" fmla="*/ 133 h 318"/>
                    <a:gd name="T38" fmla="*/ 552 w 649"/>
                    <a:gd name="T39" fmla="*/ 158 h 318"/>
                    <a:gd name="T40" fmla="*/ 559 w 649"/>
                    <a:gd name="T41" fmla="*/ 140 h 318"/>
                    <a:gd name="T42" fmla="*/ 576 w 649"/>
                    <a:gd name="T43" fmla="*/ 119 h 318"/>
                    <a:gd name="T44" fmla="*/ 573 w 649"/>
                    <a:gd name="T45" fmla="*/ 116 h 318"/>
                    <a:gd name="T46" fmla="*/ 608 w 649"/>
                    <a:gd name="T47" fmla="*/ 105 h 318"/>
                    <a:gd name="T48" fmla="*/ 605 w 649"/>
                    <a:gd name="T49" fmla="*/ 93 h 318"/>
                    <a:gd name="T50" fmla="*/ 624 w 649"/>
                    <a:gd name="T51" fmla="*/ 70 h 318"/>
                    <a:gd name="T52" fmla="*/ 642 w 649"/>
                    <a:gd name="T53" fmla="*/ 66 h 318"/>
                    <a:gd name="T54" fmla="*/ 626 w 649"/>
                    <a:gd name="T55" fmla="*/ 27 h 318"/>
                    <a:gd name="T56" fmla="*/ 560 w 649"/>
                    <a:gd name="T57" fmla="*/ 63 h 318"/>
                    <a:gd name="T58" fmla="*/ 517 w 649"/>
                    <a:gd name="T59" fmla="*/ 89 h 318"/>
                    <a:gd name="T60" fmla="*/ 461 w 649"/>
                    <a:gd name="T61" fmla="*/ 103 h 318"/>
                    <a:gd name="T62" fmla="*/ 472 w 649"/>
                    <a:gd name="T63" fmla="*/ 85 h 318"/>
                    <a:gd name="T64" fmla="*/ 456 w 649"/>
                    <a:gd name="T65" fmla="*/ 78 h 318"/>
                    <a:gd name="T66" fmla="*/ 440 w 649"/>
                    <a:gd name="T67" fmla="*/ 62 h 318"/>
                    <a:gd name="T68" fmla="*/ 412 w 649"/>
                    <a:gd name="T69" fmla="*/ 83 h 318"/>
                    <a:gd name="T70" fmla="*/ 447 w 649"/>
                    <a:gd name="T71" fmla="*/ 45 h 318"/>
                    <a:gd name="T72" fmla="*/ 449 w 649"/>
                    <a:gd name="T73" fmla="*/ 43 h 318"/>
                    <a:gd name="T74" fmla="*/ 413 w 649"/>
                    <a:gd name="T75" fmla="*/ 36 h 318"/>
                    <a:gd name="T76" fmla="*/ 385 w 649"/>
                    <a:gd name="T77" fmla="*/ 41 h 318"/>
                    <a:gd name="T78" fmla="*/ 365 w 649"/>
                    <a:gd name="T79" fmla="*/ 32 h 318"/>
                    <a:gd name="T80" fmla="*/ 368 w 649"/>
                    <a:gd name="T81" fmla="*/ 15 h 318"/>
                    <a:gd name="T82" fmla="*/ 352 w 649"/>
                    <a:gd name="T83" fmla="*/ 11 h 318"/>
                    <a:gd name="T84" fmla="*/ 334 w 649"/>
                    <a:gd name="T85" fmla="*/ 0 h 318"/>
                    <a:gd name="T86" fmla="*/ 26 w 649"/>
                    <a:gd name="T87" fmla="*/ 13 h 318"/>
                    <a:gd name="T88" fmla="*/ 18 w 649"/>
                    <a:gd name="T89" fmla="*/ 22 h 318"/>
                    <a:gd name="T90" fmla="*/ 0 w 649"/>
                    <a:gd name="T91" fmla="*/ 15 h 318"/>
                    <a:gd name="T92" fmla="*/ 8 w 649"/>
                    <a:gd name="T93" fmla="*/ 45 h 318"/>
                    <a:gd name="T94" fmla="*/ 5 w 649"/>
                    <a:gd name="T95" fmla="*/ 87 h 318"/>
                    <a:gd name="T96" fmla="*/ 11 w 649"/>
                    <a:gd name="T97" fmla="*/ 144 h 318"/>
                    <a:gd name="T98" fmla="*/ 32 w 649"/>
                    <a:gd name="T99" fmla="*/ 176 h 318"/>
                    <a:gd name="T100" fmla="*/ 47 w 649"/>
                    <a:gd name="T101" fmla="*/ 199 h 318"/>
                    <a:gd name="T102" fmla="*/ 72 w 649"/>
                    <a:gd name="T103" fmla="*/ 207 h 318"/>
                    <a:gd name="T104" fmla="*/ 123 w 649"/>
                    <a:gd name="T105" fmla="*/ 230 h 318"/>
                    <a:gd name="T106" fmla="*/ 207 w 649"/>
                    <a:gd name="T107" fmla="*/ 235 h 318"/>
                    <a:gd name="T108" fmla="*/ 234 w 649"/>
                    <a:gd name="T109" fmla="*/ 265 h 318"/>
                    <a:gd name="T110" fmla="*/ 273 w 649"/>
                    <a:gd name="T111" fmla="*/ 272 h 318"/>
                    <a:gd name="T112" fmla="*/ 288 w 649"/>
                    <a:gd name="T113" fmla="*/ 301 h 318"/>
                    <a:gd name="T114" fmla="*/ 306 w 649"/>
                    <a:gd name="T115" fmla="*/ 307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49" h="318">
                      <a:moveTo>
                        <a:pt x="303" y="303"/>
                      </a:moveTo>
                      <a:cubicBezTo>
                        <a:pt x="302" y="301"/>
                        <a:pt x="301" y="300"/>
                        <a:pt x="301" y="298"/>
                      </a:cubicBezTo>
                      <a:cubicBezTo>
                        <a:pt x="301" y="296"/>
                        <a:pt x="302" y="295"/>
                        <a:pt x="304" y="294"/>
                      </a:cubicBezTo>
                      <a:cubicBezTo>
                        <a:pt x="306" y="292"/>
                        <a:pt x="306" y="291"/>
                        <a:pt x="305" y="289"/>
                      </a:cubicBezTo>
                      <a:cubicBezTo>
                        <a:pt x="305" y="287"/>
                        <a:pt x="304" y="285"/>
                        <a:pt x="307" y="283"/>
                      </a:cubicBezTo>
                      <a:cubicBezTo>
                        <a:pt x="307" y="283"/>
                        <a:pt x="308" y="282"/>
                        <a:pt x="309" y="282"/>
                      </a:cubicBezTo>
                      <a:cubicBezTo>
                        <a:pt x="311" y="281"/>
                        <a:pt x="314" y="279"/>
                        <a:pt x="314" y="278"/>
                      </a:cubicBezTo>
                      <a:cubicBezTo>
                        <a:pt x="314" y="276"/>
                        <a:pt x="315" y="273"/>
                        <a:pt x="320" y="273"/>
                      </a:cubicBezTo>
                      <a:cubicBezTo>
                        <a:pt x="321" y="273"/>
                        <a:pt x="322" y="273"/>
                        <a:pt x="323" y="273"/>
                      </a:cubicBezTo>
                      <a:cubicBezTo>
                        <a:pt x="323" y="273"/>
                        <a:pt x="323" y="273"/>
                        <a:pt x="323" y="273"/>
                      </a:cubicBezTo>
                      <a:cubicBezTo>
                        <a:pt x="326" y="273"/>
                        <a:pt x="332" y="268"/>
                        <a:pt x="332" y="266"/>
                      </a:cubicBezTo>
                      <a:cubicBezTo>
                        <a:pt x="331" y="265"/>
                        <a:pt x="331" y="264"/>
                        <a:pt x="332" y="263"/>
                      </a:cubicBezTo>
                      <a:cubicBezTo>
                        <a:pt x="333" y="261"/>
                        <a:pt x="335" y="261"/>
                        <a:pt x="336" y="261"/>
                      </a:cubicBezTo>
                      <a:cubicBezTo>
                        <a:pt x="337" y="261"/>
                        <a:pt x="338" y="262"/>
                        <a:pt x="340" y="262"/>
                      </a:cubicBezTo>
                      <a:cubicBezTo>
                        <a:pt x="341" y="262"/>
                        <a:pt x="341" y="262"/>
                        <a:pt x="342" y="260"/>
                      </a:cubicBezTo>
                      <a:cubicBezTo>
                        <a:pt x="342" y="259"/>
                        <a:pt x="343" y="257"/>
                        <a:pt x="346" y="257"/>
                      </a:cubicBezTo>
                      <a:cubicBezTo>
                        <a:pt x="346" y="257"/>
                        <a:pt x="346" y="257"/>
                        <a:pt x="347" y="258"/>
                      </a:cubicBezTo>
                      <a:cubicBezTo>
                        <a:pt x="348" y="258"/>
                        <a:pt x="348" y="258"/>
                        <a:pt x="349" y="258"/>
                      </a:cubicBezTo>
                      <a:cubicBezTo>
                        <a:pt x="349" y="258"/>
                        <a:pt x="350" y="259"/>
                        <a:pt x="350" y="259"/>
                      </a:cubicBezTo>
                      <a:cubicBezTo>
                        <a:pt x="351" y="257"/>
                        <a:pt x="352" y="257"/>
                        <a:pt x="353" y="257"/>
                      </a:cubicBezTo>
                      <a:cubicBezTo>
                        <a:pt x="355" y="257"/>
                        <a:pt x="357" y="258"/>
                        <a:pt x="359" y="260"/>
                      </a:cubicBezTo>
                      <a:cubicBezTo>
                        <a:pt x="360" y="261"/>
                        <a:pt x="362" y="262"/>
                        <a:pt x="363" y="262"/>
                      </a:cubicBezTo>
                      <a:cubicBezTo>
                        <a:pt x="363" y="262"/>
                        <a:pt x="365" y="262"/>
                        <a:pt x="365" y="261"/>
                      </a:cubicBezTo>
                      <a:cubicBezTo>
                        <a:pt x="365" y="259"/>
                        <a:pt x="367" y="258"/>
                        <a:pt x="368" y="258"/>
                      </a:cubicBezTo>
                      <a:cubicBezTo>
                        <a:pt x="370" y="258"/>
                        <a:pt x="372" y="259"/>
                        <a:pt x="376" y="264"/>
                      </a:cubicBezTo>
                      <a:cubicBezTo>
                        <a:pt x="378" y="266"/>
                        <a:pt x="378" y="266"/>
                        <a:pt x="380" y="266"/>
                      </a:cubicBezTo>
                      <a:cubicBezTo>
                        <a:pt x="382" y="266"/>
                        <a:pt x="382" y="266"/>
                        <a:pt x="382" y="266"/>
                      </a:cubicBezTo>
                      <a:cubicBezTo>
                        <a:pt x="382" y="266"/>
                        <a:pt x="383" y="266"/>
                        <a:pt x="384" y="266"/>
                      </a:cubicBezTo>
                      <a:cubicBezTo>
                        <a:pt x="386" y="266"/>
                        <a:pt x="386" y="266"/>
                        <a:pt x="386" y="265"/>
                      </a:cubicBezTo>
                      <a:cubicBezTo>
                        <a:pt x="387" y="265"/>
                        <a:pt x="387" y="264"/>
                        <a:pt x="387" y="264"/>
                      </a:cubicBezTo>
                      <a:cubicBezTo>
                        <a:pt x="387" y="262"/>
                        <a:pt x="388" y="261"/>
                        <a:pt x="389" y="261"/>
                      </a:cubicBezTo>
                      <a:cubicBezTo>
                        <a:pt x="390" y="261"/>
                        <a:pt x="391" y="262"/>
                        <a:pt x="393" y="264"/>
                      </a:cubicBezTo>
                      <a:cubicBezTo>
                        <a:pt x="392" y="263"/>
                        <a:pt x="393" y="262"/>
                        <a:pt x="393" y="261"/>
                      </a:cubicBezTo>
                      <a:cubicBezTo>
                        <a:pt x="393" y="261"/>
                        <a:pt x="393" y="261"/>
                        <a:pt x="393" y="261"/>
                      </a:cubicBezTo>
                      <a:cubicBezTo>
                        <a:pt x="393" y="261"/>
                        <a:pt x="393" y="260"/>
                        <a:pt x="393" y="260"/>
                      </a:cubicBezTo>
                      <a:cubicBezTo>
                        <a:pt x="391" y="259"/>
                        <a:pt x="391" y="258"/>
                        <a:pt x="391" y="256"/>
                      </a:cubicBezTo>
                      <a:cubicBezTo>
                        <a:pt x="392" y="253"/>
                        <a:pt x="399" y="252"/>
                        <a:pt x="403" y="252"/>
                      </a:cubicBezTo>
                      <a:cubicBezTo>
                        <a:pt x="404" y="252"/>
                        <a:pt x="404" y="252"/>
                        <a:pt x="404" y="252"/>
                      </a:cubicBezTo>
                      <a:cubicBezTo>
                        <a:pt x="406" y="252"/>
                        <a:pt x="407" y="252"/>
                        <a:pt x="408" y="252"/>
                      </a:cubicBezTo>
                      <a:cubicBezTo>
                        <a:pt x="408" y="252"/>
                        <a:pt x="409" y="252"/>
                        <a:pt x="409" y="252"/>
                      </a:cubicBezTo>
                      <a:cubicBezTo>
                        <a:pt x="409" y="252"/>
                        <a:pt x="409" y="252"/>
                        <a:pt x="410" y="251"/>
                      </a:cubicBezTo>
                      <a:cubicBezTo>
                        <a:pt x="411" y="249"/>
                        <a:pt x="413" y="248"/>
                        <a:pt x="414" y="248"/>
                      </a:cubicBezTo>
                      <a:cubicBezTo>
                        <a:pt x="416" y="248"/>
                        <a:pt x="418" y="251"/>
                        <a:pt x="418" y="254"/>
                      </a:cubicBezTo>
                      <a:cubicBezTo>
                        <a:pt x="419" y="254"/>
                        <a:pt x="421" y="253"/>
                        <a:pt x="423" y="253"/>
                      </a:cubicBezTo>
                      <a:cubicBezTo>
                        <a:pt x="426" y="252"/>
                        <a:pt x="429" y="251"/>
                        <a:pt x="431" y="251"/>
                      </a:cubicBezTo>
                      <a:cubicBezTo>
                        <a:pt x="437" y="251"/>
                        <a:pt x="443" y="256"/>
                        <a:pt x="444" y="260"/>
                      </a:cubicBezTo>
                      <a:cubicBezTo>
                        <a:pt x="444" y="262"/>
                        <a:pt x="446" y="262"/>
                        <a:pt x="448" y="260"/>
                      </a:cubicBezTo>
                      <a:cubicBezTo>
                        <a:pt x="449" y="259"/>
                        <a:pt x="449" y="259"/>
                        <a:pt x="449" y="259"/>
                      </a:cubicBezTo>
                      <a:cubicBezTo>
                        <a:pt x="452" y="257"/>
                        <a:pt x="454" y="255"/>
                        <a:pt x="457" y="255"/>
                      </a:cubicBezTo>
                      <a:cubicBezTo>
                        <a:pt x="459" y="255"/>
                        <a:pt x="460" y="256"/>
                        <a:pt x="461" y="257"/>
                      </a:cubicBezTo>
                      <a:cubicBezTo>
                        <a:pt x="463" y="259"/>
                        <a:pt x="465" y="261"/>
                        <a:pt x="467" y="263"/>
                      </a:cubicBezTo>
                      <a:cubicBezTo>
                        <a:pt x="468" y="265"/>
                        <a:pt x="470" y="267"/>
                        <a:pt x="473" y="270"/>
                      </a:cubicBezTo>
                      <a:cubicBezTo>
                        <a:pt x="476" y="273"/>
                        <a:pt x="475" y="277"/>
                        <a:pt x="474" y="279"/>
                      </a:cubicBezTo>
                      <a:cubicBezTo>
                        <a:pt x="473" y="281"/>
                        <a:pt x="473" y="282"/>
                        <a:pt x="473" y="283"/>
                      </a:cubicBezTo>
                      <a:cubicBezTo>
                        <a:pt x="474" y="284"/>
                        <a:pt x="474" y="286"/>
                        <a:pt x="475" y="288"/>
                      </a:cubicBezTo>
                      <a:cubicBezTo>
                        <a:pt x="475" y="290"/>
                        <a:pt x="475" y="292"/>
                        <a:pt x="477" y="293"/>
                      </a:cubicBezTo>
                      <a:cubicBezTo>
                        <a:pt x="481" y="296"/>
                        <a:pt x="481" y="300"/>
                        <a:pt x="481" y="302"/>
                      </a:cubicBezTo>
                      <a:cubicBezTo>
                        <a:pt x="481" y="303"/>
                        <a:pt x="481" y="304"/>
                        <a:pt x="481" y="305"/>
                      </a:cubicBezTo>
                      <a:cubicBezTo>
                        <a:pt x="486" y="306"/>
                        <a:pt x="490" y="313"/>
                        <a:pt x="490" y="316"/>
                      </a:cubicBezTo>
                      <a:cubicBezTo>
                        <a:pt x="491" y="317"/>
                        <a:pt x="493" y="318"/>
                        <a:pt x="494" y="318"/>
                      </a:cubicBezTo>
                      <a:cubicBezTo>
                        <a:pt x="495" y="318"/>
                        <a:pt x="495" y="318"/>
                        <a:pt x="495" y="318"/>
                      </a:cubicBezTo>
                      <a:cubicBezTo>
                        <a:pt x="495" y="315"/>
                        <a:pt x="496" y="313"/>
                        <a:pt x="498" y="310"/>
                      </a:cubicBezTo>
                      <a:cubicBezTo>
                        <a:pt x="499" y="308"/>
                        <a:pt x="500" y="306"/>
                        <a:pt x="500" y="304"/>
                      </a:cubicBezTo>
                      <a:cubicBezTo>
                        <a:pt x="500" y="301"/>
                        <a:pt x="497" y="287"/>
                        <a:pt x="494" y="283"/>
                      </a:cubicBezTo>
                      <a:cubicBezTo>
                        <a:pt x="492" y="280"/>
                        <a:pt x="492" y="278"/>
                        <a:pt x="492" y="277"/>
                      </a:cubicBezTo>
                      <a:cubicBezTo>
                        <a:pt x="492" y="276"/>
                        <a:pt x="492" y="275"/>
                        <a:pt x="491" y="272"/>
                      </a:cubicBezTo>
                      <a:cubicBezTo>
                        <a:pt x="487" y="267"/>
                        <a:pt x="484" y="257"/>
                        <a:pt x="484" y="249"/>
                      </a:cubicBezTo>
                      <a:cubicBezTo>
                        <a:pt x="484" y="241"/>
                        <a:pt x="494" y="228"/>
                        <a:pt x="498" y="224"/>
                      </a:cubicBezTo>
                      <a:cubicBezTo>
                        <a:pt x="500" y="222"/>
                        <a:pt x="503" y="222"/>
                        <a:pt x="505" y="221"/>
                      </a:cubicBezTo>
                      <a:cubicBezTo>
                        <a:pt x="507" y="221"/>
                        <a:pt x="507" y="220"/>
                        <a:pt x="507" y="219"/>
                      </a:cubicBezTo>
                      <a:cubicBezTo>
                        <a:pt x="509" y="215"/>
                        <a:pt x="514" y="209"/>
                        <a:pt x="519" y="209"/>
                      </a:cubicBezTo>
                      <a:cubicBezTo>
                        <a:pt x="519" y="209"/>
                        <a:pt x="520" y="209"/>
                        <a:pt x="520" y="209"/>
                      </a:cubicBezTo>
                      <a:cubicBezTo>
                        <a:pt x="521" y="209"/>
                        <a:pt x="521" y="209"/>
                        <a:pt x="521" y="209"/>
                      </a:cubicBezTo>
                      <a:cubicBezTo>
                        <a:pt x="523" y="209"/>
                        <a:pt x="523" y="209"/>
                        <a:pt x="523" y="208"/>
                      </a:cubicBezTo>
                      <a:cubicBezTo>
                        <a:pt x="524" y="204"/>
                        <a:pt x="530" y="199"/>
                        <a:pt x="537" y="198"/>
                      </a:cubicBezTo>
                      <a:cubicBezTo>
                        <a:pt x="539" y="198"/>
                        <a:pt x="539" y="198"/>
                        <a:pt x="539" y="198"/>
                      </a:cubicBezTo>
                      <a:cubicBezTo>
                        <a:pt x="539" y="197"/>
                        <a:pt x="538" y="196"/>
                        <a:pt x="538" y="195"/>
                      </a:cubicBezTo>
                      <a:cubicBezTo>
                        <a:pt x="537" y="195"/>
                        <a:pt x="537" y="194"/>
                        <a:pt x="537" y="194"/>
                      </a:cubicBezTo>
                      <a:cubicBezTo>
                        <a:pt x="536" y="192"/>
                        <a:pt x="536" y="190"/>
                        <a:pt x="537" y="188"/>
                      </a:cubicBezTo>
                      <a:cubicBezTo>
                        <a:pt x="538" y="186"/>
                        <a:pt x="541" y="185"/>
                        <a:pt x="543" y="188"/>
                      </a:cubicBezTo>
                      <a:cubicBezTo>
                        <a:pt x="543" y="188"/>
                        <a:pt x="546" y="189"/>
                        <a:pt x="548" y="188"/>
                      </a:cubicBezTo>
                      <a:cubicBezTo>
                        <a:pt x="549" y="186"/>
                        <a:pt x="551" y="185"/>
                        <a:pt x="551" y="184"/>
                      </a:cubicBezTo>
                      <a:cubicBezTo>
                        <a:pt x="546" y="184"/>
                        <a:pt x="545" y="182"/>
                        <a:pt x="544" y="181"/>
                      </a:cubicBezTo>
                      <a:cubicBezTo>
                        <a:pt x="544" y="180"/>
                        <a:pt x="544" y="178"/>
                        <a:pt x="547" y="177"/>
                      </a:cubicBezTo>
                      <a:cubicBezTo>
                        <a:pt x="548" y="177"/>
                        <a:pt x="548" y="176"/>
                        <a:pt x="547" y="175"/>
                      </a:cubicBezTo>
                      <a:cubicBezTo>
                        <a:pt x="547" y="174"/>
                        <a:pt x="546" y="173"/>
                        <a:pt x="544" y="173"/>
                      </a:cubicBezTo>
                      <a:cubicBezTo>
                        <a:pt x="543" y="173"/>
                        <a:pt x="540" y="172"/>
                        <a:pt x="539" y="170"/>
                      </a:cubicBezTo>
                      <a:cubicBezTo>
                        <a:pt x="539" y="168"/>
                        <a:pt x="541" y="166"/>
                        <a:pt x="542" y="164"/>
                      </a:cubicBezTo>
                      <a:cubicBezTo>
                        <a:pt x="543" y="163"/>
                        <a:pt x="541" y="162"/>
                        <a:pt x="536" y="158"/>
                      </a:cubicBezTo>
                      <a:cubicBezTo>
                        <a:pt x="536" y="158"/>
                        <a:pt x="536" y="158"/>
                        <a:pt x="536" y="158"/>
                      </a:cubicBezTo>
                      <a:cubicBezTo>
                        <a:pt x="534" y="156"/>
                        <a:pt x="533" y="155"/>
                        <a:pt x="534" y="154"/>
                      </a:cubicBezTo>
                      <a:cubicBezTo>
                        <a:pt x="534" y="152"/>
                        <a:pt x="537" y="151"/>
                        <a:pt x="540" y="150"/>
                      </a:cubicBezTo>
                      <a:cubicBezTo>
                        <a:pt x="541" y="149"/>
                        <a:pt x="541" y="146"/>
                        <a:pt x="540" y="144"/>
                      </a:cubicBezTo>
                      <a:cubicBezTo>
                        <a:pt x="540" y="140"/>
                        <a:pt x="540" y="138"/>
                        <a:pt x="541" y="136"/>
                      </a:cubicBezTo>
                      <a:cubicBezTo>
                        <a:pt x="542" y="134"/>
                        <a:pt x="544" y="133"/>
                        <a:pt x="546" y="133"/>
                      </a:cubicBezTo>
                      <a:cubicBezTo>
                        <a:pt x="547" y="133"/>
                        <a:pt x="548" y="134"/>
                        <a:pt x="549" y="135"/>
                      </a:cubicBezTo>
                      <a:cubicBezTo>
                        <a:pt x="549" y="135"/>
                        <a:pt x="549" y="137"/>
                        <a:pt x="548" y="138"/>
                      </a:cubicBezTo>
                      <a:cubicBezTo>
                        <a:pt x="546" y="142"/>
                        <a:pt x="545" y="145"/>
                        <a:pt x="547" y="147"/>
                      </a:cubicBezTo>
                      <a:cubicBezTo>
                        <a:pt x="550" y="150"/>
                        <a:pt x="552" y="154"/>
                        <a:pt x="551" y="159"/>
                      </a:cubicBezTo>
                      <a:cubicBezTo>
                        <a:pt x="551" y="159"/>
                        <a:pt x="552" y="158"/>
                        <a:pt x="552" y="158"/>
                      </a:cubicBezTo>
                      <a:cubicBezTo>
                        <a:pt x="555" y="151"/>
                        <a:pt x="555" y="146"/>
                        <a:pt x="555" y="145"/>
                      </a:cubicBezTo>
                      <a:cubicBezTo>
                        <a:pt x="552" y="145"/>
                        <a:pt x="551" y="141"/>
                        <a:pt x="552" y="139"/>
                      </a:cubicBezTo>
                      <a:cubicBezTo>
                        <a:pt x="552" y="137"/>
                        <a:pt x="553" y="136"/>
                        <a:pt x="555" y="136"/>
                      </a:cubicBezTo>
                      <a:cubicBezTo>
                        <a:pt x="556" y="136"/>
                        <a:pt x="557" y="137"/>
                        <a:pt x="557" y="138"/>
                      </a:cubicBezTo>
                      <a:cubicBezTo>
                        <a:pt x="558" y="139"/>
                        <a:pt x="559" y="140"/>
                        <a:pt x="559" y="140"/>
                      </a:cubicBezTo>
                      <a:cubicBezTo>
                        <a:pt x="560" y="140"/>
                        <a:pt x="560" y="139"/>
                        <a:pt x="562" y="137"/>
                      </a:cubicBezTo>
                      <a:cubicBezTo>
                        <a:pt x="567" y="133"/>
                        <a:pt x="569" y="127"/>
                        <a:pt x="569" y="126"/>
                      </a:cubicBezTo>
                      <a:cubicBezTo>
                        <a:pt x="567" y="125"/>
                        <a:pt x="567" y="123"/>
                        <a:pt x="567" y="122"/>
                      </a:cubicBezTo>
                      <a:cubicBezTo>
                        <a:pt x="568" y="119"/>
                        <a:pt x="574" y="119"/>
                        <a:pt x="575" y="119"/>
                      </a:cubicBezTo>
                      <a:cubicBezTo>
                        <a:pt x="576" y="119"/>
                        <a:pt x="576" y="119"/>
                        <a:pt x="576" y="119"/>
                      </a:cubicBezTo>
                      <a:cubicBezTo>
                        <a:pt x="577" y="119"/>
                        <a:pt x="577" y="119"/>
                        <a:pt x="577" y="119"/>
                      </a:cubicBezTo>
                      <a:cubicBezTo>
                        <a:pt x="579" y="119"/>
                        <a:pt x="583" y="118"/>
                        <a:pt x="586" y="117"/>
                      </a:cubicBezTo>
                      <a:cubicBezTo>
                        <a:pt x="585" y="118"/>
                        <a:pt x="585" y="118"/>
                        <a:pt x="584" y="118"/>
                      </a:cubicBezTo>
                      <a:cubicBezTo>
                        <a:pt x="580" y="119"/>
                        <a:pt x="577" y="119"/>
                        <a:pt x="575" y="119"/>
                      </a:cubicBezTo>
                      <a:cubicBezTo>
                        <a:pt x="574" y="118"/>
                        <a:pt x="573" y="117"/>
                        <a:pt x="573" y="116"/>
                      </a:cubicBezTo>
                      <a:cubicBezTo>
                        <a:pt x="573" y="110"/>
                        <a:pt x="593" y="108"/>
                        <a:pt x="594" y="108"/>
                      </a:cubicBezTo>
                      <a:cubicBezTo>
                        <a:pt x="595" y="108"/>
                        <a:pt x="595" y="108"/>
                        <a:pt x="596" y="106"/>
                      </a:cubicBezTo>
                      <a:cubicBezTo>
                        <a:pt x="596" y="105"/>
                        <a:pt x="596" y="103"/>
                        <a:pt x="598" y="103"/>
                      </a:cubicBezTo>
                      <a:cubicBezTo>
                        <a:pt x="600" y="103"/>
                        <a:pt x="600" y="104"/>
                        <a:pt x="601" y="104"/>
                      </a:cubicBezTo>
                      <a:cubicBezTo>
                        <a:pt x="602" y="107"/>
                        <a:pt x="605" y="106"/>
                        <a:pt x="608" y="105"/>
                      </a:cubicBezTo>
                      <a:cubicBezTo>
                        <a:pt x="608" y="105"/>
                        <a:pt x="608" y="104"/>
                        <a:pt x="608" y="103"/>
                      </a:cubicBezTo>
                      <a:cubicBezTo>
                        <a:pt x="608" y="102"/>
                        <a:pt x="607" y="100"/>
                        <a:pt x="605" y="100"/>
                      </a:cubicBezTo>
                      <a:cubicBezTo>
                        <a:pt x="604" y="99"/>
                        <a:pt x="603" y="98"/>
                        <a:pt x="603" y="97"/>
                      </a:cubicBezTo>
                      <a:cubicBezTo>
                        <a:pt x="602" y="96"/>
                        <a:pt x="603" y="95"/>
                        <a:pt x="604" y="94"/>
                      </a:cubicBezTo>
                      <a:cubicBezTo>
                        <a:pt x="605" y="93"/>
                        <a:pt x="605" y="93"/>
                        <a:pt x="605" y="93"/>
                      </a:cubicBezTo>
                      <a:cubicBezTo>
                        <a:pt x="604" y="90"/>
                        <a:pt x="606" y="87"/>
                        <a:pt x="606" y="85"/>
                      </a:cubicBezTo>
                      <a:cubicBezTo>
                        <a:pt x="607" y="84"/>
                        <a:pt x="610" y="79"/>
                        <a:pt x="614" y="78"/>
                      </a:cubicBezTo>
                      <a:cubicBezTo>
                        <a:pt x="616" y="77"/>
                        <a:pt x="616" y="77"/>
                        <a:pt x="616" y="76"/>
                      </a:cubicBezTo>
                      <a:cubicBezTo>
                        <a:pt x="617" y="75"/>
                        <a:pt x="618" y="74"/>
                        <a:pt x="621" y="74"/>
                      </a:cubicBezTo>
                      <a:cubicBezTo>
                        <a:pt x="622" y="74"/>
                        <a:pt x="623" y="73"/>
                        <a:pt x="624" y="70"/>
                      </a:cubicBezTo>
                      <a:cubicBezTo>
                        <a:pt x="625" y="69"/>
                        <a:pt x="626" y="67"/>
                        <a:pt x="628" y="66"/>
                      </a:cubicBezTo>
                      <a:cubicBezTo>
                        <a:pt x="629" y="65"/>
                        <a:pt x="630" y="65"/>
                        <a:pt x="631" y="65"/>
                      </a:cubicBezTo>
                      <a:cubicBezTo>
                        <a:pt x="633" y="65"/>
                        <a:pt x="634" y="65"/>
                        <a:pt x="636" y="66"/>
                      </a:cubicBezTo>
                      <a:cubicBezTo>
                        <a:pt x="637" y="67"/>
                        <a:pt x="638" y="67"/>
                        <a:pt x="639" y="67"/>
                      </a:cubicBezTo>
                      <a:cubicBezTo>
                        <a:pt x="640" y="67"/>
                        <a:pt x="641" y="67"/>
                        <a:pt x="642" y="66"/>
                      </a:cubicBezTo>
                      <a:cubicBezTo>
                        <a:pt x="644" y="65"/>
                        <a:pt x="646" y="63"/>
                        <a:pt x="649" y="61"/>
                      </a:cubicBezTo>
                      <a:cubicBezTo>
                        <a:pt x="639" y="47"/>
                        <a:pt x="640" y="37"/>
                        <a:pt x="640" y="32"/>
                      </a:cubicBezTo>
                      <a:cubicBezTo>
                        <a:pt x="640" y="32"/>
                        <a:pt x="640" y="31"/>
                        <a:pt x="640" y="31"/>
                      </a:cubicBezTo>
                      <a:cubicBezTo>
                        <a:pt x="639" y="30"/>
                        <a:pt x="637" y="30"/>
                        <a:pt x="636" y="30"/>
                      </a:cubicBezTo>
                      <a:cubicBezTo>
                        <a:pt x="633" y="30"/>
                        <a:pt x="629" y="30"/>
                        <a:pt x="626" y="27"/>
                      </a:cubicBezTo>
                      <a:cubicBezTo>
                        <a:pt x="623" y="27"/>
                        <a:pt x="617" y="39"/>
                        <a:pt x="615" y="46"/>
                      </a:cubicBezTo>
                      <a:cubicBezTo>
                        <a:pt x="613" y="54"/>
                        <a:pt x="601" y="61"/>
                        <a:pt x="600" y="62"/>
                      </a:cubicBezTo>
                      <a:cubicBezTo>
                        <a:pt x="599" y="63"/>
                        <a:pt x="599" y="63"/>
                        <a:pt x="599" y="63"/>
                      </a:cubicBezTo>
                      <a:cubicBezTo>
                        <a:pt x="599" y="63"/>
                        <a:pt x="599" y="63"/>
                        <a:pt x="599" y="63"/>
                      </a:cubicBezTo>
                      <a:cubicBezTo>
                        <a:pt x="599" y="63"/>
                        <a:pt x="563" y="63"/>
                        <a:pt x="560" y="63"/>
                      </a:cubicBezTo>
                      <a:cubicBezTo>
                        <a:pt x="560" y="63"/>
                        <a:pt x="558" y="64"/>
                        <a:pt x="548" y="73"/>
                      </a:cubicBezTo>
                      <a:cubicBezTo>
                        <a:pt x="548" y="75"/>
                        <a:pt x="548" y="77"/>
                        <a:pt x="547" y="78"/>
                      </a:cubicBezTo>
                      <a:cubicBezTo>
                        <a:pt x="544" y="83"/>
                        <a:pt x="533" y="86"/>
                        <a:pt x="523" y="86"/>
                      </a:cubicBezTo>
                      <a:cubicBezTo>
                        <a:pt x="521" y="86"/>
                        <a:pt x="519" y="86"/>
                        <a:pt x="517" y="86"/>
                      </a:cubicBezTo>
                      <a:cubicBezTo>
                        <a:pt x="517" y="88"/>
                        <a:pt x="517" y="89"/>
                        <a:pt x="517" y="89"/>
                      </a:cubicBezTo>
                      <a:cubicBezTo>
                        <a:pt x="517" y="91"/>
                        <a:pt x="516" y="92"/>
                        <a:pt x="513" y="94"/>
                      </a:cubicBezTo>
                      <a:cubicBezTo>
                        <a:pt x="511" y="97"/>
                        <a:pt x="502" y="102"/>
                        <a:pt x="491" y="108"/>
                      </a:cubicBezTo>
                      <a:cubicBezTo>
                        <a:pt x="487" y="110"/>
                        <a:pt x="487" y="110"/>
                        <a:pt x="487" y="110"/>
                      </a:cubicBezTo>
                      <a:cubicBezTo>
                        <a:pt x="480" y="113"/>
                        <a:pt x="471" y="113"/>
                        <a:pt x="466" y="110"/>
                      </a:cubicBezTo>
                      <a:cubicBezTo>
                        <a:pt x="463" y="109"/>
                        <a:pt x="461" y="106"/>
                        <a:pt x="461" y="103"/>
                      </a:cubicBezTo>
                      <a:cubicBezTo>
                        <a:pt x="461" y="97"/>
                        <a:pt x="465" y="96"/>
                        <a:pt x="467" y="96"/>
                      </a:cubicBezTo>
                      <a:cubicBezTo>
                        <a:pt x="470" y="96"/>
                        <a:pt x="472" y="97"/>
                        <a:pt x="473" y="99"/>
                      </a:cubicBezTo>
                      <a:cubicBezTo>
                        <a:pt x="473" y="99"/>
                        <a:pt x="473" y="99"/>
                        <a:pt x="474" y="99"/>
                      </a:cubicBezTo>
                      <a:cubicBezTo>
                        <a:pt x="472" y="97"/>
                        <a:pt x="472" y="94"/>
                        <a:pt x="472" y="91"/>
                      </a:cubicBezTo>
                      <a:cubicBezTo>
                        <a:pt x="471" y="90"/>
                        <a:pt x="472" y="87"/>
                        <a:pt x="472" y="85"/>
                      </a:cubicBezTo>
                      <a:cubicBezTo>
                        <a:pt x="472" y="81"/>
                        <a:pt x="472" y="78"/>
                        <a:pt x="470" y="78"/>
                      </a:cubicBezTo>
                      <a:cubicBezTo>
                        <a:pt x="468" y="77"/>
                        <a:pt x="465" y="79"/>
                        <a:pt x="463" y="80"/>
                      </a:cubicBezTo>
                      <a:cubicBezTo>
                        <a:pt x="461" y="81"/>
                        <a:pt x="460" y="82"/>
                        <a:pt x="459" y="82"/>
                      </a:cubicBezTo>
                      <a:cubicBezTo>
                        <a:pt x="458" y="82"/>
                        <a:pt x="458" y="82"/>
                        <a:pt x="457" y="81"/>
                      </a:cubicBezTo>
                      <a:cubicBezTo>
                        <a:pt x="456" y="80"/>
                        <a:pt x="456" y="79"/>
                        <a:pt x="456" y="78"/>
                      </a:cubicBezTo>
                      <a:cubicBezTo>
                        <a:pt x="457" y="75"/>
                        <a:pt x="458" y="73"/>
                        <a:pt x="460" y="70"/>
                      </a:cubicBezTo>
                      <a:cubicBezTo>
                        <a:pt x="462" y="66"/>
                        <a:pt x="464" y="63"/>
                        <a:pt x="461" y="59"/>
                      </a:cubicBezTo>
                      <a:cubicBezTo>
                        <a:pt x="458" y="54"/>
                        <a:pt x="455" y="53"/>
                        <a:pt x="452" y="53"/>
                      </a:cubicBezTo>
                      <a:cubicBezTo>
                        <a:pt x="450" y="53"/>
                        <a:pt x="448" y="54"/>
                        <a:pt x="447" y="56"/>
                      </a:cubicBezTo>
                      <a:cubicBezTo>
                        <a:pt x="446" y="61"/>
                        <a:pt x="442" y="62"/>
                        <a:pt x="440" y="62"/>
                      </a:cubicBezTo>
                      <a:cubicBezTo>
                        <a:pt x="438" y="63"/>
                        <a:pt x="436" y="63"/>
                        <a:pt x="436" y="65"/>
                      </a:cubicBezTo>
                      <a:cubicBezTo>
                        <a:pt x="433" y="70"/>
                        <a:pt x="431" y="80"/>
                        <a:pt x="433" y="87"/>
                      </a:cubicBezTo>
                      <a:cubicBezTo>
                        <a:pt x="435" y="97"/>
                        <a:pt x="431" y="102"/>
                        <a:pt x="424" y="106"/>
                      </a:cubicBezTo>
                      <a:cubicBezTo>
                        <a:pt x="420" y="108"/>
                        <a:pt x="417" y="108"/>
                        <a:pt x="415" y="105"/>
                      </a:cubicBezTo>
                      <a:cubicBezTo>
                        <a:pt x="411" y="101"/>
                        <a:pt x="411" y="92"/>
                        <a:pt x="412" y="83"/>
                      </a:cubicBezTo>
                      <a:cubicBezTo>
                        <a:pt x="413" y="79"/>
                        <a:pt x="414" y="76"/>
                        <a:pt x="415" y="73"/>
                      </a:cubicBezTo>
                      <a:cubicBezTo>
                        <a:pt x="416" y="70"/>
                        <a:pt x="417" y="66"/>
                        <a:pt x="417" y="65"/>
                      </a:cubicBezTo>
                      <a:cubicBezTo>
                        <a:pt x="415" y="65"/>
                        <a:pt x="414" y="64"/>
                        <a:pt x="414" y="63"/>
                      </a:cubicBezTo>
                      <a:cubicBezTo>
                        <a:pt x="413" y="58"/>
                        <a:pt x="425" y="49"/>
                        <a:pt x="433" y="47"/>
                      </a:cubicBezTo>
                      <a:cubicBezTo>
                        <a:pt x="438" y="46"/>
                        <a:pt x="443" y="45"/>
                        <a:pt x="447" y="45"/>
                      </a:cubicBezTo>
                      <a:cubicBezTo>
                        <a:pt x="450" y="45"/>
                        <a:pt x="454" y="44"/>
                        <a:pt x="455" y="44"/>
                      </a:cubicBezTo>
                      <a:cubicBezTo>
                        <a:pt x="455" y="44"/>
                        <a:pt x="456" y="44"/>
                        <a:pt x="456" y="43"/>
                      </a:cubicBezTo>
                      <a:cubicBezTo>
                        <a:pt x="455" y="43"/>
                        <a:pt x="454" y="42"/>
                        <a:pt x="453" y="41"/>
                      </a:cubicBezTo>
                      <a:cubicBezTo>
                        <a:pt x="453" y="42"/>
                        <a:pt x="452" y="42"/>
                        <a:pt x="452" y="42"/>
                      </a:cubicBezTo>
                      <a:cubicBezTo>
                        <a:pt x="451" y="43"/>
                        <a:pt x="450" y="43"/>
                        <a:pt x="449" y="43"/>
                      </a:cubicBezTo>
                      <a:cubicBezTo>
                        <a:pt x="447" y="43"/>
                        <a:pt x="446" y="42"/>
                        <a:pt x="445" y="41"/>
                      </a:cubicBezTo>
                      <a:cubicBezTo>
                        <a:pt x="444" y="39"/>
                        <a:pt x="443" y="38"/>
                        <a:pt x="440" y="38"/>
                      </a:cubicBezTo>
                      <a:cubicBezTo>
                        <a:pt x="438" y="38"/>
                        <a:pt x="435" y="39"/>
                        <a:pt x="432" y="40"/>
                      </a:cubicBezTo>
                      <a:cubicBezTo>
                        <a:pt x="427" y="42"/>
                        <a:pt x="422" y="44"/>
                        <a:pt x="419" y="42"/>
                      </a:cubicBezTo>
                      <a:cubicBezTo>
                        <a:pt x="415" y="40"/>
                        <a:pt x="414" y="38"/>
                        <a:pt x="413" y="36"/>
                      </a:cubicBezTo>
                      <a:cubicBezTo>
                        <a:pt x="413" y="35"/>
                        <a:pt x="413" y="35"/>
                        <a:pt x="411" y="35"/>
                      </a:cubicBezTo>
                      <a:cubicBezTo>
                        <a:pt x="409" y="35"/>
                        <a:pt x="408" y="34"/>
                        <a:pt x="408" y="33"/>
                      </a:cubicBezTo>
                      <a:cubicBezTo>
                        <a:pt x="407" y="32"/>
                        <a:pt x="407" y="30"/>
                        <a:pt x="408" y="29"/>
                      </a:cubicBezTo>
                      <a:cubicBezTo>
                        <a:pt x="406" y="30"/>
                        <a:pt x="404" y="31"/>
                        <a:pt x="402" y="33"/>
                      </a:cubicBezTo>
                      <a:cubicBezTo>
                        <a:pt x="396" y="37"/>
                        <a:pt x="390" y="41"/>
                        <a:pt x="385" y="41"/>
                      </a:cubicBezTo>
                      <a:cubicBezTo>
                        <a:pt x="383" y="41"/>
                        <a:pt x="381" y="40"/>
                        <a:pt x="380" y="39"/>
                      </a:cubicBezTo>
                      <a:cubicBezTo>
                        <a:pt x="378" y="37"/>
                        <a:pt x="376" y="37"/>
                        <a:pt x="374" y="38"/>
                      </a:cubicBezTo>
                      <a:cubicBezTo>
                        <a:pt x="373" y="38"/>
                        <a:pt x="371" y="38"/>
                        <a:pt x="370" y="38"/>
                      </a:cubicBezTo>
                      <a:cubicBezTo>
                        <a:pt x="368" y="38"/>
                        <a:pt x="367" y="38"/>
                        <a:pt x="365" y="36"/>
                      </a:cubicBezTo>
                      <a:cubicBezTo>
                        <a:pt x="364" y="35"/>
                        <a:pt x="364" y="33"/>
                        <a:pt x="365" y="32"/>
                      </a:cubicBezTo>
                      <a:cubicBezTo>
                        <a:pt x="367" y="26"/>
                        <a:pt x="382" y="18"/>
                        <a:pt x="390" y="18"/>
                      </a:cubicBezTo>
                      <a:cubicBezTo>
                        <a:pt x="390" y="18"/>
                        <a:pt x="390" y="18"/>
                        <a:pt x="390" y="18"/>
                      </a:cubicBezTo>
                      <a:cubicBezTo>
                        <a:pt x="387" y="18"/>
                        <a:pt x="384" y="17"/>
                        <a:pt x="382" y="17"/>
                      </a:cubicBezTo>
                      <a:cubicBezTo>
                        <a:pt x="381" y="17"/>
                        <a:pt x="381" y="17"/>
                        <a:pt x="381" y="17"/>
                      </a:cubicBezTo>
                      <a:cubicBezTo>
                        <a:pt x="377" y="21"/>
                        <a:pt x="372" y="20"/>
                        <a:pt x="368" y="15"/>
                      </a:cubicBezTo>
                      <a:cubicBezTo>
                        <a:pt x="368" y="15"/>
                        <a:pt x="367" y="15"/>
                        <a:pt x="367" y="15"/>
                      </a:cubicBezTo>
                      <a:cubicBezTo>
                        <a:pt x="366" y="15"/>
                        <a:pt x="366" y="15"/>
                        <a:pt x="366" y="15"/>
                      </a:cubicBezTo>
                      <a:cubicBezTo>
                        <a:pt x="364" y="15"/>
                        <a:pt x="361" y="15"/>
                        <a:pt x="359" y="12"/>
                      </a:cubicBezTo>
                      <a:cubicBezTo>
                        <a:pt x="357" y="10"/>
                        <a:pt x="356" y="10"/>
                        <a:pt x="355" y="10"/>
                      </a:cubicBezTo>
                      <a:cubicBezTo>
                        <a:pt x="354" y="10"/>
                        <a:pt x="353" y="11"/>
                        <a:pt x="352" y="11"/>
                      </a:cubicBezTo>
                      <a:cubicBezTo>
                        <a:pt x="351" y="12"/>
                        <a:pt x="351" y="12"/>
                        <a:pt x="351" y="12"/>
                      </a:cubicBezTo>
                      <a:cubicBezTo>
                        <a:pt x="348" y="13"/>
                        <a:pt x="346" y="12"/>
                        <a:pt x="343" y="11"/>
                      </a:cubicBezTo>
                      <a:cubicBezTo>
                        <a:pt x="342" y="10"/>
                        <a:pt x="341" y="9"/>
                        <a:pt x="339" y="9"/>
                      </a:cubicBezTo>
                      <a:cubicBezTo>
                        <a:pt x="336" y="7"/>
                        <a:pt x="336" y="5"/>
                        <a:pt x="335" y="3"/>
                      </a:cubicBezTo>
                      <a:cubicBezTo>
                        <a:pt x="335" y="1"/>
                        <a:pt x="335" y="1"/>
                        <a:pt x="334" y="0"/>
                      </a:cubicBezTo>
                      <a:cubicBezTo>
                        <a:pt x="334" y="0"/>
                        <a:pt x="334" y="0"/>
                        <a:pt x="334" y="0"/>
                      </a:cubicBezTo>
                      <a:cubicBezTo>
                        <a:pt x="334" y="0"/>
                        <a:pt x="334" y="2"/>
                        <a:pt x="334" y="3"/>
                      </a:cubicBezTo>
                      <a:cubicBezTo>
                        <a:pt x="333" y="5"/>
                        <a:pt x="333" y="5"/>
                        <a:pt x="333" y="5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6" y="9"/>
                        <a:pt x="26" y="11"/>
                        <a:pt x="26" y="13"/>
                      </a:cubicBezTo>
                      <a:cubicBezTo>
                        <a:pt x="26" y="15"/>
                        <a:pt x="25" y="16"/>
                        <a:pt x="26" y="18"/>
                      </a:cubicBezTo>
                      <a:cubicBezTo>
                        <a:pt x="27" y="21"/>
                        <a:pt x="27" y="27"/>
                        <a:pt x="24" y="30"/>
                      </a:cubicBezTo>
                      <a:cubicBezTo>
                        <a:pt x="23" y="31"/>
                        <a:pt x="22" y="32"/>
                        <a:pt x="20" y="32"/>
                      </a:cubicBezTo>
                      <a:cubicBezTo>
                        <a:pt x="18" y="32"/>
                        <a:pt x="16" y="30"/>
                        <a:pt x="15" y="28"/>
                      </a:cubicBezTo>
                      <a:cubicBezTo>
                        <a:pt x="15" y="26"/>
                        <a:pt x="16" y="23"/>
                        <a:pt x="18" y="22"/>
                      </a:cubicBezTo>
                      <a:cubicBezTo>
                        <a:pt x="18" y="22"/>
                        <a:pt x="18" y="21"/>
                        <a:pt x="18" y="20"/>
                      </a:cubicBezTo>
                      <a:cubicBezTo>
                        <a:pt x="18" y="19"/>
                        <a:pt x="18" y="19"/>
                        <a:pt x="17" y="19"/>
                      </a:cubicBezTo>
                      <a:cubicBezTo>
                        <a:pt x="16" y="19"/>
                        <a:pt x="15" y="19"/>
                        <a:pt x="15" y="18"/>
                      </a:cubicBezTo>
                      <a:cubicBezTo>
                        <a:pt x="14" y="17"/>
                        <a:pt x="14" y="16"/>
                        <a:pt x="13" y="15"/>
                      </a:cubicBezTo>
                      <a:cubicBezTo>
                        <a:pt x="10" y="16"/>
                        <a:pt x="5" y="16"/>
                        <a:pt x="0" y="15"/>
                      </a:cubicBezTo>
                      <a:cubicBezTo>
                        <a:pt x="0" y="18"/>
                        <a:pt x="2" y="23"/>
                        <a:pt x="5" y="27"/>
                      </a:cubicBezTo>
                      <a:cubicBezTo>
                        <a:pt x="7" y="30"/>
                        <a:pt x="8" y="33"/>
                        <a:pt x="8" y="35"/>
                      </a:cubicBezTo>
                      <a:cubicBezTo>
                        <a:pt x="8" y="36"/>
                        <a:pt x="8" y="37"/>
                        <a:pt x="9" y="37"/>
                      </a:cubicBezTo>
                      <a:cubicBezTo>
                        <a:pt x="13" y="40"/>
                        <a:pt x="13" y="42"/>
                        <a:pt x="13" y="43"/>
                      </a:cubicBezTo>
                      <a:cubicBezTo>
                        <a:pt x="13" y="43"/>
                        <a:pt x="12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ubicBezTo>
                        <a:pt x="9" y="48"/>
                        <a:pt x="9" y="50"/>
                        <a:pt x="8" y="53"/>
                      </a:cubicBezTo>
                      <a:cubicBezTo>
                        <a:pt x="7" y="58"/>
                        <a:pt x="7" y="64"/>
                        <a:pt x="7" y="70"/>
                      </a:cubicBezTo>
                      <a:cubicBezTo>
                        <a:pt x="7" y="75"/>
                        <a:pt x="7" y="79"/>
                        <a:pt x="6" y="81"/>
                      </a:cubicBezTo>
                      <a:cubicBezTo>
                        <a:pt x="6" y="83"/>
                        <a:pt x="5" y="85"/>
                        <a:pt x="5" y="87"/>
                      </a:cubicBezTo>
                      <a:cubicBezTo>
                        <a:pt x="3" y="91"/>
                        <a:pt x="1" y="95"/>
                        <a:pt x="3" y="97"/>
                      </a:cubicBezTo>
                      <a:cubicBezTo>
                        <a:pt x="7" y="104"/>
                        <a:pt x="9" y="111"/>
                        <a:pt x="7" y="117"/>
                      </a:cubicBezTo>
                      <a:cubicBezTo>
                        <a:pt x="5" y="123"/>
                        <a:pt x="6" y="126"/>
                        <a:pt x="8" y="130"/>
                      </a:cubicBezTo>
                      <a:cubicBezTo>
                        <a:pt x="10" y="133"/>
                        <a:pt x="10" y="137"/>
                        <a:pt x="10" y="139"/>
                      </a:cubicBezTo>
                      <a:cubicBezTo>
                        <a:pt x="10" y="141"/>
                        <a:pt x="10" y="144"/>
                        <a:pt x="11" y="144"/>
                      </a:cubicBezTo>
                      <a:cubicBezTo>
                        <a:pt x="14" y="146"/>
                        <a:pt x="17" y="150"/>
                        <a:pt x="20" y="155"/>
                      </a:cubicBezTo>
                      <a:cubicBezTo>
                        <a:pt x="21" y="156"/>
                        <a:pt x="22" y="157"/>
                        <a:pt x="23" y="157"/>
                      </a:cubicBezTo>
                      <a:cubicBezTo>
                        <a:pt x="24" y="158"/>
                        <a:pt x="26" y="159"/>
                        <a:pt x="26" y="162"/>
                      </a:cubicBezTo>
                      <a:cubicBezTo>
                        <a:pt x="27" y="166"/>
                        <a:pt x="27" y="166"/>
                        <a:pt x="29" y="167"/>
                      </a:cubicBezTo>
                      <a:cubicBezTo>
                        <a:pt x="34" y="169"/>
                        <a:pt x="33" y="174"/>
                        <a:pt x="32" y="176"/>
                      </a:cubicBezTo>
                      <a:cubicBezTo>
                        <a:pt x="32" y="177"/>
                        <a:pt x="32" y="177"/>
                        <a:pt x="32" y="178"/>
                      </a:cubicBezTo>
                      <a:cubicBezTo>
                        <a:pt x="32" y="179"/>
                        <a:pt x="38" y="184"/>
                        <a:pt x="42" y="188"/>
                      </a:cubicBezTo>
                      <a:cubicBezTo>
                        <a:pt x="43" y="189"/>
                        <a:pt x="43" y="189"/>
                        <a:pt x="43" y="189"/>
                      </a:cubicBezTo>
                      <a:cubicBezTo>
                        <a:pt x="47" y="193"/>
                        <a:pt x="47" y="196"/>
                        <a:pt x="47" y="198"/>
                      </a:cubicBezTo>
                      <a:cubicBezTo>
                        <a:pt x="47" y="199"/>
                        <a:pt x="47" y="199"/>
                        <a:pt x="47" y="199"/>
                      </a:cubicBezTo>
                      <a:cubicBezTo>
                        <a:pt x="48" y="199"/>
                        <a:pt x="48" y="199"/>
                        <a:pt x="48" y="199"/>
                      </a:cubicBezTo>
                      <a:cubicBezTo>
                        <a:pt x="53" y="199"/>
                        <a:pt x="58" y="202"/>
                        <a:pt x="63" y="205"/>
                      </a:cubicBezTo>
                      <a:cubicBezTo>
                        <a:pt x="65" y="207"/>
                        <a:pt x="66" y="207"/>
                        <a:pt x="67" y="207"/>
                      </a:cubicBezTo>
                      <a:cubicBezTo>
                        <a:pt x="68" y="207"/>
                        <a:pt x="68" y="207"/>
                        <a:pt x="68" y="207"/>
                      </a:cubicBezTo>
                      <a:cubicBezTo>
                        <a:pt x="69" y="207"/>
                        <a:pt x="71" y="207"/>
                        <a:pt x="72" y="207"/>
                      </a:cubicBezTo>
                      <a:cubicBezTo>
                        <a:pt x="76" y="208"/>
                        <a:pt x="82" y="216"/>
                        <a:pt x="84" y="221"/>
                      </a:cubicBezTo>
                      <a:cubicBezTo>
                        <a:pt x="84" y="223"/>
                        <a:pt x="85" y="225"/>
                        <a:pt x="85" y="226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3" y="225"/>
                        <a:pt x="120" y="229"/>
                        <a:pt x="123" y="230"/>
                      </a:cubicBezTo>
                      <a:cubicBezTo>
                        <a:pt x="127" y="231"/>
                        <a:pt x="149" y="239"/>
                        <a:pt x="152" y="240"/>
                      </a:cubicBezTo>
                      <a:cubicBezTo>
                        <a:pt x="183" y="240"/>
                        <a:pt x="183" y="240"/>
                        <a:pt x="183" y="240"/>
                      </a:cubicBezTo>
                      <a:cubicBezTo>
                        <a:pt x="187" y="235"/>
                        <a:pt x="187" y="235"/>
                        <a:pt x="187" y="235"/>
                      </a:cubicBezTo>
                      <a:cubicBezTo>
                        <a:pt x="206" y="235"/>
                        <a:pt x="206" y="235"/>
                        <a:pt x="206" y="235"/>
                      </a:cubicBezTo>
                      <a:cubicBezTo>
                        <a:pt x="207" y="235"/>
                        <a:pt x="207" y="235"/>
                        <a:pt x="207" y="235"/>
                      </a:cubicBezTo>
                      <a:cubicBezTo>
                        <a:pt x="212" y="240"/>
                        <a:pt x="218" y="246"/>
                        <a:pt x="219" y="247"/>
                      </a:cubicBezTo>
                      <a:cubicBezTo>
                        <a:pt x="221" y="247"/>
                        <a:pt x="227" y="253"/>
                        <a:pt x="227" y="257"/>
                      </a:cubicBezTo>
                      <a:cubicBezTo>
                        <a:pt x="227" y="259"/>
                        <a:pt x="228" y="261"/>
                        <a:pt x="230" y="263"/>
                      </a:cubicBezTo>
                      <a:cubicBezTo>
                        <a:pt x="231" y="263"/>
                        <a:pt x="232" y="263"/>
                        <a:pt x="232" y="264"/>
                      </a:cubicBezTo>
                      <a:cubicBezTo>
                        <a:pt x="233" y="264"/>
                        <a:pt x="233" y="264"/>
                        <a:pt x="234" y="265"/>
                      </a:cubicBezTo>
                      <a:cubicBezTo>
                        <a:pt x="235" y="266"/>
                        <a:pt x="238" y="267"/>
                        <a:pt x="240" y="268"/>
                      </a:cubicBezTo>
                      <a:cubicBezTo>
                        <a:pt x="240" y="268"/>
                        <a:pt x="241" y="269"/>
                        <a:pt x="241" y="269"/>
                      </a:cubicBezTo>
                      <a:cubicBezTo>
                        <a:pt x="242" y="268"/>
                        <a:pt x="242" y="268"/>
                        <a:pt x="242" y="267"/>
                      </a:cubicBezTo>
                      <a:cubicBezTo>
                        <a:pt x="244" y="264"/>
                        <a:pt x="247" y="259"/>
                        <a:pt x="251" y="259"/>
                      </a:cubicBezTo>
                      <a:cubicBezTo>
                        <a:pt x="256" y="259"/>
                        <a:pt x="271" y="263"/>
                        <a:pt x="273" y="272"/>
                      </a:cubicBezTo>
                      <a:cubicBezTo>
                        <a:pt x="275" y="279"/>
                        <a:pt x="281" y="284"/>
                        <a:pt x="283" y="286"/>
                      </a:cubicBezTo>
                      <a:cubicBezTo>
                        <a:pt x="285" y="287"/>
                        <a:pt x="285" y="290"/>
                        <a:pt x="285" y="292"/>
                      </a:cubicBezTo>
                      <a:cubicBezTo>
                        <a:pt x="286" y="293"/>
                        <a:pt x="286" y="294"/>
                        <a:pt x="286" y="295"/>
                      </a:cubicBezTo>
                      <a:cubicBezTo>
                        <a:pt x="287" y="296"/>
                        <a:pt x="287" y="298"/>
                        <a:pt x="288" y="299"/>
                      </a:cubicBezTo>
                      <a:cubicBezTo>
                        <a:pt x="288" y="300"/>
                        <a:pt x="288" y="300"/>
                        <a:pt x="288" y="301"/>
                      </a:cubicBezTo>
                      <a:cubicBezTo>
                        <a:pt x="289" y="301"/>
                        <a:pt x="289" y="301"/>
                        <a:pt x="289" y="301"/>
                      </a:cubicBezTo>
                      <a:cubicBezTo>
                        <a:pt x="290" y="301"/>
                        <a:pt x="291" y="302"/>
                        <a:pt x="293" y="303"/>
                      </a:cubicBezTo>
                      <a:cubicBezTo>
                        <a:pt x="296" y="304"/>
                        <a:pt x="301" y="306"/>
                        <a:pt x="303" y="306"/>
                      </a:cubicBezTo>
                      <a:cubicBezTo>
                        <a:pt x="304" y="306"/>
                        <a:pt x="304" y="306"/>
                        <a:pt x="304" y="306"/>
                      </a:cubicBezTo>
                      <a:cubicBezTo>
                        <a:pt x="304" y="306"/>
                        <a:pt x="305" y="307"/>
                        <a:pt x="306" y="307"/>
                      </a:cubicBezTo>
                      <a:cubicBezTo>
                        <a:pt x="306" y="307"/>
                        <a:pt x="306" y="307"/>
                        <a:pt x="306" y="307"/>
                      </a:cubicBezTo>
                      <a:cubicBezTo>
                        <a:pt x="305" y="305"/>
                        <a:pt x="304" y="304"/>
                        <a:pt x="303" y="30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b="1" dirty="0"/>
                </a:p>
              </p:txBody>
            </p:sp>
            <p:sp>
              <p:nvSpPr>
                <p:cNvPr id="1287" name="Freeform 2211"/>
                <p:cNvSpPr>
                  <a:spLocks/>
                </p:cNvSpPr>
                <p:nvPr/>
              </p:nvSpPr>
              <p:spPr bwMode="auto">
                <a:xfrm>
                  <a:off x="949845" y="2389187"/>
                  <a:ext cx="761942" cy="507173"/>
                </a:xfrm>
                <a:custGeom>
                  <a:avLst/>
                  <a:gdLst>
                    <a:gd name="T0" fmla="*/ 251 w 429"/>
                    <a:gd name="T1" fmla="*/ 27 h 296"/>
                    <a:gd name="T2" fmla="*/ 182 w 429"/>
                    <a:gd name="T3" fmla="*/ 20 h 296"/>
                    <a:gd name="T4" fmla="*/ 169 w 429"/>
                    <a:gd name="T5" fmla="*/ 10 h 296"/>
                    <a:gd name="T6" fmla="*/ 142 w 429"/>
                    <a:gd name="T7" fmla="*/ 7 h 296"/>
                    <a:gd name="T8" fmla="*/ 128 w 429"/>
                    <a:gd name="T9" fmla="*/ 1 h 296"/>
                    <a:gd name="T10" fmla="*/ 95 w 429"/>
                    <a:gd name="T11" fmla="*/ 11 h 296"/>
                    <a:gd name="T12" fmla="*/ 84 w 429"/>
                    <a:gd name="T13" fmla="*/ 20 h 296"/>
                    <a:gd name="T14" fmla="*/ 53 w 429"/>
                    <a:gd name="T15" fmla="*/ 33 h 296"/>
                    <a:gd name="T16" fmla="*/ 18 w 429"/>
                    <a:gd name="T17" fmla="*/ 53 h 296"/>
                    <a:gd name="T18" fmla="*/ 65 w 429"/>
                    <a:gd name="T19" fmla="*/ 82 h 296"/>
                    <a:gd name="T20" fmla="*/ 82 w 429"/>
                    <a:gd name="T21" fmla="*/ 99 h 296"/>
                    <a:gd name="T22" fmla="*/ 46 w 429"/>
                    <a:gd name="T23" fmla="*/ 104 h 296"/>
                    <a:gd name="T24" fmla="*/ 30 w 429"/>
                    <a:gd name="T25" fmla="*/ 97 h 296"/>
                    <a:gd name="T26" fmla="*/ 7 w 429"/>
                    <a:gd name="T27" fmla="*/ 108 h 296"/>
                    <a:gd name="T28" fmla="*/ 15 w 429"/>
                    <a:gd name="T29" fmla="*/ 123 h 296"/>
                    <a:gd name="T30" fmla="*/ 50 w 429"/>
                    <a:gd name="T31" fmla="*/ 132 h 296"/>
                    <a:gd name="T32" fmla="*/ 74 w 429"/>
                    <a:gd name="T33" fmla="*/ 133 h 296"/>
                    <a:gd name="T34" fmla="*/ 59 w 429"/>
                    <a:gd name="T35" fmla="*/ 152 h 296"/>
                    <a:gd name="T36" fmla="*/ 37 w 429"/>
                    <a:gd name="T37" fmla="*/ 158 h 296"/>
                    <a:gd name="T38" fmla="*/ 19 w 429"/>
                    <a:gd name="T39" fmla="*/ 184 h 296"/>
                    <a:gd name="T40" fmla="*/ 43 w 429"/>
                    <a:gd name="T41" fmla="*/ 214 h 296"/>
                    <a:gd name="T42" fmla="*/ 68 w 429"/>
                    <a:gd name="T43" fmla="*/ 220 h 296"/>
                    <a:gd name="T44" fmla="*/ 82 w 429"/>
                    <a:gd name="T45" fmla="*/ 227 h 296"/>
                    <a:gd name="T46" fmla="*/ 115 w 429"/>
                    <a:gd name="T47" fmla="*/ 229 h 296"/>
                    <a:gd name="T48" fmla="*/ 112 w 429"/>
                    <a:gd name="T49" fmla="*/ 256 h 296"/>
                    <a:gd name="T50" fmla="*/ 89 w 429"/>
                    <a:gd name="T51" fmla="*/ 281 h 296"/>
                    <a:gd name="T52" fmla="*/ 126 w 429"/>
                    <a:gd name="T53" fmla="*/ 257 h 296"/>
                    <a:gd name="T54" fmla="*/ 155 w 429"/>
                    <a:gd name="T55" fmla="*/ 234 h 296"/>
                    <a:gd name="T56" fmla="*/ 161 w 429"/>
                    <a:gd name="T57" fmla="*/ 215 h 296"/>
                    <a:gd name="T58" fmla="*/ 186 w 429"/>
                    <a:gd name="T59" fmla="*/ 191 h 296"/>
                    <a:gd name="T60" fmla="*/ 194 w 429"/>
                    <a:gd name="T61" fmla="*/ 197 h 296"/>
                    <a:gd name="T62" fmla="*/ 187 w 429"/>
                    <a:gd name="T63" fmla="*/ 218 h 296"/>
                    <a:gd name="T64" fmla="*/ 219 w 429"/>
                    <a:gd name="T65" fmla="*/ 210 h 296"/>
                    <a:gd name="T66" fmla="*/ 218 w 429"/>
                    <a:gd name="T67" fmla="*/ 195 h 296"/>
                    <a:gd name="T68" fmla="*/ 237 w 429"/>
                    <a:gd name="T69" fmla="*/ 196 h 296"/>
                    <a:gd name="T70" fmla="*/ 251 w 429"/>
                    <a:gd name="T71" fmla="*/ 203 h 296"/>
                    <a:gd name="T72" fmla="*/ 271 w 429"/>
                    <a:gd name="T73" fmla="*/ 208 h 296"/>
                    <a:gd name="T74" fmla="*/ 307 w 429"/>
                    <a:gd name="T75" fmla="*/ 214 h 296"/>
                    <a:gd name="T76" fmla="*/ 320 w 429"/>
                    <a:gd name="T77" fmla="*/ 219 h 296"/>
                    <a:gd name="T78" fmla="*/ 351 w 429"/>
                    <a:gd name="T79" fmla="*/ 238 h 296"/>
                    <a:gd name="T80" fmla="*/ 366 w 429"/>
                    <a:gd name="T81" fmla="*/ 237 h 296"/>
                    <a:gd name="T82" fmla="*/ 373 w 429"/>
                    <a:gd name="T83" fmla="*/ 246 h 296"/>
                    <a:gd name="T84" fmla="*/ 369 w 429"/>
                    <a:gd name="T85" fmla="*/ 261 h 296"/>
                    <a:gd name="T86" fmla="*/ 377 w 429"/>
                    <a:gd name="T87" fmla="*/ 256 h 296"/>
                    <a:gd name="T88" fmla="*/ 383 w 429"/>
                    <a:gd name="T89" fmla="*/ 242 h 296"/>
                    <a:gd name="T90" fmla="*/ 380 w 429"/>
                    <a:gd name="T91" fmla="*/ 271 h 296"/>
                    <a:gd name="T92" fmla="*/ 393 w 429"/>
                    <a:gd name="T93" fmla="*/ 267 h 296"/>
                    <a:gd name="T94" fmla="*/ 402 w 429"/>
                    <a:gd name="T95" fmla="*/ 284 h 296"/>
                    <a:gd name="T96" fmla="*/ 393 w 429"/>
                    <a:gd name="T97" fmla="*/ 292 h 296"/>
                    <a:gd name="T98" fmla="*/ 402 w 429"/>
                    <a:gd name="T99" fmla="*/ 293 h 296"/>
                    <a:gd name="T100" fmla="*/ 419 w 429"/>
                    <a:gd name="T101" fmla="*/ 288 h 296"/>
                    <a:gd name="T102" fmla="*/ 427 w 429"/>
                    <a:gd name="T103" fmla="*/ 289 h 296"/>
                    <a:gd name="T104" fmla="*/ 370 w 429"/>
                    <a:gd name="T105" fmla="*/ 220 h 296"/>
                    <a:gd name="T106" fmla="*/ 337 w 429"/>
                    <a:gd name="T107" fmla="*/ 224 h 296"/>
                    <a:gd name="T108" fmla="*/ 313 w 429"/>
                    <a:gd name="T109" fmla="*/ 208 h 296"/>
                    <a:gd name="T110" fmla="*/ 300 w 429"/>
                    <a:gd name="T111" fmla="*/ 34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29" h="296">
                      <a:moveTo>
                        <a:pt x="296" y="33"/>
                      </a:moveTo>
                      <a:cubicBezTo>
                        <a:pt x="295" y="33"/>
                        <a:pt x="294" y="32"/>
                        <a:pt x="292" y="31"/>
                      </a:cubicBezTo>
                      <a:cubicBezTo>
                        <a:pt x="287" y="29"/>
                        <a:pt x="280" y="26"/>
                        <a:pt x="275" y="26"/>
                      </a:cubicBezTo>
                      <a:cubicBezTo>
                        <a:pt x="275" y="26"/>
                        <a:pt x="274" y="27"/>
                        <a:pt x="274" y="27"/>
                      </a:cubicBezTo>
                      <a:cubicBezTo>
                        <a:pt x="270" y="27"/>
                        <a:pt x="264" y="28"/>
                        <a:pt x="258" y="28"/>
                      </a:cubicBezTo>
                      <a:cubicBezTo>
                        <a:pt x="255" y="28"/>
                        <a:pt x="253" y="28"/>
                        <a:pt x="251" y="27"/>
                      </a:cubicBezTo>
                      <a:cubicBezTo>
                        <a:pt x="249" y="26"/>
                        <a:pt x="245" y="24"/>
                        <a:pt x="239" y="24"/>
                      </a:cubicBezTo>
                      <a:cubicBezTo>
                        <a:pt x="238" y="24"/>
                        <a:pt x="236" y="25"/>
                        <a:pt x="234" y="25"/>
                      </a:cubicBezTo>
                      <a:cubicBezTo>
                        <a:pt x="229" y="26"/>
                        <a:pt x="225" y="24"/>
                        <a:pt x="220" y="22"/>
                      </a:cubicBezTo>
                      <a:cubicBezTo>
                        <a:pt x="217" y="20"/>
                        <a:pt x="214" y="19"/>
                        <a:pt x="210" y="18"/>
                      </a:cubicBezTo>
                      <a:cubicBezTo>
                        <a:pt x="207" y="17"/>
                        <a:pt x="204" y="17"/>
                        <a:pt x="201" y="17"/>
                      </a:cubicBezTo>
                      <a:cubicBezTo>
                        <a:pt x="193" y="17"/>
                        <a:pt x="184" y="19"/>
                        <a:pt x="182" y="20"/>
                      </a:cubicBezTo>
                      <a:cubicBezTo>
                        <a:pt x="179" y="21"/>
                        <a:pt x="178" y="19"/>
                        <a:pt x="177" y="18"/>
                      </a:cubicBezTo>
                      <a:cubicBezTo>
                        <a:pt x="176" y="17"/>
                        <a:pt x="176" y="17"/>
                        <a:pt x="175" y="17"/>
                      </a:cubicBezTo>
                      <a:cubicBezTo>
                        <a:pt x="174" y="17"/>
                        <a:pt x="174" y="17"/>
                        <a:pt x="173" y="17"/>
                      </a:cubicBezTo>
                      <a:cubicBezTo>
                        <a:pt x="173" y="17"/>
                        <a:pt x="171" y="17"/>
                        <a:pt x="170" y="16"/>
                      </a:cubicBezTo>
                      <a:cubicBezTo>
                        <a:pt x="170" y="15"/>
                        <a:pt x="170" y="14"/>
                        <a:pt x="170" y="13"/>
                      </a:cubicBezTo>
                      <a:cubicBezTo>
                        <a:pt x="170" y="12"/>
                        <a:pt x="170" y="11"/>
                        <a:pt x="169" y="10"/>
                      </a:cubicBezTo>
                      <a:cubicBezTo>
                        <a:pt x="169" y="10"/>
                        <a:pt x="168" y="9"/>
                        <a:pt x="165" y="9"/>
                      </a:cubicBezTo>
                      <a:cubicBezTo>
                        <a:pt x="162" y="9"/>
                        <a:pt x="159" y="10"/>
                        <a:pt x="155" y="10"/>
                      </a:cubicBezTo>
                      <a:cubicBezTo>
                        <a:pt x="154" y="11"/>
                        <a:pt x="152" y="11"/>
                        <a:pt x="151" y="11"/>
                      </a:cubicBezTo>
                      <a:cubicBezTo>
                        <a:pt x="148" y="12"/>
                        <a:pt x="146" y="10"/>
                        <a:pt x="145" y="9"/>
                      </a:cubicBezTo>
                      <a:cubicBezTo>
                        <a:pt x="144" y="8"/>
                        <a:pt x="144" y="7"/>
                        <a:pt x="144" y="6"/>
                      </a:cubicBezTo>
                      <a:cubicBezTo>
                        <a:pt x="143" y="6"/>
                        <a:pt x="142" y="6"/>
                        <a:pt x="142" y="7"/>
                      </a:cubicBezTo>
                      <a:cubicBezTo>
                        <a:pt x="140" y="9"/>
                        <a:pt x="138" y="11"/>
                        <a:pt x="135" y="11"/>
                      </a:cubicBezTo>
                      <a:cubicBezTo>
                        <a:pt x="133" y="11"/>
                        <a:pt x="131" y="10"/>
                        <a:pt x="130" y="9"/>
                      </a:cubicBezTo>
                      <a:cubicBezTo>
                        <a:pt x="129" y="8"/>
                        <a:pt x="129" y="7"/>
                        <a:pt x="129" y="6"/>
                      </a:cubicBezTo>
                      <a:cubicBezTo>
                        <a:pt x="129" y="5"/>
                        <a:pt x="131" y="4"/>
                        <a:pt x="132" y="3"/>
                      </a:cubicBezTo>
                      <a:cubicBezTo>
                        <a:pt x="132" y="3"/>
                        <a:pt x="133" y="3"/>
                        <a:pt x="133" y="3"/>
                      </a:cubicBezTo>
                      <a:cubicBezTo>
                        <a:pt x="132" y="2"/>
                        <a:pt x="129" y="1"/>
                        <a:pt x="128" y="1"/>
                      </a:cubicBezTo>
                      <a:cubicBezTo>
                        <a:pt x="127" y="1"/>
                        <a:pt x="127" y="0"/>
                        <a:pt x="126" y="0"/>
                      </a:cubicBezTo>
                      <a:cubicBezTo>
                        <a:pt x="126" y="0"/>
                        <a:pt x="126" y="0"/>
                        <a:pt x="126" y="0"/>
                      </a:cubicBezTo>
                      <a:cubicBezTo>
                        <a:pt x="124" y="0"/>
                        <a:pt x="119" y="5"/>
                        <a:pt x="116" y="7"/>
                      </a:cubicBezTo>
                      <a:cubicBezTo>
                        <a:pt x="113" y="10"/>
                        <a:pt x="108" y="12"/>
                        <a:pt x="102" y="12"/>
                      </a:cubicBezTo>
                      <a:cubicBezTo>
                        <a:pt x="100" y="12"/>
                        <a:pt x="98" y="12"/>
                        <a:pt x="97" y="11"/>
                      </a:cubicBezTo>
                      <a:cubicBezTo>
                        <a:pt x="96" y="11"/>
                        <a:pt x="95" y="11"/>
                        <a:pt x="95" y="11"/>
                      </a:cubicBezTo>
                      <a:cubicBezTo>
                        <a:pt x="91" y="11"/>
                        <a:pt x="89" y="12"/>
                        <a:pt x="89" y="13"/>
                      </a:cubicBezTo>
                      <a:cubicBezTo>
                        <a:pt x="89" y="13"/>
                        <a:pt x="89" y="13"/>
                        <a:pt x="90" y="13"/>
                      </a:cubicBezTo>
                      <a:cubicBezTo>
                        <a:pt x="91" y="14"/>
                        <a:pt x="92" y="15"/>
                        <a:pt x="92" y="16"/>
                      </a:cubicBezTo>
                      <a:cubicBezTo>
                        <a:pt x="92" y="18"/>
                        <a:pt x="91" y="19"/>
                        <a:pt x="91" y="20"/>
                      </a:cubicBezTo>
                      <a:cubicBezTo>
                        <a:pt x="90" y="21"/>
                        <a:pt x="89" y="22"/>
                        <a:pt x="87" y="22"/>
                      </a:cubicBezTo>
                      <a:cubicBezTo>
                        <a:pt x="86" y="22"/>
                        <a:pt x="85" y="20"/>
                        <a:pt x="84" y="20"/>
                      </a:cubicBezTo>
                      <a:cubicBezTo>
                        <a:pt x="83" y="19"/>
                        <a:pt x="83" y="19"/>
                        <a:pt x="83" y="19"/>
                      </a:cubicBezTo>
                      <a:cubicBezTo>
                        <a:pt x="83" y="19"/>
                        <a:pt x="83" y="19"/>
                        <a:pt x="82" y="19"/>
                      </a:cubicBezTo>
                      <a:cubicBezTo>
                        <a:pt x="79" y="22"/>
                        <a:pt x="72" y="23"/>
                        <a:pt x="68" y="23"/>
                      </a:cubicBezTo>
                      <a:cubicBezTo>
                        <a:pt x="67" y="23"/>
                        <a:pt x="65" y="23"/>
                        <a:pt x="64" y="23"/>
                      </a:cubicBezTo>
                      <a:cubicBezTo>
                        <a:pt x="63" y="23"/>
                        <a:pt x="60" y="26"/>
                        <a:pt x="54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3"/>
                        <a:pt x="52" y="33"/>
                        <a:pt x="52" y="35"/>
                      </a:cubicBezTo>
                      <a:cubicBezTo>
                        <a:pt x="52" y="37"/>
                        <a:pt x="52" y="40"/>
                        <a:pt x="48" y="45"/>
                      </a:cubicBezTo>
                      <a:cubicBezTo>
                        <a:pt x="44" y="49"/>
                        <a:pt x="36" y="52"/>
                        <a:pt x="24" y="52"/>
                      </a:cubicBezTo>
                      <a:cubicBezTo>
                        <a:pt x="22" y="52"/>
                        <a:pt x="21" y="51"/>
                        <a:pt x="20" y="51"/>
                      </a:cubicBezTo>
                      <a:cubicBezTo>
                        <a:pt x="19" y="51"/>
                        <a:pt x="18" y="51"/>
                        <a:pt x="18" y="51"/>
                      </a:cubicBezTo>
                      <a:cubicBezTo>
                        <a:pt x="18" y="51"/>
                        <a:pt x="18" y="52"/>
                        <a:pt x="18" y="53"/>
                      </a:cubicBezTo>
                      <a:cubicBezTo>
                        <a:pt x="18" y="54"/>
                        <a:pt x="18" y="56"/>
                        <a:pt x="17" y="58"/>
                      </a:cubicBezTo>
                      <a:cubicBezTo>
                        <a:pt x="16" y="58"/>
                        <a:pt x="17" y="60"/>
                        <a:pt x="28" y="62"/>
                      </a:cubicBezTo>
                      <a:cubicBezTo>
                        <a:pt x="40" y="66"/>
                        <a:pt x="47" y="82"/>
                        <a:pt x="48" y="83"/>
                      </a:cubicBezTo>
                      <a:cubicBezTo>
                        <a:pt x="48" y="83"/>
                        <a:pt x="48" y="83"/>
                        <a:pt x="50" y="83"/>
                      </a:cubicBezTo>
                      <a:cubicBezTo>
                        <a:pt x="52" y="83"/>
                        <a:pt x="54" y="83"/>
                        <a:pt x="57" y="83"/>
                      </a:cubicBezTo>
                      <a:cubicBezTo>
                        <a:pt x="60" y="82"/>
                        <a:pt x="63" y="82"/>
                        <a:pt x="65" y="82"/>
                      </a:cubicBezTo>
                      <a:cubicBezTo>
                        <a:pt x="70" y="83"/>
                        <a:pt x="69" y="87"/>
                        <a:pt x="69" y="89"/>
                      </a:cubicBezTo>
                      <a:cubicBezTo>
                        <a:pt x="69" y="91"/>
                        <a:pt x="69" y="92"/>
                        <a:pt x="70" y="92"/>
                      </a:cubicBezTo>
                      <a:cubicBezTo>
                        <a:pt x="71" y="93"/>
                        <a:pt x="73" y="93"/>
                        <a:pt x="75" y="93"/>
                      </a:cubicBezTo>
                      <a:cubicBezTo>
                        <a:pt x="75" y="93"/>
                        <a:pt x="76" y="93"/>
                        <a:pt x="77" y="93"/>
                      </a:cubicBezTo>
                      <a:cubicBezTo>
                        <a:pt x="78" y="93"/>
                        <a:pt x="81" y="93"/>
                        <a:pt x="83" y="96"/>
                      </a:cubicBezTo>
                      <a:cubicBezTo>
                        <a:pt x="83" y="97"/>
                        <a:pt x="83" y="98"/>
                        <a:pt x="82" y="99"/>
                      </a:cubicBezTo>
                      <a:cubicBezTo>
                        <a:pt x="81" y="100"/>
                        <a:pt x="79" y="100"/>
                        <a:pt x="76" y="100"/>
                      </a:cubicBezTo>
                      <a:cubicBezTo>
                        <a:pt x="74" y="100"/>
                        <a:pt x="70" y="101"/>
                        <a:pt x="68" y="102"/>
                      </a:cubicBezTo>
                      <a:cubicBezTo>
                        <a:pt x="65" y="105"/>
                        <a:pt x="62" y="107"/>
                        <a:pt x="60" y="107"/>
                      </a:cubicBezTo>
                      <a:cubicBezTo>
                        <a:pt x="58" y="107"/>
                        <a:pt x="57" y="106"/>
                        <a:pt x="56" y="104"/>
                      </a:cubicBezTo>
                      <a:cubicBezTo>
                        <a:pt x="56" y="104"/>
                        <a:pt x="56" y="104"/>
                        <a:pt x="53" y="104"/>
                      </a:cubicBezTo>
                      <a:cubicBezTo>
                        <a:pt x="50" y="104"/>
                        <a:pt x="48" y="104"/>
                        <a:pt x="46" y="104"/>
                      </a:cubicBezTo>
                      <a:cubicBezTo>
                        <a:pt x="45" y="104"/>
                        <a:pt x="44" y="105"/>
                        <a:pt x="43" y="105"/>
                      </a:cubicBezTo>
                      <a:cubicBezTo>
                        <a:pt x="41" y="105"/>
                        <a:pt x="40" y="104"/>
                        <a:pt x="40" y="103"/>
                      </a:cubicBezTo>
                      <a:cubicBezTo>
                        <a:pt x="39" y="102"/>
                        <a:pt x="40" y="99"/>
                        <a:pt x="40" y="97"/>
                      </a:cubicBezTo>
                      <a:cubicBezTo>
                        <a:pt x="41" y="96"/>
                        <a:pt x="41" y="95"/>
                        <a:pt x="41" y="95"/>
                      </a:cubicBezTo>
                      <a:cubicBezTo>
                        <a:pt x="41" y="95"/>
                        <a:pt x="40" y="94"/>
                        <a:pt x="39" y="94"/>
                      </a:cubicBezTo>
                      <a:cubicBezTo>
                        <a:pt x="37" y="94"/>
                        <a:pt x="34" y="95"/>
                        <a:pt x="30" y="97"/>
                      </a:cubicBezTo>
                      <a:cubicBezTo>
                        <a:pt x="28" y="99"/>
                        <a:pt x="26" y="100"/>
                        <a:pt x="25" y="100"/>
                      </a:cubicBezTo>
                      <a:cubicBezTo>
                        <a:pt x="25" y="101"/>
                        <a:pt x="25" y="102"/>
                        <a:pt x="25" y="103"/>
                      </a:cubicBezTo>
                      <a:cubicBezTo>
                        <a:pt x="24" y="105"/>
                        <a:pt x="22" y="105"/>
                        <a:pt x="22" y="105"/>
                      </a:cubicBezTo>
                      <a:cubicBezTo>
                        <a:pt x="21" y="105"/>
                        <a:pt x="20" y="105"/>
                        <a:pt x="19" y="105"/>
                      </a:cubicBezTo>
                      <a:cubicBezTo>
                        <a:pt x="18" y="104"/>
                        <a:pt x="16" y="104"/>
                        <a:pt x="14" y="105"/>
                      </a:cubicBezTo>
                      <a:cubicBezTo>
                        <a:pt x="12" y="106"/>
                        <a:pt x="10" y="107"/>
                        <a:pt x="7" y="108"/>
                      </a:cubicBezTo>
                      <a:cubicBezTo>
                        <a:pt x="4" y="110"/>
                        <a:pt x="1" y="111"/>
                        <a:pt x="0" y="112"/>
                      </a:cubicBezTo>
                      <a:cubicBezTo>
                        <a:pt x="1" y="113"/>
                        <a:pt x="6" y="115"/>
                        <a:pt x="13" y="116"/>
                      </a:cubicBezTo>
                      <a:cubicBezTo>
                        <a:pt x="15" y="116"/>
                        <a:pt x="15" y="116"/>
                        <a:pt x="15" y="116"/>
                      </a:cubicBezTo>
                      <a:cubicBezTo>
                        <a:pt x="16" y="117"/>
                        <a:pt x="17" y="118"/>
                        <a:pt x="17" y="119"/>
                      </a:cubicBezTo>
                      <a:cubicBezTo>
                        <a:pt x="18" y="121"/>
                        <a:pt x="16" y="122"/>
                        <a:pt x="15" y="123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16" y="124"/>
                        <a:pt x="17" y="125"/>
                        <a:pt x="17" y="126"/>
                      </a:cubicBezTo>
                      <a:cubicBezTo>
                        <a:pt x="18" y="127"/>
                        <a:pt x="19" y="129"/>
                        <a:pt x="22" y="130"/>
                      </a:cubicBezTo>
                      <a:cubicBezTo>
                        <a:pt x="23" y="131"/>
                        <a:pt x="26" y="132"/>
                        <a:pt x="29" y="132"/>
                      </a:cubicBezTo>
                      <a:cubicBezTo>
                        <a:pt x="33" y="132"/>
                        <a:pt x="37" y="131"/>
                        <a:pt x="40" y="131"/>
                      </a:cubicBezTo>
                      <a:cubicBezTo>
                        <a:pt x="42" y="130"/>
                        <a:pt x="44" y="130"/>
                        <a:pt x="45" y="130"/>
                      </a:cubicBezTo>
                      <a:cubicBezTo>
                        <a:pt x="47" y="130"/>
                        <a:pt x="48" y="131"/>
                        <a:pt x="50" y="132"/>
                      </a:cubicBezTo>
                      <a:cubicBezTo>
                        <a:pt x="51" y="132"/>
                        <a:pt x="52" y="133"/>
                        <a:pt x="52" y="133"/>
                      </a:cubicBezTo>
                      <a:cubicBezTo>
                        <a:pt x="53" y="133"/>
                        <a:pt x="53" y="133"/>
                        <a:pt x="53" y="132"/>
                      </a:cubicBezTo>
                      <a:cubicBezTo>
                        <a:pt x="56" y="129"/>
                        <a:pt x="64" y="123"/>
                        <a:pt x="71" y="123"/>
                      </a:cubicBezTo>
                      <a:cubicBezTo>
                        <a:pt x="73" y="123"/>
                        <a:pt x="75" y="124"/>
                        <a:pt x="76" y="125"/>
                      </a:cubicBezTo>
                      <a:cubicBezTo>
                        <a:pt x="77" y="126"/>
                        <a:pt x="79" y="127"/>
                        <a:pt x="78" y="129"/>
                      </a:cubicBezTo>
                      <a:cubicBezTo>
                        <a:pt x="78" y="132"/>
                        <a:pt x="76" y="133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6" y="136"/>
                        <a:pt x="78" y="140"/>
                        <a:pt x="78" y="145"/>
                      </a:cubicBezTo>
                      <a:cubicBezTo>
                        <a:pt x="77" y="147"/>
                        <a:pt x="76" y="149"/>
                        <a:pt x="74" y="151"/>
                      </a:cubicBezTo>
                      <a:cubicBezTo>
                        <a:pt x="72" y="152"/>
                        <a:pt x="69" y="153"/>
                        <a:pt x="66" y="153"/>
                      </a:cubicBezTo>
                      <a:cubicBezTo>
                        <a:pt x="64" y="153"/>
                        <a:pt x="63" y="153"/>
                        <a:pt x="61" y="153"/>
                      </a:cubicBezTo>
                      <a:cubicBezTo>
                        <a:pt x="60" y="152"/>
                        <a:pt x="60" y="152"/>
                        <a:pt x="59" y="152"/>
                      </a:cubicBezTo>
                      <a:cubicBezTo>
                        <a:pt x="59" y="153"/>
                        <a:pt x="59" y="153"/>
                        <a:pt x="59" y="154"/>
                      </a:cubicBezTo>
                      <a:cubicBezTo>
                        <a:pt x="58" y="156"/>
                        <a:pt x="57" y="159"/>
                        <a:pt x="54" y="161"/>
                      </a:cubicBezTo>
                      <a:cubicBezTo>
                        <a:pt x="53" y="162"/>
                        <a:pt x="52" y="162"/>
                        <a:pt x="50" y="162"/>
                      </a:cubicBezTo>
                      <a:cubicBezTo>
                        <a:pt x="48" y="162"/>
                        <a:pt x="46" y="161"/>
                        <a:pt x="44" y="160"/>
                      </a:cubicBezTo>
                      <a:cubicBezTo>
                        <a:pt x="43" y="159"/>
                        <a:pt x="41" y="157"/>
                        <a:pt x="39" y="157"/>
                      </a:cubicBezTo>
                      <a:cubicBezTo>
                        <a:pt x="38" y="157"/>
                        <a:pt x="37" y="158"/>
                        <a:pt x="37" y="158"/>
                      </a:cubicBezTo>
                      <a:cubicBezTo>
                        <a:pt x="36" y="159"/>
                        <a:pt x="36" y="163"/>
                        <a:pt x="36" y="166"/>
                      </a:cubicBezTo>
                      <a:cubicBezTo>
                        <a:pt x="36" y="167"/>
                        <a:pt x="36" y="167"/>
                        <a:pt x="36" y="167"/>
                      </a:cubicBezTo>
                      <a:cubicBezTo>
                        <a:pt x="37" y="170"/>
                        <a:pt x="33" y="171"/>
                        <a:pt x="32" y="171"/>
                      </a:cubicBezTo>
                      <a:cubicBezTo>
                        <a:pt x="29" y="171"/>
                        <a:pt x="26" y="172"/>
                        <a:pt x="25" y="176"/>
                      </a:cubicBezTo>
                      <a:cubicBezTo>
                        <a:pt x="24" y="181"/>
                        <a:pt x="20" y="182"/>
                        <a:pt x="18" y="182"/>
                      </a:cubicBezTo>
                      <a:cubicBezTo>
                        <a:pt x="18" y="183"/>
                        <a:pt x="19" y="183"/>
                        <a:pt x="19" y="184"/>
                      </a:cubicBezTo>
                      <a:cubicBezTo>
                        <a:pt x="23" y="189"/>
                        <a:pt x="23" y="189"/>
                        <a:pt x="24" y="189"/>
                      </a:cubicBezTo>
                      <a:cubicBezTo>
                        <a:pt x="25" y="189"/>
                        <a:pt x="27" y="189"/>
                        <a:pt x="29" y="190"/>
                      </a:cubicBezTo>
                      <a:cubicBezTo>
                        <a:pt x="33" y="193"/>
                        <a:pt x="30" y="198"/>
                        <a:pt x="29" y="200"/>
                      </a:cubicBezTo>
                      <a:cubicBezTo>
                        <a:pt x="29" y="200"/>
                        <a:pt x="29" y="200"/>
                        <a:pt x="28" y="201"/>
                      </a:cubicBezTo>
                      <a:cubicBezTo>
                        <a:pt x="32" y="202"/>
                        <a:pt x="36" y="206"/>
                        <a:pt x="39" y="210"/>
                      </a:cubicBezTo>
                      <a:cubicBezTo>
                        <a:pt x="41" y="212"/>
                        <a:pt x="42" y="214"/>
                        <a:pt x="43" y="214"/>
                      </a:cubicBezTo>
                      <a:cubicBezTo>
                        <a:pt x="44" y="216"/>
                        <a:pt x="46" y="215"/>
                        <a:pt x="48" y="214"/>
                      </a:cubicBezTo>
                      <a:cubicBezTo>
                        <a:pt x="50" y="213"/>
                        <a:pt x="52" y="212"/>
                        <a:pt x="55" y="212"/>
                      </a:cubicBezTo>
                      <a:cubicBezTo>
                        <a:pt x="56" y="212"/>
                        <a:pt x="56" y="211"/>
                        <a:pt x="57" y="210"/>
                      </a:cubicBezTo>
                      <a:cubicBezTo>
                        <a:pt x="57" y="208"/>
                        <a:pt x="57" y="207"/>
                        <a:pt x="59" y="207"/>
                      </a:cubicBezTo>
                      <a:cubicBezTo>
                        <a:pt x="60" y="207"/>
                        <a:pt x="61" y="207"/>
                        <a:pt x="62" y="208"/>
                      </a:cubicBezTo>
                      <a:cubicBezTo>
                        <a:pt x="64" y="210"/>
                        <a:pt x="68" y="216"/>
                        <a:pt x="68" y="220"/>
                      </a:cubicBezTo>
                      <a:cubicBezTo>
                        <a:pt x="68" y="222"/>
                        <a:pt x="67" y="223"/>
                        <a:pt x="66" y="224"/>
                      </a:cubicBezTo>
                      <a:cubicBezTo>
                        <a:pt x="65" y="224"/>
                        <a:pt x="66" y="227"/>
                        <a:pt x="66" y="229"/>
                      </a:cubicBezTo>
                      <a:cubicBezTo>
                        <a:pt x="66" y="230"/>
                        <a:pt x="66" y="232"/>
                        <a:pt x="66" y="233"/>
                      </a:cubicBezTo>
                      <a:cubicBezTo>
                        <a:pt x="66" y="233"/>
                        <a:pt x="67" y="233"/>
                        <a:pt x="68" y="233"/>
                      </a:cubicBezTo>
                      <a:cubicBezTo>
                        <a:pt x="71" y="233"/>
                        <a:pt x="74" y="232"/>
                        <a:pt x="74" y="231"/>
                      </a:cubicBezTo>
                      <a:cubicBezTo>
                        <a:pt x="75" y="229"/>
                        <a:pt x="78" y="227"/>
                        <a:pt x="82" y="227"/>
                      </a:cubicBezTo>
                      <a:cubicBezTo>
                        <a:pt x="86" y="227"/>
                        <a:pt x="90" y="229"/>
                        <a:pt x="93" y="232"/>
                      </a:cubicBezTo>
                      <a:cubicBezTo>
                        <a:pt x="95" y="233"/>
                        <a:pt x="96" y="235"/>
                        <a:pt x="97" y="235"/>
                      </a:cubicBezTo>
                      <a:cubicBezTo>
                        <a:pt x="97" y="231"/>
                        <a:pt x="100" y="226"/>
                        <a:pt x="103" y="226"/>
                      </a:cubicBezTo>
                      <a:cubicBezTo>
                        <a:pt x="104" y="226"/>
                        <a:pt x="105" y="227"/>
                        <a:pt x="105" y="229"/>
                      </a:cubicBezTo>
                      <a:cubicBezTo>
                        <a:pt x="105" y="230"/>
                        <a:pt x="106" y="231"/>
                        <a:pt x="108" y="231"/>
                      </a:cubicBezTo>
                      <a:cubicBezTo>
                        <a:pt x="109" y="231"/>
                        <a:pt x="111" y="230"/>
                        <a:pt x="115" y="229"/>
                      </a:cubicBezTo>
                      <a:cubicBezTo>
                        <a:pt x="118" y="227"/>
                        <a:pt x="119" y="227"/>
                        <a:pt x="120" y="227"/>
                      </a:cubicBezTo>
                      <a:cubicBezTo>
                        <a:pt x="121" y="227"/>
                        <a:pt x="122" y="228"/>
                        <a:pt x="122" y="229"/>
                      </a:cubicBezTo>
                      <a:cubicBezTo>
                        <a:pt x="123" y="230"/>
                        <a:pt x="122" y="232"/>
                        <a:pt x="118" y="236"/>
                      </a:cubicBezTo>
                      <a:cubicBezTo>
                        <a:pt x="117" y="237"/>
                        <a:pt x="117" y="237"/>
                        <a:pt x="117" y="237"/>
                      </a:cubicBezTo>
                      <a:cubicBezTo>
                        <a:pt x="115" y="240"/>
                        <a:pt x="115" y="245"/>
                        <a:pt x="115" y="248"/>
                      </a:cubicBezTo>
                      <a:cubicBezTo>
                        <a:pt x="116" y="251"/>
                        <a:pt x="116" y="255"/>
                        <a:pt x="112" y="256"/>
                      </a:cubicBezTo>
                      <a:cubicBezTo>
                        <a:pt x="111" y="256"/>
                        <a:pt x="110" y="258"/>
                        <a:pt x="109" y="260"/>
                      </a:cubicBezTo>
                      <a:cubicBezTo>
                        <a:pt x="106" y="263"/>
                        <a:pt x="103" y="267"/>
                        <a:pt x="98" y="268"/>
                      </a:cubicBezTo>
                      <a:cubicBezTo>
                        <a:pt x="93" y="268"/>
                        <a:pt x="84" y="278"/>
                        <a:pt x="81" y="282"/>
                      </a:cubicBezTo>
                      <a:cubicBezTo>
                        <a:pt x="83" y="281"/>
                        <a:pt x="86" y="281"/>
                        <a:pt x="88" y="281"/>
                      </a:cubicBezTo>
                      <a:cubicBezTo>
                        <a:pt x="89" y="281"/>
                        <a:pt x="89" y="281"/>
                        <a:pt x="89" y="281"/>
                      </a:cubicBezTo>
                      <a:cubicBezTo>
                        <a:pt x="89" y="281"/>
                        <a:pt x="89" y="281"/>
                        <a:pt x="89" y="281"/>
                      </a:cubicBezTo>
                      <a:cubicBezTo>
                        <a:pt x="89" y="281"/>
                        <a:pt x="89" y="281"/>
                        <a:pt x="90" y="281"/>
                      </a:cubicBezTo>
                      <a:cubicBezTo>
                        <a:pt x="92" y="280"/>
                        <a:pt x="94" y="278"/>
                        <a:pt x="98" y="277"/>
                      </a:cubicBezTo>
                      <a:cubicBezTo>
                        <a:pt x="102" y="277"/>
                        <a:pt x="102" y="276"/>
                        <a:pt x="103" y="274"/>
                      </a:cubicBezTo>
                      <a:cubicBezTo>
                        <a:pt x="103" y="274"/>
                        <a:pt x="103" y="273"/>
                        <a:pt x="103" y="272"/>
                      </a:cubicBezTo>
                      <a:cubicBezTo>
                        <a:pt x="105" y="267"/>
                        <a:pt x="122" y="260"/>
                        <a:pt x="125" y="259"/>
                      </a:cubicBezTo>
                      <a:cubicBezTo>
                        <a:pt x="125" y="259"/>
                        <a:pt x="126" y="258"/>
                        <a:pt x="126" y="257"/>
                      </a:cubicBezTo>
                      <a:cubicBezTo>
                        <a:pt x="126" y="256"/>
                        <a:pt x="127" y="253"/>
                        <a:pt x="130" y="253"/>
                      </a:cubicBezTo>
                      <a:cubicBezTo>
                        <a:pt x="133" y="253"/>
                        <a:pt x="138" y="248"/>
                        <a:pt x="141" y="246"/>
                      </a:cubicBezTo>
                      <a:cubicBezTo>
                        <a:pt x="145" y="243"/>
                        <a:pt x="146" y="243"/>
                        <a:pt x="148" y="243"/>
                      </a:cubicBezTo>
                      <a:cubicBezTo>
                        <a:pt x="149" y="242"/>
                        <a:pt x="150" y="242"/>
                        <a:pt x="150" y="242"/>
                      </a:cubicBezTo>
                      <a:cubicBezTo>
                        <a:pt x="151" y="242"/>
                        <a:pt x="151" y="240"/>
                        <a:pt x="151" y="239"/>
                      </a:cubicBezTo>
                      <a:cubicBezTo>
                        <a:pt x="151" y="237"/>
                        <a:pt x="152" y="234"/>
                        <a:pt x="155" y="234"/>
                      </a:cubicBezTo>
                      <a:cubicBezTo>
                        <a:pt x="157" y="233"/>
                        <a:pt x="159" y="232"/>
                        <a:pt x="159" y="230"/>
                      </a:cubicBezTo>
                      <a:cubicBezTo>
                        <a:pt x="158" y="230"/>
                        <a:pt x="156" y="229"/>
                        <a:pt x="155" y="229"/>
                      </a:cubicBezTo>
                      <a:cubicBezTo>
                        <a:pt x="153" y="228"/>
                        <a:pt x="151" y="228"/>
                        <a:pt x="150" y="226"/>
                      </a:cubicBezTo>
                      <a:cubicBezTo>
                        <a:pt x="149" y="225"/>
                        <a:pt x="150" y="223"/>
                        <a:pt x="151" y="223"/>
                      </a:cubicBezTo>
                      <a:cubicBezTo>
                        <a:pt x="152" y="220"/>
                        <a:pt x="158" y="215"/>
                        <a:pt x="161" y="215"/>
                      </a:cubicBezTo>
                      <a:cubicBezTo>
                        <a:pt x="161" y="215"/>
                        <a:pt x="161" y="215"/>
                        <a:pt x="161" y="215"/>
                      </a:cubicBezTo>
                      <a:cubicBezTo>
                        <a:pt x="163" y="215"/>
                        <a:pt x="166" y="213"/>
                        <a:pt x="167" y="211"/>
                      </a:cubicBezTo>
                      <a:cubicBezTo>
                        <a:pt x="167" y="207"/>
                        <a:pt x="169" y="205"/>
                        <a:pt x="171" y="204"/>
                      </a:cubicBezTo>
                      <a:cubicBezTo>
                        <a:pt x="173" y="203"/>
                        <a:pt x="174" y="202"/>
                        <a:pt x="175" y="201"/>
                      </a:cubicBezTo>
                      <a:cubicBezTo>
                        <a:pt x="176" y="200"/>
                        <a:pt x="176" y="199"/>
                        <a:pt x="177" y="198"/>
                      </a:cubicBezTo>
                      <a:cubicBezTo>
                        <a:pt x="178" y="196"/>
                        <a:pt x="179" y="194"/>
                        <a:pt x="182" y="194"/>
                      </a:cubicBezTo>
                      <a:cubicBezTo>
                        <a:pt x="183" y="194"/>
                        <a:pt x="185" y="192"/>
                        <a:pt x="186" y="191"/>
                      </a:cubicBezTo>
                      <a:cubicBezTo>
                        <a:pt x="188" y="189"/>
                        <a:pt x="189" y="188"/>
                        <a:pt x="191" y="187"/>
                      </a:cubicBezTo>
                      <a:cubicBezTo>
                        <a:pt x="194" y="185"/>
                        <a:pt x="195" y="188"/>
                        <a:pt x="196" y="188"/>
                      </a:cubicBezTo>
                      <a:cubicBezTo>
                        <a:pt x="196" y="189"/>
                        <a:pt x="196" y="190"/>
                        <a:pt x="198" y="190"/>
                      </a:cubicBezTo>
                      <a:cubicBezTo>
                        <a:pt x="203" y="190"/>
                        <a:pt x="205" y="192"/>
                        <a:pt x="205" y="195"/>
                      </a:cubicBezTo>
                      <a:cubicBezTo>
                        <a:pt x="205" y="198"/>
                        <a:pt x="201" y="199"/>
                        <a:pt x="198" y="198"/>
                      </a:cubicBezTo>
                      <a:cubicBezTo>
                        <a:pt x="196" y="197"/>
                        <a:pt x="195" y="197"/>
                        <a:pt x="194" y="197"/>
                      </a:cubicBezTo>
                      <a:cubicBezTo>
                        <a:pt x="192" y="197"/>
                        <a:pt x="191" y="197"/>
                        <a:pt x="188" y="200"/>
                      </a:cubicBezTo>
                      <a:cubicBezTo>
                        <a:pt x="186" y="201"/>
                        <a:pt x="186" y="202"/>
                        <a:pt x="186" y="204"/>
                      </a:cubicBezTo>
                      <a:cubicBezTo>
                        <a:pt x="186" y="205"/>
                        <a:pt x="186" y="207"/>
                        <a:pt x="184" y="210"/>
                      </a:cubicBezTo>
                      <a:cubicBezTo>
                        <a:pt x="181" y="213"/>
                        <a:pt x="182" y="214"/>
                        <a:pt x="182" y="214"/>
                      </a:cubicBezTo>
                      <a:cubicBezTo>
                        <a:pt x="182" y="214"/>
                        <a:pt x="182" y="215"/>
                        <a:pt x="183" y="215"/>
                      </a:cubicBezTo>
                      <a:cubicBezTo>
                        <a:pt x="186" y="215"/>
                        <a:pt x="187" y="217"/>
                        <a:pt x="187" y="218"/>
                      </a:cubicBezTo>
                      <a:cubicBezTo>
                        <a:pt x="187" y="220"/>
                        <a:pt x="183" y="222"/>
                        <a:pt x="181" y="223"/>
                      </a:cubicBezTo>
                      <a:cubicBezTo>
                        <a:pt x="182" y="223"/>
                        <a:pt x="183" y="223"/>
                        <a:pt x="184" y="223"/>
                      </a:cubicBezTo>
                      <a:cubicBezTo>
                        <a:pt x="187" y="223"/>
                        <a:pt x="191" y="220"/>
                        <a:pt x="196" y="217"/>
                      </a:cubicBezTo>
                      <a:cubicBezTo>
                        <a:pt x="199" y="215"/>
                        <a:pt x="202" y="213"/>
                        <a:pt x="205" y="211"/>
                      </a:cubicBezTo>
                      <a:cubicBezTo>
                        <a:pt x="208" y="210"/>
                        <a:pt x="210" y="209"/>
                        <a:pt x="213" y="209"/>
                      </a:cubicBezTo>
                      <a:cubicBezTo>
                        <a:pt x="216" y="209"/>
                        <a:pt x="218" y="210"/>
                        <a:pt x="219" y="210"/>
                      </a:cubicBezTo>
                      <a:cubicBezTo>
                        <a:pt x="220" y="210"/>
                        <a:pt x="220" y="210"/>
                        <a:pt x="220" y="210"/>
                      </a:cubicBezTo>
                      <a:cubicBezTo>
                        <a:pt x="220" y="209"/>
                        <a:pt x="219" y="208"/>
                        <a:pt x="220" y="207"/>
                      </a:cubicBezTo>
                      <a:cubicBezTo>
                        <a:pt x="220" y="207"/>
                        <a:pt x="220" y="206"/>
                        <a:pt x="220" y="206"/>
                      </a:cubicBezTo>
                      <a:cubicBezTo>
                        <a:pt x="219" y="205"/>
                        <a:pt x="217" y="203"/>
                        <a:pt x="216" y="201"/>
                      </a:cubicBezTo>
                      <a:cubicBezTo>
                        <a:pt x="215" y="199"/>
                        <a:pt x="215" y="198"/>
                        <a:pt x="215" y="197"/>
                      </a:cubicBezTo>
                      <a:cubicBezTo>
                        <a:pt x="216" y="195"/>
                        <a:pt x="217" y="195"/>
                        <a:pt x="218" y="195"/>
                      </a:cubicBezTo>
                      <a:cubicBezTo>
                        <a:pt x="219" y="195"/>
                        <a:pt x="219" y="194"/>
                        <a:pt x="219" y="194"/>
                      </a:cubicBezTo>
                      <a:cubicBezTo>
                        <a:pt x="220" y="191"/>
                        <a:pt x="222" y="190"/>
                        <a:pt x="223" y="190"/>
                      </a:cubicBezTo>
                      <a:cubicBezTo>
                        <a:pt x="225" y="190"/>
                        <a:pt x="227" y="191"/>
                        <a:pt x="229" y="192"/>
                      </a:cubicBezTo>
                      <a:cubicBezTo>
                        <a:pt x="229" y="192"/>
                        <a:pt x="230" y="192"/>
                        <a:pt x="230" y="192"/>
                      </a:cubicBezTo>
                      <a:cubicBezTo>
                        <a:pt x="231" y="192"/>
                        <a:pt x="231" y="192"/>
                        <a:pt x="232" y="192"/>
                      </a:cubicBezTo>
                      <a:cubicBezTo>
                        <a:pt x="234" y="192"/>
                        <a:pt x="236" y="194"/>
                        <a:pt x="237" y="196"/>
                      </a:cubicBezTo>
                      <a:cubicBezTo>
                        <a:pt x="238" y="197"/>
                        <a:pt x="238" y="197"/>
                        <a:pt x="238" y="197"/>
                      </a:cubicBezTo>
                      <a:cubicBezTo>
                        <a:pt x="238" y="197"/>
                        <a:pt x="239" y="197"/>
                        <a:pt x="239" y="197"/>
                      </a:cubicBezTo>
                      <a:cubicBezTo>
                        <a:pt x="241" y="196"/>
                        <a:pt x="243" y="196"/>
                        <a:pt x="246" y="197"/>
                      </a:cubicBezTo>
                      <a:cubicBezTo>
                        <a:pt x="246" y="198"/>
                        <a:pt x="248" y="200"/>
                        <a:pt x="248" y="201"/>
                      </a:cubicBezTo>
                      <a:cubicBezTo>
                        <a:pt x="248" y="202"/>
                        <a:pt x="248" y="202"/>
                        <a:pt x="248" y="202"/>
                      </a:cubicBezTo>
                      <a:cubicBezTo>
                        <a:pt x="249" y="202"/>
                        <a:pt x="250" y="203"/>
                        <a:pt x="251" y="203"/>
                      </a:cubicBezTo>
                      <a:cubicBezTo>
                        <a:pt x="252" y="204"/>
                        <a:pt x="253" y="204"/>
                        <a:pt x="253" y="204"/>
                      </a:cubicBezTo>
                      <a:cubicBezTo>
                        <a:pt x="253" y="204"/>
                        <a:pt x="254" y="203"/>
                        <a:pt x="255" y="202"/>
                      </a:cubicBezTo>
                      <a:cubicBezTo>
                        <a:pt x="256" y="202"/>
                        <a:pt x="257" y="201"/>
                        <a:pt x="258" y="201"/>
                      </a:cubicBezTo>
                      <a:cubicBezTo>
                        <a:pt x="259" y="201"/>
                        <a:pt x="260" y="201"/>
                        <a:pt x="261" y="204"/>
                      </a:cubicBezTo>
                      <a:cubicBezTo>
                        <a:pt x="261" y="204"/>
                        <a:pt x="261" y="205"/>
                        <a:pt x="261" y="206"/>
                      </a:cubicBezTo>
                      <a:cubicBezTo>
                        <a:pt x="262" y="207"/>
                        <a:pt x="267" y="207"/>
                        <a:pt x="271" y="208"/>
                      </a:cubicBezTo>
                      <a:cubicBezTo>
                        <a:pt x="272" y="208"/>
                        <a:pt x="272" y="208"/>
                        <a:pt x="272" y="208"/>
                      </a:cubicBezTo>
                      <a:cubicBezTo>
                        <a:pt x="277" y="209"/>
                        <a:pt x="288" y="208"/>
                        <a:pt x="293" y="208"/>
                      </a:cubicBezTo>
                      <a:cubicBezTo>
                        <a:pt x="294" y="208"/>
                        <a:pt x="295" y="207"/>
                        <a:pt x="296" y="207"/>
                      </a:cubicBezTo>
                      <a:cubicBezTo>
                        <a:pt x="296" y="207"/>
                        <a:pt x="296" y="207"/>
                        <a:pt x="296" y="207"/>
                      </a:cubicBezTo>
                      <a:cubicBezTo>
                        <a:pt x="299" y="207"/>
                        <a:pt x="300" y="209"/>
                        <a:pt x="301" y="210"/>
                      </a:cubicBezTo>
                      <a:cubicBezTo>
                        <a:pt x="302" y="212"/>
                        <a:pt x="303" y="213"/>
                        <a:pt x="307" y="214"/>
                      </a:cubicBezTo>
                      <a:cubicBezTo>
                        <a:pt x="310" y="215"/>
                        <a:pt x="312" y="213"/>
                        <a:pt x="313" y="211"/>
                      </a:cubicBezTo>
                      <a:cubicBezTo>
                        <a:pt x="315" y="210"/>
                        <a:pt x="316" y="209"/>
                        <a:pt x="318" y="209"/>
                      </a:cubicBezTo>
                      <a:cubicBezTo>
                        <a:pt x="319" y="209"/>
                        <a:pt x="320" y="209"/>
                        <a:pt x="321" y="210"/>
                      </a:cubicBezTo>
                      <a:cubicBezTo>
                        <a:pt x="323" y="211"/>
                        <a:pt x="324" y="213"/>
                        <a:pt x="324" y="214"/>
                      </a:cubicBezTo>
                      <a:cubicBezTo>
                        <a:pt x="324" y="216"/>
                        <a:pt x="322" y="217"/>
                        <a:pt x="321" y="219"/>
                      </a:cubicBezTo>
                      <a:cubicBezTo>
                        <a:pt x="320" y="219"/>
                        <a:pt x="320" y="219"/>
                        <a:pt x="320" y="219"/>
                      </a:cubicBezTo>
                      <a:cubicBezTo>
                        <a:pt x="320" y="220"/>
                        <a:pt x="321" y="220"/>
                        <a:pt x="321" y="220"/>
                      </a:cubicBezTo>
                      <a:cubicBezTo>
                        <a:pt x="322" y="220"/>
                        <a:pt x="323" y="220"/>
                        <a:pt x="324" y="221"/>
                      </a:cubicBezTo>
                      <a:cubicBezTo>
                        <a:pt x="325" y="221"/>
                        <a:pt x="325" y="221"/>
                        <a:pt x="326" y="222"/>
                      </a:cubicBezTo>
                      <a:cubicBezTo>
                        <a:pt x="330" y="223"/>
                        <a:pt x="335" y="225"/>
                        <a:pt x="338" y="228"/>
                      </a:cubicBezTo>
                      <a:cubicBezTo>
                        <a:pt x="339" y="228"/>
                        <a:pt x="339" y="229"/>
                        <a:pt x="340" y="230"/>
                      </a:cubicBezTo>
                      <a:cubicBezTo>
                        <a:pt x="342" y="232"/>
                        <a:pt x="345" y="235"/>
                        <a:pt x="351" y="238"/>
                      </a:cubicBezTo>
                      <a:cubicBezTo>
                        <a:pt x="351" y="238"/>
                        <a:pt x="351" y="238"/>
                        <a:pt x="352" y="239"/>
                      </a:cubicBezTo>
                      <a:cubicBezTo>
                        <a:pt x="352" y="238"/>
                        <a:pt x="352" y="237"/>
                        <a:pt x="352" y="237"/>
                      </a:cubicBezTo>
                      <a:cubicBezTo>
                        <a:pt x="351" y="235"/>
                        <a:pt x="351" y="233"/>
                        <a:pt x="352" y="232"/>
                      </a:cubicBezTo>
                      <a:cubicBezTo>
                        <a:pt x="353" y="231"/>
                        <a:pt x="355" y="231"/>
                        <a:pt x="357" y="233"/>
                      </a:cubicBezTo>
                      <a:cubicBezTo>
                        <a:pt x="360" y="235"/>
                        <a:pt x="361" y="235"/>
                        <a:pt x="361" y="235"/>
                      </a:cubicBezTo>
                      <a:cubicBezTo>
                        <a:pt x="363" y="235"/>
                        <a:pt x="364" y="235"/>
                        <a:pt x="366" y="237"/>
                      </a:cubicBezTo>
                      <a:cubicBezTo>
                        <a:pt x="366" y="235"/>
                        <a:pt x="365" y="232"/>
                        <a:pt x="364" y="230"/>
                      </a:cubicBezTo>
                      <a:cubicBezTo>
                        <a:pt x="363" y="227"/>
                        <a:pt x="363" y="226"/>
                        <a:pt x="364" y="225"/>
                      </a:cubicBezTo>
                      <a:cubicBezTo>
                        <a:pt x="365" y="224"/>
                        <a:pt x="365" y="224"/>
                        <a:pt x="365" y="224"/>
                      </a:cubicBezTo>
                      <a:cubicBezTo>
                        <a:pt x="366" y="224"/>
                        <a:pt x="366" y="224"/>
                        <a:pt x="366" y="224"/>
                      </a:cubicBezTo>
                      <a:cubicBezTo>
                        <a:pt x="368" y="224"/>
                        <a:pt x="371" y="227"/>
                        <a:pt x="372" y="230"/>
                      </a:cubicBezTo>
                      <a:cubicBezTo>
                        <a:pt x="375" y="234"/>
                        <a:pt x="375" y="241"/>
                        <a:pt x="373" y="246"/>
                      </a:cubicBezTo>
                      <a:cubicBezTo>
                        <a:pt x="373" y="248"/>
                        <a:pt x="371" y="250"/>
                        <a:pt x="368" y="250"/>
                      </a:cubicBezTo>
                      <a:cubicBezTo>
                        <a:pt x="366" y="250"/>
                        <a:pt x="363" y="248"/>
                        <a:pt x="362" y="246"/>
                      </a:cubicBezTo>
                      <a:cubicBezTo>
                        <a:pt x="361" y="246"/>
                        <a:pt x="361" y="245"/>
                        <a:pt x="361" y="244"/>
                      </a:cubicBezTo>
                      <a:cubicBezTo>
                        <a:pt x="359" y="244"/>
                        <a:pt x="357" y="245"/>
                        <a:pt x="357" y="246"/>
                      </a:cubicBezTo>
                      <a:cubicBezTo>
                        <a:pt x="357" y="248"/>
                        <a:pt x="362" y="254"/>
                        <a:pt x="365" y="255"/>
                      </a:cubicBezTo>
                      <a:cubicBezTo>
                        <a:pt x="369" y="255"/>
                        <a:pt x="369" y="259"/>
                        <a:pt x="369" y="261"/>
                      </a:cubicBezTo>
                      <a:cubicBezTo>
                        <a:pt x="369" y="262"/>
                        <a:pt x="369" y="262"/>
                        <a:pt x="369" y="263"/>
                      </a:cubicBezTo>
                      <a:cubicBezTo>
                        <a:pt x="371" y="263"/>
                        <a:pt x="372" y="265"/>
                        <a:pt x="373" y="266"/>
                      </a:cubicBezTo>
                      <a:cubicBezTo>
                        <a:pt x="372" y="264"/>
                        <a:pt x="372" y="261"/>
                        <a:pt x="371" y="260"/>
                      </a:cubicBezTo>
                      <a:cubicBezTo>
                        <a:pt x="369" y="257"/>
                        <a:pt x="369" y="254"/>
                        <a:pt x="370" y="251"/>
                      </a:cubicBezTo>
                      <a:cubicBezTo>
                        <a:pt x="371" y="249"/>
                        <a:pt x="373" y="249"/>
                        <a:pt x="375" y="249"/>
                      </a:cubicBezTo>
                      <a:cubicBezTo>
                        <a:pt x="378" y="250"/>
                        <a:pt x="378" y="254"/>
                        <a:pt x="377" y="256"/>
                      </a:cubicBezTo>
                      <a:cubicBezTo>
                        <a:pt x="377" y="256"/>
                        <a:pt x="377" y="257"/>
                        <a:pt x="377" y="257"/>
                      </a:cubicBezTo>
                      <a:cubicBezTo>
                        <a:pt x="377" y="257"/>
                        <a:pt x="378" y="257"/>
                        <a:pt x="378" y="257"/>
                      </a:cubicBezTo>
                      <a:cubicBezTo>
                        <a:pt x="379" y="256"/>
                        <a:pt x="380" y="255"/>
                        <a:pt x="381" y="254"/>
                      </a:cubicBezTo>
                      <a:cubicBezTo>
                        <a:pt x="382" y="253"/>
                        <a:pt x="382" y="252"/>
                        <a:pt x="381" y="250"/>
                      </a:cubicBezTo>
                      <a:cubicBezTo>
                        <a:pt x="380" y="248"/>
                        <a:pt x="379" y="246"/>
                        <a:pt x="380" y="244"/>
                      </a:cubicBezTo>
                      <a:cubicBezTo>
                        <a:pt x="381" y="242"/>
                        <a:pt x="383" y="242"/>
                        <a:pt x="383" y="242"/>
                      </a:cubicBezTo>
                      <a:cubicBezTo>
                        <a:pt x="387" y="242"/>
                        <a:pt x="390" y="249"/>
                        <a:pt x="391" y="252"/>
                      </a:cubicBezTo>
                      <a:cubicBezTo>
                        <a:pt x="392" y="256"/>
                        <a:pt x="389" y="258"/>
                        <a:pt x="388" y="259"/>
                      </a:cubicBezTo>
                      <a:cubicBezTo>
                        <a:pt x="388" y="260"/>
                        <a:pt x="387" y="260"/>
                        <a:pt x="387" y="260"/>
                      </a:cubicBezTo>
                      <a:cubicBezTo>
                        <a:pt x="387" y="264"/>
                        <a:pt x="384" y="264"/>
                        <a:pt x="382" y="264"/>
                      </a:cubicBezTo>
                      <a:cubicBezTo>
                        <a:pt x="382" y="264"/>
                        <a:pt x="381" y="264"/>
                        <a:pt x="380" y="265"/>
                      </a:cubicBezTo>
                      <a:cubicBezTo>
                        <a:pt x="380" y="265"/>
                        <a:pt x="380" y="269"/>
                        <a:pt x="380" y="271"/>
                      </a:cubicBezTo>
                      <a:cubicBezTo>
                        <a:pt x="381" y="271"/>
                        <a:pt x="381" y="271"/>
                        <a:pt x="381" y="271"/>
                      </a:cubicBezTo>
                      <a:cubicBezTo>
                        <a:pt x="381" y="269"/>
                        <a:pt x="382" y="268"/>
                        <a:pt x="384" y="268"/>
                      </a:cubicBezTo>
                      <a:cubicBezTo>
                        <a:pt x="385" y="268"/>
                        <a:pt x="386" y="268"/>
                        <a:pt x="386" y="269"/>
                      </a:cubicBezTo>
                      <a:cubicBezTo>
                        <a:pt x="386" y="269"/>
                        <a:pt x="387" y="269"/>
                        <a:pt x="387" y="269"/>
                      </a:cubicBezTo>
                      <a:cubicBezTo>
                        <a:pt x="388" y="268"/>
                        <a:pt x="389" y="266"/>
                        <a:pt x="391" y="266"/>
                      </a:cubicBezTo>
                      <a:cubicBezTo>
                        <a:pt x="391" y="266"/>
                        <a:pt x="392" y="267"/>
                        <a:pt x="393" y="267"/>
                      </a:cubicBezTo>
                      <a:cubicBezTo>
                        <a:pt x="393" y="265"/>
                        <a:pt x="395" y="263"/>
                        <a:pt x="397" y="263"/>
                      </a:cubicBezTo>
                      <a:cubicBezTo>
                        <a:pt x="397" y="263"/>
                        <a:pt x="397" y="263"/>
                        <a:pt x="397" y="263"/>
                      </a:cubicBezTo>
                      <a:cubicBezTo>
                        <a:pt x="399" y="263"/>
                        <a:pt x="401" y="264"/>
                        <a:pt x="403" y="266"/>
                      </a:cubicBezTo>
                      <a:cubicBezTo>
                        <a:pt x="405" y="269"/>
                        <a:pt x="408" y="274"/>
                        <a:pt x="408" y="277"/>
                      </a:cubicBezTo>
                      <a:cubicBezTo>
                        <a:pt x="408" y="279"/>
                        <a:pt x="406" y="281"/>
                        <a:pt x="404" y="281"/>
                      </a:cubicBezTo>
                      <a:cubicBezTo>
                        <a:pt x="403" y="282"/>
                        <a:pt x="403" y="283"/>
                        <a:pt x="402" y="284"/>
                      </a:cubicBezTo>
                      <a:cubicBezTo>
                        <a:pt x="401" y="285"/>
                        <a:pt x="400" y="285"/>
                        <a:pt x="399" y="285"/>
                      </a:cubicBezTo>
                      <a:cubicBezTo>
                        <a:pt x="397" y="285"/>
                        <a:pt x="395" y="283"/>
                        <a:pt x="393" y="282"/>
                      </a:cubicBezTo>
                      <a:cubicBezTo>
                        <a:pt x="393" y="281"/>
                        <a:pt x="392" y="280"/>
                        <a:pt x="391" y="280"/>
                      </a:cubicBezTo>
                      <a:cubicBezTo>
                        <a:pt x="392" y="281"/>
                        <a:pt x="392" y="282"/>
                        <a:pt x="393" y="283"/>
                      </a:cubicBezTo>
                      <a:cubicBezTo>
                        <a:pt x="393" y="284"/>
                        <a:pt x="393" y="285"/>
                        <a:pt x="394" y="285"/>
                      </a:cubicBezTo>
                      <a:cubicBezTo>
                        <a:pt x="395" y="288"/>
                        <a:pt x="394" y="290"/>
                        <a:pt x="393" y="292"/>
                      </a:cubicBezTo>
                      <a:cubicBezTo>
                        <a:pt x="392" y="294"/>
                        <a:pt x="392" y="295"/>
                        <a:pt x="393" y="295"/>
                      </a:cubicBezTo>
                      <a:cubicBezTo>
                        <a:pt x="393" y="296"/>
                        <a:pt x="393" y="296"/>
                        <a:pt x="394" y="296"/>
                      </a:cubicBezTo>
                      <a:cubicBezTo>
                        <a:pt x="394" y="296"/>
                        <a:pt x="394" y="295"/>
                        <a:pt x="394" y="295"/>
                      </a:cubicBezTo>
                      <a:cubicBezTo>
                        <a:pt x="394" y="294"/>
                        <a:pt x="394" y="294"/>
                        <a:pt x="394" y="293"/>
                      </a:cubicBezTo>
                      <a:cubicBezTo>
                        <a:pt x="395" y="291"/>
                        <a:pt x="396" y="291"/>
                        <a:pt x="397" y="291"/>
                      </a:cubicBezTo>
                      <a:cubicBezTo>
                        <a:pt x="399" y="291"/>
                        <a:pt x="400" y="292"/>
                        <a:pt x="402" y="293"/>
                      </a:cubicBezTo>
                      <a:cubicBezTo>
                        <a:pt x="403" y="292"/>
                        <a:pt x="403" y="291"/>
                        <a:pt x="403" y="289"/>
                      </a:cubicBezTo>
                      <a:cubicBezTo>
                        <a:pt x="403" y="288"/>
                        <a:pt x="404" y="286"/>
                        <a:pt x="406" y="286"/>
                      </a:cubicBezTo>
                      <a:cubicBezTo>
                        <a:pt x="408" y="286"/>
                        <a:pt x="410" y="287"/>
                        <a:pt x="411" y="289"/>
                      </a:cubicBezTo>
                      <a:cubicBezTo>
                        <a:pt x="412" y="288"/>
                        <a:pt x="413" y="287"/>
                        <a:pt x="415" y="287"/>
                      </a:cubicBezTo>
                      <a:cubicBezTo>
                        <a:pt x="416" y="287"/>
                        <a:pt x="416" y="287"/>
                        <a:pt x="416" y="287"/>
                      </a:cubicBezTo>
                      <a:cubicBezTo>
                        <a:pt x="417" y="287"/>
                        <a:pt x="418" y="287"/>
                        <a:pt x="419" y="288"/>
                      </a:cubicBezTo>
                      <a:cubicBezTo>
                        <a:pt x="420" y="290"/>
                        <a:pt x="419" y="292"/>
                        <a:pt x="419" y="294"/>
                      </a:cubicBezTo>
                      <a:cubicBezTo>
                        <a:pt x="419" y="295"/>
                        <a:pt x="419" y="295"/>
                        <a:pt x="419" y="295"/>
                      </a:cubicBezTo>
                      <a:cubicBezTo>
                        <a:pt x="420" y="294"/>
                        <a:pt x="422" y="294"/>
                        <a:pt x="423" y="295"/>
                      </a:cubicBezTo>
                      <a:cubicBezTo>
                        <a:pt x="425" y="294"/>
                        <a:pt x="427" y="293"/>
                        <a:pt x="428" y="292"/>
                      </a:cubicBezTo>
                      <a:cubicBezTo>
                        <a:pt x="429" y="291"/>
                        <a:pt x="429" y="291"/>
                        <a:pt x="429" y="291"/>
                      </a:cubicBezTo>
                      <a:cubicBezTo>
                        <a:pt x="429" y="291"/>
                        <a:pt x="428" y="290"/>
                        <a:pt x="427" y="289"/>
                      </a:cubicBezTo>
                      <a:cubicBezTo>
                        <a:pt x="426" y="288"/>
                        <a:pt x="424" y="285"/>
                        <a:pt x="425" y="282"/>
                      </a:cubicBezTo>
                      <a:cubicBezTo>
                        <a:pt x="426" y="279"/>
                        <a:pt x="427" y="277"/>
                        <a:pt x="415" y="273"/>
                      </a:cubicBezTo>
                      <a:cubicBezTo>
                        <a:pt x="405" y="269"/>
                        <a:pt x="403" y="265"/>
                        <a:pt x="399" y="257"/>
                      </a:cubicBezTo>
                      <a:cubicBezTo>
                        <a:pt x="398" y="255"/>
                        <a:pt x="396" y="252"/>
                        <a:pt x="394" y="248"/>
                      </a:cubicBezTo>
                      <a:cubicBezTo>
                        <a:pt x="390" y="240"/>
                        <a:pt x="383" y="235"/>
                        <a:pt x="378" y="230"/>
                      </a:cubicBezTo>
                      <a:cubicBezTo>
                        <a:pt x="373" y="226"/>
                        <a:pt x="370" y="223"/>
                        <a:pt x="370" y="220"/>
                      </a:cubicBezTo>
                      <a:cubicBezTo>
                        <a:pt x="370" y="218"/>
                        <a:pt x="367" y="217"/>
                        <a:pt x="364" y="217"/>
                      </a:cubicBezTo>
                      <a:cubicBezTo>
                        <a:pt x="361" y="217"/>
                        <a:pt x="359" y="218"/>
                        <a:pt x="358" y="219"/>
                      </a:cubicBezTo>
                      <a:cubicBezTo>
                        <a:pt x="358" y="223"/>
                        <a:pt x="354" y="225"/>
                        <a:pt x="350" y="227"/>
                      </a:cubicBezTo>
                      <a:cubicBezTo>
                        <a:pt x="349" y="227"/>
                        <a:pt x="348" y="228"/>
                        <a:pt x="347" y="229"/>
                      </a:cubicBezTo>
                      <a:cubicBezTo>
                        <a:pt x="346" y="229"/>
                        <a:pt x="345" y="230"/>
                        <a:pt x="344" y="230"/>
                      </a:cubicBezTo>
                      <a:cubicBezTo>
                        <a:pt x="341" y="230"/>
                        <a:pt x="339" y="227"/>
                        <a:pt x="337" y="224"/>
                      </a:cubicBezTo>
                      <a:cubicBezTo>
                        <a:pt x="337" y="224"/>
                        <a:pt x="336" y="223"/>
                        <a:pt x="336" y="222"/>
                      </a:cubicBezTo>
                      <a:cubicBezTo>
                        <a:pt x="335" y="221"/>
                        <a:pt x="332" y="219"/>
                        <a:pt x="330" y="217"/>
                      </a:cubicBezTo>
                      <a:cubicBezTo>
                        <a:pt x="327" y="215"/>
                        <a:pt x="324" y="212"/>
                        <a:pt x="324" y="210"/>
                      </a:cubicBezTo>
                      <a:cubicBezTo>
                        <a:pt x="324" y="209"/>
                        <a:pt x="323" y="206"/>
                        <a:pt x="321" y="206"/>
                      </a:cubicBezTo>
                      <a:cubicBezTo>
                        <a:pt x="321" y="206"/>
                        <a:pt x="320" y="206"/>
                        <a:pt x="319" y="206"/>
                      </a:cubicBezTo>
                      <a:cubicBezTo>
                        <a:pt x="316" y="207"/>
                        <a:pt x="314" y="208"/>
                        <a:pt x="313" y="208"/>
                      </a:cubicBezTo>
                      <a:cubicBezTo>
                        <a:pt x="312" y="208"/>
                        <a:pt x="312" y="208"/>
                        <a:pt x="311" y="207"/>
                      </a:cubicBezTo>
                      <a:cubicBezTo>
                        <a:pt x="310" y="207"/>
                        <a:pt x="310" y="207"/>
                        <a:pt x="310" y="207"/>
                      </a:cubicBezTo>
                      <a:cubicBezTo>
                        <a:pt x="309" y="208"/>
                        <a:pt x="308" y="209"/>
                        <a:pt x="307" y="209"/>
                      </a:cubicBezTo>
                      <a:cubicBezTo>
                        <a:pt x="304" y="209"/>
                        <a:pt x="301" y="207"/>
                        <a:pt x="301" y="207"/>
                      </a:cubicBezTo>
                      <a:cubicBezTo>
                        <a:pt x="300" y="206"/>
                        <a:pt x="300" y="206"/>
                        <a:pt x="300" y="206"/>
                      </a:cubicBezTo>
                      <a:cubicBezTo>
                        <a:pt x="300" y="34"/>
                        <a:pt x="300" y="34"/>
                        <a:pt x="300" y="34"/>
                      </a:cubicBezTo>
                      <a:cubicBezTo>
                        <a:pt x="299" y="34"/>
                        <a:pt x="297" y="33"/>
                        <a:pt x="296" y="3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88" name="Freeform 2212"/>
                <p:cNvSpPr>
                  <a:spLocks/>
                </p:cNvSpPr>
                <p:nvPr/>
              </p:nvSpPr>
              <p:spPr bwMode="auto">
                <a:xfrm>
                  <a:off x="1048340" y="2872980"/>
                  <a:ext cx="39026" cy="19783"/>
                </a:xfrm>
                <a:custGeom>
                  <a:avLst/>
                  <a:gdLst>
                    <a:gd name="T0" fmla="*/ 17 w 22"/>
                    <a:gd name="T1" fmla="*/ 1 h 11"/>
                    <a:gd name="T2" fmla="*/ 11 w 22"/>
                    <a:gd name="T3" fmla="*/ 0 h 11"/>
                    <a:gd name="T4" fmla="*/ 8 w 22"/>
                    <a:gd name="T5" fmla="*/ 1 h 11"/>
                    <a:gd name="T6" fmla="*/ 2 w 22"/>
                    <a:gd name="T7" fmla="*/ 9 h 11"/>
                    <a:gd name="T8" fmla="*/ 0 w 22"/>
                    <a:gd name="T9" fmla="*/ 11 h 11"/>
                    <a:gd name="T10" fmla="*/ 9 w 22"/>
                    <a:gd name="T11" fmla="*/ 5 h 11"/>
                    <a:gd name="T12" fmla="*/ 12 w 22"/>
                    <a:gd name="T13" fmla="*/ 2 h 11"/>
                    <a:gd name="T14" fmla="*/ 16 w 22"/>
                    <a:gd name="T15" fmla="*/ 4 h 11"/>
                    <a:gd name="T16" fmla="*/ 22 w 22"/>
                    <a:gd name="T17" fmla="*/ 1 h 11"/>
                    <a:gd name="T18" fmla="*/ 22 w 22"/>
                    <a:gd name="T19" fmla="*/ 1 h 11"/>
                    <a:gd name="T20" fmla="*/ 17 w 22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11">
                      <a:moveTo>
                        <a:pt x="17" y="1"/>
                      </a:moveTo>
                      <a:cubicBezTo>
                        <a:pt x="15" y="0"/>
                        <a:pt x="13" y="0"/>
                        <a:pt x="11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6" y="5"/>
                        <a:pt x="4" y="7"/>
                        <a:pt x="2" y="9"/>
                      </a:cubicBezTo>
                      <a:cubicBezTo>
                        <a:pt x="1" y="10"/>
                        <a:pt x="1" y="10"/>
                        <a:pt x="0" y="11"/>
                      </a:cubicBezTo>
                      <a:cubicBezTo>
                        <a:pt x="3" y="10"/>
                        <a:pt x="8" y="7"/>
                        <a:pt x="9" y="5"/>
                      </a:cubicBezTo>
                      <a:cubicBezTo>
                        <a:pt x="9" y="2"/>
                        <a:pt x="11" y="2"/>
                        <a:pt x="12" y="2"/>
                      </a:cubicBezTo>
                      <a:cubicBezTo>
                        <a:pt x="14" y="2"/>
                        <a:pt x="15" y="2"/>
                        <a:pt x="16" y="4"/>
                      </a:cubicBezTo>
                      <a:cubicBezTo>
                        <a:pt x="18" y="4"/>
                        <a:pt x="21" y="3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0" y="1"/>
                        <a:pt x="19" y="1"/>
                        <a:pt x="17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89" name="Freeform 2213"/>
                <p:cNvSpPr>
                  <a:spLocks/>
                </p:cNvSpPr>
                <p:nvPr/>
              </p:nvSpPr>
              <p:spPr bwMode="auto">
                <a:xfrm>
                  <a:off x="1211879" y="2797444"/>
                  <a:ext cx="46460" cy="41365"/>
                </a:xfrm>
                <a:custGeom>
                  <a:avLst/>
                  <a:gdLst>
                    <a:gd name="T0" fmla="*/ 24 w 26"/>
                    <a:gd name="T1" fmla="*/ 0 h 24"/>
                    <a:gd name="T2" fmla="*/ 19 w 26"/>
                    <a:gd name="T3" fmla="*/ 4 h 24"/>
                    <a:gd name="T4" fmla="*/ 14 w 26"/>
                    <a:gd name="T5" fmla="*/ 9 h 24"/>
                    <a:gd name="T6" fmla="*/ 9 w 26"/>
                    <a:gd name="T7" fmla="*/ 14 h 24"/>
                    <a:gd name="T8" fmla="*/ 5 w 26"/>
                    <a:gd name="T9" fmla="*/ 17 h 24"/>
                    <a:gd name="T10" fmla="*/ 3 w 26"/>
                    <a:gd name="T11" fmla="*/ 17 h 24"/>
                    <a:gd name="T12" fmla="*/ 1 w 26"/>
                    <a:gd name="T13" fmla="*/ 18 h 24"/>
                    <a:gd name="T14" fmla="*/ 1 w 26"/>
                    <a:gd name="T15" fmla="*/ 23 h 24"/>
                    <a:gd name="T16" fmla="*/ 3 w 26"/>
                    <a:gd name="T17" fmla="*/ 24 h 24"/>
                    <a:gd name="T18" fmla="*/ 3 w 26"/>
                    <a:gd name="T19" fmla="*/ 24 h 24"/>
                    <a:gd name="T20" fmla="*/ 9 w 26"/>
                    <a:gd name="T21" fmla="*/ 23 h 24"/>
                    <a:gd name="T22" fmla="*/ 10 w 26"/>
                    <a:gd name="T23" fmla="*/ 24 h 24"/>
                    <a:gd name="T24" fmla="*/ 23 w 26"/>
                    <a:gd name="T25" fmla="*/ 14 h 24"/>
                    <a:gd name="T26" fmla="*/ 23 w 26"/>
                    <a:gd name="T27" fmla="*/ 14 h 24"/>
                    <a:gd name="T28" fmla="*/ 21 w 26"/>
                    <a:gd name="T29" fmla="*/ 12 h 24"/>
                    <a:gd name="T30" fmla="*/ 18 w 26"/>
                    <a:gd name="T31" fmla="*/ 9 h 24"/>
                    <a:gd name="T32" fmla="*/ 24 w 26"/>
                    <a:gd name="T33" fmla="*/ 4 h 24"/>
                    <a:gd name="T34" fmla="*/ 26 w 26"/>
                    <a:gd name="T35" fmla="*/ 3 h 24"/>
                    <a:gd name="T36" fmla="*/ 24 w 26"/>
                    <a:gd name="T3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4">
                      <a:moveTo>
                        <a:pt x="24" y="0"/>
                      </a:moveTo>
                      <a:cubicBezTo>
                        <a:pt x="23" y="0"/>
                        <a:pt x="21" y="1"/>
                        <a:pt x="19" y="4"/>
                      </a:cubicBezTo>
                      <a:cubicBezTo>
                        <a:pt x="17" y="6"/>
                        <a:pt x="15" y="8"/>
                        <a:pt x="14" y="9"/>
                      </a:cubicBezTo>
                      <a:cubicBezTo>
                        <a:pt x="11" y="11"/>
                        <a:pt x="10" y="13"/>
                        <a:pt x="9" y="14"/>
                      </a:cubicBezTo>
                      <a:cubicBezTo>
                        <a:pt x="9" y="17"/>
                        <a:pt x="6" y="17"/>
                        <a:pt x="5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0" y="19"/>
                        <a:pt x="1" y="21"/>
                        <a:pt x="1" y="23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6" y="22"/>
                        <a:pt x="8" y="23"/>
                        <a:pt x="9" y="23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2" y="23"/>
                        <a:pt x="21" y="17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3"/>
                        <a:pt x="22" y="13"/>
                        <a:pt x="21" y="12"/>
                      </a:cubicBezTo>
                      <a:cubicBezTo>
                        <a:pt x="20" y="11"/>
                        <a:pt x="19" y="10"/>
                        <a:pt x="18" y="9"/>
                      </a:cubicBezTo>
                      <a:cubicBezTo>
                        <a:pt x="18" y="5"/>
                        <a:pt x="22" y="5"/>
                        <a:pt x="24" y="4"/>
                      </a:cubicBezTo>
                      <a:cubicBezTo>
                        <a:pt x="25" y="4"/>
                        <a:pt x="26" y="4"/>
                        <a:pt x="26" y="3"/>
                      </a:cubicBezTo>
                      <a:cubicBezTo>
                        <a:pt x="25" y="3"/>
                        <a:pt x="24" y="1"/>
                        <a:pt x="2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90" name="Freeform 2214"/>
                <p:cNvSpPr>
                  <a:spLocks/>
                </p:cNvSpPr>
                <p:nvPr/>
              </p:nvSpPr>
              <p:spPr bwMode="auto">
                <a:xfrm>
                  <a:off x="957279" y="2921539"/>
                  <a:ext cx="14867" cy="14388"/>
                </a:xfrm>
                <a:custGeom>
                  <a:avLst/>
                  <a:gdLst>
                    <a:gd name="T0" fmla="*/ 6 w 9"/>
                    <a:gd name="T1" fmla="*/ 0 h 9"/>
                    <a:gd name="T2" fmla="*/ 6 w 9"/>
                    <a:gd name="T3" fmla="*/ 1 h 9"/>
                    <a:gd name="T4" fmla="*/ 2 w 9"/>
                    <a:gd name="T5" fmla="*/ 8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8 h 9"/>
                    <a:gd name="T12" fmla="*/ 7 w 9"/>
                    <a:gd name="T13" fmla="*/ 0 h 9"/>
                    <a:gd name="T14" fmla="*/ 6 w 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6" y="0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2" y="6"/>
                        <a:pt x="2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8"/>
                      </a:cubicBezTo>
                      <a:cubicBezTo>
                        <a:pt x="7" y="6"/>
                        <a:pt x="9" y="3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91" name="Freeform 2215"/>
                <p:cNvSpPr>
                  <a:spLocks/>
                </p:cNvSpPr>
                <p:nvPr/>
              </p:nvSpPr>
              <p:spPr bwMode="auto">
                <a:xfrm>
                  <a:off x="957279" y="2932330"/>
                  <a:ext cx="3717" cy="1798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92" name="Freeform 2216"/>
                <p:cNvSpPr>
                  <a:spLocks/>
                </p:cNvSpPr>
                <p:nvPr/>
              </p:nvSpPr>
              <p:spPr bwMode="auto">
                <a:xfrm>
                  <a:off x="1022322" y="2899957"/>
                  <a:ext cx="9292" cy="0"/>
                </a:xfrm>
                <a:custGeom>
                  <a:avLst/>
                  <a:gdLst>
                    <a:gd name="T0" fmla="*/ 0 w 5"/>
                    <a:gd name="T1" fmla="*/ 5 w 5"/>
                    <a:gd name="T2" fmla="*/ 4 w 5"/>
                    <a:gd name="T3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2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93" name="Freeform 2217"/>
                <p:cNvSpPr>
                  <a:spLocks/>
                </p:cNvSpPr>
                <p:nvPr/>
              </p:nvSpPr>
              <p:spPr bwMode="auto">
                <a:xfrm>
                  <a:off x="962854" y="2745287"/>
                  <a:ext cx="27876" cy="10791"/>
                </a:xfrm>
                <a:custGeom>
                  <a:avLst/>
                  <a:gdLst>
                    <a:gd name="T0" fmla="*/ 12 w 16"/>
                    <a:gd name="T1" fmla="*/ 2 h 6"/>
                    <a:gd name="T2" fmla="*/ 9 w 16"/>
                    <a:gd name="T3" fmla="*/ 3 h 6"/>
                    <a:gd name="T4" fmla="*/ 6 w 16"/>
                    <a:gd name="T5" fmla="*/ 0 h 6"/>
                    <a:gd name="T6" fmla="*/ 5 w 16"/>
                    <a:gd name="T7" fmla="*/ 0 h 6"/>
                    <a:gd name="T8" fmla="*/ 0 w 16"/>
                    <a:gd name="T9" fmla="*/ 3 h 6"/>
                    <a:gd name="T10" fmla="*/ 10 w 16"/>
                    <a:gd name="T11" fmla="*/ 6 h 6"/>
                    <a:gd name="T12" fmla="*/ 13 w 16"/>
                    <a:gd name="T13" fmla="*/ 6 h 6"/>
                    <a:gd name="T14" fmla="*/ 15 w 16"/>
                    <a:gd name="T15" fmla="*/ 4 h 6"/>
                    <a:gd name="T16" fmla="*/ 15 w 16"/>
                    <a:gd name="T17" fmla="*/ 2 h 6"/>
                    <a:gd name="T18" fmla="*/ 12 w 16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6">
                      <a:moveTo>
                        <a:pt x="12" y="2"/>
                      </a:move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6" y="3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4"/>
                        <a:pt x="6" y="6"/>
                        <a:pt x="10" y="6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4" y="6"/>
                        <a:pt x="15" y="5"/>
                        <a:pt x="15" y="4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4" y="2"/>
                        <a:pt x="13" y="2"/>
                        <a:pt x="1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94" name="Freeform 2218"/>
                <p:cNvSpPr>
                  <a:spLocks/>
                </p:cNvSpPr>
                <p:nvPr/>
              </p:nvSpPr>
              <p:spPr bwMode="auto">
                <a:xfrm>
                  <a:off x="1971963" y="3425115"/>
                  <a:ext cx="46460" cy="5395"/>
                </a:xfrm>
                <a:custGeom>
                  <a:avLst/>
                  <a:gdLst>
                    <a:gd name="T0" fmla="*/ 0 w 25"/>
                    <a:gd name="T1" fmla="*/ 3 h 3"/>
                    <a:gd name="T2" fmla="*/ 25 w 25"/>
                    <a:gd name="T3" fmla="*/ 0 h 3"/>
                    <a:gd name="T4" fmla="*/ 0 w 25"/>
                    <a:gd name="T5" fmla="*/ 3 h 3"/>
                    <a:gd name="T6" fmla="*/ 0 w 2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">
                      <a:moveTo>
                        <a:pt x="0" y="3"/>
                      </a:moveTo>
                      <a:lnTo>
                        <a:pt x="25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95" name="Freeform 2219"/>
                <p:cNvSpPr>
                  <a:spLocks/>
                </p:cNvSpPr>
                <p:nvPr/>
              </p:nvSpPr>
              <p:spPr bwMode="auto">
                <a:xfrm>
                  <a:off x="2232138" y="3495256"/>
                  <a:ext cx="14867" cy="7194"/>
                </a:xfrm>
                <a:custGeom>
                  <a:avLst/>
                  <a:gdLst>
                    <a:gd name="T0" fmla="*/ 0 w 8"/>
                    <a:gd name="T1" fmla="*/ 0 h 4"/>
                    <a:gd name="T2" fmla="*/ 2 w 8"/>
                    <a:gd name="T3" fmla="*/ 1 h 4"/>
                    <a:gd name="T4" fmla="*/ 8 w 8"/>
                    <a:gd name="T5" fmla="*/ 4 h 4"/>
                    <a:gd name="T6" fmla="*/ 2 w 8"/>
                    <a:gd name="T7" fmla="*/ 1 h 4"/>
                    <a:gd name="T8" fmla="*/ 0 w 8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0" y="0"/>
                      </a:moveTo>
                      <a:cubicBezTo>
                        <a:pt x="1" y="0"/>
                        <a:pt x="1" y="0"/>
                        <a:pt x="2" y="1"/>
                      </a:cubicBezTo>
                      <a:cubicBezTo>
                        <a:pt x="3" y="2"/>
                        <a:pt x="6" y="3"/>
                        <a:pt x="8" y="4"/>
                      </a:cubicBezTo>
                      <a:cubicBezTo>
                        <a:pt x="6" y="3"/>
                        <a:pt x="3" y="2"/>
                        <a:pt x="2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96" name="Freeform 2220"/>
                <p:cNvSpPr>
                  <a:spLocks/>
                </p:cNvSpPr>
                <p:nvPr/>
              </p:nvSpPr>
              <p:spPr bwMode="auto">
                <a:xfrm>
                  <a:off x="2250722" y="3486264"/>
                  <a:ext cx="14867" cy="14388"/>
                </a:xfrm>
                <a:custGeom>
                  <a:avLst/>
                  <a:gdLst>
                    <a:gd name="T0" fmla="*/ 0 w 9"/>
                    <a:gd name="T1" fmla="*/ 8 h 8"/>
                    <a:gd name="T2" fmla="*/ 9 w 9"/>
                    <a:gd name="T3" fmla="*/ 0 h 8"/>
                    <a:gd name="T4" fmla="*/ 0 w 9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cubicBezTo>
                        <a:pt x="2" y="5"/>
                        <a:pt x="5" y="0"/>
                        <a:pt x="9" y="0"/>
                      </a:cubicBezTo>
                      <a:cubicBezTo>
                        <a:pt x="5" y="0"/>
                        <a:pt x="2" y="5"/>
                        <a:pt x="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97" name="Freeform 2221"/>
                <p:cNvSpPr>
                  <a:spLocks/>
                </p:cNvSpPr>
                <p:nvPr/>
              </p:nvSpPr>
              <p:spPr bwMode="auto">
                <a:xfrm>
                  <a:off x="2360367" y="3567196"/>
                  <a:ext cx="3717" cy="1798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98" name="Freeform 2222"/>
                <p:cNvSpPr>
                  <a:spLocks/>
                </p:cNvSpPr>
                <p:nvPr/>
              </p:nvSpPr>
              <p:spPr bwMode="auto">
                <a:xfrm>
                  <a:off x="2323199" y="3533025"/>
                  <a:ext cx="3717" cy="10791"/>
                </a:xfrm>
                <a:custGeom>
                  <a:avLst/>
                  <a:gdLst>
                    <a:gd name="T0" fmla="*/ 2 w 2"/>
                    <a:gd name="T1" fmla="*/ 6 h 6"/>
                    <a:gd name="T2" fmla="*/ 0 w 2"/>
                    <a:gd name="T3" fmla="*/ 0 h 6"/>
                    <a:gd name="T4" fmla="*/ 2 w 2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cubicBezTo>
                        <a:pt x="2" y="4"/>
                        <a:pt x="2" y="1"/>
                        <a:pt x="0" y="0"/>
                      </a:cubicBezTo>
                      <a:cubicBezTo>
                        <a:pt x="2" y="1"/>
                        <a:pt x="2" y="4"/>
                        <a:pt x="2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99" name="Freeform 2223"/>
                <p:cNvSpPr>
                  <a:spLocks/>
                </p:cNvSpPr>
                <p:nvPr/>
              </p:nvSpPr>
              <p:spPr bwMode="auto">
                <a:xfrm>
                  <a:off x="2334350" y="3558203"/>
                  <a:ext cx="24159" cy="8992"/>
                </a:xfrm>
                <a:custGeom>
                  <a:avLst/>
                  <a:gdLst>
                    <a:gd name="T0" fmla="*/ 0 w 14"/>
                    <a:gd name="T1" fmla="*/ 0 h 5"/>
                    <a:gd name="T2" fmla="*/ 4 w 14"/>
                    <a:gd name="T3" fmla="*/ 2 h 5"/>
                    <a:gd name="T4" fmla="*/ 14 w 14"/>
                    <a:gd name="T5" fmla="*/ 5 h 5"/>
                    <a:gd name="T6" fmla="*/ 4 w 14"/>
                    <a:gd name="T7" fmla="*/ 2 h 5"/>
                    <a:gd name="T8" fmla="*/ 0 w 1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0"/>
                        <a:pt x="2" y="1"/>
                        <a:pt x="4" y="2"/>
                      </a:cubicBezTo>
                      <a:cubicBezTo>
                        <a:pt x="7" y="3"/>
                        <a:pt x="12" y="5"/>
                        <a:pt x="14" y="5"/>
                      </a:cubicBezTo>
                      <a:cubicBezTo>
                        <a:pt x="12" y="5"/>
                        <a:pt x="7" y="3"/>
                        <a:pt x="4" y="2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183" name="Group 13"/>
              <p:cNvGrpSpPr/>
              <p:nvPr/>
            </p:nvGrpSpPr>
            <p:grpSpPr>
              <a:xfrm>
                <a:off x="5232019" y="2061725"/>
                <a:ext cx="846268" cy="824704"/>
                <a:chOff x="2863992" y="1871223"/>
                <a:chExt cx="1219108" cy="875863"/>
              </a:xfrm>
              <a:solidFill>
                <a:srgbClr val="BFBFBF"/>
              </a:solidFill>
            </p:grpSpPr>
            <p:sp>
              <p:nvSpPr>
                <p:cNvPr id="1184" name="Freeform 2176"/>
                <p:cNvSpPr>
                  <a:spLocks/>
                </p:cNvSpPr>
                <p:nvPr/>
              </p:nvSpPr>
              <p:spPr bwMode="auto">
                <a:xfrm>
                  <a:off x="2863992" y="1871223"/>
                  <a:ext cx="1219108" cy="875863"/>
                </a:xfrm>
                <a:custGeom>
                  <a:avLst/>
                  <a:gdLst>
                    <a:gd name="T0" fmla="*/ 532 w 687"/>
                    <a:gd name="T1" fmla="*/ 311 h 510"/>
                    <a:gd name="T2" fmla="*/ 552 w 687"/>
                    <a:gd name="T3" fmla="*/ 307 h 510"/>
                    <a:gd name="T4" fmla="*/ 548 w 687"/>
                    <a:gd name="T5" fmla="*/ 276 h 510"/>
                    <a:gd name="T6" fmla="*/ 551 w 687"/>
                    <a:gd name="T7" fmla="*/ 267 h 510"/>
                    <a:gd name="T8" fmla="*/ 548 w 687"/>
                    <a:gd name="T9" fmla="*/ 247 h 510"/>
                    <a:gd name="T10" fmla="*/ 593 w 687"/>
                    <a:gd name="T11" fmla="*/ 249 h 510"/>
                    <a:gd name="T12" fmla="*/ 604 w 687"/>
                    <a:gd name="T13" fmla="*/ 233 h 510"/>
                    <a:gd name="T14" fmla="*/ 585 w 687"/>
                    <a:gd name="T15" fmla="*/ 219 h 510"/>
                    <a:gd name="T16" fmla="*/ 607 w 687"/>
                    <a:gd name="T17" fmla="*/ 201 h 510"/>
                    <a:gd name="T18" fmla="*/ 578 w 687"/>
                    <a:gd name="T19" fmla="*/ 175 h 510"/>
                    <a:gd name="T20" fmla="*/ 612 w 687"/>
                    <a:gd name="T21" fmla="*/ 165 h 510"/>
                    <a:gd name="T22" fmla="*/ 606 w 687"/>
                    <a:gd name="T23" fmla="*/ 155 h 510"/>
                    <a:gd name="T24" fmla="*/ 581 w 687"/>
                    <a:gd name="T25" fmla="*/ 130 h 510"/>
                    <a:gd name="T26" fmla="*/ 622 w 687"/>
                    <a:gd name="T27" fmla="*/ 100 h 510"/>
                    <a:gd name="T28" fmla="*/ 611 w 687"/>
                    <a:gd name="T29" fmla="*/ 89 h 510"/>
                    <a:gd name="T30" fmla="*/ 639 w 687"/>
                    <a:gd name="T31" fmla="*/ 74 h 510"/>
                    <a:gd name="T32" fmla="*/ 629 w 687"/>
                    <a:gd name="T33" fmla="*/ 55 h 510"/>
                    <a:gd name="T34" fmla="*/ 597 w 687"/>
                    <a:gd name="T35" fmla="*/ 54 h 510"/>
                    <a:gd name="T36" fmla="*/ 553 w 687"/>
                    <a:gd name="T37" fmla="*/ 82 h 510"/>
                    <a:gd name="T38" fmla="*/ 551 w 687"/>
                    <a:gd name="T39" fmla="*/ 51 h 510"/>
                    <a:gd name="T40" fmla="*/ 515 w 687"/>
                    <a:gd name="T41" fmla="*/ 45 h 510"/>
                    <a:gd name="T42" fmla="*/ 517 w 687"/>
                    <a:gd name="T43" fmla="*/ 37 h 510"/>
                    <a:gd name="T44" fmla="*/ 557 w 687"/>
                    <a:gd name="T45" fmla="*/ 21 h 510"/>
                    <a:gd name="T46" fmla="*/ 498 w 687"/>
                    <a:gd name="T47" fmla="*/ 4 h 510"/>
                    <a:gd name="T48" fmla="*/ 402 w 687"/>
                    <a:gd name="T49" fmla="*/ 4 h 510"/>
                    <a:gd name="T50" fmla="*/ 381 w 687"/>
                    <a:gd name="T51" fmla="*/ 11 h 510"/>
                    <a:gd name="T52" fmla="*/ 339 w 687"/>
                    <a:gd name="T53" fmla="*/ 9 h 510"/>
                    <a:gd name="T54" fmla="*/ 299 w 687"/>
                    <a:gd name="T55" fmla="*/ 26 h 510"/>
                    <a:gd name="T56" fmla="*/ 302 w 687"/>
                    <a:gd name="T57" fmla="*/ 46 h 510"/>
                    <a:gd name="T58" fmla="*/ 263 w 687"/>
                    <a:gd name="T59" fmla="*/ 44 h 510"/>
                    <a:gd name="T60" fmla="*/ 237 w 687"/>
                    <a:gd name="T61" fmla="*/ 42 h 510"/>
                    <a:gd name="T62" fmla="*/ 212 w 687"/>
                    <a:gd name="T63" fmla="*/ 58 h 510"/>
                    <a:gd name="T64" fmla="*/ 174 w 687"/>
                    <a:gd name="T65" fmla="*/ 39 h 510"/>
                    <a:gd name="T66" fmla="*/ 152 w 687"/>
                    <a:gd name="T67" fmla="*/ 49 h 510"/>
                    <a:gd name="T68" fmla="*/ 121 w 687"/>
                    <a:gd name="T69" fmla="*/ 68 h 510"/>
                    <a:gd name="T70" fmla="*/ 87 w 687"/>
                    <a:gd name="T71" fmla="*/ 94 h 510"/>
                    <a:gd name="T72" fmla="*/ 0 w 687"/>
                    <a:gd name="T73" fmla="*/ 140 h 510"/>
                    <a:gd name="T74" fmla="*/ 72 w 687"/>
                    <a:gd name="T75" fmla="*/ 156 h 510"/>
                    <a:gd name="T76" fmla="*/ 26 w 687"/>
                    <a:gd name="T77" fmla="*/ 169 h 510"/>
                    <a:gd name="T78" fmla="*/ 37 w 687"/>
                    <a:gd name="T79" fmla="*/ 184 h 510"/>
                    <a:gd name="T80" fmla="*/ 79 w 687"/>
                    <a:gd name="T81" fmla="*/ 191 h 510"/>
                    <a:gd name="T82" fmla="*/ 123 w 687"/>
                    <a:gd name="T83" fmla="*/ 189 h 510"/>
                    <a:gd name="T84" fmla="*/ 193 w 687"/>
                    <a:gd name="T85" fmla="*/ 248 h 510"/>
                    <a:gd name="T86" fmla="*/ 197 w 687"/>
                    <a:gd name="T87" fmla="*/ 286 h 510"/>
                    <a:gd name="T88" fmla="*/ 222 w 687"/>
                    <a:gd name="T89" fmla="*/ 292 h 510"/>
                    <a:gd name="T90" fmla="*/ 219 w 687"/>
                    <a:gd name="T91" fmla="*/ 312 h 510"/>
                    <a:gd name="T92" fmla="*/ 250 w 687"/>
                    <a:gd name="T93" fmla="*/ 338 h 510"/>
                    <a:gd name="T94" fmla="*/ 225 w 687"/>
                    <a:gd name="T95" fmla="*/ 361 h 510"/>
                    <a:gd name="T96" fmla="*/ 223 w 687"/>
                    <a:gd name="T97" fmla="*/ 394 h 510"/>
                    <a:gd name="T98" fmla="*/ 238 w 687"/>
                    <a:gd name="T99" fmla="*/ 434 h 510"/>
                    <a:gd name="T100" fmla="*/ 256 w 687"/>
                    <a:gd name="T101" fmla="*/ 461 h 510"/>
                    <a:gd name="T102" fmla="*/ 287 w 687"/>
                    <a:gd name="T103" fmla="*/ 493 h 510"/>
                    <a:gd name="T104" fmla="*/ 330 w 687"/>
                    <a:gd name="T105" fmla="*/ 510 h 510"/>
                    <a:gd name="T106" fmla="*/ 341 w 687"/>
                    <a:gd name="T107" fmla="*/ 470 h 510"/>
                    <a:gd name="T108" fmla="*/ 361 w 687"/>
                    <a:gd name="T109" fmla="*/ 444 h 510"/>
                    <a:gd name="T110" fmla="*/ 363 w 687"/>
                    <a:gd name="T111" fmla="*/ 426 h 510"/>
                    <a:gd name="T112" fmla="*/ 369 w 687"/>
                    <a:gd name="T113" fmla="*/ 414 h 510"/>
                    <a:gd name="T114" fmla="*/ 399 w 687"/>
                    <a:gd name="T115" fmla="*/ 401 h 510"/>
                    <a:gd name="T116" fmla="*/ 453 w 687"/>
                    <a:gd name="T117" fmla="*/ 371 h 510"/>
                    <a:gd name="T118" fmla="*/ 481 w 687"/>
                    <a:gd name="T119" fmla="*/ 358 h 510"/>
                    <a:gd name="T120" fmla="*/ 570 w 687"/>
                    <a:gd name="T121" fmla="*/ 326 h 5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87" h="510">
                      <a:moveTo>
                        <a:pt x="554" y="326"/>
                      </a:moveTo>
                      <a:cubicBezTo>
                        <a:pt x="552" y="325"/>
                        <a:pt x="551" y="325"/>
                        <a:pt x="549" y="324"/>
                      </a:cubicBezTo>
                      <a:cubicBezTo>
                        <a:pt x="545" y="323"/>
                        <a:pt x="540" y="321"/>
                        <a:pt x="536" y="321"/>
                      </a:cubicBezTo>
                      <a:cubicBezTo>
                        <a:pt x="534" y="321"/>
                        <a:pt x="532" y="321"/>
                        <a:pt x="530" y="322"/>
                      </a:cubicBezTo>
                      <a:cubicBezTo>
                        <a:pt x="526" y="325"/>
                        <a:pt x="524" y="324"/>
                        <a:pt x="523" y="321"/>
                      </a:cubicBezTo>
                      <a:cubicBezTo>
                        <a:pt x="523" y="317"/>
                        <a:pt x="528" y="312"/>
                        <a:pt x="532" y="311"/>
                      </a:cubicBezTo>
                      <a:cubicBezTo>
                        <a:pt x="534" y="311"/>
                        <a:pt x="535" y="311"/>
                        <a:pt x="535" y="311"/>
                      </a:cubicBezTo>
                      <a:cubicBezTo>
                        <a:pt x="535" y="310"/>
                        <a:pt x="534" y="308"/>
                        <a:pt x="534" y="307"/>
                      </a:cubicBezTo>
                      <a:cubicBezTo>
                        <a:pt x="534" y="306"/>
                        <a:pt x="533" y="304"/>
                        <a:pt x="533" y="303"/>
                      </a:cubicBezTo>
                      <a:cubicBezTo>
                        <a:pt x="532" y="301"/>
                        <a:pt x="533" y="300"/>
                        <a:pt x="533" y="299"/>
                      </a:cubicBezTo>
                      <a:cubicBezTo>
                        <a:pt x="534" y="298"/>
                        <a:pt x="535" y="297"/>
                        <a:pt x="537" y="297"/>
                      </a:cubicBezTo>
                      <a:cubicBezTo>
                        <a:pt x="541" y="297"/>
                        <a:pt x="548" y="301"/>
                        <a:pt x="552" y="307"/>
                      </a:cubicBezTo>
                      <a:cubicBezTo>
                        <a:pt x="556" y="312"/>
                        <a:pt x="562" y="315"/>
                        <a:pt x="569" y="315"/>
                      </a:cubicBezTo>
                      <a:cubicBezTo>
                        <a:pt x="571" y="315"/>
                        <a:pt x="573" y="315"/>
                        <a:pt x="575" y="314"/>
                      </a:cubicBezTo>
                      <a:cubicBezTo>
                        <a:pt x="578" y="313"/>
                        <a:pt x="578" y="312"/>
                        <a:pt x="577" y="309"/>
                      </a:cubicBezTo>
                      <a:cubicBezTo>
                        <a:pt x="577" y="306"/>
                        <a:pt x="576" y="303"/>
                        <a:pt x="578" y="300"/>
                      </a:cubicBezTo>
                      <a:cubicBezTo>
                        <a:pt x="578" y="298"/>
                        <a:pt x="568" y="291"/>
                        <a:pt x="562" y="288"/>
                      </a:cubicBezTo>
                      <a:cubicBezTo>
                        <a:pt x="554" y="282"/>
                        <a:pt x="549" y="279"/>
                        <a:pt x="548" y="276"/>
                      </a:cubicBezTo>
                      <a:cubicBezTo>
                        <a:pt x="548" y="274"/>
                        <a:pt x="548" y="273"/>
                        <a:pt x="549" y="272"/>
                      </a:cubicBezTo>
                      <a:cubicBezTo>
                        <a:pt x="551" y="269"/>
                        <a:pt x="557" y="271"/>
                        <a:pt x="568" y="275"/>
                      </a:cubicBezTo>
                      <a:cubicBezTo>
                        <a:pt x="568" y="276"/>
                        <a:pt x="569" y="276"/>
                        <a:pt x="570" y="276"/>
                      </a:cubicBezTo>
                      <a:cubicBezTo>
                        <a:pt x="574" y="276"/>
                        <a:pt x="575" y="268"/>
                        <a:pt x="575" y="266"/>
                      </a:cubicBezTo>
                      <a:cubicBezTo>
                        <a:pt x="575" y="265"/>
                        <a:pt x="572" y="264"/>
                        <a:pt x="566" y="264"/>
                      </a:cubicBezTo>
                      <a:cubicBezTo>
                        <a:pt x="561" y="264"/>
                        <a:pt x="555" y="265"/>
                        <a:pt x="551" y="267"/>
                      </a:cubicBezTo>
                      <a:cubicBezTo>
                        <a:pt x="550" y="268"/>
                        <a:pt x="548" y="268"/>
                        <a:pt x="546" y="268"/>
                      </a:cubicBezTo>
                      <a:cubicBezTo>
                        <a:pt x="542" y="268"/>
                        <a:pt x="538" y="266"/>
                        <a:pt x="538" y="262"/>
                      </a:cubicBezTo>
                      <a:cubicBezTo>
                        <a:pt x="538" y="261"/>
                        <a:pt x="538" y="257"/>
                        <a:pt x="545" y="256"/>
                      </a:cubicBezTo>
                      <a:cubicBezTo>
                        <a:pt x="548" y="256"/>
                        <a:pt x="549" y="255"/>
                        <a:pt x="549" y="255"/>
                      </a:cubicBezTo>
                      <a:cubicBezTo>
                        <a:pt x="549" y="255"/>
                        <a:pt x="548" y="254"/>
                        <a:pt x="548" y="254"/>
                      </a:cubicBezTo>
                      <a:cubicBezTo>
                        <a:pt x="547" y="252"/>
                        <a:pt x="546" y="250"/>
                        <a:pt x="548" y="247"/>
                      </a:cubicBezTo>
                      <a:cubicBezTo>
                        <a:pt x="549" y="247"/>
                        <a:pt x="550" y="246"/>
                        <a:pt x="551" y="246"/>
                      </a:cubicBezTo>
                      <a:cubicBezTo>
                        <a:pt x="554" y="246"/>
                        <a:pt x="557" y="248"/>
                        <a:pt x="561" y="250"/>
                      </a:cubicBezTo>
                      <a:cubicBezTo>
                        <a:pt x="566" y="252"/>
                        <a:pt x="571" y="255"/>
                        <a:pt x="574" y="254"/>
                      </a:cubicBezTo>
                      <a:cubicBezTo>
                        <a:pt x="577" y="253"/>
                        <a:pt x="580" y="253"/>
                        <a:pt x="582" y="253"/>
                      </a:cubicBezTo>
                      <a:cubicBezTo>
                        <a:pt x="586" y="253"/>
                        <a:pt x="589" y="252"/>
                        <a:pt x="593" y="250"/>
                      </a:cubicBezTo>
                      <a:cubicBezTo>
                        <a:pt x="593" y="249"/>
                        <a:pt x="593" y="249"/>
                        <a:pt x="593" y="249"/>
                      </a:cubicBezTo>
                      <a:cubicBezTo>
                        <a:pt x="593" y="248"/>
                        <a:pt x="588" y="245"/>
                        <a:pt x="585" y="244"/>
                      </a:cubicBezTo>
                      <a:cubicBezTo>
                        <a:pt x="582" y="242"/>
                        <a:pt x="579" y="240"/>
                        <a:pt x="577" y="239"/>
                      </a:cubicBezTo>
                      <a:cubicBezTo>
                        <a:pt x="576" y="237"/>
                        <a:pt x="576" y="236"/>
                        <a:pt x="577" y="235"/>
                      </a:cubicBezTo>
                      <a:cubicBezTo>
                        <a:pt x="577" y="233"/>
                        <a:pt x="580" y="232"/>
                        <a:pt x="589" y="232"/>
                      </a:cubicBezTo>
                      <a:cubicBezTo>
                        <a:pt x="593" y="232"/>
                        <a:pt x="598" y="233"/>
                        <a:pt x="602" y="233"/>
                      </a:cubicBezTo>
                      <a:cubicBezTo>
                        <a:pt x="604" y="233"/>
                        <a:pt x="604" y="233"/>
                        <a:pt x="604" y="233"/>
                      </a:cubicBezTo>
                      <a:cubicBezTo>
                        <a:pt x="604" y="233"/>
                        <a:pt x="604" y="233"/>
                        <a:pt x="604" y="233"/>
                      </a:cubicBezTo>
                      <a:cubicBezTo>
                        <a:pt x="606" y="233"/>
                        <a:pt x="607" y="232"/>
                        <a:pt x="607" y="231"/>
                      </a:cubicBezTo>
                      <a:cubicBezTo>
                        <a:pt x="608" y="230"/>
                        <a:pt x="608" y="229"/>
                        <a:pt x="608" y="229"/>
                      </a:cubicBezTo>
                      <a:cubicBezTo>
                        <a:pt x="608" y="229"/>
                        <a:pt x="608" y="229"/>
                        <a:pt x="607" y="229"/>
                      </a:cubicBezTo>
                      <a:cubicBezTo>
                        <a:pt x="607" y="229"/>
                        <a:pt x="606" y="230"/>
                        <a:pt x="605" y="230"/>
                      </a:cubicBezTo>
                      <a:cubicBezTo>
                        <a:pt x="599" y="230"/>
                        <a:pt x="588" y="225"/>
                        <a:pt x="585" y="219"/>
                      </a:cubicBezTo>
                      <a:cubicBezTo>
                        <a:pt x="584" y="217"/>
                        <a:pt x="584" y="215"/>
                        <a:pt x="585" y="213"/>
                      </a:cubicBezTo>
                      <a:cubicBezTo>
                        <a:pt x="587" y="210"/>
                        <a:pt x="590" y="210"/>
                        <a:pt x="591" y="210"/>
                      </a:cubicBezTo>
                      <a:cubicBezTo>
                        <a:pt x="593" y="210"/>
                        <a:pt x="594" y="210"/>
                        <a:pt x="595" y="210"/>
                      </a:cubicBezTo>
                      <a:cubicBezTo>
                        <a:pt x="597" y="211"/>
                        <a:pt x="598" y="211"/>
                        <a:pt x="600" y="211"/>
                      </a:cubicBezTo>
                      <a:cubicBezTo>
                        <a:pt x="602" y="211"/>
                        <a:pt x="603" y="210"/>
                        <a:pt x="605" y="209"/>
                      </a:cubicBezTo>
                      <a:cubicBezTo>
                        <a:pt x="608" y="208"/>
                        <a:pt x="608" y="204"/>
                        <a:pt x="607" y="201"/>
                      </a:cubicBezTo>
                      <a:cubicBezTo>
                        <a:pt x="606" y="197"/>
                        <a:pt x="603" y="193"/>
                        <a:pt x="601" y="193"/>
                      </a:cubicBezTo>
                      <a:cubicBezTo>
                        <a:pt x="601" y="193"/>
                        <a:pt x="579" y="192"/>
                        <a:pt x="579" y="186"/>
                      </a:cubicBezTo>
                      <a:cubicBezTo>
                        <a:pt x="578" y="185"/>
                        <a:pt x="576" y="184"/>
                        <a:pt x="575" y="184"/>
                      </a:cubicBezTo>
                      <a:cubicBezTo>
                        <a:pt x="573" y="182"/>
                        <a:pt x="570" y="181"/>
                        <a:pt x="570" y="178"/>
                      </a:cubicBezTo>
                      <a:cubicBezTo>
                        <a:pt x="570" y="178"/>
                        <a:pt x="570" y="176"/>
                        <a:pt x="571" y="175"/>
                      </a:cubicBezTo>
                      <a:cubicBezTo>
                        <a:pt x="573" y="174"/>
                        <a:pt x="575" y="174"/>
                        <a:pt x="578" y="175"/>
                      </a:cubicBezTo>
                      <a:cubicBezTo>
                        <a:pt x="580" y="175"/>
                        <a:pt x="583" y="176"/>
                        <a:pt x="587" y="173"/>
                      </a:cubicBezTo>
                      <a:cubicBezTo>
                        <a:pt x="589" y="172"/>
                        <a:pt x="592" y="171"/>
                        <a:pt x="596" y="171"/>
                      </a:cubicBezTo>
                      <a:cubicBezTo>
                        <a:pt x="600" y="171"/>
                        <a:pt x="604" y="171"/>
                        <a:pt x="608" y="172"/>
                      </a:cubicBezTo>
                      <a:cubicBezTo>
                        <a:pt x="612" y="173"/>
                        <a:pt x="616" y="173"/>
                        <a:pt x="618" y="173"/>
                      </a:cubicBezTo>
                      <a:cubicBezTo>
                        <a:pt x="619" y="173"/>
                        <a:pt x="619" y="173"/>
                        <a:pt x="619" y="172"/>
                      </a:cubicBezTo>
                      <a:cubicBezTo>
                        <a:pt x="619" y="169"/>
                        <a:pt x="614" y="165"/>
                        <a:pt x="612" y="165"/>
                      </a:cubicBezTo>
                      <a:cubicBezTo>
                        <a:pt x="610" y="166"/>
                        <a:pt x="607" y="167"/>
                        <a:pt x="603" y="167"/>
                      </a:cubicBezTo>
                      <a:cubicBezTo>
                        <a:pt x="596" y="167"/>
                        <a:pt x="591" y="164"/>
                        <a:pt x="591" y="159"/>
                      </a:cubicBezTo>
                      <a:cubicBezTo>
                        <a:pt x="591" y="158"/>
                        <a:pt x="591" y="156"/>
                        <a:pt x="592" y="155"/>
                      </a:cubicBezTo>
                      <a:cubicBezTo>
                        <a:pt x="593" y="154"/>
                        <a:pt x="596" y="154"/>
                        <a:pt x="596" y="154"/>
                      </a:cubicBezTo>
                      <a:cubicBezTo>
                        <a:pt x="598" y="154"/>
                        <a:pt x="600" y="154"/>
                        <a:pt x="601" y="154"/>
                      </a:cubicBezTo>
                      <a:cubicBezTo>
                        <a:pt x="603" y="154"/>
                        <a:pt x="605" y="155"/>
                        <a:pt x="606" y="155"/>
                      </a:cubicBezTo>
                      <a:cubicBezTo>
                        <a:pt x="603" y="153"/>
                        <a:pt x="597" y="150"/>
                        <a:pt x="591" y="150"/>
                      </a:cubicBezTo>
                      <a:cubicBezTo>
                        <a:pt x="590" y="150"/>
                        <a:pt x="588" y="150"/>
                        <a:pt x="587" y="151"/>
                      </a:cubicBezTo>
                      <a:cubicBezTo>
                        <a:pt x="585" y="156"/>
                        <a:pt x="581" y="157"/>
                        <a:pt x="578" y="157"/>
                      </a:cubicBezTo>
                      <a:cubicBezTo>
                        <a:pt x="575" y="157"/>
                        <a:pt x="573" y="156"/>
                        <a:pt x="573" y="154"/>
                      </a:cubicBezTo>
                      <a:cubicBezTo>
                        <a:pt x="572" y="153"/>
                        <a:pt x="572" y="151"/>
                        <a:pt x="575" y="150"/>
                      </a:cubicBezTo>
                      <a:cubicBezTo>
                        <a:pt x="581" y="146"/>
                        <a:pt x="582" y="135"/>
                        <a:pt x="581" y="130"/>
                      </a:cubicBezTo>
                      <a:cubicBezTo>
                        <a:pt x="581" y="126"/>
                        <a:pt x="586" y="125"/>
                        <a:pt x="591" y="123"/>
                      </a:cubicBezTo>
                      <a:cubicBezTo>
                        <a:pt x="598" y="121"/>
                        <a:pt x="602" y="119"/>
                        <a:pt x="601" y="115"/>
                      </a:cubicBezTo>
                      <a:cubicBezTo>
                        <a:pt x="601" y="113"/>
                        <a:pt x="601" y="110"/>
                        <a:pt x="603" y="108"/>
                      </a:cubicBezTo>
                      <a:cubicBezTo>
                        <a:pt x="607" y="102"/>
                        <a:pt x="619" y="102"/>
                        <a:pt x="622" y="102"/>
                      </a:cubicBezTo>
                      <a:cubicBezTo>
                        <a:pt x="623" y="102"/>
                        <a:pt x="623" y="101"/>
                        <a:pt x="623" y="101"/>
                      </a:cubicBezTo>
                      <a:cubicBezTo>
                        <a:pt x="623" y="101"/>
                        <a:pt x="623" y="101"/>
                        <a:pt x="622" y="100"/>
                      </a:cubicBezTo>
                      <a:cubicBezTo>
                        <a:pt x="620" y="98"/>
                        <a:pt x="617" y="96"/>
                        <a:pt x="615" y="97"/>
                      </a:cubicBezTo>
                      <a:cubicBezTo>
                        <a:pt x="612" y="97"/>
                        <a:pt x="609" y="99"/>
                        <a:pt x="606" y="100"/>
                      </a:cubicBezTo>
                      <a:cubicBezTo>
                        <a:pt x="603" y="102"/>
                        <a:pt x="600" y="103"/>
                        <a:pt x="598" y="103"/>
                      </a:cubicBezTo>
                      <a:cubicBezTo>
                        <a:pt x="597" y="103"/>
                        <a:pt x="595" y="103"/>
                        <a:pt x="594" y="102"/>
                      </a:cubicBezTo>
                      <a:cubicBezTo>
                        <a:pt x="593" y="101"/>
                        <a:pt x="593" y="99"/>
                        <a:pt x="593" y="98"/>
                      </a:cubicBezTo>
                      <a:cubicBezTo>
                        <a:pt x="595" y="93"/>
                        <a:pt x="606" y="89"/>
                        <a:pt x="611" y="89"/>
                      </a:cubicBezTo>
                      <a:cubicBezTo>
                        <a:pt x="618" y="89"/>
                        <a:pt x="632" y="89"/>
                        <a:pt x="638" y="86"/>
                      </a:cubicBezTo>
                      <a:cubicBezTo>
                        <a:pt x="636" y="85"/>
                        <a:pt x="631" y="84"/>
                        <a:pt x="624" y="84"/>
                      </a:cubicBezTo>
                      <a:cubicBezTo>
                        <a:pt x="622" y="84"/>
                        <a:pt x="621" y="84"/>
                        <a:pt x="619" y="84"/>
                      </a:cubicBezTo>
                      <a:cubicBezTo>
                        <a:pt x="611" y="85"/>
                        <a:pt x="609" y="83"/>
                        <a:pt x="609" y="81"/>
                      </a:cubicBezTo>
                      <a:cubicBezTo>
                        <a:pt x="609" y="78"/>
                        <a:pt x="614" y="77"/>
                        <a:pt x="624" y="77"/>
                      </a:cubicBezTo>
                      <a:cubicBezTo>
                        <a:pt x="633" y="76"/>
                        <a:pt x="636" y="75"/>
                        <a:pt x="639" y="74"/>
                      </a:cubicBezTo>
                      <a:cubicBezTo>
                        <a:pt x="641" y="73"/>
                        <a:pt x="643" y="72"/>
                        <a:pt x="649" y="72"/>
                      </a:cubicBezTo>
                      <a:cubicBezTo>
                        <a:pt x="654" y="71"/>
                        <a:pt x="655" y="70"/>
                        <a:pt x="657" y="68"/>
                      </a:cubicBezTo>
                      <a:cubicBezTo>
                        <a:pt x="658" y="67"/>
                        <a:pt x="659" y="65"/>
                        <a:pt x="663" y="65"/>
                      </a:cubicBezTo>
                      <a:cubicBezTo>
                        <a:pt x="670" y="65"/>
                        <a:pt x="684" y="59"/>
                        <a:pt x="687" y="56"/>
                      </a:cubicBezTo>
                      <a:cubicBezTo>
                        <a:pt x="683" y="53"/>
                        <a:pt x="662" y="47"/>
                        <a:pt x="650" y="47"/>
                      </a:cubicBezTo>
                      <a:cubicBezTo>
                        <a:pt x="636" y="47"/>
                        <a:pt x="630" y="49"/>
                        <a:pt x="629" y="55"/>
                      </a:cubicBezTo>
                      <a:cubicBezTo>
                        <a:pt x="629" y="57"/>
                        <a:pt x="628" y="61"/>
                        <a:pt x="623" y="61"/>
                      </a:cubicBezTo>
                      <a:cubicBezTo>
                        <a:pt x="621" y="61"/>
                        <a:pt x="618" y="60"/>
                        <a:pt x="615" y="59"/>
                      </a:cubicBezTo>
                      <a:cubicBezTo>
                        <a:pt x="611" y="58"/>
                        <a:pt x="607" y="58"/>
                        <a:pt x="605" y="58"/>
                      </a:cubicBezTo>
                      <a:cubicBezTo>
                        <a:pt x="604" y="59"/>
                        <a:pt x="603" y="59"/>
                        <a:pt x="602" y="59"/>
                      </a:cubicBezTo>
                      <a:cubicBezTo>
                        <a:pt x="599" y="59"/>
                        <a:pt x="598" y="57"/>
                        <a:pt x="597" y="56"/>
                      </a:cubicBezTo>
                      <a:cubicBezTo>
                        <a:pt x="597" y="55"/>
                        <a:pt x="597" y="54"/>
                        <a:pt x="597" y="54"/>
                      </a:cubicBezTo>
                      <a:cubicBezTo>
                        <a:pt x="596" y="54"/>
                        <a:pt x="596" y="54"/>
                        <a:pt x="595" y="55"/>
                      </a:cubicBezTo>
                      <a:cubicBezTo>
                        <a:pt x="592" y="56"/>
                        <a:pt x="589" y="58"/>
                        <a:pt x="586" y="61"/>
                      </a:cubicBezTo>
                      <a:cubicBezTo>
                        <a:pt x="582" y="64"/>
                        <a:pt x="578" y="67"/>
                        <a:pt x="573" y="69"/>
                      </a:cubicBezTo>
                      <a:cubicBezTo>
                        <a:pt x="569" y="71"/>
                        <a:pt x="566" y="74"/>
                        <a:pt x="563" y="76"/>
                      </a:cubicBezTo>
                      <a:cubicBezTo>
                        <a:pt x="559" y="79"/>
                        <a:pt x="556" y="81"/>
                        <a:pt x="553" y="82"/>
                      </a:cubicBezTo>
                      <a:cubicBezTo>
                        <a:pt x="553" y="82"/>
                        <a:pt x="553" y="82"/>
                        <a:pt x="553" y="82"/>
                      </a:cubicBezTo>
                      <a:cubicBezTo>
                        <a:pt x="552" y="82"/>
                        <a:pt x="551" y="81"/>
                        <a:pt x="550" y="80"/>
                      </a:cubicBezTo>
                      <a:cubicBezTo>
                        <a:pt x="550" y="79"/>
                        <a:pt x="549" y="77"/>
                        <a:pt x="570" y="55"/>
                      </a:cubicBezTo>
                      <a:cubicBezTo>
                        <a:pt x="573" y="52"/>
                        <a:pt x="575" y="49"/>
                        <a:pt x="573" y="46"/>
                      </a:cubicBezTo>
                      <a:cubicBezTo>
                        <a:pt x="572" y="43"/>
                        <a:pt x="569" y="42"/>
                        <a:pt x="565" y="42"/>
                      </a:cubicBezTo>
                      <a:cubicBezTo>
                        <a:pt x="560" y="43"/>
                        <a:pt x="558" y="45"/>
                        <a:pt x="557" y="47"/>
                      </a:cubicBezTo>
                      <a:cubicBezTo>
                        <a:pt x="555" y="49"/>
                        <a:pt x="554" y="50"/>
                        <a:pt x="551" y="51"/>
                      </a:cubicBezTo>
                      <a:cubicBezTo>
                        <a:pt x="549" y="52"/>
                        <a:pt x="545" y="53"/>
                        <a:pt x="540" y="55"/>
                      </a:cubicBezTo>
                      <a:cubicBezTo>
                        <a:pt x="531" y="59"/>
                        <a:pt x="521" y="63"/>
                        <a:pt x="516" y="63"/>
                      </a:cubicBezTo>
                      <a:cubicBezTo>
                        <a:pt x="514" y="63"/>
                        <a:pt x="513" y="62"/>
                        <a:pt x="512" y="61"/>
                      </a:cubicBezTo>
                      <a:cubicBezTo>
                        <a:pt x="511" y="57"/>
                        <a:pt x="517" y="54"/>
                        <a:pt x="527" y="50"/>
                      </a:cubicBezTo>
                      <a:cubicBezTo>
                        <a:pt x="529" y="49"/>
                        <a:pt x="532" y="48"/>
                        <a:pt x="534" y="46"/>
                      </a:cubicBezTo>
                      <a:cubicBezTo>
                        <a:pt x="531" y="46"/>
                        <a:pt x="525" y="45"/>
                        <a:pt x="515" y="45"/>
                      </a:cubicBezTo>
                      <a:cubicBezTo>
                        <a:pt x="506" y="45"/>
                        <a:pt x="498" y="46"/>
                        <a:pt x="492" y="47"/>
                      </a:cubicBezTo>
                      <a:cubicBezTo>
                        <a:pt x="487" y="47"/>
                        <a:pt x="481" y="49"/>
                        <a:pt x="475" y="50"/>
                      </a:cubicBezTo>
                      <a:cubicBezTo>
                        <a:pt x="467" y="52"/>
                        <a:pt x="460" y="54"/>
                        <a:pt x="456" y="54"/>
                      </a:cubicBezTo>
                      <a:cubicBezTo>
                        <a:pt x="452" y="54"/>
                        <a:pt x="451" y="52"/>
                        <a:pt x="451" y="51"/>
                      </a:cubicBezTo>
                      <a:cubicBezTo>
                        <a:pt x="450" y="43"/>
                        <a:pt x="496" y="37"/>
                        <a:pt x="496" y="37"/>
                      </a:cubicBezTo>
                      <a:cubicBezTo>
                        <a:pt x="502" y="37"/>
                        <a:pt x="509" y="37"/>
                        <a:pt x="517" y="37"/>
                      </a:cubicBezTo>
                      <a:cubicBezTo>
                        <a:pt x="529" y="37"/>
                        <a:pt x="542" y="37"/>
                        <a:pt x="549" y="34"/>
                      </a:cubicBezTo>
                      <a:cubicBezTo>
                        <a:pt x="554" y="31"/>
                        <a:pt x="561" y="30"/>
                        <a:pt x="567" y="29"/>
                      </a:cubicBezTo>
                      <a:cubicBezTo>
                        <a:pt x="572" y="28"/>
                        <a:pt x="577" y="27"/>
                        <a:pt x="579" y="26"/>
                      </a:cubicBezTo>
                      <a:cubicBezTo>
                        <a:pt x="577" y="24"/>
                        <a:pt x="568" y="21"/>
                        <a:pt x="561" y="21"/>
                      </a:cubicBezTo>
                      <a:cubicBezTo>
                        <a:pt x="560" y="21"/>
                        <a:pt x="560" y="21"/>
                        <a:pt x="560" y="21"/>
                      </a:cubicBezTo>
                      <a:cubicBezTo>
                        <a:pt x="559" y="21"/>
                        <a:pt x="558" y="21"/>
                        <a:pt x="557" y="21"/>
                      </a:cubicBezTo>
                      <a:cubicBezTo>
                        <a:pt x="550" y="21"/>
                        <a:pt x="545" y="20"/>
                        <a:pt x="543" y="17"/>
                      </a:cubicBezTo>
                      <a:cubicBezTo>
                        <a:pt x="543" y="16"/>
                        <a:pt x="542" y="15"/>
                        <a:pt x="542" y="14"/>
                      </a:cubicBezTo>
                      <a:cubicBezTo>
                        <a:pt x="542" y="13"/>
                        <a:pt x="538" y="12"/>
                        <a:pt x="536" y="11"/>
                      </a:cubicBezTo>
                      <a:cubicBezTo>
                        <a:pt x="533" y="10"/>
                        <a:pt x="530" y="9"/>
                        <a:pt x="529" y="7"/>
                      </a:cubicBezTo>
                      <a:cubicBezTo>
                        <a:pt x="528" y="6"/>
                        <a:pt x="521" y="6"/>
                        <a:pt x="517" y="6"/>
                      </a:cubicBezTo>
                      <a:cubicBezTo>
                        <a:pt x="507" y="6"/>
                        <a:pt x="501" y="5"/>
                        <a:pt x="498" y="4"/>
                      </a:cubicBezTo>
                      <a:cubicBezTo>
                        <a:pt x="494" y="1"/>
                        <a:pt x="484" y="0"/>
                        <a:pt x="473" y="0"/>
                      </a:cubicBezTo>
                      <a:cubicBezTo>
                        <a:pt x="470" y="0"/>
                        <a:pt x="467" y="0"/>
                        <a:pt x="465" y="0"/>
                      </a:cubicBezTo>
                      <a:cubicBezTo>
                        <a:pt x="458" y="0"/>
                        <a:pt x="446" y="1"/>
                        <a:pt x="436" y="1"/>
                      </a:cubicBezTo>
                      <a:cubicBezTo>
                        <a:pt x="428" y="1"/>
                        <a:pt x="421" y="1"/>
                        <a:pt x="418" y="1"/>
                      </a:cubicBezTo>
                      <a:cubicBezTo>
                        <a:pt x="415" y="2"/>
                        <a:pt x="413" y="2"/>
                        <a:pt x="411" y="3"/>
                      </a:cubicBezTo>
                      <a:cubicBezTo>
                        <a:pt x="408" y="3"/>
                        <a:pt x="405" y="4"/>
                        <a:pt x="402" y="4"/>
                      </a:cubicBezTo>
                      <a:cubicBezTo>
                        <a:pt x="401" y="4"/>
                        <a:pt x="401" y="4"/>
                        <a:pt x="400" y="4"/>
                      </a:cubicBezTo>
                      <a:cubicBezTo>
                        <a:pt x="396" y="4"/>
                        <a:pt x="392" y="5"/>
                        <a:pt x="392" y="6"/>
                      </a:cubicBezTo>
                      <a:cubicBezTo>
                        <a:pt x="395" y="9"/>
                        <a:pt x="394" y="11"/>
                        <a:pt x="394" y="12"/>
                      </a:cubicBezTo>
                      <a:cubicBezTo>
                        <a:pt x="393" y="15"/>
                        <a:pt x="389" y="16"/>
                        <a:pt x="386" y="16"/>
                      </a:cubicBezTo>
                      <a:cubicBezTo>
                        <a:pt x="384" y="16"/>
                        <a:pt x="382" y="16"/>
                        <a:pt x="382" y="14"/>
                      </a:cubicBezTo>
                      <a:cubicBezTo>
                        <a:pt x="381" y="14"/>
                        <a:pt x="381" y="12"/>
                        <a:pt x="381" y="11"/>
                      </a:cubicBezTo>
                      <a:cubicBezTo>
                        <a:pt x="381" y="11"/>
                        <a:pt x="381" y="11"/>
                        <a:pt x="381" y="11"/>
                      </a:cubicBezTo>
                      <a:cubicBezTo>
                        <a:pt x="380" y="9"/>
                        <a:pt x="376" y="8"/>
                        <a:pt x="372" y="8"/>
                      </a:cubicBezTo>
                      <a:cubicBezTo>
                        <a:pt x="370" y="8"/>
                        <a:pt x="368" y="9"/>
                        <a:pt x="367" y="9"/>
                      </a:cubicBezTo>
                      <a:cubicBezTo>
                        <a:pt x="365" y="11"/>
                        <a:pt x="363" y="11"/>
                        <a:pt x="360" y="11"/>
                      </a:cubicBezTo>
                      <a:cubicBezTo>
                        <a:pt x="357" y="11"/>
                        <a:pt x="353" y="10"/>
                        <a:pt x="349" y="10"/>
                      </a:cubicBezTo>
                      <a:cubicBezTo>
                        <a:pt x="345" y="9"/>
                        <a:pt x="342" y="9"/>
                        <a:pt x="339" y="9"/>
                      </a:cubicBezTo>
                      <a:cubicBezTo>
                        <a:pt x="337" y="9"/>
                        <a:pt x="336" y="9"/>
                        <a:pt x="336" y="9"/>
                      </a:cubicBezTo>
                      <a:cubicBezTo>
                        <a:pt x="334" y="13"/>
                        <a:pt x="324" y="13"/>
                        <a:pt x="310" y="13"/>
                      </a:cubicBezTo>
                      <a:cubicBezTo>
                        <a:pt x="306" y="14"/>
                        <a:pt x="302" y="14"/>
                        <a:pt x="300" y="14"/>
                      </a:cubicBezTo>
                      <a:cubicBezTo>
                        <a:pt x="301" y="14"/>
                        <a:pt x="302" y="15"/>
                        <a:pt x="302" y="15"/>
                      </a:cubicBezTo>
                      <a:cubicBezTo>
                        <a:pt x="307" y="18"/>
                        <a:pt x="311" y="20"/>
                        <a:pt x="311" y="23"/>
                      </a:cubicBezTo>
                      <a:cubicBezTo>
                        <a:pt x="310" y="26"/>
                        <a:pt x="306" y="26"/>
                        <a:pt x="299" y="26"/>
                      </a:cubicBezTo>
                      <a:cubicBezTo>
                        <a:pt x="297" y="27"/>
                        <a:pt x="292" y="27"/>
                        <a:pt x="290" y="27"/>
                      </a:cubicBezTo>
                      <a:cubicBezTo>
                        <a:pt x="293" y="30"/>
                        <a:pt x="297" y="32"/>
                        <a:pt x="303" y="35"/>
                      </a:cubicBezTo>
                      <a:cubicBezTo>
                        <a:pt x="309" y="38"/>
                        <a:pt x="315" y="41"/>
                        <a:pt x="319" y="45"/>
                      </a:cubicBezTo>
                      <a:cubicBezTo>
                        <a:pt x="321" y="47"/>
                        <a:pt x="322" y="49"/>
                        <a:pt x="321" y="51"/>
                      </a:cubicBezTo>
                      <a:cubicBezTo>
                        <a:pt x="321" y="52"/>
                        <a:pt x="320" y="53"/>
                        <a:pt x="318" y="53"/>
                      </a:cubicBezTo>
                      <a:cubicBezTo>
                        <a:pt x="315" y="53"/>
                        <a:pt x="307" y="49"/>
                        <a:pt x="302" y="46"/>
                      </a:cubicBezTo>
                      <a:cubicBezTo>
                        <a:pt x="298" y="43"/>
                        <a:pt x="293" y="42"/>
                        <a:pt x="289" y="41"/>
                      </a:cubicBezTo>
                      <a:cubicBezTo>
                        <a:pt x="284" y="40"/>
                        <a:pt x="279" y="39"/>
                        <a:pt x="276" y="36"/>
                      </a:cubicBezTo>
                      <a:cubicBezTo>
                        <a:pt x="273" y="32"/>
                        <a:pt x="261" y="29"/>
                        <a:pt x="253" y="29"/>
                      </a:cubicBezTo>
                      <a:cubicBezTo>
                        <a:pt x="250" y="29"/>
                        <a:pt x="249" y="29"/>
                        <a:pt x="249" y="30"/>
                      </a:cubicBezTo>
                      <a:cubicBezTo>
                        <a:pt x="248" y="31"/>
                        <a:pt x="253" y="34"/>
                        <a:pt x="255" y="35"/>
                      </a:cubicBezTo>
                      <a:cubicBezTo>
                        <a:pt x="260" y="38"/>
                        <a:pt x="263" y="41"/>
                        <a:pt x="263" y="44"/>
                      </a:cubicBezTo>
                      <a:cubicBezTo>
                        <a:pt x="263" y="45"/>
                        <a:pt x="263" y="47"/>
                        <a:pt x="258" y="47"/>
                      </a:cubicBezTo>
                      <a:cubicBezTo>
                        <a:pt x="256" y="47"/>
                        <a:pt x="254" y="47"/>
                        <a:pt x="252" y="47"/>
                      </a:cubicBezTo>
                      <a:cubicBezTo>
                        <a:pt x="250" y="46"/>
                        <a:pt x="248" y="46"/>
                        <a:pt x="247" y="46"/>
                      </a:cubicBezTo>
                      <a:cubicBezTo>
                        <a:pt x="247" y="46"/>
                        <a:pt x="246" y="46"/>
                        <a:pt x="246" y="46"/>
                      </a:cubicBezTo>
                      <a:cubicBezTo>
                        <a:pt x="246" y="46"/>
                        <a:pt x="246" y="46"/>
                        <a:pt x="245" y="46"/>
                      </a:cubicBezTo>
                      <a:cubicBezTo>
                        <a:pt x="243" y="46"/>
                        <a:pt x="241" y="45"/>
                        <a:pt x="237" y="42"/>
                      </a:cubicBezTo>
                      <a:cubicBezTo>
                        <a:pt x="233" y="39"/>
                        <a:pt x="228" y="35"/>
                        <a:pt x="225" y="35"/>
                      </a:cubicBezTo>
                      <a:cubicBezTo>
                        <a:pt x="224" y="35"/>
                        <a:pt x="223" y="35"/>
                        <a:pt x="223" y="35"/>
                      </a:cubicBezTo>
                      <a:cubicBezTo>
                        <a:pt x="223" y="35"/>
                        <a:pt x="224" y="37"/>
                        <a:pt x="224" y="39"/>
                      </a:cubicBezTo>
                      <a:cubicBezTo>
                        <a:pt x="225" y="41"/>
                        <a:pt x="226" y="44"/>
                        <a:pt x="226" y="47"/>
                      </a:cubicBezTo>
                      <a:cubicBezTo>
                        <a:pt x="226" y="54"/>
                        <a:pt x="219" y="59"/>
                        <a:pt x="215" y="59"/>
                      </a:cubicBezTo>
                      <a:cubicBezTo>
                        <a:pt x="214" y="59"/>
                        <a:pt x="213" y="59"/>
                        <a:pt x="212" y="58"/>
                      </a:cubicBezTo>
                      <a:cubicBezTo>
                        <a:pt x="211" y="57"/>
                        <a:pt x="212" y="55"/>
                        <a:pt x="213" y="54"/>
                      </a:cubicBezTo>
                      <a:cubicBezTo>
                        <a:pt x="214" y="51"/>
                        <a:pt x="214" y="46"/>
                        <a:pt x="213" y="41"/>
                      </a:cubicBezTo>
                      <a:cubicBezTo>
                        <a:pt x="212" y="37"/>
                        <a:pt x="210" y="35"/>
                        <a:pt x="208" y="34"/>
                      </a:cubicBezTo>
                      <a:cubicBezTo>
                        <a:pt x="205" y="33"/>
                        <a:pt x="197" y="34"/>
                        <a:pt x="190" y="36"/>
                      </a:cubicBezTo>
                      <a:cubicBezTo>
                        <a:pt x="185" y="38"/>
                        <a:pt x="179" y="39"/>
                        <a:pt x="175" y="39"/>
                      </a:cubicBezTo>
                      <a:cubicBezTo>
                        <a:pt x="174" y="39"/>
                        <a:pt x="174" y="39"/>
                        <a:pt x="174" y="39"/>
                      </a:cubicBezTo>
                      <a:cubicBezTo>
                        <a:pt x="174" y="39"/>
                        <a:pt x="173" y="39"/>
                        <a:pt x="173" y="39"/>
                      </a:cubicBezTo>
                      <a:cubicBezTo>
                        <a:pt x="166" y="39"/>
                        <a:pt x="161" y="41"/>
                        <a:pt x="160" y="42"/>
                      </a:cubicBezTo>
                      <a:cubicBezTo>
                        <a:pt x="160" y="42"/>
                        <a:pt x="160" y="42"/>
                        <a:pt x="161" y="43"/>
                      </a:cubicBezTo>
                      <a:cubicBezTo>
                        <a:pt x="165" y="45"/>
                        <a:pt x="166" y="47"/>
                        <a:pt x="166" y="49"/>
                      </a:cubicBezTo>
                      <a:cubicBezTo>
                        <a:pt x="165" y="51"/>
                        <a:pt x="163" y="52"/>
                        <a:pt x="161" y="52"/>
                      </a:cubicBezTo>
                      <a:cubicBezTo>
                        <a:pt x="158" y="52"/>
                        <a:pt x="155" y="50"/>
                        <a:pt x="152" y="49"/>
                      </a:cubicBezTo>
                      <a:cubicBezTo>
                        <a:pt x="150" y="47"/>
                        <a:pt x="147" y="47"/>
                        <a:pt x="143" y="47"/>
                      </a:cubicBezTo>
                      <a:cubicBezTo>
                        <a:pt x="138" y="47"/>
                        <a:pt x="132" y="48"/>
                        <a:pt x="130" y="49"/>
                      </a:cubicBezTo>
                      <a:cubicBezTo>
                        <a:pt x="132" y="51"/>
                        <a:pt x="134" y="55"/>
                        <a:pt x="134" y="59"/>
                      </a:cubicBezTo>
                      <a:cubicBezTo>
                        <a:pt x="135" y="63"/>
                        <a:pt x="134" y="66"/>
                        <a:pt x="133" y="68"/>
                      </a:cubicBezTo>
                      <a:cubicBezTo>
                        <a:pt x="132" y="69"/>
                        <a:pt x="131" y="70"/>
                        <a:pt x="129" y="70"/>
                      </a:cubicBezTo>
                      <a:cubicBezTo>
                        <a:pt x="126" y="70"/>
                        <a:pt x="124" y="69"/>
                        <a:pt x="121" y="68"/>
                      </a:cubicBezTo>
                      <a:cubicBezTo>
                        <a:pt x="117" y="67"/>
                        <a:pt x="113" y="66"/>
                        <a:pt x="110" y="66"/>
                      </a:cubicBezTo>
                      <a:cubicBezTo>
                        <a:pt x="100" y="67"/>
                        <a:pt x="61" y="86"/>
                        <a:pt x="60" y="91"/>
                      </a:cubicBezTo>
                      <a:cubicBezTo>
                        <a:pt x="61" y="93"/>
                        <a:pt x="68" y="93"/>
                        <a:pt x="70" y="93"/>
                      </a:cubicBezTo>
                      <a:cubicBezTo>
                        <a:pt x="71" y="93"/>
                        <a:pt x="72" y="93"/>
                        <a:pt x="73" y="93"/>
                      </a:cubicBezTo>
                      <a:cubicBezTo>
                        <a:pt x="74" y="93"/>
                        <a:pt x="75" y="93"/>
                        <a:pt x="76" y="93"/>
                      </a:cubicBezTo>
                      <a:cubicBezTo>
                        <a:pt x="81" y="93"/>
                        <a:pt x="85" y="93"/>
                        <a:pt x="87" y="94"/>
                      </a:cubicBezTo>
                      <a:cubicBezTo>
                        <a:pt x="89" y="95"/>
                        <a:pt x="90" y="97"/>
                        <a:pt x="90" y="99"/>
                      </a:cubicBezTo>
                      <a:cubicBezTo>
                        <a:pt x="90" y="105"/>
                        <a:pt x="84" y="114"/>
                        <a:pt x="78" y="118"/>
                      </a:cubicBezTo>
                      <a:cubicBezTo>
                        <a:pt x="74" y="121"/>
                        <a:pt x="66" y="121"/>
                        <a:pt x="58" y="121"/>
                      </a:cubicBezTo>
                      <a:cubicBezTo>
                        <a:pt x="53" y="121"/>
                        <a:pt x="44" y="122"/>
                        <a:pt x="43" y="123"/>
                      </a:cubicBezTo>
                      <a:cubicBezTo>
                        <a:pt x="43" y="127"/>
                        <a:pt x="36" y="129"/>
                        <a:pt x="24" y="131"/>
                      </a:cubicBezTo>
                      <a:cubicBezTo>
                        <a:pt x="15" y="133"/>
                        <a:pt x="0" y="136"/>
                        <a:pt x="0" y="140"/>
                      </a:cubicBezTo>
                      <a:cubicBezTo>
                        <a:pt x="0" y="141"/>
                        <a:pt x="1" y="145"/>
                        <a:pt x="5" y="146"/>
                      </a:cubicBezTo>
                      <a:cubicBezTo>
                        <a:pt x="7" y="146"/>
                        <a:pt x="9" y="146"/>
                        <a:pt x="11" y="146"/>
                      </a:cubicBezTo>
                      <a:cubicBezTo>
                        <a:pt x="15" y="147"/>
                        <a:pt x="21" y="147"/>
                        <a:pt x="25" y="152"/>
                      </a:cubicBezTo>
                      <a:cubicBezTo>
                        <a:pt x="28" y="155"/>
                        <a:pt x="33" y="156"/>
                        <a:pt x="40" y="156"/>
                      </a:cubicBezTo>
                      <a:cubicBezTo>
                        <a:pt x="44" y="156"/>
                        <a:pt x="49" y="155"/>
                        <a:pt x="54" y="154"/>
                      </a:cubicBezTo>
                      <a:cubicBezTo>
                        <a:pt x="61" y="151"/>
                        <a:pt x="68" y="152"/>
                        <a:pt x="72" y="156"/>
                      </a:cubicBezTo>
                      <a:cubicBezTo>
                        <a:pt x="73" y="158"/>
                        <a:pt x="74" y="160"/>
                        <a:pt x="74" y="162"/>
                      </a:cubicBezTo>
                      <a:cubicBezTo>
                        <a:pt x="74" y="165"/>
                        <a:pt x="72" y="167"/>
                        <a:pt x="67" y="167"/>
                      </a:cubicBezTo>
                      <a:cubicBezTo>
                        <a:pt x="65" y="167"/>
                        <a:pt x="62" y="166"/>
                        <a:pt x="58" y="166"/>
                      </a:cubicBezTo>
                      <a:cubicBezTo>
                        <a:pt x="55" y="165"/>
                        <a:pt x="51" y="165"/>
                        <a:pt x="48" y="165"/>
                      </a:cubicBezTo>
                      <a:cubicBezTo>
                        <a:pt x="46" y="165"/>
                        <a:pt x="44" y="165"/>
                        <a:pt x="43" y="166"/>
                      </a:cubicBezTo>
                      <a:cubicBezTo>
                        <a:pt x="39" y="168"/>
                        <a:pt x="32" y="169"/>
                        <a:pt x="26" y="169"/>
                      </a:cubicBezTo>
                      <a:cubicBezTo>
                        <a:pt x="22" y="169"/>
                        <a:pt x="18" y="169"/>
                        <a:pt x="16" y="170"/>
                      </a:cubicBezTo>
                      <a:cubicBezTo>
                        <a:pt x="17" y="171"/>
                        <a:pt x="22" y="172"/>
                        <a:pt x="26" y="172"/>
                      </a:cubicBezTo>
                      <a:cubicBezTo>
                        <a:pt x="29" y="172"/>
                        <a:pt x="32" y="172"/>
                        <a:pt x="35" y="173"/>
                      </a:cubicBezTo>
                      <a:cubicBezTo>
                        <a:pt x="37" y="173"/>
                        <a:pt x="39" y="174"/>
                        <a:pt x="40" y="176"/>
                      </a:cubicBezTo>
                      <a:cubicBezTo>
                        <a:pt x="41" y="178"/>
                        <a:pt x="40" y="180"/>
                        <a:pt x="38" y="182"/>
                      </a:cubicBezTo>
                      <a:cubicBezTo>
                        <a:pt x="38" y="182"/>
                        <a:pt x="37" y="183"/>
                        <a:pt x="37" y="184"/>
                      </a:cubicBezTo>
                      <a:cubicBezTo>
                        <a:pt x="37" y="185"/>
                        <a:pt x="37" y="185"/>
                        <a:pt x="40" y="186"/>
                      </a:cubicBezTo>
                      <a:cubicBezTo>
                        <a:pt x="43" y="187"/>
                        <a:pt x="46" y="188"/>
                        <a:pt x="49" y="189"/>
                      </a:cubicBezTo>
                      <a:cubicBezTo>
                        <a:pt x="54" y="192"/>
                        <a:pt x="61" y="194"/>
                        <a:pt x="64" y="194"/>
                      </a:cubicBezTo>
                      <a:cubicBezTo>
                        <a:pt x="63" y="192"/>
                        <a:pt x="63" y="191"/>
                        <a:pt x="64" y="190"/>
                      </a:cubicBezTo>
                      <a:cubicBezTo>
                        <a:pt x="64" y="188"/>
                        <a:pt x="67" y="188"/>
                        <a:pt x="70" y="188"/>
                      </a:cubicBezTo>
                      <a:cubicBezTo>
                        <a:pt x="72" y="188"/>
                        <a:pt x="77" y="188"/>
                        <a:pt x="79" y="191"/>
                      </a:cubicBezTo>
                      <a:cubicBezTo>
                        <a:pt x="80" y="191"/>
                        <a:pt x="81" y="190"/>
                        <a:pt x="83" y="189"/>
                      </a:cubicBezTo>
                      <a:cubicBezTo>
                        <a:pt x="86" y="188"/>
                        <a:pt x="90" y="186"/>
                        <a:pt x="93" y="187"/>
                      </a:cubicBezTo>
                      <a:cubicBezTo>
                        <a:pt x="95" y="188"/>
                        <a:pt x="97" y="187"/>
                        <a:pt x="99" y="186"/>
                      </a:cubicBezTo>
                      <a:cubicBezTo>
                        <a:pt x="100" y="185"/>
                        <a:pt x="102" y="184"/>
                        <a:pt x="104" y="184"/>
                      </a:cubicBezTo>
                      <a:cubicBezTo>
                        <a:pt x="105" y="184"/>
                        <a:pt x="106" y="184"/>
                        <a:pt x="108" y="185"/>
                      </a:cubicBezTo>
                      <a:cubicBezTo>
                        <a:pt x="110" y="186"/>
                        <a:pt x="116" y="188"/>
                        <a:pt x="123" y="189"/>
                      </a:cubicBezTo>
                      <a:cubicBezTo>
                        <a:pt x="131" y="190"/>
                        <a:pt x="139" y="192"/>
                        <a:pt x="144" y="194"/>
                      </a:cubicBezTo>
                      <a:cubicBezTo>
                        <a:pt x="146" y="196"/>
                        <a:pt x="149" y="197"/>
                        <a:pt x="151" y="198"/>
                      </a:cubicBezTo>
                      <a:cubicBezTo>
                        <a:pt x="157" y="200"/>
                        <a:pt x="164" y="202"/>
                        <a:pt x="163" y="208"/>
                      </a:cubicBezTo>
                      <a:cubicBezTo>
                        <a:pt x="162" y="212"/>
                        <a:pt x="167" y="216"/>
                        <a:pt x="177" y="221"/>
                      </a:cubicBezTo>
                      <a:cubicBezTo>
                        <a:pt x="189" y="226"/>
                        <a:pt x="189" y="238"/>
                        <a:pt x="189" y="241"/>
                      </a:cubicBezTo>
                      <a:cubicBezTo>
                        <a:pt x="189" y="243"/>
                        <a:pt x="191" y="246"/>
                        <a:pt x="193" y="248"/>
                      </a:cubicBezTo>
                      <a:cubicBezTo>
                        <a:pt x="195" y="250"/>
                        <a:pt x="198" y="252"/>
                        <a:pt x="196" y="255"/>
                      </a:cubicBezTo>
                      <a:cubicBezTo>
                        <a:pt x="195" y="257"/>
                        <a:pt x="199" y="261"/>
                        <a:pt x="202" y="264"/>
                      </a:cubicBezTo>
                      <a:cubicBezTo>
                        <a:pt x="203" y="265"/>
                        <a:pt x="204" y="266"/>
                        <a:pt x="204" y="268"/>
                      </a:cubicBezTo>
                      <a:cubicBezTo>
                        <a:pt x="204" y="271"/>
                        <a:pt x="201" y="273"/>
                        <a:pt x="199" y="275"/>
                      </a:cubicBezTo>
                      <a:cubicBezTo>
                        <a:pt x="197" y="276"/>
                        <a:pt x="196" y="277"/>
                        <a:pt x="196" y="278"/>
                      </a:cubicBezTo>
                      <a:cubicBezTo>
                        <a:pt x="198" y="281"/>
                        <a:pt x="198" y="284"/>
                        <a:pt x="197" y="286"/>
                      </a:cubicBezTo>
                      <a:cubicBezTo>
                        <a:pt x="197" y="288"/>
                        <a:pt x="196" y="290"/>
                        <a:pt x="197" y="291"/>
                      </a:cubicBezTo>
                      <a:cubicBezTo>
                        <a:pt x="198" y="292"/>
                        <a:pt x="199" y="292"/>
                        <a:pt x="200" y="293"/>
                      </a:cubicBezTo>
                      <a:cubicBezTo>
                        <a:pt x="205" y="293"/>
                        <a:pt x="207" y="292"/>
                        <a:pt x="209" y="290"/>
                      </a:cubicBezTo>
                      <a:cubicBezTo>
                        <a:pt x="210" y="288"/>
                        <a:pt x="213" y="285"/>
                        <a:pt x="217" y="285"/>
                      </a:cubicBezTo>
                      <a:cubicBezTo>
                        <a:pt x="219" y="285"/>
                        <a:pt x="221" y="285"/>
                        <a:pt x="222" y="287"/>
                      </a:cubicBezTo>
                      <a:cubicBezTo>
                        <a:pt x="223" y="289"/>
                        <a:pt x="223" y="291"/>
                        <a:pt x="222" y="292"/>
                      </a:cubicBezTo>
                      <a:cubicBezTo>
                        <a:pt x="222" y="295"/>
                        <a:pt x="221" y="296"/>
                        <a:pt x="222" y="297"/>
                      </a:cubicBezTo>
                      <a:cubicBezTo>
                        <a:pt x="224" y="299"/>
                        <a:pt x="227" y="300"/>
                        <a:pt x="230" y="300"/>
                      </a:cubicBezTo>
                      <a:cubicBezTo>
                        <a:pt x="234" y="302"/>
                        <a:pt x="239" y="303"/>
                        <a:pt x="244" y="307"/>
                      </a:cubicBezTo>
                      <a:cubicBezTo>
                        <a:pt x="249" y="312"/>
                        <a:pt x="249" y="314"/>
                        <a:pt x="249" y="316"/>
                      </a:cubicBezTo>
                      <a:cubicBezTo>
                        <a:pt x="248" y="319"/>
                        <a:pt x="242" y="319"/>
                        <a:pt x="237" y="315"/>
                      </a:cubicBezTo>
                      <a:cubicBezTo>
                        <a:pt x="234" y="313"/>
                        <a:pt x="227" y="312"/>
                        <a:pt x="219" y="312"/>
                      </a:cubicBezTo>
                      <a:cubicBezTo>
                        <a:pt x="216" y="312"/>
                        <a:pt x="213" y="312"/>
                        <a:pt x="212" y="312"/>
                      </a:cubicBezTo>
                      <a:cubicBezTo>
                        <a:pt x="217" y="316"/>
                        <a:pt x="232" y="323"/>
                        <a:pt x="237" y="323"/>
                      </a:cubicBezTo>
                      <a:cubicBezTo>
                        <a:pt x="237" y="323"/>
                        <a:pt x="238" y="323"/>
                        <a:pt x="238" y="323"/>
                      </a:cubicBezTo>
                      <a:cubicBezTo>
                        <a:pt x="238" y="323"/>
                        <a:pt x="239" y="323"/>
                        <a:pt x="240" y="323"/>
                      </a:cubicBezTo>
                      <a:cubicBezTo>
                        <a:pt x="244" y="323"/>
                        <a:pt x="249" y="327"/>
                        <a:pt x="250" y="331"/>
                      </a:cubicBezTo>
                      <a:cubicBezTo>
                        <a:pt x="252" y="334"/>
                        <a:pt x="251" y="337"/>
                        <a:pt x="250" y="338"/>
                      </a:cubicBezTo>
                      <a:cubicBezTo>
                        <a:pt x="248" y="340"/>
                        <a:pt x="248" y="344"/>
                        <a:pt x="248" y="348"/>
                      </a:cubicBezTo>
                      <a:cubicBezTo>
                        <a:pt x="248" y="350"/>
                        <a:pt x="248" y="351"/>
                        <a:pt x="248" y="353"/>
                      </a:cubicBezTo>
                      <a:cubicBezTo>
                        <a:pt x="248" y="354"/>
                        <a:pt x="247" y="356"/>
                        <a:pt x="243" y="356"/>
                      </a:cubicBezTo>
                      <a:cubicBezTo>
                        <a:pt x="242" y="356"/>
                        <a:pt x="240" y="356"/>
                        <a:pt x="238" y="356"/>
                      </a:cubicBezTo>
                      <a:cubicBezTo>
                        <a:pt x="236" y="355"/>
                        <a:pt x="234" y="355"/>
                        <a:pt x="232" y="355"/>
                      </a:cubicBezTo>
                      <a:cubicBezTo>
                        <a:pt x="227" y="356"/>
                        <a:pt x="225" y="357"/>
                        <a:pt x="225" y="361"/>
                      </a:cubicBezTo>
                      <a:cubicBezTo>
                        <a:pt x="225" y="365"/>
                        <a:pt x="222" y="368"/>
                        <a:pt x="220" y="370"/>
                      </a:cubicBezTo>
                      <a:cubicBezTo>
                        <a:pt x="218" y="373"/>
                        <a:pt x="216" y="375"/>
                        <a:pt x="215" y="378"/>
                      </a:cubicBezTo>
                      <a:cubicBezTo>
                        <a:pt x="215" y="381"/>
                        <a:pt x="216" y="382"/>
                        <a:pt x="221" y="384"/>
                      </a:cubicBezTo>
                      <a:cubicBezTo>
                        <a:pt x="222" y="384"/>
                        <a:pt x="224" y="385"/>
                        <a:pt x="226" y="386"/>
                      </a:cubicBezTo>
                      <a:cubicBezTo>
                        <a:pt x="227" y="387"/>
                        <a:pt x="227" y="388"/>
                        <a:pt x="227" y="389"/>
                      </a:cubicBezTo>
                      <a:cubicBezTo>
                        <a:pt x="227" y="391"/>
                        <a:pt x="225" y="392"/>
                        <a:pt x="223" y="394"/>
                      </a:cubicBezTo>
                      <a:cubicBezTo>
                        <a:pt x="221" y="395"/>
                        <a:pt x="218" y="396"/>
                        <a:pt x="218" y="398"/>
                      </a:cubicBezTo>
                      <a:cubicBezTo>
                        <a:pt x="217" y="401"/>
                        <a:pt x="227" y="409"/>
                        <a:pt x="232" y="412"/>
                      </a:cubicBezTo>
                      <a:cubicBezTo>
                        <a:pt x="236" y="414"/>
                        <a:pt x="236" y="420"/>
                        <a:pt x="235" y="425"/>
                      </a:cubicBezTo>
                      <a:cubicBezTo>
                        <a:pt x="235" y="428"/>
                        <a:pt x="235" y="431"/>
                        <a:pt x="235" y="433"/>
                      </a:cubicBezTo>
                      <a:cubicBezTo>
                        <a:pt x="236" y="434"/>
                        <a:pt x="236" y="434"/>
                        <a:pt x="237" y="434"/>
                      </a:cubicBezTo>
                      <a:cubicBezTo>
                        <a:pt x="238" y="434"/>
                        <a:pt x="238" y="434"/>
                        <a:pt x="238" y="434"/>
                      </a:cubicBezTo>
                      <a:cubicBezTo>
                        <a:pt x="239" y="434"/>
                        <a:pt x="240" y="434"/>
                        <a:pt x="241" y="435"/>
                      </a:cubicBezTo>
                      <a:cubicBezTo>
                        <a:pt x="242" y="436"/>
                        <a:pt x="242" y="438"/>
                        <a:pt x="242" y="439"/>
                      </a:cubicBezTo>
                      <a:cubicBezTo>
                        <a:pt x="242" y="443"/>
                        <a:pt x="243" y="444"/>
                        <a:pt x="245" y="445"/>
                      </a:cubicBezTo>
                      <a:cubicBezTo>
                        <a:pt x="246" y="446"/>
                        <a:pt x="248" y="448"/>
                        <a:pt x="248" y="450"/>
                      </a:cubicBezTo>
                      <a:cubicBezTo>
                        <a:pt x="248" y="451"/>
                        <a:pt x="250" y="452"/>
                        <a:pt x="251" y="453"/>
                      </a:cubicBezTo>
                      <a:cubicBezTo>
                        <a:pt x="254" y="454"/>
                        <a:pt x="258" y="456"/>
                        <a:pt x="256" y="461"/>
                      </a:cubicBezTo>
                      <a:cubicBezTo>
                        <a:pt x="255" y="465"/>
                        <a:pt x="257" y="468"/>
                        <a:pt x="260" y="471"/>
                      </a:cubicBezTo>
                      <a:cubicBezTo>
                        <a:pt x="260" y="471"/>
                        <a:pt x="261" y="472"/>
                        <a:pt x="261" y="473"/>
                      </a:cubicBezTo>
                      <a:cubicBezTo>
                        <a:pt x="262" y="474"/>
                        <a:pt x="264" y="476"/>
                        <a:pt x="266" y="477"/>
                      </a:cubicBezTo>
                      <a:cubicBezTo>
                        <a:pt x="270" y="480"/>
                        <a:pt x="273" y="483"/>
                        <a:pt x="274" y="487"/>
                      </a:cubicBezTo>
                      <a:cubicBezTo>
                        <a:pt x="276" y="490"/>
                        <a:pt x="280" y="495"/>
                        <a:pt x="285" y="494"/>
                      </a:cubicBezTo>
                      <a:cubicBezTo>
                        <a:pt x="285" y="493"/>
                        <a:pt x="286" y="493"/>
                        <a:pt x="287" y="493"/>
                      </a:cubicBezTo>
                      <a:cubicBezTo>
                        <a:pt x="290" y="493"/>
                        <a:pt x="291" y="495"/>
                        <a:pt x="293" y="496"/>
                      </a:cubicBezTo>
                      <a:cubicBezTo>
                        <a:pt x="294" y="497"/>
                        <a:pt x="295" y="497"/>
                        <a:pt x="296" y="497"/>
                      </a:cubicBezTo>
                      <a:cubicBezTo>
                        <a:pt x="296" y="497"/>
                        <a:pt x="297" y="497"/>
                        <a:pt x="298" y="497"/>
                      </a:cubicBezTo>
                      <a:cubicBezTo>
                        <a:pt x="303" y="497"/>
                        <a:pt x="310" y="500"/>
                        <a:pt x="311" y="504"/>
                      </a:cubicBezTo>
                      <a:cubicBezTo>
                        <a:pt x="312" y="506"/>
                        <a:pt x="322" y="509"/>
                        <a:pt x="329" y="510"/>
                      </a:cubicBezTo>
                      <a:cubicBezTo>
                        <a:pt x="330" y="510"/>
                        <a:pt x="330" y="510"/>
                        <a:pt x="330" y="510"/>
                      </a:cubicBezTo>
                      <a:cubicBezTo>
                        <a:pt x="330" y="510"/>
                        <a:pt x="331" y="509"/>
                        <a:pt x="332" y="507"/>
                      </a:cubicBezTo>
                      <a:cubicBezTo>
                        <a:pt x="333" y="505"/>
                        <a:pt x="334" y="503"/>
                        <a:pt x="336" y="502"/>
                      </a:cubicBezTo>
                      <a:cubicBezTo>
                        <a:pt x="337" y="501"/>
                        <a:pt x="338" y="496"/>
                        <a:pt x="338" y="494"/>
                      </a:cubicBezTo>
                      <a:cubicBezTo>
                        <a:pt x="339" y="489"/>
                        <a:pt x="340" y="485"/>
                        <a:pt x="342" y="484"/>
                      </a:cubicBezTo>
                      <a:cubicBezTo>
                        <a:pt x="343" y="484"/>
                        <a:pt x="343" y="481"/>
                        <a:pt x="343" y="477"/>
                      </a:cubicBezTo>
                      <a:cubicBezTo>
                        <a:pt x="343" y="473"/>
                        <a:pt x="342" y="470"/>
                        <a:pt x="341" y="470"/>
                      </a:cubicBezTo>
                      <a:cubicBezTo>
                        <a:pt x="339" y="469"/>
                        <a:pt x="338" y="467"/>
                        <a:pt x="338" y="465"/>
                      </a:cubicBezTo>
                      <a:cubicBezTo>
                        <a:pt x="339" y="463"/>
                        <a:pt x="342" y="460"/>
                        <a:pt x="348" y="461"/>
                      </a:cubicBezTo>
                      <a:cubicBezTo>
                        <a:pt x="351" y="461"/>
                        <a:pt x="351" y="460"/>
                        <a:pt x="352" y="458"/>
                      </a:cubicBezTo>
                      <a:cubicBezTo>
                        <a:pt x="353" y="456"/>
                        <a:pt x="353" y="454"/>
                        <a:pt x="356" y="453"/>
                      </a:cubicBezTo>
                      <a:cubicBezTo>
                        <a:pt x="357" y="453"/>
                        <a:pt x="357" y="451"/>
                        <a:pt x="357" y="450"/>
                      </a:cubicBezTo>
                      <a:cubicBezTo>
                        <a:pt x="358" y="448"/>
                        <a:pt x="358" y="445"/>
                        <a:pt x="361" y="444"/>
                      </a:cubicBezTo>
                      <a:cubicBezTo>
                        <a:pt x="361" y="444"/>
                        <a:pt x="361" y="444"/>
                        <a:pt x="361" y="444"/>
                      </a:cubicBezTo>
                      <a:cubicBezTo>
                        <a:pt x="361" y="443"/>
                        <a:pt x="361" y="441"/>
                        <a:pt x="360" y="439"/>
                      </a:cubicBezTo>
                      <a:cubicBezTo>
                        <a:pt x="358" y="437"/>
                        <a:pt x="359" y="436"/>
                        <a:pt x="359" y="435"/>
                      </a:cubicBezTo>
                      <a:cubicBezTo>
                        <a:pt x="360" y="433"/>
                        <a:pt x="362" y="432"/>
                        <a:pt x="365" y="431"/>
                      </a:cubicBezTo>
                      <a:cubicBezTo>
                        <a:pt x="366" y="431"/>
                        <a:pt x="366" y="431"/>
                        <a:pt x="366" y="430"/>
                      </a:cubicBezTo>
                      <a:cubicBezTo>
                        <a:pt x="366" y="429"/>
                        <a:pt x="365" y="427"/>
                        <a:pt x="363" y="426"/>
                      </a:cubicBezTo>
                      <a:cubicBezTo>
                        <a:pt x="359" y="425"/>
                        <a:pt x="358" y="422"/>
                        <a:pt x="358" y="420"/>
                      </a:cubicBezTo>
                      <a:cubicBezTo>
                        <a:pt x="359" y="417"/>
                        <a:pt x="363" y="416"/>
                        <a:pt x="366" y="419"/>
                      </a:cubicBezTo>
                      <a:cubicBezTo>
                        <a:pt x="367" y="419"/>
                        <a:pt x="369" y="420"/>
                        <a:pt x="370" y="420"/>
                      </a:cubicBezTo>
                      <a:cubicBezTo>
                        <a:pt x="370" y="420"/>
                        <a:pt x="370" y="420"/>
                        <a:pt x="370" y="420"/>
                      </a:cubicBezTo>
                      <a:cubicBezTo>
                        <a:pt x="370" y="420"/>
                        <a:pt x="370" y="419"/>
                        <a:pt x="370" y="418"/>
                      </a:cubicBezTo>
                      <a:cubicBezTo>
                        <a:pt x="368" y="416"/>
                        <a:pt x="369" y="415"/>
                        <a:pt x="369" y="414"/>
                      </a:cubicBezTo>
                      <a:cubicBezTo>
                        <a:pt x="370" y="411"/>
                        <a:pt x="375" y="409"/>
                        <a:pt x="382" y="409"/>
                      </a:cubicBezTo>
                      <a:cubicBezTo>
                        <a:pt x="385" y="408"/>
                        <a:pt x="388" y="407"/>
                        <a:pt x="389" y="406"/>
                      </a:cubicBezTo>
                      <a:cubicBezTo>
                        <a:pt x="390" y="404"/>
                        <a:pt x="390" y="403"/>
                        <a:pt x="389" y="401"/>
                      </a:cubicBezTo>
                      <a:cubicBezTo>
                        <a:pt x="389" y="400"/>
                        <a:pt x="389" y="398"/>
                        <a:pt x="390" y="397"/>
                      </a:cubicBezTo>
                      <a:cubicBezTo>
                        <a:pt x="392" y="394"/>
                        <a:pt x="397" y="395"/>
                        <a:pt x="399" y="397"/>
                      </a:cubicBezTo>
                      <a:cubicBezTo>
                        <a:pt x="399" y="398"/>
                        <a:pt x="400" y="399"/>
                        <a:pt x="399" y="401"/>
                      </a:cubicBezTo>
                      <a:cubicBezTo>
                        <a:pt x="398" y="403"/>
                        <a:pt x="398" y="404"/>
                        <a:pt x="398" y="405"/>
                      </a:cubicBezTo>
                      <a:cubicBezTo>
                        <a:pt x="398" y="405"/>
                        <a:pt x="398" y="405"/>
                        <a:pt x="398" y="405"/>
                      </a:cubicBezTo>
                      <a:cubicBezTo>
                        <a:pt x="400" y="403"/>
                        <a:pt x="403" y="403"/>
                        <a:pt x="407" y="402"/>
                      </a:cubicBezTo>
                      <a:cubicBezTo>
                        <a:pt x="411" y="402"/>
                        <a:pt x="415" y="402"/>
                        <a:pt x="420" y="400"/>
                      </a:cubicBezTo>
                      <a:cubicBezTo>
                        <a:pt x="431" y="397"/>
                        <a:pt x="441" y="388"/>
                        <a:pt x="443" y="380"/>
                      </a:cubicBezTo>
                      <a:cubicBezTo>
                        <a:pt x="445" y="375"/>
                        <a:pt x="450" y="372"/>
                        <a:pt x="453" y="371"/>
                      </a:cubicBezTo>
                      <a:cubicBezTo>
                        <a:pt x="457" y="369"/>
                        <a:pt x="458" y="368"/>
                        <a:pt x="457" y="367"/>
                      </a:cubicBezTo>
                      <a:cubicBezTo>
                        <a:pt x="457" y="364"/>
                        <a:pt x="457" y="362"/>
                        <a:pt x="458" y="360"/>
                      </a:cubicBezTo>
                      <a:cubicBezTo>
                        <a:pt x="459" y="359"/>
                        <a:pt x="460" y="358"/>
                        <a:pt x="463" y="358"/>
                      </a:cubicBezTo>
                      <a:cubicBezTo>
                        <a:pt x="465" y="358"/>
                        <a:pt x="468" y="359"/>
                        <a:pt x="471" y="360"/>
                      </a:cubicBezTo>
                      <a:cubicBezTo>
                        <a:pt x="472" y="361"/>
                        <a:pt x="473" y="361"/>
                        <a:pt x="473" y="361"/>
                      </a:cubicBezTo>
                      <a:cubicBezTo>
                        <a:pt x="474" y="359"/>
                        <a:pt x="476" y="358"/>
                        <a:pt x="481" y="358"/>
                      </a:cubicBezTo>
                      <a:cubicBezTo>
                        <a:pt x="485" y="358"/>
                        <a:pt x="487" y="357"/>
                        <a:pt x="489" y="356"/>
                      </a:cubicBezTo>
                      <a:cubicBezTo>
                        <a:pt x="491" y="355"/>
                        <a:pt x="493" y="354"/>
                        <a:pt x="498" y="354"/>
                      </a:cubicBezTo>
                      <a:cubicBezTo>
                        <a:pt x="507" y="354"/>
                        <a:pt x="529" y="350"/>
                        <a:pt x="537" y="343"/>
                      </a:cubicBezTo>
                      <a:cubicBezTo>
                        <a:pt x="542" y="339"/>
                        <a:pt x="550" y="335"/>
                        <a:pt x="558" y="332"/>
                      </a:cubicBezTo>
                      <a:cubicBezTo>
                        <a:pt x="562" y="330"/>
                        <a:pt x="566" y="328"/>
                        <a:pt x="569" y="327"/>
                      </a:cubicBezTo>
                      <a:cubicBezTo>
                        <a:pt x="569" y="326"/>
                        <a:pt x="569" y="326"/>
                        <a:pt x="570" y="326"/>
                      </a:cubicBezTo>
                      <a:cubicBezTo>
                        <a:pt x="565" y="327"/>
                        <a:pt x="559" y="327"/>
                        <a:pt x="554" y="3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85" name="Freeform 2177"/>
                <p:cNvSpPr>
                  <a:spLocks/>
                </p:cNvSpPr>
                <p:nvPr/>
              </p:nvSpPr>
              <p:spPr bwMode="auto">
                <a:xfrm>
                  <a:off x="3222663" y="2425157"/>
                  <a:ext cx="55752" cy="30574"/>
                </a:xfrm>
                <a:custGeom>
                  <a:avLst/>
                  <a:gdLst>
                    <a:gd name="T0" fmla="*/ 22 w 31"/>
                    <a:gd name="T1" fmla="*/ 6 h 18"/>
                    <a:gd name="T2" fmla="*/ 8 w 31"/>
                    <a:gd name="T3" fmla="*/ 0 h 18"/>
                    <a:gd name="T4" fmla="*/ 4 w 31"/>
                    <a:gd name="T5" fmla="*/ 1 h 18"/>
                    <a:gd name="T6" fmla="*/ 2 w 31"/>
                    <a:gd name="T7" fmla="*/ 4 h 18"/>
                    <a:gd name="T8" fmla="*/ 2 w 31"/>
                    <a:gd name="T9" fmla="*/ 9 h 18"/>
                    <a:gd name="T10" fmla="*/ 7 w 31"/>
                    <a:gd name="T11" fmla="*/ 12 h 18"/>
                    <a:gd name="T12" fmla="*/ 14 w 31"/>
                    <a:gd name="T13" fmla="*/ 16 h 18"/>
                    <a:gd name="T14" fmla="*/ 19 w 31"/>
                    <a:gd name="T15" fmla="*/ 18 h 18"/>
                    <a:gd name="T16" fmla="*/ 31 w 31"/>
                    <a:gd name="T17" fmla="*/ 13 h 18"/>
                    <a:gd name="T18" fmla="*/ 29 w 31"/>
                    <a:gd name="T19" fmla="*/ 11 h 18"/>
                    <a:gd name="T20" fmla="*/ 22 w 31"/>
                    <a:gd name="T21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18">
                      <a:moveTo>
                        <a:pt x="22" y="6"/>
                      </a:moveTo>
                      <a:cubicBezTo>
                        <a:pt x="20" y="2"/>
                        <a:pt x="13" y="0"/>
                        <a:pt x="8" y="0"/>
                      </a:cubicBezTo>
                      <a:cubicBezTo>
                        <a:pt x="5" y="0"/>
                        <a:pt x="4" y="1"/>
                        <a:pt x="4" y="1"/>
                      </a:cubicBezTo>
                      <a:cubicBezTo>
                        <a:pt x="3" y="2"/>
                        <a:pt x="3" y="3"/>
                        <a:pt x="2" y="4"/>
                      </a:cubicBezTo>
                      <a:cubicBezTo>
                        <a:pt x="0" y="6"/>
                        <a:pt x="0" y="7"/>
                        <a:pt x="2" y="9"/>
                      </a:cubicBezTo>
                      <a:cubicBezTo>
                        <a:pt x="3" y="11"/>
                        <a:pt x="5" y="11"/>
                        <a:pt x="7" y="12"/>
                      </a:cubicBezTo>
                      <a:cubicBezTo>
                        <a:pt x="9" y="13"/>
                        <a:pt x="11" y="14"/>
                        <a:pt x="14" y="16"/>
                      </a:cubicBezTo>
                      <a:cubicBezTo>
                        <a:pt x="15" y="17"/>
                        <a:pt x="17" y="18"/>
                        <a:pt x="19" y="18"/>
                      </a:cubicBezTo>
                      <a:cubicBezTo>
                        <a:pt x="25" y="18"/>
                        <a:pt x="31" y="15"/>
                        <a:pt x="31" y="13"/>
                      </a:cubicBezTo>
                      <a:cubicBezTo>
                        <a:pt x="31" y="12"/>
                        <a:pt x="31" y="12"/>
                        <a:pt x="29" y="11"/>
                      </a:cubicBezTo>
                      <a:cubicBezTo>
                        <a:pt x="27" y="10"/>
                        <a:pt x="24" y="9"/>
                        <a:pt x="22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186" name="Freeform 2224"/>
                <p:cNvSpPr>
                  <a:spLocks/>
                </p:cNvSpPr>
                <p:nvPr/>
              </p:nvSpPr>
              <p:spPr bwMode="auto">
                <a:xfrm>
                  <a:off x="3847084" y="2551051"/>
                  <a:ext cx="204424" cy="93521"/>
                </a:xfrm>
                <a:custGeom>
                  <a:avLst/>
                  <a:gdLst>
                    <a:gd name="T0" fmla="*/ 108 w 115"/>
                    <a:gd name="T1" fmla="*/ 31 h 54"/>
                    <a:gd name="T2" fmla="*/ 115 w 115"/>
                    <a:gd name="T3" fmla="*/ 24 h 54"/>
                    <a:gd name="T4" fmla="*/ 111 w 115"/>
                    <a:gd name="T5" fmla="*/ 17 h 54"/>
                    <a:gd name="T6" fmla="*/ 103 w 115"/>
                    <a:gd name="T7" fmla="*/ 9 h 54"/>
                    <a:gd name="T8" fmla="*/ 101 w 115"/>
                    <a:gd name="T9" fmla="*/ 4 h 54"/>
                    <a:gd name="T10" fmla="*/ 95 w 115"/>
                    <a:gd name="T11" fmla="*/ 5 h 54"/>
                    <a:gd name="T12" fmla="*/ 85 w 115"/>
                    <a:gd name="T13" fmla="*/ 0 h 54"/>
                    <a:gd name="T14" fmla="*/ 85 w 115"/>
                    <a:gd name="T15" fmla="*/ 5 h 54"/>
                    <a:gd name="T16" fmla="*/ 79 w 115"/>
                    <a:gd name="T17" fmla="*/ 7 h 54"/>
                    <a:gd name="T18" fmla="*/ 70 w 115"/>
                    <a:gd name="T19" fmla="*/ 7 h 54"/>
                    <a:gd name="T20" fmla="*/ 67 w 115"/>
                    <a:gd name="T21" fmla="*/ 7 h 54"/>
                    <a:gd name="T22" fmla="*/ 66 w 115"/>
                    <a:gd name="T23" fmla="*/ 9 h 54"/>
                    <a:gd name="T24" fmla="*/ 60 w 115"/>
                    <a:gd name="T25" fmla="*/ 7 h 54"/>
                    <a:gd name="T26" fmla="*/ 55 w 115"/>
                    <a:gd name="T27" fmla="*/ 7 h 54"/>
                    <a:gd name="T28" fmla="*/ 53 w 115"/>
                    <a:gd name="T29" fmla="*/ 13 h 54"/>
                    <a:gd name="T30" fmla="*/ 46 w 115"/>
                    <a:gd name="T31" fmla="*/ 8 h 54"/>
                    <a:gd name="T32" fmla="*/ 44 w 115"/>
                    <a:gd name="T33" fmla="*/ 8 h 54"/>
                    <a:gd name="T34" fmla="*/ 45 w 115"/>
                    <a:gd name="T35" fmla="*/ 17 h 54"/>
                    <a:gd name="T36" fmla="*/ 35 w 115"/>
                    <a:gd name="T37" fmla="*/ 20 h 54"/>
                    <a:gd name="T38" fmla="*/ 27 w 115"/>
                    <a:gd name="T39" fmla="*/ 15 h 54"/>
                    <a:gd name="T40" fmla="*/ 13 w 115"/>
                    <a:gd name="T41" fmla="*/ 1 h 54"/>
                    <a:gd name="T42" fmla="*/ 16 w 115"/>
                    <a:gd name="T43" fmla="*/ 4 h 54"/>
                    <a:gd name="T44" fmla="*/ 15 w 115"/>
                    <a:gd name="T45" fmla="*/ 9 h 54"/>
                    <a:gd name="T46" fmla="*/ 9 w 115"/>
                    <a:gd name="T47" fmla="*/ 6 h 54"/>
                    <a:gd name="T48" fmla="*/ 2 w 115"/>
                    <a:gd name="T49" fmla="*/ 13 h 54"/>
                    <a:gd name="T50" fmla="*/ 4 w 115"/>
                    <a:gd name="T51" fmla="*/ 17 h 54"/>
                    <a:gd name="T52" fmla="*/ 24 w 115"/>
                    <a:gd name="T53" fmla="*/ 16 h 54"/>
                    <a:gd name="T54" fmla="*/ 22 w 115"/>
                    <a:gd name="T55" fmla="*/ 23 h 54"/>
                    <a:gd name="T56" fmla="*/ 23 w 115"/>
                    <a:gd name="T57" fmla="*/ 26 h 54"/>
                    <a:gd name="T58" fmla="*/ 20 w 115"/>
                    <a:gd name="T59" fmla="*/ 30 h 54"/>
                    <a:gd name="T60" fmla="*/ 20 w 115"/>
                    <a:gd name="T61" fmla="*/ 33 h 54"/>
                    <a:gd name="T62" fmla="*/ 26 w 115"/>
                    <a:gd name="T63" fmla="*/ 36 h 54"/>
                    <a:gd name="T64" fmla="*/ 28 w 115"/>
                    <a:gd name="T65" fmla="*/ 41 h 54"/>
                    <a:gd name="T66" fmla="*/ 17 w 115"/>
                    <a:gd name="T67" fmla="*/ 46 h 54"/>
                    <a:gd name="T68" fmla="*/ 29 w 115"/>
                    <a:gd name="T69" fmla="*/ 45 h 54"/>
                    <a:gd name="T70" fmla="*/ 44 w 115"/>
                    <a:gd name="T71" fmla="*/ 50 h 54"/>
                    <a:gd name="T72" fmla="*/ 56 w 115"/>
                    <a:gd name="T73" fmla="*/ 54 h 54"/>
                    <a:gd name="T74" fmla="*/ 68 w 115"/>
                    <a:gd name="T75" fmla="*/ 50 h 54"/>
                    <a:gd name="T76" fmla="*/ 83 w 115"/>
                    <a:gd name="T77" fmla="*/ 44 h 54"/>
                    <a:gd name="T78" fmla="*/ 104 w 115"/>
                    <a:gd name="T79" fmla="*/ 3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15" h="54">
                      <a:moveTo>
                        <a:pt x="104" y="34"/>
                      </a:moveTo>
                      <a:cubicBezTo>
                        <a:pt x="105" y="33"/>
                        <a:pt x="106" y="31"/>
                        <a:pt x="108" y="31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10" y="31"/>
                        <a:pt x="113" y="27"/>
                        <a:pt x="115" y="24"/>
                      </a:cubicBezTo>
                      <a:cubicBezTo>
                        <a:pt x="115" y="23"/>
                        <a:pt x="115" y="21"/>
                        <a:pt x="114" y="20"/>
                      </a:cubicBezTo>
                      <a:cubicBezTo>
                        <a:pt x="113" y="18"/>
                        <a:pt x="112" y="17"/>
                        <a:pt x="111" y="17"/>
                      </a:cubicBezTo>
                      <a:cubicBezTo>
                        <a:pt x="108" y="17"/>
                        <a:pt x="105" y="16"/>
                        <a:pt x="104" y="14"/>
                      </a:cubicBezTo>
                      <a:cubicBezTo>
                        <a:pt x="103" y="12"/>
                        <a:pt x="102" y="10"/>
                        <a:pt x="103" y="9"/>
                      </a:cubicBezTo>
                      <a:cubicBezTo>
                        <a:pt x="103" y="8"/>
                        <a:pt x="102" y="7"/>
                        <a:pt x="102" y="6"/>
                      </a:cubicBezTo>
                      <a:cubicBezTo>
                        <a:pt x="101" y="5"/>
                        <a:pt x="101" y="5"/>
                        <a:pt x="101" y="4"/>
                      </a:cubicBezTo>
                      <a:cubicBezTo>
                        <a:pt x="99" y="4"/>
                        <a:pt x="98" y="4"/>
                        <a:pt x="96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93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0"/>
                      </a:cubicBezTo>
                      <a:cubicBezTo>
                        <a:pt x="85" y="0"/>
                        <a:pt x="85" y="0"/>
                        <a:pt x="85" y="2"/>
                      </a:cubicBezTo>
                      <a:cubicBezTo>
                        <a:pt x="85" y="3"/>
                        <a:pt x="85" y="4"/>
                        <a:pt x="85" y="5"/>
                      </a:cubicBezTo>
                      <a:cubicBezTo>
                        <a:pt x="85" y="6"/>
                        <a:pt x="84" y="7"/>
                        <a:pt x="82" y="7"/>
                      </a:cubicBezTo>
                      <a:cubicBezTo>
                        <a:pt x="81" y="7"/>
                        <a:pt x="80" y="7"/>
                        <a:pt x="79" y="7"/>
                      </a:cubicBezTo>
                      <a:cubicBezTo>
                        <a:pt x="79" y="7"/>
                        <a:pt x="78" y="7"/>
                        <a:pt x="78" y="7"/>
                      </a:cubicBezTo>
                      <a:cubicBezTo>
                        <a:pt x="77" y="10"/>
                        <a:pt x="73" y="10"/>
                        <a:pt x="70" y="7"/>
                      </a:cubicBezTo>
                      <a:cubicBezTo>
                        <a:pt x="70" y="6"/>
                        <a:pt x="69" y="6"/>
                        <a:pt x="69" y="6"/>
                      </a:cubicBezTo>
                      <a:cubicBezTo>
                        <a:pt x="68" y="6"/>
                        <a:pt x="67" y="6"/>
                        <a:pt x="67" y="7"/>
                      </a:cubicBezTo>
                      <a:cubicBezTo>
                        <a:pt x="67" y="7"/>
                        <a:pt x="67" y="8"/>
                        <a:pt x="67" y="9"/>
                      </a:cubicBezTo>
                      <a:cubicBezTo>
                        <a:pt x="66" y="9"/>
                        <a:pt x="66" y="9"/>
                        <a:pt x="66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3" y="9"/>
                        <a:pt x="62" y="9"/>
                        <a:pt x="60" y="7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7" y="5"/>
                        <a:pt x="56" y="6"/>
                        <a:pt x="55" y="7"/>
                      </a:cubicBezTo>
                      <a:cubicBezTo>
                        <a:pt x="54" y="8"/>
                        <a:pt x="54" y="9"/>
                        <a:pt x="54" y="9"/>
                      </a:cubicBezTo>
                      <a:cubicBezTo>
                        <a:pt x="54" y="11"/>
                        <a:pt x="54" y="12"/>
                        <a:pt x="53" y="13"/>
                      </a:cubicBezTo>
                      <a:cubicBezTo>
                        <a:pt x="53" y="13"/>
                        <a:pt x="52" y="13"/>
                        <a:pt x="51" y="13"/>
                      </a:cubicBezTo>
                      <a:cubicBezTo>
                        <a:pt x="49" y="13"/>
                        <a:pt x="48" y="12"/>
                        <a:pt x="46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5" y="7"/>
                        <a:pt x="44" y="7"/>
                        <a:pt x="44" y="8"/>
                      </a:cubicBezTo>
                      <a:cubicBezTo>
                        <a:pt x="44" y="9"/>
                        <a:pt x="44" y="9"/>
                        <a:pt x="44" y="10"/>
                      </a:cubicBezTo>
                      <a:cubicBezTo>
                        <a:pt x="45" y="12"/>
                        <a:pt x="46" y="15"/>
                        <a:pt x="45" y="17"/>
                      </a:cubicBezTo>
                      <a:cubicBezTo>
                        <a:pt x="44" y="18"/>
                        <a:pt x="42" y="19"/>
                        <a:pt x="40" y="18"/>
                      </a:cubicBezTo>
                      <a:cubicBezTo>
                        <a:pt x="39" y="17"/>
                        <a:pt x="36" y="18"/>
                        <a:pt x="35" y="20"/>
                      </a:cubicBezTo>
                      <a:cubicBezTo>
                        <a:pt x="35" y="21"/>
                        <a:pt x="34" y="22"/>
                        <a:pt x="33" y="22"/>
                      </a:cubicBezTo>
                      <a:cubicBezTo>
                        <a:pt x="30" y="22"/>
                        <a:pt x="28" y="18"/>
                        <a:pt x="27" y="15"/>
                      </a:cubicBezTo>
                      <a:cubicBezTo>
                        <a:pt x="27" y="13"/>
                        <a:pt x="27" y="10"/>
                        <a:pt x="29" y="9"/>
                      </a:cubicBezTo>
                      <a:cubicBezTo>
                        <a:pt x="27" y="6"/>
                        <a:pt x="17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4" y="2"/>
                        <a:pt x="15" y="2"/>
                        <a:pt x="16" y="4"/>
                      </a:cubicBezTo>
                      <a:cubicBezTo>
                        <a:pt x="17" y="4"/>
                        <a:pt x="18" y="6"/>
                        <a:pt x="18" y="7"/>
                      </a:cubicBezTo>
                      <a:cubicBezTo>
                        <a:pt x="18" y="8"/>
                        <a:pt x="17" y="9"/>
                        <a:pt x="15" y="9"/>
                      </a:cubicBezTo>
                      <a:cubicBezTo>
                        <a:pt x="13" y="9"/>
                        <a:pt x="11" y="8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6" y="7"/>
                        <a:pt x="5" y="9"/>
                      </a:cubicBezTo>
                      <a:cubicBezTo>
                        <a:pt x="4" y="10"/>
                        <a:pt x="3" y="12"/>
                        <a:pt x="2" y="13"/>
                      </a:cubicBezTo>
                      <a:cubicBezTo>
                        <a:pt x="1" y="14"/>
                        <a:pt x="0" y="15"/>
                        <a:pt x="0" y="16"/>
                      </a:cubicBezTo>
                      <a:cubicBezTo>
                        <a:pt x="0" y="16"/>
                        <a:pt x="2" y="17"/>
                        <a:pt x="4" y="17"/>
                      </a:cubicBezTo>
                      <a:cubicBezTo>
                        <a:pt x="6" y="17"/>
                        <a:pt x="7" y="17"/>
                        <a:pt x="8" y="16"/>
                      </a:cubicBezTo>
                      <a:cubicBezTo>
                        <a:pt x="14" y="13"/>
                        <a:pt x="21" y="14"/>
                        <a:pt x="24" y="16"/>
                      </a:cubicBezTo>
                      <a:cubicBezTo>
                        <a:pt x="25" y="17"/>
                        <a:pt x="25" y="19"/>
                        <a:pt x="25" y="19"/>
                      </a:cubicBezTo>
                      <a:cubicBezTo>
                        <a:pt x="25" y="21"/>
                        <a:pt x="23" y="22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3" y="24"/>
                        <a:pt x="23" y="25"/>
                        <a:pt x="23" y="26"/>
                      </a:cubicBezTo>
                      <a:cubicBezTo>
                        <a:pt x="23" y="27"/>
                        <a:pt x="21" y="28"/>
                        <a:pt x="19" y="29"/>
                      </a:cubicBezTo>
                      <a:cubicBezTo>
                        <a:pt x="19" y="29"/>
                        <a:pt x="20" y="30"/>
                        <a:pt x="20" y="30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1" y="33"/>
                      </a:cubicBezTo>
                      <a:cubicBezTo>
                        <a:pt x="24" y="31"/>
                        <a:pt x="26" y="33"/>
                        <a:pt x="26" y="36"/>
                      </a:cubicBezTo>
                      <a:cubicBezTo>
                        <a:pt x="26" y="36"/>
                        <a:pt x="26" y="37"/>
                        <a:pt x="26" y="37"/>
                      </a:cubicBezTo>
                      <a:cubicBezTo>
                        <a:pt x="28" y="38"/>
                        <a:pt x="28" y="39"/>
                        <a:pt x="28" y="41"/>
                      </a:cubicBezTo>
                      <a:cubicBezTo>
                        <a:pt x="28" y="43"/>
                        <a:pt x="26" y="45"/>
                        <a:pt x="21" y="46"/>
                      </a:cubicBezTo>
                      <a:cubicBezTo>
                        <a:pt x="19" y="46"/>
                        <a:pt x="18" y="46"/>
                        <a:pt x="17" y="46"/>
                      </a:cubicBezTo>
                      <a:cubicBezTo>
                        <a:pt x="19" y="47"/>
                        <a:pt x="23" y="46"/>
                        <a:pt x="27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0" y="45"/>
                        <a:pt x="31" y="45"/>
                        <a:pt x="31" y="45"/>
                      </a:cubicBezTo>
                      <a:cubicBezTo>
                        <a:pt x="36" y="45"/>
                        <a:pt x="40" y="47"/>
                        <a:pt x="44" y="50"/>
                      </a:cubicBezTo>
                      <a:cubicBezTo>
                        <a:pt x="47" y="51"/>
                        <a:pt x="49" y="52"/>
                        <a:pt x="51" y="53"/>
                      </a:cubicBezTo>
                      <a:cubicBezTo>
                        <a:pt x="52" y="54"/>
                        <a:pt x="54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62" y="54"/>
                        <a:pt x="68" y="51"/>
                        <a:pt x="68" y="50"/>
                      </a:cubicBezTo>
                      <a:cubicBezTo>
                        <a:pt x="69" y="47"/>
                        <a:pt x="73" y="46"/>
                        <a:pt x="77" y="46"/>
                      </a:cubicBezTo>
                      <a:cubicBezTo>
                        <a:pt x="79" y="45"/>
                        <a:pt x="82" y="45"/>
                        <a:pt x="83" y="44"/>
                      </a:cubicBezTo>
                      <a:cubicBezTo>
                        <a:pt x="87" y="41"/>
                        <a:pt x="92" y="38"/>
                        <a:pt x="99" y="38"/>
                      </a:cubicBezTo>
                      <a:cubicBezTo>
                        <a:pt x="102" y="38"/>
                        <a:pt x="103" y="36"/>
                        <a:pt x="104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sp>
          <p:nvSpPr>
            <p:cNvPr id="1175" name="Shape 2801"/>
            <p:cNvSpPr/>
            <p:nvPr/>
          </p:nvSpPr>
          <p:spPr>
            <a:xfrm>
              <a:off x="7500393" y="3440911"/>
              <a:ext cx="433219" cy="251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424" extrusionOk="0">
                  <a:moveTo>
                    <a:pt x="20671" y="8963"/>
                  </a:moveTo>
                  <a:cubicBezTo>
                    <a:pt x="20450" y="8347"/>
                    <a:pt x="20096" y="8656"/>
                    <a:pt x="20008" y="9170"/>
                  </a:cubicBezTo>
                  <a:cubicBezTo>
                    <a:pt x="19919" y="9684"/>
                    <a:pt x="19742" y="8963"/>
                    <a:pt x="19344" y="8963"/>
                  </a:cubicBezTo>
                  <a:cubicBezTo>
                    <a:pt x="18946" y="8963"/>
                    <a:pt x="18902" y="9478"/>
                    <a:pt x="18636" y="8861"/>
                  </a:cubicBezTo>
                  <a:cubicBezTo>
                    <a:pt x="18372" y="8244"/>
                    <a:pt x="18725" y="8037"/>
                    <a:pt x="18725" y="8037"/>
                  </a:cubicBezTo>
                  <a:lnTo>
                    <a:pt x="18769" y="7214"/>
                  </a:lnTo>
                  <a:lnTo>
                    <a:pt x="19318" y="4659"/>
                  </a:lnTo>
                  <a:cubicBezTo>
                    <a:pt x="19162" y="4510"/>
                    <a:pt x="18932" y="4451"/>
                    <a:pt x="18822" y="4547"/>
                  </a:cubicBezTo>
                  <a:cubicBezTo>
                    <a:pt x="18659" y="4688"/>
                    <a:pt x="18273" y="4595"/>
                    <a:pt x="18233" y="4264"/>
                  </a:cubicBezTo>
                  <a:cubicBezTo>
                    <a:pt x="18192" y="3933"/>
                    <a:pt x="17543" y="3886"/>
                    <a:pt x="17380" y="4169"/>
                  </a:cubicBezTo>
                  <a:cubicBezTo>
                    <a:pt x="17218" y="4453"/>
                    <a:pt x="16853" y="4688"/>
                    <a:pt x="16832" y="5020"/>
                  </a:cubicBezTo>
                  <a:cubicBezTo>
                    <a:pt x="16812" y="5351"/>
                    <a:pt x="16426" y="5256"/>
                    <a:pt x="16284" y="5492"/>
                  </a:cubicBezTo>
                  <a:cubicBezTo>
                    <a:pt x="16142" y="5728"/>
                    <a:pt x="15411" y="5823"/>
                    <a:pt x="15391" y="6012"/>
                  </a:cubicBezTo>
                  <a:cubicBezTo>
                    <a:pt x="15370" y="6201"/>
                    <a:pt x="14599" y="6248"/>
                    <a:pt x="14477" y="6012"/>
                  </a:cubicBezTo>
                  <a:cubicBezTo>
                    <a:pt x="14355" y="5776"/>
                    <a:pt x="13685" y="6012"/>
                    <a:pt x="13604" y="5634"/>
                  </a:cubicBezTo>
                  <a:cubicBezTo>
                    <a:pt x="13523" y="5256"/>
                    <a:pt x="13238" y="5066"/>
                    <a:pt x="13238" y="4737"/>
                  </a:cubicBezTo>
                  <a:cubicBezTo>
                    <a:pt x="13238" y="4405"/>
                    <a:pt x="12731" y="4405"/>
                    <a:pt x="12670" y="4123"/>
                  </a:cubicBezTo>
                  <a:cubicBezTo>
                    <a:pt x="12609" y="3839"/>
                    <a:pt x="12203" y="3697"/>
                    <a:pt x="12143" y="3792"/>
                  </a:cubicBezTo>
                  <a:cubicBezTo>
                    <a:pt x="12081" y="3886"/>
                    <a:pt x="11634" y="3508"/>
                    <a:pt x="11513" y="3461"/>
                  </a:cubicBezTo>
                  <a:cubicBezTo>
                    <a:pt x="11391" y="3414"/>
                    <a:pt x="11006" y="3650"/>
                    <a:pt x="10883" y="3650"/>
                  </a:cubicBezTo>
                  <a:cubicBezTo>
                    <a:pt x="10762" y="3650"/>
                    <a:pt x="10538" y="4169"/>
                    <a:pt x="10397" y="4216"/>
                  </a:cubicBezTo>
                  <a:cubicBezTo>
                    <a:pt x="10254" y="4264"/>
                    <a:pt x="9868" y="3650"/>
                    <a:pt x="9787" y="3792"/>
                  </a:cubicBezTo>
                  <a:cubicBezTo>
                    <a:pt x="9706" y="3933"/>
                    <a:pt x="9462" y="3320"/>
                    <a:pt x="9361" y="3037"/>
                  </a:cubicBezTo>
                  <a:cubicBezTo>
                    <a:pt x="9259" y="2753"/>
                    <a:pt x="9361" y="1949"/>
                    <a:pt x="9280" y="1666"/>
                  </a:cubicBezTo>
                  <a:cubicBezTo>
                    <a:pt x="9199" y="1382"/>
                    <a:pt x="8752" y="1382"/>
                    <a:pt x="8610" y="1194"/>
                  </a:cubicBezTo>
                  <a:cubicBezTo>
                    <a:pt x="8468" y="1004"/>
                    <a:pt x="8244" y="721"/>
                    <a:pt x="8102" y="721"/>
                  </a:cubicBezTo>
                  <a:cubicBezTo>
                    <a:pt x="7960" y="721"/>
                    <a:pt x="7737" y="627"/>
                    <a:pt x="7675" y="485"/>
                  </a:cubicBezTo>
                  <a:cubicBezTo>
                    <a:pt x="7615" y="343"/>
                    <a:pt x="7310" y="107"/>
                    <a:pt x="7169" y="13"/>
                  </a:cubicBezTo>
                  <a:cubicBezTo>
                    <a:pt x="7026" y="-81"/>
                    <a:pt x="7006" y="343"/>
                    <a:pt x="6925" y="532"/>
                  </a:cubicBezTo>
                  <a:cubicBezTo>
                    <a:pt x="6844" y="721"/>
                    <a:pt x="6600" y="769"/>
                    <a:pt x="6559" y="1099"/>
                  </a:cubicBezTo>
                  <a:cubicBezTo>
                    <a:pt x="6518" y="1430"/>
                    <a:pt x="6234" y="1524"/>
                    <a:pt x="6275" y="1902"/>
                  </a:cubicBezTo>
                  <a:cubicBezTo>
                    <a:pt x="6316" y="2280"/>
                    <a:pt x="6417" y="3037"/>
                    <a:pt x="6518" y="3224"/>
                  </a:cubicBezTo>
                  <a:cubicBezTo>
                    <a:pt x="6620" y="3414"/>
                    <a:pt x="6559" y="3980"/>
                    <a:pt x="6499" y="4169"/>
                  </a:cubicBezTo>
                  <a:cubicBezTo>
                    <a:pt x="6437" y="4358"/>
                    <a:pt x="6011" y="4499"/>
                    <a:pt x="5930" y="4831"/>
                  </a:cubicBezTo>
                  <a:cubicBezTo>
                    <a:pt x="5849" y="5162"/>
                    <a:pt x="5646" y="4783"/>
                    <a:pt x="5443" y="4499"/>
                  </a:cubicBezTo>
                  <a:cubicBezTo>
                    <a:pt x="5240" y="4216"/>
                    <a:pt x="4996" y="4405"/>
                    <a:pt x="4894" y="4595"/>
                  </a:cubicBezTo>
                  <a:cubicBezTo>
                    <a:pt x="4793" y="4783"/>
                    <a:pt x="4428" y="4123"/>
                    <a:pt x="4326" y="4075"/>
                  </a:cubicBezTo>
                  <a:cubicBezTo>
                    <a:pt x="4225" y="4028"/>
                    <a:pt x="4204" y="3130"/>
                    <a:pt x="4103" y="3178"/>
                  </a:cubicBezTo>
                  <a:cubicBezTo>
                    <a:pt x="4001" y="3224"/>
                    <a:pt x="3290" y="2895"/>
                    <a:pt x="3149" y="2799"/>
                  </a:cubicBezTo>
                  <a:cubicBezTo>
                    <a:pt x="3006" y="2705"/>
                    <a:pt x="2702" y="2753"/>
                    <a:pt x="2661" y="2989"/>
                  </a:cubicBezTo>
                  <a:cubicBezTo>
                    <a:pt x="2620" y="3226"/>
                    <a:pt x="2255" y="3178"/>
                    <a:pt x="2194" y="3461"/>
                  </a:cubicBezTo>
                  <a:cubicBezTo>
                    <a:pt x="2133" y="3745"/>
                    <a:pt x="1849" y="3886"/>
                    <a:pt x="1748" y="4169"/>
                  </a:cubicBezTo>
                  <a:cubicBezTo>
                    <a:pt x="1646" y="4453"/>
                    <a:pt x="1301" y="4453"/>
                    <a:pt x="1220" y="4878"/>
                  </a:cubicBezTo>
                  <a:cubicBezTo>
                    <a:pt x="1139" y="5304"/>
                    <a:pt x="712" y="5492"/>
                    <a:pt x="591" y="5539"/>
                  </a:cubicBezTo>
                  <a:cubicBezTo>
                    <a:pt x="469" y="5587"/>
                    <a:pt x="144" y="5728"/>
                    <a:pt x="124" y="5964"/>
                  </a:cubicBezTo>
                  <a:cubicBezTo>
                    <a:pt x="115" y="6066"/>
                    <a:pt x="64" y="6079"/>
                    <a:pt x="0" y="6061"/>
                  </a:cubicBezTo>
                  <a:cubicBezTo>
                    <a:pt x="8" y="6125"/>
                    <a:pt x="17" y="6181"/>
                    <a:pt x="22" y="6252"/>
                  </a:cubicBezTo>
                  <a:cubicBezTo>
                    <a:pt x="107" y="7330"/>
                    <a:pt x="304" y="7299"/>
                    <a:pt x="514" y="7724"/>
                  </a:cubicBezTo>
                  <a:cubicBezTo>
                    <a:pt x="725" y="8148"/>
                    <a:pt x="908" y="8475"/>
                    <a:pt x="1132" y="8508"/>
                  </a:cubicBezTo>
                  <a:cubicBezTo>
                    <a:pt x="1357" y="8542"/>
                    <a:pt x="1695" y="9161"/>
                    <a:pt x="1723" y="9620"/>
                  </a:cubicBezTo>
                  <a:cubicBezTo>
                    <a:pt x="1751" y="10077"/>
                    <a:pt x="1961" y="10600"/>
                    <a:pt x="2088" y="10830"/>
                  </a:cubicBezTo>
                  <a:cubicBezTo>
                    <a:pt x="2215" y="11058"/>
                    <a:pt x="2046" y="11843"/>
                    <a:pt x="2046" y="12431"/>
                  </a:cubicBezTo>
                  <a:cubicBezTo>
                    <a:pt x="2046" y="13020"/>
                    <a:pt x="1737" y="13151"/>
                    <a:pt x="1891" y="13740"/>
                  </a:cubicBezTo>
                  <a:cubicBezTo>
                    <a:pt x="2046" y="14328"/>
                    <a:pt x="3128" y="14621"/>
                    <a:pt x="3437" y="14621"/>
                  </a:cubicBezTo>
                  <a:cubicBezTo>
                    <a:pt x="3746" y="14621"/>
                    <a:pt x="3859" y="15309"/>
                    <a:pt x="3952" y="15344"/>
                  </a:cubicBezTo>
                  <a:cubicBezTo>
                    <a:pt x="4147" y="15419"/>
                    <a:pt x="4173" y="15961"/>
                    <a:pt x="4395" y="16064"/>
                  </a:cubicBezTo>
                  <a:cubicBezTo>
                    <a:pt x="4616" y="16167"/>
                    <a:pt x="4837" y="16475"/>
                    <a:pt x="4925" y="17403"/>
                  </a:cubicBezTo>
                  <a:cubicBezTo>
                    <a:pt x="5014" y="18327"/>
                    <a:pt x="5279" y="18636"/>
                    <a:pt x="5323" y="19049"/>
                  </a:cubicBezTo>
                  <a:cubicBezTo>
                    <a:pt x="5367" y="19461"/>
                    <a:pt x="5854" y="19151"/>
                    <a:pt x="6208" y="19255"/>
                  </a:cubicBezTo>
                  <a:cubicBezTo>
                    <a:pt x="6562" y="19358"/>
                    <a:pt x="7579" y="19255"/>
                    <a:pt x="7845" y="19358"/>
                  </a:cubicBezTo>
                  <a:cubicBezTo>
                    <a:pt x="8110" y="19461"/>
                    <a:pt x="8729" y="19358"/>
                    <a:pt x="9083" y="19975"/>
                  </a:cubicBezTo>
                  <a:cubicBezTo>
                    <a:pt x="9437" y="20592"/>
                    <a:pt x="9614" y="20077"/>
                    <a:pt x="9835" y="20386"/>
                  </a:cubicBezTo>
                  <a:cubicBezTo>
                    <a:pt x="10056" y="20694"/>
                    <a:pt x="10233" y="20901"/>
                    <a:pt x="10542" y="20797"/>
                  </a:cubicBezTo>
                  <a:cubicBezTo>
                    <a:pt x="10852" y="20694"/>
                    <a:pt x="10852" y="21312"/>
                    <a:pt x="11073" y="21416"/>
                  </a:cubicBezTo>
                  <a:cubicBezTo>
                    <a:pt x="11294" y="21519"/>
                    <a:pt x="11693" y="20592"/>
                    <a:pt x="12268" y="19975"/>
                  </a:cubicBezTo>
                  <a:cubicBezTo>
                    <a:pt x="12842" y="19358"/>
                    <a:pt x="13506" y="19769"/>
                    <a:pt x="13815" y="19872"/>
                  </a:cubicBezTo>
                  <a:cubicBezTo>
                    <a:pt x="14125" y="19975"/>
                    <a:pt x="14700" y="19564"/>
                    <a:pt x="15054" y="18636"/>
                  </a:cubicBezTo>
                  <a:cubicBezTo>
                    <a:pt x="15408" y="17711"/>
                    <a:pt x="15850" y="17916"/>
                    <a:pt x="15894" y="17093"/>
                  </a:cubicBezTo>
                  <a:cubicBezTo>
                    <a:pt x="15938" y="16270"/>
                    <a:pt x="15540" y="15961"/>
                    <a:pt x="15717" y="15241"/>
                  </a:cubicBezTo>
                  <a:cubicBezTo>
                    <a:pt x="15894" y="14521"/>
                    <a:pt x="16204" y="14623"/>
                    <a:pt x="16381" y="14830"/>
                  </a:cubicBezTo>
                  <a:cubicBezTo>
                    <a:pt x="16557" y="15035"/>
                    <a:pt x="17044" y="15344"/>
                    <a:pt x="17487" y="14623"/>
                  </a:cubicBezTo>
                  <a:cubicBezTo>
                    <a:pt x="17929" y="13903"/>
                    <a:pt x="18106" y="14007"/>
                    <a:pt x="18504" y="13903"/>
                  </a:cubicBezTo>
                  <a:cubicBezTo>
                    <a:pt x="18902" y="13800"/>
                    <a:pt x="18857" y="13183"/>
                    <a:pt x="19123" y="12566"/>
                  </a:cubicBezTo>
                  <a:cubicBezTo>
                    <a:pt x="19389" y="11948"/>
                    <a:pt x="19698" y="11742"/>
                    <a:pt x="19964" y="11742"/>
                  </a:cubicBezTo>
                  <a:cubicBezTo>
                    <a:pt x="20229" y="11742"/>
                    <a:pt x="20582" y="11124"/>
                    <a:pt x="20848" y="11330"/>
                  </a:cubicBezTo>
                  <a:cubicBezTo>
                    <a:pt x="21114" y="11536"/>
                    <a:pt x="21511" y="11639"/>
                    <a:pt x="21556" y="11124"/>
                  </a:cubicBezTo>
                  <a:cubicBezTo>
                    <a:pt x="21600" y="10611"/>
                    <a:pt x="20892" y="9581"/>
                    <a:pt x="20671" y="8963"/>
                  </a:cubicBez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44" name="Elipse 1143"/>
            <p:cNvSpPr/>
            <p:nvPr/>
          </p:nvSpPr>
          <p:spPr>
            <a:xfrm>
              <a:off x="6201818" y="4425764"/>
              <a:ext cx="211222" cy="189956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1</a:t>
              </a:r>
              <a:endParaRPr lang="es-PE" sz="1050" dirty="0"/>
            </a:p>
          </p:txBody>
        </p:sp>
        <p:sp>
          <p:nvSpPr>
            <p:cNvPr id="1145" name="Elipse 1144"/>
            <p:cNvSpPr/>
            <p:nvPr/>
          </p:nvSpPr>
          <p:spPr>
            <a:xfrm>
              <a:off x="5309602" y="4951010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2</a:t>
              </a:r>
              <a:endParaRPr lang="es-PE" sz="1050" dirty="0"/>
            </a:p>
          </p:txBody>
        </p:sp>
        <p:sp>
          <p:nvSpPr>
            <p:cNvPr id="1146" name="Elipse 1145"/>
            <p:cNvSpPr/>
            <p:nvPr/>
          </p:nvSpPr>
          <p:spPr>
            <a:xfrm>
              <a:off x="6973195" y="3582431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3</a:t>
              </a:r>
              <a:endParaRPr lang="es-PE" sz="1050" dirty="0"/>
            </a:p>
          </p:txBody>
        </p:sp>
        <p:sp>
          <p:nvSpPr>
            <p:cNvPr id="1147" name="Elipse 1146"/>
            <p:cNvSpPr/>
            <p:nvPr/>
          </p:nvSpPr>
          <p:spPr>
            <a:xfrm>
              <a:off x="6658574" y="3793965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4</a:t>
              </a:r>
              <a:endParaRPr lang="es-PE" sz="1050" dirty="0"/>
            </a:p>
          </p:txBody>
        </p:sp>
        <p:sp>
          <p:nvSpPr>
            <p:cNvPr id="1148" name="Elipse 1147"/>
            <p:cNvSpPr/>
            <p:nvPr/>
          </p:nvSpPr>
          <p:spPr>
            <a:xfrm>
              <a:off x="5541329" y="4014059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5</a:t>
              </a:r>
              <a:endParaRPr lang="es-PE" sz="1050" dirty="0"/>
            </a:p>
          </p:txBody>
        </p:sp>
        <p:sp>
          <p:nvSpPr>
            <p:cNvPr id="1149" name="Elipse 1148"/>
            <p:cNvSpPr/>
            <p:nvPr/>
          </p:nvSpPr>
          <p:spPr>
            <a:xfrm>
              <a:off x="4868013" y="3459873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6</a:t>
              </a:r>
              <a:endParaRPr lang="es-PE" sz="1050" dirty="0"/>
            </a:p>
          </p:txBody>
        </p:sp>
        <p:sp>
          <p:nvSpPr>
            <p:cNvPr id="1150" name="Elipse 1149"/>
            <p:cNvSpPr/>
            <p:nvPr/>
          </p:nvSpPr>
          <p:spPr>
            <a:xfrm>
              <a:off x="6468513" y="3180507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7</a:t>
              </a:r>
              <a:endParaRPr lang="es-PE" sz="1050" dirty="0"/>
            </a:p>
          </p:txBody>
        </p:sp>
        <p:sp>
          <p:nvSpPr>
            <p:cNvPr id="1151" name="Elipse 1150"/>
            <p:cNvSpPr/>
            <p:nvPr/>
          </p:nvSpPr>
          <p:spPr>
            <a:xfrm>
              <a:off x="7388312" y="3796068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8</a:t>
              </a:r>
              <a:endParaRPr lang="es-PE" sz="1050" dirty="0"/>
            </a:p>
          </p:txBody>
        </p:sp>
        <p:sp>
          <p:nvSpPr>
            <p:cNvPr id="1152" name="Elipse 1151"/>
            <p:cNvSpPr/>
            <p:nvPr/>
          </p:nvSpPr>
          <p:spPr>
            <a:xfrm>
              <a:off x="4948210" y="5017054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9</a:t>
              </a:r>
              <a:endParaRPr lang="es-PE" sz="1050" dirty="0"/>
            </a:p>
          </p:txBody>
        </p:sp>
        <p:grpSp>
          <p:nvGrpSpPr>
            <p:cNvPr id="1153" name="Grupo 1152"/>
            <p:cNvGrpSpPr/>
            <p:nvPr/>
          </p:nvGrpSpPr>
          <p:grpSpPr>
            <a:xfrm>
              <a:off x="7809125" y="3546715"/>
              <a:ext cx="363946" cy="253916"/>
              <a:chOff x="8592395" y="2626958"/>
              <a:chExt cx="363946" cy="253916"/>
            </a:xfrm>
          </p:grpSpPr>
          <p:sp>
            <p:nvSpPr>
              <p:cNvPr id="1154" name="Elipse 1153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55" name="CuadroTexto 1154"/>
              <p:cNvSpPr txBox="1"/>
              <p:nvPr/>
            </p:nvSpPr>
            <p:spPr>
              <a:xfrm>
                <a:off x="8592395" y="262695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10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56" name="Grupo 1155"/>
            <p:cNvGrpSpPr/>
            <p:nvPr/>
          </p:nvGrpSpPr>
          <p:grpSpPr>
            <a:xfrm>
              <a:off x="7601486" y="4185212"/>
              <a:ext cx="363946" cy="253916"/>
              <a:chOff x="8587949" y="2629581"/>
              <a:chExt cx="363946" cy="253916"/>
            </a:xfrm>
          </p:grpSpPr>
          <p:sp>
            <p:nvSpPr>
              <p:cNvPr id="1157" name="Elipse 1156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58" name="CuadroTexto 1157"/>
              <p:cNvSpPr txBox="1"/>
              <p:nvPr/>
            </p:nvSpPr>
            <p:spPr>
              <a:xfrm>
                <a:off x="8587949" y="2629581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11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59" name="Grupo 1158"/>
            <p:cNvGrpSpPr/>
            <p:nvPr/>
          </p:nvGrpSpPr>
          <p:grpSpPr>
            <a:xfrm>
              <a:off x="6658975" y="3288337"/>
              <a:ext cx="363946" cy="253916"/>
              <a:chOff x="8587972" y="2622028"/>
              <a:chExt cx="363946" cy="253916"/>
            </a:xfrm>
          </p:grpSpPr>
          <p:sp>
            <p:nvSpPr>
              <p:cNvPr id="1160" name="Elipse 1159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1" name="CuadroTexto 1160"/>
              <p:cNvSpPr txBox="1"/>
              <p:nvPr/>
            </p:nvSpPr>
            <p:spPr>
              <a:xfrm>
                <a:off x="8587972" y="262202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12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2" name="Grupo 1161"/>
            <p:cNvGrpSpPr/>
            <p:nvPr/>
          </p:nvGrpSpPr>
          <p:grpSpPr>
            <a:xfrm>
              <a:off x="6145418" y="3198915"/>
              <a:ext cx="363946" cy="253916"/>
              <a:chOff x="8593450" y="2622486"/>
              <a:chExt cx="363946" cy="253916"/>
            </a:xfrm>
          </p:grpSpPr>
          <p:sp>
            <p:nvSpPr>
              <p:cNvPr id="1163" name="Elipse 1162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4" name="CuadroTexto 1163"/>
              <p:cNvSpPr txBox="1"/>
              <p:nvPr/>
            </p:nvSpPr>
            <p:spPr>
              <a:xfrm>
                <a:off x="8593450" y="262248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13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5" name="Grupo 1164"/>
            <p:cNvGrpSpPr/>
            <p:nvPr/>
          </p:nvGrpSpPr>
          <p:grpSpPr>
            <a:xfrm>
              <a:off x="6182378" y="3707530"/>
              <a:ext cx="363946" cy="253916"/>
              <a:chOff x="8600858" y="2630186"/>
              <a:chExt cx="363946" cy="253916"/>
            </a:xfrm>
          </p:grpSpPr>
          <p:sp>
            <p:nvSpPr>
              <p:cNvPr id="1166" name="Elipse 1165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7" name="CuadroTexto 1166"/>
              <p:cNvSpPr txBox="1"/>
              <p:nvPr/>
            </p:nvSpPr>
            <p:spPr>
              <a:xfrm>
                <a:off x="8600858" y="263018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14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8" name="Grupo 1167"/>
            <p:cNvGrpSpPr/>
            <p:nvPr/>
          </p:nvGrpSpPr>
          <p:grpSpPr>
            <a:xfrm>
              <a:off x="5589305" y="4797701"/>
              <a:ext cx="363946" cy="253916"/>
              <a:chOff x="8598994" y="2629166"/>
              <a:chExt cx="363946" cy="253916"/>
            </a:xfrm>
          </p:grpSpPr>
          <p:sp>
            <p:nvSpPr>
              <p:cNvPr id="1169" name="Elipse 1168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70" name="CuadroTexto 1169"/>
              <p:cNvSpPr txBox="1"/>
              <p:nvPr/>
            </p:nvSpPr>
            <p:spPr>
              <a:xfrm>
                <a:off x="8598994" y="262916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15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282" name="Grupo 2281"/>
            <p:cNvGrpSpPr/>
            <p:nvPr/>
          </p:nvGrpSpPr>
          <p:grpSpPr>
            <a:xfrm>
              <a:off x="4829626" y="4012852"/>
              <a:ext cx="363946" cy="253916"/>
              <a:chOff x="8598994" y="2629166"/>
              <a:chExt cx="363946" cy="253916"/>
            </a:xfrm>
          </p:grpSpPr>
          <p:sp>
            <p:nvSpPr>
              <p:cNvPr id="2283" name="Elipse 2282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2284" name="CuadroTexto 2283"/>
              <p:cNvSpPr txBox="1"/>
              <p:nvPr/>
            </p:nvSpPr>
            <p:spPr>
              <a:xfrm>
                <a:off x="8598994" y="262916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16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85" name="Elipse 2284"/>
            <p:cNvSpPr/>
            <p:nvPr/>
          </p:nvSpPr>
          <p:spPr>
            <a:xfrm rot="16517477">
              <a:off x="6554583" y="3657586"/>
              <a:ext cx="151667" cy="169451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cxnSp>
          <p:nvCxnSpPr>
            <p:cNvPr id="2286" name="Conector recto de flecha 2285"/>
            <p:cNvCxnSpPr>
              <a:stCxn id="2175" idx="36"/>
            </p:cNvCxnSpPr>
            <p:nvPr/>
          </p:nvCxnSpPr>
          <p:spPr>
            <a:xfrm flipH="1">
              <a:off x="6522694" y="3383087"/>
              <a:ext cx="31854" cy="189438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87" name="Conector recto de flecha 2286"/>
            <p:cNvCxnSpPr/>
            <p:nvPr/>
          </p:nvCxnSpPr>
          <p:spPr>
            <a:xfrm flipH="1">
              <a:off x="6579393" y="3463588"/>
              <a:ext cx="124360" cy="134392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88" name="Conector recto de flecha 2287"/>
            <p:cNvCxnSpPr/>
            <p:nvPr/>
          </p:nvCxnSpPr>
          <p:spPr>
            <a:xfrm>
              <a:off x="6388924" y="3418731"/>
              <a:ext cx="88225" cy="144227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89" name="Conector recto de flecha 2288"/>
            <p:cNvCxnSpPr/>
            <p:nvPr/>
          </p:nvCxnSpPr>
          <p:spPr>
            <a:xfrm flipH="1" flipV="1">
              <a:off x="5458915" y="4644091"/>
              <a:ext cx="181017" cy="175982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72" name="Estrella de 5 puntas 1171"/>
          <p:cNvSpPr/>
          <p:nvPr/>
        </p:nvSpPr>
        <p:spPr>
          <a:xfrm>
            <a:off x="3446780" y="2002298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174" name="Estrella de 5 puntas 1173"/>
          <p:cNvSpPr/>
          <p:nvPr/>
        </p:nvSpPr>
        <p:spPr>
          <a:xfrm>
            <a:off x="5462385" y="6093296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90" name="CuadroTexto 2289"/>
          <p:cNvSpPr txBox="1"/>
          <p:nvPr/>
        </p:nvSpPr>
        <p:spPr>
          <a:xfrm>
            <a:off x="5508104" y="6021288"/>
            <a:ext cx="127173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8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No data </a:t>
            </a:r>
            <a:r>
              <a:rPr lang="es-ES" sz="8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available</a:t>
            </a:r>
            <a:endParaRPr lang="es-PE" sz="8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229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3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540545" y="764704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0278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27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Q8. Have you suffered from any kind of violence (either physical or psychological) in the past year?</a:t>
            </a:r>
          </a:p>
        </p:txBody>
      </p:sp>
      <p:graphicFrame>
        <p:nvGraphicFramePr>
          <p:cNvPr id="28" name="Tabla 27"/>
          <p:cNvGraphicFramePr>
            <a:graphicFrameLocks noGrp="1"/>
          </p:cNvGraphicFramePr>
          <p:nvPr/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1142" name="Rectángulo 1141"/>
          <p:cNvSpPr/>
          <p:nvPr/>
        </p:nvSpPr>
        <p:spPr>
          <a:xfrm>
            <a:off x="3144501" y="769857"/>
            <a:ext cx="61907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PE" sz="1200" b="1" dirty="0">
                <a:solidFill>
                  <a:prstClr val="black"/>
                </a:solidFill>
              </a:rPr>
              <a:t>2022/</a:t>
            </a:r>
          </a:p>
          <a:p>
            <a:pPr algn="ctr"/>
            <a:r>
              <a:rPr lang="es-PE" sz="1200" b="1" dirty="0">
                <a:solidFill>
                  <a:prstClr val="black"/>
                </a:solidFill>
              </a:rPr>
              <a:t>2023 </a:t>
            </a:r>
            <a:endParaRPr lang="es-PE" dirty="0"/>
          </a:p>
        </p:txBody>
      </p:sp>
      <p:graphicFrame>
        <p:nvGraphicFramePr>
          <p:cNvPr id="114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0177871"/>
              </p:ext>
            </p:extLst>
          </p:nvPr>
        </p:nvGraphicFramePr>
        <p:xfrm>
          <a:off x="1187624" y="756850"/>
          <a:ext cx="1740854" cy="487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408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2024 - NO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Top</a:t>
                      </a:r>
                      <a:r>
                        <a:rPr lang="en-US" sz="1200" b="0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 16</a:t>
                      </a:r>
                      <a:endParaRPr lang="es-PE" sz="1400" b="0" dirty="0">
                        <a:latin typeface="Calibri Light" panose="020F03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71" name="43 Gráfico"/>
          <p:cNvGraphicFramePr/>
          <p:nvPr>
            <p:extLst>
              <p:ext uri="{D42A27DB-BD31-4B8C-83A1-F6EECF244321}">
                <p14:modId xmlns:p14="http://schemas.microsoft.com/office/powerpoint/2010/main" val="920344823"/>
              </p:ext>
            </p:extLst>
          </p:nvPr>
        </p:nvGraphicFramePr>
        <p:xfrm>
          <a:off x="230501" y="1246662"/>
          <a:ext cx="2914000" cy="47731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72" name="Rectángulo 1171"/>
          <p:cNvSpPr/>
          <p:nvPr/>
        </p:nvSpPr>
        <p:spPr>
          <a:xfrm>
            <a:off x="3270828" y="1195322"/>
            <a:ext cx="453970" cy="478656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60000"/>
              </a:lnSpc>
            </a:pPr>
            <a:r>
              <a:rPr lang="es-PE" sz="1200" b="1" dirty="0">
                <a:solidFill>
                  <a:srgbClr val="7668AA"/>
                </a:solidFill>
              </a:rPr>
              <a:t>98%</a:t>
            </a:r>
            <a:endParaRPr lang="es-ES" sz="1400" b="1" dirty="0">
              <a:solidFill>
                <a:srgbClr val="7668AA"/>
              </a:solidFill>
            </a:endParaRP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96%</a:t>
            </a:r>
          </a:p>
          <a:p>
            <a:pPr>
              <a:lnSpc>
                <a:spcPct val="160000"/>
              </a:lnSpc>
            </a:pPr>
            <a:endParaRPr lang="es-ES" sz="1200" b="1" dirty="0">
              <a:solidFill>
                <a:srgbClr val="7668AA"/>
              </a:solidFill>
            </a:endParaRPr>
          </a:p>
          <a:p>
            <a:pPr>
              <a:lnSpc>
                <a:spcPct val="160000"/>
              </a:lnSpc>
            </a:pPr>
            <a:endParaRPr lang="es-ES" sz="1200" b="1" dirty="0">
              <a:solidFill>
                <a:srgbClr val="7668AA"/>
              </a:solidFill>
            </a:endParaRPr>
          </a:p>
          <a:p>
            <a:pPr>
              <a:lnSpc>
                <a:spcPct val="160000"/>
              </a:lnSpc>
            </a:pPr>
            <a:endParaRPr lang="es-ES" sz="1200" b="1" dirty="0">
              <a:solidFill>
                <a:srgbClr val="7668AA"/>
              </a:solidFill>
            </a:endParaRP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88%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84%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85%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84%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86%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72%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84%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73%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83%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82%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7668AA"/>
                </a:solidFill>
              </a:rPr>
              <a:t>79%</a:t>
            </a:r>
            <a:endParaRPr lang="es-PE" sz="1200" b="1" dirty="0">
              <a:solidFill>
                <a:srgbClr val="7668AA"/>
              </a:solidFill>
            </a:endParaRPr>
          </a:p>
        </p:txBody>
      </p:sp>
      <p:sp>
        <p:nvSpPr>
          <p:cNvPr id="1200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65489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Suffered any kind of violence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grpSp>
        <p:nvGrpSpPr>
          <p:cNvPr id="20" name="Grupo 19"/>
          <p:cNvGrpSpPr/>
          <p:nvPr/>
        </p:nvGrpSpPr>
        <p:grpSpPr>
          <a:xfrm>
            <a:off x="3851124" y="1571315"/>
            <a:ext cx="5015027" cy="3311492"/>
            <a:chOff x="3903276" y="2061725"/>
            <a:chExt cx="5015027" cy="3311492"/>
          </a:xfrm>
        </p:grpSpPr>
        <p:grpSp>
          <p:nvGrpSpPr>
            <p:cNvPr id="1152" name="Group 1107"/>
            <p:cNvGrpSpPr>
              <a:grpSpLocks noChangeAspect="1"/>
            </p:cNvGrpSpPr>
            <p:nvPr/>
          </p:nvGrpSpPr>
          <p:grpSpPr bwMode="auto">
            <a:xfrm>
              <a:off x="7836604" y="4556984"/>
              <a:ext cx="914639" cy="816233"/>
              <a:chOff x="4133" y="2396"/>
              <a:chExt cx="709" cy="482"/>
            </a:xfrm>
            <a:solidFill>
              <a:srgbClr val="BFBFBF"/>
            </a:solidFill>
          </p:grpSpPr>
          <p:sp>
            <p:nvSpPr>
              <p:cNvPr id="2282" name="Freeform 1108"/>
              <p:cNvSpPr>
                <a:spLocks/>
              </p:cNvSpPr>
              <p:nvPr/>
            </p:nvSpPr>
            <p:spPr bwMode="auto">
              <a:xfrm>
                <a:off x="4438" y="2396"/>
                <a:ext cx="98" cy="82"/>
              </a:xfrm>
              <a:custGeom>
                <a:avLst/>
                <a:gdLst>
                  <a:gd name="T0" fmla="*/ 20 w 103"/>
                  <a:gd name="T1" fmla="*/ 66 h 86"/>
                  <a:gd name="T2" fmla="*/ 23 w 103"/>
                  <a:gd name="T3" fmla="*/ 63 h 86"/>
                  <a:gd name="T4" fmla="*/ 26 w 103"/>
                  <a:gd name="T5" fmla="*/ 60 h 86"/>
                  <a:gd name="T6" fmla="*/ 29 w 103"/>
                  <a:gd name="T7" fmla="*/ 55 h 86"/>
                  <a:gd name="T8" fmla="*/ 35 w 103"/>
                  <a:gd name="T9" fmla="*/ 53 h 86"/>
                  <a:gd name="T10" fmla="*/ 55 w 103"/>
                  <a:gd name="T11" fmla="*/ 60 h 86"/>
                  <a:gd name="T12" fmla="*/ 64 w 103"/>
                  <a:gd name="T13" fmla="*/ 70 h 86"/>
                  <a:gd name="T14" fmla="*/ 78 w 103"/>
                  <a:gd name="T15" fmla="*/ 82 h 86"/>
                  <a:gd name="T16" fmla="*/ 81 w 103"/>
                  <a:gd name="T17" fmla="*/ 82 h 86"/>
                  <a:gd name="T18" fmla="*/ 92 w 103"/>
                  <a:gd name="T19" fmla="*/ 84 h 86"/>
                  <a:gd name="T20" fmla="*/ 102 w 103"/>
                  <a:gd name="T21" fmla="*/ 86 h 86"/>
                  <a:gd name="T22" fmla="*/ 102 w 103"/>
                  <a:gd name="T23" fmla="*/ 86 h 86"/>
                  <a:gd name="T24" fmla="*/ 103 w 103"/>
                  <a:gd name="T25" fmla="*/ 86 h 86"/>
                  <a:gd name="T26" fmla="*/ 100 w 103"/>
                  <a:gd name="T27" fmla="*/ 83 h 86"/>
                  <a:gd name="T28" fmla="*/ 90 w 103"/>
                  <a:gd name="T29" fmla="*/ 74 h 86"/>
                  <a:gd name="T30" fmla="*/ 87 w 103"/>
                  <a:gd name="T31" fmla="*/ 73 h 86"/>
                  <a:gd name="T32" fmla="*/ 80 w 103"/>
                  <a:gd name="T33" fmla="*/ 70 h 86"/>
                  <a:gd name="T34" fmla="*/ 75 w 103"/>
                  <a:gd name="T35" fmla="*/ 61 h 86"/>
                  <a:gd name="T36" fmla="*/ 72 w 103"/>
                  <a:gd name="T37" fmla="*/ 55 h 86"/>
                  <a:gd name="T38" fmla="*/ 65 w 103"/>
                  <a:gd name="T39" fmla="*/ 45 h 86"/>
                  <a:gd name="T40" fmla="*/ 70 w 103"/>
                  <a:gd name="T41" fmla="*/ 42 h 86"/>
                  <a:gd name="T42" fmla="*/ 71 w 103"/>
                  <a:gd name="T43" fmla="*/ 42 h 86"/>
                  <a:gd name="T44" fmla="*/ 74 w 103"/>
                  <a:gd name="T45" fmla="*/ 41 h 86"/>
                  <a:gd name="T46" fmla="*/ 71 w 103"/>
                  <a:gd name="T47" fmla="*/ 38 h 86"/>
                  <a:gd name="T48" fmla="*/ 62 w 103"/>
                  <a:gd name="T49" fmla="*/ 34 h 86"/>
                  <a:gd name="T50" fmla="*/ 48 w 103"/>
                  <a:gd name="T51" fmla="*/ 24 h 86"/>
                  <a:gd name="T52" fmla="*/ 6 w 103"/>
                  <a:gd name="T53" fmla="*/ 2 h 86"/>
                  <a:gd name="T54" fmla="*/ 0 w 103"/>
                  <a:gd name="T55" fmla="*/ 0 h 86"/>
                  <a:gd name="T56" fmla="*/ 0 w 103"/>
                  <a:gd name="T57" fmla="*/ 68 h 86"/>
                  <a:gd name="T58" fmla="*/ 10 w 103"/>
                  <a:gd name="T59" fmla="*/ 71 h 86"/>
                  <a:gd name="T60" fmla="*/ 20 w 103"/>
                  <a:gd name="T61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3" h="86">
                    <a:moveTo>
                      <a:pt x="20" y="66"/>
                    </a:moveTo>
                    <a:cubicBezTo>
                      <a:pt x="20" y="65"/>
                      <a:pt x="21" y="63"/>
                      <a:pt x="23" y="63"/>
                    </a:cubicBezTo>
                    <a:cubicBezTo>
                      <a:pt x="24" y="63"/>
                      <a:pt x="25" y="61"/>
                      <a:pt x="26" y="60"/>
                    </a:cubicBezTo>
                    <a:cubicBezTo>
                      <a:pt x="26" y="58"/>
                      <a:pt x="27" y="57"/>
                      <a:pt x="29" y="55"/>
                    </a:cubicBezTo>
                    <a:cubicBezTo>
                      <a:pt x="30" y="54"/>
                      <a:pt x="32" y="53"/>
                      <a:pt x="35" y="53"/>
                    </a:cubicBezTo>
                    <a:cubicBezTo>
                      <a:pt x="41" y="53"/>
                      <a:pt x="50" y="56"/>
                      <a:pt x="55" y="60"/>
                    </a:cubicBezTo>
                    <a:cubicBezTo>
                      <a:pt x="58" y="63"/>
                      <a:pt x="61" y="66"/>
                      <a:pt x="64" y="70"/>
                    </a:cubicBezTo>
                    <a:cubicBezTo>
                      <a:pt x="69" y="76"/>
                      <a:pt x="74" y="83"/>
                      <a:pt x="78" y="82"/>
                    </a:cubicBezTo>
                    <a:cubicBezTo>
                      <a:pt x="79" y="82"/>
                      <a:pt x="80" y="82"/>
                      <a:pt x="81" y="82"/>
                    </a:cubicBezTo>
                    <a:cubicBezTo>
                      <a:pt x="85" y="82"/>
                      <a:pt x="89" y="83"/>
                      <a:pt x="92" y="84"/>
                    </a:cubicBezTo>
                    <a:cubicBezTo>
                      <a:pt x="96" y="85"/>
                      <a:pt x="99" y="86"/>
                      <a:pt x="102" y="86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03" y="85"/>
                      <a:pt x="101" y="84"/>
                      <a:pt x="100" y="83"/>
                    </a:cubicBezTo>
                    <a:cubicBezTo>
                      <a:pt x="100" y="83"/>
                      <a:pt x="90" y="79"/>
                      <a:pt x="90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5" y="72"/>
                      <a:pt x="82" y="71"/>
                      <a:pt x="80" y="70"/>
                    </a:cubicBezTo>
                    <a:cubicBezTo>
                      <a:pt x="77" y="68"/>
                      <a:pt x="76" y="64"/>
                      <a:pt x="75" y="61"/>
                    </a:cubicBezTo>
                    <a:cubicBezTo>
                      <a:pt x="75" y="58"/>
                      <a:pt x="74" y="56"/>
                      <a:pt x="72" y="55"/>
                    </a:cubicBezTo>
                    <a:cubicBezTo>
                      <a:pt x="68" y="53"/>
                      <a:pt x="65" y="49"/>
                      <a:pt x="65" y="45"/>
                    </a:cubicBezTo>
                    <a:cubicBezTo>
                      <a:pt x="66" y="44"/>
                      <a:pt x="66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3" y="42"/>
                      <a:pt x="74" y="42"/>
                      <a:pt x="74" y="41"/>
                    </a:cubicBezTo>
                    <a:cubicBezTo>
                      <a:pt x="74" y="41"/>
                      <a:pt x="74" y="40"/>
                      <a:pt x="71" y="38"/>
                    </a:cubicBezTo>
                    <a:cubicBezTo>
                      <a:pt x="70" y="37"/>
                      <a:pt x="66" y="35"/>
                      <a:pt x="62" y="34"/>
                    </a:cubicBezTo>
                    <a:cubicBezTo>
                      <a:pt x="56" y="32"/>
                      <a:pt x="49" y="30"/>
                      <a:pt x="48" y="24"/>
                    </a:cubicBezTo>
                    <a:cubicBezTo>
                      <a:pt x="48" y="20"/>
                      <a:pt x="21" y="5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" y="69"/>
                      <a:pt x="6" y="70"/>
                      <a:pt x="10" y="71"/>
                    </a:cubicBezTo>
                    <a:cubicBezTo>
                      <a:pt x="18" y="71"/>
                      <a:pt x="19" y="68"/>
                      <a:pt x="20" y="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3" name="Freeform 1109"/>
              <p:cNvSpPr>
                <a:spLocks/>
              </p:cNvSpPr>
              <p:nvPr/>
            </p:nvSpPr>
            <p:spPr bwMode="auto">
              <a:xfrm>
                <a:off x="4133" y="2483"/>
                <a:ext cx="437" cy="328"/>
              </a:xfrm>
              <a:custGeom>
                <a:avLst/>
                <a:gdLst>
                  <a:gd name="T0" fmla="*/ 452 w 456"/>
                  <a:gd name="T1" fmla="*/ 176 h 342"/>
                  <a:gd name="T2" fmla="*/ 430 w 456"/>
                  <a:gd name="T3" fmla="*/ 154 h 342"/>
                  <a:gd name="T4" fmla="*/ 423 w 456"/>
                  <a:gd name="T5" fmla="*/ 138 h 342"/>
                  <a:gd name="T6" fmla="*/ 415 w 456"/>
                  <a:gd name="T7" fmla="*/ 138 h 342"/>
                  <a:gd name="T8" fmla="*/ 377 w 456"/>
                  <a:gd name="T9" fmla="*/ 99 h 342"/>
                  <a:gd name="T10" fmla="*/ 363 w 456"/>
                  <a:gd name="T11" fmla="*/ 63 h 342"/>
                  <a:gd name="T12" fmla="*/ 352 w 456"/>
                  <a:gd name="T13" fmla="*/ 42 h 342"/>
                  <a:gd name="T14" fmla="*/ 333 w 456"/>
                  <a:gd name="T15" fmla="*/ 3 h 342"/>
                  <a:gd name="T16" fmla="*/ 323 w 456"/>
                  <a:gd name="T17" fmla="*/ 29 h 342"/>
                  <a:gd name="T18" fmla="*/ 317 w 456"/>
                  <a:gd name="T19" fmla="*/ 70 h 342"/>
                  <a:gd name="T20" fmla="*/ 284 w 456"/>
                  <a:gd name="T21" fmla="*/ 70 h 342"/>
                  <a:gd name="T22" fmla="*/ 254 w 456"/>
                  <a:gd name="T23" fmla="*/ 49 h 342"/>
                  <a:gd name="T24" fmla="*/ 254 w 456"/>
                  <a:gd name="T25" fmla="*/ 32 h 342"/>
                  <a:gd name="T26" fmla="*/ 266 w 456"/>
                  <a:gd name="T27" fmla="*/ 17 h 342"/>
                  <a:gd name="T28" fmla="*/ 261 w 456"/>
                  <a:gd name="T29" fmla="*/ 20 h 342"/>
                  <a:gd name="T30" fmla="*/ 249 w 456"/>
                  <a:gd name="T31" fmla="*/ 18 h 342"/>
                  <a:gd name="T32" fmla="*/ 206 w 456"/>
                  <a:gd name="T33" fmla="*/ 17 h 342"/>
                  <a:gd name="T34" fmla="*/ 196 w 456"/>
                  <a:gd name="T35" fmla="*/ 24 h 342"/>
                  <a:gd name="T36" fmla="*/ 188 w 456"/>
                  <a:gd name="T37" fmla="*/ 45 h 342"/>
                  <a:gd name="T38" fmla="*/ 175 w 456"/>
                  <a:gd name="T39" fmla="*/ 51 h 342"/>
                  <a:gd name="T40" fmla="*/ 162 w 456"/>
                  <a:gd name="T41" fmla="*/ 41 h 342"/>
                  <a:gd name="T42" fmla="*/ 146 w 456"/>
                  <a:gd name="T43" fmla="*/ 42 h 342"/>
                  <a:gd name="T44" fmla="*/ 136 w 456"/>
                  <a:gd name="T45" fmla="*/ 45 h 342"/>
                  <a:gd name="T46" fmla="*/ 128 w 456"/>
                  <a:gd name="T47" fmla="*/ 62 h 342"/>
                  <a:gd name="T48" fmla="*/ 122 w 456"/>
                  <a:gd name="T49" fmla="*/ 69 h 342"/>
                  <a:gd name="T50" fmla="*/ 110 w 456"/>
                  <a:gd name="T51" fmla="*/ 68 h 342"/>
                  <a:gd name="T52" fmla="*/ 73 w 456"/>
                  <a:gd name="T53" fmla="*/ 107 h 342"/>
                  <a:gd name="T54" fmla="*/ 46 w 456"/>
                  <a:gd name="T55" fmla="*/ 117 h 342"/>
                  <a:gd name="T56" fmla="*/ 15 w 456"/>
                  <a:gd name="T57" fmla="*/ 131 h 342"/>
                  <a:gd name="T58" fmla="*/ 8 w 456"/>
                  <a:gd name="T59" fmla="*/ 132 h 342"/>
                  <a:gd name="T60" fmla="*/ 11 w 456"/>
                  <a:gd name="T61" fmla="*/ 182 h 342"/>
                  <a:gd name="T62" fmla="*/ 4 w 456"/>
                  <a:gd name="T63" fmla="*/ 186 h 342"/>
                  <a:gd name="T64" fmla="*/ 30 w 456"/>
                  <a:gd name="T65" fmla="*/ 255 h 342"/>
                  <a:gd name="T66" fmla="*/ 23 w 456"/>
                  <a:gd name="T67" fmla="*/ 279 h 342"/>
                  <a:gd name="T68" fmla="*/ 53 w 456"/>
                  <a:gd name="T69" fmla="*/ 289 h 342"/>
                  <a:gd name="T70" fmla="*/ 84 w 456"/>
                  <a:gd name="T71" fmla="*/ 274 h 342"/>
                  <a:gd name="T72" fmla="*/ 136 w 456"/>
                  <a:gd name="T73" fmla="*/ 258 h 342"/>
                  <a:gd name="T74" fmla="*/ 202 w 456"/>
                  <a:gd name="T75" fmla="*/ 244 h 342"/>
                  <a:gd name="T76" fmla="*/ 229 w 456"/>
                  <a:gd name="T77" fmla="*/ 252 h 342"/>
                  <a:gd name="T78" fmla="*/ 239 w 456"/>
                  <a:gd name="T79" fmla="*/ 266 h 342"/>
                  <a:gd name="T80" fmla="*/ 253 w 456"/>
                  <a:gd name="T81" fmla="*/ 288 h 342"/>
                  <a:gd name="T82" fmla="*/ 281 w 456"/>
                  <a:gd name="T83" fmla="*/ 263 h 342"/>
                  <a:gd name="T84" fmla="*/ 276 w 456"/>
                  <a:gd name="T85" fmla="*/ 289 h 342"/>
                  <a:gd name="T86" fmla="*/ 287 w 456"/>
                  <a:gd name="T87" fmla="*/ 296 h 342"/>
                  <a:gd name="T88" fmla="*/ 303 w 456"/>
                  <a:gd name="T89" fmla="*/ 314 h 342"/>
                  <a:gd name="T90" fmla="*/ 344 w 456"/>
                  <a:gd name="T91" fmla="*/ 339 h 342"/>
                  <a:gd name="T92" fmla="*/ 364 w 456"/>
                  <a:gd name="T93" fmla="*/ 331 h 342"/>
                  <a:gd name="T94" fmla="*/ 381 w 456"/>
                  <a:gd name="T95" fmla="*/ 337 h 342"/>
                  <a:gd name="T96" fmla="*/ 417 w 456"/>
                  <a:gd name="T97" fmla="*/ 303 h 342"/>
                  <a:gd name="T98" fmla="*/ 448 w 456"/>
                  <a:gd name="T99" fmla="*/ 246 h 342"/>
                  <a:gd name="T100" fmla="*/ 455 w 456"/>
                  <a:gd name="T101" fmla="*/ 20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6" h="342">
                    <a:moveTo>
                      <a:pt x="456" y="201"/>
                    </a:moveTo>
                    <a:cubicBezTo>
                      <a:pt x="456" y="201"/>
                      <a:pt x="455" y="198"/>
                      <a:pt x="455" y="197"/>
                    </a:cubicBezTo>
                    <a:cubicBezTo>
                      <a:pt x="454" y="197"/>
                      <a:pt x="454" y="197"/>
                      <a:pt x="454" y="197"/>
                    </a:cubicBezTo>
                    <a:cubicBezTo>
                      <a:pt x="453" y="197"/>
                      <a:pt x="453" y="196"/>
                      <a:pt x="452" y="196"/>
                    </a:cubicBezTo>
                    <a:cubicBezTo>
                      <a:pt x="450" y="193"/>
                      <a:pt x="451" y="180"/>
                      <a:pt x="452" y="176"/>
                    </a:cubicBezTo>
                    <a:cubicBezTo>
                      <a:pt x="451" y="176"/>
                      <a:pt x="450" y="176"/>
                      <a:pt x="450" y="176"/>
                    </a:cubicBezTo>
                    <a:cubicBezTo>
                      <a:pt x="445" y="176"/>
                      <a:pt x="443" y="168"/>
                      <a:pt x="442" y="165"/>
                    </a:cubicBezTo>
                    <a:cubicBezTo>
                      <a:pt x="441" y="163"/>
                      <a:pt x="438" y="158"/>
                      <a:pt x="436" y="158"/>
                    </a:cubicBezTo>
                    <a:cubicBezTo>
                      <a:pt x="435" y="158"/>
                      <a:pt x="435" y="159"/>
                      <a:pt x="434" y="159"/>
                    </a:cubicBezTo>
                    <a:cubicBezTo>
                      <a:pt x="431" y="159"/>
                      <a:pt x="430" y="156"/>
                      <a:pt x="430" y="154"/>
                    </a:cubicBezTo>
                    <a:cubicBezTo>
                      <a:pt x="430" y="154"/>
                      <a:pt x="430" y="153"/>
                      <a:pt x="430" y="153"/>
                    </a:cubicBezTo>
                    <a:cubicBezTo>
                      <a:pt x="429" y="153"/>
                      <a:pt x="429" y="153"/>
                      <a:pt x="429" y="153"/>
                    </a:cubicBezTo>
                    <a:cubicBezTo>
                      <a:pt x="427" y="153"/>
                      <a:pt x="426" y="153"/>
                      <a:pt x="425" y="152"/>
                    </a:cubicBezTo>
                    <a:cubicBezTo>
                      <a:pt x="423" y="149"/>
                      <a:pt x="423" y="142"/>
                      <a:pt x="423" y="139"/>
                    </a:cubicBezTo>
                    <a:cubicBezTo>
                      <a:pt x="423" y="139"/>
                      <a:pt x="423" y="139"/>
                      <a:pt x="423" y="138"/>
                    </a:cubicBezTo>
                    <a:cubicBezTo>
                      <a:pt x="423" y="138"/>
                      <a:pt x="423" y="138"/>
                      <a:pt x="422" y="138"/>
                    </a:cubicBezTo>
                    <a:cubicBezTo>
                      <a:pt x="421" y="138"/>
                      <a:pt x="420" y="138"/>
                      <a:pt x="419" y="137"/>
                    </a:cubicBezTo>
                    <a:cubicBezTo>
                      <a:pt x="419" y="137"/>
                      <a:pt x="419" y="136"/>
                      <a:pt x="419" y="136"/>
                    </a:cubicBezTo>
                    <a:cubicBezTo>
                      <a:pt x="419" y="136"/>
                      <a:pt x="418" y="137"/>
                      <a:pt x="417" y="137"/>
                    </a:cubicBezTo>
                    <a:cubicBezTo>
                      <a:pt x="416" y="137"/>
                      <a:pt x="416" y="138"/>
                      <a:pt x="415" y="138"/>
                    </a:cubicBezTo>
                    <a:cubicBezTo>
                      <a:pt x="414" y="139"/>
                      <a:pt x="412" y="138"/>
                      <a:pt x="411" y="137"/>
                    </a:cubicBezTo>
                    <a:cubicBezTo>
                      <a:pt x="409" y="134"/>
                      <a:pt x="409" y="130"/>
                      <a:pt x="410" y="128"/>
                    </a:cubicBezTo>
                    <a:cubicBezTo>
                      <a:pt x="410" y="126"/>
                      <a:pt x="409" y="124"/>
                      <a:pt x="406" y="122"/>
                    </a:cubicBezTo>
                    <a:cubicBezTo>
                      <a:pt x="402" y="118"/>
                      <a:pt x="401" y="115"/>
                      <a:pt x="402" y="112"/>
                    </a:cubicBezTo>
                    <a:cubicBezTo>
                      <a:pt x="400" y="109"/>
                      <a:pt x="382" y="100"/>
                      <a:pt x="377" y="99"/>
                    </a:cubicBezTo>
                    <a:cubicBezTo>
                      <a:pt x="373" y="98"/>
                      <a:pt x="373" y="94"/>
                      <a:pt x="373" y="92"/>
                    </a:cubicBezTo>
                    <a:cubicBezTo>
                      <a:pt x="373" y="91"/>
                      <a:pt x="374" y="91"/>
                      <a:pt x="373" y="90"/>
                    </a:cubicBezTo>
                    <a:cubicBezTo>
                      <a:pt x="371" y="88"/>
                      <a:pt x="370" y="80"/>
                      <a:pt x="370" y="75"/>
                    </a:cubicBezTo>
                    <a:cubicBezTo>
                      <a:pt x="370" y="73"/>
                      <a:pt x="369" y="72"/>
                      <a:pt x="367" y="70"/>
                    </a:cubicBezTo>
                    <a:cubicBezTo>
                      <a:pt x="365" y="68"/>
                      <a:pt x="363" y="66"/>
                      <a:pt x="363" y="63"/>
                    </a:cubicBezTo>
                    <a:cubicBezTo>
                      <a:pt x="364" y="61"/>
                      <a:pt x="363" y="60"/>
                      <a:pt x="363" y="58"/>
                    </a:cubicBezTo>
                    <a:cubicBezTo>
                      <a:pt x="362" y="55"/>
                      <a:pt x="362" y="52"/>
                      <a:pt x="362" y="49"/>
                    </a:cubicBezTo>
                    <a:cubicBezTo>
                      <a:pt x="362" y="48"/>
                      <a:pt x="361" y="47"/>
                      <a:pt x="358" y="45"/>
                    </a:cubicBezTo>
                    <a:cubicBezTo>
                      <a:pt x="357" y="44"/>
                      <a:pt x="355" y="43"/>
                      <a:pt x="355" y="41"/>
                    </a:cubicBezTo>
                    <a:cubicBezTo>
                      <a:pt x="354" y="42"/>
                      <a:pt x="353" y="42"/>
                      <a:pt x="352" y="42"/>
                    </a:cubicBezTo>
                    <a:cubicBezTo>
                      <a:pt x="351" y="42"/>
                      <a:pt x="349" y="43"/>
                      <a:pt x="348" y="43"/>
                    </a:cubicBezTo>
                    <a:cubicBezTo>
                      <a:pt x="346" y="43"/>
                      <a:pt x="345" y="43"/>
                      <a:pt x="344" y="41"/>
                    </a:cubicBezTo>
                    <a:cubicBezTo>
                      <a:pt x="342" y="39"/>
                      <a:pt x="342" y="34"/>
                      <a:pt x="342" y="29"/>
                    </a:cubicBezTo>
                    <a:cubicBezTo>
                      <a:pt x="343" y="24"/>
                      <a:pt x="340" y="15"/>
                      <a:pt x="338" y="13"/>
                    </a:cubicBezTo>
                    <a:cubicBezTo>
                      <a:pt x="335" y="11"/>
                      <a:pt x="334" y="7"/>
                      <a:pt x="333" y="3"/>
                    </a:cubicBezTo>
                    <a:cubicBezTo>
                      <a:pt x="333" y="2"/>
                      <a:pt x="333" y="1"/>
                      <a:pt x="332" y="0"/>
                    </a:cubicBezTo>
                    <a:cubicBezTo>
                      <a:pt x="331" y="1"/>
                      <a:pt x="328" y="4"/>
                      <a:pt x="328" y="6"/>
                    </a:cubicBezTo>
                    <a:cubicBezTo>
                      <a:pt x="328" y="10"/>
                      <a:pt x="327" y="14"/>
                      <a:pt x="325" y="17"/>
                    </a:cubicBezTo>
                    <a:cubicBezTo>
                      <a:pt x="324" y="17"/>
                      <a:pt x="325" y="19"/>
                      <a:pt x="325" y="20"/>
                    </a:cubicBezTo>
                    <a:cubicBezTo>
                      <a:pt x="325" y="23"/>
                      <a:pt x="326" y="27"/>
                      <a:pt x="323" y="29"/>
                    </a:cubicBezTo>
                    <a:cubicBezTo>
                      <a:pt x="322" y="30"/>
                      <a:pt x="322" y="36"/>
                      <a:pt x="323" y="39"/>
                    </a:cubicBezTo>
                    <a:cubicBezTo>
                      <a:pt x="323" y="42"/>
                      <a:pt x="323" y="45"/>
                      <a:pt x="323" y="48"/>
                    </a:cubicBezTo>
                    <a:cubicBezTo>
                      <a:pt x="323" y="49"/>
                      <a:pt x="323" y="51"/>
                      <a:pt x="322" y="52"/>
                    </a:cubicBezTo>
                    <a:cubicBezTo>
                      <a:pt x="322" y="57"/>
                      <a:pt x="322" y="62"/>
                      <a:pt x="319" y="66"/>
                    </a:cubicBezTo>
                    <a:cubicBezTo>
                      <a:pt x="318" y="67"/>
                      <a:pt x="318" y="69"/>
                      <a:pt x="317" y="70"/>
                    </a:cubicBezTo>
                    <a:cubicBezTo>
                      <a:pt x="315" y="74"/>
                      <a:pt x="313" y="78"/>
                      <a:pt x="309" y="80"/>
                    </a:cubicBezTo>
                    <a:cubicBezTo>
                      <a:pt x="304" y="82"/>
                      <a:pt x="297" y="80"/>
                      <a:pt x="294" y="76"/>
                    </a:cubicBezTo>
                    <a:cubicBezTo>
                      <a:pt x="293" y="75"/>
                      <a:pt x="292" y="74"/>
                      <a:pt x="292" y="72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1" y="70"/>
                      <a:pt x="287" y="69"/>
                      <a:pt x="284" y="70"/>
                    </a:cubicBezTo>
                    <a:cubicBezTo>
                      <a:pt x="281" y="70"/>
                      <a:pt x="279" y="68"/>
                      <a:pt x="277" y="65"/>
                    </a:cubicBezTo>
                    <a:cubicBezTo>
                      <a:pt x="275" y="64"/>
                      <a:pt x="274" y="62"/>
                      <a:pt x="272" y="60"/>
                    </a:cubicBezTo>
                    <a:cubicBezTo>
                      <a:pt x="270" y="59"/>
                      <a:pt x="268" y="59"/>
                      <a:pt x="266" y="59"/>
                    </a:cubicBezTo>
                    <a:cubicBezTo>
                      <a:pt x="263" y="59"/>
                      <a:pt x="261" y="59"/>
                      <a:pt x="260" y="56"/>
                    </a:cubicBezTo>
                    <a:cubicBezTo>
                      <a:pt x="258" y="52"/>
                      <a:pt x="257" y="51"/>
                      <a:pt x="254" y="49"/>
                    </a:cubicBezTo>
                    <a:cubicBezTo>
                      <a:pt x="253" y="48"/>
                      <a:pt x="253" y="48"/>
                      <a:pt x="253" y="48"/>
                    </a:cubicBezTo>
                    <a:cubicBezTo>
                      <a:pt x="251" y="47"/>
                      <a:pt x="250" y="46"/>
                      <a:pt x="250" y="44"/>
                    </a:cubicBezTo>
                    <a:cubicBezTo>
                      <a:pt x="250" y="42"/>
                      <a:pt x="251" y="41"/>
                      <a:pt x="253" y="40"/>
                    </a:cubicBezTo>
                    <a:cubicBezTo>
                      <a:pt x="254" y="39"/>
                      <a:pt x="254" y="39"/>
                      <a:pt x="254" y="39"/>
                    </a:cubicBezTo>
                    <a:cubicBezTo>
                      <a:pt x="256" y="38"/>
                      <a:pt x="257" y="36"/>
                      <a:pt x="254" y="32"/>
                    </a:cubicBezTo>
                    <a:cubicBezTo>
                      <a:pt x="254" y="32"/>
                      <a:pt x="253" y="31"/>
                      <a:pt x="254" y="29"/>
                    </a:cubicBezTo>
                    <a:cubicBezTo>
                      <a:pt x="254" y="27"/>
                      <a:pt x="256" y="27"/>
                      <a:pt x="258" y="26"/>
                    </a:cubicBezTo>
                    <a:cubicBezTo>
                      <a:pt x="259" y="26"/>
                      <a:pt x="261" y="25"/>
                      <a:pt x="262" y="24"/>
                    </a:cubicBezTo>
                    <a:cubicBezTo>
                      <a:pt x="264" y="24"/>
                      <a:pt x="264" y="23"/>
                      <a:pt x="264" y="22"/>
                    </a:cubicBezTo>
                    <a:cubicBezTo>
                      <a:pt x="264" y="21"/>
                      <a:pt x="263" y="18"/>
                      <a:pt x="266" y="17"/>
                    </a:cubicBezTo>
                    <a:cubicBezTo>
                      <a:pt x="267" y="17"/>
                      <a:pt x="267" y="16"/>
                      <a:pt x="267" y="16"/>
                    </a:cubicBezTo>
                    <a:cubicBezTo>
                      <a:pt x="267" y="16"/>
                      <a:pt x="266" y="15"/>
                      <a:pt x="264" y="15"/>
                    </a:cubicBezTo>
                    <a:cubicBezTo>
                      <a:pt x="264" y="15"/>
                      <a:pt x="264" y="15"/>
                      <a:pt x="264" y="15"/>
                    </a:cubicBezTo>
                    <a:cubicBezTo>
                      <a:pt x="264" y="15"/>
                      <a:pt x="263" y="16"/>
                      <a:pt x="263" y="16"/>
                    </a:cubicBezTo>
                    <a:cubicBezTo>
                      <a:pt x="263" y="17"/>
                      <a:pt x="263" y="19"/>
                      <a:pt x="261" y="20"/>
                    </a:cubicBezTo>
                    <a:cubicBezTo>
                      <a:pt x="260" y="20"/>
                      <a:pt x="260" y="20"/>
                      <a:pt x="260" y="20"/>
                    </a:cubicBezTo>
                    <a:cubicBezTo>
                      <a:pt x="258" y="20"/>
                      <a:pt x="257" y="18"/>
                      <a:pt x="256" y="15"/>
                    </a:cubicBezTo>
                    <a:cubicBezTo>
                      <a:pt x="256" y="15"/>
                      <a:pt x="256" y="15"/>
                      <a:pt x="256" y="14"/>
                    </a:cubicBezTo>
                    <a:cubicBezTo>
                      <a:pt x="256" y="14"/>
                      <a:pt x="256" y="14"/>
                      <a:pt x="256" y="15"/>
                    </a:cubicBezTo>
                    <a:cubicBezTo>
                      <a:pt x="254" y="16"/>
                      <a:pt x="252" y="18"/>
                      <a:pt x="249" y="18"/>
                    </a:cubicBezTo>
                    <a:cubicBezTo>
                      <a:pt x="248" y="18"/>
                      <a:pt x="247" y="17"/>
                      <a:pt x="246" y="16"/>
                    </a:cubicBezTo>
                    <a:cubicBezTo>
                      <a:pt x="245" y="14"/>
                      <a:pt x="234" y="12"/>
                      <a:pt x="225" y="10"/>
                    </a:cubicBezTo>
                    <a:cubicBezTo>
                      <a:pt x="224" y="10"/>
                      <a:pt x="223" y="10"/>
                      <a:pt x="221" y="9"/>
                    </a:cubicBezTo>
                    <a:cubicBezTo>
                      <a:pt x="222" y="10"/>
                      <a:pt x="222" y="11"/>
                      <a:pt x="222" y="12"/>
                    </a:cubicBezTo>
                    <a:cubicBezTo>
                      <a:pt x="220" y="16"/>
                      <a:pt x="209" y="17"/>
                      <a:pt x="206" y="17"/>
                    </a:cubicBezTo>
                    <a:cubicBezTo>
                      <a:pt x="205" y="17"/>
                      <a:pt x="203" y="17"/>
                      <a:pt x="202" y="17"/>
                    </a:cubicBezTo>
                    <a:cubicBezTo>
                      <a:pt x="202" y="17"/>
                      <a:pt x="202" y="18"/>
                      <a:pt x="202" y="19"/>
                    </a:cubicBezTo>
                    <a:cubicBezTo>
                      <a:pt x="201" y="20"/>
                      <a:pt x="200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20"/>
                      <a:pt x="197" y="22"/>
                      <a:pt x="196" y="24"/>
                    </a:cubicBezTo>
                    <a:cubicBezTo>
                      <a:pt x="195" y="26"/>
                      <a:pt x="194" y="28"/>
                      <a:pt x="192" y="30"/>
                    </a:cubicBezTo>
                    <a:cubicBezTo>
                      <a:pt x="191" y="31"/>
                      <a:pt x="191" y="32"/>
                      <a:pt x="191" y="33"/>
                    </a:cubicBezTo>
                    <a:cubicBezTo>
                      <a:pt x="190" y="35"/>
                      <a:pt x="190" y="36"/>
                      <a:pt x="187" y="38"/>
                    </a:cubicBezTo>
                    <a:cubicBezTo>
                      <a:pt x="186" y="39"/>
                      <a:pt x="186" y="39"/>
                      <a:pt x="186" y="40"/>
                    </a:cubicBezTo>
                    <a:cubicBezTo>
                      <a:pt x="186" y="41"/>
                      <a:pt x="186" y="42"/>
                      <a:pt x="188" y="45"/>
                    </a:cubicBezTo>
                    <a:cubicBezTo>
                      <a:pt x="190" y="47"/>
                      <a:pt x="191" y="48"/>
                      <a:pt x="190" y="50"/>
                    </a:cubicBezTo>
                    <a:cubicBezTo>
                      <a:pt x="189" y="53"/>
                      <a:pt x="183" y="52"/>
                      <a:pt x="180" y="49"/>
                    </a:cubicBezTo>
                    <a:cubicBezTo>
                      <a:pt x="178" y="47"/>
                      <a:pt x="177" y="46"/>
                      <a:pt x="176" y="46"/>
                    </a:cubicBezTo>
                    <a:cubicBezTo>
                      <a:pt x="176" y="46"/>
                      <a:pt x="176" y="47"/>
                      <a:pt x="176" y="48"/>
                    </a:cubicBezTo>
                    <a:cubicBezTo>
                      <a:pt x="176" y="49"/>
                      <a:pt x="175" y="50"/>
                      <a:pt x="175" y="51"/>
                    </a:cubicBezTo>
                    <a:cubicBezTo>
                      <a:pt x="174" y="52"/>
                      <a:pt x="171" y="52"/>
                      <a:pt x="170" y="50"/>
                    </a:cubicBezTo>
                    <a:cubicBezTo>
                      <a:pt x="168" y="49"/>
                      <a:pt x="168" y="47"/>
                      <a:pt x="168" y="45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8" y="44"/>
                      <a:pt x="167" y="44"/>
                      <a:pt x="167" y="44"/>
                    </a:cubicBezTo>
                    <a:cubicBezTo>
                      <a:pt x="165" y="43"/>
                      <a:pt x="163" y="43"/>
                      <a:pt x="162" y="41"/>
                    </a:cubicBezTo>
                    <a:cubicBezTo>
                      <a:pt x="161" y="39"/>
                      <a:pt x="157" y="35"/>
                      <a:pt x="155" y="35"/>
                    </a:cubicBezTo>
                    <a:cubicBezTo>
                      <a:pt x="154" y="35"/>
                      <a:pt x="153" y="35"/>
                      <a:pt x="153" y="36"/>
                    </a:cubicBezTo>
                    <a:cubicBezTo>
                      <a:pt x="152" y="37"/>
                      <a:pt x="150" y="39"/>
                      <a:pt x="148" y="39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9"/>
                      <a:pt x="146" y="40"/>
                      <a:pt x="146" y="42"/>
                    </a:cubicBezTo>
                    <a:cubicBezTo>
                      <a:pt x="147" y="43"/>
                      <a:pt x="146" y="44"/>
                      <a:pt x="146" y="44"/>
                    </a:cubicBezTo>
                    <a:cubicBezTo>
                      <a:pt x="145" y="45"/>
                      <a:pt x="145" y="45"/>
                      <a:pt x="143" y="45"/>
                    </a:cubicBezTo>
                    <a:cubicBezTo>
                      <a:pt x="142" y="45"/>
                      <a:pt x="141" y="45"/>
                      <a:pt x="140" y="45"/>
                    </a:cubicBezTo>
                    <a:cubicBezTo>
                      <a:pt x="139" y="44"/>
                      <a:pt x="137" y="44"/>
                      <a:pt x="136" y="44"/>
                    </a:cubicBezTo>
                    <a:cubicBezTo>
                      <a:pt x="136" y="44"/>
                      <a:pt x="136" y="45"/>
                      <a:pt x="136" y="45"/>
                    </a:cubicBezTo>
                    <a:cubicBezTo>
                      <a:pt x="136" y="46"/>
                      <a:pt x="137" y="47"/>
                      <a:pt x="136" y="48"/>
                    </a:cubicBezTo>
                    <a:cubicBezTo>
                      <a:pt x="135" y="49"/>
                      <a:pt x="135" y="49"/>
                      <a:pt x="134" y="49"/>
                    </a:cubicBezTo>
                    <a:cubicBezTo>
                      <a:pt x="134" y="49"/>
                      <a:pt x="134" y="50"/>
                      <a:pt x="133" y="50"/>
                    </a:cubicBezTo>
                    <a:cubicBezTo>
                      <a:pt x="133" y="51"/>
                      <a:pt x="131" y="53"/>
                      <a:pt x="128" y="53"/>
                    </a:cubicBezTo>
                    <a:cubicBezTo>
                      <a:pt x="128" y="53"/>
                      <a:pt x="127" y="56"/>
                      <a:pt x="128" y="62"/>
                    </a:cubicBezTo>
                    <a:cubicBezTo>
                      <a:pt x="128" y="62"/>
                      <a:pt x="128" y="63"/>
                      <a:pt x="127" y="64"/>
                    </a:cubicBezTo>
                    <a:cubicBezTo>
                      <a:pt x="126" y="66"/>
                      <a:pt x="124" y="65"/>
                      <a:pt x="122" y="64"/>
                    </a:cubicBezTo>
                    <a:cubicBezTo>
                      <a:pt x="121" y="64"/>
                      <a:pt x="120" y="63"/>
                      <a:pt x="119" y="63"/>
                    </a:cubicBezTo>
                    <a:cubicBezTo>
                      <a:pt x="119" y="63"/>
                      <a:pt x="119" y="64"/>
                      <a:pt x="120" y="64"/>
                    </a:cubicBezTo>
                    <a:cubicBezTo>
                      <a:pt x="120" y="66"/>
                      <a:pt x="121" y="67"/>
                      <a:pt x="122" y="69"/>
                    </a:cubicBezTo>
                    <a:cubicBezTo>
                      <a:pt x="123" y="74"/>
                      <a:pt x="120" y="75"/>
                      <a:pt x="119" y="76"/>
                    </a:cubicBezTo>
                    <a:cubicBezTo>
                      <a:pt x="118" y="76"/>
                      <a:pt x="118" y="77"/>
                      <a:pt x="118" y="77"/>
                    </a:cubicBezTo>
                    <a:cubicBezTo>
                      <a:pt x="117" y="77"/>
                      <a:pt x="116" y="78"/>
                      <a:pt x="116" y="78"/>
                    </a:cubicBezTo>
                    <a:cubicBezTo>
                      <a:pt x="114" y="78"/>
                      <a:pt x="112" y="76"/>
                      <a:pt x="111" y="73"/>
                    </a:cubicBezTo>
                    <a:cubicBezTo>
                      <a:pt x="110" y="72"/>
                      <a:pt x="110" y="70"/>
                      <a:pt x="110" y="68"/>
                    </a:cubicBezTo>
                    <a:cubicBezTo>
                      <a:pt x="109" y="68"/>
                      <a:pt x="107" y="70"/>
                      <a:pt x="104" y="73"/>
                    </a:cubicBezTo>
                    <a:cubicBezTo>
                      <a:pt x="103" y="75"/>
                      <a:pt x="103" y="77"/>
                      <a:pt x="104" y="80"/>
                    </a:cubicBezTo>
                    <a:cubicBezTo>
                      <a:pt x="105" y="83"/>
                      <a:pt x="106" y="85"/>
                      <a:pt x="103" y="86"/>
                    </a:cubicBezTo>
                    <a:cubicBezTo>
                      <a:pt x="102" y="87"/>
                      <a:pt x="93" y="96"/>
                      <a:pt x="88" y="102"/>
                    </a:cubicBezTo>
                    <a:cubicBezTo>
                      <a:pt x="84" y="106"/>
                      <a:pt x="78" y="107"/>
                      <a:pt x="73" y="107"/>
                    </a:cubicBezTo>
                    <a:cubicBezTo>
                      <a:pt x="71" y="107"/>
                      <a:pt x="68" y="107"/>
                      <a:pt x="67" y="108"/>
                    </a:cubicBezTo>
                    <a:cubicBezTo>
                      <a:pt x="65" y="110"/>
                      <a:pt x="63" y="110"/>
                      <a:pt x="61" y="110"/>
                    </a:cubicBezTo>
                    <a:cubicBezTo>
                      <a:pt x="59" y="110"/>
                      <a:pt x="58" y="110"/>
                      <a:pt x="57" y="111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2" y="115"/>
                      <a:pt x="49" y="117"/>
                      <a:pt x="46" y="117"/>
                    </a:cubicBezTo>
                    <a:cubicBezTo>
                      <a:pt x="44" y="117"/>
                      <a:pt x="43" y="116"/>
                      <a:pt x="43" y="115"/>
                    </a:cubicBezTo>
                    <a:cubicBezTo>
                      <a:pt x="43" y="115"/>
                      <a:pt x="42" y="115"/>
                      <a:pt x="42" y="115"/>
                    </a:cubicBezTo>
                    <a:cubicBezTo>
                      <a:pt x="39" y="115"/>
                      <a:pt x="35" y="117"/>
                      <a:pt x="33" y="119"/>
                    </a:cubicBezTo>
                    <a:cubicBezTo>
                      <a:pt x="29" y="123"/>
                      <a:pt x="22" y="127"/>
                      <a:pt x="17" y="127"/>
                    </a:cubicBezTo>
                    <a:cubicBezTo>
                      <a:pt x="16" y="127"/>
                      <a:pt x="15" y="129"/>
                      <a:pt x="15" y="131"/>
                    </a:cubicBezTo>
                    <a:cubicBezTo>
                      <a:pt x="14" y="133"/>
                      <a:pt x="13" y="134"/>
                      <a:pt x="12" y="135"/>
                    </a:cubicBezTo>
                    <a:cubicBezTo>
                      <a:pt x="12" y="136"/>
                      <a:pt x="11" y="136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8" y="134"/>
                      <a:pt x="8" y="133"/>
                      <a:pt x="8" y="132"/>
                    </a:cubicBezTo>
                    <a:cubicBezTo>
                      <a:pt x="7" y="133"/>
                      <a:pt x="7" y="134"/>
                      <a:pt x="6" y="136"/>
                    </a:cubicBezTo>
                    <a:cubicBezTo>
                      <a:pt x="6" y="137"/>
                      <a:pt x="6" y="138"/>
                      <a:pt x="7" y="140"/>
                    </a:cubicBezTo>
                    <a:cubicBezTo>
                      <a:pt x="8" y="142"/>
                      <a:pt x="9" y="145"/>
                      <a:pt x="6" y="149"/>
                    </a:cubicBezTo>
                    <a:cubicBezTo>
                      <a:pt x="2" y="155"/>
                      <a:pt x="0" y="159"/>
                      <a:pt x="4" y="164"/>
                    </a:cubicBezTo>
                    <a:cubicBezTo>
                      <a:pt x="10" y="172"/>
                      <a:pt x="13" y="177"/>
                      <a:pt x="11" y="182"/>
                    </a:cubicBezTo>
                    <a:cubicBezTo>
                      <a:pt x="10" y="183"/>
                      <a:pt x="9" y="183"/>
                      <a:pt x="8" y="183"/>
                    </a:cubicBezTo>
                    <a:cubicBezTo>
                      <a:pt x="8" y="183"/>
                      <a:pt x="8" y="183"/>
                      <a:pt x="8" y="183"/>
                    </a:cubicBezTo>
                    <a:cubicBezTo>
                      <a:pt x="8" y="184"/>
                      <a:pt x="7" y="184"/>
                      <a:pt x="7" y="184"/>
                    </a:cubicBezTo>
                    <a:cubicBezTo>
                      <a:pt x="6" y="185"/>
                      <a:pt x="5" y="186"/>
                      <a:pt x="3" y="185"/>
                    </a:cubicBezTo>
                    <a:cubicBezTo>
                      <a:pt x="3" y="185"/>
                      <a:pt x="4" y="185"/>
                      <a:pt x="4" y="186"/>
                    </a:cubicBezTo>
                    <a:cubicBezTo>
                      <a:pt x="7" y="192"/>
                      <a:pt x="11" y="198"/>
                      <a:pt x="11" y="202"/>
                    </a:cubicBezTo>
                    <a:cubicBezTo>
                      <a:pt x="11" y="204"/>
                      <a:pt x="13" y="207"/>
                      <a:pt x="15" y="210"/>
                    </a:cubicBezTo>
                    <a:cubicBezTo>
                      <a:pt x="18" y="214"/>
                      <a:pt x="21" y="218"/>
                      <a:pt x="21" y="224"/>
                    </a:cubicBezTo>
                    <a:cubicBezTo>
                      <a:pt x="20" y="231"/>
                      <a:pt x="28" y="244"/>
                      <a:pt x="30" y="248"/>
                    </a:cubicBezTo>
                    <a:cubicBezTo>
                      <a:pt x="32" y="250"/>
                      <a:pt x="31" y="252"/>
                      <a:pt x="30" y="255"/>
                    </a:cubicBezTo>
                    <a:cubicBezTo>
                      <a:pt x="29" y="258"/>
                      <a:pt x="28" y="261"/>
                      <a:pt x="28" y="264"/>
                    </a:cubicBezTo>
                    <a:cubicBezTo>
                      <a:pt x="29" y="268"/>
                      <a:pt x="28" y="271"/>
                      <a:pt x="26" y="273"/>
                    </a:cubicBezTo>
                    <a:cubicBezTo>
                      <a:pt x="25" y="275"/>
                      <a:pt x="22" y="276"/>
                      <a:pt x="20" y="276"/>
                    </a:cubicBezTo>
                    <a:cubicBezTo>
                      <a:pt x="19" y="276"/>
                      <a:pt x="19" y="276"/>
                      <a:pt x="20" y="277"/>
                    </a:cubicBezTo>
                    <a:cubicBezTo>
                      <a:pt x="21" y="278"/>
                      <a:pt x="22" y="279"/>
                      <a:pt x="23" y="279"/>
                    </a:cubicBezTo>
                    <a:cubicBezTo>
                      <a:pt x="26" y="280"/>
                      <a:pt x="28" y="281"/>
                      <a:pt x="29" y="283"/>
                    </a:cubicBezTo>
                    <a:cubicBezTo>
                      <a:pt x="29" y="284"/>
                      <a:pt x="30" y="285"/>
                      <a:pt x="32" y="287"/>
                    </a:cubicBezTo>
                    <a:cubicBezTo>
                      <a:pt x="34" y="288"/>
                      <a:pt x="38" y="289"/>
                      <a:pt x="44" y="289"/>
                    </a:cubicBezTo>
                    <a:cubicBezTo>
                      <a:pt x="46" y="289"/>
                      <a:pt x="48" y="289"/>
                      <a:pt x="50" y="289"/>
                    </a:cubicBezTo>
                    <a:cubicBezTo>
                      <a:pt x="51" y="289"/>
                      <a:pt x="52" y="289"/>
                      <a:pt x="53" y="289"/>
                    </a:cubicBezTo>
                    <a:cubicBezTo>
                      <a:pt x="54" y="289"/>
                      <a:pt x="55" y="288"/>
                      <a:pt x="56" y="286"/>
                    </a:cubicBezTo>
                    <a:cubicBezTo>
                      <a:pt x="58" y="284"/>
                      <a:pt x="60" y="282"/>
                      <a:pt x="64" y="282"/>
                    </a:cubicBezTo>
                    <a:cubicBezTo>
                      <a:pt x="67" y="282"/>
                      <a:pt x="68" y="281"/>
                      <a:pt x="69" y="279"/>
                    </a:cubicBezTo>
                    <a:cubicBezTo>
                      <a:pt x="69" y="279"/>
                      <a:pt x="70" y="278"/>
                      <a:pt x="71" y="277"/>
                    </a:cubicBezTo>
                    <a:cubicBezTo>
                      <a:pt x="72" y="275"/>
                      <a:pt x="76" y="274"/>
                      <a:pt x="84" y="274"/>
                    </a:cubicBezTo>
                    <a:cubicBezTo>
                      <a:pt x="89" y="274"/>
                      <a:pt x="94" y="274"/>
                      <a:pt x="99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2" y="275"/>
                      <a:pt x="118" y="273"/>
                      <a:pt x="120" y="267"/>
                    </a:cubicBezTo>
                    <a:cubicBezTo>
                      <a:pt x="122" y="264"/>
                      <a:pt x="126" y="262"/>
                      <a:pt x="130" y="261"/>
                    </a:cubicBezTo>
                    <a:cubicBezTo>
                      <a:pt x="132" y="260"/>
                      <a:pt x="135" y="259"/>
                      <a:pt x="136" y="258"/>
                    </a:cubicBezTo>
                    <a:cubicBezTo>
                      <a:pt x="140" y="254"/>
                      <a:pt x="143" y="254"/>
                      <a:pt x="154" y="254"/>
                    </a:cubicBezTo>
                    <a:cubicBezTo>
                      <a:pt x="161" y="255"/>
                      <a:pt x="168" y="251"/>
                      <a:pt x="174" y="249"/>
                    </a:cubicBezTo>
                    <a:cubicBezTo>
                      <a:pt x="176" y="248"/>
                      <a:pt x="177" y="248"/>
                      <a:pt x="178" y="247"/>
                    </a:cubicBezTo>
                    <a:cubicBezTo>
                      <a:pt x="182" y="245"/>
                      <a:pt x="187" y="245"/>
                      <a:pt x="193" y="245"/>
                    </a:cubicBezTo>
                    <a:cubicBezTo>
                      <a:pt x="196" y="245"/>
                      <a:pt x="200" y="245"/>
                      <a:pt x="202" y="244"/>
                    </a:cubicBezTo>
                    <a:cubicBezTo>
                      <a:pt x="203" y="244"/>
                      <a:pt x="203" y="244"/>
                      <a:pt x="204" y="244"/>
                    </a:cubicBezTo>
                    <a:cubicBezTo>
                      <a:pt x="207" y="244"/>
                      <a:pt x="209" y="246"/>
                      <a:pt x="211" y="248"/>
                    </a:cubicBezTo>
                    <a:cubicBezTo>
                      <a:pt x="212" y="249"/>
                      <a:pt x="214" y="251"/>
                      <a:pt x="216" y="251"/>
                    </a:cubicBezTo>
                    <a:cubicBezTo>
                      <a:pt x="221" y="250"/>
                      <a:pt x="224" y="251"/>
                      <a:pt x="226" y="252"/>
                    </a:cubicBezTo>
                    <a:cubicBezTo>
                      <a:pt x="227" y="252"/>
                      <a:pt x="228" y="252"/>
                      <a:pt x="229" y="252"/>
                    </a:cubicBezTo>
                    <a:cubicBezTo>
                      <a:pt x="230" y="252"/>
                      <a:pt x="230" y="252"/>
                      <a:pt x="230" y="252"/>
                    </a:cubicBezTo>
                    <a:cubicBezTo>
                      <a:pt x="232" y="252"/>
                      <a:pt x="234" y="254"/>
                      <a:pt x="234" y="254"/>
                    </a:cubicBezTo>
                    <a:cubicBezTo>
                      <a:pt x="235" y="255"/>
                      <a:pt x="236" y="255"/>
                      <a:pt x="237" y="256"/>
                    </a:cubicBezTo>
                    <a:cubicBezTo>
                      <a:pt x="239" y="256"/>
                      <a:pt x="240" y="258"/>
                      <a:pt x="240" y="259"/>
                    </a:cubicBezTo>
                    <a:cubicBezTo>
                      <a:pt x="241" y="260"/>
                      <a:pt x="241" y="263"/>
                      <a:pt x="239" y="266"/>
                    </a:cubicBezTo>
                    <a:cubicBezTo>
                      <a:pt x="239" y="266"/>
                      <a:pt x="240" y="266"/>
                      <a:pt x="240" y="267"/>
                    </a:cubicBezTo>
                    <a:cubicBezTo>
                      <a:pt x="243" y="268"/>
                      <a:pt x="246" y="269"/>
                      <a:pt x="249" y="273"/>
                    </a:cubicBezTo>
                    <a:cubicBezTo>
                      <a:pt x="252" y="277"/>
                      <a:pt x="251" y="280"/>
                      <a:pt x="251" y="282"/>
                    </a:cubicBezTo>
                    <a:cubicBezTo>
                      <a:pt x="251" y="283"/>
                      <a:pt x="251" y="284"/>
                      <a:pt x="251" y="286"/>
                    </a:cubicBezTo>
                    <a:cubicBezTo>
                      <a:pt x="252" y="287"/>
                      <a:pt x="253" y="288"/>
                      <a:pt x="253" y="288"/>
                    </a:cubicBezTo>
                    <a:cubicBezTo>
                      <a:pt x="253" y="288"/>
                      <a:pt x="255" y="286"/>
                      <a:pt x="257" y="282"/>
                    </a:cubicBezTo>
                    <a:cubicBezTo>
                      <a:pt x="260" y="278"/>
                      <a:pt x="263" y="277"/>
                      <a:pt x="266" y="277"/>
                    </a:cubicBezTo>
                    <a:cubicBezTo>
                      <a:pt x="268" y="276"/>
                      <a:pt x="268" y="276"/>
                      <a:pt x="268" y="275"/>
                    </a:cubicBezTo>
                    <a:cubicBezTo>
                      <a:pt x="269" y="269"/>
                      <a:pt x="273" y="262"/>
                      <a:pt x="278" y="262"/>
                    </a:cubicBezTo>
                    <a:cubicBezTo>
                      <a:pt x="279" y="262"/>
                      <a:pt x="280" y="263"/>
                      <a:pt x="281" y="263"/>
                    </a:cubicBezTo>
                    <a:cubicBezTo>
                      <a:pt x="284" y="266"/>
                      <a:pt x="282" y="269"/>
                      <a:pt x="281" y="271"/>
                    </a:cubicBezTo>
                    <a:cubicBezTo>
                      <a:pt x="280" y="273"/>
                      <a:pt x="278" y="276"/>
                      <a:pt x="277" y="281"/>
                    </a:cubicBezTo>
                    <a:cubicBezTo>
                      <a:pt x="276" y="288"/>
                      <a:pt x="274" y="290"/>
                      <a:pt x="271" y="290"/>
                    </a:cubicBezTo>
                    <a:cubicBezTo>
                      <a:pt x="272" y="291"/>
                      <a:pt x="272" y="291"/>
                      <a:pt x="273" y="291"/>
                    </a:cubicBezTo>
                    <a:cubicBezTo>
                      <a:pt x="274" y="291"/>
                      <a:pt x="276" y="290"/>
                      <a:pt x="276" y="289"/>
                    </a:cubicBezTo>
                    <a:cubicBezTo>
                      <a:pt x="276" y="282"/>
                      <a:pt x="279" y="280"/>
                      <a:pt x="281" y="280"/>
                    </a:cubicBezTo>
                    <a:cubicBezTo>
                      <a:pt x="283" y="280"/>
                      <a:pt x="284" y="282"/>
                      <a:pt x="286" y="284"/>
                    </a:cubicBezTo>
                    <a:cubicBezTo>
                      <a:pt x="290" y="289"/>
                      <a:pt x="287" y="293"/>
                      <a:pt x="286" y="295"/>
                    </a:cubicBezTo>
                    <a:cubicBezTo>
                      <a:pt x="286" y="296"/>
                      <a:pt x="285" y="296"/>
                      <a:pt x="285" y="297"/>
                    </a:cubicBezTo>
                    <a:cubicBezTo>
                      <a:pt x="286" y="297"/>
                      <a:pt x="287" y="296"/>
                      <a:pt x="287" y="296"/>
                    </a:cubicBezTo>
                    <a:cubicBezTo>
                      <a:pt x="289" y="296"/>
                      <a:pt x="290" y="295"/>
                      <a:pt x="291" y="295"/>
                    </a:cubicBezTo>
                    <a:cubicBezTo>
                      <a:pt x="292" y="295"/>
                      <a:pt x="292" y="295"/>
                      <a:pt x="292" y="295"/>
                    </a:cubicBezTo>
                    <a:cubicBezTo>
                      <a:pt x="295" y="296"/>
                      <a:pt x="297" y="299"/>
                      <a:pt x="299" y="301"/>
                    </a:cubicBezTo>
                    <a:cubicBezTo>
                      <a:pt x="301" y="304"/>
                      <a:pt x="304" y="309"/>
                      <a:pt x="303" y="313"/>
                    </a:cubicBezTo>
                    <a:cubicBezTo>
                      <a:pt x="303" y="314"/>
                      <a:pt x="303" y="314"/>
                      <a:pt x="303" y="314"/>
                    </a:cubicBezTo>
                    <a:cubicBezTo>
                      <a:pt x="302" y="319"/>
                      <a:pt x="301" y="322"/>
                      <a:pt x="308" y="326"/>
                    </a:cubicBezTo>
                    <a:cubicBezTo>
                      <a:pt x="311" y="327"/>
                      <a:pt x="313" y="329"/>
                      <a:pt x="314" y="329"/>
                    </a:cubicBezTo>
                    <a:cubicBezTo>
                      <a:pt x="315" y="330"/>
                      <a:pt x="315" y="330"/>
                      <a:pt x="318" y="330"/>
                    </a:cubicBezTo>
                    <a:cubicBezTo>
                      <a:pt x="325" y="330"/>
                      <a:pt x="339" y="336"/>
                      <a:pt x="342" y="339"/>
                    </a:cubicBezTo>
                    <a:cubicBezTo>
                      <a:pt x="343" y="339"/>
                      <a:pt x="343" y="339"/>
                      <a:pt x="344" y="339"/>
                    </a:cubicBezTo>
                    <a:cubicBezTo>
                      <a:pt x="347" y="339"/>
                      <a:pt x="352" y="336"/>
                      <a:pt x="353" y="332"/>
                    </a:cubicBezTo>
                    <a:cubicBezTo>
                      <a:pt x="354" y="329"/>
                      <a:pt x="356" y="327"/>
                      <a:pt x="358" y="327"/>
                    </a:cubicBezTo>
                    <a:cubicBezTo>
                      <a:pt x="360" y="327"/>
                      <a:pt x="362" y="329"/>
                      <a:pt x="363" y="331"/>
                    </a:cubicBezTo>
                    <a:cubicBezTo>
                      <a:pt x="363" y="331"/>
                      <a:pt x="363" y="331"/>
                      <a:pt x="363" y="331"/>
                    </a:cubicBezTo>
                    <a:cubicBezTo>
                      <a:pt x="363" y="331"/>
                      <a:pt x="364" y="331"/>
                      <a:pt x="364" y="331"/>
                    </a:cubicBezTo>
                    <a:cubicBezTo>
                      <a:pt x="365" y="331"/>
                      <a:pt x="366" y="332"/>
                      <a:pt x="367" y="335"/>
                    </a:cubicBezTo>
                    <a:cubicBezTo>
                      <a:pt x="367" y="336"/>
                      <a:pt x="369" y="336"/>
                      <a:pt x="370" y="337"/>
                    </a:cubicBezTo>
                    <a:cubicBezTo>
                      <a:pt x="372" y="338"/>
                      <a:pt x="373" y="339"/>
                      <a:pt x="374" y="341"/>
                    </a:cubicBezTo>
                    <a:cubicBezTo>
                      <a:pt x="375" y="341"/>
                      <a:pt x="375" y="341"/>
                      <a:pt x="375" y="342"/>
                    </a:cubicBezTo>
                    <a:cubicBezTo>
                      <a:pt x="376" y="339"/>
                      <a:pt x="378" y="338"/>
                      <a:pt x="381" y="337"/>
                    </a:cubicBezTo>
                    <a:cubicBezTo>
                      <a:pt x="383" y="336"/>
                      <a:pt x="385" y="334"/>
                      <a:pt x="388" y="331"/>
                    </a:cubicBezTo>
                    <a:cubicBezTo>
                      <a:pt x="389" y="331"/>
                      <a:pt x="390" y="330"/>
                      <a:pt x="391" y="329"/>
                    </a:cubicBezTo>
                    <a:cubicBezTo>
                      <a:pt x="395" y="325"/>
                      <a:pt x="411" y="325"/>
                      <a:pt x="415" y="324"/>
                    </a:cubicBezTo>
                    <a:cubicBezTo>
                      <a:pt x="415" y="322"/>
                      <a:pt x="416" y="315"/>
                      <a:pt x="417" y="310"/>
                    </a:cubicBezTo>
                    <a:cubicBezTo>
                      <a:pt x="417" y="308"/>
                      <a:pt x="417" y="305"/>
                      <a:pt x="417" y="303"/>
                    </a:cubicBezTo>
                    <a:cubicBezTo>
                      <a:pt x="418" y="299"/>
                      <a:pt x="420" y="296"/>
                      <a:pt x="422" y="294"/>
                    </a:cubicBezTo>
                    <a:cubicBezTo>
                      <a:pt x="424" y="292"/>
                      <a:pt x="425" y="290"/>
                      <a:pt x="426" y="286"/>
                    </a:cubicBezTo>
                    <a:cubicBezTo>
                      <a:pt x="427" y="278"/>
                      <a:pt x="436" y="261"/>
                      <a:pt x="439" y="260"/>
                    </a:cubicBezTo>
                    <a:cubicBezTo>
                      <a:pt x="440" y="260"/>
                      <a:pt x="444" y="258"/>
                      <a:pt x="445" y="254"/>
                    </a:cubicBezTo>
                    <a:cubicBezTo>
                      <a:pt x="445" y="252"/>
                      <a:pt x="446" y="249"/>
                      <a:pt x="448" y="246"/>
                    </a:cubicBezTo>
                    <a:cubicBezTo>
                      <a:pt x="449" y="244"/>
                      <a:pt x="451" y="241"/>
                      <a:pt x="451" y="239"/>
                    </a:cubicBezTo>
                    <a:cubicBezTo>
                      <a:pt x="451" y="235"/>
                      <a:pt x="452" y="231"/>
                      <a:pt x="453" y="229"/>
                    </a:cubicBezTo>
                    <a:cubicBezTo>
                      <a:pt x="453" y="227"/>
                      <a:pt x="453" y="225"/>
                      <a:pt x="453" y="225"/>
                    </a:cubicBezTo>
                    <a:cubicBezTo>
                      <a:pt x="453" y="222"/>
                      <a:pt x="451" y="216"/>
                      <a:pt x="455" y="212"/>
                    </a:cubicBezTo>
                    <a:cubicBezTo>
                      <a:pt x="456" y="210"/>
                      <a:pt x="456" y="209"/>
                      <a:pt x="455" y="207"/>
                    </a:cubicBezTo>
                    <a:cubicBezTo>
                      <a:pt x="455" y="205"/>
                      <a:pt x="454" y="203"/>
                      <a:pt x="456" y="20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4" name="Freeform 1110"/>
              <p:cNvSpPr>
                <a:spLocks/>
              </p:cNvSpPr>
              <p:nvPr/>
            </p:nvSpPr>
            <p:spPr bwMode="auto">
              <a:xfrm>
                <a:off x="4477" y="2837"/>
                <a:ext cx="35" cy="36"/>
              </a:xfrm>
              <a:custGeom>
                <a:avLst/>
                <a:gdLst>
                  <a:gd name="T0" fmla="*/ 27 w 37"/>
                  <a:gd name="T1" fmla="*/ 3 h 37"/>
                  <a:gd name="T2" fmla="*/ 17 w 37"/>
                  <a:gd name="T3" fmla="*/ 6 h 37"/>
                  <a:gd name="T4" fmla="*/ 3 w 37"/>
                  <a:gd name="T5" fmla="*/ 2 h 37"/>
                  <a:gd name="T6" fmla="*/ 0 w 37"/>
                  <a:gd name="T7" fmla="*/ 1 h 37"/>
                  <a:gd name="T8" fmla="*/ 2 w 37"/>
                  <a:gd name="T9" fmla="*/ 5 h 37"/>
                  <a:gd name="T10" fmla="*/ 4 w 37"/>
                  <a:gd name="T11" fmla="*/ 22 h 37"/>
                  <a:gd name="T12" fmla="*/ 5 w 37"/>
                  <a:gd name="T13" fmla="*/ 24 h 37"/>
                  <a:gd name="T14" fmla="*/ 18 w 37"/>
                  <a:gd name="T15" fmla="*/ 36 h 37"/>
                  <a:gd name="T16" fmla="*/ 20 w 37"/>
                  <a:gd name="T17" fmla="*/ 35 h 37"/>
                  <a:gd name="T18" fmla="*/ 24 w 37"/>
                  <a:gd name="T19" fmla="*/ 32 h 37"/>
                  <a:gd name="T20" fmla="*/ 24 w 37"/>
                  <a:gd name="T21" fmla="*/ 32 h 37"/>
                  <a:gd name="T22" fmla="*/ 25 w 37"/>
                  <a:gd name="T23" fmla="*/ 30 h 37"/>
                  <a:gd name="T24" fmla="*/ 25 w 37"/>
                  <a:gd name="T25" fmla="*/ 28 h 37"/>
                  <a:gd name="T26" fmla="*/ 27 w 37"/>
                  <a:gd name="T27" fmla="*/ 25 h 37"/>
                  <a:gd name="T28" fmla="*/ 30 w 37"/>
                  <a:gd name="T29" fmla="*/ 26 h 37"/>
                  <a:gd name="T30" fmla="*/ 32 w 37"/>
                  <a:gd name="T31" fmla="*/ 27 h 37"/>
                  <a:gd name="T32" fmla="*/ 32 w 37"/>
                  <a:gd name="T33" fmla="*/ 23 h 37"/>
                  <a:gd name="T34" fmla="*/ 34 w 37"/>
                  <a:gd name="T35" fmla="*/ 16 h 37"/>
                  <a:gd name="T36" fmla="*/ 36 w 37"/>
                  <a:gd name="T37" fmla="*/ 15 h 37"/>
                  <a:gd name="T38" fmla="*/ 34 w 37"/>
                  <a:gd name="T39" fmla="*/ 0 h 37"/>
                  <a:gd name="T40" fmla="*/ 27 w 37"/>
                  <a:gd name="T4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7">
                    <a:moveTo>
                      <a:pt x="27" y="3"/>
                    </a:moveTo>
                    <a:cubicBezTo>
                      <a:pt x="23" y="4"/>
                      <a:pt x="20" y="5"/>
                      <a:pt x="17" y="6"/>
                    </a:cubicBezTo>
                    <a:cubicBezTo>
                      <a:pt x="13" y="6"/>
                      <a:pt x="7" y="4"/>
                      <a:pt x="3" y="2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2"/>
                      <a:pt x="7" y="18"/>
                      <a:pt x="4" y="22"/>
                    </a:cubicBezTo>
                    <a:cubicBezTo>
                      <a:pt x="4" y="22"/>
                      <a:pt x="4" y="23"/>
                      <a:pt x="5" y="24"/>
                    </a:cubicBezTo>
                    <a:cubicBezTo>
                      <a:pt x="7" y="29"/>
                      <a:pt x="15" y="36"/>
                      <a:pt x="18" y="36"/>
                    </a:cubicBezTo>
                    <a:cubicBezTo>
                      <a:pt x="19" y="36"/>
                      <a:pt x="19" y="37"/>
                      <a:pt x="20" y="35"/>
                    </a:cubicBezTo>
                    <a:cubicBezTo>
                      <a:pt x="20" y="34"/>
                      <a:pt x="21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1"/>
                      <a:pt x="25" y="30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5" y="26"/>
                      <a:pt x="26" y="25"/>
                      <a:pt x="27" y="25"/>
                    </a:cubicBezTo>
                    <a:cubicBezTo>
                      <a:pt x="28" y="25"/>
                      <a:pt x="29" y="26"/>
                      <a:pt x="30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2" y="25"/>
                      <a:pt x="32" y="23"/>
                    </a:cubicBezTo>
                    <a:cubicBezTo>
                      <a:pt x="32" y="20"/>
                      <a:pt x="32" y="18"/>
                      <a:pt x="34" y="16"/>
                    </a:cubicBezTo>
                    <a:cubicBezTo>
                      <a:pt x="34" y="15"/>
                      <a:pt x="35" y="15"/>
                      <a:pt x="36" y="15"/>
                    </a:cubicBezTo>
                    <a:cubicBezTo>
                      <a:pt x="37" y="13"/>
                      <a:pt x="36" y="7"/>
                      <a:pt x="34" y="0"/>
                    </a:cubicBezTo>
                    <a:cubicBezTo>
                      <a:pt x="32" y="0"/>
                      <a:pt x="29" y="2"/>
                      <a:pt x="2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5" name="Freeform 1111"/>
              <p:cNvSpPr>
                <a:spLocks/>
              </p:cNvSpPr>
              <p:nvPr/>
            </p:nvSpPr>
            <p:spPr bwMode="auto">
              <a:xfrm>
                <a:off x="4786" y="2727"/>
                <a:ext cx="16" cy="24"/>
              </a:xfrm>
              <a:custGeom>
                <a:avLst/>
                <a:gdLst>
                  <a:gd name="T0" fmla="*/ 15 w 17"/>
                  <a:gd name="T1" fmla="*/ 15 h 25"/>
                  <a:gd name="T2" fmla="*/ 12 w 17"/>
                  <a:gd name="T3" fmla="*/ 8 h 25"/>
                  <a:gd name="T4" fmla="*/ 0 w 17"/>
                  <a:gd name="T5" fmla="*/ 0 h 25"/>
                  <a:gd name="T6" fmla="*/ 5 w 17"/>
                  <a:gd name="T7" fmla="*/ 9 h 25"/>
                  <a:gd name="T8" fmla="*/ 8 w 17"/>
                  <a:gd name="T9" fmla="*/ 12 h 25"/>
                  <a:gd name="T10" fmla="*/ 13 w 17"/>
                  <a:gd name="T11" fmla="*/ 18 h 25"/>
                  <a:gd name="T12" fmla="*/ 17 w 17"/>
                  <a:gd name="T13" fmla="*/ 25 h 25"/>
                  <a:gd name="T14" fmla="*/ 16 w 17"/>
                  <a:gd name="T15" fmla="*/ 19 h 25"/>
                  <a:gd name="T16" fmla="*/ 15 w 17"/>
                  <a:gd name="T1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15" y="15"/>
                    </a:moveTo>
                    <a:cubicBezTo>
                      <a:pt x="13" y="14"/>
                      <a:pt x="12" y="12"/>
                      <a:pt x="12" y="8"/>
                    </a:cubicBezTo>
                    <a:cubicBezTo>
                      <a:pt x="12" y="4"/>
                      <a:pt x="4" y="0"/>
                      <a:pt x="0" y="0"/>
                    </a:cubicBezTo>
                    <a:cubicBezTo>
                      <a:pt x="0" y="2"/>
                      <a:pt x="2" y="6"/>
                      <a:pt x="5" y="9"/>
                    </a:cubicBezTo>
                    <a:cubicBezTo>
                      <a:pt x="6" y="10"/>
                      <a:pt x="7" y="11"/>
                      <a:pt x="8" y="12"/>
                    </a:cubicBezTo>
                    <a:cubicBezTo>
                      <a:pt x="11" y="14"/>
                      <a:pt x="13" y="16"/>
                      <a:pt x="13" y="18"/>
                    </a:cubicBezTo>
                    <a:cubicBezTo>
                      <a:pt x="13" y="19"/>
                      <a:pt x="15" y="23"/>
                      <a:pt x="17" y="25"/>
                    </a:cubicBezTo>
                    <a:cubicBezTo>
                      <a:pt x="17" y="23"/>
                      <a:pt x="16" y="21"/>
                      <a:pt x="16" y="19"/>
                    </a:cubicBezTo>
                    <a:cubicBezTo>
                      <a:pt x="16" y="17"/>
                      <a:pt x="16" y="16"/>
                      <a:pt x="15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6" name="Freeform 1112"/>
              <p:cNvSpPr>
                <a:spLocks/>
              </p:cNvSpPr>
              <p:nvPr/>
            </p:nvSpPr>
            <p:spPr bwMode="auto">
              <a:xfrm>
                <a:off x="4793" y="2751"/>
                <a:ext cx="49" cy="59"/>
              </a:xfrm>
              <a:custGeom>
                <a:avLst/>
                <a:gdLst>
                  <a:gd name="T0" fmla="*/ 50 w 51"/>
                  <a:gd name="T1" fmla="*/ 12 h 61"/>
                  <a:gd name="T2" fmla="*/ 44 w 51"/>
                  <a:gd name="T3" fmla="*/ 15 h 61"/>
                  <a:gd name="T4" fmla="*/ 40 w 51"/>
                  <a:gd name="T5" fmla="*/ 18 h 61"/>
                  <a:gd name="T6" fmla="*/ 35 w 51"/>
                  <a:gd name="T7" fmla="*/ 16 h 61"/>
                  <a:gd name="T8" fmla="*/ 31 w 51"/>
                  <a:gd name="T9" fmla="*/ 15 h 61"/>
                  <a:gd name="T10" fmla="*/ 22 w 51"/>
                  <a:gd name="T11" fmla="*/ 6 h 61"/>
                  <a:gd name="T12" fmla="*/ 20 w 51"/>
                  <a:gd name="T13" fmla="*/ 0 h 61"/>
                  <a:gd name="T14" fmla="*/ 21 w 51"/>
                  <a:gd name="T15" fmla="*/ 5 h 61"/>
                  <a:gd name="T16" fmla="*/ 18 w 51"/>
                  <a:gd name="T17" fmla="*/ 6 h 61"/>
                  <a:gd name="T18" fmla="*/ 15 w 51"/>
                  <a:gd name="T19" fmla="*/ 4 h 61"/>
                  <a:gd name="T20" fmla="*/ 14 w 51"/>
                  <a:gd name="T21" fmla="*/ 3 h 61"/>
                  <a:gd name="T22" fmla="*/ 13 w 51"/>
                  <a:gd name="T23" fmla="*/ 3 h 61"/>
                  <a:gd name="T24" fmla="*/ 12 w 51"/>
                  <a:gd name="T25" fmla="*/ 10 h 61"/>
                  <a:gd name="T26" fmla="*/ 10 w 51"/>
                  <a:gd name="T27" fmla="*/ 19 h 61"/>
                  <a:gd name="T28" fmla="*/ 4 w 51"/>
                  <a:gd name="T29" fmla="*/ 28 h 61"/>
                  <a:gd name="T30" fmla="*/ 0 w 51"/>
                  <a:gd name="T31" fmla="*/ 30 h 61"/>
                  <a:gd name="T32" fmla="*/ 0 w 51"/>
                  <a:gd name="T33" fmla="*/ 31 h 61"/>
                  <a:gd name="T34" fmla="*/ 8 w 51"/>
                  <a:gd name="T35" fmla="*/ 37 h 61"/>
                  <a:gd name="T36" fmla="*/ 15 w 51"/>
                  <a:gd name="T37" fmla="*/ 41 h 61"/>
                  <a:gd name="T38" fmla="*/ 14 w 51"/>
                  <a:gd name="T39" fmla="*/ 56 h 61"/>
                  <a:gd name="T40" fmla="*/ 13 w 51"/>
                  <a:gd name="T41" fmla="*/ 60 h 61"/>
                  <a:gd name="T42" fmla="*/ 17 w 51"/>
                  <a:gd name="T43" fmla="*/ 61 h 61"/>
                  <a:gd name="T44" fmla="*/ 20 w 51"/>
                  <a:gd name="T45" fmla="*/ 60 h 61"/>
                  <a:gd name="T46" fmla="*/ 27 w 51"/>
                  <a:gd name="T47" fmla="*/ 51 h 61"/>
                  <a:gd name="T48" fmla="*/ 32 w 51"/>
                  <a:gd name="T49" fmla="*/ 43 h 61"/>
                  <a:gd name="T50" fmla="*/ 34 w 51"/>
                  <a:gd name="T51" fmla="*/ 37 h 61"/>
                  <a:gd name="T52" fmla="*/ 35 w 51"/>
                  <a:gd name="T53" fmla="*/ 32 h 61"/>
                  <a:gd name="T54" fmla="*/ 43 w 51"/>
                  <a:gd name="T55" fmla="*/ 28 h 61"/>
                  <a:gd name="T56" fmla="*/ 44 w 51"/>
                  <a:gd name="T57" fmla="*/ 28 h 61"/>
                  <a:gd name="T58" fmla="*/ 44 w 51"/>
                  <a:gd name="T59" fmla="*/ 27 h 61"/>
                  <a:gd name="T60" fmla="*/ 49 w 51"/>
                  <a:gd name="T61" fmla="*/ 22 h 61"/>
                  <a:gd name="T62" fmla="*/ 50 w 51"/>
                  <a:gd name="T63" fmla="*/ 19 h 61"/>
                  <a:gd name="T64" fmla="*/ 51 w 51"/>
                  <a:gd name="T65" fmla="*/ 13 h 61"/>
                  <a:gd name="T66" fmla="*/ 51 w 51"/>
                  <a:gd name="T67" fmla="*/ 13 h 61"/>
                  <a:gd name="T68" fmla="*/ 50 w 51"/>
                  <a:gd name="T69" fmla="*/ 1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61">
                    <a:moveTo>
                      <a:pt x="50" y="12"/>
                    </a:moveTo>
                    <a:cubicBezTo>
                      <a:pt x="48" y="12"/>
                      <a:pt x="44" y="14"/>
                      <a:pt x="44" y="15"/>
                    </a:cubicBezTo>
                    <a:cubicBezTo>
                      <a:pt x="43" y="17"/>
                      <a:pt x="41" y="18"/>
                      <a:pt x="40" y="18"/>
                    </a:cubicBezTo>
                    <a:cubicBezTo>
                      <a:pt x="38" y="18"/>
                      <a:pt x="36" y="17"/>
                      <a:pt x="35" y="16"/>
                    </a:cubicBezTo>
                    <a:cubicBezTo>
                      <a:pt x="34" y="16"/>
                      <a:pt x="32" y="15"/>
                      <a:pt x="31" y="15"/>
                    </a:cubicBezTo>
                    <a:cubicBezTo>
                      <a:pt x="26" y="15"/>
                      <a:pt x="22" y="11"/>
                      <a:pt x="22" y="6"/>
                    </a:cubicBezTo>
                    <a:cubicBezTo>
                      <a:pt x="22" y="4"/>
                      <a:pt x="22" y="1"/>
                      <a:pt x="20" y="0"/>
                    </a:cubicBezTo>
                    <a:cubicBezTo>
                      <a:pt x="21" y="1"/>
                      <a:pt x="22" y="3"/>
                      <a:pt x="21" y="5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5"/>
                      <a:pt x="15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5"/>
                      <a:pt x="12" y="8"/>
                      <a:pt x="12" y="10"/>
                    </a:cubicBezTo>
                    <a:cubicBezTo>
                      <a:pt x="11" y="13"/>
                      <a:pt x="10" y="16"/>
                      <a:pt x="10" y="19"/>
                    </a:cubicBezTo>
                    <a:cubicBezTo>
                      <a:pt x="10" y="24"/>
                      <a:pt x="7" y="26"/>
                      <a:pt x="4" y="28"/>
                    </a:cubicBezTo>
                    <a:cubicBezTo>
                      <a:pt x="3" y="28"/>
                      <a:pt x="2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5" y="35"/>
                      <a:pt x="8" y="37"/>
                    </a:cubicBezTo>
                    <a:cubicBezTo>
                      <a:pt x="11" y="38"/>
                      <a:pt x="13" y="40"/>
                      <a:pt x="15" y="41"/>
                    </a:cubicBezTo>
                    <a:cubicBezTo>
                      <a:pt x="20" y="45"/>
                      <a:pt x="16" y="52"/>
                      <a:pt x="14" y="56"/>
                    </a:cubicBezTo>
                    <a:cubicBezTo>
                      <a:pt x="14" y="57"/>
                      <a:pt x="13" y="59"/>
                      <a:pt x="13" y="60"/>
                    </a:cubicBezTo>
                    <a:cubicBezTo>
                      <a:pt x="13" y="60"/>
                      <a:pt x="14" y="61"/>
                      <a:pt x="17" y="61"/>
                    </a:cubicBezTo>
                    <a:cubicBezTo>
                      <a:pt x="18" y="61"/>
                      <a:pt x="19" y="61"/>
                      <a:pt x="20" y="60"/>
                    </a:cubicBezTo>
                    <a:cubicBezTo>
                      <a:pt x="23" y="60"/>
                      <a:pt x="25" y="55"/>
                      <a:pt x="27" y="51"/>
                    </a:cubicBezTo>
                    <a:cubicBezTo>
                      <a:pt x="29" y="48"/>
                      <a:pt x="30" y="45"/>
                      <a:pt x="32" y="43"/>
                    </a:cubicBezTo>
                    <a:cubicBezTo>
                      <a:pt x="34" y="42"/>
                      <a:pt x="34" y="40"/>
                      <a:pt x="34" y="37"/>
                    </a:cubicBezTo>
                    <a:cubicBezTo>
                      <a:pt x="34" y="35"/>
                      <a:pt x="34" y="33"/>
                      <a:pt x="35" y="32"/>
                    </a:cubicBezTo>
                    <a:cubicBezTo>
                      <a:pt x="38" y="28"/>
                      <a:pt x="41" y="28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7"/>
                      <a:pt x="44" y="27"/>
                    </a:cubicBezTo>
                    <a:cubicBezTo>
                      <a:pt x="45" y="25"/>
                      <a:pt x="46" y="22"/>
                      <a:pt x="49" y="22"/>
                    </a:cubicBezTo>
                    <a:cubicBezTo>
                      <a:pt x="50" y="21"/>
                      <a:pt x="50" y="20"/>
                      <a:pt x="50" y="19"/>
                    </a:cubicBezTo>
                    <a:cubicBezTo>
                      <a:pt x="50" y="17"/>
                      <a:pt x="50" y="15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2"/>
                      <a:pt x="5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7" name="Freeform 1113"/>
              <p:cNvSpPr>
                <a:spLocks/>
              </p:cNvSpPr>
              <p:nvPr/>
            </p:nvSpPr>
            <p:spPr bwMode="auto">
              <a:xfrm>
                <a:off x="4715" y="2803"/>
                <a:ext cx="79" cy="75"/>
              </a:xfrm>
              <a:custGeom>
                <a:avLst/>
                <a:gdLst>
                  <a:gd name="T0" fmla="*/ 82 w 83"/>
                  <a:gd name="T1" fmla="*/ 4 h 78"/>
                  <a:gd name="T2" fmla="*/ 82 w 83"/>
                  <a:gd name="T3" fmla="*/ 2 h 78"/>
                  <a:gd name="T4" fmla="*/ 78 w 83"/>
                  <a:gd name="T5" fmla="*/ 3 h 78"/>
                  <a:gd name="T6" fmla="*/ 75 w 83"/>
                  <a:gd name="T7" fmla="*/ 5 h 78"/>
                  <a:gd name="T8" fmla="*/ 73 w 83"/>
                  <a:gd name="T9" fmla="*/ 5 h 78"/>
                  <a:gd name="T10" fmla="*/ 68 w 83"/>
                  <a:gd name="T11" fmla="*/ 2 h 78"/>
                  <a:gd name="T12" fmla="*/ 65 w 83"/>
                  <a:gd name="T13" fmla="*/ 0 h 78"/>
                  <a:gd name="T14" fmla="*/ 64 w 83"/>
                  <a:gd name="T15" fmla="*/ 0 h 78"/>
                  <a:gd name="T16" fmla="*/ 62 w 83"/>
                  <a:gd name="T17" fmla="*/ 3 h 78"/>
                  <a:gd name="T18" fmla="*/ 59 w 83"/>
                  <a:gd name="T19" fmla="*/ 10 h 78"/>
                  <a:gd name="T20" fmla="*/ 55 w 83"/>
                  <a:gd name="T21" fmla="*/ 16 h 78"/>
                  <a:gd name="T22" fmla="*/ 50 w 83"/>
                  <a:gd name="T23" fmla="*/ 25 h 78"/>
                  <a:gd name="T24" fmla="*/ 29 w 83"/>
                  <a:gd name="T25" fmla="*/ 39 h 78"/>
                  <a:gd name="T26" fmla="*/ 19 w 83"/>
                  <a:gd name="T27" fmla="*/ 46 h 78"/>
                  <a:gd name="T28" fmla="*/ 11 w 83"/>
                  <a:gd name="T29" fmla="*/ 53 h 78"/>
                  <a:gd name="T30" fmla="*/ 5 w 83"/>
                  <a:gd name="T31" fmla="*/ 58 h 78"/>
                  <a:gd name="T32" fmla="*/ 3 w 83"/>
                  <a:gd name="T33" fmla="*/ 63 h 78"/>
                  <a:gd name="T34" fmla="*/ 2 w 83"/>
                  <a:gd name="T35" fmla="*/ 69 h 78"/>
                  <a:gd name="T36" fmla="*/ 6 w 83"/>
                  <a:gd name="T37" fmla="*/ 71 h 78"/>
                  <a:gd name="T38" fmla="*/ 12 w 83"/>
                  <a:gd name="T39" fmla="*/ 73 h 78"/>
                  <a:gd name="T40" fmla="*/ 15 w 83"/>
                  <a:gd name="T41" fmla="*/ 75 h 78"/>
                  <a:gd name="T42" fmla="*/ 20 w 83"/>
                  <a:gd name="T43" fmla="*/ 77 h 78"/>
                  <a:gd name="T44" fmla="*/ 23 w 83"/>
                  <a:gd name="T45" fmla="*/ 78 h 78"/>
                  <a:gd name="T46" fmla="*/ 38 w 83"/>
                  <a:gd name="T47" fmla="*/ 72 h 78"/>
                  <a:gd name="T48" fmla="*/ 43 w 83"/>
                  <a:gd name="T49" fmla="*/ 63 h 78"/>
                  <a:gd name="T50" fmla="*/ 45 w 83"/>
                  <a:gd name="T51" fmla="*/ 59 h 78"/>
                  <a:gd name="T52" fmla="*/ 48 w 83"/>
                  <a:gd name="T53" fmla="*/ 53 h 78"/>
                  <a:gd name="T54" fmla="*/ 50 w 83"/>
                  <a:gd name="T55" fmla="*/ 48 h 78"/>
                  <a:gd name="T56" fmla="*/ 51 w 83"/>
                  <a:gd name="T57" fmla="*/ 47 h 78"/>
                  <a:gd name="T58" fmla="*/ 65 w 83"/>
                  <a:gd name="T59" fmla="*/ 39 h 78"/>
                  <a:gd name="T60" fmla="*/ 68 w 83"/>
                  <a:gd name="T61" fmla="*/ 39 h 78"/>
                  <a:gd name="T62" fmla="*/ 66 w 83"/>
                  <a:gd name="T63" fmla="*/ 35 h 78"/>
                  <a:gd name="T64" fmla="*/ 71 w 83"/>
                  <a:gd name="T65" fmla="*/ 29 h 78"/>
                  <a:gd name="T66" fmla="*/ 74 w 83"/>
                  <a:gd name="T67" fmla="*/ 24 h 78"/>
                  <a:gd name="T68" fmla="*/ 79 w 83"/>
                  <a:gd name="T69" fmla="*/ 15 h 78"/>
                  <a:gd name="T70" fmla="*/ 83 w 83"/>
                  <a:gd name="T71" fmla="*/ 11 h 78"/>
                  <a:gd name="T72" fmla="*/ 82 w 83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" h="78">
                    <a:moveTo>
                      <a:pt x="82" y="4"/>
                    </a:moveTo>
                    <a:cubicBezTo>
                      <a:pt x="83" y="3"/>
                      <a:pt x="83" y="3"/>
                      <a:pt x="82" y="2"/>
                    </a:cubicBezTo>
                    <a:cubicBezTo>
                      <a:pt x="81" y="1"/>
                      <a:pt x="80" y="2"/>
                      <a:pt x="78" y="3"/>
                    </a:cubicBezTo>
                    <a:cubicBezTo>
                      <a:pt x="77" y="4"/>
                      <a:pt x="76" y="4"/>
                      <a:pt x="75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1" y="5"/>
                      <a:pt x="69" y="4"/>
                      <a:pt x="68" y="2"/>
                    </a:cubicBezTo>
                    <a:cubicBezTo>
                      <a:pt x="67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63" y="2"/>
                      <a:pt x="63" y="2"/>
                      <a:pt x="62" y="3"/>
                    </a:cubicBezTo>
                    <a:cubicBezTo>
                      <a:pt x="62" y="5"/>
                      <a:pt x="62" y="7"/>
                      <a:pt x="59" y="10"/>
                    </a:cubicBezTo>
                    <a:cubicBezTo>
                      <a:pt x="56" y="12"/>
                      <a:pt x="56" y="13"/>
                      <a:pt x="55" y="16"/>
                    </a:cubicBezTo>
                    <a:cubicBezTo>
                      <a:pt x="54" y="18"/>
                      <a:pt x="53" y="21"/>
                      <a:pt x="50" y="25"/>
                    </a:cubicBezTo>
                    <a:cubicBezTo>
                      <a:pt x="46" y="31"/>
                      <a:pt x="37" y="36"/>
                      <a:pt x="29" y="39"/>
                    </a:cubicBezTo>
                    <a:cubicBezTo>
                      <a:pt x="25" y="42"/>
                      <a:pt x="20" y="44"/>
                      <a:pt x="19" y="46"/>
                    </a:cubicBezTo>
                    <a:cubicBezTo>
                      <a:pt x="17" y="49"/>
                      <a:pt x="14" y="51"/>
                      <a:pt x="11" y="53"/>
                    </a:cubicBezTo>
                    <a:cubicBezTo>
                      <a:pt x="8" y="55"/>
                      <a:pt x="5" y="57"/>
                      <a:pt x="5" y="58"/>
                    </a:cubicBezTo>
                    <a:cubicBezTo>
                      <a:pt x="5" y="60"/>
                      <a:pt x="4" y="62"/>
                      <a:pt x="3" y="63"/>
                    </a:cubicBezTo>
                    <a:cubicBezTo>
                      <a:pt x="1" y="66"/>
                      <a:pt x="0" y="67"/>
                      <a:pt x="2" y="69"/>
                    </a:cubicBezTo>
                    <a:cubicBezTo>
                      <a:pt x="3" y="71"/>
                      <a:pt x="4" y="71"/>
                      <a:pt x="6" y="71"/>
                    </a:cubicBezTo>
                    <a:cubicBezTo>
                      <a:pt x="7" y="71"/>
                      <a:pt x="10" y="71"/>
                      <a:pt x="12" y="73"/>
                    </a:cubicBezTo>
                    <a:cubicBezTo>
                      <a:pt x="13" y="75"/>
                      <a:pt x="14" y="75"/>
                      <a:pt x="15" y="75"/>
                    </a:cubicBezTo>
                    <a:cubicBezTo>
                      <a:pt x="16" y="75"/>
                      <a:pt x="19" y="75"/>
                      <a:pt x="20" y="77"/>
                    </a:cubicBezTo>
                    <a:cubicBezTo>
                      <a:pt x="20" y="77"/>
                      <a:pt x="21" y="78"/>
                      <a:pt x="23" y="78"/>
                    </a:cubicBezTo>
                    <a:cubicBezTo>
                      <a:pt x="27" y="78"/>
                      <a:pt x="33" y="76"/>
                      <a:pt x="38" y="72"/>
                    </a:cubicBezTo>
                    <a:cubicBezTo>
                      <a:pt x="42" y="68"/>
                      <a:pt x="42" y="65"/>
                      <a:pt x="43" y="63"/>
                    </a:cubicBezTo>
                    <a:cubicBezTo>
                      <a:pt x="43" y="62"/>
                      <a:pt x="43" y="60"/>
                      <a:pt x="45" y="59"/>
                    </a:cubicBezTo>
                    <a:cubicBezTo>
                      <a:pt x="47" y="58"/>
                      <a:pt x="48" y="55"/>
                      <a:pt x="48" y="53"/>
                    </a:cubicBezTo>
                    <a:cubicBezTo>
                      <a:pt x="49" y="51"/>
                      <a:pt x="50" y="49"/>
                      <a:pt x="50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3" y="43"/>
                      <a:pt x="5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7" y="38"/>
                      <a:pt x="67" y="37"/>
                      <a:pt x="66" y="35"/>
                    </a:cubicBezTo>
                    <a:cubicBezTo>
                      <a:pt x="66" y="32"/>
                      <a:pt x="69" y="30"/>
                      <a:pt x="71" y="29"/>
                    </a:cubicBezTo>
                    <a:cubicBezTo>
                      <a:pt x="73" y="27"/>
                      <a:pt x="74" y="26"/>
                      <a:pt x="74" y="24"/>
                    </a:cubicBezTo>
                    <a:cubicBezTo>
                      <a:pt x="74" y="21"/>
                      <a:pt x="77" y="18"/>
                      <a:pt x="79" y="15"/>
                    </a:cubicBezTo>
                    <a:cubicBezTo>
                      <a:pt x="81" y="14"/>
                      <a:pt x="83" y="12"/>
                      <a:pt x="83" y="11"/>
                    </a:cubicBezTo>
                    <a:cubicBezTo>
                      <a:pt x="81" y="8"/>
                      <a:pt x="82" y="6"/>
                      <a:pt x="8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3" name="Group 1116"/>
            <p:cNvGrpSpPr>
              <a:grpSpLocks noChangeAspect="1"/>
            </p:cNvGrpSpPr>
            <p:nvPr/>
          </p:nvGrpSpPr>
          <p:grpSpPr bwMode="auto">
            <a:xfrm>
              <a:off x="6662020" y="2515568"/>
              <a:ext cx="2256283" cy="2152357"/>
              <a:chOff x="3564" y="1150"/>
              <a:chExt cx="1749" cy="1271"/>
            </a:xfrm>
            <a:solidFill>
              <a:srgbClr val="BFBFBF"/>
            </a:solidFill>
          </p:grpSpPr>
          <p:sp>
            <p:nvSpPr>
              <p:cNvPr id="2240" name="Freeform 1117"/>
              <p:cNvSpPr>
                <a:spLocks/>
              </p:cNvSpPr>
              <p:nvPr/>
            </p:nvSpPr>
            <p:spPr bwMode="auto">
              <a:xfrm>
                <a:off x="4621" y="1886"/>
                <a:ext cx="35" cy="45"/>
              </a:xfrm>
              <a:custGeom>
                <a:avLst/>
                <a:gdLst>
                  <a:gd name="T0" fmla="*/ 4 w 36"/>
                  <a:gd name="T1" fmla="*/ 10 h 47"/>
                  <a:gd name="T2" fmla="*/ 8 w 36"/>
                  <a:gd name="T3" fmla="*/ 15 h 47"/>
                  <a:gd name="T4" fmla="*/ 2 w 36"/>
                  <a:gd name="T5" fmla="*/ 19 h 47"/>
                  <a:gd name="T6" fmla="*/ 4 w 36"/>
                  <a:gd name="T7" fmla="*/ 27 h 47"/>
                  <a:gd name="T8" fmla="*/ 2 w 36"/>
                  <a:gd name="T9" fmla="*/ 37 h 47"/>
                  <a:gd name="T10" fmla="*/ 0 w 36"/>
                  <a:gd name="T11" fmla="*/ 40 h 47"/>
                  <a:gd name="T12" fmla="*/ 2 w 36"/>
                  <a:gd name="T13" fmla="*/ 46 h 47"/>
                  <a:gd name="T14" fmla="*/ 2 w 36"/>
                  <a:gd name="T15" fmla="*/ 47 h 47"/>
                  <a:gd name="T16" fmla="*/ 2 w 36"/>
                  <a:gd name="T17" fmla="*/ 47 h 47"/>
                  <a:gd name="T18" fmla="*/ 20 w 36"/>
                  <a:gd name="T19" fmla="*/ 40 h 47"/>
                  <a:gd name="T20" fmla="*/ 30 w 36"/>
                  <a:gd name="T21" fmla="*/ 35 h 47"/>
                  <a:gd name="T22" fmla="*/ 33 w 36"/>
                  <a:gd name="T23" fmla="*/ 35 h 47"/>
                  <a:gd name="T24" fmla="*/ 33 w 36"/>
                  <a:gd name="T25" fmla="*/ 35 h 47"/>
                  <a:gd name="T26" fmla="*/ 36 w 36"/>
                  <a:gd name="T27" fmla="*/ 34 h 47"/>
                  <a:gd name="T28" fmla="*/ 36 w 36"/>
                  <a:gd name="T29" fmla="*/ 33 h 47"/>
                  <a:gd name="T30" fmla="*/ 32 w 36"/>
                  <a:gd name="T31" fmla="*/ 16 h 47"/>
                  <a:gd name="T32" fmla="*/ 22 w 36"/>
                  <a:gd name="T33" fmla="*/ 0 h 47"/>
                  <a:gd name="T34" fmla="*/ 22 w 36"/>
                  <a:gd name="T35" fmla="*/ 0 h 47"/>
                  <a:gd name="T36" fmla="*/ 22 w 36"/>
                  <a:gd name="T37" fmla="*/ 0 h 47"/>
                  <a:gd name="T38" fmla="*/ 21 w 36"/>
                  <a:gd name="T39" fmla="*/ 0 h 47"/>
                  <a:gd name="T40" fmla="*/ 20 w 36"/>
                  <a:gd name="T41" fmla="*/ 1 h 47"/>
                  <a:gd name="T42" fmla="*/ 19 w 36"/>
                  <a:gd name="T43" fmla="*/ 1 h 47"/>
                  <a:gd name="T44" fmla="*/ 19 w 36"/>
                  <a:gd name="T45" fmla="*/ 1 h 47"/>
                  <a:gd name="T46" fmla="*/ 17 w 36"/>
                  <a:gd name="T47" fmla="*/ 1 h 47"/>
                  <a:gd name="T48" fmla="*/ 8 w 36"/>
                  <a:gd name="T49" fmla="*/ 3 h 47"/>
                  <a:gd name="T50" fmla="*/ 5 w 36"/>
                  <a:gd name="T51" fmla="*/ 5 h 47"/>
                  <a:gd name="T52" fmla="*/ 3 w 36"/>
                  <a:gd name="T53" fmla="*/ 7 h 47"/>
                  <a:gd name="T54" fmla="*/ 2 w 36"/>
                  <a:gd name="T55" fmla="*/ 7 h 47"/>
                  <a:gd name="T56" fmla="*/ 3 w 36"/>
                  <a:gd name="T57" fmla="*/ 8 h 47"/>
                  <a:gd name="T58" fmla="*/ 4 w 36"/>
                  <a:gd name="T5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7">
                    <a:moveTo>
                      <a:pt x="4" y="10"/>
                    </a:moveTo>
                    <a:cubicBezTo>
                      <a:pt x="6" y="11"/>
                      <a:pt x="8" y="13"/>
                      <a:pt x="8" y="15"/>
                    </a:cubicBezTo>
                    <a:cubicBezTo>
                      <a:pt x="8" y="18"/>
                      <a:pt x="5" y="20"/>
                      <a:pt x="2" y="19"/>
                    </a:cubicBezTo>
                    <a:cubicBezTo>
                      <a:pt x="2" y="20"/>
                      <a:pt x="2" y="23"/>
                      <a:pt x="4" y="27"/>
                    </a:cubicBezTo>
                    <a:cubicBezTo>
                      <a:pt x="6" y="30"/>
                      <a:pt x="4" y="35"/>
                      <a:pt x="2" y="37"/>
                    </a:cubicBezTo>
                    <a:cubicBezTo>
                      <a:pt x="1" y="38"/>
                      <a:pt x="0" y="40"/>
                      <a:pt x="0" y="40"/>
                    </a:cubicBezTo>
                    <a:cubicBezTo>
                      <a:pt x="2" y="42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6" y="47"/>
                      <a:pt x="16" y="45"/>
                      <a:pt x="20" y="40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1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5" y="35"/>
                      <a:pt x="36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4" y="30"/>
                      <a:pt x="32" y="24"/>
                      <a:pt x="32" y="16"/>
                    </a:cubicBezTo>
                    <a:cubicBezTo>
                      <a:pt x="33" y="13"/>
                      <a:pt x="29" y="7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0" y="1"/>
                      <a:pt x="8" y="2"/>
                      <a:pt x="8" y="3"/>
                    </a:cubicBezTo>
                    <a:cubicBezTo>
                      <a:pt x="7" y="4"/>
                      <a:pt x="6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1" name="Freeform 1118"/>
              <p:cNvSpPr>
                <a:spLocks/>
              </p:cNvSpPr>
              <p:nvPr/>
            </p:nvSpPr>
            <p:spPr bwMode="auto">
              <a:xfrm>
                <a:off x="4217" y="2032"/>
                <a:ext cx="39" cy="47"/>
              </a:xfrm>
              <a:custGeom>
                <a:avLst/>
                <a:gdLst>
                  <a:gd name="T0" fmla="*/ 29 w 40"/>
                  <a:gd name="T1" fmla="*/ 36 h 49"/>
                  <a:gd name="T2" fmla="*/ 28 w 40"/>
                  <a:gd name="T3" fmla="*/ 34 h 49"/>
                  <a:gd name="T4" fmla="*/ 28 w 40"/>
                  <a:gd name="T5" fmla="*/ 34 h 49"/>
                  <a:gd name="T6" fmla="*/ 28 w 40"/>
                  <a:gd name="T7" fmla="*/ 32 h 49"/>
                  <a:gd name="T8" fmla="*/ 28 w 40"/>
                  <a:gd name="T9" fmla="*/ 32 h 49"/>
                  <a:gd name="T10" fmla="*/ 28 w 40"/>
                  <a:gd name="T11" fmla="*/ 30 h 49"/>
                  <a:gd name="T12" fmla="*/ 33 w 40"/>
                  <a:gd name="T13" fmla="*/ 23 h 49"/>
                  <a:gd name="T14" fmla="*/ 40 w 40"/>
                  <a:gd name="T15" fmla="*/ 14 h 49"/>
                  <a:gd name="T16" fmla="*/ 34 w 40"/>
                  <a:gd name="T17" fmla="*/ 13 h 49"/>
                  <a:gd name="T18" fmla="*/ 21 w 40"/>
                  <a:gd name="T19" fmla="*/ 14 h 49"/>
                  <a:gd name="T20" fmla="*/ 21 w 40"/>
                  <a:gd name="T21" fmla="*/ 14 h 49"/>
                  <a:gd name="T22" fmla="*/ 20 w 40"/>
                  <a:gd name="T23" fmla="*/ 13 h 49"/>
                  <a:gd name="T24" fmla="*/ 14 w 40"/>
                  <a:gd name="T25" fmla="*/ 6 h 49"/>
                  <a:gd name="T26" fmla="*/ 8 w 40"/>
                  <a:gd name="T27" fmla="*/ 2 h 49"/>
                  <a:gd name="T28" fmla="*/ 3 w 40"/>
                  <a:gd name="T29" fmla="*/ 0 h 49"/>
                  <a:gd name="T30" fmla="*/ 2 w 40"/>
                  <a:gd name="T31" fmla="*/ 0 h 49"/>
                  <a:gd name="T32" fmla="*/ 0 w 40"/>
                  <a:gd name="T33" fmla="*/ 1 h 49"/>
                  <a:gd name="T34" fmla="*/ 0 w 40"/>
                  <a:gd name="T35" fmla="*/ 2 h 49"/>
                  <a:gd name="T36" fmla="*/ 3 w 40"/>
                  <a:gd name="T37" fmla="*/ 4 h 49"/>
                  <a:gd name="T38" fmla="*/ 8 w 40"/>
                  <a:gd name="T39" fmla="*/ 10 h 49"/>
                  <a:gd name="T40" fmla="*/ 3 w 40"/>
                  <a:gd name="T41" fmla="*/ 14 h 49"/>
                  <a:gd name="T42" fmla="*/ 2 w 40"/>
                  <a:gd name="T43" fmla="*/ 14 h 49"/>
                  <a:gd name="T44" fmla="*/ 5 w 40"/>
                  <a:gd name="T45" fmla="*/ 30 h 49"/>
                  <a:gd name="T46" fmla="*/ 5 w 40"/>
                  <a:gd name="T47" fmla="*/ 32 h 49"/>
                  <a:gd name="T48" fmla="*/ 5 w 40"/>
                  <a:gd name="T49" fmla="*/ 33 h 49"/>
                  <a:gd name="T50" fmla="*/ 6 w 40"/>
                  <a:gd name="T51" fmla="*/ 34 h 49"/>
                  <a:gd name="T52" fmla="*/ 6 w 40"/>
                  <a:gd name="T53" fmla="*/ 35 h 49"/>
                  <a:gd name="T54" fmla="*/ 6 w 40"/>
                  <a:gd name="T55" fmla="*/ 36 h 49"/>
                  <a:gd name="T56" fmla="*/ 7 w 40"/>
                  <a:gd name="T57" fmla="*/ 37 h 49"/>
                  <a:gd name="T58" fmla="*/ 7 w 40"/>
                  <a:gd name="T59" fmla="*/ 39 h 49"/>
                  <a:gd name="T60" fmla="*/ 7 w 40"/>
                  <a:gd name="T61" fmla="*/ 40 h 49"/>
                  <a:gd name="T62" fmla="*/ 8 w 40"/>
                  <a:gd name="T63" fmla="*/ 42 h 49"/>
                  <a:gd name="T64" fmla="*/ 8 w 40"/>
                  <a:gd name="T65" fmla="*/ 43 h 49"/>
                  <a:gd name="T66" fmla="*/ 8 w 40"/>
                  <a:gd name="T67" fmla="*/ 45 h 49"/>
                  <a:gd name="T68" fmla="*/ 8 w 40"/>
                  <a:gd name="T69" fmla="*/ 46 h 49"/>
                  <a:gd name="T70" fmla="*/ 8 w 40"/>
                  <a:gd name="T71" fmla="*/ 48 h 49"/>
                  <a:gd name="T72" fmla="*/ 9 w 40"/>
                  <a:gd name="T73" fmla="*/ 49 h 49"/>
                  <a:gd name="T74" fmla="*/ 9 w 40"/>
                  <a:gd name="T75" fmla="*/ 49 h 49"/>
                  <a:gd name="T76" fmla="*/ 9 w 40"/>
                  <a:gd name="T77" fmla="*/ 49 h 49"/>
                  <a:gd name="T78" fmla="*/ 14 w 40"/>
                  <a:gd name="T79" fmla="*/ 48 h 49"/>
                  <a:gd name="T80" fmla="*/ 21 w 40"/>
                  <a:gd name="T81" fmla="*/ 45 h 49"/>
                  <a:gd name="T82" fmla="*/ 30 w 40"/>
                  <a:gd name="T83" fmla="*/ 38 h 49"/>
                  <a:gd name="T84" fmla="*/ 30 w 40"/>
                  <a:gd name="T85" fmla="*/ 37 h 49"/>
                  <a:gd name="T86" fmla="*/ 29 w 40"/>
                  <a:gd name="T87" fmla="*/ 36 h 49"/>
                  <a:gd name="T88" fmla="*/ 29 w 40"/>
                  <a:gd name="T89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49">
                    <a:moveTo>
                      <a:pt x="29" y="36"/>
                    </a:move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6"/>
                      <a:pt x="30" y="23"/>
                      <a:pt x="33" y="23"/>
                    </a:cubicBezTo>
                    <a:cubicBezTo>
                      <a:pt x="36" y="23"/>
                      <a:pt x="40" y="16"/>
                      <a:pt x="40" y="14"/>
                    </a:cubicBezTo>
                    <a:cubicBezTo>
                      <a:pt x="39" y="13"/>
                      <a:pt x="36" y="13"/>
                      <a:pt x="34" y="13"/>
                    </a:cubicBezTo>
                    <a:cubicBezTo>
                      <a:pt x="30" y="13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4" y="11"/>
                      <a:pt x="14" y="6"/>
                    </a:cubicBezTo>
                    <a:cubicBezTo>
                      <a:pt x="14" y="4"/>
                      <a:pt x="13" y="2"/>
                      <a:pt x="8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4"/>
                    </a:cubicBezTo>
                    <a:cubicBezTo>
                      <a:pt x="5" y="5"/>
                      <a:pt x="9" y="7"/>
                      <a:pt x="8" y="10"/>
                    </a:cubicBezTo>
                    <a:cubicBezTo>
                      <a:pt x="7" y="13"/>
                      <a:pt x="5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1" y="18"/>
                      <a:pt x="3" y="26"/>
                      <a:pt x="5" y="30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5"/>
                      <a:pt x="6" y="36"/>
                      <a:pt x="6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1"/>
                      <a:pt x="8" y="41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1" y="48"/>
                      <a:pt x="12" y="48"/>
                      <a:pt x="14" y="48"/>
                    </a:cubicBezTo>
                    <a:cubicBezTo>
                      <a:pt x="19" y="48"/>
                      <a:pt x="21" y="47"/>
                      <a:pt x="21" y="45"/>
                    </a:cubicBezTo>
                    <a:cubicBezTo>
                      <a:pt x="22" y="40"/>
                      <a:pt x="26" y="37"/>
                      <a:pt x="30" y="38"/>
                    </a:cubicBezTo>
                    <a:cubicBezTo>
                      <a:pt x="30" y="38"/>
                      <a:pt x="30" y="38"/>
                      <a:pt x="30" y="37"/>
                    </a:cubicBezTo>
                    <a:cubicBezTo>
                      <a:pt x="29" y="37"/>
                      <a:pt x="29" y="3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2" name="Freeform 1119"/>
              <p:cNvSpPr>
                <a:spLocks/>
              </p:cNvSpPr>
              <p:nvPr/>
            </p:nvSpPr>
            <p:spPr bwMode="auto">
              <a:xfrm>
                <a:off x="4248" y="2063"/>
                <a:ext cx="10" cy="25"/>
              </a:xfrm>
              <a:custGeom>
                <a:avLst/>
                <a:gdLst>
                  <a:gd name="T0" fmla="*/ 10 w 11"/>
                  <a:gd name="T1" fmla="*/ 14 h 26"/>
                  <a:gd name="T2" fmla="*/ 10 w 11"/>
                  <a:gd name="T3" fmla="*/ 11 h 26"/>
                  <a:gd name="T4" fmla="*/ 10 w 11"/>
                  <a:gd name="T5" fmla="*/ 9 h 26"/>
                  <a:gd name="T6" fmla="*/ 8 w 11"/>
                  <a:gd name="T7" fmla="*/ 2 h 26"/>
                  <a:gd name="T8" fmla="*/ 8 w 11"/>
                  <a:gd name="T9" fmla="*/ 0 h 26"/>
                  <a:gd name="T10" fmla="*/ 7 w 11"/>
                  <a:gd name="T11" fmla="*/ 1 h 26"/>
                  <a:gd name="T12" fmla="*/ 1 w 11"/>
                  <a:gd name="T13" fmla="*/ 7 h 26"/>
                  <a:gd name="T14" fmla="*/ 0 w 11"/>
                  <a:gd name="T15" fmla="*/ 7 h 26"/>
                  <a:gd name="T16" fmla="*/ 6 w 11"/>
                  <a:gd name="T17" fmla="*/ 23 h 26"/>
                  <a:gd name="T18" fmla="*/ 7 w 11"/>
                  <a:gd name="T19" fmla="*/ 26 h 26"/>
                  <a:gd name="T20" fmla="*/ 8 w 11"/>
                  <a:gd name="T21" fmla="*/ 25 h 26"/>
                  <a:gd name="T22" fmla="*/ 8 w 11"/>
                  <a:gd name="T23" fmla="*/ 24 h 26"/>
                  <a:gd name="T24" fmla="*/ 11 w 11"/>
                  <a:gd name="T25" fmla="*/ 18 h 26"/>
                  <a:gd name="T26" fmla="*/ 10 w 11"/>
                  <a:gd name="T27" fmla="*/ 15 h 26"/>
                  <a:gd name="T28" fmla="*/ 10 w 11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6">
                    <a:moveTo>
                      <a:pt x="10" y="14"/>
                    </a:moveTo>
                    <a:cubicBezTo>
                      <a:pt x="10" y="13"/>
                      <a:pt x="10" y="12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7"/>
                      <a:pt x="9" y="4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4"/>
                      <a:pt x="4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1"/>
                      <a:pt x="6" y="19"/>
                      <a:pt x="6" y="23"/>
                    </a:cubicBezTo>
                    <a:cubicBezTo>
                      <a:pt x="6" y="24"/>
                      <a:pt x="6" y="25"/>
                      <a:pt x="7" y="26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2"/>
                      <a:pt x="10" y="20"/>
                      <a:pt x="11" y="18"/>
                    </a:cubicBezTo>
                    <a:cubicBezTo>
                      <a:pt x="11" y="17"/>
                      <a:pt x="11" y="16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3" name="Freeform 1120"/>
              <p:cNvSpPr>
                <a:spLocks/>
              </p:cNvSpPr>
              <p:nvPr/>
            </p:nvSpPr>
            <p:spPr bwMode="auto">
              <a:xfrm>
                <a:off x="4008" y="1922"/>
                <a:ext cx="294" cy="311"/>
              </a:xfrm>
              <a:custGeom>
                <a:avLst/>
                <a:gdLst>
                  <a:gd name="T0" fmla="*/ 267 w 308"/>
                  <a:gd name="T1" fmla="*/ 152 h 326"/>
                  <a:gd name="T2" fmla="*/ 280 w 308"/>
                  <a:gd name="T3" fmla="*/ 137 h 326"/>
                  <a:gd name="T4" fmla="*/ 293 w 308"/>
                  <a:gd name="T5" fmla="*/ 104 h 326"/>
                  <a:gd name="T6" fmla="*/ 307 w 308"/>
                  <a:gd name="T7" fmla="*/ 93 h 326"/>
                  <a:gd name="T8" fmla="*/ 304 w 308"/>
                  <a:gd name="T9" fmla="*/ 90 h 326"/>
                  <a:gd name="T10" fmla="*/ 300 w 308"/>
                  <a:gd name="T11" fmla="*/ 83 h 326"/>
                  <a:gd name="T12" fmla="*/ 276 w 308"/>
                  <a:gd name="T13" fmla="*/ 85 h 326"/>
                  <a:gd name="T14" fmla="*/ 261 w 308"/>
                  <a:gd name="T15" fmla="*/ 97 h 326"/>
                  <a:gd name="T16" fmla="*/ 258 w 308"/>
                  <a:gd name="T17" fmla="*/ 98 h 326"/>
                  <a:gd name="T18" fmla="*/ 258 w 308"/>
                  <a:gd name="T19" fmla="*/ 108 h 326"/>
                  <a:gd name="T20" fmla="*/ 242 w 308"/>
                  <a:gd name="T21" fmla="*/ 110 h 326"/>
                  <a:gd name="T22" fmla="*/ 227 w 308"/>
                  <a:gd name="T23" fmla="*/ 107 h 326"/>
                  <a:gd name="T24" fmla="*/ 224 w 308"/>
                  <a:gd name="T25" fmla="*/ 107 h 326"/>
                  <a:gd name="T26" fmla="*/ 222 w 308"/>
                  <a:gd name="T27" fmla="*/ 104 h 326"/>
                  <a:gd name="T28" fmla="*/ 222 w 308"/>
                  <a:gd name="T29" fmla="*/ 102 h 326"/>
                  <a:gd name="T30" fmla="*/ 221 w 308"/>
                  <a:gd name="T31" fmla="*/ 94 h 326"/>
                  <a:gd name="T32" fmla="*/ 218 w 308"/>
                  <a:gd name="T33" fmla="*/ 101 h 326"/>
                  <a:gd name="T34" fmla="*/ 188 w 308"/>
                  <a:gd name="T35" fmla="*/ 110 h 326"/>
                  <a:gd name="T36" fmla="*/ 162 w 308"/>
                  <a:gd name="T37" fmla="*/ 102 h 326"/>
                  <a:gd name="T38" fmla="*/ 136 w 308"/>
                  <a:gd name="T39" fmla="*/ 88 h 326"/>
                  <a:gd name="T40" fmla="*/ 135 w 308"/>
                  <a:gd name="T41" fmla="*/ 68 h 326"/>
                  <a:gd name="T42" fmla="*/ 136 w 308"/>
                  <a:gd name="T43" fmla="*/ 66 h 326"/>
                  <a:gd name="T44" fmla="*/ 132 w 308"/>
                  <a:gd name="T45" fmla="*/ 62 h 326"/>
                  <a:gd name="T46" fmla="*/ 112 w 308"/>
                  <a:gd name="T47" fmla="*/ 41 h 326"/>
                  <a:gd name="T48" fmla="*/ 121 w 308"/>
                  <a:gd name="T49" fmla="*/ 32 h 326"/>
                  <a:gd name="T50" fmla="*/ 116 w 308"/>
                  <a:gd name="T51" fmla="*/ 16 h 326"/>
                  <a:gd name="T52" fmla="*/ 116 w 308"/>
                  <a:gd name="T53" fmla="*/ 13 h 326"/>
                  <a:gd name="T54" fmla="*/ 106 w 308"/>
                  <a:gd name="T55" fmla="*/ 1 h 326"/>
                  <a:gd name="T56" fmla="*/ 102 w 308"/>
                  <a:gd name="T57" fmla="*/ 1 h 326"/>
                  <a:gd name="T58" fmla="*/ 97 w 308"/>
                  <a:gd name="T59" fmla="*/ 8 h 326"/>
                  <a:gd name="T60" fmla="*/ 83 w 308"/>
                  <a:gd name="T61" fmla="*/ 13 h 326"/>
                  <a:gd name="T62" fmla="*/ 64 w 308"/>
                  <a:gd name="T63" fmla="*/ 11 h 326"/>
                  <a:gd name="T64" fmla="*/ 67 w 308"/>
                  <a:gd name="T65" fmla="*/ 27 h 326"/>
                  <a:gd name="T66" fmla="*/ 79 w 308"/>
                  <a:gd name="T67" fmla="*/ 38 h 326"/>
                  <a:gd name="T68" fmla="*/ 68 w 308"/>
                  <a:gd name="T69" fmla="*/ 59 h 326"/>
                  <a:gd name="T70" fmla="*/ 53 w 308"/>
                  <a:gd name="T71" fmla="*/ 82 h 326"/>
                  <a:gd name="T72" fmla="*/ 36 w 308"/>
                  <a:gd name="T73" fmla="*/ 97 h 326"/>
                  <a:gd name="T74" fmla="*/ 23 w 308"/>
                  <a:gd name="T75" fmla="*/ 97 h 326"/>
                  <a:gd name="T76" fmla="*/ 21 w 308"/>
                  <a:gd name="T77" fmla="*/ 113 h 326"/>
                  <a:gd name="T78" fmla="*/ 8 w 308"/>
                  <a:gd name="T79" fmla="*/ 140 h 326"/>
                  <a:gd name="T80" fmla="*/ 2 w 308"/>
                  <a:gd name="T81" fmla="*/ 148 h 326"/>
                  <a:gd name="T82" fmla="*/ 9 w 308"/>
                  <a:gd name="T83" fmla="*/ 162 h 326"/>
                  <a:gd name="T84" fmla="*/ 43 w 308"/>
                  <a:gd name="T85" fmla="*/ 161 h 326"/>
                  <a:gd name="T86" fmla="*/ 50 w 308"/>
                  <a:gd name="T87" fmla="*/ 198 h 326"/>
                  <a:gd name="T88" fmla="*/ 73 w 308"/>
                  <a:gd name="T89" fmla="*/ 270 h 326"/>
                  <a:gd name="T90" fmla="*/ 106 w 308"/>
                  <a:gd name="T91" fmla="*/ 320 h 326"/>
                  <a:gd name="T92" fmla="*/ 127 w 308"/>
                  <a:gd name="T93" fmla="*/ 279 h 326"/>
                  <a:gd name="T94" fmla="*/ 145 w 308"/>
                  <a:gd name="T95" fmla="*/ 229 h 326"/>
                  <a:gd name="T96" fmla="*/ 198 w 308"/>
                  <a:gd name="T97" fmla="*/ 185 h 326"/>
                  <a:gd name="T98" fmla="*/ 224 w 308"/>
                  <a:gd name="T99" fmla="*/ 165 h 326"/>
                  <a:gd name="T100" fmla="*/ 223 w 308"/>
                  <a:gd name="T101" fmla="*/ 159 h 326"/>
                  <a:gd name="T102" fmla="*/ 221 w 308"/>
                  <a:gd name="T103" fmla="*/ 152 h 326"/>
                  <a:gd name="T104" fmla="*/ 217 w 308"/>
                  <a:gd name="T105" fmla="*/ 130 h 326"/>
                  <a:gd name="T106" fmla="*/ 216 w 308"/>
                  <a:gd name="T107" fmla="*/ 115 h 326"/>
                  <a:gd name="T108" fmla="*/ 240 w 308"/>
                  <a:gd name="T109" fmla="*/ 126 h 326"/>
                  <a:gd name="T110" fmla="*/ 252 w 308"/>
                  <a:gd name="T111" fmla="*/ 151 h 326"/>
                  <a:gd name="T112" fmla="*/ 265 w 308"/>
                  <a:gd name="T113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326">
                    <a:moveTo>
                      <a:pt x="265" y="162"/>
                    </a:moveTo>
                    <a:cubicBezTo>
                      <a:pt x="266" y="161"/>
                      <a:pt x="266" y="161"/>
                      <a:pt x="266" y="161"/>
                    </a:cubicBezTo>
                    <a:cubicBezTo>
                      <a:pt x="266" y="161"/>
                      <a:pt x="266" y="160"/>
                      <a:pt x="266" y="160"/>
                    </a:cubicBezTo>
                    <a:cubicBezTo>
                      <a:pt x="266" y="160"/>
                      <a:pt x="266" y="159"/>
                      <a:pt x="266" y="159"/>
                    </a:cubicBezTo>
                    <a:cubicBezTo>
                      <a:pt x="266" y="156"/>
                      <a:pt x="266" y="154"/>
                      <a:pt x="267" y="152"/>
                    </a:cubicBezTo>
                    <a:cubicBezTo>
                      <a:pt x="268" y="151"/>
                      <a:pt x="268" y="148"/>
                      <a:pt x="268" y="146"/>
                    </a:cubicBezTo>
                    <a:cubicBezTo>
                      <a:pt x="268" y="143"/>
                      <a:pt x="269" y="140"/>
                      <a:pt x="271" y="140"/>
                    </a:cubicBezTo>
                    <a:cubicBezTo>
                      <a:pt x="272" y="140"/>
                      <a:pt x="272" y="140"/>
                      <a:pt x="274" y="141"/>
                    </a:cubicBezTo>
                    <a:cubicBezTo>
                      <a:pt x="275" y="141"/>
                      <a:pt x="277" y="141"/>
                      <a:pt x="278" y="141"/>
                    </a:cubicBezTo>
                    <a:cubicBezTo>
                      <a:pt x="278" y="140"/>
                      <a:pt x="279" y="139"/>
                      <a:pt x="280" y="137"/>
                    </a:cubicBezTo>
                    <a:cubicBezTo>
                      <a:pt x="281" y="134"/>
                      <a:pt x="282" y="131"/>
                      <a:pt x="282" y="129"/>
                    </a:cubicBezTo>
                    <a:cubicBezTo>
                      <a:pt x="281" y="126"/>
                      <a:pt x="283" y="124"/>
                      <a:pt x="284" y="121"/>
                    </a:cubicBezTo>
                    <a:cubicBezTo>
                      <a:pt x="284" y="119"/>
                      <a:pt x="285" y="117"/>
                      <a:pt x="285" y="115"/>
                    </a:cubicBezTo>
                    <a:cubicBezTo>
                      <a:pt x="285" y="110"/>
                      <a:pt x="288" y="108"/>
                      <a:pt x="291" y="106"/>
                    </a:cubicBezTo>
                    <a:cubicBezTo>
                      <a:pt x="292" y="106"/>
                      <a:pt x="293" y="105"/>
                      <a:pt x="293" y="104"/>
                    </a:cubicBezTo>
                    <a:cubicBezTo>
                      <a:pt x="295" y="103"/>
                      <a:pt x="300" y="99"/>
                      <a:pt x="303" y="99"/>
                    </a:cubicBezTo>
                    <a:cubicBezTo>
                      <a:pt x="304" y="99"/>
                      <a:pt x="305" y="100"/>
                      <a:pt x="306" y="101"/>
                    </a:cubicBezTo>
                    <a:cubicBezTo>
                      <a:pt x="306" y="101"/>
                      <a:pt x="306" y="101"/>
                      <a:pt x="306" y="102"/>
                    </a:cubicBezTo>
                    <a:cubicBezTo>
                      <a:pt x="305" y="99"/>
                      <a:pt x="305" y="97"/>
                      <a:pt x="305" y="95"/>
                    </a:cubicBezTo>
                    <a:cubicBezTo>
                      <a:pt x="305" y="94"/>
                      <a:pt x="306" y="93"/>
                      <a:pt x="307" y="93"/>
                    </a:cubicBezTo>
                    <a:cubicBezTo>
                      <a:pt x="307" y="93"/>
                      <a:pt x="307" y="92"/>
                      <a:pt x="308" y="92"/>
                    </a:cubicBezTo>
                    <a:cubicBezTo>
                      <a:pt x="308" y="92"/>
                      <a:pt x="308" y="92"/>
                      <a:pt x="308" y="92"/>
                    </a:cubicBezTo>
                    <a:cubicBezTo>
                      <a:pt x="308" y="92"/>
                      <a:pt x="308" y="91"/>
                      <a:pt x="308" y="91"/>
                    </a:cubicBezTo>
                    <a:cubicBezTo>
                      <a:pt x="308" y="91"/>
                      <a:pt x="308" y="91"/>
                      <a:pt x="308" y="91"/>
                    </a:cubicBezTo>
                    <a:cubicBezTo>
                      <a:pt x="304" y="90"/>
                      <a:pt x="304" y="90"/>
                      <a:pt x="304" y="90"/>
                    </a:cubicBezTo>
                    <a:cubicBezTo>
                      <a:pt x="306" y="90"/>
                      <a:pt x="306" y="90"/>
                      <a:pt x="306" y="90"/>
                    </a:cubicBezTo>
                    <a:cubicBezTo>
                      <a:pt x="305" y="89"/>
                      <a:pt x="304" y="89"/>
                      <a:pt x="303" y="88"/>
                    </a:cubicBezTo>
                    <a:cubicBezTo>
                      <a:pt x="303" y="88"/>
                      <a:pt x="303" y="88"/>
                      <a:pt x="303" y="88"/>
                    </a:cubicBezTo>
                    <a:cubicBezTo>
                      <a:pt x="303" y="87"/>
                      <a:pt x="302" y="87"/>
                      <a:pt x="302" y="86"/>
                    </a:cubicBezTo>
                    <a:cubicBezTo>
                      <a:pt x="302" y="85"/>
                      <a:pt x="301" y="84"/>
                      <a:pt x="300" y="83"/>
                    </a:cubicBezTo>
                    <a:cubicBezTo>
                      <a:pt x="299" y="82"/>
                      <a:pt x="298" y="80"/>
                      <a:pt x="298" y="79"/>
                    </a:cubicBezTo>
                    <a:cubicBezTo>
                      <a:pt x="297" y="79"/>
                      <a:pt x="296" y="80"/>
                      <a:pt x="295" y="80"/>
                    </a:cubicBezTo>
                    <a:cubicBezTo>
                      <a:pt x="293" y="82"/>
                      <a:pt x="291" y="81"/>
                      <a:pt x="289" y="81"/>
                    </a:cubicBezTo>
                    <a:cubicBezTo>
                      <a:pt x="286" y="80"/>
                      <a:pt x="284" y="80"/>
                      <a:pt x="281" y="81"/>
                    </a:cubicBezTo>
                    <a:cubicBezTo>
                      <a:pt x="279" y="82"/>
                      <a:pt x="277" y="84"/>
                      <a:pt x="276" y="85"/>
                    </a:cubicBezTo>
                    <a:cubicBezTo>
                      <a:pt x="274" y="87"/>
                      <a:pt x="273" y="88"/>
                      <a:pt x="270" y="87"/>
                    </a:cubicBezTo>
                    <a:cubicBezTo>
                      <a:pt x="270" y="87"/>
                      <a:pt x="270" y="88"/>
                      <a:pt x="270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6" y="93"/>
                      <a:pt x="266" y="93"/>
                    </a:cubicBezTo>
                    <a:cubicBezTo>
                      <a:pt x="264" y="95"/>
                      <a:pt x="263" y="97"/>
                      <a:pt x="261" y="97"/>
                    </a:cubicBezTo>
                    <a:cubicBezTo>
                      <a:pt x="261" y="97"/>
                      <a:pt x="261" y="97"/>
                      <a:pt x="261" y="97"/>
                    </a:cubicBezTo>
                    <a:cubicBezTo>
                      <a:pt x="260" y="97"/>
                      <a:pt x="260" y="97"/>
                      <a:pt x="259" y="97"/>
                    </a:cubicBezTo>
                    <a:cubicBezTo>
                      <a:pt x="259" y="97"/>
                      <a:pt x="259" y="97"/>
                      <a:pt x="259" y="97"/>
                    </a:cubicBezTo>
                    <a:cubicBezTo>
                      <a:pt x="259" y="98"/>
                      <a:pt x="258" y="98"/>
                      <a:pt x="258" y="98"/>
                    </a:cubicBezTo>
                    <a:cubicBezTo>
                      <a:pt x="258" y="98"/>
                      <a:pt x="258" y="98"/>
                      <a:pt x="258" y="98"/>
                    </a:cubicBezTo>
                    <a:cubicBezTo>
                      <a:pt x="258" y="99"/>
                      <a:pt x="258" y="100"/>
                      <a:pt x="259" y="101"/>
                    </a:cubicBezTo>
                    <a:cubicBezTo>
                      <a:pt x="259" y="101"/>
                      <a:pt x="259" y="101"/>
                      <a:pt x="259" y="102"/>
                    </a:cubicBezTo>
                    <a:cubicBezTo>
                      <a:pt x="259" y="102"/>
                      <a:pt x="259" y="102"/>
                      <a:pt x="259" y="102"/>
                    </a:cubicBezTo>
                    <a:cubicBezTo>
                      <a:pt x="259" y="102"/>
                      <a:pt x="259" y="103"/>
                      <a:pt x="259" y="103"/>
                    </a:cubicBezTo>
                    <a:cubicBezTo>
                      <a:pt x="259" y="105"/>
                      <a:pt x="259" y="106"/>
                      <a:pt x="258" y="108"/>
                    </a:cubicBezTo>
                    <a:cubicBezTo>
                      <a:pt x="257" y="110"/>
                      <a:pt x="254" y="111"/>
                      <a:pt x="251" y="110"/>
                    </a:cubicBezTo>
                    <a:cubicBezTo>
                      <a:pt x="249" y="110"/>
                      <a:pt x="247" y="110"/>
                      <a:pt x="246" y="110"/>
                    </a:cubicBezTo>
                    <a:cubicBezTo>
                      <a:pt x="245" y="110"/>
                      <a:pt x="244" y="110"/>
                      <a:pt x="243" y="110"/>
                    </a:cubicBezTo>
                    <a:cubicBezTo>
                      <a:pt x="243" y="110"/>
                      <a:pt x="243" y="111"/>
                      <a:pt x="243" y="111"/>
                    </a:cubicBezTo>
                    <a:cubicBezTo>
                      <a:pt x="243" y="111"/>
                      <a:pt x="242" y="110"/>
                      <a:pt x="242" y="110"/>
                    </a:cubicBezTo>
                    <a:cubicBezTo>
                      <a:pt x="242" y="110"/>
                      <a:pt x="242" y="110"/>
                      <a:pt x="241" y="110"/>
                    </a:cubicBezTo>
                    <a:cubicBezTo>
                      <a:pt x="240" y="110"/>
                      <a:pt x="239" y="110"/>
                      <a:pt x="238" y="110"/>
                    </a:cubicBezTo>
                    <a:cubicBezTo>
                      <a:pt x="237" y="109"/>
                      <a:pt x="236" y="109"/>
                      <a:pt x="235" y="109"/>
                    </a:cubicBezTo>
                    <a:cubicBezTo>
                      <a:pt x="233" y="110"/>
                      <a:pt x="230" y="109"/>
                      <a:pt x="229" y="108"/>
                    </a:cubicBezTo>
                    <a:cubicBezTo>
                      <a:pt x="228" y="108"/>
                      <a:pt x="228" y="108"/>
                      <a:pt x="227" y="107"/>
                    </a:cubicBezTo>
                    <a:cubicBezTo>
                      <a:pt x="227" y="108"/>
                      <a:pt x="227" y="108"/>
                      <a:pt x="227" y="108"/>
                    </a:cubicBezTo>
                    <a:cubicBezTo>
                      <a:pt x="226" y="108"/>
                      <a:pt x="226" y="107"/>
                      <a:pt x="226" y="107"/>
                    </a:cubicBezTo>
                    <a:cubicBezTo>
                      <a:pt x="226" y="107"/>
                      <a:pt x="225" y="107"/>
                      <a:pt x="225" y="107"/>
                    </a:cubicBezTo>
                    <a:cubicBezTo>
                      <a:pt x="225" y="107"/>
                      <a:pt x="225" y="107"/>
                      <a:pt x="224" y="107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4" y="106"/>
                      <a:pt x="224" y="106"/>
                      <a:pt x="224" y="106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2"/>
                      <a:pt x="222" y="102"/>
                    </a:cubicBezTo>
                    <a:cubicBezTo>
                      <a:pt x="222" y="102"/>
                      <a:pt x="222" y="102"/>
                      <a:pt x="222" y="102"/>
                    </a:cubicBezTo>
                    <a:cubicBezTo>
                      <a:pt x="221" y="101"/>
                      <a:pt x="221" y="101"/>
                      <a:pt x="221" y="100"/>
                    </a:cubicBezTo>
                    <a:cubicBezTo>
                      <a:pt x="221" y="100"/>
                      <a:pt x="221" y="100"/>
                      <a:pt x="221" y="100"/>
                    </a:cubicBezTo>
                    <a:cubicBezTo>
                      <a:pt x="221" y="99"/>
                      <a:pt x="221" y="98"/>
                      <a:pt x="222" y="97"/>
                    </a:cubicBezTo>
                    <a:cubicBezTo>
                      <a:pt x="222" y="97"/>
                      <a:pt x="222" y="97"/>
                      <a:pt x="222" y="97"/>
                    </a:cubicBezTo>
                    <a:cubicBezTo>
                      <a:pt x="222" y="96"/>
                      <a:pt x="221" y="95"/>
                      <a:pt x="221" y="94"/>
                    </a:cubicBezTo>
                    <a:cubicBezTo>
                      <a:pt x="220" y="95"/>
                      <a:pt x="219" y="95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7"/>
                      <a:pt x="217" y="97"/>
                      <a:pt x="217" y="98"/>
                    </a:cubicBezTo>
                    <a:cubicBezTo>
                      <a:pt x="217" y="99"/>
                      <a:pt x="218" y="100"/>
                      <a:pt x="218" y="101"/>
                    </a:cubicBezTo>
                    <a:cubicBezTo>
                      <a:pt x="218" y="104"/>
                      <a:pt x="219" y="108"/>
                      <a:pt x="216" y="111"/>
                    </a:cubicBezTo>
                    <a:cubicBezTo>
                      <a:pt x="214" y="113"/>
                      <a:pt x="206" y="114"/>
                      <a:pt x="202" y="114"/>
                    </a:cubicBezTo>
                    <a:cubicBezTo>
                      <a:pt x="201" y="114"/>
                      <a:pt x="200" y="114"/>
                      <a:pt x="199" y="114"/>
                    </a:cubicBezTo>
                    <a:cubicBezTo>
                      <a:pt x="196" y="114"/>
                      <a:pt x="195" y="113"/>
                      <a:pt x="194" y="112"/>
                    </a:cubicBezTo>
                    <a:cubicBezTo>
                      <a:pt x="193" y="112"/>
                      <a:pt x="190" y="111"/>
                      <a:pt x="188" y="110"/>
                    </a:cubicBezTo>
                    <a:cubicBezTo>
                      <a:pt x="183" y="109"/>
                      <a:pt x="179" y="108"/>
                      <a:pt x="179" y="105"/>
                    </a:cubicBezTo>
                    <a:cubicBezTo>
                      <a:pt x="178" y="104"/>
                      <a:pt x="176" y="101"/>
                      <a:pt x="175" y="101"/>
                    </a:cubicBezTo>
                    <a:cubicBezTo>
                      <a:pt x="174" y="101"/>
                      <a:pt x="172" y="101"/>
                      <a:pt x="171" y="102"/>
                    </a:cubicBezTo>
                    <a:cubicBezTo>
                      <a:pt x="168" y="103"/>
                      <a:pt x="164" y="104"/>
                      <a:pt x="163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1" y="101"/>
                      <a:pt x="158" y="99"/>
                      <a:pt x="156" y="98"/>
                    </a:cubicBezTo>
                    <a:cubicBezTo>
                      <a:pt x="155" y="98"/>
                      <a:pt x="155" y="97"/>
                      <a:pt x="154" y="97"/>
                    </a:cubicBezTo>
                    <a:cubicBezTo>
                      <a:pt x="152" y="97"/>
                      <a:pt x="145" y="95"/>
                      <a:pt x="144" y="92"/>
                    </a:cubicBezTo>
                    <a:cubicBezTo>
                      <a:pt x="144" y="91"/>
                      <a:pt x="142" y="91"/>
                      <a:pt x="141" y="90"/>
                    </a:cubicBezTo>
                    <a:cubicBezTo>
                      <a:pt x="139" y="90"/>
                      <a:pt x="137" y="89"/>
                      <a:pt x="136" y="88"/>
                    </a:cubicBezTo>
                    <a:cubicBezTo>
                      <a:pt x="135" y="87"/>
                      <a:pt x="134" y="87"/>
                      <a:pt x="134" y="86"/>
                    </a:cubicBezTo>
                    <a:cubicBezTo>
                      <a:pt x="132" y="86"/>
                      <a:pt x="129" y="85"/>
                      <a:pt x="129" y="82"/>
                    </a:cubicBezTo>
                    <a:cubicBezTo>
                      <a:pt x="129" y="81"/>
                      <a:pt x="130" y="79"/>
                      <a:pt x="130" y="78"/>
                    </a:cubicBezTo>
                    <a:cubicBezTo>
                      <a:pt x="131" y="76"/>
                      <a:pt x="131" y="75"/>
                      <a:pt x="131" y="73"/>
                    </a:cubicBezTo>
                    <a:cubicBezTo>
                      <a:pt x="131" y="71"/>
                      <a:pt x="133" y="69"/>
                      <a:pt x="135" y="68"/>
                    </a:cubicBezTo>
                    <a:cubicBezTo>
                      <a:pt x="135" y="67"/>
                      <a:pt x="135" y="67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6" y="67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5" y="65"/>
                      <a:pt x="135" y="6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4" y="64"/>
                      <a:pt x="133" y="64"/>
                      <a:pt x="132" y="63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31" y="61"/>
                      <a:pt x="128" y="58"/>
                      <a:pt x="127" y="58"/>
                    </a:cubicBezTo>
                    <a:cubicBezTo>
                      <a:pt x="124" y="58"/>
                      <a:pt x="122" y="55"/>
                      <a:pt x="120" y="54"/>
                    </a:cubicBezTo>
                    <a:cubicBezTo>
                      <a:pt x="119" y="52"/>
                      <a:pt x="118" y="51"/>
                      <a:pt x="117" y="51"/>
                    </a:cubicBezTo>
                    <a:cubicBezTo>
                      <a:pt x="114" y="51"/>
                      <a:pt x="113" y="47"/>
                      <a:pt x="113" y="44"/>
                    </a:cubicBezTo>
                    <a:cubicBezTo>
                      <a:pt x="113" y="43"/>
                      <a:pt x="112" y="42"/>
                      <a:pt x="112" y="41"/>
                    </a:cubicBezTo>
                    <a:cubicBezTo>
                      <a:pt x="110" y="39"/>
                      <a:pt x="110" y="36"/>
                      <a:pt x="111" y="35"/>
                    </a:cubicBezTo>
                    <a:cubicBezTo>
                      <a:pt x="112" y="32"/>
                      <a:pt x="115" y="32"/>
                      <a:pt x="118" y="34"/>
                    </a:cubicBezTo>
                    <a:cubicBezTo>
                      <a:pt x="118" y="34"/>
                      <a:pt x="119" y="34"/>
                      <a:pt x="119" y="34"/>
                    </a:cubicBezTo>
                    <a:cubicBezTo>
                      <a:pt x="120" y="34"/>
                      <a:pt x="121" y="34"/>
                      <a:pt x="121" y="33"/>
                    </a:cubicBezTo>
                    <a:cubicBezTo>
                      <a:pt x="121" y="33"/>
                      <a:pt x="122" y="33"/>
                      <a:pt x="121" y="32"/>
                    </a:cubicBezTo>
                    <a:cubicBezTo>
                      <a:pt x="120" y="31"/>
                      <a:pt x="119" y="29"/>
                      <a:pt x="118" y="28"/>
                    </a:cubicBezTo>
                    <a:cubicBezTo>
                      <a:pt x="116" y="25"/>
                      <a:pt x="115" y="23"/>
                      <a:pt x="115" y="21"/>
                    </a:cubicBezTo>
                    <a:cubicBezTo>
                      <a:pt x="115" y="21"/>
                      <a:pt x="115" y="20"/>
                      <a:pt x="115" y="18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4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5" y="13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1" y="10"/>
                      <a:pt x="109" y="7"/>
                      <a:pt x="108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1"/>
                      <a:pt x="105" y="0"/>
                      <a:pt x="105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1"/>
                      <a:pt x="102" y="1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3"/>
                      <a:pt x="100" y="4"/>
                      <a:pt x="100" y="5"/>
                    </a:cubicBezTo>
                    <a:cubicBezTo>
                      <a:pt x="98" y="7"/>
                      <a:pt x="98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8"/>
                      <a:pt x="95" y="9"/>
                      <a:pt x="94" y="9"/>
                    </a:cubicBezTo>
                    <a:cubicBezTo>
                      <a:pt x="91" y="10"/>
                      <a:pt x="88" y="11"/>
                      <a:pt x="86" y="12"/>
                    </a:cubicBezTo>
                    <a:cubicBezTo>
                      <a:pt x="85" y="13"/>
                      <a:pt x="84" y="13"/>
                      <a:pt x="83" y="13"/>
                    </a:cubicBezTo>
                    <a:cubicBezTo>
                      <a:pt x="81" y="13"/>
                      <a:pt x="79" y="13"/>
                      <a:pt x="77" y="12"/>
                    </a:cubicBezTo>
                    <a:cubicBezTo>
                      <a:pt x="76" y="12"/>
                      <a:pt x="76" y="12"/>
                      <a:pt x="75" y="11"/>
                    </a:cubicBezTo>
                    <a:cubicBezTo>
                      <a:pt x="73" y="11"/>
                      <a:pt x="71" y="10"/>
                      <a:pt x="70" y="10"/>
                    </a:cubicBezTo>
                    <a:cubicBezTo>
                      <a:pt x="69" y="10"/>
                      <a:pt x="69" y="10"/>
                      <a:pt x="68" y="10"/>
                    </a:cubicBezTo>
                    <a:cubicBezTo>
                      <a:pt x="66" y="10"/>
                      <a:pt x="65" y="11"/>
                      <a:pt x="64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3"/>
                      <a:pt x="65" y="14"/>
                      <a:pt x="66" y="16"/>
                    </a:cubicBezTo>
                    <a:cubicBezTo>
                      <a:pt x="66" y="18"/>
                      <a:pt x="66" y="21"/>
                      <a:pt x="66" y="23"/>
                    </a:cubicBezTo>
                    <a:cubicBezTo>
                      <a:pt x="66" y="23"/>
                      <a:pt x="66" y="24"/>
                      <a:pt x="66" y="24"/>
                    </a:cubicBezTo>
                    <a:cubicBezTo>
                      <a:pt x="66" y="25"/>
                      <a:pt x="67" y="26"/>
                      <a:pt x="67" y="27"/>
                    </a:cubicBezTo>
                    <a:cubicBezTo>
                      <a:pt x="68" y="31"/>
                      <a:pt x="70" y="33"/>
                      <a:pt x="70" y="33"/>
                    </a:cubicBezTo>
                    <a:cubicBezTo>
                      <a:pt x="72" y="33"/>
                      <a:pt x="73" y="33"/>
                      <a:pt x="75" y="34"/>
                    </a:cubicBezTo>
                    <a:cubicBezTo>
                      <a:pt x="77" y="35"/>
                      <a:pt x="79" y="37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9"/>
                      <a:pt x="79" y="41"/>
                      <a:pt x="78" y="41"/>
                    </a:cubicBezTo>
                    <a:cubicBezTo>
                      <a:pt x="78" y="42"/>
                      <a:pt x="77" y="42"/>
                      <a:pt x="77" y="42"/>
                    </a:cubicBezTo>
                    <a:cubicBezTo>
                      <a:pt x="74" y="43"/>
                      <a:pt x="73" y="46"/>
                      <a:pt x="72" y="49"/>
                    </a:cubicBezTo>
                    <a:cubicBezTo>
                      <a:pt x="72" y="50"/>
                      <a:pt x="72" y="51"/>
                      <a:pt x="72" y="52"/>
                    </a:cubicBezTo>
                    <a:cubicBezTo>
                      <a:pt x="72" y="54"/>
                      <a:pt x="72" y="58"/>
                      <a:pt x="68" y="59"/>
                    </a:cubicBezTo>
                    <a:cubicBezTo>
                      <a:pt x="66" y="59"/>
                      <a:pt x="65" y="60"/>
                      <a:pt x="65" y="63"/>
                    </a:cubicBezTo>
                    <a:cubicBezTo>
                      <a:pt x="65" y="68"/>
                      <a:pt x="61" y="69"/>
                      <a:pt x="59" y="69"/>
                    </a:cubicBezTo>
                    <a:cubicBezTo>
                      <a:pt x="59" y="70"/>
                      <a:pt x="58" y="70"/>
                      <a:pt x="58" y="70"/>
                    </a:cubicBezTo>
                    <a:cubicBezTo>
                      <a:pt x="58" y="70"/>
                      <a:pt x="57" y="72"/>
                      <a:pt x="57" y="73"/>
                    </a:cubicBezTo>
                    <a:cubicBezTo>
                      <a:pt x="55" y="79"/>
                      <a:pt x="54" y="81"/>
                      <a:pt x="53" y="82"/>
                    </a:cubicBezTo>
                    <a:cubicBezTo>
                      <a:pt x="52" y="83"/>
                      <a:pt x="51" y="83"/>
                      <a:pt x="49" y="84"/>
                    </a:cubicBezTo>
                    <a:cubicBezTo>
                      <a:pt x="47" y="84"/>
                      <a:pt x="44" y="85"/>
                      <a:pt x="44" y="87"/>
                    </a:cubicBezTo>
                    <a:cubicBezTo>
                      <a:pt x="44" y="91"/>
                      <a:pt x="40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5" y="97"/>
                      <a:pt x="35" y="97"/>
                      <a:pt x="34" y="96"/>
                    </a:cubicBezTo>
                    <a:cubicBezTo>
                      <a:pt x="33" y="96"/>
                      <a:pt x="32" y="96"/>
                      <a:pt x="31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7"/>
                      <a:pt x="29" y="98"/>
                      <a:pt x="27" y="98"/>
                    </a:cubicBezTo>
                    <a:cubicBezTo>
                      <a:pt x="26" y="98"/>
                      <a:pt x="24" y="98"/>
                      <a:pt x="23" y="97"/>
                    </a:cubicBezTo>
                    <a:cubicBezTo>
                      <a:pt x="22" y="97"/>
                      <a:pt x="22" y="96"/>
                      <a:pt x="21" y="96"/>
                    </a:cubicBezTo>
                    <a:cubicBezTo>
                      <a:pt x="21" y="96"/>
                      <a:pt x="21" y="97"/>
                      <a:pt x="20" y="97"/>
                    </a:cubicBezTo>
                    <a:cubicBezTo>
                      <a:pt x="16" y="101"/>
                      <a:pt x="14" y="104"/>
                      <a:pt x="14" y="105"/>
                    </a:cubicBezTo>
                    <a:cubicBezTo>
                      <a:pt x="14" y="106"/>
                      <a:pt x="15" y="106"/>
                      <a:pt x="16" y="107"/>
                    </a:cubicBezTo>
                    <a:cubicBezTo>
                      <a:pt x="18" y="108"/>
                      <a:pt x="21" y="110"/>
                      <a:pt x="21" y="113"/>
                    </a:cubicBezTo>
                    <a:cubicBezTo>
                      <a:pt x="20" y="117"/>
                      <a:pt x="23" y="121"/>
                      <a:pt x="25" y="123"/>
                    </a:cubicBezTo>
                    <a:cubicBezTo>
                      <a:pt x="27" y="125"/>
                      <a:pt x="32" y="132"/>
                      <a:pt x="29" y="136"/>
                    </a:cubicBezTo>
                    <a:cubicBezTo>
                      <a:pt x="27" y="139"/>
                      <a:pt x="24" y="140"/>
                      <a:pt x="19" y="139"/>
                    </a:cubicBezTo>
                    <a:cubicBezTo>
                      <a:pt x="18" y="139"/>
                      <a:pt x="17" y="139"/>
                      <a:pt x="16" y="139"/>
                    </a:cubicBezTo>
                    <a:cubicBezTo>
                      <a:pt x="15" y="140"/>
                      <a:pt x="12" y="140"/>
                      <a:pt x="8" y="140"/>
                    </a:cubicBezTo>
                    <a:cubicBezTo>
                      <a:pt x="8" y="139"/>
                      <a:pt x="7" y="139"/>
                      <a:pt x="7" y="139"/>
                    </a:cubicBezTo>
                    <a:cubicBezTo>
                      <a:pt x="4" y="139"/>
                      <a:pt x="3" y="141"/>
                      <a:pt x="2" y="143"/>
                    </a:cubicBezTo>
                    <a:cubicBezTo>
                      <a:pt x="1" y="144"/>
                      <a:pt x="1" y="144"/>
                      <a:pt x="1" y="145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1" y="146"/>
                      <a:pt x="2" y="147"/>
                      <a:pt x="2" y="148"/>
                    </a:cubicBezTo>
                    <a:cubicBezTo>
                      <a:pt x="4" y="150"/>
                      <a:pt x="6" y="152"/>
                      <a:pt x="9" y="153"/>
                    </a:cubicBezTo>
                    <a:cubicBezTo>
                      <a:pt x="11" y="154"/>
                      <a:pt x="14" y="153"/>
                      <a:pt x="16" y="153"/>
                    </a:cubicBezTo>
                    <a:cubicBezTo>
                      <a:pt x="17" y="152"/>
                      <a:pt x="18" y="152"/>
                      <a:pt x="19" y="152"/>
                    </a:cubicBezTo>
                    <a:cubicBezTo>
                      <a:pt x="21" y="152"/>
                      <a:pt x="22" y="153"/>
                      <a:pt x="22" y="156"/>
                    </a:cubicBezTo>
                    <a:cubicBezTo>
                      <a:pt x="22" y="161"/>
                      <a:pt x="15" y="161"/>
                      <a:pt x="9" y="162"/>
                    </a:cubicBezTo>
                    <a:cubicBezTo>
                      <a:pt x="9" y="162"/>
                      <a:pt x="8" y="162"/>
                      <a:pt x="7" y="162"/>
                    </a:cubicBezTo>
                    <a:cubicBezTo>
                      <a:pt x="11" y="167"/>
                      <a:pt x="23" y="180"/>
                      <a:pt x="28" y="179"/>
                    </a:cubicBezTo>
                    <a:cubicBezTo>
                      <a:pt x="34" y="178"/>
                      <a:pt x="38" y="172"/>
                      <a:pt x="39" y="170"/>
                    </a:cubicBezTo>
                    <a:cubicBezTo>
                      <a:pt x="38" y="169"/>
                      <a:pt x="37" y="168"/>
                      <a:pt x="38" y="166"/>
                    </a:cubicBezTo>
                    <a:cubicBezTo>
                      <a:pt x="38" y="164"/>
                      <a:pt x="41" y="161"/>
                      <a:pt x="43" y="161"/>
                    </a:cubicBezTo>
                    <a:cubicBezTo>
                      <a:pt x="44" y="161"/>
                      <a:pt x="44" y="161"/>
                      <a:pt x="45" y="161"/>
                    </a:cubicBezTo>
                    <a:cubicBezTo>
                      <a:pt x="47" y="162"/>
                      <a:pt x="47" y="165"/>
                      <a:pt x="47" y="168"/>
                    </a:cubicBezTo>
                    <a:cubicBezTo>
                      <a:pt x="47" y="170"/>
                      <a:pt x="47" y="173"/>
                      <a:pt x="48" y="173"/>
                    </a:cubicBezTo>
                    <a:cubicBezTo>
                      <a:pt x="52" y="176"/>
                      <a:pt x="50" y="181"/>
                      <a:pt x="49" y="186"/>
                    </a:cubicBezTo>
                    <a:cubicBezTo>
                      <a:pt x="48" y="188"/>
                      <a:pt x="49" y="193"/>
                      <a:pt x="50" y="198"/>
                    </a:cubicBezTo>
                    <a:cubicBezTo>
                      <a:pt x="50" y="200"/>
                      <a:pt x="51" y="202"/>
                      <a:pt x="51" y="204"/>
                    </a:cubicBezTo>
                    <a:cubicBezTo>
                      <a:pt x="51" y="206"/>
                      <a:pt x="52" y="209"/>
                      <a:pt x="53" y="212"/>
                    </a:cubicBezTo>
                    <a:cubicBezTo>
                      <a:pt x="54" y="216"/>
                      <a:pt x="55" y="220"/>
                      <a:pt x="56" y="224"/>
                    </a:cubicBezTo>
                    <a:cubicBezTo>
                      <a:pt x="57" y="232"/>
                      <a:pt x="62" y="245"/>
                      <a:pt x="66" y="254"/>
                    </a:cubicBezTo>
                    <a:cubicBezTo>
                      <a:pt x="69" y="258"/>
                      <a:pt x="71" y="265"/>
                      <a:pt x="73" y="270"/>
                    </a:cubicBezTo>
                    <a:cubicBezTo>
                      <a:pt x="74" y="276"/>
                      <a:pt x="76" y="281"/>
                      <a:pt x="77" y="283"/>
                    </a:cubicBezTo>
                    <a:cubicBezTo>
                      <a:pt x="80" y="286"/>
                      <a:pt x="88" y="299"/>
                      <a:pt x="88" y="307"/>
                    </a:cubicBezTo>
                    <a:cubicBezTo>
                      <a:pt x="88" y="314"/>
                      <a:pt x="96" y="324"/>
                      <a:pt x="98" y="326"/>
                    </a:cubicBezTo>
                    <a:cubicBezTo>
                      <a:pt x="99" y="326"/>
                      <a:pt x="99" y="326"/>
                      <a:pt x="99" y="326"/>
                    </a:cubicBezTo>
                    <a:cubicBezTo>
                      <a:pt x="101" y="326"/>
                      <a:pt x="105" y="323"/>
                      <a:pt x="106" y="320"/>
                    </a:cubicBezTo>
                    <a:cubicBezTo>
                      <a:pt x="107" y="317"/>
                      <a:pt x="110" y="315"/>
                      <a:pt x="112" y="313"/>
                    </a:cubicBezTo>
                    <a:cubicBezTo>
                      <a:pt x="114" y="312"/>
                      <a:pt x="116" y="311"/>
                      <a:pt x="116" y="310"/>
                    </a:cubicBezTo>
                    <a:cubicBezTo>
                      <a:pt x="117" y="307"/>
                      <a:pt x="117" y="301"/>
                      <a:pt x="122" y="300"/>
                    </a:cubicBezTo>
                    <a:cubicBezTo>
                      <a:pt x="123" y="300"/>
                      <a:pt x="124" y="299"/>
                      <a:pt x="124" y="294"/>
                    </a:cubicBezTo>
                    <a:cubicBezTo>
                      <a:pt x="124" y="290"/>
                      <a:pt x="124" y="283"/>
                      <a:pt x="127" y="279"/>
                    </a:cubicBezTo>
                    <a:cubicBezTo>
                      <a:pt x="130" y="275"/>
                      <a:pt x="130" y="266"/>
                      <a:pt x="129" y="262"/>
                    </a:cubicBezTo>
                    <a:cubicBezTo>
                      <a:pt x="127" y="258"/>
                      <a:pt x="128" y="251"/>
                      <a:pt x="130" y="247"/>
                    </a:cubicBezTo>
                    <a:cubicBezTo>
                      <a:pt x="130" y="245"/>
                      <a:pt x="130" y="244"/>
                      <a:pt x="131" y="243"/>
                    </a:cubicBezTo>
                    <a:cubicBezTo>
                      <a:pt x="131" y="240"/>
                      <a:pt x="132" y="236"/>
                      <a:pt x="135" y="236"/>
                    </a:cubicBezTo>
                    <a:cubicBezTo>
                      <a:pt x="138" y="236"/>
                      <a:pt x="142" y="233"/>
                      <a:pt x="145" y="229"/>
                    </a:cubicBezTo>
                    <a:cubicBezTo>
                      <a:pt x="148" y="226"/>
                      <a:pt x="153" y="222"/>
                      <a:pt x="158" y="219"/>
                    </a:cubicBezTo>
                    <a:cubicBezTo>
                      <a:pt x="160" y="217"/>
                      <a:pt x="162" y="216"/>
                      <a:pt x="163" y="215"/>
                    </a:cubicBezTo>
                    <a:cubicBezTo>
                      <a:pt x="167" y="212"/>
                      <a:pt x="177" y="202"/>
                      <a:pt x="180" y="197"/>
                    </a:cubicBezTo>
                    <a:cubicBezTo>
                      <a:pt x="183" y="194"/>
                      <a:pt x="187" y="192"/>
                      <a:pt x="191" y="190"/>
                    </a:cubicBezTo>
                    <a:cubicBezTo>
                      <a:pt x="193" y="188"/>
                      <a:pt x="196" y="187"/>
                      <a:pt x="198" y="185"/>
                    </a:cubicBezTo>
                    <a:cubicBezTo>
                      <a:pt x="200" y="183"/>
                      <a:pt x="200" y="181"/>
                      <a:pt x="200" y="179"/>
                    </a:cubicBezTo>
                    <a:cubicBezTo>
                      <a:pt x="200" y="177"/>
                      <a:pt x="201" y="176"/>
                      <a:pt x="201" y="175"/>
                    </a:cubicBezTo>
                    <a:cubicBezTo>
                      <a:pt x="202" y="167"/>
                      <a:pt x="223" y="166"/>
                      <a:pt x="223" y="166"/>
                    </a:cubicBezTo>
                    <a:cubicBezTo>
                      <a:pt x="223" y="166"/>
                      <a:pt x="223" y="166"/>
                      <a:pt x="224" y="166"/>
                    </a:cubicBezTo>
                    <a:cubicBezTo>
                      <a:pt x="224" y="166"/>
                      <a:pt x="224" y="166"/>
                      <a:pt x="224" y="165"/>
                    </a:cubicBezTo>
                    <a:cubicBezTo>
                      <a:pt x="224" y="165"/>
                      <a:pt x="224" y="165"/>
                      <a:pt x="224" y="164"/>
                    </a:cubicBezTo>
                    <a:cubicBezTo>
                      <a:pt x="223" y="164"/>
                      <a:pt x="223" y="163"/>
                      <a:pt x="223" y="163"/>
                    </a:cubicBezTo>
                    <a:cubicBezTo>
                      <a:pt x="223" y="162"/>
                      <a:pt x="223" y="162"/>
                      <a:pt x="223" y="161"/>
                    </a:cubicBezTo>
                    <a:cubicBezTo>
                      <a:pt x="223" y="161"/>
                      <a:pt x="223" y="160"/>
                      <a:pt x="223" y="160"/>
                    </a:cubicBezTo>
                    <a:cubicBezTo>
                      <a:pt x="223" y="160"/>
                      <a:pt x="223" y="159"/>
                      <a:pt x="223" y="159"/>
                    </a:cubicBezTo>
                    <a:cubicBezTo>
                      <a:pt x="223" y="158"/>
                      <a:pt x="223" y="158"/>
                      <a:pt x="222" y="157"/>
                    </a:cubicBezTo>
                    <a:cubicBezTo>
                      <a:pt x="222" y="157"/>
                      <a:pt x="222" y="156"/>
                      <a:pt x="222" y="156"/>
                    </a:cubicBezTo>
                    <a:cubicBezTo>
                      <a:pt x="222" y="156"/>
                      <a:pt x="222" y="155"/>
                      <a:pt x="222" y="155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3"/>
                      <a:pt x="221" y="153"/>
                      <a:pt x="221" y="152"/>
                    </a:cubicBezTo>
                    <a:cubicBezTo>
                      <a:pt x="221" y="152"/>
                      <a:pt x="221" y="152"/>
                      <a:pt x="221" y="151"/>
                    </a:cubicBezTo>
                    <a:cubicBezTo>
                      <a:pt x="221" y="151"/>
                      <a:pt x="221" y="150"/>
                      <a:pt x="221" y="150"/>
                    </a:cubicBezTo>
                    <a:cubicBezTo>
                      <a:pt x="221" y="150"/>
                      <a:pt x="221" y="150"/>
                      <a:pt x="220" y="150"/>
                    </a:cubicBezTo>
                    <a:cubicBezTo>
                      <a:pt x="220" y="149"/>
                      <a:pt x="220" y="148"/>
                      <a:pt x="220" y="148"/>
                    </a:cubicBezTo>
                    <a:cubicBezTo>
                      <a:pt x="218" y="143"/>
                      <a:pt x="216" y="134"/>
                      <a:pt x="217" y="130"/>
                    </a:cubicBezTo>
                    <a:cubicBezTo>
                      <a:pt x="218" y="127"/>
                      <a:pt x="220" y="127"/>
                      <a:pt x="221" y="126"/>
                    </a:cubicBezTo>
                    <a:cubicBezTo>
                      <a:pt x="223" y="126"/>
                      <a:pt x="223" y="126"/>
                      <a:pt x="223" y="125"/>
                    </a:cubicBezTo>
                    <a:cubicBezTo>
                      <a:pt x="223" y="125"/>
                      <a:pt x="221" y="124"/>
                      <a:pt x="220" y="124"/>
                    </a:cubicBezTo>
                    <a:cubicBezTo>
                      <a:pt x="218" y="123"/>
                      <a:pt x="216" y="121"/>
                      <a:pt x="215" y="119"/>
                    </a:cubicBezTo>
                    <a:cubicBezTo>
                      <a:pt x="215" y="118"/>
                      <a:pt x="215" y="116"/>
                      <a:pt x="216" y="115"/>
                    </a:cubicBezTo>
                    <a:cubicBezTo>
                      <a:pt x="217" y="113"/>
                      <a:pt x="219" y="112"/>
                      <a:pt x="221" y="112"/>
                    </a:cubicBezTo>
                    <a:cubicBezTo>
                      <a:pt x="222" y="112"/>
                      <a:pt x="223" y="112"/>
                      <a:pt x="224" y="113"/>
                    </a:cubicBezTo>
                    <a:cubicBezTo>
                      <a:pt x="225" y="114"/>
                      <a:pt x="226" y="114"/>
                      <a:pt x="227" y="114"/>
                    </a:cubicBezTo>
                    <a:cubicBezTo>
                      <a:pt x="233" y="114"/>
                      <a:pt x="237" y="117"/>
                      <a:pt x="237" y="122"/>
                    </a:cubicBezTo>
                    <a:cubicBezTo>
                      <a:pt x="237" y="123"/>
                      <a:pt x="239" y="125"/>
                      <a:pt x="240" y="126"/>
                    </a:cubicBezTo>
                    <a:cubicBezTo>
                      <a:pt x="242" y="125"/>
                      <a:pt x="249" y="125"/>
                      <a:pt x="253" y="125"/>
                    </a:cubicBezTo>
                    <a:cubicBezTo>
                      <a:pt x="257" y="125"/>
                      <a:pt x="263" y="125"/>
                      <a:pt x="263" y="130"/>
                    </a:cubicBezTo>
                    <a:cubicBezTo>
                      <a:pt x="263" y="133"/>
                      <a:pt x="258" y="143"/>
                      <a:pt x="252" y="143"/>
                    </a:cubicBezTo>
                    <a:cubicBezTo>
                      <a:pt x="252" y="143"/>
                      <a:pt x="251" y="144"/>
                      <a:pt x="251" y="146"/>
                    </a:cubicBezTo>
                    <a:cubicBezTo>
                      <a:pt x="251" y="149"/>
                      <a:pt x="251" y="151"/>
                      <a:pt x="252" y="151"/>
                    </a:cubicBezTo>
                    <a:cubicBezTo>
                      <a:pt x="252" y="151"/>
                      <a:pt x="254" y="149"/>
                      <a:pt x="255" y="148"/>
                    </a:cubicBezTo>
                    <a:cubicBezTo>
                      <a:pt x="255" y="147"/>
                      <a:pt x="255" y="147"/>
                      <a:pt x="255" y="147"/>
                    </a:cubicBezTo>
                    <a:cubicBezTo>
                      <a:pt x="256" y="145"/>
                      <a:pt x="258" y="142"/>
                      <a:pt x="260" y="142"/>
                    </a:cubicBezTo>
                    <a:cubicBezTo>
                      <a:pt x="262" y="142"/>
                      <a:pt x="263" y="146"/>
                      <a:pt x="265" y="157"/>
                    </a:cubicBezTo>
                    <a:cubicBezTo>
                      <a:pt x="265" y="158"/>
                      <a:pt x="265" y="160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4" name="Freeform 1121"/>
              <p:cNvSpPr>
                <a:spLocks/>
              </p:cNvSpPr>
              <p:nvPr/>
            </p:nvSpPr>
            <p:spPr bwMode="auto">
              <a:xfrm>
                <a:off x="4021" y="1823"/>
                <a:ext cx="112" cy="46"/>
              </a:xfrm>
              <a:custGeom>
                <a:avLst/>
                <a:gdLst>
                  <a:gd name="T0" fmla="*/ 117 w 118"/>
                  <a:gd name="T1" fmla="*/ 12 h 48"/>
                  <a:gd name="T2" fmla="*/ 116 w 118"/>
                  <a:gd name="T3" fmla="*/ 12 h 48"/>
                  <a:gd name="T4" fmla="*/ 109 w 118"/>
                  <a:gd name="T5" fmla="*/ 9 h 48"/>
                  <a:gd name="T6" fmla="*/ 105 w 118"/>
                  <a:gd name="T7" fmla="*/ 7 h 48"/>
                  <a:gd name="T8" fmla="*/ 77 w 118"/>
                  <a:gd name="T9" fmla="*/ 4 h 48"/>
                  <a:gd name="T10" fmla="*/ 56 w 118"/>
                  <a:gd name="T11" fmla="*/ 1 h 48"/>
                  <a:gd name="T12" fmla="*/ 53 w 118"/>
                  <a:gd name="T13" fmla="*/ 0 h 48"/>
                  <a:gd name="T14" fmla="*/ 41 w 118"/>
                  <a:gd name="T15" fmla="*/ 9 h 48"/>
                  <a:gd name="T16" fmla="*/ 25 w 118"/>
                  <a:gd name="T17" fmla="*/ 5 h 48"/>
                  <a:gd name="T18" fmla="*/ 13 w 118"/>
                  <a:gd name="T19" fmla="*/ 15 h 48"/>
                  <a:gd name="T20" fmla="*/ 12 w 118"/>
                  <a:gd name="T21" fmla="*/ 16 h 48"/>
                  <a:gd name="T22" fmla="*/ 11 w 118"/>
                  <a:gd name="T23" fmla="*/ 18 h 48"/>
                  <a:gd name="T24" fmla="*/ 14 w 118"/>
                  <a:gd name="T25" fmla="*/ 22 h 48"/>
                  <a:gd name="T26" fmla="*/ 20 w 118"/>
                  <a:gd name="T27" fmla="*/ 22 h 48"/>
                  <a:gd name="T28" fmla="*/ 39 w 118"/>
                  <a:gd name="T29" fmla="*/ 28 h 48"/>
                  <a:gd name="T30" fmla="*/ 38 w 118"/>
                  <a:gd name="T31" fmla="*/ 35 h 48"/>
                  <a:gd name="T32" fmla="*/ 29 w 118"/>
                  <a:gd name="T33" fmla="*/ 39 h 48"/>
                  <a:gd name="T34" fmla="*/ 23 w 118"/>
                  <a:gd name="T35" fmla="*/ 39 h 48"/>
                  <a:gd name="T36" fmla="*/ 22 w 118"/>
                  <a:gd name="T37" fmla="*/ 40 h 48"/>
                  <a:gd name="T38" fmla="*/ 20 w 118"/>
                  <a:gd name="T39" fmla="*/ 40 h 48"/>
                  <a:gd name="T40" fmla="*/ 17 w 118"/>
                  <a:gd name="T41" fmla="*/ 41 h 48"/>
                  <a:gd name="T42" fmla="*/ 10 w 118"/>
                  <a:gd name="T43" fmla="*/ 41 h 48"/>
                  <a:gd name="T44" fmla="*/ 9 w 118"/>
                  <a:gd name="T45" fmla="*/ 41 h 48"/>
                  <a:gd name="T46" fmla="*/ 5 w 118"/>
                  <a:gd name="T47" fmla="*/ 42 h 48"/>
                  <a:gd name="T48" fmla="*/ 5 w 118"/>
                  <a:gd name="T49" fmla="*/ 41 h 48"/>
                  <a:gd name="T50" fmla="*/ 5 w 118"/>
                  <a:gd name="T51" fmla="*/ 41 h 48"/>
                  <a:gd name="T52" fmla="*/ 3 w 118"/>
                  <a:gd name="T53" fmla="*/ 45 h 48"/>
                  <a:gd name="T54" fmla="*/ 14 w 118"/>
                  <a:gd name="T55" fmla="*/ 46 h 48"/>
                  <a:gd name="T56" fmla="*/ 18 w 118"/>
                  <a:gd name="T57" fmla="*/ 46 h 48"/>
                  <a:gd name="T58" fmla="*/ 28 w 118"/>
                  <a:gd name="T59" fmla="*/ 48 h 48"/>
                  <a:gd name="T60" fmla="*/ 31 w 118"/>
                  <a:gd name="T61" fmla="*/ 47 h 48"/>
                  <a:gd name="T62" fmla="*/ 34 w 118"/>
                  <a:gd name="T63" fmla="*/ 48 h 48"/>
                  <a:gd name="T64" fmla="*/ 37 w 118"/>
                  <a:gd name="T65" fmla="*/ 48 h 48"/>
                  <a:gd name="T66" fmla="*/ 39 w 118"/>
                  <a:gd name="T67" fmla="*/ 48 h 48"/>
                  <a:gd name="T68" fmla="*/ 40 w 118"/>
                  <a:gd name="T69" fmla="*/ 48 h 48"/>
                  <a:gd name="T70" fmla="*/ 42 w 118"/>
                  <a:gd name="T71" fmla="*/ 47 h 48"/>
                  <a:gd name="T72" fmla="*/ 44 w 118"/>
                  <a:gd name="T73" fmla="*/ 47 h 48"/>
                  <a:gd name="T74" fmla="*/ 46 w 118"/>
                  <a:gd name="T75" fmla="*/ 47 h 48"/>
                  <a:gd name="T76" fmla="*/ 47 w 118"/>
                  <a:gd name="T77" fmla="*/ 47 h 48"/>
                  <a:gd name="T78" fmla="*/ 47 w 118"/>
                  <a:gd name="T79" fmla="*/ 45 h 48"/>
                  <a:gd name="T80" fmla="*/ 47 w 118"/>
                  <a:gd name="T81" fmla="*/ 44 h 48"/>
                  <a:gd name="T82" fmla="*/ 47 w 118"/>
                  <a:gd name="T83" fmla="*/ 43 h 48"/>
                  <a:gd name="T84" fmla="*/ 54 w 118"/>
                  <a:gd name="T85" fmla="*/ 38 h 48"/>
                  <a:gd name="T86" fmla="*/ 61 w 118"/>
                  <a:gd name="T87" fmla="*/ 34 h 48"/>
                  <a:gd name="T88" fmla="*/ 68 w 118"/>
                  <a:gd name="T89" fmla="*/ 32 h 48"/>
                  <a:gd name="T90" fmla="*/ 73 w 118"/>
                  <a:gd name="T91" fmla="*/ 35 h 48"/>
                  <a:gd name="T92" fmla="*/ 76 w 118"/>
                  <a:gd name="T93" fmla="*/ 33 h 48"/>
                  <a:gd name="T94" fmla="*/ 90 w 118"/>
                  <a:gd name="T95" fmla="*/ 27 h 48"/>
                  <a:gd name="T96" fmla="*/ 99 w 118"/>
                  <a:gd name="T97" fmla="*/ 23 h 48"/>
                  <a:gd name="T98" fmla="*/ 108 w 118"/>
                  <a:gd name="T99" fmla="*/ 17 h 48"/>
                  <a:gd name="T100" fmla="*/ 110 w 118"/>
                  <a:gd name="T101" fmla="*/ 16 h 48"/>
                  <a:gd name="T102" fmla="*/ 111 w 118"/>
                  <a:gd name="T103" fmla="*/ 15 h 48"/>
                  <a:gd name="T104" fmla="*/ 113 w 118"/>
                  <a:gd name="T105" fmla="*/ 14 h 48"/>
                  <a:gd name="T106" fmla="*/ 114 w 118"/>
                  <a:gd name="T107" fmla="*/ 14 h 48"/>
                  <a:gd name="T108" fmla="*/ 118 w 118"/>
                  <a:gd name="T109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48">
                    <a:moveTo>
                      <a:pt x="118" y="12"/>
                    </a:move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3" y="12"/>
                      <a:pt x="111" y="11"/>
                      <a:pt x="109" y="9"/>
                    </a:cubicBezTo>
                    <a:cubicBezTo>
                      <a:pt x="107" y="7"/>
                      <a:pt x="106" y="7"/>
                      <a:pt x="106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3" y="7"/>
                      <a:pt x="101" y="7"/>
                      <a:pt x="100" y="7"/>
                    </a:cubicBezTo>
                    <a:cubicBezTo>
                      <a:pt x="96" y="6"/>
                      <a:pt x="85" y="4"/>
                      <a:pt x="77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68" y="6"/>
                      <a:pt x="60" y="3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3" y="0"/>
                    </a:cubicBezTo>
                    <a:cubicBezTo>
                      <a:pt x="50" y="0"/>
                      <a:pt x="47" y="2"/>
                      <a:pt x="46" y="3"/>
                    </a:cubicBezTo>
                    <a:cubicBezTo>
                      <a:pt x="46" y="7"/>
                      <a:pt x="44" y="9"/>
                      <a:pt x="41" y="9"/>
                    </a:cubicBezTo>
                    <a:cubicBezTo>
                      <a:pt x="39" y="9"/>
                      <a:pt x="37" y="8"/>
                      <a:pt x="34" y="7"/>
                    </a:cubicBezTo>
                    <a:cubicBezTo>
                      <a:pt x="31" y="5"/>
                      <a:pt x="28" y="5"/>
                      <a:pt x="25" y="5"/>
                    </a:cubicBezTo>
                    <a:cubicBezTo>
                      <a:pt x="22" y="5"/>
                      <a:pt x="21" y="5"/>
                      <a:pt x="21" y="6"/>
                    </a:cubicBezTo>
                    <a:cubicBezTo>
                      <a:pt x="21" y="10"/>
                      <a:pt x="15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1" y="18"/>
                    </a:cubicBezTo>
                    <a:cubicBezTo>
                      <a:pt x="12" y="19"/>
                      <a:pt x="13" y="20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3"/>
                      <a:pt x="17" y="23"/>
                    </a:cubicBezTo>
                    <a:cubicBezTo>
                      <a:pt x="19" y="23"/>
                      <a:pt x="20" y="22"/>
                      <a:pt x="20" y="22"/>
                    </a:cubicBezTo>
                    <a:cubicBezTo>
                      <a:pt x="20" y="21"/>
                      <a:pt x="21" y="20"/>
                      <a:pt x="23" y="20"/>
                    </a:cubicBezTo>
                    <a:cubicBezTo>
                      <a:pt x="27" y="20"/>
                      <a:pt x="34" y="25"/>
                      <a:pt x="39" y="28"/>
                    </a:cubicBezTo>
                    <a:cubicBezTo>
                      <a:pt x="40" y="29"/>
                      <a:pt x="41" y="31"/>
                      <a:pt x="41" y="32"/>
                    </a:cubicBezTo>
                    <a:cubicBezTo>
                      <a:pt x="41" y="34"/>
                      <a:pt x="39" y="34"/>
                      <a:pt x="38" y="35"/>
                    </a:cubicBezTo>
                    <a:cubicBezTo>
                      <a:pt x="36" y="35"/>
                      <a:pt x="35" y="35"/>
                      <a:pt x="34" y="36"/>
                    </a:cubicBezTo>
                    <a:cubicBezTo>
                      <a:pt x="34" y="38"/>
                      <a:pt x="32" y="39"/>
                      <a:pt x="29" y="39"/>
                    </a:cubicBezTo>
                    <a:cubicBezTo>
                      <a:pt x="28" y="39"/>
                      <a:pt x="26" y="39"/>
                      <a:pt x="25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4" y="41"/>
                      <a:pt x="11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41"/>
                      <a:pt x="1" y="43"/>
                      <a:pt x="0" y="45"/>
                    </a:cubicBezTo>
                    <a:cubicBezTo>
                      <a:pt x="1" y="45"/>
                      <a:pt x="2" y="45"/>
                      <a:pt x="3" y="45"/>
                    </a:cubicBezTo>
                    <a:cubicBezTo>
                      <a:pt x="5" y="45"/>
                      <a:pt x="6" y="44"/>
                      <a:pt x="8" y="44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21" y="45"/>
                      <a:pt x="24" y="45"/>
                      <a:pt x="25" y="47"/>
                    </a:cubicBezTo>
                    <a:cubicBezTo>
                      <a:pt x="25" y="47"/>
                      <a:pt x="26" y="48"/>
                      <a:pt x="28" y="48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0" y="47"/>
                      <a:pt x="30" y="47"/>
                      <a:pt x="31" y="47"/>
                    </a:cubicBezTo>
                    <a:cubicBezTo>
                      <a:pt x="32" y="47"/>
                      <a:pt x="33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8" y="48"/>
                      <a:pt x="38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7" y="39"/>
                      <a:pt x="51" y="39"/>
                      <a:pt x="52" y="39"/>
                    </a:cubicBezTo>
                    <a:cubicBezTo>
                      <a:pt x="53" y="38"/>
                      <a:pt x="53" y="38"/>
                      <a:pt x="54" y="38"/>
                    </a:cubicBezTo>
                    <a:cubicBezTo>
                      <a:pt x="55" y="38"/>
                      <a:pt x="55" y="37"/>
                      <a:pt x="56" y="37"/>
                    </a:cubicBezTo>
                    <a:cubicBezTo>
                      <a:pt x="57" y="35"/>
                      <a:pt x="59" y="34"/>
                      <a:pt x="61" y="34"/>
                    </a:cubicBezTo>
                    <a:cubicBezTo>
                      <a:pt x="61" y="34"/>
                      <a:pt x="62" y="34"/>
                      <a:pt x="63" y="33"/>
                    </a:cubicBezTo>
                    <a:cubicBezTo>
                      <a:pt x="64" y="32"/>
                      <a:pt x="66" y="31"/>
                      <a:pt x="68" y="32"/>
                    </a:cubicBezTo>
                    <a:cubicBezTo>
                      <a:pt x="69" y="32"/>
                      <a:pt x="70" y="33"/>
                      <a:pt x="71" y="34"/>
                    </a:cubicBezTo>
                    <a:cubicBezTo>
                      <a:pt x="71" y="34"/>
                      <a:pt x="72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5" y="33"/>
                      <a:pt x="76" y="33"/>
                    </a:cubicBezTo>
                    <a:cubicBezTo>
                      <a:pt x="77" y="33"/>
                      <a:pt x="78" y="33"/>
                      <a:pt x="80" y="30"/>
                    </a:cubicBezTo>
                    <a:cubicBezTo>
                      <a:pt x="83" y="27"/>
                      <a:pt x="86" y="26"/>
                      <a:pt x="90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6" y="27"/>
                      <a:pt x="97" y="25"/>
                      <a:pt x="99" y="23"/>
                    </a:cubicBezTo>
                    <a:cubicBezTo>
                      <a:pt x="100" y="20"/>
                      <a:pt x="102" y="19"/>
                      <a:pt x="105" y="19"/>
                    </a:cubicBezTo>
                    <a:cubicBezTo>
                      <a:pt x="106" y="18"/>
                      <a:pt x="107" y="18"/>
                      <a:pt x="108" y="17"/>
                    </a:cubicBezTo>
                    <a:cubicBezTo>
                      <a:pt x="108" y="17"/>
                      <a:pt x="109" y="17"/>
                      <a:pt x="109" y="16"/>
                    </a:cubicBezTo>
                    <a:cubicBezTo>
                      <a:pt x="109" y="16"/>
                      <a:pt x="110" y="16"/>
                      <a:pt x="110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12" y="15"/>
                      <a:pt x="112" y="15"/>
                    </a:cubicBezTo>
                    <a:cubicBezTo>
                      <a:pt x="112" y="15"/>
                      <a:pt x="112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6" y="13"/>
                      <a:pt x="117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5" name="Freeform 1122"/>
              <p:cNvSpPr>
                <a:spLocks/>
              </p:cNvSpPr>
              <p:nvPr/>
            </p:nvSpPr>
            <p:spPr bwMode="auto">
              <a:xfrm>
                <a:off x="4113" y="1917"/>
                <a:ext cx="21" cy="19"/>
              </a:xfrm>
              <a:custGeom>
                <a:avLst/>
                <a:gdLst>
                  <a:gd name="T0" fmla="*/ 1 w 22"/>
                  <a:gd name="T1" fmla="*/ 6 h 20"/>
                  <a:gd name="T2" fmla="*/ 1 w 22"/>
                  <a:gd name="T3" fmla="*/ 6 h 20"/>
                  <a:gd name="T4" fmla="*/ 1 w 22"/>
                  <a:gd name="T5" fmla="*/ 8 h 20"/>
                  <a:gd name="T6" fmla="*/ 1 w 22"/>
                  <a:gd name="T7" fmla="*/ 8 h 20"/>
                  <a:gd name="T8" fmla="*/ 5 w 22"/>
                  <a:gd name="T9" fmla="*/ 13 h 20"/>
                  <a:gd name="T10" fmla="*/ 7 w 22"/>
                  <a:gd name="T11" fmla="*/ 14 h 20"/>
                  <a:gd name="T12" fmla="*/ 8 w 22"/>
                  <a:gd name="T13" fmla="*/ 15 h 20"/>
                  <a:gd name="T14" fmla="*/ 9 w 22"/>
                  <a:gd name="T15" fmla="*/ 15 h 20"/>
                  <a:gd name="T16" fmla="*/ 9 w 22"/>
                  <a:gd name="T17" fmla="*/ 17 h 20"/>
                  <a:gd name="T18" fmla="*/ 9 w 22"/>
                  <a:gd name="T19" fmla="*/ 17 h 20"/>
                  <a:gd name="T20" fmla="*/ 10 w 22"/>
                  <a:gd name="T21" fmla="*/ 18 h 20"/>
                  <a:gd name="T22" fmla="*/ 10 w 22"/>
                  <a:gd name="T23" fmla="*/ 19 h 20"/>
                  <a:gd name="T24" fmla="*/ 10 w 22"/>
                  <a:gd name="T25" fmla="*/ 20 h 20"/>
                  <a:gd name="T26" fmla="*/ 10 w 22"/>
                  <a:gd name="T27" fmla="*/ 20 h 20"/>
                  <a:gd name="T28" fmla="*/ 10 w 22"/>
                  <a:gd name="T29" fmla="*/ 20 h 20"/>
                  <a:gd name="T30" fmla="*/ 11 w 22"/>
                  <a:gd name="T31" fmla="*/ 20 h 20"/>
                  <a:gd name="T32" fmla="*/ 11 w 22"/>
                  <a:gd name="T33" fmla="*/ 20 h 20"/>
                  <a:gd name="T34" fmla="*/ 12 w 22"/>
                  <a:gd name="T35" fmla="*/ 20 h 20"/>
                  <a:gd name="T36" fmla="*/ 22 w 22"/>
                  <a:gd name="T37" fmla="*/ 8 h 20"/>
                  <a:gd name="T38" fmla="*/ 10 w 22"/>
                  <a:gd name="T39" fmla="*/ 0 h 20"/>
                  <a:gd name="T40" fmla="*/ 10 w 22"/>
                  <a:gd name="T41" fmla="*/ 0 h 20"/>
                  <a:gd name="T42" fmla="*/ 9 w 22"/>
                  <a:gd name="T43" fmla="*/ 0 h 20"/>
                  <a:gd name="T44" fmla="*/ 8 w 22"/>
                  <a:gd name="T45" fmla="*/ 0 h 20"/>
                  <a:gd name="T46" fmla="*/ 7 w 22"/>
                  <a:gd name="T47" fmla="*/ 0 h 20"/>
                  <a:gd name="T48" fmla="*/ 7 w 22"/>
                  <a:gd name="T49" fmla="*/ 0 h 20"/>
                  <a:gd name="T50" fmla="*/ 6 w 22"/>
                  <a:gd name="T51" fmla="*/ 1 h 20"/>
                  <a:gd name="T52" fmla="*/ 5 w 22"/>
                  <a:gd name="T53" fmla="*/ 1 h 20"/>
                  <a:gd name="T54" fmla="*/ 4 w 22"/>
                  <a:gd name="T55" fmla="*/ 2 h 20"/>
                  <a:gd name="T56" fmla="*/ 3 w 22"/>
                  <a:gd name="T57" fmla="*/ 2 h 20"/>
                  <a:gd name="T58" fmla="*/ 3 w 22"/>
                  <a:gd name="T59" fmla="*/ 2 h 20"/>
                  <a:gd name="T60" fmla="*/ 2 w 22"/>
                  <a:gd name="T61" fmla="*/ 3 h 20"/>
                  <a:gd name="T62" fmla="*/ 1 w 22"/>
                  <a:gd name="T63" fmla="*/ 3 h 20"/>
                  <a:gd name="T64" fmla="*/ 1 w 22"/>
                  <a:gd name="T65" fmla="*/ 4 h 20"/>
                  <a:gd name="T66" fmla="*/ 0 w 22"/>
                  <a:gd name="T67" fmla="*/ 4 h 20"/>
                  <a:gd name="T68" fmla="*/ 0 w 22"/>
                  <a:gd name="T69" fmla="*/ 5 h 20"/>
                  <a:gd name="T70" fmla="*/ 0 w 22"/>
                  <a:gd name="T71" fmla="*/ 5 h 20"/>
                  <a:gd name="T72" fmla="*/ 0 w 22"/>
                  <a:gd name="T73" fmla="*/ 5 h 20"/>
                  <a:gd name="T74" fmla="*/ 1 w 22"/>
                  <a:gd name="T7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0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11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19"/>
                      <a:pt x="21" y="11"/>
                      <a:pt x="22" y="8"/>
                    </a:cubicBezTo>
                    <a:cubicBezTo>
                      <a:pt x="21" y="6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6" name="Freeform 1123"/>
              <p:cNvSpPr>
                <a:spLocks/>
              </p:cNvSpPr>
              <p:nvPr/>
            </p:nvSpPr>
            <p:spPr bwMode="auto">
              <a:xfrm>
                <a:off x="4600" y="1827"/>
                <a:ext cx="66" cy="65"/>
              </a:xfrm>
              <a:custGeom>
                <a:avLst/>
                <a:gdLst>
                  <a:gd name="T0" fmla="*/ 11 w 69"/>
                  <a:gd name="T1" fmla="*/ 46 h 68"/>
                  <a:gd name="T2" fmla="*/ 7 w 69"/>
                  <a:gd name="T3" fmla="*/ 58 h 68"/>
                  <a:gd name="T4" fmla="*/ 4 w 69"/>
                  <a:gd name="T5" fmla="*/ 60 h 68"/>
                  <a:gd name="T6" fmla="*/ 4 w 69"/>
                  <a:gd name="T7" fmla="*/ 61 h 68"/>
                  <a:gd name="T8" fmla="*/ 5 w 69"/>
                  <a:gd name="T9" fmla="*/ 62 h 68"/>
                  <a:gd name="T10" fmla="*/ 7 w 69"/>
                  <a:gd name="T11" fmla="*/ 66 h 68"/>
                  <a:gd name="T12" fmla="*/ 9 w 69"/>
                  <a:gd name="T13" fmla="*/ 68 h 68"/>
                  <a:gd name="T14" fmla="*/ 9 w 69"/>
                  <a:gd name="T15" fmla="*/ 68 h 68"/>
                  <a:gd name="T16" fmla="*/ 14 w 69"/>
                  <a:gd name="T17" fmla="*/ 65 h 68"/>
                  <a:gd name="T18" fmla="*/ 16 w 69"/>
                  <a:gd name="T19" fmla="*/ 65 h 68"/>
                  <a:gd name="T20" fmla="*/ 22 w 69"/>
                  <a:gd name="T21" fmla="*/ 66 h 68"/>
                  <a:gd name="T22" fmla="*/ 22 w 69"/>
                  <a:gd name="T23" fmla="*/ 66 h 68"/>
                  <a:gd name="T24" fmla="*/ 25 w 69"/>
                  <a:gd name="T25" fmla="*/ 64 h 68"/>
                  <a:gd name="T26" fmla="*/ 27 w 69"/>
                  <a:gd name="T27" fmla="*/ 62 h 68"/>
                  <a:gd name="T28" fmla="*/ 39 w 69"/>
                  <a:gd name="T29" fmla="*/ 59 h 68"/>
                  <a:gd name="T30" fmla="*/ 40 w 69"/>
                  <a:gd name="T31" fmla="*/ 59 h 68"/>
                  <a:gd name="T32" fmla="*/ 41 w 69"/>
                  <a:gd name="T33" fmla="*/ 59 h 68"/>
                  <a:gd name="T34" fmla="*/ 41 w 69"/>
                  <a:gd name="T35" fmla="*/ 59 h 68"/>
                  <a:gd name="T36" fmla="*/ 42 w 69"/>
                  <a:gd name="T37" fmla="*/ 59 h 68"/>
                  <a:gd name="T38" fmla="*/ 34 w 69"/>
                  <a:gd name="T39" fmla="*/ 51 h 68"/>
                  <a:gd name="T40" fmla="*/ 31 w 69"/>
                  <a:gd name="T41" fmla="*/ 45 h 68"/>
                  <a:gd name="T42" fmla="*/ 37 w 69"/>
                  <a:gd name="T43" fmla="*/ 38 h 68"/>
                  <a:gd name="T44" fmla="*/ 51 w 69"/>
                  <a:gd name="T45" fmla="*/ 29 h 68"/>
                  <a:gd name="T46" fmla="*/ 57 w 69"/>
                  <a:gd name="T47" fmla="*/ 26 h 68"/>
                  <a:gd name="T48" fmla="*/ 58 w 69"/>
                  <a:gd name="T49" fmla="*/ 21 h 68"/>
                  <a:gd name="T50" fmla="*/ 60 w 69"/>
                  <a:gd name="T51" fmla="*/ 13 h 68"/>
                  <a:gd name="T52" fmla="*/ 69 w 69"/>
                  <a:gd name="T53" fmla="*/ 4 h 68"/>
                  <a:gd name="T54" fmla="*/ 69 w 69"/>
                  <a:gd name="T55" fmla="*/ 3 h 68"/>
                  <a:gd name="T56" fmla="*/ 64 w 69"/>
                  <a:gd name="T57" fmla="*/ 1 h 68"/>
                  <a:gd name="T58" fmla="*/ 62 w 69"/>
                  <a:gd name="T59" fmla="*/ 0 h 68"/>
                  <a:gd name="T60" fmla="*/ 60 w 69"/>
                  <a:gd name="T61" fmla="*/ 3 h 68"/>
                  <a:gd name="T62" fmla="*/ 55 w 69"/>
                  <a:gd name="T63" fmla="*/ 8 h 68"/>
                  <a:gd name="T64" fmla="*/ 53 w 69"/>
                  <a:gd name="T65" fmla="*/ 10 h 68"/>
                  <a:gd name="T66" fmla="*/ 47 w 69"/>
                  <a:gd name="T67" fmla="*/ 14 h 68"/>
                  <a:gd name="T68" fmla="*/ 47 w 69"/>
                  <a:gd name="T69" fmla="*/ 14 h 68"/>
                  <a:gd name="T70" fmla="*/ 44 w 69"/>
                  <a:gd name="T71" fmla="*/ 15 h 68"/>
                  <a:gd name="T72" fmla="*/ 44 w 69"/>
                  <a:gd name="T73" fmla="*/ 16 h 68"/>
                  <a:gd name="T74" fmla="*/ 45 w 69"/>
                  <a:gd name="T75" fmla="*/ 19 h 68"/>
                  <a:gd name="T76" fmla="*/ 41 w 69"/>
                  <a:gd name="T77" fmla="*/ 21 h 68"/>
                  <a:gd name="T78" fmla="*/ 38 w 69"/>
                  <a:gd name="T79" fmla="*/ 21 h 68"/>
                  <a:gd name="T80" fmla="*/ 35 w 69"/>
                  <a:gd name="T81" fmla="*/ 21 h 68"/>
                  <a:gd name="T82" fmla="*/ 30 w 69"/>
                  <a:gd name="T83" fmla="*/ 19 h 68"/>
                  <a:gd name="T84" fmla="*/ 28 w 69"/>
                  <a:gd name="T85" fmla="*/ 18 h 68"/>
                  <a:gd name="T86" fmla="*/ 24 w 69"/>
                  <a:gd name="T87" fmla="*/ 22 h 68"/>
                  <a:gd name="T88" fmla="*/ 23 w 69"/>
                  <a:gd name="T89" fmla="*/ 25 h 68"/>
                  <a:gd name="T90" fmla="*/ 4 w 69"/>
                  <a:gd name="T91" fmla="*/ 36 h 68"/>
                  <a:gd name="T92" fmla="*/ 1 w 69"/>
                  <a:gd name="T93" fmla="*/ 37 h 68"/>
                  <a:gd name="T94" fmla="*/ 1 w 69"/>
                  <a:gd name="T95" fmla="*/ 37 h 68"/>
                  <a:gd name="T96" fmla="*/ 1 w 69"/>
                  <a:gd name="T97" fmla="*/ 37 h 68"/>
                  <a:gd name="T98" fmla="*/ 0 w 69"/>
                  <a:gd name="T99" fmla="*/ 38 h 68"/>
                  <a:gd name="T100" fmla="*/ 0 w 69"/>
                  <a:gd name="T101" fmla="*/ 38 h 68"/>
                  <a:gd name="T102" fmla="*/ 0 w 69"/>
                  <a:gd name="T103" fmla="*/ 38 h 68"/>
                  <a:gd name="T104" fmla="*/ 0 w 69"/>
                  <a:gd name="T105" fmla="*/ 38 h 68"/>
                  <a:gd name="T106" fmla="*/ 0 w 69"/>
                  <a:gd name="T107" fmla="*/ 39 h 68"/>
                  <a:gd name="T108" fmla="*/ 0 w 69"/>
                  <a:gd name="T109" fmla="*/ 39 h 68"/>
                  <a:gd name="T110" fmla="*/ 11 w 69"/>
                  <a:gd name="T111" fmla="*/ 4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68">
                    <a:moveTo>
                      <a:pt x="11" y="46"/>
                    </a:moveTo>
                    <a:cubicBezTo>
                      <a:pt x="15" y="50"/>
                      <a:pt x="10" y="54"/>
                      <a:pt x="7" y="58"/>
                    </a:cubicBezTo>
                    <a:cubicBezTo>
                      <a:pt x="6" y="58"/>
                      <a:pt x="5" y="59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5" y="62"/>
                    </a:cubicBezTo>
                    <a:cubicBezTo>
                      <a:pt x="5" y="62"/>
                      <a:pt x="7" y="64"/>
                      <a:pt x="7" y="66"/>
                    </a:cubicBezTo>
                    <a:cubicBezTo>
                      <a:pt x="7" y="67"/>
                      <a:pt x="8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0" y="65"/>
                      <a:pt x="12" y="65"/>
                      <a:pt x="14" y="65"/>
                    </a:cubicBezTo>
                    <a:cubicBezTo>
                      <a:pt x="15" y="65"/>
                      <a:pt x="16" y="65"/>
                      <a:pt x="16" y="65"/>
                    </a:cubicBezTo>
                    <a:cubicBezTo>
                      <a:pt x="18" y="65"/>
                      <a:pt x="21" y="65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4" y="64"/>
                      <a:pt x="25" y="64"/>
                    </a:cubicBezTo>
                    <a:cubicBezTo>
                      <a:pt x="26" y="63"/>
                      <a:pt x="27" y="62"/>
                      <a:pt x="27" y="62"/>
                    </a:cubicBezTo>
                    <a:cubicBezTo>
                      <a:pt x="29" y="60"/>
                      <a:pt x="33" y="59"/>
                      <a:pt x="39" y="59"/>
                    </a:cubicBezTo>
                    <a:cubicBezTo>
                      <a:pt x="39" y="59"/>
                      <a:pt x="40" y="59"/>
                      <a:pt x="40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38" y="55"/>
                      <a:pt x="35" y="52"/>
                      <a:pt x="34" y="51"/>
                    </a:cubicBezTo>
                    <a:cubicBezTo>
                      <a:pt x="32" y="50"/>
                      <a:pt x="30" y="48"/>
                      <a:pt x="31" y="45"/>
                    </a:cubicBezTo>
                    <a:cubicBezTo>
                      <a:pt x="31" y="41"/>
                      <a:pt x="34" y="38"/>
                      <a:pt x="37" y="38"/>
                    </a:cubicBezTo>
                    <a:cubicBezTo>
                      <a:pt x="40" y="37"/>
                      <a:pt x="47" y="32"/>
                      <a:pt x="51" y="29"/>
                    </a:cubicBezTo>
                    <a:cubicBezTo>
                      <a:pt x="54" y="28"/>
                      <a:pt x="55" y="26"/>
                      <a:pt x="57" y="26"/>
                    </a:cubicBezTo>
                    <a:cubicBezTo>
                      <a:pt x="57" y="25"/>
                      <a:pt x="58" y="24"/>
                      <a:pt x="58" y="21"/>
                    </a:cubicBezTo>
                    <a:cubicBezTo>
                      <a:pt x="58" y="19"/>
                      <a:pt x="58" y="16"/>
                      <a:pt x="60" y="13"/>
                    </a:cubicBezTo>
                    <a:cubicBezTo>
                      <a:pt x="61" y="11"/>
                      <a:pt x="65" y="7"/>
                      <a:pt x="69" y="4"/>
                    </a:cubicBezTo>
                    <a:cubicBezTo>
                      <a:pt x="69" y="4"/>
                      <a:pt x="69" y="3"/>
                      <a:pt x="69" y="3"/>
                    </a:cubicBezTo>
                    <a:cubicBezTo>
                      <a:pt x="67" y="3"/>
                      <a:pt x="65" y="2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61" y="0"/>
                      <a:pt x="61" y="2"/>
                      <a:pt x="60" y="3"/>
                    </a:cubicBezTo>
                    <a:cubicBezTo>
                      <a:pt x="59" y="5"/>
                      <a:pt x="58" y="8"/>
                      <a:pt x="55" y="8"/>
                    </a:cubicBezTo>
                    <a:cubicBezTo>
                      <a:pt x="55" y="8"/>
                      <a:pt x="54" y="9"/>
                      <a:pt x="53" y="10"/>
                    </a:cubicBezTo>
                    <a:cubicBezTo>
                      <a:pt x="52" y="11"/>
                      <a:pt x="51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5" y="15"/>
                      <a:pt x="44" y="15"/>
                    </a:cubicBezTo>
                    <a:cubicBezTo>
                      <a:pt x="44" y="15"/>
                      <a:pt x="44" y="15"/>
                      <a:pt x="44" y="16"/>
                    </a:cubicBezTo>
                    <a:cubicBezTo>
                      <a:pt x="45" y="16"/>
                      <a:pt x="46" y="18"/>
                      <a:pt x="45" y="19"/>
                    </a:cubicBezTo>
                    <a:cubicBezTo>
                      <a:pt x="44" y="21"/>
                      <a:pt x="42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2" y="21"/>
                      <a:pt x="31" y="20"/>
                      <a:pt x="30" y="19"/>
                    </a:cubicBezTo>
                    <a:cubicBezTo>
                      <a:pt x="29" y="18"/>
                      <a:pt x="29" y="18"/>
                      <a:pt x="28" y="18"/>
                    </a:cubicBezTo>
                    <a:cubicBezTo>
                      <a:pt x="27" y="18"/>
                      <a:pt x="25" y="21"/>
                      <a:pt x="24" y="22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1" y="28"/>
                      <a:pt x="13" y="32"/>
                      <a:pt x="4" y="36"/>
                    </a:cubicBezTo>
                    <a:cubicBezTo>
                      <a:pt x="3" y="36"/>
                      <a:pt x="2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0"/>
                      <a:pt x="9" y="43"/>
                      <a:pt x="11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7" name="Freeform 1124"/>
              <p:cNvSpPr>
                <a:spLocks/>
              </p:cNvSpPr>
              <p:nvPr/>
            </p:nvSpPr>
            <p:spPr bwMode="auto">
              <a:xfrm>
                <a:off x="4256" y="2007"/>
                <a:ext cx="85" cy="194"/>
              </a:xfrm>
              <a:custGeom>
                <a:avLst/>
                <a:gdLst>
                  <a:gd name="T0" fmla="*/ 84 w 89"/>
                  <a:gd name="T1" fmla="*/ 92 h 204"/>
                  <a:gd name="T2" fmla="*/ 86 w 89"/>
                  <a:gd name="T3" fmla="*/ 90 h 204"/>
                  <a:gd name="T4" fmla="*/ 87 w 89"/>
                  <a:gd name="T5" fmla="*/ 89 h 204"/>
                  <a:gd name="T6" fmla="*/ 88 w 89"/>
                  <a:gd name="T7" fmla="*/ 86 h 204"/>
                  <a:gd name="T8" fmla="*/ 89 w 89"/>
                  <a:gd name="T9" fmla="*/ 84 h 204"/>
                  <a:gd name="T10" fmla="*/ 85 w 89"/>
                  <a:gd name="T11" fmla="*/ 85 h 204"/>
                  <a:gd name="T12" fmla="*/ 83 w 89"/>
                  <a:gd name="T13" fmla="*/ 84 h 204"/>
                  <a:gd name="T14" fmla="*/ 76 w 89"/>
                  <a:gd name="T15" fmla="*/ 77 h 204"/>
                  <a:gd name="T16" fmla="*/ 74 w 89"/>
                  <a:gd name="T17" fmla="*/ 67 h 204"/>
                  <a:gd name="T18" fmla="*/ 67 w 89"/>
                  <a:gd name="T19" fmla="*/ 61 h 204"/>
                  <a:gd name="T20" fmla="*/ 59 w 89"/>
                  <a:gd name="T21" fmla="*/ 53 h 204"/>
                  <a:gd name="T22" fmla="*/ 54 w 89"/>
                  <a:gd name="T23" fmla="*/ 47 h 204"/>
                  <a:gd name="T24" fmla="*/ 66 w 89"/>
                  <a:gd name="T25" fmla="*/ 14 h 204"/>
                  <a:gd name="T26" fmla="*/ 56 w 89"/>
                  <a:gd name="T27" fmla="*/ 0 h 204"/>
                  <a:gd name="T28" fmla="*/ 54 w 89"/>
                  <a:gd name="T29" fmla="*/ 1 h 204"/>
                  <a:gd name="T30" fmla="*/ 53 w 89"/>
                  <a:gd name="T31" fmla="*/ 3 h 204"/>
                  <a:gd name="T32" fmla="*/ 51 w 89"/>
                  <a:gd name="T33" fmla="*/ 6 h 204"/>
                  <a:gd name="T34" fmla="*/ 52 w 89"/>
                  <a:gd name="T35" fmla="*/ 12 h 204"/>
                  <a:gd name="T36" fmla="*/ 43 w 89"/>
                  <a:gd name="T37" fmla="*/ 14 h 204"/>
                  <a:gd name="T38" fmla="*/ 30 w 89"/>
                  <a:gd name="T39" fmla="*/ 26 h 204"/>
                  <a:gd name="T40" fmla="*/ 24 w 89"/>
                  <a:gd name="T41" fmla="*/ 49 h 204"/>
                  <a:gd name="T42" fmla="*/ 20 w 89"/>
                  <a:gd name="T43" fmla="*/ 56 h 204"/>
                  <a:gd name="T44" fmla="*/ 13 w 89"/>
                  <a:gd name="T45" fmla="*/ 57 h 204"/>
                  <a:gd name="T46" fmla="*/ 11 w 89"/>
                  <a:gd name="T47" fmla="*/ 72 h 204"/>
                  <a:gd name="T48" fmla="*/ 10 w 89"/>
                  <a:gd name="T49" fmla="*/ 74 h 204"/>
                  <a:gd name="T50" fmla="*/ 10 w 89"/>
                  <a:gd name="T51" fmla="*/ 76 h 204"/>
                  <a:gd name="T52" fmla="*/ 9 w 89"/>
                  <a:gd name="T53" fmla="*/ 77 h 204"/>
                  <a:gd name="T54" fmla="*/ 8 w 89"/>
                  <a:gd name="T55" fmla="*/ 78 h 204"/>
                  <a:gd name="T56" fmla="*/ 7 w 89"/>
                  <a:gd name="T57" fmla="*/ 78 h 204"/>
                  <a:gd name="T58" fmla="*/ 4 w 89"/>
                  <a:gd name="T59" fmla="*/ 85 h 204"/>
                  <a:gd name="T60" fmla="*/ 4 w 89"/>
                  <a:gd name="T61" fmla="*/ 86 h 204"/>
                  <a:gd name="T62" fmla="*/ 3 w 89"/>
                  <a:gd name="T63" fmla="*/ 87 h 204"/>
                  <a:gd name="T64" fmla="*/ 1 w 89"/>
                  <a:gd name="T65" fmla="*/ 88 h 204"/>
                  <a:gd name="T66" fmla="*/ 9 w 89"/>
                  <a:gd name="T67" fmla="*/ 97 h 204"/>
                  <a:gd name="T68" fmla="*/ 21 w 89"/>
                  <a:gd name="T69" fmla="*/ 142 h 204"/>
                  <a:gd name="T70" fmla="*/ 34 w 89"/>
                  <a:gd name="T71" fmla="*/ 144 h 204"/>
                  <a:gd name="T72" fmla="*/ 46 w 89"/>
                  <a:gd name="T73" fmla="*/ 130 h 204"/>
                  <a:gd name="T74" fmla="*/ 57 w 89"/>
                  <a:gd name="T75" fmla="*/ 150 h 204"/>
                  <a:gd name="T76" fmla="*/ 67 w 89"/>
                  <a:gd name="T77" fmla="*/ 193 h 204"/>
                  <a:gd name="T78" fmla="*/ 71 w 89"/>
                  <a:gd name="T79" fmla="*/ 198 h 204"/>
                  <a:gd name="T80" fmla="*/ 73 w 89"/>
                  <a:gd name="T81" fmla="*/ 194 h 204"/>
                  <a:gd name="T82" fmla="*/ 70 w 89"/>
                  <a:gd name="T83" fmla="*/ 182 h 204"/>
                  <a:gd name="T84" fmla="*/ 62 w 89"/>
                  <a:gd name="T85" fmla="*/ 155 h 204"/>
                  <a:gd name="T86" fmla="*/ 64 w 89"/>
                  <a:gd name="T87" fmla="*/ 146 h 204"/>
                  <a:gd name="T88" fmla="*/ 65 w 89"/>
                  <a:gd name="T89" fmla="*/ 145 h 204"/>
                  <a:gd name="T90" fmla="*/ 53 w 89"/>
                  <a:gd name="T91" fmla="*/ 125 h 204"/>
                  <a:gd name="T92" fmla="*/ 64 w 89"/>
                  <a:gd name="T93" fmla="*/ 102 h 204"/>
                  <a:gd name="T94" fmla="*/ 77 w 89"/>
                  <a:gd name="T95" fmla="*/ 96 h 204"/>
                  <a:gd name="T96" fmla="*/ 81 w 89"/>
                  <a:gd name="T97" fmla="*/ 9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204">
                    <a:moveTo>
                      <a:pt x="81" y="93"/>
                    </a:move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4" y="92"/>
                      <a:pt x="84" y="92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6" y="91"/>
                      <a:pt x="86" y="90"/>
                    </a:cubicBezTo>
                    <a:cubicBezTo>
                      <a:pt x="86" y="90"/>
                      <a:pt x="86" y="90"/>
                      <a:pt x="86" y="90"/>
                    </a:cubicBezTo>
                    <a:cubicBezTo>
                      <a:pt x="86" y="90"/>
                      <a:pt x="86" y="90"/>
                      <a:pt x="86" y="89"/>
                    </a:cubicBezTo>
                    <a:cubicBezTo>
                      <a:pt x="86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88" y="86"/>
                      <a:pt x="88" y="86"/>
                      <a:pt x="88" y="85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8" y="84"/>
                      <a:pt x="88" y="85"/>
                    </a:cubicBezTo>
                    <a:cubicBezTo>
                      <a:pt x="88" y="85"/>
                      <a:pt x="87" y="85"/>
                      <a:pt x="87" y="85"/>
                    </a:cubicBezTo>
                    <a:cubicBezTo>
                      <a:pt x="87" y="85"/>
                      <a:pt x="86" y="85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4" y="85"/>
                      <a:pt x="84" y="84"/>
                      <a:pt x="83" y="84"/>
                    </a:cubicBezTo>
                    <a:cubicBezTo>
                      <a:pt x="83" y="84"/>
                      <a:pt x="83" y="84"/>
                      <a:pt x="83" y="84"/>
                    </a:cubicBezTo>
                    <a:cubicBezTo>
                      <a:pt x="82" y="84"/>
                      <a:pt x="82" y="83"/>
                      <a:pt x="81" y="83"/>
                    </a:cubicBezTo>
                    <a:cubicBezTo>
                      <a:pt x="80" y="82"/>
                      <a:pt x="80" y="80"/>
                      <a:pt x="80" y="78"/>
                    </a:cubicBezTo>
                    <a:cubicBezTo>
                      <a:pt x="80" y="77"/>
                      <a:pt x="77" y="77"/>
                      <a:pt x="76" y="77"/>
                    </a:cubicBezTo>
                    <a:cubicBezTo>
                      <a:pt x="75" y="77"/>
                      <a:pt x="74" y="77"/>
                      <a:pt x="73" y="76"/>
                    </a:cubicBezTo>
                    <a:cubicBezTo>
                      <a:pt x="72" y="74"/>
                      <a:pt x="73" y="71"/>
                      <a:pt x="74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6"/>
                      <a:pt x="74" y="66"/>
                    </a:cubicBezTo>
                    <a:cubicBezTo>
                      <a:pt x="74" y="65"/>
                      <a:pt x="73" y="65"/>
                      <a:pt x="72" y="65"/>
                    </a:cubicBezTo>
                    <a:cubicBezTo>
                      <a:pt x="70" y="65"/>
                      <a:pt x="68" y="64"/>
                      <a:pt x="67" y="61"/>
                    </a:cubicBezTo>
                    <a:cubicBezTo>
                      <a:pt x="66" y="59"/>
                      <a:pt x="65" y="56"/>
                      <a:pt x="66" y="54"/>
                    </a:cubicBezTo>
                    <a:cubicBezTo>
                      <a:pt x="65" y="53"/>
                      <a:pt x="64" y="53"/>
                      <a:pt x="62" y="53"/>
                    </a:cubicBezTo>
                    <a:cubicBezTo>
                      <a:pt x="61" y="53"/>
                      <a:pt x="59" y="53"/>
                      <a:pt x="59" y="53"/>
                    </a:cubicBezTo>
                    <a:cubicBezTo>
                      <a:pt x="57" y="54"/>
                      <a:pt x="56" y="54"/>
                      <a:pt x="55" y="53"/>
                    </a:cubicBezTo>
                    <a:cubicBezTo>
                      <a:pt x="54" y="52"/>
                      <a:pt x="54" y="51"/>
                      <a:pt x="54" y="49"/>
                    </a:cubicBezTo>
                    <a:cubicBezTo>
                      <a:pt x="54" y="48"/>
                      <a:pt x="54" y="47"/>
                      <a:pt x="54" y="47"/>
                    </a:cubicBezTo>
                    <a:cubicBezTo>
                      <a:pt x="52" y="42"/>
                      <a:pt x="61" y="32"/>
                      <a:pt x="64" y="29"/>
                    </a:cubicBezTo>
                    <a:cubicBezTo>
                      <a:pt x="67" y="26"/>
                      <a:pt x="66" y="22"/>
                      <a:pt x="66" y="18"/>
                    </a:cubicBezTo>
                    <a:cubicBezTo>
                      <a:pt x="66" y="17"/>
                      <a:pt x="66" y="15"/>
                      <a:pt x="66" y="14"/>
                    </a:cubicBezTo>
                    <a:cubicBezTo>
                      <a:pt x="66" y="10"/>
                      <a:pt x="65" y="10"/>
                      <a:pt x="63" y="10"/>
                    </a:cubicBezTo>
                    <a:cubicBezTo>
                      <a:pt x="59" y="10"/>
                      <a:pt x="59" y="5"/>
                      <a:pt x="59" y="2"/>
                    </a:cubicBezTo>
                    <a:cubicBezTo>
                      <a:pt x="59" y="1"/>
                      <a:pt x="57" y="0"/>
                      <a:pt x="56" y="0"/>
                    </a:cubicBezTo>
                    <a:cubicBezTo>
                      <a:pt x="55" y="0"/>
                      <a:pt x="55" y="0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3" y="1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4"/>
                      <a:pt x="52" y="4"/>
                    </a:cubicBezTo>
                    <a:cubicBezTo>
                      <a:pt x="52" y="4"/>
                      <a:pt x="52" y="4"/>
                      <a:pt x="52" y="5"/>
                    </a:cubicBezTo>
                    <a:cubicBezTo>
                      <a:pt x="52" y="5"/>
                      <a:pt x="52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50" y="7"/>
                      <a:pt x="50" y="9"/>
                      <a:pt x="52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1" y="17"/>
                      <a:pt x="49" y="17"/>
                    </a:cubicBezTo>
                    <a:cubicBezTo>
                      <a:pt x="48" y="17"/>
                      <a:pt x="45" y="16"/>
                      <a:pt x="43" y="14"/>
                    </a:cubicBezTo>
                    <a:cubicBezTo>
                      <a:pt x="42" y="15"/>
                      <a:pt x="40" y="16"/>
                      <a:pt x="37" y="18"/>
                    </a:cubicBezTo>
                    <a:cubicBezTo>
                      <a:pt x="36" y="19"/>
                      <a:pt x="35" y="20"/>
                      <a:pt x="34" y="20"/>
                    </a:cubicBezTo>
                    <a:cubicBezTo>
                      <a:pt x="32" y="22"/>
                      <a:pt x="30" y="23"/>
                      <a:pt x="30" y="26"/>
                    </a:cubicBezTo>
                    <a:cubicBezTo>
                      <a:pt x="30" y="29"/>
                      <a:pt x="29" y="31"/>
                      <a:pt x="28" y="33"/>
                    </a:cubicBezTo>
                    <a:cubicBezTo>
                      <a:pt x="27" y="36"/>
                      <a:pt x="27" y="38"/>
                      <a:pt x="27" y="39"/>
                    </a:cubicBezTo>
                    <a:cubicBezTo>
                      <a:pt x="28" y="42"/>
                      <a:pt x="26" y="46"/>
                      <a:pt x="24" y="49"/>
                    </a:cubicBezTo>
                    <a:cubicBezTo>
                      <a:pt x="24" y="51"/>
                      <a:pt x="23" y="53"/>
                      <a:pt x="23" y="53"/>
                    </a:cubicBezTo>
                    <a:cubicBezTo>
                      <a:pt x="23" y="54"/>
                      <a:pt x="23" y="55"/>
                      <a:pt x="22" y="55"/>
                    </a:cubicBezTo>
                    <a:cubicBezTo>
                      <a:pt x="22" y="56"/>
                      <a:pt x="20" y="56"/>
                      <a:pt x="20" y="56"/>
                    </a:cubicBezTo>
                    <a:cubicBezTo>
                      <a:pt x="18" y="56"/>
                      <a:pt x="16" y="56"/>
                      <a:pt x="14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3" y="56"/>
                      <a:pt x="13" y="57"/>
                      <a:pt x="13" y="57"/>
                    </a:cubicBezTo>
                    <a:cubicBezTo>
                      <a:pt x="13" y="60"/>
                      <a:pt x="13" y="63"/>
                      <a:pt x="12" y="65"/>
                    </a:cubicBezTo>
                    <a:cubicBezTo>
                      <a:pt x="11" y="66"/>
                      <a:pt x="11" y="69"/>
                      <a:pt x="11" y="70"/>
                    </a:cubicBezTo>
                    <a:cubicBezTo>
                      <a:pt x="11" y="71"/>
                      <a:pt x="11" y="71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0" y="76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8"/>
                      <a:pt x="9" y="78"/>
                      <a:pt x="8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8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6" y="80"/>
                      <a:pt x="4" y="83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8"/>
                      <a:pt x="1" y="88"/>
                    </a:cubicBezTo>
                    <a:cubicBezTo>
                      <a:pt x="1" y="88"/>
                      <a:pt x="1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" y="92"/>
                      <a:pt x="6" y="96"/>
                      <a:pt x="9" y="97"/>
                    </a:cubicBezTo>
                    <a:cubicBezTo>
                      <a:pt x="15" y="99"/>
                      <a:pt x="19" y="108"/>
                      <a:pt x="23" y="121"/>
                    </a:cubicBezTo>
                    <a:cubicBezTo>
                      <a:pt x="25" y="129"/>
                      <a:pt x="24" y="137"/>
                      <a:pt x="21" y="141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1" y="143"/>
                      <a:pt x="22" y="143"/>
                      <a:pt x="23" y="143"/>
                    </a:cubicBezTo>
                    <a:cubicBezTo>
                      <a:pt x="24" y="144"/>
                      <a:pt x="24" y="144"/>
                      <a:pt x="25" y="144"/>
                    </a:cubicBezTo>
                    <a:cubicBezTo>
                      <a:pt x="29" y="146"/>
                      <a:pt x="32" y="146"/>
                      <a:pt x="34" y="144"/>
                    </a:cubicBezTo>
                    <a:cubicBezTo>
                      <a:pt x="35" y="142"/>
                      <a:pt x="36" y="141"/>
                      <a:pt x="38" y="139"/>
                    </a:cubicBezTo>
                    <a:cubicBezTo>
                      <a:pt x="40" y="137"/>
                      <a:pt x="42" y="135"/>
                      <a:pt x="43" y="133"/>
                    </a:cubicBezTo>
                    <a:cubicBezTo>
                      <a:pt x="43" y="131"/>
                      <a:pt x="45" y="130"/>
                      <a:pt x="46" y="130"/>
                    </a:cubicBezTo>
                    <a:cubicBezTo>
                      <a:pt x="47" y="130"/>
                      <a:pt x="49" y="132"/>
                      <a:pt x="50" y="134"/>
                    </a:cubicBezTo>
                    <a:cubicBezTo>
                      <a:pt x="51" y="135"/>
                      <a:pt x="51" y="136"/>
                      <a:pt x="52" y="137"/>
                    </a:cubicBezTo>
                    <a:cubicBezTo>
                      <a:pt x="55" y="139"/>
                      <a:pt x="57" y="144"/>
                      <a:pt x="57" y="150"/>
                    </a:cubicBezTo>
                    <a:cubicBezTo>
                      <a:pt x="57" y="153"/>
                      <a:pt x="57" y="153"/>
                      <a:pt x="57" y="153"/>
                    </a:cubicBezTo>
                    <a:cubicBezTo>
                      <a:pt x="58" y="158"/>
                      <a:pt x="59" y="170"/>
                      <a:pt x="62" y="173"/>
                    </a:cubicBezTo>
                    <a:cubicBezTo>
                      <a:pt x="68" y="179"/>
                      <a:pt x="69" y="190"/>
                      <a:pt x="67" y="193"/>
                    </a:cubicBezTo>
                    <a:cubicBezTo>
                      <a:pt x="67" y="195"/>
                      <a:pt x="67" y="197"/>
                      <a:pt x="68" y="199"/>
                    </a:cubicBezTo>
                    <a:cubicBezTo>
                      <a:pt x="68" y="200"/>
                      <a:pt x="69" y="202"/>
                      <a:pt x="69" y="204"/>
                    </a:cubicBezTo>
                    <a:cubicBezTo>
                      <a:pt x="70" y="202"/>
                      <a:pt x="70" y="200"/>
                      <a:pt x="71" y="198"/>
                    </a:cubicBezTo>
                    <a:cubicBezTo>
                      <a:pt x="71" y="198"/>
                      <a:pt x="71" y="198"/>
                      <a:pt x="71" y="197"/>
                    </a:cubicBezTo>
                    <a:cubicBezTo>
                      <a:pt x="72" y="197"/>
                      <a:pt x="72" y="196"/>
                      <a:pt x="72" y="195"/>
                    </a:cubicBezTo>
                    <a:cubicBezTo>
                      <a:pt x="72" y="194"/>
                      <a:pt x="73" y="194"/>
                      <a:pt x="73" y="194"/>
                    </a:cubicBezTo>
                    <a:cubicBezTo>
                      <a:pt x="73" y="193"/>
                      <a:pt x="73" y="192"/>
                      <a:pt x="74" y="190"/>
                    </a:cubicBezTo>
                    <a:cubicBezTo>
                      <a:pt x="74" y="189"/>
                      <a:pt x="73" y="188"/>
                      <a:pt x="72" y="187"/>
                    </a:cubicBezTo>
                    <a:cubicBezTo>
                      <a:pt x="71" y="186"/>
                      <a:pt x="70" y="184"/>
                      <a:pt x="70" y="182"/>
                    </a:cubicBezTo>
                    <a:cubicBezTo>
                      <a:pt x="70" y="179"/>
                      <a:pt x="70" y="173"/>
                      <a:pt x="66" y="170"/>
                    </a:cubicBezTo>
                    <a:cubicBezTo>
                      <a:pt x="63" y="167"/>
                      <a:pt x="61" y="162"/>
                      <a:pt x="61" y="159"/>
                    </a:cubicBezTo>
                    <a:cubicBezTo>
                      <a:pt x="61" y="157"/>
                      <a:pt x="61" y="156"/>
                      <a:pt x="62" y="155"/>
                    </a:cubicBezTo>
                    <a:cubicBezTo>
                      <a:pt x="63" y="154"/>
                      <a:pt x="63" y="152"/>
                      <a:pt x="63" y="150"/>
                    </a:cubicBezTo>
                    <a:cubicBezTo>
                      <a:pt x="63" y="149"/>
                      <a:pt x="63" y="148"/>
                      <a:pt x="64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5" y="146"/>
                      <a:pt x="65" y="146"/>
                      <a:pt x="65" y="145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3" y="143"/>
                      <a:pt x="63" y="141"/>
                      <a:pt x="63" y="139"/>
                    </a:cubicBezTo>
                    <a:cubicBezTo>
                      <a:pt x="63" y="138"/>
                      <a:pt x="63" y="137"/>
                      <a:pt x="63" y="137"/>
                    </a:cubicBezTo>
                    <a:cubicBezTo>
                      <a:pt x="60" y="136"/>
                      <a:pt x="53" y="128"/>
                      <a:pt x="53" y="125"/>
                    </a:cubicBezTo>
                    <a:cubicBezTo>
                      <a:pt x="53" y="123"/>
                      <a:pt x="54" y="115"/>
                      <a:pt x="55" y="108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3"/>
                      <a:pt x="61" y="102"/>
                      <a:pt x="64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2"/>
                      <a:pt x="70" y="101"/>
                      <a:pt x="70" y="100"/>
                    </a:cubicBezTo>
                    <a:cubicBezTo>
                      <a:pt x="72" y="98"/>
                      <a:pt x="75" y="97"/>
                      <a:pt x="77" y="96"/>
                    </a:cubicBezTo>
                    <a:cubicBezTo>
                      <a:pt x="79" y="95"/>
                      <a:pt x="80" y="95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lnTo>
                      <a:pt x="81" y="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8" name="Freeform 1125"/>
              <p:cNvSpPr>
                <a:spLocks/>
              </p:cNvSpPr>
              <p:nvPr/>
            </p:nvSpPr>
            <p:spPr bwMode="auto">
              <a:xfrm>
                <a:off x="4361" y="2067"/>
                <a:ext cx="73" cy="159"/>
              </a:xfrm>
              <a:custGeom>
                <a:avLst/>
                <a:gdLst>
                  <a:gd name="T0" fmla="*/ 1 w 77"/>
                  <a:gd name="T1" fmla="*/ 11 h 167"/>
                  <a:gd name="T2" fmla="*/ 2 w 77"/>
                  <a:gd name="T3" fmla="*/ 12 h 167"/>
                  <a:gd name="T4" fmla="*/ 3 w 77"/>
                  <a:gd name="T5" fmla="*/ 14 h 167"/>
                  <a:gd name="T6" fmla="*/ 8 w 77"/>
                  <a:gd name="T7" fmla="*/ 23 h 167"/>
                  <a:gd name="T8" fmla="*/ 9 w 77"/>
                  <a:gd name="T9" fmla="*/ 24 h 167"/>
                  <a:gd name="T10" fmla="*/ 9 w 77"/>
                  <a:gd name="T11" fmla="*/ 24 h 167"/>
                  <a:gd name="T12" fmla="*/ 10 w 77"/>
                  <a:gd name="T13" fmla="*/ 25 h 167"/>
                  <a:gd name="T14" fmla="*/ 14 w 77"/>
                  <a:gd name="T15" fmla="*/ 26 h 167"/>
                  <a:gd name="T16" fmla="*/ 20 w 77"/>
                  <a:gd name="T17" fmla="*/ 25 h 167"/>
                  <a:gd name="T18" fmla="*/ 27 w 77"/>
                  <a:gd name="T19" fmla="*/ 34 h 167"/>
                  <a:gd name="T20" fmla="*/ 23 w 77"/>
                  <a:gd name="T21" fmla="*/ 43 h 167"/>
                  <a:gd name="T22" fmla="*/ 26 w 77"/>
                  <a:gd name="T23" fmla="*/ 48 h 167"/>
                  <a:gd name="T24" fmla="*/ 35 w 77"/>
                  <a:gd name="T25" fmla="*/ 59 h 167"/>
                  <a:gd name="T26" fmla="*/ 42 w 77"/>
                  <a:gd name="T27" fmla="*/ 68 h 167"/>
                  <a:gd name="T28" fmla="*/ 53 w 77"/>
                  <a:gd name="T29" fmla="*/ 81 h 167"/>
                  <a:gd name="T30" fmla="*/ 59 w 77"/>
                  <a:gd name="T31" fmla="*/ 97 h 167"/>
                  <a:gd name="T32" fmla="*/ 59 w 77"/>
                  <a:gd name="T33" fmla="*/ 104 h 167"/>
                  <a:gd name="T34" fmla="*/ 59 w 77"/>
                  <a:gd name="T35" fmla="*/ 107 h 167"/>
                  <a:gd name="T36" fmla="*/ 60 w 77"/>
                  <a:gd name="T37" fmla="*/ 110 h 167"/>
                  <a:gd name="T38" fmla="*/ 62 w 77"/>
                  <a:gd name="T39" fmla="*/ 114 h 167"/>
                  <a:gd name="T40" fmla="*/ 54 w 77"/>
                  <a:gd name="T41" fmla="*/ 129 h 167"/>
                  <a:gd name="T42" fmla="*/ 46 w 77"/>
                  <a:gd name="T43" fmla="*/ 137 h 167"/>
                  <a:gd name="T44" fmla="*/ 42 w 77"/>
                  <a:gd name="T45" fmla="*/ 136 h 167"/>
                  <a:gd name="T46" fmla="*/ 43 w 77"/>
                  <a:gd name="T47" fmla="*/ 139 h 167"/>
                  <a:gd name="T48" fmla="*/ 41 w 77"/>
                  <a:gd name="T49" fmla="*/ 147 h 167"/>
                  <a:gd name="T50" fmla="*/ 32 w 77"/>
                  <a:gd name="T51" fmla="*/ 146 h 167"/>
                  <a:gd name="T52" fmla="*/ 31 w 77"/>
                  <a:gd name="T53" fmla="*/ 147 h 167"/>
                  <a:gd name="T54" fmla="*/ 30 w 77"/>
                  <a:gd name="T55" fmla="*/ 148 h 167"/>
                  <a:gd name="T56" fmla="*/ 29 w 77"/>
                  <a:gd name="T57" fmla="*/ 149 h 167"/>
                  <a:gd name="T58" fmla="*/ 26 w 77"/>
                  <a:gd name="T59" fmla="*/ 150 h 167"/>
                  <a:gd name="T60" fmla="*/ 29 w 77"/>
                  <a:gd name="T61" fmla="*/ 152 h 167"/>
                  <a:gd name="T62" fmla="*/ 29 w 77"/>
                  <a:gd name="T63" fmla="*/ 158 h 167"/>
                  <a:gd name="T64" fmla="*/ 29 w 77"/>
                  <a:gd name="T65" fmla="*/ 167 h 167"/>
                  <a:gd name="T66" fmla="*/ 40 w 77"/>
                  <a:gd name="T67" fmla="*/ 158 h 167"/>
                  <a:gd name="T68" fmla="*/ 40 w 77"/>
                  <a:gd name="T69" fmla="*/ 158 h 167"/>
                  <a:gd name="T70" fmla="*/ 44 w 77"/>
                  <a:gd name="T71" fmla="*/ 152 h 167"/>
                  <a:gd name="T72" fmla="*/ 49 w 77"/>
                  <a:gd name="T73" fmla="*/ 146 h 167"/>
                  <a:gd name="T74" fmla="*/ 53 w 77"/>
                  <a:gd name="T75" fmla="*/ 147 h 167"/>
                  <a:gd name="T76" fmla="*/ 67 w 77"/>
                  <a:gd name="T77" fmla="*/ 140 h 167"/>
                  <a:gd name="T78" fmla="*/ 75 w 77"/>
                  <a:gd name="T79" fmla="*/ 126 h 167"/>
                  <a:gd name="T80" fmla="*/ 73 w 77"/>
                  <a:gd name="T81" fmla="*/ 100 h 167"/>
                  <a:gd name="T82" fmla="*/ 64 w 77"/>
                  <a:gd name="T83" fmla="*/ 84 h 167"/>
                  <a:gd name="T84" fmla="*/ 45 w 77"/>
                  <a:gd name="T85" fmla="*/ 69 h 167"/>
                  <a:gd name="T86" fmla="*/ 40 w 77"/>
                  <a:gd name="T87" fmla="*/ 60 h 167"/>
                  <a:gd name="T88" fmla="*/ 42 w 77"/>
                  <a:gd name="T89" fmla="*/ 36 h 167"/>
                  <a:gd name="T90" fmla="*/ 46 w 77"/>
                  <a:gd name="T91" fmla="*/ 26 h 167"/>
                  <a:gd name="T92" fmla="*/ 57 w 77"/>
                  <a:gd name="T93" fmla="*/ 20 h 167"/>
                  <a:gd name="T94" fmla="*/ 56 w 77"/>
                  <a:gd name="T95" fmla="*/ 20 h 167"/>
                  <a:gd name="T96" fmla="*/ 54 w 77"/>
                  <a:gd name="T97" fmla="*/ 19 h 167"/>
                  <a:gd name="T98" fmla="*/ 52 w 77"/>
                  <a:gd name="T99" fmla="*/ 17 h 167"/>
                  <a:gd name="T100" fmla="*/ 50 w 77"/>
                  <a:gd name="T101" fmla="*/ 16 h 167"/>
                  <a:gd name="T102" fmla="*/ 48 w 77"/>
                  <a:gd name="T103" fmla="*/ 14 h 167"/>
                  <a:gd name="T104" fmla="*/ 46 w 77"/>
                  <a:gd name="T105" fmla="*/ 13 h 167"/>
                  <a:gd name="T106" fmla="*/ 45 w 77"/>
                  <a:gd name="T107" fmla="*/ 11 h 167"/>
                  <a:gd name="T108" fmla="*/ 45 w 77"/>
                  <a:gd name="T109" fmla="*/ 7 h 167"/>
                  <a:gd name="T110" fmla="*/ 46 w 77"/>
                  <a:gd name="T111" fmla="*/ 6 h 167"/>
                  <a:gd name="T112" fmla="*/ 33 w 77"/>
                  <a:gd name="T113" fmla="*/ 0 h 167"/>
                  <a:gd name="T114" fmla="*/ 27 w 77"/>
                  <a:gd name="T115" fmla="*/ 5 h 167"/>
                  <a:gd name="T116" fmla="*/ 22 w 77"/>
                  <a:gd name="T117" fmla="*/ 7 h 167"/>
                  <a:gd name="T118" fmla="*/ 11 w 77"/>
                  <a:gd name="T119" fmla="*/ 7 h 167"/>
                  <a:gd name="T120" fmla="*/ 6 w 77"/>
                  <a:gd name="T121" fmla="*/ 8 h 167"/>
                  <a:gd name="T122" fmla="*/ 1 w 77"/>
                  <a:gd name="T123" fmla="*/ 7 h 167"/>
                  <a:gd name="T124" fmla="*/ 0 w 77"/>
                  <a:gd name="T125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167">
                    <a:moveTo>
                      <a:pt x="0" y="10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4" y="16"/>
                      <a:pt x="5" y="17"/>
                    </a:cubicBezTo>
                    <a:cubicBezTo>
                      <a:pt x="6" y="18"/>
                      <a:pt x="8" y="20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6" y="25"/>
                      <a:pt x="18" y="25"/>
                      <a:pt x="20" y="25"/>
                    </a:cubicBezTo>
                    <a:cubicBezTo>
                      <a:pt x="23" y="25"/>
                      <a:pt x="25" y="27"/>
                      <a:pt x="25" y="30"/>
                    </a:cubicBezTo>
                    <a:cubicBezTo>
                      <a:pt x="26" y="32"/>
                      <a:pt x="26" y="33"/>
                      <a:pt x="27" y="34"/>
                    </a:cubicBezTo>
                    <a:cubicBezTo>
                      <a:pt x="28" y="35"/>
                      <a:pt x="29" y="36"/>
                      <a:pt x="29" y="39"/>
                    </a:cubicBezTo>
                    <a:cubicBezTo>
                      <a:pt x="29" y="42"/>
                      <a:pt x="26" y="43"/>
                      <a:pt x="23" y="43"/>
                    </a:cubicBezTo>
                    <a:cubicBezTo>
                      <a:pt x="22" y="43"/>
                      <a:pt x="21" y="44"/>
                      <a:pt x="20" y="44"/>
                    </a:cubicBezTo>
                    <a:cubicBezTo>
                      <a:pt x="21" y="45"/>
                      <a:pt x="24" y="47"/>
                      <a:pt x="26" y="48"/>
                    </a:cubicBezTo>
                    <a:cubicBezTo>
                      <a:pt x="30" y="50"/>
                      <a:pt x="33" y="52"/>
                      <a:pt x="33" y="54"/>
                    </a:cubicBezTo>
                    <a:cubicBezTo>
                      <a:pt x="33" y="55"/>
                      <a:pt x="34" y="57"/>
                      <a:pt x="35" y="59"/>
                    </a:cubicBezTo>
                    <a:cubicBezTo>
                      <a:pt x="36" y="60"/>
                      <a:pt x="37" y="62"/>
                      <a:pt x="38" y="64"/>
                    </a:cubicBezTo>
                    <a:cubicBezTo>
                      <a:pt x="39" y="65"/>
                      <a:pt x="40" y="67"/>
                      <a:pt x="42" y="68"/>
                    </a:cubicBezTo>
                    <a:cubicBezTo>
                      <a:pt x="44" y="71"/>
                      <a:pt x="47" y="73"/>
                      <a:pt x="47" y="76"/>
                    </a:cubicBezTo>
                    <a:cubicBezTo>
                      <a:pt x="48" y="78"/>
                      <a:pt x="51" y="80"/>
                      <a:pt x="53" y="81"/>
                    </a:cubicBezTo>
                    <a:cubicBezTo>
                      <a:pt x="54" y="82"/>
                      <a:pt x="55" y="83"/>
                      <a:pt x="56" y="84"/>
                    </a:cubicBezTo>
                    <a:cubicBezTo>
                      <a:pt x="59" y="87"/>
                      <a:pt x="60" y="93"/>
                      <a:pt x="59" y="97"/>
                    </a:cubicBezTo>
                    <a:cubicBezTo>
                      <a:pt x="59" y="98"/>
                      <a:pt x="59" y="99"/>
                      <a:pt x="59" y="101"/>
                    </a:cubicBezTo>
                    <a:cubicBezTo>
                      <a:pt x="59" y="102"/>
                      <a:pt x="59" y="103"/>
                      <a:pt x="59" y="104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9" y="105"/>
                      <a:pt x="59" y="106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2"/>
                      <a:pt x="62" y="113"/>
                      <a:pt x="62" y="114"/>
                    </a:cubicBezTo>
                    <a:cubicBezTo>
                      <a:pt x="66" y="120"/>
                      <a:pt x="61" y="124"/>
                      <a:pt x="57" y="127"/>
                    </a:cubicBezTo>
                    <a:cubicBezTo>
                      <a:pt x="56" y="127"/>
                      <a:pt x="55" y="128"/>
                      <a:pt x="54" y="129"/>
                    </a:cubicBezTo>
                    <a:cubicBezTo>
                      <a:pt x="54" y="130"/>
                      <a:pt x="53" y="131"/>
                      <a:pt x="53" y="132"/>
                    </a:cubicBezTo>
                    <a:cubicBezTo>
                      <a:pt x="52" y="134"/>
                      <a:pt x="51" y="137"/>
                      <a:pt x="46" y="137"/>
                    </a:cubicBezTo>
                    <a:cubicBezTo>
                      <a:pt x="45" y="137"/>
                      <a:pt x="44" y="137"/>
                      <a:pt x="42" y="136"/>
                    </a:cubicBezTo>
                    <a:cubicBezTo>
                      <a:pt x="42" y="136"/>
                      <a:pt x="42" y="136"/>
                      <a:pt x="42" y="136"/>
                    </a:cubicBezTo>
                    <a:cubicBezTo>
                      <a:pt x="42" y="137"/>
                      <a:pt x="42" y="138"/>
                      <a:pt x="43" y="138"/>
                    </a:cubicBezTo>
                    <a:cubicBezTo>
                      <a:pt x="43" y="138"/>
                      <a:pt x="43" y="139"/>
                      <a:pt x="43" y="139"/>
                    </a:cubicBezTo>
                    <a:cubicBezTo>
                      <a:pt x="44" y="141"/>
                      <a:pt x="45" y="143"/>
                      <a:pt x="44" y="145"/>
                    </a:cubicBezTo>
                    <a:cubicBezTo>
                      <a:pt x="44" y="146"/>
                      <a:pt x="43" y="147"/>
                      <a:pt x="41" y="147"/>
                    </a:cubicBezTo>
                    <a:cubicBezTo>
                      <a:pt x="39" y="147"/>
                      <a:pt x="37" y="147"/>
                      <a:pt x="35" y="146"/>
                    </a:cubicBezTo>
                    <a:cubicBezTo>
                      <a:pt x="34" y="146"/>
                      <a:pt x="33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1" y="146"/>
                      <a:pt x="31" y="147"/>
                      <a:pt x="31" y="147"/>
                    </a:cubicBezTo>
                    <a:cubicBezTo>
                      <a:pt x="31" y="147"/>
                      <a:pt x="31" y="147"/>
                      <a:pt x="30" y="148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30" y="148"/>
                      <a:pt x="29" y="148"/>
                      <a:pt x="29" y="149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49"/>
                      <a:pt x="27" y="150"/>
                      <a:pt x="27" y="150"/>
                    </a:cubicBezTo>
                    <a:cubicBezTo>
                      <a:pt x="27" y="150"/>
                      <a:pt x="26" y="150"/>
                      <a:pt x="26" y="150"/>
                    </a:cubicBezTo>
                    <a:cubicBezTo>
                      <a:pt x="27" y="151"/>
                      <a:pt x="27" y="151"/>
                      <a:pt x="28" y="151"/>
                    </a:cubicBezTo>
                    <a:cubicBezTo>
                      <a:pt x="29" y="152"/>
                      <a:pt x="29" y="152"/>
                      <a:pt x="29" y="152"/>
                    </a:cubicBezTo>
                    <a:cubicBezTo>
                      <a:pt x="30" y="153"/>
                      <a:pt x="30" y="153"/>
                      <a:pt x="31" y="154"/>
                    </a:cubicBezTo>
                    <a:cubicBezTo>
                      <a:pt x="31" y="156"/>
                      <a:pt x="30" y="157"/>
                      <a:pt x="29" y="158"/>
                    </a:cubicBezTo>
                    <a:cubicBezTo>
                      <a:pt x="28" y="160"/>
                      <a:pt x="27" y="161"/>
                      <a:pt x="27" y="163"/>
                    </a:cubicBezTo>
                    <a:cubicBezTo>
                      <a:pt x="27" y="166"/>
                      <a:pt x="28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30" y="164"/>
                      <a:pt x="37" y="159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4"/>
                      <a:pt x="42" y="154"/>
                      <a:pt x="43" y="154"/>
                    </a:cubicBezTo>
                    <a:cubicBezTo>
                      <a:pt x="43" y="154"/>
                      <a:pt x="43" y="153"/>
                      <a:pt x="44" y="152"/>
                    </a:cubicBezTo>
                    <a:cubicBezTo>
                      <a:pt x="44" y="151"/>
                      <a:pt x="44" y="150"/>
                      <a:pt x="44" y="149"/>
                    </a:cubicBezTo>
                    <a:cubicBezTo>
                      <a:pt x="46" y="147"/>
                      <a:pt x="48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7"/>
                      <a:pt x="53" y="147"/>
                    </a:cubicBezTo>
                    <a:cubicBezTo>
                      <a:pt x="53" y="147"/>
                      <a:pt x="53" y="147"/>
                      <a:pt x="53" y="147"/>
                    </a:cubicBezTo>
                    <a:cubicBezTo>
                      <a:pt x="57" y="147"/>
                      <a:pt x="62" y="143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73" y="136"/>
                      <a:pt x="73" y="136"/>
                      <a:pt x="75" y="126"/>
                    </a:cubicBezTo>
                    <a:cubicBezTo>
                      <a:pt x="77" y="119"/>
                      <a:pt x="75" y="110"/>
                      <a:pt x="74" y="105"/>
                    </a:cubicBezTo>
                    <a:cubicBezTo>
                      <a:pt x="73" y="103"/>
                      <a:pt x="73" y="101"/>
                      <a:pt x="73" y="100"/>
                    </a:cubicBezTo>
                    <a:cubicBezTo>
                      <a:pt x="73" y="98"/>
                      <a:pt x="66" y="85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2" y="84"/>
                      <a:pt x="57" y="81"/>
                      <a:pt x="47" y="70"/>
                    </a:cubicBezTo>
                    <a:cubicBezTo>
                      <a:pt x="46" y="70"/>
                      <a:pt x="45" y="69"/>
                      <a:pt x="45" y="69"/>
                    </a:cubicBezTo>
                    <a:cubicBezTo>
                      <a:pt x="43" y="67"/>
                      <a:pt x="43" y="66"/>
                      <a:pt x="42" y="64"/>
                    </a:cubicBezTo>
                    <a:cubicBezTo>
                      <a:pt x="42" y="63"/>
                      <a:pt x="41" y="61"/>
                      <a:pt x="40" y="60"/>
                    </a:cubicBezTo>
                    <a:cubicBezTo>
                      <a:pt x="36" y="56"/>
                      <a:pt x="35" y="49"/>
                      <a:pt x="36" y="43"/>
                    </a:cubicBezTo>
                    <a:cubicBezTo>
                      <a:pt x="37" y="39"/>
                      <a:pt x="39" y="37"/>
                      <a:pt x="42" y="36"/>
                    </a:cubicBezTo>
                    <a:cubicBezTo>
                      <a:pt x="43" y="35"/>
                      <a:pt x="44" y="34"/>
                      <a:pt x="44" y="33"/>
                    </a:cubicBezTo>
                    <a:cubicBezTo>
                      <a:pt x="44" y="30"/>
                      <a:pt x="45" y="28"/>
                      <a:pt x="46" y="26"/>
                    </a:cubicBezTo>
                    <a:cubicBezTo>
                      <a:pt x="47" y="25"/>
                      <a:pt x="48" y="25"/>
                      <a:pt x="50" y="25"/>
                    </a:cubicBezTo>
                    <a:cubicBezTo>
                      <a:pt x="53" y="24"/>
                      <a:pt x="56" y="22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6" y="20"/>
                      <a:pt x="56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5" y="19"/>
                      <a:pt x="55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1" y="17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5"/>
                      <a:pt x="48" y="15"/>
                      <a:pt x="48" y="14"/>
                    </a:cubicBezTo>
                    <a:cubicBezTo>
                      <a:pt x="48" y="14"/>
                      <a:pt x="48" y="14"/>
                      <a:pt x="47" y="14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2"/>
                      <a:pt x="45" y="11"/>
                      <a:pt x="45" y="11"/>
                    </a:cubicBezTo>
                    <a:cubicBezTo>
                      <a:pt x="45" y="11"/>
                      <a:pt x="45" y="10"/>
                      <a:pt x="45" y="10"/>
                    </a:cubicBezTo>
                    <a:cubicBezTo>
                      <a:pt x="45" y="9"/>
                      <a:pt x="45" y="8"/>
                      <a:pt x="45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5" y="5"/>
                      <a:pt x="43" y="5"/>
                    </a:cubicBezTo>
                    <a:cubicBezTo>
                      <a:pt x="37" y="4"/>
                      <a:pt x="35" y="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28" y="3"/>
                      <a:pt x="27" y="5"/>
                    </a:cubicBezTo>
                    <a:cubicBezTo>
                      <a:pt x="26" y="6"/>
                      <a:pt x="25" y="7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1" y="6"/>
                      <a:pt x="20" y="6"/>
                      <a:pt x="19" y="7"/>
                    </a:cubicBezTo>
                    <a:cubicBezTo>
                      <a:pt x="16" y="8"/>
                      <a:pt x="13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8"/>
                      <a:pt x="8" y="8"/>
                      <a:pt x="6" y="8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9" name="Freeform 1126"/>
              <p:cNvSpPr>
                <a:spLocks/>
              </p:cNvSpPr>
              <p:nvPr/>
            </p:nvSpPr>
            <p:spPr bwMode="auto">
              <a:xfrm>
                <a:off x="4340" y="2077"/>
                <a:ext cx="73" cy="91"/>
              </a:xfrm>
              <a:custGeom>
                <a:avLst/>
                <a:gdLst>
                  <a:gd name="T0" fmla="*/ 16 w 77"/>
                  <a:gd name="T1" fmla="*/ 0 h 95"/>
                  <a:gd name="T2" fmla="*/ 14 w 77"/>
                  <a:gd name="T3" fmla="*/ 0 h 95"/>
                  <a:gd name="T4" fmla="*/ 14 w 77"/>
                  <a:gd name="T5" fmla="*/ 2 h 95"/>
                  <a:gd name="T6" fmla="*/ 11 w 77"/>
                  <a:gd name="T7" fmla="*/ 14 h 95"/>
                  <a:gd name="T8" fmla="*/ 6 w 77"/>
                  <a:gd name="T9" fmla="*/ 10 h 95"/>
                  <a:gd name="T10" fmla="*/ 5 w 77"/>
                  <a:gd name="T11" fmla="*/ 12 h 95"/>
                  <a:gd name="T12" fmla="*/ 4 w 77"/>
                  <a:gd name="T13" fmla="*/ 14 h 95"/>
                  <a:gd name="T14" fmla="*/ 3 w 77"/>
                  <a:gd name="T15" fmla="*/ 15 h 95"/>
                  <a:gd name="T16" fmla="*/ 2 w 77"/>
                  <a:gd name="T17" fmla="*/ 18 h 95"/>
                  <a:gd name="T18" fmla="*/ 2 w 77"/>
                  <a:gd name="T19" fmla="*/ 19 h 95"/>
                  <a:gd name="T20" fmla="*/ 1 w 77"/>
                  <a:gd name="T21" fmla="*/ 20 h 95"/>
                  <a:gd name="T22" fmla="*/ 0 w 77"/>
                  <a:gd name="T23" fmla="*/ 20 h 95"/>
                  <a:gd name="T24" fmla="*/ 0 w 77"/>
                  <a:gd name="T25" fmla="*/ 20 h 95"/>
                  <a:gd name="T26" fmla="*/ 1 w 77"/>
                  <a:gd name="T27" fmla="*/ 25 h 95"/>
                  <a:gd name="T28" fmla="*/ 3 w 77"/>
                  <a:gd name="T29" fmla="*/ 30 h 95"/>
                  <a:gd name="T30" fmla="*/ 6 w 77"/>
                  <a:gd name="T31" fmla="*/ 30 h 95"/>
                  <a:gd name="T32" fmla="*/ 7 w 77"/>
                  <a:gd name="T33" fmla="*/ 30 h 95"/>
                  <a:gd name="T34" fmla="*/ 8 w 77"/>
                  <a:gd name="T35" fmla="*/ 31 h 95"/>
                  <a:gd name="T36" fmla="*/ 9 w 77"/>
                  <a:gd name="T37" fmla="*/ 41 h 95"/>
                  <a:gd name="T38" fmla="*/ 8 w 77"/>
                  <a:gd name="T39" fmla="*/ 47 h 95"/>
                  <a:gd name="T40" fmla="*/ 5 w 77"/>
                  <a:gd name="T41" fmla="*/ 53 h 95"/>
                  <a:gd name="T42" fmla="*/ 5 w 77"/>
                  <a:gd name="T43" fmla="*/ 54 h 95"/>
                  <a:gd name="T44" fmla="*/ 12 w 77"/>
                  <a:gd name="T45" fmla="*/ 49 h 95"/>
                  <a:gd name="T46" fmla="*/ 24 w 77"/>
                  <a:gd name="T47" fmla="*/ 49 h 95"/>
                  <a:gd name="T48" fmla="*/ 34 w 77"/>
                  <a:gd name="T49" fmla="*/ 44 h 95"/>
                  <a:gd name="T50" fmla="*/ 41 w 77"/>
                  <a:gd name="T51" fmla="*/ 46 h 95"/>
                  <a:gd name="T52" fmla="*/ 49 w 77"/>
                  <a:gd name="T53" fmla="*/ 54 h 95"/>
                  <a:gd name="T54" fmla="*/ 49 w 77"/>
                  <a:gd name="T55" fmla="*/ 67 h 95"/>
                  <a:gd name="T56" fmla="*/ 58 w 77"/>
                  <a:gd name="T57" fmla="*/ 85 h 95"/>
                  <a:gd name="T58" fmla="*/ 59 w 77"/>
                  <a:gd name="T59" fmla="*/ 87 h 95"/>
                  <a:gd name="T60" fmla="*/ 59 w 77"/>
                  <a:gd name="T61" fmla="*/ 89 h 95"/>
                  <a:gd name="T62" fmla="*/ 59 w 77"/>
                  <a:gd name="T63" fmla="*/ 91 h 95"/>
                  <a:gd name="T64" fmla="*/ 58 w 77"/>
                  <a:gd name="T65" fmla="*/ 93 h 95"/>
                  <a:gd name="T66" fmla="*/ 58 w 77"/>
                  <a:gd name="T67" fmla="*/ 93 h 95"/>
                  <a:gd name="T68" fmla="*/ 61 w 77"/>
                  <a:gd name="T69" fmla="*/ 94 h 95"/>
                  <a:gd name="T70" fmla="*/ 71 w 77"/>
                  <a:gd name="T71" fmla="*/ 90 h 95"/>
                  <a:gd name="T72" fmla="*/ 74 w 77"/>
                  <a:gd name="T73" fmla="*/ 90 h 95"/>
                  <a:gd name="T74" fmla="*/ 75 w 77"/>
                  <a:gd name="T75" fmla="*/ 90 h 95"/>
                  <a:gd name="T76" fmla="*/ 76 w 77"/>
                  <a:gd name="T77" fmla="*/ 89 h 95"/>
                  <a:gd name="T78" fmla="*/ 77 w 77"/>
                  <a:gd name="T79" fmla="*/ 89 h 95"/>
                  <a:gd name="T80" fmla="*/ 77 w 77"/>
                  <a:gd name="T81" fmla="*/ 87 h 95"/>
                  <a:gd name="T82" fmla="*/ 77 w 77"/>
                  <a:gd name="T83" fmla="*/ 85 h 95"/>
                  <a:gd name="T84" fmla="*/ 77 w 77"/>
                  <a:gd name="T85" fmla="*/ 82 h 95"/>
                  <a:gd name="T86" fmla="*/ 75 w 77"/>
                  <a:gd name="T87" fmla="*/ 76 h 95"/>
                  <a:gd name="T88" fmla="*/ 66 w 77"/>
                  <a:gd name="T89" fmla="*/ 66 h 95"/>
                  <a:gd name="T90" fmla="*/ 56 w 77"/>
                  <a:gd name="T91" fmla="*/ 54 h 95"/>
                  <a:gd name="T92" fmla="*/ 51 w 77"/>
                  <a:gd name="T93" fmla="*/ 43 h 95"/>
                  <a:gd name="T94" fmla="*/ 39 w 77"/>
                  <a:gd name="T95" fmla="*/ 32 h 95"/>
                  <a:gd name="T96" fmla="*/ 47 w 77"/>
                  <a:gd name="T97" fmla="*/ 28 h 95"/>
                  <a:gd name="T98" fmla="*/ 43 w 77"/>
                  <a:gd name="T99" fmla="*/ 19 h 95"/>
                  <a:gd name="T100" fmla="*/ 39 w 77"/>
                  <a:gd name="T101" fmla="*/ 19 h 95"/>
                  <a:gd name="T102" fmla="*/ 37 w 77"/>
                  <a:gd name="T103" fmla="*/ 19 h 95"/>
                  <a:gd name="T104" fmla="*/ 32 w 77"/>
                  <a:gd name="T105" fmla="*/ 19 h 95"/>
                  <a:gd name="T106" fmla="*/ 30 w 77"/>
                  <a:gd name="T107" fmla="*/ 17 h 95"/>
                  <a:gd name="T108" fmla="*/ 30 w 77"/>
                  <a:gd name="T109" fmla="*/ 17 h 95"/>
                  <a:gd name="T110" fmla="*/ 28 w 77"/>
                  <a:gd name="T111" fmla="*/ 16 h 95"/>
                  <a:gd name="T112" fmla="*/ 27 w 77"/>
                  <a:gd name="T113" fmla="*/ 14 h 95"/>
                  <a:gd name="T114" fmla="*/ 26 w 77"/>
                  <a:gd name="T115" fmla="*/ 12 h 95"/>
                  <a:gd name="T116" fmla="*/ 21 w 77"/>
                  <a:gd name="T117" fmla="*/ 3 h 95"/>
                  <a:gd name="T118" fmla="*/ 20 w 77"/>
                  <a:gd name="T119" fmla="*/ 2 h 95"/>
                  <a:gd name="T120" fmla="*/ 19 w 77"/>
                  <a:gd name="T121" fmla="*/ 1 h 95"/>
                  <a:gd name="T122" fmla="*/ 18 w 77"/>
                  <a:gd name="T123" fmla="*/ 0 h 95"/>
                  <a:gd name="T124" fmla="*/ 18 w 77"/>
                  <a:gd name="T12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9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4"/>
                      <a:pt x="17" y="9"/>
                      <a:pt x="15" y="12"/>
                    </a:cubicBezTo>
                    <a:cubicBezTo>
                      <a:pt x="15" y="14"/>
                      <a:pt x="13" y="15"/>
                      <a:pt x="11" y="14"/>
                    </a:cubicBezTo>
                    <a:cubicBezTo>
                      <a:pt x="9" y="14"/>
                      <a:pt x="7" y="12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2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9" y="42"/>
                      <a:pt x="8" y="44"/>
                      <a:pt x="8" y="45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9"/>
                      <a:pt x="7" y="50"/>
                      <a:pt x="6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9" y="51"/>
                      <a:pt x="10" y="50"/>
                    </a:cubicBezTo>
                    <a:cubicBezTo>
                      <a:pt x="11" y="50"/>
                      <a:pt x="12" y="49"/>
                      <a:pt x="12" y="49"/>
                    </a:cubicBezTo>
                    <a:cubicBezTo>
                      <a:pt x="17" y="45"/>
                      <a:pt x="21" y="46"/>
                      <a:pt x="23" y="49"/>
                    </a:cubicBezTo>
                    <a:cubicBezTo>
                      <a:pt x="23" y="49"/>
                      <a:pt x="23" y="49"/>
                      <a:pt x="24" y="49"/>
                    </a:cubicBezTo>
                    <a:cubicBezTo>
                      <a:pt x="25" y="49"/>
                      <a:pt x="27" y="48"/>
                      <a:pt x="27" y="47"/>
                    </a:cubicBezTo>
                    <a:cubicBezTo>
                      <a:pt x="28" y="45"/>
                      <a:pt x="31" y="44"/>
                      <a:pt x="34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8" y="44"/>
                      <a:pt x="40" y="45"/>
                      <a:pt x="41" y="46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4" y="50"/>
                      <a:pt x="46" y="52"/>
                      <a:pt x="49" y="54"/>
                    </a:cubicBezTo>
                    <a:cubicBezTo>
                      <a:pt x="52" y="56"/>
                      <a:pt x="51" y="60"/>
                      <a:pt x="50" y="63"/>
                    </a:cubicBezTo>
                    <a:cubicBezTo>
                      <a:pt x="50" y="64"/>
                      <a:pt x="49" y="66"/>
                      <a:pt x="49" y="67"/>
                    </a:cubicBezTo>
                    <a:cubicBezTo>
                      <a:pt x="53" y="69"/>
                      <a:pt x="59" y="75"/>
                      <a:pt x="58" y="81"/>
                    </a:cubicBezTo>
                    <a:cubicBezTo>
                      <a:pt x="58" y="83"/>
                      <a:pt x="58" y="84"/>
                      <a:pt x="58" y="85"/>
                    </a:cubicBezTo>
                    <a:cubicBezTo>
                      <a:pt x="59" y="86"/>
                      <a:pt x="59" y="86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8"/>
                      <a:pt x="59" y="88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90"/>
                      <a:pt x="59" y="90"/>
                      <a:pt x="59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8" y="92"/>
                      <a:pt x="58" y="92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4"/>
                      <a:pt x="60" y="94"/>
                      <a:pt x="61" y="95"/>
                    </a:cubicBezTo>
                    <a:cubicBezTo>
                      <a:pt x="61" y="95"/>
                      <a:pt x="61" y="94"/>
                      <a:pt x="61" y="94"/>
                    </a:cubicBezTo>
                    <a:cubicBezTo>
                      <a:pt x="61" y="91"/>
                      <a:pt x="63" y="89"/>
                      <a:pt x="67" y="89"/>
                    </a:cubicBezTo>
                    <a:cubicBezTo>
                      <a:pt x="68" y="89"/>
                      <a:pt x="70" y="89"/>
                      <a:pt x="71" y="90"/>
                    </a:cubicBezTo>
                    <a:cubicBezTo>
                      <a:pt x="72" y="90"/>
                      <a:pt x="72" y="90"/>
                      <a:pt x="73" y="90"/>
                    </a:cubicBezTo>
                    <a:cubicBezTo>
                      <a:pt x="73" y="90"/>
                      <a:pt x="73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5" y="90"/>
                      <a:pt x="76" y="90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7" y="89"/>
                      <a:pt x="77" y="89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7" y="88"/>
                      <a:pt x="77" y="88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6"/>
                      <a:pt x="77" y="86"/>
                      <a:pt x="77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7" y="84"/>
                      <a:pt x="77" y="83"/>
                      <a:pt x="77" y="82"/>
                    </a:cubicBezTo>
                    <a:cubicBezTo>
                      <a:pt x="77" y="80"/>
                      <a:pt x="77" y="78"/>
                      <a:pt x="76" y="77"/>
                    </a:cubicBezTo>
                    <a:cubicBezTo>
                      <a:pt x="76" y="76"/>
                      <a:pt x="76" y="76"/>
                      <a:pt x="75" y="76"/>
                    </a:cubicBezTo>
                    <a:cubicBezTo>
                      <a:pt x="75" y="75"/>
                      <a:pt x="74" y="74"/>
                      <a:pt x="73" y="74"/>
                    </a:cubicBezTo>
                    <a:cubicBezTo>
                      <a:pt x="70" y="72"/>
                      <a:pt x="67" y="70"/>
                      <a:pt x="66" y="66"/>
                    </a:cubicBezTo>
                    <a:cubicBezTo>
                      <a:pt x="65" y="64"/>
                      <a:pt x="63" y="62"/>
                      <a:pt x="61" y="60"/>
                    </a:cubicBezTo>
                    <a:cubicBezTo>
                      <a:pt x="59" y="58"/>
                      <a:pt x="57" y="56"/>
                      <a:pt x="56" y="54"/>
                    </a:cubicBezTo>
                    <a:cubicBezTo>
                      <a:pt x="56" y="53"/>
                      <a:pt x="55" y="51"/>
                      <a:pt x="54" y="50"/>
                    </a:cubicBezTo>
                    <a:cubicBezTo>
                      <a:pt x="52" y="48"/>
                      <a:pt x="51" y="46"/>
                      <a:pt x="51" y="43"/>
                    </a:cubicBezTo>
                    <a:cubicBezTo>
                      <a:pt x="50" y="43"/>
                      <a:pt x="48" y="42"/>
                      <a:pt x="46" y="41"/>
                    </a:cubicBezTo>
                    <a:cubicBezTo>
                      <a:pt x="42" y="38"/>
                      <a:pt x="37" y="36"/>
                      <a:pt x="39" y="32"/>
                    </a:cubicBezTo>
                    <a:cubicBezTo>
                      <a:pt x="40" y="29"/>
                      <a:pt x="43" y="29"/>
                      <a:pt x="45" y="28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4"/>
                      <a:pt x="44" y="22"/>
                      <a:pt x="43" y="19"/>
                    </a:cubicBezTo>
                    <a:cubicBezTo>
                      <a:pt x="43" y="18"/>
                      <a:pt x="43" y="18"/>
                      <a:pt x="42" y="18"/>
                    </a:cubicBezTo>
                    <a:cubicBezTo>
                      <a:pt x="41" y="18"/>
                      <a:pt x="39" y="18"/>
                      <a:pt x="39" y="19"/>
                    </a:cubicBezTo>
                    <a:cubicBezTo>
                      <a:pt x="38" y="19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5" y="19"/>
                      <a:pt x="34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8"/>
                      <a:pt x="31" y="18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1"/>
                      <a:pt x="25" y="10"/>
                      <a:pt x="24" y="9"/>
                    </a:cubicBezTo>
                    <a:cubicBezTo>
                      <a:pt x="22" y="7"/>
                      <a:pt x="21" y="6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0" name="Freeform 1127"/>
              <p:cNvSpPr>
                <a:spLocks/>
              </p:cNvSpPr>
              <p:nvPr/>
            </p:nvSpPr>
            <p:spPr bwMode="auto">
              <a:xfrm>
                <a:off x="4310" y="2098"/>
                <a:ext cx="82" cy="159"/>
              </a:xfrm>
              <a:custGeom>
                <a:avLst/>
                <a:gdLst>
                  <a:gd name="T0" fmla="*/ 86 w 86"/>
                  <a:gd name="T1" fmla="*/ 67 h 166"/>
                  <a:gd name="T2" fmla="*/ 86 w 86"/>
                  <a:gd name="T3" fmla="*/ 66 h 166"/>
                  <a:gd name="T4" fmla="*/ 85 w 86"/>
                  <a:gd name="T5" fmla="*/ 59 h 166"/>
                  <a:gd name="T6" fmla="*/ 77 w 86"/>
                  <a:gd name="T7" fmla="*/ 40 h 166"/>
                  <a:gd name="T8" fmla="*/ 70 w 86"/>
                  <a:gd name="T9" fmla="*/ 28 h 166"/>
                  <a:gd name="T10" fmla="*/ 65 w 86"/>
                  <a:gd name="T11" fmla="*/ 26 h 166"/>
                  <a:gd name="T12" fmla="*/ 55 w 86"/>
                  <a:gd name="T13" fmla="*/ 31 h 166"/>
                  <a:gd name="T14" fmla="*/ 49 w 86"/>
                  <a:gd name="T15" fmla="*/ 28 h 166"/>
                  <a:gd name="T16" fmla="*/ 44 w 86"/>
                  <a:gd name="T17" fmla="*/ 31 h 166"/>
                  <a:gd name="T18" fmla="*/ 32 w 86"/>
                  <a:gd name="T19" fmla="*/ 33 h 166"/>
                  <a:gd name="T20" fmla="*/ 34 w 86"/>
                  <a:gd name="T21" fmla="*/ 27 h 166"/>
                  <a:gd name="T22" fmla="*/ 35 w 86"/>
                  <a:gd name="T23" fmla="*/ 23 h 166"/>
                  <a:gd name="T24" fmla="*/ 36 w 86"/>
                  <a:gd name="T25" fmla="*/ 12 h 166"/>
                  <a:gd name="T26" fmla="*/ 34 w 86"/>
                  <a:gd name="T27" fmla="*/ 11 h 166"/>
                  <a:gd name="T28" fmla="*/ 28 w 86"/>
                  <a:gd name="T29" fmla="*/ 3 h 166"/>
                  <a:gd name="T30" fmla="*/ 28 w 86"/>
                  <a:gd name="T31" fmla="*/ 1 h 166"/>
                  <a:gd name="T32" fmla="*/ 27 w 86"/>
                  <a:gd name="T33" fmla="*/ 0 h 166"/>
                  <a:gd name="T34" fmla="*/ 26 w 86"/>
                  <a:gd name="T35" fmla="*/ 1 h 166"/>
                  <a:gd name="T36" fmla="*/ 25 w 86"/>
                  <a:gd name="T37" fmla="*/ 2 h 166"/>
                  <a:gd name="T38" fmla="*/ 24 w 86"/>
                  <a:gd name="T39" fmla="*/ 3 h 166"/>
                  <a:gd name="T40" fmla="*/ 17 w 86"/>
                  <a:gd name="T41" fmla="*/ 6 h 166"/>
                  <a:gd name="T42" fmla="*/ 7 w 86"/>
                  <a:gd name="T43" fmla="*/ 10 h 166"/>
                  <a:gd name="T44" fmla="*/ 2 w 86"/>
                  <a:gd name="T45" fmla="*/ 12 h 166"/>
                  <a:gd name="T46" fmla="*/ 7 w 86"/>
                  <a:gd name="T47" fmla="*/ 38 h 166"/>
                  <a:gd name="T48" fmla="*/ 10 w 86"/>
                  <a:gd name="T49" fmla="*/ 45 h 166"/>
                  <a:gd name="T50" fmla="*/ 10 w 86"/>
                  <a:gd name="T51" fmla="*/ 54 h 166"/>
                  <a:gd name="T52" fmla="*/ 8 w 86"/>
                  <a:gd name="T53" fmla="*/ 62 h 166"/>
                  <a:gd name="T54" fmla="*/ 12 w 86"/>
                  <a:gd name="T55" fmla="*/ 71 h 166"/>
                  <a:gd name="T56" fmla="*/ 18 w 86"/>
                  <a:gd name="T57" fmla="*/ 89 h 166"/>
                  <a:gd name="T58" fmla="*/ 21 w 86"/>
                  <a:gd name="T59" fmla="*/ 95 h 166"/>
                  <a:gd name="T60" fmla="*/ 20 w 86"/>
                  <a:gd name="T61" fmla="*/ 98 h 166"/>
                  <a:gd name="T62" fmla="*/ 19 w 86"/>
                  <a:gd name="T63" fmla="*/ 101 h 166"/>
                  <a:gd name="T64" fmla="*/ 18 w 86"/>
                  <a:gd name="T65" fmla="*/ 104 h 166"/>
                  <a:gd name="T66" fmla="*/ 17 w 86"/>
                  <a:gd name="T67" fmla="*/ 107 h 166"/>
                  <a:gd name="T68" fmla="*/ 14 w 86"/>
                  <a:gd name="T69" fmla="*/ 112 h 166"/>
                  <a:gd name="T70" fmla="*/ 12 w 86"/>
                  <a:gd name="T71" fmla="*/ 114 h 166"/>
                  <a:gd name="T72" fmla="*/ 11 w 86"/>
                  <a:gd name="T73" fmla="*/ 115 h 166"/>
                  <a:gd name="T74" fmla="*/ 8 w 86"/>
                  <a:gd name="T75" fmla="*/ 130 h 166"/>
                  <a:gd name="T76" fmla="*/ 23 w 86"/>
                  <a:gd name="T77" fmla="*/ 153 h 166"/>
                  <a:gd name="T78" fmla="*/ 32 w 86"/>
                  <a:gd name="T79" fmla="*/ 158 h 166"/>
                  <a:gd name="T80" fmla="*/ 36 w 86"/>
                  <a:gd name="T81" fmla="*/ 160 h 166"/>
                  <a:gd name="T82" fmla="*/ 41 w 86"/>
                  <a:gd name="T83" fmla="*/ 166 h 166"/>
                  <a:gd name="T84" fmla="*/ 45 w 86"/>
                  <a:gd name="T85" fmla="*/ 165 h 166"/>
                  <a:gd name="T86" fmla="*/ 45 w 86"/>
                  <a:gd name="T87" fmla="*/ 164 h 166"/>
                  <a:gd name="T88" fmla="*/ 46 w 86"/>
                  <a:gd name="T89" fmla="*/ 163 h 166"/>
                  <a:gd name="T90" fmla="*/ 30 w 86"/>
                  <a:gd name="T91" fmla="*/ 154 h 166"/>
                  <a:gd name="T92" fmla="*/ 25 w 86"/>
                  <a:gd name="T93" fmla="*/ 138 h 166"/>
                  <a:gd name="T94" fmla="*/ 19 w 86"/>
                  <a:gd name="T95" fmla="*/ 130 h 166"/>
                  <a:gd name="T96" fmla="*/ 15 w 86"/>
                  <a:gd name="T97" fmla="*/ 114 h 166"/>
                  <a:gd name="T98" fmla="*/ 19 w 86"/>
                  <a:gd name="T99" fmla="*/ 100 h 166"/>
                  <a:gd name="T100" fmla="*/ 23 w 86"/>
                  <a:gd name="T101" fmla="*/ 83 h 166"/>
                  <a:gd name="T102" fmla="*/ 36 w 86"/>
                  <a:gd name="T103" fmla="*/ 83 h 166"/>
                  <a:gd name="T104" fmla="*/ 43 w 86"/>
                  <a:gd name="T105" fmla="*/ 88 h 166"/>
                  <a:gd name="T106" fmla="*/ 54 w 86"/>
                  <a:gd name="T107" fmla="*/ 94 h 166"/>
                  <a:gd name="T108" fmla="*/ 53 w 86"/>
                  <a:gd name="T109" fmla="*/ 93 h 166"/>
                  <a:gd name="T110" fmla="*/ 51 w 86"/>
                  <a:gd name="T111" fmla="*/ 85 h 166"/>
                  <a:gd name="T112" fmla="*/ 70 w 86"/>
                  <a:gd name="T113" fmla="*/ 68 h 166"/>
                  <a:gd name="T114" fmla="*/ 76 w 86"/>
                  <a:gd name="T115" fmla="*/ 68 h 166"/>
                  <a:gd name="T116" fmla="*/ 82 w 86"/>
                  <a:gd name="T117" fmla="*/ 68 h 166"/>
                  <a:gd name="T118" fmla="*/ 83 w 86"/>
                  <a:gd name="T119" fmla="*/ 68 h 166"/>
                  <a:gd name="T120" fmla="*/ 84 w 86"/>
                  <a:gd name="T121" fmla="*/ 68 h 166"/>
                  <a:gd name="T122" fmla="*/ 85 w 86"/>
                  <a:gd name="T123" fmla="*/ 6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66">
                    <a:moveTo>
                      <a:pt x="86" y="68"/>
                    </a:move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6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5" y="62"/>
                      <a:pt x="85" y="61"/>
                      <a:pt x="85" y="59"/>
                    </a:cubicBezTo>
                    <a:cubicBezTo>
                      <a:pt x="86" y="54"/>
                      <a:pt x="81" y="50"/>
                      <a:pt x="79" y="49"/>
                    </a:cubicBezTo>
                    <a:cubicBezTo>
                      <a:pt x="76" y="48"/>
                      <a:pt x="76" y="44"/>
                      <a:pt x="77" y="40"/>
                    </a:cubicBezTo>
                    <a:cubicBezTo>
                      <a:pt x="77" y="39"/>
                      <a:pt x="78" y="36"/>
                      <a:pt x="78" y="35"/>
                    </a:cubicBezTo>
                    <a:cubicBezTo>
                      <a:pt x="74" y="33"/>
                      <a:pt x="72" y="31"/>
                      <a:pt x="70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6"/>
                      <a:pt x="67" y="26"/>
                      <a:pt x="65" y="26"/>
                    </a:cubicBezTo>
                    <a:cubicBezTo>
                      <a:pt x="63" y="26"/>
                      <a:pt x="62" y="26"/>
                      <a:pt x="62" y="27"/>
                    </a:cubicBezTo>
                    <a:cubicBezTo>
                      <a:pt x="61" y="29"/>
                      <a:pt x="57" y="31"/>
                      <a:pt x="55" y="31"/>
                    </a:cubicBezTo>
                    <a:cubicBezTo>
                      <a:pt x="53" y="31"/>
                      <a:pt x="52" y="30"/>
                      <a:pt x="51" y="29"/>
                    </a:cubicBezTo>
                    <a:cubicBezTo>
                      <a:pt x="51" y="28"/>
                      <a:pt x="50" y="28"/>
                      <a:pt x="49" y="28"/>
                    </a:cubicBezTo>
                    <a:cubicBezTo>
                      <a:pt x="49" y="28"/>
                      <a:pt x="47" y="29"/>
                      <a:pt x="46" y="30"/>
                    </a:cubicBezTo>
                    <a:cubicBezTo>
                      <a:pt x="45" y="30"/>
                      <a:pt x="44" y="31"/>
                      <a:pt x="44" y="31"/>
                    </a:cubicBezTo>
                    <a:cubicBezTo>
                      <a:pt x="41" y="34"/>
                      <a:pt x="38" y="36"/>
                      <a:pt x="36" y="36"/>
                    </a:cubicBezTo>
                    <a:cubicBezTo>
                      <a:pt x="35" y="36"/>
                      <a:pt x="33" y="36"/>
                      <a:pt x="32" y="33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2" y="29"/>
                      <a:pt x="33" y="27"/>
                      <a:pt x="34" y="27"/>
                    </a:cubicBezTo>
                    <a:cubicBezTo>
                      <a:pt x="34" y="26"/>
                      <a:pt x="35" y="25"/>
                      <a:pt x="35" y="25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1"/>
                      <a:pt x="36" y="20"/>
                      <a:pt x="36" y="18"/>
                    </a:cubicBezTo>
                    <a:cubicBezTo>
                      <a:pt x="37" y="16"/>
                      <a:pt x="37" y="14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2" y="12"/>
                      <a:pt x="30" y="11"/>
                      <a:pt x="29" y="9"/>
                    </a:cubicBezTo>
                    <a:cubicBezTo>
                      <a:pt x="28" y="7"/>
                      <a:pt x="28" y="5"/>
                      <a:pt x="28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4"/>
                    </a:cubicBezTo>
                    <a:cubicBezTo>
                      <a:pt x="20" y="4"/>
                      <a:pt x="18" y="5"/>
                      <a:pt x="17" y="6"/>
                    </a:cubicBezTo>
                    <a:cubicBezTo>
                      <a:pt x="16" y="9"/>
                      <a:pt x="13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3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22"/>
                      <a:pt x="0" y="28"/>
                      <a:pt x="0" y="29"/>
                    </a:cubicBezTo>
                    <a:cubicBezTo>
                      <a:pt x="1" y="31"/>
                      <a:pt x="6" y="37"/>
                      <a:pt x="7" y="38"/>
                    </a:cubicBezTo>
                    <a:cubicBezTo>
                      <a:pt x="10" y="38"/>
                      <a:pt x="10" y="41"/>
                      <a:pt x="10" y="43"/>
                    </a:cubicBezTo>
                    <a:cubicBezTo>
                      <a:pt x="10" y="43"/>
                      <a:pt x="10" y="45"/>
                      <a:pt x="10" y="45"/>
                    </a:cubicBezTo>
                    <a:cubicBezTo>
                      <a:pt x="12" y="46"/>
                      <a:pt x="13" y="48"/>
                      <a:pt x="12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6"/>
                      <a:pt x="10" y="60"/>
                      <a:pt x="8" y="62"/>
                    </a:cubicBezTo>
                    <a:cubicBezTo>
                      <a:pt x="8" y="62"/>
                      <a:pt x="8" y="62"/>
                      <a:pt x="8" y="63"/>
                    </a:cubicBezTo>
                    <a:cubicBezTo>
                      <a:pt x="8" y="65"/>
                      <a:pt x="9" y="68"/>
                      <a:pt x="12" y="71"/>
                    </a:cubicBezTo>
                    <a:cubicBezTo>
                      <a:pt x="17" y="75"/>
                      <a:pt x="17" y="82"/>
                      <a:pt x="17" y="86"/>
                    </a:cubicBezTo>
                    <a:cubicBezTo>
                      <a:pt x="17" y="87"/>
                      <a:pt x="18" y="88"/>
                      <a:pt x="18" y="89"/>
                    </a:cubicBezTo>
                    <a:cubicBezTo>
                      <a:pt x="19" y="90"/>
                      <a:pt x="21" y="92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0" y="96"/>
                      <a:pt x="20" y="97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9"/>
                      <a:pt x="19" y="100"/>
                      <a:pt x="19" y="100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5"/>
                      <a:pt x="17" y="106"/>
                      <a:pt x="17" y="107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6" y="109"/>
                      <a:pt x="15" y="110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3" y="113"/>
                      <a:pt x="13" y="113"/>
                      <a:pt x="13" y="114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2" y="114"/>
                      <a:pt x="11" y="115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6"/>
                      <a:pt x="10" y="118"/>
                      <a:pt x="10" y="119"/>
                    </a:cubicBezTo>
                    <a:cubicBezTo>
                      <a:pt x="9" y="123"/>
                      <a:pt x="9" y="127"/>
                      <a:pt x="8" y="130"/>
                    </a:cubicBezTo>
                    <a:cubicBezTo>
                      <a:pt x="7" y="132"/>
                      <a:pt x="6" y="137"/>
                      <a:pt x="7" y="138"/>
                    </a:cubicBezTo>
                    <a:cubicBezTo>
                      <a:pt x="10" y="138"/>
                      <a:pt x="15" y="143"/>
                      <a:pt x="23" y="153"/>
                    </a:cubicBezTo>
                    <a:cubicBezTo>
                      <a:pt x="24" y="154"/>
                      <a:pt x="25" y="156"/>
                      <a:pt x="26" y="158"/>
                    </a:cubicBezTo>
                    <a:cubicBezTo>
                      <a:pt x="28" y="158"/>
                      <a:pt x="30" y="158"/>
                      <a:pt x="32" y="158"/>
                    </a:cubicBezTo>
                    <a:cubicBezTo>
                      <a:pt x="32" y="158"/>
                      <a:pt x="33" y="159"/>
                      <a:pt x="33" y="159"/>
                    </a:cubicBezTo>
                    <a:cubicBezTo>
                      <a:pt x="34" y="159"/>
                      <a:pt x="35" y="160"/>
                      <a:pt x="36" y="160"/>
                    </a:cubicBezTo>
                    <a:cubicBezTo>
                      <a:pt x="38" y="162"/>
                      <a:pt x="39" y="164"/>
                      <a:pt x="39" y="166"/>
                    </a:cubicBezTo>
                    <a:cubicBezTo>
                      <a:pt x="39" y="166"/>
                      <a:pt x="40" y="166"/>
                      <a:pt x="41" y="166"/>
                    </a:cubicBezTo>
                    <a:cubicBezTo>
                      <a:pt x="42" y="166"/>
                      <a:pt x="44" y="166"/>
                      <a:pt x="44" y="166"/>
                    </a:cubicBezTo>
                    <a:cubicBezTo>
                      <a:pt x="44" y="166"/>
                      <a:pt x="45" y="166"/>
                      <a:pt x="45" y="165"/>
                    </a:cubicBezTo>
                    <a:cubicBezTo>
                      <a:pt x="45" y="165"/>
                      <a:pt x="45" y="165"/>
                      <a:pt x="45" y="165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4" y="161"/>
                      <a:pt x="39" y="158"/>
                      <a:pt x="36" y="158"/>
                    </a:cubicBezTo>
                    <a:cubicBezTo>
                      <a:pt x="34" y="158"/>
                      <a:pt x="32" y="156"/>
                      <a:pt x="30" y="154"/>
                    </a:cubicBezTo>
                    <a:cubicBezTo>
                      <a:pt x="27" y="151"/>
                      <a:pt x="26" y="146"/>
                      <a:pt x="26" y="143"/>
                    </a:cubicBezTo>
                    <a:cubicBezTo>
                      <a:pt x="27" y="141"/>
                      <a:pt x="26" y="140"/>
                      <a:pt x="25" y="138"/>
                    </a:cubicBezTo>
                    <a:cubicBezTo>
                      <a:pt x="23" y="137"/>
                      <a:pt x="22" y="135"/>
                      <a:pt x="22" y="133"/>
                    </a:cubicBezTo>
                    <a:cubicBezTo>
                      <a:pt x="22" y="132"/>
                      <a:pt x="22" y="131"/>
                      <a:pt x="19" y="130"/>
                    </a:cubicBezTo>
                    <a:cubicBezTo>
                      <a:pt x="18" y="130"/>
                      <a:pt x="17" y="130"/>
                      <a:pt x="16" y="129"/>
                    </a:cubicBezTo>
                    <a:cubicBezTo>
                      <a:pt x="12" y="127"/>
                      <a:pt x="14" y="120"/>
                      <a:pt x="15" y="114"/>
                    </a:cubicBezTo>
                    <a:cubicBezTo>
                      <a:pt x="16" y="112"/>
                      <a:pt x="16" y="110"/>
                      <a:pt x="16" y="109"/>
                    </a:cubicBezTo>
                    <a:cubicBezTo>
                      <a:pt x="17" y="107"/>
                      <a:pt x="18" y="104"/>
                      <a:pt x="19" y="100"/>
                    </a:cubicBezTo>
                    <a:cubicBezTo>
                      <a:pt x="21" y="96"/>
                      <a:pt x="24" y="89"/>
                      <a:pt x="23" y="87"/>
                    </a:cubicBezTo>
                    <a:cubicBezTo>
                      <a:pt x="22" y="86"/>
                      <a:pt x="22" y="84"/>
                      <a:pt x="23" y="83"/>
                    </a:cubicBezTo>
                    <a:cubicBezTo>
                      <a:pt x="24" y="80"/>
                      <a:pt x="28" y="79"/>
                      <a:pt x="30" y="79"/>
                    </a:cubicBezTo>
                    <a:cubicBezTo>
                      <a:pt x="33" y="79"/>
                      <a:pt x="35" y="80"/>
                      <a:pt x="36" y="83"/>
                    </a:cubicBezTo>
                    <a:cubicBezTo>
                      <a:pt x="37" y="88"/>
                      <a:pt x="38" y="88"/>
                      <a:pt x="42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7" y="88"/>
                      <a:pt x="49" y="90"/>
                      <a:pt x="51" y="92"/>
                    </a:cubicBezTo>
                    <a:cubicBezTo>
                      <a:pt x="52" y="93"/>
                      <a:pt x="53" y="94"/>
                      <a:pt x="54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4"/>
                      <a:pt x="54" y="94"/>
                      <a:pt x="53" y="93"/>
                    </a:cubicBezTo>
                    <a:cubicBezTo>
                      <a:pt x="53" y="92"/>
                      <a:pt x="52" y="91"/>
                      <a:pt x="52" y="88"/>
                    </a:cubicBezTo>
                    <a:cubicBezTo>
                      <a:pt x="52" y="87"/>
                      <a:pt x="52" y="86"/>
                      <a:pt x="51" y="85"/>
                    </a:cubicBezTo>
                    <a:cubicBezTo>
                      <a:pt x="50" y="83"/>
                      <a:pt x="49" y="81"/>
                      <a:pt x="52" y="77"/>
                    </a:cubicBezTo>
                    <a:cubicBezTo>
                      <a:pt x="57" y="70"/>
                      <a:pt x="65" y="67"/>
                      <a:pt x="70" y="68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2" y="69"/>
                      <a:pt x="74" y="68"/>
                      <a:pt x="76" y="68"/>
                    </a:cubicBezTo>
                    <a:cubicBezTo>
                      <a:pt x="78" y="68"/>
                      <a:pt x="79" y="68"/>
                      <a:pt x="81" y="68"/>
                    </a:cubicBezTo>
                    <a:cubicBezTo>
                      <a:pt x="81" y="68"/>
                      <a:pt x="81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5" y="68"/>
                      <a:pt x="85" y="68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6" y="68"/>
                      <a:pt x="86" y="68"/>
                      <a:pt x="86" y="6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1" name="Freeform 1128"/>
              <p:cNvSpPr>
                <a:spLocks/>
              </p:cNvSpPr>
              <p:nvPr/>
            </p:nvSpPr>
            <p:spPr bwMode="auto">
              <a:xfrm>
                <a:off x="4440" y="2251"/>
                <a:ext cx="100" cy="60"/>
              </a:xfrm>
              <a:custGeom>
                <a:avLst/>
                <a:gdLst>
                  <a:gd name="T0" fmla="*/ 94 w 105"/>
                  <a:gd name="T1" fmla="*/ 19 h 63"/>
                  <a:gd name="T2" fmla="*/ 105 w 105"/>
                  <a:gd name="T3" fmla="*/ 16 h 63"/>
                  <a:gd name="T4" fmla="*/ 99 w 105"/>
                  <a:gd name="T5" fmla="*/ 12 h 63"/>
                  <a:gd name="T6" fmla="*/ 90 w 105"/>
                  <a:gd name="T7" fmla="*/ 11 h 63"/>
                  <a:gd name="T8" fmla="*/ 78 w 105"/>
                  <a:gd name="T9" fmla="*/ 0 h 63"/>
                  <a:gd name="T10" fmla="*/ 68 w 105"/>
                  <a:gd name="T11" fmla="*/ 14 h 63"/>
                  <a:gd name="T12" fmla="*/ 63 w 105"/>
                  <a:gd name="T13" fmla="*/ 21 h 63"/>
                  <a:gd name="T14" fmla="*/ 64 w 105"/>
                  <a:gd name="T15" fmla="*/ 24 h 63"/>
                  <a:gd name="T16" fmla="*/ 64 w 105"/>
                  <a:gd name="T17" fmla="*/ 25 h 63"/>
                  <a:gd name="T18" fmla="*/ 64 w 105"/>
                  <a:gd name="T19" fmla="*/ 27 h 63"/>
                  <a:gd name="T20" fmla="*/ 63 w 105"/>
                  <a:gd name="T21" fmla="*/ 28 h 63"/>
                  <a:gd name="T22" fmla="*/ 61 w 105"/>
                  <a:gd name="T23" fmla="*/ 29 h 63"/>
                  <a:gd name="T24" fmla="*/ 54 w 105"/>
                  <a:gd name="T25" fmla="*/ 32 h 63"/>
                  <a:gd name="T26" fmla="*/ 53 w 105"/>
                  <a:gd name="T27" fmla="*/ 31 h 63"/>
                  <a:gd name="T28" fmla="*/ 52 w 105"/>
                  <a:gd name="T29" fmla="*/ 31 h 63"/>
                  <a:gd name="T30" fmla="*/ 51 w 105"/>
                  <a:gd name="T31" fmla="*/ 30 h 63"/>
                  <a:gd name="T32" fmla="*/ 50 w 105"/>
                  <a:gd name="T33" fmla="*/ 30 h 63"/>
                  <a:gd name="T34" fmla="*/ 49 w 105"/>
                  <a:gd name="T35" fmla="*/ 28 h 63"/>
                  <a:gd name="T36" fmla="*/ 48 w 105"/>
                  <a:gd name="T37" fmla="*/ 27 h 63"/>
                  <a:gd name="T38" fmla="*/ 47 w 105"/>
                  <a:gd name="T39" fmla="*/ 25 h 63"/>
                  <a:gd name="T40" fmla="*/ 39 w 105"/>
                  <a:gd name="T41" fmla="*/ 38 h 63"/>
                  <a:gd name="T42" fmla="*/ 21 w 105"/>
                  <a:gd name="T43" fmla="*/ 44 h 63"/>
                  <a:gd name="T44" fmla="*/ 16 w 105"/>
                  <a:gd name="T45" fmla="*/ 57 h 63"/>
                  <a:gd name="T46" fmla="*/ 3 w 105"/>
                  <a:gd name="T47" fmla="*/ 57 h 63"/>
                  <a:gd name="T48" fmla="*/ 0 w 105"/>
                  <a:gd name="T49" fmla="*/ 56 h 63"/>
                  <a:gd name="T50" fmla="*/ 0 w 105"/>
                  <a:gd name="T51" fmla="*/ 56 h 63"/>
                  <a:gd name="T52" fmla="*/ 1 w 105"/>
                  <a:gd name="T53" fmla="*/ 57 h 63"/>
                  <a:gd name="T54" fmla="*/ 1 w 105"/>
                  <a:gd name="T55" fmla="*/ 57 h 63"/>
                  <a:gd name="T56" fmla="*/ 6 w 105"/>
                  <a:gd name="T57" fmla="*/ 60 h 63"/>
                  <a:gd name="T58" fmla="*/ 7 w 105"/>
                  <a:gd name="T59" fmla="*/ 62 h 63"/>
                  <a:gd name="T60" fmla="*/ 8 w 105"/>
                  <a:gd name="T61" fmla="*/ 62 h 63"/>
                  <a:gd name="T62" fmla="*/ 10 w 105"/>
                  <a:gd name="T63" fmla="*/ 62 h 63"/>
                  <a:gd name="T64" fmla="*/ 17 w 105"/>
                  <a:gd name="T65" fmla="*/ 61 h 63"/>
                  <a:gd name="T66" fmla="*/ 24 w 105"/>
                  <a:gd name="T67" fmla="*/ 61 h 63"/>
                  <a:gd name="T68" fmla="*/ 36 w 105"/>
                  <a:gd name="T69" fmla="*/ 56 h 63"/>
                  <a:gd name="T70" fmla="*/ 43 w 105"/>
                  <a:gd name="T71" fmla="*/ 59 h 63"/>
                  <a:gd name="T72" fmla="*/ 43 w 105"/>
                  <a:gd name="T73" fmla="*/ 59 h 63"/>
                  <a:gd name="T74" fmla="*/ 52 w 105"/>
                  <a:gd name="T75" fmla="*/ 56 h 63"/>
                  <a:gd name="T76" fmla="*/ 57 w 105"/>
                  <a:gd name="T77" fmla="*/ 46 h 63"/>
                  <a:gd name="T78" fmla="*/ 62 w 105"/>
                  <a:gd name="T79" fmla="*/ 38 h 63"/>
                  <a:gd name="T80" fmla="*/ 66 w 105"/>
                  <a:gd name="T81" fmla="*/ 27 h 63"/>
                  <a:gd name="T82" fmla="*/ 84 w 105"/>
                  <a:gd name="T83" fmla="*/ 24 h 63"/>
                  <a:gd name="T84" fmla="*/ 85 w 105"/>
                  <a:gd name="T85" fmla="*/ 24 h 63"/>
                  <a:gd name="T86" fmla="*/ 87 w 105"/>
                  <a:gd name="T87" fmla="*/ 24 h 63"/>
                  <a:gd name="T88" fmla="*/ 89 w 105"/>
                  <a:gd name="T89" fmla="*/ 25 h 63"/>
                  <a:gd name="T90" fmla="*/ 95 w 105"/>
                  <a:gd name="T91" fmla="*/ 2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5" h="63">
                    <a:moveTo>
                      <a:pt x="95" y="22"/>
                    </a:moveTo>
                    <a:cubicBezTo>
                      <a:pt x="93" y="21"/>
                      <a:pt x="94" y="20"/>
                      <a:pt x="94" y="19"/>
                    </a:cubicBezTo>
                    <a:cubicBezTo>
                      <a:pt x="94" y="17"/>
                      <a:pt x="96" y="17"/>
                      <a:pt x="99" y="17"/>
                    </a:cubicBezTo>
                    <a:cubicBezTo>
                      <a:pt x="100" y="17"/>
                      <a:pt x="104" y="17"/>
                      <a:pt x="105" y="16"/>
                    </a:cubicBezTo>
                    <a:cubicBezTo>
                      <a:pt x="105" y="15"/>
                      <a:pt x="105" y="15"/>
                      <a:pt x="104" y="14"/>
                    </a:cubicBezTo>
                    <a:cubicBezTo>
                      <a:pt x="103" y="12"/>
                      <a:pt x="100" y="11"/>
                      <a:pt x="99" y="12"/>
                    </a:cubicBezTo>
                    <a:cubicBezTo>
                      <a:pt x="98" y="12"/>
                      <a:pt x="97" y="12"/>
                      <a:pt x="96" y="12"/>
                    </a:cubicBezTo>
                    <a:cubicBezTo>
                      <a:pt x="94" y="12"/>
                      <a:pt x="92" y="12"/>
                      <a:pt x="90" y="11"/>
                    </a:cubicBezTo>
                    <a:cubicBezTo>
                      <a:pt x="87" y="10"/>
                      <a:pt x="87" y="8"/>
                      <a:pt x="87" y="7"/>
                    </a:cubicBezTo>
                    <a:cubicBezTo>
                      <a:pt x="87" y="5"/>
                      <a:pt x="81" y="0"/>
                      <a:pt x="78" y="0"/>
                    </a:cubicBezTo>
                    <a:cubicBezTo>
                      <a:pt x="76" y="0"/>
                      <a:pt x="72" y="7"/>
                      <a:pt x="71" y="10"/>
                    </a:cubicBezTo>
                    <a:cubicBezTo>
                      <a:pt x="71" y="12"/>
                      <a:pt x="69" y="13"/>
                      <a:pt x="68" y="14"/>
                    </a:cubicBezTo>
                    <a:cubicBezTo>
                      <a:pt x="66" y="15"/>
                      <a:pt x="65" y="16"/>
                      <a:pt x="65" y="17"/>
                    </a:cubicBezTo>
                    <a:cubicBezTo>
                      <a:pt x="66" y="18"/>
                      <a:pt x="65" y="20"/>
                      <a:pt x="63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4" y="23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8"/>
                      <a:pt x="63" y="28"/>
                    </a:cubicBezTo>
                    <a:cubicBezTo>
                      <a:pt x="63" y="29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8" y="30"/>
                      <a:pt x="56" y="32"/>
                      <a:pt x="54" y="32"/>
                    </a:cubicBezTo>
                    <a:cubicBezTo>
                      <a:pt x="54" y="32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0" y="30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49" y="28"/>
                    </a:cubicBezTo>
                    <a:cubicBezTo>
                      <a:pt x="49" y="28"/>
                      <a:pt x="49" y="28"/>
                      <a:pt x="49" y="27"/>
                    </a:cubicBezTo>
                    <a:cubicBezTo>
                      <a:pt x="49" y="27"/>
                      <a:pt x="48" y="27"/>
                      <a:pt x="48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5" y="26"/>
                      <a:pt x="40" y="32"/>
                      <a:pt x="39" y="38"/>
                    </a:cubicBezTo>
                    <a:cubicBezTo>
                      <a:pt x="38" y="44"/>
                      <a:pt x="33" y="44"/>
                      <a:pt x="27" y="44"/>
                    </a:cubicBezTo>
                    <a:cubicBezTo>
                      <a:pt x="25" y="44"/>
                      <a:pt x="23" y="44"/>
                      <a:pt x="21" y="44"/>
                    </a:cubicBezTo>
                    <a:cubicBezTo>
                      <a:pt x="17" y="45"/>
                      <a:pt x="17" y="47"/>
                      <a:pt x="17" y="52"/>
                    </a:cubicBezTo>
                    <a:cubicBezTo>
                      <a:pt x="16" y="54"/>
                      <a:pt x="16" y="56"/>
                      <a:pt x="16" y="57"/>
                    </a:cubicBezTo>
                    <a:cubicBezTo>
                      <a:pt x="15" y="58"/>
                      <a:pt x="14" y="60"/>
                      <a:pt x="12" y="60"/>
                    </a:cubicBezTo>
                    <a:cubicBezTo>
                      <a:pt x="9" y="60"/>
                      <a:pt x="6" y="58"/>
                      <a:pt x="3" y="57"/>
                    </a:cubicBezTo>
                    <a:cubicBezTo>
                      <a:pt x="2" y="56"/>
                      <a:pt x="1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8"/>
                      <a:pt x="1" y="58"/>
                    </a:cubicBezTo>
                    <a:cubicBezTo>
                      <a:pt x="3" y="58"/>
                      <a:pt x="4" y="59"/>
                      <a:pt x="6" y="60"/>
                    </a:cubicBezTo>
                    <a:cubicBezTo>
                      <a:pt x="6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1"/>
                      <a:pt x="15" y="61"/>
                      <a:pt x="17" y="61"/>
                    </a:cubicBezTo>
                    <a:cubicBezTo>
                      <a:pt x="18" y="61"/>
                      <a:pt x="19" y="61"/>
                      <a:pt x="20" y="61"/>
                    </a:cubicBezTo>
                    <a:cubicBezTo>
                      <a:pt x="21" y="61"/>
                      <a:pt x="23" y="61"/>
                      <a:pt x="24" y="61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9" y="58"/>
                      <a:pt x="31" y="56"/>
                      <a:pt x="36" y="56"/>
                    </a:cubicBezTo>
                    <a:cubicBezTo>
                      <a:pt x="40" y="56"/>
                      <a:pt x="41" y="58"/>
                      <a:pt x="42" y="59"/>
                    </a:cubicBezTo>
                    <a:cubicBezTo>
                      <a:pt x="42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6" y="58"/>
                    </a:cubicBezTo>
                    <a:cubicBezTo>
                      <a:pt x="48" y="57"/>
                      <a:pt x="50" y="57"/>
                      <a:pt x="52" y="56"/>
                    </a:cubicBezTo>
                    <a:cubicBezTo>
                      <a:pt x="55" y="56"/>
                      <a:pt x="55" y="56"/>
                      <a:pt x="54" y="54"/>
                    </a:cubicBezTo>
                    <a:cubicBezTo>
                      <a:pt x="54" y="50"/>
                      <a:pt x="56" y="48"/>
                      <a:pt x="57" y="46"/>
                    </a:cubicBezTo>
                    <a:cubicBezTo>
                      <a:pt x="57" y="45"/>
                      <a:pt x="58" y="45"/>
                      <a:pt x="58" y="43"/>
                    </a:cubicBezTo>
                    <a:cubicBezTo>
                      <a:pt x="57" y="40"/>
                      <a:pt x="60" y="39"/>
                      <a:pt x="62" y="38"/>
                    </a:cubicBezTo>
                    <a:cubicBezTo>
                      <a:pt x="63" y="37"/>
                      <a:pt x="65" y="37"/>
                      <a:pt x="64" y="33"/>
                    </a:cubicBezTo>
                    <a:cubicBezTo>
                      <a:pt x="64" y="31"/>
                      <a:pt x="65" y="29"/>
                      <a:pt x="66" y="27"/>
                    </a:cubicBezTo>
                    <a:cubicBezTo>
                      <a:pt x="70" y="23"/>
                      <a:pt x="77" y="23"/>
                      <a:pt x="82" y="24"/>
                    </a:cubicBezTo>
                    <a:cubicBezTo>
                      <a:pt x="83" y="24"/>
                      <a:pt x="83" y="24"/>
                      <a:pt x="84" y="24"/>
                    </a:cubicBezTo>
                    <a:cubicBezTo>
                      <a:pt x="84" y="24"/>
                      <a:pt x="84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8" y="25"/>
                    </a:cubicBezTo>
                    <a:cubicBezTo>
                      <a:pt x="88" y="25"/>
                      <a:pt x="88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1" y="24"/>
                      <a:pt x="94" y="23"/>
                      <a:pt x="95" y="2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2" name="Freeform 1129"/>
              <p:cNvSpPr>
                <a:spLocks/>
              </p:cNvSpPr>
              <p:nvPr/>
            </p:nvSpPr>
            <p:spPr bwMode="auto">
              <a:xfrm>
                <a:off x="4337" y="2253"/>
                <a:ext cx="40" cy="53"/>
              </a:xfrm>
              <a:custGeom>
                <a:avLst/>
                <a:gdLst>
                  <a:gd name="T0" fmla="*/ 9 w 42"/>
                  <a:gd name="T1" fmla="*/ 29 h 56"/>
                  <a:gd name="T2" fmla="*/ 13 w 42"/>
                  <a:gd name="T3" fmla="*/ 36 h 56"/>
                  <a:gd name="T4" fmla="*/ 20 w 42"/>
                  <a:gd name="T5" fmla="*/ 43 h 56"/>
                  <a:gd name="T6" fmla="*/ 23 w 42"/>
                  <a:gd name="T7" fmla="*/ 45 h 56"/>
                  <a:gd name="T8" fmla="*/ 42 w 42"/>
                  <a:gd name="T9" fmla="*/ 56 h 56"/>
                  <a:gd name="T10" fmla="*/ 35 w 42"/>
                  <a:gd name="T11" fmla="*/ 43 h 56"/>
                  <a:gd name="T12" fmla="*/ 33 w 42"/>
                  <a:gd name="T13" fmla="*/ 28 h 56"/>
                  <a:gd name="T14" fmla="*/ 34 w 42"/>
                  <a:gd name="T15" fmla="*/ 20 h 56"/>
                  <a:gd name="T16" fmla="*/ 31 w 42"/>
                  <a:gd name="T17" fmla="*/ 15 h 56"/>
                  <a:gd name="T18" fmla="*/ 26 w 42"/>
                  <a:gd name="T19" fmla="*/ 9 h 56"/>
                  <a:gd name="T20" fmla="*/ 24 w 42"/>
                  <a:gd name="T21" fmla="*/ 7 h 56"/>
                  <a:gd name="T22" fmla="*/ 20 w 42"/>
                  <a:gd name="T23" fmla="*/ 4 h 56"/>
                  <a:gd name="T24" fmla="*/ 20 w 42"/>
                  <a:gd name="T25" fmla="*/ 5 h 56"/>
                  <a:gd name="T26" fmla="*/ 20 w 42"/>
                  <a:gd name="T27" fmla="*/ 5 h 56"/>
                  <a:gd name="T28" fmla="*/ 18 w 42"/>
                  <a:gd name="T29" fmla="*/ 8 h 56"/>
                  <a:gd name="T30" fmla="*/ 13 w 42"/>
                  <a:gd name="T31" fmla="*/ 8 h 56"/>
                  <a:gd name="T32" fmla="*/ 11 w 42"/>
                  <a:gd name="T33" fmla="*/ 8 h 56"/>
                  <a:gd name="T34" fmla="*/ 10 w 42"/>
                  <a:gd name="T35" fmla="*/ 8 h 56"/>
                  <a:gd name="T36" fmla="*/ 10 w 42"/>
                  <a:gd name="T37" fmla="*/ 8 h 56"/>
                  <a:gd name="T38" fmla="*/ 9 w 42"/>
                  <a:gd name="T39" fmla="*/ 8 h 56"/>
                  <a:gd name="T40" fmla="*/ 8 w 42"/>
                  <a:gd name="T41" fmla="*/ 7 h 56"/>
                  <a:gd name="T42" fmla="*/ 7 w 42"/>
                  <a:gd name="T43" fmla="*/ 7 h 56"/>
                  <a:gd name="T44" fmla="*/ 7 w 42"/>
                  <a:gd name="T45" fmla="*/ 6 h 56"/>
                  <a:gd name="T46" fmla="*/ 7 w 42"/>
                  <a:gd name="T47" fmla="*/ 5 h 56"/>
                  <a:gd name="T48" fmla="*/ 3 w 42"/>
                  <a:gd name="T49" fmla="*/ 0 h 56"/>
                  <a:gd name="T50" fmla="*/ 0 w 42"/>
                  <a:gd name="T51" fmla="*/ 0 h 56"/>
                  <a:gd name="T52" fmla="*/ 0 w 42"/>
                  <a:gd name="T53" fmla="*/ 0 h 56"/>
                  <a:gd name="T54" fmla="*/ 2 w 42"/>
                  <a:gd name="T55" fmla="*/ 15 h 56"/>
                  <a:gd name="T56" fmla="*/ 9 w 42"/>
                  <a:gd name="T5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56">
                    <a:moveTo>
                      <a:pt x="9" y="29"/>
                    </a:moveTo>
                    <a:cubicBezTo>
                      <a:pt x="11" y="32"/>
                      <a:pt x="13" y="34"/>
                      <a:pt x="13" y="36"/>
                    </a:cubicBezTo>
                    <a:cubicBezTo>
                      <a:pt x="14" y="39"/>
                      <a:pt x="16" y="40"/>
                      <a:pt x="20" y="43"/>
                    </a:cubicBezTo>
                    <a:cubicBezTo>
                      <a:pt x="21" y="44"/>
                      <a:pt x="22" y="45"/>
                      <a:pt x="23" y="45"/>
                    </a:cubicBezTo>
                    <a:cubicBezTo>
                      <a:pt x="30" y="50"/>
                      <a:pt x="39" y="55"/>
                      <a:pt x="42" y="56"/>
                    </a:cubicBezTo>
                    <a:cubicBezTo>
                      <a:pt x="42" y="53"/>
                      <a:pt x="38" y="47"/>
                      <a:pt x="35" y="43"/>
                    </a:cubicBezTo>
                    <a:cubicBezTo>
                      <a:pt x="32" y="40"/>
                      <a:pt x="33" y="34"/>
                      <a:pt x="33" y="28"/>
                    </a:cubicBezTo>
                    <a:cubicBezTo>
                      <a:pt x="34" y="25"/>
                      <a:pt x="34" y="23"/>
                      <a:pt x="34" y="20"/>
                    </a:cubicBezTo>
                    <a:cubicBezTo>
                      <a:pt x="34" y="17"/>
                      <a:pt x="33" y="16"/>
                      <a:pt x="31" y="15"/>
                    </a:cubicBezTo>
                    <a:cubicBezTo>
                      <a:pt x="29" y="13"/>
                      <a:pt x="27" y="12"/>
                      <a:pt x="26" y="9"/>
                    </a:cubicBezTo>
                    <a:cubicBezTo>
                      <a:pt x="25" y="7"/>
                      <a:pt x="25" y="7"/>
                      <a:pt x="24" y="7"/>
                    </a:cubicBezTo>
                    <a:cubicBezTo>
                      <a:pt x="23" y="7"/>
                      <a:pt x="21" y="6"/>
                      <a:pt x="20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8"/>
                      <a:pt x="18" y="8"/>
                    </a:cubicBezTo>
                    <a:cubicBezTo>
                      <a:pt x="17" y="8"/>
                      <a:pt x="15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ubicBezTo>
                      <a:pt x="2" y="19"/>
                      <a:pt x="6" y="24"/>
                      <a:pt x="9" y="29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3" name="Freeform 1130"/>
              <p:cNvSpPr>
                <a:spLocks/>
              </p:cNvSpPr>
              <p:nvPr/>
            </p:nvSpPr>
            <p:spPr bwMode="auto">
              <a:xfrm>
                <a:off x="4658" y="1944"/>
                <a:ext cx="23" cy="28"/>
              </a:xfrm>
              <a:custGeom>
                <a:avLst/>
                <a:gdLst>
                  <a:gd name="T0" fmla="*/ 1 w 24"/>
                  <a:gd name="T1" fmla="*/ 10 h 30"/>
                  <a:gd name="T2" fmla="*/ 4 w 24"/>
                  <a:gd name="T3" fmla="*/ 6 h 30"/>
                  <a:gd name="T4" fmla="*/ 6 w 24"/>
                  <a:gd name="T5" fmla="*/ 4 h 30"/>
                  <a:gd name="T6" fmla="*/ 9 w 24"/>
                  <a:gd name="T7" fmla="*/ 6 h 30"/>
                  <a:gd name="T8" fmla="*/ 9 w 24"/>
                  <a:gd name="T9" fmla="*/ 19 h 30"/>
                  <a:gd name="T10" fmla="*/ 9 w 24"/>
                  <a:gd name="T11" fmla="*/ 29 h 30"/>
                  <a:gd name="T12" fmla="*/ 11 w 24"/>
                  <a:gd name="T13" fmla="*/ 30 h 30"/>
                  <a:gd name="T14" fmla="*/ 11 w 24"/>
                  <a:gd name="T15" fmla="*/ 30 h 30"/>
                  <a:gd name="T16" fmla="*/ 16 w 24"/>
                  <a:gd name="T17" fmla="*/ 22 h 30"/>
                  <a:gd name="T18" fmla="*/ 23 w 24"/>
                  <a:gd name="T19" fmla="*/ 12 h 30"/>
                  <a:gd name="T20" fmla="*/ 24 w 24"/>
                  <a:gd name="T21" fmla="*/ 10 h 30"/>
                  <a:gd name="T22" fmla="*/ 23 w 24"/>
                  <a:gd name="T23" fmla="*/ 10 h 30"/>
                  <a:gd name="T24" fmla="*/ 20 w 24"/>
                  <a:gd name="T25" fmla="*/ 6 h 30"/>
                  <a:gd name="T26" fmla="*/ 17 w 24"/>
                  <a:gd name="T27" fmla="*/ 4 h 30"/>
                  <a:gd name="T28" fmla="*/ 12 w 24"/>
                  <a:gd name="T29" fmla="*/ 0 h 30"/>
                  <a:gd name="T30" fmla="*/ 5 w 24"/>
                  <a:gd name="T31" fmla="*/ 4 h 30"/>
                  <a:gd name="T32" fmla="*/ 4 w 24"/>
                  <a:gd name="T33" fmla="*/ 5 h 30"/>
                  <a:gd name="T34" fmla="*/ 1 w 24"/>
                  <a:gd name="T35" fmla="*/ 9 h 30"/>
                  <a:gd name="T36" fmla="*/ 1 w 24"/>
                  <a:gd name="T3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30">
                    <a:moveTo>
                      <a:pt x="1" y="10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4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6"/>
                    </a:cubicBezTo>
                    <a:cubicBezTo>
                      <a:pt x="10" y="8"/>
                      <a:pt x="11" y="14"/>
                      <a:pt x="9" y="19"/>
                    </a:cubicBezTo>
                    <a:cubicBezTo>
                      <a:pt x="7" y="22"/>
                      <a:pt x="8" y="26"/>
                      <a:pt x="9" y="29"/>
                    </a:cubicBezTo>
                    <a:cubicBezTo>
                      <a:pt x="10" y="29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5" y="25"/>
                      <a:pt x="16" y="22"/>
                    </a:cubicBezTo>
                    <a:cubicBezTo>
                      <a:pt x="18" y="18"/>
                      <a:pt x="20" y="14"/>
                      <a:pt x="23" y="12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2" y="9"/>
                      <a:pt x="20" y="8"/>
                      <a:pt x="20" y="6"/>
                    </a:cubicBezTo>
                    <a:cubicBezTo>
                      <a:pt x="20" y="5"/>
                      <a:pt x="18" y="5"/>
                      <a:pt x="17" y="4"/>
                    </a:cubicBezTo>
                    <a:cubicBezTo>
                      <a:pt x="15" y="4"/>
                      <a:pt x="13" y="3"/>
                      <a:pt x="12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4" name="Freeform 1131"/>
              <p:cNvSpPr>
                <a:spLocks/>
              </p:cNvSpPr>
              <p:nvPr/>
            </p:nvSpPr>
            <p:spPr bwMode="auto">
              <a:xfrm>
                <a:off x="4672" y="1850"/>
                <a:ext cx="118" cy="92"/>
              </a:xfrm>
              <a:custGeom>
                <a:avLst/>
                <a:gdLst>
                  <a:gd name="T0" fmla="*/ 7 w 123"/>
                  <a:gd name="T1" fmla="*/ 91 h 96"/>
                  <a:gd name="T2" fmla="*/ 11 w 123"/>
                  <a:gd name="T3" fmla="*/ 90 h 96"/>
                  <a:gd name="T4" fmla="*/ 41 w 123"/>
                  <a:gd name="T5" fmla="*/ 82 h 96"/>
                  <a:gd name="T6" fmla="*/ 42 w 123"/>
                  <a:gd name="T7" fmla="*/ 82 h 96"/>
                  <a:gd name="T8" fmla="*/ 48 w 123"/>
                  <a:gd name="T9" fmla="*/ 84 h 96"/>
                  <a:gd name="T10" fmla="*/ 49 w 123"/>
                  <a:gd name="T11" fmla="*/ 90 h 96"/>
                  <a:gd name="T12" fmla="*/ 48 w 123"/>
                  <a:gd name="T13" fmla="*/ 94 h 96"/>
                  <a:gd name="T14" fmla="*/ 51 w 123"/>
                  <a:gd name="T15" fmla="*/ 96 h 96"/>
                  <a:gd name="T16" fmla="*/ 58 w 123"/>
                  <a:gd name="T17" fmla="*/ 92 h 96"/>
                  <a:gd name="T18" fmla="*/ 62 w 123"/>
                  <a:gd name="T19" fmla="*/ 88 h 96"/>
                  <a:gd name="T20" fmla="*/ 63 w 123"/>
                  <a:gd name="T21" fmla="*/ 88 h 96"/>
                  <a:gd name="T22" fmla="*/ 62 w 123"/>
                  <a:gd name="T23" fmla="*/ 87 h 96"/>
                  <a:gd name="T24" fmla="*/ 60 w 123"/>
                  <a:gd name="T25" fmla="*/ 83 h 96"/>
                  <a:gd name="T26" fmla="*/ 64 w 123"/>
                  <a:gd name="T27" fmla="*/ 80 h 96"/>
                  <a:gd name="T28" fmla="*/ 68 w 123"/>
                  <a:gd name="T29" fmla="*/ 83 h 96"/>
                  <a:gd name="T30" fmla="*/ 73 w 123"/>
                  <a:gd name="T31" fmla="*/ 85 h 96"/>
                  <a:gd name="T32" fmla="*/ 79 w 123"/>
                  <a:gd name="T33" fmla="*/ 82 h 96"/>
                  <a:gd name="T34" fmla="*/ 84 w 123"/>
                  <a:gd name="T35" fmla="*/ 79 h 96"/>
                  <a:gd name="T36" fmla="*/ 87 w 123"/>
                  <a:gd name="T37" fmla="*/ 81 h 96"/>
                  <a:gd name="T38" fmla="*/ 89 w 123"/>
                  <a:gd name="T39" fmla="*/ 82 h 96"/>
                  <a:gd name="T40" fmla="*/ 93 w 123"/>
                  <a:gd name="T41" fmla="*/ 77 h 96"/>
                  <a:gd name="T42" fmla="*/ 96 w 123"/>
                  <a:gd name="T43" fmla="*/ 74 h 96"/>
                  <a:gd name="T44" fmla="*/ 98 w 123"/>
                  <a:gd name="T45" fmla="*/ 77 h 96"/>
                  <a:gd name="T46" fmla="*/ 99 w 123"/>
                  <a:gd name="T47" fmla="*/ 77 h 96"/>
                  <a:gd name="T48" fmla="*/ 105 w 123"/>
                  <a:gd name="T49" fmla="*/ 74 h 96"/>
                  <a:gd name="T50" fmla="*/ 107 w 123"/>
                  <a:gd name="T51" fmla="*/ 67 h 96"/>
                  <a:gd name="T52" fmla="*/ 108 w 123"/>
                  <a:gd name="T53" fmla="*/ 58 h 96"/>
                  <a:gd name="T54" fmla="*/ 111 w 123"/>
                  <a:gd name="T55" fmla="*/ 43 h 96"/>
                  <a:gd name="T56" fmla="*/ 117 w 123"/>
                  <a:gd name="T57" fmla="*/ 31 h 96"/>
                  <a:gd name="T58" fmla="*/ 121 w 123"/>
                  <a:gd name="T59" fmla="*/ 28 h 96"/>
                  <a:gd name="T60" fmla="*/ 118 w 123"/>
                  <a:gd name="T61" fmla="*/ 11 h 96"/>
                  <a:gd name="T62" fmla="*/ 115 w 123"/>
                  <a:gd name="T63" fmla="*/ 0 h 96"/>
                  <a:gd name="T64" fmla="*/ 115 w 123"/>
                  <a:gd name="T65" fmla="*/ 0 h 96"/>
                  <a:gd name="T66" fmla="*/ 107 w 123"/>
                  <a:gd name="T67" fmla="*/ 4 h 96"/>
                  <a:gd name="T68" fmla="*/ 104 w 123"/>
                  <a:gd name="T69" fmla="*/ 6 h 96"/>
                  <a:gd name="T70" fmla="*/ 101 w 123"/>
                  <a:gd name="T71" fmla="*/ 12 h 96"/>
                  <a:gd name="T72" fmla="*/ 102 w 123"/>
                  <a:gd name="T73" fmla="*/ 17 h 96"/>
                  <a:gd name="T74" fmla="*/ 101 w 123"/>
                  <a:gd name="T75" fmla="*/ 27 h 96"/>
                  <a:gd name="T76" fmla="*/ 97 w 123"/>
                  <a:gd name="T77" fmla="*/ 34 h 96"/>
                  <a:gd name="T78" fmla="*/ 93 w 123"/>
                  <a:gd name="T79" fmla="*/ 42 h 96"/>
                  <a:gd name="T80" fmla="*/ 90 w 123"/>
                  <a:gd name="T81" fmla="*/ 45 h 96"/>
                  <a:gd name="T82" fmla="*/ 85 w 123"/>
                  <a:gd name="T83" fmla="*/ 51 h 96"/>
                  <a:gd name="T84" fmla="*/ 79 w 123"/>
                  <a:gd name="T85" fmla="*/ 55 h 96"/>
                  <a:gd name="T86" fmla="*/ 69 w 123"/>
                  <a:gd name="T87" fmla="*/ 54 h 96"/>
                  <a:gd name="T88" fmla="*/ 68 w 123"/>
                  <a:gd name="T89" fmla="*/ 51 h 96"/>
                  <a:gd name="T90" fmla="*/ 64 w 123"/>
                  <a:gd name="T91" fmla="*/ 58 h 96"/>
                  <a:gd name="T92" fmla="*/ 59 w 123"/>
                  <a:gd name="T93" fmla="*/ 68 h 96"/>
                  <a:gd name="T94" fmla="*/ 57 w 123"/>
                  <a:gd name="T95" fmla="*/ 69 h 96"/>
                  <a:gd name="T96" fmla="*/ 57 w 123"/>
                  <a:gd name="T97" fmla="*/ 72 h 96"/>
                  <a:gd name="T98" fmla="*/ 51 w 123"/>
                  <a:gd name="T99" fmla="*/ 75 h 96"/>
                  <a:gd name="T100" fmla="*/ 47 w 123"/>
                  <a:gd name="T101" fmla="*/ 74 h 96"/>
                  <a:gd name="T102" fmla="*/ 46 w 123"/>
                  <a:gd name="T103" fmla="*/ 72 h 96"/>
                  <a:gd name="T104" fmla="*/ 35 w 123"/>
                  <a:gd name="T105" fmla="*/ 75 h 96"/>
                  <a:gd name="T106" fmla="*/ 25 w 123"/>
                  <a:gd name="T107" fmla="*/ 76 h 96"/>
                  <a:gd name="T108" fmla="*/ 19 w 123"/>
                  <a:gd name="T109" fmla="*/ 76 h 96"/>
                  <a:gd name="T110" fmla="*/ 19 w 123"/>
                  <a:gd name="T111" fmla="*/ 77 h 96"/>
                  <a:gd name="T112" fmla="*/ 1 w 123"/>
                  <a:gd name="T113" fmla="*/ 90 h 96"/>
                  <a:gd name="T114" fmla="*/ 0 w 123"/>
                  <a:gd name="T115" fmla="*/ 91 h 96"/>
                  <a:gd name="T116" fmla="*/ 0 w 123"/>
                  <a:gd name="T117" fmla="*/ 92 h 96"/>
                  <a:gd name="T118" fmla="*/ 7 w 123"/>
                  <a:gd name="T119" fmla="*/ 9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96">
                    <a:moveTo>
                      <a:pt x="7" y="91"/>
                    </a:moveTo>
                    <a:cubicBezTo>
                      <a:pt x="9" y="91"/>
                      <a:pt x="11" y="91"/>
                      <a:pt x="11" y="90"/>
                    </a:cubicBezTo>
                    <a:cubicBezTo>
                      <a:pt x="14" y="86"/>
                      <a:pt x="33" y="83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4" y="82"/>
                      <a:pt x="47" y="82"/>
                      <a:pt x="48" y="84"/>
                    </a:cubicBezTo>
                    <a:cubicBezTo>
                      <a:pt x="50" y="86"/>
                      <a:pt x="49" y="88"/>
                      <a:pt x="49" y="90"/>
                    </a:cubicBezTo>
                    <a:cubicBezTo>
                      <a:pt x="48" y="91"/>
                      <a:pt x="48" y="93"/>
                      <a:pt x="48" y="94"/>
                    </a:cubicBezTo>
                    <a:cubicBezTo>
                      <a:pt x="48" y="94"/>
                      <a:pt x="48" y="96"/>
                      <a:pt x="51" y="96"/>
                    </a:cubicBezTo>
                    <a:cubicBezTo>
                      <a:pt x="53" y="96"/>
                      <a:pt x="56" y="95"/>
                      <a:pt x="58" y="92"/>
                    </a:cubicBezTo>
                    <a:cubicBezTo>
                      <a:pt x="59" y="90"/>
                      <a:pt x="61" y="89"/>
                      <a:pt x="62" y="88"/>
                    </a:cubicBezTo>
                    <a:cubicBezTo>
                      <a:pt x="62" y="88"/>
                      <a:pt x="62" y="88"/>
                      <a:pt x="63" y="88"/>
                    </a:cubicBezTo>
                    <a:cubicBezTo>
                      <a:pt x="63" y="88"/>
                      <a:pt x="62" y="88"/>
                      <a:pt x="62" y="87"/>
                    </a:cubicBezTo>
                    <a:cubicBezTo>
                      <a:pt x="60" y="86"/>
                      <a:pt x="60" y="84"/>
                      <a:pt x="60" y="83"/>
                    </a:cubicBezTo>
                    <a:cubicBezTo>
                      <a:pt x="61" y="81"/>
                      <a:pt x="62" y="80"/>
                      <a:pt x="64" y="80"/>
                    </a:cubicBezTo>
                    <a:cubicBezTo>
                      <a:pt x="65" y="80"/>
                      <a:pt x="67" y="81"/>
                      <a:pt x="68" y="83"/>
                    </a:cubicBezTo>
                    <a:cubicBezTo>
                      <a:pt x="69" y="84"/>
                      <a:pt x="71" y="85"/>
                      <a:pt x="73" y="85"/>
                    </a:cubicBezTo>
                    <a:cubicBezTo>
                      <a:pt x="76" y="85"/>
                      <a:pt x="78" y="84"/>
                      <a:pt x="79" y="82"/>
                    </a:cubicBezTo>
                    <a:cubicBezTo>
                      <a:pt x="80" y="81"/>
                      <a:pt x="82" y="79"/>
                      <a:pt x="84" y="79"/>
                    </a:cubicBezTo>
                    <a:cubicBezTo>
                      <a:pt x="85" y="79"/>
                      <a:pt x="86" y="80"/>
                      <a:pt x="87" y="81"/>
                    </a:cubicBezTo>
                    <a:cubicBezTo>
                      <a:pt x="88" y="81"/>
                      <a:pt x="88" y="82"/>
                      <a:pt x="89" y="82"/>
                    </a:cubicBezTo>
                    <a:cubicBezTo>
                      <a:pt x="90" y="82"/>
                      <a:pt x="92" y="79"/>
                      <a:pt x="93" y="77"/>
                    </a:cubicBezTo>
                    <a:cubicBezTo>
                      <a:pt x="94" y="76"/>
                      <a:pt x="94" y="74"/>
                      <a:pt x="96" y="74"/>
                    </a:cubicBezTo>
                    <a:cubicBezTo>
                      <a:pt x="96" y="74"/>
                      <a:pt x="98" y="75"/>
                      <a:pt x="98" y="77"/>
                    </a:cubicBezTo>
                    <a:cubicBezTo>
                      <a:pt x="98" y="77"/>
                      <a:pt x="98" y="77"/>
                      <a:pt x="99" y="77"/>
                    </a:cubicBezTo>
                    <a:cubicBezTo>
                      <a:pt x="101" y="77"/>
                      <a:pt x="103" y="76"/>
                      <a:pt x="105" y="74"/>
                    </a:cubicBezTo>
                    <a:cubicBezTo>
                      <a:pt x="107" y="72"/>
                      <a:pt x="107" y="70"/>
                      <a:pt x="107" y="67"/>
                    </a:cubicBezTo>
                    <a:cubicBezTo>
                      <a:pt x="107" y="64"/>
                      <a:pt x="107" y="61"/>
                      <a:pt x="108" y="58"/>
                    </a:cubicBezTo>
                    <a:cubicBezTo>
                      <a:pt x="111" y="55"/>
                      <a:pt x="113" y="47"/>
                      <a:pt x="111" y="43"/>
                    </a:cubicBezTo>
                    <a:cubicBezTo>
                      <a:pt x="108" y="38"/>
                      <a:pt x="113" y="34"/>
                      <a:pt x="117" y="31"/>
                    </a:cubicBezTo>
                    <a:cubicBezTo>
                      <a:pt x="119" y="30"/>
                      <a:pt x="120" y="29"/>
                      <a:pt x="121" y="28"/>
                    </a:cubicBezTo>
                    <a:cubicBezTo>
                      <a:pt x="123" y="27"/>
                      <a:pt x="120" y="16"/>
                      <a:pt x="118" y="11"/>
                    </a:cubicBezTo>
                    <a:cubicBezTo>
                      <a:pt x="117" y="6"/>
                      <a:pt x="116" y="2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09" y="2"/>
                      <a:pt x="107" y="4"/>
                    </a:cubicBezTo>
                    <a:cubicBezTo>
                      <a:pt x="106" y="5"/>
                      <a:pt x="105" y="5"/>
                      <a:pt x="104" y="6"/>
                    </a:cubicBezTo>
                    <a:cubicBezTo>
                      <a:pt x="103" y="6"/>
                      <a:pt x="102" y="9"/>
                      <a:pt x="101" y="12"/>
                    </a:cubicBezTo>
                    <a:cubicBezTo>
                      <a:pt x="101" y="15"/>
                      <a:pt x="101" y="17"/>
                      <a:pt x="102" y="17"/>
                    </a:cubicBezTo>
                    <a:cubicBezTo>
                      <a:pt x="106" y="20"/>
                      <a:pt x="103" y="24"/>
                      <a:pt x="101" y="27"/>
                    </a:cubicBezTo>
                    <a:cubicBezTo>
                      <a:pt x="99" y="29"/>
                      <a:pt x="97" y="31"/>
                      <a:pt x="97" y="34"/>
                    </a:cubicBezTo>
                    <a:cubicBezTo>
                      <a:pt x="98" y="38"/>
                      <a:pt x="95" y="41"/>
                      <a:pt x="93" y="42"/>
                    </a:cubicBezTo>
                    <a:cubicBezTo>
                      <a:pt x="92" y="43"/>
                      <a:pt x="91" y="44"/>
                      <a:pt x="90" y="45"/>
                    </a:cubicBezTo>
                    <a:cubicBezTo>
                      <a:pt x="90" y="49"/>
                      <a:pt x="87" y="50"/>
                      <a:pt x="85" y="51"/>
                    </a:cubicBezTo>
                    <a:cubicBezTo>
                      <a:pt x="83" y="52"/>
                      <a:pt x="81" y="53"/>
                      <a:pt x="79" y="55"/>
                    </a:cubicBezTo>
                    <a:cubicBezTo>
                      <a:pt x="75" y="57"/>
                      <a:pt x="71" y="57"/>
                      <a:pt x="69" y="54"/>
                    </a:cubicBezTo>
                    <a:cubicBezTo>
                      <a:pt x="69" y="53"/>
                      <a:pt x="69" y="52"/>
                      <a:pt x="68" y="51"/>
                    </a:cubicBezTo>
                    <a:cubicBezTo>
                      <a:pt x="67" y="53"/>
                      <a:pt x="64" y="55"/>
                      <a:pt x="64" y="58"/>
                    </a:cubicBezTo>
                    <a:cubicBezTo>
                      <a:pt x="65" y="63"/>
                      <a:pt x="61" y="66"/>
                      <a:pt x="59" y="68"/>
                    </a:cubicBezTo>
                    <a:cubicBezTo>
                      <a:pt x="58" y="68"/>
                      <a:pt x="58" y="68"/>
                      <a:pt x="57" y="69"/>
                    </a:cubicBezTo>
                    <a:cubicBezTo>
                      <a:pt x="58" y="70"/>
                      <a:pt x="58" y="71"/>
                      <a:pt x="57" y="72"/>
                    </a:cubicBezTo>
                    <a:cubicBezTo>
                      <a:pt x="56" y="75"/>
                      <a:pt x="53" y="75"/>
                      <a:pt x="51" y="75"/>
                    </a:cubicBezTo>
                    <a:cubicBezTo>
                      <a:pt x="49" y="75"/>
                      <a:pt x="48" y="75"/>
                      <a:pt x="47" y="74"/>
                    </a:cubicBezTo>
                    <a:cubicBezTo>
                      <a:pt x="47" y="74"/>
                      <a:pt x="46" y="73"/>
                      <a:pt x="46" y="72"/>
                    </a:cubicBezTo>
                    <a:cubicBezTo>
                      <a:pt x="45" y="72"/>
                      <a:pt x="42" y="73"/>
                      <a:pt x="35" y="75"/>
                    </a:cubicBezTo>
                    <a:cubicBezTo>
                      <a:pt x="32" y="77"/>
                      <a:pt x="28" y="76"/>
                      <a:pt x="25" y="76"/>
                    </a:cubicBezTo>
                    <a:cubicBezTo>
                      <a:pt x="22" y="75"/>
                      <a:pt x="21" y="75"/>
                      <a:pt x="19" y="76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4" y="81"/>
                      <a:pt x="7" y="89"/>
                      <a:pt x="1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2" y="91"/>
                      <a:pt x="5" y="91"/>
                      <a:pt x="7" y="9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5" name="Freeform 1132"/>
              <p:cNvSpPr>
                <a:spLocks/>
              </p:cNvSpPr>
              <p:nvPr/>
            </p:nvSpPr>
            <p:spPr bwMode="auto">
              <a:xfrm>
                <a:off x="4774" y="1795"/>
                <a:ext cx="58" cy="41"/>
              </a:xfrm>
              <a:custGeom>
                <a:avLst/>
                <a:gdLst>
                  <a:gd name="T0" fmla="*/ 1 w 60"/>
                  <a:gd name="T1" fmla="*/ 33 h 43"/>
                  <a:gd name="T2" fmla="*/ 0 w 60"/>
                  <a:gd name="T3" fmla="*/ 37 h 43"/>
                  <a:gd name="T4" fmla="*/ 3 w 60"/>
                  <a:gd name="T5" fmla="*/ 37 h 43"/>
                  <a:gd name="T6" fmla="*/ 8 w 60"/>
                  <a:gd name="T7" fmla="*/ 37 h 43"/>
                  <a:gd name="T8" fmla="*/ 13 w 60"/>
                  <a:gd name="T9" fmla="*/ 36 h 43"/>
                  <a:gd name="T10" fmla="*/ 27 w 60"/>
                  <a:gd name="T11" fmla="*/ 41 h 43"/>
                  <a:gd name="T12" fmla="*/ 30 w 60"/>
                  <a:gd name="T13" fmla="*/ 43 h 43"/>
                  <a:gd name="T14" fmla="*/ 31 w 60"/>
                  <a:gd name="T15" fmla="*/ 40 h 43"/>
                  <a:gd name="T16" fmla="*/ 49 w 60"/>
                  <a:gd name="T17" fmla="*/ 31 h 43"/>
                  <a:gd name="T18" fmla="*/ 55 w 60"/>
                  <a:gd name="T19" fmla="*/ 29 h 43"/>
                  <a:gd name="T20" fmla="*/ 54 w 60"/>
                  <a:gd name="T21" fmla="*/ 29 h 43"/>
                  <a:gd name="T22" fmla="*/ 53 w 60"/>
                  <a:gd name="T23" fmla="*/ 27 h 43"/>
                  <a:gd name="T24" fmla="*/ 60 w 60"/>
                  <a:gd name="T25" fmla="*/ 19 h 43"/>
                  <a:gd name="T26" fmla="*/ 56 w 60"/>
                  <a:gd name="T27" fmla="*/ 17 h 43"/>
                  <a:gd name="T28" fmla="*/ 55 w 60"/>
                  <a:gd name="T29" fmla="*/ 17 h 43"/>
                  <a:gd name="T30" fmla="*/ 52 w 60"/>
                  <a:gd name="T31" fmla="*/ 19 h 43"/>
                  <a:gd name="T32" fmla="*/ 46 w 60"/>
                  <a:gd name="T33" fmla="*/ 21 h 43"/>
                  <a:gd name="T34" fmla="*/ 45 w 60"/>
                  <a:gd name="T35" fmla="*/ 21 h 43"/>
                  <a:gd name="T36" fmla="*/ 20 w 60"/>
                  <a:gd name="T37" fmla="*/ 2 h 43"/>
                  <a:gd name="T38" fmla="*/ 15 w 60"/>
                  <a:gd name="T39" fmla="*/ 1 h 43"/>
                  <a:gd name="T40" fmla="*/ 16 w 60"/>
                  <a:gd name="T41" fmla="*/ 3 h 43"/>
                  <a:gd name="T42" fmla="*/ 16 w 60"/>
                  <a:gd name="T43" fmla="*/ 11 h 43"/>
                  <a:gd name="T44" fmla="*/ 15 w 60"/>
                  <a:gd name="T45" fmla="*/ 16 h 43"/>
                  <a:gd name="T46" fmla="*/ 13 w 60"/>
                  <a:gd name="T47" fmla="*/ 23 h 43"/>
                  <a:gd name="T48" fmla="*/ 12 w 60"/>
                  <a:gd name="T49" fmla="*/ 26 h 43"/>
                  <a:gd name="T50" fmla="*/ 11 w 60"/>
                  <a:gd name="T51" fmla="*/ 29 h 43"/>
                  <a:gd name="T52" fmla="*/ 4 w 60"/>
                  <a:gd name="T53" fmla="*/ 32 h 43"/>
                  <a:gd name="T54" fmla="*/ 1 w 60"/>
                  <a:gd name="T55" fmla="*/ 32 h 43"/>
                  <a:gd name="T56" fmla="*/ 1 w 60"/>
                  <a:gd name="T57" fmla="*/ 32 h 43"/>
                  <a:gd name="T58" fmla="*/ 1 w 60"/>
                  <a:gd name="T5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43">
                    <a:moveTo>
                      <a:pt x="1" y="33"/>
                    </a:moveTo>
                    <a:cubicBezTo>
                      <a:pt x="1" y="34"/>
                      <a:pt x="1" y="35"/>
                      <a:pt x="0" y="37"/>
                    </a:cubicBezTo>
                    <a:cubicBezTo>
                      <a:pt x="1" y="36"/>
                      <a:pt x="2" y="37"/>
                      <a:pt x="3" y="37"/>
                    </a:cubicBezTo>
                    <a:cubicBezTo>
                      <a:pt x="5" y="37"/>
                      <a:pt x="7" y="38"/>
                      <a:pt x="8" y="37"/>
                    </a:cubicBezTo>
                    <a:cubicBezTo>
                      <a:pt x="9" y="36"/>
                      <a:pt x="11" y="36"/>
                      <a:pt x="13" y="36"/>
                    </a:cubicBezTo>
                    <a:cubicBezTo>
                      <a:pt x="18" y="36"/>
                      <a:pt x="23" y="38"/>
                      <a:pt x="27" y="41"/>
                    </a:cubicBezTo>
                    <a:cubicBezTo>
                      <a:pt x="29" y="43"/>
                      <a:pt x="30" y="43"/>
                      <a:pt x="30" y="43"/>
                    </a:cubicBezTo>
                    <a:cubicBezTo>
                      <a:pt x="30" y="43"/>
                      <a:pt x="31" y="43"/>
                      <a:pt x="31" y="40"/>
                    </a:cubicBezTo>
                    <a:cubicBezTo>
                      <a:pt x="32" y="33"/>
                      <a:pt x="41" y="31"/>
                      <a:pt x="49" y="31"/>
                    </a:cubicBezTo>
                    <a:cubicBezTo>
                      <a:pt x="53" y="31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4" y="29"/>
                    </a:cubicBezTo>
                    <a:cubicBezTo>
                      <a:pt x="54" y="28"/>
                      <a:pt x="53" y="28"/>
                      <a:pt x="53" y="27"/>
                    </a:cubicBezTo>
                    <a:cubicBezTo>
                      <a:pt x="53" y="25"/>
                      <a:pt x="55" y="23"/>
                      <a:pt x="60" y="19"/>
                    </a:cubicBezTo>
                    <a:cubicBezTo>
                      <a:pt x="58" y="19"/>
                      <a:pt x="57" y="19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3" y="18"/>
                      <a:pt x="52" y="19"/>
                    </a:cubicBezTo>
                    <a:cubicBezTo>
                      <a:pt x="51" y="19"/>
                      <a:pt x="49" y="20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39" y="21"/>
                      <a:pt x="24" y="8"/>
                      <a:pt x="20" y="2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5" y="2"/>
                      <a:pt x="15" y="2"/>
                      <a:pt x="16" y="3"/>
                    </a:cubicBezTo>
                    <a:cubicBezTo>
                      <a:pt x="18" y="7"/>
                      <a:pt x="17" y="9"/>
                      <a:pt x="16" y="11"/>
                    </a:cubicBezTo>
                    <a:cubicBezTo>
                      <a:pt x="16" y="12"/>
                      <a:pt x="15" y="14"/>
                      <a:pt x="15" y="16"/>
                    </a:cubicBezTo>
                    <a:cubicBezTo>
                      <a:pt x="15" y="20"/>
                      <a:pt x="14" y="22"/>
                      <a:pt x="13" y="23"/>
                    </a:cubicBezTo>
                    <a:cubicBezTo>
                      <a:pt x="12" y="24"/>
                      <a:pt x="12" y="25"/>
                      <a:pt x="12" y="26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0" y="31"/>
                      <a:pt x="7" y="31"/>
                      <a:pt x="4" y="32"/>
                    </a:cubicBezTo>
                    <a:cubicBezTo>
                      <a:pt x="3" y="32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6" name="Freeform 1133"/>
              <p:cNvSpPr>
                <a:spLocks/>
              </p:cNvSpPr>
              <p:nvPr/>
            </p:nvSpPr>
            <p:spPr bwMode="auto">
              <a:xfrm>
                <a:off x="4688" y="1936"/>
                <a:ext cx="21" cy="16"/>
              </a:xfrm>
              <a:custGeom>
                <a:avLst/>
                <a:gdLst>
                  <a:gd name="T0" fmla="*/ 15 w 22"/>
                  <a:gd name="T1" fmla="*/ 1 h 17"/>
                  <a:gd name="T2" fmla="*/ 7 w 22"/>
                  <a:gd name="T3" fmla="*/ 5 h 17"/>
                  <a:gd name="T4" fmla="*/ 2 w 22"/>
                  <a:gd name="T5" fmla="*/ 6 h 17"/>
                  <a:gd name="T6" fmla="*/ 0 w 22"/>
                  <a:gd name="T7" fmla="*/ 11 h 17"/>
                  <a:gd name="T8" fmla="*/ 1 w 22"/>
                  <a:gd name="T9" fmla="*/ 17 h 17"/>
                  <a:gd name="T10" fmla="*/ 3 w 22"/>
                  <a:gd name="T11" fmla="*/ 17 h 17"/>
                  <a:gd name="T12" fmla="*/ 5 w 22"/>
                  <a:gd name="T13" fmla="*/ 15 h 17"/>
                  <a:gd name="T14" fmla="*/ 13 w 22"/>
                  <a:gd name="T15" fmla="*/ 9 h 17"/>
                  <a:gd name="T16" fmla="*/ 17 w 22"/>
                  <a:gd name="T17" fmla="*/ 10 h 17"/>
                  <a:gd name="T18" fmla="*/ 20 w 22"/>
                  <a:gd name="T19" fmla="*/ 8 h 17"/>
                  <a:gd name="T20" fmla="*/ 22 w 22"/>
                  <a:gd name="T21" fmla="*/ 2 h 17"/>
                  <a:gd name="T22" fmla="*/ 18 w 22"/>
                  <a:gd name="T23" fmla="*/ 0 h 17"/>
                  <a:gd name="T24" fmla="*/ 15 w 22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7">
                    <a:moveTo>
                      <a:pt x="15" y="1"/>
                    </a:moveTo>
                    <a:cubicBezTo>
                      <a:pt x="13" y="5"/>
                      <a:pt x="10" y="5"/>
                      <a:pt x="7" y="5"/>
                    </a:cubicBezTo>
                    <a:cubicBezTo>
                      <a:pt x="6" y="5"/>
                      <a:pt x="4" y="5"/>
                      <a:pt x="2" y="6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4"/>
                      <a:pt x="1" y="17"/>
                      <a:pt x="1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5" y="15"/>
                    </a:cubicBezTo>
                    <a:cubicBezTo>
                      <a:pt x="6" y="12"/>
                      <a:pt x="9" y="9"/>
                      <a:pt x="13" y="9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8" y="10"/>
                      <a:pt x="19" y="10"/>
                      <a:pt x="20" y="8"/>
                    </a:cubicBezTo>
                    <a:cubicBezTo>
                      <a:pt x="21" y="6"/>
                      <a:pt x="22" y="4"/>
                      <a:pt x="22" y="2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16" y="0"/>
                      <a:pt x="15" y="1"/>
                      <a:pt x="15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7" name="Freeform 1134"/>
              <p:cNvSpPr>
                <a:spLocks/>
              </p:cNvSpPr>
              <p:nvPr/>
            </p:nvSpPr>
            <p:spPr bwMode="auto">
              <a:xfrm>
                <a:off x="4068" y="1681"/>
                <a:ext cx="641" cy="415"/>
              </a:xfrm>
              <a:custGeom>
                <a:avLst/>
                <a:gdLst>
                  <a:gd name="T0" fmla="*/ 478 w 671"/>
                  <a:gd name="T1" fmla="*/ 83 h 435"/>
                  <a:gd name="T2" fmla="*/ 464 w 671"/>
                  <a:gd name="T3" fmla="*/ 113 h 435"/>
                  <a:gd name="T4" fmla="*/ 408 w 671"/>
                  <a:gd name="T5" fmla="*/ 147 h 435"/>
                  <a:gd name="T6" fmla="*/ 338 w 671"/>
                  <a:gd name="T7" fmla="*/ 171 h 435"/>
                  <a:gd name="T8" fmla="*/ 299 w 671"/>
                  <a:gd name="T9" fmla="*/ 162 h 435"/>
                  <a:gd name="T10" fmla="*/ 242 w 671"/>
                  <a:gd name="T11" fmla="*/ 157 h 435"/>
                  <a:gd name="T12" fmla="*/ 237 w 671"/>
                  <a:gd name="T13" fmla="*/ 155 h 435"/>
                  <a:gd name="T14" fmla="*/ 206 w 671"/>
                  <a:gd name="T15" fmla="*/ 124 h 435"/>
                  <a:gd name="T16" fmla="*/ 155 w 671"/>
                  <a:gd name="T17" fmla="*/ 73 h 435"/>
                  <a:gd name="T18" fmla="*/ 151 w 671"/>
                  <a:gd name="T19" fmla="*/ 68 h 435"/>
                  <a:gd name="T20" fmla="*/ 145 w 671"/>
                  <a:gd name="T21" fmla="*/ 63 h 435"/>
                  <a:gd name="T22" fmla="*/ 113 w 671"/>
                  <a:gd name="T23" fmla="*/ 96 h 435"/>
                  <a:gd name="T24" fmla="*/ 82 w 671"/>
                  <a:gd name="T25" fmla="*/ 121 h 435"/>
                  <a:gd name="T26" fmla="*/ 72 w 671"/>
                  <a:gd name="T27" fmla="*/ 159 h 435"/>
                  <a:gd name="T28" fmla="*/ 56 w 671"/>
                  <a:gd name="T29" fmla="*/ 171 h 435"/>
                  <a:gd name="T30" fmla="*/ 43 w 671"/>
                  <a:gd name="T31" fmla="*/ 180 h 435"/>
                  <a:gd name="T32" fmla="*/ 17 w 671"/>
                  <a:gd name="T33" fmla="*/ 185 h 435"/>
                  <a:gd name="T34" fmla="*/ 0 w 671"/>
                  <a:gd name="T35" fmla="*/ 198 h 435"/>
                  <a:gd name="T36" fmla="*/ 15 w 671"/>
                  <a:gd name="T37" fmla="*/ 229 h 435"/>
                  <a:gd name="T38" fmla="*/ 43 w 671"/>
                  <a:gd name="T39" fmla="*/ 248 h 435"/>
                  <a:gd name="T40" fmla="*/ 51 w 671"/>
                  <a:gd name="T41" fmla="*/ 244 h 435"/>
                  <a:gd name="T42" fmla="*/ 60 w 671"/>
                  <a:gd name="T43" fmla="*/ 271 h 435"/>
                  <a:gd name="T44" fmla="*/ 52 w 671"/>
                  <a:gd name="T45" fmla="*/ 291 h 435"/>
                  <a:gd name="T46" fmla="*/ 76 w 671"/>
                  <a:gd name="T47" fmla="*/ 315 h 435"/>
                  <a:gd name="T48" fmla="*/ 80 w 671"/>
                  <a:gd name="T49" fmla="*/ 316 h 435"/>
                  <a:gd name="T50" fmla="*/ 153 w 671"/>
                  <a:gd name="T51" fmla="*/ 345 h 435"/>
                  <a:gd name="T52" fmla="*/ 163 w 671"/>
                  <a:gd name="T53" fmla="*/ 348 h 435"/>
                  <a:gd name="T54" fmla="*/ 185 w 671"/>
                  <a:gd name="T55" fmla="*/ 343 h 435"/>
                  <a:gd name="T56" fmla="*/ 196 w 671"/>
                  <a:gd name="T57" fmla="*/ 345 h 435"/>
                  <a:gd name="T58" fmla="*/ 216 w 671"/>
                  <a:gd name="T59" fmla="*/ 330 h 435"/>
                  <a:gd name="T60" fmla="*/ 245 w 671"/>
                  <a:gd name="T61" fmla="*/ 338 h 435"/>
                  <a:gd name="T62" fmla="*/ 266 w 671"/>
                  <a:gd name="T63" fmla="*/ 359 h 435"/>
                  <a:gd name="T64" fmla="*/ 274 w 671"/>
                  <a:gd name="T65" fmla="*/ 410 h 435"/>
                  <a:gd name="T66" fmla="*/ 289 w 671"/>
                  <a:gd name="T67" fmla="*/ 420 h 435"/>
                  <a:gd name="T68" fmla="*/ 299 w 671"/>
                  <a:gd name="T69" fmla="*/ 411 h 435"/>
                  <a:gd name="T70" fmla="*/ 310 w 671"/>
                  <a:gd name="T71" fmla="*/ 408 h 435"/>
                  <a:gd name="T72" fmla="*/ 343 w 671"/>
                  <a:gd name="T73" fmla="*/ 402 h 435"/>
                  <a:gd name="T74" fmla="*/ 369 w 671"/>
                  <a:gd name="T75" fmla="*/ 422 h 435"/>
                  <a:gd name="T76" fmla="*/ 390 w 671"/>
                  <a:gd name="T77" fmla="*/ 429 h 435"/>
                  <a:gd name="T78" fmla="*/ 465 w 671"/>
                  <a:gd name="T79" fmla="*/ 403 h 435"/>
                  <a:gd name="T80" fmla="*/ 499 w 671"/>
                  <a:gd name="T81" fmla="*/ 373 h 435"/>
                  <a:gd name="T82" fmla="*/ 521 w 671"/>
                  <a:gd name="T83" fmla="*/ 333 h 435"/>
                  <a:gd name="T84" fmla="*/ 525 w 671"/>
                  <a:gd name="T85" fmla="*/ 308 h 435"/>
                  <a:gd name="T86" fmla="*/ 513 w 671"/>
                  <a:gd name="T87" fmla="*/ 283 h 435"/>
                  <a:gd name="T88" fmla="*/ 509 w 671"/>
                  <a:gd name="T89" fmla="*/ 241 h 435"/>
                  <a:gd name="T90" fmla="*/ 510 w 671"/>
                  <a:gd name="T91" fmla="*/ 226 h 435"/>
                  <a:gd name="T92" fmla="*/ 487 w 671"/>
                  <a:gd name="T93" fmla="*/ 201 h 435"/>
                  <a:gd name="T94" fmla="*/ 523 w 671"/>
                  <a:gd name="T95" fmla="*/ 201 h 435"/>
                  <a:gd name="T96" fmla="*/ 555 w 671"/>
                  <a:gd name="T97" fmla="*/ 187 h 435"/>
                  <a:gd name="T98" fmla="*/ 597 w 671"/>
                  <a:gd name="T99" fmla="*/ 166 h 435"/>
                  <a:gd name="T100" fmla="*/ 630 w 671"/>
                  <a:gd name="T101" fmla="*/ 152 h 435"/>
                  <a:gd name="T102" fmla="*/ 636 w 671"/>
                  <a:gd name="T103" fmla="*/ 121 h 435"/>
                  <a:gd name="T104" fmla="*/ 664 w 671"/>
                  <a:gd name="T105" fmla="*/ 102 h 435"/>
                  <a:gd name="T106" fmla="*/ 658 w 671"/>
                  <a:gd name="T107" fmla="*/ 81 h 435"/>
                  <a:gd name="T108" fmla="*/ 626 w 671"/>
                  <a:gd name="T109" fmla="*/ 70 h 435"/>
                  <a:gd name="T110" fmla="*/ 591 w 671"/>
                  <a:gd name="T111" fmla="*/ 49 h 435"/>
                  <a:gd name="T112" fmla="*/ 553 w 671"/>
                  <a:gd name="T113" fmla="*/ 2 h 435"/>
                  <a:gd name="T114" fmla="*/ 511 w 671"/>
                  <a:gd name="T115" fmla="*/ 8 h 435"/>
                  <a:gd name="T116" fmla="*/ 493 w 671"/>
                  <a:gd name="T117" fmla="*/ 53 h 435"/>
                  <a:gd name="T118" fmla="*/ 476 w 671"/>
                  <a:gd name="T119" fmla="*/ 59 h 435"/>
                  <a:gd name="T120" fmla="*/ 461 w 671"/>
                  <a:gd name="T121" fmla="*/ 71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1" h="435">
                    <a:moveTo>
                      <a:pt x="461" y="71"/>
                    </a:moveTo>
                    <a:cubicBezTo>
                      <a:pt x="461" y="77"/>
                      <a:pt x="461" y="77"/>
                      <a:pt x="461" y="77"/>
                    </a:cubicBezTo>
                    <a:cubicBezTo>
                      <a:pt x="459" y="78"/>
                      <a:pt x="459" y="78"/>
                      <a:pt x="459" y="78"/>
                    </a:cubicBezTo>
                    <a:cubicBezTo>
                      <a:pt x="459" y="78"/>
                      <a:pt x="458" y="78"/>
                      <a:pt x="458" y="79"/>
                    </a:cubicBezTo>
                    <a:cubicBezTo>
                      <a:pt x="458" y="79"/>
                      <a:pt x="458" y="79"/>
                      <a:pt x="459" y="80"/>
                    </a:cubicBezTo>
                    <a:cubicBezTo>
                      <a:pt x="460" y="82"/>
                      <a:pt x="461" y="82"/>
                      <a:pt x="461" y="82"/>
                    </a:cubicBezTo>
                    <a:cubicBezTo>
                      <a:pt x="462" y="82"/>
                      <a:pt x="462" y="82"/>
                      <a:pt x="463" y="81"/>
                    </a:cubicBezTo>
                    <a:cubicBezTo>
                      <a:pt x="464" y="81"/>
                      <a:pt x="466" y="80"/>
                      <a:pt x="469" y="80"/>
                    </a:cubicBezTo>
                    <a:cubicBezTo>
                      <a:pt x="472" y="80"/>
                      <a:pt x="475" y="82"/>
                      <a:pt x="477" y="82"/>
                    </a:cubicBezTo>
                    <a:cubicBezTo>
                      <a:pt x="477" y="83"/>
                      <a:pt x="478" y="83"/>
                      <a:pt x="478" y="83"/>
                    </a:cubicBezTo>
                    <a:cubicBezTo>
                      <a:pt x="479" y="80"/>
                      <a:pt x="483" y="78"/>
                      <a:pt x="486" y="78"/>
                    </a:cubicBezTo>
                    <a:cubicBezTo>
                      <a:pt x="488" y="78"/>
                      <a:pt x="491" y="79"/>
                      <a:pt x="492" y="81"/>
                    </a:cubicBezTo>
                    <a:cubicBezTo>
                      <a:pt x="493" y="83"/>
                      <a:pt x="496" y="85"/>
                      <a:pt x="498" y="86"/>
                    </a:cubicBezTo>
                    <a:cubicBezTo>
                      <a:pt x="503" y="91"/>
                      <a:pt x="508" y="95"/>
                      <a:pt x="507" y="98"/>
                    </a:cubicBezTo>
                    <a:cubicBezTo>
                      <a:pt x="507" y="100"/>
                      <a:pt x="506" y="102"/>
                      <a:pt x="500" y="102"/>
                    </a:cubicBezTo>
                    <a:cubicBezTo>
                      <a:pt x="498" y="102"/>
                      <a:pt x="496" y="102"/>
                      <a:pt x="493" y="101"/>
                    </a:cubicBezTo>
                    <a:cubicBezTo>
                      <a:pt x="491" y="100"/>
                      <a:pt x="489" y="101"/>
                      <a:pt x="486" y="102"/>
                    </a:cubicBezTo>
                    <a:cubicBezTo>
                      <a:pt x="484" y="103"/>
                      <a:pt x="481" y="104"/>
                      <a:pt x="479" y="104"/>
                    </a:cubicBezTo>
                    <a:cubicBezTo>
                      <a:pt x="476" y="104"/>
                      <a:pt x="471" y="105"/>
                      <a:pt x="467" y="109"/>
                    </a:cubicBezTo>
                    <a:cubicBezTo>
                      <a:pt x="465" y="111"/>
                      <a:pt x="465" y="112"/>
                      <a:pt x="464" y="113"/>
                    </a:cubicBezTo>
                    <a:cubicBezTo>
                      <a:pt x="462" y="116"/>
                      <a:pt x="461" y="119"/>
                      <a:pt x="455" y="119"/>
                    </a:cubicBezTo>
                    <a:cubicBezTo>
                      <a:pt x="454" y="119"/>
                      <a:pt x="453" y="119"/>
                      <a:pt x="452" y="120"/>
                    </a:cubicBezTo>
                    <a:cubicBezTo>
                      <a:pt x="448" y="120"/>
                      <a:pt x="445" y="120"/>
                      <a:pt x="440" y="124"/>
                    </a:cubicBezTo>
                    <a:cubicBezTo>
                      <a:pt x="436" y="126"/>
                      <a:pt x="432" y="128"/>
                      <a:pt x="428" y="128"/>
                    </a:cubicBezTo>
                    <a:cubicBezTo>
                      <a:pt x="424" y="128"/>
                      <a:pt x="420" y="126"/>
                      <a:pt x="419" y="126"/>
                    </a:cubicBezTo>
                    <a:cubicBezTo>
                      <a:pt x="419" y="125"/>
                      <a:pt x="417" y="125"/>
                      <a:pt x="416" y="125"/>
                    </a:cubicBezTo>
                    <a:cubicBezTo>
                      <a:pt x="414" y="125"/>
                      <a:pt x="412" y="126"/>
                      <a:pt x="411" y="128"/>
                    </a:cubicBezTo>
                    <a:cubicBezTo>
                      <a:pt x="410" y="129"/>
                      <a:pt x="411" y="130"/>
                      <a:pt x="412" y="132"/>
                    </a:cubicBezTo>
                    <a:cubicBezTo>
                      <a:pt x="413" y="134"/>
                      <a:pt x="415" y="137"/>
                      <a:pt x="414" y="140"/>
                    </a:cubicBezTo>
                    <a:cubicBezTo>
                      <a:pt x="414" y="144"/>
                      <a:pt x="411" y="146"/>
                      <a:pt x="408" y="147"/>
                    </a:cubicBezTo>
                    <a:cubicBezTo>
                      <a:pt x="405" y="148"/>
                      <a:pt x="402" y="149"/>
                      <a:pt x="400" y="152"/>
                    </a:cubicBezTo>
                    <a:cubicBezTo>
                      <a:pt x="394" y="159"/>
                      <a:pt x="383" y="162"/>
                      <a:pt x="378" y="161"/>
                    </a:cubicBezTo>
                    <a:cubicBezTo>
                      <a:pt x="377" y="161"/>
                      <a:pt x="376" y="161"/>
                      <a:pt x="375" y="161"/>
                    </a:cubicBezTo>
                    <a:cubicBezTo>
                      <a:pt x="373" y="160"/>
                      <a:pt x="369" y="160"/>
                      <a:pt x="365" y="160"/>
                    </a:cubicBezTo>
                    <a:cubicBezTo>
                      <a:pt x="360" y="160"/>
                      <a:pt x="357" y="160"/>
                      <a:pt x="354" y="162"/>
                    </a:cubicBezTo>
                    <a:cubicBezTo>
                      <a:pt x="350" y="164"/>
                      <a:pt x="346" y="166"/>
                      <a:pt x="343" y="168"/>
                    </a:cubicBezTo>
                    <a:cubicBezTo>
                      <a:pt x="343" y="168"/>
                      <a:pt x="342" y="169"/>
                      <a:pt x="341" y="169"/>
                    </a:cubicBezTo>
                    <a:cubicBezTo>
                      <a:pt x="341" y="170"/>
                      <a:pt x="340" y="170"/>
                      <a:pt x="339" y="170"/>
                    </a:cubicBezTo>
                    <a:cubicBezTo>
                      <a:pt x="339" y="170"/>
                      <a:pt x="339" y="171"/>
                      <a:pt x="339" y="171"/>
                    </a:cubicBezTo>
                    <a:cubicBezTo>
                      <a:pt x="338" y="171"/>
                      <a:pt x="338" y="171"/>
                      <a:pt x="338" y="171"/>
                    </a:cubicBezTo>
                    <a:cubicBezTo>
                      <a:pt x="337" y="172"/>
                      <a:pt x="337" y="172"/>
                      <a:pt x="336" y="172"/>
                    </a:cubicBezTo>
                    <a:cubicBezTo>
                      <a:pt x="336" y="172"/>
                      <a:pt x="336" y="172"/>
                      <a:pt x="335" y="172"/>
                    </a:cubicBezTo>
                    <a:cubicBezTo>
                      <a:pt x="335" y="172"/>
                      <a:pt x="334" y="172"/>
                      <a:pt x="334" y="172"/>
                    </a:cubicBezTo>
                    <a:cubicBezTo>
                      <a:pt x="334" y="172"/>
                      <a:pt x="334" y="172"/>
                      <a:pt x="334" y="172"/>
                    </a:cubicBezTo>
                    <a:cubicBezTo>
                      <a:pt x="333" y="172"/>
                      <a:pt x="333" y="172"/>
                      <a:pt x="333" y="172"/>
                    </a:cubicBezTo>
                    <a:cubicBezTo>
                      <a:pt x="331" y="172"/>
                      <a:pt x="329" y="171"/>
                      <a:pt x="328" y="169"/>
                    </a:cubicBezTo>
                    <a:cubicBezTo>
                      <a:pt x="327" y="168"/>
                      <a:pt x="327" y="168"/>
                      <a:pt x="325" y="168"/>
                    </a:cubicBezTo>
                    <a:cubicBezTo>
                      <a:pt x="319" y="169"/>
                      <a:pt x="316" y="167"/>
                      <a:pt x="312" y="165"/>
                    </a:cubicBezTo>
                    <a:cubicBezTo>
                      <a:pt x="311" y="164"/>
                      <a:pt x="310" y="164"/>
                      <a:pt x="309" y="164"/>
                    </a:cubicBezTo>
                    <a:cubicBezTo>
                      <a:pt x="306" y="164"/>
                      <a:pt x="304" y="165"/>
                      <a:pt x="299" y="162"/>
                    </a:cubicBezTo>
                    <a:cubicBezTo>
                      <a:pt x="295" y="159"/>
                      <a:pt x="289" y="158"/>
                      <a:pt x="284" y="158"/>
                    </a:cubicBezTo>
                    <a:cubicBezTo>
                      <a:pt x="283" y="158"/>
                      <a:pt x="281" y="158"/>
                      <a:pt x="280" y="158"/>
                    </a:cubicBezTo>
                    <a:cubicBezTo>
                      <a:pt x="278" y="157"/>
                      <a:pt x="272" y="157"/>
                      <a:pt x="267" y="157"/>
                    </a:cubicBezTo>
                    <a:cubicBezTo>
                      <a:pt x="262" y="157"/>
                      <a:pt x="256" y="157"/>
                      <a:pt x="253" y="157"/>
                    </a:cubicBezTo>
                    <a:cubicBezTo>
                      <a:pt x="251" y="157"/>
                      <a:pt x="249" y="157"/>
                      <a:pt x="246" y="157"/>
                    </a:cubicBezTo>
                    <a:cubicBezTo>
                      <a:pt x="245" y="157"/>
                      <a:pt x="244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39" y="157"/>
                      <a:pt x="239" y="157"/>
                      <a:pt x="239" y="157"/>
                    </a:cubicBezTo>
                    <a:cubicBezTo>
                      <a:pt x="239" y="156"/>
                      <a:pt x="239" y="156"/>
                      <a:pt x="239" y="156"/>
                    </a:cubicBezTo>
                    <a:cubicBezTo>
                      <a:pt x="239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7" y="155"/>
                    </a:cubicBezTo>
                    <a:cubicBezTo>
                      <a:pt x="237" y="155"/>
                      <a:pt x="237" y="155"/>
                      <a:pt x="237" y="155"/>
                    </a:cubicBezTo>
                    <a:cubicBezTo>
                      <a:pt x="237" y="155"/>
                      <a:pt x="237" y="154"/>
                      <a:pt x="237" y="154"/>
                    </a:cubicBezTo>
                    <a:cubicBezTo>
                      <a:pt x="237" y="153"/>
                      <a:pt x="236" y="152"/>
                      <a:pt x="235" y="151"/>
                    </a:cubicBezTo>
                    <a:cubicBezTo>
                      <a:pt x="233" y="149"/>
                      <a:pt x="231" y="147"/>
                      <a:pt x="230" y="142"/>
                    </a:cubicBezTo>
                    <a:cubicBezTo>
                      <a:pt x="229" y="136"/>
                      <a:pt x="226" y="135"/>
                      <a:pt x="223" y="134"/>
                    </a:cubicBezTo>
                    <a:cubicBezTo>
                      <a:pt x="221" y="134"/>
                      <a:pt x="219" y="132"/>
                      <a:pt x="218" y="131"/>
                    </a:cubicBezTo>
                    <a:cubicBezTo>
                      <a:pt x="217" y="130"/>
                      <a:pt x="217" y="130"/>
                      <a:pt x="216" y="129"/>
                    </a:cubicBezTo>
                    <a:cubicBezTo>
                      <a:pt x="215" y="129"/>
                      <a:pt x="214" y="128"/>
                      <a:pt x="213" y="127"/>
                    </a:cubicBezTo>
                    <a:cubicBezTo>
                      <a:pt x="212" y="126"/>
                      <a:pt x="210" y="124"/>
                      <a:pt x="208" y="124"/>
                    </a:cubicBezTo>
                    <a:cubicBezTo>
                      <a:pt x="207" y="124"/>
                      <a:pt x="207" y="124"/>
                      <a:pt x="206" y="124"/>
                    </a:cubicBezTo>
                    <a:cubicBezTo>
                      <a:pt x="200" y="124"/>
                      <a:pt x="184" y="122"/>
                      <a:pt x="181" y="117"/>
                    </a:cubicBezTo>
                    <a:cubicBezTo>
                      <a:pt x="179" y="114"/>
                      <a:pt x="180" y="111"/>
                      <a:pt x="182" y="110"/>
                    </a:cubicBezTo>
                    <a:cubicBezTo>
                      <a:pt x="182" y="109"/>
                      <a:pt x="183" y="108"/>
                      <a:pt x="183" y="107"/>
                    </a:cubicBezTo>
                    <a:cubicBezTo>
                      <a:pt x="183" y="105"/>
                      <a:pt x="183" y="103"/>
                      <a:pt x="184" y="101"/>
                    </a:cubicBezTo>
                    <a:cubicBezTo>
                      <a:pt x="184" y="100"/>
                      <a:pt x="185" y="98"/>
                      <a:pt x="184" y="97"/>
                    </a:cubicBezTo>
                    <a:cubicBezTo>
                      <a:pt x="182" y="96"/>
                      <a:pt x="178" y="91"/>
                      <a:pt x="178" y="87"/>
                    </a:cubicBezTo>
                    <a:cubicBezTo>
                      <a:pt x="177" y="85"/>
                      <a:pt x="173" y="81"/>
                      <a:pt x="170" y="81"/>
                    </a:cubicBezTo>
                    <a:cubicBezTo>
                      <a:pt x="165" y="81"/>
                      <a:pt x="162" y="78"/>
                      <a:pt x="159" y="75"/>
                    </a:cubicBezTo>
                    <a:cubicBezTo>
                      <a:pt x="158" y="74"/>
                      <a:pt x="157" y="74"/>
                      <a:pt x="156" y="74"/>
                    </a:cubicBezTo>
                    <a:cubicBezTo>
                      <a:pt x="156" y="73"/>
                      <a:pt x="156" y="73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3"/>
                      <a:pt x="155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3" y="71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53" y="71"/>
                      <a:pt x="153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9"/>
                    </a:cubicBezTo>
                    <a:cubicBezTo>
                      <a:pt x="152" y="69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1" y="67"/>
                      <a:pt x="151" y="67"/>
                      <a:pt x="151" y="67"/>
                    </a:cubicBezTo>
                    <a:cubicBezTo>
                      <a:pt x="151" y="67"/>
                      <a:pt x="150" y="66"/>
                      <a:pt x="150" y="66"/>
                    </a:cubicBezTo>
                    <a:cubicBezTo>
                      <a:pt x="150" y="66"/>
                      <a:pt x="150" y="65"/>
                      <a:pt x="150" y="65"/>
                    </a:cubicBezTo>
                    <a:cubicBezTo>
                      <a:pt x="150" y="65"/>
                      <a:pt x="150" y="64"/>
                      <a:pt x="150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8" y="63"/>
                      <a:pt x="148" y="63"/>
                      <a:pt x="147" y="63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6" y="63"/>
                      <a:pt x="146" y="63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4" y="63"/>
                      <a:pt x="144" y="64"/>
                      <a:pt x="144" y="64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71"/>
                      <a:pt x="140" y="75"/>
                      <a:pt x="135" y="75"/>
                    </a:cubicBezTo>
                    <a:cubicBezTo>
                      <a:pt x="133" y="75"/>
                      <a:pt x="130" y="77"/>
                      <a:pt x="130" y="82"/>
                    </a:cubicBezTo>
                    <a:cubicBezTo>
                      <a:pt x="130" y="84"/>
                      <a:pt x="131" y="85"/>
                      <a:pt x="131" y="86"/>
                    </a:cubicBezTo>
                    <a:cubicBezTo>
                      <a:pt x="132" y="88"/>
                      <a:pt x="133" y="89"/>
                      <a:pt x="131" y="92"/>
                    </a:cubicBezTo>
                    <a:cubicBezTo>
                      <a:pt x="129" y="94"/>
                      <a:pt x="124" y="97"/>
                      <a:pt x="120" y="97"/>
                    </a:cubicBezTo>
                    <a:cubicBezTo>
                      <a:pt x="120" y="97"/>
                      <a:pt x="119" y="97"/>
                      <a:pt x="118" y="96"/>
                    </a:cubicBezTo>
                    <a:cubicBezTo>
                      <a:pt x="117" y="96"/>
                      <a:pt x="115" y="96"/>
                      <a:pt x="113" y="96"/>
                    </a:cubicBezTo>
                    <a:cubicBezTo>
                      <a:pt x="111" y="96"/>
                      <a:pt x="110" y="96"/>
                      <a:pt x="108" y="95"/>
                    </a:cubicBezTo>
                    <a:cubicBezTo>
                      <a:pt x="107" y="95"/>
                      <a:pt x="105" y="94"/>
                      <a:pt x="104" y="94"/>
                    </a:cubicBezTo>
                    <a:cubicBezTo>
                      <a:pt x="104" y="94"/>
                      <a:pt x="103" y="93"/>
                      <a:pt x="103" y="93"/>
                    </a:cubicBezTo>
                    <a:cubicBezTo>
                      <a:pt x="103" y="93"/>
                      <a:pt x="103" y="94"/>
                      <a:pt x="103" y="94"/>
                    </a:cubicBezTo>
                    <a:cubicBezTo>
                      <a:pt x="102" y="96"/>
                      <a:pt x="101" y="99"/>
                      <a:pt x="100" y="103"/>
                    </a:cubicBezTo>
                    <a:cubicBezTo>
                      <a:pt x="98" y="106"/>
                      <a:pt x="96" y="112"/>
                      <a:pt x="96" y="114"/>
                    </a:cubicBezTo>
                    <a:cubicBezTo>
                      <a:pt x="97" y="116"/>
                      <a:pt x="99" y="118"/>
                      <a:pt x="98" y="120"/>
                    </a:cubicBezTo>
                    <a:cubicBezTo>
                      <a:pt x="98" y="121"/>
                      <a:pt x="97" y="122"/>
                      <a:pt x="94" y="122"/>
                    </a:cubicBezTo>
                    <a:cubicBezTo>
                      <a:pt x="89" y="122"/>
                      <a:pt x="86" y="122"/>
                      <a:pt x="85" y="120"/>
                    </a:cubicBezTo>
                    <a:cubicBezTo>
                      <a:pt x="84" y="120"/>
                      <a:pt x="83" y="121"/>
                      <a:pt x="82" y="121"/>
                    </a:cubicBezTo>
                    <a:cubicBezTo>
                      <a:pt x="80" y="122"/>
                      <a:pt x="78" y="123"/>
                      <a:pt x="76" y="123"/>
                    </a:cubicBezTo>
                    <a:cubicBezTo>
                      <a:pt x="75" y="123"/>
                      <a:pt x="72" y="123"/>
                      <a:pt x="71" y="124"/>
                    </a:cubicBezTo>
                    <a:cubicBezTo>
                      <a:pt x="73" y="126"/>
                      <a:pt x="73" y="130"/>
                      <a:pt x="73" y="135"/>
                    </a:cubicBezTo>
                    <a:cubicBezTo>
                      <a:pt x="73" y="135"/>
                      <a:pt x="75" y="137"/>
                      <a:pt x="75" y="139"/>
                    </a:cubicBezTo>
                    <a:cubicBezTo>
                      <a:pt x="77" y="143"/>
                      <a:pt x="79" y="146"/>
                      <a:pt x="78" y="148"/>
                    </a:cubicBezTo>
                    <a:cubicBezTo>
                      <a:pt x="77" y="149"/>
                      <a:pt x="76" y="150"/>
                      <a:pt x="75" y="152"/>
                    </a:cubicBezTo>
                    <a:cubicBezTo>
                      <a:pt x="73" y="153"/>
                      <a:pt x="72" y="155"/>
                      <a:pt x="72" y="156"/>
                    </a:cubicBezTo>
                    <a:cubicBezTo>
                      <a:pt x="72" y="157"/>
                      <a:pt x="72" y="157"/>
                      <a:pt x="72" y="158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4"/>
                      <a:pt x="70" y="164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69" y="165"/>
                      <a:pt x="69" y="165"/>
                      <a:pt x="69" y="165"/>
                    </a:cubicBezTo>
                    <a:cubicBezTo>
                      <a:pt x="67" y="166"/>
                      <a:pt x="63" y="168"/>
                      <a:pt x="60" y="169"/>
                    </a:cubicBezTo>
                    <a:cubicBezTo>
                      <a:pt x="59" y="170"/>
                      <a:pt x="58" y="171"/>
                      <a:pt x="56" y="171"/>
                    </a:cubicBezTo>
                    <a:cubicBezTo>
                      <a:pt x="54" y="172"/>
                      <a:pt x="53" y="172"/>
                      <a:pt x="52" y="174"/>
                    </a:cubicBezTo>
                    <a:cubicBezTo>
                      <a:pt x="52" y="175"/>
                      <a:pt x="51" y="176"/>
                      <a:pt x="49" y="178"/>
                    </a:cubicBezTo>
                    <a:cubicBezTo>
                      <a:pt x="49" y="178"/>
                      <a:pt x="49" y="178"/>
                      <a:pt x="49" y="178"/>
                    </a:cubicBezTo>
                    <a:cubicBezTo>
                      <a:pt x="49" y="178"/>
                      <a:pt x="48" y="178"/>
                      <a:pt x="48" y="178"/>
                    </a:cubicBezTo>
                    <a:cubicBezTo>
                      <a:pt x="48" y="178"/>
                      <a:pt x="48" y="178"/>
                      <a:pt x="48" y="179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7" y="179"/>
                      <a:pt x="46" y="179"/>
                      <a:pt x="46" y="179"/>
                    </a:cubicBezTo>
                    <a:cubicBezTo>
                      <a:pt x="46" y="179"/>
                      <a:pt x="46" y="179"/>
                      <a:pt x="45" y="180"/>
                    </a:cubicBezTo>
                    <a:cubicBezTo>
                      <a:pt x="45" y="180"/>
                      <a:pt x="45" y="180"/>
                      <a:pt x="44" y="180"/>
                    </a:cubicBezTo>
                    <a:cubicBezTo>
                      <a:pt x="44" y="180"/>
                      <a:pt x="44" y="180"/>
                      <a:pt x="43" y="180"/>
                    </a:cubicBezTo>
                    <a:cubicBezTo>
                      <a:pt x="43" y="180"/>
                      <a:pt x="43" y="180"/>
                      <a:pt x="43" y="180"/>
                    </a:cubicBezTo>
                    <a:cubicBezTo>
                      <a:pt x="42" y="180"/>
                      <a:pt x="42" y="180"/>
                      <a:pt x="41" y="180"/>
                    </a:cubicBezTo>
                    <a:cubicBezTo>
                      <a:pt x="40" y="180"/>
                      <a:pt x="40" y="180"/>
                      <a:pt x="40" y="180"/>
                    </a:cubicBezTo>
                    <a:cubicBezTo>
                      <a:pt x="39" y="179"/>
                      <a:pt x="38" y="179"/>
                      <a:pt x="37" y="179"/>
                    </a:cubicBezTo>
                    <a:cubicBezTo>
                      <a:pt x="36" y="179"/>
                      <a:pt x="35" y="179"/>
                      <a:pt x="33" y="182"/>
                    </a:cubicBezTo>
                    <a:cubicBezTo>
                      <a:pt x="30" y="185"/>
                      <a:pt x="29" y="185"/>
                      <a:pt x="27" y="186"/>
                    </a:cubicBezTo>
                    <a:cubicBezTo>
                      <a:pt x="27" y="186"/>
                      <a:pt x="26" y="186"/>
                      <a:pt x="26" y="187"/>
                    </a:cubicBezTo>
                    <a:cubicBezTo>
                      <a:pt x="25" y="187"/>
                      <a:pt x="24" y="188"/>
                      <a:pt x="23" y="188"/>
                    </a:cubicBezTo>
                    <a:cubicBezTo>
                      <a:pt x="21" y="188"/>
                      <a:pt x="19" y="187"/>
                      <a:pt x="18" y="186"/>
                    </a:cubicBezTo>
                    <a:cubicBezTo>
                      <a:pt x="18" y="185"/>
                      <a:pt x="17" y="185"/>
                      <a:pt x="17" y="185"/>
                    </a:cubicBezTo>
                    <a:cubicBezTo>
                      <a:pt x="16" y="185"/>
                      <a:pt x="15" y="185"/>
                      <a:pt x="15" y="186"/>
                    </a:cubicBezTo>
                    <a:cubicBezTo>
                      <a:pt x="13" y="186"/>
                      <a:pt x="12" y="187"/>
                      <a:pt x="11" y="187"/>
                    </a:cubicBezTo>
                    <a:cubicBezTo>
                      <a:pt x="10" y="187"/>
                      <a:pt x="9" y="188"/>
                      <a:pt x="9" y="188"/>
                    </a:cubicBezTo>
                    <a:cubicBezTo>
                      <a:pt x="8" y="189"/>
                      <a:pt x="7" y="191"/>
                      <a:pt x="5" y="191"/>
                    </a:cubicBezTo>
                    <a:cubicBezTo>
                      <a:pt x="4" y="191"/>
                      <a:pt x="3" y="191"/>
                      <a:pt x="3" y="192"/>
                    </a:cubicBezTo>
                    <a:cubicBezTo>
                      <a:pt x="2" y="192"/>
                      <a:pt x="2" y="192"/>
                      <a:pt x="1" y="192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1" y="193"/>
                      <a:pt x="1" y="194"/>
                      <a:pt x="1" y="195"/>
                    </a:cubicBezTo>
                    <a:cubicBezTo>
                      <a:pt x="1" y="195"/>
                      <a:pt x="1" y="195"/>
                      <a:pt x="1" y="196"/>
                    </a:cubicBezTo>
                    <a:cubicBezTo>
                      <a:pt x="1" y="196"/>
                      <a:pt x="0" y="197"/>
                      <a:pt x="0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1" y="206"/>
                      <a:pt x="1" y="206"/>
                      <a:pt x="1" y="206"/>
                    </a:cubicBezTo>
                    <a:cubicBezTo>
                      <a:pt x="5" y="207"/>
                      <a:pt x="10" y="210"/>
                      <a:pt x="12" y="213"/>
                    </a:cubicBezTo>
                    <a:cubicBezTo>
                      <a:pt x="12" y="213"/>
                      <a:pt x="12" y="214"/>
                      <a:pt x="12" y="214"/>
                    </a:cubicBezTo>
                    <a:cubicBezTo>
                      <a:pt x="13" y="215"/>
                      <a:pt x="13" y="215"/>
                      <a:pt x="13" y="216"/>
                    </a:cubicBezTo>
                    <a:cubicBezTo>
                      <a:pt x="13" y="216"/>
                      <a:pt x="13" y="216"/>
                      <a:pt x="13" y="216"/>
                    </a:cubicBezTo>
                    <a:cubicBezTo>
                      <a:pt x="13" y="216"/>
                      <a:pt x="13" y="217"/>
                      <a:pt x="13" y="217"/>
                    </a:cubicBezTo>
                    <a:cubicBezTo>
                      <a:pt x="13" y="221"/>
                      <a:pt x="14" y="226"/>
                      <a:pt x="14" y="228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6" y="230"/>
                      <a:pt x="17" y="231"/>
                      <a:pt x="18" y="232"/>
                    </a:cubicBezTo>
                    <a:cubicBezTo>
                      <a:pt x="23" y="235"/>
                      <a:pt x="25" y="236"/>
                      <a:pt x="25" y="238"/>
                    </a:cubicBezTo>
                    <a:cubicBezTo>
                      <a:pt x="25" y="239"/>
                      <a:pt x="25" y="243"/>
                      <a:pt x="29" y="245"/>
                    </a:cubicBezTo>
                    <a:cubicBezTo>
                      <a:pt x="30" y="245"/>
                      <a:pt x="32" y="246"/>
                      <a:pt x="33" y="246"/>
                    </a:cubicBezTo>
                    <a:cubicBezTo>
                      <a:pt x="33" y="247"/>
                      <a:pt x="33" y="247"/>
                      <a:pt x="34" y="247"/>
                    </a:cubicBezTo>
                    <a:cubicBezTo>
                      <a:pt x="34" y="247"/>
                      <a:pt x="35" y="248"/>
                      <a:pt x="36" y="248"/>
                    </a:cubicBezTo>
                    <a:cubicBezTo>
                      <a:pt x="36" y="248"/>
                      <a:pt x="36" y="248"/>
                      <a:pt x="36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9"/>
                      <a:pt x="44" y="249"/>
                    </a:cubicBezTo>
                    <a:cubicBezTo>
                      <a:pt x="44" y="249"/>
                      <a:pt x="45" y="249"/>
                      <a:pt x="45" y="248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46" y="247"/>
                      <a:pt x="46" y="247"/>
                      <a:pt x="46" y="247"/>
                    </a:cubicBezTo>
                    <a:cubicBezTo>
                      <a:pt x="47" y="247"/>
                      <a:pt x="47" y="247"/>
                      <a:pt x="47" y="246"/>
                    </a:cubicBezTo>
                    <a:cubicBezTo>
                      <a:pt x="47" y="246"/>
                      <a:pt x="48" y="246"/>
                      <a:pt x="49" y="245"/>
                    </a:cubicBezTo>
                    <a:cubicBezTo>
                      <a:pt x="49" y="245"/>
                      <a:pt x="49" y="245"/>
                      <a:pt x="49" y="245"/>
                    </a:cubicBezTo>
                    <a:cubicBezTo>
                      <a:pt x="50" y="245"/>
                      <a:pt x="50" y="245"/>
                      <a:pt x="51" y="244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52" y="244"/>
                      <a:pt x="52" y="244"/>
                      <a:pt x="53" y="243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54" y="243"/>
                      <a:pt x="54" y="243"/>
                      <a:pt x="55" y="243"/>
                    </a:cubicBezTo>
                    <a:cubicBezTo>
                      <a:pt x="55" y="243"/>
                      <a:pt x="55" y="243"/>
                      <a:pt x="55" y="243"/>
                    </a:cubicBezTo>
                    <a:cubicBezTo>
                      <a:pt x="56" y="243"/>
                      <a:pt x="57" y="243"/>
                      <a:pt x="57" y="243"/>
                    </a:cubicBezTo>
                    <a:cubicBezTo>
                      <a:pt x="58" y="243"/>
                      <a:pt x="58" y="243"/>
                      <a:pt x="58" y="243"/>
                    </a:cubicBezTo>
                    <a:cubicBezTo>
                      <a:pt x="62" y="243"/>
                      <a:pt x="69" y="248"/>
                      <a:pt x="71" y="252"/>
                    </a:cubicBezTo>
                    <a:cubicBezTo>
                      <a:pt x="72" y="254"/>
                      <a:pt x="73" y="255"/>
                      <a:pt x="72" y="256"/>
                    </a:cubicBezTo>
                    <a:cubicBezTo>
                      <a:pt x="71" y="259"/>
                      <a:pt x="64" y="270"/>
                      <a:pt x="60" y="271"/>
                    </a:cubicBezTo>
                    <a:cubicBezTo>
                      <a:pt x="59" y="271"/>
                      <a:pt x="58" y="271"/>
                      <a:pt x="58" y="271"/>
                    </a:cubicBezTo>
                    <a:cubicBezTo>
                      <a:pt x="57" y="271"/>
                      <a:pt x="57" y="271"/>
                      <a:pt x="57" y="271"/>
                    </a:cubicBezTo>
                    <a:cubicBezTo>
                      <a:pt x="57" y="271"/>
                      <a:pt x="56" y="271"/>
                      <a:pt x="56" y="271"/>
                    </a:cubicBezTo>
                    <a:cubicBezTo>
                      <a:pt x="56" y="272"/>
                      <a:pt x="56" y="273"/>
                      <a:pt x="56" y="273"/>
                    </a:cubicBezTo>
                    <a:cubicBezTo>
                      <a:pt x="56" y="274"/>
                      <a:pt x="57" y="276"/>
                      <a:pt x="58" y="277"/>
                    </a:cubicBezTo>
                    <a:cubicBezTo>
                      <a:pt x="59" y="279"/>
                      <a:pt x="61" y="280"/>
                      <a:pt x="62" y="282"/>
                    </a:cubicBezTo>
                    <a:cubicBezTo>
                      <a:pt x="63" y="284"/>
                      <a:pt x="63" y="286"/>
                      <a:pt x="62" y="287"/>
                    </a:cubicBezTo>
                    <a:cubicBezTo>
                      <a:pt x="60" y="290"/>
                      <a:pt x="55" y="291"/>
                      <a:pt x="52" y="289"/>
                    </a:cubicBezTo>
                    <a:cubicBezTo>
                      <a:pt x="52" y="289"/>
                      <a:pt x="52" y="289"/>
                      <a:pt x="52" y="289"/>
                    </a:cubicBezTo>
                    <a:cubicBezTo>
                      <a:pt x="52" y="289"/>
                      <a:pt x="52" y="290"/>
                      <a:pt x="52" y="291"/>
                    </a:cubicBezTo>
                    <a:cubicBezTo>
                      <a:pt x="53" y="292"/>
                      <a:pt x="53" y="294"/>
                      <a:pt x="54" y="296"/>
                    </a:cubicBezTo>
                    <a:cubicBezTo>
                      <a:pt x="54" y="297"/>
                      <a:pt x="54" y="299"/>
                      <a:pt x="55" y="299"/>
                    </a:cubicBezTo>
                    <a:cubicBezTo>
                      <a:pt x="57" y="299"/>
                      <a:pt x="59" y="301"/>
                      <a:pt x="60" y="303"/>
                    </a:cubicBezTo>
                    <a:cubicBezTo>
                      <a:pt x="61" y="304"/>
                      <a:pt x="63" y="306"/>
                      <a:pt x="64" y="306"/>
                    </a:cubicBezTo>
                    <a:cubicBezTo>
                      <a:pt x="68" y="306"/>
                      <a:pt x="71" y="310"/>
                      <a:pt x="72" y="312"/>
                    </a:cubicBezTo>
                    <a:cubicBezTo>
                      <a:pt x="73" y="312"/>
                      <a:pt x="73" y="313"/>
                      <a:pt x="73" y="313"/>
                    </a:cubicBezTo>
                    <a:cubicBezTo>
                      <a:pt x="73" y="313"/>
                      <a:pt x="74" y="313"/>
                      <a:pt x="74" y="313"/>
                    </a:cubicBezTo>
                    <a:cubicBezTo>
                      <a:pt x="74" y="314"/>
                      <a:pt x="75" y="314"/>
                      <a:pt x="75" y="314"/>
                    </a:cubicBezTo>
                    <a:cubicBezTo>
                      <a:pt x="75" y="314"/>
                      <a:pt x="75" y="314"/>
                      <a:pt x="75" y="314"/>
                    </a:cubicBezTo>
                    <a:cubicBezTo>
                      <a:pt x="75" y="315"/>
                      <a:pt x="76" y="315"/>
                      <a:pt x="76" y="315"/>
                    </a:cubicBezTo>
                    <a:cubicBezTo>
                      <a:pt x="76" y="315"/>
                      <a:pt x="76" y="316"/>
                      <a:pt x="76" y="316"/>
                    </a:cubicBezTo>
                    <a:cubicBezTo>
                      <a:pt x="77" y="316"/>
                      <a:pt x="77" y="316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8" y="317"/>
                      <a:pt x="78" y="317"/>
                      <a:pt x="78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1" y="315"/>
                      <a:pt x="82" y="314"/>
                      <a:pt x="85" y="314"/>
                    </a:cubicBezTo>
                    <a:cubicBezTo>
                      <a:pt x="87" y="314"/>
                      <a:pt x="90" y="315"/>
                      <a:pt x="93" y="317"/>
                    </a:cubicBezTo>
                    <a:cubicBezTo>
                      <a:pt x="94" y="319"/>
                      <a:pt x="100" y="323"/>
                      <a:pt x="105" y="326"/>
                    </a:cubicBezTo>
                    <a:cubicBezTo>
                      <a:pt x="109" y="329"/>
                      <a:pt x="113" y="332"/>
                      <a:pt x="115" y="334"/>
                    </a:cubicBezTo>
                    <a:cubicBezTo>
                      <a:pt x="120" y="338"/>
                      <a:pt x="132" y="342"/>
                      <a:pt x="136" y="342"/>
                    </a:cubicBezTo>
                    <a:cubicBezTo>
                      <a:pt x="136" y="342"/>
                      <a:pt x="136" y="342"/>
                      <a:pt x="136" y="342"/>
                    </a:cubicBezTo>
                    <a:cubicBezTo>
                      <a:pt x="138" y="342"/>
                      <a:pt x="140" y="343"/>
                      <a:pt x="142" y="343"/>
                    </a:cubicBezTo>
                    <a:cubicBezTo>
                      <a:pt x="145" y="344"/>
                      <a:pt x="147" y="345"/>
                      <a:pt x="150" y="345"/>
                    </a:cubicBezTo>
                    <a:cubicBezTo>
                      <a:pt x="151" y="345"/>
                      <a:pt x="151" y="345"/>
                      <a:pt x="151" y="345"/>
                    </a:cubicBezTo>
                    <a:cubicBezTo>
                      <a:pt x="152" y="345"/>
                      <a:pt x="152" y="345"/>
                      <a:pt x="153" y="345"/>
                    </a:cubicBezTo>
                    <a:cubicBezTo>
                      <a:pt x="153" y="345"/>
                      <a:pt x="153" y="344"/>
                      <a:pt x="154" y="344"/>
                    </a:cubicBezTo>
                    <a:cubicBezTo>
                      <a:pt x="154" y="344"/>
                      <a:pt x="155" y="344"/>
                      <a:pt x="155" y="343"/>
                    </a:cubicBezTo>
                    <a:cubicBezTo>
                      <a:pt x="156" y="342"/>
                      <a:pt x="157" y="341"/>
                      <a:pt x="158" y="341"/>
                    </a:cubicBezTo>
                    <a:cubicBezTo>
                      <a:pt x="159" y="341"/>
                      <a:pt x="160" y="342"/>
                      <a:pt x="161" y="343"/>
                    </a:cubicBezTo>
                    <a:cubicBezTo>
                      <a:pt x="161" y="343"/>
                      <a:pt x="161" y="344"/>
                      <a:pt x="162" y="344"/>
                    </a:cubicBezTo>
                    <a:cubicBezTo>
                      <a:pt x="162" y="344"/>
                      <a:pt x="162" y="345"/>
                      <a:pt x="162" y="345"/>
                    </a:cubicBezTo>
                    <a:cubicBezTo>
                      <a:pt x="162" y="345"/>
                      <a:pt x="162" y="346"/>
                      <a:pt x="162" y="346"/>
                    </a:cubicBezTo>
                    <a:cubicBezTo>
                      <a:pt x="162" y="346"/>
                      <a:pt x="162" y="346"/>
                      <a:pt x="162" y="346"/>
                    </a:cubicBezTo>
                    <a:cubicBezTo>
                      <a:pt x="163" y="347"/>
                      <a:pt x="163" y="347"/>
                      <a:pt x="163" y="348"/>
                    </a:cubicBezTo>
                    <a:cubicBezTo>
                      <a:pt x="163" y="348"/>
                      <a:pt x="163" y="348"/>
                      <a:pt x="163" y="348"/>
                    </a:cubicBezTo>
                    <a:cubicBezTo>
                      <a:pt x="163" y="347"/>
                      <a:pt x="164" y="346"/>
                      <a:pt x="164" y="346"/>
                    </a:cubicBezTo>
                    <a:cubicBezTo>
                      <a:pt x="164" y="346"/>
                      <a:pt x="164" y="346"/>
                      <a:pt x="164" y="346"/>
                    </a:cubicBezTo>
                    <a:cubicBezTo>
                      <a:pt x="165" y="345"/>
                      <a:pt x="165" y="345"/>
                      <a:pt x="166" y="344"/>
                    </a:cubicBezTo>
                    <a:cubicBezTo>
                      <a:pt x="166" y="344"/>
                      <a:pt x="166" y="344"/>
                      <a:pt x="166" y="344"/>
                    </a:cubicBezTo>
                    <a:cubicBezTo>
                      <a:pt x="166" y="344"/>
                      <a:pt x="167" y="343"/>
                      <a:pt x="167" y="343"/>
                    </a:cubicBezTo>
                    <a:cubicBezTo>
                      <a:pt x="167" y="343"/>
                      <a:pt x="167" y="343"/>
                      <a:pt x="167" y="343"/>
                    </a:cubicBezTo>
                    <a:cubicBezTo>
                      <a:pt x="168" y="343"/>
                      <a:pt x="168" y="343"/>
                      <a:pt x="169" y="343"/>
                    </a:cubicBezTo>
                    <a:cubicBezTo>
                      <a:pt x="169" y="342"/>
                      <a:pt x="170" y="342"/>
                      <a:pt x="170" y="342"/>
                    </a:cubicBezTo>
                    <a:cubicBezTo>
                      <a:pt x="173" y="339"/>
                      <a:pt x="176" y="340"/>
                      <a:pt x="182" y="343"/>
                    </a:cubicBezTo>
                    <a:cubicBezTo>
                      <a:pt x="183" y="343"/>
                      <a:pt x="184" y="343"/>
                      <a:pt x="185" y="343"/>
                    </a:cubicBezTo>
                    <a:cubicBezTo>
                      <a:pt x="186" y="343"/>
                      <a:pt x="187" y="343"/>
                      <a:pt x="187" y="343"/>
                    </a:cubicBezTo>
                    <a:cubicBezTo>
                      <a:pt x="188" y="343"/>
                      <a:pt x="189" y="343"/>
                      <a:pt x="189" y="343"/>
                    </a:cubicBezTo>
                    <a:cubicBezTo>
                      <a:pt x="189" y="343"/>
                      <a:pt x="190" y="343"/>
                      <a:pt x="190" y="343"/>
                    </a:cubicBezTo>
                    <a:cubicBezTo>
                      <a:pt x="190" y="343"/>
                      <a:pt x="191" y="344"/>
                      <a:pt x="191" y="344"/>
                    </a:cubicBezTo>
                    <a:cubicBezTo>
                      <a:pt x="191" y="344"/>
                      <a:pt x="192" y="344"/>
                      <a:pt x="192" y="344"/>
                    </a:cubicBezTo>
                    <a:cubicBezTo>
                      <a:pt x="192" y="344"/>
                      <a:pt x="193" y="345"/>
                      <a:pt x="193" y="345"/>
                    </a:cubicBezTo>
                    <a:cubicBezTo>
                      <a:pt x="193" y="345"/>
                      <a:pt x="193" y="345"/>
                      <a:pt x="194" y="345"/>
                    </a:cubicBezTo>
                    <a:cubicBezTo>
                      <a:pt x="194" y="346"/>
                      <a:pt x="194" y="346"/>
                      <a:pt x="194" y="346"/>
                    </a:cubicBezTo>
                    <a:cubicBezTo>
                      <a:pt x="195" y="346"/>
                      <a:pt x="195" y="346"/>
                      <a:pt x="195" y="346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7" y="345"/>
                      <a:pt x="198" y="345"/>
                      <a:pt x="198" y="345"/>
                    </a:cubicBezTo>
                    <a:cubicBezTo>
                      <a:pt x="198" y="345"/>
                      <a:pt x="199" y="343"/>
                      <a:pt x="200" y="343"/>
                    </a:cubicBezTo>
                    <a:cubicBezTo>
                      <a:pt x="200" y="342"/>
                      <a:pt x="201" y="341"/>
                      <a:pt x="202" y="341"/>
                    </a:cubicBezTo>
                    <a:cubicBezTo>
                      <a:pt x="202" y="340"/>
                      <a:pt x="203" y="339"/>
                      <a:pt x="203" y="339"/>
                    </a:cubicBezTo>
                    <a:cubicBezTo>
                      <a:pt x="204" y="337"/>
                      <a:pt x="205" y="335"/>
                      <a:pt x="208" y="336"/>
                    </a:cubicBezTo>
                    <a:cubicBezTo>
                      <a:pt x="208" y="336"/>
                      <a:pt x="208" y="335"/>
                      <a:pt x="208" y="335"/>
                    </a:cubicBezTo>
                    <a:cubicBezTo>
                      <a:pt x="209" y="335"/>
                      <a:pt x="210" y="335"/>
                      <a:pt x="210" y="334"/>
                    </a:cubicBezTo>
                    <a:cubicBezTo>
                      <a:pt x="211" y="333"/>
                      <a:pt x="213" y="332"/>
                      <a:pt x="215" y="331"/>
                    </a:cubicBezTo>
                    <a:cubicBezTo>
                      <a:pt x="215" y="330"/>
                      <a:pt x="216" y="330"/>
                      <a:pt x="216" y="330"/>
                    </a:cubicBezTo>
                    <a:cubicBezTo>
                      <a:pt x="220" y="328"/>
                      <a:pt x="224" y="328"/>
                      <a:pt x="227" y="329"/>
                    </a:cubicBezTo>
                    <a:cubicBezTo>
                      <a:pt x="228" y="329"/>
                      <a:pt x="229" y="329"/>
                      <a:pt x="230" y="329"/>
                    </a:cubicBezTo>
                    <a:cubicBezTo>
                      <a:pt x="232" y="328"/>
                      <a:pt x="234" y="327"/>
                      <a:pt x="235" y="327"/>
                    </a:cubicBezTo>
                    <a:cubicBezTo>
                      <a:pt x="237" y="327"/>
                      <a:pt x="239" y="328"/>
                      <a:pt x="239" y="330"/>
                    </a:cubicBezTo>
                    <a:cubicBezTo>
                      <a:pt x="239" y="330"/>
                      <a:pt x="240" y="332"/>
                      <a:pt x="240" y="333"/>
                    </a:cubicBezTo>
                    <a:cubicBezTo>
                      <a:pt x="241" y="334"/>
                      <a:pt x="242" y="335"/>
                      <a:pt x="243" y="337"/>
                    </a:cubicBezTo>
                    <a:cubicBezTo>
                      <a:pt x="243" y="337"/>
                      <a:pt x="243" y="337"/>
                      <a:pt x="243" y="337"/>
                    </a:cubicBezTo>
                    <a:cubicBezTo>
                      <a:pt x="244" y="338"/>
                      <a:pt x="244" y="338"/>
                      <a:pt x="244" y="338"/>
                    </a:cubicBezTo>
                    <a:cubicBezTo>
                      <a:pt x="244" y="338"/>
                      <a:pt x="244" y="338"/>
                      <a:pt x="245" y="338"/>
                    </a:cubicBezTo>
                    <a:cubicBezTo>
                      <a:pt x="245" y="338"/>
                      <a:pt x="245" y="338"/>
                      <a:pt x="245" y="338"/>
                    </a:cubicBezTo>
                    <a:cubicBezTo>
                      <a:pt x="245" y="338"/>
                      <a:pt x="246" y="338"/>
                      <a:pt x="246" y="339"/>
                    </a:cubicBezTo>
                    <a:cubicBezTo>
                      <a:pt x="246" y="339"/>
                      <a:pt x="246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8" y="339"/>
                      <a:pt x="248" y="338"/>
                      <a:pt x="248" y="338"/>
                    </a:cubicBezTo>
                    <a:cubicBezTo>
                      <a:pt x="249" y="338"/>
                      <a:pt x="251" y="337"/>
                      <a:pt x="252" y="337"/>
                    </a:cubicBezTo>
                    <a:cubicBezTo>
                      <a:pt x="255" y="337"/>
                      <a:pt x="259" y="340"/>
                      <a:pt x="259" y="343"/>
                    </a:cubicBezTo>
                    <a:cubicBezTo>
                      <a:pt x="259" y="347"/>
                      <a:pt x="259" y="347"/>
                      <a:pt x="260" y="347"/>
                    </a:cubicBezTo>
                    <a:cubicBezTo>
                      <a:pt x="263" y="347"/>
                      <a:pt x="266" y="348"/>
                      <a:pt x="266" y="355"/>
                    </a:cubicBezTo>
                    <a:cubicBezTo>
                      <a:pt x="266" y="356"/>
                      <a:pt x="266" y="357"/>
                      <a:pt x="266" y="359"/>
                    </a:cubicBezTo>
                    <a:cubicBezTo>
                      <a:pt x="266" y="363"/>
                      <a:pt x="267" y="368"/>
                      <a:pt x="263" y="373"/>
                    </a:cubicBezTo>
                    <a:cubicBezTo>
                      <a:pt x="258" y="378"/>
                      <a:pt x="254" y="385"/>
                      <a:pt x="254" y="387"/>
                    </a:cubicBezTo>
                    <a:cubicBezTo>
                      <a:pt x="254" y="388"/>
                      <a:pt x="254" y="389"/>
                      <a:pt x="254" y="390"/>
                    </a:cubicBezTo>
                    <a:cubicBezTo>
                      <a:pt x="255" y="390"/>
                      <a:pt x="257" y="390"/>
                      <a:pt x="258" y="390"/>
                    </a:cubicBezTo>
                    <a:cubicBezTo>
                      <a:pt x="260" y="390"/>
                      <a:pt x="265" y="391"/>
                      <a:pt x="266" y="393"/>
                    </a:cubicBezTo>
                    <a:cubicBezTo>
                      <a:pt x="266" y="394"/>
                      <a:pt x="266" y="395"/>
                      <a:pt x="266" y="396"/>
                    </a:cubicBezTo>
                    <a:cubicBezTo>
                      <a:pt x="266" y="396"/>
                      <a:pt x="266" y="399"/>
                      <a:pt x="267" y="401"/>
                    </a:cubicBezTo>
                    <a:cubicBezTo>
                      <a:pt x="267" y="402"/>
                      <a:pt x="268" y="402"/>
                      <a:pt x="268" y="402"/>
                    </a:cubicBezTo>
                    <a:cubicBezTo>
                      <a:pt x="270" y="402"/>
                      <a:pt x="272" y="403"/>
                      <a:pt x="273" y="405"/>
                    </a:cubicBezTo>
                    <a:cubicBezTo>
                      <a:pt x="274" y="406"/>
                      <a:pt x="275" y="407"/>
                      <a:pt x="274" y="410"/>
                    </a:cubicBezTo>
                    <a:cubicBezTo>
                      <a:pt x="274" y="410"/>
                      <a:pt x="274" y="410"/>
                      <a:pt x="274" y="410"/>
                    </a:cubicBezTo>
                    <a:cubicBezTo>
                      <a:pt x="273" y="411"/>
                      <a:pt x="273" y="411"/>
                      <a:pt x="273" y="411"/>
                    </a:cubicBezTo>
                    <a:cubicBezTo>
                      <a:pt x="273" y="412"/>
                      <a:pt x="272" y="414"/>
                      <a:pt x="272" y="414"/>
                    </a:cubicBezTo>
                    <a:cubicBezTo>
                      <a:pt x="275" y="414"/>
                      <a:pt x="278" y="415"/>
                      <a:pt x="279" y="416"/>
                    </a:cubicBezTo>
                    <a:cubicBezTo>
                      <a:pt x="280" y="417"/>
                      <a:pt x="280" y="418"/>
                      <a:pt x="280" y="420"/>
                    </a:cubicBezTo>
                    <a:cubicBezTo>
                      <a:pt x="280" y="420"/>
                      <a:pt x="280" y="421"/>
                      <a:pt x="280" y="421"/>
                    </a:cubicBezTo>
                    <a:cubicBezTo>
                      <a:pt x="281" y="422"/>
                      <a:pt x="282" y="422"/>
                      <a:pt x="282" y="422"/>
                    </a:cubicBezTo>
                    <a:cubicBezTo>
                      <a:pt x="283" y="422"/>
                      <a:pt x="284" y="422"/>
                      <a:pt x="284" y="421"/>
                    </a:cubicBezTo>
                    <a:cubicBezTo>
                      <a:pt x="285" y="421"/>
                      <a:pt x="286" y="421"/>
                      <a:pt x="286" y="421"/>
                    </a:cubicBezTo>
                    <a:cubicBezTo>
                      <a:pt x="287" y="420"/>
                      <a:pt x="288" y="420"/>
                      <a:pt x="289" y="420"/>
                    </a:cubicBezTo>
                    <a:cubicBezTo>
                      <a:pt x="290" y="420"/>
                      <a:pt x="290" y="420"/>
                      <a:pt x="290" y="420"/>
                    </a:cubicBezTo>
                    <a:cubicBezTo>
                      <a:pt x="290" y="420"/>
                      <a:pt x="290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3" y="421"/>
                      <a:pt x="293" y="422"/>
                      <a:pt x="294" y="423"/>
                    </a:cubicBezTo>
                    <a:cubicBezTo>
                      <a:pt x="295" y="424"/>
                      <a:pt x="295" y="425"/>
                      <a:pt x="296" y="425"/>
                    </a:cubicBezTo>
                    <a:cubicBezTo>
                      <a:pt x="296" y="424"/>
                      <a:pt x="295" y="421"/>
                      <a:pt x="295" y="420"/>
                    </a:cubicBezTo>
                    <a:cubicBezTo>
                      <a:pt x="293" y="418"/>
                      <a:pt x="294" y="415"/>
                      <a:pt x="295" y="413"/>
                    </a:cubicBezTo>
                    <a:cubicBezTo>
                      <a:pt x="295" y="411"/>
                      <a:pt x="297" y="411"/>
                      <a:pt x="298" y="411"/>
                    </a:cubicBezTo>
                    <a:cubicBezTo>
                      <a:pt x="298" y="411"/>
                      <a:pt x="299" y="411"/>
                      <a:pt x="299" y="411"/>
                    </a:cubicBezTo>
                    <a:cubicBezTo>
                      <a:pt x="300" y="411"/>
                      <a:pt x="301" y="411"/>
                      <a:pt x="301" y="411"/>
                    </a:cubicBezTo>
                    <a:cubicBezTo>
                      <a:pt x="301" y="411"/>
                      <a:pt x="301" y="411"/>
                      <a:pt x="302" y="411"/>
                    </a:cubicBezTo>
                    <a:cubicBezTo>
                      <a:pt x="302" y="410"/>
                      <a:pt x="302" y="410"/>
                      <a:pt x="303" y="410"/>
                    </a:cubicBezTo>
                    <a:cubicBezTo>
                      <a:pt x="303" y="410"/>
                      <a:pt x="303" y="410"/>
                      <a:pt x="303" y="410"/>
                    </a:cubicBezTo>
                    <a:cubicBezTo>
                      <a:pt x="303" y="410"/>
                      <a:pt x="304" y="409"/>
                      <a:pt x="304" y="409"/>
                    </a:cubicBezTo>
                    <a:cubicBezTo>
                      <a:pt x="304" y="409"/>
                      <a:pt x="304" y="409"/>
                      <a:pt x="304" y="409"/>
                    </a:cubicBezTo>
                    <a:cubicBezTo>
                      <a:pt x="304" y="409"/>
                      <a:pt x="304" y="408"/>
                      <a:pt x="305" y="408"/>
                    </a:cubicBezTo>
                    <a:cubicBezTo>
                      <a:pt x="305" y="408"/>
                      <a:pt x="305" y="408"/>
                      <a:pt x="306" y="407"/>
                    </a:cubicBezTo>
                    <a:cubicBezTo>
                      <a:pt x="306" y="407"/>
                      <a:pt x="307" y="407"/>
                      <a:pt x="307" y="407"/>
                    </a:cubicBezTo>
                    <a:cubicBezTo>
                      <a:pt x="308" y="407"/>
                      <a:pt x="310" y="408"/>
                      <a:pt x="310" y="408"/>
                    </a:cubicBezTo>
                    <a:cubicBezTo>
                      <a:pt x="311" y="408"/>
                      <a:pt x="312" y="408"/>
                      <a:pt x="312" y="408"/>
                    </a:cubicBezTo>
                    <a:cubicBezTo>
                      <a:pt x="313" y="407"/>
                      <a:pt x="314" y="406"/>
                      <a:pt x="316" y="406"/>
                    </a:cubicBezTo>
                    <a:cubicBezTo>
                      <a:pt x="317" y="406"/>
                      <a:pt x="318" y="407"/>
                      <a:pt x="319" y="407"/>
                    </a:cubicBezTo>
                    <a:cubicBezTo>
                      <a:pt x="320" y="408"/>
                      <a:pt x="322" y="408"/>
                      <a:pt x="323" y="407"/>
                    </a:cubicBezTo>
                    <a:cubicBezTo>
                      <a:pt x="325" y="406"/>
                      <a:pt x="328" y="406"/>
                      <a:pt x="329" y="407"/>
                    </a:cubicBezTo>
                    <a:cubicBezTo>
                      <a:pt x="329" y="407"/>
                      <a:pt x="329" y="407"/>
                      <a:pt x="330" y="407"/>
                    </a:cubicBezTo>
                    <a:cubicBezTo>
                      <a:pt x="330" y="407"/>
                      <a:pt x="330" y="407"/>
                      <a:pt x="330" y="407"/>
                    </a:cubicBezTo>
                    <a:cubicBezTo>
                      <a:pt x="331" y="404"/>
                      <a:pt x="337" y="400"/>
                      <a:pt x="340" y="400"/>
                    </a:cubicBezTo>
                    <a:cubicBezTo>
                      <a:pt x="341" y="400"/>
                      <a:pt x="341" y="400"/>
                      <a:pt x="342" y="401"/>
                    </a:cubicBezTo>
                    <a:cubicBezTo>
                      <a:pt x="342" y="401"/>
                      <a:pt x="342" y="401"/>
                      <a:pt x="343" y="402"/>
                    </a:cubicBezTo>
                    <a:cubicBezTo>
                      <a:pt x="344" y="403"/>
                      <a:pt x="345" y="404"/>
                      <a:pt x="350" y="405"/>
                    </a:cubicBezTo>
                    <a:cubicBezTo>
                      <a:pt x="352" y="405"/>
                      <a:pt x="354" y="406"/>
                      <a:pt x="355" y="408"/>
                    </a:cubicBezTo>
                    <a:cubicBezTo>
                      <a:pt x="356" y="409"/>
                      <a:pt x="356" y="411"/>
                      <a:pt x="355" y="412"/>
                    </a:cubicBezTo>
                    <a:cubicBezTo>
                      <a:pt x="355" y="413"/>
                      <a:pt x="355" y="413"/>
                      <a:pt x="355" y="414"/>
                    </a:cubicBezTo>
                    <a:cubicBezTo>
                      <a:pt x="355" y="415"/>
                      <a:pt x="362" y="420"/>
                      <a:pt x="364" y="420"/>
                    </a:cubicBezTo>
                    <a:cubicBezTo>
                      <a:pt x="365" y="420"/>
                      <a:pt x="365" y="420"/>
                      <a:pt x="365" y="421"/>
                    </a:cubicBezTo>
                    <a:cubicBezTo>
                      <a:pt x="365" y="421"/>
                      <a:pt x="365" y="421"/>
                      <a:pt x="366" y="421"/>
                    </a:cubicBezTo>
                    <a:cubicBezTo>
                      <a:pt x="366" y="421"/>
                      <a:pt x="366" y="421"/>
                      <a:pt x="367" y="422"/>
                    </a:cubicBezTo>
                    <a:cubicBezTo>
                      <a:pt x="367" y="422"/>
                      <a:pt x="367" y="422"/>
                      <a:pt x="367" y="422"/>
                    </a:cubicBezTo>
                    <a:cubicBezTo>
                      <a:pt x="367" y="422"/>
                      <a:pt x="368" y="422"/>
                      <a:pt x="369" y="422"/>
                    </a:cubicBezTo>
                    <a:cubicBezTo>
                      <a:pt x="370" y="422"/>
                      <a:pt x="370" y="422"/>
                      <a:pt x="370" y="422"/>
                    </a:cubicBezTo>
                    <a:cubicBezTo>
                      <a:pt x="371" y="422"/>
                      <a:pt x="371" y="421"/>
                      <a:pt x="371" y="421"/>
                    </a:cubicBezTo>
                    <a:cubicBezTo>
                      <a:pt x="372" y="419"/>
                      <a:pt x="374" y="418"/>
                      <a:pt x="376" y="418"/>
                    </a:cubicBezTo>
                    <a:cubicBezTo>
                      <a:pt x="378" y="418"/>
                      <a:pt x="380" y="419"/>
                      <a:pt x="381" y="421"/>
                    </a:cubicBezTo>
                    <a:cubicBezTo>
                      <a:pt x="381" y="422"/>
                      <a:pt x="382" y="422"/>
                      <a:pt x="382" y="422"/>
                    </a:cubicBezTo>
                    <a:cubicBezTo>
                      <a:pt x="382" y="422"/>
                      <a:pt x="383" y="422"/>
                      <a:pt x="384" y="421"/>
                    </a:cubicBezTo>
                    <a:cubicBezTo>
                      <a:pt x="385" y="420"/>
                      <a:pt x="386" y="420"/>
                      <a:pt x="387" y="420"/>
                    </a:cubicBezTo>
                    <a:cubicBezTo>
                      <a:pt x="389" y="420"/>
                      <a:pt x="391" y="421"/>
                      <a:pt x="391" y="423"/>
                    </a:cubicBezTo>
                    <a:cubicBezTo>
                      <a:pt x="392" y="424"/>
                      <a:pt x="392" y="427"/>
                      <a:pt x="390" y="429"/>
                    </a:cubicBezTo>
                    <a:cubicBezTo>
                      <a:pt x="390" y="429"/>
                      <a:pt x="390" y="429"/>
                      <a:pt x="390" y="429"/>
                    </a:cubicBezTo>
                    <a:cubicBezTo>
                      <a:pt x="390" y="431"/>
                      <a:pt x="391" y="434"/>
                      <a:pt x="392" y="435"/>
                    </a:cubicBezTo>
                    <a:cubicBezTo>
                      <a:pt x="393" y="435"/>
                      <a:pt x="393" y="434"/>
                      <a:pt x="392" y="433"/>
                    </a:cubicBezTo>
                    <a:cubicBezTo>
                      <a:pt x="391" y="428"/>
                      <a:pt x="398" y="424"/>
                      <a:pt x="409" y="421"/>
                    </a:cubicBezTo>
                    <a:cubicBezTo>
                      <a:pt x="419" y="417"/>
                      <a:pt x="429" y="411"/>
                      <a:pt x="430" y="409"/>
                    </a:cubicBezTo>
                    <a:cubicBezTo>
                      <a:pt x="430" y="408"/>
                      <a:pt x="431" y="407"/>
                      <a:pt x="433" y="407"/>
                    </a:cubicBezTo>
                    <a:cubicBezTo>
                      <a:pt x="433" y="407"/>
                      <a:pt x="434" y="408"/>
                      <a:pt x="436" y="408"/>
                    </a:cubicBezTo>
                    <a:cubicBezTo>
                      <a:pt x="438" y="409"/>
                      <a:pt x="441" y="409"/>
                      <a:pt x="442" y="408"/>
                    </a:cubicBezTo>
                    <a:cubicBezTo>
                      <a:pt x="445" y="406"/>
                      <a:pt x="454" y="405"/>
                      <a:pt x="461" y="405"/>
                    </a:cubicBezTo>
                    <a:cubicBezTo>
                      <a:pt x="462" y="405"/>
                      <a:pt x="462" y="405"/>
                      <a:pt x="462" y="405"/>
                    </a:cubicBezTo>
                    <a:cubicBezTo>
                      <a:pt x="463" y="405"/>
                      <a:pt x="464" y="405"/>
                      <a:pt x="465" y="403"/>
                    </a:cubicBezTo>
                    <a:cubicBezTo>
                      <a:pt x="465" y="402"/>
                      <a:pt x="466" y="401"/>
                      <a:pt x="468" y="400"/>
                    </a:cubicBezTo>
                    <a:cubicBezTo>
                      <a:pt x="469" y="399"/>
                      <a:pt x="470" y="398"/>
                      <a:pt x="470" y="397"/>
                    </a:cubicBezTo>
                    <a:cubicBezTo>
                      <a:pt x="472" y="396"/>
                      <a:pt x="472" y="395"/>
                      <a:pt x="475" y="394"/>
                    </a:cubicBezTo>
                    <a:cubicBezTo>
                      <a:pt x="479" y="393"/>
                      <a:pt x="480" y="390"/>
                      <a:pt x="480" y="389"/>
                    </a:cubicBezTo>
                    <a:cubicBezTo>
                      <a:pt x="480" y="387"/>
                      <a:pt x="483" y="386"/>
                      <a:pt x="485" y="385"/>
                    </a:cubicBezTo>
                    <a:cubicBezTo>
                      <a:pt x="486" y="384"/>
                      <a:pt x="488" y="384"/>
                      <a:pt x="488" y="384"/>
                    </a:cubicBezTo>
                    <a:cubicBezTo>
                      <a:pt x="488" y="382"/>
                      <a:pt x="490" y="381"/>
                      <a:pt x="492" y="380"/>
                    </a:cubicBezTo>
                    <a:cubicBezTo>
                      <a:pt x="492" y="380"/>
                      <a:pt x="494" y="379"/>
                      <a:pt x="494" y="379"/>
                    </a:cubicBezTo>
                    <a:cubicBezTo>
                      <a:pt x="494" y="376"/>
                      <a:pt x="496" y="375"/>
                      <a:pt x="497" y="374"/>
                    </a:cubicBezTo>
                    <a:cubicBezTo>
                      <a:pt x="498" y="374"/>
                      <a:pt x="499" y="374"/>
                      <a:pt x="499" y="373"/>
                    </a:cubicBezTo>
                    <a:cubicBezTo>
                      <a:pt x="499" y="373"/>
                      <a:pt x="499" y="371"/>
                      <a:pt x="499" y="370"/>
                    </a:cubicBezTo>
                    <a:cubicBezTo>
                      <a:pt x="499" y="368"/>
                      <a:pt x="498" y="365"/>
                      <a:pt x="501" y="364"/>
                    </a:cubicBezTo>
                    <a:cubicBezTo>
                      <a:pt x="500" y="364"/>
                      <a:pt x="500" y="363"/>
                      <a:pt x="500" y="363"/>
                    </a:cubicBezTo>
                    <a:cubicBezTo>
                      <a:pt x="499" y="362"/>
                      <a:pt x="499" y="362"/>
                      <a:pt x="499" y="361"/>
                    </a:cubicBezTo>
                    <a:cubicBezTo>
                      <a:pt x="498" y="360"/>
                      <a:pt x="499" y="359"/>
                      <a:pt x="499" y="359"/>
                    </a:cubicBezTo>
                    <a:cubicBezTo>
                      <a:pt x="500" y="358"/>
                      <a:pt x="501" y="357"/>
                      <a:pt x="503" y="356"/>
                    </a:cubicBezTo>
                    <a:cubicBezTo>
                      <a:pt x="505" y="356"/>
                      <a:pt x="506" y="356"/>
                      <a:pt x="507" y="355"/>
                    </a:cubicBezTo>
                    <a:cubicBezTo>
                      <a:pt x="510" y="353"/>
                      <a:pt x="511" y="351"/>
                      <a:pt x="512" y="348"/>
                    </a:cubicBezTo>
                    <a:cubicBezTo>
                      <a:pt x="512" y="344"/>
                      <a:pt x="518" y="341"/>
                      <a:pt x="520" y="340"/>
                    </a:cubicBezTo>
                    <a:cubicBezTo>
                      <a:pt x="521" y="340"/>
                      <a:pt x="522" y="337"/>
                      <a:pt x="521" y="333"/>
                    </a:cubicBezTo>
                    <a:cubicBezTo>
                      <a:pt x="521" y="331"/>
                      <a:pt x="522" y="329"/>
                      <a:pt x="523" y="329"/>
                    </a:cubicBezTo>
                    <a:cubicBezTo>
                      <a:pt x="522" y="328"/>
                      <a:pt x="522" y="327"/>
                      <a:pt x="522" y="326"/>
                    </a:cubicBezTo>
                    <a:cubicBezTo>
                      <a:pt x="523" y="325"/>
                      <a:pt x="523" y="324"/>
                      <a:pt x="525" y="323"/>
                    </a:cubicBezTo>
                    <a:cubicBezTo>
                      <a:pt x="523" y="323"/>
                      <a:pt x="522" y="321"/>
                      <a:pt x="521" y="320"/>
                    </a:cubicBezTo>
                    <a:cubicBezTo>
                      <a:pt x="520" y="320"/>
                      <a:pt x="520" y="320"/>
                      <a:pt x="520" y="320"/>
                    </a:cubicBezTo>
                    <a:cubicBezTo>
                      <a:pt x="519" y="320"/>
                      <a:pt x="518" y="321"/>
                      <a:pt x="517" y="321"/>
                    </a:cubicBezTo>
                    <a:cubicBezTo>
                      <a:pt x="515" y="321"/>
                      <a:pt x="512" y="319"/>
                      <a:pt x="512" y="317"/>
                    </a:cubicBezTo>
                    <a:cubicBezTo>
                      <a:pt x="511" y="316"/>
                      <a:pt x="512" y="314"/>
                      <a:pt x="514" y="314"/>
                    </a:cubicBezTo>
                    <a:cubicBezTo>
                      <a:pt x="516" y="313"/>
                      <a:pt x="519" y="312"/>
                      <a:pt x="521" y="310"/>
                    </a:cubicBezTo>
                    <a:cubicBezTo>
                      <a:pt x="523" y="310"/>
                      <a:pt x="524" y="309"/>
                      <a:pt x="525" y="308"/>
                    </a:cubicBezTo>
                    <a:cubicBezTo>
                      <a:pt x="524" y="307"/>
                      <a:pt x="521" y="306"/>
                      <a:pt x="520" y="306"/>
                    </a:cubicBezTo>
                    <a:cubicBezTo>
                      <a:pt x="520" y="306"/>
                      <a:pt x="520" y="306"/>
                      <a:pt x="520" y="306"/>
                    </a:cubicBezTo>
                    <a:cubicBezTo>
                      <a:pt x="517" y="306"/>
                      <a:pt x="515" y="303"/>
                      <a:pt x="513" y="301"/>
                    </a:cubicBezTo>
                    <a:cubicBezTo>
                      <a:pt x="512" y="300"/>
                      <a:pt x="511" y="298"/>
                      <a:pt x="510" y="298"/>
                    </a:cubicBezTo>
                    <a:cubicBezTo>
                      <a:pt x="507" y="298"/>
                      <a:pt x="507" y="297"/>
                      <a:pt x="507" y="296"/>
                    </a:cubicBezTo>
                    <a:cubicBezTo>
                      <a:pt x="507" y="293"/>
                      <a:pt x="511" y="293"/>
                      <a:pt x="512" y="293"/>
                    </a:cubicBezTo>
                    <a:cubicBezTo>
                      <a:pt x="514" y="293"/>
                      <a:pt x="516" y="293"/>
                      <a:pt x="517" y="294"/>
                    </a:cubicBezTo>
                    <a:cubicBezTo>
                      <a:pt x="520" y="296"/>
                      <a:pt x="522" y="297"/>
                      <a:pt x="524" y="297"/>
                    </a:cubicBezTo>
                    <a:cubicBezTo>
                      <a:pt x="523" y="295"/>
                      <a:pt x="520" y="292"/>
                      <a:pt x="515" y="289"/>
                    </a:cubicBezTo>
                    <a:cubicBezTo>
                      <a:pt x="513" y="287"/>
                      <a:pt x="513" y="284"/>
                      <a:pt x="513" y="283"/>
                    </a:cubicBezTo>
                    <a:cubicBezTo>
                      <a:pt x="513" y="282"/>
                      <a:pt x="513" y="282"/>
                      <a:pt x="513" y="282"/>
                    </a:cubicBezTo>
                    <a:cubicBezTo>
                      <a:pt x="511" y="280"/>
                      <a:pt x="507" y="270"/>
                      <a:pt x="506" y="267"/>
                    </a:cubicBezTo>
                    <a:cubicBezTo>
                      <a:pt x="505" y="266"/>
                      <a:pt x="503" y="265"/>
                      <a:pt x="501" y="264"/>
                    </a:cubicBezTo>
                    <a:cubicBezTo>
                      <a:pt x="499" y="263"/>
                      <a:pt x="497" y="262"/>
                      <a:pt x="496" y="261"/>
                    </a:cubicBezTo>
                    <a:cubicBezTo>
                      <a:pt x="495" y="259"/>
                      <a:pt x="495" y="257"/>
                      <a:pt x="495" y="255"/>
                    </a:cubicBezTo>
                    <a:cubicBezTo>
                      <a:pt x="496" y="252"/>
                      <a:pt x="499" y="249"/>
                      <a:pt x="502" y="247"/>
                    </a:cubicBezTo>
                    <a:cubicBezTo>
                      <a:pt x="504" y="247"/>
                      <a:pt x="504" y="245"/>
                      <a:pt x="505" y="244"/>
                    </a:cubicBezTo>
                    <a:cubicBezTo>
                      <a:pt x="505" y="243"/>
                      <a:pt x="506" y="241"/>
                      <a:pt x="508" y="241"/>
                    </a:cubicBezTo>
                    <a:cubicBezTo>
                      <a:pt x="508" y="241"/>
                      <a:pt x="508" y="241"/>
                      <a:pt x="508" y="241"/>
                    </a:cubicBezTo>
                    <a:cubicBezTo>
                      <a:pt x="509" y="241"/>
                      <a:pt x="509" y="241"/>
                      <a:pt x="509" y="241"/>
                    </a:cubicBezTo>
                    <a:cubicBezTo>
                      <a:pt x="510" y="241"/>
                      <a:pt x="511" y="241"/>
                      <a:pt x="512" y="238"/>
                    </a:cubicBezTo>
                    <a:cubicBezTo>
                      <a:pt x="514" y="235"/>
                      <a:pt x="517" y="235"/>
                      <a:pt x="518" y="234"/>
                    </a:cubicBezTo>
                    <a:cubicBezTo>
                      <a:pt x="519" y="234"/>
                      <a:pt x="519" y="234"/>
                      <a:pt x="520" y="234"/>
                    </a:cubicBezTo>
                    <a:cubicBezTo>
                      <a:pt x="521" y="233"/>
                      <a:pt x="524" y="232"/>
                      <a:pt x="527" y="231"/>
                    </a:cubicBezTo>
                    <a:cubicBezTo>
                      <a:pt x="529" y="231"/>
                      <a:pt x="532" y="231"/>
                      <a:pt x="533" y="230"/>
                    </a:cubicBezTo>
                    <a:cubicBezTo>
                      <a:pt x="533" y="230"/>
                      <a:pt x="533" y="229"/>
                      <a:pt x="532" y="228"/>
                    </a:cubicBezTo>
                    <a:cubicBezTo>
                      <a:pt x="531" y="227"/>
                      <a:pt x="529" y="226"/>
                      <a:pt x="528" y="226"/>
                    </a:cubicBezTo>
                    <a:cubicBezTo>
                      <a:pt x="527" y="227"/>
                      <a:pt x="526" y="227"/>
                      <a:pt x="525" y="227"/>
                    </a:cubicBezTo>
                    <a:cubicBezTo>
                      <a:pt x="521" y="227"/>
                      <a:pt x="517" y="225"/>
                      <a:pt x="515" y="221"/>
                    </a:cubicBezTo>
                    <a:cubicBezTo>
                      <a:pt x="514" y="221"/>
                      <a:pt x="511" y="224"/>
                      <a:pt x="510" y="226"/>
                    </a:cubicBezTo>
                    <a:cubicBezTo>
                      <a:pt x="507" y="228"/>
                      <a:pt x="505" y="230"/>
                      <a:pt x="502" y="232"/>
                    </a:cubicBezTo>
                    <a:cubicBezTo>
                      <a:pt x="499" y="233"/>
                      <a:pt x="496" y="232"/>
                      <a:pt x="494" y="229"/>
                    </a:cubicBezTo>
                    <a:cubicBezTo>
                      <a:pt x="492" y="226"/>
                      <a:pt x="491" y="223"/>
                      <a:pt x="493" y="220"/>
                    </a:cubicBezTo>
                    <a:cubicBezTo>
                      <a:pt x="493" y="219"/>
                      <a:pt x="493" y="219"/>
                      <a:pt x="493" y="219"/>
                    </a:cubicBezTo>
                    <a:cubicBezTo>
                      <a:pt x="493" y="219"/>
                      <a:pt x="492" y="219"/>
                      <a:pt x="488" y="219"/>
                    </a:cubicBezTo>
                    <a:cubicBezTo>
                      <a:pt x="486" y="219"/>
                      <a:pt x="485" y="219"/>
                      <a:pt x="483" y="219"/>
                    </a:cubicBezTo>
                    <a:cubicBezTo>
                      <a:pt x="483" y="219"/>
                      <a:pt x="483" y="219"/>
                      <a:pt x="483" y="219"/>
                    </a:cubicBezTo>
                    <a:cubicBezTo>
                      <a:pt x="479" y="219"/>
                      <a:pt x="476" y="216"/>
                      <a:pt x="476" y="212"/>
                    </a:cubicBezTo>
                    <a:cubicBezTo>
                      <a:pt x="476" y="208"/>
                      <a:pt x="478" y="201"/>
                      <a:pt x="482" y="201"/>
                    </a:cubicBezTo>
                    <a:cubicBezTo>
                      <a:pt x="484" y="201"/>
                      <a:pt x="486" y="201"/>
                      <a:pt x="487" y="201"/>
                    </a:cubicBezTo>
                    <a:cubicBezTo>
                      <a:pt x="488" y="201"/>
                      <a:pt x="490" y="202"/>
                      <a:pt x="491" y="202"/>
                    </a:cubicBezTo>
                    <a:cubicBezTo>
                      <a:pt x="492" y="202"/>
                      <a:pt x="494" y="201"/>
                      <a:pt x="495" y="198"/>
                    </a:cubicBezTo>
                    <a:cubicBezTo>
                      <a:pt x="496" y="193"/>
                      <a:pt x="499" y="192"/>
                      <a:pt x="502" y="192"/>
                    </a:cubicBezTo>
                    <a:cubicBezTo>
                      <a:pt x="504" y="191"/>
                      <a:pt x="506" y="191"/>
                      <a:pt x="508" y="188"/>
                    </a:cubicBezTo>
                    <a:cubicBezTo>
                      <a:pt x="512" y="184"/>
                      <a:pt x="518" y="178"/>
                      <a:pt x="524" y="178"/>
                    </a:cubicBezTo>
                    <a:cubicBezTo>
                      <a:pt x="526" y="178"/>
                      <a:pt x="528" y="179"/>
                      <a:pt x="530" y="180"/>
                    </a:cubicBezTo>
                    <a:cubicBezTo>
                      <a:pt x="532" y="182"/>
                      <a:pt x="532" y="183"/>
                      <a:pt x="532" y="184"/>
                    </a:cubicBezTo>
                    <a:cubicBezTo>
                      <a:pt x="533" y="188"/>
                      <a:pt x="530" y="191"/>
                      <a:pt x="527" y="194"/>
                    </a:cubicBezTo>
                    <a:cubicBezTo>
                      <a:pt x="525" y="195"/>
                      <a:pt x="524" y="197"/>
                      <a:pt x="523" y="198"/>
                    </a:cubicBezTo>
                    <a:cubicBezTo>
                      <a:pt x="523" y="199"/>
                      <a:pt x="523" y="200"/>
                      <a:pt x="523" y="201"/>
                    </a:cubicBezTo>
                    <a:cubicBezTo>
                      <a:pt x="523" y="202"/>
                      <a:pt x="523" y="204"/>
                      <a:pt x="522" y="206"/>
                    </a:cubicBezTo>
                    <a:cubicBezTo>
                      <a:pt x="523" y="206"/>
                      <a:pt x="525" y="205"/>
                      <a:pt x="526" y="204"/>
                    </a:cubicBezTo>
                    <a:cubicBezTo>
                      <a:pt x="534" y="199"/>
                      <a:pt x="541" y="195"/>
                      <a:pt x="548" y="192"/>
                    </a:cubicBezTo>
                    <a:cubicBezTo>
                      <a:pt x="549" y="192"/>
                      <a:pt x="551" y="191"/>
                      <a:pt x="552" y="191"/>
                    </a:cubicBezTo>
                    <a:cubicBezTo>
                      <a:pt x="552" y="191"/>
                      <a:pt x="552" y="191"/>
                      <a:pt x="553" y="191"/>
                    </a:cubicBezTo>
                    <a:cubicBezTo>
                      <a:pt x="553" y="191"/>
                      <a:pt x="553" y="190"/>
                      <a:pt x="553" y="190"/>
                    </a:cubicBezTo>
                    <a:cubicBezTo>
                      <a:pt x="553" y="190"/>
                      <a:pt x="553" y="189"/>
                      <a:pt x="554" y="189"/>
                    </a:cubicBezTo>
                    <a:cubicBezTo>
                      <a:pt x="554" y="189"/>
                      <a:pt x="554" y="189"/>
                      <a:pt x="554" y="189"/>
                    </a:cubicBezTo>
                    <a:cubicBezTo>
                      <a:pt x="554" y="188"/>
                      <a:pt x="554" y="188"/>
                      <a:pt x="555" y="188"/>
                    </a:cubicBezTo>
                    <a:cubicBezTo>
                      <a:pt x="555" y="188"/>
                      <a:pt x="555" y="188"/>
                      <a:pt x="555" y="187"/>
                    </a:cubicBezTo>
                    <a:cubicBezTo>
                      <a:pt x="555" y="187"/>
                      <a:pt x="556" y="187"/>
                      <a:pt x="556" y="187"/>
                    </a:cubicBezTo>
                    <a:cubicBezTo>
                      <a:pt x="557" y="186"/>
                      <a:pt x="558" y="186"/>
                      <a:pt x="559" y="185"/>
                    </a:cubicBezTo>
                    <a:cubicBezTo>
                      <a:pt x="564" y="183"/>
                      <a:pt x="575" y="178"/>
                      <a:pt x="576" y="176"/>
                    </a:cubicBezTo>
                    <a:cubicBezTo>
                      <a:pt x="577" y="175"/>
                      <a:pt x="577" y="174"/>
                      <a:pt x="578" y="173"/>
                    </a:cubicBezTo>
                    <a:cubicBezTo>
                      <a:pt x="580" y="170"/>
                      <a:pt x="582" y="167"/>
                      <a:pt x="585" y="167"/>
                    </a:cubicBezTo>
                    <a:cubicBezTo>
                      <a:pt x="587" y="167"/>
                      <a:pt x="588" y="168"/>
                      <a:pt x="589" y="169"/>
                    </a:cubicBezTo>
                    <a:cubicBezTo>
                      <a:pt x="590" y="169"/>
                      <a:pt x="591" y="170"/>
                      <a:pt x="592" y="170"/>
                    </a:cubicBezTo>
                    <a:cubicBezTo>
                      <a:pt x="594" y="170"/>
                      <a:pt x="595" y="170"/>
                      <a:pt x="596" y="170"/>
                    </a:cubicBezTo>
                    <a:cubicBezTo>
                      <a:pt x="596" y="170"/>
                      <a:pt x="597" y="170"/>
                      <a:pt x="598" y="170"/>
                    </a:cubicBezTo>
                    <a:cubicBezTo>
                      <a:pt x="597" y="169"/>
                      <a:pt x="596" y="167"/>
                      <a:pt x="597" y="166"/>
                    </a:cubicBezTo>
                    <a:cubicBezTo>
                      <a:pt x="598" y="164"/>
                      <a:pt x="600" y="164"/>
                      <a:pt x="603" y="163"/>
                    </a:cubicBezTo>
                    <a:cubicBezTo>
                      <a:pt x="604" y="163"/>
                      <a:pt x="604" y="163"/>
                      <a:pt x="604" y="163"/>
                    </a:cubicBezTo>
                    <a:cubicBezTo>
                      <a:pt x="606" y="163"/>
                      <a:pt x="606" y="162"/>
                      <a:pt x="607" y="161"/>
                    </a:cubicBezTo>
                    <a:cubicBezTo>
                      <a:pt x="608" y="159"/>
                      <a:pt x="609" y="157"/>
                      <a:pt x="612" y="157"/>
                    </a:cubicBezTo>
                    <a:cubicBezTo>
                      <a:pt x="612" y="157"/>
                      <a:pt x="613" y="155"/>
                      <a:pt x="613" y="154"/>
                    </a:cubicBezTo>
                    <a:cubicBezTo>
                      <a:pt x="614" y="152"/>
                      <a:pt x="615" y="149"/>
                      <a:pt x="619" y="149"/>
                    </a:cubicBezTo>
                    <a:cubicBezTo>
                      <a:pt x="621" y="149"/>
                      <a:pt x="622" y="150"/>
                      <a:pt x="624" y="151"/>
                    </a:cubicBezTo>
                    <a:cubicBezTo>
                      <a:pt x="625" y="152"/>
                      <a:pt x="626" y="153"/>
                      <a:pt x="627" y="152"/>
                    </a:cubicBezTo>
                    <a:cubicBezTo>
                      <a:pt x="628" y="152"/>
                      <a:pt x="629" y="152"/>
                      <a:pt x="629" y="152"/>
                    </a:cubicBezTo>
                    <a:cubicBezTo>
                      <a:pt x="629" y="152"/>
                      <a:pt x="630" y="152"/>
                      <a:pt x="630" y="152"/>
                    </a:cubicBezTo>
                    <a:cubicBezTo>
                      <a:pt x="630" y="152"/>
                      <a:pt x="630" y="152"/>
                      <a:pt x="631" y="153"/>
                    </a:cubicBezTo>
                    <a:cubicBezTo>
                      <a:pt x="631" y="152"/>
                      <a:pt x="631" y="152"/>
                      <a:pt x="632" y="152"/>
                    </a:cubicBezTo>
                    <a:cubicBezTo>
                      <a:pt x="632" y="152"/>
                      <a:pt x="632" y="152"/>
                      <a:pt x="632" y="151"/>
                    </a:cubicBezTo>
                    <a:cubicBezTo>
                      <a:pt x="632" y="150"/>
                      <a:pt x="632" y="149"/>
                      <a:pt x="632" y="148"/>
                    </a:cubicBezTo>
                    <a:cubicBezTo>
                      <a:pt x="632" y="146"/>
                      <a:pt x="632" y="144"/>
                      <a:pt x="631" y="143"/>
                    </a:cubicBezTo>
                    <a:cubicBezTo>
                      <a:pt x="630" y="140"/>
                      <a:pt x="630" y="137"/>
                      <a:pt x="630" y="136"/>
                    </a:cubicBezTo>
                    <a:cubicBezTo>
                      <a:pt x="631" y="135"/>
                      <a:pt x="631" y="134"/>
                      <a:pt x="630" y="133"/>
                    </a:cubicBezTo>
                    <a:cubicBezTo>
                      <a:pt x="630" y="132"/>
                      <a:pt x="629" y="127"/>
                      <a:pt x="631" y="124"/>
                    </a:cubicBezTo>
                    <a:cubicBezTo>
                      <a:pt x="632" y="123"/>
                      <a:pt x="633" y="123"/>
                      <a:pt x="634" y="123"/>
                    </a:cubicBezTo>
                    <a:cubicBezTo>
                      <a:pt x="634" y="123"/>
                      <a:pt x="636" y="121"/>
                      <a:pt x="636" y="121"/>
                    </a:cubicBezTo>
                    <a:cubicBezTo>
                      <a:pt x="638" y="119"/>
                      <a:pt x="640" y="118"/>
                      <a:pt x="642" y="118"/>
                    </a:cubicBezTo>
                    <a:cubicBezTo>
                      <a:pt x="643" y="118"/>
                      <a:pt x="644" y="118"/>
                      <a:pt x="645" y="119"/>
                    </a:cubicBezTo>
                    <a:cubicBezTo>
                      <a:pt x="646" y="120"/>
                      <a:pt x="648" y="120"/>
                      <a:pt x="650" y="120"/>
                    </a:cubicBezTo>
                    <a:cubicBezTo>
                      <a:pt x="650" y="120"/>
                      <a:pt x="650" y="120"/>
                      <a:pt x="650" y="120"/>
                    </a:cubicBezTo>
                    <a:cubicBezTo>
                      <a:pt x="651" y="120"/>
                      <a:pt x="651" y="120"/>
                      <a:pt x="652" y="120"/>
                    </a:cubicBezTo>
                    <a:cubicBezTo>
                      <a:pt x="651" y="118"/>
                      <a:pt x="653" y="117"/>
                      <a:pt x="654" y="115"/>
                    </a:cubicBezTo>
                    <a:cubicBezTo>
                      <a:pt x="656" y="114"/>
                      <a:pt x="657" y="114"/>
                      <a:pt x="657" y="113"/>
                    </a:cubicBezTo>
                    <a:cubicBezTo>
                      <a:pt x="657" y="110"/>
                      <a:pt x="659" y="108"/>
                      <a:pt x="661" y="107"/>
                    </a:cubicBezTo>
                    <a:cubicBezTo>
                      <a:pt x="662" y="106"/>
                      <a:pt x="663" y="105"/>
                      <a:pt x="663" y="104"/>
                    </a:cubicBezTo>
                    <a:cubicBezTo>
                      <a:pt x="664" y="103"/>
                      <a:pt x="664" y="103"/>
                      <a:pt x="664" y="102"/>
                    </a:cubicBezTo>
                    <a:cubicBezTo>
                      <a:pt x="665" y="97"/>
                      <a:pt x="666" y="93"/>
                      <a:pt x="668" y="90"/>
                    </a:cubicBezTo>
                    <a:cubicBezTo>
                      <a:pt x="669" y="89"/>
                      <a:pt x="670" y="89"/>
                      <a:pt x="670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0" y="87"/>
                      <a:pt x="670" y="87"/>
                    </a:cubicBezTo>
                    <a:cubicBezTo>
                      <a:pt x="670" y="86"/>
                      <a:pt x="669" y="84"/>
                      <a:pt x="669" y="80"/>
                    </a:cubicBezTo>
                    <a:cubicBezTo>
                      <a:pt x="669" y="80"/>
                      <a:pt x="669" y="79"/>
                      <a:pt x="669" y="79"/>
                    </a:cubicBezTo>
                    <a:cubicBezTo>
                      <a:pt x="668" y="79"/>
                      <a:pt x="668" y="79"/>
                      <a:pt x="667" y="79"/>
                    </a:cubicBezTo>
                    <a:cubicBezTo>
                      <a:pt x="666" y="79"/>
                      <a:pt x="664" y="79"/>
                      <a:pt x="663" y="80"/>
                    </a:cubicBezTo>
                    <a:cubicBezTo>
                      <a:pt x="662" y="81"/>
                      <a:pt x="660" y="81"/>
                      <a:pt x="658" y="81"/>
                    </a:cubicBezTo>
                    <a:cubicBezTo>
                      <a:pt x="656" y="81"/>
                      <a:pt x="654" y="82"/>
                      <a:pt x="653" y="83"/>
                    </a:cubicBezTo>
                    <a:cubicBezTo>
                      <a:pt x="651" y="86"/>
                      <a:pt x="649" y="87"/>
                      <a:pt x="647" y="87"/>
                    </a:cubicBezTo>
                    <a:cubicBezTo>
                      <a:pt x="646" y="87"/>
                      <a:pt x="646" y="87"/>
                      <a:pt x="645" y="87"/>
                    </a:cubicBezTo>
                    <a:cubicBezTo>
                      <a:pt x="644" y="86"/>
                      <a:pt x="643" y="86"/>
                      <a:pt x="641" y="87"/>
                    </a:cubicBezTo>
                    <a:cubicBezTo>
                      <a:pt x="641" y="87"/>
                      <a:pt x="640" y="87"/>
                      <a:pt x="639" y="87"/>
                    </a:cubicBezTo>
                    <a:cubicBezTo>
                      <a:pt x="636" y="87"/>
                      <a:pt x="631" y="86"/>
                      <a:pt x="629" y="83"/>
                    </a:cubicBezTo>
                    <a:cubicBezTo>
                      <a:pt x="628" y="82"/>
                      <a:pt x="628" y="81"/>
                      <a:pt x="628" y="80"/>
                    </a:cubicBezTo>
                    <a:cubicBezTo>
                      <a:pt x="628" y="79"/>
                      <a:pt x="628" y="78"/>
                      <a:pt x="627" y="77"/>
                    </a:cubicBezTo>
                    <a:cubicBezTo>
                      <a:pt x="627" y="76"/>
                      <a:pt x="627" y="76"/>
                      <a:pt x="627" y="75"/>
                    </a:cubicBezTo>
                    <a:cubicBezTo>
                      <a:pt x="626" y="74"/>
                      <a:pt x="626" y="72"/>
                      <a:pt x="626" y="70"/>
                    </a:cubicBezTo>
                    <a:cubicBezTo>
                      <a:pt x="626" y="70"/>
                      <a:pt x="625" y="70"/>
                      <a:pt x="624" y="70"/>
                    </a:cubicBezTo>
                    <a:cubicBezTo>
                      <a:pt x="622" y="69"/>
                      <a:pt x="620" y="69"/>
                      <a:pt x="618" y="67"/>
                    </a:cubicBezTo>
                    <a:cubicBezTo>
                      <a:pt x="618" y="66"/>
                      <a:pt x="617" y="65"/>
                      <a:pt x="616" y="65"/>
                    </a:cubicBezTo>
                    <a:cubicBezTo>
                      <a:pt x="613" y="63"/>
                      <a:pt x="610" y="62"/>
                      <a:pt x="609" y="62"/>
                    </a:cubicBezTo>
                    <a:cubicBezTo>
                      <a:pt x="609" y="62"/>
                      <a:pt x="609" y="62"/>
                      <a:pt x="609" y="62"/>
                    </a:cubicBezTo>
                    <a:cubicBezTo>
                      <a:pt x="608" y="62"/>
                      <a:pt x="608" y="62"/>
                      <a:pt x="608" y="62"/>
                    </a:cubicBezTo>
                    <a:cubicBezTo>
                      <a:pt x="607" y="62"/>
                      <a:pt x="606" y="62"/>
                      <a:pt x="604" y="61"/>
                    </a:cubicBezTo>
                    <a:cubicBezTo>
                      <a:pt x="603" y="60"/>
                      <a:pt x="600" y="58"/>
                      <a:pt x="597" y="58"/>
                    </a:cubicBezTo>
                    <a:cubicBezTo>
                      <a:pt x="595" y="58"/>
                      <a:pt x="593" y="57"/>
                      <a:pt x="592" y="56"/>
                    </a:cubicBezTo>
                    <a:cubicBezTo>
                      <a:pt x="590" y="54"/>
                      <a:pt x="591" y="51"/>
                      <a:pt x="591" y="49"/>
                    </a:cubicBezTo>
                    <a:cubicBezTo>
                      <a:pt x="591" y="49"/>
                      <a:pt x="590" y="45"/>
                      <a:pt x="589" y="44"/>
                    </a:cubicBezTo>
                    <a:cubicBezTo>
                      <a:pt x="587" y="41"/>
                      <a:pt x="586" y="39"/>
                      <a:pt x="585" y="37"/>
                    </a:cubicBezTo>
                    <a:cubicBezTo>
                      <a:pt x="585" y="36"/>
                      <a:pt x="585" y="35"/>
                      <a:pt x="584" y="34"/>
                    </a:cubicBezTo>
                    <a:cubicBezTo>
                      <a:pt x="582" y="32"/>
                      <a:pt x="580" y="29"/>
                      <a:pt x="579" y="23"/>
                    </a:cubicBezTo>
                    <a:cubicBezTo>
                      <a:pt x="578" y="19"/>
                      <a:pt x="577" y="18"/>
                      <a:pt x="575" y="17"/>
                    </a:cubicBezTo>
                    <a:cubicBezTo>
                      <a:pt x="574" y="16"/>
                      <a:pt x="573" y="15"/>
                      <a:pt x="573" y="12"/>
                    </a:cubicBezTo>
                    <a:cubicBezTo>
                      <a:pt x="574" y="11"/>
                      <a:pt x="572" y="10"/>
                      <a:pt x="570" y="8"/>
                    </a:cubicBezTo>
                    <a:cubicBezTo>
                      <a:pt x="569" y="7"/>
                      <a:pt x="567" y="7"/>
                      <a:pt x="566" y="5"/>
                    </a:cubicBezTo>
                    <a:cubicBezTo>
                      <a:pt x="566" y="5"/>
                      <a:pt x="564" y="5"/>
                      <a:pt x="562" y="4"/>
                    </a:cubicBezTo>
                    <a:cubicBezTo>
                      <a:pt x="559" y="4"/>
                      <a:pt x="556" y="3"/>
                      <a:pt x="553" y="2"/>
                    </a:cubicBezTo>
                    <a:cubicBezTo>
                      <a:pt x="551" y="1"/>
                      <a:pt x="550" y="1"/>
                      <a:pt x="548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5" y="1"/>
                      <a:pt x="543" y="1"/>
                      <a:pt x="541" y="0"/>
                    </a:cubicBezTo>
                    <a:cubicBezTo>
                      <a:pt x="539" y="0"/>
                      <a:pt x="534" y="0"/>
                      <a:pt x="530" y="1"/>
                    </a:cubicBezTo>
                    <a:cubicBezTo>
                      <a:pt x="529" y="1"/>
                      <a:pt x="529" y="1"/>
                      <a:pt x="528" y="1"/>
                    </a:cubicBezTo>
                    <a:cubicBezTo>
                      <a:pt x="527" y="1"/>
                      <a:pt x="525" y="2"/>
                      <a:pt x="525" y="2"/>
                    </a:cubicBezTo>
                    <a:cubicBezTo>
                      <a:pt x="525" y="2"/>
                      <a:pt x="525" y="2"/>
                      <a:pt x="524" y="2"/>
                    </a:cubicBezTo>
                    <a:cubicBezTo>
                      <a:pt x="524" y="1"/>
                      <a:pt x="523" y="1"/>
                      <a:pt x="522" y="1"/>
                    </a:cubicBezTo>
                    <a:cubicBezTo>
                      <a:pt x="517" y="1"/>
                      <a:pt x="514" y="3"/>
                      <a:pt x="512" y="5"/>
                    </a:cubicBezTo>
                    <a:cubicBezTo>
                      <a:pt x="511" y="7"/>
                      <a:pt x="511" y="8"/>
                      <a:pt x="511" y="8"/>
                    </a:cubicBezTo>
                    <a:cubicBezTo>
                      <a:pt x="511" y="8"/>
                      <a:pt x="511" y="8"/>
                      <a:pt x="511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3" y="8"/>
                      <a:pt x="513" y="8"/>
                    </a:cubicBezTo>
                    <a:cubicBezTo>
                      <a:pt x="515" y="9"/>
                      <a:pt x="516" y="14"/>
                      <a:pt x="517" y="18"/>
                    </a:cubicBezTo>
                    <a:cubicBezTo>
                      <a:pt x="518" y="21"/>
                      <a:pt x="513" y="25"/>
                      <a:pt x="511" y="26"/>
                    </a:cubicBezTo>
                    <a:cubicBezTo>
                      <a:pt x="510" y="26"/>
                      <a:pt x="506" y="33"/>
                      <a:pt x="505" y="35"/>
                    </a:cubicBezTo>
                    <a:cubicBezTo>
                      <a:pt x="505" y="36"/>
                      <a:pt x="504" y="38"/>
                      <a:pt x="502" y="40"/>
                    </a:cubicBezTo>
                    <a:cubicBezTo>
                      <a:pt x="501" y="42"/>
                      <a:pt x="500" y="45"/>
                      <a:pt x="500" y="46"/>
                    </a:cubicBezTo>
                    <a:cubicBezTo>
                      <a:pt x="500" y="47"/>
                      <a:pt x="500" y="48"/>
                      <a:pt x="499" y="50"/>
                    </a:cubicBezTo>
                    <a:cubicBezTo>
                      <a:pt x="498" y="52"/>
                      <a:pt x="495" y="53"/>
                      <a:pt x="493" y="53"/>
                    </a:cubicBezTo>
                    <a:cubicBezTo>
                      <a:pt x="492" y="53"/>
                      <a:pt x="489" y="55"/>
                      <a:pt x="487" y="56"/>
                    </a:cubicBezTo>
                    <a:cubicBezTo>
                      <a:pt x="487" y="57"/>
                      <a:pt x="487" y="57"/>
                      <a:pt x="486" y="57"/>
                    </a:cubicBezTo>
                    <a:cubicBezTo>
                      <a:pt x="485" y="58"/>
                      <a:pt x="484" y="59"/>
                      <a:pt x="483" y="59"/>
                    </a:cubicBezTo>
                    <a:cubicBezTo>
                      <a:pt x="482" y="59"/>
                      <a:pt x="481" y="59"/>
                      <a:pt x="481" y="59"/>
                    </a:cubicBezTo>
                    <a:cubicBezTo>
                      <a:pt x="480" y="59"/>
                      <a:pt x="480" y="59"/>
                      <a:pt x="480" y="59"/>
                    </a:cubicBezTo>
                    <a:cubicBezTo>
                      <a:pt x="479" y="59"/>
                      <a:pt x="479" y="59"/>
                      <a:pt x="479" y="59"/>
                    </a:cubicBezTo>
                    <a:cubicBezTo>
                      <a:pt x="479" y="59"/>
                      <a:pt x="479" y="59"/>
                      <a:pt x="478" y="59"/>
                    </a:cubicBezTo>
                    <a:cubicBezTo>
                      <a:pt x="478" y="59"/>
                      <a:pt x="478" y="59"/>
                      <a:pt x="478" y="59"/>
                    </a:cubicBezTo>
                    <a:cubicBezTo>
                      <a:pt x="477" y="59"/>
                      <a:pt x="477" y="59"/>
                      <a:pt x="477" y="59"/>
                    </a:cubicBezTo>
                    <a:cubicBezTo>
                      <a:pt x="476" y="59"/>
                      <a:pt x="476" y="59"/>
                      <a:pt x="476" y="59"/>
                    </a:cubicBezTo>
                    <a:cubicBezTo>
                      <a:pt x="476" y="58"/>
                      <a:pt x="475" y="58"/>
                      <a:pt x="475" y="58"/>
                    </a:cubicBezTo>
                    <a:cubicBezTo>
                      <a:pt x="475" y="58"/>
                      <a:pt x="474" y="58"/>
                      <a:pt x="474" y="58"/>
                    </a:cubicBezTo>
                    <a:cubicBezTo>
                      <a:pt x="474" y="58"/>
                      <a:pt x="473" y="58"/>
                      <a:pt x="473" y="58"/>
                    </a:cubicBezTo>
                    <a:cubicBezTo>
                      <a:pt x="473" y="58"/>
                      <a:pt x="473" y="57"/>
                      <a:pt x="472" y="57"/>
                    </a:cubicBezTo>
                    <a:cubicBezTo>
                      <a:pt x="472" y="57"/>
                      <a:pt x="472" y="57"/>
                      <a:pt x="472" y="57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1" y="56"/>
                      <a:pt x="470" y="56"/>
                      <a:pt x="470" y="56"/>
                    </a:cubicBezTo>
                    <a:cubicBezTo>
                      <a:pt x="470" y="56"/>
                      <a:pt x="470" y="56"/>
                      <a:pt x="470" y="55"/>
                    </a:cubicBezTo>
                    <a:cubicBezTo>
                      <a:pt x="470" y="55"/>
                      <a:pt x="469" y="55"/>
                      <a:pt x="469" y="55"/>
                    </a:cubicBezTo>
                    <a:lnTo>
                      <a:pt x="461" y="7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8" name="Freeform 1135"/>
              <p:cNvSpPr>
                <a:spLocks/>
              </p:cNvSpPr>
              <p:nvPr/>
            </p:nvSpPr>
            <p:spPr bwMode="auto">
              <a:xfrm>
                <a:off x="4429" y="2104"/>
                <a:ext cx="22" cy="16"/>
              </a:xfrm>
              <a:custGeom>
                <a:avLst/>
                <a:gdLst>
                  <a:gd name="T0" fmla="*/ 2 w 23"/>
                  <a:gd name="T1" fmla="*/ 6 h 17"/>
                  <a:gd name="T2" fmla="*/ 2 w 23"/>
                  <a:gd name="T3" fmla="*/ 13 h 17"/>
                  <a:gd name="T4" fmla="*/ 8 w 23"/>
                  <a:gd name="T5" fmla="*/ 17 h 17"/>
                  <a:gd name="T6" fmla="*/ 17 w 23"/>
                  <a:gd name="T7" fmla="*/ 13 h 17"/>
                  <a:gd name="T8" fmla="*/ 20 w 23"/>
                  <a:gd name="T9" fmla="*/ 5 h 17"/>
                  <a:gd name="T10" fmla="*/ 23 w 23"/>
                  <a:gd name="T11" fmla="*/ 0 h 17"/>
                  <a:gd name="T12" fmla="*/ 20 w 23"/>
                  <a:gd name="T13" fmla="*/ 0 h 17"/>
                  <a:gd name="T14" fmla="*/ 15 w 23"/>
                  <a:gd name="T15" fmla="*/ 0 h 17"/>
                  <a:gd name="T16" fmla="*/ 11 w 23"/>
                  <a:gd name="T17" fmla="*/ 1 h 17"/>
                  <a:gd name="T18" fmla="*/ 2 w 23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7">
                    <a:moveTo>
                      <a:pt x="2" y="6"/>
                    </a:moveTo>
                    <a:cubicBezTo>
                      <a:pt x="0" y="8"/>
                      <a:pt x="0" y="11"/>
                      <a:pt x="2" y="13"/>
                    </a:cubicBezTo>
                    <a:cubicBezTo>
                      <a:pt x="3" y="15"/>
                      <a:pt x="5" y="17"/>
                      <a:pt x="8" y="17"/>
                    </a:cubicBezTo>
                    <a:cubicBezTo>
                      <a:pt x="12" y="17"/>
                      <a:pt x="17" y="14"/>
                      <a:pt x="17" y="13"/>
                    </a:cubicBezTo>
                    <a:cubicBezTo>
                      <a:pt x="17" y="10"/>
                      <a:pt x="19" y="8"/>
                      <a:pt x="20" y="5"/>
                    </a:cubicBezTo>
                    <a:cubicBezTo>
                      <a:pt x="21" y="4"/>
                      <a:pt x="23" y="2"/>
                      <a:pt x="23" y="0"/>
                    </a:cubicBezTo>
                    <a:cubicBezTo>
                      <a:pt x="22" y="0"/>
                      <a:pt x="22" y="0"/>
                      <a:pt x="20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9" y="1"/>
                      <a:pt x="4" y="3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9" name="Freeform 1136"/>
              <p:cNvSpPr>
                <a:spLocks/>
              </p:cNvSpPr>
              <p:nvPr/>
            </p:nvSpPr>
            <p:spPr bwMode="auto">
              <a:xfrm>
                <a:off x="4553" y="2045"/>
                <a:ext cx="20" cy="30"/>
              </a:xfrm>
              <a:custGeom>
                <a:avLst/>
                <a:gdLst>
                  <a:gd name="T0" fmla="*/ 6 w 21"/>
                  <a:gd name="T1" fmla="*/ 32 h 32"/>
                  <a:gd name="T2" fmla="*/ 19 w 21"/>
                  <a:gd name="T3" fmla="*/ 1 h 32"/>
                  <a:gd name="T4" fmla="*/ 18 w 21"/>
                  <a:gd name="T5" fmla="*/ 0 h 32"/>
                  <a:gd name="T6" fmla="*/ 3 w 21"/>
                  <a:gd name="T7" fmla="*/ 16 h 32"/>
                  <a:gd name="T8" fmla="*/ 6 w 2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2">
                    <a:moveTo>
                      <a:pt x="6" y="32"/>
                    </a:moveTo>
                    <a:cubicBezTo>
                      <a:pt x="10" y="28"/>
                      <a:pt x="21" y="4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4" y="0"/>
                      <a:pt x="5" y="6"/>
                      <a:pt x="3" y="16"/>
                    </a:cubicBezTo>
                    <a:cubicBezTo>
                      <a:pt x="0" y="26"/>
                      <a:pt x="4" y="31"/>
                      <a:pt x="6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0" name="Freeform 1137"/>
              <p:cNvSpPr>
                <a:spLocks/>
              </p:cNvSpPr>
              <p:nvPr/>
            </p:nvSpPr>
            <p:spPr bwMode="auto">
              <a:xfrm>
                <a:off x="4573" y="2218"/>
                <a:ext cx="48" cy="44"/>
              </a:xfrm>
              <a:custGeom>
                <a:avLst/>
                <a:gdLst>
                  <a:gd name="T0" fmla="*/ 43 w 51"/>
                  <a:gd name="T1" fmla="*/ 0 h 46"/>
                  <a:gd name="T2" fmla="*/ 41 w 51"/>
                  <a:gd name="T3" fmla="*/ 1 h 46"/>
                  <a:gd name="T4" fmla="*/ 41 w 51"/>
                  <a:gd name="T5" fmla="*/ 2 h 46"/>
                  <a:gd name="T6" fmla="*/ 42 w 51"/>
                  <a:gd name="T7" fmla="*/ 6 h 46"/>
                  <a:gd name="T8" fmla="*/ 38 w 51"/>
                  <a:gd name="T9" fmla="*/ 8 h 46"/>
                  <a:gd name="T10" fmla="*/ 35 w 51"/>
                  <a:gd name="T11" fmla="*/ 9 h 46"/>
                  <a:gd name="T12" fmla="*/ 30 w 51"/>
                  <a:gd name="T13" fmla="*/ 14 h 46"/>
                  <a:gd name="T14" fmla="*/ 29 w 51"/>
                  <a:gd name="T15" fmla="*/ 14 h 46"/>
                  <a:gd name="T16" fmla="*/ 28 w 51"/>
                  <a:gd name="T17" fmla="*/ 17 h 46"/>
                  <a:gd name="T18" fmla="*/ 25 w 51"/>
                  <a:gd name="T19" fmla="*/ 18 h 46"/>
                  <a:gd name="T20" fmla="*/ 16 w 51"/>
                  <a:gd name="T21" fmla="*/ 13 h 46"/>
                  <a:gd name="T22" fmla="*/ 11 w 51"/>
                  <a:gd name="T23" fmla="*/ 16 h 46"/>
                  <a:gd name="T24" fmla="*/ 4 w 51"/>
                  <a:gd name="T25" fmla="*/ 21 h 46"/>
                  <a:gd name="T26" fmla="*/ 1 w 51"/>
                  <a:gd name="T27" fmla="*/ 25 h 46"/>
                  <a:gd name="T28" fmla="*/ 0 w 51"/>
                  <a:gd name="T29" fmla="*/ 29 h 46"/>
                  <a:gd name="T30" fmla="*/ 3 w 51"/>
                  <a:gd name="T31" fmla="*/ 27 h 46"/>
                  <a:gd name="T32" fmla="*/ 9 w 51"/>
                  <a:gd name="T33" fmla="*/ 24 h 46"/>
                  <a:gd name="T34" fmla="*/ 10 w 51"/>
                  <a:gd name="T35" fmla="*/ 24 h 46"/>
                  <a:gd name="T36" fmla="*/ 11 w 51"/>
                  <a:gd name="T37" fmla="*/ 23 h 46"/>
                  <a:gd name="T38" fmla="*/ 16 w 51"/>
                  <a:gd name="T39" fmla="*/ 20 h 46"/>
                  <a:gd name="T40" fmla="*/ 18 w 51"/>
                  <a:gd name="T41" fmla="*/ 21 h 46"/>
                  <a:gd name="T42" fmla="*/ 23 w 51"/>
                  <a:gd name="T43" fmla="*/ 31 h 46"/>
                  <a:gd name="T44" fmla="*/ 27 w 51"/>
                  <a:gd name="T45" fmla="*/ 40 h 46"/>
                  <a:gd name="T46" fmla="*/ 36 w 51"/>
                  <a:gd name="T47" fmla="*/ 44 h 46"/>
                  <a:gd name="T48" fmla="*/ 38 w 51"/>
                  <a:gd name="T49" fmla="*/ 46 h 46"/>
                  <a:gd name="T50" fmla="*/ 37 w 51"/>
                  <a:gd name="T51" fmla="*/ 40 h 46"/>
                  <a:gd name="T52" fmla="*/ 36 w 51"/>
                  <a:gd name="T53" fmla="*/ 33 h 46"/>
                  <a:gd name="T54" fmla="*/ 43 w 51"/>
                  <a:gd name="T55" fmla="*/ 29 h 46"/>
                  <a:gd name="T56" fmla="*/ 49 w 51"/>
                  <a:gd name="T57" fmla="*/ 27 h 46"/>
                  <a:gd name="T58" fmla="*/ 48 w 51"/>
                  <a:gd name="T59" fmla="*/ 15 h 46"/>
                  <a:gd name="T60" fmla="*/ 46 w 51"/>
                  <a:gd name="T61" fmla="*/ 4 h 46"/>
                  <a:gd name="T62" fmla="*/ 43 w 51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46">
                    <a:moveTo>
                      <a:pt x="43" y="0"/>
                    </a:moveTo>
                    <a:cubicBezTo>
                      <a:pt x="42" y="0"/>
                      <a:pt x="41" y="1"/>
                      <a:pt x="41" y="1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42" y="3"/>
                      <a:pt x="43" y="4"/>
                      <a:pt x="42" y="6"/>
                    </a:cubicBezTo>
                    <a:cubicBezTo>
                      <a:pt x="41" y="7"/>
                      <a:pt x="40" y="8"/>
                      <a:pt x="38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13"/>
                      <a:pt x="31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8" y="16"/>
                      <a:pt x="28" y="17"/>
                    </a:cubicBezTo>
                    <a:cubicBezTo>
                      <a:pt x="27" y="17"/>
                      <a:pt x="27" y="18"/>
                      <a:pt x="25" y="18"/>
                    </a:cubicBezTo>
                    <a:cubicBezTo>
                      <a:pt x="22" y="18"/>
                      <a:pt x="17" y="14"/>
                      <a:pt x="16" y="13"/>
                    </a:cubicBezTo>
                    <a:cubicBezTo>
                      <a:pt x="15" y="13"/>
                      <a:pt x="13" y="15"/>
                      <a:pt x="11" y="16"/>
                    </a:cubicBezTo>
                    <a:cubicBezTo>
                      <a:pt x="9" y="18"/>
                      <a:pt x="7" y="20"/>
                      <a:pt x="4" y="21"/>
                    </a:cubicBezTo>
                    <a:cubicBezTo>
                      <a:pt x="3" y="21"/>
                      <a:pt x="2" y="23"/>
                      <a:pt x="1" y="25"/>
                    </a:cubicBezTo>
                    <a:cubicBezTo>
                      <a:pt x="0" y="26"/>
                      <a:pt x="0" y="28"/>
                      <a:pt x="0" y="29"/>
                    </a:cubicBezTo>
                    <a:cubicBezTo>
                      <a:pt x="1" y="28"/>
                      <a:pt x="2" y="28"/>
                      <a:pt x="3" y="27"/>
                    </a:cubicBezTo>
                    <a:cubicBezTo>
                      <a:pt x="5" y="25"/>
                      <a:pt x="6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1" y="23"/>
                      <a:pt x="11" y="23"/>
                    </a:cubicBezTo>
                    <a:cubicBezTo>
                      <a:pt x="12" y="22"/>
                      <a:pt x="13" y="20"/>
                      <a:pt x="16" y="20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22" y="21"/>
                      <a:pt x="23" y="26"/>
                      <a:pt x="23" y="31"/>
                    </a:cubicBezTo>
                    <a:cubicBezTo>
                      <a:pt x="24" y="36"/>
                      <a:pt x="25" y="40"/>
                      <a:pt x="27" y="40"/>
                    </a:cubicBezTo>
                    <a:cubicBezTo>
                      <a:pt x="32" y="41"/>
                      <a:pt x="35" y="43"/>
                      <a:pt x="36" y="44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5"/>
                      <a:pt x="38" y="42"/>
                      <a:pt x="37" y="40"/>
                    </a:cubicBezTo>
                    <a:cubicBezTo>
                      <a:pt x="37" y="37"/>
                      <a:pt x="36" y="35"/>
                      <a:pt x="36" y="33"/>
                    </a:cubicBezTo>
                    <a:cubicBezTo>
                      <a:pt x="37" y="30"/>
                      <a:pt x="40" y="30"/>
                      <a:pt x="43" y="29"/>
                    </a:cubicBezTo>
                    <a:cubicBezTo>
                      <a:pt x="45" y="29"/>
                      <a:pt x="47" y="29"/>
                      <a:pt x="49" y="27"/>
                    </a:cubicBezTo>
                    <a:cubicBezTo>
                      <a:pt x="51" y="25"/>
                      <a:pt x="49" y="20"/>
                      <a:pt x="48" y="15"/>
                    </a:cubicBezTo>
                    <a:cubicBezTo>
                      <a:pt x="47" y="11"/>
                      <a:pt x="46" y="7"/>
                      <a:pt x="46" y="4"/>
                    </a:cubicBezTo>
                    <a:cubicBezTo>
                      <a:pt x="46" y="1"/>
                      <a:pt x="44" y="0"/>
                      <a:pt x="43" y="0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1" name="Freeform 1138"/>
              <p:cNvSpPr>
                <a:spLocks/>
              </p:cNvSpPr>
              <p:nvPr/>
            </p:nvSpPr>
            <p:spPr bwMode="auto">
              <a:xfrm>
                <a:off x="4551" y="2121"/>
                <a:ext cx="25" cy="49"/>
              </a:xfrm>
              <a:custGeom>
                <a:avLst/>
                <a:gdLst>
                  <a:gd name="T0" fmla="*/ 6 w 26"/>
                  <a:gd name="T1" fmla="*/ 40 h 51"/>
                  <a:gd name="T2" fmla="*/ 6 w 26"/>
                  <a:gd name="T3" fmla="*/ 49 h 51"/>
                  <a:gd name="T4" fmla="*/ 6 w 26"/>
                  <a:gd name="T5" fmla="*/ 50 h 51"/>
                  <a:gd name="T6" fmla="*/ 9 w 26"/>
                  <a:gd name="T7" fmla="*/ 51 h 51"/>
                  <a:gd name="T8" fmla="*/ 15 w 26"/>
                  <a:gd name="T9" fmla="*/ 50 h 51"/>
                  <a:gd name="T10" fmla="*/ 18 w 26"/>
                  <a:gd name="T11" fmla="*/ 49 h 51"/>
                  <a:gd name="T12" fmla="*/ 18 w 26"/>
                  <a:gd name="T13" fmla="*/ 46 h 51"/>
                  <a:gd name="T14" fmla="*/ 16 w 26"/>
                  <a:gd name="T15" fmla="*/ 40 h 51"/>
                  <a:gd name="T16" fmla="*/ 22 w 26"/>
                  <a:gd name="T17" fmla="*/ 24 h 51"/>
                  <a:gd name="T18" fmla="*/ 24 w 26"/>
                  <a:gd name="T19" fmla="*/ 22 h 51"/>
                  <a:gd name="T20" fmla="*/ 24 w 26"/>
                  <a:gd name="T21" fmla="*/ 11 h 51"/>
                  <a:gd name="T22" fmla="*/ 22 w 26"/>
                  <a:gd name="T23" fmla="*/ 4 h 51"/>
                  <a:gd name="T24" fmla="*/ 23 w 26"/>
                  <a:gd name="T25" fmla="*/ 3 h 51"/>
                  <a:gd name="T26" fmla="*/ 16 w 26"/>
                  <a:gd name="T27" fmla="*/ 2 h 51"/>
                  <a:gd name="T28" fmla="*/ 7 w 26"/>
                  <a:gd name="T29" fmla="*/ 1 h 51"/>
                  <a:gd name="T30" fmla="*/ 6 w 26"/>
                  <a:gd name="T31" fmla="*/ 16 h 51"/>
                  <a:gd name="T32" fmla="*/ 5 w 26"/>
                  <a:gd name="T33" fmla="*/ 27 h 51"/>
                  <a:gd name="T34" fmla="*/ 0 w 26"/>
                  <a:gd name="T35" fmla="*/ 27 h 51"/>
                  <a:gd name="T36" fmla="*/ 2 w 26"/>
                  <a:gd name="T37" fmla="*/ 38 h 51"/>
                  <a:gd name="T38" fmla="*/ 6 w 26"/>
                  <a:gd name="T39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51">
                    <a:moveTo>
                      <a:pt x="6" y="40"/>
                    </a:moveTo>
                    <a:cubicBezTo>
                      <a:pt x="7" y="42"/>
                      <a:pt x="7" y="45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7" y="51"/>
                      <a:pt x="8" y="51"/>
                      <a:pt x="9" y="51"/>
                    </a:cubicBezTo>
                    <a:cubicBezTo>
                      <a:pt x="11" y="51"/>
                      <a:pt x="13" y="51"/>
                      <a:pt x="15" y="50"/>
                    </a:cubicBezTo>
                    <a:cubicBezTo>
                      <a:pt x="16" y="50"/>
                      <a:pt x="17" y="49"/>
                      <a:pt x="18" y="49"/>
                    </a:cubicBezTo>
                    <a:cubicBezTo>
                      <a:pt x="18" y="48"/>
                      <a:pt x="18" y="47"/>
                      <a:pt x="18" y="46"/>
                    </a:cubicBezTo>
                    <a:cubicBezTo>
                      <a:pt x="17" y="44"/>
                      <a:pt x="17" y="42"/>
                      <a:pt x="16" y="40"/>
                    </a:cubicBezTo>
                    <a:cubicBezTo>
                      <a:pt x="11" y="35"/>
                      <a:pt x="17" y="29"/>
                      <a:pt x="22" y="24"/>
                    </a:cubicBezTo>
                    <a:cubicBezTo>
                      <a:pt x="22" y="23"/>
                      <a:pt x="23" y="22"/>
                      <a:pt x="24" y="22"/>
                    </a:cubicBezTo>
                    <a:cubicBezTo>
                      <a:pt x="26" y="19"/>
                      <a:pt x="25" y="15"/>
                      <a:pt x="24" y="11"/>
                    </a:cubicBezTo>
                    <a:cubicBezTo>
                      <a:pt x="23" y="8"/>
                      <a:pt x="22" y="6"/>
                      <a:pt x="22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1" y="3"/>
                      <a:pt x="19" y="3"/>
                      <a:pt x="16" y="2"/>
                    </a:cubicBezTo>
                    <a:cubicBezTo>
                      <a:pt x="13" y="1"/>
                      <a:pt x="9" y="0"/>
                      <a:pt x="7" y="1"/>
                    </a:cubicBezTo>
                    <a:cubicBezTo>
                      <a:pt x="6" y="2"/>
                      <a:pt x="6" y="12"/>
                      <a:pt x="6" y="16"/>
                    </a:cubicBezTo>
                    <a:cubicBezTo>
                      <a:pt x="6" y="23"/>
                      <a:pt x="7" y="26"/>
                      <a:pt x="5" y="27"/>
                    </a:cubicBezTo>
                    <a:cubicBezTo>
                      <a:pt x="4" y="28"/>
                      <a:pt x="1" y="28"/>
                      <a:pt x="0" y="27"/>
                    </a:cubicBezTo>
                    <a:cubicBezTo>
                      <a:pt x="0" y="30"/>
                      <a:pt x="1" y="36"/>
                      <a:pt x="2" y="38"/>
                    </a:cubicBezTo>
                    <a:cubicBezTo>
                      <a:pt x="3" y="38"/>
                      <a:pt x="5" y="39"/>
                      <a:pt x="6" y="40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2" name="Freeform 1139"/>
              <p:cNvSpPr>
                <a:spLocks/>
              </p:cNvSpPr>
              <p:nvPr/>
            </p:nvSpPr>
            <p:spPr bwMode="auto">
              <a:xfrm>
                <a:off x="4572" y="2169"/>
                <a:ext cx="38" cy="41"/>
              </a:xfrm>
              <a:custGeom>
                <a:avLst/>
                <a:gdLst>
                  <a:gd name="T0" fmla="*/ 4 w 40"/>
                  <a:gd name="T1" fmla="*/ 3 h 43"/>
                  <a:gd name="T2" fmla="*/ 19 w 40"/>
                  <a:gd name="T3" fmla="*/ 11 h 43"/>
                  <a:gd name="T4" fmla="*/ 20 w 40"/>
                  <a:gd name="T5" fmla="*/ 16 h 43"/>
                  <a:gd name="T6" fmla="*/ 20 w 40"/>
                  <a:gd name="T7" fmla="*/ 23 h 43"/>
                  <a:gd name="T8" fmla="*/ 23 w 40"/>
                  <a:gd name="T9" fmla="*/ 22 h 43"/>
                  <a:gd name="T10" fmla="*/ 28 w 40"/>
                  <a:gd name="T11" fmla="*/ 25 h 43"/>
                  <a:gd name="T12" fmla="*/ 27 w 40"/>
                  <a:gd name="T13" fmla="*/ 31 h 43"/>
                  <a:gd name="T14" fmla="*/ 30 w 40"/>
                  <a:gd name="T15" fmla="*/ 37 h 43"/>
                  <a:gd name="T16" fmla="*/ 33 w 40"/>
                  <a:gd name="T17" fmla="*/ 43 h 43"/>
                  <a:gd name="T18" fmla="*/ 33 w 40"/>
                  <a:gd name="T19" fmla="*/ 42 h 43"/>
                  <a:gd name="T20" fmla="*/ 37 w 40"/>
                  <a:gd name="T21" fmla="*/ 34 h 43"/>
                  <a:gd name="T22" fmla="*/ 39 w 40"/>
                  <a:gd name="T23" fmla="*/ 33 h 43"/>
                  <a:gd name="T24" fmla="*/ 37 w 40"/>
                  <a:gd name="T25" fmla="*/ 26 h 43"/>
                  <a:gd name="T26" fmla="*/ 35 w 40"/>
                  <a:gd name="T27" fmla="*/ 22 h 43"/>
                  <a:gd name="T28" fmla="*/ 29 w 40"/>
                  <a:gd name="T29" fmla="*/ 18 h 43"/>
                  <a:gd name="T30" fmla="*/ 22 w 40"/>
                  <a:gd name="T31" fmla="*/ 12 h 43"/>
                  <a:gd name="T32" fmla="*/ 19 w 40"/>
                  <a:gd name="T33" fmla="*/ 7 h 43"/>
                  <a:gd name="T34" fmla="*/ 15 w 40"/>
                  <a:gd name="T35" fmla="*/ 2 h 43"/>
                  <a:gd name="T36" fmla="*/ 7 w 40"/>
                  <a:gd name="T37" fmla="*/ 0 h 43"/>
                  <a:gd name="T38" fmla="*/ 2 w 40"/>
                  <a:gd name="T39" fmla="*/ 1 h 43"/>
                  <a:gd name="T40" fmla="*/ 0 w 40"/>
                  <a:gd name="T41" fmla="*/ 2 h 43"/>
                  <a:gd name="T42" fmla="*/ 1 w 40"/>
                  <a:gd name="T43" fmla="*/ 2 h 43"/>
                  <a:gd name="T44" fmla="*/ 4 w 40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3">
                    <a:moveTo>
                      <a:pt x="4" y="3"/>
                    </a:moveTo>
                    <a:cubicBezTo>
                      <a:pt x="9" y="2"/>
                      <a:pt x="16" y="7"/>
                      <a:pt x="19" y="11"/>
                    </a:cubicBezTo>
                    <a:cubicBezTo>
                      <a:pt x="20" y="13"/>
                      <a:pt x="20" y="15"/>
                      <a:pt x="20" y="16"/>
                    </a:cubicBezTo>
                    <a:cubicBezTo>
                      <a:pt x="19" y="18"/>
                      <a:pt x="19" y="22"/>
                      <a:pt x="20" y="23"/>
                    </a:cubicBezTo>
                    <a:cubicBezTo>
                      <a:pt x="21" y="23"/>
                      <a:pt x="22" y="22"/>
                      <a:pt x="23" y="22"/>
                    </a:cubicBezTo>
                    <a:cubicBezTo>
                      <a:pt x="25" y="22"/>
                      <a:pt x="27" y="23"/>
                      <a:pt x="28" y="25"/>
                    </a:cubicBezTo>
                    <a:cubicBezTo>
                      <a:pt x="29" y="27"/>
                      <a:pt x="29" y="29"/>
                      <a:pt x="27" y="31"/>
                    </a:cubicBezTo>
                    <a:cubicBezTo>
                      <a:pt x="27" y="33"/>
                      <a:pt x="27" y="34"/>
                      <a:pt x="30" y="37"/>
                    </a:cubicBezTo>
                    <a:cubicBezTo>
                      <a:pt x="31" y="39"/>
                      <a:pt x="32" y="41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37"/>
                      <a:pt x="34" y="36"/>
                      <a:pt x="37" y="34"/>
                    </a:cubicBezTo>
                    <a:cubicBezTo>
                      <a:pt x="37" y="34"/>
                      <a:pt x="38" y="34"/>
                      <a:pt x="39" y="33"/>
                    </a:cubicBezTo>
                    <a:cubicBezTo>
                      <a:pt x="40" y="32"/>
                      <a:pt x="40" y="31"/>
                      <a:pt x="37" y="26"/>
                    </a:cubicBezTo>
                    <a:cubicBezTo>
                      <a:pt x="37" y="24"/>
                      <a:pt x="36" y="23"/>
                      <a:pt x="35" y="22"/>
                    </a:cubicBezTo>
                    <a:cubicBezTo>
                      <a:pt x="34" y="20"/>
                      <a:pt x="32" y="19"/>
                      <a:pt x="29" y="18"/>
                    </a:cubicBezTo>
                    <a:cubicBezTo>
                      <a:pt x="26" y="17"/>
                      <a:pt x="22" y="16"/>
                      <a:pt x="22" y="12"/>
                    </a:cubicBezTo>
                    <a:cubicBezTo>
                      <a:pt x="22" y="10"/>
                      <a:pt x="21" y="9"/>
                      <a:pt x="19" y="7"/>
                    </a:cubicBezTo>
                    <a:cubicBezTo>
                      <a:pt x="17" y="6"/>
                      <a:pt x="15" y="4"/>
                      <a:pt x="15" y="2"/>
                    </a:cubicBezTo>
                    <a:cubicBezTo>
                      <a:pt x="14" y="2"/>
                      <a:pt x="11" y="0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4" y="3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3" name="Freeform 1140"/>
              <p:cNvSpPr>
                <a:spLocks/>
              </p:cNvSpPr>
              <p:nvPr/>
            </p:nvSpPr>
            <p:spPr bwMode="auto">
              <a:xfrm>
                <a:off x="4571" y="2195"/>
                <a:ext cx="20" cy="28"/>
              </a:xfrm>
              <a:custGeom>
                <a:avLst/>
                <a:gdLst>
                  <a:gd name="T0" fmla="*/ 19 w 21"/>
                  <a:gd name="T1" fmla="*/ 15 h 30"/>
                  <a:gd name="T2" fmla="*/ 18 w 21"/>
                  <a:gd name="T3" fmla="*/ 15 h 30"/>
                  <a:gd name="T4" fmla="*/ 17 w 21"/>
                  <a:gd name="T5" fmla="*/ 14 h 30"/>
                  <a:gd name="T6" fmla="*/ 17 w 21"/>
                  <a:gd name="T7" fmla="*/ 11 h 30"/>
                  <a:gd name="T8" fmla="*/ 15 w 21"/>
                  <a:gd name="T9" fmla="*/ 8 h 30"/>
                  <a:gd name="T10" fmla="*/ 2 w 21"/>
                  <a:gd name="T11" fmla="*/ 0 h 30"/>
                  <a:gd name="T12" fmla="*/ 1 w 21"/>
                  <a:gd name="T13" fmla="*/ 3 h 30"/>
                  <a:gd name="T14" fmla="*/ 2 w 21"/>
                  <a:gd name="T15" fmla="*/ 12 h 30"/>
                  <a:gd name="T16" fmla="*/ 3 w 21"/>
                  <a:gd name="T17" fmla="*/ 11 h 30"/>
                  <a:gd name="T18" fmla="*/ 6 w 21"/>
                  <a:gd name="T19" fmla="*/ 10 h 30"/>
                  <a:gd name="T20" fmla="*/ 9 w 21"/>
                  <a:gd name="T21" fmla="*/ 8 h 30"/>
                  <a:gd name="T22" fmla="*/ 11 w 21"/>
                  <a:gd name="T23" fmla="*/ 10 h 30"/>
                  <a:gd name="T24" fmla="*/ 11 w 21"/>
                  <a:gd name="T25" fmla="*/ 21 h 30"/>
                  <a:gd name="T26" fmla="*/ 10 w 21"/>
                  <a:gd name="T27" fmla="*/ 27 h 30"/>
                  <a:gd name="T28" fmla="*/ 11 w 21"/>
                  <a:gd name="T29" fmla="*/ 30 h 30"/>
                  <a:gd name="T30" fmla="*/ 12 w 21"/>
                  <a:gd name="T31" fmla="*/ 30 h 30"/>
                  <a:gd name="T32" fmla="*/ 15 w 21"/>
                  <a:gd name="T33" fmla="*/ 27 h 30"/>
                  <a:gd name="T34" fmla="*/ 21 w 21"/>
                  <a:gd name="T35" fmla="*/ 15 h 30"/>
                  <a:gd name="T36" fmla="*/ 21 w 21"/>
                  <a:gd name="T37" fmla="*/ 15 h 30"/>
                  <a:gd name="T38" fmla="*/ 19 w 21"/>
                  <a:gd name="T3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0">
                    <a:moveTo>
                      <a:pt x="19" y="15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7" y="12"/>
                      <a:pt x="17" y="11"/>
                    </a:cubicBezTo>
                    <a:cubicBezTo>
                      <a:pt x="17" y="11"/>
                      <a:pt x="16" y="10"/>
                      <a:pt x="15" y="8"/>
                    </a:cubicBezTo>
                    <a:cubicBezTo>
                      <a:pt x="11" y="4"/>
                      <a:pt x="5" y="0"/>
                      <a:pt x="2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2" y="12"/>
                      <a:pt x="3" y="11"/>
                      <a:pt x="3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10"/>
                    </a:cubicBezTo>
                    <a:cubicBezTo>
                      <a:pt x="12" y="12"/>
                      <a:pt x="14" y="18"/>
                      <a:pt x="11" y="21"/>
                    </a:cubicBezTo>
                    <a:cubicBezTo>
                      <a:pt x="9" y="22"/>
                      <a:pt x="9" y="25"/>
                      <a:pt x="10" y="27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29"/>
                      <a:pt x="15" y="27"/>
                    </a:cubicBezTo>
                    <a:cubicBezTo>
                      <a:pt x="18" y="23"/>
                      <a:pt x="21" y="17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19" y="15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4" name="Freeform 1141"/>
              <p:cNvSpPr>
                <a:spLocks/>
              </p:cNvSpPr>
              <p:nvPr/>
            </p:nvSpPr>
            <p:spPr bwMode="auto">
              <a:xfrm>
                <a:off x="4129" y="2220"/>
                <a:ext cx="20" cy="37"/>
              </a:xfrm>
              <a:custGeom>
                <a:avLst/>
                <a:gdLst>
                  <a:gd name="T0" fmla="*/ 4 w 20"/>
                  <a:gd name="T1" fmla="*/ 0 h 39"/>
                  <a:gd name="T2" fmla="*/ 3 w 20"/>
                  <a:gd name="T3" fmla="*/ 4 h 39"/>
                  <a:gd name="T4" fmla="*/ 1 w 20"/>
                  <a:gd name="T5" fmla="*/ 9 h 39"/>
                  <a:gd name="T6" fmla="*/ 1 w 20"/>
                  <a:gd name="T7" fmla="*/ 23 h 39"/>
                  <a:gd name="T8" fmla="*/ 1 w 20"/>
                  <a:gd name="T9" fmla="*/ 26 h 39"/>
                  <a:gd name="T10" fmla="*/ 5 w 20"/>
                  <a:gd name="T11" fmla="*/ 38 h 39"/>
                  <a:gd name="T12" fmla="*/ 8 w 20"/>
                  <a:gd name="T13" fmla="*/ 39 h 39"/>
                  <a:gd name="T14" fmla="*/ 20 w 20"/>
                  <a:gd name="T15" fmla="*/ 24 h 39"/>
                  <a:gd name="T16" fmla="*/ 4 w 20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4" y="0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2" y="5"/>
                      <a:pt x="2" y="7"/>
                      <a:pt x="1" y="9"/>
                    </a:cubicBezTo>
                    <a:cubicBezTo>
                      <a:pt x="0" y="13"/>
                      <a:pt x="0" y="17"/>
                      <a:pt x="1" y="23"/>
                    </a:cubicBezTo>
                    <a:cubicBezTo>
                      <a:pt x="1" y="24"/>
                      <a:pt x="1" y="25"/>
                      <a:pt x="1" y="26"/>
                    </a:cubicBezTo>
                    <a:cubicBezTo>
                      <a:pt x="1" y="31"/>
                      <a:pt x="2" y="36"/>
                      <a:pt x="5" y="38"/>
                    </a:cubicBezTo>
                    <a:cubicBezTo>
                      <a:pt x="6" y="39"/>
                      <a:pt x="7" y="39"/>
                      <a:pt x="8" y="39"/>
                    </a:cubicBezTo>
                    <a:cubicBezTo>
                      <a:pt x="12" y="39"/>
                      <a:pt x="19" y="31"/>
                      <a:pt x="20" y="24"/>
                    </a:cubicBezTo>
                    <a:cubicBezTo>
                      <a:pt x="20" y="16"/>
                      <a:pt x="7" y="2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5" name="Freeform 1142"/>
              <p:cNvSpPr>
                <a:spLocks noEditPoints="1"/>
              </p:cNvSpPr>
              <p:nvPr/>
            </p:nvSpPr>
            <p:spPr bwMode="auto">
              <a:xfrm>
                <a:off x="3770" y="1652"/>
                <a:ext cx="434" cy="200"/>
              </a:xfrm>
              <a:custGeom>
                <a:avLst/>
                <a:gdLst>
                  <a:gd name="T0" fmla="*/ 74 w 454"/>
                  <a:gd name="T1" fmla="*/ 126 h 209"/>
                  <a:gd name="T2" fmla="*/ 61 w 454"/>
                  <a:gd name="T3" fmla="*/ 149 h 209"/>
                  <a:gd name="T4" fmla="*/ 42 w 454"/>
                  <a:gd name="T5" fmla="*/ 160 h 209"/>
                  <a:gd name="T6" fmla="*/ 63 w 454"/>
                  <a:gd name="T7" fmla="*/ 181 h 209"/>
                  <a:gd name="T8" fmla="*/ 70 w 454"/>
                  <a:gd name="T9" fmla="*/ 194 h 209"/>
                  <a:gd name="T10" fmla="*/ 70 w 454"/>
                  <a:gd name="T11" fmla="*/ 190 h 209"/>
                  <a:gd name="T12" fmla="*/ 134 w 454"/>
                  <a:gd name="T13" fmla="*/ 140 h 209"/>
                  <a:gd name="T14" fmla="*/ 155 w 454"/>
                  <a:gd name="T15" fmla="*/ 140 h 209"/>
                  <a:gd name="T16" fmla="*/ 164 w 454"/>
                  <a:gd name="T17" fmla="*/ 159 h 209"/>
                  <a:gd name="T18" fmla="*/ 170 w 454"/>
                  <a:gd name="T19" fmla="*/ 165 h 209"/>
                  <a:gd name="T20" fmla="*/ 175 w 454"/>
                  <a:gd name="T21" fmla="*/ 171 h 209"/>
                  <a:gd name="T22" fmla="*/ 187 w 454"/>
                  <a:gd name="T23" fmla="*/ 169 h 209"/>
                  <a:gd name="T24" fmla="*/ 224 w 454"/>
                  <a:gd name="T25" fmla="*/ 186 h 209"/>
                  <a:gd name="T26" fmla="*/ 249 w 454"/>
                  <a:gd name="T27" fmla="*/ 209 h 209"/>
                  <a:gd name="T28" fmla="*/ 269 w 454"/>
                  <a:gd name="T29" fmla="*/ 196 h 209"/>
                  <a:gd name="T30" fmla="*/ 270 w 454"/>
                  <a:gd name="T31" fmla="*/ 194 h 209"/>
                  <a:gd name="T32" fmla="*/ 272 w 454"/>
                  <a:gd name="T33" fmla="*/ 191 h 209"/>
                  <a:gd name="T34" fmla="*/ 279 w 454"/>
                  <a:gd name="T35" fmla="*/ 184 h 209"/>
                  <a:gd name="T36" fmla="*/ 319 w 454"/>
                  <a:gd name="T37" fmla="*/ 176 h 209"/>
                  <a:gd name="T38" fmla="*/ 366 w 454"/>
                  <a:gd name="T39" fmla="*/ 182 h 209"/>
                  <a:gd name="T40" fmla="*/ 380 w 454"/>
                  <a:gd name="T41" fmla="*/ 186 h 209"/>
                  <a:gd name="T42" fmla="*/ 378 w 454"/>
                  <a:gd name="T43" fmla="*/ 154 h 209"/>
                  <a:gd name="T44" fmla="*/ 405 w 454"/>
                  <a:gd name="T45" fmla="*/ 147 h 209"/>
                  <a:gd name="T46" fmla="*/ 425 w 454"/>
                  <a:gd name="T47" fmla="*/ 122 h 209"/>
                  <a:gd name="T48" fmla="*/ 438 w 454"/>
                  <a:gd name="T49" fmla="*/ 111 h 209"/>
                  <a:gd name="T50" fmla="*/ 454 w 454"/>
                  <a:gd name="T51" fmla="*/ 90 h 209"/>
                  <a:gd name="T52" fmla="*/ 433 w 454"/>
                  <a:gd name="T53" fmla="*/ 82 h 209"/>
                  <a:gd name="T54" fmla="*/ 410 w 454"/>
                  <a:gd name="T55" fmla="*/ 70 h 209"/>
                  <a:gd name="T56" fmla="*/ 386 w 454"/>
                  <a:gd name="T57" fmla="*/ 66 h 209"/>
                  <a:gd name="T58" fmla="*/ 341 w 454"/>
                  <a:gd name="T59" fmla="*/ 20 h 209"/>
                  <a:gd name="T60" fmla="*/ 327 w 454"/>
                  <a:gd name="T61" fmla="*/ 22 h 209"/>
                  <a:gd name="T62" fmla="*/ 304 w 454"/>
                  <a:gd name="T63" fmla="*/ 26 h 209"/>
                  <a:gd name="T64" fmla="*/ 297 w 454"/>
                  <a:gd name="T65" fmla="*/ 21 h 209"/>
                  <a:gd name="T66" fmla="*/ 293 w 454"/>
                  <a:gd name="T67" fmla="*/ 16 h 209"/>
                  <a:gd name="T68" fmla="*/ 281 w 454"/>
                  <a:gd name="T69" fmla="*/ 12 h 209"/>
                  <a:gd name="T70" fmla="*/ 264 w 454"/>
                  <a:gd name="T71" fmla="*/ 0 h 209"/>
                  <a:gd name="T72" fmla="*/ 215 w 454"/>
                  <a:gd name="T73" fmla="*/ 13 h 209"/>
                  <a:gd name="T74" fmla="*/ 184 w 454"/>
                  <a:gd name="T75" fmla="*/ 20 h 209"/>
                  <a:gd name="T76" fmla="*/ 168 w 454"/>
                  <a:gd name="T77" fmla="*/ 21 h 209"/>
                  <a:gd name="T78" fmla="*/ 170 w 454"/>
                  <a:gd name="T79" fmla="*/ 37 h 209"/>
                  <a:gd name="T80" fmla="*/ 158 w 454"/>
                  <a:gd name="T81" fmla="*/ 52 h 209"/>
                  <a:gd name="T82" fmla="*/ 157 w 454"/>
                  <a:gd name="T83" fmla="*/ 70 h 209"/>
                  <a:gd name="T84" fmla="*/ 147 w 454"/>
                  <a:gd name="T85" fmla="*/ 72 h 209"/>
                  <a:gd name="T86" fmla="*/ 120 w 454"/>
                  <a:gd name="T87" fmla="*/ 66 h 209"/>
                  <a:gd name="T88" fmla="*/ 94 w 454"/>
                  <a:gd name="T89" fmla="*/ 68 h 209"/>
                  <a:gd name="T90" fmla="*/ 90 w 454"/>
                  <a:gd name="T91" fmla="*/ 71 h 209"/>
                  <a:gd name="T92" fmla="*/ 88 w 454"/>
                  <a:gd name="T93" fmla="*/ 69 h 209"/>
                  <a:gd name="T94" fmla="*/ 73 w 454"/>
                  <a:gd name="T95" fmla="*/ 59 h 209"/>
                  <a:gd name="T96" fmla="*/ 52 w 454"/>
                  <a:gd name="T97" fmla="*/ 57 h 209"/>
                  <a:gd name="T98" fmla="*/ 32 w 454"/>
                  <a:gd name="T99" fmla="*/ 66 h 209"/>
                  <a:gd name="T100" fmla="*/ 27 w 454"/>
                  <a:gd name="T101" fmla="*/ 79 h 209"/>
                  <a:gd name="T102" fmla="*/ 11 w 454"/>
                  <a:gd name="T103" fmla="*/ 75 h 209"/>
                  <a:gd name="T104" fmla="*/ 6 w 454"/>
                  <a:gd name="T105" fmla="*/ 90 h 209"/>
                  <a:gd name="T106" fmla="*/ 11 w 454"/>
                  <a:gd name="T107" fmla="*/ 109 h 209"/>
                  <a:gd name="T108" fmla="*/ 24 w 454"/>
                  <a:gd name="T109" fmla="*/ 128 h 209"/>
                  <a:gd name="T110" fmla="*/ 311 w 454"/>
                  <a:gd name="T111" fmla="*/ 132 h 209"/>
                  <a:gd name="T112" fmla="*/ 358 w 454"/>
                  <a:gd name="T113" fmla="*/ 135 h 209"/>
                  <a:gd name="T114" fmla="*/ 313 w 454"/>
                  <a:gd name="T115" fmla="*/ 154 h 209"/>
                  <a:gd name="T116" fmla="*/ 170 w 454"/>
                  <a:gd name="T117" fmla="*/ 13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4" h="209">
                    <a:moveTo>
                      <a:pt x="30" y="130"/>
                    </a:moveTo>
                    <a:cubicBezTo>
                      <a:pt x="35" y="126"/>
                      <a:pt x="43" y="121"/>
                      <a:pt x="51" y="121"/>
                    </a:cubicBezTo>
                    <a:cubicBezTo>
                      <a:pt x="52" y="121"/>
                      <a:pt x="54" y="122"/>
                      <a:pt x="55" y="122"/>
                    </a:cubicBezTo>
                    <a:cubicBezTo>
                      <a:pt x="58" y="123"/>
                      <a:pt x="61" y="123"/>
                      <a:pt x="63" y="123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8" y="123"/>
                      <a:pt x="71" y="123"/>
                      <a:pt x="74" y="126"/>
                    </a:cubicBezTo>
                    <a:cubicBezTo>
                      <a:pt x="76" y="130"/>
                      <a:pt x="76" y="134"/>
                      <a:pt x="75" y="138"/>
                    </a:cubicBezTo>
                    <a:cubicBezTo>
                      <a:pt x="75" y="140"/>
                      <a:pt x="75" y="142"/>
                      <a:pt x="75" y="143"/>
                    </a:cubicBezTo>
                    <a:cubicBezTo>
                      <a:pt x="76" y="144"/>
                      <a:pt x="76" y="146"/>
                      <a:pt x="75" y="147"/>
                    </a:cubicBezTo>
                    <a:cubicBezTo>
                      <a:pt x="74" y="148"/>
                      <a:pt x="71" y="149"/>
                      <a:pt x="67" y="149"/>
                    </a:cubicBezTo>
                    <a:cubicBezTo>
                      <a:pt x="65" y="149"/>
                      <a:pt x="64" y="149"/>
                      <a:pt x="62" y="149"/>
                    </a:cubicBezTo>
                    <a:cubicBezTo>
                      <a:pt x="62" y="149"/>
                      <a:pt x="61" y="149"/>
                      <a:pt x="61" y="149"/>
                    </a:cubicBezTo>
                    <a:cubicBezTo>
                      <a:pt x="56" y="149"/>
                      <a:pt x="52" y="150"/>
                      <a:pt x="50" y="151"/>
                    </a:cubicBezTo>
                    <a:cubicBezTo>
                      <a:pt x="51" y="152"/>
                      <a:pt x="51" y="152"/>
                      <a:pt x="51" y="152"/>
                    </a:cubicBezTo>
                    <a:cubicBezTo>
                      <a:pt x="52" y="155"/>
                      <a:pt x="53" y="158"/>
                      <a:pt x="52" y="160"/>
                    </a:cubicBezTo>
                    <a:cubicBezTo>
                      <a:pt x="51" y="162"/>
                      <a:pt x="49" y="162"/>
                      <a:pt x="46" y="160"/>
                    </a:cubicBezTo>
                    <a:cubicBezTo>
                      <a:pt x="44" y="159"/>
                      <a:pt x="42" y="159"/>
                      <a:pt x="42" y="160"/>
                    </a:cubicBezTo>
                    <a:cubicBezTo>
                      <a:pt x="42" y="160"/>
                      <a:pt x="42" y="160"/>
                      <a:pt x="42" y="160"/>
                    </a:cubicBezTo>
                    <a:cubicBezTo>
                      <a:pt x="46" y="160"/>
                      <a:pt x="52" y="165"/>
                      <a:pt x="52" y="169"/>
                    </a:cubicBezTo>
                    <a:cubicBezTo>
                      <a:pt x="52" y="174"/>
                      <a:pt x="53" y="176"/>
                      <a:pt x="53" y="176"/>
                    </a:cubicBezTo>
                    <a:cubicBezTo>
                      <a:pt x="53" y="176"/>
                      <a:pt x="54" y="176"/>
                      <a:pt x="54" y="176"/>
                    </a:cubicBezTo>
                    <a:cubicBezTo>
                      <a:pt x="56" y="176"/>
                      <a:pt x="57" y="177"/>
                      <a:pt x="58" y="179"/>
                    </a:cubicBezTo>
                    <a:cubicBezTo>
                      <a:pt x="59" y="180"/>
                      <a:pt x="60" y="181"/>
                      <a:pt x="61" y="181"/>
                    </a:cubicBezTo>
                    <a:cubicBezTo>
                      <a:pt x="62" y="181"/>
                      <a:pt x="62" y="181"/>
                      <a:pt x="63" y="181"/>
                    </a:cubicBezTo>
                    <a:cubicBezTo>
                      <a:pt x="66" y="181"/>
                      <a:pt x="69" y="182"/>
                      <a:pt x="70" y="184"/>
                    </a:cubicBezTo>
                    <a:cubicBezTo>
                      <a:pt x="70" y="185"/>
                      <a:pt x="71" y="187"/>
                      <a:pt x="68" y="190"/>
                    </a:cubicBezTo>
                    <a:cubicBezTo>
                      <a:pt x="68" y="190"/>
                      <a:pt x="67" y="192"/>
                      <a:pt x="68" y="193"/>
                    </a:cubicBezTo>
                    <a:cubicBezTo>
                      <a:pt x="68" y="195"/>
                      <a:pt x="68" y="197"/>
                      <a:pt x="69" y="198"/>
                    </a:cubicBezTo>
                    <a:cubicBezTo>
                      <a:pt x="69" y="197"/>
                      <a:pt x="69" y="195"/>
                      <a:pt x="70" y="194"/>
                    </a:cubicBezTo>
                    <a:cubicBezTo>
                      <a:pt x="70" y="194"/>
                      <a:pt x="70" y="194"/>
                      <a:pt x="70" y="194"/>
                    </a:cubicBezTo>
                    <a:cubicBezTo>
                      <a:pt x="70" y="193"/>
                      <a:pt x="70" y="193"/>
                      <a:pt x="69" y="193"/>
                    </a:cubicBezTo>
                    <a:cubicBezTo>
                      <a:pt x="69" y="193"/>
                      <a:pt x="69" y="193"/>
                      <a:pt x="69" y="192"/>
                    </a:cubicBezTo>
                    <a:cubicBezTo>
                      <a:pt x="69" y="192"/>
                      <a:pt x="69" y="192"/>
                      <a:pt x="70" y="192"/>
                    </a:cubicBezTo>
                    <a:cubicBezTo>
                      <a:pt x="70" y="192"/>
                      <a:pt x="70" y="191"/>
                      <a:pt x="70" y="191"/>
                    </a:cubicBezTo>
                    <a:cubicBezTo>
                      <a:pt x="70" y="191"/>
                      <a:pt x="70" y="191"/>
                      <a:pt x="70" y="191"/>
                    </a:cubicBezTo>
                    <a:cubicBezTo>
                      <a:pt x="70" y="190"/>
                      <a:pt x="70" y="190"/>
                      <a:pt x="70" y="190"/>
                    </a:cubicBezTo>
                    <a:cubicBezTo>
                      <a:pt x="72" y="187"/>
                      <a:pt x="78" y="186"/>
                      <a:pt x="83" y="186"/>
                    </a:cubicBezTo>
                    <a:cubicBezTo>
                      <a:pt x="88" y="186"/>
                      <a:pt x="95" y="193"/>
                      <a:pt x="99" y="198"/>
                    </a:cubicBezTo>
                    <a:cubicBezTo>
                      <a:pt x="100" y="200"/>
                      <a:pt x="102" y="200"/>
                      <a:pt x="103" y="19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0"/>
                    </a:cubicBezTo>
                    <a:cubicBezTo>
                      <a:pt x="136" y="137"/>
                      <a:pt x="139" y="137"/>
                      <a:pt x="140" y="137"/>
                    </a:cubicBezTo>
                    <a:cubicBezTo>
                      <a:pt x="142" y="137"/>
                      <a:pt x="144" y="138"/>
                      <a:pt x="146" y="139"/>
                    </a:cubicBezTo>
                    <a:cubicBezTo>
                      <a:pt x="146" y="137"/>
                      <a:pt x="148" y="134"/>
                      <a:pt x="151" y="134"/>
                    </a:cubicBezTo>
                    <a:cubicBezTo>
                      <a:pt x="151" y="134"/>
                      <a:pt x="151" y="134"/>
                      <a:pt x="151" y="134"/>
                    </a:cubicBezTo>
                    <a:cubicBezTo>
                      <a:pt x="153" y="134"/>
                      <a:pt x="154" y="135"/>
                      <a:pt x="154" y="136"/>
                    </a:cubicBezTo>
                    <a:cubicBezTo>
                      <a:pt x="155" y="137"/>
                      <a:pt x="155" y="139"/>
                      <a:pt x="155" y="140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6" y="141"/>
                      <a:pt x="157" y="142"/>
                      <a:pt x="158" y="144"/>
                    </a:cubicBezTo>
                    <a:cubicBezTo>
                      <a:pt x="160" y="147"/>
                      <a:pt x="163" y="152"/>
                      <a:pt x="162" y="157"/>
                    </a:cubicBezTo>
                    <a:cubicBezTo>
                      <a:pt x="162" y="157"/>
                      <a:pt x="162" y="157"/>
                      <a:pt x="162" y="157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8"/>
                      <a:pt x="164" y="159"/>
                      <a:pt x="164" y="159"/>
                    </a:cubicBezTo>
                    <a:cubicBezTo>
                      <a:pt x="164" y="159"/>
                      <a:pt x="165" y="159"/>
                      <a:pt x="165" y="160"/>
                    </a:cubicBezTo>
                    <a:cubicBezTo>
                      <a:pt x="165" y="160"/>
                      <a:pt x="166" y="160"/>
                      <a:pt x="166" y="161"/>
                    </a:cubicBezTo>
                    <a:cubicBezTo>
                      <a:pt x="166" y="161"/>
                      <a:pt x="167" y="161"/>
                      <a:pt x="167" y="162"/>
                    </a:cubicBezTo>
                    <a:cubicBezTo>
                      <a:pt x="167" y="162"/>
                      <a:pt x="168" y="162"/>
                      <a:pt x="168" y="163"/>
                    </a:cubicBezTo>
                    <a:cubicBezTo>
                      <a:pt x="168" y="163"/>
                      <a:pt x="169" y="163"/>
                      <a:pt x="169" y="164"/>
                    </a:cubicBezTo>
                    <a:cubicBezTo>
                      <a:pt x="169" y="164"/>
                      <a:pt x="170" y="165"/>
                      <a:pt x="170" y="165"/>
                    </a:cubicBezTo>
                    <a:cubicBezTo>
                      <a:pt x="170" y="165"/>
                      <a:pt x="170" y="166"/>
                      <a:pt x="171" y="166"/>
                    </a:cubicBezTo>
                    <a:cubicBezTo>
                      <a:pt x="171" y="166"/>
                      <a:pt x="171" y="167"/>
                      <a:pt x="172" y="167"/>
                    </a:cubicBezTo>
                    <a:cubicBezTo>
                      <a:pt x="172" y="167"/>
                      <a:pt x="172" y="168"/>
                      <a:pt x="172" y="168"/>
                    </a:cubicBezTo>
                    <a:cubicBezTo>
                      <a:pt x="173" y="168"/>
                      <a:pt x="173" y="169"/>
                      <a:pt x="173" y="169"/>
                    </a:cubicBezTo>
                    <a:cubicBezTo>
                      <a:pt x="173" y="169"/>
                      <a:pt x="174" y="169"/>
                      <a:pt x="174" y="170"/>
                    </a:cubicBezTo>
                    <a:cubicBezTo>
                      <a:pt x="174" y="170"/>
                      <a:pt x="174" y="171"/>
                      <a:pt x="175" y="171"/>
                    </a:cubicBezTo>
                    <a:cubicBezTo>
                      <a:pt x="175" y="171"/>
                      <a:pt x="175" y="171"/>
                      <a:pt x="175" y="171"/>
                    </a:cubicBezTo>
                    <a:cubicBezTo>
                      <a:pt x="177" y="171"/>
                      <a:pt x="179" y="170"/>
                      <a:pt x="181" y="170"/>
                    </a:cubicBezTo>
                    <a:cubicBezTo>
                      <a:pt x="182" y="170"/>
                      <a:pt x="183" y="170"/>
                      <a:pt x="184" y="169"/>
                    </a:cubicBezTo>
                    <a:cubicBezTo>
                      <a:pt x="184" y="169"/>
                      <a:pt x="184" y="169"/>
                      <a:pt x="185" y="169"/>
                    </a:cubicBezTo>
                    <a:cubicBezTo>
                      <a:pt x="185" y="169"/>
                      <a:pt x="186" y="169"/>
                      <a:pt x="186" y="169"/>
                    </a:cubicBezTo>
                    <a:cubicBezTo>
                      <a:pt x="186" y="169"/>
                      <a:pt x="187" y="169"/>
                      <a:pt x="187" y="169"/>
                    </a:cubicBezTo>
                    <a:cubicBezTo>
                      <a:pt x="187" y="169"/>
                      <a:pt x="187" y="169"/>
                      <a:pt x="187" y="169"/>
                    </a:cubicBezTo>
                    <a:cubicBezTo>
                      <a:pt x="187" y="169"/>
                      <a:pt x="188" y="169"/>
                      <a:pt x="188" y="169"/>
                    </a:cubicBezTo>
                    <a:cubicBezTo>
                      <a:pt x="189" y="170"/>
                      <a:pt x="196" y="170"/>
                      <a:pt x="210" y="170"/>
                    </a:cubicBezTo>
                    <a:cubicBezTo>
                      <a:pt x="213" y="170"/>
                      <a:pt x="215" y="172"/>
                      <a:pt x="216" y="174"/>
                    </a:cubicBezTo>
                    <a:cubicBezTo>
                      <a:pt x="217" y="175"/>
                      <a:pt x="219" y="177"/>
                      <a:pt x="220" y="177"/>
                    </a:cubicBezTo>
                    <a:cubicBezTo>
                      <a:pt x="224" y="178"/>
                      <a:pt x="224" y="183"/>
                      <a:pt x="224" y="186"/>
                    </a:cubicBezTo>
                    <a:cubicBezTo>
                      <a:pt x="224" y="187"/>
                      <a:pt x="224" y="188"/>
                      <a:pt x="224" y="189"/>
                    </a:cubicBezTo>
                    <a:cubicBezTo>
                      <a:pt x="224" y="191"/>
                      <a:pt x="225" y="193"/>
                      <a:pt x="227" y="194"/>
                    </a:cubicBezTo>
                    <a:cubicBezTo>
                      <a:pt x="228" y="196"/>
                      <a:pt x="230" y="199"/>
                      <a:pt x="230" y="201"/>
                    </a:cubicBezTo>
                    <a:cubicBezTo>
                      <a:pt x="230" y="202"/>
                      <a:pt x="235" y="201"/>
                      <a:pt x="238" y="202"/>
                    </a:cubicBezTo>
                    <a:cubicBezTo>
                      <a:pt x="239" y="202"/>
                      <a:pt x="241" y="202"/>
                      <a:pt x="242" y="203"/>
                    </a:cubicBezTo>
                    <a:cubicBezTo>
                      <a:pt x="245" y="204"/>
                      <a:pt x="249" y="205"/>
                      <a:pt x="249" y="209"/>
                    </a:cubicBezTo>
                    <a:cubicBezTo>
                      <a:pt x="250" y="209"/>
                      <a:pt x="250" y="208"/>
                      <a:pt x="250" y="208"/>
                    </a:cubicBezTo>
                    <a:cubicBezTo>
                      <a:pt x="251" y="208"/>
                      <a:pt x="251" y="208"/>
                      <a:pt x="251" y="207"/>
                    </a:cubicBezTo>
                    <a:cubicBezTo>
                      <a:pt x="251" y="203"/>
                      <a:pt x="258" y="199"/>
                      <a:pt x="263" y="197"/>
                    </a:cubicBezTo>
                    <a:cubicBezTo>
                      <a:pt x="265" y="197"/>
                      <a:pt x="266" y="196"/>
                      <a:pt x="266" y="196"/>
                    </a:cubicBezTo>
                    <a:cubicBezTo>
                      <a:pt x="267" y="196"/>
                      <a:pt x="267" y="196"/>
                      <a:pt x="267" y="196"/>
                    </a:cubicBezTo>
                    <a:cubicBezTo>
                      <a:pt x="268" y="196"/>
                      <a:pt x="268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70" y="196"/>
                      <a:pt x="270" y="196"/>
                    </a:cubicBezTo>
                    <a:cubicBezTo>
                      <a:pt x="270" y="196"/>
                      <a:pt x="270" y="195"/>
                      <a:pt x="270" y="195"/>
                    </a:cubicBezTo>
                    <a:cubicBezTo>
                      <a:pt x="270" y="195"/>
                      <a:pt x="270" y="195"/>
                      <a:pt x="270" y="194"/>
                    </a:cubicBezTo>
                    <a:cubicBezTo>
                      <a:pt x="270" y="194"/>
                      <a:pt x="270" y="194"/>
                      <a:pt x="270" y="194"/>
                    </a:cubicBezTo>
                    <a:cubicBezTo>
                      <a:pt x="271" y="194"/>
                      <a:pt x="271" y="193"/>
                      <a:pt x="271" y="193"/>
                    </a:cubicBezTo>
                    <a:cubicBezTo>
                      <a:pt x="271" y="193"/>
                      <a:pt x="271" y="193"/>
                      <a:pt x="271" y="193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2" y="192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3" y="191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5" y="189"/>
                      <a:pt x="279" y="186"/>
                      <a:pt x="279" y="184"/>
                    </a:cubicBezTo>
                    <a:cubicBezTo>
                      <a:pt x="279" y="183"/>
                      <a:pt x="280" y="180"/>
                      <a:pt x="287" y="180"/>
                    </a:cubicBezTo>
                    <a:cubicBezTo>
                      <a:pt x="290" y="180"/>
                      <a:pt x="294" y="181"/>
                      <a:pt x="297" y="182"/>
                    </a:cubicBezTo>
                    <a:cubicBezTo>
                      <a:pt x="300" y="184"/>
                      <a:pt x="302" y="184"/>
                      <a:pt x="303" y="184"/>
                    </a:cubicBezTo>
                    <a:cubicBezTo>
                      <a:pt x="304" y="184"/>
                      <a:pt x="304" y="184"/>
                      <a:pt x="304" y="182"/>
                    </a:cubicBezTo>
                    <a:cubicBezTo>
                      <a:pt x="305" y="178"/>
                      <a:pt x="310" y="175"/>
                      <a:pt x="315" y="175"/>
                    </a:cubicBezTo>
                    <a:cubicBezTo>
                      <a:pt x="316" y="175"/>
                      <a:pt x="318" y="175"/>
                      <a:pt x="319" y="176"/>
                    </a:cubicBezTo>
                    <a:cubicBezTo>
                      <a:pt x="320" y="176"/>
                      <a:pt x="320" y="176"/>
                      <a:pt x="320" y="176"/>
                    </a:cubicBezTo>
                    <a:cubicBezTo>
                      <a:pt x="322" y="178"/>
                      <a:pt x="328" y="180"/>
                      <a:pt x="331" y="180"/>
                    </a:cubicBezTo>
                    <a:cubicBezTo>
                      <a:pt x="332" y="180"/>
                      <a:pt x="332" y="180"/>
                      <a:pt x="332" y="180"/>
                    </a:cubicBezTo>
                    <a:cubicBezTo>
                      <a:pt x="333" y="180"/>
                      <a:pt x="335" y="179"/>
                      <a:pt x="339" y="179"/>
                    </a:cubicBezTo>
                    <a:cubicBezTo>
                      <a:pt x="347" y="179"/>
                      <a:pt x="359" y="181"/>
                      <a:pt x="363" y="182"/>
                    </a:cubicBezTo>
                    <a:cubicBezTo>
                      <a:pt x="364" y="182"/>
                      <a:pt x="365" y="182"/>
                      <a:pt x="366" y="182"/>
                    </a:cubicBezTo>
                    <a:cubicBezTo>
                      <a:pt x="369" y="181"/>
                      <a:pt x="372" y="182"/>
                      <a:pt x="374" y="185"/>
                    </a:cubicBezTo>
                    <a:cubicBezTo>
                      <a:pt x="376" y="187"/>
                      <a:pt x="376" y="187"/>
                      <a:pt x="377" y="187"/>
                    </a:cubicBezTo>
                    <a:cubicBezTo>
                      <a:pt x="378" y="187"/>
                      <a:pt x="378" y="187"/>
                      <a:pt x="378" y="187"/>
                    </a:cubicBezTo>
                    <a:cubicBezTo>
                      <a:pt x="379" y="187"/>
                      <a:pt x="379" y="187"/>
                      <a:pt x="380" y="187"/>
                    </a:cubicBezTo>
                    <a:cubicBezTo>
                      <a:pt x="380" y="187"/>
                      <a:pt x="380" y="187"/>
                      <a:pt x="380" y="187"/>
                    </a:cubicBezTo>
                    <a:cubicBezTo>
                      <a:pt x="380" y="187"/>
                      <a:pt x="380" y="186"/>
                      <a:pt x="380" y="186"/>
                    </a:cubicBezTo>
                    <a:cubicBezTo>
                      <a:pt x="380" y="183"/>
                      <a:pt x="382" y="181"/>
                      <a:pt x="384" y="179"/>
                    </a:cubicBezTo>
                    <a:cubicBezTo>
                      <a:pt x="385" y="178"/>
                      <a:pt x="386" y="177"/>
                      <a:pt x="386" y="176"/>
                    </a:cubicBezTo>
                    <a:cubicBezTo>
                      <a:pt x="386" y="176"/>
                      <a:pt x="385" y="172"/>
                      <a:pt x="384" y="171"/>
                    </a:cubicBezTo>
                    <a:cubicBezTo>
                      <a:pt x="382" y="168"/>
                      <a:pt x="381" y="166"/>
                      <a:pt x="381" y="165"/>
                    </a:cubicBezTo>
                    <a:cubicBezTo>
                      <a:pt x="381" y="158"/>
                      <a:pt x="380" y="157"/>
                      <a:pt x="380" y="157"/>
                    </a:cubicBezTo>
                    <a:cubicBezTo>
                      <a:pt x="379" y="156"/>
                      <a:pt x="378" y="155"/>
                      <a:pt x="378" y="154"/>
                    </a:cubicBezTo>
                    <a:cubicBezTo>
                      <a:pt x="379" y="151"/>
                      <a:pt x="385" y="148"/>
                      <a:pt x="387" y="148"/>
                    </a:cubicBezTo>
                    <a:cubicBezTo>
                      <a:pt x="389" y="149"/>
                      <a:pt x="391" y="148"/>
                      <a:pt x="392" y="147"/>
                    </a:cubicBezTo>
                    <a:cubicBezTo>
                      <a:pt x="394" y="147"/>
                      <a:pt x="395" y="146"/>
                      <a:pt x="397" y="146"/>
                    </a:cubicBezTo>
                    <a:cubicBezTo>
                      <a:pt x="398" y="146"/>
                      <a:pt x="399" y="147"/>
                      <a:pt x="399" y="147"/>
                    </a:cubicBezTo>
                    <a:cubicBezTo>
                      <a:pt x="400" y="148"/>
                      <a:pt x="402" y="148"/>
                      <a:pt x="406" y="148"/>
                    </a:cubicBezTo>
                    <a:cubicBezTo>
                      <a:pt x="406" y="148"/>
                      <a:pt x="405" y="147"/>
                      <a:pt x="405" y="147"/>
                    </a:cubicBezTo>
                    <a:cubicBezTo>
                      <a:pt x="403" y="145"/>
                      <a:pt x="404" y="141"/>
                      <a:pt x="408" y="131"/>
                    </a:cubicBezTo>
                    <a:cubicBezTo>
                      <a:pt x="409" y="128"/>
                      <a:pt x="411" y="125"/>
                      <a:pt x="411" y="123"/>
                    </a:cubicBezTo>
                    <a:cubicBezTo>
                      <a:pt x="412" y="120"/>
                      <a:pt x="413" y="119"/>
                      <a:pt x="415" y="119"/>
                    </a:cubicBezTo>
                    <a:cubicBezTo>
                      <a:pt x="416" y="119"/>
                      <a:pt x="417" y="120"/>
                      <a:pt x="418" y="120"/>
                    </a:cubicBezTo>
                    <a:cubicBezTo>
                      <a:pt x="419" y="121"/>
                      <a:pt x="420" y="121"/>
                      <a:pt x="421" y="122"/>
                    </a:cubicBezTo>
                    <a:cubicBezTo>
                      <a:pt x="422" y="122"/>
                      <a:pt x="424" y="122"/>
                      <a:pt x="425" y="122"/>
                    </a:cubicBezTo>
                    <a:cubicBezTo>
                      <a:pt x="428" y="122"/>
                      <a:pt x="430" y="122"/>
                      <a:pt x="432" y="123"/>
                    </a:cubicBezTo>
                    <a:cubicBezTo>
                      <a:pt x="432" y="123"/>
                      <a:pt x="432" y="123"/>
                      <a:pt x="432" y="123"/>
                    </a:cubicBezTo>
                    <a:cubicBezTo>
                      <a:pt x="433" y="123"/>
                      <a:pt x="433" y="123"/>
                      <a:pt x="434" y="123"/>
                    </a:cubicBezTo>
                    <a:cubicBezTo>
                      <a:pt x="436" y="122"/>
                      <a:pt x="439" y="121"/>
                      <a:pt x="440" y="119"/>
                    </a:cubicBezTo>
                    <a:cubicBezTo>
                      <a:pt x="440" y="119"/>
                      <a:pt x="440" y="119"/>
                      <a:pt x="440" y="118"/>
                    </a:cubicBezTo>
                    <a:cubicBezTo>
                      <a:pt x="439" y="117"/>
                      <a:pt x="438" y="115"/>
                      <a:pt x="438" y="111"/>
                    </a:cubicBezTo>
                    <a:cubicBezTo>
                      <a:pt x="438" y="104"/>
                      <a:pt x="443" y="101"/>
                      <a:pt x="447" y="101"/>
                    </a:cubicBezTo>
                    <a:cubicBezTo>
                      <a:pt x="450" y="101"/>
                      <a:pt x="450" y="98"/>
                      <a:pt x="450" y="97"/>
                    </a:cubicBezTo>
                    <a:cubicBezTo>
                      <a:pt x="450" y="96"/>
                      <a:pt x="450" y="96"/>
                      <a:pt x="450" y="95"/>
                    </a:cubicBezTo>
                    <a:cubicBezTo>
                      <a:pt x="451" y="94"/>
                      <a:pt x="452" y="93"/>
                      <a:pt x="452" y="92"/>
                    </a:cubicBezTo>
                    <a:cubicBezTo>
                      <a:pt x="453" y="91"/>
                      <a:pt x="453" y="91"/>
                      <a:pt x="454" y="90"/>
                    </a:cubicBezTo>
                    <a:cubicBezTo>
                      <a:pt x="454" y="90"/>
                      <a:pt x="454" y="90"/>
                      <a:pt x="454" y="90"/>
                    </a:cubicBezTo>
                    <a:cubicBezTo>
                      <a:pt x="453" y="89"/>
                      <a:pt x="453" y="89"/>
                      <a:pt x="453" y="88"/>
                    </a:cubicBezTo>
                    <a:cubicBezTo>
                      <a:pt x="453" y="88"/>
                      <a:pt x="453" y="88"/>
                      <a:pt x="453" y="88"/>
                    </a:cubicBezTo>
                    <a:cubicBezTo>
                      <a:pt x="452" y="87"/>
                      <a:pt x="452" y="87"/>
                      <a:pt x="452" y="86"/>
                    </a:cubicBezTo>
                    <a:cubicBezTo>
                      <a:pt x="452" y="86"/>
                      <a:pt x="451" y="86"/>
                      <a:pt x="451" y="87"/>
                    </a:cubicBezTo>
                    <a:cubicBezTo>
                      <a:pt x="449" y="88"/>
                      <a:pt x="443" y="89"/>
                      <a:pt x="441" y="89"/>
                    </a:cubicBezTo>
                    <a:cubicBezTo>
                      <a:pt x="438" y="89"/>
                      <a:pt x="433" y="85"/>
                      <a:pt x="433" y="82"/>
                    </a:cubicBezTo>
                    <a:cubicBezTo>
                      <a:pt x="433" y="80"/>
                      <a:pt x="433" y="80"/>
                      <a:pt x="433" y="80"/>
                    </a:cubicBezTo>
                    <a:cubicBezTo>
                      <a:pt x="430" y="80"/>
                      <a:pt x="426" y="79"/>
                      <a:pt x="424" y="73"/>
                    </a:cubicBezTo>
                    <a:cubicBezTo>
                      <a:pt x="423" y="70"/>
                      <a:pt x="421" y="69"/>
                      <a:pt x="419" y="69"/>
                    </a:cubicBezTo>
                    <a:cubicBezTo>
                      <a:pt x="419" y="68"/>
                      <a:pt x="418" y="68"/>
                      <a:pt x="417" y="68"/>
                    </a:cubicBezTo>
                    <a:cubicBezTo>
                      <a:pt x="417" y="68"/>
                      <a:pt x="417" y="68"/>
                      <a:pt x="417" y="68"/>
                    </a:cubicBezTo>
                    <a:cubicBezTo>
                      <a:pt x="416" y="68"/>
                      <a:pt x="412" y="69"/>
                      <a:pt x="410" y="70"/>
                    </a:cubicBezTo>
                    <a:cubicBezTo>
                      <a:pt x="409" y="70"/>
                      <a:pt x="409" y="71"/>
                      <a:pt x="408" y="71"/>
                    </a:cubicBezTo>
                    <a:cubicBezTo>
                      <a:pt x="405" y="72"/>
                      <a:pt x="402" y="71"/>
                      <a:pt x="399" y="70"/>
                    </a:cubicBezTo>
                    <a:cubicBezTo>
                      <a:pt x="398" y="70"/>
                      <a:pt x="397" y="70"/>
                      <a:pt x="396" y="69"/>
                    </a:cubicBezTo>
                    <a:cubicBezTo>
                      <a:pt x="393" y="69"/>
                      <a:pt x="392" y="67"/>
                      <a:pt x="390" y="65"/>
                    </a:cubicBezTo>
                    <a:cubicBezTo>
                      <a:pt x="390" y="64"/>
                      <a:pt x="389" y="63"/>
                      <a:pt x="388" y="63"/>
                    </a:cubicBezTo>
                    <a:cubicBezTo>
                      <a:pt x="387" y="63"/>
                      <a:pt x="386" y="65"/>
                      <a:pt x="386" y="66"/>
                    </a:cubicBezTo>
                    <a:cubicBezTo>
                      <a:pt x="385" y="68"/>
                      <a:pt x="383" y="70"/>
                      <a:pt x="381" y="70"/>
                    </a:cubicBezTo>
                    <a:cubicBezTo>
                      <a:pt x="378" y="70"/>
                      <a:pt x="377" y="67"/>
                      <a:pt x="373" y="60"/>
                    </a:cubicBezTo>
                    <a:cubicBezTo>
                      <a:pt x="371" y="56"/>
                      <a:pt x="369" y="52"/>
                      <a:pt x="367" y="49"/>
                    </a:cubicBezTo>
                    <a:cubicBezTo>
                      <a:pt x="366" y="46"/>
                      <a:pt x="366" y="46"/>
                      <a:pt x="366" y="46"/>
                    </a:cubicBezTo>
                    <a:cubicBezTo>
                      <a:pt x="361" y="39"/>
                      <a:pt x="354" y="28"/>
                      <a:pt x="348" y="26"/>
                    </a:cubicBezTo>
                    <a:cubicBezTo>
                      <a:pt x="344" y="24"/>
                      <a:pt x="342" y="22"/>
                      <a:pt x="341" y="20"/>
                    </a:cubicBezTo>
                    <a:cubicBezTo>
                      <a:pt x="341" y="19"/>
                      <a:pt x="341" y="17"/>
                      <a:pt x="342" y="15"/>
                    </a:cubicBezTo>
                    <a:cubicBezTo>
                      <a:pt x="342" y="15"/>
                      <a:pt x="342" y="15"/>
                      <a:pt x="342" y="15"/>
                    </a:cubicBezTo>
                    <a:cubicBezTo>
                      <a:pt x="341" y="15"/>
                      <a:pt x="339" y="16"/>
                      <a:pt x="339" y="16"/>
                    </a:cubicBezTo>
                    <a:cubicBezTo>
                      <a:pt x="338" y="17"/>
                      <a:pt x="337" y="17"/>
                      <a:pt x="336" y="18"/>
                    </a:cubicBezTo>
                    <a:cubicBezTo>
                      <a:pt x="333" y="20"/>
                      <a:pt x="331" y="22"/>
                      <a:pt x="328" y="22"/>
                    </a:cubicBezTo>
                    <a:cubicBezTo>
                      <a:pt x="328" y="22"/>
                      <a:pt x="327" y="22"/>
                      <a:pt x="327" y="22"/>
                    </a:cubicBezTo>
                    <a:cubicBezTo>
                      <a:pt x="326" y="23"/>
                      <a:pt x="325" y="24"/>
                      <a:pt x="324" y="24"/>
                    </a:cubicBezTo>
                    <a:cubicBezTo>
                      <a:pt x="321" y="26"/>
                      <a:pt x="317" y="28"/>
                      <a:pt x="315" y="27"/>
                    </a:cubicBezTo>
                    <a:cubicBezTo>
                      <a:pt x="314" y="27"/>
                      <a:pt x="313" y="27"/>
                      <a:pt x="312" y="28"/>
                    </a:cubicBezTo>
                    <a:cubicBezTo>
                      <a:pt x="311" y="29"/>
                      <a:pt x="310" y="30"/>
                      <a:pt x="308" y="30"/>
                    </a:cubicBezTo>
                    <a:cubicBezTo>
                      <a:pt x="307" y="30"/>
                      <a:pt x="306" y="29"/>
                      <a:pt x="305" y="29"/>
                    </a:cubicBezTo>
                    <a:cubicBezTo>
                      <a:pt x="304" y="28"/>
                      <a:pt x="304" y="26"/>
                      <a:pt x="304" y="26"/>
                    </a:cubicBezTo>
                    <a:cubicBezTo>
                      <a:pt x="304" y="24"/>
                      <a:pt x="305" y="23"/>
                      <a:pt x="307" y="21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3" y="20"/>
                      <a:pt x="302" y="20"/>
                      <a:pt x="301" y="19"/>
                    </a:cubicBezTo>
                    <a:cubicBezTo>
                      <a:pt x="301" y="20"/>
                      <a:pt x="301" y="20"/>
                      <a:pt x="301" y="20"/>
                    </a:cubicBezTo>
                    <a:cubicBezTo>
                      <a:pt x="300" y="21"/>
                      <a:pt x="299" y="22"/>
                      <a:pt x="298" y="22"/>
                    </a:cubicBezTo>
                    <a:cubicBezTo>
                      <a:pt x="298" y="22"/>
                      <a:pt x="298" y="22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5" y="20"/>
                      <a:pt x="294" y="19"/>
                      <a:pt x="294" y="18"/>
                    </a:cubicBezTo>
                    <a:cubicBezTo>
                      <a:pt x="294" y="17"/>
                      <a:pt x="294" y="16"/>
                      <a:pt x="293" y="16"/>
                    </a:cubicBezTo>
                    <a:cubicBezTo>
                      <a:pt x="292" y="18"/>
                      <a:pt x="287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2" y="19"/>
                      <a:pt x="281" y="19"/>
                      <a:pt x="280" y="18"/>
                    </a:cubicBezTo>
                    <a:cubicBezTo>
                      <a:pt x="278" y="16"/>
                      <a:pt x="280" y="14"/>
                      <a:pt x="280" y="13"/>
                    </a:cubicBezTo>
                    <a:cubicBezTo>
                      <a:pt x="281" y="12"/>
                      <a:pt x="281" y="12"/>
                      <a:pt x="281" y="12"/>
                    </a:cubicBezTo>
                    <a:cubicBezTo>
                      <a:pt x="281" y="11"/>
                      <a:pt x="280" y="10"/>
                      <a:pt x="280" y="9"/>
                    </a:cubicBezTo>
                    <a:cubicBezTo>
                      <a:pt x="279" y="8"/>
                      <a:pt x="279" y="6"/>
                      <a:pt x="279" y="4"/>
                    </a:cubicBezTo>
                    <a:cubicBezTo>
                      <a:pt x="279" y="3"/>
                      <a:pt x="279" y="3"/>
                      <a:pt x="279" y="3"/>
                    </a:cubicBezTo>
                    <a:cubicBezTo>
                      <a:pt x="278" y="2"/>
                      <a:pt x="276" y="1"/>
                      <a:pt x="275" y="1"/>
                    </a:cubicBezTo>
                    <a:cubicBezTo>
                      <a:pt x="275" y="1"/>
                      <a:pt x="274" y="1"/>
                      <a:pt x="274" y="1"/>
                    </a:cubicBezTo>
                    <a:cubicBezTo>
                      <a:pt x="271" y="2"/>
                      <a:pt x="267" y="1"/>
                      <a:pt x="264" y="0"/>
                    </a:cubicBezTo>
                    <a:cubicBezTo>
                      <a:pt x="264" y="0"/>
                      <a:pt x="264" y="0"/>
                      <a:pt x="262" y="0"/>
                    </a:cubicBezTo>
                    <a:cubicBezTo>
                      <a:pt x="258" y="0"/>
                      <a:pt x="253" y="1"/>
                      <a:pt x="253" y="2"/>
                    </a:cubicBezTo>
                    <a:cubicBezTo>
                      <a:pt x="252" y="5"/>
                      <a:pt x="248" y="6"/>
                      <a:pt x="239" y="8"/>
                    </a:cubicBezTo>
                    <a:cubicBezTo>
                      <a:pt x="238" y="8"/>
                      <a:pt x="236" y="9"/>
                      <a:pt x="235" y="9"/>
                    </a:cubicBezTo>
                    <a:cubicBezTo>
                      <a:pt x="232" y="10"/>
                      <a:pt x="223" y="11"/>
                      <a:pt x="219" y="12"/>
                    </a:cubicBezTo>
                    <a:cubicBezTo>
                      <a:pt x="217" y="12"/>
                      <a:pt x="216" y="13"/>
                      <a:pt x="215" y="13"/>
                    </a:cubicBezTo>
                    <a:cubicBezTo>
                      <a:pt x="212" y="14"/>
                      <a:pt x="210" y="15"/>
                      <a:pt x="207" y="15"/>
                    </a:cubicBezTo>
                    <a:cubicBezTo>
                      <a:pt x="200" y="15"/>
                      <a:pt x="194" y="17"/>
                      <a:pt x="191" y="19"/>
                    </a:cubicBezTo>
                    <a:cubicBezTo>
                      <a:pt x="191" y="19"/>
                      <a:pt x="190" y="19"/>
                      <a:pt x="189" y="20"/>
                    </a:cubicBezTo>
                    <a:cubicBezTo>
                      <a:pt x="187" y="20"/>
                      <a:pt x="186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3" y="20"/>
                      <a:pt x="182" y="20"/>
                      <a:pt x="181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9" y="20"/>
                      <a:pt x="178" y="20"/>
                      <a:pt x="177" y="20"/>
                    </a:cubicBezTo>
                    <a:cubicBezTo>
                      <a:pt x="176" y="21"/>
                      <a:pt x="174" y="21"/>
                      <a:pt x="173" y="21"/>
                    </a:cubicBezTo>
                    <a:cubicBezTo>
                      <a:pt x="172" y="21"/>
                      <a:pt x="171" y="21"/>
                      <a:pt x="171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2"/>
                      <a:pt x="168" y="26"/>
                      <a:pt x="169" y="27"/>
                    </a:cubicBezTo>
                    <a:cubicBezTo>
                      <a:pt x="170" y="28"/>
                      <a:pt x="173" y="29"/>
                      <a:pt x="174" y="30"/>
                    </a:cubicBezTo>
                    <a:cubicBezTo>
                      <a:pt x="177" y="31"/>
                      <a:pt x="179" y="31"/>
                      <a:pt x="179" y="33"/>
                    </a:cubicBezTo>
                    <a:cubicBezTo>
                      <a:pt x="180" y="34"/>
                      <a:pt x="180" y="34"/>
                      <a:pt x="180" y="34"/>
                    </a:cubicBezTo>
                    <a:cubicBezTo>
                      <a:pt x="179" y="35"/>
                      <a:pt x="179" y="35"/>
                      <a:pt x="179" y="35"/>
                    </a:cubicBezTo>
                    <a:cubicBezTo>
                      <a:pt x="178" y="36"/>
                      <a:pt x="176" y="37"/>
                      <a:pt x="170" y="37"/>
                    </a:cubicBezTo>
                    <a:cubicBezTo>
                      <a:pt x="168" y="37"/>
                      <a:pt x="167" y="37"/>
                      <a:pt x="166" y="37"/>
                    </a:cubicBezTo>
                    <a:cubicBezTo>
                      <a:pt x="165" y="37"/>
                      <a:pt x="165" y="38"/>
                      <a:pt x="165" y="38"/>
                    </a:cubicBezTo>
                    <a:cubicBezTo>
                      <a:pt x="164" y="39"/>
                      <a:pt x="164" y="41"/>
                      <a:pt x="165" y="43"/>
                    </a:cubicBezTo>
                    <a:cubicBezTo>
                      <a:pt x="166" y="44"/>
                      <a:pt x="166" y="45"/>
                      <a:pt x="165" y="46"/>
                    </a:cubicBezTo>
                    <a:cubicBezTo>
                      <a:pt x="164" y="49"/>
                      <a:pt x="159" y="51"/>
                      <a:pt x="157" y="51"/>
                    </a:cubicBezTo>
                    <a:cubicBezTo>
                      <a:pt x="157" y="51"/>
                      <a:pt x="157" y="52"/>
                      <a:pt x="158" y="52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61" y="53"/>
                      <a:pt x="163" y="54"/>
                      <a:pt x="165" y="55"/>
                    </a:cubicBezTo>
                    <a:cubicBezTo>
                      <a:pt x="166" y="55"/>
                      <a:pt x="167" y="56"/>
                      <a:pt x="167" y="56"/>
                    </a:cubicBezTo>
                    <a:cubicBezTo>
                      <a:pt x="171" y="56"/>
                      <a:pt x="172" y="59"/>
                      <a:pt x="172" y="66"/>
                    </a:cubicBezTo>
                    <a:cubicBezTo>
                      <a:pt x="172" y="68"/>
                      <a:pt x="171" y="72"/>
                      <a:pt x="163" y="72"/>
                    </a:cubicBezTo>
                    <a:cubicBezTo>
                      <a:pt x="160" y="72"/>
                      <a:pt x="158" y="71"/>
                      <a:pt x="157" y="70"/>
                    </a:cubicBezTo>
                    <a:cubicBezTo>
                      <a:pt x="156" y="69"/>
                      <a:pt x="155" y="69"/>
                      <a:pt x="155" y="68"/>
                    </a:cubicBezTo>
                    <a:cubicBezTo>
                      <a:pt x="155" y="69"/>
                      <a:pt x="155" y="69"/>
                      <a:pt x="154" y="70"/>
                    </a:cubicBezTo>
                    <a:cubicBezTo>
                      <a:pt x="154" y="71"/>
                      <a:pt x="153" y="73"/>
                      <a:pt x="152" y="74"/>
                    </a:cubicBezTo>
                    <a:cubicBezTo>
                      <a:pt x="151" y="74"/>
                      <a:pt x="151" y="74"/>
                      <a:pt x="150" y="74"/>
                    </a:cubicBezTo>
                    <a:cubicBezTo>
                      <a:pt x="150" y="74"/>
                      <a:pt x="150" y="74"/>
                      <a:pt x="149" y="74"/>
                    </a:cubicBezTo>
                    <a:cubicBezTo>
                      <a:pt x="148" y="73"/>
                      <a:pt x="148" y="73"/>
                      <a:pt x="147" y="72"/>
                    </a:cubicBezTo>
                    <a:cubicBezTo>
                      <a:pt x="146" y="71"/>
                      <a:pt x="146" y="70"/>
                      <a:pt x="145" y="70"/>
                    </a:cubicBezTo>
                    <a:cubicBezTo>
                      <a:pt x="143" y="70"/>
                      <a:pt x="138" y="70"/>
                      <a:pt x="136" y="66"/>
                    </a:cubicBezTo>
                    <a:cubicBezTo>
                      <a:pt x="136" y="65"/>
                      <a:pt x="135" y="64"/>
                      <a:pt x="133" y="64"/>
                    </a:cubicBezTo>
                    <a:cubicBezTo>
                      <a:pt x="131" y="64"/>
                      <a:pt x="129" y="65"/>
                      <a:pt x="128" y="66"/>
                    </a:cubicBezTo>
                    <a:cubicBezTo>
                      <a:pt x="127" y="67"/>
                      <a:pt x="126" y="68"/>
                      <a:pt x="124" y="68"/>
                    </a:cubicBezTo>
                    <a:cubicBezTo>
                      <a:pt x="122" y="68"/>
                      <a:pt x="121" y="67"/>
                      <a:pt x="120" y="66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8" y="65"/>
                    </a:cubicBezTo>
                    <a:cubicBezTo>
                      <a:pt x="115" y="65"/>
                      <a:pt x="112" y="67"/>
                      <a:pt x="111" y="68"/>
                    </a:cubicBezTo>
                    <a:cubicBezTo>
                      <a:pt x="110" y="70"/>
                      <a:pt x="108" y="72"/>
                      <a:pt x="104" y="72"/>
                    </a:cubicBezTo>
                    <a:cubicBezTo>
                      <a:pt x="102" y="72"/>
                      <a:pt x="100" y="71"/>
                      <a:pt x="98" y="70"/>
                    </a:cubicBezTo>
                    <a:cubicBezTo>
                      <a:pt x="96" y="69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72"/>
                      <a:pt x="92" y="72"/>
                      <a:pt x="92" y="72"/>
                    </a:cubicBezTo>
                    <a:cubicBezTo>
                      <a:pt x="91" y="72"/>
                      <a:pt x="91" y="72"/>
                      <a:pt x="91" y="72"/>
                    </a:cubicBezTo>
                    <a:cubicBezTo>
                      <a:pt x="91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8" y="70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8" y="68"/>
                      <a:pt x="87" y="67"/>
                      <a:pt x="87" y="67"/>
                    </a:cubicBezTo>
                    <a:cubicBezTo>
                      <a:pt x="87" y="67"/>
                      <a:pt x="86" y="66"/>
                      <a:pt x="85" y="65"/>
                    </a:cubicBezTo>
                    <a:cubicBezTo>
                      <a:pt x="84" y="64"/>
                      <a:pt x="81" y="62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8" y="60"/>
                      <a:pt x="75" y="59"/>
                      <a:pt x="73" y="59"/>
                    </a:cubicBezTo>
                    <a:cubicBezTo>
                      <a:pt x="69" y="58"/>
                      <a:pt x="66" y="58"/>
                      <a:pt x="65" y="55"/>
                    </a:cubicBezTo>
                    <a:cubicBezTo>
                      <a:pt x="65" y="55"/>
                      <a:pt x="64" y="55"/>
                      <a:pt x="63" y="55"/>
                    </a:cubicBezTo>
                    <a:cubicBezTo>
                      <a:pt x="62" y="55"/>
                      <a:pt x="61" y="55"/>
                      <a:pt x="61" y="56"/>
                    </a:cubicBezTo>
                    <a:cubicBezTo>
                      <a:pt x="60" y="58"/>
                      <a:pt x="58" y="59"/>
                      <a:pt x="57" y="59"/>
                    </a:cubicBezTo>
                    <a:cubicBezTo>
                      <a:pt x="55" y="59"/>
                      <a:pt x="54" y="58"/>
                      <a:pt x="53" y="57"/>
                    </a:cubicBezTo>
                    <a:cubicBezTo>
                      <a:pt x="53" y="57"/>
                      <a:pt x="52" y="57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0" y="57"/>
                      <a:pt x="47" y="58"/>
                      <a:pt x="46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4" y="60"/>
                      <a:pt x="43" y="60"/>
                    </a:cubicBezTo>
                    <a:cubicBezTo>
                      <a:pt x="39" y="63"/>
                      <a:pt x="35" y="65"/>
                      <a:pt x="32" y="65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9"/>
                      <a:pt x="29" y="70"/>
                    </a:cubicBezTo>
                    <a:cubicBezTo>
                      <a:pt x="28" y="70"/>
                      <a:pt x="28" y="70"/>
                      <a:pt x="27" y="70"/>
                    </a:cubicBezTo>
                    <a:cubicBezTo>
                      <a:pt x="26" y="71"/>
                      <a:pt x="25" y="71"/>
                      <a:pt x="25" y="71"/>
                    </a:cubicBezTo>
                    <a:cubicBezTo>
                      <a:pt x="25" y="72"/>
                      <a:pt x="25" y="73"/>
                      <a:pt x="25" y="74"/>
                    </a:cubicBezTo>
                    <a:cubicBezTo>
                      <a:pt x="25" y="74"/>
                      <a:pt x="26" y="75"/>
                      <a:pt x="26" y="75"/>
                    </a:cubicBezTo>
                    <a:cubicBezTo>
                      <a:pt x="26" y="76"/>
                      <a:pt x="27" y="78"/>
                      <a:pt x="27" y="79"/>
                    </a:cubicBezTo>
                    <a:cubicBezTo>
                      <a:pt x="27" y="80"/>
                      <a:pt x="26" y="80"/>
                      <a:pt x="26" y="81"/>
                    </a:cubicBezTo>
                    <a:cubicBezTo>
                      <a:pt x="26" y="82"/>
                      <a:pt x="25" y="83"/>
                      <a:pt x="23" y="83"/>
                    </a:cubicBezTo>
                    <a:cubicBezTo>
                      <a:pt x="22" y="84"/>
                      <a:pt x="22" y="84"/>
                      <a:pt x="21" y="84"/>
                    </a:cubicBezTo>
                    <a:cubicBezTo>
                      <a:pt x="18" y="84"/>
                      <a:pt x="17" y="81"/>
                      <a:pt x="15" y="79"/>
                    </a:cubicBezTo>
                    <a:cubicBezTo>
                      <a:pt x="14" y="78"/>
                      <a:pt x="13" y="76"/>
                      <a:pt x="12" y="76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0" y="75"/>
                      <a:pt x="9" y="76"/>
                      <a:pt x="9" y="78"/>
                    </a:cubicBezTo>
                    <a:cubicBezTo>
                      <a:pt x="9" y="81"/>
                      <a:pt x="7" y="82"/>
                      <a:pt x="5" y="83"/>
                    </a:cubicBezTo>
                    <a:cubicBezTo>
                      <a:pt x="4" y="84"/>
                      <a:pt x="3" y="85"/>
                      <a:pt x="3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7"/>
                      <a:pt x="3" y="87"/>
                      <a:pt x="4" y="87"/>
                    </a:cubicBezTo>
                    <a:cubicBezTo>
                      <a:pt x="5" y="88"/>
                      <a:pt x="6" y="89"/>
                      <a:pt x="6" y="90"/>
                    </a:cubicBezTo>
                    <a:cubicBezTo>
                      <a:pt x="6" y="93"/>
                      <a:pt x="4" y="94"/>
                      <a:pt x="1" y="96"/>
                    </a:cubicBezTo>
                    <a:cubicBezTo>
                      <a:pt x="1" y="96"/>
                      <a:pt x="0" y="99"/>
                      <a:pt x="0" y="100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3" y="101"/>
                      <a:pt x="7" y="102"/>
                      <a:pt x="6" y="106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8" y="109"/>
                      <a:pt x="9" y="109"/>
                      <a:pt x="11" y="109"/>
                    </a:cubicBezTo>
                    <a:cubicBezTo>
                      <a:pt x="12" y="109"/>
                      <a:pt x="12" y="109"/>
                      <a:pt x="13" y="109"/>
                    </a:cubicBezTo>
                    <a:cubicBezTo>
                      <a:pt x="13" y="109"/>
                      <a:pt x="14" y="109"/>
                      <a:pt x="14" y="109"/>
                    </a:cubicBezTo>
                    <a:cubicBezTo>
                      <a:pt x="17" y="109"/>
                      <a:pt x="18" y="111"/>
                      <a:pt x="20" y="113"/>
                    </a:cubicBezTo>
                    <a:cubicBezTo>
                      <a:pt x="21" y="115"/>
                      <a:pt x="22" y="116"/>
                      <a:pt x="23" y="118"/>
                    </a:cubicBezTo>
                    <a:cubicBezTo>
                      <a:pt x="26" y="121"/>
                      <a:pt x="27" y="123"/>
                      <a:pt x="27" y="125"/>
                    </a:cubicBezTo>
                    <a:cubicBezTo>
                      <a:pt x="26" y="127"/>
                      <a:pt x="25" y="127"/>
                      <a:pt x="24" y="128"/>
                    </a:cubicBezTo>
                    <a:cubicBezTo>
                      <a:pt x="24" y="128"/>
                      <a:pt x="25" y="129"/>
                      <a:pt x="26" y="129"/>
                    </a:cubicBezTo>
                    <a:cubicBezTo>
                      <a:pt x="27" y="129"/>
                      <a:pt x="27" y="130"/>
                      <a:pt x="28" y="130"/>
                    </a:cubicBezTo>
                    <a:cubicBezTo>
                      <a:pt x="28" y="130"/>
                      <a:pt x="28" y="130"/>
                      <a:pt x="29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0"/>
                      <a:pt x="30" y="130"/>
                      <a:pt x="30" y="130"/>
                    </a:cubicBezTo>
                    <a:close/>
                    <a:moveTo>
                      <a:pt x="311" y="132"/>
                    </a:moveTo>
                    <a:cubicBezTo>
                      <a:pt x="315" y="128"/>
                      <a:pt x="324" y="126"/>
                      <a:pt x="332" y="126"/>
                    </a:cubicBezTo>
                    <a:cubicBezTo>
                      <a:pt x="336" y="126"/>
                      <a:pt x="339" y="126"/>
                      <a:pt x="342" y="127"/>
                    </a:cubicBezTo>
                    <a:cubicBezTo>
                      <a:pt x="347" y="128"/>
                      <a:pt x="356" y="127"/>
                      <a:pt x="363" y="126"/>
                    </a:cubicBezTo>
                    <a:cubicBezTo>
                      <a:pt x="366" y="126"/>
                      <a:pt x="369" y="125"/>
                      <a:pt x="370" y="126"/>
                    </a:cubicBezTo>
                    <a:cubicBezTo>
                      <a:pt x="371" y="126"/>
                      <a:pt x="372" y="127"/>
                      <a:pt x="372" y="129"/>
                    </a:cubicBezTo>
                    <a:cubicBezTo>
                      <a:pt x="372" y="132"/>
                      <a:pt x="366" y="135"/>
                      <a:pt x="358" y="135"/>
                    </a:cubicBezTo>
                    <a:cubicBezTo>
                      <a:pt x="356" y="135"/>
                      <a:pt x="353" y="135"/>
                      <a:pt x="350" y="134"/>
                    </a:cubicBezTo>
                    <a:cubicBezTo>
                      <a:pt x="346" y="134"/>
                      <a:pt x="342" y="134"/>
                      <a:pt x="338" y="134"/>
                    </a:cubicBezTo>
                    <a:cubicBezTo>
                      <a:pt x="329" y="134"/>
                      <a:pt x="324" y="135"/>
                      <a:pt x="321" y="139"/>
                    </a:cubicBezTo>
                    <a:cubicBezTo>
                      <a:pt x="316" y="143"/>
                      <a:pt x="317" y="147"/>
                      <a:pt x="317" y="149"/>
                    </a:cubicBezTo>
                    <a:cubicBezTo>
                      <a:pt x="317" y="150"/>
                      <a:pt x="317" y="153"/>
                      <a:pt x="314" y="154"/>
                    </a:cubicBezTo>
                    <a:cubicBezTo>
                      <a:pt x="313" y="154"/>
                      <a:pt x="313" y="154"/>
                      <a:pt x="313" y="154"/>
                    </a:cubicBezTo>
                    <a:cubicBezTo>
                      <a:pt x="312" y="154"/>
                      <a:pt x="310" y="153"/>
                      <a:pt x="309" y="150"/>
                    </a:cubicBezTo>
                    <a:cubicBezTo>
                      <a:pt x="307" y="145"/>
                      <a:pt x="307" y="136"/>
                      <a:pt x="311" y="132"/>
                    </a:cubicBezTo>
                    <a:close/>
                    <a:moveTo>
                      <a:pt x="151" y="128"/>
                    </a:moveTo>
                    <a:cubicBezTo>
                      <a:pt x="152" y="127"/>
                      <a:pt x="153" y="127"/>
                      <a:pt x="156" y="127"/>
                    </a:cubicBezTo>
                    <a:cubicBezTo>
                      <a:pt x="159" y="127"/>
                      <a:pt x="169" y="128"/>
                      <a:pt x="170" y="132"/>
                    </a:cubicBezTo>
                    <a:cubicBezTo>
                      <a:pt x="171" y="133"/>
                      <a:pt x="171" y="134"/>
                      <a:pt x="170" y="135"/>
                    </a:cubicBezTo>
                    <a:cubicBezTo>
                      <a:pt x="169" y="136"/>
                      <a:pt x="168" y="137"/>
                      <a:pt x="166" y="137"/>
                    </a:cubicBezTo>
                    <a:cubicBezTo>
                      <a:pt x="163" y="137"/>
                      <a:pt x="152" y="134"/>
                      <a:pt x="151" y="131"/>
                    </a:cubicBezTo>
                    <a:cubicBezTo>
                      <a:pt x="151" y="130"/>
                      <a:pt x="151" y="129"/>
                      <a:pt x="151" y="1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6" name="Freeform 1143"/>
              <p:cNvSpPr>
                <a:spLocks/>
              </p:cNvSpPr>
              <p:nvPr/>
            </p:nvSpPr>
            <p:spPr bwMode="auto">
              <a:xfrm>
                <a:off x="4740" y="1272"/>
                <a:ext cx="83" cy="30"/>
              </a:xfrm>
              <a:custGeom>
                <a:avLst/>
                <a:gdLst>
                  <a:gd name="T0" fmla="*/ 3 w 87"/>
                  <a:gd name="T1" fmla="*/ 22 h 31"/>
                  <a:gd name="T2" fmla="*/ 11 w 87"/>
                  <a:gd name="T3" fmla="*/ 29 h 31"/>
                  <a:gd name="T4" fmla="*/ 12 w 87"/>
                  <a:gd name="T5" fmla="*/ 30 h 31"/>
                  <a:gd name="T6" fmla="*/ 14 w 87"/>
                  <a:gd name="T7" fmla="*/ 30 h 31"/>
                  <a:gd name="T8" fmla="*/ 25 w 87"/>
                  <a:gd name="T9" fmla="*/ 28 h 31"/>
                  <a:gd name="T10" fmla="*/ 27 w 87"/>
                  <a:gd name="T11" fmla="*/ 27 h 31"/>
                  <a:gd name="T12" fmla="*/ 33 w 87"/>
                  <a:gd name="T13" fmla="*/ 29 h 31"/>
                  <a:gd name="T14" fmla="*/ 37 w 87"/>
                  <a:gd name="T15" fmla="*/ 29 h 31"/>
                  <a:gd name="T16" fmla="*/ 48 w 87"/>
                  <a:gd name="T17" fmla="*/ 26 h 31"/>
                  <a:gd name="T18" fmla="*/ 53 w 87"/>
                  <a:gd name="T19" fmla="*/ 27 h 31"/>
                  <a:gd name="T20" fmla="*/ 58 w 87"/>
                  <a:gd name="T21" fmla="*/ 27 h 31"/>
                  <a:gd name="T22" fmla="*/ 59 w 87"/>
                  <a:gd name="T23" fmla="*/ 27 h 31"/>
                  <a:gd name="T24" fmla="*/ 57 w 87"/>
                  <a:gd name="T25" fmla="*/ 22 h 31"/>
                  <a:gd name="T26" fmla="*/ 55 w 87"/>
                  <a:gd name="T27" fmla="*/ 16 h 31"/>
                  <a:gd name="T28" fmla="*/ 60 w 87"/>
                  <a:gd name="T29" fmla="*/ 12 h 31"/>
                  <a:gd name="T30" fmla="*/ 65 w 87"/>
                  <a:gd name="T31" fmla="*/ 15 h 31"/>
                  <a:gd name="T32" fmla="*/ 65 w 87"/>
                  <a:gd name="T33" fmla="*/ 19 h 31"/>
                  <a:gd name="T34" fmla="*/ 65 w 87"/>
                  <a:gd name="T35" fmla="*/ 21 h 31"/>
                  <a:gd name="T36" fmla="*/ 78 w 87"/>
                  <a:gd name="T37" fmla="*/ 26 h 31"/>
                  <a:gd name="T38" fmla="*/ 82 w 87"/>
                  <a:gd name="T39" fmla="*/ 23 h 31"/>
                  <a:gd name="T40" fmla="*/ 85 w 87"/>
                  <a:gd name="T41" fmla="*/ 17 h 31"/>
                  <a:gd name="T42" fmla="*/ 87 w 87"/>
                  <a:gd name="T43" fmla="*/ 15 h 31"/>
                  <a:gd name="T44" fmla="*/ 82 w 87"/>
                  <a:gd name="T45" fmla="*/ 11 h 31"/>
                  <a:gd name="T46" fmla="*/ 69 w 87"/>
                  <a:gd name="T47" fmla="*/ 8 h 31"/>
                  <a:gd name="T48" fmla="*/ 58 w 87"/>
                  <a:gd name="T49" fmla="*/ 6 h 31"/>
                  <a:gd name="T50" fmla="*/ 50 w 87"/>
                  <a:gd name="T51" fmla="*/ 4 h 31"/>
                  <a:gd name="T52" fmla="*/ 44 w 87"/>
                  <a:gd name="T53" fmla="*/ 8 h 31"/>
                  <a:gd name="T54" fmla="*/ 41 w 87"/>
                  <a:gd name="T55" fmla="*/ 12 h 31"/>
                  <a:gd name="T56" fmla="*/ 30 w 87"/>
                  <a:gd name="T57" fmla="*/ 6 h 31"/>
                  <a:gd name="T58" fmla="*/ 20 w 87"/>
                  <a:gd name="T59" fmla="*/ 0 h 31"/>
                  <a:gd name="T60" fmla="*/ 20 w 87"/>
                  <a:gd name="T61" fmla="*/ 0 h 31"/>
                  <a:gd name="T62" fmla="*/ 1 w 87"/>
                  <a:gd name="T63" fmla="*/ 18 h 31"/>
                  <a:gd name="T64" fmla="*/ 3 w 87"/>
                  <a:gd name="T6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31">
                    <a:moveTo>
                      <a:pt x="3" y="22"/>
                    </a:moveTo>
                    <a:cubicBezTo>
                      <a:pt x="7" y="25"/>
                      <a:pt x="9" y="27"/>
                      <a:pt x="11" y="29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4" y="30"/>
                    </a:cubicBezTo>
                    <a:cubicBezTo>
                      <a:pt x="17" y="30"/>
                      <a:pt x="22" y="29"/>
                      <a:pt x="25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6"/>
                      <a:pt x="31" y="28"/>
                      <a:pt x="33" y="29"/>
                    </a:cubicBezTo>
                    <a:cubicBezTo>
                      <a:pt x="34" y="30"/>
                      <a:pt x="35" y="31"/>
                      <a:pt x="37" y="29"/>
                    </a:cubicBezTo>
                    <a:cubicBezTo>
                      <a:pt x="41" y="27"/>
                      <a:pt x="45" y="26"/>
                      <a:pt x="48" y="26"/>
                    </a:cubicBezTo>
                    <a:cubicBezTo>
                      <a:pt x="49" y="26"/>
                      <a:pt x="51" y="27"/>
                      <a:pt x="53" y="27"/>
                    </a:cubicBezTo>
                    <a:cubicBezTo>
                      <a:pt x="54" y="27"/>
                      <a:pt x="56" y="27"/>
                      <a:pt x="58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6"/>
                      <a:pt x="58" y="24"/>
                      <a:pt x="57" y="22"/>
                    </a:cubicBezTo>
                    <a:cubicBezTo>
                      <a:pt x="56" y="20"/>
                      <a:pt x="55" y="18"/>
                      <a:pt x="55" y="16"/>
                    </a:cubicBezTo>
                    <a:cubicBezTo>
                      <a:pt x="55" y="13"/>
                      <a:pt x="57" y="12"/>
                      <a:pt x="60" y="12"/>
                    </a:cubicBezTo>
                    <a:cubicBezTo>
                      <a:pt x="62" y="12"/>
                      <a:pt x="64" y="13"/>
                      <a:pt x="65" y="15"/>
                    </a:cubicBezTo>
                    <a:cubicBezTo>
                      <a:pt x="66" y="16"/>
                      <a:pt x="66" y="18"/>
                      <a:pt x="65" y="19"/>
                    </a:cubicBezTo>
                    <a:cubicBezTo>
                      <a:pt x="64" y="20"/>
                      <a:pt x="65" y="20"/>
                      <a:pt x="65" y="21"/>
                    </a:cubicBezTo>
                    <a:cubicBezTo>
                      <a:pt x="66" y="24"/>
                      <a:pt x="71" y="27"/>
                      <a:pt x="78" y="26"/>
                    </a:cubicBezTo>
                    <a:cubicBezTo>
                      <a:pt x="82" y="26"/>
                      <a:pt x="82" y="25"/>
                      <a:pt x="82" y="23"/>
                    </a:cubicBezTo>
                    <a:cubicBezTo>
                      <a:pt x="82" y="21"/>
                      <a:pt x="81" y="18"/>
                      <a:pt x="85" y="17"/>
                    </a:cubicBezTo>
                    <a:cubicBezTo>
                      <a:pt x="87" y="16"/>
                      <a:pt x="87" y="15"/>
                      <a:pt x="87" y="15"/>
                    </a:cubicBezTo>
                    <a:cubicBezTo>
                      <a:pt x="87" y="15"/>
                      <a:pt x="87" y="14"/>
                      <a:pt x="82" y="11"/>
                    </a:cubicBezTo>
                    <a:cubicBezTo>
                      <a:pt x="78" y="8"/>
                      <a:pt x="73" y="8"/>
                      <a:pt x="69" y="8"/>
                    </a:cubicBezTo>
                    <a:cubicBezTo>
                      <a:pt x="65" y="8"/>
                      <a:pt x="61" y="8"/>
                      <a:pt x="58" y="6"/>
                    </a:cubicBezTo>
                    <a:cubicBezTo>
                      <a:pt x="55" y="5"/>
                      <a:pt x="52" y="4"/>
                      <a:pt x="50" y="4"/>
                    </a:cubicBezTo>
                    <a:cubicBezTo>
                      <a:pt x="45" y="4"/>
                      <a:pt x="44" y="7"/>
                      <a:pt x="44" y="8"/>
                    </a:cubicBezTo>
                    <a:cubicBezTo>
                      <a:pt x="44" y="11"/>
                      <a:pt x="42" y="12"/>
                      <a:pt x="41" y="12"/>
                    </a:cubicBezTo>
                    <a:cubicBezTo>
                      <a:pt x="38" y="12"/>
                      <a:pt x="35" y="10"/>
                      <a:pt x="30" y="6"/>
                    </a:cubicBezTo>
                    <a:cubicBezTo>
                      <a:pt x="27" y="4"/>
                      <a:pt x="23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5" y="0"/>
                      <a:pt x="3" y="10"/>
                      <a:pt x="1" y="18"/>
                    </a:cubicBezTo>
                    <a:cubicBezTo>
                      <a:pt x="0" y="21"/>
                      <a:pt x="1" y="22"/>
                      <a:pt x="3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7" name="Freeform 1144"/>
              <p:cNvSpPr>
                <a:spLocks/>
              </p:cNvSpPr>
              <p:nvPr/>
            </p:nvSpPr>
            <p:spPr bwMode="auto">
              <a:xfrm>
                <a:off x="4332" y="1196"/>
                <a:ext cx="63" cy="32"/>
              </a:xfrm>
              <a:custGeom>
                <a:avLst/>
                <a:gdLst>
                  <a:gd name="T0" fmla="*/ 13 w 66"/>
                  <a:gd name="T1" fmla="*/ 33 h 34"/>
                  <a:gd name="T2" fmla="*/ 28 w 66"/>
                  <a:gd name="T3" fmla="*/ 31 h 34"/>
                  <a:gd name="T4" fmla="*/ 29 w 66"/>
                  <a:gd name="T5" fmla="*/ 31 h 34"/>
                  <a:gd name="T6" fmla="*/ 65 w 66"/>
                  <a:gd name="T7" fmla="*/ 19 h 34"/>
                  <a:gd name="T8" fmla="*/ 60 w 66"/>
                  <a:gd name="T9" fmla="*/ 16 h 34"/>
                  <a:gd name="T10" fmla="*/ 51 w 66"/>
                  <a:gd name="T11" fmla="*/ 11 h 34"/>
                  <a:gd name="T12" fmla="*/ 47 w 66"/>
                  <a:gd name="T13" fmla="*/ 10 h 34"/>
                  <a:gd name="T14" fmla="*/ 38 w 66"/>
                  <a:gd name="T15" fmla="*/ 14 h 34"/>
                  <a:gd name="T16" fmla="*/ 35 w 66"/>
                  <a:gd name="T17" fmla="*/ 17 h 34"/>
                  <a:gd name="T18" fmla="*/ 32 w 66"/>
                  <a:gd name="T19" fmla="*/ 15 h 34"/>
                  <a:gd name="T20" fmla="*/ 36 w 66"/>
                  <a:gd name="T21" fmla="*/ 6 h 34"/>
                  <a:gd name="T22" fmla="*/ 37 w 66"/>
                  <a:gd name="T23" fmla="*/ 3 h 34"/>
                  <a:gd name="T24" fmla="*/ 33 w 66"/>
                  <a:gd name="T25" fmla="*/ 0 h 34"/>
                  <a:gd name="T26" fmla="*/ 33 w 66"/>
                  <a:gd name="T27" fmla="*/ 0 h 34"/>
                  <a:gd name="T28" fmla="*/ 25 w 66"/>
                  <a:gd name="T29" fmla="*/ 4 h 34"/>
                  <a:gd name="T30" fmla="*/ 21 w 66"/>
                  <a:gd name="T31" fmla="*/ 5 h 34"/>
                  <a:gd name="T32" fmla="*/ 19 w 66"/>
                  <a:gd name="T33" fmla="*/ 10 h 34"/>
                  <a:gd name="T34" fmla="*/ 17 w 66"/>
                  <a:gd name="T35" fmla="*/ 13 h 34"/>
                  <a:gd name="T36" fmla="*/ 16 w 66"/>
                  <a:gd name="T37" fmla="*/ 16 h 34"/>
                  <a:gd name="T38" fmla="*/ 13 w 66"/>
                  <a:gd name="T39" fmla="*/ 17 h 34"/>
                  <a:gd name="T40" fmla="*/ 12 w 66"/>
                  <a:gd name="T41" fmla="*/ 17 h 34"/>
                  <a:gd name="T42" fmla="*/ 9 w 66"/>
                  <a:gd name="T43" fmla="*/ 20 h 34"/>
                  <a:gd name="T44" fmla="*/ 2 w 66"/>
                  <a:gd name="T45" fmla="*/ 31 h 34"/>
                  <a:gd name="T46" fmla="*/ 0 w 66"/>
                  <a:gd name="T47" fmla="*/ 34 h 34"/>
                  <a:gd name="T48" fmla="*/ 2 w 66"/>
                  <a:gd name="T49" fmla="*/ 34 h 34"/>
                  <a:gd name="T50" fmla="*/ 13 w 66"/>
                  <a:gd name="T5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34">
                    <a:moveTo>
                      <a:pt x="13" y="33"/>
                    </a:moveTo>
                    <a:cubicBezTo>
                      <a:pt x="18" y="32"/>
                      <a:pt x="23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41" y="31"/>
                      <a:pt x="64" y="23"/>
                      <a:pt x="65" y="19"/>
                    </a:cubicBezTo>
                    <a:cubicBezTo>
                      <a:pt x="66" y="18"/>
                      <a:pt x="64" y="17"/>
                      <a:pt x="60" y="16"/>
                    </a:cubicBezTo>
                    <a:cubicBezTo>
                      <a:pt x="57" y="15"/>
                      <a:pt x="53" y="14"/>
                      <a:pt x="51" y="11"/>
                    </a:cubicBezTo>
                    <a:cubicBezTo>
                      <a:pt x="50" y="10"/>
                      <a:pt x="49" y="10"/>
                      <a:pt x="47" y="10"/>
                    </a:cubicBezTo>
                    <a:cubicBezTo>
                      <a:pt x="44" y="10"/>
                      <a:pt x="39" y="12"/>
                      <a:pt x="38" y="14"/>
                    </a:cubicBezTo>
                    <a:cubicBezTo>
                      <a:pt x="37" y="17"/>
                      <a:pt x="35" y="17"/>
                      <a:pt x="35" y="17"/>
                    </a:cubicBezTo>
                    <a:cubicBezTo>
                      <a:pt x="33" y="17"/>
                      <a:pt x="32" y="16"/>
                      <a:pt x="32" y="15"/>
                    </a:cubicBezTo>
                    <a:cubicBezTo>
                      <a:pt x="31" y="13"/>
                      <a:pt x="33" y="9"/>
                      <a:pt x="36" y="6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4"/>
                      <a:pt x="28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7"/>
                      <a:pt x="20" y="9"/>
                      <a:pt x="19" y="10"/>
                    </a:cubicBezTo>
                    <a:cubicBezTo>
                      <a:pt x="18" y="11"/>
                      <a:pt x="17" y="12"/>
                      <a:pt x="17" y="13"/>
                    </a:cubicBezTo>
                    <a:cubicBezTo>
                      <a:pt x="17" y="14"/>
                      <a:pt x="17" y="15"/>
                      <a:pt x="16" y="16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7"/>
                      <a:pt x="9" y="17"/>
                      <a:pt x="9" y="20"/>
                    </a:cubicBezTo>
                    <a:cubicBezTo>
                      <a:pt x="9" y="25"/>
                      <a:pt x="5" y="28"/>
                      <a:pt x="2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4"/>
                      <a:pt x="2" y="34"/>
                    </a:cubicBezTo>
                    <a:cubicBezTo>
                      <a:pt x="5" y="34"/>
                      <a:pt x="9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8" name="Freeform 1145"/>
              <p:cNvSpPr>
                <a:spLocks/>
              </p:cNvSpPr>
              <p:nvPr/>
            </p:nvSpPr>
            <p:spPr bwMode="auto">
              <a:xfrm>
                <a:off x="4257" y="1150"/>
                <a:ext cx="53" cy="39"/>
              </a:xfrm>
              <a:custGeom>
                <a:avLst/>
                <a:gdLst>
                  <a:gd name="T0" fmla="*/ 9 w 56"/>
                  <a:gd name="T1" fmla="*/ 25 h 41"/>
                  <a:gd name="T2" fmla="*/ 14 w 56"/>
                  <a:gd name="T3" fmla="*/ 30 h 41"/>
                  <a:gd name="T4" fmla="*/ 6 w 56"/>
                  <a:gd name="T5" fmla="*/ 34 h 41"/>
                  <a:gd name="T6" fmla="*/ 0 w 56"/>
                  <a:gd name="T7" fmla="*/ 34 h 41"/>
                  <a:gd name="T8" fmla="*/ 2 w 56"/>
                  <a:gd name="T9" fmla="*/ 37 h 41"/>
                  <a:gd name="T10" fmla="*/ 8 w 56"/>
                  <a:gd name="T11" fmla="*/ 40 h 41"/>
                  <a:gd name="T12" fmla="*/ 18 w 56"/>
                  <a:gd name="T13" fmla="*/ 37 h 41"/>
                  <a:gd name="T14" fmla="*/ 19 w 56"/>
                  <a:gd name="T15" fmla="*/ 35 h 41"/>
                  <a:gd name="T16" fmla="*/ 45 w 56"/>
                  <a:gd name="T17" fmla="*/ 24 h 41"/>
                  <a:gd name="T18" fmla="*/ 52 w 56"/>
                  <a:gd name="T19" fmla="*/ 23 h 41"/>
                  <a:gd name="T20" fmla="*/ 52 w 56"/>
                  <a:gd name="T21" fmla="*/ 23 h 41"/>
                  <a:gd name="T22" fmla="*/ 52 w 56"/>
                  <a:gd name="T23" fmla="*/ 21 h 41"/>
                  <a:gd name="T24" fmla="*/ 51 w 56"/>
                  <a:gd name="T25" fmla="*/ 16 h 41"/>
                  <a:gd name="T26" fmla="*/ 55 w 56"/>
                  <a:gd name="T27" fmla="*/ 14 h 41"/>
                  <a:gd name="T28" fmla="*/ 56 w 56"/>
                  <a:gd name="T29" fmla="*/ 14 h 41"/>
                  <a:gd name="T30" fmla="*/ 50 w 56"/>
                  <a:gd name="T31" fmla="*/ 12 h 41"/>
                  <a:gd name="T32" fmla="*/ 42 w 56"/>
                  <a:gd name="T33" fmla="*/ 3 h 41"/>
                  <a:gd name="T34" fmla="*/ 41 w 56"/>
                  <a:gd name="T35" fmla="*/ 0 h 41"/>
                  <a:gd name="T36" fmla="*/ 38 w 56"/>
                  <a:gd name="T37" fmla="*/ 1 h 41"/>
                  <a:gd name="T38" fmla="*/ 26 w 56"/>
                  <a:gd name="T39" fmla="*/ 6 h 41"/>
                  <a:gd name="T40" fmla="*/ 14 w 56"/>
                  <a:gd name="T41" fmla="*/ 10 h 41"/>
                  <a:gd name="T42" fmla="*/ 14 w 56"/>
                  <a:gd name="T43" fmla="*/ 10 h 41"/>
                  <a:gd name="T44" fmla="*/ 17 w 56"/>
                  <a:gd name="T45" fmla="*/ 16 h 41"/>
                  <a:gd name="T46" fmla="*/ 8 w 56"/>
                  <a:gd name="T47" fmla="*/ 22 h 41"/>
                  <a:gd name="T48" fmla="*/ 8 w 56"/>
                  <a:gd name="T49" fmla="*/ 22 h 41"/>
                  <a:gd name="T50" fmla="*/ 6 w 56"/>
                  <a:gd name="T51" fmla="*/ 22 h 41"/>
                  <a:gd name="T52" fmla="*/ 9 w 56"/>
                  <a:gd name="T5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1">
                    <a:moveTo>
                      <a:pt x="9" y="25"/>
                    </a:moveTo>
                    <a:cubicBezTo>
                      <a:pt x="11" y="26"/>
                      <a:pt x="15" y="28"/>
                      <a:pt x="14" y="30"/>
                    </a:cubicBezTo>
                    <a:cubicBezTo>
                      <a:pt x="14" y="33"/>
                      <a:pt x="11" y="34"/>
                      <a:pt x="6" y="34"/>
                    </a:cubicBezTo>
                    <a:cubicBezTo>
                      <a:pt x="3" y="34"/>
                      <a:pt x="1" y="34"/>
                      <a:pt x="0" y="34"/>
                    </a:cubicBezTo>
                    <a:cubicBezTo>
                      <a:pt x="1" y="35"/>
                      <a:pt x="1" y="36"/>
                      <a:pt x="2" y="37"/>
                    </a:cubicBezTo>
                    <a:cubicBezTo>
                      <a:pt x="3" y="38"/>
                      <a:pt x="5" y="39"/>
                      <a:pt x="8" y="40"/>
                    </a:cubicBezTo>
                    <a:cubicBezTo>
                      <a:pt x="12" y="41"/>
                      <a:pt x="16" y="39"/>
                      <a:pt x="18" y="37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8" y="30"/>
                      <a:pt x="25" y="28"/>
                      <a:pt x="45" y="24"/>
                    </a:cubicBezTo>
                    <a:cubicBezTo>
                      <a:pt x="48" y="24"/>
                      <a:pt x="50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1" y="19"/>
                      <a:pt x="50" y="17"/>
                      <a:pt x="51" y="16"/>
                    </a:cubicBezTo>
                    <a:cubicBezTo>
                      <a:pt x="52" y="14"/>
                      <a:pt x="54" y="14"/>
                      <a:pt x="55" y="14"/>
                    </a:cubicBezTo>
                    <a:cubicBezTo>
                      <a:pt x="55" y="14"/>
                      <a:pt x="55" y="14"/>
                      <a:pt x="56" y="14"/>
                    </a:cubicBezTo>
                    <a:cubicBezTo>
                      <a:pt x="54" y="13"/>
                      <a:pt x="53" y="13"/>
                      <a:pt x="50" y="12"/>
                    </a:cubicBezTo>
                    <a:cubicBezTo>
                      <a:pt x="43" y="11"/>
                      <a:pt x="42" y="6"/>
                      <a:pt x="42" y="3"/>
                    </a:cubicBezTo>
                    <a:cubicBezTo>
                      <a:pt x="41" y="2"/>
                      <a:pt x="41" y="1"/>
                      <a:pt x="41" y="0"/>
                    </a:cubicBezTo>
                    <a:cubicBezTo>
                      <a:pt x="40" y="0"/>
                      <a:pt x="39" y="1"/>
                      <a:pt x="38" y="1"/>
                    </a:cubicBezTo>
                    <a:cubicBezTo>
                      <a:pt x="36" y="3"/>
                      <a:pt x="33" y="5"/>
                      <a:pt x="26" y="6"/>
                    </a:cubicBezTo>
                    <a:cubicBezTo>
                      <a:pt x="18" y="8"/>
                      <a:pt x="15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7" y="13"/>
                      <a:pt x="17" y="16"/>
                    </a:cubicBezTo>
                    <a:cubicBezTo>
                      <a:pt x="16" y="19"/>
                      <a:pt x="12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3"/>
                      <a:pt x="7" y="24"/>
                      <a:pt x="9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9" name="Freeform 1146"/>
              <p:cNvSpPr>
                <a:spLocks/>
              </p:cNvSpPr>
              <p:nvPr/>
            </p:nvSpPr>
            <p:spPr bwMode="auto">
              <a:xfrm>
                <a:off x="4276" y="1180"/>
                <a:ext cx="58" cy="28"/>
              </a:xfrm>
              <a:custGeom>
                <a:avLst/>
                <a:gdLst>
                  <a:gd name="T0" fmla="*/ 3 w 61"/>
                  <a:gd name="T1" fmla="*/ 12 h 30"/>
                  <a:gd name="T2" fmla="*/ 0 w 61"/>
                  <a:gd name="T3" fmla="*/ 14 h 30"/>
                  <a:gd name="T4" fmla="*/ 4 w 61"/>
                  <a:gd name="T5" fmla="*/ 16 h 30"/>
                  <a:gd name="T6" fmla="*/ 7 w 61"/>
                  <a:gd name="T7" fmla="*/ 16 h 30"/>
                  <a:gd name="T8" fmla="*/ 12 w 61"/>
                  <a:gd name="T9" fmla="*/ 20 h 30"/>
                  <a:gd name="T10" fmla="*/ 17 w 61"/>
                  <a:gd name="T11" fmla="*/ 24 h 30"/>
                  <a:gd name="T12" fmla="*/ 19 w 61"/>
                  <a:gd name="T13" fmla="*/ 23 h 30"/>
                  <a:gd name="T14" fmla="*/ 33 w 61"/>
                  <a:gd name="T15" fmla="*/ 27 h 30"/>
                  <a:gd name="T16" fmla="*/ 50 w 61"/>
                  <a:gd name="T17" fmla="*/ 30 h 30"/>
                  <a:gd name="T18" fmla="*/ 56 w 61"/>
                  <a:gd name="T19" fmla="*/ 27 h 30"/>
                  <a:gd name="T20" fmla="*/ 57 w 61"/>
                  <a:gd name="T21" fmla="*/ 26 h 30"/>
                  <a:gd name="T22" fmla="*/ 57 w 61"/>
                  <a:gd name="T23" fmla="*/ 26 h 30"/>
                  <a:gd name="T24" fmla="*/ 54 w 61"/>
                  <a:gd name="T25" fmla="*/ 24 h 30"/>
                  <a:gd name="T26" fmla="*/ 61 w 61"/>
                  <a:gd name="T27" fmla="*/ 10 h 30"/>
                  <a:gd name="T28" fmla="*/ 61 w 61"/>
                  <a:gd name="T29" fmla="*/ 8 h 30"/>
                  <a:gd name="T30" fmla="*/ 50 w 61"/>
                  <a:gd name="T31" fmla="*/ 3 h 30"/>
                  <a:gd name="T32" fmla="*/ 48 w 61"/>
                  <a:gd name="T33" fmla="*/ 4 h 30"/>
                  <a:gd name="T34" fmla="*/ 45 w 61"/>
                  <a:gd name="T35" fmla="*/ 8 h 30"/>
                  <a:gd name="T36" fmla="*/ 36 w 61"/>
                  <a:gd name="T37" fmla="*/ 0 h 30"/>
                  <a:gd name="T38" fmla="*/ 33 w 61"/>
                  <a:gd name="T39" fmla="*/ 0 h 30"/>
                  <a:gd name="T40" fmla="*/ 8 w 61"/>
                  <a:gd name="T41" fmla="*/ 6 h 30"/>
                  <a:gd name="T42" fmla="*/ 3 w 6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0">
                    <a:moveTo>
                      <a:pt x="3" y="12"/>
                    </a:moveTo>
                    <a:cubicBezTo>
                      <a:pt x="2" y="13"/>
                      <a:pt x="1" y="14"/>
                      <a:pt x="0" y="14"/>
                    </a:cubicBezTo>
                    <a:cubicBezTo>
                      <a:pt x="1" y="15"/>
                      <a:pt x="2" y="15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9" y="16"/>
                      <a:pt x="11" y="18"/>
                      <a:pt x="12" y="20"/>
                    </a:cubicBezTo>
                    <a:cubicBezTo>
                      <a:pt x="14" y="23"/>
                      <a:pt x="15" y="24"/>
                      <a:pt x="17" y="24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3" y="23"/>
                      <a:pt x="28" y="25"/>
                      <a:pt x="33" y="27"/>
                    </a:cubicBezTo>
                    <a:cubicBezTo>
                      <a:pt x="39" y="28"/>
                      <a:pt x="45" y="30"/>
                      <a:pt x="50" y="30"/>
                    </a:cubicBezTo>
                    <a:cubicBezTo>
                      <a:pt x="54" y="30"/>
                      <a:pt x="56" y="28"/>
                      <a:pt x="56" y="27"/>
                    </a:cubicBezTo>
                    <a:cubicBezTo>
                      <a:pt x="57" y="27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5" y="26"/>
                      <a:pt x="55" y="25"/>
                      <a:pt x="54" y="24"/>
                    </a:cubicBezTo>
                    <a:cubicBezTo>
                      <a:pt x="53" y="22"/>
                      <a:pt x="55" y="19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0" y="6"/>
                      <a:pt x="54" y="3"/>
                      <a:pt x="50" y="3"/>
                    </a:cubicBezTo>
                    <a:cubicBezTo>
                      <a:pt x="48" y="3"/>
                      <a:pt x="48" y="4"/>
                      <a:pt x="48" y="4"/>
                    </a:cubicBezTo>
                    <a:cubicBezTo>
                      <a:pt x="48" y="8"/>
                      <a:pt x="45" y="8"/>
                      <a:pt x="45" y="8"/>
                    </a:cubicBezTo>
                    <a:cubicBezTo>
                      <a:pt x="41" y="8"/>
                      <a:pt x="37" y="2"/>
                      <a:pt x="36" y="0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5" y="0"/>
                      <a:pt x="10" y="4"/>
                      <a:pt x="8" y="6"/>
                    </a:cubicBezTo>
                    <a:cubicBezTo>
                      <a:pt x="8" y="9"/>
                      <a:pt x="5" y="10"/>
                      <a:pt x="3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0" name="Freeform 1147"/>
              <p:cNvSpPr>
                <a:spLocks noEditPoints="1"/>
              </p:cNvSpPr>
              <p:nvPr/>
            </p:nvSpPr>
            <p:spPr bwMode="auto">
              <a:xfrm>
                <a:off x="3564" y="1238"/>
                <a:ext cx="1749" cy="606"/>
              </a:xfrm>
              <a:custGeom>
                <a:avLst/>
                <a:gdLst>
                  <a:gd name="T0" fmla="*/ 49 w 1831"/>
                  <a:gd name="T1" fmla="*/ 223 h 635"/>
                  <a:gd name="T2" fmla="*/ 53 w 1831"/>
                  <a:gd name="T3" fmla="*/ 179 h 635"/>
                  <a:gd name="T4" fmla="*/ 15 w 1831"/>
                  <a:gd name="T5" fmla="*/ 190 h 635"/>
                  <a:gd name="T6" fmla="*/ 32 w 1831"/>
                  <a:gd name="T7" fmla="*/ 275 h 635"/>
                  <a:gd name="T8" fmla="*/ 7 w 1831"/>
                  <a:gd name="T9" fmla="*/ 361 h 635"/>
                  <a:gd name="T10" fmla="*/ 1 w 1831"/>
                  <a:gd name="T11" fmla="*/ 391 h 635"/>
                  <a:gd name="T12" fmla="*/ 45 w 1831"/>
                  <a:gd name="T13" fmla="*/ 445 h 635"/>
                  <a:gd name="T14" fmla="*/ 75 w 1831"/>
                  <a:gd name="T15" fmla="*/ 484 h 635"/>
                  <a:gd name="T16" fmla="*/ 139 w 1831"/>
                  <a:gd name="T17" fmla="*/ 532 h 635"/>
                  <a:gd name="T18" fmla="*/ 136 w 1831"/>
                  <a:gd name="T19" fmla="*/ 603 h 635"/>
                  <a:gd name="T20" fmla="*/ 216 w 1831"/>
                  <a:gd name="T21" fmla="*/ 628 h 635"/>
                  <a:gd name="T22" fmla="*/ 236 w 1831"/>
                  <a:gd name="T23" fmla="*/ 554 h 635"/>
                  <a:gd name="T24" fmla="*/ 234 w 1831"/>
                  <a:gd name="T25" fmla="*/ 511 h 635"/>
                  <a:gd name="T26" fmla="*/ 320 w 1831"/>
                  <a:gd name="T27" fmla="*/ 502 h 635"/>
                  <a:gd name="T28" fmla="*/ 377 w 1831"/>
                  <a:gd name="T29" fmla="*/ 470 h 635"/>
                  <a:gd name="T30" fmla="*/ 501 w 1831"/>
                  <a:gd name="T31" fmla="*/ 446 h 635"/>
                  <a:gd name="T32" fmla="*/ 563 w 1831"/>
                  <a:gd name="T33" fmla="*/ 447 h 635"/>
                  <a:gd name="T34" fmla="*/ 672 w 1831"/>
                  <a:gd name="T35" fmla="*/ 520 h 635"/>
                  <a:gd name="T36" fmla="*/ 732 w 1831"/>
                  <a:gd name="T37" fmla="*/ 501 h 635"/>
                  <a:gd name="T38" fmla="*/ 822 w 1831"/>
                  <a:gd name="T39" fmla="*/ 490 h 635"/>
                  <a:gd name="T40" fmla="*/ 931 w 1831"/>
                  <a:gd name="T41" fmla="*/ 524 h 635"/>
                  <a:gd name="T42" fmla="*/ 1000 w 1831"/>
                  <a:gd name="T43" fmla="*/ 516 h 635"/>
                  <a:gd name="T44" fmla="*/ 1041 w 1831"/>
                  <a:gd name="T45" fmla="*/ 482 h 635"/>
                  <a:gd name="T46" fmla="*/ 1091 w 1831"/>
                  <a:gd name="T47" fmla="*/ 464 h 635"/>
                  <a:gd name="T48" fmla="*/ 1160 w 1831"/>
                  <a:gd name="T49" fmla="*/ 543 h 635"/>
                  <a:gd name="T50" fmla="*/ 1181 w 1831"/>
                  <a:gd name="T51" fmla="*/ 588 h 635"/>
                  <a:gd name="T52" fmla="*/ 1267 w 1831"/>
                  <a:gd name="T53" fmla="*/ 502 h 635"/>
                  <a:gd name="T54" fmla="*/ 1232 w 1831"/>
                  <a:gd name="T55" fmla="*/ 454 h 635"/>
                  <a:gd name="T56" fmla="*/ 1342 w 1831"/>
                  <a:gd name="T57" fmla="*/ 367 h 635"/>
                  <a:gd name="T58" fmla="*/ 1444 w 1831"/>
                  <a:gd name="T59" fmla="*/ 340 h 635"/>
                  <a:gd name="T60" fmla="*/ 1525 w 1831"/>
                  <a:gd name="T61" fmla="*/ 328 h 635"/>
                  <a:gd name="T62" fmla="*/ 1457 w 1831"/>
                  <a:gd name="T63" fmla="*/ 395 h 635"/>
                  <a:gd name="T64" fmla="*/ 1508 w 1831"/>
                  <a:gd name="T65" fmla="*/ 445 h 635"/>
                  <a:gd name="T66" fmla="*/ 1540 w 1831"/>
                  <a:gd name="T67" fmla="*/ 355 h 635"/>
                  <a:gd name="T68" fmla="*/ 1687 w 1831"/>
                  <a:gd name="T69" fmla="*/ 309 h 635"/>
                  <a:gd name="T70" fmla="*/ 1710 w 1831"/>
                  <a:gd name="T71" fmla="*/ 271 h 635"/>
                  <a:gd name="T72" fmla="*/ 1775 w 1831"/>
                  <a:gd name="T73" fmla="*/ 272 h 635"/>
                  <a:gd name="T74" fmla="*/ 1825 w 1831"/>
                  <a:gd name="T75" fmla="*/ 256 h 635"/>
                  <a:gd name="T76" fmla="*/ 1685 w 1831"/>
                  <a:gd name="T77" fmla="*/ 181 h 635"/>
                  <a:gd name="T78" fmla="*/ 1565 w 1831"/>
                  <a:gd name="T79" fmla="*/ 185 h 635"/>
                  <a:gd name="T80" fmla="*/ 1389 w 1831"/>
                  <a:gd name="T81" fmla="*/ 145 h 635"/>
                  <a:gd name="T82" fmla="*/ 1315 w 1831"/>
                  <a:gd name="T83" fmla="*/ 121 h 635"/>
                  <a:gd name="T84" fmla="*/ 1244 w 1831"/>
                  <a:gd name="T85" fmla="*/ 141 h 635"/>
                  <a:gd name="T86" fmla="*/ 1135 w 1831"/>
                  <a:gd name="T87" fmla="*/ 125 h 635"/>
                  <a:gd name="T88" fmla="*/ 1076 w 1831"/>
                  <a:gd name="T89" fmla="*/ 97 h 635"/>
                  <a:gd name="T90" fmla="*/ 957 w 1831"/>
                  <a:gd name="T91" fmla="*/ 95 h 635"/>
                  <a:gd name="T92" fmla="*/ 905 w 1831"/>
                  <a:gd name="T93" fmla="*/ 87 h 635"/>
                  <a:gd name="T94" fmla="*/ 949 w 1831"/>
                  <a:gd name="T95" fmla="*/ 27 h 635"/>
                  <a:gd name="T96" fmla="*/ 866 w 1831"/>
                  <a:gd name="T97" fmla="*/ 9 h 635"/>
                  <a:gd name="T98" fmla="*/ 781 w 1831"/>
                  <a:gd name="T99" fmla="*/ 40 h 635"/>
                  <a:gd name="T100" fmla="*/ 701 w 1831"/>
                  <a:gd name="T101" fmla="*/ 55 h 635"/>
                  <a:gd name="T102" fmla="*/ 654 w 1831"/>
                  <a:gd name="T103" fmla="*/ 93 h 635"/>
                  <a:gd name="T104" fmla="*/ 564 w 1831"/>
                  <a:gd name="T105" fmla="*/ 129 h 635"/>
                  <a:gd name="T106" fmla="*/ 523 w 1831"/>
                  <a:gd name="T107" fmla="*/ 140 h 635"/>
                  <a:gd name="T108" fmla="*/ 565 w 1831"/>
                  <a:gd name="T109" fmla="*/ 206 h 635"/>
                  <a:gd name="T110" fmla="*/ 483 w 1831"/>
                  <a:gd name="T111" fmla="*/ 235 h 635"/>
                  <a:gd name="T112" fmla="*/ 514 w 1831"/>
                  <a:gd name="T113" fmla="*/ 176 h 635"/>
                  <a:gd name="T114" fmla="*/ 454 w 1831"/>
                  <a:gd name="T115" fmla="*/ 170 h 635"/>
                  <a:gd name="T116" fmla="*/ 358 w 1831"/>
                  <a:gd name="T117" fmla="*/ 163 h 635"/>
                  <a:gd name="T118" fmla="*/ 294 w 1831"/>
                  <a:gd name="T119" fmla="*/ 206 h 635"/>
                  <a:gd name="T120" fmla="*/ 203 w 1831"/>
                  <a:gd name="T121" fmla="*/ 227 h 635"/>
                  <a:gd name="T122" fmla="*/ 185 w 1831"/>
                  <a:gd name="T123" fmla="*/ 245 h 635"/>
                  <a:gd name="T124" fmla="*/ 104 w 1831"/>
                  <a:gd name="T125" fmla="*/ 26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31" h="635">
                    <a:moveTo>
                      <a:pt x="104" y="268"/>
                    </a:moveTo>
                    <a:cubicBezTo>
                      <a:pt x="105" y="269"/>
                      <a:pt x="106" y="270"/>
                      <a:pt x="107" y="272"/>
                    </a:cubicBezTo>
                    <a:cubicBezTo>
                      <a:pt x="107" y="274"/>
                      <a:pt x="110" y="275"/>
                      <a:pt x="116" y="275"/>
                    </a:cubicBezTo>
                    <a:cubicBezTo>
                      <a:pt x="117" y="275"/>
                      <a:pt x="118" y="275"/>
                      <a:pt x="119" y="277"/>
                    </a:cubicBezTo>
                    <a:cubicBezTo>
                      <a:pt x="121" y="279"/>
                      <a:pt x="119" y="283"/>
                      <a:pt x="119" y="284"/>
                    </a:cubicBezTo>
                    <a:cubicBezTo>
                      <a:pt x="117" y="287"/>
                      <a:pt x="114" y="288"/>
                      <a:pt x="111" y="288"/>
                    </a:cubicBezTo>
                    <a:cubicBezTo>
                      <a:pt x="109" y="288"/>
                      <a:pt x="108" y="287"/>
                      <a:pt x="107" y="286"/>
                    </a:cubicBezTo>
                    <a:cubicBezTo>
                      <a:pt x="106" y="286"/>
                      <a:pt x="105" y="286"/>
                      <a:pt x="104" y="286"/>
                    </a:cubicBezTo>
                    <a:cubicBezTo>
                      <a:pt x="101" y="286"/>
                      <a:pt x="98" y="286"/>
                      <a:pt x="97" y="282"/>
                    </a:cubicBezTo>
                    <a:cubicBezTo>
                      <a:pt x="97" y="281"/>
                      <a:pt x="94" y="278"/>
                      <a:pt x="89" y="278"/>
                    </a:cubicBezTo>
                    <a:cubicBezTo>
                      <a:pt x="86" y="279"/>
                      <a:pt x="84" y="278"/>
                      <a:pt x="83" y="277"/>
                    </a:cubicBezTo>
                    <a:cubicBezTo>
                      <a:pt x="82" y="275"/>
                      <a:pt x="81" y="273"/>
                      <a:pt x="81" y="270"/>
                    </a:cubicBezTo>
                    <a:cubicBezTo>
                      <a:pt x="81" y="268"/>
                      <a:pt x="81" y="267"/>
                      <a:pt x="80" y="265"/>
                    </a:cubicBezTo>
                    <a:cubicBezTo>
                      <a:pt x="79" y="264"/>
                      <a:pt x="78" y="263"/>
                      <a:pt x="79" y="262"/>
                    </a:cubicBezTo>
                    <a:cubicBezTo>
                      <a:pt x="79" y="261"/>
                      <a:pt x="78" y="261"/>
                      <a:pt x="78" y="260"/>
                    </a:cubicBezTo>
                    <a:cubicBezTo>
                      <a:pt x="78" y="258"/>
                      <a:pt x="77" y="255"/>
                      <a:pt x="80" y="253"/>
                    </a:cubicBezTo>
                    <a:cubicBezTo>
                      <a:pt x="80" y="252"/>
                      <a:pt x="80" y="252"/>
                      <a:pt x="80" y="250"/>
                    </a:cubicBezTo>
                    <a:cubicBezTo>
                      <a:pt x="80" y="249"/>
                      <a:pt x="80" y="248"/>
                      <a:pt x="80" y="247"/>
                    </a:cubicBezTo>
                    <a:cubicBezTo>
                      <a:pt x="80" y="247"/>
                      <a:pt x="80" y="246"/>
                      <a:pt x="79" y="246"/>
                    </a:cubicBezTo>
                    <a:cubicBezTo>
                      <a:pt x="77" y="244"/>
                      <a:pt x="75" y="243"/>
                      <a:pt x="73" y="243"/>
                    </a:cubicBezTo>
                    <a:cubicBezTo>
                      <a:pt x="70" y="243"/>
                      <a:pt x="68" y="241"/>
                      <a:pt x="68" y="240"/>
                    </a:cubicBezTo>
                    <a:cubicBezTo>
                      <a:pt x="67" y="239"/>
                      <a:pt x="67" y="238"/>
                      <a:pt x="66" y="238"/>
                    </a:cubicBezTo>
                    <a:cubicBezTo>
                      <a:pt x="62" y="237"/>
                      <a:pt x="54" y="231"/>
                      <a:pt x="53" y="227"/>
                    </a:cubicBezTo>
                    <a:cubicBezTo>
                      <a:pt x="53" y="227"/>
                      <a:pt x="52" y="226"/>
                      <a:pt x="51" y="226"/>
                    </a:cubicBezTo>
                    <a:cubicBezTo>
                      <a:pt x="50" y="226"/>
                      <a:pt x="49" y="225"/>
                      <a:pt x="49" y="223"/>
                    </a:cubicBezTo>
                    <a:cubicBezTo>
                      <a:pt x="49" y="223"/>
                      <a:pt x="49" y="222"/>
                      <a:pt x="50" y="221"/>
                    </a:cubicBezTo>
                    <a:cubicBezTo>
                      <a:pt x="53" y="220"/>
                      <a:pt x="58" y="222"/>
                      <a:pt x="62" y="225"/>
                    </a:cubicBezTo>
                    <a:cubicBezTo>
                      <a:pt x="65" y="228"/>
                      <a:pt x="70" y="230"/>
                      <a:pt x="76" y="231"/>
                    </a:cubicBezTo>
                    <a:cubicBezTo>
                      <a:pt x="80" y="232"/>
                      <a:pt x="83" y="233"/>
                      <a:pt x="86" y="234"/>
                    </a:cubicBezTo>
                    <a:cubicBezTo>
                      <a:pt x="89" y="235"/>
                      <a:pt x="92" y="237"/>
                      <a:pt x="96" y="237"/>
                    </a:cubicBezTo>
                    <a:cubicBezTo>
                      <a:pt x="101" y="238"/>
                      <a:pt x="101" y="238"/>
                      <a:pt x="101" y="238"/>
                    </a:cubicBezTo>
                    <a:cubicBezTo>
                      <a:pt x="107" y="239"/>
                      <a:pt x="112" y="240"/>
                      <a:pt x="122" y="242"/>
                    </a:cubicBezTo>
                    <a:cubicBezTo>
                      <a:pt x="134" y="243"/>
                      <a:pt x="150" y="231"/>
                      <a:pt x="153" y="228"/>
                    </a:cubicBezTo>
                    <a:cubicBezTo>
                      <a:pt x="155" y="226"/>
                      <a:pt x="154" y="223"/>
                      <a:pt x="153" y="220"/>
                    </a:cubicBezTo>
                    <a:cubicBezTo>
                      <a:pt x="152" y="218"/>
                      <a:pt x="152" y="217"/>
                      <a:pt x="152" y="216"/>
                    </a:cubicBezTo>
                    <a:cubicBezTo>
                      <a:pt x="151" y="216"/>
                      <a:pt x="150" y="215"/>
                      <a:pt x="149" y="215"/>
                    </a:cubicBezTo>
                    <a:cubicBezTo>
                      <a:pt x="148" y="214"/>
                      <a:pt x="146" y="213"/>
                      <a:pt x="145" y="212"/>
                    </a:cubicBezTo>
                    <a:cubicBezTo>
                      <a:pt x="145" y="210"/>
                      <a:pt x="142" y="207"/>
                      <a:pt x="138" y="207"/>
                    </a:cubicBezTo>
                    <a:cubicBezTo>
                      <a:pt x="134" y="207"/>
                      <a:pt x="132" y="205"/>
                      <a:pt x="131" y="204"/>
                    </a:cubicBezTo>
                    <a:cubicBezTo>
                      <a:pt x="130" y="203"/>
                      <a:pt x="129" y="202"/>
                      <a:pt x="129" y="202"/>
                    </a:cubicBezTo>
                    <a:cubicBezTo>
                      <a:pt x="128" y="202"/>
                      <a:pt x="128" y="202"/>
                      <a:pt x="128" y="202"/>
                    </a:cubicBezTo>
                    <a:cubicBezTo>
                      <a:pt x="124" y="202"/>
                      <a:pt x="121" y="200"/>
                      <a:pt x="113" y="195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02" y="188"/>
                      <a:pt x="90" y="183"/>
                      <a:pt x="87" y="183"/>
                    </a:cubicBezTo>
                    <a:cubicBezTo>
                      <a:pt x="85" y="184"/>
                      <a:pt x="84" y="184"/>
                      <a:pt x="82" y="184"/>
                    </a:cubicBezTo>
                    <a:cubicBezTo>
                      <a:pt x="81" y="184"/>
                      <a:pt x="79" y="184"/>
                      <a:pt x="78" y="182"/>
                    </a:cubicBezTo>
                    <a:cubicBezTo>
                      <a:pt x="77" y="181"/>
                      <a:pt x="75" y="181"/>
                      <a:pt x="73" y="182"/>
                    </a:cubicBezTo>
                    <a:cubicBezTo>
                      <a:pt x="71" y="184"/>
                      <a:pt x="69" y="183"/>
                      <a:pt x="67" y="182"/>
                    </a:cubicBezTo>
                    <a:cubicBezTo>
                      <a:pt x="65" y="182"/>
                      <a:pt x="63" y="181"/>
                      <a:pt x="62" y="182"/>
                    </a:cubicBezTo>
                    <a:cubicBezTo>
                      <a:pt x="58" y="183"/>
                      <a:pt x="54" y="181"/>
                      <a:pt x="53" y="179"/>
                    </a:cubicBezTo>
                    <a:cubicBezTo>
                      <a:pt x="52" y="177"/>
                      <a:pt x="52" y="176"/>
                      <a:pt x="53" y="175"/>
                    </a:cubicBezTo>
                    <a:cubicBezTo>
                      <a:pt x="54" y="174"/>
                      <a:pt x="56" y="174"/>
                      <a:pt x="57" y="174"/>
                    </a:cubicBezTo>
                    <a:cubicBezTo>
                      <a:pt x="56" y="173"/>
                      <a:pt x="55" y="173"/>
                      <a:pt x="55" y="172"/>
                    </a:cubicBezTo>
                    <a:cubicBezTo>
                      <a:pt x="52" y="171"/>
                      <a:pt x="50" y="171"/>
                      <a:pt x="50" y="173"/>
                    </a:cubicBezTo>
                    <a:cubicBezTo>
                      <a:pt x="48" y="176"/>
                      <a:pt x="44" y="176"/>
                      <a:pt x="41" y="174"/>
                    </a:cubicBezTo>
                    <a:cubicBezTo>
                      <a:pt x="41" y="174"/>
                      <a:pt x="41" y="174"/>
                      <a:pt x="41" y="175"/>
                    </a:cubicBezTo>
                    <a:cubicBezTo>
                      <a:pt x="41" y="175"/>
                      <a:pt x="40" y="175"/>
                      <a:pt x="40" y="176"/>
                    </a:cubicBezTo>
                    <a:cubicBezTo>
                      <a:pt x="40" y="176"/>
                      <a:pt x="40" y="176"/>
                      <a:pt x="40" y="176"/>
                    </a:cubicBezTo>
                    <a:cubicBezTo>
                      <a:pt x="39" y="176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8" y="177"/>
                      <a:pt x="38" y="177"/>
                      <a:pt x="37" y="177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6" y="177"/>
                      <a:pt x="36" y="177"/>
                    </a:cubicBezTo>
                    <a:cubicBezTo>
                      <a:pt x="35" y="177"/>
                      <a:pt x="35" y="177"/>
                      <a:pt x="34" y="177"/>
                    </a:cubicBezTo>
                    <a:cubicBezTo>
                      <a:pt x="34" y="177"/>
                      <a:pt x="33" y="177"/>
                      <a:pt x="33" y="178"/>
                    </a:cubicBezTo>
                    <a:cubicBezTo>
                      <a:pt x="32" y="178"/>
                      <a:pt x="32" y="178"/>
                      <a:pt x="31" y="179"/>
                    </a:cubicBezTo>
                    <a:cubicBezTo>
                      <a:pt x="29" y="180"/>
                      <a:pt x="27" y="182"/>
                      <a:pt x="25" y="182"/>
                    </a:cubicBezTo>
                    <a:cubicBezTo>
                      <a:pt x="24" y="182"/>
                      <a:pt x="23" y="182"/>
                      <a:pt x="21" y="184"/>
                    </a:cubicBezTo>
                    <a:cubicBezTo>
                      <a:pt x="21" y="184"/>
                      <a:pt x="20" y="185"/>
                      <a:pt x="20" y="185"/>
                    </a:cubicBezTo>
                    <a:cubicBezTo>
                      <a:pt x="20" y="185"/>
                      <a:pt x="20" y="185"/>
                      <a:pt x="20" y="185"/>
                    </a:cubicBezTo>
                    <a:cubicBezTo>
                      <a:pt x="20" y="186"/>
                      <a:pt x="19" y="186"/>
                      <a:pt x="19" y="187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19" y="189"/>
                      <a:pt x="17" y="190"/>
                      <a:pt x="16" y="190"/>
                    </a:cubicBezTo>
                    <a:cubicBezTo>
                      <a:pt x="16" y="190"/>
                      <a:pt x="15" y="190"/>
                      <a:pt x="15" y="190"/>
                    </a:cubicBezTo>
                    <a:cubicBezTo>
                      <a:pt x="15" y="190"/>
                      <a:pt x="15" y="190"/>
                      <a:pt x="15" y="190"/>
                    </a:cubicBezTo>
                    <a:cubicBezTo>
                      <a:pt x="15" y="192"/>
                      <a:pt x="15" y="195"/>
                      <a:pt x="13" y="197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8"/>
                      <a:pt x="14" y="199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6" y="202"/>
                      <a:pt x="17" y="203"/>
                      <a:pt x="19" y="203"/>
                    </a:cubicBezTo>
                    <a:cubicBezTo>
                      <a:pt x="19" y="204"/>
                      <a:pt x="20" y="204"/>
                      <a:pt x="21" y="204"/>
                    </a:cubicBezTo>
                    <a:cubicBezTo>
                      <a:pt x="21" y="204"/>
                      <a:pt x="30" y="211"/>
                      <a:pt x="30" y="214"/>
                    </a:cubicBezTo>
                    <a:cubicBezTo>
                      <a:pt x="30" y="216"/>
                      <a:pt x="29" y="217"/>
                      <a:pt x="28" y="219"/>
                    </a:cubicBezTo>
                    <a:cubicBezTo>
                      <a:pt x="26" y="221"/>
                      <a:pt x="23" y="224"/>
                      <a:pt x="22" y="224"/>
                    </a:cubicBezTo>
                    <a:cubicBezTo>
                      <a:pt x="21" y="225"/>
                      <a:pt x="20" y="226"/>
                      <a:pt x="20" y="227"/>
                    </a:cubicBezTo>
                    <a:cubicBezTo>
                      <a:pt x="20" y="227"/>
                      <a:pt x="19" y="227"/>
                      <a:pt x="19" y="228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2" y="232"/>
                      <a:pt x="27" y="239"/>
                      <a:pt x="30" y="245"/>
                    </a:cubicBezTo>
                    <a:cubicBezTo>
                      <a:pt x="31" y="248"/>
                      <a:pt x="32" y="249"/>
                      <a:pt x="31" y="251"/>
                    </a:cubicBezTo>
                    <a:cubicBezTo>
                      <a:pt x="31" y="253"/>
                      <a:pt x="29" y="253"/>
                      <a:pt x="28" y="253"/>
                    </a:cubicBezTo>
                    <a:cubicBezTo>
                      <a:pt x="27" y="253"/>
                      <a:pt x="27" y="254"/>
                      <a:pt x="26" y="254"/>
                    </a:cubicBezTo>
                    <a:cubicBezTo>
                      <a:pt x="25" y="255"/>
                      <a:pt x="26" y="257"/>
                      <a:pt x="27" y="259"/>
                    </a:cubicBezTo>
                    <a:cubicBezTo>
                      <a:pt x="28" y="260"/>
                      <a:pt x="28" y="260"/>
                      <a:pt x="28" y="261"/>
                    </a:cubicBezTo>
                    <a:cubicBezTo>
                      <a:pt x="29" y="263"/>
                      <a:pt x="28" y="264"/>
                      <a:pt x="27" y="265"/>
                    </a:cubicBezTo>
                    <a:cubicBezTo>
                      <a:pt x="27" y="265"/>
                      <a:pt x="27" y="265"/>
                      <a:pt x="28" y="265"/>
                    </a:cubicBezTo>
                    <a:cubicBezTo>
                      <a:pt x="29" y="266"/>
                      <a:pt x="31" y="266"/>
                      <a:pt x="31" y="268"/>
                    </a:cubicBezTo>
                    <a:cubicBezTo>
                      <a:pt x="32" y="270"/>
                      <a:pt x="31" y="271"/>
                      <a:pt x="30" y="272"/>
                    </a:cubicBezTo>
                    <a:cubicBezTo>
                      <a:pt x="29" y="273"/>
                      <a:pt x="29" y="273"/>
                      <a:pt x="29" y="273"/>
                    </a:cubicBezTo>
                    <a:cubicBezTo>
                      <a:pt x="30" y="274"/>
                      <a:pt x="31" y="274"/>
                      <a:pt x="32" y="275"/>
                    </a:cubicBezTo>
                    <a:cubicBezTo>
                      <a:pt x="33" y="276"/>
                      <a:pt x="35" y="277"/>
                      <a:pt x="36" y="280"/>
                    </a:cubicBezTo>
                    <a:cubicBezTo>
                      <a:pt x="36" y="283"/>
                      <a:pt x="33" y="285"/>
                      <a:pt x="31" y="286"/>
                    </a:cubicBezTo>
                    <a:cubicBezTo>
                      <a:pt x="30" y="286"/>
                      <a:pt x="29" y="286"/>
                      <a:pt x="29" y="287"/>
                    </a:cubicBezTo>
                    <a:cubicBezTo>
                      <a:pt x="29" y="287"/>
                      <a:pt x="29" y="287"/>
                      <a:pt x="30" y="287"/>
                    </a:cubicBezTo>
                    <a:cubicBezTo>
                      <a:pt x="31" y="288"/>
                      <a:pt x="32" y="289"/>
                      <a:pt x="33" y="290"/>
                    </a:cubicBezTo>
                    <a:cubicBezTo>
                      <a:pt x="36" y="291"/>
                      <a:pt x="38" y="292"/>
                      <a:pt x="41" y="294"/>
                    </a:cubicBezTo>
                    <a:cubicBezTo>
                      <a:pt x="41" y="295"/>
                      <a:pt x="42" y="296"/>
                      <a:pt x="43" y="296"/>
                    </a:cubicBezTo>
                    <a:cubicBezTo>
                      <a:pt x="47" y="301"/>
                      <a:pt x="47" y="304"/>
                      <a:pt x="46" y="307"/>
                    </a:cubicBezTo>
                    <a:cubicBezTo>
                      <a:pt x="45" y="311"/>
                      <a:pt x="41" y="313"/>
                      <a:pt x="37" y="316"/>
                    </a:cubicBezTo>
                    <a:cubicBezTo>
                      <a:pt x="34" y="318"/>
                      <a:pt x="30" y="321"/>
                      <a:pt x="29" y="323"/>
                    </a:cubicBezTo>
                    <a:cubicBezTo>
                      <a:pt x="27" y="328"/>
                      <a:pt x="23" y="330"/>
                      <a:pt x="18" y="333"/>
                    </a:cubicBezTo>
                    <a:cubicBezTo>
                      <a:pt x="16" y="335"/>
                      <a:pt x="13" y="336"/>
                      <a:pt x="11" y="338"/>
                    </a:cubicBezTo>
                    <a:cubicBezTo>
                      <a:pt x="11" y="338"/>
                      <a:pt x="11" y="339"/>
                      <a:pt x="10" y="339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3" y="340"/>
                      <a:pt x="14" y="342"/>
                      <a:pt x="15" y="344"/>
                    </a:cubicBezTo>
                    <a:cubicBezTo>
                      <a:pt x="16" y="346"/>
                      <a:pt x="17" y="347"/>
                      <a:pt x="18" y="348"/>
                    </a:cubicBezTo>
                    <a:cubicBezTo>
                      <a:pt x="19" y="348"/>
                      <a:pt x="20" y="348"/>
                      <a:pt x="22" y="348"/>
                    </a:cubicBezTo>
                    <a:cubicBezTo>
                      <a:pt x="24" y="348"/>
                      <a:pt x="26" y="348"/>
                      <a:pt x="28" y="350"/>
                    </a:cubicBezTo>
                    <a:cubicBezTo>
                      <a:pt x="29" y="351"/>
                      <a:pt x="29" y="353"/>
                      <a:pt x="29" y="353"/>
                    </a:cubicBezTo>
                    <a:cubicBezTo>
                      <a:pt x="28" y="355"/>
                      <a:pt x="25" y="355"/>
                      <a:pt x="25" y="355"/>
                    </a:cubicBezTo>
                    <a:cubicBezTo>
                      <a:pt x="23" y="355"/>
                      <a:pt x="22" y="355"/>
                      <a:pt x="21" y="355"/>
                    </a:cubicBezTo>
                    <a:cubicBezTo>
                      <a:pt x="19" y="354"/>
                      <a:pt x="18" y="355"/>
                      <a:pt x="16" y="356"/>
                    </a:cubicBezTo>
                    <a:cubicBezTo>
                      <a:pt x="15" y="357"/>
                      <a:pt x="13" y="357"/>
                      <a:pt x="11" y="358"/>
                    </a:cubicBezTo>
                    <a:cubicBezTo>
                      <a:pt x="8" y="359"/>
                      <a:pt x="8" y="360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2"/>
                      <a:pt x="7" y="362"/>
                      <a:pt x="8" y="362"/>
                    </a:cubicBezTo>
                    <a:cubicBezTo>
                      <a:pt x="8" y="362"/>
                      <a:pt x="8" y="362"/>
                      <a:pt x="8" y="363"/>
                    </a:cubicBezTo>
                    <a:cubicBezTo>
                      <a:pt x="8" y="363"/>
                      <a:pt x="8" y="363"/>
                      <a:pt x="8" y="363"/>
                    </a:cubicBezTo>
                    <a:cubicBezTo>
                      <a:pt x="8" y="363"/>
                      <a:pt x="8" y="364"/>
                      <a:pt x="8" y="364"/>
                    </a:cubicBezTo>
                    <a:cubicBezTo>
                      <a:pt x="8" y="364"/>
                      <a:pt x="8" y="364"/>
                      <a:pt x="8" y="364"/>
                    </a:cubicBezTo>
                    <a:cubicBezTo>
                      <a:pt x="7" y="364"/>
                      <a:pt x="7" y="364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6" y="366"/>
                      <a:pt x="6" y="366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5" y="368"/>
                      <a:pt x="5" y="368"/>
                      <a:pt x="4" y="369"/>
                    </a:cubicBezTo>
                    <a:cubicBezTo>
                      <a:pt x="3" y="371"/>
                      <a:pt x="2" y="372"/>
                      <a:pt x="2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1" y="375"/>
                      <a:pt x="1" y="376"/>
                      <a:pt x="1" y="377"/>
                    </a:cubicBezTo>
                    <a:cubicBezTo>
                      <a:pt x="1" y="378"/>
                      <a:pt x="1" y="379"/>
                      <a:pt x="1" y="380"/>
                    </a:cubicBezTo>
                    <a:cubicBezTo>
                      <a:pt x="2" y="382"/>
                      <a:pt x="2" y="383"/>
                      <a:pt x="3" y="385"/>
                    </a:cubicBezTo>
                    <a:cubicBezTo>
                      <a:pt x="4" y="385"/>
                      <a:pt x="4" y="385"/>
                      <a:pt x="4" y="385"/>
                    </a:cubicBezTo>
                    <a:cubicBezTo>
                      <a:pt x="4" y="386"/>
                      <a:pt x="5" y="387"/>
                      <a:pt x="4" y="388"/>
                    </a:cubicBezTo>
                    <a:cubicBezTo>
                      <a:pt x="4" y="390"/>
                      <a:pt x="2" y="391"/>
                      <a:pt x="1" y="391"/>
                    </a:cubicBezTo>
                    <a:cubicBezTo>
                      <a:pt x="1" y="391"/>
                      <a:pt x="0" y="392"/>
                      <a:pt x="0" y="392"/>
                    </a:cubicBezTo>
                    <a:cubicBezTo>
                      <a:pt x="0" y="392"/>
                      <a:pt x="0" y="392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1" y="393"/>
                      <a:pt x="1" y="394"/>
                      <a:pt x="2" y="395"/>
                    </a:cubicBezTo>
                    <a:cubicBezTo>
                      <a:pt x="4" y="396"/>
                      <a:pt x="4" y="398"/>
                      <a:pt x="4" y="400"/>
                    </a:cubicBezTo>
                    <a:cubicBezTo>
                      <a:pt x="4" y="401"/>
                      <a:pt x="4" y="402"/>
                      <a:pt x="4" y="402"/>
                    </a:cubicBezTo>
                    <a:cubicBezTo>
                      <a:pt x="4" y="403"/>
                      <a:pt x="4" y="403"/>
                      <a:pt x="3" y="403"/>
                    </a:cubicBezTo>
                    <a:cubicBezTo>
                      <a:pt x="3" y="404"/>
                      <a:pt x="4" y="405"/>
                      <a:pt x="7" y="407"/>
                    </a:cubicBezTo>
                    <a:cubicBezTo>
                      <a:pt x="8" y="409"/>
                      <a:pt x="8" y="411"/>
                      <a:pt x="9" y="413"/>
                    </a:cubicBezTo>
                    <a:cubicBezTo>
                      <a:pt x="9" y="414"/>
                      <a:pt x="9" y="414"/>
                      <a:pt x="9" y="415"/>
                    </a:cubicBezTo>
                    <a:cubicBezTo>
                      <a:pt x="9" y="415"/>
                      <a:pt x="9" y="415"/>
                      <a:pt x="9" y="415"/>
                    </a:cubicBezTo>
                    <a:cubicBezTo>
                      <a:pt x="10" y="416"/>
                      <a:pt x="11" y="416"/>
                      <a:pt x="12" y="417"/>
                    </a:cubicBezTo>
                    <a:cubicBezTo>
                      <a:pt x="12" y="417"/>
                      <a:pt x="13" y="417"/>
                      <a:pt x="14" y="416"/>
                    </a:cubicBezTo>
                    <a:cubicBezTo>
                      <a:pt x="17" y="416"/>
                      <a:pt x="20" y="417"/>
                      <a:pt x="22" y="420"/>
                    </a:cubicBezTo>
                    <a:cubicBezTo>
                      <a:pt x="22" y="421"/>
                      <a:pt x="22" y="421"/>
                      <a:pt x="22" y="421"/>
                    </a:cubicBezTo>
                    <a:cubicBezTo>
                      <a:pt x="23" y="421"/>
                      <a:pt x="24" y="420"/>
                      <a:pt x="25" y="419"/>
                    </a:cubicBezTo>
                    <a:cubicBezTo>
                      <a:pt x="26" y="419"/>
                      <a:pt x="26" y="419"/>
                      <a:pt x="27" y="419"/>
                    </a:cubicBezTo>
                    <a:cubicBezTo>
                      <a:pt x="30" y="419"/>
                      <a:pt x="34" y="421"/>
                      <a:pt x="37" y="422"/>
                    </a:cubicBezTo>
                    <a:cubicBezTo>
                      <a:pt x="37" y="422"/>
                      <a:pt x="37" y="422"/>
                      <a:pt x="37" y="422"/>
                    </a:cubicBezTo>
                    <a:cubicBezTo>
                      <a:pt x="39" y="423"/>
                      <a:pt x="39" y="426"/>
                      <a:pt x="39" y="429"/>
                    </a:cubicBezTo>
                    <a:cubicBezTo>
                      <a:pt x="39" y="430"/>
                      <a:pt x="39" y="431"/>
                      <a:pt x="39" y="432"/>
                    </a:cubicBezTo>
                    <a:cubicBezTo>
                      <a:pt x="39" y="433"/>
                      <a:pt x="39" y="434"/>
                      <a:pt x="39" y="435"/>
                    </a:cubicBezTo>
                    <a:cubicBezTo>
                      <a:pt x="39" y="437"/>
                      <a:pt x="39" y="438"/>
                      <a:pt x="40" y="438"/>
                    </a:cubicBezTo>
                    <a:cubicBezTo>
                      <a:pt x="42" y="439"/>
                      <a:pt x="42" y="441"/>
                      <a:pt x="43" y="443"/>
                    </a:cubicBezTo>
                    <a:cubicBezTo>
                      <a:pt x="43" y="444"/>
                      <a:pt x="44" y="445"/>
                      <a:pt x="45" y="445"/>
                    </a:cubicBezTo>
                    <a:cubicBezTo>
                      <a:pt x="47" y="446"/>
                      <a:pt x="48" y="448"/>
                      <a:pt x="50" y="450"/>
                    </a:cubicBezTo>
                    <a:cubicBezTo>
                      <a:pt x="50" y="450"/>
                      <a:pt x="50" y="450"/>
                      <a:pt x="50" y="450"/>
                    </a:cubicBezTo>
                    <a:cubicBezTo>
                      <a:pt x="50" y="451"/>
                      <a:pt x="51" y="451"/>
                      <a:pt x="51" y="451"/>
                    </a:cubicBezTo>
                    <a:cubicBezTo>
                      <a:pt x="53" y="452"/>
                      <a:pt x="55" y="453"/>
                      <a:pt x="57" y="455"/>
                    </a:cubicBezTo>
                    <a:cubicBezTo>
                      <a:pt x="58" y="456"/>
                      <a:pt x="58" y="457"/>
                      <a:pt x="59" y="458"/>
                    </a:cubicBezTo>
                    <a:cubicBezTo>
                      <a:pt x="60" y="463"/>
                      <a:pt x="54" y="465"/>
                      <a:pt x="52" y="466"/>
                    </a:cubicBezTo>
                    <a:cubicBezTo>
                      <a:pt x="51" y="466"/>
                      <a:pt x="51" y="466"/>
                      <a:pt x="50" y="466"/>
                    </a:cubicBezTo>
                    <a:cubicBezTo>
                      <a:pt x="50" y="466"/>
                      <a:pt x="50" y="466"/>
                      <a:pt x="50" y="466"/>
                    </a:cubicBezTo>
                    <a:cubicBezTo>
                      <a:pt x="50" y="466"/>
                      <a:pt x="50" y="466"/>
                      <a:pt x="49" y="466"/>
                    </a:cubicBezTo>
                    <a:cubicBezTo>
                      <a:pt x="49" y="466"/>
                      <a:pt x="49" y="466"/>
                      <a:pt x="49" y="466"/>
                    </a:cubicBezTo>
                    <a:cubicBezTo>
                      <a:pt x="48" y="466"/>
                      <a:pt x="48" y="466"/>
                      <a:pt x="48" y="466"/>
                    </a:cubicBezTo>
                    <a:cubicBezTo>
                      <a:pt x="47" y="466"/>
                      <a:pt x="47" y="465"/>
                      <a:pt x="46" y="465"/>
                    </a:cubicBezTo>
                    <a:cubicBezTo>
                      <a:pt x="46" y="465"/>
                      <a:pt x="45" y="465"/>
                      <a:pt x="44" y="465"/>
                    </a:cubicBezTo>
                    <a:cubicBezTo>
                      <a:pt x="44" y="465"/>
                      <a:pt x="45" y="467"/>
                      <a:pt x="45" y="468"/>
                    </a:cubicBezTo>
                    <a:cubicBezTo>
                      <a:pt x="46" y="470"/>
                      <a:pt x="46" y="471"/>
                      <a:pt x="47" y="473"/>
                    </a:cubicBezTo>
                    <a:cubicBezTo>
                      <a:pt x="47" y="475"/>
                      <a:pt x="48" y="476"/>
                      <a:pt x="48" y="477"/>
                    </a:cubicBezTo>
                    <a:cubicBezTo>
                      <a:pt x="48" y="477"/>
                      <a:pt x="48" y="477"/>
                      <a:pt x="49" y="477"/>
                    </a:cubicBezTo>
                    <a:cubicBezTo>
                      <a:pt x="49" y="477"/>
                      <a:pt x="49" y="477"/>
                      <a:pt x="49" y="477"/>
                    </a:cubicBezTo>
                    <a:cubicBezTo>
                      <a:pt x="50" y="477"/>
                      <a:pt x="51" y="477"/>
                      <a:pt x="52" y="476"/>
                    </a:cubicBezTo>
                    <a:cubicBezTo>
                      <a:pt x="52" y="476"/>
                      <a:pt x="53" y="475"/>
                      <a:pt x="54" y="475"/>
                    </a:cubicBezTo>
                    <a:cubicBezTo>
                      <a:pt x="55" y="474"/>
                      <a:pt x="57" y="474"/>
                      <a:pt x="59" y="474"/>
                    </a:cubicBezTo>
                    <a:cubicBezTo>
                      <a:pt x="60" y="475"/>
                      <a:pt x="61" y="475"/>
                      <a:pt x="61" y="475"/>
                    </a:cubicBezTo>
                    <a:cubicBezTo>
                      <a:pt x="63" y="474"/>
                      <a:pt x="65" y="474"/>
                      <a:pt x="66" y="474"/>
                    </a:cubicBezTo>
                    <a:cubicBezTo>
                      <a:pt x="69" y="474"/>
                      <a:pt x="72" y="474"/>
                      <a:pt x="73" y="476"/>
                    </a:cubicBezTo>
                    <a:cubicBezTo>
                      <a:pt x="74" y="478"/>
                      <a:pt x="75" y="482"/>
                      <a:pt x="75" y="484"/>
                    </a:cubicBezTo>
                    <a:cubicBezTo>
                      <a:pt x="75" y="485"/>
                      <a:pt x="75" y="486"/>
                      <a:pt x="75" y="487"/>
                    </a:cubicBezTo>
                    <a:cubicBezTo>
                      <a:pt x="75" y="487"/>
                      <a:pt x="75" y="488"/>
                      <a:pt x="76" y="489"/>
                    </a:cubicBezTo>
                    <a:cubicBezTo>
                      <a:pt x="76" y="490"/>
                      <a:pt x="77" y="490"/>
                      <a:pt x="77" y="491"/>
                    </a:cubicBezTo>
                    <a:cubicBezTo>
                      <a:pt x="77" y="492"/>
                      <a:pt x="80" y="492"/>
                      <a:pt x="81" y="492"/>
                    </a:cubicBezTo>
                    <a:cubicBezTo>
                      <a:pt x="82" y="492"/>
                      <a:pt x="83" y="492"/>
                      <a:pt x="84" y="492"/>
                    </a:cubicBezTo>
                    <a:cubicBezTo>
                      <a:pt x="87" y="493"/>
                      <a:pt x="92" y="500"/>
                      <a:pt x="91" y="503"/>
                    </a:cubicBezTo>
                    <a:cubicBezTo>
                      <a:pt x="91" y="503"/>
                      <a:pt x="91" y="503"/>
                      <a:pt x="91" y="503"/>
                    </a:cubicBezTo>
                    <a:cubicBezTo>
                      <a:pt x="92" y="503"/>
                      <a:pt x="92" y="503"/>
                      <a:pt x="92" y="503"/>
                    </a:cubicBezTo>
                    <a:cubicBezTo>
                      <a:pt x="94" y="502"/>
                      <a:pt x="96" y="504"/>
                      <a:pt x="98" y="505"/>
                    </a:cubicBezTo>
                    <a:cubicBezTo>
                      <a:pt x="99" y="505"/>
                      <a:pt x="99" y="506"/>
                      <a:pt x="99" y="506"/>
                    </a:cubicBezTo>
                    <a:cubicBezTo>
                      <a:pt x="100" y="506"/>
                      <a:pt x="100" y="506"/>
                      <a:pt x="101" y="506"/>
                    </a:cubicBezTo>
                    <a:cubicBezTo>
                      <a:pt x="101" y="506"/>
                      <a:pt x="102" y="506"/>
                      <a:pt x="103" y="505"/>
                    </a:cubicBezTo>
                    <a:cubicBezTo>
                      <a:pt x="104" y="505"/>
                      <a:pt x="106" y="504"/>
                      <a:pt x="108" y="504"/>
                    </a:cubicBezTo>
                    <a:cubicBezTo>
                      <a:pt x="111" y="504"/>
                      <a:pt x="112" y="505"/>
                      <a:pt x="112" y="506"/>
                    </a:cubicBezTo>
                    <a:cubicBezTo>
                      <a:pt x="112" y="506"/>
                      <a:pt x="114" y="507"/>
                      <a:pt x="114" y="508"/>
                    </a:cubicBezTo>
                    <a:cubicBezTo>
                      <a:pt x="116" y="509"/>
                      <a:pt x="116" y="510"/>
                      <a:pt x="117" y="511"/>
                    </a:cubicBezTo>
                    <a:cubicBezTo>
                      <a:pt x="117" y="511"/>
                      <a:pt x="118" y="511"/>
                      <a:pt x="118" y="511"/>
                    </a:cubicBezTo>
                    <a:cubicBezTo>
                      <a:pt x="121" y="511"/>
                      <a:pt x="124" y="511"/>
                      <a:pt x="126" y="512"/>
                    </a:cubicBezTo>
                    <a:cubicBezTo>
                      <a:pt x="127" y="513"/>
                      <a:pt x="128" y="513"/>
                      <a:pt x="129" y="513"/>
                    </a:cubicBezTo>
                    <a:cubicBezTo>
                      <a:pt x="131" y="514"/>
                      <a:pt x="133" y="514"/>
                      <a:pt x="135" y="515"/>
                    </a:cubicBezTo>
                    <a:cubicBezTo>
                      <a:pt x="136" y="515"/>
                      <a:pt x="137" y="516"/>
                      <a:pt x="138" y="516"/>
                    </a:cubicBezTo>
                    <a:cubicBezTo>
                      <a:pt x="140" y="517"/>
                      <a:pt x="142" y="518"/>
                      <a:pt x="143" y="520"/>
                    </a:cubicBezTo>
                    <a:cubicBezTo>
                      <a:pt x="143" y="523"/>
                      <a:pt x="141" y="524"/>
                      <a:pt x="140" y="525"/>
                    </a:cubicBezTo>
                    <a:cubicBezTo>
                      <a:pt x="141" y="526"/>
                      <a:pt x="142" y="527"/>
                      <a:pt x="142" y="529"/>
                    </a:cubicBezTo>
                    <a:cubicBezTo>
                      <a:pt x="142" y="531"/>
                      <a:pt x="140" y="532"/>
                      <a:pt x="139" y="532"/>
                    </a:cubicBezTo>
                    <a:cubicBezTo>
                      <a:pt x="139" y="532"/>
                      <a:pt x="139" y="532"/>
                      <a:pt x="139" y="532"/>
                    </a:cubicBezTo>
                    <a:cubicBezTo>
                      <a:pt x="139" y="532"/>
                      <a:pt x="139" y="533"/>
                      <a:pt x="139" y="533"/>
                    </a:cubicBezTo>
                    <a:cubicBezTo>
                      <a:pt x="140" y="533"/>
                      <a:pt x="140" y="534"/>
                      <a:pt x="141" y="535"/>
                    </a:cubicBezTo>
                    <a:cubicBezTo>
                      <a:pt x="141" y="536"/>
                      <a:pt x="140" y="538"/>
                      <a:pt x="139" y="540"/>
                    </a:cubicBezTo>
                    <a:cubicBezTo>
                      <a:pt x="139" y="541"/>
                      <a:pt x="139" y="542"/>
                      <a:pt x="139" y="543"/>
                    </a:cubicBezTo>
                    <a:cubicBezTo>
                      <a:pt x="139" y="543"/>
                      <a:pt x="138" y="545"/>
                      <a:pt x="135" y="545"/>
                    </a:cubicBezTo>
                    <a:cubicBezTo>
                      <a:pt x="134" y="545"/>
                      <a:pt x="132" y="545"/>
                      <a:pt x="130" y="544"/>
                    </a:cubicBezTo>
                    <a:cubicBezTo>
                      <a:pt x="129" y="544"/>
                      <a:pt x="128" y="544"/>
                      <a:pt x="127" y="544"/>
                    </a:cubicBezTo>
                    <a:cubicBezTo>
                      <a:pt x="127" y="544"/>
                      <a:pt x="125" y="546"/>
                      <a:pt x="124" y="547"/>
                    </a:cubicBezTo>
                    <a:cubicBezTo>
                      <a:pt x="122" y="548"/>
                      <a:pt x="121" y="549"/>
                      <a:pt x="120" y="550"/>
                    </a:cubicBezTo>
                    <a:cubicBezTo>
                      <a:pt x="120" y="550"/>
                      <a:pt x="120" y="551"/>
                      <a:pt x="120" y="551"/>
                    </a:cubicBezTo>
                    <a:cubicBezTo>
                      <a:pt x="123" y="551"/>
                      <a:pt x="125" y="551"/>
                      <a:pt x="127" y="551"/>
                    </a:cubicBezTo>
                    <a:cubicBezTo>
                      <a:pt x="129" y="551"/>
                      <a:pt x="131" y="551"/>
                      <a:pt x="132" y="552"/>
                    </a:cubicBezTo>
                    <a:cubicBezTo>
                      <a:pt x="132" y="553"/>
                      <a:pt x="132" y="554"/>
                      <a:pt x="132" y="555"/>
                    </a:cubicBezTo>
                    <a:cubicBezTo>
                      <a:pt x="131" y="557"/>
                      <a:pt x="122" y="561"/>
                      <a:pt x="118" y="563"/>
                    </a:cubicBezTo>
                    <a:cubicBezTo>
                      <a:pt x="119" y="563"/>
                      <a:pt x="119" y="563"/>
                      <a:pt x="119" y="563"/>
                    </a:cubicBezTo>
                    <a:cubicBezTo>
                      <a:pt x="121" y="564"/>
                      <a:pt x="122" y="566"/>
                      <a:pt x="122" y="568"/>
                    </a:cubicBezTo>
                    <a:cubicBezTo>
                      <a:pt x="122" y="570"/>
                      <a:pt x="120" y="571"/>
                      <a:pt x="118" y="572"/>
                    </a:cubicBezTo>
                    <a:cubicBezTo>
                      <a:pt x="116" y="573"/>
                      <a:pt x="115" y="573"/>
                      <a:pt x="116" y="574"/>
                    </a:cubicBezTo>
                    <a:cubicBezTo>
                      <a:pt x="116" y="576"/>
                      <a:pt x="116" y="578"/>
                      <a:pt x="114" y="579"/>
                    </a:cubicBezTo>
                    <a:cubicBezTo>
                      <a:pt x="113" y="581"/>
                      <a:pt x="110" y="581"/>
                      <a:pt x="107" y="581"/>
                    </a:cubicBezTo>
                    <a:cubicBezTo>
                      <a:pt x="107" y="581"/>
                      <a:pt x="107" y="581"/>
                      <a:pt x="107" y="581"/>
                    </a:cubicBezTo>
                    <a:cubicBezTo>
                      <a:pt x="107" y="582"/>
                      <a:pt x="107" y="582"/>
                      <a:pt x="108" y="582"/>
                    </a:cubicBezTo>
                    <a:cubicBezTo>
                      <a:pt x="109" y="584"/>
                      <a:pt x="110" y="586"/>
                      <a:pt x="114" y="587"/>
                    </a:cubicBezTo>
                    <a:cubicBezTo>
                      <a:pt x="120" y="589"/>
                      <a:pt x="128" y="594"/>
                      <a:pt x="136" y="603"/>
                    </a:cubicBezTo>
                    <a:cubicBezTo>
                      <a:pt x="136" y="603"/>
                      <a:pt x="137" y="604"/>
                      <a:pt x="137" y="604"/>
                    </a:cubicBezTo>
                    <a:cubicBezTo>
                      <a:pt x="137" y="604"/>
                      <a:pt x="138" y="604"/>
                      <a:pt x="138" y="604"/>
                    </a:cubicBezTo>
                    <a:cubicBezTo>
                      <a:pt x="138" y="604"/>
                      <a:pt x="138" y="604"/>
                      <a:pt x="138" y="603"/>
                    </a:cubicBezTo>
                    <a:cubicBezTo>
                      <a:pt x="139" y="603"/>
                      <a:pt x="139" y="603"/>
                      <a:pt x="139" y="603"/>
                    </a:cubicBezTo>
                    <a:cubicBezTo>
                      <a:pt x="139" y="603"/>
                      <a:pt x="139" y="603"/>
                      <a:pt x="140" y="603"/>
                    </a:cubicBezTo>
                    <a:cubicBezTo>
                      <a:pt x="140" y="603"/>
                      <a:pt x="140" y="603"/>
                      <a:pt x="140" y="603"/>
                    </a:cubicBezTo>
                    <a:cubicBezTo>
                      <a:pt x="140" y="603"/>
                      <a:pt x="140" y="603"/>
                      <a:pt x="141" y="603"/>
                    </a:cubicBezTo>
                    <a:cubicBezTo>
                      <a:pt x="141" y="602"/>
                      <a:pt x="141" y="602"/>
                      <a:pt x="141" y="602"/>
                    </a:cubicBezTo>
                    <a:cubicBezTo>
                      <a:pt x="145" y="602"/>
                      <a:pt x="152" y="604"/>
                      <a:pt x="156" y="607"/>
                    </a:cubicBezTo>
                    <a:cubicBezTo>
                      <a:pt x="156" y="607"/>
                      <a:pt x="157" y="607"/>
                      <a:pt x="161" y="607"/>
                    </a:cubicBezTo>
                    <a:cubicBezTo>
                      <a:pt x="162" y="607"/>
                      <a:pt x="164" y="607"/>
                      <a:pt x="165" y="607"/>
                    </a:cubicBezTo>
                    <a:cubicBezTo>
                      <a:pt x="169" y="607"/>
                      <a:pt x="173" y="607"/>
                      <a:pt x="174" y="609"/>
                    </a:cubicBezTo>
                    <a:cubicBezTo>
                      <a:pt x="175" y="610"/>
                      <a:pt x="178" y="612"/>
                      <a:pt x="179" y="612"/>
                    </a:cubicBezTo>
                    <a:cubicBezTo>
                      <a:pt x="181" y="612"/>
                      <a:pt x="183" y="614"/>
                      <a:pt x="184" y="615"/>
                    </a:cubicBezTo>
                    <a:cubicBezTo>
                      <a:pt x="184" y="615"/>
                      <a:pt x="185" y="616"/>
                      <a:pt x="186" y="616"/>
                    </a:cubicBezTo>
                    <a:cubicBezTo>
                      <a:pt x="187" y="615"/>
                      <a:pt x="190" y="614"/>
                      <a:pt x="198" y="614"/>
                    </a:cubicBezTo>
                    <a:cubicBezTo>
                      <a:pt x="200" y="614"/>
                      <a:pt x="200" y="615"/>
                      <a:pt x="201" y="616"/>
                    </a:cubicBezTo>
                    <a:cubicBezTo>
                      <a:pt x="202" y="616"/>
                      <a:pt x="202" y="616"/>
                      <a:pt x="202" y="616"/>
                    </a:cubicBezTo>
                    <a:cubicBezTo>
                      <a:pt x="205" y="616"/>
                      <a:pt x="205" y="619"/>
                      <a:pt x="206" y="621"/>
                    </a:cubicBezTo>
                    <a:cubicBezTo>
                      <a:pt x="206" y="622"/>
                      <a:pt x="206" y="622"/>
                      <a:pt x="206" y="623"/>
                    </a:cubicBezTo>
                    <a:cubicBezTo>
                      <a:pt x="207" y="623"/>
                      <a:pt x="209" y="624"/>
                      <a:pt x="211" y="625"/>
                    </a:cubicBezTo>
                    <a:cubicBezTo>
                      <a:pt x="212" y="626"/>
                      <a:pt x="212" y="626"/>
                      <a:pt x="213" y="627"/>
                    </a:cubicBezTo>
                    <a:cubicBezTo>
                      <a:pt x="213" y="627"/>
                      <a:pt x="213" y="627"/>
                      <a:pt x="213" y="627"/>
                    </a:cubicBezTo>
                    <a:cubicBezTo>
                      <a:pt x="215" y="627"/>
                      <a:pt x="215" y="628"/>
                      <a:pt x="216" y="628"/>
                    </a:cubicBezTo>
                    <a:cubicBezTo>
                      <a:pt x="216" y="628"/>
                      <a:pt x="216" y="628"/>
                      <a:pt x="216" y="628"/>
                    </a:cubicBezTo>
                    <a:cubicBezTo>
                      <a:pt x="219" y="628"/>
                      <a:pt x="221" y="631"/>
                      <a:pt x="223" y="632"/>
                    </a:cubicBezTo>
                    <a:cubicBezTo>
                      <a:pt x="223" y="633"/>
                      <a:pt x="224" y="634"/>
                      <a:pt x="224" y="634"/>
                    </a:cubicBezTo>
                    <a:cubicBezTo>
                      <a:pt x="225" y="634"/>
                      <a:pt x="225" y="634"/>
                      <a:pt x="225" y="634"/>
                    </a:cubicBezTo>
                    <a:cubicBezTo>
                      <a:pt x="225" y="634"/>
                      <a:pt x="225" y="634"/>
                      <a:pt x="226" y="634"/>
                    </a:cubicBezTo>
                    <a:cubicBezTo>
                      <a:pt x="226" y="634"/>
                      <a:pt x="226" y="634"/>
                      <a:pt x="226" y="634"/>
                    </a:cubicBezTo>
                    <a:cubicBezTo>
                      <a:pt x="226" y="634"/>
                      <a:pt x="227" y="634"/>
                      <a:pt x="227" y="635"/>
                    </a:cubicBezTo>
                    <a:cubicBezTo>
                      <a:pt x="227" y="635"/>
                      <a:pt x="228" y="635"/>
                      <a:pt x="228" y="635"/>
                    </a:cubicBezTo>
                    <a:cubicBezTo>
                      <a:pt x="229" y="633"/>
                      <a:pt x="230" y="633"/>
                      <a:pt x="232" y="632"/>
                    </a:cubicBezTo>
                    <a:cubicBezTo>
                      <a:pt x="232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26" y="621"/>
                      <a:pt x="222" y="614"/>
                      <a:pt x="222" y="611"/>
                    </a:cubicBezTo>
                    <a:cubicBezTo>
                      <a:pt x="222" y="610"/>
                      <a:pt x="222" y="609"/>
                      <a:pt x="222" y="608"/>
                    </a:cubicBezTo>
                    <a:cubicBezTo>
                      <a:pt x="223" y="604"/>
                      <a:pt x="223" y="601"/>
                      <a:pt x="218" y="597"/>
                    </a:cubicBezTo>
                    <a:cubicBezTo>
                      <a:pt x="216" y="595"/>
                      <a:pt x="215" y="593"/>
                      <a:pt x="215" y="591"/>
                    </a:cubicBezTo>
                    <a:cubicBezTo>
                      <a:pt x="214" y="588"/>
                      <a:pt x="217" y="585"/>
                      <a:pt x="220" y="582"/>
                    </a:cubicBezTo>
                    <a:cubicBezTo>
                      <a:pt x="221" y="581"/>
                      <a:pt x="222" y="579"/>
                      <a:pt x="224" y="578"/>
                    </a:cubicBezTo>
                    <a:cubicBezTo>
                      <a:pt x="227" y="574"/>
                      <a:pt x="232" y="572"/>
                      <a:pt x="237" y="569"/>
                    </a:cubicBezTo>
                    <a:cubicBezTo>
                      <a:pt x="238" y="569"/>
                      <a:pt x="240" y="568"/>
                      <a:pt x="241" y="567"/>
                    </a:cubicBezTo>
                    <a:cubicBezTo>
                      <a:pt x="241" y="567"/>
                      <a:pt x="241" y="567"/>
                      <a:pt x="241" y="567"/>
                    </a:cubicBezTo>
                    <a:cubicBezTo>
                      <a:pt x="237" y="565"/>
                      <a:pt x="235" y="563"/>
                      <a:pt x="235" y="561"/>
                    </a:cubicBezTo>
                    <a:cubicBezTo>
                      <a:pt x="235" y="560"/>
                      <a:pt x="236" y="559"/>
                      <a:pt x="238" y="558"/>
                    </a:cubicBezTo>
                    <a:cubicBezTo>
                      <a:pt x="239" y="558"/>
                      <a:pt x="239" y="558"/>
                      <a:pt x="239" y="558"/>
                    </a:cubicBezTo>
                    <a:cubicBezTo>
                      <a:pt x="238" y="557"/>
                      <a:pt x="237" y="555"/>
                      <a:pt x="236" y="554"/>
                    </a:cubicBezTo>
                    <a:cubicBezTo>
                      <a:pt x="234" y="553"/>
                      <a:pt x="233" y="551"/>
                      <a:pt x="232" y="550"/>
                    </a:cubicBezTo>
                    <a:cubicBezTo>
                      <a:pt x="232" y="549"/>
                      <a:pt x="231" y="547"/>
                      <a:pt x="230" y="547"/>
                    </a:cubicBezTo>
                    <a:cubicBezTo>
                      <a:pt x="230" y="547"/>
                      <a:pt x="230" y="547"/>
                      <a:pt x="229" y="547"/>
                    </a:cubicBezTo>
                    <a:cubicBezTo>
                      <a:pt x="229" y="547"/>
                      <a:pt x="229" y="547"/>
                      <a:pt x="229" y="547"/>
                    </a:cubicBezTo>
                    <a:cubicBezTo>
                      <a:pt x="228" y="547"/>
                      <a:pt x="227" y="547"/>
                      <a:pt x="226" y="547"/>
                    </a:cubicBezTo>
                    <a:cubicBezTo>
                      <a:pt x="226" y="547"/>
                      <a:pt x="225" y="547"/>
                      <a:pt x="224" y="547"/>
                    </a:cubicBezTo>
                    <a:cubicBezTo>
                      <a:pt x="224" y="547"/>
                      <a:pt x="223" y="547"/>
                      <a:pt x="223" y="547"/>
                    </a:cubicBezTo>
                    <a:cubicBezTo>
                      <a:pt x="222" y="548"/>
                      <a:pt x="221" y="548"/>
                      <a:pt x="220" y="547"/>
                    </a:cubicBezTo>
                    <a:cubicBezTo>
                      <a:pt x="220" y="547"/>
                      <a:pt x="219" y="547"/>
                      <a:pt x="219" y="546"/>
                    </a:cubicBezTo>
                    <a:cubicBezTo>
                      <a:pt x="218" y="546"/>
                      <a:pt x="218" y="545"/>
                      <a:pt x="218" y="543"/>
                    </a:cubicBezTo>
                    <a:cubicBezTo>
                      <a:pt x="218" y="542"/>
                      <a:pt x="218" y="541"/>
                      <a:pt x="218" y="539"/>
                    </a:cubicBezTo>
                    <a:cubicBezTo>
                      <a:pt x="218" y="539"/>
                      <a:pt x="217" y="538"/>
                      <a:pt x="217" y="538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14" y="538"/>
                      <a:pt x="213" y="537"/>
                      <a:pt x="212" y="536"/>
                    </a:cubicBezTo>
                    <a:cubicBezTo>
                      <a:pt x="212" y="535"/>
                      <a:pt x="211" y="534"/>
                      <a:pt x="212" y="532"/>
                    </a:cubicBezTo>
                    <a:cubicBezTo>
                      <a:pt x="212" y="531"/>
                      <a:pt x="214" y="527"/>
                      <a:pt x="216" y="526"/>
                    </a:cubicBezTo>
                    <a:cubicBezTo>
                      <a:pt x="217" y="526"/>
                      <a:pt x="217" y="525"/>
                      <a:pt x="218" y="525"/>
                    </a:cubicBezTo>
                    <a:cubicBezTo>
                      <a:pt x="218" y="525"/>
                      <a:pt x="218" y="525"/>
                      <a:pt x="218" y="525"/>
                    </a:cubicBezTo>
                    <a:cubicBezTo>
                      <a:pt x="217" y="524"/>
                      <a:pt x="216" y="524"/>
                      <a:pt x="215" y="523"/>
                    </a:cubicBezTo>
                    <a:cubicBezTo>
                      <a:pt x="215" y="522"/>
                      <a:pt x="214" y="520"/>
                      <a:pt x="215" y="518"/>
                    </a:cubicBezTo>
                    <a:cubicBezTo>
                      <a:pt x="216" y="516"/>
                      <a:pt x="218" y="515"/>
                      <a:pt x="219" y="514"/>
                    </a:cubicBezTo>
                    <a:cubicBezTo>
                      <a:pt x="221" y="513"/>
                      <a:pt x="221" y="513"/>
                      <a:pt x="221" y="512"/>
                    </a:cubicBezTo>
                    <a:cubicBezTo>
                      <a:pt x="221" y="508"/>
                      <a:pt x="224" y="505"/>
                      <a:pt x="227" y="505"/>
                    </a:cubicBezTo>
                    <a:cubicBezTo>
                      <a:pt x="228" y="505"/>
                      <a:pt x="229" y="505"/>
                      <a:pt x="231" y="506"/>
                    </a:cubicBezTo>
                    <a:cubicBezTo>
                      <a:pt x="232" y="507"/>
                      <a:pt x="233" y="509"/>
                      <a:pt x="234" y="511"/>
                    </a:cubicBezTo>
                    <a:cubicBezTo>
                      <a:pt x="235" y="512"/>
                      <a:pt x="236" y="514"/>
                      <a:pt x="237" y="514"/>
                    </a:cubicBezTo>
                    <a:cubicBezTo>
                      <a:pt x="237" y="514"/>
                      <a:pt x="238" y="514"/>
                      <a:pt x="238" y="514"/>
                    </a:cubicBezTo>
                    <a:cubicBezTo>
                      <a:pt x="238" y="513"/>
                      <a:pt x="239" y="513"/>
                      <a:pt x="239" y="513"/>
                    </a:cubicBezTo>
                    <a:cubicBezTo>
                      <a:pt x="239" y="512"/>
                      <a:pt x="238" y="511"/>
                      <a:pt x="238" y="510"/>
                    </a:cubicBezTo>
                    <a:cubicBezTo>
                      <a:pt x="238" y="510"/>
                      <a:pt x="238" y="509"/>
                      <a:pt x="237" y="509"/>
                    </a:cubicBezTo>
                    <a:cubicBezTo>
                      <a:pt x="237" y="507"/>
                      <a:pt x="236" y="505"/>
                      <a:pt x="238" y="503"/>
                    </a:cubicBezTo>
                    <a:cubicBezTo>
                      <a:pt x="238" y="502"/>
                      <a:pt x="240" y="501"/>
                      <a:pt x="242" y="500"/>
                    </a:cubicBezTo>
                    <a:cubicBezTo>
                      <a:pt x="243" y="500"/>
                      <a:pt x="244" y="500"/>
                      <a:pt x="244" y="498"/>
                    </a:cubicBezTo>
                    <a:cubicBezTo>
                      <a:pt x="244" y="497"/>
                      <a:pt x="245" y="495"/>
                      <a:pt x="248" y="495"/>
                    </a:cubicBezTo>
                    <a:cubicBezTo>
                      <a:pt x="251" y="495"/>
                      <a:pt x="255" y="492"/>
                      <a:pt x="257" y="491"/>
                    </a:cubicBezTo>
                    <a:cubicBezTo>
                      <a:pt x="258" y="490"/>
                      <a:pt x="259" y="490"/>
                      <a:pt x="260" y="490"/>
                    </a:cubicBezTo>
                    <a:cubicBezTo>
                      <a:pt x="260" y="489"/>
                      <a:pt x="260" y="489"/>
                      <a:pt x="260" y="489"/>
                    </a:cubicBezTo>
                    <a:cubicBezTo>
                      <a:pt x="264" y="488"/>
                      <a:pt x="267" y="486"/>
                      <a:pt x="270" y="487"/>
                    </a:cubicBezTo>
                    <a:cubicBezTo>
                      <a:pt x="270" y="487"/>
                      <a:pt x="271" y="488"/>
                      <a:pt x="271" y="488"/>
                    </a:cubicBezTo>
                    <a:cubicBezTo>
                      <a:pt x="272" y="488"/>
                      <a:pt x="272" y="489"/>
                      <a:pt x="273" y="489"/>
                    </a:cubicBezTo>
                    <a:cubicBezTo>
                      <a:pt x="273" y="489"/>
                      <a:pt x="273" y="489"/>
                      <a:pt x="273" y="488"/>
                    </a:cubicBezTo>
                    <a:cubicBezTo>
                      <a:pt x="274" y="486"/>
                      <a:pt x="276" y="485"/>
                      <a:pt x="279" y="485"/>
                    </a:cubicBezTo>
                    <a:cubicBezTo>
                      <a:pt x="281" y="485"/>
                      <a:pt x="284" y="486"/>
                      <a:pt x="285" y="488"/>
                    </a:cubicBezTo>
                    <a:cubicBezTo>
                      <a:pt x="285" y="488"/>
                      <a:pt x="288" y="489"/>
                      <a:pt x="289" y="489"/>
                    </a:cubicBezTo>
                    <a:cubicBezTo>
                      <a:pt x="292" y="490"/>
                      <a:pt x="295" y="490"/>
                      <a:pt x="297" y="491"/>
                    </a:cubicBezTo>
                    <a:cubicBezTo>
                      <a:pt x="298" y="492"/>
                      <a:pt x="298" y="492"/>
                      <a:pt x="298" y="492"/>
                    </a:cubicBezTo>
                    <a:cubicBezTo>
                      <a:pt x="303" y="495"/>
                      <a:pt x="306" y="498"/>
                      <a:pt x="307" y="500"/>
                    </a:cubicBezTo>
                    <a:cubicBezTo>
                      <a:pt x="308" y="498"/>
                      <a:pt x="309" y="498"/>
                      <a:pt x="310" y="498"/>
                    </a:cubicBezTo>
                    <a:cubicBezTo>
                      <a:pt x="312" y="498"/>
                      <a:pt x="313" y="499"/>
                      <a:pt x="316" y="501"/>
                    </a:cubicBezTo>
                    <a:cubicBezTo>
                      <a:pt x="317" y="501"/>
                      <a:pt x="319" y="502"/>
                      <a:pt x="320" y="502"/>
                    </a:cubicBezTo>
                    <a:cubicBezTo>
                      <a:pt x="322" y="502"/>
                      <a:pt x="323" y="501"/>
                      <a:pt x="324" y="501"/>
                    </a:cubicBezTo>
                    <a:cubicBezTo>
                      <a:pt x="325" y="498"/>
                      <a:pt x="330" y="495"/>
                      <a:pt x="334" y="495"/>
                    </a:cubicBezTo>
                    <a:cubicBezTo>
                      <a:pt x="336" y="495"/>
                      <a:pt x="337" y="496"/>
                      <a:pt x="338" y="496"/>
                    </a:cubicBezTo>
                    <a:cubicBezTo>
                      <a:pt x="338" y="497"/>
                      <a:pt x="338" y="497"/>
                      <a:pt x="338" y="497"/>
                    </a:cubicBezTo>
                    <a:cubicBezTo>
                      <a:pt x="339" y="497"/>
                      <a:pt x="340" y="498"/>
                      <a:pt x="340" y="498"/>
                    </a:cubicBezTo>
                    <a:cubicBezTo>
                      <a:pt x="340" y="498"/>
                      <a:pt x="340" y="498"/>
                      <a:pt x="341" y="497"/>
                    </a:cubicBezTo>
                    <a:cubicBezTo>
                      <a:pt x="343" y="495"/>
                      <a:pt x="346" y="494"/>
                      <a:pt x="349" y="494"/>
                    </a:cubicBezTo>
                    <a:cubicBezTo>
                      <a:pt x="352" y="494"/>
                      <a:pt x="355" y="496"/>
                      <a:pt x="356" y="498"/>
                    </a:cubicBezTo>
                    <a:cubicBezTo>
                      <a:pt x="356" y="499"/>
                      <a:pt x="357" y="500"/>
                      <a:pt x="361" y="500"/>
                    </a:cubicBezTo>
                    <a:cubicBezTo>
                      <a:pt x="364" y="500"/>
                      <a:pt x="365" y="502"/>
                      <a:pt x="366" y="503"/>
                    </a:cubicBezTo>
                    <a:cubicBezTo>
                      <a:pt x="366" y="503"/>
                      <a:pt x="366" y="503"/>
                      <a:pt x="366" y="504"/>
                    </a:cubicBezTo>
                    <a:cubicBezTo>
                      <a:pt x="366" y="503"/>
                      <a:pt x="367" y="503"/>
                      <a:pt x="367" y="502"/>
                    </a:cubicBezTo>
                    <a:cubicBezTo>
                      <a:pt x="367" y="501"/>
                      <a:pt x="368" y="500"/>
                      <a:pt x="369" y="499"/>
                    </a:cubicBezTo>
                    <a:cubicBezTo>
                      <a:pt x="369" y="499"/>
                      <a:pt x="370" y="498"/>
                      <a:pt x="371" y="498"/>
                    </a:cubicBezTo>
                    <a:cubicBezTo>
                      <a:pt x="371" y="498"/>
                      <a:pt x="371" y="498"/>
                      <a:pt x="371" y="498"/>
                    </a:cubicBezTo>
                    <a:cubicBezTo>
                      <a:pt x="373" y="499"/>
                      <a:pt x="374" y="499"/>
                      <a:pt x="375" y="500"/>
                    </a:cubicBezTo>
                    <a:cubicBezTo>
                      <a:pt x="376" y="501"/>
                      <a:pt x="378" y="502"/>
                      <a:pt x="379" y="502"/>
                    </a:cubicBezTo>
                    <a:cubicBezTo>
                      <a:pt x="383" y="502"/>
                      <a:pt x="384" y="501"/>
                      <a:pt x="384" y="500"/>
                    </a:cubicBezTo>
                    <a:cubicBezTo>
                      <a:pt x="384" y="496"/>
                      <a:pt x="384" y="494"/>
                      <a:pt x="383" y="494"/>
                    </a:cubicBezTo>
                    <a:cubicBezTo>
                      <a:pt x="382" y="494"/>
                      <a:pt x="380" y="493"/>
                      <a:pt x="379" y="493"/>
                    </a:cubicBezTo>
                    <a:cubicBezTo>
                      <a:pt x="378" y="492"/>
                      <a:pt x="377" y="491"/>
                      <a:pt x="375" y="491"/>
                    </a:cubicBezTo>
                    <a:cubicBezTo>
                      <a:pt x="372" y="491"/>
                      <a:pt x="370" y="488"/>
                      <a:pt x="369" y="486"/>
                    </a:cubicBezTo>
                    <a:cubicBezTo>
                      <a:pt x="369" y="484"/>
                      <a:pt x="370" y="482"/>
                      <a:pt x="372" y="482"/>
                    </a:cubicBezTo>
                    <a:cubicBezTo>
                      <a:pt x="375" y="480"/>
                      <a:pt x="377" y="479"/>
                      <a:pt x="378" y="478"/>
                    </a:cubicBezTo>
                    <a:cubicBezTo>
                      <a:pt x="377" y="477"/>
                      <a:pt x="376" y="473"/>
                      <a:pt x="377" y="470"/>
                    </a:cubicBezTo>
                    <a:cubicBezTo>
                      <a:pt x="378" y="469"/>
                      <a:pt x="379" y="468"/>
                      <a:pt x="381" y="467"/>
                    </a:cubicBezTo>
                    <a:cubicBezTo>
                      <a:pt x="382" y="467"/>
                      <a:pt x="384" y="467"/>
                      <a:pt x="385" y="467"/>
                    </a:cubicBezTo>
                    <a:cubicBezTo>
                      <a:pt x="386" y="467"/>
                      <a:pt x="387" y="467"/>
                      <a:pt x="387" y="467"/>
                    </a:cubicBezTo>
                    <a:cubicBezTo>
                      <a:pt x="385" y="466"/>
                      <a:pt x="383" y="465"/>
                      <a:pt x="382" y="463"/>
                    </a:cubicBezTo>
                    <a:cubicBezTo>
                      <a:pt x="380" y="461"/>
                      <a:pt x="379" y="453"/>
                      <a:pt x="382" y="451"/>
                    </a:cubicBezTo>
                    <a:cubicBezTo>
                      <a:pt x="383" y="451"/>
                      <a:pt x="384" y="451"/>
                      <a:pt x="385" y="451"/>
                    </a:cubicBezTo>
                    <a:cubicBezTo>
                      <a:pt x="386" y="451"/>
                      <a:pt x="386" y="451"/>
                      <a:pt x="387" y="451"/>
                    </a:cubicBezTo>
                    <a:cubicBezTo>
                      <a:pt x="389" y="451"/>
                      <a:pt x="391" y="451"/>
                      <a:pt x="392" y="451"/>
                    </a:cubicBezTo>
                    <a:cubicBezTo>
                      <a:pt x="393" y="450"/>
                      <a:pt x="395" y="450"/>
                      <a:pt x="397" y="450"/>
                    </a:cubicBezTo>
                    <a:cubicBezTo>
                      <a:pt x="398" y="450"/>
                      <a:pt x="399" y="450"/>
                      <a:pt x="400" y="450"/>
                    </a:cubicBezTo>
                    <a:cubicBezTo>
                      <a:pt x="402" y="450"/>
                      <a:pt x="403" y="450"/>
                      <a:pt x="404" y="450"/>
                    </a:cubicBezTo>
                    <a:cubicBezTo>
                      <a:pt x="404" y="450"/>
                      <a:pt x="404" y="450"/>
                      <a:pt x="405" y="449"/>
                    </a:cubicBezTo>
                    <a:cubicBezTo>
                      <a:pt x="409" y="446"/>
                      <a:pt x="418" y="445"/>
                      <a:pt x="423" y="445"/>
                    </a:cubicBezTo>
                    <a:cubicBezTo>
                      <a:pt x="425" y="445"/>
                      <a:pt x="427" y="445"/>
                      <a:pt x="429" y="444"/>
                    </a:cubicBezTo>
                    <a:cubicBezTo>
                      <a:pt x="431" y="443"/>
                      <a:pt x="432" y="442"/>
                      <a:pt x="434" y="442"/>
                    </a:cubicBezTo>
                    <a:cubicBezTo>
                      <a:pt x="440" y="441"/>
                      <a:pt x="448" y="440"/>
                      <a:pt x="450" y="439"/>
                    </a:cubicBezTo>
                    <a:cubicBezTo>
                      <a:pt x="451" y="439"/>
                      <a:pt x="452" y="438"/>
                      <a:pt x="455" y="438"/>
                    </a:cubicBezTo>
                    <a:cubicBezTo>
                      <a:pt x="457" y="437"/>
                      <a:pt x="464" y="436"/>
                      <a:pt x="465" y="435"/>
                    </a:cubicBezTo>
                    <a:cubicBezTo>
                      <a:pt x="466" y="431"/>
                      <a:pt x="476" y="430"/>
                      <a:pt x="478" y="430"/>
                    </a:cubicBezTo>
                    <a:cubicBezTo>
                      <a:pt x="480" y="430"/>
                      <a:pt x="481" y="430"/>
                      <a:pt x="482" y="430"/>
                    </a:cubicBezTo>
                    <a:cubicBezTo>
                      <a:pt x="485" y="432"/>
                      <a:pt x="487" y="432"/>
                      <a:pt x="489" y="432"/>
                    </a:cubicBezTo>
                    <a:cubicBezTo>
                      <a:pt x="491" y="431"/>
                      <a:pt x="496" y="432"/>
                      <a:pt x="498" y="434"/>
                    </a:cubicBezTo>
                    <a:cubicBezTo>
                      <a:pt x="499" y="436"/>
                      <a:pt x="499" y="437"/>
                      <a:pt x="499" y="438"/>
                    </a:cubicBezTo>
                    <a:cubicBezTo>
                      <a:pt x="499" y="439"/>
                      <a:pt x="499" y="440"/>
                      <a:pt x="500" y="442"/>
                    </a:cubicBezTo>
                    <a:cubicBezTo>
                      <a:pt x="500" y="443"/>
                      <a:pt x="501" y="445"/>
                      <a:pt x="501" y="446"/>
                    </a:cubicBezTo>
                    <a:cubicBezTo>
                      <a:pt x="501" y="448"/>
                      <a:pt x="500" y="449"/>
                      <a:pt x="499" y="449"/>
                    </a:cubicBezTo>
                    <a:cubicBezTo>
                      <a:pt x="499" y="449"/>
                      <a:pt x="499" y="449"/>
                      <a:pt x="499" y="449"/>
                    </a:cubicBezTo>
                    <a:cubicBezTo>
                      <a:pt x="500" y="449"/>
                      <a:pt x="500" y="449"/>
                      <a:pt x="500" y="449"/>
                    </a:cubicBezTo>
                    <a:cubicBezTo>
                      <a:pt x="503" y="449"/>
                      <a:pt x="506" y="448"/>
                      <a:pt x="506" y="448"/>
                    </a:cubicBezTo>
                    <a:cubicBezTo>
                      <a:pt x="507" y="446"/>
                      <a:pt x="509" y="446"/>
                      <a:pt x="509" y="446"/>
                    </a:cubicBezTo>
                    <a:cubicBezTo>
                      <a:pt x="512" y="446"/>
                      <a:pt x="513" y="448"/>
                      <a:pt x="514" y="451"/>
                    </a:cubicBezTo>
                    <a:cubicBezTo>
                      <a:pt x="515" y="450"/>
                      <a:pt x="516" y="449"/>
                      <a:pt x="517" y="449"/>
                    </a:cubicBezTo>
                    <a:cubicBezTo>
                      <a:pt x="518" y="449"/>
                      <a:pt x="521" y="450"/>
                      <a:pt x="522" y="452"/>
                    </a:cubicBezTo>
                    <a:cubicBezTo>
                      <a:pt x="522" y="452"/>
                      <a:pt x="523" y="451"/>
                      <a:pt x="523" y="451"/>
                    </a:cubicBezTo>
                    <a:cubicBezTo>
                      <a:pt x="524" y="451"/>
                      <a:pt x="525" y="451"/>
                      <a:pt x="526" y="451"/>
                    </a:cubicBezTo>
                    <a:cubicBezTo>
                      <a:pt x="527" y="451"/>
                      <a:pt x="529" y="452"/>
                      <a:pt x="529" y="454"/>
                    </a:cubicBezTo>
                    <a:cubicBezTo>
                      <a:pt x="529" y="456"/>
                      <a:pt x="527" y="457"/>
                      <a:pt x="526" y="458"/>
                    </a:cubicBezTo>
                    <a:cubicBezTo>
                      <a:pt x="525" y="459"/>
                      <a:pt x="524" y="459"/>
                      <a:pt x="524" y="460"/>
                    </a:cubicBezTo>
                    <a:cubicBezTo>
                      <a:pt x="524" y="460"/>
                      <a:pt x="524" y="460"/>
                      <a:pt x="524" y="460"/>
                    </a:cubicBezTo>
                    <a:cubicBezTo>
                      <a:pt x="524" y="460"/>
                      <a:pt x="525" y="459"/>
                      <a:pt x="526" y="459"/>
                    </a:cubicBezTo>
                    <a:cubicBezTo>
                      <a:pt x="527" y="458"/>
                      <a:pt x="529" y="457"/>
                      <a:pt x="531" y="457"/>
                    </a:cubicBezTo>
                    <a:cubicBezTo>
                      <a:pt x="531" y="457"/>
                      <a:pt x="531" y="457"/>
                      <a:pt x="532" y="457"/>
                    </a:cubicBezTo>
                    <a:cubicBezTo>
                      <a:pt x="532" y="457"/>
                      <a:pt x="532" y="457"/>
                      <a:pt x="532" y="457"/>
                    </a:cubicBezTo>
                    <a:cubicBezTo>
                      <a:pt x="533" y="457"/>
                      <a:pt x="536" y="456"/>
                      <a:pt x="538" y="455"/>
                    </a:cubicBezTo>
                    <a:cubicBezTo>
                      <a:pt x="540" y="454"/>
                      <a:pt x="541" y="453"/>
                      <a:pt x="543" y="452"/>
                    </a:cubicBezTo>
                    <a:cubicBezTo>
                      <a:pt x="545" y="452"/>
                      <a:pt x="548" y="450"/>
                      <a:pt x="550" y="449"/>
                    </a:cubicBezTo>
                    <a:cubicBezTo>
                      <a:pt x="551" y="448"/>
                      <a:pt x="552" y="447"/>
                      <a:pt x="553" y="447"/>
                    </a:cubicBezTo>
                    <a:cubicBezTo>
                      <a:pt x="554" y="446"/>
                      <a:pt x="555" y="446"/>
                      <a:pt x="557" y="445"/>
                    </a:cubicBezTo>
                    <a:cubicBezTo>
                      <a:pt x="557" y="445"/>
                      <a:pt x="558" y="445"/>
                      <a:pt x="558" y="445"/>
                    </a:cubicBezTo>
                    <a:cubicBezTo>
                      <a:pt x="560" y="445"/>
                      <a:pt x="563" y="446"/>
                      <a:pt x="563" y="447"/>
                    </a:cubicBezTo>
                    <a:cubicBezTo>
                      <a:pt x="563" y="448"/>
                      <a:pt x="564" y="449"/>
                      <a:pt x="563" y="451"/>
                    </a:cubicBezTo>
                    <a:cubicBezTo>
                      <a:pt x="562" y="452"/>
                      <a:pt x="561" y="452"/>
                      <a:pt x="561" y="453"/>
                    </a:cubicBezTo>
                    <a:cubicBezTo>
                      <a:pt x="561" y="453"/>
                      <a:pt x="562" y="455"/>
                      <a:pt x="565" y="456"/>
                    </a:cubicBezTo>
                    <a:cubicBezTo>
                      <a:pt x="572" y="458"/>
                      <a:pt x="580" y="470"/>
                      <a:pt x="585" y="478"/>
                    </a:cubicBezTo>
                    <a:cubicBezTo>
                      <a:pt x="587" y="481"/>
                      <a:pt x="587" y="481"/>
                      <a:pt x="587" y="481"/>
                    </a:cubicBezTo>
                    <a:cubicBezTo>
                      <a:pt x="589" y="484"/>
                      <a:pt x="591" y="488"/>
                      <a:pt x="593" y="492"/>
                    </a:cubicBezTo>
                    <a:cubicBezTo>
                      <a:pt x="594" y="495"/>
                      <a:pt x="596" y="499"/>
                      <a:pt x="597" y="500"/>
                    </a:cubicBezTo>
                    <a:cubicBezTo>
                      <a:pt x="597" y="500"/>
                      <a:pt x="598" y="499"/>
                      <a:pt x="598" y="498"/>
                    </a:cubicBezTo>
                    <a:cubicBezTo>
                      <a:pt x="599" y="497"/>
                      <a:pt x="600" y="495"/>
                      <a:pt x="601" y="494"/>
                    </a:cubicBezTo>
                    <a:cubicBezTo>
                      <a:pt x="602" y="494"/>
                      <a:pt x="602" y="493"/>
                      <a:pt x="603" y="493"/>
                    </a:cubicBezTo>
                    <a:cubicBezTo>
                      <a:pt x="606" y="493"/>
                      <a:pt x="608" y="495"/>
                      <a:pt x="610" y="497"/>
                    </a:cubicBezTo>
                    <a:cubicBezTo>
                      <a:pt x="611" y="498"/>
                      <a:pt x="612" y="499"/>
                      <a:pt x="613" y="499"/>
                    </a:cubicBezTo>
                    <a:cubicBezTo>
                      <a:pt x="614" y="500"/>
                      <a:pt x="615" y="500"/>
                      <a:pt x="616" y="500"/>
                    </a:cubicBezTo>
                    <a:cubicBezTo>
                      <a:pt x="618" y="501"/>
                      <a:pt x="621" y="502"/>
                      <a:pt x="622" y="501"/>
                    </a:cubicBezTo>
                    <a:cubicBezTo>
                      <a:pt x="623" y="501"/>
                      <a:pt x="624" y="501"/>
                      <a:pt x="625" y="500"/>
                    </a:cubicBezTo>
                    <a:cubicBezTo>
                      <a:pt x="629" y="499"/>
                      <a:pt x="633" y="497"/>
                      <a:pt x="635" y="498"/>
                    </a:cubicBezTo>
                    <a:cubicBezTo>
                      <a:pt x="636" y="498"/>
                      <a:pt x="636" y="499"/>
                      <a:pt x="637" y="499"/>
                    </a:cubicBezTo>
                    <a:cubicBezTo>
                      <a:pt x="639" y="500"/>
                      <a:pt x="642" y="501"/>
                      <a:pt x="643" y="505"/>
                    </a:cubicBezTo>
                    <a:cubicBezTo>
                      <a:pt x="645" y="509"/>
                      <a:pt x="647" y="510"/>
                      <a:pt x="649" y="510"/>
                    </a:cubicBezTo>
                    <a:cubicBezTo>
                      <a:pt x="650" y="510"/>
                      <a:pt x="653" y="510"/>
                      <a:pt x="653" y="516"/>
                    </a:cubicBezTo>
                    <a:cubicBezTo>
                      <a:pt x="653" y="517"/>
                      <a:pt x="656" y="519"/>
                      <a:pt x="657" y="519"/>
                    </a:cubicBezTo>
                    <a:cubicBezTo>
                      <a:pt x="659" y="519"/>
                      <a:pt x="664" y="518"/>
                      <a:pt x="665" y="517"/>
                    </a:cubicBezTo>
                    <a:cubicBezTo>
                      <a:pt x="666" y="516"/>
                      <a:pt x="667" y="516"/>
                      <a:pt x="668" y="516"/>
                    </a:cubicBezTo>
                    <a:cubicBezTo>
                      <a:pt x="670" y="516"/>
                      <a:pt x="671" y="517"/>
                      <a:pt x="672" y="519"/>
                    </a:cubicBezTo>
                    <a:cubicBezTo>
                      <a:pt x="672" y="519"/>
                      <a:pt x="672" y="520"/>
                      <a:pt x="672" y="520"/>
                    </a:cubicBezTo>
                    <a:cubicBezTo>
                      <a:pt x="672" y="520"/>
                      <a:pt x="672" y="520"/>
                      <a:pt x="672" y="521"/>
                    </a:cubicBezTo>
                    <a:cubicBezTo>
                      <a:pt x="673" y="521"/>
                      <a:pt x="673" y="521"/>
                      <a:pt x="673" y="521"/>
                    </a:cubicBezTo>
                    <a:cubicBezTo>
                      <a:pt x="673" y="522"/>
                      <a:pt x="673" y="522"/>
                      <a:pt x="673" y="522"/>
                    </a:cubicBezTo>
                    <a:cubicBezTo>
                      <a:pt x="674" y="522"/>
                      <a:pt x="674" y="522"/>
                      <a:pt x="674" y="523"/>
                    </a:cubicBezTo>
                    <a:cubicBezTo>
                      <a:pt x="674" y="523"/>
                      <a:pt x="674" y="523"/>
                      <a:pt x="674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6" y="523"/>
                      <a:pt x="677" y="523"/>
                      <a:pt x="678" y="524"/>
                    </a:cubicBezTo>
                    <a:cubicBezTo>
                      <a:pt x="678" y="524"/>
                      <a:pt x="678" y="524"/>
                      <a:pt x="678" y="524"/>
                    </a:cubicBezTo>
                    <a:cubicBezTo>
                      <a:pt x="678" y="524"/>
                      <a:pt x="679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3"/>
                    </a:cubicBezTo>
                    <a:cubicBezTo>
                      <a:pt x="680" y="523"/>
                      <a:pt x="680" y="523"/>
                      <a:pt x="680" y="523"/>
                    </a:cubicBezTo>
                    <a:cubicBezTo>
                      <a:pt x="681" y="522"/>
                      <a:pt x="683" y="521"/>
                      <a:pt x="689" y="520"/>
                    </a:cubicBezTo>
                    <a:cubicBezTo>
                      <a:pt x="694" y="519"/>
                      <a:pt x="697" y="518"/>
                      <a:pt x="698" y="517"/>
                    </a:cubicBezTo>
                    <a:cubicBezTo>
                      <a:pt x="699" y="514"/>
                      <a:pt x="701" y="513"/>
                      <a:pt x="704" y="513"/>
                    </a:cubicBezTo>
                    <a:cubicBezTo>
                      <a:pt x="705" y="512"/>
                      <a:pt x="706" y="512"/>
                      <a:pt x="707" y="511"/>
                    </a:cubicBezTo>
                    <a:cubicBezTo>
                      <a:pt x="708" y="510"/>
                      <a:pt x="709" y="509"/>
                      <a:pt x="711" y="508"/>
                    </a:cubicBezTo>
                    <a:cubicBezTo>
                      <a:pt x="712" y="508"/>
                      <a:pt x="713" y="507"/>
                      <a:pt x="714" y="507"/>
                    </a:cubicBezTo>
                    <a:cubicBezTo>
                      <a:pt x="715" y="505"/>
                      <a:pt x="717" y="504"/>
                      <a:pt x="719" y="504"/>
                    </a:cubicBezTo>
                    <a:cubicBezTo>
                      <a:pt x="720" y="504"/>
                      <a:pt x="721" y="503"/>
                      <a:pt x="721" y="503"/>
                    </a:cubicBezTo>
                    <a:cubicBezTo>
                      <a:pt x="723" y="501"/>
                      <a:pt x="727" y="501"/>
                      <a:pt x="728" y="501"/>
                    </a:cubicBezTo>
                    <a:cubicBezTo>
                      <a:pt x="730" y="501"/>
                      <a:pt x="731" y="501"/>
                      <a:pt x="732" y="501"/>
                    </a:cubicBezTo>
                    <a:cubicBezTo>
                      <a:pt x="734" y="502"/>
                      <a:pt x="744" y="504"/>
                      <a:pt x="746" y="504"/>
                    </a:cubicBezTo>
                    <a:cubicBezTo>
                      <a:pt x="747" y="504"/>
                      <a:pt x="747" y="504"/>
                      <a:pt x="747" y="504"/>
                    </a:cubicBezTo>
                    <a:cubicBezTo>
                      <a:pt x="749" y="504"/>
                      <a:pt x="750" y="506"/>
                      <a:pt x="751" y="508"/>
                    </a:cubicBezTo>
                    <a:cubicBezTo>
                      <a:pt x="751" y="509"/>
                      <a:pt x="751" y="510"/>
                      <a:pt x="751" y="510"/>
                    </a:cubicBezTo>
                    <a:cubicBezTo>
                      <a:pt x="752" y="510"/>
                      <a:pt x="753" y="511"/>
                      <a:pt x="754" y="512"/>
                    </a:cubicBezTo>
                    <a:cubicBezTo>
                      <a:pt x="756" y="512"/>
                      <a:pt x="758" y="514"/>
                      <a:pt x="759" y="514"/>
                    </a:cubicBezTo>
                    <a:cubicBezTo>
                      <a:pt x="760" y="513"/>
                      <a:pt x="762" y="512"/>
                      <a:pt x="765" y="512"/>
                    </a:cubicBezTo>
                    <a:cubicBezTo>
                      <a:pt x="767" y="512"/>
                      <a:pt x="768" y="512"/>
                      <a:pt x="770" y="513"/>
                    </a:cubicBezTo>
                    <a:cubicBezTo>
                      <a:pt x="770" y="514"/>
                      <a:pt x="771" y="514"/>
                      <a:pt x="771" y="514"/>
                    </a:cubicBezTo>
                    <a:cubicBezTo>
                      <a:pt x="773" y="515"/>
                      <a:pt x="774" y="516"/>
                      <a:pt x="775" y="516"/>
                    </a:cubicBezTo>
                    <a:cubicBezTo>
                      <a:pt x="776" y="515"/>
                      <a:pt x="778" y="514"/>
                      <a:pt x="780" y="513"/>
                    </a:cubicBezTo>
                    <a:cubicBezTo>
                      <a:pt x="780" y="513"/>
                      <a:pt x="781" y="513"/>
                      <a:pt x="782" y="512"/>
                    </a:cubicBezTo>
                    <a:cubicBezTo>
                      <a:pt x="783" y="512"/>
                      <a:pt x="784" y="512"/>
                      <a:pt x="785" y="511"/>
                    </a:cubicBezTo>
                    <a:cubicBezTo>
                      <a:pt x="785" y="511"/>
                      <a:pt x="786" y="508"/>
                      <a:pt x="785" y="507"/>
                    </a:cubicBezTo>
                    <a:cubicBezTo>
                      <a:pt x="783" y="506"/>
                      <a:pt x="781" y="499"/>
                      <a:pt x="780" y="497"/>
                    </a:cubicBezTo>
                    <a:cubicBezTo>
                      <a:pt x="780" y="494"/>
                      <a:pt x="782" y="493"/>
                      <a:pt x="784" y="492"/>
                    </a:cubicBezTo>
                    <a:cubicBezTo>
                      <a:pt x="784" y="491"/>
                      <a:pt x="785" y="491"/>
                      <a:pt x="785" y="490"/>
                    </a:cubicBezTo>
                    <a:cubicBezTo>
                      <a:pt x="786" y="488"/>
                      <a:pt x="788" y="487"/>
                      <a:pt x="790" y="486"/>
                    </a:cubicBezTo>
                    <a:cubicBezTo>
                      <a:pt x="791" y="486"/>
                      <a:pt x="791" y="486"/>
                      <a:pt x="792" y="485"/>
                    </a:cubicBezTo>
                    <a:cubicBezTo>
                      <a:pt x="792" y="485"/>
                      <a:pt x="792" y="485"/>
                      <a:pt x="792" y="484"/>
                    </a:cubicBezTo>
                    <a:cubicBezTo>
                      <a:pt x="793" y="483"/>
                      <a:pt x="794" y="481"/>
                      <a:pt x="796" y="481"/>
                    </a:cubicBezTo>
                    <a:cubicBezTo>
                      <a:pt x="797" y="481"/>
                      <a:pt x="797" y="481"/>
                      <a:pt x="798" y="481"/>
                    </a:cubicBezTo>
                    <a:cubicBezTo>
                      <a:pt x="798" y="482"/>
                      <a:pt x="805" y="484"/>
                      <a:pt x="807" y="485"/>
                    </a:cubicBezTo>
                    <a:cubicBezTo>
                      <a:pt x="807" y="486"/>
                      <a:pt x="810" y="486"/>
                      <a:pt x="812" y="486"/>
                    </a:cubicBezTo>
                    <a:cubicBezTo>
                      <a:pt x="815" y="486"/>
                      <a:pt x="819" y="488"/>
                      <a:pt x="822" y="490"/>
                    </a:cubicBezTo>
                    <a:cubicBezTo>
                      <a:pt x="822" y="490"/>
                      <a:pt x="824" y="491"/>
                      <a:pt x="826" y="491"/>
                    </a:cubicBezTo>
                    <a:cubicBezTo>
                      <a:pt x="829" y="491"/>
                      <a:pt x="832" y="492"/>
                      <a:pt x="833" y="494"/>
                    </a:cubicBezTo>
                    <a:cubicBezTo>
                      <a:pt x="834" y="495"/>
                      <a:pt x="834" y="497"/>
                      <a:pt x="834" y="499"/>
                    </a:cubicBezTo>
                    <a:cubicBezTo>
                      <a:pt x="834" y="501"/>
                      <a:pt x="834" y="503"/>
                      <a:pt x="835" y="503"/>
                    </a:cubicBezTo>
                    <a:cubicBezTo>
                      <a:pt x="837" y="506"/>
                      <a:pt x="839" y="508"/>
                      <a:pt x="839" y="508"/>
                    </a:cubicBezTo>
                    <a:cubicBezTo>
                      <a:pt x="841" y="507"/>
                      <a:pt x="843" y="508"/>
                      <a:pt x="846" y="509"/>
                    </a:cubicBezTo>
                    <a:cubicBezTo>
                      <a:pt x="847" y="510"/>
                      <a:pt x="849" y="511"/>
                      <a:pt x="850" y="511"/>
                    </a:cubicBezTo>
                    <a:cubicBezTo>
                      <a:pt x="850" y="511"/>
                      <a:pt x="852" y="510"/>
                      <a:pt x="853" y="509"/>
                    </a:cubicBezTo>
                    <a:cubicBezTo>
                      <a:pt x="855" y="508"/>
                      <a:pt x="856" y="507"/>
                      <a:pt x="858" y="507"/>
                    </a:cubicBezTo>
                    <a:cubicBezTo>
                      <a:pt x="859" y="507"/>
                      <a:pt x="860" y="507"/>
                      <a:pt x="862" y="506"/>
                    </a:cubicBezTo>
                    <a:cubicBezTo>
                      <a:pt x="865" y="506"/>
                      <a:pt x="867" y="505"/>
                      <a:pt x="869" y="506"/>
                    </a:cubicBezTo>
                    <a:cubicBezTo>
                      <a:pt x="869" y="506"/>
                      <a:pt x="871" y="506"/>
                      <a:pt x="872" y="507"/>
                    </a:cubicBezTo>
                    <a:cubicBezTo>
                      <a:pt x="874" y="507"/>
                      <a:pt x="877" y="508"/>
                      <a:pt x="878" y="508"/>
                    </a:cubicBezTo>
                    <a:cubicBezTo>
                      <a:pt x="879" y="508"/>
                      <a:pt x="879" y="508"/>
                      <a:pt x="880" y="508"/>
                    </a:cubicBezTo>
                    <a:cubicBezTo>
                      <a:pt x="881" y="508"/>
                      <a:pt x="888" y="508"/>
                      <a:pt x="889" y="511"/>
                    </a:cubicBezTo>
                    <a:cubicBezTo>
                      <a:pt x="889" y="512"/>
                      <a:pt x="891" y="512"/>
                      <a:pt x="892" y="512"/>
                    </a:cubicBezTo>
                    <a:cubicBezTo>
                      <a:pt x="895" y="513"/>
                      <a:pt x="899" y="514"/>
                      <a:pt x="899" y="517"/>
                    </a:cubicBezTo>
                    <a:cubicBezTo>
                      <a:pt x="899" y="517"/>
                      <a:pt x="900" y="518"/>
                      <a:pt x="901" y="518"/>
                    </a:cubicBezTo>
                    <a:cubicBezTo>
                      <a:pt x="902" y="519"/>
                      <a:pt x="904" y="520"/>
                      <a:pt x="905" y="522"/>
                    </a:cubicBezTo>
                    <a:cubicBezTo>
                      <a:pt x="905" y="522"/>
                      <a:pt x="907" y="522"/>
                      <a:pt x="908" y="523"/>
                    </a:cubicBezTo>
                    <a:cubicBezTo>
                      <a:pt x="909" y="523"/>
                      <a:pt x="910" y="523"/>
                      <a:pt x="911" y="523"/>
                    </a:cubicBezTo>
                    <a:cubicBezTo>
                      <a:pt x="914" y="523"/>
                      <a:pt x="916" y="523"/>
                      <a:pt x="917" y="523"/>
                    </a:cubicBezTo>
                    <a:cubicBezTo>
                      <a:pt x="918" y="524"/>
                      <a:pt x="918" y="524"/>
                      <a:pt x="918" y="524"/>
                    </a:cubicBezTo>
                    <a:cubicBezTo>
                      <a:pt x="919" y="524"/>
                      <a:pt x="921" y="525"/>
                      <a:pt x="925" y="525"/>
                    </a:cubicBezTo>
                    <a:cubicBezTo>
                      <a:pt x="928" y="525"/>
                      <a:pt x="930" y="524"/>
                      <a:pt x="931" y="524"/>
                    </a:cubicBezTo>
                    <a:cubicBezTo>
                      <a:pt x="931" y="523"/>
                      <a:pt x="934" y="523"/>
                      <a:pt x="938" y="522"/>
                    </a:cubicBezTo>
                    <a:cubicBezTo>
                      <a:pt x="941" y="522"/>
                      <a:pt x="945" y="521"/>
                      <a:pt x="946" y="520"/>
                    </a:cubicBezTo>
                    <a:cubicBezTo>
                      <a:pt x="947" y="519"/>
                      <a:pt x="949" y="519"/>
                      <a:pt x="951" y="519"/>
                    </a:cubicBezTo>
                    <a:cubicBezTo>
                      <a:pt x="952" y="519"/>
                      <a:pt x="953" y="518"/>
                      <a:pt x="954" y="518"/>
                    </a:cubicBezTo>
                    <a:cubicBezTo>
                      <a:pt x="954" y="516"/>
                      <a:pt x="957" y="514"/>
                      <a:pt x="960" y="513"/>
                    </a:cubicBezTo>
                    <a:cubicBezTo>
                      <a:pt x="961" y="512"/>
                      <a:pt x="963" y="512"/>
                      <a:pt x="964" y="511"/>
                    </a:cubicBezTo>
                    <a:cubicBezTo>
                      <a:pt x="964" y="511"/>
                      <a:pt x="965" y="510"/>
                      <a:pt x="965" y="510"/>
                    </a:cubicBezTo>
                    <a:cubicBezTo>
                      <a:pt x="968" y="509"/>
                      <a:pt x="970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3" y="509"/>
                      <a:pt x="975" y="509"/>
                      <a:pt x="977" y="510"/>
                    </a:cubicBezTo>
                    <a:cubicBezTo>
                      <a:pt x="979" y="510"/>
                      <a:pt x="980" y="511"/>
                      <a:pt x="981" y="513"/>
                    </a:cubicBezTo>
                    <a:cubicBezTo>
                      <a:pt x="981" y="513"/>
                      <a:pt x="983" y="514"/>
                      <a:pt x="985" y="514"/>
                    </a:cubicBezTo>
                    <a:cubicBezTo>
                      <a:pt x="986" y="514"/>
                      <a:pt x="987" y="514"/>
                      <a:pt x="988" y="513"/>
                    </a:cubicBezTo>
                    <a:cubicBezTo>
                      <a:pt x="988" y="513"/>
                      <a:pt x="989" y="513"/>
                      <a:pt x="990" y="513"/>
                    </a:cubicBezTo>
                    <a:cubicBezTo>
                      <a:pt x="990" y="513"/>
                      <a:pt x="990" y="513"/>
                      <a:pt x="990" y="513"/>
                    </a:cubicBezTo>
                    <a:cubicBezTo>
                      <a:pt x="990" y="513"/>
                      <a:pt x="990" y="513"/>
                      <a:pt x="991" y="513"/>
                    </a:cubicBezTo>
                    <a:cubicBezTo>
                      <a:pt x="992" y="513"/>
                      <a:pt x="994" y="513"/>
                      <a:pt x="996" y="514"/>
                    </a:cubicBezTo>
                    <a:cubicBezTo>
                      <a:pt x="996" y="513"/>
                      <a:pt x="996" y="513"/>
                      <a:pt x="996" y="513"/>
                    </a:cubicBezTo>
                    <a:cubicBezTo>
                      <a:pt x="996" y="514"/>
                      <a:pt x="996" y="514"/>
                      <a:pt x="996" y="514"/>
                    </a:cubicBezTo>
                    <a:cubicBezTo>
                      <a:pt x="997" y="514"/>
                      <a:pt x="998" y="514"/>
                      <a:pt x="998" y="514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1" y="516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9"/>
                      <a:pt x="1005" y="519"/>
                      <a:pt x="1005" y="519"/>
                    </a:cubicBezTo>
                    <a:cubicBezTo>
                      <a:pt x="1005" y="519"/>
                      <a:pt x="1005" y="519"/>
                      <a:pt x="1005" y="519"/>
                    </a:cubicBezTo>
                    <a:cubicBezTo>
                      <a:pt x="1006" y="519"/>
                      <a:pt x="1007" y="519"/>
                      <a:pt x="1009" y="519"/>
                    </a:cubicBezTo>
                    <a:cubicBezTo>
                      <a:pt x="1009" y="519"/>
                      <a:pt x="1009" y="519"/>
                      <a:pt x="1009" y="519"/>
                    </a:cubicBezTo>
                    <a:cubicBezTo>
                      <a:pt x="1010" y="519"/>
                      <a:pt x="1012" y="518"/>
                      <a:pt x="1013" y="517"/>
                    </a:cubicBezTo>
                    <a:cubicBezTo>
                      <a:pt x="1017" y="515"/>
                      <a:pt x="1019" y="514"/>
                      <a:pt x="1020" y="513"/>
                    </a:cubicBezTo>
                    <a:cubicBezTo>
                      <a:pt x="1022" y="513"/>
                      <a:pt x="1023" y="512"/>
                      <a:pt x="1024" y="511"/>
                    </a:cubicBezTo>
                    <a:cubicBezTo>
                      <a:pt x="1024" y="511"/>
                      <a:pt x="1024" y="511"/>
                      <a:pt x="1024" y="511"/>
                    </a:cubicBezTo>
                    <a:cubicBezTo>
                      <a:pt x="1024" y="510"/>
                      <a:pt x="1024" y="510"/>
                      <a:pt x="1024" y="509"/>
                    </a:cubicBezTo>
                    <a:cubicBezTo>
                      <a:pt x="1024" y="507"/>
                      <a:pt x="1025" y="505"/>
                      <a:pt x="1027" y="502"/>
                    </a:cubicBezTo>
                    <a:cubicBezTo>
                      <a:pt x="1028" y="501"/>
                      <a:pt x="1028" y="500"/>
                      <a:pt x="1029" y="499"/>
                    </a:cubicBezTo>
                    <a:cubicBezTo>
                      <a:pt x="1029" y="499"/>
                      <a:pt x="1029" y="498"/>
                      <a:pt x="1029" y="498"/>
                    </a:cubicBezTo>
                    <a:cubicBezTo>
                      <a:pt x="1030" y="495"/>
                      <a:pt x="1035" y="487"/>
                      <a:pt x="1037" y="486"/>
                    </a:cubicBezTo>
                    <a:cubicBezTo>
                      <a:pt x="1039" y="486"/>
                      <a:pt x="1041" y="483"/>
                      <a:pt x="1041" y="482"/>
                    </a:cubicBezTo>
                    <a:cubicBezTo>
                      <a:pt x="1041" y="482"/>
                      <a:pt x="1041" y="481"/>
                      <a:pt x="1041" y="481"/>
                    </a:cubicBezTo>
                    <a:cubicBezTo>
                      <a:pt x="1041" y="481"/>
                      <a:pt x="1041" y="481"/>
                      <a:pt x="1041" y="480"/>
                    </a:cubicBezTo>
                    <a:cubicBezTo>
                      <a:pt x="1041" y="480"/>
                      <a:pt x="1041" y="480"/>
                      <a:pt x="1041" y="480"/>
                    </a:cubicBezTo>
                    <a:cubicBezTo>
                      <a:pt x="1040" y="479"/>
                      <a:pt x="1040" y="479"/>
                      <a:pt x="1040" y="479"/>
                    </a:cubicBezTo>
                    <a:cubicBezTo>
                      <a:pt x="1040" y="479"/>
                      <a:pt x="1040" y="479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8" y="476"/>
                      <a:pt x="1036" y="476"/>
                      <a:pt x="1035" y="474"/>
                    </a:cubicBezTo>
                    <a:cubicBezTo>
                      <a:pt x="1034" y="473"/>
                      <a:pt x="1035" y="470"/>
                      <a:pt x="1037" y="467"/>
                    </a:cubicBezTo>
                    <a:cubicBezTo>
                      <a:pt x="1040" y="463"/>
                      <a:pt x="1044" y="461"/>
                      <a:pt x="1050" y="461"/>
                    </a:cubicBezTo>
                    <a:cubicBezTo>
                      <a:pt x="1051" y="461"/>
                      <a:pt x="1052" y="461"/>
                      <a:pt x="1053" y="462"/>
                    </a:cubicBezTo>
                    <a:cubicBezTo>
                      <a:pt x="1053" y="462"/>
                      <a:pt x="1053" y="462"/>
                      <a:pt x="1053" y="462"/>
                    </a:cubicBezTo>
                    <a:cubicBezTo>
                      <a:pt x="1053" y="462"/>
                      <a:pt x="1054" y="461"/>
                      <a:pt x="1055" y="461"/>
                    </a:cubicBezTo>
                    <a:cubicBezTo>
                      <a:pt x="1059" y="461"/>
                      <a:pt x="1067" y="459"/>
                      <a:pt x="1070" y="460"/>
                    </a:cubicBezTo>
                    <a:cubicBezTo>
                      <a:pt x="1072" y="461"/>
                      <a:pt x="1073" y="461"/>
                      <a:pt x="1074" y="461"/>
                    </a:cubicBezTo>
                    <a:cubicBezTo>
                      <a:pt x="1076" y="461"/>
                      <a:pt x="1076" y="461"/>
                      <a:pt x="1076" y="461"/>
                    </a:cubicBezTo>
                    <a:cubicBezTo>
                      <a:pt x="1078" y="461"/>
                      <a:pt x="1080" y="461"/>
                      <a:pt x="1083" y="462"/>
                    </a:cubicBezTo>
                    <a:cubicBezTo>
                      <a:pt x="1085" y="464"/>
                      <a:pt x="1088" y="464"/>
                      <a:pt x="1091" y="464"/>
                    </a:cubicBezTo>
                    <a:cubicBezTo>
                      <a:pt x="1094" y="465"/>
                      <a:pt x="1096" y="465"/>
                      <a:pt x="1098" y="467"/>
                    </a:cubicBezTo>
                    <a:cubicBezTo>
                      <a:pt x="1098" y="468"/>
                      <a:pt x="1099" y="468"/>
                      <a:pt x="1100" y="469"/>
                    </a:cubicBezTo>
                    <a:cubicBezTo>
                      <a:pt x="1103" y="471"/>
                      <a:pt x="1106" y="473"/>
                      <a:pt x="1105" y="477"/>
                    </a:cubicBezTo>
                    <a:cubicBezTo>
                      <a:pt x="1105" y="477"/>
                      <a:pt x="1105" y="478"/>
                      <a:pt x="1105" y="478"/>
                    </a:cubicBezTo>
                    <a:cubicBezTo>
                      <a:pt x="1105" y="478"/>
                      <a:pt x="1106" y="478"/>
                      <a:pt x="1106" y="478"/>
                    </a:cubicBezTo>
                    <a:cubicBezTo>
                      <a:pt x="1107" y="479"/>
                      <a:pt x="1110" y="481"/>
                      <a:pt x="1111" y="487"/>
                    </a:cubicBezTo>
                    <a:cubicBezTo>
                      <a:pt x="1112" y="491"/>
                      <a:pt x="1113" y="493"/>
                      <a:pt x="1115" y="495"/>
                    </a:cubicBezTo>
                    <a:cubicBezTo>
                      <a:pt x="1116" y="496"/>
                      <a:pt x="1117" y="498"/>
                      <a:pt x="1117" y="500"/>
                    </a:cubicBezTo>
                    <a:cubicBezTo>
                      <a:pt x="1118" y="501"/>
                      <a:pt x="1119" y="504"/>
                      <a:pt x="1120" y="506"/>
                    </a:cubicBezTo>
                    <a:cubicBezTo>
                      <a:pt x="1122" y="510"/>
                      <a:pt x="1124" y="512"/>
                      <a:pt x="1123" y="514"/>
                    </a:cubicBezTo>
                    <a:cubicBezTo>
                      <a:pt x="1123" y="515"/>
                      <a:pt x="1122" y="517"/>
                      <a:pt x="1123" y="517"/>
                    </a:cubicBezTo>
                    <a:cubicBezTo>
                      <a:pt x="1123" y="518"/>
                      <a:pt x="1124" y="518"/>
                      <a:pt x="1126" y="518"/>
                    </a:cubicBezTo>
                    <a:cubicBezTo>
                      <a:pt x="1129" y="518"/>
                      <a:pt x="1132" y="520"/>
                      <a:pt x="1134" y="521"/>
                    </a:cubicBezTo>
                    <a:cubicBezTo>
                      <a:pt x="1135" y="522"/>
                      <a:pt x="1136" y="522"/>
                      <a:pt x="1136" y="522"/>
                    </a:cubicBezTo>
                    <a:cubicBezTo>
                      <a:pt x="1136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9" y="522"/>
                      <a:pt x="1143" y="524"/>
                      <a:pt x="1146" y="526"/>
                    </a:cubicBezTo>
                    <a:cubicBezTo>
                      <a:pt x="1147" y="526"/>
                      <a:pt x="1148" y="527"/>
                      <a:pt x="1149" y="528"/>
                    </a:cubicBezTo>
                    <a:cubicBezTo>
                      <a:pt x="1150" y="529"/>
                      <a:pt x="1152" y="529"/>
                      <a:pt x="1153" y="530"/>
                    </a:cubicBezTo>
                    <a:cubicBezTo>
                      <a:pt x="1154" y="530"/>
                      <a:pt x="1155" y="530"/>
                      <a:pt x="1155" y="531"/>
                    </a:cubicBezTo>
                    <a:cubicBezTo>
                      <a:pt x="1157" y="531"/>
                      <a:pt x="1158" y="532"/>
                      <a:pt x="1158" y="535"/>
                    </a:cubicBezTo>
                    <a:cubicBezTo>
                      <a:pt x="1158" y="535"/>
                      <a:pt x="1158" y="536"/>
                      <a:pt x="1158" y="537"/>
                    </a:cubicBezTo>
                    <a:cubicBezTo>
                      <a:pt x="1158" y="538"/>
                      <a:pt x="1159" y="538"/>
                      <a:pt x="1159" y="539"/>
                    </a:cubicBezTo>
                    <a:cubicBezTo>
                      <a:pt x="1159" y="540"/>
                      <a:pt x="1160" y="542"/>
                      <a:pt x="1160" y="543"/>
                    </a:cubicBezTo>
                    <a:cubicBezTo>
                      <a:pt x="1160" y="544"/>
                      <a:pt x="1160" y="544"/>
                      <a:pt x="1160" y="544"/>
                    </a:cubicBezTo>
                    <a:cubicBezTo>
                      <a:pt x="1160" y="545"/>
                      <a:pt x="1163" y="547"/>
                      <a:pt x="1167" y="547"/>
                    </a:cubicBezTo>
                    <a:cubicBezTo>
                      <a:pt x="1168" y="547"/>
                      <a:pt x="1168" y="547"/>
                      <a:pt x="1169" y="547"/>
                    </a:cubicBezTo>
                    <a:cubicBezTo>
                      <a:pt x="1170" y="546"/>
                      <a:pt x="1172" y="546"/>
                      <a:pt x="1173" y="547"/>
                    </a:cubicBezTo>
                    <a:cubicBezTo>
                      <a:pt x="1174" y="547"/>
                      <a:pt x="1175" y="547"/>
                      <a:pt x="1175" y="547"/>
                    </a:cubicBezTo>
                    <a:cubicBezTo>
                      <a:pt x="1176" y="547"/>
                      <a:pt x="1177" y="546"/>
                      <a:pt x="1177" y="545"/>
                    </a:cubicBezTo>
                    <a:cubicBezTo>
                      <a:pt x="1179" y="542"/>
                      <a:pt x="1183" y="541"/>
                      <a:pt x="1186" y="541"/>
                    </a:cubicBezTo>
                    <a:cubicBezTo>
                      <a:pt x="1187" y="541"/>
                      <a:pt x="1188" y="541"/>
                      <a:pt x="1189" y="541"/>
                    </a:cubicBezTo>
                    <a:cubicBezTo>
                      <a:pt x="1190" y="540"/>
                      <a:pt x="1193" y="539"/>
                      <a:pt x="1195" y="539"/>
                    </a:cubicBezTo>
                    <a:cubicBezTo>
                      <a:pt x="1197" y="539"/>
                      <a:pt x="1199" y="539"/>
                      <a:pt x="1200" y="540"/>
                    </a:cubicBezTo>
                    <a:cubicBezTo>
                      <a:pt x="1201" y="541"/>
                      <a:pt x="1201" y="543"/>
                      <a:pt x="1201" y="545"/>
                    </a:cubicBezTo>
                    <a:cubicBezTo>
                      <a:pt x="1201" y="547"/>
                      <a:pt x="1202" y="548"/>
                      <a:pt x="1202" y="550"/>
                    </a:cubicBezTo>
                    <a:cubicBezTo>
                      <a:pt x="1203" y="551"/>
                      <a:pt x="1204" y="554"/>
                      <a:pt x="1200" y="556"/>
                    </a:cubicBezTo>
                    <a:cubicBezTo>
                      <a:pt x="1198" y="557"/>
                      <a:pt x="1197" y="564"/>
                      <a:pt x="1196" y="567"/>
                    </a:cubicBezTo>
                    <a:cubicBezTo>
                      <a:pt x="1196" y="568"/>
                      <a:pt x="1195" y="568"/>
                      <a:pt x="1195" y="569"/>
                    </a:cubicBezTo>
                    <a:cubicBezTo>
                      <a:pt x="1195" y="571"/>
                      <a:pt x="1193" y="573"/>
                      <a:pt x="1191" y="574"/>
                    </a:cubicBezTo>
                    <a:cubicBezTo>
                      <a:pt x="1190" y="575"/>
                      <a:pt x="1189" y="576"/>
                      <a:pt x="1189" y="577"/>
                    </a:cubicBezTo>
                    <a:cubicBezTo>
                      <a:pt x="1188" y="580"/>
                      <a:pt x="1186" y="582"/>
                      <a:pt x="1185" y="583"/>
                    </a:cubicBezTo>
                    <a:cubicBezTo>
                      <a:pt x="1184" y="583"/>
                      <a:pt x="1183" y="584"/>
                      <a:pt x="1183" y="584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7"/>
                      <a:pt x="1182" y="587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0" y="588"/>
                    </a:cubicBezTo>
                    <a:cubicBezTo>
                      <a:pt x="1180" y="588"/>
                      <a:pt x="1180" y="588"/>
                      <a:pt x="1180" y="588"/>
                    </a:cubicBezTo>
                    <a:cubicBezTo>
                      <a:pt x="1179" y="588"/>
                      <a:pt x="1179" y="588"/>
                      <a:pt x="1178" y="588"/>
                    </a:cubicBezTo>
                    <a:cubicBezTo>
                      <a:pt x="1175" y="588"/>
                      <a:pt x="1172" y="587"/>
                      <a:pt x="1170" y="586"/>
                    </a:cubicBezTo>
                    <a:cubicBezTo>
                      <a:pt x="1169" y="586"/>
                      <a:pt x="1168" y="587"/>
                      <a:pt x="1167" y="588"/>
                    </a:cubicBezTo>
                    <a:cubicBezTo>
                      <a:pt x="1165" y="589"/>
                      <a:pt x="1164" y="591"/>
                      <a:pt x="1162" y="591"/>
                    </a:cubicBezTo>
                    <a:cubicBezTo>
                      <a:pt x="1162" y="591"/>
                      <a:pt x="1162" y="594"/>
                      <a:pt x="1162" y="596"/>
                    </a:cubicBezTo>
                    <a:cubicBezTo>
                      <a:pt x="1163" y="597"/>
                      <a:pt x="1163" y="599"/>
                      <a:pt x="1162" y="600"/>
                    </a:cubicBezTo>
                    <a:cubicBezTo>
                      <a:pt x="1162" y="602"/>
                      <a:pt x="1162" y="603"/>
                      <a:pt x="1163" y="605"/>
                    </a:cubicBezTo>
                    <a:cubicBezTo>
                      <a:pt x="1164" y="607"/>
                      <a:pt x="1164" y="609"/>
                      <a:pt x="1164" y="612"/>
                    </a:cubicBezTo>
                    <a:cubicBezTo>
                      <a:pt x="1164" y="612"/>
                      <a:pt x="1164" y="613"/>
                      <a:pt x="1164" y="613"/>
                    </a:cubicBezTo>
                    <a:cubicBezTo>
                      <a:pt x="1169" y="610"/>
                      <a:pt x="1171" y="610"/>
                      <a:pt x="1171" y="610"/>
                    </a:cubicBezTo>
                    <a:cubicBezTo>
                      <a:pt x="1174" y="610"/>
                      <a:pt x="1176" y="612"/>
                      <a:pt x="1179" y="614"/>
                    </a:cubicBezTo>
                    <a:cubicBezTo>
                      <a:pt x="1181" y="615"/>
                      <a:pt x="1183" y="617"/>
                      <a:pt x="1184" y="617"/>
                    </a:cubicBezTo>
                    <a:cubicBezTo>
                      <a:pt x="1188" y="617"/>
                      <a:pt x="1206" y="605"/>
                      <a:pt x="1208" y="602"/>
                    </a:cubicBezTo>
                    <a:cubicBezTo>
                      <a:pt x="1209" y="600"/>
                      <a:pt x="1212" y="596"/>
                      <a:pt x="1222" y="586"/>
                    </a:cubicBezTo>
                    <a:cubicBezTo>
                      <a:pt x="1224" y="584"/>
                      <a:pt x="1226" y="582"/>
                      <a:pt x="1227" y="581"/>
                    </a:cubicBezTo>
                    <a:cubicBezTo>
                      <a:pt x="1232" y="576"/>
                      <a:pt x="1240" y="567"/>
                      <a:pt x="1243" y="559"/>
                    </a:cubicBezTo>
                    <a:cubicBezTo>
                      <a:pt x="1244" y="556"/>
                      <a:pt x="1248" y="552"/>
                      <a:pt x="1251" y="549"/>
                    </a:cubicBezTo>
                    <a:cubicBezTo>
                      <a:pt x="1253" y="546"/>
                      <a:pt x="1255" y="544"/>
                      <a:pt x="1255" y="543"/>
                    </a:cubicBezTo>
                    <a:cubicBezTo>
                      <a:pt x="1256" y="542"/>
                      <a:pt x="1257" y="541"/>
                      <a:pt x="1257" y="540"/>
                    </a:cubicBezTo>
                    <a:cubicBezTo>
                      <a:pt x="1259" y="539"/>
                      <a:pt x="1260" y="537"/>
                      <a:pt x="1262" y="532"/>
                    </a:cubicBezTo>
                    <a:cubicBezTo>
                      <a:pt x="1264" y="527"/>
                      <a:pt x="1265" y="517"/>
                      <a:pt x="1266" y="511"/>
                    </a:cubicBezTo>
                    <a:cubicBezTo>
                      <a:pt x="1266" y="504"/>
                      <a:pt x="1267" y="503"/>
                      <a:pt x="1267" y="502"/>
                    </a:cubicBezTo>
                    <a:cubicBezTo>
                      <a:pt x="1268" y="501"/>
                      <a:pt x="1268" y="500"/>
                      <a:pt x="1268" y="500"/>
                    </a:cubicBezTo>
                    <a:cubicBezTo>
                      <a:pt x="1268" y="498"/>
                      <a:pt x="1268" y="496"/>
                      <a:pt x="1269" y="495"/>
                    </a:cubicBezTo>
                    <a:cubicBezTo>
                      <a:pt x="1270" y="494"/>
                      <a:pt x="1270" y="493"/>
                      <a:pt x="1270" y="493"/>
                    </a:cubicBezTo>
                    <a:cubicBezTo>
                      <a:pt x="1271" y="491"/>
                      <a:pt x="1271" y="489"/>
                      <a:pt x="1274" y="486"/>
                    </a:cubicBezTo>
                    <a:cubicBezTo>
                      <a:pt x="1276" y="484"/>
                      <a:pt x="1276" y="483"/>
                      <a:pt x="1275" y="481"/>
                    </a:cubicBezTo>
                    <a:cubicBezTo>
                      <a:pt x="1275" y="480"/>
                      <a:pt x="1275" y="478"/>
                      <a:pt x="1275" y="476"/>
                    </a:cubicBezTo>
                    <a:cubicBezTo>
                      <a:pt x="1275" y="475"/>
                      <a:pt x="1275" y="473"/>
                      <a:pt x="1275" y="473"/>
                    </a:cubicBezTo>
                    <a:cubicBezTo>
                      <a:pt x="1273" y="470"/>
                      <a:pt x="1274" y="468"/>
                      <a:pt x="1276" y="467"/>
                    </a:cubicBezTo>
                    <a:cubicBezTo>
                      <a:pt x="1275" y="467"/>
                      <a:pt x="1274" y="466"/>
                      <a:pt x="1273" y="465"/>
                    </a:cubicBezTo>
                    <a:cubicBezTo>
                      <a:pt x="1272" y="464"/>
                      <a:pt x="1272" y="464"/>
                      <a:pt x="1272" y="464"/>
                    </a:cubicBezTo>
                    <a:cubicBezTo>
                      <a:pt x="1269" y="463"/>
                      <a:pt x="1265" y="462"/>
                      <a:pt x="1265" y="458"/>
                    </a:cubicBezTo>
                    <a:cubicBezTo>
                      <a:pt x="1265" y="456"/>
                      <a:pt x="1261" y="453"/>
                      <a:pt x="1258" y="453"/>
                    </a:cubicBezTo>
                    <a:cubicBezTo>
                      <a:pt x="1258" y="453"/>
                      <a:pt x="1257" y="453"/>
                      <a:pt x="1257" y="453"/>
                    </a:cubicBezTo>
                    <a:cubicBezTo>
                      <a:pt x="1256" y="453"/>
                      <a:pt x="1254" y="453"/>
                      <a:pt x="1253" y="452"/>
                    </a:cubicBezTo>
                    <a:cubicBezTo>
                      <a:pt x="1252" y="452"/>
                      <a:pt x="1251" y="452"/>
                      <a:pt x="1250" y="452"/>
                    </a:cubicBezTo>
                    <a:cubicBezTo>
                      <a:pt x="1251" y="453"/>
                      <a:pt x="1250" y="454"/>
                      <a:pt x="1250" y="455"/>
                    </a:cubicBezTo>
                    <a:cubicBezTo>
                      <a:pt x="1249" y="457"/>
                      <a:pt x="1247" y="457"/>
                      <a:pt x="1246" y="457"/>
                    </a:cubicBezTo>
                    <a:cubicBezTo>
                      <a:pt x="1245" y="457"/>
                      <a:pt x="1244" y="458"/>
                      <a:pt x="1243" y="460"/>
                    </a:cubicBezTo>
                    <a:cubicBezTo>
                      <a:pt x="1243" y="460"/>
                      <a:pt x="1243" y="460"/>
                      <a:pt x="1243" y="460"/>
                    </a:cubicBezTo>
                    <a:cubicBezTo>
                      <a:pt x="1241" y="463"/>
                      <a:pt x="1238" y="464"/>
                      <a:pt x="1236" y="464"/>
                    </a:cubicBezTo>
                    <a:cubicBezTo>
                      <a:pt x="1233" y="464"/>
                      <a:pt x="1232" y="463"/>
                      <a:pt x="1232" y="462"/>
                    </a:cubicBezTo>
                    <a:cubicBezTo>
                      <a:pt x="1232" y="461"/>
                      <a:pt x="1232" y="460"/>
                      <a:pt x="1234" y="458"/>
                    </a:cubicBezTo>
                    <a:cubicBezTo>
                      <a:pt x="1234" y="458"/>
                      <a:pt x="1234" y="458"/>
                      <a:pt x="1234" y="458"/>
                    </a:cubicBezTo>
                    <a:cubicBezTo>
                      <a:pt x="1234" y="458"/>
                      <a:pt x="1234" y="457"/>
                      <a:pt x="1234" y="457"/>
                    </a:cubicBezTo>
                    <a:cubicBezTo>
                      <a:pt x="1233" y="457"/>
                      <a:pt x="1232" y="455"/>
                      <a:pt x="1232" y="454"/>
                    </a:cubicBezTo>
                    <a:cubicBezTo>
                      <a:pt x="1232" y="454"/>
                      <a:pt x="1232" y="454"/>
                      <a:pt x="1232" y="454"/>
                    </a:cubicBezTo>
                    <a:cubicBezTo>
                      <a:pt x="1231" y="456"/>
                      <a:pt x="1230" y="458"/>
                      <a:pt x="1227" y="459"/>
                    </a:cubicBezTo>
                    <a:cubicBezTo>
                      <a:pt x="1227" y="459"/>
                      <a:pt x="1227" y="459"/>
                      <a:pt x="1227" y="459"/>
                    </a:cubicBezTo>
                    <a:cubicBezTo>
                      <a:pt x="1226" y="459"/>
                      <a:pt x="1225" y="458"/>
                      <a:pt x="1224" y="457"/>
                    </a:cubicBezTo>
                    <a:cubicBezTo>
                      <a:pt x="1222" y="455"/>
                      <a:pt x="1223" y="449"/>
                      <a:pt x="1223" y="446"/>
                    </a:cubicBezTo>
                    <a:cubicBezTo>
                      <a:pt x="1223" y="446"/>
                      <a:pt x="1222" y="446"/>
                      <a:pt x="1221" y="446"/>
                    </a:cubicBezTo>
                    <a:cubicBezTo>
                      <a:pt x="1219" y="447"/>
                      <a:pt x="1216" y="447"/>
                      <a:pt x="1213" y="447"/>
                    </a:cubicBezTo>
                    <a:cubicBezTo>
                      <a:pt x="1208" y="446"/>
                      <a:pt x="1207" y="444"/>
                      <a:pt x="1206" y="443"/>
                    </a:cubicBezTo>
                    <a:cubicBezTo>
                      <a:pt x="1206" y="440"/>
                      <a:pt x="1208" y="437"/>
                      <a:pt x="1212" y="435"/>
                    </a:cubicBezTo>
                    <a:cubicBezTo>
                      <a:pt x="1215" y="433"/>
                      <a:pt x="1216" y="432"/>
                      <a:pt x="1217" y="431"/>
                    </a:cubicBezTo>
                    <a:cubicBezTo>
                      <a:pt x="1218" y="430"/>
                      <a:pt x="1218" y="428"/>
                      <a:pt x="1220" y="428"/>
                    </a:cubicBezTo>
                    <a:cubicBezTo>
                      <a:pt x="1222" y="427"/>
                      <a:pt x="1226" y="425"/>
                      <a:pt x="1229" y="422"/>
                    </a:cubicBezTo>
                    <a:cubicBezTo>
                      <a:pt x="1231" y="421"/>
                      <a:pt x="1233" y="420"/>
                      <a:pt x="1234" y="419"/>
                    </a:cubicBezTo>
                    <a:cubicBezTo>
                      <a:pt x="1238" y="417"/>
                      <a:pt x="1239" y="415"/>
                      <a:pt x="1240" y="412"/>
                    </a:cubicBezTo>
                    <a:cubicBezTo>
                      <a:pt x="1240" y="410"/>
                      <a:pt x="1243" y="408"/>
                      <a:pt x="1248" y="405"/>
                    </a:cubicBezTo>
                    <a:cubicBezTo>
                      <a:pt x="1250" y="403"/>
                      <a:pt x="1254" y="401"/>
                      <a:pt x="1256" y="399"/>
                    </a:cubicBezTo>
                    <a:cubicBezTo>
                      <a:pt x="1263" y="394"/>
                      <a:pt x="1267" y="390"/>
                      <a:pt x="1268" y="387"/>
                    </a:cubicBezTo>
                    <a:cubicBezTo>
                      <a:pt x="1269" y="385"/>
                      <a:pt x="1272" y="383"/>
                      <a:pt x="1276" y="381"/>
                    </a:cubicBezTo>
                    <a:cubicBezTo>
                      <a:pt x="1278" y="380"/>
                      <a:pt x="1280" y="378"/>
                      <a:pt x="1281" y="377"/>
                    </a:cubicBezTo>
                    <a:cubicBezTo>
                      <a:pt x="1281" y="373"/>
                      <a:pt x="1296" y="366"/>
                      <a:pt x="1303" y="364"/>
                    </a:cubicBezTo>
                    <a:cubicBezTo>
                      <a:pt x="1305" y="364"/>
                      <a:pt x="1308" y="364"/>
                      <a:pt x="1311" y="364"/>
                    </a:cubicBezTo>
                    <a:cubicBezTo>
                      <a:pt x="1318" y="364"/>
                      <a:pt x="1327" y="365"/>
                      <a:pt x="1330" y="368"/>
                    </a:cubicBezTo>
                    <a:cubicBezTo>
                      <a:pt x="1331" y="369"/>
                      <a:pt x="1331" y="369"/>
                      <a:pt x="1333" y="368"/>
                    </a:cubicBezTo>
                    <a:cubicBezTo>
                      <a:pt x="1334" y="366"/>
                      <a:pt x="1336" y="366"/>
                      <a:pt x="1337" y="366"/>
                    </a:cubicBezTo>
                    <a:cubicBezTo>
                      <a:pt x="1338" y="366"/>
                      <a:pt x="1340" y="366"/>
                      <a:pt x="1342" y="367"/>
                    </a:cubicBezTo>
                    <a:cubicBezTo>
                      <a:pt x="1345" y="367"/>
                      <a:pt x="1345" y="367"/>
                      <a:pt x="1345" y="367"/>
                    </a:cubicBezTo>
                    <a:cubicBezTo>
                      <a:pt x="1347" y="367"/>
                      <a:pt x="1349" y="367"/>
                      <a:pt x="1350" y="366"/>
                    </a:cubicBezTo>
                    <a:cubicBezTo>
                      <a:pt x="1352" y="366"/>
                      <a:pt x="1354" y="365"/>
                      <a:pt x="1356" y="366"/>
                    </a:cubicBezTo>
                    <a:cubicBezTo>
                      <a:pt x="1357" y="366"/>
                      <a:pt x="1359" y="366"/>
                      <a:pt x="1360" y="366"/>
                    </a:cubicBezTo>
                    <a:cubicBezTo>
                      <a:pt x="1361" y="366"/>
                      <a:pt x="1362" y="366"/>
                      <a:pt x="1363" y="364"/>
                    </a:cubicBezTo>
                    <a:cubicBezTo>
                      <a:pt x="1365" y="360"/>
                      <a:pt x="1370" y="360"/>
                      <a:pt x="1373" y="360"/>
                    </a:cubicBezTo>
                    <a:cubicBezTo>
                      <a:pt x="1376" y="360"/>
                      <a:pt x="1380" y="360"/>
                      <a:pt x="1382" y="361"/>
                    </a:cubicBezTo>
                    <a:cubicBezTo>
                      <a:pt x="1382" y="362"/>
                      <a:pt x="1382" y="362"/>
                      <a:pt x="1383" y="362"/>
                    </a:cubicBezTo>
                    <a:cubicBezTo>
                      <a:pt x="1385" y="364"/>
                      <a:pt x="1386" y="364"/>
                      <a:pt x="1388" y="363"/>
                    </a:cubicBezTo>
                    <a:cubicBezTo>
                      <a:pt x="1389" y="362"/>
                      <a:pt x="1390" y="362"/>
                      <a:pt x="1391" y="362"/>
                    </a:cubicBezTo>
                    <a:cubicBezTo>
                      <a:pt x="1393" y="362"/>
                      <a:pt x="1394" y="364"/>
                      <a:pt x="1395" y="365"/>
                    </a:cubicBezTo>
                    <a:cubicBezTo>
                      <a:pt x="1396" y="366"/>
                      <a:pt x="1396" y="367"/>
                      <a:pt x="1397" y="367"/>
                    </a:cubicBezTo>
                    <a:cubicBezTo>
                      <a:pt x="1400" y="367"/>
                      <a:pt x="1401" y="369"/>
                      <a:pt x="1401" y="370"/>
                    </a:cubicBezTo>
                    <a:cubicBezTo>
                      <a:pt x="1401" y="371"/>
                      <a:pt x="1400" y="372"/>
                      <a:pt x="1399" y="373"/>
                    </a:cubicBezTo>
                    <a:cubicBezTo>
                      <a:pt x="1400" y="373"/>
                      <a:pt x="1401" y="372"/>
                      <a:pt x="1402" y="372"/>
                    </a:cubicBezTo>
                    <a:cubicBezTo>
                      <a:pt x="1403" y="372"/>
                      <a:pt x="1403" y="372"/>
                      <a:pt x="1403" y="372"/>
                    </a:cubicBezTo>
                    <a:cubicBezTo>
                      <a:pt x="1404" y="373"/>
                      <a:pt x="1405" y="373"/>
                      <a:pt x="1406" y="373"/>
                    </a:cubicBezTo>
                    <a:cubicBezTo>
                      <a:pt x="1409" y="373"/>
                      <a:pt x="1411" y="372"/>
                      <a:pt x="1413" y="371"/>
                    </a:cubicBezTo>
                    <a:cubicBezTo>
                      <a:pt x="1416" y="369"/>
                      <a:pt x="1419" y="370"/>
                      <a:pt x="1420" y="371"/>
                    </a:cubicBezTo>
                    <a:cubicBezTo>
                      <a:pt x="1420" y="371"/>
                      <a:pt x="1421" y="371"/>
                      <a:pt x="1421" y="371"/>
                    </a:cubicBezTo>
                    <a:cubicBezTo>
                      <a:pt x="1423" y="369"/>
                      <a:pt x="1426" y="368"/>
                      <a:pt x="1428" y="368"/>
                    </a:cubicBezTo>
                    <a:cubicBezTo>
                      <a:pt x="1427" y="368"/>
                      <a:pt x="1425" y="367"/>
                      <a:pt x="1424" y="366"/>
                    </a:cubicBezTo>
                    <a:cubicBezTo>
                      <a:pt x="1423" y="363"/>
                      <a:pt x="1424" y="360"/>
                      <a:pt x="1427" y="355"/>
                    </a:cubicBezTo>
                    <a:cubicBezTo>
                      <a:pt x="1430" y="350"/>
                      <a:pt x="1435" y="347"/>
                      <a:pt x="1439" y="344"/>
                    </a:cubicBezTo>
                    <a:cubicBezTo>
                      <a:pt x="1441" y="343"/>
                      <a:pt x="1443" y="341"/>
                      <a:pt x="1444" y="340"/>
                    </a:cubicBezTo>
                    <a:cubicBezTo>
                      <a:pt x="1447" y="338"/>
                      <a:pt x="1449" y="337"/>
                      <a:pt x="1451" y="337"/>
                    </a:cubicBezTo>
                    <a:cubicBezTo>
                      <a:pt x="1451" y="337"/>
                      <a:pt x="1451" y="337"/>
                      <a:pt x="1452" y="337"/>
                    </a:cubicBezTo>
                    <a:cubicBezTo>
                      <a:pt x="1452" y="333"/>
                      <a:pt x="1454" y="325"/>
                      <a:pt x="1459" y="325"/>
                    </a:cubicBezTo>
                    <a:cubicBezTo>
                      <a:pt x="1460" y="325"/>
                      <a:pt x="1460" y="325"/>
                      <a:pt x="1460" y="325"/>
                    </a:cubicBezTo>
                    <a:cubicBezTo>
                      <a:pt x="1461" y="325"/>
                      <a:pt x="1462" y="325"/>
                      <a:pt x="1463" y="325"/>
                    </a:cubicBezTo>
                    <a:cubicBezTo>
                      <a:pt x="1465" y="325"/>
                      <a:pt x="1466" y="325"/>
                      <a:pt x="1468" y="325"/>
                    </a:cubicBezTo>
                    <a:cubicBezTo>
                      <a:pt x="1472" y="325"/>
                      <a:pt x="1475" y="324"/>
                      <a:pt x="1477" y="323"/>
                    </a:cubicBezTo>
                    <a:cubicBezTo>
                      <a:pt x="1479" y="322"/>
                      <a:pt x="1480" y="322"/>
                      <a:pt x="1481" y="322"/>
                    </a:cubicBezTo>
                    <a:cubicBezTo>
                      <a:pt x="1484" y="322"/>
                      <a:pt x="1485" y="324"/>
                      <a:pt x="1486" y="325"/>
                    </a:cubicBezTo>
                    <a:cubicBezTo>
                      <a:pt x="1486" y="326"/>
                      <a:pt x="1486" y="326"/>
                      <a:pt x="1486" y="326"/>
                    </a:cubicBezTo>
                    <a:cubicBezTo>
                      <a:pt x="1486" y="326"/>
                      <a:pt x="1487" y="325"/>
                      <a:pt x="1488" y="325"/>
                    </a:cubicBezTo>
                    <a:cubicBezTo>
                      <a:pt x="1489" y="324"/>
                      <a:pt x="1491" y="323"/>
                      <a:pt x="1493" y="323"/>
                    </a:cubicBezTo>
                    <a:cubicBezTo>
                      <a:pt x="1493" y="323"/>
                      <a:pt x="1494" y="323"/>
                      <a:pt x="1495" y="323"/>
                    </a:cubicBezTo>
                    <a:cubicBezTo>
                      <a:pt x="1496" y="324"/>
                      <a:pt x="1496" y="325"/>
                      <a:pt x="1496" y="325"/>
                    </a:cubicBezTo>
                    <a:cubicBezTo>
                      <a:pt x="1497" y="327"/>
                      <a:pt x="1495" y="329"/>
                      <a:pt x="1494" y="331"/>
                    </a:cubicBezTo>
                    <a:cubicBezTo>
                      <a:pt x="1492" y="332"/>
                      <a:pt x="1491" y="334"/>
                      <a:pt x="1490" y="336"/>
                    </a:cubicBezTo>
                    <a:cubicBezTo>
                      <a:pt x="1490" y="337"/>
                      <a:pt x="1490" y="337"/>
                      <a:pt x="1490" y="337"/>
                    </a:cubicBezTo>
                    <a:cubicBezTo>
                      <a:pt x="1490" y="337"/>
                      <a:pt x="1491" y="337"/>
                      <a:pt x="1492" y="337"/>
                    </a:cubicBezTo>
                    <a:cubicBezTo>
                      <a:pt x="1493" y="337"/>
                      <a:pt x="1494" y="337"/>
                      <a:pt x="1495" y="338"/>
                    </a:cubicBezTo>
                    <a:cubicBezTo>
                      <a:pt x="1497" y="339"/>
                      <a:pt x="1497" y="340"/>
                      <a:pt x="1497" y="340"/>
                    </a:cubicBezTo>
                    <a:cubicBezTo>
                      <a:pt x="1497" y="341"/>
                      <a:pt x="1497" y="342"/>
                      <a:pt x="1497" y="342"/>
                    </a:cubicBezTo>
                    <a:cubicBezTo>
                      <a:pt x="1499" y="341"/>
                      <a:pt x="1501" y="340"/>
                      <a:pt x="1504" y="337"/>
                    </a:cubicBezTo>
                    <a:cubicBezTo>
                      <a:pt x="1512" y="329"/>
                      <a:pt x="1518" y="328"/>
                      <a:pt x="1523" y="328"/>
                    </a:cubicBezTo>
                    <a:cubicBezTo>
                      <a:pt x="1523" y="328"/>
                      <a:pt x="1524" y="328"/>
                      <a:pt x="1524" y="328"/>
                    </a:cubicBezTo>
                    <a:cubicBezTo>
                      <a:pt x="1524" y="328"/>
                      <a:pt x="1524" y="328"/>
                      <a:pt x="1525" y="328"/>
                    </a:cubicBezTo>
                    <a:cubicBezTo>
                      <a:pt x="1525" y="327"/>
                      <a:pt x="1525" y="326"/>
                      <a:pt x="1525" y="325"/>
                    </a:cubicBezTo>
                    <a:cubicBezTo>
                      <a:pt x="1524" y="323"/>
                      <a:pt x="1524" y="321"/>
                      <a:pt x="1524" y="318"/>
                    </a:cubicBezTo>
                    <a:cubicBezTo>
                      <a:pt x="1525" y="312"/>
                      <a:pt x="1535" y="309"/>
                      <a:pt x="1541" y="309"/>
                    </a:cubicBezTo>
                    <a:cubicBezTo>
                      <a:pt x="1542" y="309"/>
                      <a:pt x="1545" y="309"/>
                      <a:pt x="1546" y="310"/>
                    </a:cubicBezTo>
                    <a:cubicBezTo>
                      <a:pt x="1550" y="311"/>
                      <a:pt x="1551" y="313"/>
                      <a:pt x="1551" y="315"/>
                    </a:cubicBezTo>
                    <a:cubicBezTo>
                      <a:pt x="1551" y="315"/>
                      <a:pt x="1550" y="317"/>
                      <a:pt x="1548" y="317"/>
                    </a:cubicBezTo>
                    <a:cubicBezTo>
                      <a:pt x="1547" y="317"/>
                      <a:pt x="1546" y="317"/>
                      <a:pt x="1545" y="316"/>
                    </a:cubicBezTo>
                    <a:cubicBezTo>
                      <a:pt x="1543" y="316"/>
                      <a:pt x="1542" y="316"/>
                      <a:pt x="1541" y="318"/>
                    </a:cubicBezTo>
                    <a:cubicBezTo>
                      <a:pt x="1540" y="319"/>
                      <a:pt x="1539" y="321"/>
                      <a:pt x="1539" y="323"/>
                    </a:cubicBezTo>
                    <a:cubicBezTo>
                      <a:pt x="1539" y="326"/>
                      <a:pt x="1538" y="328"/>
                      <a:pt x="1537" y="330"/>
                    </a:cubicBezTo>
                    <a:cubicBezTo>
                      <a:pt x="1537" y="330"/>
                      <a:pt x="1536" y="331"/>
                      <a:pt x="1536" y="331"/>
                    </a:cubicBezTo>
                    <a:cubicBezTo>
                      <a:pt x="1538" y="332"/>
                      <a:pt x="1538" y="333"/>
                      <a:pt x="1538" y="334"/>
                    </a:cubicBezTo>
                    <a:cubicBezTo>
                      <a:pt x="1537" y="335"/>
                      <a:pt x="1536" y="336"/>
                      <a:pt x="1535" y="337"/>
                    </a:cubicBezTo>
                    <a:cubicBezTo>
                      <a:pt x="1535" y="337"/>
                      <a:pt x="1534" y="338"/>
                      <a:pt x="1534" y="338"/>
                    </a:cubicBezTo>
                    <a:cubicBezTo>
                      <a:pt x="1534" y="338"/>
                      <a:pt x="1534" y="338"/>
                      <a:pt x="1534" y="338"/>
                    </a:cubicBezTo>
                    <a:cubicBezTo>
                      <a:pt x="1534" y="340"/>
                      <a:pt x="1533" y="343"/>
                      <a:pt x="1529" y="345"/>
                    </a:cubicBezTo>
                    <a:cubicBezTo>
                      <a:pt x="1528" y="345"/>
                      <a:pt x="1527" y="345"/>
                      <a:pt x="1526" y="345"/>
                    </a:cubicBezTo>
                    <a:cubicBezTo>
                      <a:pt x="1523" y="346"/>
                      <a:pt x="1516" y="347"/>
                      <a:pt x="1516" y="349"/>
                    </a:cubicBezTo>
                    <a:cubicBezTo>
                      <a:pt x="1515" y="353"/>
                      <a:pt x="1513" y="354"/>
                      <a:pt x="1511" y="356"/>
                    </a:cubicBezTo>
                    <a:cubicBezTo>
                      <a:pt x="1509" y="357"/>
                      <a:pt x="1507" y="358"/>
                      <a:pt x="1506" y="360"/>
                    </a:cubicBezTo>
                    <a:cubicBezTo>
                      <a:pt x="1505" y="363"/>
                      <a:pt x="1502" y="365"/>
                      <a:pt x="1498" y="368"/>
                    </a:cubicBezTo>
                    <a:cubicBezTo>
                      <a:pt x="1494" y="371"/>
                      <a:pt x="1489" y="374"/>
                      <a:pt x="1485" y="380"/>
                    </a:cubicBezTo>
                    <a:cubicBezTo>
                      <a:pt x="1480" y="387"/>
                      <a:pt x="1473" y="390"/>
                      <a:pt x="1469" y="391"/>
                    </a:cubicBezTo>
                    <a:cubicBezTo>
                      <a:pt x="1468" y="392"/>
                      <a:pt x="1467" y="392"/>
                      <a:pt x="1467" y="392"/>
                    </a:cubicBezTo>
                    <a:cubicBezTo>
                      <a:pt x="1466" y="395"/>
                      <a:pt x="1462" y="395"/>
                      <a:pt x="1457" y="395"/>
                    </a:cubicBezTo>
                    <a:cubicBezTo>
                      <a:pt x="1457" y="395"/>
                      <a:pt x="1456" y="395"/>
                      <a:pt x="1456" y="395"/>
                    </a:cubicBezTo>
                    <a:cubicBezTo>
                      <a:pt x="1456" y="396"/>
                      <a:pt x="1456" y="396"/>
                      <a:pt x="1456" y="396"/>
                    </a:cubicBezTo>
                    <a:cubicBezTo>
                      <a:pt x="1456" y="399"/>
                      <a:pt x="1457" y="404"/>
                      <a:pt x="1452" y="408"/>
                    </a:cubicBezTo>
                    <a:cubicBezTo>
                      <a:pt x="1446" y="415"/>
                      <a:pt x="1442" y="424"/>
                      <a:pt x="1442" y="433"/>
                    </a:cubicBezTo>
                    <a:cubicBezTo>
                      <a:pt x="1443" y="443"/>
                      <a:pt x="1446" y="469"/>
                      <a:pt x="1448" y="474"/>
                    </a:cubicBezTo>
                    <a:cubicBezTo>
                      <a:pt x="1450" y="476"/>
                      <a:pt x="1450" y="481"/>
                      <a:pt x="1451" y="485"/>
                    </a:cubicBezTo>
                    <a:cubicBezTo>
                      <a:pt x="1451" y="488"/>
                      <a:pt x="1451" y="492"/>
                      <a:pt x="1452" y="492"/>
                    </a:cubicBezTo>
                    <a:cubicBezTo>
                      <a:pt x="1453" y="494"/>
                      <a:pt x="1454" y="497"/>
                      <a:pt x="1454" y="498"/>
                    </a:cubicBezTo>
                    <a:cubicBezTo>
                      <a:pt x="1454" y="499"/>
                      <a:pt x="1454" y="499"/>
                      <a:pt x="1454" y="500"/>
                    </a:cubicBezTo>
                    <a:cubicBezTo>
                      <a:pt x="1455" y="499"/>
                      <a:pt x="1457" y="497"/>
                      <a:pt x="1459" y="495"/>
                    </a:cubicBezTo>
                    <a:cubicBezTo>
                      <a:pt x="1460" y="493"/>
                      <a:pt x="1462" y="492"/>
                      <a:pt x="1464" y="490"/>
                    </a:cubicBezTo>
                    <a:cubicBezTo>
                      <a:pt x="1466" y="489"/>
                      <a:pt x="1466" y="488"/>
                      <a:pt x="1467" y="487"/>
                    </a:cubicBezTo>
                    <a:cubicBezTo>
                      <a:pt x="1467" y="486"/>
                      <a:pt x="1468" y="485"/>
                      <a:pt x="1469" y="484"/>
                    </a:cubicBezTo>
                    <a:cubicBezTo>
                      <a:pt x="1470" y="483"/>
                      <a:pt x="1471" y="479"/>
                      <a:pt x="1471" y="477"/>
                    </a:cubicBezTo>
                    <a:cubicBezTo>
                      <a:pt x="1471" y="475"/>
                      <a:pt x="1471" y="474"/>
                      <a:pt x="1471" y="473"/>
                    </a:cubicBezTo>
                    <a:cubicBezTo>
                      <a:pt x="1472" y="471"/>
                      <a:pt x="1474" y="470"/>
                      <a:pt x="1476" y="469"/>
                    </a:cubicBezTo>
                    <a:cubicBezTo>
                      <a:pt x="1477" y="469"/>
                      <a:pt x="1479" y="468"/>
                      <a:pt x="1479" y="467"/>
                    </a:cubicBezTo>
                    <a:cubicBezTo>
                      <a:pt x="1481" y="465"/>
                      <a:pt x="1484" y="465"/>
                      <a:pt x="1486" y="465"/>
                    </a:cubicBezTo>
                    <a:cubicBezTo>
                      <a:pt x="1487" y="465"/>
                      <a:pt x="1487" y="465"/>
                      <a:pt x="1488" y="465"/>
                    </a:cubicBezTo>
                    <a:cubicBezTo>
                      <a:pt x="1488" y="464"/>
                      <a:pt x="1487" y="462"/>
                      <a:pt x="1487" y="460"/>
                    </a:cubicBezTo>
                    <a:cubicBezTo>
                      <a:pt x="1487" y="459"/>
                      <a:pt x="1486" y="459"/>
                      <a:pt x="1486" y="458"/>
                    </a:cubicBezTo>
                    <a:cubicBezTo>
                      <a:pt x="1485" y="454"/>
                      <a:pt x="1490" y="450"/>
                      <a:pt x="1495" y="447"/>
                    </a:cubicBezTo>
                    <a:cubicBezTo>
                      <a:pt x="1496" y="446"/>
                      <a:pt x="1497" y="446"/>
                      <a:pt x="1498" y="445"/>
                    </a:cubicBezTo>
                    <a:cubicBezTo>
                      <a:pt x="1500" y="444"/>
                      <a:pt x="1502" y="444"/>
                      <a:pt x="1505" y="444"/>
                    </a:cubicBezTo>
                    <a:cubicBezTo>
                      <a:pt x="1506" y="444"/>
                      <a:pt x="1507" y="445"/>
                      <a:pt x="1508" y="445"/>
                    </a:cubicBezTo>
                    <a:cubicBezTo>
                      <a:pt x="1509" y="445"/>
                      <a:pt x="1510" y="444"/>
                      <a:pt x="1511" y="443"/>
                    </a:cubicBezTo>
                    <a:cubicBezTo>
                      <a:pt x="1513" y="441"/>
                      <a:pt x="1512" y="439"/>
                      <a:pt x="1509" y="436"/>
                    </a:cubicBezTo>
                    <a:cubicBezTo>
                      <a:pt x="1509" y="435"/>
                      <a:pt x="1509" y="435"/>
                      <a:pt x="1509" y="435"/>
                    </a:cubicBezTo>
                    <a:cubicBezTo>
                      <a:pt x="1508" y="434"/>
                      <a:pt x="1508" y="432"/>
                      <a:pt x="1509" y="430"/>
                    </a:cubicBezTo>
                    <a:cubicBezTo>
                      <a:pt x="1510" y="426"/>
                      <a:pt x="1514" y="419"/>
                      <a:pt x="1518" y="418"/>
                    </a:cubicBezTo>
                    <a:cubicBezTo>
                      <a:pt x="1520" y="417"/>
                      <a:pt x="1522" y="418"/>
                      <a:pt x="1523" y="418"/>
                    </a:cubicBezTo>
                    <a:cubicBezTo>
                      <a:pt x="1523" y="418"/>
                      <a:pt x="1524" y="419"/>
                      <a:pt x="1524" y="419"/>
                    </a:cubicBezTo>
                    <a:cubicBezTo>
                      <a:pt x="1524" y="419"/>
                      <a:pt x="1525" y="419"/>
                      <a:pt x="1526" y="418"/>
                    </a:cubicBezTo>
                    <a:cubicBezTo>
                      <a:pt x="1526" y="418"/>
                      <a:pt x="1526" y="417"/>
                      <a:pt x="1526" y="417"/>
                    </a:cubicBezTo>
                    <a:cubicBezTo>
                      <a:pt x="1525" y="416"/>
                      <a:pt x="1523" y="414"/>
                      <a:pt x="1522" y="414"/>
                    </a:cubicBezTo>
                    <a:cubicBezTo>
                      <a:pt x="1521" y="414"/>
                      <a:pt x="1519" y="414"/>
                      <a:pt x="1518" y="411"/>
                    </a:cubicBezTo>
                    <a:cubicBezTo>
                      <a:pt x="1517" y="408"/>
                      <a:pt x="1518" y="401"/>
                      <a:pt x="1523" y="398"/>
                    </a:cubicBezTo>
                    <a:cubicBezTo>
                      <a:pt x="1524" y="397"/>
                      <a:pt x="1525" y="396"/>
                      <a:pt x="1525" y="396"/>
                    </a:cubicBezTo>
                    <a:cubicBezTo>
                      <a:pt x="1524" y="396"/>
                      <a:pt x="1524" y="395"/>
                      <a:pt x="1523" y="395"/>
                    </a:cubicBezTo>
                    <a:cubicBezTo>
                      <a:pt x="1522" y="395"/>
                      <a:pt x="1521" y="395"/>
                      <a:pt x="1520" y="395"/>
                    </a:cubicBezTo>
                    <a:cubicBezTo>
                      <a:pt x="1519" y="395"/>
                      <a:pt x="1518" y="396"/>
                      <a:pt x="1517" y="396"/>
                    </a:cubicBezTo>
                    <a:cubicBezTo>
                      <a:pt x="1517" y="396"/>
                      <a:pt x="1517" y="396"/>
                      <a:pt x="1517" y="396"/>
                    </a:cubicBezTo>
                    <a:cubicBezTo>
                      <a:pt x="1515" y="396"/>
                      <a:pt x="1513" y="395"/>
                      <a:pt x="1512" y="393"/>
                    </a:cubicBezTo>
                    <a:cubicBezTo>
                      <a:pt x="1511" y="390"/>
                      <a:pt x="1510" y="385"/>
                      <a:pt x="1514" y="381"/>
                    </a:cubicBezTo>
                    <a:cubicBezTo>
                      <a:pt x="1516" y="378"/>
                      <a:pt x="1518" y="377"/>
                      <a:pt x="1520" y="375"/>
                    </a:cubicBezTo>
                    <a:cubicBezTo>
                      <a:pt x="1522" y="374"/>
                      <a:pt x="1522" y="373"/>
                      <a:pt x="1523" y="372"/>
                    </a:cubicBezTo>
                    <a:cubicBezTo>
                      <a:pt x="1524" y="368"/>
                      <a:pt x="1527" y="363"/>
                      <a:pt x="1530" y="360"/>
                    </a:cubicBezTo>
                    <a:cubicBezTo>
                      <a:pt x="1530" y="358"/>
                      <a:pt x="1531" y="358"/>
                      <a:pt x="1532" y="357"/>
                    </a:cubicBezTo>
                    <a:cubicBezTo>
                      <a:pt x="1532" y="355"/>
                      <a:pt x="1534" y="355"/>
                      <a:pt x="1536" y="355"/>
                    </a:cubicBezTo>
                    <a:cubicBezTo>
                      <a:pt x="1537" y="355"/>
                      <a:pt x="1539" y="355"/>
                      <a:pt x="1540" y="355"/>
                    </a:cubicBezTo>
                    <a:cubicBezTo>
                      <a:pt x="1541" y="355"/>
                      <a:pt x="1542" y="355"/>
                      <a:pt x="1542" y="355"/>
                    </a:cubicBezTo>
                    <a:cubicBezTo>
                      <a:pt x="1543" y="355"/>
                      <a:pt x="1543" y="355"/>
                      <a:pt x="1543" y="355"/>
                    </a:cubicBezTo>
                    <a:cubicBezTo>
                      <a:pt x="1545" y="355"/>
                      <a:pt x="1546" y="357"/>
                      <a:pt x="1546" y="358"/>
                    </a:cubicBezTo>
                    <a:cubicBezTo>
                      <a:pt x="1547" y="357"/>
                      <a:pt x="1548" y="356"/>
                      <a:pt x="1549" y="354"/>
                    </a:cubicBezTo>
                    <a:cubicBezTo>
                      <a:pt x="1552" y="351"/>
                      <a:pt x="1555" y="347"/>
                      <a:pt x="1559" y="347"/>
                    </a:cubicBezTo>
                    <a:cubicBezTo>
                      <a:pt x="1560" y="347"/>
                      <a:pt x="1561" y="347"/>
                      <a:pt x="1562" y="348"/>
                    </a:cubicBezTo>
                    <a:cubicBezTo>
                      <a:pt x="1563" y="349"/>
                      <a:pt x="1563" y="352"/>
                      <a:pt x="1563" y="354"/>
                    </a:cubicBezTo>
                    <a:cubicBezTo>
                      <a:pt x="1563" y="355"/>
                      <a:pt x="1563" y="356"/>
                      <a:pt x="1563" y="357"/>
                    </a:cubicBezTo>
                    <a:cubicBezTo>
                      <a:pt x="1563" y="357"/>
                      <a:pt x="1564" y="356"/>
                      <a:pt x="1564" y="356"/>
                    </a:cubicBezTo>
                    <a:cubicBezTo>
                      <a:pt x="1566" y="355"/>
                      <a:pt x="1568" y="353"/>
                      <a:pt x="1570" y="351"/>
                    </a:cubicBezTo>
                    <a:cubicBezTo>
                      <a:pt x="1576" y="347"/>
                      <a:pt x="1585" y="347"/>
                      <a:pt x="1589" y="347"/>
                    </a:cubicBezTo>
                    <a:cubicBezTo>
                      <a:pt x="1594" y="347"/>
                      <a:pt x="1598" y="347"/>
                      <a:pt x="1601" y="348"/>
                    </a:cubicBezTo>
                    <a:cubicBezTo>
                      <a:pt x="1603" y="350"/>
                      <a:pt x="1605" y="352"/>
                      <a:pt x="1606" y="354"/>
                    </a:cubicBezTo>
                    <a:cubicBezTo>
                      <a:pt x="1607" y="354"/>
                      <a:pt x="1607" y="355"/>
                      <a:pt x="1608" y="355"/>
                    </a:cubicBezTo>
                    <a:cubicBezTo>
                      <a:pt x="1608" y="355"/>
                      <a:pt x="1608" y="355"/>
                      <a:pt x="1608" y="354"/>
                    </a:cubicBezTo>
                    <a:cubicBezTo>
                      <a:pt x="1609" y="352"/>
                      <a:pt x="1609" y="350"/>
                      <a:pt x="1612" y="349"/>
                    </a:cubicBezTo>
                    <a:cubicBezTo>
                      <a:pt x="1616" y="348"/>
                      <a:pt x="1622" y="344"/>
                      <a:pt x="1628" y="340"/>
                    </a:cubicBezTo>
                    <a:cubicBezTo>
                      <a:pt x="1630" y="338"/>
                      <a:pt x="1632" y="338"/>
                      <a:pt x="1633" y="337"/>
                    </a:cubicBezTo>
                    <a:cubicBezTo>
                      <a:pt x="1633" y="337"/>
                      <a:pt x="1633" y="337"/>
                      <a:pt x="1634" y="336"/>
                    </a:cubicBezTo>
                    <a:cubicBezTo>
                      <a:pt x="1636" y="333"/>
                      <a:pt x="1638" y="333"/>
                      <a:pt x="1639" y="333"/>
                    </a:cubicBezTo>
                    <a:cubicBezTo>
                      <a:pt x="1640" y="332"/>
                      <a:pt x="1640" y="332"/>
                      <a:pt x="1640" y="332"/>
                    </a:cubicBezTo>
                    <a:cubicBezTo>
                      <a:pt x="1642" y="328"/>
                      <a:pt x="1652" y="324"/>
                      <a:pt x="1661" y="322"/>
                    </a:cubicBezTo>
                    <a:cubicBezTo>
                      <a:pt x="1670" y="320"/>
                      <a:pt x="1681" y="315"/>
                      <a:pt x="1683" y="313"/>
                    </a:cubicBezTo>
                    <a:cubicBezTo>
                      <a:pt x="1683" y="312"/>
                      <a:pt x="1683" y="311"/>
                      <a:pt x="1683" y="310"/>
                    </a:cubicBezTo>
                    <a:cubicBezTo>
                      <a:pt x="1684" y="309"/>
                      <a:pt x="1686" y="309"/>
                      <a:pt x="1687" y="309"/>
                    </a:cubicBezTo>
                    <a:cubicBezTo>
                      <a:pt x="1689" y="309"/>
                      <a:pt x="1691" y="310"/>
                      <a:pt x="1691" y="311"/>
                    </a:cubicBezTo>
                    <a:cubicBezTo>
                      <a:pt x="1691" y="311"/>
                      <a:pt x="1693" y="311"/>
                      <a:pt x="1694" y="312"/>
                    </a:cubicBezTo>
                    <a:cubicBezTo>
                      <a:pt x="1696" y="312"/>
                      <a:pt x="1698" y="312"/>
                      <a:pt x="1700" y="312"/>
                    </a:cubicBezTo>
                    <a:cubicBezTo>
                      <a:pt x="1701" y="313"/>
                      <a:pt x="1702" y="313"/>
                      <a:pt x="1703" y="313"/>
                    </a:cubicBezTo>
                    <a:cubicBezTo>
                      <a:pt x="1704" y="314"/>
                      <a:pt x="1705" y="314"/>
                      <a:pt x="1706" y="314"/>
                    </a:cubicBezTo>
                    <a:cubicBezTo>
                      <a:pt x="1707" y="314"/>
                      <a:pt x="1708" y="314"/>
                      <a:pt x="1710" y="312"/>
                    </a:cubicBezTo>
                    <a:cubicBezTo>
                      <a:pt x="1712" y="310"/>
                      <a:pt x="1712" y="310"/>
                      <a:pt x="1711" y="308"/>
                    </a:cubicBezTo>
                    <a:cubicBezTo>
                      <a:pt x="1710" y="307"/>
                      <a:pt x="1709" y="306"/>
                      <a:pt x="1709" y="304"/>
                    </a:cubicBezTo>
                    <a:cubicBezTo>
                      <a:pt x="1709" y="303"/>
                      <a:pt x="1708" y="302"/>
                      <a:pt x="1707" y="301"/>
                    </a:cubicBezTo>
                    <a:cubicBezTo>
                      <a:pt x="1704" y="299"/>
                      <a:pt x="1702" y="296"/>
                      <a:pt x="1703" y="293"/>
                    </a:cubicBezTo>
                    <a:cubicBezTo>
                      <a:pt x="1703" y="291"/>
                      <a:pt x="1700" y="286"/>
                      <a:pt x="1698" y="285"/>
                    </a:cubicBezTo>
                    <a:cubicBezTo>
                      <a:pt x="1696" y="286"/>
                      <a:pt x="1693" y="285"/>
                      <a:pt x="1691" y="283"/>
                    </a:cubicBezTo>
                    <a:cubicBezTo>
                      <a:pt x="1689" y="282"/>
                      <a:pt x="1688" y="280"/>
                      <a:pt x="1688" y="279"/>
                    </a:cubicBezTo>
                    <a:cubicBezTo>
                      <a:pt x="1688" y="277"/>
                      <a:pt x="1688" y="277"/>
                      <a:pt x="1688" y="276"/>
                    </a:cubicBezTo>
                    <a:cubicBezTo>
                      <a:pt x="1688" y="276"/>
                      <a:pt x="1688" y="276"/>
                      <a:pt x="1688" y="276"/>
                    </a:cubicBezTo>
                    <a:cubicBezTo>
                      <a:pt x="1687" y="277"/>
                      <a:pt x="1685" y="278"/>
                      <a:pt x="1683" y="278"/>
                    </a:cubicBezTo>
                    <a:cubicBezTo>
                      <a:pt x="1679" y="278"/>
                      <a:pt x="1676" y="276"/>
                      <a:pt x="1676" y="273"/>
                    </a:cubicBezTo>
                    <a:cubicBezTo>
                      <a:pt x="1675" y="272"/>
                      <a:pt x="1675" y="271"/>
                      <a:pt x="1676" y="270"/>
                    </a:cubicBezTo>
                    <a:cubicBezTo>
                      <a:pt x="1677" y="268"/>
                      <a:pt x="1681" y="267"/>
                      <a:pt x="1684" y="267"/>
                    </a:cubicBezTo>
                    <a:cubicBezTo>
                      <a:pt x="1686" y="267"/>
                      <a:pt x="1688" y="267"/>
                      <a:pt x="1689" y="268"/>
                    </a:cubicBezTo>
                    <a:cubicBezTo>
                      <a:pt x="1693" y="269"/>
                      <a:pt x="1694" y="271"/>
                      <a:pt x="1695" y="272"/>
                    </a:cubicBezTo>
                    <a:cubicBezTo>
                      <a:pt x="1695" y="273"/>
                      <a:pt x="1695" y="273"/>
                      <a:pt x="1696" y="273"/>
                    </a:cubicBezTo>
                    <a:cubicBezTo>
                      <a:pt x="1696" y="274"/>
                      <a:pt x="1697" y="274"/>
                      <a:pt x="1699" y="274"/>
                    </a:cubicBezTo>
                    <a:cubicBezTo>
                      <a:pt x="1702" y="274"/>
                      <a:pt x="1705" y="273"/>
                      <a:pt x="1707" y="272"/>
                    </a:cubicBezTo>
                    <a:cubicBezTo>
                      <a:pt x="1707" y="272"/>
                      <a:pt x="1709" y="271"/>
                      <a:pt x="1710" y="271"/>
                    </a:cubicBezTo>
                    <a:cubicBezTo>
                      <a:pt x="1713" y="270"/>
                      <a:pt x="1720" y="267"/>
                      <a:pt x="1721" y="266"/>
                    </a:cubicBezTo>
                    <a:cubicBezTo>
                      <a:pt x="1721" y="265"/>
                      <a:pt x="1721" y="264"/>
                      <a:pt x="1721" y="264"/>
                    </a:cubicBezTo>
                    <a:cubicBezTo>
                      <a:pt x="1722" y="262"/>
                      <a:pt x="1722" y="260"/>
                      <a:pt x="1725" y="259"/>
                    </a:cubicBezTo>
                    <a:cubicBezTo>
                      <a:pt x="1725" y="259"/>
                      <a:pt x="1725" y="259"/>
                      <a:pt x="1725" y="259"/>
                    </a:cubicBezTo>
                    <a:cubicBezTo>
                      <a:pt x="1725" y="258"/>
                      <a:pt x="1724" y="257"/>
                      <a:pt x="1723" y="256"/>
                    </a:cubicBezTo>
                    <a:cubicBezTo>
                      <a:pt x="1720" y="255"/>
                      <a:pt x="1719" y="252"/>
                      <a:pt x="1720" y="250"/>
                    </a:cubicBezTo>
                    <a:cubicBezTo>
                      <a:pt x="1720" y="248"/>
                      <a:pt x="1722" y="247"/>
                      <a:pt x="1724" y="247"/>
                    </a:cubicBezTo>
                    <a:cubicBezTo>
                      <a:pt x="1725" y="247"/>
                      <a:pt x="1725" y="247"/>
                      <a:pt x="1725" y="246"/>
                    </a:cubicBezTo>
                    <a:cubicBezTo>
                      <a:pt x="1726" y="245"/>
                      <a:pt x="1726" y="243"/>
                      <a:pt x="1728" y="243"/>
                    </a:cubicBezTo>
                    <a:cubicBezTo>
                      <a:pt x="1729" y="243"/>
                      <a:pt x="1729" y="243"/>
                      <a:pt x="1729" y="243"/>
                    </a:cubicBezTo>
                    <a:cubicBezTo>
                      <a:pt x="1730" y="243"/>
                      <a:pt x="1730" y="243"/>
                      <a:pt x="1731" y="243"/>
                    </a:cubicBezTo>
                    <a:cubicBezTo>
                      <a:pt x="1731" y="243"/>
                      <a:pt x="1731" y="243"/>
                      <a:pt x="1732" y="243"/>
                    </a:cubicBezTo>
                    <a:cubicBezTo>
                      <a:pt x="1732" y="243"/>
                      <a:pt x="1733" y="243"/>
                      <a:pt x="1734" y="243"/>
                    </a:cubicBezTo>
                    <a:cubicBezTo>
                      <a:pt x="1735" y="242"/>
                      <a:pt x="1735" y="242"/>
                      <a:pt x="1736" y="242"/>
                    </a:cubicBezTo>
                    <a:cubicBezTo>
                      <a:pt x="1737" y="242"/>
                      <a:pt x="1737" y="242"/>
                      <a:pt x="1737" y="242"/>
                    </a:cubicBezTo>
                    <a:cubicBezTo>
                      <a:pt x="1738" y="243"/>
                      <a:pt x="1738" y="243"/>
                      <a:pt x="1738" y="243"/>
                    </a:cubicBezTo>
                    <a:cubicBezTo>
                      <a:pt x="1739" y="245"/>
                      <a:pt x="1738" y="247"/>
                      <a:pt x="1736" y="249"/>
                    </a:cubicBezTo>
                    <a:cubicBezTo>
                      <a:pt x="1736" y="250"/>
                      <a:pt x="1735" y="251"/>
                      <a:pt x="1735" y="252"/>
                    </a:cubicBezTo>
                    <a:cubicBezTo>
                      <a:pt x="1735" y="252"/>
                      <a:pt x="1735" y="253"/>
                      <a:pt x="1737" y="255"/>
                    </a:cubicBezTo>
                    <a:cubicBezTo>
                      <a:pt x="1738" y="256"/>
                      <a:pt x="1738" y="256"/>
                      <a:pt x="1739" y="257"/>
                    </a:cubicBezTo>
                    <a:cubicBezTo>
                      <a:pt x="1739" y="258"/>
                      <a:pt x="1741" y="258"/>
                      <a:pt x="1742" y="258"/>
                    </a:cubicBezTo>
                    <a:cubicBezTo>
                      <a:pt x="1745" y="258"/>
                      <a:pt x="1746" y="258"/>
                      <a:pt x="1748" y="257"/>
                    </a:cubicBezTo>
                    <a:cubicBezTo>
                      <a:pt x="1749" y="256"/>
                      <a:pt x="1750" y="256"/>
                      <a:pt x="1752" y="256"/>
                    </a:cubicBezTo>
                    <a:cubicBezTo>
                      <a:pt x="1757" y="256"/>
                      <a:pt x="1767" y="260"/>
                      <a:pt x="1768" y="264"/>
                    </a:cubicBezTo>
                    <a:cubicBezTo>
                      <a:pt x="1769" y="266"/>
                      <a:pt x="1770" y="270"/>
                      <a:pt x="1775" y="272"/>
                    </a:cubicBezTo>
                    <a:cubicBezTo>
                      <a:pt x="1778" y="273"/>
                      <a:pt x="1780" y="274"/>
                      <a:pt x="1782" y="274"/>
                    </a:cubicBezTo>
                    <a:cubicBezTo>
                      <a:pt x="1784" y="275"/>
                      <a:pt x="1786" y="275"/>
                      <a:pt x="1787" y="277"/>
                    </a:cubicBezTo>
                    <a:cubicBezTo>
                      <a:pt x="1788" y="279"/>
                      <a:pt x="1789" y="279"/>
                      <a:pt x="1790" y="279"/>
                    </a:cubicBezTo>
                    <a:cubicBezTo>
                      <a:pt x="1790" y="279"/>
                      <a:pt x="1791" y="279"/>
                      <a:pt x="1791" y="279"/>
                    </a:cubicBezTo>
                    <a:cubicBezTo>
                      <a:pt x="1793" y="279"/>
                      <a:pt x="1795" y="280"/>
                      <a:pt x="1796" y="280"/>
                    </a:cubicBezTo>
                    <a:cubicBezTo>
                      <a:pt x="1796" y="280"/>
                      <a:pt x="1797" y="281"/>
                      <a:pt x="1797" y="281"/>
                    </a:cubicBezTo>
                    <a:cubicBezTo>
                      <a:pt x="1799" y="279"/>
                      <a:pt x="1800" y="279"/>
                      <a:pt x="1802" y="279"/>
                    </a:cubicBezTo>
                    <a:cubicBezTo>
                      <a:pt x="1802" y="280"/>
                      <a:pt x="1802" y="280"/>
                      <a:pt x="1802" y="280"/>
                    </a:cubicBezTo>
                    <a:cubicBezTo>
                      <a:pt x="1802" y="280"/>
                      <a:pt x="1802" y="280"/>
                      <a:pt x="1803" y="280"/>
                    </a:cubicBezTo>
                    <a:cubicBezTo>
                      <a:pt x="1802" y="279"/>
                      <a:pt x="1802" y="279"/>
                      <a:pt x="1801" y="279"/>
                    </a:cubicBezTo>
                    <a:cubicBezTo>
                      <a:pt x="1800" y="278"/>
                      <a:pt x="1798" y="277"/>
                      <a:pt x="1798" y="275"/>
                    </a:cubicBezTo>
                    <a:cubicBezTo>
                      <a:pt x="1797" y="275"/>
                      <a:pt x="1797" y="274"/>
                      <a:pt x="1798" y="273"/>
                    </a:cubicBezTo>
                    <a:cubicBezTo>
                      <a:pt x="1799" y="272"/>
                      <a:pt x="1800" y="272"/>
                      <a:pt x="1800" y="272"/>
                    </a:cubicBezTo>
                    <a:cubicBezTo>
                      <a:pt x="1802" y="272"/>
                      <a:pt x="1802" y="272"/>
                      <a:pt x="1803" y="273"/>
                    </a:cubicBezTo>
                    <a:cubicBezTo>
                      <a:pt x="1803" y="273"/>
                      <a:pt x="1804" y="273"/>
                      <a:pt x="1804" y="273"/>
                    </a:cubicBezTo>
                    <a:cubicBezTo>
                      <a:pt x="1804" y="273"/>
                      <a:pt x="1804" y="273"/>
                      <a:pt x="1804" y="273"/>
                    </a:cubicBezTo>
                    <a:cubicBezTo>
                      <a:pt x="1804" y="272"/>
                      <a:pt x="1803" y="270"/>
                      <a:pt x="1805" y="269"/>
                    </a:cubicBezTo>
                    <a:cubicBezTo>
                      <a:pt x="1805" y="267"/>
                      <a:pt x="1805" y="262"/>
                      <a:pt x="1804" y="261"/>
                    </a:cubicBezTo>
                    <a:cubicBezTo>
                      <a:pt x="1802" y="260"/>
                      <a:pt x="1802" y="259"/>
                      <a:pt x="1802" y="258"/>
                    </a:cubicBezTo>
                    <a:cubicBezTo>
                      <a:pt x="1802" y="255"/>
                      <a:pt x="1806" y="254"/>
                      <a:pt x="1809" y="256"/>
                    </a:cubicBezTo>
                    <a:cubicBezTo>
                      <a:pt x="1811" y="257"/>
                      <a:pt x="1813" y="258"/>
                      <a:pt x="1816" y="258"/>
                    </a:cubicBezTo>
                    <a:cubicBezTo>
                      <a:pt x="1815" y="258"/>
                      <a:pt x="1815" y="257"/>
                      <a:pt x="1815" y="256"/>
                    </a:cubicBezTo>
                    <a:cubicBezTo>
                      <a:pt x="1815" y="255"/>
                      <a:pt x="1817" y="254"/>
                      <a:pt x="1819" y="254"/>
                    </a:cubicBezTo>
                    <a:cubicBezTo>
                      <a:pt x="1820" y="254"/>
                      <a:pt x="1821" y="254"/>
                      <a:pt x="1822" y="255"/>
                    </a:cubicBezTo>
                    <a:cubicBezTo>
                      <a:pt x="1823" y="256"/>
                      <a:pt x="1824" y="256"/>
                      <a:pt x="1825" y="256"/>
                    </a:cubicBezTo>
                    <a:cubicBezTo>
                      <a:pt x="1825" y="254"/>
                      <a:pt x="1828" y="249"/>
                      <a:pt x="1831" y="249"/>
                    </a:cubicBezTo>
                    <a:cubicBezTo>
                      <a:pt x="1827" y="246"/>
                      <a:pt x="1818" y="241"/>
                      <a:pt x="1816" y="237"/>
                    </a:cubicBezTo>
                    <a:cubicBezTo>
                      <a:pt x="1814" y="235"/>
                      <a:pt x="1808" y="233"/>
                      <a:pt x="1804" y="233"/>
                    </a:cubicBezTo>
                    <a:cubicBezTo>
                      <a:pt x="1804" y="233"/>
                      <a:pt x="1804" y="233"/>
                      <a:pt x="1803" y="233"/>
                    </a:cubicBezTo>
                    <a:cubicBezTo>
                      <a:pt x="1803" y="234"/>
                      <a:pt x="1802" y="235"/>
                      <a:pt x="1801" y="235"/>
                    </a:cubicBezTo>
                    <a:cubicBezTo>
                      <a:pt x="1799" y="235"/>
                      <a:pt x="1796" y="233"/>
                      <a:pt x="1795" y="231"/>
                    </a:cubicBezTo>
                    <a:cubicBezTo>
                      <a:pt x="1794" y="230"/>
                      <a:pt x="1792" y="230"/>
                      <a:pt x="1788" y="230"/>
                    </a:cubicBezTo>
                    <a:cubicBezTo>
                      <a:pt x="1787" y="230"/>
                      <a:pt x="1785" y="230"/>
                      <a:pt x="1785" y="230"/>
                    </a:cubicBezTo>
                    <a:cubicBezTo>
                      <a:pt x="1785" y="230"/>
                      <a:pt x="1785" y="230"/>
                      <a:pt x="1785" y="230"/>
                    </a:cubicBezTo>
                    <a:cubicBezTo>
                      <a:pt x="1786" y="231"/>
                      <a:pt x="1788" y="232"/>
                      <a:pt x="1789" y="233"/>
                    </a:cubicBezTo>
                    <a:cubicBezTo>
                      <a:pt x="1791" y="236"/>
                      <a:pt x="1789" y="238"/>
                      <a:pt x="1788" y="239"/>
                    </a:cubicBezTo>
                    <a:cubicBezTo>
                      <a:pt x="1787" y="240"/>
                      <a:pt x="1787" y="241"/>
                      <a:pt x="1787" y="241"/>
                    </a:cubicBezTo>
                    <a:cubicBezTo>
                      <a:pt x="1788" y="242"/>
                      <a:pt x="1788" y="243"/>
                      <a:pt x="1787" y="244"/>
                    </a:cubicBezTo>
                    <a:cubicBezTo>
                      <a:pt x="1786" y="245"/>
                      <a:pt x="1786" y="245"/>
                      <a:pt x="1786" y="245"/>
                    </a:cubicBezTo>
                    <a:cubicBezTo>
                      <a:pt x="1785" y="245"/>
                      <a:pt x="1785" y="245"/>
                      <a:pt x="1785" y="245"/>
                    </a:cubicBezTo>
                    <a:cubicBezTo>
                      <a:pt x="1784" y="245"/>
                      <a:pt x="1782" y="244"/>
                      <a:pt x="1777" y="240"/>
                    </a:cubicBezTo>
                    <a:cubicBezTo>
                      <a:pt x="1776" y="240"/>
                      <a:pt x="1774" y="238"/>
                      <a:pt x="1776" y="227"/>
                    </a:cubicBezTo>
                    <a:cubicBezTo>
                      <a:pt x="1776" y="226"/>
                      <a:pt x="1775" y="226"/>
                      <a:pt x="1775" y="226"/>
                    </a:cubicBezTo>
                    <a:cubicBezTo>
                      <a:pt x="1774" y="225"/>
                      <a:pt x="1772" y="224"/>
                      <a:pt x="1771" y="221"/>
                    </a:cubicBezTo>
                    <a:cubicBezTo>
                      <a:pt x="1771" y="220"/>
                      <a:pt x="1763" y="215"/>
                      <a:pt x="1751" y="210"/>
                    </a:cubicBezTo>
                    <a:cubicBezTo>
                      <a:pt x="1749" y="209"/>
                      <a:pt x="1748" y="209"/>
                      <a:pt x="1746" y="208"/>
                    </a:cubicBezTo>
                    <a:cubicBezTo>
                      <a:pt x="1741" y="206"/>
                      <a:pt x="1735" y="204"/>
                      <a:pt x="1733" y="201"/>
                    </a:cubicBezTo>
                    <a:cubicBezTo>
                      <a:pt x="1733" y="200"/>
                      <a:pt x="1729" y="199"/>
                      <a:pt x="1727" y="198"/>
                    </a:cubicBezTo>
                    <a:cubicBezTo>
                      <a:pt x="1723" y="197"/>
                      <a:pt x="1718" y="196"/>
                      <a:pt x="1716" y="193"/>
                    </a:cubicBezTo>
                    <a:cubicBezTo>
                      <a:pt x="1712" y="189"/>
                      <a:pt x="1693" y="181"/>
                      <a:pt x="1685" y="181"/>
                    </a:cubicBezTo>
                    <a:cubicBezTo>
                      <a:pt x="1680" y="180"/>
                      <a:pt x="1678" y="178"/>
                      <a:pt x="1677" y="177"/>
                    </a:cubicBezTo>
                    <a:cubicBezTo>
                      <a:pt x="1676" y="176"/>
                      <a:pt x="1676" y="176"/>
                      <a:pt x="1676" y="176"/>
                    </a:cubicBezTo>
                    <a:cubicBezTo>
                      <a:pt x="1674" y="177"/>
                      <a:pt x="1673" y="177"/>
                      <a:pt x="1670" y="177"/>
                    </a:cubicBezTo>
                    <a:cubicBezTo>
                      <a:pt x="1663" y="177"/>
                      <a:pt x="1653" y="176"/>
                      <a:pt x="1648" y="175"/>
                    </a:cubicBezTo>
                    <a:cubicBezTo>
                      <a:pt x="1646" y="175"/>
                      <a:pt x="1645" y="176"/>
                      <a:pt x="1644" y="176"/>
                    </a:cubicBezTo>
                    <a:cubicBezTo>
                      <a:pt x="1642" y="177"/>
                      <a:pt x="1640" y="178"/>
                      <a:pt x="1638" y="177"/>
                    </a:cubicBezTo>
                    <a:cubicBezTo>
                      <a:pt x="1633" y="175"/>
                      <a:pt x="1620" y="170"/>
                      <a:pt x="1615" y="170"/>
                    </a:cubicBezTo>
                    <a:cubicBezTo>
                      <a:pt x="1614" y="170"/>
                      <a:pt x="1614" y="171"/>
                      <a:pt x="1614" y="171"/>
                    </a:cubicBezTo>
                    <a:cubicBezTo>
                      <a:pt x="1613" y="171"/>
                      <a:pt x="1613" y="172"/>
                      <a:pt x="1613" y="174"/>
                    </a:cubicBezTo>
                    <a:cubicBezTo>
                      <a:pt x="1612" y="175"/>
                      <a:pt x="1612" y="177"/>
                      <a:pt x="1610" y="178"/>
                    </a:cubicBezTo>
                    <a:cubicBezTo>
                      <a:pt x="1611" y="179"/>
                      <a:pt x="1612" y="180"/>
                      <a:pt x="1616" y="184"/>
                    </a:cubicBezTo>
                    <a:cubicBezTo>
                      <a:pt x="1618" y="186"/>
                      <a:pt x="1619" y="189"/>
                      <a:pt x="1619" y="191"/>
                    </a:cubicBezTo>
                    <a:cubicBezTo>
                      <a:pt x="1619" y="194"/>
                      <a:pt x="1616" y="196"/>
                      <a:pt x="1612" y="198"/>
                    </a:cubicBezTo>
                    <a:cubicBezTo>
                      <a:pt x="1611" y="199"/>
                      <a:pt x="1610" y="199"/>
                      <a:pt x="1608" y="199"/>
                    </a:cubicBezTo>
                    <a:cubicBezTo>
                      <a:pt x="1603" y="199"/>
                      <a:pt x="1597" y="195"/>
                      <a:pt x="1594" y="192"/>
                    </a:cubicBezTo>
                    <a:cubicBezTo>
                      <a:pt x="1593" y="190"/>
                      <a:pt x="1592" y="190"/>
                      <a:pt x="1590" y="189"/>
                    </a:cubicBezTo>
                    <a:cubicBezTo>
                      <a:pt x="1588" y="189"/>
                      <a:pt x="1584" y="188"/>
                      <a:pt x="1583" y="184"/>
                    </a:cubicBezTo>
                    <a:cubicBezTo>
                      <a:pt x="1582" y="181"/>
                      <a:pt x="1583" y="179"/>
                      <a:pt x="1583" y="178"/>
                    </a:cubicBezTo>
                    <a:cubicBezTo>
                      <a:pt x="1585" y="176"/>
                      <a:pt x="1589" y="176"/>
                      <a:pt x="1592" y="179"/>
                    </a:cubicBezTo>
                    <a:cubicBezTo>
                      <a:pt x="1593" y="180"/>
                      <a:pt x="1596" y="179"/>
                      <a:pt x="1597" y="177"/>
                    </a:cubicBezTo>
                    <a:cubicBezTo>
                      <a:pt x="1597" y="177"/>
                      <a:pt x="1597" y="177"/>
                      <a:pt x="1596" y="176"/>
                    </a:cubicBezTo>
                    <a:cubicBezTo>
                      <a:pt x="1595" y="175"/>
                      <a:pt x="1589" y="173"/>
                      <a:pt x="1585" y="173"/>
                    </a:cubicBezTo>
                    <a:cubicBezTo>
                      <a:pt x="1582" y="173"/>
                      <a:pt x="1581" y="175"/>
                      <a:pt x="1578" y="178"/>
                    </a:cubicBezTo>
                    <a:cubicBezTo>
                      <a:pt x="1577" y="180"/>
                      <a:pt x="1575" y="182"/>
                      <a:pt x="1572" y="183"/>
                    </a:cubicBezTo>
                    <a:cubicBezTo>
                      <a:pt x="1570" y="184"/>
                      <a:pt x="1568" y="185"/>
                      <a:pt x="1565" y="185"/>
                    </a:cubicBezTo>
                    <a:cubicBezTo>
                      <a:pt x="1557" y="185"/>
                      <a:pt x="1544" y="182"/>
                      <a:pt x="1542" y="180"/>
                    </a:cubicBezTo>
                    <a:cubicBezTo>
                      <a:pt x="1542" y="180"/>
                      <a:pt x="1540" y="180"/>
                      <a:pt x="1535" y="180"/>
                    </a:cubicBezTo>
                    <a:cubicBezTo>
                      <a:pt x="1526" y="180"/>
                      <a:pt x="1512" y="181"/>
                      <a:pt x="1510" y="182"/>
                    </a:cubicBezTo>
                    <a:cubicBezTo>
                      <a:pt x="1509" y="183"/>
                      <a:pt x="1509" y="186"/>
                      <a:pt x="1509" y="187"/>
                    </a:cubicBezTo>
                    <a:cubicBezTo>
                      <a:pt x="1509" y="190"/>
                      <a:pt x="1509" y="192"/>
                      <a:pt x="1507" y="193"/>
                    </a:cubicBezTo>
                    <a:cubicBezTo>
                      <a:pt x="1507" y="193"/>
                      <a:pt x="1507" y="193"/>
                      <a:pt x="1507" y="193"/>
                    </a:cubicBezTo>
                    <a:cubicBezTo>
                      <a:pt x="1506" y="193"/>
                      <a:pt x="1506" y="193"/>
                      <a:pt x="1506" y="193"/>
                    </a:cubicBezTo>
                    <a:cubicBezTo>
                      <a:pt x="1504" y="193"/>
                      <a:pt x="1503" y="191"/>
                      <a:pt x="1503" y="187"/>
                    </a:cubicBezTo>
                    <a:cubicBezTo>
                      <a:pt x="1502" y="184"/>
                      <a:pt x="1502" y="181"/>
                      <a:pt x="1502" y="180"/>
                    </a:cubicBezTo>
                    <a:cubicBezTo>
                      <a:pt x="1501" y="180"/>
                      <a:pt x="1499" y="179"/>
                      <a:pt x="1495" y="179"/>
                    </a:cubicBezTo>
                    <a:cubicBezTo>
                      <a:pt x="1490" y="179"/>
                      <a:pt x="1487" y="179"/>
                      <a:pt x="1486" y="177"/>
                    </a:cubicBezTo>
                    <a:cubicBezTo>
                      <a:pt x="1486" y="176"/>
                      <a:pt x="1486" y="175"/>
                      <a:pt x="1487" y="173"/>
                    </a:cubicBezTo>
                    <a:cubicBezTo>
                      <a:pt x="1488" y="173"/>
                      <a:pt x="1487" y="173"/>
                      <a:pt x="1487" y="172"/>
                    </a:cubicBezTo>
                    <a:cubicBezTo>
                      <a:pt x="1487" y="171"/>
                      <a:pt x="1486" y="168"/>
                      <a:pt x="1490" y="166"/>
                    </a:cubicBezTo>
                    <a:cubicBezTo>
                      <a:pt x="1490" y="164"/>
                      <a:pt x="1482" y="158"/>
                      <a:pt x="1472" y="153"/>
                    </a:cubicBezTo>
                    <a:cubicBezTo>
                      <a:pt x="1468" y="152"/>
                      <a:pt x="1462" y="151"/>
                      <a:pt x="1454" y="151"/>
                    </a:cubicBezTo>
                    <a:cubicBezTo>
                      <a:pt x="1445" y="151"/>
                      <a:pt x="1434" y="152"/>
                      <a:pt x="1430" y="154"/>
                    </a:cubicBezTo>
                    <a:cubicBezTo>
                      <a:pt x="1426" y="155"/>
                      <a:pt x="1419" y="155"/>
                      <a:pt x="1412" y="155"/>
                    </a:cubicBezTo>
                    <a:cubicBezTo>
                      <a:pt x="1407" y="155"/>
                      <a:pt x="1407" y="155"/>
                      <a:pt x="1407" y="155"/>
                    </a:cubicBezTo>
                    <a:cubicBezTo>
                      <a:pt x="1406" y="155"/>
                      <a:pt x="1405" y="155"/>
                      <a:pt x="1404" y="155"/>
                    </a:cubicBezTo>
                    <a:cubicBezTo>
                      <a:pt x="1403" y="155"/>
                      <a:pt x="1403" y="155"/>
                      <a:pt x="1403" y="155"/>
                    </a:cubicBezTo>
                    <a:cubicBezTo>
                      <a:pt x="1401" y="155"/>
                      <a:pt x="1400" y="155"/>
                      <a:pt x="1399" y="154"/>
                    </a:cubicBezTo>
                    <a:cubicBezTo>
                      <a:pt x="1398" y="153"/>
                      <a:pt x="1398" y="151"/>
                      <a:pt x="1399" y="150"/>
                    </a:cubicBezTo>
                    <a:cubicBezTo>
                      <a:pt x="1399" y="149"/>
                      <a:pt x="1399" y="149"/>
                      <a:pt x="1399" y="149"/>
                    </a:cubicBezTo>
                    <a:cubicBezTo>
                      <a:pt x="1398" y="147"/>
                      <a:pt x="1392" y="145"/>
                      <a:pt x="1389" y="145"/>
                    </a:cubicBezTo>
                    <a:cubicBezTo>
                      <a:pt x="1388" y="145"/>
                      <a:pt x="1388" y="145"/>
                      <a:pt x="1388" y="145"/>
                    </a:cubicBezTo>
                    <a:cubicBezTo>
                      <a:pt x="1387" y="146"/>
                      <a:pt x="1386" y="147"/>
                      <a:pt x="1385" y="147"/>
                    </a:cubicBezTo>
                    <a:cubicBezTo>
                      <a:pt x="1384" y="147"/>
                      <a:pt x="1382" y="146"/>
                      <a:pt x="1381" y="145"/>
                    </a:cubicBezTo>
                    <a:cubicBezTo>
                      <a:pt x="1381" y="144"/>
                      <a:pt x="1380" y="143"/>
                      <a:pt x="1380" y="142"/>
                    </a:cubicBezTo>
                    <a:cubicBezTo>
                      <a:pt x="1379" y="141"/>
                      <a:pt x="1373" y="139"/>
                      <a:pt x="1369" y="139"/>
                    </a:cubicBezTo>
                    <a:cubicBezTo>
                      <a:pt x="1369" y="139"/>
                      <a:pt x="1369" y="139"/>
                      <a:pt x="1368" y="139"/>
                    </a:cubicBezTo>
                    <a:cubicBezTo>
                      <a:pt x="1366" y="140"/>
                      <a:pt x="1364" y="139"/>
                      <a:pt x="1362" y="137"/>
                    </a:cubicBezTo>
                    <a:cubicBezTo>
                      <a:pt x="1362" y="136"/>
                      <a:pt x="1362" y="134"/>
                      <a:pt x="1362" y="133"/>
                    </a:cubicBezTo>
                    <a:cubicBezTo>
                      <a:pt x="1363" y="133"/>
                      <a:pt x="1364" y="131"/>
                      <a:pt x="1367" y="131"/>
                    </a:cubicBezTo>
                    <a:cubicBezTo>
                      <a:pt x="1367" y="131"/>
                      <a:pt x="1368" y="131"/>
                      <a:pt x="1369" y="131"/>
                    </a:cubicBezTo>
                    <a:cubicBezTo>
                      <a:pt x="1370" y="131"/>
                      <a:pt x="1370" y="131"/>
                      <a:pt x="1371" y="131"/>
                    </a:cubicBezTo>
                    <a:cubicBezTo>
                      <a:pt x="1374" y="131"/>
                      <a:pt x="1374" y="131"/>
                      <a:pt x="1375" y="131"/>
                    </a:cubicBezTo>
                    <a:cubicBezTo>
                      <a:pt x="1375" y="131"/>
                      <a:pt x="1375" y="131"/>
                      <a:pt x="1374" y="130"/>
                    </a:cubicBezTo>
                    <a:cubicBezTo>
                      <a:pt x="1372" y="127"/>
                      <a:pt x="1355" y="125"/>
                      <a:pt x="1343" y="125"/>
                    </a:cubicBezTo>
                    <a:cubicBezTo>
                      <a:pt x="1341" y="125"/>
                      <a:pt x="1340" y="125"/>
                      <a:pt x="1340" y="125"/>
                    </a:cubicBezTo>
                    <a:cubicBezTo>
                      <a:pt x="1340" y="125"/>
                      <a:pt x="1340" y="126"/>
                      <a:pt x="1340" y="126"/>
                    </a:cubicBezTo>
                    <a:cubicBezTo>
                      <a:pt x="1339" y="128"/>
                      <a:pt x="1338" y="132"/>
                      <a:pt x="1334" y="136"/>
                    </a:cubicBezTo>
                    <a:cubicBezTo>
                      <a:pt x="1331" y="139"/>
                      <a:pt x="1328" y="139"/>
                      <a:pt x="1326" y="139"/>
                    </a:cubicBezTo>
                    <a:cubicBezTo>
                      <a:pt x="1323" y="139"/>
                      <a:pt x="1321" y="138"/>
                      <a:pt x="1320" y="136"/>
                    </a:cubicBezTo>
                    <a:cubicBezTo>
                      <a:pt x="1319" y="135"/>
                      <a:pt x="1319" y="134"/>
                      <a:pt x="1319" y="133"/>
                    </a:cubicBezTo>
                    <a:cubicBezTo>
                      <a:pt x="1320" y="130"/>
                      <a:pt x="1322" y="129"/>
                      <a:pt x="1325" y="128"/>
                    </a:cubicBezTo>
                    <a:cubicBezTo>
                      <a:pt x="1325" y="128"/>
                      <a:pt x="1326" y="128"/>
                      <a:pt x="1327" y="128"/>
                    </a:cubicBezTo>
                    <a:cubicBezTo>
                      <a:pt x="1326" y="128"/>
                      <a:pt x="1324" y="128"/>
                      <a:pt x="1323" y="127"/>
                    </a:cubicBezTo>
                    <a:cubicBezTo>
                      <a:pt x="1320" y="127"/>
                      <a:pt x="1317" y="127"/>
                      <a:pt x="1315" y="125"/>
                    </a:cubicBezTo>
                    <a:cubicBezTo>
                      <a:pt x="1315" y="124"/>
                      <a:pt x="1314" y="122"/>
                      <a:pt x="1315" y="121"/>
                    </a:cubicBezTo>
                    <a:cubicBezTo>
                      <a:pt x="1316" y="120"/>
                      <a:pt x="1317" y="119"/>
                      <a:pt x="1319" y="119"/>
                    </a:cubicBezTo>
                    <a:cubicBezTo>
                      <a:pt x="1319" y="118"/>
                      <a:pt x="1319" y="118"/>
                      <a:pt x="1319" y="118"/>
                    </a:cubicBezTo>
                    <a:cubicBezTo>
                      <a:pt x="1311" y="117"/>
                      <a:pt x="1299" y="115"/>
                      <a:pt x="1293" y="115"/>
                    </a:cubicBezTo>
                    <a:cubicBezTo>
                      <a:pt x="1287" y="116"/>
                      <a:pt x="1283" y="114"/>
                      <a:pt x="1280" y="113"/>
                    </a:cubicBezTo>
                    <a:cubicBezTo>
                      <a:pt x="1278" y="112"/>
                      <a:pt x="1277" y="112"/>
                      <a:pt x="1275" y="112"/>
                    </a:cubicBezTo>
                    <a:cubicBezTo>
                      <a:pt x="1274" y="112"/>
                      <a:pt x="1274" y="112"/>
                      <a:pt x="1274" y="112"/>
                    </a:cubicBezTo>
                    <a:cubicBezTo>
                      <a:pt x="1274" y="112"/>
                      <a:pt x="1274" y="113"/>
                      <a:pt x="1275" y="114"/>
                    </a:cubicBezTo>
                    <a:cubicBezTo>
                      <a:pt x="1276" y="115"/>
                      <a:pt x="1276" y="116"/>
                      <a:pt x="1275" y="117"/>
                    </a:cubicBezTo>
                    <a:cubicBezTo>
                      <a:pt x="1274" y="120"/>
                      <a:pt x="1268" y="121"/>
                      <a:pt x="1266" y="121"/>
                    </a:cubicBezTo>
                    <a:cubicBezTo>
                      <a:pt x="1265" y="121"/>
                      <a:pt x="1264" y="121"/>
                      <a:pt x="1263" y="120"/>
                    </a:cubicBezTo>
                    <a:cubicBezTo>
                      <a:pt x="1259" y="120"/>
                      <a:pt x="1255" y="122"/>
                      <a:pt x="1254" y="123"/>
                    </a:cubicBezTo>
                    <a:cubicBezTo>
                      <a:pt x="1254" y="123"/>
                      <a:pt x="1254" y="124"/>
                      <a:pt x="1254" y="124"/>
                    </a:cubicBezTo>
                    <a:cubicBezTo>
                      <a:pt x="1255" y="125"/>
                      <a:pt x="1255" y="125"/>
                      <a:pt x="1255" y="125"/>
                    </a:cubicBezTo>
                    <a:cubicBezTo>
                      <a:pt x="1256" y="125"/>
                      <a:pt x="1257" y="125"/>
                      <a:pt x="1257" y="124"/>
                    </a:cubicBezTo>
                    <a:cubicBezTo>
                      <a:pt x="1259" y="124"/>
                      <a:pt x="1261" y="123"/>
                      <a:pt x="1263" y="124"/>
                    </a:cubicBezTo>
                    <a:cubicBezTo>
                      <a:pt x="1264" y="124"/>
                      <a:pt x="1264" y="125"/>
                      <a:pt x="1264" y="126"/>
                    </a:cubicBezTo>
                    <a:cubicBezTo>
                      <a:pt x="1264" y="128"/>
                      <a:pt x="1263" y="129"/>
                      <a:pt x="1261" y="130"/>
                    </a:cubicBezTo>
                    <a:cubicBezTo>
                      <a:pt x="1261" y="130"/>
                      <a:pt x="1261" y="130"/>
                      <a:pt x="1261" y="130"/>
                    </a:cubicBezTo>
                    <a:cubicBezTo>
                      <a:pt x="1264" y="133"/>
                      <a:pt x="1264" y="136"/>
                      <a:pt x="1264" y="138"/>
                    </a:cubicBezTo>
                    <a:cubicBezTo>
                      <a:pt x="1264" y="139"/>
                      <a:pt x="1264" y="139"/>
                      <a:pt x="1264" y="139"/>
                    </a:cubicBezTo>
                    <a:cubicBezTo>
                      <a:pt x="1264" y="140"/>
                      <a:pt x="1264" y="141"/>
                      <a:pt x="1263" y="141"/>
                    </a:cubicBezTo>
                    <a:cubicBezTo>
                      <a:pt x="1262" y="143"/>
                      <a:pt x="1259" y="143"/>
                      <a:pt x="1258" y="143"/>
                    </a:cubicBezTo>
                    <a:cubicBezTo>
                      <a:pt x="1255" y="143"/>
                      <a:pt x="1253" y="142"/>
                      <a:pt x="1252" y="141"/>
                    </a:cubicBezTo>
                    <a:cubicBezTo>
                      <a:pt x="1251" y="139"/>
                      <a:pt x="1249" y="140"/>
                      <a:pt x="1247" y="140"/>
                    </a:cubicBezTo>
                    <a:cubicBezTo>
                      <a:pt x="1246" y="140"/>
                      <a:pt x="1245" y="141"/>
                      <a:pt x="1244" y="141"/>
                    </a:cubicBezTo>
                    <a:cubicBezTo>
                      <a:pt x="1245" y="141"/>
                      <a:pt x="1246" y="142"/>
                      <a:pt x="1246" y="144"/>
                    </a:cubicBezTo>
                    <a:cubicBezTo>
                      <a:pt x="1246" y="145"/>
                      <a:pt x="1245" y="147"/>
                      <a:pt x="1239" y="148"/>
                    </a:cubicBezTo>
                    <a:cubicBezTo>
                      <a:pt x="1234" y="148"/>
                      <a:pt x="1233" y="145"/>
                      <a:pt x="1232" y="143"/>
                    </a:cubicBezTo>
                    <a:cubicBezTo>
                      <a:pt x="1231" y="143"/>
                      <a:pt x="1231" y="142"/>
                      <a:pt x="1231" y="142"/>
                    </a:cubicBezTo>
                    <a:cubicBezTo>
                      <a:pt x="1230" y="142"/>
                      <a:pt x="1230" y="142"/>
                      <a:pt x="1229" y="142"/>
                    </a:cubicBezTo>
                    <a:cubicBezTo>
                      <a:pt x="1227" y="142"/>
                      <a:pt x="1224" y="142"/>
                      <a:pt x="1221" y="141"/>
                    </a:cubicBezTo>
                    <a:cubicBezTo>
                      <a:pt x="1218" y="140"/>
                      <a:pt x="1215" y="139"/>
                      <a:pt x="1213" y="139"/>
                    </a:cubicBezTo>
                    <a:cubicBezTo>
                      <a:pt x="1211" y="139"/>
                      <a:pt x="1210" y="140"/>
                      <a:pt x="1208" y="141"/>
                    </a:cubicBezTo>
                    <a:cubicBezTo>
                      <a:pt x="1206" y="142"/>
                      <a:pt x="1204" y="143"/>
                      <a:pt x="1200" y="144"/>
                    </a:cubicBezTo>
                    <a:cubicBezTo>
                      <a:pt x="1194" y="144"/>
                      <a:pt x="1184" y="140"/>
                      <a:pt x="1181" y="136"/>
                    </a:cubicBezTo>
                    <a:cubicBezTo>
                      <a:pt x="1181" y="136"/>
                      <a:pt x="1180" y="134"/>
                      <a:pt x="1180" y="134"/>
                    </a:cubicBezTo>
                    <a:cubicBezTo>
                      <a:pt x="1180" y="134"/>
                      <a:pt x="1179" y="135"/>
                      <a:pt x="1178" y="136"/>
                    </a:cubicBezTo>
                    <a:cubicBezTo>
                      <a:pt x="1177" y="137"/>
                      <a:pt x="1176" y="139"/>
                      <a:pt x="1176" y="141"/>
                    </a:cubicBezTo>
                    <a:cubicBezTo>
                      <a:pt x="1175" y="145"/>
                      <a:pt x="1174" y="148"/>
                      <a:pt x="1171" y="148"/>
                    </a:cubicBezTo>
                    <a:cubicBezTo>
                      <a:pt x="1170" y="148"/>
                      <a:pt x="1169" y="150"/>
                      <a:pt x="1168" y="151"/>
                    </a:cubicBezTo>
                    <a:cubicBezTo>
                      <a:pt x="1167" y="154"/>
                      <a:pt x="1166" y="156"/>
                      <a:pt x="1164" y="157"/>
                    </a:cubicBezTo>
                    <a:cubicBezTo>
                      <a:pt x="1163" y="157"/>
                      <a:pt x="1163" y="157"/>
                      <a:pt x="1162" y="157"/>
                    </a:cubicBezTo>
                    <a:cubicBezTo>
                      <a:pt x="1160" y="157"/>
                      <a:pt x="1159" y="156"/>
                      <a:pt x="1159" y="156"/>
                    </a:cubicBezTo>
                    <a:cubicBezTo>
                      <a:pt x="1158" y="155"/>
                      <a:pt x="1157" y="155"/>
                      <a:pt x="1157" y="155"/>
                    </a:cubicBezTo>
                    <a:cubicBezTo>
                      <a:pt x="1156" y="155"/>
                      <a:pt x="1156" y="155"/>
                      <a:pt x="1156" y="155"/>
                    </a:cubicBezTo>
                    <a:cubicBezTo>
                      <a:pt x="1151" y="155"/>
                      <a:pt x="1138" y="142"/>
                      <a:pt x="1137" y="138"/>
                    </a:cubicBezTo>
                    <a:cubicBezTo>
                      <a:pt x="1137" y="136"/>
                      <a:pt x="1130" y="129"/>
                      <a:pt x="1128" y="128"/>
                    </a:cubicBezTo>
                    <a:cubicBezTo>
                      <a:pt x="1126" y="127"/>
                      <a:pt x="1127" y="125"/>
                      <a:pt x="1127" y="125"/>
                    </a:cubicBezTo>
                    <a:cubicBezTo>
                      <a:pt x="1127" y="124"/>
                      <a:pt x="1127" y="123"/>
                      <a:pt x="1130" y="123"/>
                    </a:cubicBezTo>
                    <a:cubicBezTo>
                      <a:pt x="1132" y="123"/>
                      <a:pt x="1134" y="124"/>
                      <a:pt x="1135" y="125"/>
                    </a:cubicBezTo>
                    <a:cubicBezTo>
                      <a:pt x="1137" y="126"/>
                      <a:pt x="1139" y="126"/>
                      <a:pt x="1141" y="125"/>
                    </a:cubicBezTo>
                    <a:cubicBezTo>
                      <a:pt x="1141" y="125"/>
                      <a:pt x="1141" y="124"/>
                      <a:pt x="1141" y="123"/>
                    </a:cubicBezTo>
                    <a:cubicBezTo>
                      <a:pt x="1141" y="122"/>
                      <a:pt x="1140" y="121"/>
                      <a:pt x="1139" y="121"/>
                    </a:cubicBezTo>
                    <a:cubicBezTo>
                      <a:pt x="1136" y="121"/>
                      <a:pt x="1135" y="119"/>
                      <a:pt x="1135" y="118"/>
                    </a:cubicBezTo>
                    <a:cubicBezTo>
                      <a:pt x="1135" y="116"/>
                      <a:pt x="1136" y="115"/>
                      <a:pt x="1137" y="114"/>
                    </a:cubicBezTo>
                    <a:cubicBezTo>
                      <a:pt x="1137" y="113"/>
                      <a:pt x="1136" y="113"/>
                      <a:pt x="1136" y="112"/>
                    </a:cubicBezTo>
                    <a:cubicBezTo>
                      <a:pt x="1135" y="110"/>
                      <a:pt x="1134" y="109"/>
                      <a:pt x="1134" y="107"/>
                    </a:cubicBezTo>
                    <a:cubicBezTo>
                      <a:pt x="1135" y="106"/>
                      <a:pt x="1135" y="106"/>
                      <a:pt x="1136" y="105"/>
                    </a:cubicBezTo>
                    <a:cubicBezTo>
                      <a:pt x="1135" y="105"/>
                      <a:pt x="1135" y="105"/>
                      <a:pt x="1134" y="105"/>
                    </a:cubicBezTo>
                    <a:cubicBezTo>
                      <a:pt x="1131" y="105"/>
                      <a:pt x="1126" y="102"/>
                      <a:pt x="1125" y="99"/>
                    </a:cubicBezTo>
                    <a:cubicBezTo>
                      <a:pt x="1124" y="99"/>
                      <a:pt x="1122" y="98"/>
                      <a:pt x="1118" y="98"/>
                    </a:cubicBezTo>
                    <a:cubicBezTo>
                      <a:pt x="1116" y="98"/>
                      <a:pt x="1115" y="98"/>
                      <a:pt x="1114" y="99"/>
                    </a:cubicBezTo>
                    <a:cubicBezTo>
                      <a:pt x="1114" y="99"/>
                      <a:pt x="1114" y="100"/>
                      <a:pt x="1113" y="100"/>
                    </a:cubicBezTo>
                    <a:cubicBezTo>
                      <a:pt x="1113" y="101"/>
                      <a:pt x="1112" y="102"/>
                      <a:pt x="1110" y="102"/>
                    </a:cubicBezTo>
                    <a:cubicBezTo>
                      <a:pt x="1109" y="102"/>
                      <a:pt x="1107" y="101"/>
                      <a:pt x="1106" y="100"/>
                    </a:cubicBezTo>
                    <a:cubicBezTo>
                      <a:pt x="1106" y="99"/>
                      <a:pt x="1106" y="99"/>
                      <a:pt x="1106" y="98"/>
                    </a:cubicBezTo>
                    <a:cubicBezTo>
                      <a:pt x="1105" y="98"/>
                      <a:pt x="1104" y="98"/>
                      <a:pt x="1103" y="98"/>
                    </a:cubicBezTo>
                    <a:cubicBezTo>
                      <a:pt x="1100" y="97"/>
                      <a:pt x="1097" y="97"/>
                      <a:pt x="1094" y="96"/>
                    </a:cubicBezTo>
                    <a:cubicBezTo>
                      <a:pt x="1089" y="95"/>
                      <a:pt x="1087" y="92"/>
                      <a:pt x="1086" y="90"/>
                    </a:cubicBezTo>
                    <a:cubicBezTo>
                      <a:pt x="1085" y="90"/>
                      <a:pt x="1085" y="89"/>
                      <a:pt x="1085" y="89"/>
                    </a:cubicBezTo>
                    <a:cubicBezTo>
                      <a:pt x="1085" y="89"/>
                      <a:pt x="1085" y="90"/>
                      <a:pt x="1085" y="90"/>
                    </a:cubicBezTo>
                    <a:cubicBezTo>
                      <a:pt x="1084" y="92"/>
                      <a:pt x="1083" y="94"/>
                      <a:pt x="1081" y="94"/>
                    </a:cubicBezTo>
                    <a:cubicBezTo>
                      <a:pt x="1080" y="94"/>
                      <a:pt x="1079" y="94"/>
                      <a:pt x="1079" y="94"/>
                    </a:cubicBezTo>
                    <a:cubicBezTo>
                      <a:pt x="1078" y="93"/>
                      <a:pt x="1076" y="94"/>
                      <a:pt x="1076" y="95"/>
                    </a:cubicBezTo>
                    <a:cubicBezTo>
                      <a:pt x="1075" y="95"/>
                      <a:pt x="1075" y="96"/>
                      <a:pt x="1076" y="97"/>
                    </a:cubicBezTo>
                    <a:cubicBezTo>
                      <a:pt x="1077" y="100"/>
                      <a:pt x="1077" y="102"/>
                      <a:pt x="1076" y="104"/>
                    </a:cubicBezTo>
                    <a:cubicBezTo>
                      <a:pt x="1076" y="105"/>
                      <a:pt x="1076" y="106"/>
                      <a:pt x="1076" y="107"/>
                    </a:cubicBezTo>
                    <a:cubicBezTo>
                      <a:pt x="1075" y="110"/>
                      <a:pt x="1073" y="111"/>
                      <a:pt x="1072" y="111"/>
                    </a:cubicBezTo>
                    <a:cubicBezTo>
                      <a:pt x="1071" y="111"/>
                      <a:pt x="1070" y="110"/>
                      <a:pt x="1068" y="110"/>
                    </a:cubicBezTo>
                    <a:cubicBezTo>
                      <a:pt x="1068" y="109"/>
                      <a:pt x="1067" y="109"/>
                      <a:pt x="1066" y="109"/>
                    </a:cubicBezTo>
                    <a:cubicBezTo>
                      <a:pt x="1065" y="108"/>
                      <a:pt x="1065" y="109"/>
                      <a:pt x="1064" y="109"/>
                    </a:cubicBezTo>
                    <a:cubicBezTo>
                      <a:pt x="1063" y="110"/>
                      <a:pt x="1061" y="111"/>
                      <a:pt x="1058" y="111"/>
                    </a:cubicBezTo>
                    <a:cubicBezTo>
                      <a:pt x="1056" y="111"/>
                      <a:pt x="1055" y="111"/>
                      <a:pt x="1053" y="110"/>
                    </a:cubicBezTo>
                    <a:cubicBezTo>
                      <a:pt x="1049" y="109"/>
                      <a:pt x="1046" y="109"/>
                      <a:pt x="1043" y="109"/>
                    </a:cubicBezTo>
                    <a:cubicBezTo>
                      <a:pt x="1041" y="109"/>
                      <a:pt x="1038" y="109"/>
                      <a:pt x="1036" y="106"/>
                    </a:cubicBezTo>
                    <a:cubicBezTo>
                      <a:pt x="1036" y="106"/>
                      <a:pt x="1036" y="105"/>
                      <a:pt x="1035" y="105"/>
                    </a:cubicBezTo>
                    <a:cubicBezTo>
                      <a:pt x="1035" y="108"/>
                      <a:pt x="1030" y="108"/>
                      <a:pt x="1029" y="108"/>
                    </a:cubicBezTo>
                    <a:cubicBezTo>
                      <a:pt x="1025" y="108"/>
                      <a:pt x="1017" y="107"/>
                      <a:pt x="1016" y="103"/>
                    </a:cubicBezTo>
                    <a:cubicBezTo>
                      <a:pt x="1015" y="100"/>
                      <a:pt x="1016" y="98"/>
                      <a:pt x="1018" y="97"/>
                    </a:cubicBezTo>
                    <a:cubicBezTo>
                      <a:pt x="1016" y="97"/>
                      <a:pt x="1014" y="97"/>
                      <a:pt x="1012" y="97"/>
                    </a:cubicBezTo>
                    <a:cubicBezTo>
                      <a:pt x="1008" y="97"/>
                      <a:pt x="1005" y="96"/>
                      <a:pt x="1001" y="95"/>
                    </a:cubicBezTo>
                    <a:cubicBezTo>
                      <a:pt x="998" y="94"/>
                      <a:pt x="995" y="94"/>
                      <a:pt x="991" y="94"/>
                    </a:cubicBezTo>
                    <a:cubicBezTo>
                      <a:pt x="988" y="94"/>
                      <a:pt x="988" y="94"/>
                      <a:pt x="988" y="94"/>
                    </a:cubicBezTo>
                    <a:cubicBezTo>
                      <a:pt x="981" y="95"/>
                      <a:pt x="967" y="96"/>
                      <a:pt x="964" y="97"/>
                    </a:cubicBezTo>
                    <a:cubicBezTo>
                      <a:pt x="964" y="97"/>
                      <a:pt x="964" y="98"/>
                      <a:pt x="964" y="98"/>
                    </a:cubicBezTo>
                    <a:cubicBezTo>
                      <a:pt x="965" y="99"/>
                      <a:pt x="965" y="101"/>
                      <a:pt x="964" y="102"/>
                    </a:cubicBezTo>
                    <a:cubicBezTo>
                      <a:pt x="964" y="103"/>
                      <a:pt x="963" y="103"/>
                      <a:pt x="962" y="104"/>
                    </a:cubicBezTo>
                    <a:cubicBezTo>
                      <a:pt x="961" y="104"/>
                      <a:pt x="961" y="104"/>
                      <a:pt x="961" y="104"/>
                    </a:cubicBezTo>
                    <a:cubicBezTo>
                      <a:pt x="960" y="104"/>
                      <a:pt x="959" y="103"/>
                      <a:pt x="958" y="102"/>
                    </a:cubicBezTo>
                    <a:cubicBezTo>
                      <a:pt x="957" y="101"/>
                      <a:pt x="957" y="98"/>
                      <a:pt x="957" y="95"/>
                    </a:cubicBezTo>
                    <a:cubicBezTo>
                      <a:pt x="958" y="94"/>
                      <a:pt x="958" y="92"/>
                      <a:pt x="958" y="91"/>
                    </a:cubicBezTo>
                    <a:cubicBezTo>
                      <a:pt x="957" y="90"/>
                      <a:pt x="957" y="90"/>
                      <a:pt x="956" y="89"/>
                    </a:cubicBezTo>
                    <a:cubicBezTo>
                      <a:pt x="956" y="90"/>
                      <a:pt x="956" y="91"/>
                      <a:pt x="955" y="91"/>
                    </a:cubicBezTo>
                    <a:cubicBezTo>
                      <a:pt x="953" y="94"/>
                      <a:pt x="948" y="94"/>
                      <a:pt x="947" y="94"/>
                    </a:cubicBezTo>
                    <a:cubicBezTo>
                      <a:pt x="946" y="94"/>
                      <a:pt x="943" y="94"/>
                      <a:pt x="941" y="92"/>
                    </a:cubicBezTo>
                    <a:cubicBezTo>
                      <a:pt x="937" y="89"/>
                      <a:pt x="934" y="87"/>
                      <a:pt x="929" y="86"/>
                    </a:cubicBezTo>
                    <a:cubicBezTo>
                      <a:pt x="928" y="86"/>
                      <a:pt x="928" y="86"/>
                      <a:pt x="927" y="86"/>
                    </a:cubicBezTo>
                    <a:cubicBezTo>
                      <a:pt x="923" y="86"/>
                      <a:pt x="919" y="89"/>
                      <a:pt x="918" y="90"/>
                    </a:cubicBezTo>
                    <a:cubicBezTo>
                      <a:pt x="919" y="91"/>
                      <a:pt x="920" y="91"/>
                      <a:pt x="921" y="91"/>
                    </a:cubicBezTo>
                    <a:cubicBezTo>
                      <a:pt x="923" y="91"/>
                      <a:pt x="925" y="91"/>
                      <a:pt x="925" y="93"/>
                    </a:cubicBezTo>
                    <a:cubicBezTo>
                      <a:pt x="925" y="94"/>
                      <a:pt x="925" y="95"/>
                      <a:pt x="925" y="95"/>
                    </a:cubicBezTo>
                    <a:cubicBezTo>
                      <a:pt x="924" y="97"/>
                      <a:pt x="921" y="97"/>
                      <a:pt x="916" y="98"/>
                    </a:cubicBezTo>
                    <a:cubicBezTo>
                      <a:pt x="915" y="98"/>
                      <a:pt x="912" y="98"/>
                      <a:pt x="911" y="98"/>
                    </a:cubicBezTo>
                    <a:cubicBezTo>
                      <a:pt x="909" y="103"/>
                      <a:pt x="893" y="105"/>
                      <a:pt x="893" y="105"/>
                    </a:cubicBezTo>
                    <a:cubicBezTo>
                      <a:pt x="890" y="106"/>
                      <a:pt x="890" y="106"/>
                      <a:pt x="890" y="106"/>
                    </a:cubicBezTo>
                    <a:cubicBezTo>
                      <a:pt x="881" y="107"/>
                      <a:pt x="879" y="107"/>
                      <a:pt x="875" y="111"/>
                    </a:cubicBezTo>
                    <a:cubicBezTo>
                      <a:pt x="874" y="112"/>
                      <a:pt x="873" y="112"/>
                      <a:pt x="872" y="112"/>
                    </a:cubicBezTo>
                    <a:cubicBezTo>
                      <a:pt x="870" y="112"/>
                      <a:pt x="870" y="112"/>
                      <a:pt x="870" y="112"/>
                    </a:cubicBezTo>
                    <a:cubicBezTo>
                      <a:pt x="870" y="111"/>
                      <a:pt x="870" y="111"/>
                      <a:pt x="870" y="111"/>
                    </a:cubicBezTo>
                    <a:cubicBezTo>
                      <a:pt x="868" y="108"/>
                      <a:pt x="874" y="101"/>
                      <a:pt x="875" y="100"/>
                    </a:cubicBezTo>
                    <a:cubicBezTo>
                      <a:pt x="878" y="97"/>
                      <a:pt x="880" y="97"/>
                      <a:pt x="882" y="96"/>
                    </a:cubicBezTo>
                    <a:cubicBezTo>
                      <a:pt x="884" y="96"/>
                      <a:pt x="885" y="95"/>
                      <a:pt x="886" y="95"/>
                    </a:cubicBezTo>
                    <a:cubicBezTo>
                      <a:pt x="888" y="91"/>
                      <a:pt x="891" y="91"/>
                      <a:pt x="896" y="90"/>
                    </a:cubicBezTo>
                    <a:cubicBezTo>
                      <a:pt x="897" y="90"/>
                      <a:pt x="898" y="90"/>
                      <a:pt x="899" y="90"/>
                    </a:cubicBezTo>
                    <a:cubicBezTo>
                      <a:pt x="902" y="89"/>
                      <a:pt x="903" y="88"/>
                      <a:pt x="905" y="87"/>
                    </a:cubicBezTo>
                    <a:cubicBezTo>
                      <a:pt x="905" y="86"/>
                      <a:pt x="906" y="85"/>
                      <a:pt x="908" y="84"/>
                    </a:cubicBezTo>
                    <a:cubicBezTo>
                      <a:pt x="909" y="84"/>
                      <a:pt x="909" y="84"/>
                      <a:pt x="909" y="84"/>
                    </a:cubicBezTo>
                    <a:cubicBezTo>
                      <a:pt x="911" y="83"/>
                      <a:pt x="918" y="80"/>
                      <a:pt x="918" y="78"/>
                    </a:cubicBezTo>
                    <a:cubicBezTo>
                      <a:pt x="920" y="74"/>
                      <a:pt x="936" y="69"/>
                      <a:pt x="939" y="69"/>
                    </a:cubicBezTo>
                    <a:cubicBezTo>
                      <a:pt x="940" y="69"/>
                      <a:pt x="941" y="67"/>
                      <a:pt x="941" y="66"/>
                    </a:cubicBezTo>
                    <a:cubicBezTo>
                      <a:pt x="942" y="65"/>
                      <a:pt x="943" y="63"/>
                      <a:pt x="945" y="63"/>
                    </a:cubicBezTo>
                    <a:cubicBezTo>
                      <a:pt x="946" y="63"/>
                      <a:pt x="949" y="62"/>
                      <a:pt x="958" y="58"/>
                    </a:cubicBezTo>
                    <a:cubicBezTo>
                      <a:pt x="960" y="57"/>
                      <a:pt x="961" y="54"/>
                      <a:pt x="962" y="53"/>
                    </a:cubicBezTo>
                    <a:cubicBezTo>
                      <a:pt x="961" y="53"/>
                      <a:pt x="961" y="53"/>
                      <a:pt x="961" y="53"/>
                    </a:cubicBezTo>
                    <a:cubicBezTo>
                      <a:pt x="959" y="52"/>
                      <a:pt x="957" y="51"/>
                      <a:pt x="957" y="49"/>
                    </a:cubicBezTo>
                    <a:cubicBezTo>
                      <a:pt x="957" y="48"/>
                      <a:pt x="957" y="48"/>
                      <a:pt x="957" y="47"/>
                    </a:cubicBezTo>
                    <a:cubicBezTo>
                      <a:pt x="958" y="46"/>
                      <a:pt x="959" y="46"/>
                      <a:pt x="960" y="46"/>
                    </a:cubicBezTo>
                    <a:cubicBezTo>
                      <a:pt x="961" y="46"/>
                      <a:pt x="962" y="46"/>
                      <a:pt x="964" y="45"/>
                    </a:cubicBezTo>
                    <a:cubicBezTo>
                      <a:pt x="964" y="45"/>
                      <a:pt x="964" y="45"/>
                      <a:pt x="963" y="44"/>
                    </a:cubicBezTo>
                    <a:cubicBezTo>
                      <a:pt x="963" y="44"/>
                      <a:pt x="963" y="44"/>
                      <a:pt x="962" y="44"/>
                    </a:cubicBezTo>
                    <a:cubicBezTo>
                      <a:pt x="962" y="44"/>
                      <a:pt x="961" y="44"/>
                      <a:pt x="961" y="44"/>
                    </a:cubicBezTo>
                    <a:cubicBezTo>
                      <a:pt x="960" y="44"/>
                      <a:pt x="960" y="44"/>
                      <a:pt x="960" y="44"/>
                    </a:cubicBezTo>
                    <a:cubicBezTo>
                      <a:pt x="959" y="43"/>
                      <a:pt x="959" y="43"/>
                      <a:pt x="959" y="43"/>
                    </a:cubicBezTo>
                    <a:cubicBezTo>
                      <a:pt x="958" y="42"/>
                      <a:pt x="959" y="41"/>
                      <a:pt x="959" y="40"/>
                    </a:cubicBezTo>
                    <a:cubicBezTo>
                      <a:pt x="959" y="39"/>
                      <a:pt x="960" y="38"/>
                      <a:pt x="959" y="38"/>
                    </a:cubicBezTo>
                    <a:cubicBezTo>
                      <a:pt x="959" y="37"/>
                      <a:pt x="957" y="37"/>
                      <a:pt x="956" y="38"/>
                    </a:cubicBezTo>
                    <a:cubicBezTo>
                      <a:pt x="956" y="38"/>
                      <a:pt x="955" y="38"/>
                      <a:pt x="954" y="38"/>
                    </a:cubicBezTo>
                    <a:cubicBezTo>
                      <a:pt x="953" y="38"/>
                      <a:pt x="952" y="38"/>
                      <a:pt x="952" y="37"/>
                    </a:cubicBezTo>
                    <a:cubicBezTo>
                      <a:pt x="951" y="37"/>
                      <a:pt x="951" y="36"/>
                      <a:pt x="951" y="35"/>
                    </a:cubicBezTo>
                    <a:cubicBezTo>
                      <a:pt x="951" y="31"/>
                      <a:pt x="951" y="28"/>
                      <a:pt x="949" y="27"/>
                    </a:cubicBezTo>
                    <a:cubicBezTo>
                      <a:pt x="950" y="27"/>
                      <a:pt x="949" y="28"/>
                      <a:pt x="948" y="28"/>
                    </a:cubicBezTo>
                    <a:cubicBezTo>
                      <a:pt x="947" y="28"/>
                      <a:pt x="946" y="29"/>
                      <a:pt x="944" y="29"/>
                    </a:cubicBezTo>
                    <a:cubicBezTo>
                      <a:pt x="942" y="29"/>
                      <a:pt x="941" y="29"/>
                      <a:pt x="940" y="28"/>
                    </a:cubicBezTo>
                    <a:cubicBezTo>
                      <a:pt x="937" y="26"/>
                      <a:pt x="930" y="24"/>
                      <a:pt x="926" y="24"/>
                    </a:cubicBezTo>
                    <a:cubicBezTo>
                      <a:pt x="926" y="24"/>
                      <a:pt x="926" y="24"/>
                      <a:pt x="926" y="24"/>
                    </a:cubicBezTo>
                    <a:cubicBezTo>
                      <a:pt x="925" y="25"/>
                      <a:pt x="924" y="25"/>
                      <a:pt x="921" y="24"/>
                    </a:cubicBezTo>
                    <a:cubicBezTo>
                      <a:pt x="921" y="24"/>
                      <a:pt x="919" y="23"/>
                      <a:pt x="919" y="23"/>
                    </a:cubicBezTo>
                    <a:cubicBezTo>
                      <a:pt x="918" y="24"/>
                      <a:pt x="917" y="25"/>
                      <a:pt x="911" y="25"/>
                    </a:cubicBezTo>
                    <a:cubicBezTo>
                      <a:pt x="909" y="25"/>
                      <a:pt x="905" y="24"/>
                      <a:pt x="903" y="24"/>
                    </a:cubicBezTo>
                    <a:cubicBezTo>
                      <a:pt x="901" y="23"/>
                      <a:pt x="899" y="25"/>
                      <a:pt x="899" y="26"/>
                    </a:cubicBezTo>
                    <a:cubicBezTo>
                      <a:pt x="898" y="30"/>
                      <a:pt x="892" y="30"/>
                      <a:pt x="890" y="30"/>
                    </a:cubicBezTo>
                    <a:cubicBezTo>
                      <a:pt x="887" y="30"/>
                      <a:pt x="883" y="30"/>
                      <a:pt x="882" y="29"/>
                    </a:cubicBezTo>
                    <a:cubicBezTo>
                      <a:pt x="881" y="29"/>
                      <a:pt x="881" y="29"/>
                      <a:pt x="881" y="29"/>
                    </a:cubicBezTo>
                    <a:cubicBezTo>
                      <a:pt x="880" y="28"/>
                      <a:pt x="880" y="28"/>
                      <a:pt x="880" y="28"/>
                    </a:cubicBezTo>
                    <a:cubicBezTo>
                      <a:pt x="880" y="26"/>
                      <a:pt x="881" y="24"/>
                      <a:pt x="885" y="20"/>
                    </a:cubicBezTo>
                    <a:cubicBezTo>
                      <a:pt x="886" y="20"/>
                      <a:pt x="886" y="19"/>
                      <a:pt x="887" y="18"/>
                    </a:cubicBezTo>
                    <a:cubicBezTo>
                      <a:pt x="886" y="18"/>
                      <a:pt x="884" y="18"/>
                      <a:pt x="882" y="18"/>
                    </a:cubicBezTo>
                    <a:cubicBezTo>
                      <a:pt x="881" y="18"/>
                      <a:pt x="880" y="18"/>
                      <a:pt x="878" y="18"/>
                    </a:cubicBezTo>
                    <a:cubicBezTo>
                      <a:pt x="873" y="18"/>
                      <a:pt x="871" y="18"/>
                      <a:pt x="870" y="17"/>
                    </a:cubicBezTo>
                    <a:cubicBezTo>
                      <a:pt x="870" y="16"/>
                      <a:pt x="865" y="16"/>
                      <a:pt x="860" y="16"/>
                    </a:cubicBezTo>
                    <a:cubicBezTo>
                      <a:pt x="860" y="16"/>
                      <a:pt x="859" y="16"/>
                      <a:pt x="859" y="16"/>
                    </a:cubicBezTo>
                    <a:cubicBezTo>
                      <a:pt x="858" y="16"/>
                      <a:pt x="858" y="16"/>
                      <a:pt x="858" y="16"/>
                    </a:cubicBezTo>
                    <a:cubicBezTo>
                      <a:pt x="856" y="16"/>
                      <a:pt x="855" y="14"/>
                      <a:pt x="855" y="14"/>
                    </a:cubicBezTo>
                    <a:cubicBezTo>
                      <a:pt x="855" y="13"/>
                      <a:pt x="855" y="11"/>
                      <a:pt x="862" y="10"/>
                    </a:cubicBezTo>
                    <a:cubicBezTo>
                      <a:pt x="863" y="10"/>
                      <a:pt x="865" y="9"/>
                      <a:pt x="866" y="9"/>
                    </a:cubicBezTo>
                    <a:cubicBezTo>
                      <a:pt x="868" y="8"/>
                      <a:pt x="870" y="7"/>
                      <a:pt x="872" y="6"/>
                    </a:cubicBezTo>
                    <a:cubicBezTo>
                      <a:pt x="873" y="6"/>
                      <a:pt x="873" y="6"/>
                      <a:pt x="873" y="6"/>
                    </a:cubicBezTo>
                    <a:cubicBezTo>
                      <a:pt x="873" y="6"/>
                      <a:pt x="872" y="5"/>
                      <a:pt x="872" y="5"/>
                    </a:cubicBezTo>
                    <a:cubicBezTo>
                      <a:pt x="872" y="4"/>
                      <a:pt x="870" y="4"/>
                      <a:pt x="869" y="4"/>
                    </a:cubicBezTo>
                    <a:cubicBezTo>
                      <a:pt x="867" y="4"/>
                      <a:pt x="866" y="4"/>
                      <a:pt x="864" y="3"/>
                    </a:cubicBezTo>
                    <a:cubicBezTo>
                      <a:pt x="862" y="3"/>
                      <a:pt x="862" y="3"/>
                      <a:pt x="862" y="3"/>
                    </a:cubicBezTo>
                    <a:cubicBezTo>
                      <a:pt x="858" y="2"/>
                      <a:pt x="855" y="1"/>
                      <a:pt x="852" y="1"/>
                    </a:cubicBezTo>
                    <a:cubicBezTo>
                      <a:pt x="851" y="0"/>
                      <a:pt x="849" y="1"/>
                      <a:pt x="846" y="2"/>
                    </a:cubicBezTo>
                    <a:cubicBezTo>
                      <a:pt x="844" y="2"/>
                      <a:pt x="842" y="3"/>
                      <a:pt x="838" y="4"/>
                    </a:cubicBezTo>
                    <a:cubicBezTo>
                      <a:pt x="834" y="5"/>
                      <a:pt x="832" y="7"/>
                      <a:pt x="831" y="9"/>
                    </a:cubicBezTo>
                    <a:cubicBezTo>
                      <a:pt x="829" y="10"/>
                      <a:pt x="828" y="12"/>
                      <a:pt x="826" y="13"/>
                    </a:cubicBezTo>
                    <a:cubicBezTo>
                      <a:pt x="824" y="14"/>
                      <a:pt x="820" y="17"/>
                      <a:pt x="819" y="19"/>
                    </a:cubicBezTo>
                    <a:cubicBezTo>
                      <a:pt x="822" y="20"/>
                      <a:pt x="822" y="23"/>
                      <a:pt x="822" y="24"/>
                    </a:cubicBezTo>
                    <a:cubicBezTo>
                      <a:pt x="822" y="24"/>
                      <a:pt x="822" y="25"/>
                      <a:pt x="822" y="25"/>
                    </a:cubicBezTo>
                    <a:cubicBezTo>
                      <a:pt x="822" y="26"/>
                      <a:pt x="822" y="27"/>
                      <a:pt x="821" y="28"/>
                    </a:cubicBezTo>
                    <a:cubicBezTo>
                      <a:pt x="820" y="30"/>
                      <a:pt x="817" y="30"/>
                      <a:pt x="813" y="30"/>
                    </a:cubicBezTo>
                    <a:cubicBezTo>
                      <a:pt x="812" y="30"/>
                      <a:pt x="810" y="29"/>
                      <a:pt x="808" y="29"/>
                    </a:cubicBezTo>
                    <a:cubicBezTo>
                      <a:pt x="803" y="29"/>
                      <a:pt x="800" y="30"/>
                      <a:pt x="799" y="30"/>
                    </a:cubicBezTo>
                    <a:cubicBezTo>
                      <a:pt x="799" y="31"/>
                      <a:pt x="801" y="32"/>
                      <a:pt x="802" y="32"/>
                    </a:cubicBezTo>
                    <a:cubicBezTo>
                      <a:pt x="804" y="33"/>
                      <a:pt x="806" y="34"/>
                      <a:pt x="805" y="36"/>
                    </a:cubicBezTo>
                    <a:cubicBezTo>
                      <a:pt x="805" y="37"/>
                      <a:pt x="805" y="38"/>
                      <a:pt x="802" y="38"/>
                    </a:cubicBezTo>
                    <a:cubicBezTo>
                      <a:pt x="800" y="38"/>
                      <a:pt x="796" y="37"/>
                      <a:pt x="794" y="36"/>
                    </a:cubicBezTo>
                    <a:cubicBezTo>
                      <a:pt x="794" y="36"/>
                      <a:pt x="793" y="35"/>
                      <a:pt x="792" y="35"/>
                    </a:cubicBezTo>
                    <a:cubicBezTo>
                      <a:pt x="789" y="35"/>
                      <a:pt x="787" y="36"/>
                      <a:pt x="787" y="37"/>
                    </a:cubicBezTo>
                    <a:cubicBezTo>
                      <a:pt x="786" y="39"/>
                      <a:pt x="784" y="40"/>
                      <a:pt x="781" y="40"/>
                    </a:cubicBezTo>
                    <a:cubicBezTo>
                      <a:pt x="780" y="40"/>
                      <a:pt x="778" y="40"/>
                      <a:pt x="777" y="40"/>
                    </a:cubicBezTo>
                    <a:cubicBezTo>
                      <a:pt x="777" y="40"/>
                      <a:pt x="776" y="40"/>
                      <a:pt x="775" y="40"/>
                    </a:cubicBezTo>
                    <a:cubicBezTo>
                      <a:pt x="774" y="40"/>
                      <a:pt x="772" y="41"/>
                      <a:pt x="770" y="40"/>
                    </a:cubicBezTo>
                    <a:cubicBezTo>
                      <a:pt x="769" y="40"/>
                      <a:pt x="768" y="39"/>
                      <a:pt x="768" y="38"/>
                    </a:cubicBezTo>
                    <a:cubicBezTo>
                      <a:pt x="768" y="37"/>
                      <a:pt x="769" y="35"/>
                      <a:pt x="770" y="34"/>
                    </a:cubicBezTo>
                    <a:cubicBezTo>
                      <a:pt x="771" y="34"/>
                      <a:pt x="771" y="34"/>
                      <a:pt x="771" y="33"/>
                    </a:cubicBezTo>
                    <a:cubicBezTo>
                      <a:pt x="771" y="33"/>
                      <a:pt x="771" y="33"/>
                      <a:pt x="771" y="33"/>
                    </a:cubicBezTo>
                    <a:cubicBezTo>
                      <a:pt x="768" y="33"/>
                      <a:pt x="765" y="35"/>
                      <a:pt x="765" y="35"/>
                    </a:cubicBezTo>
                    <a:cubicBezTo>
                      <a:pt x="765" y="37"/>
                      <a:pt x="763" y="38"/>
                      <a:pt x="762" y="38"/>
                    </a:cubicBezTo>
                    <a:cubicBezTo>
                      <a:pt x="761" y="38"/>
                      <a:pt x="759" y="37"/>
                      <a:pt x="758" y="36"/>
                    </a:cubicBezTo>
                    <a:cubicBezTo>
                      <a:pt x="758" y="36"/>
                      <a:pt x="757" y="36"/>
                      <a:pt x="756" y="35"/>
                    </a:cubicBezTo>
                    <a:cubicBezTo>
                      <a:pt x="756" y="36"/>
                      <a:pt x="756" y="36"/>
                      <a:pt x="756" y="36"/>
                    </a:cubicBezTo>
                    <a:cubicBezTo>
                      <a:pt x="754" y="37"/>
                      <a:pt x="752" y="38"/>
                      <a:pt x="749" y="39"/>
                    </a:cubicBezTo>
                    <a:cubicBezTo>
                      <a:pt x="747" y="40"/>
                      <a:pt x="745" y="40"/>
                      <a:pt x="742" y="39"/>
                    </a:cubicBezTo>
                    <a:cubicBezTo>
                      <a:pt x="742" y="39"/>
                      <a:pt x="741" y="39"/>
                      <a:pt x="741" y="39"/>
                    </a:cubicBezTo>
                    <a:cubicBezTo>
                      <a:pt x="741" y="39"/>
                      <a:pt x="742" y="40"/>
                      <a:pt x="742" y="40"/>
                    </a:cubicBezTo>
                    <a:cubicBezTo>
                      <a:pt x="744" y="40"/>
                      <a:pt x="746" y="41"/>
                      <a:pt x="746" y="43"/>
                    </a:cubicBezTo>
                    <a:cubicBezTo>
                      <a:pt x="746" y="43"/>
                      <a:pt x="746" y="43"/>
                      <a:pt x="746" y="43"/>
                    </a:cubicBezTo>
                    <a:cubicBezTo>
                      <a:pt x="746" y="44"/>
                      <a:pt x="746" y="44"/>
                      <a:pt x="746" y="44"/>
                    </a:cubicBezTo>
                    <a:cubicBezTo>
                      <a:pt x="745" y="45"/>
                      <a:pt x="744" y="45"/>
                      <a:pt x="737" y="46"/>
                    </a:cubicBezTo>
                    <a:cubicBezTo>
                      <a:pt x="734" y="46"/>
                      <a:pt x="729" y="47"/>
                      <a:pt x="727" y="47"/>
                    </a:cubicBezTo>
                    <a:cubicBezTo>
                      <a:pt x="726" y="49"/>
                      <a:pt x="721" y="50"/>
                      <a:pt x="713" y="50"/>
                    </a:cubicBezTo>
                    <a:cubicBezTo>
                      <a:pt x="711" y="50"/>
                      <a:pt x="711" y="50"/>
                      <a:pt x="711" y="50"/>
                    </a:cubicBezTo>
                    <a:cubicBezTo>
                      <a:pt x="708" y="50"/>
                      <a:pt x="708" y="50"/>
                      <a:pt x="707" y="51"/>
                    </a:cubicBezTo>
                    <a:cubicBezTo>
                      <a:pt x="706" y="53"/>
                      <a:pt x="705" y="54"/>
                      <a:pt x="701" y="55"/>
                    </a:cubicBezTo>
                    <a:cubicBezTo>
                      <a:pt x="699" y="55"/>
                      <a:pt x="699" y="55"/>
                      <a:pt x="699" y="55"/>
                    </a:cubicBezTo>
                    <a:cubicBezTo>
                      <a:pt x="695" y="56"/>
                      <a:pt x="693" y="56"/>
                      <a:pt x="692" y="58"/>
                    </a:cubicBezTo>
                    <a:cubicBezTo>
                      <a:pt x="690" y="60"/>
                      <a:pt x="688" y="62"/>
                      <a:pt x="685" y="62"/>
                    </a:cubicBezTo>
                    <a:cubicBezTo>
                      <a:pt x="683" y="62"/>
                      <a:pt x="681" y="61"/>
                      <a:pt x="680" y="60"/>
                    </a:cubicBezTo>
                    <a:cubicBezTo>
                      <a:pt x="680" y="60"/>
                      <a:pt x="680" y="60"/>
                      <a:pt x="680" y="61"/>
                    </a:cubicBezTo>
                    <a:cubicBezTo>
                      <a:pt x="680" y="63"/>
                      <a:pt x="678" y="65"/>
                      <a:pt x="675" y="64"/>
                    </a:cubicBezTo>
                    <a:cubicBezTo>
                      <a:pt x="676" y="65"/>
                      <a:pt x="676" y="65"/>
                      <a:pt x="676" y="66"/>
                    </a:cubicBezTo>
                    <a:cubicBezTo>
                      <a:pt x="677" y="67"/>
                      <a:pt x="677" y="69"/>
                      <a:pt x="676" y="71"/>
                    </a:cubicBezTo>
                    <a:cubicBezTo>
                      <a:pt x="676" y="71"/>
                      <a:pt x="675" y="71"/>
                      <a:pt x="675" y="71"/>
                    </a:cubicBezTo>
                    <a:cubicBezTo>
                      <a:pt x="676" y="72"/>
                      <a:pt x="677" y="74"/>
                      <a:pt x="678" y="76"/>
                    </a:cubicBezTo>
                    <a:cubicBezTo>
                      <a:pt x="678" y="77"/>
                      <a:pt x="678" y="77"/>
                      <a:pt x="677" y="78"/>
                    </a:cubicBezTo>
                    <a:cubicBezTo>
                      <a:pt x="677" y="78"/>
                      <a:pt x="676" y="79"/>
                      <a:pt x="675" y="79"/>
                    </a:cubicBezTo>
                    <a:cubicBezTo>
                      <a:pt x="675" y="79"/>
                      <a:pt x="675" y="79"/>
                      <a:pt x="675" y="79"/>
                    </a:cubicBezTo>
                    <a:cubicBezTo>
                      <a:pt x="675" y="79"/>
                      <a:pt x="675" y="80"/>
                      <a:pt x="676" y="80"/>
                    </a:cubicBezTo>
                    <a:cubicBezTo>
                      <a:pt x="676" y="81"/>
                      <a:pt x="676" y="81"/>
                      <a:pt x="677" y="82"/>
                    </a:cubicBezTo>
                    <a:cubicBezTo>
                      <a:pt x="677" y="82"/>
                      <a:pt x="677" y="83"/>
                      <a:pt x="677" y="83"/>
                    </a:cubicBezTo>
                    <a:cubicBezTo>
                      <a:pt x="679" y="85"/>
                      <a:pt x="678" y="87"/>
                      <a:pt x="677" y="88"/>
                    </a:cubicBezTo>
                    <a:cubicBezTo>
                      <a:pt x="677" y="88"/>
                      <a:pt x="677" y="89"/>
                      <a:pt x="677" y="89"/>
                    </a:cubicBezTo>
                    <a:cubicBezTo>
                      <a:pt x="677" y="90"/>
                      <a:pt x="676" y="91"/>
                      <a:pt x="676" y="92"/>
                    </a:cubicBezTo>
                    <a:cubicBezTo>
                      <a:pt x="674" y="93"/>
                      <a:pt x="672" y="93"/>
                      <a:pt x="670" y="92"/>
                    </a:cubicBezTo>
                    <a:cubicBezTo>
                      <a:pt x="670" y="92"/>
                      <a:pt x="670" y="91"/>
                      <a:pt x="669" y="91"/>
                    </a:cubicBezTo>
                    <a:cubicBezTo>
                      <a:pt x="669" y="90"/>
                      <a:pt x="668" y="90"/>
                      <a:pt x="666" y="90"/>
                    </a:cubicBezTo>
                    <a:cubicBezTo>
                      <a:pt x="664" y="90"/>
                      <a:pt x="662" y="91"/>
                      <a:pt x="662" y="91"/>
                    </a:cubicBezTo>
                    <a:cubicBezTo>
                      <a:pt x="661" y="93"/>
                      <a:pt x="659" y="94"/>
                      <a:pt x="657" y="94"/>
                    </a:cubicBezTo>
                    <a:cubicBezTo>
                      <a:pt x="656" y="94"/>
                      <a:pt x="655" y="94"/>
                      <a:pt x="654" y="93"/>
                    </a:cubicBezTo>
                    <a:cubicBezTo>
                      <a:pt x="654" y="93"/>
                      <a:pt x="654" y="92"/>
                      <a:pt x="653" y="92"/>
                    </a:cubicBezTo>
                    <a:cubicBezTo>
                      <a:pt x="651" y="92"/>
                      <a:pt x="650" y="93"/>
                      <a:pt x="648" y="93"/>
                    </a:cubicBezTo>
                    <a:cubicBezTo>
                      <a:pt x="645" y="93"/>
                      <a:pt x="642" y="94"/>
                      <a:pt x="639" y="94"/>
                    </a:cubicBezTo>
                    <a:cubicBezTo>
                      <a:pt x="631" y="94"/>
                      <a:pt x="614" y="95"/>
                      <a:pt x="610" y="96"/>
                    </a:cubicBezTo>
                    <a:cubicBezTo>
                      <a:pt x="608" y="97"/>
                      <a:pt x="607" y="99"/>
                      <a:pt x="606" y="101"/>
                    </a:cubicBezTo>
                    <a:cubicBezTo>
                      <a:pt x="606" y="102"/>
                      <a:pt x="606" y="103"/>
                      <a:pt x="607" y="104"/>
                    </a:cubicBezTo>
                    <a:cubicBezTo>
                      <a:pt x="611" y="108"/>
                      <a:pt x="609" y="111"/>
                      <a:pt x="608" y="112"/>
                    </a:cubicBezTo>
                    <a:cubicBezTo>
                      <a:pt x="608" y="113"/>
                      <a:pt x="608" y="113"/>
                      <a:pt x="608" y="114"/>
                    </a:cubicBezTo>
                    <a:cubicBezTo>
                      <a:pt x="609" y="115"/>
                      <a:pt x="617" y="119"/>
                      <a:pt x="621" y="120"/>
                    </a:cubicBezTo>
                    <a:cubicBezTo>
                      <a:pt x="625" y="120"/>
                      <a:pt x="629" y="123"/>
                      <a:pt x="630" y="126"/>
                    </a:cubicBezTo>
                    <a:cubicBezTo>
                      <a:pt x="631" y="129"/>
                      <a:pt x="631" y="132"/>
                      <a:pt x="629" y="134"/>
                    </a:cubicBezTo>
                    <a:cubicBezTo>
                      <a:pt x="629" y="135"/>
                      <a:pt x="627" y="136"/>
                      <a:pt x="624" y="136"/>
                    </a:cubicBezTo>
                    <a:cubicBezTo>
                      <a:pt x="619" y="136"/>
                      <a:pt x="612" y="132"/>
                      <a:pt x="607" y="128"/>
                    </a:cubicBezTo>
                    <a:cubicBezTo>
                      <a:pt x="602" y="124"/>
                      <a:pt x="588" y="122"/>
                      <a:pt x="583" y="122"/>
                    </a:cubicBezTo>
                    <a:cubicBezTo>
                      <a:pt x="579" y="122"/>
                      <a:pt x="578" y="120"/>
                      <a:pt x="578" y="119"/>
                    </a:cubicBezTo>
                    <a:cubicBezTo>
                      <a:pt x="577" y="118"/>
                      <a:pt x="577" y="118"/>
                      <a:pt x="575" y="118"/>
                    </a:cubicBezTo>
                    <a:cubicBezTo>
                      <a:pt x="573" y="118"/>
                      <a:pt x="571" y="119"/>
                      <a:pt x="569" y="120"/>
                    </a:cubicBezTo>
                    <a:cubicBezTo>
                      <a:pt x="570" y="120"/>
                      <a:pt x="570" y="120"/>
                      <a:pt x="570" y="120"/>
                    </a:cubicBezTo>
                    <a:cubicBezTo>
                      <a:pt x="572" y="120"/>
                      <a:pt x="574" y="120"/>
                      <a:pt x="575" y="121"/>
                    </a:cubicBezTo>
                    <a:cubicBezTo>
                      <a:pt x="575" y="122"/>
                      <a:pt x="575" y="123"/>
                      <a:pt x="574" y="124"/>
                    </a:cubicBezTo>
                    <a:cubicBezTo>
                      <a:pt x="576" y="124"/>
                      <a:pt x="577" y="124"/>
                      <a:pt x="579" y="125"/>
                    </a:cubicBezTo>
                    <a:cubicBezTo>
                      <a:pt x="582" y="126"/>
                      <a:pt x="582" y="128"/>
                      <a:pt x="582" y="129"/>
                    </a:cubicBezTo>
                    <a:cubicBezTo>
                      <a:pt x="581" y="131"/>
                      <a:pt x="578" y="132"/>
                      <a:pt x="575" y="132"/>
                    </a:cubicBezTo>
                    <a:cubicBezTo>
                      <a:pt x="572" y="132"/>
                      <a:pt x="570" y="131"/>
                      <a:pt x="568" y="130"/>
                    </a:cubicBezTo>
                    <a:cubicBezTo>
                      <a:pt x="567" y="129"/>
                      <a:pt x="565" y="129"/>
                      <a:pt x="564" y="129"/>
                    </a:cubicBezTo>
                    <a:cubicBezTo>
                      <a:pt x="561" y="129"/>
                      <a:pt x="559" y="131"/>
                      <a:pt x="558" y="132"/>
                    </a:cubicBezTo>
                    <a:cubicBezTo>
                      <a:pt x="558" y="133"/>
                      <a:pt x="564" y="140"/>
                      <a:pt x="572" y="141"/>
                    </a:cubicBezTo>
                    <a:cubicBezTo>
                      <a:pt x="578" y="142"/>
                      <a:pt x="580" y="143"/>
                      <a:pt x="581" y="145"/>
                    </a:cubicBezTo>
                    <a:cubicBezTo>
                      <a:pt x="581" y="146"/>
                      <a:pt x="582" y="146"/>
                      <a:pt x="583" y="147"/>
                    </a:cubicBezTo>
                    <a:cubicBezTo>
                      <a:pt x="586" y="148"/>
                      <a:pt x="586" y="149"/>
                      <a:pt x="586" y="150"/>
                    </a:cubicBezTo>
                    <a:cubicBezTo>
                      <a:pt x="586" y="153"/>
                      <a:pt x="583" y="154"/>
                      <a:pt x="580" y="154"/>
                    </a:cubicBezTo>
                    <a:cubicBezTo>
                      <a:pt x="580" y="154"/>
                      <a:pt x="580" y="154"/>
                      <a:pt x="580" y="154"/>
                    </a:cubicBezTo>
                    <a:cubicBezTo>
                      <a:pt x="578" y="154"/>
                      <a:pt x="574" y="152"/>
                      <a:pt x="571" y="150"/>
                    </a:cubicBezTo>
                    <a:cubicBezTo>
                      <a:pt x="569" y="149"/>
                      <a:pt x="568" y="148"/>
                      <a:pt x="566" y="147"/>
                    </a:cubicBezTo>
                    <a:cubicBezTo>
                      <a:pt x="565" y="146"/>
                      <a:pt x="564" y="146"/>
                      <a:pt x="562" y="146"/>
                    </a:cubicBezTo>
                    <a:cubicBezTo>
                      <a:pt x="560" y="146"/>
                      <a:pt x="559" y="146"/>
                      <a:pt x="557" y="146"/>
                    </a:cubicBezTo>
                    <a:cubicBezTo>
                      <a:pt x="556" y="146"/>
                      <a:pt x="554" y="147"/>
                      <a:pt x="553" y="147"/>
                    </a:cubicBezTo>
                    <a:cubicBezTo>
                      <a:pt x="551" y="147"/>
                      <a:pt x="548" y="146"/>
                      <a:pt x="547" y="145"/>
                    </a:cubicBezTo>
                    <a:cubicBezTo>
                      <a:pt x="544" y="143"/>
                      <a:pt x="545" y="140"/>
                      <a:pt x="546" y="139"/>
                    </a:cubicBezTo>
                    <a:cubicBezTo>
                      <a:pt x="546" y="138"/>
                      <a:pt x="546" y="138"/>
                      <a:pt x="546" y="138"/>
                    </a:cubicBezTo>
                    <a:cubicBezTo>
                      <a:pt x="542" y="134"/>
                      <a:pt x="547" y="127"/>
                      <a:pt x="548" y="124"/>
                    </a:cubicBezTo>
                    <a:cubicBezTo>
                      <a:pt x="549" y="122"/>
                      <a:pt x="549" y="120"/>
                      <a:pt x="549" y="117"/>
                    </a:cubicBezTo>
                    <a:cubicBezTo>
                      <a:pt x="548" y="115"/>
                      <a:pt x="546" y="113"/>
                      <a:pt x="545" y="113"/>
                    </a:cubicBezTo>
                    <a:cubicBezTo>
                      <a:pt x="544" y="113"/>
                      <a:pt x="544" y="113"/>
                      <a:pt x="544" y="113"/>
                    </a:cubicBezTo>
                    <a:cubicBezTo>
                      <a:pt x="544" y="113"/>
                      <a:pt x="544" y="114"/>
                      <a:pt x="544" y="114"/>
                    </a:cubicBezTo>
                    <a:cubicBezTo>
                      <a:pt x="546" y="117"/>
                      <a:pt x="545" y="124"/>
                      <a:pt x="541" y="128"/>
                    </a:cubicBezTo>
                    <a:cubicBezTo>
                      <a:pt x="539" y="131"/>
                      <a:pt x="535" y="132"/>
                      <a:pt x="532" y="133"/>
                    </a:cubicBezTo>
                    <a:cubicBezTo>
                      <a:pt x="530" y="134"/>
                      <a:pt x="529" y="134"/>
                      <a:pt x="528" y="135"/>
                    </a:cubicBezTo>
                    <a:cubicBezTo>
                      <a:pt x="528" y="137"/>
                      <a:pt x="526" y="138"/>
                      <a:pt x="524" y="139"/>
                    </a:cubicBezTo>
                    <a:cubicBezTo>
                      <a:pt x="524" y="140"/>
                      <a:pt x="524" y="140"/>
                      <a:pt x="523" y="140"/>
                    </a:cubicBezTo>
                    <a:cubicBezTo>
                      <a:pt x="526" y="143"/>
                      <a:pt x="535" y="153"/>
                      <a:pt x="536" y="156"/>
                    </a:cubicBezTo>
                    <a:cubicBezTo>
                      <a:pt x="537" y="158"/>
                      <a:pt x="535" y="161"/>
                      <a:pt x="533" y="165"/>
                    </a:cubicBezTo>
                    <a:cubicBezTo>
                      <a:pt x="531" y="169"/>
                      <a:pt x="529" y="173"/>
                      <a:pt x="530" y="175"/>
                    </a:cubicBezTo>
                    <a:cubicBezTo>
                      <a:pt x="530" y="179"/>
                      <a:pt x="530" y="181"/>
                      <a:pt x="530" y="183"/>
                    </a:cubicBezTo>
                    <a:cubicBezTo>
                      <a:pt x="529" y="185"/>
                      <a:pt x="529" y="185"/>
                      <a:pt x="530" y="186"/>
                    </a:cubicBezTo>
                    <a:cubicBezTo>
                      <a:pt x="530" y="186"/>
                      <a:pt x="530" y="187"/>
                      <a:pt x="531" y="187"/>
                    </a:cubicBezTo>
                    <a:cubicBezTo>
                      <a:pt x="532" y="187"/>
                      <a:pt x="532" y="186"/>
                      <a:pt x="533" y="186"/>
                    </a:cubicBezTo>
                    <a:cubicBezTo>
                      <a:pt x="535" y="186"/>
                      <a:pt x="536" y="186"/>
                      <a:pt x="538" y="187"/>
                    </a:cubicBezTo>
                    <a:cubicBezTo>
                      <a:pt x="538" y="187"/>
                      <a:pt x="540" y="186"/>
                      <a:pt x="543" y="186"/>
                    </a:cubicBezTo>
                    <a:cubicBezTo>
                      <a:pt x="545" y="185"/>
                      <a:pt x="547" y="184"/>
                      <a:pt x="550" y="184"/>
                    </a:cubicBezTo>
                    <a:cubicBezTo>
                      <a:pt x="555" y="183"/>
                      <a:pt x="565" y="187"/>
                      <a:pt x="570" y="190"/>
                    </a:cubicBezTo>
                    <a:cubicBezTo>
                      <a:pt x="571" y="191"/>
                      <a:pt x="572" y="191"/>
                      <a:pt x="572" y="191"/>
                    </a:cubicBezTo>
                    <a:cubicBezTo>
                      <a:pt x="576" y="193"/>
                      <a:pt x="576" y="196"/>
                      <a:pt x="577" y="198"/>
                    </a:cubicBezTo>
                    <a:cubicBezTo>
                      <a:pt x="577" y="199"/>
                      <a:pt x="577" y="200"/>
                      <a:pt x="577" y="201"/>
                    </a:cubicBezTo>
                    <a:cubicBezTo>
                      <a:pt x="580" y="204"/>
                      <a:pt x="577" y="206"/>
                      <a:pt x="575" y="207"/>
                    </a:cubicBezTo>
                    <a:cubicBezTo>
                      <a:pt x="574" y="208"/>
                      <a:pt x="573" y="209"/>
                      <a:pt x="573" y="210"/>
                    </a:cubicBezTo>
                    <a:cubicBezTo>
                      <a:pt x="573" y="212"/>
                      <a:pt x="578" y="214"/>
                      <a:pt x="581" y="215"/>
                    </a:cubicBezTo>
                    <a:cubicBezTo>
                      <a:pt x="584" y="216"/>
                      <a:pt x="585" y="217"/>
                      <a:pt x="585" y="218"/>
                    </a:cubicBezTo>
                    <a:cubicBezTo>
                      <a:pt x="586" y="219"/>
                      <a:pt x="586" y="219"/>
                      <a:pt x="586" y="219"/>
                    </a:cubicBezTo>
                    <a:cubicBezTo>
                      <a:pt x="585" y="220"/>
                      <a:pt x="585" y="220"/>
                      <a:pt x="585" y="220"/>
                    </a:cubicBezTo>
                    <a:cubicBezTo>
                      <a:pt x="584" y="221"/>
                      <a:pt x="583" y="221"/>
                      <a:pt x="581" y="221"/>
                    </a:cubicBezTo>
                    <a:cubicBezTo>
                      <a:pt x="578" y="221"/>
                      <a:pt x="573" y="221"/>
                      <a:pt x="570" y="220"/>
                    </a:cubicBezTo>
                    <a:cubicBezTo>
                      <a:pt x="567" y="218"/>
                      <a:pt x="566" y="215"/>
                      <a:pt x="565" y="213"/>
                    </a:cubicBezTo>
                    <a:cubicBezTo>
                      <a:pt x="565" y="213"/>
                      <a:pt x="564" y="212"/>
                      <a:pt x="564" y="212"/>
                    </a:cubicBezTo>
                    <a:cubicBezTo>
                      <a:pt x="563" y="211"/>
                      <a:pt x="564" y="208"/>
                      <a:pt x="565" y="206"/>
                    </a:cubicBezTo>
                    <a:cubicBezTo>
                      <a:pt x="566" y="205"/>
                      <a:pt x="566" y="203"/>
                      <a:pt x="567" y="202"/>
                    </a:cubicBezTo>
                    <a:cubicBezTo>
                      <a:pt x="567" y="201"/>
                      <a:pt x="565" y="200"/>
                      <a:pt x="564" y="199"/>
                    </a:cubicBezTo>
                    <a:cubicBezTo>
                      <a:pt x="563" y="198"/>
                      <a:pt x="562" y="197"/>
                      <a:pt x="561" y="196"/>
                    </a:cubicBezTo>
                    <a:cubicBezTo>
                      <a:pt x="559" y="193"/>
                      <a:pt x="557" y="192"/>
                      <a:pt x="557" y="192"/>
                    </a:cubicBezTo>
                    <a:cubicBezTo>
                      <a:pt x="555" y="193"/>
                      <a:pt x="554" y="193"/>
                      <a:pt x="553" y="193"/>
                    </a:cubicBezTo>
                    <a:cubicBezTo>
                      <a:pt x="549" y="194"/>
                      <a:pt x="542" y="195"/>
                      <a:pt x="540" y="197"/>
                    </a:cubicBezTo>
                    <a:cubicBezTo>
                      <a:pt x="538" y="199"/>
                      <a:pt x="541" y="207"/>
                      <a:pt x="542" y="210"/>
                    </a:cubicBezTo>
                    <a:cubicBezTo>
                      <a:pt x="544" y="214"/>
                      <a:pt x="540" y="217"/>
                      <a:pt x="537" y="220"/>
                    </a:cubicBezTo>
                    <a:cubicBezTo>
                      <a:pt x="536" y="221"/>
                      <a:pt x="534" y="223"/>
                      <a:pt x="533" y="224"/>
                    </a:cubicBezTo>
                    <a:cubicBezTo>
                      <a:pt x="534" y="228"/>
                      <a:pt x="530" y="230"/>
                      <a:pt x="526" y="233"/>
                    </a:cubicBezTo>
                    <a:cubicBezTo>
                      <a:pt x="524" y="234"/>
                      <a:pt x="524" y="234"/>
                      <a:pt x="524" y="234"/>
                    </a:cubicBezTo>
                    <a:cubicBezTo>
                      <a:pt x="523" y="234"/>
                      <a:pt x="522" y="234"/>
                      <a:pt x="522" y="235"/>
                    </a:cubicBezTo>
                    <a:cubicBezTo>
                      <a:pt x="517" y="237"/>
                      <a:pt x="514" y="238"/>
                      <a:pt x="515" y="241"/>
                    </a:cubicBezTo>
                    <a:cubicBezTo>
                      <a:pt x="515" y="242"/>
                      <a:pt x="514" y="243"/>
                      <a:pt x="513" y="244"/>
                    </a:cubicBezTo>
                    <a:cubicBezTo>
                      <a:pt x="513" y="245"/>
                      <a:pt x="511" y="245"/>
                      <a:pt x="510" y="245"/>
                    </a:cubicBezTo>
                    <a:cubicBezTo>
                      <a:pt x="507" y="245"/>
                      <a:pt x="504" y="244"/>
                      <a:pt x="501" y="242"/>
                    </a:cubicBezTo>
                    <a:cubicBezTo>
                      <a:pt x="500" y="242"/>
                      <a:pt x="498" y="242"/>
                      <a:pt x="496" y="243"/>
                    </a:cubicBezTo>
                    <a:cubicBezTo>
                      <a:pt x="494" y="243"/>
                      <a:pt x="492" y="244"/>
                      <a:pt x="490" y="244"/>
                    </a:cubicBezTo>
                    <a:cubicBezTo>
                      <a:pt x="489" y="244"/>
                      <a:pt x="489" y="244"/>
                      <a:pt x="489" y="244"/>
                    </a:cubicBezTo>
                    <a:cubicBezTo>
                      <a:pt x="486" y="244"/>
                      <a:pt x="485" y="242"/>
                      <a:pt x="483" y="241"/>
                    </a:cubicBezTo>
                    <a:cubicBezTo>
                      <a:pt x="482" y="240"/>
                      <a:pt x="482" y="240"/>
                      <a:pt x="481" y="241"/>
                    </a:cubicBezTo>
                    <a:cubicBezTo>
                      <a:pt x="478" y="242"/>
                      <a:pt x="475" y="241"/>
                      <a:pt x="474" y="239"/>
                    </a:cubicBezTo>
                    <a:cubicBezTo>
                      <a:pt x="473" y="237"/>
                      <a:pt x="472" y="235"/>
                      <a:pt x="473" y="233"/>
                    </a:cubicBezTo>
                    <a:cubicBezTo>
                      <a:pt x="474" y="232"/>
                      <a:pt x="475" y="231"/>
                      <a:pt x="477" y="231"/>
                    </a:cubicBezTo>
                    <a:cubicBezTo>
                      <a:pt x="479" y="231"/>
                      <a:pt x="482" y="233"/>
                      <a:pt x="483" y="235"/>
                    </a:cubicBezTo>
                    <a:cubicBezTo>
                      <a:pt x="483" y="235"/>
                      <a:pt x="484" y="234"/>
                      <a:pt x="486" y="233"/>
                    </a:cubicBezTo>
                    <a:cubicBezTo>
                      <a:pt x="489" y="232"/>
                      <a:pt x="491" y="233"/>
                      <a:pt x="492" y="234"/>
                    </a:cubicBezTo>
                    <a:cubicBezTo>
                      <a:pt x="492" y="235"/>
                      <a:pt x="493" y="235"/>
                      <a:pt x="494" y="236"/>
                    </a:cubicBezTo>
                    <a:cubicBezTo>
                      <a:pt x="495" y="236"/>
                      <a:pt x="496" y="236"/>
                      <a:pt x="496" y="236"/>
                    </a:cubicBezTo>
                    <a:cubicBezTo>
                      <a:pt x="496" y="235"/>
                      <a:pt x="497" y="233"/>
                      <a:pt x="500" y="233"/>
                    </a:cubicBezTo>
                    <a:cubicBezTo>
                      <a:pt x="500" y="233"/>
                      <a:pt x="500" y="233"/>
                      <a:pt x="501" y="233"/>
                    </a:cubicBezTo>
                    <a:cubicBezTo>
                      <a:pt x="500" y="233"/>
                      <a:pt x="500" y="232"/>
                      <a:pt x="500" y="231"/>
                    </a:cubicBezTo>
                    <a:cubicBezTo>
                      <a:pt x="501" y="229"/>
                      <a:pt x="504" y="228"/>
                      <a:pt x="506" y="227"/>
                    </a:cubicBezTo>
                    <a:cubicBezTo>
                      <a:pt x="507" y="227"/>
                      <a:pt x="507" y="227"/>
                      <a:pt x="507" y="227"/>
                    </a:cubicBezTo>
                    <a:cubicBezTo>
                      <a:pt x="507" y="227"/>
                      <a:pt x="507" y="226"/>
                      <a:pt x="507" y="225"/>
                    </a:cubicBezTo>
                    <a:cubicBezTo>
                      <a:pt x="508" y="224"/>
                      <a:pt x="508" y="222"/>
                      <a:pt x="510" y="221"/>
                    </a:cubicBezTo>
                    <a:cubicBezTo>
                      <a:pt x="510" y="221"/>
                      <a:pt x="510" y="221"/>
                      <a:pt x="510" y="220"/>
                    </a:cubicBezTo>
                    <a:cubicBezTo>
                      <a:pt x="511" y="219"/>
                      <a:pt x="511" y="217"/>
                      <a:pt x="514" y="217"/>
                    </a:cubicBezTo>
                    <a:cubicBezTo>
                      <a:pt x="514" y="217"/>
                      <a:pt x="515" y="216"/>
                      <a:pt x="515" y="216"/>
                    </a:cubicBezTo>
                    <a:cubicBezTo>
                      <a:pt x="516" y="215"/>
                      <a:pt x="517" y="213"/>
                      <a:pt x="519" y="213"/>
                    </a:cubicBezTo>
                    <a:cubicBezTo>
                      <a:pt x="519" y="213"/>
                      <a:pt x="520" y="213"/>
                      <a:pt x="520" y="212"/>
                    </a:cubicBezTo>
                    <a:cubicBezTo>
                      <a:pt x="520" y="212"/>
                      <a:pt x="520" y="211"/>
                      <a:pt x="520" y="211"/>
                    </a:cubicBezTo>
                    <a:cubicBezTo>
                      <a:pt x="519" y="210"/>
                      <a:pt x="519" y="208"/>
                      <a:pt x="519" y="206"/>
                    </a:cubicBezTo>
                    <a:cubicBezTo>
                      <a:pt x="520" y="204"/>
                      <a:pt x="522" y="201"/>
                      <a:pt x="524" y="201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3" y="199"/>
                      <a:pt x="523" y="199"/>
                      <a:pt x="523" y="199"/>
                    </a:cubicBezTo>
                    <a:cubicBezTo>
                      <a:pt x="518" y="196"/>
                      <a:pt x="513" y="192"/>
                      <a:pt x="514" y="188"/>
                    </a:cubicBezTo>
                    <a:cubicBezTo>
                      <a:pt x="514" y="187"/>
                      <a:pt x="514" y="185"/>
                      <a:pt x="514" y="183"/>
                    </a:cubicBezTo>
                    <a:cubicBezTo>
                      <a:pt x="513" y="181"/>
                      <a:pt x="513" y="178"/>
                      <a:pt x="514" y="176"/>
                    </a:cubicBezTo>
                    <a:cubicBezTo>
                      <a:pt x="514" y="175"/>
                      <a:pt x="514" y="170"/>
                      <a:pt x="514" y="168"/>
                    </a:cubicBezTo>
                    <a:cubicBezTo>
                      <a:pt x="513" y="167"/>
                      <a:pt x="513" y="167"/>
                      <a:pt x="513" y="167"/>
                    </a:cubicBezTo>
                    <a:cubicBezTo>
                      <a:pt x="513" y="165"/>
                      <a:pt x="514" y="162"/>
                      <a:pt x="515" y="160"/>
                    </a:cubicBezTo>
                    <a:cubicBezTo>
                      <a:pt x="515" y="158"/>
                      <a:pt x="516" y="157"/>
                      <a:pt x="516" y="154"/>
                    </a:cubicBezTo>
                    <a:cubicBezTo>
                      <a:pt x="517" y="150"/>
                      <a:pt x="511" y="145"/>
                      <a:pt x="508" y="144"/>
                    </a:cubicBezTo>
                    <a:cubicBezTo>
                      <a:pt x="506" y="143"/>
                      <a:pt x="506" y="141"/>
                      <a:pt x="506" y="140"/>
                    </a:cubicBezTo>
                    <a:cubicBezTo>
                      <a:pt x="505" y="138"/>
                      <a:pt x="507" y="135"/>
                      <a:pt x="511" y="132"/>
                    </a:cubicBezTo>
                    <a:cubicBezTo>
                      <a:pt x="515" y="128"/>
                      <a:pt x="516" y="117"/>
                      <a:pt x="516" y="114"/>
                    </a:cubicBezTo>
                    <a:cubicBezTo>
                      <a:pt x="515" y="113"/>
                      <a:pt x="508" y="111"/>
                      <a:pt x="504" y="111"/>
                    </a:cubicBezTo>
                    <a:cubicBezTo>
                      <a:pt x="504" y="111"/>
                      <a:pt x="504" y="111"/>
                      <a:pt x="504" y="111"/>
                    </a:cubicBezTo>
                    <a:cubicBezTo>
                      <a:pt x="500" y="112"/>
                      <a:pt x="485" y="111"/>
                      <a:pt x="482" y="110"/>
                    </a:cubicBezTo>
                    <a:cubicBezTo>
                      <a:pt x="480" y="110"/>
                      <a:pt x="479" y="112"/>
                      <a:pt x="478" y="114"/>
                    </a:cubicBezTo>
                    <a:cubicBezTo>
                      <a:pt x="478" y="116"/>
                      <a:pt x="478" y="116"/>
                      <a:pt x="478" y="116"/>
                    </a:cubicBezTo>
                    <a:cubicBezTo>
                      <a:pt x="477" y="117"/>
                      <a:pt x="477" y="118"/>
                      <a:pt x="476" y="119"/>
                    </a:cubicBezTo>
                    <a:cubicBezTo>
                      <a:pt x="474" y="122"/>
                      <a:pt x="472" y="126"/>
                      <a:pt x="470" y="131"/>
                    </a:cubicBezTo>
                    <a:cubicBezTo>
                      <a:pt x="468" y="139"/>
                      <a:pt x="460" y="142"/>
                      <a:pt x="456" y="143"/>
                    </a:cubicBezTo>
                    <a:cubicBezTo>
                      <a:pt x="455" y="144"/>
                      <a:pt x="455" y="144"/>
                      <a:pt x="454" y="144"/>
                    </a:cubicBezTo>
                    <a:cubicBezTo>
                      <a:pt x="452" y="145"/>
                      <a:pt x="451" y="147"/>
                      <a:pt x="450" y="149"/>
                    </a:cubicBezTo>
                    <a:cubicBezTo>
                      <a:pt x="450" y="150"/>
                      <a:pt x="450" y="150"/>
                      <a:pt x="450" y="151"/>
                    </a:cubicBezTo>
                    <a:cubicBezTo>
                      <a:pt x="451" y="152"/>
                      <a:pt x="451" y="151"/>
                      <a:pt x="452" y="151"/>
                    </a:cubicBezTo>
                    <a:cubicBezTo>
                      <a:pt x="454" y="151"/>
                      <a:pt x="455" y="151"/>
                      <a:pt x="456" y="152"/>
                    </a:cubicBezTo>
                    <a:cubicBezTo>
                      <a:pt x="457" y="152"/>
                      <a:pt x="457" y="153"/>
                      <a:pt x="458" y="155"/>
                    </a:cubicBezTo>
                    <a:cubicBezTo>
                      <a:pt x="458" y="157"/>
                      <a:pt x="457" y="162"/>
                      <a:pt x="455" y="163"/>
                    </a:cubicBezTo>
                    <a:cubicBezTo>
                      <a:pt x="455" y="164"/>
                      <a:pt x="455" y="164"/>
                      <a:pt x="456" y="164"/>
                    </a:cubicBezTo>
                    <a:cubicBezTo>
                      <a:pt x="456" y="165"/>
                      <a:pt x="457" y="168"/>
                      <a:pt x="454" y="170"/>
                    </a:cubicBezTo>
                    <a:cubicBezTo>
                      <a:pt x="452" y="171"/>
                      <a:pt x="451" y="173"/>
                      <a:pt x="451" y="174"/>
                    </a:cubicBezTo>
                    <a:cubicBezTo>
                      <a:pt x="451" y="174"/>
                      <a:pt x="451" y="174"/>
                      <a:pt x="451" y="174"/>
                    </a:cubicBezTo>
                    <a:cubicBezTo>
                      <a:pt x="451" y="175"/>
                      <a:pt x="454" y="176"/>
                      <a:pt x="456" y="176"/>
                    </a:cubicBezTo>
                    <a:cubicBezTo>
                      <a:pt x="459" y="177"/>
                      <a:pt x="462" y="178"/>
                      <a:pt x="463" y="179"/>
                    </a:cubicBezTo>
                    <a:cubicBezTo>
                      <a:pt x="466" y="180"/>
                      <a:pt x="467" y="183"/>
                      <a:pt x="467" y="185"/>
                    </a:cubicBezTo>
                    <a:cubicBezTo>
                      <a:pt x="468" y="186"/>
                      <a:pt x="468" y="187"/>
                      <a:pt x="469" y="189"/>
                    </a:cubicBezTo>
                    <a:cubicBezTo>
                      <a:pt x="470" y="190"/>
                      <a:pt x="471" y="190"/>
                      <a:pt x="472" y="190"/>
                    </a:cubicBezTo>
                    <a:cubicBezTo>
                      <a:pt x="473" y="190"/>
                      <a:pt x="475" y="190"/>
                      <a:pt x="476" y="192"/>
                    </a:cubicBezTo>
                    <a:cubicBezTo>
                      <a:pt x="477" y="193"/>
                      <a:pt x="476" y="195"/>
                      <a:pt x="475" y="198"/>
                    </a:cubicBezTo>
                    <a:cubicBezTo>
                      <a:pt x="474" y="200"/>
                      <a:pt x="470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5" y="206"/>
                      <a:pt x="462" y="204"/>
                      <a:pt x="456" y="198"/>
                    </a:cubicBezTo>
                    <a:cubicBezTo>
                      <a:pt x="454" y="197"/>
                      <a:pt x="453" y="196"/>
                      <a:pt x="452" y="195"/>
                    </a:cubicBezTo>
                    <a:cubicBezTo>
                      <a:pt x="451" y="194"/>
                      <a:pt x="447" y="193"/>
                      <a:pt x="444" y="191"/>
                    </a:cubicBezTo>
                    <a:cubicBezTo>
                      <a:pt x="440" y="190"/>
                      <a:pt x="437" y="189"/>
                      <a:pt x="434" y="188"/>
                    </a:cubicBezTo>
                    <a:cubicBezTo>
                      <a:pt x="432" y="186"/>
                      <a:pt x="430" y="186"/>
                      <a:pt x="428" y="185"/>
                    </a:cubicBezTo>
                    <a:cubicBezTo>
                      <a:pt x="426" y="185"/>
                      <a:pt x="423" y="184"/>
                      <a:pt x="419" y="181"/>
                    </a:cubicBezTo>
                    <a:cubicBezTo>
                      <a:pt x="414" y="178"/>
                      <a:pt x="410" y="176"/>
                      <a:pt x="401" y="176"/>
                    </a:cubicBezTo>
                    <a:cubicBezTo>
                      <a:pt x="398" y="176"/>
                      <a:pt x="398" y="176"/>
                      <a:pt x="398" y="176"/>
                    </a:cubicBezTo>
                    <a:cubicBezTo>
                      <a:pt x="393" y="176"/>
                      <a:pt x="388" y="175"/>
                      <a:pt x="385" y="175"/>
                    </a:cubicBezTo>
                    <a:cubicBezTo>
                      <a:pt x="382" y="174"/>
                      <a:pt x="380" y="174"/>
                      <a:pt x="379" y="174"/>
                    </a:cubicBezTo>
                    <a:cubicBezTo>
                      <a:pt x="376" y="175"/>
                      <a:pt x="375" y="173"/>
                      <a:pt x="374" y="172"/>
                    </a:cubicBezTo>
                    <a:cubicBezTo>
                      <a:pt x="373" y="170"/>
                      <a:pt x="372" y="169"/>
                      <a:pt x="370" y="168"/>
                    </a:cubicBezTo>
                    <a:cubicBezTo>
                      <a:pt x="368" y="167"/>
                      <a:pt x="366" y="166"/>
                      <a:pt x="365" y="165"/>
                    </a:cubicBezTo>
                    <a:cubicBezTo>
                      <a:pt x="362" y="164"/>
                      <a:pt x="359" y="163"/>
                      <a:pt x="358" y="163"/>
                    </a:cubicBezTo>
                    <a:cubicBezTo>
                      <a:pt x="357" y="164"/>
                      <a:pt x="357" y="165"/>
                      <a:pt x="357" y="166"/>
                    </a:cubicBezTo>
                    <a:cubicBezTo>
                      <a:pt x="357" y="167"/>
                      <a:pt x="358" y="169"/>
                      <a:pt x="360" y="169"/>
                    </a:cubicBezTo>
                    <a:cubicBezTo>
                      <a:pt x="363" y="169"/>
                      <a:pt x="365" y="170"/>
                      <a:pt x="365" y="172"/>
                    </a:cubicBezTo>
                    <a:cubicBezTo>
                      <a:pt x="366" y="172"/>
                      <a:pt x="366" y="172"/>
                      <a:pt x="368" y="172"/>
                    </a:cubicBezTo>
                    <a:cubicBezTo>
                      <a:pt x="372" y="172"/>
                      <a:pt x="374" y="173"/>
                      <a:pt x="376" y="174"/>
                    </a:cubicBezTo>
                    <a:cubicBezTo>
                      <a:pt x="377" y="176"/>
                      <a:pt x="378" y="177"/>
                      <a:pt x="378" y="180"/>
                    </a:cubicBezTo>
                    <a:cubicBezTo>
                      <a:pt x="377" y="182"/>
                      <a:pt x="380" y="186"/>
                      <a:pt x="382" y="187"/>
                    </a:cubicBezTo>
                    <a:cubicBezTo>
                      <a:pt x="384" y="189"/>
                      <a:pt x="384" y="191"/>
                      <a:pt x="384" y="193"/>
                    </a:cubicBezTo>
                    <a:cubicBezTo>
                      <a:pt x="383" y="195"/>
                      <a:pt x="380" y="197"/>
                      <a:pt x="377" y="197"/>
                    </a:cubicBezTo>
                    <a:cubicBezTo>
                      <a:pt x="373" y="197"/>
                      <a:pt x="372" y="197"/>
                      <a:pt x="371" y="198"/>
                    </a:cubicBezTo>
                    <a:cubicBezTo>
                      <a:pt x="373" y="200"/>
                      <a:pt x="372" y="201"/>
                      <a:pt x="372" y="202"/>
                    </a:cubicBezTo>
                    <a:cubicBezTo>
                      <a:pt x="371" y="203"/>
                      <a:pt x="370" y="204"/>
                      <a:pt x="368" y="204"/>
                    </a:cubicBezTo>
                    <a:cubicBezTo>
                      <a:pt x="366" y="204"/>
                      <a:pt x="365" y="204"/>
                      <a:pt x="363" y="203"/>
                    </a:cubicBezTo>
                    <a:cubicBezTo>
                      <a:pt x="361" y="202"/>
                      <a:pt x="360" y="201"/>
                      <a:pt x="359" y="199"/>
                    </a:cubicBezTo>
                    <a:cubicBezTo>
                      <a:pt x="359" y="197"/>
                      <a:pt x="360" y="195"/>
                      <a:pt x="362" y="194"/>
                    </a:cubicBezTo>
                    <a:cubicBezTo>
                      <a:pt x="361" y="193"/>
                      <a:pt x="359" y="192"/>
                      <a:pt x="356" y="191"/>
                    </a:cubicBezTo>
                    <a:cubicBezTo>
                      <a:pt x="355" y="191"/>
                      <a:pt x="349" y="195"/>
                      <a:pt x="346" y="197"/>
                    </a:cubicBezTo>
                    <a:cubicBezTo>
                      <a:pt x="343" y="198"/>
                      <a:pt x="342" y="199"/>
                      <a:pt x="340" y="200"/>
                    </a:cubicBezTo>
                    <a:cubicBezTo>
                      <a:pt x="339" y="200"/>
                      <a:pt x="336" y="200"/>
                      <a:pt x="333" y="200"/>
                    </a:cubicBezTo>
                    <a:cubicBezTo>
                      <a:pt x="329" y="199"/>
                      <a:pt x="325" y="199"/>
                      <a:pt x="321" y="200"/>
                    </a:cubicBezTo>
                    <a:cubicBezTo>
                      <a:pt x="317" y="201"/>
                      <a:pt x="316" y="203"/>
                      <a:pt x="315" y="205"/>
                    </a:cubicBezTo>
                    <a:cubicBezTo>
                      <a:pt x="313" y="206"/>
                      <a:pt x="312" y="208"/>
                      <a:pt x="310" y="208"/>
                    </a:cubicBezTo>
                    <a:cubicBezTo>
                      <a:pt x="309" y="207"/>
                      <a:pt x="307" y="207"/>
                      <a:pt x="305" y="207"/>
                    </a:cubicBezTo>
                    <a:cubicBezTo>
                      <a:pt x="304" y="207"/>
                      <a:pt x="303" y="208"/>
                      <a:pt x="302" y="208"/>
                    </a:cubicBezTo>
                    <a:cubicBezTo>
                      <a:pt x="298" y="208"/>
                      <a:pt x="295" y="207"/>
                      <a:pt x="294" y="206"/>
                    </a:cubicBezTo>
                    <a:cubicBezTo>
                      <a:pt x="291" y="205"/>
                      <a:pt x="291" y="203"/>
                      <a:pt x="291" y="202"/>
                    </a:cubicBezTo>
                    <a:cubicBezTo>
                      <a:pt x="292" y="200"/>
                      <a:pt x="294" y="199"/>
                      <a:pt x="297" y="199"/>
                    </a:cubicBezTo>
                    <a:cubicBezTo>
                      <a:pt x="298" y="199"/>
                      <a:pt x="298" y="199"/>
                      <a:pt x="298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7" y="197"/>
                      <a:pt x="298" y="194"/>
                      <a:pt x="300" y="192"/>
                    </a:cubicBezTo>
                    <a:cubicBezTo>
                      <a:pt x="296" y="193"/>
                      <a:pt x="290" y="196"/>
                      <a:pt x="289" y="196"/>
                    </a:cubicBezTo>
                    <a:cubicBezTo>
                      <a:pt x="289" y="197"/>
                      <a:pt x="289" y="197"/>
                      <a:pt x="289" y="198"/>
                    </a:cubicBezTo>
                    <a:cubicBezTo>
                      <a:pt x="289" y="200"/>
                      <a:pt x="289" y="202"/>
                      <a:pt x="286" y="203"/>
                    </a:cubicBezTo>
                    <a:cubicBezTo>
                      <a:pt x="286" y="203"/>
                      <a:pt x="285" y="204"/>
                      <a:pt x="284" y="204"/>
                    </a:cubicBezTo>
                    <a:cubicBezTo>
                      <a:pt x="283" y="204"/>
                      <a:pt x="282" y="202"/>
                      <a:pt x="281" y="201"/>
                    </a:cubicBezTo>
                    <a:cubicBezTo>
                      <a:pt x="281" y="201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79" y="200"/>
                    </a:cubicBezTo>
                    <a:cubicBezTo>
                      <a:pt x="274" y="200"/>
                      <a:pt x="259" y="204"/>
                      <a:pt x="256" y="207"/>
                    </a:cubicBezTo>
                    <a:cubicBezTo>
                      <a:pt x="254" y="210"/>
                      <a:pt x="251" y="211"/>
                      <a:pt x="248" y="212"/>
                    </a:cubicBezTo>
                    <a:cubicBezTo>
                      <a:pt x="247" y="212"/>
                      <a:pt x="246" y="213"/>
                      <a:pt x="246" y="213"/>
                    </a:cubicBezTo>
                    <a:cubicBezTo>
                      <a:pt x="245" y="216"/>
                      <a:pt x="242" y="216"/>
                      <a:pt x="238" y="217"/>
                    </a:cubicBezTo>
                    <a:cubicBezTo>
                      <a:pt x="236" y="217"/>
                      <a:pt x="233" y="218"/>
                      <a:pt x="232" y="218"/>
                    </a:cubicBezTo>
                    <a:cubicBezTo>
                      <a:pt x="231" y="219"/>
                      <a:pt x="231" y="221"/>
                      <a:pt x="231" y="223"/>
                    </a:cubicBezTo>
                    <a:cubicBezTo>
                      <a:pt x="231" y="225"/>
                      <a:pt x="231" y="227"/>
                      <a:pt x="231" y="229"/>
                    </a:cubicBezTo>
                    <a:cubicBezTo>
                      <a:pt x="230" y="232"/>
                      <a:pt x="224" y="233"/>
                      <a:pt x="216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0" y="233"/>
                      <a:pt x="210" y="233"/>
                    </a:cubicBezTo>
                    <a:cubicBezTo>
                      <a:pt x="210" y="233"/>
                      <a:pt x="210" y="233"/>
                      <a:pt x="210" y="233"/>
                    </a:cubicBezTo>
                    <a:cubicBezTo>
                      <a:pt x="206" y="233"/>
                      <a:pt x="204" y="230"/>
                      <a:pt x="203" y="227"/>
                    </a:cubicBezTo>
                    <a:cubicBezTo>
                      <a:pt x="202" y="226"/>
                      <a:pt x="201" y="224"/>
                      <a:pt x="200" y="224"/>
                    </a:cubicBezTo>
                    <a:cubicBezTo>
                      <a:pt x="199" y="224"/>
                      <a:pt x="198" y="223"/>
                      <a:pt x="197" y="222"/>
                    </a:cubicBezTo>
                    <a:cubicBezTo>
                      <a:pt x="196" y="220"/>
                      <a:pt x="197" y="218"/>
                      <a:pt x="199" y="214"/>
                    </a:cubicBezTo>
                    <a:cubicBezTo>
                      <a:pt x="200" y="212"/>
                      <a:pt x="201" y="212"/>
                      <a:pt x="203" y="212"/>
                    </a:cubicBezTo>
                    <a:cubicBezTo>
                      <a:pt x="204" y="212"/>
                      <a:pt x="205" y="212"/>
                      <a:pt x="207" y="210"/>
                    </a:cubicBezTo>
                    <a:cubicBezTo>
                      <a:pt x="210" y="209"/>
                      <a:pt x="213" y="209"/>
                      <a:pt x="215" y="210"/>
                    </a:cubicBezTo>
                    <a:cubicBezTo>
                      <a:pt x="215" y="210"/>
                      <a:pt x="215" y="210"/>
                      <a:pt x="215" y="210"/>
                    </a:cubicBezTo>
                    <a:cubicBezTo>
                      <a:pt x="215" y="209"/>
                      <a:pt x="215" y="209"/>
                      <a:pt x="214" y="208"/>
                    </a:cubicBezTo>
                    <a:cubicBezTo>
                      <a:pt x="212" y="206"/>
                      <a:pt x="210" y="204"/>
                      <a:pt x="209" y="201"/>
                    </a:cubicBezTo>
                    <a:cubicBezTo>
                      <a:pt x="209" y="200"/>
                      <a:pt x="206" y="198"/>
                      <a:pt x="202" y="198"/>
                    </a:cubicBezTo>
                    <a:cubicBezTo>
                      <a:pt x="200" y="198"/>
                      <a:pt x="199" y="198"/>
                      <a:pt x="198" y="199"/>
                    </a:cubicBezTo>
                    <a:cubicBezTo>
                      <a:pt x="195" y="199"/>
                      <a:pt x="192" y="200"/>
                      <a:pt x="188" y="199"/>
                    </a:cubicBezTo>
                    <a:cubicBezTo>
                      <a:pt x="191" y="201"/>
                      <a:pt x="190" y="203"/>
                      <a:pt x="190" y="205"/>
                    </a:cubicBezTo>
                    <a:cubicBezTo>
                      <a:pt x="190" y="206"/>
                      <a:pt x="190" y="206"/>
                      <a:pt x="190" y="207"/>
                    </a:cubicBezTo>
                    <a:cubicBezTo>
                      <a:pt x="192" y="211"/>
                      <a:pt x="188" y="217"/>
                      <a:pt x="186" y="221"/>
                    </a:cubicBezTo>
                    <a:cubicBezTo>
                      <a:pt x="185" y="221"/>
                      <a:pt x="185" y="222"/>
                      <a:pt x="185" y="222"/>
                    </a:cubicBezTo>
                    <a:cubicBezTo>
                      <a:pt x="186" y="222"/>
                      <a:pt x="187" y="222"/>
                      <a:pt x="187" y="222"/>
                    </a:cubicBezTo>
                    <a:cubicBezTo>
                      <a:pt x="188" y="222"/>
                      <a:pt x="188" y="222"/>
                      <a:pt x="188" y="222"/>
                    </a:cubicBezTo>
                    <a:cubicBezTo>
                      <a:pt x="189" y="222"/>
                      <a:pt x="191" y="222"/>
                      <a:pt x="192" y="223"/>
                    </a:cubicBezTo>
                    <a:cubicBezTo>
                      <a:pt x="194" y="226"/>
                      <a:pt x="194" y="230"/>
                      <a:pt x="194" y="233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7"/>
                      <a:pt x="193" y="239"/>
                      <a:pt x="192" y="240"/>
                    </a:cubicBezTo>
                    <a:cubicBezTo>
                      <a:pt x="191" y="241"/>
                      <a:pt x="190" y="242"/>
                      <a:pt x="190" y="243"/>
                    </a:cubicBezTo>
                    <a:cubicBezTo>
                      <a:pt x="190" y="245"/>
                      <a:pt x="189" y="246"/>
                      <a:pt x="188" y="246"/>
                    </a:cubicBezTo>
                    <a:cubicBezTo>
                      <a:pt x="187" y="246"/>
                      <a:pt x="186" y="245"/>
                      <a:pt x="185" y="245"/>
                    </a:cubicBezTo>
                    <a:cubicBezTo>
                      <a:pt x="185" y="245"/>
                      <a:pt x="185" y="244"/>
                      <a:pt x="184" y="244"/>
                    </a:cubicBezTo>
                    <a:cubicBezTo>
                      <a:pt x="184" y="245"/>
                      <a:pt x="183" y="245"/>
                      <a:pt x="183" y="245"/>
                    </a:cubicBezTo>
                    <a:cubicBezTo>
                      <a:pt x="181" y="245"/>
                      <a:pt x="179" y="243"/>
                      <a:pt x="178" y="240"/>
                    </a:cubicBezTo>
                    <a:cubicBezTo>
                      <a:pt x="178" y="239"/>
                      <a:pt x="175" y="239"/>
                      <a:pt x="174" y="239"/>
                    </a:cubicBezTo>
                    <a:cubicBezTo>
                      <a:pt x="172" y="239"/>
                      <a:pt x="170" y="239"/>
                      <a:pt x="168" y="239"/>
                    </a:cubicBezTo>
                    <a:cubicBezTo>
                      <a:pt x="166" y="238"/>
                      <a:pt x="165" y="238"/>
                      <a:pt x="163" y="241"/>
                    </a:cubicBezTo>
                    <a:cubicBezTo>
                      <a:pt x="161" y="245"/>
                      <a:pt x="155" y="246"/>
                      <a:pt x="152" y="247"/>
                    </a:cubicBezTo>
                    <a:cubicBezTo>
                      <a:pt x="151" y="247"/>
                      <a:pt x="148" y="249"/>
                      <a:pt x="146" y="251"/>
                    </a:cubicBezTo>
                    <a:cubicBezTo>
                      <a:pt x="144" y="252"/>
                      <a:pt x="143" y="253"/>
                      <a:pt x="142" y="254"/>
                    </a:cubicBezTo>
                    <a:cubicBezTo>
                      <a:pt x="141" y="255"/>
                      <a:pt x="141" y="255"/>
                      <a:pt x="141" y="256"/>
                    </a:cubicBezTo>
                    <a:cubicBezTo>
                      <a:pt x="140" y="258"/>
                      <a:pt x="141" y="259"/>
                      <a:pt x="143" y="261"/>
                    </a:cubicBezTo>
                    <a:cubicBezTo>
                      <a:pt x="147" y="265"/>
                      <a:pt x="149" y="268"/>
                      <a:pt x="148" y="272"/>
                    </a:cubicBezTo>
                    <a:cubicBezTo>
                      <a:pt x="148" y="275"/>
                      <a:pt x="143" y="275"/>
                      <a:pt x="142" y="275"/>
                    </a:cubicBezTo>
                    <a:cubicBezTo>
                      <a:pt x="141" y="275"/>
                      <a:pt x="133" y="275"/>
                      <a:pt x="131" y="272"/>
                    </a:cubicBezTo>
                    <a:cubicBezTo>
                      <a:pt x="130" y="271"/>
                      <a:pt x="126" y="270"/>
                      <a:pt x="123" y="270"/>
                    </a:cubicBezTo>
                    <a:cubicBezTo>
                      <a:pt x="122" y="270"/>
                      <a:pt x="122" y="270"/>
                      <a:pt x="121" y="270"/>
                    </a:cubicBezTo>
                    <a:cubicBezTo>
                      <a:pt x="121" y="270"/>
                      <a:pt x="121" y="270"/>
                      <a:pt x="121" y="270"/>
                    </a:cubicBezTo>
                    <a:cubicBezTo>
                      <a:pt x="119" y="270"/>
                      <a:pt x="117" y="268"/>
                      <a:pt x="114" y="266"/>
                    </a:cubicBezTo>
                    <a:cubicBezTo>
                      <a:pt x="112" y="264"/>
                      <a:pt x="109" y="262"/>
                      <a:pt x="108" y="262"/>
                    </a:cubicBezTo>
                    <a:cubicBezTo>
                      <a:pt x="108" y="262"/>
                      <a:pt x="108" y="262"/>
                      <a:pt x="108" y="262"/>
                    </a:cubicBezTo>
                    <a:cubicBezTo>
                      <a:pt x="106" y="262"/>
                      <a:pt x="104" y="265"/>
                      <a:pt x="103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3" y="267"/>
                      <a:pt x="103" y="267"/>
                      <a:pt x="103" y="267"/>
                    </a:cubicBezTo>
                    <a:cubicBezTo>
                      <a:pt x="103" y="267"/>
                      <a:pt x="104" y="268"/>
                      <a:pt x="104" y="268"/>
                    </a:cubicBezTo>
                    <a:close/>
                    <a:moveTo>
                      <a:pt x="849" y="490"/>
                    </a:moveTo>
                    <a:cubicBezTo>
                      <a:pt x="850" y="489"/>
                      <a:pt x="852" y="488"/>
                      <a:pt x="855" y="487"/>
                    </a:cubicBezTo>
                    <a:cubicBezTo>
                      <a:pt x="860" y="485"/>
                      <a:pt x="868" y="482"/>
                      <a:pt x="871" y="477"/>
                    </a:cubicBezTo>
                    <a:cubicBezTo>
                      <a:pt x="873" y="472"/>
                      <a:pt x="879" y="468"/>
                      <a:pt x="884" y="464"/>
                    </a:cubicBezTo>
                    <a:cubicBezTo>
                      <a:pt x="890" y="459"/>
                      <a:pt x="897" y="455"/>
                      <a:pt x="901" y="448"/>
                    </a:cubicBezTo>
                    <a:cubicBezTo>
                      <a:pt x="903" y="445"/>
                      <a:pt x="905" y="441"/>
                      <a:pt x="907" y="437"/>
                    </a:cubicBezTo>
                    <a:cubicBezTo>
                      <a:pt x="911" y="429"/>
                      <a:pt x="913" y="424"/>
                      <a:pt x="917" y="424"/>
                    </a:cubicBezTo>
                    <a:cubicBezTo>
                      <a:pt x="917" y="424"/>
                      <a:pt x="917" y="424"/>
                      <a:pt x="917" y="424"/>
                    </a:cubicBezTo>
                    <a:cubicBezTo>
                      <a:pt x="918" y="425"/>
                      <a:pt x="919" y="425"/>
                      <a:pt x="920" y="427"/>
                    </a:cubicBezTo>
                    <a:cubicBezTo>
                      <a:pt x="921" y="434"/>
                      <a:pt x="915" y="460"/>
                      <a:pt x="906" y="468"/>
                    </a:cubicBezTo>
                    <a:cubicBezTo>
                      <a:pt x="901" y="472"/>
                      <a:pt x="895" y="475"/>
                      <a:pt x="889" y="477"/>
                    </a:cubicBezTo>
                    <a:cubicBezTo>
                      <a:pt x="884" y="479"/>
                      <a:pt x="878" y="481"/>
                      <a:pt x="878" y="484"/>
                    </a:cubicBezTo>
                    <a:cubicBezTo>
                      <a:pt x="878" y="491"/>
                      <a:pt x="862" y="494"/>
                      <a:pt x="855" y="494"/>
                    </a:cubicBezTo>
                    <a:cubicBezTo>
                      <a:pt x="852" y="494"/>
                      <a:pt x="850" y="494"/>
                      <a:pt x="849" y="493"/>
                    </a:cubicBezTo>
                    <a:cubicBezTo>
                      <a:pt x="849" y="492"/>
                      <a:pt x="849" y="491"/>
                      <a:pt x="849" y="49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1" name="Freeform 1148"/>
              <p:cNvSpPr>
                <a:spLocks/>
              </p:cNvSpPr>
              <p:nvPr/>
            </p:nvSpPr>
            <p:spPr bwMode="auto">
              <a:xfrm>
                <a:off x="4790" y="1671"/>
                <a:ext cx="25" cy="109"/>
              </a:xfrm>
              <a:custGeom>
                <a:avLst/>
                <a:gdLst>
                  <a:gd name="T0" fmla="*/ 5 w 26"/>
                  <a:gd name="T1" fmla="*/ 42 h 114"/>
                  <a:gd name="T2" fmla="*/ 5 w 26"/>
                  <a:gd name="T3" fmla="*/ 65 h 114"/>
                  <a:gd name="T4" fmla="*/ 4 w 26"/>
                  <a:gd name="T5" fmla="*/ 85 h 114"/>
                  <a:gd name="T6" fmla="*/ 3 w 26"/>
                  <a:gd name="T7" fmla="*/ 105 h 114"/>
                  <a:gd name="T8" fmla="*/ 2 w 26"/>
                  <a:gd name="T9" fmla="*/ 114 h 114"/>
                  <a:gd name="T10" fmla="*/ 7 w 26"/>
                  <a:gd name="T11" fmla="*/ 109 h 114"/>
                  <a:gd name="T12" fmla="*/ 11 w 26"/>
                  <a:gd name="T13" fmla="*/ 109 h 114"/>
                  <a:gd name="T14" fmla="*/ 6 w 26"/>
                  <a:gd name="T15" fmla="*/ 96 h 114"/>
                  <a:gd name="T16" fmla="*/ 7 w 26"/>
                  <a:gd name="T17" fmla="*/ 85 h 114"/>
                  <a:gd name="T18" fmla="*/ 9 w 26"/>
                  <a:gd name="T19" fmla="*/ 77 h 114"/>
                  <a:gd name="T20" fmla="*/ 16 w 26"/>
                  <a:gd name="T21" fmla="*/ 70 h 114"/>
                  <a:gd name="T22" fmla="*/ 25 w 26"/>
                  <a:gd name="T23" fmla="*/ 74 h 114"/>
                  <a:gd name="T24" fmla="*/ 26 w 26"/>
                  <a:gd name="T25" fmla="*/ 75 h 114"/>
                  <a:gd name="T26" fmla="*/ 26 w 26"/>
                  <a:gd name="T27" fmla="*/ 75 h 114"/>
                  <a:gd name="T28" fmla="*/ 20 w 26"/>
                  <a:gd name="T29" fmla="*/ 57 h 114"/>
                  <a:gd name="T30" fmla="*/ 14 w 26"/>
                  <a:gd name="T31" fmla="*/ 35 h 114"/>
                  <a:gd name="T32" fmla="*/ 14 w 26"/>
                  <a:gd name="T33" fmla="*/ 21 h 114"/>
                  <a:gd name="T34" fmla="*/ 13 w 26"/>
                  <a:gd name="T35" fmla="*/ 12 h 114"/>
                  <a:gd name="T36" fmla="*/ 7 w 26"/>
                  <a:gd name="T37" fmla="*/ 0 h 114"/>
                  <a:gd name="T38" fmla="*/ 7 w 26"/>
                  <a:gd name="T39" fmla="*/ 2 h 114"/>
                  <a:gd name="T40" fmla="*/ 2 w 26"/>
                  <a:gd name="T41" fmla="*/ 10 h 114"/>
                  <a:gd name="T42" fmla="*/ 1 w 26"/>
                  <a:gd name="T43" fmla="*/ 10 h 114"/>
                  <a:gd name="T44" fmla="*/ 1 w 26"/>
                  <a:gd name="T45" fmla="*/ 13 h 114"/>
                  <a:gd name="T46" fmla="*/ 1 w 26"/>
                  <a:gd name="T47" fmla="*/ 21 h 114"/>
                  <a:gd name="T48" fmla="*/ 5 w 26"/>
                  <a:gd name="T49" fmla="*/ 4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114">
                    <a:moveTo>
                      <a:pt x="5" y="42"/>
                    </a:moveTo>
                    <a:cubicBezTo>
                      <a:pt x="6" y="45"/>
                      <a:pt x="6" y="53"/>
                      <a:pt x="5" y="65"/>
                    </a:cubicBezTo>
                    <a:cubicBezTo>
                      <a:pt x="4" y="73"/>
                      <a:pt x="3" y="83"/>
                      <a:pt x="4" y="85"/>
                    </a:cubicBezTo>
                    <a:cubicBezTo>
                      <a:pt x="5" y="89"/>
                      <a:pt x="5" y="95"/>
                      <a:pt x="3" y="105"/>
                    </a:cubicBezTo>
                    <a:cubicBezTo>
                      <a:pt x="2" y="108"/>
                      <a:pt x="2" y="111"/>
                      <a:pt x="2" y="114"/>
                    </a:cubicBezTo>
                    <a:cubicBezTo>
                      <a:pt x="2" y="112"/>
                      <a:pt x="4" y="109"/>
                      <a:pt x="7" y="109"/>
                    </a:cubicBezTo>
                    <a:cubicBezTo>
                      <a:pt x="9" y="108"/>
                      <a:pt x="10" y="109"/>
                      <a:pt x="11" y="109"/>
                    </a:cubicBezTo>
                    <a:cubicBezTo>
                      <a:pt x="9" y="107"/>
                      <a:pt x="7" y="102"/>
                      <a:pt x="6" y="96"/>
                    </a:cubicBezTo>
                    <a:cubicBezTo>
                      <a:pt x="4" y="93"/>
                      <a:pt x="6" y="89"/>
                      <a:pt x="7" y="85"/>
                    </a:cubicBezTo>
                    <a:cubicBezTo>
                      <a:pt x="8" y="83"/>
                      <a:pt x="9" y="80"/>
                      <a:pt x="9" y="77"/>
                    </a:cubicBezTo>
                    <a:cubicBezTo>
                      <a:pt x="9" y="73"/>
                      <a:pt x="12" y="70"/>
                      <a:pt x="16" y="70"/>
                    </a:cubicBezTo>
                    <a:cubicBezTo>
                      <a:pt x="19" y="70"/>
                      <a:pt x="23" y="72"/>
                      <a:pt x="25" y="74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5" y="73"/>
                      <a:pt x="23" y="67"/>
                      <a:pt x="20" y="57"/>
                    </a:cubicBezTo>
                    <a:cubicBezTo>
                      <a:pt x="18" y="49"/>
                      <a:pt x="16" y="39"/>
                      <a:pt x="14" y="35"/>
                    </a:cubicBezTo>
                    <a:cubicBezTo>
                      <a:pt x="12" y="30"/>
                      <a:pt x="13" y="25"/>
                      <a:pt x="14" y="21"/>
                    </a:cubicBezTo>
                    <a:cubicBezTo>
                      <a:pt x="15" y="16"/>
                      <a:pt x="16" y="13"/>
                      <a:pt x="13" y="12"/>
                    </a:cubicBezTo>
                    <a:cubicBezTo>
                      <a:pt x="9" y="8"/>
                      <a:pt x="8" y="4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7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5"/>
                      <a:pt x="2" y="18"/>
                      <a:pt x="1" y="21"/>
                    </a:cubicBezTo>
                    <a:cubicBezTo>
                      <a:pt x="0" y="27"/>
                      <a:pt x="2" y="36"/>
                      <a:pt x="5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2" name="Freeform 1149"/>
              <p:cNvSpPr>
                <a:spLocks/>
              </p:cNvSpPr>
              <p:nvPr/>
            </p:nvSpPr>
            <p:spPr bwMode="auto">
              <a:xfrm>
                <a:off x="3824" y="1256"/>
                <a:ext cx="190" cy="130"/>
              </a:xfrm>
              <a:custGeom>
                <a:avLst/>
                <a:gdLst>
                  <a:gd name="T0" fmla="*/ 10 w 199"/>
                  <a:gd name="T1" fmla="*/ 115 h 136"/>
                  <a:gd name="T2" fmla="*/ 13 w 199"/>
                  <a:gd name="T3" fmla="*/ 121 h 136"/>
                  <a:gd name="T4" fmla="*/ 15 w 199"/>
                  <a:gd name="T5" fmla="*/ 124 h 136"/>
                  <a:gd name="T6" fmla="*/ 15 w 199"/>
                  <a:gd name="T7" fmla="*/ 119 h 136"/>
                  <a:gd name="T8" fmla="*/ 28 w 199"/>
                  <a:gd name="T9" fmla="*/ 124 h 136"/>
                  <a:gd name="T10" fmla="*/ 26 w 199"/>
                  <a:gd name="T11" fmla="*/ 130 h 136"/>
                  <a:gd name="T12" fmla="*/ 47 w 199"/>
                  <a:gd name="T13" fmla="*/ 134 h 136"/>
                  <a:gd name="T14" fmla="*/ 67 w 199"/>
                  <a:gd name="T15" fmla="*/ 135 h 136"/>
                  <a:gd name="T16" fmla="*/ 52 w 199"/>
                  <a:gd name="T17" fmla="*/ 123 h 136"/>
                  <a:gd name="T18" fmla="*/ 49 w 199"/>
                  <a:gd name="T19" fmla="*/ 96 h 136"/>
                  <a:gd name="T20" fmla="*/ 58 w 199"/>
                  <a:gd name="T21" fmla="*/ 83 h 136"/>
                  <a:gd name="T22" fmla="*/ 69 w 199"/>
                  <a:gd name="T23" fmla="*/ 71 h 136"/>
                  <a:gd name="T24" fmla="*/ 70 w 199"/>
                  <a:gd name="T25" fmla="*/ 69 h 136"/>
                  <a:gd name="T26" fmla="*/ 79 w 199"/>
                  <a:gd name="T27" fmla="*/ 60 h 136"/>
                  <a:gd name="T28" fmla="*/ 80 w 199"/>
                  <a:gd name="T29" fmla="*/ 52 h 136"/>
                  <a:gd name="T30" fmla="*/ 91 w 199"/>
                  <a:gd name="T31" fmla="*/ 49 h 136"/>
                  <a:gd name="T32" fmla="*/ 106 w 199"/>
                  <a:gd name="T33" fmla="*/ 43 h 136"/>
                  <a:gd name="T34" fmla="*/ 199 w 199"/>
                  <a:gd name="T35" fmla="*/ 4 h 136"/>
                  <a:gd name="T36" fmla="*/ 191 w 199"/>
                  <a:gd name="T37" fmla="*/ 0 h 136"/>
                  <a:gd name="T38" fmla="*/ 154 w 199"/>
                  <a:gd name="T39" fmla="*/ 11 h 136"/>
                  <a:gd name="T40" fmla="*/ 131 w 199"/>
                  <a:gd name="T41" fmla="*/ 17 h 136"/>
                  <a:gd name="T42" fmla="*/ 114 w 199"/>
                  <a:gd name="T43" fmla="*/ 16 h 136"/>
                  <a:gd name="T44" fmla="*/ 107 w 199"/>
                  <a:gd name="T45" fmla="*/ 19 h 136"/>
                  <a:gd name="T46" fmla="*/ 93 w 199"/>
                  <a:gd name="T47" fmla="*/ 23 h 136"/>
                  <a:gd name="T48" fmla="*/ 80 w 199"/>
                  <a:gd name="T49" fmla="*/ 28 h 136"/>
                  <a:gd name="T50" fmla="*/ 72 w 199"/>
                  <a:gd name="T51" fmla="*/ 33 h 136"/>
                  <a:gd name="T52" fmla="*/ 59 w 199"/>
                  <a:gd name="T53" fmla="*/ 37 h 136"/>
                  <a:gd name="T54" fmla="*/ 59 w 199"/>
                  <a:gd name="T55" fmla="*/ 42 h 136"/>
                  <a:gd name="T56" fmla="*/ 55 w 199"/>
                  <a:gd name="T57" fmla="*/ 50 h 136"/>
                  <a:gd name="T58" fmla="*/ 54 w 199"/>
                  <a:gd name="T59" fmla="*/ 52 h 136"/>
                  <a:gd name="T60" fmla="*/ 49 w 199"/>
                  <a:gd name="T61" fmla="*/ 57 h 136"/>
                  <a:gd name="T62" fmla="*/ 39 w 199"/>
                  <a:gd name="T63" fmla="*/ 65 h 136"/>
                  <a:gd name="T64" fmla="*/ 35 w 199"/>
                  <a:gd name="T65" fmla="*/ 68 h 136"/>
                  <a:gd name="T66" fmla="*/ 41 w 199"/>
                  <a:gd name="T67" fmla="*/ 71 h 136"/>
                  <a:gd name="T68" fmla="*/ 36 w 199"/>
                  <a:gd name="T69" fmla="*/ 77 h 136"/>
                  <a:gd name="T70" fmla="*/ 28 w 199"/>
                  <a:gd name="T71" fmla="*/ 83 h 136"/>
                  <a:gd name="T72" fmla="*/ 24 w 199"/>
                  <a:gd name="T73" fmla="*/ 88 h 136"/>
                  <a:gd name="T74" fmla="*/ 21 w 199"/>
                  <a:gd name="T75" fmla="*/ 96 h 136"/>
                  <a:gd name="T76" fmla="*/ 15 w 199"/>
                  <a:gd name="T77" fmla="*/ 103 h 136"/>
                  <a:gd name="T78" fmla="*/ 1 w 199"/>
                  <a:gd name="T79" fmla="*/ 110 h 136"/>
                  <a:gd name="T80" fmla="*/ 8 w 199"/>
                  <a:gd name="T81" fmla="*/ 1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9" h="136">
                    <a:moveTo>
                      <a:pt x="8" y="114"/>
                    </a:moveTo>
                    <a:cubicBezTo>
                      <a:pt x="9" y="115"/>
                      <a:pt x="9" y="115"/>
                      <a:pt x="10" y="115"/>
                    </a:cubicBezTo>
                    <a:cubicBezTo>
                      <a:pt x="11" y="115"/>
                      <a:pt x="13" y="115"/>
                      <a:pt x="14" y="116"/>
                    </a:cubicBezTo>
                    <a:cubicBezTo>
                      <a:pt x="15" y="118"/>
                      <a:pt x="14" y="119"/>
                      <a:pt x="13" y="121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4" y="124"/>
                      <a:pt x="15" y="124"/>
                      <a:pt x="15" y="124"/>
                    </a:cubicBezTo>
                    <a:cubicBezTo>
                      <a:pt x="15" y="124"/>
                      <a:pt x="15" y="123"/>
                      <a:pt x="15" y="122"/>
                    </a:cubicBezTo>
                    <a:cubicBezTo>
                      <a:pt x="14" y="120"/>
                      <a:pt x="14" y="119"/>
                      <a:pt x="15" y="119"/>
                    </a:cubicBezTo>
                    <a:cubicBezTo>
                      <a:pt x="15" y="118"/>
                      <a:pt x="16" y="117"/>
                      <a:pt x="17" y="117"/>
                    </a:cubicBezTo>
                    <a:cubicBezTo>
                      <a:pt x="21" y="117"/>
                      <a:pt x="27" y="120"/>
                      <a:pt x="28" y="124"/>
                    </a:cubicBezTo>
                    <a:cubicBezTo>
                      <a:pt x="29" y="126"/>
                      <a:pt x="28" y="128"/>
                      <a:pt x="27" y="129"/>
                    </a:cubicBezTo>
                    <a:cubicBezTo>
                      <a:pt x="26" y="129"/>
                      <a:pt x="26" y="130"/>
                      <a:pt x="26" y="130"/>
                    </a:cubicBezTo>
                    <a:cubicBezTo>
                      <a:pt x="27" y="131"/>
                      <a:pt x="34" y="133"/>
                      <a:pt x="40" y="134"/>
                    </a:cubicBezTo>
                    <a:cubicBezTo>
                      <a:pt x="41" y="134"/>
                      <a:pt x="44" y="134"/>
                      <a:pt x="47" y="134"/>
                    </a:cubicBezTo>
                    <a:cubicBezTo>
                      <a:pt x="52" y="135"/>
                      <a:pt x="58" y="136"/>
                      <a:pt x="62" y="136"/>
                    </a:cubicBezTo>
                    <a:cubicBezTo>
                      <a:pt x="66" y="136"/>
                      <a:pt x="67" y="135"/>
                      <a:pt x="67" y="135"/>
                    </a:cubicBezTo>
                    <a:cubicBezTo>
                      <a:pt x="67" y="135"/>
                      <a:pt x="64" y="133"/>
                      <a:pt x="62" y="131"/>
                    </a:cubicBezTo>
                    <a:cubicBezTo>
                      <a:pt x="59" y="129"/>
                      <a:pt x="56" y="127"/>
                      <a:pt x="52" y="123"/>
                    </a:cubicBezTo>
                    <a:cubicBezTo>
                      <a:pt x="48" y="119"/>
                      <a:pt x="43" y="111"/>
                      <a:pt x="44" y="104"/>
                    </a:cubicBezTo>
                    <a:cubicBezTo>
                      <a:pt x="44" y="100"/>
                      <a:pt x="46" y="98"/>
                      <a:pt x="49" y="96"/>
                    </a:cubicBezTo>
                    <a:cubicBezTo>
                      <a:pt x="52" y="94"/>
                      <a:pt x="52" y="93"/>
                      <a:pt x="52" y="91"/>
                    </a:cubicBezTo>
                    <a:cubicBezTo>
                      <a:pt x="53" y="88"/>
                      <a:pt x="53" y="86"/>
                      <a:pt x="58" y="83"/>
                    </a:cubicBezTo>
                    <a:cubicBezTo>
                      <a:pt x="61" y="81"/>
                      <a:pt x="62" y="78"/>
                      <a:pt x="62" y="76"/>
                    </a:cubicBezTo>
                    <a:cubicBezTo>
                      <a:pt x="63" y="74"/>
                      <a:pt x="64" y="71"/>
                      <a:pt x="69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0"/>
                      <a:pt x="70" y="70"/>
                      <a:pt x="70" y="69"/>
                    </a:cubicBezTo>
                    <a:cubicBezTo>
                      <a:pt x="70" y="68"/>
                      <a:pt x="69" y="64"/>
                      <a:pt x="74" y="63"/>
                    </a:cubicBezTo>
                    <a:cubicBezTo>
                      <a:pt x="76" y="63"/>
                      <a:pt x="78" y="62"/>
                      <a:pt x="79" y="60"/>
                    </a:cubicBezTo>
                    <a:cubicBezTo>
                      <a:pt x="80" y="58"/>
                      <a:pt x="80" y="56"/>
                      <a:pt x="80" y="55"/>
                    </a:cubicBezTo>
                    <a:cubicBezTo>
                      <a:pt x="79" y="54"/>
                      <a:pt x="80" y="53"/>
                      <a:pt x="80" y="52"/>
                    </a:cubicBezTo>
                    <a:cubicBezTo>
                      <a:pt x="81" y="51"/>
                      <a:pt x="83" y="51"/>
                      <a:pt x="85" y="51"/>
                    </a:cubicBezTo>
                    <a:cubicBezTo>
                      <a:pt x="87" y="51"/>
                      <a:pt x="90" y="51"/>
                      <a:pt x="91" y="49"/>
                    </a:cubicBezTo>
                    <a:cubicBezTo>
                      <a:pt x="93" y="47"/>
                      <a:pt x="96" y="46"/>
                      <a:pt x="99" y="46"/>
                    </a:cubicBezTo>
                    <a:cubicBezTo>
                      <a:pt x="102" y="45"/>
                      <a:pt x="105" y="45"/>
                      <a:pt x="106" y="43"/>
                    </a:cubicBezTo>
                    <a:cubicBezTo>
                      <a:pt x="109" y="35"/>
                      <a:pt x="152" y="22"/>
                      <a:pt x="170" y="18"/>
                    </a:cubicBezTo>
                    <a:cubicBezTo>
                      <a:pt x="188" y="14"/>
                      <a:pt x="198" y="8"/>
                      <a:pt x="199" y="4"/>
                    </a:cubicBezTo>
                    <a:cubicBezTo>
                      <a:pt x="199" y="3"/>
                      <a:pt x="199" y="3"/>
                      <a:pt x="198" y="1"/>
                    </a:cubicBezTo>
                    <a:cubicBezTo>
                      <a:pt x="196" y="0"/>
                      <a:pt x="194" y="0"/>
                      <a:pt x="191" y="0"/>
                    </a:cubicBezTo>
                    <a:cubicBezTo>
                      <a:pt x="182" y="0"/>
                      <a:pt x="169" y="5"/>
                      <a:pt x="166" y="8"/>
                    </a:cubicBezTo>
                    <a:cubicBezTo>
                      <a:pt x="162" y="11"/>
                      <a:pt x="158" y="11"/>
                      <a:pt x="154" y="11"/>
                    </a:cubicBezTo>
                    <a:cubicBezTo>
                      <a:pt x="152" y="11"/>
                      <a:pt x="149" y="12"/>
                      <a:pt x="147" y="13"/>
                    </a:cubicBezTo>
                    <a:cubicBezTo>
                      <a:pt x="144" y="15"/>
                      <a:pt x="137" y="17"/>
                      <a:pt x="131" y="17"/>
                    </a:cubicBezTo>
                    <a:cubicBezTo>
                      <a:pt x="128" y="17"/>
                      <a:pt x="125" y="16"/>
                      <a:pt x="123" y="15"/>
                    </a:cubicBezTo>
                    <a:cubicBezTo>
                      <a:pt x="120" y="13"/>
                      <a:pt x="117" y="15"/>
                      <a:pt x="114" y="16"/>
                    </a:cubicBezTo>
                    <a:cubicBezTo>
                      <a:pt x="112" y="18"/>
                      <a:pt x="109" y="19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5" y="19"/>
                      <a:pt x="103" y="20"/>
                      <a:pt x="101" y="21"/>
                    </a:cubicBezTo>
                    <a:cubicBezTo>
                      <a:pt x="99" y="22"/>
                      <a:pt x="96" y="23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88" y="23"/>
                      <a:pt x="81" y="26"/>
                      <a:pt x="80" y="28"/>
                    </a:cubicBezTo>
                    <a:cubicBezTo>
                      <a:pt x="80" y="30"/>
                      <a:pt x="77" y="31"/>
                      <a:pt x="75" y="31"/>
                    </a:cubicBezTo>
                    <a:cubicBezTo>
                      <a:pt x="74" y="32"/>
                      <a:pt x="72" y="32"/>
                      <a:pt x="72" y="33"/>
                    </a:cubicBezTo>
                    <a:cubicBezTo>
                      <a:pt x="72" y="36"/>
                      <a:pt x="67" y="39"/>
                      <a:pt x="63" y="39"/>
                    </a:cubicBezTo>
                    <a:cubicBezTo>
                      <a:pt x="62" y="39"/>
                      <a:pt x="60" y="39"/>
                      <a:pt x="59" y="37"/>
                    </a:cubicBezTo>
                    <a:cubicBezTo>
                      <a:pt x="58" y="37"/>
                      <a:pt x="58" y="37"/>
                      <a:pt x="57" y="38"/>
                    </a:cubicBezTo>
                    <a:cubicBezTo>
                      <a:pt x="57" y="39"/>
                      <a:pt x="57" y="41"/>
                      <a:pt x="59" y="42"/>
                    </a:cubicBezTo>
                    <a:cubicBezTo>
                      <a:pt x="60" y="43"/>
                      <a:pt x="61" y="45"/>
                      <a:pt x="60" y="46"/>
                    </a:cubicBezTo>
                    <a:cubicBezTo>
                      <a:pt x="60" y="48"/>
                      <a:pt x="57" y="49"/>
                      <a:pt x="55" y="50"/>
                    </a:cubicBezTo>
                    <a:cubicBezTo>
                      <a:pt x="54" y="50"/>
                      <a:pt x="54" y="51"/>
                      <a:pt x="53" y="51"/>
                    </a:cubicBezTo>
                    <a:cubicBezTo>
                      <a:pt x="54" y="51"/>
                      <a:pt x="54" y="52"/>
                      <a:pt x="54" y="52"/>
                    </a:cubicBezTo>
                    <a:cubicBezTo>
                      <a:pt x="53" y="54"/>
                      <a:pt x="52" y="55"/>
                      <a:pt x="51" y="56"/>
                    </a:cubicBezTo>
                    <a:cubicBezTo>
                      <a:pt x="50" y="56"/>
                      <a:pt x="50" y="57"/>
                      <a:pt x="49" y="57"/>
                    </a:cubicBezTo>
                    <a:cubicBezTo>
                      <a:pt x="50" y="58"/>
                      <a:pt x="50" y="60"/>
                      <a:pt x="50" y="61"/>
                    </a:cubicBezTo>
                    <a:cubicBezTo>
                      <a:pt x="48" y="63"/>
                      <a:pt x="44" y="64"/>
                      <a:pt x="39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6" y="66"/>
                      <a:pt x="35" y="67"/>
                      <a:pt x="35" y="68"/>
                    </a:cubicBezTo>
                    <a:cubicBezTo>
                      <a:pt x="35" y="69"/>
                      <a:pt x="36" y="69"/>
                      <a:pt x="37" y="69"/>
                    </a:cubicBezTo>
                    <a:cubicBezTo>
                      <a:pt x="39" y="69"/>
                      <a:pt x="40" y="69"/>
                      <a:pt x="41" y="71"/>
                    </a:cubicBezTo>
                    <a:cubicBezTo>
                      <a:pt x="41" y="73"/>
                      <a:pt x="40" y="74"/>
                      <a:pt x="39" y="74"/>
                    </a:cubicBezTo>
                    <a:cubicBezTo>
                      <a:pt x="37" y="75"/>
                      <a:pt x="36" y="76"/>
                      <a:pt x="36" y="77"/>
                    </a:cubicBezTo>
                    <a:cubicBezTo>
                      <a:pt x="36" y="79"/>
                      <a:pt x="35" y="80"/>
                      <a:pt x="35" y="81"/>
                    </a:cubicBezTo>
                    <a:cubicBezTo>
                      <a:pt x="33" y="82"/>
                      <a:pt x="31" y="83"/>
                      <a:pt x="28" y="83"/>
                    </a:cubicBezTo>
                    <a:cubicBezTo>
                      <a:pt x="27" y="83"/>
                      <a:pt x="26" y="83"/>
                      <a:pt x="26" y="83"/>
                    </a:cubicBezTo>
                    <a:cubicBezTo>
                      <a:pt x="26" y="85"/>
                      <a:pt x="25" y="86"/>
                      <a:pt x="24" y="88"/>
                    </a:cubicBezTo>
                    <a:cubicBezTo>
                      <a:pt x="23" y="89"/>
                      <a:pt x="21" y="90"/>
                      <a:pt x="17" y="90"/>
                    </a:cubicBezTo>
                    <a:cubicBezTo>
                      <a:pt x="19" y="92"/>
                      <a:pt x="21" y="93"/>
                      <a:pt x="21" y="96"/>
                    </a:cubicBezTo>
                    <a:cubicBezTo>
                      <a:pt x="22" y="99"/>
                      <a:pt x="19" y="100"/>
                      <a:pt x="17" y="100"/>
                    </a:cubicBezTo>
                    <a:cubicBezTo>
                      <a:pt x="15" y="101"/>
                      <a:pt x="15" y="101"/>
                      <a:pt x="15" y="103"/>
                    </a:cubicBezTo>
                    <a:cubicBezTo>
                      <a:pt x="14" y="107"/>
                      <a:pt x="10" y="107"/>
                      <a:pt x="7" y="108"/>
                    </a:cubicBezTo>
                    <a:cubicBezTo>
                      <a:pt x="3" y="108"/>
                      <a:pt x="1" y="108"/>
                      <a:pt x="1" y="110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2" y="114"/>
                      <a:pt x="5" y="114"/>
                      <a:pt x="8" y="1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3" name="Freeform 1150"/>
              <p:cNvSpPr>
                <a:spLocks/>
              </p:cNvSpPr>
              <p:nvPr/>
            </p:nvSpPr>
            <p:spPr bwMode="auto">
              <a:xfrm>
                <a:off x="4670" y="2328"/>
                <a:ext cx="106" cy="89"/>
              </a:xfrm>
              <a:custGeom>
                <a:avLst/>
                <a:gdLst>
                  <a:gd name="T0" fmla="*/ 74 w 111"/>
                  <a:gd name="T1" fmla="*/ 14 h 93"/>
                  <a:gd name="T2" fmla="*/ 70 w 111"/>
                  <a:gd name="T3" fmla="*/ 18 h 93"/>
                  <a:gd name="T4" fmla="*/ 64 w 111"/>
                  <a:gd name="T5" fmla="*/ 23 h 93"/>
                  <a:gd name="T6" fmla="*/ 58 w 111"/>
                  <a:gd name="T7" fmla="*/ 27 h 93"/>
                  <a:gd name="T8" fmla="*/ 46 w 111"/>
                  <a:gd name="T9" fmla="*/ 34 h 93"/>
                  <a:gd name="T10" fmla="*/ 45 w 111"/>
                  <a:gd name="T11" fmla="*/ 35 h 93"/>
                  <a:gd name="T12" fmla="*/ 35 w 111"/>
                  <a:gd name="T13" fmla="*/ 16 h 93"/>
                  <a:gd name="T14" fmla="*/ 32 w 111"/>
                  <a:gd name="T15" fmla="*/ 6 h 93"/>
                  <a:gd name="T16" fmla="*/ 15 w 111"/>
                  <a:gd name="T17" fmla="*/ 0 h 93"/>
                  <a:gd name="T18" fmla="*/ 10 w 111"/>
                  <a:gd name="T19" fmla="*/ 2 h 93"/>
                  <a:gd name="T20" fmla="*/ 3 w 111"/>
                  <a:gd name="T21" fmla="*/ 7 h 93"/>
                  <a:gd name="T22" fmla="*/ 0 w 111"/>
                  <a:gd name="T23" fmla="*/ 9 h 93"/>
                  <a:gd name="T24" fmla="*/ 0 w 111"/>
                  <a:gd name="T25" fmla="*/ 10 h 93"/>
                  <a:gd name="T26" fmla="*/ 2 w 111"/>
                  <a:gd name="T27" fmla="*/ 10 h 93"/>
                  <a:gd name="T28" fmla="*/ 4 w 111"/>
                  <a:gd name="T29" fmla="*/ 10 h 93"/>
                  <a:gd name="T30" fmla="*/ 11 w 111"/>
                  <a:gd name="T31" fmla="*/ 16 h 93"/>
                  <a:gd name="T32" fmla="*/ 13 w 111"/>
                  <a:gd name="T33" fmla="*/ 18 h 93"/>
                  <a:gd name="T34" fmla="*/ 17 w 111"/>
                  <a:gd name="T35" fmla="*/ 20 h 93"/>
                  <a:gd name="T36" fmla="*/ 25 w 111"/>
                  <a:gd name="T37" fmla="*/ 19 h 93"/>
                  <a:gd name="T38" fmla="*/ 29 w 111"/>
                  <a:gd name="T39" fmla="*/ 18 h 93"/>
                  <a:gd name="T40" fmla="*/ 29 w 111"/>
                  <a:gd name="T41" fmla="*/ 18 h 93"/>
                  <a:gd name="T42" fmla="*/ 34 w 111"/>
                  <a:gd name="T43" fmla="*/ 22 h 93"/>
                  <a:gd name="T44" fmla="*/ 27 w 111"/>
                  <a:gd name="T45" fmla="*/ 25 h 93"/>
                  <a:gd name="T46" fmla="*/ 23 w 111"/>
                  <a:gd name="T47" fmla="*/ 26 h 93"/>
                  <a:gd name="T48" fmla="*/ 18 w 111"/>
                  <a:gd name="T49" fmla="*/ 27 h 93"/>
                  <a:gd name="T50" fmla="*/ 14 w 111"/>
                  <a:gd name="T51" fmla="*/ 27 h 93"/>
                  <a:gd name="T52" fmla="*/ 20 w 111"/>
                  <a:gd name="T53" fmla="*/ 37 h 93"/>
                  <a:gd name="T54" fmla="*/ 22 w 111"/>
                  <a:gd name="T55" fmla="*/ 39 h 93"/>
                  <a:gd name="T56" fmla="*/ 24 w 111"/>
                  <a:gd name="T57" fmla="*/ 37 h 93"/>
                  <a:gd name="T58" fmla="*/ 27 w 111"/>
                  <a:gd name="T59" fmla="*/ 33 h 93"/>
                  <a:gd name="T60" fmla="*/ 31 w 111"/>
                  <a:gd name="T61" fmla="*/ 35 h 93"/>
                  <a:gd name="T62" fmla="*/ 38 w 111"/>
                  <a:gd name="T63" fmla="*/ 38 h 93"/>
                  <a:gd name="T64" fmla="*/ 44 w 111"/>
                  <a:gd name="T65" fmla="*/ 42 h 93"/>
                  <a:gd name="T66" fmla="*/ 48 w 111"/>
                  <a:gd name="T67" fmla="*/ 44 h 93"/>
                  <a:gd name="T68" fmla="*/ 81 w 111"/>
                  <a:gd name="T69" fmla="*/ 55 h 93"/>
                  <a:gd name="T70" fmla="*/ 86 w 111"/>
                  <a:gd name="T71" fmla="*/ 64 h 93"/>
                  <a:gd name="T72" fmla="*/ 87 w 111"/>
                  <a:gd name="T73" fmla="*/ 68 h 93"/>
                  <a:gd name="T74" fmla="*/ 91 w 111"/>
                  <a:gd name="T75" fmla="*/ 79 h 93"/>
                  <a:gd name="T76" fmla="*/ 85 w 111"/>
                  <a:gd name="T77" fmla="*/ 82 h 93"/>
                  <a:gd name="T78" fmla="*/ 77 w 111"/>
                  <a:gd name="T79" fmla="*/ 86 h 93"/>
                  <a:gd name="T80" fmla="*/ 76 w 111"/>
                  <a:gd name="T81" fmla="*/ 87 h 93"/>
                  <a:gd name="T82" fmla="*/ 79 w 111"/>
                  <a:gd name="T83" fmla="*/ 88 h 93"/>
                  <a:gd name="T84" fmla="*/ 93 w 111"/>
                  <a:gd name="T85" fmla="*/ 86 h 93"/>
                  <a:gd name="T86" fmla="*/ 101 w 111"/>
                  <a:gd name="T87" fmla="*/ 85 h 93"/>
                  <a:gd name="T88" fmla="*/ 108 w 111"/>
                  <a:gd name="T89" fmla="*/ 90 h 93"/>
                  <a:gd name="T90" fmla="*/ 111 w 111"/>
                  <a:gd name="T91" fmla="*/ 93 h 93"/>
                  <a:gd name="T92" fmla="*/ 111 w 111"/>
                  <a:gd name="T93" fmla="*/ 27 h 93"/>
                  <a:gd name="T94" fmla="*/ 94 w 111"/>
                  <a:gd name="T95" fmla="*/ 21 h 93"/>
                  <a:gd name="T96" fmla="*/ 74 w 111"/>
                  <a:gd name="T97" fmla="*/ 1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93">
                    <a:moveTo>
                      <a:pt x="74" y="14"/>
                    </a:moveTo>
                    <a:cubicBezTo>
                      <a:pt x="73" y="14"/>
                      <a:pt x="72" y="15"/>
                      <a:pt x="70" y="18"/>
                    </a:cubicBezTo>
                    <a:cubicBezTo>
                      <a:pt x="69" y="20"/>
                      <a:pt x="67" y="23"/>
                      <a:pt x="64" y="23"/>
                    </a:cubicBezTo>
                    <a:cubicBezTo>
                      <a:pt x="63" y="23"/>
                      <a:pt x="60" y="25"/>
                      <a:pt x="58" y="27"/>
                    </a:cubicBezTo>
                    <a:cubicBezTo>
                      <a:pt x="55" y="30"/>
                      <a:pt x="51" y="33"/>
                      <a:pt x="46" y="34"/>
                    </a:cubicBezTo>
                    <a:cubicBezTo>
                      <a:pt x="46" y="35"/>
                      <a:pt x="45" y="35"/>
                      <a:pt x="45" y="35"/>
                    </a:cubicBezTo>
                    <a:cubicBezTo>
                      <a:pt x="39" y="35"/>
                      <a:pt x="37" y="25"/>
                      <a:pt x="35" y="16"/>
                    </a:cubicBezTo>
                    <a:cubicBezTo>
                      <a:pt x="34" y="12"/>
                      <a:pt x="33" y="7"/>
                      <a:pt x="32" y="6"/>
                    </a:cubicBezTo>
                    <a:cubicBezTo>
                      <a:pt x="30" y="3"/>
                      <a:pt x="22" y="0"/>
                      <a:pt x="15" y="0"/>
                    </a:cubicBezTo>
                    <a:cubicBezTo>
                      <a:pt x="12" y="0"/>
                      <a:pt x="10" y="1"/>
                      <a:pt x="10" y="2"/>
                    </a:cubicBezTo>
                    <a:cubicBezTo>
                      <a:pt x="9" y="6"/>
                      <a:pt x="5" y="7"/>
                      <a:pt x="3" y="7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9" y="10"/>
                      <a:pt x="10" y="13"/>
                      <a:pt x="11" y="16"/>
                    </a:cubicBezTo>
                    <a:cubicBezTo>
                      <a:pt x="12" y="17"/>
                      <a:pt x="12" y="17"/>
                      <a:pt x="13" y="18"/>
                    </a:cubicBezTo>
                    <a:cubicBezTo>
                      <a:pt x="13" y="19"/>
                      <a:pt x="13" y="20"/>
                      <a:pt x="17" y="20"/>
                    </a:cubicBezTo>
                    <a:cubicBezTo>
                      <a:pt x="20" y="20"/>
                      <a:pt x="23" y="19"/>
                      <a:pt x="25" y="19"/>
                    </a:cubicBezTo>
                    <a:cubicBezTo>
                      <a:pt x="27" y="18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2" y="18"/>
                      <a:pt x="34" y="20"/>
                      <a:pt x="34" y="22"/>
                    </a:cubicBezTo>
                    <a:cubicBezTo>
                      <a:pt x="34" y="25"/>
                      <a:pt x="31" y="27"/>
                      <a:pt x="27" y="25"/>
                    </a:cubicBezTo>
                    <a:cubicBezTo>
                      <a:pt x="25" y="25"/>
                      <a:pt x="24" y="25"/>
                      <a:pt x="23" y="26"/>
                    </a:cubicBezTo>
                    <a:cubicBezTo>
                      <a:pt x="22" y="27"/>
                      <a:pt x="20" y="28"/>
                      <a:pt x="18" y="27"/>
                    </a:cubicBezTo>
                    <a:cubicBezTo>
                      <a:pt x="17" y="27"/>
                      <a:pt x="15" y="27"/>
                      <a:pt x="14" y="27"/>
                    </a:cubicBezTo>
                    <a:cubicBezTo>
                      <a:pt x="17" y="29"/>
                      <a:pt x="20" y="32"/>
                      <a:pt x="20" y="37"/>
                    </a:cubicBezTo>
                    <a:cubicBezTo>
                      <a:pt x="20" y="37"/>
                      <a:pt x="20" y="39"/>
                      <a:pt x="22" y="39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4" y="33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31" y="35"/>
                    </a:cubicBezTo>
                    <a:cubicBezTo>
                      <a:pt x="33" y="36"/>
                      <a:pt x="35" y="38"/>
                      <a:pt x="38" y="38"/>
                    </a:cubicBezTo>
                    <a:cubicBezTo>
                      <a:pt x="42" y="39"/>
                      <a:pt x="44" y="41"/>
                      <a:pt x="44" y="42"/>
                    </a:cubicBezTo>
                    <a:cubicBezTo>
                      <a:pt x="45" y="43"/>
                      <a:pt x="45" y="43"/>
                      <a:pt x="48" y="44"/>
                    </a:cubicBezTo>
                    <a:cubicBezTo>
                      <a:pt x="56" y="44"/>
                      <a:pt x="73" y="50"/>
                      <a:pt x="81" y="55"/>
                    </a:cubicBezTo>
                    <a:cubicBezTo>
                      <a:pt x="85" y="58"/>
                      <a:pt x="85" y="61"/>
                      <a:pt x="86" y="64"/>
                    </a:cubicBezTo>
                    <a:cubicBezTo>
                      <a:pt x="86" y="65"/>
                      <a:pt x="86" y="67"/>
                      <a:pt x="87" y="68"/>
                    </a:cubicBezTo>
                    <a:cubicBezTo>
                      <a:pt x="91" y="72"/>
                      <a:pt x="92" y="76"/>
                      <a:pt x="91" y="79"/>
                    </a:cubicBezTo>
                    <a:cubicBezTo>
                      <a:pt x="90" y="80"/>
                      <a:pt x="89" y="82"/>
                      <a:pt x="85" y="82"/>
                    </a:cubicBezTo>
                    <a:cubicBezTo>
                      <a:pt x="82" y="82"/>
                      <a:pt x="78" y="84"/>
                      <a:pt x="77" y="86"/>
                    </a:cubicBezTo>
                    <a:cubicBezTo>
                      <a:pt x="77" y="87"/>
                      <a:pt x="76" y="87"/>
                      <a:pt x="76" y="87"/>
                    </a:cubicBezTo>
                    <a:cubicBezTo>
                      <a:pt x="77" y="87"/>
                      <a:pt x="77" y="88"/>
                      <a:pt x="79" y="88"/>
                    </a:cubicBezTo>
                    <a:cubicBezTo>
                      <a:pt x="83" y="88"/>
                      <a:pt x="88" y="87"/>
                      <a:pt x="93" y="86"/>
                    </a:cubicBezTo>
                    <a:cubicBezTo>
                      <a:pt x="96" y="86"/>
                      <a:pt x="99" y="85"/>
                      <a:pt x="101" y="85"/>
                    </a:cubicBezTo>
                    <a:cubicBezTo>
                      <a:pt x="103" y="85"/>
                      <a:pt x="105" y="87"/>
                      <a:pt x="108" y="90"/>
                    </a:cubicBezTo>
                    <a:cubicBezTo>
                      <a:pt x="109" y="91"/>
                      <a:pt x="110" y="92"/>
                      <a:pt x="111" y="93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05" y="25"/>
                      <a:pt x="100" y="23"/>
                      <a:pt x="94" y="21"/>
                    </a:cubicBezTo>
                    <a:cubicBezTo>
                      <a:pt x="86" y="17"/>
                      <a:pt x="77" y="14"/>
                      <a:pt x="74" y="14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4" name="Freeform 1151"/>
              <p:cNvSpPr>
                <a:spLocks/>
              </p:cNvSpPr>
              <p:nvPr/>
            </p:nvSpPr>
            <p:spPr bwMode="auto">
              <a:xfrm>
                <a:off x="4639" y="2355"/>
                <a:ext cx="26" cy="9"/>
              </a:xfrm>
              <a:custGeom>
                <a:avLst/>
                <a:gdLst>
                  <a:gd name="T0" fmla="*/ 0 w 28"/>
                  <a:gd name="T1" fmla="*/ 3 h 9"/>
                  <a:gd name="T2" fmla="*/ 5 w 28"/>
                  <a:gd name="T3" fmla="*/ 4 h 9"/>
                  <a:gd name="T4" fmla="*/ 9 w 28"/>
                  <a:gd name="T5" fmla="*/ 4 h 9"/>
                  <a:gd name="T6" fmla="*/ 14 w 28"/>
                  <a:gd name="T7" fmla="*/ 4 h 9"/>
                  <a:gd name="T8" fmla="*/ 24 w 28"/>
                  <a:gd name="T9" fmla="*/ 7 h 9"/>
                  <a:gd name="T10" fmla="*/ 28 w 28"/>
                  <a:gd name="T11" fmla="*/ 9 h 9"/>
                  <a:gd name="T12" fmla="*/ 27 w 28"/>
                  <a:gd name="T13" fmla="*/ 7 h 9"/>
                  <a:gd name="T14" fmla="*/ 20 w 28"/>
                  <a:gd name="T15" fmla="*/ 1 h 9"/>
                  <a:gd name="T16" fmla="*/ 12 w 28"/>
                  <a:gd name="T17" fmla="*/ 0 h 9"/>
                  <a:gd name="T18" fmla="*/ 0 w 28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9">
                    <a:moveTo>
                      <a:pt x="0" y="3"/>
                    </a:moveTo>
                    <a:cubicBezTo>
                      <a:pt x="0" y="3"/>
                      <a:pt x="1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10" y="4"/>
                      <a:pt x="12" y="4"/>
                      <a:pt x="14" y="4"/>
                    </a:cubicBezTo>
                    <a:cubicBezTo>
                      <a:pt x="18" y="4"/>
                      <a:pt x="22" y="5"/>
                      <a:pt x="24" y="7"/>
                    </a:cubicBezTo>
                    <a:cubicBezTo>
                      <a:pt x="26" y="8"/>
                      <a:pt x="27" y="8"/>
                      <a:pt x="28" y="9"/>
                    </a:cubicBezTo>
                    <a:cubicBezTo>
                      <a:pt x="28" y="8"/>
                      <a:pt x="27" y="8"/>
                      <a:pt x="27" y="7"/>
                    </a:cubicBezTo>
                    <a:cubicBezTo>
                      <a:pt x="27" y="6"/>
                      <a:pt x="25" y="3"/>
                      <a:pt x="20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5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5" name="Freeform 1152"/>
              <p:cNvSpPr>
                <a:spLocks/>
              </p:cNvSpPr>
              <p:nvPr/>
            </p:nvSpPr>
            <p:spPr bwMode="auto">
              <a:xfrm>
                <a:off x="4285" y="2263"/>
                <a:ext cx="120" cy="121"/>
              </a:xfrm>
              <a:custGeom>
                <a:avLst/>
                <a:gdLst>
                  <a:gd name="T0" fmla="*/ 116 w 125"/>
                  <a:gd name="T1" fmla="*/ 112 h 126"/>
                  <a:gd name="T2" fmla="*/ 117 w 125"/>
                  <a:gd name="T3" fmla="*/ 103 h 126"/>
                  <a:gd name="T4" fmla="*/ 118 w 125"/>
                  <a:gd name="T5" fmla="*/ 100 h 126"/>
                  <a:gd name="T6" fmla="*/ 124 w 125"/>
                  <a:gd name="T7" fmla="*/ 95 h 126"/>
                  <a:gd name="T8" fmla="*/ 124 w 125"/>
                  <a:gd name="T9" fmla="*/ 92 h 126"/>
                  <a:gd name="T10" fmla="*/ 121 w 125"/>
                  <a:gd name="T11" fmla="*/ 88 h 126"/>
                  <a:gd name="T12" fmla="*/ 115 w 125"/>
                  <a:gd name="T13" fmla="*/ 83 h 126"/>
                  <a:gd name="T14" fmla="*/ 113 w 125"/>
                  <a:gd name="T15" fmla="*/ 84 h 126"/>
                  <a:gd name="T16" fmla="*/ 114 w 125"/>
                  <a:gd name="T17" fmla="*/ 84 h 126"/>
                  <a:gd name="T18" fmla="*/ 120 w 125"/>
                  <a:gd name="T19" fmla="*/ 88 h 126"/>
                  <a:gd name="T20" fmla="*/ 120 w 125"/>
                  <a:gd name="T21" fmla="*/ 92 h 126"/>
                  <a:gd name="T22" fmla="*/ 118 w 125"/>
                  <a:gd name="T23" fmla="*/ 94 h 126"/>
                  <a:gd name="T24" fmla="*/ 115 w 125"/>
                  <a:gd name="T25" fmla="*/ 93 h 126"/>
                  <a:gd name="T26" fmla="*/ 112 w 125"/>
                  <a:gd name="T27" fmla="*/ 92 h 126"/>
                  <a:gd name="T28" fmla="*/ 111 w 125"/>
                  <a:gd name="T29" fmla="*/ 92 h 126"/>
                  <a:gd name="T30" fmla="*/ 106 w 125"/>
                  <a:gd name="T31" fmla="*/ 88 h 126"/>
                  <a:gd name="T32" fmla="*/ 104 w 125"/>
                  <a:gd name="T33" fmla="*/ 86 h 126"/>
                  <a:gd name="T34" fmla="*/ 98 w 125"/>
                  <a:gd name="T35" fmla="*/ 79 h 126"/>
                  <a:gd name="T36" fmla="*/ 94 w 125"/>
                  <a:gd name="T37" fmla="*/ 76 h 126"/>
                  <a:gd name="T38" fmla="*/ 88 w 125"/>
                  <a:gd name="T39" fmla="*/ 72 h 126"/>
                  <a:gd name="T40" fmla="*/ 91 w 125"/>
                  <a:gd name="T41" fmla="*/ 64 h 126"/>
                  <a:gd name="T42" fmla="*/ 89 w 125"/>
                  <a:gd name="T43" fmla="*/ 62 h 126"/>
                  <a:gd name="T44" fmla="*/ 84 w 125"/>
                  <a:gd name="T45" fmla="*/ 55 h 126"/>
                  <a:gd name="T46" fmla="*/ 83 w 125"/>
                  <a:gd name="T47" fmla="*/ 54 h 126"/>
                  <a:gd name="T48" fmla="*/ 78 w 125"/>
                  <a:gd name="T49" fmla="*/ 50 h 126"/>
                  <a:gd name="T50" fmla="*/ 78 w 125"/>
                  <a:gd name="T51" fmla="*/ 50 h 126"/>
                  <a:gd name="T52" fmla="*/ 78 w 125"/>
                  <a:gd name="T53" fmla="*/ 49 h 126"/>
                  <a:gd name="T54" fmla="*/ 73 w 125"/>
                  <a:gd name="T55" fmla="*/ 46 h 126"/>
                  <a:gd name="T56" fmla="*/ 71 w 125"/>
                  <a:gd name="T57" fmla="*/ 45 h 126"/>
                  <a:gd name="T58" fmla="*/ 70 w 125"/>
                  <a:gd name="T59" fmla="*/ 45 h 126"/>
                  <a:gd name="T60" fmla="*/ 66 w 125"/>
                  <a:gd name="T61" fmla="*/ 43 h 126"/>
                  <a:gd name="T62" fmla="*/ 60 w 125"/>
                  <a:gd name="T63" fmla="*/ 39 h 126"/>
                  <a:gd name="T64" fmla="*/ 48 w 125"/>
                  <a:gd name="T65" fmla="*/ 29 h 126"/>
                  <a:gd name="T66" fmla="*/ 40 w 125"/>
                  <a:gd name="T67" fmla="*/ 22 h 126"/>
                  <a:gd name="T68" fmla="*/ 29 w 125"/>
                  <a:gd name="T69" fmla="*/ 12 h 126"/>
                  <a:gd name="T70" fmla="*/ 16 w 125"/>
                  <a:gd name="T71" fmla="*/ 5 h 126"/>
                  <a:gd name="T72" fmla="*/ 14 w 125"/>
                  <a:gd name="T73" fmla="*/ 5 h 126"/>
                  <a:gd name="T74" fmla="*/ 14 w 125"/>
                  <a:gd name="T75" fmla="*/ 5 h 126"/>
                  <a:gd name="T76" fmla="*/ 3 w 125"/>
                  <a:gd name="T77" fmla="*/ 1 h 126"/>
                  <a:gd name="T78" fmla="*/ 1 w 125"/>
                  <a:gd name="T79" fmla="*/ 0 h 126"/>
                  <a:gd name="T80" fmla="*/ 16 w 125"/>
                  <a:gd name="T81" fmla="*/ 19 h 126"/>
                  <a:gd name="T82" fmla="*/ 23 w 125"/>
                  <a:gd name="T83" fmla="*/ 27 h 126"/>
                  <a:gd name="T84" fmla="*/ 30 w 125"/>
                  <a:gd name="T85" fmla="*/ 35 h 126"/>
                  <a:gd name="T86" fmla="*/ 39 w 125"/>
                  <a:gd name="T87" fmla="*/ 49 h 126"/>
                  <a:gd name="T88" fmla="*/ 43 w 125"/>
                  <a:gd name="T89" fmla="*/ 57 h 126"/>
                  <a:gd name="T90" fmla="*/ 62 w 125"/>
                  <a:gd name="T91" fmla="*/ 85 h 126"/>
                  <a:gd name="T92" fmla="*/ 70 w 125"/>
                  <a:gd name="T93" fmla="*/ 96 h 126"/>
                  <a:gd name="T94" fmla="*/ 78 w 125"/>
                  <a:gd name="T95" fmla="*/ 104 h 126"/>
                  <a:gd name="T96" fmla="*/ 92 w 125"/>
                  <a:gd name="T97" fmla="*/ 116 h 126"/>
                  <a:gd name="T98" fmla="*/ 98 w 125"/>
                  <a:gd name="T99" fmla="*/ 121 h 126"/>
                  <a:gd name="T100" fmla="*/ 100 w 125"/>
                  <a:gd name="T101" fmla="*/ 124 h 126"/>
                  <a:gd name="T102" fmla="*/ 101 w 125"/>
                  <a:gd name="T103" fmla="*/ 126 h 126"/>
                  <a:gd name="T104" fmla="*/ 105 w 125"/>
                  <a:gd name="T105" fmla="*/ 125 h 126"/>
                  <a:gd name="T106" fmla="*/ 111 w 125"/>
                  <a:gd name="T107" fmla="*/ 126 h 126"/>
                  <a:gd name="T108" fmla="*/ 114 w 125"/>
                  <a:gd name="T109" fmla="*/ 126 h 126"/>
                  <a:gd name="T110" fmla="*/ 116 w 125"/>
                  <a:gd name="T111" fmla="*/ 11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" h="126">
                    <a:moveTo>
                      <a:pt x="116" y="112"/>
                    </a:moveTo>
                    <a:cubicBezTo>
                      <a:pt x="116" y="109"/>
                      <a:pt x="117" y="105"/>
                      <a:pt x="117" y="103"/>
                    </a:cubicBezTo>
                    <a:cubicBezTo>
                      <a:pt x="117" y="102"/>
                      <a:pt x="118" y="101"/>
                      <a:pt x="118" y="100"/>
                    </a:cubicBezTo>
                    <a:cubicBezTo>
                      <a:pt x="118" y="96"/>
                      <a:pt x="120" y="94"/>
                      <a:pt x="124" y="95"/>
                    </a:cubicBezTo>
                    <a:cubicBezTo>
                      <a:pt x="125" y="94"/>
                      <a:pt x="124" y="93"/>
                      <a:pt x="124" y="92"/>
                    </a:cubicBezTo>
                    <a:cubicBezTo>
                      <a:pt x="123" y="92"/>
                      <a:pt x="122" y="90"/>
                      <a:pt x="121" y="88"/>
                    </a:cubicBezTo>
                    <a:cubicBezTo>
                      <a:pt x="119" y="85"/>
                      <a:pt x="118" y="83"/>
                      <a:pt x="115" y="83"/>
                    </a:cubicBezTo>
                    <a:cubicBezTo>
                      <a:pt x="114" y="83"/>
                      <a:pt x="113" y="84"/>
                      <a:pt x="113" y="84"/>
                    </a:cubicBezTo>
                    <a:cubicBezTo>
                      <a:pt x="113" y="84"/>
                      <a:pt x="114" y="84"/>
                      <a:pt x="114" y="84"/>
                    </a:cubicBezTo>
                    <a:cubicBezTo>
                      <a:pt x="117" y="84"/>
                      <a:pt x="119" y="86"/>
                      <a:pt x="120" y="88"/>
                    </a:cubicBezTo>
                    <a:cubicBezTo>
                      <a:pt x="121" y="89"/>
                      <a:pt x="121" y="91"/>
                      <a:pt x="120" y="92"/>
                    </a:cubicBezTo>
                    <a:cubicBezTo>
                      <a:pt x="120" y="94"/>
                      <a:pt x="118" y="94"/>
                      <a:pt x="118" y="94"/>
                    </a:cubicBezTo>
                    <a:cubicBezTo>
                      <a:pt x="117" y="94"/>
                      <a:pt x="116" y="94"/>
                      <a:pt x="115" y="93"/>
                    </a:cubicBezTo>
                    <a:cubicBezTo>
                      <a:pt x="114" y="92"/>
                      <a:pt x="113" y="92"/>
                      <a:pt x="112" y="92"/>
                    </a:cubicBezTo>
                    <a:cubicBezTo>
                      <a:pt x="111" y="92"/>
                      <a:pt x="111" y="92"/>
                      <a:pt x="111" y="92"/>
                    </a:cubicBezTo>
                    <a:cubicBezTo>
                      <a:pt x="108" y="92"/>
                      <a:pt x="107" y="89"/>
                      <a:pt x="106" y="88"/>
                    </a:cubicBezTo>
                    <a:cubicBezTo>
                      <a:pt x="106" y="86"/>
                      <a:pt x="106" y="86"/>
                      <a:pt x="104" y="86"/>
                    </a:cubicBezTo>
                    <a:cubicBezTo>
                      <a:pt x="100" y="85"/>
                      <a:pt x="99" y="82"/>
                      <a:pt x="98" y="79"/>
                    </a:cubicBezTo>
                    <a:cubicBezTo>
                      <a:pt x="97" y="77"/>
                      <a:pt x="96" y="76"/>
                      <a:pt x="94" y="76"/>
                    </a:cubicBezTo>
                    <a:cubicBezTo>
                      <a:pt x="90" y="76"/>
                      <a:pt x="88" y="73"/>
                      <a:pt x="88" y="72"/>
                    </a:cubicBezTo>
                    <a:cubicBezTo>
                      <a:pt x="87" y="70"/>
                      <a:pt x="88" y="66"/>
                      <a:pt x="91" y="64"/>
                    </a:cubicBezTo>
                    <a:cubicBezTo>
                      <a:pt x="91" y="63"/>
                      <a:pt x="89" y="62"/>
                      <a:pt x="89" y="62"/>
                    </a:cubicBezTo>
                    <a:cubicBezTo>
                      <a:pt x="87" y="60"/>
                      <a:pt x="84" y="58"/>
                      <a:pt x="84" y="55"/>
                    </a:cubicBezTo>
                    <a:cubicBezTo>
                      <a:pt x="84" y="55"/>
                      <a:pt x="83" y="55"/>
                      <a:pt x="83" y="54"/>
                    </a:cubicBezTo>
                    <a:cubicBezTo>
                      <a:pt x="81" y="54"/>
                      <a:pt x="78" y="5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49"/>
                    </a:cubicBezTo>
                    <a:cubicBezTo>
                      <a:pt x="77" y="49"/>
                      <a:pt x="75" y="48"/>
                      <a:pt x="73" y="46"/>
                    </a:cubicBezTo>
                    <a:cubicBezTo>
                      <a:pt x="72" y="45"/>
                      <a:pt x="72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5"/>
                      <a:pt x="67" y="44"/>
                      <a:pt x="66" y="43"/>
                    </a:cubicBezTo>
                    <a:cubicBezTo>
                      <a:pt x="64" y="40"/>
                      <a:pt x="61" y="39"/>
                      <a:pt x="60" y="39"/>
                    </a:cubicBezTo>
                    <a:cubicBezTo>
                      <a:pt x="56" y="41"/>
                      <a:pt x="50" y="35"/>
                      <a:pt x="48" y="29"/>
                    </a:cubicBezTo>
                    <a:cubicBezTo>
                      <a:pt x="47" y="27"/>
                      <a:pt x="43" y="24"/>
                      <a:pt x="40" y="22"/>
                    </a:cubicBezTo>
                    <a:cubicBezTo>
                      <a:pt x="35" y="19"/>
                      <a:pt x="30" y="15"/>
                      <a:pt x="29" y="12"/>
                    </a:cubicBezTo>
                    <a:cubicBezTo>
                      <a:pt x="27" y="9"/>
                      <a:pt x="25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9" y="5"/>
                      <a:pt x="5" y="3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4"/>
                      <a:pt x="10" y="15"/>
                      <a:pt x="16" y="19"/>
                    </a:cubicBezTo>
                    <a:cubicBezTo>
                      <a:pt x="19" y="21"/>
                      <a:pt x="21" y="24"/>
                      <a:pt x="23" y="27"/>
                    </a:cubicBezTo>
                    <a:cubicBezTo>
                      <a:pt x="25" y="31"/>
                      <a:pt x="27" y="34"/>
                      <a:pt x="30" y="35"/>
                    </a:cubicBezTo>
                    <a:cubicBezTo>
                      <a:pt x="35" y="35"/>
                      <a:pt x="37" y="42"/>
                      <a:pt x="39" y="49"/>
                    </a:cubicBezTo>
                    <a:cubicBezTo>
                      <a:pt x="40" y="51"/>
                      <a:pt x="42" y="57"/>
                      <a:pt x="43" y="57"/>
                    </a:cubicBezTo>
                    <a:cubicBezTo>
                      <a:pt x="49" y="59"/>
                      <a:pt x="60" y="76"/>
                      <a:pt x="62" y="85"/>
                    </a:cubicBezTo>
                    <a:cubicBezTo>
                      <a:pt x="63" y="89"/>
                      <a:pt x="67" y="93"/>
                      <a:pt x="70" y="96"/>
                    </a:cubicBezTo>
                    <a:cubicBezTo>
                      <a:pt x="73" y="98"/>
                      <a:pt x="76" y="101"/>
                      <a:pt x="78" y="104"/>
                    </a:cubicBezTo>
                    <a:cubicBezTo>
                      <a:pt x="80" y="107"/>
                      <a:pt x="87" y="112"/>
                      <a:pt x="92" y="116"/>
                    </a:cubicBezTo>
                    <a:cubicBezTo>
                      <a:pt x="95" y="118"/>
                      <a:pt x="97" y="120"/>
                      <a:pt x="98" y="121"/>
                    </a:cubicBezTo>
                    <a:cubicBezTo>
                      <a:pt x="99" y="122"/>
                      <a:pt x="99" y="123"/>
                      <a:pt x="100" y="124"/>
                    </a:cubicBezTo>
                    <a:cubicBezTo>
                      <a:pt x="100" y="125"/>
                      <a:pt x="101" y="125"/>
                      <a:pt x="101" y="126"/>
                    </a:cubicBezTo>
                    <a:cubicBezTo>
                      <a:pt x="102" y="125"/>
                      <a:pt x="103" y="125"/>
                      <a:pt x="105" y="125"/>
                    </a:cubicBezTo>
                    <a:cubicBezTo>
                      <a:pt x="107" y="125"/>
                      <a:pt x="109" y="125"/>
                      <a:pt x="111" y="126"/>
                    </a:cubicBezTo>
                    <a:cubicBezTo>
                      <a:pt x="112" y="126"/>
                      <a:pt x="113" y="126"/>
                      <a:pt x="114" y="126"/>
                    </a:cubicBezTo>
                    <a:cubicBezTo>
                      <a:pt x="115" y="125"/>
                      <a:pt x="116" y="117"/>
                      <a:pt x="116" y="112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6" name="Freeform 1153"/>
              <p:cNvSpPr>
                <a:spLocks/>
              </p:cNvSpPr>
              <p:nvPr/>
            </p:nvSpPr>
            <p:spPr bwMode="auto">
              <a:xfrm>
                <a:off x="4509" y="2413"/>
                <a:ext cx="27" cy="8"/>
              </a:xfrm>
              <a:custGeom>
                <a:avLst/>
                <a:gdLst>
                  <a:gd name="T0" fmla="*/ 3 w 29"/>
                  <a:gd name="T1" fmla="*/ 2 h 8"/>
                  <a:gd name="T2" fmla="*/ 2 w 29"/>
                  <a:gd name="T3" fmla="*/ 1 h 8"/>
                  <a:gd name="T4" fmla="*/ 0 w 29"/>
                  <a:gd name="T5" fmla="*/ 3 h 8"/>
                  <a:gd name="T6" fmla="*/ 0 w 29"/>
                  <a:gd name="T7" fmla="*/ 5 h 8"/>
                  <a:gd name="T8" fmla="*/ 9 w 29"/>
                  <a:gd name="T9" fmla="*/ 8 h 8"/>
                  <a:gd name="T10" fmla="*/ 9 w 29"/>
                  <a:gd name="T11" fmla="*/ 8 h 8"/>
                  <a:gd name="T12" fmla="*/ 14 w 29"/>
                  <a:gd name="T13" fmla="*/ 7 h 8"/>
                  <a:gd name="T14" fmla="*/ 25 w 29"/>
                  <a:gd name="T15" fmla="*/ 4 h 8"/>
                  <a:gd name="T16" fmla="*/ 29 w 29"/>
                  <a:gd name="T17" fmla="*/ 3 h 8"/>
                  <a:gd name="T18" fmla="*/ 18 w 29"/>
                  <a:gd name="T19" fmla="*/ 0 h 8"/>
                  <a:gd name="T20" fmla="*/ 16 w 29"/>
                  <a:gd name="T21" fmla="*/ 0 h 8"/>
                  <a:gd name="T22" fmla="*/ 9 w 29"/>
                  <a:gd name="T23" fmla="*/ 3 h 8"/>
                  <a:gd name="T24" fmla="*/ 3 w 29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8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4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8"/>
                      <a:pt x="12" y="8"/>
                      <a:pt x="14" y="7"/>
                    </a:cubicBezTo>
                    <a:cubicBezTo>
                      <a:pt x="19" y="5"/>
                      <a:pt x="22" y="5"/>
                      <a:pt x="25" y="4"/>
                    </a:cubicBezTo>
                    <a:cubicBezTo>
                      <a:pt x="28" y="4"/>
                      <a:pt x="29" y="4"/>
                      <a:pt x="29" y="3"/>
                    </a:cubicBezTo>
                    <a:cubicBezTo>
                      <a:pt x="29" y="2"/>
                      <a:pt x="22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2"/>
                      <a:pt x="12" y="3"/>
                      <a:pt x="9" y="3"/>
                    </a:cubicBezTo>
                    <a:cubicBezTo>
                      <a:pt x="7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7" name="Freeform 1154"/>
              <p:cNvSpPr>
                <a:spLocks/>
              </p:cNvSpPr>
              <p:nvPr/>
            </p:nvSpPr>
            <p:spPr bwMode="auto">
              <a:xfrm>
                <a:off x="4631" y="2304"/>
                <a:ext cx="13" cy="22"/>
              </a:xfrm>
              <a:custGeom>
                <a:avLst/>
                <a:gdLst>
                  <a:gd name="T0" fmla="*/ 13 w 14"/>
                  <a:gd name="T1" fmla="*/ 8 h 23"/>
                  <a:gd name="T2" fmla="*/ 13 w 14"/>
                  <a:gd name="T3" fmla="*/ 8 h 23"/>
                  <a:gd name="T4" fmla="*/ 12 w 14"/>
                  <a:gd name="T5" fmla="*/ 8 h 23"/>
                  <a:gd name="T6" fmla="*/ 11 w 14"/>
                  <a:gd name="T7" fmla="*/ 8 h 23"/>
                  <a:gd name="T8" fmla="*/ 7 w 14"/>
                  <a:gd name="T9" fmla="*/ 7 h 23"/>
                  <a:gd name="T10" fmla="*/ 6 w 14"/>
                  <a:gd name="T11" fmla="*/ 5 h 23"/>
                  <a:gd name="T12" fmla="*/ 4 w 14"/>
                  <a:gd name="T13" fmla="*/ 0 h 23"/>
                  <a:gd name="T14" fmla="*/ 2 w 14"/>
                  <a:gd name="T15" fmla="*/ 2 h 23"/>
                  <a:gd name="T16" fmla="*/ 2 w 14"/>
                  <a:gd name="T17" fmla="*/ 17 h 23"/>
                  <a:gd name="T18" fmla="*/ 6 w 14"/>
                  <a:gd name="T19" fmla="*/ 23 h 23"/>
                  <a:gd name="T20" fmla="*/ 5 w 14"/>
                  <a:gd name="T21" fmla="*/ 22 h 23"/>
                  <a:gd name="T22" fmla="*/ 6 w 14"/>
                  <a:gd name="T23" fmla="*/ 16 h 23"/>
                  <a:gd name="T24" fmla="*/ 11 w 14"/>
                  <a:gd name="T25" fmla="*/ 14 h 23"/>
                  <a:gd name="T26" fmla="*/ 14 w 14"/>
                  <a:gd name="T27" fmla="*/ 14 h 23"/>
                  <a:gd name="T28" fmla="*/ 13 w 14"/>
                  <a:gd name="T29" fmla="*/ 12 h 23"/>
                  <a:gd name="T30" fmla="*/ 13 w 14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3"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7" y="7"/>
                      <a:pt x="6" y="6"/>
                      <a:pt x="6" y="5"/>
                    </a:cubicBezTo>
                    <a:cubicBezTo>
                      <a:pt x="6" y="3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2"/>
                    </a:cubicBezTo>
                    <a:cubicBezTo>
                      <a:pt x="0" y="5"/>
                      <a:pt x="0" y="12"/>
                      <a:pt x="2" y="17"/>
                    </a:cubicBezTo>
                    <a:cubicBezTo>
                      <a:pt x="3" y="20"/>
                      <a:pt x="5" y="22"/>
                      <a:pt x="6" y="23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0"/>
                      <a:pt x="5" y="17"/>
                      <a:pt x="6" y="16"/>
                    </a:cubicBezTo>
                    <a:cubicBezTo>
                      <a:pt x="7" y="15"/>
                      <a:pt x="9" y="14"/>
                      <a:pt x="11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2"/>
                    </a:cubicBezTo>
                    <a:cubicBezTo>
                      <a:pt x="13" y="11"/>
                      <a:pt x="13" y="9"/>
                      <a:pt x="13" y="8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8" name="Freeform 1155"/>
              <p:cNvSpPr>
                <a:spLocks/>
              </p:cNvSpPr>
              <p:nvPr/>
            </p:nvSpPr>
            <p:spPr bwMode="auto">
              <a:xfrm>
                <a:off x="4536" y="2329"/>
                <a:ext cx="47" cy="55"/>
              </a:xfrm>
              <a:custGeom>
                <a:avLst/>
                <a:gdLst>
                  <a:gd name="T0" fmla="*/ 10 w 49"/>
                  <a:gd name="T1" fmla="*/ 3 h 57"/>
                  <a:gd name="T2" fmla="*/ 8 w 49"/>
                  <a:gd name="T3" fmla="*/ 9 h 57"/>
                  <a:gd name="T4" fmla="*/ 2 w 49"/>
                  <a:gd name="T5" fmla="*/ 24 h 57"/>
                  <a:gd name="T6" fmla="*/ 0 w 49"/>
                  <a:gd name="T7" fmla="*/ 30 h 57"/>
                  <a:gd name="T8" fmla="*/ 8 w 49"/>
                  <a:gd name="T9" fmla="*/ 32 h 57"/>
                  <a:gd name="T10" fmla="*/ 12 w 49"/>
                  <a:gd name="T11" fmla="*/ 34 h 57"/>
                  <a:gd name="T12" fmla="*/ 13 w 49"/>
                  <a:gd name="T13" fmla="*/ 46 h 57"/>
                  <a:gd name="T14" fmla="*/ 12 w 49"/>
                  <a:gd name="T15" fmla="*/ 57 h 57"/>
                  <a:gd name="T16" fmla="*/ 17 w 49"/>
                  <a:gd name="T17" fmla="*/ 51 h 57"/>
                  <a:gd name="T18" fmla="*/ 17 w 49"/>
                  <a:gd name="T19" fmla="*/ 49 h 57"/>
                  <a:gd name="T20" fmla="*/ 15 w 49"/>
                  <a:gd name="T21" fmla="*/ 27 h 57"/>
                  <a:gd name="T22" fmla="*/ 19 w 49"/>
                  <a:gd name="T23" fmla="*/ 24 h 57"/>
                  <a:gd name="T24" fmla="*/ 26 w 49"/>
                  <a:gd name="T25" fmla="*/ 27 h 57"/>
                  <a:gd name="T26" fmla="*/ 26 w 49"/>
                  <a:gd name="T27" fmla="*/ 33 h 57"/>
                  <a:gd name="T28" fmla="*/ 27 w 49"/>
                  <a:gd name="T29" fmla="*/ 36 h 57"/>
                  <a:gd name="T30" fmla="*/ 31 w 49"/>
                  <a:gd name="T31" fmla="*/ 43 h 57"/>
                  <a:gd name="T32" fmla="*/ 32 w 49"/>
                  <a:gd name="T33" fmla="*/ 45 h 57"/>
                  <a:gd name="T34" fmla="*/ 32 w 49"/>
                  <a:gd name="T35" fmla="*/ 45 h 57"/>
                  <a:gd name="T36" fmla="*/ 36 w 49"/>
                  <a:gd name="T37" fmla="*/ 44 h 57"/>
                  <a:gd name="T38" fmla="*/ 39 w 49"/>
                  <a:gd name="T39" fmla="*/ 43 h 57"/>
                  <a:gd name="T40" fmla="*/ 41 w 49"/>
                  <a:gd name="T41" fmla="*/ 41 h 57"/>
                  <a:gd name="T42" fmla="*/ 39 w 49"/>
                  <a:gd name="T43" fmla="*/ 37 h 57"/>
                  <a:gd name="T44" fmla="*/ 38 w 49"/>
                  <a:gd name="T45" fmla="*/ 29 h 57"/>
                  <a:gd name="T46" fmla="*/ 37 w 49"/>
                  <a:gd name="T47" fmla="*/ 25 h 57"/>
                  <a:gd name="T48" fmla="*/ 30 w 49"/>
                  <a:gd name="T49" fmla="*/ 15 h 57"/>
                  <a:gd name="T50" fmla="*/ 34 w 49"/>
                  <a:gd name="T51" fmla="*/ 12 h 57"/>
                  <a:gd name="T52" fmla="*/ 49 w 49"/>
                  <a:gd name="T53" fmla="*/ 2 h 57"/>
                  <a:gd name="T54" fmla="*/ 47 w 49"/>
                  <a:gd name="T55" fmla="*/ 2 h 57"/>
                  <a:gd name="T56" fmla="*/ 30 w 49"/>
                  <a:gd name="T57" fmla="*/ 8 h 57"/>
                  <a:gd name="T58" fmla="*/ 25 w 49"/>
                  <a:gd name="T59" fmla="*/ 12 h 57"/>
                  <a:gd name="T60" fmla="*/ 16 w 49"/>
                  <a:gd name="T61" fmla="*/ 7 h 57"/>
                  <a:gd name="T62" fmla="*/ 12 w 49"/>
                  <a:gd name="T63" fmla="*/ 0 h 57"/>
                  <a:gd name="T64" fmla="*/ 10 w 49"/>
                  <a:gd name="T6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7">
                    <a:moveTo>
                      <a:pt x="10" y="3"/>
                    </a:moveTo>
                    <a:cubicBezTo>
                      <a:pt x="10" y="3"/>
                      <a:pt x="9" y="6"/>
                      <a:pt x="8" y="9"/>
                    </a:cubicBezTo>
                    <a:cubicBezTo>
                      <a:pt x="7" y="13"/>
                      <a:pt x="5" y="18"/>
                      <a:pt x="2" y="24"/>
                    </a:cubicBezTo>
                    <a:cubicBezTo>
                      <a:pt x="0" y="26"/>
                      <a:pt x="0" y="28"/>
                      <a:pt x="0" y="30"/>
                    </a:cubicBezTo>
                    <a:cubicBezTo>
                      <a:pt x="1" y="31"/>
                      <a:pt x="4" y="32"/>
                      <a:pt x="8" y="32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4" y="37"/>
                      <a:pt x="13" y="43"/>
                      <a:pt x="13" y="46"/>
                    </a:cubicBezTo>
                    <a:cubicBezTo>
                      <a:pt x="11" y="53"/>
                      <a:pt x="11" y="56"/>
                      <a:pt x="12" y="57"/>
                    </a:cubicBezTo>
                    <a:cubicBezTo>
                      <a:pt x="14" y="56"/>
                      <a:pt x="17" y="53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2" y="46"/>
                      <a:pt x="13" y="30"/>
                      <a:pt x="15" y="27"/>
                    </a:cubicBezTo>
                    <a:cubicBezTo>
                      <a:pt x="15" y="25"/>
                      <a:pt x="17" y="24"/>
                      <a:pt x="19" y="24"/>
                    </a:cubicBezTo>
                    <a:cubicBezTo>
                      <a:pt x="22" y="24"/>
                      <a:pt x="24" y="25"/>
                      <a:pt x="26" y="27"/>
                    </a:cubicBezTo>
                    <a:cubicBezTo>
                      <a:pt x="27" y="29"/>
                      <a:pt x="27" y="31"/>
                      <a:pt x="26" y="33"/>
                    </a:cubicBezTo>
                    <a:cubicBezTo>
                      <a:pt x="25" y="34"/>
                      <a:pt x="25" y="34"/>
                      <a:pt x="27" y="36"/>
                    </a:cubicBezTo>
                    <a:cubicBezTo>
                      <a:pt x="29" y="37"/>
                      <a:pt x="31" y="39"/>
                      <a:pt x="31" y="43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5" y="44"/>
                      <a:pt x="36" y="44"/>
                    </a:cubicBezTo>
                    <a:cubicBezTo>
                      <a:pt x="37" y="43"/>
                      <a:pt x="38" y="43"/>
                      <a:pt x="39" y="43"/>
                    </a:cubicBezTo>
                    <a:cubicBezTo>
                      <a:pt x="41" y="42"/>
                      <a:pt x="41" y="42"/>
                      <a:pt x="41" y="41"/>
                    </a:cubicBezTo>
                    <a:cubicBezTo>
                      <a:pt x="41" y="41"/>
                      <a:pt x="42" y="40"/>
                      <a:pt x="39" y="37"/>
                    </a:cubicBezTo>
                    <a:cubicBezTo>
                      <a:pt x="37" y="35"/>
                      <a:pt x="37" y="31"/>
                      <a:pt x="38" y="29"/>
                    </a:cubicBezTo>
                    <a:cubicBezTo>
                      <a:pt x="38" y="26"/>
                      <a:pt x="38" y="26"/>
                      <a:pt x="37" y="25"/>
                    </a:cubicBezTo>
                    <a:cubicBezTo>
                      <a:pt x="33" y="22"/>
                      <a:pt x="30" y="18"/>
                      <a:pt x="30" y="15"/>
                    </a:cubicBezTo>
                    <a:cubicBezTo>
                      <a:pt x="30" y="14"/>
                      <a:pt x="31" y="12"/>
                      <a:pt x="34" y="12"/>
                    </a:cubicBezTo>
                    <a:cubicBezTo>
                      <a:pt x="38" y="11"/>
                      <a:pt x="48" y="5"/>
                      <a:pt x="49" y="2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1" y="2"/>
                      <a:pt x="31" y="6"/>
                      <a:pt x="30" y="8"/>
                    </a:cubicBezTo>
                    <a:cubicBezTo>
                      <a:pt x="30" y="11"/>
                      <a:pt x="28" y="12"/>
                      <a:pt x="25" y="12"/>
                    </a:cubicBezTo>
                    <a:cubicBezTo>
                      <a:pt x="22" y="12"/>
                      <a:pt x="18" y="10"/>
                      <a:pt x="16" y="7"/>
                    </a:cubicBezTo>
                    <a:cubicBezTo>
                      <a:pt x="14" y="5"/>
                      <a:pt x="13" y="3"/>
                      <a:pt x="12" y="0"/>
                    </a:cubicBezTo>
                    <a:cubicBezTo>
                      <a:pt x="12" y="1"/>
                      <a:pt x="11" y="2"/>
                      <a:pt x="10" y="3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9" name="Freeform 1156"/>
              <p:cNvSpPr>
                <a:spLocks/>
              </p:cNvSpPr>
              <p:nvPr/>
            </p:nvSpPr>
            <p:spPr bwMode="auto">
              <a:xfrm>
                <a:off x="4550" y="2308"/>
                <a:ext cx="51" cy="15"/>
              </a:xfrm>
              <a:custGeom>
                <a:avLst/>
                <a:gdLst>
                  <a:gd name="T0" fmla="*/ 26 w 54"/>
                  <a:gd name="T1" fmla="*/ 7 h 15"/>
                  <a:gd name="T2" fmla="*/ 39 w 54"/>
                  <a:gd name="T3" fmla="*/ 9 h 15"/>
                  <a:gd name="T4" fmla="*/ 54 w 54"/>
                  <a:gd name="T5" fmla="*/ 0 h 15"/>
                  <a:gd name="T6" fmla="*/ 49 w 54"/>
                  <a:gd name="T7" fmla="*/ 4 h 15"/>
                  <a:gd name="T8" fmla="*/ 46 w 54"/>
                  <a:gd name="T9" fmla="*/ 5 h 15"/>
                  <a:gd name="T10" fmla="*/ 39 w 54"/>
                  <a:gd name="T11" fmla="*/ 7 h 15"/>
                  <a:gd name="T12" fmla="*/ 16 w 54"/>
                  <a:gd name="T13" fmla="*/ 2 h 15"/>
                  <a:gd name="T14" fmla="*/ 14 w 54"/>
                  <a:gd name="T15" fmla="*/ 2 h 15"/>
                  <a:gd name="T16" fmla="*/ 10 w 54"/>
                  <a:gd name="T17" fmla="*/ 4 h 15"/>
                  <a:gd name="T18" fmla="*/ 4 w 54"/>
                  <a:gd name="T19" fmla="*/ 8 h 15"/>
                  <a:gd name="T20" fmla="*/ 0 w 54"/>
                  <a:gd name="T21" fmla="*/ 15 h 15"/>
                  <a:gd name="T22" fmla="*/ 26 w 5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5">
                    <a:moveTo>
                      <a:pt x="26" y="7"/>
                    </a:moveTo>
                    <a:cubicBezTo>
                      <a:pt x="31" y="7"/>
                      <a:pt x="36" y="8"/>
                      <a:pt x="39" y="9"/>
                    </a:cubicBezTo>
                    <a:cubicBezTo>
                      <a:pt x="44" y="11"/>
                      <a:pt x="51" y="6"/>
                      <a:pt x="54" y="0"/>
                    </a:cubicBezTo>
                    <a:cubicBezTo>
                      <a:pt x="52" y="1"/>
                      <a:pt x="50" y="3"/>
                      <a:pt x="49" y="4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2" y="7"/>
                      <a:pt x="39" y="7"/>
                    </a:cubicBezTo>
                    <a:cubicBezTo>
                      <a:pt x="30" y="7"/>
                      <a:pt x="20" y="4"/>
                      <a:pt x="16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9"/>
                      <a:pt x="1" y="12"/>
                      <a:pt x="0" y="15"/>
                    </a:cubicBezTo>
                    <a:cubicBezTo>
                      <a:pt x="5" y="9"/>
                      <a:pt x="18" y="7"/>
                      <a:pt x="26" y="7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0" name="Freeform 1157"/>
              <p:cNvSpPr>
                <a:spLocks/>
              </p:cNvSpPr>
              <p:nvPr/>
            </p:nvSpPr>
            <p:spPr bwMode="auto">
              <a:xfrm>
                <a:off x="4429" y="2278"/>
                <a:ext cx="106" cy="87"/>
              </a:xfrm>
              <a:custGeom>
                <a:avLst/>
                <a:gdLst>
                  <a:gd name="T0" fmla="*/ 1 w 111"/>
                  <a:gd name="T1" fmla="*/ 38 h 91"/>
                  <a:gd name="T2" fmla="*/ 7 w 111"/>
                  <a:gd name="T3" fmla="*/ 55 h 91"/>
                  <a:gd name="T4" fmla="*/ 17 w 111"/>
                  <a:gd name="T5" fmla="*/ 67 h 91"/>
                  <a:gd name="T6" fmla="*/ 25 w 111"/>
                  <a:gd name="T7" fmla="*/ 80 h 91"/>
                  <a:gd name="T8" fmla="*/ 36 w 111"/>
                  <a:gd name="T9" fmla="*/ 85 h 91"/>
                  <a:gd name="T10" fmla="*/ 43 w 111"/>
                  <a:gd name="T11" fmla="*/ 84 h 91"/>
                  <a:gd name="T12" fmla="*/ 66 w 111"/>
                  <a:gd name="T13" fmla="*/ 91 h 91"/>
                  <a:gd name="T14" fmla="*/ 67 w 111"/>
                  <a:gd name="T15" fmla="*/ 91 h 91"/>
                  <a:gd name="T16" fmla="*/ 80 w 111"/>
                  <a:gd name="T17" fmla="*/ 87 h 91"/>
                  <a:gd name="T18" fmla="*/ 88 w 111"/>
                  <a:gd name="T19" fmla="*/ 62 h 91"/>
                  <a:gd name="T20" fmla="*/ 106 w 111"/>
                  <a:gd name="T21" fmla="*/ 37 h 91"/>
                  <a:gd name="T22" fmla="*/ 104 w 111"/>
                  <a:gd name="T23" fmla="*/ 29 h 91"/>
                  <a:gd name="T24" fmla="*/ 100 w 111"/>
                  <a:gd name="T25" fmla="*/ 20 h 91"/>
                  <a:gd name="T26" fmla="*/ 97 w 111"/>
                  <a:gd name="T27" fmla="*/ 7 h 91"/>
                  <a:gd name="T28" fmla="*/ 96 w 111"/>
                  <a:gd name="T29" fmla="*/ 0 h 91"/>
                  <a:gd name="T30" fmla="*/ 95 w 111"/>
                  <a:gd name="T31" fmla="*/ 0 h 91"/>
                  <a:gd name="T32" fmla="*/ 93 w 111"/>
                  <a:gd name="T33" fmla="*/ 0 h 91"/>
                  <a:gd name="T34" fmla="*/ 80 w 111"/>
                  <a:gd name="T35" fmla="*/ 2 h 91"/>
                  <a:gd name="T36" fmla="*/ 76 w 111"/>
                  <a:gd name="T37" fmla="*/ 13 h 91"/>
                  <a:gd name="T38" fmla="*/ 73 w 111"/>
                  <a:gd name="T39" fmla="*/ 14 h 91"/>
                  <a:gd name="T40" fmla="*/ 69 w 111"/>
                  <a:gd name="T41" fmla="*/ 25 h 91"/>
                  <a:gd name="T42" fmla="*/ 64 w 111"/>
                  <a:gd name="T43" fmla="*/ 32 h 91"/>
                  <a:gd name="T44" fmla="*/ 58 w 111"/>
                  <a:gd name="T45" fmla="*/ 34 h 91"/>
                  <a:gd name="T46" fmla="*/ 47 w 111"/>
                  <a:gd name="T47" fmla="*/ 32 h 91"/>
                  <a:gd name="T48" fmla="*/ 36 w 111"/>
                  <a:gd name="T49" fmla="*/ 37 h 91"/>
                  <a:gd name="T50" fmla="*/ 28 w 111"/>
                  <a:gd name="T51" fmla="*/ 37 h 91"/>
                  <a:gd name="T52" fmla="*/ 22 w 111"/>
                  <a:gd name="T53" fmla="*/ 38 h 91"/>
                  <a:gd name="T54" fmla="*/ 14 w 111"/>
                  <a:gd name="T55" fmla="*/ 36 h 91"/>
                  <a:gd name="T56" fmla="*/ 11 w 111"/>
                  <a:gd name="T57" fmla="*/ 34 h 91"/>
                  <a:gd name="T58" fmla="*/ 10 w 111"/>
                  <a:gd name="T59" fmla="*/ 33 h 91"/>
                  <a:gd name="T60" fmla="*/ 10 w 111"/>
                  <a:gd name="T61" fmla="*/ 33 h 91"/>
                  <a:gd name="T62" fmla="*/ 9 w 111"/>
                  <a:gd name="T63" fmla="*/ 32 h 91"/>
                  <a:gd name="T64" fmla="*/ 8 w 111"/>
                  <a:gd name="T65" fmla="*/ 31 h 91"/>
                  <a:gd name="T66" fmla="*/ 8 w 111"/>
                  <a:gd name="T67" fmla="*/ 30 h 91"/>
                  <a:gd name="T68" fmla="*/ 7 w 111"/>
                  <a:gd name="T69" fmla="*/ 28 h 91"/>
                  <a:gd name="T70" fmla="*/ 7 w 111"/>
                  <a:gd name="T71" fmla="*/ 27 h 91"/>
                  <a:gd name="T72" fmla="*/ 1 w 111"/>
                  <a:gd name="T7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91">
                    <a:moveTo>
                      <a:pt x="1" y="34"/>
                    </a:moveTo>
                    <a:cubicBezTo>
                      <a:pt x="0" y="36"/>
                      <a:pt x="0" y="38"/>
                      <a:pt x="1" y="38"/>
                    </a:cubicBezTo>
                    <a:cubicBezTo>
                      <a:pt x="4" y="42"/>
                      <a:pt x="5" y="46"/>
                      <a:pt x="6" y="50"/>
                    </a:cubicBezTo>
                    <a:cubicBezTo>
                      <a:pt x="6" y="52"/>
                      <a:pt x="6" y="53"/>
                      <a:pt x="7" y="55"/>
                    </a:cubicBezTo>
                    <a:cubicBezTo>
                      <a:pt x="8" y="55"/>
                      <a:pt x="9" y="56"/>
                      <a:pt x="10" y="57"/>
                    </a:cubicBezTo>
                    <a:cubicBezTo>
                      <a:pt x="13" y="59"/>
                      <a:pt x="17" y="61"/>
                      <a:pt x="17" y="67"/>
                    </a:cubicBezTo>
                    <a:cubicBezTo>
                      <a:pt x="17" y="73"/>
                      <a:pt x="22" y="80"/>
                      <a:pt x="24" y="80"/>
                    </a:cubicBezTo>
                    <a:cubicBezTo>
                      <a:pt x="24" y="80"/>
                      <a:pt x="24" y="80"/>
                      <a:pt x="25" y="80"/>
                    </a:cubicBezTo>
                    <a:cubicBezTo>
                      <a:pt x="26" y="79"/>
                      <a:pt x="27" y="79"/>
                      <a:pt x="29" y="79"/>
                    </a:cubicBezTo>
                    <a:cubicBezTo>
                      <a:pt x="33" y="79"/>
                      <a:pt x="36" y="83"/>
                      <a:pt x="36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41" y="84"/>
                      <a:pt x="43" y="84"/>
                    </a:cubicBezTo>
                    <a:cubicBezTo>
                      <a:pt x="46" y="83"/>
                      <a:pt x="48" y="82"/>
                      <a:pt x="50" y="83"/>
                    </a:cubicBezTo>
                    <a:cubicBezTo>
                      <a:pt x="58" y="84"/>
                      <a:pt x="65" y="86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1"/>
                      <a:pt x="67" y="91"/>
                    </a:cubicBezTo>
                    <a:cubicBezTo>
                      <a:pt x="69" y="91"/>
                      <a:pt x="73" y="89"/>
                      <a:pt x="77" y="88"/>
                    </a:cubicBezTo>
                    <a:cubicBezTo>
                      <a:pt x="78" y="87"/>
                      <a:pt x="79" y="87"/>
                      <a:pt x="80" y="87"/>
                    </a:cubicBezTo>
                    <a:cubicBezTo>
                      <a:pt x="82" y="86"/>
                      <a:pt x="82" y="80"/>
                      <a:pt x="83" y="76"/>
                    </a:cubicBezTo>
                    <a:cubicBezTo>
                      <a:pt x="84" y="70"/>
                      <a:pt x="84" y="64"/>
                      <a:pt x="88" y="62"/>
                    </a:cubicBezTo>
                    <a:cubicBezTo>
                      <a:pt x="94" y="58"/>
                      <a:pt x="94" y="52"/>
                      <a:pt x="94" y="46"/>
                    </a:cubicBezTo>
                    <a:cubicBezTo>
                      <a:pt x="93" y="40"/>
                      <a:pt x="101" y="38"/>
                      <a:pt x="106" y="37"/>
                    </a:cubicBezTo>
                    <a:cubicBezTo>
                      <a:pt x="108" y="36"/>
                      <a:pt x="111" y="36"/>
                      <a:pt x="111" y="35"/>
                    </a:cubicBezTo>
                    <a:cubicBezTo>
                      <a:pt x="111" y="34"/>
                      <a:pt x="109" y="31"/>
                      <a:pt x="104" y="29"/>
                    </a:cubicBezTo>
                    <a:cubicBezTo>
                      <a:pt x="101" y="28"/>
                      <a:pt x="101" y="25"/>
                      <a:pt x="101" y="23"/>
                    </a:cubicBezTo>
                    <a:cubicBezTo>
                      <a:pt x="101" y="21"/>
                      <a:pt x="101" y="21"/>
                      <a:pt x="100" y="20"/>
                    </a:cubicBezTo>
                    <a:cubicBezTo>
                      <a:pt x="99" y="19"/>
                      <a:pt x="93" y="13"/>
                      <a:pt x="94" y="9"/>
                    </a:cubicBezTo>
                    <a:cubicBezTo>
                      <a:pt x="94" y="8"/>
                      <a:pt x="95" y="7"/>
                      <a:pt x="97" y="7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6" y="4"/>
                      <a:pt x="95" y="2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  <a:cubicBezTo>
                      <a:pt x="88" y="0"/>
                      <a:pt x="82" y="0"/>
                      <a:pt x="80" y="2"/>
                    </a:cubicBezTo>
                    <a:cubicBezTo>
                      <a:pt x="80" y="3"/>
                      <a:pt x="79" y="3"/>
                      <a:pt x="79" y="5"/>
                    </a:cubicBezTo>
                    <a:cubicBezTo>
                      <a:pt x="80" y="10"/>
                      <a:pt x="78" y="12"/>
                      <a:pt x="76" y="13"/>
                    </a:cubicBezTo>
                    <a:cubicBezTo>
                      <a:pt x="75" y="13"/>
                      <a:pt x="75" y="13"/>
                      <a:pt x="74" y="14"/>
                    </a:cubicBezTo>
                    <a:cubicBezTo>
                      <a:pt x="74" y="14"/>
                      <a:pt x="73" y="14"/>
                      <a:pt x="73" y="14"/>
                    </a:cubicBezTo>
                    <a:cubicBezTo>
                      <a:pt x="73" y="18"/>
                      <a:pt x="72" y="19"/>
                      <a:pt x="71" y="21"/>
                    </a:cubicBezTo>
                    <a:cubicBezTo>
                      <a:pt x="70" y="22"/>
                      <a:pt x="69" y="23"/>
                      <a:pt x="69" y="25"/>
                    </a:cubicBezTo>
                    <a:cubicBezTo>
                      <a:pt x="70" y="27"/>
                      <a:pt x="69" y="29"/>
                      <a:pt x="69" y="30"/>
                    </a:cubicBezTo>
                    <a:cubicBezTo>
                      <a:pt x="68" y="31"/>
                      <a:pt x="66" y="32"/>
                      <a:pt x="64" y="32"/>
                    </a:cubicBezTo>
                    <a:cubicBezTo>
                      <a:pt x="63" y="32"/>
                      <a:pt x="61" y="33"/>
                      <a:pt x="60" y="33"/>
                    </a:cubicBezTo>
                    <a:cubicBezTo>
                      <a:pt x="59" y="34"/>
                      <a:pt x="59" y="34"/>
                      <a:pt x="58" y="34"/>
                    </a:cubicBezTo>
                    <a:cubicBezTo>
                      <a:pt x="54" y="36"/>
                      <a:pt x="52" y="35"/>
                      <a:pt x="50" y="34"/>
                    </a:cubicBezTo>
                    <a:cubicBezTo>
                      <a:pt x="50" y="33"/>
                      <a:pt x="49" y="32"/>
                      <a:pt x="47" y="32"/>
                    </a:cubicBezTo>
                    <a:cubicBezTo>
                      <a:pt x="43" y="32"/>
                      <a:pt x="42" y="33"/>
                      <a:pt x="40" y="35"/>
                    </a:cubicBezTo>
                    <a:cubicBezTo>
                      <a:pt x="39" y="35"/>
                      <a:pt x="38" y="36"/>
                      <a:pt x="36" y="37"/>
                    </a:cubicBezTo>
                    <a:cubicBezTo>
                      <a:pt x="35" y="37"/>
                      <a:pt x="33" y="37"/>
                      <a:pt x="31" y="37"/>
                    </a:cubicBezTo>
                    <a:cubicBezTo>
                      <a:pt x="30" y="37"/>
                      <a:pt x="29" y="37"/>
                      <a:pt x="28" y="37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3" y="37"/>
                      <a:pt x="22" y="38"/>
                      <a:pt x="22" y="38"/>
                    </a:cubicBezTo>
                    <a:cubicBezTo>
                      <a:pt x="21" y="38"/>
                      <a:pt x="20" y="39"/>
                      <a:pt x="20" y="39"/>
                    </a:cubicBezTo>
                    <a:cubicBezTo>
                      <a:pt x="18" y="39"/>
                      <a:pt x="16" y="37"/>
                      <a:pt x="14" y="36"/>
                    </a:cubicBezTo>
                    <a:cubicBezTo>
                      <a:pt x="13" y="35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7"/>
                      <a:pt x="2" y="30"/>
                      <a:pt x="1" y="34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1" name="Freeform 1158"/>
              <p:cNvSpPr>
                <a:spLocks/>
              </p:cNvSpPr>
              <p:nvPr/>
            </p:nvSpPr>
            <p:spPr bwMode="auto">
              <a:xfrm>
                <a:off x="4396" y="2389"/>
                <a:ext cx="104" cy="26"/>
              </a:xfrm>
              <a:custGeom>
                <a:avLst/>
                <a:gdLst>
                  <a:gd name="T0" fmla="*/ 94 w 109"/>
                  <a:gd name="T1" fmla="*/ 27 h 28"/>
                  <a:gd name="T2" fmla="*/ 95 w 109"/>
                  <a:gd name="T3" fmla="*/ 27 h 28"/>
                  <a:gd name="T4" fmla="*/ 98 w 109"/>
                  <a:gd name="T5" fmla="*/ 25 h 28"/>
                  <a:gd name="T6" fmla="*/ 102 w 109"/>
                  <a:gd name="T7" fmla="*/ 27 h 28"/>
                  <a:gd name="T8" fmla="*/ 106 w 109"/>
                  <a:gd name="T9" fmla="*/ 28 h 28"/>
                  <a:gd name="T10" fmla="*/ 109 w 109"/>
                  <a:gd name="T11" fmla="*/ 27 h 28"/>
                  <a:gd name="T12" fmla="*/ 106 w 109"/>
                  <a:gd name="T13" fmla="*/ 26 h 28"/>
                  <a:gd name="T14" fmla="*/ 97 w 109"/>
                  <a:gd name="T15" fmla="*/ 22 h 28"/>
                  <a:gd name="T16" fmla="*/ 93 w 109"/>
                  <a:gd name="T17" fmla="*/ 22 h 28"/>
                  <a:gd name="T18" fmla="*/ 90 w 109"/>
                  <a:gd name="T19" fmla="*/ 22 h 28"/>
                  <a:gd name="T20" fmla="*/ 87 w 109"/>
                  <a:gd name="T21" fmla="*/ 22 h 28"/>
                  <a:gd name="T22" fmla="*/ 78 w 109"/>
                  <a:gd name="T23" fmla="*/ 20 h 28"/>
                  <a:gd name="T24" fmla="*/ 75 w 109"/>
                  <a:gd name="T25" fmla="*/ 17 h 28"/>
                  <a:gd name="T26" fmla="*/ 84 w 109"/>
                  <a:gd name="T27" fmla="*/ 12 h 28"/>
                  <a:gd name="T28" fmla="*/ 86 w 109"/>
                  <a:gd name="T29" fmla="*/ 11 h 28"/>
                  <a:gd name="T30" fmla="*/ 78 w 109"/>
                  <a:gd name="T31" fmla="*/ 12 h 28"/>
                  <a:gd name="T32" fmla="*/ 73 w 109"/>
                  <a:gd name="T33" fmla="*/ 13 h 28"/>
                  <a:gd name="T34" fmla="*/ 59 w 109"/>
                  <a:gd name="T35" fmla="*/ 10 h 28"/>
                  <a:gd name="T36" fmla="*/ 56 w 109"/>
                  <a:gd name="T37" fmla="*/ 9 h 28"/>
                  <a:gd name="T38" fmla="*/ 51 w 109"/>
                  <a:gd name="T39" fmla="*/ 12 h 28"/>
                  <a:gd name="T40" fmla="*/ 29 w 109"/>
                  <a:gd name="T41" fmla="*/ 4 h 28"/>
                  <a:gd name="T42" fmla="*/ 12 w 109"/>
                  <a:gd name="T43" fmla="*/ 0 h 28"/>
                  <a:gd name="T44" fmla="*/ 5 w 109"/>
                  <a:gd name="T45" fmla="*/ 2 h 28"/>
                  <a:gd name="T46" fmla="*/ 0 w 109"/>
                  <a:gd name="T47" fmla="*/ 7 h 28"/>
                  <a:gd name="T48" fmla="*/ 0 w 109"/>
                  <a:gd name="T49" fmla="*/ 7 h 28"/>
                  <a:gd name="T50" fmla="*/ 1 w 109"/>
                  <a:gd name="T51" fmla="*/ 8 h 28"/>
                  <a:gd name="T52" fmla="*/ 3 w 109"/>
                  <a:gd name="T53" fmla="*/ 8 h 28"/>
                  <a:gd name="T54" fmla="*/ 6 w 109"/>
                  <a:gd name="T55" fmla="*/ 8 h 28"/>
                  <a:gd name="T56" fmla="*/ 11 w 109"/>
                  <a:gd name="T57" fmla="*/ 11 h 28"/>
                  <a:gd name="T58" fmla="*/ 13 w 109"/>
                  <a:gd name="T59" fmla="*/ 14 h 28"/>
                  <a:gd name="T60" fmla="*/ 17 w 109"/>
                  <a:gd name="T61" fmla="*/ 15 h 28"/>
                  <a:gd name="T62" fmla="*/ 29 w 109"/>
                  <a:gd name="T63" fmla="*/ 17 h 28"/>
                  <a:gd name="T64" fmla="*/ 31 w 109"/>
                  <a:gd name="T65" fmla="*/ 17 h 28"/>
                  <a:gd name="T66" fmla="*/ 36 w 109"/>
                  <a:gd name="T67" fmla="*/ 14 h 28"/>
                  <a:gd name="T68" fmla="*/ 55 w 109"/>
                  <a:gd name="T69" fmla="*/ 21 h 28"/>
                  <a:gd name="T70" fmla="*/ 81 w 109"/>
                  <a:gd name="T71" fmla="*/ 26 h 28"/>
                  <a:gd name="T72" fmla="*/ 90 w 109"/>
                  <a:gd name="T73" fmla="*/ 27 h 28"/>
                  <a:gd name="T74" fmla="*/ 94 w 109"/>
                  <a:gd name="T7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" h="28">
                    <a:moveTo>
                      <a:pt x="94" y="27"/>
                    </a:moveTo>
                    <a:cubicBezTo>
                      <a:pt x="95" y="27"/>
                      <a:pt x="95" y="27"/>
                      <a:pt x="95" y="27"/>
                    </a:cubicBezTo>
                    <a:cubicBezTo>
                      <a:pt x="96" y="26"/>
                      <a:pt x="97" y="25"/>
                      <a:pt x="98" y="25"/>
                    </a:cubicBezTo>
                    <a:cubicBezTo>
                      <a:pt x="99" y="25"/>
                      <a:pt x="101" y="26"/>
                      <a:pt x="102" y="27"/>
                    </a:cubicBezTo>
                    <a:cubicBezTo>
                      <a:pt x="103" y="27"/>
                      <a:pt x="104" y="28"/>
                      <a:pt x="106" y="28"/>
                    </a:cubicBezTo>
                    <a:cubicBezTo>
                      <a:pt x="107" y="28"/>
                      <a:pt x="108" y="28"/>
                      <a:pt x="109" y="27"/>
                    </a:cubicBezTo>
                    <a:cubicBezTo>
                      <a:pt x="108" y="27"/>
                      <a:pt x="106" y="27"/>
                      <a:pt x="106" y="26"/>
                    </a:cubicBezTo>
                    <a:cubicBezTo>
                      <a:pt x="101" y="26"/>
                      <a:pt x="97" y="25"/>
                      <a:pt x="97" y="22"/>
                    </a:cubicBezTo>
                    <a:cubicBezTo>
                      <a:pt x="97" y="22"/>
                      <a:pt x="96" y="22"/>
                      <a:pt x="93" y="22"/>
                    </a:cubicBezTo>
                    <a:cubicBezTo>
                      <a:pt x="92" y="22"/>
                      <a:pt x="91" y="22"/>
                      <a:pt x="90" y="22"/>
                    </a:cubicBezTo>
                    <a:cubicBezTo>
                      <a:pt x="89" y="22"/>
                      <a:pt x="88" y="22"/>
                      <a:pt x="87" y="22"/>
                    </a:cubicBezTo>
                    <a:cubicBezTo>
                      <a:pt x="84" y="22"/>
                      <a:pt x="81" y="22"/>
                      <a:pt x="78" y="20"/>
                    </a:cubicBezTo>
                    <a:cubicBezTo>
                      <a:pt x="76" y="20"/>
                      <a:pt x="75" y="18"/>
                      <a:pt x="75" y="17"/>
                    </a:cubicBezTo>
                    <a:cubicBezTo>
                      <a:pt x="75" y="14"/>
                      <a:pt x="79" y="13"/>
                      <a:pt x="84" y="12"/>
                    </a:cubicBezTo>
                    <a:cubicBezTo>
                      <a:pt x="85" y="11"/>
                      <a:pt x="85" y="11"/>
                      <a:pt x="86" y="11"/>
                    </a:cubicBezTo>
                    <a:cubicBezTo>
                      <a:pt x="84" y="11"/>
                      <a:pt x="81" y="12"/>
                      <a:pt x="78" y="12"/>
                    </a:cubicBezTo>
                    <a:cubicBezTo>
                      <a:pt x="76" y="13"/>
                      <a:pt x="74" y="13"/>
                      <a:pt x="73" y="13"/>
                    </a:cubicBezTo>
                    <a:cubicBezTo>
                      <a:pt x="68" y="13"/>
                      <a:pt x="63" y="11"/>
                      <a:pt x="59" y="10"/>
                    </a:cubicBezTo>
                    <a:cubicBezTo>
                      <a:pt x="58" y="10"/>
                      <a:pt x="57" y="9"/>
                      <a:pt x="56" y="9"/>
                    </a:cubicBezTo>
                    <a:cubicBezTo>
                      <a:pt x="55" y="10"/>
                      <a:pt x="54" y="12"/>
                      <a:pt x="51" y="12"/>
                    </a:cubicBezTo>
                    <a:cubicBezTo>
                      <a:pt x="45" y="12"/>
                      <a:pt x="32" y="7"/>
                      <a:pt x="29" y="4"/>
                    </a:cubicBezTo>
                    <a:cubicBezTo>
                      <a:pt x="26" y="2"/>
                      <a:pt x="19" y="0"/>
                      <a:pt x="12" y="0"/>
                    </a:cubicBezTo>
                    <a:cubicBezTo>
                      <a:pt x="8" y="0"/>
                      <a:pt x="6" y="1"/>
                      <a:pt x="5" y="2"/>
                    </a:cubicBezTo>
                    <a:cubicBezTo>
                      <a:pt x="3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9" y="8"/>
                      <a:pt x="10" y="10"/>
                      <a:pt x="11" y="11"/>
                    </a:cubicBezTo>
                    <a:cubicBezTo>
                      <a:pt x="11" y="13"/>
                      <a:pt x="12" y="14"/>
                      <a:pt x="13" y="14"/>
                    </a:cubicBezTo>
                    <a:cubicBezTo>
                      <a:pt x="14" y="14"/>
                      <a:pt x="15" y="14"/>
                      <a:pt x="17" y="15"/>
                    </a:cubicBezTo>
                    <a:cubicBezTo>
                      <a:pt x="21" y="16"/>
                      <a:pt x="26" y="17"/>
                      <a:pt x="29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5"/>
                      <a:pt x="33" y="14"/>
                      <a:pt x="36" y="14"/>
                    </a:cubicBezTo>
                    <a:cubicBezTo>
                      <a:pt x="41" y="14"/>
                      <a:pt x="50" y="17"/>
                      <a:pt x="55" y="21"/>
                    </a:cubicBezTo>
                    <a:cubicBezTo>
                      <a:pt x="61" y="26"/>
                      <a:pt x="75" y="27"/>
                      <a:pt x="81" y="26"/>
                    </a:cubicBezTo>
                    <a:cubicBezTo>
                      <a:pt x="84" y="25"/>
                      <a:pt x="88" y="26"/>
                      <a:pt x="90" y="27"/>
                    </a:cubicBezTo>
                    <a:cubicBezTo>
                      <a:pt x="92" y="27"/>
                      <a:pt x="93" y="27"/>
                      <a:pt x="94" y="27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4" name="Group 1161"/>
            <p:cNvGrpSpPr>
              <a:grpSpLocks noChangeAspect="1"/>
            </p:cNvGrpSpPr>
            <p:nvPr/>
          </p:nvGrpSpPr>
          <p:grpSpPr bwMode="auto">
            <a:xfrm>
              <a:off x="6753301" y="3600101"/>
              <a:ext cx="602450" cy="660441"/>
              <a:chOff x="3077" y="2363"/>
              <a:chExt cx="467" cy="390"/>
            </a:xfrm>
            <a:solidFill>
              <a:srgbClr val="BFBFBF"/>
            </a:solidFill>
          </p:grpSpPr>
          <p:sp>
            <p:nvSpPr>
              <p:cNvPr id="2219" name="Freeform 1162"/>
              <p:cNvSpPr>
                <a:spLocks/>
              </p:cNvSpPr>
              <p:nvPr/>
            </p:nvSpPr>
            <p:spPr bwMode="auto">
              <a:xfrm>
                <a:off x="3088" y="2500"/>
                <a:ext cx="10" cy="17"/>
              </a:xfrm>
              <a:custGeom>
                <a:avLst/>
                <a:gdLst>
                  <a:gd name="T0" fmla="*/ 3 w 11"/>
                  <a:gd name="T1" fmla="*/ 15 h 17"/>
                  <a:gd name="T2" fmla="*/ 3 w 11"/>
                  <a:gd name="T3" fmla="*/ 14 h 17"/>
                  <a:gd name="T4" fmla="*/ 4 w 11"/>
                  <a:gd name="T5" fmla="*/ 13 h 17"/>
                  <a:gd name="T6" fmla="*/ 5 w 11"/>
                  <a:gd name="T7" fmla="*/ 12 h 17"/>
                  <a:gd name="T8" fmla="*/ 5 w 11"/>
                  <a:gd name="T9" fmla="*/ 11 h 17"/>
                  <a:gd name="T10" fmla="*/ 6 w 11"/>
                  <a:gd name="T11" fmla="*/ 10 h 17"/>
                  <a:gd name="T12" fmla="*/ 6 w 11"/>
                  <a:gd name="T13" fmla="*/ 10 h 17"/>
                  <a:gd name="T14" fmla="*/ 7 w 11"/>
                  <a:gd name="T15" fmla="*/ 9 h 17"/>
                  <a:gd name="T16" fmla="*/ 7 w 11"/>
                  <a:gd name="T17" fmla="*/ 8 h 17"/>
                  <a:gd name="T18" fmla="*/ 8 w 11"/>
                  <a:gd name="T19" fmla="*/ 8 h 17"/>
                  <a:gd name="T20" fmla="*/ 8 w 11"/>
                  <a:gd name="T21" fmla="*/ 7 h 17"/>
                  <a:gd name="T22" fmla="*/ 9 w 11"/>
                  <a:gd name="T23" fmla="*/ 6 h 17"/>
                  <a:gd name="T24" fmla="*/ 10 w 11"/>
                  <a:gd name="T25" fmla="*/ 6 h 17"/>
                  <a:gd name="T26" fmla="*/ 10 w 11"/>
                  <a:gd name="T27" fmla="*/ 5 h 17"/>
                  <a:gd name="T28" fmla="*/ 11 w 11"/>
                  <a:gd name="T29" fmla="*/ 3 h 17"/>
                  <a:gd name="T30" fmla="*/ 10 w 11"/>
                  <a:gd name="T31" fmla="*/ 2 h 17"/>
                  <a:gd name="T32" fmla="*/ 10 w 11"/>
                  <a:gd name="T33" fmla="*/ 2 h 17"/>
                  <a:gd name="T34" fmla="*/ 10 w 11"/>
                  <a:gd name="T35" fmla="*/ 1 h 17"/>
                  <a:gd name="T36" fmla="*/ 9 w 11"/>
                  <a:gd name="T37" fmla="*/ 1 h 17"/>
                  <a:gd name="T38" fmla="*/ 9 w 11"/>
                  <a:gd name="T39" fmla="*/ 1 h 17"/>
                  <a:gd name="T40" fmla="*/ 8 w 11"/>
                  <a:gd name="T41" fmla="*/ 1 h 17"/>
                  <a:gd name="T42" fmla="*/ 8 w 11"/>
                  <a:gd name="T43" fmla="*/ 1 h 17"/>
                  <a:gd name="T44" fmla="*/ 7 w 11"/>
                  <a:gd name="T45" fmla="*/ 0 h 17"/>
                  <a:gd name="T46" fmla="*/ 7 w 11"/>
                  <a:gd name="T47" fmla="*/ 0 h 17"/>
                  <a:gd name="T48" fmla="*/ 3 w 11"/>
                  <a:gd name="T49" fmla="*/ 10 h 17"/>
                  <a:gd name="T50" fmla="*/ 0 w 11"/>
                  <a:gd name="T51" fmla="*/ 16 h 17"/>
                  <a:gd name="T52" fmla="*/ 2 w 11"/>
                  <a:gd name="T53" fmla="*/ 17 h 17"/>
                  <a:gd name="T54" fmla="*/ 2 w 11"/>
                  <a:gd name="T55" fmla="*/ 16 h 17"/>
                  <a:gd name="T56" fmla="*/ 2 w 11"/>
                  <a:gd name="T57" fmla="*/ 16 h 17"/>
                  <a:gd name="T58" fmla="*/ 3 w 11"/>
                  <a:gd name="T5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7">
                    <a:moveTo>
                      <a:pt x="3" y="15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3"/>
                      <a:pt x="5" y="6"/>
                      <a:pt x="3" y="10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0" name="Freeform 1163"/>
              <p:cNvSpPr>
                <a:spLocks/>
              </p:cNvSpPr>
              <p:nvPr/>
            </p:nvSpPr>
            <p:spPr bwMode="auto">
              <a:xfrm>
                <a:off x="3092" y="2471"/>
                <a:ext cx="67" cy="54"/>
              </a:xfrm>
              <a:custGeom>
                <a:avLst/>
                <a:gdLst>
                  <a:gd name="T0" fmla="*/ 1 w 70"/>
                  <a:gd name="T1" fmla="*/ 53 h 57"/>
                  <a:gd name="T2" fmla="*/ 19 w 70"/>
                  <a:gd name="T3" fmla="*/ 52 h 57"/>
                  <a:gd name="T4" fmla="*/ 33 w 70"/>
                  <a:gd name="T5" fmla="*/ 45 h 57"/>
                  <a:gd name="T6" fmla="*/ 57 w 70"/>
                  <a:gd name="T7" fmla="*/ 33 h 57"/>
                  <a:gd name="T8" fmla="*/ 60 w 70"/>
                  <a:gd name="T9" fmla="*/ 17 h 57"/>
                  <a:gd name="T10" fmla="*/ 59 w 70"/>
                  <a:gd name="T11" fmla="*/ 9 h 57"/>
                  <a:gd name="T12" fmla="*/ 65 w 70"/>
                  <a:gd name="T13" fmla="*/ 3 h 57"/>
                  <a:gd name="T14" fmla="*/ 67 w 70"/>
                  <a:gd name="T15" fmla="*/ 2 h 57"/>
                  <a:gd name="T16" fmla="*/ 70 w 70"/>
                  <a:gd name="T17" fmla="*/ 0 h 57"/>
                  <a:gd name="T18" fmla="*/ 69 w 70"/>
                  <a:gd name="T19" fmla="*/ 0 h 57"/>
                  <a:gd name="T20" fmla="*/ 68 w 70"/>
                  <a:gd name="T21" fmla="*/ 1 h 57"/>
                  <a:gd name="T22" fmla="*/ 67 w 70"/>
                  <a:gd name="T23" fmla="*/ 1 h 57"/>
                  <a:gd name="T24" fmla="*/ 52 w 70"/>
                  <a:gd name="T25" fmla="*/ 3 h 57"/>
                  <a:gd name="T26" fmla="*/ 37 w 70"/>
                  <a:gd name="T27" fmla="*/ 6 h 57"/>
                  <a:gd name="T28" fmla="*/ 28 w 70"/>
                  <a:gd name="T29" fmla="*/ 5 h 57"/>
                  <a:gd name="T30" fmla="*/ 27 w 70"/>
                  <a:gd name="T31" fmla="*/ 5 h 57"/>
                  <a:gd name="T32" fmla="*/ 22 w 70"/>
                  <a:gd name="T33" fmla="*/ 7 h 57"/>
                  <a:gd name="T34" fmla="*/ 11 w 70"/>
                  <a:gd name="T35" fmla="*/ 6 h 57"/>
                  <a:gd name="T36" fmla="*/ 10 w 70"/>
                  <a:gd name="T37" fmla="*/ 8 h 57"/>
                  <a:gd name="T38" fmla="*/ 10 w 70"/>
                  <a:gd name="T39" fmla="*/ 10 h 57"/>
                  <a:gd name="T40" fmla="*/ 10 w 70"/>
                  <a:gd name="T41" fmla="*/ 11 h 57"/>
                  <a:gd name="T42" fmla="*/ 9 w 70"/>
                  <a:gd name="T43" fmla="*/ 12 h 57"/>
                  <a:gd name="T44" fmla="*/ 9 w 70"/>
                  <a:gd name="T45" fmla="*/ 13 h 57"/>
                  <a:gd name="T46" fmla="*/ 8 w 70"/>
                  <a:gd name="T47" fmla="*/ 15 h 57"/>
                  <a:gd name="T48" fmla="*/ 6 w 70"/>
                  <a:gd name="T49" fmla="*/ 16 h 57"/>
                  <a:gd name="T50" fmla="*/ 5 w 70"/>
                  <a:gd name="T51" fmla="*/ 17 h 57"/>
                  <a:gd name="T52" fmla="*/ 3 w 70"/>
                  <a:gd name="T53" fmla="*/ 17 h 57"/>
                  <a:gd name="T54" fmla="*/ 3 w 70"/>
                  <a:gd name="T55" fmla="*/ 27 h 57"/>
                  <a:gd name="T56" fmla="*/ 3 w 70"/>
                  <a:gd name="T57" fmla="*/ 28 h 57"/>
                  <a:gd name="T58" fmla="*/ 5 w 70"/>
                  <a:gd name="T59" fmla="*/ 28 h 57"/>
                  <a:gd name="T60" fmla="*/ 6 w 70"/>
                  <a:gd name="T61" fmla="*/ 28 h 57"/>
                  <a:gd name="T62" fmla="*/ 7 w 70"/>
                  <a:gd name="T63" fmla="*/ 29 h 57"/>
                  <a:gd name="T64" fmla="*/ 8 w 70"/>
                  <a:gd name="T65" fmla="*/ 30 h 57"/>
                  <a:gd name="T66" fmla="*/ 8 w 70"/>
                  <a:gd name="T67" fmla="*/ 30 h 57"/>
                  <a:gd name="T68" fmla="*/ 9 w 70"/>
                  <a:gd name="T69" fmla="*/ 31 h 57"/>
                  <a:gd name="T70" fmla="*/ 9 w 70"/>
                  <a:gd name="T71" fmla="*/ 32 h 57"/>
                  <a:gd name="T72" fmla="*/ 7 w 70"/>
                  <a:gd name="T73" fmla="*/ 40 h 57"/>
                  <a:gd name="T74" fmla="*/ 6 w 70"/>
                  <a:gd name="T75" fmla="*/ 41 h 57"/>
                  <a:gd name="T76" fmla="*/ 5 w 70"/>
                  <a:gd name="T77" fmla="*/ 42 h 57"/>
                  <a:gd name="T78" fmla="*/ 4 w 70"/>
                  <a:gd name="T79" fmla="*/ 44 h 57"/>
                  <a:gd name="T80" fmla="*/ 3 w 70"/>
                  <a:gd name="T81" fmla="*/ 45 h 57"/>
                  <a:gd name="T82" fmla="*/ 2 w 70"/>
                  <a:gd name="T83" fmla="*/ 47 h 57"/>
                  <a:gd name="T84" fmla="*/ 0 w 70"/>
                  <a:gd name="T85" fmla="*/ 49 h 57"/>
                  <a:gd name="T86" fmla="*/ 0 w 70"/>
                  <a:gd name="T87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57">
                    <a:moveTo>
                      <a:pt x="0" y="50"/>
                    </a:moveTo>
                    <a:cubicBezTo>
                      <a:pt x="1" y="53"/>
                      <a:pt x="1" y="53"/>
                      <a:pt x="1" y="53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6"/>
                      <a:pt x="17" y="52"/>
                      <a:pt x="19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1"/>
                      <a:pt x="24" y="50"/>
                      <a:pt x="33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44" y="40"/>
                      <a:pt x="55" y="34"/>
                      <a:pt x="57" y="33"/>
                    </a:cubicBezTo>
                    <a:cubicBezTo>
                      <a:pt x="58" y="31"/>
                      <a:pt x="59" y="29"/>
                      <a:pt x="59" y="28"/>
                    </a:cubicBezTo>
                    <a:cubicBezTo>
                      <a:pt x="59" y="26"/>
                      <a:pt x="58" y="21"/>
                      <a:pt x="60" y="17"/>
                    </a:cubicBezTo>
                    <a:cubicBezTo>
                      <a:pt x="61" y="17"/>
                      <a:pt x="60" y="16"/>
                      <a:pt x="60" y="15"/>
                    </a:cubicBezTo>
                    <a:cubicBezTo>
                      <a:pt x="59" y="14"/>
                      <a:pt x="58" y="11"/>
                      <a:pt x="59" y="9"/>
                    </a:cubicBezTo>
                    <a:cubicBezTo>
                      <a:pt x="60" y="6"/>
                      <a:pt x="63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6" y="3"/>
                      <a:pt x="66" y="3"/>
                    </a:cubicBezTo>
                    <a:cubicBezTo>
                      <a:pt x="66" y="3"/>
                      <a:pt x="67" y="2"/>
                      <a:pt x="67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1"/>
                      <a:pt x="61" y="2"/>
                      <a:pt x="58" y="2"/>
                    </a:cubicBezTo>
                    <a:cubicBezTo>
                      <a:pt x="55" y="1"/>
                      <a:pt x="54" y="2"/>
                      <a:pt x="52" y="3"/>
                    </a:cubicBezTo>
                    <a:cubicBezTo>
                      <a:pt x="49" y="5"/>
                      <a:pt x="47" y="6"/>
                      <a:pt x="43" y="6"/>
                    </a:cubicBezTo>
                    <a:cubicBezTo>
                      <a:pt x="40" y="6"/>
                      <a:pt x="38" y="6"/>
                      <a:pt x="37" y="6"/>
                    </a:cubicBezTo>
                    <a:cubicBezTo>
                      <a:pt x="35" y="7"/>
                      <a:pt x="34" y="7"/>
                      <a:pt x="33" y="7"/>
                    </a:cubicBezTo>
                    <a:cubicBezTo>
                      <a:pt x="32" y="7"/>
                      <a:pt x="30" y="7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5"/>
                      <a:pt x="27" y="5"/>
                    </a:cubicBezTo>
                    <a:cubicBezTo>
                      <a:pt x="26" y="6"/>
                      <a:pt x="25" y="6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7" y="9"/>
                      <a:pt x="14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5" y="22"/>
                      <a:pt x="4" y="25"/>
                      <a:pt x="3" y="27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10" y="35"/>
                      <a:pt x="9" y="38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2" y="46"/>
                      <a:pt x="2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1" name="Freeform 1164"/>
              <p:cNvSpPr>
                <a:spLocks/>
              </p:cNvSpPr>
              <p:nvPr/>
            </p:nvSpPr>
            <p:spPr bwMode="auto">
              <a:xfrm>
                <a:off x="3077" y="2530"/>
                <a:ext cx="9" cy="24"/>
              </a:xfrm>
              <a:custGeom>
                <a:avLst/>
                <a:gdLst>
                  <a:gd name="T0" fmla="*/ 5 w 9"/>
                  <a:gd name="T1" fmla="*/ 25 h 25"/>
                  <a:gd name="T2" fmla="*/ 6 w 9"/>
                  <a:gd name="T3" fmla="*/ 23 h 25"/>
                  <a:gd name="T4" fmla="*/ 6 w 9"/>
                  <a:gd name="T5" fmla="*/ 22 h 25"/>
                  <a:gd name="T6" fmla="*/ 6 w 9"/>
                  <a:gd name="T7" fmla="*/ 20 h 25"/>
                  <a:gd name="T8" fmla="*/ 6 w 9"/>
                  <a:gd name="T9" fmla="*/ 20 h 25"/>
                  <a:gd name="T10" fmla="*/ 7 w 9"/>
                  <a:gd name="T11" fmla="*/ 18 h 25"/>
                  <a:gd name="T12" fmla="*/ 7 w 9"/>
                  <a:gd name="T13" fmla="*/ 18 h 25"/>
                  <a:gd name="T14" fmla="*/ 7 w 9"/>
                  <a:gd name="T15" fmla="*/ 17 h 25"/>
                  <a:gd name="T16" fmla="*/ 8 w 9"/>
                  <a:gd name="T17" fmla="*/ 16 h 25"/>
                  <a:gd name="T18" fmla="*/ 8 w 9"/>
                  <a:gd name="T19" fmla="*/ 15 h 25"/>
                  <a:gd name="T20" fmla="*/ 8 w 9"/>
                  <a:gd name="T21" fmla="*/ 15 h 25"/>
                  <a:gd name="T22" fmla="*/ 9 w 9"/>
                  <a:gd name="T23" fmla="*/ 12 h 25"/>
                  <a:gd name="T24" fmla="*/ 8 w 9"/>
                  <a:gd name="T25" fmla="*/ 11 h 25"/>
                  <a:gd name="T26" fmla="*/ 7 w 9"/>
                  <a:gd name="T27" fmla="*/ 10 h 25"/>
                  <a:gd name="T28" fmla="*/ 7 w 9"/>
                  <a:gd name="T29" fmla="*/ 8 h 25"/>
                  <a:gd name="T30" fmla="*/ 6 w 9"/>
                  <a:gd name="T31" fmla="*/ 7 h 25"/>
                  <a:gd name="T32" fmla="*/ 6 w 9"/>
                  <a:gd name="T33" fmla="*/ 6 h 25"/>
                  <a:gd name="T34" fmla="*/ 5 w 9"/>
                  <a:gd name="T35" fmla="*/ 5 h 25"/>
                  <a:gd name="T36" fmla="*/ 5 w 9"/>
                  <a:gd name="T37" fmla="*/ 4 h 25"/>
                  <a:gd name="T38" fmla="*/ 5 w 9"/>
                  <a:gd name="T39" fmla="*/ 4 h 25"/>
                  <a:gd name="T40" fmla="*/ 5 w 9"/>
                  <a:gd name="T41" fmla="*/ 3 h 25"/>
                  <a:gd name="T42" fmla="*/ 5 w 9"/>
                  <a:gd name="T43" fmla="*/ 3 h 25"/>
                  <a:gd name="T44" fmla="*/ 5 w 9"/>
                  <a:gd name="T45" fmla="*/ 2 h 25"/>
                  <a:gd name="T46" fmla="*/ 5 w 9"/>
                  <a:gd name="T47" fmla="*/ 1 h 25"/>
                  <a:gd name="T48" fmla="*/ 5 w 9"/>
                  <a:gd name="T49" fmla="*/ 1 h 25"/>
                  <a:gd name="T50" fmla="*/ 5 w 9"/>
                  <a:gd name="T51" fmla="*/ 0 h 25"/>
                  <a:gd name="T52" fmla="*/ 0 w 9"/>
                  <a:gd name="T53" fmla="*/ 11 h 25"/>
                  <a:gd name="T54" fmla="*/ 1 w 9"/>
                  <a:gd name="T55" fmla="*/ 14 h 25"/>
                  <a:gd name="T56" fmla="*/ 5 w 9"/>
                  <a:gd name="T57" fmla="*/ 25 h 25"/>
                  <a:gd name="T58" fmla="*/ 5 w 9"/>
                  <a:gd name="T59" fmla="*/ 25 h 25"/>
                  <a:gd name="T60" fmla="*/ 5 w 9"/>
                  <a:gd name="T6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5">
                    <a:moveTo>
                      <a:pt x="5" y="25"/>
                    </a:moveTo>
                    <a:cubicBezTo>
                      <a:pt x="6" y="24"/>
                      <a:pt x="6" y="23"/>
                      <a:pt x="6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4"/>
                      <a:pt x="9" y="14"/>
                      <a:pt x="9" y="12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5"/>
                      <a:pt x="1" y="9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2" name="Freeform 1165"/>
              <p:cNvSpPr>
                <a:spLocks/>
              </p:cNvSpPr>
              <p:nvPr/>
            </p:nvSpPr>
            <p:spPr bwMode="auto">
              <a:xfrm>
                <a:off x="3084" y="2519"/>
                <a:ext cx="5" cy="6"/>
              </a:xfrm>
              <a:custGeom>
                <a:avLst/>
                <a:gdLst>
                  <a:gd name="T0" fmla="*/ 1 w 5"/>
                  <a:gd name="T1" fmla="*/ 7 h 7"/>
                  <a:gd name="T2" fmla="*/ 2 w 5"/>
                  <a:gd name="T3" fmla="*/ 6 h 7"/>
                  <a:gd name="T4" fmla="*/ 2 w 5"/>
                  <a:gd name="T5" fmla="*/ 6 h 7"/>
                  <a:gd name="T6" fmla="*/ 3 w 5"/>
                  <a:gd name="T7" fmla="*/ 6 h 7"/>
                  <a:gd name="T8" fmla="*/ 4 w 5"/>
                  <a:gd name="T9" fmla="*/ 6 h 7"/>
                  <a:gd name="T10" fmla="*/ 4 w 5"/>
                  <a:gd name="T11" fmla="*/ 6 h 7"/>
                  <a:gd name="T12" fmla="*/ 4 w 5"/>
                  <a:gd name="T13" fmla="*/ 5 h 7"/>
                  <a:gd name="T14" fmla="*/ 4 w 5"/>
                  <a:gd name="T15" fmla="*/ 4 h 7"/>
                  <a:gd name="T16" fmla="*/ 4 w 5"/>
                  <a:gd name="T17" fmla="*/ 3 h 7"/>
                  <a:gd name="T18" fmla="*/ 5 w 5"/>
                  <a:gd name="T19" fmla="*/ 2 h 7"/>
                  <a:gd name="T20" fmla="*/ 5 w 5"/>
                  <a:gd name="T21" fmla="*/ 1 h 7"/>
                  <a:gd name="T22" fmla="*/ 2 w 5"/>
                  <a:gd name="T23" fmla="*/ 0 h 7"/>
                  <a:gd name="T24" fmla="*/ 1 w 5"/>
                  <a:gd name="T25" fmla="*/ 3 h 7"/>
                  <a:gd name="T26" fmla="*/ 0 w 5"/>
                  <a:gd name="T27" fmla="*/ 7 h 7"/>
                  <a:gd name="T28" fmla="*/ 0 w 5"/>
                  <a:gd name="T29" fmla="*/ 7 h 7"/>
                  <a:gd name="T30" fmla="*/ 1 w 5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3" name="Freeform 1166"/>
              <p:cNvSpPr>
                <a:spLocks/>
              </p:cNvSpPr>
              <p:nvPr/>
            </p:nvSpPr>
            <p:spPr bwMode="auto">
              <a:xfrm>
                <a:off x="3085" y="2519"/>
                <a:ext cx="41" cy="45"/>
              </a:xfrm>
              <a:custGeom>
                <a:avLst/>
                <a:gdLst>
                  <a:gd name="T0" fmla="*/ 28 w 43"/>
                  <a:gd name="T1" fmla="*/ 6 h 47"/>
                  <a:gd name="T2" fmla="*/ 17 w 43"/>
                  <a:gd name="T3" fmla="*/ 12 h 47"/>
                  <a:gd name="T4" fmla="*/ 7 w 43"/>
                  <a:gd name="T5" fmla="*/ 8 h 47"/>
                  <a:gd name="T6" fmla="*/ 7 w 43"/>
                  <a:gd name="T7" fmla="*/ 10 h 47"/>
                  <a:gd name="T8" fmla="*/ 6 w 43"/>
                  <a:gd name="T9" fmla="*/ 10 h 47"/>
                  <a:gd name="T10" fmla="*/ 6 w 43"/>
                  <a:gd name="T11" fmla="*/ 16 h 47"/>
                  <a:gd name="T12" fmla="*/ 6 w 43"/>
                  <a:gd name="T13" fmla="*/ 20 h 47"/>
                  <a:gd name="T14" fmla="*/ 5 w 43"/>
                  <a:gd name="T15" fmla="*/ 22 h 47"/>
                  <a:gd name="T16" fmla="*/ 5 w 43"/>
                  <a:gd name="T17" fmla="*/ 23 h 47"/>
                  <a:gd name="T18" fmla="*/ 4 w 43"/>
                  <a:gd name="T19" fmla="*/ 27 h 47"/>
                  <a:gd name="T20" fmla="*/ 4 w 43"/>
                  <a:gd name="T21" fmla="*/ 28 h 47"/>
                  <a:gd name="T22" fmla="*/ 4 w 43"/>
                  <a:gd name="T23" fmla="*/ 29 h 47"/>
                  <a:gd name="T24" fmla="*/ 3 w 43"/>
                  <a:gd name="T25" fmla="*/ 30 h 47"/>
                  <a:gd name="T26" fmla="*/ 3 w 43"/>
                  <a:gd name="T27" fmla="*/ 31 h 47"/>
                  <a:gd name="T28" fmla="*/ 2 w 43"/>
                  <a:gd name="T29" fmla="*/ 32 h 47"/>
                  <a:gd name="T30" fmla="*/ 2 w 43"/>
                  <a:gd name="T31" fmla="*/ 34 h 47"/>
                  <a:gd name="T32" fmla="*/ 2 w 43"/>
                  <a:gd name="T33" fmla="*/ 36 h 47"/>
                  <a:gd name="T34" fmla="*/ 1 w 43"/>
                  <a:gd name="T35" fmla="*/ 38 h 47"/>
                  <a:gd name="T36" fmla="*/ 1 w 43"/>
                  <a:gd name="T37" fmla="*/ 41 h 47"/>
                  <a:gd name="T38" fmla="*/ 0 w 43"/>
                  <a:gd name="T39" fmla="*/ 44 h 47"/>
                  <a:gd name="T40" fmla="*/ 2 w 43"/>
                  <a:gd name="T41" fmla="*/ 45 h 47"/>
                  <a:gd name="T42" fmla="*/ 4 w 43"/>
                  <a:gd name="T43" fmla="*/ 46 h 47"/>
                  <a:gd name="T44" fmla="*/ 5 w 43"/>
                  <a:gd name="T45" fmla="*/ 46 h 47"/>
                  <a:gd name="T46" fmla="*/ 6 w 43"/>
                  <a:gd name="T47" fmla="*/ 47 h 47"/>
                  <a:gd name="T48" fmla="*/ 7 w 43"/>
                  <a:gd name="T49" fmla="*/ 47 h 47"/>
                  <a:gd name="T50" fmla="*/ 8 w 43"/>
                  <a:gd name="T51" fmla="*/ 47 h 47"/>
                  <a:gd name="T52" fmla="*/ 8 w 43"/>
                  <a:gd name="T53" fmla="*/ 47 h 47"/>
                  <a:gd name="T54" fmla="*/ 14 w 43"/>
                  <a:gd name="T55" fmla="*/ 44 h 47"/>
                  <a:gd name="T56" fmla="*/ 15 w 43"/>
                  <a:gd name="T57" fmla="*/ 43 h 47"/>
                  <a:gd name="T58" fmla="*/ 15 w 43"/>
                  <a:gd name="T59" fmla="*/ 43 h 47"/>
                  <a:gd name="T60" fmla="*/ 27 w 43"/>
                  <a:gd name="T61" fmla="*/ 35 h 47"/>
                  <a:gd name="T62" fmla="*/ 22 w 43"/>
                  <a:gd name="T63" fmla="*/ 26 h 47"/>
                  <a:gd name="T64" fmla="*/ 33 w 43"/>
                  <a:gd name="T65" fmla="*/ 15 h 47"/>
                  <a:gd name="T66" fmla="*/ 41 w 43"/>
                  <a:gd name="T67" fmla="*/ 13 h 47"/>
                  <a:gd name="T68" fmla="*/ 42 w 43"/>
                  <a:gd name="T69" fmla="*/ 12 h 47"/>
                  <a:gd name="T70" fmla="*/ 43 w 43"/>
                  <a:gd name="T71" fmla="*/ 12 h 47"/>
                  <a:gd name="T72" fmla="*/ 43 w 43"/>
                  <a:gd name="T73" fmla="*/ 10 h 47"/>
                  <a:gd name="T74" fmla="*/ 42 w 43"/>
                  <a:gd name="T75" fmla="*/ 7 h 47"/>
                  <a:gd name="T76" fmla="*/ 42 w 43"/>
                  <a:gd name="T77" fmla="*/ 5 h 47"/>
                  <a:gd name="T78" fmla="*/ 41 w 43"/>
                  <a:gd name="T79" fmla="*/ 1 h 47"/>
                  <a:gd name="T80" fmla="*/ 41 w 43"/>
                  <a:gd name="T8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47">
                    <a:moveTo>
                      <a:pt x="37" y="2"/>
                    </a:moveTo>
                    <a:cubicBezTo>
                      <a:pt x="30" y="6"/>
                      <a:pt x="29" y="6"/>
                      <a:pt x="28" y="6"/>
                    </a:cubicBezTo>
                    <a:cubicBezTo>
                      <a:pt x="26" y="6"/>
                      <a:pt x="21" y="9"/>
                      <a:pt x="18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7"/>
                      <a:pt x="1" y="37"/>
                    </a:cubicBezTo>
                    <a:cubicBezTo>
                      <a:pt x="1" y="37"/>
                      <a:pt x="1" y="38"/>
                      <a:pt x="1" y="38"/>
                    </a:cubicBezTo>
                    <a:cubicBezTo>
                      <a:pt x="1" y="39"/>
                      <a:pt x="1" y="39"/>
                      <a:pt x="1" y="40"/>
                    </a:cubicBezTo>
                    <a:cubicBezTo>
                      <a:pt x="1" y="40"/>
                      <a:pt x="1" y="41"/>
                      <a:pt x="1" y="41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6"/>
                      <a:pt x="4" y="46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6"/>
                      <a:pt x="6" y="46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11" y="47"/>
                      <a:pt x="13" y="45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37"/>
                      <a:pt x="22" y="37"/>
                      <a:pt x="24" y="37"/>
                    </a:cubicBezTo>
                    <a:cubicBezTo>
                      <a:pt x="25" y="37"/>
                      <a:pt x="26" y="37"/>
                      <a:pt x="27" y="35"/>
                    </a:cubicBezTo>
                    <a:cubicBezTo>
                      <a:pt x="27" y="35"/>
                      <a:pt x="28" y="34"/>
                      <a:pt x="29" y="33"/>
                    </a:cubicBezTo>
                    <a:cubicBezTo>
                      <a:pt x="28" y="31"/>
                      <a:pt x="23" y="27"/>
                      <a:pt x="22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20" y="20"/>
                      <a:pt x="26" y="16"/>
                      <a:pt x="33" y="15"/>
                    </a:cubicBezTo>
                    <a:cubicBezTo>
                      <a:pt x="38" y="15"/>
                      <a:pt x="39" y="14"/>
                      <a:pt x="40" y="13"/>
                    </a:cubicBezTo>
                    <a:cubicBezTo>
                      <a:pt x="40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1"/>
                      <a:pt x="43" y="11"/>
                    </a:cubicBezTo>
                    <a:cubicBezTo>
                      <a:pt x="43" y="11"/>
                      <a:pt x="43" y="10"/>
                      <a:pt x="43" y="10"/>
                    </a:cubicBezTo>
                    <a:cubicBezTo>
                      <a:pt x="43" y="9"/>
                      <a:pt x="43" y="9"/>
                      <a:pt x="42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1" y="2"/>
                      <a:pt x="41" y="2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1"/>
                      <a:pt x="38" y="1"/>
                      <a:pt x="3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4" name="Freeform 1167"/>
              <p:cNvSpPr>
                <a:spLocks/>
              </p:cNvSpPr>
              <p:nvPr/>
            </p:nvSpPr>
            <p:spPr bwMode="auto">
              <a:xfrm>
                <a:off x="3141" y="2388"/>
                <a:ext cx="66" cy="30"/>
              </a:xfrm>
              <a:custGeom>
                <a:avLst/>
                <a:gdLst>
                  <a:gd name="T0" fmla="*/ 15 w 69"/>
                  <a:gd name="T1" fmla="*/ 10 h 31"/>
                  <a:gd name="T2" fmla="*/ 17 w 69"/>
                  <a:gd name="T3" fmla="*/ 15 h 31"/>
                  <a:gd name="T4" fmla="*/ 19 w 69"/>
                  <a:gd name="T5" fmla="*/ 22 h 31"/>
                  <a:gd name="T6" fmla="*/ 18 w 69"/>
                  <a:gd name="T7" fmla="*/ 24 h 31"/>
                  <a:gd name="T8" fmla="*/ 21 w 69"/>
                  <a:gd name="T9" fmla="*/ 24 h 31"/>
                  <a:gd name="T10" fmla="*/ 25 w 69"/>
                  <a:gd name="T11" fmla="*/ 23 h 31"/>
                  <a:gd name="T12" fmla="*/ 28 w 69"/>
                  <a:gd name="T13" fmla="*/ 23 h 31"/>
                  <a:gd name="T14" fmla="*/ 31 w 69"/>
                  <a:gd name="T15" fmla="*/ 24 h 31"/>
                  <a:gd name="T16" fmla="*/ 34 w 69"/>
                  <a:gd name="T17" fmla="*/ 28 h 31"/>
                  <a:gd name="T18" fmla="*/ 34 w 69"/>
                  <a:gd name="T19" fmla="*/ 28 h 31"/>
                  <a:gd name="T20" fmla="*/ 35 w 69"/>
                  <a:gd name="T21" fmla="*/ 30 h 31"/>
                  <a:gd name="T22" fmla="*/ 36 w 69"/>
                  <a:gd name="T23" fmla="*/ 30 h 31"/>
                  <a:gd name="T24" fmla="*/ 39 w 69"/>
                  <a:gd name="T25" fmla="*/ 29 h 31"/>
                  <a:gd name="T26" fmla="*/ 46 w 69"/>
                  <a:gd name="T27" fmla="*/ 28 h 31"/>
                  <a:gd name="T28" fmla="*/ 49 w 69"/>
                  <a:gd name="T29" fmla="*/ 28 h 31"/>
                  <a:gd name="T30" fmla="*/ 50 w 69"/>
                  <a:gd name="T31" fmla="*/ 28 h 31"/>
                  <a:gd name="T32" fmla="*/ 53 w 69"/>
                  <a:gd name="T33" fmla="*/ 28 h 31"/>
                  <a:gd name="T34" fmla="*/ 54 w 69"/>
                  <a:gd name="T35" fmla="*/ 28 h 31"/>
                  <a:gd name="T36" fmla="*/ 57 w 69"/>
                  <a:gd name="T37" fmla="*/ 26 h 31"/>
                  <a:gd name="T38" fmla="*/ 64 w 69"/>
                  <a:gd name="T39" fmla="*/ 29 h 31"/>
                  <a:gd name="T40" fmla="*/ 68 w 69"/>
                  <a:gd name="T41" fmla="*/ 31 h 31"/>
                  <a:gd name="T42" fmla="*/ 69 w 69"/>
                  <a:gd name="T43" fmla="*/ 30 h 31"/>
                  <a:gd name="T44" fmla="*/ 69 w 69"/>
                  <a:gd name="T45" fmla="*/ 30 h 31"/>
                  <a:gd name="T46" fmla="*/ 66 w 69"/>
                  <a:gd name="T47" fmla="*/ 28 h 31"/>
                  <a:gd name="T48" fmla="*/ 66 w 69"/>
                  <a:gd name="T49" fmla="*/ 27 h 31"/>
                  <a:gd name="T50" fmla="*/ 66 w 69"/>
                  <a:gd name="T51" fmla="*/ 26 h 31"/>
                  <a:gd name="T52" fmla="*/ 66 w 69"/>
                  <a:gd name="T53" fmla="*/ 25 h 31"/>
                  <a:gd name="T54" fmla="*/ 66 w 69"/>
                  <a:gd name="T55" fmla="*/ 25 h 31"/>
                  <a:gd name="T56" fmla="*/ 67 w 69"/>
                  <a:gd name="T57" fmla="*/ 24 h 31"/>
                  <a:gd name="T58" fmla="*/ 67 w 69"/>
                  <a:gd name="T59" fmla="*/ 24 h 31"/>
                  <a:gd name="T60" fmla="*/ 67 w 69"/>
                  <a:gd name="T61" fmla="*/ 23 h 31"/>
                  <a:gd name="T62" fmla="*/ 67 w 69"/>
                  <a:gd name="T63" fmla="*/ 23 h 31"/>
                  <a:gd name="T64" fmla="*/ 67 w 69"/>
                  <a:gd name="T65" fmla="*/ 23 h 31"/>
                  <a:gd name="T66" fmla="*/ 64 w 69"/>
                  <a:gd name="T67" fmla="*/ 21 h 31"/>
                  <a:gd name="T68" fmla="*/ 63 w 69"/>
                  <a:gd name="T69" fmla="*/ 21 h 31"/>
                  <a:gd name="T70" fmla="*/ 60 w 69"/>
                  <a:gd name="T71" fmla="*/ 16 h 31"/>
                  <a:gd name="T72" fmla="*/ 59 w 69"/>
                  <a:gd name="T73" fmla="*/ 14 h 31"/>
                  <a:gd name="T74" fmla="*/ 57 w 69"/>
                  <a:gd name="T75" fmla="*/ 13 h 31"/>
                  <a:gd name="T76" fmla="*/ 56 w 69"/>
                  <a:gd name="T77" fmla="*/ 12 h 31"/>
                  <a:gd name="T78" fmla="*/ 46 w 69"/>
                  <a:gd name="T79" fmla="*/ 14 h 31"/>
                  <a:gd name="T80" fmla="*/ 44 w 69"/>
                  <a:gd name="T81" fmla="*/ 14 h 31"/>
                  <a:gd name="T82" fmla="*/ 39 w 69"/>
                  <a:gd name="T83" fmla="*/ 12 h 31"/>
                  <a:gd name="T84" fmla="*/ 39 w 69"/>
                  <a:gd name="T85" fmla="*/ 11 h 31"/>
                  <a:gd name="T86" fmla="*/ 37 w 69"/>
                  <a:gd name="T87" fmla="*/ 10 h 31"/>
                  <a:gd name="T88" fmla="*/ 30 w 69"/>
                  <a:gd name="T89" fmla="*/ 7 h 31"/>
                  <a:gd name="T90" fmla="*/ 29 w 69"/>
                  <a:gd name="T91" fmla="*/ 5 h 31"/>
                  <a:gd name="T92" fmla="*/ 27 w 69"/>
                  <a:gd name="T93" fmla="*/ 5 h 31"/>
                  <a:gd name="T94" fmla="*/ 23 w 69"/>
                  <a:gd name="T95" fmla="*/ 5 h 31"/>
                  <a:gd name="T96" fmla="*/ 19 w 69"/>
                  <a:gd name="T97" fmla="*/ 5 h 31"/>
                  <a:gd name="T98" fmla="*/ 12 w 69"/>
                  <a:gd name="T99" fmla="*/ 4 h 31"/>
                  <a:gd name="T100" fmla="*/ 1 w 69"/>
                  <a:gd name="T101" fmla="*/ 0 h 31"/>
                  <a:gd name="T102" fmla="*/ 0 w 69"/>
                  <a:gd name="T103" fmla="*/ 0 h 31"/>
                  <a:gd name="T104" fmla="*/ 3 w 69"/>
                  <a:gd name="T105" fmla="*/ 1 h 31"/>
                  <a:gd name="T106" fmla="*/ 15 w 69"/>
                  <a:gd name="T107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31">
                    <a:moveTo>
                      <a:pt x="15" y="10"/>
                    </a:moveTo>
                    <a:cubicBezTo>
                      <a:pt x="15" y="13"/>
                      <a:pt x="16" y="14"/>
                      <a:pt x="17" y="15"/>
                    </a:cubicBezTo>
                    <a:cubicBezTo>
                      <a:pt x="19" y="16"/>
                      <a:pt x="20" y="18"/>
                      <a:pt x="19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4"/>
                      <a:pt x="20" y="24"/>
                      <a:pt x="21" y="24"/>
                    </a:cubicBezTo>
                    <a:cubicBezTo>
                      <a:pt x="24" y="24"/>
                      <a:pt x="25" y="24"/>
                      <a:pt x="25" y="23"/>
                    </a:cubicBezTo>
                    <a:cubicBezTo>
                      <a:pt x="26" y="23"/>
                      <a:pt x="27" y="23"/>
                      <a:pt x="28" y="23"/>
                    </a:cubicBezTo>
                    <a:cubicBezTo>
                      <a:pt x="29" y="23"/>
                      <a:pt x="30" y="23"/>
                      <a:pt x="31" y="24"/>
                    </a:cubicBezTo>
                    <a:cubicBezTo>
                      <a:pt x="32" y="25"/>
                      <a:pt x="33" y="26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9"/>
                      <a:pt x="35" y="29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30"/>
                      <a:pt x="38" y="30"/>
                      <a:pt x="39" y="29"/>
                    </a:cubicBezTo>
                    <a:cubicBezTo>
                      <a:pt x="41" y="29"/>
                      <a:pt x="43" y="28"/>
                      <a:pt x="46" y="28"/>
                    </a:cubicBezTo>
                    <a:cubicBezTo>
                      <a:pt x="47" y="28"/>
                      <a:pt x="48" y="28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1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4" y="28"/>
                    </a:cubicBezTo>
                    <a:cubicBezTo>
                      <a:pt x="54" y="27"/>
                      <a:pt x="55" y="26"/>
                      <a:pt x="57" y="26"/>
                    </a:cubicBezTo>
                    <a:cubicBezTo>
                      <a:pt x="59" y="26"/>
                      <a:pt x="63" y="28"/>
                      <a:pt x="64" y="29"/>
                    </a:cubicBezTo>
                    <a:cubicBezTo>
                      <a:pt x="65" y="30"/>
                      <a:pt x="67" y="31"/>
                      <a:pt x="68" y="31"/>
                    </a:cubicBezTo>
                    <a:cubicBezTo>
                      <a:pt x="69" y="31"/>
                      <a:pt x="69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9"/>
                      <a:pt x="67" y="29"/>
                      <a:pt x="66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6" y="22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21"/>
                      <a:pt x="61" y="19"/>
                      <a:pt x="60" y="16"/>
                    </a:cubicBezTo>
                    <a:cubicBezTo>
                      <a:pt x="60" y="16"/>
                      <a:pt x="60" y="14"/>
                      <a:pt x="59" y="14"/>
                    </a:cubicBezTo>
                    <a:cubicBezTo>
                      <a:pt x="58" y="14"/>
                      <a:pt x="57" y="13"/>
                      <a:pt x="57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47" y="12"/>
                      <a:pt x="46" y="13"/>
                      <a:pt x="46" y="14"/>
                    </a:cubicBezTo>
                    <a:cubicBezTo>
                      <a:pt x="45" y="14"/>
                      <a:pt x="44" y="14"/>
                      <a:pt x="44" y="14"/>
                    </a:cubicBezTo>
                    <a:cubicBezTo>
                      <a:pt x="42" y="14"/>
                      <a:pt x="41" y="13"/>
                      <a:pt x="39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38" y="11"/>
                      <a:pt x="38" y="10"/>
                      <a:pt x="37" y="10"/>
                    </a:cubicBezTo>
                    <a:cubicBezTo>
                      <a:pt x="35" y="10"/>
                      <a:pt x="32" y="9"/>
                      <a:pt x="30" y="7"/>
                    </a:cubicBezTo>
                    <a:cubicBezTo>
                      <a:pt x="30" y="6"/>
                      <a:pt x="29" y="6"/>
                      <a:pt x="29" y="5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6" y="5"/>
                      <a:pt x="25" y="5"/>
                      <a:pt x="23" y="5"/>
                    </a:cubicBezTo>
                    <a:cubicBezTo>
                      <a:pt x="22" y="5"/>
                      <a:pt x="20" y="5"/>
                      <a:pt x="19" y="5"/>
                    </a:cubicBezTo>
                    <a:cubicBezTo>
                      <a:pt x="15" y="5"/>
                      <a:pt x="13" y="5"/>
                      <a:pt x="12" y="4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8" y="3"/>
                      <a:pt x="13" y="4"/>
                      <a:pt x="15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5" name="Freeform 1169"/>
              <p:cNvSpPr>
                <a:spLocks/>
              </p:cNvSpPr>
              <p:nvPr/>
            </p:nvSpPr>
            <p:spPr bwMode="auto">
              <a:xfrm>
                <a:off x="3082" y="2533"/>
                <a:ext cx="224" cy="179"/>
              </a:xfrm>
              <a:custGeom>
                <a:avLst/>
                <a:gdLst>
                  <a:gd name="T0" fmla="*/ 124 w 234"/>
                  <a:gd name="T1" fmla="*/ 38 h 186"/>
                  <a:gd name="T2" fmla="*/ 121 w 234"/>
                  <a:gd name="T3" fmla="*/ 38 h 186"/>
                  <a:gd name="T4" fmla="*/ 79 w 234"/>
                  <a:gd name="T5" fmla="*/ 13 h 186"/>
                  <a:gd name="T6" fmla="*/ 60 w 234"/>
                  <a:gd name="T7" fmla="*/ 2 h 186"/>
                  <a:gd name="T8" fmla="*/ 55 w 234"/>
                  <a:gd name="T9" fmla="*/ 0 h 186"/>
                  <a:gd name="T10" fmla="*/ 51 w 234"/>
                  <a:gd name="T11" fmla="*/ 1 h 186"/>
                  <a:gd name="T12" fmla="*/ 45 w 234"/>
                  <a:gd name="T13" fmla="*/ 2 h 186"/>
                  <a:gd name="T14" fmla="*/ 36 w 234"/>
                  <a:gd name="T15" fmla="*/ 18 h 186"/>
                  <a:gd name="T16" fmla="*/ 27 w 234"/>
                  <a:gd name="T17" fmla="*/ 26 h 186"/>
                  <a:gd name="T18" fmla="*/ 22 w 234"/>
                  <a:gd name="T19" fmla="*/ 30 h 186"/>
                  <a:gd name="T20" fmla="*/ 20 w 234"/>
                  <a:gd name="T21" fmla="*/ 32 h 186"/>
                  <a:gd name="T22" fmla="*/ 13 w 234"/>
                  <a:gd name="T23" fmla="*/ 36 h 186"/>
                  <a:gd name="T24" fmla="*/ 11 w 234"/>
                  <a:gd name="T25" fmla="*/ 36 h 186"/>
                  <a:gd name="T26" fmla="*/ 10 w 234"/>
                  <a:gd name="T27" fmla="*/ 36 h 186"/>
                  <a:gd name="T28" fmla="*/ 9 w 234"/>
                  <a:gd name="T29" fmla="*/ 36 h 186"/>
                  <a:gd name="T30" fmla="*/ 7 w 234"/>
                  <a:gd name="T31" fmla="*/ 35 h 186"/>
                  <a:gd name="T32" fmla="*/ 5 w 234"/>
                  <a:gd name="T33" fmla="*/ 34 h 186"/>
                  <a:gd name="T34" fmla="*/ 3 w 234"/>
                  <a:gd name="T35" fmla="*/ 33 h 186"/>
                  <a:gd name="T36" fmla="*/ 1 w 234"/>
                  <a:gd name="T37" fmla="*/ 33 h 186"/>
                  <a:gd name="T38" fmla="*/ 1 w 234"/>
                  <a:gd name="T39" fmla="*/ 47 h 186"/>
                  <a:gd name="T40" fmla="*/ 28 w 234"/>
                  <a:gd name="T41" fmla="*/ 85 h 186"/>
                  <a:gd name="T42" fmla="*/ 46 w 234"/>
                  <a:gd name="T43" fmla="*/ 108 h 186"/>
                  <a:gd name="T44" fmla="*/ 58 w 234"/>
                  <a:gd name="T45" fmla="*/ 140 h 186"/>
                  <a:gd name="T46" fmla="*/ 85 w 234"/>
                  <a:gd name="T47" fmla="*/ 179 h 186"/>
                  <a:gd name="T48" fmla="*/ 89 w 234"/>
                  <a:gd name="T49" fmla="*/ 186 h 186"/>
                  <a:gd name="T50" fmla="*/ 91 w 234"/>
                  <a:gd name="T51" fmla="*/ 185 h 186"/>
                  <a:gd name="T52" fmla="*/ 97 w 234"/>
                  <a:gd name="T53" fmla="*/ 174 h 186"/>
                  <a:gd name="T54" fmla="*/ 109 w 234"/>
                  <a:gd name="T55" fmla="*/ 175 h 186"/>
                  <a:gd name="T56" fmla="*/ 136 w 234"/>
                  <a:gd name="T57" fmla="*/ 179 h 186"/>
                  <a:gd name="T58" fmla="*/ 159 w 234"/>
                  <a:gd name="T59" fmla="*/ 161 h 186"/>
                  <a:gd name="T60" fmla="*/ 193 w 234"/>
                  <a:gd name="T61" fmla="*/ 156 h 186"/>
                  <a:gd name="T62" fmla="*/ 222 w 234"/>
                  <a:gd name="T63" fmla="*/ 147 h 186"/>
                  <a:gd name="T64" fmla="*/ 226 w 234"/>
                  <a:gd name="T65" fmla="*/ 145 h 186"/>
                  <a:gd name="T66" fmla="*/ 232 w 234"/>
                  <a:gd name="T67" fmla="*/ 129 h 186"/>
                  <a:gd name="T68" fmla="*/ 230 w 234"/>
                  <a:gd name="T69" fmla="*/ 117 h 186"/>
                  <a:gd name="T70" fmla="*/ 229 w 234"/>
                  <a:gd name="T71" fmla="*/ 117 h 186"/>
                  <a:gd name="T72" fmla="*/ 227 w 234"/>
                  <a:gd name="T73" fmla="*/ 117 h 186"/>
                  <a:gd name="T74" fmla="*/ 225 w 234"/>
                  <a:gd name="T75" fmla="*/ 117 h 186"/>
                  <a:gd name="T76" fmla="*/ 211 w 234"/>
                  <a:gd name="T77" fmla="*/ 115 h 186"/>
                  <a:gd name="T78" fmla="*/ 207 w 234"/>
                  <a:gd name="T79" fmla="*/ 115 h 186"/>
                  <a:gd name="T80" fmla="*/ 200 w 234"/>
                  <a:gd name="T81" fmla="*/ 113 h 186"/>
                  <a:gd name="T82" fmla="*/ 198 w 234"/>
                  <a:gd name="T83" fmla="*/ 111 h 186"/>
                  <a:gd name="T84" fmla="*/ 195 w 234"/>
                  <a:gd name="T85" fmla="*/ 109 h 186"/>
                  <a:gd name="T86" fmla="*/ 193 w 234"/>
                  <a:gd name="T87" fmla="*/ 106 h 186"/>
                  <a:gd name="T88" fmla="*/ 192 w 234"/>
                  <a:gd name="T89" fmla="*/ 103 h 186"/>
                  <a:gd name="T90" fmla="*/ 187 w 234"/>
                  <a:gd name="T91" fmla="*/ 95 h 186"/>
                  <a:gd name="T92" fmla="*/ 185 w 234"/>
                  <a:gd name="T93" fmla="*/ 94 h 186"/>
                  <a:gd name="T94" fmla="*/ 183 w 234"/>
                  <a:gd name="T95" fmla="*/ 94 h 186"/>
                  <a:gd name="T96" fmla="*/ 181 w 234"/>
                  <a:gd name="T97" fmla="*/ 92 h 186"/>
                  <a:gd name="T98" fmla="*/ 179 w 234"/>
                  <a:gd name="T99" fmla="*/ 90 h 186"/>
                  <a:gd name="T100" fmla="*/ 177 w 234"/>
                  <a:gd name="T101" fmla="*/ 87 h 186"/>
                  <a:gd name="T102" fmla="*/ 167 w 234"/>
                  <a:gd name="T103" fmla="*/ 63 h 186"/>
                  <a:gd name="T104" fmla="*/ 154 w 234"/>
                  <a:gd name="T105" fmla="*/ 46 h 186"/>
                  <a:gd name="T106" fmla="*/ 132 w 234"/>
                  <a:gd name="T107" fmla="*/ 3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186">
                    <a:moveTo>
                      <a:pt x="132" y="39"/>
                    </a:moveTo>
                    <a:cubicBezTo>
                      <a:pt x="129" y="39"/>
                      <a:pt x="126" y="39"/>
                      <a:pt x="125" y="38"/>
                    </a:cubicBezTo>
                    <a:cubicBezTo>
                      <a:pt x="125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8"/>
                      <a:pt x="120" y="38"/>
                      <a:pt x="120" y="38"/>
                    </a:cubicBezTo>
                    <a:cubicBezTo>
                      <a:pt x="117" y="38"/>
                      <a:pt x="110" y="37"/>
                      <a:pt x="106" y="33"/>
                    </a:cubicBezTo>
                    <a:cubicBezTo>
                      <a:pt x="101" y="29"/>
                      <a:pt x="82" y="15"/>
                      <a:pt x="79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2"/>
                      <a:pt x="74" y="11"/>
                      <a:pt x="72" y="9"/>
                    </a:cubicBezTo>
                    <a:cubicBezTo>
                      <a:pt x="69" y="7"/>
                      <a:pt x="63" y="3"/>
                      <a:pt x="60" y="2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0"/>
                      <a:pt x="52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6" y="1"/>
                      <a:pt x="45" y="2"/>
                    </a:cubicBezTo>
                    <a:cubicBezTo>
                      <a:pt x="44" y="3"/>
                      <a:pt x="42" y="4"/>
                      <a:pt x="37" y="4"/>
                    </a:cubicBezTo>
                    <a:cubicBezTo>
                      <a:pt x="31" y="4"/>
                      <a:pt x="28" y="7"/>
                      <a:pt x="27" y="8"/>
                    </a:cubicBezTo>
                    <a:cubicBezTo>
                      <a:pt x="30" y="10"/>
                      <a:pt x="36" y="15"/>
                      <a:pt x="36" y="18"/>
                    </a:cubicBezTo>
                    <a:cubicBezTo>
                      <a:pt x="36" y="19"/>
                      <a:pt x="36" y="20"/>
                      <a:pt x="35" y="21"/>
                    </a:cubicBezTo>
                    <a:cubicBezTo>
                      <a:pt x="34" y="21"/>
                      <a:pt x="34" y="22"/>
                      <a:pt x="33" y="23"/>
                    </a:cubicBezTo>
                    <a:cubicBezTo>
                      <a:pt x="32" y="24"/>
                      <a:pt x="30" y="26"/>
                      <a:pt x="27" y="26"/>
                    </a:cubicBezTo>
                    <a:cubicBezTo>
                      <a:pt x="22" y="26"/>
                      <a:pt x="22" y="27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30"/>
                    </a:cubicBezTo>
                    <a:cubicBezTo>
                      <a:pt x="21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5"/>
                      <a:pt x="15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8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8"/>
                      <a:pt x="1" y="40"/>
                    </a:cubicBezTo>
                    <a:cubicBezTo>
                      <a:pt x="1" y="42"/>
                      <a:pt x="1" y="46"/>
                      <a:pt x="1" y="47"/>
                    </a:cubicBezTo>
                    <a:cubicBezTo>
                      <a:pt x="3" y="47"/>
                      <a:pt x="4" y="49"/>
                      <a:pt x="6" y="51"/>
                    </a:cubicBezTo>
                    <a:cubicBezTo>
                      <a:pt x="7" y="53"/>
                      <a:pt x="9" y="56"/>
                      <a:pt x="11" y="58"/>
                    </a:cubicBezTo>
                    <a:cubicBezTo>
                      <a:pt x="16" y="63"/>
                      <a:pt x="28" y="80"/>
                      <a:pt x="28" y="85"/>
                    </a:cubicBezTo>
                    <a:cubicBezTo>
                      <a:pt x="28" y="87"/>
                      <a:pt x="29" y="91"/>
                      <a:pt x="36" y="96"/>
                    </a:cubicBezTo>
                    <a:cubicBezTo>
                      <a:pt x="40" y="99"/>
                      <a:pt x="42" y="102"/>
                      <a:pt x="43" y="105"/>
                    </a:cubicBezTo>
                    <a:cubicBezTo>
                      <a:pt x="44" y="106"/>
                      <a:pt x="45" y="108"/>
                      <a:pt x="46" y="108"/>
                    </a:cubicBezTo>
                    <a:cubicBezTo>
                      <a:pt x="49" y="111"/>
                      <a:pt x="49" y="115"/>
                      <a:pt x="49" y="119"/>
                    </a:cubicBezTo>
                    <a:cubicBezTo>
                      <a:pt x="49" y="120"/>
                      <a:pt x="49" y="121"/>
                      <a:pt x="49" y="123"/>
                    </a:cubicBezTo>
                    <a:cubicBezTo>
                      <a:pt x="50" y="129"/>
                      <a:pt x="52" y="137"/>
                      <a:pt x="58" y="140"/>
                    </a:cubicBezTo>
                    <a:cubicBezTo>
                      <a:pt x="65" y="144"/>
                      <a:pt x="69" y="149"/>
                      <a:pt x="71" y="156"/>
                    </a:cubicBezTo>
                    <a:cubicBezTo>
                      <a:pt x="74" y="163"/>
                      <a:pt x="78" y="169"/>
                      <a:pt x="81" y="172"/>
                    </a:cubicBezTo>
                    <a:cubicBezTo>
                      <a:pt x="84" y="175"/>
                      <a:pt x="84" y="177"/>
                      <a:pt x="85" y="179"/>
                    </a:cubicBezTo>
                    <a:cubicBezTo>
                      <a:pt x="85" y="180"/>
                      <a:pt x="85" y="180"/>
                      <a:pt x="85" y="181"/>
                    </a:cubicBezTo>
                    <a:cubicBezTo>
                      <a:pt x="86" y="182"/>
                      <a:pt x="87" y="184"/>
                      <a:pt x="88" y="186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89" y="186"/>
                      <a:pt x="90" y="186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5"/>
                      <a:pt x="91" y="185"/>
                      <a:pt x="91" y="185"/>
                    </a:cubicBezTo>
                    <a:cubicBezTo>
                      <a:pt x="91" y="185"/>
                      <a:pt x="91" y="184"/>
                      <a:pt x="90" y="184"/>
                    </a:cubicBezTo>
                    <a:cubicBezTo>
                      <a:pt x="90" y="182"/>
                      <a:pt x="90" y="180"/>
                      <a:pt x="91" y="179"/>
                    </a:cubicBezTo>
                    <a:cubicBezTo>
                      <a:pt x="92" y="177"/>
                      <a:pt x="94" y="175"/>
                      <a:pt x="97" y="174"/>
                    </a:cubicBezTo>
                    <a:cubicBezTo>
                      <a:pt x="98" y="173"/>
                      <a:pt x="99" y="174"/>
                      <a:pt x="101" y="174"/>
                    </a:cubicBezTo>
                    <a:cubicBezTo>
                      <a:pt x="102" y="175"/>
                      <a:pt x="103" y="175"/>
                      <a:pt x="105" y="175"/>
                    </a:cubicBezTo>
                    <a:cubicBezTo>
                      <a:pt x="106" y="175"/>
                      <a:pt x="107" y="175"/>
                      <a:pt x="109" y="175"/>
                    </a:cubicBezTo>
                    <a:cubicBezTo>
                      <a:pt x="109" y="175"/>
                      <a:pt x="118" y="175"/>
                      <a:pt x="120" y="177"/>
                    </a:cubicBezTo>
                    <a:cubicBezTo>
                      <a:pt x="121" y="177"/>
                      <a:pt x="123" y="177"/>
                      <a:pt x="125" y="177"/>
                    </a:cubicBezTo>
                    <a:cubicBezTo>
                      <a:pt x="130" y="177"/>
                      <a:pt x="134" y="178"/>
                      <a:pt x="136" y="179"/>
                    </a:cubicBezTo>
                    <a:cubicBezTo>
                      <a:pt x="137" y="180"/>
                      <a:pt x="138" y="180"/>
                      <a:pt x="138" y="180"/>
                    </a:cubicBezTo>
                    <a:cubicBezTo>
                      <a:pt x="140" y="180"/>
                      <a:pt x="141" y="178"/>
                      <a:pt x="141" y="177"/>
                    </a:cubicBezTo>
                    <a:cubicBezTo>
                      <a:pt x="143" y="172"/>
                      <a:pt x="158" y="162"/>
                      <a:pt x="159" y="161"/>
                    </a:cubicBezTo>
                    <a:cubicBezTo>
                      <a:pt x="161" y="160"/>
                      <a:pt x="163" y="160"/>
                      <a:pt x="169" y="160"/>
                    </a:cubicBezTo>
                    <a:cubicBezTo>
                      <a:pt x="174" y="160"/>
                      <a:pt x="179" y="160"/>
                      <a:pt x="182" y="160"/>
                    </a:cubicBezTo>
                    <a:cubicBezTo>
                      <a:pt x="184" y="159"/>
                      <a:pt x="187" y="158"/>
                      <a:pt x="193" y="156"/>
                    </a:cubicBezTo>
                    <a:cubicBezTo>
                      <a:pt x="195" y="156"/>
                      <a:pt x="196" y="155"/>
                      <a:pt x="198" y="155"/>
                    </a:cubicBezTo>
                    <a:cubicBezTo>
                      <a:pt x="207" y="152"/>
                      <a:pt x="217" y="149"/>
                      <a:pt x="222" y="147"/>
                    </a:cubicBezTo>
                    <a:cubicBezTo>
                      <a:pt x="222" y="147"/>
                      <a:pt x="222" y="147"/>
                      <a:pt x="222" y="147"/>
                    </a:cubicBezTo>
                    <a:cubicBezTo>
                      <a:pt x="223" y="146"/>
                      <a:pt x="224" y="146"/>
                      <a:pt x="224" y="146"/>
                    </a:cubicBezTo>
                    <a:cubicBezTo>
                      <a:pt x="224" y="146"/>
                      <a:pt x="225" y="146"/>
                      <a:pt x="225" y="146"/>
                    </a:cubicBezTo>
                    <a:cubicBezTo>
                      <a:pt x="225" y="146"/>
                      <a:pt x="225" y="146"/>
                      <a:pt x="226" y="145"/>
                    </a:cubicBezTo>
                    <a:cubicBezTo>
                      <a:pt x="226" y="145"/>
                      <a:pt x="226" y="145"/>
                      <a:pt x="226" y="145"/>
                    </a:cubicBezTo>
                    <a:cubicBezTo>
                      <a:pt x="226" y="145"/>
                      <a:pt x="227" y="145"/>
                      <a:pt x="227" y="145"/>
                    </a:cubicBezTo>
                    <a:cubicBezTo>
                      <a:pt x="228" y="144"/>
                      <a:pt x="230" y="135"/>
                      <a:pt x="232" y="129"/>
                    </a:cubicBezTo>
                    <a:cubicBezTo>
                      <a:pt x="233" y="127"/>
                      <a:pt x="233" y="126"/>
                      <a:pt x="233" y="125"/>
                    </a:cubicBezTo>
                    <a:cubicBezTo>
                      <a:pt x="234" y="124"/>
                      <a:pt x="234" y="123"/>
                      <a:pt x="234" y="123"/>
                    </a:cubicBezTo>
                    <a:cubicBezTo>
                      <a:pt x="234" y="121"/>
                      <a:pt x="231" y="117"/>
                      <a:pt x="230" y="117"/>
                    </a:cubicBezTo>
                    <a:cubicBezTo>
                      <a:pt x="230" y="117"/>
                      <a:pt x="230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4" y="117"/>
                      <a:pt x="224" y="117"/>
                      <a:pt x="223" y="117"/>
                    </a:cubicBezTo>
                    <a:cubicBezTo>
                      <a:pt x="220" y="116"/>
                      <a:pt x="215" y="116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0" y="115"/>
                      <a:pt x="210" y="115"/>
                      <a:pt x="209" y="115"/>
                    </a:cubicBezTo>
                    <a:cubicBezTo>
                      <a:pt x="209" y="115"/>
                      <a:pt x="208" y="115"/>
                      <a:pt x="208" y="115"/>
                    </a:cubicBezTo>
                    <a:cubicBezTo>
                      <a:pt x="208" y="115"/>
                      <a:pt x="207" y="115"/>
                      <a:pt x="207" y="115"/>
                    </a:cubicBezTo>
                    <a:cubicBezTo>
                      <a:pt x="204" y="114"/>
                      <a:pt x="201" y="114"/>
                      <a:pt x="200" y="114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199" y="113"/>
                      <a:pt x="199" y="113"/>
                      <a:pt x="199" y="113"/>
                    </a:cubicBezTo>
                    <a:cubicBezTo>
                      <a:pt x="199" y="112"/>
                      <a:pt x="199" y="112"/>
                      <a:pt x="198" y="112"/>
                    </a:cubicBezTo>
                    <a:cubicBezTo>
                      <a:pt x="198" y="112"/>
                      <a:pt x="198" y="112"/>
                      <a:pt x="198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0"/>
                      <a:pt x="197" y="110"/>
                      <a:pt x="196" y="110"/>
                    </a:cubicBezTo>
                    <a:cubicBezTo>
                      <a:pt x="196" y="110"/>
                      <a:pt x="196" y="109"/>
                      <a:pt x="195" y="109"/>
                    </a:cubicBezTo>
                    <a:cubicBezTo>
                      <a:pt x="195" y="109"/>
                      <a:pt x="195" y="109"/>
                      <a:pt x="195" y="108"/>
                    </a:cubicBezTo>
                    <a:cubicBezTo>
                      <a:pt x="195" y="108"/>
                      <a:pt x="194" y="108"/>
                      <a:pt x="194" y="107"/>
                    </a:cubicBezTo>
                    <a:cubicBezTo>
                      <a:pt x="194" y="107"/>
                      <a:pt x="194" y="107"/>
                      <a:pt x="193" y="106"/>
                    </a:cubicBezTo>
                    <a:cubicBezTo>
                      <a:pt x="193" y="106"/>
                      <a:pt x="193" y="106"/>
                      <a:pt x="193" y="105"/>
                    </a:cubicBezTo>
                    <a:cubicBezTo>
                      <a:pt x="193" y="105"/>
                      <a:pt x="192" y="105"/>
                      <a:pt x="192" y="104"/>
                    </a:cubicBezTo>
                    <a:cubicBezTo>
                      <a:pt x="192" y="104"/>
                      <a:pt x="192" y="103"/>
                      <a:pt x="192" y="103"/>
                    </a:cubicBezTo>
                    <a:cubicBezTo>
                      <a:pt x="192" y="103"/>
                      <a:pt x="192" y="102"/>
                      <a:pt x="191" y="102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99"/>
                      <a:pt x="188" y="97"/>
                      <a:pt x="187" y="95"/>
                    </a:cubicBezTo>
                    <a:cubicBezTo>
                      <a:pt x="187" y="95"/>
                      <a:pt x="187" y="95"/>
                      <a:pt x="187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3" y="94"/>
                    </a:cubicBezTo>
                    <a:cubicBezTo>
                      <a:pt x="183" y="94"/>
                      <a:pt x="183" y="94"/>
                      <a:pt x="182" y="93"/>
                    </a:cubicBezTo>
                    <a:cubicBezTo>
                      <a:pt x="182" y="93"/>
                      <a:pt x="182" y="93"/>
                      <a:pt x="182" y="93"/>
                    </a:cubicBezTo>
                    <a:cubicBezTo>
                      <a:pt x="182" y="93"/>
                      <a:pt x="181" y="93"/>
                      <a:pt x="181" y="92"/>
                    </a:cubicBezTo>
                    <a:cubicBezTo>
                      <a:pt x="181" y="92"/>
                      <a:pt x="181" y="92"/>
                      <a:pt x="180" y="92"/>
                    </a:cubicBezTo>
                    <a:cubicBezTo>
                      <a:pt x="180" y="92"/>
                      <a:pt x="180" y="91"/>
                      <a:pt x="179" y="91"/>
                    </a:cubicBezTo>
                    <a:cubicBezTo>
                      <a:pt x="179" y="91"/>
                      <a:pt x="179" y="91"/>
                      <a:pt x="179" y="90"/>
                    </a:cubicBezTo>
                    <a:cubicBezTo>
                      <a:pt x="179" y="90"/>
                      <a:pt x="178" y="90"/>
                      <a:pt x="178" y="89"/>
                    </a:cubicBezTo>
                    <a:cubicBezTo>
                      <a:pt x="178" y="89"/>
                      <a:pt x="178" y="89"/>
                      <a:pt x="178" y="88"/>
                    </a:cubicBezTo>
                    <a:cubicBezTo>
                      <a:pt x="178" y="88"/>
                      <a:pt x="177" y="88"/>
                      <a:pt x="177" y="87"/>
                    </a:cubicBezTo>
                    <a:cubicBezTo>
                      <a:pt x="175" y="85"/>
                      <a:pt x="171" y="80"/>
                      <a:pt x="171" y="76"/>
                    </a:cubicBezTo>
                    <a:cubicBezTo>
                      <a:pt x="170" y="74"/>
                      <a:pt x="171" y="73"/>
                      <a:pt x="171" y="73"/>
                    </a:cubicBezTo>
                    <a:cubicBezTo>
                      <a:pt x="173" y="71"/>
                      <a:pt x="170" y="66"/>
                      <a:pt x="167" y="63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59" y="57"/>
                      <a:pt x="155" y="52"/>
                      <a:pt x="154" y="49"/>
                    </a:cubicBezTo>
                    <a:cubicBezTo>
                      <a:pt x="154" y="48"/>
                      <a:pt x="154" y="47"/>
                      <a:pt x="154" y="46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39" y="40"/>
                      <a:pt x="139" y="40"/>
                      <a:pt x="139" y="40"/>
                    </a:cubicBezTo>
                    <a:lnTo>
                      <a:pt x="132" y="3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6" name="Freeform 1170"/>
              <p:cNvSpPr>
                <a:spLocks/>
              </p:cNvSpPr>
              <p:nvPr/>
            </p:nvSpPr>
            <p:spPr bwMode="auto">
              <a:xfrm>
                <a:off x="3270" y="2619"/>
                <a:ext cx="81" cy="91"/>
              </a:xfrm>
              <a:custGeom>
                <a:avLst/>
                <a:gdLst>
                  <a:gd name="T0" fmla="*/ 35 w 85"/>
                  <a:gd name="T1" fmla="*/ 24 h 95"/>
                  <a:gd name="T2" fmla="*/ 36 w 85"/>
                  <a:gd name="T3" fmla="*/ 24 h 95"/>
                  <a:gd name="T4" fmla="*/ 37 w 85"/>
                  <a:gd name="T5" fmla="*/ 25 h 95"/>
                  <a:gd name="T6" fmla="*/ 37 w 85"/>
                  <a:gd name="T7" fmla="*/ 25 h 95"/>
                  <a:gd name="T8" fmla="*/ 38 w 85"/>
                  <a:gd name="T9" fmla="*/ 26 h 95"/>
                  <a:gd name="T10" fmla="*/ 38 w 85"/>
                  <a:gd name="T11" fmla="*/ 27 h 95"/>
                  <a:gd name="T12" fmla="*/ 39 w 85"/>
                  <a:gd name="T13" fmla="*/ 27 h 95"/>
                  <a:gd name="T14" fmla="*/ 40 w 85"/>
                  <a:gd name="T15" fmla="*/ 28 h 95"/>
                  <a:gd name="T16" fmla="*/ 40 w 85"/>
                  <a:gd name="T17" fmla="*/ 29 h 95"/>
                  <a:gd name="T18" fmla="*/ 40 w 85"/>
                  <a:gd name="T19" fmla="*/ 30 h 95"/>
                  <a:gd name="T20" fmla="*/ 41 w 85"/>
                  <a:gd name="T21" fmla="*/ 31 h 95"/>
                  <a:gd name="T22" fmla="*/ 41 w 85"/>
                  <a:gd name="T23" fmla="*/ 31 h 95"/>
                  <a:gd name="T24" fmla="*/ 41 w 85"/>
                  <a:gd name="T25" fmla="*/ 32 h 95"/>
                  <a:gd name="T26" fmla="*/ 42 w 85"/>
                  <a:gd name="T27" fmla="*/ 33 h 95"/>
                  <a:gd name="T28" fmla="*/ 42 w 85"/>
                  <a:gd name="T29" fmla="*/ 34 h 95"/>
                  <a:gd name="T30" fmla="*/ 33 w 85"/>
                  <a:gd name="T31" fmla="*/ 59 h 95"/>
                  <a:gd name="T32" fmla="*/ 32 w 85"/>
                  <a:gd name="T33" fmla="*/ 60 h 95"/>
                  <a:gd name="T34" fmla="*/ 32 w 85"/>
                  <a:gd name="T35" fmla="*/ 60 h 95"/>
                  <a:gd name="T36" fmla="*/ 31 w 85"/>
                  <a:gd name="T37" fmla="*/ 60 h 95"/>
                  <a:gd name="T38" fmla="*/ 30 w 85"/>
                  <a:gd name="T39" fmla="*/ 60 h 95"/>
                  <a:gd name="T40" fmla="*/ 26 w 85"/>
                  <a:gd name="T41" fmla="*/ 62 h 95"/>
                  <a:gd name="T42" fmla="*/ 25 w 85"/>
                  <a:gd name="T43" fmla="*/ 62 h 95"/>
                  <a:gd name="T44" fmla="*/ 23 w 85"/>
                  <a:gd name="T45" fmla="*/ 63 h 95"/>
                  <a:gd name="T46" fmla="*/ 22 w 85"/>
                  <a:gd name="T47" fmla="*/ 64 h 95"/>
                  <a:gd name="T48" fmla="*/ 19 w 85"/>
                  <a:gd name="T49" fmla="*/ 65 h 95"/>
                  <a:gd name="T50" fmla="*/ 19 w 85"/>
                  <a:gd name="T51" fmla="*/ 65 h 95"/>
                  <a:gd name="T52" fmla="*/ 0 w 85"/>
                  <a:gd name="T53" fmla="*/ 71 h 95"/>
                  <a:gd name="T54" fmla="*/ 10 w 85"/>
                  <a:gd name="T55" fmla="*/ 91 h 95"/>
                  <a:gd name="T56" fmla="*/ 11 w 85"/>
                  <a:gd name="T57" fmla="*/ 93 h 95"/>
                  <a:gd name="T58" fmla="*/ 11 w 85"/>
                  <a:gd name="T59" fmla="*/ 93 h 95"/>
                  <a:gd name="T60" fmla="*/ 12 w 85"/>
                  <a:gd name="T61" fmla="*/ 95 h 95"/>
                  <a:gd name="T62" fmla="*/ 13 w 85"/>
                  <a:gd name="T63" fmla="*/ 95 h 95"/>
                  <a:gd name="T64" fmla="*/ 26 w 85"/>
                  <a:gd name="T65" fmla="*/ 92 h 95"/>
                  <a:gd name="T66" fmla="*/ 32 w 85"/>
                  <a:gd name="T67" fmla="*/ 91 h 95"/>
                  <a:gd name="T68" fmla="*/ 33 w 85"/>
                  <a:gd name="T69" fmla="*/ 90 h 95"/>
                  <a:gd name="T70" fmla="*/ 35 w 85"/>
                  <a:gd name="T71" fmla="*/ 83 h 95"/>
                  <a:gd name="T72" fmla="*/ 43 w 85"/>
                  <a:gd name="T73" fmla="*/ 81 h 95"/>
                  <a:gd name="T74" fmla="*/ 46 w 85"/>
                  <a:gd name="T75" fmla="*/ 81 h 95"/>
                  <a:gd name="T76" fmla="*/ 48 w 85"/>
                  <a:gd name="T77" fmla="*/ 81 h 95"/>
                  <a:gd name="T78" fmla="*/ 50 w 85"/>
                  <a:gd name="T79" fmla="*/ 78 h 95"/>
                  <a:gd name="T80" fmla="*/ 56 w 85"/>
                  <a:gd name="T81" fmla="*/ 70 h 95"/>
                  <a:gd name="T82" fmla="*/ 60 w 85"/>
                  <a:gd name="T83" fmla="*/ 69 h 95"/>
                  <a:gd name="T84" fmla="*/ 62 w 85"/>
                  <a:gd name="T85" fmla="*/ 69 h 95"/>
                  <a:gd name="T86" fmla="*/ 67 w 85"/>
                  <a:gd name="T87" fmla="*/ 51 h 95"/>
                  <a:gd name="T88" fmla="*/ 75 w 85"/>
                  <a:gd name="T89" fmla="*/ 47 h 95"/>
                  <a:gd name="T90" fmla="*/ 80 w 85"/>
                  <a:gd name="T91" fmla="*/ 38 h 95"/>
                  <a:gd name="T92" fmla="*/ 84 w 85"/>
                  <a:gd name="T93" fmla="*/ 33 h 95"/>
                  <a:gd name="T94" fmla="*/ 85 w 85"/>
                  <a:gd name="T95" fmla="*/ 30 h 95"/>
                  <a:gd name="T96" fmla="*/ 85 w 85"/>
                  <a:gd name="T97" fmla="*/ 30 h 95"/>
                  <a:gd name="T98" fmla="*/ 74 w 85"/>
                  <a:gd name="T99" fmla="*/ 17 h 95"/>
                  <a:gd name="T100" fmla="*/ 70 w 85"/>
                  <a:gd name="T101" fmla="*/ 16 h 95"/>
                  <a:gd name="T102" fmla="*/ 56 w 85"/>
                  <a:gd name="T103" fmla="*/ 10 h 95"/>
                  <a:gd name="T104" fmla="*/ 49 w 85"/>
                  <a:gd name="T105" fmla="*/ 0 h 95"/>
                  <a:gd name="T106" fmla="*/ 47 w 85"/>
                  <a:gd name="T107" fmla="*/ 1 h 95"/>
                  <a:gd name="T108" fmla="*/ 44 w 85"/>
                  <a:gd name="T109" fmla="*/ 1 h 95"/>
                  <a:gd name="T110" fmla="*/ 44 w 85"/>
                  <a:gd name="T111" fmla="*/ 8 h 95"/>
                  <a:gd name="T112" fmla="*/ 37 w 85"/>
                  <a:gd name="T113" fmla="*/ 18 h 95"/>
                  <a:gd name="T114" fmla="*/ 35 w 85"/>
                  <a:gd name="T115" fmla="*/ 24 h 95"/>
                  <a:gd name="T116" fmla="*/ 35 w 85"/>
                  <a:gd name="T117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95">
                    <a:moveTo>
                      <a:pt x="35" y="24"/>
                    </a:move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5"/>
                      <a:pt x="36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3"/>
                      <a:pt x="42" y="34"/>
                      <a:pt x="42" y="34"/>
                    </a:cubicBezTo>
                    <a:cubicBezTo>
                      <a:pt x="42" y="36"/>
                      <a:pt x="36" y="57"/>
                      <a:pt x="33" y="59"/>
                    </a:cubicBezTo>
                    <a:cubicBezTo>
                      <a:pt x="33" y="59"/>
                      <a:pt x="33" y="59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9" y="61"/>
                      <a:pt x="28" y="62"/>
                      <a:pt x="26" y="62"/>
                    </a:cubicBezTo>
                    <a:cubicBezTo>
                      <a:pt x="26" y="62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3" y="63"/>
                    </a:cubicBezTo>
                    <a:cubicBezTo>
                      <a:pt x="22" y="63"/>
                      <a:pt x="22" y="63"/>
                      <a:pt x="22" y="64"/>
                    </a:cubicBezTo>
                    <a:cubicBezTo>
                      <a:pt x="21" y="64"/>
                      <a:pt x="20" y="64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1" y="67"/>
                      <a:pt x="4" y="69"/>
                      <a:pt x="0" y="71"/>
                    </a:cubicBezTo>
                    <a:cubicBezTo>
                      <a:pt x="3" y="76"/>
                      <a:pt x="6" y="83"/>
                      <a:pt x="10" y="91"/>
                    </a:cubicBezTo>
                    <a:cubicBezTo>
                      <a:pt x="10" y="91"/>
                      <a:pt x="11" y="92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4"/>
                      <a:pt x="12" y="94"/>
                      <a:pt x="12" y="95"/>
                    </a:cubicBezTo>
                    <a:cubicBezTo>
                      <a:pt x="12" y="95"/>
                      <a:pt x="13" y="95"/>
                      <a:pt x="13" y="95"/>
                    </a:cubicBezTo>
                    <a:cubicBezTo>
                      <a:pt x="17" y="92"/>
                      <a:pt x="22" y="92"/>
                      <a:pt x="26" y="92"/>
                    </a:cubicBezTo>
                    <a:cubicBezTo>
                      <a:pt x="28" y="92"/>
                      <a:pt x="30" y="92"/>
                      <a:pt x="32" y="91"/>
                    </a:cubicBezTo>
                    <a:cubicBezTo>
                      <a:pt x="33" y="91"/>
                      <a:pt x="33" y="91"/>
                      <a:pt x="33" y="90"/>
                    </a:cubicBezTo>
                    <a:cubicBezTo>
                      <a:pt x="33" y="88"/>
                      <a:pt x="33" y="85"/>
                      <a:pt x="35" y="83"/>
                    </a:cubicBezTo>
                    <a:cubicBezTo>
                      <a:pt x="38" y="81"/>
                      <a:pt x="41" y="81"/>
                      <a:pt x="43" y="81"/>
                    </a:cubicBezTo>
                    <a:cubicBezTo>
                      <a:pt x="44" y="81"/>
                      <a:pt x="45" y="81"/>
                      <a:pt x="46" y="81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9" y="80"/>
                      <a:pt x="49" y="79"/>
                      <a:pt x="50" y="78"/>
                    </a:cubicBezTo>
                    <a:cubicBezTo>
                      <a:pt x="51" y="75"/>
                      <a:pt x="53" y="71"/>
                      <a:pt x="56" y="70"/>
                    </a:cubicBezTo>
                    <a:cubicBezTo>
                      <a:pt x="57" y="70"/>
                      <a:pt x="59" y="69"/>
                      <a:pt x="60" y="69"/>
                    </a:cubicBezTo>
                    <a:cubicBezTo>
                      <a:pt x="60" y="69"/>
                      <a:pt x="62" y="69"/>
                      <a:pt x="62" y="69"/>
                    </a:cubicBezTo>
                    <a:cubicBezTo>
                      <a:pt x="61" y="66"/>
                      <a:pt x="61" y="52"/>
                      <a:pt x="67" y="51"/>
                    </a:cubicBezTo>
                    <a:cubicBezTo>
                      <a:pt x="70" y="51"/>
                      <a:pt x="74" y="48"/>
                      <a:pt x="75" y="47"/>
                    </a:cubicBezTo>
                    <a:cubicBezTo>
                      <a:pt x="75" y="45"/>
                      <a:pt x="76" y="43"/>
                      <a:pt x="80" y="38"/>
                    </a:cubicBezTo>
                    <a:cubicBezTo>
                      <a:pt x="82" y="36"/>
                      <a:pt x="83" y="34"/>
                      <a:pt x="84" y="33"/>
                    </a:cubicBezTo>
                    <a:cubicBezTo>
                      <a:pt x="85" y="31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1" y="29"/>
                      <a:pt x="76" y="21"/>
                      <a:pt x="74" y="17"/>
                    </a:cubicBezTo>
                    <a:cubicBezTo>
                      <a:pt x="74" y="16"/>
                      <a:pt x="72" y="16"/>
                      <a:pt x="70" y="16"/>
                    </a:cubicBezTo>
                    <a:cubicBezTo>
                      <a:pt x="66" y="15"/>
                      <a:pt x="61" y="14"/>
                      <a:pt x="56" y="10"/>
                    </a:cubicBezTo>
                    <a:cubicBezTo>
                      <a:pt x="53" y="8"/>
                      <a:pt x="51" y="5"/>
                      <a:pt x="49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7" name="Freeform 1171"/>
              <p:cNvSpPr>
                <a:spLocks/>
              </p:cNvSpPr>
              <p:nvPr/>
            </p:nvSpPr>
            <p:spPr bwMode="auto">
              <a:xfrm>
                <a:off x="3256" y="2607"/>
                <a:ext cx="7" cy="13"/>
              </a:xfrm>
              <a:custGeom>
                <a:avLst/>
                <a:gdLst>
                  <a:gd name="T0" fmla="*/ 6 w 7"/>
                  <a:gd name="T1" fmla="*/ 1 h 13"/>
                  <a:gd name="T2" fmla="*/ 5 w 7"/>
                  <a:gd name="T3" fmla="*/ 0 h 13"/>
                  <a:gd name="T4" fmla="*/ 5 w 7"/>
                  <a:gd name="T5" fmla="*/ 0 h 13"/>
                  <a:gd name="T6" fmla="*/ 0 w 7"/>
                  <a:gd name="T7" fmla="*/ 9 h 13"/>
                  <a:gd name="T8" fmla="*/ 0 w 7"/>
                  <a:gd name="T9" fmla="*/ 10 h 13"/>
                  <a:gd name="T10" fmla="*/ 0 w 7"/>
                  <a:gd name="T11" fmla="*/ 10 h 13"/>
                  <a:gd name="T12" fmla="*/ 0 w 7"/>
                  <a:gd name="T13" fmla="*/ 11 h 13"/>
                  <a:gd name="T14" fmla="*/ 1 w 7"/>
                  <a:gd name="T15" fmla="*/ 12 h 13"/>
                  <a:gd name="T16" fmla="*/ 1 w 7"/>
                  <a:gd name="T17" fmla="*/ 12 h 13"/>
                  <a:gd name="T18" fmla="*/ 3 w 7"/>
                  <a:gd name="T19" fmla="*/ 13 h 13"/>
                  <a:gd name="T20" fmla="*/ 3 w 7"/>
                  <a:gd name="T21" fmla="*/ 13 h 13"/>
                  <a:gd name="T22" fmla="*/ 4 w 7"/>
                  <a:gd name="T23" fmla="*/ 13 h 13"/>
                  <a:gd name="T24" fmla="*/ 5 w 7"/>
                  <a:gd name="T25" fmla="*/ 11 h 13"/>
                  <a:gd name="T26" fmla="*/ 6 w 7"/>
                  <a:gd name="T2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1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7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1"/>
                    </a:cubicBezTo>
                    <a:cubicBezTo>
                      <a:pt x="6" y="9"/>
                      <a:pt x="7" y="4"/>
                      <a:pt x="6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8" name="Freeform 1172"/>
              <p:cNvSpPr>
                <a:spLocks/>
              </p:cNvSpPr>
              <p:nvPr/>
            </p:nvSpPr>
            <p:spPr bwMode="auto">
              <a:xfrm>
                <a:off x="3270" y="2604"/>
                <a:ext cx="46" cy="38"/>
              </a:xfrm>
              <a:custGeom>
                <a:avLst/>
                <a:gdLst>
                  <a:gd name="T0" fmla="*/ 34 w 48"/>
                  <a:gd name="T1" fmla="*/ 30 h 39"/>
                  <a:gd name="T2" fmla="*/ 40 w 48"/>
                  <a:gd name="T3" fmla="*/ 22 h 39"/>
                  <a:gd name="T4" fmla="*/ 40 w 48"/>
                  <a:gd name="T5" fmla="*/ 12 h 39"/>
                  <a:gd name="T6" fmla="*/ 46 w 48"/>
                  <a:gd name="T7" fmla="*/ 12 h 39"/>
                  <a:gd name="T8" fmla="*/ 48 w 48"/>
                  <a:gd name="T9" fmla="*/ 11 h 39"/>
                  <a:gd name="T10" fmla="*/ 47 w 48"/>
                  <a:gd name="T11" fmla="*/ 4 h 39"/>
                  <a:gd name="T12" fmla="*/ 47 w 48"/>
                  <a:gd name="T13" fmla="*/ 0 h 39"/>
                  <a:gd name="T14" fmla="*/ 36 w 48"/>
                  <a:gd name="T15" fmla="*/ 14 h 39"/>
                  <a:gd name="T16" fmla="*/ 12 w 48"/>
                  <a:gd name="T17" fmla="*/ 25 h 39"/>
                  <a:gd name="T18" fmla="*/ 9 w 48"/>
                  <a:gd name="T19" fmla="*/ 25 h 39"/>
                  <a:gd name="T20" fmla="*/ 2 w 48"/>
                  <a:gd name="T21" fmla="*/ 27 h 39"/>
                  <a:gd name="T22" fmla="*/ 1 w 48"/>
                  <a:gd name="T23" fmla="*/ 28 h 39"/>
                  <a:gd name="T24" fmla="*/ 0 w 48"/>
                  <a:gd name="T25" fmla="*/ 28 h 39"/>
                  <a:gd name="T26" fmla="*/ 0 w 48"/>
                  <a:gd name="T27" fmla="*/ 29 h 39"/>
                  <a:gd name="T28" fmla="*/ 0 w 48"/>
                  <a:gd name="T29" fmla="*/ 30 h 39"/>
                  <a:gd name="T30" fmla="*/ 1 w 48"/>
                  <a:gd name="T31" fmla="*/ 31 h 39"/>
                  <a:gd name="T32" fmla="*/ 1 w 48"/>
                  <a:gd name="T33" fmla="*/ 31 h 39"/>
                  <a:gd name="T34" fmla="*/ 3 w 48"/>
                  <a:gd name="T35" fmla="*/ 33 h 39"/>
                  <a:gd name="T36" fmla="*/ 3 w 48"/>
                  <a:gd name="T37" fmla="*/ 33 h 39"/>
                  <a:gd name="T38" fmla="*/ 4 w 48"/>
                  <a:gd name="T39" fmla="*/ 34 h 39"/>
                  <a:gd name="T40" fmla="*/ 4 w 48"/>
                  <a:gd name="T41" fmla="*/ 34 h 39"/>
                  <a:gd name="T42" fmla="*/ 5 w 48"/>
                  <a:gd name="T43" fmla="*/ 35 h 39"/>
                  <a:gd name="T44" fmla="*/ 5 w 48"/>
                  <a:gd name="T45" fmla="*/ 35 h 39"/>
                  <a:gd name="T46" fmla="*/ 6 w 48"/>
                  <a:gd name="T47" fmla="*/ 36 h 39"/>
                  <a:gd name="T48" fmla="*/ 6 w 48"/>
                  <a:gd name="T49" fmla="*/ 36 h 39"/>
                  <a:gd name="T50" fmla="*/ 7 w 48"/>
                  <a:gd name="T51" fmla="*/ 36 h 39"/>
                  <a:gd name="T52" fmla="*/ 7 w 48"/>
                  <a:gd name="T53" fmla="*/ 36 h 39"/>
                  <a:gd name="T54" fmla="*/ 7 w 48"/>
                  <a:gd name="T55" fmla="*/ 36 h 39"/>
                  <a:gd name="T56" fmla="*/ 8 w 48"/>
                  <a:gd name="T57" fmla="*/ 36 h 39"/>
                  <a:gd name="T58" fmla="*/ 8 w 48"/>
                  <a:gd name="T59" fmla="*/ 37 h 39"/>
                  <a:gd name="T60" fmla="*/ 9 w 48"/>
                  <a:gd name="T61" fmla="*/ 37 h 39"/>
                  <a:gd name="T62" fmla="*/ 10 w 48"/>
                  <a:gd name="T63" fmla="*/ 37 h 39"/>
                  <a:gd name="T64" fmla="*/ 10 w 48"/>
                  <a:gd name="T65" fmla="*/ 37 h 39"/>
                  <a:gd name="T66" fmla="*/ 11 w 48"/>
                  <a:gd name="T67" fmla="*/ 37 h 39"/>
                  <a:gd name="T68" fmla="*/ 11 w 48"/>
                  <a:gd name="T69" fmla="*/ 37 h 39"/>
                  <a:gd name="T70" fmla="*/ 16 w 48"/>
                  <a:gd name="T71" fmla="*/ 38 h 39"/>
                  <a:gd name="T72" fmla="*/ 16 w 48"/>
                  <a:gd name="T73" fmla="*/ 38 h 39"/>
                  <a:gd name="T74" fmla="*/ 17 w 48"/>
                  <a:gd name="T75" fmla="*/ 38 h 39"/>
                  <a:gd name="T76" fmla="*/ 18 w 48"/>
                  <a:gd name="T77" fmla="*/ 38 h 39"/>
                  <a:gd name="T78" fmla="*/ 19 w 48"/>
                  <a:gd name="T79" fmla="*/ 38 h 39"/>
                  <a:gd name="T80" fmla="*/ 20 w 48"/>
                  <a:gd name="T81" fmla="*/ 38 h 39"/>
                  <a:gd name="T82" fmla="*/ 21 w 48"/>
                  <a:gd name="T83" fmla="*/ 38 h 39"/>
                  <a:gd name="T84" fmla="*/ 22 w 48"/>
                  <a:gd name="T85" fmla="*/ 38 h 39"/>
                  <a:gd name="T86" fmla="*/ 30 w 48"/>
                  <a:gd name="T87" fmla="*/ 39 h 39"/>
                  <a:gd name="T88" fmla="*/ 34 w 48"/>
                  <a:gd name="T8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" h="39">
                    <a:moveTo>
                      <a:pt x="34" y="3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8"/>
                      <a:pt x="48" y="6"/>
                      <a:pt x="47" y="4"/>
                    </a:cubicBezTo>
                    <a:cubicBezTo>
                      <a:pt x="47" y="3"/>
                      <a:pt x="47" y="1"/>
                      <a:pt x="47" y="0"/>
                    </a:cubicBezTo>
                    <a:cubicBezTo>
                      <a:pt x="44" y="2"/>
                      <a:pt x="39" y="9"/>
                      <a:pt x="36" y="14"/>
                    </a:cubicBezTo>
                    <a:cubicBezTo>
                      <a:pt x="32" y="21"/>
                      <a:pt x="21" y="26"/>
                      <a:pt x="12" y="25"/>
                    </a:cubicBezTo>
                    <a:cubicBezTo>
                      <a:pt x="11" y="25"/>
                      <a:pt x="10" y="25"/>
                      <a:pt x="9" y="25"/>
                    </a:cubicBezTo>
                    <a:cubicBezTo>
                      <a:pt x="5" y="25"/>
                      <a:pt x="3" y="26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4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5" y="39"/>
                      <a:pt x="28" y="39"/>
                      <a:pt x="30" y="39"/>
                    </a:cubicBezTo>
                    <a:lnTo>
                      <a:pt x="34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9" name="Freeform 1173"/>
              <p:cNvSpPr>
                <a:spLocks/>
              </p:cNvSpPr>
              <p:nvPr/>
            </p:nvSpPr>
            <p:spPr bwMode="auto">
              <a:xfrm>
                <a:off x="3127" y="2468"/>
                <a:ext cx="100" cy="99"/>
              </a:xfrm>
              <a:custGeom>
                <a:avLst/>
                <a:gdLst>
                  <a:gd name="T0" fmla="*/ 64 w 105"/>
                  <a:gd name="T1" fmla="*/ 6 h 103"/>
                  <a:gd name="T2" fmla="*/ 63 w 105"/>
                  <a:gd name="T3" fmla="*/ 6 h 103"/>
                  <a:gd name="T4" fmla="*/ 54 w 105"/>
                  <a:gd name="T5" fmla="*/ 2 h 103"/>
                  <a:gd name="T6" fmla="*/ 49 w 105"/>
                  <a:gd name="T7" fmla="*/ 1 h 103"/>
                  <a:gd name="T8" fmla="*/ 43 w 105"/>
                  <a:gd name="T9" fmla="*/ 0 h 103"/>
                  <a:gd name="T10" fmla="*/ 42 w 105"/>
                  <a:gd name="T11" fmla="*/ 1 h 103"/>
                  <a:gd name="T12" fmla="*/ 43 w 105"/>
                  <a:gd name="T13" fmla="*/ 1 h 103"/>
                  <a:gd name="T14" fmla="*/ 43 w 105"/>
                  <a:gd name="T15" fmla="*/ 1 h 103"/>
                  <a:gd name="T16" fmla="*/ 40 w 105"/>
                  <a:gd name="T17" fmla="*/ 4 h 103"/>
                  <a:gd name="T18" fmla="*/ 27 w 105"/>
                  <a:gd name="T19" fmla="*/ 13 h 103"/>
                  <a:gd name="T20" fmla="*/ 28 w 105"/>
                  <a:gd name="T21" fmla="*/ 23 h 103"/>
                  <a:gd name="T22" fmla="*/ 24 w 105"/>
                  <a:gd name="T23" fmla="*/ 38 h 103"/>
                  <a:gd name="T24" fmla="*/ 23 w 105"/>
                  <a:gd name="T25" fmla="*/ 39 h 103"/>
                  <a:gd name="T26" fmla="*/ 0 w 105"/>
                  <a:gd name="T27" fmla="*/ 51 h 103"/>
                  <a:gd name="T28" fmla="*/ 1 w 105"/>
                  <a:gd name="T29" fmla="*/ 53 h 103"/>
                  <a:gd name="T30" fmla="*/ 2 w 105"/>
                  <a:gd name="T31" fmla="*/ 57 h 103"/>
                  <a:gd name="T32" fmla="*/ 2 w 105"/>
                  <a:gd name="T33" fmla="*/ 60 h 103"/>
                  <a:gd name="T34" fmla="*/ 3 w 105"/>
                  <a:gd name="T35" fmla="*/ 63 h 103"/>
                  <a:gd name="T36" fmla="*/ 3 w 105"/>
                  <a:gd name="T37" fmla="*/ 65 h 103"/>
                  <a:gd name="T38" fmla="*/ 5 w 105"/>
                  <a:gd name="T39" fmla="*/ 65 h 103"/>
                  <a:gd name="T40" fmla="*/ 7 w 105"/>
                  <a:gd name="T41" fmla="*/ 64 h 103"/>
                  <a:gd name="T42" fmla="*/ 8 w 105"/>
                  <a:gd name="T43" fmla="*/ 64 h 103"/>
                  <a:gd name="T44" fmla="*/ 11 w 105"/>
                  <a:gd name="T45" fmla="*/ 65 h 103"/>
                  <a:gd name="T46" fmla="*/ 27 w 105"/>
                  <a:gd name="T47" fmla="*/ 74 h 103"/>
                  <a:gd name="T48" fmla="*/ 34 w 105"/>
                  <a:gd name="T49" fmla="*/ 78 h 103"/>
                  <a:gd name="T50" fmla="*/ 73 w 105"/>
                  <a:gd name="T51" fmla="*/ 102 h 103"/>
                  <a:gd name="T52" fmla="*/ 74 w 105"/>
                  <a:gd name="T53" fmla="*/ 102 h 103"/>
                  <a:gd name="T54" fmla="*/ 75 w 105"/>
                  <a:gd name="T55" fmla="*/ 102 h 103"/>
                  <a:gd name="T56" fmla="*/ 77 w 105"/>
                  <a:gd name="T57" fmla="*/ 102 h 103"/>
                  <a:gd name="T58" fmla="*/ 85 w 105"/>
                  <a:gd name="T59" fmla="*/ 103 h 103"/>
                  <a:gd name="T60" fmla="*/ 86 w 105"/>
                  <a:gd name="T61" fmla="*/ 101 h 103"/>
                  <a:gd name="T62" fmla="*/ 87 w 105"/>
                  <a:gd name="T63" fmla="*/ 99 h 103"/>
                  <a:gd name="T64" fmla="*/ 88 w 105"/>
                  <a:gd name="T65" fmla="*/ 97 h 103"/>
                  <a:gd name="T66" fmla="*/ 88 w 105"/>
                  <a:gd name="T67" fmla="*/ 96 h 103"/>
                  <a:gd name="T68" fmla="*/ 89 w 105"/>
                  <a:gd name="T69" fmla="*/ 95 h 103"/>
                  <a:gd name="T70" fmla="*/ 89 w 105"/>
                  <a:gd name="T71" fmla="*/ 95 h 103"/>
                  <a:gd name="T72" fmla="*/ 89 w 105"/>
                  <a:gd name="T73" fmla="*/ 94 h 103"/>
                  <a:gd name="T74" fmla="*/ 90 w 105"/>
                  <a:gd name="T75" fmla="*/ 93 h 103"/>
                  <a:gd name="T76" fmla="*/ 98 w 105"/>
                  <a:gd name="T77" fmla="*/ 89 h 103"/>
                  <a:gd name="T78" fmla="*/ 100 w 105"/>
                  <a:gd name="T79" fmla="*/ 90 h 103"/>
                  <a:gd name="T80" fmla="*/ 102 w 105"/>
                  <a:gd name="T81" fmla="*/ 91 h 103"/>
                  <a:gd name="T82" fmla="*/ 104 w 105"/>
                  <a:gd name="T83" fmla="*/ 93 h 103"/>
                  <a:gd name="T84" fmla="*/ 105 w 105"/>
                  <a:gd name="T85" fmla="*/ 92 h 103"/>
                  <a:gd name="T86" fmla="*/ 103 w 105"/>
                  <a:gd name="T87" fmla="*/ 90 h 103"/>
                  <a:gd name="T88" fmla="*/ 101 w 105"/>
                  <a:gd name="T89" fmla="*/ 88 h 103"/>
                  <a:gd name="T90" fmla="*/ 100 w 105"/>
                  <a:gd name="T91" fmla="*/ 86 h 103"/>
                  <a:gd name="T92" fmla="*/ 100 w 105"/>
                  <a:gd name="T93" fmla="*/ 84 h 103"/>
                  <a:gd name="T94" fmla="*/ 96 w 105"/>
                  <a:gd name="T95" fmla="*/ 77 h 103"/>
                  <a:gd name="T96" fmla="*/ 98 w 105"/>
                  <a:gd name="T97" fmla="*/ 70 h 103"/>
                  <a:gd name="T98" fmla="*/ 93 w 105"/>
                  <a:gd name="T99" fmla="*/ 64 h 103"/>
                  <a:gd name="T100" fmla="*/ 87 w 105"/>
                  <a:gd name="T101" fmla="*/ 62 h 103"/>
                  <a:gd name="T102" fmla="*/ 85 w 105"/>
                  <a:gd name="T103" fmla="*/ 61 h 103"/>
                  <a:gd name="T104" fmla="*/ 83 w 105"/>
                  <a:gd name="T105" fmla="*/ 59 h 103"/>
                  <a:gd name="T106" fmla="*/ 81 w 105"/>
                  <a:gd name="T107" fmla="*/ 58 h 103"/>
                  <a:gd name="T108" fmla="*/ 80 w 105"/>
                  <a:gd name="T109" fmla="*/ 55 h 103"/>
                  <a:gd name="T110" fmla="*/ 79 w 105"/>
                  <a:gd name="T111" fmla="*/ 53 h 103"/>
                  <a:gd name="T112" fmla="*/ 72 w 105"/>
                  <a:gd name="T113" fmla="*/ 41 h 103"/>
                  <a:gd name="T114" fmla="*/ 75 w 105"/>
                  <a:gd name="T115" fmla="*/ 32 h 103"/>
                  <a:gd name="T116" fmla="*/ 78 w 105"/>
                  <a:gd name="T117" fmla="*/ 25 h 103"/>
                  <a:gd name="T118" fmla="*/ 78 w 105"/>
                  <a:gd name="T119" fmla="*/ 21 h 103"/>
                  <a:gd name="T120" fmla="*/ 68 w 105"/>
                  <a:gd name="T121" fmla="*/ 11 h 103"/>
                  <a:gd name="T122" fmla="*/ 65 w 105"/>
                  <a:gd name="T123" fmla="*/ 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" h="103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2" y="6"/>
                      <a:pt x="60" y="5"/>
                      <a:pt x="58" y="4"/>
                    </a:cubicBezTo>
                    <a:cubicBezTo>
                      <a:pt x="57" y="3"/>
                      <a:pt x="55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1" y="3"/>
                      <a:pt x="50" y="2"/>
                      <a:pt x="49" y="1"/>
                    </a:cubicBezTo>
                    <a:cubicBezTo>
                      <a:pt x="48" y="1"/>
                      <a:pt x="46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28" y="11"/>
                      <a:pt x="27" y="13"/>
                    </a:cubicBezTo>
                    <a:cubicBezTo>
                      <a:pt x="27" y="14"/>
                      <a:pt x="27" y="15"/>
                      <a:pt x="28" y="17"/>
                    </a:cubicBezTo>
                    <a:cubicBezTo>
                      <a:pt x="28" y="19"/>
                      <a:pt x="29" y="21"/>
                      <a:pt x="28" y="23"/>
                    </a:cubicBezTo>
                    <a:cubicBezTo>
                      <a:pt x="27" y="24"/>
                      <a:pt x="27" y="28"/>
                      <a:pt x="27" y="30"/>
                    </a:cubicBezTo>
                    <a:cubicBezTo>
                      <a:pt x="28" y="32"/>
                      <a:pt x="25" y="36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18" y="42"/>
                      <a:pt x="9" y="47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6"/>
                      <a:pt x="1" y="56"/>
                      <a:pt x="2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60"/>
                    </a:cubicBezTo>
                    <a:cubicBezTo>
                      <a:pt x="2" y="60"/>
                      <a:pt x="2" y="61"/>
                      <a:pt x="3" y="61"/>
                    </a:cubicBezTo>
                    <a:cubicBezTo>
                      <a:pt x="3" y="62"/>
                      <a:pt x="3" y="62"/>
                      <a:pt x="3" y="63"/>
                    </a:cubicBezTo>
                    <a:cubicBezTo>
                      <a:pt x="3" y="63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5"/>
                    </a:cubicBezTo>
                    <a:cubicBezTo>
                      <a:pt x="4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5"/>
                      <a:pt x="6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5"/>
                      <a:pt x="9" y="65"/>
                      <a:pt x="9" y="65"/>
                    </a:cubicBezTo>
                    <a:cubicBezTo>
                      <a:pt x="9" y="65"/>
                      <a:pt x="10" y="65"/>
                      <a:pt x="11" y="65"/>
                    </a:cubicBezTo>
                    <a:cubicBezTo>
                      <a:pt x="13" y="65"/>
                      <a:pt x="18" y="68"/>
                      <a:pt x="24" y="72"/>
                    </a:cubicBezTo>
                    <a:cubicBezTo>
                      <a:pt x="25" y="73"/>
                      <a:pt x="26" y="73"/>
                      <a:pt x="27" y="74"/>
                    </a:cubicBezTo>
                    <a:cubicBezTo>
                      <a:pt x="30" y="76"/>
                      <a:pt x="33" y="77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40" y="81"/>
                      <a:pt x="57" y="95"/>
                      <a:pt x="61" y="98"/>
                    </a:cubicBezTo>
                    <a:cubicBezTo>
                      <a:pt x="65" y="101"/>
                      <a:pt x="71" y="102"/>
                      <a:pt x="73" y="102"/>
                    </a:cubicBezTo>
                    <a:cubicBezTo>
                      <a:pt x="73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2"/>
                      <a:pt x="75" y="102"/>
                      <a:pt x="75" y="102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5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7" y="102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9" y="103"/>
                      <a:pt x="82" y="103"/>
                      <a:pt x="85" y="103"/>
                    </a:cubicBezTo>
                    <a:cubicBezTo>
                      <a:pt x="85" y="103"/>
                      <a:pt x="85" y="103"/>
                      <a:pt x="85" y="102"/>
                    </a:cubicBezTo>
                    <a:cubicBezTo>
                      <a:pt x="86" y="102"/>
                      <a:pt x="86" y="102"/>
                      <a:pt x="86" y="101"/>
                    </a:cubicBezTo>
                    <a:cubicBezTo>
                      <a:pt x="86" y="101"/>
                      <a:pt x="86" y="100"/>
                      <a:pt x="86" y="100"/>
                    </a:cubicBezTo>
                    <a:cubicBezTo>
                      <a:pt x="87" y="100"/>
                      <a:pt x="87" y="99"/>
                      <a:pt x="87" y="99"/>
                    </a:cubicBezTo>
                    <a:cubicBezTo>
                      <a:pt x="87" y="99"/>
                      <a:pt x="87" y="98"/>
                      <a:pt x="87" y="98"/>
                    </a:cubicBezTo>
                    <a:cubicBezTo>
                      <a:pt x="87" y="98"/>
                      <a:pt x="88" y="97"/>
                      <a:pt x="88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96"/>
                      <a:pt x="88" y="96"/>
                      <a:pt x="89" y="96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90" y="94"/>
                    </a:cubicBezTo>
                    <a:cubicBezTo>
                      <a:pt x="90" y="94"/>
                      <a:pt x="90" y="93"/>
                      <a:pt x="90" y="93"/>
                    </a:cubicBezTo>
                    <a:cubicBezTo>
                      <a:pt x="91" y="92"/>
                      <a:pt x="92" y="90"/>
                      <a:pt x="96" y="89"/>
                    </a:cubicBezTo>
                    <a:cubicBezTo>
                      <a:pt x="97" y="89"/>
                      <a:pt x="97" y="89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0"/>
                      <a:pt x="99" y="90"/>
                      <a:pt x="100" y="90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1" y="90"/>
                      <a:pt x="101" y="91"/>
                      <a:pt x="102" y="91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3"/>
                      <a:pt x="105" y="92"/>
                      <a:pt x="105" y="92"/>
                    </a:cubicBezTo>
                    <a:cubicBezTo>
                      <a:pt x="105" y="92"/>
                      <a:pt x="105" y="92"/>
                      <a:pt x="105" y="92"/>
                    </a:cubicBezTo>
                    <a:cubicBezTo>
                      <a:pt x="104" y="91"/>
                      <a:pt x="104" y="91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89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1" y="87"/>
                    </a:cubicBezTo>
                    <a:cubicBezTo>
                      <a:pt x="101" y="87"/>
                      <a:pt x="101" y="86"/>
                      <a:pt x="100" y="86"/>
                    </a:cubicBezTo>
                    <a:cubicBezTo>
                      <a:pt x="100" y="86"/>
                      <a:pt x="100" y="86"/>
                      <a:pt x="100" y="85"/>
                    </a:cubicBezTo>
                    <a:cubicBezTo>
                      <a:pt x="100" y="85"/>
                      <a:pt x="100" y="84"/>
                      <a:pt x="100" y="84"/>
                    </a:cubicBezTo>
                    <a:cubicBezTo>
                      <a:pt x="100" y="83"/>
                      <a:pt x="100" y="82"/>
                      <a:pt x="98" y="80"/>
                    </a:cubicBezTo>
                    <a:cubicBezTo>
                      <a:pt x="97" y="79"/>
                      <a:pt x="96" y="78"/>
                      <a:pt x="96" y="77"/>
                    </a:cubicBezTo>
                    <a:cubicBezTo>
                      <a:pt x="96" y="75"/>
                      <a:pt x="96" y="74"/>
                      <a:pt x="97" y="72"/>
                    </a:cubicBezTo>
                    <a:cubicBezTo>
                      <a:pt x="97" y="72"/>
                      <a:pt x="98" y="71"/>
                      <a:pt x="98" y="70"/>
                    </a:cubicBezTo>
                    <a:cubicBezTo>
                      <a:pt x="97" y="69"/>
                      <a:pt x="96" y="68"/>
                      <a:pt x="96" y="67"/>
                    </a:cubicBezTo>
                    <a:cubicBezTo>
                      <a:pt x="95" y="65"/>
                      <a:pt x="94" y="64"/>
                      <a:pt x="93" y="64"/>
                    </a:cubicBezTo>
                    <a:cubicBezTo>
                      <a:pt x="93" y="64"/>
                      <a:pt x="93" y="64"/>
                      <a:pt x="92" y="64"/>
                    </a:cubicBezTo>
                    <a:cubicBezTo>
                      <a:pt x="91" y="63"/>
                      <a:pt x="89" y="63"/>
                      <a:pt x="87" y="62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4" y="60"/>
                      <a:pt x="83" y="60"/>
                      <a:pt x="83" y="59"/>
                    </a:cubicBezTo>
                    <a:cubicBezTo>
                      <a:pt x="82" y="59"/>
                      <a:pt x="82" y="59"/>
                      <a:pt x="82" y="58"/>
                    </a:cubicBezTo>
                    <a:cubicBezTo>
                      <a:pt x="82" y="58"/>
                      <a:pt x="81" y="58"/>
                      <a:pt x="81" y="58"/>
                    </a:cubicBezTo>
                    <a:cubicBezTo>
                      <a:pt x="81" y="57"/>
                      <a:pt x="80" y="57"/>
                      <a:pt x="80" y="57"/>
                    </a:cubicBezTo>
                    <a:cubicBezTo>
                      <a:pt x="80" y="56"/>
                      <a:pt x="80" y="56"/>
                      <a:pt x="80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2"/>
                      <a:pt x="78" y="51"/>
                      <a:pt x="75" y="49"/>
                    </a:cubicBezTo>
                    <a:cubicBezTo>
                      <a:pt x="73" y="48"/>
                      <a:pt x="72" y="43"/>
                      <a:pt x="72" y="41"/>
                    </a:cubicBezTo>
                    <a:cubicBezTo>
                      <a:pt x="71" y="38"/>
                      <a:pt x="72" y="36"/>
                      <a:pt x="74" y="36"/>
                    </a:cubicBezTo>
                    <a:cubicBezTo>
                      <a:pt x="74" y="35"/>
                      <a:pt x="74" y="33"/>
                      <a:pt x="75" y="32"/>
                    </a:cubicBezTo>
                    <a:cubicBezTo>
                      <a:pt x="75" y="30"/>
                      <a:pt x="76" y="27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8" y="24"/>
                      <a:pt x="78" y="23"/>
                      <a:pt x="78" y="21"/>
                    </a:cubicBezTo>
                    <a:cubicBezTo>
                      <a:pt x="79" y="21"/>
                      <a:pt x="78" y="21"/>
                      <a:pt x="78" y="21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2" y="20"/>
                      <a:pt x="68" y="15"/>
                      <a:pt x="68" y="11"/>
                    </a:cubicBezTo>
                    <a:cubicBezTo>
                      <a:pt x="68" y="10"/>
                      <a:pt x="66" y="8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0" name="Freeform 1174"/>
              <p:cNvSpPr>
                <a:spLocks/>
              </p:cNvSpPr>
              <p:nvPr/>
            </p:nvSpPr>
            <p:spPr bwMode="auto">
              <a:xfrm>
                <a:off x="3212" y="2557"/>
                <a:ext cx="15" cy="15"/>
              </a:xfrm>
              <a:custGeom>
                <a:avLst/>
                <a:gdLst>
                  <a:gd name="T0" fmla="*/ 4 w 16"/>
                  <a:gd name="T1" fmla="*/ 11 h 16"/>
                  <a:gd name="T2" fmla="*/ 5 w 16"/>
                  <a:gd name="T3" fmla="*/ 11 h 16"/>
                  <a:gd name="T4" fmla="*/ 5 w 16"/>
                  <a:gd name="T5" fmla="*/ 11 h 16"/>
                  <a:gd name="T6" fmla="*/ 11 w 16"/>
                  <a:gd name="T7" fmla="*/ 16 h 16"/>
                  <a:gd name="T8" fmla="*/ 16 w 16"/>
                  <a:gd name="T9" fmla="*/ 16 h 16"/>
                  <a:gd name="T10" fmla="*/ 15 w 16"/>
                  <a:gd name="T11" fmla="*/ 14 h 16"/>
                  <a:gd name="T12" fmla="*/ 12 w 16"/>
                  <a:gd name="T13" fmla="*/ 4 h 16"/>
                  <a:gd name="T14" fmla="*/ 12 w 16"/>
                  <a:gd name="T15" fmla="*/ 3 h 16"/>
                  <a:gd name="T16" fmla="*/ 12 w 16"/>
                  <a:gd name="T17" fmla="*/ 3 h 16"/>
                  <a:gd name="T18" fmla="*/ 11 w 16"/>
                  <a:gd name="T19" fmla="*/ 2 h 16"/>
                  <a:gd name="T20" fmla="*/ 10 w 16"/>
                  <a:gd name="T21" fmla="*/ 1 h 16"/>
                  <a:gd name="T22" fmla="*/ 10 w 16"/>
                  <a:gd name="T23" fmla="*/ 1 h 16"/>
                  <a:gd name="T24" fmla="*/ 9 w 16"/>
                  <a:gd name="T25" fmla="*/ 1 h 16"/>
                  <a:gd name="T26" fmla="*/ 8 w 16"/>
                  <a:gd name="T27" fmla="*/ 0 h 16"/>
                  <a:gd name="T28" fmla="*/ 7 w 16"/>
                  <a:gd name="T29" fmla="*/ 0 h 16"/>
                  <a:gd name="T30" fmla="*/ 5 w 16"/>
                  <a:gd name="T31" fmla="*/ 2 h 16"/>
                  <a:gd name="T32" fmla="*/ 3 w 16"/>
                  <a:gd name="T33" fmla="*/ 4 h 16"/>
                  <a:gd name="T34" fmla="*/ 3 w 16"/>
                  <a:gd name="T35" fmla="*/ 4 h 16"/>
                  <a:gd name="T36" fmla="*/ 3 w 16"/>
                  <a:gd name="T37" fmla="*/ 4 h 16"/>
                  <a:gd name="T38" fmla="*/ 3 w 16"/>
                  <a:gd name="T39" fmla="*/ 4 h 16"/>
                  <a:gd name="T40" fmla="*/ 3 w 16"/>
                  <a:gd name="T41" fmla="*/ 5 h 16"/>
                  <a:gd name="T42" fmla="*/ 3 w 16"/>
                  <a:gd name="T43" fmla="*/ 5 h 16"/>
                  <a:gd name="T44" fmla="*/ 3 w 16"/>
                  <a:gd name="T45" fmla="*/ 5 h 16"/>
                  <a:gd name="T46" fmla="*/ 2 w 16"/>
                  <a:gd name="T47" fmla="*/ 6 h 16"/>
                  <a:gd name="T48" fmla="*/ 2 w 16"/>
                  <a:gd name="T49" fmla="*/ 6 h 16"/>
                  <a:gd name="T50" fmla="*/ 2 w 16"/>
                  <a:gd name="T51" fmla="*/ 7 h 16"/>
                  <a:gd name="T52" fmla="*/ 1 w 16"/>
                  <a:gd name="T53" fmla="*/ 8 h 16"/>
                  <a:gd name="T54" fmla="*/ 1 w 16"/>
                  <a:gd name="T55" fmla="*/ 9 h 16"/>
                  <a:gd name="T56" fmla="*/ 0 w 16"/>
                  <a:gd name="T57" fmla="*/ 10 h 16"/>
                  <a:gd name="T58" fmla="*/ 0 w 16"/>
                  <a:gd name="T59" fmla="*/ 11 h 16"/>
                  <a:gd name="T60" fmla="*/ 0 w 16"/>
                  <a:gd name="T61" fmla="*/ 11 h 16"/>
                  <a:gd name="T62" fmla="*/ 4 w 16"/>
                  <a:gd name="T6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6">
                    <a:moveTo>
                      <a:pt x="4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4"/>
                    </a:cubicBezTo>
                    <a:cubicBezTo>
                      <a:pt x="13" y="9"/>
                      <a:pt x="12" y="6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1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1" name="Freeform 1175"/>
              <p:cNvSpPr>
                <a:spLocks/>
              </p:cNvSpPr>
              <p:nvPr/>
            </p:nvSpPr>
            <p:spPr bwMode="auto">
              <a:xfrm>
                <a:off x="3315" y="2363"/>
                <a:ext cx="182" cy="106"/>
              </a:xfrm>
              <a:custGeom>
                <a:avLst/>
                <a:gdLst>
                  <a:gd name="T0" fmla="*/ 3 w 191"/>
                  <a:gd name="T1" fmla="*/ 54 h 110"/>
                  <a:gd name="T2" fmla="*/ 8 w 191"/>
                  <a:gd name="T3" fmla="*/ 54 h 110"/>
                  <a:gd name="T4" fmla="*/ 8 w 191"/>
                  <a:gd name="T5" fmla="*/ 51 h 110"/>
                  <a:gd name="T6" fmla="*/ 22 w 191"/>
                  <a:gd name="T7" fmla="*/ 39 h 110"/>
                  <a:gd name="T8" fmla="*/ 36 w 191"/>
                  <a:gd name="T9" fmla="*/ 39 h 110"/>
                  <a:gd name="T10" fmla="*/ 49 w 191"/>
                  <a:gd name="T11" fmla="*/ 55 h 110"/>
                  <a:gd name="T12" fmla="*/ 69 w 191"/>
                  <a:gd name="T13" fmla="*/ 60 h 110"/>
                  <a:gd name="T14" fmla="*/ 75 w 191"/>
                  <a:gd name="T15" fmla="*/ 73 h 110"/>
                  <a:gd name="T16" fmla="*/ 99 w 191"/>
                  <a:gd name="T17" fmla="*/ 88 h 110"/>
                  <a:gd name="T18" fmla="*/ 110 w 191"/>
                  <a:gd name="T19" fmla="*/ 96 h 110"/>
                  <a:gd name="T20" fmla="*/ 122 w 191"/>
                  <a:gd name="T21" fmla="*/ 106 h 110"/>
                  <a:gd name="T22" fmla="*/ 131 w 191"/>
                  <a:gd name="T23" fmla="*/ 110 h 110"/>
                  <a:gd name="T24" fmla="*/ 134 w 191"/>
                  <a:gd name="T25" fmla="*/ 110 h 110"/>
                  <a:gd name="T26" fmla="*/ 134 w 191"/>
                  <a:gd name="T27" fmla="*/ 106 h 110"/>
                  <a:gd name="T28" fmla="*/ 137 w 191"/>
                  <a:gd name="T29" fmla="*/ 103 h 110"/>
                  <a:gd name="T30" fmla="*/ 137 w 191"/>
                  <a:gd name="T31" fmla="*/ 92 h 110"/>
                  <a:gd name="T32" fmla="*/ 138 w 191"/>
                  <a:gd name="T33" fmla="*/ 78 h 110"/>
                  <a:gd name="T34" fmla="*/ 146 w 191"/>
                  <a:gd name="T35" fmla="*/ 71 h 110"/>
                  <a:gd name="T36" fmla="*/ 159 w 191"/>
                  <a:gd name="T37" fmla="*/ 63 h 110"/>
                  <a:gd name="T38" fmla="*/ 170 w 191"/>
                  <a:gd name="T39" fmla="*/ 63 h 110"/>
                  <a:gd name="T40" fmla="*/ 170 w 191"/>
                  <a:gd name="T41" fmla="*/ 63 h 110"/>
                  <a:gd name="T42" fmla="*/ 170 w 191"/>
                  <a:gd name="T43" fmla="*/ 65 h 110"/>
                  <a:gd name="T44" fmla="*/ 169 w 191"/>
                  <a:gd name="T45" fmla="*/ 66 h 110"/>
                  <a:gd name="T46" fmla="*/ 167 w 191"/>
                  <a:gd name="T47" fmla="*/ 70 h 110"/>
                  <a:gd name="T48" fmla="*/ 170 w 191"/>
                  <a:gd name="T49" fmla="*/ 70 h 110"/>
                  <a:gd name="T50" fmla="*/ 172 w 191"/>
                  <a:gd name="T51" fmla="*/ 70 h 110"/>
                  <a:gd name="T52" fmla="*/ 175 w 191"/>
                  <a:gd name="T53" fmla="*/ 69 h 110"/>
                  <a:gd name="T54" fmla="*/ 181 w 191"/>
                  <a:gd name="T55" fmla="*/ 68 h 110"/>
                  <a:gd name="T56" fmla="*/ 191 w 191"/>
                  <a:gd name="T57" fmla="*/ 64 h 110"/>
                  <a:gd name="T58" fmla="*/ 166 w 191"/>
                  <a:gd name="T59" fmla="*/ 57 h 110"/>
                  <a:gd name="T60" fmla="*/ 164 w 191"/>
                  <a:gd name="T61" fmla="*/ 55 h 110"/>
                  <a:gd name="T62" fmla="*/ 162 w 191"/>
                  <a:gd name="T63" fmla="*/ 54 h 110"/>
                  <a:gd name="T64" fmla="*/ 160 w 191"/>
                  <a:gd name="T65" fmla="*/ 54 h 110"/>
                  <a:gd name="T66" fmla="*/ 142 w 191"/>
                  <a:gd name="T67" fmla="*/ 67 h 110"/>
                  <a:gd name="T68" fmla="*/ 127 w 191"/>
                  <a:gd name="T69" fmla="*/ 59 h 110"/>
                  <a:gd name="T70" fmla="*/ 113 w 191"/>
                  <a:gd name="T71" fmla="*/ 44 h 110"/>
                  <a:gd name="T72" fmla="*/ 106 w 191"/>
                  <a:gd name="T73" fmla="*/ 31 h 110"/>
                  <a:gd name="T74" fmla="*/ 75 w 191"/>
                  <a:gd name="T75" fmla="*/ 28 h 110"/>
                  <a:gd name="T76" fmla="*/ 64 w 191"/>
                  <a:gd name="T77" fmla="*/ 26 h 110"/>
                  <a:gd name="T78" fmla="*/ 62 w 191"/>
                  <a:gd name="T79" fmla="*/ 24 h 110"/>
                  <a:gd name="T80" fmla="*/ 60 w 191"/>
                  <a:gd name="T81" fmla="*/ 21 h 110"/>
                  <a:gd name="T82" fmla="*/ 57 w 191"/>
                  <a:gd name="T83" fmla="*/ 19 h 110"/>
                  <a:gd name="T84" fmla="*/ 54 w 191"/>
                  <a:gd name="T85" fmla="*/ 15 h 110"/>
                  <a:gd name="T86" fmla="*/ 34 w 191"/>
                  <a:gd name="T87" fmla="*/ 14 h 110"/>
                  <a:gd name="T88" fmla="*/ 34 w 191"/>
                  <a:gd name="T89" fmla="*/ 7 h 110"/>
                  <a:gd name="T90" fmla="*/ 27 w 191"/>
                  <a:gd name="T91" fmla="*/ 15 h 110"/>
                  <a:gd name="T92" fmla="*/ 0 w 191"/>
                  <a:gd name="T93" fmla="*/ 5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1" h="110">
                    <a:moveTo>
                      <a:pt x="0" y="53"/>
                    </a:moveTo>
                    <a:cubicBezTo>
                      <a:pt x="1" y="54"/>
                      <a:pt x="2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4" y="54"/>
                      <a:pt x="5" y="55"/>
                      <a:pt x="6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8" y="55"/>
                      <a:pt x="8" y="54"/>
                    </a:cubicBezTo>
                    <a:cubicBezTo>
                      <a:pt x="8" y="54"/>
                      <a:pt x="8" y="53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4" y="43"/>
                      <a:pt x="18" y="43"/>
                    </a:cubicBezTo>
                    <a:cubicBezTo>
                      <a:pt x="19" y="43"/>
                      <a:pt x="19" y="43"/>
                      <a:pt x="19" y="42"/>
                    </a:cubicBezTo>
                    <a:cubicBezTo>
                      <a:pt x="20" y="41"/>
                      <a:pt x="20" y="39"/>
                      <a:pt x="22" y="39"/>
                    </a:cubicBezTo>
                    <a:cubicBezTo>
                      <a:pt x="23" y="39"/>
                      <a:pt x="25" y="38"/>
                      <a:pt x="25" y="38"/>
                    </a:cubicBezTo>
                    <a:cubicBezTo>
                      <a:pt x="25" y="37"/>
                      <a:pt x="26" y="36"/>
                      <a:pt x="28" y="36"/>
                    </a:cubicBezTo>
                    <a:cubicBezTo>
                      <a:pt x="31" y="36"/>
                      <a:pt x="35" y="38"/>
                      <a:pt x="36" y="39"/>
                    </a:cubicBezTo>
                    <a:cubicBezTo>
                      <a:pt x="37" y="40"/>
                      <a:pt x="40" y="41"/>
                      <a:pt x="43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8" y="43"/>
                      <a:pt x="49" y="52"/>
                      <a:pt x="49" y="55"/>
                    </a:cubicBezTo>
                    <a:cubicBezTo>
                      <a:pt x="51" y="55"/>
                      <a:pt x="57" y="55"/>
                      <a:pt x="60" y="55"/>
                    </a:cubicBezTo>
                    <a:cubicBezTo>
                      <a:pt x="62" y="55"/>
                      <a:pt x="64" y="56"/>
                      <a:pt x="64" y="56"/>
                    </a:cubicBezTo>
                    <a:cubicBezTo>
                      <a:pt x="67" y="56"/>
                      <a:pt x="68" y="58"/>
                      <a:pt x="69" y="60"/>
                    </a:cubicBezTo>
                    <a:cubicBezTo>
                      <a:pt x="69" y="61"/>
                      <a:pt x="70" y="63"/>
                      <a:pt x="70" y="64"/>
                    </a:cubicBezTo>
                    <a:cubicBezTo>
                      <a:pt x="71" y="64"/>
                      <a:pt x="71" y="65"/>
                      <a:pt x="72" y="66"/>
                    </a:cubicBezTo>
                    <a:cubicBezTo>
                      <a:pt x="74" y="69"/>
                      <a:pt x="75" y="71"/>
                      <a:pt x="75" y="73"/>
                    </a:cubicBezTo>
                    <a:cubicBezTo>
                      <a:pt x="76" y="74"/>
                      <a:pt x="78" y="75"/>
                      <a:pt x="80" y="76"/>
                    </a:cubicBezTo>
                    <a:cubicBezTo>
                      <a:pt x="83" y="78"/>
                      <a:pt x="85" y="80"/>
                      <a:pt x="87" y="81"/>
                    </a:cubicBezTo>
                    <a:cubicBezTo>
                      <a:pt x="88" y="84"/>
                      <a:pt x="93" y="86"/>
                      <a:pt x="99" y="88"/>
                    </a:cubicBezTo>
                    <a:cubicBezTo>
                      <a:pt x="101" y="89"/>
                      <a:pt x="104" y="91"/>
                      <a:pt x="106" y="93"/>
                    </a:cubicBezTo>
                    <a:cubicBezTo>
                      <a:pt x="107" y="94"/>
                      <a:pt x="109" y="96"/>
                      <a:pt x="110" y="96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113" y="96"/>
                      <a:pt x="119" y="99"/>
                      <a:pt x="121" y="99"/>
                    </a:cubicBezTo>
                    <a:cubicBezTo>
                      <a:pt x="122" y="100"/>
                      <a:pt x="122" y="100"/>
                      <a:pt x="122" y="100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5" y="106"/>
                      <a:pt x="127" y="107"/>
                      <a:pt x="128" y="108"/>
                    </a:cubicBezTo>
                    <a:cubicBezTo>
                      <a:pt x="129" y="109"/>
                      <a:pt x="130" y="110"/>
                      <a:pt x="131" y="110"/>
                    </a:cubicBezTo>
                    <a:cubicBezTo>
                      <a:pt x="131" y="110"/>
                      <a:pt x="132" y="110"/>
                      <a:pt x="132" y="110"/>
                    </a:cubicBezTo>
                    <a:cubicBezTo>
                      <a:pt x="132" y="110"/>
                      <a:pt x="133" y="110"/>
                      <a:pt x="133" y="110"/>
                    </a:cubicBezTo>
                    <a:cubicBezTo>
                      <a:pt x="133" y="110"/>
                      <a:pt x="133" y="110"/>
                      <a:pt x="134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4" y="109"/>
                      <a:pt x="134" y="109"/>
                      <a:pt x="134" y="109"/>
                    </a:cubicBezTo>
                    <a:cubicBezTo>
                      <a:pt x="134" y="108"/>
                      <a:pt x="134" y="107"/>
                      <a:pt x="134" y="106"/>
                    </a:cubicBezTo>
                    <a:cubicBezTo>
                      <a:pt x="135" y="106"/>
                      <a:pt x="135" y="106"/>
                      <a:pt x="135" y="105"/>
                    </a:cubicBezTo>
                    <a:cubicBezTo>
                      <a:pt x="135" y="105"/>
                      <a:pt x="136" y="104"/>
                      <a:pt x="136" y="103"/>
                    </a:cubicBezTo>
                    <a:cubicBezTo>
                      <a:pt x="136" y="103"/>
                      <a:pt x="136" y="103"/>
                      <a:pt x="137" y="103"/>
                    </a:cubicBezTo>
                    <a:cubicBezTo>
                      <a:pt x="137" y="102"/>
                      <a:pt x="138" y="101"/>
                      <a:pt x="139" y="100"/>
                    </a:cubicBezTo>
                    <a:cubicBezTo>
                      <a:pt x="139" y="100"/>
                      <a:pt x="139" y="100"/>
                      <a:pt x="138" y="98"/>
                    </a:cubicBezTo>
                    <a:cubicBezTo>
                      <a:pt x="137" y="96"/>
                      <a:pt x="136" y="94"/>
                      <a:pt x="137" y="92"/>
                    </a:cubicBezTo>
                    <a:cubicBezTo>
                      <a:pt x="137" y="91"/>
                      <a:pt x="135" y="90"/>
                      <a:pt x="134" y="89"/>
                    </a:cubicBezTo>
                    <a:cubicBezTo>
                      <a:pt x="132" y="87"/>
                      <a:pt x="129" y="86"/>
                      <a:pt x="130" y="83"/>
                    </a:cubicBezTo>
                    <a:cubicBezTo>
                      <a:pt x="131" y="80"/>
                      <a:pt x="134" y="79"/>
                      <a:pt x="138" y="78"/>
                    </a:cubicBezTo>
                    <a:cubicBezTo>
                      <a:pt x="139" y="78"/>
                      <a:pt x="141" y="78"/>
                      <a:pt x="142" y="77"/>
                    </a:cubicBezTo>
                    <a:cubicBezTo>
                      <a:pt x="142" y="77"/>
                      <a:pt x="142" y="77"/>
                      <a:pt x="142" y="75"/>
                    </a:cubicBezTo>
                    <a:cubicBezTo>
                      <a:pt x="142" y="74"/>
                      <a:pt x="143" y="71"/>
                      <a:pt x="146" y="71"/>
                    </a:cubicBezTo>
                    <a:cubicBezTo>
                      <a:pt x="147" y="71"/>
                      <a:pt x="148" y="70"/>
                      <a:pt x="150" y="66"/>
                    </a:cubicBezTo>
                    <a:cubicBezTo>
                      <a:pt x="150" y="64"/>
                      <a:pt x="152" y="63"/>
                      <a:pt x="156" y="64"/>
                    </a:cubicBezTo>
                    <a:cubicBezTo>
                      <a:pt x="157" y="64"/>
                      <a:pt x="158" y="64"/>
                      <a:pt x="159" y="63"/>
                    </a:cubicBezTo>
                    <a:cubicBezTo>
                      <a:pt x="161" y="62"/>
                      <a:pt x="164" y="60"/>
                      <a:pt x="166" y="60"/>
                    </a:cubicBezTo>
                    <a:cubicBezTo>
                      <a:pt x="168" y="60"/>
                      <a:pt x="169" y="62"/>
                      <a:pt x="169" y="62"/>
                    </a:cubicBezTo>
                    <a:cubicBezTo>
                      <a:pt x="170" y="62"/>
                      <a:pt x="170" y="62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5"/>
                    </a:cubicBezTo>
                    <a:cubicBezTo>
                      <a:pt x="170" y="65"/>
                      <a:pt x="170" y="65"/>
                      <a:pt x="170" y="65"/>
                    </a:cubicBezTo>
                    <a:cubicBezTo>
                      <a:pt x="170" y="65"/>
                      <a:pt x="170" y="66"/>
                      <a:pt x="169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7"/>
                      <a:pt x="169" y="67"/>
                      <a:pt x="169" y="68"/>
                    </a:cubicBezTo>
                    <a:cubicBezTo>
                      <a:pt x="169" y="68"/>
                      <a:pt x="169" y="68"/>
                      <a:pt x="168" y="68"/>
                    </a:cubicBezTo>
                    <a:cubicBezTo>
                      <a:pt x="168" y="69"/>
                      <a:pt x="168" y="70"/>
                      <a:pt x="167" y="70"/>
                    </a:cubicBezTo>
                    <a:cubicBezTo>
                      <a:pt x="168" y="70"/>
                      <a:pt x="168" y="70"/>
                      <a:pt x="168" y="70"/>
                    </a:cubicBezTo>
                    <a:cubicBezTo>
                      <a:pt x="168" y="70"/>
                      <a:pt x="169" y="70"/>
                      <a:pt x="169" y="70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71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3" y="70"/>
                      <a:pt x="173" y="69"/>
                      <a:pt x="174" y="69"/>
                    </a:cubicBezTo>
                    <a:cubicBezTo>
                      <a:pt x="174" y="69"/>
                      <a:pt x="174" y="69"/>
                      <a:pt x="174" y="69"/>
                    </a:cubicBezTo>
                    <a:cubicBezTo>
                      <a:pt x="174" y="69"/>
                      <a:pt x="174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6" y="68"/>
                      <a:pt x="178" y="68"/>
                      <a:pt x="181" y="68"/>
                    </a:cubicBezTo>
                    <a:cubicBezTo>
                      <a:pt x="182" y="68"/>
                      <a:pt x="183" y="68"/>
                      <a:pt x="184" y="68"/>
                    </a:cubicBezTo>
                    <a:cubicBezTo>
                      <a:pt x="185" y="68"/>
                      <a:pt x="185" y="68"/>
                      <a:pt x="186" y="68"/>
                    </a:cubicBezTo>
                    <a:cubicBezTo>
                      <a:pt x="187" y="65"/>
                      <a:pt x="189" y="64"/>
                      <a:pt x="191" y="64"/>
                    </a:cubicBezTo>
                    <a:cubicBezTo>
                      <a:pt x="186" y="60"/>
                      <a:pt x="181" y="57"/>
                      <a:pt x="178" y="57"/>
                    </a:cubicBezTo>
                    <a:cubicBezTo>
                      <a:pt x="177" y="59"/>
                      <a:pt x="175" y="60"/>
                      <a:pt x="172" y="60"/>
                    </a:cubicBezTo>
                    <a:cubicBezTo>
                      <a:pt x="170" y="60"/>
                      <a:pt x="168" y="59"/>
                      <a:pt x="166" y="57"/>
                    </a:cubicBezTo>
                    <a:cubicBezTo>
                      <a:pt x="166" y="57"/>
                      <a:pt x="166" y="57"/>
                      <a:pt x="166" y="57"/>
                    </a:cubicBezTo>
                    <a:cubicBezTo>
                      <a:pt x="165" y="56"/>
                      <a:pt x="165" y="56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4" y="55"/>
                      <a:pt x="164" y="54"/>
                      <a:pt x="163" y="54"/>
                    </a:cubicBezTo>
                    <a:cubicBezTo>
                      <a:pt x="163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1" y="54"/>
                      <a:pt x="161" y="54"/>
                    </a:cubicBezTo>
                    <a:cubicBezTo>
                      <a:pt x="161" y="54"/>
                      <a:pt x="161" y="54"/>
                      <a:pt x="160" y="54"/>
                    </a:cubicBezTo>
                    <a:cubicBezTo>
                      <a:pt x="160" y="54"/>
                      <a:pt x="160" y="54"/>
                      <a:pt x="160" y="54"/>
                    </a:cubicBezTo>
                    <a:cubicBezTo>
                      <a:pt x="159" y="54"/>
                      <a:pt x="159" y="54"/>
                      <a:pt x="158" y="55"/>
                    </a:cubicBezTo>
                    <a:cubicBezTo>
                      <a:pt x="151" y="57"/>
                      <a:pt x="148" y="61"/>
                      <a:pt x="148" y="62"/>
                    </a:cubicBezTo>
                    <a:cubicBezTo>
                      <a:pt x="147" y="65"/>
                      <a:pt x="144" y="67"/>
                      <a:pt x="142" y="67"/>
                    </a:cubicBezTo>
                    <a:cubicBezTo>
                      <a:pt x="140" y="67"/>
                      <a:pt x="139" y="66"/>
                      <a:pt x="138" y="64"/>
                    </a:cubicBezTo>
                    <a:cubicBezTo>
                      <a:pt x="138" y="62"/>
                      <a:pt x="133" y="60"/>
                      <a:pt x="130" y="60"/>
                    </a:cubicBezTo>
                    <a:cubicBezTo>
                      <a:pt x="129" y="59"/>
                      <a:pt x="128" y="59"/>
                      <a:pt x="127" y="59"/>
                    </a:cubicBezTo>
                    <a:cubicBezTo>
                      <a:pt x="124" y="59"/>
                      <a:pt x="120" y="59"/>
                      <a:pt x="119" y="55"/>
                    </a:cubicBezTo>
                    <a:cubicBezTo>
                      <a:pt x="119" y="54"/>
                      <a:pt x="118" y="52"/>
                      <a:pt x="117" y="51"/>
                    </a:cubicBezTo>
                    <a:cubicBezTo>
                      <a:pt x="115" y="49"/>
                      <a:pt x="113" y="46"/>
                      <a:pt x="113" y="44"/>
                    </a:cubicBezTo>
                    <a:cubicBezTo>
                      <a:pt x="113" y="43"/>
                      <a:pt x="113" y="41"/>
                      <a:pt x="113" y="40"/>
                    </a:cubicBezTo>
                    <a:cubicBezTo>
                      <a:pt x="113" y="37"/>
                      <a:pt x="113" y="35"/>
                      <a:pt x="112" y="35"/>
                    </a:cubicBezTo>
                    <a:cubicBezTo>
                      <a:pt x="109" y="34"/>
                      <a:pt x="108" y="32"/>
                      <a:pt x="106" y="31"/>
                    </a:cubicBezTo>
                    <a:cubicBezTo>
                      <a:pt x="105" y="29"/>
                      <a:pt x="104" y="28"/>
                      <a:pt x="103" y="28"/>
                    </a:cubicBezTo>
                    <a:cubicBezTo>
                      <a:pt x="82" y="28"/>
                      <a:pt x="81" y="27"/>
                      <a:pt x="80" y="27"/>
                    </a:cubicBezTo>
                    <a:cubicBezTo>
                      <a:pt x="79" y="27"/>
                      <a:pt x="77" y="28"/>
                      <a:pt x="75" y="28"/>
                    </a:cubicBezTo>
                    <a:cubicBezTo>
                      <a:pt x="73" y="28"/>
                      <a:pt x="70" y="29"/>
                      <a:pt x="68" y="29"/>
                    </a:cubicBezTo>
                    <a:cubicBezTo>
                      <a:pt x="65" y="29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3"/>
                      <a:pt x="61" y="23"/>
                    </a:cubicBezTo>
                    <a:cubicBezTo>
                      <a:pt x="61" y="23"/>
                      <a:pt x="61" y="23"/>
                      <a:pt x="61" y="22"/>
                    </a:cubicBezTo>
                    <a:cubicBezTo>
                      <a:pt x="60" y="22"/>
                      <a:pt x="60" y="22"/>
                      <a:pt x="60" y="21"/>
                    </a:cubicBezTo>
                    <a:cubicBezTo>
                      <a:pt x="59" y="21"/>
                      <a:pt x="59" y="21"/>
                      <a:pt x="59" y="20"/>
                    </a:cubicBezTo>
                    <a:cubicBezTo>
                      <a:pt x="59" y="20"/>
                      <a:pt x="58" y="20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7" y="18"/>
                      <a:pt x="56" y="18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6"/>
                      <a:pt x="54" y="16"/>
                      <a:pt x="54" y="15"/>
                    </a:cubicBezTo>
                    <a:cubicBezTo>
                      <a:pt x="53" y="16"/>
                      <a:pt x="52" y="17"/>
                      <a:pt x="51" y="18"/>
                    </a:cubicBezTo>
                    <a:cubicBezTo>
                      <a:pt x="44" y="23"/>
                      <a:pt x="37" y="24"/>
                      <a:pt x="34" y="20"/>
                    </a:cubicBezTo>
                    <a:cubicBezTo>
                      <a:pt x="33" y="19"/>
                      <a:pt x="33" y="17"/>
                      <a:pt x="34" y="14"/>
                    </a:cubicBezTo>
                    <a:cubicBezTo>
                      <a:pt x="36" y="8"/>
                      <a:pt x="36" y="2"/>
                      <a:pt x="35" y="1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1"/>
                      <a:pt x="34" y="5"/>
                      <a:pt x="34" y="7"/>
                    </a:cubicBezTo>
                    <a:cubicBezTo>
                      <a:pt x="33" y="12"/>
                      <a:pt x="33" y="16"/>
                      <a:pt x="30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8" y="16"/>
                      <a:pt x="27" y="15"/>
                    </a:cubicBezTo>
                    <a:cubicBezTo>
                      <a:pt x="25" y="12"/>
                      <a:pt x="24" y="5"/>
                      <a:pt x="25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2" name="Freeform 1176"/>
              <p:cNvSpPr>
                <a:spLocks/>
              </p:cNvSpPr>
              <p:nvPr/>
            </p:nvSpPr>
            <p:spPr bwMode="auto">
              <a:xfrm>
                <a:off x="3167" y="2688"/>
                <a:ext cx="110" cy="65"/>
              </a:xfrm>
              <a:custGeom>
                <a:avLst/>
                <a:gdLst>
                  <a:gd name="T0" fmla="*/ 94 w 115"/>
                  <a:gd name="T1" fmla="*/ 2 h 68"/>
                  <a:gd name="T2" fmla="*/ 84 w 115"/>
                  <a:gd name="T3" fmla="*/ 3 h 68"/>
                  <a:gd name="T4" fmla="*/ 80 w 115"/>
                  <a:gd name="T5" fmla="*/ 3 h 68"/>
                  <a:gd name="T6" fmla="*/ 72 w 115"/>
                  <a:gd name="T7" fmla="*/ 4 h 68"/>
                  <a:gd name="T8" fmla="*/ 56 w 115"/>
                  <a:gd name="T9" fmla="*/ 18 h 68"/>
                  <a:gd name="T10" fmla="*/ 49 w 115"/>
                  <a:gd name="T11" fmla="*/ 23 h 68"/>
                  <a:gd name="T12" fmla="*/ 45 w 115"/>
                  <a:gd name="T13" fmla="*/ 21 h 68"/>
                  <a:gd name="T14" fmla="*/ 35 w 115"/>
                  <a:gd name="T15" fmla="*/ 20 h 68"/>
                  <a:gd name="T16" fmla="*/ 29 w 115"/>
                  <a:gd name="T17" fmla="*/ 19 h 68"/>
                  <a:gd name="T18" fmla="*/ 20 w 115"/>
                  <a:gd name="T19" fmla="*/ 18 h 68"/>
                  <a:gd name="T20" fmla="*/ 17 w 115"/>
                  <a:gd name="T21" fmla="*/ 18 h 68"/>
                  <a:gd name="T22" fmla="*/ 10 w 115"/>
                  <a:gd name="T23" fmla="*/ 17 h 68"/>
                  <a:gd name="T24" fmla="*/ 9 w 115"/>
                  <a:gd name="T25" fmla="*/ 17 h 68"/>
                  <a:gd name="T26" fmla="*/ 5 w 115"/>
                  <a:gd name="T27" fmla="*/ 20 h 68"/>
                  <a:gd name="T28" fmla="*/ 5 w 115"/>
                  <a:gd name="T29" fmla="*/ 22 h 68"/>
                  <a:gd name="T30" fmla="*/ 5 w 115"/>
                  <a:gd name="T31" fmla="*/ 26 h 68"/>
                  <a:gd name="T32" fmla="*/ 5 w 115"/>
                  <a:gd name="T33" fmla="*/ 26 h 68"/>
                  <a:gd name="T34" fmla="*/ 5 w 115"/>
                  <a:gd name="T35" fmla="*/ 26 h 68"/>
                  <a:gd name="T36" fmla="*/ 5 w 115"/>
                  <a:gd name="T37" fmla="*/ 26 h 68"/>
                  <a:gd name="T38" fmla="*/ 5 w 115"/>
                  <a:gd name="T39" fmla="*/ 26 h 68"/>
                  <a:gd name="T40" fmla="*/ 5 w 115"/>
                  <a:gd name="T41" fmla="*/ 27 h 68"/>
                  <a:gd name="T42" fmla="*/ 5 w 115"/>
                  <a:gd name="T43" fmla="*/ 27 h 68"/>
                  <a:gd name="T44" fmla="*/ 4 w 115"/>
                  <a:gd name="T45" fmla="*/ 27 h 68"/>
                  <a:gd name="T46" fmla="*/ 4 w 115"/>
                  <a:gd name="T47" fmla="*/ 27 h 68"/>
                  <a:gd name="T48" fmla="*/ 4 w 115"/>
                  <a:gd name="T49" fmla="*/ 27 h 68"/>
                  <a:gd name="T50" fmla="*/ 3 w 115"/>
                  <a:gd name="T51" fmla="*/ 28 h 68"/>
                  <a:gd name="T52" fmla="*/ 3 w 115"/>
                  <a:gd name="T53" fmla="*/ 28 h 68"/>
                  <a:gd name="T54" fmla="*/ 2 w 115"/>
                  <a:gd name="T55" fmla="*/ 28 h 68"/>
                  <a:gd name="T56" fmla="*/ 2 w 115"/>
                  <a:gd name="T57" fmla="*/ 28 h 68"/>
                  <a:gd name="T58" fmla="*/ 1 w 115"/>
                  <a:gd name="T59" fmla="*/ 29 h 68"/>
                  <a:gd name="T60" fmla="*/ 1 w 115"/>
                  <a:gd name="T61" fmla="*/ 35 h 68"/>
                  <a:gd name="T62" fmla="*/ 4 w 115"/>
                  <a:gd name="T63" fmla="*/ 52 h 68"/>
                  <a:gd name="T64" fmla="*/ 7 w 115"/>
                  <a:gd name="T65" fmla="*/ 64 h 68"/>
                  <a:gd name="T66" fmla="*/ 8 w 115"/>
                  <a:gd name="T67" fmla="*/ 68 h 68"/>
                  <a:gd name="T68" fmla="*/ 8 w 115"/>
                  <a:gd name="T69" fmla="*/ 68 h 68"/>
                  <a:gd name="T70" fmla="*/ 12 w 115"/>
                  <a:gd name="T71" fmla="*/ 68 h 68"/>
                  <a:gd name="T72" fmla="*/ 26 w 115"/>
                  <a:gd name="T73" fmla="*/ 65 h 68"/>
                  <a:gd name="T74" fmla="*/ 42 w 115"/>
                  <a:gd name="T75" fmla="*/ 60 h 68"/>
                  <a:gd name="T76" fmla="*/ 52 w 115"/>
                  <a:gd name="T77" fmla="*/ 55 h 68"/>
                  <a:gd name="T78" fmla="*/ 65 w 115"/>
                  <a:gd name="T79" fmla="*/ 53 h 68"/>
                  <a:gd name="T80" fmla="*/ 65 w 115"/>
                  <a:gd name="T81" fmla="*/ 53 h 68"/>
                  <a:gd name="T82" fmla="*/ 72 w 115"/>
                  <a:gd name="T83" fmla="*/ 48 h 68"/>
                  <a:gd name="T84" fmla="*/ 72 w 115"/>
                  <a:gd name="T85" fmla="*/ 47 h 68"/>
                  <a:gd name="T86" fmla="*/ 87 w 115"/>
                  <a:gd name="T87" fmla="*/ 42 h 68"/>
                  <a:gd name="T88" fmla="*/ 97 w 115"/>
                  <a:gd name="T89" fmla="*/ 39 h 68"/>
                  <a:gd name="T90" fmla="*/ 105 w 115"/>
                  <a:gd name="T91" fmla="*/ 32 h 68"/>
                  <a:gd name="T92" fmla="*/ 107 w 115"/>
                  <a:gd name="T93" fmla="*/ 28 h 68"/>
                  <a:gd name="T94" fmla="*/ 113 w 115"/>
                  <a:gd name="T95" fmla="*/ 25 h 68"/>
                  <a:gd name="T96" fmla="*/ 115 w 115"/>
                  <a:gd name="T97" fmla="*/ 25 h 68"/>
                  <a:gd name="T98" fmla="*/ 107 w 115"/>
                  <a:gd name="T99" fmla="*/ 8 h 68"/>
                  <a:gd name="T100" fmla="*/ 106 w 115"/>
                  <a:gd name="T101" fmla="*/ 5 h 68"/>
                  <a:gd name="T102" fmla="*/ 106 w 115"/>
                  <a:gd name="T103" fmla="*/ 5 h 68"/>
                  <a:gd name="T104" fmla="*/ 105 w 115"/>
                  <a:gd name="T105" fmla="*/ 2 h 68"/>
                  <a:gd name="T106" fmla="*/ 104 w 115"/>
                  <a:gd name="T107" fmla="*/ 2 h 68"/>
                  <a:gd name="T108" fmla="*/ 104 w 115"/>
                  <a:gd name="T109" fmla="*/ 0 h 68"/>
                  <a:gd name="T110" fmla="*/ 103 w 115"/>
                  <a:gd name="T111" fmla="*/ 0 h 68"/>
                  <a:gd name="T112" fmla="*/ 94 w 115"/>
                  <a:gd name="T113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5" h="68">
                    <a:moveTo>
                      <a:pt x="94" y="2"/>
                    </a:moveTo>
                    <a:cubicBezTo>
                      <a:pt x="91" y="3"/>
                      <a:pt x="88" y="3"/>
                      <a:pt x="84" y="3"/>
                    </a:cubicBezTo>
                    <a:cubicBezTo>
                      <a:pt x="83" y="3"/>
                      <a:pt x="81" y="3"/>
                      <a:pt x="80" y="3"/>
                    </a:cubicBezTo>
                    <a:cubicBezTo>
                      <a:pt x="77" y="3"/>
                      <a:pt x="73" y="3"/>
                      <a:pt x="72" y="4"/>
                    </a:cubicBezTo>
                    <a:cubicBezTo>
                      <a:pt x="70" y="5"/>
                      <a:pt x="57" y="14"/>
                      <a:pt x="56" y="18"/>
                    </a:cubicBezTo>
                    <a:cubicBezTo>
                      <a:pt x="54" y="22"/>
                      <a:pt x="51" y="23"/>
                      <a:pt x="49" y="23"/>
                    </a:cubicBezTo>
                    <a:cubicBezTo>
                      <a:pt x="48" y="23"/>
                      <a:pt x="46" y="22"/>
                      <a:pt x="45" y="21"/>
                    </a:cubicBezTo>
                    <a:cubicBezTo>
                      <a:pt x="44" y="20"/>
                      <a:pt x="38" y="20"/>
                      <a:pt x="35" y="20"/>
                    </a:cubicBezTo>
                    <a:cubicBezTo>
                      <a:pt x="31" y="20"/>
                      <a:pt x="30" y="20"/>
                      <a:pt x="29" y="19"/>
                    </a:cubicBezTo>
                    <a:cubicBezTo>
                      <a:pt x="28" y="18"/>
                      <a:pt x="24" y="18"/>
                      <a:pt x="20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4" y="18"/>
                      <a:pt x="12" y="18"/>
                      <a:pt x="10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7"/>
                      <a:pt x="6" y="18"/>
                      <a:pt x="5" y="20"/>
                    </a:cubicBezTo>
                    <a:cubicBezTo>
                      <a:pt x="5" y="20"/>
                      <a:pt x="5" y="21"/>
                      <a:pt x="5" y="22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2" y="31"/>
                      <a:pt x="2" y="34"/>
                      <a:pt x="1" y="35"/>
                    </a:cubicBezTo>
                    <a:cubicBezTo>
                      <a:pt x="0" y="38"/>
                      <a:pt x="1" y="47"/>
                      <a:pt x="4" y="52"/>
                    </a:cubicBezTo>
                    <a:cubicBezTo>
                      <a:pt x="7" y="55"/>
                      <a:pt x="7" y="60"/>
                      <a:pt x="7" y="64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10" y="68"/>
                      <a:pt x="12" y="68"/>
                    </a:cubicBezTo>
                    <a:cubicBezTo>
                      <a:pt x="17" y="68"/>
                      <a:pt x="23" y="67"/>
                      <a:pt x="26" y="65"/>
                    </a:cubicBezTo>
                    <a:cubicBezTo>
                      <a:pt x="32" y="61"/>
                      <a:pt x="36" y="60"/>
                      <a:pt x="42" y="60"/>
                    </a:cubicBezTo>
                    <a:cubicBezTo>
                      <a:pt x="46" y="60"/>
                      <a:pt x="51" y="57"/>
                      <a:pt x="52" y="55"/>
                    </a:cubicBezTo>
                    <a:cubicBezTo>
                      <a:pt x="55" y="52"/>
                      <a:pt x="62" y="52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7" y="53"/>
                      <a:pt x="69" y="50"/>
                      <a:pt x="72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5" y="45"/>
                      <a:pt x="80" y="43"/>
                      <a:pt x="87" y="42"/>
                    </a:cubicBezTo>
                    <a:cubicBezTo>
                      <a:pt x="90" y="41"/>
                      <a:pt x="94" y="40"/>
                      <a:pt x="97" y="39"/>
                    </a:cubicBezTo>
                    <a:cubicBezTo>
                      <a:pt x="104" y="37"/>
                      <a:pt x="104" y="34"/>
                      <a:pt x="105" y="32"/>
                    </a:cubicBezTo>
                    <a:cubicBezTo>
                      <a:pt x="106" y="31"/>
                      <a:pt x="106" y="29"/>
                      <a:pt x="107" y="28"/>
                    </a:cubicBezTo>
                    <a:cubicBezTo>
                      <a:pt x="109" y="26"/>
                      <a:pt x="111" y="26"/>
                      <a:pt x="113" y="25"/>
                    </a:cubicBezTo>
                    <a:cubicBezTo>
                      <a:pt x="114" y="25"/>
                      <a:pt x="115" y="25"/>
                      <a:pt x="115" y="25"/>
                    </a:cubicBezTo>
                    <a:cubicBezTo>
                      <a:pt x="113" y="19"/>
                      <a:pt x="110" y="13"/>
                      <a:pt x="107" y="8"/>
                    </a:cubicBezTo>
                    <a:cubicBezTo>
                      <a:pt x="107" y="7"/>
                      <a:pt x="106" y="6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4"/>
                      <a:pt x="105" y="3"/>
                      <a:pt x="105" y="2"/>
                    </a:cubicBezTo>
                    <a:cubicBezTo>
                      <a:pt x="105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4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0" y="1"/>
                      <a:pt x="96" y="2"/>
                      <a:pt x="9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3" name="Freeform 1177"/>
              <p:cNvSpPr>
                <a:spLocks/>
              </p:cNvSpPr>
              <p:nvPr/>
            </p:nvSpPr>
            <p:spPr bwMode="auto">
              <a:xfrm>
                <a:off x="3279" y="2401"/>
                <a:ext cx="149" cy="93"/>
              </a:xfrm>
              <a:custGeom>
                <a:avLst/>
                <a:gdLst>
                  <a:gd name="T0" fmla="*/ 101 w 155"/>
                  <a:gd name="T1" fmla="*/ 92 h 96"/>
                  <a:gd name="T2" fmla="*/ 110 w 155"/>
                  <a:gd name="T3" fmla="*/ 96 h 96"/>
                  <a:gd name="T4" fmla="*/ 111 w 155"/>
                  <a:gd name="T5" fmla="*/ 96 h 96"/>
                  <a:gd name="T6" fmla="*/ 125 w 155"/>
                  <a:gd name="T7" fmla="*/ 86 h 96"/>
                  <a:gd name="T8" fmla="*/ 138 w 155"/>
                  <a:gd name="T9" fmla="*/ 70 h 96"/>
                  <a:gd name="T10" fmla="*/ 144 w 155"/>
                  <a:gd name="T11" fmla="*/ 68 h 96"/>
                  <a:gd name="T12" fmla="*/ 153 w 155"/>
                  <a:gd name="T13" fmla="*/ 66 h 96"/>
                  <a:gd name="T14" fmla="*/ 155 w 155"/>
                  <a:gd name="T15" fmla="*/ 63 h 96"/>
                  <a:gd name="T16" fmla="*/ 140 w 155"/>
                  <a:gd name="T17" fmla="*/ 56 h 96"/>
                  <a:gd name="T18" fmla="*/ 115 w 155"/>
                  <a:gd name="T19" fmla="*/ 40 h 96"/>
                  <a:gd name="T20" fmla="*/ 102 w 155"/>
                  <a:gd name="T21" fmla="*/ 22 h 96"/>
                  <a:gd name="T22" fmla="*/ 82 w 155"/>
                  <a:gd name="T23" fmla="*/ 16 h 96"/>
                  <a:gd name="T24" fmla="*/ 70 w 155"/>
                  <a:gd name="T25" fmla="*/ 2 h 96"/>
                  <a:gd name="T26" fmla="*/ 60 w 155"/>
                  <a:gd name="T27" fmla="*/ 3 h 96"/>
                  <a:gd name="T28" fmla="*/ 55 w 155"/>
                  <a:gd name="T29" fmla="*/ 7 h 96"/>
                  <a:gd name="T30" fmla="*/ 49 w 155"/>
                  <a:gd name="T31" fmla="*/ 12 h 96"/>
                  <a:gd name="T32" fmla="*/ 48 w 155"/>
                  <a:gd name="T33" fmla="*/ 16 h 96"/>
                  <a:gd name="T34" fmla="*/ 39 w 155"/>
                  <a:gd name="T35" fmla="*/ 18 h 96"/>
                  <a:gd name="T36" fmla="*/ 35 w 155"/>
                  <a:gd name="T37" fmla="*/ 17 h 96"/>
                  <a:gd name="T38" fmla="*/ 32 w 155"/>
                  <a:gd name="T39" fmla="*/ 18 h 96"/>
                  <a:gd name="T40" fmla="*/ 13 w 155"/>
                  <a:gd name="T41" fmla="*/ 4 h 96"/>
                  <a:gd name="T42" fmla="*/ 9 w 155"/>
                  <a:gd name="T43" fmla="*/ 4 h 96"/>
                  <a:gd name="T44" fmla="*/ 16 w 155"/>
                  <a:gd name="T45" fmla="*/ 15 h 96"/>
                  <a:gd name="T46" fmla="*/ 21 w 155"/>
                  <a:gd name="T47" fmla="*/ 25 h 96"/>
                  <a:gd name="T48" fmla="*/ 7 w 155"/>
                  <a:gd name="T49" fmla="*/ 26 h 96"/>
                  <a:gd name="T50" fmla="*/ 1 w 155"/>
                  <a:gd name="T51" fmla="*/ 27 h 96"/>
                  <a:gd name="T52" fmla="*/ 2 w 155"/>
                  <a:gd name="T53" fmla="*/ 33 h 96"/>
                  <a:gd name="T54" fmla="*/ 11 w 155"/>
                  <a:gd name="T55" fmla="*/ 44 h 96"/>
                  <a:gd name="T56" fmla="*/ 13 w 155"/>
                  <a:gd name="T57" fmla="*/ 66 h 96"/>
                  <a:gd name="T58" fmla="*/ 14 w 155"/>
                  <a:gd name="T59" fmla="*/ 67 h 96"/>
                  <a:gd name="T60" fmla="*/ 16 w 155"/>
                  <a:gd name="T61" fmla="*/ 66 h 96"/>
                  <a:gd name="T62" fmla="*/ 18 w 155"/>
                  <a:gd name="T63" fmla="*/ 66 h 96"/>
                  <a:gd name="T64" fmla="*/ 18 w 155"/>
                  <a:gd name="T65" fmla="*/ 66 h 96"/>
                  <a:gd name="T66" fmla="*/ 19 w 155"/>
                  <a:gd name="T67" fmla="*/ 66 h 96"/>
                  <a:gd name="T68" fmla="*/ 33 w 155"/>
                  <a:gd name="T69" fmla="*/ 58 h 96"/>
                  <a:gd name="T70" fmla="*/ 44 w 155"/>
                  <a:gd name="T71" fmla="*/ 55 h 96"/>
                  <a:gd name="T72" fmla="*/ 63 w 155"/>
                  <a:gd name="T73" fmla="*/ 62 h 96"/>
                  <a:gd name="T74" fmla="*/ 77 w 155"/>
                  <a:gd name="T75" fmla="*/ 69 h 96"/>
                  <a:gd name="T76" fmla="*/ 87 w 155"/>
                  <a:gd name="T77" fmla="*/ 77 h 96"/>
                  <a:gd name="T78" fmla="*/ 97 w 155"/>
                  <a:gd name="T79" fmla="*/ 81 h 96"/>
                  <a:gd name="T80" fmla="*/ 98 w 155"/>
                  <a:gd name="T81" fmla="*/ 83 h 96"/>
                  <a:gd name="T82" fmla="*/ 98 w 155"/>
                  <a:gd name="T83" fmla="*/ 85 h 96"/>
                  <a:gd name="T84" fmla="*/ 98 w 155"/>
                  <a:gd name="T85" fmla="*/ 88 h 96"/>
                  <a:gd name="T86" fmla="*/ 99 w 155"/>
                  <a:gd name="T8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5" h="96">
                    <a:moveTo>
                      <a:pt x="100" y="92"/>
                    </a:moveTo>
                    <a:cubicBezTo>
                      <a:pt x="100" y="92"/>
                      <a:pt x="100" y="92"/>
                      <a:pt x="101" y="92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1" y="92"/>
                      <a:pt x="101" y="92"/>
                      <a:pt x="102" y="92"/>
                    </a:cubicBezTo>
                    <a:cubicBezTo>
                      <a:pt x="103" y="92"/>
                      <a:pt x="103" y="92"/>
                      <a:pt x="103" y="92"/>
                    </a:cubicBezTo>
                    <a:cubicBezTo>
                      <a:pt x="105" y="92"/>
                      <a:pt x="109" y="92"/>
                      <a:pt x="110" y="96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0" y="95"/>
                      <a:pt x="110" y="96"/>
                      <a:pt x="110" y="96"/>
                    </a:cubicBezTo>
                    <a:cubicBezTo>
                      <a:pt x="110" y="96"/>
                      <a:pt x="111" y="96"/>
                      <a:pt x="111" y="96"/>
                    </a:cubicBezTo>
                    <a:cubicBezTo>
                      <a:pt x="113" y="96"/>
                      <a:pt x="114" y="95"/>
                      <a:pt x="115" y="94"/>
                    </a:cubicBezTo>
                    <a:cubicBezTo>
                      <a:pt x="116" y="93"/>
                      <a:pt x="116" y="93"/>
                      <a:pt x="116" y="93"/>
                    </a:cubicBezTo>
                    <a:cubicBezTo>
                      <a:pt x="115" y="88"/>
                      <a:pt x="120" y="87"/>
                      <a:pt x="125" y="86"/>
                    </a:cubicBezTo>
                    <a:cubicBezTo>
                      <a:pt x="127" y="85"/>
                      <a:pt x="131" y="84"/>
                      <a:pt x="132" y="83"/>
                    </a:cubicBezTo>
                    <a:cubicBezTo>
                      <a:pt x="132" y="81"/>
                      <a:pt x="132" y="81"/>
                      <a:pt x="132" y="81"/>
                    </a:cubicBezTo>
                    <a:cubicBezTo>
                      <a:pt x="133" y="76"/>
                      <a:pt x="135" y="71"/>
                      <a:pt x="138" y="70"/>
                    </a:cubicBezTo>
                    <a:cubicBezTo>
                      <a:pt x="139" y="70"/>
                      <a:pt x="139" y="70"/>
                      <a:pt x="140" y="70"/>
                    </a:cubicBezTo>
                    <a:cubicBezTo>
                      <a:pt x="140" y="70"/>
                      <a:pt x="141" y="70"/>
                      <a:pt x="141" y="70"/>
                    </a:cubicBezTo>
                    <a:cubicBezTo>
                      <a:pt x="142" y="70"/>
                      <a:pt x="143" y="69"/>
                      <a:pt x="144" y="68"/>
                    </a:cubicBezTo>
                    <a:cubicBezTo>
                      <a:pt x="145" y="66"/>
                      <a:pt x="147" y="65"/>
                      <a:pt x="149" y="65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51" y="65"/>
                      <a:pt x="152" y="65"/>
                      <a:pt x="153" y="66"/>
                    </a:cubicBezTo>
                    <a:cubicBezTo>
                      <a:pt x="154" y="66"/>
                      <a:pt x="155" y="66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2" y="61"/>
                      <a:pt x="149" y="60"/>
                      <a:pt x="147" y="6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4" y="60"/>
                      <a:pt x="142" y="58"/>
                      <a:pt x="140" y="56"/>
                    </a:cubicBezTo>
                    <a:cubicBezTo>
                      <a:pt x="138" y="55"/>
                      <a:pt x="136" y="53"/>
                      <a:pt x="134" y="52"/>
                    </a:cubicBezTo>
                    <a:cubicBezTo>
                      <a:pt x="132" y="51"/>
                      <a:pt x="123" y="48"/>
                      <a:pt x="120" y="44"/>
                    </a:cubicBezTo>
                    <a:cubicBezTo>
                      <a:pt x="120" y="43"/>
                      <a:pt x="117" y="41"/>
                      <a:pt x="115" y="40"/>
                    </a:cubicBezTo>
                    <a:cubicBezTo>
                      <a:pt x="112" y="38"/>
                      <a:pt x="110" y="37"/>
                      <a:pt x="109" y="35"/>
                    </a:cubicBezTo>
                    <a:cubicBezTo>
                      <a:pt x="108" y="33"/>
                      <a:pt x="106" y="29"/>
                      <a:pt x="104" y="26"/>
                    </a:cubicBezTo>
                    <a:cubicBezTo>
                      <a:pt x="103" y="25"/>
                      <a:pt x="102" y="23"/>
                      <a:pt x="102" y="22"/>
                    </a:cubicBezTo>
                    <a:cubicBezTo>
                      <a:pt x="102" y="21"/>
                      <a:pt x="101" y="20"/>
                      <a:pt x="101" y="20"/>
                    </a:cubicBezTo>
                    <a:cubicBezTo>
                      <a:pt x="100" y="19"/>
                      <a:pt x="99" y="19"/>
                      <a:pt x="97" y="19"/>
                    </a:cubicBezTo>
                    <a:cubicBezTo>
                      <a:pt x="86" y="19"/>
                      <a:pt x="82" y="19"/>
                      <a:pt x="82" y="16"/>
                    </a:cubicBezTo>
                    <a:cubicBezTo>
                      <a:pt x="82" y="13"/>
                      <a:pt x="81" y="6"/>
                      <a:pt x="80" y="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6" y="5"/>
                      <a:pt x="72" y="4"/>
                      <a:pt x="70" y="2"/>
                    </a:cubicBezTo>
                    <a:cubicBezTo>
                      <a:pt x="69" y="1"/>
                      <a:pt x="67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2"/>
                      <a:pt x="62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59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2" y="7"/>
                      <a:pt x="49" y="10"/>
                      <a:pt x="49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3"/>
                      <a:pt x="49" y="15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6" y="18"/>
                      <a:pt x="45" y="19"/>
                      <a:pt x="43" y="19"/>
                    </a:cubicBezTo>
                    <a:cubicBezTo>
                      <a:pt x="42" y="18"/>
                      <a:pt x="40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8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3" y="18"/>
                      <a:pt x="32" y="18"/>
                    </a:cubicBezTo>
                    <a:cubicBezTo>
                      <a:pt x="31" y="18"/>
                      <a:pt x="29" y="17"/>
                      <a:pt x="27" y="16"/>
                    </a:cubicBezTo>
                    <a:cubicBezTo>
                      <a:pt x="27" y="15"/>
                      <a:pt x="26" y="15"/>
                      <a:pt x="26" y="14"/>
                    </a:cubicBezTo>
                    <a:cubicBezTo>
                      <a:pt x="21" y="8"/>
                      <a:pt x="16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5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6" y="15"/>
                    </a:cubicBezTo>
                    <a:cubicBezTo>
                      <a:pt x="20" y="15"/>
                      <a:pt x="25" y="20"/>
                      <a:pt x="25" y="22"/>
                    </a:cubicBezTo>
                    <a:cubicBezTo>
                      <a:pt x="24" y="24"/>
                      <a:pt x="23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5"/>
                      <a:pt x="18" y="26"/>
                      <a:pt x="17" y="26"/>
                    </a:cubicBezTo>
                    <a:cubicBezTo>
                      <a:pt x="15" y="27"/>
                      <a:pt x="12" y="28"/>
                      <a:pt x="9" y="27"/>
                    </a:cubicBezTo>
                    <a:cubicBezTo>
                      <a:pt x="8" y="27"/>
                      <a:pt x="7" y="27"/>
                      <a:pt x="7" y="26"/>
                    </a:cubicBezTo>
                    <a:cubicBezTo>
                      <a:pt x="5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9"/>
                      <a:pt x="0" y="32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5" y="33"/>
                      <a:pt x="7" y="34"/>
                      <a:pt x="7" y="35"/>
                    </a:cubicBezTo>
                    <a:cubicBezTo>
                      <a:pt x="8" y="37"/>
                      <a:pt x="7" y="39"/>
                      <a:pt x="6" y="41"/>
                    </a:cubicBezTo>
                    <a:cubicBezTo>
                      <a:pt x="9" y="41"/>
                      <a:pt x="10" y="43"/>
                      <a:pt x="11" y="44"/>
                    </a:cubicBezTo>
                    <a:cubicBezTo>
                      <a:pt x="11" y="45"/>
                      <a:pt x="11" y="46"/>
                      <a:pt x="12" y="46"/>
                    </a:cubicBezTo>
                    <a:cubicBezTo>
                      <a:pt x="13" y="48"/>
                      <a:pt x="14" y="50"/>
                      <a:pt x="13" y="54"/>
                    </a:cubicBezTo>
                    <a:cubicBezTo>
                      <a:pt x="12" y="57"/>
                      <a:pt x="13" y="62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4" y="67"/>
                      <a:pt x="15" y="67"/>
                      <a:pt x="15" y="67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64"/>
                      <a:pt x="26" y="58"/>
                      <a:pt x="30" y="58"/>
                    </a:cubicBezTo>
                    <a:cubicBezTo>
                      <a:pt x="31" y="58"/>
                      <a:pt x="32" y="58"/>
                      <a:pt x="33" y="58"/>
                    </a:cubicBezTo>
                    <a:cubicBezTo>
                      <a:pt x="34" y="58"/>
                      <a:pt x="35" y="58"/>
                      <a:pt x="35" y="58"/>
                    </a:cubicBezTo>
                    <a:cubicBezTo>
                      <a:pt x="36" y="58"/>
                      <a:pt x="37" y="58"/>
                      <a:pt x="37" y="58"/>
                    </a:cubicBezTo>
                    <a:cubicBezTo>
                      <a:pt x="38" y="56"/>
                      <a:pt x="41" y="55"/>
                      <a:pt x="44" y="55"/>
                    </a:cubicBezTo>
                    <a:cubicBezTo>
                      <a:pt x="45" y="55"/>
                      <a:pt x="51" y="56"/>
                      <a:pt x="53" y="58"/>
                    </a:cubicBezTo>
                    <a:cubicBezTo>
                      <a:pt x="54" y="59"/>
                      <a:pt x="59" y="61"/>
                      <a:pt x="60" y="61"/>
                    </a:cubicBezTo>
                    <a:cubicBezTo>
                      <a:pt x="61" y="61"/>
                      <a:pt x="62" y="62"/>
                      <a:pt x="63" y="62"/>
                    </a:cubicBezTo>
                    <a:cubicBezTo>
                      <a:pt x="63" y="63"/>
                      <a:pt x="64" y="64"/>
                      <a:pt x="65" y="64"/>
                    </a:cubicBezTo>
                    <a:cubicBezTo>
                      <a:pt x="65" y="64"/>
                      <a:pt x="66" y="64"/>
                      <a:pt x="66" y="64"/>
                    </a:cubicBezTo>
                    <a:cubicBezTo>
                      <a:pt x="69" y="64"/>
                      <a:pt x="77" y="64"/>
                      <a:pt x="77" y="69"/>
                    </a:cubicBezTo>
                    <a:cubicBezTo>
                      <a:pt x="77" y="69"/>
                      <a:pt x="78" y="71"/>
                      <a:pt x="80" y="71"/>
                    </a:cubicBezTo>
                    <a:cubicBezTo>
                      <a:pt x="82" y="71"/>
                      <a:pt x="84" y="73"/>
                      <a:pt x="85" y="75"/>
                    </a:cubicBezTo>
                    <a:cubicBezTo>
                      <a:pt x="86" y="75"/>
                      <a:pt x="87" y="77"/>
                      <a:pt x="87" y="77"/>
                    </a:cubicBezTo>
                    <a:cubicBezTo>
                      <a:pt x="88" y="77"/>
                      <a:pt x="89" y="77"/>
                      <a:pt x="90" y="77"/>
                    </a:cubicBezTo>
                    <a:cubicBezTo>
                      <a:pt x="92" y="77"/>
                      <a:pt x="97" y="77"/>
                      <a:pt x="97" y="80"/>
                    </a:cubicBezTo>
                    <a:cubicBezTo>
                      <a:pt x="97" y="80"/>
                      <a:pt x="97" y="81"/>
                      <a:pt x="97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3"/>
                    </a:cubicBezTo>
                    <a:cubicBezTo>
                      <a:pt x="98" y="83"/>
                      <a:pt x="98" y="83"/>
                      <a:pt x="98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98" y="86"/>
                      <a:pt x="98" y="87"/>
                      <a:pt x="98" y="87"/>
                    </a:cubicBezTo>
                    <a:cubicBezTo>
                      <a:pt x="98" y="87"/>
                      <a:pt x="98" y="88"/>
                      <a:pt x="98" y="88"/>
                    </a:cubicBezTo>
                    <a:cubicBezTo>
                      <a:pt x="98" y="88"/>
                      <a:pt x="98" y="89"/>
                      <a:pt x="98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9" y="90"/>
                      <a:pt x="99" y="91"/>
                      <a:pt x="99" y="92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9" y="92"/>
                      <a:pt x="100" y="9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4" name="Freeform 1178"/>
              <p:cNvSpPr>
                <a:spLocks/>
              </p:cNvSpPr>
              <p:nvPr/>
            </p:nvSpPr>
            <p:spPr bwMode="auto">
              <a:xfrm>
                <a:off x="3184" y="2437"/>
                <a:ext cx="207" cy="177"/>
              </a:xfrm>
              <a:custGeom>
                <a:avLst/>
                <a:gdLst>
                  <a:gd name="T0" fmla="*/ 188 w 216"/>
                  <a:gd name="T1" fmla="*/ 129 h 184"/>
                  <a:gd name="T2" fmla="*/ 187 w 216"/>
                  <a:gd name="T3" fmla="*/ 127 h 184"/>
                  <a:gd name="T4" fmla="*/ 199 w 216"/>
                  <a:gd name="T5" fmla="*/ 112 h 184"/>
                  <a:gd name="T6" fmla="*/ 186 w 216"/>
                  <a:gd name="T7" fmla="*/ 94 h 184"/>
                  <a:gd name="T8" fmla="*/ 188 w 216"/>
                  <a:gd name="T9" fmla="*/ 71 h 184"/>
                  <a:gd name="T10" fmla="*/ 192 w 216"/>
                  <a:gd name="T11" fmla="*/ 60 h 184"/>
                  <a:gd name="T12" fmla="*/ 193 w 216"/>
                  <a:gd name="T13" fmla="*/ 57 h 184"/>
                  <a:gd name="T14" fmla="*/ 194 w 216"/>
                  <a:gd name="T15" fmla="*/ 56 h 184"/>
                  <a:gd name="T16" fmla="*/ 193 w 216"/>
                  <a:gd name="T17" fmla="*/ 53 h 184"/>
                  <a:gd name="T18" fmla="*/ 193 w 216"/>
                  <a:gd name="T19" fmla="*/ 49 h 184"/>
                  <a:gd name="T20" fmla="*/ 193 w 216"/>
                  <a:gd name="T21" fmla="*/ 46 h 184"/>
                  <a:gd name="T22" fmla="*/ 187 w 216"/>
                  <a:gd name="T23" fmla="*/ 44 h 184"/>
                  <a:gd name="T24" fmla="*/ 179 w 216"/>
                  <a:gd name="T25" fmla="*/ 38 h 184"/>
                  <a:gd name="T26" fmla="*/ 159 w 216"/>
                  <a:gd name="T27" fmla="*/ 28 h 184"/>
                  <a:gd name="T28" fmla="*/ 139 w 216"/>
                  <a:gd name="T29" fmla="*/ 23 h 184"/>
                  <a:gd name="T30" fmla="*/ 121 w 216"/>
                  <a:gd name="T31" fmla="*/ 31 h 184"/>
                  <a:gd name="T32" fmla="*/ 120 w 216"/>
                  <a:gd name="T33" fmla="*/ 32 h 184"/>
                  <a:gd name="T34" fmla="*/ 118 w 216"/>
                  <a:gd name="T35" fmla="*/ 33 h 184"/>
                  <a:gd name="T36" fmla="*/ 115 w 216"/>
                  <a:gd name="T37" fmla="*/ 33 h 184"/>
                  <a:gd name="T38" fmla="*/ 111 w 216"/>
                  <a:gd name="T39" fmla="*/ 39 h 184"/>
                  <a:gd name="T40" fmla="*/ 65 w 216"/>
                  <a:gd name="T41" fmla="*/ 33 h 184"/>
                  <a:gd name="T42" fmla="*/ 47 w 216"/>
                  <a:gd name="T43" fmla="*/ 17 h 184"/>
                  <a:gd name="T44" fmla="*/ 44 w 216"/>
                  <a:gd name="T45" fmla="*/ 16 h 184"/>
                  <a:gd name="T46" fmla="*/ 42 w 216"/>
                  <a:gd name="T47" fmla="*/ 14 h 184"/>
                  <a:gd name="T48" fmla="*/ 42 w 216"/>
                  <a:gd name="T49" fmla="*/ 3 h 184"/>
                  <a:gd name="T50" fmla="*/ 31 w 216"/>
                  <a:gd name="T51" fmla="*/ 10 h 184"/>
                  <a:gd name="T52" fmla="*/ 28 w 216"/>
                  <a:gd name="T53" fmla="*/ 11 h 184"/>
                  <a:gd name="T54" fmla="*/ 26 w 216"/>
                  <a:gd name="T55" fmla="*/ 12 h 184"/>
                  <a:gd name="T56" fmla="*/ 22 w 216"/>
                  <a:gd name="T57" fmla="*/ 13 h 184"/>
                  <a:gd name="T58" fmla="*/ 20 w 216"/>
                  <a:gd name="T59" fmla="*/ 13 h 184"/>
                  <a:gd name="T60" fmla="*/ 11 w 216"/>
                  <a:gd name="T61" fmla="*/ 10 h 184"/>
                  <a:gd name="T62" fmla="*/ 5 w 216"/>
                  <a:gd name="T63" fmla="*/ 2 h 184"/>
                  <a:gd name="T64" fmla="*/ 4 w 216"/>
                  <a:gd name="T65" fmla="*/ 0 h 184"/>
                  <a:gd name="T66" fmla="*/ 3 w 216"/>
                  <a:gd name="T67" fmla="*/ 0 h 184"/>
                  <a:gd name="T68" fmla="*/ 2 w 216"/>
                  <a:gd name="T69" fmla="*/ 19 h 184"/>
                  <a:gd name="T70" fmla="*/ 7 w 216"/>
                  <a:gd name="T71" fmla="*/ 31 h 184"/>
                  <a:gd name="T72" fmla="*/ 8 w 216"/>
                  <a:gd name="T73" fmla="*/ 34 h 184"/>
                  <a:gd name="T74" fmla="*/ 12 w 216"/>
                  <a:gd name="T75" fmla="*/ 43 h 184"/>
                  <a:gd name="T76" fmla="*/ 22 w 216"/>
                  <a:gd name="T77" fmla="*/ 57 h 184"/>
                  <a:gd name="T78" fmla="*/ 16 w 216"/>
                  <a:gd name="T79" fmla="*/ 71 h 184"/>
                  <a:gd name="T80" fmla="*/ 39 w 216"/>
                  <a:gd name="T81" fmla="*/ 97 h 184"/>
                  <a:gd name="T82" fmla="*/ 40 w 216"/>
                  <a:gd name="T83" fmla="*/ 108 h 184"/>
                  <a:gd name="T84" fmla="*/ 44 w 216"/>
                  <a:gd name="T85" fmla="*/ 117 h 184"/>
                  <a:gd name="T86" fmla="*/ 46 w 216"/>
                  <a:gd name="T87" fmla="*/ 119 h 184"/>
                  <a:gd name="T88" fmla="*/ 47 w 216"/>
                  <a:gd name="T89" fmla="*/ 121 h 184"/>
                  <a:gd name="T90" fmla="*/ 49 w 216"/>
                  <a:gd name="T91" fmla="*/ 122 h 184"/>
                  <a:gd name="T92" fmla="*/ 55 w 216"/>
                  <a:gd name="T93" fmla="*/ 120 h 184"/>
                  <a:gd name="T94" fmla="*/ 78 w 216"/>
                  <a:gd name="T95" fmla="*/ 140 h 184"/>
                  <a:gd name="T96" fmla="*/ 97 w 216"/>
                  <a:gd name="T97" fmla="*/ 156 h 184"/>
                  <a:gd name="T98" fmla="*/ 140 w 216"/>
                  <a:gd name="T99" fmla="*/ 160 h 184"/>
                  <a:gd name="T100" fmla="*/ 188 w 216"/>
                  <a:gd name="T101" fmla="*/ 183 h 184"/>
                  <a:gd name="T102" fmla="*/ 216 w 216"/>
                  <a:gd name="T103" fmla="*/ 166 h 184"/>
                  <a:gd name="T104" fmla="*/ 195 w 216"/>
                  <a:gd name="T105" fmla="*/ 13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6" h="184">
                    <a:moveTo>
                      <a:pt x="192" y="134"/>
                    </a:moveTo>
                    <a:cubicBezTo>
                      <a:pt x="191" y="133"/>
                      <a:pt x="190" y="133"/>
                      <a:pt x="190" y="132"/>
                    </a:cubicBezTo>
                    <a:cubicBezTo>
                      <a:pt x="187" y="129"/>
                      <a:pt x="187" y="129"/>
                      <a:pt x="187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7" y="128"/>
                      <a:pt x="187" y="128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8" y="126"/>
                      <a:pt x="189" y="125"/>
                      <a:pt x="190" y="123"/>
                    </a:cubicBezTo>
                    <a:cubicBezTo>
                      <a:pt x="191" y="123"/>
                      <a:pt x="192" y="122"/>
                      <a:pt x="192" y="121"/>
                    </a:cubicBezTo>
                    <a:cubicBezTo>
                      <a:pt x="195" y="119"/>
                      <a:pt x="200" y="114"/>
                      <a:pt x="199" y="112"/>
                    </a:cubicBezTo>
                    <a:cubicBezTo>
                      <a:pt x="198" y="110"/>
                      <a:pt x="195" y="110"/>
                      <a:pt x="193" y="109"/>
                    </a:cubicBezTo>
                    <a:cubicBezTo>
                      <a:pt x="191" y="109"/>
                      <a:pt x="189" y="108"/>
                      <a:pt x="188" y="107"/>
                    </a:cubicBezTo>
                    <a:cubicBezTo>
                      <a:pt x="188" y="106"/>
                      <a:pt x="188" y="104"/>
                      <a:pt x="188" y="102"/>
                    </a:cubicBezTo>
                    <a:cubicBezTo>
                      <a:pt x="188" y="100"/>
                      <a:pt x="187" y="96"/>
                      <a:pt x="186" y="94"/>
                    </a:cubicBezTo>
                    <a:cubicBezTo>
                      <a:pt x="185" y="90"/>
                      <a:pt x="186" y="87"/>
                      <a:pt x="186" y="85"/>
                    </a:cubicBezTo>
                    <a:cubicBezTo>
                      <a:pt x="186" y="84"/>
                      <a:pt x="187" y="82"/>
                      <a:pt x="186" y="82"/>
                    </a:cubicBezTo>
                    <a:cubicBezTo>
                      <a:pt x="185" y="79"/>
                      <a:pt x="186" y="75"/>
                      <a:pt x="187" y="72"/>
                    </a:cubicBezTo>
                    <a:cubicBezTo>
                      <a:pt x="187" y="71"/>
                      <a:pt x="187" y="71"/>
                      <a:pt x="188" y="71"/>
                    </a:cubicBezTo>
                    <a:cubicBezTo>
                      <a:pt x="188" y="70"/>
                      <a:pt x="189" y="69"/>
                      <a:pt x="189" y="68"/>
                    </a:cubicBezTo>
                    <a:cubicBezTo>
                      <a:pt x="191" y="66"/>
                      <a:pt x="192" y="64"/>
                      <a:pt x="192" y="62"/>
                    </a:cubicBezTo>
                    <a:cubicBezTo>
                      <a:pt x="192" y="62"/>
                      <a:pt x="192" y="61"/>
                      <a:pt x="192" y="61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2" y="60"/>
                      <a:pt x="192" y="59"/>
                      <a:pt x="192" y="59"/>
                    </a:cubicBezTo>
                    <a:cubicBezTo>
                      <a:pt x="192" y="59"/>
                      <a:pt x="192" y="59"/>
                      <a:pt x="193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3"/>
                      <a:pt x="193" y="53"/>
                      <a:pt x="193" y="53"/>
                    </a:cubicBezTo>
                    <a:cubicBezTo>
                      <a:pt x="193" y="52"/>
                      <a:pt x="193" y="52"/>
                      <a:pt x="193" y="52"/>
                    </a:cubicBezTo>
                    <a:cubicBezTo>
                      <a:pt x="193" y="51"/>
                      <a:pt x="193" y="51"/>
                      <a:pt x="193" y="51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3" y="50"/>
                      <a:pt x="193" y="49"/>
                      <a:pt x="193" y="49"/>
                    </a:cubicBezTo>
                    <a:cubicBezTo>
                      <a:pt x="193" y="49"/>
                      <a:pt x="193" y="48"/>
                      <a:pt x="193" y="48"/>
                    </a:cubicBezTo>
                    <a:cubicBezTo>
                      <a:pt x="193" y="48"/>
                      <a:pt x="193" y="47"/>
                      <a:pt x="193" y="47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3" y="46"/>
                      <a:pt x="193" y="46"/>
                      <a:pt x="193" y="46"/>
                    </a:cubicBezTo>
                    <a:cubicBezTo>
                      <a:pt x="193" y="45"/>
                      <a:pt x="192" y="45"/>
                      <a:pt x="192" y="45"/>
                    </a:cubicBezTo>
                    <a:cubicBezTo>
                      <a:pt x="192" y="45"/>
                      <a:pt x="192" y="44"/>
                      <a:pt x="192" y="44"/>
                    </a:cubicBezTo>
                    <a:cubicBezTo>
                      <a:pt x="192" y="44"/>
                      <a:pt x="191" y="44"/>
                      <a:pt x="189" y="44"/>
                    </a:cubicBezTo>
                    <a:cubicBezTo>
                      <a:pt x="188" y="44"/>
                      <a:pt x="187" y="44"/>
                      <a:pt x="187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4" y="44"/>
                      <a:pt x="182" y="42"/>
                      <a:pt x="181" y="40"/>
                    </a:cubicBezTo>
                    <a:cubicBezTo>
                      <a:pt x="180" y="39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5" y="38"/>
                      <a:pt x="172" y="35"/>
                      <a:pt x="172" y="32"/>
                    </a:cubicBezTo>
                    <a:cubicBezTo>
                      <a:pt x="171" y="31"/>
                      <a:pt x="168" y="31"/>
                      <a:pt x="165" y="31"/>
                    </a:cubicBezTo>
                    <a:cubicBezTo>
                      <a:pt x="165" y="31"/>
                      <a:pt x="165" y="31"/>
                      <a:pt x="164" y="31"/>
                    </a:cubicBezTo>
                    <a:cubicBezTo>
                      <a:pt x="161" y="31"/>
                      <a:pt x="160" y="29"/>
                      <a:pt x="159" y="28"/>
                    </a:cubicBezTo>
                    <a:cubicBezTo>
                      <a:pt x="159" y="28"/>
                      <a:pt x="158" y="28"/>
                      <a:pt x="158" y="28"/>
                    </a:cubicBezTo>
                    <a:cubicBezTo>
                      <a:pt x="156" y="28"/>
                      <a:pt x="151" y="26"/>
                      <a:pt x="149" y="24"/>
                    </a:cubicBezTo>
                    <a:cubicBezTo>
                      <a:pt x="148" y="23"/>
                      <a:pt x="146" y="22"/>
                      <a:pt x="143" y="22"/>
                    </a:cubicBezTo>
                    <a:cubicBezTo>
                      <a:pt x="141" y="22"/>
                      <a:pt x="139" y="23"/>
                      <a:pt x="139" y="23"/>
                    </a:cubicBezTo>
                    <a:cubicBezTo>
                      <a:pt x="137" y="25"/>
                      <a:pt x="135" y="25"/>
                      <a:pt x="134" y="25"/>
                    </a:cubicBezTo>
                    <a:cubicBezTo>
                      <a:pt x="133" y="25"/>
                      <a:pt x="133" y="25"/>
                      <a:pt x="132" y="25"/>
                    </a:cubicBezTo>
                    <a:cubicBezTo>
                      <a:pt x="131" y="25"/>
                      <a:pt x="130" y="25"/>
                      <a:pt x="129" y="25"/>
                    </a:cubicBezTo>
                    <a:cubicBezTo>
                      <a:pt x="128" y="25"/>
                      <a:pt x="123" y="29"/>
                      <a:pt x="121" y="31"/>
                    </a:cubicBezTo>
                    <a:cubicBezTo>
                      <a:pt x="121" y="31"/>
                      <a:pt x="121" y="31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19" y="32"/>
                    </a:cubicBezTo>
                    <a:cubicBezTo>
                      <a:pt x="119" y="32"/>
                      <a:pt x="119" y="32"/>
                      <a:pt x="119" y="33"/>
                    </a:cubicBezTo>
                    <a:cubicBezTo>
                      <a:pt x="119" y="33"/>
                      <a:pt x="119" y="33"/>
                      <a:pt x="118" y="33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6"/>
                      <a:pt x="112" y="38"/>
                      <a:pt x="111" y="39"/>
                    </a:cubicBezTo>
                    <a:cubicBezTo>
                      <a:pt x="109" y="43"/>
                      <a:pt x="92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0" y="45"/>
                      <a:pt x="77" y="41"/>
                      <a:pt x="74" y="38"/>
                    </a:cubicBezTo>
                    <a:cubicBezTo>
                      <a:pt x="71" y="35"/>
                      <a:pt x="69" y="33"/>
                      <a:pt x="65" y="33"/>
                    </a:cubicBezTo>
                    <a:cubicBezTo>
                      <a:pt x="56" y="33"/>
                      <a:pt x="50" y="26"/>
                      <a:pt x="49" y="19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7"/>
                    </a:cubicBezTo>
                    <a:cubicBezTo>
                      <a:pt x="47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7"/>
                    </a:cubicBezTo>
                    <a:cubicBezTo>
                      <a:pt x="45" y="17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1" y="11"/>
                    </a:cubicBezTo>
                    <a:cubicBezTo>
                      <a:pt x="42" y="9"/>
                      <a:pt x="43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39" y="5"/>
                      <a:pt x="37" y="6"/>
                    </a:cubicBezTo>
                    <a:cubicBezTo>
                      <a:pt x="35" y="7"/>
                      <a:pt x="33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5" y="12"/>
                      <a:pt x="14" y="12"/>
                    </a:cubicBezTo>
                    <a:cubicBezTo>
                      <a:pt x="12" y="12"/>
                      <a:pt x="11" y="11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7" y="7"/>
                      <a:pt x="6" y="5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3" y="14"/>
                      <a:pt x="3" y="16"/>
                      <a:pt x="2" y="19"/>
                    </a:cubicBezTo>
                    <a:cubicBezTo>
                      <a:pt x="2" y="20"/>
                      <a:pt x="2" y="23"/>
                      <a:pt x="2" y="24"/>
                    </a:cubicBezTo>
                    <a:cubicBezTo>
                      <a:pt x="3" y="25"/>
                      <a:pt x="5" y="27"/>
                      <a:pt x="6" y="29"/>
                    </a:cubicBezTo>
                    <a:cubicBezTo>
                      <a:pt x="6" y="30"/>
                      <a:pt x="7" y="30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6"/>
                      <a:pt x="9" y="36"/>
                    </a:cubicBezTo>
                    <a:cubicBezTo>
                      <a:pt x="10" y="38"/>
                      <a:pt x="12" y="41"/>
                      <a:pt x="12" y="43"/>
                    </a:cubicBezTo>
                    <a:cubicBezTo>
                      <a:pt x="12" y="45"/>
                      <a:pt x="15" y="48"/>
                      <a:pt x="16" y="48"/>
                    </a:cubicBezTo>
                    <a:cubicBezTo>
                      <a:pt x="18" y="48"/>
                      <a:pt x="20" y="48"/>
                      <a:pt x="22" y="50"/>
                    </a:cubicBezTo>
                    <a:cubicBezTo>
                      <a:pt x="23" y="51"/>
                      <a:pt x="23" y="53"/>
                      <a:pt x="22" y="54"/>
                    </a:cubicBezTo>
                    <a:cubicBezTo>
                      <a:pt x="22" y="55"/>
                      <a:pt x="22" y="56"/>
                      <a:pt x="22" y="57"/>
                    </a:cubicBezTo>
                    <a:cubicBezTo>
                      <a:pt x="22" y="59"/>
                      <a:pt x="23" y="60"/>
                      <a:pt x="22" y="61"/>
                    </a:cubicBezTo>
                    <a:cubicBezTo>
                      <a:pt x="21" y="62"/>
                      <a:pt x="20" y="62"/>
                      <a:pt x="19" y="62"/>
                    </a:cubicBezTo>
                    <a:cubicBezTo>
                      <a:pt x="19" y="63"/>
                      <a:pt x="19" y="64"/>
                      <a:pt x="18" y="65"/>
                    </a:cubicBezTo>
                    <a:cubicBezTo>
                      <a:pt x="18" y="68"/>
                      <a:pt x="17" y="70"/>
                      <a:pt x="16" y="71"/>
                    </a:cubicBezTo>
                    <a:cubicBezTo>
                      <a:pt x="15" y="72"/>
                      <a:pt x="16" y="77"/>
                      <a:pt x="17" y="78"/>
                    </a:cubicBezTo>
                    <a:cubicBezTo>
                      <a:pt x="23" y="81"/>
                      <a:pt x="24" y="84"/>
                      <a:pt x="23" y="86"/>
                    </a:cubicBezTo>
                    <a:cubicBezTo>
                      <a:pt x="24" y="88"/>
                      <a:pt x="31" y="92"/>
                      <a:pt x="34" y="92"/>
                    </a:cubicBezTo>
                    <a:cubicBezTo>
                      <a:pt x="37" y="93"/>
                      <a:pt x="38" y="95"/>
                      <a:pt x="39" y="97"/>
                    </a:cubicBezTo>
                    <a:cubicBezTo>
                      <a:pt x="40" y="98"/>
                      <a:pt x="40" y="99"/>
                      <a:pt x="40" y="99"/>
                    </a:cubicBezTo>
                    <a:cubicBezTo>
                      <a:pt x="42" y="101"/>
                      <a:pt x="41" y="104"/>
                      <a:pt x="41" y="106"/>
                    </a:cubicBezTo>
                    <a:cubicBezTo>
                      <a:pt x="41" y="106"/>
                      <a:pt x="41" y="106"/>
                      <a:pt x="40" y="106"/>
                    </a:cubicBezTo>
                    <a:cubicBezTo>
                      <a:pt x="40" y="107"/>
                      <a:pt x="40" y="108"/>
                      <a:pt x="40" y="108"/>
                    </a:cubicBezTo>
                    <a:cubicBezTo>
                      <a:pt x="40" y="108"/>
                      <a:pt x="41" y="109"/>
                      <a:pt x="41" y="110"/>
                    </a:cubicBezTo>
                    <a:cubicBezTo>
                      <a:pt x="43" y="111"/>
                      <a:pt x="45" y="113"/>
                      <a:pt x="44" y="116"/>
                    </a:cubicBezTo>
                    <a:cubicBezTo>
                      <a:pt x="44" y="116"/>
                      <a:pt x="44" y="117"/>
                      <a:pt x="44" y="117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7"/>
                      <a:pt x="45" y="117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20"/>
                      <a:pt x="46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7" y="120"/>
                      <a:pt x="47" y="121"/>
                      <a:pt x="47" y="121"/>
                    </a:cubicBezTo>
                    <a:cubicBezTo>
                      <a:pt x="47" y="121"/>
                      <a:pt x="48" y="121"/>
                      <a:pt x="48" y="121"/>
                    </a:cubicBezTo>
                    <a:cubicBezTo>
                      <a:pt x="48" y="121"/>
                      <a:pt x="48" y="121"/>
                      <a:pt x="48" y="122"/>
                    </a:cubicBezTo>
                    <a:cubicBezTo>
                      <a:pt x="48" y="122"/>
                      <a:pt x="48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3"/>
                      <a:pt x="49" y="123"/>
                    </a:cubicBezTo>
                    <a:cubicBezTo>
                      <a:pt x="50" y="122"/>
                      <a:pt x="51" y="122"/>
                      <a:pt x="51" y="122"/>
                    </a:cubicBezTo>
                    <a:cubicBezTo>
                      <a:pt x="52" y="122"/>
                      <a:pt x="52" y="122"/>
                      <a:pt x="53" y="122"/>
                    </a:cubicBezTo>
                    <a:cubicBezTo>
                      <a:pt x="53" y="121"/>
                      <a:pt x="54" y="120"/>
                      <a:pt x="55" y="120"/>
                    </a:cubicBezTo>
                    <a:cubicBezTo>
                      <a:pt x="56" y="120"/>
                      <a:pt x="57" y="121"/>
                      <a:pt x="58" y="122"/>
                    </a:cubicBezTo>
                    <a:cubicBezTo>
                      <a:pt x="58" y="122"/>
                      <a:pt x="60" y="122"/>
                      <a:pt x="61" y="121"/>
                    </a:cubicBezTo>
                    <a:cubicBezTo>
                      <a:pt x="62" y="121"/>
                      <a:pt x="63" y="121"/>
                      <a:pt x="64" y="121"/>
                    </a:cubicBezTo>
                    <a:cubicBezTo>
                      <a:pt x="65" y="121"/>
                      <a:pt x="68" y="121"/>
                      <a:pt x="78" y="140"/>
                    </a:cubicBezTo>
                    <a:cubicBezTo>
                      <a:pt x="78" y="141"/>
                      <a:pt x="79" y="142"/>
                      <a:pt x="79" y="144"/>
                    </a:cubicBezTo>
                    <a:cubicBezTo>
                      <a:pt x="81" y="146"/>
                      <a:pt x="81" y="148"/>
                      <a:pt x="83" y="149"/>
                    </a:cubicBezTo>
                    <a:cubicBezTo>
                      <a:pt x="84" y="150"/>
                      <a:pt x="86" y="150"/>
                      <a:pt x="87" y="151"/>
                    </a:cubicBezTo>
                    <a:cubicBezTo>
                      <a:pt x="90" y="151"/>
                      <a:pt x="94" y="152"/>
                      <a:pt x="97" y="156"/>
                    </a:cubicBezTo>
                    <a:cubicBezTo>
                      <a:pt x="102" y="161"/>
                      <a:pt x="116" y="165"/>
                      <a:pt x="122" y="165"/>
                    </a:cubicBezTo>
                    <a:cubicBezTo>
                      <a:pt x="124" y="165"/>
                      <a:pt x="126" y="164"/>
                      <a:pt x="128" y="163"/>
                    </a:cubicBezTo>
                    <a:cubicBezTo>
                      <a:pt x="131" y="162"/>
                      <a:pt x="134" y="160"/>
                      <a:pt x="138" y="160"/>
                    </a:cubicBezTo>
                    <a:cubicBezTo>
                      <a:pt x="138" y="160"/>
                      <a:pt x="139" y="160"/>
                      <a:pt x="140" y="160"/>
                    </a:cubicBezTo>
                    <a:cubicBezTo>
                      <a:pt x="146" y="162"/>
                      <a:pt x="148" y="167"/>
                      <a:pt x="148" y="171"/>
                    </a:cubicBezTo>
                    <a:cubicBezTo>
                      <a:pt x="149" y="173"/>
                      <a:pt x="149" y="175"/>
                      <a:pt x="150" y="176"/>
                    </a:cubicBezTo>
                    <a:cubicBezTo>
                      <a:pt x="152" y="178"/>
                      <a:pt x="167" y="180"/>
                      <a:pt x="176" y="181"/>
                    </a:cubicBezTo>
                    <a:cubicBezTo>
                      <a:pt x="182" y="182"/>
                      <a:pt x="186" y="182"/>
                      <a:pt x="188" y="183"/>
                    </a:cubicBezTo>
                    <a:cubicBezTo>
                      <a:pt x="190" y="183"/>
                      <a:pt x="193" y="183"/>
                      <a:pt x="197" y="184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77"/>
                      <a:pt x="201" y="172"/>
                      <a:pt x="205" y="169"/>
                    </a:cubicBezTo>
                    <a:cubicBezTo>
                      <a:pt x="209" y="168"/>
                      <a:pt x="212" y="167"/>
                      <a:pt x="216" y="166"/>
                    </a:cubicBezTo>
                    <a:cubicBezTo>
                      <a:pt x="216" y="165"/>
                      <a:pt x="214" y="162"/>
                      <a:pt x="213" y="162"/>
                    </a:cubicBezTo>
                    <a:cubicBezTo>
                      <a:pt x="211" y="161"/>
                      <a:pt x="211" y="158"/>
                      <a:pt x="210" y="155"/>
                    </a:cubicBezTo>
                    <a:cubicBezTo>
                      <a:pt x="210" y="152"/>
                      <a:pt x="210" y="150"/>
                      <a:pt x="208" y="149"/>
                    </a:cubicBezTo>
                    <a:cubicBezTo>
                      <a:pt x="201" y="146"/>
                      <a:pt x="197" y="142"/>
                      <a:pt x="195" y="138"/>
                    </a:cubicBezTo>
                    <a:cubicBezTo>
                      <a:pt x="195" y="137"/>
                      <a:pt x="193" y="135"/>
                      <a:pt x="192" y="134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5" name="Freeform 1179"/>
              <p:cNvSpPr>
                <a:spLocks/>
              </p:cNvSpPr>
              <p:nvPr/>
            </p:nvSpPr>
            <p:spPr bwMode="auto">
              <a:xfrm>
                <a:off x="3443" y="2425"/>
                <a:ext cx="77" cy="51"/>
              </a:xfrm>
              <a:custGeom>
                <a:avLst/>
                <a:gdLst>
                  <a:gd name="T0" fmla="*/ 64 w 81"/>
                  <a:gd name="T1" fmla="*/ 20 h 54"/>
                  <a:gd name="T2" fmla="*/ 61 w 81"/>
                  <a:gd name="T3" fmla="*/ 21 h 54"/>
                  <a:gd name="T4" fmla="*/ 59 w 81"/>
                  <a:gd name="T5" fmla="*/ 21 h 54"/>
                  <a:gd name="T6" fmla="*/ 56 w 81"/>
                  <a:gd name="T7" fmla="*/ 21 h 54"/>
                  <a:gd name="T8" fmla="*/ 53 w 81"/>
                  <a:gd name="T9" fmla="*/ 20 h 54"/>
                  <a:gd name="T10" fmla="*/ 51 w 81"/>
                  <a:gd name="T11" fmla="*/ 20 h 54"/>
                  <a:gd name="T12" fmla="*/ 43 w 81"/>
                  <a:gd name="T13" fmla="*/ 18 h 54"/>
                  <a:gd name="T14" fmla="*/ 34 w 81"/>
                  <a:gd name="T15" fmla="*/ 18 h 54"/>
                  <a:gd name="T16" fmla="*/ 31 w 81"/>
                  <a:gd name="T17" fmla="*/ 17 h 54"/>
                  <a:gd name="T18" fmla="*/ 24 w 81"/>
                  <a:gd name="T19" fmla="*/ 18 h 54"/>
                  <a:gd name="T20" fmla="*/ 21 w 81"/>
                  <a:gd name="T21" fmla="*/ 18 h 54"/>
                  <a:gd name="T22" fmla="*/ 20 w 81"/>
                  <a:gd name="T23" fmla="*/ 18 h 54"/>
                  <a:gd name="T24" fmla="*/ 18 w 81"/>
                  <a:gd name="T25" fmla="*/ 18 h 54"/>
                  <a:gd name="T26" fmla="*/ 17 w 81"/>
                  <a:gd name="T27" fmla="*/ 17 h 54"/>
                  <a:gd name="T28" fmla="*/ 18 w 81"/>
                  <a:gd name="T29" fmla="*/ 11 h 54"/>
                  <a:gd name="T30" fmla="*/ 27 w 81"/>
                  <a:gd name="T31" fmla="*/ 6 h 54"/>
                  <a:gd name="T32" fmla="*/ 29 w 81"/>
                  <a:gd name="T33" fmla="*/ 7 h 54"/>
                  <a:gd name="T34" fmla="*/ 30 w 81"/>
                  <a:gd name="T35" fmla="*/ 5 h 54"/>
                  <a:gd name="T36" fmla="*/ 31 w 81"/>
                  <a:gd name="T37" fmla="*/ 3 h 54"/>
                  <a:gd name="T38" fmla="*/ 31 w 81"/>
                  <a:gd name="T39" fmla="*/ 1 h 54"/>
                  <a:gd name="T40" fmla="*/ 27 w 81"/>
                  <a:gd name="T41" fmla="*/ 3 h 54"/>
                  <a:gd name="T42" fmla="*/ 21 w 81"/>
                  <a:gd name="T43" fmla="*/ 4 h 54"/>
                  <a:gd name="T44" fmla="*/ 12 w 81"/>
                  <a:gd name="T45" fmla="*/ 11 h 54"/>
                  <a:gd name="T46" fmla="*/ 9 w 81"/>
                  <a:gd name="T47" fmla="*/ 17 h 54"/>
                  <a:gd name="T48" fmla="*/ 0 w 81"/>
                  <a:gd name="T49" fmla="*/ 20 h 54"/>
                  <a:gd name="T50" fmla="*/ 7 w 81"/>
                  <a:gd name="T51" fmla="*/ 28 h 54"/>
                  <a:gd name="T52" fmla="*/ 7 w 81"/>
                  <a:gd name="T53" fmla="*/ 39 h 54"/>
                  <a:gd name="T54" fmla="*/ 6 w 81"/>
                  <a:gd name="T55" fmla="*/ 40 h 54"/>
                  <a:gd name="T56" fmla="*/ 6 w 81"/>
                  <a:gd name="T57" fmla="*/ 41 h 54"/>
                  <a:gd name="T58" fmla="*/ 5 w 81"/>
                  <a:gd name="T59" fmla="*/ 42 h 54"/>
                  <a:gd name="T60" fmla="*/ 4 w 81"/>
                  <a:gd name="T61" fmla="*/ 43 h 54"/>
                  <a:gd name="T62" fmla="*/ 4 w 81"/>
                  <a:gd name="T63" fmla="*/ 45 h 54"/>
                  <a:gd name="T64" fmla="*/ 4 w 81"/>
                  <a:gd name="T65" fmla="*/ 46 h 54"/>
                  <a:gd name="T66" fmla="*/ 3 w 81"/>
                  <a:gd name="T67" fmla="*/ 48 h 54"/>
                  <a:gd name="T68" fmla="*/ 4 w 81"/>
                  <a:gd name="T69" fmla="*/ 49 h 54"/>
                  <a:gd name="T70" fmla="*/ 4 w 81"/>
                  <a:gd name="T71" fmla="*/ 49 h 54"/>
                  <a:gd name="T72" fmla="*/ 9 w 81"/>
                  <a:gd name="T73" fmla="*/ 47 h 54"/>
                  <a:gd name="T74" fmla="*/ 15 w 81"/>
                  <a:gd name="T75" fmla="*/ 47 h 54"/>
                  <a:gd name="T76" fmla="*/ 23 w 81"/>
                  <a:gd name="T77" fmla="*/ 42 h 54"/>
                  <a:gd name="T78" fmla="*/ 39 w 81"/>
                  <a:gd name="T79" fmla="*/ 30 h 54"/>
                  <a:gd name="T80" fmla="*/ 43 w 81"/>
                  <a:gd name="T81" fmla="*/ 36 h 54"/>
                  <a:gd name="T82" fmla="*/ 46 w 81"/>
                  <a:gd name="T83" fmla="*/ 49 h 54"/>
                  <a:gd name="T84" fmla="*/ 49 w 81"/>
                  <a:gd name="T85" fmla="*/ 53 h 54"/>
                  <a:gd name="T86" fmla="*/ 52 w 81"/>
                  <a:gd name="T87" fmla="*/ 52 h 54"/>
                  <a:gd name="T88" fmla="*/ 55 w 81"/>
                  <a:gd name="T89" fmla="*/ 51 h 54"/>
                  <a:gd name="T90" fmla="*/ 69 w 81"/>
                  <a:gd name="T91" fmla="*/ 43 h 54"/>
                  <a:gd name="T92" fmla="*/ 69 w 81"/>
                  <a:gd name="T93" fmla="*/ 43 h 54"/>
                  <a:gd name="T94" fmla="*/ 71 w 81"/>
                  <a:gd name="T95" fmla="*/ 46 h 54"/>
                  <a:gd name="T96" fmla="*/ 73 w 81"/>
                  <a:gd name="T97" fmla="*/ 46 h 54"/>
                  <a:gd name="T98" fmla="*/ 73 w 81"/>
                  <a:gd name="T99" fmla="*/ 46 h 54"/>
                  <a:gd name="T100" fmla="*/ 76 w 81"/>
                  <a:gd name="T101" fmla="*/ 46 h 54"/>
                  <a:gd name="T102" fmla="*/ 77 w 81"/>
                  <a:gd name="T103" fmla="*/ 47 h 54"/>
                  <a:gd name="T104" fmla="*/ 79 w 81"/>
                  <a:gd name="T105" fmla="*/ 47 h 54"/>
                  <a:gd name="T106" fmla="*/ 81 w 81"/>
                  <a:gd name="T107" fmla="*/ 48 h 54"/>
                  <a:gd name="T108" fmla="*/ 70 w 81"/>
                  <a:gd name="T109" fmla="*/ 29 h 54"/>
                  <a:gd name="T110" fmla="*/ 68 w 81"/>
                  <a:gd name="T111" fmla="*/ 24 h 54"/>
                  <a:gd name="T112" fmla="*/ 66 w 81"/>
                  <a:gd name="T1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54"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2" y="21"/>
                      <a:pt x="62" y="21"/>
                      <a:pt x="61" y="21"/>
                    </a:cubicBezTo>
                    <a:cubicBezTo>
                      <a:pt x="61" y="21"/>
                      <a:pt x="60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7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1" y="20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8" y="21"/>
                      <a:pt x="45" y="21"/>
                      <a:pt x="43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39" y="19"/>
                      <a:pt x="36" y="19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3" y="18"/>
                      <a:pt x="32" y="18"/>
                      <a:pt x="31" y="17"/>
                    </a:cubicBezTo>
                    <a:cubicBezTo>
                      <a:pt x="30" y="17"/>
                      <a:pt x="30" y="17"/>
                      <a:pt x="29" y="17"/>
                    </a:cubicBezTo>
                    <a:cubicBezTo>
                      <a:pt x="28" y="17"/>
                      <a:pt x="26" y="18"/>
                      <a:pt x="24" y="18"/>
                    </a:cubicBezTo>
                    <a:cubicBezTo>
                      <a:pt x="23" y="18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6" y="16"/>
                      <a:pt x="16" y="15"/>
                    </a:cubicBezTo>
                    <a:cubicBezTo>
                      <a:pt x="16" y="14"/>
                      <a:pt x="17" y="13"/>
                      <a:pt x="18" y="11"/>
                    </a:cubicBezTo>
                    <a:cubicBezTo>
                      <a:pt x="20" y="9"/>
                      <a:pt x="23" y="7"/>
                      <a:pt x="25" y="6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7" y="6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1"/>
                      <a:pt x="29" y="1"/>
                      <a:pt x="27" y="3"/>
                    </a:cubicBezTo>
                    <a:cubicBezTo>
                      <a:pt x="26" y="4"/>
                      <a:pt x="24" y="4"/>
                      <a:pt x="23" y="4"/>
                    </a:cubicBezTo>
                    <a:cubicBezTo>
                      <a:pt x="23" y="4"/>
                      <a:pt x="22" y="4"/>
                      <a:pt x="21" y="4"/>
                    </a:cubicBezTo>
                    <a:cubicBezTo>
                      <a:pt x="20" y="3"/>
                      <a:pt x="19" y="4"/>
                      <a:pt x="19" y="4"/>
                    </a:cubicBezTo>
                    <a:cubicBezTo>
                      <a:pt x="19" y="6"/>
                      <a:pt x="17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6"/>
                      <a:pt x="9" y="17"/>
                    </a:cubicBezTo>
                    <a:cubicBezTo>
                      <a:pt x="8" y="18"/>
                      <a:pt x="6" y="18"/>
                      <a:pt x="5" y="18"/>
                    </a:cubicBezTo>
                    <a:cubicBezTo>
                      <a:pt x="3" y="18"/>
                      <a:pt x="0" y="19"/>
                      <a:pt x="0" y="20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4" y="23"/>
                      <a:pt x="7" y="25"/>
                      <a:pt x="7" y="28"/>
                    </a:cubicBezTo>
                    <a:cubicBezTo>
                      <a:pt x="7" y="29"/>
                      <a:pt x="7" y="31"/>
                      <a:pt x="8" y="32"/>
                    </a:cubicBezTo>
                    <a:cubicBezTo>
                      <a:pt x="9" y="34"/>
                      <a:pt x="10" y="37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5" y="41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7"/>
                      <a:pt x="3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6" y="48"/>
                      <a:pt x="8" y="47"/>
                      <a:pt x="9" y="47"/>
                    </a:cubicBezTo>
                    <a:cubicBezTo>
                      <a:pt x="10" y="47"/>
                      <a:pt x="11" y="47"/>
                      <a:pt x="12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4"/>
                      <a:pt x="20" y="43"/>
                      <a:pt x="23" y="42"/>
                    </a:cubicBezTo>
                    <a:cubicBezTo>
                      <a:pt x="24" y="42"/>
                      <a:pt x="26" y="42"/>
                      <a:pt x="27" y="41"/>
                    </a:cubicBezTo>
                    <a:cubicBezTo>
                      <a:pt x="27" y="37"/>
                      <a:pt x="34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3" y="30"/>
                      <a:pt x="43" y="34"/>
                      <a:pt x="43" y="36"/>
                    </a:cubicBezTo>
                    <a:cubicBezTo>
                      <a:pt x="43" y="38"/>
                      <a:pt x="43" y="39"/>
                      <a:pt x="44" y="40"/>
                    </a:cubicBezTo>
                    <a:cubicBezTo>
                      <a:pt x="49" y="41"/>
                      <a:pt x="47" y="46"/>
                      <a:pt x="46" y="49"/>
                    </a:cubicBezTo>
                    <a:cubicBezTo>
                      <a:pt x="46" y="51"/>
                      <a:pt x="45" y="53"/>
                      <a:pt x="46" y="53"/>
                    </a:cubicBezTo>
                    <a:cubicBezTo>
                      <a:pt x="46" y="54"/>
                      <a:pt x="47" y="54"/>
                      <a:pt x="49" y="53"/>
                    </a:cubicBezTo>
                    <a:cubicBezTo>
                      <a:pt x="49" y="53"/>
                      <a:pt x="49" y="53"/>
                      <a:pt x="50" y="53"/>
                    </a:cubicBezTo>
                    <a:cubicBezTo>
                      <a:pt x="50" y="53"/>
                      <a:pt x="51" y="52"/>
                      <a:pt x="52" y="52"/>
                    </a:cubicBezTo>
                    <a:cubicBezTo>
                      <a:pt x="53" y="52"/>
                      <a:pt x="54" y="51"/>
                      <a:pt x="54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1" y="45"/>
                      <a:pt x="66" y="42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0" y="44"/>
                      <a:pt x="71" y="45"/>
                      <a:pt x="71" y="45"/>
                    </a:cubicBezTo>
                    <a:cubicBezTo>
                      <a:pt x="71" y="45"/>
                      <a:pt x="71" y="46"/>
                      <a:pt x="71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4" y="46"/>
                      <a:pt x="75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5"/>
                      <a:pt x="80" y="38"/>
                      <a:pt x="79" y="35"/>
                    </a:cubicBezTo>
                    <a:cubicBezTo>
                      <a:pt x="79" y="34"/>
                      <a:pt x="75" y="31"/>
                      <a:pt x="70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6" y="20"/>
                    </a:cubicBezTo>
                    <a:cubicBezTo>
                      <a:pt x="66" y="20"/>
                      <a:pt x="66" y="20"/>
                      <a:pt x="65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6" name="Freeform 1180"/>
              <p:cNvSpPr>
                <a:spLocks/>
              </p:cNvSpPr>
              <p:nvPr/>
            </p:nvSpPr>
            <p:spPr bwMode="auto">
              <a:xfrm>
                <a:off x="3178" y="2419"/>
                <a:ext cx="29" cy="27"/>
              </a:xfrm>
              <a:custGeom>
                <a:avLst/>
                <a:gdLst>
                  <a:gd name="T0" fmla="*/ 31 w 31"/>
                  <a:gd name="T1" fmla="*/ 27 h 28"/>
                  <a:gd name="T2" fmla="*/ 31 w 31"/>
                  <a:gd name="T3" fmla="*/ 27 h 28"/>
                  <a:gd name="T4" fmla="*/ 31 w 31"/>
                  <a:gd name="T5" fmla="*/ 27 h 28"/>
                  <a:gd name="T6" fmla="*/ 31 w 31"/>
                  <a:gd name="T7" fmla="*/ 25 h 28"/>
                  <a:gd name="T8" fmla="*/ 30 w 31"/>
                  <a:gd name="T9" fmla="*/ 25 h 28"/>
                  <a:gd name="T10" fmla="*/ 30 w 31"/>
                  <a:gd name="T11" fmla="*/ 24 h 28"/>
                  <a:gd name="T12" fmla="*/ 30 w 31"/>
                  <a:gd name="T13" fmla="*/ 24 h 28"/>
                  <a:gd name="T14" fmla="*/ 30 w 31"/>
                  <a:gd name="T15" fmla="*/ 23 h 28"/>
                  <a:gd name="T16" fmla="*/ 28 w 31"/>
                  <a:gd name="T17" fmla="*/ 21 h 28"/>
                  <a:gd name="T18" fmla="*/ 23 w 31"/>
                  <a:gd name="T19" fmla="*/ 15 h 28"/>
                  <a:gd name="T20" fmla="*/ 21 w 31"/>
                  <a:gd name="T21" fmla="*/ 11 h 28"/>
                  <a:gd name="T22" fmla="*/ 19 w 31"/>
                  <a:gd name="T23" fmla="*/ 5 h 28"/>
                  <a:gd name="T24" fmla="*/ 17 w 31"/>
                  <a:gd name="T25" fmla="*/ 2 h 28"/>
                  <a:gd name="T26" fmla="*/ 17 w 31"/>
                  <a:gd name="T27" fmla="*/ 1 h 28"/>
                  <a:gd name="T28" fmla="*/ 16 w 31"/>
                  <a:gd name="T29" fmla="*/ 1 h 28"/>
                  <a:gd name="T30" fmla="*/ 15 w 31"/>
                  <a:gd name="T31" fmla="*/ 0 h 28"/>
                  <a:gd name="T32" fmla="*/ 13 w 31"/>
                  <a:gd name="T33" fmla="*/ 0 h 28"/>
                  <a:gd name="T34" fmla="*/ 12 w 31"/>
                  <a:gd name="T35" fmla="*/ 0 h 28"/>
                  <a:gd name="T36" fmla="*/ 11 w 31"/>
                  <a:gd name="T37" fmla="*/ 0 h 28"/>
                  <a:gd name="T38" fmla="*/ 10 w 31"/>
                  <a:gd name="T39" fmla="*/ 0 h 28"/>
                  <a:gd name="T40" fmla="*/ 8 w 31"/>
                  <a:gd name="T41" fmla="*/ 0 h 28"/>
                  <a:gd name="T42" fmla="*/ 2 w 31"/>
                  <a:gd name="T43" fmla="*/ 1 h 28"/>
                  <a:gd name="T44" fmla="*/ 0 w 31"/>
                  <a:gd name="T45" fmla="*/ 2 h 28"/>
                  <a:gd name="T46" fmla="*/ 0 w 31"/>
                  <a:gd name="T47" fmla="*/ 2 h 28"/>
                  <a:gd name="T48" fmla="*/ 0 w 31"/>
                  <a:gd name="T49" fmla="*/ 4 h 28"/>
                  <a:gd name="T50" fmla="*/ 1 w 31"/>
                  <a:gd name="T51" fmla="*/ 8 h 28"/>
                  <a:gd name="T52" fmla="*/ 1 w 31"/>
                  <a:gd name="T53" fmla="*/ 9 h 28"/>
                  <a:gd name="T54" fmla="*/ 3 w 31"/>
                  <a:gd name="T55" fmla="*/ 10 h 28"/>
                  <a:gd name="T56" fmla="*/ 5 w 31"/>
                  <a:gd name="T57" fmla="*/ 10 h 28"/>
                  <a:gd name="T58" fmla="*/ 6 w 31"/>
                  <a:gd name="T59" fmla="*/ 10 h 28"/>
                  <a:gd name="T60" fmla="*/ 9 w 31"/>
                  <a:gd name="T61" fmla="*/ 11 h 28"/>
                  <a:gd name="T62" fmla="*/ 9 w 31"/>
                  <a:gd name="T63" fmla="*/ 12 h 28"/>
                  <a:gd name="T64" fmla="*/ 9 w 31"/>
                  <a:gd name="T65" fmla="*/ 12 h 28"/>
                  <a:gd name="T66" fmla="*/ 10 w 31"/>
                  <a:gd name="T67" fmla="*/ 12 h 28"/>
                  <a:gd name="T68" fmla="*/ 10 w 31"/>
                  <a:gd name="T69" fmla="*/ 13 h 28"/>
                  <a:gd name="T70" fmla="*/ 10 w 31"/>
                  <a:gd name="T71" fmla="*/ 13 h 28"/>
                  <a:gd name="T72" fmla="*/ 11 w 31"/>
                  <a:gd name="T73" fmla="*/ 14 h 28"/>
                  <a:gd name="T74" fmla="*/ 11 w 31"/>
                  <a:gd name="T75" fmla="*/ 15 h 28"/>
                  <a:gd name="T76" fmla="*/ 11 w 31"/>
                  <a:gd name="T77" fmla="*/ 15 h 28"/>
                  <a:gd name="T78" fmla="*/ 11 w 31"/>
                  <a:gd name="T79" fmla="*/ 15 h 28"/>
                  <a:gd name="T80" fmla="*/ 11 w 31"/>
                  <a:gd name="T81" fmla="*/ 15 h 28"/>
                  <a:gd name="T82" fmla="*/ 13 w 31"/>
                  <a:gd name="T83" fmla="*/ 15 h 28"/>
                  <a:gd name="T84" fmla="*/ 13 w 31"/>
                  <a:gd name="T85" fmla="*/ 16 h 28"/>
                  <a:gd name="T86" fmla="*/ 14 w 31"/>
                  <a:gd name="T87" fmla="*/ 16 h 28"/>
                  <a:gd name="T88" fmla="*/ 14 w 31"/>
                  <a:gd name="T89" fmla="*/ 16 h 28"/>
                  <a:gd name="T90" fmla="*/ 14 w 31"/>
                  <a:gd name="T91" fmla="*/ 17 h 28"/>
                  <a:gd name="T92" fmla="*/ 15 w 31"/>
                  <a:gd name="T93" fmla="*/ 17 h 28"/>
                  <a:gd name="T94" fmla="*/ 15 w 31"/>
                  <a:gd name="T95" fmla="*/ 18 h 28"/>
                  <a:gd name="T96" fmla="*/ 15 w 31"/>
                  <a:gd name="T97" fmla="*/ 18 h 28"/>
                  <a:gd name="T98" fmla="*/ 17 w 31"/>
                  <a:gd name="T99" fmla="*/ 18 h 28"/>
                  <a:gd name="T100" fmla="*/ 17 w 31"/>
                  <a:gd name="T101" fmla="*/ 19 h 28"/>
                  <a:gd name="T102" fmla="*/ 19 w 31"/>
                  <a:gd name="T103" fmla="*/ 20 h 28"/>
                  <a:gd name="T104" fmla="*/ 20 w 31"/>
                  <a:gd name="T105" fmla="*/ 20 h 28"/>
                  <a:gd name="T106" fmla="*/ 21 w 31"/>
                  <a:gd name="T107" fmla="*/ 20 h 28"/>
                  <a:gd name="T108" fmla="*/ 26 w 31"/>
                  <a:gd name="T109" fmla="*/ 23 h 28"/>
                  <a:gd name="T110" fmla="*/ 28 w 31"/>
                  <a:gd name="T111" fmla="*/ 25 h 28"/>
                  <a:gd name="T112" fmla="*/ 28 w 31"/>
                  <a:gd name="T113" fmla="*/ 25 h 28"/>
                  <a:gd name="T114" fmla="*/ 29 w 31"/>
                  <a:gd name="T115" fmla="*/ 26 h 28"/>
                  <a:gd name="T116" fmla="*/ 29 w 31"/>
                  <a:gd name="T117" fmla="*/ 27 h 28"/>
                  <a:gd name="T118" fmla="*/ 29 w 31"/>
                  <a:gd name="T119" fmla="*/ 28 h 28"/>
                  <a:gd name="T120" fmla="*/ 31 w 31"/>
                  <a:gd name="T1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5"/>
                    </a:cubicBezTo>
                    <a:cubicBezTo>
                      <a:pt x="31" y="25"/>
                      <a:pt x="30" y="25"/>
                      <a:pt x="30" y="25"/>
                    </a:cubicBez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29" y="21"/>
                      <a:pt x="28" y="21"/>
                    </a:cubicBezTo>
                    <a:cubicBezTo>
                      <a:pt x="26" y="19"/>
                      <a:pt x="23" y="17"/>
                      <a:pt x="23" y="15"/>
                    </a:cubicBezTo>
                    <a:cubicBezTo>
                      <a:pt x="23" y="14"/>
                      <a:pt x="22" y="12"/>
                      <a:pt x="21" y="11"/>
                    </a:cubicBezTo>
                    <a:cubicBezTo>
                      <a:pt x="20" y="9"/>
                      <a:pt x="19" y="7"/>
                      <a:pt x="19" y="5"/>
                    </a:cubicBezTo>
                    <a:cubicBezTo>
                      <a:pt x="19" y="5"/>
                      <a:pt x="18" y="3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4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1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9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1"/>
                      <a:pt x="26" y="23"/>
                    </a:cubicBezTo>
                    <a:cubicBezTo>
                      <a:pt x="27" y="23"/>
                      <a:pt x="27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27"/>
                      <a:pt x="29" y="27"/>
                      <a:pt x="29" y="28"/>
                    </a:cubicBezTo>
                    <a:cubicBezTo>
                      <a:pt x="30" y="28"/>
                      <a:pt x="31" y="28"/>
                      <a:pt x="31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7" name="Freeform 1181"/>
              <p:cNvSpPr>
                <a:spLocks/>
              </p:cNvSpPr>
              <p:nvPr/>
            </p:nvSpPr>
            <p:spPr bwMode="auto">
              <a:xfrm>
                <a:off x="3197" y="2412"/>
                <a:ext cx="46" cy="38"/>
              </a:xfrm>
              <a:custGeom>
                <a:avLst/>
                <a:gdLst>
                  <a:gd name="T0" fmla="*/ 13 w 48"/>
                  <a:gd name="T1" fmla="*/ 0 h 40"/>
                  <a:gd name="T2" fmla="*/ 12 w 48"/>
                  <a:gd name="T3" fmla="*/ 1 h 40"/>
                  <a:gd name="T4" fmla="*/ 13 w 48"/>
                  <a:gd name="T5" fmla="*/ 2 h 40"/>
                  <a:gd name="T6" fmla="*/ 16 w 48"/>
                  <a:gd name="T7" fmla="*/ 6 h 40"/>
                  <a:gd name="T8" fmla="*/ 15 w 48"/>
                  <a:gd name="T9" fmla="*/ 8 h 40"/>
                  <a:gd name="T10" fmla="*/ 10 w 48"/>
                  <a:gd name="T11" fmla="*/ 10 h 40"/>
                  <a:gd name="T12" fmla="*/ 4 w 48"/>
                  <a:gd name="T13" fmla="*/ 7 h 40"/>
                  <a:gd name="T14" fmla="*/ 3 w 48"/>
                  <a:gd name="T15" fmla="*/ 7 h 40"/>
                  <a:gd name="T16" fmla="*/ 3 w 48"/>
                  <a:gd name="T17" fmla="*/ 6 h 40"/>
                  <a:gd name="T18" fmla="*/ 2 w 48"/>
                  <a:gd name="T19" fmla="*/ 6 h 40"/>
                  <a:gd name="T20" fmla="*/ 1 w 48"/>
                  <a:gd name="T21" fmla="*/ 6 h 40"/>
                  <a:gd name="T22" fmla="*/ 1 w 48"/>
                  <a:gd name="T23" fmla="*/ 5 h 40"/>
                  <a:gd name="T24" fmla="*/ 0 w 48"/>
                  <a:gd name="T25" fmla="*/ 5 h 40"/>
                  <a:gd name="T26" fmla="*/ 0 w 48"/>
                  <a:gd name="T27" fmla="*/ 5 h 40"/>
                  <a:gd name="T28" fmla="*/ 0 w 48"/>
                  <a:gd name="T29" fmla="*/ 5 h 40"/>
                  <a:gd name="T30" fmla="*/ 1 w 48"/>
                  <a:gd name="T31" fmla="*/ 7 h 40"/>
                  <a:gd name="T32" fmla="*/ 3 w 48"/>
                  <a:gd name="T33" fmla="*/ 13 h 40"/>
                  <a:gd name="T34" fmla="*/ 4 w 48"/>
                  <a:gd name="T35" fmla="*/ 15 h 40"/>
                  <a:gd name="T36" fmla="*/ 5 w 48"/>
                  <a:gd name="T37" fmla="*/ 16 h 40"/>
                  <a:gd name="T38" fmla="*/ 7 w 48"/>
                  <a:gd name="T39" fmla="*/ 22 h 40"/>
                  <a:gd name="T40" fmla="*/ 10 w 48"/>
                  <a:gd name="T41" fmla="*/ 25 h 40"/>
                  <a:gd name="T42" fmla="*/ 14 w 48"/>
                  <a:gd name="T43" fmla="*/ 30 h 40"/>
                  <a:gd name="T44" fmla="*/ 14 w 48"/>
                  <a:gd name="T45" fmla="*/ 30 h 40"/>
                  <a:gd name="T46" fmla="*/ 14 w 48"/>
                  <a:gd name="T47" fmla="*/ 30 h 40"/>
                  <a:gd name="T48" fmla="*/ 14 w 48"/>
                  <a:gd name="T49" fmla="*/ 31 h 40"/>
                  <a:gd name="T50" fmla="*/ 14 w 48"/>
                  <a:gd name="T51" fmla="*/ 31 h 40"/>
                  <a:gd name="T52" fmla="*/ 15 w 48"/>
                  <a:gd name="T53" fmla="*/ 32 h 40"/>
                  <a:gd name="T54" fmla="*/ 15 w 48"/>
                  <a:gd name="T55" fmla="*/ 33 h 40"/>
                  <a:gd name="T56" fmla="*/ 15 w 48"/>
                  <a:gd name="T57" fmla="*/ 33 h 40"/>
                  <a:gd name="T58" fmla="*/ 22 w 48"/>
                  <a:gd name="T59" fmla="*/ 29 h 40"/>
                  <a:gd name="T60" fmla="*/ 27 w 48"/>
                  <a:gd name="T61" fmla="*/ 25 h 40"/>
                  <a:gd name="T62" fmla="*/ 32 w 48"/>
                  <a:gd name="T63" fmla="*/ 27 h 40"/>
                  <a:gd name="T64" fmla="*/ 32 w 48"/>
                  <a:gd name="T65" fmla="*/ 38 h 40"/>
                  <a:gd name="T66" fmla="*/ 33 w 48"/>
                  <a:gd name="T67" fmla="*/ 38 h 40"/>
                  <a:gd name="T68" fmla="*/ 33 w 48"/>
                  <a:gd name="T69" fmla="*/ 38 h 40"/>
                  <a:gd name="T70" fmla="*/ 34 w 48"/>
                  <a:gd name="T71" fmla="*/ 39 h 40"/>
                  <a:gd name="T72" fmla="*/ 35 w 48"/>
                  <a:gd name="T73" fmla="*/ 39 h 40"/>
                  <a:gd name="T74" fmla="*/ 36 w 48"/>
                  <a:gd name="T75" fmla="*/ 40 h 40"/>
                  <a:gd name="T76" fmla="*/ 39 w 48"/>
                  <a:gd name="T77" fmla="*/ 35 h 40"/>
                  <a:gd name="T78" fmla="*/ 45 w 48"/>
                  <a:gd name="T79" fmla="*/ 14 h 40"/>
                  <a:gd name="T80" fmla="*/ 37 w 48"/>
                  <a:gd name="T81" fmla="*/ 3 h 40"/>
                  <a:gd name="T82" fmla="*/ 36 w 48"/>
                  <a:gd name="T83" fmla="*/ 4 h 40"/>
                  <a:gd name="T84" fmla="*/ 36 w 48"/>
                  <a:gd name="T85" fmla="*/ 4 h 40"/>
                  <a:gd name="T86" fmla="*/ 34 w 48"/>
                  <a:gd name="T87" fmla="*/ 4 h 40"/>
                  <a:gd name="T88" fmla="*/ 34 w 48"/>
                  <a:gd name="T89" fmla="*/ 5 h 40"/>
                  <a:gd name="T90" fmla="*/ 33 w 48"/>
                  <a:gd name="T91" fmla="*/ 5 h 40"/>
                  <a:gd name="T92" fmla="*/ 31 w 48"/>
                  <a:gd name="T93" fmla="*/ 6 h 40"/>
                  <a:gd name="T94" fmla="*/ 28 w 48"/>
                  <a:gd name="T95" fmla="*/ 8 h 40"/>
                  <a:gd name="T96" fmla="*/ 26 w 48"/>
                  <a:gd name="T97" fmla="*/ 7 h 40"/>
                  <a:gd name="T98" fmla="*/ 25 w 48"/>
                  <a:gd name="T99" fmla="*/ 7 h 40"/>
                  <a:gd name="T100" fmla="*/ 24 w 48"/>
                  <a:gd name="T101" fmla="*/ 7 h 40"/>
                  <a:gd name="T102" fmla="*/ 24 w 48"/>
                  <a:gd name="T103" fmla="*/ 7 h 40"/>
                  <a:gd name="T104" fmla="*/ 20 w 48"/>
                  <a:gd name="T105" fmla="*/ 4 h 40"/>
                  <a:gd name="T106" fmla="*/ 16 w 48"/>
                  <a:gd name="T107" fmla="*/ 1 h 40"/>
                  <a:gd name="T108" fmla="*/ 14 w 48"/>
                  <a:gd name="T109" fmla="*/ 0 h 40"/>
                  <a:gd name="T110" fmla="*/ 13 w 48"/>
                  <a:gd name="T111" fmla="*/ 0 h 40"/>
                  <a:gd name="T112" fmla="*/ 13 w 48"/>
                  <a:gd name="T113" fmla="*/ 0 h 40"/>
                  <a:gd name="T114" fmla="*/ 13 w 48"/>
                  <a:gd name="T1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" h="40">
                    <a:moveTo>
                      <a:pt x="13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5" y="3"/>
                      <a:pt x="16" y="4"/>
                      <a:pt x="16" y="6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4" y="9"/>
                      <a:pt x="12" y="10"/>
                      <a:pt x="10" y="10"/>
                    </a:cubicBezTo>
                    <a:cubicBezTo>
                      <a:pt x="8" y="10"/>
                      <a:pt x="5" y="9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9"/>
                      <a:pt x="4" y="11"/>
                      <a:pt x="3" y="13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6" y="17"/>
                      <a:pt x="7" y="19"/>
                      <a:pt x="7" y="22"/>
                    </a:cubicBezTo>
                    <a:cubicBezTo>
                      <a:pt x="7" y="22"/>
                      <a:pt x="9" y="24"/>
                      <a:pt x="10" y="25"/>
                    </a:cubicBezTo>
                    <a:cubicBezTo>
                      <a:pt x="12" y="26"/>
                      <a:pt x="14" y="28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8" y="32"/>
                      <a:pt x="20" y="30"/>
                      <a:pt x="22" y="29"/>
                    </a:cubicBezTo>
                    <a:cubicBezTo>
                      <a:pt x="24" y="27"/>
                      <a:pt x="25" y="26"/>
                      <a:pt x="27" y="25"/>
                    </a:cubicBezTo>
                    <a:cubicBezTo>
                      <a:pt x="29" y="24"/>
                      <a:pt x="31" y="25"/>
                      <a:pt x="32" y="27"/>
                    </a:cubicBezTo>
                    <a:cubicBezTo>
                      <a:pt x="34" y="29"/>
                      <a:pt x="33" y="35"/>
                      <a:pt x="32" y="38"/>
                    </a:cubicBezTo>
                    <a:cubicBezTo>
                      <a:pt x="32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5" y="39"/>
                    </a:cubicBezTo>
                    <a:cubicBezTo>
                      <a:pt x="35" y="40"/>
                      <a:pt x="36" y="40"/>
                      <a:pt x="36" y="40"/>
                    </a:cubicBezTo>
                    <a:cubicBezTo>
                      <a:pt x="37" y="38"/>
                      <a:pt x="37" y="37"/>
                      <a:pt x="39" y="35"/>
                    </a:cubicBezTo>
                    <a:cubicBezTo>
                      <a:pt x="44" y="29"/>
                      <a:pt x="48" y="19"/>
                      <a:pt x="45" y="14"/>
                    </a:cubicBezTo>
                    <a:cubicBezTo>
                      <a:pt x="44" y="12"/>
                      <a:pt x="40" y="7"/>
                      <a:pt x="37" y="3"/>
                    </a:cubicBezTo>
                    <a:cubicBezTo>
                      <a:pt x="37" y="3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7"/>
                      <a:pt x="30" y="8"/>
                      <a:pt x="28" y="8"/>
                    </a:cubicBezTo>
                    <a:cubicBezTo>
                      <a:pt x="27" y="8"/>
                      <a:pt x="26" y="8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2" y="6"/>
                      <a:pt x="20" y="4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8" name="Freeform 1182"/>
              <p:cNvSpPr>
                <a:spLocks/>
              </p:cNvSpPr>
              <p:nvPr/>
            </p:nvSpPr>
            <p:spPr bwMode="auto">
              <a:xfrm>
                <a:off x="3365" y="2457"/>
                <a:ext cx="121" cy="106"/>
              </a:xfrm>
              <a:custGeom>
                <a:avLst/>
                <a:gdLst>
                  <a:gd name="T0" fmla="*/ 125 w 126"/>
                  <a:gd name="T1" fmla="*/ 23 h 110"/>
                  <a:gd name="T2" fmla="*/ 122 w 126"/>
                  <a:gd name="T3" fmla="*/ 19 h 110"/>
                  <a:gd name="T4" fmla="*/ 124 w 126"/>
                  <a:gd name="T5" fmla="*/ 14 h 110"/>
                  <a:gd name="T6" fmla="*/ 120 w 126"/>
                  <a:gd name="T7" fmla="*/ 2 h 110"/>
                  <a:gd name="T8" fmla="*/ 112 w 126"/>
                  <a:gd name="T9" fmla="*/ 8 h 110"/>
                  <a:gd name="T10" fmla="*/ 101 w 126"/>
                  <a:gd name="T11" fmla="*/ 13 h 110"/>
                  <a:gd name="T12" fmla="*/ 93 w 126"/>
                  <a:gd name="T13" fmla="*/ 17 h 110"/>
                  <a:gd name="T14" fmla="*/ 86 w 126"/>
                  <a:gd name="T15" fmla="*/ 19 h 110"/>
                  <a:gd name="T16" fmla="*/ 85 w 126"/>
                  <a:gd name="T17" fmla="*/ 19 h 110"/>
                  <a:gd name="T18" fmla="*/ 85 w 126"/>
                  <a:gd name="T19" fmla="*/ 19 h 110"/>
                  <a:gd name="T20" fmla="*/ 80 w 126"/>
                  <a:gd name="T21" fmla="*/ 17 h 110"/>
                  <a:gd name="T22" fmla="*/ 80 w 126"/>
                  <a:gd name="T23" fmla="*/ 16 h 110"/>
                  <a:gd name="T24" fmla="*/ 79 w 126"/>
                  <a:gd name="T25" fmla="*/ 16 h 110"/>
                  <a:gd name="T26" fmla="*/ 78 w 126"/>
                  <a:gd name="T27" fmla="*/ 16 h 110"/>
                  <a:gd name="T28" fmla="*/ 70 w 126"/>
                  <a:gd name="T29" fmla="*/ 12 h 110"/>
                  <a:gd name="T30" fmla="*/ 68 w 126"/>
                  <a:gd name="T31" fmla="*/ 13 h 110"/>
                  <a:gd name="T32" fmla="*/ 66 w 126"/>
                  <a:gd name="T33" fmla="*/ 13 h 110"/>
                  <a:gd name="T34" fmla="*/ 65 w 126"/>
                  <a:gd name="T35" fmla="*/ 13 h 110"/>
                  <a:gd name="T36" fmla="*/ 63 w 126"/>
                  <a:gd name="T37" fmla="*/ 12 h 110"/>
                  <a:gd name="T38" fmla="*/ 62 w 126"/>
                  <a:gd name="T39" fmla="*/ 12 h 110"/>
                  <a:gd name="T40" fmla="*/ 59 w 126"/>
                  <a:gd name="T41" fmla="*/ 11 h 110"/>
                  <a:gd name="T42" fmla="*/ 51 w 126"/>
                  <a:gd name="T43" fmla="*/ 16 h 110"/>
                  <a:gd name="T44" fmla="*/ 48 w 126"/>
                  <a:gd name="T45" fmla="*/ 18 h 110"/>
                  <a:gd name="T46" fmla="*/ 46 w 126"/>
                  <a:gd name="T47" fmla="*/ 26 h 110"/>
                  <a:gd name="T48" fmla="*/ 30 w 126"/>
                  <a:gd name="T49" fmla="*/ 34 h 110"/>
                  <a:gd name="T50" fmla="*/ 21 w 126"/>
                  <a:gd name="T51" fmla="*/ 42 h 110"/>
                  <a:gd name="T52" fmla="*/ 13 w 126"/>
                  <a:gd name="T53" fmla="*/ 38 h 110"/>
                  <a:gd name="T54" fmla="*/ 10 w 126"/>
                  <a:gd name="T55" fmla="*/ 38 h 110"/>
                  <a:gd name="T56" fmla="*/ 9 w 126"/>
                  <a:gd name="T57" fmla="*/ 38 h 110"/>
                  <a:gd name="T58" fmla="*/ 8 w 126"/>
                  <a:gd name="T59" fmla="*/ 38 h 110"/>
                  <a:gd name="T60" fmla="*/ 8 w 126"/>
                  <a:gd name="T61" fmla="*/ 38 h 110"/>
                  <a:gd name="T62" fmla="*/ 8 w 126"/>
                  <a:gd name="T63" fmla="*/ 39 h 110"/>
                  <a:gd name="T64" fmla="*/ 7 w 126"/>
                  <a:gd name="T65" fmla="*/ 39 h 110"/>
                  <a:gd name="T66" fmla="*/ 7 w 126"/>
                  <a:gd name="T67" fmla="*/ 41 h 110"/>
                  <a:gd name="T68" fmla="*/ 3 w 126"/>
                  <a:gd name="T69" fmla="*/ 49 h 110"/>
                  <a:gd name="T70" fmla="*/ 2 w 126"/>
                  <a:gd name="T71" fmla="*/ 52 h 110"/>
                  <a:gd name="T72" fmla="*/ 1 w 126"/>
                  <a:gd name="T73" fmla="*/ 65 h 110"/>
                  <a:gd name="T74" fmla="*/ 3 w 126"/>
                  <a:gd name="T75" fmla="*/ 81 h 110"/>
                  <a:gd name="T76" fmla="*/ 5 w 126"/>
                  <a:gd name="T77" fmla="*/ 84 h 110"/>
                  <a:gd name="T78" fmla="*/ 13 w 126"/>
                  <a:gd name="T79" fmla="*/ 95 h 110"/>
                  <a:gd name="T80" fmla="*/ 2 w 126"/>
                  <a:gd name="T81" fmla="*/ 107 h 110"/>
                  <a:gd name="T82" fmla="*/ 6 w 126"/>
                  <a:gd name="T83" fmla="*/ 109 h 110"/>
                  <a:gd name="T84" fmla="*/ 10 w 126"/>
                  <a:gd name="T85" fmla="*/ 109 h 110"/>
                  <a:gd name="T86" fmla="*/ 15 w 126"/>
                  <a:gd name="T87" fmla="*/ 109 h 110"/>
                  <a:gd name="T88" fmla="*/ 20 w 126"/>
                  <a:gd name="T89" fmla="*/ 110 h 110"/>
                  <a:gd name="T90" fmla="*/ 60 w 126"/>
                  <a:gd name="T91" fmla="*/ 106 h 110"/>
                  <a:gd name="T92" fmla="*/ 64 w 126"/>
                  <a:gd name="T93" fmla="*/ 105 h 110"/>
                  <a:gd name="T94" fmla="*/ 63 w 126"/>
                  <a:gd name="T95" fmla="*/ 101 h 110"/>
                  <a:gd name="T96" fmla="*/ 62 w 126"/>
                  <a:gd name="T97" fmla="*/ 95 h 110"/>
                  <a:gd name="T98" fmla="*/ 75 w 126"/>
                  <a:gd name="T99" fmla="*/ 88 h 110"/>
                  <a:gd name="T100" fmla="*/ 79 w 126"/>
                  <a:gd name="T101" fmla="*/ 88 h 110"/>
                  <a:gd name="T102" fmla="*/ 95 w 126"/>
                  <a:gd name="T103" fmla="*/ 83 h 110"/>
                  <a:gd name="T104" fmla="*/ 96 w 126"/>
                  <a:gd name="T105" fmla="*/ 79 h 110"/>
                  <a:gd name="T106" fmla="*/ 102 w 126"/>
                  <a:gd name="T107" fmla="*/ 65 h 110"/>
                  <a:gd name="T108" fmla="*/ 106 w 126"/>
                  <a:gd name="T109" fmla="*/ 60 h 110"/>
                  <a:gd name="T110" fmla="*/ 107 w 126"/>
                  <a:gd name="T111" fmla="*/ 53 h 110"/>
                  <a:gd name="T112" fmla="*/ 116 w 126"/>
                  <a:gd name="T113" fmla="*/ 54 h 110"/>
                  <a:gd name="T114" fmla="*/ 117 w 126"/>
                  <a:gd name="T115" fmla="*/ 51 h 110"/>
                  <a:gd name="T116" fmla="*/ 121 w 126"/>
                  <a:gd name="T117" fmla="*/ 42 h 110"/>
                  <a:gd name="T118" fmla="*/ 123 w 126"/>
                  <a:gd name="T119" fmla="*/ 37 h 110"/>
                  <a:gd name="T120" fmla="*/ 120 w 126"/>
                  <a:gd name="T121" fmla="*/ 27 h 110"/>
                  <a:gd name="T122" fmla="*/ 125 w 126"/>
                  <a:gd name="T123" fmla="*/ 24 h 110"/>
                  <a:gd name="T124" fmla="*/ 125 w 126"/>
                  <a:gd name="T125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6" h="110">
                    <a:moveTo>
                      <a:pt x="125" y="23"/>
                    </a:moveTo>
                    <a:cubicBezTo>
                      <a:pt x="125" y="23"/>
                      <a:pt x="125" y="23"/>
                      <a:pt x="125" y="23"/>
                    </a:cubicBezTo>
                    <a:cubicBezTo>
                      <a:pt x="124" y="23"/>
                      <a:pt x="124" y="22"/>
                      <a:pt x="124" y="22"/>
                    </a:cubicBezTo>
                    <a:cubicBezTo>
                      <a:pt x="123" y="21"/>
                      <a:pt x="123" y="20"/>
                      <a:pt x="122" y="19"/>
                    </a:cubicBezTo>
                    <a:cubicBezTo>
                      <a:pt x="122" y="18"/>
                      <a:pt x="123" y="16"/>
                      <a:pt x="123" y="15"/>
                    </a:cubicBezTo>
                    <a:cubicBezTo>
                      <a:pt x="123" y="15"/>
                      <a:pt x="123" y="14"/>
                      <a:pt x="124" y="14"/>
                    </a:cubicBezTo>
                    <a:cubicBezTo>
                      <a:pt x="125" y="11"/>
                      <a:pt x="125" y="10"/>
                      <a:pt x="124" y="9"/>
                    </a:cubicBezTo>
                    <a:cubicBezTo>
                      <a:pt x="120" y="7"/>
                      <a:pt x="120" y="4"/>
                      <a:pt x="120" y="2"/>
                    </a:cubicBezTo>
                    <a:cubicBezTo>
                      <a:pt x="120" y="1"/>
                      <a:pt x="120" y="0"/>
                      <a:pt x="120" y="0"/>
                    </a:cubicBezTo>
                    <a:cubicBezTo>
                      <a:pt x="117" y="0"/>
                      <a:pt x="112" y="6"/>
                      <a:pt x="112" y="8"/>
                    </a:cubicBezTo>
                    <a:cubicBezTo>
                      <a:pt x="112" y="11"/>
                      <a:pt x="108" y="12"/>
                      <a:pt x="105" y="12"/>
                    </a:cubicBezTo>
                    <a:cubicBezTo>
                      <a:pt x="104" y="13"/>
                      <a:pt x="102" y="13"/>
                      <a:pt x="101" y="13"/>
                    </a:cubicBezTo>
                    <a:cubicBezTo>
                      <a:pt x="101" y="17"/>
                      <a:pt x="97" y="17"/>
                      <a:pt x="96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9"/>
                      <a:pt x="88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80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6" y="16"/>
                      <a:pt x="74" y="15"/>
                      <a:pt x="73" y="14"/>
                    </a:cubicBezTo>
                    <a:cubicBezTo>
                      <a:pt x="72" y="13"/>
                      <a:pt x="71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4" y="13"/>
                      <a:pt x="64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7" y="12"/>
                      <a:pt x="57" y="13"/>
                    </a:cubicBezTo>
                    <a:cubicBezTo>
                      <a:pt x="55" y="14"/>
                      <a:pt x="54" y="16"/>
                      <a:pt x="51" y="16"/>
                    </a:cubicBezTo>
                    <a:cubicBezTo>
                      <a:pt x="51" y="16"/>
                      <a:pt x="50" y="16"/>
                      <a:pt x="50" y="16"/>
                    </a:cubicBezTo>
                    <a:cubicBezTo>
                      <a:pt x="49" y="16"/>
                      <a:pt x="49" y="17"/>
                      <a:pt x="48" y="18"/>
                    </a:cubicBezTo>
                    <a:cubicBezTo>
                      <a:pt x="47" y="20"/>
                      <a:pt x="46" y="23"/>
                      <a:pt x="46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9"/>
                      <a:pt x="41" y="30"/>
                      <a:pt x="36" y="31"/>
                    </a:cubicBezTo>
                    <a:cubicBezTo>
                      <a:pt x="34" y="32"/>
                      <a:pt x="30" y="33"/>
                      <a:pt x="30" y="34"/>
                    </a:cubicBezTo>
                    <a:cubicBezTo>
                      <a:pt x="30" y="36"/>
                      <a:pt x="29" y="37"/>
                      <a:pt x="28" y="39"/>
                    </a:cubicBezTo>
                    <a:cubicBezTo>
                      <a:pt x="26" y="40"/>
                      <a:pt x="24" y="42"/>
                      <a:pt x="21" y="42"/>
                    </a:cubicBezTo>
                    <a:cubicBezTo>
                      <a:pt x="18" y="42"/>
                      <a:pt x="16" y="40"/>
                      <a:pt x="16" y="39"/>
                    </a:cubicBezTo>
                    <a:cubicBezTo>
                      <a:pt x="16" y="38"/>
                      <a:pt x="16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4"/>
                      <a:pt x="6" y="46"/>
                      <a:pt x="5" y="48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50"/>
                      <a:pt x="2" y="50"/>
                      <a:pt x="2" y="51"/>
                    </a:cubicBezTo>
                    <a:cubicBezTo>
                      <a:pt x="2" y="51"/>
                      <a:pt x="2" y="52"/>
                      <a:pt x="2" y="52"/>
                    </a:cubicBezTo>
                    <a:cubicBezTo>
                      <a:pt x="1" y="54"/>
                      <a:pt x="0" y="57"/>
                      <a:pt x="1" y="59"/>
                    </a:cubicBezTo>
                    <a:cubicBezTo>
                      <a:pt x="2" y="61"/>
                      <a:pt x="2" y="63"/>
                      <a:pt x="1" y="65"/>
                    </a:cubicBezTo>
                    <a:cubicBezTo>
                      <a:pt x="1" y="67"/>
                      <a:pt x="0" y="69"/>
                      <a:pt x="1" y="71"/>
                    </a:cubicBezTo>
                    <a:cubicBezTo>
                      <a:pt x="2" y="74"/>
                      <a:pt x="3" y="78"/>
                      <a:pt x="3" y="81"/>
                    </a:cubicBezTo>
                    <a:cubicBezTo>
                      <a:pt x="3" y="82"/>
                      <a:pt x="3" y="83"/>
                      <a:pt x="3" y="84"/>
                    </a:cubicBezTo>
                    <a:cubicBezTo>
                      <a:pt x="3" y="84"/>
                      <a:pt x="4" y="84"/>
                      <a:pt x="5" y="84"/>
                    </a:cubicBezTo>
                    <a:cubicBezTo>
                      <a:pt x="8" y="85"/>
                      <a:pt x="12" y="86"/>
                      <a:pt x="14" y="90"/>
                    </a:cubicBezTo>
                    <a:cubicBezTo>
                      <a:pt x="15" y="92"/>
                      <a:pt x="14" y="93"/>
                      <a:pt x="13" y="95"/>
                    </a:cubicBezTo>
                    <a:cubicBezTo>
                      <a:pt x="12" y="98"/>
                      <a:pt x="9" y="101"/>
                      <a:pt x="6" y="103"/>
                    </a:cubicBezTo>
                    <a:cubicBezTo>
                      <a:pt x="5" y="105"/>
                      <a:pt x="3" y="106"/>
                      <a:pt x="2" y="107"/>
                    </a:cubicBezTo>
                    <a:cubicBezTo>
                      <a:pt x="2" y="107"/>
                      <a:pt x="3" y="107"/>
                      <a:pt x="4" y="108"/>
                    </a:cubicBezTo>
                    <a:cubicBezTo>
                      <a:pt x="4" y="108"/>
                      <a:pt x="5" y="108"/>
                      <a:pt x="6" y="109"/>
                    </a:cubicBezTo>
                    <a:cubicBezTo>
                      <a:pt x="6" y="109"/>
                      <a:pt x="7" y="109"/>
                      <a:pt x="8" y="109"/>
                    </a:cubicBezTo>
                    <a:cubicBezTo>
                      <a:pt x="8" y="109"/>
                      <a:pt x="9" y="109"/>
                      <a:pt x="10" y="109"/>
                    </a:cubicBezTo>
                    <a:cubicBezTo>
                      <a:pt x="11" y="109"/>
                      <a:pt x="11" y="109"/>
                      <a:pt x="12" y="109"/>
                    </a:cubicBezTo>
                    <a:cubicBezTo>
                      <a:pt x="13" y="109"/>
                      <a:pt x="14" y="109"/>
                      <a:pt x="15" y="109"/>
                    </a:cubicBezTo>
                    <a:cubicBezTo>
                      <a:pt x="15" y="110"/>
                      <a:pt x="16" y="110"/>
                      <a:pt x="16" y="110"/>
                    </a:cubicBezTo>
                    <a:cubicBezTo>
                      <a:pt x="18" y="110"/>
                      <a:pt x="19" y="110"/>
                      <a:pt x="20" y="110"/>
                    </a:cubicBezTo>
                    <a:cubicBezTo>
                      <a:pt x="21" y="110"/>
                      <a:pt x="22" y="110"/>
                      <a:pt x="23" y="110"/>
                    </a:cubicBezTo>
                    <a:cubicBezTo>
                      <a:pt x="32" y="110"/>
                      <a:pt x="52" y="108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3" y="104"/>
                    </a:cubicBezTo>
                    <a:cubicBezTo>
                      <a:pt x="63" y="103"/>
                      <a:pt x="63" y="102"/>
                      <a:pt x="63" y="101"/>
                    </a:cubicBezTo>
                    <a:cubicBezTo>
                      <a:pt x="63" y="98"/>
                      <a:pt x="62" y="97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2"/>
                      <a:pt x="69" y="88"/>
                      <a:pt x="74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6" y="88"/>
                      <a:pt x="77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4"/>
                      <a:pt x="87" y="81"/>
                      <a:pt x="91" y="81"/>
                    </a:cubicBezTo>
                    <a:cubicBezTo>
                      <a:pt x="94" y="81"/>
                      <a:pt x="95" y="82"/>
                      <a:pt x="95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3"/>
                      <a:pt x="96" y="82"/>
                      <a:pt x="96" y="79"/>
                    </a:cubicBezTo>
                    <a:cubicBezTo>
                      <a:pt x="96" y="78"/>
                      <a:pt x="96" y="77"/>
                      <a:pt x="97" y="76"/>
                    </a:cubicBezTo>
                    <a:cubicBezTo>
                      <a:pt x="97" y="71"/>
                      <a:pt x="97" y="65"/>
                      <a:pt x="102" y="65"/>
                    </a:cubicBezTo>
                    <a:cubicBezTo>
                      <a:pt x="105" y="65"/>
                      <a:pt x="108" y="63"/>
                      <a:pt x="108" y="62"/>
                    </a:cubicBezTo>
                    <a:cubicBezTo>
                      <a:pt x="108" y="62"/>
                      <a:pt x="107" y="61"/>
                      <a:pt x="106" y="60"/>
                    </a:cubicBezTo>
                    <a:cubicBezTo>
                      <a:pt x="105" y="58"/>
                      <a:pt x="103" y="56"/>
                      <a:pt x="105" y="53"/>
                    </a:cubicBezTo>
                    <a:cubicBezTo>
                      <a:pt x="105" y="53"/>
                      <a:pt x="107" y="53"/>
                      <a:pt x="107" y="53"/>
                    </a:cubicBezTo>
                    <a:cubicBezTo>
                      <a:pt x="108" y="53"/>
                      <a:pt x="110" y="53"/>
                      <a:pt x="111" y="53"/>
                    </a:cubicBezTo>
                    <a:cubicBezTo>
                      <a:pt x="113" y="54"/>
                      <a:pt x="115" y="54"/>
                      <a:pt x="116" y="54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2"/>
                      <a:pt x="117" y="51"/>
                    </a:cubicBezTo>
                    <a:cubicBezTo>
                      <a:pt x="117" y="49"/>
                      <a:pt x="117" y="47"/>
                      <a:pt x="118" y="45"/>
                    </a:cubicBezTo>
                    <a:cubicBezTo>
                      <a:pt x="119" y="44"/>
                      <a:pt x="120" y="43"/>
                      <a:pt x="121" y="42"/>
                    </a:cubicBezTo>
                    <a:cubicBezTo>
                      <a:pt x="122" y="41"/>
                      <a:pt x="123" y="39"/>
                      <a:pt x="123" y="38"/>
                    </a:cubicBezTo>
                    <a:cubicBezTo>
                      <a:pt x="123" y="38"/>
                      <a:pt x="123" y="37"/>
                      <a:pt x="123" y="37"/>
                    </a:cubicBezTo>
                    <a:cubicBezTo>
                      <a:pt x="123" y="35"/>
                      <a:pt x="123" y="34"/>
                      <a:pt x="122" y="33"/>
                    </a:cubicBezTo>
                    <a:cubicBezTo>
                      <a:pt x="120" y="31"/>
                      <a:pt x="119" y="29"/>
                      <a:pt x="120" y="27"/>
                    </a:cubicBezTo>
                    <a:cubicBezTo>
                      <a:pt x="121" y="25"/>
                      <a:pt x="122" y="24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5" y="23"/>
                      <a:pt x="125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9" name="Freeform 1183"/>
              <p:cNvSpPr>
                <a:spLocks/>
              </p:cNvSpPr>
              <p:nvPr/>
            </p:nvSpPr>
            <p:spPr bwMode="auto">
              <a:xfrm>
                <a:off x="3373" y="2475"/>
                <a:ext cx="171" cy="156"/>
              </a:xfrm>
              <a:custGeom>
                <a:avLst/>
                <a:gdLst>
                  <a:gd name="T0" fmla="*/ 177 w 179"/>
                  <a:gd name="T1" fmla="*/ 19 h 163"/>
                  <a:gd name="T2" fmla="*/ 174 w 179"/>
                  <a:gd name="T3" fmla="*/ 18 h 163"/>
                  <a:gd name="T4" fmla="*/ 160 w 179"/>
                  <a:gd name="T5" fmla="*/ 3 h 163"/>
                  <a:gd name="T6" fmla="*/ 153 w 179"/>
                  <a:gd name="T7" fmla="*/ 0 h 163"/>
                  <a:gd name="T8" fmla="*/ 152 w 179"/>
                  <a:gd name="T9" fmla="*/ 1 h 163"/>
                  <a:gd name="T10" fmla="*/ 152 w 179"/>
                  <a:gd name="T11" fmla="*/ 0 h 163"/>
                  <a:gd name="T12" fmla="*/ 149 w 179"/>
                  <a:gd name="T13" fmla="*/ 1 h 163"/>
                  <a:gd name="T14" fmla="*/ 145 w 179"/>
                  <a:gd name="T15" fmla="*/ 3 h 163"/>
                  <a:gd name="T16" fmla="*/ 139 w 179"/>
                  <a:gd name="T17" fmla="*/ 3 h 163"/>
                  <a:gd name="T18" fmla="*/ 119 w 179"/>
                  <a:gd name="T19" fmla="*/ 9 h 163"/>
                  <a:gd name="T20" fmla="*/ 116 w 179"/>
                  <a:gd name="T21" fmla="*/ 12 h 163"/>
                  <a:gd name="T22" fmla="*/ 116 w 179"/>
                  <a:gd name="T23" fmla="*/ 27 h 163"/>
                  <a:gd name="T24" fmla="*/ 113 w 179"/>
                  <a:gd name="T25" fmla="*/ 38 h 163"/>
                  <a:gd name="T26" fmla="*/ 101 w 179"/>
                  <a:gd name="T27" fmla="*/ 39 h 163"/>
                  <a:gd name="T28" fmla="*/ 103 w 179"/>
                  <a:gd name="T29" fmla="*/ 47 h 163"/>
                  <a:gd name="T30" fmla="*/ 92 w 179"/>
                  <a:gd name="T31" fmla="*/ 61 h 163"/>
                  <a:gd name="T32" fmla="*/ 75 w 179"/>
                  <a:gd name="T33" fmla="*/ 70 h 163"/>
                  <a:gd name="T34" fmla="*/ 65 w 179"/>
                  <a:gd name="T35" fmla="*/ 74 h 163"/>
                  <a:gd name="T36" fmla="*/ 59 w 179"/>
                  <a:gd name="T37" fmla="*/ 82 h 163"/>
                  <a:gd name="T38" fmla="*/ 12 w 179"/>
                  <a:gd name="T39" fmla="*/ 96 h 163"/>
                  <a:gd name="T40" fmla="*/ 1 w 179"/>
                  <a:gd name="T41" fmla="*/ 95 h 163"/>
                  <a:gd name="T42" fmla="*/ 2 w 179"/>
                  <a:gd name="T43" fmla="*/ 97 h 163"/>
                  <a:gd name="T44" fmla="*/ 9 w 179"/>
                  <a:gd name="T45" fmla="*/ 104 h 163"/>
                  <a:gd name="T46" fmla="*/ 18 w 179"/>
                  <a:gd name="T47" fmla="*/ 119 h 163"/>
                  <a:gd name="T48" fmla="*/ 20 w 179"/>
                  <a:gd name="T49" fmla="*/ 131 h 163"/>
                  <a:gd name="T50" fmla="*/ 4 w 179"/>
                  <a:gd name="T51" fmla="*/ 144 h 163"/>
                  <a:gd name="T52" fmla="*/ 22 w 179"/>
                  <a:gd name="T53" fmla="*/ 144 h 163"/>
                  <a:gd name="T54" fmla="*/ 49 w 179"/>
                  <a:gd name="T55" fmla="*/ 142 h 163"/>
                  <a:gd name="T56" fmla="*/ 64 w 179"/>
                  <a:gd name="T57" fmla="*/ 149 h 163"/>
                  <a:gd name="T58" fmla="*/ 69 w 179"/>
                  <a:gd name="T59" fmla="*/ 159 h 163"/>
                  <a:gd name="T60" fmla="*/ 78 w 179"/>
                  <a:gd name="T61" fmla="*/ 163 h 163"/>
                  <a:gd name="T62" fmla="*/ 90 w 179"/>
                  <a:gd name="T63" fmla="*/ 156 h 163"/>
                  <a:gd name="T64" fmla="*/ 99 w 179"/>
                  <a:gd name="T65" fmla="*/ 155 h 163"/>
                  <a:gd name="T66" fmla="*/ 103 w 179"/>
                  <a:gd name="T67" fmla="*/ 146 h 163"/>
                  <a:gd name="T68" fmla="*/ 91 w 179"/>
                  <a:gd name="T69" fmla="*/ 125 h 163"/>
                  <a:gd name="T70" fmla="*/ 102 w 179"/>
                  <a:gd name="T71" fmla="*/ 112 h 163"/>
                  <a:gd name="T72" fmla="*/ 111 w 179"/>
                  <a:gd name="T73" fmla="*/ 112 h 163"/>
                  <a:gd name="T74" fmla="*/ 116 w 179"/>
                  <a:gd name="T75" fmla="*/ 113 h 163"/>
                  <a:gd name="T76" fmla="*/ 129 w 179"/>
                  <a:gd name="T77" fmla="*/ 100 h 163"/>
                  <a:gd name="T78" fmla="*/ 135 w 179"/>
                  <a:gd name="T79" fmla="*/ 88 h 163"/>
                  <a:gd name="T80" fmla="*/ 149 w 179"/>
                  <a:gd name="T81" fmla="*/ 75 h 163"/>
                  <a:gd name="T82" fmla="*/ 154 w 179"/>
                  <a:gd name="T83" fmla="*/ 59 h 163"/>
                  <a:gd name="T84" fmla="*/ 151 w 179"/>
                  <a:gd name="T85" fmla="*/ 57 h 163"/>
                  <a:gd name="T86" fmla="*/ 143 w 179"/>
                  <a:gd name="T87" fmla="*/ 44 h 163"/>
                  <a:gd name="T88" fmla="*/ 149 w 179"/>
                  <a:gd name="T89" fmla="*/ 26 h 163"/>
                  <a:gd name="T90" fmla="*/ 165 w 179"/>
                  <a:gd name="T91" fmla="*/ 29 h 163"/>
                  <a:gd name="T92" fmla="*/ 179 w 179"/>
                  <a:gd name="T93" fmla="*/ 2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9" h="163">
                    <a:moveTo>
                      <a:pt x="179" y="20"/>
                    </a:moveTo>
                    <a:cubicBezTo>
                      <a:pt x="178" y="20"/>
                      <a:pt x="178" y="20"/>
                      <a:pt x="178" y="20"/>
                    </a:cubicBezTo>
                    <a:cubicBezTo>
                      <a:pt x="177" y="19"/>
                      <a:pt x="177" y="19"/>
                      <a:pt x="177" y="19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5" y="18"/>
                      <a:pt x="175" y="18"/>
                      <a:pt x="174" y="18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3" y="17"/>
                      <a:pt x="172" y="17"/>
                      <a:pt x="172" y="16"/>
                    </a:cubicBezTo>
                    <a:cubicBezTo>
                      <a:pt x="166" y="14"/>
                      <a:pt x="165" y="9"/>
                      <a:pt x="165" y="7"/>
                    </a:cubicBezTo>
                    <a:cubicBezTo>
                      <a:pt x="164" y="6"/>
                      <a:pt x="162" y="4"/>
                      <a:pt x="160" y="3"/>
                    </a:cubicBezTo>
                    <a:cubicBezTo>
                      <a:pt x="159" y="2"/>
                      <a:pt x="158" y="1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4" y="0"/>
                      <a:pt x="153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1" y="0"/>
                      <a:pt x="151" y="0"/>
                      <a:pt x="150" y="0"/>
                    </a:cubicBezTo>
                    <a:cubicBezTo>
                      <a:pt x="150" y="0"/>
                      <a:pt x="150" y="1"/>
                      <a:pt x="149" y="1"/>
                    </a:cubicBezTo>
                    <a:cubicBezTo>
                      <a:pt x="149" y="1"/>
                      <a:pt x="148" y="1"/>
                      <a:pt x="148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6" y="2"/>
                      <a:pt x="146" y="2"/>
                      <a:pt x="145" y="3"/>
                    </a:cubicBezTo>
                    <a:cubicBezTo>
                      <a:pt x="145" y="3"/>
                      <a:pt x="144" y="3"/>
                      <a:pt x="144" y="3"/>
                    </a:cubicBezTo>
                    <a:cubicBezTo>
                      <a:pt x="143" y="3"/>
                      <a:pt x="143" y="3"/>
                      <a:pt x="142" y="3"/>
                    </a:cubicBezTo>
                    <a:cubicBezTo>
                      <a:pt x="141" y="3"/>
                      <a:pt x="140" y="3"/>
                      <a:pt x="139" y="3"/>
                    </a:cubicBezTo>
                    <a:cubicBezTo>
                      <a:pt x="139" y="2"/>
                      <a:pt x="138" y="2"/>
                      <a:pt x="138" y="2"/>
                    </a:cubicBezTo>
                    <a:cubicBezTo>
                      <a:pt x="134" y="2"/>
                      <a:pt x="129" y="4"/>
                      <a:pt x="125" y="7"/>
                    </a:cubicBezTo>
                    <a:cubicBezTo>
                      <a:pt x="124" y="8"/>
                      <a:pt x="122" y="9"/>
                      <a:pt x="119" y="9"/>
                    </a:cubicBezTo>
                    <a:cubicBezTo>
                      <a:pt x="118" y="10"/>
                      <a:pt x="118" y="10"/>
                      <a:pt x="117" y="10"/>
                    </a:cubicBezTo>
                    <a:cubicBezTo>
                      <a:pt x="116" y="10"/>
                      <a:pt x="116" y="10"/>
                      <a:pt x="116" y="11"/>
                    </a:cubicBezTo>
                    <a:cubicBezTo>
                      <a:pt x="116" y="11"/>
                      <a:pt x="116" y="12"/>
                      <a:pt x="116" y="12"/>
                    </a:cubicBezTo>
                    <a:cubicBezTo>
                      <a:pt x="119" y="14"/>
                      <a:pt x="119" y="17"/>
                      <a:pt x="119" y="18"/>
                    </a:cubicBezTo>
                    <a:cubicBezTo>
                      <a:pt x="119" y="19"/>
                      <a:pt x="119" y="19"/>
                      <a:pt x="119" y="20"/>
                    </a:cubicBezTo>
                    <a:cubicBezTo>
                      <a:pt x="119" y="23"/>
                      <a:pt x="117" y="25"/>
                      <a:pt x="116" y="27"/>
                    </a:cubicBezTo>
                    <a:cubicBezTo>
                      <a:pt x="115" y="28"/>
                      <a:pt x="114" y="29"/>
                      <a:pt x="113" y="29"/>
                    </a:cubicBezTo>
                    <a:cubicBezTo>
                      <a:pt x="113" y="30"/>
                      <a:pt x="113" y="31"/>
                      <a:pt x="113" y="33"/>
                    </a:cubicBezTo>
                    <a:cubicBezTo>
                      <a:pt x="113" y="34"/>
                      <a:pt x="113" y="36"/>
                      <a:pt x="113" y="38"/>
                    </a:cubicBezTo>
                    <a:cubicBezTo>
                      <a:pt x="112" y="39"/>
                      <a:pt x="111" y="40"/>
                      <a:pt x="108" y="40"/>
                    </a:cubicBezTo>
                    <a:cubicBezTo>
                      <a:pt x="107" y="40"/>
                      <a:pt x="104" y="40"/>
                      <a:pt x="102" y="39"/>
                    </a:cubicBezTo>
                    <a:cubicBezTo>
                      <a:pt x="102" y="39"/>
                      <a:pt x="101" y="39"/>
                      <a:pt x="101" y="39"/>
                    </a:cubicBezTo>
                    <a:cubicBezTo>
                      <a:pt x="101" y="39"/>
                      <a:pt x="101" y="40"/>
                      <a:pt x="101" y="40"/>
                    </a:cubicBezTo>
                    <a:cubicBezTo>
                      <a:pt x="102" y="41"/>
                      <a:pt x="103" y="43"/>
                      <a:pt x="104" y="44"/>
                    </a:cubicBezTo>
                    <a:cubicBezTo>
                      <a:pt x="104" y="45"/>
                      <a:pt x="104" y="46"/>
                      <a:pt x="103" y="47"/>
                    </a:cubicBezTo>
                    <a:cubicBezTo>
                      <a:pt x="101" y="49"/>
                      <a:pt x="98" y="51"/>
                      <a:pt x="94" y="51"/>
                    </a:cubicBezTo>
                    <a:cubicBezTo>
                      <a:pt x="93" y="51"/>
                      <a:pt x="93" y="53"/>
                      <a:pt x="93" y="58"/>
                    </a:cubicBezTo>
                    <a:cubicBezTo>
                      <a:pt x="92" y="59"/>
                      <a:pt x="92" y="60"/>
                      <a:pt x="92" y="61"/>
                    </a:cubicBezTo>
                    <a:cubicBezTo>
                      <a:pt x="92" y="70"/>
                      <a:pt x="85" y="71"/>
                      <a:pt x="83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0" y="67"/>
                      <a:pt x="76" y="69"/>
                      <a:pt x="75" y="70"/>
                    </a:cubicBezTo>
                    <a:cubicBezTo>
                      <a:pt x="75" y="72"/>
                      <a:pt x="74" y="74"/>
                      <a:pt x="70" y="74"/>
                    </a:cubicBezTo>
                    <a:cubicBezTo>
                      <a:pt x="69" y="74"/>
                      <a:pt x="68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2" y="74"/>
                      <a:pt x="59" y="77"/>
                      <a:pt x="58" y="78"/>
                    </a:cubicBezTo>
                    <a:cubicBezTo>
                      <a:pt x="58" y="78"/>
                      <a:pt x="59" y="80"/>
                      <a:pt x="59" y="82"/>
                    </a:cubicBezTo>
                    <a:cubicBezTo>
                      <a:pt x="60" y="86"/>
                      <a:pt x="60" y="88"/>
                      <a:pt x="59" y="89"/>
                    </a:cubicBezTo>
                    <a:cubicBezTo>
                      <a:pt x="58" y="93"/>
                      <a:pt x="21" y="96"/>
                      <a:pt x="15" y="96"/>
                    </a:cubicBezTo>
                    <a:cubicBezTo>
                      <a:pt x="14" y="96"/>
                      <a:pt x="13" y="96"/>
                      <a:pt x="12" y="96"/>
                    </a:cubicBezTo>
                    <a:cubicBezTo>
                      <a:pt x="10" y="96"/>
                      <a:pt x="8" y="96"/>
                      <a:pt x="7" y="95"/>
                    </a:cubicBezTo>
                    <a:cubicBezTo>
                      <a:pt x="6" y="95"/>
                      <a:pt x="6" y="95"/>
                      <a:pt x="5" y="95"/>
                    </a:cubicBezTo>
                    <a:cubicBezTo>
                      <a:pt x="4" y="95"/>
                      <a:pt x="2" y="95"/>
                      <a:pt x="1" y="95"/>
                    </a:cubicBezTo>
                    <a:cubicBezTo>
                      <a:pt x="1" y="95"/>
                      <a:pt x="0" y="95"/>
                      <a:pt x="0" y="95"/>
                    </a:cubicBezTo>
                    <a:cubicBezTo>
                      <a:pt x="0" y="95"/>
                      <a:pt x="1" y="96"/>
                      <a:pt x="1" y="96"/>
                    </a:cubicBezTo>
                    <a:cubicBezTo>
                      <a:pt x="1" y="96"/>
                      <a:pt x="1" y="97"/>
                      <a:pt x="2" y="97"/>
                    </a:cubicBezTo>
                    <a:cubicBezTo>
                      <a:pt x="2" y="97"/>
                      <a:pt x="2" y="97"/>
                      <a:pt x="2" y="98"/>
                    </a:cubicBezTo>
                    <a:cubicBezTo>
                      <a:pt x="2" y="98"/>
                      <a:pt x="2" y="98"/>
                      <a:pt x="2" y="99"/>
                    </a:cubicBezTo>
                    <a:cubicBezTo>
                      <a:pt x="4" y="101"/>
                      <a:pt x="6" y="103"/>
                      <a:pt x="9" y="104"/>
                    </a:cubicBezTo>
                    <a:cubicBezTo>
                      <a:pt x="10" y="105"/>
                      <a:pt x="11" y="106"/>
                      <a:pt x="12" y="106"/>
                    </a:cubicBezTo>
                    <a:cubicBezTo>
                      <a:pt x="17" y="108"/>
                      <a:pt x="17" y="113"/>
                      <a:pt x="17" y="116"/>
                    </a:cubicBezTo>
                    <a:cubicBezTo>
                      <a:pt x="18" y="117"/>
                      <a:pt x="18" y="118"/>
                      <a:pt x="18" y="119"/>
                    </a:cubicBezTo>
                    <a:cubicBezTo>
                      <a:pt x="21" y="120"/>
                      <a:pt x="23" y="125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2" y="130"/>
                      <a:pt x="21" y="131"/>
                      <a:pt x="20" y="131"/>
                    </a:cubicBezTo>
                    <a:cubicBezTo>
                      <a:pt x="17" y="131"/>
                      <a:pt x="15" y="132"/>
                      <a:pt x="13" y="133"/>
                    </a:cubicBezTo>
                    <a:cubicBezTo>
                      <a:pt x="12" y="133"/>
                      <a:pt x="11" y="134"/>
                      <a:pt x="10" y="134"/>
                    </a:cubicBezTo>
                    <a:cubicBezTo>
                      <a:pt x="8" y="135"/>
                      <a:pt x="4" y="139"/>
                      <a:pt x="4" y="144"/>
                    </a:cubicBezTo>
                    <a:cubicBezTo>
                      <a:pt x="4" y="144"/>
                      <a:pt x="4" y="144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17" y="145"/>
                      <a:pt x="22" y="144"/>
                      <a:pt x="22" y="144"/>
                    </a:cubicBezTo>
                    <a:cubicBezTo>
                      <a:pt x="24" y="141"/>
                      <a:pt x="30" y="140"/>
                      <a:pt x="33" y="142"/>
                    </a:cubicBezTo>
                    <a:cubicBezTo>
                      <a:pt x="34" y="143"/>
                      <a:pt x="37" y="143"/>
                      <a:pt x="41" y="143"/>
                    </a:cubicBezTo>
                    <a:cubicBezTo>
                      <a:pt x="45" y="143"/>
                      <a:pt x="48" y="143"/>
                      <a:pt x="49" y="142"/>
                    </a:cubicBezTo>
                    <a:cubicBezTo>
                      <a:pt x="51" y="141"/>
                      <a:pt x="53" y="140"/>
                      <a:pt x="55" y="140"/>
                    </a:cubicBezTo>
                    <a:cubicBezTo>
                      <a:pt x="59" y="140"/>
                      <a:pt x="61" y="143"/>
                      <a:pt x="61" y="146"/>
                    </a:cubicBezTo>
                    <a:cubicBezTo>
                      <a:pt x="61" y="147"/>
                      <a:pt x="62" y="148"/>
                      <a:pt x="64" y="149"/>
                    </a:cubicBezTo>
                    <a:cubicBezTo>
                      <a:pt x="65" y="150"/>
                      <a:pt x="65" y="150"/>
                      <a:pt x="66" y="151"/>
                    </a:cubicBezTo>
                    <a:cubicBezTo>
                      <a:pt x="68" y="153"/>
                      <a:pt x="68" y="155"/>
                      <a:pt x="68" y="156"/>
                    </a:cubicBezTo>
                    <a:cubicBezTo>
                      <a:pt x="68" y="157"/>
                      <a:pt x="68" y="158"/>
                      <a:pt x="69" y="159"/>
                    </a:cubicBezTo>
                    <a:cubicBezTo>
                      <a:pt x="69" y="160"/>
                      <a:pt x="70" y="160"/>
                      <a:pt x="72" y="161"/>
                    </a:cubicBezTo>
                    <a:cubicBezTo>
                      <a:pt x="74" y="161"/>
                      <a:pt x="76" y="162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9" y="162"/>
                      <a:pt x="79" y="162"/>
                      <a:pt x="79" y="161"/>
                    </a:cubicBezTo>
                    <a:cubicBezTo>
                      <a:pt x="81" y="158"/>
                      <a:pt x="83" y="154"/>
                      <a:pt x="90" y="156"/>
                    </a:cubicBezTo>
                    <a:cubicBezTo>
                      <a:pt x="91" y="156"/>
                      <a:pt x="93" y="156"/>
                      <a:pt x="93" y="156"/>
                    </a:cubicBezTo>
                    <a:cubicBezTo>
                      <a:pt x="94" y="156"/>
                      <a:pt x="95" y="156"/>
                      <a:pt x="96" y="155"/>
                    </a:cubicBezTo>
                    <a:cubicBezTo>
                      <a:pt x="97" y="155"/>
                      <a:pt x="98" y="155"/>
                      <a:pt x="99" y="155"/>
                    </a:cubicBezTo>
                    <a:cubicBezTo>
                      <a:pt x="100" y="155"/>
                      <a:pt x="100" y="155"/>
                      <a:pt x="101" y="155"/>
                    </a:cubicBezTo>
                    <a:cubicBezTo>
                      <a:pt x="104" y="156"/>
                      <a:pt x="106" y="156"/>
                      <a:pt x="107" y="154"/>
                    </a:cubicBezTo>
                    <a:cubicBezTo>
                      <a:pt x="108" y="153"/>
                      <a:pt x="106" y="149"/>
                      <a:pt x="103" y="146"/>
                    </a:cubicBezTo>
                    <a:cubicBezTo>
                      <a:pt x="101" y="144"/>
                      <a:pt x="97" y="138"/>
                      <a:pt x="98" y="133"/>
                    </a:cubicBezTo>
                    <a:cubicBezTo>
                      <a:pt x="98" y="132"/>
                      <a:pt x="97" y="131"/>
                      <a:pt x="95" y="130"/>
                    </a:cubicBezTo>
                    <a:cubicBezTo>
                      <a:pt x="93" y="129"/>
                      <a:pt x="91" y="128"/>
                      <a:pt x="91" y="125"/>
                    </a:cubicBezTo>
                    <a:cubicBezTo>
                      <a:pt x="91" y="122"/>
                      <a:pt x="95" y="117"/>
                      <a:pt x="99" y="114"/>
                    </a:cubicBezTo>
                    <a:cubicBezTo>
                      <a:pt x="99" y="113"/>
                      <a:pt x="99" y="113"/>
                      <a:pt x="100" y="113"/>
                    </a:cubicBezTo>
                    <a:cubicBezTo>
                      <a:pt x="100" y="113"/>
                      <a:pt x="101" y="112"/>
                      <a:pt x="102" y="112"/>
                    </a:cubicBezTo>
                    <a:cubicBezTo>
                      <a:pt x="103" y="112"/>
                      <a:pt x="104" y="113"/>
                      <a:pt x="105" y="113"/>
                    </a:cubicBezTo>
                    <a:cubicBezTo>
                      <a:pt x="106" y="114"/>
                      <a:pt x="107" y="114"/>
                      <a:pt x="108" y="114"/>
                    </a:cubicBezTo>
                    <a:cubicBezTo>
                      <a:pt x="108" y="113"/>
                      <a:pt x="109" y="112"/>
                      <a:pt x="111" y="112"/>
                    </a:cubicBezTo>
                    <a:cubicBezTo>
                      <a:pt x="111" y="112"/>
                      <a:pt x="111" y="112"/>
                      <a:pt x="111" y="112"/>
                    </a:cubicBezTo>
                    <a:cubicBezTo>
                      <a:pt x="111" y="112"/>
                      <a:pt x="112" y="112"/>
                      <a:pt x="112" y="112"/>
                    </a:cubicBezTo>
                    <a:cubicBezTo>
                      <a:pt x="114" y="112"/>
                      <a:pt x="115" y="112"/>
                      <a:pt x="116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8" y="113"/>
                      <a:pt x="121" y="109"/>
                      <a:pt x="121" y="106"/>
                    </a:cubicBezTo>
                    <a:cubicBezTo>
                      <a:pt x="122" y="102"/>
                      <a:pt x="126" y="101"/>
                      <a:pt x="129" y="100"/>
                    </a:cubicBezTo>
                    <a:cubicBezTo>
                      <a:pt x="130" y="100"/>
                      <a:pt x="131" y="99"/>
                      <a:pt x="131" y="99"/>
                    </a:cubicBezTo>
                    <a:cubicBezTo>
                      <a:pt x="132" y="98"/>
                      <a:pt x="133" y="94"/>
                      <a:pt x="134" y="92"/>
                    </a:cubicBezTo>
                    <a:cubicBezTo>
                      <a:pt x="134" y="90"/>
                      <a:pt x="135" y="88"/>
                      <a:pt x="135" y="88"/>
                    </a:cubicBezTo>
                    <a:cubicBezTo>
                      <a:pt x="136" y="86"/>
                      <a:pt x="138" y="86"/>
                      <a:pt x="139" y="86"/>
                    </a:cubicBezTo>
                    <a:cubicBezTo>
                      <a:pt x="141" y="85"/>
                      <a:pt x="142" y="85"/>
                      <a:pt x="142" y="83"/>
                    </a:cubicBezTo>
                    <a:cubicBezTo>
                      <a:pt x="142" y="76"/>
                      <a:pt x="147" y="75"/>
                      <a:pt x="149" y="75"/>
                    </a:cubicBezTo>
                    <a:cubicBezTo>
                      <a:pt x="149" y="75"/>
                      <a:pt x="149" y="73"/>
                      <a:pt x="149" y="72"/>
                    </a:cubicBezTo>
                    <a:cubicBezTo>
                      <a:pt x="149" y="70"/>
                      <a:pt x="149" y="69"/>
                      <a:pt x="149" y="68"/>
                    </a:cubicBezTo>
                    <a:cubicBezTo>
                      <a:pt x="150" y="65"/>
                      <a:pt x="151" y="61"/>
                      <a:pt x="154" y="59"/>
                    </a:cubicBezTo>
                    <a:cubicBezTo>
                      <a:pt x="155" y="59"/>
                      <a:pt x="155" y="59"/>
                      <a:pt x="156" y="58"/>
                    </a:cubicBezTo>
                    <a:cubicBezTo>
                      <a:pt x="155" y="58"/>
                      <a:pt x="154" y="57"/>
                      <a:pt x="152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47" y="57"/>
                      <a:pt x="144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4"/>
                      <a:pt x="143" y="44"/>
                      <a:pt x="143" y="44"/>
                    </a:cubicBezTo>
                    <a:cubicBezTo>
                      <a:pt x="143" y="41"/>
                      <a:pt x="143" y="36"/>
                      <a:pt x="142" y="35"/>
                    </a:cubicBezTo>
                    <a:cubicBezTo>
                      <a:pt x="141" y="35"/>
                      <a:pt x="140" y="33"/>
                      <a:pt x="141" y="31"/>
                    </a:cubicBezTo>
                    <a:cubicBezTo>
                      <a:pt x="142" y="28"/>
                      <a:pt x="145" y="26"/>
                      <a:pt x="149" y="26"/>
                    </a:cubicBezTo>
                    <a:cubicBezTo>
                      <a:pt x="152" y="26"/>
                      <a:pt x="154" y="27"/>
                      <a:pt x="157" y="28"/>
                    </a:cubicBezTo>
                    <a:cubicBezTo>
                      <a:pt x="160" y="28"/>
                      <a:pt x="162" y="29"/>
                      <a:pt x="164" y="29"/>
                    </a:cubicBezTo>
                    <a:cubicBezTo>
                      <a:pt x="165" y="29"/>
                      <a:pt x="165" y="29"/>
                      <a:pt x="165" y="29"/>
                    </a:cubicBezTo>
                    <a:cubicBezTo>
                      <a:pt x="167" y="27"/>
                      <a:pt x="171" y="26"/>
                      <a:pt x="174" y="25"/>
                    </a:cubicBezTo>
                    <a:cubicBezTo>
                      <a:pt x="175" y="25"/>
                      <a:pt x="176" y="25"/>
                      <a:pt x="176" y="24"/>
                    </a:cubicBezTo>
                    <a:cubicBezTo>
                      <a:pt x="177" y="24"/>
                      <a:pt x="177" y="23"/>
                      <a:pt x="179" y="20"/>
                    </a:cubicBezTo>
                    <a:cubicBezTo>
                      <a:pt x="179" y="20"/>
                      <a:pt x="179" y="20"/>
                      <a:pt x="179" y="2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5" name="Group 1186"/>
            <p:cNvGrpSpPr>
              <a:grpSpLocks noChangeAspect="1"/>
            </p:cNvGrpSpPr>
            <p:nvPr/>
          </p:nvGrpSpPr>
          <p:grpSpPr bwMode="auto">
            <a:xfrm>
              <a:off x="6138262" y="2895745"/>
              <a:ext cx="755964" cy="907682"/>
              <a:chOff x="2433" y="2872"/>
              <a:chExt cx="586" cy="536"/>
            </a:xfrm>
            <a:solidFill>
              <a:srgbClr val="BFBFBF"/>
            </a:solidFill>
          </p:grpSpPr>
          <p:sp>
            <p:nvSpPr>
              <p:cNvPr id="2179" name="Freeform 1187"/>
              <p:cNvSpPr>
                <a:spLocks/>
              </p:cNvSpPr>
              <p:nvPr/>
            </p:nvSpPr>
            <p:spPr bwMode="auto">
              <a:xfrm>
                <a:off x="2822" y="3333"/>
                <a:ext cx="197" cy="75"/>
              </a:xfrm>
              <a:custGeom>
                <a:avLst/>
                <a:gdLst>
                  <a:gd name="T0" fmla="*/ 202 w 206"/>
                  <a:gd name="T1" fmla="*/ 26 h 78"/>
                  <a:gd name="T2" fmla="*/ 202 w 206"/>
                  <a:gd name="T3" fmla="*/ 26 h 78"/>
                  <a:gd name="T4" fmla="*/ 200 w 206"/>
                  <a:gd name="T5" fmla="*/ 25 h 78"/>
                  <a:gd name="T6" fmla="*/ 190 w 206"/>
                  <a:gd name="T7" fmla="*/ 12 h 78"/>
                  <a:gd name="T8" fmla="*/ 188 w 206"/>
                  <a:gd name="T9" fmla="*/ 9 h 78"/>
                  <a:gd name="T10" fmla="*/ 178 w 206"/>
                  <a:gd name="T11" fmla="*/ 7 h 78"/>
                  <a:gd name="T12" fmla="*/ 172 w 206"/>
                  <a:gd name="T13" fmla="*/ 7 h 78"/>
                  <a:gd name="T14" fmla="*/ 139 w 206"/>
                  <a:gd name="T15" fmla="*/ 14 h 78"/>
                  <a:gd name="T16" fmla="*/ 118 w 206"/>
                  <a:gd name="T17" fmla="*/ 10 h 78"/>
                  <a:gd name="T18" fmla="*/ 107 w 206"/>
                  <a:gd name="T19" fmla="*/ 5 h 78"/>
                  <a:gd name="T20" fmla="*/ 86 w 206"/>
                  <a:gd name="T21" fmla="*/ 0 h 78"/>
                  <a:gd name="T22" fmla="*/ 38 w 206"/>
                  <a:gd name="T23" fmla="*/ 13 h 78"/>
                  <a:gd name="T24" fmla="*/ 27 w 206"/>
                  <a:gd name="T25" fmla="*/ 21 h 78"/>
                  <a:gd name="T26" fmla="*/ 3 w 206"/>
                  <a:gd name="T27" fmla="*/ 23 h 78"/>
                  <a:gd name="T28" fmla="*/ 7 w 206"/>
                  <a:gd name="T29" fmla="*/ 30 h 78"/>
                  <a:gd name="T30" fmla="*/ 7 w 206"/>
                  <a:gd name="T31" fmla="*/ 43 h 78"/>
                  <a:gd name="T32" fmla="*/ 10 w 206"/>
                  <a:gd name="T33" fmla="*/ 54 h 78"/>
                  <a:gd name="T34" fmla="*/ 14 w 206"/>
                  <a:gd name="T35" fmla="*/ 60 h 78"/>
                  <a:gd name="T36" fmla="*/ 24 w 206"/>
                  <a:gd name="T37" fmla="*/ 65 h 78"/>
                  <a:gd name="T38" fmla="*/ 33 w 206"/>
                  <a:gd name="T39" fmla="*/ 73 h 78"/>
                  <a:gd name="T40" fmla="*/ 53 w 206"/>
                  <a:gd name="T41" fmla="*/ 65 h 78"/>
                  <a:gd name="T42" fmla="*/ 71 w 206"/>
                  <a:gd name="T43" fmla="*/ 75 h 78"/>
                  <a:gd name="T44" fmla="*/ 82 w 206"/>
                  <a:gd name="T45" fmla="*/ 72 h 78"/>
                  <a:gd name="T46" fmla="*/ 97 w 206"/>
                  <a:gd name="T47" fmla="*/ 67 h 78"/>
                  <a:gd name="T48" fmla="*/ 111 w 206"/>
                  <a:gd name="T49" fmla="*/ 66 h 78"/>
                  <a:gd name="T50" fmla="*/ 109 w 206"/>
                  <a:gd name="T51" fmla="*/ 76 h 78"/>
                  <a:gd name="T52" fmla="*/ 111 w 206"/>
                  <a:gd name="T53" fmla="*/ 77 h 78"/>
                  <a:gd name="T54" fmla="*/ 112 w 206"/>
                  <a:gd name="T55" fmla="*/ 76 h 78"/>
                  <a:gd name="T56" fmla="*/ 112 w 206"/>
                  <a:gd name="T57" fmla="*/ 73 h 78"/>
                  <a:gd name="T58" fmla="*/ 117 w 206"/>
                  <a:gd name="T59" fmla="*/ 67 h 78"/>
                  <a:gd name="T60" fmla="*/ 120 w 206"/>
                  <a:gd name="T61" fmla="*/ 68 h 78"/>
                  <a:gd name="T62" fmla="*/ 134 w 206"/>
                  <a:gd name="T63" fmla="*/ 65 h 78"/>
                  <a:gd name="T64" fmla="*/ 136 w 206"/>
                  <a:gd name="T65" fmla="*/ 66 h 78"/>
                  <a:gd name="T66" fmla="*/ 138 w 206"/>
                  <a:gd name="T67" fmla="*/ 67 h 78"/>
                  <a:gd name="T68" fmla="*/ 149 w 206"/>
                  <a:gd name="T69" fmla="*/ 67 h 78"/>
                  <a:gd name="T70" fmla="*/ 176 w 206"/>
                  <a:gd name="T71" fmla="*/ 61 h 78"/>
                  <a:gd name="T72" fmla="*/ 180 w 206"/>
                  <a:gd name="T73" fmla="*/ 61 h 78"/>
                  <a:gd name="T74" fmla="*/ 195 w 206"/>
                  <a:gd name="T75" fmla="*/ 61 h 78"/>
                  <a:gd name="T76" fmla="*/ 205 w 206"/>
                  <a:gd name="T77" fmla="*/ 64 h 78"/>
                  <a:gd name="T78" fmla="*/ 206 w 206"/>
                  <a:gd name="T79" fmla="*/ 64 h 78"/>
                  <a:gd name="T80" fmla="*/ 206 w 206"/>
                  <a:gd name="T81" fmla="*/ 64 h 78"/>
                  <a:gd name="T82" fmla="*/ 205 w 206"/>
                  <a:gd name="T83" fmla="*/ 63 h 78"/>
                  <a:gd name="T84" fmla="*/ 205 w 206"/>
                  <a:gd name="T85" fmla="*/ 61 h 78"/>
                  <a:gd name="T86" fmla="*/ 204 w 206"/>
                  <a:gd name="T87" fmla="*/ 60 h 78"/>
                  <a:gd name="T88" fmla="*/ 203 w 206"/>
                  <a:gd name="T89" fmla="*/ 58 h 78"/>
                  <a:gd name="T90" fmla="*/ 202 w 206"/>
                  <a:gd name="T91" fmla="*/ 57 h 78"/>
                  <a:gd name="T92" fmla="*/ 200 w 206"/>
                  <a:gd name="T93" fmla="*/ 44 h 78"/>
                  <a:gd name="T94" fmla="*/ 199 w 206"/>
                  <a:gd name="T95" fmla="*/ 41 h 78"/>
                  <a:gd name="T96" fmla="*/ 199 w 206"/>
                  <a:gd name="T97" fmla="*/ 36 h 78"/>
                  <a:gd name="T98" fmla="*/ 199 w 206"/>
                  <a:gd name="T99" fmla="*/ 33 h 78"/>
                  <a:gd name="T100" fmla="*/ 201 w 206"/>
                  <a:gd name="T101" fmla="*/ 3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78">
                    <a:moveTo>
                      <a:pt x="201" y="31"/>
                    </a:moveTo>
                    <a:cubicBezTo>
                      <a:pt x="201" y="30"/>
                      <a:pt x="201" y="28"/>
                      <a:pt x="202" y="27"/>
                    </a:cubicBezTo>
                    <a:cubicBezTo>
                      <a:pt x="202" y="27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1" y="25"/>
                      <a:pt x="201" y="25"/>
                    </a:cubicBezTo>
                    <a:cubicBezTo>
                      <a:pt x="201" y="26"/>
                      <a:pt x="201" y="25"/>
                      <a:pt x="201" y="25"/>
                    </a:cubicBezTo>
                    <a:cubicBezTo>
                      <a:pt x="200" y="25"/>
                      <a:pt x="200" y="25"/>
                      <a:pt x="200" y="25"/>
                    </a:cubicBezTo>
                    <a:cubicBezTo>
                      <a:pt x="198" y="25"/>
                      <a:pt x="194" y="25"/>
                      <a:pt x="192" y="21"/>
                    </a:cubicBezTo>
                    <a:cubicBezTo>
                      <a:pt x="191" y="19"/>
                      <a:pt x="191" y="17"/>
                      <a:pt x="191" y="16"/>
                    </a:cubicBezTo>
                    <a:cubicBezTo>
                      <a:pt x="191" y="14"/>
                      <a:pt x="191" y="14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89" y="12"/>
                    </a:cubicBezTo>
                    <a:cubicBezTo>
                      <a:pt x="189" y="11"/>
                      <a:pt x="188" y="10"/>
                      <a:pt x="188" y="9"/>
                    </a:cubicBezTo>
                    <a:cubicBezTo>
                      <a:pt x="187" y="7"/>
                      <a:pt x="185" y="6"/>
                      <a:pt x="185" y="6"/>
                    </a:cubicBezTo>
                    <a:cubicBezTo>
                      <a:pt x="184" y="6"/>
                      <a:pt x="184" y="6"/>
                      <a:pt x="184" y="6"/>
                    </a:cubicBezTo>
                    <a:cubicBezTo>
                      <a:pt x="183" y="6"/>
                      <a:pt x="182" y="7"/>
                      <a:pt x="178" y="7"/>
                    </a:cubicBezTo>
                    <a:cubicBezTo>
                      <a:pt x="177" y="7"/>
                      <a:pt x="176" y="7"/>
                      <a:pt x="175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3" y="7"/>
                      <a:pt x="172" y="7"/>
                    </a:cubicBezTo>
                    <a:cubicBezTo>
                      <a:pt x="167" y="11"/>
                      <a:pt x="158" y="14"/>
                      <a:pt x="153" y="14"/>
                    </a:cubicBezTo>
                    <a:cubicBezTo>
                      <a:pt x="151" y="14"/>
                      <a:pt x="150" y="14"/>
                      <a:pt x="150" y="13"/>
                    </a:cubicBezTo>
                    <a:cubicBezTo>
                      <a:pt x="148" y="13"/>
                      <a:pt x="143" y="13"/>
                      <a:pt x="139" y="14"/>
                    </a:cubicBezTo>
                    <a:cubicBezTo>
                      <a:pt x="136" y="14"/>
                      <a:pt x="133" y="14"/>
                      <a:pt x="131" y="14"/>
                    </a:cubicBezTo>
                    <a:cubicBezTo>
                      <a:pt x="127" y="14"/>
                      <a:pt x="124" y="13"/>
                      <a:pt x="122" y="11"/>
                    </a:cubicBezTo>
                    <a:cubicBezTo>
                      <a:pt x="121" y="10"/>
                      <a:pt x="119" y="10"/>
                      <a:pt x="118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4" y="10"/>
                      <a:pt x="112" y="8"/>
                      <a:pt x="111" y="7"/>
                    </a:cubicBezTo>
                    <a:cubicBezTo>
                      <a:pt x="110" y="6"/>
                      <a:pt x="109" y="5"/>
                      <a:pt x="107" y="5"/>
                    </a:cubicBezTo>
                    <a:cubicBezTo>
                      <a:pt x="105" y="5"/>
                      <a:pt x="104" y="5"/>
                      <a:pt x="103" y="4"/>
                    </a:cubicBezTo>
                    <a:cubicBezTo>
                      <a:pt x="102" y="3"/>
                      <a:pt x="99" y="2"/>
                      <a:pt x="90" y="1"/>
                    </a:cubicBezTo>
                    <a:cubicBezTo>
                      <a:pt x="89" y="1"/>
                      <a:pt x="87" y="0"/>
                      <a:pt x="86" y="0"/>
                    </a:cubicBezTo>
                    <a:cubicBezTo>
                      <a:pt x="73" y="0"/>
                      <a:pt x="62" y="7"/>
                      <a:pt x="58" y="11"/>
                    </a:cubicBezTo>
                    <a:cubicBezTo>
                      <a:pt x="56" y="12"/>
                      <a:pt x="52" y="13"/>
                      <a:pt x="47" y="13"/>
                    </a:cubicBezTo>
                    <a:cubicBezTo>
                      <a:pt x="44" y="13"/>
                      <a:pt x="41" y="13"/>
                      <a:pt x="38" y="13"/>
                    </a:cubicBezTo>
                    <a:cubicBezTo>
                      <a:pt x="36" y="13"/>
                      <a:pt x="34" y="12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5"/>
                      <a:pt x="32" y="19"/>
                      <a:pt x="27" y="21"/>
                    </a:cubicBezTo>
                    <a:cubicBezTo>
                      <a:pt x="24" y="22"/>
                      <a:pt x="20" y="22"/>
                      <a:pt x="16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2"/>
                      <a:pt x="5" y="22"/>
                      <a:pt x="3" y="23"/>
                    </a:cubicBezTo>
                    <a:cubicBezTo>
                      <a:pt x="1" y="24"/>
                      <a:pt x="0" y="27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4" y="28"/>
                      <a:pt x="6" y="29"/>
                      <a:pt x="7" y="30"/>
                    </a:cubicBezTo>
                    <a:cubicBezTo>
                      <a:pt x="7" y="31"/>
                      <a:pt x="7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8" y="37"/>
                      <a:pt x="9" y="40"/>
                      <a:pt x="7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6" y="46"/>
                      <a:pt x="6" y="47"/>
                      <a:pt x="7" y="47"/>
                    </a:cubicBezTo>
                    <a:cubicBezTo>
                      <a:pt x="10" y="49"/>
                      <a:pt x="11" y="52"/>
                      <a:pt x="10" y="54"/>
                    </a:cubicBezTo>
                    <a:cubicBezTo>
                      <a:pt x="10" y="55"/>
                      <a:pt x="9" y="55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2" y="58"/>
                      <a:pt x="13" y="59"/>
                      <a:pt x="14" y="60"/>
                    </a:cubicBezTo>
                    <a:cubicBezTo>
                      <a:pt x="14" y="60"/>
                      <a:pt x="15" y="61"/>
                      <a:pt x="16" y="61"/>
                    </a:cubicBezTo>
                    <a:cubicBezTo>
                      <a:pt x="18" y="62"/>
                      <a:pt x="21" y="63"/>
                      <a:pt x="21" y="65"/>
                    </a:cubicBezTo>
                    <a:cubicBezTo>
                      <a:pt x="21" y="65"/>
                      <a:pt x="22" y="66"/>
                      <a:pt x="24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9" y="65"/>
                      <a:pt x="31" y="68"/>
                      <a:pt x="32" y="71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4" y="73"/>
                      <a:pt x="34" y="74"/>
                      <a:pt x="37" y="74"/>
                    </a:cubicBezTo>
                    <a:cubicBezTo>
                      <a:pt x="40" y="74"/>
                      <a:pt x="44" y="72"/>
                      <a:pt x="44" y="71"/>
                    </a:cubicBezTo>
                    <a:cubicBezTo>
                      <a:pt x="44" y="69"/>
                      <a:pt x="45" y="65"/>
                      <a:pt x="53" y="65"/>
                    </a:cubicBezTo>
                    <a:cubicBezTo>
                      <a:pt x="54" y="65"/>
                      <a:pt x="55" y="65"/>
                      <a:pt x="56" y="65"/>
                    </a:cubicBezTo>
                    <a:cubicBezTo>
                      <a:pt x="60" y="66"/>
                      <a:pt x="64" y="69"/>
                      <a:pt x="68" y="72"/>
                    </a:cubicBezTo>
                    <a:cubicBezTo>
                      <a:pt x="69" y="73"/>
                      <a:pt x="71" y="74"/>
                      <a:pt x="71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5"/>
                      <a:pt x="75" y="74"/>
                      <a:pt x="77" y="74"/>
                    </a:cubicBezTo>
                    <a:cubicBezTo>
                      <a:pt x="79" y="73"/>
                      <a:pt x="81" y="72"/>
                      <a:pt x="82" y="72"/>
                    </a:cubicBezTo>
                    <a:cubicBezTo>
                      <a:pt x="84" y="72"/>
                      <a:pt x="87" y="70"/>
                      <a:pt x="89" y="68"/>
                    </a:cubicBezTo>
                    <a:cubicBezTo>
                      <a:pt x="90" y="67"/>
                      <a:pt x="91" y="66"/>
                      <a:pt x="92" y="66"/>
                    </a:cubicBezTo>
                    <a:cubicBezTo>
                      <a:pt x="94" y="65"/>
                      <a:pt x="96" y="66"/>
                      <a:pt x="97" y="67"/>
                    </a:cubicBezTo>
                    <a:cubicBezTo>
                      <a:pt x="99" y="68"/>
                      <a:pt x="100" y="69"/>
                      <a:pt x="101" y="68"/>
                    </a:cubicBezTo>
                    <a:cubicBezTo>
                      <a:pt x="103" y="67"/>
                      <a:pt x="106" y="65"/>
                      <a:pt x="109" y="65"/>
                    </a:cubicBezTo>
                    <a:cubicBezTo>
                      <a:pt x="110" y="65"/>
                      <a:pt x="111" y="65"/>
                      <a:pt x="111" y="66"/>
                    </a:cubicBezTo>
                    <a:cubicBezTo>
                      <a:pt x="112" y="66"/>
                      <a:pt x="112" y="67"/>
                      <a:pt x="113" y="68"/>
                    </a:cubicBezTo>
                    <a:cubicBezTo>
                      <a:pt x="113" y="69"/>
                      <a:pt x="112" y="71"/>
                      <a:pt x="111" y="72"/>
                    </a:cubicBezTo>
                    <a:cubicBezTo>
                      <a:pt x="110" y="73"/>
                      <a:pt x="109" y="75"/>
                      <a:pt x="109" y="76"/>
                    </a:cubicBezTo>
                    <a:cubicBezTo>
                      <a:pt x="109" y="76"/>
                      <a:pt x="110" y="77"/>
                      <a:pt x="110" y="78"/>
                    </a:cubicBezTo>
                    <a:cubicBezTo>
                      <a:pt x="110" y="78"/>
                      <a:pt x="110" y="78"/>
                      <a:pt x="110" y="78"/>
                    </a:cubicBezTo>
                    <a:cubicBezTo>
                      <a:pt x="110" y="78"/>
                      <a:pt x="111" y="77"/>
                      <a:pt x="111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1" y="76"/>
                      <a:pt x="111" y="76"/>
                      <a:pt x="112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76"/>
                      <a:pt x="112" y="75"/>
                      <a:pt x="112" y="75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4"/>
                      <a:pt x="112" y="74"/>
                      <a:pt x="112" y="73"/>
                    </a:cubicBezTo>
                    <a:cubicBezTo>
                      <a:pt x="112" y="73"/>
                      <a:pt x="112" y="73"/>
                      <a:pt x="112" y="72"/>
                    </a:cubicBezTo>
                    <a:cubicBezTo>
                      <a:pt x="112" y="71"/>
                      <a:pt x="113" y="70"/>
                      <a:pt x="113" y="70"/>
                    </a:cubicBezTo>
                    <a:cubicBezTo>
                      <a:pt x="114" y="68"/>
                      <a:pt x="115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8" y="67"/>
                      <a:pt x="119" y="68"/>
                      <a:pt x="120" y="68"/>
                    </a:cubicBezTo>
                    <a:cubicBezTo>
                      <a:pt x="122" y="70"/>
                      <a:pt x="124" y="70"/>
                      <a:pt x="128" y="68"/>
                    </a:cubicBezTo>
                    <a:cubicBezTo>
                      <a:pt x="129" y="68"/>
                      <a:pt x="130" y="67"/>
                      <a:pt x="131" y="67"/>
                    </a:cubicBezTo>
                    <a:cubicBezTo>
                      <a:pt x="132" y="66"/>
                      <a:pt x="133" y="65"/>
                      <a:pt x="134" y="65"/>
                    </a:cubicBezTo>
                    <a:cubicBezTo>
                      <a:pt x="135" y="65"/>
                      <a:pt x="135" y="66"/>
                      <a:pt x="135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7" y="66"/>
                      <a:pt x="137" y="66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7"/>
                      <a:pt x="137" y="67"/>
                      <a:pt x="138" y="67"/>
                    </a:cubicBezTo>
                    <a:cubicBezTo>
                      <a:pt x="138" y="67"/>
                      <a:pt x="138" y="68"/>
                      <a:pt x="139" y="68"/>
                    </a:cubicBezTo>
                    <a:cubicBezTo>
                      <a:pt x="140" y="68"/>
                      <a:pt x="141" y="68"/>
                      <a:pt x="142" y="67"/>
                    </a:cubicBezTo>
                    <a:cubicBezTo>
                      <a:pt x="144" y="67"/>
                      <a:pt x="146" y="67"/>
                      <a:pt x="149" y="67"/>
                    </a:cubicBezTo>
                    <a:cubicBezTo>
                      <a:pt x="152" y="67"/>
                      <a:pt x="154" y="66"/>
                      <a:pt x="156" y="65"/>
                    </a:cubicBezTo>
                    <a:cubicBezTo>
                      <a:pt x="158" y="64"/>
                      <a:pt x="160" y="62"/>
                      <a:pt x="164" y="63"/>
                    </a:cubicBezTo>
                    <a:cubicBezTo>
                      <a:pt x="170" y="63"/>
                      <a:pt x="176" y="61"/>
                      <a:pt x="176" y="61"/>
                    </a:cubicBezTo>
                    <a:cubicBezTo>
                      <a:pt x="176" y="61"/>
                      <a:pt x="176" y="61"/>
                      <a:pt x="176" y="61"/>
                    </a:cubicBezTo>
                    <a:cubicBezTo>
                      <a:pt x="180" y="62"/>
                      <a:pt x="180" y="62"/>
                      <a:pt x="180" y="62"/>
                    </a:cubicBezTo>
                    <a:cubicBezTo>
                      <a:pt x="180" y="62"/>
                      <a:pt x="180" y="62"/>
                      <a:pt x="180" y="61"/>
                    </a:cubicBezTo>
                    <a:cubicBezTo>
                      <a:pt x="181" y="60"/>
                      <a:pt x="182" y="59"/>
                      <a:pt x="185" y="58"/>
                    </a:cubicBezTo>
                    <a:cubicBezTo>
                      <a:pt x="189" y="58"/>
                      <a:pt x="191" y="59"/>
                      <a:pt x="193" y="60"/>
                    </a:cubicBezTo>
                    <a:cubicBezTo>
                      <a:pt x="194" y="60"/>
                      <a:pt x="194" y="61"/>
                      <a:pt x="195" y="61"/>
                    </a:cubicBezTo>
                    <a:cubicBezTo>
                      <a:pt x="195" y="60"/>
                      <a:pt x="196" y="60"/>
                      <a:pt x="196" y="60"/>
                    </a:cubicBezTo>
                    <a:cubicBezTo>
                      <a:pt x="198" y="60"/>
                      <a:pt x="200" y="61"/>
                      <a:pt x="202" y="62"/>
                    </a:cubicBezTo>
                    <a:cubicBezTo>
                      <a:pt x="203" y="63"/>
                      <a:pt x="204" y="63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3"/>
                    </a:cubicBezTo>
                    <a:cubicBezTo>
                      <a:pt x="206" y="63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0"/>
                      <a:pt x="204" y="60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4" y="59"/>
                      <a:pt x="203" y="59"/>
                      <a:pt x="203" y="59"/>
                    </a:cubicBezTo>
                    <a:cubicBezTo>
                      <a:pt x="203" y="59"/>
                      <a:pt x="203" y="59"/>
                      <a:pt x="203" y="58"/>
                    </a:cubicBezTo>
                    <a:cubicBezTo>
                      <a:pt x="203" y="58"/>
                      <a:pt x="203" y="58"/>
                      <a:pt x="203" y="58"/>
                    </a:cubicBezTo>
                    <a:cubicBezTo>
                      <a:pt x="203" y="58"/>
                      <a:pt x="202" y="58"/>
                      <a:pt x="202" y="58"/>
                    </a:cubicBezTo>
                    <a:cubicBezTo>
                      <a:pt x="202" y="58"/>
                      <a:pt x="202" y="58"/>
                      <a:pt x="202" y="58"/>
                    </a:cubicBezTo>
                    <a:cubicBezTo>
                      <a:pt x="202" y="57"/>
                      <a:pt x="202" y="57"/>
                      <a:pt x="202" y="57"/>
                    </a:cubicBezTo>
                    <a:cubicBezTo>
                      <a:pt x="199" y="56"/>
                      <a:pt x="200" y="53"/>
                      <a:pt x="200" y="48"/>
                    </a:cubicBezTo>
                    <a:cubicBezTo>
                      <a:pt x="200" y="47"/>
                      <a:pt x="200" y="46"/>
                      <a:pt x="200" y="45"/>
                    </a:cubicBezTo>
                    <a:cubicBezTo>
                      <a:pt x="201" y="44"/>
                      <a:pt x="200" y="44"/>
                      <a:pt x="200" y="44"/>
                    </a:cubicBezTo>
                    <a:cubicBezTo>
                      <a:pt x="200" y="44"/>
                      <a:pt x="200" y="43"/>
                      <a:pt x="200" y="42"/>
                    </a:cubicBezTo>
                    <a:cubicBezTo>
                      <a:pt x="200" y="42"/>
                      <a:pt x="200" y="41"/>
                      <a:pt x="200" y="41"/>
                    </a:cubicBezTo>
                    <a:cubicBezTo>
                      <a:pt x="199" y="41"/>
                      <a:pt x="199" y="41"/>
                      <a:pt x="199" y="41"/>
                    </a:cubicBezTo>
                    <a:cubicBezTo>
                      <a:pt x="199" y="40"/>
                      <a:pt x="199" y="40"/>
                      <a:pt x="199" y="40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38"/>
                      <a:pt x="199" y="37"/>
                      <a:pt x="199" y="36"/>
                    </a:cubicBezTo>
                    <a:cubicBezTo>
                      <a:pt x="199" y="36"/>
                      <a:pt x="199" y="36"/>
                      <a:pt x="199" y="36"/>
                    </a:cubicBezTo>
                    <a:cubicBezTo>
                      <a:pt x="199" y="36"/>
                      <a:pt x="199" y="35"/>
                      <a:pt x="199" y="35"/>
                    </a:cubicBezTo>
                    <a:cubicBezTo>
                      <a:pt x="199" y="34"/>
                      <a:pt x="199" y="34"/>
                      <a:pt x="199" y="33"/>
                    </a:cubicBezTo>
                    <a:cubicBezTo>
                      <a:pt x="199" y="33"/>
                      <a:pt x="200" y="33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1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0" name="Freeform 1188"/>
              <p:cNvSpPr>
                <a:spLocks/>
              </p:cNvSpPr>
              <p:nvPr/>
            </p:nvSpPr>
            <p:spPr bwMode="auto">
              <a:xfrm>
                <a:off x="2824" y="3334"/>
                <a:ext cx="25" cy="16"/>
              </a:xfrm>
              <a:custGeom>
                <a:avLst/>
                <a:gdLst>
                  <a:gd name="T0" fmla="*/ 3 w 26"/>
                  <a:gd name="T1" fmla="*/ 2 h 17"/>
                  <a:gd name="T2" fmla="*/ 4 w 26"/>
                  <a:gd name="T3" fmla="*/ 4 h 17"/>
                  <a:gd name="T4" fmla="*/ 4 w 26"/>
                  <a:gd name="T5" fmla="*/ 4 h 17"/>
                  <a:gd name="T6" fmla="*/ 4 w 26"/>
                  <a:gd name="T7" fmla="*/ 4 h 17"/>
                  <a:gd name="T8" fmla="*/ 4 w 26"/>
                  <a:gd name="T9" fmla="*/ 4 h 17"/>
                  <a:gd name="T10" fmla="*/ 4 w 26"/>
                  <a:gd name="T11" fmla="*/ 6 h 17"/>
                  <a:gd name="T12" fmla="*/ 2 w 26"/>
                  <a:gd name="T13" fmla="*/ 11 h 17"/>
                  <a:gd name="T14" fmla="*/ 1 w 26"/>
                  <a:gd name="T15" fmla="*/ 12 h 17"/>
                  <a:gd name="T16" fmla="*/ 1 w 26"/>
                  <a:gd name="T17" fmla="*/ 13 h 17"/>
                  <a:gd name="T18" fmla="*/ 1 w 26"/>
                  <a:gd name="T19" fmla="*/ 13 h 17"/>
                  <a:gd name="T20" fmla="*/ 0 w 26"/>
                  <a:gd name="T21" fmla="*/ 14 h 17"/>
                  <a:gd name="T22" fmla="*/ 0 w 26"/>
                  <a:gd name="T23" fmla="*/ 14 h 17"/>
                  <a:gd name="T24" fmla="*/ 0 w 26"/>
                  <a:gd name="T25" fmla="*/ 15 h 17"/>
                  <a:gd name="T26" fmla="*/ 0 w 26"/>
                  <a:gd name="T27" fmla="*/ 15 h 17"/>
                  <a:gd name="T28" fmla="*/ 0 w 26"/>
                  <a:gd name="T29" fmla="*/ 15 h 17"/>
                  <a:gd name="T30" fmla="*/ 3 w 26"/>
                  <a:gd name="T31" fmla="*/ 17 h 17"/>
                  <a:gd name="T32" fmla="*/ 8 w 26"/>
                  <a:gd name="T33" fmla="*/ 14 h 17"/>
                  <a:gd name="T34" fmla="*/ 13 w 26"/>
                  <a:gd name="T35" fmla="*/ 10 h 17"/>
                  <a:gd name="T36" fmla="*/ 21 w 26"/>
                  <a:gd name="T37" fmla="*/ 10 h 17"/>
                  <a:gd name="T38" fmla="*/ 26 w 26"/>
                  <a:gd name="T39" fmla="*/ 10 h 17"/>
                  <a:gd name="T40" fmla="*/ 23 w 26"/>
                  <a:gd name="T41" fmla="*/ 8 h 17"/>
                  <a:gd name="T42" fmla="*/ 19 w 26"/>
                  <a:gd name="T43" fmla="*/ 5 h 17"/>
                  <a:gd name="T44" fmla="*/ 16 w 26"/>
                  <a:gd name="T45" fmla="*/ 1 h 17"/>
                  <a:gd name="T46" fmla="*/ 15 w 26"/>
                  <a:gd name="T47" fmla="*/ 1 h 17"/>
                  <a:gd name="T48" fmla="*/ 14 w 26"/>
                  <a:gd name="T49" fmla="*/ 1 h 17"/>
                  <a:gd name="T50" fmla="*/ 14 w 26"/>
                  <a:gd name="T51" fmla="*/ 1 h 17"/>
                  <a:gd name="T52" fmla="*/ 14 w 26"/>
                  <a:gd name="T53" fmla="*/ 1 h 17"/>
                  <a:gd name="T54" fmla="*/ 12 w 26"/>
                  <a:gd name="T55" fmla="*/ 1 h 17"/>
                  <a:gd name="T56" fmla="*/ 8 w 26"/>
                  <a:gd name="T57" fmla="*/ 0 h 17"/>
                  <a:gd name="T58" fmla="*/ 3 w 26"/>
                  <a:gd name="T59" fmla="*/ 1 h 17"/>
                  <a:gd name="T60" fmla="*/ 3 w 26"/>
                  <a:gd name="T61" fmla="*/ 1 h 17"/>
                  <a:gd name="T62" fmla="*/ 3 w 26"/>
                  <a:gd name="T6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3" y="2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7"/>
                      <a:pt x="6" y="16"/>
                      <a:pt x="8" y="14"/>
                    </a:cubicBezTo>
                    <a:cubicBezTo>
                      <a:pt x="9" y="13"/>
                      <a:pt x="11" y="11"/>
                      <a:pt x="13" y="10"/>
                    </a:cubicBezTo>
                    <a:cubicBezTo>
                      <a:pt x="15" y="9"/>
                      <a:pt x="18" y="10"/>
                      <a:pt x="21" y="10"/>
                    </a:cubicBezTo>
                    <a:cubicBezTo>
                      <a:pt x="23" y="10"/>
                      <a:pt x="25" y="10"/>
                      <a:pt x="26" y="10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2" y="7"/>
                      <a:pt x="20" y="6"/>
                      <a:pt x="19" y="5"/>
                    </a:cubicBezTo>
                    <a:cubicBezTo>
                      <a:pt x="18" y="4"/>
                      <a:pt x="17" y="3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1" name="Freeform 1189"/>
              <p:cNvSpPr>
                <a:spLocks/>
              </p:cNvSpPr>
              <p:nvPr/>
            </p:nvSpPr>
            <p:spPr bwMode="auto">
              <a:xfrm>
                <a:off x="2698" y="3154"/>
                <a:ext cx="100" cy="80"/>
              </a:xfrm>
              <a:custGeom>
                <a:avLst/>
                <a:gdLst>
                  <a:gd name="T0" fmla="*/ 12 w 104"/>
                  <a:gd name="T1" fmla="*/ 58 h 83"/>
                  <a:gd name="T2" fmla="*/ 14 w 104"/>
                  <a:gd name="T3" fmla="*/ 59 h 83"/>
                  <a:gd name="T4" fmla="*/ 25 w 104"/>
                  <a:gd name="T5" fmla="*/ 68 h 83"/>
                  <a:gd name="T6" fmla="*/ 32 w 104"/>
                  <a:gd name="T7" fmla="*/ 66 h 83"/>
                  <a:gd name="T8" fmla="*/ 38 w 104"/>
                  <a:gd name="T9" fmla="*/ 71 h 83"/>
                  <a:gd name="T10" fmla="*/ 45 w 104"/>
                  <a:gd name="T11" fmla="*/ 72 h 83"/>
                  <a:gd name="T12" fmla="*/ 49 w 104"/>
                  <a:gd name="T13" fmla="*/ 78 h 83"/>
                  <a:gd name="T14" fmla="*/ 50 w 104"/>
                  <a:gd name="T15" fmla="*/ 79 h 83"/>
                  <a:gd name="T16" fmla="*/ 52 w 104"/>
                  <a:gd name="T17" fmla="*/ 78 h 83"/>
                  <a:gd name="T18" fmla="*/ 62 w 104"/>
                  <a:gd name="T19" fmla="*/ 79 h 83"/>
                  <a:gd name="T20" fmla="*/ 70 w 104"/>
                  <a:gd name="T21" fmla="*/ 79 h 83"/>
                  <a:gd name="T22" fmla="*/ 85 w 104"/>
                  <a:gd name="T23" fmla="*/ 83 h 83"/>
                  <a:gd name="T24" fmla="*/ 85 w 104"/>
                  <a:gd name="T25" fmla="*/ 83 h 83"/>
                  <a:gd name="T26" fmla="*/ 88 w 104"/>
                  <a:gd name="T27" fmla="*/ 83 h 83"/>
                  <a:gd name="T28" fmla="*/ 88 w 104"/>
                  <a:gd name="T29" fmla="*/ 81 h 83"/>
                  <a:gd name="T30" fmla="*/ 88 w 104"/>
                  <a:gd name="T31" fmla="*/ 78 h 83"/>
                  <a:gd name="T32" fmla="*/ 95 w 104"/>
                  <a:gd name="T33" fmla="*/ 70 h 83"/>
                  <a:gd name="T34" fmla="*/ 101 w 104"/>
                  <a:gd name="T35" fmla="*/ 64 h 83"/>
                  <a:gd name="T36" fmla="*/ 99 w 104"/>
                  <a:gd name="T37" fmla="*/ 54 h 83"/>
                  <a:gd name="T38" fmla="*/ 98 w 104"/>
                  <a:gd name="T39" fmla="*/ 52 h 83"/>
                  <a:gd name="T40" fmla="*/ 98 w 104"/>
                  <a:gd name="T41" fmla="*/ 51 h 83"/>
                  <a:gd name="T42" fmla="*/ 98 w 104"/>
                  <a:gd name="T43" fmla="*/ 50 h 83"/>
                  <a:gd name="T44" fmla="*/ 97 w 104"/>
                  <a:gd name="T45" fmla="*/ 47 h 83"/>
                  <a:gd name="T46" fmla="*/ 98 w 104"/>
                  <a:gd name="T47" fmla="*/ 45 h 83"/>
                  <a:gd name="T48" fmla="*/ 98 w 104"/>
                  <a:gd name="T49" fmla="*/ 44 h 83"/>
                  <a:gd name="T50" fmla="*/ 98 w 104"/>
                  <a:gd name="T51" fmla="*/ 42 h 83"/>
                  <a:gd name="T52" fmla="*/ 97 w 104"/>
                  <a:gd name="T53" fmla="*/ 41 h 83"/>
                  <a:gd name="T54" fmla="*/ 94 w 104"/>
                  <a:gd name="T55" fmla="*/ 37 h 83"/>
                  <a:gd name="T56" fmla="*/ 101 w 104"/>
                  <a:gd name="T57" fmla="*/ 23 h 83"/>
                  <a:gd name="T58" fmla="*/ 99 w 104"/>
                  <a:gd name="T59" fmla="*/ 12 h 83"/>
                  <a:gd name="T60" fmla="*/ 98 w 104"/>
                  <a:gd name="T61" fmla="*/ 11 h 83"/>
                  <a:gd name="T62" fmla="*/ 92 w 104"/>
                  <a:gd name="T63" fmla="*/ 8 h 83"/>
                  <a:gd name="T64" fmla="*/ 91 w 104"/>
                  <a:gd name="T65" fmla="*/ 8 h 83"/>
                  <a:gd name="T66" fmla="*/ 90 w 104"/>
                  <a:gd name="T67" fmla="*/ 8 h 83"/>
                  <a:gd name="T68" fmla="*/ 88 w 104"/>
                  <a:gd name="T69" fmla="*/ 8 h 83"/>
                  <a:gd name="T70" fmla="*/ 84 w 104"/>
                  <a:gd name="T71" fmla="*/ 8 h 83"/>
                  <a:gd name="T72" fmla="*/ 60 w 104"/>
                  <a:gd name="T73" fmla="*/ 6 h 83"/>
                  <a:gd name="T74" fmla="*/ 59 w 104"/>
                  <a:gd name="T75" fmla="*/ 6 h 83"/>
                  <a:gd name="T76" fmla="*/ 57 w 104"/>
                  <a:gd name="T77" fmla="*/ 5 h 83"/>
                  <a:gd name="T78" fmla="*/ 57 w 104"/>
                  <a:gd name="T79" fmla="*/ 5 h 83"/>
                  <a:gd name="T80" fmla="*/ 43 w 104"/>
                  <a:gd name="T81" fmla="*/ 0 h 83"/>
                  <a:gd name="T82" fmla="*/ 21 w 104"/>
                  <a:gd name="T83" fmla="*/ 7 h 83"/>
                  <a:gd name="T84" fmla="*/ 4 w 104"/>
                  <a:gd name="T85" fmla="*/ 12 h 83"/>
                  <a:gd name="T86" fmla="*/ 2 w 104"/>
                  <a:gd name="T87" fmla="*/ 17 h 83"/>
                  <a:gd name="T88" fmla="*/ 2 w 104"/>
                  <a:gd name="T89" fmla="*/ 19 h 83"/>
                  <a:gd name="T90" fmla="*/ 2 w 104"/>
                  <a:gd name="T91" fmla="*/ 21 h 83"/>
                  <a:gd name="T92" fmla="*/ 2 w 104"/>
                  <a:gd name="T93" fmla="*/ 23 h 83"/>
                  <a:gd name="T94" fmla="*/ 2 w 104"/>
                  <a:gd name="T95" fmla="*/ 25 h 83"/>
                  <a:gd name="T96" fmla="*/ 2 w 104"/>
                  <a:gd name="T97" fmla="*/ 26 h 83"/>
                  <a:gd name="T98" fmla="*/ 1 w 104"/>
                  <a:gd name="T99" fmla="*/ 28 h 83"/>
                  <a:gd name="T100" fmla="*/ 1 w 104"/>
                  <a:gd name="T101" fmla="*/ 30 h 83"/>
                  <a:gd name="T102" fmla="*/ 5 w 104"/>
                  <a:gd name="T103" fmla="*/ 38 h 83"/>
                  <a:gd name="T104" fmla="*/ 8 w 104"/>
                  <a:gd name="T105" fmla="*/ 51 h 83"/>
                  <a:gd name="T106" fmla="*/ 9 w 104"/>
                  <a:gd name="T107" fmla="*/ 52 h 83"/>
                  <a:gd name="T108" fmla="*/ 9 w 104"/>
                  <a:gd name="T109" fmla="*/ 54 h 83"/>
                  <a:gd name="T110" fmla="*/ 9 w 104"/>
                  <a:gd name="T111" fmla="*/ 55 h 83"/>
                  <a:gd name="T112" fmla="*/ 9 w 104"/>
                  <a:gd name="T113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83">
                    <a:moveTo>
                      <a:pt x="9" y="57"/>
                    </a:moveTo>
                    <a:cubicBezTo>
                      <a:pt x="10" y="57"/>
                      <a:pt x="11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4" y="59"/>
                      <a:pt x="14" y="59"/>
                    </a:cubicBezTo>
                    <a:cubicBezTo>
                      <a:pt x="19" y="61"/>
                      <a:pt x="22" y="63"/>
                      <a:pt x="23" y="66"/>
                    </a:cubicBezTo>
                    <a:cubicBezTo>
                      <a:pt x="23" y="67"/>
                      <a:pt x="24" y="68"/>
                      <a:pt x="25" y="68"/>
                    </a:cubicBezTo>
                    <a:cubicBezTo>
                      <a:pt x="26" y="67"/>
                      <a:pt x="27" y="66"/>
                      <a:pt x="29" y="66"/>
                    </a:cubicBezTo>
                    <a:cubicBezTo>
                      <a:pt x="30" y="66"/>
                      <a:pt x="31" y="66"/>
                      <a:pt x="32" y="66"/>
                    </a:cubicBezTo>
                    <a:cubicBezTo>
                      <a:pt x="32" y="66"/>
                      <a:pt x="33" y="66"/>
                      <a:pt x="33" y="66"/>
                    </a:cubicBezTo>
                    <a:cubicBezTo>
                      <a:pt x="37" y="66"/>
                      <a:pt x="38" y="69"/>
                      <a:pt x="38" y="71"/>
                    </a:cubicBezTo>
                    <a:cubicBezTo>
                      <a:pt x="39" y="71"/>
                      <a:pt x="39" y="71"/>
                      <a:pt x="40" y="71"/>
                    </a:cubicBezTo>
                    <a:cubicBezTo>
                      <a:pt x="42" y="71"/>
                      <a:pt x="43" y="71"/>
                      <a:pt x="45" y="72"/>
                    </a:cubicBezTo>
                    <a:cubicBezTo>
                      <a:pt x="46" y="73"/>
                      <a:pt x="47" y="74"/>
                      <a:pt x="48" y="76"/>
                    </a:cubicBezTo>
                    <a:cubicBezTo>
                      <a:pt x="48" y="77"/>
                      <a:pt x="48" y="77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50" y="79"/>
                      <a:pt x="50" y="79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1" y="79"/>
                      <a:pt x="51" y="79"/>
                      <a:pt x="52" y="78"/>
                    </a:cubicBezTo>
                    <a:cubicBezTo>
                      <a:pt x="53" y="78"/>
                      <a:pt x="55" y="77"/>
                      <a:pt x="57" y="78"/>
                    </a:cubicBezTo>
                    <a:cubicBezTo>
                      <a:pt x="57" y="79"/>
                      <a:pt x="60" y="79"/>
                      <a:pt x="62" y="79"/>
                    </a:cubicBezTo>
                    <a:cubicBezTo>
                      <a:pt x="63" y="79"/>
                      <a:pt x="64" y="79"/>
                      <a:pt x="65" y="79"/>
                    </a:cubicBezTo>
                    <a:cubicBezTo>
                      <a:pt x="67" y="78"/>
                      <a:pt x="68" y="79"/>
                      <a:pt x="70" y="79"/>
                    </a:cubicBezTo>
                    <a:cubicBezTo>
                      <a:pt x="71" y="80"/>
                      <a:pt x="72" y="80"/>
                      <a:pt x="74" y="80"/>
                    </a:cubicBezTo>
                    <a:cubicBezTo>
                      <a:pt x="78" y="79"/>
                      <a:pt x="83" y="81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6" y="83"/>
                      <a:pt x="87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2"/>
                      <a:pt x="88" y="82"/>
                      <a:pt x="88" y="81"/>
                    </a:cubicBezTo>
                    <a:cubicBezTo>
                      <a:pt x="88" y="81"/>
                      <a:pt x="88" y="80"/>
                      <a:pt x="88" y="80"/>
                    </a:cubicBezTo>
                    <a:cubicBezTo>
                      <a:pt x="88" y="79"/>
                      <a:pt x="88" y="78"/>
                      <a:pt x="88" y="78"/>
                    </a:cubicBezTo>
                    <a:cubicBezTo>
                      <a:pt x="88" y="77"/>
                      <a:pt x="89" y="76"/>
                      <a:pt x="91" y="73"/>
                    </a:cubicBezTo>
                    <a:cubicBezTo>
                      <a:pt x="92" y="72"/>
                      <a:pt x="94" y="71"/>
                      <a:pt x="95" y="70"/>
                    </a:cubicBezTo>
                    <a:cubicBezTo>
                      <a:pt x="97" y="68"/>
                      <a:pt x="98" y="67"/>
                      <a:pt x="99" y="66"/>
                    </a:cubicBezTo>
                    <a:cubicBezTo>
                      <a:pt x="100" y="65"/>
                      <a:pt x="101" y="65"/>
                      <a:pt x="101" y="64"/>
                    </a:cubicBezTo>
                    <a:cubicBezTo>
                      <a:pt x="102" y="64"/>
                      <a:pt x="103" y="63"/>
                      <a:pt x="103" y="62"/>
                    </a:cubicBezTo>
                    <a:cubicBezTo>
                      <a:pt x="104" y="62"/>
                      <a:pt x="102" y="59"/>
                      <a:pt x="99" y="54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2"/>
                      <a:pt x="98" y="52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49"/>
                      <a:pt x="98" y="49"/>
                      <a:pt x="98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4"/>
                      <a:pt x="98" y="44"/>
                    </a:cubicBezTo>
                    <a:cubicBezTo>
                      <a:pt x="98" y="44"/>
                      <a:pt x="98" y="43"/>
                      <a:pt x="98" y="43"/>
                    </a:cubicBezTo>
                    <a:cubicBezTo>
                      <a:pt x="98" y="43"/>
                      <a:pt x="98" y="42"/>
                      <a:pt x="98" y="42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2"/>
                      <a:pt x="97" y="41"/>
                      <a:pt x="97" y="41"/>
                    </a:cubicBezTo>
                    <a:cubicBezTo>
                      <a:pt x="97" y="41"/>
                      <a:pt x="97" y="40"/>
                      <a:pt x="97" y="40"/>
                    </a:cubicBezTo>
                    <a:cubicBezTo>
                      <a:pt x="95" y="39"/>
                      <a:pt x="94" y="38"/>
                      <a:pt x="94" y="37"/>
                    </a:cubicBezTo>
                    <a:cubicBezTo>
                      <a:pt x="94" y="33"/>
                      <a:pt x="102" y="29"/>
                      <a:pt x="102" y="29"/>
                    </a:cubicBezTo>
                    <a:cubicBezTo>
                      <a:pt x="102" y="28"/>
                      <a:pt x="102" y="24"/>
                      <a:pt x="101" y="23"/>
                    </a:cubicBezTo>
                    <a:cubicBezTo>
                      <a:pt x="98" y="20"/>
                      <a:pt x="97" y="16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8" y="12"/>
                      <a:pt x="98" y="11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6" y="10"/>
                      <a:pt x="93" y="9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0" y="8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8"/>
                      <a:pt x="89" y="8"/>
                      <a:pt x="88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6" y="8"/>
                      <a:pt x="85" y="8"/>
                      <a:pt x="84" y="8"/>
                    </a:cubicBezTo>
                    <a:cubicBezTo>
                      <a:pt x="75" y="8"/>
                      <a:pt x="63" y="7"/>
                      <a:pt x="61" y="7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3" y="8"/>
                      <a:pt x="50" y="8"/>
                    </a:cubicBezTo>
                    <a:cubicBezTo>
                      <a:pt x="44" y="8"/>
                      <a:pt x="43" y="3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25" y="3"/>
                      <a:pt x="21" y="7"/>
                    </a:cubicBezTo>
                    <a:cubicBezTo>
                      <a:pt x="18" y="11"/>
                      <a:pt x="13" y="11"/>
                      <a:pt x="8" y="12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4" y="14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3" y="32"/>
                      <a:pt x="4" y="35"/>
                      <a:pt x="4" y="37"/>
                    </a:cubicBezTo>
                    <a:cubicBezTo>
                      <a:pt x="4" y="38"/>
                      <a:pt x="4" y="38"/>
                      <a:pt x="5" y="38"/>
                    </a:cubicBezTo>
                    <a:cubicBezTo>
                      <a:pt x="5" y="39"/>
                      <a:pt x="6" y="41"/>
                      <a:pt x="6" y="43"/>
                    </a:cubicBezTo>
                    <a:cubicBezTo>
                      <a:pt x="6" y="47"/>
                      <a:pt x="7" y="50"/>
                      <a:pt x="8" y="51"/>
                    </a:cubicBezTo>
                    <a:cubicBezTo>
                      <a:pt x="8" y="51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2" name="Freeform 1190"/>
              <p:cNvSpPr>
                <a:spLocks/>
              </p:cNvSpPr>
              <p:nvPr/>
            </p:nvSpPr>
            <p:spPr bwMode="auto">
              <a:xfrm>
                <a:off x="2714" y="3292"/>
                <a:ext cx="34" cy="31"/>
              </a:xfrm>
              <a:custGeom>
                <a:avLst/>
                <a:gdLst>
                  <a:gd name="T0" fmla="*/ 29 w 36"/>
                  <a:gd name="T1" fmla="*/ 24 h 32"/>
                  <a:gd name="T2" fmla="*/ 30 w 36"/>
                  <a:gd name="T3" fmla="*/ 23 h 32"/>
                  <a:gd name="T4" fmla="*/ 30 w 36"/>
                  <a:gd name="T5" fmla="*/ 23 h 32"/>
                  <a:gd name="T6" fmla="*/ 32 w 36"/>
                  <a:gd name="T7" fmla="*/ 21 h 32"/>
                  <a:gd name="T8" fmla="*/ 32 w 36"/>
                  <a:gd name="T9" fmla="*/ 21 h 32"/>
                  <a:gd name="T10" fmla="*/ 32 w 36"/>
                  <a:gd name="T11" fmla="*/ 21 h 32"/>
                  <a:gd name="T12" fmla="*/ 32 w 36"/>
                  <a:gd name="T13" fmla="*/ 21 h 32"/>
                  <a:gd name="T14" fmla="*/ 33 w 36"/>
                  <a:gd name="T15" fmla="*/ 20 h 32"/>
                  <a:gd name="T16" fmla="*/ 33 w 36"/>
                  <a:gd name="T17" fmla="*/ 19 h 32"/>
                  <a:gd name="T18" fmla="*/ 34 w 36"/>
                  <a:gd name="T19" fmla="*/ 19 h 32"/>
                  <a:gd name="T20" fmla="*/ 34 w 36"/>
                  <a:gd name="T21" fmla="*/ 19 h 32"/>
                  <a:gd name="T22" fmla="*/ 35 w 36"/>
                  <a:gd name="T23" fmla="*/ 18 h 32"/>
                  <a:gd name="T24" fmla="*/ 35 w 36"/>
                  <a:gd name="T25" fmla="*/ 18 h 32"/>
                  <a:gd name="T26" fmla="*/ 35 w 36"/>
                  <a:gd name="T27" fmla="*/ 18 h 32"/>
                  <a:gd name="T28" fmla="*/ 35 w 36"/>
                  <a:gd name="T29" fmla="*/ 17 h 32"/>
                  <a:gd name="T30" fmla="*/ 36 w 36"/>
                  <a:gd name="T31" fmla="*/ 6 h 32"/>
                  <a:gd name="T32" fmla="*/ 35 w 36"/>
                  <a:gd name="T33" fmla="*/ 6 h 32"/>
                  <a:gd name="T34" fmla="*/ 34 w 36"/>
                  <a:gd name="T35" fmla="*/ 5 h 32"/>
                  <a:gd name="T36" fmla="*/ 34 w 36"/>
                  <a:gd name="T37" fmla="*/ 5 h 32"/>
                  <a:gd name="T38" fmla="*/ 33 w 36"/>
                  <a:gd name="T39" fmla="*/ 4 h 32"/>
                  <a:gd name="T40" fmla="*/ 32 w 36"/>
                  <a:gd name="T41" fmla="*/ 4 h 32"/>
                  <a:gd name="T42" fmla="*/ 31 w 36"/>
                  <a:gd name="T43" fmla="*/ 4 h 32"/>
                  <a:gd name="T44" fmla="*/ 31 w 36"/>
                  <a:gd name="T45" fmla="*/ 3 h 32"/>
                  <a:gd name="T46" fmla="*/ 30 w 36"/>
                  <a:gd name="T47" fmla="*/ 3 h 32"/>
                  <a:gd name="T48" fmla="*/ 30 w 36"/>
                  <a:gd name="T49" fmla="*/ 3 h 32"/>
                  <a:gd name="T50" fmla="*/ 29 w 36"/>
                  <a:gd name="T51" fmla="*/ 3 h 32"/>
                  <a:gd name="T52" fmla="*/ 29 w 36"/>
                  <a:gd name="T53" fmla="*/ 2 h 32"/>
                  <a:gd name="T54" fmla="*/ 28 w 36"/>
                  <a:gd name="T55" fmla="*/ 2 h 32"/>
                  <a:gd name="T56" fmla="*/ 28 w 36"/>
                  <a:gd name="T57" fmla="*/ 2 h 32"/>
                  <a:gd name="T58" fmla="*/ 27 w 36"/>
                  <a:gd name="T59" fmla="*/ 2 h 32"/>
                  <a:gd name="T60" fmla="*/ 27 w 36"/>
                  <a:gd name="T61" fmla="*/ 2 h 32"/>
                  <a:gd name="T62" fmla="*/ 9 w 36"/>
                  <a:gd name="T63" fmla="*/ 0 h 32"/>
                  <a:gd name="T64" fmla="*/ 7 w 36"/>
                  <a:gd name="T65" fmla="*/ 1 h 32"/>
                  <a:gd name="T66" fmla="*/ 1 w 36"/>
                  <a:gd name="T67" fmla="*/ 1 h 32"/>
                  <a:gd name="T68" fmla="*/ 0 w 36"/>
                  <a:gd name="T69" fmla="*/ 1 h 32"/>
                  <a:gd name="T70" fmla="*/ 0 w 36"/>
                  <a:gd name="T71" fmla="*/ 2 h 32"/>
                  <a:gd name="T72" fmla="*/ 1 w 36"/>
                  <a:gd name="T73" fmla="*/ 4 h 32"/>
                  <a:gd name="T74" fmla="*/ 5 w 36"/>
                  <a:gd name="T75" fmla="*/ 10 h 32"/>
                  <a:gd name="T76" fmla="*/ 10 w 36"/>
                  <a:gd name="T77" fmla="*/ 16 h 32"/>
                  <a:gd name="T78" fmla="*/ 14 w 36"/>
                  <a:gd name="T79" fmla="*/ 21 h 32"/>
                  <a:gd name="T80" fmla="*/ 16 w 36"/>
                  <a:gd name="T81" fmla="*/ 23 h 32"/>
                  <a:gd name="T82" fmla="*/ 18 w 36"/>
                  <a:gd name="T83" fmla="*/ 25 h 32"/>
                  <a:gd name="T84" fmla="*/ 18 w 36"/>
                  <a:gd name="T85" fmla="*/ 25 h 32"/>
                  <a:gd name="T86" fmla="*/ 20 w 36"/>
                  <a:gd name="T87" fmla="*/ 27 h 32"/>
                  <a:gd name="T88" fmla="*/ 20 w 36"/>
                  <a:gd name="T89" fmla="*/ 27 h 32"/>
                  <a:gd name="T90" fmla="*/ 21 w 36"/>
                  <a:gd name="T91" fmla="*/ 28 h 32"/>
                  <a:gd name="T92" fmla="*/ 22 w 36"/>
                  <a:gd name="T93" fmla="*/ 29 h 32"/>
                  <a:gd name="T94" fmla="*/ 23 w 36"/>
                  <a:gd name="T95" fmla="*/ 30 h 32"/>
                  <a:gd name="T96" fmla="*/ 26 w 36"/>
                  <a:gd name="T97" fmla="*/ 32 h 32"/>
                  <a:gd name="T98" fmla="*/ 26 w 36"/>
                  <a:gd name="T99" fmla="*/ 32 h 32"/>
                  <a:gd name="T100" fmla="*/ 26 w 36"/>
                  <a:gd name="T101" fmla="*/ 31 h 32"/>
                  <a:gd name="T102" fmla="*/ 26 w 36"/>
                  <a:gd name="T103" fmla="*/ 31 h 32"/>
                  <a:gd name="T104" fmla="*/ 27 w 36"/>
                  <a:gd name="T105" fmla="*/ 29 h 32"/>
                  <a:gd name="T106" fmla="*/ 27 w 36"/>
                  <a:gd name="T107" fmla="*/ 29 h 32"/>
                  <a:gd name="T108" fmla="*/ 27 w 36"/>
                  <a:gd name="T109" fmla="*/ 27 h 32"/>
                  <a:gd name="T110" fmla="*/ 27 w 36"/>
                  <a:gd name="T111" fmla="*/ 27 h 32"/>
                  <a:gd name="T112" fmla="*/ 29 w 36"/>
                  <a:gd name="T113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32">
                    <a:moveTo>
                      <a:pt x="29" y="24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6" y="15"/>
                      <a:pt x="36" y="10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2"/>
                      <a:pt x="12" y="1"/>
                      <a:pt x="9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3" y="3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" y="5"/>
                      <a:pt x="5" y="7"/>
                      <a:pt x="5" y="10"/>
                    </a:cubicBezTo>
                    <a:cubicBezTo>
                      <a:pt x="5" y="11"/>
                      <a:pt x="8" y="14"/>
                      <a:pt x="10" y="16"/>
                    </a:cubicBezTo>
                    <a:cubicBezTo>
                      <a:pt x="12" y="18"/>
                      <a:pt x="14" y="19"/>
                      <a:pt x="14" y="21"/>
                    </a:cubicBezTo>
                    <a:cubicBezTo>
                      <a:pt x="15" y="22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6"/>
                      <a:pt x="29" y="25"/>
                      <a:pt x="29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3" name="Freeform 1191"/>
              <p:cNvSpPr>
                <a:spLocks/>
              </p:cNvSpPr>
              <p:nvPr/>
            </p:nvSpPr>
            <p:spPr bwMode="auto">
              <a:xfrm>
                <a:off x="2693" y="3275"/>
                <a:ext cx="53" cy="44"/>
              </a:xfrm>
              <a:custGeom>
                <a:avLst/>
                <a:gdLst>
                  <a:gd name="T0" fmla="*/ 54 w 55"/>
                  <a:gd name="T1" fmla="*/ 14 h 46"/>
                  <a:gd name="T2" fmla="*/ 52 w 55"/>
                  <a:gd name="T3" fmla="*/ 13 h 46"/>
                  <a:gd name="T4" fmla="*/ 51 w 55"/>
                  <a:gd name="T5" fmla="*/ 11 h 46"/>
                  <a:gd name="T6" fmla="*/ 50 w 55"/>
                  <a:gd name="T7" fmla="*/ 9 h 46"/>
                  <a:gd name="T8" fmla="*/ 50 w 55"/>
                  <a:gd name="T9" fmla="*/ 8 h 46"/>
                  <a:gd name="T10" fmla="*/ 48 w 55"/>
                  <a:gd name="T11" fmla="*/ 9 h 46"/>
                  <a:gd name="T12" fmla="*/ 45 w 55"/>
                  <a:gd name="T13" fmla="*/ 9 h 46"/>
                  <a:gd name="T14" fmla="*/ 44 w 55"/>
                  <a:gd name="T15" fmla="*/ 9 h 46"/>
                  <a:gd name="T16" fmla="*/ 37 w 55"/>
                  <a:gd name="T17" fmla="*/ 7 h 46"/>
                  <a:gd name="T18" fmla="*/ 33 w 55"/>
                  <a:gd name="T19" fmla="*/ 4 h 46"/>
                  <a:gd name="T20" fmla="*/ 31 w 55"/>
                  <a:gd name="T21" fmla="*/ 3 h 46"/>
                  <a:gd name="T22" fmla="*/ 29 w 55"/>
                  <a:gd name="T23" fmla="*/ 1 h 46"/>
                  <a:gd name="T24" fmla="*/ 27 w 55"/>
                  <a:gd name="T25" fmla="*/ 0 h 46"/>
                  <a:gd name="T26" fmla="*/ 21 w 55"/>
                  <a:gd name="T27" fmla="*/ 4 h 46"/>
                  <a:gd name="T28" fmla="*/ 17 w 55"/>
                  <a:gd name="T29" fmla="*/ 9 h 46"/>
                  <a:gd name="T30" fmla="*/ 12 w 55"/>
                  <a:gd name="T31" fmla="*/ 15 h 46"/>
                  <a:gd name="T32" fmla="*/ 7 w 55"/>
                  <a:gd name="T33" fmla="*/ 14 h 46"/>
                  <a:gd name="T34" fmla="*/ 6 w 55"/>
                  <a:gd name="T35" fmla="*/ 14 h 46"/>
                  <a:gd name="T36" fmla="*/ 6 w 55"/>
                  <a:gd name="T37" fmla="*/ 14 h 46"/>
                  <a:gd name="T38" fmla="*/ 5 w 55"/>
                  <a:gd name="T39" fmla="*/ 14 h 46"/>
                  <a:gd name="T40" fmla="*/ 4 w 55"/>
                  <a:gd name="T41" fmla="*/ 14 h 46"/>
                  <a:gd name="T42" fmla="*/ 3 w 55"/>
                  <a:gd name="T43" fmla="*/ 15 h 46"/>
                  <a:gd name="T44" fmla="*/ 1 w 55"/>
                  <a:gd name="T45" fmla="*/ 15 h 46"/>
                  <a:gd name="T46" fmla="*/ 0 w 55"/>
                  <a:gd name="T47" fmla="*/ 15 h 46"/>
                  <a:gd name="T48" fmla="*/ 2 w 55"/>
                  <a:gd name="T49" fmla="*/ 16 h 46"/>
                  <a:gd name="T50" fmla="*/ 20 w 55"/>
                  <a:gd name="T51" fmla="*/ 36 h 46"/>
                  <a:gd name="T52" fmla="*/ 30 w 55"/>
                  <a:gd name="T53" fmla="*/ 42 h 46"/>
                  <a:gd name="T54" fmla="*/ 35 w 55"/>
                  <a:gd name="T55" fmla="*/ 44 h 46"/>
                  <a:gd name="T56" fmla="*/ 28 w 55"/>
                  <a:gd name="T57" fmla="*/ 37 h 46"/>
                  <a:gd name="T58" fmla="*/ 20 w 55"/>
                  <a:gd name="T59" fmla="*/ 25 h 46"/>
                  <a:gd name="T60" fmla="*/ 18 w 55"/>
                  <a:gd name="T61" fmla="*/ 17 h 46"/>
                  <a:gd name="T62" fmla="*/ 26 w 55"/>
                  <a:gd name="T63" fmla="*/ 15 h 46"/>
                  <a:gd name="T64" fmla="*/ 48 w 55"/>
                  <a:gd name="T65" fmla="*/ 16 h 46"/>
                  <a:gd name="T66" fmla="*/ 49 w 55"/>
                  <a:gd name="T67" fmla="*/ 16 h 46"/>
                  <a:gd name="T68" fmla="*/ 50 w 55"/>
                  <a:gd name="T69" fmla="*/ 16 h 46"/>
                  <a:gd name="T70" fmla="*/ 51 w 55"/>
                  <a:gd name="T71" fmla="*/ 17 h 46"/>
                  <a:gd name="T72" fmla="*/ 52 w 55"/>
                  <a:gd name="T73" fmla="*/ 17 h 46"/>
                  <a:gd name="T74" fmla="*/ 53 w 55"/>
                  <a:gd name="T75" fmla="*/ 18 h 46"/>
                  <a:gd name="T76" fmla="*/ 55 w 55"/>
                  <a:gd name="T77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46">
                    <a:moveTo>
                      <a:pt x="55" y="17"/>
                    </a:moveTo>
                    <a:cubicBezTo>
                      <a:pt x="55" y="15"/>
                      <a:pt x="55" y="15"/>
                      <a:pt x="54" y="14"/>
                    </a:cubicBezTo>
                    <a:cubicBezTo>
                      <a:pt x="53" y="14"/>
                      <a:pt x="53" y="14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1"/>
                      <a:pt x="50" y="10"/>
                      <a:pt x="50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9" y="8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6" y="9"/>
                      <a:pt x="45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0" y="9"/>
                      <a:pt x="37" y="7"/>
                    </a:cubicBezTo>
                    <a:cubicBezTo>
                      <a:pt x="36" y="7"/>
                      <a:pt x="35" y="6"/>
                      <a:pt x="34" y="5"/>
                    </a:cubicBezTo>
                    <a:cubicBezTo>
                      <a:pt x="34" y="5"/>
                      <a:pt x="34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5" y="1"/>
                      <a:pt x="25" y="1"/>
                    </a:cubicBezTo>
                    <a:cubicBezTo>
                      <a:pt x="23" y="3"/>
                      <a:pt x="21" y="3"/>
                      <a:pt x="21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20" y="9"/>
                      <a:pt x="17" y="9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5" y="13"/>
                      <a:pt x="14" y="15"/>
                      <a:pt x="12" y="15"/>
                    </a:cubicBezTo>
                    <a:cubicBezTo>
                      <a:pt x="11" y="15"/>
                      <a:pt x="10" y="14"/>
                      <a:pt x="9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6"/>
                      <a:pt x="11" y="16"/>
                      <a:pt x="11" y="22"/>
                    </a:cubicBezTo>
                    <a:cubicBezTo>
                      <a:pt x="11" y="24"/>
                      <a:pt x="16" y="31"/>
                      <a:pt x="20" y="36"/>
                    </a:cubicBezTo>
                    <a:cubicBezTo>
                      <a:pt x="21" y="37"/>
                      <a:pt x="23" y="38"/>
                      <a:pt x="25" y="38"/>
                    </a:cubicBezTo>
                    <a:cubicBezTo>
                      <a:pt x="27" y="39"/>
                      <a:pt x="30" y="40"/>
                      <a:pt x="30" y="42"/>
                    </a:cubicBezTo>
                    <a:cubicBezTo>
                      <a:pt x="30" y="43"/>
                      <a:pt x="32" y="45"/>
                      <a:pt x="36" y="46"/>
                    </a:cubicBezTo>
                    <a:cubicBezTo>
                      <a:pt x="36" y="45"/>
                      <a:pt x="35" y="45"/>
                      <a:pt x="35" y="44"/>
                    </a:cubicBezTo>
                    <a:cubicBezTo>
                      <a:pt x="33" y="42"/>
                      <a:pt x="31" y="41"/>
                      <a:pt x="31" y="40"/>
                    </a:cubicBezTo>
                    <a:cubicBezTo>
                      <a:pt x="31" y="39"/>
                      <a:pt x="29" y="38"/>
                      <a:pt x="28" y="37"/>
                    </a:cubicBezTo>
                    <a:cubicBezTo>
                      <a:pt x="25" y="34"/>
                      <a:pt x="22" y="31"/>
                      <a:pt x="22" y="28"/>
                    </a:cubicBezTo>
                    <a:cubicBezTo>
                      <a:pt x="22" y="27"/>
                      <a:pt x="21" y="26"/>
                      <a:pt x="20" y="25"/>
                    </a:cubicBezTo>
                    <a:cubicBezTo>
                      <a:pt x="18" y="24"/>
                      <a:pt x="17" y="23"/>
                      <a:pt x="17" y="21"/>
                    </a:cubicBezTo>
                    <a:cubicBezTo>
                      <a:pt x="16" y="20"/>
                      <a:pt x="17" y="18"/>
                      <a:pt x="18" y="17"/>
                    </a:cubicBezTo>
                    <a:cubicBezTo>
                      <a:pt x="20" y="15"/>
                      <a:pt x="23" y="14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8" y="14"/>
                      <a:pt x="30" y="13"/>
                      <a:pt x="32" y="14"/>
                    </a:cubicBezTo>
                    <a:cubicBezTo>
                      <a:pt x="33" y="15"/>
                      <a:pt x="41" y="15"/>
                      <a:pt x="48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7"/>
                      <a:pt x="53" y="17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5" y="18"/>
                      <a:pt x="55" y="19"/>
                    </a:cubicBezTo>
                    <a:cubicBezTo>
                      <a:pt x="55" y="18"/>
                      <a:pt x="55" y="18"/>
                      <a:pt x="55" y="1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4" name="Freeform 1192"/>
              <p:cNvSpPr>
                <a:spLocks/>
              </p:cNvSpPr>
              <p:nvPr/>
            </p:nvSpPr>
            <p:spPr bwMode="auto">
              <a:xfrm>
                <a:off x="2750" y="3327"/>
                <a:ext cx="15" cy="34"/>
              </a:xfrm>
              <a:custGeom>
                <a:avLst/>
                <a:gdLst>
                  <a:gd name="T0" fmla="*/ 14 w 16"/>
                  <a:gd name="T1" fmla="*/ 22 h 36"/>
                  <a:gd name="T2" fmla="*/ 13 w 16"/>
                  <a:gd name="T3" fmla="*/ 21 h 36"/>
                  <a:gd name="T4" fmla="*/ 12 w 16"/>
                  <a:gd name="T5" fmla="*/ 20 h 36"/>
                  <a:gd name="T6" fmla="*/ 11 w 16"/>
                  <a:gd name="T7" fmla="*/ 19 h 36"/>
                  <a:gd name="T8" fmla="*/ 11 w 16"/>
                  <a:gd name="T9" fmla="*/ 18 h 36"/>
                  <a:gd name="T10" fmla="*/ 10 w 16"/>
                  <a:gd name="T11" fmla="*/ 16 h 36"/>
                  <a:gd name="T12" fmla="*/ 9 w 16"/>
                  <a:gd name="T13" fmla="*/ 13 h 36"/>
                  <a:gd name="T14" fmla="*/ 9 w 16"/>
                  <a:gd name="T15" fmla="*/ 12 h 36"/>
                  <a:gd name="T16" fmla="*/ 9 w 16"/>
                  <a:gd name="T17" fmla="*/ 10 h 36"/>
                  <a:gd name="T18" fmla="*/ 10 w 16"/>
                  <a:gd name="T19" fmla="*/ 9 h 36"/>
                  <a:gd name="T20" fmla="*/ 10 w 16"/>
                  <a:gd name="T21" fmla="*/ 7 h 36"/>
                  <a:gd name="T22" fmla="*/ 10 w 16"/>
                  <a:gd name="T23" fmla="*/ 6 h 36"/>
                  <a:gd name="T24" fmla="*/ 11 w 16"/>
                  <a:gd name="T25" fmla="*/ 4 h 36"/>
                  <a:gd name="T26" fmla="*/ 8 w 16"/>
                  <a:gd name="T27" fmla="*/ 3 h 36"/>
                  <a:gd name="T28" fmla="*/ 7 w 16"/>
                  <a:gd name="T29" fmla="*/ 2 h 36"/>
                  <a:gd name="T30" fmla="*/ 5 w 16"/>
                  <a:gd name="T31" fmla="*/ 1 h 36"/>
                  <a:gd name="T32" fmla="*/ 5 w 16"/>
                  <a:gd name="T33" fmla="*/ 1 h 36"/>
                  <a:gd name="T34" fmla="*/ 3 w 16"/>
                  <a:gd name="T35" fmla="*/ 0 h 36"/>
                  <a:gd name="T36" fmla="*/ 3 w 16"/>
                  <a:gd name="T37" fmla="*/ 0 h 36"/>
                  <a:gd name="T38" fmla="*/ 1 w 16"/>
                  <a:gd name="T39" fmla="*/ 2 h 36"/>
                  <a:gd name="T40" fmla="*/ 1 w 16"/>
                  <a:gd name="T41" fmla="*/ 3 h 36"/>
                  <a:gd name="T42" fmla="*/ 1 w 16"/>
                  <a:gd name="T43" fmla="*/ 3 h 36"/>
                  <a:gd name="T44" fmla="*/ 0 w 16"/>
                  <a:gd name="T45" fmla="*/ 5 h 36"/>
                  <a:gd name="T46" fmla="*/ 0 w 16"/>
                  <a:gd name="T47" fmla="*/ 5 h 36"/>
                  <a:gd name="T48" fmla="*/ 4 w 16"/>
                  <a:gd name="T49" fmla="*/ 10 h 36"/>
                  <a:gd name="T50" fmla="*/ 2 w 16"/>
                  <a:gd name="T51" fmla="*/ 15 h 36"/>
                  <a:gd name="T52" fmla="*/ 0 w 16"/>
                  <a:gd name="T53" fmla="*/ 23 h 36"/>
                  <a:gd name="T54" fmla="*/ 2 w 16"/>
                  <a:gd name="T55" fmla="*/ 28 h 36"/>
                  <a:gd name="T56" fmla="*/ 6 w 16"/>
                  <a:gd name="T57" fmla="*/ 34 h 36"/>
                  <a:gd name="T58" fmla="*/ 7 w 16"/>
                  <a:gd name="T59" fmla="*/ 36 h 36"/>
                  <a:gd name="T60" fmla="*/ 7 w 16"/>
                  <a:gd name="T61" fmla="*/ 36 h 36"/>
                  <a:gd name="T62" fmla="*/ 7 w 16"/>
                  <a:gd name="T63" fmla="*/ 35 h 36"/>
                  <a:gd name="T64" fmla="*/ 8 w 16"/>
                  <a:gd name="T65" fmla="*/ 34 h 36"/>
                  <a:gd name="T66" fmla="*/ 8 w 16"/>
                  <a:gd name="T67" fmla="*/ 33 h 36"/>
                  <a:gd name="T68" fmla="*/ 9 w 16"/>
                  <a:gd name="T69" fmla="*/ 33 h 36"/>
                  <a:gd name="T70" fmla="*/ 9 w 16"/>
                  <a:gd name="T71" fmla="*/ 32 h 36"/>
                  <a:gd name="T72" fmla="*/ 11 w 16"/>
                  <a:gd name="T73" fmla="*/ 31 h 36"/>
                  <a:gd name="T74" fmla="*/ 11 w 16"/>
                  <a:gd name="T75" fmla="*/ 31 h 36"/>
                  <a:gd name="T76" fmla="*/ 12 w 16"/>
                  <a:gd name="T77" fmla="*/ 28 h 36"/>
                  <a:gd name="T78" fmla="*/ 13 w 16"/>
                  <a:gd name="T79" fmla="*/ 27 h 36"/>
                  <a:gd name="T80" fmla="*/ 14 w 16"/>
                  <a:gd name="T81" fmla="*/ 27 h 36"/>
                  <a:gd name="T82" fmla="*/ 14 w 16"/>
                  <a:gd name="T83" fmla="*/ 25 h 36"/>
                  <a:gd name="T84" fmla="*/ 14 w 16"/>
                  <a:gd name="T85" fmla="*/ 25 h 36"/>
                  <a:gd name="T86" fmla="*/ 15 w 16"/>
                  <a:gd name="T87" fmla="*/ 24 h 36"/>
                  <a:gd name="T88" fmla="*/ 15 w 16"/>
                  <a:gd name="T89" fmla="*/ 24 h 36"/>
                  <a:gd name="T90" fmla="*/ 16 w 16"/>
                  <a:gd name="T91" fmla="*/ 23 h 36"/>
                  <a:gd name="T92" fmla="*/ 16 w 16"/>
                  <a:gd name="T93" fmla="*/ 23 h 36"/>
                  <a:gd name="T94" fmla="*/ 15 w 16"/>
                  <a:gd name="T95" fmla="*/ 23 h 36"/>
                  <a:gd name="T96" fmla="*/ 14 w 16"/>
                  <a:gd name="T9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36">
                    <a:moveTo>
                      <a:pt x="14" y="22"/>
                    </a:moveTo>
                    <a:cubicBezTo>
                      <a:pt x="14" y="21"/>
                      <a:pt x="13" y="21"/>
                      <a:pt x="13" y="21"/>
                    </a:cubicBezTo>
                    <a:cubicBezTo>
                      <a:pt x="13" y="21"/>
                      <a:pt x="12" y="20"/>
                      <a:pt x="12" y="20"/>
                    </a:cubicBezTo>
                    <a:cubicBezTo>
                      <a:pt x="12" y="20"/>
                      <a:pt x="12" y="19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4" y="10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6"/>
                      <a:pt x="0" y="19"/>
                      <a:pt x="0" y="23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4" y="30"/>
                      <a:pt x="5" y="32"/>
                      <a:pt x="6" y="34"/>
                    </a:cubicBezTo>
                    <a:cubicBezTo>
                      <a:pt x="6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7" y="35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1" y="30"/>
                      <a:pt x="11" y="29"/>
                      <a:pt x="12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4" y="27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4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5" name="Freeform 1193"/>
              <p:cNvSpPr>
                <a:spLocks/>
              </p:cNvSpPr>
              <p:nvPr/>
            </p:nvSpPr>
            <p:spPr bwMode="auto">
              <a:xfrm>
                <a:off x="2650" y="3239"/>
                <a:ext cx="75" cy="33"/>
              </a:xfrm>
              <a:custGeom>
                <a:avLst/>
                <a:gdLst>
                  <a:gd name="T0" fmla="*/ 0 w 78"/>
                  <a:gd name="T1" fmla="*/ 25 h 34"/>
                  <a:gd name="T2" fmla="*/ 0 w 78"/>
                  <a:gd name="T3" fmla="*/ 26 h 34"/>
                  <a:gd name="T4" fmla="*/ 5 w 78"/>
                  <a:gd name="T5" fmla="*/ 27 h 34"/>
                  <a:gd name="T6" fmla="*/ 7 w 78"/>
                  <a:gd name="T7" fmla="*/ 27 h 34"/>
                  <a:gd name="T8" fmla="*/ 8 w 78"/>
                  <a:gd name="T9" fmla="*/ 27 h 34"/>
                  <a:gd name="T10" fmla="*/ 9 w 78"/>
                  <a:gd name="T11" fmla="*/ 27 h 34"/>
                  <a:gd name="T12" fmla="*/ 10 w 78"/>
                  <a:gd name="T13" fmla="*/ 28 h 34"/>
                  <a:gd name="T14" fmla="*/ 10 w 78"/>
                  <a:gd name="T15" fmla="*/ 28 h 34"/>
                  <a:gd name="T16" fmla="*/ 12 w 78"/>
                  <a:gd name="T17" fmla="*/ 29 h 34"/>
                  <a:gd name="T18" fmla="*/ 16 w 78"/>
                  <a:gd name="T19" fmla="*/ 27 h 34"/>
                  <a:gd name="T20" fmla="*/ 29 w 78"/>
                  <a:gd name="T21" fmla="*/ 28 h 34"/>
                  <a:gd name="T22" fmla="*/ 30 w 78"/>
                  <a:gd name="T23" fmla="*/ 29 h 34"/>
                  <a:gd name="T24" fmla="*/ 30 w 78"/>
                  <a:gd name="T25" fmla="*/ 30 h 34"/>
                  <a:gd name="T26" fmla="*/ 30 w 78"/>
                  <a:gd name="T27" fmla="*/ 30 h 34"/>
                  <a:gd name="T28" fmla="*/ 35 w 78"/>
                  <a:gd name="T29" fmla="*/ 31 h 34"/>
                  <a:gd name="T30" fmla="*/ 39 w 78"/>
                  <a:gd name="T31" fmla="*/ 31 h 34"/>
                  <a:gd name="T32" fmla="*/ 51 w 78"/>
                  <a:gd name="T33" fmla="*/ 34 h 34"/>
                  <a:gd name="T34" fmla="*/ 51 w 78"/>
                  <a:gd name="T35" fmla="*/ 34 h 34"/>
                  <a:gd name="T36" fmla="*/ 54 w 78"/>
                  <a:gd name="T37" fmla="*/ 33 h 34"/>
                  <a:gd name="T38" fmla="*/ 66 w 78"/>
                  <a:gd name="T39" fmla="*/ 29 h 34"/>
                  <a:gd name="T40" fmla="*/ 68 w 78"/>
                  <a:gd name="T41" fmla="*/ 28 h 34"/>
                  <a:gd name="T42" fmla="*/ 69 w 78"/>
                  <a:gd name="T43" fmla="*/ 26 h 34"/>
                  <a:gd name="T44" fmla="*/ 70 w 78"/>
                  <a:gd name="T45" fmla="*/ 25 h 34"/>
                  <a:gd name="T46" fmla="*/ 71 w 78"/>
                  <a:gd name="T47" fmla="*/ 21 h 34"/>
                  <a:gd name="T48" fmla="*/ 72 w 78"/>
                  <a:gd name="T49" fmla="*/ 17 h 34"/>
                  <a:gd name="T50" fmla="*/ 74 w 78"/>
                  <a:gd name="T51" fmla="*/ 16 h 34"/>
                  <a:gd name="T52" fmla="*/ 77 w 78"/>
                  <a:gd name="T53" fmla="*/ 15 h 34"/>
                  <a:gd name="T54" fmla="*/ 77 w 78"/>
                  <a:gd name="T55" fmla="*/ 13 h 34"/>
                  <a:gd name="T56" fmla="*/ 78 w 78"/>
                  <a:gd name="T57" fmla="*/ 12 h 34"/>
                  <a:gd name="T58" fmla="*/ 77 w 78"/>
                  <a:gd name="T59" fmla="*/ 10 h 34"/>
                  <a:gd name="T60" fmla="*/ 75 w 78"/>
                  <a:gd name="T61" fmla="*/ 5 h 34"/>
                  <a:gd name="T62" fmla="*/ 75 w 78"/>
                  <a:gd name="T63" fmla="*/ 5 h 34"/>
                  <a:gd name="T64" fmla="*/ 66 w 78"/>
                  <a:gd name="T65" fmla="*/ 3 h 34"/>
                  <a:gd name="T66" fmla="*/ 57 w 78"/>
                  <a:gd name="T67" fmla="*/ 4 h 34"/>
                  <a:gd name="T68" fmla="*/ 48 w 78"/>
                  <a:gd name="T69" fmla="*/ 6 h 34"/>
                  <a:gd name="T70" fmla="*/ 46 w 78"/>
                  <a:gd name="T71" fmla="*/ 6 h 34"/>
                  <a:gd name="T72" fmla="*/ 41 w 78"/>
                  <a:gd name="T73" fmla="*/ 9 h 34"/>
                  <a:gd name="T74" fmla="*/ 38 w 78"/>
                  <a:gd name="T75" fmla="*/ 11 h 34"/>
                  <a:gd name="T76" fmla="*/ 37 w 78"/>
                  <a:gd name="T77" fmla="*/ 17 h 34"/>
                  <a:gd name="T78" fmla="*/ 34 w 78"/>
                  <a:gd name="T79" fmla="*/ 21 h 34"/>
                  <a:gd name="T80" fmla="*/ 28 w 78"/>
                  <a:gd name="T81" fmla="*/ 20 h 34"/>
                  <a:gd name="T82" fmla="*/ 11 w 78"/>
                  <a:gd name="T83" fmla="*/ 23 h 34"/>
                  <a:gd name="T84" fmla="*/ 7 w 78"/>
                  <a:gd name="T85" fmla="*/ 23 h 34"/>
                  <a:gd name="T86" fmla="*/ 1 w 78"/>
                  <a:gd name="T87" fmla="*/ 23 h 34"/>
                  <a:gd name="T88" fmla="*/ 0 w 78"/>
                  <a:gd name="T89" fmla="*/ 23 h 34"/>
                  <a:gd name="T90" fmla="*/ 0 w 78"/>
                  <a:gd name="T91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" h="34">
                    <a:moveTo>
                      <a:pt x="0" y="24"/>
                    </a:move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2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7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4" y="29"/>
                      <a:pt x="15" y="28"/>
                      <a:pt x="16" y="27"/>
                    </a:cubicBezTo>
                    <a:cubicBezTo>
                      <a:pt x="17" y="26"/>
                      <a:pt x="18" y="25"/>
                      <a:pt x="27" y="25"/>
                    </a:cubicBezTo>
                    <a:cubicBezTo>
                      <a:pt x="29" y="25"/>
                      <a:pt x="29" y="27"/>
                      <a:pt x="29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1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2" y="32"/>
                      <a:pt x="45" y="32"/>
                      <a:pt x="47" y="33"/>
                    </a:cubicBezTo>
                    <a:cubicBezTo>
                      <a:pt x="49" y="33"/>
                      <a:pt x="50" y="33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6" y="32"/>
                      <a:pt x="58" y="30"/>
                      <a:pt x="61" y="30"/>
                    </a:cubicBezTo>
                    <a:cubicBezTo>
                      <a:pt x="63" y="30"/>
                      <a:pt x="65" y="30"/>
                      <a:pt x="66" y="29"/>
                    </a:cubicBezTo>
                    <a:cubicBezTo>
                      <a:pt x="66" y="29"/>
                      <a:pt x="66" y="29"/>
                      <a:pt x="67" y="28"/>
                    </a:cubicBezTo>
                    <a:cubicBezTo>
                      <a:pt x="67" y="28"/>
                      <a:pt x="67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7"/>
                      <a:pt x="68" y="27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4"/>
                      <a:pt x="70" y="22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8"/>
                      <a:pt x="72" y="17"/>
                    </a:cubicBezTo>
                    <a:cubicBezTo>
                      <a:pt x="72" y="16"/>
                      <a:pt x="73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7" y="16"/>
                      <a:pt x="77" y="16"/>
                      <a:pt x="77" y="15"/>
                    </a:cubicBezTo>
                    <a:cubicBezTo>
                      <a:pt x="77" y="14"/>
                      <a:pt x="77" y="14"/>
                      <a:pt x="77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3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3" y="5"/>
                      <a:pt x="72" y="5"/>
                    </a:cubicBezTo>
                    <a:cubicBezTo>
                      <a:pt x="70" y="5"/>
                      <a:pt x="68" y="4"/>
                      <a:pt x="66" y="3"/>
                    </a:cubicBezTo>
                    <a:cubicBezTo>
                      <a:pt x="65" y="1"/>
                      <a:pt x="61" y="0"/>
                      <a:pt x="59" y="0"/>
                    </a:cubicBezTo>
                    <a:cubicBezTo>
                      <a:pt x="58" y="1"/>
                      <a:pt x="58" y="3"/>
                      <a:pt x="57" y="4"/>
                    </a:cubicBezTo>
                    <a:cubicBezTo>
                      <a:pt x="56" y="6"/>
                      <a:pt x="54" y="6"/>
                      <a:pt x="51" y="6"/>
                    </a:cubicBezTo>
                    <a:cubicBezTo>
                      <a:pt x="50" y="6"/>
                      <a:pt x="49" y="6"/>
                      <a:pt x="48" y="6"/>
                    </a:cubicBezTo>
                    <a:cubicBezTo>
                      <a:pt x="48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5" y="6"/>
                      <a:pt x="45" y="7"/>
                      <a:pt x="44" y="7"/>
                    </a:cubicBezTo>
                    <a:cubicBezTo>
                      <a:pt x="43" y="8"/>
                      <a:pt x="42" y="8"/>
                      <a:pt x="41" y="9"/>
                    </a:cubicBezTo>
                    <a:cubicBezTo>
                      <a:pt x="41" y="10"/>
                      <a:pt x="40" y="10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2"/>
                      <a:pt x="36" y="12"/>
                      <a:pt x="37" y="14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7" y="19"/>
                      <a:pt x="37" y="20"/>
                    </a:cubicBezTo>
                    <a:cubicBezTo>
                      <a:pt x="36" y="21"/>
                      <a:pt x="35" y="21"/>
                      <a:pt x="34" y="21"/>
                    </a:cubicBezTo>
                    <a:cubicBezTo>
                      <a:pt x="32" y="21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8" y="20"/>
                    </a:cubicBezTo>
                    <a:cubicBezTo>
                      <a:pt x="25" y="20"/>
                      <a:pt x="21" y="21"/>
                      <a:pt x="20" y="22"/>
                    </a:cubicBezTo>
                    <a:cubicBezTo>
                      <a:pt x="18" y="24"/>
                      <a:pt x="14" y="24"/>
                      <a:pt x="11" y="23"/>
                    </a:cubicBezTo>
                    <a:cubicBezTo>
                      <a:pt x="11" y="22"/>
                      <a:pt x="10" y="22"/>
                      <a:pt x="9" y="22"/>
                    </a:cubicBezTo>
                    <a:cubicBezTo>
                      <a:pt x="8" y="22"/>
                      <a:pt x="7" y="23"/>
                      <a:pt x="7" y="23"/>
                    </a:cubicBezTo>
                    <a:cubicBezTo>
                      <a:pt x="6" y="24"/>
                      <a:pt x="5" y="25"/>
                      <a:pt x="5" y="25"/>
                    </a:cubicBezTo>
                    <a:cubicBezTo>
                      <a:pt x="3" y="25"/>
                      <a:pt x="2" y="24"/>
                      <a:pt x="1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6" name="Freeform 1194"/>
              <p:cNvSpPr>
                <a:spLocks/>
              </p:cNvSpPr>
              <p:nvPr/>
            </p:nvSpPr>
            <p:spPr bwMode="auto">
              <a:xfrm>
                <a:off x="2718" y="3244"/>
                <a:ext cx="66" cy="36"/>
              </a:xfrm>
              <a:custGeom>
                <a:avLst/>
                <a:gdLst>
                  <a:gd name="T0" fmla="*/ 37 w 69"/>
                  <a:gd name="T1" fmla="*/ 32 h 37"/>
                  <a:gd name="T2" fmla="*/ 38 w 69"/>
                  <a:gd name="T3" fmla="*/ 32 h 37"/>
                  <a:gd name="T4" fmla="*/ 43 w 69"/>
                  <a:gd name="T5" fmla="*/ 34 h 37"/>
                  <a:gd name="T6" fmla="*/ 45 w 69"/>
                  <a:gd name="T7" fmla="*/ 34 h 37"/>
                  <a:gd name="T8" fmla="*/ 45 w 69"/>
                  <a:gd name="T9" fmla="*/ 34 h 37"/>
                  <a:gd name="T10" fmla="*/ 50 w 69"/>
                  <a:gd name="T11" fmla="*/ 30 h 37"/>
                  <a:gd name="T12" fmla="*/ 55 w 69"/>
                  <a:gd name="T13" fmla="*/ 22 h 37"/>
                  <a:gd name="T14" fmla="*/ 61 w 69"/>
                  <a:gd name="T15" fmla="*/ 12 h 37"/>
                  <a:gd name="T16" fmla="*/ 68 w 69"/>
                  <a:gd name="T17" fmla="*/ 8 h 37"/>
                  <a:gd name="T18" fmla="*/ 68 w 69"/>
                  <a:gd name="T19" fmla="*/ 8 h 37"/>
                  <a:gd name="T20" fmla="*/ 67 w 69"/>
                  <a:gd name="T21" fmla="*/ 7 h 37"/>
                  <a:gd name="T22" fmla="*/ 65 w 69"/>
                  <a:gd name="T23" fmla="*/ 6 h 37"/>
                  <a:gd name="T24" fmla="*/ 63 w 69"/>
                  <a:gd name="T25" fmla="*/ 5 h 37"/>
                  <a:gd name="T26" fmla="*/ 62 w 69"/>
                  <a:gd name="T27" fmla="*/ 5 h 37"/>
                  <a:gd name="T28" fmla="*/ 60 w 69"/>
                  <a:gd name="T29" fmla="*/ 4 h 37"/>
                  <a:gd name="T30" fmla="*/ 59 w 69"/>
                  <a:gd name="T31" fmla="*/ 4 h 37"/>
                  <a:gd name="T32" fmla="*/ 59 w 69"/>
                  <a:gd name="T33" fmla="*/ 4 h 37"/>
                  <a:gd name="T34" fmla="*/ 58 w 69"/>
                  <a:gd name="T35" fmla="*/ 3 h 37"/>
                  <a:gd name="T36" fmla="*/ 58 w 69"/>
                  <a:gd name="T37" fmla="*/ 3 h 37"/>
                  <a:gd name="T38" fmla="*/ 50 w 69"/>
                  <a:gd name="T39" fmla="*/ 1 h 37"/>
                  <a:gd name="T40" fmla="*/ 46 w 69"/>
                  <a:gd name="T41" fmla="*/ 3 h 37"/>
                  <a:gd name="T42" fmla="*/ 28 w 69"/>
                  <a:gd name="T43" fmla="*/ 9 h 37"/>
                  <a:gd name="T44" fmla="*/ 19 w 69"/>
                  <a:gd name="T45" fmla="*/ 13 h 37"/>
                  <a:gd name="T46" fmla="*/ 18 w 69"/>
                  <a:gd name="T47" fmla="*/ 13 h 37"/>
                  <a:gd name="T48" fmla="*/ 17 w 69"/>
                  <a:gd name="T49" fmla="*/ 12 h 37"/>
                  <a:gd name="T50" fmla="*/ 15 w 69"/>
                  <a:gd name="T51" fmla="*/ 12 h 37"/>
                  <a:gd name="T52" fmla="*/ 14 w 69"/>
                  <a:gd name="T53" fmla="*/ 12 h 37"/>
                  <a:gd name="T54" fmla="*/ 12 w 69"/>
                  <a:gd name="T55" fmla="*/ 12 h 37"/>
                  <a:gd name="T56" fmla="*/ 11 w 69"/>
                  <a:gd name="T57" fmla="*/ 11 h 37"/>
                  <a:gd name="T58" fmla="*/ 10 w 69"/>
                  <a:gd name="T59" fmla="*/ 10 h 37"/>
                  <a:gd name="T60" fmla="*/ 10 w 69"/>
                  <a:gd name="T61" fmla="*/ 12 h 37"/>
                  <a:gd name="T62" fmla="*/ 8 w 69"/>
                  <a:gd name="T63" fmla="*/ 14 h 37"/>
                  <a:gd name="T64" fmla="*/ 7 w 69"/>
                  <a:gd name="T65" fmla="*/ 15 h 37"/>
                  <a:gd name="T66" fmla="*/ 3 w 69"/>
                  <a:gd name="T67" fmla="*/ 18 h 37"/>
                  <a:gd name="T68" fmla="*/ 0 w 69"/>
                  <a:gd name="T69" fmla="*/ 24 h 37"/>
                  <a:gd name="T70" fmla="*/ 0 w 69"/>
                  <a:gd name="T71" fmla="*/ 24 h 37"/>
                  <a:gd name="T72" fmla="*/ 1 w 69"/>
                  <a:gd name="T73" fmla="*/ 25 h 37"/>
                  <a:gd name="T74" fmla="*/ 2 w 69"/>
                  <a:gd name="T75" fmla="*/ 26 h 37"/>
                  <a:gd name="T76" fmla="*/ 3 w 69"/>
                  <a:gd name="T77" fmla="*/ 28 h 37"/>
                  <a:gd name="T78" fmla="*/ 3 w 69"/>
                  <a:gd name="T79" fmla="*/ 28 h 37"/>
                  <a:gd name="T80" fmla="*/ 4 w 69"/>
                  <a:gd name="T81" fmla="*/ 29 h 37"/>
                  <a:gd name="T82" fmla="*/ 5 w 69"/>
                  <a:gd name="T83" fmla="*/ 30 h 37"/>
                  <a:gd name="T84" fmla="*/ 7 w 69"/>
                  <a:gd name="T85" fmla="*/ 31 h 37"/>
                  <a:gd name="T86" fmla="*/ 8 w 69"/>
                  <a:gd name="T87" fmla="*/ 32 h 37"/>
                  <a:gd name="T88" fmla="*/ 9 w 69"/>
                  <a:gd name="T89" fmla="*/ 33 h 37"/>
                  <a:gd name="T90" fmla="*/ 11 w 69"/>
                  <a:gd name="T91" fmla="*/ 34 h 37"/>
                  <a:gd name="T92" fmla="*/ 12 w 69"/>
                  <a:gd name="T93" fmla="*/ 35 h 37"/>
                  <a:gd name="T94" fmla="*/ 21 w 69"/>
                  <a:gd name="T9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" h="37">
                    <a:moveTo>
                      <a:pt x="25" y="36"/>
                    </a:moveTo>
                    <a:cubicBezTo>
                      <a:pt x="30" y="34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41" y="33"/>
                      <a:pt x="42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4" y="34"/>
                      <a:pt x="44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6" y="33"/>
                    </a:cubicBezTo>
                    <a:cubicBezTo>
                      <a:pt x="47" y="32"/>
                      <a:pt x="49" y="32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28"/>
                      <a:pt x="54" y="25"/>
                      <a:pt x="55" y="22"/>
                    </a:cubicBezTo>
                    <a:cubicBezTo>
                      <a:pt x="56" y="21"/>
                      <a:pt x="56" y="20"/>
                      <a:pt x="57" y="19"/>
                    </a:cubicBezTo>
                    <a:cubicBezTo>
                      <a:pt x="59" y="15"/>
                      <a:pt x="60" y="13"/>
                      <a:pt x="61" y="12"/>
                    </a:cubicBezTo>
                    <a:cubicBezTo>
                      <a:pt x="62" y="12"/>
                      <a:pt x="63" y="12"/>
                      <a:pt x="64" y="11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8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6"/>
                      <a:pt x="64" y="6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2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8" y="1"/>
                      <a:pt x="47" y="2"/>
                      <a:pt x="46" y="3"/>
                    </a:cubicBezTo>
                    <a:cubicBezTo>
                      <a:pt x="42" y="5"/>
                      <a:pt x="40" y="7"/>
                      <a:pt x="38" y="7"/>
                    </a:cubicBezTo>
                    <a:cubicBezTo>
                      <a:pt x="36" y="7"/>
                      <a:pt x="30" y="8"/>
                      <a:pt x="28" y="9"/>
                    </a:cubicBezTo>
                    <a:cubicBezTo>
                      <a:pt x="28" y="11"/>
                      <a:pt x="25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4" y="16"/>
                      <a:pt x="4" y="17"/>
                      <a:pt x="3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1"/>
                      <a:pt x="3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2"/>
                    </a:cubicBezTo>
                    <a:cubicBezTo>
                      <a:pt x="8" y="32"/>
                      <a:pt x="8" y="32"/>
                      <a:pt x="9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3" y="36"/>
                      <a:pt x="15" y="37"/>
                      <a:pt x="18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22" y="37"/>
                      <a:pt x="23" y="36"/>
                      <a:pt x="2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7" name="Freeform 1195"/>
              <p:cNvSpPr>
                <a:spLocks/>
              </p:cNvSpPr>
              <p:nvPr/>
            </p:nvSpPr>
            <p:spPr bwMode="auto">
              <a:xfrm>
                <a:off x="2679" y="3211"/>
                <a:ext cx="62" cy="30"/>
              </a:xfrm>
              <a:custGeom>
                <a:avLst/>
                <a:gdLst>
                  <a:gd name="T0" fmla="*/ 18 w 65"/>
                  <a:gd name="T1" fmla="*/ 31 h 31"/>
                  <a:gd name="T2" fmla="*/ 21 w 65"/>
                  <a:gd name="T3" fmla="*/ 31 h 31"/>
                  <a:gd name="T4" fmla="*/ 24 w 65"/>
                  <a:gd name="T5" fmla="*/ 31 h 31"/>
                  <a:gd name="T6" fmla="*/ 25 w 65"/>
                  <a:gd name="T7" fmla="*/ 27 h 31"/>
                  <a:gd name="T8" fmla="*/ 26 w 65"/>
                  <a:gd name="T9" fmla="*/ 25 h 31"/>
                  <a:gd name="T10" fmla="*/ 27 w 65"/>
                  <a:gd name="T11" fmla="*/ 25 h 31"/>
                  <a:gd name="T12" fmla="*/ 39 w 65"/>
                  <a:gd name="T13" fmla="*/ 29 h 31"/>
                  <a:gd name="T14" fmla="*/ 42 w 65"/>
                  <a:gd name="T15" fmla="*/ 30 h 31"/>
                  <a:gd name="T16" fmla="*/ 45 w 65"/>
                  <a:gd name="T17" fmla="*/ 30 h 31"/>
                  <a:gd name="T18" fmla="*/ 47 w 65"/>
                  <a:gd name="T19" fmla="*/ 29 h 31"/>
                  <a:gd name="T20" fmla="*/ 48 w 65"/>
                  <a:gd name="T21" fmla="*/ 29 h 31"/>
                  <a:gd name="T22" fmla="*/ 48 w 65"/>
                  <a:gd name="T23" fmla="*/ 29 h 31"/>
                  <a:gd name="T24" fmla="*/ 49 w 65"/>
                  <a:gd name="T25" fmla="*/ 28 h 31"/>
                  <a:gd name="T26" fmla="*/ 50 w 65"/>
                  <a:gd name="T27" fmla="*/ 28 h 31"/>
                  <a:gd name="T28" fmla="*/ 50 w 65"/>
                  <a:gd name="T29" fmla="*/ 28 h 31"/>
                  <a:gd name="T30" fmla="*/ 59 w 65"/>
                  <a:gd name="T31" fmla="*/ 24 h 31"/>
                  <a:gd name="T32" fmla="*/ 61 w 65"/>
                  <a:gd name="T33" fmla="*/ 21 h 31"/>
                  <a:gd name="T34" fmla="*/ 62 w 65"/>
                  <a:gd name="T35" fmla="*/ 21 h 31"/>
                  <a:gd name="T36" fmla="*/ 64 w 65"/>
                  <a:gd name="T37" fmla="*/ 19 h 31"/>
                  <a:gd name="T38" fmla="*/ 65 w 65"/>
                  <a:gd name="T39" fmla="*/ 19 h 31"/>
                  <a:gd name="T40" fmla="*/ 64 w 65"/>
                  <a:gd name="T41" fmla="*/ 18 h 31"/>
                  <a:gd name="T42" fmla="*/ 63 w 65"/>
                  <a:gd name="T43" fmla="*/ 16 h 31"/>
                  <a:gd name="T44" fmla="*/ 61 w 65"/>
                  <a:gd name="T45" fmla="*/ 15 h 31"/>
                  <a:gd name="T46" fmla="*/ 60 w 65"/>
                  <a:gd name="T47" fmla="*/ 15 h 31"/>
                  <a:gd name="T48" fmla="*/ 54 w 65"/>
                  <a:gd name="T49" fmla="*/ 13 h 31"/>
                  <a:gd name="T50" fmla="*/ 54 w 65"/>
                  <a:gd name="T51" fmla="*/ 12 h 31"/>
                  <a:gd name="T52" fmla="*/ 53 w 65"/>
                  <a:gd name="T53" fmla="*/ 10 h 31"/>
                  <a:gd name="T54" fmla="*/ 51 w 65"/>
                  <a:gd name="T55" fmla="*/ 10 h 31"/>
                  <a:gd name="T56" fmla="*/ 49 w 65"/>
                  <a:gd name="T57" fmla="*/ 10 h 31"/>
                  <a:gd name="T58" fmla="*/ 49 w 65"/>
                  <a:gd name="T59" fmla="*/ 10 h 31"/>
                  <a:gd name="T60" fmla="*/ 45 w 65"/>
                  <a:gd name="T61" fmla="*/ 12 h 31"/>
                  <a:gd name="T62" fmla="*/ 45 w 65"/>
                  <a:gd name="T63" fmla="*/ 12 h 31"/>
                  <a:gd name="T64" fmla="*/ 42 w 65"/>
                  <a:gd name="T65" fmla="*/ 11 h 31"/>
                  <a:gd name="T66" fmla="*/ 39 w 65"/>
                  <a:gd name="T67" fmla="*/ 7 h 31"/>
                  <a:gd name="T68" fmla="*/ 33 w 65"/>
                  <a:gd name="T69" fmla="*/ 3 h 31"/>
                  <a:gd name="T70" fmla="*/ 31 w 65"/>
                  <a:gd name="T71" fmla="*/ 2 h 31"/>
                  <a:gd name="T72" fmla="*/ 30 w 65"/>
                  <a:gd name="T73" fmla="*/ 2 h 31"/>
                  <a:gd name="T74" fmla="*/ 28 w 65"/>
                  <a:gd name="T75" fmla="*/ 0 h 31"/>
                  <a:gd name="T76" fmla="*/ 28 w 65"/>
                  <a:gd name="T77" fmla="*/ 0 h 31"/>
                  <a:gd name="T78" fmla="*/ 27 w 65"/>
                  <a:gd name="T79" fmla="*/ 0 h 31"/>
                  <a:gd name="T80" fmla="*/ 27 w 65"/>
                  <a:gd name="T81" fmla="*/ 1 h 31"/>
                  <a:gd name="T82" fmla="*/ 27 w 65"/>
                  <a:gd name="T83" fmla="*/ 1 h 31"/>
                  <a:gd name="T84" fmla="*/ 25 w 65"/>
                  <a:gd name="T85" fmla="*/ 1 h 31"/>
                  <a:gd name="T86" fmla="*/ 23 w 65"/>
                  <a:gd name="T87" fmla="*/ 1 h 31"/>
                  <a:gd name="T88" fmla="*/ 22 w 65"/>
                  <a:gd name="T89" fmla="*/ 0 h 31"/>
                  <a:gd name="T90" fmla="*/ 17 w 65"/>
                  <a:gd name="T91" fmla="*/ 2 h 31"/>
                  <a:gd name="T92" fmla="*/ 13 w 65"/>
                  <a:gd name="T93" fmla="*/ 5 h 31"/>
                  <a:gd name="T94" fmla="*/ 0 w 65"/>
                  <a:gd name="T95" fmla="*/ 10 h 31"/>
                  <a:gd name="T96" fmla="*/ 0 w 65"/>
                  <a:gd name="T97" fmla="*/ 10 h 31"/>
                  <a:gd name="T98" fmla="*/ 1 w 65"/>
                  <a:gd name="T99" fmla="*/ 11 h 31"/>
                  <a:gd name="T100" fmla="*/ 2 w 65"/>
                  <a:gd name="T101" fmla="*/ 13 h 31"/>
                  <a:gd name="T102" fmla="*/ 3 w 65"/>
                  <a:gd name="T103" fmla="*/ 17 h 31"/>
                  <a:gd name="T104" fmla="*/ 5 w 65"/>
                  <a:gd name="T105" fmla="*/ 22 h 31"/>
                  <a:gd name="T106" fmla="*/ 7 w 65"/>
                  <a:gd name="T107" fmla="*/ 23 h 31"/>
                  <a:gd name="T108" fmla="*/ 17 w 65"/>
                  <a:gd name="T109" fmla="*/ 31 h 31"/>
                  <a:gd name="T110" fmla="*/ 17 w 65"/>
                  <a:gd name="T111" fmla="*/ 31 h 31"/>
                  <a:gd name="T112" fmla="*/ 18 w 65"/>
                  <a:gd name="T1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31">
                    <a:moveTo>
                      <a:pt x="18" y="31"/>
                    </a:moveTo>
                    <a:cubicBezTo>
                      <a:pt x="19" y="31"/>
                      <a:pt x="20" y="31"/>
                      <a:pt x="21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0"/>
                      <a:pt x="25" y="27"/>
                      <a:pt x="25" y="27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36" y="25"/>
                      <a:pt x="39" y="29"/>
                    </a:cubicBezTo>
                    <a:cubicBezTo>
                      <a:pt x="40" y="30"/>
                      <a:pt x="41" y="30"/>
                      <a:pt x="42" y="30"/>
                    </a:cubicBezTo>
                    <a:cubicBezTo>
                      <a:pt x="44" y="30"/>
                      <a:pt x="45" y="30"/>
                      <a:pt x="45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3" y="28"/>
                      <a:pt x="57" y="27"/>
                      <a:pt x="59" y="24"/>
                    </a:cubicBezTo>
                    <a:cubicBezTo>
                      <a:pt x="60" y="23"/>
                      <a:pt x="60" y="22"/>
                      <a:pt x="61" y="21"/>
                    </a:cubicBezTo>
                    <a:cubicBezTo>
                      <a:pt x="61" y="21"/>
                      <a:pt x="62" y="21"/>
                      <a:pt x="62" y="21"/>
                    </a:cubicBezTo>
                    <a:cubicBezTo>
                      <a:pt x="63" y="20"/>
                      <a:pt x="63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7"/>
                      <a:pt x="63" y="16"/>
                      <a:pt x="63" y="16"/>
                    </a:cubicBezTo>
                    <a:cubicBezTo>
                      <a:pt x="62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5"/>
                      <a:pt x="55" y="15"/>
                      <a:pt x="54" y="13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1"/>
                      <a:pt x="54" y="10"/>
                      <a:pt x="53" y="10"/>
                    </a:cubicBezTo>
                    <a:cubicBezTo>
                      <a:pt x="53" y="10"/>
                      <a:pt x="52" y="10"/>
                      <a:pt x="51" y="10"/>
                    </a:cubicBezTo>
                    <a:cubicBezTo>
                      <a:pt x="51" y="10"/>
                      <a:pt x="50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1"/>
                      <a:pt x="47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3" y="11"/>
                      <a:pt x="42" y="11"/>
                    </a:cubicBezTo>
                    <a:cubicBezTo>
                      <a:pt x="40" y="10"/>
                      <a:pt x="39" y="8"/>
                      <a:pt x="39" y="7"/>
                    </a:cubicBezTo>
                    <a:cubicBezTo>
                      <a:pt x="39" y="6"/>
                      <a:pt x="37" y="5"/>
                      <a:pt x="33" y="3"/>
                    </a:cubicBezTo>
                    <a:cubicBezTo>
                      <a:pt x="32" y="3"/>
                      <a:pt x="31" y="3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2"/>
                    </a:cubicBezTo>
                    <a:cubicBezTo>
                      <a:pt x="16" y="3"/>
                      <a:pt x="14" y="4"/>
                      <a:pt x="13" y="5"/>
                    </a:cubicBezTo>
                    <a:cubicBezTo>
                      <a:pt x="9" y="7"/>
                      <a:pt x="4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3" y="14"/>
                      <a:pt x="3" y="15"/>
                      <a:pt x="3" y="17"/>
                    </a:cubicBezTo>
                    <a:cubicBezTo>
                      <a:pt x="4" y="18"/>
                      <a:pt x="4" y="21"/>
                      <a:pt x="5" y="22"/>
                    </a:cubicBezTo>
                    <a:cubicBezTo>
                      <a:pt x="6" y="22"/>
                      <a:pt x="6" y="22"/>
                      <a:pt x="7" y="23"/>
                    </a:cubicBezTo>
                    <a:cubicBezTo>
                      <a:pt x="13" y="27"/>
                      <a:pt x="17" y="29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8" name="Freeform 1196"/>
              <p:cNvSpPr>
                <a:spLocks/>
              </p:cNvSpPr>
              <p:nvPr/>
            </p:nvSpPr>
            <p:spPr bwMode="auto">
              <a:xfrm>
                <a:off x="2726" y="3233"/>
                <a:ext cx="55" cy="20"/>
              </a:xfrm>
              <a:custGeom>
                <a:avLst/>
                <a:gdLst>
                  <a:gd name="T0" fmla="*/ 18 w 57"/>
                  <a:gd name="T1" fmla="*/ 0 h 21"/>
                  <a:gd name="T2" fmla="*/ 17 w 57"/>
                  <a:gd name="T3" fmla="*/ 0 h 21"/>
                  <a:gd name="T4" fmla="*/ 16 w 57"/>
                  <a:gd name="T5" fmla="*/ 1 h 21"/>
                  <a:gd name="T6" fmla="*/ 16 w 57"/>
                  <a:gd name="T7" fmla="*/ 2 h 21"/>
                  <a:gd name="T8" fmla="*/ 15 w 57"/>
                  <a:gd name="T9" fmla="*/ 2 h 21"/>
                  <a:gd name="T10" fmla="*/ 14 w 57"/>
                  <a:gd name="T11" fmla="*/ 3 h 21"/>
                  <a:gd name="T12" fmla="*/ 14 w 57"/>
                  <a:gd name="T13" fmla="*/ 4 h 21"/>
                  <a:gd name="T14" fmla="*/ 2 w 57"/>
                  <a:gd name="T15" fmla="*/ 10 h 21"/>
                  <a:gd name="T16" fmla="*/ 1 w 57"/>
                  <a:gd name="T17" fmla="*/ 10 h 21"/>
                  <a:gd name="T18" fmla="*/ 1 w 57"/>
                  <a:gd name="T19" fmla="*/ 10 h 21"/>
                  <a:gd name="T20" fmla="*/ 1 w 57"/>
                  <a:gd name="T21" fmla="*/ 10 h 21"/>
                  <a:gd name="T22" fmla="*/ 1 w 57"/>
                  <a:gd name="T23" fmla="*/ 10 h 21"/>
                  <a:gd name="T24" fmla="*/ 1 w 57"/>
                  <a:gd name="T25" fmla="*/ 11 h 21"/>
                  <a:gd name="T26" fmla="*/ 1 w 57"/>
                  <a:gd name="T27" fmla="*/ 11 h 21"/>
                  <a:gd name="T28" fmla="*/ 0 w 57"/>
                  <a:gd name="T29" fmla="*/ 11 h 21"/>
                  <a:gd name="T30" fmla="*/ 0 w 57"/>
                  <a:gd name="T31" fmla="*/ 12 h 21"/>
                  <a:gd name="T32" fmla="*/ 1 w 57"/>
                  <a:gd name="T33" fmla="*/ 13 h 21"/>
                  <a:gd name="T34" fmla="*/ 1 w 57"/>
                  <a:gd name="T35" fmla="*/ 14 h 21"/>
                  <a:gd name="T36" fmla="*/ 2 w 57"/>
                  <a:gd name="T37" fmla="*/ 15 h 21"/>
                  <a:gd name="T38" fmla="*/ 2 w 57"/>
                  <a:gd name="T39" fmla="*/ 15 h 21"/>
                  <a:gd name="T40" fmla="*/ 3 w 57"/>
                  <a:gd name="T41" fmla="*/ 18 h 21"/>
                  <a:gd name="T42" fmla="*/ 3 w 57"/>
                  <a:gd name="T43" fmla="*/ 18 h 21"/>
                  <a:gd name="T44" fmla="*/ 4 w 57"/>
                  <a:gd name="T45" fmla="*/ 18 h 21"/>
                  <a:gd name="T46" fmla="*/ 4 w 57"/>
                  <a:gd name="T47" fmla="*/ 19 h 21"/>
                  <a:gd name="T48" fmla="*/ 9 w 57"/>
                  <a:gd name="T49" fmla="*/ 21 h 21"/>
                  <a:gd name="T50" fmla="*/ 12 w 57"/>
                  <a:gd name="T51" fmla="*/ 21 h 21"/>
                  <a:gd name="T52" fmla="*/ 16 w 57"/>
                  <a:gd name="T53" fmla="*/ 20 h 21"/>
                  <a:gd name="T54" fmla="*/ 30 w 57"/>
                  <a:gd name="T55" fmla="*/ 15 h 21"/>
                  <a:gd name="T56" fmla="*/ 35 w 57"/>
                  <a:gd name="T57" fmla="*/ 11 h 21"/>
                  <a:gd name="T58" fmla="*/ 41 w 57"/>
                  <a:gd name="T59" fmla="*/ 8 h 21"/>
                  <a:gd name="T60" fmla="*/ 41 w 57"/>
                  <a:gd name="T61" fmla="*/ 8 h 21"/>
                  <a:gd name="T62" fmla="*/ 43 w 57"/>
                  <a:gd name="T63" fmla="*/ 9 h 21"/>
                  <a:gd name="T64" fmla="*/ 53 w 57"/>
                  <a:gd name="T65" fmla="*/ 12 h 21"/>
                  <a:gd name="T66" fmla="*/ 53 w 57"/>
                  <a:gd name="T67" fmla="*/ 12 h 21"/>
                  <a:gd name="T68" fmla="*/ 53 w 57"/>
                  <a:gd name="T69" fmla="*/ 12 h 21"/>
                  <a:gd name="T70" fmla="*/ 54 w 57"/>
                  <a:gd name="T71" fmla="*/ 13 h 21"/>
                  <a:gd name="T72" fmla="*/ 54 w 57"/>
                  <a:gd name="T73" fmla="*/ 12 h 21"/>
                  <a:gd name="T74" fmla="*/ 54 w 57"/>
                  <a:gd name="T75" fmla="*/ 11 h 21"/>
                  <a:gd name="T76" fmla="*/ 54 w 57"/>
                  <a:gd name="T77" fmla="*/ 10 h 21"/>
                  <a:gd name="T78" fmla="*/ 55 w 57"/>
                  <a:gd name="T79" fmla="*/ 9 h 21"/>
                  <a:gd name="T80" fmla="*/ 55 w 57"/>
                  <a:gd name="T81" fmla="*/ 9 h 21"/>
                  <a:gd name="T82" fmla="*/ 56 w 57"/>
                  <a:gd name="T83" fmla="*/ 7 h 21"/>
                  <a:gd name="T84" fmla="*/ 56 w 57"/>
                  <a:gd name="T85" fmla="*/ 6 h 21"/>
                  <a:gd name="T86" fmla="*/ 57 w 57"/>
                  <a:gd name="T87" fmla="*/ 5 h 21"/>
                  <a:gd name="T88" fmla="*/ 57 w 57"/>
                  <a:gd name="T89" fmla="*/ 5 h 21"/>
                  <a:gd name="T90" fmla="*/ 57 w 57"/>
                  <a:gd name="T91" fmla="*/ 5 h 21"/>
                  <a:gd name="T92" fmla="*/ 56 w 57"/>
                  <a:gd name="T93" fmla="*/ 5 h 21"/>
                  <a:gd name="T94" fmla="*/ 55 w 57"/>
                  <a:gd name="T95" fmla="*/ 4 h 21"/>
                  <a:gd name="T96" fmla="*/ 54 w 57"/>
                  <a:gd name="T97" fmla="*/ 4 h 21"/>
                  <a:gd name="T98" fmla="*/ 54 w 57"/>
                  <a:gd name="T99" fmla="*/ 4 h 21"/>
                  <a:gd name="T100" fmla="*/ 54 w 57"/>
                  <a:gd name="T101" fmla="*/ 4 h 21"/>
                  <a:gd name="T102" fmla="*/ 53 w 57"/>
                  <a:gd name="T103" fmla="*/ 4 h 21"/>
                  <a:gd name="T104" fmla="*/ 53 w 57"/>
                  <a:gd name="T105" fmla="*/ 3 h 21"/>
                  <a:gd name="T106" fmla="*/ 45 w 57"/>
                  <a:gd name="T107" fmla="*/ 2 h 21"/>
                  <a:gd name="T108" fmla="*/ 40 w 57"/>
                  <a:gd name="T109" fmla="*/ 1 h 21"/>
                  <a:gd name="T110" fmla="*/ 37 w 57"/>
                  <a:gd name="T111" fmla="*/ 1 h 21"/>
                  <a:gd name="T112" fmla="*/ 33 w 57"/>
                  <a:gd name="T113" fmla="*/ 1 h 21"/>
                  <a:gd name="T114" fmla="*/ 26 w 57"/>
                  <a:gd name="T115" fmla="*/ 0 h 21"/>
                  <a:gd name="T116" fmla="*/ 25 w 57"/>
                  <a:gd name="T117" fmla="*/ 0 h 21"/>
                  <a:gd name="T118" fmla="*/ 19 w 57"/>
                  <a:gd name="T119" fmla="*/ 0 h 21"/>
                  <a:gd name="T120" fmla="*/ 18 w 57"/>
                  <a:gd name="T121" fmla="*/ 0 h 21"/>
                  <a:gd name="T122" fmla="*/ 18 w 57"/>
                  <a:gd name="T1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21">
                    <a:moveTo>
                      <a:pt x="18" y="0"/>
                    </a:moveTo>
                    <a:cubicBezTo>
                      <a:pt x="18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0" y="9"/>
                      <a:pt x="5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7" y="20"/>
                      <a:pt x="9" y="21"/>
                    </a:cubicBezTo>
                    <a:cubicBezTo>
                      <a:pt x="10" y="21"/>
                      <a:pt x="11" y="21"/>
                      <a:pt x="12" y="21"/>
                    </a:cubicBezTo>
                    <a:cubicBezTo>
                      <a:pt x="14" y="21"/>
                      <a:pt x="16" y="20"/>
                      <a:pt x="16" y="20"/>
                    </a:cubicBezTo>
                    <a:cubicBezTo>
                      <a:pt x="17" y="15"/>
                      <a:pt x="30" y="15"/>
                      <a:pt x="30" y="15"/>
                    </a:cubicBezTo>
                    <a:cubicBezTo>
                      <a:pt x="31" y="15"/>
                      <a:pt x="34" y="13"/>
                      <a:pt x="35" y="11"/>
                    </a:cubicBezTo>
                    <a:cubicBezTo>
                      <a:pt x="38" y="9"/>
                      <a:pt x="39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3" y="9"/>
                    </a:cubicBezTo>
                    <a:cubicBezTo>
                      <a:pt x="47" y="9"/>
                      <a:pt x="51" y="10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2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1"/>
                      <a:pt x="54" y="10"/>
                      <a:pt x="54" y="10"/>
                    </a:cubicBezTo>
                    <a:cubicBezTo>
                      <a:pt x="55" y="10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8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6"/>
                    </a:cubicBezTo>
                    <a:cubicBezTo>
                      <a:pt x="57" y="6"/>
                      <a:pt x="57" y="6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5"/>
                      <a:pt x="55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53" y="4"/>
                      <a:pt x="53" y="3"/>
                      <a:pt x="53" y="3"/>
                    </a:cubicBezTo>
                    <a:cubicBezTo>
                      <a:pt x="52" y="3"/>
                      <a:pt x="48" y="1"/>
                      <a:pt x="45" y="2"/>
                    </a:cubicBezTo>
                    <a:cubicBezTo>
                      <a:pt x="43" y="2"/>
                      <a:pt x="41" y="1"/>
                      <a:pt x="40" y="1"/>
                    </a:cubicBezTo>
                    <a:cubicBezTo>
                      <a:pt x="39" y="1"/>
                      <a:pt x="38" y="0"/>
                      <a:pt x="37" y="1"/>
                    </a:cubicBezTo>
                    <a:cubicBezTo>
                      <a:pt x="36" y="1"/>
                      <a:pt x="35" y="1"/>
                      <a:pt x="33" y="1"/>
                    </a:cubicBezTo>
                    <a:cubicBezTo>
                      <a:pt x="31" y="1"/>
                      <a:pt x="27" y="1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3" y="1"/>
                      <a:pt x="21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9" name="Freeform 1197"/>
              <p:cNvSpPr>
                <a:spLocks/>
              </p:cNvSpPr>
              <p:nvPr/>
            </p:nvSpPr>
            <p:spPr bwMode="auto">
              <a:xfrm>
                <a:off x="2442" y="3334"/>
                <a:ext cx="31" cy="62"/>
              </a:xfrm>
              <a:custGeom>
                <a:avLst/>
                <a:gdLst>
                  <a:gd name="T0" fmla="*/ 9 w 33"/>
                  <a:gd name="T1" fmla="*/ 7 h 64"/>
                  <a:gd name="T2" fmla="*/ 1 w 33"/>
                  <a:gd name="T3" fmla="*/ 36 h 64"/>
                  <a:gd name="T4" fmla="*/ 0 w 33"/>
                  <a:gd name="T5" fmla="*/ 38 h 64"/>
                  <a:gd name="T6" fmla="*/ 3 w 33"/>
                  <a:gd name="T7" fmla="*/ 41 h 64"/>
                  <a:gd name="T8" fmla="*/ 5 w 33"/>
                  <a:gd name="T9" fmla="*/ 43 h 64"/>
                  <a:gd name="T10" fmla="*/ 8 w 33"/>
                  <a:gd name="T11" fmla="*/ 61 h 64"/>
                  <a:gd name="T12" fmla="*/ 8 w 33"/>
                  <a:gd name="T13" fmla="*/ 64 h 64"/>
                  <a:gd name="T14" fmla="*/ 10 w 33"/>
                  <a:gd name="T15" fmla="*/ 64 h 64"/>
                  <a:gd name="T16" fmla="*/ 10 w 33"/>
                  <a:gd name="T17" fmla="*/ 64 h 64"/>
                  <a:gd name="T18" fmla="*/ 12 w 33"/>
                  <a:gd name="T19" fmla="*/ 64 h 64"/>
                  <a:gd name="T20" fmla="*/ 14 w 33"/>
                  <a:gd name="T21" fmla="*/ 64 h 64"/>
                  <a:gd name="T22" fmla="*/ 20 w 33"/>
                  <a:gd name="T23" fmla="*/ 63 h 64"/>
                  <a:gd name="T24" fmla="*/ 20 w 33"/>
                  <a:gd name="T25" fmla="*/ 63 h 64"/>
                  <a:gd name="T26" fmla="*/ 20 w 33"/>
                  <a:gd name="T27" fmla="*/ 63 h 64"/>
                  <a:gd name="T28" fmla="*/ 20 w 33"/>
                  <a:gd name="T29" fmla="*/ 62 h 64"/>
                  <a:gd name="T30" fmla="*/ 20 w 33"/>
                  <a:gd name="T31" fmla="*/ 62 h 64"/>
                  <a:gd name="T32" fmla="*/ 20 w 33"/>
                  <a:gd name="T33" fmla="*/ 60 h 64"/>
                  <a:gd name="T34" fmla="*/ 25 w 33"/>
                  <a:gd name="T35" fmla="*/ 52 h 64"/>
                  <a:gd name="T36" fmla="*/ 24 w 33"/>
                  <a:gd name="T37" fmla="*/ 50 h 64"/>
                  <a:gd name="T38" fmla="*/ 22 w 33"/>
                  <a:gd name="T39" fmla="*/ 49 h 64"/>
                  <a:gd name="T40" fmla="*/ 22 w 33"/>
                  <a:gd name="T41" fmla="*/ 44 h 64"/>
                  <a:gd name="T42" fmla="*/ 25 w 33"/>
                  <a:gd name="T43" fmla="*/ 40 h 64"/>
                  <a:gd name="T44" fmla="*/ 22 w 33"/>
                  <a:gd name="T45" fmla="*/ 37 h 64"/>
                  <a:gd name="T46" fmla="*/ 20 w 33"/>
                  <a:gd name="T47" fmla="*/ 32 h 64"/>
                  <a:gd name="T48" fmla="*/ 25 w 33"/>
                  <a:gd name="T49" fmla="*/ 29 h 64"/>
                  <a:gd name="T50" fmla="*/ 25 w 33"/>
                  <a:gd name="T51" fmla="*/ 29 h 64"/>
                  <a:gd name="T52" fmla="*/ 27 w 33"/>
                  <a:gd name="T53" fmla="*/ 22 h 64"/>
                  <a:gd name="T54" fmla="*/ 26 w 33"/>
                  <a:gd name="T55" fmla="*/ 17 h 64"/>
                  <a:gd name="T56" fmla="*/ 25 w 33"/>
                  <a:gd name="T57" fmla="*/ 13 h 64"/>
                  <a:gd name="T58" fmla="*/ 30 w 33"/>
                  <a:gd name="T59" fmla="*/ 8 h 64"/>
                  <a:gd name="T60" fmla="*/ 33 w 33"/>
                  <a:gd name="T61" fmla="*/ 6 h 64"/>
                  <a:gd name="T62" fmla="*/ 30 w 33"/>
                  <a:gd name="T63" fmla="*/ 2 h 64"/>
                  <a:gd name="T64" fmla="*/ 26 w 33"/>
                  <a:gd name="T65" fmla="*/ 2 h 64"/>
                  <a:gd name="T66" fmla="*/ 25 w 33"/>
                  <a:gd name="T67" fmla="*/ 3 h 64"/>
                  <a:gd name="T68" fmla="*/ 23 w 33"/>
                  <a:gd name="T69" fmla="*/ 4 h 64"/>
                  <a:gd name="T70" fmla="*/ 21 w 33"/>
                  <a:gd name="T71" fmla="*/ 3 h 64"/>
                  <a:gd name="T72" fmla="*/ 21 w 33"/>
                  <a:gd name="T73" fmla="*/ 3 h 64"/>
                  <a:gd name="T74" fmla="*/ 19 w 33"/>
                  <a:gd name="T75" fmla="*/ 3 h 64"/>
                  <a:gd name="T76" fmla="*/ 17 w 33"/>
                  <a:gd name="T77" fmla="*/ 3 h 64"/>
                  <a:gd name="T78" fmla="*/ 16 w 33"/>
                  <a:gd name="T79" fmla="*/ 3 h 64"/>
                  <a:gd name="T80" fmla="*/ 16 w 33"/>
                  <a:gd name="T81" fmla="*/ 3 h 64"/>
                  <a:gd name="T82" fmla="*/ 15 w 33"/>
                  <a:gd name="T83" fmla="*/ 3 h 64"/>
                  <a:gd name="T84" fmla="*/ 15 w 33"/>
                  <a:gd name="T85" fmla="*/ 3 h 64"/>
                  <a:gd name="T86" fmla="*/ 14 w 33"/>
                  <a:gd name="T87" fmla="*/ 3 h 64"/>
                  <a:gd name="T88" fmla="*/ 14 w 33"/>
                  <a:gd name="T89" fmla="*/ 3 h 64"/>
                  <a:gd name="T90" fmla="*/ 14 w 33"/>
                  <a:gd name="T91" fmla="*/ 2 h 64"/>
                  <a:gd name="T92" fmla="*/ 13 w 33"/>
                  <a:gd name="T93" fmla="*/ 2 h 64"/>
                  <a:gd name="T94" fmla="*/ 13 w 33"/>
                  <a:gd name="T95" fmla="*/ 2 h 64"/>
                  <a:gd name="T96" fmla="*/ 12 w 33"/>
                  <a:gd name="T97" fmla="*/ 1 h 64"/>
                  <a:gd name="T98" fmla="*/ 12 w 33"/>
                  <a:gd name="T99" fmla="*/ 1 h 64"/>
                  <a:gd name="T100" fmla="*/ 12 w 33"/>
                  <a:gd name="T101" fmla="*/ 1 h 64"/>
                  <a:gd name="T102" fmla="*/ 12 w 33"/>
                  <a:gd name="T103" fmla="*/ 0 h 64"/>
                  <a:gd name="T104" fmla="*/ 12 w 33"/>
                  <a:gd name="T105" fmla="*/ 0 h 64"/>
                  <a:gd name="T106" fmla="*/ 11 w 33"/>
                  <a:gd name="T107" fmla="*/ 0 h 64"/>
                  <a:gd name="T108" fmla="*/ 10 w 33"/>
                  <a:gd name="T109" fmla="*/ 1 h 64"/>
                  <a:gd name="T110" fmla="*/ 9 w 33"/>
                  <a:gd name="T111" fmla="*/ 2 h 64"/>
                  <a:gd name="T112" fmla="*/ 8 w 33"/>
                  <a:gd name="T113" fmla="*/ 2 h 64"/>
                  <a:gd name="T114" fmla="*/ 9 w 33"/>
                  <a:gd name="T115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64">
                    <a:moveTo>
                      <a:pt x="9" y="7"/>
                    </a:moveTo>
                    <a:cubicBezTo>
                      <a:pt x="11" y="11"/>
                      <a:pt x="6" y="31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2" y="40"/>
                      <a:pt x="3" y="41"/>
                    </a:cubicBezTo>
                    <a:cubicBezTo>
                      <a:pt x="4" y="42"/>
                      <a:pt x="5" y="42"/>
                      <a:pt x="5" y="43"/>
                    </a:cubicBezTo>
                    <a:cubicBezTo>
                      <a:pt x="10" y="46"/>
                      <a:pt x="9" y="55"/>
                      <a:pt x="8" y="61"/>
                    </a:cubicBezTo>
                    <a:cubicBezTo>
                      <a:pt x="8" y="62"/>
                      <a:pt x="8" y="63"/>
                      <a:pt x="8" y="64"/>
                    </a:cubicBezTo>
                    <a:cubicBezTo>
                      <a:pt x="8" y="64"/>
                      <a:pt x="8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1" y="64"/>
                      <a:pt x="12" y="64"/>
                    </a:cubicBezTo>
                    <a:cubicBezTo>
                      <a:pt x="13" y="64"/>
                      <a:pt x="14" y="64"/>
                      <a:pt x="14" y="64"/>
                    </a:cubicBezTo>
                    <a:cubicBezTo>
                      <a:pt x="16" y="64"/>
                      <a:pt x="18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20" y="58"/>
                      <a:pt x="20" y="53"/>
                      <a:pt x="25" y="52"/>
                    </a:cubicBezTo>
                    <a:cubicBezTo>
                      <a:pt x="25" y="51"/>
                      <a:pt x="24" y="51"/>
                      <a:pt x="24" y="50"/>
                    </a:cubicBezTo>
                    <a:cubicBezTo>
                      <a:pt x="23" y="50"/>
                      <a:pt x="23" y="50"/>
                      <a:pt x="22" y="49"/>
                    </a:cubicBezTo>
                    <a:cubicBezTo>
                      <a:pt x="21" y="48"/>
                      <a:pt x="21" y="45"/>
                      <a:pt x="22" y="44"/>
                    </a:cubicBezTo>
                    <a:cubicBezTo>
                      <a:pt x="23" y="42"/>
                      <a:pt x="24" y="41"/>
                      <a:pt x="25" y="40"/>
                    </a:cubicBezTo>
                    <a:cubicBezTo>
                      <a:pt x="24" y="40"/>
                      <a:pt x="23" y="39"/>
                      <a:pt x="22" y="37"/>
                    </a:cubicBezTo>
                    <a:cubicBezTo>
                      <a:pt x="20" y="35"/>
                      <a:pt x="20" y="33"/>
                      <a:pt x="20" y="32"/>
                    </a:cubicBezTo>
                    <a:cubicBezTo>
                      <a:pt x="21" y="30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7"/>
                      <a:pt x="25" y="24"/>
                      <a:pt x="27" y="22"/>
                    </a:cubicBezTo>
                    <a:cubicBezTo>
                      <a:pt x="28" y="21"/>
                      <a:pt x="27" y="19"/>
                      <a:pt x="26" y="17"/>
                    </a:cubicBezTo>
                    <a:cubicBezTo>
                      <a:pt x="26" y="15"/>
                      <a:pt x="25" y="14"/>
                      <a:pt x="25" y="13"/>
                    </a:cubicBezTo>
                    <a:cubicBezTo>
                      <a:pt x="25" y="10"/>
                      <a:pt x="28" y="9"/>
                      <a:pt x="30" y="8"/>
                    </a:cubicBezTo>
                    <a:cubicBezTo>
                      <a:pt x="31" y="7"/>
                      <a:pt x="32" y="7"/>
                      <a:pt x="33" y="6"/>
                    </a:cubicBezTo>
                    <a:cubicBezTo>
                      <a:pt x="32" y="5"/>
                      <a:pt x="30" y="4"/>
                      <a:pt x="30" y="2"/>
                    </a:cubicBezTo>
                    <a:cubicBezTo>
                      <a:pt x="30" y="2"/>
                      <a:pt x="28" y="1"/>
                      <a:pt x="26" y="2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2" y="4"/>
                      <a:pt x="22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4"/>
                      <a:pt x="8" y="6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0" name="Freeform 1198"/>
              <p:cNvSpPr>
                <a:spLocks/>
              </p:cNvSpPr>
              <p:nvPr/>
            </p:nvSpPr>
            <p:spPr bwMode="auto">
              <a:xfrm>
                <a:off x="2582" y="3176"/>
                <a:ext cx="39" cy="32"/>
              </a:xfrm>
              <a:custGeom>
                <a:avLst/>
                <a:gdLst>
                  <a:gd name="T0" fmla="*/ 27 w 40"/>
                  <a:gd name="T1" fmla="*/ 31 h 33"/>
                  <a:gd name="T2" fmla="*/ 28 w 40"/>
                  <a:gd name="T3" fmla="*/ 28 h 33"/>
                  <a:gd name="T4" fmla="*/ 28 w 40"/>
                  <a:gd name="T5" fmla="*/ 26 h 33"/>
                  <a:gd name="T6" fmla="*/ 30 w 40"/>
                  <a:gd name="T7" fmla="*/ 22 h 33"/>
                  <a:gd name="T8" fmla="*/ 37 w 40"/>
                  <a:gd name="T9" fmla="*/ 16 h 33"/>
                  <a:gd name="T10" fmla="*/ 35 w 40"/>
                  <a:gd name="T11" fmla="*/ 13 h 33"/>
                  <a:gd name="T12" fmla="*/ 33 w 40"/>
                  <a:gd name="T13" fmla="*/ 11 h 33"/>
                  <a:gd name="T14" fmla="*/ 36 w 40"/>
                  <a:gd name="T15" fmla="*/ 8 h 33"/>
                  <a:gd name="T16" fmla="*/ 39 w 40"/>
                  <a:gd name="T17" fmla="*/ 4 h 33"/>
                  <a:gd name="T18" fmla="*/ 40 w 40"/>
                  <a:gd name="T19" fmla="*/ 4 h 33"/>
                  <a:gd name="T20" fmla="*/ 40 w 40"/>
                  <a:gd name="T21" fmla="*/ 3 h 33"/>
                  <a:gd name="T22" fmla="*/ 39 w 40"/>
                  <a:gd name="T23" fmla="*/ 2 h 33"/>
                  <a:gd name="T24" fmla="*/ 37 w 40"/>
                  <a:gd name="T25" fmla="*/ 1 h 33"/>
                  <a:gd name="T26" fmla="*/ 27 w 40"/>
                  <a:gd name="T27" fmla="*/ 1 h 33"/>
                  <a:gd name="T28" fmla="*/ 23 w 40"/>
                  <a:gd name="T29" fmla="*/ 6 h 33"/>
                  <a:gd name="T30" fmla="*/ 19 w 40"/>
                  <a:gd name="T31" fmla="*/ 11 h 33"/>
                  <a:gd name="T32" fmla="*/ 14 w 40"/>
                  <a:gd name="T33" fmla="*/ 9 h 33"/>
                  <a:gd name="T34" fmla="*/ 10 w 40"/>
                  <a:gd name="T35" fmla="*/ 16 h 33"/>
                  <a:gd name="T36" fmla="*/ 0 w 40"/>
                  <a:gd name="T37" fmla="*/ 30 h 33"/>
                  <a:gd name="T38" fmla="*/ 1 w 40"/>
                  <a:gd name="T39" fmla="*/ 30 h 33"/>
                  <a:gd name="T40" fmla="*/ 2 w 40"/>
                  <a:gd name="T41" fmla="*/ 30 h 33"/>
                  <a:gd name="T42" fmla="*/ 4 w 40"/>
                  <a:gd name="T43" fmla="*/ 30 h 33"/>
                  <a:gd name="T44" fmla="*/ 5 w 40"/>
                  <a:gd name="T45" fmla="*/ 29 h 33"/>
                  <a:gd name="T46" fmla="*/ 6 w 40"/>
                  <a:gd name="T47" fmla="*/ 29 h 33"/>
                  <a:gd name="T48" fmla="*/ 7 w 40"/>
                  <a:gd name="T49" fmla="*/ 28 h 33"/>
                  <a:gd name="T50" fmla="*/ 8 w 40"/>
                  <a:gd name="T51" fmla="*/ 28 h 33"/>
                  <a:gd name="T52" fmla="*/ 10 w 40"/>
                  <a:gd name="T53" fmla="*/ 26 h 33"/>
                  <a:gd name="T54" fmla="*/ 17 w 40"/>
                  <a:gd name="T55" fmla="*/ 27 h 33"/>
                  <a:gd name="T56" fmla="*/ 18 w 40"/>
                  <a:gd name="T57" fmla="*/ 27 h 33"/>
                  <a:gd name="T58" fmla="*/ 22 w 40"/>
                  <a:gd name="T59" fmla="*/ 30 h 33"/>
                  <a:gd name="T60" fmla="*/ 24 w 40"/>
                  <a:gd name="T61" fmla="*/ 31 h 33"/>
                  <a:gd name="T62" fmla="*/ 25 w 40"/>
                  <a:gd name="T63" fmla="*/ 32 h 33"/>
                  <a:gd name="T64" fmla="*/ 26 w 40"/>
                  <a:gd name="T65" fmla="*/ 33 h 33"/>
                  <a:gd name="T66" fmla="*/ 27 w 40"/>
                  <a:gd name="T6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33">
                    <a:moveTo>
                      <a:pt x="27" y="33"/>
                    </a:moveTo>
                    <a:cubicBezTo>
                      <a:pt x="27" y="33"/>
                      <a:pt x="27" y="32"/>
                      <a:pt x="27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8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8" y="25"/>
                      <a:pt x="27" y="23"/>
                      <a:pt x="28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5" y="22"/>
                      <a:pt x="35" y="21"/>
                      <a:pt x="35" y="21"/>
                    </a:cubicBezTo>
                    <a:cubicBezTo>
                      <a:pt x="35" y="18"/>
                      <a:pt x="36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5" y="14"/>
                      <a:pt x="35" y="13"/>
                    </a:cubicBezTo>
                    <a:cubicBezTo>
                      <a:pt x="34" y="13"/>
                      <a:pt x="34" y="12"/>
                      <a:pt x="34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5" y="8"/>
                      <a:pt x="36" y="8"/>
                    </a:cubicBezTo>
                    <a:cubicBezTo>
                      <a:pt x="37" y="7"/>
                      <a:pt x="38" y="6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35" y="0"/>
                      <a:pt x="32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3" y="4"/>
                      <a:pt x="23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3" y="11"/>
                      <a:pt x="21" y="11"/>
                      <a:pt x="19" y="11"/>
                    </a:cubicBezTo>
                    <a:cubicBezTo>
                      <a:pt x="17" y="11"/>
                      <a:pt x="15" y="10"/>
                      <a:pt x="15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4" y="13"/>
                      <a:pt x="12" y="14"/>
                      <a:pt x="10" y="16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9" y="23"/>
                      <a:pt x="6" y="27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11" y="26"/>
                      <a:pt x="12" y="26"/>
                      <a:pt x="13" y="26"/>
                    </a:cubicBezTo>
                    <a:cubicBezTo>
                      <a:pt x="14" y="26"/>
                      <a:pt x="16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9"/>
                      <a:pt x="21" y="30"/>
                      <a:pt x="22" y="30"/>
                    </a:cubicBezTo>
                    <a:cubicBezTo>
                      <a:pt x="22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1" name="Freeform 1199"/>
              <p:cNvSpPr>
                <a:spLocks/>
              </p:cNvSpPr>
              <p:nvPr/>
            </p:nvSpPr>
            <p:spPr bwMode="auto">
              <a:xfrm>
                <a:off x="2574" y="3204"/>
                <a:ext cx="36" cy="26"/>
              </a:xfrm>
              <a:custGeom>
                <a:avLst/>
                <a:gdLst>
                  <a:gd name="T0" fmla="*/ 32 w 38"/>
                  <a:gd name="T1" fmla="*/ 27 h 27"/>
                  <a:gd name="T2" fmla="*/ 32 w 38"/>
                  <a:gd name="T3" fmla="*/ 26 h 27"/>
                  <a:gd name="T4" fmla="*/ 32 w 38"/>
                  <a:gd name="T5" fmla="*/ 25 h 27"/>
                  <a:gd name="T6" fmla="*/ 33 w 38"/>
                  <a:gd name="T7" fmla="*/ 24 h 27"/>
                  <a:gd name="T8" fmla="*/ 33 w 38"/>
                  <a:gd name="T9" fmla="*/ 23 h 27"/>
                  <a:gd name="T10" fmla="*/ 33 w 38"/>
                  <a:gd name="T11" fmla="*/ 22 h 27"/>
                  <a:gd name="T12" fmla="*/ 33 w 38"/>
                  <a:gd name="T13" fmla="*/ 21 h 27"/>
                  <a:gd name="T14" fmla="*/ 34 w 38"/>
                  <a:gd name="T15" fmla="*/ 21 h 27"/>
                  <a:gd name="T16" fmla="*/ 34 w 38"/>
                  <a:gd name="T17" fmla="*/ 20 h 27"/>
                  <a:gd name="T18" fmla="*/ 34 w 38"/>
                  <a:gd name="T19" fmla="*/ 20 h 27"/>
                  <a:gd name="T20" fmla="*/ 35 w 38"/>
                  <a:gd name="T21" fmla="*/ 19 h 27"/>
                  <a:gd name="T22" fmla="*/ 36 w 38"/>
                  <a:gd name="T23" fmla="*/ 19 h 27"/>
                  <a:gd name="T24" fmla="*/ 36 w 38"/>
                  <a:gd name="T25" fmla="*/ 18 h 27"/>
                  <a:gd name="T26" fmla="*/ 36 w 38"/>
                  <a:gd name="T27" fmla="*/ 18 h 27"/>
                  <a:gd name="T28" fmla="*/ 37 w 38"/>
                  <a:gd name="T29" fmla="*/ 18 h 27"/>
                  <a:gd name="T30" fmla="*/ 37 w 38"/>
                  <a:gd name="T31" fmla="*/ 18 h 27"/>
                  <a:gd name="T32" fmla="*/ 38 w 38"/>
                  <a:gd name="T33" fmla="*/ 17 h 27"/>
                  <a:gd name="T34" fmla="*/ 38 w 38"/>
                  <a:gd name="T35" fmla="*/ 16 h 27"/>
                  <a:gd name="T36" fmla="*/ 38 w 38"/>
                  <a:gd name="T37" fmla="*/ 16 h 27"/>
                  <a:gd name="T38" fmla="*/ 38 w 38"/>
                  <a:gd name="T39" fmla="*/ 14 h 27"/>
                  <a:gd name="T40" fmla="*/ 37 w 38"/>
                  <a:gd name="T41" fmla="*/ 14 h 27"/>
                  <a:gd name="T42" fmla="*/ 37 w 38"/>
                  <a:gd name="T43" fmla="*/ 13 h 27"/>
                  <a:gd name="T44" fmla="*/ 36 w 38"/>
                  <a:gd name="T45" fmla="*/ 12 h 27"/>
                  <a:gd name="T46" fmla="*/ 36 w 38"/>
                  <a:gd name="T47" fmla="*/ 11 h 27"/>
                  <a:gd name="T48" fmla="*/ 36 w 38"/>
                  <a:gd name="T49" fmla="*/ 11 h 27"/>
                  <a:gd name="T50" fmla="*/ 36 w 38"/>
                  <a:gd name="T51" fmla="*/ 10 h 27"/>
                  <a:gd name="T52" fmla="*/ 35 w 38"/>
                  <a:gd name="T53" fmla="*/ 10 h 27"/>
                  <a:gd name="T54" fmla="*/ 35 w 38"/>
                  <a:gd name="T55" fmla="*/ 9 h 27"/>
                  <a:gd name="T56" fmla="*/ 34 w 38"/>
                  <a:gd name="T57" fmla="*/ 8 h 27"/>
                  <a:gd name="T58" fmla="*/ 29 w 38"/>
                  <a:gd name="T59" fmla="*/ 5 h 27"/>
                  <a:gd name="T60" fmla="*/ 25 w 38"/>
                  <a:gd name="T61" fmla="*/ 2 h 27"/>
                  <a:gd name="T62" fmla="*/ 21 w 38"/>
                  <a:gd name="T63" fmla="*/ 1 h 27"/>
                  <a:gd name="T64" fmla="*/ 8 w 38"/>
                  <a:gd name="T65" fmla="*/ 5 h 27"/>
                  <a:gd name="T66" fmla="*/ 8 w 38"/>
                  <a:gd name="T67" fmla="*/ 5 h 27"/>
                  <a:gd name="T68" fmla="*/ 8 w 38"/>
                  <a:gd name="T69" fmla="*/ 5 h 27"/>
                  <a:gd name="T70" fmla="*/ 7 w 38"/>
                  <a:gd name="T71" fmla="*/ 5 h 27"/>
                  <a:gd name="T72" fmla="*/ 7 w 38"/>
                  <a:gd name="T73" fmla="*/ 5 h 27"/>
                  <a:gd name="T74" fmla="*/ 6 w 38"/>
                  <a:gd name="T75" fmla="*/ 5 h 27"/>
                  <a:gd name="T76" fmla="*/ 5 w 38"/>
                  <a:gd name="T77" fmla="*/ 4 h 27"/>
                  <a:gd name="T78" fmla="*/ 5 w 38"/>
                  <a:gd name="T79" fmla="*/ 4 h 27"/>
                  <a:gd name="T80" fmla="*/ 0 w 38"/>
                  <a:gd name="T81" fmla="*/ 6 h 27"/>
                  <a:gd name="T82" fmla="*/ 0 w 38"/>
                  <a:gd name="T83" fmla="*/ 6 h 27"/>
                  <a:gd name="T84" fmla="*/ 2 w 38"/>
                  <a:gd name="T85" fmla="*/ 9 h 27"/>
                  <a:gd name="T86" fmla="*/ 3 w 38"/>
                  <a:gd name="T87" fmla="*/ 8 h 27"/>
                  <a:gd name="T88" fmla="*/ 7 w 38"/>
                  <a:gd name="T89" fmla="*/ 11 h 27"/>
                  <a:gd name="T90" fmla="*/ 9 w 38"/>
                  <a:gd name="T91" fmla="*/ 13 h 27"/>
                  <a:gd name="T92" fmla="*/ 11 w 38"/>
                  <a:gd name="T93" fmla="*/ 14 h 27"/>
                  <a:gd name="T94" fmla="*/ 17 w 38"/>
                  <a:gd name="T95" fmla="*/ 18 h 27"/>
                  <a:gd name="T96" fmla="*/ 18 w 38"/>
                  <a:gd name="T97" fmla="*/ 21 h 27"/>
                  <a:gd name="T98" fmla="*/ 20 w 38"/>
                  <a:gd name="T99" fmla="*/ 19 h 27"/>
                  <a:gd name="T100" fmla="*/ 23 w 38"/>
                  <a:gd name="T101" fmla="*/ 17 h 27"/>
                  <a:gd name="T102" fmla="*/ 25 w 38"/>
                  <a:gd name="T103" fmla="*/ 20 h 27"/>
                  <a:gd name="T104" fmla="*/ 26 w 38"/>
                  <a:gd name="T105" fmla="*/ 23 h 27"/>
                  <a:gd name="T106" fmla="*/ 27 w 38"/>
                  <a:gd name="T107" fmla="*/ 23 h 27"/>
                  <a:gd name="T108" fmla="*/ 31 w 38"/>
                  <a:gd name="T109" fmla="*/ 26 h 27"/>
                  <a:gd name="T110" fmla="*/ 32 w 38"/>
                  <a:gd name="T111" fmla="*/ 26 h 27"/>
                  <a:gd name="T112" fmla="*/ 32 w 38"/>
                  <a:gd name="T113" fmla="*/ 27 h 27"/>
                  <a:gd name="T114" fmla="*/ 32 w 38"/>
                  <a:gd name="T115" fmla="*/ 27 h 27"/>
                  <a:gd name="T116" fmla="*/ 32 w 38"/>
                  <a:gd name="T117" fmla="*/ 27 h 27"/>
                  <a:gd name="T118" fmla="*/ 32 w 38"/>
                  <a:gd name="T1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27">
                    <a:moveTo>
                      <a:pt x="32" y="27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3" y="22"/>
                      <a:pt x="33" y="22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9"/>
                      <a:pt x="34" y="8"/>
                      <a:pt x="34" y="8"/>
                    </a:cubicBezTo>
                    <a:cubicBezTo>
                      <a:pt x="32" y="6"/>
                      <a:pt x="31" y="6"/>
                      <a:pt x="29" y="5"/>
                    </a:cubicBezTo>
                    <a:cubicBezTo>
                      <a:pt x="28" y="4"/>
                      <a:pt x="27" y="3"/>
                      <a:pt x="25" y="2"/>
                    </a:cubicBezTo>
                    <a:cubicBezTo>
                      <a:pt x="24" y="1"/>
                      <a:pt x="22" y="0"/>
                      <a:pt x="21" y="1"/>
                    </a:cubicBezTo>
                    <a:cubicBezTo>
                      <a:pt x="18" y="4"/>
                      <a:pt x="12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8"/>
                      <a:pt x="6" y="10"/>
                      <a:pt x="7" y="11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4" y="15"/>
                      <a:pt x="17" y="16"/>
                      <a:pt x="17" y="18"/>
                    </a:cubicBezTo>
                    <a:cubicBezTo>
                      <a:pt x="17" y="20"/>
                      <a:pt x="18" y="21"/>
                      <a:pt x="18" y="21"/>
                    </a:cubicBezTo>
                    <a:cubicBezTo>
                      <a:pt x="18" y="20"/>
                      <a:pt x="19" y="20"/>
                      <a:pt x="20" y="19"/>
                    </a:cubicBezTo>
                    <a:cubicBezTo>
                      <a:pt x="21" y="18"/>
                      <a:pt x="22" y="17"/>
                      <a:pt x="23" y="17"/>
                    </a:cubicBezTo>
                    <a:cubicBezTo>
                      <a:pt x="24" y="17"/>
                      <a:pt x="25" y="18"/>
                      <a:pt x="25" y="20"/>
                    </a:cubicBezTo>
                    <a:cubicBezTo>
                      <a:pt x="25" y="22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9" y="23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2" name="Freeform 1200"/>
              <p:cNvSpPr>
                <a:spLocks/>
              </p:cNvSpPr>
              <p:nvPr/>
            </p:nvSpPr>
            <p:spPr bwMode="auto">
              <a:xfrm>
                <a:off x="2763" y="3249"/>
                <a:ext cx="94" cy="59"/>
              </a:xfrm>
              <a:custGeom>
                <a:avLst/>
                <a:gdLst>
                  <a:gd name="T0" fmla="*/ 82 w 98"/>
                  <a:gd name="T1" fmla="*/ 38 h 62"/>
                  <a:gd name="T2" fmla="*/ 81 w 98"/>
                  <a:gd name="T3" fmla="*/ 36 h 62"/>
                  <a:gd name="T4" fmla="*/ 80 w 98"/>
                  <a:gd name="T5" fmla="*/ 33 h 62"/>
                  <a:gd name="T6" fmla="*/ 80 w 98"/>
                  <a:gd name="T7" fmla="*/ 31 h 62"/>
                  <a:gd name="T8" fmla="*/ 82 w 98"/>
                  <a:gd name="T9" fmla="*/ 25 h 62"/>
                  <a:gd name="T10" fmla="*/ 74 w 98"/>
                  <a:gd name="T11" fmla="*/ 11 h 62"/>
                  <a:gd name="T12" fmla="*/ 74 w 98"/>
                  <a:gd name="T13" fmla="*/ 11 h 62"/>
                  <a:gd name="T14" fmla="*/ 73 w 98"/>
                  <a:gd name="T15" fmla="*/ 10 h 62"/>
                  <a:gd name="T16" fmla="*/ 73 w 98"/>
                  <a:gd name="T17" fmla="*/ 9 h 62"/>
                  <a:gd name="T18" fmla="*/ 72 w 98"/>
                  <a:gd name="T19" fmla="*/ 8 h 62"/>
                  <a:gd name="T20" fmla="*/ 70 w 98"/>
                  <a:gd name="T21" fmla="*/ 5 h 62"/>
                  <a:gd name="T22" fmla="*/ 69 w 98"/>
                  <a:gd name="T23" fmla="*/ 3 h 62"/>
                  <a:gd name="T24" fmla="*/ 68 w 98"/>
                  <a:gd name="T25" fmla="*/ 0 h 62"/>
                  <a:gd name="T26" fmla="*/ 65 w 98"/>
                  <a:gd name="T27" fmla="*/ 1 h 62"/>
                  <a:gd name="T28" fmla="*/ 64 w 98"/>
                  <a:gd name="T29" fmla="*/ 3 h 62"/>
                  <a:gd name="T30" fmla="*/ 58 w 98"/>
                  <a:gd name="T31" fmla="*/ 5 h 62"/>
                  <a:gd name="T32" fmla="*/ 55 w 98"/>
                  <a:gd name="T33" fmla="*/ 5 h 62"/>
                  <a:gd name="T34" fmla="*/ 45 w 98"/>
                  <a:gd name="T35" fmla="*/ 7 h 62"/>
                  <a:gd name="T36" fmla="*/ 32 w 98"/>
                  <a:gd name="T37" fmla="*/ 4 h 62"/>
                  <a:gd name="T38" fmla="*/ 27 w 98"/>
                  <a:gd name="T39" fmla="*/ 4 h 62"/>
                  <a:gd name="T40" fmla="*/ 26 w 98"/>
                  <a:gd name="T41" fmla="*/ 4 h 62"/>
                  <a:gd name="T42" fmla="*/ 25 w 98"/>
                  <a:gd name="T43" fmla="*/ 5 h 62"/>
                  <a:gd name="T44" fmla="*/ 20 w 98"/>
                  <a:gd name="T45" fmla="*/ 9 h 62"/>
                  <a:gd name="T46" fmla="*/ 16 w 98"/>
                  <a:gd name="T47" fmla="*/ 11 h 62"/>
                  <a:gd name="T48" fmla="*/ 6 w 98"/>
                  <a:gd name="T49" fmla="*/ 28 h 62"/>
                  <a:gd name="T50" fmla="*/ 0 w 98"/>
                  <a:gd name="T51" fmla="*/ 32 h 62"/>
                  <a:gd name="T52" fmla="*/ 4 w 98"/>
                  <a:gd name="T53" fmla="*/ 38 h 62"/>
                  <a:gd name="T54" fmla="*/ 8 w 98"/>
                  <a:gd name="T55" fmla="*/ 41 h 62"/>
                  <a:gd name="T56" fmla="*/ 9 w 98"/>
                  <a:gd name="T57" fmla="*/ 47 h 62"/>
                  <a:gd name="T58" fmla="*/ 22 w 98"/>
                  <a:gd name="T59" fmla="*/ 53 h 62"/>
                  <a:gd name="T60" fmla="*/ 22 w 98"/>
                  <a:gd name="T61" fmla="*/ 56 h 62"/>
                  <a:gd name="T62" fmla="*/ 23 w 98"/>
                  <a:gd name="T63" fmla="*/ 56 h 62"/>
                  <a:gd name="T64" fmla="*/ 25 w 98"/>
                  <a:gd name="T65" fmla="*/ 58 h 62"/>
                  <a:gd name="T66" fmla="*/ 27 w 98"/>
                  <a:gd name="T67" fmla="*/ 60 h 62"/>
                  <a:gd name="T68" fmla="*/ 38 w 98"/>
                  <a:gd name="T69" fmla="*/ 61 h 62"/>
                  <a:gd name="T70" fmla="*/ 51 w 98"/>
                  <a:gd name="T71" fmla="*/ 62 h 62"/>
                  <a:gd name="T72" fmla="*/ 70 w 98"/>
                  <a:gd name="T73" fmla="*/ 56 h 62"/>
                  <a:gd name="T74" fmla="*/ 83 w 98"/>
                  <a:gd name="T75" fmla="*/ 60 h 62"/>
                  <a:gd name="T76" fmla="*/ 83 w 98"/>
                  <a:gd name="T77" fmla="*/ 60 h 62"/>
                  <a:gd name="T78" fmla="*/ 85 w 98"/>
                  <a:gd name="T79" fmla="*/ 60 h 62"/>
                  <a:gd name="T80" fmla="*/ 86 w 98"/>
                  <a:gd name="T81" fmla="*/ 61 h 62"/>
                  <a:gd name="T82" fmla="*/ 93 w 98"/>
                  <a:gd name="T83" fmla="*/ 47 h 62"/>
                  <a:gd name="T84" fmla="*/ 97 w 98"/>
                  <a:gd name="T85" fmla="*/ 43 h 62"/>
                  <a:gd name="T86" fmla="*/ 96 w 98"/>
                  <a:gd name="T87" fmla="*/ 42 h 62"/>
                  <a:gd name="T88" fmla="*/ 95 w 98"/>
                  <a:gd name="T89" fmla="*/ 41 h 62"/>
                  <a:gd name="T90" fmla="*/ 89 w 98"/>
                  <a:gd name="T91" fmla="*/ 44 h 62"/>
                  <a:gd name="T92" fmla="*/ 83 w 98"/>
                  <a:gd name="T93" fmla="*/ 40 h 62"/>
                  <a:gd name="T94" fmla="*/ 83 w 98"/>
                  <a:gd name="T95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" h="62">
                    <a:moveTo>
                      <a:pt x="82" y="39"/>
                    </a:moveTo>
                    <a:cubicBezTo>
                      <a:pt x="82" y="39"/>
                      <a:pt x="82" y="38"/>
                      <a:pt x="82" y="38"/>
                    </a:cubicBezTo>
                    <a:cubicBezTo>
                      <a:pt x="82" y="38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80" y="33"/>
                      <a:pt x="80" y="32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0" y="30"/>
                      <a:pt x="80" y="30"/>
                    </a:cubicBezTo>
                    <a:cubicBezTo>
                      <a:pt x="80" y="28"/>
                      <a:pt x="80" y="26"/>
                      <a:pt x="82" y="25"/>
                    </a:cubicBezTo>
                    <a:cubicBezTo>
                      <a:pt x="82" y="23"/>
                      <a:pt x="79" y="16"/>
                      <a:pt x="74" y="12"/>
                    </a:cubicBezTo>
                    <a:cubicBezTo>
                      <a:pt x="74" y="12"/>
                      <a:pt x="74" y="12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9"/>
                      <a:pt x="73" y="9"/>
                    </a:cubicBezTo>
                    <a:cubicBezTo>
                      <a:pt x="73" y="9"/>
                      <a:pt x="72" y="9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1" y="7"/>
                      <a:pt x="71" y="7"/>
                    </a:cubicBezTo>
                    <a:cubicBezTo>
                      <a:pt x="71" y="6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69" y="3"/>
                      <a:pt x="69" y="3"/>
                    </a:cubicBezTo>
                    <a:cubicBezTo>
                      <a:pt x="69" y="2"/>
                      <a:pt x="69" y="2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2"/>
                      <a:pt x="64" y="3"/>
                    </a:cubicBezTo>
                    <a:cubicBezTo>
                      <a:pt x="63" y="4"/>
                      <a:pt x="61" y="5"/>
                      <a:pt x="59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5" y="6"/>
                      <a:pt x="55" y="5"/>
                    </a:cubicBezTo>
                    <a:cubicBezTo>
                      <a:pt x="54" y="5"/>
                      <a:pt x="53" y="5"/>
                      <a:pt x="52" y="6"/>
                    </a:cubicBezTo>
                    <a:cubicBezTo>
                      <a:pt x="50" y="8"/>
                      <a:pt x="46" y="9"/>
                      <a:pt x="45" y="7"/>
                    </a:cubicBezTo>
                    <a:cubicBezTo>
                      <a:pt x="44" y="7"/>
                      <a:pt x="41" y="6"/>
                      <a:pt x="39" y="6"/>
                    </a:cubicBezTo>
                    <a:cubicBezTo>
                      <a:pt x="38" y="6"/>
                      <a:pt x="36" y="5"/>
                      <a:pt x="32" y="4"/>
                    </a:cubicBezTo>
                    <a:cubicBezTo>
                      <a:pt x="31" y="4"/>
                      <a:pt x="29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5"/>
                    </a:cubicBezTo>
                    <a:cubicBezTo>
                      <a:pt x="25" y="5"/>
                      <a:pt x="24" y="6"/>
                      <a:pt x="24" y="6"/>
                    </a:cubicBezTo>
                    <a:cubicBezTo>
                      <a:pt x="23" y="7"/>
                      <a:pt x="21" y="8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6" y="11"/>
                      <a:pt x="14" y="14"/>
                      <a:pt x="13" y="16"/>
                    </a:cubicBezTo>
                    <a:cubicBezTo>
                      <a:pt x="11" y="21"/>
                      <a:pt x="9" y="25"/>
                      <a:pt x="6" y="28"/>
                    </a:cubicBezTo>
                    <a:cubicBezTo>
                      <a:pt x="4" y="30"/>
                      <a:pt x="2" y="31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2" y="34"/>
                      <a:pt x="4" y="36"/>
                      <a:pt x="4" y="38"/>
                    </a:cubicBezTo>
                    <a:cubicBezTo>
                      <a:pt x="4" y="40"/>
                      <a:pt x="5" y="40"/>
                      <a:pt x="6" y="40"/>
                    </a:cubicBezTo>
                    <a:cubicBezTo>
                      <a:pt x="7" y="40"/>
                      <a:pt x="7" y="40"/>
                      <a:pt x="8" y="41"/>
                    </a:cubicBezTo>
                    <a:cubicBezTo>
                      <a:pt x="9" y="42"/>
                      <a:pt x="9" y="44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7" y="48"/>
                      <a:pt x="22" y="49"/>
                      <a:pt x="22" y="53"/>
                    </a:cubicBezTo>
                    <a:cubicBezTo>
                      <a:pt x="22" y="53"/>
                      <a:pt x="22" y="54"/>
                      <a:pt x="22" y="54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25" y="58"/>
                      <a:pt x="26" y="59"/>
                      <a:pt x="26" y="59"/>
                    </a:cubicBezTo>
                    <a:cubicBezTo>
                      <a:pt x="26" y="59"/>
                      <a:pt x="27" y="60"/>
                      <a:pt x="27" y="60"/>
                    </a:cubicBezTo>
                    <a:cubicBezTo>
                      <a:pt x="28" y="60"/>
                      <a:pt x="30" y="60"/>
                      <a:pt x="33" y="61"/>
                    </a:cubicBezTo>
                    <a:cubicBezTo>
                      <a:pt x="35" y="61"/>
                      <a:pt x="37" y="61"/>
                      <a:pt x="38" y="61"/>
                    </a:cubicBezTo>
                    <a:cubicBezTo>
                      <a:pt x="39" y="61"/>
                      <a:pt x="39" y="61"/>
                      <a:pt x="41" y="61"/>
                    </a:cubicBezTo>
                    <a:cubicBezTo>
                      <a:pt x="44" y="61"/>
                      <a:pt x="49" y="61"/>
                      <a:pt x="51" y="62"/>
                    </a:cubicBezTo>
                    <a:cubicBezTo>
                      <a:pt x="53" y="62"/>
                      <a:pt x="55" y="61"/>
                      <a:pt x="57" y="59"/>
                    </a:cubicBezTo>
                    <a:cubicBezTo>
                      <a:pt x="60" y="56"/>
                      <a:pt x="68" y="56"/>
                      <a:pt x="70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8" y="57"/>
                      <a:pt x="82" y="57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5" y="60"/>
                    </a:cubicBezTo>
                    <a:cubicBezTo>
                      <a:pt x="85" y="61"/>
                      <a:pt x="85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6" y="59"/>
                      <a:pt x="86" y="58"/>
                    </a:cubicBezTo>
                    <a:cubicBezTo>
                      <a:pt x="86" y="54"/>
                      <a:pt x="89" y="47"/>
                      <a:pt x="93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7" y="46"/>
                      <a:pt x="98" y="46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6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5" y="41"/>
                      <a:pt x="95" y="41"/>
                    </a:cubicBezTo>
                    <a:cubicBezTo>
                      <a:pt x="95" y="42"/>
                      <a:pt x="94" y="42"/>
                      <a:pt x="93" y="42"/>
                    </a:cubicBezTo>
                    <a:cubicBezTo>
                      <a:pt x="91" y="43"/>
                      <a:pt x="90" y="44"/>
                      <a:pt x="89" y="44"/>
                    </a:cubicBezTo>
                    <a:cubicBezTo>
                      <a:pt x="87" y="44"/>
                      <a:pt x="84" y="43"/>
                      <a:pt x="83" y="41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3" name="Freeform 1201"/>
              <p:cNvSpPr>
                <a:spLocks/>
              </p:cNvSpPr>
              <p:nvPr/>
            </p:nvSpPr>
            <p:spPr bwMode="auto">
              <a:xfrm>
                <a:off x="2831" y="3247"/>
                <a:ext cx="29" cy="36"/>
              </a:xfrm>
              <a:custGeom>
                <a:avLst/>
                <a:gdLst>
                  <a:gd name="T0" fmla="*/ 1 w 30"/>
                  <a:gd name="T1" fmla="*/ 1 h 38"/>
                  <a:gd name="T2" fmla="*/ 1 w 30"/>
                  <a:gd name="T3" fmla="*/ 2 h 38"/>
                  <a:gd name="T4" fmla="*/ 2 w 30"/>
                  <a:gd name="T5" fmla="*/ 4 h 38"/>
                  <a:gd name="T6" fmla="*/ 3 w 30"/>
                  <a:gd name="T7" fmla="*/ 5 h 38"/>
                  <a:gd name="T8" fmla="*/ 3 w 30"/>
                  <a:gd name="T9" fmla="*/ 6 h 38"/>
                  <a:gd name="T10" fmla="*/ 4 w 30"/>
                  <a:gd name="T11" fmla="*/ 7 h 38"/>
                  <a:gd name="T12" fmla="*/ 4 w 30"/>
                  <a:gd name="T13" fmla="*/ 8 h 38"/>
                  <a:gd name="T14" fmla="*/ 5 w 30"/>
                  <a:gd name="T15" fmla="*/ 8 h 38"/>
                  <a:gd name="T16" fmla="*/ 5 w 30"/>
                  <a:gd name="T17" fmla="*/ 9 h 38"/>
                  <a:gd name="T18" fmla="*/ 5 w 30"/>
                  <a:gd name="T19" fmla="*/ 9 h 38"/>
                  <a:gd name="T20" fmla="*/ 6 w 30"/>
                  <a:gd name="T21" fmla="*/ 10 h 38"/>
                  <a:gd name="T22" fmla="*/ 6 w 30"/>
                  <a:gd name="T23" fmla="*/ 10 h 38"/>
                  <a:gd name="T24" fmla="*/ 6 w 30"/>
                  <a:gd name="T25" fmla="*/ 11 h 38"/>
                  <a:gd name="T26" fmla="*/ 6 w 30"/>
                  <a:gd name="T27" fmla="*/ 11 h 38"/>
                  <a:gd name="T28" fmla="*/ 6 w 30"/>
                  <a:gd name="T29" fmla="*/ 11 h 38"/>
                  <a:gd name="T30" fmla="*/ 13 w 30"/>
                  <a:gd name="T31" fmla="*/ 30 h 38"/>
                  <a:gd name="T32" fmla="*/ 13 w 30"/>
                  <a:gd name="T33" fmla="*/ 33 h 38"/>
                  <a:gd name="T34" fmla="*/ 13 w 30"/>
                  <a:gd name="T35" fmla="*/ 35 h 38"/>
                  <a:gd name="T36" fmla="*/ 14 w 30"/>
                  <a:gd name="T37" fmla="*/ 36 h 38"/>
                  <a:gd name="T38" fmla="*/ 14 w 30"/>
                  <a:gd name="T39" fmla="*/ 37 h 38"/>
                  <a:gd name="T40" fmla="*/ 14 w 30"/>
                  <a:gd name="T41" fmla="*/ 38 h 38"/>
                  <a:gd name="T42" fmla="*/ 16 w 30"/>
                  <a:gd name="T43" fmla="*/ 36 h 38"/>
                  <a:gd name="T44" fmla="*/ 16 w 30"/>
                  <a:gd name="T45" fmla="*/ 35 h 38"/>
                  <a:gd name="T46" fmla="*/ 16 w 30"/>
                  <a:gd name="T47" fmla="*/ 34 h 38"/>
                  <a:gd name="T48" fmla="*/ 17 w 30"/>
                  <a:gd name="T49" fmla="*/ 34 h 38"/>
                  <a:gd name="T50" fmla="*/ 17 w 30"/>
                  <a:gd name="T51" fmla="*/ 33 h 38"/>
                  <a:gd name="T52" fmla="*/ 17 w 30"/>
                  <a:gd name="T53" fmla="*/ 33 h 38"/>
                  <a:gd name="T54" fmla="*/ 18 w 30"/>
                  <a:gd name="T55" fmla="*/ 32 h 38"/>
                  <a:gd name="T56" fmla="*/ 18 w 30"/>
                  <a:gd name="T57" fmla="*/ 32 h 38"/>
                  <a:gd name="T58" fmla="*/ 18 w 30"/>
                  <a:gd name="T59" fmla="*/ 32 h 38"/>
                  <a:gd name="T60" fmla="*/ 18 w 30"/>
                  <a:gd name="T61" fmla="*/ 31 h 38"/>
                  <a:gd name="T62" fmla="*/ 18 w 30"/>
                  <a:gd name="T63" fmla="*/ 31 h 38"/>
                  <a:gd name="T64" fmla="*/ 18 w 30"/>
                  <a:gd name="T65" fmla="*/ 31 h 38"/>
                  <a:gd name="T66" fmla="*/ 18 w 30"/>
                  <a:gd name="T67" fmla="*/ 31 h 38"/>
                  <a:gd name="T68" fmla="*/ 23 w 30"/>
                  <a:gd name="T69" fmla="*/ 24 h 38"/>
                  <a:gd name="T70" fmla="*/ 24 w 30"/>
                  <a:gd name="T71" fmla="*/ 24 h 38"/>
                  <a:gd name="T72" fmla="*/ 25 w 30"/>
                  <a:gd name="T73" fmla="*/ 24 h 38"/>
                  <a:gd name="T74" fmla="*/ 29 w 30"/>
                  <a:gd name="T75" fmla="*/ 25 h 38"/>
                  <a:gd name="T76" fmla="*/ 30 w 30"/>
                  <a:gd name="T77" fmla="*/ 25 h 38"/>
                  <a:gd name="T78" fmla="*/ 28 w 30"/>
                  <a:gd name="T79" fmla="*/ 21 h 38"/>
                  <a:gd name="T80" fmla="*/ 21 w 30"/>
                  <a:gd name="T81" fmla="*/ 9 h 38"/>
                  <a:gd name="T82" fmla="*/ 15 w 30"/>
                  <a:gd name="T83" fmla="*/ 5 h 38"/>
                  <a:gd name="T84" fmla="*/ 9 w 30"/>
                  <a:gd name="T85" fmla="*/ 2 h 38"/>
                  <a:gd name="T86" fmla="*/ 6 w 30"/>
                  <a:gd name="T87" fmla="*/ 0 h 38"/>
                  <a:gd name="T88" fmla="*/ 5 w 30"/>
                  <a:gd name="T89" fmla="*/ 0 h 38"/>
                  <a:gd name="T90" fmla="*/ 0 w 30"/>
                  <a:gd name="T91" fmla="*/ 1 h 38"/>
                  <a:gd name="T92" fmla="*/ 1 w 30"/>
                  <a:gd name="T9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" h="38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18" y="25"/>
                      <a:pt x="13" y="30"/>
                    </a:cubicBezTo>
                    <a:cubicBezTo>
                      <a:pt x="13" y="30"/>
                      <a:pt x="13" y="31"/>
                      <a:pt x="13" y="33"/>
                    </a:cubicBezTo>
                    <a:cubicBezTo>
                      <a:pt x="13" y="34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8"/>
                    </a:cubicBezTo>
                    <a:cubicBezTo>
                      <a:pt x="15" y="37"/>
                      <a:pt x="15" y="36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8" y="33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5"/>
                      <a:pt x="21" y="24"/>
                      <a:pt x="23" y="24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4"/>
                      <a:pt x="28" y="25"/>
                      <a:pt x="29" y="25"/>
                    </a:cubicBezTo>
                    <a:cubicBezTo>
                      <a:pt x="29" y="25"/>
                      <a:pt x="30" y="25"/>
                      <a:pt x="30" y="25"/>
                    </a:cubicBezTo>
                    <a:cubicBezTo>
                      <a:pt x="30" y="24"/>
                      <a:pt x="29" y="22"/>
                      <a:pt x="28" y="21"/>
                    </a:cubicBezTo>
                    <a:cubicBezTo>
                      <a:pt x="26" y="19"/>
                      <a:pt x="22" y="14"/>
                      <a:pt x="21" y="9"/>
                    </a:cubicBezTo>
                    <a:cubicBezTo>
                      <a:pt x="20" y="6"/>
                      <a:pt x="16" y="5"/>
                      <a:pt x="15" y="5"/>
                    </a:cubicBezTo>
                    <a:cubicBezTo>
                      <a:pt x="13" y="5"/>
                      <a:pt x="11" y="3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4" name="Freeform 1202"/>
              <p:cNvSpPr>
                <a:spLocks/>
              </p:cNvSpPr>
              <p:nvPr/>
            </p:nvSpPr>
            <p:spPr bwMode="auto">
              <a:xfrm>
                <a:off x="2783" y="3306"/>
                <a:ext cx="61" cy="33"/>
              </a:xfrm>
              <a:custGeom>
                <a:avLst/>
                <a:gdLst>
                  <a:gd name="T0" fmla="*/ 62 w 64"/>
                  <a:gd name="T1" fmla="*/ 4 h 34"/>
                  <a:gd name="T2" fmla="*/ 61 w 64"/>
                  <a:gd name="T3" fmla="*/ 3 h 34"/>
                  <a:gd name="T4" fmla="*/ 60 w 64"/>
                  <a:gd name="T5" fmla="*/ 2 h 34"/>
                  <a:gd name="T6" fmla="*/ 60 w 64"/>
                  <a:gd name="T7" fmla="*/ 2 h 34"/>
                  <a:gd name="T8" fmla="*/ 60 w 64"/>
                  <a:gd name="T9" fmla="*/ 2 h 34"/>
                  <a:gd name="T10" fmla="*/ 52 w 64"/>
                  <a:gd name="T11" fmla="*/ 0 h 34"/>
                  <a:gd name="T12" fmla="*/ 40 w 64"/>
                  <a:gd name="T13" fmla="*/ 2 h 34"/>
                  <a:gd name="T14" fmla="*/ 21 w 64"/>
                  <a:gd name="T15" fmla="*/ 5 h 34"/>
                  <a:gd name="T16" fmla="*/ 18 w 64"/>
                  <a:gd name="T17" fmla="*/ 5 h 34"/>
                  <a:gd name="T18" fmla="*/ 7 w 64"/>
                  <a:gd name="T19" fmla="*/ 4 h 34"/>
                  <a:gd name="T20" fmla="*/ 7 w 64"/>
                  <a:gd name="T21" fmla="*/ 4 h 34"/>
                  <a:gd name="T22" fmla="*/ 4 w 64"/>
                  <a:gd name="T23" fmla="*/ 3 h 34"/>
                  <a:gd name="T24" fmla="*/ 2 w 64"/>
                  <a:gd name="T25" fmla="*/ 1 h 34"/>
                  <a:gd name="T26" fmla="*/ 1 w 64"/>
                  <a:gd name="T27" fmla="*/ 0 h 34"/>
                  <a:gd name="T28" fmla="*/ 1 w 64"/>
                  <a:gd name="T29" fmla="*/ 0 h 34"/>
                  <a:gd name="T30" fmla="*/ 0 w 64"/>
                  <a:gd name="T31" fmla="*/ 2 h 34"/>
                  <a:gd name="T32" fmla="*/ 5 w 64"/>
                  <a:gd name="T33" fmla="*/ 14 h 34"/>
                  <a:gd name="T34" fmla="*/ 2 w 64"/>
                  <a:gd name="T35" fmla="*/ 16 h 34"/>
                  <a:gd name="T36" fmla="*/ 1 w 64"/>
                  <a:gd name="T37" fmla="*/ 19 h 34"/>
                  <a:gd name="T38" fmla="*/ 1 w 64"/>
                  <a:gd name="T39" fmla="*/ 20 h 34"/>
                  <a:gd name="T40" fmla="*/ 1 w 64"/>
                  <a:gd name="T41" fmla="*/ 22 h 34"/>
                  <a:gd name="T42" fmla="*/ 1 w 64"/>
                  <a:gd name="T43" fmla="*/ 23 h 34"/>
                  <a:gd name="T44" fmla="*/ 8 w 64"/>
                  <a:gd name="T45" fmla="*/ 31 h 34"/>
                  <a:gd name="T46" fmla="*/ 9 w 64"/>
                  <a:gd name="T47" fmla="*/ 32 h 34"/>
                  <a:gd name="T48" fmla="*/ 10 w 64"/>
                  <a:gd name="T49" fmla="*/ 32 h 34"/>
                  <a:gd name="T50" fmla="*/ 12 w 64"/>
                  <a:gd name="T51" fmla="*/ 32 h 34"/>
                  <a:gd name="T52" fmla="*/ 15 w 64"/>
                  <a:gd name="T53" fmla="*/ 32 h 34"/>
                  <a:gd name="T54" fmla="*/ 24 w 64"/>
                  <a:gd name="T55" fmla="*/ 32 h 34"/>
                  <a:gd name="T56" fmla="*/ 24 w 64"/>
                  <a:gd name="T57" fmla="*/ 33 h 34"/>
                  <a:gd name="T58" fmla="*/ 26 w 64"/>
                  <a:gd name="T59" fmla="*/ 33 h 34"/>
                  <a:gd name="T60" fmla="*/ 27 w 64"/>
                  <a:gd name="T61" fmla="*/ 33 h 34"/>
                  <a:gd name="T62" fmla="*/ 29 w 64"/>
                  <a:gd name="T63" fmla="*/ 34 h 34"/>
                  <a:gd name="T64" fmla="*/ 31 w 64"/>
                  <a:gd name="T65" fmla="*/ 34 h 34"/>
                  <a:gd name="T66" fmla="*/ 33 w 64"/>
                  <a:gd name="T67" fmla="*/ 34 h 34"/>
                  <a:gd name="T68" fmla="*/ 35 w 64"/>
                  <a:gd name="T69" fmla="*/ 34 h 34"/>
                  <a:gd name="T70" fmla="*/ 37 w 64"/>
                  <a:gd name="T71" fmla="*/ 34 h 34"/>
                  <a:gd name="T72" fmla="*/ 37 w 64"/>
                  <a:gd name="T73" fmla="*/ 32 h 34"/>
                  <a:gd name="T74" fmla="*/ 38 w 64"/>
                  <a:gd name="T75" fmla="*/ 31 h 34"/>
                  <a:gd name="T76" fmla="*/ 40 w 64"/>
                  <a:gd name="T77" fmla="*/ 30 h 34"/>
                  <a:gd name="T78" fmla="*/ 41 w 64"/>
                  <a:gd name="T79" fmla="*/ 30 h 34"/>
                  <a:gd name="T80" fmla="*/ 42 w 64"/>
                  <a:gd name="T81" fmla="*/ 29 h 34"/>
                  <a:gd name="T82" fmla="*/ 42 w 64"/>
                  <a:gd name="T83" fmla="*/ 28 h 34"/>
                  <a:gd name="T84" fmla="*/ 42 w 64"/>
                  <a:gd name="T85" fmla="*/ 28 h 34"/>
                  <a:gd name="T86" fmla="*/ 43 w 64"/>
                  <a:gd name="T87" fmla="*/ 27 h 34"/>
                  <a:gd name="T88" fmla="*/ 44 w 64"/>
                  <a:gd name="T89" fmla="*/ 26 h 34"/>
                  <a:gd name="T90" fmla="*/ 44 w 64"/>
                  <a:gd name="T91" fmla="*/ 26 h 34"/>
                  <a:gd name="T92" fmla="*/ 51 w 64"/>
                  <a:gd name="T93" fmla="*/ 25 h 34"/>
                  <a:gd name="T94" fmla="*/ 58 w 64"/>
                  <a:gd name="T95" fmla="*/ 26 h 34"/>
                  <a:gd name="T96" fmla="*/ 56 w 64"/>
                  <a:gd name="T97" fmla="*/ 14 h 34"/>
                  <a:gd name="T98" fmla="*/ 64 w 64"/>
                  <a:gd name="T99" fmla="*/ 5 h 34"/>
                  <a:gd name="T100" fmla="*/ 63 w 64"/>
                  <a:gd name="T10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34"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7" y="1"/>
                      <a:pt x="52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45" y="0"/>
                      <a:pt x="41" y="1"/>
                      <a:pt x="40" y="2"/>
                    </a:cubicBezTo>
                    <a:cubicBezTo>
                      <a:pt x="37" y="4"/>
                      <a:pt x="34" y="6"/>
                      <a:pt x="30" y="6"/>
                    </a:cubicBezTo>
                    <a:cubicBezTo>
                      <a:pt x="29" y="5"/>
                      <a:pt x="24" y="5"/>
                      <a:pt x="21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7" y="5"/>
                      <a:pt x="14" y="5"/>
                      <a:pt x="12" y="5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7" y="11"/>
                      <a:pt x="5" y="14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28"/>
                      <a:pt x="7" y="29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21" y="32"/>
                      <a:pt x="23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30" y="34"/>
                      <a:pt x="30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1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5" y="26"/>
                      <a:pt x="48" y="25"/>
                      <a:pt x="51" y="25"/>
                    </a:cubicBezTo>
                    <a:cubicBezTo>
                      <a:pt x="54" y="25"/>
                      <a:pt x="55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5" y="25"/>
                      <a:pt x="54" y="20"/>
                      <a:pt x="54" y="18"/>
                    </a:cubicBezTo>
                    <a:cubicBezTo>
                      <a:pt x="54" y="15"/>
                      <a:pt x="56" y="14"/>
                      <a:pt x="56" y="14"/>
                    </a:cubicBezTo>
                    <a:cubicBezTo>
                      <a:pt x="57" y="14"/>
                      <a:pt x="58" y="12"/>
                      <a:pt x="59" y="11"/>
                    </a:cubicBezTo>
                    <a:cubicBezTo>
                      <a:pt x="60" y="8"/>
                      <a:pt x="62" y="6"/>
                      <a:pt x="64" y="5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2" y="4"/>
                      <a:pt x="6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5" name="Freeform 1203"/>
              <p:cNvSpPr>
                <a:spLocks/>
              </p:cNvSpPr>
              <p:nvPr/>
            </p:nvSpPr>
            <p:spPr bwMode="auto">
              <a:xfrm>
                <a:off x="2762" y="3329"/>
                <a:ext cx="25" cy="17"/>
              </a:xfrm>
              <a:custGeom>
                <a:avLst/>
                <a:gdLst>
                  <a:gd name="T0" fmla="*/ 25 w 26"/>
                  <a:gd name="T1" fmla="*/ 9 h 17"/>
                  <a:gd name="T2" fmla="*/ 25 w 26"/>
                  <a:gd name="T3" fmla="*/ 8 h 17"/>
                  <a:gd name="T4" fmla="*/ 24 w 26"/>
                  <a:gd name="T5" fmla="*/ 7 h 17"/>
                  <a:gd name="T6" fmla="*/ 19 w 26"/>
                  <a:gd name="T7" fmla="*/ 1 h 17"/>
                  <a:gd name="T8" fmla="*/ 18 w 26"/>
                  <a:gd name="T9" fmla="*/ 0 h 17"/>
                  <a:gd name="T10" fmla="*/ 18 w 26"/>
                  <a:gd name="T11" fmla="*/ 0 h 17"/>
                  <a:gd name="T12" fmla="*/ 15 w 26"/>
                  <a:gd name="T13" fmla="*/ 0 h 17"/>
                  <a:gd name="T14" fmla="*/ 13 w 26"/>
                  <a:gd name="T15" fmla="*/ 1 h 17"/>
                  <a:gd name="T16" fmla="*/ 10 w 26"/>
                  <a:gd name="T17" fmla="*/ 1 h 17"/>
                  <a:gd name="T18" fmla="*/ 7 w 26"/>
                  <a:gd name="T19" fmla="*/ 2 h 17"/>
                  <a:gd name="T20" fmla="*/ 5 w 26"/>
                  <a:gd name="T21" fmla="*/ 2 h 17"/>
                  <a:gd name="T22" fmla="*/ 1 w 26"/>
                  <a:gd name="T23" fmla="*/ 3 h 17"/>
                  <a:gd name="T24" fmla="*/ 1 w 26"/>
                  <a:gd name="T25" fmla="*/ 5 h 17"/>
                  <a:gd name="T26" fmla="*/ 0 w 26"/>
                  <a:gd name="T27" fmla="*/ 8 h 17"/>
                  <a:gd name="T28" fmla="*/ 0 w 26"/>
                  <a:gd name="T29" fmla="*/ 10 h 17"/>
                  <a:gd name="T30" fmla="*/ 1 w 26"/>
                  <a:gd name="T31" fmla="*/ 12 h 17"/>
                  <a:gd name="T32" fmla="*/ 2 w 26"/>
                  <a:gd name="T33" fmla="*/ 14 h 17"/>
                  <a:gd name="T34" fmla="*/ 3 w 26"/>
                  <a:gd name="T35" fmla="*/ 15 h 17"/>
                  <a:gd name="T36" fmla="*/ 5 w 26"/>
                  <a:gd name="T37" fmla="*/ 17 h 17"/>
                  <a:gd name="T38" fmla="*/ 6 w 26"/>
                  <a:gd name="T39" fmla="*/ 17 h 17"/>
                  <a:gd name="T40" fmla="*/ 8 w 26"/>
                  <a:gd name="T41" fmla="*/ 17 h 17"/>
                  <a:gd name="T42" fmla="*/ 9 w 26"/>
                  <a:gd name="T43" fmla="*/ 17 h 17"/>
                  <a:gd name="T44" fmla="*/ 11 w 26"/>
                  <a:gd name="T45" fmla="*/ 17 h 17"/>
                  <a:gd name="T46" fmla="*/ 14 w 26"/>
                  <a:gd name="T47" fmla="*/ 15 h 17"/>
                  <a:gd name="T48" fmla="*/ 19 w 26"/>
                  <a:gd name="T49" fmla="*/ 13 h 17"/>
                  <a:gd name="T50" fmla="*/ 20 w 26"/>
                  <a:gd name="T51" fmla="*/ 13 h 17"/>
                  <a:gd name="T52" fmla="*/ 21 w 26"/>
                  <a:gd name="T53" fmla="*/ 13 h 17"/>
                  <a:gd name="T54" fmla="*/ 23 w 26"/>
                  <a:gd name="T55" fmla="*/ 12 h 17"/>
                  <a:gd name="T56" fmla="*/ 24 w 26"/>
                  <a:gd name="T57" fmla="*/ 11 h 17"/>
                  <a:gd name="T58" fmla="*/ 25 w 26"/>
                  <a:gd name="T59" fmla="*/ 11 h 17"/>
                  <a:gd name="T60" fmla="*/ 26 w 26"/>
                  <a:gd name="T61" fmla="*/ 10 h 17"/>
                  <a:gd name="T62" fmla="*/ 26 w 26"/>
                  <a:gd name="T6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26" y="9"/>
                    </a:move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5" y="14"/>
                      <a:pt x="17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6" name="Freeform 1204"/>
              <p:cNvSpPr>
                <a:spLocks/>
              </p:cNvSpPr>
              <p:nvPr/>
            </p:nvSpPr>
            <p:spPr bwMode="auto">
              <a:xfrm>
                <a:off x="2782" y="3191"/>
                <a:ext cx="188" cy="107"/>
              </a:xfrm>
              <a:custGeom>
                <a:avLst/>
                <a:gdLst>
                  <a:gd name="T0" fmla="*/ 101 w 197"/>
                  <a:gd name="T1" fmla="*/ 3 h 111"/>
                  <a:gd name="T2" fmla="*/ 92 w 197"/>
                  <a:gd name="T3" fmla="*/ 9 h 111"/>
                  <a:gd name="T4" fmla="*/ 79 w 197"/>
                  <a:gd name="T5" fmla="*/ 14 h 111"/>
                  <a:gd name="T6" fmla="*/ 72 w 197"/>
                  <a:gd name="T7" fmla="*/ 11 h 111"/>
                  <a:gd name="T8" fmla="*/ 55 w 197"/>
                  <a:gd name="T9" fmla="*/ 10 h 111"/>
                  <a:gd name="T10" fmla="*/ 26 w 197"/>
                  <a:gd name="T11" fmla="*/ 6 h 111"/>
                  <a:gd name="T12" fmla="*/ 18 w 197"/>
                  <a:gd name="T13" fmla="*/ 11 h 111"/>
                  <a:gd name="T14" fmla="*/ 16 w 197"/>
                  <a:gd name="T15" fmla="*/ 12 h 111"/>
                  <a:gd name="T16" fmla="*/ 16 w 197"/>
                  <a:gd name="T17" fmla="*/ 29 h 111"/>
                  <a:gd name="T18" fmla="*/ 5 w 197"/>
                  <a:gd name="T19" fmla="*/ 41 h 111"/>
                  <a:gd name="T20" fmla="*/ 5 w 197"/>
                  <a:gd name="T21" fmla="*/ 47 h 111"/>
                  <a:gd name="T22" fmla="*/ 4 w 197"/>
                  <a:gd name="T23" fmla="*/ 49 h 111"/>
                  <a:gd name="T24" fmla="*/ 0 w 197"/>
                  <a:gd name="T25" fmla="*/ 56 h 111"/>
                  <a:gd name="T26" fmla="*/ 2 w 197"/>
                  <a:gd name="T27" fmla="*/ 58 h 111"/>
                  <a:gd name="T28" fmla="*/ 7 w 197"/>
                  <a:gd name="T29" fmla="*/ 60 h 111"/>
                  <a:gd name="T30" fmla="*/ 20 w 197"/>
                  <a:gd name="T31" fmla="*/ 62 h 111"/>
                  <a:gd name="T32" fmla="*/ 38 w 197"/>
                  <a:gd name="T33" fmla="*/ 62 h 111"/>
                  <a:gd name="T34" fmla="*/ 47 w 197"/>
                  <a:gd name="T35" fmla="*/ 57 h 111"/>
                  <a:gd name="T36" fmla="*/ 51 w 197"/>
                  <a:gd name="T37" fmla="*/ 55 h 111"/>
                  <a:gd name="T38" fmla="*/ 58 w 197"/>
                  <a:gd name="T39" fmla="*/ 54 h 111"/>
                  <a:gd name="T40" fmla="*/ 71 w 197"/>
                  <a:gd name="T41" fmla="*/ 60 h 111"/>
                  <a:gd name="T42" fmla="*/ 86 w 197"/>
                  <a:gd name="T43" fmla="*/ 85 h 111"/>
                  <a:gd name="T44" fmla="*/ 85 w 197"/>
                  <a:gd name="T45" fmla="*/ 87 h 111"/>
                  <a:gd name="T46" fmla="*/ 76 w 197"/>
                  <a:gd name="T47" fmla="*/ 86 h 111"/>
                  <a:gd name="T48" fmla="*/ 74 w 197"/>
                  <a:gd name="T49" fmla="*/ 90 h 111"/>
                  <a:gd name="T50" fmla="*/ 73 w 197"/>
                  <a:gd name="T51" fmla="*/ 92 h 111"/>
                  <a:gd name="T52" fmla="*/ 71 w 197"/>
                  <a:gd name="T53" fmla="*/ 95 h 111"/>
                  <a:gd name="T54" fmla="*/ 72 w 197"/>
                  <a:gd name="T55" fmla="*/ 99 h 111"/>
                  <a:gd name="T56" fmla="*/ 78 w 197"/>
                  <a:gd name="T57" fmla="*/ 98 h 111"/>
                  <a:gd name="T58" fmla="*/ 89 w 197"/>
                  <a:gd name="T59" fmla="*/ 86 h 111"/>
                  <a:gd name="T60" fmla="*/ 112 w 197"/>
                  <a:gd name="T61" fmla="*/ 81 h 111"/>
                  <a:gd name="T62" fmla="*/ 121 w 197"/>
                  <a:gd name="T63" fmla="*/ 87 h 111"/>
                  <a:gd name="T64" fmla="*/ 119 w 197"/>
                  <a:gd name="T65" fmla="*/ 100 h 111"/>
                  <a:gd name="T66" fmla="*/ 126 w 197"/>
                  <a:gd name="T67" fmla="*/ 111 h 111"/>
                  <a:gd name="T68" fmla="*/ 147 w 197"/>
                  <a:gd name="T69" fmla="*/ 103 h 111"/>
                  <a:gd name="T70" fmla="*/ 174 w 197"/>
                  <a:gd name="T71" fmla="*/ 74 h 111"/>
                  <a:gd name="T72" fmla="*/ 174 w 197"/>
                  <a:gd name="T73" fmla="*/ 71 h 111"/>
                  <a:gd name="T74" fmla="*/ 185 w 197"/>
                  <a:gd name="T75" fmla="*/ 62 h 111"/>
                  <a:gd name="T76" fmla="*/ 195 w 197"/>
                  <a:gd name="T77" fmla="*/ 58 h 111"/>
                  <a:gd name="T78" fmla="*/ 195 w 197"/>
                  <a:gd name="T79" fmla="*/ 50 h 111"/>
                  <a:gd name="T80" fmla="*/ 194 w 197"/>
                  <a:gd name="T81" fmla="*/ 42 h 111"/>
                  <a:gd name="T82" fmla="*/ 176 w 197"/>
                  <a:gd name="T83" fmla="*/ 37 h 111"/>
                  <a:gd name="T84" fmla="*/ 163 w 197"/>
                  <a:gd name="T85" fmla="*/ 31 h 111"/>
                  <a:gd name="T86" fmla="*/ 145 w 197"/>
                  <a:gd name="T87" fmla="*/ 28 h 111"/>
                  <a:gd name="T88" fmla="*/ 132 w 197"/>
                  <a:gd name="T89" fmla="*/ 15 h 111"/>
                  <a:gd name="T90" fmla="*/ 124 w 197"/>
                  <a:gd name="T91" fmla="*/ 0 h 111"/>
                  <a:gd name="T92" fmla="*/ 112 w 197"/>
                  <a:gd name="T93" fmla="*/ 1 h 111"/>
                  <a:gd name="T94" fmla="*/ 106 w 197"/>
                  <a:gd name="T95" fmla="*/ 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" h="111">
                    <a:moveTo>
                      <a:pt x="103" y="3"/>
                    </a:move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8" y="4"/>
                      <a:pt x="98" y="4"/>
                    </a:cubicBezTo>
                    <a:cubicBezTo>
                      <a:pt x="95" y="6"/>
                      <a:pt x="93" y="8"/>
                      <a:pt x="92" y="9"/>
                    </a:cubicBezTo>
                    <a:cubicBezTo>
                      <a:pt x="92" y="13"/>
                      <a:pt x="91" y="15"/>
                      <a:pt x="89" y="15"/>
                    </a:cubicBezTo>
                    <a:cubicBezTo>
                      <a:pt x="88" y="15"/>
                      <a:pt x="88" y="15"/>
                      <a:pt x="87" y="14"/>
                    </a:cubicBezTo>
                    <a:cubicBezTo>
                      <a:pt x="87" y="14"/>
                      <a:pt x="85" y="13"/>
                      <a:pt x="82" y="13"/>
                    </a:cubicBezTo>
                    <a:cubicBezTo>
                      <a:pt x="80" y="13"/>
                      <a:pt x="79" y="14"/>
                      <a:pt x="79" y="14"/>
                    </a:cubicBezTo>
                    <a:cubicBezTo>
                      <a:pt x="79" y="14"/>
                      <a:pt x="78" y="14"/>
                      <a:pt x="78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2"/>
                      <a:pt x="73" y="11"/>
                      <a:pt x="72" y="11"/>
                    </a:cubicBezTo>
                    <a:cubicBezTo>
                      <a:pt x="69" y="13"/>
                      <a:pt x="67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4" y="11"/>
                      <a:pt x="63" y="12"/>
                      <a:pt x="62" y="12"/>
                    </a:cubicBezTo>
                    <a:cubicBezTo>
                      <a:pt x="60" y="12"/>
                      <a:pt x="56" y="10"/>
                      <a:pt x="55" y="10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48" y="10"/>
                      <a:pt x="46" y="10"/>
                      <a:pt x="44" y="8"/>
                    </a:cubicBezTo>
                    <a:cubicBezTo>
                      <a:pt x="43" y="7"/>
                      <a:pt x="41" y="6"/>
                      <a:pt x="26" y="6"/>
                    </a:cubicBezTo>
                    <a:cubicBezTo>
                      <a:pt x="23" y="6"/>
                      <a:pt x="23" y="7"/>
                      <a:pt x="21" y="8"/>
                    </a:cubicBezTo>
                    <a:cubicBezTo>
                      <a:pt x="21" y="9"/>
                      <a:pt x="21" y="9"/>
                      <a:pt x="20" y="10"/>
                    </a:cubicBezTo>
                    <a:cubicBezTo>
                      <a:pt x="20" y="10"/>
                      <a:pt x="19" y="10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22" y="22"/>
                      <a:pt x="20" y="24"/>
                      <a:pt x="20" y="25"/>
                    </a:cubicBezTo>
                    <a:cubicBezTo>
                      <a:pt x="19" y="27"/>
                      <a:pt x="17" y="28"/>
                      <a:pt x="16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4" y="30"/>
                      <a:pt x="13" y="32"/>
                      <a:pt x="11" y="34"/>
                    </a:cubicBezTo>
                    <a:cubicBezTo>
                      <a:pt x="9" y="35"/>
                      <a:pt x="6" y="39"/>
                      <a:pt x="5" y="40"/>
                    </a:cubicBezTo>
                    <a:cubicBezTo>
                      <a:pt x="5" y="40"/>
                      <a:pt x="5" y="41"/>
                      <a:pt x="5" y="41"/>
                    </a:cubicBezTo>
                    <a:cubicBezTo>
                      <a:pt x="5" y="43"/>
                      <a:pt x="5" y="44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0"/>
                      <a:pt x="1" y="53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3" y="58"/>
                      <a:pt x="3" y="59"/>
                      <a:pt x="4" y="59"/>
                    </a:cubicBezTo>
                    <a:cubicBezTo>
                      <a:pt x="4" y="59"/>
                      <a:pt x="5" y="59"/>
                      <a:pt x="5" y="60"/>
                    </a:cubicBezTo>
                    <a:cubicBezTo>
                      <a:pt x="5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0" y="60"/>
                      <a:pt x="12" y="60"/>
                      <a:pt x="14" y="61"/>
                    </a:cubicBezTo>
                    <a:cubicBezTo>
                      <a:pt x="17" y="61"/>
                      <a:pt x="19" y="62"/>
                      <a:pt x="20" y="62"/>
                    </a:cubicBezTo>
                    <a:cubicBezTo>
                      <a:pt x="23" y="62"/>
                      <a:pt x="27" y="63"/>
                      <a:pt x="28" y="64"/>
                    </a:cubicBezTo>
                    <a:cubicBezTo>
                      <a:pt x="29" y="64"/>
                      <a:pt x="30" y="64"/>
                      <a:pt x="31" y="63"/>
                    </a:cubicBezTo>
                    <a:cubicBezTo>
                      <a:pt x="32" y="61"/>
                      <a:pt x="34" y="61"/>
                      <a:pt x="36" y="61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9" y="62"/>
                      <a:pt x="42" y="60"/>
                      <a:pt x="42" y="59"/>
                    </a:cubicBezTo>
                    <a:cubicBezTo>
                      <a:pt x="43" y="59"/>
                      <a:pt x="44" y="58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9" y="56"/>
                      <a:pt x="50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2" y="55"/>
                      <a:pt x="52" y="55"/>
                    </a:cubicBezTo>
                    <a:cubicBezTo>
                      <a:pt x="54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60" y="54"/>
                      <a:pt x="62" y="55"/>
                      <a:pt x="64" y="57"/>
                    </a:cubicBezTo>
                    <a:cubicBezTo>
                      <a:pt x="65" y="57"/>
                      <a:pt x="66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9" y="59"/>
                      <a:pt x="71" y="60"/>
                    </a:cubicBezTo>
                    <a:cubicBezTo>
                      <a:pt x="73" y="61"/>
                      <a:pt x="76" y="63"/>
                      <a:pt x="77" y="66"/>
                    </a:cubicBezTo>
                    <a:cubicBezTo>
                      <a:pt x="78" y="69"/>
                      <a:pt x="80" y="72"/>
                      <a:pt x="82" y="75"/>
                    </a:cubicBezTo>
                    <a:cubicBezTo>
                      <a:pt x="82" y="75"/>
                      <a:pt x="83" y="76"/>
                      <a:pt x="83" y="76"/>
                    </a:cubicBezTo>
                    <a:cubicBezTo>
                      <a:pt x="85" y="79"/>
                      <a:pt x="86" y="84"/>
                      <a:pt x="86" y="85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86" y="86"/>
                      <a:pt x="86" y="87"/>
                    </a:cubicBezTo>
                    <a:cubicBezTo>
                      <a:pt x="86" y="87"/>
                      <a:pt x="86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3" y="88"/>
                      <a:pt x="81" y="87"/>
                      <a:pt x="79" y="87"/>
                    </a:cubicBezTo>
                    <a:cubicBezTo>
                      <a:pt x="78" y="86"/>
                      <a:pt x="77" y="86"/>
                      <a:pt x="76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5" y="86"/>
                      <a:pt x="74" y="87"/>
                      <a:pt x="74" y="89"/>
                    </a:cubicBezTo>
                    <a:cubicBezTo>
                      <a:pt x="74" y="89"/>
                      <a:pt x="74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3" y="92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2" y="94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4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0" y="97"/>
                      <a:pt x="69" y="98"/>
                      <a:pt x="68" y="99"/>
                    </a:cubicBezTo>
                    <a:cubicBezTo>
                      <a:pt x="69" y="100"/>
                      <a:pt x="69" y="100"/>
                      <a:pt x="70" y="100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4" y="98"/>
                      <a:pt x="75" y="97"/>
                      <a:pt x="76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7" y="97"/>
                      <a:pt x="77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8" y="98"/>
                      <a:pt x="78" y="98"/>
                      <a:pt x="79" y="98"/>
                    </a:cubicBezTo>
                    <a:cubicBezTo>
                      <a:pt x="79" y="96"/>
                      <a:pt x="80" y="95"/>
                      <a:pt x="83" y="93"/>
                    </a:cubicBezTo>
                    <a:cubicBezTo>
                      <a:pt x="83" y="93"/>
                      <a:pt x="84" y="93"/>
                      <a:pt x="85" y="92"/>
                    </a:cubicBezTo>
                    <a:cubicBezTo>
                      <a:pt x="86" y="91"/>
                      <a:pt x="88" y="88"/>
                      <a:pt x="89" y="86"/>
                    </a:cubicBezTo>
                    <a:cubicBezTo>
                      <a:pt x="90" y="84"/>
                      <a:pt x="92" y="81"/>
                      <a:pt x="95" y="80"/>
                    </a:cubicBezTo>
                    <a:cubicBezTo>
                      <a:pt x="96" y="80"/>
                      <a:pt x="97" y="80"/>
                      <a:pt x="98" y="79"/>
                    </a:cubicBezTo>
                    <a:cubicBezTo>
                      <a:pt x="101" y="79"/>
                      <a:pt x="104" y="78"/>
                      <a:pt x="108" y="78"/>
                    </a:cubicBezTo>
                    <a:cubicBezTo>
                      <a:pt x="110" y="79"/>
                      <a:pt x="111" y="79"/>
                      <a:pt x="112" y="81"/>
                    </a:cubicBezTo>
                    <a:cubicBezTo>
                      <a:pt x="113" y="82"/>
                      <a:pt x="112" y="84"/>
                      <a:pt x="111" y="85"/>
                    </a:cubicBezTo>
                    <a:cubicBezTo>
                      <a:pt x="111" y="85"/>
                      <a:pt x="110" y="86"/>
                      <a:pt x="110" y="86"/>
                    </a:cubicBezTo>
                    <a:cubicBezTo>
                      <a:pt x="112" y="87"/>
                      <a:pt x="115" y="87"/>
                      <a:pt x="116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4" y="87"/>
                      <a:pt x="129" y="87"/>
                      <a:pt x="129" y="90"/>
                    </a:cubicBezTo>
                    <a:cubicBezTo>
                      <a:pt x="130" y="94"/>
                      <a:pt x="125" y="96"/>
                      <a:pt x="119" y="98"/>
                    </a:cubicBezTo>
                    <a:cubicBezTo>
                      <a:pt x="118" y="98"/>
                      <a:pt x="117" y="98"/>
                      <a:pt x="116" y="99"/>
                    </a:cubicBezTo>
                    <a:cubicBezTo>
                      <a:pt x="117" y="99"/>
                      <a:pt x="118" y="99"/>
                      <a:pt x="119" y="100"/>
                    </a:cubicBezTo>
                    <a:cubicBezTo>
                      <a:pt x="121" y="101"/>
                      <a:pt x="123" y="101"/>
                      <a:pt x="125" y="102"/>
                    </a:cubicBezTo>
                    <a:cubicBezTo>
                      <a:pt x="128" y="104"/>
                      <a:pt x="127" y="107"/>
                      <a:pt x="126" y="110"/>
                    </a:cubicBezTo>
                    <a:cubicBezTo>
                      <a:pt x="126" y="110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8" y="111"/>
                      <a:pt x="130" y="110"/>
                      <a:pt x="132" y="109"/>
                    </a:cubicBezTo>
                    <a:cubicBezTo>
                      <a:pt x="134" y="107"/>
                      <a:pt x="136" y="107"/>
                      <a:pt x="138" y="106"/>
                    </a:cubicBezTo>
                    <a:cubicBezTo>
                      <a:pt x="139" y="106"/>
                      <a:pt x="141" y="105"/>
                      <a:pt x="143" y="104"/>
                    </a:cubicBezTo>
                    <a:cubicBezTo>
                      <a:pt x="144" y="103"/>
                      <a:pt x="146" y="103"/>
                      <a:pt x="147" y="103"/>
                    </a:cubicBezTo>
                    <a:cubicBezTo>
                      <a:pt x="139" y="103"/>
                      <a:pt x="137" y="97"/>
                      <a:pt x="137" y="91"/>
                    </a:cubicBezTo>
                    <a:cubicBezTo>
                      <a:pt x="137" y="88"/>
                      <a:pt x="148" y="81"/>
                      <a:pt x="153" y="80"/>
                    </a:cubicBezTo>
                    <a:cubicBezTo>
                      <a:pt x="158" y="80"/>
                      <a:pt x="162" y="78"/>
                      <a:pt x="166" y="76"/>
                    </a:cubicBezTo>
                    <a:cubicBezTo>
                      <a:pt x="168" y="75"/>
                      <a:pt x="171" y="75"/>
                      <a:pt x="174" y="74"/>
                    </a:cubicBezTo>
                    <a:cubicBezTo>
                      <a:pt x="174" y="73"/>
                      <a:pt x="174" y="73"/>
                      <a:pt x="174" y="72"/>
                    </a:cubicBezTo>
                    <a:cubicBezTo>
                      <a:pt x="174" y="72"/>
                      <a:pt x="174" y="72"/>
                      <a:pt x="174" y="72"/>
                    </a:cubicBezTo>
                    <a:cubicBezTo>
                      <a:pt x="174" y="72"/>
                      <a:pt x="174" y="71"/>
                      <a:pt x="174" y="71"/>
                    </a:cubicBezTo>
                    <a:cubicBezTo>
                      <a:pt x="174" y="71"/>
                      <a:pt x="174" y="71"/>
                      <a:pt x="174" y="71"/>
                    </a:cubicBezTo>
                    <a:cubicBezTo>
                      <a:pt x="174" y="70"/>
                      <a:pt x="174" y="70"/>
                      <a:pt x="174" y="69"/>
                    </a:cubicBezTo>
                    <a:cubicBezTo>
                      <a:pt x="175" y="69"/>
                      <a:pt x="176" y="68"/>
                      <a:pt x="176" y="68"/>
                    </a:cubicBezTo>
                    <a:cubicBezTo>
                      <a:pt x="177" y="68"/>
                      <a:pt x="178" y="67"/>
                      <a:pt x="179" y="66"/>
                    </a:cubicBezTo>
                    <a:cubicBezTo>
                      <a:pt x="182" y="63"/>
                      <a:pt x="184" y="62"/>
                      <a:pt x="185" y="62"/>
                    </a:cubicBezTo>
                    <a:cubicBezTo>
                      <a:pt x="186" y="62"/>
                      <a:pt x="187" y="62"/>
                      <a:pt x="188" y="62"/>
                    </a:cubicBezTo>
                    <a:cubicBezTo>
                      <a:pt x="190" y="63"/>
                      <a:pt x="192" y="63"/>
                      <a:pt x="193" y="63"/>
                    </a:cubicBezTo>
                    <a:cubicBezTo>
                      <a:pt x="193" y="62"/>
                      <a:pt x="193" y="62"/>
                      <a:pt x="194" y="61"/>
                    </a:cubicBezTo>
                    <a:cubicBezTo>
                      <a:pt x="194" y="60"/>
                      <a:pt x="195" y="59"/>
                      <a:pt x="195" y="58"/>
                    </a:cubicBezTo>
                    <a:cubicBezTo>
                      <a:pt x="195" y="58"/>
                      <a:pt x="194" y="58"/>
                      <a:pt x="194" y="57"/>
                    </a:cubicBezTo>
                    <a:cubicBezTo>
                      <a:pt x="193" y="56"/>
                      <a:pt x="192" y="55"/>
                      <a:pt x="192" y="53"/>
                    </a:cubicBezTo>
                    <a:cubicBezTo>
                      <a:pt x="193" y="51"/>
                      <a:pt x="194" y="51"/>
                      <a:pt x="195" y="50"/>
                    </a:cubicBezTo>
                    <a:cubicBezTo>
                      <a:pt x="195" y="50"/>
                      <a:pt x="195" y="50"/>
                      <a:pt x="195" y="50"/>
                    </a:cubicBezTo>
                    <a:cubicBezTo>
                      <a:pt x="195" y="50"/>
                      <a:pt x="193" y="49"/>
                      <a:pt x="193" y="47"/>
                    </a:cubicBezTo>
                    <a:cubicBezTo>
                      <a:pt x="193" y="46"/>
                      <a:pt x="194" y="45"/>
                      <a:pt x="195" y="44"/>
                    </a:cubicBezTo>
                    <a:cubicBezTo>
                      <a:pt x="196" y="44"/>
                      <a:pt x="197" y="43"/>
                      <a:pt x="197" y="43"/>
                    </a:cubicBezTo>
                    <a:cubicBezTo>
                      <a:pt x="196" y="43"/>
                      <a:pt x="195" y="42"/>
                      <a:pt x="194" y="42"/>
                    </a:cubicBezTo>
                    <a:cubicBezTo>
                      <a:pt x="193" y="41"/>
                      <a:pt x="192" y="41"/>
                      <a:pt x="191" y="40"/>
                    </a:cubicBezTo>
                    <a:cubicBezTo>
                      <a:pt x="190" y="40"/>
                      <a:pt x="188" y="39"/>
                      <a:pt x="187" y="39"/>
                    </a:cubicBezTo>
                    <a:cubicBezTo>
                      <a:pt x="185" y="39"/>
                      <a:pt x="183" y="39"/>
                      <a:pt x="182" y="38"/>
                    </a:cubicBezTo>
                    <a:cubicBezTo>
                      <a:pt x="181" y="37"/>
                      <a:pt x="178" y="37"/>
                      <a:pt x="176" y="37"/>
                    </a:cubicBezTo>
                    <a:cubicBezTo>
                      <a:pt x="174" y="37"/>
                      <a:pt x="172" y="37"/>
                      <a:pt x="171" y="35"/>
                    </a:cubicBezTo>
                    <a:cubicBezTo>
                      <a:pt x="171" y="35"/>
                      <a:pt x="170" y="34"/>
                      <a:pt x="170" y="33"/>
                    </a:cubicBezTo>
                    <a:cubicBezTo>
                      <a:pt x="168" y="32"/>
                      <a:pt x="167" y="31"/>
                      <a:pt x="167" y="30"/>
                    </a:cubicBezTo>
                    <a:cubicBezTo>
                      <a:pt x="166" y="30"/>
                      <a:pt x="164" y="30"/>
                      <a:pt x="163" y="31"/>
                    </a:cubicBezTo>
                    <a:cubicBezTo>
                      <a:pt x="161" y="32"/>
                      <a:pt x="158" y="33"/>
                      <a:pt x="155" y="31"/>
                    </a:cubicBezTo>
                    <a:cubicBezTo>
                      <a:pt x="155" y="31"/>
                      <a:pt x="154" y="31"/>
                      <a:pt x="154" y="30"/>
                    </a:cubicBezTo>
                    <a:cubicBezTo>
                      <a:pt x="153" y="30"/>
                      <a:pt x="152" y="29"/>
                      <a:pt x="152" y="29"/>
                    </a:cubicBezTo>
                    <a:cubicBezTo>
                      <a:pt x="150" y="30"/>
                      <a:pt x="146" y="29"/>
                      <a:pt x="145" y="28"/>
                    </a:cubicBezTo>
                    <a:cubicBezTo>
                      <a:pt x="145" y="27"/>
                      <a:pt x="144" y="26"/>
                      <a:pt x="145" y="24"/>
                    </a:cubicBezTo>
                    <a:cubicBezTo>
                      <a:pt x="145" y="23"/>
                      <a:pt x="142" y="19"/>
                      <a:pt x="141" y="18"/>
                    </a:cubicBezTo>
                    <a:cubicBezTo>
                      <a:pt x="141" y="18"/>
                      <a:pt x="140" y="18"/>
                      <a:pt x="139" y="18"/>
                    </a:cubicBezTo>
                    <a:cubicBezTo>
                      <a:pt x="136" y="18"/>
                      <a:pt x="133" y="18"/>
                      <a:pt x="132" y="15"/>
                    </a:cubicBezTo>
                    <a:cubicBezTo>
                      <a:pt x="131" y="14"/>
                      <a:pt x="131" y="14"/>
                      <a:pt x="130" y="13"/>
                    </a:cubicBezTo>
                    <a:cubicBezTo>
                      <a:pt x="129" y="11"/>
                      <a:pt x="128" y="9"/>
                      <a:pt x="129" y="7"/>
                    </a:cubicBezTo>
                    <a:cubicBezTo>
                      <a:pt x="130" y="6"/>
                      <a:pt x="129" y="2"/>
                      <a:pt x="128" y="0"/>
                    </a:cubicBezTo>
                    <a:cubicBezTo>
                      <a:pt x="128" y="0"/>
                      <a:pt x="126" y="0"/>
                      <a:pt x="124" y="0"/>
                    </a:cubicBezTo>
                    <a:cubicBezTo>
                      <a:pt x="123" y="0"/>
                      <a:pt x="121" y="0"/>
                      <a:pt x="121" y="0"/>
                    </a:cubicBezTo>
                    <a:cubicBezTo>
                      <a:pt x="120" y="1"/>
                      <a:pt x="118" y="1"/>
                      <a:pt x="116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1" y="3"/>
                      <a:pt x="109" y="3"/>
                    </a:cubicBezTo>
                    <a:cubicBezTo>
                      <a:pt x="109" y="3"/>
                      <a:pt x="108" y="3"/>
                      <a:pt x="107" y="3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3"/>
                      <a:pt x="104" y="3"/>
                      <a:pt x="104" y="2"/>
                    </a:cubicBezTo>
                    <a:cubicBezTo>
                      <a:pt x="104" y="2"/>
                      <a:pt x="104" y="3"/>
                      <a:pt x="10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7" name="Freeform 1205"/>
              <p:cNvSpPr>
                <a:spLocks/>
              </p:cNvSpPr>
              <p:nvPr/>
            </p:nvSpPr>
            <p:spPr bwMode="auto">
              <a:xfrm>
                <a:off x="2792" y="3134"/>
                <a:ext cx="98" cy="67"/>
              </a:xfrm>
              <a:custGeom>
                <a:avLst/>
                <a:gdLst>
                  <a:gd name="T0" fmla="*/ 53 w 102"/>
                  <a:gd name="T1" fmla="*/ 0 h 70"/>
                  <a:gd name="T2" fmla="*/ 51 w 102"/>
                  <a:gd name="T3" fmla="*/ 2 h 70"/>
                  <a:gd name="T4" fmla="*/ 45 w 102"/>
                  <a:gd name="T5" fmla="*/ 5 h 70"/>
                  <a:gd name="T6" fmla="*/ 39 w 102"/>
                  <a:gd name="T7" fmla="*/ 7 h 70"/>
                  <a:gd name="T8" fmla="*/ 39 w 102"/>
                  <a:gd name="T9" fmla="*/ 8 h 70"/>
                  <a:gd name="T10" fmla="*/ 38 w 102"/>
                  <a:gd name="T11" fmla="*/ 13 h 70"/>
                  <a:gd name="T12" fmla="*/ 37 w 102"/>
                  <a:gd name="T13" fmla="*/ 15 h 70"/>
                  <a:gd name="T14" fmla="*/ 35 w 102"/>
                  <a:gd name="T15" fmla="*/ 17 h 70"/>
                  <a:gd name="T16" fmla="*/ 27 w 102"/>
                  <a:gd name="T17" fmla="*/ 23 h 70"/>
                  <a:gd name="T18" fmla="*/ 24 w 102"/>
                  <a:gd name="T19" fmla="*/ 30 h 70"/>
                  <a:gd name="T20" fmla="*/ 12 w 102"/>
                  <a:gd name="T21" fmla="*/ 35 h 70"/>
                  <a:gd name="T22" fmla="*/ 10 w 102"/>
                  <a:gd name="T23" fmla="*/ 35 h 70"/>
                  <a:gd name="T24" fmla="*/ 10 w 102"/>
                  <a:gd name="T25" fmla="*/ 35 h 70"/>
                  <a:gd name="T26" fmla="*/ 9 w 102"/>
                  <a:gd name="T27" fmla="*/ 35 h 70"/>
                  <a:gd name="T28" fmla="*/ 8 w 102"/>
                  <a:gd name="T29" fmla="*/ 35 h 70"/>
                  <a:gd name="T30" fmla="*/ 7 w 102"/>
                  <a:gd name="T31" fmla="*/ 35 h 70"/>
                  <a:gd name="T32" fmla="*/ 6 w 102"/>
                  <a:gd name="T33" fmla="*/ 35 h 70"/>
                  <a:gd name="T34" fmla="*/ 4 w 102"/>
                  <a:gd name="T35" fmla="*/ 35 h 70"/>
                  <a:gd name="T36" fmla="*/ 4 w 102"/>
                  <a:gd name="T37" fmla="*/ 35 h 70"/>
                  <a:gd name="T38" fmla="*/ 4 w 102"/>
                  <a:gd name="T39" fmla="*/ 37 h 70"/>
                  <a:gd name="T40" fmla="*/ 4 w 102"/>
                  <a:gd name="T41" fmla="*/ 38 h 70"/>
                  <a:gd name="T42" fmla="*/ 5 w 102"/>
                  <a:gd name="T43" fmla="*/ 40 h 70"/>
                  <a:gd name="T44" fmla="*/ 8 w 102"/>
                  <a:gd name="T45" fmla="*/ 50 h 70"/>
                  <a:gd name="T46" fmla="*/ 0 w 102"/>
                  <a:gd name="T47" fmla="*/ 58 h 70"/>
                  <a:gd name="T48" fmla="*/ 4 w 102"/>
                  <a:gd name="T49" fmla="*/ 64 h 70"/>
                  <a:gd name="T50" fmla="*/ 4 w 102"/>
                  <a:gd name="T51" fmla="*/ 65 h 70"/>
                  <a:gd name="T52" fmla="*/ 4 w 102"/>
                  <a:gd name="T53" fmla="*/ 68 h 70"/>
                  <a:gd name="T54" fmla="*/ 4 w 102"/>
                  <a:gd name="T55" fmla="*/ 68 h 70"/>
                  <a:gd name="T56" fmla="*/ 5 w 102"/>
                  <a:gd name="T57" fmla="*/ 68 h 70"/>
                  <a:gd name="T58" fmla="*/ 7 w 102"/>
                  <a:gd name="T59" fmla="*/ 66 h 70"/>
                  <a:gd name="T60" fmla="*/ 36 w 102"/>
                  <a:gd name="T61" fmla="*/ 65 h 70"/>
                  <a:gd name="T62" fmla="*/ 40 w 102"/>
                  <a:gd name="T63" fmla="*/ 65 h 70"/>
                  <a:gd name="T64" fmla="*/ 51 w 102"/>
                  <a:gd name="T65" fmla="*/ 68 h 70"/>
                  <a:gd name="T66" fmla="*/ 59 w 102"/>
                  <a:gd name="T67" fmla="*/ 68 h 70"/>
                  <a:gd name="T68" fmla="*/ 66 w 102"/>
                  <a:gd name="T69" fmla="*/ 69 h 70"/>
                  <a:gd name="T70" fmla="*/ 71 w 102"/>
                  <a:gd name="T71" fmla="*/ 69 h 70"/>
                  <a:gd name="T72" fmla="*/ 77 w 102"/>
                  <a:gd name="T73" fmla="*/ 69 h 70"/>
                  <a:gd name="T74" fmla="*/ 85 w 102"/>
                  <a:gd name="T75" fmla="*/ 60 h 70"/>
                  <a:gd name="T76" fmla="*/ 87 w 102"/>
                  <a:gd name="T77" fmla="*/ 59 h 70"/>
                  <a:gd name="T78" fmla="*/ 89 w 102"/>
                  <a:gd name="T79" fmla="*/ 59 h 70"/>
                  <a:gd name="T80" fmla="*/ 91 w 102"/>
                  <a:gd name="T81" fmla="*/ 59 h 70"/>
                  <a:gd name="T82" fmla="*/ 90 w 102"/>
                  <a:gd name="T83" fmla="*/ 57 h 70"/>
                  <a:gd name="T84" fmla="*/ 88 w 102"/>
                  <a:gd name="T85" fmla="*/ 51 h 70"/>
                  <a:gd name="T86" fmla="*/ 91 w 102"/>
                  <a:gd name="T87" fmla="*/ 42 h 70"/>
                  <a:gd name="T88" fmla="*/ 97 w 102"/>
                  <a:gd name="T89" fmla="*/ 44 h 70"/>
                  <a:gd name="T90" fmla="*/ 98 w 102"/>
                  <a:gd name="T91" fmla="*/ 37 h 70"/>
                  <a:gd name="T92" fmla="*/ 93 w 102"/>
                  <a:gd name="T93" fmla="*/ 34 h 70"/>
                  <a:gd name="T94" fmla="*/ 86 w 102"/>
                  <a:gd name="T95" fmla="*/ 26 h 70"/>
                  <a:gd name="T96" fmla="*/ 82 w 102"/>
                  <a:gd name="T97" fmla="*/ 16 h 70"/>
                  <a:gd name="T98" fmla="*/ 82 w 102"/>
                  <a:gd name="T99" fmla="*/ 11 h 70"/>
                  <a:gd name="T100" fmla="*/ 82 w 102"/>
                  <a:gd name="T101" fmla="*/ 8 h 70"/>
                  <a:gd name="T102" fmla="*/ 74 w 102"/>
                  <a:gd name="T103" fmla="*/ 5 h 70"/>
                  <a:gd name="T104" fmla="*/ 65 w 102"/>
                  <a:gd name="T105" fmla="*/ 4 h 70"/>
                  <a:gd name="T106" fmla="*/ 54 w 102"/>
                  <a:gd name="T107" fmla="*/ 0 h 70"/>
                  <a:gd name="T108" fmla="*/ 54 w 102"/>
                  <a:gd name="T10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" h="70">
                    <a:moveTo>
                      <a:pt x="54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2" y="1"/>
                    </a:cubicBezTo>
                    <a:cubicBezTo>
                      <a:pt x="52" y="1"/>
                      <a:pt x="52" y="2"/>
                      <a:pt x="51" y="2"/>
                    </a:cubicBezTo>
                    <a:cubicBezTo>
                      <a:pt x="50" y="3"/>
                      <a:pt x="49" y="5"/>
                      <a:pt x="47" y="5"/>
                    </a:cubicBezTo>
                    <a:cubicBezTo>
                      <a:pt x="46" y="5"/>
                      <a:pt x="45" y="5"/>
                      <a:pt x="45" y="5"/>
                    </a:cubicBezTo>
                    <a:cubicBezTo>
                      <a:pt x="43" y="5"/>
                      <a:pt x="41" y="5"/>
                      <a:pt x="40" y="6"/>
                    </a:cubicBezTo>
                    <a:cubicBezTo>
                      <a:pt x="40" y="6"/>
                      <a:pt x="40" y="6"/>
                      <a:pt x="39" y="7"/>
                    </a:cubicBezTo>
                    <a:cubicBezTo>
                      <a:pt x="39" y="7"/>
                      <a:pt x="39" y="7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2"/>
                      <a:pt x="38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6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8"/>
                      <a:pt x="33" y="19"/>
                      <a:pt x="32" y="19"/>
                    </a:cubicBezTo>
                    <a:cubicBezTo>
                      <a:pt x="30" y="20"/>
                      <a:pt x="28" y="22"/>
                      <a:pt x="27" y="23"/>
                    </a:cubicBezTo>
                    <a:cubicBezTo>
                      <a:pt x="27" y="24"/>
                      <a:pt x="27" y="24"/>
                      <a:pt x="27" y="25"/>
                    </a:cubicBezTo>
                    <a:cubicBezTo>
                      <a:pt x="27" y="27"/>
                      <a:pt x="27" y="30"/>
                      <a:pt x="24" y="30"/>
                    </a:cubicBezTo>
                    <a:cubicBezTo>
                      <a:pt x="22" y="30"/>
                      <a:pt x="19" y="31"/>
                      <a:pt x="18" y="32"/>
                    </a:cubicBezTo>
                    <a:cubicBezTo>
                      <a:pt x="17" y="34"/>
                      <a:pt x="15" y="35"/>
                      <a:pt x="12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1"/>
                    </a:cubicBezTo>
                    <a:cubicBezTo>
                      <a:pt x="7" y="42"/>
                      <a:pt x="8" y="47"/>
                      <a:pt x="8" y="50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1" y="57"/>
                      <a:pt x="0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59"/>
                      <a:pt x="5" y="61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7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4"/>
                      <a:pt x="11" y="62"/>
                      <a:pt x="15" y="62"/>
                    </a:cubicBezTo>
                    <a:cubicBezTo>
                      <a:pt x="28" y="62"/>
                      <a:pt x="34" y="63"/>
                      <a:pt x="36" y="65"/>
                    </a:cubicBezTo>
                    <a:cubicBezTo>
                      <a:pt x="36" y="65"/>
                      <a:pt x="38" y="65"/>
                      <a:pt x="39" y="65"/>
                    </a:cubicBezTo>
                    <a:cubicBezTo>
                      <a:pt x="39" y="65"/>
                      <a:pt x="39" y="65"/>
                      <a:pt x="40" y="65"/>
                    </a:cubicBezTo>
                    <a:cubicBezTo>
                      <a:pt x="42" y="65"/>
                      <a:pt x="44" y="65"/>
                      <a:pt x="46" y="66"/>
                    </a:cubicBezTo>
                    <a:cubicBezTo>
                      <a:pt x="48" y="67"/>
                      <a:pt x="50" y="68"/>
                      <a:pt x="51" y="68"/>
                    </a:cubicBezTo>
                    <a:cubicBezTo>
                      <a:pt x="52" y="66"/>
                      <a:pt x="53" y="66"/>
                      <a:pt x="55" y="67"/>
                    </a:cubicBezTo>
                    <a:cubicBezTo>
                      <a:pt x="56" y="68"/>
                      <a:pt x="58" y="68"/>
                      <a:pt x="59" y="68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3" y="67"/>
                      <a:pt x="64" y="68"/>
                      <a:pt x="66" y="69"/>
                    </a:cubicBezTo>
                    <a:cubicBezTo>
                      <a:pt x="66" y="69"/>
                      <a:pt x="66" y="70"/>
                      <a:pt x="67" y="70"/>
                    </a:cubicBezTo>
                    <a:cubicBezTo>
                      <a:pt x="68" y="69"/>
                      <a:pt x="70" y="69"/>
                      <a:pt x="71" y="69"/>
                    </a:cubicBezTo>
                    <a:cubicBezTo>
                      <a:pt x="73" y="69"/>
                      <a:pt x="75" y="69"/>
                      <a:pt x="77" y="70"/>
                    </a:cubicBezTo>
                    <a:cubicBezTo>
                      <a:pt x="77" y="70"/>
                      <a:pt x="77" y="69"/>
                      <a:pt x="77" y="69"/>
                    </a:cubicBezTo>
                    <a:cubicBezTo>
                      <a:pt x="77" y="67"/>
                      <a:pt x="80" y="64"/>
                      <a:pt x="85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7" y="60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9"/>
                      <a:pt x="89" y="59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90" y="59"/>
                      <a:pt x="90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0" y="58"/>
                      <a:pt x="90" y="58"/>
                      <a:pt x="90" y="57"/>
                    </a:cubicBezTo>
                    <a:cubicBezTo>
                      <a:pt x="90" y="57"/>
                      <a:pt x="90" y="56"/>
                      <a:pt x="90" y="56"/>
                    </a:cubicBezTo>
                    <a:cubicBezTo>
                      <a:pt x="89" y="54"/>
                      <a:pt x="89" y="53"/>
                      <a:pt x="88" y="51"/>
                    </a:cubicBezTo>
                    <a:cubicBezTo>
                      <a:pt x="87" y="48"/>
                      <a:pt x="87" y="46"/>
                      <a:pt x="88" y="44"/>
                    </a:cubicBezTo>
                    <a:cubicBezTo>
                      <a:pt x="89" y="43"/>
                      <a:pt x="90" y="42"/>
                      <a:pt x="91" y="42"/>
                    </a:cubicBezTo>
                    <a:cubicBezTo>
                      <a:pt x="92" y="42"/>
                      <a:pt x="93" y="43"/>
                      <a:pt x="95" y="44"/>
                    </a:cubicBezTo>
                    <a:cubicBezTo>
                      <a:pt x="95" y="44"/>
                      <a:pt x="97" y="44"/>
                      <a:pt x="97" y="44"/>
                    </a:cubicBezTo>
                    <a:cubicBezTo>
                      <a:pt x="101" y="42"/>
                      <a:pt x="102" y="41"/>
                      <a:pt x="102" y="41"/>
                    </a:cubicBezTo>
                    <a:cubicBezTo>
                      <a:pt x="101" y="40"/>
                      <a:pt x="99" y="38"/>
                      <a:pt x="98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5" y="37"/>
                      <a:pt x="94" y="35"/>
                      <a:pt x="93" y="34"/>
                    </a:cubicBezTo>
                    <a:cubicBezTo>
                      <a:pt x="92" y="33"/>
                      <a:pt x="91" y="31"/>
                      <a:pt x="90" y="31"/>
                    </a:cubicBezTo>
                    <a:cubicBezTo>
                      <a:pt x="88" y="30"/>
                      <a:pt x="87" y="28"/>
                      <a:pt x="86" y="26"/>
                    </a:cubicBezTo>
                    <a:cubicBezTo>
                      <a:pt x="86" y="25"/>
                      <a:pt x="85" y="24"/>
                      <a:pt x="85" y="24"/>
                    </a:cubicBezTo>
                    <a:cubicBezTo>
                      <a:pt x="82" y="22"/>
                      <a:pt x="82" y="18"/>
                      <a:pt x="82" y="16"/>
                    </a:cubicBezTo>
                    <a:cubicBezTo>
                      <a:pt x="82" y="16"/>
                      <a:pt x="82" y="15"/>
                      <a:pt x="82" y="14"/>
                    </a:cubicBezTo>
                    <a:cubicBezTo>
                      <a:pt x="82" y="13"/>
                      <a:pt x="82" y="12"/>
                      <a:pt x="82" y="11"/>
                    </a:cubicBezTo>
                    <a:cubicBezTo>
                      <a:pt x="82" y="10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7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2" y="6"/>
                      <a:pt x="70" y="7"/>
                      <a:pt x="69" y="7"/>
                    </a:cubicBezTo>
                    <a:cubicBezTo>
                      <a:pt x="68" y="7"/>
                      <a:pt x="66" y="6"/>
                      <a:pt x="65" y="4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58" y="3"/>
                      <a:pt x="55" y="1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8" name="Freeform 1206"/>
              <p:cNvSpPr>
                <a:spLocks/>
              </p:cNvSpPr>
              <p:nvPr/>
            </p:nvSpPr>
            <p:spPr bwMode="auto">
              <a:xfrm>
                <a:off x="2767" y="3105"/>
                <a:ext cx="75" cy="33"/>
              </a:xfrm>
              <a:custGeom>
                <a:avLst/>
                <a:gdLst>
                  <a:gd name="T0" fmla="*/ 66 w 78"/>
                  <a:gd name="T1" fmla="*/ 32 h 34"/>
                  <a:gd name="T2" fmla="*/ 69 w 78"/>
                  <a:gd name="T3" fmla="*/ 31 h 34"/>
                  <a:gd name="T4" fmla="*/ 73 w 78"/>
                  <a:gd name="T5" fmla="*/ 31 h 34"/>
                  <a:gd name="T6" fmla="*/ 76 w 78"/>
                  <a:gd name="T7" fmla="*/ 28 h 34"/>
                  <a:gd name="T8" fmla="*/ 78 w 78"/>
                  <a:gd name="T9" fmla="*/ 27 h 34"/>
                  <a:gd name="T10" fmla="*/ 78 w 78"/>
                  <a:gd name="T11" fmla="*/ 26 h 34"/>
                  <a:gd name="T12" fmla="*/ 73 w 78"/>
                  <a:gd name="T13" fmla="*/ 14 h 34"/>
                  <a:gd name="T14" fmla="*/ 71 w 78"/>
                  <a:gd name="T15" fmla="*/ 8 h 34"/>
                  <a:gd name="T16" fmla="*/ 70 w 78"/>
                  <a:gd name="T17" fmla="*/ 7 h 34"/>
                  <a:gd name="T18" fmla="*/ 61 w 78"/>
                  <a:gd name="T19" fmla="*/ 6 h 34"/>
                  <a:gd name="T20" fmla="*/ 49 w 78"/>
                  <a:gd name="T21" fmla="*/ 0 h 34"/>
                  <a:gd name="T22" fmla="*/ 46 w 78"/>
                  <a:gd name="T23" fmla="*/ 0 h 34"/>
                  <a:gd name="T24" fmla="*/ 44 w 78"/>
                  <a:gd name="T25" fmla="*/ 0 h 34"/>
                  <a:gd name="T26" fmla="*/ 42 w 78"/>
                  <a:gd name="T27" fmla="*/ 0 h 34"/>
                  <a:gd name="T28" fmla="*/ 40 w 78"/>
                  <a:gd name="T29" fmla="*/ 0 h 34"/>
                  <a:gd name="T30" fmla="*/ 38 w 78"/>
                  <a:gd name="T31" fmla="*/ 4 h 34"/>
                  <a:gd name="T32" fmla="*/ 30 w 78"/>
                  <a:gd name="T33" fmla="*/ 16 h 34"/>
                  <a:gd name="T34" fmla="*/ 27 w 78"/>
                  <a:gd name="T35" fmla="*/ 16 h 34"/>
                  <a:gd name="T36" fmla="*/ 16 w 78"/>
                  <a:gd name="T37" fmla="*/ 3 h 34"/>
                  <a:gd name="T38" fmla="*/ 7 w 78"/>
                  <a:gd name="T39" fmla="*/ 9 h 34"/>
                  <a:gd name="T40" fmla="*/ 3 w 78"/>
                  <a:gd name="T41" fmla="*/ 17 h 34"/>
                  <a:gd name="T42" fmla="*/ 2 w 78"/>
                  <a:gd name="T43" fmla="*/ 25 h 34"/>
                  <a:gd name="T44" fmla="*/ 4 w 78"/>
                  <a:gd name="T45" fmla="*/ 25 h 34"/>
                  <a:gd name="T46" fmla="*/ 6 w 78"/>
                  <a:gd name="T47" fmla="*/ 24 h 34"/>
                  <a:gd name="T48" fmla="*/ 7 w 78"/>
                  <a:gd name="T49" fmla="*/ 24 h 34"/>
                  <a:gd name="T50" fmla="*/ 14 w 78"/>
                  <a:gd name="T51" fmla="*/ 22 h 34"/>
                  <a:gd name="T52" fmla="*/ 26 w 78"/>
                  <a:gd name="T53" fmla="*/ 23 h 34"/>
                  <a:gd name="T54" fmla="*/ 39 w 78"/>
                  <a:gd name="T55" fmla="*/ 23 h 34"/>
                  <a:gd name="T56" fmla="*/ 46 w 78"/>
                  <a:gd name="T57" fmla="*/ 25 h 34"/>
                  <a:gd name="T58" fmla="*/ 47 w 78"/>
                  <a:gd name="T59" fmla="*/ 25 h 34"/>
                  <a:gd name="T60" fmla="*/ 61 w 78"/>
                  <a:gd name="T61" fmla="*/ 33 h 34"/>
                  <a:gd name="T62" fmla="*/ 62 w 78"/>
                  <a:gd name="T63" fmla="*/ 34 h 34"/>
                  <a:gd name="T64" fmla="*/ 64 w 78"/>
                  <a:gd name="T65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34">
                    <a:moveTo>
                      <a:pt x="64" y="33"/>
                    </a:moveTo>
                    <a:cubicBezTo>
                      <a:pt x="64" y="32"/>
                      <a:pt x="65" y="32"/>
                      <a:pt x="66" y="32"/>
                    </a:cubicBezTo>
                    <a:cubicBezTo>
                      <a:pt x="67" y="31"/>
                      <a:pt x="68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31"/>
                      <a:pt x="71" y="31"/>
                      <a:pt x="71" y="31"/>
                    </a:cubicBezTo>
                    <a:cubicBezTo>
                      <a:pt x="72" y="31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4" y="29"/>
                      <a:pt x="75" y="28"/>
                      <a:pt x="76" y="28"/>
                    </a:cubicBezTo>
                    <a:cubicBezTo>
                      <a:pt x="76" y="27"/>
                      <a:pt x="77" y="27"/>
                      <a:pt x="77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4"/>
                      <a:pt x="77" y="23"/>
                      <a:pt x="77" y="22"/>
                    </a:cubicBezTo>
                    <a:cubicBezTo>
                      <a:pt x="73" y="19"/>
                      <a:pt x="72" y="16"/>
                      <a:pt x="73" y="14"/>
                    </a:cubicBezTo>
                    <a:cubicBezTo>
                      <a:pt x="73" y="13"/>
                      <a:pt x="74" y="11"/>
                      <a:pt x="72" y="10"/>
                    </a:cubicBezTo>
                    <a:cubicBezTo>
                      <a:pt x="72" y="9"/>
                      <a:pt x="71" y="9"/>
                      <a:pt x="71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7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59" y="7"/>
                      <a:pt x="55" y="5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6" y="0"/>
                    </a:cubicBezTo>
                    <a:cubicBezTo>
                      <a:pt x="46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1"/>
                      <a:pt x="38" y="2"/>
                      <a:pt x="38" y="4"/>
                    </a:cubicBezTo>
                    <a:cubicBezTo>
                      <a:pt x="38" y="6"/>
                      <a:pt x="38" y="7"/>
                      <a:pt x="38" y="9"/>
                    </a:cubicBezTo>
                    <a:cubicBezTo>
                      <a:pt x="38" y="14"/>
                      <a:pt x="35" y="16"/>
                      <a:pt x="30" y="16"/>
                    </a:cubicBezTo>
                    <a:cubicBezTo>
                      <a:pt x="29" y="16"/>
                      <a:pt x="29" y="16"/>
                      <a:pt x="28" y="16"/>
                    </a:cubicBezTo>
                    <a:cubicBezTo>
                      <a:pt x="28" y="16"/>
                      <a:pt x="27" y="16"/>
                      <a:pt x="27" y="16"/>
                    </a:cubicBezTo>
                    <a:cubicBezTo>
                      <a:pt x="24" y="16"/>
                      <a:pt x="21" y="11"/>
                      <a:pt x="17" y="5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5" y="4"/>
                      <a:pt x="12" y="5"/>
                      <a:pt x="10" y="7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6" y="10"/>
                      <a:pt x="5" y="12"/>
                    </a:cubicBezTo>
                    <a:cubicBezTo>
                      <a:pt x="5" y="14"/>
                      <a:pt x="5" y="16"/>
                      <a:pt x="3" y="17"/>
                    </a:cubicBezTo>
                    <a:cubicBezTo>
                      <a:pt x="1" y="19"/>
                      <a:pt x="0" y="21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10" y="22"/>
                      <a:pt x="12" y="22"/>
                      <a:pt x="14" y="22"/>
                    </a:cubicBezTo>
                    <a:cubicBezTo>
                      <a:pt x="17" y="22"/>
                      <a:pt x="20" y="22"/>
                      <a:pt x="22" y="22"/>
                    </a:cubicBezTo>
                    <a:cubicBezTo>
                      <a:pt x="24" y="23"/>
                      <a:pt x="25" y="23"/>
                      <a:pt x="26" y="23"/>
                    </a:cubicBezTo>
                    <a:cubicBezTo>
                      <a:pt x="27" y="23"/>
                      <a:pt x="28" y="23"/>
                      <a:pt x="29" y="23"/>
                    </a:cubicBezTo>
                    <a:cubicBezTo>
                      <a:pt x="33" y="23"/>
                      <a:pt x="37" y="24"/>
                      <a:pt x="39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4" y="23"/>
                      <a:pt x="45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7" y="25"/>
                      <a:pt x="47" y="25"/>
                    </a:cubicBezTo>
                    <a:cubicBezTo>
                      <a:pt x="51" y="25"/>
                      <a:pt x="56" y="29"/>
                      <a:pt x="58" y="31"/>
                    </a:cubicBezTo>
                    <a:cubicBezTo>
                      <a:pt x="59" y="32"/>
                      <a:pt x="60" y="32"/>
                      <a:pt x="61" y="33"/>
                    </a:cubicBezTo>
                    <a:cubicBezTo>
                      <a:pt x="61" y="33"/>
                      <a:pt x="61" y="33"/>
                      <a:pt x="61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9" name="Freeform 1207"/>
              <p:cNvSpPr>
                <a:spLocks/>
              </p:cNvSpPr>
              <p:nvPr/>
            </p:nvSpPr>
            <p:spPr bwMode="auto">
              <a:xfrm>
                <a:off x="2768" y="3130"/>
                <a:ext cx="57" cy="34"/>
              </a:xfrm>
              <a:custGeom>
                <a:avLst/>
                <a:gdLst>
                  <a:gd name="T0" fmla="*/ 26 w 59"/>
                  <a:gd name="T1" fmla="*/ 32 h 36"/>
                  <a:gd name="T2" fmla="*/ 27 w 59"/>
                  <a:gd name="T3" fmla="*/ 33 h 36"/>
                  <a:gd name="T4" fmla="*/ 28 w 59"/>
                  <a:gd name="T5" fmla="*/ 34 h 36"/>
                  <a:gd name="T6" fmla="*/ 29 w 59"/>
                  <a:gd name="T7" fmla="*/ 34 h 36"/>
                  <a:gd name="T8" fmla="*/ 29 w 59"/>
                  <a:gd name="T9" fmla="*/ 35 h 36"/>
                  <a:gd name="T10" fmla="*/ 30 w 59"/>
                  <a:gd name="T11" fmla="*/ 35 h 36"/>
                  <a:gd name="T12" fmla="*/ 32 w 59"/>
                  <a:gd name="T13" fmla="*/ 35 h 36"/>
                  <a:gd name="T14" fmla="*/ 33 w 59"/>
                  <a:gd name="T15" fmla="*/ 35 h 36"/>
                  <a:gd name="T16" fmla="*/ 34 w 59"/>
                  <a:gd name="T17" fmla="*/ 35 h 36"/>
                  <a:gd name="T18" fmla="*/ 35 w 59"/>
                  <a:gd name="T19" fmla="*/ 35 h 36"/>
                  <a:gd name="T20" fmla="*/ 36 w 59"/>
                  <a:gd name="T21" fmla="*/ 35 h 36"/>
                  <a:gd name="T22" fmla="*/ 36 w 59"/>
                  <a:gd name="T23" fmla="*/ 35 h 36"/>
                  <a:gd name="T24" fmla="*/ 40 w 59"/>
                  <a:gd name="T25" fmla="*/ 33 h 36"/>
                  <a:gd name="T26" fmla="*/ 48 w 59"/>
                  <a:gd name="T27" fmla="*/ 28 h 36"/>
                  <a:gd name="T28" fmla="*/ 54 w 59"/>
                  <a:gd name="T29" fmla="*/ 20 h 36"/>
                  <a:gd name="T30" fmla="*/ 56 w 59"/>
                  <a:gd name="T31" fmla="*/ 19 h 36"/>
                  <a:gd name="T32" fmla="*/ 59 w 59"/>
                  <a:gd name="T33" fmla="*/ 15 h 36"/>
                  <a:gd name="T34" fmla="*/ 59 w 59"/>
                  <a:gd name="T35" fmla="*/ 12 h 36"/>
                  <a:gd name="T36" fmla="*/ 58 w 59"/>
                  <a:gd name="T37" fmla="*/ 11 h 36"/>
                  <a:gd name="T38" fmla="*/ 55 w 59"/>
                  <a:gd name="T39" fmla="*/ 9 h 36"/>
                  <a:gd name="T40" fmla="*/ 45 w 59"/>
                  <a:gd name="T41" fmla="*/ 3 h 36"/>
                  <a:gd name="T42" fmla="*/ 45 w 59"/>
                  <a:gd name="T43" fmla="*/ 3 h 36"/>
                  <a:gd name="T44" fmla="*/ 42 w 59"/>
                  <a:gd name="T45" fmla="*/ 1 h 36"/>
                  <a:gd name="T46" fmla="*/ 41 w 59"/>
                  <a:gd name="T47" fmla="*/ 1 h 36"/>
                  <a:gd name="T48" fmla="*/ 40 w 59"/>
                  <a:gd name="T49" fmla="*/ 1 h 36"/>
                  <a:gd name="T50" fmla="*/ 28 w 59"/>
                  <a:gd name="T51" fmla="*/ 1 h 36"/>
                  <a:gd name="T52" fmla="*/ 13 w 59"/>
                  <a:gd name="T53" fmla="*/ 0 h 36"/>
                  <a:gd name="T54" fmla="*/ 8 w 59"/>
                  <a:gd name="T55" fmla="*/ 1 h 36"/>
                  <a:gd name="T56" fmla="*/ 6 w 59"/>
                  <a:gd name="T57" fmla="*/ 2 h 36"/>
                  <a:gd name="T58" fmla="*/ 3 w 59"/>
                  <a:gd name="T59" fmla="*/ 3 h 36"/>
                  <a:gd name="T60" fmla="*/ 2 w 59"/>
                  <a:gd name="T61" fmla="*/ 3 h 36"/>
                  <a:gd name="T62" fmla="*/ 3 w 59"/>
                  <a:gd name="T63" fmla="*/ 14 h 36"/>
                  <a:gd name="T64" fmla="*/ 11 w 59"/>
                  <a:gd name="T65" fmla="*/ 18 h 36"/>
                  <a:gd name="T66" fmla="*/ 21 w 59"/>
                  <a:gd name="T67" fmla="*/ 23 h 36"/>
                  <a:gd name="T68" fmla="*/ 20 w 59"/>
                  <a:gd name="T69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36">
                    <a:moveTo>
                      <a:pt x="20" y="30"/>
                    </a:moveTo>
                    <a:cubicBezTo>
                      <a:pt x="22" y="30"/>
                      <a:pt x="24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6"/>
                      <a:pt x="38" y="35"/>
                      <a:pt x="40" y="33"/>
                    </a:cubicBezTo>
                    <a:cubicBezTo>
                      <a:pt x="42" y="31"/>
                      <a:pt x="46" y="30"/>
                      <a:pt x="48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7"/>
                      <a:pt x="48" y="27"/>
                    </a:cubicBezTo>
                    <a:cubicBezTo>
                      <a:pt x="49" y="24"/>
                      <a:pt x="52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7" y="18"/>
                      <a:pt x="57" y="17"/>
                      <a:pt x="59" y="17"/>
                    </a:cubicBezTo>
                    <a:cubicBezTo>
                      <a:pt x="59" y="16"/>
                      <a:pt x="59" y="16"/>
                      <a:pt x="59" y="15"/>
                    </a:cubicBezTo>
                    <a:cubicBezTo>
                      <a:pt x="59" y="14"/>
                      <a:pt x="59" y="13"/>
                      <a:pt x="59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59" y="11"/>
                      <a:pt x="58" y="11"/>
                    </a:cubicBezTo>
                    <a:cubicBezTo>
                      <a:pt x="58" y="11"/>
                      <a:pt x="58" y="11"/>
                      <a:pt x="57" y="10"/>
                    </a:cubicBezTo>
                    <a:cubicBezTo>
                      <a:pt x="56" y="10"/>
                      <a:pt x="56" y="9"/>
                      <a:pt x="55" y="9"/>
                    </a:cubicBezTo>
                    <a:cubicBezTo>
                      <a:pt x="51" y="5"/>
                      <a:pt x="48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3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1"/>
                      <a:pt x="36" y="2"/>
                      <a:pt x="34" y="2"/>
                    </a:cubicBezTo>
                    <a:cubicBezTo>
                      <a:pt x="32" y="2"/>
                      <a:pt x="30" y="1"/>
                      <a:pt x="28" y="1"/>
                    </a:cubicBezTo>
                    <a:cubicBezTo>
                      <a:pt x="25" y="1"/>
                      <a:pt x="24" y="1"/>
                      <a:pt x="21" y="0"/>
                    </a:cubicBezTo>
                    <a:cubicBezTo>
                      <a:pt x="18" y="0"/>
                      <a:pt x="16" y="0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7"/>
                      <a:pt x="3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4"/>
                      <a:pt x="6" y="14"/>
                      <a:pt x="7" y="16"/>
                    </a:cubicBezTo>
                    <a:cubicBezTo>
                      <a:pt x="8" y="17"/>
                      <a:pt x="10" y="18"/>
                      <a:pt x="11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6" y="18"/>
                      <a:pt x="21" y="20"/>
                      <a:pt x="21" y="23"/>
                    </a:cubicBezTo>
                    <a:cubicBezTo>
                      <a:pt x="21" y="24"/>
                      <a:pt x="21" y="25"/>
                      <a:pt x="20" y="26"/>
                    </a:cubicBezTo>
                    <a:cubicBezTo>
                      <a:pt x="20" y="27"/>
                      <a:pt x="20" y="29"/>
                      <a:pt x="20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0" name="Freeform 1208"/>
              <p:cNvSpPr>
                <a:spLocks/>
              </p:cNvSpPr>
              <p:nvPr/>
            </p:nvSpPr>
            <p:spPr bwMode="auto">
              <a:xfrm>
                <a:off x="2613" y="3258"/>
                <a:ext cx="42" cy="22"/>
              </a:xfrm>
              <a:custGeom>
                <a:avLst/>
                <a:gdLst>
                  <a:gd name="T0" fmla="*/ 9 w 44"/>
                  <a:gd name="T1" fmla="*/ 22 h 22"/>
                  <a:gd name="T2" fmla="*/ 11 w 44"/>
                  <a:gd name="T3" fmla="*/ 22 h 22"/>
                  <a:gd name="T4" fmla="*/ 12 w 44"/>
                  <a:gd name="T5" fmla="*/ 22 h 22"/>
                  <a:gd name="T6" fmla="*/ 14 w 44"/>
                  <a:gd name="T7" fmla="*/ 22 h 22"/>
                  <a:gd name="T8" fmla="*/ 14 w 44"/>
                  <a:gd name="T9" fmla="*/ 22 h 22"/>
                  <a:gd name="T10" fmla="*/ 15 w 44"/>
                  <a:gd name="T11" fmla="*/ 22 h 22"/>
                  <a:gd name="T12" fmla="*/ 16 w 44"/>
                  <a:gd name="T13" fmla="*/ 22 h 22"/>
                  <a:gd name="T14" fmla="*/ 17 w 44"/>
                  <a:gd name="T15" fmla="*/ 22 h 22"/>
                  <a:gd name="T16" fmla="*/ 19 w 44"/>
                  <a:gd name="T17" fmla="*/ 18 h 22"/>
                  <a:gd name="T18" fmla="*/ 21 w 44"/>
                  <a:gd name="T19" fmla="*/ 14 h 22"/>
                  <a:gd name="T20" fmla="*/ 22 w 44"/>
                  <a:gd name="T21" fmla="*/ 14 h 22"/>
                  <a:gd name="T22" fmla="*/ 23 w 44"/>
                  <a:gd name="T23" fmla="*/ 14 h 22"/>
                  <a:gd name="T24" fmla="*/ 27 w 44"/>
                  <a:gd name="T25" fmla="*/ 18 h 22"/>
                  <a:gd name="T26" fmla="*/ 30 w 44"/>
                  <a:gd name="T27" fmla="*/ 22 h 22"/>
                  <a:gd name="T28" fmla="*/ 30 w 44"/>
                  <a:gd name="T29" fmla="*/ 20 h 22"/>
                  <a:gd name="T30" fmla="*/ 35 w 44"/>
                  <a:gd name="T31" fmla="*/ 15 h 22"/>
                  <a:gd name="T32" fmla="*/ 36 w 44"/>
                  <a:gd name="T33" fmla="*/ 15 h 22"/>
                  <a:gd name="T34" fmla="*/ 39 w 44"/>
                  <a:gd name="T35" fmla="*/ 16 h 22"/>
                  <a:gd name="T36" fmla="*/ 44 w 44"/>
                  <a:gd name="T37" fmla="*/ 13 h 22"/>
                  <a:gd name="T38" fmla="*/ 44 w 44"/>
                  <a:gd name="T39" fmla="*/ 13 h 22"/>
                  <a:gd name="T40" fmla="*/ 44 w 44"/>
                  <a:gd name="T41" fmla="*/ 12 h 22"/>
                  <a:gd name="T42" fmla="*/ 44 w 44"/>
                  <a:gd name="T43" fmla="*/ 12 h 22"/>
                  <a:gd name="T44" fmla="*/ 44 w 44"/>
                  <a:gd name="T45" fmla="*/ 12 h 22"/>
                  <a:gd name="T46" fmla="*/ 44 w 44"/>
                  <a:gd name="T47" fmla="*/ 11 h 22"/>
                  <a:gd name="T48" fmla="*/ 44 w 44"/>
                  <a:gd name="T49" fmla="*/ 11 h 22"/>
                  <a:gd name="T50" fmla="*/ 44 w 44"/>
                  <a:gd name="T51" fmla="*/ 11 h 22"/>
                  <a:gd name="T52" fmla="*/ 43 w 44"/>
                  <a:gd name="T53" fmla="*/ 11 h 22"/>
                  <a:gd name="T54" fmla="*/ 43 w 44"/>
                  <a:gd name="T55" fmla="*/ 11 h 22"/>
                  <a:gd name="T56" fmla="*/ 42 w 44"/>
                  <a:gd name="T57" fmla="*/ 11 h 22"/>
                  <a:gd name="T58" fmla="*/ 37 w 44"/>
                  <a:gd name="T59" fmla="*/ 9 h 22"/>
                  <a:gd name="T60" fmla="*/ 36 w 44"/>
                  <a:gd name="T61" fmla="*/ 9 h 22"/>
                  <a:gd name="T62" fmla="*/ 36 w 44"/>
                  <a:gd name="T63" fmla="*/ 9 h 22"/>
                  <a:gd name="T64" fmla="*/ 36 w 44"/>
                  <a:gd name="T65" fmla="*/ 8 h 22"/>
                  <a:gd name="T66" fmla="*/ 35 w 44"/>
                  <a:gd name="T67" fmla="*/ 8 h 22"/>
                  <a:gd name="T68" fmla="*/ 35 w 44"/>
                  <a:gd name="T69" fmla="*/ 7 h 22"/>
                  <a:gd name="T70" fmla="*/ 35 w 44"/>
                  <a:gd name="T71" fmla="*/ 6 h 22"/>
                  <a:gd name="T72" fmla="*/ 35 w 44"/>
                  <a:gd name="T73" fmla="*/ 6 h 22"/>
                  <a:gd name="T74" fmla="*/ 35 w 44"/>
                  <a:gd name="T75" fmla="*/ 4 h 22"/>
                  <a:gd name="T76" fmla="*/ 35 w 44"/>
                  <a:gd name="T77" fmla="*/ 4 h 22"/>
                  <a:gd name="T78" fmla="*/ 35 w 44"/>
                  <a:gd name="T79" fmla="*/ 3 h 22"/>
                  <a:gd name="T80" fmla="*/ 35 w 44"/>
                  <a:gd name="T81" fmla="*/ 3 h 22"/>
                  <a:gd name="T82" fmla="*/ 35 w 44"/>
                  <a:gd name="T83" fmla="*/ 2 h 22"/>
                  <a:gd name="T84" fmla="*/ 32 w 44"/>
                  <a:gd name="T85" fmla="*/ 1 h 22"/>
                  <a:gd name="T86" fmla="*/ 32 w 44"/>
                  <a:gd name="T87" fmla="*/ 1 h 22"/>
                  <a:gd name="T88" fmla="*/ 30 w 44"/>
                  <a:gd name="T89" fmla="*/ 1 h 22"/>
                  <a:gd name="T90" fmla="*/ 24 w 44"/>
                  <a:gd name="T91" fmla="*/ 1 h 22"/>
                  <a:gd name="T92" fmla="*/ 18 w 44"/>
                  <a:gd name="T93" fmla="*/ 2 h 22"/>
                  <a:gd name="T94" fmla="*/ 15 w 44"/>
                  <a:gd name="T95" fmla="*/ 1 h 22"/>
                  <a:gd name="T96" fmla="*/ 14 w 44"/>
                  <a:gd name="T97" fmla="*/ 1 h 22"/>
                  <a:gd name="T98" fmla="*/ 13 w 44"/>
                  <a:gd name="T99" fmla="*/ 3 h 22"/>
                  <a:gd name="T100" fmla="*/ 12 w 44"/>
                  <a:gd name="T101" fmla="*/ 3 h 22"/>
                  <a:gd name="T102" fmla="*/ 8 w 44"/>
                  <a:gd name="T103" fmla="*/ 6 h 22"/>
                  <a:gd name="T104" fmla="*/ 4 w 44"/>
                  <a:gd name="T105" fmla="*/ 10 h 22"/>
                  <a:gd name="T106" fmla="*/ 1 w 44"/>
                  <a:gd name="T107" fmla="*/ 15 h 22"/>
                  <a:gd name="T108" fmla="*/ 0 w 44"/>
                  <a:gd name="T109" fmla="*/ 15 h 22"/>
                  <a:gd name="T110" fmla="*/ 3 w 44"/>
                  <a:gd name="T111" fmla="*/ 15 h 22"/>
                  <a:gd name="T112" fmla="*/ 7 w 44"/>
                  <a:gd name="T113" fmla="*/ 19 h 22"/>
                  <a:gd name="T114" fmla="*/ 8 w 44"/>
                  <a:gd name="T115" fmla="*/ 20 h 22"/>
                  <a:gd name="T116" fmla="*/ 9 w 44"/>
                  <a:gd name="T117" fmla="*/ 21 h 22"/>
                  <a:gd name="T118" fmla="*/ 9 w 44"/>
                  <a:gd name="T119" fmla="*/ 21 h 22"/>
                  <a:gd name="T120" fmla="*/ 9 w 44"/>
                  <a:gd name="T121" fmla="*/ 22 h 22"/>
                  <a:gd name="T122" fmla="*/ 9 w 44"/>
                  <a:gd name="T123" fmla="*/ 22 h 22"/>
                  <a:gd name="T124" fmla="*/ 9 w 44"/>
                  <a:gd name="T1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22">
                    <a:moveTo>
                      <a:pt x="9" y="22"/>
                    </a:move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2"/>
                      <a:pt x="19" y="19"/>
                      <a:pt x="19" y="18"/>
                    </a:cubicBezTo>
                    <a:cubicBezTo>
                      <a:pt x="20" y="16"/>
                      <a:pt x="21" y="15"/>
                      <a:pt x="21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5" y="15"/>
                      <a:pt x="27" y="18"/>
                    </a:cubicBezTo>
                    <a:cubicBezTo>
                      <a:pt x="28" y="19"/>
                      <a:pt x="29" y="21"/>
                      <a:pt x="30" y="22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17"/>
                      <a:pt x="32" y="15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7" y="15"/>
                      <a:pt x="38" y="16"/>
                      <a:pt x="39" y="16"/>
                    </a:cubicBezTo>
                    <a:cubicBezTo>
                      <a:pt x="39" y="13"/>
                      <a:pt x="41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1"/>
                    </a:cubicBezTo>
                    <a:cubicBezTo>
                      <a:pt x="40" y="11"/>
                      <a:pt x="38" y="10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2"/>
                      <a:pt x="35" y="2"/>
                    </a:cubicBezTo>
                    <a:cubicBezTo>
                      <a:pt x="34" y="2"/>
                      <a:pt x="33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7" y="0"/>
                      <a:pt x="26" y="0"/>
                      <a:pt x="24" y="1"/>
                    </a:cubicBezTo>
                    <a:cubicBezTo>
                      <a:pt x="23" y="1"/>
                      <a:pt x="21" y="2"/>
                      <a:pt x="18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8" y="4"/>
                      <a:pt x="8" y="6"/>
                    </a:cubicBezTo>
                    <a:cubicBezTo>
                      <a:pt x="8" y="8"/>
                      <a:pt x="6" y="9"/>
                      <a:pt x="4" y="10"/>
                    </a:cubicBezTo>
                    <a:cubicBezTo>
                      <a:pt x="3" y="12"/>
                      <a:pt x="1" y="13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5" y="15"/>
                      <a:pt x="7" y="17"/>
                      <a:pt x="7" y="19"/>
                    </a:cubicBezTo>
                    <a:cubicBezTo>
                      <a:pt x="7" y="19"/>
                      <a:pt x="7" y="19"/>
                      <a:pt x="8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1" name="Freeform 1209"/>
              <p:cNvSpPr>
                <a:spLocks/>
              </p:cNvSpPr>
              <p:nvPr/>
            </p:nvSpPr>
            <p:spPr bwMode="auto">
              <a:xfrm>
                <a:off x="2611" y="3155"/>
                <a:ext cx="92" cy="103"/>
              </a:xfrm>
              <a:custGeom>
                <a:avLst/>
                <a:gdLst>
                  <a:gd name="T0" fmla="*/ 0 w 96"/>
                  <a:gd name="T1" fmla="*/ 60 h 108"/>
                  <a:gd name="T2" fmla="*/ 0 w 96"/>
                  <a:gd name="T3" fmla="*/ 60 h 108"/>
                  <a:gd name="T4" fmla="*/ 4 w 96"/>
                  <a:gd name="T5" fmla="*/ 65 h 108"/>
                  <a:gd name="T6" fmla="*/ 2 w 96"/>
                  <a:gd name="T7" fmla="*/ 70 h 108"/>
                  <a:gd name="T8" fmla="*/ 2 w 96"/>
                  <a:gd name="T9" fmla="*/ 72 h 108"/>
                  <a:gd name="T10" fmla="*/ 3 w 96"/>
                  <a:gd name="T11" fmla="*/ 74 h 108"/>
                  <a:gd name="T12" fmla="*/ 4 w 96"/>
                  <a:gd name="T13" fmla="*/ 79 h 108"/>
                  <a:gd name="T14" fmla="*/ 6 w 96"/>
                  <a:gd name="T15" fmla="*/ 80 h 108"/>
                  <a:gd name="T16" fmla="*/ 17 w 96"/>
                  <a:gd name="T17" fmla="*/ 85 h 108"/>
                  <a:gd name="T18" fmla="*/ 24 w 96"/>
                  <a:gd name="T19" fmla="*/ 88 h 108"/>
                  <a:gd name="T20" fmla="*/ 18 w 96"/>
                  <a:gd name="T21" fmla="*/ 101 h 108"/>
                  <a:gd name="T22" fmla="*/ 18 w 96"/>
                  <a:gd name="T23" fmla="*/ 105 h 108"/>
                  <a:gd name="T24" fmla="*/ 24 w 96"/>
                  <a:gd name="T25" fmla="*/ 105 h 108"/>
                  <a:gd name="T26" fmla="*/ 36 w 96"/>
                  <a:gd name="T27" fmla="*/ 106 h 108"/>
                  <a:gd name="T28" fmla="*/ 39 w 96"/>
                  <a:gd name="T29" fmla="*/ 106 h 108"/>
                  <a:gd name="T30" fmla="*/ 40 w 96"/>
                  <a:gd name="T31" fmla="*/ 106 h 108"/>
                  <a:gd name="T32" fmla="*/ 45 w 96"/>
                  <a:gd name="T33" fmla="*/ 108 h 108"/>
                  <a:gd name="T34" fmla="*/ 58 w 96"/>
                  <a:gd name="T35" fmla="*/ 107 h 108"/>
                  <a:gd name="T36" fmla="*/ 74 w 96"/>
                  <a:gd name="T37" fmla="*/ 105 h 108"/>
                  <a:gd name="T38" fmla="*/ 79 w 96"/>
                  <a:gd name="T39" fmla="*/ 95 h 108"/>
                  <a:gd name="T40" fmla="*/ 83 w 96"/>
                  <a:gd name="T41" fmla="*/ 92 h 108"/>
                  <a:gd name="T42" fmla="*/ 82 w 96"/>
                  <a:gd name="T43" fmla="*/ 90 h 108"/>
                  <a:gd name="T44" fmla="*/ 80 w 96"/>
                  <a:gd name="T45" fmla="*/ 88 h 108"/>
                  <a:gd name="T46" fmla="*/ 76 w 96"/>
                  <a:gd name="T47" fmla="*/ 85 h 108"/>
                  <a:gd name="T48" fmla="*/ 69 w 96"/>
                  <a:gd name="T49" fmla="*/ 74 h 108"/>
                  <a:gd name="T50" fmla="*/ 70 w 96"/>
                  <a:gd name="T51" fmla="*/ 65 h 108"/>
                  <a:gd name="T52" fmla="*/ 87 w 96"/>
                  <a:gd name="T53" fmla="*/ 58 h 108"/>
                  <a:gd name="T54" fmla="*/ 93 w 96"/>
                  <a:gd name="T55" fmla="*/ 55 h 108"/>
                  <a:gd name="T56" fmla="*/ 96 w 96"/>
                  <a:gd name="T57" fmla="*/ 56 h 108"/>
                  <a:gd name="T58" fmla="*/ 96 w 96"/>
                  <a:gd name="T59" fmla="*/ 55 h 108"/>
                  <a:gd name="T60" fmla="*/ 96 w 96"/>
                  <a:gd name="T61" fmla="*/ 53 h 108"/>
                  <a:gd name="T62" fmla="*/ 92 w 96"/>
                  <a:gd name="T63" fmla="*/ 39 h 108"/>
                  <a:gd name="T64" fmla="*/ 87 w 96"/>
                  <a:gd name="T65" fmla="*/ 30 h 108"/>
                  <a:gd name="T66" fmla="*/ 88 w 96"/>
                  <a:gd name="T67" fmla="*/ 14 h 108"/>
                  <a:gd name="T68" fmla="*/ 83 w 96"/>
                  <a:gd name="T69" fmla="*/ 10 h 108"/>
                  <a:gd name="T70" fmla="*/ 73 w 96"/>
                  <a:gd name="T71" fmla="*/ 6 h 108"/>
                  <a:gd name="T72" fmla="*/ 53 w 96"/>
                  <a:gd name="T73" fmla="*/ 12 h 108"/>
                  <a:gd name="T74" fmla="*/ 42 w 96"/>
                  <a:gd name="T75" fmla="*/ 5 h 108"/>
                  <a:gd name="T76" fmla="*/ 41 w 96"/>
                  <a:gd name="T77" fmla="*/ 1 h 108"/>
                  <a:gd name="T78" fmla="*/ 39 w 96"/>
                  <a:gd name="T79" fmla="*/ 1 h 108"/>
                  <a:gd name="T80" fmla="*/ 36 w 96"/>
                  <a:gd name="T81" fmla="*/ 0 h 108"/>
                  <a:gd name="T82" fmla="*/ 31 w 96"/>
                  <a:gd name="T83" fmla="*/ 0 h 108"/>
                  <a:gd name="T84" fmla="*/ 35 w 96"/>
                  <a:gd name="T85" fmla="*/ 12 h 108"/>
                  <a:gd name="T86" fmla="*/ 30 w 96"/>
                  <a:gd name="T87" fmla="*/ 18 h 108"/>
                  <a:gd name="T88" fmla="*/ 17 w 96"/>
                  <a:gd name="T89" fmla="*/ 18 h 108"/>
                  <a:gd name="T90" fmla="*/ 13 w 96"/>
                  <a:gd name="T91" fmla="*/ 21 h 108"/>
                  <a:gd name="T92" fmla="*/ 14 w 96"/>
                  <a:gd name="T93" fmla="*/ 25 h 108"/>
                  <a:gd name="T94" fmla="*/ 13 w 96"/>
                  <a:gd name="T95" fmla="*/ 29 h 108"/>
                  <a:gd name="T96" fmla="*/ 9 w 96"/>
                  <a:gd name="T97" fmla="*/ 42 h 108"/>
                  <a:gd name="T98" fmla="*/ 2 w 96"/>
                  <a:gd name="T99" fmla="*/ 52 h 108"/>
                  <a:gd name="T100" fmla="*/ 1 w 96"/>
                  <a:gd name="T101" fmla="*/ 5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" h="108">
                    <a:moveTo>
                      <a:pt x="1" y="59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1"/>
                      <a:pt x="1" y="62"/>
                      <a:pt x="2" y="63"/>
                    </a:cubicBezTo>
                    <a:cubicBezTo>
                      <a:pt x="2" y="64"/>
                      <a:pt x="3" y="65"/>
                      <a:pt x="3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9"/>
                      <a:pt x="2" y="70"/>
                      <a:pt x="2" y="70"/>
                    </a:cubicBez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1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3" y="73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5"/>
                      <a:pt x="4" y="7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8"/>
                      <a:pt x="4" y="79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80"/>
                      <a:pt x="6" y="80"/>
                      <a:pt x="6" y="80"/>
                    </a:cubicBezTo>
                    <a:cubicBezTo>
                      <a:pt x="6" y="80"/>
                      <a:pt x="7" y="80"/>
                      <a:pt x="7" y="81"/>
                    </a:cubicBezTo>
                    <a:cubicBezTo>
                      <a:pt x="8" y="82"/>
                      <a:pt x="9" y="83"/>
                      <a:pt x="12" y="83"/>
                    </a:cubicBezTo>
                    <a:cubicBezTo>
                      <a:pt x="15" y="83"/>
                      <a:pt x="16" y="84"/>
                      <a:pt x="17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3" y="86"/>
                      <a:pt x="24" y="88"/>
                    </a:cubicBezTo>
                    <a:cubicBezTo>
                      <a:pt x="24" y="89"/>
                      <a:pt x="24" y="91"/>
                      <a:pt x="22" y="93"/>
                    </a:cubicBezTo>
                    <a:cubicBezTo>
                      <a:pt x="19" y="95"/>
                      <a:pt x="19" y="97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3"/>
                      <a:pt x="18" y="104"/>
                    </a:cubicBezTo>
                    <a:cubicBezTo>
                      <a:pt x="18" y="104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9" y="106"/>
                      <a:pt x="20" y="106"/>
                    </a:cubicBezTo>
                    <a:cubicBezTo>
                      <a:pt x="23" y="106"/>
                      <a:pt x="24" y="105"/>
                      <a:pt x="24" y="105"/>
                    </a:cubicBezTo>
                    <a:cubicBezTo>
                      <a:pt x="27" y="104"/>
                      <a:pt x="29" y="103"/>
                      <a:pt x="33" y="105"/>
                    </a:cubicBezTo>
                    <a:cubicBezTo>
                      <a:pt x="34" y="105"/>
                      <a:pt x="35" y="105"/>
                      <a:pt x="35" y="106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7" y="106"/>
                      <a:pt x="38" y="107"/>
                      <a:pt x="38" y="107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9" y="107"/>
                      <a:pt x="39" y="107"/>
                      <a:pt x="39" y="106"/>
                    </a:cubicBezTo>
                    <a:cubicBezTo>
                      <a:pt x="39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2" y="106"/>
                      <a:pt x="43" y="107"/>
                      <a:pt x="44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6" y="107"/>
                      <a:pt x="48" y="106"/>
                      <a:pt x="50" y="106"/>
                    </a:cubicBezTo>
                    <a:cubicBezTo>
                      <a:pt x="52" y="106"/>
                      <a:pt x="53" y="106"/>
                      <a:pt x="54" y="107"/>
                    </a:cubicBezTo>
                    <a:cubicBezTo>
                      <a:pt x="56" y="108"/>
                      <a:pt x="57" y="108"/>
                      <a:pt x="58" y="107"/>
                    </a:cubicBezTo>
                    <a:cubicBezTo>
                      <a:pt x="61" y="105"/>
                      <a:pt x="67" y="104"/>
                      <a:pt x="69" y="104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5"/>
                      <a:pt x="74" y="105"/>
                      <a:pt x="74" y="105"/>
                    </a:cubicBezTo>
                    <a:cubicBezTo>
                      <a:pt x="74" y="105"/>
                      <a:pt x="74" y="104"/>
                      <a:pt x="74" y="103"/>
                    </a:cubicBezTo>
                    <a:cubicBezTo>
                      <a:pt x="72" y="98"/>
                      <a:pt x="76" y="96"/>
                      <a:pt x="78" y="96"/>
                    </a:cubicBezTo>
                    <a:cubicBezTo>
                      <a:pt x="78" y="95"/>
                      <a:pt x="78" y="95"/>
                      <a:pt x="79" y="95"/>
                    </a:cubicBezTo>
                    <a:cubicBezTo>
                      <a:pt x="79" y="95"/>
                      <a:pt x="79" y="94"/>
                      <a:pt x="79" y="94"/>
                    </a:cubicBezTo>
                    <a:cubicBezTo>
                      <a:pt x="79" y="94"/>
                      <a:pt x="79" y="94"/>
                      <a:pt x="80" y="94"/>
                    </a:cubicBezTo>
                    <a:cubicBezTo>
                      <a:pt x="80" y="93"/>
                      <a:pt x="82" y="92"/>
                      <a:pt x="83" y="92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3" y="90"/>
                      <a:pt x="82" y="90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1" y="89"/>
                      <a:pt x="81" y="89"/>
                      <a:pt x="80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6"/>
                      <a:pt x="78" y="86"/>
                      <a:pt x="77" y="86"/>
                    </a:cubicBezTo>
                    <a:cubicBezTo>
                      <a:pt x="77" y="86"/>
                      <a:pt x="76" y="86"/>
                      <a:pt x="76" y="85"/>
                    </a:cubicBezTo>
                    <a:cubicBezTo>
                      <a:pt x="75" y="85"/>
                      <a:pt x="74" y="84"/>
                      <a:pt x="74" y="84"/>
                    </a:cubicBezTo>
                    <a:cubicBezTo>
                      <a:pt x="72" y="82"/>
                      <a:pt x="71" y="79"/>
                      <a:pt x="70" y="77"/>
                    </a:cubicBezTo>
                    <a:cubicBezTo>
                      <a:pt x="70" y="75"/>
                      <a:pt x="70" y="74"/>
                      <a:pt x="69" y="74"/>
                    </a:cubicBezTo>
                    <a:cubicBezTo>
                      <a:pt x="69" y="73"/>
                      <a:pt x="69" y="73"/>
                      <a:pt x="69" y="72"/>
                    </a:cubicBezTo>
                    <a:cubicBezTo>
                      <a:pt x="68" y="71"/>
                      <a:pt x="66" y="69"/>
                      <a:pt x="67" y="67"/>
                    </a:cubicBezTo>
                    <a:cubicBezTo>
                      <a:pt x="67" y="66"/>
                      <a:pt x="68" y="65"/>
                      <a:pt x="70" y="65"/>
                    </a:cubicBezTo>
                    <a:cubicBezTo>
                      <a:pt x="73" y="64"/>
                      <a:pt x="79" y="63"/>
                      <a:pt x="81" y="61"/>
                    </a:cubicBezTo>
                    <a:cubicBezTo>
                      <a:pt x="81" y="60"/>
                      <a:pt x="82" y="60"/>
                      <a:pt x="82" y="60"/>
                    </a:cubicBezTo>
                    <a:cubicBezTo>
                      <a:pt x="84" y="59"/>
                      <a:pt x="86" y="58"/>
                      <a:pt x="87" y="58"/>
                    </a:cubicBezTo>
                    <a:cubicBezTo>
                      <a:pt x="88" y="57"/>
                      <a:pt x="89" y="57"/>
                      <a:pt x="90" y="57"/>
                    </a:cubicBezTo>
                    <a:cubicBezTo>
                      <a:pt x="90" y="57"/>
                      <a:pt x="90" y="57"/>
                      <a:pt x="90" y="56"/>
                    </a:cubicBezTo>
                    <a:cubicBezTo>
                      <a:pt x="90" y="56"/>
                      <a:pt x="91" y="55"/>
                      <a:pt x="93" y="55"/>
                    </a:cubicBezTo>
                    <a:cubicBezTo>
                      <a:pt x="94" y="55"/>
                      <a:pt x="94" y="56"/>
                      <a:pt x="95" y="56"/>
                    </a:cubicBezTo>
                    <a:cubicBezTo>
                      <a:pt x="95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4" y="51"/>
                      <a:pt x="93" y="47"/>
                      <a:pt x="93" y="43"/>
                    </a:cubicBezTo>
                    <a:cubicBezTo>
                      <a:pt x="93" y="40"/>
                      <a:pt x="92" y="40"/>
                      <a:pt x="92" y="39"/>
                    </a:cubicBezTo>
                    <a:cubicBezTo>
                      <a:pt x="92" y="39"/>
                      <a:pt x="91" y="38"/>
                      <a:pt x="91" y="36"/>
                    </a:cubicBezTo>
                    <a:cubicBezTo>
                      <a:pt x="91" y="35"/>
                      <a:pt x="91" y="33"/>
                      <a:pt x="90" y="33"/>
                    </a:cubicBezTo>
                    <a:cubicBezTo>
                      <a:pt x="89" y="32"/>
                      <a:pt x="88" y="31"/>
                      <a:pt x="87" y="30"/>
                    </a:cubicBezTo>
                    <a:cubicBezTo>
                      <a:pt x="87" y="28"/>
                      <a:pt x="88" y="27"/>
                      <a:pt x="88" y="25"/>
                    </a:cubicBezTo>
                    <a:cubicBezTo>
                      <a:pt x="90" y="23"/>
                      <a:pt x="89" y="17"/>
                      <a:pt x="89" y="15"/>
                    </a:cubicBezTo>
                    <a:cubicBezTo>
                      <a:pt x="88" y="15"/>
                      <a:pt x="88" y="15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3"/>
                      <a:pt x="87" y="12"/>
                    </a:cubicBezTo>
                    <a:cubicBezTo>
                      <a:pt x="87" y="11"/>
                      <a:pt x="87" y="10"/>
                      <a:pt x="83" y="10"/>
                    </a:cubicBezTo>
                    <a:cubicBezTo>
                      <a:pt x="81" y="10"/>
                      <a:pt x="80" y="10"/>
                      <a:pt x="80" y="9"/>
                    </a:cubicBezTo>
                    <a:cubicBezTo>
                      <a:pt x="79" y="7"/>
                      <a:pt x="80" y="6"/>
                      <a:pt x="81" y="4"/>
                    </a:cubicBezTo>
                    <a:cubicBezTo>
                      <a:pt x="79" y="6"/>
                      <a:pt x="76" y="7"/>
                      <a:pt x="73" y="6"/>
                    </a:cubicBezTo>
                    <a:cubicBezTo>
                      <a:pt x="71" y="6"/>
                      <a:pt x="68" y="9"/>
                      <a:pt x="65" y="11"/>
                    </a:cubicBezTo>
                    <a:cubicBezTo>
                      <a:pt x="64" y="12"/>
                      <a:pt x="63" y="13"/>
                      <a:pt x="62" y="13"/>
                    </a:cubicBezTo>
                    <a:cubicBezTo>
                      <a:pt x="59" y="16"/>
                      <a:pt x="55" y="15"/>
                      <a:pt x="53" y="12"/>
                    </a:cubicBezTo>
                    <a:cubicBezTo>
                      <a:pt x="52" y="10"/>
                      <a:pt x="52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48" y="9"/>
                      <a:pt x="44" y="8"/>
                      <a:pt x="42" y="5"/>
                    </a:cubicBezTo>
                    <a:cubicBezTo>
                      <a:pt x="41" y="4"/>
                      <a:pt x="41" y="3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32" y="1"/>
                      <a:pt x="32" y="3"/>
                      <a:pt x="32" y="4"/>
                    </a:cubicBezTo>
                    <a:cubicBezTo>
                      <a:pt x="31" y="5"/>
                      <a:pt x="31" y="7"/>
                      <a:pt x="33" y="10"/>
                    </a:cubicBezTo>
                    <a:cubicBezTo>
                      <a:pt x="34" y="10"/>
                      <a:pt x="34" y="11"/>
                      <a:pt x="35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4" y="17"/>
                      <a:pt x="32" y="18"/>
                      <a:pt x="31" y="18"/>
                    </a:cubicBezTo>
                    <a:cubicBezTo>
                      <a:pt x="31" y="18"/>
                      <a:pt x="30" y="18"/>
                      <a:pt x="30" y="18"/>
                    </a:cubicBezTo>
                    <a:cubicBezTo>
                      <a:pt x="30" y="19"/>
                      <a:pt x="29" y="21"/>
                      <a:pt x="26" y="21"/>
                    </a:cubicBezTo>
                    <a:cubicBezTo>
                      <a:pt x="24" y="21"/>
                      <a:pt x="21" y="19"/>
                      <a:pt x="19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8"/>
                      <a:pt x="14" y="18"/>
                      <a:pt x="13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1" y="31"/>
                      <a:pt x="9" y="32"/>
                      <a:pt x="8" y="33"/>
                    </a:cubicBezTo>
                    <a:cubicBezTo>
                      <a:pt x="10" y="35"/>
                      <a:pt x="12" y="38"/>
                      <a:pt x="11" y="40"/>
                    </a:cubicBezTo>
                    <a:cubicBezTo>
                      <a:pt x="10" y="41"/>
                      <a:pt x="9" y="41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6"/>
                      <a:pt x="6" y="47"/>
                      <a:pt x="2" y="48"/>
                    </a:cubicBezTo>
                    <a:cubicBezTo>
                      <a:pt x="2" y="49"/>
                      <a:pt x="2" y="50"/>
                      <a:pt x="2" y="52"/>
                    </a:cubicBezTo>
                    <a:cubicBezTo>
                      <a:pt x="1" y="52"/>
                      <a:pt x="1" y="53"/>
                      <a:pt x="1" y="53"/>
                    </a:cubicBezTo>
                    <a:cubicBezTo>
                      <a:pt x="1" y="55"/>
                      <a:pt x="1" y="56"/>
                      <a:pt x="1" y="58"/>
                    </a:cubicBezTo>
                    <a:cubicBezTo>
                      <a:pt x="1" y="58"/>
                      <a:pt x="1" y="58"/>
                      <a:pt x="1" y="59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2" name="Freeform 1210"/>
              <p:cNvSpPr>
                <a:spLocks/>
              </p:cNvSpPr>
              <p:nvPr/>
            </p:nvSpPr>
            <p:spPr bwMode="auto">
              <a:xfrm>
                <a:off x="2769" y="2894"/>
                <a:ext cx="109" cy="176"/>
              </a:xfrm>
              <a:custGeom>
                <a:avLst/>
                <a:gdLst>
                  <a:gd name="T0" fmla="*/ 77 w 114"/>
                  <a:gd name="T1" fmla="*/ 1 h 183"/>
                  <a:gd name="T2" fmla="*/ 65 w 114"/>
                  <a:gd name="T3" fmla="*/ 3 h 183"/>
                  <a:gd name="T4" fmla="*/ 56 w 114"/>
                  <a:gd name="T5" fmla="*/ 8 h 183"/>
                  <a:gd name="T6" fmla="*/ 55 w 114"/>
                  <a:gd name="T7" fmla="*/ 17 h 183"/>
                  <a:gd name="T8" fmla="*/ 48 w 114"/>
                  <a:gd name="T9" fmla="*/ 22 h 183"/>
                  <a:gd name="T10" fmla="*/ 43 w 114"/>
                  <a:gd name="T11" fmla="*/ 29 h 183"/>
                  <a:gd name="T12" fmla="*/ 37 w 114"/>
                  <a:gd name="T13" fmla="*/ 27 h 183"/>
                  <a:gd name="T14" fmla="*/ 27 w 114"/>
                  <a:gd name="T15" fmla="*/ 27 h 183"/>
                  <a:gd name="T16" fmla="*/ 9 w 114"/>
                  <a:gd name="T17" fmla="*/ 20 h 183"/>
                  <a:gd name="T18" fmla="*/ 3 w 114"/>
                  <a:gd name="T19" fmla="*/ 17 h 183"/>
                  <a:gd name="T20" fmla="*/ 1 w 114"/>
                  <a:gd name="T21" fmla="*/ 19 h 183"/>
                  <a:gd name="T22" fmla="*/ 0 w 114"/>
                  <a:gd name="T23" fmla="*/ 19 h 183"/>
                  <a:gd name="T24" fmla="*/ 11 w 114"/>
                  <a:gd name="T25" fmla="*/ 27 h 183"/>
                  <a:gd name="T26" fmla="*/ 28 w 114"/>
                  <a:gd name="T27" fmla="*/ 41 h 183"/>
                  <a:gd name="T28" fmla="*/ 30 w 114"/>
                  <a:gd name="T29" fmla="*/ 57 h 183"/>
                  <a:gd name="T30" fmla="*/ 32 w 114"/>
                  <a:gd name="T31" fmla="*/ 73 h 183"/>
                  <a:gd name="T32" fmla="*/ 34 w 114"/>
                  <a:gd name="T33" fmla="*/ 76 h 183"/>
                  <a:gd name="T34" fmla="*/ 34 w 114"/>
                  <a:gd name="T35" fmla="*/ 79 h 183"/>
                  <a:gd name="T36" fmla="*/ 42 w 114"/>
                  <a:gd name="T37" fmla="*/ 82 h 183"/>
                  <a:gd name="T38" fmla="*/ 47 w 114"/>
                  <a:gd name="T39" fmla="*/ 98 h 183"/>
                  <a:gd name="T40" fmla="*/ 39 w 114"/>
                  <a:gd name="T41" fmla="*/ 102 h 183"/>
                  <a:gd name="T42" fmla="*/ 20 w 114"/>
                  <a:gd name="T43" fmla="*/ 120 h 183"/>
                  <a:gd name="T44" fmla="*/ 5 w 114"/>
                  <a:gd name="T45" fmla="*/ 130 h 183"/>
                  <a:gd name="T46" fmla="*/ 1 w 114"/>
                  <a:gd name="T47" fmla="*/ 138 h 183"/>
                  <a:gd name="T48" fmla="*/ 4 w 114"/>
                  <a:gd name="T49" fmla="*/ 149 h 183"/>
                  <a:gd name="T50" fmla="*/ 2 w 114"/>
                  <a:gd name="T51" fmla="*/ 172 h 183"/>
                  <a:gd name="T52" fmla="*/ 12 w 114"/>
                  <a:gd name="T53" fmla="*/ 176 h 183"/>
                  <a:gd name="T54" fmla="*/ 19 w 114"/>
                  <a:gd name="T55" fmla="*/ 180 h 183"/>
                  <a:gd name="T56" fmla="*/ 31 w 114"/>
                  <a:gd name="T57" fmla="*/ 183 h 183"/>
                  <a:gd name="T58" fmla="*/ 74 w 114"/>
                  <a:gd name="T59" fmla="*/ 174 h 183"/>
                  <a:gd name="T60" fmla="*/ 77 w 114"/>
                  <a:gd name="T61" fmla="*/ 170 h 183"/>
                  <a:gd name="T62" fmla="*/ 97 w 114"/>
                  <a:gd name="T63" fmla="*/ 154 h 183"/>
                  <a:gd name="T64" fmla="*/ 111 w 114"/>
                  <a:gd name="T65" fmla="*/ 131 h 183"/>
                  <a:gd name="T66" fmla="*/ 96 w 114"/>
                  <a:gd name="T67" fmla="*/ 117 h 183"/>
                  <a:gd name="T68" fmla="*/ 103 w 114"/>
                  <a:gd name="T69" fmla="*/ 112 h 183"/>
                  <a:gd name="T70" fmla="*/ 98 w 114"/>
                  <a:gd name="T71" fmla="*/ 101 h 183"/>
                  <a:gd name="T72" fmla="*/ 95 w 114"/>
                  <a:gd name="T73" fmla="*/ 94 h 183"/>
                  <a:gd name="T74" fmla="*/ 94 w 114"/>
                  <a:gd name="T75" fmla="*/ 84 h 183"/>
                  <a:gd name="T76" fmla="*/ 98 w 114"/>
                  <a:gd name="T77" fmla="*/ 79 h 183"/>
                  <a:gd name="T78" fmla="*/ 87 w 114"/>
                  <a:gd name="T79" fmla="*/ 62 h 183"/>
                  <a:gd name="T80" fmla="*/ 91 w 114"/>
                  <a:gd name="T81" fmla="*/ 53 h 183"/>
                  <a:gd name="T82" fmla="*/ 90 w 114"/>
                  <a:gd name="T83" fmla="*/ 40 h 183"/>
                  <a:gd name="T84" fmla="*/ 81 w 114"/>
                  <a:gd name="T85" fmla="*/ 33 h 183"/>
                  <a:gd name="T86" fmla="*/ 85 w 114"/>
                  <a:gd name="T87" fmla="*/ 18 h 183"/>
                  <a:gd name="T88" fmla="*/ 87 w 114"/>
                  <a:gd name="T89" fmla="*/ 15 h 183"/>
                  <a:gd name="T90" fmla="*/ 89 w 114"/>
                  <a:gd name="T91" fmla="*/ 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4" h="183">
                    <a:moveTo>
                      <a:pt x="89" y="8"/>
                    </a:moveTo>
                    <a:cubicBezTo>
                      <a:pt x="89" y="8"/>
                      <a:pt x="86" y="6"/>
                      <a:pt x="85" y="6"/>
                    </a:cubicBezTo>
                    <a:cubicBezTo>
                      <a:pt x="82" y="5"/>
                      <a:pt x="79" y="3"/>
                      <a:pt x="77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0"/>
                      <a:pt x="72" y="0"/>
                      <a:pt x="72" y="1"/>
                    </a:cubicBezTo>
                    <a:cubicBezTo>
                      <a:pt x="70" y="3"/>
                      <a:pt x="68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3"/>
                      <a:pt x="61" y="3"/>
                      <a:pt x="61" y="3"/>
                    </a:cubicBezTo>
                    <a:cubicBezTo>
                      <a:pt x="60" y="5"/>
                      <a:pt x="58" y="7"/>
                      <a:pt x="56" y="8"/>
                    </a:cubicBezTo>
                    <a:cubicBezTo>
                      <a:pt x="55" y="9"/>
                      <a:pt x="54" y="9"/>
                      <a:pt x="54" y="10"/>
                    </a:cubicBezTo>
                    <a:cubicBezTo>
                      <a:pt x="54" y="11"/>
                      <a:pt x="54" y="12"/>
                      <a:pt x="54" y="13"/>
                    </a:cubicBezTo>
                    <a:cubicBezTo>
                      <a:pt x="54" y="14"/>
                      <a:pt x="55" y="16"/>
                      <a:pt x="55" y="17"/>
                    </a:cubicBezTo>
                    <a:cubicBezTo>
                      <a:pt x="55" y="18"/>
                      <a:pt x="55" y="19"/>
                      <a:pt x="54" y="20"/>
                    </a:cubicBezTo>
                    <a:cubicBezTo>
                      <a:pt x="53" y="21"/>
                      <a:pt x="52" y="22"/>
                      <a:pt x="49" y="22"/>
                    </a:cubicBezTo>
                    <a:cubicBezTo>
                      <a:pt x="49" y="22"/>
                      <a:pt x="49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3"/>
                      <a:pt x="48" y="25"/>
                      <a:pt x="46" y="27"/>
                    </a:cubicBezTo>
                    <a:cubicBezTo>
                      <a:pt x="46" y="28"/>
                      <a:pt x="45" y="29"/>
                      <a:pt x="43" y="29"/>
                    </a:cubicBezTo>
                    <a:cubicBezTo>
                      <a:pt x="41" y="29"/>
                      <a:pt x="40" y="28"/>
                      <a:pt x="40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8" y="27"/>
                      <a:pt x="38" y="27"/>
                      <a:pt x="37" y="27"/>
                    </a:cubicBezTo>
                    <a:cubicBezTo>
                      <a:pt x="36" y="27"/>
                      <a:pt x="34" y="26"/>
                      <a:pt x="33" y="26"/>
                    </a:cubicBezTo>
                    <a:cubicBezTo>
                      <a:pt x="33" y="25"/>
                      <a:pt x="32" y="25"/>
                      <a:pt x="31" y="25"/>
                    </a:cubicBezTo>
                    <a:cubicBezTo>
                      <a:pt x="31" y="26"/>
                      <a:pt x="29" y="27"/>
                      <a:pt x="27" y="27"/>
                    </a:cubicBezTo>
                    <a:cubicBezTo>
                      <a:pt x="25" y="27"/>
                      <a:pt x="23" y="27"/>
                      <a:pt x="20" y="26"/>
                    </a:cubicBezTo>
                    <a:cubicBezTo>
                      <a:pt x="19" y="26"/>
                      <a:pt x="18" y="26"/>
                      <a:pt x="17" y="25"/>
                    </a:cubicBezTo>
                    <a:cubicBezTo>
                      <a:pt x="14" y="25"/>
                      <a:pt x="11" y="22"/>
                      <a:pt x="9" y="20"/>
                    </a:cubicBezTo>
                    <a:cubicBezTo>
                      <a:pt x="8" y="18"/>
                      <a:pt x="6" y="16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4" y="22"/>
                    </a:cubicBezTo>
                    <a:cubicBezTo>
                      <a:pt x="5" y="23"/>
                      <a:pt x="7" y="25"/>
                      <a:pt x="9" y="26"/>
                    </a:cubicBezTo>
                    <a:cubicBezTo>
                      <a:pt x="9" y="26"/>
                      <a:pt x="10" y="27"/>
                      <a:pt x="11" y="27"/>
                    </a:cubicBezTo>
                    <a:cubicBezTo>
                      <a:pt x="12" y="28"/>
                      <a:pt x="14" y="28"/>
                      <a:pt x="15" y="29"/>
                    </a:cubicBezTo>
                    <a:cubicBezTo>
                      <a:pt x="22" y="32"/>
                      <a:pt x="29" y="34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3"/>
                      <a:pt x="27" y="47"/>
                      <a:pt x="28" y="47"/>
                    </a:cubicBezTo>
                    <a:cubicBezTo>
                      <a:pt x="30" y="49"/>
                      <a:pt x="30" y="52"/>
                      <a:pt x="30" y="54"/>
                    </a:cubicBezTo>
                    <a:cubicBezTo>
                      <a:pt x="30" y="55"/>
                      <a:pt x="30" y="57"/>
                      <a:pt x="30" y="57"/>
                    </a:cubicBezTo>
                    <a:cubicBezTo>
                      <a:pt x="33" y="59"/>
                      <a:pt x="34" y="63"/>
                      <a:pt x="33" y="66"/>
                    </a:cubicBezTo>
                    <a:cubicBezTo>
                      <a:pt x="32" y="69"/>
                      <a:pt x="31" y="70"/>
                      <a:pt x="30" y="71"/>
                    </a:cubicBezTo>
                    <a:cubicBezTo>
                      <a:pt x="31" y="71"/>
                      <a:pt x="31" y="73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4" y="76"/>
                      <a:pt x="34" y="76"/>
                    </a:cubicBezTo>
                    <a:cubicBezTo>
                      <a:pt x="34" y="76"/>
                      <a:pt x="34" y="77"/>
                      <a:pt x="34" y="77"/>
                    </a:cubicBezTo>
                    <a:cubicBezTo>
                      <a:pt x="34" y="77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6" y="79"/>
                      <a:pt x="38" y="80"/>
                      <a:pt x="40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7" y="84"/>
                      <a:pt x="47" y="88"/>
                      <a:pt x="48" y="91"/>
                    </a:cubicBezTo>
                    <a:cubicBezTo>
                      <a:pt x="48" y="92"/>
                      <a:pt x="48" y="92"/>
                      <a:pt x="48" y="93"/>
                    </a:cubicBezTo>
                    <a:cubicBezTo>
                      <a:pt x="48" y="96"/>
                      <a:pt x="48" y="97"/>
                      <a:pt x="47" y="98"/>
                    </a:cubicBezTo>
                    <a:cubicBezTo>
                      <a:pt x="46" y="99"/>
                      <a:pt x="44" y="100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1" y="98"/>
                      <a:pt x="40" y="99"/>
                      <a:pt x="39" y="102"/>
                    </a:cubicBezTo>
                    <a:cubicBezTo>
                      <a:pt x="38" y="108"/>
                      <a:pt x="31" y="115"/>
                      <a:pt x="26" y="115"/>
                    </a:cubicBezTo>
                    <a:cubicBezTo>
                      <a:pt x="25" y="115"/>
                      <a:pt x="25" y="116"/>
                      <a:pt x="24" y="117"/>
                    </a:cubicBezTo>
                    <a:cubicBezTo>
                      <a:pt x="23" y="118"/>
                      <a:pt x="22" y="120"/>
                      <a:pt x="20" y="120"/>
                    </a:cubicBezTo>
                    <a:cubicBezTo>
                      <a:pt x="17" y="121"/>
                      <a:pt x="15" y="122"/>
                      <a:pt x="15" y="124"/>
                    </a:cubicBezTo>
                    <a:cubicBezTo>
                      <a:pt x="15" y="126"/>
                      <a:pt x="15" y="127"/>
                      <a:pt x="14" y="128"/>
                    </a:cubicBezTo>
                    <a:cubicBezTo>
                      <a:pt x="12" y="130"/>
                      <a:pt x="8" y="130"/>
                      <a:pt x="5" y="130"/>
                    </a:cubicBezTo>
                    <a:cubicBezTo>
                      <a:pt x="5" y="130"/>
                      <a:pt x="5" y="132"/>
                      <a:pt x="4" y="132"/>
                    </a:cubicBezTo>
                    <a:cubicBezTo>
                      <a:pt x="4" y="134"/>
                      <a:pt x="3" y="136"/>
                      <a:pt x="1" y="137"/>
                    </a:cubicBezTo>
                    <a:cubicBezTo>
                      <a:pt x="1" y="137"/>
                      <a:pt x="1" y="138"/>
                      <a:pt x="1" y="138"/>
                    </a:cubicBezTo>
                    <a:cubicBezTo>
                      <a:pt x="1" y="138"/>
                      <a:pt x="1" y="139"/>
                      <a:pt x="2" y="141"/>
                    </a:cubicBezTo>
                    <a:cubicBezTo>
                      <a:pt x="4" y="143"/>
                      <a:pt x="4" y="146"/>
                      <a:pt x="4" y="147"/>
                    </a:cubicBezTo>
                    <a:cubicBezTo>
                      <a:pt x="4" y="148"/>
                      <a:pt x="4" y="149"/>
                      <a:pt x="4" y="149"/>
                    </a:cubicBezTo>
                    <a:cubicBezTo>
                      <a:pt x="4" y="149"/>
                      <a:pt x="4" y="150"/>
                      <a:pt x="4" y="150"/>
                    </a:cubicBezTo>
                    <a:cubicBezTo>
                      <a:pt x="6" y="153"/>
                      <a:pt x="8" y="158"/>
                      <a:pt x="6" y="163"/>
                    </a:cubicBezTo>
                    <a:cubicBezTo>
                      <a:pt x="4" y="168"/>
                      <a:pt x="3" y="171"/>
                      <a:pt x="2" y="172"/>
                    </a:cubicBezTo>
                    <a:cubicBezTo>
                      <a:pt x="4" y="172"/>
                      <a:pt x="5" y="173"/>
                      <a:pt x="6" y="174"/>
                    </a:cubicBezTo>
                    <a:cubicBezTo>
                      <a:pt x="8" y="175"/>
                      <a:pt x="10" y="176"/>
                      <a:pt x="11" y="176"/>
                    </a:cubicBezTo>
                    <a:cubicBezTo>
                      <a:pt x="11" y="176"/>
                      <a:pt x="12" y="176"/>
                      <a:pt x="12" y="176"/>
                    </a:cubicBezTo>
                    <a:cubicBezTo>
                      <a:pt x="14" y="176"/>
                      <a:pt x="15" y="178"/>
                      <a:pt x="16" y="179"/>
                    </a:cubicBezTo>
                    <a:cubicBezTo>
                      <a:pt x="17" y="179"/>
                      <a:pt x="17" y="180"/>
                      <a:pt x="17" y="180"/>
                    </a:cubicBezTo>
                    <a:cubicBezTo>
                      <a:pt x="18" y="180"/>
                      <a:pt x="19" y="180"/>
                      <a:pt x="19" y="180"/>
                    </a:cubicBezTo>
                    <a:cubicBezTo>
                      <a:pt x="21" y="180"/>
                      <a:pt x="21" y="180"/>
                      <a:pt x="22" y="181"/>
                    </a:cubicBezTo>
                    <a:cubicBezTo>
                      <a:pt x="24" y="182"/>
                      <a:pt x="25" y="183"/>
                      <a:pt x="30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5" y="182"/>
                      <a:pt x="42" y="180"/>
                      <a:pt x="49" y="178"/>
                    </a:cubicBezTo>
                    <a:cubicBezTo>
                      <a:pt x="55" y="176"/>
                      <a:pt x="62" y="175"/>
                      <a:pt x="66" y="175"/>
                    </a:cubicBezTo>
                    <a:cubicBezTo>
                      <a:pt x="69" y="175"/>
                      <a:pt x="72" y="174"/>
                      <a:pt x="74" y="174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6" y="172"/>
                      <a:pt x="76" y="171"/>
                      <a:pt x="77" y="170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8" y="169"/>
                      <a:pt x="79" y="168"/>
                      <a:pt x="80" y="167"/>
                    </a:cubicBezTo>
                    <a:cubicBezTo>
                      <a:pt x="82" y="165"/>
                      <a:pt x="84" y="163"/>
                      <a:pt x="87" y="162"/>
                    </a:cubicBezTo>
                    <a:cubicBezTo>
                      <a:pt x="91" y="159"/>
                      <a:pt x="95" y="157"/>
                      <a:pt x="97" y="154"/>
                    </a:cubicBezTo>
                    <a:cubicBezTo>
                      <a:pt x="98" y="150"/>
                      <a:pt x="102" y="147"/>
                      <a:pt x="106" y="145"/>
                    </a:cubicBezTo>
                    <a:cubicBezTo>
                      <a:pt x="109" y="142"/>
                      <a:pt x="112" y="140"/>
                      <a:pt x="113" y="138"/>
                    </a:cubicBezTo>
                    <a:cubicBezTo>
                      <a:pt x="114" y="136"/>
                      <a:pt x="114" y="135"/>
                      <a:pt x="111" y="131"/>
                    </a:cubicBezTo>
                    <a:cubicBezTo>
                      <a:pt x="109" y="129"/>
                      <a:pt x="105" y="127"/>
                      <a:pt x="102" y="125"/>
                    </a:cubicBezTo>
                    <a:cubicBezTo>
                      <a:pt x="99" y="123"/>
                      <a:pt x="96" y="121"/>
                      <a:pt x="96" y="119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7" y="116"/>
                      <a:pt x="99" y="115"/>
                      <a:pt x="100" y="114"/>
                    </a:cubicBezTo>
                    <a:cubicBezTo>
                      <a:pt x="101" y="114"/>
                      <a:pt x="102" y="113"/>
                      <a:pt x="102" y="113"/>
                    </a:cubicBezTo>
                    <a:cubicBezTo>
                      <a:pt x="103" y="113"/>
                      <a:pt x="103" y="113"/>
                      <a:pt x="103" y="112"/>
                    </a:cubicBezTo>
                    <a:cubicBezTo>
                      <a:pt x="103" y="112"/>
                      <a:pt x="102" y="111"/>
                      <a:pt x="101" y="110"/>
                    </a:cubicBezTo>
                    <a:cubicBezTo>
                      <a:pt x="99" y="110"/>
                      <a:pt x="98" y="109"/>
                      <a:pt x="97" y="107"/>
                    </a:cubicBezTo>
                    <a:cubicBezTo>
                      <a:pt x="95" y="105"/>
                      <a:pt x="97" y="102"/>
                      <a:pt x="98" y="101"/>
                    </a:cubicBezTo>
                    <a:cubicBezTo>
                      <a:pt x="98" y="101"/>
                      <a:pt x="97" y="101"/>
                      <a:pt x="97" y="101"/>
                    </a:cubicBezTo>
                    <a:cubicBezTo>
                      <a:pt x="95" y="100"/>
                      <a:pt x="93" y="99"/>
                      <a:pt x="93" y="97"/>
                    </a:cubicBezTo>
                    <a:cubicBezTo>
                      <a:pt x="92" y="95"/>
                      <a:pt x="94" y="94"/>
                      <a:pt x="95" y="94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1"/>
                      <a:pt x="92" y="87"/>
                      <a:pt x="94" y="84"/>
                    </a:cubicBezTo>
                    <a:cubicBezTo>
                      <a:pt x="95" y="82"/>
                      <a:pt x="97" y="82"/>
                      <a:pt x="98" y="81"/>
                    </a:cubicBezTo>
                    <a:cubicBezTo>
                      <a:pt x="98" y="81"/>
                      <a:pt x="98" y="81"/>
                      <a:pt x="99" y="81"/>
                    </a:cubicBezTo>
                    <a:cubicBezTo>
                      <a:pt x="98" y="81"/>
                      <a:pt x="98" y="80"/>
                      <a:pt x="98" y="79"/>
                    </a:cubicBezTo>
                    <a:cubicBezTo>
                      <a:pt x="95" y="74"/>
                      <a:pt x="91" y="68"/>
                      <a:pt x="88" y="64"/>
                    </a:cubicBezTo>
                    <a:cubicBezTo>
                      <a:pt x="88" y="64"/>
                      <a:pt x="88" y="63"/>
                      <a:pt x="87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2"/>
                      <a:pt x="87" y="61"/>
                      <a:pt x="86" y="61"/>
                    </a:cubicBezTo>
                    <a:cubicBezTo>
                      <a:pt x="86" y="60"/>
                      <a:pt x="86" y="60"/>
                      <a:pt x="86" y="59"/>
                    </a:cubicBezTo>
                    <a:cubicBezTo>
                      <a:pt x="87" y="57"/>
                      <a:pt x="89" y="54"/>
                      <a:pt x="91" y="53"/>
                    </a:cubicBezTo>
                    <a:cubicBezTo>
                      <a:pt x="91" y="53"/>
                      <a:pt x="91" y="53"/>
                      <a:pt x="92" y="52"/>
                    </a:cubicBezTo>
                    <a:cubicBezTo>
                      <a:pt x="94" y="51"/>
                      <a:pt x="97" y="47"/>
                      <a:pt x="97" y="46"/>
                    </a:cubicBezTo>
                    <a:cubicBezTo>
                      <a:pt x="97" y="45"/>
                      <a:pt x="92" y="41"/>
                      <a:pt x="90" y="40"/>
                    </a:cubicBezTo>
                    <a:cubicBezTo>
                      <a:pt x="90" y="39"/>
                      <a:pt x="89" y="39"/>
                      <a:pt x="89" y="39"/>
                    </a:cubicBezTo>
                    <a:cubicBezTo>
                      <a:pt x="87" y="39"/>
                      <a:pt x="84" y="38"/>
                      <a:pt x="82" y="35"/>
                    </a:cubicBezTo>
                    <a:cubicBezTo>
                      <a:pt x="82" y="34"/>
                      <a:pt x="81" y="33"/>
                      <a:pt x="81" y="33"/>
                    </a:cubicBezTo>
                    <a:cubicBezTo>
                      <a:pt x="80" y="31"/>
                      <a:pt x="79" y="29"/>
                      <a:pt x="81" y="26"/>
                    </a:cubicBezTo>
                    <a:cubicBezTo>
                      <a:pt x="82" y="25"/>
                      <a:pt x="82" y="23"/>
                      <a:pt x="82" y="22"/>
                    </a:cubicBezTo>
                    <a:cubicBezTo>
                      <a:pt x="82" y="19"/>
                      <a:pt x="84" y="19"/>
                      <a:pt x="85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7" y="17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5"/>
                    </a:cubicBezTo>
                    <a:cubicBezTo>
                      <a:pt x="88" y="15"/>
                      <a:pt x="88" y="14"/>
                      <a:pt x="89" y="13"/>
                    </a:cubicBezTo>
                    <a:cubicBezTo>
                      <a:pt x="89" y="13"/>
                      <a:pt x="89" y="12"/>
                      <a:pt x="89" y="12"/>
                    </a:cubicBezTo>
                    <a:cubicBezTo>
                      <a:pt x="89" y="10"/>
                      <a:pt x="89" y="9"/>
                      <a:pt x="89" y="8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3" name="Freeform 1211"/>
              <p:cNvSpPr>
                <a:spLocks/>
              </p:cNvSpPr>
              <p:nvPr/>
            </p:nvSpPr>
            <p:spPr bwMode="auto">
              <a:xfrm>
                <a:off x="2493" y="3211"/>
                <a:ext cx="137" cy="116"/>
              </a:xfrm>
              <a:custGeom>
                <a:avLst/>
                <a:gdLst>
                  <a:gd name="T0" fmla="*/ 98 w 143"/>
                  <a:gd name="T1" fmla="*/ 106 h 121"/>
                  <a:gd name="T2" fmla="*/ 130 w 143"/>
                  <a:gd name="T3" fmla="*/ 107 h 121"/>
                  <a:gd name="T4" fmla="*/ 138 w 143"/>
                  <a:gd name="T5" fmla="*/ 101 h 121"/>
                  <a:gd name="T6" fmla="*/ 130 w 143"/>
                  <a:gd name="T7" fmla="*/ 97 h 121"/>
                  <a:gd name="T8" fmla="*/ 130 w 143"/>
                  <a:gd name="T9" fmla="*/ 91 h 121"/>
                  <a:gd name="T10" fmla="*/ 129 w 143"/>
                  <a:gd name="T11" fmla="*/ 83 h 121"/>
                  <a:gd name="T12" fmla="*/ 132 w 143"/>
                  <a:gd name="T13" fmla="*/ 81 h 121"/>
                  <a:gd name="T14" fmla="*/ 130 w 143"/>
                  <a:gd name="T15" fmla="*/ 74 h 121"/>
                  <a:gd name="T16" fmla="*/ 127 w 143"/>
                  <a:gd name="T17" fmla="*/ 70 h 121"/>
                  <a:gd name="T18" fmla="*/ 121 w 143"/>
                  <a:gd name="T19" fmla="*/ 68 h 121"/>
                  <a:gd name="T20" fmla="*/ 122 w 143"/>
                  <a:gd name="T21" fmla="*/ 64 h 121"/>
                  <a:gd name="T22" fmla="*/ 130 w 143"/>
                  <a:gd name="T23" fmla="*/ 53 h 121"/>
                  <a:gd name="T24" fmla="*/ 131 w 143"/>
                  <a:gd name="T25" fmla="*/ 52 h 121"/>
                  <a:gd name="T26" fmla="*/ 132 w 143"/>
                  <a:gd name="T27" fmla="*/ 51 h 121"/>
                  <a:gd name="T28" fmla="*/ 134 w 143"/>
                  <a:gd name="T29" fmla="*/ 50 h 121"/>
                  <a:gd name="T30" fmla="*/ 136 w 143"/>
                  <a:gd name="T31" fmla="*/ 49 h 121"/>
                  <a:gd name="T32" fmla="*/ 136 w 143"/>
                  <a:gd name="T33" fmla="*/ 49 h 121"/>
                  <a:gd name="T34" fmla="*/ 137 w 143"/>
                  <a:gd name="T35" fmla="*/ 44 h 121"/>
                  <a:gd name="T36" fmla="*/ 142 w 143"/>
                  <a:gd name="T37" fmla="*/ 32 h 121"/>
                  <a:gd name="T38" fmla="*/ 141 w 143"/>
                  <a:gd name="T39" fmla="*/ 31 h 121"/>
                  <a:gd name="T40" fmla="*/ 138 w 143"/>
                  <a:gd name="T41" fmla="*/ 30 h 121"/>
                  <a:gd name="T42" fmla="*/ 127 w 143"/>
                  <a:gd name="T43" fmla="*/ 25 h 121"/>
                  <a:gd name="T44" fmla="*/ 119 w 143"/>
                  <a:gd name="T45" fmla="*/ 24 h 121"/>
                  <a:gd name="T46" fmla="*/ 116 w 143"/>
                  <a:gd name="T47" fmla="*/ 24 h 121"/>
                  <a:gd name="T48" fmla="*/ 111 w 143"/>
                  <a:gd name="T49" fmla="*/ 20 h 121"/>
                  <a:gd name="T50" fmla="*/ 106 w 143"/>
                  <a:gd name="T51" fmla="*/ 17 h 121"/>
                  <a:gd name="T52" fmla="*/ 106 w 143"/>
                  <a:gd name="T53" fmla="*/ 16 h 121"/>
                  <a:gd name="T54" fmla="*/ 102 w 143"/>
                  <a:gd name="T55" fmla="*/ 18 h 121"/>
                  <a:gd name="T56" fmla="*/ 91 w 143"/>
                  <a:gd name="T57" fmla="*/ 9 h 121"/>
                  <a:gd name="T58" fmla="*/ 86 w 143"/>
                  <a:gd name="T59" fmla="*/ 6 h 121"/>
                  <a:gd name="T60" fmla="*/ 79 w 143"/>
                  <a:gd name="T61" fmla="*/ 0 h 121"/>
                  <a:gd name="T62" fmla="*/ 74 w 143"/>
                  <a:gd name="T63" fmla="*/ 8 h 121"/>
                  <a:gd name="T64" fmla="*/ 56 w 143"/>
                  <a:gd name="T65" fmla="*/ 21 h 121"/>
                  <a:gd name="T66" fmla="*/ 37 w 143"/>
                  <a:gd name="T67" fmla="*/ 20 h 121"/>
                  <a:gd name="T68" fmla="*/ 33 w 143"/>
                  <a:gd name="T69" fmla="*/ 22 h 121"/>
                  <a:gd name="T70" fmla="*/ 29 w 143"/>
                  <a:gd name="T71" fmla="*/ 37 h 121"/>
                  <a:gd name="T72" fmla="*/ 18 w 143"/>
                  <a:gd name="T73" fmla="*/ 35 h 121"/>
                  <a:gd name="T74" fmla="*/ 6 w 143"/>
                  <a:gd name="T75" fmla="*/ 35 h 121"/>
                  <a:gd name="T76" fmla="*/ 2 w 143"/>
                  <a:gd name="T77" fmla="*/ 42 h 121"/>
                  <a:gd name="T78" fmla="*/ 16 w 143"/>
                  <a:gd name="T79" fmla="*/ 48 h 121"/>
                  <a:gd name="T80" fmla="*/ 28 w 143"/>
                  <a:gd name="T81" fmla="*/ 52 h 121"/>
                  <a:gd name="T82" fmla="*/ 42 w 143"/>
                  <a:gd name="T83" fmla="*/ 72 h 121"/>
                  <a:gd name="T84" fmla="*/ 41 w 143"/>
                  <a:gd name="T85" fmla="*/ 89 h 121"/>
                  <a:gd name="T86" fmla="*/ 39 w 143"/>
                  <a:gd name="T87" fmla="*/ 111 h 121"/>
                  <a:gd name="T88" fmla="*/ 51 w 143"/>
                  <a:gd name="T89" fmla="*/ 117 h 121"/>
                  <a:gd name="T90" fmla="*/ 60 w 143"/>
                  <a:gd name="T91" fmla="*/ 114 h 121"/>
                  <a:gd name="T92" fmla="*/ 78 w 143"/>
                  <a:gd name="T93" fmla="*/ 120 h 121"/>
                  <a:gd name="T94" fmla="*/ 87 w 143"/>
                  <a:gd name="T9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3" h="121">
                    <a:moveTo>
                      <a:pt x="87" y="120"/>
                    </a:moveTo>
                    <a:cubicBezTo>
                      <a:pt x="86" y="117"/>
                      <a:pt x="86" y="115"/>
                      <a:pt x="88" y="112"/>
                    </a:cubicBezTo>
                    <a:cubicBezTo>
                      <a:pt x="89" y="109"/>
                      <a:pt x="93" y="107"/>
                      <a:pt x="98" y="106"/>
                    </a:cubicBezTo>
                    <a:cubicBezTo>
                      <a:pt x="98" y="106"/>
                      <a:pt x="99" y="106"/>
                      <a:pt x="100" y="106"/>
                    </a:cubicBezTo>
                    <a:cubicBezTo>
                      <a:pt x="106" y="106"/>
                      <a:pt x="116" y="109"/>
                      <a:pt x="120" y="111"/>
                    </a:cubicBezTo>
                    <a:cubicBezTo>
                      <a:pt x="122" y="113"/>
                      <a:pt x="126" y="112"/>
                      <a:pt x="130" y="107"/>
                    </a:cubicBezTo>
                    <a:cubicBezTo>
                      <a:pt x="133" y="104"/>
                      <a:pt x="135" y="103"/>
                      <a:pt x="137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37" y="102"/>
                      <a:pt x="137" y="101"/>
                      <a:pt x="138" y="101"/>
                    </a:cubicBezTo>
                    <a:cubicBezTo>
                      <a:pt x="137" y="101"/>
                      <a:pt x="137" y="101"/>
                      <a:pt x="136" y="101"/>
                    </a:cubicBezTo>
                    <a:cubicBezTo>
                      <a:pt x="136" y="100"/>
                      <a:pt x="135" y="100"/>
                      <a:pt x="134" y="100"/>
                    </a:cubicBezTo>
                    <a:cubicBezTo>
                      <a:pt x="132" y="100"/>
                      <a:pt x="131" y="99"/>
                      <a:pt x="130" y="97"/>
                    </a:cubicBezTo>
                    <a:cubicBezTo>
                      <a:pt x="129" y="96"/>
                      <a:pt x="129" y="94"/>
                      <a:pt x="130" y="92"/>
                    </a:cubicBezTo>
                    <a:cubicBezTo>
                      <a:pt x="131" y="92"/>
                      <a:pt x="131" y="91"/>
                      <a:pt x="131" y="91"/>
                    </a:cubicBezTo>
                    <a:cubicBezTo>
                      <a:pt x="131" y="92"/>
                      <a:pt x="130" y="91"/>
                      <a:pt x="130" y="91"/>
                    </a:cubicBezTo>
                    <a:cubicBezTo>
                      <a:pt x="129" y="90"/>
                      <a:pt x="128" y="90"/>
                      <a:pt x="127" y="88"/>
                    </a:cubicBezTo>
                    <a:cubicBezTo>
                      <a:pt x="127" y="88"/>
                      <a:pt x="126" y="86"/>
                      <a:pt x="127" y="85"/>
                    </a:cubicBezTo>
                    <a:cubicBezTo>
                      <a:pt x="127" y="83"/>
                      <a:pt x="129" y="83"/>
                      <a:pt x="129" y="83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1" y="82"/>
                      <a:pt x="132" y="81"/>
                      <a:pt x="132" y="81"/>
                    </a:cubicBezTo>
                    <a:cubicBezTo>
                      <a:pt x="131" y="80"/>
                      <a:pt x="130" y="79"/>
                      <a:pt x="130" y="77"/>
                    </a:cubicBezTo>
                    <a:cubicBezTo>
                      <a:pt x="130" y="77"/>
                      <a:pt x="130" y="77"/>
                      <a:pt x="130" y="77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2"/>
                    </a:cubicBezTo>
                    <a:cubicBezTo>
                      <a:pt x="129" y="72"/>
                      <a:pt x="128" y="71"/>
                      <a:pt x="128" y="69"/>
                    </a:cubicBezTo>
                    <a:cubicBezTo>
                      <a:pt x="128" y="69"/>
                      <a:pt x="127" y="69"/>
                      <a:pt x="127" y="70"/>
                    </a:cubicBezTo>
                    <a:cubicBezTo>
                      <a:pt x="126" y="71"/>
                      <a:pt x="125" y="72"/>
                      <a:pt x="124" y="72"/>
                    </a:cubicBezTo>
                    <a:cubicBezTo>
                      <a:pt x="123" y="72"/>
                      <a:pt x="122" y="71"/>
                      <a:pt x="121" y="71"/>
                    </a:cubicBezTo>
                    <a:cubicBezTo>
                      <a:pt x="121" y="70"/>
                      <a:pt x="121" y="70"/>
                      <a:pt x="121" y="68"/>
                    </a:cubicBezTo>
                    <a:cubicBezTo>
                      <a:pt x="121" y="68"/>
                      <a:pt x="121" y="68"/>
                      <a:pt x="121" y="68"/>
                    </a:cubicBezTo>
                    <a:cubicBezTo>
                      <a:pt x="121" y="67"/>
                      <a:pt x="121" y="67"/>
                      <a:pt x="121" y="66"/>
                    </a:cubicBezTo>
                    <a:cubicBezTo>
                      <a:pt x="121" y="65"/>
                      <a:pt x="122" y="65"/>
                      <a:pt x="122" y="64"/>
                    </a:cubicBezTo>
                    <a:cubicBezTo>
                      <a:pt x="123" y="61"/>
                      <a:pt x="125" y="59"/>
                      <a:pt x="127" y="57"/>
                    </a:cubicBezTo>
                    <a:cubicBezTo>
                      <a:pt x="128" y="57"/>
                      <a:pt x="129" y="56"/>
                      <a:pt x="129" y="55"/>
                    </a:cubicBezTo>
                    <a:cubicBezTo>
                      <a:pt x="129" y="54"/>
                      <a:pt x="129" y="54"/>
                      <a:pt x="130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1" y="52"/>
                      <a:pt x="131" y="51"/>
                    </a:cubicBezTo>
                    <a:cubicBezTo>
                      <a:pt x="131" y="51"/>
                      <a:pt x="131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0"/>
                      <a:pt x="132" y="50"/>
                      <a:pt x="133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50"/>
                      <a:pt x="134" y="50"/>
                      <a:pt x="134" y="50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7" y="45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3"/>
                      <a:pt x="137" y="43"/>
                      <a:pt x="137" y="42"/>
                    </a:cubicBezTo>
                    <a:cubicBezTo>
                      <a:pt x="137" y="41"/>
                      <a:pt x="137" y="41"/>
                      <a:pt x="137" y="41"/>
                    </a:cubicBezTo>
                    <a:cubicBezTo>
                      <a:pt x="138" y="38"/>
                      <a:pt x="139" y="35"/>
                      <a:pt x="142" y="32"/>
                    </a:cubicBezTo>
                    <a:cubicBezTo>
                      <a:pt x="142" y="32"/>
                      <a:pt x="142" y="32"/>
                      <a:pt x="143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8" y="30"/>
                      <a:pt x="137" y="29"/>
                      <a:pt x="135" y="29"/>
                    </a:cubicBezTo>
                    <a:cubicBezTo>
                      <a:pt x="132" y="29"/>
                      <a:pt x="129" y="28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7" y="25"/>
                      <a:pt x="126" y="25"/>
                      <a:pt x="125" y="25"/>
                    </a:cubicBezTo>
                    <a:cubicBezTo>
                      <a:pt x="125" y="25"/>
                      <a:pt x="125" y="25"/>
                      <a:pt x="125" y="25"/>
                    </a:cubicBezTo>
                    <a:cubicBezTo>
                      <a:pt x="123" y="24"/>
                      <a:pt x="121" y="24"/>
                      <a:pt x="119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7" y="24"/>
                      <a:pt x="117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5" y="24"/>
                      <a:pt x="115" y="24"/>
                    </a:cubicBezTo>
                    <a:cubicBezTo>
                      <a:pt x="113" y="23"/>
                      <a:pt x="113" y="22"/>
                      <a:pt x="112" y="21"/>
                    </a:cubicBezTo>
                    <a:cubicBezTo>
                      <a:pt x="112" y="21"/>
                      <a:pt x="111" y="20"/>
                      <a:pt x="111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0"/>
                      <a:pt x="108" y="20"/>
                      <a:pt x="106" y="18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5" y="16"/>
                      <a:pt x="105" y="16"/>
                      <a:pt x="105" y="17"/>
                    </a:cubicBezTo>
                    <a:cubicBezTo>
                      <a:pt x="104" y="17"/>
                      <a:pt x="104" y="17"/>
                      <a:pt x="103" y="17"/>
                    </a:cubicBezTo>
                    <a:cubicBezTo>
                      <a:pt x="103" y="17"/>
                      <a:pt x="102" y="18"/>
                      <a:pt x="102" y="18"/>
                    </a:cubicBezTo>
                    <a:cubicBezTo>
                      <a:pt x="100" y="18"/>
                      <a:pt x="98" y="17"/>
                      <a:pt x="97" y="12"/>
                    </a:cubicBezTo>
                    <a:cubicBezTo>
                      <a:pt x="97" y="12"/>
                      <a:pt x="95" y="11"/>
                      <a:pt x="94" y="10"/>
                    </a:cubicBezTo>
                    <a:cubicBezTo>
                      <a:pt x="93" y="10"/>
                      <a:pt x="92" y="10"/>
                      <a:pt x="91" y="9"/>
                    </a:cubicBezTo>
                    <a:cubicBezTo>
                      <a:pt x="90" y="9"/>
                      <a:pt x="89" y="8"/>
                      <a:pt x="88" y="7"/>
                    </a:cubicBezTo>
                    <a:cubicBezTo>
                      <a:pt x="88" y="6"/>
                      <a:pt x="88" y="6"/>
                      <a:pt x="87" y="6"/>
                    </a:cubicBezTo>
                    <a:cubicBezTo>
                      <a:pt x="87" y="6"/>
                      <a:pt x="86" y="6"/>
                      <a:pt x="86" y="6"/>
                    </a:cubicBezTo>
                    <a:cubicBezTo>
                      <a:pt x="83" y="6"/>
                      <a:pt x="81" y="2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0"/>
                      <a:pt x="76" y="1"/>
                      <a:pt x="75" y="2"/>
                    </a:cubicBezTo>
                    <a:cubicBezTo>
                      <a:pt x="74" y="3"/>
                      <a:pt x="73" y="5"/>
                      <a:pt x="74" y="8"/>
                    </a:cubicBezTo>
                    <a:cubicBezTo>
                      <a:pt x="74" y="10"/>
                      <a:pt x="73" y="13"/>
                      <a:pt x="72" y="14"/>
                    </a:cubicBezTo>
                    <a:cubicBezTo>
                      <a:pt x="70" y="17"/>
                      <a:pt x="65" y="18"/>
                      <a:pt x="60" y="18"/>
                    </a:cubicBezTo>
                    <a:cubicBezTo>
                      <a:pt x="57" y="18"/>
                      <a:pt x="57" y="19"/>
                      <a:pt x="56" y="21"/>
                    </a:cubicBezTo>
                    <a:cubicBezTo>
                      <a:pt x="56" y="23"/>
                      <a:pt x="55" y="24"/>
                      <a:pt x="54" y="26"/>
                    </a:cubicBezTo>
                    <a:cubicBezTo>
                      <a:pt x="53" y="26"/>
                      <a:pt x="52" y="27"/>
                      <a:pt x="50" y="27"/>
                    </a:cubicBezTo>
                    <a:cubicBezTo>
                      <a:pt x="46" y="27"/>
                      <a:pt x="38" y="24"/>
                      <a:pt x="37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2"/>
                    </a:cubicBezTo>
                    <a:cubicBezTo>
                      <a:pt x="36" y="25"/>
                      <a:pt x="37" y="29"/>
                      <a:pt x="37" y="32"/>
                    </a:cubicBezTo>
                    <a:cubicBezTo>
                      <a:pt x="37" y="34"/>
                      <a:pt x="36" y="36"/>
                      <a:pt x="35" y="37"/>
                    </a:cubicBezTo>
                    <a:cubicBezTo>
                      <a:pt x="33" y="38"/>
                      <a:pt x="31" y="38"/>
                      <a:pt x="29" y="37"/>
                    </a:cubicBezTo>
                    <a:cubicBezTo>
                      <a:pt x="27" y="36"/>
                      <a:pt x="25" y="36"/>
                      <a:pt x="25" y="37"/>
                    </a:cubicBezTo>
                    <a:cubicBezTo>
                      <a:pt x="24" y="37"/>
                      <a:pt x="23" y="38"/>
                      <a:pt x="22" y="38"/>
                    </a:cubicBezTo>
                    <a:cubicBezTo>
                      <a:pt x="20" y="38"/>
                      <a:pt x="19" y="36"/>
                      <a:pt x="18" y="35"/>
                    </a:cubicBezTo>
                    <a:cubicBezTo>
                      <a:pt x="18" y="35"/>
                      <a:pt x="17" y="34"/>
                      <a:pt x="16" y="33"/>
                    </a:cubicBezTo>
                    <a:cubicBezTo>
                      <a:pt x="15" y="33"/>
                      <a:pt x="14" y="33"/>
                      <a:pt x="13" y="34"/>
                    </a:cubicBezTo>
                    <a:cubicBezTo>
                      <a:pt x="11" y="34"/>
                      <a:pt x="9" y="35"/>
                      <a:pt x="6" y="35"/>
                    </a:cubicBezTo>
                    <a:cubicBezTo>
                      <a:pt x="3" y="34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ubicBezTo>
                      <a:pt x="2" y="39"/>
                      <a:pt x="2" y="41"/>
                      <a:pt x="2" y="42"/>
                    </a:cubicBezTo>
                    <a:cubicBezTo>
                      <a:pt x="1" y="43"/>
                      <a:pt x="1" y="44"/>
                      <a:pt x="2" y="44"/>
                    </a:cubicBezTo>
                    <a:cubicBezTo>
                      <a:pt x="2" y="44"/>
                      <a:pt x="5" y="45"/>
                      <a:pt x="6" y="45"/>
                    </a:cubicBezTo>
                    <a:cubicBezTo>
                      <a:pt x="9" y="46"/>
                      <a:pt x="13" y="46"/>
                      <a:pt x="16" y="48"/>
                    </a:cubicBezTo>
                    <a:cubicBezTo>
                      <a:pt x="19" y="50"/>
                      <a:pt x="20" y="50"/>
                      <a:pt x="21" y="50"/>
                    </a:cubicBezTo>
                    <a:cubicBezTo>
                      <a:pt x="23" y="50"/>
                      <a:pt x="24" y="50"/>
                      <a:pt x="26" y="51"/>
                    </a:cubicBezTo>
                    <a:cubicBezTo>
                      <a:pt x="27" y="52"/>
                      <a:pt x="27" y="52"/>
                      <a:pt x="28" y="52"/>
                    </a:cubicBezTo>
                    <a:cubicBezTo>
                      <a:pt x="30" y="53"/>
                      <a:pt x="30" y="54"/>
                      <a:pt x="31" y="58"/>
                    </a:cubicBezTo>
                    <a:cubicBezTo>
                      <a:pt x="31" y="61"/>
                      <a:pt x="34" y="64"/>
                      <a:pt x="38" y="65"/>
                    </a:cubicBezTo>
                    <a:cubicBezTo>
                      <a:pt x="43" y="67"/>
                      <a:pt x="42" y="70"/>
                      <a:pt x="42" y="72"/>
                    </a:cubicBezTo>
                    <a:cubicBezTo>
                      <a:pt x="42" y="73"/>
                      <a:pt x="42" y="74"/>
                      <a:pt x="42" y="75"/>
                    </a:cubicBezTo>
                    <a:cubicBezTo>
                      <a:pt x="43" y="78"/>
                      <a:pt x="43" y="81"/>
                      <a:pt x="42" y="84"/>
                    </a:cubicBezTo>
                    <a:cubicBezTo>
                      <a:pt x="41" y="86"/>
                      <a:pt x="40" y="88"/>
                      <a:pt x="41" y="89"/>
                    </a:cubicBezTo>
                    <a:cubicBezTo>
                      <a:pt x="41" y="93"/>
                      <a:pt x="39" y="104"/>
                      <a:pt x="36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40" y="111"/>
                      <a:pt x="40" y="112"/>
                    </a:cubicBezTo>
                    <a:cubicBezTo>
                      <a:pt x="41" y="112"/>
                      <a:pt x="43" y="113"/>
                      <a:pt x="45" y="114"/>
                    </a:cubicBezTo>
                    <a:cubicBezTo>
                      <a:pt x="47" y="115"/>
                      <a:pt x="49" y="116"/>
                      <a:pt x="51" y="117"/>
                    </a:cubicBezTo>
                    <a:cubicBezTo>
                      <a:pt x="52" y="117"/>
                      <a:pt x="54" y="118"/>
                      <a:pt x="55" y="118"/>
                    </a:cubicBezTo>
                    <a:cubicBezTo>
                      <a:pt x="56" y="118"/>
                      <a:pt x="57" y="117"/>
                      <a:pt x="57" y="117"/>
                    </a:cubicBezTo>
                    <a:cubicBezTo>
                      <a:pt x="57" y="116"/>
                      <a:pt x="58" y="114"/>
                      <a:pt x="60" y="114"/>
                    </a:cubicBezTo>
                    <a:cubicBezTo>
                      <a:pt x="63" y="114"/>
                      <a:pt x="65" y="117"/>
                      <a:pt x="66" y="117"/>
                    </a:cubicBezTo>
                    <a:cubicBezTo>
                      <a:pt x="67" y="118"/>
                      <a:pt x="71" y="119"/>
                      <a:pt x="74" y="120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1"/>
                      <a:pt x="81" y="121"/>
                      <a:pt x="83" y="121"/>
                    </a:cubicBezTo>
                    <a:cubicBezTo>
                      <a:pt x="84" y="121"/>
                      <a:pt x="84" y="121"/>
                      <a:pt x="85" y="121"/>
                    </a:cubicBezTo>
                    <a:cubicBezTo>
                      <a:pt x="86" y="120"/>
                      <a:pt x="86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4" name="Freeform 1212"/>
              <p:cNvSpPr>
                <a:spLocks/>
              </p:cNvSpPr>
              <p:nvPr/>
            </p:nvSpPr>
            <p:spPr bwMode="auto">
              <a:xfrm>
                <a:off x="2444" y="3312"/>
                <a:ext cx="134" cy="95"/>
              </a:xfrm>
              <a:custGeom>
                <a:avLst/>
                <a:gdLst>
                  <a:gd name="T0" fmla="*/ 76 w 139"/>
                  <a:gd name="T1" fmla="*/ 5 h 99"/>
                  <a:gd name="T2" fmla="*/ 46 w 139"/>
                  <a:gd name="T3" fmla="*/ 4 h 99"/>
                  <a:gd name="T4" fmla="*/ 17 w 139"/>
                  <a:gd name="T5" fmla="*/ 1 h 99"/>
                  <a:gd name="T6" fmla="*/ 11 w 139"/>
                  <a:gd name="T7" fmla="*/ 2 h 99"/>
                  <a:gd name="T8" fmla="*/ 0 w 139"/>
                  <a:gd name="T9" fmla="*/ 7 h 99"/>
                  <a:gd name="T10" fmla="*/ 6 w 139"/>
                  <a:gd name="T11" fmla="*/ 20 h 99"/>
                  <a:gd name="T12" fmla="*/ 6 w 139"/>
                  <a:gd name="T13" fmla="*/ 19 h 99"/>
                  <a:gd name="T14" fmla="*/ 8 w 139"/>
                  <a:gd name="T15" fmla="*/ 19 h 99"/>
                  <a:gd name="T16" fmla="*/ 8 w 139"/>
                  <a:gd name="T17" fmla="*/ 18 h 99"/>
                  <a:gd name="T18" fmla="*/ 13 w 139"/>
                  <a:gd name="T19" fmla="*/ 22 h 99"/>
                  <a:gd name="T20" fmla="*/ 20 w 139"/>
                  <a:gd name="T21" fmla="*/ 23 h 99"/>
                  <a:gd name="T22" fmla="*/ 26 w 139"/>
                  <a:gd name="T23" fmla="*/ 21 h 99"/>
                  <a:gd name="T24" fmla="*/ 26 w 139"/>
                  <a:gd name="T25" fmla="*/ 21 h 99"/>
                  <a:gd name="T26" fmla="*/ 31 w 139"/>
                  <a:gd name="T27" fmla="*/ 25 h 99"/>
                  <a:gd name="T28" fmla="*/ 35 w 139"/>
                  <a:gd name="T29" fmla="*/ 27 h 99"/>
                  <a:gd name="T30" fmla="*/ 29 w 139"/>
                  <a:gd name="T31" fmla="*/ 34 h 99"/>
                  <a:gd name="T32" fmla="*/ 27 w 139"/>
                  <a:gd name="T33" fmla="*/ 38 h 99"/>
                  <a:gd name="T34" fmla="*/ 26 w 139"/>
                  <a:gd name="T35" fmla="*/ 51 h 99"/>
                  <a:gd name="T36" fmla="*/ 23 w 139"/>
                  <a:gd name="T37" fmla="*/ 56 h 99"/>
                  <a:gd name="T38" fmla="*/ 22 w 139"/>
                  <a:gd name="T39" fmla="*/ 57 h 99"/>
                  <a:gd name="T40" fmla="*/ 24 w 139"/>
                  <a:gd name="T41" fmla="*/ 67 h 99"/>
                  <a:gd name="T42" fmla="*/ 23 w 139"/>
                  <a:gd name="T43" fmla="*/ 70 h 99"/>
                  <a:gd name="T44" fmla="*/ 24 w 139"/>
                  <a:gd name="T45" fmla="*/ 79 h 99"/>
                  <a:gd name="T46" fmla="*/ 21 w 139"/>
                  <a:gd name="T47" fmla="*/ 84 h 99"/>
                  <a:gd name="T48" fmla="*/ 21 w 139"/>
                  <a:gd name="T49" fmla="*/ 84 h 99"/>
                  <a:gd name="T50" fmla="*/ 21 w 139"/>
                  <a:gd name="T51" fmla="*/ 85 h 99"/>
                  <a:gd name="T52" fmla="*/ 21 w 139"/>
                  <a:gd name="T53" fmla="*/ 85 h 99"/>
                  <a:gd name="T54" fmla="*/ 33 w 139"/>
                  <a:gd name="T55" fmla="*/ 92 h 99"/>
                  <a:gd name="T56" fmla="*/ 40 w 139"/>
                  <a:gd name="T57" fmla="*/ 98 h 99"/>
                  <a:gd name="T58" fmla="*/ 47 w 139"/>
                  <a:gd name="T59" fmla="*/ 94 h 99"/>
                  <a:gd name="T60" fmla="*/ 51 w 139"/>
                  <a:gd name="T61" fmla="*/ 94 h 99"/>
                  <a:gd name="T62" fmla="*/ 66 w 139"/>
                  <a:gd name="T63" fmla="*/ 90 h 99"/>
                  <a:gd name="T64" fmla="*/ 75 w 139"/>
                  <a:gd name="T65" fmla="*/ 90 h 99"/>
                  <a:gd name="T66" fmla="*/ 91 w 139"/>
                  <a:gd name="T67" fmla="*/ 80 h 99"/>
                  <a:gd name="T68" fmla="*/ 93 w 139"/>
                  <a:gd name="T69" fmla="*/ 74 h 99"/>
                  <a:gd name="T70" fmla="*/ 102 w 139"/>
                  <a:gd name="T71" fmla="*/ 65 h 99"/>
                  <a:gd name="T72" fmla="*/ 102 w 139"/>
                  <a:gd name="T73" fmla="*/ 48 h 99"/>
                  <a:gd name="T74" fmla="*/ 111 w 139"/>
                  <a:gd name="T75" fmla="*/ 38 h 99"/>
                  <a:gd name="T76" fmla="*/ 130 w 139"/>
                  <a:gd name="T77" fmla="*/ 27 h 99"/>
                  <a:gd name="T78" fmla="*/ 138 w 139"/>
                  <a:gd name="T79" fmla="*/ 18 h 99"/>
                  <a:gd name="T80" fmla="*/ 134 w 139"/>
                  <a:gd name="T81" fmla="*/ 19 h 99"/>
                  <a:gd name="T82" fmla="*/ 124 w 139"/>
                  <a:gd name="T83" fmla="*/ 17 h 99"/>
                  <a:gd name="T84" fmla="*/ 112 w 139"/>
                  <a:gd name="T85" fmla="*/ 13 h 99"/>
                  <a:gd name="T86" fmla="*/ 106 w 139"/>
                  <a:gd name="T87" fmla="*/ 16 h 99"/>
                  <a:gd name="T88" fmla="*/ 94 w 139"/>
                  <a:gd name="T89" fmla="*/ 11 h 99"/>
                  <a:gd name="T90" fmla="*/ 88 w 139"/>
                  <a:gd name="T91" fmla="*/ 9 h 99"/>
                  <a:gd name="T92" fmla="*/ 83 w 139"/>
                  <a:gd name="T9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" h="99">
                    <a:moveTo>
                      <a:pt x="83" y="6"/>
                    </a:moveTo>
                    <a:cubicBezTo>
                      <a:pt x="82" y="6"/>
                      <a:pt x="79" y="6"/>
                      <a:pt x="76" y="5"/>
                    </a:cubicBezTo>
                    <a:cubicBezTo>
                      <a:pt x="72" y="4"/>
                      <a:pt x="68" y="4"/>
                      <a:pt x="64" y="4"/>
                    </a:cubicBezTo>
                    <a:cubicBezTo>
                      <a:pt x="61" y="4"/>
                      <a:pt x="54" y="4"/>
                      <a:pt x="46" y="4"/>
                    </a:cubicBezTo>
                    <a:cubicBezTo>
                      <a:pt x="39" y="4"/>
                      <a:pt x="31" y="3"/>
                      <a:pt x="27" y="4"/>
                    </a:cubicBezTo>
                    <a:cubicBezTo>
                      <a:pt x="22" y="4"/>
                      <a:pt x="19" y="2"/>
                      <a:pt x="17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2" y="0"/>
                      <a:pt x="12" y="0"/>
                      <a:pt x="11" y="2"/>
                    </a:cubicBezTo>
                    <a:cubicBezTo>
                      <a:pt x="10" y="3"/>
                      <a:pt x="9" y="6"/>
                      <a:pt x="4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8"/>
                      <a:pt x="1" y="9"/>
                      <a:pt x="3" y="11"/>
                    </a:cubicBezTo>
                    <a:cubicBezTo>
                      <a:pt x="6" y="13"/>
                      <a:pt x="6" y="16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8"/>
                      <a:pt x="12" y="19"/>
                      <a:pt x="13" y="22"/>
                    </a:cubicBezTo>
                    <a:cubicBezTo>
                      <a:pt x="13" y="22"/>
                      <a:pt x="15" y="22"/>
                      <a:pt x="16" y="22"/>
                    </a:cubicBezTo>
                    <a:cubicBezTo>
                      <a:pt x="18" y="22"/>
                      <a:pt x="20" y="22"/>
                      <a:pt x="20" y="23"/>
                    </a:cubicBezTo>
                    <a:cubicBezTo>
                      <a:pt x="20" y="23"/>
                      <a:pt x="21" y="22"/>
                      <a:pt x="21" y="22"/>
                    </a:cubicBezTo>
                    <a:cubicBezTo>
                      <a:pt x="22" y="21"/>
                      <a:pt x="24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21"/>
                      <a:pt x="30" y="22"/>
                      <a:pt x="30" y="23"/>
                    </a:cubicBezTo>
                    <a:cubicBezTo>
                      <a:pt x="31" y="24"/>
                      <a:pt x="31" y="24"/>
                      <a:pt x="31" y="25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3" y="25"/>
                      <a:pt x="34" y="26"/>
                      <a:pt x="35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2"/>
                      <a:pt x="30" y="33"/>
                      <a:pt x="29" y="34"/>
                    </a:cubicBezTo>
                    <a:cubicBezTo>
                      <a:pt x="28" y="35"/>
                      <a:pt x="27" y="36"/>
                      <a:pt x="26" y="36"/>
                    </a:cubicBezTo>
                    <a:cubicBezTo>
                      <a:pt x="26" y="36"/>
                      <a:pt x="27" y="38"/>
                      <a:pt x="27" y="38"/>
                    </a:cubicBezTo>
                    <a:cubicBezTo>
                      <a:pt x="28" y="41"/>
                      <a:pt x="29" y="45"/>
                      <a:pt x="27" y="48"/>
                    </a:cubicBezTo>
                    <a:cubicBezTo>
                      <a:pt x="26" y="49"/>
                      <a:pt x="26" y="50"/>
                      <a:pt x="26" y="51"/>
                    </a:cubicBezTo>
                    <a:cubicBezTo>
                      <a:pt x="26" y="53"/>
                      <a:pt x="27" y="54"/>
                      <a:pt x="26" y="55"/>
                    </a:cubicBezTo>
                    <a:cubicBezTo>
                      <a:pt x="25" y="56"/>
                      <a:pt x="24" y="56"/>
                      <a:pt x="23" y="56"/>
                    </a:cubicBezTo>
                    <a:cubicBezTo>
                      <a:pt x="22" y="56"/>
                      <a:pt x="22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6" y="61"/>
                      <a:pt x="27" y="63"/>
                      <a:pt x="26" y="65"/>
                    </a:cubicBezTo>
                    <a:cubicBezTo>
                      <a:pt x="26" y="66"/>
                      <a:pt x="26" y="67"/>
                      <a:pt x="24" y="67"/>
                    </a:cubicBezTo>
                    <a:cubicBezTo>
                      <a:pt x="23" y="67"/>
                      <a:pt x="22" y="69"/>
                      <a:pt x="22" y="70"/>
                    </a:cubicBezTo>
                    <a:cubicBezTo>
                      <a:pt x="22" y="70"/>
                      <a:pt x="23" y="70"/>
                      <a:pt x="23" y="70"/>
                    </a:cubicBezTo>
                    <a:cubicBezTo>
                      <a:pt x="25" y="72"/>
                      <a:pt x="27" y="74"/>
                      <a:pt x="27" y="76"/>
                    </a:cubicBezTo>
                    <a:cubicBezTo>
                      <a:pt x="27" y="77"/>
                      <a:pt x="26" y="78"/>
                      <a:pt x="24" y="79"/>
                    </a:cubicBezTo>
                    <a:cubicBezTo>
                      <a:pt x="21" y="79"/>
                      <a:pt x="21" y="80"/>
                      <a:pt x="21" y="83"/>
                    </a:cubicBezTo>
                    <a:cubicBezTo>
                      <a:pt x="21" y="83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4" y="85"/>
                      <a:pt x="26" y="85"/>
                      <a:pt x="27" y="86"/>
                    </a:cubicBezTo>
                    <a:cubicBezTo>
                      <a:pt x="30" y="87"/>
                      <a:pt x="31" y="90"/>
                      <a:pt x="33" y="92"/>
                    </a:cubicBezTo>
                    <a:cubicBezTo>
                      <a:pt x="35" y="96"/>
                      <a:pt x="37" y="99"/>
                      <a:pt x="40" y="99"/>
                    </a:cubicBezTo>
                    <a:cubicBezTo>
                      <a:pt x="40" y="99"/>
                      <a:pt x="40" y="98"/>
                      <a:pt x="40" y="98"/>
                    </a:cubicBezTo>
                    <a:cubicBezTo>
                      <a:pt x="40" y="98"/>
                      <a:pt x="40" y="96"/>
                      <a:pt x="41" y="95"/>
                    </a:cubicBezTo>
                    <a:cubicBezTo>
                      <a:pt x="43" y="94"/>
                      <a:pt x="44" y="94"/>
                      <a:pt x="47" y="94"/>
                    </a:cubicBezTo>
                    <a:cubicBezTo>
                      <a:pt x="48" y="94"/>
                      <a:pt x="48" y="95"/>
                      <a:pt x="49" y="95"/>
                    </a:cubicBezTo>
                    <a:cubicBezTo>
                      <a:pt x="50" y="95"/>
                      <a:pt x="50" y="94"/>
                      <a:pt x="51" y="94"/>
                    </a:cubicBezTo>
                    <a:cubicBezTo>
                      <a:pt x="53" y="92"/>
                      <a:pt x="55" y="91"/>
                      <a:pt x="60" y="91"/>
                    </a:cubicBezTo>
                    <a:cubicBezTo>
                      <a:pt x="62" y="91"/>
                      <a:pt x="64" y="90"/>
                      <a:pt x="66" y="90"/>
                    </a:cubicBezTo>
                    <a:cubicBezTo>
                      <a:pt x="69" y="90"/>
                      <a:pt x="72" y="90"/>
                      <a:pt x="74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6" y="90"/>
                      <a:pt x="79" y="90"/>
                      <a:pt x="80" y="87"/>
                    </a:cubicBezTo>
                    <a:cubicBezTo>
                      <a:pt x="81" y="84"/>
                      <a:pt x="86" y="81"/>
                      <a:pt x="91" y="80"/>
                    </a:cubicBezTo>
                    <a:cubicBezTo>
                      <a:pt x="92" y="80"/>
                      <a:pt x="93" y="79"/>
                      <a:pt x="93" y="75"/>
                    </a:cubicBezTo>
                    <a:cubicBezTo>
                      <a:pt x="93" y="75"/>
                      <a:pt x="93" y="74"/>
                      <a:pt x="93" y="74"/>
                    </a:cubicBezTo>
                    <a:cubicBezTo>
                      <a:pt x="93" y="72"/>
                      <a:pt x="96" y="70"/>
                      <a:pt x="99" y="67"/>
                    </a:cubicBezTo>
                    <a:cubicBezTo>
                      <a:pt x="100" y="67"/>
                      <a:pt x="101" y="65"/>
                      <a:pt x="102" y="65"/>
                    </a:cubicBezTo>
                    <a:cubicBezTo>
                      <a:pt x="101" y="65"/>
                      <a:pt x="101" y="64"/>
                      <a:pt x="101" y="63"/>
                    </a:cubicBezTo>
                    <a:cubicBezTo>
                      <a:pt x="100" y="59"/>
                      <a:pt x="98" y="53"/>
                      <a:pt x="102" y="48"/>
                    </a:cubicBezTo>
                    <a:cubicBezTo>
                      <a:pt x="104" y="44"/>
                      <a:pt x="107" y="42"/>
                      <a:pt x="108" y="41"/>
                    </a:cubicBezTo>
                    <a:cubicBezTo>
                      <a:pt x="110" y="39"/>
                      <a:pt x="111" y="39"/>
                      <a:pt x="111" y="38"/>
                    </a:cubicBezTo>
                    <a:cubicBezTo>
                      <a:pt x="111" y="32"/>
                      <a:pt x="119" y="31"/>
                      <a:pt x="123" y="30"/>
                    </a:cubicBezTo>
                    <a:cubicBezTo>
                      <a:pt x="126" y="30"/>
                      <a:pt x="128" y="29"/>
                      <a:pt x="130" y="27"/>
                    </a:cubicBezTo>
                    <a:cubicBezTo>
                      <a:pt x="131" y="26"/>
                      <a:pt x="133" y="25"/>
                      <a:pt x="135" y="24"/>
                    </a:cubicBezTo>
                    <a:cubicBezTo>
                      <a:pt x="137" y="23"/>
                      <a:pt x="139" y="22"/>
                      <a:pt x="138" y="18"/>
                    </a:cubicBezTo>
                    <a:cubicBezTo>
                      <a:pt x="138" y="18"/>
                      <a:pt x="137" y="18"/>
                      <a:pt x="136" y="19"/>
                    </a:cubicBezTo>
                    <a:cubicBezTo>
                      <a:pt x="135" y="19"/>
                      <a:pt x="135" y="19"/>
                      <a:pt x="134" y="19"/>
                    </a:cubicBezTo>
                    <a:cubicBezTo>
                      <a:pt x="132" y="19"/>
                      <a:pt x="130" y="18"/>
                      <a:pt x="128" y="18"/>
                    </a:cubicBezTo>
                    <a:cubicBezTo>
                      <a:pt x="127" y="18"/>
                      <a:pt x="126" y="18"/>
                      <a:pt x="124" y="17"/>
                    </a:cubicBezTo>
                    <a:cubicBezTo>
                      <a:pt x="119" y="17"/>
                      <a:pt x="116" y="16"/>
                      <a:pt x="114" y="14"/>
                    </a:cubicBezTo>
                    <a:cubicBezTo>
                      <a:pt x="113" y="14"/>
                      <a:pt x="112" y="13"/>
                      <a:pt x="112" y="13"/>
                    </a:cubicBezTo>
                    <a:cubicBezTo>
                      <a:pt x="111" y="14"/>
                      <a:pt x="110" y="15"/>
                      <a:pt x="108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104" y="16"/>
                      <a:pt x="102" y="15"/>
                      <a:pt x="100" y="14"/>
                    </a:cubicBezTo>
                    <a:cubicBezTo>
                      <a:pt x="99" y="13"/>
                      <a:pt x="96" y="12"/>
                      <a:pt x="94" y="11"/>
                    </a:cubicBezTo>
                    <a:cubicBezTo>
                      <a:pt x="92" y="11"/>
                      <a:pt x="90" y="10"/>
                      <a:pt x="89" y="9"/>
                    </a:cubicBezTo>
                    <a:cubicBezTo>
                      <a:pt x="89" y="9"/>
                      <a:pt x="89" y="9"/>
                      <a:pt x="88" y="9"/>
                    </a:cubicBezTo>
                    <a:cubicBezTo>
                      <a:pt x="88" y="8"/>
                      <a:pt x="87" y="8"/>
                      <a:pt x="86" y="7"/>
                    </a:cubicBezTo>
                    <a:cubicBezTo>
                      <a:pt x="85" y="7"/>
                      <a:pt x="84" y="6"/>
                      <a:pt x="83" y="6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5" name="Freeform 1213"/>
              <p:cNvSpPr>
                <a:spLocks/>
              </p:cNvSpPr>
              <p:nvPr/>
            </p:nvSpPr>
            <p:spPr bwMode="auto">
              <a:xfrm>
                <a:off x="2685" y="3270"/>
                <a:ext cx="31" cy="15"/>
              </a:xfrm>
              <a:custGeom>
                <a:avLst/>
                <a:gdLst>
                  <a:gd name="T0" fmla="*/ 33 w 33"/>
                  <a:gd name="T1" fmla="*/ 1 h 16"/>
                  <a:gd name="T2" fmla="*/ 33 w 33"/>
                  <a:gd name="T3" fmla="*/ 0 h 16"/>
                  <a:gd name="T4" fmla="*/ 33 w 33"/>
                  <a:gd name="T5" fmla="*/ 0 h 16"/>
                  <a:gd name="T6" fmla="*/ 32 w 33"/>
                  <a:gd name="T7" fmla="*/ 0 h 16"/>
                  <a:gd name="T8" fmla="*/ 31 w 33"/>
                  <a:gd name="T9" fmla="*/ 1 h 16"/>
                  <a:gd name="T10" fmla="*/ 31 w 33"/>
                  <a:gd name="T11" fmla="*/ 1 h 16"/>
                  <a:gd name="T12" fmla="*/ 30 w 33"/>
                  <a:gd name="T13" fmla="*/ 1 h 16"/>
                  <a:gd name="T14" fmla="*/ 29 w 33"/>
                  <a:gd name="T15" fmla="*/ 2 h 16"/>
                  <a:gd name="T16" fmla="*/ 28 w 33"/>
                  <a:gd name="T17" fmla="*/ 2 h 16"/>
                  <a:gd name="T18" fmla="*/ 25 w 33"/>
                  <a:gd name="T19" fmla="*/ 2 h 16"/>
                  <a:gd name="T20" fmla="*/ 20 w 33"/>
                  <a:gd name="T21" fmla="*/ 4 h 16"/>
                  <a:gd name="T22" fmla="*/ 16 w 33"/>
                  <a:gd name="T23" fmla="*/ 6 h 16"/>
                  <a:gd name="T24" fmla="*/ 11 w 33"/>
                  <a:gd name="T25" fmla="*/ 5 h 16"/>
                  <a:gd name="T26" fmla="*/ 3 w 33"/>
                  <a:gd name="T27" fmla="*/ 3 h 16"/>
                  <a:gd name="T28" fmla="*/ 0 w 33"/>
                  <a:gd name="T29" fmla="*/ 3 h 16"/>
                  <a:gd name="T30" fmla="*/ 0 w 33"/>
                  <a:gd name="T31" fmla="*/ 4 h 16"/>
                  <a:gd name="T32" fmla="*/ 0 w 33"/>
                  <a:gd name="T33" fmla="*/ 5 h 16"/>
                  <a:gd name="T34" fmla="*/ 0 w 33"/>
                  <a:gd name="T35" fmla="*/ 8 h 16"/>
                  <a:gd name="T36" fmla="*/ 0 w 33"/>
                  <a:gd name="T37" fmla="*/ 8 h 16"/>
                  <a:gd name="T38" fmla="*/ 0 w 33"/>
                  <a:gd name="T39" fmla="*/ 11 h 16"/>
                  <a:gd name="T40" fmla="*/ 0 w 33"/>
                  <a:gd name="T41" fmla="*/ 12 h 16"/>
                  <a:gd name="T42" fmla="*/ 0 w 33"/>
                  <a:gd name="T43" fmla="*/ 13 h 16"/>
                  <a:gd name="T44" fmla="*/ 3 w 33"/>
                  <a:gd name="T45" fmla="*/ 13 h 16"/>
                  <a:gd name="T46" fmla="*/ 6 w 33"/>
                  <a:gd name="T47" fmla="*/ 13 h 16"/>
                  <a:gd name="T48" fmla="*/ 9 w 33"/>
                  <a:gd name="T49" fmla="*/ 16 h 16"/>
                  <a:gd name="T50" fmla="*/ 9 w 33"/>
                  <a:gd name="T51" fmla="*/ 16 h 16"/>
                  <a:gd name="T52" fmla="*/ 9 w 33"/>
                  <a:gd name="T53" fmla="*/ 16 h 16"/>
                  <a:gd name="T54" fmla="*/ 10 w 33"/>
                  <a:gd name="T55" fmla="*/ 16 h 16"/>
                  <a:gd name="T56" fmla="*/ 11 w 33"/>
                  <a:gd name="T57" fmla="*/ 16 h 16"/>
                  <a:gd name="T58" fmla="*/ 11 w 33"/>
                  <a:gd name="T59" fmla="*/ 16 h 16"/>
                  <a:gd name="T60" fmla="*/ 12 w 33"/>
                  <a:gd name="T61" fmla="*/ 16 h 16"/>
                  <a:gd name="T62" fmla="*/ 12 w 33"/>
                  <a:gd name="T63" fmla="*/ 16 h 16"/>
                  <a:gd name="T64" fmla="*/ 13 w 33"/>
                  <a:gd name="T65" fmla="*/ 15 h 16"/>
                  <a:gd name="T66" fmla="*/ 13 w 33"/>
                  <a:gd name="T67" fmla="*/ 15 h 16"/>
                  <a:gd name="T68" fmla="*/ 13 w 33"/>
                  <a:gd name="T69" fmla="*/ 15 h 16"/>
                  <a:gd name="T70" fmla="*/ 14 w 33"/>
                  <a:gd name="T71" fmla="*/ 15 h 16"/>
                  <a:gd name="T72" fmla="*/ 14 w 33"/>
                  <a:gd name="T73" fmla="*/ 15 h 16"/>
                  <a:gd name="T74" fmla="*/ 14 w 33"/>
                  <a:gd name="T75" fmla="*/ 15 h 16"/>
                  <a:gd name="T76" fmla="*/ 14 w 33"/>
                  <a:gd name="T77" fmla="*/ 15 h 16"/>
                  <a:gd name="T78" fmla="*/ 14 w 33"/>
                  <a:gd name="T79" fmla="*/ 15 h 16"/>
                  <a:gd name="T80" fmla="*/ 19 w 33"/>
                  <a:gd name="T81" fmla="*/ 15 h 16"/>
                  <a:gd name="T82" fmla="*/ 21 w 33"/>
                  <a:gd name="T83" fmla="*/ 16 h 16"/>
                  <a:gd name="T84" fmla="*/ 25 w 33"/>
                  <a:gd name="T85" fmla="*/ 10 h 16"/>
                  <a:gd name="T86" fmla="*/ 26 w 33"/>
                  <a:gd name="T87" fmla="*/ 9 h 16"/>
                  <a:gd name="T88" fmla="*/ 29 w 33"/>
                  <a:gd name="T89" fmla="*/ 5 h 16"/>
                  <a:gd name="T90" fmla="*/ 29 w 33"/>
                  <a:gd name="T91" fmla="*/ 4 h 16"/>
                  <a:gd name="T92" fmla="*/ 30 w 33"/>
                  <a:gd name="T93" fmla="*/ 4 h 16"/>
                  <a:gd name="T94" fmla="*/ 31 w 33"/>
                  <a:gd name="T95" fmla="*/ 3 h 16"/>
                  <a:gd name="T96" fmla="*/ 32 w 33"/>
                  <a:gd name="T97" fmla="*/ 3 h 16"/>
                  <a:gd name="T98" fmla="*/ 32 w 33"/>
                  <a:gd name="T99" fmla="*/ 2 h 16"/>
                  <a:gd name="T100" fmla="*/ 33 w 33"/>
                  <a:gd name="T101" fmla="*/ 1 h 16"/>
                  <a:gd name="T102" fmla="*/ 33 w 33"/>
                  <a:gd name="T10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6">
                    <a:moveTo>
                      <a:pt x="33" y="1"/>
                    </a:moveTo>
                    <a:cubicBezTo>
                      <a:pt x="33" y="1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3" y="2"/>
                      <a:pt x="21" y="3"/>
                      <a:pt x="20" y="4"/>
                    </a:cubicBezTo>
                    <a:cubicBezTo>
                      <a:pt x="18" y="5"/>
                      <a:pt x="17" y="6"/>
                      <a:pt x="16" y="6"/>
                    </a:cubicBezTo>
                    <a:cubicBezTo>
                      <a:pt x="15" y="6"/>
                      <a:pt x="13" y="5"/>
                      <a:pt x="11" y="5"/>
                    </a:cubicBezTo>
                    <a:cubicBezTo>
                      <a:pt x="8" y="4"/>
                      <a:pt x="5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4"/>
                      <a:pt x="23" y="11"/>
                      <a:pt x="25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8"/>
                      <a:pt x="26" y="5"/>
                      <a:pt x="29" y="5"/>
                    </a:cubicBezTo>
                    <a:cubicBezTo>
                      <a:pt x="29" y="5"/>
                      <a:pt x="29" y="5"/>
                      <a:pt x="29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6" name="Freeform 1214"/>
              <p:cNvSpPr>
                <a:spLocks/>
              </p:cNvSpPr>
              <p:nvPr/>
            </p:nvSpPr>
            <p:spPr bwMode="auto">
              <a:xfrm>
                <a:off x="2760" y="3338"/>
                <a:ext cx="64" cy="62"/>
              </a:xfrm>
              <a:custGeom>
                <a:avLst/>
                <a:gdLst>
                  <a:gd name="T0" fmla="*/ 66 w 67"/>
                  <a:gd name="T1" fmla="*/ 0 h 65"/>
                  <a:gd name="T2" fmla="*/ 65 w 67"/>
                  <a:gd name="T3" fmla="*/ 1 h 65"/>
                  <a:gd name="T4" fmla="*/ 59 w 67"/>
                  <a:gd name="T5" fmla="*/ 5 h 65"/>
                  <a:gd name="T6" fmla="*/ 48 w 67"/>
                  <a:gd name="T7" fmla="*/ 4 h 65"/>
                  <a:gd name="T8" fmla="*/ 41 w 67"/>
                  <a:gd name="T9" fmla="*/ 3 h 65"/>
                  <a:gd name="T10" fmla="*/ 38 w 67"/>
                  <a:gd name="T11" fmla="*/ 3 h 65"/>
                  <a:gd name="T12" fmla="*/ 35 w 67"/>
                  <a:gd name="T13" fmla="*/ 3 h 65"/>
                  <a:gd name="T14" fmla="*/ 33 w 67"/>
                  <a:gd name="T15" fmla="*/ 3 h 65"/>
                  <a:gd name="T16" fmla="*/ 32 w 67"/>
                  <a:gd name="T17" fmla="*/ 3 h 65"/>
                  <a:gd name="T18" fmla="*/ 31 w 67"/>
                  <a:gd name="T19" fmla="*/ 4 h 65"/>
                  <a:gd name="T20" fmla="*/ 30 w 67"/>
                  <a:gd name="T21" fmla="*/ 5 h 65"/>
                  <a:gd name="T22" fmla="*/ 28 w 67"/>
                  <a:gd name="T23" fmla="*/ 6 h 65"/>
                  <a:gd name="T24" fmla="*/ 27 w 67"/>
                  <a:gd name="T25" fmla="*/ 7 h 65"/>
                  <a:gd name="T26" fmla="*/ 25 w 67"/>
                  <a:gd name="T27" fmla="*/ 8 h 65"/>
                  <a:gd name="T28" fmla="*/ 23 w 67"/>
                  <a:gd name="T29" fmla="*/ 8 h 65"/>
                  <a:gd name="T30" fmla="*/ 21 w 67"/>
                  <a:gd name="T31" fmla="*/ 9 h 65"/>
                  <a:gd name="T32" fmla="*/ 20 w 67"/>
                  <a:gd name="T33" fmla="*/ 9 h 65"/>
                  <a:gd name="T34" fmla="*/ 15 w 67"/>
                  <a:gd name="T35" fmla="*/ 12 h 65"/>
                  <a:gd name="T36" fmla="*/ 14 w 67"/>
                  <a:gd name="T37" fmla="*/ 12 h 65"/>
                  <a:gd name="T38" fmla="*/ 11 w 67"/>
                  <a:gd name="T39" fmla="*/ 12 h 65"/>
                  <a:gd name="T40" fmla="*/ 9 w 67"/>
                  <a:gd name="T41" fmla="*/ 12 h 65"/>
                  <a:gd name="T42" fmla="*/ 8 w 67"/>
                  <a:gd name="T43" fmla="*/ 14 h 65"/>
                  <a:gd name="T44" fmla="*/ 7 w 67"/>
                  <a:gd name="T45" fmla="*/ 16 h 65"/>
                  <a:gd name="T46" fmla="*/ 5 w 67"/>
                  <a:gd name="T47" fmla="*/ 19 h 65"/>
                  <a:gd name="T48" fmla="*/ 2 w 67"/>
                  <a:gd name="T49" fmla="*/ 23 h 65"/>
                  <a:gd name="T50" fmla="*/ 1 w 67"/>
                  <a:gd name="T51" fmla="*/ 24 h 65"/>
                  <a:gd name="T52" fmla="*/ 1 w 67"/>
                  <a:gd name="T53" fmla="*/ 25 h 65"/>
                  <a:gd name="T54" fmla="*/ 0 w 67"/>
                  <a:gd name="T55" fmla="*/ 26 h 65"/>
                  <a:gd name="T56" fmla="*/ 6 w 67"/>
                  <a:gd name="T57" fmla="*/ 38 h 65"/>
                  <a:gd name="T58" fmla="*/ 11 w 67"/>
                  <a:gd name="T59" fmla="*/ 39 h 65"/>
                  <a:gd name="T60" fmla="*/ 25 w 67"/>
                  <a:gd name="T61" fmla="*/ 44 h 65"/>
                  <a:gd name="T62" fmla="*/ 19 w 67"/>
                  <a:gd name="T63" fmla="*/ 46 h 65"/>
                  <a:gd name="T64" fmla="*/ 11 w 67"/>
                  <a:gd name="T65" fmla="*/ 47 h 65"/>
                  <a:gd name="T66" fmla="*/ 15 w 67"/>
                  <a:gd name="T67" fmla="*/ 55 h 65"/>
                  <a:gd name="T68" fmla="*/ 19 w 67"/>
                  <a:gd name="T69" fmla="*/ 60 h 65"/>
                  <a:gd name="T70" fmla="*/ 28 w 67"/>
                  <a:gd name="T71" fmla="*/ 65 h 65"/>
                  <a:gd name="T72" fmla="*/ 26 w 67"/>
                  <a:gd name="T73" fmla="*/ 55 h 65"/>
                  <a:gd name="T74" fmla="*/ 30 w 67"/>
                  <a:gd name="T75" fmla="*/ 54 h 65"/>
                  <a:gd name="T76" fmla="*/ 34 w 67"/>
                  <a:gd name="T77" fmla="*/ 54 h 65"/>
                  <a:gd name="T78" fmla="*/ 30 w 67"/>
                  <a:gd name="T79" fmla="*/ 53 h 65"/>
                  <a:gd name="T80" fmla="*/ 27 w 67"/>
                  <a:gd name="T81" fmla="*/ 48 h 65"/>
                  <a:gd name="T82" fmla="*/ 39 w 67"/>
                  <a:gd name="T83" fmla="*/ 47 h 65"/>
                  <a:gd name="T84" fmla="*/ 41 w 67"/>
                  <a:gd name="T85" fmla="*/ 43 h 65"/>
                  <a:gd name="T86" fmla="*/ 34 w 67"/>
                  <a:gd name="T87" fmla="*/ 41 h 65"/>
                  <a:gd name="T88" fmla="*/ 28 w 67"/>
                  <a:gd name="T89" fmla="*/ 40 h 65"/>
                  <a:gd name="T90" fmla="*/ 29 w 67"/>
                  <a:gd name="T91" fmla="*/ 34 h 65"/>
                  <a:gd name="T92" fmla="*/ 26 w 67"/>
                  <a:gd name="T93" fmla="*/ 26 h 65"/>
                  <a:gd name="T94" fmla="*/ 21 w 67"/>
                  <a:gd name="T95" fmla="*/ 16 h 65"/>
                  <a:gd name="T96" fmla="*/ 31 w 67"/>
                  <a:gd name="T97" fmla="*/ 16 h 65"/>
                  <a:gd name="T98" fmla="*/ 37 w 67"/>
                  <a:gd name="T99" fmla="*/ 16 h 65"/>
                  <a:gd name="T100" fmla="*/ 43 w 67"/>
                  <a:gd name="T101" fmla="*/ 7 h 65"/>
                  <a:gd name="T102" fmla="*/ 48 w 67"/>
                  <a:gd name="T103" fmla="*/ 10 h 65"/>
                  <a:gd name="T104" fmla="*/ 56 w 67"/>
                  <a:gd name="T105" fmla="*/ 6 h 65"/>
                  <a:gd name="T106" fmla="*/ 63 w 67"/>
                  <a:gd name="T107" fmla="*/ 9 h 65"/>
                  <a:gd name="T108" fmla="*/ 64 w 67"/>
                  <a:gd name="T109" fmla="*/ 8 h 65"/>
                  <a:gd name="T110" fmla="*/ 66 w 67"/>
                  <a:gd name="T111" fmla="*/ 4 h 65"/>
                  <a:gd name="T112" fmla="*/ 67 w 67"/>
                  <a:gd name="T113" fmla="*/ 1 h 65"/>
                  <a:gd name="T114" fmla="*/ 67 w 67"/>
                  <a:gd name="T1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65">
                    <a:moveTo>
                      <a:pt x="67" y="0"/>
                    </a:moveTo>
                    <a:cubicBezTo>
                      <a:pt x="67" y="0"/>
                      <a:pt x="66" y="0"/>
                      <a:pt x="66" y="0"/>
                    </a:cubicBezTo>
                    <a:cubicBezTo>
                      <a:pt x="66" y="0"/>
                      <a:pt x="66" y="1"/>
                      <a:pt x="66" y="1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2"/>
                      <a:pt x="65" y="2"/>
                      <a:pt x="65" y="3"/>
                    </a:cubicBezTo>
                    <a:cubicBezTo>
                      <a:pt x="63" y="5"/>
                      <a:pt x="60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7" y="5"/>
                      <a:pt x="51" y="5"/>
                      <a:pt x="48" y="4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5" y="3"/>
                      <a:pt x="41" y="3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5" y="7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9"/>
                      <a:pt x="21" y="9"/>
                    </a:cubicBezTo>
                    <a:cubicBezTo>
                      <a:pt x="21" y="9"/>
                      <a:pt x="21" y="8"/>
                      <a:pt x="21" y="8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10"/>
                      <a:pt x="18" y="11"/>
                      <a:pt x="16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1"/>
                      <a:pt x="4" y="23"/>
                      <a:pt x="2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7" y="33"/>
                      <a:pt x="6" y="38"/>
                    </a:cubicBezTo>
                    <a:cubicBezTo>
                      <a:pt x="6" y="38"/>
                      <a:pt x="6" y="39"/>
                      <a:pt x="7" y="39"/>
                    </a:cubicBezTo>
                    <a:cubicBezTo>
                      <a:pt x="8" y="40"/>
                      <a:pt x="10" y="40"/>
                      <a:pt x="11" y="39"/>
                    </a:cubicBezTo>
                    <a:cubicBezTo>
                      <a:pt x="12" y="38"/>
                      <a:pt x="13" y="37"/>
                      <a:pt x="15" y="37"/>
                    </a:cubicBezTo>
                    <a:cubicBezTo>
                      <a:pt x="19" y="37"/>
                      <a:pt x="25" y="41"/>
                      <a:pt x="25" y="44"/>
                    </a:cubicBezTo>
                    <a:cubicBezTo>
                      <a:pt x="25" y="45"/>
                      <a:pt x="24" y="46"/>
                      <a:pt x="22" y="46"/>
                    </a:cubicBezTo>
                    <a:cubicBezTo>
                      <a:pt x="21" y="46"/>
                      <a:pt x="20" y="46"/>
                      <a:pt x="19" y="46"/>
                    </a:cubicBezTo>
                    <a:cubicBezTo>
                      <a:pt x="16" y="46"/>
                      <a:pt x="13" y="45"/>
                      <a:pt x="12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8"/>
                      <a:pt x="13" y="49"/>
                    </a:cubicBezTo>
                    <a:cubicBezTo>
                      <a:pt x="14" y="50"/>
                      <a:pt x="16" y="52"/>
                      <a:pt x="15" y="55"/>
                    </a:cubicBezTo>
                    <a:cubicBezTo>
                      <a:pt x="15" y="56"/>
                      <a:pt x="15" y="57"/>
                      <a:pt x="16" y="58"/>
                    </a:cubicBezTo>
                    <a:cubicBezTo>
                      <a:pt x="17" y="59"/>
                      <a:pt x="18" y="60"/>
                      <a:pt x="19" y="60"/>
                    </a:cubicBezTo>
                    <a:cubicBezTo>
                      <a:pt x="21" y="60"/>
                      <a:pt x="24" y="62"/>
                      <a:pt x="26" y="63"/>
                    </a:cubicBezTo>
                    <a:cubicBezTo>
                      <a:pt x="26" y="64"/>
                      <a:pt x="27" y="64"/>
                      <a:pt x="28" y="65"/>
                    </a:cubicBezTo>
                    <a:cubicBezTo>
                      <a:pt x="27" y="64"/>
                      <a:pt x="27" y="62"/>
                      <a:pt x="26" y="61"/>
                    </a:cubicBezTo>
                    <a:cubicBezTo>
                      <a:pt x="25" y="58"/>
                      <a:pt x="25" y="56"/>
                      <a:pt x="26" y="55"/>
                    </a:cubicBezTo>
                    <a:cubicBezTo>
                      <a:pt x="26" y="54"/>
                      <a:pt x="27" y="53"/>
                      <a:pt x="28" y="53"/>
                    </a:cubicBezTo>
                    <a:cubicBezTo>
                      <a:pt x="29" y="53"/>
                      <a:pt x="29" y="54"/>
                      <a:pt x="30" y="54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3" y="54"/>
                      <a:pt x="33" y="54"/>
                      <a:pt x="34" y="54"/>
                    </a:cubicBezTo>
                    <a:cubicBezTo>
                      <a:pt x="34" y="54"/>
                      <a:pt x="32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8" y="53"/>
                      <a:pt x="27" y="52"/>
                      <a:pt x="27" y="51"/>
                    </a:cubicBezTo>
                    <a:cubicBezTo>
                      <a:pt x="26" y="51"/>
                      <a:pt x="26" y="49"/>
                      <a:pt x="27" y="48"/>
                    </a:cubicBezTo>
                    <a:cubicBezTo>
                      <a:pt x="28" y="46"/>
                      <a:pt x="32" y="45"/>
                      <a:pt x="35" y="47"/>
                    </a:cubicBezTo>
                    <a:cubicBezTo>
                      <a:pt x="37" y="48"/>
                      <a:pt x="38" y="48"/>
                      <a:pt x="39" y="47"/>
                    </a:cubicBezTo>
                    <a:cubicBezTo>
                      <a:pt x="40" y="46"/>
                      <a:pt x="41" y="46"/>
                      <a:pt x="41" y="46"/>
                    </a:cubicBezTo>
                    <a:cubicBezTo>
                      <a:pt x="41" y="45"/>
                      <a:pt x="42" y="44"/>
                      <a:pt x="41" y="43"/>
                    </a:cubicBezTo>
                    <a:cubicBezTo>
                      <a:pt x="41" y="42"/>
                      <a:pt x="40" y="41"/>
                      <a:pt x="38" y="41"/>
                    </a:cubicBezTo>
                    <a:cubicBezTo>
                      <a:pt x="36" y="40"/>
                      <a:pt x="35" y="40"/>
                      <a:pt x="34" y="41"/>
                    </a:cubicBezTo>
                    <a:cubicBezTo>
                      <a:pt x="34" y="42"/>
                      <a:pt x="33" y="42"/>
                      <a:pt x="31" y="42"/>
                    </a:cubicBezTo>
                    <a:cubicBezTo>
                      <a:pt x="30" y="42"/>
                      <a:pt x="29" y="41"/>
                      <a:pt x="28" y="40"/>
                    </a:cubicBezTo>
                    <a:cubicBezTo>
                      <a:pt x="27" y="39"/>
                      <a:pt x="26" y="38"/>
                      <a:pt x="26" y="36"/>
                    </a:cubicBezTo>
                    <a:cubicBezTo>
                      <a:pt x="26" y="35"/>
                      <a:pt x="28" y="34"/>
                      <a:pt x="29" y="34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1" y="31"/>
                      <a:pt x="28" y="28"/>
                      <a:pt x="26" y="26"/>
                    </a:cubicBezTo>
                    <a:cubicBezTo>
                      <a:pt x="24" y="24"/>
                      <a:pt x="23" y="23"/>
                      <a:pt x="22" y="21"/>
                    </a:cubicBezTo>
                    <a:cubicBezTo>
                      <a:pt x="20" y="19"/>
                      <a:pt x="21" y="17"/>
                      <a:pt x="21" y="16"/>
                    </a:cubicBezTo>
                    <a:cubicBezTo>
                      <a:pt x="22" y="15"/>
                      <a:pt x="24" y="14"/>
                      <a:pt x="27" y="14"/>
                    </a:cubicBezTo>
                    <a:cubicBezTo>
                      <a:pt x="29" y="14"/>
                      <a:pt x="30" y="15"/>
                      <a:pt x="31" y="16"/>
                    </a:cubicBezTo>
                    <a:cubicBezTo>
                      <a:pt x="32" y="17"/>
                      <a:pt x="35" y="18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4"/>
                      <a:pt x="35" y="10"/>
                      <a:pt x="40" y="8"/>
                    </a:cubicBezTo>
                    <a:cubicBezTo>
                      <a:pt x="41" y="8"/>
                      <a:pt x="42" y="7"/>
                      <a:pt x="43" y="7"/>
                    </a:cubicBezTo>
                    <a:cubicBezTo>
                      <a:pt x="46" y="7"/>
                      <a:pt x="47" y="9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9"/>
                    </a:cubicBezTo>
                    <a:cubicBezTo>
                      <a:pt x="50" y="8"/>
                      <a:pt x="52" y="6"/>
                      <a:pt x="56" y="6"/>
                    </a:cubicBezTo>
                    <a:cubicBezTo>
                      <a:pt x="59" y="6"/>
                      <a:pt x="61" y="7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5" y="5"/>
                      <a:pt x="66" y="4"/>
                    </a:cubicBezTo>
                    <a:cubicBezTo>
                      <a:pt x="67" y="3"/>
                      <a:pt x="67" y="3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7" name="Freeform 1215"/>
              <p:cNvSpPr>
                <a:spLocks/>
              </p:cNvSpPr>
              <p:nvPr/>
            </p:nvSpPr>
            <p:spPr bwMode="auto">
              <a:xfrm>
                <a:off x="2433" y="3161"/>
                <a:ext cx="43" cy="40"/>
              </a:xfrm>
              <a:custGeom>
                <a:avLst/>
                <a:gdLst>
                  <a:gd name="T0" fmla="*/ 20 w 45"/>
                  <a:gd name="T1" fmla="*/ 1 h 42"/>
                  <a:gd name="T2" fmla="*/ 15 w 45"/>
                  <a:gd name="T3" fmla="*/ 3 h 42"/>
                  <a:gd name="T4" fmla="*/ 7 w 45"/>
                  <a:gd name="T5" fmla="*/ 3 h 42"/>
                  <a:gd name="T6" fmla="*/ 3 w 45"/>
                  <a:gd name="T7" fmla="*/ 3 h 42"/>
                  <a:gd name="T8" fmla="*/ 4 w 45"/>
                  <a:gd name="T9" fmla="*/ 3 h 42"/>
                  <a:gd name="T10" fmla="*/ 5 w 45"/>
                  <a:gd name="T11" fmla="*/ 11 h 42"/>
                  <a:gd name="T12" fmla="*/ 4 w 45"/>
                  <a:gd name="T13" fmla="*/ 12 h 42"/>
                  <a:gd name="T14" fmla="*/ 6 w 45"/>
                  <a:gd name="T15" fmla="*/ 14 h 42"/>
                  <a:gd name="T16" fmla="*/ 10 w 45"/>
                  <a:gd name="T17" fmla="*/ 16 h 42"/>
                  <a:gd name="T18" fmla="*/ 12 w 45"/>
                  <a:gd name="T19" fmla="*/ 20 h 42"/>
                  <a:gd name="T20" fmla="*/ 10 w 45"/>
                  <a:gd name="T21" fmla="*/ 24 h 42"/>
                  <a:gd name="T22" fmla="*/ 8 w 45"/>
                  <a:gd name="T23" fmla="*/ 27 h 42"/>
                  <a:gd name="T24" fmla="*/ 2 w 45"/>
                  <a:gd name="T25" fmla="*/ 34 h 42"/>
                  <a:gd name="T26" fmla="*/ 0 w 45"/>
                  <a:gd name="T27" fmla="*/ 35 h 42"/>
                  <a:gd name="T28" fmla="*/ 1 w 45"/>
                  <a:gd name="T29" fmla="*/ 37 h 42"/>
                  <a:gd name="T30" fmla="*/ 9 w 45"/>
                  <a:gd name="T31" fmla="*/ 42 h 42"/>
                  <a:gd name="T32" fmla="*/ 27 w 45"/>
                  <a:gd name="T33" fmla="*/ 34 h 42"/>
                  <a:gd name="T34" fmla="*/ 34 w 45"/>
                  <a:gd name="T35" fmla="*/ 31 h 42"/>
                  <a:gd name="T36" fmla="*/ 37 w 45"/>
                  <a:gd name="T37" fmla="*/ 31 h 42"/>
                  <a:gd name="T38" fmla="*/ 39 w 45"/>
                  <a:gd name="T39" fmla="*/ 32 h 42"/>
                  <a:gd name="T40" fmla="*/ 39 w 45"/>
                  <a:gd name="T41" fmla="*/ 32 h 42"/>
                  <a:gd name="T42" fmla="*/ 42 w 45"/>
                  <a:gd name="T43" fmla="*/ 31 h 42"/>
                  <a:gd name="T44" fmla="*/ 41 w 45"/>
                  <a:gd name="T45" fmla="*/ 7 h 42"/>
                  <a:gd name="T46" fmla="*/ 40 w 45"/>
                  <a:gd name="T47" fmla="*/ 6 h 42"/>
                  <a:gd name="T48" fmla="*/ 39 w 45"/>
                  <a:gd name="T49" fmla="*/ 5 h 42"/>
                  <a:gd name="T50" fmla="*/ 39 w 45"/>
                  <a:gd name="T51" fmla="*/ 4 h 42"/>
                  <a:gd name="T52" fmla="*/ 37 w 45"/>
                  <a:gd name="T53" fmla="*/ 3 h 42"/>
                  <a:gd name="T54" fmla="*/ 35 w 45"/>
                  <a:gd name="T55" fmla="*/ 1 h 42"/>
                  <a:gd name="T56" fmla="*/ 34 w 45"/>
                  <a:gd name="T57" fmla="*/ 4 h 42"/>
                  <a:gd name="T58" fmla="*/ 31 w 45"/>
                  <a:gd name="T59" fmla="*/ 7 h 42"/>
                  <a:gd name="T60" fmla="*/ 27 w 45"/>
                  <a:gd name="T61" fmla="*/ 5 h 42"/>
                  <a:gd name="T62" fmla="*/ 25 w 45"/>
                  <a:gd name="T63" fmla="*/ 4 h 42"/>
                  <a:gd name="T64" fmla="*/ 22 w 45"/>
                  <a:gd name="T65" fmla="*/ 2 h 42"/>
                  <a:gd name="T66" fmla="*/ 22 w 45"/>
                  <a:gd name="T67" fmla="*/ 0 h 42"/>
                  <a:gd name="T68" fmla="*/ 22 w 45"/>
                  <a:gd name="T69" fmla="*/ 0 h 42"/>
                  <a:gd name="T70" fmla="*/ 20 w 45"/>
                  <a:gd name="T7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" h="42">
                    <a:moveTo>
                      <a:pt x="20" y="1"/>
                    </a:moveTo>
                    <a:cubicBezTo>
                      <a:pt x="18" y="1"/>
                      <a:pt x="17" y="2"/>
                      <a:pt x="15" y="3"/>
                    </a:cubicBezTo>
                    <a:cubicBezTo>
                      <a:pt x="13" y="4"/>
                      <a:pt x="10" y="4"/>
                      <a:pt x="7" y="3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5"/>
                      <a:pt x="8" y="7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6" y="14"/>
                    </a:cubicBezTo>
                    <a:cubicBezTo>
                      <a:pt x="7" y="14"/>
                      <a:pt x="8" y="15"/>
                      <a:pt x="10" y="16"/>
                    </a:cubicBezTo>
                    <a:cubicBezTo>
                      <a:pt x="11" y="17"/>
                      <a:pt x="12" y="19"/>
                      <a:pt x="12" y="20"/>
                    </a:cubicBezTo>
                    <a:cubicBezTo>
                      <a:pt x="12" y="22"/>
                      <a:pt x="11" y="23"/>
                      <a:pt x="10" y="24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8" y="31"/>
                      <a:pt x="4" y="33"/>
                      <a:pt x="2" y="34"/>
                    </a:cubicBezTo>
                    <a:cubicBezTo>
                      <a:pt x="1" y="34"/>
                      <a:pt x="0" y="35"/>
                      <a:pt x="0" y="35"/>
                    </a:cubicBezTo>
                    <a:cubicBezTo>
                      <a:pt x="0" y="35"/>
                      <a:pt x="0" y="36"/>
                      <a:pt x="1" y="37"/>
                    </a:cubicBezTo>
                    <a:cubicBezTo>
                      <a:pt x="2" y="39"/>
                      <a:pt x="6" y="42"/>
                      <a:pt x="9" y="42"/>
                    </a:cubicBezTo>
                    <a:cubicBezTo>
                      <a:pt x="13" y="42"/>
                      <a:pt x="22" y="39"/>
                      <a:pt x="27" y="34"/>
                    </a:cubicBezTo>
                    <a:cubicBezTo>
                      <a:pt x="30" y="32"/>
                      <a:pt x="32" y="31"/>
                      <a:pt x="34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8" y="31"/>
                      <a:pt x="38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1" y="31"/>
                      <a:pt x="42" y="31"/>
                    </a:cubicBezTo>
                    <a:cubicBezTo>
                      <a:pt x="45" y="29"/>
                      <a:pt x="43" y="12"/>
                      <a:pt x="41" y="7"/>
                    </a:cubicBezTo>
                    <a:cubicBezTo>
                      <a:pt x="40" y="7"/>
                      <a:pt x="40" y="6"/>
                      <a:pt x="40" y="6"/>
                    </a:cubicBezTo>
                    <a:cubicBezTo>
                      <a:pt x="40" y="5"/>
                      <a:pt x="40" y="5"/>
                      <a:pt x="39" y="5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6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4"/>
                    </a:cubicBezTo>
                    <a:cubicBezTo>
                      <a:pt x="34" y="6"/>
                      <a:pt x="32" y="7"/>
                      <a:pt x="31" y="7"/>
                    </a:cubicBezTo>
                    <a:cubicBezTo>
                      <a:pt x="30" y="7"/>
                      <a:pt x="28" y="6"/>
                      <a:pt x="27" y="5"/>
                    </a:cubicBezTo>
                    <a:cubicBezTo>
                      <a:pt x="26" y="5"/>
                      <a:pt x="25" y="4"/>
                      <a:pt x="25" y="4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1"/>
                      <a:pt x="20" y="1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8" name="Freeform 1216"/>
              <p:cNvSpPr>
                <a:spLocks/>
              </p:cNvSpPr>
              <p:nvPr/>
            </p:nvSpPr>
            <p:spPr bwMode="auto">
              <a:xfrm>
                <a:off x="2458" y="3148"/>
                <a:ext cx="23" cy="15"/>
              </a:xfrm>
              <a:custGeom>
                <a:avLst/>
                <a:gdLst>
                  <a:gd name="T0" fmla="*/ 24 w 24"/>
                  <a:gd name="T1" fmla="*/ 11 h 15"/>
                  <a:gd name="T2" fmla="*/ 24 w 24"/>
                  <a:gd name="T3" fmla="*/ 10 h 15"/>
                  <a:gd name="T4" fmla="*/ 17 w 24"/>
                  <a:gd name="T5" fmla="*/ 1 h 15"/>
                  <a:gd name="T6" fmla="*/ 11 w 24"/>
                  <a:gd name="T7" fmla="*/ 2 h 15"/>
                  <a:gd name="T8" fmla="*/ 6 w 24"/>
                  <a:gd name="T9" fmla="*/ 4 h 15"/>
                  <a:gd name="T10" fmla="*/ 6 w 24"/>
                  <a:gd name="T11" fmla="*/ 4 h 15"/>
                  <a:gd name="T12" fmla="*/ 6 w 24"/>
                  <a:gd name="T13" fmla="*/ 5 h 15"/>
                  <a:gd name="T14" fmla="*/ 5 w 24"/>
                  <a:gd name="T15" fmla="*/ 6 h 15"/>
                  <a:gd name="T16" fmla="*/ 5 w 24"/>
                  <a:gd name="T17" fmla="*/ 7 h 15"/>
                  <a:gd name="T18" fmla="*/ 4 w 24"/>
                  <a:gd name="T19" fmla="*/ 8 h 15"/>
                  <a:gd name="T20" fmla="*/ 4 w 24"/>
                  <a:gd name="T21" fmla="*/ 9 h 15"/>
                  <a:gd name="T22" fmla="*/ 3 w 24"/>
                  <a:gd name="T23" fmla="*/ 10 h 15"/>
                  <a:gd name="T24" fmla="*/ 0 w 24"/>
                  <a:gd name="T25" fmla="*/ 13 h 15"/>
                  <a:gd name="T26" fmla="*/ 3 w 24"/>
                  <a:gd name="T27" fmla="*/ 15 h 15"/>
                  <a:gd name="T28" fmla="*/ 4 w 24"/>
                  <a:gd name="T29" fmla="*/ 15 h 15"/>
                  <a:gd name="T30" fmla="*/ 5 w 24"/>
                  <a:gd name="T31" fmla="*/ 13 h 15"/>
                  <a:gd name="T32" fmla="*/ 14 w 24"/>
                  <a:gd name="T33" fmla="*/ 13 h 15"/>
                  <a:gd name="T34" fmla="*/ 16 w 24"/>
                  <a:gd name="T35" fmla="*/ 15 h 15"/>
                  <a:gd name="T36" fmla="*/ 16 w 24"/>
                  <a:gd name="T37" fmla="*/ 15 h 15"/>
                  <a:gd name="T38" fmla="*/ 19 w 24"/>
                  <a:gd name="T39" fmla="*/ 13 h 15"/>
                  <a:gd name="T40" fmla="*/ 24 w 24"/>
                  <a:gd name="T4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5">
                    <a:moveTo>
                      <a:pt x="24" y="11"/>
                    </a:move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8"/>
                      <a:pt x="20" y="4"/>
                      <a:pt x="17" y="1"/>
                    </a:cubicBezTo>
                    <a:cubicBezTo>
                      <a:pt x="16" y="0"/>
                      <a:pt x="13" y="1"/>
                      <a:pt x="11" y="2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1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7" y="9"/>
                      <a:pt x="11" y="9"/>
                      <a:pt x="14" y="13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8" y="14"/>
                      <a:pt x="19" y="13"/>
                    </a:cubicBezTo>
                    <a:cubicBezTo>
                      <a:pt x="21" y="13"/>
                      <a:pt x="23" y="12"/>
                      <a:pt x="24" y="11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9" name="Freeform 1217"/>
              <p:cNvSpPr>
                <a:spLocks/>
              </p:cNvSpPr>
              <p:nvPr/>
            </p:nvSpPr>
            <p:spPr bwMode="auto">
              <a:xfrm>
                <a:off x="2477" y="3096"/>
                <a:ext cx="84" cy="125"/>
              </a:xfrm>
              <a:custGeom>
                <a:avLst/>
                <a:gdLst>
                  <a:gd name="T0" fmla="*/ 4 w 88"/>
                  <a:gd name="T1" fmla="*/ 27 h 130"/>
                  <a:gd name="T2" fmla="*/ 2 w 88"/>
                  <a:gd name="T3" fmla="*/ 33 h 130"/>
                  <a:gd name="T4" fmla="*/ 5 w 88"/>
                  <a:gd name="T5" fmla="*/ 40 h 130"/>
                  <a:gd name="T6" fmla="*/ 7 w 88"/>
                  <a:gd name="T7" fmla="*/ 46 h 130"/>
                  <a:gd name="T8" fmla="*/ 11 w 88"/>
                  <a:gd name="T9" fmla="*/ 42 h 130"/>
                  <a:gd name="T10" fmla="*/ 15 w 88"/>
                  <a:gd name="T11" fmla="*/ 38 h 130"/>
                  <a:gd name="T12" fmla="*/ 17 w 88"/>
                  <a:gd name="T13" fmla="*/ 43 h 130"/>
                  <a:gd name="T14" fmla="*/ 15 w 88"/>
                  <a:gd name="T15" fmla="*/ 56 h 130"/>
                  <a:gd name="T16" fmla="*/ 17 w 88"/>
                  <a:gd name="T17" fmla="*/ 58 h 130"/>
                  <a:gd name="T18" fmla="*/ 33 w 88"/>
                  <a:gd name="T19" fmla="*/ 56 h 130"/>
                  <a:gd name="T20" fmla="*/ 31 w 88"/>
                  <a:gd name="T21" fmla="*/ 64 h 130"/>
                  <a:gd name="T22" fmla="*/ 38 w 88"/>
                  <a:gd name="T23" fmla="*/ 69 h 130"/>
                  <a:gd name="T24" fmla="*/ 36 w 88"/>
                  <a:gd name="T25" fmla="*/ 78 h 130"/>
                  <a:gd name="T26" fmla="*/ 28 w 88"/>
                  <a:gd name="T27" fmla="*/ 86 h 130"/>
                  <a:gd name="T28" fmla="*/ 19 w 88"/>
                  <a:gd name="T29" fmla="*/ 89 h 130"/>
                  <a:gd name="T30" fmla="*/ 19 w 88"/>
                  <a:gd name="T31" fmla="*/ 91 h 130"/>
                  <a:gd name="T32" fmla="*/ 12 w 88"/>
                  <a:gd name="T33" fmla="*/ 105 h 130"/>
                  <a:gd name="T34" fmla="*/ 14 w 88"/>
                  <a:gd name="T35" fmla="*/ 106 h 130"/>
                  <a:gd name="T36" fmla="*/ 20 w 88"/>
                  <a:gd name="T37" fmla="*/ 106 h 130"/>
                  <a:gd name="T38" fmla="*/ 28 w 88"/>
                  <a:gd name="T39" fmla="*/ 109 h 130"/>
                  <a:gd name="T40" fmla="*/ 37 w 88"/>
                  <a:gd name="T41" fmla="*/ 108 h 130"/>
                  <a:gd name="T42" fmla="*/ 37 w 88"/>
                  <a:gd name="T43" fmla="*/ 115 h 130"/>
                  <a:gd name="T44" fmla="*/ 28 w 88"/>
                  <a:gd name="T45" fmla="*/ 117 h 130"/>
                  <a:gd name="T46" fmla="*/ 24 w 88"/>
                  <a:gd name="T47" fmla="*/ 117 h 130"/>
                  <a:gd name="T48" fmla="*/ 16 w 88"/>
                  <a:gd name="T49" fmla="*/ 127 h 130"/>
                  <a:gd name="T50" fmla="*/ 25 w 88"/>
                  <a:gd name="T51" fmla="*/ 128 h 130"/>
                  <a:gd name="T52" fmla="*/ 30 w 88"/>
                  <a:gd name="T53" fmla="*/ 123 h 130"/>
                  <a:gd name="T54" fmla="*/ 33 w 88"/>
                  <a:gd name="T55" fmla="*/ 123 h 130"/>
                  <a:gd name="T56" fmla="*/ 46 w 88"/>
                  <a:gd name="T57" fmla="*/ 120 h 130"/>
                  <a:gd name="T58" fmla="*/ 53 w 88"/>
                  <a:gd name="T59" fmla="*/ 121 h 130"/>
                  <a:gd name="T60" fmla="*/ 68 w 88"/>
                  <a:gd name="T61" fmla="*/ 119 h 130"/>
                  <a:gd name="T62" fmla="*/ 69 w 88"/>
                  <a:gd name="T63" fmla="*/ 119 h 130"/>
                  <a:gd name="T64" fmla="*/ 80 w 88"/>
                  <a:gd name="T65" fmla="*/ 115 h 130"/>
                  <a:gd name="T66" fmla="*/ 79 w 88"/>
                  <a:gd name="T67" fmla="*/ 104 h 130"/>
                  <a:gd name="T68" fmla="*/ 88 w 88"/>
                  <a:gd name="T69" fmla="*/ 95 h 130"/>
                  <a:gd name="T70" fmla="*/ 80 w 88"/>
                  <a:gd name="T71" fmla="*/ 90 h 130"/>
                  <a:gd name="T72" fmla="*/ 71 w 88"/>
                  <a:gd name="T73" fmla="*/ 90 h 130"/>
                  <a:gd name="T74" fmla="*/ 68 w 88"/>
                  <a:gd name="T75" fmla="*/ 81 h 130"/>
                  <a:gd name="T76" fmla="*/ 60 w 88"/>
                  <a:gd name="T77" fmla="*/ 65 h 130"/>
                  <a:gd name="T78" fmla="*/ 51 w 88"/>
                  <a:gd name="T79" fmla="*/ 49 h 130"/>
                  <a:gd name="T80" fmla="*/ 44 w 88"/>
                  <a:gd name="T81" fmla="*/ 44 h 130"/>
                  <a:gd name="T82" fmla="*/ 37 w 88"/>
                  <a:gd name="T83" fmla="*/ 43 h 130"/>
                  <a:gd name="T84" fmla="*/ 32 w 88"/>
                  <a:gd name="T85" fmla="*/ 42 h 130"/>
                  <a:gd name="T86" fmla="*/ 46 w 88"/>
                  <a:gd name="T87" fmla="*/ 15 h 130"/>
                  <a:gd name="T88" fmla="*/ 28 w 88"/>
                  <a:gd name="T89" fmla="*/ 15 h 130"/>
                  <a:gd name="T90" fmla="*/ 22 w 88"/>
                  <a:gd name="T91" fmla="*/ 8 h 130"/>
                  <a:gd name="T92" fmla="*/ 30 w 88"/>
                  <a:gd name="T93" fmla="*/ 0 h 130"/>
                  <a:gd name="T94" fmla="*/ 16 w 88"/>
                  <a:gd name="T95" fmla="*/ 1 h 130"/>
                  <a:gd name="T96" fmla="*/ 11 w 88"/>
                  <a:gd name="T97" fmla="*/ 8 h 130"/>
                  <a:gd name="T98" fmla="*/ 6 w 88"/>
                  <a:gd name="T99" fmla="*/ 15 h 130"/>
                  <a:gd name="T100" fmla="*/ 4 w 88"/>
                  <a:gd name="T101" fmla="*/ 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130">
                    <a:moveTo>
                      <a:pt x="6" y="23"/>
                    </a:moveTo>
                    <a:cubicBezTo>
                      <a:pt x="6" y="25"/>
                      <a:pt x="5" y="26"/>
                      <a:pt x="4" y="27"/>
                    </a:cubicBezTo>
                    <a:cubicBezTo>
                      <a:pt x="2" y="29"/>
                      <a:pt x="1" y="30"/>
                      <a:pt x="0" y="32"/>
                    </a:cubicBezTo>
                    <a:cubicBezTo>
                      <a:pt x="0" y="33"/>
                      <a:pt x="0" y="33"/>
                      <a:pt x="2" y="33"/>
                    </a:cubicBezTo>
                    <a:cubicBezTo>
                      <a:pt x="4" y="34"/>
                      <a:pt x="6" y="34"/>
                      <a:pt x="6" y="37"/>
                    </a:cubicBezTo>
                    <a:cubicBezTo>
                      <a:pt x="7" y="38"/>
                      <a:pt x="6" y="39"/>
                      <a:pt x="5" y="40"/>
                    </a:cubicBezTo>
                    <a:cubicBezTo>
                      <a:pt x="6" y="41"/>
                      <a:pt x="6" y="43"/>
                      <a:pt x="6" y="44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0" y="46"/>
                      <a:pt x="10" y="44"/>
                      <a:pt x="11" y="42"/>
                    </a:cubicBezTo>
                    <a:cubicBezTo>
                      <a:pt x="11" y="40"/>
                      <a:pt x="12" y="38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7" y="40"/>
                      <a:pt x="17" y="41"/>
                      <a:pt x="17" y="43"/>
                    </a:cubicBezTo>
                    <a:cubicBezTo>
                      <a:pt x="17" y="44"/>
                      <a:pt x="16" y="45"/>
                      <a:pt x="17" y="46"/>
                    </a:cubicBezTo>
                    <a:cubicBezTo>
                      <a:pt x="18" y="50"/>
                      <a:pt x="16" y="53"/>
                      <a:pt x="15" y="56"/>
                    </a:cubicBezTo>
                    <a:cubicBezTo>
                      <a:pt x="14" y="56"/>
                      <a:pt x="14" y="57"/>
                      <a:pt x="13" y="58"/>
                    </a:cubicBezTo>
                    <a:cubicBezTo>
                      <a:pt x="14" y="58"/>
                      <a:pt x="15" y="58"/>
                      <a:pt x="17" y="58"/>
                    </a:cubicBezTo>
                    <a:cubicBezTo>
                      <a:pt x="21" y="58"/>
                      <a:pt x="24" y="57"/>
                      <a:pt x="26" y="56"/>
                    </a:cubicBezTo>
                    <a:cubicBezTo>
                      <a:pt x="29" y="53"/>
                      <a:pt x="32" y="53"/>
                      <a:pt x="33" y="56"/>
                    </a:cubicBezTo>
                    <a:cubicBezTo>
                      <a:pt x="34" y="58"/>
                      <a:pt x="33" y="60"/>
                      <a:pt x="32" y="62"/>
                    </a:cubicBezTo>
                    <a:cubicBezTo>
                      <a:pt x="31" y="63"/>
                      <a:pt x="31" y="64"/>
                      <a:pt x="31" y="64"/>
                    </a:cubicBezTo>
                    <a:cubicBezTo>
                      <a:pt x="31" y="65"/>
                      <a:pt x="32" y="65"/>
                      <a:pt x="33" y="66"/>
                    </a:cubicBezTo>
                    <a:cubicBezTo>
                      <a:pt x="35" y="67"/>
                      <a:pt x="37" y="67"/>
                      <a:pt x="38" y="69"/>
                    </a:cubicBezTo>
                    <a:cubicBezTo>
                      <a:pt x="38" y="70"/>
                      <a:pt x="37" y="72"/>
                      <a:pt x="37" y="73"/>
                    </a:cubicBezTo>
                    <a:cubicBezTo>
                      <a:pt x="36" y="74"/>
                      <a:pt x="36" y="76"/>
                      <a:pt x="36" y="78"/>
                    </a:cubicBezTo>
                    <a:cubicBezTo>
                      <a:pt x="36" y="79"/>
                      <a:pt x="36" y="81"/>
                      <a:pt x="36" y="83"/>
                    </a:cubicBezTo>
                    <a:cubicBezTo>
                      <a:pt x="35" y="85"/>
                      <a:pt x="31" y="86"/>
                      <a:pt x="28" y="86"/>
                    </a:cubicBezTo>
                    <a:cubicBezTo>
                      <a:pt x="24" y="86"/>
                      <a:pt x="22" y="85"/>
                      <a:pt x="21" y="84"/>
                    </a:cubicBezTo>
                    <a:cubicBezTo>
                      <a:pt x="22" y="86"/>
                      <a:pt x="20" y="88"/>
                      <a:pt x="19" y="89"/>
                    </a:cubicBezTo>
                    <a:cubicBezTo>
                      <a:pt x="19" y="90"/>
                      <a:pt x="18" y="90"/>
                      <a:pt x="18" y="91"/>
                    </a:cubicBezTo>
                    <a:cubicBezTo>
                      <a:pt x="18" y="91"/>
                      <a:pt x="19" y="91"/>
                      <a:pt x="19" y="91"/>
                    </a:cubicBezTo>
                    <a:cubicBezTo>
                      <a:pt x="21" y="92"/>
                      <a:pt x="24" y="93"/>
                      <a:pt x="24" y="95"/>
                    </a:cubicBezTo>
                    <a:cubicBezTo>
                      <a:pt x="25" y="100"/>
                      <a:pt x="18" y="103"/>
                      <a:pt x="12" y="105"/>
                    </a:cubicBezTo>
                    <a:cubicBezTo>
                      <a:pt x="12" y="105"/>
                      <a:pt x="12" y="105"/>
                      <a:pt x="11" y="105"/>
                    </a:cubicBezTo>
                    <a:cubicBezTo>
                      <a:pt x="12" y="106"/>
                      <a:pt x="13" y="106"/>
                      <a:pt x="14" y="106"/>
                    </a:cubicBezTo>
                    <a:cubicBezTo>
                      <a:pt x="14" y="106"/>
                      <a:pt x="15" y="106"/>
                      <a:pt x="15" y="106"/>
                    </a:cubicBezTo>
                    <a:cubicBezTo>
                      <a:pt x="17" y="104"/>
                      <a:pt x="19" y="106"/>
                      <a:pt x="20" y="106"/>
                    </a:cubicBezTo>
                    <a:cubicBezTo>
                      <a:pt x="21" y="107"/>
                      <a:pt x="21" y="107"/>
                      <a:pt x="23" y="107"/>
                    </a:cubicBezTo>
                    <a:cubicBezTo>
                      <a:pt x="25" y="107"/>
                      <a:pt x="26" y="108"/>
                      <a:pt x="28" y="109"/>
                    </a:cubicBezTo>
                    <a:cubicBezTo>
                      <a:pt x="30" y="109"/>
                      <a:pt x="32" y="110"/>
                      <a:pt x="34" y="109"/>
                    </a:cubicBezTo>
                    <a:cubicBezTo>
                      <a:pt x="35" y="109"/>
                      <a:pt x="36" y="108"/>
                      <a:pt x="37" y="108"/>
                    </a:cubicBezTo>
                    <a:cubicBezTo>
                      <a:pt x="39" y="108"/>
                      <a:pt x="40" y="110"/>
                      <a:pt x="40" y="110"/>
                    </a:cubicBezTo>
                    <a:cubicBezTo>
                      <a:pt x="41" y="112"/>
                      <a:pt x="39" y="113"/>
                      <a:pt x="37" y="115"/>
                    </a:cubicBezTo>
                    <a:cubicBezTo>
                      <a:pt x="35" y="117"/>
                      <a:pt x="32" y="117"/>
                      <a:pt x="31" y="117"/>
                    </a:cubicBezTo>
                    <a:cubicBezTo>
                      <a:pt x="30" y="117"/>
                      <a:pt x="29" y="117"/>
                      <a:pt x="28" y="117"/>
                    </a:cubicBezTo>
                    <a:cubicBezTo>
                      <a:pt x="27" y="117"/>
                      <a:pt x="27" y="117"/>
                      <a:pt x="26" y="117"/>
                    </a:cubicBezTo>
                    <a:cubicBezTo>
                      <a:pt x="25" y="117"/>
                      <a:pt x="24" y="117"/>
                      <a:pt x="24" y="117"/>
                    </a:cubicBezTo>
                    <a:cubicBezTo>
                      <a:pt x="21" y="119"/>
                      <a:pt x="14" y="126"/>
                      <a:pt x="11" y="130"/>
                    </a:cubicBezTo>
                    <a:cubicBezTo>
                      <a:pt x="13" y="129"/>
                      <a:pt x="14" y="128"/>
                      <a:pt x="16" y="127"/>
                    </a:cubicBezTo>
                    <a:cubicBezTo>
                      <a:pt x="20" y="125"/>
                      <a:pt x="22" y="126"/>
                      <a:pt x="24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6" y="127"/>
                      <a:pt x="26" y="127"/>
                    </a:cubicBezTo>
                    <a:cubicBezTo>
                      <a:pt x="27" y="125"/>
                      <a:pt x="28" y="123"/>
                      <a:pt x="30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3"/>
                      <a:pt x="32" y="123"/>
                      <a:pt x="33" y="123"/>
                    </a:cubicBezTo>
                    <a:cubicBezTo>
                      <a:pt x="34" y="122"/>
                      <a:pt x="36" y="122"/>
                      <a:pt x="39" y="122"/>
                    </a:cubicBezTo>
                    <a:cubicBezTo>
                      <a:pt x="42" y="123"/>
                      <a:pt x="44" y="122"/>
                      <a:pt x="46" y="120"/>
                    </a:cubicBezTo>
                    <a:cubicBezTo>
                      <a:pt x="46" y="120"/>
                      <a:pt x="47" y="119"/>
                      <a:pt x="48" y="119"/>
                    </a:cubicBezTo>
                    <a:cubicBezTo>
                      <a:pt x="50" y="119"/>
                      <a:pt x="52" y="120"/>
                      <a:pt x="53" y="121"/>
                    </a:cubicBezTo>
                    <a:cubicBezTo>
                      <a:pt x="54" y="121"/>
                      <a:pt x="55" y="122"/>
                      <a:pt x="55" y="122"/>
                    </a:cubicBezTo>
                    <a:cubicBezTo>
                      <a:pt x="58" y="120"/>
                      <a:pt x="65" y="119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2" y="119"/>
                      <a:pt x="79" y="117"/>
                      <a:pt x="82" y="114"/>
                    </a:cubicBezTo>
                    <a:cubicBezTo>
                      <a:pt x="81" y="114"/>
                      <a:pt x="81" y="114"/>
                      <a:pt x="80" y="115"/>
                    </a:cubicBezTo>
                    <a:cubicBezTo>
                      <a:pt x="78" y="115"/>
                      <a:pt x="76" y="114"/>
                      <a:pt x="76" y="113"/>
                    </a:cubicBezTo>
                    <a:cubicBezTo>
                      <a:pt x="75" y="110"/>
                      <a:pt x="76" y="107"/>
                      <a:pt x="79" y="104"/>
                    </a:cubicBezTo>
                    <a:cubicBezTo>
                      <a:pt x="80" y="104"/>
                      <a:pt x="81" y="103"/>
                      <a:pt x="82" y="102"/>
                    </a:cubicBezTo>
                    <a:cubicBezTo>
                      <a:pt x="85" y="100"/>
                      <a:pt x="88" y="98"/>
                      <a:pt x="88" y="95"/>
                    </a:cubicBezTo>
                    <a:cubicBezTo>
                      <a:pt x="88" y="94"/>
                      <a:pt x="88" y="94"/>
                      <a:pt x="87" y="93"/>
                    </a:cubicBezTo>
                    <a:cubicBezTo>
                      <a:pt x="85" y="92"/>
                      <a:pt x="82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ubicBezTo>
                      <a:pt x="78" y="94"/>
                      <a:pt x="73" y="94"/>
                      <a:pt x="71" y="90"/>
                    </a:cubicBezTo>
                    <a:cubicBezTo>
                      <a:pt x="69" y="87"/>
                      <a:pt x="70" y="85"/>
                      <a:pt x="71" y="84"/>
                    </a:cubicBezTo>
                    <a:cubicBezTo>
                      <a:pt x="69" y="83"/>
                      <a:pt x="69" y="82"/>
                      <a:pt x="68" y="81"/>
                    </a:cubicBezTo>
                    <a:cubicBezTo>
                      <a:pt x="68" y="80"/>
                      <a:pt x="66" y="78"/>
                      <a:pt x="67" y="76"/>
                    </a:cubicBezTo>
                    <a:cubicBezTo>
                      <a:pt x="67" y="74"/>
                      <a:pt x="64" y="65"/>
                      <a:pt x="60" y="65"/>
                    </a:cubicBezTo>
                    <a:cubicBezTo>
                      <a:pt x="54" y="63"/>
                      <a:pt x="52" y="56"/>
                      <a:pt x="51" y="51"/>
                    </a:cubicBezTo>
                    <a:cubicBezTo>
                      <a:pt x="51" y="51"/>
                      <a:pt x="51" y="50"/>
                      <a:pt x="51" y="49"/>
                    </a:cubicBezTo>
                    <a:cubicBezTo>
                      <a:pt x="51" y="48"/>
                      <a:pt x="50" y="48"/>
                      <a:pt x="49" y="48"/>
                    </a:cubicBezTo>
                    <a:cubicBezTo>
                      <a:pt x="47" y="47"/>
                      <a:pt x="45" y="47"/>
                      <a:pt x="44" y="44"/>
                    </a:cubicBezTo>
                    <a:cubicBezTo>
                      <a:pt x="43" y="43"/>
                      <a:pt x="42" y="43"/>
                      <a:pt x="40" y="43"/>
                    </a:cubicBezTo>
                    <a:cubicBezTo>
                      <a:pt x="39" y="43"/>
                      <a:pt x="38" y="43"/>
                      <a:pt x="37" y="43"/>
                    </a:cubicBezTo>
                    <a:cubicBezTo>
                      <a:pt x="36" y="43"/>
                      <a:pt x="36" y="44"/>
                      <a:pt x="35" y="44"/>
                    </a:cubicBezTo>
                    <a:cubicBezTo>
                      <a:pt x="34" y="43"/>
                      <a:pt x="33" y="43"/>
                      <a:pt x="32" y="42"/>
                    </a:cubicBezTo>
                    <a:cubicBezTo>
                      <a:pt x="31" y="39"/>
                      <a:pt x="35" y="35"/>
                      <a:pt x="38" y="33"/>
                    </a:cubicBezTo>
                    <a:cubicBezTo>
                      <a:pt x="41" y="31"/>
                      <a:pt x="45" y="19"/>
                      <a:pt x="46" y="15"/>
                    </a:cubicBezTo>
                    <a:cubicBezTo>
                      <a:pt x="45" y="15"/>
                      <a:pt x="42" y="14"/>
                      <a:pt x="37" y="14"/>
                    </a:cubicBezTo>
                    <a:cubicBezTo>
                      <a:pt x="32" y="14"/>
                      <a:pt x="29" y="15"/>
                      <a:pt x="28" y="15"/>
                    </a:cubicBezTo>
                    <a:cubicBezTo>
                      <a:pt x="25" y="17"/>
                      <a:pt x="21" y="15"/>
                      <a:pt x="20" y="12"/>
                    </a:cubicBezTo>
                    <a:cubicBezTo>
                      <a:pt x="20" y="10"/>
                      <a:pt x="21" y="9"/>
                      <a:pt x="22" y="8"/>
                    </a:cubicBezTo>
                    <a:cubicBezTo>
                      <a:pt x="25" y="7"/>
                      <a:pt x="29" y="2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7" y="2"/>
                      <a:pt x="23" y="2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3"/>
                      <a:pt x="11" y="6"/>
                      <a:pt x="11" y="8"/>
                    </a:cubicBezTo>
                    <a:cubicBezTo>
                      <a:pt x="11" y="11"/>
                      <a:pt x="9" y="12"/>
                      <a:pt x="8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7" y="17"/>
                      <a:pt x="6" y="18"/>
                      <a:pt x="6" y="20"/>
                    </a:cubicBezTo>
                    <a:cubicBezTo>
                      <a:pt x="5" y="20"/>
                      <a:pt x="4" y="21"/>
                      <a:pt x="4" y="21"/>
                    </a:cubicBezTo>
                    <a:cubicBezTo>
                      <a:pt x="4" y="21"/>
                      <a:pt x="5" y="22"/>
                      <a:pt x="6" y="23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0" name="Freeform 1218"/>
              <p:cNvSpPr>
                <a:spLocks/>
              </p:cNvSpPr>
              <p:nvPr/>
            </p:nvSpPr>
            <p:spPr bwMode="auto">
              <a:xfrm>
                <a:off x="2632" y="3111"/>
                <a:ext cx="28" cy="41"/>
              </a:xfrm>
              <a:custGeom>
                <a:avLst/>
                <a:gdLst>
                  <a:gd name="T0" fmla="*/ 14 w 29"/>
                  <a:gd name="T1" fmla="*/ 38 h 43"/>
                  <a:gd name="T2" fmla="*/ 17 w 29"/>
                  <a:gd name="T3" fmla="*/ 36 h 43"/>
                  <a:gd name="T4" fmla="*/ 23 w 29"/>
                  <a:gd name="T5" fmla="*/ 38 h 43"/>
                  <a:gd name="T6" fmla="*/ 26 w 29"/>
                  <a:gd name="T7" fmla="*/ 40 h 43"/>
                  <a:gd name="T8" fmla="*/ 28 w 29"/>
                  <a:gd name="T9" fmla="*/ 39 h 43"/>
                  <a:gd name="T10" fmla="*/ 26 w 29"/>
                  <a:gd name="T11" fmla="*/ 34 h 43"/>
                  <a:gd name="T12" fmla="*/ 23 w 29"/>
                  <a:gd name="T13" fmla="*/ 36 h 43"/>
                  <a:gd name="T14" fmla="*/ 19 w 29"/>
                  <a:gd name="T15" fmla="*/ 33 h 43"/>
                  <a:gd name="T16" fmla="*/ 20 w 29"/>
                  <a:gd name="T17" fmla="*/ 27 h 43"/>
                  <a:gd name="T18" fmla="*/ 22 w 29"/>
                  <a:gd name="T19" fmla="*/ 24 h 43"/>
                  <a:gd name="T20" fmla="*/ 27 w 29"/>
                  <a:gd name="T21" fmla="*/ 21 h 43"/>
                  <a:gd name="T22" fmla="*/ 29 w 29"/>
                  <a:gd name="T23" fmla="*/ 21 h 43"/>
                  <a:gd name="T24" fmla="*/ 25 w 29"/>
                  <a:gd name="T25" fmla="*/ 18 h 43"/>
                  <a:gd name="T26" fmla="*/ 22 w 29"/>
                  <a:gd name="T27" fmla="*/ 13 h 43"/>
                  <a:gd name="T28" fmla="*/ 24 w 29"/>
                  <a:gd name="T29" fmla="*/ 7 h 43"/>
                  <a:gd name="T30" fmla="*/ 25 w 29"/>
                  <a:gd name="T31" fmla="*/ 0 h 43"/>
                  <a:gd name="T32" fmla="*/ 24 w 29"/>
                  <a:gd name="T33" fmla="*/ 0 h 43"/>
                  <a:gd name="T34" fmla="*/ 20 w 29"/>
                  <a:gd name="T35" fmla="*/ 3 h 43"/>
                  <a:gd name="T36" fmla="*/ 14 w 29"/>
                  <a:gd name="T37" fmla="*/ 8 h 43"/>
                  <a:gd name="T38" fmla="*/ 13 w 29"/>
                  <a:gd name="T39" fmla="*/ 13 h 43"/>
                  <a:gd name="T40" fmla="*/ 11 w 29"/>
                  <a:gd name="T41" fmla="*/ 14 h 43"/>
                  <a:gd name="T42" fmla="*/ 8 w 29"/>
                  <a:gd name="T43" fmla="*/ 12 h 43"/>
                  <a:gd name="T44" fmla="*/ 5 w 29"/>
                  <a:gd name="T45" fmla="*/ 10 h 43"/>
                  <a:gd name="T46" fmla="*/ 5 w 29"/>
                  <a:gd name="T47" fmla="*/ 10 h 43"/>
                  <a:gd name="T48" fmla="*/ 3 w 29"/>
                  <a:gd name="T49" fmla="*/ 14 h 43"/>
                  <a:gd name="T50" fmla="*/ 1 w 29"/>
                  <a:gd name="T51" fmla="*/ 17 h 43"/>
                  <a:gd name="T52" fmla="*/ 2 w 29"/>
                  <a:gd name="T53" fmla="*/ 28 h 43"/>
                  <a:gd name="T54" fmla="*/ 2 w 29"/>
                  <a:gd name="T55" fmla="*/ 29 h 43"/>
                  <a:gd name="T56" fmla="*/ 4 w 29"/>
                  <a:gd name="T57" fmla="*/ 33 h 43"/>
                  <a:gd name="T58" fmla="*/ 6 w 29"/>
                  <a:gd name="T59" fmla="*/ 40 h 43"/>
                  <a:gd name="T60" fmla="*/ 7 w 29"/>
                  <a:gd name="T61" fmla="*/ 42 h 43"/>
                  <a:gd name="T62" fmla="*/ 7 w 29"/>
                  <a:gd name="T63" fmla="*/ 42 h 43"/>
                  <a:gd name="T64" fmla="*/ 9 w 29"/>
                  <a:gd name="T65" fmla="*/ 42 h 43"/>
                  <a:gd name="T66" fmla="*/ 9 w 29"/>
                  <a:gd name="T67" fmla="*/ 42 h 43"/>
                  <a:gd name="T68" fmla="*/ 11 w 29"/>
                  <a:gd name="T69" fmla="*/ 42 h 43"/>
                  <a:gd name="T70" fmla="*/ 12 w 29"/>
                  <a:gd name="T71" fmla="*/ 42 h 43"/>
                  <a:gd name="T72" fmla="*/ 14 w 29"/>
                  <a:gd name="T73" fmla="*/ 42 h 43"/>
                  <a:gd name="T74" fmla="*/ 14 w 29"/>
                  <a:gd name="T75" fmla="*/ 42 h 43"/>
                  <a:gd name="T76" fmla="*/ 16 w 29"/>
                  <a:gd name="T77" fmla="*/ 43 h 43"/>
                  <a:gd name="T78" fmla="*/ 16 w 29"/>
                  <a:gd name="T79" fmla="*/ 43 h 43"/>
                  <a:gd name="T80" fmla="*/ 14 w 29"/>
                  <a:gd name="T8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3">
                    <a:moveTo>
                      <a:pt x="14" y="38"/>
                    </a:moveTo>
                    <a:cubicBezTo>
                      <a:pt x="14" y="37"/>
                      <a:pt x="15" y="36"/>
                      <a:pt x="17" y="36"/>
                    </a:cubicBezTo>
                    <a:cubicBezTo>
                      <a:pt x="19" y="36"/>
                      <a:pt x="22" y="38"/>
                      <a:pt x="23" y="38"/>
                    </a:cubicBezTo>
                    <a:cubicBezTo>
                      <a:pt x="24" y="39"/>
                      <a:pt x="25" y="40"/>
                      <a:pt x="26" y="40"/>
                    </a:cubicBezTo>
                    <a:cubicBezTo>
                      <a:pt x="27" y="40"/>
                      <a:pt x="28" y="39"/>
                      <a:pt x="28" y="39"/>
                    </a:cubicBezTo>
                    <a:cubicBezTo>
                      <a:pt x="28" y="38"/>
                      <a:pt x="27" y="35"/>
                      <a:pt x="26" y="34"/>
                    </a:cubicBezTo>
                    <a:cubicBezTo>
                      <a:pt x="25" y="35"/>
                      <a:pt x="24" y="36"/>
                      <a:pt x="23" y="36"/>
                    </a:cubicBezTo>
                    <a:cubicBezTo>
                      <a:pt x="21" y="36"/>
                      <a:pt x="19" y="34"/>
                      <a:pt x="19" y="33"/>
                    </a:cubicBezTo>
                    <a:cubicBezTo>
                      <a:pt x="17" y="31"/>
                      <a:pt x="19" y="29"/>
                      <a:pt x="20" y="27"/>
                    </a:cubicBezTo>
                    <a:cubicBezTo>
                      <a:pt x="21" y="26"/>
                      <a:pt x="21" y="25"/>
                      <a:pt x="22" y="24"/>
                    </a:cubicBezTo>
                    <a:cubicBezTo>
                      <a:pt x="22" y="22"/>
                      <a:pt x="25" y="21"/>
                      <a:pt x="27" y="21"/>
                    </a:cubicBezTo>
                    <a:cubicBezTo>
                      <a:pt x="27" y="21"/>
                      <a:pt x="28" y="21"/>
                      <a:pt x="29" y="21"/>
                    </a:cubicBezTo>
                    <a:cubicBezTo>
                      <a:pt x="28" y="20"/>
                      <a:pt x="27" y="19"/>
                      <a:pt x="25" y="18"/>
                    </a:cubicBezTo>
                    <a:cubicBezTo>
                      <a:pt x="23" y="17"/>
                      <a:pt x="22" y="14"/>
                      <a:pt x="22" y="13"/>
                    </a:cubicBezTo>
                    <a:cubicBezTo>
                      <a:pt x="22" y="10"/>
                      <a:pt x="22" y="8"/>
                      <a:pt x="24" y="7"/>
                    </a:cubicBezTo>
                    <a:cubicBezTo>
                      <a:pt x="25" y="6"/>
                      <a:pt x="26" y="1"/>
                      <a:pt x="25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3" y="0"/>
                      <a:pt x="20" y="1"/>
                      <a:pt x="20" y="3"/>
                    </a:cubicBezTo>
                    <a:cubicBezTo>
                      <a:pt x="20" y="8"/>
                      <a:pt x="16" y="8"/>
                      <a:pt x="14" y="8"/>
                    </a:cubicBezTo>
                    <a:cubicBezTo>
                      <a:pt x="15" y="9"/>
                      <a:pt x="15" y="11"/>
                      <a:pt x="13" y="13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9" y="14"/>
                      <a:pt x="8" y="13"/>
                      <a:pt x="8" y="12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2"/>
                      <a:pt x="3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0" y="19"/>
                      <a:pt x="1" y="25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3" y="31"/>
                      <a:pt x="4" y="33"/>
                    </a:cubicBezTo>
                    <a:cubicBezTo>
                      <a:pt x="5" y="34"/>
                      <a:pt x="7" y="37"/>
                      <a:pt x="6" y="40"/>
                    </a:cubicBezTo>
                    <a:cubicBezTo>
                      <a:pt x="6" y="40"/>
                      <a:pt x="6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1"/>
                      <a:pt x="14" y="40"/>
                      <a:pt x="14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1" name="Freeform 1219"/>
              <p:cNvSpPr>
                <a:spLocks/>
              </p:cNvSpPr>
              <p:nvPr/>
            </p:nvSpPr>
            <p:spPr bwMode="auto">
              <a:xfrm>
                <a:off x="2668" y="2914"/>
                <a:ext cx="130" cy="229"/>
              </a:xfrm>
              <a:custGeom>
                <a:avLst/>
                <a:gdLst>
                  <a:gd name="T0" fmla="*/ 98 w 136"/>
                  <a:gd name="T1" fmla="*/ 7 h 239"/>
                  <a:gd name="T2" fmla="*/ 83 w 136"/>
                  <a:gd name="T3" fmla="*/ 10 h 239"/>
                  <a:gd name="T4" fmla="*/ 76 w 136"/>
                  <a:gd name="T5" fmla="*/ 12 h 239"/>
                  <a:gd name="T6" fmla="*/ 59 w 136"/>
                  <a:gd name="T7" fmla="*/ 24 h 239"/>
                  <a:gd name="T8" fmla="*/ 52 w 136"/>
                  <a:gd name="T9" fmla="*/ 40 h 239"/>
                  <a:gd name="T10" fmla="*/ 47 w 136"/>
                  <a:gd name="T11" fmla="*/ 49 h 239"/>
                  <a:gd name="T12" fmla="*/ 36 w 136"/>
                  <a:gd name="T13" fmla="*/ 57 h 239"/>
                  <a:gd name="T14" fmla="*/ 28 w 136"/>
                  <a:gd name="T15" fmla="*/ 81 h 239"/>
                  <a:gd name="T16" fmla="*/ 32 w 136"/>
                  <a:gd name="T17" fmla="*/ 86 h 239"/>
                  <a:gd name="T18" fmla="*/ 22 w 136"/>
                  <a:gd name="T19" fmla="*/ 95 h 239"/>
                  <a:gd name="T20" fmla="*/ 12 w 136"/>
                  <a:gd name="T21" fmla="*/ 101 h 239"/>
                  <a:gd name="T22" fmla="*/ 10 w 136"/>
                  <a:gd name="T23" fmla="*/ 119 h 239"/>
                  <a:gd name="T24" fmla="*/ 11 w 136"/>
                  <a:gd name="T25" fmla="*/ 133 h 239"/>
                  <a:gd name="T26" fmla="*/ 17 w 136"/>
                  <a:gd name="T27" fmla="*/ 147 h 239"/>
                  <a:gd name="T28" fmla="*/ 15 w 136"/>
                  <a:gd name="T29" fmla="*/ 164 h 239"/>
                  <a:gd name="T30" fmla="*/ 7 w 136"/>
                  <a:gd name="T31" fmla="*/ 172 h 239"/>
                  <a:gd name="T32" fmla="*/ 2 w 136"/>
                  <a:gd name="T33" fmla="*/ 185 h 239"/>
                  <a:gd name="T34" fmla="*/ 1 w 136"/>
                  <a:gd name="T35" fmla="*/ 185 h 239"/>
                  <a:gd name="T36" fmla="*/ 4 w 136"/>
                  <a:gd name="T37" fmla="*/ 193 h 239"/>
                  <a:gd name="T38" fmla="*/ 11 w 136"/>
                  <a:gd name="T39" fmla="*/ 211 h 239"/>
                  <a:gd name="T40" fmla="*/ 17 w 136"/>
                  <a:gd name="T41" fmla="*/ 226 h 239"/>
                  <a:gd name="T42" fmla="*/ 20 w 136"/>
                  <a:gd name="T43" fmla="*/ 230 h 239"/>
                  <a:gd name="T44" fmla="*/ 22 w 136"/>
                  <a:gd name="T45" fmla="*/ 238 h 239"/>
                  <a:gd name="T46" fmla="*/ 29 w 136"/>
                  <a:gd name="T47" fmla="*/ 235 h 239"/>
                  <a:gd name="T48" fmla="*/ 33 w 136"/>
                  <a:gd name="T49" fmla="*/ 228 h 239"/>
                  <a:gd name="T50" fmla="*/ 46 w 136"/>
                  <a:gd name="T51" fmla="*/ 227 h 239"/>
                  <a:gd name="T52" fmla="*/ 55 w 136"/>
                  <a:gd name="T53" fmla="*/ 222 h 239"/>
                  <a:gd name="T54" fmla="*/ 55 w 136"/>
                  <a:gd name="T55" fmla="*/ 206 h 239"/>
                  <a:gd name="T56" fmla="*/ 64 w 136"/>
                  <a:gd name="T57" fmla="*/ 182 h 239"/>
                  <a:gd name="T58" fmla="*/ 80 w 136"/>
                  <a:gd name="T59" fmla="*/ 165 h 239"/>
                  <a:gd name="T60" fmla="*/ 62 w 136"/>
                  <a:gd name="T61" fmla="*/ 153 h 239"/>
                  <a:gd name="T62" fmla="*/ 62 w 136"/>
                  <a:gd name="T63" fmla="*/ 132 h 239"/>
                  <a:gd name="T64" fmla="*/ 68 w 136"/>
                  <a:gd name="T65" fmla="*/ 117 h 239"/>
                  <a:gd name="T66" fmla="*/ 76 w 136"/>
                  <a:gd name="T67" fmla="*/ 109 h 239"/>
                  <a:gd name="T68" fmla="*/ 92 w 136"/>
                  <a:gd name="T69" fmla="*/ 97 h 239"/>
                  <a:gd name="T70" fmla="*/ 108 w 136"/>
                  <a:gd name="T71" fmla="*/ 74 h 239"/>
                  <a:gd name="T72" fmla="*/ 118 w 136"/>
                  <a:gd name="T73" fmla="*/ 60 h 239"/>
                  <a:gd name="T74" fmla="*/ 126 w 136"/>
                  <a:gd name="T75" fmla="*/ 57 h 239"/>
                  <a:gd name="T76" fmla="*/ 136 w 136"/>
                  <a:gd name="T77" fmla="*/ 57 h 239"/>
                  <a:gd name="T78" fmla="*/ 135 w 136"/>
                  <a:gd name="T79" fmla="*/ 55 h 239"/>
                  <a:gd name="T80" fmla="*/ 135 w 136"/>
                  <a:gd name="T81" fmla="*/ 42 h 239"/>
                  <a:gd name="T82" fmla="*/ 132 w 136"/>
                  <a:gd name="T83" fmla="*/ 30 h 239"/>
                  <a:gd name="T84" fmla="*/ 120 w 136"/>
                  <a:gd name="T85" fmla="*/ 11 h 239"/>
                  <a:gd name="T86" fmla="*/ 103 w 136"/>
                  <a:gd name="T87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6" h="239">
                    <a:moveTo>
                      <a:pt x="102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99" y="0"/>
                      <a:pt x="98" y="3"/>
                      <a:pt x="98" y="7"/>
                    </a:cubicBezTo>
                    <a:cubicBezTo>
                      <a:pt x="98" y="10"/>
                      <a:pt x="96" y="12"/>
                      <a:pt x="93" y="12"/>
                    </a:cubicBezTo>
                    <a:cubicBezTo>
                      <a:pt x="91" y="12"/>
                      <a:pt x="89" y="12"/>
                      <a:pt x="87" y="10"/>
                    </a:cubicBezTo>
                    <a:cubicBezTo>
                      <a:pt x="86" y="10"/>
                      <a:pt x="85" y="9"/>
                      <a:pt x="83" y="10"/>
                    </a:cubicBezTo>
                    <a:cubicBezTo>
                      <a:pt x="81" y="10"/>
                      <a:pt x="79" y="10"/>
                      <a:pt x="76" y="9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9"/>
                      <a:pt x="76" y="11"/>
                      <a:pt x="76" y="12"/>
                    </a:cubicBezTo>
                    <a:cubicBezTo>
                      <a:pt x="76" y="13"/>
                      <a:pt x="76" y="14"/>
                      <a:pt x="76" y="15"/>
                    </a:cubicBezTo>
                    <a:cubicBezTo>
                      <a:pt x="76" y="20"/>
                      <a:pt x="69" y="20"/>
                      <a:pt x="66" y="20"/>
                    </a:cubicBezTo>
                    <a:cubicBezTo>
                      <a:pt x="63" y="20"/>
                      <a:pt x="59" y="22"/>
                      <a:pt x="59" y="24"/>
                    </a:cubicBezTo>
                    <a:cubicBezTo>
                      <a:pt x="59" y="27"/>
                      <a:pt x="58" y="29"/>
                      <a:pt x="57" y="30"/>
                    </a:cubicBezTo>
                    <a:cubicBezTo>
                      <a:pt x="56" y="31"/>
                      <a:pt x="56" y="31"/>
                      <a:pt x="56" y="32"/>
                    </a:cubicBezTo>
                    <a:cubicBezTo>
                      <a:pt x="57" y="33"/>
                      <a:pt x="58" y="36"/>
                      <a:pt x="52" y="40"/>
                    </a:cubicBezTo>
                    <a:cubicBezTo>
                      <a:pt x="52" y="41"/>
                      <a:pt x="50" y="43"/>
                      <a:pt x="49" y="44"/>
                    </a:cubicBezTo>
                    <a:cubicBezTo>
                      <a:pt x="48" y="46"/>
                      <a:pt x="48" y="47"/>
                      <a:pt x="47" y="48"/>
                    </a:cubicBezTo>
                    <a:cubicBezTo>
                      <a:pt x="47" y="48"/>
                      <a:pt x="47" y="49"/>
                      <a:pt x="47" y="49"/>
                    </a:cubicBezTo>
                    <a:cubicBezTo>
                      <a:pt x="47" y="50"/>
                      <a:pt x="47" y="53"/>
                      <a:pt x="44" y="55"/>
                    </a:cubicBezTo>
                    <a:cubicBezTo>
                      <a:pt x="42" y="56"/>
                      <a:pt x="40" y="56"/>
                      <a:pt x="38" y="57"/>
                    </a:cubicBezTo>
                    <a:cubicBezTo>
                      <a:pt x="37" y="57"/>
                      <a:pt x="36" y="57"/>
                      <a:pt x="36" y="57"/>
                    </a:cubicBezTo>
                    <a:cubicBezTo>
                      <a:pt x="36" y="57"/>
                      <a:pt x="36" y="59"/>
                      <a:pt x="36" y="60"/>
                    </a:cubicBezTo>
                    <a:cubicBezTo>
                      <a:pt x="36" y="62"/>
                      <a:pt x="36" y="64"/>
                      <a:pt x="36" y="66"/>
                    </a:cubicBezTo>
                    <a:cubicBezTo>
                      <a:pt x="36" y="71"/>
                      <a:pt x="32" y="76"/>
                      <a:pt x="28" y="81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30" y="84"/>
                    </a:cubicBezTo>
                    <a:cubicBezTo>
                      <a:pt x="31" y="84"/>
                      <a:pt x="32" y="85"/>
                      <a:pt x="32" y="86"/>
                    </a:cubicBezTo>
                    <a:cubicBezTo>
                      <a:pt x="33" y="88"/>
                      <a:pt x="32" y="90"/>
                      <a:pt x="31" y="93"/>
                    </a:cubicBezTo>
                    <a:cubicBezTo>
                      <a:pt x="30" y="95"/>
                      <a:pt x="29" y="96"/>
                      <a:pt x="26" y="96"/>
                    </a:cubicBezTo>
                    <a:cubicBezTo>
                      <a:pt x="25" y="96"/>
                      <a:pt x="24" y="96"/>
                      <a:pt x="22" y="95"/>
                    </a:cubicBezTo>
                    <a:cubicBezTo>
                      <a:pt x="22" y="95"/>
                      <a:pt x="22" y="95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5"/>
                      <a:pt x="15" y="97"/>
                      <a:pt x="12" y="101"/>
                    </a:cubicBezTo>
                    <a:cubicBezTo>
                      <a:pt x="9" y="106"/>
                      <a:pt x="10" y="109"/>
                      <a:pt x="11" y="111"/>
                    </a:cubicBezTo>
                    <a:cubicBezTo>
                      <a:pt x="12" y="113"/>
                      <a:pt x="12" y="114"/>
                      <a:pt x="11" y="116"/>
                    </a:cubicBezTo>
                    <a:cubicBezTo>
                      <a:pt x="11" y="117"/>
                      <a:pt x="11" y="118"/>
                      <a:pt x="10" y="119"/>
                    </a:cubicBezTo>
                    <a:cubicBezTo>
                      <a:pt x="10" y="120"/>
                      <a:pt x="11" y="121"/>
                      <a:pt x="11" y="122"/>
                    </a:cubicBezTo>
                    <a:cubicBezTo>
                      <a:pt x="13" y="126"/>
                      <a:pt x="12" y="128"/>
                      <a:pt x="12" y="130"/>
                    </a:cubicBezTo>
                    <a:cubicBezTo>
                      <a:pt x="11" y="131"/>
                      <a:pt x="11" y="132"/>
                      <a:pt x="11" y="133"/>
                    </a:cubicBezTo>
                    <a:cubicBezTo>
                      <a:pt x="11" y="134"/>
                      <a:pt x="12" y="135"/>
                      <a:pt x="14" y="136"/>
                    </a:cubicBezTo>
                    <a:cubicBezTo>
                      <a:pt x="15" y="137"/>
                      <a:pt x="18" y="138"/>
                      <a:pt x="18" y="141"/>
                    </a:cubicBezTo>
                    <a:cubicBezTo>
                      <a:pt x="19" y="144"/>
                      <a:pt x="18" y="146"/>
                      <a:pt x="17" y="147"/>
                    </a:cubicBezTo>
                    <a:cubicBezTo>
                      <a:pt x="16" y="149"/>
                      <a:pt x="14" y="149"/>
                      <a:pt x="13" y="149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7" y="153"/>
                      <a:pt x="16" y="162"/>
                      <a:pt x="15" y="164"/>
                    </a:cubicBezTo>
                    <a:cubicBezTo>
                      <a:pt x="14" y="167"/>
                      <a:pt x="11" y="167"/>
                      <a:pt x="9" y="167"/>
                    </a:cubicBezTo>
                    <a:cubicBezTo>
                      <a:pt x="9" y="167"/>
                      <a:pt x="8" y="167"/>
                      <a:pt x="8" y="167"/>
                    </a:cubicBezTo>
                    <a:cubicBezTo>
                      <a:pt x="8" y="169"/>
                      <a:pt x="7" y="171"/>
                      <a:pt x="7" y="172"/>
                    </a:cubicBezTo>
                    <a:cubicBezTo>
                      <a:pt x="6" y="174"/>
                      <a:pt x="6" y="175"/>
                      <a:pt x="6" y="175"/>
                    </a:cubicBezTo>
                    <a:cubicBezTo>
                      <a:pt x="6" y="176"/>
                      <a:pt x="6" y="177"/>
                      <a:pt x="6" y="178"/>
                    </a:cubicBezTo>
                    <a:cubicBezTo>
                      <a:pt x="6" y="182"/>
                      <a:pt x="5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1" y="185"/>
                    </a:cubicBezTo>
                    <a:cubicBezTo>
                      <a:pt x="1" y="185"/>
                      <a:pt x="1" y="185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1" y="191"/>
                      <a:pt x="4" y="193"/>
                    </a:cubicBezTo>
                    <a:cubicBezTo>
                      <a:pt x="7" y="195"/>
                      <a:pt x="7" y="198"/>
                      <a:pt x="7" y="200"/>
                    </a:cubicBezTo>
                    <a:cubicBezTo>
                      <a:pt x="7" y="202"/>
                      <a:pt x="7" y="204"/>
                      <a:pt x="8" y="205"/>
                    </a:cubicBezTo>
                    <a:cubicBezTo>
                      <a:pt x="10" y="207"/>
                      <a:pt x="11" y="209"/>
                      <a:pt x="11" y="211"/>
                    </a:cubicBezTo>
                    <a:cubicBezTo>
                      <a:pt x="12" y="213"/>
                      <a:pt x="12" y="214"/>
                      <a:pt x="14" y="215"/>
                    </a:cubicBezTo>
                    <a:cubicBezTo>
                      <a:pt x="18" y="219"/>
                      <a:pt x="19" y="221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7"/>
                      <a:pt x="17" y="227"/>
                    </a:cubicBezTo>
                    <a:cubicBezTo>
                      <a:pt x="18" y="227"/>
                      <a:pt x="20" y="228"/>
                      <a:pt x="20" y="230"/>
                    </a:cubicBezTo>
                    <a:cubicBezTo>
                      <a:pt x="20" y="231"/>
                      <a:pt x="20" y="232"/>
                      <a:pt x="20" y="234"/>
                    </a:cubicBezTo>
                    <a:cubicBezTo>
                      <a:pt x="20" y="235"/>
                      <a:pt x="20" y="238"/>
                      <a:pt x="20" y="239"/>
                    </a:cubicBezTo>
                    <a:cubicBezTo>
                      <a:pt x="20" y="239"/>
                      <a:pt x="21" y="239"/>
                      <a:pt x="22" y="238"/>
                    </a:cubicBezTo>
                    <a:cubicBezTo>
                      <a:pt x="23" y="238"/>
                      <a:pt x="25" y="238"/>
                      <a:pt x="27" y="238"/>
                    </a:cubicBezTo>
                    <a:cubicBezTo>
                      <a:pt x="28" y="238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9" y="235"/>
                    </a:cubicBezTo>
                    <a:cubicBezTo>
                      <a:pt x="29" y="234"/>
                      <a:pt x="29" y="233"/>
                      <a:pt x="29" y="233"/>
                    </a:cubicBezTo>
                    <a:cubicBezTo>
                      <a:pt x="29" y="230"/>
                      <a:pt x="32" y="229"/>
                      <a:pt x="33" y="229"/>
                    </a:cubicBezTo>
                    <a:cubicBezTo>
                      <a:pt x="33" y="229"/>
                      <a:pt x="33" y="229"/>
                      <a:pt x="33" y="228"/>
                    </a:cubicBezTo>
                    <a:cubicBezTo>
                      <a:pt x="34" y="227"/>
                      <a:pt x="36" y="225"/>
                      <a:pt x="39" y="225"/>
                    </a:cubicBezTo>
                    <a:cubicBezTo>
                      <a:pt x="41" y="225"/>
                      <a:pt x="43" y="226"/>
                      <a:pt x="45" y="227"/>
                    </a:cubicBezTo>
                    <a:cubicBezTo>
                      <a:pt x="45" y="227"/>
                      <a:pt x="46" y="227"/>
                      <a:pt x="46" y="227"/>
                    </a:cubicBezTo>
                    <a:cubicBezTo>
                      <a:pt x="48" y="227"/>
                      <a:pt x="48" y="224"/>
                      <a:pt x="49" y="223"/>
                    </a:cubicBezTo>
                    <a:cubicBezTo>
                      <a:pt x="49" y="220"/>
                      <a:pt x="51" y="220"/>
                      <a:pt x="51" y="220"/>
                    </a:cubicBezTo>
                    <a:cubicBezTo>
                      <a:pt x="53" y="220"/>
                      <a:pt x="54" y="221"/>
                      <a:pt x="55" y="222"/>
                    </a:cubicBezTo>
                    <a:cubicBezTo>
                      <a:pt x="56" y="221"/>
                      <a:pt x="57" y="219"/>
                      <a:pt x="58" y="217"/>
                    </a:cubicBezTo>
                    <a:cubicBezTo>
                      <a:pt x="56" y="218"/>
                      <a:pt x="54" y="218"/>
                      <a:pt x="53" y="217"/>
                    </a:cubicBezTo>
                    <a:cubicBezTo>
                      <a:pt x="52" y="214"/>
                      <a:pt x="55" y="206"/>
                      <a:pt x="55" y="206"/>
                    </a:cubicBezTo>
                    <a:cubicBezTo>
                      <a:pt x="56" y="204"/>
                      <a:pt x="56" y="199"/>
                      <a:pt x="56" y="196"/>
                    </a:cubicBezTo>
                    <a:cubicBezTo>
                      <a:pt x="56" y="193"/>
                      <a:pt x="56" y="192"/>
                      <a:pt x="57" y="191"/>
                    </a:cubicBezTo>
                    <a:cubicBezTo>
                      <a:pt x="57" y="189"/>
                      <a:pt x="58" y="184"/>
                      <a:pt x="64" y="182"/>
                    </a:cubicBezTo>
                    <a:cubicBezTo>
                      <a:pt x="68" y="181"/>
                      <a:pt x="73" y="177"/>
                      <a:pt x="73" y="175"/>
                    </a:cubicBezTo>
                    <a:cubicBezTo>
                      <a:pt x="72" y="173"/>
                      <a:pt x="75" y="171"/>
                      <a:pt x="77" y="168"/>
                    </a:cubicBezTo>
                    <a:cubicBezTo>
                      <a:pt x="78" y="167"/>
                      <a:pt x="80" y="166"/>
                      <a:pt x="80" y="165"/>
                    </a:cubicBezTo>
                    <a:cubicBezTo>
                      <a:pt x="79" y="164"/>
                      <a:pt x="73" y="157"/>
                      <a:pt x="70" y="155"/>
                    </a:cubicBezTo>
                    <a:cubicBezTo>
                      <a:pt x="69" y="155"/>
                      <a:pt x="67" y="155"/>
                      <a:pt x="66" y="155"/>
                    </a:cubicBezTo>
                    <a:cubicBezTo>
                      <a:pt x="64" y="155"/>
                      <a:pt x="62" y="155"/>
                      <a:pt x="62" y="153"/>
                    </a:cubicBezTo>
                    <a:cubicBezTo>
                      <a:pt x="61" y="153"/>
                      <a:pt x="61" y="152"/>
                      <a:pt x="61" y="151"/>
                    </a:cubicBezTo>
                    <a:cubicBezTo>
                      <a:pt x="61" y="150"/>
                      <a:pt x="61" y="146"/>
                      <a:pt x="60" y="139"/>
                    </a:cubicBezTo>
                    <a:cubicBezTo>
                      <a:pt x="59" y="137"/>
                      <a:pt x="61" y="134"/>
                      <a:pt x="62" y="132"/>
                    </a:cubicBezTo>
                    <a:cubicBezTo>
                      <a:pt x="63" y="130"/>
                      <a:pt x="64" y="129"/>
                      <a:pt x="64" y="128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4" y="124"/>
                      <a:pt x="64" y="119"/>
                      <a:pt x="68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70" y="115"/>
                      <a:pt x="71" y="113"/>
                      <a:pt x="74" y="112"/>
                    </a:cubicBezTo>
                    <a:cubicBezTo>
                      <a:pt x="75" y="112"/>
                      <a:pt x="75" y="111"/>
                      <a:pt x="76" y="109"/>
                    </a:cubicBezTo>
                    <a:cubicBezTo>
                      <a:pt x="77" y="107"/>
                      <a:pt x="78" y="105"/>
                      <a:pt x="81" y="103"/>
                    </a:cubicBezTo>
                    <a:cubicBezTo>
                      <a:pt x="83" y="103"/>
                      <a:pt x="84" y="102"/>
                      <a:pt x="86" y="101"/>
                    </a:cubicBezTo>
                    <a:cubicBezTo>
                      <a:pt x="87" y="100"/>
                      <a:pt x="89" y="99"/>
                      <a:pt x="92" y="97"/>
                    </a:cubicBezTo>
                    <a:cubicBezTo>
                      <a:pt x="98" y="94"/>
                      <a:pt x="107" y="88"/>
                      <a:pt x="108" y="85"/>
                    </a:cubicBezTo>
                    <a:cubicBezTo>
                      <a:pt x="108" y="85"/>
                      <a:pt x="108" y="84"/>
                      <a:pt x="107" y="83"/>
                    </a:cubicBezTo>
                    <a:cubicBezTo>
                      <a:pt x="106" y="81"/>
                      <a:pt x="103" y="77"/>
                      <a:pt x="108" y="74"/>
                    </a:cubicBezTo>
                    <a:cubicBezTo>
                      <a:pt x="110" y="72"/>
                      <a:pt x="110" y="71"/>
                      <a:pt x="110" y="69"/>
                    </a:cubicBezTo>
                    <a:cubicBezTo>
                      <a:pt x="110" y="68"/>
                      <a:pt x="110" y="65"/>
                      <a:pt x="113" y="64"/>
                    </a:cubicBezTo>
                    <a:cubicBezTo>
                      <a:pt x="115" y="63"/>
                      <a:pt x="116" y="62"/>
                      <a:pt x="118" y="60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21" y="57"/>
                      <a:pt x="123" y="57"/>
                      <a:pt x="124" y="57"/>
                    </a:cubicBezTo>
                    <a:cubicBezTo>
                      <a:pt x="125" y="57"/>
                      <a:pt x="125" y="57"/>
                      <a:pt x="126" y="57"/>
                    </a:cubicBezTo>
                    <a:cubicBezTo>
                      <a:pt x="128" y="57"/>
                      <a:pt x="130" y="58"/>
                      <a:pt x="132" y="57"/>
                    </a:cubicBezTo>
                    <a:cubicBezTo>
                      <a:pt x="133" y="57"/>
                      <a:pt x="135" y="57"/>
                      <a:pt x="136" y="57"/>
                    </a:cubicBezTo>
                    <a:cubicBezTo>
                      <a:pt x="136" y="57"/>
                      <a:pt x="136" y="57"/>
                      <a:pt x="136" y="57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5"/>
                      <a:pt x="136" y="55"/>
                      <a:pt x="135" y="55"/>
                    </a:cubicBezTo>
                    <a:cubicBezTo>
                      <a:pt x="135" y="54"/>
                      <a:pt x="131" y="50"/>
                      <a:pt x="132" y="48"/>
                    </a:cubicBezTo>
                    <a:cubicBezTo>
                      <a:pt x="132" y="47"/>
                      <a:pt x="133" y="46"/>
                      <a:pt x="135" y="46"/>
                    </a:cubicBezTo>
                    <a:cubicBezTo>
                      <a:pt x="135" y="46"/>
                      <a:pt x="135" y="44"/>
                      <a:pt x="135" y="42"/>
                    </a:cubicBezTo>
                    <a:cubicBezTo>
                      <a:pt x="135" y="41"/>
                      <a:pt x="135" y="40"/>
                      <a:pt x="134" y="40"/>
                    </a:cubicBezTo>
                    <a:cubicBezTo>
                      <a:pt x="132" y="39"/>
                      <a:pt x="132" y="35"/>
                      <a:pt x="132" y="33"/>
                    </a:cubicBezTo>
                    <a:cubicBezTo>
                      <a:pt x="132" y="32"/>
                      <a:pt x="132" y="30"/>
                      <a:pt x="132" y="30"/>
                    </a:cubicBezTo>
                    <a:cubicBezTo>
                      <a:pt x="128" y="28"/>
                      <a:pt x="129" y="23"/>
                      <a:pt x="130" y="19"/>
                    </a:cubicBezTo>
                    <a:cubicBezTo>
                      <a:pt x="130" y="18"/>
                      <a:pt x="130" y="18"/>
                      <a:pt x="130" y="17"/>
                    </a:cubicBezTo>
                    <a:cubicBezTo>
                      <a:pt x="130" y="16"/>
                      <a:pt x="123" y="13"/>
                      <a:pt x="120" y="11"/>
                    </a:cubicBezTo>
                    <a:cubicBezTo>
                      <a:pt x="118" y="11"/>
                      <a:pt x="117" y="10"/>
                      <a:pt x="115" y="10"/>
                    </a:cubicBezTo>
                    <a:cubicBezTo>
                      <a:pt x="112" y="8"/>
                      <a:pt x="109" y="6"/>
                      <a:pt x="107" y="4"/>
                    </a:cubicBezTo>
                    <a:cubicBezTo>
                      <a:pt x="106" y="3"/>
                      <a:pt x="105" y="2"/>
                      <a:pt x="103" y="1"/>
                    </a:cubicBezTo>
                    <a:cubicBezTo>
                      <a:pt x="103" y="1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lose/>
                  </a:path>
                </a:pathLst>
              </a:custGeom>
              <a:solidFill>
                <a:srgbClr val="7668A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2" name="Freeform 1220"/>
              <p:cNvSpPr>
                <a:spLocks/>
              </p:cNvSpPr>
              <p:nvPr/>
            </p:nvSpPr>
            <p:spPr bwMode="auto">
              <a:xfrm>
                <a:off x="2794" y="3079"/>
                <a:ext cx="46" cy="29"/>
              </a:xfrm>
              <a:custGeom>
                <a:avLst/>
                <a:gdLst>
                  <a:gd name="T0" fmla="*/ 41 w 48"/>
                  <a:gd name="T1" fmla="*/ 30 h 30"/>
                  <a:gd name="T2" fmla="*/ 41 w 48"/>
                  <a:gd name="T3" fmla="*/ 29 h 30"/>
                  <a:gd name="T4" fmla="*/ 42 w 48"/>
                  <a:gd name="T5" fmla="*/ 29 h 30"/>
                  <a:gd name="T6" fmla="*/ 43 w 48"/>
                  <a:gd name="T7" fmla="*/ 28 h 30"/>
                  <a:gd name="T8" fmla="*/ 43 w 48"/>
                  <a:gd name="T9" fmla="*/ 28 h 30"/>
                  <a:gd name="T10" fmla="*/ 43 w 48"/>
                  <a:gd name="T11" fmla="*/ 28 h 30"/>
                  <a:gd name="T12" fmla="*/ 45 w 48"/>
                  <a:gd name="T13" fmla="*/ 26 h 30"/>
                  <a:gd name="T14" fmla="*/ 45 w 48"/>
                  <a:gd name="T15" fmla="*/ 26 h 30"/>
                  <a:gd name="T16" fmla="*/ 45 w 48"/>
                  <a:gd name="T17" fmla="*/ 26 h 30"/>
                  <a:gd name="T18" fmla="*/ 42 w 48"/>
                  <a:gd name="T19" fmla="*/ 20 h 30"/>
                  <a:gd name="T20" fmla="*/ 42 w 48"/>
                  <a:gd name="T21" fmla="*/ 17 h 30"/>
                  <a:gd name="T22" fmla="*/ 42 w 48"/>
                  <a:gd name="T23" fmla="*/ 13 h 30"/>
                  <a:gd name="T24" fmla="*/ 44 w 48"/>
                  <a:gd name="T25" fmla="*/ 9 h 30"/>
                  <a:gd name="T26" fmla="*/ 46 w 48"/>
                  <a:gd name="T27" fmla="*/ 6 h 30"/>
                  <a:gd name="T28" fmla="*/ 48 w 48"/>
                  <a:gd name="T29" fmla="*/ 3 h 30"/>
                  <a:gd name="T30" fmla="*/ 48 w 48"/>
                  <a:gd name="T31" fmla="*/ 3 h 30"/>
                  <a:gd name="T32" fmla="*/ 48 w 48"/>
                  <a:gd name="T33" fmla="*/ 3 h 30"/>
                  <a:gd name="T34" fmla="*/ 48 w 48"/>
                  <a:gd name="T35" fmla="*/ 3 h 30"/>
                  <a:gd name="T36" fmla="*/ 37 w 48"/>
                  <a:gd name="T37" fmla="*/ 2 h 30"/>
                  <a:gd name="T38" fmla="*/ 26 w 48"/>
                  <a:gd name="T39" fmla="*/ 1 h 30"/>
                  <a:gd name="T40" fmla="*/ 19 w 48"/>
                  <a:gd name="T41" fmla="*/ 2 h 30"/>
                  <a:gd name="T42" fmla="*/ 6 w 48"/>
                  <a:gd name="T43" fmla="*/ 4 h 30"/>
                  <a:gd name="T44" fmla="*/ 1 w 48"/>
                  <a:gd name="T45" fmla="*/ 7 h 30"/>
                  <a:gd name="T46" fmla="*/ 0 w 48"/>
                  <a:gd name="T47" fmla="*/ 8 h 30"/>
                  <a:gd name="T48" fmla="*/ 2 w 48"/>
                  <a:gd name="T49" fmla="*/ 13 h 30"/>
                  <a:gd name="T50" fmla="*/ 2 w 48"/>
                  <a:gd name="T51" fmla="*/ 15 h 30"/>
                  <a:gd name="T52" fmla="*/ 7 w 48"/>
                  <a:gd name="T53" fmla="*/ 18 h 30"/>
                  <a:gd name="T54" fmla="*/ 13 w 48"/>
                  <a:gd name="T55" fmla="*/ 21 h 30"/>
                  <a:gd name="T56" fmla="*/ 13 w 48"/>
                  <a:gd name="T57" fmla="*/ 23 h 30"/>
                  <a:gd name="T58" fmla="*/ 13 w 48"/>
                  <a:gd name="T59" fmla="*/ 23 h 30"/>
                  <a:gd name="T60" fmla="*/ 15 w 48"/>
                  <a:gd name="T61" fmla="*/ 23 h 30"/>
                  <a:gd name="T62" fmla="*/ 16 w 48"/>
                  <a:gd name="T63" fmla="*/ 23 h 30"/>
                  <a:gd name="T64" fmla="*/ 18 w 48"/>
                  <a:gd name="T65" fmla="*/ 23 h 30"/>
                  <a:gd name="T66" fmla="*/ 23 w 48"/>
                  <a:gd name="T67" fmla="*/ 23 h 30"/>
                  <a:gd name="T68" fmla="*/ 23 w 48"/>
                  <a:gd name="T69" fmla="*/ 24 h 30"/>
                  <a:gd name="T70" fmla="*/ 32 w 48"/>
                  <a:gd name="T71" fmla="*/ 30 h 30"/>
                  <a:gd name="T72" fmla="*/ 33 w 48"/>
                  <a:gd name="T73" fmla="*/ 30 h 30"/>
                  <a:gd name="T74" fmla="*/ 33 w 48"/>
                  <a:gd name="T75" fmla="*/ 29 h 30"/>
                  <a:gd name="T76" fmla="*/ 34 w 48"/>
                  <a:gd name="T77" fmla="*/ 29 h 30"/>
                  <a:gd name="T78" fmla="*/ 34 w 48"/>
                  <a:gd name="T79" fmla="*/ 29 h 30"/>
                  <a:gd name="T80" fmla="*/ 41 w 48"/>
                  <a:gd name="T8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30">
                    <a:moveTo>
                      <a:pt x="41" y="30"/>
                    </a:moveTo>
                    <a:cubicBezTo>
                      <a:pt x="41" y="30"/>
                      <a:pt x="41" y="30"/>
                      <a:pt x="41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3" y="24"/>
                      <a:pt x="43" y="23"/>
                      <a:pt x="42" y="20"/>
                    </a:cubicBezTo>
                    <a:cubicBezTo>
                      <a:pt x="42" y="18"/>
                      <a:pt x="42" y="17"/>
                      <a:pt x="42" y="17"/>
                    </a:cubicBezTo>
                    <a:cubicBezTo>
                      <a:pt x="42" y="15"/>
                      <a:pt x="41" y="14"/>
                      <a:pt x="42" y="13"/>
                    </a:cubicBezTo>
                    <a:cubicBezTo>
                      <a:pt x="42" y="11"/>
                      <a:pt x="43" y="10"/>
                      <a:pt x="44" y="9"/>
                    </a:cubicBezTo>
                    <a:cubicBezTo>
                      <a:pt x="44" y="8"/>
                      <a:pt x="45" y="8"/>
                      <a:pt x="46" y="6"/>
                    </a:cubicBezTo>
                    <a:cubicBezTo>
                      <a:pt x="46" y="5"/>
                      <a:pt x="47" y="4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4"/>
                      <a:pt x="41" y="3"/>
                      <a:pt x="37" y="2"/>
                    </a:cubicBezTo>
                    <a:cubicBezTo>
                      <a:pt x="33" y="1"/>
                      <a:pt x="29" y="0"/>
                      <a:pt x="26" y="1"/>
                    </a:cubicBezTo>
                    <a:cubicBezTo>
                      <a:pt x="24" y="1"/>
                      <a:pt x="22" y="1"/>
                      <a:pt x="19" y="2"/>
                    </a:cubicBezTo>
                    <a:cubicBezTo>
                      <a:pt x="15" y="2"/>
                      <a:pt x="8" y="3"/>
                      <a:pt x="6" y="4"/>
                    </a:cubicBezTo>
                    <a:cubicBezTo>
                      <a:pt x="5" y="6"/>
                      <a:pt x="3" y="7"/>
                      <a:pt x="1" y="7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5" y="19"/>
                      <a:pt x="5" y="19"/>
                      <a:pt x="7" y="18"/>
                    </a:cubicBezTo>
                    <a:cubicBezTo>
                      <a:pt x="9" y="18"/>
                      <a:pt x="12" y="19"/>
                      <a:pt x="13" y="21"/>
                    </a:cubicBezTo>
                    <a:cubicBezTo>
                      <a:pt x="13" y="21"/>
                      <a:pt x="13" y="22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21" y="23"/>
                      <a:pt x="22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30" y="29"/>
                      <a:pt x="32" y="30"/>
                      <a:pt x="32" y="30"/>
                    </a:cubicBezTo>
                    <a:cubicBezTo>
                      <a:pt x="32" y="30"/>
                      <a:pt x="33" y="30"/>
                      <a:pt x="33" y="30"/>
                    </a:cubicBezTo>
                    <a:cubicBezTo>
                      <a:pt x="33" y="30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29"/>
                      <a:pt x="38" y="30"/>
                      <a:pt x="4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3" name="Freeform 1221"/>
              <p:cNvSpPr>
                <a:spLocks/>
              </p:cNvSpPr>
              <p:nvPr/>
            </p:nvSpPr>
            <p:spPr bwMode="auto">
              <a:xfrm>
                <a:off x="2600" y="2872"/>
                <a:ext cx="274" cy="229"/>
              </a:xfrm>
              <a:custGeom>
                <a:avLst/>
                <a:gdLst>
                  <a:gd name="T0" fmla="*/ 180 w 286"/>
                  <a:gd name="T1" fmla="*/ 35 h 239"/>
                  <a:gd name="T2" fmla="*/ 204 w 286"/>
                  <a:gd name="T3" fmla="*/ 46 h 239"/>
                  <a:gd name="T4" fmla="*/ 220 w 286"/>
                  <a:gd name="T5" fmla="*/ 48 h 239"/>
                  <a:gd name="T6" fmla="*/ 227 w 286"/>
                  <a:gd name="T7" fmla="*/ 37 h 239"/>
                  <a:gd name="T8" fmla="*/ 246 w 286"/>
                  <a:gd name="T9" fmla="*/ 21 h 239"/>
                  <a:gd name="T10" fmla="*/ 270 w 286"/>
                  <a:gd name="T11" fmla="*/ 33 h 239"/>
                  <a:gd name="T12" fmla="*/ 274 w 286"/>
                  <a:gd name="T13" fmla="*/ 29 h 239"/>
                  <a:gd name="T14" fmla="*/ 279 w 286"/>
                  <a:gd name="T15" fmla="*/ 17 h 239"/>
                  <a:gd name="T16" fmla="*/ 272 w 286"/>
                  <a:gd name="T17" fmla="*/ 9 h 239"/>
                  <a:gd name="T18" fmla="*/ 255 w 286"/>
                  <a:gd name="T19" fmla="*/ 10 h 239"/>
                  <a:gd name="T20" fmla="*/ 248 w 286"/>
                  <a:gd name="T21" fmla="*/ 2 h 239"/>
                  <a:gd name="T22" fmla="*/ 238 w 286"/>
                  <a:gd name="T23" fmla="*/ 6 h 239"/>
                  <a:gd name="T24" fmla="*/ 223 w 286"/>
                  <a:gd name="T25" fmla="*/ 10 h 239"/>
                  <a:gd name="T26" fmla="*/ 218 w 286"/>
                  <a:gd name="T27" fmla="*/ 5 h 239"/>
                  <a:gd name="T28" fmla="*/ 209 w 286"/>
                  <a:gd name="T29" fmla="*/ 10 h 239"/>
                  <a:gd name="T30" fmla="*/ 199 w 286"/>
                  <a:gd name="T31" fmla="*/ 24 h 239"/>
                  <a:gd name="T32" fmla="*/ 182 w 286"/>
                  <a:gd name="T33" fmla="*/ 18 h 239"/>
                  <a:gd name="T34" fmla="*/ 181 w 286"/>
                  <a:gd name="T35" fmla="*/ 24 h 239"/>
                  <a:gd name="T36" fmla="*/ 164 w 286"/>
                  <a:gd name="T37" fmla="*/ 27 h 239"/>
                  <a:gd name="T38" fmla="*/ 158 w 286"/>
                  <a:gd name="T39" fmla="*/ 20 h 239"/>
                  <a:gd name="T40" fmla="*/ 149 w 286"/>
                  <a:gd name="T41" fmla="*/ 30 h 239"/>
                  <a:gd name="T42" fmla="*/ 137 w 286"/>
                  <a:gd name="T43" fmla="*/ 33 h 239"/>
                  <a:gd name="T44" fmla="*/ 141 w 286"/>
                  <a:gd name="T45" fmla="*/ 47 h 239"/>
                  <a:gd name="T46" fmla="*/ 125 w 286"/>
                  <a:gd name="T47" fmla="*/ 46 h 239"/>
                  <a:gd name="T48" fmla="*/ 111 w 286"/>
                  <a:gd name="T49" fmla="*/ 48 h 239"/>
                  <a:gd name="T50" fmla="*/ 116 w 286"/>
                  <a:gd name="T51" fmla="*/ 53 h 239"/>
                  <a:gd name="T52" fmla="*/ 127 w 286"/>
                  <a:gd name="T53" fmla="*/ 57 h 239"/>
                  <a:gd name="T54" fmla="*/ 113 w 286"/>
                  <a:gd name="T55" fmla="*/ 65 h 239"/>
                  <a:gd name="T56" fmla="*/ 94 w 286"/>
                  <a:gd name="T57" fmla="*/ 94 h 239"/>
                  <a:gd name="T58" fmla="*/ 83 w 286"/>
                  <a:gd name="T59" fmla="*/ 111 h 239"/>
                  <a:gd name="T60" fmla="*/ 70 w 286"/>
                  <a:gd name="T61" fmla="*/ 122 h 239"/>
                  <a:gd name="T62" fmla="*/ 60 w 286"/>
                  <a:gd name="T63" fmla="*/ 135 h 239"/>
                  <a:gd name="T64" fmla="*/ 43 w 286"/>
                  <a:gd name="T65" fmla="*/ 148 h 239"/>
                  <a:gd name="T66" fmla="*/ 35 w 286"/>
                  <a:gd name="T67" fmla="*/ 155 h 239"/>
                  <a:gd name="T68" fmla="*/ 26 w 286"/>
                  <a:gd name="T69" fmla="*/ 165 h 239"/>
                  <a:gd name="T70" fmla="*/ 10 w 286"/>
                  <a:gd name="T71" fmla="*/ 174 h 239"/>
                  <a:gd name="T72" fmla="*/ 3 w 286"/>
                  <a:gd name="T73" fmla="*/ 186 h 239"/>
                  <a:gd name="T74" fmla="*/ 2 w 286"/>
                  <a:gd name="T75" fmla="*/ 203 h 239"/>
                  <a:gd name="T76" fmla="*/ 19 w 286"/>
                  <a:gd name="T77" fmla="*/ 204 h 239"/>
                  <a:gd name="T78" fmla="*/ 4 w 286"/>
                  <a:gd name="T79" fmla="*/ 213 h 239"/>
                  <a:gd name="T80" fmla="*/ 9 w 286"/>
                  <a:gd name="T81" fmla="*/ 215 h 239"/>
                  <a:gd name="T82" fmla="*/ 8 w 286"/>
                  <a:gd name="T83" fmla="*/ 228 h 239"/>
                  <a:gd name="T84" fmla="*/ 53 w 286"/>
                  <a:gd name="T85" fmla="*/ 222 h 239"/>
                  <a:gd name="T86" fmla="*/ 62 w 286"/>
                  <a:gd name="T87" fmla="*/ 213 h 239"/>
                  <a:gd name="T88" fmla="*/ 74 w 286"/>
                  <a:gd name="T89" fmla="*/ 215 h 239"/>
                  <a:gd name="T90" fmla="*/ 80 w 286"/>
                  <a:gd name="T91" fmla="*/ 194 h 239"/>
                  <a:gd name="T92" fmla="*/ 78 w 286"/>
                  <a:gd name="T93" fmla="*/ 178 h 239"/>
                  <a:gd name="T94" fmla="*/ 93 w 286"/>
                  <a:gd name="T95" fmla="*/ 135 h 239"/>
                  <a:gd name="T96" fmla="*/ 96 w 286"/>
                  <a:gd name="T97" fmla="*/ 123 h 239"/>
                  <a:gd name="T98" fmla="*/ 114 w 286"/>
                  <a:gd name="T99" fmla="*/ 93 h 239"/>
                  <a:gd name="T100" fmla="*/ 126 w 286"/>
                  <a:gd name="T101" fmla="*/ 68 h 239"/>
                  <a:gd name="T102" fmla="*/ 149 w 286"/>
                  <a:gd name="T103" fmla="*/ 49 h 239"/>
                  <a:gd name="T104" fmla="*/ 173 w 286"/>
                  <a:gd name="T105" fmla="*/ 4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6" h="239">
                    <a:moveTo>
                      <a:pt x="174" y="40"/>
                    </a:moveTo>
                    <a:cubicBezTo>
                      <a:pt x="175" y="39"/>
                      <a:pt x="175" y="39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7"/>
                      <a:pt x="177" y="37"/>
                      <a:pt x="178" y="36"/>
                    </a:cubicBezTo>
                    <a:cubicBezTo>
                      <a:pt x="178" y="36"/>
                      <a:pt x="178" y="36"/>
                      <a:pt x="178" y="36"/>
                    </a:cubicBezTo>
                    <a:cubicBezTo>
                      <a:pt x="179" y="36"/>
                      <a:pt x="179" y="36"/>
                      <a:pt x="180" y="35"/>
                    </a:cubicBezTo>
                    <a:cubicBezTo>
                      <a:pt x="180" y="35"/>
                      <a:pt x="180" y="35"/>
                      <a:pt x="180" y="35"/>
                    </a:cubicBezTo>
                    <a:cubicBezTo>
                      <a:pt x="181" y="35"/>
                      <a:pt x="182" y="35"/>
                      <a:pt x="182" y="35"/>
                    </a:cubicBezTo>
                    <a:cubicBezTo>
                      <a:pt x="185" y="36"/>
                      <a:pt x="187" y="38"/>
                      <a:pt x="189" y="40"/>
                    </a:cubicBezTo>
                    <a:cubicBezTo>
                      <a:pt x="191" y="42"/>
                      <a:pt x="193" y="44"/>
                      <a:pt x="195" y="44"/>
                    </a:cubicBezTo>
                    <a:cubicBezTo>
                      <a:pt x="196" y="45"/>
                      <a:pt x="197" y="45"/>
                      <a:pt x="198" y="45"/>
                    </a:cubicBezTo>
                    <a:cubicBezTo>
                      <a:pt x="201" y="46"/>
                      <a:pt x="203" y="46"/>
                      <a:pt x="204" y="46"/>
                    </a:cubicBezTo>
                    <a:cubicBezTo>
                      <a:pt x="204" y="46"/>
                      <a:pt x="205" y="46"/>
                      <a:pt x="205" y="46"/>
                    </a:cubicBezTo>
                    <a:cubicBezTo>
                      <a:pt x="206" y="44"/>
                      <a:pt x="209" y="44"/>
                      <a:pt x="212" y="45"/>
                    </a:cubicBezTo>
                    <a:cubicBezTo>
                      <a:pt x="213" y="45"/>
                      <a:pt x="214" y="46"/>
                      <a:pt x="215" y="46"/>
                    </a:cubicBezTo>
                    <a:cubicBezTo>
                      <a:pt x="215" y="45"/>
                      <a:pt x="216" y="45"/>
                      <a:pt x="216" y="45"/>
                    </a:cubicBezTo>
                    <a:cubicBezTo>
                      <a:pt x="218" y="45"/>
                      <a:pt x="219" y="47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1" y="47"/>
                      <a:pt x="221" y="45"/>
                      <a:pt x="221" y="44"/>
                    </a:cubicBezTo>
                    <a:cubicBezTo>
                      <a:pt x="221" y="43"/>
                      <a:pt x="222" y="41"/>
                      <a:pt x="225" y="41"/>
                    </a:cubicBezTo>
                    <a:cubicBezTo>
                      <a:pt x="226" y="41"/>
                      <a:pt x="226" y="41"/>
                      <a:pt x="227" y="41"/>
                    </a:cubicBezTo>
                    <a:cubicBezTo>
                      <a:pt x="228" y="41"/>
                      <a:pt x="228" y="41"/>
                      <a:pt x="228" y="41"/>
                    </a:cubicBezTo>
                    <a:cubicBezTo>
                      <a:pt x="228" y="40"/>
                      <a:pt x="228" y="38"/>
                      <a:pt x="227" y="37"/>
                    </a:cubicBezTo>
                    <a:cubicBezTo>
                      <a:pt x="227" y="36"/>
                      <a:pt x="227" y="34"/>
                      <a:pt x="227" y="33"/>
                    </a:cubicBezTo>
                    <a:cubicBezTo>
                      <a:pt x="227" y="30"/>
                      <a:pt x="230" y="28"/>
                      <a:pt x="231" y="27"/>
                    </a:cubicBezTo>
                    <a:cubicBezTo>
                      <a:pt x="232" y="27"/>
                      <a:pt x="234" y="26"/>
                      <a:pt x="234" y="26"/>
                    </a:cubicBezTo>
                    <a:cubicBezTo>
                      <a:pt x="234" y="22"/>
                      <a:pt x="238" y="22"/>
                      <a:pt x="241" y="22"/>
                    </a:cubicBezTo>
                    <a:cubicBezTo>
                      <a:pt x="242" y="22"/>
                      <a:pt x="242" y="22"/>
                      <a:pt x="242" y="22"/>
                    </a:cubicBezTo>
                    <a:cubicBezTo>
                      <a:pt x="244" y="22"/>
                      <a:pt x="245" y="22"/>
                      <a:pt x="246" y="21"/>
                    </a:cubicBezTo>
                    <a:cubicBezTo>
                      <a:pt x="247" y="20"/>
                      <a:pt x="249" y="19"/>
                      <a:pt x="252" y="19"/>
                    </a:cubicBezTo>
                    <a:cubicBezTo>
                      <a:pt x="255" y="19"/>
                      <a:pt x="257" y="20"/>
                      <a:pt x="258" y="22"/>
                    </a:cubicBezTo>
                    <a:cubicBezTo>
                      <a:pt x="259" y="23"/>
                      <a:pt x="261" y="24"/>
                      <a:pt x="263" y="25"/>
                    </a:cubicBezTo>
                    <a:cubicBezTo>
                      <a:pt x="266" y="27"/>
                      <a:pt x="269" y="28"/>
                      <a:pt x="270" y="31"/>
                    </a:cubicBezTo>
                    <a:cubicBezTo>
                      <a:pt x="270" y="31"/>
                      <a:pt x="270" y="32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1" y="33"/>
                      <a:pt x="271" y="33"/>
                    </a:cubicBezTo>
                    <a:cubicBezTo>
                      <a:pt x="271" y="33"/>
                      <a:pt x="271" y="33"/>
                      <a:pt x="271" y="33"/>
                    </a:cubicBezTo>
                    <a:cubicBezTo>
                      <a:pt x="272" y="33"/>
                      <a:pt x="273" y="33"/>
                      <a:pt x="273" y="33"/>
                    </a:cubicBezTo>
                    <a:cubicBezTo>
                      <a:pt x="274" y="33"/>
                      <a:pt x="275" y="32"/>
                      <a:pt x="276" y="31"/>
                    </a:cubicBezTo>
                    <a:cubicBezTo>
                      <a:pt x="277" y="31"/>
                      <a:pt x="277" y="30"/>
                      <a:pt x="277" y="30"/>
                    </a:cubicBezTo>
                    <a:cubicBezTo>
                      <a:pt x="276" y="30"/>
                      <a:pt x="275" y="30"/>
                      <a:pt x="274" y="29"/>
                    </a:cubicBezTo>
                    <a:cubicBezTo>
                      <a:pt x="273" y="28"/>
                      <a:pt x="273" y="27"/>
                      <a:pt x="273" y="26"/>
                    </a:cubicBezTo>
                    <a:cubicBezTo>
                      <a:pt x="272" y="26"/>
                      <a:pt x="270" y="24"/>
                      <a:pt x="269" y="24"/>
                    </a:cubicBezTo>
                    <a:cubicBezTo>
                      <a:pt x="267" y="23"/>
                      <a:pt x="266" y="22"/>
                      <a:pt x="265" y="21"/>
                    </a:cubicBezTo>
                    <a:cubicBezTo>
                      <a:pt x="265" y="20"/>
                      <a:pt x="265" y="19"/>
                      <a:pt x="266" y="19"/>
                    </a:cubicBezTo>
                    <a:cubicBezTo>
                      <a:pt x="267" y="17"/>
                      <a:pt x="271" y="17"/>
                      <a:pt x="274" y="19"/>
                    </a:cubicBezTo>
                    <a:cubicBezTo>
                      <a:pt x="276" y="20"/>
                      <a:pt x="276" y="20"/>
                      <a:pt x="279" y="17"/>
                    </a:cubicBezTo>
                    <a:cubicBezTo>
                      <a:pt x="281" y="15"/>
                      <a:pt x="284" y="15"/>
                      <a:pt x="285" y="15"/>
                    </a:cubicBezTo>
                    <a:cubicBezTo>
                      <a:pt x="286" y="15"/>
                      <a:pt x="286" y="15"/>
                      <a:pt x="286" y="15"/>
                    </a:cubicBezTo>
                    <a:cubicBezTo>
                      <a:pt x="285" y="14"/>
                      <a:pt x="284" y="14"/>
                      <a:pt x="284" y="13"/>
                    </a:cubicBezTo>
                    <a:cubicBezTo>
                      <a:pt x="282" y="13"/>
                      <a:pt x="281" y="12"/>
                      <a:pt x="281" y="11"/>
                    </a:cubicBezTo>
                    <a:cubicBezTo>
                      <a:pt x="280" y="10"/>
                      <a:pt x="277" y="8"/>
                      <a:pt x="274" y="9"/>
                    </a:cubicBezTo>
                    <a:cubicBezTo>
                      <a:pt x="274" y="9"/>
                      <a:pt x="273" y="9"/>
                      <a:pt x="272" y="9"/>
                    </a:cubicBezTo>
                    <a:cubicBezTo>
                      <a:pt x="270" y="9"/>
                      <a:pt x="269" y="8"/>
                      <a:pt x="268" y="7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66" y="6"/>
                      <a:pt x="266" y="6"/>
                    </a:cubicBezTo>
                    <a:cubicBezTo>
                      <a:pt x="264" y="6"/>
                      <a:pt x="261" y="8"/>
                      <a:pt x="261" y="10"/>
                    </a:cubicBezTo>
                    <a:cubicBezTo>
                      <a:pt x="261" y="16"/>
                      <a:pt x="256" y="16"/>
                      <a:pt x="254" y="14"/>
                    </a:cubicBezTo>
                    <a:cubicBezTo>
                      <a:pt x="254" y="13"/>
                      <a:pt x="254" y="11"/>
                      <a:pt x="255" y="10"/>
                    </a:cubicBezTo>
                    <a:cubicBezTo>
                      <a:pt x="255" y="10"/>
                      <a:pt x="255" y="9"/>
                      <a:pt x="255" y="8"/>
                    </a:cubicBezTo>
                    <a:cubicBezTo>
                      <a:pt x="254" y="8"/>
                      <a:pt x="254" y="7"/>
                      <a:pt x="254" y="6"/>
                    </a:cubicBezTo>
                    <a:cubicBezTo>
                      <a:pt x="255" y="5"/>
                      <a:pt x="255" y="3"/>
                      <a:pt x="257" y="3"/>
                    </a:cubicBezTo>
                    <a:cubicBezTo>
                      <a:pt x="257" y="3"/>
                      <a:pt x="257" y="3"/>
                      <a:pt x="257" y="2"/>
                    </a:cubicBezTo>
                    <a:cubicBezTo>
                      <a:pt x="256" y="1"/>
                      <a:pt x="255" y="1"/>
                      <a:pt x="253" y="1"/>
                    </a:cubicBezTo>
                    <a:cubicBezTo>
                      <a:pt x="250" y="0"/>
                      <a:pt x="249" y="2"/>
                      <a:pt x="248" y="2"/>
                    </a:cubicBezTo>
                    <a:cubicBezTo>
                      <a:pt x="248" y="3"/>
                      <a:pt x="248" y="4"/>
                      <a:pt x="248" y="4"/>
                    </a:cubicBezTo>
                    <a:cubicBezTo>
                      <a:pt x="248" y="4"/>
                      <a:pt x="249" y="6"/>
                      <a:pt x="248" y="8"/>
                    </a:cubicBezTo>
                    <a:cubicBezTo>
                      <a:pt x="247" y="11"/>
                      <a:pt x="243" y="16"/>
                      <a:pt x="239" y="16"/>
                    </a:cubicBezTo>
                    <a:cubicBezTo>
                      <a:pt x="238" y="16"/>
                      <a:pt x="238" y="15"/>
                      <a:pt x="237" y="15"/>
                    </a:cubicBezTo>
                    <a:cubicBezTo>
                      <a:pt x="236" y="13"/>
                      <a:pt x="236" y="11"/>
                      <a:pt x="237" y="8"/>
                    </a:cubicBezTo>
                    <a:cubicBezTo>
                      <a:pt x="237" y="7"/>
                      <a:pt x="237" y="6"/>
                      <a:pt x="238" y="6"/>
                    </a:cubicBezTo>
                    <a:cubicBezTo>
                      <a:pt x="237" y="6"/>
                      <a:pt x="236" y="7"/>
                      <a:pt x="234" y="9"/>
                    </a:cubicBezTo>
                    <a:cubicBezTo>
                      <a:pt x="233" y="11"/>
                      <a:pt x="232" y="12"/>
                      <a:pt x="231" y="13"/>
                    </a:cubicBezTo>
                    <a:cubicBezTo>
                      <a:pt x="227" y="17"/>
                      <a:pt x="225" y="20"/>
                      <a:pt x="222" y="21"/>
                    </a:cubicBezTo>
                    <a:cubicBezTo>
                      <a:pt x="221" y="21"/>
                      <a:pt x="221" y="21"/>
                      <a:pt x="221" y="21"/>
                    </a:cubicBezTo>
                    <a:cubicBezTo>
                      <a:pt x="220" y="21"/>
                      <a:pt x="218" y="20"/>
                      <a:pt x="218" y="18"/>
                    </a:cubicBezTo>
                    <a:cubicBezTo>
                      <a:pt x="217" y="16"/>
                      <a:pt x="219" y="12"/>
                      <a:pt x="223" y="10"/>
                    </a:cubicBezTo>
                    <a:cubicBezTo>
                      <a:pt x="224" y="9"/>
                      <a:pt x="225" y="7"/>
                      <a:pt x="226" y="5"/>
                    </a:cubicBezTo>
                    <a:cubicBezTo>
                      <a:pt x="227" y="3"/>
                      <a:pt x="228" y="1"/>
                      <a:pt x="230" y="1"/>
                    </a:cubicBezTo>
                    <a:cubicBezTo>
                      <a:pt x="230" y="1"/>
                      <a:pt x="230" y="1"/>
                      <a:pt x="229" y="1"/>
                    </a:cubicBezTo>
                    <a:cubicBezTo>
                      <a:pt x="228" y="0"/>
                      <a:pt x="227" y="1"/>
                      <a:pt x="226" y="3"/>
                    </a:cubicBezTo>
                    <a:cubicBezTo>
                      <a:pt x="226" y="4"/>
                      <a:pt x="225" y="4"/>
                      <a:pt x="225" y="5"/>
                    </a:cubicBezTo>
                    <a:cubicBezTo>
                      <a:pt x="223" y="6"/>
                      <a:pt x="220" y="6"/>
                      <a:pt x="218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6" y="5"/>
                      <a:pt x="216" y="5"/>
                      <a:pt x="216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6" y="7"/>
                      <a:pt x="216" y="9"/>
                      <a:pt x="216" y="10"/>
                    </a:cubicBezTo>
                    <a:cubicBezTo>
                      <a:pt x="215" y="11"/>
                      <a:pt x="214" y="12"/>
                      <a:pt x="213" y="12"/>
                    </a:cubicBezTo>
                    <a:cubicBezTo>
                      <a:pt x="212" y="12"/>
                      <a:pt x="210" y="12"/>
                      <a:pt x="209" y="10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08" y="9"/>
                      <a:pt x="206" y="10"/>
                      <a:pt x="205" y="12"/>
                    </a:cubicBezTo>
                    <a:cubicBezTo>
                      <a:pt x="204" y="13"/>
                      <a:pt x="203" y="14"/>
                      <a:pt x="203" y="15"/>
                    </a:cubicBezTo>
                    <a:cubicBezTo>
                      <a:pt x="203" y="16"/>
                      <a:pt x="204" y="18"/>
                      <a:pt x="204" y="19"/>
                    </a:cubicBezTo>
                    <a:cubicBezTo>
                      <a:pt x="203" y="22"/>
                      <a:pt x="202" y="23"/>
                      <a:pt x="200" y="24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196" y="24"/>
                      <a:pt x="195" y="21"/>
                      <a:pt x="195" y="18"/>
                    </a:cubicBezTo>
                    <a:cubicBezTo>
                      <a:pt x="195" y="18"/>
                      <a:pt x="195" y="18"/>
                      <a:pt x="195" y="17"/>
                    </a:cubicBezTo>
                    <a:cubicBezTo>
                      <a:pt x="195" y="17"/>
                      <a:pt x="195" y="18"/>
                      <a:pt x="195" y="18"/>
                    </a:cubicBezTo>
                    <a:cubicBezTo>
                      <a:pt x="194" y="19"/>
                      <a:pt x="193" y="20"/>
                      <a:pt x="190" y="20"/>
                    </a:cubicBezTo>
                    <a:cubicBezTo>
                      <a:pt x="189" y="20"/>
                      <a:pt x="187" y="20"/>
                      <a:pt x="186" y="19"/>
                    </a:cubicBezTo>
                    <a:cubicBezTo>
                      <a:pt x="186" y="18"/>
                      <a:pt x="184" y="18"/>
                      <a:pt x="182" y="18"/>
                    </a:cubicBezTo>
                    <a:cubicBezTo>
                      <a:pt x="183" y="19"/>
                      <a:pt x="183" y="19"/>
                      <a:pt x="183" y="19"/>
                    </a:cubicBezTo>
                    <a:cubicBezTo>
                      <a:pt x="186" y="20"/>
                      <a:pt x="187" y="21"/>
                      <a:pt x="188" y="23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7" y="25"/>
                      <a:pt x="187" y="25"/>
                      <a:pt x="187" y="25"/>
                    </a:cubicBezTo>
                    <a:cubicBezTo>
                      <a:pt x="186" y="26"/>
                      <a:pt x="185" y="26"/>
                      <a:pt x="183" y="25"/>
                    </a:cubicBezTo>
                    <a:cubicBezTo>
                      <a:pt x="182" y="25"/>
                      <a:pt x="182" y="24"/>
                      <a:pt x="181" y="24"/>
                    </a:cubicBezTo>
                    <a:cubicBezTo>
                      <a:pt x="180" y="25"/>
                      <a:pt x="178" y="25"/>
                      <a:pt x="175" y="23"/>
                    </a:cubicBezTo>
                    <a:cubicBezTo>
                      <a:pt x="176" y="24"/>
                      <a:pt x="175" y="25"/>
                      <a:pt x="175" y="26"/>
                    </a:cubicBezTo>
                    <a:cubicBezTo>
                      <a:pt x="175" y="27"/>
                      <a:pt x="175" y="27"/>
                      <a:pt x="175" y="28"/>
                    </a:cubicBezTo>
                    <a:cubicBezTo>
                      <a:pt x="175" y="33"/>
                      <a:pt x="170" y="33"/>
                      <a:pt x="168" y="30"/>
                    </a:cubicBezTo>
                    <a:cubicBezTo>
                      <a:pt x="167" y="29"/>
                      <a:pt x="167" y="27"/>
                      <a:pt x="167" y="26"/>
                    </a:cubicBezTo>
                    <a:cubicBezTo>
                      <a:pt x="166" y="26"/>
                      <a:pt x="165" y="26"/>
                      <a:pt x="164" y="27"/>
                    </a:cubicBezTo>
                    <a:cubicBezTo>
                      <a:pt x="163" y="28"/>
                      <a:pt x="163" y="28"/>
                      <a:pt x="162" y="28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60" y="27"/>
                      <a:pt x="160" y="27"/>
                      <a:pt x="160" y="27"/>
                    </a:cubicBezTo>
                    <a:cubicBezTo>
                      <a:pt x="159" y="26"/>
                      <a:pt x="160" y="25"/>
                      <a:pt x="160" y="23"/>
                    </a:cubicBezTo>
                    <a:cubicBezTo>
                      <a:pt x="160" y="22"/>
                      <a:pt x="161" y="20"/>
                      <a:pt x="160" y="20"/>
                    </a:cubicBezTo>
                    <a:cubicBezTo>
                      <a:pt x="160" y="20"/>
                      <a:pt x="159" y="20"/>
                      <a:pt x="158" y="20"/>
                    </a:cubicBezTo>
                    <a:cubicBezTo>
                      <a:pt x="157" y="21"/>
                      <a:pt x="156" y="21"/>
                      <a:pt x="155" y="2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22"/>
                      <a:pt x="153" y="22"/>
                      <a:pt x="153" y="22"/>
                    </a:cubicBezTo>
                    <a:cubicBezTo>
                      <a:pt x="155" y="24"/>
                      <a:pt x="155" y="26"/>
                      <a:pt x="154" y="28"/>
                    </a:cubicBezTo>
                    <a:cubicBezTo>
                      <a:pt x="154" y="29"/>
                      <a:pt x="152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1"/>
                      <a:pt x="148" y="33"/>
                      <a:pt x="148" y="33"/>
                    </a:cubicBezTo>
                    <a:cubicBezTo>
                      <a:pt x="147" y="34"/>
                      <a:pt x="146" y="35"/>
                      <a:pt x="145" y="35"/>
                    </a:cubicBezTo>
                    <a:cubicBezTo>
                      <a:pt x="143" y="35"/>
                      <a:pt x="141" y="34"/>
                      <a:pt x="141" y="32"/>
                    </a:cubicBezTo>
                    <a:cubicBezTo>
                      <a:pt x="141" y="32"/>
                      <a:pt x="140" y="32"/>
                      <a:pt x="140" y="32"/>
                    </a:cubicBezTo>
                    <a:cubicBezTo>
                      <a:pt x="139" y="32"/>
                      <a:pt x="137" y="32"/>
                      <a:pt x="137" y="33"/>
                    </a:cubicBezTo>
                    <a:cubicBezTo>
                      <a:pt x="136" y="34"/>
                      <a:pt x="135" y="35"/>
                      <a:pt x="134" y="36"/>
                    </a:cubicBezTo>
                    <a:cubicBezTo>
                      <a:pt x="133" y="37"/>
                      <a:pt x="132" y="37"/>
                      <a:pt x="132" y="38"/>
                    </a:cubicBezTo>
                    <a:cubicBezTo>
                      <a:pt x="133" y="37"/>
                      <a:pt x="135" y="37"/>
                      <a:pt x="137" y="37"/>
                    </a:cubicBezTo>
                    <a:cubicBezTo>
                      <a:pt x="138" y="38"/>
                      <a:pt x="140" y="39"/>
                      <a:pt x="139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41" y="43"/>
                      <a:pt x="141" y="46"/>
                      <a:pt x="141" y="47"/>
                    </a:cubicBezTo>
                    <a:cubicBezTo>
                      <a:pt x="140" y="49"/>
                      <a:pt x="137" y="50"/>
                      <a:pt x="135" y="48"/>
                    </a:cubicBezTo>
                    <a:cubicBezTo>
                      <a:pt x="134" y="47"/>
                      <a:pt x="134" y="46"/>
                      <a:pt x="133" y="46"/>
                    </a:cubicBezTo>
                    <a:cubicBezTo>
                      <a:pt x="133" y="46"/>
                      <a:pt x="133" y="47"/>
                      <a:pt x="133" y="47"/>
                    </a:cubicBezTo>
                    <a:cubicBezTo>
                      <a:pt x="132" y="50"/>
                      <a:pt x="131" y="50"/>
                      <a:pt x="130" y="50"/>
                    </a:cubicBezTo>
                    <a:cubicBezTo>
                      <a:pt x="128" y="50"/>
                      <a:pt x="127" y="49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5" y="46"/>
                      <a:pt x="124" y="46"/>
                      <a:pt x="124" y="46"/>
                    </a:cubicBezTo>
                    <a:cubicBezTo>
                      <a:pt x="123" y="48"/>
                      <a:pt x="122" y="49"/>
                      <a:pt x="120" y="49"/>
                    </a:cubicBezTo>
                    <a:cubicBezTo>
                      <a:pt x="120" y="49"/>
                      <a:pt x="119" y="49"/>
                      <a:pt x="119" y="48"/>
                    </a:cubicBezTo>
                    <a:cubicBezTo>
                      <a:pt x="117" y="47"/>
                      <a:pt x="117" y="45"/>
                      <a:pt x="118" y="43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5" y="46"/>
                      <a:pt x="113" y="47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1" y="51"/>
                      <a:pt x="109" y="52"/>
                      <a:pt x="108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11" y="52"/>
                      <a:pt x="113" y="52"/>
                      <a:pt x="114" y="53"/>
                    </a:cubicBezTo>
                    <a:cubicBezTo>
                      <a:pt x="115" y="53"/>
                      <a:pt x="116" y="53"/>
                      <a:pt x="116" y="53"/>
                    </a:cubicBezTo>
                    <a:cubicBezTo>
                      <a:pt x="116" y="53"/>
                      <a:pt x="117" y="53"/>
                      <a:pt x="118" y="52"/>
                    </a:cubicBezTo>
                    <a:cubicBezTo>
                      <a:pt x="120" y="50"/>
                      <a:pt x="122" y="49"/>
                      <a:pt x="123" y="49"/>
                    </a:cubicBezTo>
                    <a:cubicBezTo>
                      <a:pt x="125" y="49"/>
                      <a:pt x="126" y="50"/>
                      <a:pt x="128" y="51"/>
                    </a:cubicBezTo>
                    <a:cubicBezTo>
                      <a:pt x="129" y="52"/>
                      <a:pt x="129" y="53"/>
                      <a:pt x="129" y="53"/>
                    </a:cubicBezTo>
                    <a:cubicBezTo>
                      <a:pt x="129" y="55"/>
                      <a:pt x="128" y="56"/>
                      <a:pt x="128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9" y="59"/>
                      <a:pt x="128" y="61"/>
                      <a:pt x="128" y="61"/>
                    </a:cubicBezTo>
                    <a:cubicBezTo>
                      <a:pt x="128" y="63"/>
                      <a:pt x="126" y="64"/>
                      <a:pt x="124" y="64"/>
                    </a:cubicBezTo>
                    <a:cubicBezTo>
                      <a:pt x="123" y="64"/>
                      <a:pt x="122" y="64"/>
                      <a:pt x="122" y="63"/>
                    </a:cubicBezTo>
                    <a:cubicBezTo>
                      <a:pt x="121" y="63"/>
                      <a:pt x="121" y="62"/>
                      <a:pt x="121" y="61"/>
                    </a:cubicBezTo>
                    <a:cubicBezTo>
                      <a:pt x="121" y="60"/>
                      <a:pt x="120" y="59"/>
                      <a:pt x="120" y="59"/>
                    </a:cubicBezTo>
                    <a:cubicBezTo>
                      <a:pt x="119" y="61"/>
                      <a:pt x="117" y="65"/>
                      <a:pt x="113" y="65"/>
                    </a:cubicBezTo>
                    <a:cubicBezTo>
                      <a:pt x="112" y="65"/>
                      <a:pt x="110" y="68"/>
                      <a:pt x="110" y="71"/>
                    </a:cubicBezTo>
                    <a:cubicBezTo>
                      <a:pt x="110" y="75"/>
                      <a:pt x="108" y="75"/>
                      <a:pt x="107" y="75"/>
                    </a:cubicBezTo>
                    <a:cubicBezTo>
                      <a:pt x="107" y="75"/>
                      <a:pt x="106" y="75"/>
                      <a:pt x="106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5" y="80"/>
                      <a:pt x="99" y="87"/>
                      <a:pt x="95" y="90"/>
                    </a:cubicBezTo>
                    <a:cubicBezTo>
                      <a:pt x="93" y="92"/>
                      <a:pt x="93" y="93"/>
                      <a:pt x="94" y="94"/>
                    </a:cubicBezTo>
                    <a:cubicBezTo>
                      <a:pt x="94" y="95"/>
                      <a:pt x="95" y="96"/>
                      <a:pt x="94" y="98"/>
                    </a:cubicBezTo>
                    <a:cubicBezTo>
                      <a:pt x="93" y="100"/>
                      <a:pt x="91" y="101"/>
                      <a:pt x="89" y="101"/>
                    </a:cubicBezTo>
                    <a:cubicBezTo>
                      <a:pt x="88" y="101"/>
                      <a:pt x="87" y="101"/>
                      <a:pt x="86" y="101"/>
                    </a:cubicBezTo>
                    <a:cubicBezTo>
                      <a:pt x="86" y="100"/>
                      <a:pt x="85" y="100"/>
                      <a:pt x="84" y="100"/>
                    </a:cubicBezTo>
                    <a:cubicBezTo>
                      <a:pt x="84" y="101"/>
                      <a:pt x="84" y="102"/>
                      <a:pt x="85" y="103"/>
                    </a:cubicBezTo>
                    <a:cubicBezTo>
                      <a:pt x="85" y="105"/>
                      <a:pt x="85" y="109"/>
                      <a:pt x="83" y="111"/>
                    </a:cubicBezTo>
                    <a:cubicBezTo>
                      <a:pt x="82" y="111"/>
                      <a:pt x="82" y="112"/>
                      <a:pt x="83" y="114"/>
                    </a:cubicBezTo>
                    <a:cubicBezTo>
                      <a:pt x="83" y="115"/>
                      <a:pt x="84" y="116"/>
                      <a:pt x="84" y="117"/>
                    </a:cubicBezTo>
                    <a:cubicBezTo>
                      <a:pt x="84" y="118"/>
                      <a:pt x="83" y="120"/>
                      <a:pt x="80" y="120"/>
                    </a:cubicBezTo>
                    <a:cubicBezTo>
                      <a:pt x="80" y="120"/>
                      <a:pt x="79" y="119"/>
                      <a:pt x="78" y="119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5" y="121"/>
                      <a:pt x="72" y="122"/>
                      <a:pt x="70" y="122"/>
                    </a:cubicBezTo>
                    <a:cubicBezTo>
                      <a:pt x="71" y="123"/>
                      <a:pt x="72" y="124"/>
                      <a:pt x="74" y="126"/>
                    </a:cubicBezTo>
                    <a:cubicBezTo>
                      <a:pt x="76" y="127"/>
                      <a:pt x="76" y="129"/>
                      <a:pt x="76" y="130"/>
                    </a:cubicBezTo>
                    <a:cubicBezTo>
                      <a:pt x="75" y="131"/>
                      <a:pt x="73" y="132"/>
                      <a:pt x="72" y="132"/>
                    </a:cubicBezTo>
                    <a:cubicBezTo>
                      <a:pt x="70" y="132"/>
                      <a:pt x="69" y="131"/>
                      <a:pt x="68" y="130"/>
                    </a:cubicBezTo>
                    <a:cubicBezTo>
                      <a:pt x="67" y="131"/>
                      <a:pt x="66" y="131"/>
                      <a:pt x="66" y="132"/>
                    </a:cubicBezTo>
                    <a:cubicBezTo>
                      <a:pt x="64" y="133"/>
                      <a:pt x="62" y="134"/>
                      <a:pt x="60" y="135"/>
                    </a:cubicBezTo>
                    <a:cubicBezTo>
                      <a:pt x="58" y="135"/>
                      <a:pt x="58" y="137"/>
                      <a:pt x="57" y="138"/>
                    </a:cubicBezTo>
                    <a:cubicBezTo>
                      <a:pt x="57" y="139"/>
                      <a:pt x="56" y="142"/>
                      <a:pt x="53" y="142"/>
                    </a:cubicBezTo>
                    <a:cubicBezTo>
                      <a:pt x="52" y="142"/>
                      <a:pt x="52" y="142"/>
                      <a:pt x="51" y="145"/>
                    </a:cubicBezTo>
                    <a:cubicBezTo>
                      <a:pt x="51" y="147"/>
                      <a:pt x="50" y="149"/>
                      <a:pt x="48" y="150"/>
                    </a:cubicBezTo>
                    <a:cubicBezTo>
                      <a:pt x="48" y="151"/>
                      <a:pt x="47" y="151"/>
                      <a:pt x="46" y="151"/>
                    </a:cubicBezTo>
                    <a:cubicBezTo>
                      <a:pt x="44" y="151"/>
                      <a:pt x="43" y="149"/>
                      <a:pt x="43" y="148"/>
                    </a:cubicBezTo>
                    <a:cubicBezTo>
                      <a:pt x="42" y="146"/>
                      <a:pt x="42" y="146"/>
                      <a:pt x="41" y="146"/>
                    </a:cubicBezTo>
                    <a:cubicBezTo>
                      <a:pt x="40" y="146"/>
                      <a:pt x="40" y="146"/>
                      <a:pt x="40" y="146"/>
                    </a:cubicBezTo>
                    <a:cubicBezTo>
                      <a:pt x="40" y="146"/>
                      <a:pt x="40" y="147"/>
                      <a:pt x="41" y="149"/>
                    </a:cubicBezTo>
                    <a:cubicBezTo>
                      <a:pt x="42" y="149"/>
                      <a:pt x="43" y="151"/>
                      <a:pt x="42" y="152"/>
                    </a:cubicBezTo>
                    <a:cubicBezTo>
                      <a:pt x="41" y="154"/>
                      <a:pt x="40" y="154"/>
                      <a:pt x="38" y="154"/>
                    </a:cubicBezTo>
                    <a:cubicBezTo>
                      <a:pt x="37" y="154"/>
                      <a:pt x="36" y="154"/>
                      <a:pt x="35" y="155"/>
                    </a:cubicBezTo>
                    <a:cubicBezTo>
                      <a:pt x="33" y="157"/>
                      <a:pt x="30" y="158"/>
                      <a:pt x="28" y="158"/>
                    </a:cubicBezTo>
                    <a:cubicBezTo>
                      <a:pt x="27" y="158"/>
                      <a:pt x="26" y="158"/>
                      <a:pt x="25" y="158"/>
                    </a:cubicBezTo>
                    <a:cubicBezTo>
                      <a:pt x="26" y="158"/>
                      <a:pt x="26" y="158"/>
                      <a:pt x="26" y="159"/>
                    </a:cubicBezTo>
                    <a:cubicBezTo>
                      <a:pt x="28" y="159"/>
                      <a:pt x="30" y="160"/>
                      <a:pt x="30" y="161"/>
                    </a:cubicBezTo>
                    <a:cubicBezTo>
                      <a:pt x="31" y="162"/>
                      <a:pt x="31" y="163"/>
                      <a:pt x="30" y="164"/>
                    </a:cubicBezTo>
                    <a:cubicBezTo>
                      <a:pt x="29" y="165"/>
                      <a:pt x="28" y="165"/>
                      <a:pt x="26" y="165"/>
                    </a:cubicBezTo>
                    <a:cubicBezTo>
                      <a:pt x="24" y="165"/>
                      <a:pt x="21" y="165"/>
                      <a:pt x="18" y="164"/>
                    </a:cubicBezTo>
                    <a:cubicBezTo>
                      <a:pt x="18" y="164"/>
                      <a:pt x="18" y="165"/>
                      <a:pt x="18" y="165"/>
                    </a:cubicBezTo>
                    <a:cubicBezTo>
                      <a:pt x="17" y="167"/>
                      <a:pt x="16" y="169"/>
                      <a:pt x="13" y="168"/>
                    </a:cubicBezTo>
                    <a:cubicBezTo>
                      <a:pt x="12" y="168"/>
                      <a:pt x="10" y="169"/>
                      <a:pt x="9" y="169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11" y="172"/>
                      <a:pt x="11" y="173"/>
                      <a:pt x="10" y="174"/>
                    </a:cubicBezTo>
                    <a:cubicBezTo>
                      <a:pt x="10" y="174"/>
                      <a:pt x="9" y="176"/>
                      <a:pt x="7" y="176"/>
                    </a:cubicBezTo>
                    <a:cubicBezTo>
                      <a:pt x="5" y="176"/>
                      <a:pt x="4" y="175"/>
                      <a:pt x="2" y="174"/>
                    </a:cubicBezTo>
                    <a:cubicBezTo>
                      <a:pt x="2" y="175"/>
                      <a:pt x="1" y="176"/>
                      <a:pt x="0" y="178"/>
                    </a:cubicBezTo>
                    <a:cubicBezTo>
                      <a:pt x="0" y="179"/>
                      <a:pt x="2" y="180"/>
                      <a:pt x="2" y="180"/>
                    </a:cubicBezTo>
                    <a:cubicBezTo>
                      <a:pt x="4" y="181"/>
                      <a:pt x="5" y="182"/>
                      <a:pt x="5" y="184"/>
                    </a:cubicBezTo>
                    <a:cubicBezTo>
                      <a:pt x="5" y="185"/>
                      <a:pt x="4" y="185"/>
                      <a:pt x="3" y="186"/>
                    </a:cubicBezTo>
                    <a:cubicBezTo>
                      <a:pt x="5" y="187"/>
                      <a:pt x="5" y="188"/>
                      <a:pt x="5" y="189"/>
                    </a:cubicBezTo>
                    <a:cubicBezTo>
                      <a:pt x="5" y="191"/>
                      <a:pt x="3" y="193"/>
                      <a:pt x="1" y="194"/>
                    </a:cubicBezTo>
                    <a:cubicBezTo>
                      <a:pt x="1" y="194"/>
                      <a:pt x="1" y="195"/>
                      <a:pt x="2" y="196"/>
                    </a:cubicBezTo>
                    <a:cubicBezTo>
                      <a:pt x="4" y="198"/>
                      <a:pt x="2" y="200"/>
                      <a:pt x="1" y="201"/>
                    </a:cubicBezTo>
                    <a:cubicBezTo>
                      <a:pt x="0" y="202"/>
                      <a:pt x="0" y="202"/>
                      <a:pt x="1" y="203"/>
                    </a:cubicBezTo>
                    <a:cubicBezTo>
                      <a:pt x="1" y="203"/>
                      <a:pt x="2" y="203"/>
                      <a:pt x="2" y="203"/>
                    </a:cubicBezTo>
                    <a:cubicBezTo>
                      <a:pt x="2" y="203"/>
                      <a:pt x="2" y="203"/>
                      <a:pt x="2" y="203"/>
                    </a:cubicBezTo>
                    <a:cubicBezTo>
                      <a:pt x="3" y="203"/>
                      <a:pt x="3" y="203"/>
                      <a:pt x="4" y="203"/>
                    </a:cubicBezTo>
                    <a:cubicBezTo>
                      <a:pt x="5" y="203"/>
                      <a:pt x="6" y="203"/>
                      <a:pt x="7" y="205"/>
                    </a:cubicBezTo>
                    <a:cubicBezTo>
                      <a:pt x="7" y="205"/>
                      <a:pt x="9" y="204"/>
                      <a:pt x="12" y="201"/>
                    </a:cubicBezTo>
                    <a:cubicBezTo>
                      <a:pt x="13" y="200"/>
                      <a:pt x="14" y="200"/>
                      <a:pt x="15" y="200"/>
                    </a:cubicBezTo>
                    <a:cubicBezTo>
                      <a:pt x="17" y="200"/>
                      <a:pt x="19" y="202"/>
                      <a:pt x="19" y="204"/>
                    </a:cubicBezTo>
                    <a:cubicBezTo>
                      <a:pt x="19" y="207"/>
                      <a:pt x="17" y="208"/>
                      <a:pt x="15" y="208"/>
                    </a:cubicBezTo>
                    <a:cubicBezTo>
                      <a:pt x="15" y="208"/>
                      <a:pt x="15" y="208"/>
                      <a:pt x="15" y="208"/>
                    </a:cubicBezTo>
                    <a:cubicBezTo>
                      <a:pt x="14" y="208"/>
                      <a:pt x="12" y="209"/>
                      <a:pt x="12" y="209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2" y="212"/>
                      <a:pt x="11" y="213"/>
                      <a:pt x="11" y="214"/>
                    </a:cubicBezTo>
                    <a:cubicBezTo>
                      <a:pt x="9" y="215"/>
                      <a:pt x="6" y="215"/>
                      <a:pt x="4" y="213"/>
                    </a:cubicBezTo>
                    <a:cubicBezTo>
                      <a:pt x="4" y="213"/>
                      <a:pt x="3" y="212"/>
                      <a:pt x="3" y="211"/>
                    </a:cubicBezTo>
                    <a:cubicBezTo>
                      <a:pt x="3" y="211"/>
                      <a:pt x="3" y="212"/>
                      <a:pt x="3" y="212"/>
                    </a:cubicBezTo>
                    <a:cubicBezTo>
                      <a:pt x="5" y="214"/>
                      <a:pt x="4" y="217"/>
                      <a:pt x="3" y="218"/>
                    </a:cubicBezTo>
                    <a:cubicBezTo>
                      <a:pt x="3" y="219"/>
                      <a:pt x="2" y="219"/>
                      <a:pt x="2" y="219"/>
                    </a:cubicBezTo>
                    <a:cubicBezTo>
                      <a:pt x="3" y="219"/>
                      <a:pt x="4" y="219"/>
                      <a:pt x="5" y="218"/>
                    </a:cubicBezTo>
                    <a:cubicBezTo>
                      <a:pt x="6" y="216"/>
                      <a:pt x="8" y="215"/>
                      <a:pt x="9" y="215"/>
                    </a:cubicBezTo>
                    <a:cubicBezTo>
                      <a:pt x="12" y="215"/>
                      <a:pt x="13" y="217"/>
                      <a:pt x="14" y="219"/>
                    </a:cubicBezTo>
                    <a:cubicBezTo>
                      <a:pt x="15" y="219"/>
                      <a:pt x="15" y="220"/>
                      <a:pt x="15" y="222"/>
                    </a:cubicBezTo>
                    <a:cubicBezTo>
                      <a:pt x="14" y="223"/>
                      <a:pt x="13" y="223"/>
                      <a:pt x="12" y="223"/>
                    </a:cubicBezTo>
                    <a:cubicBezTo>
                      <a:pt x="12" y="223"/>
                      <a:pt x="12" y="223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8"/>
                      <a:pt x="10" y="228"/>
                      <a:pt x="8" y="228"/>
                    </a:cubicBezTo>
                    <a:cubicBezTo>
                      <a:pt x="7" y="228"/>
                      <a:pt x="7" y="228"/>
                      <a:pt x="7" y="229"/>
                    </a:cubicBezTo>
                    <a:cubicBezTo>
                      <a:pt x="7" y="230"/>
                      <a:pt x="14" y="234"/>
                      <a:pt x="17" y="235"/>
                    </a:cubicBezTo>
                    <a:cubicBezTo>
                      <a:pt x="19" y="235"/>
                      <a:pt x="20" y="236"/>
                      <a:pt x="21" y="237"/>
                    </a:cubicBezTo>
                    <a:cubicBezTo>
                      <a:pt x="23" y="238"/>
                      <a:pt x="26" y="239"/>
                      <a:pt x="30" y="238"/>
                    </a:cubicBezTo>
                    <a:cubicBezTo>
                      <a:pt x="35" y="238"/>
                      <a:pt x="48" y="226"/>
                      <a:pt x="49" y="224"/>
                    </a:cubicBezTo>
                    <a:cubicBezTo>
                      <a:pt x="51" y="222"/>
                      <a:pt x="53" y="222"/>
                      <a:pt x="53" y="222"/>
                    </a:cubicBezTo>
                    <a:cubicBezTo>
                      <a:pt x="54" y="222"/>
                      <a:pt x="54" y="222"/>
                      <a:pt x="55" y="222"/>
                    </a:cubicBezTo>
                    <a:cubicBezTo>
                      <a:pt x="56" y="222"/>
                      <a:pt x="57" y="222"/>
                      <a:pt x="58" y="222"/>
                    </a:cubicBezTo>
                    <a:cubicBezTo>
                      <a:pt x="58" y="221"/>
                      <a:pt x="58" y="220"/>
                      <a:pt x="59" y="218"/>
                    </a:cubicBezTo>
                    <a:cubicBezTo>
                      <a:pt x="59" y="216"/>
                      <a:pt x="59" y="214"/>
                      <a:pt x="61" y="213"/>
                    </a:cubicBezTo>
                    <a:cubicBezTo>
                      <a:pt x="61" y="213"/>
                      <a:pt x="61" y="213"/>
                      <a:pt x="61" y="213"/>
                    </a:cubicBezTo>
                    <a:cubicBezTo>
                      <a:pt x="62" y="213"/>
                      <a:pt x="62" y="213"/>
                      <a:pt x="62" y="213"/>
                    </a:cubicBezTo>
                    <a:cubicBezTo>
                      <a:pt x="64" y="213"/>
                      <a:pt x="65" y="215"/>
                      <a:pt x="66" y="217"/>
                    </a:cubicBezTo>
                    <a:cubicBezTo>
                      <a:pt x="66" y="218"/>
                      <a:pt x="67" y="219"/>
                      <a:pt x="67" y="220"/>
                    </a:cubicBezTo>
                    <a:cubicBezTo>
                      <a:pt x="69" y="220"/>
                      <a:pt x="70" y="222"/>
                      <a:pt x="71" y="224"/>
                    </a:cubicBezTo>
                    <a:cubicBezTo>
                      <a:pt x="71" y="224"/>
                      <a:pt x="72" y="224"/>
                      <a:pt x="72" y="225"/>
                    </a:cubicBezTo>
                    <a:cubicBezTo>
                      <a:pt x="73" y="223"/>
                      <a:pt x="73" y="221"/>
                      <a:pt x="73" y="219"/>
                    </a:cubicBezTo>
                    <a:cubicBezTo>
                      <a:pt x="73" y="218"/>
                      <a:pt x="74" y="217"/>
                      <a:pt x="74" y="215"/>
                    </a:cubicBezTo>
                    <a:cubicBezTo>
                      <a:pt x="74" y="214"/>
                      <a:pt x="75" y="212"/>
                      <a:pt x="75" y="211"/>
                    </a:cubicBezTo>
                    <a:cubicBezTo>
                      <a:pt x="75" y="210"/>
                      <a:pt x="75" y="209"/>
                      <a:pt x="75" y="208"/>
                    </a:cubicBezTo>
                    <a:cubicBezTo>
                      <a:pt x="76" y="207"/>
                      <a:pt x="78" y="207"/>
                      <a:pt x="80" y="207"/>
                    </a:cubicBezTo>
                    <a:cubicBezTo>
                      <a:pt x="81" y="207"/>
                      <a:pt x="82" y="207"/>
                      <a:pt x="83" y="206"/>
                    </a:cubicBezTo>
                    <a:cubicBezTo>
                      <a:pt x="83" y="205"/>
                      <a:pt x="83" y="200"/>
                      <a:pt x="83" y="199"/>
                    </a:cubicBezTo>
                    <a:cubicBezTo>
                      <a:pt x="81" y="198"/>
                      <a:pt x="80" y="196"/>
                      <a:pt x="80" y="194"/>
                    </a:cubicBezTo>
                    <a:cubicBezTo>
                      <a:pt x="80" y="193"/>
                      <a:pt x="80" y="193"/>
                      <a:pt x="80" y="192"/>
                    </a:cubicBezTo>
                    <a:cubicBezTo>
                      <a:pt x="80" y="191"/>
                      <a:pt x="82" y="190"/>
                      <a:pt x="83" y="190"/>
                    </a:cubicBezTo>
                    <a:cubicBezTo>
                      <a:pt x="84" y="190"/>
                      <a:pt x="84" y="189"/>
                      <a:pt x="85" y="189"/>
                    </a:cubicBezTo>
                    <a:cubicBezTo>
                      <a:pt x="86" y="188"/>
                      <a:pt x="86" y="187"/>
                      <a:pt x="85" y="186"/>
                    </a:cubicBezTo>
                    <a:cubicBezTo>
                      <a:pt x="85" y="185"/>
                      <a:pt x="85" y="184"/>
                      <a:pt x="83" y="183"/>
                    </a:cubicBezTo>
                    <a:cubicBezTo>
                      <a:pt x="81" y="182"/>
                      <a:pt x="78" y="181"/>
                      <a:pt x="78" y="178"/>
                    </a:cubicBezTo>
                    <a:cubicBezTo>
                      <a:pt x="78" y="176"/>
                      <a:pt x="78" y="174"/>
                      <a:pt x="79" y="173"/>
                    </a:cubicBezTo>
                    <a:cubicBezTo>
                      <a:pt x="79" y="171"/>
                      <a:pt x="80" y="170"/>
                      <a:pt x="79" y="168"/>
                    </a:cubicBezTo>
                    <a:cubicBezTo>
                      <a:pt x="77" y="164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9" y="156"/>
                    </a:cubicBezTo>
                    <a:cubicBezTo>
                      <a:pt x="77" y="153"/>
                      <a:pt x="76" y="149"/>
                      <a:pt x="80" y="143"/>
                    </a:cubicBezTo>
                    <a:cubicBezTo>
                      <a:pt x="83" y="137"/>
                      <a:pt x="90" y="134"/>
                      <a:pt x="93" y="135"/>
                    </a:cubicBezTo>
                    <a:cubicBezTo>
                      <a:pt x="94" y="135"/>
                      <a:pt x="94" y="135"/>
                      <a:pt x="95" y="135"/>
                    </a:cubicBezTo>
                    <a:cubicBezTo>
                      <a:pt x="96" y="136"/>
                      <a:pt x="98" y="137"/>
                      <a:pt x="98" y="135"/>
                    </a:cubicBezTo>
                    <a:cubicBezTo>
                      <a:pt x="100" y="133"/>
                      <a:pt x="100" y="132"/>
                      <a:pt x="99" y="132"/>
                    </a:cubicBezTo>
                    <a:cubicBezTo>
                      <a:pt x="98" y="131"/>
                      <a:pt x="95" y="130"/>
                      <a:pt x="95" y="128"/>
                    </a:cubicBezTo>
                    <a:cubicBezTo>
                      <a:pt x="95" y="128"/>
                      <a:pt x="94" y="127"/>
                      <a:pt x="94" y="127"/>
                    </a:cubicBezTo>
                    <a:cubicBezTo>
                      <a:pt x="94" y="126"/>
                      <a:pt x="95" y="124"/>
                      <a:pt x="96" y="123"/>
                    </a:cubicBezTo>
                    <a:cubicBezTo>
                      <a:pt x="99" y="118"/>
                      <a:pt x="103" y="113"/>
                      <a:pt x="103" y="109"/>
                    </a:cubicBezTo>
                    <a:cubicBezTo>
                      <a:pt x="103" y="108"/>
                      <a:pt x="103" y="106"/>
                      <a:pt x="103" y="104"/>
                    </a:cubicBezTo>
                    <a:cubicBezTo>
                      <a:pt x="103" y="102"/>
                      <a:pt x="103" y="100"/>
                      <a:pt x="104" y="98"/>
                    </a:cubicBezTo>
                    <a:cubicBezTo>
                      <a:pt x="106" y="97"/>
                      <a:pt x="107" y="97"/>
                      <a:pt x="109" y="97"/>
                    </a:cubicBezTo>
                    <a:cubicBezTo>
                      <a:pt x="110" y="96"/>
                      <a:pt x="112" y="96"/>
                      <a:pt x="113" y="96"/>
                    </a:cubicBezTo>
                    <a:cubicBezTo>
                      <a:pt x="114" y="95"/>
                      <a:pt x="114" y="95"/>
                      <a:pt x="114" y="93"/>
                    </a:cubicBezTo>
                    <a:cubicBezTo>
                      <a:pt x="114" y="92"/>
                      <a:pt x="114" y="91"/>
                      <a:pt x="115" y="89"/>
                    </a:cubicBezTo>
                    <a:cubicBezTo>
                      <a:pt x="115" y="89"/>
                      <a:pt x="116" y="88"/>
                      <a:pt x="117" y="86"/>
                    </a:cubicBezTo>
                    <a:cubicBezTo>
                      <a:pt x="118" y="84"/>
                      <a:pt x="119" y="82"/>
                      <a:pt x="121" y="81"/>
                    </a:cubicBezTo>
                    <a:cubicBezTo>
                      <a:pt x="122" y="80"/>
                      <a:pt x="124" y="78"/>
                      <a:pt x="123" y="78"/>
                    </a:cubicBezTo>
                    <a:cubicBezTo>
                      <a:pt x="122" y="75"/>
                      <a:pt x="123" y="73"/>
                      <a:pt x="124" y="72"/>
                    </a:cubicBezTo>
                    <a:cubicBezTo>
                      <a:pt x="125" y="71"/>
                      <a:pt x="126" y="69"/>
                      <a:pt x="126" y="68"/>
                    </a:cubicBezTo>
                    <a:cubicBezTo>
                      <a:pt x="126" y="63"/>
                      <a:pt x="132" y="60"/>
                      <a:pt x="137" y="60"/>
                    </a:cubicBezTo>
                    <a:cubicBezTo>
                      <a:pt x="142" y="60"/>
                      <a:pt x="143" y="59"/>
                      <a:pt x="143" y="59"/>
                    </a:cubicBezTo>
                    <a:cubicBezTo>
                      <a:pt x="143" y="58"/>
                      <a:pt x="143" y="57"/>
                      <a:pt x="143" y="56"/>
                    </a:cubicBezTo>
                    <a:cubicBezTo>
                      <a:pt x="143" y="55"/>
                      <a:pt x="143" y="54"/>
                      <a:pt x="143" y="52"/>
                    </a:cubicBezTo>
                    <a:cubicBezTo>
                      <a:pt x="143" y="51"/>
                      <a:pt x="143" y="50"/>
                      <a:pt x="144" y="49"/>
                    </a:cubicBezTo>
                    <a:cubicBezTo>
                      <a:pt x="145" y="48"/>
                      <a:pt x="147" y="48"/>
                      <a:pt x="149" y="49"/>
                    </a:cubicBezTo>
                    <a:cubicBezTo>
                      <a:pt x="151" y="50"/>
                      <a:pt x="153" y="50"/>
                      <a:pt x="154" y="50"/>
                    </a:cubicBezTo>
                    <a:cubicBezTo>
                      <a:pt x="156" y="49"/>
                      <a:pt x="159" y="49"/>
                      <a:pt x="161" y="51"/>
                    </a:cubicBezTo>
                    <a:cubicBezTo>
                      <a:pt x="162" y="52"/>
                      <a:pt x="163" y="52"/>
                      <a:pt x="164" y="52"/>
                    </a:cubicBezTo>
                    <a:cubicBezTo>
                      <a:pt x="164" y="52"/>
                      <a:pt x="165" y="52"/>
                      <a:pt x="165" y="51"/>
                    </a:cubicBezTo>
                    <a:cubicBezTo>
                      <a:pt x="165" y="45"/>
                      <a:pt x="167" y="40"/>
                      <a:pt x="172" y="40"/>
                    </a:cubicBezTo>
                    <a:cubicBezTo>
                      <a:pt x="172" y="40"/>
                      <a:pt x="173" y="40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40"/>
                      <a:pt x="174" y="40"/>
                      <a:pt x="174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2214" name="Freeform 1222"/>
              <p:cNvSpPr>
                <a:spLocks/>
              </p:cNvSpPr>
              <p:nvPr/>
            </p:nvSpPr>
            <p:spPr bwMode="auto">
              <a:xfrm>
                <a:off x="2765" y="3147"/>
                <a:ext cx="19" cy="12"/>
              </a:xfrm>
              <a:custGeom>
                <a:avLst/>
                <a:gdLst>
                  <a:gd name="T0" fmla="*/ 19 w 20"/>
                  <a:gd name="T1" fmla="*/ 8 h 12"/>
                  <a:gd name="T2" fmla="*/ 20 w 20"/>
                  <a:gd name="T3" fmla="*/ 5 h 12"/>
                  <a:gd name="T4" fmla="*/ 16 w 20"/>
                  <a:gd name="T5" fmla="*/ 4 h 12"/>
                  <a:gd name="T6" fmla="*/ 14 w 20"/>
                  <a:gd name="T7" fmla="*/ 4 h 12"/>
                  <a:gd name="T8" fmla="*/ 7 w 20"/>
                  <a:gd name="T9" fmla="*/ 0 h 12"/>
                  <a:gd name="T10" fmla="*/ 7 w 20"/>
                  <a:gd name="T11" fmla="*/ 0 h 12"/>
                  <a:gd name="T12" fmla="*/ 6 w 20"/>
                  <a:gd name="T13" fmla="*/ 0 h 12"/>
                  <a:gd name="T14" fmla="*/ 6 w 20"/>
                  <a:gd name="T15" fmla="*/ 0 h 12"/>
                  <a:gd name="T16" fmla="*/ 3 w 20"/>
                  <a:gd name="T17" fmla="*/ 5 h 12"/>
                  <a:gd name="T18" fmla="*/ 2 w 20"/>
                  <a:gd name="T19" fmla="*/ 5 h 12"/>
                  <a:gd name="T20" fmla="*/ 2 w 20"/>
                  <a:gd name="T21" fmla="*/ 9 h 12"/>
                  <a:gd name="T22" fmla="*/ 0 w 20"/>
                  <a:gd name="T23" fmla="*/ 11 h 12"/>
                  <a:gd name="T24" fmla="*/ 0 w 20"/>
                  <a:gd name="T25" fmla="*/ 11 h 12"/>
                  <a:gd name="T26" fmla="*/ 17 w 20"/>
                  <a:gd name="T27" fmla="*/ 11 h 12"/>
                  <a:gd name="T28" fmla="*/ 17 w 20"/>
                  <a:gd name="T29" fmla="*/ 11 h 12"/>
                  <a:gd name="T30" fmla="*/ 19 w 20"/>
                  <a:gd name="T31" fmla="*/ 11 h 12"/>
                  <a:gd name="T32" fmla="*/ 19 w 20"/>
                  <a:gd name="T33" fmla="*/ 11 h 12"/>
                  <a:gd name="T34" fmla="*/ 19 w 20"/>
                  <a:gd name="T35" fmla="*/ 11 h 12"/>
                  <a:gd name="T36" fmla="*/ 19 w 20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19" y="8"/>
                    </a:moveTo>
                    <a:cubicBezTo>
                      <a:pt x="20" y="7"/>
                      <a:pt x="20" y="6"/>
                      <a:pt x="20" y="5"/>
                    </a:cubicBezTo>
                    <a:cubicBezTo>
                      <a:pt x="19" y="5"/>
                      <a:pt x="17" y="4"/>
                      <a:pt x="16" y="4"/>
                    </a:cubicBezTo>
                    <a:cubicBezTo>
                      <a:pt x="16" y="4"/>
                      <a:pt x="15" y="4"/>
                      <a:pt x="14" y="4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1"/>
                      <a:pt x="12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9"/>
                      <a:pt x="1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5" name="Freeform 1223"/>
              <p:cNvSpPr>
                <a:spLocks/>
              </p:cNvSpPr>
              <p:nvPr/>
            </p:nvSpPr>
            <p:spPr bwMode="auto">
              <a:xfrm>
                <a:off x="2633" y="3347"/>
                <a:ext cx="15" cy="25"/>
              </a:xfrm>
              <a:custGeom>
                <a:avLst/>
                <a:gdLst>
                  <a:gd name="T0" fmla="*/ 5 w 16"/>
                  <a:gd name="T1" fmla="*/ 17 h 26"/>
                  <a:gd name="T2" fmla="*/ 6 w 16"/>
                  <a:gd name="T3" fmla="*/ 26 h 26"/>
                  <a:gd name="T4" fmla="*/ 6 w 16"/>
                  <a:gd name="T5" fmla="*/ 26 h 26"/>
                  <a:gd name="T6" fmla="*/ 12 w 16"/>
                  <a:gd name="T7" fmla="*/ 22 h 26"/>
                  <a:gd name="T8" fmla="*/ 14 w 16"/>
                  <a:gd name="T9" fmla="*/ 21 h 26"/>
                  <a:gd name="T10" fmla="*/ 15 w 16"/>
                  <a:gd name="T11" fmla="*/ 13 h 26"/>
                  <a:gd name="T12" fmla="*/ 15 w 16"/>
                  <a:gd name="T13" fmla="*/ 4 h 26"/>
                  <a:gd name="T14" fmla="*/ 15 w 16"/>
                  <a:gd name="T15" fmla="*/ 2 h 26"/>
                  <a:gd name="T16" fmla="*/ 8 w 16"/>
                  <a:gd name="T17" fmla="*/ 1 h 26"/>
                  <a:gd name="T18" fmla="*/ 3 w 16"/>
                  <a:gd name="T19" fmla="*/ 3 h 26"/>
                  <a:gd name="T20" fmla="*/ 1 w 16"/>
                  <a:gd name="T21" fmla="*/ 3 h 26"/>
                  <a:gd name="T22" fmla="*/ 0 w 16"/>
                  <a:gd name="T23" fmla="*/ 3 h 26"/>
                  <a:gd name="T24" fmla="*/ 2 w 16"/>
                  <a:gd name="T25" fmla="*/ 6 h 26"/>
                  <a:gd name="T26" fmla="*/ 5 w 16"/>
                  <a:gd name="T2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6">
                    <a:moveTo>
                      <a:pt x="5" y="17"/>
                    </a:moveTo>
                    <a:cubicBezTo>
                      <a:pt x="4" y="21"/>
                      <a:pt x="5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0" y="23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5" y="20"/>
                      <a:pt x="15" y="16"/>
                      <a:pt x="15" y="13"/>
                    </a:cubicBezTo>
                    <a:cubicBezTo>
                      <a:pt x="15" y="10"/>
                      <a:pt x="15" y="6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0"/>
                      <a:pt x="10" y="0"/>
                      <a:pt x="8" y="1"/>
                    </a:cubicBezTo>
                    <a:cubicBezTo>
                      <a:pt x="7" y="3"/>
                      <a:pt x="5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4" y="9"/>
                      <a:pt x="6" y="13"/>
                      <a:pt x="5" y="1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6" name="Freeform 1224"/>
              <p:cNvSpPr>
                <a:spLocks/>
              </p:cNvSpPr>
              <p:nvPr/>
            </p:nvSpPr>
            <p:spPr bwMode="auto">
              <a:xfrm>
                <a:off x="2619" y="3267"/>
                <a:ext cx="119" cy="115"/>
              </a:xfrm>
              <a:custGeom>
                <a:avLst/>
                <a:gdLst>
                  <a:gd name="T0" fmla="*/ 64 w 124"/>
                  <a:gd name="T1" fmla="*/ 6 h 120"/>
                  <a:gd name="T2" fmla="*/ 62 w 124"/>
                  <a:gd name="T3" fmla="*/ 5 h 120"/>
                  <a:gd name="T4" fmla="*/ 61 w 124"/>
                  <a:gd name="T5" fmla="*/ 5 h 120"/>
                  <a:gd name="T6" fmla="*/ 61 w 124"/>
                  <a:gd name="T7" fmla="*/ 5 h 120"/>
                  <a:gd name="T8" fmla="*/ 61 w 124"/>
                  <a:gd name="T9" fmla="*/ 5 h 120"/>
                  <a:gd name="T10" fmla="*/ 59 w 124"/>
                  <a:gd name="T11" fmla="*/ 1 h 120"/>
                  <a:gd name="T12" fmla="*/ 56 w 124"/>
                  <a:gd name="T13" fmla="*/ 0 h 120"/>
                  <a:gd name="T14" fmla="*/ 50 w 124"/>
                  <a:gd name="T15" fmla="*/ 2 h 120"/>
                  <a:gd name="T16" fmla="*/ 43 w 124"/>
                  <a:gd name="T17" fmla="*/ 3 h 120"/>
                  <a:gd name="T18" fmla="*/ 42 w 124"/>
                  <a:gd name="T19" fmla="*/ 4 h 120"/>
                  <a:gd name="T20" fmla="*/ 37 w 124"/>
                  <a:gd name="T21" fmla="*/ 7 h 120"/>
                  <a:gd name="T22" fmla="*/ 33 w 124"/>
                  <a:gd name="T23" fmla="*/ 11 h 120"/>
                  <a:gd name="T24" fmla="*/ 28 w 124"/>
                  <a:gd name="T25" fmla="*/ 11 h 120"/>
                  <a:gd name="T26" fmla="*/ 27 w 124"/>
                  <a:gd name="T27" fmla="*/ 14 h 120"/>
                  <a:gd name="T28" fmla="*/ 24 w 124"/>
                  <a:gd name="T29" fmla="*/ 17 h 120"/>
                  <a:gd name="T30" fmla="*/ 24 w 124"/>
                  <a:gd name="T31" fmla="*/ 17 h 120"/>
                  <a:gd name="T32" fmla="*/ 17 w 124"/>
                  <a:gd name="T33" fmla="*/ 11 h 120"/>
                  <a:gd name="T34" fmla="*/ 17 w 124"/>
                  <a:gd name="T35" fmla="*/ 10 h 120"/>
                  <a:gd name="T36" fmla="*/ 10 w 124"/>
                  <a:gd name="T37" fmla="*/ 17 h 120"/>
                  <a:gd name="T38" fmla="*/ 8 w 124"/>
                  <a:gd name="T39" fmla="*/ 17 h 120"/>
                  <a:gd name="T40" fmla="*/ 6 w 124"/>
                  <a:gd name="T41" fmla="*/ 17 h 120"/>
                  <a:gd name="T42" fmla="*/ 3 w 124"/>
                  <a:gd name="T43" fmla="*/ 17 h 120"/>
                  <a:gd name="T44" fmla="*/ 3 w 124"/>
                  <a:gd name="T45" fmla="*/ 18 h 120"/>
                  <a:gd name="T46" fmla="*/ 3 w 124"/>
                  <a:gd name="T47" fmla="*/ 19 h 120"/>
                  <a:gd name="T48" fmla="*/ 1 w 124"/>
                  <a:gd name="T49" fmla="*/ 27 h 120"/>
                  <a:gd name="T50" fmla="*/ 1 w 124"/>
                  <a:gd name="T51" fmla="*/ 29 h 120"/>
                  <a:gd name="T52" fmla="*/ 2 w 124"/>
                  <a:gd name="T53" fmla="*/ 36 h 120"/>
                  <a:gd name="T54" fmla="*/ 4 w 124"/>
                  <a:gd name="T55" fmla="*/ 37 h 120"/>
                  <a:gd name="T56" fmla="*/ 11 w 124"/>
                  <a:gd name="T57" fmla="*/ 39 h 120"/>
                  <a:gd name="T58" fmla="*/ 11 w 124"/>
                  <a:gd name="T59" fmla="*/ 42 h 120"/>
                  <a:gd name="T60" fmla="*/ 14 w 124"/>
                  <a:gd name="T61" fmla="*/ 40 h 120"/>
                  <a:gd name="T62" fmla="*/ 23 w 124"/>
                  <a:gd name="T63" fmla="*/ 34 h 120"/>
                  <a:gd name="T64" fmla="*/ 40 w 124"/>
                  <a:gd name="T65" fmla="*/ 44 h 120"/>
                  <a:gd name="T66" fmla="*/ 52 w 124"/>
                  <a:gd name="T67" fmla="*/ 62 h 120"/>
                  <a:gd name="T68" fmla="*/ 67 w 124"/>
                  <a:gd name="T69" fmla="*/ 75 h 120"/>
                  <a:gd name="T70" fmla="*/ 79 w 124"/>
                  <a:gd name="T71" fmla="*/ 80 h 120"/>
                  <a:gd name="T72" fmla="*/ 92 w 124"/>
                  <a:gd name="T73" fmla="*/ 90 h 120"/>
                  <a:gd name="T74" fmla="*/ 99 w 124"/>
                  <a:gd name="T75" fmla="*/ 98 h 120"/>
                  <a:gd name="T76" fmla="*/ 101 w 124"/>
                  <a:gd name="T77" fmla="*/ 115 h 120"/>
                  <a:gd name="T78" fmla="*/ 103 w 124"/>
                  <a:gd name="T79" fmla="*/ 113 h 120"/>
                  <a:gd name="T80" fmla="*/ 110 w 124"/>
                  <a:gd name="T81" fmla="*/ 105 h 120"/>
                  <a:gd name="T82" fmla="*/ 109 w 124"/>
                  <a:gd name="T83" fmla="*/ 104 h 120"/>
                  <a:gd name="T84" fmla="*/ 106 w 124"/>
                  <a:gd name="T85" fmla="*/ 93 h 120"/>
                  <a:gd name="T86" fmla="*/ 121 w 124"/>
                  <a:gd name="T87" fmla="*/ 93 h 120"/>
                  <a:gd name="T88" fmla="*/ 124 w 124"/>
                  <a:gd name="T89" fmla="*/ 93 h 120"/>
                  <a:gd name="T90" fmla="*/ 103 w 124"/>
                  <a:gd name="T91" fmla="*/ 79 h 120"/>
                  <a:gd name="T92" fmla="*/ 96 w 124"/>
                  <a:gd name="T93" fmla="*/ 73 h 120"/>
                  <a:gd name="T94" fmla="*/ 76 w 124"/>
                  <a:gd name="T95" fmla="*/ 53 h 120"/>
                  <a:gd name="T96" fmla="*/ 60 w 124"/>
                  <a:gd name="T97" fmla="*/ 38 h 120"/>
                  <a:gd name="T98" fmla="*/ 60 w 124"/>
                  <a:gd name="T99" fmla="*/ 26 h 120"/>
                  <a:gd name="T100" fmla="*/ 65 w 124"/>
                  <a:gd name="T101" fmla="*/ 18 h 120"/>
                  <a:gd name="T102" fmla="*/ 65 w 124"/>
                  <a:gd name="T103" fmla="*/ 15 h 120"/>
                  <a:gd name="T104" fmla="*/ 65 w 124"/>
                  <a:gd name="T105" fmla="*/ 10 h 120"/>
                  <a:gd name="T106" fmla="*/ 65 w 124"/>
                  <a:gd name="T107" fmla="*/ 7 h 120"/>
                  <a:gd name="T108" fmla="*/ 65 w 124"/>
                  <a:gd name="T10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4" h="120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5"/>
                      <a:pt x="63" y="5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4"/>
                      <a:pt x="59" y="2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6" y="0"/>
                    </a:cubicBezTo>
                    <a:cubicBezTo>
                      <a:pt x="54" y="0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48" y="3"/>
                      <a:pt x="47" y="4"/>
                      <a:pt x="45" y="4"/>
                    </a:cubicBezTo>
                    <a:cubicBezTo>
                      <a:pt x="44" y="4"/>
                      <a:pt x="43" y="4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6"/>
                      <a:pt x="40" y="8"/>
                      <a:pt x="38" y="8"/>
                    </a:cubicBezTo>
                    <a:cubicBezTo>
                      <a:pt x="38" y="8"/>
                      <a:pt x="38" y="8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9"/>
                      <a:pt x="35" y="11"/>
                      <a:pt x="33" y="11"/>
                    </a:cubicBezTo>
                    <a:cubicBezTo>
                      <a:pt x="31" y="11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8" y="11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7"/>
                      <a:pt x="25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0" y="15"/>
                      <a:pt x="19" y="13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3"/>
                      <a:pt x="14" y="17"/>
                      <a:pt x="11" y="17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5" y="21"/>
                      <a:pt x="5" y="22"/>
                    </a:cubicBezTo>
                    <a:cubicBezTo>
                      <a:pt x="5" y="24"/>
                      <a:pt x="3" y="26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9"/>
                    </a:cubicBezTo>
                    <a:cubicBezTo>
                      <a:pt x="3" y="30"/>
                      <a:pt x="5" y="32"/>
                      <a:pt x="3" y="35"/>
                    </a:cubicBezTo>
                    <a:cubicBezTo>
                      <a:pt x="3" y="35"/>
                      <a:pt x="3" y="35"/>
                      <a:pt x="2" y="36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5" y="37"/>
                      <a:pt x="6" y="38"/>
                    </a:cubicBezTo>
                    <a:cubicBezTo>
                      <a:pt x="8" y="38"/>
                      <a:pt x="10" y="38"/>
                      <a:pt x="11" y="39"/>
                    </a:cubicBezTo>
                    <a:cubicBezTo>
                      <a:pt x="11" y="40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3" y="41"/>
                      <a:pt x="13" y="41"/>
                      <a:pt x="14" y="40"/>
                    </a:cubicBezTo>
                    <a:cubicBezTo>
                      <a:pt x="15" y="38"/>
                      <a:pt x="16" y="36"/>
                      <a:pt x="20" y="35"/>
                    </a:cubicBezTo>
                    <a:cubicBezTo>
                      <a:pt x="21" y="35"/>
                      <a:pt x="22" y="34"/>
                      <a:pt x="23" y="34"/>
                    </a:cubicBezTo>
                    <a:cubicBezTo>
                      <a:pt x="30" y="34"/>
                      <a:pt x="36" y="39"/>
                      <a:pt x="38" y="42"/>
                    </a:cubicBezTo>
                    <a:cubicBezTo>
                      <a:pt x="39" y="43"/>
                      <a:pt x="39" y="44"/>
                      <a:pt x="40" y="44"/>
                    </a:cubicBezTo>
                    <a:cubicBezTo>
                      <a:pt x="41" y="46"/>
                      <a:pt x="42" y="47"/>
                      <a:pt x="42" y="50"/>
                    </a:cubicBezTo>
                    <a:cubicBezTo>
                      <a:pt x="43" y="52"/>
                      <a:pt x="44" y="57"/>
                      <a:pt x="52" y="62"/>
                    </a:cubicBezTo>
                    <a:cubicBezTo>
                      <a:pt x="57" y="65"/>
                      <a:pt x="60" y="68"/>
                      <a:pt x="62" y="71"/>
                    </a:cubicBezTo>
                    <a:cubicBezTo>
                      <a:pt x="64" y="73"/>
                      <a:pt x="66" y="74"/>
                      <a:pt x="67" y="75"/>
                    </a:cubicBezTo>
                    <a:cubicBezTo>
                      <a:pt x="69" y="76"/>
                      <a:pt x="70" y="76"/>
                      <a:pt x="72" y="77"/>
                    </a:cubicBezTo>
                    <a:cubicBezTo>
                      <a:pt x="74" y="77"/>
                      <a:pt x="77" y="78"/>
                      <a:pt x="79" y="80"/>
                    </a:cubicBezTo>
                    <a:cubicBezTo>
                      <a:pt x="81" y="83"/>
                      <a:pt x="84" y="85"/>
                      <a:pt x="88" y="86"/>
                    </a:cubicBezTo>
                    <a:cubicBezTo>
                      <a:pt x="90" y="87"/>
                      <a:pt x="91" y="89"/>
                      <a:pt x="92" y="90"/>
                    </a:cubicBezTo>
                    <a:cubicBezTo>
                      <a:pt x="93" y="92"/>
                      <a:pt x="94" y="93"/>
                      <a:pt x="95" y="93"/>
                    </a:cubicBezTo>
                    <a:cubicBezTo>
                      <a:pt x="99" y="93"/>
                      <a:pt x="99" y="96"/>
                      <a:pt x="99" y="98"/>
                    </a:cubicBezTo>
                    <a:cubicBezTo>
                      <a:pt x="99" y="99"/>
                      <a:pt x="100" y="99"/>
                      <a:pt x="100" y="100"/>
                    </a:cubicBezTo>
                    <a:cubicBezTo>
                      <a:pt x="103" y="104"/>
                      <a:pt x="104" y="111"/>
                      <a:pt x="101" y="115"/>
                    </a:cubicBezTo>
                    <a:cubicBezTo>
                      <a:pt x="100" y="116"/>
                      <a:pt x="100" y="119"/>
                      <a:pt x="100" y="120"/>
                    </a:cubicBezTo>
                    <a:cubicBezTo>
                      <a:pt x="101" y="118"/>
                      <a:pt x="103" y="115"/>
                      <a:pt x="103" y="113"/>
                    </a:cubicBezTo>
                    <a:cubicBezTo>
                      <a:pt x="104" y="110"/>
                      <a:pt x="105" y="109"/>
                      <a:pt x="107" y="108"/>
                    </a:cubicBezTo>
                    <a:cubicBezTo>
                      <a:pt x="108" y="107"/>
                      <a:pt x="109" y="107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09" y="104"/>
                      <a:pt x="109" y="104"/>
                    </a:cubicBezTo>
                    <a:cubicBezTo>
                      <a:pt x="107" y="103"/>
                      <a:pt x="105" y="101"/>
                      <a:pt x="105" y="98"/>
                    </a:cubicBezTo>
                    <a:cubicBezTo>
                      <a:pt x="104" y="96"/>
                      <a:pt x="105" y="94"/>
                      <a:pt x="106" y="93"/>
                    </a:cubicBezTo>
                    <a:cubicBezTo>
                      <a:pt x="108" y="89"/>
                      <a:pt x="114" y="88"/>
                      <a:pt x="118" y="91"/>
                    </a:cubicBezTo>
                    <a:cubicBezTo>
                      <a:pt x="119" y="92"/>
                      <a:pt x="120" y="92"/>
                      <a:pt x="121" y="93"/>
                    </a:cubicBezTo>
                    <a:cubicBezTo>
                      <a:pt x="122" y="93"/>
                      <a:pt x="123" y="94"/>
                      <a:pt x="124" y="95"/>
                    </a:cubicBezTo>
                    <a:cubicBezTo>
                      <a:pt x="124" y="94"/>
                      <a:pt x="124" y="94"/>
                      <a:pt x="124" y="93"/>
                    </a:cubicBezTo>
                    <a:cubicBezTo>
                      <a:pt x="124" y="90"/>
                      <a:pt x="112" y="84"/>
                      <a:pt x="107" y="82"/>
                    </a:cubicBezTo>
                    <a:cubicBezTo>
                      <a:pt x="105" y="81"/>
                      <a:pt x="104" y="80"/>
                      <a:pt x="103" y="79"/>
                    </a:cubicBezTo>
                    <a:cubicBezTo>
                      <a:pt x="100" y="78"/>
                      <a:pt x="99" y="76"/>
                      <a:pt x="99" y="75"/>
                    </a:cubicBezTo>
                    <a:cubicBezTo>
                      <a:pt x="98" y="73"/>
                      <a:pt x="98" y="73"/>
                      <a:pt x="96" y="73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87" y="73"/>
                      <a:pt x="78" y="64"/>
                      <a:pt x="76" y="53"/>
                    </a:cubicBezTo>
                    <a:cubicBezTo>
                      <a:pt x="75" y="48"/>
                      <a:pt x="71" y="46"/>
                      <a:pt x="67" y="44"/>
                    </a:cubicBezTo>
                    <a:cubicBezTo>
                      <a:pt x="64" y="42"/>
                      <a:pt x="61" y="41"/>
                      <a:pt x="60" y="38"/>
                    </a:cubicBezTo>
                    <a:cubicBezTo>
                      <a:pt x="58" y="34"/>
                      <a:pt x="59" y="31"/>
                      <a:pt x="60" y="30"/>
                    </a:cubicBezTo>
                    <a:cubicBezTo>
                      <a:pt x="61" y="28"/>
                      <a:pt x="61" y="28"/>
                      <a:pt x="60" y="26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1" y="20"/>
                      <a:pt x="63" y="19"/>
                      <a:pt x="65" y="18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4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0"/>
                    </a:cubicBezTo>
                    <a:cubicBezTo>
                      <a:pt x="65" y="9"/>
                      <a:pt x="65" y="8"/>
                      <a:pt x="65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7" name="Freeform 1225"/>
              <p:cNvSpPr>
                <a:spLocks/>
              </p:cNvSpPr>
              <p:nvPr/>
            </p:nvSpPr>
            <p:spPr bwMode="auto">
              <a:xfrm>
                <a:off x="2681" y="3384"/>
                <a:ext cx="26" cy="17"/>
              </a:xfrm>
              <a:custGeom>
                <a:avLst/>
                <a:gdLst>
                  <a:gd name="T0" fmla="*/ 24 w 27"/>
                  <a:gd name="T1" fmla="*/ 15 h 18"/>
                  <a:gd name="T2" fmla="*/ 24 w 27"/>
                  <a:gd name="T3" fmla="*/ 10 h 18"/>
                  <a:gd name="T4" fmla="*/ 27 w 27"/>
                  <a:gd name="T5" fmla="*/ 0 h 18"/>
                  <a:gd name="T6" fmla="*/ 22 w 27"/>
                  <a:gd name="T7" fmla="*/ 1 h 18"/>
                  <a:gd name="T8" fmla="*/ 7 w 27"/>
                  <a:gd name="T9" fmla="*/ 1 h 18"/>
                  <a:gd name="T10" fmla="*/ 5 w 27"/>
                  <a:gd name="T11" fmla="*/ 0 h 18"/>
                  <a:gd name="T12" fmla="*/ 0 w 27"/>
                  <a:gd name="T13" fmla="*/ 3 h 18"/>
                  <a:gd name="T14" fmla="*/ 10 w 27"/>
                  <a:gd name="T15" fmla="*/ 8 h 18"/>
                  <a:gd name="T16" fmla="*/ 20 w 27"/>
                  <a:gd name="T17" fmla="*/ 14 h 18"/>
                  <a:gd name="T18" fmla="*/ 23 w 27"/>
                  <a:gd name="T19" fmla="*/ 16 h 18"/>
                  <a:gd name="T20" fmla="*/ 23 w 27"/>
                  <a:gd name="T21" fmla="*/ 18 h 18"/>
                  <a:gd name="T22" fmla="*/ 23 w 27"/>
                  <a:gd name="T23" fmla="*/ 18 h 18"/>
                  <a:gd name="T24" fmla="*/ 23 w 27"/>
                  <a:gd name="T25" fmla="*/ 16 h 18"/>
                  <a:gd name="T26" fmla="*/ 24 w 27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18">
                    <a:moveTo>
                      <a:pt x="24" y="15"/>
                    </a:moveTo>
                    <a:cubicBezTo>
                      <a:pt x="24" y="15"/>
                      <a:pt x="24" y="14"/>
                      <a:pt x="24" y="10"/>
                    </a:cubicBezTo>
                    <a:cubicBezTo>
                      <a:pt x="23" y="6"/>
                      <a:pt x="26" y="2"/>
                      <a:pt x="27" y="0"/>
                    </a:cubicBezTo>
                    <a:cubicBezTo>
                      <a:pt x="26" y="0"/>
                      <a:pt x="24" y="0"/>
                      <a:pt x="22" y="1"/>
                    </a:cubicBezTo>
                    <a:cubicBezTo>
                      <a:pt x="15" y="2"/>
                      <a:pt x="11" y="3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3"/>
                      <a:pt x="2" y="5"/>
                      <a:pt x="10" y="8"/>
                    </a:cubicBezTo>
                    <a:cubicBezTo>
                      <a:pt x="16" y="9"/>
                      <a:pt x="18" y="12"/>
                      <a:pt x="20" y="14"/>
                    </a:cubicBezTo>
                    <a:cubicBezTo>
                      <a:pt x="21" y="15"/>
                      <a:pt x="22" y="16"/>
                      <a:pt x="23" y="16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5"/>
                      <a:pt x="24" y="15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8" name="Freeform 1226"/>
              <p:cNvSpPr>
                <a:spLocks/>
              </p:cNvSpPr>
              <p:nvPr/>
            </p:nvSpPr>
            <p:spPr bwMode="auto">
              <a:xfrm>
                <a:off x="2745" y="3279"/>
                <a:ext cx="38" cy="49"/>
              </a:xfrm>
              <a:custGeom>
                <a:avLst/>
                <a:gdLst>
                  <a:gd name="T0" fmla="*/ 19 w 40"/>
                  <a:gd name="T1" fmla="*/ 52 h 52"/>
                  <a:gd name="T2" fmla="*/ 20 w 40"/>
                  <a:gd name="T3" fmla="*/ 52 h 52"/>
                  <a:gd name="T4" fmla="*/ 22 w 40"/>
                  <a:gd name="T5" fmla="*/ 51 h 52"/>
                  <a:gd name="T6" fmla="*/ 24 w 40"/>
                  <a:gd name="T7" fmla="*/ 51 h 52"/>
                  <a:gd name="T8" fmla="*/ 27 w 40"/>
                  <a:gd name="T9" fmla="*/ 50 h 52"/>
                  <a:gd name="T10" fmla="*/ 29 w 40"/>
                  <a:gd name="T11" fmla="*/ 50 h 52"/>
                  <a:gd name="T12" fmla="*/ 32 w 40"/>
                  <a:gd name="T13" fmla="*/ 50 h 52"/>
                  <a:gd name="T14" fmla="*/ 34 w 40"/>
                  <a:gd name="T15" fmla="*/ 49 h 52"/>
                  <a:gd name="T16" fmla="*/ 36 w 40"/>
                  <a:gd name="T17" fmla="*/ 49 h 52"/>
                  <a:gd name="T18" fmla="*/ 36 w 40"/>
                  <a:gd name="T19" fmla="*/ 48 h 52"/>
                  <a:gd name="T20" fmla="*/ 38 w 40"/>
                  <a:gd name="T21" fmla="*/ 43 h 52"/>
                  <a:gd name="T22" fmla="*/ 37 w 40"/>
                  <a:gd name="T23" fmla="*/ 37 h 52"/>
                  <a:gd name="T24" fmla="*/ 37 w 40"/>
                  <a:gd name="T25" fmla="*/ 26 h 52"/>
                  <a:gd name="T26" fmla="*/ 37 w 40"/>
                  <a:gd name="T27" fmla="*/ 25 h 52"/>
                  <a:gd name="T28" fmla="*/ 28 w 40"/>
                  <a:gd name="T29" fmla="*/ 20 h 52"/>
                  <a:gd name="T30" fmla="*/ 24 w 40"/>
                  <a:gd name="T31" fmla="*/ 15 h 52"/>
                  <a:gd name="T32" fmla="*/ 19 w 40"/>
                  <a:gd name="T33" fmla="*/ 7 h 52"/>
                  <a:gd name="T34" fmla="*/ 17 w 40"/>
                  <a:gd name="T35" fmla="*/ 4 h 52"/>
                  <a:gd name="T36" fmla="*/ 16 w 40"/>
                  <a:gd name="T37" fmla="*/ 3 h 52"/>
                  <a:gd name="T38" fmla="*/ 15 w 40"/>
                  <a:gd name="T39" fmla="*/ 2 h 52"/>
                  <a:gd name="T40" fmla="*/ 15 w 40"/>
                  <a:gd name="T41" fmla="*/ 2 h 52"/>
                  <a:gd name="T42" fmla="*/ 9 w 40"/>
                  <a:gd name="T43" fmla="*/ 0 h 52"/>
                  <a:gd name="T44" fmla="*/ 0 w 40"/>
                  <a:gd name="T45" fmla="*/ 3 h 52"/>
                  <a:gd name="T46" fmla="*/ 0 w 40"/>
                  <a:gd name="T47" fmla="*/ 5 h 52"/>
                  <a:gd name="T48" fmla="*/ 0 w 40"/>
                  <a:gd name="T49" fmla="*/ 6 h 52"/>
                  <a:gd name="T50" fmla="*/ 1 w 40"/>
                  <a:gd name="T51" fmla="*/ 6 h 52"/>
                  <a:gd name="T52" fmla="*/ 5 w 40"/>
                  <a:gd name="T53" fmla="*/ 13 h 52"/>
                  <a:gd name="T54" fmla="*/ 6 w 40"/>
                  <a:gd name="T55" fmla="*/ 17 h 52"/>
                  <a:gd name="T56" fmla="*/ 6 w 40"/>
                  <a:gd name="T57" fmla="*/ 18 h 52"/>
                  <a:gd name="T58" fmla="*/ 6 w 40"/>
                  <a:gd name="T59" fmla="*/ 19 h 52"/>
                  <a:gd name="T60" fmla="*/ 7 w 40"/>
                  <a:gd name="T61" fmla="*/ 23 h 52"/>
                  <a:gd name="T62" fmla="*/ 7 w 40"/>
                  <a:gd name="T63" fmla="*/ 29 h 52"/>
                  <a:gd name="T64" fmla="*/ 6 w 40"/>
                  <a:gd name="T65" fmla="*/ 31 h 52"/>
                  <a:gd name="T66" fmla="*/ 6 w 40"/>
                  <a:gd name="T67" fmla="*/ 34 h 52"/>
                  <a:gd name="T68" fmla="*/ 5 w 40"/>
                  <a:gd name="T69" fmla="*/ 35 h 52"/>
                  <a:gd name="T70" fmla="*/ 5 w 40"/>
                  <a:gd name="T71" fmla="*/ 35 h 52"/>
                  <a:gd name="T72" fmla="*/ 4 w 40"/>
                  <a:gd name="T73" fmla="*/ 36 h 52"/>
                  <a:gd name="T74" fmla="*/ 3 w 40"/>
                  <a:gd name="T75" fmla="*/ 36 h 52"/>
                  <a:gd name="T76" fmla="*/ 2 w 40"/>
                  <a:gd name="T77" fmla="*/ 39 h 52"/>
                  <a:gd name="T78" fmla="*/ 4 w 40"/>
                  <a:gd name="T79" fmla="*/ 41 h 52"/>
                  <a:gd name="T80" fmla="*/ 7 w 40"/>
                  <a:gd name="T81" fmla="*/ 44 h 52"/>
                  <a:gd name="T82" fmla="*/ 9 w 40"/>
                  <a:gd name="T83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52">
                    <a:moveTo>
                      <a:pt x="12" y="48"/>
                    </a:moveTo>
                    <a:cubicBezTo>
                      <a:pt x="14" y="49"/>
                      <a:pt x="17" y="51"/>
                      <a:pt x="19" y="52"/>
                    </a:cubicBezTo>
                    <a:cubicBezTo>
                      <a:pt x="19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1"/>
                      <a:pt x="25" y="51"/>
                      <a:pt x="25" y="51"/>
                    </a:cubicBezTo>
                    <a:cubicBezTo>
                      <a:pt x="25" y="51"/>
                      <a:pt x="26" y="51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3" y="49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7"/>
                    </a:cubicBezTo>
                    <a:cubicBezTo>
                      <a:pt x="36" y="46"/>
                      <a:pt x="37" y="44"/>
                      <a:pt x="38" y="43"/>
                    </a:cubicBezTo>
                    <a:cubicBezTo>
                      <a:pt x="39" y="42"/>
                      <a:pt x="39" y="41"/>
                      <a:pt x="40" y="41"/>
                    </a:cubicBezTo>
                    <a:cubicBezTo>
                      <a:pt x="40" y="40"/>
                      <a:pt x="38" y="38"/>
                      <a:pt x="37" y="37"/>
                    </a:cubicBezTo>
                    <a:cubicBezTo>
                      <a:pt x="35" y="35"/>
                      <a:pt x="34" y="33"/>
                      <a:pt x="35" y="31"/>
                    </a:cubicBezTo>
                    <a:cubicBezTo>
                      <a:pt x="35" y="29"/>
                      <a:pt x="36" y="27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4"/>
                      <a:pt x="37" y="23"/>
                      <a:pt x="37" y="22"/>
                    </a:cubicBezTo>
                    <a:cubicBezTo>
                      <a:pt x="35" y="21"/>
                      <a:pt x="30" y="21"/>
                      <a:pt x="28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3" y="19"/>
                      <a:pt x="24" y="16"/>
                      <a:pt x="24" y="15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1" y="13"/>
                      <a:pt x="19" y="10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8" y="6"/>
                      <a:pt x="18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1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5" y="8"/>
                      <a:pt x="5" y="11"/>
                      <a:pt x="5" y="13"/>
                    </a:cubicBezTo>
                    <a:cubicBezTo>
                      <a:pt x="5" y="14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5"/>
                      <a:pt x="7" y="27"/>
                      <a:pt x="7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40"/>
                      <a:pt x="4" y="40"/>
                      <a:pt x="4" y="41"/>
                    </a:cubicBezTo>
                    <a:cubicBezTo>
                      <a:pt x="4" y="41"/>
                      <a:pt x="5" y="42"/>
                      <a:pt x="5" y="42"/>
                    </a:cubicBezTo>
                    <a:cubicBezTo>
                      <a:pt x="6" y="43"/>
                      <a:pt x="6" y="43"/>
                      <a:pt x="7" y="44"/>
                    </a:cubicBezTo>
                    <a:cubicBezTo>
                      <a:pt x="7" y="44"/>
                      <a:pt x="7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10" y="47"/>
                      <a:pt x="12" y="48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6" name="Group 1229"/>
            <p:cNvGrpSpPr>
              <a:grpSpLocks noChangeAspect="1"/>
            </p:cNvGrpSpPr>
            <p:nvPr/>
          </p:nvGrpSpPr>
          <p:grpSpPr bwMode="auto">
            <a:xfrm>
              <a:off x="6043934" y="3779395"/>
              <a:ext cx="940441" cy="1381844"/>
              <a:chOff x="1483" y="2550"/>
              <a:chExt cx="729" cy="816"/>
            </a:xfrm>
            <a:solidFill>
              <a:srgbClr val="BFBFBF"/>
            </a:solidFill>
          </p:grpSpPr>
          <p:grpSp>
            <p:nvGrpSpPr>
              <p:cNvPr id="1555" name="Group 1430"/>
              <p:cNvGrpSpPr>
                <a:grpSpLocks/>
              </p:cNvGrpSpPr>
              <p:nvPr/>
            </p:nvGrpSpPr>
            <p:grpSpPr bwMode="auto">
              <a:xfrm>
                <a:off x="1483" y="2550"/>
                <a:ext cx="729" cy="816"/>
                <a:chOff x="1483" y="2550"/>
                <a:chExt cx="729" cy="816"/>
              </a:xfrm>
              <a:grpFill/>
            </p:grpSpPr>
            <p:sp>
              <p:nvSpPr>
                <p:cNvPr id="1979" name="Freeform 1230"/>
                <p:cNvSpPr>
                  <a:spLocks/>
                </p:cNvSpPr>
                <p:nvPr/>
              </p:nvSpPr>
              <p:spPr bwMode="auto">
                <a:xfrm>
                  <a:off x="1912" y="3168"/>
                  <a:ext cx="17" cy="6"/>
                </a:xfrm>
                <a:custGeom>
                  <a:avLst/>
                  <a:gdLst>
                    <a:gd name="T0" fmla="*/ 18 w 18"/>
                    <a:gd name="T1" fmla="*/ 0 h 6"/>
                    <a:gd name="T2" fmla="*/ 16 w 18"/>
                    <a:gd name="T3" fmla="*/ 0 h 6"/>
                    <a:gd name="T4" fmla="*/ 16 w 18"/>
                    <a:gd name="T5" fmla="*/ 0 h 6"/>
                    <a:gd name="T6" fmla="*/ 14 w 18"/>
                    <a:gd name="T7" fmla="*/ 0 h 6"/>
                    <a:gd name="T8" fmla="*/ 4 w 18"/>
                    <a:gd name="T9" fmla="*/ 1 h 6"/>
                    <a:gd name="T10" fmla="*/ 3 w 18"/>
                    <a:gd name="T11" fmla="*/ 1 h 6"/>
                    <a:gd name="T12" fmla="*/ 2 w 18"/>
                    <a:gd name="T13" fmla="*/ 1 h 6"/>
                    <a:gd name="T14" fmla="*/ 1 w 18"/>
                    <a:gd name="T15" fmla="*/ 1 h 6"/>
                    <a:gd name="T16" fmla="*/ 1 w 18"/>
                    <a:gd name="T17" fmla="*/ 1 h 6"/>
                    <a:gd name="T18" fmla="*/ 0 w 18"/>
                    <a:gd name="T19" fmla="*/ 2 h 6"/>
                    <a:gd name="T20" fmla="*/ 0 w 18"/>
                    <a:gd name="T21" fmla="*/ 2 h 6"/>
                    <a:gd name="T22" fmla="*/ 3 w 18"/>
                    <a:gd name="T23" fmla="*/ 4 h 6"/>
                    <a:gd name="T24" fmla="*/ 4 w 18"/>
                    <a:gd name="T25" fmla="*/ 6 h 6"/>
                    <a:gd name="T26" fmla="*/ 13 w 18"/>
                    <a:gd name="T27" fmla="*/ 1 h 6"/>
                    <a:gd name="T28" fmla="*/ 14 w 18"/>
                    <a:gd name="T29" fmla="*/ 1 h 6"/>
                    <a:gd name="T30" fmla="*/ 15 w 18"/>
                    <a:gd name="T31" fmla="*/ 1 h 6"/>
                    <a:gd name="T32" fmla="*/ 16 w 18"/>
                    <a:gd name="T33" fmla="*/ 1 h 6"/>
                    <a:gd name="T34" fmla="*/ 16 w 18"/>
                    <a:gd name="T35" fmla="*/ 0 h 6"/>
                    <a:gd name="T36" fmla="*/ 17 w 18"/>
                    <a:gd name="T37" fmla="*/ 0 h 6"/>
                    <a:gd name="T38" fmla="*/ 18 w 18"/>
                    <a:gd name="T39" fmla="*/ 0 h 6"/>
                    <a:gd name="T40" fmla="*/ 18 w 18"/>
                    <a:gd name="T4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" h="6">
                      <a:moveTo>
                        <a:pt x="18" y="0"/>
                      </a:move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3" y="5"/>
                        <a:pt x="4" y="5"/>
                        <a:pt x="4" y="6"/>
                      </a:cubicBezTo>
                      <a:cubicBezTo>
                        <a:pt x="6" y="4"/>
                        <a:pt x="9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5" y="1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0" name="Freeform 1231"/>
                <p:cNvSpPr>
                  <a:spLocks/>
                </p:cNvSpPr>
                <p:nvPr/>
              </p:nvSpPr>
              <p:spPr bwMode="auto">
                <a:xfrm>
                  <a:off x="1797" y="3162"/>
                  <a:ext cx="104" cy="132"/>
                </a:xfrm>
                <a:custGeom>
                  <a:avLst/>
                  <a:gdLst>
                    <a:gd name="T0" fmla="*/ 82 w 109"/>
                    <a:gd name="T1" fmla="*/ 58 h 138"/>
                    <a:gd name="T2" fmla="*/ 89 w 109"/>
                    <a:gd name="T3" fmla="*/ 54 h 138"/>
                    <a:gd name="T4" fmla="*/ 94 w 109"/>
                    <a:gd name="T5" fmla="*/ 53 h 138"/>
                    <a:gd name="T6" fmla="*/ 94 w 109"/>
                    <a:gd name="T7" fmla="*/ 13 h 138"/>
                    <a:gd name="T8" fmla="*/ 96 w 109"/>
                    <a:gd name="T9" fmla="*/ 13 h 138"/>
                    <a:gd name="T10" fmla="*/ 106 w 109"/>
                    <a:gd name="T11" fmla="*/ 11 h 138"/>
                    <a:gd name="T12" fmla="*/ 109 w 109"/>
                    <a:gd name="T13" fmla="*/ 10 h 138"/>
                    <a:gd name="T14" fmla="*/ 109 w 109"/>
                    <a:gd name="T15" fmla="*/ 10 h 138"/>
                    <a:gd name="T16" fmla="*/ 109 w 109"/>
                    <a:gd name="T17" fmla="*/ 10 h 138"/>
                    <a:gd name="T18" fmla="*/ 107 w 109"/>
                    <a:gd name="T19" fmla="*/ 10 h 138"/>
                    <a:gd name="T20" fmla="*/ 106 w 109"/>
                    <a:gd name="T21" fmla="*/ 10 h 138"/>
                    <a:gd name="T22" fmla="*/ 103 w 109"/>
                    <a:gd name="T23" fmla="*/ 10 h 138"/>
                    <a:gd name="T24" fmla="*/ 98 w 109"/>
                    <a:gd name="T25" fmla="*/ 9 h 138"/>
                    <a:gd name="T26" fmla="*/ 91 w 109"/>
                    <a:gd name="T27" fmla="*/ 9 h 138"/>
                    <a:gd name="T28" fmla="*/ 74 w 109"/>
                    <a:gd name="T29" fmla="*/ 10 h 138"/>
                    <a:gd name="T30" fmla="*/ 73 w 109"/>
                    <a:gd name="T31" fmla="*/ 10 h 138"/>
                    <a:gd name="T32" fmla="*/ 69 w 109"/>
                    <a:gd name="T33" fmla="*/ 6 h 138"/>
                    <a:gd name="T34" fmla="*/ 31 w 109"/>
                    <a:gd name="T35" fmla="*/ 6 h 138"/>
                    <a:gd name="T36" fmla="*/ 20 w 109"/>
                    <a:gd name="T37" fmla="*/ 3 h 138"/>
                    <a:gd name="T38" fmla="*/ 11 w 109"/>
                    <a:gd name="T39" fmla="*/ 2 h 138"/>
                    <a:gd name="T40" fmla="*/ 10 w 109"/>
                    <a:gd name="T41" fmla="*/ 3 h 138"/>
                    <a:gd name="T42" fmla="*/ 9 w 109"/>
                    <a:gd name="T43" fmla="*/ 3 h 138"/>
                    <a:gd name="T44" fmla="*/ 6 w 109"/>
                    <a:gd name="T45" fmla="*/ 1 h 138"/>
                    <a:gd name="T46" fmla="*/ 5 w 109"/>
                    <a:gd name="T47" fmla="*/ 0 h 138"/>
                    <a:gd name="T48" fmla="*/ 5 w 109"/>
                    <a:gd name="T49" fmla="*/ 0 h 138"/>
                    <a:gd name="T50" fmla="*/ 3 w 109"/>
                    <a:gd name="T51" fmla="*/ 2 h 138"/>
                    <a:gd name="T52" fmla="*/ 3 w 109"/>
                    <a:gd name="T53" fmla="*/ 3 h 138"/>
                    <a:gd name="T54" fmla="*/ 0 w 109"/>
                    <a:gd name="T55" fmla="*/ 3 h 138"/>
                    <a:gd name="T56" fmla="*/ 6 w 109"/>
                    <a:gd name="T57" fmla="*/ 15 h 138"/>
                    <a:gd name="T58" fmla="*/ 17 w 109"/>
                    <a:gd name="T59" fmla="*/ 39 h 138"/>
                    <a:gd name="T60" fmla="*/ 23 w 109"/>
                    <a:gd name="T61" fmla="*/ 52 h 138"/>
                    <a:gd name="T62" fmla="*/ 28 w 109"/>
                    <a:gd name="T63" fmla="*/ 63 h 138"/>
                    <a:gd name="T64" fmla="*/ 29 w 109"/>
                    <a:gd name="T65" fmla="*/ 74 h 138"/>
                    <a:gd name="T66" fmla="*/ 29 w 109"/>
                    <a:gd name="T67" fmla="*/ 81 h 138"/>
                    <a:gd name="T68" fmla="*/ 33 w 109"/>
                    <a:gd name="T69" fmla="*/ 99 h 138"/>
                    <a:gd name="T70" fmla="*/ 33 w 109"/>
                    <a:gd name="T71" fmla="*/ 104 h 138"/>
                    <a:gd name="T72" fmla="*/ 40 w 109"/>
                    <a:gd name="T73" fmla="*/ 126 h 138"/>
                    <a:gd name="T74" fmla="*/ 47 w 109"/>
                    <a:gd name="T75" fmla="*/ 134 h 138"/>
                    <a:gd name="T76" fmla="*/ 48 w 109"/>
                    <a:gd name="T77" fmla="*/ 134 h 138"/>
                    <a:gd name="T78" fmla="*/ 55 w 109"/>
                    <a:gd name="T79" fmla="*/ 128 h 138"/>
                    <a:gd name="T80" fmla="*/ 58 w 109"/>
                    <a:gd name="T81" fmla="*/ 130 h 138"/>
                    <a:gd name="T82" fmla="*/ 60 w 109"/>
                    <a:gd name="T83" fmla="*/ 135 h 138"/>
                    <a:gd name="T84" fmla="*/ 63 w 109"/>
                    <a:gd name="T85" fmla="*/ 138 h 138"/>
                    <a:gd name="T86" fmla="*/ 68 w 109"/>
                    <a:gd name="T87" fmla="*/ 138 h 138"/>
                    <a:gd name="T88" fmla="*/ 73 w 109"/>
                    <a:gd name="T89" fmla="*/ 138 h 138"/>
                    <a:gd name="T90" fmla="*/ 74 w 109"/>
                    <a:gd name="T91" fmla="*/ 138 h 138"/>
                    <a:gd name="T92" fmla="*/ 76 w 109"/>
                    <a:gd name="T93" fmla="*/ 138 h 138"/>
                    <a:gd name="T94" fmla="*/ 79 w 109"/>
                    <a:gd name="T95" fmla="*/ 135 h 138"/>
                    <a:gd name="T96" fmla="*/ 82 w 109"/>
                    <a:gd name="T97" fmla="*/ 132 h 138"/>
                    <a:gd name="T98" fmla="*/ 82 w 109"/>
                    <a:gd name="T99" fmla="*/ 92 h 138"/>
                    <a:gd name="T100" fmla="*/ 82 w 109"/>
                    <a:gd name="T101" fmla="*/ 88 h 138"/>
                    <a:gd name="T102" fmla="*/ 82 w 109"/>
                    <a:gd name="T103" fmla="*/ 5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9" h="138">
                      <a:moveTo>
                        <a:pt x="82" y="58"/>
                      </a:moveTo>
                      <a:cubicBezTo>
                        <a:pt x="82" y="55"/>
                        <a:pt x="86" y="54"/>
                        <a:pt x="89" y="54"/>
                      </a:cubicBezTo>
                      <a:cubicBezTo>
                        <a:pt x="90" y="54"/>
                        <a:pt x="93" y="54"/>
                        <a:pt x="94" y="53"/>
                      </a:cubicBezTo>
                      <a:cubicBezTo>
                        <a:pt x="94" y="13"/>
                        <a:pt x="94" y="13"/>
                        <a:pt x="94" y="13"/>
                      </a:cubicBezTo>
                      <a:cubicBezTo>
                        <a:pt x="96" y="13"/>
                        <a:pt x="96" y="13"/>
                        <a:pt x="96" y="13"/>
                      </a:cubicBezTo>
                      <a:cubicBezTo>
                        <a:pt x="99" y="12"/>
                        <a:pt x="104" y="12"/>
                        <a:pt x="106" y="11"/>
                      </a:cubicBezTo>
                      <a:cubicBezTo>
                        <a:pt x="106" y="11"/>
                        <a:pt x="107" y="11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4" y="10"/>
                        <a:pt x="103" y="10"/>
                      </a:cubicBezTo>
                      <a:cubicBezTo>
                        <a:pt x="101" y="10"/>
                        <a:pt x="99" y="10"/>
                        <a:pt x="98" y="9"/>
                      </a:cubicBezTo>
                      <a:cubicBezTo>
                        <a:pt x="98" y="9"/>
                        <a:pt x="96" y="9"/>
                        <a:pt x="91" y="9"/>
                      </a:cubicBezTo>
                      <a:cubicBezTo>
                        <a:pt x="83" y="9"/>
                        <a:pt x="74" y="10"/>
                        <a:pt x="74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7" y="6"/>
                        <a:pt x="24" y="5"/>
                        <a:pt x="20" y="3"/>
                      </a:cubicBezTo>
                      <a:cubicBezTo>
                        <a:pt x="17" y="1"/>
                        <a:pt x="14" y="1"/>
                        <a:pt x="11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2"/>
                        <a:pt x="6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11"/>
                        <a:pt x="6" y="15"/>
                      </a:cubicBezTo>
                      <a:cubicBezTo>
                        <a:pt x="10" y="21"/>
                        <a:pt x="14" y="31"/>
                        <a:pt x="17" y="39"/>
                      </a:cubicBezTo>
                      <a:cubicBezTo>
                        <a:pt x="18" y="43"/>
                        <a:pt x="21" y="48"/>
                        <a:pt x="23" y="52"/>
                      </a:cubicBezTo>
                      <a:cubicBezTo>
                        <a:pt x="25" y="56"/>
                        <a:pt x="27" y="59"/>
                        <a:pt x="28" y="63"/>
                      </a:cubicBezTo>
                      <a:cubicBezTo>
                        <a:pt x="29" y="66"/>
                        <a:pt x="29" y="70"/>
                        <a:pt x="29" y="74"/>
                      </a:cubicBezTo>
                      <a:cubicBezTo>
                        <a:pt x="28" y="77"/>
                        <a:pt x="28" y="80"/>
                        <a:pt x="29" y="81"/>
                      </a:cubicBezTo>
                      <a:cubicBezTo>
                        <a:pt x="31" y="85"/>
                        <a:pt x="32" y="91"/>
                        <a:pt x="33" y="99"/>
                      </a:cubicBezTo>
                      <a:cubicBezTo>
                        <a:pt x="33" y="101"/>
                        <a:pt x="33" y="102"/>
                        <a:pt x="33" y="104"/>
                      </a:cubicBezTo>
                      <a:cubicBezTo>
                        <a:pt x="34" y="111"/>
                        <a:pt x="35" y="121"/>
                        <a:pt x="40" y="126"/>
                      </a:cubicBezTo>
                      <a:cubicBezTo>
                        <a:pt x="42" y="128"/>
                        <a:pt x="44" y="131"/>
                        <a:pt x="47" y="134"/>
                      </a:cubicBezTo>
                      <a:cubicBezTo>
                        <a:pt x="47" y="134"/>
                        <a:pt x="48" y="134"/>
                        <a:pt x="48" y="134"/>
                      </a:cubicBezTo>
                      <a:cubicBezTo>
                        <a:pt x="49" y="132"/>
                        <a:pt x="52" y="128"/>
                        <a:pt x="55" y="128"/>
                      </a:cubicBezTo>
                      <a:cubicBezTo>
                        <a:pt x="56" y="128"/>
                        <a:pt x="57" y="129"/>
                        <a:pt x="58" y="130"/>
                      </a:cubicBezTo>
                      <a:cubicBezTo>
                        <a:pt x="59" y="132"/>
                        <a:pt x="60" y="133"/>
                        <a:pt x="60" y="135"/>
                      </a:cubicBezTo>
                      <a:cubicBezTo>
                        <a:pt x="61" y="137"/>
                        <a:pt x="61" y="138"/>
                        <a:pt x="63" y="138"/>
                      </a:cubicBezTo>
                      <a:cubicBezTo>
                        <a:pt x="64" y="138"/>
                        <a:pt x="66" y="138"/>
                        <a:pt x="68" y="138"/>
                      </a:cubicBezTo>
                      <a:cubicBezTo>
                        <a:pt x="70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6" y="138"/>
                      </a:cubicBezTo>
                      <a:cubicBezTo>
                        <a:pt x="76" y="137"/>
                        <a:pt x="77" y="136"/>
                        <a:pt x="79" y="135"/>
                      </a:cubicBezTo>
                      <a:cubicBezTo>
                        <a:pt x="80" y="134"/>
                        <a:pt x="82" y="133"/>
                        <a:pt x="82" y="132"/>
                      </a:cubicBezTo>
                      <a:cubicBezTo>
                        <a:pt x="82" y="92"/>
                        <a:pt x="82" y="92"/>
                        <a:pt x="82" y="92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lnTo>
                        <a:pt x="82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1" name="Freeform 1232"/>
                <p:cNvSpPr>
                  <a:spLocks/>
                </p:cNvSpPr>
                <p:nvPr/>
              </p:nvSpPr>
              <p:spPr bwMode="auto">
                <a:xfrm>
                  <a:off x="1935" y="3147"/>
                  <a:ext cx="79" cy="72"/>
                </a:xfrm>
                <a:custGeom>
                  <a:avLst/>
                  <a:gdLst>
                    <a:gd name="T0" fmla="*/ 45 w 83"/>
                    <a:gd name="T1" fmla="*/ 1 h 75"/>
                    <a:gd name="T2" fmla="*/ 41 w 83"/>
                    <a:gd name="T3" fmla="*/ 4 h 75"/>
                    <a:gd name="T4" fmla="*/ 29 w 83"/>
                    <a:gd name="T5" fmla="*/ 14 h 75"/>
                    <a:gd name="T6" fmla="*/ 23 w 83"/>
                    <a:gd name="T7" fmla="*/ 21 h 75"/>
                    <a:gd name="T8" fmla="*/ 18 w 83"/>
                    <a:gd name="T9" fmla="*/ 27 h 75"/>
                    <a:gd name="T10" fmla="*/ 15 w 83"/>
                    <a:gd name="T11" fmla="*/ 27 h 75"/>
                    <a:gd name="T12" fmla="*/ 6 w 83"/>
                    <a:gd name="T13" fmla="*/ 25 h 75"/>
                    <a:gd name="T14" fmla="*/ 2 w 83"/>
                    <a:gd name="T15" fmla="*/ 25 h 75"/>
                    <a:gd name="T16" fmla="*/ 0 w 83"/>
                    <a:gd name="T17" fmla="*/ 25 h 75"/>
                    <a:gd name="T18" fmla="*/ 1 w 83"/>
                    <a:gd name="T19" fmla="*/ 26 h 75"/>
                    <a:gd name="T20" fmla="*/ 1 w 83"/>
                    <a:gd name="T21" fmla="*/ 26 h 75"/>
                    <a:gd name="T22" fmla="*/ 2 w 83"/>
                    <a:gd name="T23" fmla="*/ 27 h 75"/>
                    <a:gd name="T24" fmla="*/ 3 w 83"/>
                    <a:gd name="T25" fmla="*/ 27 h 75"/>
                    <a:gd name="T26" fmla="*/ 3 w 83"/>
                    <a:gd name="T27" fmla="*/ 28 h 75"/>
                    <a:gd name="T28" fmla="*/ 3 w 83"/>
                    <a:gd name="T29" fmla="*/ 28 h 75"/>
                    <a:gd name="T30" fmla="*/ 7 w 83"/>
                    <a:gd name="T31" fmla="*/ 34 h 75"/>
                    <a:gd name="T32" fmla="*/ 10 w 83"/>
                    <a:gd name="T33" fmla="*/ 42 h 75"/>
                    <a:gd name="T34" fmla="*/ 23 w 83"/>
                    <a:gd name="T35" fmla="*/ 51 h 75"/>
                    <a:gd name="T36" fmla="*/ 24 w 83"/>
                    <a:gd name="T37" fmla="*/ 53 h 75"/>
                    <a:gd name="T38" fmla="*/ 27 w 83"/>
                    <a:gd name="T39" fmla="*/ 60 h 75"/>
                    <a:gd name="T40" fmla="*/ 29 w 83"/>
                    <a:gd name="T41" fmla="*/ 64 h 75"/>
                    <a:gd name="T42" fmla="*/ 32 w 83"/>
                    <a:gd name="T43" fmla="*/ 65 h 75"/>
                    <a:gd name="T44" fmla="*/ 33 w 83"/>
                    <a:gd name="T45" fmla="*/ 66 h 75"/>
                    <a:gd name="T46" fmla="*/ 34 w 83"/>
                    <a:gd name="T47" fmla="*/ 66 h 75"/>
                    <a:gd name="T48" fmla="*/ 36 w 83"/>
                    <a:gd name="T49" fmla="*/ 66 h 75"/>
                    <a:gd name="T50" fmla="*/ 37 w 83"/>
                    <a:gd name="T51" fmla="*/ 66 h 75"/>
                    <a:gd name="T52" fmla="*/ 38 w 83"/>
                    <a:gd name="T53" fmla="*/ 66 h 75"/>
                    <a:gd name="T54" fmla="*/ 38 w 83"/>
                    <a:gd name="T55" fmla="*/ 66 h 75"/>
                    <a:gd name="T56" fmla="*/ 39 w 83"/>
                    <a:gd name="T57" fmla="*/ 67 h 75"/>
                    <a:gd name="T58" fmla="*/ 40 w 83"/>
                    <a:gd name="T59" fmla="*/ 67 h 75"/>
                    <a:gd name="T60" fmla="*/ 40 w 83"/>
                    <a:gd name="T61" fmla="*/ 67 h 75"/>
                    <a:gd name="T62" fmla="*/ 41 w 83"/>
                    <a:gd name="T63" fmla="*/ 68 h 75"/>
                    <a:gd name="T64" fmla="*/ 41 w 83"/>
                    <a:gd name="T65" fmla="*/ 68 h 75"/>
                    <a:gd name="T66" fmla="*/ 41 w 83"/>
                    <a:gd name="T67" fmla="*/ 68 h 75"/>
                    <a:gd name="T68" fmla="*/ 42 w 83"/>
                    <a:gd name="T69" fmla="*/ 67 h 75"/>
                    <a:gd name="T70" fmla="*/ 43 w 83"/>
                    <a:gd name="T71" fmla="*/ 71 h 75"/>
                    <a:gd name="T72" fmla="*/ 43 w 83"/>
                    <a:gd name="T73" fmla="*/ 71 h 75"/>
                    <a:gd name="T74" fmla="*/ 43 w 83"/>
                    <a:gd name="T75" fmla="*/ 71 h 75"/>
                    <a:gd name="T76" fmla="*/ 46 w 83"/>
                    <a:gd name="T77" fmla="*/ 71 h 75"/>
                    <a:gd name="T78" fmla="*/ 50 w 83"/>
                    <a:gd name="T79" fmla="*/ 72 h 75"/>
                    <a:gd name="T80" fmla="*/ 50 w 83"/>
                    <a:gd name="T81" fmla="*/ 72 h 75"/>
                    <a:gd name="T82" fmla="*/ 52 w 83"/>
                    <a:gd name="T83" fmla="*/ 72 h 75"/>
                    <a:gd name="T84" fmla="*/ 52 w 83"/>
                    <a:gd name="T85" fmla="*/ 72 h 75"/>
                    <a:gd name="T86" fmla="*/ 53 w 83"/>
                    <a:gd name="T87" fmla="*/ 73 h 75"/>
                    <a:gd name="T88" fmla="*/ 59 w 83"/>
                    <a:gd name="T89" fmla="*/ 74 h 75"/>
                    <a:gd name="T90" fmla="*/ 64 w 83"/>
                    <a:gd name="T91" fmla="*/ 75 h 75"/>
                    <a:gd name="T92" fmla="*/ 67 w 83"/>
                    <a:gd name="T93" fmla="*/ 72 h 75"/>
                    <a:gd name="T94" fmla="*/ 74 w 83"/>
                    <a:gd name="T95" fmla="*/ 64 h 75"/>
                    <a:gd name="T96" fmla="*/ 76 w 83"/>
                    <a:gd name="T97" fmla="*/ 59 h 75"/>
                    <a:gd name="T98" fmla="*/ 78 w 83"/>
                    <a:gd name="T99" fmla="*/ 53 h 75"/>
                    <a:gd name="T100" fmla="*/ 83 w 83"/>
                    <a:gd name="T101" fmla="*/ 47 h 75"/>
                    <a:gd name="T102" fmla="*/ 82 w 83"/>
                    <a:gd name="T103" fmla="*/ 43 h 75"/>
                    <a:gd name="T104" fmla="*/ 80 w 83"/>
                    <a:gd name="T105" fmla="*/ 39 h 75"/>
                    <a:gd name="T106" fmla="*/ 80 w 83"/>
                    <a:gd name="T107" fmla="*/ 32 h 75"/>
                    <a:gd name="T108" fmla="*/ 82 w 83"/>
                    <a:gd name="T109" fmla="*/ 28 h 75"/>
                    <a:gd name="T110" fmla="*/ 82 w 83"/>
                    <a:gd name="T111" fmla="*/ 19 h 75"/>
                    <a:gd name="T112" fmla="*/ 82 w 83"/>
                    <a:gd name="T113" fmla="*/ 11 h 75"/>
                    <a:gd name="T114" fmla="*/ 80 w 83"/>
                    <a:gd name="T115" fmla="*/ 11 h 75"/>
                    <a:gd name="T116" fmla="*/ 70 w 83"/>
                    <a:gd name="T117" fmla="*/ 7 h 75"/>
                    <a:gd name="T118" fmla="*/ 56 w 83"/>
                    <a:gd name="T119" fmla="*/ 4 h 75"/>
                    <a:gd name="T120" fmla="*/ 55 w 83"/>
                    <a:gd name="T121" fmla="*/ 4 h 75"/>
                    <a:gd name="T122" fmla="*/ 53 w 83"/>
                    <a:gd name="T123" fmla="*/ 0 h 75"/>
                    <a:gd name="T124" fmla="*/ 45 w 83"/>
                    <a:gd name="T125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" h="75">
                      <a:moveTo>
                        <a:pt x="45" y="1"/>
                      </a:moveTo>
                      <a:cubicBezTo>
                        <a:pt x="41" y="2"/>
                        <a:pt x="41" y="3"/>
                        <a:pt x="41" y="4"/>
                      </a:cubicBezTo>
                      <a:cubicBezTo>
                        <a:pt x="41" y="8"/>
                        <a:pt x="33" y="13"/>
                        <a:pt x="29" y="14"/>
                      </a:cubicBezTo>
                      <a:cubicBezTo>
                        <a:pt x="27" y="15"/>
                        <a:pt x="24" y="18"/>
                        <a:pt x="23" y="21"/>
                      </a:cubicBezTo>
                      <a:cubicBezTo>
                        <a:pt x="20" y="24"/>
                        <a:pt x="19" y="26"/>
                        <a:pt x="18" y="27"/>
                      </a:cubicBezTo>
                      <a:cubicBezTo>
                        <a:pt x="17" y="27"/>
                        <a:pt x="16" y="27"/>
                        <a:pt x="15" y="27"/>
                      </a:cubicBezTo>
                      <a:cubicBezTo>
                        <a:pt x="12" y="27"/>
                        <a:pt x="9" y="26"/>
                        <a:pt x="6" y="25"/>
                      </a:cubicBezTo>
                      <a:cubicBezTo>
                        <a:pt x="4" y="25"/>
                        <a:pt x="3" y="25"/>
                        <a:pt x="2" y="25"/>
                      </a:cubicBezTo>
                      <a:cubicBezTo>
                        <a:pt x="2" y="25"/>
                        <a:pt x="1" y="25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5" y="28"/>
                        <a:pt x="6" y="30"/>
                        <a:pt x="7" y="34"/>
                      </a:cubicBezTo>
                      <a:cubicBezTo>
                        <a:pt x="7" y="36"/>
                        <a:pt x="9" y="41"/>
                        <a:pt x="10" y="42"/>
                      </a:cubicBezTo>
                      <a:cubicBezTo>
                        <a:pt x="13" y="43"/>
                        <a:pt x="23" y="47"/>
                        <a:pt x="23" y="51"/>
                      </a:cubicBezTo>
                      <a:cubicBezTo>
                        <a:pt x="23" y="52"/>
                        <a:pt x="23" y="53"/>
                        <a:pt x="24" y="53"/>
                      </a:cubicBezTo>
                      <a:cubicBezTo>
                        <a:pt x="25" y="55"/>
                        <a:pt x="27" y="57"/>
                        <a:pt x="27" y="60"/>
                      </a:cubicBezTo>
                      <a:cubicBezTo>
                        <a:pt x="27" y="61"/>
                        <a:pt x="28" y="62"/>
                        <a:pt x="29" y="64"/>
                      </a:cubicBezTo>
                      <a:cubicBezTo>
                        <a:pt x="30" y="65"/>
                        <a:pt x="31" y="65"/>
                        <a:pt x="32" y="65"/>
                      </a:cubicBezTo>
                      <a:cubicBezTo>
                        <a:pt x="32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5" y="66"/>
                        <a:pt x="36" y="66"/>
                      </a:cubicBezTo>
                      <a:cubicBezTo>
                        <a:pt x="36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5" y="71"/>
                        <a:pt x="46" y="71"/>
                      </a:cubicBezTo>
                      <a:cubicBezTo>
                        <a:pt x="47" y="71"/>
                        <a:pt x="49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4" y="74"/>
                        <a:pt x="57" y="74"/>
                        <a:pt x="59" y="74"/>
                      </a:cubicBezTo>
                      <a:cubicBezTo>
                        <a:pt x="61" y="74"/>
                        <a:pt x="63" y="74"/>
                        <a:pt x="64" y="75"/>
                      </a:cubicBezTo>
                      <a:cubicBezTo>
                        <a:pt x="65" y="74"/>
                        <a:pt x="66" y="73"/>
                        <a:pt x="67" y="72"/>
                      </a:cubicBezTo>
                      <a:cubicBezTo>
                        <a:pt x="70" y="69"/>
                        <a:pt x="73" y="66"/>
                        <a:pt x="74" y="64"/>
                      </a:cubicBezTo>
                      <a:cubicBezTo>
                        <a:pt x="75" y="63"/>
                        <a:pt x="76" y="61"/>
                        <a:pt x="76" y="59"/>
                      </a:cubicBezTo>
                      <a:cubicBezTo>
                        <a:pt x="76" y="56"/>
                        <a:pt x="76" y="54"/>
                        <a:pt x="78" y="53"/>
                      </a:cubicBezTo>
                      <a:cubicBezTo>
                        <a:pt x="79" y="52"/>
                        <a:pt x="82" y="49"/>
                        <a:pt x="83" y="47"/>
                      </a:cubicBezTo>
                      <a:cubicBezTo>
                        <a:pt x="82" y="46"/>
                        <a:pt x="82" y="45"/>
                        <a:pt x="82" y="43"/>
                      </a:cubicBezTo>
                      <a:cubicBezTo>
                        <a:pt x="81" y="42"/>
                        <a:pt x="81" y="40"/>
                        <a:pt x="80" y="39"/>
                      </a:cubicBezTo>
                      <a:cubicBezTo>
                        <a:pt x="77" y="36"/>
                        <a:pt x="79" y="33"/>
                        <a:pt x="80" y="32"/>
                      </a:cubicBezTo>
                      <a:cubicBezTo>
                        <a:pt x="82" y="31"/>
                        <a:pt x="83" y="29"/>
                        <a:pt x="82" y="28"/>
                      </a:cubicBezTo>
                      <a:cubicBezTo>
                        <a:pt x="82" y="25"/>
                        <a:pt x="82" y="22"/>
                        <a:pt x="82" y="19"/>
                      </a:cubicBezTo>
                      <a:cubicBezTo>
                        <a:pt x="83" y="16"/>
                        <a:pt x="83" y="13"/>
                        <a:pt x="82" y="11"/>
                      </a:cubicBezTo>
                      <a:cubicBezTo>
                        <a:pt x="82" y="11"/>
                        <a:pt x="81" y="11"/>
                        <a:pt x="80" y="11"/>
                      </a:cubicBezTo>
                      <a:cubicBezTo>
                        <a:pt x="77" y="10"/>
                        <a:pt x="73" y="9"/>
                        <a:pt x="70" y="7"/>
                      </a:cubicBezTo>
                      <a:cubicBezTo>
                        <a:pt x="66" y="5"/>
                        <a:pt x="59" y="4"/>
                        <a:pt x="56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0"/>
                        <a:pt x="53" y="0"/>
                        <a:pt x="53" y="0"/>
                      </a:cubicBezTo>
                      <a:lnTo>
                        <a:pt x="45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2" name="Freeform 1233"/>
                <p:cNvSpPr>
                  <a:spLocks/>
                </p:cNvSpPr>
                <p:nvPr/>
              </p:nvSpPr>
              <p:spPr bwMode="auto">
                <a:xfrm>
                  <a:off x="1879" y="3172"/>
                  <a:ext cx="93" cy="98"/>
                </a:xfrm>
                <a:custGeom>
                  <a:avLst/>
                  <a:gdLst>
                    <a:gd name="T0" fmla="*/ 96 w 97"/>
                    <a:gd name="T1" fmla="*/ 45 h 103"/>
                    <a:gd name="T2" fmla="*/ 96 w 97"/>
                    <a:gd name="T3" fmla="*/ 45 h 103"/>
                    <a:gd name="T4" fmla="*/ 95 w 97"/>
                    <a:gd name="T5" fmla="*/ 44 h 103"/>
                    <a:gd name="T6" fmla="*/ 95 w 97"/>
                    <a:gd name="T7" fmla="*/ 44 h 103"/>
                    <a:gd name="T8" fmla="*/ 93 w 97"/>
                    <a:gd name="T9" fmla="*/ 44 h 103"/>
                    <a:gd name="T10" fmla="*/ 91 w 97"/>
                    <a:gd name="T11" fmla="*/ 44 h 103"/>
                    <a:gd name="T12" fmla="*/ 91 w 97"/>
                    <a:gd name="T13" fmla="*/ 44 h 103"/>
                    <a:gd name="T14" fmla="*/ 84 w 97"/>
                    <a:gd name="T15" fmla="*/ 40 h 103"/>
                    <a:gd name="T16" fmla="*/ 82 w 97"/>
                    <a:gd name="T17" fmla="*/ 38 h 103"/>
                    <a:gd name="T18" fmla="*/ 82 w 97"/>
                    <a:gd name="T19" fmla="*/ 36 h 103"/>
                    <a:gd name="T20" fmla="*/ 81 w 97"/>
                    <a:gd name="T21" fmla="*/ 34 h 103"/>
                    <a:gd name="T22" fmla="*/ 77 w 97"/>
                    <a:gd name="T23" fmla="*/ 25 h 103"/>
                    <a:gd name="T24" fmla="*/ 61 w 97"/>
                    <a:gd name="T25" fmla="*/ 9 h 103"/>
                    <a:gd name="T26" fmla="*/ 59 w 97"/>
                    <a:gd name="T27" fmla="*/ 5 h 103"/>
                    <a:gd name="T28" fmla="*/ 57 w 97"/>
                    <a:gd name="T29" fmla="*/ 3 h 103"/>
                    <a:gd name="T30" fmla="*/ 55 w 97"/>
                    <a:gd name="T31" fmla="*/ 2 h 103"/>
                    <a:gd name="T32" fmla="*/ 54 w 97"/>
                    <a:gd name="T33" fmla="*/ 0 h 103"/>
                    <a:gd name="T34" fmla="*/ 54 w 97"/>
                    <a:gd name="T35" fmla="*/ 0 h 103"/>
                    <a:gd name="T36" fmla="*/ 51 w 97"/>
                    <a:gd name="T37" fmla="*/ 0 h 103"/>
                    <a:gd name="T38" fmla="*/ 49 w 97"/>
                    <a:gd name="T39" fmla="*/ 1 h 103"/>
                    <a:gd name="T40" fmla="*/ 47 w 97"/>
                    <a:gd name="T41" fmla="*/ 1 h 103"/>
                    <a:gd name="T42" fmla="*/ 38 w 97"/>
                    <a:gd name="T43" fmla="*/ 6 h 103"/>
                    <a:gd name="T44" fmla="*/ 32 w 97"/>
                    <a:gd name="T45" fmla="*/ 1 h 103"/>
                    <a:gd name="T46" fmla="*/ 21 w 97"/>
                    <a:gd name="T47" fmla="*/ 5 h 103"/>
                    <a:gd name="T48" fmla="*/ 12 w 97"/>
                    <a:gd name="T49" fmla="*/ 43 h 103"/>
                    <a:gd name="T50" fmla="*/ 0 w 97"/>
                    <a:gd name="T51" fmla="*/ 48 h 103"/>
                    <a:gd name="T52" fmla="*/ 1 w 97"/>
                    <a:gd name="T53" fmla="*/ 80 h 103"/>
                    <a:gd name="T54" fmla="*/ 3 w 97"/>
                    <a:gd name="T55" fmla="*/ 81 h 103"/>
                    <a:gd name="T56" fmla="*/ 4 w 97"/>
                    <a:gd name="T57" fmla="*/ 82 h 103"/>
                    <a:gd name="T58" fmla="*/ 6 w 97"/>
                    <a:gd name="T59" fmla="*/ 84 h 103"/>
                    <a:gd name="T60" fmla="*/ 9 w 97"/>
                    <a:gd name="T61" fmla="*/ 98 h 103"/>
                    <a:gd name="T62" fmla="*/ 7 w 97"/>
                    <a:gd name="T63" fmla="*/ 101 h 103"/>
                    <a:gd name="T64" fmla="*/ 7 w 97"/>
                    <a:gd name="T65" fmla="*/ 103 h 103"/>
                    <a:gd name="T66" fmla="*/ 11 w 97"/>
                    <a:gd name="T67" fmla="*/ 103 h 103"/>
                    <a:gd name="T68" fmla="*/ 20 w 97"/>
                    <a:gd name="T69" fmla="*/ 99 h 103"/>
                    <a:gd name="T70" fmla="*/ 37 w 97"/>
                    <a:gd name="T71" fmla="*/ 85 h 103"/>
                    <a:gd name="T72" fmla="*/ 45 w 97"/>
                    <a:gd name="T73" fmla="*/ 88 h 103"/>
                    <a:gd name="T74" fmla="*/ 58 w 97"/>
                    <a:gd name="T75" fmla="*/ 85 h 103"/>
                    <a:gd name="T76" fmla="*/ 65 w 97"/>
                    <a:gd name="T77" fmla="*/ 75 h 103"/>
                    <a:gd name="T78" fmla="*/ 79 w 97"/>
                    <a:gd name="T79" fmla="*/ 61 h 103"/>
                    <a:gd name="T80" fmla="*/ 92 w 97"/>
                    <a:gd name="T81" fmla="*/ 51 h 103"/>
                    <a:gd name="T82" fmla="*/ 94 w 97"/>
                    <a:gd name="T83" fmla="*/ 50 h 103"/>
                    <a:gd name="T84" fmla="*/ 95 w 97"/>
                    <a:gd name="T85" fmla="*/ 49 h 103"/>
                    <a:gd name="T86" fmla="*/ 96 w 97"/>
                    <a:gd name="T87" fmla="*/ 47 h 103"/>
                    <a:gd name="T88" fmla="*/ 97 w 97"/>
                    <a:gd name="T89" fmla="*/ 4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7" h="103">
                      <a:moveTo>
                        <a:pt x="97" y="46"/>
                      </a:moveTo>
                      <a:cubicBezTo>
                        <a:pt x="97" y="46"/>
                        <a:pt x="97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6" y="44"/>
                        <a:pt x="96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4" y="44"/>
                        <a:pt x="94" y="44"/>
                        <a:pt x="94" y="44"/>
                      </a:cubicBezTo>
                      <a:cubicBezTo>
                        <a:pt x="94" y="44"/>
                        <a:pt x="93" y="44"/>
                        <a:pt x="93" y="44"/>
                      </a:cubicBezTo>
                      <a:cubicBezTo>
                        <a:pt x="93" y="44"/>
                        <a:pt x="92" y="44"/>
                        <a:pt x="92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89" y="44"/>
                        <a:pt x="86" y="42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8"/>
                        <a:pt x="82" y="38"/>
                      </a:cubicBezTo>
                      <a:cubicBezTo>
                        <a:pt x="82" y="38"/>
                        <a:pt x="82" y="37"/>
                        <a:pt x="82" y="37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3"/>
                        <a:pt x="80" y="31"/>
                        <a:pt x="79" y="30"/>
                      </a:cubicBezTo>
                      <a:cubicBezTo>
                        <a:pt x="78" y="28"/>
                        <a:pt x="77" y="27"/>
                        <a:pt x="77" y="25"/>
                      </a:cubicBezTo>
                      <a:cubicBezTo>
                        <a:pt x="76" y="24"/>
                        <a:pt x="72" y="21"/>
                        <a:pt x="66" y="19"/>
                      </a:cubicBezTo>
                      <a:cubicBezTo>
                        <a:pt x="63" y="18"/>
                        <a:pt x="62" y="13"/>
                        <a:pt x="61" y="9"/>
                      </a:cubicBezTo>
                      <a:cubicBezTo>
                        <a:pt x="61" y="8"/>
                        <a:pt x="60" y="6"/>
                        <a:pt x="60" y="6"/>
                      </a:cubicBezTo>
                      <a:cubicBezTo>
                        <a:pt x="60" y="6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4"/>
                        <a:pt x="57" y="4"/>
                        <a:pt x="57" y="3"/>
                      </a:cubicBezTo>
                      <a:cubicBezTo>
                        <a:pt x="57" y="3"/>
                        <a:pt x="57" y="3"/>
                        <a:pt x="56" y="3"/>
                      </a:cubicBezTo>
                      <a:cubicBezTo>
                        <a:pt x="56" y="3"/>
                        <a:pt x="56" y="2"/>
                        <a:pt x="55" y="2"/>
                      </a:cubicBezTo>
                      <a:cubicBezTo>
                        <a:pt x="55" y="2"/>
                        <a:pt x="55" y="1"/>
                        <a:pt x="55" y="1"/>
                      </a:cubicBezTo>
                      <a:cubicBezTo>
                        <a:pt x="55" y="1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3" y="0"/>
                        <a:pt x="52" y="0"/>
                      </a:cubicBezTo>
                      <a:cubicBezTo>
                        <a:pt x="52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0" y="1"/>
                      </a:cubicBezTo>
                      <a:cubicBezTo>
                        <a:pt x="50" y="1"/>
                        <a:pt x="50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5" y="1"/>
                        <a:pt x="42" y="3"/>
                        <a:pt x="41" y="5"/>
                      </a:cubicBezTo>
                      <a:cubicBezTo>
                        <a:pt x="40" y="6"/>
                        <a:pt x="39" y="6"/>
                        <a:pt x="38" y="6"/>
                      </a:cubicBezTo>
                      <a:cubicBezTo>
                        <a:pt x="37" y="6"/>
                        <a:pt x="35" y="5"/>
                        <a:pt x="34" y="3"/>
                      </a:cubicBezTo>
                      <a:cubicBezTo>
                        <a:pt x="33" y="2"/>
                        <a:pt x="32" y="2"/>
                        <a:pt x="32" y="1"/>
                      </a:cubicBezTo>
                      <a:cubicBezTo>
                        <a:pt x="30" y="1"/>
                        <a:pt x="27" y="3"/>
                        <a:pt x="24" y="4"/>
                      </a:cubicBezTo>
                      <a:cubicBezTo>
                        <a:pt x="23" y="4"/>
                        <a:pt x="22" y="5"/>
                        <a:pt x="21" y="5"/>
                      </a:cubicBezTo>
                      <a:cubicBezTo>
                        <a:pt x="19" y="6"/>
                        <a:pt x="14" y="6"/>
                        <a:pt x="12" y="6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8"/>
                        <a:pt x="7" y="48"/>
                        <a:pt x="3" y="48"/>
                      </a:cubicBezTo>
                      <a:cubicBezTo>
                        <a:pt x="2" y="48"/>
                        <a:pt x="1" y="48"/>
                        <a:pt x="0" y="4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2" y="80"/>
                        <a:pt x="2" y="80"/>
                      </a:cubicBezTo>
                      <a:cubicBezTo>
                        <a:pt x="2" y="80"/>
                        <a:pt x="3" y="81"/>
                        <a:pt x="3" y="81"/>
                      </a:cubicBezTo>
                      <a:cubicBezTo>
                        <a:pt x="3" y="81"/>
                        <a:pt x="3" y="81"/>
                        <a:pt x="4" y="81"/>
                      </a:cubicBezTo>
                      <a:cubicBezTo>
                        <a:pt x="4" y="81"/>
                        <a:pt x="4" y="82"/>
                        <a:pt x="4" y="82"/>
                      </a:cubicBezTo>
                      <a:cubicBezTo>
                        <a:pt x="5" y="82"/>
                        <a:pt x="5" y="82"/>
                        <a:pt x="5" y="82"/>
                      </a:cubicBezTo>
                      <a:cubicBezTo>
                        <a:pt x="5" y="83"/>
                        <a:pt x="5" y="83"/>
                        <a:pt x="6" y="84"/>
                      </a:cubicBezTo>
                      <a:cubicBezTo>
                        <a:pt x="6" y="84"/>
                        <a:pt x="6" y="84"/>
                        <a:pt x="6" y="84"/>
                      </a:cubicBezTo>
                      <a:cubicBezTo>
                        <a:pt x="9" y="91"/>
                        <a:pt x="10" y="95"/>
                        <a:pt x="9" y="98"/>
                      </a:cubicBezTo>
                      <a:cubicBezTo>
                        <a:pt x="9" y="99"/>
                        <a:pt x="8" y="100"/>
                        <a:pt x="7" y="100"/>
                      </a:cubicBezTo>
                      <a:cubicBezTo>
                        <a:pt x="7" y="100"/>
                        <a:pt x="7" y="101"/>
                        <a:pt x="7" y="101"/>
                      </a:cubicBezTo>
                      <a:cubicBezTo>
                        <a:pt x="7" y="102"/>
                        <a:pt x="7" y="102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9" y="103"/>
                        <a:pt x="11" y="103"/>
                      </a:cubicBezTo>
                      <a:cubicBezTo>
                        <a:pt x="13" y="103"/>
                        <a:pt x="16" y="103"/>
                        <a:pt x="17" y="103"/>
                      </a:cubicBezTo>
                      <a:cubicBezTo>
                        <a:pt x="18" y="102"/>
                        <a:pt x="19" y="101"/>
                        <a:pt x="20" y="99"/>
                      </a:cubicBezTo>
                      <a:cubicBezTo>
                        <a:pt x="22" y="97"/>
                        <a:pt x="27" y="93"/>
                        <a:pt x="27" y="92"/>
                      </a:cubicBezTo>
                      <a:cubicBezTo>
                        <a:pt x="28" y="84"/>
                        <a:pt x="32" y="81"/>
                        <a:pt x="37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42" y="87"/>
                        <a:pt x="43" y="88"/>
                        <a:pt x="45" y="88"/>
                      </a:cubicBezTo>
                      <a:cubicBezTo>
                        <a:pt x="46" y="89"/>
                        <a:pt x="47" y="89"/>
                        <a:pt x="50" y="89"/>
                      </a:cubicBezTo>
                      <a:cubicBezTo>
                        <a:pt x="57" y="89"/>
                        <a:pt x="58" y="88"/>
                        <a:pt x="58" y="85"/>
                      </a:cubicBezTo>
                      <a:cubicBezTo>
                        <a:pt x="59" y="84"/>
                        <a:pt x="59" y="83"/>
                        <a:pt x="59" y="82"/>
                      </a:cubicBezTo>
                      <a:cubicBezTo>
                        <a:pt x="59" y="79"/>
                        <a:pt x="60" y="75"/>
                        <a:pt x="65" y="75"/>
                      </a:cubicBezTo>
                      <a:cubicBezTo>
                        <a:pt x="68" y="75"/>
                        <a:pt x="72" y="72"/>
                        <a:pt x="72" y="70"/>
                      </a:cubicBezTo>
                      <a:cubicBezTo>
                        <a:pt x="72" y="66"/>
                        <a:pt x="75" y="61"/>
                        <a:pt x="79" y="61"/>
                      </a:cubicBezTo>
                      <a:cubicBezTo>
                        <a:pt x="81" y="61"/>
                        <a:pt x="86" y="58"/>
                        <a:pt x="86" y="56"/>
                      </a:cubicBezTo>
                      <a:cubicBezTo>
                        <a:pt x="87" y="52"/>
                        <a:pt x="90" y="52"/>
                        <a:pt x="92" y="51"/>
                      </a:cubicBezTo>
                      <a:cubicBezTo>
                        <a:pt x="92" y="51"/>
                        <a:pt x="93" y="51"/>
                        <a:pt x="94" y="51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5" y="49"/>
                        <a:pt x="95" y="49"/>
                      </a:cubicBezTo>
                      <a:cubicBezTo>
                        <a:pt x="95" y="49"/>
                        <a:pt x="95" y="48"/>
                        <a:pt x="95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7"/>
                        <a:pt x="96" y="47"/>
                        <a:pt x="96" y="47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3" name="Freeform 1234"/>
                <p:cNvSpPr>
                  <a:spLocks/>
                </p:cNvSpPr>
                <p:nvPr/>
              </p:nvSpPr>
              <p:spPr bwMode="auto">
                <a:xfrm>
                  <a:off x="1929" y="317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4" name="Freeform 1235"/>
                <p:cNvSpPr>
                  <a:spLocks/>
                </p:cNvSpPr>
                <p:nvPr/>
              </p:nvSpPr>
              <p:spPr bwMode="auto">
                <a:xfrm>
                  <a:off x="1926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5" name="Freeform 1236"/>
                <p:cNvSpPr>
                  <a:spLocks/>
                </p:cNvSpPr>
                <p:nvPr/>
              </p:nvSpPr>
              <p:spPr bwMode="auto">
                <a:xfrm>
                  <a:off x="1927" y="31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6" name="Freeform 1237"/>
                <p:cNvSpPr>
                  <a:spLocks/>
                </p:cNvSpPr>
                <p:nvPr/>
              </p:nvSpPr>
              <p:spPr bwMode="auto">
                <a:xfrm>
                  <a:off x="1969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7" name="Freeform 1238"/>
                <p:cNvSpPr>
                  <a:spLocks/>
                </p:cNvSpPr>
                <p:nvPr/>
              </p:nvSpPr>
              <p:spPr bwMode="auto">
                <a:xfrm>
                  <a:off x="1932" y="317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8" name="Freeform 1239"/>
                <p:cNvSpPr>
                  <a:spLocks/>
                </p:cNvSpPr>
                <p:nvPr/>
              </p:nvSpPr>
              <p:spPr bwMode="auto">
                <a:xfrm>
                  <a:off x="1971" y="32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9" name="Freeform 1240"/>
                <p:cNvSpPr>
                  <a:spLocks/>
                </p:cNvSpPr>
                <p:nvPr/>
              </p:nvSpPr>
              <p:spPr bwMode="auto">
                <a:xfrm>
                  <a:off x="1970" y="32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0" name="Freeform 1241"/>
                <p:cNvSpPr>
                  <a:spLocks/>
                </p:cNvSpPr>
                <p:nvPr/>
              </p:nvSpPr>
              <p:spPr bwMode="auto">
                <a:xfrm>
                  <a:off x="1934" y="317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1" name="Freeform 1242"/>
                <p:cNvSpPr>
                  <a:spLocks/>
                </p:cNvSpPr>
                <p:nvPr/>
              </p:nvSpPr>
              <p:spPr bwMode="auto">
                <a:xfrm>
                  <a:off x="1972" y="32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2" name="Freeform 1243"/>
                <p:cNvSpPr>
                  <a:spLocks/>
                </p:cNvSpPr>
                <p:nvPr/>
              </p:nvSpPr>
              <p:spPr bwMode="auto">
                <a:xfrm>
                  <a:off x="1936" y="317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3" name="Freeform 1244"/>
                <p:cNvSpPr>
                  <a:spLocks/>
                </p:cNvSpPr>
                <p:nvPr/>
              </p:nvSpPr>
              <p:spPr bwMode="auto">
                <a:xfrm>
                  <a:off x="1958" y="320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4" name="Freeform 1245"/>
                <p:cNvSpPr>
                  <a:spLocks/>
                </p:cNvSpPr>
                <p:nvPr/>
              </p:nvSpPr>
              <p:spPr bwMode="auto">
                <a:xfrm>
                  <a:off x="1931" y="317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5" name="Freeform 1246"/>
                <p:cNvSpPr>
                  <a:spLocks/>
                </p:cNvSpPr>
                <p:nvPr/>
              </p:nvSpPr>
              <p:spPr bwMode="auto">
                <a:xfrm>
                  <a:off x="1971" y="32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6" name="Freeform 1247"/>
                <p:cNvSpPr>
                  <a:spLocks/>
                </p:cNvSpPr>
                <p:nvPr/>
              </p:nvSpPr>
              <p:spPr bwMode="auto">
                <a:xfrm>
                  <a:off x="1957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7" name="Freeform 1248"/>
                <p:cNvSpPr>
                  <a:spLocks/>
                </p:cNvSpPr>
                <p:nvPr/>
              </p:nvSpPr>
              <p:spPr bwMode="auto">
                <a:xfrm>
                  <a:off x="1967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8" name="Freeform 1249"/>
                <p:cNvSpPr>
                  <a:spLocks/>
                </p:cNvSpPr>
                <p:nvPr/>
              </p:nvSpPr>
              <p:spPr bwMode="auto">
                <a:xfrm>
                  <a:off x="1958" y="32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9" name="Freeform 1250"/>
                <p:cNvSpPr>
                  <a:spLocks/>
                </p:cNvSpPr>
                <p:nvPr/>
              </p:nvSpPr>
              <p:spPr bwMode="auto">
                <a:xfrm>
                  <a:off x="1993" y="3261"/>
                  <a:ext cx="10" cy="14"/>
                </a:xfrm>
                <a:custGeom>
                  <a:avLst/>
                  <a:gdLst>
                    <a:gd name="T0" fmla="*/ 10 w 11"/>
                    <a:gd name="T1" fmla="*/ 3 h 15"/>
                    <a:gd name="T2" fmla="*/ 9 w 11"/>
                    <a:gd name="T3" fmla="*/ 2 h 15"/>
                    <a:gd name="T4" fmla="*/ 6 w 11"/>
                    <a:gd name="T5" fmla="*/ 0 h 15"/>
                    <a:gd name="T6" fmla="*/ 0 w 11"/>
                    <a:gd name="T7" fmla="*/ 7 h 15"/>
                    <a:gd name="T8" fmla="*/ 5 w 11"/>
                    <a:gd name="T9" fmla="*/ 15 h 15"/>
                    <a:gd name="T10" fmla="*/ 7 w 11"/>
                    <a:gd name="T11" fmla="*/ 15 h 15"/>
                    <a:gd name="T12" fmla="*/ 9 w 11"/>
                    <a:gd name="T13" fmla="*/ 14 h 15"/>
                    <a:gd name="T14" fmla="*/ 10 w 11"/>
                    <a:gd name="T15" fmla="*/ 13 h 15"/>
                    <a:gd name="T16" fmla="*/ 10 w 11"/>
                    <a:gd name="T17" fmla="*/ 12 h 15"/>
                    <a:gd name="T18" fmla="*/ 11 w 11"/>
                    <a:gd name="T19" fmla="*/ 11 h 15"/>
                    <a:gd name="T20" fmla="*/ 11 w 11"/>
                    <a:gd name="T21" fmla="*/ 11 h 15"/>
                    <a:gd name="T22" fmla="*/ 10 w 11"/>
                    <a:gd name="T23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5">
                      <a:moveTo>
                        <a:pt x="10" y="3"/>
                      </a:move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6" y="0"/>
                        <a:pt x="6" y="0"/>
                      </a:cubicBezTo>
                      <a:cubicBezTo>
                        <a:pt x="4" y="1"/>
                        <a:pt x="0" y="5"/>
                        <a:pt x="0" y="7"/>
                      </a:cubicBezTo>
                      <a:cubicBezTo>
                        <a:pt x="0" y="8"/>
                        <a:pt x="3" y="15"/>
                        <a:pt x="5" y="15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3"/>
                        <a:pt x="10" y="13"/>
                      </a:cubicBezTo>
                      <a:cubicBezTo>
                        <a:pt x="10" y="13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8"/>
                        <a:pt x="10" y="5"/>
                        <a:pt x="1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0" name="Freeform 1251"/>
                <p:cNvSpPr>
                  <a:spLocks/>
                </p:cNvSpPr>
                <p:nvPr/>
              </p:nvSpPr>
              <p:spPr bwMode="auto">
                <a:xfrm>
                  <a:off x="1955" y="3293"/>
                  <a:ext cx="19" cy="21"/>
                </a:xfrm>
                <a:custGeom>
                  <a:avLst/>
                  <a:gdLst>
                    <a:gd name="T0" fmla="*/ 17 w 20"/>
                    <a:gd name="T1" fmla="*/ 4 h 22"/>
                    <a:gd name="T2" fmla="*/ 14 w 20"/>
                    <a:gd name="T3" fmla="*/ 1 h 22"/>
                    <a:gd name="T4" fmla="*/ 13 w 20"/>
                    <a:gd name="T5" fmla="*/ 0 h 22"/>
                    <a:gd name="T6" fmla="*/ 6 w 20"/>
                    <a:gd name="T7" fmla="*/ 4 h 22"/>
                    <a:gd name="T8" fmla="*/ 6 w 20"/>
                    <a:gd name="T9" fmla="*/ 5 h 22"/>
                    <a:gd name="T10" fmla="*/ 0 w 20"/>
                    <a:gd name="T11" fmla="*/ 14 h 22"/>
                    <a:gd name="T12" fmla="*/ 5 w 20"/>
                    <a:gd name="T13" fmla="*/ 21 h 22"/>
                    <a:gd name="T14" fmla="*/ 7 w 20"/>
                    <a:gd name="T15" fmla="*/ 22 h 22"/>
                    <a:gd name="T16" fmla="*/ 9 w 20"/>
                    <a:gd name="T17" fmla="*/ 17 h 22"/>
                    <a:gd name="T18" fmla="*/ 14 w 20"/>
                    <a:gd name="T19" fmla="*/ 15 h 22"/>
                    <a:gd name="T20" fmla="*/ 15 w 20"/>
                    <a:gd name="T21" fmla="*/ 15 h 22"/>
                    <a:gd name="T22" fmla="*/ 16 w 20"/>
                    <a:gd name="T23" fmla="*/ 15 h 22"/>
                    <a:gd name="T24" fmla="*/ 19 w 20"/>
                    <a:gd name="T25" fmla="*/ 11 h 22"/>
                    <a:gd name="T26" fmla="*/ 20 w 20"/>
                    <a:gd name="T27" fmla="*/ 8 h 22"/>
                    <a:gd name="T28" fmla="*/ 17 w 20"/>
                    <a:gd name="T2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22">
                      <a:moveTo>
                        <a:pt x="17" y="4"/>
                      </a:moveTo>
                      <a:cubicBezTo>
                        <a:pt x="16" y="3"/>
                        <a:pt x="15" y="2"/>
                        <a:pt x="14" y="1"/>
                      </a:cubicBezTo>
                      <a:cubicBezTo>
                        <a:pt x="14" y="1"/>
                        <a:pt x="14" y="1"/>
                        <a:pt x="13" y="0"/>
                      </a:cubicBezTo>
                      <a:cubicBezTo>
                        <a:pt x="11" y="1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4" y="7"/>
                        <a:pt x="1" y="12"/>
                        <a:pt x="0" y="14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0"/>
                        <a:pt x="8" y="19"/>
                        <a:pt x="9" y="17"/>
                      </a:cubicBezTo>
                      <a:cubicBezTo>
                        <a:pt x="10" y="16"/>
                        <a:pt x="11" y="15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3"/>
                        <a:pt x="18" y="12"/>
                        <a:pt x="19" y="11"/>
                      </a:cubicBezTo>
                      <a:cubicBezTo>
                        <a:pt x="20" y="10"/>
                        <a:pt x="20" y="9"/>
                        <a:pt x="20" y="8"/>
                      </a:cubicBezTo>
                      <a:cubicBezTo>
                        <a:pt x="20" y="7"/>
                        <a:pt x="18" y="5"/>
                        <a:pt x="1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1" name="Freeform 1252"/>
                <p:cNvSpPr>
                  <a:spLocks noEditPoints="1"/>
                </p:cNvSpPr>
                <p:nvPr/>
              </p:nvSpPr>
              <p:spPr bwMode="auto">
                <a:xfrm>
                  <a:off x="1844" y="3219"/>
                  <a:ext cx="167" cy="147"/>
                </a:xfrm>
                <a:custGeom>
                  <a:avLst/>
                  <a:gdLst>
                    <a:gd name="T0" fmla="*/ 167 w 175"/>
                    <a:gd name="T1" fmla="*/ 62 h 154"/>
                    <a:gd name="T2" fmla="*/ 163 w 175"/>
                    <a:gd name="T3" fmla="*/ 63 h 154"/>
                    <a:gd name="T4" fmla="*/ 152 w 175"/>
                    <a:gd name="T5" fmla="*/ 51 h 154"/>
                    <a:gd name="T6" fmla="*/ 163 w 175"/>
                    <a:gd name="T7" fmla="*/ 41 h 154"/>
                    <a:gd name="T8" fmla="*/ 166 w 175"/>
                    <a:gd name="T9" fmla="*/ 40 h 154"/>
                    <a:gd name="T10" fmla="*/ 166 w 175"/>
                    <a:gd name="T11" fmla="*/ 37 h 154"/>
                    <a:gd name="T12" fmla="*/ 167 w 175"/>
                    <a:gd name="T13" fmla="*/ 33 h 154"/>
                    <a:gd name="T14" fmla="*/ 167 w 175"/>
                    <a:gd name="T15" fmla="*/ 30 h 154"/>
                    <a:gd name="T16" fmla="*/ 166 w 175"/>
                    <a:gd name="T17" fmla="*/ 26 h 154"/>
                    <a:gd name="T18" fmla="*/ 159 w 175"/>
                    <a:gd name="T19" fmla="*/ 8 h 154"/>
                    <a:gd name="T20" fmla="*/ 158 w 175"/>
                    <a:gd name="T21" fmla="*/ 3 h 154"/>
                    <a:gd name="T22" fmla="*/ 141 w 175"/>
                    <a:gd name="T23" fmla="*/ 0 h 154"/>
                    <a:gd name="T24" fmla="*/ 136 w 175"/>
                    <a:gd name="T25" fmla="*/ 0 h 154"/>
                    <a:gd name="T26" fmla="*/ 135 w 175"/>
                    <a:gd name="T27" fmla="*/ 2 h 154"/>
                    <a:gd name="T28" fmla="*/ 134 w 175"/>
                    <a:gd name="T29" fmla="*/ 4 h 154"/>
                    <a:gd name="T30" fmla="*/ 116 w 175"/>
                    <a:gd name="T31" fmla="*/ 16 h 154"/>
                    <a:gd name="T32" fmla="*/ 100 w 175"/>
                    <a:gd name="T33" fmla="*/ 33 h 154"/>
                    <a:gd name="T34" fmla="*/ 74 w 175"/>
                    <a:gd name="T35" fmla="*/ 40 h 154"/>
                    <a:gd name="T36" fmla="*/ 68 w 175"/>
                    <a:gd name="T37" fmla="*/ 43 h 154"/>
                    <a:gd name="T38" fmla="*/ 51 w 175"/>
                    <a:gd name="T39" fmla="*/ 58 h 154"/>
                    <a:gd name="T40" fmla="*/ 40 w 175"/>
                    <a:gd name="T41" fmla="*/ 52 h 154"/>
                    <a:gd name="T42" fmla="*/ 39 w 175"/>
                    <a:gd name="T43" fmla="*/ 36 h 154"/>
                    <a:gd name="T44" fmla="*/ 39 w 175"/>
                    <a:gd name="T45" fmla="*/ 36 h 154"/>
                    <a:gd name="T46" fmla="*/ 38 w 175"/>
                    <a:gd name="T47" fmla="*/ 35 h 154"/>
                    <a:gd name="T48" fmla="*/ 37 w 175"/>
                    <a:gd name="T49" fmla="*/ 35 h 154"/>
                    <a:gd name="T50" fmla="*/ 30 w 175"/>
                    <a:gd name="T51" fmla="*/ 81 h 154"/>
                    <a:gd name="T52" fmla="*/ 14 w 175"/>
                    <a:gd name="T53" fmla="*/ 83 h 154"/>
                    <a:gd name="T54" fmla="*/ 4 w 175"/>
                    <a:gd name="T55" fmla="*/ 75 h 154"/>
                    <a:gd name="T56" fmla="*/ 3 w 175"/>
                    <a:gd name="T57" fmla="*/ 78 h 154"/>
                    <a:gd name="T58" fmla="*/ 2 w 175"/>
                    <a:gd name="T59" fmla="*/ 79 h 154"/>
                    <a:gd name="T60" fmla="*/ 0 w 175"/>
                    <a:gd name="T61" fmla="*/ 79 h 154"/>
                    <a:gd name="T62" fmla="*/ 18 w 175"/>
                    <a:gd name="T63" fmla="*/ 117 h 154"/>
                    <a:gd name="T64" fmla="*/ 16 w 175"/>
                    <a:gd name="T65" fmla="*/ 130 h 154"/>
                    <a:gd name="T66" fmla="*/ 20 w 175"/>
                    <a:gd name="T67" fmla="*/ 144 h 154"/>
                    <a:gd name="T68" fmla="*/ 24 w 175"/>
                    <a:gd name="T69" fmla="*/ 148 h 154"/>
                    <a:gd name="T70" fmla="*/ 36 w 175"/>
                    <a:gd name="T71" fmla="*/ 153 h 154"/>
                    <a:gd name="T72" fmla="*/ 61 w 175"/>
                    <a:gd name="T73" fmla="*/ 144 h 154"/>
                    <a:gd name="T74" fmla="*/ 94 w 175"/>
                    <a:gd name="T75" fmla="*/ 143 h 154"/>
                    <a:gd name="T76" fmla="*/ 106 w 175"/>
                    <a:gd name="T77" fmla="*/ 138 h 154"/>
                    <a:gd name="T78" fmla="*/ 170 w 175"/>
                    <a:gd name="T79" fmla="*/ 74 h 154"/>
                    <a:gd name="T80" fmla="*/ 175 w 175"/>
                    <a:gd name="T81" fmla="*/ 58 h 154"/>
                    <a:gd name="T82" fmla="*/ 173 w 175"/>
                    <a:gd name="T83" fmla="*/ 58 h 154"/>
                    <a:gd name="T84" fmla="*/ 171 w 175"/>
                    <a:gd name="T85" fmla="*/ 58 h 154"/>
                    <a:gd name="T86" fmla="*/ 169 w 175"/>
                    <a:gd name="T87" fmla="*/ 59 h 154"/>
                    <a:gd name="T88" fmla="*/ 168 w 175"/>
                    <a:gd name="T89" fmla="*/ 61 h 154"/>
                    <a:gd name="T90" fmla="*/ 136 w 175"/>
                    <a:gd name="T91" fmla="*/ 95 h 154"/>
                    <a:gd name="T92" fmla="*/ 135 w 175"/>
                    <a:gd name="T93" fmla="*/ 97 h 154"/>
                    <a:gd name="T94" fmla="*/ 131 w 175"/>
                    <a:gd name="T95" fmla="*/ 97 h 154"/>
                    <a:gd name="T96" fmla="*/ 126 w 175"/>
                    <a:gd name="T97" fmla="*/ 103 h 154"/>
                    <a:gd name="T98" fmla="*/ 111 w 175"/>
                    <a:gd name="T99" fmla="*/ 92 h 154"/>
                    <a:gd name="T100" fmla="*/ 129 w 175"/>
                    <a:gd name="T101" fmla="*/ 74 h 154"/>
                    <a:gd name="T102" fmla="*/ 140 w 175"/>
                    <a:gd name="T103" fmla="*/ 86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5" h="154">
                      <a:moveTo>
                        <a:pt x="168" y="61"/>
                      </a:moveTo>
                      <a:cubicBezTo>
                        <a:pt x="168" y="61"/>
                        <a:pt x="168" y="61"/>
                        <a:pt x="167" y="62"/>
                      </a:cubicBezTo>
                      <a:cubicBezTo>
                        <a:pt x="167" y="62"/>
                        <a:pt x="167" y="62"/>
                        <a:pt x="167" y="62"/>
                      </a:cubicBezTo>
                      <a:cubicBezTo>
                        <a:pt x="167" y="62"/>
                        <a:pt x="166" y="62"/>
                        <a:pt x="166" y="62"/>
                      </a:cubicBezTo>
                      <a:cubicBezTo>
                        <a:pt x="166" y="63"/>
                        <a:pt x="165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2" y="63"/>
                        <a:pt x="161" y="63"/>
                        <a:pt x="161" y="63"/>
                      </a:cubicBezTo>
                      <a:cubicBezTo>
                        <a:pt x="156" y="63"/>
                        <a:pt x="152" y="52"/>
                        <a:pt x="152" y="51"/>
                      </a:cubicBezTo>
                      <a:cubicBezTo>
                        <a:pt x="152" y="48"/>
                        <a:pt x="158" y="40"/>
                        <a:pt x="162" y="40"/>
                      </a:cubicBezTo>
                      <a:cubicBezTo>
                        <a:pt x="162" y="40"/>
                        <a:pt x="163" y="41"/>
                        <a:pt x="163" y="41"/>
                      </a:cubicBezTo>
                      <a:cubicBezTo>
                        <a:pt x="163" y="41"/>
                        <a:pt x="163" y="41"/>
                        <a:pt x="163" y="41"/>
                      </a:cubicBezTo>
                      <a:cubicBezTo>
                        <a:pt x="164" y="41"/>
                        <a:pt x="165" y="42"/>
                        <a:pt x="166" y="42"/>
                      </a:cubicBezTo>
                      <a:cubicBezTo>
                        <a:pt x="166" y="42"/>
                        <a:pt x="166" y="42"/>
                        <a:pt x="166" y="42"/>
                      </a:cubicBezTo>
                      <a:cubicBezTo>
                        <a:pt x="166" y="41"/>
                        <a:pt x="166" y="41"/>
                        <a:pt x="166" y="40"/>
                      </a:cubicBezTo>
                      <a:cubicBezTo>
                        <a:pt x="166" y="40"/>
                        <a:pt x="166" y="40"/>
                        <a:pt x="166" y="40"/>
                      </a:cubicBezTo>
                      <a:cubicBezTo>
                        <a:pt x="166" y="39"/>
                        <a:pt x="166" y="38"/>
                        <a:pt x="166" y="38"/>
                      </a:cubicBezTo>
                      <a:cubicBezTo>
                        <a:pt x="166" y="38"/>
                        <a:pt x="166" y="38"/>
                        <a:pt x="166" y="37"/>
                      </a:cubicBezTo>
                      <a:cubicBezTo>
                        <a:pt x="167" y="37"/>
                        <a:pt x="167" y="36"/>
                        <a:pt x="167" y="35"/>
                      </a:cubicBezTo>
                      <a:cubicBezTo>
                        <a:pt x="167" y="35"/>
                        <a:pt x="167" y="35"/>
                        <a:pt x="167" y="35"/>
                      </a:cubicBezTo>
                      <a:cubicBezTo>
                        <a:pt x="167" y="34"/>
                        <a:pt x="167" y="33"/>
                        <a:pt x="167" y="33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1"/>
                        <a:pt x="167" y="31"/>
                        <a:pt x="167" y="30"/>
                      </a:cubicBezTo>
                      <a:cubicBezTo>
                        <a:pt x="167" y="30"/>
                        <a:pt x="167" y="30"/>
                        <a:pt x="167" y="30"/>
                      </a:cubicBezTo>
                      <a:cubicBezTo>
                        <a:pt x="167" y="29"/>
                        <a:pt x="167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6" y="27"/>
                        <a:pt x="166" y="26"/>
                        <a:pt x="166" y="26"/>
                      </a:cubicBezTo>
                      <a:cubicBezTo>
                        <a:pt x="166" y="26"/>
                        <a:pt x="166" y="26"/>
                        <a:pt x="166" y="26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4" y="24"/>
                        <a:pt x="162" y="18"/>
                        <a:pt x="159" y="8"/>
                      </a:cubicBezTo>
                      <a:cubicBezTo>
                        <a:pt x="159" y="6"/>
                        <a:pt x="159" y="4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7" y="3"/>
                        <a:pt x="155" y="3"/>
                        <a:pt x="154" y="3"/>
                      </a:cubicBezTo>
                      <a:cubicBezTo>
                        <a:pt x="149" y="3"/>
                        <a:pt x="146" y="2"/>
                        <a:pt x="145" y="0"/>
                      </a:cubicBezTo>
                      <a:cubicBezTo>
                        <a:pt x="145" y="0"/>
                        <a:pt x="142" y="0"/>
                        <a:pt x="141" y="0"/>
                      </a:cubicBezTo>
                      <a:cubicBezTo>
                        <a:pt x="139" y="0"/>
                        <a:pt x="138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6" y="0"/>
                        <a:pt x="136" y="0"/>
                      </a:cubicBezTo>
                      <a:cubicBezTo>
                        <a:pt x="136" y="1"/>
                        <a:pt x="136" y="1"/>
                        <a:pt x="136" y="1"/>
                      </a:cubicBezTo>
                      <a:cubicBezTo>
                        <a:pt x="136" y="1"/>
                        <a:pt x="136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3"/>
                        <a:pt x="135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2" y="6"/>
                        <a:pt x="131" y="6"/>
                        <a:pt x="129" y="6"/>
                      </a:cubicBezTo>
                      <a:cubicBezTo>
                        <a:pt x="127" y="7"/>
                        <a:pt x="127" y="7"/>
                        <a:pt x="127" y="7"/>
                      </a:cubicBezTo>
                      <a:cubicBezTo>
                        <a:pt x="126" y="12"/>
                        <a:pt x="120" y="16"/>
                        <a:pt x="116" y="16"/>
                      </a:cubicBezTo>
                      <a:cubicBezTo>
                        <a:pt x="115" y="16"/>
                        <a:pt x="113" y="19"/>
                        <a:pt x="113" y="21"/>
                      </a:cubicBezTo>
                      <a:cubicBezTo>
                        <a:pt x="113" y="26"/>
                        <a:pt x="107" y="30"/>
                        <a:pt x="102" y="30"/>
                      </a:cubicBezTo>
                      <a:cubicBezTo>
                        <a:pt x="100" y="30"/>
                        <a:pt x="100" y="30"/>
                        <a:pt x="100" y="33"/>
                      </a:cubicBezTo>
                      <a:cubicBezTo>
                        <a:pt x="100" y="34"/>
                        <a:pt x="100" y="36"/>
                        <a:pt x="99" y="37"/>
                      </a:cubicBezTo>
                      <a:cubicBezTo>
                        <a:pt x="98" y="43"/>
                        <a:pt x="94" y="44"/>
                        <a:pt x="87" y="44"/>
                      </a:cubicBezTo>
                      <a:cubicBezTo>
                        <a:pt x="80" y="44"/>
                        <a:pt x="78" y="43"/>
                        <a:pt x="74" y="4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9" y="38"/>
                        <a:pt x="68" y="41"/>
                        <a:pt x="68" y="43"/>
                      </a:cubicBezTo>
                      <a:cubicBezTo>
                        <a:pt x="67" y="46"/>
                        <a:pt x="64" y="49"/>
                        <a:pt x="60" y="53"/>
                      </a:cubicBezTo>
                      <a:cubicBezTo>
                        <a:pt x="59" y="54"/>
                        <a:pt x="58" y="55"/>
                        <a:pt x="57" y="56"/>
                      </a:cubicBezTo>
                      <a:cubicBezTo>
                        <a:pt x="56" y="58"/>
                        <a:pt x="54" y="58"/>
                        <a:pt x="51" y="58"/>
                      </a:cubicBezTo>
                      <a:cubicBezTo>
                        <a:pt x="50" y="58"/>
                        <a:pt x="48" y="58"/>
                        <a:pt x="47" y="58"/>
                      </a:cubicBezTo>
                      <a:cubicBezTo>
                        <a:pt x="44" y="57"/>
                        <a:pt x="42" y="58"/>
                        <a:pt x="41" y="56"/>
                      </a:cubicBezTo>
                      <a:cubicBezTo>
                        <a:pt x="40" y="55"/>
                        <a:pt x="40" y="53"/>
                        <a:pt x="40" y="52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48"/>
                        <a:pt x="42" y="48"/>
                        <a:pt x="42" y="47"/>
                      </a:cubicBezTo>
                      <a:cubicBezTo>
                        <a:pt x="43" y="46"/>
                        <a:pt x="42" y="43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6"/>
                        <a:pt x="34" y="78"/>
                        <a:pt x="32" y="80"/>
                      </a:cubicBezTo>
                      <a:cubicBezTo>
                        <a:pt x="31" y="80"/>
                        <a:pt x="30" y="81"/>
                        <a:pt x="30" y="81"/>
                      </a:cubicBezTo>
                      <a:cubicBezTo>
                        <a:pt x="29" y="83"/>
                        <a:pt x="26" y="83"/>
                        <a:pt x="24" y="83"/>
                      </a:cubicBezTo>
                      <a:cubicBezTo>
                        <a:pt x="23" y="83"/>
                        <a:pt x="21" y="83"/>
                        <a:pt x="19" y="83"/>
                      </a:cubicBezTo>
                      <a:cubicBezTo>
                        <a:pt x="17" y="83"/>
                        <a:pt x="15" y="83"/>
                        <a:pt x="14" y="83"/>
                      </a:cubicBezTo>
                      <a:cubicBezTo>
                        <a:pt x="9" y="83"/>
                        <a:pt x="8" y="79"/>
                        <a:pt x="7" y="77"/>
                      </a:cubicBezTo>
                      <a:cubicBezTo>
                        <a:pt x="7" y="76"/>
                        <a:pt x="7" y="75"/>
                        <a:pt x="6" y="74"/>
                      </a:cubicBezTo>
                      <a:cubicBezTo>
                        <a:pt x="6" y="73"/>
                        <a:pt x="4" y="74"/>
                        <a:pt x="4" y="75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3" y="77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8"/>
                        <a:pt x="2" y="78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3" y="84"/>
                        <a:pt x="6" y="90"/>
                        <a:pt x="7" y="95"/>
                      </a:cubicBezTo>
                      <a:cubicBezTo>
                        <a:pt x="8" y="99"/>
                        <a:pt x="11" y="104"/>
                        <a:pt x="14" y="108"/>
                      </a:cubicBezTo>
                      <a:cubicBezTo>
                        <a:pt x="15" y="112"/>
                        <a:pt x="17" y="114"/>
                        <a:pt x="18" y="117"/>
                      </a:cubicBezTo>
                      <a:cubicBezTo>
                        <a:pt x="18" y="118"/>
                        <a:pt x="18" y="118"/>
                        <a:pt x="18" y="118"/>
                      </a:cubicBezTo>
                      <a:cubicBezTo>
                        <a:pt x="20" y="122"/>
                        <a:pt x="21" y="126"/>
                        <a:pt x="19" y="128"/>
                      </a:cubicBezTo>
                      <a:cubicBezTo>
                        <a:pt x="19" y="129"/>
                        <a:pt x="18" y="130"/>
                        <a:pt x="16" y="130"/>
                      </a:cubicBezTo>
                      <a:cubicBezTo>
                        <a:pt x="16" y="130"/>
                        <a:pt x="15" y="130"/>
                        <a:pt x="15" y="130"/>
                      </a:cubicBezTo>
                      <a:cubicBezTo>
                        <a:pt x="15" y="130"/>
                        <a:pt x="15" y="131"/>
                        <a:pt x="18" y="136"/>
                      </a:cubicBezTo>
                      <a:cubicBezTo>
                        <a:pt x="20" y="139"/>
                        <a:pt x="20" y="142"/>
                        <a:pt x="20" y="144"/>
                      </a:cubicBezTo>
                      <a:cubicBezTo>
                        <a:pt x="20" y="144"/>
                        <a:pt x="20" y="145"/>
                        <a:pt x="20" y="145"/>
                      </a:cubicBezTo>
                      <a:cubicBezTo>
                        <a:pt x="23" y="145"/>
                        <a:pt x="23" y="146"/>
                        <a:pt x="24" y="147"/>
                      </a:cubicBezTo>
                      <a:cubicBezTo>
                        <a:pt x="24" y="147"/>
                        <a:pt x="24" y="147"/>
                        <a:pt x="24" y="148"/>
                      </a:cubicBezTo>
                      <a:cubicBezTo>
                        <a:pt x="28" y="148"/>
                        <a:pt x="30" y="151"/>
                        <a:pt x="32" y="153"/>
                      </a:cubicBezTo>
                      <a:cubicBezTo>
                        <a:pt x="32" y="154"/>
                        <a:pt x="33" y="154"/>
                        <a:pt x="34" y="154"/>
                      </a:cubicBezTo>
                      <a:cubicBezTo>
                        <a:pt x="34" y="154"/>
                        <a:pt x="35" y="154"/>
                        <a:pt x="36" y="153"/>
                      </a:cubicBezTo>
                      <a:cubicBezTo>
                        <a:pt x="38" y="150"/>
                        <a:pt x="43" y="148"/>
                        <a:pt x="51" y="148"/>
                      </a:cubicBezTo>
                      <a:cubicBezTo>
                        <a:pt x="54" y="148"/>
                        <a:pt x="54" y="148"/>
                        <a:pt x="56" y="147"/>
                      </a:cubicBezTo>
                      <a:cubicBezTo>
                        <a:pt x="57" y="146"/>
                        <a:pt x="58" y="145"/>
                        <a:pt x="61" y="144"/>
                      </a:cubicBezTo>
                      <a:cubicBezTo>
                        <a:pt x="67" y="143"/>
                        <a:pt x="74" y="142"/>
                        <a:pt x="79" y="144"/>
                      </a:cubicBezTo>
                      <a:cubicBezTo>
                        <a:pt x="83" y="145"/>
                        <a:pt x="86" y="145"/>
                        <a:pt x="88" y="143"/>
                      </a:cubicBezTo>
                      <a:cubicBezTo>
                        <a:pt x="90" y="142"/>
                        <a:pt x="92" y="142"/>
                        <a:pt x="94" y="143"/>
                      </a:cubicBezTo>
                      <a:cubicBezTo>
                        <a:pt x="94" y="143"/>
                        <a:pt x="94" y="143"/>
                        <a:pt x="95" y="143"/>
                      </a:cubicBezTo>
                      <a:cubicBezTo>
                        <a:pt x="95" y="138"/>
                        <a:pt x="101" y="138"/>
                        <a:pt x="103" y="138"/>
                      </a:cubicBezTo>
                      <a:cubicBezTo>
                        <a:pt x="106" y="138"/>
                        <a:pt x="106" y="138"/>
                        <a:pt x="106" y="138"/>
                      </a:cubicBezTo>
                      <a:cubicBezTo>
                        <a:pt x="109" y="138"/>
                        <a:pt x="119" y="132"/>
                        <a:pt x="128" y="124"/>
                      </a:cubicBezTo>
                      <a:cubicBezTo>
                        <a:pt x="136" y="116"/>
                        <a:pt x="150" y="99"/>
                        <a:pt x="154" y="92"/>
                      </a:cubicBezTo>
                      <a:cubicBezTo>
                        <a:pt x="159" y="84"/>
                        <a:pt x="166" y="78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2" y="72"/>
                        <a:pt x="174" y="67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2" y="58"/>
                        <a:pt x="172" y="58"/>
                      </a:cubicBezTo>
                      <a:cubicBezTo>
                        <a:pt x="172" y="58"/>
                        <a:pt x="172" y="58"/>
                        <a:pt x="172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0" y="58"/>
                        <a:pt x="170" y="59"/>
                      </a:cubicBezTo>
                      <a:cubicBezTo>
                        <a:pt x="170" y="59"/>
                        <a:pt x="169" y="59"/>
                        <a:pt x="169" y="59"/>
                      </a:cubicBezTo>
                      <a:cubicBezTo>
                        <a:pt x="169" y="59"/>
                        <a:pt x="169" y="59"/>
                        <a:pt x="169" y="59"/>
                      </a:cubicBezTo>
                      <a:cubicBezTo>
                        <a:pt x="169" y="59"/>
                        <a:pt x="169" y="60"/>
                        <a:pt x="169" y="60"/>
                      </a:cubicBezTo>
                      <a:cubicBezTo>
                        <a:pt x="169" y="60"/>
                        <a:pt x="169" y="61"/>
                        <a:pt x="168" y="61"/>
                      </a:cubicBezTo>
                      <a:close/>
                      <a:moveTo>
                        <a:pt x="138" y="91"/>
                      </a:moveTo>
                      <a:cubicBezTo>
                        <a:pt x="137" y="92"/>
                        <a:pt x="136" y="93"/>
                        <a:pt x="136" y="94"/>
                      </a:cubicBezTo>
                      <a:cubicBezTo>
                        <a:pt x="136" y="94"/>
                        <a:pt x="136" y="95"/>
                        <a:pt x="136" y="95"/>
                      </a:cubicBezTo>
                      <a:cubicBezTo>
                        <a:pt x="136" y="95"/>
                        <a:pt x="136" y="95"/>
                        <a:pt x="136" y="95"/>
                      </a:cubicBezTo>
                      <a:cubicBezTo>
                        <a:pt x="136" y="96"/>
                        <a:pt x="135" y="96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3" y="97"/>
                        <a:pt x="132" y="97"/>
                        <a:pt x="131" y="97"/>
                      </a:cubicBezTo>
                      <a:cubicBezTo>
                        <a:pt x="130" y="97"/>
                        <a:pt x="129" y="97"/>
                        <a:pt x="129" y="97"/>
                      </a:cubicBezTo>
                      <a:cubicBezTo>
                        <a:pt x="128" y="99"/>
                        <a:pt x="127" y="102"/>
                        <a:pt x="126" y="102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6" y="104"/>
                        <a:pt x="126" y="104"/>
                        <a:pt x="126" y="104"/>
                      </a:cubicBezTo>
                      <a:cubicBezTo>
                        <a:pt x="119" y="103"/>
                        <a:pt x="119" y="103"/>
                        <a:pt x="119" y="103"/>
                      </a:cubicBezTo>
                      <a:cubicBezTo>
                        <a:pt x="111" y="92"/>
                        <a:pt x="111" y="92"/>
                        <a:pt x="111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3" y="89"/>
                        <a:pt x="117" y="83"/>
                        <a:pt x="118" y="81"/>
                      </a:cubicBezTo>
                      <a:cubicBezTo>
                        <a:pt x="119" y="78"/>
                        <a:pt x="126" y="74"/>
                        <a:pt x="129" y="74"/>
                      </a:cubicBezTo>
                      <a:cubicBezTo>
                        <a:pt x="132" y="74"/>
                        <a:pt x="133" y="76"/>
                        <a:pt x="133" y="76"/>
                      </a:cubicBezTo>
                      <a:cubicBezTo>
                        <a:pt x="133" y="77"/>
                        <a:pt x="135" y="78"/>
                        <a:pt x="136" y="79"/>
                      </a:cubicBezTo>
                      <a:cubicBezTo>
                        <a:pt x="138" y="82"/>
                        <a:pt x="140" y="83"/>
                        <a:pt x="140" y="86"/>
                      </a:cubicBezTo>
                      <a:cubicBezTo>
                        <a:pt x="140" y="88"/>
                        <a:pt x="139" y="90"/>
                        <a:pt x="138" y="9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2" name="Freeform 1253"/>
                <p:cNvSpPr>
                  <a:spLocks/>
                </p:cNvSpPr>
                <p:nvPr/>
              </p:nvSpPr>
              <p:spPr bwMode="auto">
                <a:xfrm>
                  <a:off x="1848" y="3289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0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3" name="Freeform 1254"/>
                <p:cNvSpPr>
                  <a:spLocks/>
                </p:cNvSpPr>
                <p:nvPr/>
              </p:nvSpPr>
              <p:spPr bwMode="auto">
                <a:xfrm>
                  <a:off x="1847" y="329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4" name="Freeform 1255"/>
                <p:cNvSpPr>
                  <a:spLocks/>
                </p:cNvSpPr>
                <p:nvPr/>
              </p:nvSpPr>
              <p:spPr bwMode="auto">
                <a:xfrm>
                  <a:off x="1846" y="3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5" name="Freeform 1256"/>
                <p:cNvSpPr>
                  <a:spLocks/>
                </p:cNvSpPr>
                <p:nvPr/>
              </p:nvSpPr>
              <p:spPr bwMode="auto">
                <a:xfrm>
                  <a:off x="1844" y="32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6" name="Freeform 1257"/>
                <p:cNvSpPr>
                  <a:spLocks/>
                </p:cNvSpPr>
                <p:nvPr/>
              </p:nvSpPr>
              <p:spPr bwMode="auto">
                <a:xfrm>
                  <a:off x="1995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7" name="Freeform 1258"/>
                <p:cNvSpPr>
                  <a:spLocks/>
                </p:cNvSpPr>
                <p:nvPr/>
              </p:nvSpPr>
              <p:spPr bwMode="auto">
                <a:xfrm>
                  <a:off x="1975" y="3219"/>
                  <a:ext cx="20" cy="3"/>
                </a:xfrm>
                <a:custGeom>
                  <a:avLst/>
                  <a:gdLst>
                    <a:gd name="T0" fmla="*/ 8 w 21"/>
                    <a:gd name="T1" fmla="*/ 0 h 3"/>
                    <a:gd name="T2" fmla="*/ 4 w 21"/>
                    <a:gd name="T3" fmla="*/ 0 h 3"/>
                    <a:gd name="T4" fmla="*/ 0 w 21"/>
                    <a:gd name="T5" fmla="*/ 0 h 3"/>
                    <a:gd name="T6" fmla="*/ 4 w 21"/>
                    <a:gd name="T7" fmla="*/ 0 h 3"/>
                    <a:gd name="T8" fmla="*/ 8 w 21"/>
                    <a:gd name="T9" fmla="*/ 0 h 3"/>
                    <a:gd name="T10" fmla="*/ 17 w 21"/>
                    <a:gd name="T11" fmla="*/ 3 h 3"/>
                    <a:gd name="T12" fmla="*/ 21 w 21"/>
                    <a:gd name="T13" fmla="*/ 3 h 3"/>
                    <a:gd name="T14" fmla="*/ 17 w 21"/>
                    <a:gd name="T15" fmla="*/ 3 h 3"/>
                    <a:gd name="T16" fmla="*/ 8 w 2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3">
                      <a:moveTo>
                        <a:pt x="8" y="0"/>
                      </a:moveTo>
                      <a:cubicBezTo>
                        <a:pt x="8" y="0"/>
                        <a:pt x="5" y="0"/>
                        <a:pt x="4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8" y="0"/>
                        <a:pt x="8" y="0"/>
                      </a:cubicBezTo>
                      <a:cubicBezTo>
                        <a:pt x="9" y="2"/>
                        <a:pt x="12" y="3"/>
                        <a:pt x="17" y="3"/>
                      </a:cubicBezTo>
                      <a:cubicBezTo>
                        <a:pt x="18" y="3"/>
                        <a:pt x="20" y="3"/>
                        <a:pt x="21" y="3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12" y="3"/>
                        <a:pt x="9" y="2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8" name="Freeform 1259"/>
                <p:cNvSpPr>
                  <a:spLocks/>
                </p:cNvSpPr>
                <p:nvPr/>
              </p:nvSpPr>
              <p:spPr bwMode="auto">
                <a:xfrm>
                  <a:off x="1973" y="32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9" name="Freeform 1260"/>
                <p:cNvSpPr>
                  <a:spLocks/>
                </p:cNvSpPr>
                <p:nvPr/>
              </p:nvSpPr>
              <p:spPr bwMode="auto">
                <a:xfrm>
                  <a:off x="1880" y="32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0" name="Freeform 1261"/>
                <p:cNvSpPr>
                  <a:spLocks/>
                </p:cNvSpPr>
                <p:nvPr/>
              </p:nvSpPr>
              <p:spPr bwMode="auto">
                <a:xfrm>
                  <a:off x="1974" y="32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1" name="Freeform 1262"/>
                <p:cNvSpPr>
                  <a:spLocks/>
                </p:cNvSpPr>
                <p:nvPr/>
              </p:nvSpPr>
              <p:spPr bwMode="auto">
                <a:xfrm>
                  <a:off x="1879" y="325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2" name="Freeform 1263"/>
                <p:cNvSpPr>
                  <a:spLocks/>
                </p:cNvSpPr>
                <p:nvPr/>
              </p:nvSpPr>
              <p:spPr bwMode="auto">
                <a:xfrm>
                  <a:off x="1972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3" name="Freeform 1264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4" name="Freeform 1265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5" name="Freeform 1266"/>
                <p:cNvSpPr>
                  <a:spLocks/>
                </p:cNvSpPr>
                <p:nvPr/>
              </p:nvSpPr>
              <p:spPr bwMode="auto">
                <a:xfrm>
                  <a:off x="2001" y="3278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6" name="Freeform 1267"/>
                <p:cNvSpPr>
                  <a:spLocks/>
                </p:cNvSpPr>
                <p:nvPr/>
              </p:nvSpPr>
              <p:spPr bwMode="auto">
                <a:xfrm>
                  <a:off x="2004" y="327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7" name="Freeform 1268"/>
                <p:cNvSpPr>
                  <a:spLocks/>
                </p:cNvSpPr>
                <p:nvPr/>
              </p:nvSpPr>
              <p:spPr bwMode="auto">
                <a:xfrm>
                  <a:off x="2003" y="32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8" name="Freeform 1269"/>
                <p:cNvSpPr>
                  <a:spLocks/>
                </p:cNvSpPr>
                <p:nvPr/>
              </p:nvSpPr>
              <p:spPr bwMode="auto">
                <a:xfrm>
                  <a:off x="1998" y="327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9" name="Freeform 1270"/>
                <p:cNvSpPr>
                  <a:spLocks/>
                </p:cNvSpPr>
                <p:nvPr/>
              </p:nvSpPr>
              <p:spPr bwMode="auto">
                <a:xfrm>
                  <a:off x="2000" y="32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0" name="Freeform 1271"/>
                <p:cNvSpPr>
                  <a:spLocks/>
                </p:cNvSpPr>
                <p:nvPr/>
              </p:nvSpPr>
              <p:spPr bwMode="auto">
                <a:xfrm>
                  <a:off x="1969" y="3312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2 w 4"/>
                    <a:gd name="T3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1" name="Freeform 1272"/>
                <p:cNvSpPr>
                  <a:spLocks/>
                </p:cNvSpPr>
                <p:nvPr/>
              </p:nvSpPr>
              <p:spPr bwMode="auto">
                <a:xfrm>
                  <a:off x="1958" y="33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1 h 1"/>
                    <a:gd name="T4" fmla="*/ 6 w 6"/>
                    <a:gd name="T5" fmla="*/ 0 h 1"/>
                    <a:gd name="T6" fmla="*/ 6 w 6"/>
                    <a:gd name="T7" fmla="*/ 1 h 1"/>
                    <a:gd name="T8" fmla="*/ 0 w 6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">
                      <a:moveTo>
                        <a:pt x="0" y="0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2" name="Freeform 1273"/>
                <p:cNvSpPr>
                  <a:spLocks/>
                </p:cNvSpPr>
                <p:nvPr/>
              </p:nvSpPr>
              <p:spPr bwMode="auto">
                <a:xfrm>
                  <a:off x="1974" y="33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3" name="Freeform 1274"/>
                <p:cNvSpPr>
                  <a:spLocks/>
                </p:cNvSpPr>
                <p:nvPr/>
              </p:nvSpPr>
              <p:spPr bwMode="auto">
                <a:xfrm>
                  <a:off x="1973" y="33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4" name="Freeform 1275"/>
                <p:cNvSpPr>
                  <a:spLocks/>
                </p:cNvSpPr>
                <p:nvPr/>
              </p:nvSpPr>
              <p:spPr bwMode="auto">
                <a:xfrm>
                  <a:off x="1797" y="3040"/>
                  <a:ext cx="121" cy="128"/>
                </a:xfrm>
                <a:custGeom>
                  <a:avLst/>
                  <a:gdLst>
                    <a:gd name="T0" fmla="*/ 106 w 127"/>
                    <a:gd name="T1" fmla="*/ 77 h 134"/>
                    <a:gd name="T2" fmla="*/ 125 w 127"/>
                    <a:gd name="T3" fmla="*/ 76 h 134"/>
                    <a:gd name="T4" fmla="*/ 127 w 127"/>
                    <a:gd name="T5" fmla="*/ 56 h 134"/>
                    <a:gd name="T6" fmla="*/ 116 w 127"/>
                    <a:gd name="T7" fmla="*/ 57 h 134"/>
                    <a:gd name="T8" fmla="*/ 111 w 127"/>
                    <a:gd name="T9" fmla="*/ 60 h 134"/>
                    <a:gd name="T10" fmla="*/ 108 w 127"/>
                    <a:gd name="T11" fmla="*/ 49 h 134"/>
                    <a:gd name="T12" fmla="*/ 104 w 127"/>
                    <a:gd name="T13" fmla="*/ 41 h 134"/>
                    <a:gd name="T14" fmla="*/ 105 w 127"/>
                    <a:gd name="T15" fmla="*/ 25 h 134"/>
                    <a:gd name="T16" fmla="*/ 102 w 127"/>
                    <a:gd name="T17" fmla="*/ 15 h 134"/>
                    <a:gd name="T18" fmla="*/ 97 w 127"/>
                    <a:gd name="T19" fmla="*/ 15 h 134"/>
                    <a:gd name="T20" fmla="*/ 86 w 127"/>
                    <a:gd name="T21" fmla="*/ 12 h 134"/>
                    <a:gd name="T22" fmla="*/ 82 w 127"/>
                    <a:gd name="T23" fmla="*/ 17 h 134"/>
                    <a:gd name="T24" fmla="*/ 77 w 127"/>
                    <a:gd name="T25" fmla="*/ 23 h 134"/>
                    <a:gd name="T26" fmla="*/ 65 w 127"/>
                    <a:gd name="T27" fmla="*/ 25 h 134"/>
                    <a:gd name="T28" fmla="*/ 51 w 127"/>
                    <a:gd name="T29" fmla="*/ 13 h 134"/>
                    <a:gd name="T30" fmla="*/ 48 w 127"/>
                    <a:gd name="T31" fmla="*/ 0 h 134"/>
                    <a:gd name="T32" fmla="*/ 13 w 127"/>
                    <a:gd name="T33" fmla="*/ 0 h 134"/>
                    <a:gd name="T34" fmla="*/ 12 w 127"/>
                    <a:gd name="T35" fmla="*/ 0 h 134"/>
                    <a:gd name="T36" fmla="*/ 11 w 127"/>
                    <a:gd name="T37" fmla="*/ 0 h 134"/>
                    <a:gd name="T38" fmla="*/ 10 w 127"/>
                    <a:gd name="T39" fmla="*/ 1 h 134"/>
                    <a:gd name="T40" fmla="*/ 8 w 127"/>
                    <a:gd name="T41" fmla="*/ 2 h 134"/>
                    <a:gd name="T42" fmla="*/ 18 w 127"/>
                    <a:gd name="T43" fmla="*/ 24 h 134"/>
                    <a:gd name="T44" fmla="*/ 16 w 127"/>
                    <a:gd name="T45" fmla="*/ 37 h 134"/>
                    <a:gd name="T46" fmla="*/ 23 w 127"/>
                    <a:gd name="T47" fmla="*/ 60 h 134"/>
                    <a:gd name="T48" fmla="*/ 15 w 127"/>
                    <a:gd name="T49" fmla="*/ 78 h 134"/>
                    <a:gd name="T50" fmla="*/ 3 w 127"/>
                    <a:gd name="T51" fmla="*/ 110 h 134"/>
                    <a:gd name="T52" fmla="*/ 0 w 127"/>
                    <a:gd name="T53" fmla="*/ 127 h 134"/>
                    <a:gd name="T54" fmla="*/ 1 w 127"/>
                    <a:gd name="T55" fmla="*/ 126 h 134"/>
                    <a:gd name="T56" fmla="*/ 2 w 127"/>
                    <a:gd name="T57" fmla="*/ 125 h 134"/>
                    <a:gd name="T58" fmla="*/ 3 w 127"/>
                    <a:gd name="T59" fmla="*/ 124 h 134"/>
                    <a:gd name="T60" fmla="*/ 9 w 127"/>
                    <a:gd name="T61" fmla="*/ 127 h 134"/>
                    <a:gd name="T62" fmla="*/ 9 w 127"/>
                    <a:gd name="T63" fmla="*/ 127 h 134"/>
                    <a:gd name="T64" fmla="*/ 31 w 127"/>
                    <a:gd name="T65" fmla="*/ 130 h 134"/>
                    <a:gd name="T66" fmla="*/ 75 w 127"/>
                    <a:gd name="T67" fmla="*/ 134 h 134"/>
                    <a:gd name="T68" fmla="*/ 99 w 127"/>
                    <a:gd name="T69" fmla="*/ 134 h 134"/>
                    <a:gd name="T70" fmla="*/ 115 w 127"/>
                    <a:gd name="T71" fmla="*/ 133 h 134"/>
                    <a:gd name="T72" fmla="*/ 104 w 127"/>
                    <a:gd name="T73" fmla="*/ 117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7" h="134">
                      <a:moveTo>
                        <a:pt x="104" y="117"/>
                      </a:move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4" y="57"/>
                        <a:pt x="121" y="57"/>
                        <a:pt x="118" y="57"/>
                      </a:cubicBezTo>
                      <a:cubicBezTo>
                        <a:pt x="118" y="57"/>
                        <a:pt x="117" y="57"/>
                        <a:pt x="116" y="57"/>
                      </a:cubicBezTo>
                      <a:cubicBezTo>
                        <a:pt x="115" y="57"/>
                        <a:pt x="115" y="57"/>
                        <a:pt x="114" y="58"/>
                      </a:cubicBezTo>
                      <a:cubicBezTo>
                        <a:pt x="113" y="59"/>
                        <a:pt x="112" y="60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06" y="59"/>
                        <a:pt x="107" y="53"/>
                        <a:pt x="108" y="49"/>
                      </a:cubicBez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9" y="47"/>
                        <a:pt x="106" y="44"/>
                        <a:pt x="104" y="41"/>
                      </a:cubicBezTo>
                      <a:cubicBezTo>
                        <a:pt x="101" y="40"/>
                        <a:pt x="102" y="35"/>
                        <a:pt x="104" y="30"/>
                      </a:cubicBezTo>
                      <a:cubicBezTo>
                        <a:pt x="104" y="28"/>
                        <a:pt x="105" y="26"/>
                        <a:pt x="105" y="25"/>
                      </a:cubicBezTo>
                      <a:cubicBezTo>
                        <a:pt x="103" y="23"/>
                        <a:pt x="102" y="18"/>
                        <a:pt x="102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5"/>
                        <a:pt x="102" y="15"/>
                        <a:pt x="101" y="15"/>
                      </a:cubicBezTo>
                      <a:cubicBezTo>
                        <a:pt x="100" y="15"/>
                        <a:pt x="99" y="15"/>
                        <a:pt x="97" y="15"/>
                      </a:cubicBezTo>
                      <a:cubicBezTo>
                        <a:pt x="93" y="15"/>
                        <a:pt x="91" y="14"/>
                        <a:pt x="90" y="13"/>
                      </a:cubicBezTo>
                      <a:cubicBezTo>
                        <a:pt x="89" y="12"/>
                        <a:pt x="88" y="12"/>
                        <a:pt x="86" y="12"/>
                      </a:cubicBezTo>
                      <a:cubicBezTo>
                        <a:pt x="85" y="12"/>
                        <a:pt x="84" y="12"/>
                        <a:pt x="83" y="13"/>
                      </a:cubicBezTo>
                      <a:cubicBezTo>
                        <a:pt x="83" y="13"/>
                        <a:pt x="82" y="16"/>
                        <a:pt x="82" y="17"/>
                      </a:cubicBezTo>
                      <a:cubicBezTo>
                        <a:pt x="81" y="20"/>
                        <a:pt x="81" y="23"/>
                        <a:pt x="78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3"/>
                      </a:cubicBezTo>
                      <a:cubicBezTo>
                        <a:pt x="74" y="23"/>
                        <a:pt x="69" y="24"/>
                        <a:pt x="65" y="25"/>
                      </a:cubicBezTo>
                      <a:cubicBezTo>
                        <a:pt x="59" y="27"/>
                        <a:pt x="56" y="22"/>
                        <a:pt x="54" y="17"/>
                      </a:cubicBezTo>
                      <a:cubicBezTo>
                        <a:pt x="53" y="14"/>
                        <a:pt x="52" y="14"/>
                        <a:pt x="51" y="13"/>
                      </a:cubicBezTo>
                      <a:cubicBezTo>
                        <a:pt x="49" y="12"/>
                        <a:pt x="48" y="10"/>
                        <a:pt x="49" y="7"/>
                      </a:cubicBezTo>
                      <a:cubicBezTo>
                        <a:pt x="50" y="4"/>
                        <a:pt x="48" y="1"/>
                        <a:pt x="48" y="0"/>
                      </a:cubicBezTo>
                      <a:cubicBezTo>
                        <a:pt x="44" y="0"/>
                        <a:pt x="32" y="0"/>
                        <a:pt x="23" y="0"/>
                      </a:cubicBezTo>
                      <a:cubicBezTo>
                        <a:pt x="15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9"/>
                        <a:pt x="15" y="19"/>
                        <a:pt x="17" y="23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6"/>
                        <a:pt x="18" y="29"/>
                        <a:pt x="17" y="31"/>
                      </a:cubicBezTo>
                      <a:cubicBezTo>
                        <a:pt x="17" y="32"/>
                        <a:pt x="16" y="34"/>
                        <a:pt x="16" y="37"/>
                      </a:cubicBezTo>
                      <a:cubicBezTo>
                        <a:pt x="16" y="39"/>
                        <a:pt x="18" y="44"/>
                        <a:pt x="19" y="48"/>
                      </a:cubicBezTo>
                      <a:cubicBezTo>
                        <a:pt x="21" y="52"/>
                        <a:pt x="23" y="56"/>
                        <a:pt x="23" y="60"/>
                      </a:cubicBezTo>
                      <a:cubicBezTo>
                        <a:pt x="24" y="68"/>
                        <a:pt x="19" y="72"/>
                        <a:pt x="16" y="77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1" y="83"/>
                        <a:pt x="7" y="93"/>
                        <a:pt x="7" y="98"/>
                      </a:cubicBezTo>
                      <a:cubicBezTo>
                        <a:pt x="7" y="103"/>
                        <a:pt x="5" y="107"/>
                        <a:pt x="3" y="110"/>
                      </a:cubicBezTo>
                      <a:cubicBezTo>
                        <a:pt x="2" y="111"/>
                        <a:pt x="1" y="113"/>
                        <a:pt x="1" y="114"/>
                      </a:cubicBezTo>
                      <a:cubicBezTo>
                        <a:pt x="1" y="117"/>
                        <a:pt x="1" y="123"/>
                        <a:pt x="0" y="127"/>
                      </a:cubicBezTo>
                      <a:cubicBezTo>
                        <a:pt x="0" y="127"/>
                        <a:pt x="0" y="127"/>
                        <a:pt x="0" y="126"/>
                      </a:cubicBezTo>
                      <a:cubicBezTo>
                        <a:pt x="0" y="126"/>
                        <a:pt x="1" y="126"/>
                        <a:pt x="1" y="126"/>
                      </a:cubicBezTo>
                      <a:cubicBezTo>
                        <a:pt x="1" y="126"/>
                        <a:pt x="1" y="126"/>
                        <a:pt x="1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3" y="125"/>
                      </a:cubicBezTo>
                      <a:cubicBezTo>
                        <a:pt x="3" y="125"/>
                        <a:pt x="3" y="124"/>
                        <a:pt x="3" y="124"/>
                      </a:cubicBezTo>
                      <a:cubicBezTo>
                        <a:pt x="4" y="124"/>
                        <a:pt x="4" y="124"/>
                        <a:pt x="5" y="124"/>
                      </a:cubicBezTo>
                      <a:cubicBezTo>
                        <a:pt x="7" y="124"/>
                        <a:pt x="8" y="126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14" y="124"/>
                        <a:pt x="18" y="125"/>
                        <a:pt x="22" y="127"/>
                      </a:cubicBezTo>
                      <a:cubicBezTo>
                        <a:pt x="25" y="129"/>
                        <a:pt x="28" y="130"/>
                        <a:pt x="31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7" y="133"/>
                        <a:pt x="85" y="133"/>
                        <a:pt x="91" y="133"/>
                      </a:cubicBezTo>
                      <a:cubicBezTo>
                        <a:pt x="97" y="133"/>
                        <a:pt x="99" y="133"/>
                        <a:pt x="99" y="134"/>
                      </a:cubicBezTo>
                      <a:cubicBezTo>
                        <a:pt x="100" y="134"/>
                        <a:pt x="101" y="134"/>
                        <a:pt x="103" y="134"/>
                      </a:cubicBezTo>
                      <a:cubicBezTo>
                        <a:pt x="108" y="134"/>
                        <a:pt x="113" y="133"/>
                        <a:pt x="115" y="133"/>
                      </a:cubicBezTo>
                      <a:cubicBezTo>
                        <a:pt x="116" y="133"/>
                        <a:pt x="116" y="133"/>
                        <a:pt x="116" y="133"/>
                      </a:cubicBezTo>
                      <a:lnTo>
                        <a:pt x="104" y="11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5" name="Freeform 1276"/>
                <p:cNvSpPr>
                  <a:spLocks/>
                </p:cNvSpPr>
                <p:nvPr/>
              </p:nvSpPr>
              <p:spPr bwMode="auto">
                <a:xfrm>
                  <a:off x="1800" y="31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6" name="Freeform 1277"/>
                <p:cNvSpPr>
                  <a:spLocks/>
                </p:cNvSpPr>
                <p:nvPr/>
              </p:nvSpPr>
              <p:spPr bwMode="auto">
                <a:xfrm>
                  <a:off x="1798" y="31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7" name="Freeform 1278"/>
                <p:cNvSpPr>
                  <a:spLocks/>
                </p:cNvSpPr>
                <p:nvPr/>
              </p:nvSpPr>
              <p:spPr bwMode="auto">
                <a:xfrm>
                  <a:off x="1802" y="3158"/>
                  <a:ext cx="3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2" y="0"/>
                        <a:pt x="3" y="2"/>
                        <a:pt x="4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8" name="Freeform 1279"/>
                <p:cNvSpPr>
                  <a:spLocks/>
                </p:cNvSpPr>
                <p:nvPr/>
              </p:nvSpPr>
              <p:spPr bwMode="auto">
                <a:xfrm>
                  <a:off x="1797" y="316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9" name="Freeform 1280"/>
                <p:cNvSpPr>
                  <a:spLocks/>
                </p:cNvSpPr>
                <p:nvPr/>
              </p:nvSpPr>
              <p:spPr bwMode="auto">
                <a:xfrm>
                  <a:off x="1900" y="3065"/>
                  <a:ext cx="121" cy="104"/>
                </a:xfrm>
                <a:custGeom>
                  <a:avLst/>
                  <a:gdLst>
                    <a:gd name="T0" fmla="*/ 17 w 126"/>
                    <a:gd name="T1" fmla="*/ 105 h 109"/>
                    <a:gd name="T2" fmla="*/ 22 w 126"/>
                    <a:gd name="T3" fmla="*/ 104 h 109"/>
                    <a:gd name="T4" fmla="*/ 25 w 126"/>
                    <a:gd name="T5" fmla="*/ 104 h 109"/>
                    <a:gd name="T6" fmla="*/ 28 w 126"/>
                    <a:gd name="T7" fmla="*/ 104 h 109"/>
                    <a:gd name="T8" fmla="*/ 34 w 126"/>
                    <a:gd name="T9" fmla="*/ 107 h 109"/>
                    <a:gd name="T10" fmla="*/ 36 w 126"/>
                    <a:gd name="T11" fmla="*/ 107 h 109"/>
                    <a:gd name="T12" fmla="*/ 38 w 126"/>
                    <a:gd name="T13" fmla="*/ 107 h 109"/>
                    <a:gd name="T14" fmla="*/ 51 w 126"/>
                    <a:gd name="T15" fmla="*/ 109 h 109"/>
                    <a:gd name="T16" fmla="*/ 64 w 126"/>
                    <a:gd name="T17" fmla="*/ 96 h 109"/>
                    <a:gd name="T18" fmla="*/ 81 w 126"/>
                    <a:gd name="T19" fmla="*/ 83 h 109"/>
                    <a:gd name="T20" fmla="*/ 88 w 126"/>
                    <a:gd name="T21" fmla="*/ 74 h 109"/>
                    <a:gd name="T22" fmla="*/ 117 w 126"/>
                    <a:gd name="T23" fmla="*/ 63 h 109"/>
                    <a:gd name="T24" fmla="*/ 117 w 126"/>
                    <a:gd name="T25" fmla="*/ 62 h 109"/>
                    <a:gd name="T26" fmla="*/ 116 w 126"/>
                    <a:gd name="T27" fmla="*/ 60 h 109"/>
                    <a:gd name="T28" fmla="*/ 117 w 126"/>
                    <a:gd name="T29" fmla="*/ 58 h 109"/>
                    <a:gd name="T30" fmla="*/ 122 w 126"/>
                    <a:gd name="T31" fmla="*/ 27 h 109"/>
                    <a:gd name="T32" fmla="*/ 125 w 126"/>
                    <a:gd name="T33" fmla="*/ 22 h 109"/>
                    <a:gd name="T34" fmla="*/ 124 w 126"/>
                    <a:gd name="T35" fmla="*/ 19 h 109"/>
                    <a:gd name="T36" fmla="*/ 121 w 126"/>
                    <a:gd name="T37" fmla="*/ 14 h 109"/>
                    <a:gd name="T38" fmla="*/ 108 w 126"/>
                    <a:gd name="T39" fmla="*/ 9 h 109"/>
                    <a:gd name="T40" fmla="*/ 98 w 126"/>
                    <a:gd name="T41" fmla="*/ 5 h 109"/>
                    <a:gd name="T42" fmla="*/ 97 w 126"/>
                    <a:gd name="T43" fmla="*/ 4 h 109"/>
                    <a:gd name="T44" fmla="*/ 95 w 126"/>
                    <a:gd name="T45" fmla="*/ 4 h 109"/>
                    <a:gd name="T46" fmla="*/ 94 w 126"/>
                    <a:gd name="T47" fmla="*/ 3 h 109"/>
                    <a:gd name="T48" fmla="*/ 91 w 126"/>
                    <a:gd name="T49" fmla="*/ 1 h 109"/>
                    <a:gd name="T50" fmla="*/ 90 w 126"/>
                    <a:gd name="T51" fmla="*/ 0 h 109"/>
                    <a:gd name="T52" fmla="*/ 86 w 126"/>
                    <a:gd name="T53" fmla="*/ 2 h 109"/>
                    <a:gd name="T54" fmla="*/ 82 w 126"/>
                    <a:gd name="T55" fmla="*/ 2 h 109"/>
                    <a:gd name="T56" fmla="*/ 76 w 126"/>
                    <a:gd name="T57" fmla="*/ 3 h 109"/>
                    <a:gd name="T58" fmla="*/ 74 w 126"/>
                    <a:gd name="T59" fmla="*/ 22 h 109"/>
                    <a:gd name="T60" fmla="*/ 71 w 126"/>
                    <a:gd name="T61" fmla="*/ 35 h 109"/>
                    <a:gd name="T62" fmla="*/ 81 w 126"/>
                    <a:gd name="T63" fmla="*/ 42 h 109"/>
                    <a:gd name="T64" fmla="*/ 85 w 126"/>
                    <a:gd name="T65" fmla="*/ 58 h 109"/>
                    <a:gd name="T66" fmla="*/ 74 w 126"/>
                    <a:gd name="T67" fmla="*/ 57 h 109"/>
                    <a:gd name="T68" fmla="*/ 55 w 126"/>
                    <a:gd name="T69" fmla="*/ 39 h 109"/>
                    <a:gd name="T70" fmla="*/ 42 w 126"/>
                    <a:gd name="T71" fmla="*/ 42 h 109"/>
                    <a:gd name="T72" fmla="*/ 32 w 126"/>
                    <a:gd name="T73" fmla="*/ 34 h 109"/>
                    <a:gd name="T74" fmla="*/ 25 w 126"/>
                    <a:gd name="T75" fmla="*/ 35 h 109"/>
                    <a:gd name="T76" fmla="*/ 24 w 126"/>
                    <a:gd name="T77" fmla="*/ 35 h 109"/>
                    <a:gd name="T78" fmla="*/ 23 w 126"/>
                    <a:gd name="T79" fmla="*/ 33 h 109"/>
                    <a:gd name="T80" fmla="*/ 17 w 126"/>
                    <a:gd name="T81" fmla="*/ 55 h 109"/>
                    <a:gd name="T82" fmla="*/ 12 w 126"/>
                    <a:gd name="T83" fmla="*/ 10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09">
                      <a:moveTo>
                        <a:pt x="14" y="105"/>
                      </a:move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7" y="105"/>
                        <a:pt x="17" y="105"/>
                      </a:cubicBezTo>
                      <a:cubicBezTo>
                        <a:pt x="18" y="105"/>
                        <a:pt x="18" y="105"/>
                        <a:pt x="19" y="105"/>
                      </a:cubicBezTo>
                      <a:cubicBezTo>
                        <a:pt x="19" y="104"/>
                        <a:pt x="19" y="104"/>
                        <a:pt x="20" y="104"/>
                      </a:cubicBezTo>
                      <a:cubicBezTo>
                        <a:pt x="20" y="104"/>
                        <a:pt x="21" y="104"/>
                        <a:pt x="22" y="104"/>
                      </a:cubicBezTo>
                      <a:cubicBezTo>
                        <a:pt x="22" y="104"/>
                        <a:pt x="22" y="104"/>
                        <a:pt x="23" y="104"/>
                      </a:cubicBezTo>
                      <a:cubicBezTo>
                        <a:pt x="23" y="104"/>
                        <a:pt x="24" y="104"/>
                        <a:pt x="25" y="104"/>
                      </a:cubicBezTo>
                      <a:cubicBezTo>
                        <a:pt x="25" y="104"/>
                        <a:pt x="25" y="104"/>
                        <a:pt x="25" y="104"/>
                      </a:cubicBezTo>
                      <a:cubicBezTo>
                        <a:pt x="26" y="104"/>
                        <a:pt x="27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32" y="104"/>
                        <a:pt x="33" y="105"/>
                      </a:cubicBezTo>
                      <a:cubicBezTo>
                        <a:pt x="33" y="106"/>
                        <a:pt x="34" y="106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5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7" y="107"/>
                        <a:pt x="37" y="107"/>
                        <a:pt x="38" y="107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38" y="107"/>
                        <a:pt x="38" y="107"/>
                        <a:pt x="39" y="107"/>
                      </a:cubicBezTo>
                      <a:cubicBezTo>
                        <a:pt x="40" y="107"/>
                        <a:pt x="41" y="107"/>
                        <a:pt x="43" y="108"/>
                      </a:cubicBezTo>
                      <a:cubicBezTo>
                        <a:pt x="45" y="108"/>
                        <a:pt x="49" y="109"/>
                        <a:pt x="51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3" y="109"/>
                        <a:pt x="54" y="106"/>
                        <a:pt x="55" y="105"/>
                      </a:cubicBezTo>
                      <a:cubicBezTo>
                        <a:pt x="58" y="101"/>
                        <a:pt x="61" y="97"/>
                        <a:pt x="64" y="96"/>
                      </a:cubicBezTo>
                      <a:cubicBezTo>
                        <a:pt x="68" y="95"/>
                        <a:pt x="72" y="91"/>
                        <a:pt x="73" y="90"/>
                      </a:cubicBezTo>
                      <a:cubicBezTo>
                        <a:pt x="73" y="87"/>
                        <a:pt x="74" y="84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9" y="74"/>
                        <a:pt x="90" y="73"/>
                        <a:pt x="92" y="73"/>
                      </a:cubicBezTo>
                      <a:cubicBezTo>
                        <a:pt x="105" y="68"/>
                        <a:pt x="112" y="65"/>
                        <a:pt x="116" y="64"/>
                      </a:cubicBezTo>
                      <a:cubicBezTo>
                        <a:pt x="116" y="64"/>
                        <a:pt x="117" y="64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1"/>
                        <a:pt x="116" y="61"/>
                        <a:pt x="116" y="61"/>
                      </a:cubicBezTo>
                      <a:cubicBezTo>
                        <a:pt x="116" y="61"/>
                        <a:pt x="116" y="61"/>
                        <a:pt x="116" y="60"/>
                      </a:cubicBezTo>
                      <a:cubicBezTo>
                        <a:pt x="116" y="60"/>
                        <a:pt x="116" y="60"/>
                        <a:pt x="116" y="60"/>
                      </a:cubicBezTo>
                      <a:cubicBezTo>
                        <a:pt x="116" y="60"/>
                        <a:pt x="116" y="60"/>
                        <a:pt x="116" y="59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8" y="57"/>
                        <a:pt x="118" y="51"/>
                        <a:pt x="118" y="49"/>
                      </a:cubicBezTo>
                      <a:cubicBezTo>
                        <a:pt x="118" y="46"/>
                        <a:pt x="120" y="46"/>
                        <a:pt x="122" y="45"/>
                      </a:cubicBezTo>
                      <a:cubicBezTo>
                        <a:pt x="120" y="40"/>
                        <a:pt x="121" y="29"/>
                        <a:pt x="122" y="27"/>
                      </a:cubicBezTo>
                      <a:cubicBezTo>
                        <a:pt x="123" y="26"/>
                        <a:pt x="124" y="24"/>
                        <a:pt x="125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3"/>
                        <a:pt x="126" y="23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1"/>
                        <a:pt x="125" y="21"/>
                        <a:pt x="124" y="20"/>
                      </a:cubicBezTo>
                      <a:cubicBezTo>
                        <a:pt x="124" y="20"/>
                        <a:pt x="124" y="20"/>
                        <a:pt x="124" y="19"/>
                      </a:cubicBezTo>
                      <a:cubicBezTo>
                        <a:pt x="124" y="18"/>
                        <a:pt x="123" y="16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4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0" y="13"/>
                        <a:pt x="113" y="10"/>
                        <a:pt x="109" y="9"/>
                      </a:cubicBezTo>
                      <a:cubicBezTo>
                        <a:pt x="109" y="9"/>
                        <a:pt x="108" y="9"/>
                        <a:pt x="108" y="9"/>
                      </a:cubicBezTo>
                      <a:cubicBezTo>
                        <a:pt x="107" y="8"/>
                        <a:pt x="105" y="7"/>
                        <a:pt x="103" y="6"/>
                      </a:cubicBezTo>
                      <a:cubicBezTo>
                        <a:pt x="101" y="6"/>
                        <a:pt x="99" y="5"/>
                        <a:pt x="98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8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5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3" y="3"/>
                        <a:pt x="93" y="3"/>
                        <a:pt x="93" y="2"/>
                      </a:cubicBezTo>
                      <a:cubicBezTo>
                        <a:pt x="93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0" y="1"/>
                      </a:cubicBezTo>
                      <a:cubicBezTo>
                        <a:pt x="90" y="1"/>
                        <a:pt x="90" y="1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1"/>
                        <a:pt x="89" y="1"/>
                        <a:pt x="88" y="1"/>
                      </a:cubicBez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7" y="1"/>
                        <a:pt x="86" y="2"/>
                        <a:pt x="86" y="2"/>
                      </a:cubicBezTo>
                      <a:cubicBezTo>
                        <a:pt x="86" y="2"/>
                        <a:pt x="85" y="2"/>
                        <a:pt x="85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2" y="2"/>
                      </a:cubicBezTo>
                      <a:cubicBezTo>
                        <a:pt x="82" y="2"/>
                        <a:pt x="81" y="2"/>
                        <a:pt x="80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6" y="2"/>
                        <a:pt x="76" y="3"/>
                        <a:pt x="76" y="3"/>
                      </a:cubicBezTo>
                      <a:cubicBezTo>
                        <a:pt x="76" y="5"/>
                        <a:pt x="77" y="7"/>
                        <a:pt x="75" y="9"/>
                      </a:cubicBezTo>
                      <a:cubicBezTo>
                        <a:pt x="73" y="10"/>
                        <a:pt x="73" y="11"/>
                        <a:pt x="73" y="12"/>
                      </a:cubicBezTo>
                      <a:cubicBezTo>
                        <a:pt x="75" y="13"/>
                        <a:pt x="75" y="17"/>
                        <a:pt x="74" y="22"/>
                      </a:cubicBezTo>
                      <a:cubicBezTo>
                        <a:pt x="74" y="24"/>
                        <a:pt x="73" y="25"/>
                        <a:pt x="73" y="26"/>
                      </a:cubicBezTo>
                      <a:cubicBezTo>
                        <a:pt x="73" y="28"/>
                        <a:pt x="73" y="30"/>
                        <a:pt x="72" y="32"/>
                      </a:cubicBezTo>
                      <a:cubicBezTo>
                        <a:pt x="71" y="33"/>
                        <a:pt x="71" y="34"/>
                        <a:pt x="71" y="35"/>
                      </a:cubicBezTo>
                      <a:cubicBezTo>
                        <a:pt x="71" y="36"/>
                        <a:pt x="72" y="37"/>
                        <a:pt x="73" y="38"/>
                      </a:cubicBezTo>
                      <a:cubicBezTo>
                        <a:pt x="74" y="40"/>
                        <a:pt x="75" y="43"/>
                        <a:pt x="77" y="43"/>
                      </a:cubicBezTo>
                      <a:cubicBezTo>
                        <a:pt x="78" y="44"/>
                        <a:pt x="80" y="43"/>
                        <a:pt x="81" y="42"/>
                      </a:cubicBezTo>
                      <a:cubicBezTo>
                        <a:pt x="82" y="42"/>
                        <a:pt x="83" y="41"/>
                        <a:pt x="84" y="41"/>
                      </a:cubicBezTo>
                      <a:cubicBezTo>
                        <a:pt x="87" y="41"/>
                        <a:pt x="87" y="46"/>
                        <a:pt x="87" y="51"/>
                      </a:cubicBezTo>
                      <a:cubicBezTo>
                        <a:pt x="87" y="55"/>
                        <a:pt x="85" y="57"/>
                        <a:pt x="85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1" y="59"/>
                        <a:pt x="79" y="59"/>
                      </a:cubicBezTo>
                      <a:cubicBezTo>
                        <a:pt x="77" y="59"/>
                        <a:pt x="75" y="58"/>
                        <a:pt x="74" y="57"/>
                      </a:cubicBezTo>
                      <a:cubicBezTo>
                        <a:pt x="71" y="55"/>
                        <a:pt x="69" y="50"/>
                        <a:pt x="69" y="47"/>
                      </a:cubicBezTo>
                      <a:cubicBezTo>
                        <a:pt x="68" y="47"/>
                        <a:pt x="67" y="46"/>
                        <a:pt x="62" y="46"/>
                      </a:cubicBezTo>
                      <a:cubicBezTo>
                        <a:pt x="60" y="46"/>
                        <a:pt x="57" y="44"/>
                        <a:pt x="55" y="39"/>
                      </a:cubicBezTo>
                      <a:cubicBezTo>
                        <a:pt x="55" y="40"/>
                        <a:pt x="54" y="40"/>
                        <a:pt x="54" y="40"/>
                      </a:cubicBezTo>
                      <a:cubicBezTo>
                        <a:pt x="54" y="43"/>
                        <a:pt x="50" y="43"/>
                        <a:pt x="47" y="43"/>
                      </a:cubicBezTo>
                      <a:cubicBezTo>
                        <a:pt x="46" y="43"/>
                        <a:pt x="44" y="43"/>
                        <a:pt x="42" y="42"/>
                      </a:cubicBezTo>
                      <a:cubicBezTo>
                        <a:pt x="41" y="41"/>
                        <a:pt x="39" y="40"/>
                        <a:pt x="39" y="40"/>
                      </a:cubicBezTo>
                      <a:cubicBezTo>
                        <a:pt x="38" y="41"/>
                        <a:pt x="36" y="41"/>
                        <a:pt x="34" y="39"/>
                      </a:cubicBezTo>
                      <a:cubicBezTo>
                        <a:pt x="33" y="38"/>
                        <a:pt x="32" y="36"/>
                        <a:pt x="32" y="34"/>
                      </a:cubicBezTo>
                      <a:cubicBezTo>
                        <a:pt x="31" y="34"/>
                        <a:pt x="29" y="35"/>
                        <a:pt x="28" y="35"/>
                      </a:cubicBez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0" y="90"/>
                        <a:pt x="0" y="90"/>
                        <a:pt x="0" y="90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6"/>
                        <a:pt x="12" y="106"/>
                        <a:pt x="13" y="106"/>
                      </a:cubicBezTo>
                      <a:cubicBezTo>
                        <a:pt x="13" y="105"/>
                        <a:pt x="14" y="105"/>
                        <a:pt x="14" y="10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0" name="Freeform 1281"/>
                <p:cNvSpPr>
                  <a:spLocks/>
                </p:cNvSpPr>
                <p:nvPr/>
              </p:nvSpPr>
              <p:spPr bwMode="auto">
                <a:xfrm>
                  <a:off x="1915" y="316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1" name="Freeform 1282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2" name="Freeform 1283"/>
                <p:cNvSpPr>
                  <a:spLocks/>
                </p:cNvSpPr>
                <p:nvPr/>
              </p:nvSpPr>
              <p:spPr bwMode="auto">
                <a:xfrm>
                  <a:off x="1924" y="31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3" name="Freeform 1284"/>
                <p:cNvSpPr>
                  <a:spLocks/>
                </p:cNvSpPr>
                <p:nvPr/>
              </p:nvSpPr>
              <p:spPr bwMode="auto">
                <a:xfrm>
                  <a:off x="1921" y="31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4" name="Freeform 1285"/>
                <p:cNvSpPr>
                  <a:spLocks/>
                </p:cNvSpPr>
                <p:nvPr/>
              </p:nvSpPr>
              <p:spPr bwMode="auto">
                <a:xfrm>
                  <a:off x="1918" y="31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5" name="Freeform 1286"/>
                <p:cNvSpPr>
                  <a:spLocks/>
                </p:cNvSpPr>
                <p:nvPr/>
              </p:nvSpPr>
              <p:spPr bwMode="auto">
                <a:xfrm>
                  <a:off x="1927" y="3164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4" y="0"/>
                        <a:pt x="5" y="1"/>
                      </a:cubicBezTo>
                      <a:cubicBezTo>
                        <a:pt x="4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6" name="Freeform 1287"/>
                <p:cNvSpPr>
                  <a:spLocks/>
                </p:cNvSpPr>
                <p:nvPr/>
              </p:nvSpPr>
              <p:spPr bwMode="auto">
                <a:xfrm>
                  <a:off x="1913" y="31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7" name="Freeform 1288"/>
                <p:cNvSpPr>
                  <a:spLocks/>
                </p:cNvSpPr>
                <p:nvPr/>
              </p:nvSpPr>
              <p:spPr bwMode="auto">
                <a:xfrm>
                  <a:off x="1935" y="3167"/>
                  <a:ext cx="1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8" name="Freeform 1289"/>
                <p:cNvSpPr>
                  <a:spLocks/>
                </p:cNvSpPr>
                <p:nvPr/>
              </p:nvSpPr>
              <p:spPr bwMode="auto">
                <a:xfrm>
                  <a:off x="1978" y="3143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9" name="Freeform 1290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0" name="Freeform 1291"/>
                <p:cNvSpPr>
                  <a:spLocks/>
                </p:cNvSpPr>
                <p:nvPr/>
              </p:nvSpPr>
              <p:spPr bwMode="auto">
                <a:xfrm>
                  <a:off x="1900" y="3151"/>
                  <a:ext cx="12" cy="15"/>
                </a:xfrm>
                <a:custGeom>
                  <a:avLst/>
                  <a:gdLst>
                    <a:gd name="T0" fmla="*/ 12 w 12"/>
                    <a:gd name="T1" fmla="*/ 15 h 15"/>
                    <a:gd name="T2" fmla="*/ 12 w 12"/>
                    <a:gd name="T3" fmla="*/ 15 h 15"/>
                    <a:gd name="T4" fmla="*/ 0 w 12"/>
                    <a:gd name="T5" fmla="*/ 0 h 15"/>
                    <a:gd name="T6" fmla="*/ 12 w 12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">
                      <a:moveTo>
                        <a:pt x="12" y="15"/>
                      </a:moveTo>
                      <a:lnTo>
                        <a:pt x="12" y="15"/>
                      </a:lnTo>
                      <a:lnTo>
                        <a:pt x="0" y="0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1" name="Freeform 1292"/>
                <p:cNvSpPr>
                  <a:spLocks/>
                </p:cNvSpPr>
                <p:nvPr/>
              </p:nvSpPr>
              <p:spPr bwMode="auto">
                <a:xfrm>
                  <a:off x="1974" y="2987"/>
                  <a:ext cx="17" cy="14"/>
                </a:xfrm>
                <a:custGeom>
                  <a:avLst/>
                  <a:gdLst>
                    <a:gd name="T0" fmla="*/ 15 w 18"/>
                    <a:gd name="T1" fmla="*/ 0 h 14"/>
                    <a:gd name="T2" fmla="*/ 14 w 18"/>
                    <a:gd name="T3" fmla="*/ 1 h 14"/>
                    <a:gd name="T4" fmla="*/ 13 w 18"/>
                    <a:gd name="T5" fmla="*/ 1 h 14"/>
                    <a:gd name="T6" fmla="*/ 13 w 18"/>
                    <a:gd name="T7" fmla="*/ 1 h 14"/>
                    <a:gd name="T8" fmla="*/ 12 w 18"/>
                    <a:gd name="T9" fmla="*/ 1 h 14"/>
                    <a:gd name="T10" fmla="*/ 12 w 18"/>
                    <a:gd name="T11" fmla="*/ 1 h 14"/>
                    <a:gd name="T12" fmla="*/ 11 w 18"/>
                    <a:gd name="T13" fmla="*/ 2 h 14"/>
                    <a:gd name="T14" fmla="*/ 11 w 18"/>
                    <a:gd name="T15" fmla="*/ 2 h 14"/>
                    <a:gd name="T16" fmla="*/ 8 w 18"/>
                    <a:gd name="T17" fmla="*/ 3 h 14"/>
                    <a:gd name="T18" fmla="*/ 8 w 18"/>
                    <a:gd name="T19" fmla="*/ 3 h 14"/>
                    <a:gd name="T20" fmla="*/ 7 w 18"/>
                    <a:gd name="T21" fmla="*/ 3 h 14"/>
                    <a:gd name="T22" fmla="*/ 6 w 18"/>
                    <a:gd name="T23" fmla="*/ 3 h 14"/>
                    <a:gd name="T24" fmla="*/ 6 w 18"/>
                    <a:gd name="T25" fmla="*/ 3 h 14"/>
                    <a:gd name="T26" fmla="*/ 5 w 18"/>
                    <a:gd name="T27" fmla="*/ 3 h 14"/>
                    <a:gd name="T28" fmla="*/ 5 w 18"/>
                    <a:gd name="T29" fmla="*/ 3 h 14"/>
                    <a:gd name="T30" fmla="*/ 4 w 18"/>
                    <a:gd name="T31" fmla="*/ 4 h 14"/>
                    <a:gd name="T32" fmla="*/ 3 w 18"/>
                    <a:gd name="T33" fmla="*/ 9 h 14"/>
                    <a:gd name="T34" fmla="*/ 3 w 18"/>
                    <a:gd name="T35" fmla="*/ 11 h 14"/>
                    <a:gd name="T36" fmla="*/ 1 w 18"/>
                    <a:gd name="T37" fmla="*/ 11 h 14"/>
                    <a:gd name="T38" fmla="*/ 0 w 18"/>
                    <a:gd name="T39" fmla="*/ 12 h 14"/>
                    <a:gd name="T40" fmla="*/ 1 w 18"/>
                    <a:gd name="T41" fmla="*/ 13 h 14"/>
                    <a:gd name="T42" fmla="*/ 1 w 18"/>
                    <a:gd name="T43" fmla="*/ 13 h 14"/>
                    <a:gd name="T44" fmla="*/ 1 w 18"/>
                    <a:gd name="T45" fmla="*/ 14 h 14"/>
                    <a:gd name="T46" fmla="*/ 1 w 18"/>
                    <a:gd name="T47" fmla="*/ 14 h 14"/>
                    <a:gd name="T48" fmla="*/ 2 w 18"/>
                    <a:gd name="T49" fmla="*/ 14 h 14"/>
                    <a:gd name="T50" fmla="*/ 3 w 18"/>
                    <a:gd name="T51" fmla="*/ 14 h 14"/>
                    <a:gd name="T52" fmla="*/ 5 w 18"/>
                    <a:gd name="T53" fmla="*/ 14 h 14"/>
                    <a:gd name="T54" fmla="*/ 8 w 18"/>
                    <a:gd name="T55" fmla="*/ 14 h 14"/>
                    <a:gd name="T56" fmla="*/ 8 w 18"/>
                    <a:gd name="T57" fmla="*/ 13 h 14"/>
                    <a:gd name="T58" fmla="*/ 8 w 18"/>
                    <a:gd name="T59" fmla="*/ 10 h 14"/>
                    <a:gd name="T60" fmla="*/ 10 w 18"/>
                    <a:gd name="T61" fmla="*/ 11 h 14"/>
                    <a:gd name="T62" fmla="*/ 10 w 18"/>
                    <a:gd name="T63" fmla="*/ 11 h 14"/>
                    <a:gd name="T64" fmla="*/ 15 w 18"/>
                    <a:gd name="T65" fmla="*/ 10 h 14"/>
                    <a:gd name="T66" fmla="*/ 15 w 18"/>
                    <a:gd name="T67" fmla="*/ 10 h 14"/>
                    <a:gd name="T68" fmla="*/ 18 w 18"/>
                    <a:gd name="T69" fmla="*/ 10 h 14"/>
                    <a:gd name="T70" fmla="*/ 16 w 18"/>
                    <a:gd name="T71" fmla="*/ 4 h 14"/>
                    <a:gd name="T72" fmla="*/ 15 w 18"/>
                    <a:gd name="T73" fmla="*/ 0 h 14"/>
                    <a:gd name="T74" fmla="*/ 15 w 18"/>
                    <a:gd name="T7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" h="14">
                      <a:moveTo>
                        <a:pt x="15" y="0"/>
                      </a:move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3" y="4"/>
                        <a:pt x="3" y="7"/>
                        <a:pt x="3" y="9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3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8"/>
                        <a:pt x="17" y="5"/>
                        <a:pt x="16" y="4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2" name="Freeform 1293"/>
                <p:cNvSpPr>
                  <a:spLocks/>
                </p:cNvSpPr>
                <p:nvPr/>
              </p:nvSpPr>
              <p:spPr bwMode="auto">
                <a:xfrm>
                  <a:off x="2104" y="2844"/>
                  <a:ext cx="108" cy="143"/>
                </a:xfrm>
                <a:custGeom>
                  <a:avLst/>
                  <a:gdLst>
                    <a:gd name="T0" fmla="*/ 22 w 113"/>
                    <a:gd name="T1" fmla="*/ 13 h 150"/>
                    <a:gd name="T2" fmla="*/ 21 w 113"/>
                    <a:gd name="T3" fmla="*/ 14 h 150"/>
                    <a:gd name="T4" fmla="*/ 21 w 113"/>
                    <a:gd name="T5" fmla="*/ 14 h 150"/>
                    <a:gd name="T6" fmla="*/ 21 w 113"/>
                    <a:gd name="T7" fmla="*/ 15 h 150"/>
                    <a:gd name="T8" fmla="*/ 20 w 113"/>
                    <a:gd name="T9" fmla="*/ 15 h 150"/>
                    <a:gd name="T10" fmla="*/ 20 w 113"/>
                    <a:gd name="T11" fmla="*/ 15 h 150"/>
                    <a:gd name="T12" fmla="*/ 26 w 113"/>
                    <a:gd name="T13" fmla="*/ 24 h 150"/>
                    <a:gd name="T14" fmla="*/ 30 w 113"/>
                    <a:gd name="T15" fmla="*/ 28 h 150"/>
                    <a:gd name="T16" fmla="*/ 33 w 113"/>
                    <a:gd name="T17" fmla="*/ 31 h 150"/>
                    <a:gd name="T18" fmla="*/ 56 w 113"/>
                    <a:gd name="T19" fmla="*/ 39 h 150"/>
                    <a:gd name="T20" fmla="*/ 71 w 113"/>
                    <a:gd name="T21" fmla="*/ 42 h 150"/>
                    <a:gd name="T22" fmla="*/ 78 w 113"/>
                    <a:gd name="T23" fmla="*/ 45 h 150"/>
                    <a:gd name="T24" fmla="*/ 76 w 113"/>
                    <a:gd name="T25" fmla="*/ 48 h 150"/>
                    <a:gd name="T26" fmla="*/ 47 w 113"/>
                    <a:gd name="T27" fmla="*/ 78 h 150"/>
                    <a:gd name="T28" fmla="*/ 39 w 113"/>
                    <a:gd name="T29" fmla="*/ 81 h 150"/>
                    <a:gd name="T30" fmla="*/ 37 w 113"/>
                    <a:gd name="T31" fmla="*/ 81 h 150"/>
                    <a:gd name="T32" fmla="*/ 33 w 113"/>
                    <a:gd name="T33" fmla="*/ 81 h 150"/>
                    <a:gd name="T34" fmla="*/ 23 w 113"/>
                    <a:gd name="T35" fmla="*/ 86 h 150"/>
                    <a:gd name="T36" fmla="*/ 18 w 113"/>
                    <a:gd name="T37" fmla="*/ 89 h 150"/>
                    <a:gd name="T38" fmla="*/ 18 w 113"/>
                    <a:gd name="T39" fmla="*/ 89 h 150"/>
                    <a:gd name="T40" fmla="*/ 16 w 113"/>
                    <a:gd name="T41" fmla="*/ 89 h 150"/>
                    <a:gd name="T42" fmla="*/ 16 w 113"/>
                    <a:gd name="T43" fmla="*/ 89 h 150"/>
                    <a:gd name="T44" fmla="*/ 14 w 113"/>
                    <a:gd name="T45" fmla="*/ 89 h 150"/>
                    <a:gd name="T46" fmla="*/ 13 w 113"/>
                    <a:gd name="T47" fmla="*/ 89 h 150"/>
                    <a:gd name="T48" fmla="*/ 12 w 113"/>
                    <a:gd name="T49" fmla="*/ 90 h 150"/>
                    <a:gd name="T50" fmla="*/ 11 w 113"/>
                    <a:gd name="T51" fmla="*/ 90 h 150"/>
                    <a:gd name="T52" fmla="*/ 10 w 113"/>
                    <a:gd name="T53" fmla="*/ 90 h 150"/>
                    <a:gd name="T54" fmla="*/ 5 w 113"/>
                    <a:gd name="T55" fmla="*/ 97 h 150"/>
                    <a:gd name="T56" fmla="*/ 0 w 113"/>
                    <a:gd name="T57" fmla="*/ 105 h 150"/>
                    <a:gd name="T58" fmla="*/ 1 w 113"/>
                    <a:gd name="T59" fmla="*/ 144 h 150"/>
                    <a:gd name="T60" fmla="*/ 5 w 113"/>
                    <a:gd name="T61" fmla="*/ 150 h 150"/>
                    <a:gd name="T62" fmla="*/ 19 w 113"/>
                    <a:gd name="T63" fmla="*/ 135 h 150"/>
                    <a:gd name="T64" fmla="*/ 28 w 113"/>
                    <a:gd name="T65" fmla="*/ 126 h 150"/>
                    <a:gd name="T66" fmla="*/ 48 w 113"/>
                    <a:gd name="T67" fmla="*/ 110 h 150"/>
                    <a:gd name="T68" fmla="*/ 76 w 113"/>
                    <a:gd name="T69" fmla="*/ 83 h 150"/>
                    <a:gd name="T70" fmla="*/ 88 w 113"/>
                    <a:gd name="T71" fmla="*/ 63 h 150"/>
                    <a:gd name="T72" fmla="*/ 99 w 113"/>
                    <a:gd name="T73" fmla="*/ 45 h 150"/>
                    <a:gd name="T74" fmla="*/ 109 w 113"/>
                    <a:gd name="T75" fmla="*/ 24 h 150"/>
                    <a:gd name="T76" fmla="*/ 110 w 113"/>
                    <a:gd name="T77" fmla="*/ 15 h 150"/>
                    <a:gd name="T78" fmla="*/ 113 w 113"/>
                    <a:gd name="T79" fmla="*/ 4 h 150"/>
                    <a:gd name="T80" fmla="*/ 112 w 113"/>
                    <a:gd name="T81" fmla="*/ 0 h 150"/>
                    <a:gd name="T82" fmla="*/ 109 w 113"/>
                    <a:gd name="T83" fmla="*/ 1 h 150"/>
                    <a:gd name="T84" fmla="*/ 82 w 113"/>
                    <a:gd name="T85" fmla="*/ 9 h 150"/>
                    <a:gd name="T86" fmla="*/ 65 w 113"/>
                    <a:gd name="T87" fmla="*/ 13 h 150"/>
                    <a:gd name="T88" fmla="*/ 59 w 113"/>
                    <a:gd name="T89" fmla="*/ 15 h 150"/>
                    <a:gd name="T90" fmla="*/ 57 w 113"/>
                    <a:gd name="T91" fmla="*/ 15 h 150"/>
                    <a:gd name="T92" fmla="*/ 54 w 113"/>
                    <a:gd name="T93" fmla="*/ 15 h 150"/>
                    <a:gd name="T94" fmla="*/ 51 w 113"/>
                    <a:gd name="T95" fmla="*/ 15 h 150"/>
                    <a:gd name="T96" fmla="*/ 39 w 113"/>
                    <a:gd name="T97" fmla="*/ 20 h 150"/>
                    <a:gd name="T98" fmla="*/ 29 w 113"/>
                    <a:gd name="T99" fmla="*/ 13 h 150"/>
                    <a:gd name="T100" fmla="*/ 25 w 113"/>
                    <a:gd name="T101" fmla="*/ 9 h 150"/>
                    <a:gd name="T102" fmla="*/ 24 w 113"/>
                    <a:gd name="T103" fmla="*/ 10 h 150"/>
                    <a:gd name="T104" fmla="*/ 24 w 113"/>
                    <a:gd name="T105" fmla="*/ 10 h 150"/>
                    <a:gd name="T106" fmla="*/ 22 w 113"/>
                    <a:gd name="T107" fmla="*/ 13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3" h="150">
                      <a:moveTo>
                        <a:pt x="22" y="13"/>
                      </a:moveTo>
                      <a:cubicBezTo>
                        <a:pt x="22" y="13"/>
                        <a:pt x="21" y="13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2" y="18"/>
                        <a:pt x="25" y="24"/>
                        <a:pt x="26" y="24"/>
                      </a:cubicBezTo>
                      <a:cubicBezTo>
                        <a:pt x="28" y="25"/>
                        <a:pt x="29" y="26"/>
                        <a:pt x="30" y="28"/>
                      </a:cubicBezTo>
                      <a:cubicBezTo>
                        <a:pt x="31" y="29"/>
                        <a:pt x="33" y="31"/>
                        <a:pt x="33" y="31"/>
                      </a:cubicBezTo>
                      <a:cubicBezTo>
                        <a:pt x="36" y="32"/>
                        <a:pt x="48" y="36"/>
                        <a:pt x="56" y="39"/>
                      </a:cubicBezTo>
                      <a:cubicBezTo>
                        <a:pt x="65" y="42"/>
                        <a:pt x="70" y="42"/>
                        <a:pt x="71" y="42"/>
                      </a:cubicBezTo>
                      <a:cubicBezTo>
                        <a:pt x="73" y="42"/>
                        <a:pt x="77" y="43"/>
                        <a:pt x="78" y="45"/>
                      </a:cubicBezTo>
                      <a:cubicBezTo>
                        <a:pt x="78" y="46"/>
                        <a:pt x="78" y="47"/>
                        <a:pt x="76" y="48"/>
                      </a:cubicBezTo>
                      <a:cubicBezTo>
                        <a:pt x="74" y="50"/>
                        <a:pt x="50" y="74"/>
                        <a:pt x="47" y="78"/>
                      </a:cubicBezTo>
                      <a:cubicBezTo>
                        <a:pt x="44" y="81"/>
                        <a:pt x="42" y="81"/>
                        <a:pt x="39" y="81"/>
                      </a:cubicBezTo>
                      <a:cubicBezTo>
                        <a:pt x="39" y="81"/>
                        <a:pt x="38" y="81"/>
                        <a:pt x="37" y="81"/>
                      </a:cubicBezTo>
                      <a:cubicBezTo>
                        <a:pt x="36" y="81"/>
                        <a:pt x="34" y="81"/>
                        <a:pt x="33" y="81"/>
                      </a:cubicBezTo>
                      <a:cubicBezTo>
                        <a:pt x="29" y="81"/>
                        <a:pt x="25" y="84"/>
                        <a:pt x="23" y="86"/>
                      </a:cubicBezTo>
                      <a:cubicBezTo>
                        <a:pt x="21" y="88"/>
                        <a:pt x="19" y="89"/>
                        <a:pt x="18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7" y="89"/>
                        <a:pt x="17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4" y="89"/>
                      </a:cubicBezTo>
                      <a:cubicBezTo>
                        <a:pt x="14" y="89"/>
                        <a:pt x="14" y="89"/>
                        <a:pt x="13" y="89"/>
                      </a:cubicBezTo>
                      <a:cubicBezTo>
                        <a:pt x="13" y="90"/>
                        <a:pt x="13" y="90"/>
                        <a:pt x="12" y="90"/>
                      </a:cubicBezTo>
                      <a:cubicBezTo>
                        <a:pt x="12" y="90"/>
                        <a:pt x="11" y="90"/>
                        <a:pt x="11" y="90"/>
                      </a:cubicBezTo>
                      <a:cubicBezTo>
                        <a:pt x="11" y="90"/>
                        <a:pt x="10" y="90"/>
                        <a:pt x="10" y="90"/>
                      </a:cubicBezTo>
                      <a:cubicBezTo>
                        <a:pt x="5" y="97"/>
                        <a:pt x="5" y="97"/>
                        <a:pt x="5" y="97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1" y="144"/>
                        <a:pt x="1" y="144"/>
                        <a:pt x="1" y="144"/>
                      </a:cubicBezTo>
                      <a:cubicBezTo>
                        <a:pt x="5" y="150"/>
                        <a:pt x="5" y="150"/>
                        <a:pt x="5" y="150"/>
                      </a:cubicBezTo>
                      <a:cubicBezTo>
                        <a:pt x="8" y="146"/>
                        <a:pt x="13" y="141"/>
                        <a:pt x="19" y="135"/>
                      </a:cubicBezTo>
                      <a:cubicBezTo>
                        <a:pt x="22" y="132"/>
                        <a:pt x="25" y="129"/>
                        <a:pt x="28" y="126"/>
                      </a:cubicBezTo>
                      <a:cubicBezTo>
                        <a:pt x="38" y="116"/>
                        <a:pt x="43" y="113"/>
                        <a:pt x="48" y="110"/>
                      </a:cubicBezTo>
                      <a:cubicBezTo>
                        <a:pt x="53" y="108"/>
                        <a:pt x="66" y="95"/>
                        <a:pt x="76" y="83"/>
                      </a:cubicBezTo>
                      <a:cubicBezTo>
                        <a:pt x="81" y="77"/>
                        <a:pt x="87" y="68"/>
                        <a:pt x="88" y="63"/>
                      </a:cubicBezTo>
                      <a:cubicBezTo>
                        <a:pt x="89" y="58"/>
                        <a:pt x="94" y="51"/>
                        <a:pt x="99" y="45"/>
                      </a:cubicBezTo>
                      <a:cubicBezTo>
                        <a:pt x="103" y="40"/>
                        <a:pt x="109" y="27"/>
                        <a:pt x="109" y="24"/>
                      </a:cubicBezTo>
                      <a:cubicBezTo>
                        <a:pt x="109" y="22"/>
                        <a:pt x="109" y="19"/>
                        <a:pt x="110" y="15"/>
                      </a:cubicBezTo>
                      <a:cubicBezTo>
                        <a:pt x="111" y="12"/>
                        <a:pt x="112" y="8"/>
                        <a:pt x="113" y="4"/>
                      </a:cubicBezTo>
                      <a:cubicBezTo>
                        <a:pt x="113" y="2"/>
                        <a:pt x="112" y="1"/>
                        <a:pt x="112" y="0"/>
                      </a:cubicBezTo>
                      <a:cubicBezTo>
                        <a:pt x="111" y="0"/>
                        <a:pt x="110" y="0"/>
                        <a:pt x="109" y="1"/>
                      </a:cubicBezTo>
                      <a:cubicBezTo>
                        <a:pt x="106" y="7"/>
                        <a:pt x="89" y="9"/>
                        <a:pt x="82" y="9"/>
                      </a:cubicBezTo>
                      <a:cubicBezTo>
                        <a:pt x="74" y="9"/>
                        <a:pt x="68" y="10"/>
                        <a:pt x="65" y="13"/>
                      </a:cubicBezTo>
                      <a:cubicBezTo>
                        <a:pt x="64" y="15"/>
                        <a:pt x="61" y="15"/>
                        <a:pt x="59" y="15"/>
                      </a:cubicBezTo>
                      <a:cubicBezTo>
                        <a:pt x="58" y="15"/>
                        <a:pt x="57" y="15"/>
                        <a:pt x="57" y="15"/>
                      </a:cubicBezTo>
                      <a:cubicBezTo>
                        <a:pt x="56" y="15"/>
                        <a:pt x="55" y="15"/>
                        <a:pt x="54" y="15"/>
                      </a:cubicBezTo>
                      <a:cubicBezTo>
                        <a:pt x="52" y="15"/>
                        <a:pt x="51" y="15"/>
                        <a:pt x="51" y="15"/>
                      </a:cubicBezTo>
                      <a:cubicBezTo>
                        <a:pt x="49" y="18"/>
                        <a:pt x="44" y="20"/>
                        <a:pt x="39" y="20"/>
                      </a:cubicBezTo>
                      <a:cubicBezTo>
                        <a:pt x="34" y="20"/>
                        <a:pt x="31" y="17"/>
                        <a:pt x="29" y="13"/>
                      </a:cubicBezTo>
                      <a:cubicBezTo>
                        <a:pt x="28" y="11"/>
                        <a:pt x="27" y="10"/>
                        <a:pt x="25" y="9"/>
                      </a:cubicBezTo>
                      <a:cubicBezTo>
                        <a:pt x="25" y="9"/>
                        <a:pt x="25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3" y="11"/>
                        <a:pt x="22" y="12"/>
                        <a:pt x="2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3" name="Freeform 1294"/>
                <p:cNvSpPr>
                  <a:spLocks/>
                </p:cNvSpPr>
                <p:nvPr/>
              </p:nvSpPr>
              <p:spPr bwMode="auto">
                <a:xfrm>
                  <a:off x="1534" y="2568"/>
                  <a:ext cx="119" cy="96"/>
                </a:xfrm>
                <a:custGeom>
                  <a:avLst/>
                  <a:gdLst>
                    <a:gd name="T0" fmla="*/ 40 w 125"/>
                    <a:gd name="T1" fmla="*/ 94 h 100"/>
                    <a:gd name="T2" fmla="*/ 40 w 125"/>
                    <a:gd name="T3" fmla="*/ 92 h 100"/>
                    <a:gd name="T4" fmla="*/ 40 w 125"/>
                    <a:gd name="T5" fmla="*/ 91 h 100"/>
                    <a:gd name="T6" fmla="*/ 40 w 125"/>
                    <a:gd name="T7" fmla="*/ 90 h 100"/>
                    <a:gd name="T8" fmla="*/ 40 w 125"/>
                    <a:gd name="T9" fmla="*/ 90 h 100"/>
                    <a:gd name="T10" fmla="*/ 59 w 125"/>
                    <a:gd name="T11" fmla="*/ 77 h 100"/>
                    <a:gd name="T12" fmla="*/ 64 w 125"/>
                    <a:gd name="T13" fmla="*/ 76 h 100"/>
                    <a:gd name="T14" fmla="*/ 73 w 125"/>
                    <a:gd name="T15" fmla="*/ 72 h 100"/>
                    <a:gd name="T16" fmla="*/ 81 w 125"/>
                    <a:gd name="T17" fmla="*/ 67 h 100"/>
                    <a:gd name="T18" fmla="*/ 91 w 125"/>
                    <a:gd name="T19" fmla="*/ 62 h 100"/>
                    <a:gd name="T20" fmla="*/ 96 w 125"/>
                    <a:gd name="T21" fmla="*/ 59 h 100"/>
                    <a:gd name="T22" fmla="*/ 96 w 125"/>
                    <a:gd name="T23" fmla="*/ 54 h 100"/>
                    <a:gd name="T24" fmla="*/ 100 w 125"/>
                    <a:gd name="T25" fmla="*/ 49 h 100"/>
                    <a:gd name="T26" fmla="*/ 106 w 125"/>
                    <a:gd name="T27" fmla="*/ 47 h 100"/>
                    <a:gd name="T28" fmla="*/ 122 w 125"/>
                    <a:gd name="T29" fmla="*/ 44 h 100"/>
                    <a:gd name="T30" fmla="*/ 125 w 125"/>
                    <a:gd name="T31" fmla="*/ 42 h 100"/>
                    <a:gd name="T32" fmla="*/ 120 w 125"/>
                    <a:gd name="T33" fmla="*/ 28 h 100"/>
                    <a:gd name="T34" fmla="*/ 117 w 125"/>
                    <a:gd name="T35" fmla="*/ 14 h 100"/>
                    <a:gd name="T36" fmla="*/ 116 w 125"/>
                    <a:gd name="T37" fmla="*/ 12 h 100"/>
                    <a:gd name="T38" fmla="*/ 116 w 125"/>
                    <a:gd name="T39" fmla="*/ 11 h 100"/>
                    <a:gd name="T40" fmla="*/ 104 w 125"/>
                    <a:gd name="T41" fmla="*/ 8 h 100"/>
                    <a:gd name="T42" fmla="*/ 99 w 125"/>
                    <a:gd name="T43" fmla="*/ 8 h 100"/>
                    <a:gd name="T44" fmla="*/ 83 w 125"/>
                    <a:gd name="T45" fmla="*/ 5 h 100"/>
                    <a:gd name="T46" fmla="*/ 75 w 125"/>
                    <a:gd name="T47" fmla="*/ 1 h 100"/>
                    <a:gd name="T48" fmla="*/ 64 w 125"/>
                    <a:gd name="T49" fmla="*/ 23 h 100"/>
                    <a:gd name="T50" fmla="*/ 41 w 125"/>
                    <a:gd name="T51" fmla="*/ 36 h 100"/>
                    <a:gd name="T52" fmla="*/ 35 w 125"/>
                    <a:gd name="T53" fmla="*/ 45 h 100"/>
                    <a:gd name="T54" fmla="*/ 32 w 125"/>
                    <a:gd name="T55" fmla="*/ 67 h 100"/>
                    <a:gd name="T56" fmla="*/ 18 w 125"/>
                    <a:gd name="T57" fmla="*/ 88 h 100"/>
                    <a:gd name="T58" fmla="*/ 0 w 125"/>
                    <a:gd name="T59" fmla="*/ 99 h 100"/>
                    <a:gd name="T60" fmla="*/ 34 w 125"/>
                    <a:gd name="T61" fmla="*/ 99 h 100"/>
                    <a:gd name="T62" fmla="*/ 36 w 125"/>
                    <a:gd name="T63" fmla="*/ 99 h 100"/>
                    <a:gd name="T64" fmla="*/ 38 w 125"/>
                    <a:gd name="T65" fmla="*/ 100 h 100"/>
                    <a:gd name="T66" fmla="*/ 40 w 125"/>
                    <a:gd name="T67" fmla="*/ 100 h 100"/>
                    <a:gd name="T68" fmla="*/ 40 w 125"/>
                    <a:gd name="T69" fmla="*/ 9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5" h="100">
                      <a:moveTo>
                        <a:pt x="40" y="94"/>
                      </a:move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89"/>
                        <a:pt x="40" y="87"/>
                        <a:pt x="59" y="77"/>
                      </a:cubicBezTo>
                      <a:cubicBezTo>
                        <a:pt x="60" y="76"/>
                        <a:pt x="61" y="76"/>
                        <a:pt x="63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2"/>
                        <a:pt x="70" y="72"/>
                        <a:pt x="73" y="72"/>
                      </a:cubicBezTo>
                      <a:cubicBezTo>
                        <a:pt x="74" y="72"/>
                        <a:pt x="76" y="72"/>
                        <a:pt x="77" y="72"/>
                      </a:cubicBezTo>
                      <a:cubicBezTo>
                        <a:pt x="79" y="72"/>
                        <a:pt x="81" y="70"/>
                        <a:pt x="81" y="67"/>
                      </a:cubicBezTo>
                      <a:cubicBezTo>
                        <a:pt x="81" y="63"/>
                        <a:pt x="86" y="63"/>
                        <a:pt x="89" y="63"/>
                      </a:cubicBezTo>
                      <a:cubicBezTo>
                        <a:pt x="90" y="63"/>
                        <a:pt x="90" y="63"/>
                        <a:pt x="91" y="62"/>
                      </a:cubicBezTo>
                      <a:cubicBezTo>
                        <a:pt x="92" y="62"/>
                        <a:pt x="92" y="62"/>
                        <a:pt x="93" y="61"/>
                      </a:cubicBezTo>
                      <a:cubicBezTo>
                        <a:pt x="93" y="61"/>
                        <a:pt x="94" y="59"/>
                        <a:pt x="96" y="59"/>
                      </a:cubicBezTo>
                      <a:cubicBezTo>
                        <a:pt x="96" y="59"/>
                        <a:pt x="96" y="58"/>
                        <a:pt x="96" y="57"/>
                      </a:cubicBezTo>
                      <a:cubicBezTo>
                        <a:pt x="96" y="56"/>
                        <a:pt x="96" y="55"/>
                        <a:pt x="96" y="54"/>
                      </a:cubicBezTo>
                      <a:cubicBezTo>
                        <a:pt x="96" y="52"/>
                        <a:pt x="96" y="49"/>
                        <a:pt x="99" y="49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4" y="49"/>
                        <a:pt x="106" y="48"/>
                        <a:pt x="106" y="47"/>
                      </a:cubicBezTo>
                      <a:cubicBezTo>
                        <a:pt x="106" y="44"/>
                        <a:pt x="111" y="44"/>
                        <a:pt x="114" y="44"/>
                      </a:cubicBezTo>
                      <a:cubicBezTo>
                        <a:pt x="117" y="44"/>
                        <a:pt x="120" y="44"/>
                        <a:pt x="122" y="44"/>
                      </a:cubicBezTo>
                      <a:cubicBezTo>
                        <a:pt x="123" y="44"/>
                        <a:pt x="124" y="44"/>
                        <a:pt x="125" y="44"/>
                      </a:cubicBezTo>
                      <a:cubicBezTo>
                        <a:pt x="125" y="44"/>
                        <a:pt x="125" y="43"/>
                        <a:pt x="125" y="42"/>
                      </a:cubicBezTo>
                      <a:cubicBezTo>
                        <a:pt x="125" y="40"/>
                        <a:pt x="123" y="37"/>
                        <a:pt x="122" y="36"/>
                      </a:cubicBezTo>
                      <a:cubicBezTo>
                        <a:pt x="119" y="36"/>
                        <a:pt x="120" y="32"/>
                        <a:pt x="120" y="28"/>
                      </a:cubicBezTo>
                      <a:cubicBezTo>
                        <a:pt x="120" y="27"/>
                        <a:pt x="120" y="25"/>
                        <a:pt x="120" y="24"/>
                      </a:cubicBezTo>
                      <a:cubicBezTo>
                        <a:pt x="120" y="19"/>
                        <a:pt x="119" y="16"/>
                        <a:pt x="117" y="14"/>
                      </a:cubicBezTo>
                      <a:cubicBezTo>
                        <a:pt x="117" y="13"/>
                        <a:pt x="117" y="13"/>
                        <a:pt x="117" y="12"/>
                      </a:cubicBezTo>
                      <a:cubicBezTo>
                        <a:pt x="117" y="12"/>
                        <a:pt x="116" y="12"/>
                        <a:pt x="116" y="12"/>
                      </a:cubicBezTo>
                      <a:cubicBezTo>
                        <a:pt x="116" y="12"/>
                        <a:pt x="116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4" y="11"/>
                        <a:pt x="112" y="10"/>
                        <a:pt x="110" y="9"/>
                      </a:cubicBezTo>
                      <a:cubicBezTo>
                        <a:pt x="108" y="9"/>
                        <a:pt x="106" y="8"/>
                        <a:pt x="104" y="8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9" y="8"/>
                      </a:cubicBezTo>
                      <a:cubicBezTo>
                        <a:pt x="97" y="8"/>
                        <a:pt x="95" y="9"/>
                        <a:pt x="93" y="9"/>
                      </a:cubicBezTo>
                      <a:cubicBezTo>
                        <a:pt x="90" y="9"/>
                        <a:pt x="86" y="8"/>
                        <a:pt x="83" y="5"/>
                      </a:cubicBezTo>
                      <a:cubicBezTo>
                        <a:pt x="80" y="2"/>
                        <a:pt x="78" y="0"/>
                        <a:pt x="77" y="0"/>
                      </a:cubicBezTo>
                      <a:cubicBezTo>
                        <a:pt x="76" y="0"/>
                        <a:pt x="76" y="0"/>
                        <a:pt x="75" y="1"/>
                      </a:cubicBezTo>
                      <a:cubicBezTo>
                        <a:pt x="74" y="2"/>
                        <a:pt x="71" y="9"/>
                        <a:pt x="69" y="13"/>
                      </a:cubicBezTo>
                      <a:cubicBezTo>
                        <a:pt x="67" y="17"/>
                        <a:pt x="65" y="21"/>
                        <a:pt x="64" y="23"/>
                      </a:cubicBezTo>
                      <a:cubicBezTo>
                        <a:pt x="60" y="28"/>
                        <a:pt x="50" y="32"/>
                        <a:pt x="45" y="32"/>
                      </a:cubicBezTo>
                      <a:cubicBezTo>
                        <a:pt x="43" y="32"/>
                        <a:pt x="43" y="33"/>
                        <a:pt x="41" y="36"/>
                      </a:cubicBezTo>
                      <a:cubicBezTo>
                        <a:pt x="40" y="38"/>
                        <a:pt x="39" y="40"/>
                        <a:pt x="38" y="41"/>
                      </a:cubicBezTo>
                      <a:cubicBezTo>
                        <a:pt x="36" y="42"/>
                        <a:pt x="36" y="44"/>
                        <a:pt x="35" y="45"/>
                      </a:cubicBezTo>
                      <a:cubicBezTo>
                        <a:pt x="35" y="47"/>
                        <a:pt x="34" y="50"/>
                        <a:pt x="31" y="52"/>
                      </a:cubicBezTo>
                      <a:cubicBezTo>
                        <a:pt x="28" y="54"/>
                        <a:pt x="30" y="63"/>
                        <a:pt x="32" y="67"/>
                      </a:cubicBezTo>
                      <a:cubicBezTo>
                        <a:pt x="32" y="68"/>
                        <a:pt x="32" y="69"/>
                        <a:pt x="32" y="71"/>
                      </a:cubicBezTo>
                      <a:cubicBezTo>
                        <a:pt x="31" y="76"/>
                        <a:pt x="23" y="85"/>
                        <a:pt x="18" y="88"/>
                      </a:cubicBezTo>
                      <a:cubicBezTo>
                        <a:pt x="16" y="89"/>
                        <a:pt x="14" y="90"/>
                        <a:pt x="13" y="92"/>
                      </a:cubicBezTo>
                      <a:cubicBezTo>
                        <a:pt x="10" y="95"/>
                        <a:pt x="7" y="98"/>
                        <a:pt x="0" y="99"/>
                      </a:cubicBezTo>
                      <a:cubicBezTo>
                        <a:pt x="0" y="99"/>
                        <a:pt x="0" y="99"/>
                        <a:pt x="0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9"/>
                        <a:pt x="36" y="99"/>
                      </a:cubicBezTo>
                      <a:cubicBezTo>
                        <a:pt x="36" y="99"/>
                        <a:pt x="36" y="99"/>
                        <a:pt x="36" y="99"/>
                      </a:cubicBezTo>
                      <a:cubicBezTo>
                        <a:pt x="37" y="99"/>
                        <a:pt x="37" y="99"/>
                        <a:pt x="38" y="99"/>
                      </a:cubicBezTo>
                      <a:cubicBezTo>
                        <a:pt x="38" y="99"/>
                        <a:pt x="38" y="99"/>
                        <a:pt x="38" y="100"/>
                      </a:cubicBezTo>
                      <a:cubicBezTo>
                        <a:pt x="38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40" y="100"/>
                      </a:cubicBezTo>
                      <a:cubicBezTo>
                        <a:pt x="40" y="100"/>
                        <a:pt x="40" y="100"/>
                        <a:pt x="40" y="100"/>
                      </a:cubicBezTo>
                      <a:cubicBezTo>
                        <a:pt x="40" y="97"/>
                        <a:pt x="40" y="95"/>
                        <a:pt x="40" y="9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4" name="Freeform 1295"/>
                <p:cNvSpPr>
                  <a:spLocks/>
                </p:cNvSpPr>
                <p:nvPr/>
              </p:nvSpPr>
              <p:spPr bwMode="auto">
                <a:xfrm>
                  <a:off x="1751" y="2550"/>
                  <a:ext cx="40" cy="81"/>
                </a:xfrm>
                <a:custGeom>
                  <a:avLst/>
                  <a:gdLst>
                    <a:gd name="T0" fmla="*/ 25 w 42"/>
                    <a:gd name="T1" fmla="*/ 85 h 85"/>
                    <a:gd name="T2" fmla="*/ 26 w 42"/>
                    <a:gd name="T3" fmla="*/ 83 h 85"/>
                    <a:gd name="T4" fmla="*/ 29 w 42"/>
                    <a:gd name="T5" fmla="*/ 69 h 85"/>
                    <a:gd name="T6" fmla="*/ 39 w 42"/>
                    <a:gd name="T7" fmla="*/ 60 h 85"/>
                    <a:gd name="T8" fmla="*/ 42 w 42"/>
                    <a:gd name="T9" fmla="*/ 59 h 85"/>
                    <a:gd name="T10" fmla="*/ 42 w 42"/>
                    <a:gd name="T11" fmla="*/ 57 h 85"/>
                    <a:gd name="T12" fmla="*/ 42 w 42"/>
                    <a:gd name="T13" fmla="*/ 54 h 85"/>
                    <a:gd name="T14" fmla="*/ 37 w 42"/>
                    <a:gd name="T15" fmla="*/ 46 h 85"/>
                    <a:gd name="T16" fmla="*/ 30 w 42"/>
                    <a:gd name="T17" fmla="*/ 34 h 85"/>
                    <a:gd name="T18" fmla="*/ 37 w 42"/>
                    <a:gd name="T19" fmla="*/ 25 h 85"/>
                    <a:gd name="T20" fmla="*/ 31 w 42"/>
                    <a:gd name="T21" fmla="*/ 14 h 85"/>
                    <a:gd name="T22" fmla="*/ 36 w 42"/>
                    <a:gd name="T23" fmla="*/ 6 h 85"/>
                    <a:gd name="T24" fmla="*/ 34 w 42"/>
                    <a:gd name="T25" fmla="*/ 7 h 85"/>
                    <a:gd name="T26" fmla="*/ 24 w 42"/>
                    <a:gd name="T27" fmla="*/ 0 h 85"/>
                    <a:gd name="T28" fmla="*/ 11 w 42"/>
                    <a:gd name="T29" fmla="*/ 5 h 85"/>
                    <a:gd name="T30" fmla="*/ 11 w 42"/>
                    <a:gd name="T31" fmla="*/ 8 h 85"/>
                    <a:gd name="T32" fmla="*/ 11 w 42"/>
                    <a:gd name="T33" fmla="*/ 11 h 85"/>
                    <a:gd name="T34" fmla="*/ 10 w 42"/>
                    <a:gd name="T35" fmla="*/ 14 h 85"/>
                    <a:gd name="T36" fmla="*/ 10 w 42"/>
                    <a:gd name="T37" fmla="*/ 16 h 85"/>
                    <a:gd name="T38" fmla="*/ 11 w 42"/>
                    <a:gd name="T39" fmla="*/ 17 h 85"/>
                    <a:gd name="T40" fmla="*/ 11 w 42"/>
                    <a:gd name="T41" fmla="*/ 18 h 85"/>
                    <a:gd name="T42" fmla="*/ 11 w 42"/>
                    <a:gd name="T43" fmla="*/ 19 h 85"/>
                    <a:gd name="T44" fmla="*/ 12 w 42"/>
                    <a:gd name="T45" fmla="*/ 27 h 85"/>
                    <a:gd name="T46" fmla="*/ 4 w 42"/>
                    <a:gd name="T47" fmla="*/ 37 h 85"/>
                    <a:gd name="T48" fmla="*/ 4 w 42"/>
                    <a:gd name="T49" fmla="*/ 50 h 85"/>
                    <a:gd name="T50" fmla="*/ 13 w 42"/>
                    <a:gd name="T51" fmla="*/ 60 h 85"/>
                    <a:gd name="T52" fmla="*/ 19 w 42"/>
                    <a:gd name="T53" fmla="*/ 65 h 85"/>
                    <a:gd name="T54" fmla="*/ 19 w 42"/>
                    <a:gd name="T55" fmla="*/ 66 h 85"/>
                    <a:gd name="T56" fmla="*/ 20 w 42"/>
                    <a:gd name="T57" fmla="*/ 67 h 85"/>
                    <a:gd name="T58" fmla="*/ 20 w 42"/>
                    <a:gd name="T59" fmla="*/ 68 h 85"/>
                    <a:gd name="T60" fmla="*/ 21 w 42"/>
                    <a:gd name="T61" fmla="*/ 70 h 85"/>
                    <a:gd name="T62" fmla="*/ 21 w 42"/>
                    <a:gd name="T63" fmla="*/ 71 h 85"/>
                    <a:gd name="T64" fmla="*/ 22 w 42"/>
                    <a:gd name="T65" fmla="*/ 73 h 85"/>
                    <a:gd name="T66" fmla="*/ 22 w 42"/>
                    <a:gd name="T67" fmla="*/ 74 h 85"/>
                    <a:gd name="T68" fmla="*/ 22 w 42"/>
                    <a:gd name="T69" fmla="*/ 76 h 85"/>
                    <a:gd name="T70" fmla="*/ 23 w 42"/>
                    <a:gd name="T71" fmla="*/ 78 h 85"/>
                    <a:gd name="T72" fmla="*/ 23 w 42"/>
                    <a:gd name="T73" fmla="*/ 79 h 85"/>
                    <a:gd name="T74" fmla="*/ 23 w 42"/>
                    <a:gd name="T75" fmla="*/ 81 h 85"/>
                    <a:gd name="T76" fmla="*/ 24 w 42"/>
                    <a:gd name="T77" fmla="*/ 82 h 85"/>
                    <a:gd name="T78" fmla="*/ 24 w 42"/>
                    <a:gd name="T79" fmla="*/ 83 h 85"/>
                    <a:gd name="T80" fmla="*/ 24 w 42"/>
                    <a:gd name="T81" fmla="*/ 84 h 85"/>
                    <a:gd name="T82" fmla="*/ 24 w 42"/>
                    <a:gd name="T83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" h="85">
                      <a:moveTo>
                        <a:pt x="24" y="85"/>
                      </a:moveTo>
                      <a:cubicBezTo>
                        <a:pt x="24" y="85"/>
                        <a:pt x="25" y="85"/>
                        <a:pt x="25" y="85"/>
                      </a:cubicBezTo>
                      <a:cubicBezTo>
                        <a:pt x="25" y="85"/>
                        <a:pt x="25" y="84"/>
                        <a:pt x="25" y="84"/>
                      </a:cubicBezTo>
                      <a:cubicBezTo>
                        <a:pt x="26" y="84"/>
                        <a:pt x="26" y="84"/>
                        <a:pt x="26" y="83"/>
                      </a:cubicBezTo>
                      <a:cubicBezTo>
                        <a:pt x="27" y="81"/>
                        <a:pt x="28" y="77"/>
                        <a:pt x="28" y="76"/>
                      </a:cubicBezTo>
                      <a:cubicBezTo>
                        <a:pt x="27" y="74"/>
                        <a:pt x="27" y="71"/>
                        <a:pt x="29" y="69"/>
                      </a:cubicBezTo>
                      <a:cubicBezTo>
                        <a:pt x="30" y="68"/>
                        <a:pt x="31" y="67"/>
                        <a:pt x="32" y="66"/>
                      </a:cubicBezTo>
                      <a:cubicBezTo>
                        <a:pt x="36" y="62"/>
                        <a:pt x="38" y="61"/>
                        <a:pt x="39" y="60"/>
                      </a:cubicBezTo>
                      <a:cubicBezTo>
                        <a:pt x="39" y="60"/>
                        <a:pt x="40" y="60"/>
                        <a:pt x="40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58"/>
                        <a:pt x="42" y="58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6"/>
                        <a:pt x="42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0" y="52"/>
                        <a:pt x="38" y="50"/>
                        <a:pt x="38" y="48"/>
                      </a:cubicBezTo>
                      <a:cubicBezTo>
                        <a:pt x="38" y="47"/>
                        <a:pt x="37" y="46"/>
                        <a:pt x="37" y="46"/>
                      </a:cubicBezTo>
                      <a:cubicBezTo>
                        <a:pt x="34" y="49"/>
                        <a:pt x="26" y="46"/>
                        <a:pt x="25" y="41"/>
                      </a:cubicBezTo>
                      <a:cubicBezTo>
                        <a:pt x="24" y="37"/>
                        <a:pt x="27" y="35"/>
                        <a:pt x="30" y="34"/>
                      </a:cubicBezTo>
                      <a:cubicBezTo>
                        <a:pt x="31" y="33"/>
                        <a:pt x="33" y="32"/>
                        <a:pt x="34" y="31"/>
                      </a:cubicBezTo>
                      <a:cubicBezTo>
                        <a:pt x="36" y="29"/>
                        <a:pt x="37" y="27"/>
                        <a:pt x="37" y="25"/>
                      </a:cubicBezTo>
                      <a:cubicBezTo>
                        <a:pt x="37" y="22"/>
                        <a:pt x="36" y="20"/>
                        <a:pt x="35" y="19"/>
                      </a:cubicBezTo>
                      <a:cubicBezTo>
                        <a:pt x="33" y="17"/>
                        <a:pt x="32" y="16"/>
                        <a:pt x="31" y="14"/>
                      </a:cubicBezTo>
                      <a:cubicBezTo>
                        <a:pt x="31" y="11"/>
                        <a:pt x="33" y="9"/>
                        <a:pt x="35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35" y="7"/>
                        <a:pt x="34" y="7"/>
                      </a:cubicBezTo>
                      <a:cubicBezTo>
                        <a:pt x="33" y="7"/>
                        <a:pt x="30" y="6"/>
                        <a:pt x="29" y="2"/>
                      </a:cubicBezTo>
                      <a:cubicBezTo>
                        <a:pt x="29" y="1"/>
                        <a:pt x="27" y="0"/>
                        <a:pt x="24" y="0"/>
                      </a:cubicBezTo>
                      <a:cubicBezTo>
                        <a:pt x="21" y="0"/>
                        <a:pt x="18" y="1"/>
                        <a:pt x="17" y="2"/>
                      </a:cubicBezTo>
                      <a:cubicBezTo>
                        <a:pt x="16" y="4"/>
                        <a:pt x="14" y="4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8"/>
                      </a:cubicBezTo>
                      <a:cubicBezTo>
                        <a:pt x="11" y="8"/>
                        <a:pt x="11" y="9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21"/>
                        <a:pt x="13" y="24"/>
                        <a:pt x="12" y="27"/>
                      </a:cubicBezTo>
                      <a:cubicBezTo>
                        <a:pt x="11" y="30"/>
                        <a:pt x="9" y="33"/>
                        <a:pt x="7" y="34"/>
                      </a:cubicBezTo>
                      <a:cubicBezTo>
                        <a:pt x="6" y="34"/>
                        <a:pt x="5" y="36"/>
                        <a:pt x="4" y="37"/>
                      </a:cubicBezTo>
                      <a:cubicBezTo>
                        <a:pt x="3" y="39"/>
                        <a:pt x="2" y="41"/>
                        <a:pt x="0" y="41"/>
                      </a:cubicBezTo>
                      <a:cubicBezTo>
                        <a:pt x="0" y="43"/>
                        <a:pt x="2" y="49"/>
                        <a:pt x="4" y="50"/>
                      </a:cubicBezTo>
                      <a:cubicBezTo>
                        <a:pt x="10" y="52"/>
                        <a:pt x="10" y="56"/>
                        <a:pt x="10" y="59"/>
                      </a:cubicBezTo>
                      <a:cubicBezTo>
                        <a:pt x="11" y="59"/>
                        <a:pt x="12" y="60"/>
                        <a:pt x="13" y="60"/>
                      </a:cubicBezTo>
                      <a:cubicBezTo>
                        <a:pt x="15" y="62"/>
                        <a:pt x="17" y="63"/>
                        <a:pt x="18" y="64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1" y="69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2" y="72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4"/>
                        <a:pt x="22" y="74"/>
                      </a:cubicBezTo>
                      <a:cubicBezTo>
                        <a:pt x="22" y="74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7"/>
                        <a:pt x="23" y="77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9"/>
                        <a:pt x="23" y="79"/>
                      </a:cubicBezTo>
                      <a:cubicBezTo>
                        <a:pt x="23" y="79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5" name="Freeform 1296"/>
                <p:cNvSpPr>
                  <a:spLocks/>
                </p:cNvSpPr>
                <p:nvPr/>
              </p:nvSpPr>
              <p:spPr bwMode="auto">
                <a:xfrm>
                  <a:off x="1576" y="2552"/>
                  <a:ext cx="220" cy="211"/>
                </a:xfrm>
                <a:custGeom>
                  <a:avLst/>
                  <a:gdLst>
                    <a:gd name="T0" fmla="*/ 0 w 230"/>
                    <a:gd name="T1" fmla="*/ 122 h 221"/>
                    <a:gd name="T2" fmla="*/ 2 w 230"/>
                    <a:gd name="T3" fmla="*/ 123 h 221"/>
                    <a:gd name="T4" fmla="*/ 41 w 230"/>
                    <a:gd name="T5" fmla="*/ 149 h 221"/>
                    <a:gd name="T6" fmla="*/ 47 w 230"/>
                    <a:gd name="T7" fmla="*/ 153 h 221"/>
                    <a:gd name="T8" fmla="*/ 112 w 230"/>
                    <a:gd name="T9" fmla="*/ 197 h 221"/>
                    <a:gd name="T10" fmla="*/ 136 w 230"/>
                    <a:gd name="T11" fmla="*/ 218 h 221"/>
                    <a:gd name="T12" fmla="*/ 142 w 230"/>
                    <a:gd name="T13" fmla="*/ 220 h 221"/>
                    <a:gd name="T14" fmla="*/ 146 w 230"/>
                    <a:gd name="T15" fmla="*/ 219 h 221"/>
                    <a:gd name="T16" fmla="*/ 183 w 230"/>
                    <a:gd name="T17" fmla="*/ 198 h 221"/>
                    <a:gd name="T18" fmla="*/ 230 w 230"/>
                    <a:gd name="T19" fmla="*/ 167 h 221"/>
                    <a:gd name="T20" fmla="*/ 229 w 230"/>
                    <a:gd name="T21" fmla="*/ 164 h 221"/>
                    <a:gd name="T22" fmla="*/ 228 w 230"/>
                    <a:gd name="T23" fmla="*/ 163 h 221"/>
                    <a:gd name="T24" fmla="*/ 227 w 230"/>
                    <a:gd name="T25" fmla="*/ 162 h 221"/>
                    <a:gd name="T26" fmla="*/ 227 w 230"/>
                    <a:gd name="T27" fmla="*/ 161 h 221"/>
                    <a:gd name="T28" fmla="*/ 218 w 230"/>
                    <a:gd name="T29" fmla="*/ 159 h 221"/>
                    <a:gd name="T30" fmla="*/ 208 w 230"/>
                    <a:gd name="T31" fmla="*/ 145 h 221"/>
                    <a:gd name="T32" fmla="*/ 207 w 230"/>
                    <a:gd name="T33" fmla="*/ 130 h 221"/>
                    <a:gd name="T34" fmla="*/ 205 w 230"/>
                    <a:gd name="T35" fmla="*/ 124 h 221"/>
                    <a:gd name="T36" fmla="*/ 207 w 230"/>
                    <a:gd name="T37" fmla="*/ 105 h 221"/>
                    <a:gd name="T38" fmla="*/ 202 w 230"/>
                    <a:gd name="T39" fmla="*/ 89 h 221"/>
                    <a:gd name="T40" fmla="*/ 203 w 230"/>
                    <a:gd name="T41" fmla="*/ 86 h 221"/>
                    <a:gd name="T42" fmla="*/ 203 w 230"/>
                    <a:gd name="T43" fmla="*/ 84 h 221"/>
                    <a:gd name="T44" fmla="*/ 194 w 230"/>
                    <a:gd name="T45" fmla="*/ 62 h 221"/>
                    <a:gd name="T46" fmla="*/ 179 w 230"/>
                    <a:gd name="T47" fmla="*/ 38 h 221"/>
                    <a:gd name="T48" fmla="*/ 188 w 230"/>
                    <a:gd name="T49" fmla="*/ 28 h 221"/>
                    <a:gd name="T50" fmla="*/ 191 w 230"/>
                    <a:gd name="T51" fmla="*/ 19 h 221"/>
                    <a:gd name="T52" fmla="*/ 190 w 230"/>
                    <a:gd name="T53" fmla="*/ 17 h 221"/>
                    <a:gd name="T54" fmla="*/ 189 w 230"/>
                    <a:gd name="T55" fmla="*/ 14 h 221"/>
                    <a:gd name="T56" fmla="*/ 189 w 230"/>
                    <a:gd name="T57" fmla="*/ 11 h 221"/>
                    <a:gd name="T58" fmla="*/ 190 w 230"/>
                    <a:gd name="T59" fmla="*/ 7 h 221"/>
                    <a:gd name="T60" fmla="*/ 190 w 230"/>
                    <a:gd name="T61" fmla="*/ 3 h 221"/>
                    <a:gd name="T62" fmla="*/ 176 w 230"/>
                    <a:gd name="T63" fmla="*/ 1 h 221"/>
                    <a:gd name="T64" fmla="*/ 153 w 230"/>
                    <a:gd name="T65" fmla="*/ 4 h 221"/>
                    <a:gd name="T66" fmla="*/ 112 w 230"/>
                    <a:gd name="T67" fmla="*/ 7 h 221"/>
                    <a:gd name="T68" fmla="*/ 79 w 230"/>
                    <a:gd name="T69" fmla="*/ 25 h 221"/>
                    <a:gd name="T70" fmla="*/ 76 w 230"/>
                    <a:gd name="T71" fmla="*/ 28 h 221"/>
                    <a:gd name="T72" fmla="*/ 80 w 230"/>
                    <a:gd name="T73" fmla="*/ 45 h 221"/>
                    <a:gd name="T74" fmla="*/ 85 w 230"/>
                    <a:gd name="T75" fmla="*/ 59 h 221"/>
                    <a:gd name="T76" fmla="*/ 78 w 230"/>
                    <a:gd name="T77" fmla="*/ 65 h 221"/>
                    <a:gd name="T78" fmla="*/ 58 w 230"/>
                    <a:gd name="T79" fmla="*/ 70 h 221"/>
                    <a:gd name="T80" fmla="*/ 56 w 230"/>
                    <a:gd name="T81" fmla="*/ 71 h 221"/>
                    <a:gd name="T82" fmla="*/ 52 w 230"/>
                    <a:gd name="T83" fmla="*/ 80 h 221"/>
                    <a:gd name="T84" fmla="*/ 45 w 230"/>
                    <a:gd name="T85" fmla="*/ 84 h 221"/>
                    <a:gd name="T86" fmla="*/ 29 w 230"/>
                    <a:gd name="T87" fmla="*/ 93 h 221"/>
                    <a:gd name="T88" fmla="*/ 20 w 230"/>
                    <a:gd name="T89" fmla="*/ 97 h 221"/>
                    <a:gd name="T90" fmla="*/ 19 w 230"/>
                    <a:gd name="T91" fmla="*/ 97 h 221"/>
                    <a:gd name="T92" fmla="*/ 0 w 230"/>
                    <a:gd name="T93" fmla="*/ 109 h 221"/>
                    <a:gd name="T94" fmla="*/ 0 w 230"/>
                    <a:gd name="T95" fmla="*/ 122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0" h="221">
                      <a:moveTo>
                        <a:pt x="0" y="122"/>
                      </a:move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1" y="123"/>
                        <a:pt x="1" y="123"/>
                        <a:pt x="1" y="123"/>
                      </a:cubicBezTo>
                      <a:cubicBezTo>
                        <a:pt x="1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10" y="128"/>
                        <a:pt x="26" y="13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63" y="164"/>
                        <a:pt x="109" y="194"/>
                        <a:pt x="111" y="196"/>
                      </a:cubicBezTo>
                      <a:cubicBezTo>
                        <a:pt x="111" y="196"/>
                        <a:pt x="112" y="197"/>
                        <a:pt x="112" y="197"/>
                      </a:cubicBezTo>
                      <a:cubicBezTo>
                        <a:pt x="114" y="200"/>
                        <a:pt x="117" y="204"/>
                        <a:pt x="118" y="206"/>
                      </a:cubicBezTo>
                      <a:cubicBezTo>
                        <a:pt x="120" y="206"/>
                        <a:pt x="126" y="207"/>
                        <a:pt x="130" y="210"/>
                      </a:cubicBezTo>
                      <a:cubicBezTo>
                        <a:pt x="133" y="212"/>
                        <a:pt x="135" y="215"/>
                        <a:pt x="136" y="218"/>
                      </a:cubicBezTo>
                      <a:cubicBezTo>
                        <a:pt x="136" y="219"/>
                        <a:pt x="137" y="220"/>
                        <a:pt x="137" y="221"/>
                      </a:cubicBezTo>
                      <a:cubicBezTo>
                        <a:pt x="138" y="221"/>
                        <a:pt x="140" y="220"/>
                        <a:pt x="142" y="220"/>
                      </a:cubicBezTo>
                      <a:cubicBezTo>
                        <a:pt x="142" y="220"/>
                        <a:pt x="142" y="220"/>
                        <a:pt x="142" y="220"/>
                      </a:cubicBezTo>
                      <a:cubicBezTo>
                        <a:pt x="143" y="220"/>
                        <a:pt x="143" y="220"/>
                        <a:pt x="143" y="220"/>
                      </a:cubicBezTo>
                      <a:cubicBezTo>
                        <a:pt x="144" y="220"/>
                        <a:pt x="144" y="220"/>
                        <a:pt x="144" y="220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8" y="219"/>
                        <a:pt x="155" y="216"/>
                        <a:pt x="159" y="215"/>
                      </a:cubicBezTo>
                      <a:cubicBezTo>
                        <a:pt x="161" y="215"/>
                        <a:pt x="162" y="214"/>
                        <a:pt x="162" y="214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7"/>
                        <a:pt x="230" y="167"/>
                        <a:pt x="230" y="167"/>
                      </a:cubicBezTo>
                      <a:cubicBezTo>
                        <a:pt x="230" y="166"/>
                        <a:pt x="229" y="166"/>
                        <a:pt x="229" y="166"/>
                      </a:cubicBezTo>
                      <a:cubicBezTo>
                        <a:pt x="229" y="165"/>
                        <a:pt x="229" y="165"/>
                        <a:pt x="229" y="165"/>
                      </a:cubicBezTo>
                      <a:cubicBezTo>
                        <a:pt x="229" y="165"/>
                        <a:pt x="229" y="164"/>
                        <a:pt x="229" y="164"/>
                      </a:cubicBezTo>
                      <a:cubicBezTo>
                        <a:pt x="229" y="164"/>
                        <a:pt x="229" y="164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7" y="162"/>
                        <a:pt x="227" y="162"/>
                      </a:cubicBezTo>
                      <a:cubicBezTo>
                        <a:pt x="227" y="162"/>
                        <a:pt x="227" y="162"/>
                        <a:pt x="227" y="162"/>
                      </a:cubicBezTo>
                      <a:cubicBezTo>
                        <a:pt x="227" y="162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5" y="161"/>
                        <a:pt x="223" y="161"/>
                        <a:pt x="222" y="160"/>
                      </a:cubicBezTo>
                      <a:cubicBezTo>
                        <a:pt x="221" y="159"/>
                        <a:pt x="220" y="159"/>
                        <a:pt x="218" y="159"/>
                      </a:cubicBezTo>
                      <a:cubicBezTo>
                        <a:pt x="214" y="159"/>
                        <a:pt x="209" y="157"/>
                        <a:pt x="209" y="153"/>
                      </a:cubicBezTo>
                      <a:cubicBezTo>
                        <a:pt x="208" y="151"/>
                        <a:pt x="209" y="150"/>
                        <a:pt x="209" y="149"/>
                      </a:cubicBezTo>
                      <a:cubicBezTo>
                        <a:pt x="209" y="148"/>
                        <a:pt x="209" y="147"/>
                        <a:pt x="208" y="145"/>
                      </a:cubicBezTo>
                      <a:cubicBezTo>
                        <a:pt x="207" y="143"/>
                        <a:pt x="206" y="142"/>
                        <a:pt x="205" y="141"/>
                      </a:cubicBezTo>
                      <a:cubicBezTo>
                        <a:pt x="203" y="139"/>
                        <a:pt x="202" y="138"/>
                        <a:pt x="202" y="136"/>
                      </a:cubicBezTo>
                      <a:cubicBezTo>
                        <a:pt x="202" y="135"/>
                        <a:pt x="204" y="133"/>
                        <a:pt x="207" y="130"/>
                      </a:cubicBezTo>
                      <a:cubicBezTo>
                        <a:pt x="207" y="130"/>
                        <a:pt x="207" y="130"/>
                        <a:pt x="207" y="130"/>
                      </a:cubicBezTo>
                      <a:cubicBezTo>
                        <a:pt x="206" y="128"/>
                        <a:pt x="206" y="127"/>
                        <a:pt x="206" y="126"/>
                      </a:cubicBezTo>
                      <a:cubicBezTo>
                        <a:pt x="206" y="125"/>
                        <a:pt x="205" y="125"/>
                        <a:pt x="205" y="124"/>
                      </a:cubicBezTo>
                      <a:cubicBezTo>
                        <a:pt x="205" y="122"/>
                        <a:pt x="204" y="120"/>
                        <a:pt x="206" y="117"/>
                      </a:cubicBezTo>
                      <a:cubicBezTo>
                        <a:pt x="207" y="116"/>
                        <a:pt x="208" y="115"/>
                        <a:pt x="207" y="112"/>
                      </a:cubicBezTo>
                      <a:cubicBezTo>
                        <a:pt x="205" y="110"/>
                        <a:pt x="206" y="107"/>
                        <a:pt x="207" y="105"/>
                      </a:cubicBezTo>
                      <a:cubicBezTo>
                        <a:pt x="207" y="103"/>
                        <a:pt x="208" y="102"/>
                        <a:pt x="207" y="100"/>
                      </a:cubicBezTo>
                      <a:cubicBezTo>
                        <a:pt x="206" y="98"/>
                        <a:pt x="205" y="96"/>
                        <a:pt x="204" y="95"/>
                      </a:cubicBezTo>
                      <a:cubicBezTo>
                        <a:pt x="202" y="92"/>
                        <a:pt x="201" y="90"/>
                        <a:pt x="202" y="89"/>
                      </a:cubicBezTo>
                      <a:cubicBezTo>
                        <a:pt x="202" y="88"/>
                        <a:pt x="202" y="88"/>
                        <a:pt x="202" y="87"/>
                      </a:cubicBezTo>
                      <a:cubicBezTo>
                        <a:pt x="202" y="87"/>
                        <a:pt x="202" y="87"/>
                        <a:pt x="202" y="87"/>
                      </a:cubicBezTo>
                      <a:cubicBezTo>
                        <a:pt x="203" y="87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5"/>
                        <a:pt x="203" y="84"/>
                        <a:pt x="203" y="84"/>
                      </a:cubicBezTo>
                      <a:cubicBezTo>
                        <a:pt x="203" y="83"/>
                        <a:pt x="203" y="83"/>
                        <a:pt x="203" y="83"/>
                      </a:cubicBezTo>
                      <a:cubicBezTo>
                        <a:pt x="203" y="78"/>
                        <a:pt x="200" y="67"/>
                        <a:pt x="198" y="65"/>
                      </a:cubicBezTo>
                      <a:cubicBezTo>
                        <a:pt x="197" y="64"/>
                        <a:pt x="196" y="63"/>
                        <a:pt x="194" y="62"/>
                      </a:cubicBezTo>
                      <a:cubicBezTo>
                        <a:pt x="191" y="60"/>
                        <a:pt x="189" y="59"/>
                        <a:pt x="189" y="57"/>
                      </a:cubicBezTo>
                      <a:cubicBezTo>
                        <a:pt x="189" y="55"/>
                        <a:pt x="189" y="53"/>
                        <a:pt x="186" y="51"/>
                      </a:cubicBezTo>
                      <a:cubicBezTo>
                        <a:pt x="181" y="49"/>
                        <a:pt x="178" y="42"/>
                        <a:pt x="179" y="38"/>
                      </a:cubicBezTo>
                      <a:cubicBezTo>
                        <a:pt x="179" y="36"/>
                        <a:pt x="181" y="36"/>
                        <a:pt x="182" y="36"/>
                      </a:cubicBezTo>
                      <a:cubicBezTo>
                        <a:pt x="182" y="35"/>
                        <a:pt x="183" y="34"/>
                        <a:pt x="184" y="33"/>
                      </a:cubicBezTo>
                      <a:cubicBezTo>
                        <a:pt x="185" y="31"/>
                        <a:pt x="187" y="29"/>
                        <a:pt x="188" y="28"/>
                      </a:cubicBezTo>
                      <a:cubicBezTo>
                        <a:pt x="189" y="28"/>
                        <a:pt x="190" y="26"/>
                        <a:pt x="191" y="24"/>
                      </a:cubicBezTo>
                      <a:cubicBezTo>
                        <a:pt x="191" y="23"/>
                        <a:pt x="191" y="23"/>
                        <a:pt x="191" y="22"/>
                      </a:cubicBezTo>
                      <a:cubicBezTo>
                        <a:pt x="191" y="21"/>
                        <a:pt x="191" y="20"/>
                        <a:pt x="191" y="19"/>
                      </a:cubicBezTo>
                      <a:cubicBezTo>
                        <a:pt x="191" y="19"/>
                        <a:pt x="190" y="19"/>
                        <a:pt x="190" y="18"/>
                      </a:cubicBezTo>
                      <a:cubicBezTo>
                        <a:pt x="190" y="18"/>
                        <a:pt x="190" y="18"/>
                        <a:pt x="190" y="18"/>
                      </a:cubicBezTo>
                      <a:cubicBezTo>
                        <a:pt x="190" y="18"/>
                        <a:pt x="190" y="17"/>
                        <a:pt x="190" y="17"/>
                      </a:cubicBezTo>
                      <a:cubicBezTo>
                        <a:pt x="190" y="17"/>
                        <a:pt x="190" y="16"/>
                        <a:pt x="190" y="16"/>
                      </a:cubicBezTo>
                      <a:cubicBezTo>
                        <a:pt x="190" y="16"/>
                        <a:pt x="190" y="16"/>
                        <a:pt x="190" y="15"/>
                      </a:cubicBezTo>
                      <a:cubicBezTo>
                        <a:pt x="189" y="15"/>
                        <a:pt x="189" y="15"/>
                        <a:pt x="189" y="14"/>
                      </a:cubicBezTo>
                      <a:cubicBezTo>
                        <a:pt x="189" y="14"/>
                        <a:pt x="189" y="14"/>
                        <a:pt x="189" y="13"/>
                      </a:cubicBezTo>
                      <a:cubicBezTo>
                        <a:pt x="189" y="13"/>
                        <a:pt x="189" y="13"/>
                        <a:pt x="189" y="12"/>
                      </a:cubicBezTo>
                      <a:cubicBezTo>
                        <a:pt x="189" y="12"/>
                        <a:pt x="189" y="11"/>
                        <a:pt x="189" y="11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90" y="9"/>
                        <a:pt x="190" y="9"/>
                        <a:pt x="190" y="8"/>
                      </a:cubicBezTo>
                      <a:cubicBezTo>
                        <a:pt x="190" y="8"/>
                        <a:pt x="190" y="7"/>
                        <a:pt x="190" y="7"/>
                      </a:cubicBezTo>
                      <a:cubicBezTo>
                        <a:pt x="190" y="6"/>
                        <a:pt x="190" y="6"/>
                        <a:pt x="190" y="5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3"/>
                        <a:pt x="190" y="3"/>
                        <a:pt x="190" y="3"/>
                      </a:cubicBezTo>
                      <a:cubicBezTo>
                        <a:pt x="188" y="2"/>
                        <a:pt x="185" y="2"/>
                        <a:pt x="181" y="0"/>
                      </a:cubicBezTo>
                      <a:cubicBezTo>
                        <a:pt x="181" y="0"/>
                        <a:pt x="181" y="0"/>
                        <a:pt x="181" y="0"/>
                      </a:cubicBezTo>
                      <a:cubicBezTo>
                        <a:pt x="179" y="0"/>
                        <a:pt x="178" y="1"/>
                        <a:pt x="176" y="1"/>
                      </a:cubicBezTo>
                      <a:cubicBezTo>
                        <a:pt x="174" y="1"/>
                        <a:pt x="172" y="2"/>
                        <a:pt x="170" y="2"/>
                      </a:cubicBezTo>
                      <a:cubicBezTo>
                        <a:pt x="170" y="2"/>
                        <a:pt x="168" y="3"/>
                        <a:pt x="166" y="3"/>
                      </a:cubicBezTo>
                      <a:cubicBezTo>
                        <a:pt x="161" y="5"/>
                        <a:pt x="156" y="7"/>
                        <a:pt x="153" y="4"/>
                      </a:cubicBezTo>
                      <a:cubicBezTo>
                        <a:pt x="153" y="4"/>
                        <a:pt x="153" y="4"/>
                        <a:pt x="149" y="4"/>
                      </a:cubicBezTo>
                      <a:cubicBezTo>
                        <a:pt x="143" y="4"/>
                        <a:pt x="134" y="5"/>
                        <a:pt x="126" y="6"/>
                      </a:cubicBezTo>
                      <a:cubicBezTo>
                        <a:pt x="120" y="7"/>
                        <a:pt x="115" y="7"/>
                        <a:pt x="112" y="7"/>
                      </a:cubicBezTo>
                      <a:cubicBezTo>
                        <a:pt x="108" y="8"/>
                        <a:pt x="106" y="10"/>
                        <a:pt x="103" y="13"/>
                      </a:cubicBezTo>
                      <a:cubicBezTo>
                        <a:pt x="100" y="15"/>
                        <a:pt x="98" y="17"/>
                        <a:pt x="95" y="17"/>
                      </a:cubicBezTo>
                      <a:cubicBezTo>
                        <a:pt x="90" y="17"/>
                        <a:pt x="83" y="21"/>
                        <a:pt x="79" y="25"/>
                      </a:cubicBezTo>
                      <a:cubicBezTo>
                        <a:pt x="78" y="26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9" y="31"/>
                        <a:pt x="80" y="35"/>
                        <a:pt x="80" y="41"/>
                      </a:cubicBezTo>
                      <a:cubicBezTo>
                        <a:pt x="80" y="42"/>
                        <a:pt x="80" y="44"/>
                        <a:pt x="80" y="45"/>
                      </a:cubicBezTo>
                      <a:cubicBezTo>
                        <a:pt x="80" y="47"/>
                        <a:pt x="80" y="49"/>
                        <a:pt x="80" y="49"/>
                      </a:cubicBezTo>
                      <a:cubicBezTo>
                        <a:pt x="83" y="51"/>
                        <a:pt x="85" y="57"/>
                        <a:pt x="85" y="58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6" y="61"/>
                        <a:pt x="85" y="63"/>
                        <a:pt x="84" y="64"/>
                      </a:cubicBezTo>
                      <a:cubicBezTo>
                        <a:pt x="83" y="65"/>
                        <a:pt x="82" y="65"/>
                        <a:pt x="81" y="65"/>
                      </a:cubicBezTo>
                      <a:cubicBezTo>
                        <a:pt x="80" y="65"/>
                        <a:pt x="79" y="65"/>
                        <a:pt x="78" y="65"/>
                      </a:cubicBezTo>
                      <a:cubicBezTo>
                        <a:pt x="76" y="65"/>
                        <a:pt x="73" y="65"/>
                        <a:pt x="70" y="65"/>
                      </a:cubicBezTo>
                      <a:cubicBezTo>
                        <a:pt x="68" y="65"/>
                        <a:pt x="67" y="65"/>
                        <a:pt x="66" y="65"/>
                      </a:cubicBezTo>
                      <a:cubicBezTo>
                        <a:pt x="65" y="68"/>
                        <a:pt x="61" y="70"/>
                        <a:pt x="58" y="70"/>
                      </a:cubicBezTo>
                      <a:cubicBezTo>
                        <a:pt x="57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2"/>
                        <a:pt x="56" y="73"/>
                        <a:pt x="56" y="74"/>
                      </a:cubicBezTo>
                      <a:cubicBezTo>
                        <a:pt x="56" y="76"/>
                        <a:pt x="56" y="78"/>
                        <a:pt x="55" y="79"/>
                      </a:cubicBezTo>
                      <a:cubicBezTo>
                        <a:pt x="54" y="80"/>
                        <a:pt x="54" y="80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1" y="82"/>
                        <a:pt x="50" y="83"/>
                        <a:pt x="47" y="83"/>
                      </a:cubicBezTo>
                      <a:cubicBezTo>
                        <a:pt x="47" y="84"/>
                        <a:pt x="46" y="84"/>
                        <a:pt x="45" y="84"/>
                      </a:cubicBezTo>
                      <a:cubicBezTo>
                        <a:pt x="44" y="84"/>
                        <a:pt x="41" y="84"/>
                        <a:pt x="41" y="84"/>
                      </a:cubicBezTo>
                      <a:cubicBezTo>
                        <a:pt x="41" y="89"/>
                        <a:pt x="38" y="92"/>
                        <a:pt x="33" y="93"/>
                      </a:cubicBezTo>
                      <a:cubicBezTo>
                        <a:pt x="32" y="93"/>
                        <a:pt x="30" y="93"/>
                        <a:pt x="29" y="93"/>
                      </a:cubicBezTo>
                      <a:cubicBezTo>
                        <a:pt x="28" y="93"/>
                        <a:pt x="26" y="93"/>
                        <a:pt x="25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6"/>
                        <a:pt x="23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8" y="97"/>
                        <a:pt x="17" y="97"/>
                        <a:pt x="17" y="97"/>
                      </a:cubicBezTo>
                      <a:cubicBezTo>
                        <a:pt x="12" y="100"/>
                        <a:pt x="2" y="106"/>
                        <a:pt x="0" y="108"/>
                      </a:cubicBezTo>
                      <a:cubicBezTo>
                        <a:pt x="0" y="108"/>
                        <a:pt x="0" y="108"/>
                        <a:pt x="0" y="109"/>
                      </a:cubicBezTo>
                      <a:cubicBezTo>
                        <a:pt x="0" y="110"/>
                        <a:pt x="0" y="114"/>
                        <a:pt x="0" y="118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6" name="Freeform 1297"/>
                <p:cNvSpPr>
                  <a:spLocks/>
                </p:cNvSpPr>
                <p:nvPr/>
              </p:nvSpPr>
              <p:spPr bwMode="auto">
                <a:xfrm>
                  <a:off x="1649" y="257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7" name="Freeform 1298"/>
                <p:cNvSpPr>
                  <a:spLocks/>
                </p:cNvSpPr>
                <p:nvPr/>
              </p:nvSpPr>
              <p:spPr bwMode="auto">
                <a:xfrm>
                  <a:off x="1576" y="265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8" name="Freeform 1299"/>
                <p:cNvSpPr>
                  <a:spLocks/>
                </p:cNvSpPr>
                <p:nvPr/>
              </p:nvSpPr>
              <p:spPr bwMode="auto">
                <a:xfrm>
                  <a:off x="1595" y="2643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2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4" y="1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9" name="Freeform 1300"/>
                <p:cNvSpPr>
                  <a:spLocks/>
                </p:cNvSpPr>
                <p:nvPr/>
              </p:nvSpPr>
              <p:spPr bwMode="auto">
                <a:xfrm>
                  <a:off x="1649" y="25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0" name="Freeform 1301"/>
                <p:cNvSpPr>
                  <a:spLocks/>
                </p:cNvSpPr>
                <p:nvPr/>
              </p:nvSpPr>
              <p:spPr bwMode="auto">
                <a:xfrm>
                  <a:off x="1757" y="256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1" name="Freeform 1302"/>
                <p:cNvSpPr>
                  <a:spLocks/>
                </p:cNvSpPr>
                <p:nvPr/>
              </p:nvSpPr>
              <p:spPr bwMode="auto">
                <a:xfrm>
                  <a:off x="1758" y="25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2" name="Freeform 1303"/>
                <p:cNvSpPr>
                  <a:spLocks/>
                </p:cNvSpPr>
                <p:nvPr/>
              </p:nvSpPr>
              <p:spPr bwMode="auto">
                <a:xfrm>
                  <a:off x="1770" y="26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3" name="Freeform 1304"/>
                <p:cNvSpPr>
                  <a:spLocks/>
                </p:cNvSpPr>
                <p:nvPr/>
              </p:nvSpPr>
              <p:spPr bwMode="auto">
                <a:xfrm>
                  <a:off x="1759" y="2570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4" name="Freeform 1305"/>
                <p:cNvSpPr>
                  <a:spLocks/>
                </p:cNvSpPr>
                <p:nvPr/>
              </p:nvSpPr>
              <p:spPr bwMode="auto">
                <a:xfrm>
                  <a:off x="1757" y="256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5" name="Freeform 1306"/>
                <p:cNvSpPr>
                  <a:spLocks/>
                </p:cNvSpPr>
                <p:nvPr/>
              </p:nvSpPr>
              <p:spPr bwMode="auto">
                <a:xfrm>
                  <a:off x="1757" y="25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6" name="Freeform 1307"/>
                <p:cNvSpPr>
                  <a:spLocks/>
                </p:cNvSpPr>
                <p:nvPr/>
              </p:nvSpPr>
              <p:spPr bwMode="auto">
                <a:xfrm>
                  <a:off x="1758" y="25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7" name="Freeform 1308"/>
                <p:cNvSpPr>
                  <a:spLocks/>
                </p:cNvSpPr>
                <p:nvPr/>
              </p:nvSpPr>
              <p:spPr bwMode="auto">
                <a:xfrm>
                  <a:off x="1758" y="25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8" name="Freeform 1309"/>
                <p:cNvSpPr>
                  <a:spLocks/>
                </p:cNvSpPr>
                <p:nvPr/>
              </p:nvSpPr>
              <p:spPr bwMode="auto">
                <a:xfrm>
                  <a:off x="1758" y="255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9" name="Freeform 1310"/>
                <p:cNvSpPr>
                  <a:spLocks/>
                </p:cNvSpPr>
                <p:nvPr/>
              </p:nvSpPr>
              <p:spPr bwMode="auto">
                <a:xfrm>
                  <a:off x="1773" y="2603"/>
                  <a:ext cx="159" cy="152"/>
                </a:xfrm>
                <a:custGeom>
                  <a:avLst/>
                  <a:gdLst>
                    <a:gd name="T0" fmla="*/ 3 w 166"/>
                    <a:gd name="T1" fmla="*/ 34 h 159"/>
                    <a:gd name="T2" fmla="*/ 2 w 166"/>
                    <a:gd name="T3" fmla="*/ 35 h 159"/>
                    <a:gd name="T4" fmla="*/ 1 w 166"/>
                    <a:gd name="T5" fmla="*/ 35 h 159"/>
                    <a:gd name="T6" fmla="*/ 0 w 166"/>
                    <a:gd name="T7" fmla="*/ 36 h 159"/>
                    <a:gd name="T8" fmla="*/ 0 w 166"/>
                    <a:gd name="T9" fmla="*/ 36 h 159"/>
                    <a:gd name="T10" fmla="*/ 1 w 166"/>
                    <a:gd name="T11" fmla="*/ 40 h 159"/>
                    <a:gd name="T12" fmla="*/ 5 w 166"/>
                    <a:gd name="T13" fmla="*/ 53 h 159"/>
                    <a:gd name="T14" fmla="*/ 3 w 166"/>
                    <a:gd name="T15" fmla="*/ 67 h 159"/>
                    <a:gd name="T16" fmla="*/ 4 w 166"/>
                    <a:gd name="T17" fmla="*/ 73 h 159"/>
                    <a:gd name="T18" fmla="*/ 5 w 166"/>
                    <a:gd name="T19" fmla="*/ 79 h 159"/>
                    <a:gd name="T20" fmla="*/ 0 w 166"/>
                    <a:gd name="T21" fmla="*/ 84 h 159"/>
                    <a:gd name="T22" fmla="*/ 5 w 166"/>
                    <a:gd name="T23" fmla="*/ 89 h 159"/>
                    <a:gd name="T24" fmla="*/ 7 w 166"/>
                    <a:gd name="T25" fmla="*/ 99 h 159"/>
                    <a:gd name="T26" fmla="*/ 18 w 166"/>
                    <a:gd name="T27" fmla="*/ 103 h 159"/>
                    <a:gd name="T28" fmla="*/ 22 w 166"/>
                    <a:gd name="T29" fmla="*/ 105 h 159"/>
                    <a:gd name="T30" fmla="*/ 23 w 166"/>
                    <a:gd name="T31" fmla="*/ 105 h 159"/>
                    <a:gd name="T32" fmla="*/ 24 w 166"/>
                    <a:gd name="T33" fmla="*/ 106 h 159"/>
                    <a:gd name="T34" fmla="*/ 25 w 166"/>
                    <a:gd name="T35" fmla="*/ 108 h 159"/>
                    <a:gd name="T36" fmla="*/ 26 w 166"/>
                    <a:gd name="T37" fmla="*/ 109 h 159"/>
                    <a:gd name="T38" fmla="*/ 27 w 166"/>
                    <a:gd name="T39" fmla="*/ 111 h 159"/>
                    <a:gd name="T40" fmla="*/ 28 w 166"/>
                    <a:gd name="T41" fmla="*/ 113 h 159"/>
                    <a:gd name="T42" fmla="*/ 28 w 166"/>
                    <a:gd name="T43" fmla="*/ 114 h 159"/>
                    <a:gd name="T44" fmla="*/ 43 w 166"/>
                    <a:gd name="T45" fmla="*/ 117 h 159"/>
                    <a:gd name="T46" fmla="*/ 51 w 166"/>
                    <a:gd name="T47" fmla="*/ 124 h 159"/>
                    <a:gd name="T48" fmla="*/ 153 w 166"/>
                    <a:gd name="T49" fmla="*/ 159 h 159"/>
                    <a:gd name="T50" fmla="*/ 164 w 166"/>
                    <a:gd name="T51" fmla="*/ 154 h 159"/>
                    <a:gd name="T52" fmla="*/ 164 w 166"/>
                    <a:gd name="T53" fmla="*/ 131 h 159"/>
                    <a:gd name="T54" fmla="*/ 163 w 166"/>
                    <a:gd name="T55" fmla="*/ 39 h 159"/>
                    <a:gd name="T56" fmla="*/ 165 w 166"/>
                    <a:gd name="T57" fmla="*/ 24 h 159"/>
                    <a:gd name="T58" fmla="*/ 166 w 166"/>
                    <a:gd name="T59" fmla="*/ 13 h 159"/>
                    <a:gd name="T60" fmla="*/ 152 w 166"/>
                    <a:gd name="T61" fmla="*/ 10 h 159"/>
                    <a:gd name="T62" fmla="*/ 135 w 166"/>
                    <a:gd name="T63" fmla="*/ 1 h 159"/>
                    <a:gd name="T64" fmla="*/ 113 w 166"/>
                    <a:gd name="T65" fmla="*/ 17 h 159"/>
                    <a:gd name="T66" fmla="*/ 104 w 166"/>
                    <a:gd name="T67" fmla="*/ 32 h 159"/>
                    <a:gd name="T68" fmla="*/ 74 w 166"/>
                    <a:gd name="T69" fmla="*/ 21 h 159"/>
                    <a:gd name="T70" fmla="*/ 60 w 166"/>
                    <a:gd name="T71" fmla="*/ 11 h 159"/>
                    <a:gd name="T72" fmla="*/ 49 w 166"/>
                    <a:gd name="T73" fmla="*/ 5 h 159"/>
                    <a:gd name="T74" fmla="*/ 35 w 166"/>
                    <a:gd name="T75" fmla="*/ 3 h 159"/>
                    <a:gd name="T76" fmla="*/ 23 w 166"/>
                    <a:gd name="T77" fmla="*/ 1 h 159"/>
                    <a:gd name="T78" fmla="*/ 23 w 166"/>
                    <a:gd name="T79" fmla="*/ 3 h 159"/>
                    <a:gd name="T80" fmla="*/ 23 w 166"/>
                    <a:gd name="T81" fmla="*/ 4 h 159"/>
                    <a:gd name="T82" fmla="*/ 23 w 166"/>
                    <a:gd name="T83" fmla="*/ 4 h 159"/>
                    <a:gd name="T84" fmla="*/ 18 w 166"/>
                    <a:gd name="T85" fmla="*/ 9 h 159"/>
                    <a:gd name="T86" fmla="*/ 16 w 166"/>
                    <a:gd name="T87" fmla="*/ 10 h 159"/>
                    <a:gd name="T88" fmla="*/ 9 w 166"/>
                    <a:gd name="T89" fmla="*/ 17 h 159"/>
                    <a:gd name="T90" fmla="*/ 7 w 166"/>
                    <a:gd name="T91" fmla="*/ 3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66" h="159">
                      <a:moveTo>
                        <a:pt x="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8"/>
                        <a:pt x="1" y="39"/>
                        <a:pt x="1" y="40"/>
                      </a:cubicBezTo>
                      <a:cubicBezTo>
                        <a:pt x="2" y="41"/>
                        <a:pt x="4" y="43"/>
                        <a:pt x="5" y="45"/>
                      </a:cubicBezTo>
                      <a:cubicBezTo>
                        <a:pt x="6" y="49"/>
                        <a:pt x="5" y="51"/>
                        <a:pt x="5" y="53"/>
                      </a:cubicBezTo>
                      <a:cubicBezTo>
                        <a:pt x="4" y="55"/>
                        <a:pt x="4" y="56"/>
                        <a:pt x="4" y="57"/>
                      </a:cubicBezTo>
                      <a:cubicBezTo>
                        <a:pt x="7" y="62"/>
                        <a:pt x="5" y="65"/>
                        <a:pt x="3" y="67"/>
                      </a:cubicBezTo>
                      <a:cubicBezTo>
                        <a:pt x="3" y="68"/>
                        <a:pt x="3" y="69"/>
                        <a:pt x="3" y="70"/>
                      </a:cubicBezTo>
                      <a:cubicBezTo>
                        <a:pt x="3" y="71"/>
                        <a:pt x="4" y="72"/>
                        <a:pt x="4" y="73"/>
                      </a:cubicBezTo>
                      <a:cubicBezTo>
                        <a:pt x="4" y="73"/>
                        <a:pt x="4" y="74"/>
                        <a:pt x="4" y="75"/>
                      </a:cubicBezTo>
                      <a:cubicBezTo>
                        <a:pt x="5" y="76"/>
                        <a:pt x="6" y="78"/>
                        <a:pt x="5" y="79"/>
                      </a:cubicBezTo>
                      <a:cubicBezTo>
                        <a:pt x="5" y="79"/>
                        <a:pt x="4" y="80"/>
                        <a:pt x="4" y="80"/>
                      </a:cubicBezTo>
                      <a:cubicBezTo>
                        <a:pt x="2" y="82"/>
                        <a:pt x="1" y="83"/>
                        <a:pt x="0" y="84"/>
                      </a:cubicBezTo>
                      <a:cubicBezTo>
                        <a:pt x="0" y="84"/>
                        <a:pt x="1" y="85"/>
                        <a:pt x="2" y="85"/>
                      </a:cubicBezTo>
                      <a:cubicBezTo>
                        <a:pt x="3" y="86"/>
                        <a:pt x="4" y="88"/>
                        <a:pt x="5" y="89"/>
                      </a:cubicBezTo>
                      <a:cubicBezTo>
                        <a:pt x="7" y="93"/>
                        <a:pt x="7" y="95"/>
                        <a:pt x="7" y="97"/>
                      </a:cubicBezTo>
                      <a:cubicBezTo>
                        <a:pt x="7" y="98"/>
                        <a:pt x="6" y="98"/>
                        <a:pt x="7" y="99"/>
                      </a:cubicBezTo>
                      <a:cubicBezTo>
                        <a:pt x="7" y="100"/>
                        <a:pt x="10" y="102"/>
                        <a:pt x="12" y="102"/>
                      </a:cubicBezTo>
                      <a:cubicBezTo>
                        <a:pt x="15" y="102"/>
                        <a:pt x="16" y="103"/>
                        <a:pt x="18" y="103"/>
                      </a:cubicBezTo>
                      <a:cubicBezTo>
                        <a:pt x="19" y="104"/>
                        <a:pt x="20" y="104"/>
                        <a:pt x="21" y="104"/>
                      </a:cubicBezTo>
                      <a:cubicBezTo>
                        <a:pt x="21" y="104"/>
                        <a:pt x="22" y="104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4" y="105"/>
                        <a:pt x="24" y="106"/>
                        <a:pt x="24" y="106"/>
                      </a:cubicBezTo>
                      <a:cubicBezTo>
                        <a:pt x="24" y="106"/>
                        <a:pt x="24" y="106"/>
                        <a:pt x="24" y="106"/>
                      </a:cubicBezTo>
                      <a:cubicBezTo>
                        <a:pt x="25" y="106"/>
                        <a:pt x="25" y="107"/>
                        <a:pt x="25" y="107"/>
                      </a:cubicBezTo>
                      <a:cubicBezTo>
                        <a:pt x="25" y="107"/>
                        <a:pt x="25" y="107"/>
                        <a:pt x="25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9"/>
                        <a:pt x="26" y="109"/>
                        <a:pt x="26" y="109"/>
                      </a:cubicBezTo>
                      <a:cubicBezTo>
                        <a:pt x="26" y="109"/>
                        <a:pt x="26" y="110"/>
                        <a:pt x="27" y="110"/>
                      </a:cubicBezTo>
                      <a:cubicBezTo>
                        <a:pt x="27" y="110"/>
                        <a:pt x="27" y="111"/>
                        <a:pt x="27" y="111"/>
                      </a:cubicBezTo>
                      <a:cubicBezTo>
                        <a:pt x="27" y="111"/>
                        <a:pt x="27" y="111"/>
                        <a:pt x="27" y="112"/>
                      </a:cubicBezTo>
                      <a:cubicBezTo>
                        <a:pt x="27" y="112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4"/>
                      </a:cubicBezTo>
                      <a:cubicBezTo>
                        <a:pt x="28" y="114"/>
                        <a:pt x="28" y="114"/>
                        <a:pt x="28" y="114"/>
                      </a:cubicBezTo>
                      <a:cubicBezTo>
                        <a:pt x="31" y="114"/>
                        <a:pt x="38" y="115"/>
                        <a:pt x="42" y="117"/>
                      </a:cubicBezTo>
                      <a:cubicBezTo>
                        <a:pt x="42" y="117"/>
                        <a:pt x="42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ubicBezTo>
                        <a:pt x="47" y="120"/>
                        <a:pt x="50" y="122"/>
                        <a:pt x="51" y="12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153" y="159"/>
                        <a:pt x="153" y="159"/>
                        <a:pt x="153" y="159"/>
                      </a:cubicBezTo>
                      <a:cubicBezTo>
                        <a:pt x="153" y="154"/>
                        <a:pt x="153" y="154"/>
                        <a:pt x="153" y="154"/>
                      </a:cubicBezTo>
                      <a:cubicBezTo>
                        <a:pt x="164" y="154"/>
                        <a:pt x="164" y="154"/>
                        <a:pt x="164" y="154"/>
                      </a:cubicBezTo>
                      <a:cubicBezTo>
                        <a:pt x="164" y="135"/>
                        <a:pt x="164" y="135"/>
                        <a:pt x="164" y="135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164" y="46"/>
                        <a:pt x="164" y="46"/>
                        <a:pt x="164" y="46"/>
                      </a:cubicBezTo>
                      <a:cubicBezTo>
                        <a:pt x="164" y="43"/>
                        <a:pt x="163" y="41"/>
                        <a:pt x="163" y="39"/>
                      </a:cubicBezTo>
                      <a:cubicBezTo>
                        <a:pt x="162" y="35"/>
                        <a:pt x="161" y="31"/>
                        <a:pt x="164" y="28"/>
                      </a:cubicBezTo>
                      <a:cubicBezTo>
                        <a:pt x="165" y="26"/>
                        <a:pt x="165" y="26"/>
                        <a:pt x="165" y="24"/>
                      </a:cubicBezTo>
                      <a:cubicBezTo>
                        <a:pt x="164" y="22"/>
                        <a:pt x="164" y="19"/>
                        <a:pt x="165" y="14"/>
                      </a:cubicBezTo>
                      <a:cubicBezTo>
                        <a:pt x="166" y="13"/>
                        <a:pt x="166" y="13"/>
                        <a:pt x="166" y="13"/>
                      </a:cubicBezTo>
                      <a:cubicBezTo>
                        <a:pt x="166" y="12"/>
                        <a:pt x="161" y="11"/>
                        <a:pt x="157" y="11"/>
                      </a:cubicBezTo>
                      <a:cubicBezTo>
                        <a:pt x="156" y="10"/>
                        <a:pt x="154" y="10"/>
                        <a:pt x="152" y="10"/>
                      </a:cubicBezTo>
                      <a:cubicBezTo>
                        <a:pt x="147" y="9"/>
                        <a:pt x="145" y="7"/>
                        <a:pt x="143" y="5"/>
                      </a:cubicBezTo>
                      <a:cubicBezTo>
                        <a:pt x="142" y="3"/>
                        <a:pt x="140" y="1"/>
                        <a:pt x="135" y="1"/>
                      </a:cubicBezTo>
                      <a:cubicBezTo>
                        <a:pt x="125" y="0"/>
                        <a:pt x="112" y="9"/>
                        <a:pt x="112" y="12"/>
                      </a:cubicBezTo>
                      <a:cubicBezTo>
                        <a:pt x="112" y="13"/>
                        <a:pt x="113" y="15"/>
                        <a:pt x="113" y="17"/>
                      </a:cubicBezTo>
                      <a:cubicBezTo>
                        <a:pt x="115" y="20"/>
                        <a:pt x="116" y="24"/>
                        <a:pt x="113" y="28"/>
                      </a:cubicBezTo>
                      <a:cubicBezTo>
                        <a:pt x="111" y="31"/>
                        <a:pt x="108" y="32"/>
                        <a:pt x="104" y="32"/>
                      </a:cubicBezTo>
                      <a:cubicBezTo>
                        <a:pt x="100" y="32"/>
                        <a:pt x="96" y="31"/>
                        <a:pt x="93" y="28"/>
                      </a:cubicBezTo>
                      <a:cubicBezTo>
                        <a:pt x="87" y="23"/>
                        <a:pt x="79" y="21"/>
                        <a:pt x="74" y="21"/>
                      </a:cubicBezTo>
                      <a:cubicBezTo>
                        <a:pt x="69" y="21"/>
                        <a:pt x="65" y="20"/>
                        <a:pt x="62" y="17"/>
                      </a:cubicBezTo>
                      <a:cubicBezTo>
                        <a:pt x="61" y="15"/>
                        <a:pt x="60" y="13"/>
                        <a:pt x="60" y="11"/>
                      </a:cubicBezTo>
                      <a:cubicBezTo>
                        <a:pt x="61" y="10"/>
                        <a:pt x="61" y="8"/>
                        <a:pt x="55" y="7"/>
                      </a:cubicBezTo>
                      <a:cubicBezTo>
                        <a:pt x="53" y="6"/>
                        <a:pt x="51" y="6"/>
                        <a:pt x="49" y="5"/>
                      </a:cubicBezTo>
                      <a:cubicBezTo>
                        <a:pt x="46" y="4"/>
                        <a:pt x="43" y="2"/>
                        <a:pt x="39" y="2"/>
                      </a:cubicBezTo>
                      <a:cubicBezTo>
                        <a:pt x="38" y="2"/>
                        <a:pt x="36" y="2"/>
                        <a:pt x="35" y="3"/>
                      </a:cubicBezTo>
                      <a:cubicBezTo>
                        <a:pt x="31" y="3"/>
                        <a:pt x="26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8"/>
                        <a:pt x="20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4" y="12"/>
                        <a:pt x="13" y="13"/>
                        <a:pt x="12" y="14"/>
                      </a:cubicBezTo>
                      <a:cubicBezTo>
                        <a:pt x="11" y="15"/>
                        <a:pt x="10" y="16"/>
                        <a:pt x="9" y="17"/>
                      </a:cubicBezTo>
                      <a:cubicBezTo>
                        <a:pt x="8" y="18"/>
                        <a:pt x="8" y="19"/>
                        <a:pt x="9" y="20"/>
                      </a:cubicBezTo>
                      <a:cubicBezTo>
                        <a:pt x="10" y="22"/>
                        <a:pt x="8" y="28"/>
                        <a:pt x="7" y="30"/>
                      </a:cubicBezTo>
                      <a:cubicBezTo>
                        <a:pt x="6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0" name="Rectangle 1311"/>
                <p:cNvSpPr>
                  <a:spLocks noChangeArrowheads="1"/>
                </p:cNvSpPr>
                <p:nvPr/>
              </p:nvSpPr>
              <p:spPr bwMode="auto">
                <a:xfrm>
                  <a:off x="1795" y="260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1" name="Freeform 1312"/>
                <p:cNvSpPr>
                  <a:spLocks/>
                </p:cNvSpPr>
                <p:nvPr/>
              </p:nvSpPr>
              <p:spPr bwMode="auto">
                <a:xfrm>
                  <a:off x="1795" y="26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2" name="Freeform 1313"/>
                <p:cNvSpPr>
                  <a:spLocks/>
                </p:cNvSpPr>
                <p:nvPr/>
              </p:nvSpPr>
              <p:spPr bwMode="auto">
                <a:xfrm>
                  <a:off x="1776" y="2631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0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3" name="Freeform 1314"/>
                <p:cNvSpPr>
                  <a:spLocks/>
                </p:cNvSpPr>
                <p:nvPr/>
              </p:nvSpPr>
              <p:spPr bwMode="auto">
                <a:xfrm>
                  <a:off x="1782" y="2612"/>
                  <a:ext cx="6" cy="7"/>
                </a:xfrm>
                <a:custGeom>
                  <a:avLst/>
                  <a:gdLst>
                    <a:gd name="T0" fmla="*/ 7 w 7"/>
                    <a:gd name="T1" fmla="*/ 0 h 7"/>
                    <a:gd name="T2" fmla="*/ 3 w 7"/>
                    <a:gd name="T3" fmla="*/ 4 h 7"/>
                    <a:gd name="T4" fmla="*/ 0 w 7"/>
                    <a:gd name="T5" fmla="*/ 7 h 7"/>
                    <a:gd name="T6" fmla="*/ 3 w 7"/>
                    <a:gd name="T7" fmla="*/ 4 h 7"/>
                    <a:gd name="T8" fmla="*/ 7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cubicBezTo>
                        <a:pt x="5" y="2"/>
                        <a:pt x="4" y="3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6"/>
                        <a:pt x="2" y="5"/>
                        <a:pt x="3" y="4"/>
                      </a:cubicBezTo>
                      <a:cubicBezTo>
                        <a:pt x="4" y="3"/>
                        <a:pt x="5" y="2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4" name="Freeform 1315"/>
                <p:cNvSpPr>
                  <a:spLocks/>
                </p:cNvSpPr>
                <p:nvPr/>
              </p:nvSpPr>
              <p:spPr bwMode="auto">
                <a:xfrm>
                  <a:off x="1795" y="260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5" name="Freeform 1316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6" name="Oval 1317"/>
                <p:cNvSpPr>
                  <a:spLocks noChangeArrowheads="1"/>
                </p:cNvSpPr>
                <p:nvPr/>
              </p:nvSpPr>
              <p:spPr bwMode="auto">
                <a:xfrm>
                  <a:off x="1773" y="2637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7" name="Freeform 1318"/>
                <p:cNvSpPr>
                  <a:spLocks/>
                </p:cNvSpPr>
                <p:nvPr/>
              </p:nvSpPr>
              <p:spPr bwMode="auto">
                <a:xfrm>
                  <a:off x="1795" y="270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8" name="Freeform 1319"/>
                <p:cNvSpPr>
                  <a:spLocks/>
                </p:cNvSpPr>
                <p:nvPr/>
              </p:nvSpPr>
              <p:spPr bwMode="auto">
                <a:xfrm>
                  <a:off x="1794" y="27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9" name="Freeform 1320"/>
                <p:cNvSpPr>
                  <a:spLocks/>
                </p:cNvSpPr>
                <p:nvPr/>
              </p:nvSpPr>
              <p:spPr bwMode="auto">
                <a:xfrm>
                  <a:off x="1797" y="270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0" name="Freeform 1321"/>
                <p:cNvSpPr>
                  <a:spLocks/>
                </p:cNvSpPr>
                <p:nvPr/>
              </p:nvSpPr>
              <p:spPr bwMode="auto">
                <a:xfrm>
                  <a:off x="1775" y="26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1" name="Freeform 1322"/>
                <p:cNvSpPr>
                  <a:spLocks/>
                </p:cNvSpPr>
                <p:nvPr/>
              </p:nvSpPr>
              <p:spPr bwMode="auto">
                <a:xfrm>
                  <a:off x="1800" y="27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2" name="Freeform 1323"/>
                <p:cNvSpPr>
                  <a:spLocks/>
                </p:cNvSpPr>
                <p:nvPr/>
              </p:nvSpPr>
              <p:spPr bwMode="auto">
                <a:xfrm>
                  <a:off x="1796" y="270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3" name="Freeform 1324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4" name="Freeform 1325"/>
                <p:cNvSpPr>
                  <a:spLocks/>
                </p:cNvSpPr>
                <p:nvPr/>
              </p:nvSpPr>
              <p:spPr bwMode="auto">
                <a:xfrm>
                  <a:off x="1798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5" name="Freeform 1326"/>
                <p:cNvSpPr>
                  <a:spLocks/>
                </p:cNvSpPr>
                <p:nvPr/>
              </p:nvSpPr>
              <p:spPr bwMode="auto">
                <a:xfrm>
                  <a:off x="1799" y="270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6" name="Freeform 1327"/>
                <p:cNvSpPr>
                  <a:spLocks/>
                </p:cNvSpPr>
                <p:nvPr/>
              </p:nvSpPr>
              <p:spPr bwMode="auto">
                <a:xfrm>
                  <a:off x="1773" y="26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7" name="Freeform 1328"/>
                <p:cNvSpPr>
                  <a:spLocks/>
                </p:cNvSpPr>
                <p:nvPr/>
              </p:nvSpPr>
              <p:spPr bwMode="auto">
                <a:xfrm>
                  <a:off x="1774" y="2635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  <a:gd name="T10" fmla="*/ 1 w 2"/>
                    <a:gd name="T11" fmla="*/ 1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8" name="Freeform 1329"/>
                <p:cNvSpPr>
                  <a:spLocks/>
                </p:cNvSpPr>
                <p:nvPr/>
              </p:nvSpPr>
              <p:spPr bwMode="auto">
                <a:xfrm>
                  <a:off x="1490" y="2824"/>
                  <a:ext cx="16" cy="4"/>
                </a:xfrm>
                <a:custGeom>
                  <a:avLst/>
                  <a:gdLst>
                    <a:gd name="T0" fmla="*/ 0 w 17"/>
                    <a:gd name="T1" fmla="*/ 5 h 5"/>
                    <a:gd name="T2" fmla="*/ 0 w 17"/>
                    <a:gd name="T3" fmla="*/ 5 h 5"/>
                    <a:gd name="T4" fmla="*/ 0 w 17"/>
                    <a:gd name="T5" fmla="*/ 5 h 5"/>
                    <a:gd name="T6" fmla="*/ 1 w 17"/>
                    <a:gd name="T7" fmla="*/ 5 h 5"/>
                    <a:gd name="T8" fmla="*/ 12 w 17"/>
                    <a:gd name="T9" fmla="*/ 2 h 5"/>
                    <a:gd name="T10" fmla="*/ 17 w 17"/>
                    <a:gd name="T11" fmla="*/ 1 h 5"/>
                    <a:gd name="T12" fmla="*/ 14 w 17"/>
                    <a:gd name="T13" fmla="*/ 1 h 5"/>
                    <a:gd name="T14" fmla="*/ 11 w 17"/>
                    <a:gd name="T15" fmla="*/ 2 h 5"/>
                    <a:gd name="T16" fmla="*/ 11 w 17"/>
                    <a:gd name="T17" fmla="*/ 2 h 5"/>
                    <a:gd name="T18" fmla="*/ 8 w 17"/>
                    <a:gd name="T19" fmla="*/ 3 h 5"/>
                    <a:gd name="T20" fmla="*/ 8 w 17"/>
                    <a:gd name="T21" fmla="*/ 3 h 5"/>
                    <a:gd name="T22" fmla="*/ 4 w 17"/>
                    <a:gd name="T23" fmla="*/ 3 h 5"/>
                    <a:gd name="T24" fmla="*/ 4 w 17"/>
                    <a:gd name="T25" fmla="*/ 3 h 5"/>
                    <a:gd name="T26" fmla="*/ 1 w 17"/>
                    <a:gd name="T27" fmla="*/ 3 h 5"/>
                    <a:gd name="T28" fmla="*/ 1 w 17"/>
                    <a:gd name="T29" fmla="*/ 3 h 5"/>
                    <a:gd name="T30" fmla="*/ 0 w 17"/>
                    <a:gd name="T3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4" y="5"/>
                        <a:pt x="11" y="4"/>
                        <a:pt x="12" y="2"/>
                      </a:cubicBezTo>
                      <a:cubicBezTo>
                        <a:pt x="14" y="1"/>
                        <a:pt x="15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3" y="1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9" name="Freeform 1330"/>
                <p:cNvSpPr>
                  <a:spLocks/>
                </p:cNvSpPr>
                <p:nvPr/>
              </p:nvSpPr>
              <p:spPr bwMode="auto">
                <a:xfrm>
                  <a:off x="1483" y="2793"/>
                  <a:ext cx="59" cy="45"/>
                </a:xfrm>
                <a:custGeom>
                  <a:avLst/>
                  <a:gdLst>
                    <a:gd name="T0" fmla="*/ 39 w 62"/>
                    <a:gd name="T1" fmla="*/ 42 h 47"/>
                    <a:gd name="T2" fmla="*/ 56 w 62"/>
                    <a:gd name="T3" fmla="*/ 47 h 47"/>
                    <a:gd name="T4" fmla="*/ 58 w 62"/>
                    <a:gd name="T5" fmla="*/ 47 h 47"/>
                    <a:gd name="T6" fmla="*/ 60 w 62"/>
                    <a:gd name="T7" fmla="*/ 47 h 47"/>
                    <a:gd name="T8" fmla="*/ 61 w 62"/>
                    <a:gd name="T9" fmla="*/ 47 h 47"/>
                    <a:gd name="T10" fmla="*/ 62 w 62"/>
                    <a:gd name="T11" fmla="*/ 44 h 47"/>
                    <a:gd name="T12" fmla="*/ 62 w 62"/>
                    <a:gd name="T13" fmla="*/ 43 h 47"/>
                    <a:gd name="T14" fmla="*/ 62 w 62"/>
                    <a:gd name="T15" fmla="*/ 42 h 47"/>
                    <a:gd name="T16" fmla="*/ 62 w 62"/>
                    <a:gd name="T17" fmla="*/ 41 h 47"/>
                    <a:gd name="T18" fmla="*/ 62 w 62"/>
                    <a:gd name="T19" fmla="*/ 41 h 47"/>
                    <a:gd name="T20" fmla="*/ 62 w 62"/>
                    <a:gd name="T21" fmla="*/ 40 h 47"/>
                    <a:gd name="T22" fmla="*/ 54 w 62"/>
                    <a:gd name="T23" fmla="*/ 27 h 47"/>
                    <a:gd name="T24" fmla="*/ 52 w 62"/>
                    <a:gd name="T25" fmla="*/ 24 h 47"/>
                    <a:gd name="T26" fmla="*/ 52 w 62"/>
                    <a:gd name="T27" fmla="*/ 24 h 47"/>
                    <a:gd name="T28" fmla="*/ 52 w 62"/>
                    <a:gd name="T29" fmla="*/ 21 h 47"/>
                    <a:gd name="T30" fmla="*/ 51 w 62"/>
                    <a:gd name="T31" fmla="*/ 20 h 47"/>
                    <a:gd name="T32" fmla="*/ 50 w 62"/>
                    <a:gd name="T33" fmla="*/ 19 h 47"/>
                    <a:gd name="T34" fmla="*/ 49 w 62"/>
                    <a:gd name="T35" fmla="*/ 18 h 47"/>
                    <a:gd name="T36" fmla="*/ 40 w 62"/>
                    <a:gd name="T37" fmla="*/ 9 h 47"/>
                    <a:gd name="T38" fmla="*/ 35 w 62"/>
                    <a:gd name="T39" fmla="*/ 7 h 47"/>
                    <a:gd name="T40" fmla="*/ 29 w 62"/>
                    <a:gd name="T41" fmla="*/ 1 h 47"/>
                    <a:gd name="T42" fmla="*/ 21 w 62"/>
                    <a:gd name="T43" fmla="*/ 2 h 47"/>
                    <a:gd name="T44" fmla="*/ 10 w 62"/>
                    <a:gd name="T45" fmla="*/ 2 h 47"/>
                    <a:gd name="T46" fmla="*/ 9 w 62"/>
                    <a:gd name="T47" fmla="*/ 4 h 47"/>
                    <a:gd name="T48" fmla="*/ 8 w 62"/>
                    <a:gd name="T49" fmla="*/ 5 h 47"/>
                    <a:gd name="T50" fmla="*/ 7 w 62"/>
                    <a:gd name="T51" fmla="*/ 6 h 47"/>
                    <a:gd name="T52" fmla="*/ 6 w 62"/>
                    <a:gd name="T53" fmla="*/ 7 h 47"/>
                    <a:gd name="T54" fmla="*/ 3 w 62"/>
                    <a:gd name="T55" fmla="*/ 16 h 47"/>
                    <a:gd name="T56" fmla="*/ 8 w 62"/>
                    <a:gd name="T57" fmla="*/ 31 h 47"/>
                    <a:gd name="T58" fmla="*/ 10 w 62"/>
                    <a:gd name="T59" fmla="*/ 31 h 47"/>
                    <a:gd name="T60" fmla="*/ 13 w 62"/>
                    <a:gd name="T61" fmla="*/ 31 h 47"/>
                    <a:gd name="T62" fmla="*/ 16 w 62"/>
                    <a:gd name="T63" fmla="*/ 30 h 47"/>
                    <a:gd name="T64" fmla="*/ 22 w 62"/>
                    <a:gd name="T65" fmla="*/ 28 h 47"/>
                    <a:gd name="T66" fmla="*/ 31 w 62"/>
                    <a:gd name="T67" fmla="*/ 33 h 47"/>
                    <a:gd name="T68" fmla="*/ 41 w 62"/>
                    <a:gd name="T69" fmla="*/ 36 h 47"/>
                    <a:gd name="T70" fmla="*/ 30 w 62"/>
                    <a:gd name="T71" fmla="*/ 40 h 47"/>
                    <a:gd name="T72" fmla="*/ 22 w 62"/>
                    <a:gd name="T73" fmla="*/ 37 h 47"/>
                    <a:gd name="T74" fmla="*/ 8 w 62"/>
                    <a:gd name="T75" fmla="*/ 41 h 47"/>
                    <a:gd name="T76" fmla="*/ 7 w 62"/>
                    <a:gd name="T77" fmla="*/ 41 h 47"/>
                    <a:gd name="T78" fmla="*/ 7 w 62"/>
                    <a:gd name="T79" fmla="*/ 41 h 47"/>
                    <a:gd name="T80" fmla="*/ 8 w 62"/>
                    <a:gd name="T81" fmla="*/ 44 h 47"/>
                    <a:gd name="T82" fmla="*/ 10 w 62"/>
                    <a:gd name="T83" fmla="*/ 44 h 47"/>
                    <a:gd name="T84" fmla="*/ 12 w 62"/>
                    <a:gd name="T85" fmla="*/ 44 h 47"/>
                    <a:gd name="T86" fmla="*/ 13 w 62"/>
                    <a:gd name="T87" fmla="*/ 45 h 47"/>
                    <a:gd name="T88" fmla="*/ 13 w 62"/>
                    <a:gd name="T89" fmla="*/ 46 h 47"/>
                    <a:gd name="T90" fmla="*/ 15 w 62"/>
                    <a:gd name="T91" fmla="*/ 46 h 47"/>
                    <a:gd name="T92" fmla="*/ 16 w 62"/>
                    <a:gd name="T93" fmla="*/ 45 h 47"/>
                    <a:gd name="T94" fmla="*/ 18 w 62"/>
                    <a:gd name="T95" fmla="*/ 44 h 47"/>
                    <a:gd name="T96" fmla="*/ 19 w 62"/>
                    <a:gd name="T97" fmla="*/ 43 h 47"/>
                    <a:gd name="T98" fmla="*/ 36 w 62"/>
                    <a:gd name="T99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2" h="47">
                      <a:moveTo>
                        <a:pt x="36" y="41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6" y="43"/>
                        <a:pt x="48" y="45"/>
                        <a:pt x="48" y="46"/>
                      </a:cubicBezTo>
                      <a:cubicBezTo>
                        <a:pt x="49" y="47"/>
                        <a:pt x="52" y="47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60" y="47"/>
                        <a:pt x="60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1" y="39"/>
                        <a:pt x="59" y="37"/>
                        <a:pt x="57" y="35"/>
                      </a:cubicBezTo>
                      <a:cubicBezTo>
                        <a:pt x="55" y="33"/>
                        <a:pt x="54" y="29"/>
                        <a:pt x="54" y="27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4" y="16"/>
                        <a:pt x="41" y="12"/>
                        <a:pt x="40" y="9"/>
                      </a:cubicBezTo>
                      <a:cubicBezTo>
                        <a:pt x="39" y="9"/>
                        <a:pt x="39" y="8"/>
                        <a:pt x="39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1" y="2"/>
                        <a:pt x="29" y="1"/>
                      </a:cubicBezTo>
                      <a:cubicBezTo>
                        <a:pt x="27" y="0"/>
                        <a:pt x="23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18" y="3"/>
                        <a:pt x="15" y="3"/>
                      </a:cubicBezTo>
                      <a:cubicBezTo>
                        <a:pt x="13" y="3"/>
                        <a:pt x="12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10"/>
                        <a:pt x="5" y="14"/>
                        <a:pt x="3" y="16"/>
                      </a:cubicBezTo>
                      <a:cubicBezTo>
                        <a:pt x="0" y="20"/>
                        <a:pt x="4" y="27"/>
                        <a:pt x="7" y="29"/>
                      </a:cubicBezTo>
                      <a:cubicBezTo>
                        <a:pt x="7" y="30"/>
                        <a:pt x="8" y="30"/>
                        <a:pt x="8" y="31"/>
                      </a:cubicBezTo>
                      <a:cubicBezTo>
                        <a:pt x="8" y="31"/>
                        <a:pt x="9" y="31"/>
                        <a:pt x="9" y="31"/>
                      </a:cubicBezTo>
                      <a:cubicBezTo>
                        <a:pt x="9" y="31"/>
                        <a:pt x="10" y="31"/>
                        <a:pt x="10" y="31"/>
                      </a:cubicBezTo>
                      <a:cubicBezTo>
                        <a:pt x="11" y="31"/>
                        <a:pt x="12" y="31"/>
                        <a:pt x="12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5" y="31"/>
                        <a:pt x="15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8" y="29"/>
                        <a:pt x="19" y="29"/>
                      </a:cubicBezTo>
                      <a:cubicBezTo>
                        <a:pt x="20" y="28"/>
                        <a:pt x="21" y="28"/>
                        <a:pt x="22" y="28"/>
                      </a:cubicBezTo>
                      <a:cubicBezTo>
                        <a:pt x="25" y="28"/>
                        <a:pt x="26" y="30"/>
                        <a:pt x="27" y="31"/>
                      </a:cubicBezTo>
                      <a:cubicBezTo>
                        <a:pt x="28" y="32"/>
                        <a:pt x="29" y="33"/>
                        <a:pt x="31" y="33"/>
                      </a:cubicBezTo>
                      <a:cubicBezTo>
                        <a:pt x="37" y="34"/>
                        <a:pt x="38" y="34"/>
                        <a:pt x="38" y="35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4" y="41"/>
                        <a:pt x="30" y="40"/>
                      </a:cubicBezTo>
                      <a:cubicBezTo>
                        <a:pt x="28" y="40"/>
                        <a:pt x="27" y="39"/>
                        <a:pt x="25" y="38"/>
                      </a:cubicBezTo>
                      <a:cubicBezTo>
                        <a:pt x="24" y="38"/>
                        <a:pt x="23" y="37"/>
                        <a:pt x="22" y="37"/>
                      </a:cubicBezTo>
                      <a:cubicBezTo>
                        <a:pt x="19" y="40"/>
                        <a:pt x="10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9" y="44"/>
                        <a:pt x="9" y="44"/>
                        <a:pt x="10" y="44"/>
                      </a:cubicBezTo>
                      <a:cubicBezTo>
                        <a:pt x="10" y="44"/>
                        <a:pt x="10" y="44"/>
                        <a:pt x="11" y="44"/>
                      </a:cubicBezTo>
                      <a:cubicBezTo>
                        <a:pt x="11" y="44"/>
                        <a:pt x="11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33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0" name="Freeform 1331"/>
                <p:cNvSpPr>
                  <a:spLocks/>
                </p:cNvSpPr>
                <p:nvPr/>
              </p:nvSpPr>
              <p:spPr bwMode="auto">
                <a:xfrm>
                  <a:off x="1491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1" name="Freeform 1332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2" name="Freeform 1333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3" name="Freeform 1334"/>
                <p:cNvSpPr>
                  <a:spLocks/>
                </p:cNvSpPr>
                <p:nvPr/>
              </p:nvSpPr>
              <p:spPr bwMode="auto">
                <a:xfrm>
                  <a:off x="1498" y="2821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4" name="Freeform 1335"/>
                <p:cNvSpPr>
                  <a:spLocks/>
                </p:cNvSpPr>
                <p:nvPr/>
              </p:nvSpPr>
              <p:spPr bwMode="auto">
                <a:xfrm>
                  <a:off x="1496" y="282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5" name="Freeform 1336"/>
                <p:cNvSpPr>
                  <a:spLocks/>
                </p:cNvSpPr>
                <p:nvPr/>
              </p:nvSpPr>
              <p:spPr bwMode="auto">
                <a:xfrm>
                  <a:off x="1493" y="282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6" name="Freeform 1337"/>
                <p:cNvSpPr>
                  <a:spLocks/>
                </p:cNvSpPr>
                <p:nvPr/>
              </p:nvSpPr>
              <p:spPr bwMode="auto">
                <a:xfrm>
                  <a:off x="1491" y="28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7" name="Freeform 1338"/>
                <p:cNvSpPr>
                  <a:spLocks/>
                </p:cNvSpPr>
                <p:nvPr/>
              </p:nvSpPr>
              <p:spPr bwMode="auto">
                <a:xfrm>
                  <a:off x="1496" y="2837"/>
                  <a:ext cx="22" cy="13"/>
                </a:xfrm>
                <a:custGeom>
                  <a:avLst/>
                  <a:gdLst>
                    <a:gd name="T0" fmla="*/ 23 w 23"/>
                    <a:gd name="T1" fmla="*/ 0 h 14"/>
                    <a:gd name="T2" fmla="*/ 7 w 23"/>
                    <a:gd name="T3" fmla="*/ 1 h 14"/>
                    <a:gd name="T4" fmla="*/ 0 w 23"/>
                    <a:gd name="T5" fmla="*/ 4 h 14"/>
                    <a:gd name="T6" fmla="*/ 0 w 23"/>
                    <a:gd name="T7" fmla="*/ 4 h 14"/>
                    <a:gd name="T8" fmla="*/ 4 w 23"/>
                    <a:gd name="T9" fmla="*/ 5 h 14"/>
                    <a:gd name="T10" fmla="*/ 8 w 23"/>
                    <a:gd name="T11" fmla="*/ 12 h 14"/>
                    <a:gd name="T12" fmla="*/ 9 w 23"/>
                    <a:gd name="T13" fmla="*/ 14 h 14"/>
                    <a:gd name="T14" fmla="*/ 9 w 23"/>
                    <a:gd name="T15" fmla="*/ 14 h 14"/>
                    <a:gd name="T16" fmla="*/ 9 w 23"/>
                    <a:gd name="T17" fmla="*/ 14 h 14"/>
                    <a:gd name="T18" fmla="*/ 11 w 23"/>
                    <a:gd name="T19" fmla="*/ 13 h 14"/>
                    <a:gd name="T20" fmla="*/ 20 w 23"/>
                    <a:gd name="T21" fmla="*/ 8 h 14"/>
                    <a:gd name="T22" fmla="*/ 21 w 23"/>
                    <a:gd name="T23" fmla="*/ 8 h 14"/>
                    <a:gd name="T24" fmla="*/ 21 w 23"/>
                    <a:gd name="T25" fmla="*/ 8 h 14"/>
                    <a:gd name="T26" fmla="*/ 20 w 23"/>
                    <a:gd name="T27" fmla="*/ 3 h 14"/>
                    <a:gd name="T28" fmla="*/ 22 w 23"/>
                    <a:gd name="T29" fmla="*/ 1 h 14"/>
                    <a:gd name="T30" fmla="*/ 23 w 23"/>
                    <a:gd name="T31" fmla="*/ 1 h 14"/>
                    <a:gd name="T32" fmla="*/ 23 w 23"/>
                    <a:gd name="T33" fmla="*/ 1 h 14"/>
                    <a:gd name="T34" fmla="*/ 23 w 23"/>
                    <a:gd name="T35" fmla="*/ 0 h 14"/>
                    <a:gd name="T36" fmla="*/ 23 w 23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" h="14">
                      <a:moveTo>
                        <a:pt x="23" y="0"/>
                      </a:moveTo>
                      <a:cubicBezTo>
                        <a:pt x="21" y="0"/>
                        <a:pt x="9" y="1"/>
                        <a:pt x="7" y="1"/>
                      </a:cubicBezTo>
                      <a:cubicBezTo>
                        <a:pt x="5" y="2"/>
                        <a:pt x="2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2" y="5"/>
                        <a:pt x="4" y="5"/>
                      </a:cubicBezTo>
                      <a:cubicBezTo>
                        <a:pt x="8" y="7"/>
                        <a:pt x="8" y="9"/>
                        <a:pt x="8" y="12"/>
                      </a:cubicBezTo>
                      <a:cubicBezTo>
                        <a:pt x="8" y="13"/>
                        <a:pt x="8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3"/>
                        <a:pt x="11" y="13"/>
                      </a:cubicBezTo>
                      <a:cubicBezTo>
                        <a:pt x="15" y="9"/>
                        <a:pt x="18" y="7"/>
                        <a:pt x="20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7"/>
                        <a:pt x="19" y="5"/>
                        <a:pt x="20" y="3"/>
                      </a:cubicBezTo>
                      <a:cubicBezTo>
                        <a:pt x="20" y="3"/>
                        <a:pt x="21" y="2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8" name="Freeform 1339"/>
                <p:cNvSpPr>
                  <a:spLocks/>
                </p:cNvSpPr>
                <p:nvPr/>
              </p:nvSpPr>
              <p:spPr bwMode="auto">
                <a:xfrm>
                  <a:off x="1518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9" name="Freeform 1340"/>
                <p:cNvSpPr>
                  <a:spLocks/>
                </p:cNvSpPr>
                <p:nvPr/>
              </p:nvSpPr>
              <p:spPr bwMode="auto">
                <a:xfrm>
                  <a:off x="1826" y="2854"/>
                  <a:ext cx="128" cy="87"/>
                </a:xfrm>
                <a:custGeom>
                  <a:avLst/>
                  <a:gdLst>
                    <a:gd name="T0" fmla="*/ 120 w 134"/>
                    <a:gd name="T1" fmla="*/ 46 h 91"/>
                    <a:gd name="T2" fmla="*/ 113 w 134"/>
                    <a:gd name="T3" fmla="*/ 39 h 91"/>
                    <a:gd name="T4" fmla="*/ 108 w 134"/>
                    <a:gd name="T5" fmla="*/ 33 h 91"/>
                    <a:gd name="T6" fmla="*/ 100 w 134"/>
                    <a:gd name="T7" fmla="*/ 29 h 91"/>
                    <a:gd name="T8" fmla="*/ 94 w 134"/>
                    <a:gd name="T9" fmla="*/ 25 h 91"/>
                    <a:gd name="T10" fmla="*/ 92 w 134"/>
                    <a:gd name="T11" fmla="*/ 21 h 91"/>
                    <a:gd name="T12" fmla="*/ 96 w 134"/>
                    <a:gd name="T13" fmla="*/ 17 h 91"/>
                    <a:gd name="T14" fmla="*/ 93 w 134"/>
                    <a:gd name="T15" fmla="*/ 10 h 91"/>
                    <a:gd name="T16" fmla="*/ 93 w 134"/>
                    <a:gd name="T17" fmla="*/ 9 h 91"/>
                    <a:gd name="T18" fmla="*/ 92 w 134"/>
                    <a:gd name="T19" fmla="*/ 8 h 91"/>
                    <a:gd name="T20" fmla="*/ 91 w 134"/>
                    <a:gd name="T21" fmla="*/ 7 h 91"/>
                    <a:gd name="T22" fmla="*/ 90 w 134"/>
                    <a:gd name="T23" fmla="*/ 5 h 91"/>
                    <a:gd name="T24" fmla="*/ 89 w 134"/>
                    <a:gd name="T25" fmla="*/ 4 h 91"/>
                    <a:gd name="T26" fmla="*/ 86 w 134"/>
                    <a:gd name="T27" fmla="*/ 1 h 91"/>
                    <a:gd name="T28" fmla="*/ 86 w 134"/>
                    <a:gd name="T29" fmla="*/ 1 h 91"/>
                    <a:gd name="T30" fmla="*/ 84 w 134"/>
                    <a:gd name="T31" fmla="*/ 0 h 91"/>
                    <a:gd name="T32" fmla="*/ 77 w 134"/>
                    <a:gd name="T33" fmla="*/ 5 h 91"/>
                    <a:gd name="T34" fmla="*/ 74 w 134"/>
                    <a:gd name="T35" fmla="*/ 10 h 91"/>
                    <a:gd name="T36" fmla="*/ 54 w 134"/>
                    <a:gd name="T37" fmla="*/ 23 h 91"/>
                    <a:gd name="T38" fmla="*/ 48 w 134"/>
                    <a:gd name="T39" fmla="*/ 24 h 91"/>
                    <a:gd name="T40" fmla="*/ 47 w 134"/>
                    <a:gd name="T41" fmla="*/ 29 h 91"/>
                    <a:gd name="T42" fmla="*/ 37 w 134"/>
                    <a:gd name="T43" fmla="*/ 35 h 91"/>
                    <a:gd name="T44" fmla="*/ 27 w 134"/>
                    <a:gd name="T45" fmla="*/ 37 h 91"/>
                    <a:gd name="T46" fmla="*/ 25 w 134"/>
                    <a:gd name="T47" fmla="*/ 39 h 91"/>
                    <a:gd name="T48" fmla="*/ 22 w 134"/>
                    <a:gd name="T49" fmla="*/ 40 h 91"/>
                    <a:gd name="T50" fmla="*/ 19 w 134"/>
                    <a:gd name="T51" fmla="*/ 39 h 91"/>
                    <a:gd name="T52" fmla="*/ 12 w 134"/>
                    <a:gd name="T53" fmla="*/ 42 h 91"/>
                    <a:gd name="T54" fmla="*/ 10 w 134"/>
                    <a:gd name="T55" fmla="*/ 42 h 91"/>
                    <a:gd name="T56" fmla="*/ 9 w 134"/>
                    <a:gd name="T57" fmla="*/ 41 h 91"/>
                    <a:gd name="T58" fmla="*/ 8 w 134"/>
                    <a:gd name="T59" fmla="*/ 43 h 91"/>
                    <a:gd name="T60" fmla="*/ 6 w 134"/>
                    <a:gd name="T61" fmla="*/ 44 h 91"/>
                    <a:gd name="T62" fmla="*/ 5 w 134"/>
                    <a:gd name="T63" fmla="*/ 46 h 91"/>
                    <a:gd name="T64" fmla="*/ 0 w 134"/>
                    <a:gd name="T65" fmla="*/ 57 h 91"/>
                    <a:gd name="T66" fmla="*/ 1 w 134"/>
                    <a:gd name="T67" fmla="*/ 66 h 91"/>
                    <a:gd name="T68" fmla="*/ 6 w 134"/>
                    <a:gd name="T69" fmla="*/ 81 h 91"/>
                    <a:gd name="T70" fmla="*/ 12 w 134"/>
                    <a:gd name="T71" fmla="*/ 87 h 91"/>
                    <a:gd name="T72" fmla="*/ 14 w 134"/>
                    <a:gd name="T73" fmla="*/ 89 h 91"/>
                    <a:gd name="T74" fmla="*/ 15 w 134"/>
                    <a:gd name="T75" fmla="*/ 90 h 91"/>
                    <a:gd name="T76" fmla="*/ 16 w 134"/>
                    <a:gd name="T77" fmla="*/ 91 h 91"/>
                    <a:gd name="T78" fmla="*/ 16 w 134"/>
                    <a:gd name="T79" fmla="*/ 91 h 91"/>
                    <a:gd name="T80" fmla="*/ 16 w 134"/>
                    <a:gd name="T81" fmla="*/ 90 h 91"/>
                    <a:gd name="T82" fmla="*/ 17 w 134"/>
                    <a:gd name="T83" fmla="*/ 89 h 91"/>
                    <a:gd name="T84" fmla="*/ 17 w 134"/>
                    <a:gd name="T85" fmla="*/ 88 h 91"/>
                    <a:gd name="T86" fmla="*/ 17 w 134"/>
                    <a:gd name="T87" fmla="*/ 87 h 91"/>
                    <a:gd name="T88" fmla="*/ 17 w 134"/>
                    <a:gd name="T89" fmla="*/ 86 h 91"/>
                    <a:gd name="T90" fmla="*/ 17 w 134"/>
                    <a:gd name="T91" fmla="*/ 86 h 91"/>
                    <a:gd name="T92" fmla="*/ 17 w 134"/>
                    <a:gd name="T93" fmla="*/ 84 h 91"/>
                    <a:gd name="T94" fmla="*/ 30 w 134"/>
                    <a:gd name="T95" fmla="*/ 80 h 91"/>
                    <a:gd name="T96" fmla="*/ 38 w 134"/>
                    <a:gd name="T97" fmla="*/ 75 h 91"/>
                    <a:gd name="T98" fmla="*/ 52 w 134"/>
                    <a:gd name="T99" fmla="*/ 65 h 91"/>
                    <a:gd name="T100" fmla="*/ 81 w 134"/>
                    <a:gd name="T101" fmla="*/ 75 h 91"/>
                    <a:gd name="T102" fmla="*/ 90 w 134"/>
                    <a:gd name="T103" fmla="*/ 68 h 91"/>
                    <a:gd name="T104" fmla="*/ 94 w 134"/>
                    <a:gd name="T105" fmla="*/ 68 h 91"/>
                    <a:gd name="T106" fmla="*/ 111 w 134"/>
                    <a:gd name="T107" fmla="*/ 65 h 91"/>
                    <a:gd name="T108" fmla="*/ 114 w 134"/>
                    <a:gd name="T109" fmla="*/ 64 h 91"/>
                    <a:gd name="T110" fmla="*/ 128 w 134"/>
                    <a:gd name="T111" fmla="*/ 64 h 91"/>
                    <a:gd name="T112" fmla="*/ 132 w 134"/>
                    <a:gd name="T113" fmla="*/ 6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4" h="91">
                      <a:moveTo>
                        <a:pt x="124" y="52"/>
                      </a:moveTo>
                      <a:cubicBezTo>
                        <a:pt x="124" y="51"/>
                        <a:pt x="124" y="49"/>
                        <a:pt x="120" y="46"/>
                      </a:cubicBezTo>
                      <a:cubicBezTo>
                        <a:pt x="119" y="45"/>
                        <a:pt x="118" y="44"/>
                        <a:pt x="117" y="44"/>
                      </a:cubicBezTo>
                      <a:cubicBezTo>
                        <a:pt x="115" y="42"/>
                        <a:pt x="113" y="41"/>
                        <a:pt x="113" y="39"/>
                      </a:cubicBezTo>
                      <a:cubicBezTo>
                        <a:pt x="113" y="38"/>
                        <a:pt x="113" y="38"/>
                        <a:pt x="111" y="36"/>
                      </a:cubicBezTo>
                      <a:cubicBezTo>
                        <a:pt x="110" y="35"/>
                        <a:pt x="109" y="34"/>
                        <a:pt x="108" y="33"/>
                      </a:cubicBezTo>
                      <a:cubicBezTo>
                        <a:pt x="106" y="30"/>
                        <a:pt x="101" y="29"/>
                        <a:pt x="101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98" y="26"/>
                        <a:pt x="98" y="26"/>
                        <a:pt x="98" y="26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4"/>
                        <a:pt x="92" y="23"/>
                        <a:pt x="92" y="21"/>
                      </a:cubicBezTo>
                      <a:cubicBezTo>
                        <a:pt x="92" y="20"/>
                        <a:pt x="93" y="18"/>
                        <a:pt x="95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6" y="16"/>
                        <a:pt x="95" y="13"/>
                        <a:pt x="94" y="12"/>
                      </a:cubicBezTo>
                      <a:cubicBezTo>
                        <a:pt x="94" y="11"/>
                        <a:pt x="94" y="11"/>
                        <a:pt x="93" y="10"/>
                      </a:cubicBezTo>
                      <a:cubicBezTo>
                        <a:pt x="93" y="10"/>
                        <a:pt x="93" y="10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7"/>
                        <a:pt x="92" y="7"/>
                        <a:pt x="91" y="7"/>
                      </a:cubicBezTo>
                      <a:cubicBezTo>
                        <a:pt x="91" y="7"/>
                        <a:pt x="91" y="7"/>
                        <a:pt x="91" y="6"/>
                      </a:cubicBezTo>
                      <a:cubicBezTo>
                        <a:pt x="91" y="6"/>
                        <a:pt x="91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8" y="3"/>
                        <a:pt x="87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2" y="0"/>
                        <a:pt x="79" y="2"/>
                        <a:pt x="77" y="3"/>
                      </a:cubicBezTo>
                      <a:cubicBezTo>
                        <a:pt x="77" y="4"/>
                        <a:pt x="77" y="4"/>
                        <a:pt x="77" y="5"/>
                      </a:cubicBezTo>
                      <a:cubicBezTo>
                        <a:pt x="77" y="6"/>
                        <a:pt x="76" y="7"/>
                        <a:pt x="75" y="9"/>
                      </a:cubicBezTo>
                      <a:cubicBezTo>
                        <a:pt x="75" y="9"/>
                        <a:pt x="74" y="10"/>
                        <a:pt x="74" y="10"/>
                      </a:cubicBezTo>
                      <a:cubicBezTo>
                        <a:pt x="71" y="13"/>
                        <a:pt x="67" y="16"/>
                        <a:pt x="64" y="20"/>
                      </a:cubicBezTo>
                      <a:cubicBezTo>
                        <a:pt x="62" y="23"/>
                        <a:pt x="58" y="23"/>
                        <a:pt x="54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49" y="23"/>
                        <a:pt x="48" y="23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9" y="28"/>
                        <a:pt x="47" y="29"/>
                      </a:cubicBezTo>
                      <a:cubicBezTo>
                        <a:pt x="46" y="31"/>
                        <a:pt x="42" y="32"/>
                        <a:pt x="39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6"/>
                        <a:pt x="35" y="36"/>
                        <a:pt x="33" y="36"/>
                      </a:cubicBezTo>
                      <a:cubicBezTo>
                        <a:pt x="31" y="36"/>
                        <a:pt x="28" y="37"/>
                        <a:pt x="27" y="37"/>
                      </a:cubicBezTo>
                      <a:cubicBezTo>
                        <a:pt x="26" y="38"/>
                        <a:pt x="26" y="38"/>
                        <a:pt x="25" y="38"/>
                      </a:cubicBezTo>
                      <a:cubicBezTo>
                        <a:pt x="25" y="38"/>
                        <a:pt x="25" y="39"/>
                        <a:pt x="25" y="39"/>
                      </a:cubicBezTo>
                      <a:cubicBezTo>
                        <a:pt x="24" y="40"/>
                        <a:pt x="23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1" y="40"/>
                        <a:pt x="20" y="39"/>
                        <a:pt x="19" y="39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ubicBezTo>
                        <a:pt x="16" y="42"/>
                        <a:pt x="13" y="42"/>
                        <a:pt x="12" y="42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ubicBezTo>
                        <a:pt x="6" y="44"/>
                        <a:pt x="6" y="44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9"/>
                        <a:pt x="3" y="51"/>
                        <a:pt x="2" y="53"/>
                      </a:cubicBezTo>
                      <a:cubicBezTo>
                        <a:pt x="1" y="54"/>
                        <a:pt x="0" y="56"/>
                        <a:pt x="0" y="57"/>
                      </a:cubicBezTo>
                      <a:cubicBezTo>
                        <a:pt x="0" y="57"/>
                        <a:pt x="0" y="58"/>
                        <a:pt x="0" y="59"/>
                      </a:cubicBezTo>
                      <a:cubicBezTo>
                        <a:pt x="1" y="61"/>
                        <a:pt x="1" y="63"/>
                        <a:pt x="1" y="66"/>
                      </a:cubicBezTo>
                      <a:cubicBezTo>
                        <a:pt x="1" y="69"/>
                        <a:pt x="2" y="71"/>
                        <a:pt x="4" y="74"/>
                      </a:cubicBezTo>
                      <a:cubicBezTo>
                        <a:pt x="6" y="77"/>
                        <a:pt x="6" y="80"/>
                        <a:pt x="6" y="81"/>
                      </a:cubicBezTo>
                      <a:cubicBezTo>
                        <a:pt x="7" y="82"/>
                        <a:pt x="7" y="83"/>
                        <a:pt x="8" y="84"/>
                      </a:cubicBezTo>
                      <a:cubicBezTo>
                        <a:pt x="9" y="85"/>
                        <a:pt x="10" y="86"/>
                        <a:pt x="12" y="87"/>
                      </a:cubicBezTo>
                      <a:cubicBezTo>
                        <a:pt x="12" y="88"/>
                        <a:pt x="13" y="88"/>
                        <a:pt x="13" y="88"/>
                      </a:cubicBezTo>
                      <a:cubicBezTo>
                        <a:pt x="13" y="89"/>
                        <a:pt x="13" y="89"/>
                        <a:pt x="14" y="89"/>
                      </a:cubicBezTo>
                      <a:cubicBezTo>
                        <a:pt x="14" y="89"/>
                        <a:pt x="14" y="89"/>
                        <a:pt x="14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1"/>
                        <a:pt x="15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7" y="90"/>
                        <a:pt x="17" y="89"/>
                        <a:pt x="17" y="89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5"/>
                        <a:pt x="17" y="85"/>
                      </a:cubicBez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9" y="73"/>
                        <a:pt x="46" y="65"/>
                        <a:pt x="52" y="65"/>
                      </a:cubicBezTo>
                      <a:cubicBezTo>
                        <a:pt x="56" y="65"/>
                        <a:pt x="60" y="70"/>
                        <a:pt x="62" y="72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3"/>
                        <a:pt x="83" y="69"/>
                        <a:pt x="84" y="68"/>
                      </a:cubicBezTo>
                      <a:cubicBezTo>
                        <a:pt x="86" y="67"/>
                        <a:pt x="88" y="67"/>
                        <a:pt x="90" y="68"/>
                      </a:cubicBezTo>
                      <a:cubicBezTo>
                        <a:pt x="91" y="68"/>
                        <a:pt x="92" y="68"/>
                        <a:pt x="93" y="68"/>
                      </a:cubicBezTo>
                      <a:cubicBezTo>
                        <a:pt x="93" y="68"/>
                        <a:pt x="94" y="68"/>
                        <a:pt x="94" y="68"/>
                      </a:cubicBezTo>
                      <a:cubicBezTo>
                        <a:pt x="97" y="67"/>
                        <a:pt x="101" y="64"/>
                        <a:pt x="106" y="64"/>
                      </a:cubicBezTo>
                      <a:cubicBezTo>
                        <a:pt x="108" y="64"/>
                        <a:pt x="110" y="65"/>
                        <a:pt x="111" y="65"/>
                      </a:cubicBezTo>
                      <a:cubicBezTo>
                        <a:pt x="112" y="65"/>
                        <a:pt x="112" y="65"/>
                        <a:pt x="113" y="65"/>
                      </a:cubicBezTo>
                      <a:cubicBezTo>
                        <a:pt x="113" y="65"/>
                        <a:pt x="113" y="65"/>
                        <a:pt x="114" y="64"/>
                      </a:cubicBezTo>
                      <a:cubicBezTo>
                        <a:pt x="114" y="63"/>
                        <a:pt x="116" y="61"/>
                        <a:pt x="119" y="61"/>
                      </a:cubicBezTo>
                      <a:cubicBezTo>
                        <a:pt x="122" y="61"/>
                        <a:pt x="127" y="63"/>
                        <a:pt x="128" y="64"/>
                      </a:cubicBezTo>
                      <a:cubicBezTo>
                        <a:pt x="134" y="63"/>
                        <a:pt x="134" y="63"/>
                        <a:pt x="134" y="63"/>
                      </a:cubicBezTo>
                      <a:cubicBezTo>
                        <a:pt x="132" y="60"/>
                        <a:pt x="132" y="60"/>
                        <a:pt x="132" y="60"/>
                      </a:cubicBezTo>
                      <a:cubicBezTo>
                        <a:pt x="127" y="57"/>
                        <a:pt x="124" y="55"/>
                        <a:pt x="124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0" name="Freeform 1341"/>
                <p:cNvSpPr>
                  <a:spLocks/>
                </p:cNvSpPr>
                <p:nvPr/>
              </p:nvSpPr>
              <p:spPr bwMode="auto">
                <a:xfrm>
                  <a:off x="1699" y="2825"/>
                  <a:ext cx="125" cy="99"/>
                </a:xfrm>
                <a:custGeom>
                  <a:avLst/>
                  <a:gdLst>
                    <a:gd name="T0" fmla="*/ 123 w 130"/>
                    <a:gd name="T1" fmla="*/ 6 h 104"/>
                    <a:gd name="T2" fmla="*/ 122 w 130"/>
                    <a:gd name="T3" fmla="*/ 4 h 104"/>
                    <a:gd name="T4" fmla="*/ 119 w 130"/>
                    <a:gd name="T5" fmla="*/ 1 h 104"/>
                    <a:gd name="T6" fmla="*/ 119 w 130"/>
                    <a:gd name="T7" fmla="*/ 1 h 104"/>
                    <a:gd name="T8" fmla="*/ 119 w 130"/>
                    <a:gd name="T9" fmla="*/ 1 h 104"/>
                    <a:gd name="T10" fmla="*/ 116 w 130"/>
                    <a:gd name="T11" fmla="*/ 3 h 104"/>
                    <a:gd name="T12" fmla="*/ 108 w 130"/>
                    <a:gd name="T13" fmla="*/ 8 h 104"/>
                    <a:gd name="T14" fmla="*/ 96 w 130"/>
                    <a:gd name="T15" fmla="*/ 5 h 104"/>
                    <a:gd name="T16" fmla="*/ 91 w 130"/>
                    <a:gd name="T17" fmla="*/ 6 h 104"/>
                    <a:gd name="T18" fmla="*/ 86 w 130"/>
                    <a:gd name="T19" fmla="*/ 6 h 104"/>
                    <a:gd name="T20" fmla="*/ 82 w 130"/>
                    <a:gd name="T21" fmla="*/ 8 h 104"/>
                    <a:gd name="T22" fmla="*/ 73 w 130"/>
                    <a:gd name="T23" fmla="*/ 12 h 104"/>
                    <a:gd name="T24" fmla="*/ 63 w 130"/>
                    <a:gd name="T25" fmla="*/ 9 h 104"/>
                    <a:gd name="T26" fmla="*/ 50 w 130"/>
                    <a:gd name="T27" fmla="*/ 9 h 104"/>
                    <a:gd name="T28" fmla="*/ 43 w 130"/>
                    <a:gd name="T29" fmla="*/ 5 h 104"/>
                    <a:gd name="T30" fmla="*/ 38 w 130"/>
                    <a:gd name="T31" fmla="*/ 2 h 104"/>
                    <a:gd name="T32" fmla="*/ 31 w 130"/>
                    <a:gd name="T33" fmla="*/ 1 h 104"/>
                    <a:gd name="T34" fmla="*/ 27 w 130"/>
                    <a:gd name="T35" fmla="*/ 3 h 104"/>
                    <a:gd name="T36" fmla="*/ 27 w 130"/>
                    <a:gd name="T37" fmla="*/ 3 h 104"/>
                    <a:gd name="T38" fmla="*/ 20 w 130"/>
                    <a:gd name="T39" fmla="*/ 2 h 104"/>
                    <a:gd name="T40" fmla="*/ 17 w 130"/>
                    <a:gd name="T41" fmla="*/ 7 h 104"/>
                    <a:gd name="T42" fmla="*/ 11 w 130"/>
                    <a:gd name="T43" fmla="*/ 18 h 104"/>
                    <a:gd name="T44" fmla="*/ 11 w 130"/>
                    <a:gd name="T45" fmla="*/ 19 h 104"/>
                    <a:gd name="T46" fmla="*/ 10 w 130"/>
                    <a:gd name="T47" fmla="*/ 21 h 104"/>
                    <a:gd name="T48" fmla="*/ 10 w 130"/>
                    <a:gd name="T49" fmla="*/ 22 h 104"/>
                    <a:gd name="T50" fmla="*/ 11 w 130"/>
                    <a:gd name="T51" fmla="*/ 24 h 104"/>
                    <a:gd name="T52" fmla="*/ 11 w 130"/>
                    <a:gd name="T53" fmla="*/ 26 h 104"/>
                    <a:gd name="T54" fmla="*/ 9 w 130"/>
                    <a:gd name="T55" fmla="*/ 45 h 104"/>
                    <a:gd name="T56" fmla="*/ 5 w 130"/>
                    <a:gd name="T57" fmla="*/ 51 h 104"/>
                    <a:gd name="T58" fmla="*/ 1 w 130"/>
                    <a:gd name="T59" fmla="*/ 58 h 104"/>
                    <a:gd name="T60" fmla="*/ 1 w 130"/>
                    <a:gd name="T61" fmla="*/ 71 h 104"/>
                    <a:gd name="T62" fmla="*/ 4 w 130"/>
                    <a:gd name="T63" fmla="*/ 77 h 104"/>
                    <a:gd name="T64" fmla="*/ 4 w 130"/>
                    <a:gd name="T65" fmla="*/ 79 h 104"/>
                    <a:gd name="T66" fmla="*/ 15 w 130"/>
                    <a:gd name="T67" fmla="*/ 82 h 104"/>
                    <a:gd name="T68" fmla="*/ 32 w 130"/>
                    <a:gd name="T69" fmla="*/ 96 h 104"/>
                    <a:gd name="T70" fmla="*/ 38 w 130"/>
                    <a:gd name="T71" fmla="*/ 104 h 104"/>
                    <a:gd name="T72" fmla="*/ 48 w 130"/>
                    <a:gd name="T73" fmla="*/ 101 h 104"/>
                    <a:gd name="T74" fmla="*/ 61 w 130"/>
                    <a:gd name="T75" fmla="*/ 100 h 104"/>
                    <a:gd name="T76" fmla="*/ 63 w 130"/>
                    <a:gd name="T77" fmla="*/ 99 h 104"/>
                    <a:gd name="T78" fmla="*/ 64 w 130"/>
                    <a:gd name="T79" fmla="*/ 97 h 104"/>
                    <a:gd name="T80" fmla="*/ 65 w 130"/>
                    <a:gd name="T81" fmla="*/ 95 h 104"/>
                    <a:gd name="T82" fmla="*/ 65 w 130"/>
                    <a:gd name="T83" fmla="*/ 93 h 104"/>
                    <a:gd name="T84" fmla="*/ 65 w 130"/>
                    <a:gd name="T85" fmla="*/ 92 h 104"/>
                    <a:gd name="T86" fmla="*/ 66 w 130"/>
                    <a:gd name="T87" fmla="*/ 90 h 104"/>
                    <a:gd name="T88" fmla="*/ 66 w 130"/>
                    <a:gd name="T89" fmla="*/ 90 h 104"/>
                    <a:gd name="T90" fmla="*/ 66 w 130"/>
                    <a:gd name="T91" fmla="*/ 89 h 104"/>
                    <a:gd name="T92" fmla="*/ 66 w 130"/>
                    <a:gd name="T93" fmla="*/ 88 h 104"/>
                    <a:gd name="T94" fmla="*/ 83 w 130"/>
                    <a:gd name="T95" fmla="*/ 75 h 104"/>
                    <a:gd name="T96" fmla="*/ 89 w 130"/>
                    <a:gd name="T97" fmla="*/ 74 h 104"/>
                    <a:gd name="T98" fmla="*/ 97 w 130"/>
                    <a:gd name="T99" fmla="*/ 78 h 104"/>
                    <a:gd name="T100" fmla="*/ 106 w 130"/>
                    <a:gd name="T101" fmla="*/ 60 h 104"/>
                    <a:gd name="T102" fmla="*/ 112 w 130"/>
                    <a:gd name="T103" fmla="*/ 53 h 104"/>
                    <a:gd name="T104" fmla="*/ 114 w 130"/>
                    <a:gd name="T105" fmla="*/ 45 h 104"/>
                    <a:gd name="T106" fmla="*/ 123 w 130"/>
                    <a:gd name="T107" fmla="*/ 26 h 104"/>
                    <a:gd name="T108" fmla="*/ 129 w 130"/>
                    <a:gd name="T109" fmla="*/ 23 h 104"/>
                    <a:gd name="T110" fmla="*/ 130 w 130"/>
                    <a:gd name="T111" fmla="*/ 18 h 104"/>
                    <a:gd name="T112" fmla="*/ 124 w 130"/>
                    <a:gd name="T113" fmla="*/ 11 h 104"/>
                    <a:gd name="T114" fmla="*/ 124 w 130"/>
                    <a:gd name="T115" fmla="*/ 9 h 104"/>
                    <a:gd name="T116" fmla="*/ 124 w 130"/>
                    <a:gd name="T117" fmla="*/ 8 h 104"/>
                    <a:gd name="T118" fmla="*/ 124 w 130"/>
                    <a:gd name="T119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0" h="104">
                      <a:moveTo>
                        <a:pt x="124" y="7"/>
                      </a:moveTo>
                      <a:cubicBezTo>
                        <a:pt x="123" y="7"/>
                        <a:pt x="123" y="6"/>
                        <a:pt x="123" y="6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3"/>
                        <a:pt x="121" y="3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8" y="1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6" y="3"/>
                      </a:cubicBezTo>
                      <a:cubicBezTo>
                        <a:pt x="114" y="5"/>
                        <a:pt x="113" y="7"/>
                        <a:pt x="111" y="8"/>
                      </a:cubicBezTo>
                      <a:cubicBezTo>
                        <a:pt x="110" y="8"/>
                        <a:pt x="109" y="8"/>
                        <a:pt x="108" y="8"/>
                      </a:cubicBezTo>
                      <a:cubicBezTo>
                        <a:pt x="105" y="8"/>
                        <a:pt x="102" y="7"/>
                        <a:pt x="100" y="6"/>
                      </a:cubicBezTo>
                      <a:cubicBezTo>
                        <a:pt x="100" y="6"/>
                        <a:pt x="99" y="5"/>
                        <a:pt x="96" y="5"/>
                      </a:cubicBezTo>
                      <a:cubicBezTo>
                        <a:pt x="95" y="5"/>
                        <a:pt x="94" y="6"/>
                        <a:pt x="92" y="6"/>
                      </a:cubicBezTo>
                      <a:cubicBezTo>
                        <a:pt x="92" y="6"/>
                        <a:pt x="91" y="6"/>
                        <a:pt x="91" y="6"/>
                      </a:cubicBezTo>
                      <a:cubicBezTo>
                        <a:pt x="90" y="6"/>
                        <a:pt x="89" y="6"/>
                        <a:pt x="89" y="6"/>
                      </a:cubicBezTo>
                      <a:cubicBezTo>
                        <a:pt x="88" y="6"/>
                        <a:pt x="87" y="6"/>
                        <a:pt x="86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5" y="6"/>
                        <a:pt x="83" y="7"/>
                        <a:pt x="82" y="8"/>
                      </a:cubicBezTo>
                      <a:cubicBezTo>
                        <a:pt x="81" y="9"/>
                        <a:pt x="80" y="10"/>
                        <a:pt x="79" y="11"/>
                      </a:cubicBezTo>
                      <a:cubicBezTo>
                        <a:pt x="78" y="11"/>
                        <a:pt x="76" y="12"/>
                        <a:pt x="73" y="12"/>
                      </a:cubicBezTo>
                      <a:cubicBezTo>
                        <a:pt x="71" y="12"/>
                        <a:pt x="68" y="11"/>
                        <a:pt x="66" y="11"/>
                      </a:cubicBezTo>
                      <a:cubicBezTo>
                        <a:pt x="65" y="10"/>
                        <a:pt x="64" y="10"/>
                        <a:pt x="63" y="9"/>
                      </a:cubicBezTo>
                      <a:cubicBezTo>
                        <a:pt x="61" y="8"/>
                        <a:pt x="59" y="6"/>
                        <a:pt x="58" y="6"/>
                      </a:cubicBezTo>
                      <a:cubicBezTo>
                        <a:pt x="57" y="6"/>
                        <a:pt x="53" y="7"/>
                        <a:pt x="50" y="9"/>
                      </a:cubicBezTo>
                      <a:cubicBezTo>
                        <a:pt x="49" y="9"/>
                        <a:pt x="49" y="9"/>
                        <a:pt x="48" y="9"/>
                      </a:cubicBezTo>
                      <a:cubicBezTo>
                        <a:pt x="45" y="9"/>
                        <a:pt x="44" y="7"/>
                        <a:pt x="43" y="5"/>
                      </a:cubicBezTo>
                      <a:cubicBezTo>
                        <a:pt x="42" y="4"/>
                        <a:pt x="42" y="3"/>
                        <a:pt x="41" y="2"/>
                      </a:cubicBezTo>
                      <a:cubicBezTo>
                        <a:pt x="41" y="2"/>
                        <a:pt x="40" y="2"/>
                        <a:pt x="38" y="2"/>
                      </a:cubicBezTo>
                      <a:cubicBezTo>
                        <a:pt x="37" y="1"/>
                        <a:pt x="34" y="1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1" y="1"/>
                        <a:pt x="30" y="1"/>
                      </a:cubicBezTo>
                      <a:cubicBezTo>
                        <a:pt x="30" y="2"/>
                        <a:pt x="29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2"/>
                        <a:pt x="22" y="2"/>
                        <a:pt x="20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3"/>
                        <a:pt x="17" y="5"/>
                        <a:pt x="17" y="7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3"/>
                        <a:pt x="11" y="16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2" y="31"/>
                        <a:pt x="12" y="42"/>
                        <a:pt x="9" y="45"/>
                      </a:cubicBezTo>
                      <a:cubicBezTo>
                        <a:pt x="7" y="47"/>
                        <a:pt x="6" y="50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2"/>
                        <a:pt x="2" y="54"/>
                        <a:pt x="1" y="58"/>
                      </a:cubicBezTo>
                      <a:cubicBezTo>
                        <a:pt x="0" y="62"/>
                        <a:pt x="1" y="64"/>
                        <a:pt x="1" y="67"/>
                      </a:cubicBezTo>
                      <a:cubicBezTo>
                        <a:pt x="1" y="68"/>
                        <a:pt x="1" y="70"/>
                        <a:pt x="1" y="71"/>
                      </a:cubicBezTo>
                      <a:cubicBezTo>
                        <a:pt x="1" y="73"/>
                        <a:pt x="2" y="74"/>
                        <a:pt x="3" y="75"/>
                      </a:cubicBezTo>
                      <a:cubicBezTo>
                        <a:pt x="3" y="76"/>
                        <a:pt x="3" y="77"/>
                        <a:pt x="4" y="77"/>
                      </a:cubicBezTo>
                      <a:cubicBezTo>
                        <a:pt x="4" y="77"/>
                        <a:pt x="4" y="78"/>
                        <a:pt x="4" y="78"/>
                      </a:cubicBezTo>
                      <a:cubicBezTo>
                        <a:pt x="4" y="78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80"/>
                        <a:pt x="11" y="81"/>
                        <a:pt x="15" y="82"/>
                      </a:cubicBezTo>
                      <a:cubicBezTo>
                        <a:pt x="17" y="82"/>
                        <a:pt x="18" y="82"/>
                        <a:pt x="20" y="83"/>
                      </a:cubicBezTo>
                      <a:cubicBezTo>
                        <a:pt x="26" y="84"/>
                        <a:pt x="32" y="93"/>
                        <a:pt x="32" y="96"/>
                      </a:cubicBezTo>
                      <a:cubicBezTo>
                        <a:pt x="32" y="98"/>
                        <a:pt x="35" y="103"/>
                        <a:pt x="37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9" y="104"/>
                        <a:pt x="41" y="103"/>
                        <a:pt x="42" y="103"/>
                      </a:cubicBezTo>
                      <a:cubicBezTo>
                        <a:pt x="44" y="102"/>
                        <a:pt x="46" y="101"/>
                        <a:pt x="48" y="101"/>
                      </a:cubicBezTo>
                      <a:cubicBezTo>
                        <a:pt x="50" y="101"/>
                        <a:pt x="50" y="101"/>
                        <a:pt x="50" y="101"/>
                      </a:cubicBezTo>
                      <a:cubicBezTo>
                        <a:pt x="59" y="101"/>
                        <a:pt x="61" y="100"/>
                        <a:pt x="61" y="100"/>
                      </a:cubicBezTo>
                      <a:cubicBezTo>
                        <a:pt x="62" y="100"/>
                        <a:pt x="63" y="99"/>
                        <a:pt x="63" y="99"/>
                      </a:cubicBezTo>
                      <a:cubicBezTo>
                        <a:pt x="63" y="99"/>
                        <a:pt x="63" y="99"/>
                        <a:pt x="63" y="99"/>
                      </a:cubicBezTo>
                      <a:cubicBezTo>
                        <a:pt x="63" y="99"/>
                        <a:pt x="64" y="98"/>
                        <a:pt x="64" y="98"/>
                      </a:cubicBezTo>
                      <a:cubicBezTo>
                        <a:pt x="64" y="98"/>
                        <a:pt x="64" y="97"/>
                        <a:pt x="64" y="97"/>
                      </a:cubicBezTo>
                      <a:cubicBezTo>
                        <a:pt x="64" y="97"/>
                        <a:pt x="64" y="96"/>
                        <a:pt x="64" y="96"/>
                      </a:cubicBezTo>
                      <a:cubicBezTo>
                        <a:pt x="64" y="96"/>
                        <a:pt x="64" y="95"/>
                        <a:pt x="65" y="95"/>
                      </a:cubicBezTo>
                      <a:cubicBezTo>
                        <a:pt x="65" y="95"/>
                        <a:pt x="65" y="94"/>
                        <a:pt x="65" y="94"/>
                      </a:cubicBezTo>
                      <a:cubicBezTo>
                        <a:pt x="65" y="94"/>
                        <a:pt x="65" y="93"/>
                        <a:pt x="65" y="93"/>
                      </a:cubicBezTo>
                      <a:cubicBezTo>
                        <a:pt x="65" y="93"/>
                        <a:pt x="65" y="93"/>
                        <a:pt x="65" y="93"/>
                      </a:cubicBez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78" y="76"/>
                        <a:pt x="80" y="75"/>
                        <a:pt x="80" y="75"/>
                      </a:cubicBezTo>
                      <a:cubicBezTo>
                        <a:pt x="81" y="75"/>
                        <a:pt x="82" y="75"/>
                        <a:pt x="83" y="75"/>
                      </a:cubicBezTo>
                      <a:cubicBezTo>
                        <a:pt x="84" y="75"/>
                        <a:pt x="85" y="75"/>
                        <a:pt x="86" y="75"/>
                      </a:cubicBezTo>
                      <a:cubicBezTo>
                        <a:pt x="87" y="74"/>
                        <a:pt x="88" y="74"/>
                        <a:pt x="89" y="74"/>
                      </a:cubicBezTo>
                      <a:cubicBezTo>
                        <a:pt x="91" y="74"/>
                        <a:pt x="95" y="76"/>
                        <a:pt x="97" y="79"/>
                      </a:cubicBezTo>
                      <a:cubicBezTo>
                        <a:pt x="97" y="79"/>
                        <a:pt x="97" y="78"/>
                        <a:pt x="97" y="78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101" y="71"/>
                        <a:pt x="106" y="62"/>
                        <a:pt x="106" y="60"/>
                      </a:cubicBezTo>
                      <a:cubicBezTo>
                        <a:pt x="106" y="57"/>
                        <a:pt x="109" y="55"/>
                        <a:pt x="110" y="54"/>
                      </a:cubicBezTo>
                      <a:cubicBezTo>
                        <a:pt x="111" y="54"/>
                        <a:pt x="111" y="53"/>
                        <a:pt x="112" y="53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0"/>
                        <a:pt x="112" y="46"/>
                        <a:pt x="114" y="45"/>
                      </a:cubicBezTo>
                      <a:cubicBezTo>
                        <a:pt x="115" y="44"/>
                        <a:pt x="116" y="41"/>
                        <a:pt x="116" y="40"/>
                      </a:cubicBezTo>
                      <a:cubicBezTo>
                        <a:pt x="115" y="37"/>
                        <a:pt x="123" y="26"/>
                        <a:pt x="123" y="26"/>
                      </a:cubicBezTo>
                      <a:cubicBezTo>
                        <a:pt x="124" y="25"/>
                        <a:pt x="125" y="25"/>
                        <a:pt x="127" y="24"/>
                      </a:cubicBezTo>
                      <a:cubicBezTo>
                        <a:pt x="127" y="24"/>
                        <a:pt x="129" y="24"/>
                        <a:pt x="129" y="23"/>
                      </a:cubicBezTo>
                      <a:cubicBezTo>
                        <a:pt x="129" y="23"/>
                        <a:pt x="129" y="22"/>
                        <a:pt x="129" y="22"/>
                      </a:cubicBezTo>
                      <a:cubicBezTo>
                        <a:pt x="129" y="20"/>
                        <a:pt x="130" y="19"/>
                        <a:pt x="130" y="18"/>
                      </a:cubicBezTo>
                      <a:cubicBezTo>
                        <a:pt x="127" y="18"/>
                        <a:pt x="124" y="15"/>
                        <a:pt x="124" y="12"/>
                      </a:cubicBezTo>
                      <a:cubicBezTo>
                        <a:pt x="124" y="12"/>
                        <a:pt x="124" y="11"/>
                        <a:pt x="124" y="11"/>
                      </a:cubicBezTo>
                      <a:cubicBezTo>
                        <a:pt x="124" y="11"/>
                        <a:pt x="124" y="11"/>
                        <a:pt x="124" y="10"/>
                      </a:cubicBez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9"/>
                        <a:pt x="124" y="9"/>
                        <a:pt x="124" y="9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1" name="Freeform 1342"/>
                <p:cNvSpPr>
                  <a:spLocks/>
                </p:cNvSpPr>
                <p:nvPr/>
              </p:nvSpPr>
              <p:spPr bwMode="auto">
                <a:xfrm>
                  <a:off x="1678" y="2840"/>
                  <a:ext cx="29" cy="62"/>
                </a:xfrm>
                <a:custGeom>
                  <a:avLst/>
                  <a:gdLst>
                    <a:gd name="T0" fmla="*/ 26 w 30"/>
                    <a:gd name="T1" fmla="*/ 5 h 65"/>
                    <a:gd name="T2" fmla="*/ 23 w 30"/>
                    <a:gd name="T3" fmla="*/ 1 h 65"/>
                    <a:gd name="T4" fmla="*/ 22 w 30"/>
                    <a:gd name="T5" fmla="*/ 0 h 65"/>
                    <a:gd name="T6" fmla="*/ 21 w 30"/>
                    <a:gd name="T7" fmla="*/ 0 h 65"/>
                    <a:gd name="T8" fmla="*/ 21 w 30"/>
                    <a:gd name="T9" fmla="*/ 2 h 65"/>
                    <a:gd name="T10" fmla="*/ 21 w 30"/>
                    <a:gd name="T11" fmla="*/ 3 h 65"/>
                    <a:gd name="T12" fmla="*/ 20 w 30"/>
                    <a:gd name="T13" fmla="*/ 7 h 65"/>
                    <a:gd name="T14" fmla="*/ 17 w 30"/>
                    <a:gd name="T15" fmla="*/ 9 h 65"/>
                    <a:gd name="T16" fmla="*/ 6 w 30"/>
                    <a:gd name="T17" fmla="*/ 12 h 65"/>
                    <a:gd name="T18" fmla="*/ 1 w 30"/>
                    <a:gd name="T19" fmla="*/ 16 h 65"/>
                    <a:gd name="T20" fmla="*/ 0 w 30"/>
                    <a:gd name="T21" fmla="*/ 16 h 65"/>
                    <a:gd name="T22" fmla="*/ 1 w 30"/>
                    <a:gd name="T23" fmla="*/ 18 h 65"/>
                    <a:gd name="T24" fmla="*/ 1 w 30"/>
                    <a:gd name="T25" fmla="*/ 19 h 65"/>
                    <a:gd name="T26" fmla="*/ 1 w 30"/>
                    <a:gd name="T27" fmla="*/ 20 h 65"/>
                    <a:gd name="T28" fmla="*/ 2 w 30"/>
                    <a:gd name="T29" fmla="*/ 21 h 65"/>
                    <a:gd name="T30" fmla="*/ 2 w 30"/>
                    <a:gd name="T31" fmla="*/ 21 h 65"/>
                    <a:gd name="T32" fmla="*/ 3 w 30"/>
                    <a:gd name="T33" fmla="*/ 22 h 65"/>
                    <a:gd name="T34" fmla="*/ 4 w 30"/>
                    <a:gd name="T35" fmla="*/ 22 h 65"/>
                    <a:gd name="T36" fmla="*/ 8 w 30"/>
                    <a:gd name="T37" fmla="*/ 31 h 65"/>
                    <a:gd name="T38" fmla="*/ 10 w 30"/>
                    <a:gd name="T39" fmla="*/ 41 h 65"/>
                    <a:gd name="T40" fmla="*/ 10 w 30"/>
                    <a:gd name="T41" fmla="*/ 48 h 65"/>
                    <a:gd name="T42" fmla="*/ 11 w 30"/>
                    <a:gd name="T43" fmla="*/ 49 h 65"/>
                    <a:gd name="T44" fmla="*/ 11 w 30"/>
                    <a:gd name="T45" fmla="*/ 51 h 65"/>
                    <a:gd name="T46" fmla="*/ 11 w 30"/>
                    <a:gd name="T47" fmla="*/ 54 h 65"/>
                    <a:gd name="T48" fmla="*/ 11 w 30"/>
                    <a:gd name="T49" fmla="*/ 56 h 65"/>
                    <a:gd name="T50" fmla="*/ 11 w 30"/>
                    <a:gd name="T51" fmla="*/ 59 h 65"/>
                    <a:gd name="T52" fmla="*/ 11 w 30"/>
                    <a:gd name="T53" fmla="*/ 63 h 65"/>
                    <a:gd name="T54" fmla="*/ 11 w 30"/>
                    <a:gd name="T55" fmla="*/ 65 h 65"/>
                    <a:gd name="T56" fmla="*/ 20 w 30"/>
                    <a:gd name="T57" fmla="*/ 63 h 65"/>
                    <a:gd name="T58" fmla="*/ 21 w 30"/>
                    <a:gd name="T59" fmla="*/ 61 h 65"/>
                    <a:gd name="T60" fmla="*/ 19 w 30"/>
                    <a:gd name="T61" fmla="*/ 51 h 65"/>
                    <a:gd name="T62" fmla="*/ 24 w 30"/>
                    <a:gd name="T63" fmla="*/ 33 h 65"/>
                    <a:gd name="T64" fmla="*/ 29 w 30"/>
                    <a:gd name="T65" fmla="*/ 12 h 65"/>
                    <a:gd name="T66" fmla="*/ 29 w 30"/>
                    <a:gd name="T67" fmla="*/ 10 h 65"/>
                    <a:gd name="T68" fmla="*/ 29 w 30"/>
                    <a:gd name="T69" fmla="*/ 8 h 65"/>
                    <a:gd name="T70" fmla="*/ 27 w 30"/>
                    <a:gd name="T71" fmla="*/ 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0" h="65">
                      <a:moveTo>
                        <a:pt x="27" y="6"/>
                      </a:moveTo>
                      <a:cubicBezTo>
                        <a:pt x="27" y="6"/>
                        <a:pt x="26" y="6"/>
                        <a:pt x="26" y="5"/>
                      </a:cubicBezTo>
                      <a:cubicBezTo>
                        <a:pt x="24" y="5"/>
                        <a:pt x="23" y="3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6" y="11"/>
                        <a:pt x="13" y="11"/>
                        <a:pt x="10" y="12"/>
                      </a:cubicBezTo>
                      <a:cubicBezTo>
                        <a:pt x="9" y="12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4" y="14"/>
                      </a:cubicBezTo>
                      <a:cubicBezTo>
                        <a:pt x="3" y="15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10" y="26"/>
                        <a:pt x="9" y="29"/>
                        <a:pt x="8" y="31"/>
                      </a:cubicBezTo>
                      <a:cubicBezTo>
                        <a:pt x="8" y="31"/>
                        <a:pt x="8" y="32"/>
                        <a:pt x="8" y="32"/>
                      </a:cubicBezTo>
                      <a:cubicBezTo>
                        <a:pt x="10" y="34"/>
                        <a:pt x="10" y="37"/>
                        <a:pt x="10" y="41"/>
                      </a:cubicBezTo>
                      <a:cubicBezTo>
                        <a:pt x="10" y="43"/>
                        <a:pt x="10" y="45"/>
                        <a:pt x="10" y="46"/>
                      </a:cubicBezTo>
                      <a:cubicBezTo>
                        <a:pt x="10" y="47"/>
                        <a:pt x="10" y="47"/>
                        <a:pt x="10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3"/>
                        <a:pt x="11" y="53"/>
                        <a:pt x="11" y="54"/>
                      </a:cubicBezTo>
                      <a:cubicBezTo>
                        <a:pt x="11" y="54"/>
                        <a:pt x="11" y="54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60"/>
                        <a:pt x="11" y="60"/>
                        <a:pt x="11" y="60"/>
                      </a:cubicBezTo>
                      <a:cubicBezTo>
                        <a:pt x="11" y="61"/>
                        <a:pt x="11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4" y="65"/>
                        <a:pt x="16" y="65"/>
                        <a:pt x="17" y="65"/>
                      </a:cubicBezTo>
                      <a:cubicBezTo>
                        <a:pt x="18" y="65"/>
                        <a:pt x="19" y="64"/>
                        <a:pt x="20" y="63"/>
                      </a:cubicBezTo>
                      <a:cubicBezTo>
                        <a:pt x="20" y="63"/>
                        <a:pt x="21" y="62"/>
                        <a:pt x="22" y="62"/>
                      </a:cubicBezTo>
                      <a:cubicBezTo>
                        <a:pt x="21" y="62"/>
                        <a:pt x="21" y="62"/>
                        <a:pt x="21" y="61"/>
                      </a:cubicBezTo>
                      <a:cubicBezTo>
                        <a:pt x="20" y="60"/>
                        <a:pt x="19" y="58"/>
                        <a:pt x="19" y="55"/>
                      </a:cubicBezTo>
                      <a:cubicBezTo>
                        <a:pt x="19" y="54"/>
                        <a:pt x="19" y="53"/>
                        <a:pt x="19" y="51"/>
                      </a:cubicBezTo>
                      <a:cubicBezTo>
                        <a:pt x="19" y="48"/>
                        <a:pt x="18" y="46"/>
                        <a:pt x="19" y="42"/>
                      </a:cubicBezTo>
                      <a:cubicBezTo>
                        <a:pt x="20" y="37"/>
                        <a:pt x="23" y="34"/>
                        <a:pt x="24" y="33"/>
                      </a:cubicBezTo>
                      <a:cubicBezTo>
                        <a:pt x="25" y="31"/>
                        <a:pt x="26" y="28"/>
                        <a:pt x="28" y="26"/>
                      </a:cubicBezTo>
                      <a:cubicBezTo>
                        <a:pt x="30" y="25"/>
                        <a:pt x="30" y="18"/>
                        <a:pt x="29" y="12"/>
                      </a:cubicBezTo>
                      <a:cubicBezTo>
                        <a:pt x="29" y="11"/>
                        <a:pt x="29" y="11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8" y="7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2" name="Freeform 1343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3" name="Freeform 1344"/>
                <p:cNvSpPr>
                  <a:spLocks/>
                </p:cNvSpPr>
                <p:nvPr/>
              </p:nvSpPr>
              <p:spPr bwMode="auto">
                <a:xfrm>
                  <a:off x="1698" y="28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4" name="Freeform 1345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5" name="Freeform 1346"/>
                <p:cNvSpPr>
                  <a:spLocks/>
                </p:cNvSpPr>
                <p:nvPr/>
              </p:nvSpPr>
              <p:spPr bwMode="auto">
                <a:xfrm>
                  <a:off x="1705" y="2846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6" name="Freeform 1347"/>
                <p:cNvSpPr>
                  <a:spLocks/>
                </p:cNvSpPr>
                <p:nvPr/>
              </p:nvSpPr>
              <p:spPr bwMode="auto">
                <a:xfrm>
                  <a:off x="1670" y="2854"/>
                  <a:ext cx="15" cy="51"/>
                </a:xfrm>
                <a:custGeom>
                  <a:avLst/>
                  <a:gdLst>
                    <a:gd name="T0" fmla="*/ 2 w 16"/>
                    <a:gd name="T1" fmla="*/ 1 h 53"/>
                    <a:gd name="T2" fmla="*/ 2 w 16"/>
                    <a:gd name="T3" fmla="*/ 0 h 53"/>
                    <a:gd name="T4" fmla="*/ 0 w 16"/>
                    <a:gd name="T5" fmla="*/ 0 h 53"/>
                    <a:gd name="T6" fmla="*/ 0 w 16"/>
                    <a:gd name="T7" fmla="*/ 0 h 53"/>
                    <a:gd name="T8" fmla="*/ 0 w 16"/>
                    <a:gd name="T9" fmla="*/ 0 h 53"/>
                    <a:gd name="T10" fmla="*/ 0 w 16"/>
                    <a:gd name="T11" fmla="*/ 2 h 53"/>
                    <a:gd name="T12" fmla="*/ 0 w 16"/>
                    <a:gd name="T13" fmla="*/ 2 h 53"/>
                    <a:gd name="T14" fmla="*/ 1 w 16"/>
                    <a:gd name="T15" fmla="*/ 3 h 53"/>
                    <a:gd name="T16" fmla="*/ 1 w 16"/>
                    <a:gd name="T17" fmla="*/ 3 h 53"/>
                    <a:gd name="T18" fmla="*/ 1 w 16"/>
                    <a:gd name="T19" fmla="*/ 4 h 53"/>
                    <a:gd name="T20" fmla="*/ 1 w 16"/>
                    <a:gd name="T21" fmla="*/ 4 h 53"/>
                    <a:gd name="T22" fmla="*/ 1 w 16"/>
                    <a:gd name="T23" fmla="*/ 4 h 53"/>
                    <a:gd name="T24" fmla="*/ 4 w 16"/>
                    <a:gd name="T25" fmla="*/ 12 h 53"/>
                    <a:gd name="T26" fmla="*/ 4 w 16"/>
                    <a:gd name="T27" fmla="*/ 14 h 53"/>
                    <a:gd name="T28" fmla="*/ 5 w 16"/>
                    <a:gd name="T29" fmla="*/ 27 h 53"/>
                    <a:gd name="T30" fmla="*/ 8 w 16"/>
                    <a:gd name="T31" fmla="*/ 43 h 53"/>
                    <a:gd name="T32" fmla="*/ 8 w 16"/>
                    <a:gd name="T33" fmla="*/ 46 h 53"/>
                    <a:gd name="T34" fmla="*/ 8 w 16"/>
                    <a:gd name="T35" fmla="*/ 46 h 53"/>
                    <a:gd name="T36" fmla="*/ 9 w 16"/>
                    <a:gd name="T37" fmla="*/ 48 h 53"/>
                    <a:gd name="T38" fmla="*/ 9 w 16"/>
                    <a:gd name="T39" fmla="*/ 49 h 53"/>
                    <a:gd name="T40" fmla="*/ 10 w 16"/>
                    <a:gd name="T41" fmla="*/ 51 h 53"/>
                    <a:gd name="T42" fmla="*/ 10 w 16"/>
                    <a:gd name="T43" fmla="*/ 53 h 53"/>
                    <a:gd name="T44" fmla="*/ 11 w 16"/>
                    <a:gd name="T45" fmla="*/ 53 h 53"/>
                    <a:gd name="T46" fmla="*/ 11 w 16"/>
                    <a:gd name="T47" fmla="*/ 53 h 53"/>
                    <a:gd name="T48" fmla="*/ 16 w 16"/>
                    <a:gd name="T49" fmla="*/ 51 h 53"/>
                    <a:gd name="T50" fmla="*/ 16 w 16"/>
                    <a:gd name="T51" fmla="*/ 50 h 53"/>
                    <a:gd name="T52" fmla="*/ 16 w 16"/>
                    <a:gd name="T53" fmla="*/ 48 h 53"/>
                    <a:gd name="T54" fmla="*/ 16 w 16"/>
                    <a:gd name="T55" fmla="*/ 46 h 53"/>
                    <a:gd name="T56" fmla="*/ 16 w 16"/>
                    <a:gd name="T57" fmla="*/ 45 h 53"/>
                    <a:gd name="T58" fmla="*/ 16 w 16"/>
                    <a:gd name="T59" fmla="*/ 43 h 53"/>
                    <a:gd name="T60" fmla="*/ 16 w 16"/>
                    <a:gd name="T61" fmla="*/ 42 h 53"/>
                    <a:gd name="T62" fmla="*/ 16 w 16"/>
                    <a:gd name="T63" fmla="*/ 40 h 53"/>
                    <a:gd name="T64" fmla="*/ 16 w 16"/>
                    <a:gd name="T65" fmla="*/ 39 h 53"/>
                    <a:gd name="T66" fmla="*/ 16 w 16"/>
                    <a:gd name="T67" fmla="*/ 38 h 53"/>
                    <a:gd name="T68" fmla="*/ 16 w 16"/>
                    <a:gd name="T69" fmla="*/ 37 h 53"/>
                    <a:gd name="T70" fmla="*/ 16 w 16"/>
                    <a:gd name="T71" fmla="*/ 35 h 53"/>
                    <a:gd name="T72" fmla="*/ 16 w 16"/>
                    <a:gd name="T73" fmla="*/ 35 h 53"/>
                    <a:gd name="T74" fmla="*/ 16 w 16"/>
                    <a:gd name="T75" fmla="*/ 33 h 53"/>
                    <a:gd name="T76" fmla="*/ 16 w 16"/>
                    <a:gd name="T77" fmla="*/ 33 h 53"/>
                    <a:gd name="T78" fmla="*/ 15 w 16"/>
                    <a:gd name="T79" fmla="*/ 32 h 53"/>
                    <a:gd name="T80" fmla="*/ 15 w 16"/>
                    <a:gd name="T81" fmla="*/ 26 h 53"/>
                    <a:gd name="T82" fmla="*/ 14 w 16"/>
                    <a:gd name="T83" fmla="*/ 20 h 53"/>
                    <a:gd name="T84" fmla="*/ 13 w 16"/>
                    <a:gd name="T85" fmla="*/ 15 h 53"/>
                    <a:gd name="T86" fmla="*/ 12 w 16"/>
                    <a:gd name="T87" fmla="*/ 12 h 53"/>
                    <a:gd name="T88" fmla="*/ 11 w 16"/>
                    <a:gd name="T89" fmla="*/ 11 h 53"/>
                    <a:gd name="T90" fmla="*/ 10 w 16"/>
                    <a:gd name="T91" fmla="*/ 10 h 53"/>
                    <a:gd name="T92" fmla="*/ 9 w 16"/>
                    <a:gd name="T93" fmla="*/ 10 h 53"/>
                    <a:gd name="T94" fmla="*/ 9 w 16"/>
                    <a:gd name="T95" fmla="*/ 9 h 53"/>
                    <a:gd name="T96" fmla="*/ 8 w 16"/>
                    <a:gd name="T97" fmla="*/ 9 h 53"/>
                    <a:gd name="T98" fmla="*/ 8 w 16"/>
                    <a:gd name="T99" fmla="*/ 9 h 53"/>
                    <a:gd name="T100" fmla="*/ 7 w 16"/>
                    <a:gd name="T101" fmla="*/ 8 h 53"/>
                    <a:gd name="T102" fmla="*/ 7 w 16"/>
                    <a:gd name="T103" fmla="*/ 8 h 53"/>
                    <a:gd name="T104" fmla="*/ 7 w 16"/>
                    <a:gd name="T105" fmla="*/ 7 h 53"/>
                    <a:gd name="T106" fmla="*/ 6 w 16"/>
                    <a:gd name="T107" fmla="*/ 6 h 53"/>
                    <a:gd name="T108" fmla="*/ 6 w 16"/>
                    <a:gd name="T109" fmla="*/ 6 h 53"/>
                    <a:gd name="T110" fmla="*/ 6 w 16"/>
                    <a:gd name="T111" fmla="*/ 5 h 53"/>
                    <a:gd name="T112" fmla="*/ 6 w 16"/>
                    <a:gd name="T113" fmla="*/ 4 h 53"/>
                    <a:gd name="T114" fmla="*/ 6 w 16"/>
                    <a:gd name="T115" fmla="*/ 3 h 53"/>
                    <a:gd name="T116" fmla="*/ 5 w 16"/>
                    <a:gd name="T117" fmla="*/ 2 h 53"/>
                    <a:gd name="T118" fmla="*/ 5 w 16"/>
                    <a:gd name="T119" fmla="*/ 1 h 53"/>
                    <a:gd name="T120" fmla="*/ 2 w 16"/>
                    <a:gd name="T121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5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3" y="5"/>
                        <a:pt x="5" y="7"/>
                        <a:pt x="4" y="12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8"/>
                        <a:pt x="3" y="24"/>
                        <a:pt x="5" y="27"/>
                      </a:cubicBezTo>
                      <a:cubicBezTo>
                        <a:pt x="6" y="31"/>
                        <a:pt x="8" y="37"/>
                        <a:pt x="8" y="43"/>
                      </a:cubicBezTo>
                      <a:cubicBezTo>
                        <a:pt x="8" y="44"/>
                        <a:pt x="8" y="45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9" y="48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1"/>
                        <a:pt x="10" y="51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4" y="51"/>
                        <a:pt x="16" y="51"/>
                      </a:cubicBezTo>
                      <a:cubicBezTo>
                        <a:pt x="16" y="51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8"/>
                      </a:cubicBezTo>
                      <a:cubicBezTo>
                        <a:pt x="16" y="47"/>
                        <a:pt x="16" y="47"/>
                        <a:pt x="16" y="46"/>
                      </a:cubicBezTo>
                      <a:cubicBezTo>
                        <a:pt x="16" y="46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39"/>
                        <a:pt x="16" y="39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2"/>
                        <a:pt x="15" y="32"/>
                      </a:cubicBezTo>
                      <a:cubicBezTo>
                        <a:pt x="15" y="30"/>
                        <a:pt x="15" y="28"/>
                        <a:pt x="15" y="26"/>
                      </a:cubicBezTo>
                      <a:cubicBezTo>
                        <a:pt x="15" y="23"/>
                        <a:pt x="15" y="21"/>
                        <a:pt x="14" y="20"/>
                      </a:cubicBezTo>
                      <a:cubicBezTo>
                        <a:pt x="13" y="18"/>
                        <a:pt x="13" y="16"/>
                        <a:pt x="13" y="15"/>
                      </a:cubicBezTo>
                      <a:cubicBezTo>
                        <a:pt x="14" y="13"/>
                        <a:pt x="14" y="13"/>
                        <a:pt x="12" y="12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7" name="Freeform 1348"/>
                <p:cNvSpPr>
                  <a:spLocks/>
                </p:cNvSpPr>
                <p:nvPr/>
              </p:nvSpPr>
              <p:spPr bwMode="auto">
                <a:xfrm>
                  <a:off x="1674" y="285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8" name="Freeform 1349"/>
                <p:cNvSpPr>
                  <a:spLocks/>
                </p:cNvSpPr>
                <p:nvPr/>
              </p:nvSpPr>
              <p:spPr bwMode="auto">
                <a:xfrm>
                  <a:off x="1684" y="28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9" name="Freeform 1350"/>
                <p:cNvSpPr>
                  <a:spLocks/>
                </p:cNvSpPr>
                <p:nvPr/>
              </p:nvSpPr>
              <p:spPr bwMode="auto">
                <a:xfrm>
                  <a:off x="1677" y="286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0" name="Freeform 1351"/>
                <p:cNvSpPr>
                  <a:spLocks/>
                </p:cNvSpPr>
                <p:nvPr/>
              </p:nvSpPr>
              <p:spPr bwMode="auto">
                <a:xfrm>
                  <a:off x="1685" y="289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1" name="Freeform 1352"/>
                <p:cNvSpPr>
                  <a:spLocks/>
                </p:cNvSpPr>
                <p:nvPr/>
              </p:nvSpPr>
              <p:spPr bwMode="auto">
                <a:xfrm>
                  <a:off x="1685" y="289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2" name="Freeform 1353"/>
                <p:cNvSpPr>
                  <a:spLocks/>
                </p:cNvSpPr>
                <p:nvPr/>
              </p:nvSpPr>
              <p:spPr bwMode="auto">
                <a:xfrm>
                  <a:off x="1678" y="286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3" name="Freeform 1354"/>
                <p:cNvSpPr>
                  <a:spLocks/>
                </p:cNvSpPr>
                <p:nvPr/>
              </p:nvSpPr>
              <p:spPr bwMode="auto">
                <a:xfrm>
                  <a:off x="1685" y="2893"/>
                  <a:ext cx="0" cy="1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4" name="Freeform 1355"/>
                <p:cNvSpPr>
                  <a:spLocks/>
                </p:cNvSpPr>
                <p:nvPr/>
              </p:nvSpPr>
              <p:spPr bwMode="auto">
                <a:xfrm>
                  <a:off x="1676" y="286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5" name="Freeform 1356"/>
                <p:cNvSpPr>
                  <a:spLocks/>
                </p:cNvSpPr>
                <p:nvPr/>
              </p:nvSpPr>
              <p:spPr bwMode="auto">
                <a:xfrm>
                  <a:off x="1685" y="28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6" name="Freeform 1357"/>
                <p:cNvSpPr>
                  <a:spLocks/>
                </p:cNvSpPr>
                <p:nvPr/>
              </p:nvSpPr>
              <p:spPr bwMode="auto">
                <a:xfrm>
                  <a:off x="1685" y="288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7" name="Freeform 1358"/>
                <p:cNvSpPr>
                  <a:spLocks/>
                </p:cNvSpPr>
                <p:nvPr/>
              </p:nvSpPr>
              <p:spPr bwMode="auto">
                <a:xfrm>
                  <a:off x="1685" y="28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8" name="Freeform 1359"/>
                <p:cNvSpPr>
                  <a:spLocks/>
                </p:cNvSpPr>
                <p:nvPr/>
              </p:nvSpPr>
              <p:spPr bwMode="auto">
                <a:xfrm>
                  <a:off x="1676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9" name="Freeform 1360"/>
                <p:cNvSpPr>
                  <a:spLocks/>
                </p:cNvSpPr>
                <p:nvPr/>
              </p:nvSpPr>
              <p:spPr bwMode="auto">
                <a:xfrm>
                  <a:off x="1675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0" name="Freeform 1361"/>
                <p:cNvSpPr>
                  <a:spLocks/>
                </p:cNvSpPr>
                <p:nvPr/>
              </p:nvSpPr>
              <p:spPr bwMode="auto">
                <a:xfrm>
                  <a:off x="1675" y="28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1" name="Freeform 1362"/>
                <p:cNvSpPr>
                  <a:spLocks/>
                </p:cNvSpPr>
                <p:nvPr/>
              </p:nvSpPr>
              <p:spPr bwMode="auto">
                <a:xfrm>
                  <a:off x="1685" y="29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2" name="Freeform 136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4" cy="7"/>
                </a:xfrm>
                <a:custGeom>
                  <a:avLst/>
                  <a:gdLst>
                    <a:gd name="T0" fmla="*/ 4 w 4"/>
                    <a:gd name="T1" fmla="*/ 7 h 7"/>
                    <a:gd name="T2" fmla="*/ 4 w 4"/>
                    <a:gd name="T3" fmla="*/ 7 h 7"/>
                    <a:gd name="T4" fmla="*/ 3 w 4"/>
                    <a:gd name="T5" fmla="*/ 5 h 7"/>
                    <a:gd name="T6" fmla="*/ 3 w 4"/>
                    <a:gd name="T7" fmla="*/ 5 h 7"/>
                    <a:gd name="T8" fmla="*/ 2 w 4"/>
                    <a:gd name="T9" fmla="*/ 4 h 7"/>
                    <a:gd name="T10" fmla="*/ 2 w 4"/>
                    <a:gd name="T11" fmla="*/ 3 h 7"/>
                    <a:gd name="T12" fmla="*/ 1 w 4"/>
                    <a:gd name="T13" fmla="*/ 1 h 7"/>
                    <a:gd name="T14" fmla="*/ 0 w 4"/>
                    <a:gd name="T15" fmla="*/ 0 h 7"/>
                    <a:gd name="T16" fmla="*/ 0 w 4"/>
                    <a:gd name="T17" fmla="*/ 0 h 7"/>
                    <a:gd name="T18" fmla="*/ 0 w 4"/>
                    <a:gd name="T19" fmla="*/ 2 h 7"/>
                    <a:gd name="T20" fmla="*/ 0 w 4"/>
                    <a:gd name="T21" fmla="*/ 2 h 7"/>
                    <a:gd name="T22" fmla="*/ 0 w 4"/>
                    <a:gd name="T23" fmla="*/ 3 h 7"/>
                    <a:gd name="T24" fmla="*/ 0 w 4"/>
                    <a:gd name="T25" fmla="*/ 3 h 7"/>
                    <a:gd name="T26" fmla="*/ 0 w 4"/>
                    <a:gd name="T27" fmla="*/ 4 h 7"/>
                    <a:gd name="T28" fmla="*/ 3 w 4"/>
                    <a:gd name="T29" fmla="*/ 7 h 7"/>
                    <a:gd name="T30" fmla="*/ 4 w 4"/>
                    <a:gd name="T31" fmla="*/ 7 h 7"/>
                    <a:gd name="T32" fmla="*/ 4 w 4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4" y="7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3" name="Freeform 1364"/>
                <p:cNvSpPr>
                  <a:spLocks/>
                </p:cNvSpPr>
                <p:nvPr/>
              </p:nvSpPr>
              <p:spPr bwMode="auto">
                <a:xfrm>
                  <a:off x="1763" y="2847"/>
                  <a:ext cx="76" cy="105"/>
                </a:xfrm>
                <a:custGeom>
                  <a:avLst/>
                  <a:gdLst>
                    <a:gd name="T0" fmla="*/ 32 w 79"/>
                    <a:gd name="T1" fmla="*/ 104 h 110"/>
                    <a:gd name="T2" fmla="*/ 33 w 79"/>
                    <a:gd name="T3" fmla="*/ 104 h 110"/>
                    <a:gd name="T4" fmla="*/ 49 w 79"/>
                    <a:gd name="T5" fmla="*/ 105 h 110"/>
                    <a:gd name="T6" fmla="*/ 50 w 79"/>
                    <a:gd name="T7" fmla="*/ 105 h 110"/>
                    <a:gd name="T8" fmla="*/ 53 w 79"/>
                    <a:gd name="T9" fmla="*/ 105 h 110"/>
                    <a:gd name="T10" fmla="*/ 55 w 79"/>
                    <a:gd name="T11" fmla="*/ 105 h 110"/>
                    <a:gd name="T12" fmla="*/ 58 w 79"/>
                    <a:gd name="T13" fmla="*/ 105 h 110"/>
                    <a:gd name="T14" fmla="*/ 63 w 79"/>
                    <a:gd name="T15" fmla="*/ 105 h 110"/>
                    <a:gd name="T16" fmla="*/ 77 w 79"/>
                    <a:gd name="T17" fmla="*/ 110 h 110"/>
                    <a:gd name="T18" fmla="*/ 79 w 79"/>
                    <a:gd name="T19" fmla="*/ 103 h 110"/>
                    <a:gd name="T20" fmla="*/ 78 w 79"/>
                    <a:gd name="T21" fmla="*/ 102 h 110"/>
                    <a:gd name="T22" fmla="*/ 77 w 79"/>
                    <a:gd name="T23" fmla="*/ 101 h 110"/>
                    <a:gd name="T24" fmla="*/ 70 w 79"/>
                    <a:gd name="T25" fmla="*/ 95 h 110"/>
                    <a:gd name="T26" fmla="*/ 67 w 79"/>
                    <a:gd name="T27" fmla="*/ 90 h 110"/>
                    <a:gd name="T28" fmla="*/ 66 w 79"/>
                    <a:gd name="T29" fmla="*/ 84 h 110"/>
                    <a:gd name="T30" fmla="*/ 62 w 79"/>
                    <a:gd name="T31" fmla="*/ 68 h 110"/>
                    <a:gd name="T32" fmla="*/ 63 w 79"/>
                    <a:gd name="T33" fmla="*/ 59 h 110"/>
                    <a:gd name="T34" fmla="*/ 67 w 79"/>
                    <a:gd name="T35" fmla="*/ 51 h 110"/>
                    <a:gd name="T36" fmla="*/ 69 w 79"/>
                    <a:gd name="T37" fmla="*/ 49 h 110"/>
                    <a:gd name="T38" fmla="*/ 70 w 79"/>
                    <a:gd name="T39" fmla="*/ 47 h 110"/>
                    <a:gd name="T40" fmla="*/ 72 w 79"/>
                    <a:gd name="T41" fmla="*/ 46 h 110"/>
                    <a:gd name="T42" fmla="*/ 71 w 79"/>
                    <a:gd name="T43" fmla="*/ 45 h 110"/>
                    <a:gd name="T44" fmla="*/ 70 w 79"/>
                    <a:gd name="T45" fmla="*/ 42 h 110"/>
                    <a:gd name="T46" fmla="*/ 64 w 79"/>
                    <a:gd name="T47" fmla="*/ 33 h 110"/>
                    <a:gd name="T48" fmla="*/ 58 w 79"/>
                    <a:gd name="T49" fmla="*/ 27 h 110"/>
                    <a:gd name="T50" fmla="*/ 57 w 79"/>
                    <a:gd name="T51" fmla="*/ 21 h 110"/>
                    <a:gd name="T52" fmla="*/ 64 w 79"/>
                    <a:gd name="T53" fmla="*/ 17 h 110"/>
                    <a:gd name="T54" fmla="*/ 70 w 79"/>
                    <a:gd name="T55" fmla="*/ 17 h 110"/>
                    <a:gd name="T56" fmla="*/ 66 w 79"/>
                    <a:gd name="T57" fmla="*/ 2 h 110"/>
                    <a:gd name="T58" fmla="*/ 66 w 79"/>
                    <a:gd name="T59" fmla="*/ 0 h 110"/>
                    <a:gd name="T60" fmla="*/ 66 w 79"/>
                    <a:gd name="T61" fmla="*/ 1 h 110"/>
                    <a:gd name="T62" fmla="*/ 59 w 79"/>
                    <a:gd name="T63" fmla="*/ 6 h 110"/>
                    <a:gd name="T64" fmla="*/ 49 w 79"/>
                    <a:gd name="T65" fmla="*/ 26 h 110"/>
                    <a:gd name="T66" fmla="*/ 49 w 79"/>
                    <a:gd name="T67" fmla="*/ 30 h 110"/>
                    <a:gd name="T68" fmla="*/ 43 w 79"/>
                    <a:gd name="T69" fmla="*/ 37 h 110"/>
                    <a:gd name="T70" fmla="*/ 34 w 79"/>
                    <a:gd name="T71" fmla="*/ 57 h 110"/>
                    <a:gd name="T72" fmla="*/ 26 w 79"/>
                    <a:gd name="T73" fmla="*/ 59 h 110"/>
                    <a:gd name="T74" fmla="*/ 15 w 79"/>
                    <a:gd name="T75" fmla="*/ 56 h 110"/>
                    <a:gd name="T76" fmla="*/ 3 w 79"/>
                    <a:gd name="T77" fmla="*/ 68 h 110"/>
                    <a:gd name="T78" fmla="*/ 2 w 79"/>
                    <a:gd name="T79" fmla="*/ 69 h 110"/>
                    <a:gd name="T80" fmla="*/ 2 w 79"/>
                    <a:gd name="T81" fmla="*/ 70 h 110"/>
                    <a:gd name="T82" fmla="*/ 2 w 79"/>
                    <a:gd name="T83" fmla="*/ 71 h 110"/>
                    <a:gd name="T84" fmla="*/ 2 w 79"/>
                    <a:gd name="T85" fmla="*/ 72 h 110"/>
                    <a:gd name="T86" fmla="*/ 1 w 79"/>
                    <a:gd name="T87" fmla="*/ 74 h 110"/>
                    <a:gd name="T88" fmla="*/ 1 w 79"/>
                    <a:gd name="T89" fmla="*/ 76 h 110"/>
                    <a:gd name="T90" fmla="*/ 0 w 79"/>
                    <a:gd name="T91" fmla="*/ 78 h 110"/>
                    <a:gd name="T92" fmla="*/ 3 w 79"/>
                    <a:gd name="T93" fmla="*/ 82 h 110"/>
                    <a:gd name="T94" fmla="*/ 6 w 79"/>
                    <a:gd name="T95" fmla="*/ 85 h 110"/>
                    <a:gd name="T96" fmla="*/ 12 w 79"/>
                    <a:gd name="T97" fmla="*/ 85 h 110"/>
                    <a:gd name="T98" fmla="*/ 15 w 79"/>
                    <a:gd name="T99" fmla="*/ 100 h 110"/>
                    <a:gd name="T100" fmla="*/ 27 w 79"/>
                    <a:gd name="T101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9" h="110">
                      <a:moveTo>
                        <a:pt x="32" y="104"/>
                      </a:move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5" y="104"/>
                        <a:pt x="42" y="105"/>
                        <a:pt x="49" y="105"/>
                      </a:cubicBezTo>
                      <a:cubicBezTo>
                        <a:pt x="49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1" y="105"/>
                        <a:pt x="52" y="105"/>
                        <a:pt x="52" y="105"/>
                      </a:cubicBezTo>
                      <a:cubicBezTo>
                        <a:pt x="52" y="105"/>
                        <a:pt x="53" y="105"/>
                        <a:pt x="53" y="105"/>
                      </a:cubicBezTo>
                      <a:cubicBezTo>
                        <a:pt x="53" y="105"/>
                        <a:pt x="54" y="105"/>
                        <a:pt x="54" y="105"/>
                      </a:cubicBezTo>
                      <a:cubicBezTo>
                        <a:pt x="55" y="105"/>
                        <a:pt x="55" y="105"/>
                        <a:pt x="55" y="105"/>
                      </a:cubicBezTo>
                      <a:cubicBezTo>
                        <a:pt x="56" y="105"/>
                        <a:pt x="56" y="105"/>
                        <a:pt x="56" y="105"/>
                      </a:cubicBezTo>
                      <a:cubicBezTo>
                        <a:pt x="57" y="105"/>
                        <a:pt x="57" y="105"/>
                        <a:pt x="58" y="105"/>
                      </a:cubicBezTo>
                      <a:cubicBezTo>
                        <a:pt x="61" y="105"/>
                        <a:pt x="62" y="105"/>
                        <a:pt x="62" y="105"/>
                      </a:cubicBezTo>
                      <a:cubicBezTo>
                        <a:pt x="62" y="105"/>
                        <a:pt x="63" y="105"/>
                        <a:pt x="63" y="105"/>
                      </a:cubicBezTo>
                      <a:cubicBezTo>
                        <a:pt x="66" y="105"/>
                        <a:pt x="73" y="108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08"/>
                        <a:pt x="78" y="106"/>
                        <a:pt x="78" y="104"/>
                      </a:cubicBezTo>
                      <a:cubicBezTo>
                        <a:pt x="78" y="104"/>
                        <a:pt x="78" y="103"/>
                        <a:pt x="79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2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7" y="102"/>
                        <a:pt x="77" y="102"/>
                        <a:pt x="77" y="101"/>
                      </a:cubicBezTo>
                      <a:cubicBezTo>
                        <a:pt x="77" y="101"/>
                        <a:pt x="75" y="99"/>
                        <a:pt x="74" y="98"/>
                      </a:cubicBezTo>
                      <a:cubicBezTo>
                        <a:pt x="73" y="97"/>
                        <a:pt x="71" y="96"/>
                        <a:pt x="70" y="95"/>
                      </a:cubicBezTo>
                      <a:cubicBezTo>
                        <a:pt x="68" y="92"/>
                        <a:pt x="68" y="91"/>
                        <a:pt x="68" y="91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67" y="89"/>
                        <a:pt x="68" y="86"/>
                        <a:pt x="66" y="84"/>
                      </a:cubicBezTo>
                      <a:cubicBezTo>
                        <a:pt x="64" y="81"/>
                        <a:pt x="62" y="78"/>
                        <a:pt x="62" y="74"/>
                      </a:cubicBezTo>
                      <a:cubicBezTo>
                        <a:pt x="62" y="72"/>
                        <a:pt x="62" y="70"/>
                        <a:pt x="62" y="68"/>
                      </a:cubicBezTo>
                      <a:cubicBezTo>
                        <a:pt x="61" y="67"/>
                        <a:pt x="61" y="66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5" y="57"/>
                        <a:pt x="66" y="55"/>
                        <a:pt x="66" y="53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0"/>
                        <a:pt x="68" y="50"/>
                        <a:pt x="68" y="50"/>
                      </a:cubicBezTo>
                      <a:cubicBezTo>
                        <a:pt x="68" y="50"/>
                        <a:pt x="68" y="49"/>
                        <a:pt x="69" y="49"/>
                      </a:cubicBezTo>
                      <a:cubicBezTo>
                        <a:pt x="69" y="49"/>
                        <a:pt x="69" y="48"/>
                        <a:pt x="69" y="48"/>
                      </a:cubicBezTo>
                      <a:cubicBezTo>
                        <a:pt x="70" y="48"/>
                        <a:pt x="70" y="47"/>
                        <a:pt x="70" y="47"/>
                      </a:cubicBezTo>
                      <a:cubicBezTo>
                        <a:pt x="71" y="47"/>
                        <a:pt x="71" y="47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1" y="44"/>
                        <a:pt x="71" y="44"/>
                        <a:pt x="70" y="43"/>
                      </a:cubicBezTo>
                      <a:cubicBezTo>
                        <a:pt x="70" y="43"/>
                        <a:pt x="70" y="43"/>
                        <a:pt x="70" y="42"/>
                      </a:cubicBezTo>
                      <a:cubicBezTo>
                        <a:pt x="70" y="41"/>
                        <a:pt x="69" y="40"/>
                        <a:pt x="69" y="39"/>
                      </a:cubicBezTo>
                      <a:cubicBezTo>
                        <a:pt x="68" y="36"/>
                        <a:pt x="66" y="35"/>
                        <a:pt x="64" y="33"/>
                      </a:cubicBezTo>
                      <a:cubicBezTo>
                        <a:pt x="63" y="32"/>
                        <a:pt x="61" y="31"/>
                        <a:pt x="60" y="30"/>
                      </a:cubicBezTo>
                      <a:cubicBezTo>
                        <a:pt x="59" y="29"/>
                        <a:pt x="58" y="28"/>
                        <a:pt x="58" y="27"/>
                      </a:cubicBezTo>
                      <a:cubicBezTo>
                        <a:pt x="57" y="26"/>
                        <a:pt x="56" y="24"/>
                        <a:pt x="56" y="23"/>
                      </a:cubicBezTo>
                      <a:cubicBezTo>
                        <a:pt x="56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17"/>
                        <a:pt x="62" y="17"/>
                        <a:pt x="64" y="17"/>
                      </a:cubicBezTo>
                      <a:cubicBezTo>
                        <a:pt x="66" y="17"/>
                        <a:pt x="67" y="17"/>
                        <a:pt x="69" y="17"/>
                      </a:cubicBezTo>
                      <a:cubicBezTo>
                        <a:pt x="69" y="17"/>
                        <a:pt x="70" y="17"/>
                        <a:pt x="70" y="17"/>
                      </a:cubicBezTo>
                      <a:cubicBezTo>
                        <a:pt x="68" y="14"/>
                        <a:pt x="66" y="8"/>
                        <a:pt x="66" y="3"/>
                      </a:cubicBezTo>
                      <a:cubicBezTo>
                        <a:pt x="66" y="3"/>
                        <a:pt x="66" y="2"/>
                        <a:pt x="66" y="2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1"/>
                      </a:cubicBezTo>
                      <a:cubicBezTo>
                        <a:pt x="66" y="4"/>
                        <a:pt x="62" y="5"/>
                        <a:pt x="60" y="5"/>
                      </a:cubicBezTo>
                      <a:cubicBezTo>
                        <a:pt x="60" y="5"/>
                        <a:pt x="59" y="6"/>
                        <a:pt x="59" y="6"/>
                      </a:cubicBezTo>
                      <a:cubicBezTo>
                        <a:pt x="58" y="7"/>
                        <a:pt x="53" y="15"/>
                        <a:pt x="53" y="16"/>
                      </a:cubicBezTo>
                      <a:cubicBezTo>
                        <a:pt x="53" y="18"/>
                        <a:pt x="52" y="25"/>
                        <a:pt x="49" y="26"/>
                      </a:cubicBezTo>
                      <a:cubicBezTo>
                        <a:pt x="49" y="26"/>
                        <a:pt x="49" y="28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2"/>
                        <a:pt x="47" y="33"/>
                        <a:pt x="46" y="34"/>
                      </a:cubicBezTo>
                      <a:cubicBezTo>
                        <a:pt x="45" y="35"/>
                        <a:pt x="43" y="36"/>
                        <a:pt x="43" y="37"/>
                      </a:cubicBezTo>
                      <a:cubicBezTo>
                        <a:pt x="43" y="39"/>
                        <a:pt x="41" y="44"/>
                        <a:pt x="36" y="53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2" y="60"/>
                        <a:pt x="31" y="62"/>
                        <a:pt x="29" y="62"/>
                      </a:cubicBezTo>
                      <a:cubicBezTo>
                        <a:pt x="28" y="62"/>
                        <a:pt x="27" y="62"/>
                        <a:pt x="26" y="59"/>
                      </a:cubicBezTo>
                      <a:cubicBezTo>
                        <a:pt x="26" y="57"/>
                        <a:pt x="23" y="55"/>
                        <a:pt x="22" y="55"/>
                      </a:cubicBezTo>
                      <a:cubicBezTo>
                        <a:pt x="19" y="57"/>
                        <a:pt x="17" y="56"/>
                        <a:pt x="15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3" y="57"/>
                        <a:pt x="8" y="62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9"/>
                        <a:pt x="2" y="69"/>
                      </a:cubicBezTo>
                      <a:cubicBezTo>
                        <a:pt x="2" y="69"/>
                        <a:pt x="2" y="69"/>
                        <a:pt x="2" y="69"/>
                      </a:cubicBezTo>
                      <a:cubicBezTo>
                        <a:pt x="2" y="69"/>
                        <a:pt x="2" y="70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3"/>
                        <a:pt x="1" y="73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5"/>
                        <a:pt x="1" y="75"/>
                      </a:cubicBezTo>
                      <a:cubicBezTo>
                        <a:pt x="1" y="75"/>
                        <a:pt x="1" y="76"/>
                        <a:pt x="1" y="76"/>
                      </a:cubicBezTo>
                      <a:cubicBezTo>
                        <a:pt x="1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8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1" y="79"/>
                        <a:pt x="2" y="80"/>
                        <a:pt x="3" y="82"/>
                      </a:cubicBezTo>
                      <a:cubicBezTo>
                        <a:pt x="3" y="82"/>
                        <a:pt x="3" y="83"/>
                        <a:pt x="4" y="84"/>
                      </a:cubicBezTo>
                      <a:cubicBezTo>
                        <a:pt x="4" y="84"/>
                        <a:pt x="5" y="85"/>
                        <a:pt x="6" y="85"/>
                      </a:cubicBezTo>
                      <a:cubicBezTo>
                        <a:pt x="7" y="85"/>
                        <a:pt x="7" y="85"/>
                        <a:pt x="8" y="85"/>
                      </a:cubicBezTo>
                      <a:cubicBezTo>
                        <a:pt x="10" y="84"/>
                        <a:pt x="11" y="84"/>
                        <a:pt x="12" y="85"/>
                      </a:cubicBezTo>
                      <a:cubicBezTo>
                        <a:pt x="15" y="87"/>
                        <a:pt x="17" y="96"/>
                        <a:pt x="16" y="98"/>
                      </a:cubicBezTo>
                      <a:cubicBezTo>
                        <a:pt x="16" y="99"/>
                        <a:pt x="16" y="100"/>
                        <a:pt x="15" y="100"/>
                      </a:cubicBezTo>
                      <a:cubicBezTo>
                        <a:pt x="15" y="102"/>
                        <a:pt x="14" y="104"/>
                        <a:pt x="14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4" name="Freeform 1365"/>
                <p:cNvSpPr>
                  <a:spLocks/>
                </p:cNvSpPr>
                <p:nvPr/>
              </p:nvSpPr>
              <p:spPr bwMode="auto">
                <a:xfrm>
                  <a:off x="1829" y="289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5" name="Freeform 1366"/>
                <p:cNvSpPr>
                  <a:spLocks/>
                </p:cNvSpPr>
                <p:nvPr/>
              </p:nvSpPr>
              <p:spPr bwMode="auto">
                <a:xfrm>
                  <a:off x="1838" y="29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6" name="Freeform 1367"/>
                <p:cNvSpPr>
                  <a:spLocks/>
                </p:cNvSpPr>
                <p:nvPr/>
              </p:nvSpPr>
              <p:spPr bwMode="auto">
                <a:xfrm>
                  <a:off x="1830" y="289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7" name="Freeform 1368"/>
                <p:cNvSpPr>
                  <a:spLocks/>
                </p:cNvSpPr>
                <p:nvPr/>
              </p:nvSpPr>
              <p:spPr bwMode="auto">
                <a:xfrm>
                  <a:off x="1837" y="294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8" name="Freeform 1369"/>
                <p:cNvSpPr>
                  <a:spLocks/>
                </p:cNvSpPr>
                <p:nvPr/>
              </p:nvSpPr>
              <p:spPr bwMode="auto">
                <a:xfrm>
                  <a:off x="1827" y="28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9" name="Freeform 1370"/>
                <p:cNvSpPr>
                  <a:spLocks/>
                </p:cNvSpPr>
                <p:nvPr/>
              </p:nvSpPr>
              <p:spPr bwMode="auto">
                <a:xfrm>
                  <a:off x="1822" y="283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0" name="Freeform 1371"/>
                <p:cNvSpPr>
                  <a:spLocks/>
                </p:cNvSpPr>
                <p:nvPr/>
              </p:nvSpPr>
              <p:spPr bwMode="auto">
                <a:xfrm>
                  <a:off x="1826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1" name="Freeform 1372"/>
                <p:cNvSpPr>
                  <a:spLocks/>
                </p:cNvSpPr>
                <p:nvPr/>
              </p:nvSpPr>
              <p:spPr bwMode="auto">
                <a:xfrm>
                  <a:off x="1822" y="283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2" name="Freeform 137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3" name="Freeform 1374"/>
                <p:cNvSpPr>
                  <a:spLocks/>
                </p:cNvSpPr>
                <p:nvPr/>
              </p:nvSpPr>
              <p:spPr bwMode="auto">
                <a:xfrm>
                  <a:off x="1765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4" name="Freeform 1375"/>
                <p:cNvSpPr>
                  <a:spLocks/>
                </p:cNvSpPr>
                <p:nvPr/>
              </p:nvSpPr>
              <p:spPr bwMode="auto">
                <a:xfrm>
                  <a:off x="1764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5" name="Freeform 1376"/>
                <p:cNvSpPr>
                  <a:spLocks/>
                </p:cNvSpPr>
                <p:nvPr/>
              </p:nvSpPr>
              <p:spPr bwMode="auto">
                <a:xfrm>
                  <a:off x="1763" y="292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6" name="Freeform 1377"/>
                <p:cNvSpPr>
                  <a:spLocks/>
                </p:cNvSpPr>
                <p:nvPr/>
              </p:nvSpPr>
              <p:spPr bwMode="auto">
                <a:xfrm>
                  <a:off x="1791" y="2897"/>
                  <a:ext cx="7" cy="9"/>
                </a:xfrm>
                <a:custGeom>
                  <a:avLst/>
                  <a:gdLst>
                    <a:gd name="T0" fmla="*/ 5 w 7"/>
                    <a:gd name="T1" fmla="*/ 4 h 9"/>
                    <a:gd name="T2" fmla="*/ 7 w 7"/>
                    <a:gd name="T3" fmla="*/ 0 h 9"/>
                    <a:gd name="T4" fmla="*/ 5 w 7"/>
                    <a:gd name="T5" fmla="*/ 4 h 9"/>
                    <a:gd name="T6" fmla="*/ 0 w 7"/>
                    <a:gd name="T7" fmla="*/ 9 h 9"/>
                    <a:gd name="T8" fmla="*/ 5 w 7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5" y="4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7"/>
                        <a:pt x="2" y="9"/>
                        <a:pt x="0" y="9"/>
                      </a:cubicBezTo>
                      <a:cubicBezTo>
                        <a:pt x="2" y="9"/>
                        <a:pt x="3" y="7"/>
                        <a:pt x="5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7" name="Freeform 1378"/>
                <p:cNvSpPr>
                  <a:spLocks/>
                </p:cNvSpPr>
                <p:nvPr/>
              </p:nvSpPr>
              <p:spPr bwMode="auto">
                <a:xfrm>
                  <a:off x="1764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8" name="Freeform 1379"/>
                <p:cNvSpPr>
                  <a:spLocks/>
                </p:cNvSpPr>
                <p:nvPr/>
              </p:nvSpPr>
              <p:spPr bwMode="auto">
                <a:xfrm>
                  <a:off x="1765" y="29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9" name="Freeform 1380"/>
                <p:cNvSpPr>
                  <a:spLocks/>
                </p:cNvSpPr>
                <p:nvPr/>
              </p:nvSpPr>
              <p:spPr bwMode="auto">
                <a:xfrm>
                  <a:off x="1765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0" name="Freeform 1381"/>
                <p:cNvSpPr>
                  <a:spLocks/>
                </p:cNvSpPr>
                <p:nvPr/>
              </p:nvSpPr>
              <p:spPr bwMode="auto">
                <a:xfrm>
                  <a:off x="1765" y="29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1" name="Freeform 1382"/>
                <p:cNvSpPr>
                  <a:spLocks/>
                </p:cNvSpPr>
                <p:nvPr/>
              </p:nvSpPr>
              <p:spPr bwMode="auto">
                <a:xfrm>
                  <a:off x="1578" y="2859"/>
                  <a:ext cx="61" cy="64"/>
                </a:xfrm>
                <a:custGeom>
                  <a:avLst/>
                  <a:gdLst>
                    <a:gd name="T0" fmla="*/ 59 w 64"/>
                    <a:gd name="T1" fmla="*/ 9 h 67"/>
                    <a:gd name="T2" fmla="*/ 56 w 64"/>
                    <a:gd name="T3" fmla="*/ 8 h 67"/>
                    <a:gd name="T4" fmla="*/ 45 w 64"/>
                    <a:gd name="T5" fmla="*/ 12 h 67"/>
                    <a:gd name="T6" fmla="*/ 35 w 64"/>
                    <a:gd name="T7" fmla="*/ 5 h 67"/>
                    <a:gd name="T8" fmla="*/ 34 w 64"/>
                    <a:gd name="T9" fmla="*/ 4 h 67"/>
                    <a:gd name="T10" fmla="*/ 33 w 64"/>
                    <a:gd name="T11" fmla="*/ 3 h 67"/>
                    <a:gd name="T12" fmla="*/ 32 w 64"/>
                    <a:gd name="T13" fmla="*/ 3 h 67"/>
                    <a:gd name="T14" fmla="*/ 31 w 64"/>
                    <a:gd name="T15" fmla="*/ 3 h 67"/>
                    <a:gd name="T16" fmla="*/ 30 w 64"/>
                    <a:gd name="T17" fmla="*/ 3 h 67"/>
                    <a:gd name="T18" fmla="*/ 23 w 64"/>
                    <a:gd name="T19" fmla="*/ 4 h 67"/>
                    <a:gd name="T20" fmla="*/ 21 w 64"/>
                    <a:gd name="T21" fmla="*/ 1 h 67"/>
                    <a:gd name="T22" fmla="*/ 11 w 64"/>
                    <a:gd name="T23" fmla="*/ 5 h 67"/>
                    <a:gd name="T24" fmla="*/ 5 w 64"/>
                    <a:gd name="T25" fmla="*/ 6 h 67"/>
                    <a:gd name="T26" fmla="*/ 5 w 64"/>
                    <a:gd name="T27" fmla="*/ 6 h 67"/>
                    <a:gd name="T28" fmla="*/ 4 w 64"/>
                    <a:gd name="T29" fmla="*/ 6 h 67"/>
                    <a:gd name="T30" fmla="*/ 4 w 64"/>
                    <a:gd name="T31" fmla="*/ 7 h 67"/>
                    <a:gd name="T32" fmla="*/ 4 w 64"/>
                    <a:gd name="T33" fmla="*/ 9 h 67"/>
                    <a:gd name="T34" fmla="*/ 4 w 64"/>
                    <a:gd name="T35" fmla="*/ 10 h 67"/>
                    <a:gd name="T36" fmla="*/ 7 w 64"/>
                    <a:gd name="T37" fmla="*/ 18 h 67"/>
                    <a:gd name="T38" fmla="*/ 8 w 64"/>
                    <a:gd name="T39" fmla="*/ 26 h 67"/>
                    <a:gd name="T40" fmla="*/ 3 w 64"/>
                    <a:gd name="T41" fmla="*/ 26 h 67"/>
                    <a:gd name="T42" fmla="*/ 4 w 64"/>
                    <a:gd name="T43" fmla="*/ 33 h 67"/>
                    <a:gd name="T44" fmla="*/ 2 w 64"/>
                    <a:gd name="T45" fmla="*/ 36 h 67"/>
                    <a:gd name="T46" fmla="*/ 1 w 64"/>
                    <a:gd name="T47" fmla="*/ 38 h 67"/>
                    <a:gd name="T48" fmla="*/ 2 w 64"/>
                    <a:gd name="T49" fmla="*/ 42 h 67"/>
                    <a:gd name="T50" fmla="*/ 3 w 64"/>
                    <a:gd name="T51" fmla="*/ 48 h 67"/>
                    <a:gd name="T52" fmla="*/ 13 w 64"/>
                    <a:gd name="T53" fmla="*/ 58 h 67"/>
                    <a:gd name="T54" fmla="*/ 11 w 64"/>
                    <a:gd name="T55" fmla="*/ 64 h 67"/>
                    <a:gd name="T56" fmla="*/ 10 w 64"/>
                    <a:gd name="T57" fmla="*/ 66 h 67"/>
                    <a:gd name="T58" fmla="*/ 22 w 64"/>
                    <a:gd name="T59" fmla="*/ 64 h 67"/>
                    <a:gd name="T60" fmla="*/ 61 w 64"/>
                    <a:gd name="T61" fmla="*/ 60 h 67"/>
                    <a:gd name="T62" fmla="*/ 61 w 64"/>
                    <a:gd name="T63" fmla="*/ 59 h 67"/>
                    <a:gd name="T64" fmla="*/ 61 w 64"/>
                    <a:gd name="T65" fmla="*/ 58 h 67"/>
                    <a:gd name="T66" fmla="*/ 56 w 64"/>
                    <a:gd name="T67" fmla="*/ 44 h 67"/>
                    <a:gd name="T68" fmla="*/ 60 w 64"/>
                    <a:gd name="T69" fmla="*/ 34 h 67"/>
                    <a:gd name="T70" fmla="*/ 64 w 64"/>
                    <a:gd name="T71" fmla="*/ 26 h 67"/>
                    <a:gd name="T72" fmla="*/ 64 w 64"/>
                    <a:gd name="T73" fmla="*/ 25 h 67"/>
                    <a:gd name="T74" fmla="*/ 64 w 64"/>
                    <a:gd name="T75" fmla="*/ 23 h 67"/>
                    <a:gd name="T76" fmla="*/ 64 w 64"/>
                    <a:gd name="T77" fmla="*/ 21 h 67"/>
                    <a:gd name="T78" fmla="*/ 63 w 64"/>
                    <a:gd name="T79" fmla="*/ 19 h 67"/>
                    <a:gd name="T80" fmla="*/ 63 w 64"/>
                    <a:gd name="T81" fmla="*/ 16 h 67"/>
                    <a:gd name="T82" fmla="*/ 62 w 64"/>
                    <a:gd name="T83" fmla="*/ 14 h 67"/>
                    <a:gd name="T84" fmla="*/ 61 w 64"/>
                    <a:gd name="T85" fmla="*/ 11 h 67"/>
                    <a:gd name="T86" fmla="*/ 61 w 64"/>
                    <a:gd name="T87" fmla="*/ 1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4" h="67">
                      <a:moveTo>
                        <a:pt x="60" y="10"/>
                      </a:moveTo>
                      <a:cubicBezTo>
                        <a:pt x="60" y="10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7" y="8"/>
                      </a:cubicBezTo>
                      <a:cubicBezTo>
                        <a:pt x="57" y="8"/>
                        <a:pt x="56" y="8"/>
                        <a:pt x="56" y="8"/>
                      </a:cubicBezTo>
                      <a:cubicBezTo>
                        <a:pt x="53" y="8"/>
                        <a:pt x="50" y="9"/>
                        <a:pt x="49" y="11"/>
                      </a:cubicBezTo>
                      <a:cubicBezTo>
                        <a:pt x="48" y="12"/>
                        <a:pt x="46" y="12"/>
                        <a:pt x="45" y="12"/>
                      </a:cubicBezTo>
                      <a:cubicBezTo>
                        <a:pt x="41" y="12"/>
                        <a:pt x="36" y="7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7" y="5"/>
                        <a:pt x="26" y="5"/>
                        <a:pt x="24" y="5"/>
                      </a:cubicBezTo>
                      <a:cubicBezTo>
                        <a:pt x="24" y="5"/>
                        <a:pt x="24" y="4"/>
                        <a:pt x="23" y="4"/>
                      </a:cubicBezTo>
                      <a:cubicBezTo>
                        <a:pt x="22" y="3"/>
                        <a:pt x="22" y="2"/>
                        <a:pt x="22" y="0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0" y="4"/>
                        <a:pt x="17" y="7"/>
                        <a:pt x="14" y="7"/>
                      </a:cubicBezTo>
                      <a:cubicBezTo>
                        <a:pt x="13" y="7"/>
                        <a:pt x="11" y="6"/>
                        <a:pt x="11" y="5"/>
                      </a:cubicBezTo>
                      <a:cubicBezTo>
                        <a:pt x="10" y="4"/>
                        <a:pt x="9" y="3"/>
                        <a:pt x="8" y="3"/>
                      </a:cubicBezTo>
                      <a:cubicBezTo>
                        <a:pt x="7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7" y="12"/>
                        <a:pt x="8" y="15"/>
                        <a:pt x="7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9" y="21"/>
                        <a:pt x="10" y="24"/>
                        <a:pt x="8" y="26"/>
                      </a:cubicBezTo>
                      <a:cubicBezTo>
                        <a:pt x="7" y="27"/>
                        <a:pt x="5" y="27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5" y="29"/>
                        <a:pt x="6" y="31"/>
                        <a:pt x="4" y="33"/>
                      </a:cubicBezTo>
                      <a:cubicBezTo>
                        <a:pt x="4" y="34"/>
                        <a:pt x="3" y="34"/>
                        <a:pt x="3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9"/>
                        <a:pt x="2" y="41"/>
                        <a:pt x="2" y="42"/>
                      </a:cubicBezTo>
                      <a:cubicBezTo>
                        <a:pt x="2" y="44"/>
                        <a:pt x="1" y="45"/>
                        <a:pt x="0" y="47"/>
                      </a:cubicBezTo>
                      <a:cubicBezTo>
                        <a:pt x="1" y="47"/>
                        <a:pt x="2" y="47"/>
                        <a:pt x="3" y="48"/>
                      </a:cubicBezTo>
                      <a:cubicBezTo>
                        <a:pt x="4" y="48"/>
                        <a:pt x="4" y="49"/>
                        <a:pt x="5" y="49"/>
                      </a:cubicBezTo>
                      <a:cubicBezTo>
                        <a:pt x="9" y="51"/>
                        <a:pt x="13" y="54"/>
                        <a:pt x="13" y="58"/>
                      </a:cubicBezTo>
                      <a:cubicBezTo>
                        <a:pt x="12" y="60"/>
                        <a:pt x="12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10" y="67"/>
                      </a:cubicBezTo>
                      <a:cubicBezTo>
                        <a:pt x="13" y="66"/>
                        <a:pt x="17" y="65"/>
                        <a:pt x="22" y="64"/>
                      </a:cubicBezTo>
                      <a:cubicBezTo>
                        <a:pt x="27" y="62"/>
                        <a:pt x="34" y="61"/>
                        <a:pt x="40" y="59"/>
                      </a:cubicBezTo>
                      <a:cubicBezTo>
                        <a:pt x="47" y="58"/>
                        <a:pt x="54" y="59"/>
                        <a:pt x="61" y="60"/>
                      </a:cubicBezTo>
                      <a:cubicBezTo>
                        <a:pt x="61" y="60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0" y="56"/>
                        <a:pt x="56" y="47"/>
                        <a:pt x="56" y="44"/>
                      </a:cubicBezTo>
                      <a:cubicBezTo>
                        <a:pt x="56" y="43"/>
                        <a:pt x="57" y="42"/>
                        <a:pt x="58" y="40"/>
                      </a:cubicBezTo>
                      <a:cubicBezTo>
                        <a:pt x="59" y="38"/>
                        <a:pt x="60" y="35"/>
                        <a:pt x="60" y="34"/>
                      </a:cubicBezTo>
                      <a:cubicBezTo>
                        <a:pt x="60" y="31"/>
                        <a:pt x="62" y="30"/>
                        <a:pt x="63" y="28"/>
                      </a:cubicBezTo>
                      <a:cubicBezTo>
                        <a:pt x="63" y="28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8"/>
                        <a:pt x="63" y="18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3"/>
                        <a:pt x="62" y="13"/>
                        <a:pt x="62" y="12"/>
                      </a:cubicBezTo>
                      <a:cubicBezTo>
                        <a:pt x="62" y="12"/>
                        <a:pt x="61" y="12"/>
                        <a:pt x="61" y="11"/>
                      </a:cubicBezTo>
                      <a:cubicBezTo>
                        <a:pt x="61" y="11"/>
                        <a:pt x="61" y="11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1" y="10"/>
                        <a:pt x="61" y="10"/>
                        <a:pt x="60" y="10"/>
                      </a:cubicBezTo>
                      <a:close/>
                    </a:path>
                  </a:pathLst>
                </a:custGeom>
                <a:solidFill>
                  <a:srgbClr val="7668AA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2" name="Freeform 1383"/>
                <p:cNvSpPr>
                  <a:spLocks/>
                </p:cNvSpPr>
                <p:nvPr/>
              </p:nvSpPr>
              <p:spPr bwMode="auto">
                <a:xfrm>
                  <a:off x="1635" y="2855"/>
                  <a:ext cx="41" cy="65"/>
                </a:xfrm>
                <a:custGeom>
                  <a:avLst/>
                  <a:gdLst>
                    <a:gd name="T0" fmla="*/ 32 w 43"/>
                    <a:gd name="T1" fmla="*/ 2 h 68"/>
                    <a:gd name="T2" fmla="*/ 31 w 43"/>
                    <a:gd name="T3" fmla="*/ 2 h 68"/>
                    <a:gd name="T4" fmla="*/ 31 w 43"/>
                    <a:gd name="T5" fmla="*/ 2 h 68"/>
                    <a:gd name="T6" fmla="*/ 30 w 43"/>
                    <a:gd name="T7" fmla="*/ 2 h 68"/>
                    <a:gd name="T8" fmla="*/ 29 w 43"/>
                    <a:gd name="T9" fmla="*/ 1 h 68"/>
                    <a:gd name="T10" fmla="*/ 4 w 43"/>
                    <a:gd name="T11" fmla="*/ 1 h 68"/>
                    <a:gd name="T12" fmla="*/ 6 w 43"/>
                    <a:gd name="T13" fmla="*/ 11 h 68"/>
                    <a:gd name="T14" fmla="*/ 5 w 43"/>
                    <a:gd name="T15" fmla="*/ 13 h 68"/>
                    <a:gd name="T16" fmla="*/ 5 w 43"/>
                    <a:gd name="T17" fmla="*/ 14 h 68"/>
                    <a:gd name="T18" fmla="*/ 6 w 43"/>
                    <a:gd name="T19" fmla="*/ 17 h 68"/>
                    <a:gd name="T20" fmla="*/ 7 w 43"/>
                    <a:gd name="T21" fmla="*/ 19 h 68"/>
                    <a:gd name="T22" fmla="*/ 7 w 43"/>
                    <a:gd name="T23" fmla="*/ 22 h 68"/>
                    <a:gd name="T24" fmla="*/ 8 w 43"/>
                    <a:gd name="T25" fmla="*/ 24 h 68"/>
                    <a:gd name="T26" fmla="*/ 8 w 43"/>
                    <a:gd name="T27" fmla="*/ 27 h 68"/>
                    <a:gd name="T28" fmla="*/ 8 w 43"/>
                    <a:gd name="T29" fmla="*/ 29 h 68"/>
                    <a:gd name="T30" fmla="*/ 8 w 43"/>
                    <a:gd name="T31" fmla="*/ 30 h 68"/>
                    <a:gd name="T32" fmla="*/ 4 w 43"/>
                    <a:gd name="T33" fmla="*/ 37 h 68"/>
                    <a:gd name="T34" fmla="*/ 0 w 43"/>
                    <a:gd name="T35" fmla="*/ 49 h 68"/>
                    <a:gd name="T36" fmla="*/ 5 w 43"/>
                    <a:gd name="T37" fmla="*/ 61 h 68"/>
                    <a:gd name="T38" fmla="*/ 5 w 43"/>
                    <a:gd name="T39" fmla="*/ 63 h 68"/>
                    <a:gd name="T40" fmla="*/ 5 w 43"/>
                    <a:gd name="T41" fmla="*/ 64 h 68"/>
                    <a:gd name="T42" fmla="*/ 5 w 43"/>
                    <a:gd name="T43" fmla="*/ 65 h 68"/>
                    <a:gd name="T44" fmla="*/ 11 w 43"/>
                    <a:gd name="T45" fmla="*/ 68 h 68"/>
                    <a:gd name="T46" fmla="*/ 39 w 43"/>
                    <a:gd name="T47" fmla="*/ 56 h 68"/>
                    <a:gd name="T48" fmla="*/ 43 w 43"/>
                    <a:gd name="T49" fmla="*/ 54 h 68"/>
                    <a:gd name="T50" fmla="*/ 42 w 43"/>
                    <a:gd name="T51" fmla="*/ 52 h 68"/>
                    <a:gd name="T52" fmla="*/ 41 w 43"/>
                    <a:gd name="T53" fmla="*/ 49 h 68"/>
                    <a:gd name="T54" fmla="*/ 40 w 43"/>
                    <a:gd name="T55" fmla="*/ 45 h 68"/>
                    <a:gd name="T56" fmla="*/ 37 w 43"/>
                    <a:gd name="T57" fmla="*/ 28 h 68"/>
                    <a:gd name="T58" fmla="*/ 36 w 43"/>
                    <a:gd name="T59" fmla="*/ 11 h 68"/>
                    <a:gd name="T60" fmla="*/ 34 w 43"/>
                    <a:gd name="T61" fmla="*/ 6 h 68"/>
                    <a:gd name="T62" fmla="*/ 33 w 43"/>
                    <a:gd name="T63" fmla="*/ 5 h 68"/>
                    <a:gd name="T64" fmla="*/ 33 w 43"/>
                    <a:gd name="T65" fmla="*/ 4 h 68"/>
                    <a:gd name="T66" fmla="*/ 32 w 43"/>
                    <a:gd name="T67" fmla="*/ 2 h 68"/>
                    <a:gd name="T68" fmla="*/ 32 w 43"/>
                    <a:gd name="T6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" h="68">
                      <a:moveTo>
                        <a:pt x="32" y="2"/>
                      </a:move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1"/>
                      </a:cubicBezTo>
                      <a:cubicBezTo>
                        <a:pt x="27" y="1"/>
                        <a:pt x="20" y="0"/>
                        <a:pt x="12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4" y="2"/>
                        <a:pt x="5" y="4"/>
                        <a:pt x="5" y="6"/>
                      </a:cubicBezTo>
                      <a:cubicBezTo>
                        <a:pt x="6" y="8"/>
                        <a:pt x="6" y="10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5"/>
                        <a:pt x="6" y="15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6" y="18"/>
                        <a:pt x="7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7" y="22"/>
                      </a:cubicBezTo>
                      <a:cubicBezTo>
                        <a:pt x="7" y="22"/>
                        <a:pt x="7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2"/>
                        <a:pt x="7" y="34"/>
                        <a:pt x="6" y="35"/>
                      </a:cubicBezTo>
                      <a:cubicBezTo>
                        <a:pt x="5" y="36"/>
                        <a:pt x="4" y="37"/>
                        <a:pt x="4" y="37"/>
                      </a:cubicBezTo>
                      <a:cubicBezTo>
                        <a:pt x="4" y="40"/>
                        <a:pt x="3" y="43"/>
                        <a:pt x="1" y="46"/>
                      </a:cubicBezTo>
                      <a:cubicBezTo>
                        <a:pt x="1" y="47"/>
                        <a:pt x="0" y="48"/>
                        <a:pt x="0" y="49"/>
                      </a:cubicBezTo>
                      <a:cubicBezTo>
                        <a:pt x="0" y="50"/>
                        <a:pt x="3" y="58"/>
                        <a:pt x="4" y="60"/>
                      </a:cubicBezTo>
                      <a:cubicBezTo>
                        <a:pt x="4" y="60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5" y="62"/>
                      </a:cubicBezTo>
                      <a:cubicBezTo>
                        <a:pt x="5" y="62"/>
                        <a:pt x="5" y="62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4"/>
                        <a:pt x="5" y="64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7" y="66"/>
                        <a:pt x="9" y="67"/>
                        <a:pt x="10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ubicBezTo>
                        <a:pt x="13" y="68"/>
                        <a:pt x="24" y="63"/>
                        <a:pt x="32" y="59"/>
                      </a:cubicBezTo>
                      <a:cubicBezTo>
                        <a:pt x="34" y="58"/>
                        <a:pt x="37" y="57"/>
                        <a:pt x="39" y="56"/>
                      </a:cubicBezTo>
                      <a:cubicBezTo>
                        <a:pt x="40" y="56"/>
                        <a:pt x="42" y="55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3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1"/>
                        <a:pt x="41" y="50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8"/>
                        <a:pt x="40" y="47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4"/>
                        <a:pt x="40" y="43"/>
                        <a:pt x="40" y="42"/>
                      </a:cubicBezTo>
                      <a:cubicBezTo>
                        <a:pt x="40" y="37"/>
                        <a:pt x="38" y="31"/>
                        <a:pt x="37" y="28"/>
                      </a:cubicBezTo>
                      <a:cubicBezTo>
                        <a:pt x="35" y="24"/>
                        <a:pt x="36" y="19"/>
                        <a:pt x="36" y="13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7" y="7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3"/>
                        <a:pt x="33" y="3"/>
                      </a:cubicBezTo>
                      <a:cubicBezTo>
                        <a:pt x="33" y="3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3" name="Freeform 1384"/>
                <p:cNvSpPr>
                  <a:spLocks/>
                </p:cNvSpPr>
                <p:nvPr/>
              </p:nvSpPr>
              <p:spPr bwMode="auto">
                <a:xfrm>
                  <a:off x="1666" y="285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4" name="Freeform 1385"/>
                <p:cNvSpPr>
                  <a:spLocks/>
                </p:cNvSpPr>
                <p:nvPr/>
              </p:nvSpPr>
              <p:spPr bwMode="auto">
                <a:xfrm>
                  <a:off x="1673" y="289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5" name="Freeform 1386"/>
                <p:cNvSpPr>
                  <a:spLocks/>
                </p:cNvSpPr>
                <p:nvPr/>
              </p:nvSpPr>
              <p:spPr bwMode="auto">
                <a:xfrm>
                  <a:off x="1668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6" name="Freeform 1387"/>
                <p:cNvSpPr>
                  <a:spLocks/>
                </p:cNvSpPr>
                <p:nvPr/>
              </p:nvSpPr>
              <p:spPr bwMode="auto">
                <a:xfrm>
                  <a:off x="1667" y="286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7" name="Freeform 1388"/>
                <p:cNvSpPr>
                  <a:spLocks/>
                </p:cNvSpPr>
                <p:nvPr/>
              </p:nvSpPr>
              <p:spPr bwMode="auto">
                <a:xfrm>
                  <a:off x="1674" y="2902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8" name="Freeform 1389"/>
                <p:cNvSpPr>
                  <a:spLocks/>
                </p:cNvSpPr>
                <p:nvPr/>
              </p:nvSpPr>
              <p:spPr bwMode="auto">
                <a:xfrm>
                  <a:off x="1675" y="290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9" name="Freeform 1390"/>
                <p:cNvSpPr>
                  <a:spLocks/>
                </p:cNvSpPr>
                <p:nvPr/>
              </p:nvSpPr>
              <p:spPr bwMode="auto">
                <a:xfrm>
                  <a:off x="1667" y="28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0" name="Freeform 1391"/>
                <p:cNvSpPr>
                  <a:spLocks/>
                </p:cNvSpPr>
                <p:nvPr/>
              </p:nvSpPr>
              <p:spPr bwMode="auto">
                <a:xfrm>
                  <a:off x="1673" y="289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1" name="Freeform 1392"/>
                <p:cNvSpPr>
                  <a:spLocks/>
                </p:cNvSpPr>
                <p:nvPr/>
              </p:nvSpPr>
              <p:spPr bwMode="auto">
                <a:xfrm>
                  <a:off x="1641" y="28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2" name="Freeform 1393"/>
                <p:cNvSpPr>
                  <a:spLocks/>
                </p:cNvSpPr>
                <p:nvPr/>
              </p:nvSpPr>
              <p:spPr bwMode="auto">
                <a:xfrm>
                  <a:off x="1643" y="287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3" name="Freeform 1394"/>
                <p:cNvSpPr>
                  <a:spLocks/>
                </p:cNvSpPr>
                <p:nvPr/>
              </p:nvSpPr>
              <p:spPr bwMode="auto">
                <a:xfrm>
                  <a:off x="1643" y="28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4" name="Freeform 1395"/>
                <p:cNvSpPr>
                  <a:spLocks/>
                </p:cNvSpPr>
                <p:nvPr/>
              </p:nvSpPr>
              <p:spPr bwMode="auto">
                <a:xfrm>
                  <a:off x="1642" y="287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5" name="Freeform 1396"/>
                <p:cNvSpPr>
                  <a:spLocks/>
                </p:cNvSpPr>
                <p:nvPr/>
              </p:nvSpPr>
              <p:spPr bwMode="auto">
                <a:xfrm>
                  <a:off x="1640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6" name="Freeform 1397"/>
                <p:cNvSpPr>
                  <a:spLocks/>
                </p:cNvSpPr>
                <p:nvPr/>
              </p:nvSpPr>
              <p:spPr bwMode="auto">
                <a:xfrm>
                  <a:off x="1640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7" name="Freeform 1398"/>
                <p:cNvSpPr>
                  <a:spLocks/>
                </p:cNvSpPr>
                <p:nvPr/>
              </p:nvSpPr>
              <p:spPr bwMode="auto">
                <a:xfrm>
                  <a:off x="1643" y="28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8" name="Freeform 1399"/>
                <p:cNvSpPr>
                  <a:spLocks/>
                </p:cNvSpPr>
                <p:nvPr/>
              </p:nvSpPr>
              <p:spPr bwMode="auto">
                <a:xfrm>
                  <a:off x="1640" y="286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9" name="Freeform 1400"/>
                <p:cNvSpPr>
                  <a:spLocks/>
                </p:cNvSpPr>
                <p:nvPr/>
              </p:nvSpPr>
              <p:spPr bwMode="auto">
                <a:xfrm>
                  <a:off x="1640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0" name="Freeform 1401"/>
                <p:cNvSpPr>
                  <a:spLocks/>
                </p:cNvSpPr>
                <p:nvPr/>
              </p:nvSpPr>
              <p:spPr bwMode="auto">
                <a:xfrm>
                  <a:off x="1642" y="287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1" name="Freeform 1402"/>
                <p:cNvSpPr>
                  <a:spLocks/>
                </p:cNvSpPr>
                <p:nvPr/>
              </p:nvSpPr>
              <p:spPr bwMode="auto">
                <a:xfrm>
                  <a:off x="1507" y="2837"/>
                  <a:ext cx="76" cy="56"/>
                </a:xfrm>
                <a:custGeom>
                  <a:avLst/>
                  <a:gdLst>
                    <a:gd name="T0" fmla="*/ 56 w 79"/>
                    <a:gd name="T1" fmla="*/ 45 h 59"/>
                    <a:gd name="T2" fmla="*/ 57 w 79"/>
                    <a:gd name="T3" fmla="*/ 45 h 59"/>
                    <a:gd name="T4" fmla="*/ 64 w 79"/>
                    <a:gd name="T5" fmla="*/ 56 h 59"/>
                    <a:gd name="T6" fmla="*/ 70 w 79"/>
                    <a:gd name="T7" fmla="*/ 54 h 59"/>
                    <a:gd name="T8" fmla="*/ 72 w 79"/>
                    <a:gd name="T9" fmla="*/ 54 h 59"/>
                    <a:gd name="T10" fmla="*/ 73 w 79"/>
                    <a:gd name="T11" fmla="*/ 55 h 59"/>
                    <a:gd name="T12" fmla="*/ 74 w 79"/>
                    <a:gd name="T13" fmla="*/ 55 h 59"/>
                    <a:gd name="T14" fmla="*/ 74 w 79"/>
                    <a:gd name="T15" fmla="*/ 53 h 59"/>
                    <a:gd name="T16" fmla="*/ 79 w 79"/>
                    <a:gd name="T17" fmla="*/ 46 h 59"/>
                    <a:gd name="T18" fmla="*/ 77 w 79"/>
                    <a:gd name="T19" fmla="*/ 40 h 59"/>
                    <a:gd name="T20" fmla="*/ 75 w 79"/>
                    <a:gd name="T21" fmla="*/ 36 h 59"/>
                    <a:gd name="T22" fmla="*/ 74 w 79"/>
                    <a:gd name="T23" fmla="*/ 34 h 59"/>
                    <a:gd name="T24" fmla="*/ 74 w 79"/>
                    <a:gd name="T25" fmla="*/ 32 h 59"/>
                    <a:gd name="T26" fmla="*/ 74 w 79"/>
                    <a:gd name="T27" fmla="*/ 30 h 59"/>
                    <a:gd name="T28" fmla="*/ 75 w 79"/>
                    <a:gd name="T29" fmla="*/ 27 h 59"/>
                    <a:gd name="T30" fmla="*/ 74 w 79"/>
                    <a:gd name="T31" fmla="*/ 26 h 59"/>
                    <a:gd name="T32" fmla="*/ 73 w 79"/>
                    <a:gd name="T33" fmla="*/ 22 h 59"/>
                    <a:gd name="T34" fmla="*/ 70 w 79"/>
                    <a:gd name="T35" fmla="*/ 14 h 59"/>
                    <a:gd name="T36" fmla="*/ 62 w 79"/>
                    <a:gd name="T37" fmla="*/ 5 h 59"/>
                    <a:gd name="T38" fmla="*/ 51 w 79"/>
                    <a:gd name="T39" fmla="*/ 6 h 59"/>
                    <a:gd name="T40" fmla="*/ 44 w 79"/>
                    <a:gd name="T41" fmla="*/ 8 h 59"/>
                    <a:gd name="T42" fmla="*/ 40 w 79"/>
                    <a:gd name="T43" fmla="*/ 9 h 59"/>
                    <a:gd name="T44" fmla="*/ 39 w 79"/>
                    <a:gd name="T45" fmla="*/ 8 h 59"/>
                    <a:gd name="T46" fmla="*/ 38 w 79"/>
                    <a:gd name="T47" fmla="*/ 7 h 59"/>
                    <a:gd name="T48" fmla="*/ 38 w 79"/>
                    <a:gd name="T49" fmla="*/ 6 h 59"/>
                    <a:gd name="T50" fmla="*/ 37 w 79"/>
                    <a:gd name="T51" fmla="*/ 5 h 59"/>
                    <a:gd name="T52" fmla="*/ 36 w 79"/>
                    <a:gd name="T53" fmla="*/ 5 h 59"/>
                    <a:gd name="T54" fmla="*/ 33 w 79"/>
                    <a:gd name="T55" fmla="*/ 5 h 59"/>
                    <a:gd name="T56" fmla="*/ 20 w 79"/>
                    <a:gd name="T57" fmla="*/ 2 h 59"/>
                    <a:gd name="T58" fmla="*/ 18 w 79"/>
                    <a:gd name="T59" fmla="*/ 1 h 59"/>
                    <a:gd name="T60" fmla="*/ 16 w 79"/>
                    <a:gd name="T61" fmla="*/ 1 h 59"/>
                    <a:gd name="T62" fmla="*/ 15 w 79"/>
                    <a:gd name="T63" fmla="*/ 2 h 59"/>
                    <a:gd name="T64" fmla="*/ 14 w 79"/>
                    <a:gd name="T65" fmla="*/ 4 h 59"/>
                    <a:gd name="T66" fmla="*/ 12 w 79"/>
                    <a:gd name="T67" fmla="*/ 5 h 59"/>
                    <a:gd name="T68" fmla="*/ 14 w 79"/>
                    <a:gd name="T69" fmla="*/ 8 h 59"/>
                    <a:gd name="T70" fmla="*/ 2 w 79"/>
                    <a:gd name="T71" fmla="*/ 16 h 59"/>
                    <a:gd name="T72" fmla="*/ 0 w 79"/>
                    <a:gd name="T73" fmla="*/ 17 h 59"/>
                    <a:gd name="T74" fmla="*/ 19 w 79"/>
                    <a:gd name="T75" fmla="*/ 37 h 59"/>
                    <a:gd name="T76" fmla="*/ 20 w 79"/>
                    <a:gd name="T77" fmla="*/ 36 h 59"/>
                    <a:gd name="T78" fmla="*/ 22 w 79"/>
                    <a:gd name="T79" fmla="*/ 34 h 59"/>
                    <a:gd name="T80" fmla="*/ 23 w 79"/>
                    <a:gd name="T81" fmla="*/ 33 h 59"/>
                    <a:gd name="T82" fmla="*/ 23 w 79"/>
                    <a:gd name="T83" fmla="*/ 32 h 59"/>
                    <a:gd name="T84" fmla="*/ 24 w 79"/>
                    <a:gd name="T85" fmla="*/ 32 h 59"/>
                    <a:gd name="T86" fmla="*/ 31 w 79"/>
                    <a:gd name="T87" fmla="*/ 29 h 59"/>
                    <a:gd name="T88" fmla="*/ 50 w 79"/>
                    <a:gd name="T89" fmla="*/ 40 h 59"/>
                    <a:gd name="T90" fmla="*/ 51 w 79"/>
                    <a:gd name="T91" fmla="*/ 43 h 59"/>
                    <a:gd name="T92" fmla="*/ 51 w 79"/>
                    <a:gd name="T93" fmla="*/ 45 h 59"/>
                    <a:gd name="T94" fmla="*/ 54 w 79"/>
                    <a:gd name="T95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59"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5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60" y="45"/>
                        <a:pt x="61" y="46"/>
                      </a:cubicBezTo>
                      <a:cubicBezTo>
                        <a:pt x="62" y="48"/>
                        <a:pt x="64" y="53"/>
                        <a:pt x="64" y="56"/>
                      </a:cubicBezTo>
                      <a:cubicBezTo>
                        <a:pt x="63" y="57"/>
                        <a:pt x="64" y="58"/>
                        <a:pt x="64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7"/>
                        <a:pt x="68" y="55"/>
                        <a:pt x="70" y="54"/>
                      </a:cubicBezTo>
                      <a:cubicBezTo>
                        <a:pt x="70" y="54"/>
                        <a:pt x="70" y="54"/>
                        <a:pt x="71" y="54"/>
                      </a:cubicBezTo>
                      <a:cubicBezTo>
                        <a:pt x="71" y="54"/>
                        <a:pt x="71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6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4"/>
                        <a:pt x="75" y="54"/>
                        <a:pt x="75" y="54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5" y="54"/>
                        <a:pt x="75" y="53"/>
                        <a:pt x="74" y="53"/>
                      </a:cubicBezTo>
                      <a:cubicBezTo>
                        <a:pt x="74" y="51"/>
                        <a:pt x="73" y="49"/>
                        <a:pt x="74" y="47"/>
                      </a:cubicBezTo>
                      <a:cubicBezTo>
                        <a:pt x="75" y="45"/>
                        <a:pt x="76" y="45"/>
                        <a:pt x="77" y="45"/>
                      </a:cubicBezTo>
                      <a:cubicBezTo>
                        <a:pt x="78" y="45"/>
                        <a:pt x="78" y="45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8" y="44"/>
                      </a:cubicBezTo>
                      <a:cubicBezTo>
                        <a:pt x="77" y="43"/>
                        <a:pt x="77" y="41"/>
                        <a:pt x="77" y="40"/>
                      </a:cubicBezTo>
                      <a:cubicBezTo>
                        <a:pt x="77" y="39"/>
                        <a:pt x="77" y="38"/>
                        <a:pt x="76" y="37"/>
                      </a:cubicBezTo>
                      <a:cubicBezTo>
                        <a:pt x="76" y="37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4" y="28"/>
                        <a:pt x="74" y="28"/>
                      </a:cubicBezTo>
                      <a:cubicBezTo>
                        <a:pt x="75" y="28"/>
                        <a:pt x="75" y="28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4"/>
                        <a:pt x="73" y="23"/>
                        <a:pt x="73" y="22"/>
                      </a:cubicBezTo>
                      <a:cubicBezTo>
                        <a:pt x="73" y="21"/>
                        <a:pt x="72" y="21"/>
                        <a:pt x="72" y="20"/>
                      </a:cubicBezTo>
                      <a:cubicBezTo>
                        <a:pt x="71" y="20"/>
                        <a:pt x="69" y="19"/>
                        <a:pt x="69" y="17"/>
                      </a:cubicBezTo>
                      <a:cubicBezTo>
                        <a:pt x="69" y="16"/>
                        <a:pt x="69" y="15"/>
                        <a:pt x="70" y="14"/>
                      </a:cubicBezTo>
                      <a:cubicBezTo>
                        <a:pt x="69" y="12"/>
                        <a:pt x="67" y="11"/>
                        <a:pt x="67" y="9"/>
                      </a:cubicBezTo>
                      <a:cubicBezTo>
                        <a:pt x="67" y="8"/>
                        <a:pt x="65" y="4"/>
                        <a:pt x="64" y="3"/>
                      </a:cubicBezTo>
                      <a:cubicBezTo>
                        <a:pt x="64" y="3"/>
                        <a:pt x="63" y="4"/>
                        <a:pt x="62" y="5"/>
                      </a:cubicBezTo>
                      <a:cubicBezTo>
                        <a:pt x="60" y="7"/>
                        <a:pt x="58" y="8"/>
                        <a:pt x="56" y="8"/>
                      </a:cubicBezTo>
                      <a:cubicBezTo>
                        <a:pt x="55" y="8"/>
                        <a:pt x="54" y="8"/>
                        <a:pt x="53" y="7"/>
                      </a:cubicBezTo>
                      <a:cubicBezTo>
                        <a:pt x="52" y="7"/>
                        <a:pt x="51" y="6"/>
                        <a:pt x="51" y="6"/>
                      </a:cubicBezTo>
                      <a:cubicBezTo>
                        <a:pt x="50" y="8"/>
                        <a:pt x="48" y="9"/>
                        <a:pt x="47" y="9"/>
                      </a:cubicBezTo>
                      <a:cubicBezTo>
                        <a:pt x="46" y="9"/>
                        <a:pt x="46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3" y="9"/>
                        <a:pt x="42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7" y="4"/>
                      </a:cubicBezTo>
                      <a:cubicBezTo>
                        <a:pt x="37" y="4"/>
                        <a:pt x="37" y="5"/>
                        <a:pt x="37" y="5"/>
                      </a:cubicBezTo>
                      <a:cubicBezTo>
                        <a:pt x="37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5"/>
                        <a:pt x="32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28" y="5"/>
                        <a:pt x="21" y="5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4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3" y="7"/>
                        <a:pt x="14" y="8"/>
                        <a:pt x="14" y="8"/>
                      </a:cubicBezTo>
                      <a:cubicBezTo>
                        <a:pt x="14" y="11"/>
                        <a:pt x="9" y="13"/>
                        <a:pt x="7" y="12"/>
                      </a:cubicBezTo>
                      <a:cubicBezTo>
                        <a:pt x="7" y="12"/>
                        <a:pt x="6" y="12"/>
                        <a:pt x="5" y="13"/>
                      </a:cubicBezTo>
                      <a:cubicBezTo>
                        <a:pt x="4" y="14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2" y="19"/>
                        <a:pt x="3" y="20"/>
                      </a:cubicBezTo>
                      <a:cubicBezTo>
                        <a:pt x="4" y="22"/>
                        <a:pt x="4" y="24"/>
                        <a:pt x="6" y="25"/>
                      </a:cubicBezTo>
                      <a:cubicBezTo>
                        <a:pt x="11" y="28"/>
                        <a:pt x="15" y="32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2" y="35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0"/>
                        <a:pt x="25" y="28"/>
                        <a:pt x="27" y="28"/>
                      </a:cubicBezTo>
                      <a:cubicBezTo>
                        <a:pt x="28" y="28"/>
                        <a:pt x="29" y="29"/>
                        <a:pt x="30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2" y="29"/>
                        <a:pt x="34" y="29"/>
                        <a:pt x="35" y="28"/>
                      </a:cubicBezTo>
                      <a:cubicBezTo>
                        <a:pt x="37" y="28"/>
                        <a:pt x="38" y="27"/>
                        <a:pt x="39" y="27"/>
                      </a:cubicBezTo>
                      <a:cubicBezTo>
                        <a:pt x="43" y="27"/>
                        <a:pt x="50" y="37"/>
                        <a:pt x="50" y="40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5"/>
                        <a:pt x="53" y="45"/>
                        <a:pt x="54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2" name="Freeform 1403"/>
                <p:cNvSpPr>
                  <a:spLocks/>
                </p:cNvSpPr>
                <p:nvPr/>
              </p:nvSpPr>
              <p:spPr bwMode="auto">
                <a:xfrm>
                  <a:off x="1524" y="283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3" name="Freeform 1404"/>
                <p:cNvSpPr>
                  <a:spLocks/>
                </p:cNvSpPr>
                <p:nvPr/>
              </p:nvSpPr>
              <p:spPr bwMode="auto">
                <a:xfrm>
                  <a:off x="1521" y="2837"/>
                  <a:ext cx="0" cy="2"/>
                </a:xfrm>
                <a:custGeom>
                  <a:avLst/>
                  <a:gdLst>
                    <a:gd name="T0" fmla="*/ 1 h 2"/>
                    <a:gd name="T1" fmla="*/ 1 h 2"/>
                    <a:gd name="T2" fmla="*/ 2 h 2"/>
                    <a:gd name="T3" fmla="*/ 2 h 2"/>
                    <a:gd name="T4" fmla="*/ 0 h 2"/>
                    <a:gd name="T5" fmla="*/ 0 h 2"/>
                    <a:gd name="T6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4" name="Freeform 1405"/>
                <p:cNvSpPr>
                  <a:spLocks/>
                </p:cNvSpPr>
                <p:nvPr/>
              </p:nvSpPr>
              <p:spPr bwMode="auto">
                <a:xfrm>
                  <a:off x="1538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5" name="Freeform 1406"/>
                <p:cNvSpPr>
                  <a:spLocks/>
                </p:cNvSpPr>
                <p:nvPr/>
              </p:nvSpPr>
              <p:spPr bwMode="auto">
                <a:xfrm>
                  <a:off x="1540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6" name="Freeform 1407"/>
                <p:cNvSpPr>
                  <a:spLocks/>
                </p:cNvSpPr>
                <p:nvPr/>
              </p:nvSpPr>
              <p:spPr bwMode="auto">
                <a:xfrm>
                  <a:off x="1522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7" name="Freeform 1408"/>
                <p:cNvSpPr>
                  <a:spLocks/>
                </p:cNvSpPr>
                <p:nvPr/>
              </p:nvSpPr>
              <p:spPr bwMode="auto">
                <a:xfrm>
                  <a:off x="1541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8" name="Freeform 1409"/>
                <p:cNvSpPr>
                  <a:spLocks/>
                </p:cNvSpPr>
                <p:nvPr/>
              </p:nvSpPr>
              <p:spPr bwMode="auto">
                <a:xfrm>
                  <a:off x="1523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9" name="Freeform 1410"/>
                <p:cNvSpPr>
                  <a:spLocks/>
                </p:cNvSpPr>
                <p:nvPr/>
              </p:nvSpPr>
              <p:spPr bwMode="auto">
                <a:xfrm>
                  <a:off x="1507" y="28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0" name="Freeform 1411"/>
                <p:cNvSpPr>
                  <a:spLocks/>
                </p:cNvSpPr>
                <p:nvPr/>
              </p:nvSpPr>
              <p:spPr bwMode="auto">
                <a:xfrm>
                  <a:off x="1520" y="283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1" name="Freeform 1412"/>
                <p:cNvSpPr>
                  <a:spLocks/>
                </p:cNvSpPr>
                <p:nvPr/>
              </p:nvSpPr>
              <p:spPr bwMode="auto">
                <a:xfrm>
                  <a:off x="1519" y="284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2" name="Oval 1413"/>
                <p:cNvSpPr>
                  <a:spLocks noChangeArrowheads="1"/>
                </p:cNvSpPr>
                <p:nvPr/>
              </p:nvSpPr>
              <p:spPr bwMode="auto">
                <a:xfrm>
                  <a:off x="1519" y="2842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3" name="Freeform 1414"/>
                <p:cNvSpPr>
                  <a:spLocks/>
                </p:cNvSpPr>
                <p:nvPr/>
              </p:nvSpPr>
              <p:spPr bwMode="auto">
                <a:xfrm>
                  <a:off x="1521" y="2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4" name="Freeform 1415"/>
                <p:cNvSpPr>
                  <a:spLocks/>
                </p:cNvSpPr>
                <p:nvPr/>
              </p:nvSpPr>
              <p:spPr bwMode="auto">
                <a:xfrm>
                  <a:off x="1578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5" name="Freeform 1416"/>
                <p:cNvSpPr>
                  <a:spLocks/>
                </p:cNvSpPr>
                <p:nvPr/>
              </p:nvSpPr>
              <p:spPr bwMode="auto">
                <a:xfrm>
                  <a:off x="1578" y="2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6" name="Freeform 1417"/>
                <p:cNvSpPr>
                  <a:spLocks/>
                </p:cNvSpPr>
                <p:nvPr/>
              </p:nvSpPr>
              <p:spPr bwMode="auto">
                <a:xfrm>
                  <a:off x="1578" y="286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7" name="Freeform 1418"/>
                <p:cNvSpPr>
                  <a:spLocks/>
                </p:cNvSpPr>
                <p:nvPr/>
              </p:nvSpPr>
              <p:spPr bwMode="auto">
                <a:xfrm>
                  <a:off x="1578" y="286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8" name="Freeform 1419"/>
                <p:cNvSpPr>
                  <a:spLocks/>
                </p:cNvSpPr>
                <p:nvPr/>
              </p:nvSpPr>
              <p:spPr bwMode="auto">
                <a:xfrm>
                  <a:off x="1578" y="28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9" name="Freeform 1420"/>
                <p:cNvSpPr>
                  <a:spLocks/>
                </p:cNvSpPr>
                <p:nvPr/>
              </p:nvSpPr>
              <p:spPr bwMode="auto">
                <a:xfrm>
                  <a:off x="1578" y="286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0" name="Freeform 1421"/>
                <p:cNvSpPr>
                  <a:spLocks/>
                </p:cNvSpPr>
                <p:nvPr/>
              </p:nvSpPr>
              <p:spPr bwMode="auto">
                <a:xfrm>
                  <a:off x="1579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1" name="Freeform 1422"/>
                <p:cNvSpPr>
                  <a:spLocks/>
                </p:cNvSpPr>
                <p:nvPr/>
              </p:nvSpPr>
              <p:spPr bwMode="auto">
                <a:xfrm>
                  <a:off x="1577" y="2889"/>
                  <a:ext cx="2" cy="2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0 h 2"/>
                    <a:gd name="T4" fmla="*/ 1 w 2"/>
                    <a:gd name="T5" fmla="*/ 1 h 2"/>
                    <a:gd name="T6" fmla="*/ 0 w 2"/>
                    <a:gd name="T7" fmla="*/ 2 h 2"/>
                    <a:gd name="T8" fmla="*/ 0 w 2"/>
                    <a:gd name="T9" fmla="*/ 2 h 2"/>
                    <a:gd name="T10" fmla="*/ 1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2" name="Freeform 1423"/>
                <p:cNvSpPr>
                  <a:spLocks/>
                </p:cNvSpPr>
                <p:nvPr/>
              </p:nvSpPr>
              <p:spPr bwMode="auto">
                <a:xfrm>
                  <a:off x="1545" y="2884"/>
                  <a:ext cx="41" cy="39"/>
                </a:xfrm>
                <a:custGeom>
                  <a:avLst/>
                  <a:gdLst>
                    <a:gd name="T0" fmla="*/ 30 w 43"/>
                    <a:gd name="T1" fmla="*/ 10 h 41"/>
                    <a:gd name="T2" fmla="*/ 29 w 43"/>
                    <a:gd name="T3" fmla="*/ 12 h 41"/>
                    <a:gd name="T4" fmla="*/ 25 w 43"/>
                    <a:gd name="T5" fmla="*/ 14 h 41"/>
                    <a:gd name="T6" fmla="*/ 21 w 43"/>
                    <a:gd name="T7" fmla="*/ 12 h 41"/>
                    <a:gd name="T8" fmla="*/ 20 w 43"/>
                    <a:gd name="T9" fmla="*/ 7 h 41"/>
                    <a:gd name="T10" fmla="*/ 18 w 43"/>
                    <a:gd name="T11" fmla="*/ 0 h 41"/>
                    <a:gd name="T12" fmla="*/ 17 w 43"/>
                    <a:gd name="T13" fmla="*/ 0 h 41"/>
                    <a:gd name="T14" fmla="*/ 16 w 43"/>
                    <a:gd name="T15" fmla="*/ 0 h 41"/>
                    <a:gd name="T16" fmla="*/ 15 w 43"/>
                    <a:gd name="T17" fmla="*/ 0 h 41"/>
                    <a:gd name="T18" fmla="*/ 15 w 43"/>
                    <a:gd name="T19" fmla="*/ 0 h 41"/>
                    <a:gd name="T20" fmla="*/ 14 w 43"/>
                    <a:gd name="T21" fmla="*/ 0 h 41"/>
                    <a:gd name="T22" fmla="*/ 13 w 43"/>
                    <a:gd name="T23" fmla="*/ 0 h 41"/>
                    <a:gd name="T24" fmla="*/ 12 w 43"/>
                    <a:gd name="T25" fmla="*/ 1 h 41"/>
                    <a:gd name="T26" fmla="*/ 12 w 43"/>
                    <a:gd name="T27" fmla="*/ 3 h 41"/>
                    <a:gd name="T28" fmla="*/ 11 w 43"/>
                    <a:gd name="T29" fmla="*/ 4 h 41"/>
                    <a:gd name="T30" fmla="*/ 11 w 43"/>
                    <a:gd name="T31" fmla="*/ 5 h 41"/>
                    <a:gd name="T32" fmla="*/ 7 w 43"/>
                    <a:gd name="T33" fmla="*/ 10 h 41"/>
                    <a:gd name="T34" fmla="*/ 4 w 43"/>
                    <a:gd name="T35" fmla="*/ 12 h 41"/>
                    <a:gd name="T36" fmla="*/ 1 w 43"/>
                    <a:gd name="T37" fmla="*/ 14 h 41"/>
                    <a:gd name="T38" fmla="*/ 1 w 43"/>
                    <a:gd name="T39" fmla="*/ 14 h 41"/>
                    <a:gd name="T40" fmla="*/ 1 w 43"/>
                    <a:gd name="T41" fmla="*/ 14 h 41"/>
                    <a:gd name="T42" fmla="*/ 1 w 43"/>
                    <a:gd name="T43" fmla="*/ 14 h 41"/>
                    <a:gd name="T44" fmla="*/ 1 w 43"/>
                    <a:gd name="T45" fmla="*/ 14 h 41"/>
                    <a:gd name="T46" fmla="*/ 0 w 43"/>
                    <a:gd name="T47" fmla="*/ 15 h 41"/>
                    <a:gd name="T48" fmla="*/ 13 w 43"/>
                    <a:gd name="T49" fmla="*/ 24 h 41"/>
                    <a:gd name="T50" fmla="*/ 39 w 43"/>
                    <a:gd name="T51" fmla="*/ 40 h 41"/>
                    <a:gd name="T52" fmla="*/ 40 w 43"/>
                    <a:gd name="T53" fmla="*/ 41 h 41"/>
                    <a:gd name="T54" fmla="*/ 40 w 43"/>
                    <a:gd name="T55" fmla="*/ 40 h 41"/>
                    <a:gd name="T56" fmla="*/ 40 w 43"/>
                    <a:gd name="T57" fmla="*/ 39 h 41"/>
                    <a:gd name="T58" fmla="*/ 40 w 43"/>
                    <a:gd name="T59" fmla="*/ 38 h 41"/>
                    <a:gd name="T60" fmla="*/ 41 w 43"/>
                    <a:gd name="T61" fmla="*/ 38 h 41"/>
                    <a:gd name="T62" fmla="*/ 41 w 43"/>
                    <a:gd name="T63" fmla="*/ 37 h 41"/>
                    <a:gd name="T64" fmla="*/ 41 w 43"/>
                    <a:gd name="T65" fmla="*/ 36 h 41"/>
                    <a:gd name="T66" fmla="*/ 42 w 43"/>
                    <a:gd name="T67" fmla="*/ 35 h 41"/>
                    <a:gd name="T68" fmla="*/ 43 w 43"/>
                    <a:gd name="T69" fmla="*/ 32 h 41"/>
                    <a:gd name="T70" fmla="*/ 37 w 43"/>
                    <a:gd name="T71" fmla="*/ 27 h 41"/>
                    <a:gd name="T72" fmla="*/ 35 w 43"/>
                    <a:gd name="T73" fmla="*/ 25 h 41"/>
                    <a:gd name="T74" fmla="*/ 32 w 43"/>
                    <a:gd name="T75" fmla="*/ 24 h 41"/>
                    <a:gd name="T76" fmla="*/ 30 w 43"/>
                    <a:gd name="T77" fmla="*/ 22 h 41"/>
                    <a:gd name="T78" fmla="*/ 30 w 43"/>
                    <a:gd name="T79" fmla="*/ 21 h 41"/>
                    <a:gd name="T80" fmla="*/ 31 w 43"/>
                    <a:gd name="T81" fmla="*/ 19 h 41"/>
                    <a:gd name="T82" fmla="*/ 31 w 43"/>
                    <a:gd name="T83" fmla="*/ 12 h 41"/>
                    <a:gd name="T84" fmla="*/ 31 w 43"/>
                    <a:gd name="T85" fmla="*/ 10 h 41"/>
                    <a:gd name="T86" fmla="*/ 30 w 43"/>
                    <a:gd name="T8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3" h="41">
                      <a:moveTo>
                        <a:pt x="30" y="10"/>
                      </a:moveTo>
                      <a:cubicBezTo>
                        <a:pt x="30" y="10"/>
                        <a:pt x="29" y="11"/>
                        <a:pt x="29" y="12"/>
                      </a:cubicBezTo>
                      <a:cubicBezTo>
                        <a:pt x="28" y="13"/>
                        <a:pt x="27" y="14"/>
                        <a:pt x="25" y="14"/>
                      </a:cubicBezTo>
                      <a:cubicBezTo>
                        <a:pt x="24" y="14"/>
                        <a:pt x="22" y="13"/>
                        <a:pt x="21" y="12"/>
                      </a:cubicBezTo>
                      <a:cubicBezTo>
                        <a:pt x="20" y="11"/>
                        <a:pt x="19" y="9"/>
                        <a:pt x="20" y="7"/>
                      </a:cubicBezTo>
                      <a:cubicBezTo>
                        <a:pt x="20" y="4"/>
                        <a:pt x="19" y="1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7"/>
                        <a:pt x="9" y="8"/>
                        <a:pt x="7" y="10"/>
                      </a:cubicBezTo>
                      <a:cubicBezTo>
                        <a:pt x="6" y="11"/>
                        <a:pt x="5" y="11"/>
                        <a:pt x="4" y="12"/>
                      </a:cubicBezTo>
                      <a:cubicBezTo>
                        <a:pt x="3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5" y="18"/>
                        <a:pt x="9" y="21"/>
                        <a:pt x="13" y="24"/>
                      </a:cubicBezTo>
                      <a:cubicBezTo>
                        <a:pt x="22" y="31"/>
                        <a:pt x="34" y="38"/>
                        <a:pt x="39" y="40"/>
                      </a:cubicBezTo>
                      <a:cubicBezTo>
                        <a:pt x="39" y="40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2" y="35"/>
                      </a:cubicBezTo>
                      <a:cubicBezTo>
                        <a:pt x="42" y="34"/>
                        <a:pt x="42" y="33"/>
                        <a:pt x="43" y="32"/>
                      </a:cubicBezTo>
                      <a:cubicBezTo>
                        <a:pt x="43" y="30"/>
                        <a:pt x="39" y="28"/>
                        <a:pt x="37" y="27"/>
                      </a:cubicBezTo>
                      <a:cubicBezTo>
                        <a:pt x="36" y="26"/>
                        <a:pt x="35" y="26"/>
                        <a:pt x="35" y="25"/>
                      </a:cubicBezTo>
                      <a:cubicBezTo>
                        <a:pt x="34" y="25"/>
                        <a:pt x="33" y="24"/>
                        <a:pt x="32" y="24"/>
                      </a:cubicBezTo>
                      <a:cubicBezTo>
                        <a:pt x="31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29" y="20"/>
                        <a:pt x="31" y="19"/>
                        <a:pt x="31" y="19"/>
                      </a:cubicBezTo>
                      <a:cubicBezTo>
                        <a:pt x="31" y="18"/>
                        <a:pt x="32" y="17"/>
                        <a:pt x="31" y="12"/>
                      </a:cubicBezTo>
                      <a:cubicBezTo>
                        <a:pt x="31" y="12"/>
                        <a:pt x="31" y="11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3" name="Freeform 1424"/>
                <p:cNvSpPr>
                  <a:spLocks/>
                </p:cNvSpPr>
                <p:nvPr/>
              </p:nvSpPr>
              <p:spPr bwMode="auto">
                <a:xfrm>
                  <a:off x="1584" y="292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4" name="Freeform 1425"/>
                <p:cNvSpPr>
                  <a:spLocks/>
                </p:cNvSpPr>
                <p:nvPr/>
              </p:nvSpPr>
              <p:spPr bwMode="auto">
                <a:xfrm>
                  <a:off x="1585" y="29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5" name="Freeform 1426"/>
                <p:cNvSpPr>
                  <a:spLocks/>
                </p:cNvSpPr>
                <p:nvPr/>
              </p:nvSpPr>
              <p:spPr bwMode="auto">
                <a:xfrm>
                  <a:off x="1584" y="29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6" name="Freeform 1427"/>
                <p:cNvSpPr>
                  <a:spLocks/>
                </p:cNvSpPr>
                <p:nvPr/>
              </p:nvSpPr>
              <p:spPr bwMode="auto">
                <a:xfrm>
                  <a:off x="1562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7" name="Freeform 1428"/>
                <p:cNvSpPr>
                  <a:spLocks/>
                </p:cNvSpPr>
                <p:nvPr/>
              </p:nvSpPr>
              <p:spPr bwMode="auto">
                <a:xfrm>
                  <a:off x="1565" y="2895"/>
                  <a:ext cx="8" cy="3"/>
                </a:xfrm>
                <a:custGeom>
                  <a:avLst/>
                  <a:gdLst>
                    <a:gd name="T0" fmla="*/ 8 w 8"/>
                    <a:gd name="T1" fmla="*/ 0 h 3"/>
                    <a:gd name="T2" fmla="*/ 0 w 8"/>
                    <a:gd name="T3" fmla="*/ 0 h 3"/>
                    <a:gd name="T4" fmla="*/ 4 w 8"/>
                    <a:gd name="T5" fmla="*/ 2 h 3"/>
                    <a:gd name="T6" fmla="*/ 8 w 8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3">
                      <a:moveTo>
                        <a:pt x="8" y="0"/>
                      </a:moveTo>
                      <a:cubicBezTo>
                        <a:pt x="6" y="3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ubicBezTo>
                        <a:pt x="6" y="2"/>
                        <a:pt x="7" y="1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8" name="Freeform 1429"/>
                <p:cNvSpPr>
                  <a:spLocks/>
                </p:cNvSpPr>
                <p:nvPr/>
              </p:nvSpPr>
              <p:spPr bwMode="auto">
                <a:xfrm>
                  <a:off x="1559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6" name="Group 1631"/>
              <p:cNvGrpSpPr>
                <a:grpSpLocks/>
              </p:cNvGrpSpPr>
              <p:nvPr/>
            </p:nvGrpSpPr>
            <p:grpSpPr bwMode="auto">
              <a:xfrm>
                <a:off x="1486" y="2617"/>
                <a:ext cx="558" cy="408"/>
                <a:chOff x="1486" y="2617"/>
                <a:chExt cx="558" cy="408"/>
              </a:xfrm>
              <a:grpFill/>
            </p:grpSpPr>
            <p:sp>
              <p:nvSpPr>
                <p:cNvPr id="1779" name="Freeform 1431"/>
                <p:cNvSpPr>
                  <a:spLocks/>
                </p:cNvSpPr>
                <p:nvPr/>
              </p:nvSpPr>
              <p:spPr bwMode="auto">
                <a:xfrm>
                  <a:off x="1560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0" name="Freeform 1432"/>
                <p:cNvSpPr>
                  <a:spLocks/>
                </p:cNvSpPr>
                <p:nvPr/>
              </p:nvSpPr>
              <p:spPr bwMode="auto">
                <a:xfrm>
                  <a:off x="1557" y="288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1" name="Freeform 1433"/>
                <p:cNvSpPr>
                  <a:spLocks/>
                </p:cNvSpPr>
                <p:nvPr/>
              </p:nvSpPr>
              <p:spPr bwMode="auto">
                <a:xfrm>
                  <a:off x="1526" y="2867"/>
                  <a:ext cx="27" cy="29"/>
                </a:xfrm>
                <a:custGeom>
                  <a:avLst/>
                  <a:gdLst>
                    <a:gd name="T0" fmla="*/ 27 w 28"/>
                    <a:gd name="T1" fmla="*/ 15 h 31"/>
                    <a:gd name="T2" fmla="*/ 26 w 28"/>
                    <a:gd name="T3" fmla="*/ 9 h 31"/>
                    <a:gd name="T4" fmla="*/ 19 w 28"/>
                    <a:gd name="T5" fmla="*/ 0 h 31"/>
                    <a:gd name="T6" fmla="*/ 16 w 28"/>
                    <a:gd name="T7" fmla="*/ 1 h 31"/>
                    <a:gd name="T8" fmla="*/ 11 w 28"/>
                    <a:gd name="T9" fmla="*/ 2 h 31"/>
                    <a:gd name="T10" fmla="*/ 9 w 28"/>
                    <a:gd name="T11" fmla="*/ 2 h 31"/>
                    <a:gd name="T12" fmla="*/ 8 w 28"/>
                    <a:gd name="T13" fmla="*/ 1 h 31"/>
                    <a:gd name="T14" fmla="*/ 7 w 28"/>
                    <a:gd name="T15" fmla="*/ 2 h 31"/>
                    <a:gd name="T16" fmla="*/ 7 w 28"/>
                    <a:gd name="T17" fmla="*/ 2 h 31"/>
                    <a:gd name="T18" fmla="*/ 7 w 28"/>
                    <a:gd name="T19" fmla="*/ 3 h 31"/>
                    <a:gd name="T20" fmla="*/ 7 w 28"/>
                    <a:gd name="T21" fmla="*/ 3 h 31"/>
                    <a:gd name="T22" fmla="*/ 6 w 28"/>
                    <a:gd name="T23" fmla="*/ 4 h 31"/>
                    <a:gd name="T24" fmla="*/ 6 w 28"/>
                    <a:gd name="T25" fmla="*/ 5 h 31"/>
                    <a:gd name="T26" fmla="*/ 6 w 28"/>
                    <a:gd name="T27" fmla="*/ 5 h 31"/>
                    <a:gd name="T28" fmla="*/ 5 w 28"/>
                    <a:gd name="T29" fmla="*/ 6 h 31"/>
                    <a:gd name="T30" fmla="*/ 4 w 28"/>
                    <a:gd name="T31" fmla="*/ 6 h 31"/>
                    <a:gd name="T32" fmla="*/ 4 w 28"/>
                    <a:gd name="T33" fmla="*/ 7 h 31"/>
                    <a:gd name="T34" fmla="*/ 3 w 28"/>
                    <a:gd name="T35" fmla="*/ 8 h 31"/>
                    <a:gd name="T36" fmla="*/ 2 w 28"/>
                    <a:gd name="T37" fmla="*/ 8 h 31"/>
                    <a:gd name="T38" fmla="*/ 2 w 28"/>
                    <a:gd name="T39" fmla="*/ 9 h 31"/>
                    <a:gd name="T40" fmla="*/ 1 w 28"/>
                    <a:gd name="T41" fmla="*/ 10 h 31"/>
                    <a:gd name="T42" fmla="*/ 0 w 28"/>
                    <a:gd name="T43" fmla="*/ 10 h 31"/>
                    <a:gd name="T44" fmla="*/ 1 w 28"/>
                    <a:gd name="T45" fmla="*/ 13 h 31"/>
                    <a:gd name="T46" fmla="*/ 9 w 28"/>
                    <a:gd name="T47" fmla="*/ 26 h 31"/>
                    <a:gd name="T48" fmla="*/ 10 w 28"/>
                    <a:gd name="T49" fmla="*/ 26 h 31"/>
                    <a:gd name="T50" fmla="*/ 17 w 28"/>
                    <a:gd name="T51" fmla="*/ 31 h 31"/>
                    <a:gd name="T52" fmla="*/ 17 w 28"/>
                    <a:gd name="T53" fmla="*/ 31 h 31"/>
                    <a:gd name="T54" fmla="*/ 18 w 28"/>
                    <a:gd name="T55" fmla="*/ 30 h 31"/>
                    <a:gd name="T56" fmla="*/ 18 w 28"/>
                    <a:gd name="T57" fmla="*/ 30 h 31"/>
                    <a:gd name="T58" fmla="*/ 18 w 28"/>
                    <a:gd name="T59" fmla="*/ 29 h 31"/>
                    <a:gd name="T60" fmla="*/ 18 w 28"/>
                    <a:gd name="T61" fmla="*/ 29 h 31"/>
                    <a:gd name="T62" fmla="*/ 19 w 28"/>
                    <a:gd name="T63" fmla="*/ 29 h 31"/>
                    <a:gd name="T64" fmla="*/ 22 w 28"/>
                    <a:gd name="T65" fmla="*/ 26 h 31"/>
                    <a:gd name="T66" fmla="*/ 27 w 28"/>
                    <a:gd name="T67" fmla="*/ 22 h 31"/>
                    <a:gd name="T68" fmla="*/ 28 w 28"/>
                    <a:gd name="T69" fmla="*/ 20 h 31"/>
                    <a:gd name="T70" fmla="*/ 28 w 28"/>
                    <a:gd name="T71" fmla="*/ 19 h 31"/>
                    <a:gd name="T72" fmla="*/ 28 w 28"/>
                    <a:gd name="T73" fmla="*/ 19 h 31"/>
                    <a:gd name="T74" fmla="*/ 28 w 28"/>
                    <a:gd name="T75" fmla="*/ 18 h 31"/>
                    <a:gd name="T76" fmla="*/ 28 w 28"/>
                    <a:gd name="T77" fmla="*/ 17 h 31"/>
                    <a:gd name="T78" fmla="*/ 27 w 28"/>
                    <a:gd name="T7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31">
                      <a:moveTo>
                        <a:pt x="27" y="15"/>
                      </a:move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6" y="7"/>
                        <a:pt x="21" y="1"/>
                        <a:pt x="19" y="0"/>
                      </a:cubicBezTo>
                      <a:cubicBezTo>
                        <a:pt x="19" y="0"/>
                        <a:pt x="18" y="1"/>
                        <a:pt x="16" y="1"/>
                      </a:cubicBezTo>
                      <a:cubicBezTo>
                        <a:pt x="15" y="2"/>
                        <a:pt x="13" y="2"/>
                        <a:pt x="11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1" y="11"/>
                        <a:pt x="1" y="12"/>
                        <a:pt x="1" y="13"/>
                      </a:cubicBezTo>
                      <a:cubicBezTo>
                        <a:pt x="4" y="21"/>
                        <a:pt x="6" y="23"/>
                        <a:pt x="9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8"/>
                        <a:pt x="14" y="29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8"/>
                        <a:pt x="21" y="27"/>
                        <a:pt x="22" y="26"/>
                      </a:cubicBezTo>
                      <a:cubicBezTo>
                        <a:pt x="23" y="25"/>
                        <a:pt x="27" y="23"/>
                        <a:pt x="27" y="22"/>
                      </a:cubicBezTo>
                      <a:cubicBezTo>
                        <a:pt x="27" y="22"/>
                        <a:pt x="28" y="21"/>
                        <a:pt x="28" y="20"/>
                      </a:cubicBezTo>
                      <a:cubicBezTo>
                        <a:pt x="28" y="20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6"/>
                        <a:pt x="27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2" name="Freeform 1434"/>
                <p:cNvSpPr>
                  <a:spLocks/>
                </p:cNvSpPr>
                <p:nvPr/>
              </p:nvSpPr>
              <p:spPr bwMode="auto">
                <a:xfrm>
                  <a:off x="1532" y="2871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3" name="Freeform 1435"/>
                <p:cNvSpPr>
                  <a:spLocks/>
                </p:cNvSpPr>
                <p:nvPr/>
              </p:nvSpPr>
              <p:spPr bwMode="auto">
                <a:xfrm>
                  <a:off x="1533" y="2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4" name="Freeform 1436"/>
                <p:cNvSpPr>
                  <a:spLocks/>
                </p:cNvSpPr>
                <p:nvPr/>
              </p:nvSpPr>
              <p:spPr bwMode="auto">
                <a:xfrm>
                  <a:off x="1533" y="28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5" name="Freeform 1437"/>
                <p:cNvSpPr>
                  <a:spLocks/>
                </p:cNvSpPr>
                <p:nvPr/>
              </p:nvSpPr>
              <p:spPr bwMode="auto">
                <a:xfrm>
                  <a:off x="1531" y="28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6" name="Freeform 1438"/>
                <p:cNvSpPr>
                  <a:spLocks/>
                </p:cNvSpPr>
                <p:nvPr/>
              </p:nvSpPr>
              <p:spPr bwMode="auto">
                <a:xfrm>
                  <a:off x="1552" y="288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7" name="Freeform 1439"/>
                <p:cNvSpPr>
                  <a:spLocks/>
                </p:cNvSpPr>
                <p:nvPr/>
              </p:nvSpPr>
              <p:spPr bwMode="auto">
                <a:xfrm>
                  <a:off x="1527" y="287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8" name="Freeform 1440"/>
                <p:cNvSpPr>
                  <a:spLocks/>
                </p:cNvSpPr>
                <p:nvPr/>
              </p:nvSpPr>
              <p:spPr bwMode="auto">
                <a:xfrm>
                  <a:off x="1530" y="287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9" name="Freeform 1441"/>
                <p:cNvSpPr>
                  <a:spLocks/>
                </p:cNvSpPr>
                <p:nvPr/>
              </p:nvSpPr>
              <p:spPr bwMode="auto">
                <a:xfrm>
                  <a:off x="1528" y="287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0" name="Freeform 1442"/>
                <p:cNvSpPr>
                  <a:spLocks/>
                </p:cNvSpPr>
                <p:nvPr/>
              </p:nvSpPr>
              <p:spPr bwMode="auto">
                <a:xfrm>
                  <a:off x="1552" y="2885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1 h 3"/>
                    <a:gd name="T4" fmla="*/ 1 w 1"/>
                    <a:gd name="T5" fmla="*/ 0 h 3"/>
                    <a:gd name="T6" fmla="*/ 1 w 1"/>
                    <a:gd name="T7" fmla="*/ 1 h 3"/>
                    <a:gd name="T8" fmla="*/ 0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1" name="Freeform 1443"/>
                <p:cNvSpPr>
                  <a:spLocks/>
                </p:cNvSpPr>
                <p:nvPr/>
              </p:nvSpPr>
              <p:spPr bwMode="auto">
                <a:xfrm>
                  <a:off x="1542" y="28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2" name="Freeform 1444"/>
                <p:cNvSpPr>
                  <a:spLocks/>
                </p:cNvSpPr>
                <p:nvPr/>
              </p:nvSpPr>
              <p:spPr bwMode="auto">
                <a:xfrm>
                  <a:off x="1553" y="288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3" name="Freeform 1445"/>
                <p:cNvSpPr>
                  <a:spLocks/>
                </p:cNvSpPr>
                <p:nvPr/>
              </p:nvSpPr>
              <p:spPr bwMode="auto">
                <a:xfrm>
                  <a:off x="1543" y="28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4" name="Freeform 1446"/>
                <p:cNvSpPr>
                  <a:spLocks/>
                </p:cNvSpPr>
                <p:nvPr/>
              </p:nvSpPr>
              <p:spPr bwMode="auto">
                <a:xfrm>
                  <a:off x="1543" y="2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5" name="Freeform 1447"/>
                <p:cNvSpPr>
                  <a:spLocks/>
                </p:cNvSpPr>
                <p:nvPr/>
              </p:nvSpPr>
              <p:spPr bwMode="auto">
                <a:xfrm>
                  <a:off x="1486" y="2667"/>
                  <a:ext cx="86" cy="70"/>
                </a:xfrm>
                <a:custGeom>
                  <a:avLst/>
                  <a:gdLst>
                    <a:gd name="T0" fmla="*/ 89 w 90"/>
                    <a:gd name="T1" fmla="*/ 2 h 73"/>
                    <a:gd name="T2" fmla="*/ 84 w 90"/>
                    <a:gd name="T3" fmla="*/ 0 h 73"/>
                    <a:gd name="T4" fmla="*/ 43 w 90"/>
                    <a:gd name="T5" fmla="*/ 0 h 73"/>
                    <a:gd name="T6" fmla="*/ 38 w 90"/>
                    <a:gd name="T7" fmla="*/ 9 h 73"/>
                    <a:gd name="T8" fmla="*/ 31 w 90"/>
                    <a:gd name="T9" fmla="*/ 18 h 73"/>
                    <a:gd name="T10" fmla="*/ 23 w 90"/>
                    <a:gd name="T11" fmla="*/ 29 h 73"/>
                    <a:gd name="T12" fmla="*/ 14 w 90"/>
                    <a:gd name="T13" fmla="*/ 46 h 73"/>
                    <a:gd name="T14" fmla="*/ 3 w 90"/>
                    <a:gd name="T15" fmla="*/ 65 h 73"/>
                    <a:gd name="T16" fmla="*/ 0 w 90"/>
                    <a:gd name="T17" fmla="*/ 73 h 73"/>
                    <a:gd name="T18" fmla="*/ 40 w 90"/>
                    <a:gd name="T19" fmla="*/ 73 h 73"/>
                    <a:gd name="T20" fmla="*/ 40 w 90"/>
                    <a:gd name="T21" fmla="*/ 57 h 73"/>
                    <a:gd name="T22" fmla="*/ 47 w 90"/>
                    <a:gd name="T23" fmla="*/ 51 h 73"/>
                    <a:gd name="T24" fmla="*/ 52 w 90"/>
                    <a:gd name="T25" fmla="*/ 49 h 73"/>
                    <a:gd name="T26" fmla="*/ 52 w 90"/>
                    <a:gd name="T27" fmla="*/ 17 h 73"/>
                    <a:gd name="T28" fmla="*/ 54 w 90"/>
                    <a:gd name="T29" fmla="*/ 17 h 73"/>
                    <a:gd name="T30" fmla="*/ 81 w 90"/>
                    <a:gd name="T31" fmla="*/ 17 h 73"/>
                    <a:gd name="T32" fmla="*/ 90 w 90"/>
                    <a:gd name="T33" fmla="*/ 17 h 73"/>
                    <a:gd name="T34" fmla="*/ 90 w 90"/>
                    <a:gd name="T35" fmla="*/ 8 h 73"/>
                    <a:gd name="T36" fmla="*/ 90 w 90"/>
                    <a:gd name="T37" fmla="*/ 8 h 73"/>
                    <a:gd name="T38" fmla="*/ 90 w 90"/>
                    <a:gd name="T39" fmla="*/ 5 h 73"/>
                    <a:gd name="T40" fmla="*/ 90 w 90"/>
                    <a:gd name="T41" fmla="*/ 5 h 73"/>
                    <a:gd name="T42" fmla="*/ 90 w 90"/>
                    <a:gd name="T43" fmla="*/ 3 h 73"/>
                    <a:gd name="T44" fmla="*/ 90 w 90"/>
                    <a:gd name="T45" fmla="*/ 3 h 73"/>
                    <a:gd name="T46" fmla="*/ 89 w 90"/>
                    <a:gd name="T47" fmla="*/ 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0" h="73">
                      <a:moveTo>
                        <a:pt x="89" y="2"/>
                      </a:moveTo>
                      <a:cubicBezTo>
                        <a:pt x="89" y="1"/>
                        <a:pt x="89" y="0"/>
                        <a:pt x="8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0" y="3"/>
                        <a:pt x="39" y="6"/>
                        <a:pt x="38" y="9"/>
                      </a:cubicBezTo>
                      <a:cubicBezTo>
                        <a:pt x="37" y="12"/>
                        <a:pt x="34" y="14"/>
                        <a:pt x="31" y="18"/>
                      </a:cubicBezTo>
                      <a:cubicBezTo>
                        <a:pt x="27" y="21"/>
                        <a:pt x="23" y="26"/>
                        <a:pt x="23" y="29"/>
                      </a:cubicBezTo>
                      <a:cubicBezTo>
                        <a:pt x="22" y="34"/>
                        <a:pt x="19" y="39"/>
                        <a:pt x="14" y="46"/>
                      </a:cubicBezTo>
                      <a:cubicBezTo>
                        <a:pt x="10" y="52"/>
                        <a:pt x="6" y="58"/>
                        <a:pt x="3" y="65"/>
                      </a:cubicBezTo>
                      <a:cubicBezTo>
                        <a:pt x="1" y="68"/>
                        <a:pt x="0" y="71"/>
                        <a:pt x="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5"/>
                        <a:pt x="43" y="53"/>
                        <a:pt x="47" y="51"/>
                      </a:cubicBezTo>
                      <a:cubicBezTo>
                        <a:pt x="49" y="51"/>
                        <a:pt x="51" y="49"/>
                        <a:pt x="52" y="49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70" y="17"/>
                        <a:pt x="81" y="17"/>
                      </a:cubicBezTo>
                      <a:cubicBezTo>
                        <a:pt x="86" y="17"/>
                        <a:pt x="89" y="17"/>
                        <a:pt x="90" y="17"/>
                      </a:cubicBezTo>
                      <a:cubicBezTo>
                        <a:pt x="90" y="15"/>
                        <a:pt x="90" y="12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7"/>
                        <a:pt x="90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90" y="4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2"/>
                        <a:pt x="89" y="2"/>
                        <a:pt x="89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6" name="Freeform 1448"/>
                <p:cNvSpPr>
                  <a:spLocks/>
                </p:cNvSpPr>
                <p:nvPr/>
              </p:nvSpPr>
              <p:spPr bwMode="auto">
                <a:xfrm>
                  <a:off x="1571" y="266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7" name="Freeform 1449"/>
                <p:cNvSpPr>
                  <a:spLocks/>
                </p:cNvSpPr>
                <p:nvPr/>
              </p:nvSpPr>
              <p:spPr bwMode="auto">
                <a:xfrm>
                  <a:off x="1486" y="2673"/>
                  <a:ext cx="121" cy="137"/>
                </a:xfrm>
                <a:custGeom>
                  <a:avLst/>
                  <a:gdLst>
                    <a:gd name="T0" fmla="*/ 52 w 127"/>
                    <a:gd name="T1" fmla="*/ 143 h 143"/>
                    <a:gd name="T2" fmla="*/ 53 w 127"/>
                    <a:gd name="T3" fmla="*/ 143 h 143"/>
                    <a:gd name="T4" fmla="*/ 54 w 127"/>
                    <a:gd name="T5" fmla="*/ 143 h 143"/>
                    <a:gd name="T6" fmla="*/ 54 w 127"/>
                    <a:gd name="T7" fmla="*/ 142 h 143"/>
                    <a:gd name="T8" fmla="*/ 66 w 127"/>
                    <a:gd name="T9" fmla="*/ 139 h 143"/>
                    <a:gd name="T10" fmla="*/ 67 w 127"/>
                    <a:gd name="T11" fmla="*/ 137 h 143"/>
                    <a:gd name="T12" fmla="*/ 73 w 127"/>
                    <a:gd name="T13" fmla="*/ 136 h 143"/>
                    <a:gd name="T14" fmla="*/ 82 w 127"/>
                    <a:gd name="T15" fmla="*/ 135 h 143"/>
                    <a:gd name="T16" fmla="*/ 83 w 127"/>
                    <a:gd name="T17" fmla="*/ 135 h 143"/>
                    <a:gd name="T18" fmla="*/ 101 w 127"/>
                    <a:gd name="T19" fmla="*/ 135 h 143"/>
                    <a:gd name="T20" fmla="*/ 127 w 127"/>
                    <a:gd name="T21" fmla="*/ 135 h 143"/>
                    <a:gd name="T22" fmla="*/ 124 w 127"/>
                    <a:gd name="T23" fmla="*/ 124 h 143"/>
                    <a:gd name="T24" fmla="*/ 127 w 127"/>
                    <a:gd name="T25" fmla="*/ 22 h 143"/>
                    <a:gd name="T26" fmla="*/ 96 w 127"/>
                    <a:gd name="T27" fmla="*/ 1 h 143"/>
                    <a:gd name="T28" fmla="*/ 94 w 127"/>
                    <a:gd name="T29" fmla="*/ 0 h 143"/>
                    <a:gd name="T30" fmla="*/ 94 w 127"/>
                    <a:gd name="T31" fmla="*/ 3 h 143"/>
                    <a:gd name="T32" fmla="*/ 94 w 127"/>
                    <a:gd name="T33" fmla="*/ 5 h 143"/>
                    <a:gd name="T34" fmla="*/ 94 w 127"/>
                    <a:gd name="T35" fmla="*/ 6 h 143"/>
                    <a:gd name="T36" fmla="*/ 94 w 127"/>
                    <a:gd name="T37" fmla="*/ 8 h 143"/>
                    <a:gd name="T38" fmla="*/ 94 w 127"/>
                    <a:gd name="T39" fmla="*/ 10 h 143"/>
                    <a:gd name="T40" fmla="*/ 94 w 127"/>
                    <a:gd name="T41" fmla="*/ 10 h 143"/>
                    <a:gd name="T42" fmla="*/ 94 w 127"/>
                    <a:gd name="T43" fmla="*/ 11 h 143"/>
                    <a:gd name="T44" fmla="*/ 94 w 127"/>
                    <a:gd name="T45" fmla="*/ 12 h 143"/>
                    <a:gd name="T46" fmla="*/ 94 w 127"/>
                    <a:gd name="T47" fmla="*/ 12 h 143"/>
                    <a:gd name="T48" fmla="*/ 94 w 127"/>
                    <a:gd name="T49" fmla="*/ 13 h 143"/>
                    <a:gd name="T50" fmla="*/ 93 w 127"/>
                    <a:gd name="T51" fmla="*/ 13 h 143"/>
                    <a:gd name="T52" fmla="*/ 93 w 127"/>
                    <a:gd name="T53" fmla="*/ 13 h 143"/>
                    <a:gd name="T54" fmla="*/ 93 w 127"/>
                    <a:gd name="T55" fmla="*/ 13 h 143"/>
                    <a:gd name="T56" fmla="*/ 93 w 127"/>
                    <a:gd name="T57" fmla="*/ 13 h 143"/>
                    <a:gd name="T58" fmla="*/ 58 w 127"/>
                    <a:gd name="T59" fmla="*/ 14 h 143"/>
                    <a:gd name="T60" fmla="*/ 56 w 127"/>
                    <a:gd name="T61" fmla="*/ 42 h 143"/>
                    <a:gd name="T62" fmla="*/ 44 w 127"/>
                    <a:gd name="T63" fmla="*/ 51 h 143"/>
                    <a:gd name="T64" fmla="*/ 0 w 127"/>
                    <a:gd name="T65" fmla="*/ 70 h 143"/>
                    <a:gd name="T66" fmla="*/ 5 w 127"/>
                    <a:gd name="T67" fmla="*/ 79 h 143"/>
                    <a:gd name="T68" fmla="*/ 8 w 127"/>
                    <a:gd name="T69" fmla="*/ 98 h 143"/>
                    <a:gd name="T70" fmla="*/ 4 w 127"/>
                    <a:gd name="T71" fmla="*/ 125 h 143"/>
                    <a:gd name="T72" fmla="*/ 5 w 127"/>
                    <a:gd name="T73" fmla="*/ 123 h 143"/>
                    <a:gd name="T74" fmla="*/ 7 w 127"/>
                    <a:gd name="T75" fmla="*/ 123 h 143"/>
                    <a:gd name="T76" fmla="*/ 12 w 127"/>
                    <a:gd name="T77" fmla="*/ 123 h 143"/>
                    <a:gd name="T78" fmla="*/ 18 w 127"/>
                    <a:gd name="T79" fmla="*/ 123 h 143"/>
                    <a:gd name="T80" fmla="*/ 28 w 127"/>
                    <a:gd name="T81" fmla="*/ 123 h 143"/>
                    <a:gd name="T82" fmla="*/ 38 w 127"/>
                    <a:gd name="T83" fmla="*/ 128 h 143"/>
                    <a:gd name="T84" fmla="*/ 46 w 127"/>
                    <a:gd name="T85" fmla="*/ 138 h 143"/>
                    <a:gd name="T86" fmla="*/ 50 w 127"/>
                    <a:gd name="T87" fmla="*/ 142 h 143"/>
                    <a:gd name="T88" fmla="*/ 51 w 127"/>
                    <a:gd name="T89" fmla="*/ 143 h 143"/>
                    <a:gd name="T90" fmla="*/ 51 w 127"/>
                    <a:gd name="T9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7" h="143">
                      <a:moveTo>
                        <a:pt x="51" y="143"/>
                      </a:move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4" y="143"/>
                        <a:pt x="54" y="143"/>
                        <a:pt x="54" y="143"/>
                      </a:cubicBezTo>
                      <a:cubicBezTo>
                        <a:pt x="54" y="143"/>
                        <a:pt x="54" y="143"/>
                        <a:pt x="54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4" y="136"/>
                        <a:pt x="59" y="133"/>
                        <a:pt x="64" y="138"/>
                      </a:cubicBezTo>
                      <a:cubicBezTo>
                        <a:pt x="65" y="139"/>
                        <a:pt x="66" y="139"/>
                        <a:pt x="66" y="139"/>
                      </a:cubicBezTo>
                      <a:cubicBezTo>
                        <a:pt x="66" y="139"/>
                        <a:pt x="67" y="139"/>
                        <a:pt x="67" y="139"/>
                      </a:cubicBezTo>
                      <a:cubicBezTo>
                        <a:pt x="67" y="138"/>
                        <a:pt x="67" y="138"/>
                        <a:pt x="67" y="137"/>
                      </a:cubicBezTo>
                      <a:cubicBezTo>
                        <a:pt x="68" y="137"/>
                        <a:pt x="69" y="136"/>
                        <a:pt x="70" y="136"/>
                      </a:cubicBezTo>
                      <a:cubicBezTo>
                        <a:pt x="71" y="136"/>
                        <a:pt x="72" y="136"/>
                        <a:pt x="73" y="136"/>
                      </a:cubicBezTo>
                      <a:cubicBezTo>
                        <a:pt x="74" y="137"/>
                        <a:pt x="76" y="137"/>
                        <a:pt x="77" y="137"/>
                      </a:cubicBezTo>
                      <a:cubicBezTo>
                        <a:pt x="78" y="137"/>
                        <a:pt x="81" y="136"/>
                        <a:pt x="82" y="135"/>
                      </a:cubicBezTo>
                      <a:cubicBezTo>
                        <a:pt x="82" y="135"/>
                        <a:pt x="83" y="135"/>
                        <a:pt x="83" y="135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4" y="135"/>
                        <a:pt x="84" y="135"/>
                        <a:pt x="84" y="135"/>
                      </a:cubicBezTo>
                      <a:cubicBezTo>
                        <a:pt x="84" y="135"/>
                        <a:pt x="92" y="135"/>
                        <a:pt x="101" y="135"/>
                      </a:cubicBezTo>
                      <a:cubicBezTo>
                        <a:pt x="102" y="135"/>
                        <a:pt x="104" y="135"/>
                        <a:pt x="105" y="135"/>
                      </a:cubicBezTo>
                      <a:cubicBezTo>
                        <a:pt x="121" y="135"/>
                        <a:pt x="125" y="135"/>
                        <a:pt x="127" y="135"/>
                      </a:cubicBezTo>
                      <a:cubicBezTo>
                        <a:pt x="127" y="134"/>
                        <a:pt x="127" y="131"/>
                        <a:pt x="127" y="128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27" y="22"/>
                        <a:pt x="127" y="22"/>
                        <a:pt x="127" y="22"/>
                      </a:cubicBezTo>
                      <a:cubicBezTo>
                        <a:pt x="113" y="12"/>
                        <a:pt x="101" y="4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5" y="1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4"/>
                      </a:cubicBezTo>
                      <a:cubicBezTo>
                        <a:pt x="94" y="4"/>
                        <a:pt x="94" y="4"/>
                        <a:pt x="94" y="5"/>
                      </a:cubicBezTo>
                      <a:cubicBezTo>
                        <a:pt x="94" y="5"/>
                        <a:pt x="94" y="5"/>
                        <a:pt x="94" y="6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4" y="7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9"/>
                        <a:pt x="94" y="9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4"/>
                        <a:pt x="92" y="14"/>
                        <a:pt x="81" y="14"/>
                      </a:cubicBezTo>
                      <a:cubicBezTo>
                        <a:pt x="74" y="14"/>
                        <a:pt x="64" y="14"/>
                        <a:pt x="58" y="14"/>
                      </a:cubicBezTo>
                      <a:cubicBezTo>
                        <a:pt x="57" y="14"/>
                        <a:pt x="56" y="14"/>
                        <a:pt x="56" y="14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4"/>
                        <a:pt x="53" y="46"/>
                        <a:pt x="49" y="48"/>
                      </a:cubicBezTo>
                      <a:cubicBezTo>
                        <a:pt x="47" y="49"/>
                        <a:pt x="45" y="50"/>
                        <a:pt x="44" y="51"/>
                      </a:cubicBezTo>
                      <a:cubicBezTo>
                        <a:pt x="44" y="70"/>
                        <a:pt x="44" y="70"/>
                        <a:pt x="44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4"/>
                        <a:pt x="2" y="76"/>
                        <a:pt x="4" y="78"/>
                      </a:cubicBezTo>
                      <a:cubicBezTo>
                        <a:pt x="4" y="78"/>
                        <a:pt x="5" y="79"/>
                        <a:pt x="5" y="79"/>
                      </a:cubicBezTo>
                      <a:cubicBezTo>
                        <a:pt x="8" y="82"/>
                        <a:pt x="7" y="85"/>
                        <a:pt x="7" y="88"/>
                      </a:cubicBezTo>
                      <a:cubicBezTo>
                        <a:pt x="6" y="91"/>
                        <a:pt x="6" y="94"/>
                        <a:pt x="8" y="98"/>
                      </a:cubicBezTo>
                      <a:cubicBezTo>
                        <a:pt x="12" y="103"/>
                        <a:pt x="11" y="112"/>
                        <a:pt x="4" y="122"/>
                      </a:cubicBezTo>
                      <a:cubicBezTo>
                        <a:pt x="4" y="123"/>
                        <a:pt x="4" y="124"/>
                        <a:pt x="4" y="125"/>
                      </a:cubicBezTo>
                      <a:cubicBezTo>
                        <a:pt x="4" y="124"/>
                        <a:pt x="5" y="124"/>
                        <a:pt x="5" y="123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3"/>
                        <a:pt x="7" y="123"/>
                        <a:pt x="7" y="123"/>
                      </a:cubicBezTo>
                      <a:cubicBezTo>
                        <a:pt x="7" y="123"/>
                        <a:pt x="8" y="123"/>
                        <a:pt x="8" y="123"/>
                      </a:cubicBezTo>
                      <a:cubicBezTo>
                        <a:pt x="9" y="123"/>
                        <a:pt x="10" y="123"/>
                        <a:pt x="12" y="123"/>
                      </a:cubicBezTo>
                      <a:cubicBezTo>
                        <a:pt x="14" y="123"/>
                        <a:pt x="16" y="123"/>
                        <a:pt x="17" y="123"/>
                      </a:cubicBezTo>
                      <a:cubicBezTo>
                        <a:pt x="17" y="123"/>
                        <a:pt x="17" y="123"/>
                        <a:pt x="18" y="123"/>
                      </a:cubicBezTo>
                      <a:cubicBezTo>
                        <a:pt x="19" y="123"/>
                        <a:pt x="22" y="122"/>
                        <a:pt x="25" y="122"/>
                      </a:cubicBezTo>
                      <a:cubicBezTo>
                        <a:pt x="26" y="122"/>
                        <a:pt x="27" y="122"/>
                        <a:pt x="28" y="123"/>
                      </a:cubicBezTo>
                      <a:cubicBezTo>
                        <a:pt x="30" y="124"/>
                        <a:pt x="33" y="127"/>
                        <a:pt x="34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32"/>
                        <a:pt x="43" y="137"/>
                        <a:pt x="46" y="138"/>
                      </a:cubicBezTo>
                      <a:cubicBezTo>
                        <a:pt x="46" y="139"/>
                        <a:pt x="47" y="139"/>
                        <a:pt x="47" y="139"/>
                      </a:cubicBezTo>
                      <a:cubicBezTo>
                        <a:pt x="48" y="140"/>
                        <a:pt x="49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8" name="Freeform 1450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3"/>
                </a:xfrm>
                <a:custGeom>
                  <a:avLst/>
                  <a:gdLst>
                    <a:gd name="T0" fmla="*/ 1 h 3"/>
                    <a:gd name="T1" fmla="*/ 2 h 3"/>
                    <a:gd name="T2" fmla="*/ 3 h 3"/>
                    <a:gd name="T3" fmla="*/ 3 h 3"/>
                    <a:gd name="T4" fmla="*/ 3 h 3"/>
                    <a:gd name="T5" fmla="*/ 0 h 3"/>
                    <a:gd name="T6" fmla="*/ 0 h 3"/>
                    <a:gd name="T7" fmla="*/ 1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9" name="Freeform 1451"/>
                <p:cNvSpPr>
                  <a:spLocks/>
                </p:cNvSpPr>
                <p:nvPr/>
              </p:nvSpPr>
              <p:spPr bwMode="auto">
                <a:xfrm>
                  <a:off x="1578" y="26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0" name="Freeform 1452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1" name="Oval 1453"/>
                <p:cNvSpPr>
                  <a:spLocks noChangeArrowheads="1"/>
                </p:cNvSpPr>
                <p:nvPr/>
              </p:nvSpPr>
              <p:spPr bwMode="auto">
                <a:xfrm>
                  <a:off x="1576" y="2673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2" name="Freeform 1454"/>
                <p:cNvSpPr>
                  <a:spLocks/>
                </p:cNvSpPr>
                <p:nvPr/>
              </p:nvSpPr>
              <p:spPr bwMode="auto">
                <a:xfrm>
                  <a:off x="1490" y="279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3" name="Freeform 1455"/>
                <p:cNvSpPr>
                  <a:spLocks/>
                </p:cNvSpPr>
                <p:nvPr/>
              </p:nvSpPr>
              <p:spPr bwMode="auto">
                <a:xfrm>
                  <a:off x="1534" y="28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4" name="Freeform 1456"/>
                <p:cNvSpPr>
                  <a:spLocks/>
                </p:cNvSpPr>
                <p:nvPr/>
              </p:nvSpPr>
              <p:spPr bwMode="auto">
                <a:xfrm>
                  <a:off x="1531" y="280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1" y="1"/>
                        <a:pt x="2" y="2"/>
                        <a:pt x="3" y="3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5" name="Freeform 1457"/>
                <p:cNvSpPr>
                  <a:spLocks/>
                </p:cNvSpPr>
                <p:nvPr/>
              </p:nvSpPr>
              <p:spPr bwMode="auto">
                <a:xfrm>
                  <a:off x="1491" y="27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6" name="Freeform 1458"/>
                <p:cNvSpPr>
                  <a:spLocks/>
                </p:cNvSpPr>
                <p:nvPr/>
              </p:nvSpPr>
              <p:spPr bwMode="auto">
                <a:xfrm>
                  <a:off x="1493" y="279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7" name="Freeform 1459"/>
                <p:cNvSpPr>
                  <a:spLocks/>
                </p:cNvSpPr>
                <p:nvPr/>
              </p:nvSpPr>
              <p:spPr bwMode="auto">
                <a:xfrm>
                  <a:off x="1494" y="2791"/>
                  <a:ext cx="3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8" name="Freeform 1460"/>
                <p:cNvSpPr>
                  <a:spLocks/>
                </p:cNvSpPr>
                <p:nvPr/>
              </p:nvSpPr>
              <p:spPr bwMode="auto">
                <a:xfrm>
                  <a:off x="1502" y="2790"/>
                  <a:ext cx="8" cy="1"/>
                </a:xfrm>
                <a:custGeom>
                  <a:avLst/>
                  <a:gdLst>
                    <a:gd name="T0" fmla="*/ 0 w 8"/>
                    <a:gd name="T1" fmla="*/ 1 h 1"/>
                    <a:gd name="T2" fmla="*/ 1 w 8"/>
                    <a:gd name="T3" fmla="*/ 1 h 1"/>
                    <a:gd name="T4" fmla="*/ 8 w 8"/>
                    <a:gd name="T5" fmla="*/ 0 h 1"/>
                    <a:gd name="T6" fmla="*/ 1 w 8"/>
                    <a:gd name="T7" fmla="*/ 1 h 1"/>
                    <a:gd name="T8" fmla="*/ 0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1"/>
                        <a:pt x="5" y="0"/>
                        <a:pt x="8" y="0"/>
                      </a:cubicBezTo>
                      <a:cubicBezTo>
                        <a:pt x="5" y="0"/>
                        <a:pt x="2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9" name="Freeform 1461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0" name="Freeform 1462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1" name="Freeform 1463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2" name="Freeform 1464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3" name="Freeform 1465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4" name="Freeform 1466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5" name="Freeform 1467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6" name="Freeform 1468"/>
                <p:cNvSpPr>
                  <a:spLocks/>
                </p:cNvSpPr>
                <p:nvPr/>
              </p:nvSpPr>
              <p:spPr bwMode="auto">
                <a:xfrm>
                  <a:off x="1576" y="26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7" name="Freeform 1469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8" name="Freeform 1470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9" name="Freeform 1471"/>
                <p:cNvSpPr>
                  <a:spLocks/>
                </p:cNvSpPr>
                <p:nvPr/>
              </p:nvSpPr>
              <p:spPr bwMode="auto">
                <a:xfrm>
                  <a:off x="1576" y="26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0" name="Freeform 1472"/>
                <p:cNvSpPr>
                  <a:spLocks/>
                </p:cNvSpPr>
                <p:nvPr/>
              </p:nvSpPr>
              <p:spPr bwMode="auto">
                <a:xfrm>
                  <a:off x="1576" y="267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1" name="Freeform 1473"/>
                <p:cNvSpPr>
                  <a:spLocks/>
                </p:cNvSpPr>
                <p:nvPr/>
              </p:nvSpPr>
              <p:spPr bwMode="auto">
                <a:xfrm>
                  <a:off x="1576" y="26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2" name="Freeform 1474"/>
                <p:cNvSpPr>
                  <a:spLocks/>
                </p:cNvSpPr>
                <p:nvPr/>
              </p:nvSpPr>
              <p:spPr bwMode="auto">
                <a:xfrm>
                  <a:off x="1576" y="267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3" name="Freeform 1475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4" name="Freeform 1476"/>
                <p:cNvSpPr>
                  <a:spLocks/>
                </p:cNvSpPr>
                <p:nvPr/>
              </p:nvSpPr>
              <p:spPr bwMode="auto">
                <a:xfrm>
                  <a:off x="1537" y="2698"/>
                  <a:ext cx="176" cy="164"/>
                </a:xfrm>
                <a:custGeom>
                  <a:avLst/>
                  <a:gdLst>
                    <a:gd name="T0" fmla="*/ 2 w 184"/>
                    <a:gd name="T1" fmla="*/ 125 h 171"/>
                    <a:gd name="T2" fmla="*/ 10 w 184"/>
                    <a:gd name="T3" fmla="*/ 140 h 171"/>
                    <a:gd name="T4" fmla="*/ 10 w 184"/>
                    <a:gd name="T5" fmla="*/ 142 h 171"/>
                    <a:gd name="T6" fmla="*/ 10 w 184"/>
                    <a:gd name="T7" fmla="*/ 147 h 171"/>
                    <a:gd name="T8" fmla="*/ 10 w 184"/>
                    <a:gd name="T9" fmla="*/ 148 h 171"/>
                    <a:gd name="T10" fmla="*/ 16 w 184"/>
                    <a:gd name="T11" fmla="*/ 149 h 171"/>
                    <a:gd name="T12" fmla="*/ 24 w 184"/>
                    <a:gd name="T13" fmla="*/ 149 h 171"/>
                    <a:gd name="T14" fmla="*/ 33 w 184"/>
                    <a:gd name="T15" fmla="*/ 144 h 171"/>
                    <a:gd name="T16" fmla="*/ 42 w 184"/>
                    <a:gd name="T17" fmla="*/ 156 h 171"/>
                    <a:gd name="T18" fmla="*/ 42 w 184"/>
                    <a:gd name="T19" fmla="*/ 161 h 171"/>
                    <a:gd name="T20" fmla="*/ 47 w 184"/>
                    <a:gd name="T21" fmla="*/ 170 h 171"/>
                    <a:gd name="T22" fmla="*/ 47 w 184"/>
                    <a:gd name="T23" fmla="*/ 170 h 171"/>
                    <a:gd name="T24" fmla="*/ 48 w 184"/>
                    <a:gd name="T25" fmla="*/ 169 h 171"/>
                    <a:gd name="T26" fmla="*/ 53 w 184"/>
                    <a:gd name="T27" fmla="*/ 167 h 171"/>
                    <a:gd name="T28" fmla="*/ 54 w 184"/>
                    <a:gd name="T29" fmla="*/ 168 h 171"/>
                    <a:gd name="T30" fmla="*/ 55 w 184"/>
                    <a:gd name="T31" fmla="*/ 169 h 171"/>
                    <a:gd name="T32" fmla="*/ 56 w 184"/>
                    <a:gd name="T33" fmla="*/ 170 h 171"/>
                    <a:gd name="T34" fmla="*/ 57 w 184"/>
                    <a:gd name="T35" fmla="*/ 171 h 171"/>
                    <a:gd name="T36" fmla="*/ 69 w 184"/>
                    <a:gd name="T37" fmla="*/ 166 h 171"/>
                    <a:gd name="T38" fmla="*/ 70 w 184"/>
                    <a:gd name="T39" fmla="*/ 168 h 171"/>
                    <a:gd name="T40" fmla="*/ 73 w 184"/>
                    <a:gd name="T41" fmla="*/ 167 h 171"/>
                    <a:gd name="T42" fmla="*/ 74 w 184"/>
                    <a:gd name="T43" fmla="*/ 163 h 171"/>
                    <a:gd name="T44" fmla="*/ 75 w 184"/>
                    <a:gd name="T45" fmla="*/ 161 h 171"/>
                    <a:gd name="T46" fmla="*/ 76 w 184"/>
                    <a:gd name="T47" fmla="*/ 151 h 171"/>
                    <a:gd name="T48" fmla="*/ 85 w 184"/>
                    <a:gd name="T49" fmla="*/ 146 h 171"/>
                    <a:gd name="T50" fmla="*/ 93 w 184"/>
                    <a:gd name="T51" fmla="*/ 131 h 171"/>
                    <a:gd name="T52" fmla="*/ 98 w 184"/>
                    <a:gd name="T53" fmla="*/ 134 h 171"/>
                    <a:gd name="T54" fmla="*/ 103 w 184"/>
                    <a:gd name="T55" fmla="*/ 128 h 171"/>
                    <a:gd name="T56" fmla="*/ 113 w 184"/>
                    <a:gd name="T57" fmla="*/ 124 h 171"/>
                    <a:gd name="T58" fmla="*/ 126 w 184"/>
                    <a:gd name="T59" fmla="*/ 116 h 171"/>
                    <a:gd name="T60" fmla="*/ 140 w 184"/>
                    <a:gd name="T61" fmla="*/ 115 h 171"/>
                    <a:gd name="T62" fmla="*/ 147 w 184"/>
                    <a:gd name="T63" fmla="*/ 115 h 171"/>
                    <a:gd name="T64" fmla="*/ 157 w 184"/>
                    <a:gd name="T65" fmla="*/ 112 h 171"/>
                    <a:gd name="T66" fmla="*/ 174 w 184"/>
                    <a:gd name="T67" fmla="*/ 110 h 171"/>
                    <a:gd name="T68" fmla="*/ 180 w 184"/>
                    <a:gd name="T69" fmla="*/ 105 h 171"/>
                    <a:gd name="T70" fmla="*/ 183 w 184"/>
                    <a:gd name="T71" fmla="*/ 97 h 171"/>
                    <a:gd name="T72" fmla="*/ 183 w 184"/>
                    <a:gd name="T73" fmla="*/ 95 h 171"/>
                    <a:gd name="T74" fmla="*/ 183 w 184"/>
                    <a:gd name="T75" fmla="*/ 93 h 171"/>
                    <a:gd name="T76" fmla="*/ 184 w 184"/>
                    <a:gd name="T77" fmla="*/ 87 h 171"/>
                    <a:gd name="T78" fmla="*/ 184 w 184"/>
                    <a:gd name="T79" fmla="*/ 81 h 171"/>
                    <a:gd name="T80" fmla="*/ 184 w 184"/>
                    <a:gd name="T81" fmla="*/ 72 h 171"/>
                    <a:gd name="T82" fmla="*/ 176 w 184"/>
                    <a:gd name="T83" fmla="*/ 73 h 171"/>
                    <a:gd name="T84" fmla="*/ 169 w 184"/>
                    <a:gd name="T85" fmla="*/ 61 h 171"/>
                    <a:gd name="T86" fmla="*/ 156 w 184"/>
                    <a:gd name="T87" fmla="*/ 56 h 171"/>
                    <a:gd name="T88" fmla="*/ 64 w 184"/>
                    <a:gd name="T89" fmla="*/ 0 h 171"/>
                    <a:gd name="T90" fmla="*/ 78 w 184"/>
                    <a:gd name="T91" fmla="*/ 101 h 171"/>
                    <a:gd name="T92" fmla="*/ 32 w 184"/>
                    <a:gd name="T93" fmla="*/ 113 h 171"/>
                    <a:gd name="T94" fmla="*/ 19 w 184"/>
                    <a:gd name="T95" fmla="*/ 114 h 171"/>
                    <a:gd name="T96" fmla="*/ 14 w 184"/>
                    <a:gd name="T97" fmla="*/ 118 h 171"/>
                    <a:gd name="T98" fmla="*/ 5 w 184"/>
                    <a:gd name="T99" fmla="*/ 116 h 171"/>
                    <a:gd name="T100" fmla="*/ 4 w 184"/>
                    <a:gd name="T101" fmla="*/ 119 h 171"/>
                    <a:gd name="T102" fmla="*/ 2 w 184"/>
                    <a:gd name="T103" fmla="*/ 121 h 171"/>
                    <a:gd name="T104" fmla="*/ 0 w 184"/>
                    <a:gd name="T105" fmla="*/ 12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71">
                      <a:moveTo>
                        <a:pt x="0" y="121"/>
                      </a:move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7"/>
                        <a:pt x="3" y="130"/>
                        <a:pt x="3" y="131"/>
                      </a:cubicBezTo>
                      <a:cubicBezTo>
                        <a:pt x="7" y="135"/>
                        <a:pt x="10" y="137"/>
                        <a:pt x="10" y="139"/>
                      </a:cubicBezTo>
                      <a:cubicBezTo>
                        <a:pt x="10" y="139"/>
                        <a:pt x="10" y="140"/>
                        <a:pt x="10" y="140"/>
                      </a:cubicBezTo>
                      <a:cubicBezTo>
                        <a:pt x="10" y="140"/>
                        <a:pt x="10" y="141"/>
                        <a:pt x="10" y="141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2"/>
                        <a:pt x="10" y="142"/>
                        <a:pt x="10" y="142"/>
                      </a:cubicBezTo>
                      <a:cubicBezTo>
                        <a:pt x="10" y="143"/>
                        <a:pt x="10" y="143"/>
                        <a:pt x="10" y="144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9"/>
                        <a:pt x="10" y="149"/>
                        <a:pt x="11" y="150"/>
                      </a:cubicBezTo>
                      <a:cubicBezTo>
                        <a:pt x="13" y="148"/>
                        <a:pt x="14" y="149"/>
                        <a:pt x="16" y="149"/>
                      </a:cubicBezTo>
                      <a:cubicBezTo>
                        <a:pt x="16" y="150"/>
                        <a:pt x="16" y="150"/>
                        <a:pt x="16" y="150"/>
                      </a:cubicBezTo>
                      <a:cubicBezTo>
                        <a:pt x="17" y="148"/>
                        <a:pt x="18" y="147"/>
                        <a:pt x="20" y="147"/>
                      </a:cubicBezTo>
                      <a:cubicBezTo>
                        <a:pt x="21" y="147"/>
                        <a:pt x="22" y="148"/>
                        <a:pt x="24" y="149"/>
                      </a:cubicBezTo>
                      <a:cubicBezTo>
                        <a:pt x="24" y="149"/>
                        <a:pt x="25" y="149"/>
                        <a:pt x="25" y="149"/>
                      </a:cubicBezTo>
                      <a:cubicBezTo>
                        <a:pt x="26" y="149"/>
                        <a:pt x="28" y="147"/>
                        <a:pt x="28" y="147"/>
                      </a:cubicBezTo>
                      <a:cubicBezTo>
                        <a:pt x="31" y="145"/>
                        <a:pt x="32" y="144"/>
                        <a:pt x="33" y="144"/>
                      </a:cubicBezTo>
                      <a:cubicBezTo>
                        <a:pt x="34" y="144"/>
                        <a:pt x="34" y="144"/>
                        <a:pt x="34" y="144"/>
                      </a:cubicBezTo>
                      <a:cubicBezTo>
                        <a:pt x="37" y="144"/>
                        <a:pt x="40" y="151"/>
                        <a:pt x="40" y="154"/>
                      </a:cubicBezTo>
                      <a:cubicBezTo>
                        <a:pt x="40" y="154"/>
                        <a:pt x="41" y="155"/>
                        <a:pt x="42" y="156"/>
                      </a:cubicBezTo>
                      <a:cubicBezTo>
                        <a:pt x="43" y="157"/>
                        <a:pt x="44" y="158"/>
                        <a:pt x="44" y="159"/>
                      </a:cubicBezTo>
                      <a:cubicBezTo>
                        <a:pt x="44" y="160"/>
                        <a:pt x="44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5" y="162"/>
                        <a:pt x="45" y="165"/>
                        <a:pt x="46" y="166"/>
                      </a:cubicBezTo>
                      <a:cubicBezTo>
                        <a:pt x="46" y="167"/>
                        <a:pt x="46" y="168"/>
                        <a:pt x="46" y="168"/>
                      </a:cubicBezTo>
                      <a:cubicBezTo>
                        <a:pt x="46" y="169"/>
                        <a:pt x="47" y="169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69"/>
                      </a:cubicBezTo>
                      <a:cubicBezTo>
                        <a:pt x="49" y="168"/>
                        <a:pt x="50" y="167"/>
                        <a:pt x="51" y="167"/>
                      </a:cubicBezTo>
                      <a:cubicBezTo>
                        <a:pt x="52" y="167"/>
                        <a:pt x="52" y="167"/>
                        <a:pt x="52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4" y="167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6" y="169"/>
                        <a:pt x="56" y="169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7" y="170"/>
                      </a:cubicBezTo>
                      <a:cubicBezTo>
                        <a:pt x="57" y="170"/>
                        <a:pt x="57" y="170"/>
                        <a:pt x="57" y="170"/>
                      </a:cubicBezTo>
                      <a:cubicBezTo>
                        <a:pt x="57" y="170"/>
                        <a:pt x="57" y="171"/>
                        <a:pt x="57" y="171"/>
                      </a:cubicBezTo>
                      <a:cubicBezTo>
                        <a:pt x="57" y="171"/>
                        <a:pt x="57" y="171"/>
                        <a:pt x="57" y="171"/>
                      </a:cubicBezTo>
                      <a:cubicBezTo>
                        <a:pt x="58" y="171"/>
                        <a:pt x="60" y="169"/>
                        <a:pt x="60" y="168"/>
                      </a:cubicBezTo>
                      <a:cubicBezTo>
                        <a:pt x="61" y="165"/>
                        <a:pt x="67" y="163"/>
                        <a:pt x="69" y="166"/>
                      </a:cubicBezTo>
                      <a:cubicBezTo>
                        <a:pt x="69" y="166"/>
                        <a:pt x="70" y="167"/>
                        <a:pt x="69" y="168"/>
                      </a:cubicBezTo>
                      <a:cubicBezTo>
                        <a:pt x="69" y="168"/>
                        <a:pt x="69" y="168"/>
                        <a:pt x="69" y="169"/>
                      </a:cubicBezTo>
                      <a:cubicBezTo>
                        <a:pt x="70" y="168"/>
                        <a:pt x="70" y="168"/>
                        <a:pt x="70" y="168"/>
                      </a:cubicBezTo>
                      <a:cubicBezTo>
                        <a:pt x="71" y="168"/>
                        <a:pt x="71" y="167"/>
                        <a:pt x="72" y="167"/>
                      </a:cubicBezTo>
                      <a:cubicBezTo>
                        <a:pt x="72" y="167"/>
                        <a:pt x="72" y="167"/>
                        <a:pt x="73" y="167"/>
                      </a:cubicBezTo>
                      <a:cubicBezTo>
                        <a:pt x="73" y="167"/>
                        <a:pt x="73" y="167"/>
                        <a:pt x="73" y="167"/>
                      </a:cubicBezTo>
                      <a:cubicBezTo>
                        <a:pt x="73" y="167"/>
                        <a:pt x="73" y="166"/>
                        <a:pt x="73" y="166"/>
                      </a:cubicBezTo>
                      <a:cubicBezTo>
                        <a:pt x="74" y="166"/>
                        <a:pt x="74" y="165"/>
                        <a:pt x="74" y="165"/>
                      </a:cubicBezTo>
                      <a:cubicBezTo>
                        <a:pt x="74" y="164"/>
                        <a:pt x="74" y="164"/>
                        <a:pt x="74" y="163"/>
                      </a:cubicBezTo>
                      <a:cubicBezTo>
                        <a:pt x="74" y="163"/>
                        <a:pt x="75" y="163"/>
                        <a:pt x="75" y="163"/>
                      </a:cubicBezTo>
                      <a:cubicBezTo>
                        <a:pt x="75" y="162"/>
                        <a:pt x="75" y="162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6" y="160"/>
                        <a:pt x="76" y="160"/>
                        <a:pt x="76" y="159"/>
                      </a:cubicBezTo>
                      <a:cubicBezTo>
                        <a:pt x="76" y="159"/>
                        <a:pt x="76" y="158"/>
                        <a:pt x="75" y="157"/>
                      </a:cubicBezTo>
                      <a:cubicBezTo>
                        <a:pt x="75" y="155"/>
                        <a:pt x="74" y="152"/>
                        <a:pt x="76" y="151"/>
                      </a:cubicBezTo>
                      <a:cubicBezTo>
                        <a:pt x="77" y="151"/>
                        <a:pt x="78" y="151"/>
                        <a:pt x="79" y="151"/>
                      </a:cubicBezTo>
                      <a:cubicBezTo>
                        <a:pt x="82" y="151"/>
                        <a:pt x="83" y="150"/>
                        <a:pt x="84" y="148"/>
                      </a:cubicBezTo>
                      <a:cubicBezTo>
                        <a:pt x="85" y="147"/>
                        <a:pt x="85" y="146"/>
                        <a:pt x="85" y="146"/>
                      </a:cubicBezTo>
                      <a:cubicBezTo>
                        <a:pt x="86" y="143"/>
                        <a:pt x="87" y="142"/>
                        <a:pt x="88" y="141"/>
                      </a:cubicBezTo>
                      <a:cubicBezTo>
                        <a:pt x="88" y="137"/>
                        <a:pt x="89" y="133"/>
                        <a:pt x="92" y="132"/>
                      </a:cubicBezTo>
                      <a:cubicBezTo>
                        <a:pt x="92" y="131"/>
                        <a:pt x="92" y="131"/>
                        <a:pt x="93" y="131"/>
                      </a:cubicBezTo>
                      <a:cubicBezTo>
                        <a:pt x="93" y="131"/>
                        <a:pt x="94" y="132"/>
                        <a:pt x="94" y="132"/>
                      </a:cubicBezTo>
                      <a:cubicBezTo>
                        <a:pt x="95" y="132"/>
                        <a:pt x="95" y="132"/>
                        <a:pt x="95" y="132"/>
                      </a:cubicBezTo>
                      <a:cubicBezTo>
                        <a:pt x="96" y="133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9" y="130"/>
                        <a:pt x="101" y="130"/>
                        <a:pt x="102" y="129"/>
                      </a:cubicBezTo>
                      <a:cubicBezTo>
                        <a:pt x="103" y="129"/>
                        <a:pt x="103" y="129"/>
                        <a:pt x="103" y="128"/>
                      </a:cubicBezTo>
                      <a:cubicBezTo>
                        <a:pt x="104" y="125"/>
                        <a:pt x="106" y="123"/>
                        <a:pt x="108" y="123"/>
                      </a:cubicBezTo>
                      <a:cubicBezTo>
                        <a:pt x="109" y="123"/>
                        <a:pt x="110" y="124"/>
                        <a:pt x="111" y="124"/>
                      </a:cubicBezTo>
                      <a:cubicBezTo>
                        <a:pt x="112" y="124"/>
                        <a:pt x="113" y="124"/>
                        <a:pt x="113" y="124"/>
                      </a:cubicBezTo>
                      <a:cubicBezTo>
                        <a:pt x="113" y="121"/>
                        <a:pt x="116" y="120"/>
                        <a:pt x="118" y="120"/>
                      </a:cubicBezTo>
                      <a:cubicBezTo>
                        <a:pt x="120" y="120"/>
                        <a:pt x="122" y="119"/>
                        <a:pt x="124" y="118"/>
                      </a:cubicBezTo>
                      <a:cubicBezTo>
                        <a:pt x="124" y="117"/>
                        <a:pt x="125" y="117"/>
                        <a:pt x="126" y="116"/>
                      </a:cubicBezTo>
                      <a:cubicBezTo>
                        <a:pt x="128" y="115"/>
                        <a:pt x="130" y="113"/>
                        <a:pt x="132" y="113"/>
                      </a:cubicBezTo>
                      <a:cubicBezTo>
                        <a:pt x="133" y="113"/>
                        <a:pt x="134" y="114"/>
                        <a:pt x="134" y="114"/>
                      </a:cubicBezTo>
                      <a:cubicBezTo>
                        <a:pt x="135" y="115"/>
                        <a:pt x="136" y="115"/>
                        <a:pt x="140" y="115"/>
                      </a:cubicBezTo>
                      <a:cubicBezTo>
                        <a:pt x="141" y="115"/>
                        <a:pt x="141" y="115"/>
                        <a:pt x="141" y="115"/>
                      </a:cubicBezTo>
                      <a:cubicBezTo>
                        <a:pt x="144" y="115"/>
                        <a:pt x="146" y="115"/>
                        <a:pt x="146" y="115"/>
                      </a:cubicBezTo>
                      <a:cubicBezTo>
                        <a:pt x="146" y="115"/>
                        <a:pt x="147" y="115"/>
                        <a:pt x="147" y="115"/>
                      </a:cubicBezTo>
                      <a:cubicBezTo>
                        <a:pt x="147" y="115"/>
                        <a:pt x="147" y="114"/>
                        <a:pt x="148" y="114"/>
                      </a:cubicBezTo>
                      <a:cubicBezTo>
                        <a:pt x="149" y="113"/>
                        <a:pt x="150" y="113"/>
                        <a:pt x="152" y="112"/>
                      </a:cubicBezTo>
                      <a:cubicBezTo>
                        <a:pt x="153" y="112"/>
                        <a:pt x="155" y="111"/>
                        <a:pt x="157" y="112"/>
                      </a:cubicBezTo>
                      <a:cubicBezTo>
                        <a:pt x="157" y="112"/>
                        <a:pt x="158" y="112"/>
                        <a:pt x="159" y="112"/>
                      </a:cubicBezTo>
                      <a:cubicBezTo>
                        <a:pt x="161" y="112"/>
                        <a:pt x="164" y="111"/>
                        <a:pt x="167" y="111"/>
                      </a:cubicBezTo>
                      <a:cubicBezTo>
                        <a:pt x="170" y="110"/>
                        <a:pt x="172" y="110"/>
                        <a:pt x="174" y="110"/>
                      </a:cubicBezTo>
                      <a:cubicBezTo>
                        <a:pt x="176" y="110"/>
                        <a:pt x="177" y="109"/>
                        <a:pt x="179" y="107"/>
                      </a:cubicBezTo>
                      <a:cubicBezTo>
                        <a:pt x="179" y="106"/>
                        <a:pt x="179" y="106"/>
                        <a:pt x="180" y="105"/>
                      </a:cubicBezTo>
                      <a:cubicBezTo>
                        <a:pt x="180" y="105"/>
                        <a:pt x="180" y="105"/>
                        <a:pt x="180" y="105"/>
                      </a:cubicBezTo>
                      <a:cubicBezTo>
                        <a:pt x="180" y="104"/>
                        <a:pt x="181" y="103"/>
                        <a:pt x="181" y="102"/>
                      </a:cubicBezTo>
                      <a:cubicBezTo>
                        <a:pt x="182" y="100"/>
                        <a:pt x="182" y="99"/>
                        <a:pt x="182" y="98"/>
                      </a:cubicBezTo>
                      <a:cubicBezTo>
                        <a:pt x="183" y="98"/>
                        <a:pt x="183" y="98"/>
                        <a:pt x="183" y="97"/>
                      </a:cubicBezTo>
                      <a:cubicBezTo>
                        <a:pt x="183" y="97"/>
                        <a:pt x="183" y="97"/>
                        <a:pt x="183" y="97"/>
                      </a:cubicBezTo>
                      <a:cubicBezTo>
                        <a:pt x="183" y="96"/>
                        <a:pt x="183" y="96"/>
                        <a:pt x="183" y="96"/>
                      </a:cubicBezTo>
                      <a:cubicBezTo>
                        <a:pt x="183" y="96"/>
                        <a:pt x="183" y="96"/>
                        <a:pt x="183" y="95"/>
                      </a:cubicBezTo>
                      <a:cubicBezTo>
                        <a:pt x="183" y="95"/>
                        <a:pt x="183" y="95"/>
                        <a:pt x="183" y="95"/>
                      </a:cubicBezTo>
                      <a:cubicBezTo>
                        <a:pt x="183" y="94"/>
                        <a:pt x="183" y="94"/>
                        <a:pt x="183" y="93"/>
                      </a:cubicBezTo>
                      <a:cubicBezTo>
                        <a:pt x="183" y="93"/>
                        <a:pt x="183" y="93"/>
                        <a:pt x="183" y="93"/>
                      </a:cubicBezTo>
                      <a:cubicBezTo>
                        <a:pt x="183" y="92"/>
                        <a:pt x="183" y="91"/>
                        <a:pt x="183" y="90"/>
                      </a:cubicBezTo>
                      <a:cubicBezTo>
                        <a:pt x="183" y="90"/>
                        <a:pt x="183" y="90"/>
                        <a:pt x="184" y="90"/>
                      </a:cubicBezTo>
                      <a:cubicBezTo>
                        <a:pt x="184" y="89"/>
                        <a:pt x="184" y="88"/>
                        <a:pt x="184" y="87"/>
                      </a:cubicBezTo>
                      <a:cubicBezTo>
                        <a:pt x="184" y="86"/>
                        <a:pt x="184" y="86"/>
                        <a:pt x="184" y="86"/>
                      </a:cubicBezTo>
                      <a:cubicBezTo>
                        <a:pt x="184" y="85"/>
                        <a:pt x="184" y="84"/>
                        <a:pt x="184" y="83"/>
                      </a:cubicBezTo>
                      <a:cubicBezTo>
                        <a:pt x="184" y="82"/>
                        <a:pt x="184" y="82"/>
                        <a:pt x="184" y="81"/>
                      </a:cubicBezTo>
                      <a:cubicBezTo>
                        <a:pt x="184" y="80"/>
                        <a:pt x="184" y="79"/>
                        <a:pt x="184" y="77"/>
                      </a:cubicBezTo>
                      <a:cubicBezTo>
                        <a:pt x="184" y="77"/>
                        <a:pt x="184" y="77"/>
                        <a:pt x="184" y="76"/>
                      </a:cubicBezTo>
                      <a:cubicBezTo>
                        <a:pt x="184" y="75"/>
                        <a:pt x="184" y="73"/>
                        <a:pt x="184" y="72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1" y="72"/>
                        <a:pt x="178" y="72"/>
                        <a:pt x="177" y="72"/>
                      </a:cubicBezTo>
                      <a:cubicBezTo>
                        <a:pt x="177" y="73"/>
                        <a:pt x="176" y="73"/>
                        <a:pt x="176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1"/>
                        <a:pt x="174" y="63"/>
                        <a:pt x="169" y="61"/>
                      </a:cubicBezTo>
                      <a:cubicBezTo>
                        <a:pt x="164" y="58"/>
                        <a:pt x="157" y="57"/>
                        <a:pt x="157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6"/>
                        <a:pt x="156" y="56"/>
                        <a:pt x="156" y="56"/>
                      </a:cubicBezTo>
                      <a:cubicBezTo>
                        <a:pt x="156" y="56"/>
                        <a:pt x="152" y="49"/>
                        <a:pt x="149" y="46"/>
                      </a:cubicBezTo>
                      <a:cubicBezTo>
                        <a:pt x="147" y="44"/>
                        <a:pt x="118" y="25"/>
                        <a:pt x="80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7"/>
                        <a:pt x="78" y="111"/>
                        <a:pt x="76" y="112"/>
                      </a:cubicBezTo>
                      <a:cubicBezTo>
                        <a:pt x="75" y="113"/>
                        <a:pt x="74" y="113"/>
                        <a:pt x="52" y="113"/>
                      </a:cubicBezTo>
                      <a:cubicBezTo>
                        <a:pt x="44" y="113"/>
                        <a:pt x="36" y="113"/>
                        <a:pt x="32" y="113"/>
                      </a:cubicBezTo>
                      <a:cubicBezTo>
                        <a:pt x="32" y="113"/>
                        <a:pt x="31" y="113"/>
                        <a:pt x="31" y="113"/>
                      </a:cubicBezTo>
                      <a:cubicBezTo>
                        <a:pt x="30" y="113"/>
                        <a:pt x="26" y="115"/>
                        <a:pt x="24" y="115"/>
                      </a:cubicBezTo>
                      <a:cubicBezTo>
                        <a:pt x="22" y="115"/>
                        <a:pt x="21" y="115"/>
                        <a:pt x="19" y="114"/>
                      </a:cubicBezTo>
                      <a:cubicBezTo>
                        <a:pt x="19" y="114"/>
                        <a:pt x="18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5"/>
                        <a:pt x="16" y="118"/>
                        <a:pt x="14" y="118"/>
                      </a:cubicBezTo>
                      <a:cubicBezTo>
                        <a:pt x="12" y="118"/>
                        <a:pt x="11" y="117"/>
                        <a:pt x="9" y="115"/>
                      </a:cubicBezTo>
                      <a:cubicBezTo>
                        <a:pt x="7" y="113"/>
                        <a:pt x="6" y="113"/>
                        <a:pt x="6" y="113"/>
                      </a:cubicBezTo>
                      <a:cubicBezTo>
                        <a:pt x="6" y="113"/>
                        <a:pt x="5" y="114"/>
                        <a:pt x="5" y="116"/>
                      </a:cubicBezTo>
                      <a:cubicBezTo>
                        <a:pt x="5" y="117"/>
                        <a:pt x="5" y="117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4" y="119"/>
                        <a:pt x="4" y="119"/>
                      </a:cubicBezTo>
                      <a:cubicBezTo>
                        <a:pt x="4" y="119"/>
                        <a:pt x="4" y="119"/>
                        <a:pt x="4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0"/>
                        <a:pt x="2" y="121"/>
                      </a:cubicBezTo>
                      <a:cubicBezTo>
                        <a:pt x="2" y="121"/>
                        <a:pt x="1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5" name="Freeform 1477"/>
                <p:cNvSpPr>
                  <a:spLocks/>
                </p:cNvSpPr>
                <p:nvPr/>
              </p:nvSpPr>
              <p:spPr bwMode="auto">
                <a:xfrm>
                  <a:off x="1686" y="275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6" name="Freeform 1478"/>
                <p:cNvSpPr>
                  <a:spLocks/>
                </p:cNvSpPr>
                <p:nvPr/>
              </p:nvSpPr>
              <p:spPr bwMode="auto">
                <a:xfrm>
                  <a:off x="1706" y="2766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cubicBezTo>
                        <a:pt x="1" y="1"/>
                        <a:pt x="4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7" name="Freeform 1479"/>
                <p:cNvSpPr>
                  <a:spLocks/>
                </p:cNvSpPr>
                <p:nvPr/>
              </p:nvSpPr>
              <p:spPr bwMode="auto">
                <a:xfrm>
                  <a:off x="1546" y="283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8" name="Freeform 1480"/>
                <p:cNvSpPr>
                  <a:spLocks/>
                </p:cNvSpPr>
                <p:nvPr/>
              </p:nvSpPr>
              <p:spPr bwMode="auto">
                <a:xfrm>
                  <a:off x="1546" y="283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9" name="Oval 1481"/>
                <p:cNvSpPr>
                  <a:spLocks noChangeArrowheads="1"/>
                </p:cNvSpPr>
                <p:nvPr/>
              </p:nvSpPr>
              <p:spPr bwMode="auto">
                <a:xfrm>
                  <a:off x="1537" y="2814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0" name="Freeform 1482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1" name="Freeform 1483"/>
                <p:cNvSpPr>
                  <a:spLocks/>
                </p:cNvSpPr>
                <p:nvPr/>
              </p:nvSpPr>
              <p:spPr bwMode="auto">
                <a:xfrm>
                  <a:off x="1590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2" name="Freeform 1484"/>
                <p:cNvSpPr>
                  <a:spLocks/>
                </p:cNvSpPr>
                <p:nvPr/>
              </p:nvSpPr>
              <p:spPr bwMode="auto">
                <a:xfrm>
                  <a:off x="1590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3" name="Freeform 1485"/>
                <p:cNvSpPr>
                  <a:spLocks/>
                </p:cNvSpPr>
                <p:nvPr/>
              </p:nvSpPr>
              <p:spPr bwMode="auto">
                <a:xfrm>
                  <a:off x="1588" y="2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4" name="Freeform 1486"/>
                <p:cNvSpPr>
                  <a:spLocks/>
                </p:cNvSpPr>
                <p:nvPr/>
              </p:nvSpPr>
              <p:spPr bwMode="auto">
                <a:xfrm>
                  <a:off x="1583" y="2858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5" name="Freeform 1487"/>
                <p:cNvSpPr>
                  <a:spLocks/>
                </p:cNvSpPr>
                <p:nvPr/>
              </p:nvSpPr>
              <p:spPr bwMode="auto">
                <a:xfrm>
                  <a:off x="1587" y="285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6" name="Freeform 1488"/>
                <p:cNvSpPr>
                  <a:spLocks/>
                </p:cNvSpPr>
                <p:nvPr/>
              </p:nvSpPr>
              <p:spPr bwMode="auto">
                <a:xfrm>
                  <a:off x="158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7" name="Freeform 1489"/>
                <p:cNvSpPr>
                  <a:spLocks/>
                </p:cNvSpPr>
                <p:nvPr/>
              </p:nvSpPr>
              <p:spPr bwMode="auto">
                <a:xfrm>
                  <a:off x="1589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8" name="Freeform 1490"/>
                <p:cNvSpPr>
                  <a:spLocks/>
                </p:cNvSpPr>
                <p:nvPr/>
              </p:nvSpPr>
              <p:spPr bwMode="auto">
                <a:xfrm>
                  <a:off x="160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9" name="Freeform 1491"/>
                <p:cNvSpPr>
                  <a:spLocks/>
                </p:cNvSpPr>
                <p:nvPr/>
              </p:nvSpPr>
              <p:spPr bwMode="auto">
                <a:xfrm>
                  <a:off x="1583" y="286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0" name="Freeform 1492"/>
                <p:cNvSpPr>
                  <a:spLocks/>
                </p:cNvSpPr>
                <p:nvPr/>
              </p:nvSpPr>
              <p:spPr bwMode="auto">
                <a:xfrm>
                  <a:off x="1591" y="286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1" name="Freeform 1493"/>
                <p:cNvSpPr>
                  <a:spLocks/>
                </p:cNvSpPr>
                <p:nvPr/>
              </p:nvSpPr>
              <p:spPr bwMode="auto">
                <a:xfrm>
                  <a:off x="1582" y="28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2" name="Freeform 1494"/>
                <p:cNvSpPr>
                  <a:spLocks/>
                </p:cNvSpPr>
                <p:nvPr/>
              </p:nvSpPr>
              <p:spPr bwMode="auto">
                <a:xfrm>
                  <a:off x="1581" y="2859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3" name="Freeform 1495"/>
                <p:cNvSpPr>
                  <a:spLocks/>
                </p:cNvSpPr>
                <p:nvPr/>
              </p:nvSpPr>
              <p:spPr bwMode="auto">
                <a:xfrm>
                  <a:off x="1546" y="2836"/>
                  <a:ext cx="0" cy="3"/>
                </a:xfrm>
                <a:custGeom>
                  <a:avLst/>
                  <a:gdLst>
                    <a:gd name="T0" fmla="*/ 0 h 3"/>
                    <a:gd name="T1" fmla="*/ 0 h 3"/>
                    <a:gd name="T2" fmla="*/ 3 h 3"/>
                    <a:gd name="T3" fmla="*/ 3 h 3"/>
                    <a:gd name="T4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4" name="Freeform 1496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5" name="Freeform 1497"/>
                <p:cNvSpPr>
                  <a:spLocks/>
                </p:cNvSpPr>
                <p:nvPr/>
              </p:nvSpPr>
              <p:spPr bwMode="auto">
                <a:xfrm>
                  <a:off x="1582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6" name="Freeform 1498"/>
                <p:cNvSpPr>
                  <a:spLocks/>
                </p:cNvSpPr>
                <p:nvPr/>
              </p:nvSpPr>
              <p:spPr bwMode="auto">
                <a:xfrm>
                  <a:off x="1541" y="281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7" name="Freeform 1499"/>
                <p:cNvSpPr>
                  <a:spLocks/>
                </p:cNvSpPr>
                <p:nvPr/>
              </p:nvSpPr>
              <p:spPr bwMode="auto">
                <a:xfrm>
                  <a:off x="1545" y="2808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5 w 5"/>
                    <a:gd name="T3" fmla="*/ 3 h 3"/>
                    <a:gd name="T4" fmla="*/ 0 w 5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cubicBezTo>
                        <a:pt x="2" y="2"/>
                        <a:pt x="3" y="3"/>
                        <a:pt x="5" y="3"/>
                      </a:cubicBezTo>
                      <a:cubicBezTo>
                        <a:pt x="3" y="3"/>
                        <a:pt x="2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8" name="Freeform 1500"/>
                <p:cNvSpPr>
                  <a:spLocks/>
                </p:cNvSpPr>
                <p:nvPr/>
              </p:nvSpPr>
              <p:spPr bwMode="auto">
                <a:xfrm>
                  <a:off x="1541" y="280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9" name="Freeform 1501"/>
                <p:cNvSpPr>
                  <a:spLocks/>
                </p:cNvSpPr>
                <p:nvPr/>
              </p:nvSpPr>
              <p:spPr bwMode="auto">
                <a:xfrm>
                  <a:off x="1540" y="28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0" name="Freeform 1502"/>
                <p:cNvSpPr>
                  <a:spLocks/>
                </p:cNvSpPr>
                <p:nvPr/>
              </p:nvSpPr>
              <p:spPr bwMode="auto">
                <a:xfrm>
                  <a:off x="1537" y="281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1" name="Freeform 1503"/>
                <p:cNvSpPr>
                  <a:spLocks/>
                </p:cNvSpPr>
                <p:nvPr/>
              </p:nvSpPr>
              <p:spPr bwMode="auto">
                <a:xfrm>
                  <a:off x="1610" y="2810"/>
                  <a:ext cx="85" cy="57"/>
                </a:xfrm>
                <a:custGeom>
                  <a:avLst/>
                  <a:gdLst>
                    <a:gd name="T0" fmla="*/ 87 w 88"/>
                    <a:gd name="T1" fmla="*/ 35 h 59"/>
                    <a:gd name="T2" fmla="*/ 86 w 88"/>
                    <a:gd name="T3" fmla="*/ 35 h 59"/>
                    <a:gd name="T4" fmla="*/ 86 w 88"/>
                    <a:gd name="T5" fmla="*/ 34 h 59"/>
                    <a:gd name="T6" fmla="*/ 84 w 88"/>
                    <a:gd name="T7" fmla="*/ 34 h 59"/>
                    <a:gd name="T8" fmla="*/ 83 w 88"/>
                    <a:gd name="T9" fmla="*/ 29 h 59"/>
                    <a:gd name="T10" fmla="*/ 78 w 88"/>
                    <a:gd name="T11" fmla="*/ 29 h 59"/>
                    <a:gd name="T12" fmla="*/ 74 w 88"/>
                    <a:gd name="T13" fmla="*/ 25 h 59"/>
                    <a:gd name="T14" fmla="*/ 70 w 88"/>
                    <a:gd name="T15" fmla="*/ 19 h 59"/>
                    <a:gd name="T16" fmla="*/ 66 w 88"/>
                    <a:gd name="T17" fmla="*/ 14 h 59"/>
                    <a:gd name="T18" fmla="*/ 62 w 88"/>
                    <a:gd name="T19" fmla="*/ 8 h 59"/>
                    <a:gd name="T20" fmla="*/ 61 w 88"/>
                    <a:gd name="T21" fmla="*/ 7 h 59"/>
                    <a:gd name="T22" fmla="*/ 61 w 88"/>
                    <a:gd name="T23" fmla="*/ 6 h 59"/>
                    <a:gd name="T24" fmla="*/ 61 w 88"/>
                    <a:gd name="T25" fmla="*/ 4 h 59"/>
                    <a:gd name="T26" fmla="*/ 61 w 88"/>
                    <a:gd name="T27" fmla="*/ 2 h 59"/>
                    <a:gd name="T28" fmla="*/ 57 w 88"/>
                    <a:gd name="T29" fmla="*/ 2 h 59"/>
                    <a:gd name="T30" fmla="*/ 56 w 88"/>
                    <a:gd name="T31" fmla="*/ 1 h 59"/>
                    <a:gd name="T32" fmla="*/ 56 w 88"/>
                    <a:gd name="T33" fmla="*/ 1 h 59"/>
                    <a:gd name="T34" fmla="*/ 55 w 88"/>
                    <a:gd name="T35" fmla="*/ 1 h 59"/>
                    <a:gd name="T36" fmla="*/ 55 w 88"/>
                    <a:gd name="T37" fmla="*/ 1 h 59"/>
                    <a:gd name="T38" fmla="*/ 55 w 88"/>
                    <a:gd name="T39" fmla="*/ 0 h 59"/>
                    <a:gd name="T40" fmla="*/ 51 w 88"/>
                    <a:gd name="T41" fmla="*/ 3 h 59"/>
                    <a:gd name="T42" fmla="*/ 42 w 88"/>
                    <a:gd name="T43" fmla="*/ 7 h 59"/>
                    <a:gd name="T44" fmla="*/ 33 w 88"/>
                    <a:gd name="T45" fmla="*/ 11 h 59"/>
                    <a:gd name="T46" fmla="*/ 30 w 88"/>
                    <a:gd name="T47" fmla="*/ 12 h 59"/>
                    <a:gd name="T48" fmla="*/ 25 w 88"/>
                    <a:gd name="T49" fmla="*/ 17 h 59"/>
                    <a:gd name="T50" fmla="*/ 16 w 88"/>
                    <a:gd name="T51" fmla="*/ 19 h 59"/>
                    <a:gd name="T52" fmla="*/ 15 w 88"/>
                    <a:gd name="T53" fmla="*/ 25 h 59"/>
                    <a:gd name="T54" fmla="*/ 14 w 88"/>
                    <a:gd name="T55" fmla="*/ 26 h 59"/>
                    <a:gd name="T56" fmla="*/ 2 w 88"/>
                    <a:gd name="T57" fmla="*/ 38 h 59"/>
                    <a:gd name="T58" fmla="*/ 2 w 88"/>
                    <a:gd name="T59" fmla="*/ 39 h 59"/>
                    <a:gd name="T60" fmla="*/ 2 w 88"/>
                    <a:gd name="T61" fmla="*/ 45 h 59"/>
                    <a:gd name="T62" fmla="*/ 1 w 88"/>
                    <a:gd name="T63" fmla="*/ 47 h 59"/>
                    <a:gd name="T64" fmla="*/ 1 w 88"/>
                    <a:gd name="T65" fmla="*/ 49 h 59"/>
                    <a:gd name="T66" fmla="*/ 0 w 88"/>
                    <a:gd name="T67" fmla="*/ 51 h 59"/>
                    <a:gd name="T68" fmla="*/ 4 w 88"/>
                    <a:gd name="T69" fmla="*/ 54 h 59"/>
                    <a:gd name="T70" fmla="*/ 5 w 88"/>
                    <a:gd name="T71" fmla="*/ 55 h 59"/>
                    <a:gd name="T72" fmla="*/ 11 w 88"/>
                    <a:gd name="T73" fmla="*/ 59 h 59"/>
                    <a:gd name="T74" fmla="*/ 22 w 88"/>
                    <a:gd name="T75" fmla="*/ 55 h 59"/>
                    <a:gd name="T76" fmla="*/ 28 w 88"/>
                    <a:gd name="T77" fmla="*/ 57 h 59"/>
                    <a:gd name="T78" fmla="*/ 27 w 88"/>
                    <a:gd name="T79" fmla="*/ 55 h 59"/>
                    <a:gd name="T80" fmla="*/ 26 w 88"/>
                    <a:gd name="T81" fmla="*/ 45 h 59"/>
                    <a:gd name="T82" fmla="*/ 42 w 88"/>
                    <a:gd name="T83" fmla="*/ 43 h 59"/>
                    <a:gd name="T84" fmla="*/ 50 w 88"/>
                    <a:gd name="T85" fmla="*/ 44 h 59"/>
                    <a:gd name="T86" fmla="*/ 52 w 88"/>
                    <a:gd name="T87" fmla="*/ 44 h 59"/>
                    <a:gd name="T88" fmla="*/ 54 w 88"/>
                    <a:gd name="T89" fmla="*/ 44 h 59"/>
                    <a:gd name="T90" fmla="*/ 55 w 88"/>
                    <a:gd name="T91" fmla="*/ 44 h 59"/>
                    <a:gd name="T92" fmla="*/ 57 w 88"/>
                    <a:gd name="T93" fmla="*/ 43 h 59"/>
                    <a:gd name="T94" fmla="*/ 57 w 88"/>
                    <a:gd name="T95" fmla="*/ 43 h 59"/>
                    <a:gd name="T96" fmla="*/ 59 w 88"/>
                    <a:gd name="T97" fmla="*/ 42 h 59"/>
                    <a:gd name="T98" fmla="*/ 61 w 88"/>
                    <a:gd name="T99" fmla="*/ 41 h 59"/>
                    <a:gd name="T100" fmla="*/ 62 w 88"/>
                    <a:gd name="T101" fmla="*/ 42 h 59"/>
                    <a:gd name="T102" fmla="*/ 69 w 88"/>
                    <a:gd name="T103" fmla="*/ 43 h 59"/>
                    <a:gd name="T104" fmla="*/ 70 w 88"/>
                    <a:gd name="T105" fmla="*/ 43 h 59"/>
                    <a:gd name="T106" fmla="*/ 73 w 88"/>
                    <a:gd name="T107" fmla="*/ 42 h 59"/>
                    <a:gd name="T108" fmla="*/ 85 w 88"/>
                    <a:gd name="T109" fmla="*/ 38 h 59"/>
                    <a:gd name="T110" fmla="*/ 88 w 88"/>
                    <a:gd name="T111" fmla="*/ 36 h 59"/>
                    <a:gd name="T112" fmla="*/ 88 w 88"/>
                    <a:gd name="T1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8" h="59">
                      <a:moveTo>
                        <a:pt x="88" y="35"/>
                      </a:move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4"/>
                      </a:cubicBezTo>
                      <a:cubicBezTo>
                        <a:pt x="85" y="34"/>
                        <a:pt x="85" y="34"/>
                        <a:pt x="85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3" y="33"/>
                        <a:pt x="83" y="31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1" y="29"/>
                        <a:pt x="79" y="29"/>
                        <a:pt x="78" y="29"/>
                      </a:cubicBezTo>
                      <a:cubicBezTo>
                        <a:pt x="76" y="28"/>
                        <a:pt x="76" y="27"/>
                        <a:pt x="75" y="26"/>
                      </a:cubicBezTo>
                      <a:cubicBezTo>
                        <a:pt x="75" y="26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0" y="25"/>
                        <a:pt x="70" y="20"/>
                        <a:pt x="70" y="19"/>
                      </a:cubicBezTo>
                      <a:cubicBezTo>
                        <a:pt x="70" y="18"/>
                        <a:pt x="67" y="15"/>
                        <a:pt x="66" y="15"/>
                      </a:cubicBezTo>
                      <a:cubicBezTo>
                        <a:pt x="66" y="14"/>
                        <a:pt x="66" y="14"/>
                        <a:pt x="66" y="14"/>
                      </a:cubicBezTo>
                      <a:cubicBezTo>
                        <a:pt x="64" y="13"/>
                        <a:pt x="63" y="11"/>
                        <a:pt x="63" y="9"/>
                      </a:cubicBezTo>
                      <a:cubicBezTo>
                        <a:pt x="63" y="9"/>
                        <a:pt x="62" y="8"/>
                        <a:pt x="62" y="8"/>
                      </a:cubicBezTo>
                      <a:cubicBezTo>
                        <a:pt x="62" y="8"/>
                        <a:pt x="61" y="7"/>
                        <a:pt x="61" y="7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61" y="7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5"/>
                        <a:pt x="61" y="5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3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0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3" y="1"/>
                        <a:pt x="52" y="2"/>
                      </a:cubicBezTo>
                      <a:cubicBezTo>
                        <a:pt x="52" y="2"/>
                        <a:pt x="51" y="2"/>
                        <a:pt x="51" y="3"/>
                      </a:cubicBezTo>
                      <a:cubicBezTo>
                        <a:pt x="50" y="3"/>
                        <a:pt x="50" y="4"/>
                        <a:pt x="49" y="4"/>
                      </a:cubicBezTo>
                      <a:cubicBezTo>
                        <a:pt x="46" y="6"/>
                        <a:pt x="44" y="7"/>
                        <a:pt x="42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10"/>
                        <a:pt x="37" y="12"/>
                        <a:pt x="33" y="11"/>
                      </a:cubicBezTo>
                      <a:cubicBezTo>
                        <a:pt x="33" y="11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0" y="12"/>
                      </a:cubicBezTo>
                      <a:cubicBezTo>
                        <a:pt x="30" y="15"/>
                        <a:pt x="28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21"/>
                        <a:pt x="23" y="21"/>
                        <a:pt x="22" y="21"/>
                      </a:cubicBezTo>
                      <a:cubicBezTo>
                        <a:pt x="20" y="21"/>
                        <a:pt x="18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20"/>
                        <a:pt x="15" y="23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4" y="26"/>
                        <a:pt x="12" y="28"/>
                        <a:pt x="11" y="33"/>
                      </a:cubicBezTo>
                      <a:cubicBezTo>
                        <a:pt x="9" y="37"/>
                        <a:pt x="5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9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2" y="45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1" y="47"/>
                      </a:cubicBezTo>
                      <a:cubicBezTo>
                        <a:pt x="1" y="47"/>
                        <a:pt x="1" y="47"/>
                        <a:pt x="1" y="48"/>
                      </a:cubicBezTo>
                      <a:cubicBezTo>
                        <a:pt x="1" y="48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2" y="51"/>
                        <a:pt x="3" y="52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5" y="54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6"/>
                        <a:pt x="8" y="58"/>
                        <a:pt x="10" y="59"/>
                      </a:cubicBezTo>
                      <a:cubicBezTo>
                        <a:pt x="10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4" y="56"/>
                        <a:pt x="18" y="55"/>
                        <a:pt x="22" y="55"/>
                      </a:cubicBezTo>
                      <a:cubicBezTo>
                        <a:pt x="23" y="55"/>
                        <a:pt x="26" y="56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6"/>
                        <a:pt x="27" y="55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6" y="50"/>
                        <a:pt x="25" y="47"/>
                        <a:pt x="26" y="45"/>
                      </a:cubicBezTo>
                      <a:cubicBezTo>
                        <a:pt x="27" y="44"/>
                        <a:pt x="28" y="43"/>
                        <a:pt x="38" y="43"/>
                      </a:cubicBezTo>
                      <a:cubicBezTo>
                        <a:pt x="39" y="43"/>
                        <a:pt x="40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ubicBezTo>
                        <a:pt x="45" y="43"/>
                        <a:pt x="48" y="43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6" y="45"/>
                        <a:pt x="56" y="45"/>
                      </a:cubicBezTo>
                      <a:cubicBezTo>
                        <a:pt x="56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2" y="42"/>
                        <a:pt x="62" y="42"/>
                      </a:cubicBezTo>
                      <a:cubicBezTo>
                        <a:pt x="63" y="42"/>
                        <a:pt x="64" y="42"/>
                        <a:pt x="65" y="43"/>
                      </a:cubicBezTo>
                      <a:cubicBezTo>
                        <a:pt x="67" y="43"/>
                        <a:pt x="68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2" y="42"/>
                      </a:cubicBezTo>
                      <a:cubicBezTo>
                        <a:pt x="72" y="42"/>
                        <a:pt x="72" y="42"/>
                        <a:pt x="73" y="42"/>
                      </a:cubicBezTo>
                      <a:cubicBezTo>
                        <a:pt x="74" y="40"/>
                        <a:pt x="76" y="39"/>
                        <a:pt x="77" y="39"/>
                      </a:cubicBezTo>
                      <a:cubicBezTo>
                        <a:pt x="81" y="39"/>
                        <a:pt x="85" y="38"/>
                        <a:pt x="85" y="38"/>
                      </a:cubicBezTo>
                      <a:cubicBezTo>
                        <a:pt x="86" y="37"/>
                        <a:pt x="87" y="36"/>
                        <a:pt x="87" y="36"/>
                      </a:cubicBezTo>
                      <a:cubicBezTo>
                        <a:pt x="87" y="36"/>
                        <a:pt x="87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2" name="Freeform 1504"/>
                <p:cNvSpPr>
                  <a:spLocks/>
                </p:cNvSpPr>
                <p:nvPr/>
              </p:nvSpPr>
              <p:spPr bwMode="auto">
                <a:xfrm>
                  <a:off x="1694" y="2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3" name="Freeform 1505"/>
                <p:cNvSpPr>
                  <a:spLocks/>
                </p:cNvSpPr>
                <p:nvPr/>
              </p:nvSpPr>
              <p:spPr bwMode="auto">
                <a:xfrm>
                  <a:off x="1679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4" name="Freeform 1506"/>
                <p:cNvSpPr>
                  <a:spLocks/>
                </p:cNvSpPr>
                <p:nvPr/>
              </p:nvSpPr>
              <p:spPr bwMode="auto">
                <a:xfrm>
                  <a:off x="1695" y="28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5" name="Freeform 1507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6" name="Freeform 1508"/>
                <p:cNvSpPr>
                  <a:spLocks/>
                </p:cNvSpPr>
                <p:nvPr/>
              </p:nvSpPr>
              <p:spPr bwMode="auto">
                <a:xfrm>
                  <a:off x="1670" y="2850"/>
                  <a:ext cx="6" cy="1"/>
                </a:xfrm>
                <a:custGeom>
                  <a:avLst/>
                  <a:gdLst>
                    <a:gd name="T0" fmla="*/ 3 w 7"/>
                    <a:gd name="T1" fmla="*/ 1 h 1"/>
                    <a:gd name="T2" fmla="*/ 0 w 7"/>
                    <a:gd name="T3" fmla="*/ 0 h 1"/>
                    <a:gd name="T4" fmla="*/ 3 w 7"/>
                    <a:gd name="T5" fmla="*/ 1 h 1"/>
                    <a:gd name="T6" fmla="*/ 7 w 7"/>
                    <a:gd name="T7" fmla="*/ 1 h 1"/>
                    <a:gd name="T8" fmla="*/ 7 w 7"/>
                    <a:gd name="T9" fmla="*/ 1 h 1"/>
                    <a:gd name="T10" fmla="*/ 3 w 7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">
                      <a:moveTo>
                        <a:pt x="3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5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7" name="Freeform 1509"/>
                <p:cNvSpPr>
                  <a:spLocks/>
                </p:cNvSpPr>
                <p:nvPr/>
              </p:nvSpPr>
              <p:spPr bwMode="auto">
                <a:xfrm>
                  <a:off x="1665" y="285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8" name="Freeform 1510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9" name="Freeform 1511"/>
                <p:cNvSpPr>
                  <a:spLocks/>
                </p:cNvSpPr>
                <p:nvPr/>
              </p:nvSpPr>
              <p:spPr bwMode="auto">
                <a:xfrm>
                  <a:off x="1637" y="28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0" name="Freeform 1512"/>
                <p:cNvSpPr>
                  <a:spLocks/>
                </p:cNvSpPr>
                <p:nvPr/>
              </p:nvSpPr>
              <p:spPr bwMode="auto">
                <a:xfrm>
                  <a:off x="1610" y="2859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3" y="1"/>
                        <a:pt x="4" y="3"/>
                      </a:cubicBezTo>
                      <a:cubicBezTo>
                        <a:pt x="3" y="1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1" name="Freeform 1513"/>
                <p:cNvSpPr>
                  <a:spLocks/>
                </p:cNvSpPr>
                <p:nvPr/>
              </p:nvSpPr>
              <p:spPr bwMode="auto">
                <a:xfrm>
                  <a:off x="1614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2" name="Freeform 1514"/>
                <p:cNvSpPr>
                  <a:spLocks/>
                </p:cNvSpPr>
                <p:nvPr/>
              </p:nvSpPr>
              <p:spPr bwMode="auto">
                <a:xfrm>
                  <a:off x="1662" y="285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3" name="Oval 1515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4" name="Freeform 1516"/>
                <p:cNvSpPr>
                  <a:spLocks/>
                </p:cNvSpPr>
                <p:nvPr/>
              </p:nvSpPr>
              <p:spPr bwMode="auto">
                <a:xfrm>
                  <a:off x="1665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5" name="Freeform 1517"/>
                <p:cNvSpPr>
                  <a:spLocks/>
                </p:cNvSpPr>
                <p:nvPr/>
              </p:nvSpPr>
              <p:spPr bwMode="auto">
                <a:xfrm>
                  <a:off x="1647" y="2851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6" name="Freeform 1518"/>
                <p:cNvSpPr>
                  <a:spLocks/>
                </p:cNvSpPr>
                <p:nvPr/>
              </p:nvSpPr>
              <p:spPr bwMode="auto">
                <a:xfrm>
                  <a:off x="1660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7" name="Freeform 1519"/>
                <p:cNvSpPr>
                  <a:spLocks/>
                </p:cNvSpPr>
                <p:nvPr/>
              </p:nvSpPr>
              <p:spPr bwMode="auto">
                <a:xfrm>
                  <a:off x="1651" y="2851"/>
                  <a:ext cx="7" cy="1"/>
                </a:xfrm>
                <a:custGeom>
                  <a:avLst/>
                  <a:gdLst>
                    <a:gd name="T0" fmla="*/ 7 w 7"/>
                    <a:gd name="T1" fmla="*/ 1 h 1"/>
                    <a:gd name="T2" fmla="*/ 0 w 7"/>
                    <a:gd name="T3" fmla="*/ 0 h 1"/>
                    <a:gd name="T4" fmla="*/ 7 w 7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">
                      <a:moveTo>
                        <a:pt x="7" y="1"/>
                      </a:moveTo>
                      <a:cubicBezTo>
                        <a:pt x="5" y="0"/>
                        <a:pt x="2" y="0"/>
                        <a:pt x="0" y="0"/>
                      </a:cubicBezTo>
                      <a:cubicBezTo>
                        <a:pt x="2" y="0"/>
                        <a:pt x="5" y="0"/>
                        <a:pt x="7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8" name="Freeform 1520"/>
                <p:cNvSpPr>
                  <a:spLocks/>
                </p:cNvSpPr>
                <p:nvPr/>
              </p:nvSpPr>
              <p:spPr bwMode="auto">
                <a:xfrm>
                  <a:off x="1667" y="28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2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9" name="Freeform 1521"/>
                <p:cNvSpPr>
                  <a:spLocks/>
                </p:cNvSpPr>
                <p:nvPr/>
              </p:nvSpPr>
              <p:spPr bwMode="auto">
                <a:xfrm>
                  <a:off x="1658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0" name="Freeform 1522"/>
                <p:cNvSpPr>
                  <a:spLocks/>
                </p:cNvSpPr>
                <p:nvPr/>
              </p:nvSpPr>
              <p:spPr bwMode="auto">
                <a:xfrm>
                  <a:off x="1667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1" name="Oval 1523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2" name="Freeform 1524"/>
                <p:cNvSpPr>
                  <a:spLocks/>
                </p:cNvSpPr>
                <p:nvPr/>
              </p:nvSpPr>
              <p:spPr bwMode="auto">
                <a:xfrm>
                  <a:off x="1665" y="281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3" name="Freeform 1525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5" cy="2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2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4" name="Freeform 1526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5" name="Freeform 1527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6" name="Freeform 1528"/>
                <p:cNvSpPr>
                  <a:spLocks/>
                </p:cNvSpPr>
                <p:nvPr/>
              </p:nvSpPr>
              <p:spPr bwMode="auto">
                <a:xfrm>
                  <a:off x="1612" y="285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7" name="Freeform 1529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8" name="Freeform 1530"/>
                <p:cNvSpPr>
                  <a:spLocks/>
                </p:cNvSpPr>
                <p:nvPr/>
              </p:nvSpPr>
              <p:spPr bwMode="auto">
                <a:xfrm>
                  <a:off x="1611" y="285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9" name="Freeform 1531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0" name="Freeform 1532"/>
                <p:cNvSpPr>
                  <a:spLocks/>
                </p:cNvSpPr>
                <p:nvPr/>
              </p:nvSpPr>
              <p:spPr bwMode="auto">
                <a:xfrm>
                  <a:off x="1663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1" name="Freeform 1533"/>
                <p:cNvSpPr>
                  <a:spLocks/>
                </p:cNvSpPr>
                <p:nvPr/>
              </p:nvSpPr>
              <p:spPr bwMode="auto">
                <a:xfrm>
                  <a:off x="1611" y="285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2" name="Freeform 1534"/>
                <p:cNvSpPr>
                  <a:spLocks/>
                </p:cNvSpPr>
                <p:nvPr/>
              </p:nvSpPr>
              <p:spPr bwMode="auto">
                <a:xfrm>
                  <a:off x="1610" y="285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3" name="Oval 1535"/>
                <p:cNvSpPr>
                  <a:spLocks noChangeArrowheads="1"/>
                </p:cNvSpPr>
                <p:nvPr/>
              </p:nvSpPr>
              <p:spPr bwMode="auto">
                <a:xfrm>
                  <a:off x="1610" y="2859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4" name="Freeform 1536"/>
                <p:cNvSpPr>
                  <a:spLocks/>
                </p:cNvSpPr>
                <p:nvPr/>
              </p:nvSpPr>
              <p:spPr bwMode="auto">
                <a:xfrm>
                  <a:off x="1673" y="2716"/>
                  <a:ext cx="162" cy="126"/>
                </a:xfrm>
                <a:custGeom>
                  <a:avLst/>
                  <a:gdLst>
                    <a:gd name="T0" fmla="*/ 148 w 170"/>
                    <a:gd name="T1" fmla="*/ 99 h 132"/>
                    <a:gd name="T2" fmla="*/ 169 w 170"/>
                    <a:gd name="T3" fmla="*/ 36 h 132"/>
                    <a:gd name="T4" fmla="*/ 165 w 170"/>
                    <a:gd name="T5" fmla="*/ 23 h 132"/>
                    <a:gd name="T6" fmla="*/ 163 w 170"/>
                    <a:gd name="T7" fmla="*/ 17 h 132"/>
                    <a:gd name="T8" fmla="*/ 163 w 170"/>
                    <a:gd name="T9" fmla="*/ 15 h 132"/>
                    <a:gd name="T10" fmla="*/ 163 w 170"/>
                    <a:gd name="T11" fmla="*/ 13 h 132"/>
                    <a:gd name="T12" fmla="*/ 154 w 170"/>
                    <a:gd name="T13" fmla="*/ 11 h 132"/>
                    <a:gd name="T14" fmla="*/ 146 w 170"/>
                    <a:gd name="T15" fmla="*/ 2 h 132"/>
                    <a:gd name="T16" fmla="*/ 143 w 170"/>
                    <a:gd name="T17" fmla="*/ 1 h 132"/>
                    <a:gd name="T18" fmla="*/ 140 w 170"/>
                    <a:gd name="T19" fmla="*/ 1 h 132"/>
                    <a:gd name="T20" fmla="*/ 136 w 170"/>
                    <a:gd name="T21" fmla="*/ 0 h 132"/>
                    <a:gd name="T22" fmla="*/ 84 w 170"/>
                    <a:gd name="T23" fmla="*/ 30 h 132"/>
                    <a:gd name="T24" fmla="*/ 54 w 170"/>
                    <a:gd name="T25" fmla="*/ 50 h 132"/>
                    <a:gd name="T26" fmla="*/ 52 w 170"/>
                    <a:gd name="T27" fmla="*/ 50 h 132"/>
                    <a:gd name="T28" fmla="*/ 50 w 170"/>
                    <a:gd name="T29" fmla="*/ 51 h 132"/>
                    <a:gd name="T30" fmla="*/ 48 w 170"/>
                    <a:gd name="T31" fmla="*/ 52 h 132"/>
                    <a:gd name="T32" fmla="*/ 46 w 170"/>
                    <a:gd name="T33" fmla="*/ 52 h 132"/>
                    <a:gd name="T34" fmla="*/ 46 w 170"/>
                    <a:gd name="T35" fmla="*/ 54 h 132"/>
                    <a:gd name="T36" fmla="*/ 46 w 170"/>
                    <a:gd name="T37" fmla="*/ 61 h 132"/>
                    <a:gd name="T38" fmla="*/ 46 w 170"/>
                    <a:gd name="T39" fmla="*/ 67 h 132"/>
                    <a:gd name="T40" fmla="*/ 46 w 170"/>
                    <a:gd name="T41" fmla="*/ 71 h 132"/>
                    <a:gd name="T42" fmla="*/ 45 w 170"/>
                    <a:gd name="T43" fmla="*/ 75 h 132"/>
                    <a:gd name="T44" fmla="*/ 45 w 170"/>
                    <a:gd name="T45" fmla="*/ 77 h 132"/>
                    <a:gd name="T46" fmla="*/ 45 w 170"/>
                    <a:gd name="T47" fmla="*/ 79 h 132"/>
                    <a:gd name="T48" fmla="*/ 45 w 170"/>
                    <a:gd name="T49" fmla="*/ 81 h 132"/>
                    <a:gd name="T50" fmla="*/ 45 w 170"/>
                    <a:gd name="T51" fmla="*/ 81 h 132"/>
                    <a:gd name="T52" fmla="*/ 44 w 170"/>
                    <a:gd name="T53" fmla="*/ 82 h 132"/>
                    <a:gd name="T54" fmla="*/ 44 w 170"/>
                    <a:gd name="T55" fmla="*/ 82 h 132"/>
                    <a:gd name="T56" fmla="*/ 40 w 170"/>
                    <a:gd name="T57" fmla="*/ 91 h 132"/>
                    <a:gd name="T58" fmla="*/ 14 w 170"/>
                    <a:gd name="T59" fmla="*/ 98 h 132"/>
                    <a:gd name="T60" fmla="*/ 5 w 170"/>
                    <a:gd name="T61" fmla="*/ 101 h 132"/>
                    <a:gd name="T62" fmla="*/ 0 w 170"/>
                    <a:gd name="T63" fmla="*/ 101 h 132"/>
                    <a:gd name="T64" fmla="*/ 0 w 170"/>
                    <a:gd name="T65" fmla="*/ 103 h 132"/>
                    <a:gd name="T66" fmla="*/ 0 w 170"/>
                    <a:gd name="T67" fmla="*/ 104 h 132"/>
                    <a:gd name="T68" fmla="*/ 3 w 170"/>
                    <a:gd name="T69" fmla="*/ 110 h 132"/>
                    <a:gd name="T70" fmla="*/ 9 w 170"/>
                    <a:gd name="T71" fmla="*/ 120 h 132"/>
                    <a:gd name="T72" fmla="*/ 17 w 170"/>
                    <a:gd name="T73" fmla="*/ 124 h 132"/>
                    <a:gd name="T74" fmla="*/ 21 w 170"/>
                    <a:gd name="T75" fmla="*/ 124 h 132"/>
                    <a:gd name="T76" fmla="*/ 23 w 170"/>
                    <a:gd name="T77" fmla="*/ 130 h 132"/>
                    <a:gd name="T78" fmla="*/ 24 w 170"/>
                    <a:gd name="T79" fmla="*/ 128 h 132"/>
                    <a:gd name="T80" fmla="*/ 25 w 170"/>
                    <a:gd name="T81" fmla="*/ 127 h 132"/>
                    <a:gd name="T82" fmla="*/ 26 w 170"/>
                    <a:gd name="T83" fmla="*/ 126 h 132"/>
                    <a:gd name="T84" fmla="*/ 29 w 170"/>
                    <a:gd name="T85" fmla="*/ 126 h 132"/>
                    <a:gd name="T86" fmla="*/ 33 w 170"/>
                    <a:gd name="T87" fmla="*/ 131 h 132"/>
                    <a:gd name="T88" fmla="*/ 35 w 170"/>
                    <a:gd name="T89" fmla="*/ 132 h 132"/>
                    <a:gd name="T90" fmla="*/ 41 w 170"/>
                    <a:gd name="T91" fmla="*/ 120 h 132"/>
                    <a:gd name="T92" fmla="*/ 50 w 170"/>
                    <a:gd name="T93" fmla="*/ 112 h 132"/>
                    <a:gd name="T94" fmla="*/ 56 w 170"/>
                    <a:gd name="T95" fmla="*/ 112 h 132"/>
                    <a:gd name="T96" fmla="*/ 67 w 170"/>
                    <a:gd name="T97" fmla="*/ 112 h 132"/>
                    <a:gd name="T98" fmla="*/ 76 w 170"/>
                    <a:gd name="T99" fmla="*/ 119 h 132"/>
                    <a:gd name="T100" fmla="*/ 96 w 170"/>
                    <a:gd name="T101" fmla="*/ 121 h 132"/>
                    <a:gd name="T102" fmla="*/ 107 w 170"/>
                    <a:gd name="T103" fmla="*/ 119 h 132"/>
                    <a:gd name="T104" fmla="*/ 120 w 170"/>
                    <a:gd name="T105" fmla="*/ 116 h 132"/>
                    <a:gd name="T106" fmla="*/ 124 w 170"/>
                    <a:gd name="T107" fmla="*/ 115 h 132"/>
                    <a:gd name="T108" fmla="*/ 130 w 170"/>
                    <a:gd name="T109" fmla="*/ 116 h 132"/>
                    <a:gd name="T110" fmla="*/ 141 w 170"/>
                    <a:gd name="T111" fmla="*/ 115 h 132"/>
                    <a:gd name="T112" fmla="*/ 146 w 170"/>
                    <a:gd name="T113" fmla="*/ 109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" h="132">
                      <a:moveTo>
                        <a:pt x="146" y="109"/>
                      </a:moveTo>
                      <a:cubicBezTo>
                        <a:pt x="146" y="106"/>
                        <a:pt x="146" y="105"/>
                        <a:pt x="147" y="103"/>
                      </a:cubicBezTo>
                      <a:cubicBezTo>
                        <a:pt x="147" y="102"/>
                        <a:pt x="148" y="102"/>
                        <a:pt x="148" y="99"/>
                      </a:cubicBezTo>
                      <a:cubicBezTo>
                        <a:pt x="149" y="93"/>
                        <a:pt x="164" y="78"/>
                        <a:pt x="166" y="76"/>
                      </a:cubicBezTo>
                      <a:cubicBezTo>
                        <a:pt x="167" y="74"/>
                        <a:pt x="167" y="66"/>
                        <a:pt x="167" y="49"/>
                      </a:cubicBezTo>
                      <a:cubicBezTo>
                        <a:pt x="167" y="45"/>
                        <a:pt x="168" y="41"/>
                        <a:pt x="169" y="36"/>
                      </a:cubicBezTo>
                      <a:cubicBezTo>
                        <a:pt x="170" y="35"/>
                        <a:pt x="170" y="34"/>
                        <a:pt x="169" y="33"/>
                      </a:cubicBezTo>
                      <a:cubicBezTo>
                        <a:pt x="168" y="32"/>
                        <a:pt x="167" y="31"/>
                        <a:pt x="167" y="28"/>
                      </a:cubicBezTo>
                      <a:cubicBezTo>
                        <a:pt x="168" y="26"/>
                        <a:pt x="166" y="25"/>
                        <a:pt x="165" y="23"/>
                      </a:cubicBezTo>
                      <a:cubicBezTo>
                        <a:pt x="164" y="21"/>
                        <a:pt x="163" y="20"/>
                        <a:pt x="163" y="18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ubicBezTo>
                        <a:pt x="163" y="17"/>
                        <a:pt x="163" y="17"/>
                        <a:pt x="163" y="17"/>
                      </a:cubicBezTo>
                      <a:cubicBezTo>
                        <a:pt x="163" y="17"/>
                        <a:pt x="163" y="17"/>
                        <a:pt x="163" y="16"/>
                      </a:cubicBezTo>
                      <a:cubicBezTo>
                        <a:pt x="163" y="16"/>
                        <a:pt x="163" y="16"/>
                        <a:pt x="163" y="16"/>
                      </a:cubicBezTo>
                      <a:cubicBezTo>
                        <a:pt x="163" y="16"/>
                        <a:pt x="163" y="16"/>
                        <a:pt x="163" y="15"/>
                      </a:cubicBezTo>
                      <a:cubicBezTo>
                        <a:pt x="163" y="15"/>
                        <a:pt x="163" y="15"/>
                        <a:pt x="163" y="14"/>
                      </a:cubicBezTo>
                      <a:cubicBezTo>
                        <a:pt x="163" y="14"/>
                        <a:pt x="163" y="14"/>
                        <a:pt x="163" y="14"/>
                      </a:cubicBezTo>
                      <a:cubicBezTo>
                        <a:pt x="163" y="14"/>
                        <a:pt x="163" y="13"/>
                        <a:pt x="163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1"/>
                        <a:pt x="162" y="9"/>
                        <a:pt x="162" y="7"/>
                      </a:cubicBezTo>
                      <a:cubicBezTo>
                        <a:pt x="154" y="11"/>
                        <a:pt x="154" y="11"/>
                        <a:pt x="154" y="11"/>
                      </a:cubicBezTo>
                      <a:cubicBezTo>
                        <a:pt x="153" y="9"/>
                        <a:pt x="153" y="9"/>
                        <a:pt x="153" y="9"/>
                      </a:cubicBezTo>
                      <a:cubicBezTo>
                        <a:pt x="153" y="9"/>
                        <a:pt x="151" y="6"/>
                        <a:pt x="147" y="3"/>
                      </a:cubicBezTo>
                      <a:cubicBezTo>
                        <a:pt x="146" y="3"/>
                        <a:pt x="146" y="2"/>
                        <a:pt x="146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4" y="2"/>
                        <a:pt x="144" y="1"/>
                      </a:cubicBezTo>
                      <a:cubicBezTo>
                        <a:pt x="144" y="1"/>
                        <a:pt x="143" y="1"/>
                        <a:pt x="143" y="1"/>
                      </a:cubicBezTo>
                      <a:cubicBezTo>
                        <a:pt x="143" y="1"/>
                        <a:pt x="142" y="1"/>
                        <a:pt x="142" y="1"/>
                      </a:cubicBezTo>
                      <a:cubicBezTo>
                        <a:pt x="142" y="1"/>
                        <a:pt x="141" y="1"/>
                        <a:pt x="141" y="1"/>
                      </a:cubicBezTo>
                      <a:cubicBezTo>
                        <a:pt x="141" y="1"/>
                        <a:pt x="140" y="1"/>
                        <a:pt x="140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6" y="0"/>
                      </a:cubicBezTo>
                      <a:cubicBezTo>
                        <a:pt x="136" y="0"/>
                        <a:pt x="136" y="0"/>
                        <a:pt x="135" y="0"/>
                      </a:cubicBezTo>
                      <a:cubicBezTo>
                        <a:pt x="134" y="0"/>
                        <a:pt x="133" y="0"/>
                        <a:pt x="132" y="0"/>
                      </a:cubicBez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47"/>
                        <a:pt x="59" y="48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1" y="51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5" y="52"/>
                      </a:cubicBezTo>
                      <a:cubicBezTo>
                        <a:pt x="45" y="53"/>
                        <a:pt x="46" y="53"/>
                        <a:pt x="46" y="54"/>
                      </a:cubicBezTo>
                      <a:cubicBezTo>
                        <a:pt x="46" y="55"/>
                        <a:pt x="46" y="56"/>
                        <a:pt x="46" y="57"/>
                      </a:cubicBezTo>
                      <a:cubicBezTo>
                        <a:pt x="46" y="57"/>
                        <a:pt x="46" y="58"/>
                        <a:pt x="46" y="59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6" y="66"/>
                        <a:pt x="46" y="66"/>
                        <a:pt x="46" y="67"/>
                      </a:cubicBezTo>
                      <a:cubicBezTo>
                        <a:pt x="46" y="67"/>
                        <a:pt x="46" y="68"/>
                        <a:pt x="46" y="68"/>
                      </a:cubicBezTo>
                      <a:cubicBezTo>
                        <a:pt x="46" y="69"/>
                        <a:pt x="46" y="70"/>
                        <a:pt x="46" y="70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2"/>
                        <a:pt x="45" y="72"/>
                        <a:pt x="45" y="73"/>
                      </a:cubicBezTo>
                      <a:cubicBezTo>
                        <a:pt x="45" y="73"/>
                        <a:pt x="45" y="73"/>
                        <a:pt x="45" y="74"/>
                      </a:cubicBez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5" y="76"/>
                      </a:cubicBezTo>
                      <a:cubicBezTo>
                        <a:pt x="45" y="76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8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3" y="84"/>
                        <a:pt x="43" y="85"/>
                      </a:cubicBezTo>
                      <a:cubicBezTo>
                        <a:pt x="42" y="88"/>
                        <a:pt x="41" y="89"/>
                        <a:pt x="40" y="90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38" y="93"/>
                        <a:pt x="36" y="96"/>
                        <a:pt x="32" y="96"/>
                      </a:cubicBezTo>
                      <a:cubicBezTo>
                        <a:pt x="31" y="96"/>
                        <a:pt x="28" y="96"/>
                        <a:pt x="25" y="97"/>
                      </a:cubicBezTo>
                      <a:cubicBezTo>
                        <a:pt x="21" y="97"/>
                        <a:pt x="17" y="98"/>
                        <a:pt x="14" y="98"/>
                      </a:cubicBezTo>
                      <a:cubicBezTo>
                        <a:pt x="12" y="97"/>
                        <a:pt x="10" y="98"/>
                        <a:pt x="8" y="99"/>
                      </a:cubicBezTo>
                      <a:cubicBezTo>
                        <a:pt x="7" y="100"/>
                        <a:pt x="7" y="100"/>
                        <a:pt x="6" y="100"/>
                      </a:cubicBezTo>
                      <a:cubicBezTo>
                        <a:pt x="6" y="101"/>
                        <a:pt x="5" y="101"/>
                        <a:pt x="5" y="101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3" y="101"/>
                        <a:pt x="1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4"/>
                        <a:pt x="0" y="104"/>
                        <a:pt x="0" y="104"/>
                      </a:cubicBezTo>
                      <a:cubicBezTo>
                        <a:pt x="1" y="105"/>
                        <a:pt x="1" y="106"/>
                        <a:pt x="1" y="107"/>
                      </a:cubicBezTo>
                      <a:cubicBezTo>
                        <a:pt x="2" y="108"/>
                        <a:pt x="2" y="109"/>
                        <a:pt x="3" y="110"/>
                      </a:cubicBezTo>
                      <a:cubicBezTo>
                        <a:pt x="3" y="110"/>
                        <a:pt x="3" y="110"/>
                        <a:pt x="3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6" y="112"/>
                        <a:pt x="9" y="115"/>
                        <a:pt x="9" y="118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11" y="120"/>
                        <a:pt x="12" y="121"/>
                        <a:pt x="13" y="123"/>
                      </a:cubicBezTo>
                      <a:cubicBezTo>
                        <a:pt x="13" y="123"/>
                        <a:pt x="14" y="124"/>
                        <a:pt x="14" y="124"/>
                      </a:cubicBezTo>
                      <a:cubicBezTo>
                        <a:pt x="15" y="124"/>
                        <a:pt x="16" y="124"/>
                        <a:pt x="17" y="124"/>
                      </a:cubicBezTo>
                      <a:cubicBezTo>
                        <a:pt x="18" y="123"/>
                        <a:pt x="19" y="123"/>
                        <a:pt x="19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4"/>
                        <a:pt x="21" y="124"/>
                        <a:pt x="21" y="124"/>
                      </a:cubicBezTo>
                      <a:cubicBezTo>
                        <a:pt x="22" y="125"/>
                        <a:pt x="22" y="126"/>
                        <a:pt x="22" y="128"/>
                      </a:cubicBezTo>
                      <a:cubicBezTo>
                        <a:pt x="22" y="128"/>
                        <a:pt x="22" y="129"/>
                        <a:pt x="22" y="130"/>
                      </a:cubicBezTo>
                      <a:cubicBezTo>
                        <a:pt x="22" y="130"/>
                        <a:pt x="22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9"/>
                        <a:pt x="23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6" y="126"/>
                        <a:pt x="26" y="126"/>
                      </a:cubicBezTo>
                      <a:cubicBezTo>
                        <a:pt x="26" y="126"/>
                        <a:pt x="26" y="126"/>
                        <a:pt x="26" y="126"/>
                      </a:cubicBezTo>
                      <a:cubicBezTo>
                        <a:pt x="27" y="126"/>
                        <a:pt x="27" y="126"/>
                        <a:pt x="28" y="126"/>
                      </a:cubicBezTo>
                      <a:cubicBezTo>
                        <a:pt x="28" y="126"/>
                        <a:pt x="28" y="126"/>
                        <a:pt x="28" y="126"/>
                      </a:cubicBezTo>
                      <a:cubicBezTo>
                        <a:pt x="28" y="126"/>
                        <a:pt x="28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2" y="127"/>
                        <a:pt x="32" y="129"/>
                        <a:pt x="33" y="130"/>
                      </a:cubicBezTo>
                      <a:cubicBezTo>
                        <a:pt x="33" y="130"/>
                        <a:pt x="33" y="131"/>
                        <a:pt x="33" y="131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28"/>
                        <a:pt x="41" y="122"/>
                        <a:pt x="41" y="122"/>
                      </a:cubicBezTo>
                      <a:cubicBezTo>
                        <a:pt x="41" y="122"/>
                        <a:pt x="41" y="121"/>
                        <a:pt x="41" y="120"/>
                      </a:cubicBezTo>
                      <a:cubicBezTo>
                        <a:pt x="41" y="117"/>
                        <a:pt x="42" y="115"/>
                        <a:pt x="43" y="113"/>
                      </a:cubicBezTo>
                      <a:cubicBezTo>
                        <a:pt x="44" y="112"/>
                        <a:pt x="46" y="112"/>
                        <a:pt x="48" y="112"/>
                      </a:cubicBezTo>
                      <a:cubicBezTo>
                        <a:pt x="49" y="112"/>
                        <a:pt x="49" y="112"/>
                        <a:pt x="50" y="112"/>
                      </a:cubicBezTo>
                      <a:cubicBezTo>
                        <a:pt x="51" y="112"/>
                        <a:pt x="53" y="112"/>
                        <a:pt x="54" y="112"/>
                      </a:cubicBezTo>
                      <a:cubicBezTo>
                        <a:pt x="55" y="113"/>
                        <a:pt x="55" y="113"/>
                        <a:pt x="55" y="113"/>
                      </a:cubicBezTo>
                      <a:cubicBezTo>
                        <a:pt x="55" y="113"/>
                        <a:pt x="56" y="112"/>
                        <a:pt x="56" y="112"/>
                      </a:cubicBezTo>
                      <a:cubicBezTo>
                        <a:pt x="57" y="111"/>
                        <a:pt x="59" y="110"/>
                        <a:pt x="60" y="110"/>
                      </a:cubicBezTo>
                      <a:cubicBezTo>
                        <a:pt x="61" y="110"/>
                        <a:pt x="62" y="110"/>
                        <a:pt x="63" y="111"/>
                      </a:cubicBezTo>
                      <a:cubicBezTo>
                        <a:pt x="64" y="111"/>
                        <a:pt x="65" y="112"/>
                        <a:pt x="67" y="112"/>
                      </a:cubicBezTo>
                      <a:cubicBezTo>
                        <a:pt x="68" y="112"/>
                        <a:pt x="71" y="112"/>
                        <a:pt x="72" y="114"/>
                      </a:cubicBezTo>
                      <a:cubicBezTo>
                        <a:pt x="73" y="114"/>
                        <a:pt x="74" y="116"/>
                        <a:pt x="74" y="117"/>
                      </a:cubicBezTo>
                      <a:cubicBezTo>
                        <a:pt x="75" y="118"/>
                        <a:pt x="75" y="119"/>
                        <a:pt x="76" y="119"/>
                      </a:cubicBezTo>
                      <a:cubicBezTo>
                        <a:pt x="80" y="117"/>
                        <a:pt x="84" y="116"/>
                        <a:pt x="86" y="116"/>
                      </a:cubicBezTo>
                      <a:cubicBezTo>
                        <a:pt x="88" y="116"/>
                        <a:pt x="90" y="117"/>
                        <a:pt x="93" y="119"/>
                      </a:cubicBezTo>
                      <a:cubicBezTo>
                        <a:pt x="94" y="120"/>
                        <a:pt x="95" y="121"/>
                        <a:pt x="96" y="121"/>
                      </a:cubicBezTo>
                      <a:cubicBezTo>
                        <a:pt x="97" y="121"/>
                        <a:pt x="99" y="122"/>
                        <a:pt x="101" y="122"/>
                      </a:cubicBezTo>
                      <a:cubicBezTo>
                        <a:pt x="104" y="122"/>
                        <a:pt x="105" y="121"/>
                        <a:pt x="105" y="121"/>
                      </a:cubicBezTo>
                      <a:cubicBezTo>
                        <a:pt x="106" y="121"/>
                        <a:pt x="106" y="120"/>
                        <a:pt x="107" y="119"/>
                      </a:cubicBezTo>
                      <a:cubicBezTo>
                        <a:pt x="109" y="118"/>
                        <a:pt x="111" y="116"/>
                        <a:pt x="114" y="116"/>
                      </a:cubicBezTo>
                      <a:cubicBezTo>
                        <a:pt x="115" y="116"/>
                        <a:pt x="115" y="116"/>
                        <a:pt x="115" y="116"/>
                      </a:cubicBezTo>
                      <a:cubicBezTo>
                        <a:pt x="116" y="116"/>
                        <a:pt x="118" y="116"/>
                        <a:pt x="120" y="116"/>
                      </a:cubicBezTo>
                      <a:cubicBezTo>
                        <a:pt x="121" y="116"/>
                        <a:pt x="123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7" y="115"/>
                        <a:pt x="128" y="116"/>
                        <a:pt x="129" y="116"/>
                      </a:cubicBezTo>
                      <a:cubicBezTo>
                        <a:pt x="129" y="116"/>
                        <a:pt x="129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1" y="117"/>
                        <a:pt x="134" y="118"/>
                        <a:pt x="136" y="118"/>
                      </a:cubicBezTo>
                      <a:cubicBezTo>
                        <a:pt x="136" y="119"/>
                        <a:pt x="137" y="118"/>
                        <a:pt x="137" y="118"/>
                      </a:cubicBezTo>
                      <a:cubicBezTo>
                        <a:pt x="138" y="118"/>
                        <a:pt x="140" y="116"/>
                        <a:pt x="141" y="115"/>
                      </a:cubicBezTo>
                      <a:cubicBezTo>
                        <a:pt x="142" y="113"/>
                        <a:pt x="144" y="111"/>
                        <a:pt x="146" y="111"/>
                      </a:cubicBezTo>
                      <a:cubicBezTo>
                        <a:pt x="146" y="111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5" name="Freeform 1537"/>
                <p:cNvSpPr>
                  <a:spLocks/>
                </p:cNvSpPr>
                <p:nvPr/>
              </p:nvSpPr>
              <p:spPr bwMode="auto">
                <a:xfrm>
                  <a:off x="1721" y="27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6" name="Freeform 1538"/>
                <p:cNvSpPr>
                  <a:spLocks/>
                </p:cNvSpPr>
                <p:nvPr/>
              </p:nvSpPr>
              <p:spPr bwMode="auto">
                <a:xfrm>
                  <a:off x="1722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7" name="Freeform 1539"/>
                <p:cNvSpPr>
                  <a:spLocks/>
                </p:cNvSpPr>
                <p:nvPr/>
              </p:nvSpPr>
              <p:spPr bwMode="auto">
                <a:xfrm>
                  <a:off x="1719" y="27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8" name="Freeform 1540"/>
                <p:cNvSpPr>
                  <a:spLocks/>
                </p:cNvSpPr>
                <p:nvPr/>
              </p:nvSpPr>
              <p:spPr bwMode="auto">
                <a:xfrm>
                  <a:off x="1724" y="2761"/>
                  <a:ext cx="9" cy="2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9 w 9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cubicBezTo>
                        <a:pt x="9" y="0"/>
                        <a:pt x="5" y="1"/>
                        <a:pt x="0" y="3"/>
                      </a:cubicBezTo>
                      <a:cubicBezTo>
                        <a:pt x="5" y="1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9" name="Freeform 1541"/>
                <p:cNvSpPr>
                  <a:spLocks/>
                </p:cNvSpPr>
                <p:nvPr/>
              </p:nvSpPr>
              <p:spPr bwMode="auto">
                <a:xfrm>
                  <a:off x="1723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0" name="Freeform 1542"/>
                <p:cNvSpPr>
                  <a:spLocks/>
                </p:cNvSpPr>
                <p:nvPr/>
              </p:nvSpPr>
              <p:spPr bwMode="auto">
                <a:xfrm>
                  <a:off x="1753" y="2716"/>
                  <a:ext cx="46" cy="28"/>
                </a:xfrm>
                <a:custGeom>
                  <a:avLst/>
                  <a:gdLst>
                    <a:gd name="T0" fmla="*/ 0 w 46"/>
                    <a:gd name="T1" fmla="*/ 28 h 28"/>
                    <a:gd name="T2" fmla="*/ 46 w 46"/>
                    <a:gd name="T3" fmla="*/ 0 h 28"/>
                    <a:gd name="T4" fmla="*/ 46 w 46"/>
                    <a:gd name="T5" fmla="*/ 0 h 28"/>
                    <a:gd name="T6" fmla="*/ 0 w 46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28">
                      <a:moveTo>
                        <a:pt x="0" y="28"/>
                      </a:move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1" name="Freeform 1543"/>
                <p:cNvSpPr>
                  <a:spLocks/>
                </p:cNvSpPr>
                <p:nvPr/>
              </p:nvSpPr>
              <p:spPr bwMode="auto">
                <a:xfrm>
                  <a:off x="1718" y="27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2" name="Freeform 1544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3" name="Freeform 1545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4" name="Freeform 1546"/>
                <p:cNvSpPr>
                  <a:spLocks/>
                </p:cNvSpPr>
                <p:nvPr/>
              </p:nvSpPr>
              <p:spPr bwMode="auto">
                <a:xfrm>
                  <a:off x="1811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5" name="Freeform 1547"/>
                <p:cNvSpPr>
                  <a:spLocks/>
                </p:cNvSpPr>
                <p:nvPr/>
              </p:nvSpPr>
              <p:spPr bwMode="auto">
                <a:xfrm>
                  <a:off x="1799" y="271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6" name="Freeform 1548"/>
                <p:cNvSpPr>
                  <a:spLocks/>
                </p:cNvSpPr>
                <p:nvPr/>
              </p:nvSpPr>
              <p:spPr bwMode="auto">
                <a:xfrm>
                  <a:off x="1807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7" name="Freeform 1549"/>
                <p:cNvSpPr>
                  <a:spLocks/>
                </p:cNvSpPr>
                <p:nvPr/>
              </p:nvSpPr>
              <p:spPr bwMode="auto">
                <a:xfrm>
                  <a:off x="1809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8" name="Freeform 1550"/>
                <p:cNvSpPr>
                  <a:spLocks/>
                </p:cNvSpPr>
                <p:nvPr/>
              </p:nvSpPr>
              <p:spPr bwMode="auto">
                <a:xfrm>
                  <a:off x="1803" y="271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9" name="Freeform 1551"/>
                <p:cNvSpPr>
                  <a:spLocks/>
                </p:cNvSpPr>
                <p:nvPr/>
              </p:nvSpPr>
              <p:spPr bwMode="auto">
                <a:xfrm>
                  <a:off x="1805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0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799" y="2716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1" name="Freeform 1553"/>
                <p:cNvSpPr>
                  <a:spLocks/>
                </p:cNvSpPr>
                <p:nvPr/>
              </p:nvSpPr>
              <p:spPr bwMode="auto">
                <a:xfrm>
                  <a:off x="1791" y="282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0"/>
                        <a:pt x="4" y="1"/>
                        <a:pt x="5" y="1"/>
                      </a:cubicBezTo>
                      <a:cubicBezTo>
                        <a:pt x="4" y="1"/>
                        <a:pt x="3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2" name="Freeform 1554"/>
                <p:cNvSpPr>
                  <a:spLocks/>
                </p:cNvSpPr>
                <p:nvPr/>
              </p:nvSpPr>
              <p:spPr bwMode="auto">
                <a:xfrm>
                  <a:off x="1720" y="2823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0 h 1"/>
                    <a:gd name="T4" fmla="*/ 5 w 5"/>
                    <a:gd name="T5" fmla="*/ 1 h 1"/>
                    <a:gd name="T6" fmla="*/ 4 w 5"/>
                    <a:gd name="T7" fmla="*/ 0 h 1"/>
                    <a:gd name="T8" fmla="*/ 0 w 5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3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3" name="Freeform 1555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4" name="Freeform 1556"/>
                <p:cNvSpPr>
                  <a:spLocks/>
                </p:cNvSpPr>
                <p:nvPr/>
              </p:nvSpPr>
              <p:spPr bwMode="auto">
                <a:xfrm>
                  <a:off x="1783" y="2827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5" name="Freeform 1557"/>
                <p:cNvSpPr>
                  <a:spLocks/>
                </p:cNvSpPr>
                <p:nvPr/>
              </p:nvSpPr>
              <p:spPr bwMode="auto">
                <a:xfrm>
                  <a:off x="1797" y="2827"/>
                  <a:ext cx="6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1" y="1"/>
                        <a:pt x="0" y="0"/>
                      </a:cubicBezTo>
                      <a:cubicBezTo>
                        <a:pt x="1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6" name="Freeform 1558"/>
                <p:cNvSpPr>
                  <a:spLocks/>
                </p:cNvSpPr>
                <p:nvPr/>
              </p:nvSpPr>
              <p:spPr bwMode="auto">
                <a:xfrm>
                  <a:off x="1697" y="28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7" name="Freeform 1559"/>
                <p:cNvSpPr>
                  <a:spLocks/>
                </p:cNvSpPr>
                <p:nvPr/>
              </p:nvSpPr>
              <p:spPr bwMode="auto">
                <a:xfrm>
                  <a:off x="1695" y="2838"/>
                  <a:ext cx="0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8" name="Freeform 1560"/>
                <p:cNvSpPr>
                  <a:spLocks/>
                </p:cNvSpPr>
                <p:nvPr/>
              </p:nvSpPr>
              <p:spPr bwMode="auto">
                <a:xfrm>
                  <a:off x="1704" y="2842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  <a:gd name="T4" fmla="*/ 2 w 2"/>
                    <a:gd name="T5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9" name="Freeform 1561"/>
                <p:cNvSpPr>
                  <a:spLocks/>
                </p:cNvSpPr>
                <p:nvPr/>
              </p:nvSpPr>
              <p:spPr bwMode="auto">
                <a:xfrm>
                  <a:off x="1699" y="283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0" name="Freeform 1562"/>
                <p:cNvSpPr>
                  <a:spLocks/>
                </p:cNvSpPr>
                <p:nvPr/>
              </p:nvSpPr>
              <p:spPr bwMode="auto">
                <a:xfrm>
                  <a:off x="1696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1" name="Freeform 1563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2" name="Freeform 1564"/>
                <p:cNvSpPr>
                  <a:spLocks/>
                </p:cNvSpPr>
                <p:nvPr/>
              </p:nvSpPr>
              <p:spPr bwMode="auto">
                <a:xfrm>
                  <a:off x="1716" y="27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3" name="Freeform 1565"/>
                <p:cNvSpPr>
                  <a:spLocks/>
                </p:cNvSpPr>
                <p:nvPr/>
              </p:nvSpPr>
              <p:spPr bwMode="auto">
                <a:xfrm>
                  <a:off x="1716" y="27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4" name="Freeform 1566"/>
                <p:cNvSpPr>
                  <a:spLocks/>
                </p:cNvSpPr>
                <p:nvPr/>
              </p:nvSpPr>
              <p:spPr bwMode="auto">
                <a:xfrm>
                  <a:off x="1716" y="279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5" name="Freeform 1567"/>
                <p:cNvSpPr>
                  <a:spLocks/>
                </p:cNvSpPr>
                <p:nvPr/>
              </p:nvSpPr>
              <p:spPr bwMode="auto">
                <a:xfrm>
                  <a:off x="1717" y="27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6" name="Freeform 1568"/>
                <p:cNvSpPr>
                  <a:spLocks/>
                </p:cNvSpPr>
                <p:nvPr/>
              </p:nvSpPr>
              <p:spPr bwMode="auto">
                <a:xfrm>
                  <a:off x="1716" y="278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7" name="Freeform 1569"/>
                <p:cNvSpPr>
                  <a:spLocks/>
                </p:cNvSpPr>
                <p:nvPr/>
              </p:nvSpPr>
              <p:spPr bwMode="auto">
                <a:xfrm>
                  <a:off x="1717" y="276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8" name="Freeform 1570"/>
                <p:cNvSpPr>
                  <a:spLocks/>
                </p:cNvSpPr>
                <p:nvPr/>
              </p:nvSpPr>
              <p:spPr bwMode="auto">
                <a:xfrm>
                  <a:off x="1716" y="27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9" name="Freeform 1571"/>
                <p:cNvSpPr>
                  <a:spLocks/>
                </p:cNvSpPr>
                <p:nvPr/>
              </p:nvSpPr>
              <p:spPr bwMode="auto">
                <a:xfrm>
                  <a:off x="1717" y="27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0" name="Freeform 1572"/>
                <p:cNvSpPr>
                  <a:spLocks/>
                </p:cNvSpPr>
                <p:nvPr/>
              </p:nvSpPr>
              <p:spPr bwMode="auto">
                <a:xfrm>
                  <a:off x="1716" y="278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1" name="Freeform 1573"/>
                <p:cNvSpPr>
                  <a:spLocks/>
                </p:cNvSpPr>
                <p:nvPr/>
              </p:nvSpPr>
              <p:spPr bwMode="auto">
                <a:xfrm>
                  <a:off x="1717" y="278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2" name="Freeform 1574"/>
                <p:cNvSpPr>
                  <a:spLocks/>
                </p:cNvSpPr>
                <p:nvPr/>
              </p:nvSpPr>
              <p:spPr bwMode="auto">
                <a:xfrm>
                  <a:off x="1717" y="278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3" name="Freeform 1575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4" name="Freeform 1576"/>
                <p:cNvSpPr>
                  <a:spLocks/>
                </p:cNvSpPr>
                <p:nvPr/>
              </p:nvSpPr>
              <p:spPr bwMode="auto">
                <a:xfrm>
                  <a:off x="1677" y="281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5" name="Freeform 1577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6" name="Freeform 1578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7" name="Freeform 1579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8" name="Freeform 1580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9" name="Freeform 1581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0" name="Freeform 1582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1" name="Freeform 1583"/>
                <p:cNvSpPr>
                  <a:spLocks/>
                </p:cNvSpPr>
                <p:nvPr/>
              </p:nvSpPr>
              <p:spPr bwMode="auto">
                <a:xfrm>
                  <a:off x="1694" y="284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2" name="Freeform 1584"/>
                <p:cNvSpPr>
                  <a:spLocks/>
                </p:cNvSpPr>
                <p:nvPr/>
              </p:nvSpPr>
              <p:spPr bwMode="auto">
                <a:xfrm>
                  <a:off x="1691" y="2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3" name="Freeform 1585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4" name="Freeform 1586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5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673" y="2812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6" name="Freeform 1588"/>
                <p:cNvSpPr>
                  <a:spLocks/>
                </p:cNvSpPr>
                <p:nvPr/>
              </p:nvSpPr>
              <p:spPr bwMode="auto">
                <a:xfrm>
                  <a:off x="1816" y="2716"/>
                  <a:ext cx="103" cy="175"/>
                </a:xfrm>
                <a:custGeom>
                  <a:avLst/>
                  <a:gdLst>
                    <a:gd name="T0" fmla="*/ 21 w 108"/>
                    <a:gd name="T1" fmla="*/ 183 h 183"/>
                    <a:gd name="T2" fmla="*/ 22 w 108"/>
                    <a:gd name="T3" fmla="*/ 183 h 183"/>
                    <a:gd name="T4" fmla="*/ 28 w 108"/>
                    <a:gd name="T5" fmla="*/ 179 h 183"/>
                    <a:gd name="T6" fmla="*/ 32 w 108"/>
                    <a:gd name="T7" fmla="*/ 181 h 183"/>
                    <a:gd name="T8" fmla="*/ 45 w 108"/>
                    <a:gd name="T9" fmla="*/ 176 h 183"/>
                    <a:gd name="T10" fmla="*/ 55 w 108"/>
                    <a:gd name="T11" fmla="*/ 172 h 183"/>
                    <a:gd name="T12" fmla="*/ 56 w 108"/>
                    <a:gd name="T13" fmla="*/ 165 h 183"/>
                    <a:gd name="T14" fmla="*/ 64 w 108"/>
                    <a:gd name="T15" fmla="*/ 164 h 183"/>
                    <a:gd name="T16" fmla="*/ 81 w 108"/>
                    <a:gd name="T17" fmla="*/ 152 h 183"/>
                    <a:gd name="T18" fmla="*/ 83 w 108"/>
                    <a:gd name="T19" fmla="*/ 150 h 183"/>
                    <a:gd name="T20" fmla="*/ 94 w 108"/>
                    <a:gd name="T21" fmla="*/ 141 h 183"/>
                    <a:gd name="T22" fmla="*/ 94 w 108"/>
                    <a:gd name="T23" fmla="*/ 141 h 183"/>
                    <a:gd name="T24" fmla="*/ 96 w 108"/>
                    <a:gd name="T25" fmla="*/ 141 h 183"/>
                    <a:gd name="T26" fmla="*/ 91 w 108"/>
                    <a:gd name="T27" fmla="*/ 131 h 183"/>
                    <a:gd name="T28" fmla="*/ 91 w 108"/>
                    <a:gd name="T29" fmla="*/ 125 h 183"/>
                    <a:gd name="T30" fmla="*/ 88 w 108"/>
                    <a:gd name="T31" fmla="*/ 115 h 183"/>
                    <a:gd name="T32" fmla="*/ 87 w 108"/>
                    <a:gd name="T33" fmla="*/ 108 h 183"/>
                    <a:gd name="T34" fmla="*/ 91 w 108"/>
                    <a:gd name="T35" fmla="*/ 104 h 183"/>
                    <a:gd name="T36" fmla="*/ 97 w 108"/>
                    <a:gd name="T37" fmla="*/ 93 h 183"/>
                    <a:gd name="T38" fmla="*/ 108 w 108"/>
                    <a:gd name="T39" fmla="*/ 85 h 183"/>
                    <a:gd name="T40" fmla="*/ 108 w 108"/>
                    <a:gd name="T41" fmla="*/ 75 h 183"/>
                    <a:gd name="T42" fmla="*/ 24 w 108"/>
                    <a:gd name="T43" fmla="*/ 0 h 183"/>
                    <a:gd name="T44" fmla="*/ 17 w 108"/>
                    <a:gd name="T45" fmla="*/ 16 h 183"/>
                    <a:gd name="T46" fmla="*/ 17 w 108"/>
                    <a:gd name="T47" fmla="*/ 17 h 183"/>
                    <a:gd name="T48" fmla="*/ 17 w 108"/>
                    <a:gd name="T49" fmla="*/ 18 h 183"/>
                    <a:gd name="T50" fmla="*/ 21 w 108"/>
                    <a:gd name="T51" fmla="*/ 28 h 183"/>
                    <a:gd name="T52" fmla="*/ 23 w 108"/>
                    <a:gd name="T53" fmla="*/ 37 h 183"/>
                    <a:gd name="T54" fmla="*/ 19 w 108"/>
                    <a:gd name="T55" fmla="*/ 79 h 183"/>
                    <a:gd name="T56" fmla="*/ 0 w 108"/>
                    <a:gd name="T57" fmla="*/ 105 h 183"/>
                    <a:gd name="T58" fmla="*/ 0 w 108"/>
                    <a:gd name="T59" fmla="*/ 110 h 183"/>
                    <a:gd name="T60" fmla="*/ 0 w 108"/>
                    <a:gd name="T61" fmla="*/ 112 h 183"/>
                    <a:gd name="T62" fmla="*/ 1 w 108"/>
                    <a:gd name="T63" fmla="*/ 114 h 183"/>
                    <a:gd name="T64" fmla="*/ 2 w 108"/>
                    <a:gd name="T65" fmla="*/ 114 h 183"/>
                    <a:gd name="T66" fmla="*/ 5 w 108"/>
                    <a:gd name="T67" fmla="*/ 118 h 183"/>
                    <a:gd name="T68" fmla="*/ 5 w 108"/>
                    <a:gd name="T69" fmla="*/ 118 h 183"/>
                    <a:gd name="T70" fmla="*/ 5 w 108"/>
                    <a:gd name="T71" fmla="*/ 118 h 183"/>
                    <a:gd name="T72" fmla="*/ 7 w 108"/>
                    <a:gd name="T73" fmla="*/ 118 h 183"/>
                    <a:gd name="T74" fmla="*/ 9 w 108"/>
                    <a:gd name="T75" fmla="*/ 119 h 183"/>
                    <a:gd name="T76" fmla="*/ 14 w 108"/>
                    <a:gd name="T77" fmla="*/ 131 h 183"/>
                    <a:gd name="T78" fmla="*/ 15 w 108"/>
                    <a:gd name="T79" fmla="*/ 141 h 183"/>
                    <a:gd name="T80" fmla="*/ 21 w 108"/>
                    <a:gd name="T81" fmla="*/ 156 h 183"/>
                    <a:gd name="T82" fmla="*/ 9 w 108"/>
                    <a:gd name="T83" fmla="*/ 158 h 183"/>
                    <a:gd name="T84" fmla="*/ 6 w 108"/>
                    <a:gd name="T85" fmla="*/ 159 h 183"/>
                    <a:gd name="T86" fmla="*/ 11 w 108"/>
                    <a:gd name="T87" fmla="*/ 167 h 183"/>
                    <a:gd name="T88" fmla="*/ 18 w 108"/>
                    <a:gd name="T89" fmla="*/ 177 h 183"/>
                    <a:gd name="T90" fmla="*/ 19 w 108"/>
                    <a:gd name="T91" fmla="*/ 179 h 183"/>
                    <a:gd name="T92" fmla="*/ 21 w 108"/>
                    <a:gd name="T93" fmla="*/ 18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8" h="183">
                      <a:moveTo>
                        <a:pt x="21" y="182"/>
                      </a:move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2" y="183"/>
                        <a:pt x="22" y="183"/>
                        <a:pt x="22" y="183"/>
                      </a:cubicBezTo>
                      <a:cubicBezTo>
                        <a:pt x="22" y="183"/>
                        <a:pt x="24" y="182"/>
                        <a:pt x="25" y="181"/>
                      </a:cubicBezTo>
                      <a:cubicBezTo>
                        <a:pt x="26" y="179"/>
                        <a:pt x="27" y="179"/>
                        <a:pt x="28" y="179"/>
                      </a:cubicBezTo>
                      <a:cubicBezTo>
                        <a:pt x="29" y="179"/>
                        <a:pt x="30" y="180"/>
                        <a:pt x="31" y="180"/>
                      </a:cubicBezTo>
                      <a:cubicBezTo>
                        <a:pt x="32" y="180"/>
                        <a:pt x="32" y="181"/>
                        <a:pt x="32" y="181"/>
                      </a:cubicBezTo>
                      <a:cubicBezTo>
                        <a:pt x="34" y="178"/>
                        <a:pt x="39" y="177"/>
                        <a:pt x="42" y="177"/>
                      </a:cubicBezTo>
                      <a:cubicBezTo>
                        <a:pt x="43" y="177"/>
                        <a:pt x="45" y="177"/>
                        <a:pt x="45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9" y="175"/>
                        <a:pt x="53" y="173"/>
                        <a:pt x="55" y="172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0"/>
                        <a:pt x="53" y="167"/>
                        <a:pt x="56" y="165"/>
                      </a:cubicBezTo>
                      <a:cubicBezTo>
                        <a:pt x="57" y="164"/>
                        <a:pt x="59" y="164"/>
                        <a:pt x="61" y="164"/>
                      </a:cubicBezTo>
                      <a:cubicBezTo>
                        <a:pt x="64" y="164"/>
                        <a:pt x="64" y="164"/>
                        <a:pt x="64" y="164"/>
                      </a:cubicBezTo>
                      <a:cubicBezTo>
                        <a:pt x="67" y="164"/>
                        <a:pt x="70" y="164"/>
                        <a:pt x="71" y="162"/>
                      </a:cubicBezTo>
                      <a:cubicBezTo>
                        <a:pt x="74" y="159"/>
                        <a:pt x="78" y="155"/>
                        <a:pt x="81" y="152"/>
                      </a:cubicBezTo>
                      <a:cubicBezTo>
                        <a:pt x="81" y="152"/>
                        <a:pt x="82" y="151"/>
                        <a:pt x="82" y="151"/>
                      </a:cubicBezTo>
                      <a:cubicBezTo>
                        <a:pt x="83" y="151"/>
                        <a:pt x="83" y="151"/>
                        <a:pt x="83" y="150"/>
                      </a:cubicBezTo>
                      <a:cubicBezTo>
                        <a:pt x="83" y="149"/>
                        <a:pt x="83" y="147"/>
                        <a:pt x="85" y="145"/>
                      </a:cubicBezTo>
                      <a:cubicBezTo>
                        <a:pt x="87" y="144"/>
                        <a:pt x="91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5" y="141"/>
                        <a:pt x="95" y="141"/>
                        <a:pt x="95" y="141"/>
                      </a:cubicBezTo>
                      <a:cubicBezTo>
                        <a:pt x="95" y="141"/>
                        <a:pt x="95" y="141"/>
                        <a:pt x="96" y="141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4" y="138"/>
                        <a:pt x="91" y="135"/>
                        <a:pt x="91" y="131"/>
                      </a:cubicBezTo>
                      <a:cubicBezTo>
                        <a:pt x="91" y="130"/>
                        <a:pt x="91" y="129"/>
                        <a:pt x="91" y="128"/>
                      </a:cubicBezTo>
                      <a:cubicBezTo>
                        <a:pt x="91" y="127"/>
                        <a:pt x="91" y="125"/>
                        <a:pt x="91" y="125"/>
                      </a:cubicBezTo>
                      <a:cubicBezTo>
                        <a:pt x="89" y="125"/>
                        <a:pt x="87" y="124"/>
                        <a:pt x="86" y="122"/>
                      </a:cubicBezTo>
                      <a:cubicBezTo>
                        <a:pt x="85" y="120"/>
                        <a:pt x="86" y="117"/>
                        <a:pt x="88" y="115"/>
                      </a:cubicBezTo>
                      <a:cubicBezTo>
                        <a:pt x="88" y="115"/>
                        <a:pt x="88" y="114"/>
                        <a:pt x="87" y="113"/>
                      </a:cubicBezTo>
                      <a:cubicBezTo>
                        <a:pt x="87" y="111"/>
                        <a:pt x="86" y="109"/>
                        <a:pt x="87" y="108"/>
                      </a:cubicBezTo>
                      <a:cubicBezTo>
                        <a:pt x="87" y="107"/>
                        <a:pt x="88" y="106"/>
                        <a:pt x="90" y="106"/>
                      </a:cubicBezTo>
                      <a:cubicBezTo>
                        <a:pt x="91" y="106"/>
                        <a:pt x="91" y="106"/>
                        <a:pt x="91" y="104"/>
                      </a:cubicBezTo>
                      <a:cubicBezTo>
                        <a:pt x="91" y="102"/>
                        <a:pt x="91" y="99"/>
                        <a:pt x="95" y="98"/>
                      </a:cubicBezTo>
                      <a:cubicBezTo>
                        <a:pt x="96" y="98"/>
                        <a:pt x="97" y="97"/>
                        <a:pt x="97" y="93"/>
                      </a:cubicBezTo>
                      <a:cubicBezTo>
                        <a:pt x="97" y="89"/>
                        <a:pt x="104" y="86"/>
                        <a:pt x="108" y="85"/>
                      </a:cubicBezTo>
                      <a:cubicBezTo>
                        <a:pt x="108" y="85"/>
                        <a:pt x="108" y="85"/>
                        <a:pt x="108" y="85"/>
                      </a:cubicBezTo>
                      <a:cubicBezTo>
                        <a:pt x="108" y="84"/>
                        <a:pt x="108" y="81"/>
                        <a:pt x="108" y="78"/>
                      </a:cubicBezTo>
                      <a:cubicBezTo>
                        <a:pt x="108" y="77"/>
                        <a:pt x="108" y="76"/>
                        <a:pt x="108" y="7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10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8" y="20"/>
                        <a:pt x="18" y="21"/>
                      </a:cubicBezTo>
                      <a:cubicBezTo>
                        <a:pt x="20" y="23"/>
                        <a:pt x="22" y="25"/>
                        <a:pt x="21" y="28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3" y="32"/>
                        <a:pt x="24" y="34"/>
                        <a:pt x="23" y="37"/>
                      </a:cubicBezTo>
                      <a:cubicBezTo>
                        <a:pt x="22" y="42"/>
                        <a:pt x="21" y="46"/>
                        <a:pt x="21" y="49"/>
                      </a:cubicBezTo>
                      <a:cubicBezTo>
                        <a:pt x="21" y="77"/>
                        <a:pt x="20" y="78"/>
                        <a:pt x="19" y="79"/>
                      </a:cubicBezTo>
                      <a:cubicBezTo>
                        <a:pt x="18" y="80"/>
                        <a:pt x="3" y="95"/>
                        <a:pt x="2" y="100"/>
                      </a:cubicBezTo>
                      <a:cubicBezTo>
                        <a:pt x="2" y="103"/>
                        <a:pt x="1" y="104"/>
                        <a:pt x="0" y="105"/>
                      </a:cubicBezTo>
                      <a:cubicBezTo>
                        <a:pt x="0" y="106"/>
                        <a:pt x="0" y="106"/>
                        <a:pt x="0" y="109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112"/>
                        <a:pt x="0" y="112"/>
                        <a:pt x="1" y="113"/>
                      </a:cubicBezTo>
                      <a:cubicBezTo>
                        <a:pt x="1" y="113"/>
                        <a:pt x="1" y="113"/>
                        <a:pt x="1" y="114"/>
                      </a:cubicBezTo>
                      <a:cubicBezTo>
                        <a:pt x="1" y="114"/>
                        <a:pt x="1" y="114"/>
                        <a:pt x="1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5"/>
                        <a:pt x="3" y="115"/>
                        <a:pt x="3" y="116"/>
                      </a:cubicBezTo>
                      <a:cubicBezTo>
                        <a:pt x="4" y="117"/>
                        <a:pt x="4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8" y="119"/>
                        <a:pt x="9" y="119"/>
                      </a:cubicBezTo>
                      <a:cubicBezTo>
                        <a:pt x="9" y="120"/>
                        <a:pt x="9" y="120"/>
                        <a:pt x="10" y="120"/>
                      </a:cubicBezTo>
                      <a:cubicBezTo>
                        <a:pt x="12" y="123"/>
                        <a:pt x="14" y="128"/>
                        <a:pt x="14" y="131"/>
                      </a:cubicBezTo>
                      <a:cubicBezTo>
                        <a:pt x="14" y="132"/>
                        <a:pt x="14" y="133"/>
                        <a:pt x="15" y="134"/>
                      </a:cubicBezTo>
                      <a:cubicBezTo>
                        <a:pt x="15" y="135"/>
                        <a:pt x="16" y="137"/>
                        <a:pt x="15" y="141"/>
                      </a:cubicBezTo>
                      <a:cubicBezTo>
                        <a:pt x="15" y="145"/>
                        <a:pt x="18" y="152"/>
                        <a:pt x="19" y="153"/>
                      </a:cubicBezTo>
                      <a:cubicBezTo>
                        <a:pt x="21" y="154"/>
                        <a:pt x="21" y="155"/>
                        <a:pt x="21" y="156"/>
                      </a:cubicBezTo>
                      <a:cubicBezTo>
                        <a:pt x="20" y="158"/>
                        <a:pt x="18" y="159"/>
                        <a:pt x="13" y="158"/>
                      </a:cubicBezTo>
                      <a:cubicBezTo>
                        <a:pt x="12" y="158"/>
                        <a:pt x="11" y="158"/>
                        <a:pt x="9" y="158"/>
                      </a:cubicBezTo>
                      <a:cubicBezTo>
                        <a:pt x="7" y="158"/>
                        <a:pt x="6" y="158"/>
                        <a:pt x="6" y="158"/>
                      </a:cubicBezTo>
                      <a:cubicBezTo>
                        <a:pt x="6" y="159"/>
                        <a:pt x="6" y="159"/>
                        <a:pt x="6" y="159"/>
                      </a:cubicBezTo>
                      <a:cubicBezTo>
                        <a:pt x="5" y="160"/>
                        <a:pt x="5" y="162"/>
                        <a:pt x="8" y="164"/>
                      </a:cubicBezTo>
                      <a:cubicBezTo>
                        <a:pt x="9" y="165"/>
                        <a:pt x="10" y="166"/>
                        <a:pt x="11" y="167"/>
                      </a:cubicBezTo>
                      <a:cubicBezTo>
                        <a:pt x="14" y="169"/>
                        <a:pt x="17" y="171"/>
                        <a:pt x="18" y="175"/>
                      </a:cubicBezTo>
                      <a:cubicBezTo>
                        <a:pt x="18" y="175"/>
                        <a:pt x="18" y="176"/>
                        <a:pt x="18" y="177"/>
                      </a:cubicBezTo>
                      <a:cubicBezTo>
                        <a:pt x="18" y="177"/>
                        <a:pt x="18" y="177"/>
                        <a:pt x="18" y="177"/>
                      </a:cubicBezTo>
                      <a:cubicBezTo>
                        <a:pt x="19" y="178"/>
                        <a:pt x="19" y="179"/>
                        <a:pt x="19" y="179"/>
                      </a:cubicBezTo>
                      <a:cubicBezTo>
                        <a:pt x="19" y="179"/>
                        <a:pt x="19" y="179"/>
                        <a:pt x="19" y="179"/>
                      </a:cubicBezTo>
                      <a:cubicBezTo>
                        <a:pt x="20" y="181"/>
                        <a:pt x="20" y="182"/>
                        <a:pt x="21" y="1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7" name="Freeform 1589"/>
                <p:cNvSpPr>
                  <a:spLocks/>
                </p:cNvSpPr>
                <p:nvPr/>
              </p:nvSpPr>
              <p:spPr bwMode="auto">
                <a:xfrm>
                  <a:off x="1839" y="2716"/>
                  <a:ext cx="80" cy="43"/>
                </a:xfrm>
                <a:custGeom>
                  <a:avLst/>
                  <a:gdLst>
                    <a:gd name="T0" fmla="*/ 0 w 80"/>
                    <a:gd name="T1" fmla="*/ 0 h 43"/>
                    <a:gd name="T2" fmla="*/ 80 w 80"/>
                    <a:gd name="T3" fmla="*/ 43 h 43"/>
                    <a:gd name="T4" fmla="*/ 80 w 80"/>
                    <a:gd name="T5" fmla="*/ 43 h 43"/>
                    <a:gd name="T6" fmla="*/ 0 w 80"/>
                    <a:gd name="T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" h="43">
                      <a:moveTo>
                        <a:pt x="0" y="0"/>
                      </a:moveTo>
                      <a:lnTo>
                        <a:pt x="80" y="43"/>
                      </a:lnTo>
                      <a:lnTo>
                        <a:pt x="80" y="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8" name="Freeform 1590"/>
                <p:cNvSpPr>
                  <a:spLocks/>
                </p:cNvSpPr>
                <p:nvPr/>
              </p:nvSpPr>
              <p:spPr bwMode="auto">
                <a:xfrm>
                  <a:off x="1831" y="2716"/>
                  <a:ext cx="8" cy="4"/>
                </a:xfrm>
                <a:custGeom>
                  <a:avLst/>
                  <a:gdLst>
                    <a:gd name="T0" fmla="*/ 0 w 8"/>
                    <a:gd name="T1" fmla="*/ 4 h 4"/>
                    <a:gd name="T2" fmla="*/ 8 w 8"/>
                    <a:gd name="T3" fmla="*/ 0 h 4"/>
                    <a:gd name="T4" fmla="*/ 0 w 8"/>
                    <a:gd name="T5" fmla="*/ 4 h 4"/>
                    <a:gd name="T6" fmla="*/ 0 w 8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4"/>
                      </a:move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9" name="Freeform 1591"/>
                <p:cNvSpPr>
                  <a:spLocks/>
                </p:cNvSpPr>
                <p:nvPr/>
              </p:nvSpPr>
              <p:spPr bwMode="auto">
                <a:xfrm>
                  <a:off x="1906" y="285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0" name="Freeform 1592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1" name="Freeform 1593"/>
                <p:cNvSpPr>
                  <a:spLocks/>
                </p:cNvSpPr>
                <p:nvPr/>
              </p:nvSpPr>
              <p:spPr bwMode="auto">
                <a:xfrm>
                  <a:off x="1897" y="2850"/>
                  <a:ext cx="9" cy="4"/>
                </a:xfrm>
                <a:custGeom>
                  <a:avLst/>
                  <a:gdLst>
                    <a:gd name="T0" fmla="*/ 9 w 9"/>
                    <a:gd name="T1" fmla="*/ 0 h 4"/>
                    <a:gd name="T2" fmla="*/ 0 w 9"/>
                    <a:gd name="T3" fmla="*/ 4 h 4"/>
                    <a:gd name="T4" fmla="*/ 9 w 9"/>
                    <a:gd name="T5" fmla="*/ 0 h 4"/>
                    <a:gd name="T6" fmla="*/ 9 w 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4">
                      <a:moveTo>
                        <a:pt x="9" y="0"/>
                      </a:moveTo>
                      <a:cubicBezTo>
                        <a:pt x="6" y="0"/>
                        <a:pt x="2" y="3"/>
                        <a:pt x="0" y="4"/>
                      </a:cubicBezTo>
                      <a:cubicBezTo>
                        <a:pt x="2" y="3"/>
                        <a:pt x="6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2" name="Freeform 1594"/>
                <p:cNvSpPr>
                  <a:spLocks/>
                </p:cNvSpPr>
                <p:nvPr/>
              </p:nvSpPr>
              <p:spPr bwMode="auto">
                <a:xfrm>
                  <a:off x="1836" y="28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3" name="Freeform 1595"/>
                <p:cNvSpPr>
                  <a:spLocks/>
                </p:cNvSpPr>
                <p:nvPr/>
              </p:nvSpPr>
              <p:spPr bwMode="auto">
                <a:xfrm>
                  <a:off x="1818" y="2825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1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4" name="Freeform 1596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5" name="Freeform 1597"/>
                <p:cNvSpPr>
                  <a:spLocks/>
                </p:cNvSpPr>
                <p:nvPr/>
              </p:nvSpPr>
              <p:spPr bwMode="auto">
                <a:xfrm>
                  <a:off x="1816" y="282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  <a:gd name="T10" fmla="*/ 0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6" name="Freeform 1598"/>
                <p:cNvSpPr>
                  <a:spLocks/>
                </p:cNvSpPr>
                <p:nvPr/>
              </p:nvSpPr>
              <p:spPr bwMode="auto">
                <a:xfrm>
                  <a:off x="1821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7" name="Freeform 1599"/>
                <p:cNvSpPr>
                  <a:spLocks/>
                </p:cNvSpPr>
                <p:nvPr/>
              </p:nvSpPr>
              <p:spPr bwMode="auto">
                <a:xfrm>
                  <a:off x="1833" y="28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8" name="Freeform 1600"/>
                <p:cNvSpPr>
                  <a:spLocks/>
                </p:cNvSpPr>
                <p:nvPr/>
              </p:nvSpPr>
              <p:spPr bwMode="auto">
                <a:xfrm>
                  <a:off x="1834" y="288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9" name="Freeform 1601"/>
                <p:cNvSpPr>
                  <a:spLocks/>
                </p:cNvSpPr>
                <p:nvPr/>
              </p:nvSpPr>
              <p:spPr bwMode="auto">
                <a:xfrm>
                  <a:off x="1833" y="288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0" name="Freeform 1602"/>
                <p:cNvSpPr>
                  <a:spLocks/>
                </p:cNvSpPr>
                <p:nvPr/>
              </p:nvSpPr>
              <p:spPr bwMode="auto">
                <a:xfrm>
                  <a:off x="1823" y="28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1" name="Freeform 1603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2" name="Freeform 1604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3" name="Freeform 1605"/>
                <p:cNvSpPr>
                  <a:spLocks/>
                </p:cNvSpPr>
                <p:nvPr/>
              </p:nvSpPr>
              <p:spPr bwMode="auto">
                <a:xfrm>
                  <a:off x="1820" y="28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4" name="Freeform 1606"/>
                <p:cNvSpPr>
                  <a:spLocks/>
                </p:cNvSpPr>
                <p:nvPr/>
              </p:nvSpPr>
              <p:spPr bwMode="auto">
                <a:xfrm>
                  <a:off x="1832" y="27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5" name="Freeform 1607"/>
                <p:cNvSpPr>
                  <a:spLocks/>
                </p:cNvSpPr>
                <p:nvPr/>
              </p:nvSpPr>
              <p:spPr bwMode="auto">
                <a:xfrm>
                  <a:off x="1832" y="27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6" name="Freeform 1608"/>
                <p:cNvSpPr>
                  <a:spLocks/>
                </p:cNvSpPr>
                <p:nvPr/>
              </p:nvSpPr>
              <p:spPr bwMode="auto">
                <a:xfrm>
                  <a:off x="1816" y="28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7" name="Freeform 1609"/>
                <p:cNvSpPr>
                  <a:spLocks/>
                </p:cNvSpPr>
                <p:nvPr/>
              </p:nvSpPr>
              <p:spPr bwMode="auto">
                <a:xfrm>
                  <a:off x="1932" y="2617"/>
                  <a:ext cx="112" cy="113"/>
                </a:xfrm>
                <a:custGeom>
                  <a:avLst/>
                  <a:gdLst>
                    <a:gd name="T0" fmla="*/ 108 w 117"/>
                    <a:gd name="T1" fmla="*/ 26 h 118"/>
                    <a:gd name="T2" fmla="*/ 109 w 117"/>
                    <a:gd name="T3" fmla="*/ 24 h 118"/>
                    <a:gd name="T4" fmla="*/ 109 w 117"/>
                    <a:gd name="T5" fmla="*/ 24 h 118"/>
                    <a:gd name="T6" fmla="*/ 103 w 117"/>
                    <a:gd name="T7" fmla="*/ 8 h 118"/>
                    <a:gd name="T8" fmla="*/ 98 w 117"/>
                    <a:gd name="T9" fmla="*/ 8 h 118"/>
                    <a:gd name="T10" fmla="*/ 91 w 117"/>
                    <a:gd name="T11" fmla="*/ 7 h 118"/>
                    <a:gd name="T12" fmla="*/ 75 w 117"/>
                    <a:gd name="T13" fmla="*/ 4 h 118"/>
                    <a:gd name="T14" fmla="*/ 70 w 117"/>
                    <a:gd name="T15" fmla="*/ 3 h 118"/>
                    <a:gd name="T16" fmla="*/ 54 w 117"/>
                    <a:gd name="T17" fmla="*/ 7 h 118"/>
                    <a:gd name="T18" fmla="*/ 39 w 117"/>
                    <a:gd name="T19" fmla="*/ 9 h 118"/>
                    <a:gd name="T20" fmla="*/ 37 w 117"/>
                    <a:gd name="T21" fmla="*/ 8 h 118"/>
                    <a:gd name="T22" fmla="*/ 19 w 117"/>
                    <a:gd name="T23" fmla="*/ 3 h 118"/>
                    <a:gd name="T24" fmla="*/ 3 w 117"/>
                    <a:gd name="T25" fmla="*/ 0 h 118"/>
                    <a:gd name="T26" fmla="*/ 3 w 117"/>
                    <a:gd name="T27" fmla="*/ 0 h 118"/>
                    <a:gd name="T28" fmla="*/ 3 w 117"/>
                    <a:gd name="T29" fmla="*/ 8 h 118"/>
                    <a:gd name="T30" fmla="*/ 1 w 117"/>
                    <a:gd name="T31" fmla="*/ 15 h 118"/>
                    <a:gd name="T32" fmla="*/ 1 w 117"/>
                    <a:gd name="T33" fmla="*/ 23 h 118"/>
                    <a:gd name="T34" fmla="*/ 2 w 117"/>
                    <a:gd name="T35" fmla="*/ 31 h 118"/>
                    <a:gd name="T36" fmla="*/ 2 w 117"/>
                    <a:gd name="T37" fmla="*/ 116 h 118"/>
                    <a:gd name="T38" fmla="*/ 68 w 117"/>
                    <a:gd name="T39" fmla="*/ 116 h 118"/>
                    <a:gd name="T40" fmla="*/ 71 w 117"/>
                    <a:gd name="T41" fmla="*/ 113 h 118"/>
                    <a:gd name="T42" fmla="*/ 73 w 117"/>
                    <a:gd name="T43" fmla="*/ 113 h 118"/>
                    <a:gd name="T44" fmla="*/ 79 w 117"/>
                    <a:gd name="T45" fmla="*/ 115 h 118"/>
                    <a:gd name="T46" fmla="*/ 93 w 117"/>
                    <a:gd name="T47" fmla="*/ 115 h 118"/>
                    <a:gd name="T48" fmla="*/ 94 w 117"/>
                    <a:gd name="T49" fmla="*/ 116 h 118"/>
                    <a:gd name="T50" fmla="*/ 98 w 117"/>
                    <a:gd name="T51" fmla="*/ 118 h 118"/>
                    <a:gd name="T52" fmla="*/ 99 w 117"/>
                    <a:gd name="T53" fmla="*/ 117 h 118"/>
                    <a:gd name="T54" fmla="*/ 105 w 117"/>
                    <a:gd name="T55" fmla="*/ 113 h 118"/>
                    <a:gd name="T56" fmla="*/ 108 w 117"/>
                    <a:gd name="T57" fmla="*/ 110 h 118"/>
                    <a:gd name="T58" fmla="*/ 112 w 117"/>
                    <a:gd name="T59" fmla="*/ 105 h 118"/>
                    <a:gd name="T60" fmla="*/ 114 w 117"/>
                    <a:gd name="T61" fmla="*/ 105 h 118"/>
                    <a:gd name="T62" fmla="*/ 116 w 117"/>
                    <a:gd name="T63" fmla="*/ 102 h 118"/>
                    <a:gd name="T64" fmla="*/ 117 w 117"/>
                    <a:gd name="T65" fmla="*/ 102 h 118"/>
                    <a:gd name="T66" fmla="*/ 117 w 117"/>
                    <a:gd name="T67" fmla="*/ 98 h 118"/>
                    <a:gd name="T68" fmla="*/ 115 w 117"/>
                    <a:gd name="T69" fmla="*/ 93 h 118"/>
                    <a:gd name="T70" fmla="*/ 112 w 117"/>
                    <a:gd name="T71" fmla="*/ 86 h 118"/>
                    <a:gd name="T72" fmla="*/ 105 w 117"/>
                    <a:gd name="T73" fmla="*/ 74 h 118"/>
                    <a:gd name="T74" fmla="*/ 100 w 117"/>
                    <a:gd name="T75" fmla="*/ 63 h 118"/>
                    <a:gd name="T76" fmla="*/ 97 w 117"/>
                    <a:gd name="T77" fmla="*/ 58 h 118"/>
                    <a:gd name="T78" fmla="*/ 94 w 117"/>
                    <a:gd name="T79" fmla="*/ 51 h 118"/>
                    <a:gd name="T80" fmla="*/ 92 w 117"/>
                    <a:gd name="T81" fmla="*/ 45 h 118"/>
                    <a:gd name="T82" fmla="*/ 87 w 117"/>
                    <a:gd name="T83" fmla="*/ 40 h 118"/>
                    <a:gd name="T84" fmla="*/ 81 w 117"/>
                    <a:gd name="T85" fmla="*/ 18 h 118"/>
                    <a:gd name="T86" fmla="*/ 83 w 117"/>
                    <a:gd name="T87" fmla="*/ 16 h 118"/>
                    <a:gd name="T88" fmla="*/ 84 w 117"/>
                    <a:gd name="T89" fmla="*/ 16 h 118"/>
                    <a:gd name="T90" fmla="*/ 91 w 117"/>
                    <a:gd name="T91" fmla="*/ 28 h 118"/>
                    <a:gd name="T92" fmla="*/ 93 w 117"/>
                    <a:gd name="T93" fmla="*/ 31 h 118"/>
                    <a:gd name="T94" fmla="*/ 102 w 117"/>
                    <a:gd name="T95" fmla="*/ 45 h 118"/>
                    <a:gd name="T96" fmla="*/ 105 w 117"/>
                    <a:gd name="T97" fmla="*/ 35 h 118"/>
                    <a:gd name="T98" fmla="*/ 108 w 117"/>
                    <a:gd name="T99" fmla="*/ 29 h 118"/>
                    <a:gd name="T100" fmla="*/ 108 w 117"/>
                    <a:gd name="T101" fmla="*/ 28 h 118"/>
                    <a:gd name="T102" fmla="*/ 108 w 117"/>
                    <a:gd name="T103" fmla="*/ 26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7" h="118">
                      <a:moveTo>
                        <a:pt x="108" y="26"/>
                      </a:move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8" y="8"/>
                      </a:cubicBezTo>
                      <a:cubicBezTo>
                        <a:pt x="96" y="7"/>
                        <a:pt x="93" y="7"/>
                        <a:pt x="91" y="7"/>
                      </a:cubicBezTo>
                      <a:cubicBezTo>
                        <a:pt x="85" y="9"/>
                        <a:pt x="81" y="7"/>
                        <a:pt x="75" y="4"/>
                      </a:cubicBezTo>
                      <a:cubicBezTo>
                        <a:pt x="74" y="4"/>
                        <a:pt x="73" y="3"/>
                        <a:pt x="70" y="3"/>
                      </a:cubicBezTo>
                      <a:cubicBezTo>
                        <a:pt x="63" y="3"/>
                        <a:pt x="55" y="6"/>
                        <a:pt x="54" y="7"/>
                      </a:cubicBezTo>
                      <a:cubicBezTo>
                        <a:pt x="52" y="11"/>
                        <a:pt x="45" y="12"/>
                        <a:pt x="39" y="9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3" y="7"/>
                        <a:pt x="27" y="4"/>
                        <a:pt x="19" y="3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2" y="6"/>
                        <a:pt x="3" y="8"/>
                      </a:cubicBezTo>
                      <a:cubicBezTo>
                        <a:pt x="3" y="10"/>
                        <a:pt x="4" y="13"/>
                        <a:pt x="1" y="15"/>
                      </a:cubicBezTo>
                      <a:cubicBezTo>
                        <a:pt x="0" y="17"/>
                        <a:pt x="0" y="19"/>
                        <a:pt x="1" y="23"/>
                      </a:cubicBezTo>
                      <a:cubicBezTo>
                        <a:pt x="1" y="25"/>
                        <a:pt x="2" y="28"/>
                        <a:pt x="2" y="31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68" y="116"/>
                        <a:pt x="68" y="116"/>
                        <a:pt x="68" y="116"/>
                      </a:cubicBezTo>
                      <a:cubicBezTo>
                        <a:pt x="71" y="113"/>
                        <a:pt x="71" y="113"/>
                        <a:pt x="71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6" y="113"/>
                        <a:pt x="77" y="114"/>
                        <a:pt x="79" y="115"/>
                      </a:cubicBezTo>
                      <a:cubicBezTo>
                        <a:pt x="93" y="115"/>
                        <a:pt x="93" y="115"/>
                        <a:pt x="93" y="115"/>
                      </a:cubicBezTo>
                      <a:cubicBezTo>
                        <a:pt x="94" y="116"/>
                        <a:pt x="94" y="116"/>
                        <a:pt x="94" y="116"/>
                      </a:cubicBezTo>
                      <a:cubicBezTo>
                        <a:pt x="95" y="116"/>
                        <a:pt x="96" y="118"/>
                        <a:pt x="98" y="118"/>
                      </a:cubicBezTo>
                      <a:cubicBezTo>
                        <a:pt x="99" y="118"/>
                        <a:pt x="99" y="118"/>
                        <a:pt x="99" y="117"/>
                      </a:cubicBezTo>
                      <a:cubicBezTo>
                        <a:pt x="100" y="116"/>
                        <a:pt x="101" y="113"/>
                        <a:pt x="105" y="113"/>
                      </a:cubicBezTo>
                      <a:cubicBezTo>
                        <a:pt x="106" y="113"/>
                        <a:pt x="107" y="112"/>
                        <a:pt x="108" y="110"/>
                      </a:cubicBezTo>
                      <a:cubicBezTo>
                        <a:pt x="109" y="108"/>
                        <a:pt x="110" y="105"/>
                        <a:pt x="112" y="105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5" y="105"/>
                        <a:pt x="115" y="104"/>
                        <a:pt x="116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0"/>
                        <a:pt x="117" y="99"/>
                        <a:pt x="117" y="98"/>
                      </a:cubicBezTo>
                      <a:cubicBezTo>
                        <a:pt x="117" y="95"/>
                        <a:pt x="117" y="95"/>
                        <a:pt x="115" y="93"/>
                      </a:cubicBezTo>
                      <a:cubicBezTo>
                        <a:pt x="114" y="92"/>
                        <a:pt x="113" y="90"/>
                        <a:pt x="112" y="86"/>
                      </a:cubicBezTo>
                      <a:cubicBezTo>
                        <a:pt x="111" y="83"/>
                        <a:pt x="108" y="78"/>
                        <a:pt x="105" y="74"/>
                      </a:cubicBezTo>
                      <a:cubicBezTo>
                        <a:pt x="102" y="68"/>
                        <a:pt x="100" y="65"/>
                        <a:pt x="100" y="63"/>
                      </a:cubicBezTo>
                      <a:cubicBezTo>
                        <a:pt x="99" y="61"/>
                        <a:pt x="98" y="60"/>
                        <a:pt x="97" y="58"/>
                      </a:cubicBezTo>
                      <a:cubicBezTo>
                        <a:pt x="96" y="56"/>
                        <a:pt x="94" y="54"/>
                        <a:pt x="94" y="51"/>
                      </a:cubicBezTo>
                      <a:cubicBezTo>
                        <a:pt x="94" y="49"/>
                        <a:pt x="94" y="48"/>
                        <a:pt x="92" y="45"/>
                      </a:cubicBezTo>
                      <a:cubicBezTo>
                        <a:pt x="90" y="44"/>
                        <a:pt x="89" y="42"/>
                        <a:pt x="87" y="40"/>
                      </a:cubicBezTo>
                      <a:cubicBezTo>
                        <a:pt x="82" y="32"/>
                        <a:pt x="80" y="21"/>
                        <a:pt x="81" y="18"/>
                      </a:cubicBezTo>
                      <a:cubicBezTo>
                        <a:pt x="82" y="16"/>
                        <a:pt x="82" y="16"/>
                        <a:pt x="83" y="16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6" y="16"/>
                        <a:pt x="87" y="18"/>
                        <a:pt x="91" y="28"/>
                      </a:cubicBezTo>
                      <a:cubicBezTo>
                        <a:pt x="92" y="30"/>
                        <a:pt x="92" y="31"/>
                        <a:pt x="93" y="31"/>
                      </a:cubicBezTo>
                      <a:cubicBezTo>
                        <a:pt x="96" y="39"/>
                        <a:pt x="101" y="45"/>
                        <a:pt x="102" y="45"/>
                      </a:cubicBezTo>
                      <a:cubicBezTo>
                        <a:pt x="103" y="44"/>
                        <a:pt x="105" y="38"/>
                        <a:pt x="105" y="35"/>
                      </a:cubicBezTo>
                      <a:cubicBezTo>
                        <a:pt x="106" y="32"/>
                        <a:pt x="107" y="30"/>
                        <a:pt x="108" y="29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8" name="Rectangle 1610"/>
                <p:cNvSpPr>
                  <a:spLocks noChangeArrowheads="1"/>
                </p:cNvSpPr>
                <p:nvPr/>
              </p:nvSpPr>
              <p:spPr bwMode="auto">
                <a:xfrm>
                  <a:off x="1935" y="261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9" name="Freeform 1611"/>
                <p:cNvSpPr>
                  <a:spLocks/>
                </p:cNvSpPr>
                <p:nvPr/>
              </p:nvSpPr>
              <p:spPr bwMode="auto">
                <a:xfrm>
                  <a:off x="1766" y="2950"/>
                  <a:ext cx="56" cy="63"/>
                </a:xfrm>
                <a:custGeom>
                  <a:avLst/>
                  <a:gdLst>
                    <a:gd name="T0" fmla="*/ 29 w 58"/>
                    <a:gd name="T1" fmla="*/ 0 h 66"/>
                    <a:gd name="T2" fmla="*/ 29 w 58"/>
                    <a:gd name="T3" fmla="*/ 3 h 66"/>
                    <a:gd name="T4" fmla="*/ 29 w 58"/>
                    <a:gd name="T5" fmla="*/ 5 h 66"/>
                    <a:gd name="T6" fmla="*/ 29 w 58"/>
                    <a:gd name="T7" fmla="*/ 8 h 66"/>
                    <a:gd name="T8" fmla="*/ 29 w 58"/>
                    <a:gd name="T9" fmla="*/ 10 h 66"/>
                    <a:gd name="T10" fmla="*/ 29 w 58"/>
                    <a:gd name="T11" fmla="*/ 11 h 66"/>
                    <a:gd name="T12" fmla="*/ 29 w 58"/>
                    <a:gd name="T13" fmla="*/ 13 h 66"/>
                    <a:gd name="T14" fmla="*/ 29 w 58"/>
                    <a:gd name="T15" fmla="*/ 13 h 66"/>
                    <a:gd name="T16" fmla="*/ 29 w 58"/>
                    <a:gd name="T17" fmla="*/ 15 h 66"/>
                    <a:gd name="T18" fmla="*/ 12 w 58"/>
                    <a:gd name="T19" fmla="*/ 16 h 66"/>
                    <a:gd name="T20" fmla="*/ 11 w 58"/>
                    <a:gd name="T21" fmla="*/ 16 h 66"/>
                    <a:gd name="T22" fmla="*/ 10 w 58"/>
                    <a:gd name="T23" fmla="*/ 16 h 66"/>
                    <a:gd name="T24" fmla="*/ 9 w 58"/>
                    <a:gd name="T25" fmla="*/ 16 h 66"/>
                    <a:gd name="T26" fmla="*/ 7 w 58"/>
                    <a:gd name="T27" fmla="*/ 17 h 66"/>
                    <a:gd name="T28" fmla="*/ 7 w 58"/>
                    <a:gd name="T29" fmla="*/ 19 h 66"/>
                    <a:gd name="T30" fmla="*/ 11 w 58"/>
                    <a:gd name="T31" fmla="*/ 24 h 66"/>
                    <a:gd name="T32" fmla="*/ 5 w 58"/>
                    <a:gd name="T33" fmla="*/ 28 h 66"/>
                    <a:gd name="T34" fmla="*/ 2 w 58"/>
                    <a:gd name="T35" fmla="*/ 39 h 66"/>
                    <a:gd name="T36" fmla="*/ 13 w 58"/>
                    <a:gd name="T37" fmla="*/ 54 h 66"/>
                    <a:gd name="T38" fmla="*/ 23 w 58"/>
                    <a:gd name="T39" fmla="*/ 66 h 66"/>
                    <a:gd name="T40" fmla="*/ 23 w 58"/>
                    <a:gd name="T41" fmla="*/ 66 h 66"/>
                    <a:gd name="T42" fmla="*/ 25 w 58"/>
                    <a:gd name="T43" fmla="*/ 65 h 66"/>
                    <a:gd name="T44" fmla="*/ 26 w 58"/>
                    <a:gd name="T45" fmla="*/ 64 h 66"/>
                    <a:gd name="T46" fmla="*/ 30 w 58"/>
                    <a:gd name="T47" fmla="*/ 64 h 66"/>
                    <a:gd name="T48" fmla="*/ 28 w 58"/>
                    <a:gd name="T49" fmla="*/ 57 h 66"/>
                    <a:gd name="T50" fmla="*/ 34 w 58"/>
                    <a:gd name="T51" fmla="*/ 50 h 66"/>
                    <a:gd name="T52" fmla="*/ 37 w 58"/>
                    <a:gd name="T53" fmla="*/ 48 h 66"/>
                    <a:gd name="T54" fmla="*/ 46 w 58"/>
                    <a:gd name="T55" fmla="*/ 48 h 66"/>
                    <a:gd name="T56" fmla="*/ 52 w 58"/>
                    <a:gd name="T57" fmla="*/ 51 h 66"/>
                    <a:gd name="T58" fmla="*/ 58 w 58"/>
                    <a:gd name="T59" fmla="*/ 41 h 66"/>
                    <a:gd name="T60" fmla="*/ 56 w 58"/>
                    <a:gd name="T61" fmla="*/ 31 h 66"/>
                    <a:gd name="T62" fmla="*/ 54 w 58"/>
                    <a:gd name="T63" fmla="*/ 18 h 66"/>
                    <a:gd name="T64" fmla="*/ 55 w 58"/>
                    <a:gd name="T65" fmla="*/ 12 h 66"/>
                    <a:gd name="T66" fmla="*/ 46 w 58"/>
                    <a:gd name="T67" fmla="*/ 13 h 66"/>
                    <a:gd name="T68" fmla="*/ 45 w 58"/>
                    <a:gd name="T69" fmla="*/ 13 h 66"/>
                    <a:gd name="T70" fmla="*/ 44 w 58"/>
                    <a:gd name="T71" fmla="*/ 13 h 66"/>
                    <a:gd name="T72" fmla="*/ 43 w 58"/>
                    <a:gd name="T73" fmla="*/ 12 h 66"/>
                    <a:gd name="T74" fmla="*/ 43 w 58"/>
                    <a:gd name="T75" fmla="*/ 11 h 66"/>
                    <a:gd name="T76" fmla="*/ 43 w 58"/>
                    <a:gd name="T77" fmla="*/ 9 h 66"/>
                    <a:gd name="T78" fmla="*/ 43 w 58"/>
                    <a:gd name="T79" fmla="*/ 7 h 66"/>
                    <a:gd name="T80" fmla="*/ 44 w 58"/>
                    <a:gd name="T81" fmla="*/ 4 h 66"/>
                    <a:gd name="T82" fmla="*/ 44 w 58"/>
                    <a:gd name="T8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8" h="66">
                      <a:moveTo>
                        <a:pt x="30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9" y="3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7"/>
                      </a:cubicBezTo>
                      <a:cubicBezTo>
                        <a:pt x="29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10"/>
                      </a:cubicBezTo>
                      <a:cubicBezTo>
                        <a:pt x="29" y="10"/>
                        <a:pt x="29" y="10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6"/>
                        <a:pt x="14" y="16"/>
                        <a:pt x="12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9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9" y="20"/>
                        <a:pt x="10" y="21"/>
                        <a:pt x="11" y="22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0" y="26"/>
                        <a:pt x="8" y="26"/>
                        <a:pt x="7" y="27"/>
                      </a:cubicBezTo>
                      <a:cubicBezTo>
                        <a:pt x="6" y="27"/>
                        <a:pt x="5" y="27"/>
                        <a:pt x="5" y="28"/>
                      </a:cubicBezTo>
                      <a:cubicBezTo>
                        <a:pt x="5" y="30"/>
                        <a:pt x="3" y="33"/>
                        <a:pt x="0" y="36"/>
                      </a:cubicBezTo>
                      <a:cubicBezTo>
                        <a:pt x="0" y="37"/>
                        <a:pt x="2" y="38"/>
                        <a:pt x="2" y="39"/>
                      </a:cubicBezTo>
                      <a:cubicBezTo>
                        <a:pt x="4" y="42"/>
                        <a:pt x="5" y="43"/>
                        <a:pt x="6" y="45"/>
                      </a:cubicBezTo>
                      <a:cubicBezTo>
                        <a:pt x="6" y="46"/>
                        <a:pt x="7" y="48"/>
                        <a:pt x="13" y="54"/>
                      </a:cubicBezTo>
                      <a:cubicBezTo>
                        <a:pt x="16" y="56"/>
                        <a:pt x="17" y="58"/>
                        <a:pt x="18" y="60"/>
                      </a:cubicBezTo>
                      <a:cubicBezTo>
                        <a:pt x="19" y="62"/>
                        <a:pt x="20" y="64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5" y="65"/>
                      </a:cubicBezTo>
                      <a:cubicBezTo>
                        <a:pt x="25" y="64"/>
                        <a:pt x="25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8" y="64"/>
                        <a:pt x="28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3"/>
                        <a:pt x="29" y="61"/>
                        <a:pt x="29" y="59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7" y="55"/>
                        <a:pt x="27" y="53"/>
                        <a:pt x="28" y="52"/>
                      </a:cubicBezTo>
                      <a:cubicBezTo>
                        <a:pt x="30" y="50"/>
                        <a:pt x="33" y="50"/>
                        <a:pt x="34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48"/>
                        <a:pt x="37" y="48"/>
                      </a:cubicBezTo>
                      <a:cubicBezTo>
                        <a:pt x="38" y="46"/>
                        <a:pt x="39" y="44"/>
                        <a:pt x="42" y="44"/>
                      </a:cubicBezTo>
                      <a:cubicBezTo>
                        <a:pt x="44" y="44"/>
                        <a:pt x="45" y="46"/>
                        <a:pt x="46" y="48"/>
                      </a:cubicBezTo>
                      <a:cubicBezTo>
                        <a:pt x="47" y="49"/>
                        <a:pt x="47" y="50"/>
                        <a:pt x="48" y="51"/>
                      </a:cubicBezTo>
                      <a:cubicBezTo>
                        <a:pt x="49" y="50"/>
                        <a:pt x="51" y="51"/>
                        <a:pt x="52" y="51"/>
                      </a:cubicBezTo>
                      <a:cubicBezTo>
                        <a:pt x="54" y="52"/>
                        <a:pt x="54" y="52"/>
                        <a:pt x="56" y="52"/>
                      </a:cubicBezTo>
                      <a:cubicBezTo>
                        <a:pt x="58" y="52"/>
                        <a:pt x="58" y="44"/>
                        <a:pt x="58" y="41"/>
                      </a:cubicBezTo>
                      <a:cubicBezTo>
                        <a:pt x="58" y="40"/>
                        <a:pt x="58" y="39"/>
                        <a:pt x="58" y="38"/>
                      </a:cubicBezTo>
                      <a:cubicBezTo>
                        <a:pt x="58" y="34"/>
                        <a:pt x="58" y="32"/>
                        <a:pt x="56" y="31"/>
                      </a:cubicBezTo>
                      <a:cubicBezTo>
                        <a:pt x="53" y="29"/>
                        <a:pt x="51" y="26"/>
                        <a:pt x="51" y="23"/>
                      </a:cubicBezTo>
                      <a:cubicBezTo>
                        <a:pt x="51" y="21"/>
                        <a:pt x="52" y="19"/>
                        <a:pt x="54" y="18"/>
                      </a:cubicBezTo>
                      <a:cubicBezTo>
                        <a:pt x="55" y="17"/>
                        <a:pt x="56" y="16"/>
                        <a:pt x="56" y="15"/>
                      </a:cubicBezTo>
                      <a:cubicBezTo>
                        <a:pt x="56" y="14"/>
                        <a:pt x="56" y="13"/>
                        <a:pt x="55" y="12"/>
                      </a:cubicBezTo>
                      <a:cubicBezTo>
                        <a:pt x="54" y="12"/>
                        <a:pt x="51" y="12"/>
                        <a:pt x="49" y="13"/>
                      </a:cubicBezTo>
                      <a:cubicBezTo>
                        <a:pt x="48" y="13"/>
                        <a:pt x="47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8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4" y="5"/>
                      </a:cubicBezTo>
                      <a:cubicBezTo>
                        <a:pt x="44" y="5"/>
                        <a:pt x="44" y="4"/>
                        <a:pt x="44" y="4"/>
                      </a:cubicBezTo>
                      <a:cubicBezTo>
                        <a:pt x="44" y="3"/>
                        <a:pt x="44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37" y="1"/>
                        <a:pt x="31" y="0"/>
                        <a:pt x="3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0" name="Freeform 1612"/>
                <p:cNvSpPr>
                  <a:spLocks/>
                </p:cNvSpPr>
                <p:nvPr/>
              </p:nvSpPr>
              <p:spPr bwMode="auto">
                <a:xfrm>
                  <a:off x="1795" y="2950"/>
                  <a:ext cx="13" cy="1"/>
                </a:xfrm>
                <a:custGeom>
                  <a:avLst/>
                  <a:gdLst>
                    <a:gd name="T0" fmla="*/ 14 w 14"/>
                    <a:gd name="T1" fmla="*/ 1 h 1"/>
                    <a:gd name="T2" fmla="*/ 0 w 14"/>
                    <a:gd name="T3" fmla="*/ 0 h 1"/>
                    <a:gd name="T4" fmla="*/ 0 w 14"/>
                    <a:gd name="T5" fmla="*/ 0 h 1"/>
                    <a:gd name="T6" fmla="*/ 14 w 1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">
                      <a:moveTo>
                        <a:pt x="14" y="1"/>
                      </a:moveTo>
                      <a:cubicBezTo>
                        <a:pt x="7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7" y="1"/>
                        <a:pt x="14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1" name="Freeform 1613"/>
                <p:cNvSpPr>
                  <a:spLocks/>
                </p:cNvSpPr>
                <p:nvPr/>
              </p:nvSpPr>
              <p:spPr bwMode="auto">
                <a:xfrm>
                  <a:off x="1772" y="2952"/>
                  <a:ext cx="18" cy="9"/>
                </a:xfrm>
                <a:custGeom>
                  <a:avLst/>
                  <a:gdLst>
                    <a:gd name="T0" fmla="*/ 6 w 19"/>
                    <a:gd name="T1" fmla="*/ 0 h 10"/>
                    <a:gd name="T2" fmla="*/ 6 w 19"/>
                    <a:gd name="T3" fmla="*/ 3 h 10"/>
                    <a:gd name="T4" fmla="*/ 1 w 19"/>
                    <a:gd name="T5" fmla="*/ 7 h 10"/>
                    <a:gd name="T6" fmla="*/ 0 w 19"/>
                    <a:gd name="T7" fmla="*/ 8 h 10"/>
                    <a:gd name="T8" fmla="*/ 0 w 19"/>
                    <a:gd name="T9" fmla="*/ 8 h 10"/>
                    <a:gd name="T10" fmla="*/ 3 w 19"/>
                    <a:gd name="T11" fmla="*/ 10 h 10"/>
                    <a:gd name="T12" fmla="*/ 3 w 19"/>
                    <a:gd name="T13" fmla="*/ 10 h 10"/>
                    <a:gd name="T14" fmla="*/ 5 w 19"/>
                    <a:gd name="T15" fmla="*/ 10 h 10"/>
                    <a:gd name="T16" fmla="*/ 5 w 19"/>
                    <a:gd name="T17" fmla="*/ 10 h 10"/>
                    <a:gd name="T18" fmla="*/ 5 w 19"/>
                    <a:gd name="T19" fmla="*/ 10 h 10"/>
                    <a:gd name="T20" fmla="*/ 5 w 19"/>
                    <a:gd name="T21" fmla="*/ 10 h 10"/>
                    <a:gd name="T22" fmla="*/ 6 w 19"/>
                    <a:gd name="T23" fmla="*/ 10 h 10"/>
                    <a:gd name="T24" fmla="*/ 19 w 19"/>
                    <a:gd name="T25" fmla="*/ 10 h 10"/>
                    <a:gd name="T26" fmla="*/ 19 w 19"/>
                    <a:gd name="T27" fmla="*/ 8 h 10"/>
                    <a:gd name="T28" fmla="*/ 19 w 19"/>
                    <a:gd name="T29" fmla="*/ 7 h 10"/>
                    <a:gd name="T30" fmla="*/ 19 w 19"/>
                    <a:gd name="T31" fmla="*/ 5 h 10"/>
                    <a:gd name="T32" fmla="*/ 19 w 19"/>
                    <a:gd name="T33" fmla="*/ 4 h 10"/>
                    <a:gd name="T34" fmla="*/ 19 w 19"/>
                    <a:gd name="T35" fmla="*/ 2 h 10"/>
                    <a:gd name="T36" fmla="*/ 19 w 19"/>
                    <a:gd name="T37" fmla="*/ 0 h 10"/>
                    <a:gd name="T38" fmla="*/ 19 w 19"/>
                    <a:gd name="T39" fmla="*/ 0 h 10"/>
                    <a:gd name="T40" fmla="*/ 19 w 19"/>
                    <a:gd name="T41" fmla="*/ 0 h 10"/>
                    <a:gd name="T42" fmla="*/ 6 w 19"/>
                    <a:gd name="T4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10">
                      <a:moveTo>
                        <a:pt x="6" y="0"/>
                      </a:move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5" y="5"/>
                        <a:pt x="3" y="7"/>
                        <a:pt x="1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8" y="10"/>
                        <a:pt x="16" y="10"/>
                        <a:pt x="19" y="10"/>
                      </a:cubicBezTo>
                      <a:cubicBezTo>
                        <a:pt x="19" y="9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4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9" y="1"/>
                        <a:pt x="19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2" name="Freeform 1614"/>
                <p:cNvSpPr>
                  <a:spLocks/>
                </p:cNvSpPr>
                <p:nvPr/>
              </p:nvSpPr>
              <p:spPr bwMode="auto">
                <a:xfrm>
                  <a:off x="1790" y="29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3" name="Freeform 1615"/>
                <p:cNvSpPr>
                  <a:spLocks/>
                </p:cNvSpPr>
                <p:nvPr/>
              </p:nvSpPr>
              <p:spPr bwMode="auto">
                <a:xfrm>
                  <a:off x="1790" y="295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4" name="Freeform 1616"/>
                <p:cNvSpPr>
                  <a:spLocks/>
                </p:cNvSpPr>
                <p:nvPr/>
              </p:nvSpPr>
              <p:spPr bwMode="auto">
                <a:xfrm>
                  <a:off x="1775" y="296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5" name="Freeform 1617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6" name="Freeform 1618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7" name="Freeform 1619"/>
                <p:cNvSpPr>
                  <a:spLocks/>
                </p:cNvSpPr>
                <p:nvPr/>
              </p:nvSpPr>
              <p:spPr bwMode="auto">
                <a:xfrm>
                  <a:off x="1790" y="295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8" name="Freeform 1620"/>
                <p:cNvSpPr>
                  <a:spLocks/>
                </p:cNvSpPr>
                <p:nvPr/>
              </p:nvSpPr>
              <p:spPr bwMode="auto">
                <a:xfrm>
                  <a:off x="1790" y="295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9" name="Freeform 1621"/>
                <p:cNvSpPr>
                  <a:spLocks/>
                </p:cNvSpPr>
                <p:nvPr/>
              </p:nvSpPr>
              <p:spPr bwMode="auto">
                <a:xfrm>
                  <a:off x="1791" y="2935"/>
                  <a:ext cx="71" cy="90"/>
                </a:xfrm>
                <a:custGeom>
                  <a:avLst/>
                  <a:gdLst>
                    <a:gd name="T0" fmla="*/ 62 w 74"/>
                    <a:gd name="T1" fmla="*/ 2 h 95"/>
                    <a:gd name="T2" fmla="*/ 54 w 74"/>
                    <a:gd name="T3" fmla="*/ 11 h 95"/>
                    <a:gd name="T4" fmla="*/ 54 w 74"/>
                    <a:gd name="T5" fmla="*/ 11 h 95"/>
                    <a:gd name="T6" fmla="*/ 51 w 74"/>
                    <a:gd name="T7" fmla="*/ 21 h 95"/>
                    <a:gd name="T8" fmla="*/ 51 w 74"/>
                    <a:gd name="T9" fmla="*/ 24 h 95"/>
                    <a:gd name="T10" fmla="*/ 34 w 74"/>
                    <a:gd name="T11" fmla="*/ 17 h 95"/>
                    <a:gd name="T12" fmla="*/ 29 w 74"/>
                    <a:gd name="T13" fmla="*/ 17 h 95"/>
                    <a:gd name="T14" fmla="*/ 26 w 74"/>
                    <a:gd name="T15" fmla="*/ 17 h 95"/>
                    <a:gd name="T16" fmla="*/ 23 w 74"/>
                    <a:gd name="T17" fmla="*/ 17 h 95"/>
                    <a:gd name="T18" fmla="*/ 22 w 74"/>
                    <a:gd name="T19" fmla="*/ 20 h 95"/>
                    <a:gd name="T20" fmla="*/ 21 w 74"/>
                    <a:gd name="T21" fmla="*/ 22 h 95"/>
                    <a:gd name="T22" fmla="*/ 21 w 74"/>
                    <a:gd name="T23" fmla="*/ 24 h 95"/>
                    <a:gd name="T24" fmla="*/ 21 w 74"/>
                    <a:gd name="T25" fmla="*/ 25 h 95"/>
                    <a:gd name="T26" fmla="*/ 31 w 74"/>
                    <a:gd name="T27" fmla="*/ 25 h 95"/>
                    <a:gd name="T28" fmla="*/ 30 w 74"/>
                    <a:gd name="T29" fmla="*/ 38 h 95"/>
                    <a:gd name="T30" fmla="*/ 32 w 74"/>
                    <a:gd name="T31" fmla="*/ 43 h 95"/>
                    <a:gd name="T32" fmla="*/ 36 w 74"/>
                    <a:gd name="T33" fmla="*/ 57 h 95"/>
                    <a:gd name="T34" fmla="*/ 25 w 74"/>
                    <a:gd name="T35" fmla="*/ 71 h 95"/>
                    <a:gd name="T36" fmla="*/ 21 w 74"/>
                    <a:gd name="T37" fmla="*/ 71 h 95"/>
                    <a:gd name="T38" fmla="*/ 16 w 74"/>
                    <a:gd name="T39" fmla="*/ 64 h 95"/>
                    <a:gd name="T40" fmla="*/ 11 w 74"/>
                    <a:gd name="T41" fmla="*/ 70 h 95"/>
                    <a:gd name="T42" fmla="*/ 5 w 74"/>
                    <a:gd name="T43" fmla="*/ 70 h 95"/>
                    <a:gd name="T44" fmla="*/ 6 w 74"/>
                    <a:gd name="T45" fmla="*/ 74 h 95"/>
                    <a:gd name="T46" fmla="*/ 2 w 74"/>
                    <a:gd name="T47" fmla="*/ 84 h 95"/>
                    <a:gd name="T48" fmla="*/ 1 w 74"/>
                    <a:gd name="T49" fmla="*/ 84 h 95"/>
                    <a:gd name="T50" fmla="*/ 0 w 74"/>
                    <a:gd name="T51" fmla="*/ 85 h 95"/>
                    <a:gd name="T52" fmla="*/ 9 w 74"/>
                    <a:gd name="T53" fmla="*/ 94 h 95"/>
                    <a:gd name="T54" fmla="*/ 12 w 74"/>
                    <a:gd name="T55" fmla="*/ 93 h 95"/>
                    <a:gd name="T56" fmla="*/ 13 w 74"/>
                    <a:gd name="T57" fmla="*/ 92 h 95"/>
                    <a:gd name="T58" fmla="*/ 15 w 74"/>
                    <a:gd name="T59" fmla="*/ 91 h 95"/>
                    <a:gd name="T60" fmla="*/ 16 w 74"/>
                    <a:gd name="T61" fmla="*/ 91 h 95"/>
                    <a:gd name="T62" fmla="*/ 17 w 74"/>
                    <a:gd name="T63" fmla="*/ 90 h 95"/>
                    <a:gd name="T64" fmla="*/ 18 w 74"/>
                    <a:gd name="T65" fmla="*/ 90 h 95"/>
                    <a:gd name="T66" fmla="*/ 18 w 74"/>
                    <a:gd name="T67" fmla="*/ 90 h 95"/>
                    <a:gd name="T68" fmla="*/ 21 w 74"/>
                    <a:gd name="T69" fmla="*/ 92 h 95"/>
                    <a:gd name="T70" fmla="*/ 32 w 74"/>
                    <a:gd name="T71" fmla="*/ 89 h 95"/>
                    <a:gd name="T72" fmla="*/ 38 w 74"/>
                    <a:gd name="T73" fmla="*/ 91 h 95"/>
                    <a:gd name="T74" fmla="*/ 45 w 74"/>
                    <a:gd name="T75" fmla="*/ 89 h 95"/>
                    <a:gd name="T76" fmla="*/ 45 w 74"/>
                    <a:gd name="T77" fmla="*/ 87 h 95"/>
                    <a:gd name="T78" fmla="*/ 49 w 74"/>
                    <a:gd name="T79" fmla="*/ 81 h 95"/>
                    <a:gd name="T80" fmla="*/ 50 w 74"/>
                    <a:gd name="T81" fmla="*/ 65 h 95"/>
                    <a:gd name="T82" fmla="*/ 55 w 74"/>
                    <a:gd name="T83" fmla="*/ 53 h 95"/>
                    <a:gd name="T84" fmla="*/ 64 w 74"/>
                    <a:gd name="T85" fmla="*/ 35 h 95"/>
                    <a:gd name="T86" fmla="*/ 71 w 74"/>
                    <a:gd name="T87" fmla="*/ 12 h 95"/>
                    <a:gd name="T88" fmla="*/ 73 w 74"/>
                    <a:gd name="T89" fmla="*/ 9 h 95"/>
                    <a:gd name="T90" fmla="*/ 74 w 74"/>
                    <a:gd name="T91" fmla="*/ 6 h 95"/>
                    <a:gd name="T92" fmla="*/ 74 w 74"/>
                    <a:gd name="T93" fmla="*/ 4 h 95"/>
                    <a:gd name="T94" fmla="*/ 74 w 74"/>
                    <a:gd name="T95" fmla="*/ 2 h 95"/>
                    <a:gd name="T96" fmla="*/ 66 w 74"/>
                    <a:gd name="T9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4" h="95">
                      <a:moveTo>
                        <a:pt x="66" y="0"/>
                      </a:moveTo>
                      <a:cubicBezTo>
                        <a:pt x="62" y="2"/>
                        <a:pt x="62" y="2"/>
                        <a:pt x="62" y="2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5"/>
                        <a:pt x="56" y="8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2" y="14"/>
                        <a:pt x="51" y="19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4" y="20"/>
                        <a:pt x="37" y="17"/>
                        <a:pt x="34" y="17"/>
                      </a:cubicBezTo>
                      <a:cubicBezTo>
                        <a:pt x="33" y="17"/>
                        <a:pt x="32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8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8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5" y="24"/>
                        <a:pt x="29" y="23"/>
                        <a:pt x="31" y="25"/>
                      </a:cubicBezTo>
                      <a:cubicBezTo>
                        <a:pt x="34" y="27"/>
                        <a:pt x="35" y="29"/>
                        <a:pt x="34" y="31"/>
                      </a:cubicBezTo>
                      <a:cubicBezTo>
                        <a:pt x="34" y="34"/>
                        <a:pt x="32" y="36"/>
                        <a:pt x="30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ubicBezTo>
                        <a:pt x="29" y="40"/>
                        <a:pt x="30" y="42"/>
                        <a:pt x="32" y="43"/>
                      </a:cubicBezTo>
                      <a:cubicBezTo>
                        <a:pt x="36" y="45"/>
                        <a:pt x="36" y="50"/>
                        <a:pt x="36" y="54"/>
                      </a:cubicBezTo>
                      <a:cubicBezTo>
                        <a:pt x="36" y="55"/>
                        <a:pt x="36" y="56"/>
                        <a:pt x="36" y="57"/>
                      </a:cubicBezTo>
                      <a:cubicBezTo>
                        <a:pt x="36" y="63"/>
                        <a:pt x="36" y="71"/>
                        <a:pt x="31" y="72"/>
                      </a:cubicBezTo>
                      <a:cubicBezTo>
                        <a:pt x="28" y="72"/>
                        <a:pt x="26" y="72"/>
                        <a:pt x="25" y="71"/>
                      </a:cubicBezTo>
                      <a:cubicBezTo>
                        <a:pt x="24" y="71"/>
                        <a:pt x="23" y="70"/>
                        <a:pt x="22" y="70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19" y="71"/>
                        <a:pt x="18" y="68"/>
                        <a:pt x="17" y="66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ubicBezTo>
                        <a:pt x="16" y="64"/>
                        <a:pt x="15" y="65"/>
                        <a:pt x="15" y="65"/>
                      </a:cubicBezTo>
                      <a:cubicBezTo>
                        <a:pt x="15" y="67"/>
                        <a:pt x="14" y="70"/>
                        <a:pt x="11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0"/>
                        <a:pt x="5" y="71"/>
                        <a:pt x="6" y="72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8" y="77"/>
                        <a:pt x="9" y="80"/>
                        <a:pt x="7" y="82"/>
                      </a:cubicBezTo>
                      <a:cubicBezTo>
                        <a:pt x="6" y="84"/>
                        <a:pt x="4" y="84"/>
                        <a:pt x="2" y="84"/>
                      </a:cubicBezTo>
                      <a:cubicBezTo>
                        <a:pt x="2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3" y="88"/>
                        <a:pt x="6" y="91"/>
                        <a:pt x="8" y="95"/>
                      </a:cubicBezTo>
                      <a:cubicBezTo>
                        <a:pt x="9" y="95"/>
                        <a:pt x="9" y="95"/>
                        <a:pt x="9" y="94"/>
                      </a:cubicBezTo>
                      <a:cubicBezTo>
                        <a:pt x="9" y="94"/>
                        <a:pt x="10" y="94"/>
                        <a:pt x="10" y="94"/>
                      </a:cubicBezTo>
                      <a:cubicBezTo>
                        <a:pt x="11" y="94"/>
                        <a:pt x="11" y="93"/>
                        <a:pt x="12" y="93"/>
                      </a:cubicBezTo>
                      <a:cubicBezTo>
                        <a:pt x="12" y="93"/>
                        <a:pt x="12" y="93"/>
                        <a:pt x="12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4" y="91"/>
                        <a:pt x="15" y="91"/>
                        <a:pt x="15" y="91"/>
                      </a:cubicBezTo>
                      <a:cubicBezTo>
                        <a:pt x="15" y="91"/>
                        <a:pt x="15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9" y="90"/>
                        <a:pt x="19" y="90"/>
                        <a:pt x="19" y="90"/>
                      </a:cubicBezTo>
                      <a:cubicBezTo>
                        <a:pt x="20" y="91"/>
                        <a:pt x="20" y="91"/>
                        <a:pt x="21" y="92"/>
                      </a:cubicBezTo>
                      <a:cubicBezTo>
                        <a:pt x="23" y="93"/>
                        <a:pt x="23" y="93"/>
                        <a:pt x="25" y="91"/>
                      </a:cubicBezTo>
                      <a:cubicBezTo>
                        <a:pt x="27" y="90"/>
                        <a:pt x="29" y="89"/>
                        <a:pt x="32" y="89"/>
                      </a:cubicBezTo>
                      <a:cubicBezTo>
                        <a:pt x="35" y="89"/>
                        <a:pt x="37" y="90"/>
                        <a:pt x="37" y="93"/>
                      </a:cubicBezTo>
                      <a:cubicBezTo>
                        <a:pt x="37" y="93"/>
                        <a:pt x="38" y="92"/>
                        <a:pt x="38" y="91"/>
                      </a:cubicBezTo>
                      <a:cubicBezTo>
                        <a:pt x="40" y="90"/>
                        <a:pt x="42" y="89"/>
                        <a:pt x="44" y="89"/>
                      </a:cubicBezTo>
                      <a:cubicBezTo>
                        <a:pt x="44" y="89"/>
                        <a:pt x="44" y="89"/>
                        <a:pt x="45" y="89"/>
                      </a:cubicBezTo>
                      <a:cubicBezTo>
                        <a:pt x="45" y="89"/>
                        <a:pt x="45" y="89"/>
                        <a:pt x="45" y="89"/>
                      </a:cubicBezTo>
                      <a:cubicBezTo>
                        <a:pt x="45" y="89"/>
                        <a:pt x="45" y="89"/>
                        <a:pt x="45" y="87"/>
                      </a:cubicBezTo>
                      <a:cubicBezTo>
                        <a:pt x="45" y="83"/>
                        <a:pt x="46" y="81"/>
                        <a:pt x="48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0"/>
                        <a:pt x="49" y="78"/>
                      </a:cubicBezTo>
                      <a:cubicBezTo>
                        <a:pt x="49" y="74"/>
                        <a:pt x="49" y="69"/>
                        <a:pt x="50" y="65"/>
                      </a:cubicBezTo>
                      <a:cubicBezTo>
                        <a:pt x="50" y="63"/>
                        <a:pt x="50" y="61"/>
                        <a:pt x="50" y="59"/>
                      </a:cubicBezTo>
                      <a:cubicBezTo>
                        <a:pt x="50" y="57"/>
                        <a:pt x="52" y="55"/>
                        <a:pt x="55" y="53"/>
                      </a:cubicBezTo>
                      <a:cubicBezTo>
                        <a:pt x="57" y="51"/>
                        <a:pt x="60" y="49"/>
                        <a:pt x="60" y="47"/>
                      </a:cubicBezTo>
                      <a:cubicBezTo>
                        <a:pt x="60" y="44"/>
                        <a:pt x="61" y="40"/>
                        <a:pt x="64" y="35"/>
                      </a:cubicBezTo>
                      <a:cubicBezTo>
                        <a:pt x="66" y="31"/>
                        <a:pt x="68" y="26"/>
                        <a:pt x="68" y="23"/>
                      </a:cubicBezTo>
                      <a:cubicBezTo>
                        <a:pt x="68" y="17"/>
                        <a:pt x="69" y="15"/>
                        <a:pt x="71" y="12"/>
                      </a:cubicBezTo>
                      <a:cubicBezTo>
                        <a:pt x="72" y="12"/>
                        <a:pt x="72" y="11"/>
                        <a:pt x="72" y="10"/>
                      </a:cubicBezTo>
                      <a:cubicBezTo>
                        <a:pt x="73" y="10"/>
                        <a:pt x="73" y="9"/>
                        <a:pt x="73" y="9"/>
                      </a:cubicBezTo>
                      <a:cubicBezTo>
                        <a:pt x="73" y="8"/>
                        <a:pt x="73" y="8"/>
                        <a:pt x="73" y="8"/>
                      </a:cubicBezTo>
                      <a:cubicBezTo>
                        <a:pt x="73" y="7"/>
                        <a:pt x="74" y="7"/>
                        <a:pt x="74" y="6"/>
                      </a:cubicBezTo>
                      <a:cubicBezTo>
                        <a:pt x="74" y="6"/>
                        <a:pt x="74" y="6"/>
                        <a:pt x="74" y="5"/>
                      </a:cubicBezTo>
                      <a:cubicBezTo>
                        <a:pt x="74" y="5"/>
                        <a:pt x="74" y="4"/>
                        <a:pt x="74" y="4"/>
                      </a:cubicBezTo>
                      <a:cubicBezTo>
                        <a:pt x="74" y="3"/>
                        <a:pt x="74" y="3"/>
                        <a:pt x="74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0" y="1"/>
                        <a:pt x="70" y="1"/>
                        <a:pt x="70" y="1"/>
                      </a:cubicBez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0" name="Freeform 1622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1" name="Freeform 1623"/>
                <p:cNvSpPr>
                  <a:spLocks/>
                </p:cNvSpPr>
                <p:nvPr/>
              </p:nvSpPr>
              <p:spPr bwMode="auto">
                <a:xfrm>
                  <a:off x="1854" y="2935"/>
                  <a:ext cx="4" cy="1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4 w 4"/>
                    <a:gd name="T5" fmla="*/ 1 h 1"/>
                    <a:gd name="T6" fmla="*/ 0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2" name="Freeform 1624"/>
                <p:cNvSpPr>
                  <a:spLocks/>
                </p:cNvSpPr>
                <p:nvPr/>
              </p:nvSpPr>
              <p:spPr bwMode="auto">
                <a:xfrm>
                  <a:off x="1813" y="29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3" name="Freeform 1625"/>
                <p:cNvSpPr>
                  <a:spLocks/>
                </p:cNvSpPr>
                <p:nvPr/>
              </p:nvSpPr>
              <p:spPr bwMode="auto">
                <a:xfrm>
                  <a:off x="1816" y="2951"/>
                  <a:ext cx="3" cy="0"/>
                </a:xfrm>
                <a:custGeom>
                  <a:avLst/>
                  <a:gdLst>
                    <a:gd name="T0" fmla="*/ 3 w 3"/>
                    <a:gd name="T1" fmla="*/ 3 w 3"/>
                    <a:gd name="T2" fmla="*/ 0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4" name="Freeform 1626"/>
                <p:cNvSpPr>
                  <a:spLocks/>
                </p:cNvSpPr>
                <p:nvPr/>
              </p:nvSpPr>
              <p:spPr bwMode="auto">
                <a:xfrm>
                  <a:off x="1840" y="2945"/>
                  <a:ext cx="3" cy="10"/>
                </a:xfrm>
                <a:custGeom>
                  <a:avLst/>
                  <a:gdLst>
                    <a:gd name="T0" fmla="*/ 0 w 3"/>
                    <a:gd name="T1" fmla="*/ 10 h 10"/>
                    <a:gd name="T2" fmla="*/ 0 w 3"/>
                    <a:gd name="T3" fmla="*/ 10 h 10"/>
                    <a:gd name="T4" fmla="*/ 0 w 3"/>
                    <a:gd name="T5" fmla="*/ 10 h 10"/>
                    <a:gd name="T6" fmla="*/ 3 w 3"/>
                    <a:gd name="T7" fmla="*/ 1 h 10"/>
                    <a:gd name="T8" fmla="*/ 3 w 3"/>
                    <a:gd name="T9" fmla="*/ 0 h 10"/>
                    <a:gd name="T10" fmla="*/ 3 w 3"/>
                    <a:gd name="T11" fmla="*/ 1 h 10"/>
                    <a:gd name="T12" fmla="*/ 0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8"/>
                        <a:pt x="1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4"/>
                        <a:pt x="0" y="8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5" name="Freeform 1627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6" name="Freeform 1628"/>
                <p:cNvSpPr>
                  <a:spLocks/>
                </p:cNvSpPr>
                <p:nvPr/>
              </p:nvSpPr>
              <p:spPr bwMode="auto">
                <a:xfrm>
                  <a:off x="1812" y="29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7" name="Freeform 1629"/>
                <p:cNvSpPr>
                  <a:spLocks/>
                </p:cNvSpPr>
                <p:nvPr/>
              </p:nvSpPr>
              <p:spPr bwMode="auto">
                <a:xfrm>
                  <a:off x="1811" y="295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8" name="Freeform 1630"/>
                <p:cNvSpPr>
                  <a:spLocks/>
                </p:cNvSpPr>
                <p:nvPr/>
              </p:nvSpPr>
              <p:spPr bwMode="auto">
                <a:xfrm>
                  <a:off x="1792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7" name="Group 1832"/>
              <p:cNvGrpSpPr>
                <a:grpSpLocks/>
              </p:cNvGrpSpPr>
              <p:nvPr/>
            </p:nvGrpSpPr>
            <p:grpSpPr bwMode="auto">
              <a:xfrm>
                <a:off x="1791" y="2634"/>
                <a:ext cx="411" cy="636"/>
                <a:chOff x="1791" y="2634"/>
                <a:chExt cx="411" cy="636"/>
              </a:xfrm>
              <a:grpFill/>
            </p:grpSpPr>
            <p:sp>
              <p:nvSpPr>
                <p:cNvPr id="1579" name="Freeform 1632"/>
                <p:cNvSpPr>
                  <a:spLocks/>
                </p:cNvSpPr>
                <p:nvPr/>
              </p:nvSpPr>
              <p:spPr bwMode="auto">
                <a:xfrm>
                  <a:off x="1811" y="29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0" name="Freeform 1633"/>
                <p:cNvSpPr>
                  <a:spLocks/>
                </p:cNvSpPr>
                <p:nvPr/>
              </p:nvSpPr>
              <p:spPr bwMode="auto">
                <a:xfrm>
                  <a:off x="1791" y="30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1" name="Freeform 1634"/>
                <p:cNvSpPr>
                  <a:spLocks/>
                </p:cNvSpPr>
                <p:nvPr/>
              </p:nvSpPr>
              <p:spPr bwMode="auto">
                <a:xfrm>
                  <a:off x="1902" y="2719"/>
                  <a:ext cx="172" cy="214"/>
                </a:xfrm>
                <a:custGeom>
                  <a:avLst/>
                  <a:gdLst>
                    <a:gd name="T0" fmla="*/ 22 w 180"/>
                    <a:gd name="T1" fmla="*/ 44 h 223"/>
                    <a:gd name="T2" fmla="*/ 19 w 180"/>
                    <a:gd name="T3" fmla="*/ 85 h 223"/>
                    <a:gd name="T4" fmla="*/ 5 w 180"/>
                    <a:gd name="T5" fmla="*/ 100 h 223"/>
                    <a:gd name="T6" fmla="*/ 1 w 180"/>
                    <a:gd name="T7" fmla="*/ 114 h 223"/>
                    <a:gd name="T8" fmla="*/ 4 w 180"/>
                    <a:gd name="T9" fmla="*/ 118 h 223"/>
                    <a:gd name="T10" fmla="*/ 9 w 180"/>
                    <a:gd name="T11" fmla="*/ 132 h 223"/>
                    <a:gd name="T12" fmla="*/ 9 w 180"/>
                    <a:gd name="T13" fmla="*/ 139 h 223"/>
                    <a:gd name="T14" fmla="*/ 12 w 180"/>
                    <a:gd name="T15" fmla="*/ 142 h 223"/>
                    <a:gd name="T16" fmla="*/ 13 w 180"/>
                    <a:gd name="T17" fmla="*/ 143 h 223"/>
                    <a:gd name="T18" fmla="*/ 17 w 180"/>
                    <a:gd name="T19" fmla="*/ 149 h 223"/>
                    <a:gd name="T20" fmla="*/ 17 w 180"/>
                    <a:gd name="T21" fmla="*/ 150 h 223"/>
                    <a:gd name="T22" fmla="*/ 17 w 180"/>
                    <a:gd name="T23" fmla="*/ 162 h 223"/>
                    <a:gd name="T24" fmla="*/ 22 w 180"/>
                    <a:gd name="T25" fmla="*/ 167 h 223"/>
                    <a:gd name="T26" fmla="*/ 37 w 180"/>
                    <a:gd name="T27" fmla="*/ 180 h 223"/>
                    <a:gd name="T28" fmla="*/ 48 w 180"/>
                    <a:gd name="T29" fmla="*/ 193 h 223"/>
                    <a:gd name="T30" fmla="*/ 58 w 180"/>
                    <a:gd name="T31" fmla="*/ 204 h 223"/>
                    <a:gd name="T32" fmla="*/ 59 w 180"/>
                    <a:gd name="T33" fmla="*/ 205 h 223"/>
                    <a:gd name="T34" fmla="*/ 60 w 180"/>
                    <a:gd name="T35" fmla="*/ 206 h 223"/>
                    <a:gd name="T36" fmla="*/ 61 w 180"/>
                    <a:gd name="T37" fmla="*/ 209 h 223"/>
                    <a:gd name="T38" fmla="*/ 65 w 180"/>
                    <a:gd name="T39" fmla="*/ 212 h 223"/>
                    <a:gd name="T40" fmla="*/ 70 w 180"/>
                    <a:gd name="T41" fmla="*/ 213 h 223"/>
                    <a:gd name="T42" fmla="*/ 85 w 180"/>
                    <a:gd name="T43" fmla="*/ 212 h 223"/>
                    <a:gd name="T44" fmla="*/ 86 w 180"/>
                    <a:gd name="T45" fmla="*/ 214 h 223"/>
                    <a:gd name="T46" fmla="*/ 89 w 180"/>
                    <a:gd name="T47" fmla="*/ 216 h 223"/>
                    <a:gd name="T48" fmla="*/ 92 w 180"/>
                    <a:gd name="T49" fmla="*/ 218 h 223"/>
                    <a:gd name="T50" fmla="*/ 95 w 180"/>
                    <a:gd name="T51" fmla="*/ 221 h 223"/>
                    <a:gd name="T52" fmla="*/ 102 w 180"/>
                    <a:gd name="T53" fmla="*/ 220 h 223"/>
                    <a:gd name="T54" fmla="*/ 104 w 180"/>
                    <a:gd name="T55" fmla="*/ 220 h 223"/>
                    <a:gd name="T56" fmla="*/ 110 w 180"/>
                    <a:gd name="T57" fmla="*/ 223 h 223"/>
                    <a:gd name="T58" fmla="*/ 123 w 180"/>
                    <a:gd name="T59" fmla="*/ 220 h 223"/>
                    <a:gd name="T60" fmla="*/ 129 w 180"/>
                    <a:gd name="T61" fmla="*/ 216 h 223"/>
                    <a:gd name="T62" fmla="*/ 143 w 180"/>
                    <a:gd name="T63" fmla="*/ 207 h 223"/>
                    <a:gd name="T64" fmla="*/ 146 w 180"/>
                    <a:gd name="T65" fmla="*/ 208 h 223"/>
                    <a:gd name="T66" fmla="*/ 149 w 180"/>
                    <a:gd name="T67" fmla="*/ 209 h 223"/>
                    <a:gd name="T68" fmla="*/ 138 w 180"/>
                    <a:gd name="T69" fmla="*/ 195 h 223"/>
                    <a:gd name="T70" fmla="*/ 128 w 180"/>
                    <a:gd name="T71" fmla="*/ 182 h 223"/>
                    <a:gd name="T72" fmla="*/ 119 w 180"/>
                    <a:gd name="T73" fmla="*/ 171 h 223"/>
                    <a:gd name="T74" fmla="*/ 129 w 180"/>
                    <a:gd name="T75" fmla="*/ 165 h 223"/>
                    <a:gd name="T76" fmla="*/ 133 w 180"/>
                    <a:gd name="T77" fmla="*/ 148 h 223"/>
                    <a:gd name="T78" fmla="*/ 137 w 180"/>
                    <a:gd name="T79" fmla="*/ 139 h 223"/>
                    <a:gd name="T80" fmla="*/ 143 w 180"/>
                    <a:gd name="T81" fmla="*/ 127 h 223"/>
                    <a:gd name="T82" fmla="*/ 154 w 180"/>
                    <a:gd name="T83" fmla="*/ 114 h 223"/>
                    <a:gd name="T84" fmla="*/ 158 w 180"/>
                    <a:gd name="T85" fmla="*/ 101 h 223"/>
                    <a:gd name="T86" fmla="*/ 163 w 180"/>
                    <a:gd name="T87" fmla="*/ 75 h 223"/>
                    <a:gd name="T88" fmla="*/ 172 w 180"/>
                    <a:gd name="T89" fmla="*/ 65 h 223"/>
                    <a:gd name="T90" fmla="*/ 176 w 180"/>
                    <a:gd name="T91" fmla="*/ 63 h 223"/>
                    <a:gd name="T92" fmla="*/ 179 w 180"/>
                    <a:gd name="T93" fmla="*/ 59 h 223"/>
                    <a:gd name="T94" fmla="*/ 166 w 180"/>
                    <a:gd name="T95" fmla="*/ 34 h 223"/>
                    <a:gd name="T96" fmla="*/ 155 w 180"/>
                    <a:gd name="T97" fmla="*/ 6 h 223"/>
                    <a:gd name="T98" fmla="*/ 149 w 180"/>
                    <a:gd name="T99" fmla="*/ 0 h 223"/>
                    <a:gd name="T100" fmla="*/ 147 w 180"/>
                    <a:gd name="T101" fmla="*/ 2 h 223"/>
                    <a:gd name="T102" fmla="*/ 143 w 180"/>
                    <a:gd name="T103" fmla="*/ 2 h 223"/>
                    <a:gd name="T104" fmla="*/ 134 w 180"/>
                    <a:gd name="T105" fmla="*/ 12 h 223"/>
                    <a:gd name="T106" fmla="*/ 108 w 180"/>
                    <a:gd name="T107" fmla="*/ 12 h 223"/>
                    <a:gd name="T108" fmla="*/ 100 w 180"/>
                    <a:gd name="T109" fmla="*/ 13 h 223"/>
                    <a:gd name="T110" fmla="*/ 22 w 180"/>
                    <a:gd name="T111" fmla="*/ 3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0" h="223">
                      <a:moveTo>
                        <a:pt x="22" y="36"/>
                      </a:move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3" y="84"/>
                        <a:pt x="20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2" y="87"/>
                        <a:pt x="11" y="89"/>
                        <a:pt x="11" y="89"/>
                      </a:cubicBezTo>
                      <a:cubicBezTo>
                        <a:pt x="11" y="91"/>
                        <a:pt x="11" y="97"/>
                        <a:pt x="5" y="98"/>
                      </a:cubicBezTo>
                      <a:cubicBezTo>
                        <a:pt x="5" y="98"/>
                        <a:pt x="5" y="100"/>
                        <a:pt x="5" y="100"/>
                      </a:cubicBezTo>
                      <a:cubicBezTo>
                        <a:pt x="5" y="102"/>
                        <a:pt x="5" y="106"/>
                        <a:pt x="1" y="106"/>
                      </a:cubicBezTo>
                      <a:cubicBezTo>
                        <a:pt x="1" y="107"/>
                        <a:pt x="1" y="107"/>
                        <a:pt x="1" y="107"/>
                      </a:cubicBezTo>
                      <a:cubicBezTo>
                        <a:pt x="2" y="109"/>
                        <a:pt x="3" y="112"/>
                        <a:pt x="1" y="114"/>
                      </a:cubicBezTo>
                      <a:cubicBezTo>
                        <a:pt x="0" y="115"/>
                        <a:pt x="0" y="116"/>
                        <a:pt x="0" y="117"/>
                      </a:cubicBezTo>
                      <a:cubicBezTo>
                        <a:pt x="0" y="117"/>
                        <a:pt x="0" y="117"/>
                        <a:pt x="1" y="117"/>
                      </a:cubicBezTo>
                      <a:cubicBezTo>
                        <a:pt x="2" y="117"/>
                        <a:pt x="3" y="118"/>
                        <a:pt x="4" y="118"/>
                      </a:cubicBezTo>
                      <a:cubicBezTo>
                        <a:pt x="5" y="120"/>
                        <a:pt x="5" y="122"/>
                        <a:pt x="5" y="125"/>
                      </a:cubicBezTo>
                      <a:cubicBezTo>
                        <a:pt x="5" y="126"/>
                        <a:pt x="5" y="127"/>
                        <a:pt x="5" y="127"/>
                      </a:cubicBezTo>
                      <a:cubicBezTo>
                        <a:pt x="5" y="130"/>
                        <a:pt x="8" y="132"/>
                        <a:pt x="9" y="132"/>
                      </a:cubicBezTo>
                      <a:cubicBezTo>
                        <a:pt x="9" y="132"/>
                        <a:pt x="9" y="133"/>
                        <a:pt x="9" y="133"/>
                      </a:cubicBezTo>
                      <a:cubicBezTo>
                        <a:pt x="11" y="133"/>
                        <a:pt x="11" y="133"/>
                        <a:pt x="11" y="133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10" y="140"/>
                        <a:pt x="11" y="140"/>
                        <a:pt x="11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3"/>
                        <a:pt x="12" y="143"/>
                        <a:pt x="13" y="143"/>
                      </a:cubicBezTo>
                      <a:cubicBezTo>
                        <a:pt x="14" y="145"/>
                        <a:pt x="15" y="146"/>
                        <a:pt x="16" y="148"/>
                      </a:cubicBezTo>
                      <a:cubicBezTo>
                        <a:pt x="16" y="148"/>
                        <a:pt x="16" y="148"/>
                        <a:pt x="16" y="148"/>
                      </a:cubicBezTo>
                      <a:cubicBezTo>
                        <a:pt x="16" y="148"/>
                        <a:pt x="17" y="148"/>
                        <a:pt x="17" y="149"/>
                      </a:cubicBezTo>
                      <a:cubicBezTo>
                        <a:pt x="17" y="149"/>
                        <a:pt x="17" y="149"/>
                        <a:pt x="17" y="149"/>
                      </a:cubicBezTo>
                      <a:cubicBezTo>
                        <a:pt x="17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7" y="150"/>
                        <a:pt x="18" y="151"/>
                        <a:pt x="18" y="151"/>
                      </a:cubicBezTo>
                      <a:cubicBezTo>
                        <a:pt x="19" y="153"/>
                        <a:pt x="20" y="156"/>
                        <a:pt x="20" y="159"/>
                      </a:cubicBezTo>
                      <a:cubicBezTo>
                        <a:pt x="19" y="160"/>
                        <a:pt x="18" y="161"/>
                        <a:pt x="17" y="162"/>
                      </a:cubicBezTo>
                      <a:cubicBezTo>
                        <a:pt x="16" y="162"/>
                        <a:pt x="16" y="162"/>
                        <a:pt x="16" y="162"/>
                      </a:cubicBezTo>
                      <a:cubicBezTo>
                        <a:pt x="21" y="163"/>
                        <a:pt x="21" y="163"/>
                        <a:pt x="21" y="163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4" y="167"/>
                        <a:pt x="29" y="168"/>
                        <a:pt x="31" y="171"/>
                      </a:cubicBezTo>
                      <a:cubicBezTo>
                        <a:pt x="32" y="173"/>
                        <a:pt x="33" y="173"/>
                        <a:pt x="34" y="174"/>
                      </a:cubicBezTo>
                      <a:cubicBezTo>
                        <a:pt x="36" y="176"/>
                        <a:pt x="37" y="177"/>
                        <a:pt x="37" y="180"/>
                      </a:cubicBezTo>
                      <a:cubicBezTo>
                        <a:pt x="37" y="180"/>
                        <a:pt x="38" y="181"/>
                        <a:pt x="39" y="181"/>
                      </a:cubicBezTo>
                      <a:cubicBezTo>
                        <a:pt x="40" y="182"/>
                        <a:pt x="41" y="183"/>
                        <a:pt x="43" y="184"/>
                      </a:cubicBezTo>
                      <a:cubicBezTo>
                        <a:pt x="48" y="188"/>
                        <a:pt x="48" y="191"/>
                        <a:pt x="48" y="193"/>
                      </a:cubicBezTo>
                      <a:cubicBezTo>
                        <a:pt x="48" y="194"/>
                        <a:pt x="51" y="196"/>
                        <a:pt x="54" y="197"/>
                      </a:cubicBezTo>
                      <a:cubicBezTo>
                        <a:pt x="55" y="198"/>
                        <a:pt x="55" y="198"/>
                        <a:pt x="55" y="198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7"/>
                        <a:pt x="61" y="207"/>
                        <a:pt x="61" y="208"/>
                      </a:cubicBezTo>
                      <a:cubicBezTo>
                        <a:pt x="61" y="208"/>
                        <a:pt x="61" y="208"/>
                        <a:pt x="61" y="209"/>
                      </a:cubicBezTo>
                      <a:cubicBezTo>
                        <a:pt x="61" y="209"/>
                        <a:pt x="61" y="209"/>
                        <a:pt x="61" y="209"/>
                      </a:cubicBezTo>
                      <a:cubicBezTo>
                        <a:pt x="62" y="209"/>
                        <a:pt x="62" y="209"/>
                        <a:pt x="62" y="210"/>
                      </a:cubicBezTo>
                      <a:cubicBezTo>
                        <a:pt x="62" y="210"/>
                        <a:pt x="62" y="210"/>
                        <a:pt x="62" y="210"/>
                      </a:cubicBezTo>
                      <a:cubicBezTo>
                        <a:pt x="63" y="211"/>
                        <a:pt x="65" y="212"/>
                        <a:pt x="65" y="212"/>
                      </a:cubicBezTo>
                      <a:cubicBezTo>
                        <a:pt x="65" y="212"/>
                        <a:pt x="65" y="212"/>
                        <a:pt x="65" y="212"/>
                      </a:cubicBezTo>
                      <a:cubicBezTo>
                        <a:pt x="66" y="213"/>
                        <a:pt x="67" y="213"/>
                        <a:pt x="68" y="213"/>
                      </a:cubicBezTo>
                      <a:cubicBezTo>
                        <a:pt x="69" y="213"/>
                        <a:pt x="69" y="213"/>
                        <a:pt x="70" y="213"/>
                      </a:cubicBezTo>
                      <a:cubicBezTo>
                        <a:pt x="72" y="210"/>
                        <a:pt x="75" y="211"/>
                        <a:pt x="77" y="212"/>
                      </a:cubicBezTo>
                      <a:cubicBezTo>
                        <a:pt x="79" y="211"/>
                        <a:pt x="82" y="210"/>
                        <a:pt x="84" y="212"/>
                      </a:cubicBezTo>
                      <a:cubicBezTo>
                        <a:pt x="84" y="212"/>
                        <a:pt x="84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3"/>
                        <a:pt x="85" y="213"/>
                        <a:pt x="86" y="213"/>
                      </a:cubicBezTo>
                      <a:cubicBezTo>
                        <a:pt x="86" y="213"/>
                        <a:pt x="86" y="213"/>
                        <a:pt x="86" y="214"/>
                      </a:cubicBezTo>
                      <a:cubicBezTo>
                        <a:pt x="87" y="214"/>
                        <a:pt x="87" y="214"/>
                        <a:pt x="87" y="214"/>
                      </a:cubicBezTo>
                      <a:cubicBezTo>
                        <a:pt x="87" y="214"/>
                        <a:pt x="88" y="215"/>
                        <a:pt x="88" y="215"/>
                      </a:cubicBezTo>
                      <a:cubicBezTo>
                        <a:pt x="88" y="215"/>
                        <a:pt x="89" y="215"/>
                        <a:pt x="89" y="216"/>
                      </a:cubicBezTo>
                      <a:cubicBezTo>
                        <a:pt x="89" y="216"/>
                        <a:pt x="90" y="216"/>
                        <a:pt x="90" y="216"/>
                      </a:cubicBezTo>
                      <a:cubicBezTo>
                        <a:pt x="90" y="217"/>
                        <a:pt x="90" y="217"/>
                        <a:pt x="91" y="217"/>
                      </a:cubicBezTo>
                      <a:cubicBezTo>
                        <a:pt x="91" y="217"/>
                        <a:pt x="91" y="218"/>
                        <a:pt x="92" y="218"/>
                      </a:cubicBezTo>
                      <a:cubicBezTo>
                        <a:pt x="92" y="218"/>
                        <a:pt x="92" y="219"/>
                        <a:pt x="93" y="219"/>
                      </a:cubicBezTo>
                      <a:cubicBezTo>
                        <a:pt x="93" y="219"/>
                        <a:pt x="93" y="219"/>
                        <a:pt x="94" y="220"/>
                      </a:cubicBezTo>
                      <a:cubicBezTo>
                        <a:pt x="94" y="220"/>
                        <a:pt x="94" y="220"/>
                        <a:pt x="95" y="221"/>
                      </a:cubicBezTo>
                      <a:cubicBezTo>
                        <a:pt x="95" y="221"/>
                        <a:pt x="95" y="221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8" y="222"/>
                        <a:pt x="100" y="221"/>
                        <a:pt x="102" y="220"/>
                      </a:cubicBezTo>
                      <a:cubicBezTo>
                        <a:pt x="102" y="220"/>
                        <a:pt x="102" y="220"/>
                        <a:pt x="102" y="220"/>
                      </a:cubicBezTo>
                      <a:cubicBezTo>
                        <a:pt x="103" y="220"/>
                        <a:pt x="103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6" y="220"/>
                        <a:pt x="108" y="221"/>
                        <a:pt x="109" y="222"/>
                      </a:cubicBezTo>
                      <a:cubicBezTo>
                        <a:pt x="109" y="222"/>
                        <a:pt x="110" y="222"/>
                        <a:pt x="110" y="223"/>
                      </a:cubicBezTo>
                      <a:cubicBezTo>
                        <a:pt x="112" y="221"/>
                        <a:pt x="116" y="219"/>
                        <a:pt x="118" y="219"/>
                      </a:cubicBezTo>
                      <a:cubicBezTo>
                        <a:pt x="119" y="219"/>
                        <a:pt x="120" y="220"/>
                        <a:pt x="120" y="220"/>
                      </a:cubicBezTo>
                      <a:cubicBezTo>
                        <a:pt x="121" y="220"/>
                        <a:pt x="122" y="220"/>
                        <a:pt x="123" y="220"/>
                      </a:cubicBezTo>
                      <a:cubicBezTo>
                        <a:pt x="124" y="220"/>
                        <a:pt x="124" y="220"/>
                        <a:pt x="125" y="220"/>
                      </a:cubicBezTo>
                      <a:cubicBezTo>
                        <a:pt x="125" y="219"/>
                        <a:pt x="126" y="218"/>
                        <a:pt x="128" y="217"/>
                      </a:cubicBezTo>
                      <a:cubicBezTo>
                        <a:pt x="128" y="217"/>
                        <a:pt x="129" y="216"/>
                        <a:pt x="129" y="216"/>
                      </a:cubicBezTo>
                      <a:cubicBezTo>
                        <a:pt x="130" y="215"/>
                        <a:pt x="130" y="215"/>
                        <a:pt x="130" y="215"/>
                      </a:cubicBezTo>
                      <a:cubicBezTo>
                        <a:pt x="131" y="212"/>
                        <a:pt x="138" y="208"/>
                        <a:pt x="140" y="208"/>
                      </a:cubicBezTo>
                      <a:cubicBezTo>
                        <a:pt x="141" y="207"/>
                        <a:pt x="142" y="207"/>
                        <a:pt x="143" y="207"/>
                      </a:cubicBezTo>
                      <a:cubicBezTo>
                        <a:pt x="143" y="207"/>
                        <a:pt x="144" y="207"/>
                        <a:pt x="144" y="207"/>
                      </a:cubicBezTo>
                      <a:cubicBezTo>
                        <a:pt x="145" y="207"/>
                        <a:pt x="145" y="207"/>
                        <a:pt x="146" y="207"/>
                      </a:cubicBezTo>
                      <a:cubicBezTo>
                        <a:pt x="146" y="207"/>
                        <a:pt x="146" y="208"/>
                        <a:pt x="146" y="208"/>
                      </a:cubicBezTo>
                      <a:cubicBezTo>
                        <a:pt x="147" y="208"/>
                        <a:pt x="147" y="208"/>
                        <a:pt x="147" y="208"/>
                      </a:cubicBezTo>
                      <a:cubicBezTo>
                        <a:pt x="148" y="208"/>
                        <a:pt x="148" y="208"/>
                        <a:pt x="148" y="208"/>
                      </a:cubicBezTo>
                      <a:cubicBezTo>
                        <a:pt x="148" y="209"/>
                        <a:pt x="149" y="209"/>
                        <a:pt x="149" y="209"/>
                      </a:cubicBezTo>
                      <a:cubicBezTo>
                        <a:pt x="149" y="208"/>
                        <a:pt x="149" y="208"/>
                        <a:pt x="149" y="207"/>
                      </a:cubicBezTo>
                      <a:cubicBezTo>
                        <a:pt x="149" y="206"/>
                        <a:pt x="149" y="205"/>
                        <a:pt x="149" y="204"/>
                      </a:cubicBezTo>
                      <a:cubicBezTo>
                        <a:pt x="146" y="204"/>
                        <a:pt x="140" y="200"/>
                        <a:pt x="138" y="195"/>
                      </a:cubicBezTo>
                      <a:cubicBezTo>
                        <a:pt x="138" y="194"/>
                        <a:pt x="137" y="193"/>
                        <a:pt x="137" y="193"/>
                      </a:cubicBezTo>
                      <a:cubicBezTo>
                        <a:pt x="136" y="191"/>
                        <a:pt x="134" y="189"/>
                        <a:pt x="133" y="187"/>
                      </a:cubicBezTo>
                      <a:cubicBezTo>
                        <a:pt x="131" y="186"/>
                        <a:pt x="129" y="184"/>
                        <a:pt x="128" y="182"/>
                      </a:cubicBezTo>
                      <a:cubicBezTo>
                        <a:pt x="128" y="181"/>
                        <a:pt x="126" y="181"/>
                        <a:pt x="124" y="180"/>
                      </a:cubicBezTo>
                      <a:cubicBezTo>
                        <a:pt x="122" y="179"/>
                        <a:pt x="119" y="179"/>
                        <a:pt x="118" y="177"/>
                      </a:cubicBezTo>
                      <a:cubicBezTo>
                        <a:pt x="117" y="174"/>
                        <a:pt x="118" y="172"/>
                        <a:pt x="119" y="171"/>
                      </a:cubicBezTo>
                      <a:cubicBezTo>
                        <a:pt x="120" y="171"/>
                        <a:pt x="120" y="170"/>
                        <a:pt x="120" y="169"/>
                      </a:cubicBezTo>
                      <a:cubicBezTo>
                        <a:pt x="120" y="168"/>
                        <a:pt x="121" y="165"/>
                        <a:pt x="126" y="165"/>
                      </a:cubicBezTo>
                      <a:cubicBezTo>
                        <a:pt x="127" y="165"/>
                        <a:pt x="128" y="165"/>
                        <a:pt x="129" y="165"/>
                      </a:cubicBezTo>
                      <a:cubicBezTo>
                        <a:pt x="129" y="165"/>
                        <a:pt x="129" y="165"/>
                        <a:pt x="129" y="166"/>
                      </a:cubicBezTo>
                      <a:cubicBezTo>
                        <a:pt x="130" y="163"/>
                        <a:pt x="130" y="158"/>
                        <a:pt x="130" y="155"/>
                      </a:cubicBezTo>
                      <a:cubicBezTo>
                        <a:pt x="130" y="152"/>
                        <a:pt x="132" y="150"/>
                        <a:pt x="133" y="148"/>
                      </a:cubicBezTo>
                      <a:cubicBezTo>
                        <a:pt x="133" y="147"/>
                        <a:pt x="134" y="146"/>
                        <a:pt x="134" y="146"/>
                      </a:cubicBezTo>
                      <a:cubicBezTo>
                        <a:pt x="133" y="145"/>
                        <a:pt x="133" y="144"/>
                        <a:pt x="133" y="143"/>
                      </a:cubicBezTo>
                      <a:cubicBezTo>
                        <a:pt x="134" y="141"/>
                        <a:pt x="135" y="140"/>
                        <a:pt x="137" y="139"/>
                      </a:cubicBezTo>
                      <a:cubicBezTo>
                        <a:pt x="138" y="139"/>
                        <a:pt x="139" y="138"/>
                        <a:pt x="139" y="138"/>
                      </a:cubicBezTo>
                      <a:cubicBezTo>
                        <a:pt x="140" y="137"/>
                        <a:pt x="140" y="136"/>
                        <a:pt x="140" y="134"/>
                      </a:cubicBezTo>
                      <a:cubicBezTo>
                        <a:pt x="141" y="132"/>
                        <a:pt x="141" y="129"/>
                        <a:pt x="143" y="127"/>
                      </a:cubicBezTo>
                      <a:cubicBezTo>
                        <a:pt x="144" y="126"/>
                        <a:pt x="145" y="124"/>
                        <a:pt x="146" y="123"/>
                      </a:cubicBezTo>
                      <a:cubicBezTo>
                        <a:pt x="147" y="120"/>
                        <a:pt x="149" y="118"/>
                        <a:pt x="151" y="118"/>
                      </a:cubicBezTo>
                      <a:cubicBezTo>
                        <a:pt x="152" y="118"/>
                        <a:pt x="154" y="116"/>
                        <a:pt x="154" y="114"/>
                      </a:cubicBezTo>
                      <a:cubicBezTo>
                        <a:pt x="154" y="113"/>
                        <a:pt x="155" y="111"/>
                        <a:pt x="156" y="109"/>
                      </a:cubicBezTo>
                      <a:cubicBezTo>
                        <a:pt x="157" y="107"/>
                        <a:pt x="158" y="104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0"/>
                        <a:pt x="158" y="99"/>
                      </a:cubicBezTo>
                      <a:cubicBezTo>
                        <a:pt x="157" y="94"/>
                        <a:pt x="156" y="89"/>
                        <a:pt x="159" y="85"/>
                      </a:cubicBezTo>
                      <a:cubicBezTo>
                        <a:pt x="162" y="81"/>
                        <a:pt x="164" y="78"/>
                        <a:pt x="163" y="75"/>
                      </a:cubicBezTo>
                      <a:cubicBezTo>
                        <a:pt x="162" y="71"/>
                        <a:pt x="166" y="70"/>
                        <a:pt x="168" y="68"/>
                      </a:cubicBezTo>
                      <a:cubicBezTo>
                        <a:pt x="169" y="68"/>
                        <a:pt x="169" y="67"/>
                        <a:pt x="170" y="67"/>
                      </a:cubicBezTo>
                      <a:cubicBezTo>
                        <a:pt x="170" y="66"/>
                        <a:pt x="171" y="66"/>
                        <a:pt x="172" y="65"/>
                      </a:cubicBezTo>
                      <a:cubicBezTo>
                        <a:pt x="173" y="65"/>
                        <a:pt x="173" y="65"/>
                        <a:pt x="174" y="64"/>
                      </a:cubicBezTo>
                      <a:cubicBezTo>
                        <a:pt x="174" y="64"/>
                        <a:pt x="174" y="64"/>
                        <a:pt x="174" y="64"/>
                      </a:cubicBezTo>
                      <a:cubicBezTo>
                        <a:pt x="175" y="63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7" y="62"/>
                      </a:cubicBezTo>
                      <a:cubicBezTo>
                        <a:pt x="177" y="61"/>
                        <a:pt x="178" y="61"/>
                        <a:pt x="178" y="61"/>
                      </a:cubicBezTo>
                      <a:cubicBezTo>
                        <a:pt x="178" y="60"/>
                        <a:pt x="178" y="60"/>
                        <a:pt x="179" y="59"/>
                      </a:cubicBezTo>
                      <a:cubicBezTo>
                        <a:pt x="179" y="59"/>
                        <a:pt x="179" y="59"/>
                        <a:pt x="180" y="58"/>
                      </a:cubicBezTo>
                      <a:cubicBezTo>
                        <a:pt x="177" y="56"/>
                        <a:pt x="175" y="54"/>
                        <a:pt x="174" y="54"/>
                      </a:cubicBezTo>
                      <a:cubicBezTo>
                        <a:pt x="169" y="52"/>
                        <a:pt x="166" y="44"/>
                        <a:pt x="166" y="34"/>
                      </a:cubicBezTo>
                      <a:cubicBezTo>
                        <a:pt x="166" y="28"/>
                        <a:pt x="165" y="23"/>
                        <a:pt x="165" y="19"/>
                      </a:cubicBezTo>
                      <a:cubicBezTo>
                        <a:pt x="164" y="18"/>
                        <a:pt x="164" y="17"/>
                        <a:pt x="164" y="16"/>
                      </a:cubicBezTo>
                      <a:cubicBezTo>
                        <a:pt x="164" y="14"/>
                        <a:pt x="160" y="8"/>
                        <a:pt x="155" y="6"/>
                      </a:cubicBezTo>
                      <a:cubicBezTo>
                        <a:pt x="152" y="4"/>
                        <a:pt x="150" y="2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8" y="1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7" y="1"/>
                        <a:pt x="147" y="1"/>
                        <a:pt x="147" y="2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2"/>
                        <a:pt x="146" y="2"/>
                        <a:pt x="145" y="2"/>
                      </a:cubicBezTo>
                      <a:cubicBezTo>
                        <a:pt x="143" y="2"/>
                        <a:pt x="143" y="2"/>
                        <a:pt x="143" y="2"/>
                      </a:cubicBezTo>
                      <a:cubicBezTo>
                        <a:pt x="143" y="2"/>
                        <a:pt x="143" y="3"/>
                        <a:pt x="143" y="4"/>
                      </a:cubicBezTo>
                      <a:cubicBezTo>
                        <a:pt x="142" y="6"/>
                        <a:pt x="140" y="10"/>
                        <a:pt x="136" y="10"/>
                      </a:cubicBezTo>
                      <a:cubicBezTo>
                        <a:pt x="134" y="10"/>
                        <a:pt x="134" y="10"/>
                        <a:pt x="134" y="12"/>
                      </a:cubicBezTo>
                      <a:cubicBezTo>
                        <a:pt x="133" y="13"/>
                        <a:pt x="132" y="15"/>
                        <a:pt x="129" y="15"/>
                      </a:cubicBezTo>
                      <a:cubicBezTo>
                        <a:pt x="126" y="15"/>
                        <a:pt x="124" y="13"/>
                        <a:pt x="123" y="12"/>
                      </a:cubicBezTo>
                      <a:cubicBezTo>
                        <a:pt x="108" y="12"/>
                        <a:pt x="108" y="12"/>
                        <a:pt x="108" y="12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ubicBezTo>
                        <a:pt x="107" y="11"/>
                        <a:pt x="105" y="10"/>
                        <a:pt x="104" y="10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lnTo>
                        <a:pt x="22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2" name="Freeform 1635"/>
                <p:cNvSpPr>
                  <a:spLocks/>
                </p:cNvSpPr>
                <p:nvPr/>
              </p:nvSpPr>
              <p:spPr bwMode="auto">
                <a:xfrm>
                  <a:off x="1913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3" name="Freeform 1636"/>
                <p:cNvSpPr>
                  <a:spLocks/>
                </p:cNvSpPr>
                <p:nvPr/>
              </p:nvSpPr>
              <p:spPr bwMode="auto">
                <a:xfrm>
                  <a:off x="1955" y="2909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0 w 3"/>
                    <a:gd name="T3" fmla="*/ 0 h 6"/>
                    <a:gd name="T4" fmla="*/ 3 w 3"/>
                    <a:gd name="T5" fmla="*/ 6 h 6"/>
                    <a:gd name="T6" fmla="*/ 3 w 3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4" name="Freeform 1637"/>
                <p:cNvSpPr>
                  <a:spLocks/>
                </p:cNvSpPr>
                <p:nvPr/>
              </p:nvSpPr>
              <p:spPr bwMode="auto">
                <a:xfrm>
                  <a:off x="1918" y="28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5" name="Freeform 1638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6" name="Freeform 1639"/>
                <p:cNvSpPr>
                  <a:spLocks/>
                </p:cNvSpPr>
                <p:nvPr/>
              </p:nvSpPr>
              <p:spPr bwMode="auto">
                <a:xfrm>
                  <a:off x="1917" y="28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7" name="Freeform 1640"/>
                <p:cNvSpPr>
                  <a:spLocks/>
                </p:cNvSpPr>
                <p:nvPr/>
              </p:nvSpPr>
              <p:spPr bwMode="auto">
                <a:xfrm>
                  <a:off x="1914" y="28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8" name="Freeform 1641"/>
                <p:cNvSpPr>
                  <a:spLocks/>
                </p:cNvSpPr>
                <p:nvPr/>
              </p:nvSpPr>
              <p:spPr bwMode="auto">
                <a:xfrm>
                  <a:off x="1911" y="2846"/>
                  <a:ext cx="2" cy="6"/>
                </a:xfrm>
                <a:custGeom>
                  <a:avLst/>
                  <a:gdLst>
                    <a:gd name="T0" fmla="*/ 2 w 2"/>
                    <a:gd name="T1" fmla="*/ 1 h 7"/>
                    <a:gd name="T2" fmla="*/ 0 w 2"/>
                    <a:gd name="T3" fmla="*/ 7 h 7"/>
                    <a:gd name="T4" fmla="*/ 0 w 2"/>
                    <a:gd name="T5" fmla="*/ 7 h 7"/>
                    <a:gd name="T6" fmla="*/ 2 w 2"/>
                    <a:gd name="T7" fmla="*/ 1 h 7"/>
                    <a:gd name="T8" fmla="*/ 0 w 2"/>
                    <a:gd name="T9" fmla="*/ 1 h 7"/>
                    <a:gd name="T10" fmla="*/ 0 w 2"/>
                    <a:gd name="T11" fmla="*/ 0 h 7"/>
                    <a:gd name="T12" fmla="*/ 0 w 2"/>
                    <a:gd name="T13" fmla="*/ 1 h 7"/>
                    <a:gd name="T14" fmla="*/ 2 w 2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9" name="Freeform 1642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0" name="Oval 1643"/>
                <p:cNvSpPr>
                  <a:spLocks noChangeArrowheads="1"/>
                </p:cNvSpPr>
                <p:nvPr/>
              </p:nvSpPr>
              <p:spPr bwMode="auto">
                <a:xfrm>
                  <a:off x="1914" y="285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1" name="Freeform 1644"/>
                <p:cNvSpPr>
                  <a:spLocks/>
                </p:cNvSpPr>
                <p:nvPr/>
              </p:nvSpPr>
              <p:spPr bwMode="auto">
                <a:xfrm>
                  <a:off x="2043" y="27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2" name="Freeform 1645"/>
                <p:cNvSpPr>
                  <a:spLocks/>
                </p:cNvSpPr>
                <p:nvPr/>
              </p:nvSpPr>
              <p:spPr bwMode="auto">
                <a:xfrm>
                  <a:off x="2044" y="27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3" name="Freeform 1646"/>
                <p:cNvSpPr>
                  <a:spLocks/>
                </p:cNvSpPr>
                <p:nvPr/>
              </p:nvSpPr>
              <p:spPr bwMode="auto">
                <a:xfrm>
                  <a:off x="2045" y="27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4" name="Freeform 1647"/>
                <p:cNvSpPr>
                  <a:spLocks/>
                </p:cNvSpPr>
                <p:nvPr/>
              </p:nvSpPr>
              <p:spPr bwMode="auto">
                <a:xfrm>
                  <a:off x="2112" y="2837"/>
                  <a:ext cx="16" cy="15"/>
                </a:xfrm>
                <a:custGeom>
                  <a:avLst/>
                  <a:gdLst>
                    <a:gd name="T0" fmla="*/ 4 w 16"/>
                    <a:gd name="T1" fmla="*/ 5 h 16"/>
                    <a:gd name="T2" fmla="*/ 4 w 16"/>
                    <a:gd name="T3" fmla="*/ 6 h 16"/>
                    <a:gd name="T4" fmla="*/ 3 w 16"/>
                    <a:gd name="T5" fmla="*/ 7 h 16"/>
                    <a:gd name="T6" fmla="*/ 3 w 16"/>
                    <a:gd name="T7" fmla="*/ 8 h 16"/>
                    <a:gd name="T8" fmla="*/ 1 w 16"/>
                    <a:gd name="T9" fmla="*/ 9 h 16"/>
                    <a:gd name="T10" fmla="*/ 1 w 16"/>
                    <a:gd name="T11" fmla="*/ 16 h 16"/>
                    <a:gd name="T12" fmla="*/ 2 w 16"/>
                    <a:gd name="T13" fmla="*/ 16 h 16"/>
                    <a:gd name="T14" fmla="*/ 5 w 16"/>
                    <a:gd name="T15" fmla="*/ 15 h 16"/>
                    <a:gd name="T16" fmla="*/ 6 w 16"/>
                    <a:gd name="T17" fmla="*/ 15 h 16"/>
                    <a:gd name="T18" fmla="*/ 6 w 16"/>
                    <a:gd name="T19" fmla="*/ 14 h 16"/>
                    <a:gd name="T20" fmla="*/ 8 w 16"/>
                    <a:gd name="T21" fmla="*/ 14 h 16"/>
                    <a:gd name="T22" fmla="*/ 8 w 16"/>
                    <a:gd name="T23" fmla="*/ 14 h 16"/>
                    <a:gd name="T24" fmla="*/ 9 w 16"/>
                    <a:gd name="T25" fmla="*/ 15 h 16"/>
                    <a:gd name="T26" fmla="*/ 10 w 16"/>
                    <a:gd name="T27" fmla="*/ 15 h 16"/>
                    <a:gd name="T28" fmla="*/ 10 w 16"/>
                    <a:gd name="T29" fmla="*/ 16 h 16"/>
                    <a:gd name="T30" fmla="*/ 11 w 16"/>
                    <a:gd name="T31" fmla="*/ 16 h 16"/>
                    <a:gd name="T32" fmla="*/ 12 w 16"/>
                    <a:gd name="T33" fmla="*/ 14 h 16"/>
                    <a:gd name="T34" fmla="*/ 11 w 16"/>
                    <a:gd name="T35" fmla="*/ 13 h 16"/>
                    <a:gd name="T36" fmla="*/ 8 w 16"/>
                    <a:gd name="T37" fmla="*/ 12 h 16"/>
                    <a:gd name="T38" fmla="*/ 8 w 16"/>
                    <a:gd name="T39" fmla="*/ 9 h 16"/>
                    <a:gd name="T40" fmla="*/ 16 w 16"/>
                    <a:gd name="T41" fmla="*/ 3 h 16"/>
                    <a:gd name="T42" fmla="*/ 14 w 16"/>
                    <a:gd name="T43" fmla="*/ 0 h 16"/>
                    <a:gd name="T44" fmla="*/ 13 w 16"/>
                    <a:gd name="T45" fmla="*/ 0 h 16"/>
                    <a:gd name="T46" fmla="*/ 13 w 16"/>
                    <a:gd name="T47" fmla="*/ 0 h 16"/>
                    <a:gd name="T48" fmla="*/ 13 w 16"/>
                    <a:gd name="T49" fmla="*/ 0 h 16"/>
                    <a:gd name="T50" fmla="*/ 12 w 16"/>
                    <a:gd name="T51" fmla="*/ 1 h 16"/>
                    <a:gd name="T52" fmla="*/ 12 w 16"/>
                    <a:gd name="T53" fmla="*/ 1 h 16"/>
                    <a:gd name="T54" fmla="*/ 12 w 16"/>
                    <a:gd name="T55" fmla="*/ 1 h 16"/>
                    <a:gd name="T56" fmla="*/ 12 w 16"/>
                    <a:gd name="T57" fmla="*/ 1 h 16"/>
                    <a:gd name="T58" fmla="*/ 9 w 16"/>
                    <a:gd name="T59" fmla="*/ 2 h 16"/>
                    <a:gd name="T60" fmla="*/ 9 w 16"/>
                    <a:gd name="T61" fmla="*/ 2 h 16"/>
                    <a:gd name="T62" fmla="*/ 6 w 16"/>
                    <a:gd name="T63" fmla="*/ 2 h 16"/>
                    <a:gd name="T64" fmla="*/ 4 w 16"/>
                    <a:gd name="T65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" h="16">
                      <a:moveTo>
                        <a:pt x="4" y="5"/>
                      </a:move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cubicBezTo>
                        <a:pt x="0" y="11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6"/>
                        <a:pt x="4" y="16"/>
                        <a:pt x="5" y="15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4"/>
                        <a:pt x="11" y="13"/>
                        <a:pt x="11" y="13"/>
                      </a:cubicBezTo>
                      <a:cubicBezTo>
                        <a:pt x="10" y="13"/>
                        <a:pt x="9" y="13"/>
                        <a:pt x="8" y="12"/>
                      </a:cubicBezTo>
                      <a:cubicBezTo>
                        <a:pt x="8" y="11"/>
                        <a:pt x="7" y="10"/>
                        <a:pt x="8" y="9"/>
                      </a:cubicBezTo>
                      <a:cubicBezTo>
                        <a:pt x="8" y="7"/>
                        <a:pt x="13" y="4"/>
                        <a:pt x="16" y="3"/>
                      </a:cubicBezTo>
                      <a:cubicBezTo>
                        <a:pt x="16" y="3"/>
                        <a:pt x="16" y="2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3"/>
                        <a:pt x="5" y="4"/>
                        <a:pt x="4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5" name="Freeform 1648"/>
                <p:cNvSpPr>
                  <a:spLocks/>
                </p:cNvSpPr>
                <p:nvPr/>
              </p:nvSpPr>
              <p:spPr bwMode="auto">
                <a:xfrm>
                  <a:off x="2123" y="28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6" name="Freeform 1649"/>
                <p:cNvSpPr>
                  <a:spLocks/>
                </p:cNvSpPr>
                <p:nvPr/>
              </p:nvSpPr>
              <p:spPr bwMode="auto">
                <a:xfrm>
                  <a:off x="2055" y="2779"/>
                  <a:ext cx="68" cy="56"/>
                </a:xfrm>
                <a:custGeom>
                  <a:avLst/>
                  <a:gdLst>
                    <a:gd name="T0" fmla="*/ 2 w 71"/>
                    <a:gd name="T1" fmla="*/ 37 h 59"/>
                    <a:gd name="T2" fmla="*/ 5 w 71"/>
                    <a:gd name="T3" fmla="*/ 37 h 59"/>
                    <a:gd name="T4" fmla="*/ 10 w 71"/>
                    <a:gd name="T5" fmla="*/ 38 h 59"/>
                    <a:gd name="T6" fmla="*/ 11 w 71"/>
                    <a:gd name="T7" fmla="*/ 35 h 59"/>
                    <a:gd name="T8" fmla="*/ 16 w 71"/>
                    <a:gd name="T9" fmla="*/ 31 h 59"/>
                    <a:gd name="T10" fmla="*/ 20 w 71"/>
                    <a:gd name="T11" fmla="*/ 33 h 59"/>
                    <a:gd name="T12" fmla="*/ 21 w 71"/>
                    <a:gd name="T13" fmla="*/ 34 h 59"/>
                    <a:gd name="T14" fmla="*/ 24 w 71"/>
                    <a:gd name="T15" fmla="*/ 36 h 59"/>
                    <a:gd name="T16" fmla="*/ 30 w 71"/>
                    <a:gd name="T17" fmla="*/ 35 h 59"/>
                    <a:gd name="T18" fmla="*/ 31 w 71"/>
                    <a:gd name="T19" fmla="*/ 36 h 59"/>
                    <a:gd name="T20" fmla="*/ 33 w 71"/>
                    <a:gd name="T21" fmla="*/ 36 h 59"/>
                    <a:gd name="T22" fmla="*/ 36 w 71"/>
                    <a:gd name="T23" fmla="*/ 36 h 59"/>
                    <a:gd name="T24" fmla="*/ 42 w 71"/>
                    <a:gd name="T25" fmla="*/ 35 h 59"/>
                    <a:gd name="T26" fmla="*/ 67 w 71"/>
                    <a:gd name="T27" fmla="*/ 59 h 59"/>
                    <a:gd name="T28" fmla="*/ 67 w 71"/>
                    <a:gd name="T29" fmla="*/ 59 h 59"/>
                    <a:gd name="T30" fmla="*/ 68 w 71"/>
                    <a:gd name="T31" fmla="*/ 59 h 59"/>
                    <a:gd name="T32" fmla="*/ 68 w 71"/>
                    <a:gd name="T33" fmla="*/ 59 h 59"/>
                    <a:gd name="T34" fmla="*/ 69 w 71"/>
                    <a:gd name="T35" fmla="*/ 59 h 59"/>
                    <a:gd name="T36" fmla="*/ 70 w 71"/>
                    <a:gd name="T37" fmla="*/ 59 h 59"/>
                    <a:gd name="T38" fmla="*/ 70 w 71"/>
                    <a:gd name="T39" fmla="*/ 59 h 59"/>
                    <a:gd name="T40" fmla="*/ 70 w 71"/>
                    <a:gd name="T41" fmla="*/ 58 h 59"/>
                    <a:gd name="T42" fmla="*/ 71 w 71"/>
                    <a:gd name="T43" fmla="*/ 58 h 59"/>
                    <a:gd name="T44" fmla="*/ 60 w 71"/>
                    <a:gd name="T45" fmla="*/ 46 h 59"/>
                    <a:gd name="T46" fmla="*/ 44 w 71"/>
                    <a:gd name="T47" fmla="*/ 35 h 59"/>
                    <a:gd name="T48" fmla="*/ 38 w 71"/>
                    <a:gd name="T49" fmla="*/ 29 h 59"/>
                    <a:gd name="T50" fmla="*/ 36 w 71"/>
                    <a:gd name="T51" fmla="*/ 27 h 59"/>
                    <a:gd name="T52" fmla="*/ 26 w 71"/>
                    <a:gd name="T53" fmla="*/ 9 h 59"/>
                    <a:gd name="T54" fmla="*/ 22 w 71"/>
                    <a:gd name="T55" fmla="*/ 0 h 59"/>
                    <a:gd name="T56" fmla="*/ 22 w 71"/>
                    <a:gd name="T57" fmla="*/ 0 h 59"/>
                    <a:gd name="T58" fmla="*/ 21 w 71"/>
                    <a:gd name="T59" fmla="*/ 1 h 59"/>
                    <a:gd name="T60" fmla="*/ 19 w 71"/>
                    <a:gd name="T61" fmla="*/ 3 h 59"/>
                    <a:gd name="T62" fmla="*/ 18 w 71"/>
                    <a:gd name="T63" fmla="*/ 4 h 59"/>
                    <a:gd name="T64" fmla="*/ 17 w 71"/>
                    <a:gd name="T65" fmla="*/ 5 h 59"/>
                    <a:gd name="T66" fmla="*/ 16 w 71"/>
                    <a:gd name="T67" fmla="*/ 5 h 59"/>
                    <a:gd name="T68" fmla="*/ 14 w 71"/>
                    <a:gd name="T69" fmla="*/ 7 h 59"/>
                    <a:gd name="T70" fmla="*/ 13 w 71"/>
                    <a:gd name="T71" fmla="*/ 8 h 59"/>
                    <a:gd name="T72" fmla="*/ 10 w 71"/>
                    <a:gd name="T73" fmla="*/ 10 h 59"/>
                    <a:gd name="T74" fmla="*/ 7 w 71"/>
                    <a:gd name="T75" fmla="*/ 12 h 59"/>
                    <a:gd name="T76" fmla="*/ 2 w 71"/>
                    <a:gd name="T77" fmla="*/ 25 h 59"/>
                    <a:gd name="T78" fmla="*/ 2 w 71"/>
                    <a:gd name="T79" fmla="*/ 36 h 59"/>
                    <a:gd name="T80" fmla="*/ 2 w 71"/>
                    <a:gd name="T81" fmla="*/ 36 h 59"/>
                    <a:gd name="T82" fmla="*/ 2 w 71"/>
                    <a:gd name="T83" fmla="*/ 37 h 59"/>
                    <a:gd name="T84" fmla="*/ 2 w 71"/>
                    <a:gd name="T85" fmla="*/ 3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1" h="59">
                      <a:moveTo>
                        <a:pt x="2" y="37"/>
                      </a:moveTo>
                      <a:cubicBezTo>
                        <a:pt x="3" y="37"/>
                        <a:pt x="4" y="37"/>
                        <a:pt x="5" y="37"/>
                      </a:cubicBezTo>
                      <a:cubicBezTo>
                        <a:pt x="8" y="37"/>
                        <a:pt x="10" y="37"/>
                        <a:pt x="10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12" y="32"/>
                        <a:pt x="14" y="31"/>
                        <a:pt x="16" y="31"/>
                      </a:cubicBezTo>
                      <a:cubicBezTo>
                        <a:pt x="17" y="31"/>
                        <a:pt x="18" y="32"/>
                        <a:pt x="20" y="33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8" y="34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6"/>
                        <a:pt x="31" y="36"/>
                        <a:pt x="33" y="36"/>
                      </a:cubicBezTo>
                      <a:cubicBezTo>
                        <a:pt x="34" y="36"/>
                        <a:pt x="35" y="36"/>
                        <a:pt x="36" y="36"/>
                      </a:cubicBezTo>
                      <a:cubicBezTo>
                        <a:pt x="39" y="35"/>
                        <a:pt x="41" y="35"/>
                        <a:pt x="42" y="35"/>
                      </a:cubicBezTo>
                      <a:cubicBezTo>
                        <a:pt x="43" y="36"/>
                        <a:pt x="45" y="36"/>
                        <a:pt x="67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7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1" y="58"/>
                      </a:cubicBezTo>
                      <a:cubicBezTo>
                        <a:pt x="67" y="55"/>
                        <a:pt x="64" y="51"/>
                        <a:pt x="60" y="46"/>
                      </a:cubicBezTo>
                      <a:cubicBezTo>
                        <a:pt x="54" y="38"/>
                        <a:pt x="47" y="35"/>
                        <a:pt x="44" y="35"/>
                      </a:cubicBezTo>
                      <a:cubicBezTo>
                        <a:pt x="40" y="35"/>
                        <a:pt x="39" y="32"/>
                        <a:pt x="38" y="29"/>
                      </a:cubicBezTo>
                      <a:cubicBezTo>
                        <a:pt x="37" y="29"/>
                        <a:pt x="37" y="28"/>
                        <a:pt x="36" y="27"/>
                      </a:cubicBezTo>
                      <a:cubicBezTo>
                        <a:pt x="32" y="27"/>
                        <a:pt x="27" y="15"/>
                        <a:pt x="26" y="9"/>
                      </a:cubicBezTo>
                      <a:cubicBezTo>
                        <a:pt x="26" y="7"/>
                        <a:pt x="25" y="3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2"/>
                        <a:pt x="20" y="2"/>
                        <a:pt x="19" y="3"/>
                      </a:cubicBezTo>
                      <a:cubicBezTo>
                        <a:pt x="19" y="3"/>
                        <a:pt x="19" y="3"/>
                        <a:pt x="18" y="4"/>
                      </a:cubicBezTo>
                      <a:cubicBezTo>
                        <a:pt x="18" y="4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6"/>
                        <a:pt x="15" y="6"/>
                        <a:pt x="14" y="7"/>
                      </a:cubicBezTo>
                      <a:cubicBezTo>
                        <a:pt x="14" y="7"/>
                        <a:pt x="13" y="7"/>
                        <a:pt x="13" y="8"/>
                      </a:cubicBezTo>
                      <a:cubicBezTo>
                        <a:pt x="12" y="9"/>
                        <a:pt x="11" y="9"/>
                        <a:pt x="10" y="10"/>
                      </a:cubicBezTo>
                      <a:cubicBezTo>
                        <a:pt x="7" y="11"/>
                        <a:pt x="7" y="12"/>
                        <a:pt x="7" y="12"/>
                      </a:cubicBezTo>
                      <a:cubicBezTo>
                        <a:pt x="8" y="16"/>
                        <a:pt x="6" y="20"/>
                        <a:pt x="2" y="25"/>
                      </a:cubicBezTo>
                      <a:cubicBezTo>
                        <a:pt x="0" y="28"/>
                        <a:pt x="1" y="32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7" name="Freeform 1650"/>
                <p:cNvSpPr>
                  <a:spLocks/>
                </p:cNvSpPr>
                <p:nvPr/>
              </p:nvSpPr>
              <p:spPr bwMode="auto">
                <a:xfrm>
                  <a:off x="2072" y="278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8" name="Freeform 1651"/>
                <p:cNvSpPr>
                  <a:spLocks/>
                </p:cNvSpPr>
                <p:nvPr/>
              </p:nvSpPr>
              <p:spPr bwMode="auto">
                <a:xfrm>
                  <a:off x="2070" y="278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9" name="Freeform 1652"/>
                <p:cNvSpPr>
                  <a:spLocks/>
                </p:cNvSpPr>
                <p:nvPr/>
              </p:nvSpPr>
              <p:spPr bwMode="auto">
                <a:xfrm>
                  <a:off x="2075" y="277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0" name="Freeform 1653"/>
                <p:cNvSpPr>
                  <a:spLocks/>
                </p:cNvSpPr>
                <p:nvPr/>
              </p:nvSpPr>
              <p:spPr bwMode="auto">
                <a:xfrm>
                  <a:off x="2055" y="2803"/>
                  <a:ext cx="2" cy="10"/>
                </a:xfrm>
                <a:custGeom>
                  <a:avLst/>
                  <a:gdLst>
                    <a:gd name="T0" fmla="*/ 2 w 2"/>
                    <a:gd name="T1" fmla="*/ 0 h 11"/>
                    <a:gd name="T2" fmla="*/ 2 w 2"/>
                    <a:gd name="T3" fmla="*/ 11 h 11"/>
                    <a:gd name="T4" fmla="*/ 2 w 2"/>
                    <a:gd name="T5" fmla="*/ 11 h 11"/>
                    <a:gd name="T6" fmla="*/ 2 w 2"/>
                    <a:gd name="T7" fmla="*/ 11 h 11"/>
                    <a:gd name="T8" fmla="*/ 2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2" y="0"/>
                      </a:moveTo>
                      <a:cubicBezTo>
                        <a:pt x="0" y="3"/>
                        <a:pt x="1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7"/>
                        <a:pt x="0" y="3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1" name="Freeform 1654"/>
                <p:cNvSpPr>
                  <a:spLocks/>
                </p:cNvSpPr>
                <p:nvPr/>
              </p:nvSpPr>
              <p:spPr bwMode="auto">
                <a:xfrm>
                  <a:off x="2121" y="2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2" name="Freeform 1655"/>
                <p:cNvSpPr>
                  <a:spLocks/>
                </p:cNvSpPr>
                <p:nvPr/>
              </p:nvSpPr>
              <p:spPr bwMode="auto">
                <a:xfrm>
                  <a:off x="2122" y="28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3" name="Freeform 1656"/>
                <p:cNvSpPr>
                  <a:spLocks/>
                </p:cNvSpPr>
                <p:nvPr/>
              </p:nvSpPr>
              <p:spPr bwMode="auto">
                <a:xfrm>
                  <a:off x="2119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4" name="Freeform 1657"/>
                <p:cNvSpPr>
                  <a:spLocks/>
                </p:cNvSpPr>
                <p:nvPr/>
              </p:nvSpPr>
              <p:spPr bwMode="auto">
                <a:xfrm>
                  <a:off x="2120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5" name="Freeform 1658"/>
                <p:cNvSpPr>
                  <a:spLocks/>
                </p:cNvSpPr>
                <p:nvPr/>
              </p:nvSpPr>
              <p:spPr bwMode="auto">
                <a:xfrm>
                  <a:off x="2018" y="2812"/>
                  <a:ext cx="156" cy="122"/>
                </a:xfrm>
                <a:custGeom>
                  <a:avLst/>
                  <a:gdLst>
                    <a:gd name="T0" fmla="*/ 41 w 163"/>
                    <a:gd name="T1" fmla="*/ 8 h 127"/>
                    <a:gd name="T2" fmla="*/ 40 w 163"/>
                    <a:gd name="T3" fmla="*/ 11 h 127"/>
                    <a:gd name="T4" fmla="*/ 38 w 163"/>
                    <a:gd name="T5" fmla="*/ 14 h 127"/>
                    <a:gd name="T6" fmla="*/ 30 w 163"/>
                    <a:gd name="T7" fmla="*/ 25 h 127"/>
                    <a:gd name="T8" fmla="*/ 25 w 163"/>
                    <a:gd name="T9" fmla="*/ 33 h 127"/>
                    <a:gd name="T10" fmla="*/ 21 w 163"/>
                    <a:gd name="T11" fmla="*/ 44 h 127"/>
                    <a:gd name="T12" fmla="*/ 17 w 163"/>
                    <a:gd name="T13" fmla="*/ 47 h 127"/>
                    <a:gd name="T14" fmla="*/ 13 w 163"/>
                    <a:gd name="T15" fmla="*/ 58 h 127"/>
                    <a:gd name="T16" fmla="*/ 7 w 163"/>
                    <a:gd name="T17" fmla="*/ 72 h 127"/>
                    <a:gd name="T18" fmla="*/ 3 w 163"/>
                    <a:gd name="T19" fmla="*/ 73 h 127"/>
                    <a:gd name="T20" fmla="*/ 0 w 163"/>
                    <a:gd name="T21" fmla="*/ 78 h 127"/>
                    <a:gd name="T22" fmla="*/ 11 w 163"/>
                    <a:gd name="T23" fmla="*/ 84 h 127"/>
                    <a:gd name="T24" fmla="*/ 21 w 163"/>
                    <a:gd name="T25" fmla="*/ 96 h 127"/>
                    <a:gd name="T26" fmla="*/ 32 w 163"/>
                    <a:gd name="T27" fmla="*/ 104 h 127"/>
                    <a:gd name="T28" fmla="*/ 32 w 163"/>
                    <a:gd name="T29" fmla="*/ 111 h 127"/>
                    <a:gd name="T30" fmla="*/ 31 w 163"/>
                    <a:gd name="T31" fmla="*/ 114 h 127"/>
                    <a:gd name="T32" fmla="*/ 33 w 163"/>
                    <a:gd name="T33" fmla="*/ 114 h 127"/>
                    <a:gd name="T34" fmla="*/ 34 w 163"/>
                    <a:gd name="T35" fmla="*/ 115 h 127"/>
                    <a:gd name="T36" fmla="*/ 46 w 163"/>
                    <a:gd name="T37" fmla="*/ 117 h 127"/>
                    <a:gd name="T38" fmla="*/ 71 w 163"/>
                    <a:gd name="T39" fmla="*/ 127 h 127"/>
                    <a:gd name="T40" fmla="*/ 77 w 163"/>
                    <a:gd name="T41" fmla="*/ 121 h 127"/>
                    <a:gd name="T42" fmla="*/ 89 w 163"/>
                    <a:gd name="T43" fmla="*/ 120 h 127"/>
                    <a:gd name="T44" fmla="*/ 98 w 163"/>
                    <a:gd name="T45" fmla="*/ 120 h 127"/>
                    <a:gd name="T46" fmla="*/ 98 w 163"/>
                    <a:gd name="T47" fmla="*/ 119 h 127"/>
                    <a:gd name="T48" fmla="*/ 103 w 163"/>
                    <a:gd name="T49" fmla="*/ 118 h 127"/>
                    <a:gd name="T50" fmla="*/ 106 w 163"/>
                    <a:gd name="T51" fmla="*/ 118 h 127"/>
                    <a:gd name="T52" fmla="*/ 108 w 163"/>
                    <a:gd name="T53" fmla="*/ 118 h 127"/>
                    <a:gd name="T54" fmla="*/ 123 w 163"/>
                    <a:gd name="T55" fmla="*/ 110 h 127"/>
                    <a:gd name="T56" fmla="*/ 134 w 163"/>
                    <a:gd name="T57" fmla="*/ 109 h 127"/>
                    <a:gd name="T58" fmla="*/ 161 w 163"/>
                    <a:gd name="T59" fmla="*/ 79 h 127"/>
                    <a:gd name="T60" fmla="*/ 122 w 163"/>
                    <a:gd name="T61" fmla="*/ 68 h 127"/>
                    <a:gd name="T62" fmla="*/ 115 w 163"/>
                    <a:gd name="T63" fmla="*/ 61 h 127"/>
                    <a:gd name="T64" fmla="*/ 106 w 163"/>
                    <a:gd name="T65" fmla="*/ 49 h 127"/>
                    <a:gd name="T66" fmla="*/ 107 w 163"/>
                    <a:gd name="T67" fmla="*/ 47 h 127"/>
                    <a:gd name="T68" fmla="*/ 107 w 163"/>
                    <a:gd name="T69" fmla="*/ 46 h 127"/>
                    <a:gd name="T70" fmla="*/ 108 w 163"/>
                    <a:gd name="T71" fmla="*/ 45 h 127"/>
                    <a:gd name="T72" fmla="*/ 107 w 163"/>
                    <a:gd name="T73" fmla="*/ 45 h 127"/>
                    <a:gd name="T74" fmla="*/ 106 w 163"/>
                    <a:gd name="T75" fmla="*/ 44 h 127"/>
                    <a:gd name="T76" fmla="*/ 101 w 163"/>
                    <a:gd name="T77" fmla="*/ 46 h 127"/>
                    <a:gd name="T78" fmla="*/ 97 w 163"/>
                    <a:gd name="T79" fmla="*/ 32 h 127"/>
                    <a:gd name="T80" fmla="*/ 99 w 163"/>
                    <a:gd name="T81" fmla="*/ 31 h 127"/>
                    <a:gd name="T82" fmla="*/ 100 w 163"/>
                    <a:gd name="T83" fmla="*/ 29 h 127"/>
                    <a:gd name="T84" fmla="*/ 102 w 163"/>
                    <a:gd name="T85" fmla="*/ 27 h 127"/>
                    <a:gd name="T86" fmla="*/ 91 w 163"/>
                    <a:gd name="T87" fmla="*/ 15 h 127"/>
                    <a:gd name="T88" fmla="*/ 88 w 163"/>
                    <a:gd name="T89" fmla="*/ 12 h 127"/>
                    <a:gd name="T90" fmla="*/ 85 w 163"/>
                    <a:gd name="T91" fmla="*/ 9 h 127"/>
                    <a:gd name="T92" fmla="*/ 83 w 163"/>
                    <a:gd name="T93" fmla="*/ 7 h 127"/>
                    <a:gd name="T94" fmla="*/ 80 w 163"/>
                    <a:gd name="T95" fmla="*/ 4 h 127"/>
                    <a:gd name="T96" fmla="*/ 76 w 163"/>
                    <a:gd name="T97" fmla="*/ 5 h 127"/>
                    <a:gd name="T98" fmla="*/ 69 w 163"/>
                    <a:gd name="T99" fmla="*/ 4 h 127"/>
                    <a:gd name="T100" fmla="*/ 65 w 163"/>
                    <a:gd name="T101" fmla="*/ 4 h 127"/>
                    <a:gd name="T102" fmla="*/ 57 w 163"/>
                    <a:gd name="T103" fmla="*/ 2 h 127"/>
                    <a:gd name="T104" fmla="*/ 55 w 163"/>
                    <a:gd name="T105" fmla="*/ 0 h 127"/>
                    <a:gd name="T106" fmla="*/ 54 w 163"/>
                    <a:gd name="T107" fmla="*/ 3 h 127"/>
                    <a:gd name="T108" fmla="*/ 47 w 163"/>
                    <a:gd name="T109" fmla="*/ 6 h 127"/>
                    <a:gd name="T110" fmla="*/ 41 w 163"/>
                    <a:gd name="T111" fmla="*/ 6 h 127"/>
                    <a:gd name="T112" fmla="*/ 41 w 163"/>
                    <a:gd name="T113" fmla="*/ 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3" h="127">
                      <a:moveTo>
                        <a:pt x="41" y="8"/>
                      </a:move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39" y="12"/>
                      </a:cubicBezTo>
                      <a:cubicBezTo>
                        <a:pt x="39" y="13"/>
                        <a:pt x="39" y="13"/>
                        <a:pt x="38" y="14"/>
                      </a:cubicBezTo>
                      <a:cubicBezTo>
                        <a:pt x="38" y="15"/>
                        <a:pt x="37" y="17"/>
                        <a:pt x="37" y="17"/>
                      </a:cubicBezTo>
                      <a:cubicBezTo>
                        <a:pt x="37" y="21"/>
                        <a:pt x="33" y="25"/>
                        <a:pt x="30" y="25"/>
                      </a:cubicBezTo>
                      <a:cubicBezTo>
                        <a:pt x="30" y="25"/>
                        <a:pt x="29" y="27"/>
                        <a:pt x="28" y="28"/>
                      </a:cubicBezTo>
                      <a:cubicBezTo>
                        <a:pt x="27" y="30"/>
                        <a:pt x="26" y="31"/>
                        <a:pt x="25" y="33"/>
                      </a:cubicBezTo>
                      <a:cubicBezTo>
                        <a:pt x="24" y="34"/>
                        <a:pt x="24" y="35"/>
                        <a:pt x="23" y="37"/>
                      </a:cubicBezTo>
                      <a:cubicBezTo>
                        <a:pt x="23" y="40"/>
                        <a:pt x="23" y="42"/>
                        <a:pt x="21" y="44"/>
                      </a:cubicBezTo>
                      <a:cubicBezTo>
                        <a:pt x="20" y="45"/>
                        <a:pt x="19" y="45"/>
                        <a:pt x="18" y="46"/>
                      </a:cubicBezTo>
                      <a:cubicBezTo>
                        <a:pt x="17" y="46"/>
                        <a:pt x="17" y="46"/>
                        <a:pt x="17" y="47"/>
                      </a:cubicBezTo>
                      <a:cubicBezTo>
                        <a:pt x="18" y="49"/>
                        <a:pt x="17" y="51"/>
                        <a:pt x="15" y="53"/>
                      </a:cubicBezTo>
                      <a:cubicBezTo>
                        <a:pt x="14" y="55"/>
                        <a:pt x="13" y="56"/>
                        <a:pt x="13" y="58"/>
                      </a:cubicBezTo>
                      <a:cubicBezTo>
                        <a:pt x="13" y="58"/>
                        <a:pt x="13" y="70"/>
                        <a:pt x="11" y="72"/>
                      </a:cubicBezTo>
                      <a:cubicBezTo>
                        <a:pt x="10" y="73"/>
                        <a:pt x="9" y="73"/>
                        <a:pt x="7" y="72"/>
                      </a:cubicBezTo>
                      <a:cubicBezTo>
                        <a:pt x="7" y="72"/>
                        <a:pt x="6" y="72"/>
                        <a:pt x="5" y="72"/>
                      </a:cubicBezTo>
                      <a:cubicBezTo>
                        <a:pt x="3" y="72"/>
                        <a:pt x="3" y="73"/>
                        <a:pt x="3" y="73"/>
                      </a:cubicBezTo>
                      <a:cubicBezTo>
                        <a:pt x="3" y="75"/>
                        <a:pt x="2" y="76"/>
                        <a:pt x="1" y="77"/>
                      </a:cubicBezTo>
                      <a:cubicBezTo>
                        <a:pt x="1" y="77"/>
                        <a:pt x="0" y="78"/>
                        <a:pt x="0" y="78"/>
                      </a:cubicBezTo>
                      <a:cubicBezTo>
                        <a:pt x="1" y="78"/>
                        <a:pt x="3" y="79"/>
                        <a:pt x="4" y="79"/>
                      </a:cubicBezTo>
                      <a:cubicBezTo>
                        <a:pt x="7" y="80"/>
                        <a:pt x="10" y="81"/>
                        <a:pt x="11" y="84"/>
                      </a:cubicBezTo>
                      <a:cubicBezTo>
                        <a:pt x="12" y="85"/>
                        <a:pt x="13" y="86"/>
                        <a:pt x="14" y="88"/>
                      </a:cubicBezTo>
                      <a:cubicBezTo>
                        <a:pt x="17" y="90"/>
                        <a:pt x="19" y="93"/>
                        <a:pt x="21" y="96"/>
                      </a:cubicBezTo>
                      <a:cubicBezTo>
                        <a:pt x="23" y="101"/>
                        <a:pt x="27" y="103"/>
                        <a:pt x="29" y="103"/>
                      </a:cubicBezTo>
                      <a:cubicBezTo>
                        <a:pt x="30" y="103"/>
                        <a:pt x="31" y="104"/>
                        <a:pt x="32" y="104"/>
                      </a:cubicBezTo>
                      <a:cubicBezTo>
                        <a:pt x="32" y="105"/>
                        <a:pt x="32" y="106"/>
                        <a:pt x="32" y="107"/>
                      </a:cubicBezTo>
                      <a:cubicBezTo>
                        <a:pt x="32" y="108"/>
                        <a:pt x="32" y="109"/>
                        <a:pt x="32" y="111"/>
                      </a:cubicBezTo>
                      <a:cubicBezTo>
                        <a:pt x="32" y="112"/>
                        <a:pt x="32" y="112"/>
                        <a:pt x="32" y="113"/>
                      </a:cubicBezTo>
                      <a:cubicBezTo>
                        <a:pt x="31" y="113"/>
                        <a:pt x="31" y="114"/>
                        <a:pt x="31" y="114"/>
                      </a:cubicBezTo>
                      <a:cubicBezTo>
                        <a:pt x="32" y="114"/>
                        <a:pt x="32" y="114"/>
                        <a:pt x="32" y="114"/>
                      </a:cubicBezTo>
                      <a:cubicBezTo>
                        <a:pt x="33" y="114"/>
                        <a:pt x="33" y="114"/>
                        <a:pt x="33" y="114"/>
                      </a:cubicBezTo>
                      <a:cubicBezTo>
                        <a:pt x="33" y="114"/>
                        <a:pt x="33" y="115"/>
                        <a:pt x="33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6" y="115"/>
                        <a:pt x="37" y="115"/>
                      </a:cubicBezTo>
                      <a:cubicBezTo>
                        <a:pt x="40" y="115"/>
                        <a:pt x="44" y="116"/>
                        <a:pt x="46" y="117"/>
                      </a:cubicBezTo>
                      <a:cubicBezTo>
                        <a:pt x="48" y="120"/>
                        <a:pt x="56" y="124"/>
                        <a:pt x="57" y="124"/>
                      </a:cubicBezTo>
                      <a:cubicBezTo>
                        <a:pt x="59" y="124"/>
                        <a:pt x="68" y="125"/>
                        <a:pt x="71" y="127"/>
                      </a:cubicBezTo>
                      <a:cubicBezTo>
                        <a:pt x="71" y="126"/>
                        <a:pt x="72" y="126"/>
                        <a:pt x="72" y="125"/>
                      </a:cubicBezTo>
                      <a:cubicBezTo>
                        <a:pt x="73" y="124"/>
                        <a:pt x="75" y="122"/>
                        <a:pt x="77" y="121"/>
                      </a:cubicBezTo>
                      <a:cubicBezTo>
                        <a:pt x="80" y="119"/>
                        <a:pt x="83" y="118"/>
                        <a:pt x="86" y="118"/>
                      </a:cubicBezTo>
                      <a:cubicBezTo>
                        <a:pt x="88" y="118"/>
                        <a:pt x="89" y="119"/>
                        <a:pt x="89" y="120"/>
                      </a:cubicBezTo>
                      <a:cubicBezTo>
                        <a:pt x="90" y="121"/>
                        <a:pt x="91" y="122"/>
                        <a:pt x="92" y="121"/>
                      </a:cubicBezTo>
                      <a:cubicBezTo>
                        <a:pt x="93" y="121"/>
                        <a:pt x="96" y="120"/>
                        <a:pt x="98" y="120"/>
                      </a:cubicBezTo>
                      <a:cubicBezTo>
                        <a:pt x="98" y="120"/>
                        <a:pt x="98" y="120"/>
                        <a:pt x="98" y="120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4" y="118"/>
                        <a:pt x="105" y="118"/>
                        <a:pt x="106" y="118"/>
                      </a:cubicBezTo>
                      <a:cubicBezTo>
                        <a:pt x="106" y="118"/>
                        <a:pt x="107" y="118"/>
                        <a:pt x="108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8" y="118"/>
                        <a:pt x="109" y="117"/>
                        <a:pt x="110" y="116"/>
                      </a:cubicBezTo>
                      <a:cubicBezTo>
                        <a:pt x="113" y="114"/>
                        <a:pt x="117" y="110"/>
                        <a:pt x="123" y="110"/>
                      </a:cubicBezTo>
                      <a:cubicBezTo>
                        <a:pt x="124" y="110"/>
                        <a:pt x="126" y="110"/>
                        <a:pt x="127" y="110"/>
                      </a:cubicBezTo>
                      <a:cubicBezTo>
                        <a:pt x="130" y="110"/>
                        <a:pt x="132" y="111"/>
                        <a:pt x="134" y="109"/>
                      </a:cubicBezTo>
                      <a:cubicBezTo>
                        <a:pt x="136" y="106"/>
                        <a:pt x="157" y="85"/>
                        <a:pt x="163" y="79"/>
                      </a:cubicBezTo>
                      <a:cubicBezTo>
                        <a:pt x="162" y="79"/>
                        <a:pt x="162" y="79"/>
                        <a:pt x="161" y="79"/>
                      </a:cubicBezTo>
                      <a:cubicBezTo>
                        <a:pt x="159" y="79"/>
                        <a:pt x="154" y="79"/>
                        <a:pt x="145" y="76"/>
                      </a:cubicBezTo>
                      <a:cubicBezTo>
                        <a:pt x="137" y="73"/>
                        <a:pt x="125" y="68"/>
                        <a:pt x="122" y="68"/>
                      </a:cubicBezTo>
                      <a:cubicBezTo>
                        <a:pt x="121" y="67"/>
                        <a:pt x="119" y="66"/>
                        <a:pt x="117" y="64"/>
                      </a:cubicBezTo>
                      <a:cubicBezTo>
                        <a:pt x="116" y="63"/>
                        <a:pt x="115" y="61"/>
                        <a:pt x="115" y="61"/>
                      </a:cubicBezTo>
                      <a:cubicBezTo>
                        <a:pt x="111" y="59"/>
                        <a:pt x="107" y="51"/>
                        <a:pt x="107" y="50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8"/>
                        <a:pt x="106" y="48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6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8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5"/>
                      </a:cubicBezTo>
                      <a:cubicBezTo>
                        <a:pt x="104" y="46"/>
                        <a:pt x="102" y="46"/>
                        <a:pt x="101" y="46"/>
                      </a:cubicBezTo>
                      <a:cubicBezTo>
                        <a:pt x="98" y="46"/>
                        <a:pt x="97" y="45"/>
                        <a:pt x="97" y="44"/>
                      </a:cubicBezTo>
                      <a:cubicBezTo>
                        <a:pt x="96" y="43"/>
                        <a:pt x="94" y="36"/>
                        <a:pt x="97" y="32"/>
                      </a:cubicBezTo>
                      <a:cubicBezTo>
                        <a:pt x="98" y="32"/>
                        <a:pt x="98" y="31"/>
                        <a:pt x="99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0"/>
                        <a:pt x="100" y="30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8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2" y="27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98" y="22"/>
                        <a:pt x="95" y="18"/>
                        <a:pt x="91" y="15"/>
                      </a:cubicBezTo>
                      <a:cubicBezTo>
                        <a:pt x="91" y="15"/>
                        <a:pt x="91" y="15"/>
                        <a:pt x="91" y="15"/>
                      </a:cubicBezTo>
                      <a:cubicBezTo>
                        <a:pt x="90" y="14"/>
                        <a:pt x="89" y="13"/>
                        <a:pt x="88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7" y="11"/>
                        <a:pt x="86" y="10"/>
                        <a:pt x="85" y="9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4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1" y="5"/>
                        <a:pt x="80" y="5"/>
                        <a:pt x="80" y="4"/>
                      </a:cubicBezTo>
                      <a:cubicBezTo>
                        <a:pt x="80" y="4"/>
                        <a:pt x="80" y="4"/>
                        <a:pt x="79" y="4"/>
                      </a:cubicBezTo>
                      <a:cubicBezTo>
                        <a:pt x="78" y="4"/>
                        <a:pt x="77" y="4"/>
                        <a:pt x="76" y="5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0" y="5"/>
                        <a:pt x="69" y="5"/>
                        <a:pt x="69" y="4"/>
                      </a:cubicBezTo>
                      <a:cubicBezTo>
                        <a:pt x="68" y="4"/>
                        <a:pt x="68" y="4"/>
                        <a:pt x="67" y="4"/>
                      </a:cubicBezTo>
                      <a:cubicBezTo>
                        <a:pt x="67" y="4"/>
                        <a:pt x="67" y="4"/>
                        <a:pt x="65" y="4"/>
                      </a:cubicBezTo>
                      <a:cubicBezTo>
                        <a:pt x="64" y="5"/>
                        <a:pt x="63" y="5"/>
                        <a:pt x="62" y="5"/>
                      </a:cubicBezTo>
                      <a:cubicBezTo>
                        <a:pt x="60" y="5"/>
                        <a:pt x="58" y="3"/>
                        <a:pt x="57" y="2"/>
                      </a:cubicBezTo>
                      <a:cubicBezTo>
                        <a:pt x="57" y="2"/>
                        <a:pt x="56" y="2"/>
                        <a:pt x="56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4" y="1"/>
                        <a:pt x="54" y="2"/>
                      </a:cubicBezTo>
                      <a:cubicBezTo>
                        <a:pt x="54" y="2"/>
                        <a:pt x="54" y="2"/>
                        <a:pt x="54" y="3"/>
                      </a:cubicBezTo>
                      <a:cubicBezTo>
                        <a:pt x="53" y="5"/>
                        <a:pt x="52" y="7"/>
                        <a:pt x="50" y="7"/>
                      </a:cubicBezTo>
                      <a:cubicBezTo>
                        <a:pt x="49" y="7"/>
                        <a:pt x="48" y="7"/>
                        <a:pt x="47" y="6"/>
                      </a:cubicBezTo>
                      <a:cubicBezTo>
                        <a:pt x="47" y="6"/>
                        <a:pt x="47" y="6"/>
                        <a:pt x="44" y="6"/>
                      </a:cubicBezTo>
                      <a:cubicBezTo>
                        <a:pt x="43" y="6"/>
                        <a:pt x="42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7"/>
                        <a:pt x="41" y="7"/>
                        <a:pt x="41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6" name="Freeform 1659"/>
                <p:cNvSpPr>
                  <a:spLocks/>
                </p:cNvSpPr>
                <p:nvPr/>
              </p:nvSpPr>
              <p:spPr bwMode="auto">
                <a:xfrm>
                  <a:off x="2120" y="28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7" name="Freeform 1660"/>
                <p:cNvSpPr>
                  <a:spLocks/>
                </p:cNvSpPr>
                <p:nvPr/>
              </p:nvSpPr>
              <p:spPr bwMode="auto">
                <a:xfrm>
                  <a:off x="2119" y="28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8" name="Freeform 1661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9" name="Freeform 1662"/>
                <p:cNvSpPr>
                  <a:spLocks/>
                </p:cNvSpPr>
                <p:nvPr/>
              </p:nvSpPr>
              <p:spPr bwMode="auto">
                <a:xfrm>
                  <a:off x="2112" y="292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0" name="Freeform 1663"/>
                <p:cNvSpPr>
                  <a:spLocks/>
                </p:cNvSpPr>
                <p:nvPr/>
              </p:nvSpPr>
              <p:spPr bwMode="auto">
                <a:xfrm>
                  <a:off x="2056" y="28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1" name="Freeform 1664"/>
                <p:cNvSpPr>
                  <a:spLocks/>
                </p:cNvSpPr>
                <p:nvPr/>
              </p:nvSpPr>
              <p:spPr bwMode="auto">
                <a:xfrm>
                  <a:off x="2047" y="292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2" name="Freeform 1665"/>
                <p:cNvSpPr>
                  <a:spLocks/>
                </p:cNvSpPr>
                <p:nvPr/>
              </p:nvSpPr>
              <p:spPr bwMode="auto">
                <a:xfrm>
                  <a:off x="2048" y="2915"/>
                  <a:ext cx="0" cy="3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3" name="Freeform 1666"/>
                <p:cNvSpPr>
                  <a:spLocks/>
                </p:cNvSpPr>
                <p:nvPr/>
              </p:nvSpPr>
              <p:spPr bwMode="auto">
                <a:xfrm>
                  <a:off x="2055" y="28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4" name="Freeform 1667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5" name="Freeform 1668"/>
                <p:cNvSpPr>
                  <a:spLocks/>
                </p:cNvSpPr>
                <p:nvPr/>
              </p:nvSpPr>
              <p:spPr bwMode="auto">
                <a:xfrm>
                  <a:off x="2115" y="2837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6" name="Freeform 1669"/>
                <p:cNvSpPr>
                  <a:spLocks/>
                </p:cNvSpPr>
                <p:nvPr/>
              </p:nvSpPr>
              <p:spPr bwMode="auto">
                <a:xfrm>
                  <a:off x="2112" y="284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7" name="Freeform 1670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8" name="Freeform 1671"/>
                <p:cNvSpPr>
                  <a:spLocks/>
                </p:cNvSpPr>
                <p:nvPr/>
              </p:nvSpPr>
              <p:spPr bwMode="auto">
                <a:xfrm>
                  <a:off x="2120" y="285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9" name="Freeform 1672"/>
                <p:cNvSpPr>
                  <a:spLocks/>
                </p:cNvSpPr>
                <p:nvPr/>
              </p:nvSpPr>
              <p:spPr bwMode="auto">
                <a:xfrm>
                  <a:off x="2111" y="284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0" name="Freeform 1673"/>
                <p:cNvSpPr>
                  <a:spLocks/>
                </p:cNvSpPr>
                <p:nvPr/>
              </p:nvSpPr>
              <p:spPr bwMode="auto">
                <a:xfrm>
                  <a:off x="2113" y="283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1" name="Freeform 1674"/>
                <p:cNvSpPr>
                  <a:spLocks/>
                </p:cNvSpPr>
                <p:nvPr/>
              </p:nvSpPr>
              <p:spPr bwMode="auto">
                <a:xfrm>
                  <a:off x="2097" y="28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2" name="Freeform 1675"/>
                <p:cNvSpPr>
                  <a:spLocks/>
                </p:cNvSpPr>
                <p:nvPr/>
              </p:nvSpPr>
              <p:spPr bwMode="auto">
                <a:xfrm>
                  <a:off x="2082" y="281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3" name="Freeform 1676"/>
                <p:cNvSpPr>
                  <a:spLocks/>
                </p:cNvSpPr>
                <p:nvPr/>
              </p:nvSpPr>
              <p:spPr bwMode="auto">
                <a:xfrm>
                  <a:off x="2099" y="28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4" name="Freeform 1677"/>
                <p:cNvSpPr>
                  <a:spLocks/>
                </p:cNvSpPr>
                <p:nvPr/>
              </p:nvSpPr>
              <p:spPr bwMode="auto">
                <a:xfrm>
                  <a:off x="2105" y="28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5" name="Freeform 1678"/>
                <p:cNvSpPr>
                  <a:spLocks/>
                </p:cNvSpPr>
                <p:nvPr/>
              </p:nvSpPr>
              <p:spPr bwMode="auto">
                <a:xfrm>
                  <a:off x="2102" y="28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6" name="Freeform 1679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7" name="Freeform 1680"/>
                <p:cNvSpPr>
                  <a:spLocks/>
                </p:cNvSpPr>
                <p:nvPr/>
              </p:nvSpPr>
              <p:spPr bwMode="auto">
                <a:xfrm>
                  <a:off x="2066" y="2815"/>
                  <a:ext cx="3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2" y="4"/>
                        <a:pt x="0" y="4"/>
                      </a:cubicBezTo>
                      <a:cubicBezTo>
                        <a:pt x="2" y="4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8" name="Freeform 1681"/>
                <p:cNvSpPr>
                  <a:spLocks/>
                </p:cNvSpPr>
                <p:nvPr/>
              </p:nvSpPr>
              <p:spPr bwMode="auto">
                <a:xfrm>
                  <a:off x="2041" y="26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9" name="Freeform 1682"/>
                <p:cNvSpPr>
                  <a:spLocks/>
                </p:cNvSpPr>
                <p:nvPr/>
              </p:nvSpPr>
              <p:spPr bwMode="auto">
                <a:xfrm>
                  <a:off x="2042" y="26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0" name="Freeform 1683"/>
                <p:cNvSpPr>
                  <a:spLocks/>
                </p:cNvSpPr>
                <p:nvPr/>
              </p:nvSpPr>
              <p:spPr bwMode="auto">
                <a:xfrm>
                  <a:off x="2042" y="26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1" name="Freeform 1684"/>
                <p:cNvSpPr>
                  <a:spLocks/>
                </p:cNvSpPr>
                <p:nvPr/>
              </p:nvSpPr>
              <p:spPr bwMode="auto">
                <a:xfrm>
                  <a:off x="2038" y="2645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2" name="Freeform 1685"/>
                <p:cNvSpPr>
                  <a:spLocks/>
                </p:cNvSpPr>
                <p:nvPr/>
              </p:nvSpPr>
              <p:spPr bwMode="auto">
                <a:xfrm>
                  <a:off x="2039" y="2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3" name="Freeform 1686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4" name="Freeform 1687"/>
                <p:cNvSpPr>
                  <a:spLocks/>
                </p:cNvSpPr>
                <p:nvPr/>
              </p:nvSpPr>
              <p:spPr bwMode="auto">
                <a:xfrm>
                  <a:off x="2047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5" name="Freeform 1688"/>
                <p:cNvSpPr>
                  <a:spLocks/>
                </p:cNvSpPr>
                <p:nvPr/>
              </p:nvSpPr>
              <p:spPr bwMode="auto">
                <a:xfrm>
                  <a:off x="2046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6" name="Freeform 1689"/>
                <p:cNvSpPr>
                  <a:spLocks/>
                </p:cNvSpPr>
                <p:nvPr/>
              </p:nvSpPr>
              <p:spPr bwMode="auto">
                <a:xfrm>
                  <a:off x="2046" y="264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7" name="Freeform 1690"/>
                <p:cNvSpPr>
                  <a:spLocks/>
                </p:cNvSpPr>
                <p:nvPr/>
              </p:nvSpPr>
              <p:spPr bwMode="auto">
                <a:xfrm>
                  <a:off x="2043" y="2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8" name="Freeform 1691"/>
                <p:cNvSpPr>
                  <a:spLocks/>
                </p:cNvSpPr>
                <p:nvPr/>
              </p:nvSpPr>
              <p:spPr bwMode="auto">
                <a:xfrm>
                  <a:off x="2041" y="26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9" name="Freeform 1692"/>
                <p:cNvSpPr>
                  <a:spLocks/>
                </p:cNvSpPr>
                <p:nvPr/>
              </p:nvSpPr>
              <p:spPr bwMode="auto">
                <a:xfrm>
                  <a:off x="2044" y="264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0" name="Freeform 1693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1" name="Freeform 1694"/>
                <p:cNvSpPr>
                  <a:spLocks/>
                </p:cNvSpPr>
                <p:nvPr/>
              </p:nvSpPr>
              <p:spPr bwMode="auto">
                <a:xfrm>
                  <a:off x="2027" y="2921"/>
                  <a:ext cx="81" cy="101"/>
                </a:xfrm>
                <a:custGeom>
                  <a:avLst/>
                  <a:gdLst>
                    <a:gd name="T0" fmla="*/ 76 w 84"/>
                    <a:gd name="T1" fmla="*/ 8 h 105"/>
                    <a:gd name="T2" fmla="*/ 65 w 84"/>
                    <a:gd name="T3" fmla="*/ 14 h 105"/>
                    <a:gd name="T4" fmla="*/ 59 w 84"/>
                    <a:gd name="T5" fmla="*/ 16 h 105"/>
                    <a:gd name="T6" fmla="*/ 33 w 84"/>
                    <a:gd name="T7" fmla="*/ 6 h 105"/>
                    <a:gd name="T8" fmla="*/ 22 w 84"/>
                    <a:gd name="T9" fmla="*/ 4 h 105"/>
                    <a:gd name="T10" fmla="*/ 21 w 84"/>
                    <a:gd name="T11" fmla="*/ 4 h 105"/>
                    <a:gd name="T12" fmla="*/ 18 w 84"/>
                    <a:gd name="T13" fmla="*/ 3 h 105"/>
                    <a:gd name="T14" fmla="*/ 17 w 84"/>
                    <a:gd name="T15" fmla="*/ 2 h 105"/>
                    <a:gd name="T16" fmla="*/ 16 w 84"/>
                    <a:gd name="T17" fmla="*/ 2 h 105"/>
                    <a:gd name="T18" fmla="*/ 10 w 84"/>
                    <a:gd name="T19" fmla="*/ 1 h 105"/>
                    <a:gd name="T20" fmla="*/ 2 w 84"/>
                    <a:gd name="T21" fmla="*/ 6 h 105"/>
                    <a:gd name="T22" fmla="*/ 6 w 84"/>
                    <a:gd name="T23" fmla="*/ 10 h 105"/>
                    <a:gd name="T24" fmla="*/ 12 w 84"/>
                    <a:gd name="T25" fmla="*/ 22 h 105"/>
                    <a:gd name="T26" fmla="*/ 12 w 84"/>
                    <a:gd name="T27" fmla="*/ 33 h 105"/>
                    <a:gd name="T28" fmla="*/ 3 w 84"/>
                    <a:gd name="T29" fmla="*/ 47 h 105"/>
                    <a:gd name="T30" fmla="*/ 3 w 84"/>
                    <a:gd name="T31" fmla="*/ 47 h 105"/>
                    <a:gd name="T32" fmla="*/ 3 w 84"/>
                    <a:gd name="T33" fmla="*/ 48 h 105"/>
                    <a:gd name="T34" fmla="*/ 3 w 84"/>
                    <a:gd name="T35" fmla="*/ 48 h 105"/>
                    <a:gd name="T36" fmla="*/ 3 w 84"/>
                    <a:gd name="T37" fmla="*/ 49 h 105"/>
                    <a:gd name="T38" fmla="*/ 2 w 84"/>
                    <a:gd name="T39" fmla="*/ 50 h 105"/>
                    <a:gd name="T40" fmla="*/ 1 w 84"/>
                    <a:gd name="T41" fmla="*/ 51 h 105"/>
                    <a:gd name="T42" fmla="*/ 4 w 84"/>
                    <a:gd name="T43" fmla="*/ 61 h 105"/>
                    <a:gd name="T44" fmla="*/ 43 w 84"/>
                    <a:gd name="T45" fmla="*/ 87 h 105"/>
                    <a:gd name="T46" fmla="*/ 46 w 84"/>
                    <a:gd name="T47" fmla="*/ 97 h 105"/>
                    <a:gd name="T48" fmla="*/ 48 w 84"/>
                    <a:gd name="T49" fmla="*/ 98 h 105"/>
                    <a:gd name="T50" fmla="*/ 50 w 84"/>
                    <a:gd name="T51" fmla="*/ 100 h 105"/>
                    <a:gd name="T52" fmla="*/ 53 w 84"/>
                    <a:gd name="T53" fmla="*/ 101 h 105"/>
                    <a:gd name="T54" fmla="*/ 55 w 84"/>
                    <a:gd name="T55" fmla="*/ 103 h 105"/>
                    <a:gd name="T56" fmla="*/ 58 w 84"/>
                    <a:gd name="T57" fmla="*/ 105 h 105"/>
                    <a:gd name="T58" fmla="*/ 68 w 84"/>
                    <a:gd name="T59" fmla="*/ 83 h 105"/>
                    <a:gd name="T60" fmla="*/ 76 w 84"/>
                    <a:gd name="T61" fmla="*/ 77 h 105"/>
                    <a:gd name="T62" fmla="*/ 80 w 84"/>
                    <a:gd name="T63" fmla="*/ 75 h 105"/>
                    <a:gd name="T64" fmla="*/ 82 w 84"/>
                    <a:gd name="T65" fmla="*/ 73 h 105"/>
                    <a:gd name="T66" fmla="*/ 77 w 84"/>
                    <a:gd name="T67" fmla="*/ 64 h 105"/>
                    <a:gd name="T68" fmla="*/ 82 w 84"/>
                    <a:gd name="T69" fmla="*/ 14 h 105"/>
                    <a:gd name="T70" fmla="*/ 84 w 84"/>
                    <a:gd name="T71" fmla="*/ 1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4" h="105">
                      <a:moveTo>
                        <a:pt x="84" y="11"/>
                      </a:moveTo>
                      <a:cubicBezTo>
                        <a:pt x="81" y="12"/>
                        <a:pt x="78" y="11"/>
                        <a:pt x="76" y="8"/>
                      </a:cubicBezTo>
                      <a:cubicBezTo>
                        <a:pt x="74" y="8"/>
                        <a:pt x="71" y="9"/>
                        <a:pt x="69" y="10"/>
                      </a:cubicBezTo>
                      <a:cubicBezTo>
                        <a:pt x="67" y="11"/>
                        <a:pt x="66" y="13"/>
                        <a:pt x="65" y="14"/>
                      </a:cubicBezTo>
                      <a:cubicBezTo>
                        <a:pt x="64" y="16"/>
                        <a:pt x="62" y="17"/>
                        <a:pt x="61" y="17"/>
                      </a:cubicBezTo>
                      <a:cubicBezTo>
                        <a:pt x="60" y="17"/>
                        <a:pt x="60" y="17"/>
                        <a:pt x="59" y="16"/>
                      </a:cubicBezTo>
                      <a:cubicBezTo>
                        <a:pt x="58" y="16"/>
                        <a:pt x="50" y="14"/>
                        <a:pt x="47" y="14"/>
                      </a:cubicBezTo>
                      <a:cubicBezTo>
                        <a:pt x="44" y="14"/>
                        <a:pt x="35" y="8"/>
                        <a:pt x="33" y="6"/>
                      </a:cubicBezTo>
                      <a:cubicBezTo>
                        <a:pt x="32" y="6"/>
                        <a:pt x="29" y="5"/>
                        <a:pt x="27" y="5"/>
                      </a:cubicBezTo>
                      <a:cubicBezTo>
                        <a:pt x="25" y="5"/>
                        <a:pt x="23" y="5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2"/>
                      </a:cubicBezTo>
                      <a:cubicBezTo>
                        <a:pt x="16" y="2"/>
                        <a:pt x="15" y="1"/>
                        <a:pt x="15" y="1"/>
                      </a:cubicBezTo>
                      <a:cubicBezTo>
                        <a:pt x="15" y="0"/>
                        <a:pt x="13" y="0"/>
                        <a:pt x="10" y="1"/>
                      </a:cubicBezTo>
                      <a:cubicBezTo>
                        <a:pt x="8" y="1"/>
                        <a:pt x="3" y="4"/>
                        <a:pt x="3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8"/>
                        <a:pt x="12" y="33"/>
                      </a:cubicBezTo>
                      <a:cubicBezTo>
                        <a:pt x="11" y="38"/>
                        <a:pt x="6" y="44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1"/>
                      </a:cubicBezTo>
                      <a:cubicBezTo>
                        <a:pt x="2" y="51"/>
                        <a:pt x="1" y="51"/>
                        <a:pt x="1" y="51"/>
                      </a:cubicBezTo>
                      <a:cubicBezTo>
                        <a:pt x="5" y="53"/>
                        <a:pt x="9" y="55"/>
                        <a:pt x="8" y="57"/>
                      </a:cubicBezTo>
                      <a:cubicBezTo>
                        <a:pt x="8" y="60"/>
                        <a:pt x="6" y="60"/>
                        <a:pt x="4" y="61"/>
                      </a:cubicBezTo>
                      <a:cubicBezTo>
                        <a:pt x="1" y="62"/>
                        <a:pt x="0" y="62"/>
                        <a:pt x="0" y="64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3" y="94"/>
                        <a:pt x="44" y="96"/>
                        <a:pt x="46" y="97"/>
                      </a:cubicBezTo>
                      <a:cubicBezTo>
                        <a:pt x="46" y="97"/>
                        <a:pt x="46" y="97"/>
                        <a:pt x="47" y="97"/>
                      </a:cubicBezTo>
                      <a:cubicBezTo>
                        <a:pt x="47" y="97"/>
                        <a:pt x="48" y="98"/>
                        <a:pt x="48" y="98"/>
                      </a:cubicBezTo>
                      <a:cubicBezTo>
                        <a:pt x="48" y="98"/>
                        <a:pt x="48" y="98"/>
                        <a:pt x="49" y="99"/>
                      </a:cubicBezTo>
                      <a:cubicBezTo>
                        <a:pt x="49" y="99"/>
                        <a:pt x="50" y="99"/>
                        <a:pt x="50" y="100"/>
                      </a:cubicBezTo>
                      <a:cubicBezTo>
                        <a:pt x="50" y="100"/>
                        <a:pt x="51" y="100"/>
                        <a:pt x="51" y="100"/>
                      </a:cubicBezTo>
                      <a:cubicBezTo>
                        <a:pt x="52" y="101"/>
                        <a:pt x="52" y="101"/>
                        <a:pt x="53" y="101"/>
                      </a:cubicBezTo>
                      <a:cubicBezTo>
                        <a:pt x="53" y="102"/>
                        <a:pt x="53" y="102"/>
                        <a:pt x="54" y="102"/>
                      </a:cubicBezTo>
                      <a:cubicBezTo>
                        <a:pt x="54" y="102"/>
                        <a:pt x="55" y="103"/>
                        <a:pt x="55" y="103"/>
                      </a:cubicBezTo>
                      <a:cubicBezTo>
                        <a:pt x="55" y="103"/>
                        <a:pt x="56" y="104"/>
                        <a:pt x="56" y="104"/>
                      </a:cubicBezTo>
                      <a:cubicBezTo>
                        <a:pt x="57" y="104"/>
                        <a:pt x="57" y="105"/>
                        <a:pt x="58" y="105"/>
                      </a:cubicBezTo>
                      <a:cubicBezTo>
                        <a:pt x="58" y="105"/>
                        <a:pt x="58" y="105"/>
                        <a:pt x="58" y="105"/>
                      </a:cubicBezTo>
                      <a:cubicBezTo>
                        <a:pt x="62" y="96"/>
                        <a:pt x="67" y="85"/>
                        <a:pt x="68" y="83"/>
                      </a:cubicBezTo>
                      <a:cubicBezTo>
                        <a:pt x="70" y="80"/>
                        <a:pt x="72" y="79"/>
                        <a:pt x="73" y="78"/>
                      </a:cubicBezTo>
                      <a:cubicBezTo>
                        <a:pt x="74" y="78"/>
                        <a:pt x="75" y="77"/>
                        <a:pt x="76" y="77"/>
                      </a:cubicBezTo>
                      <a:cubicBezTo>
                        <a:pt x="77" y="75"/>
                        <a:pt x="78" y="75"/>
                        <a:pt x="79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1" y="74"/>
                        <a:pt x="82" y="73"/>
                      </a:cubicBezTo>
                      <a:cubicBezTo>
                        <a:pt x="82" y="73"/>
                        <a:pt x="82" y="73"/>
                        <a:pt x="82" y="72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82" y="14"/>
                        <a:pt x="82" y="14"/>
                        <a:pt x="82" y="14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2" name="Freeform 1695"/>
                <p:cNvSpPr>
                  <a:spLocks/>
                </p:cNvSpPr>
                <p:nvPr/>
              </p:nvSpPr>
              <p:spPr bwMode="auto">
                <a:xfrm>
                  <a:off x="2100" y="2932"/>
                  <a:ext cx="8" cy="11"/>
                </a:xfrm>
                <a:custGeom>
                  <a:avLst/>
                  <a:gdLst>
                    <a:gd name="T0" fmla="*/ 0 w 8"/>
                    <a:gd name="T1" fmla="*/ 11 h 11"/>
                    <a:gd name="T2" fmla="*/ 8 w 8"/>
                    <a:gd name="T3" fmla="*/ 0 h 11"/>
                    <a:gd name="T4" fmla="*/ 6 w 8"/>
                    <a:gd name="T5" fmla="*/ 3 h 11"/>
                    <a:gd name="T6" fmla="*/ 0 w 8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1">
                      <a:moveTo>
                        <a:pt x="0" y="11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3" name="Freeform 1696"/>
                <p:cNvSpPr>
                  <a:spLocks/>
                </p:cNvSpPr>
                <p:nvPr/>
              </p:nvSpPr>
              <p:spPr bwMode="auto">
                <a:xfrm>
                  <a:off x="2101" y="2982"/>
                  <a:ext cx="5" cy="8"/>
                </a:xfrm>
                <a:custGeom>
                  <a:avLst/>
                  <a:gdLst>
                    <a:gd name="T0" fmla="*/ 5 w 5"/>
                    <a:gd name="T1" fmla="*/ 8 h 8"/>
                    <a:gd name="T2" fmla="*/ 0 w 5"/>
                    <a:gd name="T3" fmla="*/ 0 h 8"/>
                    <a:gd name="T4" fmla="*/ 5 w 5"/>
                    <a:gd name="T5" fmla="*/ 8 h 8"/>
                    <a:gd name="T6" fmla="*/ 5 w 5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0" y="0"/>
                      </a:lnTo>
                      <a:lnTo>
                        <a:pt x="5" y="8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4" name="Freeform 1697"/>
                <p:cNvSpPr>
                  <a:spLocks/>
                </p:cNvSpPr>
                <p:nvPr/>
              </p:nvSpPr>
              <p:spPr bwMode="auto">
                <a:xfrm>
                  <a:off x="2046" y="2924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5" name="Freeform 1698"/>
                <p:cNvSpPr>
                  <a:spLocks/>
                </p:cNvSpPr>
                <p:nvPr/>
              </p:nvSpPr>
              <p:spPr bwMode="auto">
                <a:xfrm>
                  <a:off x="2029" y="292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6" name="Freeform 1699"/>
                <p:cNvSpPr>
                  <a:spLocks/>
                </p:cNvSpPr>
                <p:nvPr/>
              </p:nvSpPr>
              <p:spPr bwMode="auto">
                <a:xfrm>
                  <a:off x="2043" y="292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7" name="Freeform 1700"/>
                <p:cNvSpPr>
                  <a:spLocks/>
                </p:cNvSpPr>
                <p:nvPr/>
              </p:nvSpPr>
              <p:spPr bwMode="auto">
                <a:xfrm>
                  <a:off x="2108" y="29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8" name="Freeform 1701"/>
                <p:cNvSpPr>
                  <a:spLocks/>
                </p:cNvSpPr>
                <p:nvPr/>
              </p:nvSpPr>
              <p:spPr bwMode="auto">
                <a:xfrm>
                  <a:off x="2044" y="29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9" name="Freeform 1702"/>
                <p:cNvSpPr>
                  <a:spLocks/>
                </p:cNvSpPr>
                <p:nvPr/>
              </p:nvSpPr>
              <p:spPr bwMode="auto">
                <a:xfrm>
                  <a:off x="1981" y="2930"/>
                  <a:ext cx="54" cy="56"/>
                </a:xfrm>
                <a:custGeom>
                  <a:avLst/>
                  <a:gdLst>
                    <a:gd name="T0" fmla="*/ 45 w 56"/>
                    <a:gd name="T1" fmla="*/ 2 h 59"/>
                    <a:gd name="T2" fmla="*/ 36 w 56"/>
                    <a:gd name="T3" fmla="*/ 3 h 59"/>
                    <a:gd name="T4" fmla="*/ 34 w 56"/>
                    <a:gd name="T5" fmla="*/ 3 h 59"/>
                    <a:gd name="T6" fmla="*/ 28 w 56"/>
                    <a:gd name="T7" fmla="*/ 7 h 59"/>
                    <a:gd name="T8" fmla="*/ 21 w 56"/>
                    <a:gd name="T9" fmla="*/ 4 h 59"/>
                    <a:gd name="T10" fmla="*/ 19 w 56"/>
                    <a:gd name="T11" fmla="*/ 4 h 59"/>
                    <a:gd name="T12" fmla="*/ 17 w 56"/>
                    <a:gd name="T13" fmla="*/ 5 h 59"/>
                    <a:gd name="T14" fmla="*/ 14 w 56"/>
                    <a:gd name="T15" fmla="*/ 14 h 59"/>
                    <a:gd name="T16" fmla="*/ 17 w 56"/>
                    <a:gd name="T17" fmla="*/ 20 h 59"/>
                    <a:gd name="T18" fmla="*/ 14 w 56"/>
                    <a:gd name="T19" fmla="*/ 26 h 59"/>
                    <a:gd name="T20" fmla="*/ 7 w 56"/>
                    <a:gd name="T21" fmla="*/ 33 h 59"/>
                    <a:gd name="T22" fmla="*/ 3 w 56"/>
                    <a:gd name="T23" fmla="*/ 40 h 59"/>
                    <a:gd name="T24" fmla="*/ 0 w 56"/>
                    <a:gd name="T25" fmla="*/ 53 h 59"/>
                    <a:gd name="T26" fmla="*/ 0 w 56"/>
                    <a:gd name="T27" fmla="*/ 56 h 59"/>
                    <a:gd name="T28" fmla="*/ 0 w 56"/>
                    <a:gd name="T29" fmla="*/ 59 h 59"/>
                    <a:gd name="T30" fmla="*/ 0 w 56"/>
                    <a:gd name="T31" fmla="*/ 59 h 59"/>
                    <a:gd name="T32" fmla="*/ 6 w 56"/>
                    <a:gd name="T33" fmla="*/ 57 h 59"/>
                    <a:gd name="T34" fmla="*/ 8 w 56"/>
                    <a:gd name="T35" fmla="*/ 56 h 59"/>
                    <a:gd name="T36" fmla="*/ 10 w 56"/>
                    <a:gd name="T37" fmla="*/ 55 h 59"/>
                    <a:gd name="T38" fmla="*/ 11 w 56"/>
                    <a:gd name="T39" fmla="*/ 55 h 59"/>
                    <a:gd name="T40" fmla="*/ 12 w 56"/>
                    <a:gd name="T41" fmla="*/ 55 h 59"/>
                    <a:gd name="T42" fmla="*/ 13 w 56"/>
                    <a:gd name="T43" fmla="*/ 54 h 59"/>
                    <a:gd name="T44" fmla="*/ 22 w 56"/>
                    <a:gd name="T45" fmla="*/ 54 h 59"/>
                    <a:gd name="T46" fmla="*/ 45 w 56"/>
                    <a:gd name="T47" fmla="*/ 41 h 59"/>
                    <a:gd name="T48" fmla="*/ 46 w 56"/>
                    <a:gd name="T49" fmla="*/ 41 h 59"/>
                    <a:gd name="T50" fmla="*/ 46 w 56"/>
                    <a:gd name="T51" fmla="*/ 39 h 59"/>
                    <a:gd name="T52" fmla="*/ 47 w 56"/>
                    <a:gd name="T53" fmla="*/ 38 h 59"/>
                    <a:gd name="T54" fmla="*/ 47 w 56"/>
                    <a:gd name="T55" fmla="*/ 37 h 59"/>
                    <a:gd name="T56" fmla="*/ 48 w 56"/>
                    <a:gd name="T57" fmla="*/ 37 h 59"/>
                    <a:gd name="T58" fmla="*/ 48 w 56"/>
                    <a:gd name="T59" fmla="*/ 36 h 59"/>
                    <a:gd name="T60" fmla="*/ 48 w 56"/>
                    <a:gd name="T61" fmla="*/ 36 h 59"/>
                    <a:gd name="T62" fmla="*/ 56 w 56"/>
                    <a:gd name="T63" fmla="*/ 23 h 59"/>
                    <a:gd name="T64" fmla="*/ 56 w 56"/>
                    <a:gd name="T65" fmla="*/ 15 h 59"/>
                    <a:gd name="T66" fmla="*/ 50 w 56"/>
                    <a:gd name="T67" fmla="*/ 3 h 59"/>
                    <a:gd name="T68" fmla="*/ 47 w 56"/>
                    <a:gd name="T6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59">
                      <a:moveTo>
                        <a:pt x="47" y="0"/>
                      </a:moveTo>
                      <a:cubicBezTo>
                        <a:pt x="47" y="1"/>
                        <a:pt x="46" y="1"/>
                        <a:pt x="45" y="2"/>
                      </a:cubicBezTo>
                      <a:cubicBezTo>
                        <a:pt x="45" y="2"/>
                        <a:pt x="45" y="4"/>
                        <a:pt x="40" y="4"/>
                      </a:cubicBezTo>
                      <a:cubicBezTo>
                        <a:pt x="39" y="4"/>
                        <a:pt x="37" y="4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3" y="4"/>
                        <a:pt x="30" y="5"/>
                        <a:pt x="30" y="6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6" y="7"/>
                        <a:pt x="25" y="6"/>
                        <a:pt x="24" y="5"/>
                      </a:cubicBezTo>
                      <a:cubicBezTo>
                        <a:pt x="23" y="5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6" y="5"/>
                        <a:pt x="15" y="6"/>
                        <a:pt x="14" y="6"/>
                      </a:cubicBezTo>
                      <a:cubicBezTo>
                        <a:pt x="14" y="8"/>
                        <a:pt x="14" y="12"/>
                        <a:pt x="14" y="14"/>
                      </a:cubicBezTo>
                      <a:cubicBezTo>
                        <a:pt x="14" y="15"/>
                        <a:pt x="14" y="15"/>
                        <a:pt x="15" y="16"/>
                      </a:cubicBezTo>
                      <a:cubicBezTo>
                        <a:pt x="16" y="16"/>
                        <a:pt x="17" y="18"/>
                        <a:pt x="17" y="20"/>
                      </a:cubicBezTo>
                      <a:cubicBezTo>
                        <a:pt x="17" y="22"/>
                        <a:pt x="16" y="23"/>
                        <a:pt x="15" y="25"/>
                      </a:cubicBezTo>
                      <a:cubicBezTo>
                        <a:pt x="15" y="25"/>
                        <a:pt x="14" y="26"/>
                        <a:pt x="14" y="26"/>
                      </a:cubicBezTo>
                      <a:cubicBezTo>
                        <a:pt x="14" y="29"/>
                        <a:pt x="10" y="30"/>
                        <a:pt x="8" y="31"/>
                      </a:cubicBezTo>
                      <a:cubicBezTo>
                        <a:pt x="8" y="31"/>
                        <a:pt x="7" y="32"/>
                        <a:pt x="7" y="33"/>
                      </a:cubicBezTo>
                      <a:cubicBezTo>
                        <a:pt x="6" y="34"/>
                        <a:pt x="6" y="35"/>
                        <a:pt x="4" y="37"/>
                      </a:cubicBezTo>
                      <a:cubicBezTo>
                        <a:pt x="4" y="37"/>
                        <a:pt x="4" y="38"/>
                        <a:pt x="3" y="40"/>
                      </a:cubicBezTo>
                      <a:cubicBezTo>
                        <a:pt x="3" y="41"/>
                        <a:pt x="3" y="42"/>
                        <a:pt x="2" y="44"/>
                      </a:cubicBezTo>
                      <a:cubicBezTo>
                        <a:pt x="1" y="46"/>
                        <a:pt x="0" y="50"/>
                        <a:pt x="0" y="53"/>
                      </a:cubicBezTo>
                      <a:cubicBezTo>
                        <a:pt x="0" y="53"/>
                        <a:pt x="0" y="54"/>
                        <a:pt x="0" y="55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7"/>
                        <a:pt x="0" y="58"/>
                        <a:pt x="0" y="58"/>
                      </a:cubicBezTo>
                      <a:cubicBezTo>
                        <a:pt x="0" y="58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2" y="58"/>
                        <a:pt x="2" y="57"/>
                        <a:pt x="6" y="57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1" y="55"/>
                        <a:pt x="11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3" y="55"/>
                        <a:pt x="13" y="55"/>
                      </a:cubicBezTo>
                      <a:cubicBezTo>
                        <a:pt x="13" y="55"/>
                        <a:pt x="13" y="54"/>
                        <a:pt x="13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49"/>
                        <a:pt x="27" y="43"/>
                        <a:pt x="31" y="41"/>
                      </a:cubicBezTo>
                      <a:cubicBezTo>
                        <a:pt x="35" y="40"/>
                        <a:pt x="40" y="40"/>
                        <a:pt x="45" y="41"/>
                      </a:cubicBez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9" y="35"/>
                        <a:pt x="49" y="35"/>
                      </a:cubicBezTo>
                      <a:cubicBezTo>
                        <a:pt x="51" y="33"/>
                        <a:pt x="55" y="27"/>
                        <a:pt x="56" y="23"/>
                      </a:cubicBezTo>
                      <a:cubicBezTo>
                        <a:pt x="56" y="22"/>
                        <a:pt x="56" y="22"/>
                        <a:pt x="56" y="21"/>
                      </a:cubicBezTo>
                      <a:cubicBezTo>
                        <a:pt x="56" y="18"/>
                        <a:pt x="56" y="16"/>
                        <a:pt x="56" y="15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0" name="Freeform 1703"/>
                <p:cNvSpPr>
                  <a:spLocks/>
                </p:cNvSpPr>
                <p:nvPr/>
              </p:nvSpPr>
              <p:spPr bwMode="auto">
                <a:xfrm>
                  <a:off x="1982" y="2984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1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1" name="Freeform 1704"/>
                <p:cNvSpPr>
                  <a:spLocks/>
                </p:cNvSpPr>
                <p:nvPr/>
              </p:nvSpPr>
              <p:spPr bwMode="auto">
                <a:xfrm>
                  <a:off x="1981" y="298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2" name="Freeform 1705"/>
                <p:cNvSpPr>
                  <a:spLocks/>
                </p:cNvSpPr>
                <p:nvPr/>
              </p:nvSpPr>
              <p:spPr bwMode="auto">
                <a:xfrm>
                  <a:off x="1989" y="298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3" name="Freeform 1706"/>
                <p:cNvSpPr>
                  <a:spLocks/>
                </p:cNvSpPr>
                <p:nvPr/>
              </p:nvSpPr>
              <p:spPr bwMode="auto">
                <a:xfrm>
                  <a:off x="1981" y="29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4" name="Freeform 1707"/>
                <p:cNvSpPr>
                  <a:spLocks/>
                </p:cNvSpPr>
                <p:nvPr/>
              </p:nvSpPr>
              <p:spPr bwMode="auto">
                <a:xfrm>
                  <a:off x="1995" y="2935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5" name="Freeform 1708"/>
                <p:cNvSpPr>
                  <a:spLocks/>
                </p:cNvSpPr>
                <p:nvPr/>
              </p:nvSpPr>
              <p:spPr bwMode="auto">
                <a:xfrm>
                  <a:off x="2001" y="293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6" name="Freeform 1709"/>
                <p:cNvSpPr>
                  <a:spLocks/>
                </p:cNvSpPr>
                <p:nvPr/>
              </p:nvSpPr>
              <p:spPr bwMode="auto">
                <a:xfrm>
                  <a:off x="1999" y="293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7" name="Freeform 1710"/>
                <p:cNvSpPr>
                  <a:spLocks/>
                </p:cNvSpPr>
                <p:nvPr/>
              </p:nvSpPr>
              <p:spPr bwMode="auto">
                <a:xfrm>
                  <a:off x="2025" y="29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8" name="Freeform 1711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9" name="Freeform 1712"/>
                <p:cNvSpPr>
                  <a:spLocks/>
                </p:cNvSpPr>
                <p:nvPr/>
              </p:nvSpPr>
              <p:spPr bwMode="auto">
                <a:xfrm>
                  <a:off x="2026" y="296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0" name="Freeform 1713"/>
                <p:cNvSpPr>
                  <a:spLocks/>
                </p:cNvSpPr>
                <p:nvPr/>
              </p:nvSpPr>
              <p:spPr bwMode="auto">
                <a:xfrm>
                  <a:off x="2027" y="2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1" name="Freeform 1714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2" name="Freeform 1715"/>
                <p:cNvSpPr>
                  <a:spLocks/>
                </p:cNvSpPr>
                <p:nvPr/>
              </p:nvSpPr>
              <p:spPr bwMode="auto">
                <a:xfrm>
                  <a:off x="2035" y="2944"/>
                  <a:ext cx="0" cy="6"/>
                </a:xfrm>
                <a:custGeom>
                  <a:avLst/>
                  <a:gdLst>
                    <a:gd name="T0" fmla="*/ 0 h 6"/>
                    <a:gd name="T1" fmla="*/ 0 h 6"/>
                    <a:gd name="T2" fmla="*/ 6 h 6"/>
                    <a:gd name="T3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6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3" name="Freeform 1716"/>
                <p:cNvSpPr>
                  <a:spLocks/>
                </p:cNvSpPr>
                <p:nvPr/>
              </p:nvSpPr>
              <p:spPr bwMode="auto">
                <a:xfrm>
                  <a:off x="2026" y="29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4" name="Freeform 1717"/>
                <p:cNvSpPr>
                  <a:spLocks/>
                </p:cNvSpPr>
                <p:nvPr/>
              </p:nvSpPr>
              <p:spPr bwMode="auto">
                <a:xfrm>
                  <a:off x="2025" y="29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5" name="Freeform 1718"/>
                <p:cNvSpPr>
                  <a:spLocks/>
                </p:cNvSpPr>
                <p:nvPr/>
              </p:nvSpPr>
              <p:spPr bwMode="auto">
                <a:xfrm>
                  <a:off x="2127" y="3108"/>
                  <a:ext cx="75" cy="147"/>
                </a:xfrm>
                <a:custGeom>
                  <a:avLst/>
                  <a:gdLst>
                    <a:gd name="T0" fmla="*/ 69 w 79"/>
                    <a:gd name="T1" fmla="*/ 4 h 154"/>
                    <a:gd name="T2" fmla="*/ 67 w 79"/>
                    <a:gd name="T3" fmla="*/ 0 h 154"/>
                    <a:gd name="T4" fmla="*/ 65 w 79"/>
                    <a:gd name="T5" fmla="*/ 2 h 154"/>
                    <a:gd name="T6" fmla="*/ 64 w 79"/>
                    <a:gd name="T7" fmla="*/ 9 h 154"/>
                    <a:gd name="T8" fmla="*/ 63 w 79"/>
                    <a:gd name="T9" fmla="*/ 13 h 154"/>
                    <a:gd name="T10" fmla="*/ 55 w 79"/>
                    <a:gd name="T11" fmla="*/ 16 h 154"/>
                    <a:gd name="T12" fmla="*/ 52 w 79"/>
                    <a:gd name="T13" fmla="*/ 17 h 154"/>
                    <a:gd name="T14" fmla="*/ 52 w 79"/>
                    <a:gd name="T15" fmla="*/ 18 h 154"/>
                    <a:gd name="T16" fmla="*/ 51 w 79"/>
                    <a:gd name="T17" fmla="*/ 23 h 154"/>
                    <a:gd name="T18" fmla="*/ 51 w 79"/>
                    <a:gd name="T19" fmla="*/ 24 h 154"/>
                    <a:gd name="T20" fmla="*/ 51 w 79"/>
                    <a:gd name="T21" fmla="*/ 28 h 154"/>
                    <a:gd name="T22" fmla="*/ 42 w 79"/>
                    <a:gd name="T23" fmla="*/ 34 h 154"/>
                    <a:gd name="T24" fmla="*/ 36 w 79"/>
                    <a:gd name="T25" fmla="*/ 37 h 154"/>
                    <a:gd name="T26" fmla="*/ 25 w 79"/>
                    <a:gd name="T27" fmla="*/ 42 h 154"/>
                    <a:gd name="T28" fmla="*/ 19 w 79"/>
                    <a:gd name="T29" fmla="*/ 43 h 154"/>
                    <a:gd name="T30" fmla="*/ 11 w 79"/>
                    <a:gd name="T31" fmla="*/ 45 h 154"/>
                    <a:gd name="T32" fmla="*/ 11 w 79"/>
                    <a:gd name="T33" fmla="*/ 49 h 154"/>
                    <a:gd name="T34" fmla="*/ 8 w 79"/>
                    <a:gd name="T35" fmla="*/ 59 h 154"/>
                    <a:gd name="T36" fmla="*/ 10 w 79"/>
                    <a:gd name="T37" fmla="*/ 77 h 154"/>
                    <a:gd name="T38" fmla="*/ 7 w 79"/>
                    <a:gd name="T39" fmla="*/ 102 h 154"/>
                    <a:gd name="T40" fmla="*/ 3 w 79"/>
                    <a:gd name="T41" fmla="*/ 127 h 154"/>
                    <a:gd name="T42" fmla="*/ 6 w 79"/>
                    <a:gd name="T43" fmla="*/ 137 h 154"/>
                    <a:gd name="T44" fmla="*/ 10 w 79"/>
                    <a:gd name="T45" fmla="*/ 148 h 154"/>
                    <a:gd name="T46" fmla="*/ 24 w 79"/>
                    <a:gd name="T47" fmla="*/ 154 h 154"/>
                    <a:gd name="T48" fmla="*/ 27 w 79"/>
                    <a:gd name="T49" fmla="*/ 153 h 154"/>
                    <a:gd name="T50" fmla="*/ 34 w 79"/>
                    <a:gd name="T51" fmla="*/ 151 h 154"/>
                    <a:gd name="T52" fmla="*/ 39 w 79"/>
                    <a:gd name="T53" fmla="*/ 149 h 154"/>
                    <a:gd name="T54" fmla="*/ 49 w 79"/>
                    <a:gd name="T55" fmla="*/ 119 h 154"/>
                    <a:gd name="T56" fmla="*/ 55 w 79"/>
                    <a:gd name="T57" fmla="*/ 102 h 154"/>
                    <a:gd name="T58" fmla="*/ 67 w 79"/>
                    <a:gd name="T59" fmla="*/ 59 h 154"/>
                    <a:gd name="T60" fmla="*/ 68 w 79"/>
                    <a:gd name="T61" fmla="*/ 52 h 154"/>
                    <a:gd name="T62" fmla="*/ 69 w 79"/>
                    <a:gd name="T63" fmla="*/ 47 h 154"/>
                    <a:gd name="T64" fmla="*/ 69 w 79"/>
                    <a:gd name="T65" fmla="*/ 37 h 154"/>
                    <a:gd name="T66" fmla="*/ 72 w 79"/>
                    <a:gd name="T67" fmla="*/ 36 h 154"/>
                    <a:gd name="T68" fmla="*/ 75 w 79"/>
                    <a:gd name="T69" fmla="*/ 38 h 154"/>
                    <a:gd name="T70" fmla="*/ 77 w 79"/>
                    <a:gd name="T71" fmla="*/ 40 h 154"/>
                    <a:gd name="T72" fmla="*/ 78 w 79"/>
                    <a:gd name="T73" fmla="*/ 37 h 154"/>
                    <a:gd name="T74" fmla="*/ 77 w 79"/>
                    <a:gd name="T75" fmla="*/ 28 h 154"/>
                    <a:gd name="T76" fmla="*/ 74 w 79"/>
                    <a:gd name="T77" fmla="*/ 16 h 154"/>
                    <a:gd name="T78" fmla="*/ 69 w 79"/>
                    <a:gd name="T79" fmla="*/ 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9" h="154">
                      <a:moveTo>
                        <a:pt x="69" y="4"/>
                      </a:moveTo>
                      <a:cubicBezTo>
                        <a:pt x="68" y="2"/>
                        <a:pt x="67" y="1"/>
                        <a:pt x="67" y="0"/>
                      </a:cubicBezTo>
                      <a:cubicBezTo>
                        <a:pt x="66" y="1"/>
                        <a:pt x="66" y="2"/>
                        <a:pt x="65" y="2"/>
                      </a:cubicBezTo>
                      <a:cubicBezTo>
                        <a:pt x="65" y="3"/>
                        <a:pt x="64" y="6"/>
                        <a:pt x="64" y="9"/>
                      </a:cubicBezTo>
                      <a:cubicBezTo>
                        <a:pt x="65" y="10"/>
                        <a:pt x="64" y="11"/>
                        <a:pt x="63" y="13"/>
                      </a:cubicBezTo>
                      <a:cubicBezTo>
                        <a:pt x="61" y="15"/>
                        <a:pt x="58" y="16"/>
                        <a:pt x="55" y="16"/>
                      </a:cubicBezTo>
                      <a:cubicBezTo>
                        <a:pt x="54" y="16"/>
                        <a:pt x="53" y="16"/>
                        <a:pt x="52" y="17"/>
                      </a:cubicBez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3" y="21"/>
                        <a:pt x="52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2" y="25"/>
                        <a:pt x="52" y="27"/>
                        <a:pt x="51" y="28"/>
                      </a:cubicBezTo>
                      <a:cubicBezTo>
                        <a:pt x="50" y="31"/>
                        <a:pt x="46" y="34"/>
                        <a:pt x="42" y="34"/>
                      </a:cubicBezTo>
                      <a:cubicBezTo>
                        <a:pt x="40" y="34"/>
                        <a:pt x="38" y="36"/>
                        <a:pt x="36" y="37"/>
                      </a:cubicBezTo>
                      <a:cubicBezTo>
                        <a:pt x="32" y="40"/>
                        <a:pt x="29" y="42"/>
                        <a:pt x="25" y="42"/>
                      </a:cubicBezTo>
                      <a:cubicBezTo>
                        <a:pt x="23" y="42"/>
                        <a:pt x="21" y="42"/>
                        <a:pt x="19" y="43"/>
                      </a:cubicBezTo>
                      <a:cubicBezTo>
                        <a:pt x="16" y="44"/>
                        <a:pt x="14" y="45"/>
                        <a:pt x="11" y="45"/>
                      </a:cubicBezTo>
                      <a:cubicBezTo>
                        <a:pt x="11" y="45"/>
                        <a:pt x="11" y="47"/>
                        <a:pt x="11" y="49"/>
                      </a:cubicBezTo>
                      <a:cubicBezTo>
                        <a:pt x="10" y="52"/>
                        <a:pt x="10" y="55"/>
                        <a:pt x="8" y="59"/>
                      </a:cubicBezTo>
                      <a:cubicBezTo>
                        <a:pt x="6" y="63"/>
                        <a:pt x="6" y="69"/>
                        <a:pt x="10" y="77"/>
                      </a:cubicBezTo>
                      <a:cubicBezTo>
                        <a:pt x="13" y="85"/>
                        <a:pt x="16" y="92"/>
                        <a:pt x="7" y="102"/>
                      </a:cubicBezTo>
                      <a:cubicBezTo>
                        <a:pt x="0" y="111"/>
                        <a:pt x="0" y="121"/>
                        <a:pt x="3" y="127"/>
                      </a:cubicBezTo>
                      <a:cubicBezTo>
                        <a:pt x="4" y="130"/>
                        <a:pt x="5" y="133"/>
                        <a:pt x="6" y="137"/>
                      </a:cubicBezTo>
                      <a:cubicBezTo>
                        <a:pt x="7" y="141"/>
                        <a:pt x="8" y="145"/>
                        <a:pt x="10" y="148"/>
                      </a:cubicBezTo>
                      <a:cubicBezTo>
                        <a:pt x="13" y="151"/>
                        <a:pt x="19" y="154"/>
                        <a:pt x="24" y="154"/>
                      </a:cubicBezTo>
                      <a:cubicBezTo>
                        <a:pt x="25" y="154"/>
                        <a:pt x="26" y="153"/>
                        <a:pt x="27" y="153"/>
                      </a:cubicBezTo>
                      <a:cubicBezTo>
                        <a:pt x="29" y="151"/>
                        <a:pt x="32" y="151"/>
                        <a:pt x="34" y="151"/>
                      </a:cubicBezTo>
                      <a:cubicBezTo>
                        <a:pt x="36" y="151"/>
                        <a:pt x="37" y="150"/>
                        <a:pt x="39" y="149"/>
                      </a:cubicBezTo>
                      <a:cubicBezTo>
                        <a:pt x="41" y="146"/>
                        <a:pt x="45" y="132"/>
                        <a:pt x="49" y="119"/>
                      </a:cubicBezTo>
                      <a:cubicBezTo>
                        <a:pt x="51" y="113"/>
                        <a:pt x="53" y="107"/>
                        <a:pt x="55" y="102"/>
                      </a:cubicBezTo>
                      <a:cubicBezTo>
                        <a:pt x="59" y="89"/>
                        <a:pt x="67" y="63"/>
                        <a:pt x="67" y="59"/>
                      </a:cubicBezTo>
                      <a:cubicBezTo>
                        <a:pt x="66" y="56"/>
                        <a:pt x="67" y="54"/>
                        <a:pt x="68" y="52"/>
                      </a:cubicBezTo>
                      <a:cubicBezTo>
                        <a:pt x="69" y="50"/>
                        <a:pt x="70" y="49"/>
                        <a:pt x="69" y="47"/>
                      </a:cubicBezTo>
                      <a:cubicBezTo>
                        <a:pt x="67" y="43"/>
                        <a:pt x="68" y="39"/>
                        <a:pt x="69" y="37"/>
                      </a:cubicBezTo>
                      <a:cubicBezTo>
                        <a:pt x="70" y="36"/>
                        <a:pt x="72" y="36"/>
                        <a:pt x="72" y="36"/>
                      </a:cubicBezTo>
                      <a:cubicBezTo>
                        <a:pt x="73" y="36"/>
                        <a:pt x="74" y="36"/>
                        <a:pt x="75" y="38"/>
                      </a:cubicBezTo>
                      <a:cubicBezTo>
                        <a:pt x="76" y="39"/>
                        <a:pt x="77" y="40"/>
                        <a:pt x="77" y="40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cubicBezTo>
                        <a:pt x="79" y="35"/>
                        <a:pt x="78" y="31"/>
                        <a:pt x="77" y="28"/>
                      </a:cubicBezTo>
                      <a:cubicBezTo>
                        <a:pt x="76" y="24"/>
                        <a:pt x="74" y="20"/>
                        <a:pt x="74" y="16"/>
                      </a:cubicBezTo>
                      <a:cubicBezTo>
                        <a:pt x="74" y="12"/>
                        <a:pt x="71" y="7"/>
                        <a:pt x="6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6" name="Freeform 1719"/>
                <p:cNvSpPr>
                  <a:spLocks/>
                </p:cNvSpPr>
                <p:nvPr/>
              </p:nvSpPr>
              <p:spPr bwMode="auto">
                <a:xfrm>
                  <a:off x="2124" y="27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7" name="Freeform 1720"/>
                <p:cNvSpPr>
                  <a:spLocks/>
                </p:cNvSpPr>
                <p:nvPr/>
              </p:nvSpPr>
              <p:spPr bwMode="auto">
                <a:xfrm>
                  <a:off x="2128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8" name="Freeform 1721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9" name="Freeform 1722"/>
                <p:cNvSpPr>
                  <a:spLocks/>
                </p:cNvSpPr>
                <p:nvPr/>
              </p:nvSpPr>
              <p:spPr bwMode="auto">
                <a:xfrm>
                  <a:off x="2126" y="279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0" name="Freeform 1723"/>
                <p:cNvSpPr>
                  <a:spLocks/>
                </p:cNvSpPr>
                <p:nvPr/>
              </p:nvSpPr>
              <p:spPr bwMode="auto">
                <a:xfrm>
                  <a:off x="2127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1" name="Freeform 1724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2" name="Freeform 1725"/>
                <p:cNvSpPr>
                  <a:spLocks/>
                </p:cNvSpPr>
                <p:nvPr/>
              </p:nvSpPr>
              <p:spPr bwMode="auto">
                <a:xfrm>
                  <a:off x="2125" y="27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3" name="Freeform 1726"/>
                <p:cNvSpPr>
                  <a:spLocks/>
                </p:cNvSpPr>
                <p:nvPr/>
              </p:nvSpPr>
              <p:spPr bwMode="auto">
                <a:xfrm>
                  <a:off x="1970" y="3108"/>
                  <a:ext cx="10" cy="9"/>
                </a:xfrm>
                <a:custGeom>
                  <a:avLst/>
                  <a:gdLst>
                    <a:gd name="T0" fmla="*/ 4 w 10"/>
                    <a:gd name="T1" fmla="*/ 9 h 10"/>
                    <a:gd name="T2" fmla="*/ 9 w 10"/>
                    <a:gd name="T3" fmla="*/ 9 h 10"/>
                    <a:gd name="T4" fmla="*/ 10 w 10"/>
                    <a:gd name="T5" fmla="*/ 6 h 10"/>
                    <a:gd name="T6" fmla="*/ 10 w 10"/>
                    <a:gd name="T7" fmla="*/ 0 h 10"/>
                    <a:gd name="T8" fmla="*/ 10 w 10"/>
                    <a:gd name="T9" fmla="*/ 1 h 10"/>
                    <a:gd name="T10" fmla="*/ 3 w 10"/>
                    <a:gd name="T11" fmla="*/ 2 h 10"/>
                    <a:gd name="T12" fmla="*/ 0 w 10"/>
                    <a:gd name="T13" fmla="*/ 0 h 10"/>
                    <a:gd name="T14" fmla="*/ 0 w 10"/>
                    <a:gd name="T15" fmla="*/ 1 h 10"/>
                    <a:gd name="T16" fmla="*/ 4 w 10"/>
                    <a:gd name="T1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4" y="9"/>
                      </a:moveTo>
                      <a:cubicBezTo>
                        <a:pt x="5" y="10"/>
                        <a:pt x="8" y="9"/>
                        <a:pt x="9" y="9"/>
                      </a:cubicBezTo>
                      <a:cubicBezTo>
                        <a:pt x="10" y="9"/>
                        <a:pt x="10" y="8"/>
                        <a:pt x="10" y="6"/>
                      </a:cubicBezTo>
                      <a:cubicBezTo>
                        <a:pt x="10" y="5"/>
                        <a:pt x="10" y="2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8" y="2"/>
                        <a:pt x="6" y="3"/>
                        <a:pt x="3" y="2"/>
                      </a:cubicBez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2" y="8"/>
                        <a:pt x="4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4" name="Freeform 1727"/>
                <p:cNvSpPr>
                  <a:spLocks/>
                </p:cNvSpPr>
                <p:nvPr/>
              </p:nvSpPr>
              <p:spPr bwMode="auto">
                <a:xfrm>
                  <a:off x="1801" y="2916"/>
                  <a:ext cx="193" cy="191"/>
                </a:xfrm>
                <a:custGeom>
                  <a:avLst/>
                  <a:gdLst>
                    <a:gd name="T0" fmla="*/ 128 w 202"/>
                    <a:gd name="T1" fmla="*/ 182 h 199"/>
                    <a:gd name="T2" fmla="*/ 131 w 202"/>
                    <a:gd name="T3" fmla="*/ 186 h 199"/>
                    <a:gd name="T4" fmla="*/ 141 w 202"/>
                    <a:gd name="T5" fmla="*/ 191 h 199"/>
                    <a:gd name="T6" fmla="*/ 159 w 202"/>
                    <a:gd name="T7" fmla="*/ 190 h 199"/>
                    <a:gd name="T8" fmla="*/ 173 w 202"/>
                    <a:gd name="T9" fmla="*/ 195 h 199"/>
                    <a:gd name="T10" fmla="*/ 174 w 202"/>
                    <a:gd name="T11" fmla="*/ 176 h 199"/>
                    <a:gd name="T12" fmla="*/ 176 w 202"/>
                    <a:gd name="T13" fmla="*/ 159 h 199"/>
                    <a:gd name="T14" fmla="*/ 192 w 202"/>
                    <a:gd name="T15" fmla="*/ 152 h 199"/>
                    <a:gd name="T16" fmla="*/ 186 w 202"/>
                    <a:gd name="T17" fmla="*/ 141 h 199"/>
                    <a:gd name="T18" fmla="*/ 180 w 202"/>
                    <a:gd name="T19" fmla="*/ 91 h 199"/>
                    <a:gd name="T20" fmla="*/ 178 w 202"/>
                    <a:gd name="T21" fmla="*/ 88 h 199"/>
                    <a:gd name="T22" fmla="*/ 183 w 202"/>
                    <a:gd name="T23" fmla="*/ 74 h 199"/>
                    <a:gd name="T24" fmla="*/ 188 w 202"/>
                    <a:gd name="T25" fmla="*/ 56 h 199"/>
                    <a:gd name="T26" fmla="*/ 196 w 202"/>
                    <a:gd name="T27" fmla="*/ 41 h 199"/>
                    <a:gd name="T28" fmla="*/ 201 w 202"/>
                    <a:gd name="T29" fmla="*/ 33 h 199"/>
                    <a:gd name="T30" fmla="*/ 199 w 202"/>
                    <a:gd name="T31" fmla="*/ 26 h 199"/>
                    <a:gd name="T32" fmla="*/ 199 w 202"/>
                    <a:gd name="T33" fmla="*/ 23 h 199"/>
                    <a:gd name="T34" fmla="*/ 199 w 202"/>
                    <a:gd name="T35" fmla="*/ 20 h 199"/>
                    <a:gd name="T36" fmla="*/ 198 w 202"/>
                    <a:gd name="T37" fmla="*/ 18 h 199"/>
                    <a:gd name="T38" fmla="*/ 194 w 202"/>
                    <a:gd name="T39" fmla="*/ 14 h 199"/>
                    <a:gd name="T40" fmla="*/ 191 w 202"/>
                    <a:gd name="T41" fmla="*/ 11 h 199"/>
                    <a:gd name="T42" fmla="*/ 188 w 202"/>
                    <a:gd name="T43" fmla="*/ 10 h 199"/>
                    <a:gd name="T44" fmla="*/ 184 w 202"/>
                    <a:gd name="T45" fmla="*/ 10 h 199"/>
                    <a:gd name="T46" fmla="*/ 178 w 202"/>
                    <a:gd name="T47" fmla="*/ 9 h 199"/>
                    <a:gd name="T48" fmla="*/ 163 w 202"/>
                    <a:gd name="T49" fmla="*/ 2 h 199"/>
                    <a:gd name="T50" fmla="*/ 153 w 202"/>
                    <a:gd name="T51" fmla="*/ 3 h 199"/>
                    <a:gd name="T52" fmla="*/ 136 w 202"/>
                    <a:gd name="T53" fmla="*/ 4 h 199"/>
                    <a:gd name="T54" fmla="*/ 113 w 202"/>
                    <a:gd name="T55" fmla="*/ 7 h 199"/>
                    <a:gd name="T56" fmla="*/ 85 w 202"/>
                    <a:gd name="T57" fmla="*/ 9 h 199"/>
                    <a:gd name="T58" fmla="*/ 68 w 202"/>
                    <a:gd name="T59" fmla="*/ 20 h 199"/>
                    <a:gd name="T60" fmla="*/ 57 w 202"/>
                    <a:gd name="T61" fmla="*/ 56 h 199"/>
                    <a:gd name="T62" fmla="*/ 43 w 202"/>
                    <a:gd name="T63" fmla="*/ 85 h 199"/>
                    <a:gd name="T64" fmla="*/ 34 w 202"/>
                    <a:gd name="T65" fmla="*/ 112 h 199"/>
                    <a:gd name="T66" fmla="*/ 24 w 202"/>
                    <a:gd name="T67" fmla="*/ 116 h 199"/>
                    <a:gd name="T68" fmla="*/ 23 w 202"/>
                    <a:gd name="T69" fmla="*/ 115 h 199"/>
                    <a:gd name="T70" fmla="*/ 22 w 202"/>
                    <a:gd name="T71" fmla="*/ 112 h 199"/>
                    <a:gd name="T72" fmla="*/ 8 w 202"/>
                    <a:gd name="T73" fmla="*/ 113 h 199"/>
                    <a:gd name="T74" fmla="*/ 4 w 202"/>
                    <a:gd name="T75" fmla="*/ 115 h 199"/>
                    <a:gd name="T76" fmla="*/ 3 w 202"/>
                    <a:gd name="T77" fmla="*/ 127 h 199"/>
                    <a:gd name="T78" fmla="*/ 6 w 202"/>
                    <a:gd name="T79" fmla="*/ 125 h 199"/>
                    <a:gd name="T80" fmla="*/ 8 w 202"/>
                    <a:gd name="T81" fmla="*/ 125 h 199"/>
                    <a:gd name="T82" fmla="*/ 47 w 202"/>
                    <a:gd name="T83" fmla="*/ 126 h 199"/>
                    <a:gd name="T84" fmla="*/ 58 w 202"/>
                    <a:gd name="T85" fmla="*/ 150 h 199"/>
                    <a:gd name="T86" fmla="*/ 78 w 202"/>
                    <a:gd name="T87" fmla="*/ 138 h 199"/>
                    <a:gd name="T88" fmla="*/ 89 w 202"/>
                    <a:gd name="T89" fmla="*/ 140 h 199"/>
                    <a:gd name="T90" fmla="*/ 102 w 202"/>
                    <a:gd name="T91" fmla="*/ 144 h 199"/>
                    <a:gd name="T92" fmla="*/ 108 w 202"/>
                    <a:gd name="T93" fmla="*/ 178 h 199"/>
                    <a:gd name="T94" fmla="*/ 115 w 202"/>
                    <a:gd name="T95" fmla="*/ 182 h 199"/>
                    <a:gd name="T96" fmla="*/ 126 w 202"/>
                    <a:gd name="T97" fmla="*/ 181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2" h="199">
                      <a:moveTo>
                        <a:pt x="126" y="181"/>
                      </a:moveTo>
                      <a:cubicBezTo>
                        <a:pt x="126" y="181"/>
                        <a:pt x="126" y="181"/>
                        <a:pt x="126" y="181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9" y="183"/>
                        <a:pt x="129" y="184"/>
                        <a:pt x="130" y="184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6"/>
                        <a:pt x="131" y="186"/>
                        <a:pt x="131" y="186"/>
                      </a:cubicBezTo>
                      <a:cubicBezTo>
                        <a:pt x="132" y="186"/>
                        <a:pt x="135" y="185"/>
                        <a:pt x="137" y="185"/>
                      </a:cubicBezTo>
                      <a:cubicBezTo>
                        <a:pt x="138" y="185"/>
                        <a:pt x="139" y="185"/>
                        <a:pt x="140" y="186"/>
                      </a:cubicBezTo>
                      <a:cubicBezTo>
                        <a:pt x="140" y="187"/>
                        <a:pt x="141" y="188"/>
                        <a:pt x="140" y="188"/>
                      </a:cubicBezTo>
                      <a:cubicBezTo>
                        <a:pt x="140" y="189"/>
                        <a:pt x="141" y="191"/>
                        <a:pt x="141" y="191"/>
                      </a:cubicBezTo>
                      <a:cubicBezTo>
                        <a:pt x="143" y="191"/>
                        <a:pt x="146" y="192"/>
                        <a:pt x="148" y="193"/>
                      </a:cubicBezTo>
                      <a:cubicBezTo>
                        <a:pt x="149" y="194"/>
                        <a:pt x="151" y="194"/>
                        <a:pt x="151" y="194"/>
                      </a:cubicBezTo>
                      <a:cubicBezTo>
                        <a:pt x="152" y="194"/>
                        <a:pt x="154" y="194"/>
                        <a:pt x="154" y="194"/>
                      </a:cubicBezTo>
                      <a:cubicBezTo>
                        <a:pt x="155" y="192"/>
                        <a:pt x="157" y="190"/>
                        <a:pt x="159" y="190"/>
                      </a:cubicBezTo>
                      <a:cubicBezTo>
                        <a:pt x="161" y="190"/>
                        <a:pt x="162" y="191"/>
                        <a:pt x="162" y="192"/>
                      </a:cubicBezTo>
                      <a:cubicBezTo>
                        <a:pt x="164" y="196"/>
                        <a:pt x="166" y="197"/>
                        <a:pt x="166" y="197"/>
                      </a:cubicBezTo>
                      <a:cubicBezTo>
                        <a:pt x="169" y="197"/>
                        <a:pt x="173" y="197"/>
                        <a:pt x="175" y="199"/>
                      </a:cubicBezTo>
                      <a:cubicBezTo>
                        <a:pt x="175" y="198"/>
                        <a:pt x="174" y="196"/>
                        <a:pt x="173" y="195"/>
                      </a:cubicBezTo>
                      <a:cubicBezTo>
                        <a:pt x="173" y="194"/>
                        <a:pt x="172" y="193"/>
                        <a:pt x="172" y="193"/>
                      </a:cubicBezTo>
                      <a:cubicBezTo>
                        <a:pt x="170" y="192"/>
                        <a:pt x="171" y="189"/>
                        <a:pt x="172" y="185"/>
                      </a:cubicBezTo>
                      <a:cubicBezTo>
                        <a:pt x="173" y="184"/>
                        <a:pt x="173" y="182"/>
                        <a:pt x="173" y="181"/>
                      </a:cubicBezTo>
                      <a:cubicBezTo>
                        <a:pt x="173" y="180"/>
                        <a:pt x="174" y="178"/>
                        <a:pt x="174" y="176"/>
                      </a:cubicBezTo>
                      <a:cubicBezTo>
                        <a:pt x="174" y="174"/>
                        <a:pt x="175" y="171"/>
                        <a:pt x="175" y="170"/>
                      </a:cubicBezTo>
                      <a:cubicBezTo>
                        <a:pt x="174" y="169"/>
                        <a:pt x="173" y="168"/>
                        <a:pt x="173" y="167"/>
                      </a:cubicBezTo>
                      <a:cubicBezTo>
                        <a:pt x="173" y="165"/>
                        <a:pt x="174" y="163"/>
                        <a:pt x="176" y="161"/>
                      </a:cubicBezTo>
                      <a:cubicBezTo>
                        <a:pt x="176" y="161"/>
                        <a:pt x="176" y="159"/>
                        <a:pt x="176" y="159"/>
                      </a:cubicBezTo>
                      <a:cubicBezTo>
                        <a:pt x="176" y="157"/>
                        <a:pt x="176" y="155"/>
                        <a:pt x="177" y="154"/>
                      </a:cubicBezTo>
                      <a:cubicBezTo>
                        <a:pt x="178" y="153"/>
                        <a:pt x="179" y="153"/>
                        <a:pt x="180" y="153"/>
                      </a:cubicBezTo>
                      <a:cubicBezTo>
                        <a:pt x="184" y="153"/>
                        <a:pt x="184" y="153"/>
                        <a:pt x="184" y="153"/>
                      </a:cubicBezTo>
                      <a:cubicBezTo>
                        <a:pt x="190" y="153"/>
                        <a:pt x="192" y="152"/>
                        <a:pt x="192" y="152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0"/>
                        <a:pt x="192" y="149"/>
                        <a:pt x="192" y="149"/>
                      </a:cubicBezTo>
                      <a:cubicBezTo>
                        <a:pt x="190" y="146"/>
                        <a:pt x="188" y="142"/>
                        <a:pt x="186" y="141"/>
                      </a:cubicBezTo>
                      <a:cubicBezTo>
                        <a:pt x="180" y="138"/>
                        <a:pt x="178" y="110"/>
                        <a:pt x="179" y="101"/>
                      </a:cubicBezTo>
                      <a:cubicBezTo>
                        <a:pt x="179" y="98"/>
                        <a:pt x="179" y="97"/>
                        <a:pt x="181" y="96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79" y="91"/>
                        <a:pt x="179" y="91"/>
                      </a:cubicBezTo>
                      <a:cubicBezTo>
                        <a:pt x="179" y="90"/>
                        <a:pt x="179" y="90"/>
                        <a:pt x="179" y="90"/>
                      </a:cubicBezTo>
                      <a:cubicBezTo>
                        <a:pt x="179" y="90"/>
                        <a:pt x="178" y="90"/>
                        <a:pt x="178" y="89"/>
                      </a:cubicBezTo>
                      <a:cubicBezTo>
                        <a:pt x="178" y="89"/>
                        <a:pt x="178" y="89"/>
                        <a:pt x="178" y="88"/>
                      </a:cubicBezTo>
                      <a:cubicBezTo>
                        <a:pt x="178" y="88"/>
                        <a:pt x="178" y="88"/>
                        <a:pt x="178" y="88"/>
                      </a:cubicBezTo>
                      <a:cubicBezTo>
                        <a:pt x="177" y="88"/>
                        <a:pt x="177" y="87"/>
                        <a:pt x="177" y="86"/>
                      </a:cubicBezTo>
                      <a:cubicBezTo>
                        <a:pt x="177" y="84"/>
                        <a:pt x="179" y="83"/>
                        <a:pt x="180" y="82"/>
                      </a:cubicBezTo>
                      <a:cubicBezTo>
                        <a:pt x="180" y="79"/>
                        <a:pt x="180" y="75"/>
                        <a:pt x="183" y="74"/>
                      </a:cubicBezTo>
                      <a:cubicBezTo>
                        <a:pt x="184" y="74"/>
                        <a:pt x="184" y="74"/>
                        <a:pt x="184" y="74"/>
                      </a:cubicBezTo>
                      <a:cubicBezTo>
                        <a:pt x="184" y="73"/>
                        <a:pt x="184" y="73"/>
                        <a:pt x="185" y="72"/>
                      </a:cubicBezTo>
                      <a:cubicBezTo>
                        <a:pt x="185" y="71"/>
                        <a:pt x="185" y="69"/>
                        <a:pt x="185" y="67"/>
                      </a:cubicBezTo>
                      <a:cubicBezTo>
                        <a:pt x="185" y="63"/>
                        <a:pt x="186" y="59"/>
                        <a:pt x="188" y="56"/>
                      </a:cubicBezTo>
                      <a:cubicBezTo>
                        <a:pt x="188" y="55"/>
                        <a:pt x="188" y="54"/>
                        <a:pt x="188" y="53"/>
                      </a:cubicBezTo>
                      <a:cubicBezTo>
                        <a:pt x="189" y="51"/>
                        <a:pt x="189" y="49"/>
                        <a:pt x="191" y="47"/>
                      </a:cubicBezTo>
                      <a:cubicBezTo>
                        <a:pt x="191" y="47"/>
                        <a:pt x="192" y="46"/>
                        <a:pt x="192" y="45"/>
                      </a:cubicBezTo>
                      <a:cubicBezTo>
                        <a:pt x="193" y="44"/>
                        <a:pt x="194" y="41"/>
                        <a:pt x="196" y="41"/>
                      </a:cubicBezTo>
                      <a:cubicBezTo>
                        <a:pt x="199" y="40"/>
                        <a:pt x="199" y="39"/>
                        <a:pt x="199" y="39"/>
                      </a:cubicBezTo>
                      <a:cubicBezTo>
                        <a:pt x="199" y="38"/>
                        <a:pt x="200" y="37"/>
                        <a:pt x="201" y="36"/>
                      </a:cubicBezTo>
                      <a:cubicBezTo>
                        <a:pt x="202" y="35"/>
                        <a:pt x="202" y="34"/>
                        <a:pt x="202" y="34"/>
                      </a:cubicBezTo>
                      <a:cubicBezTo>
                        <a:pt x="202" y="33"/>
                        <a:pt x="202" y="33"/>
                        <a:pt x="201" y="33"/>
                      </a:cubicBezTo>
                      <a:cubicBezTo>
                        <a:pt x="200" y="32"/>
                        <a:pt x="199" y="31"/>
                        <a:pt x="199" y="28"/>
                      </a:cubicBezTo>
                      <a:cubicBezTo>
                        <a:pt x="199" y="28"/>
                        <a:pt x="199" y="27"/>
                        <a:pt x="199" y="27"/>
                      </a:cubicBezTo>
                      <a:cubicBezTo>
                        <a:pt x="199" y="27"/>
                        <a:pt x="199" y="27"/>
                        <a:pt x="199" y="27"/>
                      </a:cubicBezTo>
                      <a:cubicBezTo>
                        <a:pt x="199" y="26"/>
                        <a:pt x="199" y="26"/>
                        <a:pt x="199" y="26"/>
                      </a:cubicBezTo>
                      <a:cubicBezTo>
                        <a:pt x="199" y="25"/>
                        <a:pt x="199" y="25"/>
                        <a:pt x="199" y="25"/>
                      </a:cubicBezTo>
                      <a:cubicBezTo>
                        <a:pt x="199" y="25"/>
                        <a:pt x="199" y="25"/>
                        <a:pt x="199" y="24"/>
                      </a:cubicBezTo>
                      <a:cubicBezTo>
                        <a:pt x="199" y="24"/>
                        <a:pt x="199" y="24"/>
                        <a:pt x="199" y="24"/>
                      </a:cubicBezTo>
                      <a:cubicBezTo>
                        <a:pt x="199" y="23"/>
                        <a:pt x="199" y="23"/>
                        <a:pt x="199" y="23"/>
                      </a:cubicBezTo>
                      <a:cubicBezTo>
                        <a:pt x="199" y="22"/>
                        <a:pt x="199" y="22"/>
                        <a:pt x="199" y="21"/>
                      </a:cubicBezTo>
                      <a:cubicBezTo>
                        <a:pt x="199" y="21"/>
                        <a:pt x="199" y="21"/>
                        <a:pt x="199" y="21"/>
                      </a:cubicBezTo>
                      <a:cubicBezTo>
                        <a:pt x="199" y="21"/>
                        <a:pt x="199" y="20"/>
                        <a:pt x="199" y="20"/>
                      </a:cubicBezTo>
                      <a:cubicBezTo>
                        <a:pt x="199" y="20"/>
                        <a:pt x="199" y="20"/>
                        <a:pt x="199" y="20"/>
                      </a:cubicBezTo>
                      <a:cubicBezTo>
                        <a:pt x="199" y="20"/>
                        <a:pt x="200" y="19"/>
                        <a:pt x="200" y="19"/>
                      </a:cubicBezTo>
                      <a:cubicBezTo>
                        <a:pt x="200" y="19"/>
                        <a:pt x="200" y="19"/>
                        <a:pt x="200" y="19"/>
                      </a:cubicBezTo>
                      <a:cubicBezTo>
                        <a:pt x="199" y="19"/>
                        <a:pt x="199" y="19"/>
                        <a:pt x="199" y="18"/>
                      </a:cubicBezTo>
                      <a:cubicBezTo>
                        <a:pt x="199" y="18"/>
                        <a:pt x="198" y="18"/>
                        <a:pt x="198" y="18"/>
                      </a:cubicBezTo>
                      <a:cubicBezTo>
                        <a:pt x="198" y="17"/>
                        <a:pt x="197" y="17"/>
                        <a:pt x="197" y="17"/>
                      </a:cubicBezTo>
                      <a:cubicBezTo>
                        <a:pt x="197" y="16"/>
                        <a:pt x="196" y="16"/>
                        <a:pt x="196" y="16"/>
                      </a:cubicBezTo>
                      <a:cubicBezTo>
                        <a:pt x="196" y="16"/>
                        <a:pt x="195" y="15"/>
                        <a:pt x="195" y="15"/>
                      </a:cubicBezTo>
                      <a:cubicBezTo>
                        <a:pt x="195" y="15"/>
                        <a:pt x="194" y="14"/>
                        <a:pt x="194" y="14"/>
                      </a:cubicBezTo>
                      <a:cubicBezTo>
                        <a:pt x="194" y="14"/>
                        <a:pt x="194" y="14"/>
                        <a:pt x="193" y="14"/>
                      </a:cubicBezTo>
                      <a:cubicBezTo>
                        <a:pt x="193" y="13"/>
                        <a:pt x="193" y="13"/>
                        <a:pt x="192" y="13"/>
                      </a:cubicBezTo>
                      <a:cubicBezTo>
                        <a:pt x="192" y="12"/>
                        <a:pt x="192" y="12"/>
                        <a:pt x="192" y="12"/>
                      </a:cubicBezTo>
                      <a:cubicBezTo>
                        <a:pt x="191" y="12"/>
                        <a:pt x="191" y="12"/>
                        <a:pt x="191" y="11"/>
                      </a:cubicBezTo>
                      <a:cubicBezTo>
                        <a:pt x="190" y="11"/>
                        <a:pt x="190" y="11"/>
                        <a:pt x="190" y="11"/>
                      </a:cubicBezTo>
                      <a:cubicBezTo>
                        <a:pt x="190" y="11"/>
                        <a:pt x="190" y="10"/>
                        <a:pt x="189" y="10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89" y="10"/>
                        <a:pt x="188" y="10"/>
                        <a:pt x="188" y="10"/>
                      </a:cubicBezTo>
                      <a:cubicBezTo>
                        <a:pt x="188" y="9"/>
                        <a:pt x="188" y="9"/>
                        <a:pt x="188" y="9"/>
                      </a:cubicBezTo>
                      <a:cubicBezTo>
                        <a:pt x="187" y="9"/>
                        <a:pt x="185" y="10"/>
                        <a:pt x="185" y="10"/>
                      </a:cubicBezTo>
                      <a:cubicBezTo>
                        <a:pt x="185" y="10"/>
                        <a:pt x="185" y="10"/>
                        <a:pt x="184" y="10"/>
                      </a:cubicBezTo>
                      <a:cubicBezTo>
                        <a:pt x="184" y="10"/>
                        <a:pt x="184" y="10"/>
                        <a:pt x="184" y="10"/>
                      </a:cubicBezTo>
                      <a:cubicBezTo>
                        <a:pt x="183" y="11"/>
                        <a:pt x="183" y="11"/>
                        <a:pt x="183" y="11"/>
                      </a:cubicBezTo>
                      <a:cubicBezTo>
                        <a:pt x="182" y="10"/>
                        <a:pt x="182" y="10"/>
                        <a:pt x="182" y="10"/>
                      </a:cubicBezTo>
                      <a:cubicBezTo>
                        <a:pt x="181" y="10"/>
                        <a:pt x="180" y="9"/>
                        <a:pt x="179" y="9"/>
                      </a:cubicBezTo>
                      <a:cubicBezTo>
                        <a:pt x="179" y="9"/>
                        <a:pt x="179" y="9"/>
                        <a:pt x="178" y="9"/>
                      </a:cubicBezTo>
                      <a:cubicBezTo>
                        <a:pt x="177" y="11"/>
                        <a:pt x="176" y="11"/>
                        <a:pt x="174" y="11"/>
                      </a:cubicBezTo>
                      <a:cubicBezTo>
                        <a:pt x="171" y="11"/>
                        <a:pt x="169" y="10"/>
                        <a:pt x="169" y="10"/>
                      </a:cubicBezTo>
                      <a:cubicBezTo>
                        <a:pt x="169" y="10"/>
                        <a:pt x="165" y="7"/>
                        <a:pt x="163" y="3"/>
                      </a:cubicBezTo>
                      <a:cubicBezTo>
                        <a:pt x="163" y="3"/>
                        <a:pt x="163" y="3"/>
                        <a:pt x="163" y="2"/>
                      </a:cubicBezTo>
                      <a:cubicBezTo>
                        <a:pt x="163" y="2"/>
                        <a:pt x="163" y="2"/>
                        <a:pt x="162" y="2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54" y="3"/>
                        <a:pt x="154" y="3"/>
                        <a:pt x="154" y="3"/>
                      </a:cubicBezTo>
                      <a:cubicBezTo>
                        <a:pt x="153" y="3"/>
                        <a:pt x="153" y="3"/>
                        <a:pt x="153" y="3"/>
                      </a:cubicBezTo>
                      <a:cubicBezTo>
                        <a:pt x="152" y="2"/>
                        <a:pt x="147" y="0"/>
                        <a:pt x="145" y="0"/>
                      </a:cubicBezTo>
                      <a:cubicBezTo>
                        <a:pt x="144" y="0"/>
                        <a:pt x="143" y="1"/>
                        <a:pt x="143" y="1"/>
                      </a:cubicBezTo>
                      <a:cubicBezTo>
                        <a:pt x="143" y="2"/>
                        <a:pt x="141" y="4"/>
                        <a:pt x="139" y="4"/>
                      </a:cubicBezTo>
                      <a:cubicBezTo>
                        <a:pt x="138" y="4"/>
                        <a:pt x="137" y="4"/>
                        <a:pt x="136" y="4"/>
                      </a:cubicBezTo>
                      <a:cubicBezTo>
                        <a:pt x="135" y="4"/>
                        <a:pt x="134" y="3"/>
                        <a:pt x="132" y="3"/>
                      </a:cubicBezTo>
                      <a:cubicBezTo>
                        <a:pt x="128" y="3"/>
                        <a:pt x="124" y="5"/>
                        <a:pt x="122" y="7"/>
                      </a:cubicBezTo>
                      <a:cubicBezTo>
                        <a:pt x="120" y="8"/>
                        <a:pt x="117" y="7"/>
                        <a:pt x="115" y="7"/>
                      </a:cubicBezTo>
                      <a:cubicBezTo>
                        <a:pt x="114" y="7"/>
                        <a:pt x="113" y="7"/>
                        <a:pt x="113" y="7"/>
                      </a:cubicBezTo>
                      <a:cubicBezTo>
                        <a:pt x="112" y="7"/>
                        <a:pt x="111" y="10"/>
                        <a:pt x="110" y="13"/>
                      </a:cubicBezTo>
                      <a:cubicBezTo>
                        <a:pt x="110" y="15"/>
                        <a:pt x="110" y="15"/>
                        <a:pt x="110" y="15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1" y="4"/>
                        <a:pt x="78" y="4"/>
                      </a:cubicBezTo>
                      <a:cubicBezTo>
                        <a:pt x="75" y="4"/>
                        <a:pt x="70" y="8"/>
                        <a:pt x="68" y="12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5"/>
                        <a:pt x="67" y="29"/>
                        <a:pt x="66" y="31"/>
                      </a:cubicBezTo>
                      <a:cubicBezTo>
                        <a:pt x="65" y="32"/>
                        <a:pt x="65" y="33"/>
                        <a:pt x="65" y="33"/>
                      </a:cubicBezTo>
                      <a:cubicBezTo>
                        <a:pt x="63" y="36"/>
                        <a:pt x="62" y="37"/>
                        <a:pt x="62" y="42"/>
                      </a:cubicBezTo>
                      <a:cubicBezTo>
                        <a:pt x="62" y="46"/>
                        <a:pt x="59" y="51"/>
                        <a:pt x="57" y="56"/>
                      </a:cubicBezTo>
                      <a:cubicBezTo>
                        <a:pt x="55" y="60"/>
                        <a:pt x="54" y="64"/>
                        <a:pt x="54" y="66"/>
                      </a:cubicBezTo>
                      <a:cubicBezTo>
                        <a:pt x="54" y="70"/>
                        <a:pt x="50" y="73"/>
                        <a:pt x="47" y="75"/>
                      </a:cubicBezTo>
                      <a:cubicBezTo>
                        <a:pt x="46" y="76"/>
                        <a:pt x="44" y="78"/>
                        <a:pt x="44" y="78"/>
                      </a:cubicBezTo>
                      <a:cubicBezTo>
                        <a:pt x="44" y="80"/>
                        <a:pt x="44" y="82"/>
                        <a:pt x="43" y="85"/>
                      </a:cubicBezTo>
                      <a:cubicBezTo>
                        <a:pt x="43" y="88"/>
                        <a:pt x="43" y="93"/>
                        <a:pt x="43" y="97"/>
                      </a:cubicBezTo>
                      <a:cubicBezTo>
                        <a:pt x="43" y="102"/>
                        <a:pt x="42" y="103"/>
                        <a:pt x="39" y="104"/>
                      </a:cubicBezTo>
                      <a:cubicBezTo>
                        <a:pt x="39" y="104"/>
                        <a:pt x="39" y="104"/>
                        <a:pt x="39" y="106"/>
                      </a:cubicBezTo>
                      <a:cubicBezTo>
                        <a:pt x="39" y="111"/>
                        <a:pt x="37" y="112"/>
                        <a:pt x="34" y="112"/>
                      </a:cubicBezTo>
                      <a:cubicBezTo>
                        <a:pt x="33" y="112"/>
                        <a:pt x="32" y="112"/>
                        <a:pt x="31" y="113"/>
                      </a:cubicBezTo>
                      <a:cubicBezTo>
                        <a:pt x="29" y="116"/>
                        <a:pt x="27" y="117"/>
                        <a:pt x="26" y="117"/>
                      </a:cubicBezTo>
                      <a:cubicBezTo>
                        <a:pt x="25" y="117"/>
                        <a:pt x="25" y="117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5"/>
                      </a:cubicBezTo>
                      <a:cubicBezTo>
                        <a:pt x="24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4"/>
                        <a:pt x="23" y="114"/>
                        <a:pt x="23" y="113"/>
                      </a:cubicBezTo>
                      <a:cubicBezTo>
                        <a:pt x="23" y="112"/>
                        <a:pt x="23" y="112"/>
                        <a:pt x="22" y="112"/>
                      </a:cubicBezTo>
                      <a:cubicBezTo>
                        <a:pt x="20" y="112"/>
                        <a:pt x="19" y="112"/>
                        <a:pt x="17" y="113"/>
                      </a:cubicBezTo>
                      <a:cubicBezTo>
                        <a:pt x="16" y="115"/>
                        <a:pt x="14" y="115"/>
                        <a:pt x="13" y="115"/>
                      </a:cubicBezTo>
                      <a:cubicBezTo>
                        <a:pt x="11" y="115"/>
                        <a:pt x="10" y="114"/>
                        <a:pt x="9" y="114"/>
                      </a:cubicBezTo>
                      <a:cubicBezTo>
                        <a:pt x="8" y="114"/>
                        <a:pt x="8" y="113"/>
                        <a:pt x="8" y="113"/>
                      </a:cubicBezTo>
                      <a:cubicBezTo>
                        <a:pt x="8" y="113"/>
                        <a:pt x="7" y="113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6" y="114"/>
                        <a:pt x="5" y="115"/>
                      </a:cubicBezTo>
                      <a:cubicBezTo>
                        <a:pt x="5" y="115"/>
                        <a:pt x="4" y="115"/>
                        <a:pt x="4" y="115"/>
                      </a:cubicBezTo>
                      <a:cubicBezTo>
                        <a:pt x="4" y="115"/>
                        <a:pt x="3" y="116"/>
                        <a:pt x="3" y="116"/>
                      </a:cubicBezTo>
                      <a:cubicBezTo>
                        <a:pt x="2" y="116"/>
                        <a:pt x="2" y="117"/>
                        <a:pt x="1" y="117"/>
                      </a:cubicBezTo>
                      <a:cubicBezTo>
                        <a:pt x="1" y="117"/>
                        <a:pt x="1" y="117"/>
                        <a:pt x="0" y="118"/>
                      </a:cubicBezTo>
                      <a:cubicBezTo>
                        <a:pt x="2" y="121"/>
                        <a:pt x="3" y="124"/>
                        <a:pt x="3" y="127"/>
                      </a:cubicBezTo>
                      <a:cubicBezTo>
                        <a:pt x="3" y="127"/>
                        <a:pt x="3" y="127"/>
                        <a:pt x="3" y="127"/>
                      </a:cubicBezTo>
                      <a:cubicBezTo>
                        <a:pt x="4" y="127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5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7" y="125"/>
                        <a:pt x="7" y="125"/>
                        <a:pt x="7" y="125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8" y="125"/>
                        <a:pt x="8" y="125"/>
                      </a:cubicBezTo>
                      <a:cubicBezTo>
                        <a:pt x="9" y="125"/>
                        <a:pt x="11" y="125"/>
                        <a:pt x="19" y="125"/>
                      </a:cubicBezTo>
                      <a:cubicBezTo>
                        <a:pt x="30" y="125"/>
                        <a:pt x="45" y="125"/>
                        <a:pt x="45" y="125"/>
                      </a:cubicBezTo>
                      <a:cubicBezTo>
                        <a:pt x="46" y="125"/>
                        <a:pt x="46" y="125"/>
                        <a:pt x="46" y="125"/>
                      </a:cubicBezTo>
                      <a:cubicBezTo>
                        <a:pt x="47" y="126"/>
                        <a:pt x="47" y="126"/>
                        <a:pt x="47" y="126"/>
                      </a:cubicBezTo>
                      <a:cubicBezTo>
                        <a:pt x="47" y="126"/>
                        <a:pt x="50" y="132"/>
                        <a:pt x="49" y="137"/>
                      </a:cubicBezTo>
                      <a:cubicBezTo>
                        <a:pt x="49" y="138"/>
                        <a:pt x="49" y="138"/>
                        <a:pt x="49" y="139"/>
                      </a:cubicBezTo>
                      <a:cubicBezTo>
                        <a:pt x="50" y="140"/>
                        <a:pt x="52" y="141"/>
                        <a:pt x="53" y="144"/>
                      </a:cubicBezTo>
                      <a:cubicBezTo>
                        <a:pt x="55" y="149"/>
                        <a:pt x="57" y="150"/>
                        <a:pt x="58" y="150"/>
                      </a:cubicBezTo>
                      <a:cubicBezTo>
                        <a:pt x="59" y="150"/>
                        <a:pt x="60" y="150"/>
                        <a:pt x="60" y="150"/>
                      </a:cubicBezTo>
                      <a:cubicBezTo>
                        <a:pt x="65" y="149"/>
                        <a:pt x="71" y="148"/>
                        <a:pt x="73" y="148"/>
                      </a:cubicBezTo>
                      <a:cubicBezTo>
                        <a:pt x="73" y="147"/>
                        <a:pt x="74" y="146"/>
                        <a:pt x="74" y="146"/>
                      </a:cubicBezTo>
                      <a:cubicBezTo>
                        <a:pt x="74" y="143"/>
                        <a:pt x="75" y="139"/>
                        <a:pt x="78" y="138"/>
                      </a:cubicBezTo>
                      <a:cubicBezTo>
                        <a:pt x="79" y="138"/>
                        <a:pt x="80" y="137"/>
                        <a:pt x="82" y="137"/>
                      </a:cubicBezTo>
                      <a:cubicBezTo>
                        <a:pt x="85" y="137"/>
                        <a:pt x="88" y="138"/>
                        <a:pt x="88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ubicBezTo>
                        <a:pt x="89" y="140"/>
                        <a:pt x="89" y="140"/>
                        <a:pt x="89" y="140"/>
                      </a:cubicBezTo>
                      <a:cubicBezTo>
                        <a:pt x="89" y="140"/>
                        <a:pt x="90" y="140"/>
                        <a:pt x="93" y="140"/>
                      </a:cubicBezTo>
                      <a:cubicBezTo>
                        <a:pt x="94" y="140"/>
                        <a:pt x="96" y="140"/>
                        <a:pt x="97" y="140"/>
                      </a:cubicBezTo>
                      <a:cubicBezTo>
                        <a:pt x="97" y="140"/>
                        <a:pt x="98" y="140"/>
                        <a:pt x="99" y="140"/>
                      </a:cubicBezTo>
                      <a:cubicBezTo>
                        <a:pt x="100" y="140"/>
                        <a:pt x="102" y="140"/>
                        <a:pt x="102" y="144"/>
                      </a:cubicBezTo>
                      <a:cubicBezTo>
                        <a:pt x="102" y="148"/>
                        <a:pt x="103" y="151"/>
                        <a:pt x="104" y="151"/>
                      </a:cubicBezTo>
                      <a:cubicBezTo>
                        <a:pt x="105" y="153"/>
                        <a:pt x="105" y="156"/>
                        <a:pt x="104" y="160"/>
                      </a:cubicBezTo>
                      <a:cubicBezTo>
                        <a:pt x="103" y="162"/>
                        <a:pt x="102" y="167"/>
                        <a:pt x="102" y="168"/>
                      </a:cubicBezTo>
                      <a:cubicBezTo>
                        <a:pt x="104" y="169"/>
                        <a:pt x="109" y="174"/>
                        <a:pt x="108" y="178"/>
                      </a:cubicBezTo>
                      <a:cubicBezTo>
                        <a:pt x="108" y="179"/>
                        <a:pt x="108" y="179"/>
                        <a:pt x="108" y="179"/>
                      </a:cubicBezTo>
                      <a:cubicBezTo>
                        <a:pt x="108" y="180"/>
                        <a:pt x="107" y="183"/>
                        <a:pt x="107" y="184"/>
                      </a:cubicBezTo>
                      <a:cubicBezTo>
                        <a:pt x="108" y="183"/>
                        <a:pt x="110" y="182"/>
                        <a:pt x="112" y="182"/>
                      </a:cubicBezTo>
                      <a:cubicBezTo>
                        <a:pt x="113" y="182"/>
                        <a:pt x="114" y="182"/>
                        <a:pt x="115" y="182"/>
                      </a:cubicBezTo>
                      <a:cubicBezTo>
                        <a:pt x="117" y="182"/>
                        <a:pt x="119" y="182"/>
                        <a:pt x="122" y="181"/>
                      </a:cubicBezTo>
                      <a:cubicBezTo>
                        <a:pt x="122" y="181"/>
                        <a:pt x="123" y="181"/>
                        <a:pt x="124" y="181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lnTo>
                        <a:pt x="126" y="18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5" name="Freeform 1728"/>
                <p:cNvSpPr>
                  <a:spLocks/>
                </p:cNvSpPr>
                <p:nvPr/>
              </p:nvSpPr>
              <p:spPr bwMode="auto">
                <a:xfrm>
                  <a:off x="1806" y="30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6" name="Freeform 1729"/>
                <p:cNvSpPr>
                  <a:spLocks/>
                </p:cNvSpPr>
                <p:nvPr/>
              </p:nvSpPr>
              <p:spPr bwMode="auto">
                <a:xfrm>
                  <a:off x="1805" y="303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7" name="Freeform 1730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8" name="Freeform 1731"/>
                <p:cNvSpPr>
                  <a:spLocks/>
                </p:cNvSpPr>
                <p:nvPr/>
              </p:nvSpPr>
              <p:spPr bwMode="auto">
                <a:xfrm>
                  <a:off x="1808" y="30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9" name="Freeform 1732"/>
                <p:cNvSpPr>
                  <a:spLocks/>
                </p:cNvSpPr>
                <p:nvPr/>
              </p:nvSpPr>
              <p:spPr bwMode="auto">
                <a:xfrm>
                  <a:off x="1804" y="3037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0" name="Freeform 1733"/>
                <p:cNvSpPr>
                  <a:spLocks/>
                </p:cNvSpPr>
                <p:nvPr/>
              </p:nvSpPr>
              <p:spPr bwMode="auto">
                <a:xfrm>
                  <a:off x="1984" y="306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1" name="Freeform 1734"/>
                <p:cNvSpPr>
                  <a:spLocks/>
                </p:cNvSpPr>
                <p:nvPr/>
              </p:nvSpPr>
              <p:spPr bwMode="auto">
                <a:xfrm>
                  <a:off x="1923" y="3091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2" name="Freeform 1735"/>
                <p:cNvSpPr>
                  <a:spLocks/>
                </p:cNvSpPr>
                <p:nvPr/>
              </p:nvSpPr>
              <p:spPr bwMode="auto">
                <a:xfrm>
                  <a:off x="1919" y="308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3" name="Freeform 1736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4" name="Freeform 1737"/>
                <p:cNvSpPr>
                  <a:spLocks/>
                </p:cNvSpPr>
                <p:nvPr/>
              </p:nvSpPr>
              <p:spPr bwMode="auto">
                <a:xfrm>
                  <a:off x="1972" y="30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5" name="Freeform 1738"/>
                <p:cNvSpPr>
                  <a:spLocks/>
                </p:cNvSpPr>
                <p:nvPr/>
              </p:nvSpPr>
              <p:spPr bwMode="auto">
                <a:xfrm>
                  <a:off x="1971" y="30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6" name="Freeform 1739"/>
                <p:cNvSpPr>
                  <a:spLocks/>
                </p:cNvSpPr>
                <p:nvPr/>
              </p:nvSpPr>
              <p:spPr bwMode="auto">
                <a:xfrm>
                  <a:off x="1971" y="30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7" name="Freeform 1740"/>
                <p:cNvSpPr>
                  <a:spLocks/>
                </p:cNvSpPr>
                <p:nvPr/>
              </p:nvSpPr>
              <p:spPr bwMode="auto">
                <a:xfrm>
                  <a:off x="1807" y="3025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8" name="Freeform 1741"/>
                <p:cNvSpPr>
                  <a:spLocks/>
                </p:cNvSpPr>
                <p:nvPr/>
              </p:nvSpPr>
              <p:spPr bwMode="auto">
                <a:xfrm>
                  <a:off x="1801" y="30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9" name="Freeform 1742"/>
                <p:cNvSpPr>
                  <a:spLocks/>
                </p:cNvSpPr>
                <p:nvPr/>
              </p:nvSpPr>
              <p:spPr bwMode="auto">
                <a:xfrm>
                  <a:off x="1823" y="30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0" name="Freeform 1743"/>
                <p:cNvSpPr>
                  <a:spLocks/>
                </p:cNvSpPr>
                <p:nvPr/>
              </p:nvSpPr>
              <p:spPr bwMode="auto">
                <a:xfrm>
                  <a:off x="1866" y="293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1" name="Freeform 1744"/>
                <p:cNvSpPr>
                  <a:spLocks/>
                </p:cNvSpPr>
                <p:nvPr/>
              </p:nvSpPr>
              <p:spPr bwMode="auto">
                <a:xfrm>
                  <a:off x="1805" y="302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2" name="Freeform 1745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3" name="Freeform 1746"/>
                <p:cNvSpPr>
                  <a:spLocks/>
                </p:cNvSpPr>
                <p:nvPr/>
              </p:nvSpPr>
              <p:spPr bwMode="auto">
                <a:xfrm>
                  <a:off x="1824" y="30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4" name="Freeform 1747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5" name="Freeform 1748"/>
                <p:cNvSpPr>
                  <a:spLocks/>
                </p:cNvSpPr>
                <p:nvPr/>
              </p:nvSpPr>
              <p:spPr bwMode="auto">
                <a:xfrm>
                  <a:off x="1804" y="302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6" name="Freeform 1749"/>
                <p:cNvSpPr>
                  <a:spLocks/>
                </p:cNvSpPr>
                <p:nvPr/>
              </p:nvSpPr>
              <p:spPr bwMode="auto">
                <a:xfrm>
                  <a:off x="1985" y="293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7" name="Freeform 1750"/>
                <p:cNvSpPr>
                  <a:spLocks/>
                </p:cNvSpPr>
                <p:nvPr/>
              </p:nvSpPr>
              <p:spPr bwMode="auto">
                <a:xfrm>
                  <a:off x="1989" y="293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8" name="Freeform 1751"/>
                <p:cNvSpPr>
                  <a:spLocks/>
                </p:cNvSpPr>
                <p:nvPr/>
              </p:nvSpPr>
              <p:spPr bwMode="auto">
                <a:xfrm>
                  <a:off x="1981" y="29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9" name="Freeform 1752"/>
                <p:cNvSpPr>
                  <a:spLocks/>
                </p:cNvSpPr>
                <p:nvPr/>
              </p:nvSpPr>
              <p:spPr bwMode="auto">
                <a:xfrm>
                  <a:off x="1991" y="293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0" name="Freeform 1753"/>
                <p:cNvSpPr>
                  <a:spLocks/>
                </p:cNvSpPr>
                <p:nvPr/>
              </p:nvSpPr>
              <p:spPr bwMode="auto">
                <a:xfrm>
                  <a:off x="1957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1" name="Freeform 1754"/>
                <p:cNvSpPr>
                  <a:spLocks/>
                </p:cNvSpPr>
                <p:nvPr/>
              </p:nvSpPr>
              <p:spPr bwMode="auto">
                <a:xfrm>
                  <a:off x="1982" y="292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2" name="Freeform 1755"/>
                <p:cNvSpPr>
                  <a:spLocks/>
                </p:cNvSpPr>
                <p:nvPr/>
              </p:nvSpPr>
              <p:spPr bwMode="auto">
                <a:xfrm>
                  <a:off x="1984" y="292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3" name="Freeform 1756"/>
                <p:cNvSpPr>
                  <a:spLocks/>
                </p:cNvSpPr>
                <p:nvPr/>
              </p:nvSpPr>
              <p:spPr bwMode="auto">
                <a:xfrm>
                  <a:off x="1987" y="293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4" name="Freeform 1757"/>
                <p:cNvSpPr>
                  <a:spLocks/>
                </p:cNvSpPr>
                <p:nvPr/>
              </p:nvSpPr>
              <p:spPr bwMode="auto">
                <a:xfrm>
                  <a:off x="1975" y="292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1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5" name="Freeform 1758"/>
                <p:cNvSpPr>
                  <a:spLocks/>
                </p:cNvSpPr>
                <p:nvPr/>
              </p:nvSpPr>
              <p:spPr bwMode="auto">
                <a:xfrm>
                  <a:off x="1978" y="2925"/>
                  <a:ext cx="2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6" name="Freeform 1759"/>
                <p:cNvSpPr>
                  <a:spLocks/>
                </p:cNvSpPr>
                <p:nvPr/>
              </p:nvSpPr>
              <p:spPr bwMode="auto">
                <a:xfrm>
                  <a:off x="1980" y="292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7" name="Freeform 1760"/>
                <p:cNvSpPr>
                  <a:spLocks/>
                </p:cNvSpPr>
                <p:nvPr/>
              </p:nvSpPr>
              <p:spPr bwMode="auto">
                <a:xfrm>
                  <a:off x="1956" y="29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8" name="Freeform 1761"/>
                <p:cNvSpPr>
                  <a:spLocks/>
                </p:cNvSpPr>
                <p:nvPr/>
              </p:nvSpPr>
              <p:spPr bwMode="auto">
                <a:xfrm>
                  <a:off x="1991" y="293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9" name="Freeform 1762"/>
                <p:cNvSpPr>
                  <a:spLocks/>
                </p:cNvSpPr>
                <p:nvPr/>
              </p:nvSpPr>
              <p:spPr bwMode="auto">
                <a:xfrm>
                  <a:off x="1991" y="293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0" name="Freeform 1763"/>
                <p:cNvSpPr>
                  <a:spLocks/>
                </p:cNvSpPr>
                <p:nvPr/>
              </p:nvSpPr>
              <p:spPr bwMode="auto">
                <a:xfrm>
                  <a:off x="1991" y="29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1" name="Freeform 1764"/>
                <p:cNvSpPr>
                  <a:spLocks/>
                </p:cNvSpPr>
                <p:nvPr/>
              </p:nvSpPr>
              <p:spPr bwMode="auto">
                <a:xfrm>
                  <a:off x="1991" y="29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2" name="Freeform 1765"/>
                <p:cNvSpPr>
                  <a:spLocks/>
                </p:cNvSpPr>
                <p:nvPr/>
              </p:nvSpPr>
              <p:spPr bwMode="auto">
                <a:xfrm>
                  <a:off x="1978" y="2981"/>
                  <a:ext cx="0" cy="4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0" y="2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3" name="Freeform 1766"/>
                <p:cNvSpPr>
                  <a:spLocks/>
                </p:cNvSpPr>
                <p:nvPr/>
              </p:nvSpPr>
              <p:spPr bwMode="auto">
                <a:xfrm>
                  <a:off x="1991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4" name="Freeform 1767"/>
                <p:cNvSpPr>
                  <a:spLocks/>
                </p:cNvSpPr>
                <p:nvPr/>
              </p:nvSpPr>
              <p:spPr bwMode="auto">
                <a:xfrm>
                  <a:off x="1991" y="293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5" name="Freeform 1768"/>
                <p:cNvSpPr>
                  <a:spLocks/>
                </p:cNvSpPr>
                <p:nvPr/>
              </p:nvSpPr>
              <p:spPr bwMode="auto">
                <a:xfrm>
                  <a:off x="1978" y="3002"/>
                  <a:ext cx="11" cy="17"/>
                </a:xfrm>
                <a:custGeom>
                  <a:avLst/>
                  <a:gdLst>
                    <a:gd name="T0" fmla="*/ 8 w 12"/>
                    <a:gd name="T1" fmla="*/ 0 h 18"/>
                    <a:gd name="T2" fmla="*/ 8 w 12"/>
                    <a:gd name="T3" fmla="*/ 0 h 18"/>
                    <a:gd name="T4" fmla="*/ 8 w 12"/>
                    <a:gd name="T5" fmla="*/ 0 h 18"/>
                    <a:gd name="T6" fmla="*/ 8 w 12"/>
                    <a:gd name="T7" fmla="*/ 1 h 18"/>
                    <a:gd name="T8" fmla="*/ 7 w 12"/>
                    <a:gd name="T9" fmla="*/ 1 h 18"/>
                    <a:gd name="T10" fmla="*/ 6 w 12"/>
                    <a:gd name="T11" fmla="*/ 2 h 18"/>
                    <a:gd name="T12" fmla="*/ 6 w 12"/>
                    <a:gd name="T13" fmla="*/ 2 h 18"/>
                    <a:gd name="T14" fmla="*/ 5 w 12"/>
                    <a:gd name="T15" fmla="*/ 3 h 18"/>
                    <a:gd name="T16" fmla="*/ 4 w 12"/>
                    <a:gd name="T17" fmla="*/ 3 h 18"/>
                    <a:gd name="T18" fmla="*/ 3 w 12"/>
                    <a:gd name="T19" fmla="*/ 3 h 18"/>
                    <a:gd name="T20" fmla="*/ 2 w 12"/>
                    <a:gd name="T21" fmla="*/ 3 h 18"/>
                    <a:gd name="T22" fmla="*/ 2 w 12"/>
                    <a:gd name="T23" fmla="*/ 3 h 18"/>
                    <a:gd name="T24" fmla="*/ 0 w 12"/>
                    <a:gd name="T25" fmla="*/ 3 h 18"/>
                    <a:gd name="T26" fmla="*/ 0 w 12"/>
                    <a:gd name="T27" fmla="*/ 3 h 18"/>
                    <a:gd name="T28" fmla="*/ 0 w 12"/>
                    <a:gd name="T29" fmla="*/ 9 h 18"/>
                    <a:gd name="T30" fmla="*/ 0 w 12"/>
                    <a:gd name="T31" fmla="*/ 9 h 18"/>
                    <a:gd name="T32" fmla="*/ 2 w 12"/>
                    <a:gd name="T33" fmla="*/ 18 h 18"/>
                    <a:gd name="T34" fmla="*/ 3 w 12"/>
                    <a:gd name="T35" fmla="*/ 17 h 18"/>
                    <a:gd name="T36" fmla="*/ 4 w 12"/>
                    <a:gd name="T37" fmla="*/ 17 h 18"/>
                    <a:gd name="T38" fmla="*/ 4 w 12"/>
                    <a:gd name="T39" fmla="*/ 17 h 18"/>
                    <a:gd name="T40" fmla="*/ 4 w 12"/>
                    <a:gd name="T41" fmla="*/ 17 h 18"/>
                    <a:gd name="T42" fmla="*/ 5 w 12"/>
                    <a:gd name="T43" fmla="*/ 16 h 18"/>
                    <a:gd name="T44" fmla="*/ 12 w 12"/>
                    <a:gd name="T45" fmla="*/ 6 h 18"/>
                    <a:gd name="T46" fmla="*/ 10 w 12"/>
                    <a:gd name="T47" fmla="*/ 4 h 18"/>
                    <a:gd name="T48" fmla="*/ 10 w 12"/>
                    <a:gd name="T49" fmla="*/ 3 h 18"/>
                    <a:gd name="T50" fmla="*/ 10 w 12"/>
                    <a:gd name="T51" fmla="*/ 3 h 18"/>
                    <a:gd name="T52" fmla="*/ 10 w 12"/>
                    <a:gd name="T53" fmla="*/ 3 h 18"/>
                    <a:gd name="T54" fmla="*/ 10 w 12"/>
                    <a:gd name="T55" fmla="*/ 2 h 18"/>
                    <a:gd name="T56" fmla="*/ 10 w 12"/>
                    <a:gd name="T57" fmla="*/ 1 h 18"/>
                    <a:gd name="T58" fmla="*/ 10 w 12"/>
                    <a:gd name="T59" fmla="*/ 0 h 18"/>
                    <a:gd name="T60" fmla="*/ 10 w 12"/>
                    <a:gd name="T61" fmla="*/ 0 h 18"/>
                    <a:gd name="T62" fmla="*/ 10 w 12"/>
                    <a:gd name="T63" fmla="*/ 0 h 18"/>
                    <a:gd name="T64" fmla="*/ 8 w 12"/>
                    <a:gd name="T6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" h="1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1"/>
                        <a:pt x="1" y="14"/>
                        <a:pt x="2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6"/>
                      </a:cubicBezTo>
                      <a:cubicBezTo>
                        <a:pt x="6" y="16"/>
                        <a:pt x="9" y="11"/>
                        <a:pt x="12" y="6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6" name="Freeform 1769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7" name="Freeform 1770"/>
                <p:cNvSpPr>
                  <a:spLocks/>
                </p:cNvSpPr>
                <p:nvPr/>
              </p:nvSpPr>
              <p:spPr bwMode="auto">
                <a:xfrm>
                  <a:off x="1985" y="3002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2 w 2"/>
                    <a:gd name="T5" fmla="*/ 0 w 2"/>
                    <a:gd name="T6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8" name="Freeform 1771"/>
                <p:cNvSpPr>
                  <a:spLocks/>
                </p:cNvSpPr>
                <p:nvPr/>
              </p:nvSpPr>
              <p:spPr bwMode="auto">
                <a:xfrm>
                  <a:off x="1982" y="300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9" name="Freeform 1772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0" name="Freeform 1773"/>
                <p:cNvSpPr>
                  <a:spLocks/>
                </p:cNvSpPr>
                <p:nvPr/>
              </p:nvSpPr>
              <p:spPr bwMode="auto">
                <a:xfrm>
                  <a:off x="1980" y="300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1" name="Freeform 1774"/>
                <p:cNvSpPr>
                  <a:spLocks/>
                </p:cNvSpPr>
                <p:nvPr/>
              </p:nvSpPr>
              <p:spPr bwMode="auto">
                <a:xfrm>
                  <a:off x="1983" y="3003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2" name="Freeform 1775"/>
                <p:cNvSpPr>
                  <a:spLocks/>
                </p:cNvSpPr>
                <p:nvPr/>
              </p:nvSpPr>
              <p:spPr bwMode="auto">
                <a:xfrm>
                  <a:off x="1978" y="30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3" name="Freeform 1776"/>
                <p:cNvSpPr>
                  <a:spLocks/>
                </p:cNvSpPr>
                <p:nvPr/>
              </p:nvSpPr>
              <p:spPr bwMode="auto">
                <a:xfrm>
                  <a:off x="1987" y="3091"/>
                  <a:ext cx="110" cy="179"/>
                </a:xfrm>
                <a:custGeom>
                  <a:avLst/>
                  <a:gdLst>
                    <a:gd name="T0" fmla="*/ 56 w 115"/>
                    <a:gd name="T1" fmla="*/ 35 h 187"/>
                    <a:gd name="T2" fmla="*/ 59 w 115"/>
                    <a:gd name="T3" fmla="*/ 38 h 187"/>
                    <a:gd name="T4" fmla="*/ 61 w 115"/>
                    <a:gd name="T5" fmla="*/ 40 h 187"/>
                    <a:gd name="T6" fmla="*/ 63 w 115"/>
                    <a:gd name="T7" fmla="*/ 54 h 187"/>
                    <a:gd name="T8" fmla="*/ 56 w 115"/>
                    <a:gd name="T9" fmla="*/ 68 h 187"/>
                    <a:gd name="T10" fmla="*/ 54 w 115"/>
                    <a:gd name="T11" fmla="*/ 74 h 187"/>
                    <a:gd name="T12" fmla="*/ 44 w 115"/>
                    <a:gd name="T13" fmla="*/ 44 h 187"/>
                    <a:gd name="T14" fmla="*/ 37 w 115"/>
                    <a:gd name="T15" fmla="*/ 44 h 187"/>
                    <a:gd name="T16" fmla="*/ 30 w 115"/>
                    <a:gd name="T17" fmla="*/ 39 h 187"/>
                    <a:gd name="T18" fmla="*/ 0 w 115"/>
                    <a:gd name="T19" fmla="*/ 49 h 187"/>
                    <a:gd name="T20" fmla="*/ 4 w 115"/>
                    <a:gd name="T21" fmla="*/ 58 h 187"/>
                    <a:gd name="T22" fmla="*/ 7 w 115"/>
                    <a:gd name="T23" fmla="*/ 59 h 187"/>
                    <a:gd name="T24" fmla="*/ 10 w 115"/>
                    <a:gd name="T25" fmla="*/ 59 h 187"/>
                    <a:gd name="T26" fmla="*/ 13 w 115"/>
                    <a:gd name="T27" fmla="*/ 60 h 187"/>
                    <a:gd name="T28" fmla="*/ 15 w 115"/>
                    <a:gd name="T29" fmla="*/ 61 h 187"/>
                    <a:gd name="T30" fmla="*/ 30 w 115"/>
                    <a:gd name="T31" fmla="*/ 66 h 187"/>
                    <a:gd name="T32" fmla="*/ 29 w 115"/>
                    <a:gd name="T33" fmla="*/ 93 h 187"/>
                    <a:gd name="T34" fmla="*/ 31 w 115"/>
                    <a:gd name="T35" fmla="*/ 102 h 187"/>
                    <a:gd name="T36" fmla="*/ 25 w 115"/>
                    <a:gd name="T37" fmla="*/ 117 h 187"/>
                    <a:gd name="T38" fmla="*/ 12 w 115"/>
                    <a:gd name="T39" fmla="*/ 135 h 187"/>
                    <a:gd name="T40" fmla="*/ 12 w 115"/>
                    <a:gd name="T41" fmla="*/ 136 h 187"/>
                    <a:gd name="T42" fmla="*/ 13 w 115"/>
                    <a:gd name="T43" fmla="*/ 138 h 187"/>
                    <a:gd name="T44" fmla="*/ 18 w 115"/>
                    <a:gd name="T45" fmla="*/ 154 h 187"/>
                    <a:gd name="T46" fmla="*/ 20 w 115"/>
                    <a:gd name="T47" fmla="*/ 179 h 187"/>
                    <a:gd name="T48" fmla="*/ 23 w 115"/>
                    <a:gd name="T49" fmla="*/ 187 h 187"/>
                    <a:gd name="T50" fmla="*/ 26 w 115"/>
                    <a:gd name="T51" fmla="*/ 183 h 187"/>
                    <a:gd name="T52" fmla="*/ 26 w 115"/>
                    <a:gd name="T53" fmla="*/ 183 h 187"/>
                    <a:gd name="T54" fmla="*/ 53 w 115"/>
                    <a:gd name="T55" fmla="*/ 157 h 187"/>
                    <a:gd name="T56" fmla="*/ 54 w 115"/>
                    <a:gd name="T57" fmla="*/ 135 h 187"/>
                    <a:gd name="T58" fmla="*/ 47 w 115"/>
                    <a:gd name="T59" fmla="*/ 113 h 187"/>
                    <a:gd name="T60" fmla="*/ 53 w 115"/>
                    <a:gd name="T61" fmla="*/ 99 h 187"/>
                    <a:gd name="T62" fmla="*/ 64 w 115"/>
                    <a:gd name="T63" fmla="*/ 90 h 187"/>
                    <a:gd name="T64" fmla="*/ 89 w 115"/>
                    <a:gd name="T65" fmla="*/ 71 h 187"/>
                    <a:gd name="T66" fmla="*/ 112 w 115"/>
                    <a:gd name="T67" fmla="*/ 24 h 187"/>
                    <a:gd name="T68" fmla="*/ 111 w 115"/>
                    <a:gd name="T69" fmla="*/ 0 h 187"/>
                    <a:gd name="T70" fmla="*/ 108 w 115"/>
                    <a:gd name="T71" fmla="*/ 1 h 187"/>
                    <a:gd name="T72" fmla="*/ 105 w 115"/>
                    <a:gd name="T73" fmla="*/ 3 h 187"/>
                    <a:gd name="T74" fmla="*/ 104 w 115"/>
                    <a:gd name="T75" fmla="*/ 3 h 187"/>
                    <a:gd name="T76" fmla="*/ 103 w 115"/>
                    <a:gd name="T77" fmla="*/ 4 h 187"/>
                    <a:gd name="T78" fmla="*/ 99 w 115"/>
                    <a:gd name="T79" fmla="*/ 6 h 187"/>
                    <a:gd name="T80" fmla="*/ 88 w 115"/>
                    <a:gd name="T81" fmla="*/ 7 h 187"/>
                    <a:gd name="T82" fmla="*/ 81 w 115"/>
                    <a:gd name="T83" fmla="*/ 12 h 187"/>
                    <a:gd name="T84" fmla="*/ 67 w 115"/>
                    <a:gd name="T85" fmla="*/ 13 h 187"/>
                    <a:gd name="T86" fmla="*/ 59 w 115"/>
                    <a:gd name="T87" fmla="*/ 10 h 187"/>
                    <a:gd name="T88" fmla="*/ 55 w 115"/>
                    <a:gd name="T89" fmla="*/ 11 h 187"/>
                    <a:gd name="T90" fmla="*/ 52 w 115"/>
                    <a:gd name="T91" fmla="*/ 1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5" h="187">
                      <a:moveTo>
                        <a:pt x="51" y="13"/>
                      </a:moveTo>
                      <a:cubicBezTo>
                        <a:pt x="50" y="16"/>
                        <a:pt x="52" y="22"/>
                        <a:pt x="54" y="27"/>
                      </a:cubicBezTo>
                      <a:cubicBezTo>
                        <a:pt x="55" y="30"/>
                        <a:pt x="56" y="33"/>
                        <a:pt x="56" y="35"/>
                      </a:cubicBezTo>
                      <a:cubicBezTo>
                        <a:pt x="56" y="35"/>
                        <a:pt x="57" y="36"/>
                        <a:pt x="57" y="36"/>
                      </a:cubicBezTo>
                      <a:cubicBezTo>
                        <a:pt x="57" y="36"/>
                        <a:pt x="58" y="36"/>
                        <a:pt x="58" y="37"/>
                      </a:cubicBezTo>
                      <a:cubicBezTo>
                        <a:pt x="58" y="37"/>
                        <a:pt x="59" y="37"/>
                        <a:pt x="59" y="38"/>
                      </a:cubicBezTo>
                      <a:cubicBezTo>
                        <a:pt x="59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2" y="40"/>
                        <a:pt x="62" y="41"/>
                        <a:pt x="63" y="41"/>
                      </a:cubicBezTo>
                      <a:cubicBezTo>
                        <a:pt x="65" y="44"/>
                        <a:pt x="65" y="45"/>
                        <a:pt x="64" y="48"/>
                      </a:cubicBezTo>
                      <a:cubicBezTo>
                        <a:pt x="64" y="49"/>
                        <a:pt x="63" y="51"/>
                        <a:pt x="63" y="54"/>
                      </a:cubicBezTo>
                      <a:cubicBezTo>
                        <a:pt x="64" y="60"/>
                        <a:pt x="62" y="61"/>
                        <a:pt x="59" y="62"/>
                      </a:cubicBezTo>
                      <a:cubicBezTo>
                        <a:pt x="58" y="62"/>
                        <a:pt x="57" y="62"/>
                        <a:pt x="56" y="63"/>
                      </a:cubicBezTo>
                      <a:cubicBezTo>
                        <a:pt x="55" y="64"/>
                        <a:pt x="56" y="66"/>
                        <a:pt x="56" y="68"/>
                      </a:cubicBezTo>
                      <a:cubicBezTo>
                        <a:pt x="56" y="70"/>
                        <a:pt x="56" y="71"/>
                        <a:pt x="56" y="72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0" y="74"/>
                        <a:pt x="42" y="59"/>
                        <a:pt x="42" y="59"/>
                      </a:cubicBezTo>
                      <a:cubicBezTo>
                        <a:pt x="41" y="57"/>
                        <a:pt x="42" y="55"/>
                        <a:pt x="43" y="52"/>
                      </a:cubicBezTo>
                      <a:cubicBezTo>
                        <a:pt x="44" y="49"/>
                        <a:pt x="45" y="46"/>
                        <a:pt x="44" y="44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2" y="43"/>
                        <a:pt x="40" y="43"/>
                        <a:pt x="39" y="43"/>
                      </a:cubicBezTo>
                      <a:cubicBezTo>
                        <a:pt x="38" y="44"/>
                        <a:pt x="38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5" y="44"/>
                        <a:pt x="33" y="42"/>
                        <a:pt x="31" y="40"/>
                      </a:cubicBez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6" y="40"/>
                        <a:pt x="11" y="45"/>
                        <a:pt x="0" y="49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3" y="58"/>
                        <a:pt x="3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5" y="58"/>
                        <a:pt x="5" y="58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9"/>
                      </a:cubicBezTo>
                      <a:cubicBezTo>
                        <a:pt x="7" y="59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2" y="60"/>
                        <a:pt x="12" y="60"/>
                        <a:pt x="13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14" y="60"/>
                        <a:pt x="14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7" y="61"/>
                        <a:pt x="17" y="62"/>
                      </a:cubicBezTo>
                      <a:cubicBezTo>
                        <a:pt x="20" y="63"/>
                        <a:pt x="23" y="64"/>
                        <a:pt x="26" y="65"/>
                      </a:cubicBezTo>
                      <a:cubicBezTo>
                        <a:pt x="28" y="65"/>
                        <a:pt x="29" y="66"/>
                        <a:pt x="30" y="66"/>
                      </a:cubicBezTo>
                      <a:cubicBezTo>
                        <a:pt x="32" y="67"/>
                        <a:pt x="32" y="70"/>
                        <a:pt x="31" y="77"/>
                      </a:cubicBezTo>
                      <a:cubicBezTo>
                        <a:pt x="31" y="80"/>
                        <a:pt x="31" y="83"/>
                        <a:pt x="31" y="85"/>
                      </a:cubicBezTo>
                      <a:cubicBezTo>
                        <a:pt x="32" y="89"/>
                        <a:pt x="30" y="91"/>
                        <a:pt x="29" y="93"/>
                      </a:cubicBezTo>
                      <a:cubicBezTo>
                        <a:pt x="28" y="93"/>
                        <a:pt x="28" y="94"/>
                        <a:pt x="28" y="94"/>
                      </a:cubicBezTo>
                      <a:cubicBezTo>
                        <a:pt x="30" y="96"/>
                        <a:pt x="30" y="99"/>
                        <a:pt x="31" y="101"/>
                      </a:cubicBezTo>
                      <a:cubicBezTo>
                        <a:pt x="31" y="101"/>
                        <a:pt x="31" y="102"/>
                        <a:pt x="31" y="102"/>
                      </a:cubicBezTo>
                      <a:cubicBezTo>
                        <a:pt x="32" y="102"/>
                        <a:pt x="32" y="103"/>
                        <a:pt x="32" y="104"/>
                      </a:cubicBezTo>
                      <a:cubicBezTo>
                        <a:pt x="33" y="107"/>
                        <a:pt x="27" y="113"/>
                        <a:pt x="25" y="114"/>
                      </a:cubicBezTo>
                      <a:cubicBezTo>
                        <a:pt x="25" y="114"/>
                        <a:pt x="25" y="116"/>
                        <a:pt x="25" y="117"/>
                      </a:cubicBezTo>
                      <a:cubicBezTo>
                        <a:pt x="25" y="119"/>
                        <a:pt x="24" y="122"/>
                        <a:pt x="23" y="125"/>
                      </a:cubicBezTo>
                      <a:cubicBezTo>
                        <a:pt x="21" y="127"/>
                        <a:pt x="18" y="130"/>
                        <a:pt x="14" y="133"/>
                      </a:cubicBezTo>
                      <a:cubicBezTo>
                        <a:pt x="14" y="134"/>
                        <a:pt x="13" y="134"/>
                        <a:pt x="12" y="135"/>
                      </a:cubicBezTo>
                      <a:cubicBezTo>
                        <a:pt x="12" y="135"/>
                        <a:pt x="12" y="135"/>
                        <a:pt x="12" y="135"/>
                      </a:cubicBezTo>
                      <a:cubicBezTo>
                        <a:pt x="12" y="135"/>
                        <a:pt x="12" y="136"/>
                        <a:pt x="12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2" y="136"/>
                        <a:pt x="12" y="137"/>
                        <a:pt x="13" y="137"/>
                      </a:cubicBezTo>
                      <a:cubicBezTo>
                        <a:pt x="13" y="137"/>
                        <a:pt x="13" y="137"/>
                        <a:pt x="13" y="137"/>
                      </a:cubicBezTo>
                      <a:cubicBezTo>
                        <a:pt x="13" y="138"/>
                        <a:pt x="13" y="138"/>
                        <a:pt x="13" y="138"/>
                      </a:cubicBezTo>
                      <a:cubicBezTo>
                        <a:pt x="13" y="138"/>
                        <a:pt x="13" y="138"/>
                        <a:pt x="13" y="139"/>
                      </a:cubicBezTo>
                      <a:cubicBezTo>
                        <a:pt x="13" y="139"/>
                        <a:pt x="13" y="140"/>
                        <a:pt x="13" y="140"/>
                      </a:cubicBezTo>
                      <a:cubicBezTo>
                        <a:pt x="14" y="144"/>
                        <a:pt x="17" y="153"/>
                        <a:pt x="18" y="154"/>
                      </a:cubicBezTo>
                      <a:cubicBezTo>
                        <a:pt x="23" y="157"/>
                        <a:pt x="20" y="177"/>
                        <a:pt x="20" y="177"/>
                      </a:cubicBezTo>
                      <a:cubicBezTo>
                        <a:pt x="20" y="177"/>
                        <a:pt x="20" y="178"/>
                        <a:pt x="20" y="178"/>
                      </a:cubicBezTo>
                      <a:cubicBezTo>
                        <a:pt x="20" y="179"/>
                        <a:pt x="20" y="179"/>
                        <a:pt x="20" y="179"/>
                      </a:cubicBezTo>
                      <a:cubicBezTo>
                        <a:pt x="20" y="181"/>
                        <a:pt x="21" y="185"/>
                        <a:pt x="21" y="187"/>
                      </a:cubicBezTo>
                      <a:cubicBezTo>
                        <a:pt x="21" y="187"/>
                        <a:pt x="22" y="187"/>
                        <a:pt x="23" y="187"/>
                      </a:cubicBezTo>
                      <a:cubicBezTo>
                        <a:pt x="23" y="187"/>
                        <a:pt x="23" y="187"/>
                        <a:pt x="23" y="187"/>
                      </a:cubicBezTo>
                      <a:cubicBezTo>
                        <a:pt x="24" y="187"/>
                        <a:pt x="25" y="187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6" y="186"/>
                        <a:pt x="26" y="184"/>
                        <a:pt x="26" y="183"/>
                      </a:cubicBezTo>
                      <a:cubicBezTo>
                        <a:pt x="26" y="183"/>
                        <a:pt x="26" y="183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3"/>
                        <a:pt x="26" y="183"/>
                        <a:pt x="26" y="183"/>
                      </a:cubicBezTo>
                      <a:cubicBezTo>
                        <a:pt x="24" y="183"/>
                        <a:pt x="22" y="182"/>
                        <a:pt x="22" y="180"/>
                      </a:cubicBezTo>
                      <a:cubicBezTo>
                        <a:pt x="19" y="174"/>
                        <a:pt x="35" y="166"/>
                        <a:pt x="41" y="164"/>
                      </a:cubicBezTo>
                      <a:cubicBezTo>
                        <a:pt x="50" y="161"/>
                        <a:pt x="53" y="159"/>
                        <a:pt x="53" y="157"/>
                      </a:cubicBezTo>
                      <a:cubicBezTo>
                        <a:pt x="54" y="155"/>
                        <a:pt x="54" y="153"/>
                        <a:pt x="54" y="150"/>
                      </a:cubicBezTo>
                      <a:cubicBezTo>
                        <a:pt x="54" y="146"/>
                        <a:pt x="54" y="143"/>
                        <a:pt x="55" y="140"/>
                      </a:cubicBezTo>
                      <a:cubicBezTo>
                        <a:pt x="55" y="139"/>
                        <a:pt x="55" y="138"/>
                        <a:pt x="54" y="135"/>
                      </a:cubicBezTo>
                      <a:cubicBezTo>
                        <a:pt x="54" y="133"/>
                        <a:pt x="53" y="131"/>
                        <a:pt x="53" y="127"/>
                      </a:cubicBezTo>
                      <a:cubicBezTo>
                        <a:pt x="52" y="122"/>
                        <a:pt x="51" y="120"/>
                        <a:pt x="49" y="118"/>
                      </a:cubicBezTo>
                      <a:cubicBezTo>
                        <a:pt x="49" y="116"/>
                        <a:pt x="48" y="115"/>
                        <a:pt x="47" y="113"/>
                      </a:cubicBezTo>
                      <a:cubicBezTo>
                        <a:pt x="46" y="110"/>
                        <a:pt x="46" y="106"/>
                        <a:pt x="47" y="104"/>
                      </a:cubicBezTo>
                      <a:cubicBezTo>
                        <a:pt x="48" y="103"/>
                        <a:pt x="49" y="102"/>
                        <a:pt x="51" y="102"/>
                      </a:cubicBezTo>
                      <a:cubicBezTo>
                        <a:pt x="52" y="102"/>
                        <a:pt x="52" y="102"/>
                        <a:pt x="53" y="99"/>
                      </a:cubicBezTo>
                      <a:cubicBezTo>
                        <a:pt x="53" y="99"/>
                        <a:pt x="54" y="98"/>
                        <a:pt x="54" y="97"/>
                      </a:cubicBezTo>
                      <a:cubicBezTo>
                        <a:pt x="56" y="94"/>
                        <a:pt x="58" y="93"/>
                        <a:pt x="60" y="92"/>
                      </a:cubicBezTo>
                      <a:cubicBezTo>
                        <a:pt x="61" y="92"/>
                        <a:pt x="63" y="91"/>
                        <a:pt x="64" y="90"/>
                      </a:cubicBezTo>
                      <a:cubicBezTo>
                        <a:pt x="66" y="89"/>
                        <a:pt x="67" y="88"/>
                        <a:pt x="68" y="86"/>
                      </a:cubicBezTo>
                      <a:cubicBezTo>
                        <a:pt x="70" y="83"/>
                        <a:pt x="72" y="81"/>
                        <a:pt x="76" y="77"/>
                      </a:cubicBezTo>
                      <a:cubicBezTo>
                        <a:pt x="80" y="74"/>
                        <a:pt x="85" y="73"/>
                        <a:pt x="89" y="71"/>
                      </a:cubicBezTo>
                      <a:cubicBezTo>
                        <a:pt x="92" y="70"/>
                        <a:pt x="96" y="69"/>
                        <a:pt x="98" y="68"/>
                      </a:cubicBezTo>
                      <a:cubicBezTo>
                        <a:pt x="105" y="64"/>
                        <a:pt x="115" y="49"/>
                        <a:pt x="115" y="46"/>
                      </a:cubicBezTo>
                      <a:cubicBezTo>
                        <a:pt x="114" y="44"/>
                        <a:pt x="112" y="30"/>
                        <a:pt x="112" y="24"/>
                      </a:cubicBezTo>
                      <a:cubicBezTo>
                        <a:pt x="113" y="21"/>
                        <a:pt x="112" y="14"/>
                        <a:pt x="112" y="8"/>
                      </a:cubicBezTo>
                      <a:cubicBezTo>
                        <a:pt x="112" y="5"/>
                        <a:pt x="112" y="2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08" y="1"/>
                        <a:pt x="107" y="2"/>
                        <a:pt x="107" y="2"/>
                      </a:cubicBezTo>
                      <a:cubicBezTo>
                        <a:pt x="107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3"/>
                        <a:pt x="104" y="3"/>
                        <a:pt x="104" y="4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2" y="6"/>
                        <a:pt x="100" y="6"/>
                        <a:pt x="99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2" y="9"/>
                        <a:pt x="90" y="8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6" y="7"/>
                        <a:pt x="85" y="8"/>
                        <a:pt x="85" y="9"/>
                      </a:cubicBezTo>
                      <a:cubicBezTo>
                        <a:pt x="85" y="10"/>
                        <a:pt x="84" y="12"/>
                        <a:pt x="81" y="12"/>
                      </a:cubicBezTo>
                      <a:cubicBezTo>
                        <a:pt x="79" y="12"/>
                        <a:pt x="77" y="12"/>
                        <a:pt x="76" y="12"/>
                      </a:cubicBezTo>
                      <a:cubicBezTo>
                        <a:pt x="75" y="11"/>
                        <a:pt x="74" y="12"/>
                        <a:pt x="72" y="12"/>
                      </a:cubicBezTo>
                      <a:cubicBezTo>
                        <a:pt x="70" y="13"/>
                        <a:pt x="68" y="13"/>
                        <a:pt x="67" y="13"/>
                      </a:cubicBezTo>
                      <a:cubicBezTo>
                        <a:pt x="64" y="13"/>
                        <a:pt x="63" y="11"/>
                        <a:pt x="63" y="10"/>
                      </a:cubicBezTo>
                      <a:cubicBezTo>
                        <a:pt x="63" y="10"/>
                        <a:pt x="63" y="10"/>
                        <a:pt x="62" y="9"/>
                      </a:cubicBezTo>
                      <a:cubicBezTo>
                        <a:pt x="61" y="9"/>
                        <a:pt x="60" y="10"/>
                        <a:pt x="59" y="10"/>
                      </a:cubicBezTo>
                      <a:cubicBezTo>
                        <a:pt x="58" y="10"/>
                        <a:pt x="57" y="11"/>
                        <a:pt x="56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3" y="11"/>
                        <a:pt x="52" y="10"/>
                      </a:cubicBezTo>
                      <a:cubicBezTo>
                        <a:pt x="52" y="11"/>
                        <a:pt x="52" y="12"/>
                        <a:pt x="51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4" name="Freeform 1777"/>
                <p:cNvSpPr>
                  <a:spLocks/>
                </p:cNvSpPr>
                <p:nvPr/>
              </p:nvSpPr>
              <p:spPr bwMode="auto">
                <a:xfrm>
                  <a:off x="1994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5" name="Freeform 1778"/>
                <p:cNvSpPr>
                  <a:spLocks/>
                </p:cNvSpPr>
                <p:nvPr/>
              </p:nvSpPr>
              <p:spPr bwMode="auto">
                <a:xfrm>
                  <a:off x="1996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6" name="Freeform 1779"/>
                <p:cNvSpPr>
                  <a:spLocks/>
                </p:cNvSpPr>
                <p:nvPr/>
              </p:nvSpPr>
              <p:spPr bwMode="auto">
                <a:xfrm>
                  <a:off x="1992" y="314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7" name="Freeform 1780"/>
                <p:cNvSpPr>
                  <a:spLocks/>
                </p:cNvSpPr>
                <p:nvPr/>
              </p:nvSpPr>
              <p:spPr bwMode="auto">
                <a:xfrm>
                  <a:off x="1999" y="321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8" name="Freeform 1781"/>
                <p:cNvSpPr>
                  <a:spLocks/>
                </p:cNvSpPr>
                <p:nvPr/>
              </p:nvSpPr>
              <p:spPr bwMode="auto">
                <a:xfrm>
                  <a:off x="1991" y="31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9" name="Freeform 1782"/>
                <p:cNvSpPr>
                  <a:spLocks/>
                </p:cNvSpPr>
                <p:nvPr/>
              </p:nvSpPr>
              <p:spPr bwMode="auto">
                <a:xfrm>
                  <a:off x="2000" y="31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0" name="Freeform 1783"/>
                <p:cNvSpPr>
                  <a:spLocks/>
                </p:cNvSpPr>
                <p:nvPr/>
              </p:nvSpPr>
              <p:spPr bwMode="auto">
                <a:xfrm>
                  <a:off x="2002" y="31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1" name="Freeform 1784"/>
                <p:cNvSpPr>
                  <a:spLocks/>
                </p:cNvSpPr>
                <p:nvPr/>
              </p:nvSpPr>
              <p:spPr bwMode="auto">
                <a:xfrm>
                  <a:off x="1998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2" name="Freeform 1785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1" cy="8"/>
                </a:xfrm>
                <a:custGeom>
                  <a:avLst/>
                  <a:gdLst>
                    <a:gd name="T0" fmla="*/ 0 w 1"/>
                    <a:gd name="T1" fmla="*/ 2 h 9"/>
                    <a:gd name="T2" fmla="*/ 1 w 1"/>
                    <a:gd name="T3" fmla="*/ 9 h 9"/>
                    <a:gd name="T4" fmla="*/ 1 w 1"/>
                    <a:gd name="T5" fmla="*/ 9 h 9"/>
                    <a:gd name="T6" fmla="*/ 0 w 1"/>
                    <a:gd name="T7" fmla="*/ 1 h 9"/>
                    <a:gd name="T8" fmla="*/ 0 w 1"/>
                    <a:gd name="T9" fmla="*/ 0 h 9"/>
                    <a:gd name="T10" fmla="*/ 0 w 1"/>
                    <a:gd name="T11" fmla="*/ 1 h 9"/>
                    <a:gd name="T12" fmla="*/ 0 w 1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9">
                      <a:moveTo>
                        <a:pt x="0" y="2"/>
                      </a:moveTo>
                      <a:cubicBezTo>
                        <a:pt x="0" y="4"/>
                        <a:pt x="1" y="7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7"/>
                        <a:pt x="0" y="3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3" name="Freeform 1786"/>
                <p:cNvSpPr>
                  <a:spLocks/>
                </p:cNvSpPr>
                <p:nvPr/>
              </p:nvSpPr>
              <p:spPr bwMode="auto">
                <a:xfrm>
                  <a:off x="2009" y="327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4" name="Freeform 1787"/>
                <p:cNvSpPr>
                  <a:spLocks/>
                </p:cNvSpPr>
                <p:nvPr/>
              </p:nvSpPr>
              <p:spPr bwMode="auto">
                <a:xfrm>
                  <a:off x="2000" y="322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5" name="Freeform 1788"/>
                <p:cNvSpPr>
                  <a:spLocks/>
                </p:cNvSpPr>
                <p:nvPr/>
              </p:nvSpPr>
              <p:spPr bwMode="auto">
                <a:xfrm>
                  <a:off x="1999" y="32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6" name="Freeform 1789"/>
                <p:cNvSpPr>
                  <a:spLocks/>
                </p:cNvSpPr>
                <p:nvPr/>
              </p:nvSpPr>
              <p:spPr bwMode="auto">
                <a:xfrm>
                  <a:off x="2000" y="32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7" name="Freeform 1790"/>
                <p:cNvSpPr>
                  <a:spLocks/>
                </p:cNvSpPr>
                <p:nvPr/>
              </p:nvSpPr>
              <p:spPr bwMode="auto">
                <a:xfrm>
                  <a:off x="2006" y="326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8" name="Freeform 1791"/>
                <p:cNvSpPr>
                  <a:spLocks/>
                </p:cNvSpPr>
                <p:nvPr/>
              </p:nvSpPr>
              <p:spPr bwMode="auto">
                <a:xfrm>
                  <a:off x="1999" y="32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9" name="Freeform 1792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0" name="Freeform 1793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1" name="Freeform 1794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2" name="Freeform 1795"/>
                <p:cNvSpPr>
                  <a:spLocks/>
                </p:cNvSpPr>
                <p:nvPr/>
              </p:nvSpPr>
              <p:spPr bwMode="auto">
                <a:xfrm>
                  <a:off x="1987" y="3129"/>
                  <a:ext cx="28" cy="9"/>
                </a:xfrm>
                <a:custGeom>
                  <a:avLst/>
                  <a:gdLst>
                    <a:gd name="T0" fmla="*/ 0 w 29"/>
                    <a:gd name="T1" fmla="*/ 10 h 10"/>
                    <a:gd name="T2" fmla="*/ 29 w 29"/>
                    <a:gd name="T3" fmla="*/ 0 h 10"/>
                    <a:gd name="T4" fmla="*/ 29 w 29"/>
                    <a:gd name="T5" fmla="*/ 0 h 10"/>
                    <a:gd name="T6" fmla="*/ 0 w 29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0">
                      <a:moveTo>
                        <a:pt x="0" y="10"/>
                      </a:moveTo>
                      <a:cubicBezTo>
                        <a:pt x="11" y="6"/>
                        <a:pt x="26" y="1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6" y="1"/>
                        <a:pt x="11" y="6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3" name="Freeform 1796"/>
                <p:cNvSpPr>
                  <a:spLocks/>
                </p:cNvSpPr>
                <p:nvPr/>
              </p:nvSpPr>
              <p:spPr bwMode="auto">
                <a:xfrm>
                  <a:off x="1987" y="3138"/>
                  <a:ext cx="3" cy="9"/>
                </a:xfrm>
                <a:custGeom>
                  <a:avLst/>
                  <a:gdLst>
                    <a:gd name="T0" fmla="*/ 3 w 3"/>
                    <a:gd name="T1" fmla="*/ 9 h 9"/>
                    <a:gd name="T2" fmla="*/ 0 w 3"/>
                    <a:gd name="T3" fmla="*/ 0 h 9"/>
                    <a:gd name="T4" fmla="*/ 3 w 3"/>
                    <a:gd name="T5" fmla="*/ 9 h 9"/>
                    <a:gd name="T6" fmla="*/ 3 w 3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9">
                      <a:moveTo>
                        <a:pt x="3" y="9"/>
                      </a:moveTo>
                      <a:lnTo>
                        <a:pt x="0" y="0"/>
                      </a:lnTo>
                      <a:lnTo>
                        <a:pt x="3" y="9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4" name="Freeform 1797"/>
                <p:cNvSpPr>
                  <a:spLocks/>
                </p:cNvSpPr>
                <p:nvPr/>
              </p:nvSpPr>
              <p:spPr bwMode="auto">
                <a:xfrm>
                  <a:off x="1980" y="2985"/>
                  <a:ext cx="113" cy="115"/>
                </a:xfrm>
                <a:custGeom>
                  <a:avLst/>
                  <a:gdLst>
                    <a:gd name="T0" fmla="*/ 45 w 118"/>
                    <a:gd name="T1" fmla="*/ 16 h 120"/>
                    <a:gd name="T2" fmla="*/ 25 w 118"/>
                    <a:gd name="T3" fmla="*/ 17 h 120"/>
                    <a:gd name="T4" fmla="*/ 21 w 118"/>
                    <a:gd name="T5" fmla="*/ 0 h 120"/>
                    <a:gd name="T6" fmla="*/ 13 w 118"/>
                    <a:gd name="T7" fmla="*/ 4 h 120"/>
                    <a:gd name="T8" fmla="*/ 14 w 118"/>
                    <a:gd name="T9" fmla="*/ 14 h 120"/>
                    <a:gd name="T10" fmla="*/ 11 w 118"/>
                    <a:gd name="T11" fmla="*/ 16 h 120"/>
                    <a:gd name="T12" fmla="*/ 11 w 118"/>
                    <a:gd name="T13" fmla="*/ 18 h 120"/>
                    <a:gd name="T14" fmla="*/ 14 w 118"/>
                    <a:gd name="T15" fmla="*/ 21 h 120"/>
                    <a:gd name="T16" fmla="*/ 3 w 118"/>
                    <a:gd name="T17" fmla="*/ 37 h 120"/>
                    <a:gd name="T18" fmla="*/ 2 w 118"/>
                    <a:gd name="T19" fmla="*/ 38 h 120"/>
                    <a:gd name="T20" fmla="*/ 0 w 118"/>
                    <a:gd name="T21" fmla="*/ 39 h 120"/>
                    <a:gd name="T22" fmla="*/ 13 w 118"/>
                    <a:gd name="T23" fmla="*/ 74 h 120"/>
                    <a:gd name="T24" fmla="*/ 16 w 118"/>
                    <a:gd name="T25" fmla="*/ 84 h 120"/>
                    <a:gd name="T26" fmla="*/ 19 w 118"/>
                    <a:gd name="T27" fmla="*/ 85 h 120"/>
                    <a:gd name="T28" fmla="*/ 41 w 118"/>
                    <a:gd name="T29" fmla="*/ 95 h 120"/>
                    <a:gd name="T30" fmla="*/ 44 w 118"/>
                    <a:gd name="T31" fmla="*/ 95 h 120"/>
                    <a:gd name="T32" fmla="*/ 47 w 118"/>
                    <a:gd name="T33" fmla="*/ 95 h 120"/>
                    <a:gd name="T34" fmla="*/ 52 w 118"/>
                    <a:gd name="T35" fmla="*/ 96 h 120"/>
                    <a:gd name="T36" fmla="*/ 59 w 118"/>
                    <a:gd name="T37" fmla="*/ 118 h 120"/>
                    <a:gd name="T38" fmla="*/ 61 w 118"/>
                    <a:gd name="T39" fmla="*/ 118 h 120"/>
                    <a:gd name="T40" fmla="*/ 63 w 118"/>
                    <a:gd name="T41" fmla="*/ 118 h 120"/>
                    <a:gd name="T42" fmla="*/ 69 w 118"/>
                    <a:gd name="T43" fmla="*/ 116 h 120"/>
                    <a:gd name="T44" fmla="*/ 72 w 118"/>
                    <a:gd name="T45" fmla="*/ 117 h 120"/>
                    <a:gd name="T46" fmla="*/ 74 w 118"/>
                    <a:gd name="T47" fmla="*/ 120 h 120"/>
                    <a:gd name="T48" fmla="*/ 88 w 118"/>
                    <a:gd name="T49" fmla="*/ 119 h 120"/>
                    <a:gd name="T50" fmla="*/ 96 w 118"/>
                    <a:gd name="T51" fmla="*/ 114 h 120"/>
                    <a:gd name="T52" fmla="*/ 104 w 118"/>
                    <a:gd name="T53" fmla="*/ 113 h 120"/>
                    <a:gd name="T54" fmla="*/ 107 w 118"/>
                    <a:gd name="T55" fmla="*/ 113 h 120"/>
                    <a:gd name="T56" fmla="*/ 107 w 118"/>
                    <a:gd name="T57" fmla="*/ 112 h 120"/>
                    <a:gd name="T58" fmla="*/ 107 w 118"/>
                    <a:gd name="T59" fmla="*/ 112 h 120"/>
                    <a:gd name="T60" fmla="*/ 108 w 118"/>
                    <a:gd name="T61" fmla="*/ 112 h 120"/>
                    <a:gd name="T62" fmla="*/ 108 w 118"/>
                    <a:gd name="T63" fmla="*/ 111 h 120"/>
                    <a:gd name="T64" fmla="*/ 109 w 118"/>
                    <a:gd name="T65" fmla="*/ 111 h 120"/>
                    <a:gd name="T66" fmla="*/ 110 w 118"/>
                    <a:gd name="T67" fmla="*/ 110 h 120"/>
                    <a:gd name="T68" fmla="*/ 112 w 118"/>
                    <a:gd name="T69" fmla="*/ 109 h 120"/>
                    <a:gd name="T70" fmla="*/ 114 w 118"/>
                    <a:gd name="T71" fmla="*/ 108 h 120"/>
                    <a:gd name="T72" fmla="*/ 116 w 118"/>
                    <a:gd name="T73" fmla="*/ 107 h 120"/>
                    <a:gd name="T74" fmla="*/ 118 w 118"/>
                    <a:gd name="T75" fmla="*/ 106 h 120"/>
                    <a:gd name="T76" fmla="*/ 108 w 118"/>
                    <a:gd name="T77" fmla="*/ 92 h 120"/>
                    <a:gd name="T78" fmla="*/ 106 w 118"/>
                    <a:gd name="T79" fmla="*/ 78 h 120"/>
                    <a:gd name="T80" fmla="*/ 108 w 118"/>
                    <a:gd name="T81" fmla="*/ 66 h 120"/>
                    <a:gd name="T82" fmla="*/ 106 w 118"/>
                    <a:gd name="T83" fmla="*/ 42 h 120"/>
                    <a:gd name="T84" fmla="*/ 101 w 118"/>
                    <a:gd name="T85" fmla="*/ 39 h 120"/>
                    <a:gd name="T86" fmla="*/ 97 w 118"/>
                    <a:gd name="T87" fmla="*/ 36 h 120"/>
                    <a:gd name="T88" fmla="*/ 92 w 118"/>
                    <a:gd name="T89" fmla="*/ 33 h 120"/>
                    <a:gd name="T90" fmla="*/ 90 w 118"/>
                    <a:gd name="T91" fmla="*/ 31 h 120"/>
                    <a:gd name="T92" fmla="*/ 87 w 118"/>
                    <a:gd name="T93" fmla="*/ 29 h 120"/>
                    <a:gd name="T94" fmla="*/ 43 w 118"/>
                    <a:gd name="T95" fmla="*/ 1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8" h="120">
                      <a:moveTo>
                        <a:pt x="43" y="10"/>
                      </a:moveTo>
                      <a:cubicBezTo>
                        <a:pt x="43" y="11"/>
                        <a:pt x="44" y="11"/>
                        <a:pt x="44" y="12"/>
                      </a:cubicBezTo>
                      <a:cubicBezTo>
                        <a:pt x="45" y="13"/>
                        <a:pt x="46" y="14"/>
                        <a:pt x="45" y="16"/>
                      </a:cubicBezTo>
                      <a:cubicBezTo>
                        <a:pt x="45" y="17"/>
                        <a:pt x="44" y="18"/>
                        <a:pt x="43" y="18"/>
                      </a:cubicBezTo>
                      <a:cubicBezTo>
                        <a:pt x="41" y="18"/>
                        <a:pt x="39" y="18"/>
                        <a:pt x="36" y="17"/>
                      </a:cubicBezTo>
                      <a:cubicBezTo>
                        <a:pt x="32" y="16"/>
                        <a:pt x="28" y="16"/>
                        <a:pt x="25" y="17"/>
                      </a:cubicBezTo>
                      <a:cubicBezTo>
                        <a:pt x="23" y="17"/>
                        <a:pt x="22" y="17"/>
                        <a:pt x="21" y="16"/>
                      </a:cubicBezTo>
                      <a:cubicBezTo>
                        <a:pt x="18" y="13"/>
                        <a:pt x="20" y="5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2" y="1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6" y="9"/>
                        <a:pt x="15" y="13"/>
                      </a:cubicBezTo>
                      <a:cubicBezTo>
                        <a:pt x="15" y="13"/>
                        <a:pt x="15" y="13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2" y="27"/>
                        <a:pt x="7" y="36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1" y="38"/>
                        <a:pt x="1" y="38"/>
                      </a:cubicBezTo>
                      <a:cubicBezTo>
                        <a:pt x="1" y="39"/>
                        <a:pt x="1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46"/>
                        <a:pt x="3" y="56"/>
                        <a:pt x="6" y="58"/>
                      </a:cubicBezTo>
                      <a:cubicBezTo>
                        <a:pt x="11" y="62"/>
                        <a:pt x="11" y="67"/>
                        <a:pt x="12" y="71"/>
                      </a:cubicBezTo>
                      <a:cubicBezTo>
                        <a:pt x="12" y="72"/>
                        <a:pt x="12" y="73"/>
                        <a:pt x="13" y="74"/>
                      </a:cubicBezTo>
                      <a:cubicBezTo>
                        <a:pt x="13" y="75"/>
                        <a:pt x="14" y="76"/>
                        <a:pt x="14" y="77"/>
                      </a:cubicBezTo>
                      <a:cubicBezTo>
                        <a:pt x="16" y="79"/>
                        <a:pt x="17" y="81"/>
                        <a:pt x="16" y="83"/>
                      </a:cubicBezTo>
                      <a:cubicBezTo>
                        <a:pt x="16" y="83"/>
                        <a:pt x="16" y="83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7" y="84"/>
                        <a:pt x="18" y="84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20" y="85"/>
                        <a:pt x="20" y="86"/>
                        <a:pt x="21" y="86"/>
                      </a:cubicBezTo>
                      <a:cubicBezTo>
                        <a:pt x="22" y="87"/>
                        <a:pt x="24" y="87"/>
                        <a:pt x="25" y="88"/>
                      </a:cubicBezTo>
                      <a:cubicBezTo>
                        <a:pt x="28" y="88"/>
                        <a:pt x="39" y="92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5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4" y="95"/>
                      </a:cubicBezTo>
                      <a:cubicBezTo>
                        <a:pt x="45" y="95"/>
                        <a:pt x="46" y="95"/>
                        <a:pt x="46" y="95"/>
                      </a:cubicBezTo>
                      <a:cubicBezTo>
                        <a:pt x="46" y="95"/>
                        <a:pt x="47" y="95"/>
                        <a:pt x="47" y="95"/>
                      </a:cubicBezTo>
                      <a:cubicBezTo>
                        <a:pt x="48" y="94"/>
                        <a:pt x="50" y="94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6" y="100"/>
                        <a:pt x="59" y="110"/>
                        <a:pt x="59" y="117"/>
                      </a:cubicBezTo>
                      <a:cubicBezTo>
                        <a:pt x="59" y="117"/>
                        <a:pt x="59" y="118"/>
                        <a:pt x="59" y="118"/>
                      </a:cubicBezTo>
                      <a:cubicBezTo>
                        <a:pt x="59" y="118"/>
                        <a:pt x="60" y="118"/>
                        <a:pt x="60" y="118"/>
                      </a:cubicBezTo>
                      <a:cubicBezTo>
                        <a:pt x="60" y="118"/>
                        <a:pt x="61" y="118"/>
                        <a:pt x="61" y="118"/>
                      </a:cubicBezTo>
                      <a:cubicBezTo>
                        <a:pt x="61" y="118"/>
                        <a:pt x="61" y="118"/>
                        <a:pt x="61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3" y="118"/>
                        <a:pt x="63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4" y="118"/>
                        <a:pt x="64" y="118"/>
                        <a:pt x="65" y="117"/>
                      </a:cubicBezTo>
                      <a:cubicBezTo>
                        <a:pt x="66" y="117"/>
                        <a:pt x="67" y="116"/>
                        <a:pt x="69" y="116"/>
                      </a:cubicBezTo>
                      <a:cubicBezTo>
                        <a:pt x="69" y="116"/>
                        <a:pt x="69" y="116"/>
                        <a:pt x="69" y="116"/>
                      </a:cubicBezTo>
                      <a:cubicBezTo>
                        <a:pt x="69" y="116"/>
                        <a:pt x="70" y="116"/>
                        <a:pt x="71" y="117"/>
                      </a:cubicBezTo>
                      <a:cubicBezTo>
                        <a:pt x="71" y="117"/>
                        <a:pt x="72" y="117"/>
                        <a:pt x="72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4" y="119"/>
                        <a:pt x="74" y="119"/>
                        <a:pt x="74" y="120"/>
                      </a:cubicBezTo>
                      <a:cubicBezTo>
                        <a:pt x="75" y="120"/>
                        <a:pt x="77" y="120"/>
                        <a:pt x="78" y="119"/>
                      </a:cubicBezTo>
                      <a:cubicBezTo>
                        <a:pt x="81" y="119"/>
                        <a:pt x="83" y="118"/>
                        <a:pt x="84" y="119"/>
                      </a:cubicBezTo>
                      <a:cubicBezTo>
                        <a:pt x="85" y="119"/>
                        <a:pt x="86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5"/>
                        <a:pt x="91" y="113"/>
                        <a:pt x="94" y="114"/>
                      </a:cubicBezTo>
                      <a:cubicBezTo>
                        <a:pt x="95" y="114"/>
                        <a:pt x="96" y="114"/>
                        <a:pt x="96" y="114"/>
                      </a:cubicBezTo>
                      <a:cubicBezTo>
                        <a:pt x="97" y="115"/>
                        <a:pt x="97" y="115"/>
                        <a:pt x="98" y="115"/>
                      </a:cubicBezTo>
                      <a:cubicBezTo>
                        <a:pt x="98" y="115"/>
                        <a:pt x="98" y="115"/>
                        <a:pt x="99" y="114"/>
                      </a:cubicBezTo>
                      <a:cubicBezTo>
                        <a:pt x="101" y="113"/>
                        <a:pt x="103" y="113"/>
                        <a:pt x="104" y="113"/>
                      </a:cubicBezTo>
                      <a:cubicBezTo>
                        <a:pt x="106" y="113"/>
                        <a:pt x="106" y="113"/>
                        <a:pt x="106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10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1" y="110"/>
                      </a:cubicBezTo>
                      <a:cubicBezTo>
                        <a:pt x="111" y="110"/>
                        <a:pt x="111" y="110"/>
                        <a:pt x="111" y="110"/>
                      </a:cubicBezTo>
                      <a:cubicBezTo>
                        <a:pt x="111" y="110"/>
                        <a:pt x="111" y="110"/>
                        <a:pt x="112" y="109"/>
                      </a:cubicBezTo>
                      <a:cubicBezTo>
                        <a:pt x="112" y="109"/>
                        <a:pt x="112" y="109"/>
                        <a:pt x="112" y="109"/>
                      </a:cubicBezTo>
                      <a:cubicBezTo>
                        <a:pt x="112" y="109"/>
                        <a:pt x="113" y="109"/>
                        <a:pt x="113" y="109"/>
                      </a:cubicBezTo>
                      <a:cubicBezTo>
                        <a:pt x="113" y="109"/>
                        <a:pt x="113" y="109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7"/>
                        <a:pt x="116" y="107"/>
                      </a:cubicBezTo>
                      <a:cubicBezTo>
                        <a:pt x="116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8" y="107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5"/>
                        <a:pt x="117" y="105"/>
                        <a:pt x="116" y="104"/>
                      </a:cubicBezTo>
                      <a:cubicBezTo>
                        <a:pt x="114" y="103"/>
                        <a:pt x="111" y="102"/>
                        <a:pt x="110" y="97"/>
                      </a:cubicBezTo>
                      <a:cubicBezTo>
                        <a:pt x="110" y="94"/>
                        <a:pt x="109" y="93"/>
                        <a:pt x="108" y="92"/>
                      </a:cubicBezTo>
                      <a:cubicBezTo>
                        <a:pt x="107" y="90"/>
                        <a:pt x="106" y="89"/>
                        <a:pt x="106" y="86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2"/>
                        <a:pt x="106" y="79"/>
                        <a:pt x="106" y="78"/>
                      </a:cubicBezTo>
                      <a:cubicBezTo>
                        <a:pt x="105" y="78"/>
                        <a:pt x="105" y="77"/>
                        <a:pt x="104" y="76"/>
                      </a:cubicBezTo>
                      <a:cubicBezTo>
                        <a:pt x="104" y="74"/>
                        <a:pt x="105" y="70"/>
                        <a:pt x="107" y="67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6" y="65"/>
                        <a:pt x="106" y="65"/>
                      </a:cubicBezTo>
                      <a:cubicBezTo>
                        <a:pt x="104" y="64"/>
                        <a:pt x="102" y="62"/>
                        <a:pt x="101" y="59"/>
                      </a:cubicBezTo>
                      <a:cubicBezTo>
                        <a:pt x="101" y="58"/>
                        <a:pt x="100" y="56"/>
                        <a:pt x="106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4" y="41"/>
                        <a:pt x="103" y="40"/>
                        <a:pt x="103" y="40"/>
                      </a:cubicBezTo>
                      <a:cubicBezTo>
                        <a:pt x="102" y="40"/>
                        <a:pt x="102" y="39"/>
                        <a:pt x="101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99" y="37"/>
                        <a:pt x="98" y="37"/>
                        <a:pt x="97" y="36"/>
                      </a:cubicBezTo>
                      <a:cubicBezTo>
                        <a:pt x="97" y="36"/>
                        <a:pt x="97" y="36"/>
                        <a:pt x="97" y="36"/>
                      </a:cubicBezTo>
                      <a:cubicBezTo>
                        <a:pt x="96" y="35"/>
                        <a:pt x="95" y="35"/>
                        <a:pt x="95" y="34"/>
                      </a:cubicBezTo>
                      <a:cubicBezTo>
                        <a:pt x="94" y="34"/>
                        <a:pt x="94" y="34"/>
                        <a:pt x="94" y="34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ubicBezTo>
                        <a:pt x="92" y="32"/>
                        <a:pt x="92" y="32"/>
                        <a:pt x="91" y="32"/>
                      </a:cubicBezTo>
                      <a:cubicBezTo>
                        <a:pt x="91" y="32"/>
                        <a:pt x="91" y="31"/>
                        <a:pt x="90" y="31"/>
                      </a:cubicBezTo>
                      <a:cubicBezTo>
                        <a:pt x="90" y="31"/>
                        <a:pt x="90" y="31"/>
                        <a:pt x="90" y="31"/>
                      </a:cubicBezTo>
                      <a:cubicBezTo>
                        <a:pt x="89" y="31"/>
                        <a:pt x="89" y="31"/>
                        <a:pt x="89" y="31"/>
                      </a:cubicBezTo>
                      <a:cubicBezTo>
                        <a:pt x="89" y="30"/>
                        <a:pt x="88" y="29"/>
                        <a:pt x="88" y="29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6"/>
                        <a:pt x="46" y="9"/>
                        <a:pt x="43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5" name="Freeform 1798"/>
                <p:cNvSpPr>
                  <a:spLocks/>
                </p:cNvSpPr>
                <p:nvPr/>
              </p:nvSpPr>
              <p:spPr bwMode="auto">
                <a:xfrm>
                  <a:off x="1996" y="30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6" name="Freeform 1799"/>
                <p:cNvSpPr>
                  <a:spLocks/>
                </p:cNvSpPr>
                <p:nvPr/>
              </p:nvSpPr>
              <p:spPr bwMode="auto">
                <a:xfrm>
                  <a:off x="1999" y="306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7" name="Freeform 1800"/>
                <p:cNvSpPr>
                  <a:spLocks/>
                </p:cNvSpPr>
                <p:nvPr/>
              </p:nvSpPr>
              <p:spPr bwMode="auto">
                <a:xfrm>
                  <a:off x="1994" y="299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8" name="Freeform 1801"/>
                <p:cNvSpPr>
                  <a:spLocks/>
                </p:cNvSpPr>
                <p:nvPr/>
              </p:nvSpPr>
              <p:spPr bwMode="auto">
                <a:xfrm>
                  <a:off x="1991" y="300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9" name="Freeform 1802"/>
                <p:cNvSpPr>
                  <a:spLocks/>
                </p:cNvSpPr>
                <p:nvPr/>
              </p:nvSpPr>
              <p:spPr bwMode="auto">
                <a:xfrm>
                  <a:off x="1993" y="299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0" name="Freeform 1803"/>
                <p:cNvSpPr>
                  <a:spLocks/>
                </p:cNvSpPr>
                <p:nvPr/>
              </p:nvSpPr>
              <p:spPr bwMode="auto">
                <a:xfrm>
                  <a:off x="2065" y="301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1" name="Freeform 1804"/>
                <p:cNvSpPr>
                  <a:spLocks/>
                </p:cNvSpPr>
                <p:nvPr/>
              </p:nvSpPr>
              <p:spPr bwMode="auto">
                <a:xfrm>
                  <a:off x="2067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2" name="Freeform 1805"/>
                <p:cNvSpPr>
                  <a:spLocks/>
                </p:cNvSpPr>
                <p:nvPr/>
              </p:nvSpPr>
              <p:spPr bwMode="auto">
                <a:xfrm>
                  <a:off x="2073" y="30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3" name="Freeform 1806"/>
                <p:cNvSpPr>
                  <a:spLocks/>
                </p:cNvSpPr>
                <p:nvPr/>
              </p:nvSpPr>
              <p:spPr bwMode="auto">
                <a:xfrm>
                  <a:off x="2068" y="3016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4" name="Freeform 1807"/>
                <p:cNvSpPr>
                  <a:spLocks/>
                </p:cNvSpPr>
                <p:nvPr/>
              </p:nvSpPr>
              <p:spPr bwMode="auto">
                <a:xfrm>
                  <a:off x="2076" y="30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5" name="Freeform 1808"/>
                <p:cNvSpPr>
                  <a:spLocks/>
                </p:cNvSpPr>
                <p:nvPr/>
              </p:nvSpPr>
              <p:spPr bwMode="auto">
                <a:xfrm>
                  <a:off x="2070" y="301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6" name="Freeform 1809"/>
                <p:cNvSpPr>
                  <a:spLocks/>
                </p:cNvSpPr>
                <p:nvPr/>
              </p:nvSpPr>
              <p:spPr bwMode="auto">
                <a:xfrm>
                  <a:off x="2079" y="30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7" name="Rectangle 1810"/>
                <p:cNvSpPr>
                  <a:spLocks noChangeArrowheads="1"/>
                </p:cNvSpPr>
                <p:nvPr/>
              </p:nvSpPr>
              <p:spPr bwMode="auto">
                <a:xfrm>
                  <a:off x="2001" y="2985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8" name="Freeform 1811"/>
                <p:cNvSpPr>
                  <a:spLocks/>
                </p:cNvSpPr>
                <p:nvPr/>
              </p:nvSpPr>
              <p:spPr bwMode="auto">
                <a:xfrm>
                  <a:off x="1981" y="302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9" name="Freeform 1812"/>
                <p:cNvSpPr>
                  <a:spLocks/>
                </p:cNvSpPr>
                <p:nvPr/>
              </p:nvSpPr>
              <p:spPr bwMode="auto">
                <a:xfrm>
                  <a:off x="1982" y="302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0" name="Freeform 1813"/>
                <p:cNvSpPr>
                  <a:spLocks/>
                </p:cNvSpPr>
                <p:nvPr/>
              </p:nvSpPr>
              <p:spPr bwMode="auto">
                <a:xfrm>
                  <a:off x="1980" y="30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1" name="Freeform 1814"/>
                <p:cNvSpPr>
                  <a:spLocks/>
                </p:cNvSpPr>
                <p:nvPr/>
              </p:nvSpPr>
              <p:spPr bwMode="auto">
                <a:xfrm>
                  <a:off x="1983" y="30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2" name="Freeform 1815"/>
                <p:cNvSpPr>
                  <a:spLocks/>
                </p:cNvSpPr>
                <p:nvPr/>
              </p:nvSpPr>
              <p:spPr bwMode="auto">
                <a:xfrm>
                  <a:off x="1991" y="300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3" name="Freeform 1816"/>
                <p:cNvSpPr>
                  <a:spLocks/>
                </p:cNvSpPr>
                <p:nvPr/>
              </p:nvSpPr>
              <p:spPr bwMode="auto">
                <a:xfrm>
                  <a:off x="1991" y="3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4" name="Freeform 1817"/>
                <p:cNvSpPr>
                  <a:spLocks/>
                </p:cNvSpPr>
                <p:nvPr/>
              </p:nvSpPr>
              <p:spPr bwMode="auto">
                <a:xfrm>
                  <a:off x="2084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5" name="Freeform 1818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6" name="Freeform 1819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7" name="Freeform 1820"/>
                <p:cNvSpPr>
                  <a:spLocks/>
                </p:cNvSpPr>
                <p:nvPr/>
              </p:nvSpPr>
              <p:spPr bwMode="auto">
                <a:xfrm>
                  <a:off x="2084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8" name="Freeform 1821"/>
                <p:cNvSpPr>
                  <a:spLocks/>
                </p:cNvSpPr>
                <p:nvPr/>
              </p:nvSpPr>
              <p:spPr bwMode="auto">
                <a:xfrm>
                  <a:off x="2092" y="308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9" name="Freeform 1822"/>
                <p:cNvSpPr>
                  <a:spLocks/>
                </p:cNvSpPr>
                <p:nvPr/>
              </p:nvSpPr>
              <p:spPr bwMode="auto">
                <a:xfrm>
                  <a:off x="2037" y="309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0" name="Freeform 1823"/>
                <p:cNvSpPr>
                  <a:spLocks/>
                </p:cNvSpPr>
                <p:nvPr/>
              </p:nvSpPr>
              <p:spPr bwMode="auto">
                <a:xfrm>
                  <a:off x="2039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1" name="Freeform 1824"/>
                <p:cNvSpPr>
                  <a:spLocks/>
                </p:cNvSpPr>
                <p:nvPr/>
              </p:nvSpPr>
              <p:spPr bwMode="auto">
                <a:xfrm>
                  <a:off x="2038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2" name="Freeform 1825"/>
                <p:cNvSpPr>
                  <a:spLocks/>
                </p:cNvSpPr>
                <p:nvPr/>
              </p:nvSpPr>
              <p:spPr bwMode="auto">
                <a:xfrm>
                  <a:off x="2041" y="30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3" name="Freeform 1826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4" name="Freeform 1827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5" name="Freeform 1828"/>
                <p:cNvSpPr>
                  <a:spLocks/>
                </p:cNvSpPr>
                <p:nvPr/>
              </p:nvSpPr>
              <p:spPr bwMode="auto">
                <a:xfrm>
                  <a:off x="2083" y="30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6" name="Freeform 1829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7" name="Freeform 1830"/>
                <p:cNvSpPr>
                  <a:spLocks/>
                </p:cNvSpPr>
                <p:nvPr/>
              </p:nvSpPr>
              <p:spPr bwMode="auto">
                <a:xfrm>
                  <a:off x="2090" y="308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8" name="Freeform 1831"/>
                <p:cNvSpPr>
                  <a:spLocks/>
                </p:cNvSpPr>
                <p:nvPr/>
              </p:nvSpPr>
              <p:spPr bwMode="auto">
                <a:xfrm>
                  <a:off x="2049" y="309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558" name="Freeform 1833"/>
              <p:cNvSpPr>
                <a:spLocks/>
              </p:cNvSpPr>
              <p:nvPr/>
            </p:nvSpPr>
            <p:spPr bwMode="auto">
              <a:xfrm>
                <a:off x="2050" y="309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2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4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9" name="Freeform 1834"/>
              <p:cNvSpPr>
                <a:spLocks/>
              </p:cNvSpPr>
              <p:nvPr/>
            </p:nvSpPr>
            <p:spPr bwMode="auto">
              <a:xfrm>
                <a:off x="2090" y="30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0" name="Freeform 1835"/>
              <p:cNvSpPr>
                <a:spLocks/>
              </p:cNvSpPr>
              <p:nvPr/>
            </p:nvSpPr>
            <p:spPr bwMode="auto">
              <a:xfrm>
                <a:off x="2046" y="309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1" name="Freeform 1836"/>
              <p:cNvSpPr>
                <a:spLocks/>
              </p:cNvSpPr>
              <p:nvPr/>
            </p:nvSpPr>
            <p:spPr bwMode="auto">
              <a:xfrm>
                <a:off x="2086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2" name="Freeform 1837"/>
              <p:cNvSpPr>
                <a:spLocks/>
              </p:cNvSpPr>
              <p:nvPr/>
            </p:nvSpPr>
            <p:spPr bwMode="auto">
              <a:xfrm>
                <a:off x="2048" y="309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3" name="Freeform 1838"/>
              <p:cNvSpPr>
                <a:spLocks/>
              </p:cNvSpPr>
              <p:nvPr/>
            </p:nvSpPr>
            <p:spPr bwMode="auto">
              <a:xfrm>
                <a:off x="2083" y="30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4" name="Freeform 1839"/>
              <p:cNvSpPr>
                <a:spLocks/>
              </p:cNvSpPr>
              <p:nvPr/>
            </p:nvSpPr>
            <p:spPr bwMode="auto">
              <a:xfrm>
                <a:off x="2087" y="309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5" name="Freeform 1840"/>
              <p:cNvSpPr>
                <a:spLocks/>
              </p:cNvSpPr>
              <p:nvPr/>
            </p:nvSpPr>
            <p:spPr bwMode="auto">
              <a:xfrm>
                <a:off x="2088" y="3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6" name="Freeform 1841"/>
              <p:cNvSpPr>
                <a:spLocks/>
              </p:cNvSpPr>
              <p:nvPr/>
            </p:nvSpPr>
            <p:spPr bwMode="auto">
              <a:xfrm>
                <a:off x="2015" y="3089"/>
                <a:ext cx="31" cy="67"/>
              </a:xfrm>
              <a:custGeom>
                <a:avLst/>
                <a:gdLst>
                  <a:gd name="T0" fmla="*/ 10 w 32"/>
                  <a:gd name="T1" fmla="*/ 2 h 70"/>
                  <a:gd name="T2" fmla="*/ 9 w 32"/>
                  <a:gd name="T3" fmla="*/ 2 h 70"/>
                  <a:gd name="T4" fmla="*/ 9 w 32"/>
                  <a:gd name="T5" fmla="*/ 2 h 70"/>
                  <a:gd name="T6" fmla="*/ 9 w 32"/>
                  <a:gd name="T7" fmla="*/ 2 h 70"/>
                  <a:gd name="T8" fmla="*/ 8 w 32"/>
                  <a:gd name="T9" fmla="*/ 3 h 70"/>
                  <a:gd name="T10" fmla="*/ 8 w 32"/>
                  <a:gd name="T11" fmla="*/ 3 h 70"/>
                  <a:gd name="T12" fmla="*/ 7 w 32"/>
                  <a:gd name="T13" fmla="*/ 3 h 70"/>
                  <a:gd name="T14" fmla="*/ 7 w 32"/>
                  <a:gd name="T15" fmla="*/ 3 h 70"/>
                  <a:gd name="T16" fmla="*/ 6 w 32"/>
                  <a:gd name="T17" fmla="*/ 3 h 70"/>
                  <a:gd name="T18" fmla="*/ 6 w 32"/>
                  <a:gd name="T19" fmla="*/ 19 h 70"/>
                  <a:gd name="T20" fmla="*/ 7 w 32"/>
                  <a:gd name="T21" fmla="*/ 22 h 70"/>
                  <a:gd name="T22" fmla="*/ 3 w 32"/>
                  <a:gd name="T23" fmla="*/ 24 h 70"/>
                  <a:gd name="T24" fmla="*/ 2 w 32"/>
                  <a:gd name="T25" fmla="*/ 24 h 70"/>
                  <a:gd name="T26" fmla="*/ 0 w 32"/>
                  <a:gd name="T27" fmla="*/ 35 h 70"/>
                  <a:gd name="T28" fmla="*/ 1 w 32"/>
                  <a:gd name="T29" fmla="*/ 37 h 70"/>
                  <a:gd name="T30" fmla="*/ 2 w 32"/>
                  <a:gd name="T31" fmla="*/ 38 h 70"/>
                  <a:gd name="T32" fmla="*/ 2 w 32"/>
                  <a:gd name="T33" fmla="*/ 38 h 70"/>
                  <a:gd name="T34" fmla="*/ 3 w 32"/>
                  <a:gd name="T35" fmla="*/ 39 h 70"/>
                  <a:gd name="T36" fmla="*/ 3 w 32"/>
                  <a:gd name="T37" fmla="*/ 39 h 70"/>
                  <a:gd name="T38" fmla="*/ 4 w 32"/>
                  <a:gd name="T39" fmla="*/ 40 h 70"/>
                  <a:gd name="T40" fmla="*/ 8 w 32"/>
                  <a:gd name="T41" fmla="*/ 43 h 70"/>
                  <a:gd name="T42" fmla="*/ 9 w 32"/>
                  <a:gd name="T43" fmla="*/ 43 h 70"/>
                  <a:gd name="T44" fmla="*/ 14 w 32"/>
                  <a:gd name="T45" fmla="*/ 42 h 70"/>
                  <a:gd name="T46" fmla="*/ 19 w 32"/>
                  <a:gd name="T47" fmla="*/ 46 h 70"/>
                  <a:gd name="T48" fmla="*/ 18 w 32"/>
                  <a:gd name="T49" fmla="*/ 56 h 70"/>
                  <a:gd name="T50" fmla="*/ 17 w 32"/>
                  <a:gd name="T51" fmla="*/ 60 h 70"/>
                  <a:gd name="T52" fmla="*/ 17 w 32"/>
                  <a:gd name="T53" fmla="*/ 61 h 70"/>
                  <a:gd name="T54" fmla="*/ 23 w 32"/>
                  <a:gd name="T55" fmla="*/ 70 h 70"/>
                  <a:gd name="T56" fmla="*/ 25 w 32"/>
                  <a:gd name="T57" fmla="*/ 63 h 70"/>
                  <a:gd name="T58" fmla="*/ 29 w 32"/>
                  <a:gd name="T59" fmla="*/ 61 h 70"/>
                  <a:gd name="T60" fmla="*/ 30 w 32"/>
                  <a:gd name="T61" fmla="*/ 57 h 70"/>
                  <a:gd name="T62" fmla="*/ 31 w 32"/>
                  <a:gd name="T63" fmla="*/ 50 h 70"/>
                  <a:gd name="T64" fmla="*/ 31 w 32"/>
                  <a:gd name="T65" fmla="*/ 47 h 70"/>
                  <a:gd name="T66" fmla="*/ 30 w 32"/>
                  <a:gd name="T67" fmla="*/ 46 h 70"/>
                  <a:gd name="T68" fmla="*/ 29 w 32"/>
                  <a:gd name="T69" fmla="*/ 45 h 70"/>
                  <a:gd name="T70" fmla="*/ 28 w 32"/>
                  <a:gd name="T71" fmla="*/ 44 h 70"/>
                  <a:gd name="T72" fmla="*/ 28 w 32"/>
                  <a:gd name="T73" fmla="*/ 44 h 70"/>
                  <a:gd name="T74" fmla="*/ 26 w 32"/>
                  <a:gd name="T75" fmla="*/ 43 h 70"/>
                  <a:gd name="T76" fmla="*/ 23 w 32"/>
                  <a:gd name="T77" fmla="*/ 44 h 70"/>
                  <a:gd name="T78" fmla="*/ 23 w 32"/>
                  <a:gd name="T79" fmla="*/ 44 h 70"/>
                  <a:gd name="T80" fmla="*/ 11 w 32"/>
                  <a:gd name="T81" fmla="*/ 24 h 70"/>
                  <a:gd name="T82" fmla="*/ 12 w 32"/>
                  <a:gd name="T83" fmla="*/ 14 h 70"/>
                  <a:gd name="T84" fmla="*/ 12 w 32"/>
                  <a:gd name="T85" fmla="*/ 4 h 70"/>
                  <a:gd name="T86" fmla="*/ 10 w 32"/>
                  <a:gd name="T87" fmla="*/ 0 h 70"/>
                  <a:gd name="T88" fmla="*/ 10 w 32"/>
                  <a:gd name="T89" fmla="*/ 0 h 70"/>
                  <a:gd name="T90" fmla="*/ 10 w 32"/>
                  <a:gd name="T91" fmla="*/ 1 h 70"/>
                  <a:gd name="T92" fmla="*/ 10 w 32"/>
                  <a:gd name="T9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70"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5" y="18"/>
                      <a:pt x="6" y="19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4"/>
                      <a:pt x="5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7"/>
                      <a:pt x="2" y="33"/>
                      <a:pt x="0" y="35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4" y="40"/>
                      <a:pt x="4" y="40"/>
                    </a:cubicBezTo>
                    <a:cubicBezTo>
                      <a:pt x="5" y="41"/>
                      <a:pt x="7" y="43"/>
                      <a:pt x="8" y="43"/>
                    </a:cubicBezTo>
                    <a:cubicBezTo>
                      <a:pt x="8" y="43"/>
                      <a:pt x="9" y="43"/>
                      <a:pt x="9" y="43"/>
                    </a:cubicBezTo>
                    <a:cubicBezTo>
                      <a:pt x="10" y="42"/>
                      <a:pt x="12" y="42"/>
                      <a:pt x="14" y="42"/>
                    </a:cubicBezTo>
                    <a:cubicBezTo>
                      <a:pt x="17" y="42"/>
                      <a:pt x="18" y="43"/>
                      <a:pt x="19" y="46"/>
                    </a:cubicBezTo>
                    <a:cubicBezTo>
                      <a:pt x="20" y="49"/>
                      <a:pt x="19" y="53"/>
                      <a:pt x="18" y="56"/>
                    </a:cubicBezTo>
                    <a:cubicBezTo>
                      <a:pt x="17" y="58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8" y="63"/>
                      <a:pt x="20" y="67"/>
                      <a:pt x="23" y="70"/>
                    </a:cubicBezTo>
                    <a:cubicBezTo>
                      <a:pt x="22" y="67"/>
                      <a:pt x="23" y="65"/>
                      <a:pt x="25" y="63"/>
                    </a:cubicBezTo>
                    <a:cubicBezTo>
                      <a:pt x="26" y="61"/>
                      <a:pt x="28" y="61"/>
                      <a:pt x="29" y="61"/>
                    </a:cubicBezTo>
                    <a:cubicBezTo>
                      <a:pt x="30" y="61"/>
                      <a:pt x="31" y="61"/>
                      <a:pt x="30" y="57"/>
                    </a:cubicBezTo>
                    <a:cubicBezTo>
                      <a:pt x="30" y="53"/>
                      <a:pt x="31" y="51"/>
                      <a:pt x="31" y="50"/>
                    </a:cubicBezTo>
                    <a:cubicBezTo>
                      <a:pt x="32" y="48"/>
                      <a:pt x="32" y="48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4"/>
                      <a:pt x="27" y="43"/>
                      <a:pt x="26" y="43"/>
                    </a:cubicBezTo>
                    <a:cubicBezTo>
                      <a:pt x="25" y="43"/>
                      <a:pt x="25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8" y="44"/>
                      <a:pt x="12" y="31"/>
                      <a:pt x="11" y="24"/>
                    </a:cubicBezTo>
                    <a:cubicBezTo>
                      <a:pt x="10" y="20"/>
                      <a:pt x="11" y="17"/>
                      <a:pt x="12" y="14"/>
                    </a:cubicBezTo>
                    <a:cubicBezTo>
                      <a:pt x="13" y="11"/>
                      <a:pt x="14" y="8"/>
                      <a:pt x="12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7" name="Freeform 1842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1 w 2"/>
                  <a:gd name="T7" fmla="*/ 0 h 4"/>
                  <a:gd name="T8" fmla="*/ 1 w 2"/>
                  <a:gd name="T9" fmla="*/ 0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8" name="Freeform 1843"/>
              <p:cNvSpPr>
                <a:spLocks/>
              </p:cNvSpPr>
              <p:nvPr/>
            </p:nvSpPr>
            <p:spPr bwMode="auto">
              <a:xfrm>
                <a:off x="2023" y="3091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9" name="Freeform 1844"/>
              <p:cNvSpPr>
                <a:spLocks/>
              </p:cNvSpPr>
              <p:nvPr/>
            </p:nvSpPr>
            <p:spPr bwMode="auto">
              <a:xfrm>
                <a:off x="2024" y="30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0" name="Freeform 1845"/>
              <p:cNvSpPr>
                <a:spLocks/>
              </p:cNvSpPr>
              <p:nvPr/>
            </p:nvSpPr>
            <p:spPr bwMode="auto">
              <a:xfrm>
                <a:off x="2024" y="308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1" name="Freeform 1846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2" name="Freeform 1847"/>
              <p:cNvSpPr>
                <a:spLocks/>
              </p:cNvSpPr>
              <p:nvPr/>
            </p:nvSpPr>
            <p:spPr bwMode="auto">
              <a:xfrm>
                <a:off x="2022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3" name="Freeform 1848"/>
              <p:cNvSpPr>
                <a:spLocks/>
              </p:cNvSpPr>
              <p:nvPr/>
            </p:nvSpPr>
            <p:spPr bwMode="auto">
              <a:xfrm>
                <a:off x="2044" y="31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4" name="Freeform 1849"/>
              <p:cNvSpPr>
                <a:spLocks/>
              </p:cNvSpPr>
              <p:nvPr/>
            </p:nvSpPr>
            <p:spPr bwMode="auto">
              <a:xfrm>
                <a:off x="2017" y="31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5" name="Freeform 1850"/>
              <p:cNvSpPr>
                <a:spLocks/>
              </p:cNvSpPr>
              <p:nvPr/>
            </p:nvSpPr>
            <p:spPr bwMode="auto">
              <a:xfrm>
                <a:off x="2042" y="3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6" name="Freeform 1851"/>
              <p:cNvSpPr>
                <a:spLocks/>
              </p:cNvSpPr>
              <p:nvPr/>
            </p:nvSpPr>
            <p:spPr bwMode="auto">
              <a:xfrm>
                <a:off x="2018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7" name="Freeform 1852"/>
              <p:cNvSpPr>
                <a:spLocks/>
              </p:cNvSpPr>
              <p:nvPr/>
            </p:nvSpPr>
            <p:spPr bwMode="auto">
              <a:xfrm>
                <a:off x="2040" y="31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8" name="Freeform 1853"/>
              <p:cNvSpPr>
                <a:spLocks/>
              </p:cNvSpPr>
              <p:nvPr/>
            </p:nvSpPr>
            <p:spPr bwMode="auto">
              <a:xfrm>
                <a:off x="2023" y="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7" name="Group 1856"/>
            <p:cNvGrpSpPr>
              <a:grpSpLocks noChangeAspect="1"/>
            </p:cNvGrpSpPr>
            <p:nvPr/>
          </p:nvGrpSpPr>
          <p:grpSpPr bwMode="auto">
            <a:xfrm>
              <a:off x="5095920" y="3933176"/>
              <a:ext cx="654051" cy="1375070"/>
              <a:chOff x="1928" y="1721"/>
              <a:chExt cx="507" cy="812"/>
            </a:xfrm>
            <a:solidFill>
              <a:srgbClr val="BFBFBF"/>
            </a:solidFill>
          </p:grpSpPr>
          <p:grpSp>
            <p:nvGrpSpPr>
              <p:cNvPr id="1306" name="Group 2057"/>
              <p:cNvGrpSpPr>
                <a:grpSpLocks/>
              </p:cNvGrpSpPr>
              <p:nvPr/>
            </p:nvGrpSpPr>
            <p:grpSpPr bwMode="auto">
              <a:xfrm>
                <a:off x="1928" y="1721"/>
                <a:ext cx="507" cy="812"/>
                <a:chOff x="1928" y="1721"/>
                <a:chExt cx="507" cy="812"/>
              </a:xfrm>
              <a:grpFill/>
            </p:grpSpPr>
            <p:sp>
              <p:nvSpPr>
                <p:cNvPr id="1355" name="Freeform 1857"/>
                <p:cNvSpPr>
                  <a:spLocks/>
                </p:cNvSpPr>
                <p:nvPr/>
              </p:nvSpPr>
              <p:spPr bwMode="auto">
                <a:xfrm>
                  <a:off x="2010" y="1800"/>
                  <a:ext cx="425" cy="434"/>
                </a:xfrm>
                <a:custGeom>
                  <a:avLst/>
                  <a:gdLst>
                    <a:gd name="T0" fmla="*/ 216 w 444"/>
                    <a:gd name="T1" fmla="*/ 30 h 453"/>
                    <a:gd name="T2" fmla="*/ 200 w 444"/>
                    <a:gd name="T3" fmla="*/ 39 h 453"/>
                    <a:gd name="T4" fmla="*/ 195 w 444"/>
                    <a:gd name="T5" fmla="*/ 38 h 453"/>
                    <a:gd name="T6" fmla="*/ 178 w 444"/>
                    <a:gd name="T7" fmla="*/ 43 h 453"/>
                    <a:gd name="T8" fmla="*/ 160 w 444"/>
                    <a:gd name="T9" fmla="*/ 13 h 453"/>
                    <a:gd name="T10" fmla="*/ 153 w 444"/>
                    <a:gd name="T11" fmla="*/ 1 h 453"/>
                    <a:gd name="T12" fmla="*/ 151 w 444"/>
                    <a:gd name="T13" fmla="*/ 5 h 453"/>
                    <a:gd name="T14" fmla="*/ 119 w 444"/>
                    <a:gd name="T15" fmla="*/ 15 h 453"/>
                    <a:gd name="T16" fmla="*/ 113 w 444"/>
                    <a:gd name="T17" fmla="*/ 28 h 453"/>
                    <a:gd name="T18" fmla="*/ 103 w 444"/>
                    <a:gd name="T19" fmla="*/ 45 h 453"/>
                    <a:gd name="T20" fmla="*/ 88 w 444"/>
                    <a:gd name="T21" fmla="*/ 51 h 453"/>
                    <a:gd name="T22" fmla="*/ 82 w 444"/>
                    <a:gd name="T23" fmla="*/ 50 h 453"/>
                    <a:gd name="T24" fmla="*/ 72 w 444"/>
                    <a:gd name="T25" fmla="*/ 38 h 453"/>
                    <a:gd name="T26" fmla="*/ 53 w 444"/>
                    <a:gd name="T27" fmla="*/ 40 h 453"/>
                    <a:gd name="T28" fmla="*/ 45 w 444"/>
                    <a:gd name="T29" fmla="*/ 54 h 453"/>
                    <a:gd name="T30" fmla="*/ 46 w 444"/>
                    <a:gd name="T31" fmla="*/ 107 h 453"/>
                    <a:gd name="T32" fmla="*/ 35 w 444"/>
                    <a:gd name="T33" fmla="*/ 107 h 453"/>
                    <a:gd name="T34" fmla="*/ 8 w 444"/>
                    <a:gd name="T35" fmla="*/ 128 h 453"/>
                    <a:gd name="T36" fmla="*/ 4 w 444"/>
                    <a:gd name="T37" fmla="*/ 150 h 453"/>
                    <a:gd name="T38" fmla="*/ 18 w 444"/>
                    <a:gd name="T39" fmla="*/ 170 h 453"/>
                    <a:gd name="T40" fmla="*/ 38 w 444"/>
                    <a:gd name="T41" fmla="*/ 182 h 453"/>
                    <a:gd name="T42" fmla="*/ 50 w 444"/>
                    <a:gd name="T43" fmla="*/ 181 h 453"/>
                    <a:gd name="T44" fmla="*/ 71 w 444"/>
                    <a:gd name="T45" fmla="*/ 175 h 453"/>
                    <a:gd name="T46" fmla="*/ 98 w 444"/>
                    <a:gd name="T47" fmla="*/ 172 h 453"/>
                    <a:gd name="T48" fmla="*/ 121 w 444"/>
                    <a:gd name="T49" fmla="*/ 201 h 453"/>
                    <a:gd name="T50" fmla="*/ 142 w 444"/>
                    <a:gd name="T51" fmla="*/ 211 h 453"/>
                    <a:gd name="T52" fmla="*/ 155 w 444"/>
                    <a:gd name="T53" fmla="*/ 234 h 453"/>
                    <a:gd name="T54" fmla="*/ 184 w 444"/>
                    <a:gd name="T55" fmla="*/ 271 h 453"/>
                    <a:gd name="T56" fmla="*/ 182 w 444"/>
                    <a:gd name="T57" fmla="*/ 283 h 453"/>
                    <a:gd name="T58" fmla="*/ 182 w 444"/>
                    <a:gd name="T59" fmla="*/ 286 h 453"/>
                    <a:gd name="T60" fmla="*/ 182 w 444"/>
                    <a:gd name="T61" fmla="*/ 310 h 453"/>
                    <a:gd name="T62" fmla="*/ 210 w 444"/>
                    <a:gd name="T63" fmla="*/ 334 h 453"/>
                    <a:gd name="T64" fmla="*/ 220 w 444"/>
                    <a:gd name="T65" fmla="*/ 352 h 453"/>
                    <a:gd name="T66" fmla="*/ 193 w 444"/>
                    <a:gd name="T67" fmla="*/ 406 h 453"/>
                    <a:gd name="T68" fmla="*/ 191 w 444"/>
                    <a:gd name="T69" fmla="*/ 409 h 453"/>
                    <a:gd name="T70" fmla="*/ 223 w 444"/>
                    <a:gd name="T71" fmla="*/ 430 h 453"/>
                    <a:gd name="T72" fmla="*/ 230 w 444"/>
                    <a:gd name="T73" fmla="*/ 448 h 453"/>
                    <a:gd name="T74" fmla="*/ 242 w 444"/>
                    <a:gd name="T75" fmla="*/ 437 h 453"/>
                    <a:gd name="T76" fmla="*/ 268 w 444"/>
                    <a:gd name="T77" fmla="*/ 407 h 453"/>
                    <a:gd name="T78" fmla="*/ 290 w 444"/>
                    <a:gd name="T79" fmla="*/ 349 h 453"/>
                    <a:gd name="T80" fmla="*/ 338 w 444"/>
                    <a:gd name="T81" fmla="*/ 320 h 453"/>
                    <a:gd name="T82" fmla="*/ 377 w 444"/>
                    <a:gd name="T83" fmla="*/ 296 h 453"/>
                    <a:gd name="T84" fmla="*/ 391 w 444"/>
                    <a:gd name="T85" fmla="*/ 262 h 453"/>
                    <a:gd name="T86" fmla="*/ 397 w 444"/>
                    <a:gd name="T87" fmla="*/ 206 h 453"/>
                    <a:gd name="T88" fmla="*/ 414 w 444"/>
                    <a:gd name="T89" fmla="*/ 185 h 453"/>
                    <a:gd name="T90" fmla="*/ 432 w 444"/>
                    <a:gd name="T91" fmla="*/ 118 h 453"/>
                    <a:gd name="T92" fmla="*/ 353 w 444"/>
                    <a:gd name="T93" fmla="*/ 90 h 453"/>
                    <a:gd name="T94" fmla="*/ 308 w 444"/>
                    <a:gd name="T95" fmla="*/ 68 h 453"/>
                    <a:gd name="T96" fmla="*/ 279 w 444"/>
                    <a:gd name="T97" fmla="*/ 83 h 453"/>
                    <a:gd name="T98" fmla="*/ 260 w 444"/>
                    <a:gd name="T99" fmla="*/ 69 h 453"/>
                    <a:gd name="T100" fmla="*/ 262 w 444"/>
                    <a:gd name="T101" fmla="*/ 33 h 453"/>
                    <a:gd name="T102" fmla="*/ 251 w 444"/>
                    <a:gd name="T103" fmla="*/ 17 h 453"/>
                    <a:gd name="T104" fmla="*/ 246 w 444"/>
                    <a:gd name="T105" fmla="*/ 25 h 453"/>
                    <a:gd name="T106" fmla="*/ 228 w 444"/>
                    <a:gd name="T107" fmla="*/ 36 h 453"/>
                    <a:gd name="T108" fmla="*/ 222 w 444"/>
                    <a:gd name="T109" fmla="*/ 35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44" h="453">
                      <a:moveTo>
                        <a:pt x="220" y="34"/>
                      </a:move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6" y="30"/>
                      </a:cubicBezTo>
                      <a:cubicBezTo>
                        <a:pt x="216" y="30"/>
                        <a:pt x="216" y="30"/>
                        <a:pt x="216" y="30"/>
                      </a:cubicBezTo>
                      <a:cubicBezTo>
                        <a:pt x="215" y="30"/>
                        <a:pt x="213" y="31"/>
                        <a:pt x="212" y="31"/>
                      </a:cubicBezTo>
                      <a:cubicBezTo>
                        <a:pt x="210" y="31"/>
                        <a:pt x="208" y="31"/>
                        <a:pt x="206" y="31"/>
                      </a:cubicBezTo>
                      <a:cubicBezTo>
                        <a:pt x="206" y="31"/>
                        <a:pt x="206" y="31"/>
                        <a:pt x="206" y="31"/>
                      </a:cubicBezTo>
                      <a:cubicBezTo>
                        <a:pt x="205" y="32"/>
                        <a:pt x="205" y="32"/>
                        <a:pt x="205" y="33"/>
                      </a:cubicBezTo>
                      <a:cubicBezTo>
                        <a:pt x="205" y="35"/>
                        <a:pt x="205" y="37"/>
                        <a:pt x="202" y="38"/>
                      </a:cubicBezTo>
                      <a:cubicBezTo>
                        <a:pt x="202" y="39"/>
                        <a:pt x="201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4" y="38"/>
                        <a:pt x="194" y="38"/>
                        <a:pt x="193" y="38"/>
                      </a:cubicBezTo>
                      <a:cubicBezTo>
                        <a:pt x="193" y="37"/>
                        <a:pt x="193" y="37"/>
                        <a:pt x="192" y="37"/>
                      </a:cubicBezTo>
                      <a:cubicBezTo>
                        <a:pt x="191" y="37"/>
                        <a:pt x="190" y="37"/>
                        <a:pt x="189" y="37"/>
                      </a:cubicBezTo>
                      <a:cubicBezTo>
                        <a:pt x="188" y="39"/>
                        <a:pt x="187" y="39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4" y="40"/>
                        <a:pt x="184" y="40"/>
                        <a:pt x="184" y="40"/>
                      </a:cubicBezTo>
                      <a:cubicBezTo>
                        <a:pt x="183" y="42"/>
                        <a:pt x="180" y="42"/>
                        <a:pt x="178" y="43"/>
                      </a:cubicBezTo>
                      <a:cubicBezTo>
                        <a:pt x="177" y="43"/>
                        <a:pt x="176" y="43"/>
                        <a:pt x="176" y="43"/>
                      </a:cubicBezTo>
                      <a:cubicBezTo>
                        <a:pt x="175" y="44"/>
                        <a:pt x="174" y="45"/>
                        <a:pt x="172" y="45"/>
                      </a:cubicBezTo>
                      <a:cubicBezTo>
                        <a:pt x="171" y="45"/>
                        <a:pt x="171" y="45"/>
                        <a:pt x="171" y="45"/>
                      </a:cubicBezTo>
                      <a:cubicBezTo>
                        <a:pt x="168" y="44"/>
                        <a:pt x="165" y="43"/>
                        <a:pt x="161" y="39"/>
                      </a:cubicBezTo>
                      <a:cubicBezTo>
                        <a:pt x="157" y="34"/>
                        <a:pt x="156" y="27"/>
                        <a:pt x="156" y="23"/>
                      </a:cubicBezTo>
                      <a:cubicBezTo>
                        <a:pt x="156" y="21"/>
                        <a:pt x="157" y="17"/>
                        <a:pt x="159" y="16"/>
                      </a:cubicBezTo>
                      <a:cubicBezTo>
                        <a:pt x="160" y="15"/>
                        <a:pt x="160" y="14"/>
                        <a:pt x="160" y="13"/>
                      </a:cubicBezTo>
                      <a:cubicBezTo>
                        <a:pt x="160" y="12"/>
                        <a:pt x="160" y="10"/>
                        <a:pt x="158" y="10"/>
                      </a:cubicBezTo>
                      <a:cubicBezTo>
                        <a:pt x="155" y="9"/>
                        <a:pt x="155" y="6"/>
                        <a:pt x="155" y="3"/>
                      </a:cubicBezTo>
                      <a:cubicBezTo>
                        <a:pt x="155" y="1"/>
                        <a:pt x="155" y="1"/>
                        <a:pt x="154" y="1"/>
                      </a:cubicBezTo>
                      <a:cubicBezTo>
                        <a:pt x="154" y="0"/>
                        <a:pt x="154" y="0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2" y="1"/>
                        <a:pt x="152" y="2"/>
                        <a:pt x="152" y="2"/>
                      </a:cubicBezTo>
                      <a:cubicBezTo>
                        <a:pt x="152" y="2"/>
                        <a:pt x="152" y="2"/>
                        <a:pt x="152" y="2"/>
                      </a:cubicBezTo>
                      <a:cubicBezTo>
                        <a:pt x="152" y="3"/>
                        <a:pt x="152" y="3"/>
                        <a:pt x="152" y="3"/>
                      </a:cubicBezTo>
                      <a:cubicBezTo>
                        <a:pt x="151" y="3"/>
                        <a:pt x="151" y="4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0" y="6"/>
                        <a:pt x="149" y="6"/>
                        <a:pt x="148" y="7"/>
                      </a:cubicBezTo>
                      <a:cubicBezTo>
                        <a:pt x="147" y="7"/>
                        <a:pt x="146" y="8"/>
                        <a:pt x="144" y="9"/>
                      </a:cubicBezTo>
                      <a:cubicBezTo>
                        <a:pt x="140" y="11"/>
                        <a:pt x="136" y="13"/>
                        <a:pt x="133" y="12"/>
                      </a:cubicBezTo>
                      <a:cubicBezTo>
                        <a:pt x="133" y="12"/>
                        <a:pt x="132" y="12"/>
                        <a:pt x="132" y="12"/>
                      </a:cubicBezTo>
                      <a:cubicBezTo>
                        <a:pt x="130" y="12"/>
                        <a:pt x="128" y="13"/>
                        <a:pt x="128" y="15"/>
                      </a:cubicBezTo>
                      <a:cubicBezTo>
                        <a:pt x="128" y="18"/>
                        <a:pt x="126" y="19"/>
                        <a:pt x="124" y="19"/>
                      </a:cubicBezTo>
                      <a:cubicBezTo>
                        <a:pt x="122" y="19"/>
                        <a:pt x="120" y="17"/>
                        <a:pt x="119" y="15"/>
                      </a:cubicBezTo>
                      <a:cubicBezTo>
                        <a:pt x="119" y="15"/>
                        <a:pt x="117" y="14"/>
                        <a:pt x="116" y="14"/>
                      </a:cubicBezTo>
                      <a:cubicBezTo>
                        <a:pt x="114" y="14"/>
                        <a:pt x="111" y="14"/>
                        <a:pt x="110" y="12"/>
                      </a:cubicBezTo>
                      <a:cubicBezTo>
                        <a:pt x="110" y="12"/>
                        <a:pt x="109" y="12"/>
                        <a:pt x="107" y="12"/>
                      </a:cubicBezTo>
                      <a:cubicBezTo>
                        <a:pt x="110" y="15"/>
                        <a:pt x="110" y="18"/>
                        <a:pt x="110" y="21"/>
                      </a:cubicBezTo>
                      <a:cubicBezTo>
                        <a:pt x="110" y="22"/>
                        <a:pt x="111" y="22"/>
                        <a:pt x="111" y="23"/>
                      </a:cubicBezTo>
                      <a:cubicBezTo>
                        <a:pt x="112" y="24"/>
                        <a:pt x="113" y="25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5" y="28"/>
                        <a:pt x="116" y="27"/>
                        <a:pt x="117" y="27"/>
                      </a:cubicBezTo>
                      <a:cubicBezTo>
                        <a:pt x="119" y="27"/>
                        <a:pt x="121" y="29"/>
                        <a:pt x="121" y="31"/>
                      </a:cubicBezTo>
                      <a:cubicBezTo>
                        <a:pt x="121" y="33"/>
                        <a:pt x="119" y="35"/>
                        <a:pt x="116" y="36"/>
                      </a:cubicBezTo>
                      <a:cubicBezTo>
                        <a:pt x="113" y="37"/>
                        <a:pt x="112" y="38"/>
                        <a:pt x="111" y="41"/>
                      </a:cubicBezTo>
                      <a:cubicBezTo>
                        <a:pt x="110" y="44"/>
                        <a:pt x="108" y="44"/>
                        <a:pt x="106" y="44"/>
                      </a:cubicBezTo>
                      <a:cubicBezTo>
                        <a:pt x="105" y="44"/>
                        <a:pt x="104" y="45"/>
                        <a:pt x="103" y="45"/>
                      </a:cubicBezTo>
                      <a:cubicBezTo>
                        <a:pt x="103" y="46"/>
                        <a:pt x="103" y="46"/>
                        <a:pt x="103" y="46"/>
                      </a:cubicBezTo>
                      <a:cubicBezTo>
                        <a:pt x="100" y="48"/>
                        <a:pt x="98" y="50"/>
                        <a:pt x="95" y="50"/>
                      </a:cubicBezTo>
                      <a:cubicBezTo>
                        <a:pt x="95" y="50"/>
                        <a:pt x="94" y="50"/>
                        <a:pt x="93" y="50"/>
                      </a:cubicBezTo>
                      <a:cubicBezTo>
                        <a:pt x="93" y="49"/>
                        <a:pt x="92" y="49"/>
                        <a:pt x="92" y="49"/>
                      </a:cubicBezTo>
                      <a:cubicBezTo>
                        <a:pt x="92" y="49"/>
                        <a:pt x="90" y="50"/>
                        <a:pt x="89" y="51"/>
                      </a:cubicBezTo>
                      <a:cubicBezTo>
                        <a:pt x="89" y="51"/>
                        <a:pt x="88" y="51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7" y="51"/>
                        <a:pt x="87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2"/>
                        <a:pt x="85" y="51"/>
                        <a:pt x="84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2" y="50"/>
                      </a:cubicBezTo>
                      <a:cubicBezTo>
                        <a:pt x="82" y="50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79" y="47"/>
                        <a:pt x="78" y="45"/>
                        <a:pt x="76" y="43"/>
                      </a:cubicBezTo>
                      <a:cubicBezTo>
                        <a:pt x="76" y="42"/>
                        <a:pt x="75" y="41"/>
                        <a:pt x="75" y="41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3" y="38"/>
                        <a:pt x="72" y="38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8" y="39"/>
                        <a:pt x="65" y="40"/>
                        <a:pt x="63" y="40"/>
                      </a:cubicBezTo>
                      <a:cubicBezTo>
                        <a:pt x="63" y="40"/>
                        <a:pt x="62" y="40"/>
                        <a:pt x="62" y="40"/>
                      </a:cubicBezTo>
                      <a:cubicBezTo>
                        <a:pt x="61" y="40"/>
                        <a:pt x="60" y="40"/>
                        <a:pt x="59" y="40"/>
                      </a:cubicBezTo>
                      <a:cubicBezTo>
                        <a:pt x="57" y="40"/>
                        <a:pt x="55" y="40"/>
                        <a:pt x="53" y="40"/>
                      </a:cubicBezTo>
                      <a:cubicBezTo>
                        <a:pt x="49" y="40"/>
                        <a:pt x="47" y="40"/>
                        <a:pt x="46" y="40"/>
                      </a:cubicBezTo>
                      <a:cubicBezTo>
                        <a:pt x="46" y="41"/>
                        <a:pt x="47" y="42"/>
                        <a:pt x="47" y="43"/>
                      </a:cubicBezTo>
                      <a:cubicBezTo>
                        <a:pt x="47" y="43"/>
                        <a:pt x="48" y="44"/>
                        <a:pt x="48" y="44"/>
                      </a:cubicBezTo>
                      <a:cubicBezTo>
                        <a:pt x="50" y="44"/>
                        <a:pt x="53" y="45"/>
                        <a:pt x="53" y="47"/>
                      </a:cubicBezTo>
                      <a:cubicBezTo>
                        <a:pt x="54" y="49"/>
                        <a:pt x="53" y="50"/>
                        <a:pt x="51" y="52"/>
                      </a:cubicBezTo>
                      <a:cubicBezTo>
                        <a:pt x="49" y="53"/>
                        <a:pt x="47" y="53"/>
                        <a:pt x="46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4" y="54"/>
                        <a:pt x="44" y="56"/>
                      </a:cubicBezTo>
                      <a:cubicBezTo>
                        <a:pt x="44" y="59"/>
                        <a:pt x="46" y="61"/>
                        <a:pt x="48" y="64"/>
                      </a:cubicBezTo>
                      <a:cubicBezTo>
                        <a:pt x="50" y="67"/>
                        <a:pt x="53" y="71"/>
                        <a:pt x="51" y="75"/>
                      </a:cubicBezTo>
                      <a:cubicBezTo>
                        <a:pt x="50" y="78"/>
                        <a:pt x="49" y="87"/>
                        <a:pt x="49" y="90"/>
                      </a:cubicBezTo>
                      <a:cubicBezTo>
                        <a:pt x="49" y="90"/>
                        <a:pt x="49" y="90"/>
                        <a:pt x="49" y="90"/>
                      </a:cubicBezTo>
                      <a:cubicBezTo>
                        <a:pt x="49" y="92"/>
                        <a:pt x="48" y="102"/>
                        <a:pt x="45" y="106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3" y="107"/>
                        <a:pt x="43" y="107"/>
                        <a:pt x="43" y="107"/>
                      </a:cubicBezTo>
                      <a:cubicBezTo>
                        <a:pt x="43" y="107"/>
                        <a:pt x="42" y="107"/>
                        <a:pt x="42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0" y="107"/>
                        <a:pt x="40" y="107"/>
                        <a:pt x="39" y="107"/>
                      </a:cubicBezTo>
                      <a:cubicBezTo>
                        <a:pt x="38" y="107"/>
                        <a:pt x="37" y="106"/>
                        <a:pt x="37" y="106"/>
                      </a:cubicBezTo>
                      <a:cubicBezTo>
                        <a:pt x="36" y="106"/>
                        <a:pt x="36" y="106"/>
                        <a:pt x="35" y="107"/>
                      </a:cubicBezTo>
                      <a:cubicBezTo>
                        <a:pt x="35" y="107"/>
                        <a:pt x="35" y="107"/>
                        <a:pt x="34" y="107"/>
                      </a:cubicBezTo>
                      <a:cubicBezTo>
                        <a:pt x="32" y="109"/>
                        <a:pt x="29" y="110"/>
                        <a:pt x="27" y="110"/>
                      </a:cubicBezTo>
                      <a:cubicBezTo>
                        <a:pt x="25" y="111"/>
                        <a:pt x="23" y="111"/>
                        <a:pt x="21" y="112"/>
                      </a:cubicBezTo>
                      <a:cubicBezTo>
                        <a:pt x="18" y="114"/>
                        <a:pt x="16" y="115"/>
                        <a:pt x="14" y="116"/>
                      </a:cubicBezTo>
                      <a:cubicBezTo>
                        <a:pt x="12" y="116"/>
                        <a:pt x="11" y="117"/>
                        <a:pt x="11" y="118"/>
                      </a:cubicBezTo>
                      <a:cubicBezTo>
                        <a:pt x="11" y="120"/>
                        <a:pt x="10" y="122"/>
                        <a:pt x="9" y="124"/>
                      </a:cubicBezTo>
                      <a:cubicBezTo>
                        <a:pt x="8" y="125"/>
                        <a:pt x="7" y="126"/>
                        <a:pt x="8" y="128"/>
                      </a:cubicBezTo>
                      <a:cubicBezTo>
                        <a:pt x="9" y="132"/>
                        <a:pt x="6" y="133"/>
                        <a:pt x="5" y="134"/>
                      </a:cubicBezTo>
                      <a:cubicBezTo>
                        <a:pt x="4" y="134"/>
                        <a:pt x="3" y="135"/>
                        <a:pt x="2" y="136"/>
                      </a:cubicBezTo>
                      <a:cubicBezTo>
                        <a:pt x="1" y="137"/>
                        <a:pt x="1" y="137"/>
                        <a:pt x="2" y="138"/>
                      </a:cubicBezTo>
                      <a:cubicBezTo>
                        <a:pt x="2" y="139"/>
                        <a:pt x="2" y="141"/>
                        <a:pt x="1" y="143"/>
                      </a:cubicBezTo>
                      <a:cubicBezTo>
                        <a:pt x="0" y="143"/>
                        <a:pt x="0" y="144"/>
                        <a:pt x="1" y="145"/>
                      </a:cubicBezTo>
                      <a:cubicBezTo>
                        <a:pt x="1" y="146"/>
                        <a:pt x="2" y="148"/>
                        <a:pt x="3" y="149"/>
                      </a:cubicBezTo>
                      <a:cubicBezTo>
                        <a:pt x="4" y="150"/>
                        <a:pt x="4" y="150"/>
                        <a:pt x="4" y="150"/>
                      </a:cubicBezTo>
                      <a:cubicBezTo>
                        <a:pt x="4" y="151"/>
                        <a:pt x="5" y="152"/>
                        <a:pt x="5" y="152"/>
                      </a:cubicBezTo>
                      <a:cubicBezTo>
                        <a:pt x="7" y="155"/>
                        <a:pt x="9" y="158"/>
                        <a:pt x="9" y="161"/>
                      </a:cubicBezTo>
                      <a:cubicBezTo>
                        <a:pt x="9" y="162"/>
                        <a:pt x="9" y="162"/>
                        <a:pt x="9" y="163"/>
                      </a:cubicBezTo>
                      <a:cubicBezTo>
                        <a:pt x="10" y="163"/>
                        <a:pt x="11" y="163"/>
                        <a:pt x="12" y="163"/>
                      </a:cubicBezTo>
                      <a:cubicBezTo>
                        <a:pt x="13" y="163"/>
                        <a:pt x="13" y="163"/>
                        <a:pt x="13" y="163"/>
                      </a:cubicBezTo>
                      <a:cubicBezTo>
                        <a:pt x="15" y="163"/>
                        <a:pt x="16" y="166"/>
                        <a:pt x="16" y="167"/>
                      </a:cubicBezTo>
                      <a:cubicBezTo>
                        <a:pt x="17" y="169"/>
                        <a:pt x="17" y="170"/>
                        <a:pt x="18" y="170"/>
                      </a:cubicBezTo>
                      <a:cubicBezTo>
                        <a:pt x="20" y="170"/>
                        <a:pt x="21" y="170"/>
                        <a:pt x="22" y="170"/>
                      </a:cubicBezTo>
                      <a:cubicBezTo>
                        <a:pt x="24" y="170"/>
                        <a:pt x="25" y="170"/>
                        <a:pt x="26" y="170"/>
                      </a:cubicBezTo>
                      <a:cubicBezTo>
                        <a:pt x="28" y="170"/>
                        <a:pt x="28" y="169"/>
                        <a:pt x="29" y="169"/>
                      </a:cubicBezTo>
                      <a:cubicBezTo>
                        <a:pt x="30" y="167"/>
                        <a:pt x="32" y="165"/>
                        <a:pt x="34" y="165"/>
                      </a:cubicBezTo>
                      <a:cubicBezTo>
                        <a:pt x="35" y="165"/>
                        <a:pt x="37" y="165"/>
                        <a:pt x="37" y="169"/>
                      </a:cubicBezTo>
                      <a:cubicBezTo>
                        <a:pt x="37" y="170"/>
                        <a:pt x="37" y="170"/>
                        <a:pt x="37" y="171"/>
                      </a:cubicBezTo>
                      <a:cubicBezTo>
                        <a:pt x="37" y="174"/>
                        <a:pt x="37" y="180"/>
                        <a:pt x="38" y="182"/>
                      </a:cubicBezTo>
                      <a:cubicBezTo>
                        <a:pt x="40" y="181"/>
                        <a:pt x="43" y="181"/>
                        <a:pt x="44" y="181"/>
                      </a:cubicBezTo>
                      <a:cubicBezTo>
                        <a:pt x="45" y="181"/>
                        <a:pt x="45" y="181"/>
                        <a:pt x="46" y="181"/>
                      </a:cubicBezTo>
                      <a:cubicBezTo>
                        <a:pt x="46" y="181"/>
                        <a:pt x="46" y="181"/>
                        <a:pt x="46" y="181"/>
                      </a:cubicBezTo>
                      <a:cubicBezTo>
                        <a:pt x="49" y="181"/>
                        <a:pt x="49" y="181"/>
                        <a:pt x="49" y="181"/>
                      </a:cubicBezTo>
                      <a:cubicBezTo>
                        <a:pt x="49" y="181"/>
                        <a:pt x="49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1" y="181"/>
                        <a:pt x="52" y="182"/>
                        <a:pt x="53" y="182"/>
                      </a:cubicBezTo>
                      <a:cubicBezTo>
                        <a:pt x="53" y="182"/>
                        <a:pt x="53" y="182"/>
                        <a:pt x="53" y="182"/>
                      </a:cubicBezTo>
                      <a:cubicBezTo>
                        <a:pt x="54" y="182"/>
                        <a:pt x="54" y="182"/>
                        <a:pt x="55" y="182"/>
                      </a:cubicBezTo>
                      <a:cubicBezTo>
                        <a:pt x="55" y="182"/>
                        <a:pt x="55" y="182"/>
                        <a:pt x="55" y="182"/>
                      </a:cubicBezTo>
                      <a:cubicBezTo>
                        <a:pt x="57" y="183"/>
                        <a:pt x="59" y="182"/>
                        <a:pt x="61" y="180"/>
                      </a:cubicBezTo>
                      <a:cubicBezTo>
                        <a:pt x="63" y="179"/>
                        <a:pt x="64" y="178"/>
                        <a:pt x="66" y="177"/>
                      </a:cubicBezTo>
                      <a:cubicBezTo>
                        <a:pt x="68" y="177"/>
                        <a:pt x="69" y="176"/>
                        <a:pt x="71" y="175"/>
                      </a:cubicBezTo>
                      <a:cubicBezTo>
                        <a:pt x="72" y="174"/>
                        <a:pt x="73" y="174"/>
                        <a:pt x="74" y="173"/>
                      </a:cubicBezTo>
                      <a:cubicBezTo>
                        <a:pt x="78" y="171"/>
                        <a:pt x="81" y="169"/>
                        <a:pt x="85" y="169"/>
                      </a:cubicBezTo>
                      <a:cubicBezTo>
                        <a:pt x="87" y="169"/>
                        <a:pt x="88" y="168"/>
                        <a:pt x="90" y="168"/>
                      </a:cubicBezTo>
                      <a:cubicBezTo>
                        <a:pt x="91" y="168"/>
                        <a:pt x="93" y="168"/>
                        <a:pt x="94" y="168"/>
                      </a:cubicBezTo>
                      <a:cubicBezTo>
                        <a:pt x="95" y="168"/>
                        <a:pt x="97" y="168"/>
                        <a:pt x="98" y="169"/>
                      </a:cubicBezTo>
                      <a:cubicBezTo>
                        <a:pt x="98" y="169"/>
                        <a:pt x="98" y="170"/>
                        <a:pt x="98" y="171"/>
                      </a:cubicBezTo>
                      <a:cubicBezTo>
                        <a:pt x="98" y="171"/>
                        <a:pt x="98" y="171"/>
                        <a:pt x="98" y="172"/>
                      </a:cubicBezTo>
                      <a:cubicBezTo>
                        <a:pt x="97" y="175"/>
                        <a:pt x="96" y="186"/>
                        <a:pt x="101" y="192"/>
                      </a:cubicBezTo>
                      <a:cubicBezTo>
                        <a:pt x="105" y="197"/>
                        <a:pt x="108" y="199"/>
                        <a:pt x="110" y="199"/>
                      </a:cubicBezTo>
                      <a:cubicBezTo>
                        <a:pt x="111" y="199"/>
                        <a:pt x="112" y="199"/>
                        <a:pt x="113" y="199"/>
                      </a:cubicBezTo>
                      <a:cubicBezTo>
                        <a:pt x="114" y="199"/>
                        <a:pt x="114" y="199"/>
                        <a:pt x="115" y="199"/>
                      </a:cubicBezTo>
                      <a:cubicBezTo>
                        <a:pt x="117" y="199"/>
                        <a:pt x="118" y="200"/>
                        <a:pt x="119" y="200"/>
                      </a:cubicBezTo>
                      <a:cubicBezTo>
                        <a:pt x="119" y="201"/>
                        <a:pt x="120" y="201"/>
                        <a:pt x="120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5" y="201"/>
                        <a:pt x="125" y="203"/>
                        <a:pt x="125" y="204"/>
                      </a:cubicBezTo>
                      <a:cubicBezTo>
                        <a:pt x="126" y="205"/>
                        <a:pt x="126" y="205"/>
                        <a:pt x="126" y="205"/>
                      </a:cubicBezTo>
                      <a:cubicBezTo>
                        <a:pt x="127" y="205"/>
                        <a:pt x="129" y="205"/>
                        <a:pt x="130" y="205"/>
                      </a:cubicBezTo>
                      <a:cubicBezTo>
                        <a:pt x="135" y="206"/>
                        <a:pt x="137" y="208"/>
                        <a:pt x="137" y="211"/>
                      </a:cubicBezTo>
                      <a:cubicBezTo>
                        <a:pt x="137" y="211"/>
                        <a:pt x="138" y="211"/>
                        <a:pt x="139" y="211"/>
                      </a:cubicBezTo>
                      <a:cubicBezTo>
                        <a:pt x="139" y="211"/>
                        <a:pt x="139" y="211"/>
                        <a:pt x="140" y="211"/>
                      </a:cubicBezTo>
                      <a:cubicBezTo>
                        <a:pt x="140" y="211"/>
                        <a:pt x="141" y="211"/>
                        <a:pt x="142" y="211"/>
                      </a:cubicBezTo>
                      <a:cubicBezTo>
                        <a:pt x="144" y="211"/>
                        <a:pt x="147" y="211"/>
                        <a:pt x="149" y="212"/>
                      </a:cubicBezTo>
                      <a:cubicBezTo>
                        <a:pt x="149" y="213"/>
                        <a:pt x="149" y="213"/>
                        <a:pt x="149" y="213"/>
                      </a:cubicBezTo>
                      <a:cubicBezTo>
                        <a:pt x="152" y="215"/>
                        <a:pt x="154" y="217"/>
                        <a:pt x="154" y="222"/>
                      </a:cubicBezTo>
                      <a:cubicBezTo>
                        <a:pt x="154" y="223"/>
                        <a:pt x="154" y="224"/>
                        <a:pt x="155" y="225"/>
                      </a:cubicBezTo>
                      <a:cubicBezTo>
                        <a:pt x="156" y="227"/>
                        <a:pt x="157" y="228"/>
                        <a:pt x="156" y="230"/>
                      </a:cubicBezTo>
                      <a:cubicBezTo>
                        <a:pt x="156" y="231"/>
                        <a:pt x="155" y="231"/>
                        <a:pt x="154" y="232"/>
                      </a:cubicBezTo>
                      <a:cubicBezTo>
                        <a:pt x="154" y="232"/>
                        <a:pt x="155" y="233"/>
                        <a:pt x="155" y="234"/>
                      </a:cubicBezTo>
                      <a:cubicBezTo>
                        <a:pt x="156" y="236"/>
                        <a:pt x="157" y="237"/>
                        <a:pt x="157" y="239"/>
                      </a:cubicBezTo>
                      <a:cubicBezTo>
                        <a:pt x="157" y="242"/>
                        <a:pt x="161" y="244"/>
                        <a:pt x="167" y="243"/>
                      </a:cubicBezTo>
                      <a:cubicBezTo>
                        <a:pt x="168" y="243"/>
                        <a:pt x="169" y="243"/>
                        <a:pt x="170" y="243"/>
                      </a:cubicBezTo>
                      <a:cubicBezTo>
                        <a:pt x="175" y="243"/>
                        <a:pt x="178" y="244"/>
                        <a:pt x="178" y="251"/>
                      </a:cubicBezTo>
                      <a:cubicBezTo>
                        <a:pt x="178" y="253"/>
                        <a:pt x="179" y="254"/>
                        <a:pt x="181" y="256"/>
                      </a:cubicBezTo>
                      <a:cubicBezTo>
                        <a:pt x="182" y="257"/>
                        <a:pt x="184" y="259"/>
                        <a:pt x="185" y="261"/>
                      </a:cubicBezTo>
                      <a:cubicBezTo>
                        <a:pt x="186" y="265"/>
                        <a:pt x="185" y="268"/>
                        <a:pt x="184" y="271"/>
                      </a:cubicBezTo>
                      <a:cubicBezTo>
                        <a:pt x="184" y="273"/>
                        <a:pt x="183" y="275"/>
                        <a:pt x="184" y="276"/>
                      </a:cubicBezTo>
                      <a:cubicBezTo>
                        <a:pt x="184" y="277"/>
                        <a:pt x="184" y="278"/>
                        <a:pt x="184" y="278"/>
                      </a:cubicBezTo>
                      <a:cubicBezTo>
                        <a:pt x="184" y="279"/>
                        <a:pt x="184" y="279"/>
                        <a:pt x="184" y="279"/>
                      </a:cubicBezTo>
                      <a:cubicBezTo>
                        <a:pt x="183" y="280"/>
                        <a:pt x="183" y="280"/>
                        <a:pt x="183" y="281"/>
                      </a:cubicBezTo>
                      <a:cubicBezTo>
                        <a:pt x="183" y="281"/>
                        <a:pt x="183" y="281"/>
                        <a:pt x="183" y="282"/>
                      </a:cubicBezTo>
                      <a:cubicBezTo>
                        <a:pt x="183" y="282"/>
                        <a:pt x="183" y="282"/>
                        <a:pt x="182" y="283"/>
                      </a:cubicBezTo>
                      <a:cubicBezTo>
                        <a:pt x="182" y="283"/>
                        <a:pt x="182" y="283"/>
                        <a:pt x="182" y="283"/>
                      </a:cubicBezTo>
                      <a:cubicBezTo>
                        <a:pt x="182" y="284"/>
                        <a:pt x="182" y="284"/>
                        <a:pt x="181" y="284"/>
                      </a:cubicBezTo>
                      <a:cubicBezTo>
                        <a:pt x="181" y="284"/>
                        <a:pt x="181" y="284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2" y="286"/>
                        <a:pt x="182" y="286"/>
                      </a:cubicBezTo>
                      <a:cubicBezTo>
                        <a:pt x="182" y="286"/>
                        <a:pt x="182" y="286"/>
                        <a:pt x="182" y="286"/>
                      </a:cubicBezTo>
                      <a:cubicBezTo>
                        <a:pt x="182" y="287"/>
                        <a:pt x="182" y="287"/>
                        <a:pt x="182" y="287"/>
                      </a:cubicBezTo>
                      <a:cubicBezTo>
                        <a:pt x="182" y="287"/>
                        <a:pt x="182" y="288"/>
                        <a:pt x="182" y="288"/>
                      </a:cubicBezTo>
                      <a:cubicBezTo>
                        <a:pt x="182" y="288"/>
                        <a:pt x="182" y="289"/>
                        <a:pt x="182" y="289"/>
                      </a:cubicBezTo>
                      <a:cubicBezTo>
                        <a:pt x="182" y="291"/>
                        <a:pt x="181" y="291"/>
                        <a:pt x="180" y="292"/>
                      </a:cubicBezTo>
                      <a:cubicBezTo>
                        <a:pt x="180" y="292"/>
                        <a:pt x="181" y="293"/>
                        <a:pt x="181" y="294"/>
                      </a:cubicBezTo>
                      <a:cubicBezTo>
                        <a:pt x="182" y="296"/>
                        <a:pt x="184" y="300"/>
                        <a:pt x="183" y="305"/>
                      </a:cubicBezTo>
                      <a:cubicBezTo>
                        <a:pt x="182" y="307"/>
                        <a:pt x="182" y="310"/>
                        <a:pt x="182" y="310"/>
                      </a:cubicBezTo>
                      <a:cubicBezTo>
                        <a:pt x="182" y="311"/>
                        <a:pt x="183" y="311"/>
                        <a:pt x="187" y="311"/>
                      </a:cubicBezTo>
                      <a:cubicBezTo>
                        <a:pt x="191" y="311"/>
                        <a:pt x="193" y="312"/>
                        <a:pt x="194" y="313"/>
                      </a:cubicBezTo>
                      <a:cubicBezTo>
                        <a:pt x="194" y="313"/>
                        <a:pt x="195" y="313"/>
                        <a:pt x="195" y="313"/>
                      </a:cubicBezTo>
                      <a:cubicBezTo>
                        <a:pt x="195" y="313"/>
                        <a:pt x="195" y="313"/>
                        <a:pt x="195" y="313"/>
                      </a:cubicBezTo>
                      <a:cubicBezTo>
                        <a:pt x="196" y="312"/>
                        <a:pt x="197" y="312"/>
                        <a:pt x="197" y="312"/>
                      </a:cubicBezTo>
                      <a:cubicBezTo>
                        <a:pt x="202" y="312"/>
                        <a:pt x="206" y="321"/>
                        <a:pt x="206" y="323"/>
                      </a:cubicBezTo>
                      <a:cubicBezTo>
                        <a:pt x="207" y="327"/>
                        <a:pt x="209" y="332"/>
                        <a:pt x="210" y="334"/>
                      </a:cubicBezTo>
                      <a:cubicBezTo>
                        <a:pt x="210" y="334"/>
                        <a:pt x="210" y="334"/>
                        <a:pt x="210" y="334"/>
                      </a:cubicBezTo>
                      <a:cubicBezTo>
                        <a:pt x="212" y="333"/>
                        <a:pt x="214" y="332"/>
                        <a:pt x="217" y="332"/>
                      </a:cubicBezTo>
                      <a:cubicBezTo>
                        <a:pt x="218" y="332"/>
                        <a:pt x="219" y="332"/>
                        <a:pt x="220" y="332"/>
                      </a:cubicBezTo>
                      <a:cubicBezTo>
                        <a:pt x="220" y="333"/>
                        <a:pt x="221" y="333"/>
                        <a:pt x="221" y="333"/>
                      </a:cubicBezTo>
                      <a:cubicBezTo>
                        <a:pt x="224" y="336"/>
                        <a:pt x="222" y="342"/>
                        <a:pt x="221" y="348"/>
                      </a:cubicBezTo>
                      <a:cubicBezTo>
                        <a:pt x="221" y="349"/>
                        <a:pt x="220" y="351"/>
                        <a:pt x="220" y="352"/>
                      </a:cubicBezTo>
                      <a:cubicBezTo>
                        <a:pt x="220" y="352"/>
                        <a:pt x="220" y="352"/>
                        <a:pt x="220" y="352"/>
                      </a:cubicBezTo>
                      <a:cubicBezTo>
                        <a:pt x="224" y="352"/>
                        <a:pt x="226" y="353"/>
                        <a:pt x="226" y="353"/>
                      </a:cubicBezTo>
                      <a:cubicBezTo>
                        <a:pt x="230" y="355"/>
                        <a:pt x="230" y="371"/>
                        <a:pt x="229" y="373"/>
                      </a:cubicBezTo>
                      <a:cubicBezTo>
                        <a:pt x="228" y="375"/>
                        <a:pt x="226" y="376"/>
                        <a:pt x="221" y="378"/>
                      </a:cubicBezTo>
                      <a:cubicBezTo>
                        <a:pt x="219" y="379"/>
                        <a:pt x="216" y="380"/>
                        <a:pt x="215" y="381"/>
                      </a:cubicBezTo>
                      <a:cubicBezTo>
                        <a:pt x="211" y="384"/>
                        <a:pt x="201" y="394"/>
                        <a:pt x="196" y="401"/>
                      </a:cubicBezTo>
                      <a:cubicBezTo>
                        <a:pt x="195" y="403"/>
                        <a:pt x="194" y="404"/>
                        <a:pt x="193" y="405"/>
                      </a:cubicBezTo>
                      <a:cubicBezTo>
                        <a:pt x="193" y="405"/>
                        <a:pt x="193" y="406"/>
                        <a:pt x="193" y="406"/>
                      </a:cubicBezTo>
                      <a:cubicBezTo>
                        <a:pt x="192" y="407"/>
                        <a:pt x="191" y="408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3" y="410"/>
                        <a:pt x="195" y="410"/>
                        <a:pt x="198" y="413"/>
                      </a:cubicBezTo>
                      <a:cubicBezTo>
                        <a:pt x="198" y="413"/>
                        <a:pt x="198" y="414"/>
                        <a:pt x="199" y="414"/>
                      </a:cubicBezTo>
                      <a:cubicBezTo>
                        <a:pt x="201" y="417"/>
                        <a:pt x="202" y="419"/>
                        <a:pt x="203" y="420"/>
                      </a:cubicBezTo>
                      <a:cubicBezTo>
                        <a:pt x="203" y="419"/>
                        <a:pt x="205" y="418"/>
                        <a:pt x="207" y="418"/>
                      </a:cubicBezTo>
                      <a:cubicBezTo>
                        <a:pt x="208" y="418"/>
                        <a:pt x="209" y="419"/>
                        <a:pt x="210" y="420"/>
                      </a:cubicBezTo>
                      <a:cubicBezTo>
                        <a:pt x="212" y="423"/>
                        <a:pt x="215" y="425"/>
                        <a:pt x="218" y="427"/>
                      </a:cubicBezTo>
                      <a:cubicBezTo>
                        <a:pt x="220" y="428"/>
                        <a:pt x="222" y="429"/>
                        <a:pt x="223" y="430"/>
                      </a:cubicBezTo>
                      <a:cubicBezTo>
                        <a:pt x="223" y="430"/>
                        <a:pt x="224" y="431"/>
                        <a:pt x="225" y="431"/>
                      </a:cubicBezTo>
                      <a:cubicBezTo>
                        <a:pt x="227" y="433"/>
                        <a:pt x="231" y="435"/>
                        <a:pt x="231" y="440"/>
                      </a:cubicBezTo>
                      <a:cubicBezTo>
                        <a:pt x="231" y="441"/>
                        <a:pt x="231" y="442"/>
                        <a:pt x="231" y="443"/>
                      </a:cubicBezTo>
                      <a:cubicBezTo>
                        <a:pt x="231" y="444"/>
                        <a:pt x="231" y="445"/>
                        <a:pt x="231" y="445"/>
                      </a:cubicBezTo>
                      <a:cubicBezTo>
                        <a:pt x="231" y="446"/>
                        <a:pt x="231" y="446"/>
                        <a:pt x="231" y="446"/>
                      </a:cubicBezTo>
                      <a:cubicBezTo>
                        <a:pt x="230" y="447"/>
                        <a:pt x="230" y="447"/>
                        <a:pt x="230" y="448"/>
                      </a:cubicBezTo>
                      <a:cubicBezTo>
                        <a:pt x="230" y="448"/>
                        <a:pt x="230" y="448"/>
                        <a:pt x="230" y="448"/>
                      </a:cubicBezTo>
                      <a:cubicBezTo>
                        <a:pt x="230" y="449"/>
                        <a:pt x="230" y="450"/>
                        <a:pt x="231" y="450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1" y="452"/>
                        <a:pt x="231" y="452"/>
                        <a:pt x="231" y="453"/>
                      </a:cubicBezTo>
                      <a:cubicBezTo>
                        <a:pt x="231" y="453"/>
                        <a:pt x="231" y="453"/>
                        <a:pt x="231" y="453"/>
                      </a:cubicBezTo>
                      <a:cubicBezTo>
                        <a:pt x="232" y="452"/>
                        <a:pt x="233" y="451"/>
                        <a:pt x="234" y="450"/>
                      </a:cubicBezTo>
                      <a:cubicBezTo>
                        <a:pt x="238" y="447"/>
                        <a:pt x="239" y="445"/>
                        <a:pt x="240" y="442"/>
                      </a:cubicBezTo>
                      <a:cubicBezTo>
                        <a:pt x="240" y="441"/>
                        <a:pt x="241" y="439"/>
                        <a:pt x="242" y="437"/>
                      </a:cubicBezTo>
                      <a:cubicBezTo>
                        <a:pt x="243" y="435"/>
                        <a:pt x="244" y="433"/>
                        <a:pt x="244" y="432"/>
                      </a:cubicBezTo>
                      <a:cubicBezTo>
                        <a:pt x="244" y="429"/>
                        <a:pt x="245" y="426"/>
                        <a:pt x="249" y="423"/>
                      </a:cubicBezTo>
                      <a:cubicBezTo>
                        <a:pt x="250" y="421"/>
                        <a:pt x="250" y="420"/>
                        <a:pt x="250" y="418"/>
                      </a:cubicBezTo>
                      <a:cubicBezTo>
                        <a:pt x="250" y="416"/>
                        <a:pt x="250" y="413"/>
                        <a:pt x="255" y="410"/>
                      </a:cubicBezTo>
                      <a:cubicBezTo>
                        <a:pt x="259" y="409"/>
                        <a:pt x="261" y="409"/>
                        <a:pt x="262" y="411"/>
                      </a:cubicBezTo>
                      <a:cubicBezTo>
                        <a:pt x="264" y="414"/>
                        <a:pt x="262" y="418"/>
                        <a:pt x="260" y="421"/>
                      </a:cubicBezTo>
                      <a:cubicBezTo>
                        <a:pt x="263" y="417"/>
                        <a:pt x="265" y="412"/>
                        <a:pt x="268" y="407"/>
                      </a:cubicBezTo>
                      <a:cubicBezTo>
                        <a:pt x="268" y="406"/>
                        <a:pt x="269" y="405"/>
                        <a:pt x="270" y="403"/>
                      </a:cubicBezTo>
                      <a:cubicBezTo>
                        <a:pt x="274" y="395"/>
                        <a:pt x="278" y="391"/>
                        <a:pt x="282" y="390"/>
                      </a:cubicBezTo>
                      <a:cubicBezTo>
                        <a:pt x="283" y="390"/>
                        <a:pt x="285" y="387"/>
                        <a:pt x="284" y="376"/>
                      </a:cubicBezTo>
                      <a:cubicBezTo>
                        <a:pt x="284" y="374"/>
                        <a:pt x="284" y="373"/>
                        <a:pt x="283" y="371"/>
                      </a:cubicBezTo>
                      <a:cubicBezTo>
                        <a:pt x="283" y="366"/>
                        <a:pt x="282" y="362"/>
                        <a:pt x="284" y="358"/>
                      </a:cubicBezTo>
                      <a:cubicBezTo>
                        <a:pt x="285" y="357"/>
                        <a:pt x="286" y="355"/>
                        <a:pt x="286" y="354"/>
                      </a:cubicBezTo>
                      <a:cubicBezTo>
                        <a:pt x="286" y="352"/>
                        <a:pt x="286" y="349"/>
                        <a:pt x="290" y="349"/>
                      </a:cubicBezTo>
                      <a:cubicBezTo>
                        <a:pt x="292" y="349"/>
                        <a:pt x="298" y="343"/>
                        <a:pt x="302" y="339"/>
                      </a:cubicBezTo>
                      <a:cubicBezTo>
                        <a:pt x="308" y="333"/>
                        <a:pt x="312" y="332"/>
                        <a:pt x="318" y="332"/>
                      </a:cubicBezTo>
                      <a:cubicBezTo>
                        <a:pt x="320" y="332"/>
                        <a:pt x="321" y="331"/>
                        <a:pt x="321" y="331"/>
                      </a:cubicBezTo>
                      <a:cubicBezTo>
                        <a:pt x="321" y="330"/>
                        <a:pt x="322" y="329"/>
                        <a:pt x="324" y="328"/>
                      </a:cubicBezTo>
                      <a:cubicBezTo>
                        <a:pt x="327" y="328"/>
                        <a:pt x="329" y="326"/>
                        <a:pt x="330" y="324"/>
                      </a:cubicBezTo>
                      <a:cubicBezTo>
                        <a:pt x="331" y="323"/>
                        <a:pt x="332" y="323"/>
                        <a:pt x="332" y="322"/>
                      </a:cubicBezTo>
                      <a:cubicBezTo>
                        <a:pt x="333" y="321"/>
                        <a:pt x="335" y="320"/>
                        <a:pt x="338" y="320"/>
                      </a:cubicBezTo>
                      <a:cubicBezTo>
                        <a:pt x="340" y="320"/>
                        <a:pt x="343" y="321"/>
                        <a:pt x="345" y="321"/>
                      </a:cubicBezTo>
                      <a:cubicBezTo>
                        <a:pt x="348" y="321"/>
                        <a:pt x="350" y="322"/>
                        <a:pt x="352" y="322"/>
                      </a:cubicBezTo>
                      <a:cubicBezTo>
                        <a:pt x="356" y="322"/>
                        <a:pt x="356" y="322"/>
                        <a:pt x="356" y="322"/>
                      </a:cubicBezTo>
                      <a:cubicBezTo>
                        <a:pt x="360" y="322"/>
                        <a:pt x="360" y="321"/>
                        <a:pt x="360" y="320"/>
                      </a:cubicBezTo>
                      <a:cubicBezTo>
                        <a:pt x="360" y="316"/>
                        <a:pt x="364" y="312"/>
                        <a:pt x="369" y="312"/>
                      </a:cubicBezTo>
                      <a:cubicBezTo>
                        <a:pt x="371" y="312"/>
                        <a:pt x="372" y="312"/>
                        <a:pt x="372" y="308"/>
                      </a:cubicBezTo>
                      <a:cubicBezTo>
                        <a:pt x="372" y="302"/>
                        <a:pt x="373" y="299"/>
                        <a:pt x="377" y="296"/>
                      </a:cubicBezTo>
                      <a:cubicBezTo>
                        <a:pt x="379" y="295"/>
                        <a:pt x="379" y="292"/>
                        <a:pt x="380" y="289"/>
                      </a:cubicBezTo>
                      <a:cubicBezTo>
                        <a:pt x="380" y="288"/>
                        <a:pt x="381" y="287"/>
                        <a:pt x="381" y="286"/>
                      </a:cubicBezTo>
                      <a:cubicBezTo>
                        <a:pt x="381" y="284"/>
                        <a:pt x="383" y="283"/>
                        <a:pt x="384" y="283"/>
                      </a:cubicBezTo>
                      <a:cubicBezTo>
                        <a:pt x="385" y="282"/>
                        <a:pt x="385" y="282"/>
                        <a:pt x="385" y="281"/>
                      </a:cubicBezTo>
                      <a:cubicBezTo>
                        <a:pt x="385" y="278"/>
                        <a:pt x="385" y="276"/>
                        <a:pt x="386" y="273"/>
                      </a:cubicBezTo>
                      <a:cubicBezTo>
                        <a:pt x="386" y="271"/>
                        <a:pt x="387" y="269"/>
                        <a:pt x="387" y="267"/>
                      </a:cubicBezTo>
                      <a:cubicBezTo>
                        <a:pt x="387" y="264"/>
                        <a:pt x="389" y="262"/>
                        <a:pt x="391" y="262"/>
                      </a:cubicBezTo>
                      <a:cubicBezTo>
                        <a:pt x="392" y="261"/>
                        <a:pt x="392" y="261"/>
                        <a:pt x="393" y="260"/>
                      </a:cubicBezTo>
                      <a:cubicBezTo>
                        <a:pt x="393" y="260"/>
                        <a:pt x="393" y="259"/>
                        <a:pt x="393" y="257"/>
                      </a:cubicBezTo>
                      <a:cubicBezTo>
                        <a:pt x="392" y="255"/>
                        <a:pt x="392" y="251"/>
                        <a:pt x="394" y="246"/>
                      </a:cubicBezTo>
                      <a:cubicBezTo>
                        <a:pt x="395" y="242"/>
                        <a:pt x="395" y="237"/>
                        <a:pt x="394" y="232"/>
                      </a:cubicBezTo>
                      <a:cubicBezTo>
                        <a:pt x="394" y="230"/>
                        <a:pt x="394" y="228"/>
                        <a:pt x="394" y="225"/>
                      </a:cubicBezTo>
                      <a:cubicBezTo>
                        <a:pt x="394" y="217"/>
                        <a:pt x="394" y="210"/>
                        <a:pt x="397" y="207"/>
                      </a:cubicBezTo>
                      <a:cubicBezTo>
                        <a:pt x="397" y="207"/>
                        <a:pt x="397" y="207"/>
                        <a:pt x="397" y="206"/>
                      </a:cubicBezTo>
                      <a:cubicBezTo>
                        <a:pt x="397" y="206"/>
                        <a:pt x="397" y="206"/>
                        <a:pt x="397" y="206"/>
                      </a:cubicBezTo>
                      <a:cubicBezTo>
                        <a:pt x="395" y="205"/>
                        <a:pt x="394" y="204"/>
                        <a:pt x="395" y="202"/>
                      </a:cubicBezTo>
                      <a:cubicBezTo>
                        <a:pt x="395" y="200"/>
                        <a:pt x="398" y="198"/>
                        <a:pt x="400" y="199"/>
                      </a:cubicBezTo>
                      <a:cubicBezTo>
                        <a:pt x="401" y="199"/>
                        <a:pt x="402" y="200"/>
                        <a:pt x="402" y="201"/>
                      </a:cubicBezTo>
                      <a:cubicBezTo>
                        <a:pt x="403" y="201"/>
                        <a:pt x="404" y="202"/>
                        <a:pt x="405" y="201"/>
                      </a:cubicBezTo>
                      <a:cubicBezTo>
                        <a:pt x="408" y="200"/>
                        <a:pt x="411" y="193"/>
                        <a:pt x="413" y="187"/>
                      </a:cubicBezTo>
                      <a:cubicBezTo>
                        <a:pt x="414" y="185"/>
                        <a:pt x="414" y="185"/>
                        <a:pt x="414" y="185"/>
                      </a:cubicBezTo>
                      <a:cubicBezTo>
                        <a:pt x="416" y="178"/>
                        <a:pt x="420" y="177"/>
                        <a:pt x="423" y="176"/>
                      </a:cubicBezTo>
                      <a:cubicBezTo>
                        <a:pt x="424" y="176"/>
                        <a:pt x="425" y="176"/>
                        <a:pt x="425" y="176"/>
                      </a:cubicBezTo>
                      <a:cubicBezTo>
                        <a:pt x="428" y="174"/>
                        <a:pt x="435" y="167"/>
                        <a:pt x="440" y="154"/>
                      </a:cubicBezTo>
                      <a:cubicBezTo>
                        <a:pt x="444" y="145"/>
                        <a:pt x="441" y="135"/>
                        <a:pt x="439" y="128"/>
                      </a:cubicBezTo>
                      <a:cubicBezTo>
                        <a:pt x="438" y="126"/>
                        <a:pt x="438" y="124"/>
                        <a:pt x="438" y="123"/>
                      </a:cubicBezTo>
                      <a:cubicBezTo>
                        <a:pt x="436" y="118"/>
                        <a:pt x="435" y="118"/>
                        <a:pt x="434" y="118"/>
                      </a:cubicBezTo>
                      <a:cubicBezTo>
                        <a:pt x="433" y="118"/>
                        <a:pt x="433" y="118"/>
                        <a:pt x="432" y="118"/>
                      </a:cubicBezTo>
                      <a:cubicBezTo>
                        <a:pt x="431" y="118"/>
                        <a:pt x="431" y="118"/>
                        <a:pt x="430" y="118"/>
                      </a:cubicBezTo>
                      <a:cubicBezTo>
                        <a:pt x="430" y="118"/>
                        <a:pt x="429" y="118"/>
                        <a:pt x="429" y="118"/>
                      </a:cubicBezTo>
                      <a:cubicBezTo>
                        <a:pt x="420" y="118"/>
                        <a:pt x="411" y="113"/>
                        <a:pt x="401" y="103"/>
                      </a:cubicBezTo>
                      <a:cubicBezTo>
                        <a:pt x="395" y="95"/>
                        <a:pt x="387" y="92"/>
                        <a:pt x="379" y="92"/>
                      </a:cubicBezTo>
                      <a:cubicBezTo>
                        <a:pt x="376" y="92"/>
                        <a:pt x="374" y="92"/>
                        <a:pt x="370" y="93"/>
                      </a:cubicBezTo>
                      <a:cubicBezTo>
                        <a:pt x="369" y="93"/>
                        <a:pt x="368" y="94"/>
                        <a:pt x="366" y="94"/>
                      </a:cubicBezTo>
                      <a:cubicBezTo>
                        <a:pt x="361" y="94"/>
                        <a:pt x="357" y="92"/>
                        <a:pt x="353" y="90"/>
                      </a:cubicBezTo>
                      <a:cubicBezTo>
                        <a:pt x="351" y="89"/>
                        <a:pt x="349" y="88"/>
                        <a:pt x="347" y="88"/>
                      </a:cubicBezTo>
                      <a:cubicBezTo>
                        <a:pt x="345" y="87"/>
                        <a:pt x="341" y="90"/>
                        <a:pt x="339" y="92"/>
                      </a:cubicBezTo>
                      <a:cubicBezTo>
                        <a:pt x="337" y="93"/>
                        <a:pt x="335" y="94"/>
                        <a:pt x="334" y="95"/>
                      </a:cubicBezTo>
                      <a:cubicBezTo>
                        <a:pt x="332" y="96"/>
                        <a:pt x="331" y="95"/>
                        <a:pt x="330" y="94"/>
                      </a:cubicBezTo>
                      <a:cubicBezTo>
                        <a:pt x="329" y="93"/>
                        <a:pt x="330" y="91"/>
                        <a:pt x="331" y="88"/>
                      </a:cubicBezTo>
                      <a:cubicBezTo>
                        <a:pt x="332" y="86"/>
                        <a:pt x="333" y="84"/>
                        <a:pt x="333" y="82"/>
                      </a:cubicBezTo>
                      <a:cubicBezTo>
                        <a:pt x="333" y="82"/>
                        <a:pt x="333" y="78"/>
                        <a:pt x="308" y="68"/>
                      </a:cubicBezTo>
                      <a:cubicBezTo>
                        <a:pt x="304" y="67"/>
                        <a:pt x="301" y="66"/>
                        <a:pt x="299" y="66"/>
                      </a:cubicBezTo>
                      <a:cubicBezTo>
                        <a:pt x="296" y="66"/>
                        <a:pt x="294" y="68"/>
                        <a:pt x="294" y="71"/>
                      </a:cubicBezTo>
                      <a:cubicBezTo>
                        <a:pt x="294" y="75"/>
                        <a:pt x="293" y="76"/>
                        <a:pt x="291" y="76"/>
                      </a:cubicBezTo>
                      <a:cubicBezTo>
                        <a:pt x="290" y="76"/>
                        <a:pt x="290" y="76"/>
                        <a:pt x="289" y="76"/>
                      </a:cubicBezTo>
                      <a:cubicBezTo>
                        <a:pt x="289" y="76"/>
                        <a:pt x="288" y="76"/>
                        <a:pt x="288" y="76"/>
                      </a:cubicBezTo>
                      <a:cubicBezTo>
                        <a:pt x="287" y="76"/>
                        <a:pt x="286" y="77"/>
                        <a:pt x="286" y="78"/>
                      </a:cubicBezTo>
                      <a:cubicBezTo>
                        <a:pt x="284" y="83"/>
                        <a:pt x="281" y="83"/>
                        <a:pt x="279" y="83"/>
                      </a:cubicBezTo>
                      <a:cubicBezTo>
                        <a:pt x="277" y="83"/>
                        <a:pt x="276" y="82"/>
                        <a:pt x="275" y="80"/>
                      </a:cubicBezTo>
                      <a:cubicBezTo>
                        <a:pt x="275" y="79"/>
                        <a:pt x="275" y="77"/>
                        <a:pt x="277" y="75"/>
                      </a:cubicBezTo>
                      <a:cubicBezTo>
                        <a:pt x="281" y="73"/>
                        <a:pt x="285" y="68"/>
                        <a:pt x="286" y="64"/>
                      </a:cubicBezTo>
                      <a:cubicBezTo>
                        <a:pt x="286" y="62"/>
                        <a:pt x="279" y="59"/>
                        <a:pt x="271" y="59"/>
                      </a:cubicBezTo>
                      <a:cubicBezTo>
                        <a:pt x="269" y="59"/>
                        <a:pt x="267" y="60"/>
                        <a:pt x="266" y="60"/>
                      </a:cubicBezTo>
                      <a:cubicBezTo>
                        <a:pt x="264" y="61"/>
                        <a:pt x="264" y="62"/>
                        <a:pt x="263" y="65"/>
                      </a:cubicBezTo>
                      <a:cubicBezTo>
                        <a:pt x="263" y="67"/>
                        <a:pt x="262" y="69"/>
                        <a:pt x="260" y="69"/>
                      </a:cubicBezTo>
                      <a:cubicBezTo>
                        <a:pt x="259" y="69"/>
                        <a:pt x="258" y="69"/>
                        <a:pt x="257" y="69"/>
                      </a:cubicBezTo>
                      <a:cubicBezTo>
                        <a:pt x="255" y="67"/>
                        <a:pt x="253" y="64"/>
                        <a:pt x="254" y="62"/>
                      </a:cubicBezTo>
                      <a:cubicBezTo>
                        <a:pt x="255" y="58"/>
                        <a:pt x="258" y="56"/>
                        <a:pt x="261" y="56"/>
                      </a:cubicBezTo>
                      <a:cubicBezTo>
                        <a:pt x="261" y="56"/>
                        <a:pt x="261" y="56"/>
                        <a:pt x="261" y="56"/>
                      </a:cubicBezTo>
                      <a:cubicBezTo>
                        <a:pt x="263" y="56"/>
                        <a:pt x="266" y="52"/>
                        <a:pt x="271" y="43"/>
                      </a:cubicBezTo>
                      <a:cubicBezTo>
                        <a:pt x="272" y="41"/>
                        <a:pt x="271" y="40"/>
                        <a:pt x="267" y="37"/>
                      </a:cubicBezTo>
                      <a:cubicBezTo>
                        <a:pt x="265" y="36"/>
                        <a:pt x="263" y="35"/>
                        <a:pt x="262" y="33"/>
                      </a:cubicBezTo>
                      <a:cubicBezTo>
                        <a:pt x="259" y="30"/>
                        <a:pt x="258" y="25"/>
                        <a:pt x="257" y="21"/>
                      </a:cubicBezTo>
                      <a:cubicBezTo>
                        <a:pt x="257" y="18"/>
                        <a:pt x="256" y="15"/>
                        <a:pt x="255" y="13"/>
                      </a:cubicBezTo>
                      <a:cubicBezTo>
                        <a:pt x="255" y="13"/>
                        <a:pt x="255" y="13"/>
                        <a:pt x="255" y="13"/>
                      </a:cubicBezTo>
                      <a:cubicBezTo>
                        <a:pt x="255" y="13"/>
                        <a:pt x="254" y="14"/>
                        <a:pt x="254" y="14"/>
                      </a:cubicBezTo>
                      <a:cubicBezTo>
                        <a:pt x="254" y="14"/>
                        <a:pt x="253" y="15"/>
                        <a:pt x="253" y="15"/>
                      </a:cubicBezTo>
                      <a:cubicBezTo>
                        <a:pt x="253" y="15"/>
                        <a:pt x="252" y="16"/>
                        <a:pt x="252" y="16"/>
                      </a:cubicBezTo>
                      <a:cubicBezTo>
                        <a:pt x="252" y="16"/>
                        <a:pt x="251" y="17"/>
                        <a:pt x="251" y="17"/>
                      </a:cubicBezTo>
                      <a:cubicBezTo>
                        <a:pt x="251" y="18"/>
                        <a:pt x="250" y="18"/>
                        <a:pt x="250" y="18"/>
                      </a:cubicBezTo>
                      <a:cubicBezTo>
                        <a:pt x="250" y="19"/>
                        <a:pt x="250" y="19"/>
                        <a:pt x="249" y="19"/>
                      </a:cubicBezTo>
                      <a:cubicBezTo>
                        <a:pt x="249" y="20"/>
                        <a:pt x="249" y="20"/>
                        <a:pt x="248" y="20"/>
                      </a:cubicBezTo>
                      <a:cubicBezTo>
                        <a:pt x="248" y="21"/>
                        <a:pt x="248" y="21"/>
                        <a:pt x="248" y="22"/>
                      </a:cubicBezTo>
                      <a:cubicBezTo>
                        <a:pt x="247" y="22"/>
                        <a:pt x="247" y="22"/>
                        <a:pt x="247" y="23"/>
                      </a:cubicBezTo>
                      <a:cubicBezTo>
                        <a:pt x="247" y="23"/>
                        <a:pt x="246" y="23"/>
                        <a:pt x="246" y="24"/>
                      </a:cubicBezTo>
                      <a:cubicBezTo>
                        <a:pt x="246" y="24"/>
                        <a:pt x="246" y="24"/>
                        <a:pt x="246" y="25"/>
                      </a:cubicBezTo>
                      <a:cubicBezTo>
                        <a:pt x="245" y="25"/>
                        <a:pt x="245" y="26"/>
                        <a:pt x="245" y="26"/>
                      </a:cubicBezTo>
                      <a:cubicBezTo>
                        <a:pt x="245" y="26"/>
                        <a:pt x="245" y="27"/>
                        <a:pt x="244" y="27"/>
                      </a:cubicBezTo>
                      <a:cubicBezTo>
                        <a:pt x="244" y="27"/>
                        <a:pt x="244" y="28"/>
                        <a:pt x="244" y="29"/>
                      </a:cubicBezTo>
                      <a:cubicBezTo>
                        <a:pt x="242" y="33"/>
                        <a:pt x="240" y="34"/>
                        <a:pt x="237" y="34"/>
                      </a:cubicBezTo>
                      <a:cubicBezTo>
                        <a:pt x="234" y="34"/>
                        <a:pt x="234" y="34"/>
                        <a:pt x="234" y="34"/>
                      </a:cubicBezTo>
                      <a:cubicBezTo>
                        <a:pt x="233" y="34"/>
                        <a:pt x="232" y="34"/>
                        <a:pt x="230" y="35"/>
                      </a:cubicBezTo>
                      <a:cubicBezTo>
                        <a:pt x="230" y="35"/>
                        <a:pt x="229" y="35"/>
                        <a:pt x="228" y="36"/>
                      </a:cubicBezTo>
                      <a:cubicBezTo>
                        <a:pt x="228" y="36"/>
                        <a:pt x="228" y="36"/>
                        <a:pt x="227" y="36"/>
                      </a:cubicBezTo>
                      <a:cubicBezTo>
                        <a:pt x="227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5" y="36"/>
                        <a:pt x="225" y="36"/>
                      </a:cubicBezTo>
                      <a:cubicBezTo>
                        <a:pt x="225" y="36"/>
                        <a:pt x="224" y="36"/>
                        <a:pt x="224" y="36"/>
                      </a:cubicBezTo>
                      <a:cubicBezTo>
                        <a:pt x="224" y="36"/>
                        <a:pt x="223" y="35"/>
                        <a:pt x="223" y="35"/>
                      </a:cubicBezTo>
                      <a:cubicBezTo>
                        <a:pt x="223" y="35"/>
                        <a:pt x="222" y="35"/>
                        <a:pt x="222" y="35"/>
                      </a:cubicBezTo>
                      <a:cubicBezTo>
                        <a:pt x="222" y="35"/>
                        <a:pt x="222" y="35"/>
                        <a:pt x="221" y="35"/>
                      </a:cubicBezTo>
                      <a:cubicBezTo>
                        <a:pt x="221" y="35"/>
                        <a:pt x="221" y="34"/>
                        <a:pt x="220" y="3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6" name="Freeform 1858"/>
                <p:cNvSpPr>
                  <a:spLocks/>
                </p:cNvSpPr>
                <p:nvPr/>
              </p:nvSpPr>
              <p:spPr bwMode="auto">
                <a:xfrm>
                  <a:off x="2178" y="2195"/>
                  <a:ext cx="50" cy="54"/>
                </a:xfrm>
                <a:custGeom>
                  <a:avLst/>
                  <a:gdLst>
                    <a:gd name="T0" fmla="*/ 7 w 52"/>
                    <a:gd name="T1" fmla="*/ 4 h 56"/>
                    <a:gd name="T2" fmla="*/ 7 w 52"/>
                    <a:gd name="T3" fmla="*/ 5 h 56"/>
                    <a:gd name="T4" fmla="*/ 7 w 52"/>
                    <a:gd name="T5" fmla="*/ 5 h 56"/>
                    <a:gd name="T6" fmla="*/ 5 w 52"/>
                    <a:gd name="T7" fmla="*/ 13 h 56"/>
                    <a:gd name="T8" fmla="*/ 3 w 52"/>
                    <a:gd name="T9" fmla="*/ 25 h 56"/>
                    <a:gd name="T10" fmla="*/ 1 w 52"/>
                    <a:gd name="T11" fmla="*/ 34 h 56"/>
                    <a:gd name="T12" fmla="*/ 0 w 52"/>
                    <a:gd name="T13" fmla="*/ 40 h 56"/>
                    <a:gd name="T14" fmla="*/ 1 w 52"/>
                    <a:gd name="T15" fmla="*/ 44 h 56"/>
                    <a:gd name="T16" fmla="*/ 3 w 52"/>
                    <a:gd name="T17" fmla="*/ 45 h 56"/>
                    <a:gd name="T18" fmla="*/ 3 w 52"/>
                    <a:gd name="T19" fmla="*/ 46 h 56"/>
                    <a:gd name="T20" fmla="*/ 3 w 52"/>
                    <a:gd name="T21" fmla="*/ 46 h 56"/>
                    <a:gd name="T22" fmla="*/ 3 w 52"/>
                    <a:gd name="T23" fmla="*/ 47 h 56"/>
                    <a:gd name="T24" fmla="*/ 3 w 52"/>
                    <a:gd name="T25" fmla="*/ 48 h 56"/>
                    <a:gd name="T26" fmla="*/ 3 w 52"/>
                    <a:gd name="T27" fmla="*/ 49 h 56"/>
                    <a:gd name="T28" fmla="*/ 3 w 52"/>
                    <a:gd name="T29" fmla="*/ 50 h 56"/>
                    <a:gd name="T30" fmla="*/ 3 w 52"/>
                    <a:gd name="T31" fmla="*/ 50 h 56"/>
                    <a:gd name="T32" fmla="*/ 4 w 52"/>
                    <a:gd name="T33" fmla="*/ 51 h 56"/>
                    <a:gd name="T34" fmla="*/ 6 w 52"/>
                    <a:gd name="T35" fmla="*/ 51 h 56"/>
                    <a:gd name="T36" fmla="*/ 20 w 52"/>
                    <a:gd name="T37" fmla="*/ 55 h 56"/>
                    <a:gd name="T38" fmla="*/ 23 w 52"/>
                    <a:gd name="T39" fmla="*/ 56 h 56"/>
                    <a:gd name="T40" fmla="*/ 23 w 52"/>
                    <a:gd name="T41" fmla="*/ 56 h 56"/>
                    <a:gd name="T42" fmla="*/ 28 w 52"/>
                    <a:gd name="T43" fmla="*/ 55 h 56"/>
                    <a:gd name="T44" fmla="*/ 35 w 52"/>
                    <a:gd name="T45" fmla="*/ 55 h 56"/>
                    <a:gd name="T46" fmla="*/ 35 w 52"/>
                    <a:gd name="T47" fmla="*/ 55 h 56"/>
                    <a:gd name="T48" fmla="*/ 44 w 52"/>
                    <a:gd name="T49" fmla="*/ 53 h 56"/>
                    <a:gd name="T50" fmla="*/ 50 w 52"/>
                    <a:gd name="T51" fmla="*/ 46 h 56"/>
                    <a:gd name="T52" fmla="*/ 52 w 52"/>
                    <a:gd name="T53" fmla="*/ 44 h 56"/>
                    <a:gd name="T54" fmla="*/ 52 w 52"/>
                    <a:gd name="T55" fmla="*/ 44 h 56"/>
                    <a:gd name="T56" fmla="*/ 51 w 52"/>
                    <a:gd name="T57" fmla="*/ 40 h 56"/>
                    <a:gd name="T58" fmla="*/ 51 w 52"/>
                    <a:gd name="T59" fmla="*/ 40 h 56"/>
                    <a:gd name="T60" fmla="*/ 50 w 52"/>
                    <a:gd name="T61" fmla="*/ 37 h 56"/>
                    <a:gd name="T62" fmla="*/ 50 w 52"/>
                    <a:gd name="T63" fmla="*/ 36 h 56"/>
                    <a:gd name="T64" fmla="*/ 51 w 52"/>
                    <a:gd name="T65" fmla="*/ 33 h 56"/>
                    <a:gd name="T66" fmla="*/ 51 w 52"/>
                    <a:gd name="T67" fmla="*/ 33 h 56"/>
                    <a:gd name="T68" fmla="*/ 51 w 52"/>
                    <a:gd name="T69" fmla="*/ 30 h 56"/>
                    <a:gd name="T70" fmla="*/ 51 w 52"/>
                    <a:gd name="T71" fmla="*/ 27 h 56"/>
                    <a:gd name="T72" fmla="*/ 47 w 52"/>
                    <a:gd name="T73" fmla="*/ 22 h 56"/>
                    <a:gd name="T74" fmla="*/ 44 w 52"/>
                    <a:gd name="T75" fmla="*/ 19 h 56"/>
                    <a:gd name="T76" fmla="*/ 40 w 52"/>
                    <a:gd name="T77" fmla="*/ 17 h 56"/>
                    <a:gd name="T78" fmla="*/ 31 w 52"/>
                    <a:gd name="T79" fmla="*/ 10 h 56"/>
                    <a:gd name="T80" fmla="*/ 30 w 52"/>
                    <a:gd name="T81" fmla="*/ 9 h 56"/>
                    <a:gd name="T82" fmla="*/ 29 w 52"/>
                    <a:gd name="T83" fmla="*/ 10 h 56"/>
                    <a:gd name="T84" fmla="*/ 27 w 52"/>
                    <a:gd name="T85" fmla="*/ 12 h 56"/>
                    <a:gd name="T86" fmla="*/ 26 w 52"/>
                    <a:gd name="T87" fmla="*/ 12 h 56"/>
                    <a:gd name="T88" fmla="*/ 23 w 52"/>
                    <a:gd name="T89" fmla="*/ 9 h 56"/>
                    <a:gd name="T90" fmla="*/ 20 w 52"/>
                    <a:gd name="T91" fmla="*/ 4 h 56"/>
                    <a:gd name="T92" fmla="*/ 12 w 52"/>
                    <a:gd name="T93" fmla="*/ 1 h 56"/>
                    <a:gd name="T94" fmla="*/ 11 w 52"/>
                    <a:gd name="T95" fmla="*/ 1 h 56"/>
                    <a:gd name="T96" fmla="*/ 10 w 52"/>
                    <a:gd name="T97" fmla="*/ 1 h 56"/>
                    <a:gd name="T98" fmla="*/ 9 w 52"/>
                    <a:gd name="T99" fmla="*/ 1 h 56"/>
                    <a:gd name="T100" fmla="*/ 7 w 52"/>
                    <a:gd name="T101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2" h="56">
                      <a:moveTo>
                        <a:pt x="7" y="4"/>
                      </a:move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8"/>
                        <a:pt x="6" y="10"/>
                        <a:pt x="5" y="13"/>
                      </a:cubicBezTo>
                      <a:cubicBezTo>
                        <a:pt x="4" y="16"/>
                        <a:pt x="3" y="20"/>
                        <a:pt x="3" y="25"/>
                      </a:cubicBezTo>
                      <a:cubicBezTo>
                        <a:pt x="3" y="30"/>
                        <a:pt x="2" y="32"/>
                        <a:pt x="1" y="34"/>
                      </a:cubicBezTo>
                      <a:cubicBezTo>
                        <a:pt x="1" y="35"/>
                        <a:pt x="0" y="37"/>
                        <a:pt x="0" y="40"/>
                      </a:cubicBezTo>
                      <a:cubicBezTo>
                        <a:pt x="0" y="43"/>
                        <a:pt x="1" y="44"/>
                        <a:pt x="1" y="44"/>
                      </a:cubicBezTo>
                      <a:cubicBezTo>
                        <a:pt x="2" y="44"/>
                        <a:pt x="2" y="44"/>
                        <a:pt x="3" y="45"/>
                      </a:cubicBezTo>
                      <a:cubicBezTo>
                        <a:pt x="3" y="45"/>
                        <a:pt x="3" y="45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7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4" y="51"/>
                        <a:pt x="4" y="51"/>
                      </a:cubicBezTo>
                      <a:cubicBezTo>
                        <a:pt x="5" y="51"/>
                        <a:pt x="6" y="51"/>
                        <a:pt x="6" y="51"/>
                      </a:cubicBezTo>
                      <a:cubicBezTo>
                        <a:pt x="11" y="51"/>
                        <a:pt x="16" y="53"/>
                        <a:pt x="20" y="55"/>
                      </a:cubicBez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4" y="55"/>
                        <a:pt x="25" y="54"/>
                        <a:pt x="28" y="55"/>
                      </a:cubicBezTo>
                      <a:cubicBezTo>
                        <a:pt x="30" y="55"/>
                        <a:pt x="32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8" y="55"/>
                        <a:pt x="41" y="55"/>
                        <a:pt x="44" y="53"/>
                      </a:cubicBezTo>
                      <a:cubicBezTo>
                        <a:pt x="47" y="51"/>
                        <a:pt x="48" y="49"/>
                        <a:pt x="50" y="46"/>
                      </a:cubicBezTo>
                      <a:cubicBezTo>
                        <a:pt x="51" y="46"/>
                        <a:pt x="51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3"/>
                        <a:pt x="51" y="41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0" y="38"/>
                        <a:pt x="50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0" y="35"/>
                        <a:pt x="50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30"/>
                      </a:cubicBezTo>
                      <a:cubicBezTo>
                        <a:pt x="51" y="29"/>
                        <a:pt x="51" y="28"/>
                        <a:pt x="51" y="27"/>
                      </a:cubicBezTo>
                      <a:cubicBezTo>
                        <a:pt x="51" y="25"/>
                        <a:pt x="49" y="23"/>
                        <a:pt x="47" y="22"/>
                      </a:cubicBezTo>
                      <a:cubicBezTo>
                        <a:pt x="46" y="21"/>
                        <a:pt x="45" y="20"/>
                        <a:pt x="44" y="19"/>
                      </a:cubicBezTo>
                      <a:cubicBezTo>
                        <a:pt x="43" y="19"/>
                        <a:pt x="42" y="18"/>
                        <a:pt x="40" y="17"/>
                      </a:cubicBezTo>
                      <a:cubicBezTo>
                        <a:pt x="37" y="15"/>
                        <a:pt x="33" y="13"/>
                        <a:pt x="31" y="10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10"/>
                        <a:pt x="29" y="10"/>
                      </a:cubicBezTo>
                      <a:cubicBezTo>
                        <a:pt x="29" y="11"/>
                        <a:pt x="28" y="12"/>
                        <a:pt x="27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4" y="12"/>
                        <a:pt x="24" y="11"/>
                        <a:pt x="23" y="9"/>
                      </a:cubicBezTo>
                      <a:cubicBezTo>
                        <a:pt x="22" y="8"/>
                        <a:pt x="22" y="6"/>
                        <a:pt x="20" y="4"/>
                      </a:cubicBezTo>
                      <a:cubicBezTo>
                        <a:pt x="17" y="1"/>
                        <a:pt x="15" y="0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2"/>
                        <a:pt x="7" y="3"/>
                        <a:pt x="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7" name="Freeform 1859"/>
                <p:cNvSpPr>
                  <a:spLocks/>
                </p:cNvSpPr>
                <p:nvPr/>
              </p:nvSpPr>
              <p:spPr bwMode="auto">
                <a:xfrm>
                  <a:off x="2227" y="2234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8" name="Freeform 1860"/>
                <p:cNvSpPr>
                  <a:spLocks/>
                </p:cNvSpPr>
                <p:nvPr/>
              </p:nvSpPr>
              <p:spPr bwMode="auto">
                <a:xfrm>
                  <a:off x="2226" y="2231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9" name="Freeform 1861"/>
                <p:cNvSpPr>
                  <a:spLocks/>
                </p:cNvSpPr>
                <p:nvPr/>
              </p:nvSpPr>
              <p:spPr bwMode="auto">
                <a:xfrm>
                  <a:off x="2206" y="22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0" name="Freeform 1862"/>
                <p:cNvSpPr>
                  <a:spLocks/>
                </p:cNvSpPr>
                <p:nvPr/>
              </p:nvSpPr>
              <p:spPr bwMode="auto">
                <a:xfrm>
                  <a:off x="2227" y="22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1" name="Freeform 1863"/>
                <p:cNvSpPr>
                  <a:spLocks/>
                </p:cNvSpPr>
                <p:nvPr/>
              </p:nvSpPr>
              <p:spPr bwMode="auto">
                <a:xfrm>
                  <a:off x="2226" y="222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0 h 3"/>
                    <a:gd name="T4" fmla="*/ 0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2" name="Freeform 1864"/>
                <p:cNvSpPr>
                  <a:spLocks/>
                </p:cNvSpPr>
                <p:nvPr/>
              </p:nvSpPr>
              <p:spPr bwMode="auto">
                <a:xfrm>
                  <a:off x="2188" y="219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3" name="Freeform 1865"/>
                <p:cNvSpPr>
                  <a:spLocks/>
                </p:cNvSpPr>
                <p:nvPr/>
              </p:nvSpPr>
              <p:spPr bwMode="auto">
                <a:xfrm>
                  <a:off x="2208" y="2205"/>
                  <a:ext cx="8" cy="7"/>
                </a:xfrm>
                <a:custGeom>
                  <a:avLst/>
                  <a:gdLst>
                    <a:gd name="T0" fmla="*/ 9 w 9"/>
                    <a:gd name="T1" fmla="*/ 7 h 7"/>
                    <a:gd name="T2" fmla="*/ 0 w 9"/>
                    <a:gd name="T3" fmla="*/ 0 h 7"/>
                    <a:gd name="T4" fmla="*/ 9 w 9"/>
                    <a:gd name="T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9" y="7"/>
                      </a:moveTo>
                      <a:cubicBezTo>
                        <a:pt x="6" y="5"/>
                        <a:pt x="2" y="3"/>
                        <a:pt x="0" y="0"/>
                      </a:cubicBezTo>
                      <a:cubicBezTo>
                        <a:pt x="2" y="3"/>
                        <a:pt x="6" y="5"/>
                        <a:pt x="9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4" name="Freeform 1866"/>
                <p:cNvSpPr>
                  <a:spLocks/>
                </p:cNvSpPr>
                <p:nvPr/>
              </p:nvSpPr>
              <p:spPr bwMode="auto">
                <a:xfrm>
                  <a:off x="2064" y="24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2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5" name="Freeform 1867"/>
                <p:cNvSpPr>
                  <a:spLocks/>
                </p:cNvSpPr>
                <p:nvPr/>
              </p:nvSpPr>
              <p:spPr bwMode="auto">
                <a:xfrm>
                  <a:off x="2065" y="249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6" name="Freeform 1868"/>
                <p:cNvSpPr>
                  <a:spLocks/>
                </p:cNvSpPr>
                <p:nvPr/>
              </p:nvSpPr>
              <p:spPr bwMode="auto">
                <a:xfrm>
                  <a:off x="2111" y="2345"/>
                  <a:ext cx="7" cy="5"/>
                </a:xfrm>
                <a:custGeom>
                  <a:avLst/>
                  <a:gdLst>
                    <a:gd name="T0" fmla="*/ 2 w 7"/>
                    <a:gd name="T1" fmla="*/ 5 h 6"/>
                    <a:gd name="T2" fmla="*/ 3 w 7"/>
                    <a:gd name="T3" fmla="*/ 6 h 6"/>
                    <a:gd name="T4" fmla="*/ 7 w 7"/>
                    <a:gd name="T5" fmla="*/ 3 h 6"/>
                    <a:gd name="T6" fmla="*/ 6 w 7"/>
                    <a:gd name="T7" fmla="*/ 1 h 6"/>
                    <a:gd name="T8" fmla="*/ 5 w 7"/>
                    <a:gd name="T9" fmla="*/ 0 h 6"/>
                    <a:gd name="T10" fmla="*/ 3 w 7"/>
                    <a:gd name="T11" fmla="*/ 1 h 6"/>
                    <a:gd name="T12" fmla="*/ 0 w 7"/>
                    <a:gd name="T13" fmla="*/ 3 h 6"/>
                    <a:gd name="T14" fmla="*/ 2 w 7"/>
                    <a:gd name="T1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2" y="5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7" y="2"/>
                        <a:pt x="7" y="2"/>
                        <a:pt x="6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2"/>
                        <a:pt x="2" y="3"/>
                        <a:pt x="0" y="3"/>
                      </a:cubicBezTo>
                      <a:cubicBezTo>
                        <a:pt x="1" y="4"/>
                        <a:pt x="2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7" name="Freeform 1869"/>
                <p:cNvSpPr>
                  <a:spLocks/>
                </p:cNvSpPr>
                <p:nvPr/>
              </p:nvSpPr>
              <p:spPr bwMode="auto">
                <a:xfrm>
                  <a:off x="2064" y="2501"/>
                  <a:ext cx="34" cy="23"/>
                </a:xfrm>
                <a:custGeom>
                  <a:avLst/>
                  <a:gdLst>
                    <a:gd name="T0" fmla="*/ 20 w 35"/>
                    <a:gd name="T1" fmla="*/ 23 h 24"/>
                    <a:gd name="T2" fmla="*/ 22 w 35"/>
                    <a:gd name="T3" fmla="*/ 24 h 24"/>
                    <a:gd name="T4" fmla="*/ 30 w 35"/>
                    <a:gd name="T5" fmla="*/ 21 h 24"/>
                    <a:gd name="T6" fmla="*/ 35 w 35"/>
                    <a:gd name="T7" fmla="*/ 20 h 24"/>
                    <a:gd name="T8" fmla="*/ 30 w 35"/>
                    <a:gd name="T9" fmla="*/ 20 h 24"/>
                    <a:gd name="T10" fmla="*/ 9 w 35"/>
                    <a:gd name="T11" fmla="*/ 7 h 24"/>
                    <a:gd name="T12" fmla="*/ 6 w 35"/>
                    <a:gd name="T13" fmla="*/ 4 h 24"/>
                    <a:gd name="T14" fmla="*/ 3 w 35"/>
                    <a:gd name="T15" fmla="*/ 0 h 24"/>
                    <a:gd name="T16" fmla="*/ 3 w 35"/>
                    <a:gd name="T17" fmla="*/ 0 h 24"/>
                    <a:gd name="T18" fmla="*/ 2 w 35"/>
                    <a:gd name="T19" fmla="*/ 0 h 24"/>
                    <a:gd name="T20" fmla="*/ 1 w 35"/>
                    <a:gd name="T21" fmla="*/ 0 h 24"/>
                    <a:gd name="T22" fmla="*/ 1 w 35"/>
                    <a:gd name="T23" fmla="*/ 1 h 24"/>
                    <a:gd name="T24" fmla="*/ 1 w 35"/>
                    <a:gd name="T25" fmla="*/ 3 h 24"/>
                    <a:gd name="T26" fmla="*/ 1 w 35"/>
                    <a:gd name="T27" fmla="*/ 4 h 24"/>
                    <a:gd name="T28" fmla="*/ 0 w 35"/>
                    <a:gd name="T29" fmla="*/ 6 h 24"/>
                    <a:gd name="T30" fmla="*/ 0 w 35"/>
                    <a:gd name="T31" fmla="*/ 9 h 24"/>
                    <a:gd name="T32" fmla="*/ 0 w 35"/>
                    <a:gd name="T33" fmla="*/ 10 h 24"/>
                    <a:gd name="T34" fmla="*/ 0 w 35"/>
                    <a:gd name="T35" fmla="*/ 11 h 24"/>
                    <a:gd name="T36" fmla="*/ 0 w 35"/>
                    <a:gd name="T37" fmla="*/ 13 h 24"/>
                    <a:gd name="T38" fmla="*/ 0 w 35"/>
                    <a:gd name="T39" fmla="*/ 15 h 24"/>
                    <a:gd name="T40" fmla="*/ 0 w 35"/>
                    <a:gd name="T41" fmla="*/ 16 h 24"/>
                    <a:gd name="T42" fmla="*/ 0 w 35"/>
                    <a:gd name="T43" fmla="*/ 17 h 24"/>
                    <a:gd name="T44" fmla="*/ 0 w 35"/>
                    <a:gd name="T45" fmla="*/ 18 h 24"/>
                    <a:gd name="T46" fmla="*/ 0 w 35"/>
                    <a:gd name="T47" fmla="*/ 19 h 24"/>
                    <a:gd name="T48" fmla="*/ 1 w 35"/>
                    <a:gd name="T49" fmla="*/ 20 h 24"/>
                    <a:gd name="T50" fmla="*/ 1 w 35"/>
                    <a:gd name="T51" fmla="*/ 21 h 24"/>
                    <a:gd name="T52" fmla="*/ 1 w 35"/>
                    <a:gd name="T53" fmla="*/ 22 h 24"/>
                    <a:gd name="T54" fmla="*/ 1 w 35"/>
                    <a:gd name="T55" fmla="*/ 22 h 24"/>
                    <a:gd name="T56" fmla="*/ 3 w 35"/>
                    <a:gd name="T57" fmla="*/ 22 h 24"/>
                    <a:gd name="T58" fmla="*/ 10 w 35"/>
                    <a:gd name="T59" fmla="*/ 22 h 24"/>
                    <a:gd name="T60" fmla="*/ 13 w 35"/>
                    <a:gd name="T61" fmla="*/ 22 h 24"/>
                    <a:gd name="T62" fmla="*/ 14 w 35"/>
                    <a:gd name="T63" fmla="*/ 22 h 24"/>
                    <a:gd name="T64" fmla="*/ 16 w 35"/>
                    <a:gd name="T65" fmla="*/ 22 h 24"/>
                    <a:gd name="T66" fmla="*/ 16 w 35"/>
                    <a:gd name="T67" fmla="*/ 22 h 24"/>
                    <a:gd name="T68" fmla="*/ 18 w 35"/>
                    <a:gd name="T69" fmla="*/ 22 h 24"/>
                    <a:gd name="T70" fmla="*/ 18 w 35"/>
                    <a:gd name="T71" fmla="*/ 23 h 24"/>
                    <a:gd name="T72" fmla="*/ 19 w 35"/>
                    <a:gd name="T73" fmla="*/ 23 h 24"/>
                    <a:gd name="T74" fmla="*/ 20 w 35"/>
                    <a:gd name="T75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" h="24">
                      <a:moveTo>
                        <a:pt x="20" y="23"/>
                      </a:move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4" y="22"/>
                        <a:pt x="27" y="21"/>
                        <a:pt x="30" y="21"/>
                      </a:cubicBezTo>
                      <a:cubicBezTo>
                        <a:pt x="32" y="21"/>
                        <a:pt x="34" y="21"/>
                        <a:pt x="35" y="20"/>
                      </a:cubicBezTo>
                      <a:cubicBezTo>
                        <a:pt x="34" y="20"/>
                        <a:pt x="32" y="20"/>
                        <a:pt x="30" y="20"/>
                      </a:cubicBezTo>
                      <a:cubicBezTo>
                        <a:pt x="24" y="19"/>
                        <a:pt x="16" y="13"/>
                        <a:pt x="9" y="7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4" y="3"/>
                        <a:pt x="4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3" y="22"/>
                      </a:cubicBezTo>
                      <a:cubicBezTo>
                        <a:pt x="5" y="22"/>
                        <a:pt x="7" y="22"/>
                        <a:pt x="10" y="22"/>
                      </a:cubicBezTo>
                      <a:cubicBezTo>
                        <a:pt x="11" y="22"/>
                        <a:pt x="12" y="22"/>
                        <a:pt x="13" y="22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8" name="Freeform 1870"/>
                <p:cNvSpPr>
                  <a:spLocks/>
                </p:cNvSpPr>
                <p:nvPr/>
              </p:nvSpPr>
              <p:spPr bwMode="auto">
                <a:xfrm>
                  <a:off x="2012" y="2100"/>
                  <a:ext cx="214" cy="381"/>
                </a:xfrm>
                <a:custGeom>
                  <a:avLst/>
                  <a:gdLst>
                    <a:gd name="T0" fmla="*/ 181 w 223"/>
                    <a:gd name="T1" fmla="*/ 97 h 399"/>
                    <a:gd name="T2" fmla="*/ 216 w 223"/>
                    <a:gd name="T3" fmla="*/ 62 h 399"/>
                    <a:gd name="T4" fmla="*/ 217 w 223"/>
                    <a:gd name="T5" fmla="*/ 43 h 399"/>
                    <a:gd name="T6" fmla="*/ 217 w 223"/>
                    <a:gd name="T7" fmla="*/ 48 h 399"/>
                    <a:gd name="T8" fmla="*/ 215 w 223"/>
                    <a:gd name="T9" fmla="*/ 54 h 399"/>
                    <a:gd name="T10" fmla="*/ 213 w 223"/>
                    <a:gd name="T11" fmla="*/ 59 h 399"/>
                    <a:gd name="T12" fmla="*/ 209 w 223"/>
                    <a:gd name="T13" fmla="*/ 61 h 399"/>
                    <a:gd name="T14" fmla="*/ 193 w 223"/>
                    <a:gd name="T15" fmla="*/ 68 h 399"/>
                    <a:gd name="T16" fmla="*/ 178 w 223"/>
                    <a:gd name="T17" fmla="*/ 66 h 399"/>
                    <a:gd name="T18" fmla="*/ 171 w 223"/>
                    <a:gd name="T19" fmla="*/ 55 h 399"/>
                    <a:gd name="T20" fmla="*/ 157 w 223"/>
                    <a:gd name="T21" fmla="*/ 28 h 399"/>
                    <a:gd name="T22" fmla="*/ 133 w 223"/>
                    <a:gd name="T23" fmla="*/ 15 h 399"/>
                    <a:gd name="T24" fmla="*/ 127 w 223"/>
                    <a:gd name="T25" fmla="*/ 10 h 399"/>
                    <a:gd name="T26" fmla="*/ 122 w 223"/>
                    <a:gd name="T27" fmla="*/ 4 h 399"/>
                    <a:gd name="T28" fmla="*/ 118 w 223"/>
                    <a:gd name="T29" fmla="*/ 1 h 399"/>
                    <a:gd name="T30" fmla="*/ 109 w 223"/>
                    <a:gd name="T31" fmla="*/ 3 h 399"/>
                    <a:gd name="T32" fmla="*/ 85 w 223"/>
                    <a:gd name="T33" fmla="*/ 0 h 399"/>
                    <a:gd name="T34" fmla="*/ 77 w 223"/>
                    <a:gd name="T35" fmla="*/ 5 h 399"/>
                    <a:gd name="T36" fmla="*/ 73 w 223"/>
                    <a:gd name="T37" fmla="*/ 12 h 399"/>
                    <a:gd name="T38" fmla="*/ 72 w 223"/>
                    <a:gd name="T39" fmla="*/ 17 h 399"/>
                    <a:gd name="T40" fmla="*/ 71 w 223"/>
                    <a:gd name="T41" fmla="*/ 20 h 399"/>
                    <a:gd name="T42" fmla="*/ 57 w 223"/>
                    <a:gd name="T43" fmla="*/ 40 h 399"/>
                    <a:gd name="T44" fmla="*/ 58 w 223"/>
                    <a:gd name="T45" fmla="*/ 60 h 399"/>
                    <a:gd name="T46" fmla="*/ 40 w 223"/>
                    <a:gd name="T47" fmla="*/ 88 h 399"/>
                    <a:gd name="T48" fmla="*/ 37 w 223"/>
                    <a:gd name="T49" fmla="*/ 107 h 399"/>
                    <a:gd name="T50" fmla="*/ 42 w 223"/>
                    <a:gd name="T51" fmla="*/ 144 h 399"/>
                    <a:gd name="T52" fmla="*/ 35 w 223"/>
                    <a:gd name="T53" fmla="*/ 168 h 399"/>
                    <a:gd name="T54" fmla="*/ 27 w 223"/>
                    <a:gd name="T55" fmla="*/ 201 h 399"/>
                    <a:gd name="T56" fmla="*/ 24 w 223"/>
                    <a:gd name="T57" fmla="*/ 215 h 399"/>
                    <a:gd name="T58" fmla="*/ 18 w 223"/>
                    <a:gd name="T59" fmla="*/ 238 h 399"/>
                    <a:gd name="T60" fmla="*/ 18 w 223"/>
                    <a:gd name="T61" fmla="*/ 274 h 399"/>
                    <a:gd name="T62" fmla="*/ 27 w 223"/>
                    <a:gd name="T63" fmla="*/ 289 h 399"/>
                    <a:gd name="T64" fmla="*/ 21 w 223"/>
                    <a:gd name="T65" fmla="*/ 303 h 399"/>
                    <a:gd name="T66" fmla="*/ 19 w 223"/>
                    <a:gd name="T67" fmla="*/ 320 h 399"/>
                    <a:gd name="T68" fmla="*/ 12 w 223"/>
                    <a:gd name="T69" fmla="*/ 337 h 399"/>
                    <a:gd name="T70" fmla="*/ 1 w 223"/>
                    <a:gd name="T71" fmla="*/ 360 h 399"/>
                    <a:gd name="T72" fmla="*/ 14 w 223"/>
                    <a:gd name="T73" fmla="*/ 376 h 399"/>
                    <a:gd name="T74" fmla="*/ 19 w 223"/>
                    <a:gd name="T75" fmla="*/ 395 h 399"/>
                    <a:gd name="T76" fmla="*/ 45 w 223"/>
                    <a:gd name="T77" fmla="*/ 397 h 399"/>
                    <a:gd name="T78" fmla="*/ 51 w 223"/>
                    <a:gd name="T79" fmla="*/ 397 h 399"/>
                    <a:gd name="T80" fmla="*/ 49 w 223"/>
                    <a:gd name="T81" fmla="*/ 370 h 399"/>
                    <a:gd name="T82" fmla="*/ 77 w 223"/>
                    <a:gd name="T83" fmla="*/ 340 h 399"/>
                    <a:gd name="T84" fmla="*/ 74 w 223"/>
                    <a:gd name="T85" fmla="*/ 324 h 399"/>
                    <a:gd name="T86" fmla="*/ 88 w 223"/>
                    <a:gd name="T87" fmla="*/ 286 h 399"/>
                    <a:gd name="T88" fmla="*/ 99 w 223"/>
                    <a:gd name="T89" fmla="*/ 258 h 399"/>
                    <a:gd name="T90" fmla="*/ 93 w 223"/>
                    <a:gd name="T91" fmla="*/ 234 h 399"/>
                    <a:gd name="T92" fmla="*/ 123 w 223"/>
                    <a:gd name="T93" fmla="*/ 232 h 399"/>
                    <a:gd name="T94" fmla="*/ 124 w 223"/>
                    <a:gd name="T95" fmla="*/ 210 h 399"/>
                    <a:gd name="T96" fmla="*/ 185 w 223"/>
                    <a:gd name="T97" fmla="*/ 187 h 399"/>
                    <a:gd name="T98" fmla="*/ 182 w 223"/>
                    <a:gd name="T99" fmla="*/ 165 h 399"/>
                    <a:gd name="T100" fmla="*/ 172 w 223"/>
                    <a:gd name="T101" fmla="*/ 148 h 399"/>
                    <a:gd name="T102" fmla="*/ 174 w 223"/>
                    <a:gd name="T103" fmla="*/ 112 h 399"/>
                    <a:gd name="T104" fmla="*/ 177 w 223"/>
                    <a:gd name="T105" fmla="*/ 10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3" h="399">
                      <a:moveTo>
                        <a:pt x="177" y="101"/>
                      </a:moveTo>
                      <a:cubicBezTo>
                        <a:pt x="179" y="98"/>
                        <a:pt x="179" y="98"/>
                        <a:pt x="179" y="98"/>
                      </a:cubicBezTo>
                      <a:cubicBezTo>
                        <a:pt x="180" y="98"/>
                        <a:pt x="180" y="97"/>
                        <a:pt x="180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6"/>
                        <a:pt x="182" y="96"/>
                        <a:pt x="182" y="95"/>
                      </a:cubicBezTo>
                      <a:cubicBezTo>
                        <a:pt x="185" y="92"/>
                        <a:pt x="188" y="89"/>
                        <a:pt x="190" y="86"/>
                      </a:cubicBezTo>
                      <a:cubicBezTo>
                        <a:pt x="194" y="79"/>
                        <a:pt x="202" y="71"/>
                        <a:pt x="208" y="67"/>
                      </a:cubicBezTo>
                      <a:cubicBezTo>
                        <a:pt x="208" y="66"/>
                        <a:pt x="209" y="65"/>
                        <a:pt x="210" y="65"/>
                      </a:cubicBezTo>
                      <a:cubicBezTo>
                        <a:pt x="212" y="64"/>
                        <a:pt x="214" y="63"/>
                        <a:pt x="216" y="62"/>
                      </a:cubicBezTo>
                      <a:cubicBezTo>
                        <a:pt x="218" y="61"/>
                        <a:pt x="222" y="59"/>
                        <a:pt x="223" y="58"/>
                      </a:cubicBezTo>
                      <a:cubicBezTo>
                        <a:pt x="223" y="57"/>
                        <a:pt x="223" y="46"/>
                        <a:pt x="221" y="44"/>
                      </a:cubicBezTo>
                      <a:cubicBezTo>
                        <a:pt x="221" y="44"/>
                        <a:pt x="220" y="43"/>
                        <a:pt x="218" y="43"/>
                      </a:cubicBezTo>
                      <a:cubicBezTo>
                        <a:pt x="218" y="43"/>
                        <a:pt x="218" y="43"/>
                        <a:pt x="217" y="43"/>
                      </a:cubicBezTo>
                      <a:cubicBezTo>
                        <a:pt x="217" y="43"/>
                        <a:pt x="217" y="43"/>
                        <a:pt x="217" y="43"/>
                      </a:cubicBezTo>
                      <a:cubicBezTo>
                        <a:pt x="217" y="44"/>
                        <a:pt x="217" y="44"/>
                        <a:pt x="217" y="44"/>
                      </a:cubicBezTo>
                      <a:cubicBezTo>
                        <a:pt x="217" y="44"/>
                        <a:pt x="217" y="44"/>
                        <a:pt x="217" y="45"/>
                      </a:cubicBezTo>
                      <a:cubicBezTo>
                        <a:pt x="217" y="45"/>
                        <a:pt x="217" y="46"/>
                        <a:pt x="217" y="46"/>
                      </a:cubicBezTo>
                      <a:cubicBezTo>
                        <a:pt x="217" y="46"/>
                        <a:pt x="217" y="47"/>
                        <a:pt x="217" y="47"/>
                      </a:cubicBezTo>
                      <a:cubicBezTo>
                        <a:pt x="217" y="47"/>
                        <a:pt x="217" y="48"/>
                        <a:pt x="217" y="48"/>
                      </a:cubicBez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7" y="50"/>
                        <a:pt x="216" y="50"/>
                        <a:pt x="216" y="51"/>
                      </a:cubicBezTo>
                      <a:cubicBezTo>
                        <a:pt x="216" y="51"/>
                        <a:pt x="216" y="51"/>
                        <a:pt x="216" y="52"/>
                      </a:cubicBezTo>
                      <a:cubicBezTo>
                        <a:pt x="216" y="52"/>
                        <a:pt x="216" y="52"/>
                        <a:pt x="216" y="53"/>
                      </a:cubicBezTo>
                      <a:cubicBezTo>
                        <a:pt x="216" y="53"/>
                        <a:pt x="216" y="54"/>
                        <a:pt x="215" y="54"/>
                      </a:cubicBezTo>
                      <a:cubicBezTo>
                        <a:pt x="215" y="54"/>
                        <a:pt x="215" y="55"/>
                        <a:pt x="215" y="55"/>
                      </a:cubicBezTo>
                      <a:cubicBezTo>
                        <a:pt x="215" y="56"/>
                        <a:pt x="215" y="56"/>
                        <a:pt x="215" y="56"/>
                      </a:cubicBezTo>
                      <a:cubicBezTo>
                        <a:pt x="214" y="57"/>
                        <a:pt x="214" y="57"/>
                        <a:pt x="214" y="57"/>
                      </a:cubicBezTo>
                      <a:cubicBezTo>
                        <a:pt x="214" y="58"/>
                        <a:pt x="214" y="58"/>
                        <a:pt x="214" y="58"/>
                      </a:cubicBezTo>
                      <a:cubicBezTo>
                        <a:pt x="213" y="58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2" y="61"/>
                        <a:pt x="211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8" y="61"/>
                        <a:pt x="207" y="62"/>
                        <a:pt x="206" y="63"/>
                      </a:cubicBezTo>
                      <a:cubicBezTo>
                        <a:pt x="204" y="65"/>
                        <a:pt x="202" y="66"/>
                        <a:pt x="200" y="66"/>
                      </a:cubicBezTo>
                      <a:cubicBezTo>
                        <a:pt x="200" y="66"/>
                        <a:pt x="200" y="66"/>
                        <a:pt x="200" y="66"/>
                      </a:cubicBezTo>
                      <a:cubicBezTo>
                        <a:pt x="199" y="66"/>
                        <a:pt x="198" y="66"/>
                        <a:pt x="198" y="66"/>
                      </a:cubicBezTo>
                      <a:cubicBezTo>
                        <a:pt x="196" y="67"/>
                        <a:pt x="194" y="68"/>
                        <a:pt x="193" y="68"/>
                      </a:cubicBezTo>
                      <a:cubicBezTo>
                        <a:pt x="192" y="68"/>
                        <a:pt x="191" y="68"/>
                        <a:pt x="191" y="68"/>
                      </a:cubicBezTo>
                      <a:cubicBezTo>
                        <a:pt x="190" y="68"/>
                        <a:pt x="190" y="68"/>
                        <a:pt x="190" y="67"/>
                      </a:cubicBezTo>
                      <a:cubicBezTo>
                        <a:pt x="189" y="67"/>
                        <a:pt x="187" y="67"/>
                        <a:pt x="185" y="67"/>
                      </a:cubicBezTo>
                      <a:cubicBezTo>
                        <a:pt x="182" y="67"/>
                        <a:pt x="180" y="67"/>
                        <a:pt x="179" y="66"/>
                      </a:cubicBezTo>
                      <a:cubicBezTo>
                        <a:pt x="179" y="66"/>
                        <a:pt x="178" y="66"/>
                        <a:pt x="178" y="66"/>
                      </a:cubicBezTo>
                      <a:cubicBezTo>
                        <a:pt x="177" y="66"/>
                        <a:pt x="175" y="66"/>
                        <a:pt x="174" y="66"/>
                      </a:cubicBezTo>
                      <a:cubicBezTo>
                        <a:pt x="172" y="65"/>
                        <a:pt x="169" y="65"/>
                        <a:pt x="168" y="64"/>
                      </a:cubicBezTo>
                      <a:cubicBezTo>
                        <a:pt x="168" y="64"/>
                        <a:pt x="167" y="63"/>
                        <a:pt x="167" y="62"/>
                      </a:cubicBezTo>
                      <a:cubicBezTo>
                        <a:pt x="167" y="60"/>
                        <a:pt x="169" y="60"/>
                        <a:pt x="169" y="59"/>
                      </a:cubicBezTo>
                      <a:cubicBezTo>
                        <a:pt x="170" y="58"/>
                        <a:pt x="171" y="58"/>
                        <a:pt x="171" y="55"/>
                      </a:cubicBezTo>
                      <a:cubicBezTo>
                        <a:pt x="171" y="51"/>
                        <a:pt x="175" y="47"/>
                        <a:pt x="177" y="44"/>
                      </a:cubicBezTo>
                      <a:cubicBezTo>
                        <a:pt x="178" y="42"/>
                        <a:pt x="179" y="41"/>
                        <a:pt x="180" y="40"/>
                      </a:cubicBezTo>
                      <a:cubicBezTo>
                        <a:pt x="179" y="39"/>
                        <a:pt x="174" y="38"/>
                        <a:pt x="171" y="37"/>
                      </a:cubicBezTo>
                      <a:cubicBezTo>
                        <a:pt x="165" y="34"/>
                        <a:pt x="161" y="32"/>
                        <a:pt x="159" y="30"/>
                      </a:cubicBezTo>
                      <a:cubicBezTo>
                        <a:pt x="159" y="29"/>
                        <a:pt x="158" y="28"/>
                        <a:pt x="157" y="28"/>
                      </a:cubicBezTo>
                      <a:cubicBezTo>
                        <a:pt x="155" y="26"/>
                        <a:pt x="152" y="25"/>
                        <a:pt x="148" y="25"/>
                      </a:cubicBezTo>
                      <a:cubicBezTo>
                        <a:pt x="145" y="24"/>
                        <a:pt x="143" y="23"/>
                        <a:pt x="141" y="22"/>
                      </a:cubicBezTo>
                      <a:cubicBezTo>
                        <a:pt x="140" y="21"/>
                        <a:pt x="140" y="21"/>
                        <a:pt x="139" y="20"/>
                      </a:cubicBezTo>
                      <a:cubicBezTo>
                        <a:pt x="138" y="19"/>
                        <a:pt x="137" y="18"/>
                        <a:pt x="135" y="17"/>
                      </a:cubicBezTo>
                      <a:cubicBezTo>
                        <a:pt x="134" y="16"/>
                        <a:pt x="133" y="16"/>
                        <a:pt x="133" y="15"/>
                      </a:cubicBezTo>
                      <a:cubicBezTo>
                        <a:pt x="132" y="15"/>
                        <a:pt x="132" y="15"/>
                        <a:pt x="132" y="14"/>
                      </a:cubicBezTo>
                      <a:cubicBezTo>
                        <a:pt x="131" y="14"/>
                        <a:pt x="131" y="14"/>
                        <a:pt x="130" y="13"/>
                      </a:cubicBezTo>
                      <a:cubicBezTo>
                        <a:pt x="130" y="13"/>
                        <a:pt x="130" y="13"/>
                        <a:pt x="129" y="12"/>
                      </a:cubicBezTo>
                      <a:cubicBezTo>
                        <a:pt x="129" y="12"/>
                        <a:pt x="129" y="12"/>
                        <a:pt x="128" y="11"/>
                      </a:cubicBezTo>
                      <a:cubicBezTo>
                        <a:pt x="128" y="11"/>
                        <a:pt x="127" y="11"/>
                        <a:pt x="127" y="10"/>
                      </a:cubicBezTo>
                      <a:cubicBezTo>
                        <a:pt x="127" y="10"/>
                        <a:pt x="126" y="9"/>
                        <a:pt x="126" y="9"/>
                      </a:cubicBezTo>
                      <a:cubicBezTo>
                        <a:pt x="126" y="9"/>
                        <a:pt x="125" y="8"/>
                        <a:pt x="125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4"/>
                        <a:pt x="121" y="3"/>
                      </a:cubicBezTo>
                      <a:cubicBezTo>
                        <a:pt x="121" y="3"/>
                        <a:pt x="120" y="3"/>
                        <a:pt x="120" y="2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8" y="1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110" y="1"/>
                        <a:pt x="110" y="1"/>
                        <a:pt x="110" y="2"/>
                      </a:cubicBezTo>
                      <a:cubicBezTo>
                        <a:pt x="109" y="2"/>
                        <a:pt x="109" y="3"/>
                        <a:pt x="109" y="3"/>
                      </a:cubicBezTo>
                      <a:cubicBezTo>
                        <a:pt x="108" y="6"/>
                        <a:pt x="106" y="9"/>
                        <a:pt x="104" y="9"/>
                      </a:cubicBezTo>
                      <a:cubicBezTo>
                        <a:pt x="103" y="9"/>
                        <a:pt x="102" y="8"/>
                        <a:pt x="101" y="6"/>
                      </a:cubicBezTo>
                      <a:cubicBezTo>
                        <a:pt x="99" y="4"/>
                        <a:pt x="96" y="3"/>
                        <a:pt x="91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87" y="2"/>
                        <a:pt x="86" y="1"/>
                        <a:pt x="85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4" y="0"/>
                        <a:pt x="83" y="0"/>
                        <a:pt x="81" y="2"/>
                      </a:cubicBezTo>
                      <a:cubicBezTo>
                        <a:pt x="80" y="3"/>
                        <a:pt x="80" y="3"/>
                        <a:pt x="79" y="4"/>
                      </a:cubicBezTo>
                      <a:cubicBezTo>
                        <a:pt x="79" y="4"/>
                        <a:pt x="78" y="5"/>
                        <a:pt x="77" y="5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6" y="7"/>
                        <a:pt x="74" y="8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10"/>
                      </a:cubicBezTo>
                      <a:cubicBezTo>
                        <a:pt x="73" y="10"/>
                        <a:pt x="73" y="10"/>
                        <a:pt x="73" y="11"/>
                      </a:cubicBezTo>
                      <a:cubicBezTo>
                        <a:pt x="73" y="11"/>
                        <a:pt x="73" y="11"/>
                        <a:pt x="73" y="12"/>
                      </a:cubicBezTo>
                      <a:cubicBezTo>
                        <a:pt x="73" y="12"/>
                        <a:pt x="73" y="12"/>
                        <a:pt x="73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2" y="14"/>
                        <a:pt x="72" y="14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1" y="19"/>
                        <a:pt x="71" y="20"/>
                        <a:pt x="71" y="20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1" y="21"/>
                        <a:pt x="71" y="21"/>
                        <a:pt x="71" y="22"/>
                      </a:cubicBezTo>
                      <a:cubicBezTo>
                        <a:pt x="70" y="23"/>
                        <a:pt x="68" y="24"/>
                        <a:pt x="64" y="27"/>
                      </a:cubicBezTo>
                      <a:cubicBezTo>
                        <a:pt x="62" y="28"/>
                        <a:pt x="58" y="30"/>
                        <a:pt x="58" y="31"/>
                      </a:cubicBezTo>
                      <a:cubicBezTo>
                        <a:pt x="58" y="32"/>
                        <a:pt x="58" y="33"/>
                        <a:pt x="58" y="34"/>
                      </a:cubicBezTo>
                      <a:cubicBezTo>
                        <a:pt x="58" y="36"/>
                        <a:pt x="59" y="38"/>
                        <a:pt x="57" y="40"/>
                      </a:cubicBezTo>
                      <a:cubicBezTo>
                        <a:pt x="57" y="41"/>
                        <a:pt x="58" y="42"/>
                        <a:pt x="58" y="43"/>
                      </a:cubicBezTo>
                      <a:cubicBezTo>
                        <a:pt x="58" y="44"/>
                        <a:pt x="59" y="45"/>
                        <a:pt x="59" y="46"/>
                      </a:cubicBezTo>
                      <a:cubicBezTo>
                        <a:pt x="60" y="48"/>
                        <a:pt x="60" y="51"/>
                        <a:pt x="57" y="53"/>
                      </a:cubicBezTo>
                      <a:cubicBezTo>
                        <a:pt x="57" y="53"/>
                        <a:pt x="58" y="54"/>
                        <a:pt x="58" y="54"/>
                      </a:cubicBezTo>
                      <a:cubicBezTo>
                        <a:pt x="59" y="55"/>
                        <a:pt x="60" y="58"/>
                        <a:pt x="58" y="60"/>
                      </a:cubicBezTo>
                      <a:cubicBezTo>
                        <a:pt x="57" y="61"/>
                        <a:pt x="56" y="62"/>
                        <a:pt x="55" y="62"/>
                      </a:cubicBezTo>
                      <a:cubicBezTo>
                        <a:pt x="54" y="63"/>
                        <a:pt x="52" y="63"/>
                        <a:pt x="52" y="64"/>
                      </a:cubicBezTo>
                      <a:cubicBezTo>
                        <a:pt x="52" y="67"/>
                        <a:pt x="51" y="73"/>
                        <a:pt x="47" y="75"/>
                      </a:cubicBezTo>
                      <a:cubicBezTo>
                        <a:pt x="45" y="76"/>
                        <a:pt x="43" y="80"/>
                        <a:pt x="43" y="84"/>
                      </a:cubicBezTo>
                      <a:cubicBezTo>
                        <a:pt x="43" y="86"/>
                        <a:pt x="41" y="87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9"/>
                      </a:cubicBezTo>
                      <a:cubicBezTo>
                        <a:pt x="42" y="93"/>
                        <a:pt x="43" y="98"/>
                        <a:pt x="42" y="101"/>
                      </a:cubicBezTo>
                      <a:cubicBezTo>
                        <a:pt x="41" y="102"/>
                        <a:pt x="40" y="103"/>
                        <a:pt x="39" y="103"/>
                      </a:cubicBezTo>
                      <a:cubicBezTo>
                        <a:pt x="38" y="103"/>
                        <a:pt x="37" y="106"/>
                        <a:pt x="37" y="107"/>
                      </a:cubicBezTo>
                      <a:cubicBezTo>
                        <a:pt x="37" y="109"/>
                        <a:pt x="36" y="111"/>
                        <a:pt x="34" y="112"/>
                      </a:cubicBezTo>
                      <a:cubicBezTo>
                        <a:pt x="34" y="113"/>
                        <a:pt x="33" y="118"/>
                        <a:pt x="35" y="121"/>
                      </a:cubicBezTo>
                      <a:cubicBezTo>
                        <a:pt x="39" y="126"/>
                        <a:pt x="39" y="130"/>
                        <a:pt x="39" y="133"/>
                      </a:cubicBezTo>
                      <a:cubicBezTo>
                        <a:pt x="39" y="134"/>
                        <a:pt x="40" y="135"/>
                        <a:pt x="41" y="136"/>
                      </a:cubicBezTo>
                      <a:cubicBezTo>
                        <a:pt x="42" y="138"/>
                        <a:pt x="43" y="141"/>
                        <a:pt x="42" y="144"/>
                      </a:cubicBezTo>
                      <a:cubicBezTo>
                        <a:pt x="42" y="145"/>
                        <a:pt x="41" y="146"/>
                        <a:pt x="41" y="148"/>
                      </a:cubicBezTo>
                      <a:cubicBezTo>
                        <a:pt x="41" y="150"/>
                        <a:pt x="40" y="153"/>
                        <a:pt x="38" y="154"/>
                      </a:cubicBezTo>
                      <a:cubicBezTo>
                        <a:pt x="38" y="154"/>
                        <a:pt x="38" y="156"/>
                        <a:pt x="38" y="157"/>
                      </a:cubicBezTo>
                      <a:cubicBezTo>
                        <a:pt x="37" y="159"/>
                        <a:pt x="37" y="161"/>
                        <a:pt x="35" y="162"/>
                      </a:cubicBezTo>
                      <a:cubicBezTo>
                        <a:pt x="35" y="163"/>
                        <a:pt x="35" y="166"/>
                        <a:pt x="35" y="168"/>
                      </a:cubicBezTo>
                      <a:cubicBezTo>
                        <a:pt x="36" y="171"/>
                        <a:pt x="37" y="175"/>
                        <a:pt x="35" y="176"/>
                      </a:cubicBezTo>
                      <a:cubicBezTo>
                        <a:pt x="34" y="177"/>
                        <a:pt x="34" y="177"/>
                        <a:pt x="33" y="178"/>
                      </a:cubicBezTo>
                      <a:cubicBezTo>
                        <a:pt x="30" y="180"/>
                        <a:pt x="27" y="181"/>
                        <a:pt x="27" y="186"/>
                      </a:cubicBezTo>
                      <a:cubicBezTo>
                        <a:pt x="27" y="189"/>
                        <a:pt x="27" y="192"/>
                        <a:pt x="28" y="194"/>
                      </a:cubicBezTo>
                      <a:cubicBezTo>
                        <a:pt x="28" y="197"/>
                        <a:pt x="28" y="199"/>
                        <a:pt x="27" y="201"/>
                      </a:cubicBezTo>
                      <a:cubicBezTo>
                        <a:pt x="27" y="201"/>
                        <a:pt x="28" y="202"/>
                        <a:pt x="28" y="202"/>
                      </a:cubicBezTo>
                      <a:cubicBezTo>
                        <a:pt x="29" y="203"/>
                        <a:pt x="31" y="204"/>
                        <a:pt x="30" y="208"/>
                      </a:cubicBezTo>
                      <a:cubicBezTo>
                        <a:pt x="30" y="212"/>
                        <a:pt x="26" y="212"/>
                        <a:pt x="25" y="212"/>
                      </a:cubicBezTo>
                      <a:cubicBezTo>
                        <a:pt x="24" y="212"/>
                        <a:pt x="24" y="212"/>
                        <a:pt x="24" y="212"/>
                      </a:cubicBezTo>
                      <a:cubicBezTo>
                        <a:pt x="24" y="213"/>
                        <a:pt x="24" y="214"/>
                        <a:pt x="24" y="215"/>
                      </a:cubicBezTo>
                      <a:cubicBezTo>
                        <a:pt x="24" y="218"/>
                        <a:pt x="25" y="222"/>
                        <a:pt x="21" y="222"/>
                      </a:cubicBezTo>
                      <a:cubicBezTo>
                        <a:pt x="20" y="222"/>
                        <a:pt x="20" y="226"/>
                        <a:pt x="20" y="227"/>
                      </a:cubicBezTo>
                      <a:cubicBezTo>
                        <a:pt x="20" y="231"/>
                        <a:pt x="19" y="233"/>
                        <a:pt x="18" y="234"/>
                      </a:cubicBezTo>
                      <a:cubicBezTo>
                        <a:pt x="17" y="235"/>
                        <a:pt x="17" y="235"/>
                        <a:pt x="17" y="235"/>
                      </a:cubicBezTo>
                      <a:cubicBezTo>
                        <a:pt x="17" y="236"/>
                        <a:pt x="17" y="237"/>
                        <a:pt x="18" y="238"/>
                      </a:cubicBezTo>
                      <a:cubicBezTo>
                        <a:pt x="19" y="240"/>
                        <a:pt x="19" y="241"/>
                        <a:pt x="19" y="243"/>
                      </a:cubicBezTo>
                      <a:cubicBezTo>
                        <a:pt x="19" y="244"/>
                        <a:pt x="20" y="245"/>
                        <a:pt x="20" y="246"/>
                      </a:cubicBezTo>
                      <a:cubicBezTo>
                        <a:pt x="20" y="251"/>
                        <a:pt x="21" y="256"/>
                        <a:pt x="17" y="257"/>
                      </a:cubicBezTo>
                      <a:cubicBezTo>
                        <a:pt x="16" y="258"/>
                        <a:pt x="16" y="264"/>
                        <a:pt x="16" y="265"/>
                      </a:cubicBezTo>
                      <a:cubicBezTo>
                        <a:pt x="19" y="267"/>
                        <a:pt x="19" y="271"/>
                        <a:pt x="18" y="274"/>
                      </a:cubicBezTo>
                      <a:cubicBezTo>
                        <a:pt x="18" y="274"/>
                        <a:pt x="18" y="274"/>
                        <a:pt x="19" y="274"/>
                      </a:cubicBezTo>
                      <a:cubicBezTo>
                        <a:pt x="20" y="276"/>
                        <a:pt x="22" y="278"/>
                        <a:pt x="19" y="282"/>
                      </a:cubicBezTo>
                      <a:cubicBezTo>
                        <a:pt x="18" y="282"/>
                        <a:pt x="18" y="283"/>
                        <a:pt x="18" y="283"/>
                      </a:cubicBezTo>
                      <a:cubicBezTo>
                        <a:pt x="19" y="284"/>
                        <a:pt x="20" y="284"/>
                        <a:pt x="21" y="284"/>
                      </a:cubicBezTo>
                      <a:cubicBezTo>
                        <a:pt x="24" y="283"/>
                        <a:pt x="27" y="286"/>
                        <a:pt x="27" y="289"/>
                      </a:cubicBezTo>
                      <a:cubicBezTo>
                        <a:pt x="27" y="290"/>
                        <a:pt x="26" y="291"/>
                        <a:pt x="26" y="292"/>
                      </a:cubicBezTo>
                      <a:cubicBezTo>
                        <a:pt x="25" y="292"/>
                        <a:pt x="24" y="293"/>
                        <a:pt x="23" y="293"/>
                      </a:cubicBezTo>
                      <a:cubicBezTo>
                        <a:pt x="22" y="293"/>
                        <a:pt x="22" y="293"/>
                        <a:pt x="21" y="293"/>
                      </a:cubicBezTo>
                      <a:cubicBezTo>
                        <a:pt x="24" y="295"/>
                        <a:pt x="25" y="297"/>
                        <a:pt x="24" y="299"/>
                      </a:cubicBezTo>
                      <a:cubicBezTo>
                        <a:pt x="24" y="300"/>
                        <a:pt x="23" y="302"/>
                        <a:pt x="21" y="303"/>
                      </a:cubicBezTo>
                      <a:cubicBezTo>
                        <a:pt x="20" y="303"/>
                        <a:pt x="20" y="303"/>
                        <a:pt x="20" y="305"/>
                      </a:cubicBezTo>
                      <a:cubicBezTo>
                        <a:pt x="20" y="306"/>
                        <a:pt x="21" y="308"/>
                        <a:pt x="20" y="310"/>
                      </a:cubicBezTo>
                      <a:cubicBezTo>
                        <a:pt x="20" y="311"/>
                        <a:pt x="20" y="313"/>
                        <a:pt x="21" y="314"/>
                      </a:cubicBezTo>
                      <a:cubicBezTo>
                        <a:pt x="21" y="315"/>
                        <a:pt x="22" y="317"/>
                        <a:pt x="21" y="319"/>
                      </a:cubicBezTo>
                      <a:cubicBezTo>
                        <a:pt x="21" y="319"/>
                        <a:pt x="20" y="320"/>
                        <a:pt x="19" y="320"/>
                      </a:cubicBezTo>
                      <a:cubicBezTo>
                        <a:pt x="19" y="320"/>
                        <a:pt x="19" y="321"/>
                        <a:pt x="19" y="322"/>
                      </a:cubicBezTo>
                      <a:cubicBezTo>
                        <a:pt x="19" y="324"/>
                        <a:pt x="19" y="328"/>
                        <a:pt x="15" y="328"/>
                      </a:cubicBezTo>
                      <a:cubicBezTo>
                        <a:pt x="14" y="328"/>
                        <a:pt x="14" y="328"/>
                        <a:pt x="14" y="330"/>
                      </a:cubicBezTo>
                      <a:cubicBezTo>
                        <a:pt x="13" y="332"/>
                        <a:pt x="13" y="334"/>
                        <a:pt x="11" y="335"/>
                      </a:cubicBezTo>
                      <a:cubicBezTo>
                        <a:pt x="11" y="335"/>
                        <a:pt x="12" y="336"/>
                        <a:pt x="12" y="337"/>
                      </a:cubicBezTo>
                      <a:cubicBezTo>
                        <a:pt x="13" y="338"/>
                        <a:pt x="15" y="342"/>
                        <a:pt x="11" y="344"/>
                      </a:cubicBezTo>
                      <a:cubicBezTo>
                        <a:pt x="10" y="345"/>
                        <a:pt x="10" y="346"/>
                        <a:pt x="10" y="347"/>
                      </a:cubicBezTo>
                      <a:cubicBezTo>
                        <a:pt x="10" y="349"/>
                        <a:pt x="9" y="352"/>
                        <a:pt x="6" y="352"/>
                      </a:cubicBezTo>
                      <a:cubicBezTo>
                        <a:pt x="3" y="352"/>
                        <a:pt x="2" y="356"/>
                        <a:pt x="1" y="358"/>
                      </a:cubicBezTo>
                      <a:cubicBezTo>
                        <a:pt x="1" y="359"/>
                        <a:pt x="1" y="359"/>
                        <a:pt x="1" y="360"/>
                      </a:cubicBezTo>
                      <a:cubicBezTo>
                        <a:pt x="0" y="363"/>
                        <a:pt x="0" y="365"/>
                        <a:pt x="1" y="367"/>
                      </a:cubicBezTo>
                      <a:cubicBezTo>
                        <a:pt x="4" y="369"/>
                        <a:pt x="3" y="372"/>
                        <a:pt x="3" y="373"/>
                      </a:cubicBezTo>
                      <a:cubicBezTo>
                        <a:pt x="3" y="373"/>
                        <a:pt x="3" y="374"/>
                        <a:pt x="3" y="374"/>
                      </a:cubicBezTo>
                      <a:cubicBezTo>
                        <a:pt x="3" y="374"/>
                        <a:pt x="5" y="374"/>
                        <a:pt x="7" y="374"/>
                      </a:cubicBezTo>
                      <a:cubicBezTo>
                        <a:pt x="10" y="374"/>
                        <a:pt x="13" y="374"/>
                        <a:pt x="14" y="376"/>
                      </a:cubicBezTo>
                      <a:cubicBezTo>
                        <a:pt x="14" y="377"/>
                        <a:pt x="15" y="378"/>
                        <a:pt x="14" y="380"/>
                      </a:cubicBezTo>
                      <a:cubicBezTo>
                        <a:pt x="13" y="383"/>
                        <a:pt x="13" y="388"/>
                        <a:pt x="14" y="390"/>
                      </a:cubicBezTo>
                      <a:cubicBezTo>
                        <a:pt x="15" y="390"/>
                        <a:pt x="16" y="392"/>
                        <a:pt x="17" y="393"/>
                      </a:cubicBezTo>
                      <a:cubicBezTo>
                        <a:pt x="17" y="393"/>
                        <a:pt x="18" y="395"/>
                        <a:pt x="18" y="395"/>
                      </a:cubicBezTo>
                      <a:cubicBezTo>
                        <a:pt x="18" y="395"/>
                        <a:pt x="18" y="395"/>
                        <a:pt x="19" y="395"/>
                      </a:cubicBezTo>
                      <a:cubicBezTo>
                        <a:pt x="21" y="394"/>
                        <a:pt x="27" y="394"/>
                        <a:pt x="32" y="394"/>
                      </a:cubicBezTo>
                      <a:cubicBezTo>
                        <a:pt x="35" y="394"/>
                        <a:pt x="37" y="394"/>
                        <a:pt x="39" y="394"/>
                      </a:cubicBezTo>
                      <a:cubicBezTo>
                        <a:pt x="40" y="395"/>
                        <a:pt x="41" y="395"/>
                        <a:pt x="42" y="395"/>
                      </a:cubicBezTo>
                      <a:cubicBezTo>
                        <a:pt x="42" y="396"/>
                        <a:pt x="42" y="396"/>
                        <a:pt x="42" y="396"/>
                      </a:cubicBezTo>
                      <a:cubicBezTo>
                        <a:pt x="43" y="396"/>
                        <a:pt x="44" y="397"/>
                        <a:pt x="45" y="397"/>
                      </a:cubicBezTo>
                      <a:cubicBezTo>
                        <a:pt x="45" y="397"/>
                        <a:pt x="45" y="397"/>
                        <a:pt x="45" y="398"/>
                      </a:cubicBezTo>
                      <a:cubicBezTo>
                        <a:pt x="45" y="398"/>
                        <a:pt x="46" y="397"/>
                        <a:pt x="46" y="397"/>
                      </a:cubicBezTo>
                      <a:cubicBezTo>
                        <a:pt x="48" y="397"/>
                        <a:pt x="50" y="398"/>
                        <a:pt x="51" y="399"/>
                      </a:cubicBezTo>
                      <a:cubicBezTo>
                        <a:pt x="52" y="399"/>
                        <a:pt x="52" y="399"/>
                        <a:pt x="53" y="399"/>
                      </a:cubicBezTo>
                      <a:cubicBezTo>
                        <a:pt x="52" y="398"/>
                        <a:pt x="51" y="397"/>
                        <a:pt x="51" y="397"/>
                      </a:cubicBezTo>
                      <a:cubicBezTo>
                        <a:pt x="48" y="394"/>
                        <a:pt x="47" y="392"/>
                        <a:pt x="47" y="390"/>
                      </a:cubicBezTo>
                      <a:cubicBezTo>
                        <a:pt x="47" y="390"/>
                        <a:pt x="47" y="388"/>
                        <a:pt x="47" y="387"/>
                      </a:cubicBezTo>
                      <a:cubicBezTo>
                        <a:pt x="46" y="385"/>
                        <a:pt x="46" y="384"/>
                        <a:pt x="46" y="382"/>
                      </a:cubicBezTo>
                      <a:cubicBezTo>
                        <a:pt x="46" y="382"/>
                        <a:pt x="46" y="381"/>
                        <a:pt x="46" y="381"/>
                      </a:cubicBezTo>
                      <a:cubicBezTo>
                        <a:pt x="46" y="378"/>
                        <a:pt x="45" y="373"/>
                        <a:pt x="49" y="370"/>
                      </a:cubicBezTo>
                      <a:cubicBezTo>
                        <a:pt x="50" y="369"/>
                        <a:pt x="51" y="368"/>
                        <a:pt x="52" y="367"/>
                      </a:cubicBezTo>
                      <a:cubicBezTo>
                        <a:pt x="53" y="366"/>
                        <a:pt x="54" y="365"/>
                        <a:pt x="57" y="365"/>
                      </a:cubicBezTo>
                      <a:cubicBezTo>
                        <a:pt x="58" y="365"/>
                        <a:pt x="61" y="363"/>
                        <a:pt x="61" y="359"/>
                      </a:cubicBezTo>
                      <a:cubicBezTo>
                        <a:pt x="61" y="352"/>
                        <a:pt x="65" y="350"/>
                        <a:pt x="70" y="345"/>
                      </a:cubicBezTo>
                      <a:cubicBezTo>
                        <a:pt x="72" y="343"/>
                        <a:pt x="75" y="342"/>
                        <a:pt x="77" y="340"/>
                      </a:cubicBezTo>
                      <a:cubicBezTo>
                        <a:pt x="79" y="339"/>
                        <a:pt x="82" y="337"/>
                        <a:pt x="82" y="336"/>
                      </a:cubicBezTo>
                      <a:cubicBezTo>
                        <a:pt x="82" y="334"/>
                        <a:pt x="83" y="331"/>
                        <a:pt x="83" y="328"/>
                      </a:cubicBezTo>
                      <a:cubicBezTo>
                        <a:pt x="84" y="327"/>
                        <a:pt x="84" y="326"/>
                        <a:pt x="84" y="325"/>
                      </a:cubicBezTo>
                      <a:cubicBezTo>
                        <a:pt x="83" y="325"/>
                        <a:pt x="81" y="324"/>
                        <a:pt x="79" y="324"/>
                      </a:cubicBezTo>
                      <a:cubicBezTo>
                        <a:pt x="77" y="324"/>
                        <a:pt x="76" y="324"/>
                        <a:pt x="74" y="324"/>
                      </a:cubicBezTo>
                      <a:cubicBezTo>
                        <a:pt x="72" y="323"/>
                        <a:pt x="67" y="319"/>
                        <a:pt x="65" y="314"/>
                      </a:cubicBezTo>
                      <a:cubicBezTo>
                        <a:pt x="64" y="310"/>
                        <a:pt x="64" y="307"/>
                        <a:pt x="66" y="303"/>
                      </a:cubicBezTo>
                      <a:cubicBezTo>
                        <a:pt x="68" y="299"/>
                        <a:pt x="74" y="293"/>
                        <a:pt x="85" y="292"/>
                      </a:cubicBezTo>
                      <a:cubicBezTo>
                        <a:pt x="85" y="292"/>
                        <a:pt x="85" y="291"/>
                        <a:pt x="85" y="291"/>
                      </a:cubicBezTo>
                      <a:cubicBezTo>
                        <a:pt x="85" y="290"/>
                        <a:pt x="85" y="288"/>
                        <a:pt x="88" y="286"/>
                      </a:cubicBezTo>
                      <a:cubicBezTo>
                        <a:pt x="89" y="285"/>
                        <a:pt x="90" y="284"/>
                        <a:pt x="90" y="280"/>
                      </a:cubicBezTo>
                      <a:cubicBezTo>
                        <a:pt x="90" y="276"/>
                        <a:pt x="90" y="267"/>
                        <a:pt x="96" y="267"/>
                      </a:cubicBezTo>
                      <a:cubicBezTo>
                        <a:pt x="97" y="267"/>
                        <a:pt x="97" y="267"/>
                        <a:pt x="97" y="266"/>
                      </a:cubicBezTo>
                      <a:cubicBezTo>
                        <a:pt x="96" y="265"/>
                        <a:pt x="95" y="264"/>
                        <a:pt x="95" y="262"/>
                      </a:cubicBezTo>
                      <a:cubicBezTo>
                        <a:pt x="95" y="261"/>
                        <a:pt x="95" y="259"/>
                        <a:pt x="99" y="258"/>
                      </a:cubicBezTo>
                      <a:cubicBezTo>
                        <a:pt x="99" y="258"/>
                        <a:pt x="98" y="258"/>
                        <a:pt x="98" y="258"/>
                      </a:cubicBezTo>
                      <a:cubicBezTo>
                        <a:pt x="98" y="257"/>
                        <a:pt x="97" y="256"/>
                        <a:pt x="96" y="256"/>
                      </a:cubicBezTo>
                      <a:cubicBezTo>
                        <a:pt x="93" y="256"/>
                        <a:pt x="93" y="252"/>
                        <a:pt x="93" y="250"/>
                      </a:cubicBezTo>
                      <a:cubicBezTo>
                        <a:pt x="93" y="249"/>
                        <a:pt x="93" y="247"/>
                        <a:pt x="93" y="247"/>
                      </a:cubicBezTo>
                      <a:cubicBezTo>
                        <a:pt x="92" y="244"/>
                        <a:pt x="90" y="238"/>
                        <a:pt x="93" y="234"/>
                      </a:cubicBezTo>
                      <a:cubicBezTo>
                        <a:pt x="93" y="234"/>
                        <a:pt x="94" y="233"/>
                        <a:pt x="96" y="233"/>
                      </a:cubicBezTo>
                      <a:cubicBezTo>
                        <a:pt x="97" y="233"/>
                        <a:pt x="100" y="234"/>
                        <a:pt x="103" y="235"/>
                      </a:cubicBezTo>
                      <a:cubicBezTo>
                        <a:pt x="106" y="236"/>
                        <a:pt x="109" y="238"/>
                        <a:pt x="112" y="238"/>
                      </a:cubicBezTo>
                      <a:cubicBezTo>
                        <a:pt x="119" y="239"/>
                        <a:pt x="123" y="235"/>
                        <a:pt x="123" y="234"/>
                      </a:cubicBezTo>
                      <a:cubicBezTo>
                        <a:pt x="123" y="233"/>
                        <a:pt x="123" y="232"/>
                        <a:pt x="123" y="232"/>
                      </a:cubicBezTo>
                      <a:cubicBezTo>
                        <a:pt x="122" y="229"/>
                        <a:pt x="121" y="224"/>
                        <a:pt x="125" y="221"/>
                      </a:cubicBezTo>
                      <a:cubicBezTo>
                        <a:pt x="126" y="221"/>
                        <a:pt x="126" y="220"/>
                        <a:pt x="126" y="220"/>
                      </a:cubicBezTo>
                      <a:cubicBezTo>
                        <a:pt x="126" y="220"/>
                        <a:pt x="126" y="220"/>
                        <a:pt x="126" y="219"/>
                      </a:cubicBezTo>
                      <a:cubicBezTo>
                        <a:pt x="125" y="218"/>
                        <a:pt x="124" y="217"/>
                        <a:pt x="124" y="216"/>
                      </a:cubicBezTo>
                      <a:cubicBezTo>
                        <a:pt x="123" y="213"/>
                        <a:pt x="123" y="211"/>
                        <a:pt x="124" y="210"/>
                      </a:cubicBezTo>
                      <a:cubicBezTo>
                        <a:pt x="126" y="207"/>
                        <a:pt x="129" y="207"/>
                        <a:pt x="131" y="209"/>
                      </a:cubicBezTo>
                      <a:cubicBezTo>
                        <a:pt x="131" y="209"/>
                        <a:pt x="132" y="209"/>
                        <a:pt x="136" y="209"/>
                      </a:cubicBezTo>
                      <a:cubicBezTo>
                        <a:pt x="141" y="209"/>
                        <a:pt x="150" y="208"/>
                        <a:pt x="158" y="207"/>
                      </a:cubicBezTo>
                      <a:cubicBezTo>
                        <a:pt x="172" y="204"/>
                        <a:pt x="178" y="200"/>
                        <a:pt x="178" y="198"/>
                      </a:cubicBezTo>
                      <a:cubicBezTo>
                        <a:pt x="179" y="195"/>
                        <a:pt x="181" y="192"/>
                        <a:pt x="185" y="187"/>
                      </a:cubicBezTo>
                      <a:cubicBezTo>
                        <a:pt x="187" y="185"/>
                        <a:pt x="188" y="183"/>
                        <a:pt x="189" y="182"/>
                      </a:cubicBezTo>
                      <a:cubicBezTo>
                        <a:pt x="189" y="182"/>
                        <a:pt x="189" y="181"/>
                        <a:pt x="189" y="180"/>
                      </a:cubicBezTo>
                      <a:cubicBezTo>
                        <a:pt x="188" y="179"/>
                        <a:pt x="187" y="178"/>
                        <a:pt x="185" y="178"/>
                      </a:cubicBezTo>
                      <a:cubicBezTo>
                        <a:pt x="183" y="178"/>
                        <a:pt x="181" y="176"/>
                        <a:pt x="180" y="174"/>
                      </a:cubicBezTo>
                      <a:cubicBezTo>
                        <a:pt x="179" y="171"/>
                        <a:pt x="180" y="167"/>
                        <a:pt x="182" y="165"/>
                      </a:cubicBezTo>
                      <a:cubicBezTo>
                        <a:pt x="183" y="164"/>
                        <a:pt x="183" y="164"/>
                        <a:pt x="182" y="164"/>
                      </a:cubicBezTo>
                      <a:cubicBezTo>
                        <a:pt x="182" y="163"/>
                        <a:pt x="180" y="162"/>
                        <a:pt x="177" y="161"/>
                      </a:cubicBezTo>
                      <a:cubicBezTo>
                        <a:pt x="174" y="161"/>
                        <a:pt x="168" y="159"/>
                        <a:pt x="166" y="155"/>
                      </a:cubicBezTo>
                      <a:cubicBezTo>
                        <a:pt x="166" y="154"/>
                        <a:pt x="166" y="152"/>
                        <a:pt x="168" y="150"/>
                      </a:cubicBezTo>
                      <a:cubicBezTo>
                        <a:pt x="170" y="149"/>
                        <a:pt x="171" y="148"/>
                        <a:pt x="172" y="148"/>
                      </a:cubicBezTo>
                      <a:cubicBezTo>
                        <a:pt x="172" y="148"/>
                        <a:pt x="172" y="148"/>
                        <a:pt x="172" y="148"/>
                      </a:cubicBezTo>
                      <a:cubicBezTo>
                        <a:pt x="170" y="147"/>
                        <a:pt x="169" y="145"/>
                        <a:pt x="169" y="139"/>
                      </a:cubicBezTo>
                      <a:cubicBezTo>
                        <a:pt x="169" y="136"/>
                        <a:pt x="170" y="134"/>
                        <a:pt x="171" y="132"/>
                      </a:cubicBezTo>
                      <a:cubicBezTo>
                        <a:pt x="171" y="131"/>
                        <a:pt x="172" y="129"/>
                        <a:pt x="172" y="125"/>
                      </a:cubicBezTo>
                      <a:cubicBezTo>
                        <a:pt x="172" y="119"/>
                        <a:pt x="173" y="115"/>
                        <a:pt x="174" y="112"/>
                      </a:cubicBezTo>
                      <a:cubicBezTo>
                        <a:pt x="175" y="109"/>
                        <a:pt x="176" y="107"/>
                        <a:pt x="176" y="105"/>
                      </a:cubicBezTo>
                      <a:cubicBezTo>
                        <a:pt x="176" y="105"/>
                        <a:pt x="176" y="104"/>
                        <a:pt x="176" y="104"/>
                      </a:cubicBezTo>
                      <a:cubicBezTo>
                        <a:pt x="176" y="104"/>
                        <a:pt x="176" y="103"/>
                        <a:pt x="176" y="103"/>
                      </a:cubicBezTo>
                      <a:cubicBezTo>
                        <a:pt x="176" y="103"/>
                        <a:pt x="177" y="102"/>
                        <a:pt x="177" y="102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1"/>
                        <a:pt x="177" y="101"/>
                        <a:pt x="178" y="101"/>
                      </a:cubicBezTo>
                      <a:lnTo>
                        <a:pt x="177" y="10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9" name="Freeform 1871"/>
                <p:cNvSpPr>
                  <a:spLocks/>
                </p:cNvSpPr>
                <p:nvPr/>
              </p:nvSpPr>
              <p:spPr bwMode="auto">
                <a:xfrm>
                  <a:off x="2182" y="2194"/>
                  <a:ext cx="2" cy="2"/>
                </a:xfrm>
                <a:custGeom>
                  <a:avLst/>
                  <a:gdLst>
                    <a:gd name="T0" fmla="*/ 0 w 2"/>
                    <a:gd name="T1" fmla="*/ 3 h 3"/>
                    <a:gd name="T2" fmla="*/ 1 w 2"/>
                    <a:gd name="T3" fmla="*/ 3 h 3"/>
                    <a:gd name="T4" fmla="*/ 1 w 2"/>
                    <a:gd name="T5" fmla="*/ 2 h 3"/>
                    <a:gd name="T6" fmla="*/ 1 w 2"/>
                    <a:gd name="T7" fmla="*/ 1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0" name="Freeform 1872"/>
                <p:cNvSpPr>
                  <a:spLocks/>
                </p:cNvSpPr>
                <p:nvPr/>
              </p:nvSpPr>
              <p:spPr bwMode="auto">
                <a:xfrm>
                  <a:off x="2221" y="2141"/>
                  <a:ext cx="5" cy="14"/>
                </a:xfrm>
                <a:custGeom>
                  <a:avLst/>
                  <a:gdLst>
                    <a:gd name="T0" fmla="*/ 3 w 5"/>
                    <a:gd name="T1" fmla="*/ 1 h 15"/>
                    <a:gd name="T2" fmla="*/ 0 w 5"/>
                    <a:gd name="T3" fmla="*/ 0 h 15"/>
                    <a:gd name="T4" fmla="*/ 3 w 5"/>
                    <a:gd name="T5" fmla="*/ 1 h 15"/>
                    <a:gd name="T6" fmla="*/ 5 w 5"/>
                    <a:gd name="T7" fmla="*/ 15 h 15"/>
                    <a:gd name="T8" fmla="*/ 3 w 5"/>
                    <a:gd name="T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3" y="1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5" y="3"/>
                        <a:pt x="5" y="14"/>
                        <a:pt x="5" y="15"/>
                      </a:cubicBezTo>
                      <a:cubicBezTo>
                        <a:pt x="5" y="14"/>
                        <a:pt x="5" y="3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1" name="Freeform 1873"/>
                <p:cNvSpPr>
                  <a:spLocks/>
                </p:cNvSpPr>
                <p:nvPr/>
              </p:nvSpPr>
              <p:spPr bwMode="auto">
                <a:xfrm>
                  <a:off x="2220" y="21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2" name="Freeform 1874"/>
                <p:cNvSpPr>
                  <a:spLocks/>
                </p:cNvSpPr>
                <p:nvPr/>
              </p:nvSpPr>
              <p:spPr bwMode="auto">
                <a:xfrm>
                  <a:off x="2194" y="2164"/>
                  <a:ext cx="18" cy="18"/>
                </a:xfrm>
                <a:custGeom>
                  <a:avLst/>
                  <a:gdLst>
                    <a:gd name="T0" fmla="*/ 18 w 18"/>
                    <a:gd name="T1" fmla="*/ 0 h 19"/>
                    <a:gd name="T2" fmla="*/ 0 w 18"/>
                    <a:gd name="T3" fmla="*/ 19 h 19"/>
                    <a:gd name="T4" fmla="*/ 18 w 18"/>
                    <a:gd name="T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18" y="0"/>
                      </a:moveTo>
                      <a:cubicBezTo>
                        <a:pt x="12" y="4"/>
                        <a:pt x="4" y="12"/>
                        <a:pt x="0" y="19"/>
                      </a:cubicBezTo>
                      <a:cubicBezTo>
                        <a:pt x="4" y="12"/>
                        <a:pt x="12" y="4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3" name="Freeform 1875"/>
                <p:cNvSpPr>
                  <a:spLocks/>
                </p:cNvSpPr>
                <p:nvPr/>
              </p:nvSpPr>
              <p:spPr bwMode="auto">
                <a:xfrm>
                  <a:off x="2185" y="219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4" name="Freeform 1876"/>
                <p:cNvSpPr>
                  <a:spLocks/>
                </p:cNvSpPr>
                <p:nvPr/>
              </p:nvSpPr>
              <p:spPr bwMode="auto">
                <a:xfrm>
                  <a:off x="2182" y="21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5" name="Freeform 1877"/>
                <p:cNvSpPr>
                  <a:spLocks/>
                </p:cNvSpPr>
                <p:nvPr/>
              </p:nvSpPr>
              <p:spPr bwMode="auto">
                <a:xfrm>
                  <a:off x="2177" y="22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6" name="Freeform 1878"/>
                <p:cNvSpPr>
                  <a:spLocks/>
                </p:cNvSpPr>
                <p:nvPr/>
              </p:nvSpPr>
              <p:spPr bwMode="auto">
                <a:xfrm>
                  <a:off x="2181" y="219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7" name="Freeform 1879"/>
                <p:cNvSpPr>
                  <a:spLocks/>
                </p:cNvSpPr>
                <p:nvPr/>
              </p:nvSpPr>
              <p:spPr bwMode="auto">
                <a:xfrm>
                  <a:off x="2183" y="2195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8" name="Freeform 1880"/>
                <p:cNvSpPr>
                  <a:spLocks/>
                </p:cNvSpPr>
                <p:nvPr/>
              </p:nvSpPr>
              <p:spPr bwMode="auto">
                <a:xfrm>
                  <a:off x="2004" y="2341"/>
                  <a:ext cx="5" cy="16"/>
                </a:xfrm>
                <a:custGeom>
                  <a:avLst/>
                  <a:gdLst>
                    <a:gd name="T0" fmla="*/ 0 w 5"/>
                    <a:gd name="T1" fmla="*/ 11 h 17"/>
                    <a:gd name="T2" fmla="*/ 0 w 5"/>
                    <a:gd name="T3" fmla="*/ 17 h 17"/>
                    <a:gd name="T4" fmla="*/ 0 w 5"/>
                    <a:gd name="T5" fmla="*/ 17 h 17"/>
                    <a:gd name="T6" fmla="*/ 3 w 5"/>
                    <a:gd name="T7" fmla="*/ 16 h 17"/>
                    <a:gd name="T8" fmla="*/ 3 w 5"/>
                    <a:gd name="T9" fmla="*/ 16 h 17"/>
                    <a:gd name="T10" fmla="*/ 5 w 5"/>
                    <a:gd name="T11" fmla="*/ 6 h 17"/>
                    <a:gd name="T12" fmla="*/ 5 w 5"/>
                    <a:gd name="T13" fmla="*/ 0 h 17"/>
                    <a:gd name="T14" fmla="*/ 5 w 5"/>
                    <a:gd name="T15" fmla="*/ 0 h 17"/>
                    <a:gd name="T16" fmla="*/ 3 w 5"/>
                    <a:gd name="T17" fmla="*/ 1 h 17"/>
                    <a:gd name="T18" fmla="*/ 0 w 5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7">
                      <a:moveTo>
                        <a:pt x="0" y="11"/>
                      </a:moveTo>
                      <a:cubicBezTo>
                        <a:pt x="0" y="13"/>
                        <a:pt x="0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2" y="17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5" y="16"/>
                        <a:pt x="5" y="9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1" y="1"/>
                        <a:pt x="0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9" name="Freeform 1881"/>
                <p:cNvSpPr>
                  <a:spLocks/>
                </p:cNvSpPr>
                <p:nvPr/>
              </p:nvSpPr>
              <p:spPr bwMode="auto">
                <a:xfrm>
                  <a:off x="2068" y="253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0" name="Freeform 1882"/>
                <p:cNvSpPr>
                  <a:spLocks/>
                </p:cNvSpPr>
                <p:nvPr/>
              </p:nvSpPr>
              <p:spPr bwMode="auto">
                <a:xfrm>
                  <a:off x="2023" y="2490"/>
                  <a:ext cx="6" cy="2"/>
                </a:xfrm>
                <a:custGeom>
                  <a:avLst/>
                  <a:gdLst>
                    <a:gd name="T0" fmla="*/ 3 w 6"/>
                    <a:gd name="T1" fmla="*/ 0 h 2"/>
                    <a:gd name="T2" fmla="*/ 0 w 6"/>
                    <a:gd name="T3" fmla="*/ 2 h 2"/>
                    <a:gd name="T4" fmla="*/ 6 w 6"/>
                    <a:gd name="T5" fmla="*/ 0 h 2"/>
                    <a:gd name="T6" fmla="*/ 4 w 6"/>
                    <a:gd name="T7" fmla="*/ 0 h 2"/>
                    <a:gd name="T8" fmla="*/ 3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3" y="0"/>
                      </a:moveTo>
                      <a:cubicBezTo>
                        <a:pt x="3" y="1"/>
                        <a:pt x="2" y="1"/>
                        <a:pt x="0" y="2"/>
                      </a:cubicBezTo>
                      <a:cubicBezTo>
                        <a:pt x="3" y="2"/>
                        <a:pt x="5" y="1"/>
                        <a:pt x="6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1" name="Freeform 1883"/>
                <p:cNvSpPr>
                  <a:spLocks/>
                </p:cNvSpPr>
                <p:nvPr/>
              </p:nvSpPr>
              <p:spPr bwMode="auto">
                <a:xfrm>
                  <a:off x="2008" y="2483"/>
                  <a:ext cx="6" cy="4"/>
                </a:xfrm>
                <a:custGeom>
                  <a:avLst/>
                  <a:gdLst>
                    <a:gd name="T0" fmla="*/ 2 w 7"/>
                    <a:gd name="T1" fmla="*/ 0 h 4"/>
                    <a:gd name="T2" fmla="*/ 2 w 7"/>
                    <a:gd name="T3" fmla="*/ 0 h 4"/>
                    <a:gd name="T4" fmla="*/ 1 w 7"/>
                    <a:gd name="T5" fmla="*/ 1 h 4"/>
                    <a:gd name="T6" fmla="*/ 1 w 7"/>
                    <a:gd name="T7" fmla="*/ 4 h 4"/>
                    <a:gd name="T8" fmla="*/ 2 w 7"/>
                    <a:gd name="T9" fmla="*/ 4 h 4"/>
                    <a:gd name="T10" fmla="*/ 6 w 7"/>
                    <a:gd name="T11" fmla="*/ 1 h 4"/>
                    <a:gd name="T12" fmla="*/ 6 w 7"/>
                    <a:gd name="T13" fmla="*/ 1 h 4"/>
                    <a:gd name="T14" fmla="*/ 7 w 7"/>
                    <a:gd name="T15" fmla="*/ 0 h 4"/>
                    <a:gd name="T16" fmla="*/ 2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3" y="4"/>
                        <a:pt x="5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0"/>
                        <a:pt x="7" y="0"/>
                      </a:cubicBezTo>
                      <a:cubicBezTo>
                        <a:pt x="5" y="0"/>
                        <a:pt x="4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2" name="Freeform 1884"/>
                <p:cNvSpPr>
                  <a:spLocks/>
                </p:cNvSpPr>
                <p:nvPr/>
              </p:nvSpPr>
              <p:spPr bwMode="auto">
                <a:xfrm>
                  <a:off x="2010" y="2496"/>
                  <a:ext cx="26" cy="13"/>
                </a:xfrm>
                <a:custGeom>
                  <a:avLst/>
                  <a:gdLst>
                    <a:gd name="T0" fmla="*/ 27 w 28"/>
                    <a:gd name="T1" fmla="*/ 0 h 14"/>
                    <a:gd name="T2" fmla="*/ 16 w 28"/>
                    <a:gd name="T3" fmla="*/ 2 h 14"/>
                    <a:gd name="T4" fmla="*/ 15 w 28"/>
                    <a:gd name="T5" fmla="*/ 2 h 14"/>
                    <a:gd name="T6" fmla="*/ 14 w 28"/>
                    <a:gd name="T7" fmla="*/ 6 h 14"/>
                    <a:gd name="T8" fmla="*/ 13 w 28"/>
                    <a:gd name="T9" fmla="*/ 8 h 14"/>
                    <a:gd name="T10" fmla="*/ 4 w 28"/>
                    <a:gd name="T11" fmla="*/ 7 h 14"/>
                    <a:gd name="T12" fmla="*/ 0 w 28"/>
                    <a:gd name="T13" fmla="*/ 6 h 14"/>
                    <a:gd name="T14" fmla="*/ 2 w 28"/>
                    <a:gd name="T15" fmla="*/ 10 h 14"/>
                    <a:gd name="T16" fmla="*/ 4 w 28"/>
                    <a:gd name="T17" fmla="*/ 11 h 14"/>
                    <a:gd name="T18" fmla="*/ 5 w 28"/>
                    <a:gd name="T19" fmla="*/ 11 h 14"/>
                    <a:gd name="T20" fmla="*/ 8 w 28"/>
                    <a:gd name="T21" fmla="*/ 11 h 14"/>
                    <a:gd name="T22" fmla="*/ 12 w 28"/>
                    <a:gd name="T23" fmla="*/ 12 h 14"/>
                    <a:gd name="T24" fmla="*/ 14 w 28"/>
                    <a:gd name="T25" fmla="*/ 14 h 14"/>
                    <a:gd name="T26" fmla="*/ 13 w 28"/>
                    <a:gd name="T27" fmla="*/ 11 h 14"/>
                    <a:gd name="T28" fmla="*/ 21 w 28"/>
                    <a:gd name="T29" fmla="*/ 8 h 14"/>
                    <a:gd name="T30" fmla="*/ 26 w 28"/>
                    <a:gd name="T31" fmla="*/ 7 h 14"/>
                    <a:gd name="T32" fmla="*/ 27 w 28"/>
                    <a:gd name="T33" fmla="*/ 2 h 14"/>
                    <a:gd name="T34" fmla="*/ 27 w 28"/>
                    <a:gd name="T3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4">
                      <a:moveTo>
                        <a:pt x="27" y="0"/>
                      </a:moveTo>
                      <a:cubicBezTo>
                        <a:pt x="24" y="3"/>
                        <a:pt x="19" y="4"/>
                        <a:pt x="16" y="2"/>
                      </a:cubicBezTo>
                      <a:cubicBezTo>
                        <a:pt x="16" y="1"/>
                        <a:pt x="15" y="1"/>
                        <a:pt x="15" y="2"/>
                      </a:cubicBezTo>
                      <a:cubicBezTo>
                        <a:pt x="14" y="3"/>
                        <a:pt x="14" y="4"/>
                        <a:pt x="14" y="6"/>
                      </a:cubicBezTo>
                      <a:cubicBezTo>
                        <a:pt x="14" y="7"/>
                        <a:pt x="13" y="8"/>
                        <a:pt x="13" y="8"/>
                      </a:cubicBezTo>
                      <a:cubicBezTo>
                        <a:pt x="11" y="10"/>
                        <a:pt x="8" y="9"/>
                        <a:pt x="4" y="7"/>
                      </a:cubicBezTo>
                      <a:cubicBezTo>
                        <a:pt x="2" y="7"/>
                        <a:pt x="1" y="6"/>
                        <a:pt x="0" y="6"/>
                      </a:cubicBezTo>
                      <a:cubicBezTo>
                        <a:pt x="0" y="7"/>
                        <a:pt x="1" y="8"/>
                        <a:pt x="2" y="10"/>
                      </a:cubicBezTo>
                      <a:cubicBezTo>
                        <a:pt x="3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7" y="11"/>
                        <a:pt x="8" y="11"/>
                      </a:cubicBezTo>
                      <a:cubicBezTo>
                        <a:pt x="9" y="11"/>
                        <a:pt x="10" y="11"/>
                        <a:pt x="12" y="12"/>
                      </a:cubicBezTo>
                      <a:cubicBezTo>
                        <a:pt x="12" y="13"/>
                        <a:pt x="13" y="13"/>
                        <a:pt x="14" y="14"/>
                      </a:cubicBezTo>
                      <a:cubicBezTo>
                        <a:pt x="13" y="13"/>
                        <a:pt x="13" y="12"/>
                        <a:pt x="13" y="11"/>
                      </a:cubicBezTo>
                      <a:cubicBezTo>
                        <a:pt x="14" y="8"/>
                        <a:pt x="18" y="6"/>
                        <a:pt x="21" y="8"/>
                      </a:cubicBezTo>
                      <a:cubicBezTo>
                        <a:pt x="23" y="9"/>
                        <a:pt x="25" y="8"/>
                        <a:pt x="26" y="7"/>
                      </a:cubicBezTo>
                      <a:cubicBezTo>
                        <a:pt x="27" y="6"/>
                        <a:pt x="28" y="4"/>
                        <a:pt x="27" y="2"/>
                      </a:cubicBezTo>
                      <a:cubicBezTo>
                        <a:pt x="27" y="2"/>
                        <a:pt x="27" y="1"/>
                        <a:pt x="2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3" name="Freeform 1885"/>
                <p:cNvSpPr>
                  <a:spLocks/>
                </p:cNvSpPr>
                <p:nvPr/>
              </p:nvSpPr>
              <p:spPr bwMode="auto">
                <a:xfrm>
                  <a:off x="2004" y="2379"/>
                  <a:ext cx="3" cy="4"/>
                </a:xfrm>
                <a:custGeom>
                  <a:avLst/>
                  <a:gdLst>
                    <a:gd name="T0" fmla="*/ 2 w 3"/>
                    <a:gd name="T1" fmla="*/ 2 h 4"/>
                    <a:gd name="T2" fmla="*/ 0 w 3"/>
                    <a:gd name="T3" fmla="*/ 0 h 4"/>
                    <a:gd name="T4" fmla="*/ 1 w 3"/>
                    <a:gd name="T5" fmla="*/ 1 h 4"/>
                    <a:gd name="T6" fmla="*/ 3 w 3"/>
                    <a:gd name="T7" fmla="*/ 4 h 4"/>
                    <a:gd name="T8" fmla="*/ 2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2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2"/>
                        <a:pt x="2" y="3"/>
                        <a:pt x="3" y="4"/>
                      </a:cubicBezTo>
                      <a:cubicBezTo>
                        <a:pt x="3" y="3"/>
                        <a:pt x="3" y="3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4" name="Freeform 1886"/>
                <p:cNvSpPr>
                  <a:spLocks/>
                </p:cNvSpPr>
                <p:nvPr/>
              </p:nvSpPr>
              <p:spPr bwMode="auto">
                <a:xfrm>
                  <a:off x="2013" y="249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1 w 5"/>
                    <a:gd name="T3" fmla="*/ 3 h 5"/>
                    <a:gd name="T4" fmla="*/ 0 w 5"/>
                    <a:gd name="T5" fmla="*/ 5 h 5"/>
                    <a:gd name="T6" fmla="*/ 1 w 5"/>
                    <a:gd name="T7" fmla="*/ 4 h 5"/>
                    <a:gd name="T8" fmla="*/ 5 w 5"/>
                    <a:gd name="T9" fmla="*/ 1 h 5"/>
                    <a:gd name="T10" fmla="*/ 3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cubicBezTo>
                        <a:pt x="2" y="0"/>
                        <a:pt x="1" y="2"/>
                        <a:pt x="1" y="3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4"/>
                      </a:cubicBez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4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5" name="Freeform 1887"/>
                <p:cNvSpPr>
                  <a:spLocks/>
                </p:cNvSpPr>
                <p:nvPr/>
              </p:nvSpPr>
              <p:spPr bwMode="auto">
                <a:xfrm>
                  <a:off x="2042" y="2504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3 h 5"/>
                    <a:gd name="T4" fmla="*/ 1 w 2"/>
                    <a:gd name="T5" fmla="*/ 0 h 5"/>
                    <a:gd name="T6" fmla="*/ 1 w 2"/>
                    <a:gd name="T7" fmla="*/ 5 h 5"/>
                    <a:gd name="T8" fmla="*/ 2 w 2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1" y="5"/>
                        <a:pt x="1" y="4"/>
                        <a:pt x="1" y="3"/>
                      </a:cubicBezTo>
                      <a:cubicBezTo>
                        <a:pt x="1" y="2"/>
                        <a:pt x="1" y="0"/>
                        <a:pt x="1" y="0"/>
                      </a:cubicBezTo>
                      <a:cubicBezTo>
                        <a:pt x="0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6" name="Freeform 1888"/>
                <p:cNvSpPr>
                  <a:spLocks/>
                </p:cNvSpPr>
                <p:nvPr/>
              </p:nvSpPr>
              <p:spPr bwMode="auto">
                <a:xfrm>
                  <a:off x="1990" y="2052"/>
                  <a:ext cx="89" cy="478"/>
                </a:xfrm>
                <a:custGeom>
                  <a:avLst/>
                  <a:gdLst>
                    <a:gd name="T0" fmla="*/ 85 w 92"/>
                    <a:gd name="T1" fmla="*/ 60 h 500"/>
                    <a:gd name="T2" fmla="*/ 80 w 92"/>
                    <a:gd name="T3" fmla="*/ 39 h 500"/>
                    <a:gd name="T4" fmla="*/ 73 w 92"/>
                    <a:gd name="T5" fmla="*/ 15 h 500"/>
                    <a:gd name="T6" fmla="*/ 67 w 92"/>
                    <a:gd name="T7" fmla="*/ 0 h 500"/>
                    <a:gd name="T8" fmla="*/ 65 w 92"/>
                    <a:gd name="T9" fmla="*/ 6 h 500"/>
                    <a:gd name="T10" fmla="*/ 61 w 92"/>
                    <a:gd name="T11" fmla="*/ 10 h 500"/>
                    <a:gd name="T12" fmla="*/ 58 w 92"/>
                    <a:gd name="T13" fmla="*/ 79 h 500"/>
                    <a:gd name="T14" fmla="*/ 44 w 92"/>
                    <a:gd name="T15" fmla="*/ 133 h 500"/>
                    <a:gd name="T16" fmla="*/ 45 w 92"/>
                    <a:gd name="T17" fmla="*/ 182 h 500"/>
                    <a:gd name="T18" fmla="*/ 30 w 92"/>
                    <a:gd name="T19" fmla="*/ 229 h 500"/>
                    <a:gd name="T20" fmla="*/ 24 w 92"/>
                    <a:gd name="T21" fmla="*/ 259 h 500"/>
                    <a:gd name="T22" fmla="*/ 20 w 92"/>
                    <a:gd name="T23" fmla="*/ 293 h 500"/>
                    <a:gd name="T24" fmla="*/ 31 w 92"/>
                    <a:gd name="T25" fmla="*/ 298 h 500"/>
                    <a:gd name="T26" fmla="*/ 30 w 92"/>
                    <a:gd name="T27" fmla="*/ 317 h 500"/>
                    <a:gd name="T28" fmla="*/ 27 w 92"/>
                    <a:gd name="T29" fmla="*/ 338 h 500"/>
                    <a:gd name="T30" fmla="*/ 21 w 92"/>
                    <a:gd name="T31" fmla="*/ 353 h 500"/>
                    <a:gd name="T32" fmla="*/ 12 w 92"/>
                    <a:gd name="T33" fmla="*/ 357 h 500"/>
                    <a:gd name="T34" fmla="*/ 7 w 92"/>
                    <a:gd name="T35" fmla="*/ 362 h 500"/>
                    <a:gd name="T36" fmla="*/ 12 w 92"/>
                    <a:gd name="T37" fmla="*/ 368 h 500"/>
                    <a:gd name="T38" fmla="*/ 24 w 92"/>
                    <a:gd name="T39" fmla="*/ 388 h 500"/>
                    <a:gd name="T40" fmla="*/ 5 w 92"/>
                    <a:gd name="T41" fmla="*/ 389 h 500"/>
                    <a:gd name="T42" fmla="*/ 11 w 92"/>
                    <a:gd name="T43" fmla="*/ 390 h 500"/>
                    <a:gd name="T44" fmla="*/ 2 w 92"/>
                    <a:gd name="T45" fmla="*/ 410 h 500"/>
                    <a:gd name="T46" fmla="*/ 7 w 92"/>
                    <a:gd name="T47" fmla="*/ 413 h 500"/>
                    <a:gd name="T48" fmla="*/ 16 w 92"/>
                    <a:gd name="T49" fmla="*/ 411 h 500"/>
                    <a:gd name="T50" fmla="*/ 7 w 92"/>
                    <a:gd name="T51" fmla="*/ 429 h 500"/>
                    <a:gd name="T52" fmla="*/ 22 w 92"/>
                    <a:gd name="T53" fmla="*/ 435 h 500"/>
                    <a:gd name="T54" fmla="*/ 33 w 92"/>
                    <a:gd name="T55" fmla="*/ 445 h 500"/>
                    <a:gd name="T56" fmla="*/ 48 w 92"/>
                    <a:gd name="T57" fmla="*/ 459 h 500"/>
                    <a:gd name="T58" fmla="*/ 57 w 92"/>
                    <a:gd name="T59" fmla="*/ 466 h 500"/>
                    <a:gd name="T60" fmla="*/ 63 w 92"/>
                    <a:gd name="T61" fmla="*/ 475 h 500"/>
                    <a:gd name="T62" fmla="*/ 55 w 92"/>
                    <a:gd name="T63" fmla="*/ 483 h 500"/>
                    <a:gd name="T64" fmla="*/ 47 w 92"/>
                    <a:gd name="T65" fmla="*/ 482 h 500"/>
                    <a:gd name="T66" fmla="*/ 53 w 92"/>
                    <a:gd name="T67" fmla="*/ 492 h 500"/>
                    <a:gd name="T68" fmla="*/ 66 w 92"/>
                    <a:gd name="T69" fmla="*/ 497 h 500"/>
                    <a:gd name="T70" fmla="*/ 77 w 92"/>
                    <a:gd name="T71" fmla="*/ 495 h 500"/>
                    <a:gd name="T72" fmla="*/ 75 w 92"/>
                    <a:gd name="T73" fmla="*/ 494 h 500"/>
                    <a:gd name="T74" fmla="*/ 74 w 92"/>
                    <a:gd name="T75" fmla="*/ 492 h 500"/>
                    <a:gd name="T76" fmla="*/ 73 w 92"/>
                    <a:gd name="T77" fmla="*/ 486 h 500"/>
                    <a:gd name="T78" fmla="*/ 73 w 92"/>
                    <a:gd name="T79" fmla="*/ 476 h 500"/>
                    <a:gd name="T80" fmla="*/ 74 w 92"/>
                    <a:gd name="T81" fmla="*/ 458 h 500"/>
                    <a:gd name="T82" fmla="*/ 64 w 92"/>
                    <a:gd name="T83" fmla="*/ 450 h 500"/>
                    <a:gd name="T84" fmla="*/ 41 w 92"/>
                    <a:gd name="T85" fmla="*/ 449 h 500"/>
                    <a:gd name="T86" fmla="*/ 34 w 92"/>
                    <a:gd name="T87" fmla="*/ 443 h 500"/>
                    <a:gd name="T88" fmla="*/ 20 w 92"/>
                    <a:gd name="T89" fmla="*/ 409 h 500"/>
                    <a:gd name="T90" fmla="*/ 32 w 92"/>
                    <a:gd name="T91" fmla="*/ 382 h 500"/>
                    <a:gd name="T92" fmla="*/ 40 w 92"/>
                    <a:gd name="T93" fmla="*/ 365 h 500"/>
                    <a:gd name="T94" fmla="*/ 40 w 92"/>
                    <a:gd name="T95" fmla="*/ 345 h 500"/>
                    <a:gd name="T96" fmla="*/ 43 w 92"/>
                    <a:gd name="T97" fmla="*/ 338 h 500"/>
                    <a:gd name="T98" fmla="*/ 37 w 92"/>
                    <a:gd name="T99" fmla="*/ 319 h 500"/>
                    <a:gd name="T100" fmla="*/ 36 w 92"/>
                    <a:gd name="T101" fmla="*/ 285 h 500"/>
                    <a:gd name="T102" fmla="*/ 47 w 92"/>
                    <a:gd name="T103" fmla="*/ 258 h 500"/>
                    <a:gd name="T104" fmla="*/ 54 w 92"/>
                    <a:gd name="T105" fmla="*/ 225 h 500"/>
                    <a:gd name="T106" fmla="*/ 60 w 92"/>
                    <a:gd name="T107" fmla="*/ 197 h 500"/>
                    <a:gd name="T108" fmla="*/ 54 w 92"/>
                    <a:gd name="T109" fmla="*/ 160 h 500"/>
                    <a:gd name="T110" fmla="*/ 60 w 92"/>
                    <a:gd name="T111" fmla="*/ 140 h 500"/>
                    <a:gd name="T112" fmla="*/ 78 w 92"/>
                    <a:gd name="T113" fmla="*/ 107 h 500"/>
                    <a:gd name="T114" fmla="*/ 77 w 92"/>
                    <a:gd name="T115" fmla="*/ 84 h 500"/>
                    <a:gd name="T116" fmla="*/ 91 w 92"/>
                    <a:gd name="T117" fmla="*/ 68 h 500"/>
                    <a:gd name="T118" fmla="*/ 91 w 92"/>
                    <a:gd name="T119" fmla="*/ 64 h 500"/>
                    <a:gd name="T120" fmla="*/ 88 w 92"/>
                    <a:gd name="T121" fmla="*/ 62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" h="500">
                      <a:moveTo>
                        <a:pt x="88" y="62"/>
                      </a:move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7" y="62"/>
                        <a:pt x="87" y="62"/>
                        <a:pt x="86" y="62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5" y="61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59"/>
                        <a:pt x="85" y="58"/>
                        <a:pt x="85" y="56"/>
                      </a:cubicBezTo>
                      <a:cubicBezTo>
                        <a:pt x="84" y="53"/>
                        <a:pt x="84" y="50"/>
                        <a:pt x="83" y="49"/>
                      </a:cubicBezTo>
                      <a:cubicBezTo>
                        <a:pt x="81" y="47"/>
                        <a:pt x="81" y="44"/>
                        <a:pt x="80" y="42"/>
                      </a:cubicBezTo>
                      <a:cubicBezTo>
                        <a:pt x="80" y="41"/>
                        <a:pt x="80" y="39"/>
                        <a:pt x="80" y="39"/>
                      </a:cubicBezTo>
                      <a:cubicBezTo>
                        <a:pt x="77" y="37"/>
                        <a:pt x="74" y="34"/>
                        <a:pt x="74" y="30"/>
                      </a:cubicBezTo>
                      <a:cubicBezTo>
                        <a:pt x="73" y="28"/>
                        <a:pt x="74" y="27"/>
                        <a:pt x="75" y="26"/>
                      </a:cubicBezTo>
                      <a:cubicBezTo>
                        <a:pt x="76" y="26"/>
                        <a:pt x="76" y="25"/>
                        <a:pt x="76" y="23"/>
                      </a:cubicBezTo>
                      <a:cubicBezTo>
                        <a:pt x="76" y="22"/>
                        <a:pt x="76" y="20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5" y="17"/>
                        <a:pt x="74" y="16"/>
                        <a:pt x="73" y="15"/>
                      </a:cubicBezTo>
                      <a:cubicBezTo>
                        <a:pt x="70" y="12"/>
                        <a:pt x="71" y="9"/>
                        <a:pt x="71" y="7"/>
                      </a:cubicBezTo>
                      <a:cubicBezTo>
                        <a:pt x="71" y="5"/>
                        <a:pt x="71" y="4"/>
                        <a:pt x="70" y="3"/>
                      </a:cubicBezTo>
                      <a:cubicBezTo>
                        <a:pt x="70" y="2"/>
                        <a:pt x="69" y="2"/>
                        <a:pt x="69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1"/>
                        <a:pt x="67" y="1"/>
                        <a:pt x="67" y="2"/>
                      </a:cubicBezTo>
                      <a:cubicBezTo>
                        <a:pt x="67" y="2"/>
                        <a:pt x="66" y="2"/>
                        <a:pt x="66" y="3"/>
                      </a:cubicBezTo>
                      <a:cubicBezTo>
                        <a:pt x="66" y="3"/>
                        <a:pt x="66" y="3"/>
                        <a:pt x="66" y="4"/>
                      </a:cubicBezTo>
                      <a:cubicBezTo>
                        <a:pt x="66" y="4"/>
                        <a:pt x="65" y="5"/>
                        <a:pt x="65" y="5"/>
                      </a:cubicBezTo>
                      <a:cubicBezTo>
                        <a:pt x="65" y="5"/>
                        <a:pt x="65" y="5"/>
                        <a:pt x="65" y="6"/>
                      </a:cubicBezTo>
                      <a:cubicBezTo>
                        <a:pt x="64" y="6"/>
                        <a:pt x="63" y="7"/>
                        <a:pt x="63" y="7"/>
                      </a:cubicBezTo>
                      <a:cubicBezTo>
                        <a:pt x="63" y="7"/>
                        <a:pt x="62" y="7"/>
                        <a:pt x="62" y="7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62" y="7"/>
                        <a:pt x="62" y="8"/>
                        <a:pt x="61" y="8"/>
                      </a:cubicBezTo>
                      <a:cubicBezTo>
                        <a:pt x="61" y="8"/>
                        <a:pt x="61" y="8"/>
                        <a:pt x="61" y="8"/>
                      </a:cubicBezTo>
                      <a:cubicBezTo>
                        <a:pt x="61" y="9"/>
                        <a:pt x="61" y="9"/>
                        <a:pt x="61" y="10"/>
                      </a:cubicBezTo>
                      <a:cubicBezTo>
                        <a:pt x="61" y="12"/>
                        <a:pt x="61" y="15"/>
                        <a:pt x="61" y="16"/>
                      </a:cubicBezTo>
                      <a:cubicBezTo>
                        <a:pt x="63" y="21"/>
                        <a:pt x="64" y="39"/>
                        <a:pt x="62" y="47"/>
                      </a:cubicBezTo>
                      <a:cubicBezTo>
                        <a:pt x="61" y="54"/>
                        <a:pt x="59" y="60"/>
                        <a:pt x="58" y="64"/>
                      </a:cubicBezTo>
                      <a:cubicBezTo>
                        <a:pt x="57" y="65"/>
                        <a:pt x="57" y="65"/>
                        <a:pt x="58" y="66"/>
                      </a:cubicBezTo>
                      <a:cubicBezTo>
                        <a:pt x="60" y="68"/>
                        <a:pt x="60" y="70"/>
                        <a:pt x="59" y="71"/>
                      </a:cubicBezTo>
                      <a:cubicBezTo>
                        <a:pt x="58" y="72"/>
                        <a:pt x="58" y="75"/>
                        <a:pt x="58" y="79"/>
                      </a:cubicBezTo>
                      <a:cubicBezTo>
                        <a:pt x="58" y="81"/>
                        <a:pt x="58" y="83"/>
                        <a:pt x="58" y="85"/>
                      </a:cubicBezTo>
                      <a:cubicBezTo>
                        <a:pt x="58" y="90"/>
                        <a:pt x="56" y="97"/>
                        <a:pt x="55" y="103"/>
                      </a:cubicBezTo>
                      <a:cubicBezTo>
                        <a:pt x="54" y="106"/>
                        <a:pt x="53" y="109"/>
                        <a:pt x="53" y="111"/>
                      </a:cubicBezTo>
                      <a:cubicBezTo>
                        <a:pt x="53" y="113"/>
                        <a:pt x="52" y="115"/>
                        <a:pt x="51" y="116"/>
                      </a:cubicBezTo>
                      <a:cubicBezTo>
                        <a:pt x="50" y="118"/>
                        <a:pt x="50" y="120"/>
                        <a:pt x="50" y="122"/>
                      </a:cubicBezTo>
                      <a:cubicBezTo>
                        <a:pt x="50" y="127"/>
                        <a:pt x="47" y="131"/>
                        <a:pt x="44" y="133"/>
                      </a:cubicBezTo>
                      <a:cubicBezTo>
                        <a:pt x="44" y="134"/>
                        <a:pt x="46" y="136"/>
                        <a:pt x="46" y="138"/>
                      </a:cubicBezTo>
                      <a:cubicBezTo>
                        <a:pt x="48" y="141"/>
                        <a:pt x="49" y="143"/>
                        <a:pt x="49" y="146"/>
                      </a:cubicBezTo>
                      <a:cubicBezTo>
                        <a:pt x="49" y="148"/>
                        <a:pt x="48" y="149"/>
                        <a:pt x="47" y="151"/>
                      </a:cubicBezTo>
                      <a:cubicBezTo>
                        <a:pt x="45" y="153"/>
                        <a:pt x="44" y="154"/>
                        <a:pt x="45" y="157"/>
                      </a:cubicBezTo>
                      <a:cubicBezTo>
                        <a:pt x="46" y="164"/>
                        <a:pt x="45" y="174"/>
                        <a:pt x="45" y="179"/>
                      </a:cubicBezTo>
                      <a:cubicBezTo>
                        <a:pt x="45" y="181"/>
                        <a:pt x="45" y="182"/>
                        <a:pt x="45" y="182"/>
                      </a:cubicBezTo>
                      <a:cubicBezTo>
                        <a:pt x="45" y="184"/>
                        <a:pt x="44" y="185"/>
                        <a:pt x="43" y="186"/>
                      </a:cubicBezTo>
                      <a:cubicBezTo>
                        <a:pt x="43" y="187"/>
                        <a:pt x="42" y="188"/>
                        <a:pt x="42" y="190"/>
                      </a:cubicBezTo>
                      <a:cubicBezTo>
                        <a:pt x="43" y="193"/>
                        <a:pt x="42" y="195"/>
                        <a:pt x="41" y="197"/>
                      </a:cubicBezTo>
                      <a:cubicBezTo>
                        <a:pt x="40" y="199"/>
                        <a:pt x="39" y="201"/>
                        <a:pt x="38" y="204"/>
                      </a:cubicBezTo>
                      <a:cubicBezTo>
                        <a:pt x="38" y="210"/>
                        <a:pt x="34" y="218"/>
                        <a:pt x="32" y="224"/>
                      </a:cubicBezTo>
                      <a:cubicBezTo>
                        <a:pt x="31" y="226"/>
                        <a:pt x="30" y="227"/>
                        <a:pt x="30" y="229"/>
                      </a:cubicBezTo>
                      <a:cubicBezTo>
                        <a:pt x="29" y="230"/>
                        <a:pt x="29" y="232"/>
                        <a:pt x="28" y="233"/>
                      </a:cubicBezTo>
                      <a:cubicBezTo>
                        <a:pt x="27" y="236"/>
                        <a:pt x="26" y="239"/>
                        <a:pt x="22" y="239"/>
                      </a:cubicBezTo>
                      <a:cubicBezTo>
                        <a:pt x="22" y="239"/>
                        <a:pt x="22" y="239"/>
                        <a:pt x="22" y="239"/>
                      </a:cubicBezTo>
                      <a:cubicBezTo>
                        <a:pt x="22" y="240"/>
                        <a:pt x="21" y="241"/>
                        <a:pt x="23" y="245"/>
                      </a:cubicBezTo>
                      <a:cubicBezTo>
                        <a:pt x="24" y="247"/>
                        <a:pt x="24" y="250"/>
                        <a:pt x="23" y="252"/>
                      </a:cubicBezTo>
                      <a:cubicBezTo>
                        <a:pt x="23" y="255"/>
                        <a:pt x="23" y="257"/>
                        <a:pt x="24" y="259"/>
                      </a:cubicBezTo>
                      <a:cubicBezTo>
                        <a:pt x="27" y="264"/>
                        <a:pt x="26" y="267"/>
                        <a:pt x="25" y="271"/>
                      </a:cubicBezTo>
                      <a:cubicBezTo>
                        <a:pt x="25" y="272"/>
                        <a:pt x="25" y="272"/>
                        <a:pt x="25" y="272"/>
                      </a:cubicBezTo>
                      <a:cubicBezTo>
                        <a:pt x="24" y="274"/>
                        <a:pt x="23" y="275"/>
                        <a:pt x="23" y="276"/>
                      </a:cubicBezTo>
                      <a:cubicBezTo>
                        <a:pt x="22" y="278"/>
                        <a:pt x="21" y="279"/>
                        <a:pt x="21" y="281"/>
                      </a:cubicBezTo>
                      <a:cubicBezTo>
                        <a:pt x="21" y="283"/>
                        <a:pt x="21" y="285"/>
                        <a:pt x="20" y="286"/>
                      </a:cubicBezTo>
                      <a:cubicBezTo>
                        <a:pt x="19" y="289"/>
                        <a:pt x="19" y="291"/>
                        <a:pt x="20" y="293"/>
                      </a:cubicBezTo>
                      <a:cubicBezTo>
                        <a:pt x="21" y="295"/>
                        <a:pt x="21" y="297"/>
                        <a:pt x="21" y="298"/>
                      </a:cubicBezTo>
                      <a:cubicBezTo>
                        <a:pt x="22" y="298"/>
                        <a:pt x="22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3" y="297"/>
                        <a:pt x="23" y="295"/>
                        <a:pt x="26" y="294"/>
                      </a:cubicBezTo>
                      <a:cubicBezTo>
                        <a:pt x="28" y="293"/>
                        <a:pt x="29" y="294"/>
                        <a:pt x="30" y="295"/>
                      </a:cubicBezTo>
                      <a:cubicBezTo>
                        <a:pt x="31" y="296"/>
                        <a:pt x="31" y="297"/>
                        <a:pt x="31" y="298"/>
                      </a:cubicBezTo>
                      <a:cubicBezTo>
                        <a:pt x="31" y="298"/>
                        <a:pt x="31" y="298"/>
                        <a:pt x="31" y="298"/>
                      </a:cubicBezTo>
                      <a:cubicBezTo>
                        <a:pt x="33" y="299"/>
                        <a:pt x="34" y="300"/>
                        <a:pt x="34" y="302"/>
                      </a:cubicBezTo>
                      <a:cubicBezTo>
                        <a:pt x="35" y="303"/>
                        <a:pt x="34" y="305"/>
                        <a:pt x="31" y="307"/>
                      </a:cubicBezTo>
                      <a:cubicBezTo>
                        <a:pt x="31" y="307"/>
                        <a:pt x="31" y="308"/>
                        <a:pt x="31" y="310"/>
                      </a:cubicBezTo>
                      <a:cubicBezTo>
                        <a:pt x="32" y="312"/>
                        <a:pt x="32" y="314"/>
                        <a:pt x="31" y="316"/>
                      </a:cubicBezTo>
                      <a:cubicBezTo>
                        <a:pt x="30" y="317"/>
                        <a:pt x="30" y="317"/>
                        <a:pt x="30" y="317"/>
                      </a:cubicBezTo>
                      <a:cubicBezTo>
                        <a:pt x="29" y="319"/>
                        <a:pt x="28" y="321"/>
                        <a:pt x="28" y="323"/>
                      </a:cubicBezTo>
                      <a:cubicBezTo>
                        <a:pt x="30" y="326"/>
                        <a:pt x="29" y="327"/>
                        <a:pt x="28" y="328"/>
                      </a:cubicBezTo>
                      <a:cubicBezTo>
                        <a:pt x="27" y="329"/>
                        <a:pt x="27" y="330"/>
                        <a:pt x="27" y="331"/>
                      </a:cubicBezTo>
                      <a:cubicBezTo>
                        <a:pt x="27" y="333"/>
                        <a:pt x="27" y="333"/>
                        <a:pt x="27" y="334"/>
                      </a:cubicBezTo>
                      <a:cubicBezTo>
                        <a:pt x="28" y="335"/>
                        <a:pt x="28" y="337"/>
                        <a:pt x="27" y="338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8" y="339"/>
                        <a:pt x="28" y="340"/>
                        <a:pt x="27" y="342"/>
                      </a:cubicBezTo>
                      <a:cubicBezTo>
                        <a:pt x="27" y="342"/>
                        <a:pt x="27" y="343"/>
                        <a:pt x="26" y="343"/>
                      </a:cubicBezTo>
                      <a:cubicBezTo>
                        <a:pt x="26" y="344"/>
                        <a:pt x="27" y="346"/>
                        <a:pt x="27" y="347"/>
                      </a:cubicBezTo>
                      <a:cubicBezTo>
                        <a:pt x="28" y="348"/>
                        <a:pt x="28" y="349"/>
                        <a:pt x="27" y="350"/>
                      </a:cubicBezTo>
                      <a:cubicBezTo>
                        <a:pt x="27" y="352"/>
                        <a:pt x="25" y="352"/>
                        <a:pt x="24" y="352"/>
                      </a:cubicBezTo>
                      <a:cubicBezTo>
                        <a:pt x="23" y="352"/>
                        <a:pt x="22" y="352"/>
                        <a:pt x="21" y="353"/>
                      </a:cubicBezTo>
                      <a:cubicBezTo>
                        <a:pt x="21" y="353"/>
                        <a:pt x="21" y="353"/>
                        <a:pt x="21" y="353"/>
                      </a:cubicBezTo>
                      <a:cubicBezTo>
                        <a:pt x="21" y="353"/>
                        <a:pt x="21" y="353"/>
                        <a:pt x="22" y="354"/>
                      </a:cubicBezTo>
                      <a:cubicBezTo>
                        <a:pt x="22" y="355"/>
                        <a:pt x="24" y="357"/>
                        <a:pt x="22" y="360"/>
                      </a:cubicBezTo>
                      <a:cubicBezTo>
                        <a:pt x="22" y="361"/>
                        <a:pt x="21" y="362"/>
                        <a:pt x="19" y="362"/>
                      </a:cubicBezTo>
                      <a:cubicBezTo>
                        <a:pt x="17" y="362"/>
                        <a:pt x="15" y="359"/>
                        <a:pt x="13" y="358"/>
                      </a:cubicBezTo>
                      <a:cubicBezTo>
                        <a:pt x="12" y="357"/>
                        <a:pt x="12" y="357"/>
                        <a:pt x="12" y="357"/>
                      </a:cubicBezTo>
                      <a:cubicBezTo>
                        <a:pt x="11" y="357"/>
                        <a:pt x="11" y="356"/>
                        <a:pt x="11" y="355"/>
                      </a:cubicBezTo>
                      <a:cubicBezTo>
                        <a:pt x="11" y="355"/>
                        <a:pt x="11" y="355"/>
                        <a:pt x="11" y="355"/>
                      </a:cubicBezTo>
                      <a:cubicBezTo>
                        <a:pt x="10" y="356"/>
                        <a:pt x="9" y="356"/>
                        <a:pt x="8" y="357"/>
                      </a:cubicBezTo>
                      <a:cubicBezTo>
                        <a:pt x="7" y="357"/>
                        <a:pt x="6" y="357"/>
                        <a:pt x="5" y="358"/>
                      </a:cubicBezTo>
                      <a:cubicBezTo>
                        <a:pt x="5" y="358"/>
                        <a:pt x="6" y="359"/>
                        <a:pt x="6" y="359"/>
                      </a:cubicBezTo>
                      <a:cubicBezTo>
                        <a:pt x="6" y="360"/>
                        <a:pt x="7" y="361"/>
                        <a:pt x="7" y="362"/>
                      </a:cubicBezTo>
                      <a:cubicBezTo>
                        <a:pt x="7" y="363"/>
                        <a:pt x="6" y="363"/>
                        <a:pt x="5" y="364"/>
                      </a:cubicBezTo>
                      <a:cubicBezTo>
                        <a:pt x="4" y="364"/>
                        <a:pt x="3" y="364"/>
                        <a:pt x="3" y="365"/>
                      </a:cubicBezTo>
                      <a:cubicBezTo>
                        <a:pt x="5" y="365"/>
                        <a:pt x="6" y="366"/>
                        <a:pt x="7" y="368"/>
                      </a:cubicBezTo>
                      <a:cubicBezTo>
                        <a:pt x="7" y="368"/>
                        <a:pt x="7" y="369"/>
                        <a:pt x="7" y="369"/>
                      </a:cubicBezTo>
                      <a:cubicBezTo>
                        <a:pt x="7" y="369"/>
                        <a:pt x="7" y="368"/>
                        <a:pt x="7" y="368"/>
                      </a:cubicBezTo>
                      <a:cubicBezTo>
                        <a:pt x="9" y="368"/>
                        <a:pt x="10" y="368"/>
                        <a:pt x="12" y="368"/>
                      </a:cubicBezTo>
                      <a:cubicBezTo>
                        <a:pt x="15" y="369"/>
                        <a:pt x="16" y="371"/>
                        <a:pt x="16" y="374"/>
                      </a:cubicBezTo>
                      <a:cubicBezTo>
                        <a:pt x="16" y="376"/>
                        <a:pt x="15" y="378"/>
                        <a:pt x="13" y="378"/>
                      </a:cubicBezTo>
                      <a:cubicBezTo>
                        <a:pt x="12" y="378"/>
                        <a:pt x="11" y="380"/>
                        <a:pt x="11" y="382"/>
                      </a:cubicBezTo>
                      <a:cubicBezTo>
                        <a:pt x="11" y="382"/>
                        <a:pt x="13" y="382"/>
                        <a:pt x="15" y="382"/>
                      </a:cubicBezTo>
                      <a:cubicBezTo>
                        <a:pt x="17" y="382"/>
                        <a:pt x="19" y="381"/>
                        <a:pt x="20" y="382"/>
                      </a:cubicBezTo>
                      <a:cubicBezTo>
                        <a:pt x="23" y="383"/>
                        <a:pt x="24" y="385"/>
                        <a:pt x="24" y="388"/>
                      </a:cubicBezTo>
                      <a:cubicBezTo>
                        <a:pt x="23" y="389"/>
                        <a:pt x="22" y="391"/>
                        <a:pt x="21" y="391"/>
                      </a:cubicBezTo>
                      <a:cubicBezTo>
                        <a:pt x="20" y="391"/>
                        <a:pt x="19" y="390"/>
                        <a:pt x="18" y="390"/>
                      </a:cubicBezTo>
                      <a:cubicBezTo>
                        <a:pt x="17" y="388"/>
                        <a:pt x="15" y="387"/>
                        <a:pt x="15" y="387"/>
                      </a:cubicBezTo>
                      <a:cubicBezTo>
                        <a:pt x="14" y="387"/>
                        <a:pt x="14" y="387"/>
                        <a:pt x="14" y="387"/>
                      </a:cubicBezTo>
                      <a:cubicBezTo>
                        <a:pt x="13" y="390"/>
                        <a:pt x="11" y="390"/>
                        <a:pt x="10" y="390"/>
                      </a:cubicBezTo>
                      <a:cubicBezTo>
                        <a:pt x="8" y="390"/>
                        <a:pt x="7" y="390"/>
                        <a:pt x="5" y="389"/>
                      </a:cubicBezTo>
                      <a:cubicBezTo>
                        <a:pt x="5" y="389"/>
                        <a:pt x="5" y="389"/>
                        <a:pt x="5" y="389"/>
                      </a:cubicBezTo>
                      <a:cubicBezTo>
                        <a:pt x="4" y="389"/>
                        <a:pt x="1" y="391"/>
                        <a:pt x="0" y="392"/>
                      </a:cubicBezTo>
                      <a:cubicBezTo>
                        <a:pt x="1" y="393"/>
                        <a:pt x="2" y="395"/>
                        <a:pt x="2" y="396"/>
                      </a:cubicBezTo>
                      <a:cubicBezTo>
                        <a:pt x="3" y="396"/>
                        <a:pt x="3" y="396"/>
                        <a:pt x="3" y="396"/>
                      </a:cubicBezTo>
                      <a:cubicBezTo>
                        <a:pt x="4" y="396"/>
                        <a:pt x="6" y="395"/>
                        <a:pt x="6" y="394"/>
                      </a:cubicBezTo>
                      <a:cubicBezTo>
                        <a:pt x="7" y="392"/>
                        <a:pt x="9" y="390"/>
                        <a:pt x="11" y="390"/>
                      </a:cubicBezTo>
                      <a:cubicBezTo>
                        <a:pt x="11" y="390"/>
                        <a:pt x="14" y="391"/>
                        <a:pt x="15" y="395"/>
                      </a:cubicBezTo>
                      <a:cubicBezTo>
                        <a:pt x="15" y="399"/>
                        <a:pt x="11" y="400"/>
                        <a:pt x="10" y="400"/>
                      </a:cubicBezTo>
                      <a:cubicBezTo>
                        <a:pt x="10" y="400"/>
                        <a:pt x="9" y="401"/>
                        <a:pt x="9" y="401"/>
                      </a:cubicBezTo>
                      <a:cubicBezTo>
                        <a:pt x="8" y="403"/>
                        <a:pt x="6" y="406"/>
                        <a:pt x="2" y="408"/>
                      </a:cubicBezTo>
                      <a:cubicBezTo>
                        <a:pt x="2" y="409"/>
                        <a:pt x="2" y="409"/>
                        <a:pt x="2" y="409"/>
                      </a:cubicBezTo>
                      <a:cubicBezTo>
                        <a:pt x="2" y="409"/>
                        <a:pt x="2" y="410"/>
                        <a:pt x="2" y="410"/>
                      </a:cubicBezTo>
                      <a:cubicBezTo>
                        <a:pt x="3" y="409"/>
                        <a:pt x="4" y="409"/>
                        <a:pt x="4" y="409"/>
                      </a:cubicBezTo>
                      <a:cubicBezTo>
                        <a:pt x="5" y="409"/>
                        <a:pt x="5" y="409"/>
                        <a:pt x="5" y="409"/>
                      </a:cubicBezTo>
                      <a:cubicBezTo>
                        <a:pt x="6" y="410"/>
                        <a:pt x="6" y="410"/>
                        <a:pt x="6" y="410"/>
                      </a:cubicBezTo>
                      <a:cubicBezTo>
                        <a:pt x="7" y="411"/>
                        <a:pt x="6" y="412"/>
                        <a:pt x="6" y="412"/>
                      </a:cubicBezTo>
                      <a:cubicBezTo>
                        <a:pt x="6" y="413"/>
                        <a:pt x="6" y="413"/>
                        <a:pt x="6" y="413"/>
                      </a:cubicBezTo>
                      <a:cubicBezTo>
                        <a:pt x="7" y="413"/>
                        <a:pt x="7" y="413"/>
                        <a:pt x="7" y="413"/>
                      </a:cubicBezTo>
                      <a:cubicBezTo>
                        <a:pt x="7" y="413"/>
                        <a:pt x="8" y="413"/>
                        <a:pt x="8" y="413"/>
                      </a:cubicBezTo>
                      <a:cubicBezTo>
                        <a:pt x="8" y="412"/>
                        <a:pt x="8" y="412"/>
                        <a:pt x="8" y="411"/>
                      </a:cubicBezTo>
                      <a:cubicBezTo>
                        <a:pt x="7" y="409"/>
                        <a:pt x="8" y="406"/>
                        <a:pt x="9" y="404"/>
                      </a:cubicBezTo>
                      <a:cubicBezTo>
                        <a:pt x="10" y="403"/>
                        <a:pt x="11" y="402"/>
                        <a:pt x="13" y="402"/>
                      </a:cubicBezTo>
                      <a:cubicBezTo>
                        <a:pt x="13" y="402"/>
                        <a:pt x="15" y="403"/>
                        <a:pt x="16" y="404"/>
                      </a:cubicBezTo>
                      <a:cubicBezTo>
                        <a:pt x="19" y="407"/>
                        <a:pt x="17" y="410"/>
                        <a:pt x="16" y="411"/>
                      </a:cubicBezTo>
                      <a:cubicBezTo>
                        <a:pt x="15" y="412"/>
                        <a:pt x="15" y="413"/>
                        <a:pt x="15" y="413"/>
                      </a:cubicBezTo>
                      <a:cubicBezTo>
                        <a:pt x="15" y="415"/>
                        <a:pt x="14" y="416"/>
                        <a:pt x="14" y="418"/>
                      </a:cubicBezTo>
                      <a:cubicBezTo>
                        <a:pt x="14" y="419"/>
                        <a:pt x="13" y="421"/>
                        <a:pt x="13" y="422"/>
                      </a:cubicBezTo>
                      <a:cubicBezTo>
                        <a:pt x="13" y="424"/>
                        <a:pt x="11" y="425"/>
                        <a:pt x="10" y="425"/>
                      </a:cubicBezTo>
                      <a:cubicBezTo>
                        <a:pt x="10" y="426"/>
                        <a:pt x="10" y="426"/>
                        <a:pt x="10" y="426"/>
                      </a:cubicBezTo>
                      <a:cubicBezTo>
                        <a:pt x="10" y="428"/>
                        <a:pt x="9" y="429"/>
                        <a:pt x="7" y="429"/>
                      </a:cubicBezTo>
                      <a:cubicBezTo>
                        <a:pt x="8" y="431"/>
                        <a:pt x="7" y="432"/>
                        <a:pt x="7" y="432"/>
                      </a:cubicBezTo>
                      <a:cubicBezTo>
                        <a:pt x="8" y="432"/>
                        <a:pt x="9" y="432"/>
                        <a:pt x="11" y="432"/>
                      </a:cubicBezTo>
                      <a:cubicBezTo>
                        <a:pt x="12" y="432"/>
                        <a:pt x="12" y="433"/>
                        <a:pt x="13" y="433"/>
                      </a:cubicBezTo>
                      <a:cubicBezTo>
                        <a:pt x="13" y="433"/>
                        <a:pt x="13" y="433"/>
                        <a:pt x="13" y="433"/>
                      </a:cubicBezTo>
                      <a:cubicBezTo>
                        <a:pt x="13" y="433"/>
                        <a:pt x="14" y="433"/>
                        <a:pt x="15" y="432"/>
                      </a:cubicBezTo>
                      <a:cubicBezTo>
                        <a:pt x="18" y="431"/>
                        <a:pt x="21" y="433"/>
                        <a:pt x="22" y="435"/>
                      </a:cubicBezTo>
                      <a:cubicBezTo>
                        <a:pt x="22" y="437"/>
                        <a:pt x="21" y="439"/>
                        <a:pt x="19" y="440"/>
                      </a:cubicBezTo>
                      <a:cubicBezTo>
                        <a:pt x="18" y="440"/>
                        <a:pt x="18" y="440"/>
                        <a:pt x="17" y="440"/>
                      </a:cubicBezTo>
                      <a:cubicBezTo>
                        <a:pt x="19" y="440"/>
                        <a:pt x="21" y="441"/>
                        <a:pt x="21" y="443"/>
                      </a:cubicBezTo>
                      <a:cubicBezTo>
                        <a:pt x="21" y="443"/>
                        <a:pt x="21" y="443"/>
                        <a:pt x="21" y="443"/>
                      </a:cubicBezTo>
                      <a:cubicBezTo>
                        <a:pt x="22" y="440"/>
                        <a:pt x="23" y="439"/>
                        <a:pt x="25" y="439"/>
                      </a:cubicBezTo>
                      <a:cubicBezTo>
                        <a:pt x="28" y="439"/>
                        <a:pt x="32" y="442"/>
                        <a:pt x="33" y="445"/>
                      </a:cubicBezTo>
                      <a:cubicBezTo>
                        <a:pt x="33" y="446"/>
                        <a:pt x="33" y="447"/>
                        <a:pt x="32" y="448"/>
                      </a:cubicBezTo>
                      <a:cubicBezTo>
                        <a:pt x="32" y="449"/>
                        <a:pt x="31" y="449"/>
                        <a:pt x="30" y="450"/>
                      </a:cubicBezTo>
                      <a:cubicBezTo>
                        <a:pt x="31" y="449"/>
                        <a:pt x="32" y="449"/>
                        <a:pt x="33" y="449"/>
                      </a:cubicBezTo>
                      <a:cubicBezTo>
                        <a:pt x="36" y="449"/>
                        <a:pt x="44" y="450"/>
                        <a:pt x="45" y="454"/>
                      </a:cubicBezTo>
                      <a:cubicBezTo>
                        <a:pt x="45" y="455"/>
                        <a:pt x="45" y="456"/>
                        <a:pt x="45" y="456"/>
                      </a:cubicBezTo>
                      <a:cubicBezTo>
                        <a:pt x="46" y="456"/>
                        <a:pt x="47" y="457"/>
                        <a:pt x="48" y="459"/>
                      </a:cubicBezTo>
                      <a:cubicBezTo>
                        <a:pt x="48" y="459"/>
                        <a:pt x="48" y="459"/>
                        <a:pt x="48" y="460"/>
                      </a:cubicBezTo>
                      <a:cubicBezTo>
                        <a:pt x="51" y="456"/>
                        <a:pt x="56" y="454"/>
                        <a:pt x="59" y="453"/>
                      </a:cubicBezTo>
                      <a:cubicBezTo>
                        <a:pt x="62" y="452"/>
                        <a:pt x="64" y="454"/>
                        <a:pt x="64" y="455"/>
                      </a:cubicBezTo>
                      <a:cubicBezTo>
                        <a:pt x="65" y="458"/>
                        <a:pt x="62" y="461"/>
                        <a:pt x="58" y="463"/>
                      </a:cubicBezTo>
                      <a:cubicBezTo>
                        <a:pt x="56" y="463"/>
                        <a:pt x="56" y="464"/>
                        <a:pt x="56" y="464"/>
                      </a:cubicBezTo>
                      <a:cubicBezTo>
                        <a:pt x="56" y="464"/>
                        <a:pt x="56" y="464"/>
                        <a:pt x="57" y="466"/>
                      </a:cubicBezTo>
                      <a:cubicBezTo>
                        <a:pt x="58" y="467"/>
                        <a:pt x="60" y="466"/>
                        <a:pt x="61" y="466"/>
                      </a:cubicBezTo>
                      <a:cubicBezTo>
                        <a:pt x="63" y="465"/>
                        <a:pt x="66" y="464"/>
                        <a:pt x="68" y="466"/>
                      </a:cubicBezTo>
                      <a:cubicBezTo>
                        <a:pt x="69" y="467"/>
                        <a:pt x="69" y="469"/>
                        <a:pt x="69" y="469"/>
                      </a:cubicBezTo>
                      <a:cubicBezTo>
                        <a:pt x="68" y="471"/>
                        <a:pt x="66" y="472"/>
                        <a:pt x="65" y="472"/>
                      </a:cubicBezTo>
                      <a:cubicBezTo>
                        <a:pt x="64" y="473"/>
                        <a:pt x="62" y="473"/>
                        <a:pt x="62" y="473"/>
                      </a:cubicBezTo>
                      <a:cubicBezTo>
                        <a:pt x="62" y="474"/>
                        <a:pt x="62" y="475"/>
                        <a:pt x="63" y="475"/>
                      </a:cubicBezTo>
                      <a:cubicBezTo>
                        <a:pt x="63" y="477"/>
                        <a:pt x="64" y="478"/>
                        <a:pt x="64" y="480"/>
                      </a:cubicBezTo>
                      <a:cubicBezTo>
                        <a:pt x="63" y="481"/>
                        <a:pt x="63" y="482"/>
                        <a:pt x="61" y="482"/>
                      </a:cubicBezTo>
                      <a:cubicBezTo>
                        <a:pt x="61" y="483"/>
                        <a:pt x="60" y="483"/>
                        <a:pt x="59" y="483"/>
                      </a:cubicBezTo>
                      <a:cubicBezTo>
                        <a:pt x="58" y="483"/>
                        <a:pt x="57" y="482"/>
                        <a:pt x="56" y="480"/>
                      </a:cubicBezTo>
                      <a:cubicBezTo>
                        <a:pt x="56" y="481"/>
                        <a:pt x="56" y="481"/>
                        <a:pt x="56" y="482"/>
                      </a:cubicBezTo>
                      <a:cubicBezTo>
                        <a:pt x="55" y="483"/>
                        <a:pt x="55" y="483"/>
                        <a:pt x="55" y="483"/>
                      </a:cubicBezTo>
                      <a:cubicBezTo>
                        <a:pt x="54" y="483"/>
                        <a:pt x="54" y="483"/>
                        <a:pt x="54" y="483"/>
                      </a:cubicBezTo>
                      <a:cubicBezTo>
                        <a:pt x="52" y="483"/>
                        <a:pt x="49" y="480"/>
                        <a:pt x="46" y="478"/>
                      </a:cubicBezTo>
                      <a:cubicBezTo>
                        <a:pt x="46" y="478"/>
                        <a:pt x="46" y="477"/>
                        <a:pt x="46" y="477"/>
                      </a:cubicBezTo>
                      <a:cubicBezTo>
                        <a:pt x="46" y="478"/>
                        <a:pt x="46" y="478"/>
                        <a:pt x="46" y="478"/>
                      </a:cubicBezTo>
                      <a:cubicBezTo>
                        <a:pt x="46" y="478"/>
                        <a:pt x="46" y="479"/>
                        <a:pt x="46" y="479"/>
                      </a:cubicBezTo>
                      <a:cubicBezTo>
                        <a:pt x="47" y="480"/>
                        <a:pt x="48" y="481"/>
                        <a:pt x="47" y="482"/>
                      </a:cubicBezTo>
                      <a:cubicBezTo>
                        <a:pt x="47" y="484"/>
                        <a:pt x="45" y="484"/>
                        <a:pt x="44" y="484"/>
                      </a:cubicBezTo>
                      <a:cubicBezTo>
                        <a:pt x="41" y="484"/>
                        <a:pt x="41" y="485"/>
                        <a:pt x="41" y="485"/>
                      </a:cubicBezTo>
                      <a:cubicBezTo>
                        <a:pt x="41" y="485"/>
                        <a:pt x="41" y="485"/>
                        <a:pt x="41" y="485"/>
                      </a:cubicBezTo>
                      <a:cubicBezTo>
                        <a:pt x="41" y="485"/>
                        <a:pt x="42" y="485"/>
                        <a:pt x="42" y="485"/>
                      </a:cubicBezTo>
                      <a:cubicBezTo>
                        <a:pt x="44" y="485"/>
                        <a:pt x="46" y="485"/>
                        <a:pt x="48" y="485"/>
                      </a:cubicBezTo>
                      <a:cubicBezTo>
                        <a:pt x="52" y="486"/>
                        <a:pt x="52" y="489"/>
                        <a:pt x="53" y="492"/>
                      </a:cubicBezTo>
                      <a:cubicBezTo>
                        <a:pt x="53" y="492"/>
                        <a:pt x="53" y="492"/>
                        <a:pt x="53" y="493"/>
                      </a:cubicBezTo>
                      <a:cubicBezTo>
                        <a:pt x="53" y="490"/>
                        <a:pt x="54" y="487"/>
                        <a:pt x="57" y="486"/>
                      </a:cubicBezTo>
                      <a:cubicBezTo>
                        <a:pt x="58" y="486"/>
                        <a:pt x="58" y="486"/>
                        <a:pt x="58" y="486"/>
                      </a:cubicBezTo>
                      <a:cubicBezTo>
                        <a:pt x="60" y="486"/>
                        <a:pt x="61" y="489"/>
                        <a:pt x="61" y="491"/>
                      </a:cubicBezTo>
                      <a:cubicBezTo>
                        <a:pt x="62" y="493"/>
                        <a:pt x="62" y="496"/>
                        <a:pt x="66" y="497"/>
                      </a:cubicBezTo>
                      <a:cubicBezTo>
                        <a:pt x="66" y="497"/>
                        <a:pt x="66" y="497"/>
                        <a:pt x="66" y="497"/>
                      </a:cubicBezTo>
                      <a:cubicBezTo>
                        <a:pt x="66" y="496"/>
                        <a:pt x="66" y="494"/>
                        <a:pt x="68" y="493"/>
                      </a:cubicBezTo>
                      <a:cubicBezTo>
                        <a:pt x="69" y="493"/>
                        <a:pt x="70" y="492"/>
                        <a:pt x="70" y="492"/>
                      </a:cubicBezTo>
                      <a:cubicBezTo>
                        <a:pt x="73" y="492"/>
                        <a:pt x="75" y="495"/>
                        <a:pt x="77" y="497"/>
                      </a:cubicBezTo>
                      <a:cubicBezTo>
                        <a:pt x="78" y="498"/>
                        <a:pt x="79" y="500"/>
                        <a:pt x="80" y="500"/>
                      </a:cubicBezTo>
                      <a:cubicBezTo>
                        <a:pt x="80" y="499"/>
                        <a:pt x="79" y="498"/>
                        <a:pt x="78" y="497"/>
                      </a:cubicBezTo>
                      <a:cubicBezTo>
                        <a:pt x="78" y="497"/>
                        <a:pt x="77" y="496"/>
                        <a:pt x="77" y="495"/>
                      </a:cubicBezTo>
                      <a:cubicBezTo>
                        <a:pt x="76" y="495"/>
                        <a:pt x="76" y="495"/>
                        <a:pt x="76" y="495"/>
                      </a:cubicBezTo>
                      <a:cubicBezTo>
                        <a:pt x="76" y="495"/>
                        <a:pt x="76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4" y="494"/>
                        <a:pt x="74" y="494"/>
                        <a:pt x="74" y="494"/>
                      </a:cubicBezTo>
                      <a:cubicBezTo>
                        <a:pt x="74" y="494"/>
                        <a:pt x="74" y="494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2"/>
                        <a:pt x="74" y="492"/>
                        <a:pt x="74" y="492"/>
                      </a:cubicBezTo>
                      <a:cubicBezTo>
                        <a:pt x="74" y="492"/>
                        <a:pt x="74" y="492"/>
                        <a:pt x="74" y="491"/>
                      </a:cubicBezTo>
                      <a:cubicBezTo>
                        <a:pt x="74" y="491"/>
                        <a:pt x="74" y="491"/>
                        <a:pt x="74" y="491"/>
                      </a:cubicBezTo>
                      <a:cubicBezTo>
                        <a:pt x="74" y="490"/>
                        <a:pt x="74" y="490"/>
                        <a:pt x="74" y="490"/>
                      </a:cubicBezTo>
                      <a:cubicBezTo>
                        <a:pt x="74" y="489"/>
                        <a:pt x="74" y="489"/>
                        <a:pt x="73" y="489"/>
                      </a:cubicBezTo>
                      <a:cubicBezTo>
                        <a:pt x="73" y="488"/>
                        <a:pt x="73" y="488"/>
                        <a:pt x="73" y="488"/>
                      </a:cubicBezTo>
                      <a:cubicBezTo>
                        <a:pt x="73" y="487"/>
                        <a:pt x="73" y="487"/>
                        <a:pt x="73" y="486"/>
                      </a:cubicBezTo>
                      <a:cubicBezTo>
                        <a:pt x="73" y="486"/>
                        <a:pt x="73" y="486"/>
                        <a:pt x="73" y="485"/>
                      </a:cubicBezTo>
                      <a:cubicBezTo>
                        <a:pt x="73" y="485"/>
                        <a:pt x="73" y="484"/>
                        <a:pt x="73" y="483"/>
                      </a:cubicBezTo>
                      <a:cubicBezTo>
                        <a:pt x="73" y="483"/>
                        <a:pt x="73" y="483"/>
                        <a:pt x="73" y="482"/>
                      </a:cubicBezTo>
                      <a:cubicBezTo>
                        <a:pt x="73" y="482"/>
                        <a:pt x="73" y="481"/>
                        <a:pt x="73" y="480"/>
                      </a:cubicBezTo>
                      <a:cubicBezTo>
                        <a:pt x="73" y="479"/>
                        <a:pt x="73" y="479"/>
                        <a:pt x="73" y="479"/>
                      </a:cubicBezTo>
                      <a:cubicBezTo>
                        <a:pt x="73" y="478"/>
                        <a:pt x="73" y="477"/>
                        <a:pt x="73" y="476"/>
                      </a:cubicBezTo>
                      <a:cubicBezTo>
                        <a:pt x="73" y="475"/>
                        <a:pt x="73" y="475"/>
                        <a:pt x="73" y="474"/>
                      </a:cubicBezTo>
                      <a:cubicBezTo>
                        <a:pt x="73" y="473"/>
                        <a:pt x="74" y="472"/>
                        <a:pt x="74" y="471"/>
                      </a:cubicBezTo>
                      <a:cubicBezTo>
                        <a:pt x="74" y="470"/>
                        <a:pt x="74" y="470"/>
                        <a:pt x="74" y="469"/>
                      </a:cubicBezTo>
                      <a:cubicBezTo>
                        <a:pt x="74" y="468"/>
                        <a:pt x="74" y="466"/>
                        <a:pt x="74" y="465"/>
                      </a:cubicBezTo>
                      <a:cubicBezTo>
                        <a:pt x="74" y="465"/>
                        <a:pt x="74" y="464"/>
                        <a:pt x="74" y="464"/>
                      </a:cubicBezTo>
                      <a:cubicBezTo>
                        <a:pt x="74" y="462"/>
                        <a:pt x="74" y="460"/>
                        <a:pt x="74" y="458"/>
                      </a:cubicBezTo>
                      <a:cubicBezTo>
                        <a:pt x="74" y="458"/>
                        <a:pt x="74" y="458"/>
                        <a:pt x="74" y="458"/>
                      </a:cubicBezTo>
                      <a:cubicBezTo>
                        <a:pt x="73" y="458"/>
                        <a:pt x="73" y="458"/>
                        <a:pt x="73" y="458"/>
                      </a:cubicBezTo>
                      <a:cubicBezTo>
                        <a:pt x="70" y="458"/>
                        <a:pt x="67" y="457"/>
                        <a:pt x="65" y="455"/>
                      </a:cubicBezTo>
                      <a:cubicBezTo>
                        <a:pt x="64" y="455"/>
                        <a:pt x="64" y="453"/>
                        <a:pt x="64" y="451"/>
                      </a:cubicBezTo>
                      <a:cubicBezTo>
                        <a:pt x="64" y="451"/>
                        <a:pt x="64" y="450"/>
                        <a:pt x="65" y="450"/>
                      </a:cubicBezTo>
                      <a:cubicBezTo>
                        <a:pt x="64" y="450"/>
                        <a:pt x="64" y="450"/>
                        <a:pt x="64" y="450"/>
                      </a:cubicBezTo>
                      <a:cubicBezTo>
                        <a:pt x="64" y="450"/>
                        <a:pt x="64" y="449"/>
                        <a:pt x="63" y="449"/>
                      </a:cubicBezTo>
                      <a:cubicBezTo>
                        <a:pt x="63" y="449"/>
                        <a:pt x="63" y="449"/>
                        <a:pt x="63" y="449"/>
                      </a:cubicBezTo>
                      <a:cubicBezTo>
                        <a:pt x="62" y="449"/>
                        <a:pt x="62" y="448"/>
                        <a:pt x="61" y="448"/>
                      </a:cubicBezTo>
                      <a:cubicBezTo>
                        <a:pt x="60" y="448"/>
                        <a:pt x="58" y="448"/>
                        <a:pt x="55" y="448"/>
                      </a:cubicBezTo>
                      <a:cubicBezTo>
                        <a:pt x="49" y="448"/>
                        <a:pt x="42" y="448"/>
                        <a:pt x="42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0" y="449"/>
                        <a:pt x="39" y="448"/>
                        <a:pt x="38" y="447"/>
                      </a:cubicBezTo>
                      <a:cubicBezTo>
                        <a:pt x="37" y="447"/>
                        <a:pt x="37" y="446"/>
                        <a:pt x="36" y="445"/>
                      </a:cubicBezTo>
                      <a:cubicBezTo>
                        <a:pt x="36" y="445"/>
                        <a:pt x="36" y="444"/>
                        <a:pt x="36" y="444"/>
                      </a:cubicBezTo>
                      <a:cubicBezTo>
                        <a:pt x="35" y="444"/>
                        <a:pt x="34" y="443"/>
                        <a:pt x="34" y="443"/>
                      </a:cubicBezTo>
                      <a:cubicBezTo>
                        <a:pt x="32" y="440"/>
                        <a:pt x="32" y="432"/>
                        <a:pt x="33" y="429"/>
                      </a:cubicBezTo>
                      <a:cubicBezTo>
                        <a:pt x="33" y="428"/>
                        <a:pt x="31" y="428"/>
                        <a:pt x="29" y="428"/>
                      </a:cubicBezTo>
                      <a:cubicBezTo>
                        <a:pt x="27" y="428"/>
                        <a:pt x="25" y="428"/>
                        <a:pt x="24" y="427"/>
                      </a:cubicBezTo>
                      <a:cubicBezTo>
                        <a:pt x="21" y="426"/>
                        <a:pt x="22" y="424"/>
                        <a:pt x="22" y="422"/>
                      </a:cubicBezTo>
                      <a:cubicBezTo>
                        <a:pt x="22" y="421"/>
                        <a:pt x="22" y="421"/>
                        <a:pt x="21" y="419"/>
                      </a:cubicBezTo>
                      <a:cubicBezTo>
                        <a:pt x="18" y="416"/>
                        <a:pt x="19" y="412"/>
                        <a:pt x="20" y="409"/>
                      </a:cubicBezTo>
                      <a:cubicBezTo>
                        <a:pt x="20" y="408"/>
                        <a:pt x="20" y="408"/>
                        <a:pt x="20" y="407"/>
                      </a:cubicBezTo>
                      <a:cubicBezTo>
                        <a:pt x="21" y="404"/>
                        <a:pt x="23" y="398"/>
                        <a:pt x="29" y="398"/>
                      </a:cubicBezTo>
                      <a:cubicBezTo>
                        <a:pt x="29" y="398"/>
                        <a:pt x="29" y="397"/>
                        <a:pt x="29" y="397"/>
                      </a:cubicBezTo>
                      <a:cubicBezTo>
                        <a:pt x="29" y="395"/>
                        <a:pt x="30" y="392"/>
                        <a:pt x="32" y="391"/>
                      </a:cubicBezTo>
                      <a:cubicBezTo>
                        <a:pt x="32" y="390"/>
                        <a:pt x="32" y="389"/>
                        <a:pt x="32" y="389"/>
                      </a:cubicBezTo>
                      <a:cubicBezTo>
                        <a:pt x="31" y="387"/>
                        <a:pt x="29" y="384"/>
                        <a:pt x="32" y="382"/>
                      </a:cubicBezTo>
                      <a:cubicBezTo>
                        <a:pt x="32" y="382"/>
                        <a:pt x="32" y="381"/>
                        <a:pt x="33" y="380"/>
                      </a:cubicBezTo>
                      <a:cubicBezTo>
                        <a:pt x="33" y="378"/>
                        <a:pt x="33" y="375"/>
                        <a:pt x="37" y="374"/>
                      </a:cubicBezTo>
                      <a:cubicBezTo>
                        <a:pt x="38" y="374"/>
                        <a:pt x="38" y="374"/>
                        <a:pt x="38" y="374"/>
                      </a:cubicBezTo>
                      <a:cubicBezTo>
                        <a:pt x="38" y="374"/>
                        <a:pt x="38" y="373"/>
                        <a:pt x="38" y="372"/>
                      </a:cubicBezTo>
                      <a:cubicBezTo>
                        <a:pt x="38" y="371"/>
                        <a:pt x="37" y="367"/>
                        <a:pt x="40" y="367"/>
                      </a:cubicBezTo>
                      <a:cubicBezTo>
                        <a:pt x="40" y="366"/>
                        <a:pt x="40" y="366"/>
                        <a:pt x="40" y="365"/>
                      </a:cubicBezTo>
                      <a:cubicBezTo>
                        <a:pt x="40" y="364"/>
                        <a:pt x="39" y="361"/>
                        <a:pt x="39" y="359"/>
                      </a:cubicBezTo>
                      <a:cubicBezTo>
                        <a:pt x="40" y="358"/>
                        <a:pt x="40" y="357"/>
                        <a:pt x="39" y="356"/>
                      </a:cubicBezTo>
                      <a:cubicBezTo>
                        <a:pt x="39" y="354"/>
                        <a:pt x="38" y="351"/>
                        <a:pt x="42" y="349"/>
                      </a:cubicBezTo>
                      <a:cubicBezTo>
                        <a:pt x="43" y="349"/>
                        <a:pt x="43" y="348"/>
                        <a:pt x="43" y="348"/>
                      </a:cubicBezTo>
                      <a:cubicBezTo>
                        <a:pt x="43" y="348"/>
                        <a:pt x="43" y="348"/>
                        <a:pt x="43" y="348"/>
                      </a:cubicBezTo>
                      <a:cubicBezTo>
                        <a:pt x="43" y="348"/>
                        <a:pt x="42" y="346"/>
                        <a:pt x="40" y="345"/>
                      </a:cubicBezTo>
                      <a:cubicBezTo>
                        <a:pt x="40" y="345"/>
                        <a:pt x="38" y="343"/>
                        <a:pt x="38" y="342"/>
                      </a:cubicBezTo>
                      <a:cubicBezTo>
                        <a:pt x="38" y="342"/>
                        <a:pt x="38" y="341"/>
                        <a:pt x="38" y="341"/>
                      </a:cubicBezTo>
                      <a:cubicBezTo>
                        <a:pt x="39" y="339"/>
                        <a:pt x="42" y="339"/>
                        <a:pt x="46" y="339"/>
                      </a:cubicBezTo>
                      <a:cubicBezTo>
                        <a:pt x="46" y="339"/>
                        <a:pt x="46" y="339"/>
                        <a:pt x="45" y="338"/>
                      </a:cubicBezTo>
                      <a:cubicBezTo>
                        <a:pt x="45" y="338"/>
                        <a:pt x="45" y="338"/>
                        <a:pt x="45" y="338"/>
                      </a:cubicBezTo>
                      <a:cubicBezTo>
                        <a:pt x="44" y="338"/>
                        <a:pt x="43" y="338"/>
                        <a:pt x="43" y="338"/>
                      </a:cubicBezTo>
                      <a:cubicBezTo>
                        <a:pt x="40" y="338"/>
                        <a:pt x="39" y="337"/>
                        <a:pt x="38" y="335"/>
                      </a:cubicBezTo>
                      <a:cubicBezTo>
                        <a:pt x="37" y="333"/>
                        <a:pt x="38" y="331"/>
                        <a:pt x="39" y="329"/>
                      </a:cubicBezTo>
                      <a:cubicBezTo>
                        <a:pt x="40" y="328"/>
                        <a:pt x="40" y="328"/>
                        <a:pt x="40" y="328"/>
                      </a:cubicBezTo>
                      <a:cubicBezTo>
                        <a:pt x="40" y="328"/>
                        <a:pt x="39" y="327"/>
                        <a:pt x="39" y="327"/>
                      </a:cubicBezTo>
                      <a:cubicBezTo>
                        <a:pt x="38" y="326"/>
                        <a:pt x="36" y="324"/>
                        <a:pt x="37" y="322"/>
                      </a:cubicBezTo>
                      <a:cubicBezTo>
                        <a:pt x="38" y="321"/>
                        <a:pt x="38" y="319"/>
                        <a:pt x="37" y="319"/>
                      </a:cubicBezTo>
                      <a:cubicBezTo>
                        <a:pt x="34" y="317"/>
                        <a:pt x="36" y="309"/>
                        <a:pt x="36" y="309"/>
                      </a:cubicBezTo>
                      <a:cubicBezTo>
                        <a:pt x="36" y="306"/>
                        <a:pt x="37" y="304"/>
                        <a:pt x="39" y="303"/>
                      </a:cubicBezTo>
                      <a:cubicBezTo>
                        <a:pt x="39" y="302"/>
                        <a:pt x="39" y="298"/>
                        <a:pt x="39" y="296"/>
                      </a:cubicBezTo>
                      <a:cubicBezTo>
                        <a:pt x="39" y="295"/>
                        <a:pt x="38" y="294"/>
                        <a:pt x="38" y="293"/>
                      </a:cubicBezTo>
                      <a:cubicBezTo>
                        <a:pt x="38" y="292"/>
                        <a:pt x="38" y="291"/>
                        <a:pt x="37" y="290"/>
                      </a:cubicBezTo>
                      <a:cubicBezTo>
                        <a:pt x="37" y="288"/>
                        <a:pt x="36" y="287"/>
                        <a:pt x="36" y="285"/>
                      </a:cubicBezTo>
                      <a:cubicBezTo>
                        <a:pt x="36" y="283"/>
                        <a:pt x="37" y="282"/>
                        <a:pt x="38" y="282"/>
                      </a:cubicBezTo>
                      <a:cubicBezTo>
                        <a:pt x="38" y="281"/>
                        <a:pt x="39" y="280"/>
                        <a:pt x="39" y="277"/>
                      </a:cubicBezTo>
                      <a:cubicBezTo>
                        <a:pt x="39" y="275"/>
                        <a:pt x="39" y="270"/>
                        <a:pt x="43" y="268"/>
                      </a:cubicBezTo>
                      <a:cubicBezTo>
                        <a:pt x="43" y="268"/>
                        <a:pt x="43" y="266"/>
                        <a:pt x="43" y="266"/>
                      </a:cubicBezTo>
                      <a:cubicBezTo>
                        <a:pt x="43" y="264"/>
                        <a:pt x="43" y="263"/>
                        <a:pt x="43" y="262"/>
                      </a:cubicBezTo>
                      <a:cubicBezTo>
                        <a:pt x="43" y="259"/>
                        <a:pt x="46" y="258"/>
                        <a:pt x="47" y="258"/>
                      </a:cubicBezTo>
                      <a:cubicBezTo>
                        <a:pt x="49" y="258"/>
                        <a:pt x="49" y="258"/>
                        <a:pt x="49" y="257"/>
                      </a:cubicBezTo>
                      <a:cubicBezTo>
                        <a:pt x="49" y="256"/>
                        <a:pt x="49" y="256"/>
                        <a:pt x="48" y="255"/>
                      </a:cubicBezTo>
                      <a:cubicBezTo>
                        <a:pt x="48" y="254"/>
                        <a:pt x="46" y="253"/>
                        <a:pt x="47" y="250"/>
                      </a:cubicBezTo>
                      <a:cubicBezTo>
                        <a:pt x="47" y="249"/>
                        <a:pt x="47" y="247"/>
                        <a:pt x="47" y="244"/>
                      </a:cubicBezTo>
                      <a:cubicBezTo>
                        <a:pt x="46" y="242"/>
                        <a:pt x="46" y="239"/>
                        <a:pt x="46" y="236"/>
                      </a:cubicBezTo>
                      <a:cubicBezTo>
                        <a:pt x="46" y="229"/>
                        <a:pt x="51" y="226"/>
                        <a:pt x="54" y="225"/>
                      </a:cubicBezTo>
                      <a:cubicBezTo>
                        <a:pt x="54" y="224"/>
                        <a:pt x="55" y="224"/>
                        <a:pt x="55" y="223"/>
                      </a:cubicBezTo>
                      <a:cubicBezTo>
                        <a:pt x="56" y="223"/>
                        <a:pt x="55" y="220"/>
                        <a:pt x="55" y="218"/>
                      </a:cubicBezTo>
                      <a:cubicBezTo>
                        <a:pt x="54" y="214"/>
                        <a:pt x="53" y="210"/>
                        <a:pt x="56" y="209"/>
                      </a:cubicBezTo>
                      <a:cubicBezTo>
                        <a:pt x="56" y="209"/>
                        <a:pt x="56" y="208"/>
                        <a:pt x="57" y="206"/>
                      </a:cubicBezTo>
                      <a:cubicBezTo>
                        <a:pt x="57" y="204"/>
                        <a:pt x="57" y="202"/>
                        <a:pt x="59" y="201"/>
                      </a:cubicBezTo>
                      <a:cubicBezTo>
                        <a:pt x="60" y="200"/>
                        <a:pt x="60" y="199"/>
                        <a:pt x="60" y="197"/>
                      </a:cubicBezTo>
                      <a:cubicBezTo>
                        <a:pt x="60" y="196"/>
                        <a:pt x="61" y="194"/>
                        <a:pt x="61" y="192"/>
                      </a:cubicBezTo>
                      <a:cubicBezTo>
                        <a:pt x="62" y="191"/>
                        <a:pt x="61" y="190"/>
                        <a:pt x="60" y="188"/>
                      </a:cubicBezTo>
                      <a:cubicBezTo>
                        <a:pt x="59" y="187"/>
                        <a:pt x="58" y="185"/>
                        <a:pt x="58" y="183"/>
                      </a:cubicBezTo>
                      <a:cubicBezTo>
                        <a:pt x="58" y="180"/>
                        <a:pt x="58" y="177"/>
                        <a:pt x="55" y="173"/>
                      </a:cubicBezTo>
                      <a:cubicBezTo>
                        <a:pt x="52" y="170"/>
                        <a:pt x="52" y="164"/>
                        <a:pt x="53" y="161"/>
                      </a:cubicBezTo>
                      <a:cubicBezTo>
                        <a:pt x="53" y="161"/>
                        <a:pt x="54" y="160"/>
                        <a:pt x="54" y="160"/>
                      </a:cubicBezTo>
                      <a:cubicBezTo>
                        <a:pt x="54" y="160"/>
                        <a:pt x="54" y="159"/>
                        <a:pt x="54" y="159"/>
                      </a:cubicBezTo>
                      <a:cubicBezTo>
                        <a:pt x="55" y="159"/>
                        <a:pt x="55" y="158"/>
                        <a:pt x="56" y="158"/>
                      </a:cubicBezTo>
                      <a:cubicBezTo>
                        <a:pt x="56" y="158"/>
                        <a:pt x="56" y="157"/>
                        <a:pt x="56" y="156"/>
                      </a:cubicBezTo>
                      <a:cubicBezTo>
                        <a:pt x="57" y="154"/>
                        <a:pt x="58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2" y="147"/>
                        <a:pt x="60" y="143"/>
                        <a:pt x="60" y="140"/>
                      </a:cubicBezTo>
                      <a:cubicBezTo>
                        <a:pt x="58" y="136"/>
                        <a:pt x="60" y="135"/>
                        <a:pt x="62" y="134"/>
                      </a:cubicBezTo>
                      <a:cubicBezTo>
                        <a:pt x="62" y="134"/>
                        <a:pt x="62" y="134"/>
                        <a:pt x="62" y="134"/>
                      </a:cubicBezTo>
                      <a:cubicBezTo>
                        <a:pt x="62" y="129"/>
                        <a:pt x="65" y="123"/>
                        <a:pt x="69" y="122"/>
                      </a:cubicBezTo>
                      <a:cubicBezTo>
                        <a:pt x="70" y="121"/>
                        <a:pt x="71" y="118"/>
                        <a:pt x="71" y="114"/>
                      </a:cubicBezTo>
                      <a:cubicBezTo>
                        <a:pt x="71" y="111"/>
                        <a:pt x="73" y="110"/>
                        <a:pt x="76" y="109"/>
                      </a:cubicBezTo>
                      <a:cubicBezTo>
                        <a:pt x="77" y="108"/>
                        <a:pt x="77" y="108"/>
                        <a:pt x="78" y="107"/>
                      </a:cubicBezTo>
                      <a:cubicBezTo>
                        <a:pt x="78" y="107"/>
                        <a:pt x="78" y="106"/>
                        <a:pt x="78" y="106"/>
                      </a:cubicBezTo>
                      <a:cubicBezTo>
                        <a:pt x="77" y="105"/>
                        <a:pt x="76" y="103"/>
                        <a:pt x="76" y="102"/>
                      </a:cubicBezTo>
                      <a:cubicBezTo>
                        <a:pt x="77" y="101"/>
                        <a:pt x="77" y="100"/>
                        <a:pt x="78" y="99"/>
                      </a:cubicBezTo>
                      <a:cubicBezTo>
                        <a:pt x="79" y="99"/>
                        <a:pt x="78" y="96"/>
                        <a:pt x="77" y="95"/>
                      </a:cubicBezTo>
                      <a:cubicBezTo>
                        <a:pt x="76" y="92"/>
                        <a:pt x="75" y="89"/>
                        <a:pt x="77" y="87"/>
                      </a:cubicBezTo>
                      <a:cubicBezTo>
                        <a:pt x="78" y="87"/>
                        <a:pt x="77" y="85"/>
                        <a:pt x="77" y="84"/>
                      </a:cubicBezTo>
                      <a:cubicBezTo>
                        <a:pt x="77" y="83"/>
                        <a:pt x="77" y="82"/>
                        <a:pt x="77" y="80"/>
                      </a:cubicBezTo>
                      <a:cubicBezTo>
                        <a:pt x="77" y="78"/>
                        <a:pt x="80" y="76"/>
                        <a:pt x="85" y="73"/>
                      </a:cubicBezTo>
                      <a:cubicBezTo>
                        <a:pt x="87" y="72"/>
                        <a:pt x="90" y="70"/>
                        <a:pt x="90" y="70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1" y="69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8"/>
                        <a:pt x="91" y="67"/>
                        <a:pt x="91" y="67"/>
                      </a:cubicBezTo>
                      <a:cubicBezTo>
                        <a:pt x="91" y="67"/>
                        <a:pt x="91" y="67"/>
                        <a:pt x="91" y="67"/>
                      </a:cubicBezTo>
                      <a:cubicBezTo>
                        <a:pt x="91" y="66"/>
                        <a:pt x="91" y="66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2" y="63"/>
                        <a:pt x="92" y="63"/>
                        <a:pt x="92" y="63"/>
                      </a:cubicBezTo>
                      <a:cubicBezTo>
                        <a:pt x="92" y="63"/>
                        <a:pt x="92" y="62"/>
                        <a:pt x="92" y="62"/>
                      </a:cubicBezTo>
                      <a:cubicBezTo>
                        <a:pt x="92" y="62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0" y="62"/>
                        <a:pt x="89" y="62"/>
                        <a:pt x="88" y="6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7" name="Freeform 1889"/>
                <p:cNvSpPr>
                  <a:spLocks/>
                </p:cNvSpPr>
                <p:nvPr/>
              </p:nvSpPr>
              <p:spPr bwMode="auto">
                <a:xfrm>
                  <a:off x="2031" y="2480"/>
                  <a:ext cx="12" cy="1"/>
                </a:xfrm>
                <a:custGeom>
                  <a:avLst/>
                  <a:gdLst>
                    <a:gd name="T0" fmla="*/ 0 w 13"/>
                    <a:gd name="T1" fmla="*/ 1 h 1"/>
                    <a:gd name="T2" fmla="*/ 13 w 13"/>
                    <a:gd name="T3" fmla="*/ 0 h 1"/>
                    <a:gd name="T4" fmla="*/ 0 w 1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1"/>
                      </a:moveTo>
                      <a:cubicBezTo>
                        <a:pt x="0" y="0"/>
                        <a:pt x="7" y="0"/>
                        <a:pt x="13" y="0"/>
                      </a:cubicBezTo>
                      <a:cubicBezTo>
                        <a:pt x="7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8" name="Freeform 1890"/>
                <p:cNvSpPr>
                  <a:spLocks/>
                </p:cNvSpPr>
                <p:nvPr/>
              </p:nvSpPr>
              <p:spPr bwMode="auto">
                <a:xfrm>
                  <a:off x="2052" y="248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9" name="Freeform 1891"/>
                <p:cNvSpPr>
                  <a:spLocks/>
                </p:cNvSpPr>
                <p:nvPr/>
              </p:nvSpPr>
              <p:spPr bwMode="auto">
                <a:xfrm>
                  <a:off x="2061" y="2490"/>
                  <a:ext cx="0" cy="6"/>
                </a:xfrm>
                <a:custGeom>
                  <a:avLst/>
                  <a:gdLst>
                    <a:gd name="T0" fmla="*/ 0 h 6"/>
                    <a:gd name="T1" fmla="*/ 6 h 6"/>
                    <a:gd name="T2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0" name="Freeform 1892"/>
                <p:cNvSpPr>
                  <a:spLocks/>
                </p:cNvSpPr>
                <p:nvPr/>
              </p:nvSpPr>
              <p:spPr bwMode="auto">
                <a:xfrm>
                  <a:off x="2051" y="24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1" name="Freeform 1893"/>
                <p:cNvSpPr>
                  <a:spLocks/>
                </p:cNvSpPr>
                <p:nvPr/>
              </p:nvSpPr>
              <p:spPr bwMode="auto">
                <a:xfrm>
                  <a:off x="2060" y="250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2" name="Freeform 1894"/>
                <p:cNvSpPr>
                  <a:spLocks/>
                </p:cNvSpPr>
                <p:nvPr/>
              </p:nvSpPr>
              <p:spPr bwMode="auto">
                <a:xfrm>
                  <a:off x="2060" y="2502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3" name="Freeform 1895"/>
                <p:cNvSpPr>
                  <a:spLocks/>
                </p:cNvSpPr>
                <p:nvPr/>
              </p:nvSpPr>
              <p:spPr bwMode="auto">
                <a:xfrm>
                  <a:off x="2061" y="24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4" name="Freeform 1896"/>
                <p:cNvSpPr>
                  <a:spLocks/>
                </p:cNvSpPr>
                <p:nvPr/>
              </p:nvSpPr>
              <p:spPr bwMode="auto">
                <a:xfrm>
                  <a:off x="2060" y="25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5" name="Freeform 1897"/>
                <p:cNvSpPr>
                  <a:spLocks/>
                </p:cNvSpPr>
                <p:nvPr/>
              </p:nvSpPr>
              <p:spPr bwMode="auto">
                <a:xfrm>
                  <a:off x="2078" y="21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6" name="Freeform 1898"/>
                <p:cNvSpPr>
                  <a:spLocks/>
                </p:cNvSpPr>
                <p:nvPr/>
              </p:nvSpPr>
              <p:spPr bwMode="auto">
                <a:xfrm>
                  <a:off x="2077" y="21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7" name="Freeform 1899"/>
                <p:cNvSpPr>
                  <a:spLocks/>
                </p:cNvSpPr>
                <p:nvPr/>
              </p:nvSpPr>
              <p:spPr bwMode="auto">
                <a:xfrm>
                  <a:off x="2079" y="211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8" name="Freeform 1900"/>
                <p:cNvSpPr>
                  <a:spLocks/>
                </p:cNvSpPr>
                <p:nvPr/>
              </p:nvSpPr>
              <p:spPr bwMode="auto">
                <a:xfrm>
                  <a:off x="2078" y="211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9" name="Freeform 1901"/>
                <p:cNvSpPr>
                  <a:spLocks/>
                </p:cNvSpPr>
                <p:nvPr/>
              </p:nvSpPr>
              <p:spPr bwMode="auto">
                <a:xfrm>
                  <a:off x="2078" y="21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0" name="Freeform 1902"/>
                <p:cNvSpPr>
                  <a:spLocks/>
                </p:cNvSpPr>
                <p:nvPr/>
              </p:nvSpPr>
              <p:spPr bwMode="auto">
                <a:xfrm>
                  <a:off x="2077" y="21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1" name="Freeform 1903"/>
                <p:cNvSpPr>
                  <a:spLocks/>
                </p:cNvSpPr>
                <p:nvPr/>
              </p:nvSpPr>
              <p:spPr bwMode="auto">
                <a:xfrm>
                  <a:off x="2061" y="25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2" name="Freeform 1904"/>
                <p:cNvSpPr>
                  <a:spLocks/>
                </p:cNvSpPr>
                <p:nvPr/>
              </p:nvSpPr>
              <p:spPr bwMode="auto">
                <a:xfrm>
                  <a:off x="2040" y="2206"/>
                  <a:ext cx="3" cy="11"/>
                </a:xfrm>
                <a:custGeom>
                  <a:avLst/>
                  <a:gdLst>
                    <a:gd name="T0" fmla="*/ 3 w 3"/>
                    <a:gd name="T1" fmla="*/ 12 h 12"/>
                    <a:gd name="T2" fmla="*/ 1 w 3"/>
                    <a:gd name="T3" fmla="*/ 0 h 12"/>
                    <a:gd name="T4" fmla="*/ 3 w 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2">
                      <a:moveTo>
                        <a:pt x="3" y="12"/>
                      </a:moveTo>
                      <a:cubicBezTo>
                        <a:pt x="1" y="9"/>
                        <a:pt x="0" y="3"/>
                        <a:pt x="1" y="0"/>
                      </a:cubicBezTo>
                      <a:cubicBezTo>
                        <a:pt x="0" y="3"/>
                        <a:pt x="0" y="9"/>
                        <a:pt x="3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3" name="Freeform 1905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4" name="Freeform 1906"/>
                <p:cNvSpPr>
                  <a:spLocks/>
                </p:cNvSpPr>
                <p:nvPr/>
              </p:nvSpPr>
              <p:spPr bwMode="auto">
                <a:xfrm>
                  <a:off x="2027" y="2480"/>
                  <a:ext cx="3" cy="1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5" name="Freeform 1907"/>
                <p:cNvSpPr>
                  <a:spLocks/>
                </p:cNvSpPr>
                <p:nvPr/>
              </p:nvSpPr>
              <p:spPr bwMode="auto">
                <a:xfrm>
                  <a:off x="2060" y="25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6" name="Freeform 1908"/>
                <p:cNvSpPr>
                  <a:spLocks/>
                </p:cNvSpPr>
                <p:nvPr/>
              </p:nvSpPr>
              <p:spPr bwMode="auto">
                <a:xfrm>
                  <a:off x="2062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7" name="Freeform 1909"/>
                <p:cNvSpPr>
                  <a:spLocks/>
                </p:cNvSpPr>
                <p:nvPr/>
              </p:nvSpPr>
              <p:spPr bwMode="auto">
                <a:xfrm>
                  <a:off x="2060" y="251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8" name="Freeform 1910"/>
                <p:cNvSpPr>
                  <a:spLocks/>
                </p:cNvSpPr>
                <p:nvPr/>
              </p:nvSpPr>
              <p:spPr bwMode="auto">
                <a:xfrm>
                  <a:off x="2049" y="21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9" name="Freeform 1911"/>
                <p:cNvSpPr>
                  <a:spLocks/>
                </p:cNvSpPr>
                <p:nvPr/>
              </p:nvSpPr>
              <p:spPr bwMode="auto">
                <a:xfrm>
                  <a:off x="2061" y="25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0" name="Freeform 1912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1" name="Freeform 1913"/>
                <p:cNvSpPr>
                  <a:spLocks/>
                </p:cNvSpPr>
                <p:nvPr/>
              </p:nvSpPr>
              <p:spPr bwMode="auto">
                <a:xfrm>
                  <a:off x="2079" y="21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2" name="Freeform 1914"/>
                <p:cNvSpPr>
                  <a:spLocks/>
                </p:cNvSpPr>
                <p:nvPr/>
              </p:nvSpPr>
              <p:spPr bwMode="auto">
                <a:xfrm>
                  <a:off x="2060" y="252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3" name="Freeform 1915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4" name="Freeform 1916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5" name="Freeform 1917"/>
                <p:cNvSpPr>
                  <a:spLocks/>
                </p:cNvSpPr>
                <p:nvPr/>
              </p:nvSpPr>
              <p:spPr bwMode="auto">
                <a:xfrm>
                  <a:off x="2027" y="240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6" name="Freeform 1918"/>
                <p:cNvSpPr>
                  <a:spLocks/>
                </p:cNvSpPr>
                <p:nvPr/>
              </p:nvSpPr>
              <p:spPr bwMode="auto">
                <a:xfrm>
                  <a:off x="2131" y="2070"/>
                  <a:ext cx="88" cy="91"/>
                </a:xfrm>
                <a:custGeom>
                  <a:avLst/>
                  <a:gdLst>
                    <a:gd name="T0" fmla="*/ 49 w 92"/>
                    <a:gd name="T1" fmla="*/ 5 h 95"/>
                    <a:gd name="T2" fmla="*/ 48 w 92"/>
                    <a:gd name="T3" fmla="*/ 5 h 95"/>
                    <a:gd name="T4" fmla="*/ 46 w 92"/>
                    <a:gd name="T5" fmla="*/ 4 h 95"/>
                    <a:gd name="T6" fmla="*/ 44 w 92"/>
                    <a:gd name="T7" fmla="*/ 3 h 95"/>
                    <a:gd name="T8" fmla="*/ 35 w 92"/>
                    <a:gd name="T9" fmla="*/ 0 h 95"/>
                    <a:gd name="T10" fmla="*/ 20 w 92"/>
                    <a:gd name="T11" fmla="*/ 2 h 95"/>
                    <a:gd name="T12" fmla="*/ 5 w 92"/>
                    <a:gd name="T13" fmla="*/ 12 h 95"/>
                    <a:gd name="T14" fmla="*/ 0 w 92"/>
                    <a:gd name="T15" fmla="*/ 32 h 95"/>
                    <a:gd name="T16" fmla="*/ 1 w 92"/>
                    <a:gd name="T17" fmla="*/ 33 h 95"/>
                    <a:gd name="T18" fmla="*/ 3 w 92"/>
                    <a:gd name="T19" fmla="*/ 35 h 95"/>
                    <a:gd name="T20" fmla="*/ 5 w 92"/>
                    <a:gd name="T21" fmla="*/ 37 h 95"/>
                    <a:gd name="T22" fmla="*/ 7 w 92"/>
                    <a:gd name="T23" fmla="*/ 39 h 95"/>
                    <a:gd name="T24" fmla="*/ 9 w 92"/>
                    <a:gd name="T25" fmla="*/ 41 h 95"/>
                    <a:gd name="T26" fmla="*/ 11 w 92"/>
                    <a:gd name="T27" fmla="*/ 43 h 95"/>
                    <a:gd name="T28" fmla="*/ 18 w 92"/>
                    <a:gd name="T29" fmla="*/ 48 h 95"/>
                    <a:gd name="T30" fmla="*/ 38 w 92"/>
                    <a:gd name="T31" fmla="*/ 59 h 95"/>
                    <a:gd name="T32" fmla="*/ 51 w 92"/>
                    <a:gd name="T33" fmla="*/ 65 h 95"/>
                    <a:gd name="T34" fmla="*/ 60 w 92"/>
                    <a:gd name="T35" fmla="*/ 71 h 95"/>
                    <a:gd name="T36" fmla="*/ 56 w 92"/>
                    <a:gd name="T37" fmla="*/ 77 h 95"/>
                    <a:gd name="T38" fmla="*/ 49 w 92"/>
                    <a:gd name="T39" fmla="*/ 92 h 95"/>
                    <a:gd name="T40" fmla="*/ 57 w 92"/>
                    <a:gd name="T41" fmla="*/ 94 h 95"/>
                    <a:gd name="T42" fmla="*/ 61 w 92"/>
                    <a:gd name="T43" fmla="*/ 94 h 95"/>
                    <a:gd name="T44" fmla="*/ 63 w 92"/>
                    <a:gd name="T45" fmla="*/ 94 h 95"/>
                    <a:gd name="T46" fmla="*/ 65 w 92"/>
                    <a:gd name="T47" fmla="*/ 94 h 95"/>
                    <a:gd name="T48" fmla="*/ 68 w 92"/>
                    <a:gd name="T49" fmla="*/ 95 h 95"/>
                    <a:gd name="T50" fmla="*/ 76 w 92"/>
                    <a:gd name="T51" fmla="*/ 93 h 95"/>
                    <a:gd name="T52" fmla="*/ 79 w 92"/>
                    <a:gd name="T53" fmla="*/ 91 h 95"/>
                    <a:gd name="T54" fmla="*/ 85 w 92"/>
                    <a:gd name="T55" fmla="*/ 88 h 95"/>
                    <a:gd name="T56" fmla="*/ 89 w 92"/>
                    <a:gd name="T57" fmla="*/ 75 h 95"/>
                    <a:gd name="T58" fmla="*/ 89 w 92"/>
                    <a:gd name="T59" fmla="*/ 72 h 95"/>
                    <a:gd name="T60" fmla="*/ 89 w 92"/>
                    <a:gd name="T61" fmla="*/ 71 h 95"/>
                    <a:gd name="T62" fmla="*/ 89 w 92"/>
                    <a:gd name="T63" fmla="*/ 70 h 95"/>
                    <a:gd name="T64" fmla="*/ 90 w 92"/>
                    <a:gd name="T65" fmla="*/ 68 h 95"/>
                    <a:gd name="T66" fmla="*/ 90 w 92"/>
                    <a:gd name="T67" fmla="*/ 67 h 95"/>
                    <a:gd name="T68" fmla="*/ 91 w 92"/>
                    <a:gd name="T69" fmla="*/ 54 h 95"/>
                    <a:gd name="T70" fmla="*/ 85 w 92"/>
                    <a:gd name="T71" fmla="*/ 55 h 95"/>
                    <a:gd name="T72" fmla="*/ 75 w 92"/>
                    <a:gd name="T73" fmla="*/ 42 h 95"/>
                    <a:gd name="T74" fmla="*/ 68 w 92"/>
                    <a:gd name="T75" fmla="*/ 35 h 95"/>
                    <a:gd name="T76" fmla="*/ 68 w 92"/>
                    <a:gd name="T77" fmla="*/ 35 h 95"/>
                    <a:gd name="T78" fmla="*/ 66 w 92"/>
                    <a:gd name="T79" fmla="*/ 34 h 95"/>
                    <a:gd name="T80" fmla="*/ 52 w 92"/>
                    <a:gd name="T81" fmla="*/ 31 h 95"/>
                    <a:gd name="T82" fmla="*/ 50 w 92"/>
                    <a:gd name="T83" fmla="*/ 13 h 95"/>
                    <a:gd name="T84" fmla="*/ 51 w 92"/>
                    <a:gd name="T85" fmla="*/ 6 h 95"/>
                    <a:gd name="T86" fmla="*/ 51 w 92"/>
                    <a:gd name="T87" fmla="*/ 6 h 95"/>
                    <a:gd name="T88" fmla="*/ 51 w 92"/>
                    <a:gd name="T89" fmla="*/ 5 h 95"/>
                    <a:gd name="T90" fmla="*/ 49 w 92"/>
                    <a:gd name="T91" fmla="*/ 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" h="95">
                      <a:moveTo>
                        <a:pt x="49" y="5"/>
                      </a:move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3" y="2"/>
                        <a:pt x="41" y="0"/>
                        <a:pt x="39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2" y="0"/>
                        <a:pt x="29" y="0"/>
                        <a:pt x="27" y="1"/>
                      </a:cubicBezTo>
                      <a:cubicBezTo>
                        <a:pt x="25" y="2"/>
                        <a:pt x="22" y="2"/>
                        <a:pt x="20" y="2"/>
                      </a:cubicBezTo>
                      <a:cubicBezTo>
                        <a:pt x="18" y="2"/>
                        <a:pt x="15" y="2"/>
                        <a:pt x="13" y="4"/>
                      </a:cubicBezTo>
                      <a:cubicBezTo>
                        <a:pt x="9" y="6"/>
                        <a:pt x="5" y="11"/>
                        <a:pt x="5" y="12"/>
                      </a:cubicBezTo>
                      <a:cubicBezTo>
                        <a:pt x="6" y="14"/>
                        <a:pt x="5" y="30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3" y="35"/>
                        <a:pt x="4" y="36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2" y="44"/>
                        <a:pt x="13" y="44"/>
                      </a:cubicBezTo>
                      <a:cubicBezTo>
                        <a:pt x="15" y="46"/>
                        <a:pt x="17" y="47"/>
                        <a:pt x="18" y="48"/>
                      </a:cubicBezTo>
                      <a:cubicBezTo>
                        <a:pt x="20" y="50"/>
                        <a:pt x="21" y="51"/>
                        <a:pt x="25" y="52"/>
                      </a:cubicBezTo>
                      <a:cubicBezTo>
                        <a:pt x="33" y="52"/>
                        <a:pt x="36" y="56"/>
                        <a:pt x="38" y="59"/>
                      </a:cubicBezTo>
                      <a:cubicBezTo>
                        <a:pt x="39" y="60"/>
                        <a:pt x="45" y="62"/>
                        <a:pt x="49" y="64"/>
                      </a:cubicBezTo>
                      <a:cubicBezTo>
                        <a:pt x="50" y="64"/>
                        <a:pt x="51" y="65"/>
                        <a:pt x="51" y="65"/>
                      </a:cubicBezTo>
                      <a:cubicBezTo>
                        <a:pt x="57" y="67"/>
                        <a:pt x="59" y="68"/>
                        <a:pt x="60" y="70"/>
                      </a:cubicBezTo>
                      <a:cubicBezTo>
                        <a:pt x="60" y="70"/>
                        <a:pt x="60" y="71"/>
                        <a:pt x="60" y="71"/>
                      </a:cubicBezTo>
                      <a:cubicBezTo>
                        <a:pt x="60" y="73"/>
                        <a:pt x="59" y="74"/>
                        <a:pt x="57" y="76"/>
                      </a:cubicBezTo>
                      <a:cubicBezTo>
                        <a:pt x="57" y="76"/>
                        <a:pt x="57" y="77"/>
                        <a:pt x="56" y="77"/>
                      </a:cubicBezTo>
                      <a:cubicBezTo>
                        <a:pt x="54" y="80"/>
                        <a:pt x="51" y="83"/>
                        <a:pt x="51" y="86"/>
                      </a:cubicBezTo>
                      <a:cubicBezTo>
                        <a:pt x="51" y="89"/>
                        <a:pt x="50" y="91"/>
                        <a:pt x="49" y="92"/>
                      </a:cubicBezTo>
                      <a:cubicBezTo>
                        <a:pt x="49" y="92"/>
                        <a:pt x="50" y="93"/>
                        <a:pt x="50" y="93"/>
                      </a:cubicBezTo>
                      <a:cubicBezTo>
                        <a:pt x="53" y="93"/>
                        <a:pt x="55" y="93"/>
                        <a:pt x="57" y="94"/>
                      </a:cubicBezTo>
                      <a:cubicBezTo>
                        <a:pt x="57" y="94"/>
                        <a:pt x="58" y="94"/>
                        <a:pt x="58" y="94"/>
                      </a:cubicBezTo>
                      <a:cubicBezTo>
                        <a:pt x="59" y="94"/>
                        <a:pt x="60" y="94"/>
                        <a:pt x="61" y="94"/>
                      </a:cubicBezTo>
                      <a:cubicBezTo>
                        <a:pt x="61" y="94"/>
                        <a:pt x="62" y="94"/>
                        <a:pt x="63" y="94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4" y="94"/>
                        <a:pt x="64" y="94"/>
                        <a:pt x="64" y="94"/>
                      </a:cubicBezTo>
                      <a:cubicBezTo>
                        <a:pt x="64" y="94"/>
                        <a:pt x="64" y="94"/>
                        <a:pt x="65" y="94"/>
                      </a:cubicBezTo>
                      <a:cubicBezTo>
                        <a:pt x="65" y="94"/>
                        <a:pt x="66" y="94"/>
                        <a:pt x="66" y="94"/>
                      </a:cubicBezTo>
                      <a:cubicBezTo>
                        <a:pt x="67" y="94"/>
                        <a:pt x="67" y="95"/>
                        <a:pt x="68" y="95"/>
                      </a:cubicBezTo>
                      <a:cubicBezTo>
                        <a:pt x="69" y="95"/>
                        <a:pt x="70" y="95"/>
                        <a:pt x="72" y="94"/>
                      </a:cubicBezTo>
                      <a:cubicBezTo>
                        <a:pt x="73" y="93"/>
                        <a:pt x="74" y="93"/>
                        <a:pt x="76" y="93"/>
                      </a:cubicBezTo>
                      <a:cubicBezTo>
                        <a:pt x="76" y="92"/>
                        <a:pt x="77" y="93"/>
                        <a:pt x="77" y="93"/>
                      </a:cubicBezTo>
                      <a:cubicBezTo>
                        <a:pt x="77" y="93"/>
                        <a:pt x="79" y="92"/>
                        <a:pt x="79" y="91"/>
                      </a:cubicBezTo>
                      <a:cubicBezTo>
                        <a:pt x="81" y="90"/>
                        <a:pt x="83" y="88"/>
                        <a:pt x="85" y="88"/>
                      </a:cubicBezTo>
                      <a:cubicBezTo>
                        <a:pt x="85" y="88"/>
                        <a:pt x="85" y="88"/>
                        <a:pt x="85" y="88"/>
                      </a:cubicBezTo>
                      <a:cubicBezTo>
                        <a:pt x="87" y="87"/>
                        <a:pt x="89" y="79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9" y="70"/>
                        <a:pt x="89" y="70"/>
                        <a:pt x="89" y="69"/>
                      </a:cubicBezTo>
                      <a:cubicBezTo>
                        <a:pt x="89" y="69"/>
                        <a:pt x="89" y="69"/>
                        <a:pt x="90" y="68"/>
                      </a:cubicBezTo>
                      <a:cubicBezTo>
                        <a:pt x="90" y="68"/>
                        <a:pt x="90" y="67"/>
                        <a:pt x="90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5"/>
                        <a:pt x="90" y="65"/>
                      </a:cubicBezTo>
                      <a:cubicBezTo>
                        <a:pt x="91" y="62"/>
                        <a:pt x="92" y="55"/>
                        <a:pt x="91" y="54"/>
                      </a:cubicBezTo>
                      <a:cubicBezTo>
                        <a:pt x="91" y="54"/>
                        <a:pt x="90" y="54"/>
                        <a:pt x="90" y="54"/>
                      </a:cubicBezTo>
                      <a:cubicBezTo>
                        <a:pt x="88" y="54"/>
                        <a:pt x="87" y="55"/>
                        <a:pt x="85" y="55"/>
                      </a:cubicBezTo>
                      <a:cubicBezTo>
                        <a:pt x="84" y="56"/>
                        <a:pt x="84" y="56"/>
                        <a:pt x="83" y="56"/>
                      </a:cubicBezTo>
                      <a:cubicBezTo>
                        <a:pt x="80" y="56"/>
                        <a:pt x="77" y="49"/>
                        <a:pt x="75" y="42"/>
                      </a:cubicBezTo>
                      <a:cubicBezTo>
                        <a:pt x="74" y="39"/>
                        <a:pt x="71" y="34"/>
                        <a:pt x="70" y="34"/>
                      </a:cubicBezTo>
                      <a:cubicBezTo>
                        <a:pt x="70" y="34"/>
                        <a:pt x="69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5" y="34"/>
                        <a:pt x="63" y="33"/>
                        <a:pt x="59" y="33"/>
                      </a:cubicBezTo>
                      <a:cubicBezTo>
                        <a:pt x="56" y="33"/>
                        <a:pt x="53" y="33"/>
                        <a:pt x="52" y="31"/>
                      </a:cubicBezTo>
                      <a:cubicBezTo>
                        <a:pt x="50" y="29"/>
                        <a:pt x="51" y="26"/>
                        <a:pt x="52" y="22"/>
                      </a:cubicBezTo>
                      <a:cubicBezTo>
                        <a:pt x="53" y="18"/>
                        <a:pt x="51" y="16"/>
                        <a:pt x="50" y="13"/>
                      </a:cubicBezTo>
                      <a:cubicBezTo>
                        <a:pt x="49" y="11"/>
                        <a:pt x="48" y="8"/>
                        <a:pt x="51" y="7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lose/>
                    </a:path>
                  </a:pathLst>
                </a:custGeom>
                <a:solidFill>
                  <a:srgbClr val="7668AA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7" name="Freeform 1919"/>
                <p:cNvSpPr>
                  <a:spLocks/>
                </p:cNvSpPr>
                <p:nvPr/>
              </p:nvSpPr>
              <p:spPr bwMode="auto">
                <a:xfrm>
                  <a:off x="2216" y="21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8" name="Freeform 1920"/>
                <p:cNvSpPr>
                  <a:spLocks/>
                </p:cNvSpPr>
                <p:nvPr/>
              </p:nvSpPr>
              <p:spPr bwMode="auto">
                <a:xfrm>
                  <a:off x="2216" y="21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9" name="Freeform 1921"/>
                <p:cNvSpPr>
                  <a:spLocks/>
                </p:cNvSpPr>
                <p:nvPr/>
              </p:nvSpPr>
              <p:spPr bwMode="auto">
                <a:xfrm>
                  <a:off x="2217" y="21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0" name="Freeform 1922"/>
                <p:cNvSpPr>
                  <a:spLocks/>
                </p:cNvSpPr>
                <p:nvPr/>
              </p:nvSpPr>
              <p:spPr bwMode="auto">
                <a:xfrm>
                  <a:off x="2195" y="210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1" name="Freeform 1923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2" name="Freeform 1924"/>
                <p:cNvSpPr>
                  <a:spLocks/>
                </p:cNvSpPr>
                <p:nvPr/>
              </p:nvSpPr>
              <p:spPr bwMode="auto">
                <a:xfrm>
                  <a:off x="2180" y="2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3" name="Freeform 192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2 h 3"/>
                    <a:gd name="T3" fmla="*/ 0 h 3"/>
                    <a:gd name="T4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4" name="Freeform 1926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5" name="Freeform 1927"/>
                <p:cNvSpPr>
                  <a:spLocks/>
                </p:cNvSpPr>
                <p:nvPr/>
              </p:nvSpPr>
              <p:spPr bwMode="auto">
                <a:xfrm>
                  <a:off x="2211" y="2122"/>
                  <a:ext cx="6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1 h 2"/>
                    <a:gd name="T4" fmla="*/ 0 w 7"/>
                    <a:gd name="T5" fmla="*/ 2 h 2"/>
                    <a:gd name="T6" fmla="*/ 2 w 7"/>
                    <a:gd name="T7" fmla="*/ 1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cubicBezTo>
                        <a:pt x="5" y="0"/>
                        <a:pt x="4" y="1"/>
                        <a:pt x="2" y="1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4" y="1"/>
                        <a:pt x="5" y="0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6" name="Freeform 1928"/>
                <p:cNvSpPr>
                  <a:spLocks/>
                </p:cNvSpPr>
                <p:nvPr/>
              </p:nvSpPr>
              <p:spPr bwMode="auto">
                <a:xfrm>
                  <a:off x="2138" y="2107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7" name="Freeform 1929"/>
                <p:cNvSpPr>
                  <a:spLocks/>
                </p:cNvSpPr>
                <p:nvPr/>
              </p:nvSpPr>
              <p:spPr bwMode="auto">
                <a:xfrm>
                  <a:off x="2190" y="21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8" name="Freeform 1930"/>
                <p:cNvSpPr>
                  <a:spLocks/>
                </p:cNvSpPr>
                <p:nvPr/>
              </p:nvSpPr>
              <p:spPr bwMode="auto">
                <a:xfrm>
                  <a:off x="2140" y="21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9" name="Freeform 1931"/>
                <p:cNvSpPr>
                  <a:spLocks/>
                </p:cNvSpPr>
                <p:nvPr/>
              </p:nvSpPr>
              <p:spPr bwMode="auto">
                <a:xfrm>
                  <a:off x="2186" y="213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3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2" y="3"/>
                        <a:pt x="3" y="2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0" name="Freeform 1932"/>
                <p:cNvSpPr>
                  <a:spLocks/>
                </p:cNvSpPr>
                <p:nvPr/>
              </p:nvSpPr>
              <p:spPr bwMode="auto">
                <a:xfrm>
                  <a:off x="2213" y="21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1" name="Freeform 1933"/>
                <p:cNvSpPr>
                  <a:spLocks/>
                </p:cNvSpPr>
                <p:nvPr/>
              </p:nvSpPr>
              <p:spPr bwMode="auto">
                <a:xfrm>
                  <a:off x="2204" y="215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2" name="Freeform 1934"/>
                <p:cNvSpPr>
                  <a:spLocks/>
                </p:cNvSpPr>
                <p:nvPr/>
              </p:nvSpPr>
              <p:spPr bwMode="auto">
                <a:xfrm>
                  <a:off x="2194" y="216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3" name="Freeform 193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4" name="Freeform 1936"/>
                <p:cNvSpPr>
                  <a:spLocks/>
                </p:cNvSpPr>
                <p:nvPr/>
              </p:nvSpPr>
              <p:spPr bwMode="auto">
                <a:xfrm>
                  <a:off x="2193" y="216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5" name="Freeform 1937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6" name="Freeform 1938"/>
                <p:cNvSpPr>
                  <a:spLocks/>
                </p:cNvSpPr>
                <p:nvPr/>
              </p:nvSpPr>
              <p:spPr bwMode="auto">
                <a:xfrm>
                  <a:off x="2205" y="215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7" name="Freeform 1939"/>
                <p:cNvSpPr>
                  <a:spLocks/>
                </p:cNvSpPr>
                <p:nvPr/>
              </p:nvSpPr>
              <p:spPr bwMode="auto">
                <a:xfrm>
                  <a:off x="2187" y="216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8" name="Freeform 1940"/>
                <p:cNvSpPr>
                  <a:spLocks/>
                </p:cNvSpPr>
                <p:nvPr/>
              </p:nvSpPr>
              <p:spPr bwMode="auto">
                <a:xfrm>
                  <a:off x="2136" y="2106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9" name="Freeform 1941"/>
                <p:cNvSpPr>
                  <a:spLocks/>
                </p:cNvSpPr>
                <p:nvPr/>
              </p:nvSpPr>
              <p:spPr bwMode="auto">
                <a:xfrm>
                  <a:off x="2132" y="21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0" name="Freeform 1942"/>
                <p:cNvSpPr>
                  <a:spLocks/>
                </p:cNvSpPr>
                <p:nvPr/>
              </p:nvSpPr>
              <p:spPr bwMode="auto">
                <a:xfrm>
                  <a:off x="2131" y="2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1" name="Freeform 1943"/>
                <p:cNvSpPr>
                  <a:spLocks/>
                </p:cNvSpPr>
                <p:nvPr/>
              </p:nvSpPr>
              <p:spPr bwMode="auto">
                <a:xfrm>
                  <a:off x="2142" y="211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2" name="Freeform 1944"/>
                <p:cNvSpPr>
                  <a:spLocks/>
                </p:cNvSpPr>
                <p:nvPr/>
              </p:nvSpPr>
              <p:spPr bwMode="auto">
                <a:xfrm>
                  <a:off x="2134" y="210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3" name="Freeform 194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0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4" name="Freeform 1946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5" name="Freeform 1947"/>
                <p:cNvSpPr>
                  <a:spLocks/>
                </p:cNvSpPr>
                <p:nvPr/>
              </p:nvSpPr>
              <p:spPr bwMode="auto">
                <a:xfrm>
                  <a:off x="1954" y="1721"/>
                  <a:ext cx="125" cy="178"/>
                </a:xfrm>
                <a:custGeom>
                  <a:avLst/>
                  <a:gdLst>
                    <a:gd name="T0" fmla="*/ 43 w 131"/>
                    <a:gd name="T1" fmla="*/ 140 h 186"/>
                    <a:gd name="T2" fmla="*/ 51 w 131"/>
                    <a:gd name="T3" fmla="*/ 147 h 186"/>
                    <a:gd name="T4" fmla="*/ 63 w 131"/>
                    <a:gd name="T5" fmla="*/ 161 h 186"/>
                    <a:gd name="T6" fmla="*/ 85 w 131"/>
                    <a:gd name="T7" fmla="*/ 166 h 186"/>
                    <a:gd name="T8" fmla="*/ 92 w 131"/>
                    <a:gd name="T9" fmla="*/ 165 h 186"/>
                    <a:gd name="T10" fmla="*/ 97 w 131"/>
                    <a:gd name="T11" fmla="*/ 179 h 186"/>
                    <a:gd name="T12" fmla="*/ 100 w 131"/>
                    <a:gd name="T13" fmla="*/ 185 h 186"/>
                    <a:gd name="T14" fmla="*/ 101 w 131"/>
                    <a:gd name="T15" fmla="*/ 185 h 186"/>
                    <a:gd name="T16" fmla="*/ 102 w 131"/>
                    <a:gd name="T17" fmla="*/ 182 h 186"/>
                    <a:gd name="T18" fmla="*/ 103 w 131"/>
                    <a:gd name="T19" fmla="*/ 177 h 186"/>
                    <a:gd name="T20" fmla="*/ 103 w 131"/>
                    <a:gd name="T21" fmla="*/ 173 h 186"/>
                    <a:gd name="T22" fmla="*/ 103 w 131"/>
                    <a:gd name="T23" fmla="*/ 133 h 186"/>
                    <a:gd name="T24" fmla="*/ 102 w 131"/>
                    <a:gd name="T25" fmla="*/ 128 h 186"/>
                    <a:gd name="T26" fmla="*/ 120 w 131"/>
                    <a:gd name="T27" fmla="*/ 119 h 186"/>
                    <a:gd name="T28" fmla="*/ 123 w 131"/>
                    <a:gd name="T29" fmla="*/ 119 h 186"/>
                    <a:gd name="T30" fmla="*/ 125 w 131"/>
                    <a:gd name="T31" fmla="*/ 118 h 186"/>
                    <a:gd name="T32" fmla="*/ 129 w 131"/>
                    <a:gd name="T33" fmla="*/ 117 h 186"/>
                    <a:gd name="T34" fmla="*/ 130 w 131"/>
                    <a:gd name="T35" fmla="*/ 116 h 186"/>
                    <a:gd name="T36" fmla="*/ 130 w 131"/>
                    <a:gd name="T37" fmla="*/ 114 h 186"/>
                    <a:gd name="T38" fmla="*/ 129 w 131"/>
                    <a:gd name="T39" fmla="*/ 101 h 186"/>
                    <a:gd name="T40" fmla="*/ 128 w 131"/>
                    <a:gd name="T41" fmla="*/ 72 h 186"/>
                    <a:gd name="T42" fmla="*/ 98 w 131"/>
                    <a:gd name="T43" fmla="*/ 64 h 186"/>
                    <a:gd name="T44" fmla="*/ 81 w 131"/>
                    <a:gd name="T45" fmla="*/ 63 h 186"/>
                    <a:gd name="T46" fmla="*/ 74 w 131"/>
                    <a:gd name="T47" fmla="*/ 61 h 186"/>
                    <a:gd name="T48" fmla="*/ 69 w 131"/>
                    <a:gd name="T49" fmla="*/ 43 h 186"/>
                    <a:gd name="T50" fmla="*/ 63 w 131"/>
                    <a:gd name="T51" fmla="*/ 39 h 186"/>
                    <a:gd name="T52" fmla="*/ 65 w 131"/>
                    <a:gd name="T53" fmla="*/ 24 h 186"/>
                    <a:gd name="T54" fmla="*/ 77 w 131"/>
                    <a:gd name="T55" fmla="*/ 7 h 186"/>
                    <a:gd name="T56" fmla="*/ 86 w 131"/>
                    <a:gd name="T57" fmla="*/ 2 h 186"/>
                    <a:gd name="T58" fmla="*/ 73 w 131"/>
                    <a:gd name="T59" fmla="*/ 7 h 186"/>
                    <a:gd name="T60" fmla="*/ 55 w 131"/>
                    <a:gd name="T61" fmla="*/ 14 h 186"/>
                    <a:gd name="T62" fmla="*/ 41 w 131"/>
                    <a:gd name="T63" fmla="*/ 19 h 186"/>
                    <a:gd name="T64" fmla="*/ 26 w 131"/>
                    <a:gd name="T65" fmla="*/ 45 h 186"/>
                    <a:gd name="T66" fmla="*/ 20 w 131"/>
                    <a:gd name="T67" fmla="*/ 51 h 186"/>
                    <a:gd name="T68" fmla="*/ 18 w 131"/>
                    <a:gd name="T69" fmla="*/ 53 h 186"/>
                    <a:gd name="T70" fmla="*/ 14 w 131"/>
                    <a:gd name="T71" fmla="*/ 56 h 186"/>
                    <a:gd name="T72" fmla="*/ 18 w 131"/>
                    <a:gd name="T73" fmla="*/ 68 h 186"/>
                    <a:gd name="T74" fmla="*/ 19 w 131"/>
                    <a:gd name="T75" fmla="*/ 102 h 186"/>
                    <a:gd name="T76" fmla="*/ 1 w 131"/>
                    <a:gd name="T77" fmla="*/ 121 h 186"/>
                    <a:gd name="T78" fmla="*/ 3 w 131"/>
                    <a:gd name="T79" fmla="*/ 124 h 186"/>
                    <a:gd name="T80" fmla="*/ 6 w 131"/>
                    <a:gd name="T81" fmla="*/ 126 h 186"/>
                    <a:gd name="T82" fmla="*/ 10 w 131"/>
                    <a:gd name="T83" fmla="*/ 128 h 186"/>
                    <a:gd name="T84" fmla="*/ 12 w 131"/>
                    <a:gd name="T85" fmla="*/ 129 h 186"/>
                    <a:gd name="T86" fmla="*/ 25 w 131"/>
                    <a:gd name="T87" fmla="*/ 136 h 186"/>
                    <a:gd name="T88" fmla="*/ 30 w 131"/>
                    <a:gd name="T89" fmla="*/ 134 h 186"/>
                    <a:gd name="T90" fmla="*/ 31 w 131"/>
                    <a:gd name="T91" fmla="*/ 135 h 186"/>
                    <a:gd name="T92" fmla="*/ 34 w 131"/>
                    <a:gd name="T93" fmla="*/ 137 h 186"/>
                    <a:gd name="T94" fmla="*/ 37 w 131"/>
                    <a:gd name="T95" fmla="*/ 141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186">
                      <a:moveTo>
                        <a:pt x="38" y="141"/>
                      </a:moveTo>
                      <a:cubicBezTo>
                        <a:pt x="39" y="141"/>
                        <a:pt x="40" y="141"/>
                        <a:pt x="40" y="141"/>
                      </a:cubicBezTo>
                      <a:cubicBezTo>
                        <a:pt x="41" y="140"/>
                        <a:pt x="41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5" y="140"/>
                        <a:pt x="45" y="141"/>
                      </a:cubicBezTo>
                      <a:cubicBezTo>
                        <a:pt x="46" y="141"/>
                        <a:pt x="47" y="141"/>
                        <a:pt x="47" y="141"/>
                      </a:cubicBezTo>
                      <a:cubicBezTo>
                        <a:pt x="49" y="142"/>
                        <a:pt x="50" y="145"/>
                        <a:pt x="51" y="147"/>
                      </a:cubicBezTo>
                      <a:cubicBezTo>
                        <a:pt x="51" y="149"/>
                        <a:pt x="52" y="150"/>
                        <a:pt x="53" y="150"/>
                      </a:cubicBezTo>
                      <a:cubicBezTo>
                        <a:pt x="56" y="151"/>
                        <a:pt x="58" y="152"/>
                        <a:pt x="60" y="154"/>
                      </a:cubicBezTo>
                      <a:cubicBezTo>
                        <a:pt x="61" y="156"/>
                        <a:pt x="62" y="158"/>
                        <a:pt x="62" y="160"/>
                      </a:cubicBezTo>
                      <a:cubicBezTo>
                        <a:pt x="62" y="160"/>
                        <a:pt x="62" y="160"/>
                        <a:pt x="63" y="161"/>
                      </a:cubicBezTo>
                      <a:cubicBezTo>
                        <a:pt x="64" y="162"/>
                        <a:pt x="66" y="164"/>
                        <a:pt x="66" y="166"/>
                      </a:cubicBezTo>
                      <a:cubicBezTo>
                        <a:pt x="67" y="167"/>
                        <a:pt x="68" y="167"/>
                        <a:pt x="71" y="167"/>
                      </a:cubicBezTo>
                      <a:cubicBezTo>
                        <a:pt x="73" y="167"/>
                        <a:pt x="75" y="167"/>
                        <a:pt x="76" y="166"/>
                      </a:cubicBezTo>
                      <a:cubicBezTo>
                        <a:pt x="78" y="165"/>
                        <a:pt x="82" y="164"/>
                        <a:pt x="85" y="166"/>
                      </a:cubicBezTo>
                      <a:cubicBezTo>
                        <a:pt x="86" y="166"/>
                        <a:pt x="86" y="165"/>
                        <a:pt x="87" y="165"/>
                      </a:cubicBezTo>
                      <a:cubicBezTo>
                        <a:pt x="88" y="165"/>
                        <a:pt x="89" y="165"/>
                        <a:pt x="90" y="165"/>
                      </a:cubicBezTo>
                      <a:cubicBezTo>
                        <a:pt x="90" y="165"/>
                        <a:pt x="90" y="165"/>
                        <a:pt x="91" y="165"/>
                      </a:cubicBezTo>
                      <a:cubicBezTo>
                        <a:pt x="91" y="165"/>
                        <a:pt x="91" y="165"/>
                        <a:pt x="92" y="165"/>
                      </a:cubicBezTo>
                      <a:cubicBezTo>
                        <a:pt x="98" y="167"/>
                        <a:pt x="101" y="169"/>
                        <a:pt x="101" y="172"/>
                      </a:cubicBezTo>
                      <a:cubicBezTo>
                        <a:pt x="102" y="173"/>
                        <a:pt x="102" y="174"/>
                        <a:pt x="101" y="175"/>
                      </a:cubicBezTo>
                      <a:cubicBezTo>
                        <a:pt x="100" y="176"/>
                        <a:pt x="99" y="177"/>
                        <a:pt x="98" y="178"/>
                      </a:cubicBezTo>
                      <a:cubicBezTo>
                        <a:pt x="98" y="178"/>
                        <a:pt x="98" y="179"/>
                        <a:pt x="97" y="179"/>
                      </a:cubicBezTo>
                      <a:cubicBezTo>
                        <a:pt x="96" y="180"/>
                        <a:pt x="95" y="182"/>
                        <a:pt x="95" y="182"/>
                      </a:cubicBezTo>
                      <a:cubicBezTo>
                        <a:pt x="95" y="182"/>
                        <a:pt x="97" y="183"/>
                        <a:pt x="98" y="184"/>
                      </a:cubicBezTo>
                      <a:cubicBezTo>
                        <a:pt x="98" y="184"/>
                        <a:pt x="99" y="184"/>
                        <a:pt x="99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6"/>
                        <a:pt x="100" y="186"/>
                        <a:pt x="101" y="186"/>
                      </a:cubicBezTo>
                      <a:cubicBezTo>
                        <a:pt x="101" y="186"/>
                        <a:pt x="101" y="186"/>
                        <a:pt x="101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2" y="183"/>
                        <a:pt x="102" y="183"/>
                      </a:cubicBezTo>
                      <a:cubicBezTo>
                        <a:pt x="102" y="183"/>
                        <a:pt x="102" y="183"/>
                        <a:pt x="102" y="182"/>
                      </a:cubicBezTo>
                      <a:cubicBezTo>
                        <a:pt x="102" y="182"/>
                        <a:pt x="102" y="182"/>
                        <a:pt x="102" y="182"/>
                      </a:cubicBezTo>
                      <a:cubicBezTo>
                        <a:pt x="102" y="181"/>
                        <a:pt x="102" y="181"/>
                        <a:pt x="102" y="180"/>
                      </a:cubicBezTo>
                      <a:cubicBezTo>
                        <a:pt x="102" y="180"/>
                        <a:pt x="102" y="180"/>
                        <a:pt x="102" y="180"/>
                      </a:cubicBezTo>
                      <a:cubicBezTo>
                        <a:pt x="102" y="179"/>
                        <a:pt x="103" y="179"/>
                        <a:pt x="103" y="179"/>
                      </a:cubicBezTo>
                      <a:cubicBezTo>
                        <a:pt x="103" y="178"/>
                        <a:pt x="103" y="178"/>
                        <a:pt x="103" y="177"/>
                      </a:cubicBezTo>
                      <a:cubicBezTo>
                        <a:pt x="103" y="177"/>
                        <a:pt x="103" y="177"/>
                        <a:pt x="103" y="177"/>
                      </a:cubicBezTo>
                      <a:cubicBezTo>
                        <a:pt x="103" y="176"/>
                        <a:pt x="103" y="176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3" y="174"/>
                        <a:pt x="103" y="173"/>
                        <a:pt x="103" y="173"/>
                      </a:cubicBezTo>
                      <a:cubicBezTo>
                        <a:pt x="103" y="169"/>
                        <a:pt x="104" y="160"/>
                        <a:pt x="105" y="157"/>
                      </a:cubicBezTo>
                      <a:cubicBezTo>
                        <a:pt x="106" y="154"/>
                        <a:pt x="104" y="152"/>
                        <a:pt x="102" y="149"/>
                      </a:cubicBezTo>
                      <a:cubicBezTo>
                        <a:pt x="100" y="146"/>
                        <a:pt x="98" y="143"/>
                        <a:pt x="98" y="139"/>
                      </a:cubicBezTo>
                      <a:cubicBezTo>
                        <a:pt x="98" y="134"/>
                        <a:pt x="100" y="133"/>
                        <a:pt x="103" y="133"/>
                      </a:cubicBezTo>
                      <a:cubicBezTo>
                        <a:pt x="105" y="132"/>
                        <a:pt x="106" y="132"/>
                        <a:pt x="107" y="132"/>
                      </a:cubicBezTo>
                      <a:cubicBezTo>
                        <a:pt x="107" y="131"/>
                        <a:pt x="107" y="131"/>
                        <a:pt x="107" y="131"/>
                      </a:cubicBezTo>
                      <a:cubicBezTo>
                        <a:pt x="107" y="131"/>
                        <a:pt x="106" y="131"/>
                        <a:pt x="105" y="131"/>
                      </a:cubicBezTo>
                      <a:cubicBezTo>
                        <a:pt x="104" y="130"/>
                        <a:pt x="103" y="129"/>
                        <a:pt x="102" y="128"/>
                      </a:cubicBezTo>
                      <a:cubicBezTo>
                        <a:pt x="101" y="126"/>
                        <a:pt x="100" y="124"/>
                        <a:pt x="101" y="122"/>
                      </a:cubicBezTo>
                      <a:cubicBezTo>
                        <a:pt x="101" y="120"/>
                        <a:pt x="104" y="119"/>
                        <a:pt x="111" y="119"/>
                      </a:cubicBezTo>
                      <a:cubicBezTo>
                        <a:pt x="113" y="119"/>
                        <a:pt x="115" y="119"/>
                        <a:pt x="117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20" y="119"/>
                        <a:pt x="120" y="119"/>
                        <a:pt x="121" y="119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22" y="119"/>
                        <a:pt x="122" y="119"/>
                        <a:pt x="122" y="119"/>
                      </a:cubicBezTo>
                      <a:cubicBezTo>
                        <a:pt x="122" y="119"/>
                        <a:pt x="122" y="119"/>
                        <a:pt x="123" y="119"/>
                      </a:cubicBezTo>
                      <a:cubicBezTo>
                        <a:pt x="123" y="119"/>
                        <a:pt x="123" y="118"/>
                        <a:pt x="124" y="118"/>
                      </a:cubicBezTo>
                      <a:cubicBezTo>
                        <a:pt x="124" y="118"/>
                        <a:pt x="124" y="118"/>
                        <a:pt x="124" y="118"/>
                      </a:cubicBezTo>
                      <a:cubicBezTo>
                        <a:pt x="124" y="118"/>
                        <a:pt x="125" y="118"/>
                        <a:pt x="125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8"/>
                        <a:pt x="126" y="118"/>
                        <a:pt x="127" y="117"/>
                      </a:cubicBezTo>
                      <a:cubicBezTo>
                        <a:pt x="127" y="117"/>
                        <a:pt x="127" y="117"/>
                        <a:pt x="127" y="117"/>
                      </a:cubicBezTo>
                      <a:cubicBezTo>
                        <a:pt x="127" y="117"/>
                        <a:pt x="128" y="117"/>
                        <a:pt x="128" y="117"/>
                      </a:cubicBezTo>
                      <a:cubicBezTo>
                        <a:pt x="128" y="117"/>
                        <a:pt x="128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ubicBezTo>
                        <a:pt x="130" y="115"/>
                        <a:pt x="130" y="115"/>
                        <a:pt x="130" y="115"/>
                      </a:cubicBezTo>
                      <a:cubicBezTo>
                        <a:pt x="130" y="115"/>
                        <a:pt x="130" y="115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3"/>
                        <a:pt x="129" y="113"/>
                        <a:pt x="129" y="113"/>
                      </a:cubicBezTo>
                      <a:cubicBezTo>
                        <a:pt x="128" y="112"/>
                        <a:pt x="127" y="110"/>
                        <a:pt x="126" y="108"/>
                      </a:cubicBezTo>
                      <a:cubicBezTo>
                        <a:pt x="126" y="106"/>
                        <a:pt x="127" y="104"/>
                        <a:pt x="129" y="101"/>
                      </a:cubicBezTo>
                      <a:cubicBezTo>
                        <a:pt x="130" y="101"/>
                        <a:pt x="129" y="100"/>
                        <a:pt x="127" y="97"/>
                      </a:cubicBezTo>
                      <a:cubicBezTo>
                        <a:pt x="126" y="97"/>
                        <a:pt x="125" y="96"/>
                        <a:pt x="125" y="95"/>
                      </a:cubicBezTo>
                      <a:cubicBezTo>
                        <a:pt x="121" y="91"/>
                        <a:pt x="124" y="78"/>
                        <a:pt x="127" y="72"/>
                      </a:cubicBezTo>
                      <a:cubicBezTo>
                        <a:pt x="128" y="72"/>
                        <a:pt x="128" y="72"/>
                        <a:pt x="128" y="72"/>
                      </a:cubicBezTo>
                      <a:cubicBezTo>
                        <a:pt x="128" y="72"/>
                        <a:pt x="127" y="71"/>
                        <a:pt x="124" y="71"/>
                      </a:cubicBezTo>
                      <a:cubicBezTo>
                        <a:pt x="122" y="71"/>
                        <a:pt x="118" y="72"/>
                        <a:pt x="116" y="72"/>
                      </a:cubicBezTo>
                      <a:cubicBezTo>
                        <a:pt x="114" y="72"/>
                        <a:pt x="113" y="72"/>
                        <a:pt x="111" y="72"/>
                      </a:cubicBezTo>
                      <a:cubicBezTo>
                        <a:pt x="106" y="71"/>
                        <a:pt x="102" y="69"/>
                        <a:pt x="98" y="64"/>
                      </a:cubicBezTo>
                      <a:cubicBezTo>
                        <a:pt x="98" y="63"/>
                        <a:pt x="97" y="62"/>
                        <a:pt x="95" y="62"/>
                      </a:cubicBezTo>
                      <a:cubicBezTo>
                        <a:pt x="95" y="62"/>
                        <a:pt x="94" y="62"/>
                        <a:pt x="94" y="62"/>
                      </a:cubicBezTo>
                      <a:cubicBezTo>
                        <a:pt x="92" y="62"/>
                        <a:pt x="91" y="62"/>
                        <a:pt x="89" y="63"/>
                      </a:cubicBezTo>
                      <a:cubicBezTo>
                        <a:pt x="87" y="63"/>
                        <a:pt x="84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77" y="63"/>
                        <a:pt x="75" y="62"/>
                        <a:pt x="74" y="61"/>
                      </a:cubicBezTo>
                      <a:cubicBezTo>
                        <a:pt x="74" y="61"/>
                        <a:pt x="74" y="61"/>
                        <a:pt x="74" y="61"/>
                      </a:cubicBezTo>
                      <a:cubicBezTo>
                        <a:pt x="71" y="58"/>
                        <a:pt x="71" y="53"/>
                        <a:pt x="71" y="50"/>
                      </a:cubicBezTo>
                      <a:cubicBezTo>
                        <a:pt x="71" y="49"/>
                        <a:pt x="71" y="48"/>
                        <a:pt x="71" y="47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2" y="45"/>
                        <a:pt x="71" y="45"/>
                        <a:pt x="69" y="43"/>
                      </a:cubicBezTo>
                      <a:cubicBezTo>
                        <a:pt x="68" y="42"/>
                        <a:pt x="66" y="41"/>
                        <a:pt x="66" y="39"/>
                      </a:cubicBezTo>
                      <a:cubicBezTo>
                        <a:pt x="66" y="39"/>
                        <a:pt x="66" y="38"/>
                        <a:pt x="65" y="38"/>
                      </a:cubicBezTo>
                      <a:cubicBezTo>
                        <a:pt x="64" y="38"/>
                        <a:pt x="64" y="39"/>
                        <a:pt x="63" y="39"/>
                      </a:cubicBez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1" y="39"/>
                        <a:pt x="61" y="38"/>
                        <a:pt x="60" y="37"/>
                      </a:cubicBezTo>
                      <a:cubicBezTo>
                        <a:pt x="60" y="36"/>
                        <a:pt x="60" y="35"/>
                        <a:pt x="61" y="34"/>
                      </a:cubicBezTo>
                      <a:cubicBezTo>
                        <a:pt x="61" y="33"/>
                        <a:pt x="62" y="32"/>
                        <a:pt x="63" y="30"/>
                      </a:cubicBezTo>
                      <a:cubicBezTo>
                        <a:pt x="64" y="29"/>
                        <a:pt x="64" y="28"/>
                        <a:pt x="65" y="24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19"/>
                        <a:pt x="68" y="16"/>
                        <a:pt x="71" y="13"/>
                      </a:cubicBezTo>
                      <a:cubicBezTo>
                        <a:pt x="72" y="12"/>
                        <a:pt x="74" y="11"/>
                        <a:pt x="75" y="9"/>
                      </a:cubicBezTo>
                      <a:cubicBezTo>
                        <a:pt x="75" y="8"/>
                        <a:pt x="76" y="8"/>
                        <a:pt x="77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8" y="7"/>
                        <a:pt x="78" y="7"/>
                        <a:pt x="78" y="6"/>
                      </a:cubicBezTo>
                      <a:cubicBezTo>
                        <a:pt x="79" y="5"/>
                        <a:pt x="81" y="4"/>
                        <a:pt x="82" y="4"/>
                      </a:cubicBezTo>
                      <a:cubicBezTo>
                        <a:pt x="85" y="3"/>
                        <a:pt x="86" y="2"/>
                        <a:pt x="86" y="2"/>
                      </a:cubicBezTo>
                      <a:cubicBezTo>
                        <a:pt x="86" y="2"/>
                        <a:pt x="86" y="1"/>
                        <a:pt x="84" y="1"/>
                      </a:cubicBezTo>
                      <a:cubicBezTo>
                        <a:pt x="84" y="0"/>
                        <a:pt x="84" y="0"/>
                        <a:pt x="83" y="0"/>
                      </a:cubicBezTo>
                      <a:cubicBezTo>
                        <a:pt x="82" y="0"/>
                        <a:pt x="81" y="2"/>
                        <a:pt x="80" y="3"/>
                      </a:cubicBezTo>
                      <a:cubicBezTo>
                        <a:pt x="78" y="5"/>
                        <a:pt x="76" y="6"/>
                        <a:pt x="73" y="7"/>
                      </a:cubicBezTo>
                      <a:cubicBezTo>
                        <a:pt x="70" y="7"/>
                        <a:pt x="69" y="8"/>
                        <a:pt x="67" y="10"/>
                      </a:cubicBezTo>
                      <a:cubicBezTo>
                        <a:pt x="66" y="11"/>
                        <a:pt x="65" y="12"/>
                        <a:pt x="64" y="12"/>
                      </a:cubicBezTo>
                      <a:cubicBezTo>
                        <a:pt x="62" y="13"/>
                        <a:pt x="60" y="14"/>
                        <a:pt x="58" y="14"/>
                      </a:cubicBezTo>
                      <a:cubicBezTo>
                        <a:pt x="57" y="14"/>
                        <a:pt x="55" y="14"/>
                        <a:pt x="55" y="14"/>
                      </a:cubicBezTo>
                      <a:cubicBezTo>
                        <a:pt x="54" y="17"/>
                        <a:pt x="53" y="17"/>
                        <a:pt x="52" y="17"/>
                      </a:cubicBezTo>
                      <a:cubicBezTo>
                        <a:pt x="51" y="17"/>
                        <a:pt x="50" y="17"/>
                        <a:pt x="49" y="16"/>
                      </a:cubicBezTo>
                      <a:cubicBezTo>
                        <a:pt x="48" y="16"/>
                        <a:pt x="48" y="15"/>
                        <a:pt x="47" y="15"/>
                      </a:cubicBezTo>
                      <a:cubicBezTo>
                        <a:pt x="46" y="15"/>
                        <a:pt x="43" y="16"/>
                        <a:pt x="41" y="19"/>
                      </a:cubicBezTo>
                      <a:cubicBezTo>
                        <a:pt x="40" y="21"/>
                        <a:pt x="39" y="22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8"/>
                        <a:pt x="40" y="32"/>
                        <a:pt x="34" y="35"/>
                      </a:cubicBezTo>
                      <a:cubicBezTo>
                        <a:pt x="30" y="38"/>
                        <a:pt x="28" y="42"/>
                        <a:pt x="26" y="45"/>
                      </a:cubicBezTo>
                      <a:cubicBezTo>
                        <a:pt x="25" y="46"/>
                        <a:pt x="24" y="47"/>
                        <a:pt x="23" y="48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19" y="52"/>
                        <a:pt x="19" y="52"/>
                      </a:cubicBezTo>
                      <a:cubicBezTo>
                        <a:pt x="19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7" y="54"/>
                        <a:pt x="17" y="54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5" y="56"/>
                        <a:pt x="15" y="56"/>
                      </a:cubicBezTo>
                      <a:cubicBezTo>
                        <a:pt x="15" y="56"/>
                        <a:pt x="15" y="56"/>
                        <a:pt x="14" y="56"/>
                      </a:cubicBezTo>
                      <a:cubicBezTo>
                        <a:pt x="14" y="57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4" y="59"/>
                        <a:pt x="15" y="60"/>
                        <a:pt x="15" y="60"/>
                      </a:cubicBezTo>
                      <a:cubicBezTo>
                        <a:pt x="18" y="63"/>
                        <a:pt x="18" y="66"/>
                        <a:pt x="18" y="68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20" y="75"/>
                        <a:pt x="18" y="77"/>
                        <a:pt x="17" y="78"/>
                      </a:cubicBezTo>
                      <a:cubicBezTo>
                        <a:pt x="16" y="81"/>
                        <a:pt x="18" y="91"/>
                        <a:pt x="19" y="93"/>
                      </a:cubicBezTo>
                      <a:cubicBezTo>
                        <a:pt x="22" y="96"/>
                        <a:pt x="20" y="99"/>
                        <a:pt x="19" y="102"/>
                      </a:cubicBezTo>
                      <a:cubicBezTo>
                        <a:pt x="18" y="103"/>
                        <a:pt x="18" y="104"/>
                        <a:pt x="17" y="105"/>
                      </a:cubicBezTo>
                      <a:cubicBezTo>
                        <a:pt x="15" y="110"/>
                        <a:pt x="12" y="113"/>
                        <a:pt x="6" y="113"/>
                      </a:cubicBezTo>
                      <a:cubicBezTo>
                        <a:pt x="5" y="113"/>
                        <a:pt x="4" y="115"/>
                        <a:pt x="4" y="117"/>
                      </a:cubicBezTo>
                      <a:cubicBezTo>
                        <a:pt x="3" y="119"/>
                        <a:pt x="3" y="120"/>
                        <a:pt x="1" y="121"/>
                      </a:cubicBezTo>
                      <a:cubicBezTo>
                        <a:pt x="1" y="121"/>
                        <a:pt x="0" y="122"/>
                        <a:pt x="0" y="123"/>
                      </a:cubicBezTo>
                      <a:cubicBezTo>
                        <a:pt x="0" y="123"/>
                        <a:pt x="1" y="123"/>
                        <a:pt x="1" y="123"/>
                      </a:cubicBezTo>
                      <a:cubicBezTo>
                        <a:pt x="1" y="123"/>
                        <a:pt x="1" y="123"/>
                        <a:pt x="2" y="123"/>
                      </a:cubicBezTo>
                      <a:cubicBezTo>
                        <a:pt x="2" y="124"/>
                        <a:pt x="2" y="124"/>
                        <a:pt x="3" y="124"/>
                      </a:cubicBezTo>
                      <a:cubicBezTo>
                        <a:pt x="3" y="124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6"/>
                      </a:cubicBezTo>
                      <a:cubicBezTo>
                        <a:pt x="6" y="127"/>
                        <a:pt x="7" y="127"/>
                        <a:pt x="7" y="127"/>
                      </a:cubicBezTo>
                      <a:cubicBezTo>
                        <a:pt x="7" y="127"/>
                        <a:pt x="8" y="127"/>
                        <a:pt x="8" y="127"/>
                      </a:cubicBezTo>
                      <a:cubicBezTo>
                        <a:pt x="8" y="128"/>
                        <a:pt x="8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4" y="129"/>
                        <a:pt x="16" y="131"/>
                        <a:pt x="17" y="132"/>
                      </a:cubicBezTo>
                      <a:cubicBezTo>
                        <a:pt x="18" y="133"/>
                        <a:pt x="19" y="134"/>
                        <a:pt x="20" y="135"/>
                      </a:cubicBezTo>
                      <a:cubicBezTo>
                        <a:pt x="21" y="135"/>
                        <a:pt x="22" y="136"/>
                        <a:pt x="24" y="136"/>
                      </a:cubicBezTo>
                      <a:cubicBezTo>
                        <a:pt x="24" y="136"/>
                        <a:pt x="24" y="136"/>
                        <a:pt x="25" y="136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7" y="134"/>
                        <a:pt x="27" y="134"/>
                        <a:pt x="28" y="134"/>
                      </a:cubicBezTo>
                      <a:cubicBezTo>
                        <a:pt x="29" y="134"/>
                        <a:pt x="29" y="134"/>
                        <a:pt x="29" y="134"/>
                      </a:cubicBezTo>
                      <a:cubicBezTo>
                        <a:pt x="29" y="134"/>
                        <a:pt x="29" y="134"/>
                        <a:pt x="30" y="134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5"/>
                        <a:pt x="30" y="135"/>
                        <a:pt x="30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3" y="136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4" y="137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5" y="138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40"/>
                        <a:pt x="36" y="140"/>
                        <a:pt x="37" y="141"/>
                      </a:cubicBezTo>
                      <a:cubicBezTo>
                        <a:pt x="37" y="141"/>
                        <a:pt x="37" y="141"/>
                        <a:pt x="37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6" name="Freeform 1948"/>
                <p:cNvSpPr>
                  <a:spLocks/>
                </p:cNvSpPr>
                <p:nvPr/>
              </p:nvSpPr>
              <p:spPr bwMode="auto">
                <a:xfrm>
                  <a:off x="2077" y="1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7" name="Freeform 1949"/>
                <p:cNvSpPr>
                  <a:spLocks/>
                </p:cNvSpPr>
                <p:nvPr/>
              </p:nvSpPr>
              <p:spPr bwMode="auto">
                <a:xfrm>
                  <a:off x="2051" y="189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8" name="Freeform 1950"/>
                <p:cNvSpPr>
                  <a:spLocks/>
                </p:cNvSpPr>
                <p:nvPr/>
              </p:nvSpPr>
              <p:spPr bwMode="auto">
                <a:xfrm>
                  <a:off x="2051" y="18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9" name="Freeform 1951"/>
                <p:cNvSpPr>
                  <a:spLocks/>
                </p:cNvSpPr>
                <p:nvPr/>
              </p:nvSpPr>
              <p:spPr bwMode="auto">
                <a:xfrm>
                  <a:off x="2052" y="1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0" name="Freeform 1952"/>
                <p:cNvSpPr>
                  <a:spLocks/>
                </p:cNvSpPr>
                <p:nvPr/>
              </p:nvSpPr>
              <p:spPr bwMode="auto">
                <a:xfrm>
                  <a:off x="2051" y="18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1" name="Freeform 1953"/>
                <p:cNvSpPr>
                  <a:spLocks/>
                </p:cNvSpPr>
                <p:nvPr/>
              </p:nvSpPr>
              <p:spPr bwMode="auto">
                <a:xfrm>
                  <a:off x="2070" y="1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2" name="Freeform 1954"/>
                <p:cNvSpPr>
                  <a:spLocks/>
                </p:cNvSpPr>
                <p:nvPr/>
              </p:nvSpPr>
              <p:spPr bwMode="auto">
                <a:xfrm>
                  <a:off x="2053" y="188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3" name="Freeform 1955"/>
                <p:cNvSpPr>
                  <a:spLocks/>
                </p:cNvSpPr>
                <p:nvPr/>
              </p:nvSpPr>
              <p:spPr bwMode="auto">
                <a:xfrm>
                  <a:off x="2053" y="188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4" name="Freeform 1956"/>
                <p:cNvSpPr>
                  <a:spLocks/>
                </p:cNvSpPr>
                <p:nvPr/>
              </p:nvSpPr>
              <p:spPr bwMode="auto">
                <a:xfrm>
                  <a:off x="2078" y="183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5" name="Freeform 1957"/>
                <p:cNvSpPr>
                  <a:spLocks/>
                </p:cNvSpPr>
                <p:nvPr/>
              </p:nvSpPr>
              <p:spPr bwMode="auto">
                <a:xfrm>
                  <a:off x="2071" y="1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6" name="Freeform 1958"/>
                <p:cNvSpPr>
                  <a:spLocks/>
                </p:cNvSpPr>
                <p:nvPr/>
              </p:nvSpPr>
              <p:spPr bwMode="auto">
                <a:xfrm>
                  <a:off x="2073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7" name="Freeform 1959"/>
                <p:cNvSpPr>
                  <a:spLocks/>
                </p:cNvSpPr>
                <p:nvPr/>
              </p:nvSpPr>
              <p:spPr bwMode="auto">
                <a:xfrm>
                  <a:off x="2053" y="189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8" name="Freeform 1960"/>
                <p:cNvSpPr>
                  <a:spLocks/>
                </p:cNvSpPr>
                <p:nvPr/>
              </p:nvSpPr>
              <p:spPr bwMode="auto">
                <a:xfrm>
                  <a:off x="2052" y="18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9" name="Freeform 1961"/>
                <p:cNvSpPr>
                  <a:spLocks/>
                </p:cNvSpPr>
                <p:nvPr/>
              </p:nvSpPr>
              <p:spPr bwMode="auto">
                <a:xfrm>
                  <a:off x="2074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0" name="Freeform 1962"/>
                <p:cNvSpPr>
                  <a:spLocks/>
                </p:cNvSpPr>
                <p:nvPr/>
              </p:nvSpPr>
              <p:spPr bwMode="auto">
                <a:xfrm>
                  <a:off x="2076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1" name="Freeform 1963"/>
                <p:cNvSpPr>
                  <a:spLocks/>
                </p:cNvSpPr>
                <p:nvPr/>
              </p:nvSpPr>
              <p:spPr bwMode="auto">
                <a:xfrm>
                  <a:off x="1967" y="17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2" name="Freeform 1964"/>
                <p:cNvSpPr>
                  <a:spLocks/>
                </p:cNvSpPr>
                <p:nvPr/>
              </p:nvSpPr>
              <p:spPr bwMode="auto">
                <a:xfrm>
                  <a:off x="1971" y="1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3" name="Freeform 1965"/>
                <p:cNvSpPr>
                  <a:spLocks/>
                </p:cNvSpPr>
                <p:nvPr/>
              </p:nvSpPr>
              <p:spPr bwMode="auto">
                <a:xfrm>
                  <a:off x="1969" y="17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4" name="Freeform 1966"/>
                <p:cNvSpPr>
                  <a:spLocks/>
                </p:cNvSpPr>
                <p:nvPr/>
              </p:nvSpPr>
              <p:spPr bwMode="auto">
                <a:xfrm>
                  <a:off x="1973" y="176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5" name="Freeform 1967"/>
                <p:cNvSpPr>
                  <a:spLocks/>
                </p:cNvSpPr>
                <p:nvPr/>
              </p:nvSpPr>
              <p:spPr bwMode="auto">
                <a:xfrm>
                  <a:off x="1972" y="17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6" name="Freeform 1968"/>
                <p:cNvSpPr>
                  <a:spLocks/>
                </p:cNvSpPr>
                <p:nvPr/>
              </p:nvSpPr>
              <p:spPr bwMode="auto">
                <a:xfrm>
                  <a:off x="1966" y="17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7" name="Freeform 1969"/>
                <p:cNvSpPr>
                  <a:spLocks/>
                </p:cNvSpPr>
                <p:nvPr/>
              </p:nvSpPr>
              <p:spPr bwMode="auto">
                <a:xfrm>
                  <a:off x="2056" y="1965"/>
                  <a:ext cx="128" cy="142"/>
                </a:xfrm>
                <a:custGeom>
                  <a:avLst/>
                  <a:gdLst>
                    <a:gd name="T0" fmla="*/ 71 w 133"/>
                    <a:gd name="T1" fmla="*/ 137 h 149"/>
                    <a:gd name="T2" fmla="*/ 77 w 133"/>
                    <a:gd name="T3" fmla="*/ 138 h 149"/>
                    <a:gd name="T4" fmla="*/ 78 w 133"/>
                    <a:gd name="T5" fmla="*/ 137 h 149"/>
                    <a:gd name="T6" fmla="*/ 79 w 133"/>
                    <a:gd name="T7" fmla="*/ 124 h 149"/>
                    <a:gd name="T8" fmla="*/ 89 w 133"/>
                    <a:gd name="T9" fmla="*/ 110 h 149"/>
                    <a:gd name="T10" fmla="*/ 113 w 133"/>
                    <a:gd name="T11" fmla="*/ 106 h 149"/>
                    <a:gd name="T12" fmla="*/ 127 w 133"/>
                    <a:gd name="T13" fmla="*/ 111 h 149"/>
                    <a:gd name="T14" fmla="*/ 130 w 133"/>
                    <a:gd name="T15" fmla="*/ 108 h 149"/>
                    <a:gd name="T16" fmla="*/ 131 w 133"/>
                    <a:gd name="T17" fmla="*/ 106 h 149"/>
                    <a:gd name="T18" fmla="*/ 132 w 133"/>
                    <a:gd name="T19" fmla="*/ 91 h 149"/>
                    <a:gd name="T20" fmla="*/ 121 w 133"/>
                    <a:gd name="T21" fmla="*/ 75 h 149"/>
                    <a:gd name="T22" fmla="*/ 104 w 133"/>
                    <a:gd name="T23" fmla="*/ 68 h 149"/>
                    <a:gd name="T24" fmla="*/ 103 w 133"/>
                    <a:gd name="T25" fmla="*/ 56 h 149"/>
                    <a:gd name="T26" fmla="*/ 97 w 133"/>
                    <a:gd name="T27" fmla="*/ 43 h 149"/>
                    <a:gd name="T28" fmla="*/ 91 w 133"/>
                    <a:gd name="T29" fmla="*/ 43 h 149"/>
                    <a:gd name="T30" fmla="*/ 87 w 133"/>
                    <a:gd name="T31" fmla="*/ 43 h 149"/>
                    <a:gd name="T32" fmla="*/ 85 w 133"/>
                    <a:gd name="T33" fmla="*/ 41 h 149"/>
                    <a:gd name="T34" fmla="*/ 84 w 133"/>
                    <a:gd name="T35" fmla="*/ 39 h 149"/>
                    <a:gd name="T36" fmla="*/ 72 w 133"/>
                    <a:gd name="T37" fmla="*/ 33 h 149"/>
                    <a:gd name="T38" fmla="*/ 71 w 133"/>
                    <a:gd name="T39" fmla="*/ 33 h 149"/>
                    <a:gd name="T40" fmla="*/ 68 w 133"/>
                    <a:gd name="T41" fmla="*/ 32 h 149"/>
                    <a:gd name="T42" fmla="*/ 49 w 133"/>
                    <a:gd name="T43" fmla="*/ 23 h 149"/>
                    <a:gd name="T44" fmla="*/ 36 w 133"/>
                    <a:gd name="T45" fmla="*/ 1 h 149"/>
                    <a:gd name="T46" fmla="*/ 19 w 133"/>
                    <a:gd name="T47" fmla="*/ 9 h 149"/>
                    <a:gd name="T48" fmla="*/ 13 w 133"/>
                    <a:gd name="T49" fmla="*/ 12 h 149"/>
                    <a:gd name="T50" fmla="*/ 11 w 133"/>
                    <a:gd name="T51" fmla="*/ 14 h 149"/>
                    <a:gd name="T52" fmla="*/ 9 w 133"/>
                    <a:gd name="T53" fmla="*/ 14 h 149"/>
                    <a:gd name="T54" fmla="*/ 6 w 133"/>
                    <a:gd name="T55" fmla="*/ 14 h 149"/>
                    <a:gd name="T56" fmla="*/ 4 w 133"/>
                    <a:gd name="T57" fmla="*/ 14 h 149"/>
                    <a:gd name="T58" fmla="*/ 6 w 133"/>
                    <a:gd name="T59" fmla="*/ 19 h 149"/>
                    <a:gd name="T60" fmla="*/ 6 w 133"/>
                    <a:gd name="T61" fmla="*/ 34 h 149"/>
                    <a:gd name="T62" fmla="*/ 8 w 133"/>
                    <a:gd name="T63" fmla="*/ 49 h 149"/>
                    <a:gd name="T64" fmla="*/ 5 w 133"/>
                    <a:gd name="T65" fmla="*/ 57 h 149"/>
                    <a:gd name="T66" fmla="*/ 4 w 133"/>
                    <a:gd name="T67" fmla="*/ 69 h 149"/>
                    <a:gd name="T68" fmla="*/ 0 w 133"/>
                    <a:gd name="T69" fmla="*/ 84 h 149"/>
                    <a:gd name="T70" fmla="*/ 0 w 133"/>
                    <a:gd name="T71" fmla="*/ 86 h 149"/>
                    <a:gd name="T72" fmla="*/ 4 w 133"/>
                    <a:gd name="T73" fmla="*/ 91 h 149"/>
                    <a:gd name="T74" fmla="*/ 10 w 133"/>
                    <a:gd name="T75" fmla="*/ 106 h 149"/>
                    <a:gd name="T76" fmla="*/ 11 w 133"/>
                    <a:gd name="T77" fmla="*/ 114 h 149"/>
                    <a:gd name="T78" fmla="*/ 12 w 133"/>
                    <a:gd name="T79" fmla="*/ 126 h 149"/>
                    <a:gd name="T80" fmla="*/ 20 w 133"/>
                    <a:gd name="T81" fmla="*/ 147 h 149"/>
                    <a:gd name="T82" fmla="*/ 20 w 133"/>
                    <a:gd name="T83" fmla="*/ 149 h 149"/>
                    <a:gd name="T84" fmla="*/ 26 w 133"/>
                    <a:gd name="T85" fmla="*/ 145 h 149"/>
                    <a:gd name="T86" fmla="*/ 28 w 133"/>
                    <a:gd name="T87" fmla="*/ 144 h 149"/>
                    <a:gd name="T88" fmla="*/ 38 w 133"/>
                    <a:gd name="T89" fmla="*/ 137 h 149"/>
                    <a:gd name="T90" fmla="*/ 46 w 133"/>
                    <a:gd name="T91" fmla="*/ 139 h 149"/>
                    <a:gd name="T92" fmla="*/ 62 w 133"/>
                    <a:gd name="T93" fmla="*/ 139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3" h="149">
                      <a:moveTo>
                        <a:pt x="71" y="137"/>
                      </a:move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7"/>
                        <a:pt x="77" y="137"/>
                      </a:cubicBezTo>
                      <a:cubicBezTo>
                        <a:pt x="78" y="137"/>
                        <a:pt x="78" y="137"/>
                        <a:pt x="78" y="137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9" y="132"/>
                        <a:pt x="79" y="127"/>
                        <a:pt x="79" y="124"/>
                      </a:cubicBezTo>
                      <a:cubicBezTo>
                        <a:pt x="79" y="124"/>
                        <a:pt x="79" y="124"/>
                        <a:pt x="79" y="124"/>
                      </a:cubicBezTo>
                      <a:cubicBezTo>
                        <a:pt x="79" y="124"/>
                        <a:pt x="79" y="123"/>
                        <a:pt x="79" y="123"/>
                      </a:cubicBezTo>
                      <a:cubicBezTo>
                        <a:pt x="79" y="119"/>
                        <a:pt x="85" y="113"/>
                        <a:pt x="89" y="110"/>
                      </a:cubicBezTo>
                      <a:cubicBezTo>
                        <a:pt x="92" y="108"/>
                        <a:pt x="95" y="108"/>
                        <a:pt x="98" y="108"/>
                      </a:cubicBezTo>
                      <a:cubicBezTo>
                        <a:pt x="100" y="108"/>
                        <a:pt x="102" y="108"/>
                        <a:pt x="103" y="108"/>
                      </a:cubicBezTo>
                      <a:cubicBezTo>
                        <a:pt x="105" y="106"/>
                        <a:pt x="109" y="106"/>
                        <a:pt x="113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20" y="106"/>
                        <a:pt x="123" y="108"/>
                        <a:pt x="125" y="109"/>
                      </a:cubicBezTo>
                      <a:cubicBezTo>
                        <a:pt x="126" y="110"/>
                        <a:pt x="127" y="111"/>
                        <a:pt x="127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9" y="110"/>
                        <a:pt x="130" y="109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1" y="107"/>
                        <a:pt x="131" y="107"/>
                      </a:cubicBezTo>
                      <a:cubicBezTo>
                        <a:pt x="131" y="107"/>
                        <a:pt x="131" y="107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0" y="103"/>
                        <a:pt x="131" y="101"/>
                        <a:pt x="132" y="98"/>
                      </a:cubicBezTo>
                      <a:cubicBezTo>
                        <a:pt x="132" y="96"/>
                        <a:pt x="133" y="93"/>
                        <a:pt x="132" y="91"/>
                      </a:cubicBezTo>
                      <a:cubicBezTo>
                        <a:pt x="132" y="89"/>
                        <a:pt x="130" y="88"/>
                        <a:pt x="129" y="86"/>
                      </a:cubicBezTo>
                      <a:cubicBezTo>
                        <a:pt x="127" y="85"/>
                        <a:pt x="125" y="83"/>
                        <a:pt x="125" y="79"/>
                      </a:cubicBezTo>
                      <a:cubicBezTo>
                        <a:pt x="125" y="76"/>
                        <a:pt x="125" y="75"/>
                        <a:pt x="121" y="75"/>
                      </a:cubicBezTo>
                      <a:cubicBezTo>
                        <a:pt x="120" y="75"/>
                        <a:pt x="119" y="75"/>
                        <a:pt x="118" y="75"/>
                      </a:cubicBezTo>
                      <a:cubicBezTo>
                        <a:pt x="118" y="75"/>
                        <a:pt x="117" y="75"/>
                        <a:pt x="116" y="75"/>
                      </a:cubicBezTo>
                      <a:cubicBezTo>
                        <a:pt x="106" y="75"/>
                        <a:pt x="104" y="71"/>
                        <a:pt x="104" y="68"/>
                      </a:cubicBezTo>
                      <a:cubicBezTo>
                        <a:pt x="104" y="66"/>
                        <a:pt x="103" y="65"/>
                        <a:pt x="102" y="64"/>
                      </a:cubicBezTo>
                      <a:cubicBezTo>
                        <a:pt x="101" y="62"/>
                        <a:pt x="100" y="58"/>
                        <a:pt x="103" y="57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2" y="54"/>
                        <a:pt x="100" y="52"/>
                        <a:pt x="101" y="49"/>
                      </a:cubicBezTo>
                      <a:cubicBezTo>
                        <a:pt x="101" y="47"/>
                        <a:pt x="100" y="46"/>
                        <a:pt x="98" y="44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97" y="43"/>
                        <a:pt x="96" y="43"/>
                        <a:pt x="94" y="43"/>
                      </a:cubicBezTo>
                      <a:cubicBezTo>
                        <a:pt x="94" y="43"/>
                        <a:pt x="93" y="43"/>
                        <a:pt x="93" y="43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0" y="43"/>
                        <a:pt x="89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5" y="42"/>
                        <a:pt x="85" y="42"/>
                        <a:pt x="85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4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4" y="40"/>
                        <a:pt x="84" y="39"/>
                        <a:pt x="84" y="39"/>
                      </a:cubicBezTo>
                      <a:cubicBezTo>
                        <a:pt x="84" y="38"/>
                        <a:pt x="81" y="37"/>
                        <a:pt x="77" y="37"/>
                      </a:cubicBezTo>
                      <a:cubicBezTo>
                        <a:pt x="74" y="37"/>
                        <a:pt x="73" y="34"/>
                        <a:pt x="73" y="33"/>
                      </a:cubicBezTo>
                      <a:cubicBezTo>
                        <a:pt x="73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0" y="33"/>
                        <a:pt x="69" y="33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ubicBezTo>
                        <a:pt x="58" y="32"/>
                        <a:pt x="55" y="29"/>
                        <a:pt x="49" y="23"/>
                      </a:cubicBezTo>
                      <a:cubicBezTo>
                        <a:pt x="44" y="16"/>
                        <a:pt x="44" y="4"/>
                        <a:pt x="45" y="0"/>
                      </a:cubicBezTo>
                      <a:cubicBezTo>
                        <a:pt x="44" y="0"/>
                        <a:pt x="43" y="0"/>
                        <a:pt x="41" y="0"/>
                      </a:cubicBezTo>
                      <a:cubicBezTo>
                        <a:pt x="40" y="0"/>
                        <a:pt x="38" y="1"/>
                        <a:pt x="36" y="1"/>
                      </a:cubicBezTo>
                      <a:cubicBezTo>
                        <a:pt x="34" y="1"/>
                        <a:pt x="30" y="3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8"/>
                        <a:pt x="20" y="8"/>
                        <a:pt x="19" y="9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1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6"/>
                        <a:pt x="5" y="18"/>
                        <a:pt x="6" y="19"/>
                      </a:cubicBezTo>
                      <a:cubicBezTo>
                        <a:pt x="8" y="22"/>
                        <a:pt x="9" y="25"/>
                        <a:pt x="10" y="26"/>
                      </a:cubicBezTo>
                      <a:cubicBezTo>
                        <a:pt x="11" y="31"/>
                        <a:pt x="8" y="33"/>
                        <a:pt x="7" y="34"/>
                      </a:cubicBezTo>
                      <a:cubicBezTo>
                        <a:pt x="7" y="34"/>
                        <a:pt x="7" y="34"/>
                        <a:pt x="6" y="34"/>
                      </a:cubicBezTo>
                      <a:cubicBezTo>
                        <a:pt x="6" y="35"/>
                        <a:pt x="6" y="40"/>
                        <a:pt x="7" y="47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50"/>
                        <a:pt x="7" y="52"/>
                        <a:pt x="6" y="54"/>
                      </a:cubicBezTo>
                      <a:cubicBezTo>
                        <a:pt x="5" y="55"/>
                        <a:pt x="5" y="56"/>
                        <a:pt x="5" y="57"/>
                      </a:cubicBezTo>
                      <a:cubicBezTo>
                        <a:pt x="7" y="59"/>
                        <a:pt x="5" y="62"/>
                        <a:pt x="4" y="64"/>
                      </a:cubicBezTo>
                      <a:cubicBezTo>
                        <a:pt x="3" y="66"/>
                        <a:pt x="2" y="67"/>
                        <a:pt x="2" y="68"/>
                      </a:cubicBezTo>
                      <a:cubicBezTo>
                        <a:pt x="2" y="68"/>
                        <a:pt x="3" y="69"/>
                        <a:pt x="4" y="69"/>
                      </a:cubicBezTo>
                      <a:cubicBezTo>
                        <a:pt x="5" y="70"/>
                        <a:pt x="7" y="71"/>
                        <a:pt x="7" y="73"/>
                      </a:cubicBezTo>
                      <a:cubicBezTo>
                        <a:pt x="7" y="76"/>
                        <a:pt x="3" y="82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6"/>
                        <a:pt x="0" y="87"/>
                        <a:pt x="0" y="87"/>
                      </a:cubicBezTo>
                      <a:cubicBezTo>
                        <a:pt x="1" y="88"/>
                        <a:pt x="2" y="89"/>
                        <a:pt x="4" y="91"/>
                      </a:cubicBezTo>
                      <a:cubicBezTo>
                        <a:pt x="7" y="93"/>
                        <a:pt x="6" y="96"/>
                        <a:pt x="6" y="98"/>
                      </a:cubicBezTo>
                      <a:cubicBezTo>
                        <a:pt x="6" y="100"/>
                        <a:pt x="6" y="102"/>
                        <a:pt x="7" y="103"/>
                      </a:cubicBezTo>
                      <a:cubicBezTo>
                        <a:pt x="8" y="104"/>
                        <a:pt x="9" y="105"/>
                        <a:pt x="10" y="106"/>
                      </a:cubicBezTo>
                      <a:cubicBezTo>
                        <a:pt x="11" y="107"/>
                        <a:pt x="12" y="108"/>
                        <a:pt x="12" y="109"/>
                      </a:cubicBezTo>
                      <a:cubicBezTo>
                        <a:pt x="13" y="111"/>
                        <a:pt x="11" y="112"/>
                        <a:pt x="11" y="112"/>
                      </a:cubicBezTo>
                      <a:cubicBezTo>
                        <a:pt x="11" y="112"/>
                        <a:pt x="11" y="113"/>
                        <a:pt x="11" y="114"/>
                      </a:cubicBezTo>
                      <a:cubicBezTo>
                        <a:pt x="11" y="116"/>
                        <a:pt x="11" y="119"/>
                        <a:pt x="9" y="120"/>
                      </a:cubicBezTo>
                      <a:cubicBezTo>
                        <a:pt x="8" y="120"/>
                        <a:pt x="8" y="121"/>
                        <a:pt x="9" y="121"/>
                      </a:cubicBezTo>
                      <a:cubicBezTo>
                        <a:pt x="9" y="123"/>
                        <a:pt x="11" y="125"/>
                        <a:pt x="12" y="126"/>
                      </a:cubicBezTo>
                      <a:cubicBezTo>
                        <a:pt x="15" y="127"/>
                        <a:pt x="15" y="130"/>
                        <a:pt x="15" y="132"/>
                      </a:cubicBezTo>
                      <a:cubicBezTo>
                        <a:pt x="16" y="134"/>
                        <a:pt x="16" y="136"/>
                        <a:pt x="17" y="137"/>
                      </a:cubicBezTo>
                      <a:cubicBezTo>
                        <a:pt x="19" y="139"/>
                        <a:pt x="19" y="143"/>
                        <a:pt x="20" y="147"/>
                      </a:cubicBezTo>
                      <a:cubicBezTo>
                        <a:pt x="20" y="147"/>
                        <a:pt x="20" y="147"/>
                        <a:pt x="20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8"/>
                        <a:pt x="20" y="149"/>
                        <a:pt x="20" y="149"/>
                      </a:cubicBezTo>
                      <a:cubicBezTo>
                        <a:pt x="21" y="149"/>
                        <a:pt x="22" y="148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5" y="146"/>
                        <a:pt x="25" y="146"/>
                        <a:pt x="26" y="145"/>
                      </a:cubicBezTo>
                      <a:cubicBezTo>
                        <a:pt x="26" y="145"/>
                        <a:pt x="26" y="145"/>
                        <a:pt x="26" y="145"/>
                      </a:cubicBezTo>
                      <a:cubicBezTo>
                        <a:pt x="27" y="145"/>
                        <a:pt x="28" y="144"/>
                        <a:pt x="28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30" y="142"/>
                        <a:pt x="31" y="141"/>
                        <a:pt x="32" y="140"/>
                      </a:cubicBezTo>
                      <a:cubicBezTo>
                        <a:pt x="34" y="138"/>
                        <a:pt x="35" y="137"/>
                        <a:pt x="36" y="137"/>
                      </a:cubicBezTo>
                      <a:cubicBezTo>
                        <a:pt x="37" y="137"/>
                        <a:pt x="37" y="137"/>
                        <a:pt x="38" y="137"/>
                      </a:cubicBezTo>
                      <a:cubicBezTo>
                        <a:pt x="39" y="137"/>
                        <a:pt x="40" y="137"/>
                        <a:pt x="41" y="138"/>
                      </a:cubicBezTo>
                      <a:cubicBezTo>
                        <a:pt x="42" y="139"/>
                        <a:pt x="42" y="139"/>
                        <a:pt x="44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50" y="140"/>
                        <a:pt x="55" y="141"/>
                        <a:pt x="58" y="145"/>
                      </a:cubicBezTo>
                      <a:cubicBezTo>
                        <a:pt x="59" y="144"/>
                        <a:pt x="59" y="143"/>
                        <a:pt x="60" y="142"/>
                      </a:cubicBezTo>
                      <a:cubicBezTo>
                        <a:pt x="60" y="141"/>
                        <a:pt x="61" y="139"/>
                        <a:pt x="62" y="139"/>
                      </a:cubicBezTo>
                      <a:cubicBezTo>
                        <a:pt x="62" y="138"/>
                        <a:pt x="64" y="137"/>
                        <a:pt x="66" y="137"/>
                      </a:cubicBezTo>
                      <a:cubicBezTo>
                        <a:pt x="68" y="137"/>
                        <a:pt x="69" y="137"/>
                        <a:pt x="71" y="1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8" name="Freeform 1970"/>
                <p:cNvSpPr>
                  <a:spLocks/>
                </p:cNvSpPr>
                <p:nvPr/>
              </p:nvSpPr>
              <p:spPr bwMode="auto">
                <a:xfrm>
                  <a:off x="2182" y="20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9" name="Freeform 1971"/>
                <p:cNvSpPr>
                  <a:spLocks/>
                </p:cNvSpPr>
                <p:nvPr/>
              </p:nvSpPr>
              <p:spPr bwMode="auto">
                <a:xfrm>
                  <a:off x="2138" y="200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0" name="Freeform 1972"/>
                <p:cNvSpPr>
                  <a:spLocks/>
                </p:cNvSpPr>
                <p:nvPr/>
              </p:nvSpPr>
              <p:spPr bwMode="auto">
                <a:xfrm>
                  <a:off x="2140" y="2006"/>
                  <a:ext cx="6" cy="0"/>
                </a:xfrm>
                <a:custGeom>
                  <a:avLst/>
                  <a:gdLst>
                    <a:gd name="T0" fmla="*/ 6 w 6"/>
                    <a:gd name="T1" fmla="*/ 0 w 6"/>
                    <a:gd name="T2" fmla="*/ 4 w 6"/>
                    <a:gd name="T3" fmla="*/ 6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6" y="0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1" name="Freeform 1973"/>
                <p:cNvSpPr>
                  <a:spLocks/>
                </p:cNvSpPr>
                <p:nvPr/>
              </p:nvSpPr>
              <p:spPr bwMode="auto">
                <a:xfrm>
                  <a:off x="2060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2" name="Freeform 1974"/>
                <p:cNvSpPr>
                  <a:spLocks/>
                </p:cNvSpPr>
                <p:nvPr/>
              </p:nvSpPr>
              <p:spPr bwMode="auto">
                <a:xfrm>
                  <a:off x="2063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3" name="Freeform 1975"/>
                <p:cNvSpPr>
                  <a:spLocks/>
                </p:cNvSpPr>
                <p:nvPr/>
              </p:nvSpPr>
              <p:spPr bwMode="auto">
                <a:xfrm>
                  <a:off x="2103" y="1987"/>
                  <a:ext cx="15" cy="9"/>
                </a:xfrm>
                <a:custGeom>
                  <a:avLst/>
                  <a:gdLst>
                    <a:gd name="T0" fmla="*/ 15 w 15"/>
                    <a:gd name="T1" fmla="*/ 8 h 9"/>
                    <a:gd name="T2" fmla="*/ 0 w 15"/>
                    <a:gd name="T3" fmla="*/ 0 h 9"/>
                    <a:gd name="T4" fmla="*/ 15 w 15"/>
                    <a:gd name="T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5" y="8"/>
                      </a:moveTo>
                      <a:cubicBezTo>
                        <a:pt x="9" y="9"/>
                        <a:pt x="6" y="6"/>
                        <a:pt x="0" y="0"/>
                      </a:cubicBezTo>
                      <a:cubicBezTo>
                        <a:pt x="6" y="6"/>
                        <a:pt x="9" y="9"/>
                        <a:pt x="15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4" name="Freeform 1976"/>
                <p:cNvSpPr>
                  <a:spLocks/>
                </p:cNvSpPr>
                <p:nvPr/>
              </p:nvSpPr>
              <p:spPr bwMode="auto">
                <a:xfrm>
                  <a:off x="2123" y="1997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5" name="Freeform 1977"/>
                <p:cNvSpPr>
                  <a:spLocks/>
                </p:cNvSpPr>
                <p:nvPr/>
              </p:nvSpPr>
              <p:spPr bwMode="auto">
                <a:xfrm>
                  <a:off x="2181" y="206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6" name="Freeform 1978"/>
                <p:cNvSpPr>
                  <a:spLocks/>
                </p:cNvSpPr>
                <p:nvPr/>
              </p:nvSpPr>
              <p:spPr bwMode="auto">
                <a:xfrm>
                  <a:off x="2138" y="200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7" name="Freeform 1979"/>
                <p:cNvSpPr>
                  <a:spLocks/>
                </p:cNvSpPr>
                <p:nvPr/>
              </p:nvSpPr>
              <p:spPr bwMode="auto">
                <a:xfrm>
                  <a:off x="2179" y="2068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1 w 2"/>
                    <a:gd name="T7" fmla="*/ 2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8" name="Freeform 1980"/>
                <p:cNvSpPr>
                  <a:spLocks/>
                </p:cNvSpPr>
                <p:nvPr/>
              </p:nvSpPr>
              <p:spPr bwMode="auto">
                <a:xfrm>
                  <a:off x="2062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9" name="Freeform 1981"/>
                <p:cNvSpPr>
                  <a:spLocks/>
                </p:cNvSpPr>
                <p:nvPr/>
              </p:nvSpPr>
              <p:spPr bwMode="auto">
                <a:xfrm>
                  <a:off x="2068" y="19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0" name="Freeform 1982"/>
                <p:cNvSpPr>
                  <a:spLocks/>
                </p:cNvSpPr>
                <p:nvPr/>
              </p:nvSpPr>
              <p:spPr bwMode="auto">
                <a:xfrm>
                  <a:off x="2125" y="19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1" name="Freeform 1983"/>
                <p:cNvSpPr>
                  <a:spLocks/>
                </p:cNvSpPr>
                <p:nvPr/>
              </p:nvSpPr>
              <p:spPr bwMode="auto">
                <a:xfrm>
                  <a:off x="2118" y="199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2" name="Freeform 1984"/>
                <p:cNvSpPr>
                  <a:spLocks/>
                </p:cNvSpPr>
                <p:nvPr/>
              </p:nvSpPr>
              <p:spPr bwMode="auto">
                <a:xfrm>
                  <a:off x="2137" y="200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3" name="Freeform 1985"/>
                <p:cNvSpPr>
                  <a:spLocks/>
                </p:cNvSpPr>
                <p:nvPr/>
              </p:nvSpPr>
              <p:spPr bwMode="auto">
                <a:xfrm>
                  <a:off x="2069" y="197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4" name="Freeform 1986"/>
                <p:cNvSpPr>
                  <a:spLocks/>
                </p:cNvSpPr>
                <p:nvPr/>
              </p:nvSpPr>
              <p:spPr bwMode="auto">
                <a:xfrm>
                  <a:off x="2067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5" name="Freeform 1987"/>
                <p:cNvSpPr>
                  <a:spLocks/>
                </p:cNvSpPr>
                <p:nvPr/>
              </p:nvSpPr>
              <p:spPr bwMode="auto">
                <a:xfrm>
                  <a:off x="2065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6" name="Freeform 1988"/>
                <p:cNvSpPr>
                  <a:spLocks/>
                </p:cNvSpPr>
                <p:nvPr/>
              </p:nvSpPr>
              <p:spPr bwMode="auto">
                <a:xfrm>
                  <a:off x="2081" y="210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7" name="Freeform 1989"/>
                <p:cNvSpPr>
                  <a:spLocks/>
                </p:cNvSpPr>
                <p:nvPr/>
              </p:nvSpPr>
              <p:spPr bwMode="auto">
                <a:xfrm>
                  <a:off x="2116" y="2096"/>
                  <a:ext cx="8" cy="2"/>
                </a:xfrm>
                <a:custGeom>
                  <a:avLst/>
                  <a:gdLst>
                    <a:gd name="T0" fmla="*/ 4 w 9"/>
                    <a:gd name="T1" fmla="*/ 0 h 2"/>
                    <a:gd name="T2" fmla="*/ 0 w 9"/>
                    <a:gd name="T3" fmla="*/ 2 h 2"/>
                    <a:gd name="T4" fmla="*/ 4 w 9"/>
                    <a:gd name="T5" fmla="*/ 0 h 2"/>
                    <a:gd name="T6" fmla="*/ 9 w 9"/>
                    <a:gd name="T7" fmla="*/ 0 h 2"/>
                    <a:gd name="T8" fmla="*/ 9 w 9"/>
                    <a:gd name="T9" fmla="*/ 0 h 2"/>
                    <a:gd name="T10" fmla="*/ 4 w 9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">
                      <a:moveTo>
                        <a:pt x="4" y="0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0"/>
                        <a:pt x="6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8" name="Freeform 1990"/>
                <p:cNvSpPr>
                  <a:spLocks/>
                </p:cNvSpPr>
                <p:nvPr/>
              </p:nvSpPr>
              <p:spPr bwMode="auto">
                <a:xfrm>
                  <a:off x="2079" y="2104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9" name="Freeform 1991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2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0" name="Freeform 1992"/>
                <p:cNvSpPr>
                  <a:spLocks/>
                </p:cNvSpPr>
                <p:nvPr/>
              </p:nvSpPr>
              <p:spPr bwMode="auto">
                <a:xfrm>
                  <a:off x="2083" y="2096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4 w 8"/>
                    <a:gd name="T3" fmla="*/ 3 h 7"/>
                    <a:gd name="T4" fmla="*/ 8 w 8"/>
                    <a:gd name="T5" fmla="*/ 0 h 7"/>
                    <a:gd name="T6" fmla="*/ 4 w 8"/>
                    <a:gd name="T7" fmla="*/ 3 h 7"/>
                    <a:gd name="T8" fmla="*/ 0 w 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2" y="6"/>
                        <a:pt x="3" y="4"/>
                        <a:pt x="4" y="3"/>
                      </a:cubicBezTo>
                      <a:cubicBezTo>
                        <a:pt x="6" y="1"/>
                        <a:pt x="7" y="0"/>
                        <a:pt x="8" y="0"/>
                      </a:cubicBezTo>
                      <a:cubicBezTo>
                        <a:pt x="7" y="0"/>
                        <a:pt x="6" y="1"/>
                        <a:pt x="4" y="3"/>
                      </a:cubicBezTo>
                      <a:cubicBezTo>
                        <a:pt x="3" y="4"/>
                        <a:pt x="2" y="5"/>
                        <a:pt x="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1" name="Freeform 1993"/>
                <p:cNvSpPr>
                  <a:spLocks/>
                </p:cNvSpPr>
                <p:nvPr/>
              </p:nvSpPr>
              <p:spPr bwMode="auto">
                <a:xfrm>
                  <a:off x="2076" y="21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2" name="Freeform 1994"/>
                <p:cNvSpPr>
                  <a:spLocks/>
                </p:cNvSpPr>
                <p:nvPr/>
              </p:nvSpPr>
              <p:spPr bwMode="auto">
                <a:xfrm>
                  <a:off x="2076" y="2106"/>
                  <a:ext cx="3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3 w 4"/>
                    <a:gd name="T5" fmla="*/ 0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3" name="Freeform 1995"/>
                <p:cNvSpPr>
                  <a:spLocks/>
                </p:cNvSpPr>
                <p:nvPr/>
              </p:nvSpPr>
              <p:spPr bwMode="auto">
                <a:xfrm>
                  <a:off x="2056" y="2047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0 h 5"/>
                    <a:gd name="T4" fmla="*/ 0 w 4"/>
                    <a:gd name="T5" fmla="*/ 0 h 5"/>
                    <a:gd name="T6" fmla="*/ 0 w 4"/>
                    <a:gd name="T7" fmla="*/ 1 h 5"/>
                    <a:gd name="T8" fmla="*/ 4 w 4"/>
                    <a:gd name="T9" fmla="*/ 5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5"/>
                      </a:cubicBezTo>
                      <a:cubicBezTo>
                        <a:pt x="2" y="3"/>
                        <a:pt x="1" y="2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4" name="Freeform 1996"/>
                <p:cNvSpPr>
                  <a:spLocks/>
                </p:cNvSpPr>
                <p:nvPr/>
              </p:nvSpPr>
              <p:spPr bwMode="auto">
                <a:xfrm>
                  <a:off x="2075" y="210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5" name="Freeform 1997"/>
                <p:cNvSpPr>
                  <a:spLocks/>
                </p:cNvSpPr>
                <p:nvPr/>
              </p:nvSpPr>
              <p:spPr bwMode="auto">
                <a:xfrm>
                  <a:off x="2079" y="210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6" name="Freeform 1998"/>
                <p:cNvSpPr>
                  <a:spLocks/>
                </p:cNvSpPr>
                <p:nvPr/>
              </p:nvSpPr>
              <p:spPr bwMode="auto">
                <a:xfrm>
                  <a:off x="2132" y="20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7" name="Freeform 1999"/>
                <p:cNvSpPr>
                  <a:spLocks/>
                </p:cNvSpPr>
                <p:nvPr/>
              </p:nvSpPr>
              <p:spPr bwMode="auto">
                <a:xfrm>
                  <a:off x="2130" y="209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8" name="Freeform 2000"/>
                <p:cNvSpPr>
                  <a:spLocks/>
                </p:cNvSpPr>
                <p:nvPr/>
              </p:nvSpPr>
              <p:spPr bwMode="auto">
                <a:xfrm>
                  <a:off x="2130" y="20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9" name="Freeform 2001"/>
                <p:cNvSpPr>
                  <a:spLocks/>
                </p:cNvSpPr>
                <p:nvPr/>
              </p:nvSpPr>
              <p:spPr bwMode="auto">
                <a:xfrm>
                  <a:off x="2131" y="20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0" name="Freeform 2002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1" name="Freeform 2003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2" name="Freeform 2004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3" name="Freeform 2005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2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4" name="Freeform 2006"/>
                <p:cNvSpPr>
                  <a:spLocks/>
                </p:cNvSpPr>
                <p:nvPr/>
              </p:nvSpPr>
              <p:spPr bwMode="auto">
                <a:xfrm>
                  <a:off x="1928" y="1859"/>
                  <a:ext cx="134" cy="197"/>
                </a:xfrm>
                <a:custGeom>
                  <a:avLst/>
                  <a:gdLst>
                    <a:gd name="T0" fmla="*/ 130 w 140"/>
                    <a:gd name="T1" fmla="*/ 196 h 206"/>
                    <a:gd name="T2" fmla="*/ 130 w 140"/>
                    <a:gd name="T3" fmla="*/ 193 h 206"/>
                    <a:gd name="T4" fmla="*/ 132 w 140"/>
                    <a:gd name="T5" fmla="*/ 192 h 206"/>
                    <a:gd name="T6" fmla="*/ 136 w 140"/>
                    <a:gd name="T7" fmla="*/ 184 h 206"/>
                    <a:gd name="T8" fmla="*/ 136 w 140"/>
                    <a:gd name="T9" fmla="*/ 171 h 206"/>
                    <a:gd name="T10" fmla="*/ 138 w 140"/>
                    <a:gd name="T11" fmla="*/ 158 h 206"/>
                    <a:gd name="T12" fmla="*/ 137 w 140"/>
                    <a:gd name="T13" fmla="*/ 142 h 206"/>
                    <a:gd name="T14" fmla="*/ 137 w 140"/>
                    <a:gd name="T15" fmla="*/ 132 h 206"/>
                    <a:gd name="T16" fmla="*/ 133 w 140"/>
                    <a:gd name="T17" fmla="*/ 124 h 206"/>
                    <a:gd name="T18" fmla="*/ 126 w 140"/>
                    <a:gd name="T19" fmla="*/ 124 h 206"/>
                    <a:gd name="T20" fmla="*/ 124 w 140"/>
                    <a:gd name="T21" fmla="*/ 124 h 206"/>
                    <a:gd name="T22" fmla="*/ 120 w 140"/>
                    <a:gd name="T23" fmla="*/ 124 h 206"/>
                    <a:gd name="T24" fmla="*/ 117 w 140"/>
                    <a:gd name="T25" fmla="*/ 110 h 206"/>
                    <a:gd name="T26" fmla="*/ 103 w 140"/>
                    <a:gd name="T27" fmla="*/ 113 h 206"/>
                    <a:gd name="T28" fmla="*/ 91 w 140"/>
                    <a:gd name="T29" fmla="*/ 104 h 206"/>
                    <a:gd name="T30" fmla="*/ 85 w 140"/>
                    <a:gd name="T31" fmla="*/ 91 h 206"/>
                    <a:gd name="T32" fmla="*/ 82 w 140"/>
                    <a:gd name="T33" fmla="*/ 81 h 206"/>
                    <a:gd name="T34" fmla="*/ 84 w 140"/>
                    <a:gd name="T35" fmla="*/ 72 h 206"/>
                    <a:gd name="T36" fmla="*/ 89 w 140"/>
                    <a:gd name="T37" fmla="*/ 68 h 206"/>
                    <a:gd name="T38" fmla="*/ 98 w 140"/>
                    <a:gd name="T39" fmla="*/ 51 h 206"/>
                    <a:gd name="T40" fmla="*/ 117 w 140"/>
                    <a:gd name="T41" fmla="*/ 43 h 206"/>
                    <a:gd name="T42" fmla="*/ 120 w 140"/>
                    <a:gd name="T43" fmla="*/ 42 h 206"/>
                    <a:gd name="T44" fmla="*/ 119 w 140"/>
                    <a:gd name="T45" fmla="*/ 41 h 206"/>
                    <a:gd name="T46" fmla="*/ 125 w 140"/>
                    <a:gd name="T47" fmla="*/ 29 h 206"/>
                    <a:gd name="T48" fmla="*/ 110 w 140"/>
                    <a:gd name="T49" fmla="*/ 25 h 206"/>
                    <a:gd name="T50" fmla="*/ 95 w 140"/>
                    <a:gd name="T51" fmla="*/ 27 h 206"/>
                    <a:gd name="T52" fmla="*/ 87 w 140"/>
                    <a:gd name="T53" fmla="*/ 20 h 206"/>
                    <a:gd name="T54" fmla="*/ 79 w 140"/>
                    <a:gd name="T55" fmla="*/ 10 h 206"/>
                    <a:gd name="T56" fmla="*/ 70 w 140"/>
                    <a:gd name="T57" fmla="*/ 0 h 206"/>
                    <a:gd name="T58" fmla="*/ 67 w 140"/>
                    <a:gd name="T59" fmla="*/ 1 h 206"/>
                    <a:gd name="T60" fmla="*/ 68 w 140"/>
                    <a:gd name="T61" fmla="*/ 2 h 206"/>
                    <a:gd name="T62" fmla="*/ 69 w 140"/>
                    <a:gd name="T63" fmla="*/ 5 h 206"/>
                    <a:gd name="T64" fmla="*/ 66 w 140"/>
                    <a:gd name="T65" fmla="*/ 10 h 206"/>
                    <a:gd name="T66" fmla="*/ 61 w 140"/>
                    <a:gd name="T67" fmla="*/ 20 h 206"/>
                    <a:gd name="T68" fmla="*/ 31 w 140"/>
                    <a:gd name="T69" fmla="*/ 44 h 206"/>
                    <a:gd name="T70" fmla="*/ 18 w 140"/>
                    <a:gd name="T71" fmla="*/ 50 h 206"/>
                    <a:gd name="T72" fmla="*/ 13 w 140"/>
                    <a:gd name="T73" fmla="*/ 50 h 206"/>
                    <a:gd name="T74" fmla="*/ 9 w 140"/>
                    <a:gd name="T75" fmla="*/ 40 h 206"/>
                    <a:gd name="T76" fmla="*/ 9 w 140"/>
                    <a:gd name="T77" fmla="*/ 39 h 206"/>
                    <a:gd name="T78" fmla="*/ 8 w 140"/>
                    <a:gd name="T79" fmla="*/ 38 h 206"/>
                    <a:gd name="T80" fmla="*/ 4 w 140"/>
                    <a:gd name="T81" fmla="*/ 56 h 206"/>
                    <a:gd name="T82" fmla="*/ 2 w 140"/>
                    <a:gd name="T83" fmla="*/ 64 h 206"/>
                    <a:gd name="T84" fmla="*/ 13 w 140"/>
                    <a:gd name="T85" fmla="*/ 72 h 206"/>
                    <a:gd name="T86" fmla="*/ 30 w 140"/>
                    <a:gd name="T87" fmla="*/ 98 h 206"/>
                    <a:gd name="T88" fmla="*/ 57 w 140"/>
                    <a:gd name="T89" fmla="*/ 155 h 206"/>
                    <a:gd name="T90" fmla="*/ 79 w 140"/>
                    <a:gd name="T91" fmla="*/ 175 h 206"/>
                    <a:gd name="T92" fmla="*/ 125 w 140"/>
                    <a:gd name="T93" fmla="*/ 205 h 206"/>
                    <a:gd name="T94" fmla="*/ 129 w 140"/>
                    <a:gd name="T95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206">
                      <a:moveTo>
                        <a:pt x="130" y="197"/>
                      </a:moveTo>
                      <a:cubicBezTo>
                        <a:pt x="130" y="197"/>
                        <a:pt x="130" y="196"/>
                        <a:pt x="130" y="196"/>
                      </a:cubicBezTo>
                      <a:cubicBezTo>
                        <a:pt x="130" y="196"/>
                        <a:pt x="130" y="196"/>
                        <a:pt x="130" y="196"/>
                      </a:cubicBezTo>
                      <a:cubicBezTo>
                        <a:pt x="130" y="195"/>
                        <a:pt x="130" y="195"/>
                        <a:pt x="130" y="194"/>
                      </a:cubicBezTo>
                      <a:cubicBezTo>
                        <a:pt x="130" y="194"/>
                        <a:pt x="130" y="194"/>
                        <a:pt x="130" y="194"/>
                      </a:cubicBezTo>
                      <a:cubicBezTo>
                        <a:pt x="130" y="194"/>
                        <a:pt x="130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1" y="192"/>
                        <a:pt x="131" y="192"/>
                        <a:pt x="132" y="192"/>
                      </a:cubicBezTo>
                      <a:cubicBezTo>
                        <a:pt x="132" y="192"/>
                        <a:pt x="132" y="192"/>
                        <a:pt x="132" y="192"/>
                      </a:cubicBezTo>
                      <a:cubicBezTo>
                        <a:pt x="133" y="191"/>
                        <a:pt x="135" y="189"/>
                        <a:pt x="136" y="187"/>
                      </a:cubicBezTo>
                      <a:cubicBezTo>
                        <a:pt x="136" y="186"/>
                        <a:pt x="137" y="185"/>
                        <a:pt x="137" y="184"/>
                      </a:cubicBezTo>
                      <a:cubicBezTo>
                        <a:pt x="137" y="184"/>
                        <a:pt x="136" y="184"/>
                        <a:pt x="136" y="184"/>
                      </a:cubicBezTo>
                      <a:cubicBezTo>
                        <a:pt x="134" y="183"/>
                        <a:pt x="132" y="182"/>
                        <a:pt x="132" y="179"/>
                      </a:cubicBezTo>
                      <a:cubicBezTo>
                        <a:pt x="132" y="177"/>
                        <a:pt x="133" y="175"/>
                        <a:pt x="134" y="174"/>
                      </a:cubicBezTo>
                      <a:cubicBezTo>
                        <a:pt x="135" y="173"/>
                        <a:pt x="135" y="171"/>
                        <a:pt x="136" y="171"/>
                      </a:cubicBezTo>
                      <a:cubicBezTo>
                        <a:pt x="134" y="169"/>
                        <a:pt x="135" y="166"/>
                        <a:pt x="136" y="163"/>
                      </a:cubicBezTo>
                      <a:cubicBezTo>
                        <a:pt x="137" y="162"/>
                        <a:pt x="138" y="161"/>
                        <a:pt x="138" y="160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7" y="152"/>
                        <a:pt x="136" y="149"/>
                        <a:pt x="136" y="146"/>
                      </a:cubicBezTo>
                      <a:cubicBezTo>
                        <a:pt x="136" y="145"/>
                        <a:pt x="136" y="144"/>
                        <a:pt x="137" y="144"/>
                      </a:cubicBezTo>
                      <a:cubicBezTo>
                        <a:pt x="137" y="143"/>
                        <a:pt x="137" y="143"/>
                        <a:pt x="137" y="142"/>
                      </a:cubicBezTo>
                      <a:cubicBezTo>
                        <a:pt x="138" y="142"/>
                        <a:pt x="138" y="142"/>
                        <a:pt x="139" y="141"/>
                      </a:cubicBezTo>
                      <a:cubicBezTo>
                        <a:pt x="140" y="140"/>
                        <a:pt x="140" y="140"/>
                        <a:pt x="140" y="139"/>
                      </a:cubicBezTo>
                      <a:cubicBezTo>
                        <a:pt x="139" y="137"/>
                        <a:pt x="138" y="135"/>
                        <a:pt x="137" y="132"/>
                      </a:cubicBezTo>
                      <a:cubicBezTo>
                        <a:pt x="136" y="131"/>
                        <a:pt x="135" y="130"/>
                        <a:pt x="135" y="129"/>
                      </a:cubicBezTo>
                      <a:cubicBezTo>
                        <a:pt x="135" y="128"/>
                        <a:pt x="135" y="128"/>
                        <a:pt x="134" y="128"/>
                      </a:cubicBezTo>
                      <a:cubicBezTo>
                        <a:pt x="134" y="127"/>
                        <a:pt x="133" y="125"/>
                        <a:pt x="133" y="124"/>
                      </a:cubicBezTo>
                      <a:cubicBezTo>
                        <a:pt x="133" y="124"/>
                        <a:pt x="133" y="124"/>
                        <a:pt x="133" y="124"/>
                      </a:cubicBezTo>
                      <a:cubicBezTo>
                        <a:pt x="131" y="124"/>
                        <a:pt x="129" y="124"/>
                        <a:pt x="127" y="124"/>
                      </a:cubicBezTo>
                      <a:cubicBezTo>
                        <a:pt x="127" y="124"/>
                        <a:pt x="126" y="124"/>
                        <a:pt x="126" y="124"/>
                      </a:cubicBezTo>
                      <a:cubicBezTo>
                        <a:pt x="126" y="124"/>
                        <a:pt x="126" y="124"/>
                        <a:pt x="125" y="124"/>
                      </a:cubicBezTo>
                      <a:cubicBezTo>
                        <a:pt x="125" y="124"/>
                        <a:pt x="124" y="124"/>
                        <a:pt x="124" y="124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24" y="125"/>
                        <a:pt x="123" y="125"/>
                        <a:pt x="123" y="125"/>
                      </a:cubicBezTo>
                      <a:cubicBezTo>
                        <a:pt x="123" y="125"/>
                        <a:pt x="123" y="125"/>
                        <a:pt x="123" y="125"/>
                      </a:cubicBezTo>
                      <a:cubicBezTo>
                        <a:pt x="122" y="125"/>
                        <a:pt x="121" y="124"/>
                        <a:pt x="120" y="124"/>
                      </a:cubicBezTo>
                      <a:cubicBezTo>
                        <a:pt x="118" y="122"/>
                        <a:pt x="118" y="117"/>
                        <a:pt x="118" y="110"/>
                      </a:cubicBezTo>
                      <a:cubicBezTo>
                        <a:pt x="118" y="109"/>
                        <a:pt x="118" y="109"/>
                        <a:pt x="118" y="108"/>
                      </a:cubicBezTo>
                      <a:cubicBezTo>
                        <a:pt x="118" y="108"/>
                        <a:pt x="118" y="109"/>
                        <a:pt x="117" y="110"/>
                      </a:cubicBezTo>
                      <a:cubicBezTo>
                        <a:pt x="116" y="113"/>
                        <a:pt x="112" y="113"/>
                        <a:pt x="111" y="113"/>
                      </a:cubicBezTo>
                      <a:cubicBezTo>
                        <a:pt x="109" y="113"/>
                        <a:pt x="108" y="113"/>
                        <a:pt x="107" y="113"/>
                      </a:cubicBezTo>
                      <a:cubicBezTo>
                        <a:pt x="106" y="113"/>
                        <a:pt x="105" y="113"/>
                        <a:pt x="103" y="113"/>
                      </a:cubicBezTo>
                      <a:cubicBezTo>
                        <a:pt x="99" y="113"/>
                        <a:pt x="98" y="109"/>
                        <a:pt x="98" y="107"/>
                      </a:cubicBezTo>
                      <a:cubicBezTo>
                        <a:pt x="98" y="107"/>
                        <a:pt x="97" y="107"/>
                        <a:pt x="97" y="106"/>
                      </a:cubicBezTo>
                      <a:cubicBezTo>
                        <a:pt x="95" y="106"/>
                        <a:pt x="92" y="106"/>
                        <a:pt x="91" y="104"/>
                      </a:cubicBezTo>
                      <a:cubicBezTo>
                        <a:pt x="90" y="103"/>
                        <a:pt x="90" y="102"/>
                        <a:pt x="90" y="100"/>
                      </a:cubicBezTo>
                      <a:cubicBezTo>
                        <a:pt x="90" y="98"/>
                        <a:pt x="89" y="96"/>
                        <a:pt x="87" y="94"/>
                      </a:cubicBezTo>
                      <a:cubicBezTo>
                        <a:pt x="87" y="93"/>
                        <a:pt x="86" y="92"/>
                        <a:pt x="85" y="91"/>
                      </a:cubicBezTo>
                      <a:cubicBezTo>
                        <a:pt x="85" y="90"/>
                        <a:pt x="85" y="90"/>
                        <a:pt x="85" y="90"/>
                      </a:cubicBezTo>
                      <a:cubicBezTo>
                        <a:pt x="83" y="88"/>
                        <a:pt x="81" y="85"/>
                        <a:pt x="81" y="82"/>
                      </a:cubicBezTo>
                      <a:cubicBezTo>
                        <a:pt x="81" y="81"/>
                        <a:pt x="82" y="81"/>
                        <a:pt x="82" y="81"/>
                      </a:cubicBezTo>
                      <a:cubicBezTo>
                        <a:pt x="82" y="80"/>
                        <a:pt x="82" y="80"/>
                        <a:pt x="83" y="79"/>
                      </a:cubicBezTo>
                      <a:cubicBezTo>
                        <a:pt x="83" y="79"/>
                        <a:pt x="83" y="79"/>
                        <a:pt x="83" y="78"/>
                      </a:cubicBezTo>
                      <a:cubicBezTo>
                        <a:pt x="82" y="76"/>
                        <a:pt x="82" y="74"/>
                        <a:pt x="84" y="72"/>
                      </a:cubicBezTo>
                      <a:cubicBezTo>
                        <a:pt x="86" y="71"/>
                        <a:pt x="87" y="70"/>
                        <a:pt x="88" y="69"/>
                      </a:cubicBezTo>
                      <a:cubicBezTo>
                        <a:pt x="88" y="69"/>
                        <a:pt x="89" y="69"/>
                        <a:pt x="89" y="69"/>
                      </a:cubicBezTo>
                      <a:cubicBezTo>
                        <a:pt x="89" y="69"/>
                        <a:pt x="89" y="68"/>
                        <a:pt x="89" y="68"/>
                      </a:cubicBezTo>
                      <a:cubicBezTo>
                        <a:pt x="88" y="65"/>
                        <a:pt x="89" y="62"/>
                        <a:pt x="91" y="61"/>
                      </a:cubicBezTo>
                      <a:cubicBezTo>
                        <a:pt x="92" y="59"/>
                        <a:pt x="92" y="58"/>
                        <a:pt x="92" y="56"/>
                      </a:cubicBezTo>
                      <a:cubicBezTo>
                        <a:pt x="93" y="53"/>
                        <a:pt x="96" y="52"/>
                        <a:pt x="98" y="51"/>
                      </a:cubicBezTo>
                      <a:cubicBezTo>
                        <a:pt x="100" y="50"/>
                        <a:pt x="102" y="50"/>
                        <a:pt x="103" y="48"/>
                      </a:cubicBezTo>
                      <a:cubicBezTo>
                        <a:pt x="106" y="46"/>
                        <a:pt x="109" y="46"/>
                        <a:pt x="111" y="45"/>
                      </a:cubicBezTo>
                      <a:cubicBezTo>
                        <a:pt x="113" y="45"/>
                        <a:pt x="115" y="45"/>
                        <a:pt x="117" y="43"/>
                      </a:cubicBezTo>
                      <a:cubicBezTo>
                        <a:pt x="117" y="43"/>
                        <a:pt x="118" y="43"/>
                        <a:pt x="118" y="42"/>
                      </a:cubicBezTo>
                      <a:cubicBezTo>
                        <a:pt x="118" y="42"/>
                        <a:pt x="119" y="42"/>
                        <a:pt x="119" y="42"/>
                      </a:cubicBezTo>
                      <a:cubicBezTo>
                        <a:pt x="119" y="42"/>
                        <a:pt x="119" y="42"/>
                        <a:pt x="120" y="42"/>
                      </a:cubicBezTo>
                      <a:cubicBezTo>
                        <a:pt x="120" y="42"/>
                        <a:pt x="120" y="42"/>
                        <a:pt x="120" y="42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20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7" y="37"/>
                        <a:pt x="120" y="34"/>
                        <a:pt x="122" y="31"/>
                      </a:cubicBezTo>
                      <a:cubicBezTo>
                        <a:pt x="123" y="30"/>
                        <a:pt x="124" y="29"/>
                        <a:pt x="125" y="29"/>
                      </a:cubicBezTo>
                      <a:cubicBezTo>
                        <a:pt x="124" y="29"/>
                        <a:pt x="124" y="27"/>
                        <a:pt x="117" y="25"/>
                      </a:cubicBezTo>
                      <a:cubicBezTo>
                        <a:pt x="117" y="25"/>
                        <a:pt x="116" y="25"/>
                        <a:pt x="115" y="25"/>
                      </a:cubicBezTo>
                      <a:cubicBezTo>
                        <a:pt x="113" y="26"/>
                        <a:pt x="111" y="26"/>
                        <a:pt x="110" y="25"/>
                      </a:cubicBezTo>
                      <a:cubicBezTo>
                        <a:pt x="109" y="24"/>
                        <a:pt x="106" y="25"/>
                        <a:pt x="105" y="26"/>
                      </a:cubicBezTo>
                      <a:cubicBezTo>
                        <a:pt x="103" y="27"/>
                        <a:pt x="98" y="27"/>
                        <a:pt x="98" y="27"/>
                      </a:cubicBezTo>
                      <a:cubicBezTo>
                        <a:pt x="97" y="27"/>
                        <a:pt x="96" y="27"/>
                        <a:pt x="95" y="27"/>
                      </a:cubicBezTo>
                      <a:cubicBezTo>
                        <a:pt x="93" y="27"/>
                        <a:pt x="91" y="26"/>
                        <a:pt x="90" y="25"/>
                      </a:cubicBezTo>
                      <a:cubicBezTo>
                        <a:pt x="89" y="24"/>
                        <a:pt x="89" y="23"/>
                        <a:pt x="89" y="22"/>
                      </a:cubicBezTo>
                      <a:cubicBezTo>
                        <a:pt x="89" y="21"/>
                        <a:pt x="89" y="21"/>
                        <a:pt x="87" y="20"/>
                      </a:cubicBezTo>
                      <a:cubicBezTo>
                        <a:pt x="86" y="19"/>
                        <a:pt x="84" y="17"/>
                        <a:pt x="85" y="15"/>
                      </a:cubicBezTo>
                      <a:cubicBezTo>
                        <a:pt x="85" y="15"/>
                        <a:pt x="85" y="14"/>
                        <a:pt x="84" y="13"/>
                      </a:cubicBezTo>
                      <a:cubicBezTo>
                        <a:pt x="83" y="11"/>
                        <a:pt x="81" y="10"/>
                        <a:pt x="79" y="10"/>
                      </a:cubicBezTo>
                      <a:cubicBezTo>
                        <a:pt x="76" y="10"/>
                        <a:pt x="75" y="7"/>
                        <a:pt x="74" y="4"/>
                      </a:cubicBezTo>
                      <a:cubicBezTo>
                        <a:pt x="73" y="3"/>
                        <a:pt x="73" y="1"/>
                        <a:pt x="72" y="1"/>
                      </a:cubicBezTo>
                      <a:cubicBezTo>
                        <a:pt x="72" y="1"/>
                        <a:pt x="71" y="0"/>
                        <a:pt x="70" y="0"/>
                      </a:cubicBezTo>
                      <a:cubicBezTo>
                        <a:pt x="70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8" y="1"/>
                        <a:pt x="68" y="1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7"/>
                        <a:pt x="68" y="8"/>
                        <a:pt x="67" y="9"/>
                      </a:cubicBezTo>
                      <a:cubicBezTo>
                        <a:pt x="67" y="9"/>
                        <a:pt x="66" y="9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6" y="10"/>
                        <a:pt x="66" y="11"/>
                        <a:pt x="66" y="11"/>
                      </a:cubicBezTo>
                      <a:cubicBezTo>
                        <a:pt x="66" y="12"/>
                        <a:pt x="65" y="15"/>
                        <a:pt x="61" y="20"/>
                      </a:cubicBezTo>
                      <a:cubicBezTo>
                        <a:pt x="55" y="28"/>
                        <a:pt x="46" y="30"/>
                        <a:pt x="40" y="32"/>
                      </a:cubicBezTo>
                      <a:cubicBezTo>
                        <a:pt x="39" y="32"/>
                        <a:pt x="39" y="32"/>
                        <a:pt x="38" y="33"/>
                      </a:cubicBezTo>
                      <a:cubicBezTo>
                        <a:pt x="35" y="34"/>
                        <a:pt x="33" y="39"/>
                        <a:pt x="31" y="44"/>
                      </a:cubicBezTo>
                      <a:cubicBezTo>
                        <a:pt x="31" y="46"/>
                        <a:pt x="30" y="48"/>
                        <a:pt x="29" y="49"/>
                      </a:cubicBezTo>
                      <a:cubicBezTo>
                        <a:pt x="28" y="52"/>
                        <a:pt x="27" y="55"/>
                        <a:pt x="24" y="55"/>
                      </a:cubicBezTo>
                      <a:cubicBezTo>
                        <a:pt x="21" y="55"/>
                        <a:pt x="19" y="53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5" y="50"/>
                        <a:pt x="14" y="50"/>
                        <a:pt x="13" y="50"/>
                      </a:cubicBezTo>
                      <a:cubicBezTo>
                        <a:pt x="12" y="50"/>
                        <a:pt x="11" y="49"/>
                        <a:pt x="9" y="48"/>
                      </a:cubicBezTo>
                      <a:cubicBezTo>
                        <a:pt x="6" y="45"/>
                        <a:pt x="6" y="44"/>
                        <a:pt x="8" y="41"/>
                      </a:cubicBezTo>
                      <a:cubicBezTo>
                        <a:pt x="8" y="41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5" y="39"/>
                        <a:pt x="3" y="43"/>
                        <a:pt x="1" y="46"/>
                      </a:cubicBezTo>
                      <a:cubicBezTo>
                        <a:pt x="0" y="48"/>
                        <a:pt x="2" y="53"/>
                        <a:pt x="4" y="56"/>
                      </a:cubicBezTo>
                      <a:cubicBezTo>
                        <a:pt x="4" y="58"/>
                        <a:pt x="5" y="59"/>
                        <a:pt x="5" y="60"/>
                      </a:cubicBezTo>
                      <a:cubicBezTo>
                        <a:pt x="5" y="61"/>
                        <a:pt x="6" y="62"/>
                        <a:pt x="5" y="63"/>
                      </a:cubicBezTo>
                      <a:cubicBezTo>
                        <a:pt x="4" y="64"/>
                        <a:pt x="3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3" y="65"/>
                        <a:pt x="7" y="68"/>
                        <a:pt x="9" y="69"/>
                      </a:cubicBezTo>
                      <a:cubicBezTo>
                        <a:pt x="10" y="70"/>
                        <a:pt x="12" y="71"/>
                        <a:pt x="13" y="72"/>
                      </a:cubicBezTo>
                      <a:cubicBezTo>
                        <a:pt x="16" y="74"/>
                        <a:pt x="18" y="77"/>
                        <a:pt x="20" y="81"/>
                      </a:cubicBezTo>
                      <a:cubicBezTo>
                        <a:pt x="22" y="83"/>
                        <a:pt x="23" y="86"/>
                        <a:pt x="25" y="88"/>
                      </a:cubicBezTo>
                      <a:cubicBezTo>
                        <a:pt x="28" y="91"/>
                        <a:pt x="29" y="93"/>
                        <a:pt x="30" y="98"/>
                      </a:cubicBezTo>
                      <a:cubicBezTo>
                        <a:pt x="31" y="100"/>
                        <a:pt x="32" y="102"/>
                        <a:pt x="33" y="105"/>
                      </a:cubicBezTo>
                      <a:cubicBezTo>
                        <a:pt x="37" y="115"/>
                        <a:pt x="45" y="131"/>
                        <a:pt x="50" y="138"/>
                      </a:cubicBezTo>
                      <a:cubicBezTo>
                        <a:pt x="55" y="144"/>
                        <a:pt x="60" y="151"/>
                        <a:pt x="57" y="155"/>
                      </a:cubicBezTo>
                      <a:cubicBezTo>
                        <a:pt x="57" y="156"/>
                        <a:pt x="58" y="160"/>
                        <a:pt x="61" y="163"/>
                      </a:cubicBezTo>
                      <a:cubicBezTo>
                        <a:pt x="62" y="163"/>
                        <a:pt x="64" y="164"/>
                        <a:pt x="65" y="166"/>
                      </a:cubicBezTo>
                      <a:cubicBezTo>
                        <a:pt x="68" y="168"/>
                        <a:pt x="71" y="171"/>
                        <a:pt x="79" y="175"/>
                      </a:cubicBezTo>
                      <a:cubicBezTo>
                        <a:pt x="109" y="190"/>
                        <a:pt x="111" y="194"/>
                        <a:pt x="112" y="196"/>
                      </a:cubicBezTo>
                      <a:cubicBezTo>
                        <a:pt x="114" y="199"/>
                        <a:pt x="121" y="203"/>
                        <a:pt x="124" y="205"/>
                      </a:cubicBezTo>
                      <a:cubicBezTo>
                        <a:pt x="125" y="205"/>
                        <a:pt x="125" y="205"/>
                        <a:pt x="125" y="205"/>
                      </a:cubicBezTo>
                      <a:cubicBezTo>
                        <a:pt x="125" y="205"/>
                        <a:pt x="125" y="206"/>
                        <a:pt x="125" y="206"/>
                      </a:cubicBezTo>
                      <a:cubicBezTo>
                        <a:pt x="126" y="206"/>
                        <a:pt x="126" y="206"/>
                        <a:pt x="126" y="205"/>
                      </a:cubicBezTo>
                      <a:cubicBezTo>
                        <a:pt x="127" y="205"/>
                        <a:pt x="128" y="202"/>
                        <a:pt x="129" y="200"/>
                      </a:cubicBezTo>
                      <a:cubicBezTo>
                        <a:pt x="129" y="199"/>
                        <a:pt x="129" y="198"/>
                        <a:pt x="130" y="197"/>
                      </a:cubicBezTo>
                      <a:cubicBezTo>
                        <a:pt x="130" y="197"/>
                        <a:pt x="130" y="197"/>
                        <a:pt x="130" y="197"/>
                      </a:cubicBezTo>
                      <a:close/>
                    </a:path>
                  </a:pathLst>
                </a:custGeom>
                <a:solidFill>
                  <a:srgbClr val="7668AA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5" name="Freeform 2007"/>
                <p:cNvSpPr>
                  <a:spLocks/>
                </p:cNvSpPr>
                <p:nvPr/>
              </p:nvSpPr>
              <p:spPr bwMode="auto">
                <a:xfrm>
                  <a:off x="2040" y="189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6" name="Freeform 2008"/>
                <p:cNvSpPr>
                  <a:spLocks/>
                </p:cNvSpPr>
                <p:nvPr/>
              </p:nvSpPr>
              <p:spPr bwMode="auto">
                <a:xfrm>
                  <a:off x="2043" y="197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7" name="Freeform 2009"/>
                <p:cNvSpPr>
                  <a:spLocks/>
                </p:cNvSpPr>
                <p:nvPr/>
              </p:nvSpPr>
              <p:spPr bwMode="auto">
                <a:xfrm>
                  <a:off x="2006" y="19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8" name="Freeform 2010"/>
                <p:cNvSpPr>
                  <a:spLocks/>
                </p:cNvSpPr>
                <p:nvPr/>
              </p:nvSpPr>
              <p:spPr bwMode="auto">
                <a:xfrm>
                  <a:off x="2050" y="1977"/>
                  <a:ext cx="6" cy="0"/>
                </a:xfrm>
                <a:custGeom>
                  <a:avLst/>
                  <a:gdLst>
                    <a:gd name="T0" fmla="*/ 0 w 6"/>
                    <a:gd name="T1" fmla="*/ 6 w 6"/>
                    <a:gd name="T2" fmla="*/ 6 w 6"/>
                    <a:gd name="T3" fmla="*/ 0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0" y="0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9" name="Freeform 2011"/>
                <p:cNvSpPr>
                  <a:spLocks/>
                </p:cNvSpPr>
                <p:nvPr/>
              </p:nvSpPr>
              <p:spPr bwMode="auto">
                <a:xfrm>
                  <a:off x="2048" y="197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0" name="Freeform 2012"/>
                <p:cNvSpPr>
                  <a:spLocks/>
                </p:cNvSpPr>
                <p:nvPr/>
              </p:nvSpPr>
              <p:spPr bwMode="auto">
                <a:xfrm>
                  <a:off x="2042" y="189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1" name="Freeform 2013"/>
                <p:cNvSpPr>
                  <a:spLocks/>
                </p:cNvSpPr>
                <p:nvPr/>
              </p:nvSpPr>
              <p:spPr bwMode="auto">
                <a:xfrm>
                  <a:off x="2046" y="197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2" name="Freeform 2014"/>
                <p:cNvSpPr>
                  <a:spLocks/>
                </p:cNvSpPr>
                <p:nvPr/>
              </p:nvSpPr>
              <p:spPr bwMode="auto">
                <a:xfrm>
                  <a:off x="2013" y="188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1 w 6"/>
                    <a:gd name="T3" fmla="*/ 3 h 5"/>
                    <a:gd name="T4" fmla="*/ 6 w 6"/>
                    <a:gd name="T5" fmla="*/ 5 h 5"/>
                    <a:gd name="T6" fmla="*/ 1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4"/>
                        <a:pt x="4" y="5"/>
                        <a:pt x="6" y="5"/>
                      </a:cubicBezTo>
                      <a:cubicBezTo>
                        <a:pt x="4" y="5"/>
                        <a:pt x="2" y="4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3" name="Freeform 2015"/>
                <p:cNvSpPr>
                  <a:spLocks/>
                </p:cNvSpPr>
                <p:nvPr/>
              </p:nvSpPr>
              <p:spPr bwMode="auto">
                <a:xfrm>
                  <a:off x="2042" y="18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4" name="Freeform 2016"/>
                <p:cNvSpPr>
                  <a:spLocks/>
                </p:cNvSpPr>
                <p:nvPr/>
              </p:nvSpPr>
              <p:spPr bwMode="auto">
                <a:xfrm>
                  <a:off x="1992" y="1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5" name="Freeform 2017"/>
                <p:cNvSpPr>
                  <a:spLocks/>
                </p:cNvSpPr>
                <p:nvPr/>
              </p:nvSpPr>
              <p:spPr bwMode="auto">
                <a:xfrm>
                  <a:off x="1993" y="1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6" name="Freeform 2018"/>
                <p:cNvSpPr>
                  <a:spLocks/>
                </p:cNvSpPr>
                <p:nvPr/>
              </p:nvSpPr>
              <p:spPr bwMode="auto">
                <a:xfrm>
                  <a:off x="2053" y="20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7" name="Freeform 2019"/>
                <p:cNvSpPr>
                  <a:spLocks/>
                </p:cNvSpPr>
                <p:nvPr/>
              </p:nvSpPr>
              <p:spPr bwMode="auto">
                <a:xfrm>
                  <a:off x="2053" y="204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8" name="Freeform 2020"/>
                <p:cNvSpPr>
                  <a:spLocks/>
                </p:cNvSpPr>
                <p:nvPr/>
              </p:nvSpPr>
              <p:spPr bwMode="auto">
                <a:xfrm>
                  <a:off x="2057" y="1982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1"/>
                        <a:pt x="1" y="2"/>
                        <a:pt x="2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9" name="Freeform 2021"/>
                <p:cNvSpPr>
                  <a:spLocks/>
                </p:cNvSpPr>
                <p:nvPr/>
              </p:nvSpPr>
              <p:spPr bwMode="auto">
                <a:xfrm>
                  <a:off x="2056" y="1977"/>
                  <a:ext cx="0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1" y="3"/>
                        <a:pt x="1" y="4"/>
                      </a:cubicBezTo>
                      <a:cubicBezTo>
                        <a:pt x="1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0" name="Freeform 2022"/>
                <p:cNvSpPr>
                  <a:spLocks/>
                </p:cNvSpPr>
                <p:nvPr/>
              </p:nvSpPr>
              <p:spPr bwMode="auto">
                <a:xfrm>
                  <a:off x="2058" y="1997"/>
                  <a:ext cx="1" cy="1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1" name="Freeform 2023"/>
                <p:cNvSpPr>
                  <a:spLocks/>
                </p:cNvSpPr>
                <p:nvPr/>
              </p:nvSpPr>
              <p:spPr bwMode="auto">
                <a:xfrm>
                  <a:off x="2053" y="20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2" name="Freeform 2024"/>
                <p:cNvSpPr>
                  <a:spLocks/>
                </p:cNvSpPr>
                <p:nvPr/>
              </p:nvSpPr>
              <p:spPr bwMode="auto">
                <a:xfrm>
                  <a:off x="2054" y="204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3" name="Freeform 2025"/>
                <p:cNvSpPr>
                  <a:spLocks/>
                </p:cNvSpPr>
                <p:nvPr/>
              </p:nvSpPr>
              <p:spPr bwMode="auto">
                <a:xfrm>
                  <a:off x="2016" y="1725"/>
                  <a:ext cx="143" cy="120"/>
                </a:xfrm>
                <a:custGeom>
                  <a:avLst/>
                  <a:gdLst>
                    <a:gd name="T0" fmla="*/ 71 w 149"/>
                    <a:gd name="T1" fmla="*/ 118 h 126"/>
                    <a:gd name="T2" fmla="*/ 77 w 149"/>
                    <a:gd name="T3" fmla="*/ 125 h 126"/>
                    <a:gd name="T4" fmla="*/ 85 w 149"/>
                    <a:gd name="T5" fmla="*/ 124 h 126"/>
                    <a:gd name="T6" fmla="*/ 94 w 149"/>
                    <a:gd name="T7" fmla="*/ 121 h 126"/>
                    <a:gd name="T8" fmla="*/ 108 w 149"/>
                    <a:gd name="T9" fmla="*/ 111 h 126"/>
                    <a:gd name="T10" fmla="*/ 109 w 149"/>
                    <a:gd name="T11" fmla="*/ 111 h 126"/>
                    <a:gd name="T12" fmla="*/ 103 w 149"/>
                    <a:gd name="T13" fmla="*/ 110 h 126"/>
                    <a:gd name="T14" fmla="*/ 103 w 149"/>
                    <a:gd name="T15" fmla="*/ 109 h 126"/>
                    <a:gd name="T16" fmla="*/ 99 w 149"/>
                    <a:gd name="T17" fmla="*/ 100 h 126"/>
                    <a:gd name="T18" fmla="*/ 100 w 149"/>
                    <a:gd name="T19" fmla="*/ 87 h 126"/>
                    <a:gd name="T20" fmla="*/ 116 w 149"/>
                    <a:gd name="T21" fmla="*/ 92 h 126"/>
                    <a:gd name="T22" fmla="*/ 117 w 149"/>
                    <a:gd name="T23" fmla="*/ 94 h 126"/>
                    <a:gd name="T24" fmla="*/ 135 w 149"/>
                    <a:gd name="T25" fmla="*/ 84 h 126"/>
                    <a:gd name="T26" fmla="*/ 141 w 149"/>
                    <a:gd name="T27" fmla="*/ 79 h 126"/>
                    <a:gd name="T28" fmla="*/ 138 w 149"/>
                    <a:gd name="T29" fmla="*/ 77 h 126"/>
                    <a:gd name="T30" fmla="*/ 137 w 149"/>
                    <a:gd name="T31" fmla="*/ 75 h 126"/>
                    <a:gd name="T32" fmla="*/ 136 w 149"/>
                    <a:gd name="T33" fmla="*/ 74 h 126"/>
                    <a:gd name="T34" fmla="*/ 135 w 149"/>
                    <a:gd name="T35" fmla="*/ 73 h 126"/>
                    <a:gd name="T36" fmla="*/ 134 w 149"/>
                    <a:gd name="T37" fmla="*/ 67 h 126"/>
                    <a:gd name="T38" fmla="*/ 142 w 149"/>
                    <a:gd name="T39" fmla="*/ 58 h 126"/>
                    <a:gd name="T40" fmla="*/ 141 w 149"/>
                    <a:gd name="T41" fmla="*/ 52 h 126"/>
                    <a:gd name="T42" fmla="*/ 148 w 149"/>
                    <a:gd name="T43" fmla="*/ 43 h 126"/>
                    <a:gd name="T44" fmla="*/ 149 w 149"/>
                    <a:gd name="T45" fmla="*/ 42 h 126"/>
                    <a:gd name="T46" fmla="*/ 133 w 149"/>
                    <a:gd name="T47" fmla="*/ 39 h 126"/>
                    <a:gd name="T48" fmla="*/ 125 w 149"/>
                    <a:gd name="T49" fmla="*/ 26 h 126"/>
                    <a:gd name="T50" fmla="*/ 120 w 149"/>
                    <a:gd name="T51" fmla="*/ 16 h 126"/>
                    <a:gd name="T52" fmla="*/ 90 w 149"/>
                    <a:gd name="T53" fmla="*/ 24 h 126"/>
                    <a:gd name="T54" fmla="*/ 63 w 149"/>
                    <a:gd name="T55" fmla="*/ 19 h 126"/>
                    <a:gd name="T56" fmla="*/ 53 w 149"/>
                    <a:gd name="T57" fmla="*/ 8 h 126"/>
                    <a:gd name="T58" fmla="*/ 38 w 149"/>
                    <a:gd name="T59" fmla="*/ 0 h 126"/>
                    <a:gd name="T60" fmla="*/ 36 w 149"/>
                    <a:gd name="T61" fmla="*/ 7 h 126"/>
                    <a:gd name="T62" fmla="*/ 23 w 149"/>
                    <a:gd name="T63" fmla="*/ 21 h 126"/>
                    <a:gd name="T64" fmla="*/ 10 w 149"/>
                    <a:gd name="T65" fmla="*/ 28 h 126"/>
                    <a:gd name="T66" fmla="*/ 13 w 149"/>
                    <a:gd name="T67" fmla="*/ 8 h 126"/>
                    <a:gd name="T68" fmla="*/ 9 w 149"/>
                    <a:gd name="T69" fmla="*/ 12 h 126"/>
                    <a:gd name="T70" fmla="*/ 1 w 149"/>
                    <a:gd name="T71" fmla="*/ 29 h 126"/>
                    <a:gd name="T72" fmla="*/ 7 w 149"/>
                    <a:gd name="T73" fmla="*/ 36 h 126"/>
                    <a:gd name="T74" fmla="*/ 12 w 149"/>
                    <a:gd name="T75" fmla="*/ 54 h 126"/>
                    <a:gd name="T76" fmla="*/ 29 w 149"/>
                    <a:gd name="T77" fmla="*/ 54 h 126"/>
                    <a:gd name="T78" fmla="*/ 51 w 149"/>
                    <a:gd name="T79" fmla="*/ 64 h 126"/>
                    <a:gd name="T80" fmla="*/ 66 w 149"/>
                    <a:gd name="T81" fmla="*/ 70 h 126"/>
                    <a:gd name="T82" fmla="*/ 67 w 149"/>
                    <a:gd name="T83" fmla="*/ 100 h 126"/>
                    <a:gd name="T84" fmla="*/ 69 w 149"/>
                    <a:gd name="T85" fmla="*/ 113 h 126"/>
                    <a:gd name="T86" fmla="*/ 69 w 149"/>
                    <a:gd name="T87" fmla="*/ 11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9" h="126">
                      <a:moveTo>
                        <a:pt x="69" y="114"/>
                      </a:moveTo>
                      <a:cubicBezTo>
                        <a:pt x="70" y="115"/>
                        <a:pt x="70" y="116"/>
                        <a:pt x="71" y="117"/>
                      </a:cubicBezTo>
                      <a:cubicBezTo>
                        <a:pt x="71" y="117"/>
                        <a:pt x="71" y="117"/>
                        <a:pt x="71" y="118"/>
                      </a:cubicBezTo>
                      <a:cubicBezTo>
                        <a:pt x="72" y="118"/>
                        <a:pt x="72" y="119"/>
                        <a:pt x="73" y="120"/>
                      </a:cubicBezTo>
                      <a:cubicBezTo>
                        <a:pt x="74" y="122"/>
                        <a:pt x="75" y="123"/>
                        <a:pt x="76" y="124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8" y="126"/>
                        <a:pt x="79" y="126"/>
                        <a:pt x="79" y="126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82" y="125"/>
                        <a:pt x="83" y="124"/>
                        <a:pt x="85" y="124"/>
                      </a:cubicBezTo>
                      <a:cubicBezTo>
                        <a:pt x="86" y="124"/>
                        <a:pt x="87" y="125"/>
                        <a:pt x="88" y="125"/>
                      </a:cubicBezTo>
                      <a:cubicBezTo>
                        <a:pt x="89" y="125"/>
                        <a:pt x="91" y="123"/>
                        <a:pt x="93" y="122"/>
                      </a:cubicBezTo>
                      <a:cubicBezTo>
                        <a:pt x="94" y="121"/>
                        <a:pt x="94" y="121"/>
                        <a:pt x="94" y="121"/>
                      </a:cubicBezTo>
                      <a:cubicBezTo>
                        <a:pt x="96" y="120"/>
                        <a:pt x="97" y="120"/>
                        <a:pt x="99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2" y="114"/>
                        <a:pt x="104" y="112"/>
                        <a:pt x="108" y="111"/>
                      </a:cubicBezTo>
                      <a:cubicBezTo>
                        <a:pt x="109" y="111"/>
                        <a:pt x="109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09" y="110"/>
                        <a:pt x="109" y="111"/>
                        <a:pt x="109" y="111"/>
                      </a:cubicBezTo>
                      <a:cubicBezTo>
                        <a:pt x="108" y="111"/>
                        <a:pt x="107" y="111"/>
                        <a:pt x="106" y="111"/>
                      </a:cubicBezTo>
                      <a:cubicBezTo>
                        <a:pt x="105" y="111"/>
                        <a:pt x="104" y="111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2" y="108"/>
                        <a:pt x="102" y="107"/>
                      </a:cubicBezTo>
                      <a:cubicBezTo>
                        <a:pt x="102" y="106"/>
                        <a:pt x="102" y="105"/>
                        <a:pt x="101" y="105"/>
                      </a:cubicBezTo>
                      <a:cubicBezTo>
                        <a:pt x="101" y="104"/>
                        <a:pt x="99" y="102"/>
                        <a:pt x="99" y="100"/>
                      </a:cubicBezTo>
                      <a:cubicBezTo>
                        <a:pt x="99" y="96"/>
                        <a:pt x="99" y="95"/>
                        <a:pt x="96" y="93"/>
                      </a:cubicBezTo>
                      <a:cubicBezTo>
                        <a:pt x="94" y="92"/>
                        <a:pt x="94" y="90"/>
                        <a:pt x="94" y="90"/>
                      </a:cubicBezTo>
                      <a:cubicBezTo>
                        <a:pt x="95" y="87"/>
                        <a:pt x="98" y="87"/>
                        <a:pt x="100" y="87"/>
                      </a:cubicBezTo>
                      <a:cubicBezTo>
                        <a:pt x="102" y="87"/>
                        <a:pt x="104" y="87"/>
                        <a:pt x="106" y="89"/>
                      </a:cubicBezTo>
                      <a:cubicBezTo>
                        <a:pt x="106" y="89"/>
                        <a:pt x="108" y="89"/>
                        <a:pt x="109" y="89"/>
                      </a:cubicBezTo>
                      <a:cubicBezTo>
                        <a:pt x="112" y="90"/>
                        <a:pt x="115" y="90"/>
                        <a:pt x="116" y="92"/>
                      </a:cubicBezTo>
                      <a:cubicBezTo>
                        <a:pt x="116" y="92"/>
                        <a:pt x="116" y="93"/>
                        <a:pt x="116" y="93"/>
                      </a:cubicBezTo>
                      <a:cubicBezTo>
                        <a:pt x="116" y="93"/>
                        <a:pt x="116" y="94"/>
                        <a:pt x="117" y="94"/>
                      </a:cubicBezTo>
                      <a:cubicBezTo>
                        <a:pt x="117" y="94"/>
                        <a:pt x="117" y="94"/>
                        <a:pt x="117" y="94"/>
                      </a:cubicBezTo>
                      <a:cubicBezTo>
                        <a:pt x="117" y="90"/>
                        <a:pt x="120" y="87"/>
                        <a:pt x="125" y="87"/>
                      </a:cubicBezTo>
                      <a:cubicBezTo>
                        <a:pt x="125" y="87"/>
                        <a:pt x="126" y="87"/>
                        <a:pt x="127" y="87"/>
                      </a:cubicBezTo>
                      <a:cubicBezTo>
                        <a:pt x="129" y="88"/>
                        <a:pt x="133" y="86"/>
                        <a:pt x="135" y="84"/>
                      </a:cubicBezTo>
                      <a:cubicBezTo>
                        <a:pt x="137" y="83"/>
                        <a:pt x="139" y="82"/>
                        <a:pt x="140" y="82"/>
                      </a:cubicBezTo>
                      <a:cubicBezTo>
                        <a:pt x="140" y="82"/>
                        <a:pt x="141" y="81"/>
                        <a:pt x="141" y="80"/>
                      </a:cubicBezTo>
                      <a:cubicBezTo>
                        <a:pt x="141" y="80"/>
                        <a:pt x="141" y="80"/>
                        <a:pt x="141" y="79"/>
                      </a:cubicBezTo>
                      <a:cubicBezTo>
                        <a:pt x="140" y="79"/>
                        <a:pt x="140" y="79"/>
                        <a:pt x="140" y="78"/>
                      </a:cubicBezTo>
                      <a:cubicBezTo>
                        <a:pt x="140" y="78"/>
                        <a:pt x="139" y="78"/>
                        <a:pt x="139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4"/>
                        <a:pt x="137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3"/>
                        <a:pt x="136" y="73"/>
                        <a:pt x="136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2"/>
                        <a:pt x="135" y="72"/>
                        <a:pt x="135" y="72"/>
                      </a:cubicBezTo>
                      <a:cubicBezTo>
                        <a:pt x="132" y="70"/>
                        <a:pt x="134" y="68"/>
                        <a:pt x="134" y="67"/>
                      </a:cubicBezTo>
                      <a:cubicBezTo>
                        <a:pt x="135" y="66"/>
                        <a:pt x="135" y="65"/>
                        <a:pt x="135" y="65"/>
                      </a:cubicBezTo>
                      <a:cubicBezTo>
                        <a:pt x="135" y="63"/>
                        <a:pt x="135" y="62"/>
                        <a:pt x="136" y="60"/>
                      </a:cubicBezTo>
                      <a:cubicBezTo>
                        <a:pt x="137" y="59"/>
                        <a:pt x="139" y="58"/>
                        <a:pt x="142" y="58"/>
                      </a:cubicBezTo>
                      <a:cubicBezTo>
                        <a:pt x="144" y="57"/>
                        <a:pt x="144" y="57"/>
                        <a:pt x="144" y="57"/>
                      </a:cubicBezTo>
                      <a:cubicBezTo>
                        <a:pt x="144" y="56"/>
                        <a:pt x="144" y="56"/>
                        <a:pt x="143" y="55"/>
                      </a:cubicBezTo>
                      <a:cubicBezTo>
                        <a:pt x="142" y="54"/>
                        <a:pt x="141" y="53"/>
                        <a:pt x="141" y="52"/>
                      </a:cubicBezTo>
                      <a:cubicBezTo>
                        <a:pt x="141" y="49"/>
                        <a:pt x="145" y="45"/>
                        <a:pt x="147" y="44"/>
                      </a:cubicBezTo>
                      <a:cubicBezTo>
                        <a:pt x="147" y="44"/>
                        <a:pt x="147" y="44"/>
                        <a:pt x="148" y="44"/>
                      </a:cubicBezTo>
                      <a:cubicBezTo>
                        <a:pt x="148" y="44"/>
                        <a:pt x="148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4" y="40"/>
                        <a:pt x="139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4" y="41"/>
                        <a:pt x="133" y="40"/>
                        <a:pt x="133" y="39"/>
                      </a:cubicBezTo>
                      <a:cubicBezTo>
                        <a:pt x="132" y="38"/>
                        <a:pt x="133" y="36"/>
                        <a:pt x="134" y="34"/>
                      </a:cubicBezTo>
                      <a:cubicBezTo>
                        <a:pt x="135" y="33"/>
                        <a:pt x="137" y="31"/>
                        <a:pt x="137" y="29"/>
                      </a:cubicBezTo>
                      <a:cubicBezTo>
                        <a:pt x="137" y="28"/>
                        <a:pt x="133" y="27"/>
                        <a:pt x="125" y="26"/>
                      </a:cubicBezTo>
                      <a:cubicBezTo>
                        <a:pt x="124" y="26"/>
                        <a:pt x="123" y="25"/>
                        <a:pt x="122" y="25"/>
                      </a:cubicBezTo>
                      <a:cubicBezTo>
                        <a:pt x="118" y="24"/>
                        <a:pt x="117" y="22"/>
                        <a:pt x="117" y="20"/>
                      </a:cubicBezTo>
                      <a:cubicBezTo>
                        <a:pt x="117" y="19"/>
                        <a:pt x="118" y="17"/>
                        <a:pt x="120" y="16"/>
                      </a:cubicBezTo>
                      <a:cubicBezTo>
                        <a:pt x="118" y="16"/>
                        <a:pt x="116" y="16"/>
                        <a:pt x="114" y="16"/>
                      </a:cubicBezTo>
                      <a:cubicBezTo>
                        <a:pt x="108" y="17"/>
                        <a:pt x="99" y="21"/>
                        <a:pt x="93" y="24"/>
                      </a:cubicBezTo>
                      <a:cubicBezTo>
                        <a:pt x="92" y="24"/>
                        <a:pt x="91" y="24"/>
                        <a:pt x="90" y="24"/>
                      </a:cubicBezTo>
                      <a:cubicBezTo>
                        <a:pt x="87" y="24"/>
                        <a:pt x="84" y="23"/>
                        <a:pt x="81" y="21"/>
                      </a:cubicBezTo>
                      <a:cubicBezTo>
                        <a:pt x="78" y="19"/>
                        <a:pt x="74" y="17"/>
                        <a:pt x="72" y="18"/>
                      </a:cubicBezTo>
                      <a:cubicBezTo>
                        <a:pt x="69" y="19"/>
                        <a:pt x="66" y="19"/>
                        <a:pt x="63" y="19"/>
                      </a:cubicBezTo>
                      <a:cubicBezTo>
                        <a:pt x="60" y="19"/>
                        <a:pt x="57" y="19"/>
                        <a:pt x="56" y="17"/>
                      </a:cubicBezTo>
                      <a:cubicBezTo>
                        <a:pt x="55" y="16"/>
                        <a:pt x="54" y="15"/>
                        <a:pt x="54" y="13"/>
                      </a:cubicBezTo>
                      <a:cubicBezTo>
                        <a:pt x="55" y="11"/>
                        <a:pt x="54" y="9"/>
                        <a:pt x="53" y="8"/>
                      </a:cubicBezTo>
                      <a:cubicBezTo>
                        <a:pt x="52" y="7"/>
                        <a:pt x="50" y="6"/>
                        <a:pt x="48" y="6"/>
                      </a:cubicBezTo>
                      <a:cubicBezTo>
                        <a:pt x="43" y="7"/>
                        <a:pt x="41" y="4"/>
                        <a:pt x="40" y="2"/>
                      </a:cubicBezTo>
                      <a:cubicBezTo>
                        <a:pt x="39" y="1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8" y="1"/>
                      </a:cubicBezTo>
                      <a:cubicBezTo>
                        <a:pt x="38" y="3"/>
                        <a:pt x="39" y="6"/>
                        <a:pt x="36" y="7"/>
                      </a:cubicBezTo>
                      <a:cubicBezTo>
                        <a:pt x="35" y="8"/>
                        <a:pt x="34" y="8"/>
                        <a:pt x="32" y="9"/>
                      </a:cubicBezTo>
                      <a:cubicBezTo>
                        <a:pt x="29" y="10"/>
                        <a:pt x="22" y="12"/>
                        <a:pt x="22" y="14"/>
                      </a:cubicBezTo>
                      <a:cubicBezTo>
                        <a:pt x="21" y="16"/>
                        <a:pt x="22" y="18"/>
                        <a:pt x="23" y="21"/>
                      </a:cubicBezTo>
                      <a:cubicBezTo>
                        <a:pt x="25" y="24"/>
                        <a:pt x="27" y="28"/>
                        <a:pt x="25" y="32"/>
                      </a:cubicBezTo>
                      <a:cubicBezTo>
                        <a:pt x="24" y="34"/>
                        <a:pt x="22" y="35"/>
                        <a:pt x="20" y="35"/>
                      </a:cubicBezTo>
                      <a:cubicBezTo>
                        <a:pt x="16" y="35"/>
                        <a:pt x="11" y="31"/>
                        <a:pt x="10" y="28"/>
                      </a:cubicBezTo>
                      <a:cubicBezTo>
                        <a:pt x="8" y="24"/>
                        <a:pt x="10" y="20"/>
                        <a:pt x="13" y="16"/>
                      </a:cubicBezTo>
                      <a:cubicBezTo>
                        <a:pt x="13" y="15"/>
                        <a:pt x="15" y="13"/>
                        <a:pt x="15" y="13"/>
                      </a:cubicBezTo>
                      <a:cubicBezTo>
                        <a:pt x="14" y="12"/>
                        <a:pt x="13" y="10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6" y="15"/>
                        <a:pt x="4" y="17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4"/>
                        <a:pt x="3" y="26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ubicBezTo>
                        <a:pt x="5" y="31"/>
                        <a:pt x="5" y="34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8" y="37"/>
                        <a:pt x="11" y="39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6"/>
                        <a:pt x="9" y="52"/>
                        <a:pt x="12" y="54"/>
                      </a:cubicBezTo>
                      <a:cubicBezTo>
                        <a:pt x="12" y="55"/>
                        <a:pt x="14" y="55"/>
                        <a:pt x="15" y="55"/>
                      </a:cubicBezTo>
                      <a:cubicBezTo>
                        <a:pt x="19" y="55"/>
                        <a:pt x="21" y="55"/>
                        <a:pt x="23" y="55"/>
                      </a:cubicBezTo>
                      <a:cubicBezTo>
                        <a:pt x="25" y="54"/>
                        <a:pt x="27" y="54"/>
                        <a:pt x="29" y="54"/>
                      </a:cubicBezTo>
                      <a:cubicBezTo>
                        <a:pt x="32" y="54"/>
                        <a:pt x="35" y="55"/>
                        <a:pt x="37" y="58"/>
                      </a:cubicBezTo>
                      <a:cubicBezTo>
                        <a:pt x="40" y="62"/>
                        <a:pt x="44" y="64"/>
                        <a:pt x="49" y="64"/>
                      </a:cubicBezTo>
                      <a:cubicBezTo>
                        <a:pt x="49" y="64"/>
                        <a:pt x="50" y="64"/>
                        <a:pt x="51" y="64"/>
                      </a:cubicBezTo>
                      <a:cubicBezTo>
                        <a:pt x="53" y="64"/>
                        <a:pt x="56" y="63"/>
                        <a:pt x="59" y="63"/>
                      </a:cubicBezTo>
                      <a:cubicBezTo>
                        <a:pt x="62" y="63"/>
                        <a:pt x="65" y="64"/>
                        <a:pt x="66" y="66"/>
                      </a:cubicBezTo>
                      <a:cubicBezTo>
                        <a:pt x="67" y="67"/>
                        <a:pt x="67" y="68"/>
                        <a:pt x="66" y="70"/>
                      </a:cubicBezTo>
                      <a:cubicBezTo>
                        <a:pt x="62" y="76"/>
                        <a:pt x="61" y="87"/>
                        <a:pt x="63" y="89"/>
                      </a:cubicBezTo>
                      <a:cubicBezTo>
                        <a:pt x="63" y="89"/>
                        <a:pt x="64" y="90"/>
                        <a:pt x="64" y="90"/>
                      </a:cubicBezTo>
                      <a:cubicBezTo>
                        <a:pt x="67" y="93"/>
                        <a:pt x="70" y="96"/>
                        <a:pt x="67" y="100"/>
                      </a:cubicBezTo>
                      <a:cubicBezTo>
                        <a:pt x="66" y="101"/>
                        <a:pt x="65" y="103"/>
                        <a:pt x="65" y="104"/>
                      </a:cubicBezTo>
                      <a:cubicBezTo>
                        <a:pt x="65" y="104"/>
                        <a:pt x="66" y="105"/>
                        <a:pt x="66" y="106"/>
                      </a:cubicBezTo>
                      <a:cubicBezTo>
                        <a:pt x="68" y="107"/>
                        <a:pt x="70" y="109"/>
                        <a:pt x="69" y="113"/>
                      </a:cubicBezTo>
                      <a:cubicBezTo>
                        <a:pt x="69" y="113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4" name="Freeform 2026"/>
                <p:cNvSpPr>
                  <a:spLocks/>
                </p:cNvSpPr>
                <p:nvPr/>
              </p:nvSpPr>
              <p:spPr bwMode="auto">
                <a:xfrm>
                  <a:off x="2121" y="1810"/>
                  <a:ext cx="6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3 h 3"/>
                    <a:gd name="T4" fmla="*/ 0 w 7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3">
                      <a:moveTo>
                        <a:pt x="0" y="0"/>
                      </a:moveTo>
                      <a:cubicBezTo>
                        <a:pt x="3" y="1"/>
                        <a:pt x="6" y="1"/>
                        <a:pt x="7" y="3"/>
                      </a:cubicBezTo>
                      <a:cubicBezTo>
                        <a:pt x="6" y="1"/>
                        <a:pt x="3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5" name="Freeform 2027"/>
                <p:cNvSpPr>
                  <a:spLocks/>
                </p:cNvSpPr>
                <p:nvPr/>
              </p:nvSpPr>
              <p:spPr bwMode="auto">
                <a:xfrm>
                  <a:off x="2150" y="180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6" name="Freeform 2028"/>
                <p:cNvSpPr>
                  <a:spLocks/>
                </p:cNvSpPr>
                <p:nvPr/>
              </p:nvSpPr>
              <p:spPr bwMode="auto">
                <a:xfrm>
                  <a:off x="2106" y="181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7" name="Freeform 2029"/>
                <p:cNvSpPr>
                  <a:spLocks/>
                </p:cNvSpPr>
                <p:nvPr/>
              </p:nvSpPr>
              <p:spPr bwMode="auto">
                <a:xfrm>
                  <a:off x="2084" y="183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8" name="Freeform 2030"/>
                <p:cNvSpPr>
                  <a:spLocks/>
                </p:cNvSpPr>
                <p:nvPr/>
              </p:nvSpPr>
              <p:spPr bwMode="auto">
                <a:xfrm>
                  <a:off x="2092" y="1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9" name="Freeform 2031"/>
                <p:cNvSpPr>
                  <a:spLocks/>
                </p:cNvSpPr>
                <p:nvPr/>
              </p:nvSpPr>
              <p:spPr bwMode="auto">
                <a:xfrm>
                  <a:off x="2115" y="182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0" name="Freeform 2032"/>
                <p:cNvSpPr>
                  <a:spLocks/>
                </p:cNvSpPr>
                <p:nvPr/>
              </p:nvSpPr>
              <p:spPr bwMode="auto">
                <a:xfrm>
                  <a:off x="2114" y="182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1" name="Freeform 2033"/>
                <p:cNvSpPr>
                  <a:spLocks/>
                </p:cNvSpPr>
                <p:nvPr/>
              </p:nvSpPr>
              <p:spPr bwMode="auto">
                <a:xfrm>
                  <a:off x="2082" y="183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2" name="Freeform 2034"/>
                <p:cNvSpPr>
                  <a:spLocks/>
                </p:cNvSpPr>
                <p:nvPr/>
              </p:nvSpPr>
              <p:spPr bwMode="auto">
                <a:xfrm>
                  <a:off x="2115" y="1830"/>
                  <a:ext cx="6" cy="2"/>
                </a:xfrm>
                <a:custGeom>
                  <a:avLst/>
                  <a:gdLst>
                    <a:gd name="T0" fmla="*/ 3 w 6"/>
                    <a:gd name="T1" fmla="*/ 1 h 2"/>
                    <a:gd name="T2" fmla="*/ 6 w 6"/>
                    <a:gd name="T3" fmla="*/ 1 h 2"/>
                    <a:gd name="T4" fmla="*/ 0 w 6"/>
                    <a:gd name="T5" fmla="*/ 0 h 2"/>
                    <a:gd name="T6" fmla="*/ 3 w 6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3" y="1"/>
                      </a:moveTo>
                      <a:cubicBezTo>
                        <a:pt x="4" y="1"/>
                        <a:pt x="5" y="1"/>
                        <a:pt x="6" y="1"/>
                      </a:cubicBezTo>
                      <a:cubicBezTo>
                        <a:pt x="4" y="1"/>
                        <a:pt x="1" y="2"/>
                        <a:pt x="0" y="0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3" name="Freeform 2035"/>
                <p:cNvSpPr>
                  <a:spLocks/>
                </p:cNvSpPr>
                <p:nvPr/>
              </p:nvSpPr>
              <p:spPr bwMode="auto">
                <a:xfrm>
                  <a:off x="2052" y="1780"/>
                  <a:ext cx="11" cy="6"/>
                </a:xfrm>
                <a:custGeom>
                  <a:avLst/>
                  <a:gdLst>
                    <a:gd name="T0" fmla="*/ 0 w 12"/>
                    <a:gd name="T1" fmla="*/ 0 h 6"/>
                    <a:gd name="T2" fmla="*/ 12 w 12"/>
                    <a:gd name="T3" fmla="*/ 6 h 6"/>
                    <a:gd name="T4" fmla="*/ 0 w 12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6">
                      <a:moveTo>
                        <a:pt x="0" y="0"/>
                      </a:moveTo>
                      <a:cubicBezTo>
                        <a:pt x="3" y="4"/>
                        <a:pt x="7" y="6"/>
                        <a:pt x="12" y="6"/>
                      </a:cubicBezTo>
                      <a:cubicBezTo>
                        <a:pt x="7" y="6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4" name="Freeform 2036"/>
                <p:cNvSpPr>
                  <a:spLocks/>
                </p:cNvSpPr>
                <p:nvPr/>
              </p:nvSpPr>
              <p:spPr bwMode="auto">
                <a:xfrm>
                  <a:off x="2027" y="1734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5" name="Freeform 2037"/>
                <p:cNvSpPr>
                  <a:spLocks/>
                </p:cNvSpPr>
                <p:nvPr/>
              </p:nvSpPr>
              <p:spPr bwMode="auto">
                <a:xfrm>
                  <a:off x="2082" y="183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6" name="Freeform 2038"/>
                <p:cNvSpPr>
                  <a:spLocks/>
                </p:cNvSpPr>
                <p:nvPr/>
              </p:nvSpPr>
              <p:spPr bwMode="auto">
                <a:xfrm>
                  <a:off x="2184" y="1790"/>
                  <a:ext cx="40" cy="44"/>
                </a:xfrm>
                <a:custGeom>
                  <a:avLst/>
                  <a:gdLst>
                    <a:gd name="T0" fmla="*/ 15 w 42"/>
                    <a:gd name="T1" fmla="*/ 45 h 46"/>
                    <a:gd name="T2" fmla="*/ 16 w 42"/>
                    <a:gd name="T3" fmla="*/ 46 h 46"/>
                    <a:gd name="T4" fmla="*/ 18 w 42"/>
                    <a:gd name="T5" fmla="*/ 46 h 46"/>
                    <a:gd name="T6" fmla="*/ 18 w 42"/>
                    <a:gd name="T7" fmla="*/ 46 h 46"/>
                    <a:gd name="T8" fmla="*/ 18 w 42"/>
                    <a:gd name="T9" fmla="*/ 46 h 46"/>
                    <a:gd name="T10" fmla="*/ 18 w 42"/>
                    <a:gd name="T11" fmla="*/ 46 h 46"/>
                    <a:gd name="T12" fmla="*/ 19 w 42"/>
                    <a:gd name="T13" fmla="*/ 43 h 46"/>
                    <a:gd name="T14" fmla="*/ 19 w 42"/>
                    <a:gd name="T15" fmla="*/ 43 h 46"/>
                    <a:gd name="T16" fmla="*/ 24 w 42"/>
                    <a:gd name="T17" fmla="*/ 38 h 46"/>
                    <a:gd name="T18" fmla="*/ 24 w 42"/>
                    <a:gd name="T19" fmla="*/ 38 h 46"/>
                    <a:gd name="T20" fmla="*/ 29 w 42"/>
                    <a:gd name="T21" fmla="*/ 38 h 46"/>
                    <a:gd name="T22" fmla="*/ 34 w 42"/>
                    <a:gd name="T23" fmla="*/ 37 h 46"/>
                    <a:gd name="T24" fmla="*/ 34 w 42"/>
                    <a:gd name="T25" fmla="*/ 37 h 46"/>
                    <a:gd name="T26" fmla="*/ 35 w 42"/>
                    <a:gd name="T27" fmla="*/ 38 h 46"/>
                    <a:gd name="T28" fmla="*/ 36 w 42"/>
                    <a:gd name="T29" fmla="*/ 38 h 46"/>
                    <a:gd name="T30" fmla="*/ 36 w 42"/>
                    <a:gd name="T31" fmla="*/ 38 h 46"/>
                    <a:gd name="T32" fmla="*/ 37 w 42"/>
                    <a:gd name="T33" fmla="*/ 38 h 46"/>
                    <a:gd name="T34" fmla="*/ 37 w 42"/>
                    <a:gd name="T35" fmla="*/ 39 h 46"/>
                    <a:gd name="T36" fmla="*/ 38 w 42"/>
                    <a:gd name="T37" fmla="*/ 39 h 46"/>
                    <a:gd name="T38" fmla="*/ 38 w 42"/>
                    <a:gd name="T39" fmla="*/ 39 h 46"/>
                    <a:gd name="T40" fmla="*/ 38 w 42"/>
                    <a:gd name="T41" fmla="*/ 38 h 46"/>
                    <a:gd name="T42" fmla="*/ 39 w 42"/>
                    <a:gd name="T43" fmla="*/ 37 h 46"/>
                    <a:gd name="T44" fmla="*/ 39 w 42"/>
                    <a:gd name="T45" fmla="*/ 36 h 46"/>
                    <a:gd name="T46" fmla="*/ 39 w 42"/>
                    <a:gd name="T47" fmla="*/ 36 h 46"/>
                    <a:gd name="T48" fmla="*/ 39 w 42"/>
                    <a:gd name="T49" fmla="*/ 36 h 46"/>
                    <a:gd name="T50" fmla="*/ 38 w 42"/>
                    <a:gd name="T51" fmla="*/ 23 h 46"/>
                    <a:gd name="T52" fmla="*/ 41 w 42"/>
                    <a:gd name="T53" fmla="*/ 7 h 46"/>
                    <a:gd name="T54" fmla="*/ 41 w 42"/>
                    <a:gd name="T55" fmla="*/ 5 h 46"/>
                    <a:gd name="T56" fmla="*/ 42 w 42"/>
                    <a:gd name="T57" fmla="*/ 4 h 46"/>
                    <a:gd name="T58" fmla="*/ 42 w 42"/>
                    <a:gd name="T59" fmla="*/ 4 h 46"/>
                    <a:gd name="T60" fmla="*/ 33 w 42"/>
                    <a:gd name="T61" fmla="*/ 2 h 46"/>
                    <a:gd name="T62" fmla="*/ 28 w 42"/>
                    <a:gd name="T63" fmla="*/ 3 h 46"/>
                    <a:gd name="T64" fmla="*/ 22 w 42"/>
                    <a:gd name="T65" fmla="*/ 4 h 46"/>
                    <a:gd name="T66" fmla="*/ 17 w 42"/>
                    <a:gd name="T67" fmla="*/ 2 h 46"/>
                    <a:gd name="T68" fmla="*/ 15 w 42"/>
                    <a:gd name="T69" fmla="*/ 0 h 46"/>
                    <a:gd name="T70" fmla="*/ 11 w 42"/>
                    <a:gd name="T71" fmla="*/ 2 h 46"/>
                    <a:gd name="T72" fmla="*/ 10 w 42"/>
                    <a:gd name="T73" fmla="*/ 2 h 46"/>
                    <a:gd name="T74" fmla="*/ 10 w 42"/>
                    <a:gd name="T75" fmla="*/ 3 h 46"/>
                    <a:gd name="T76" fmla="*/ 10 w 42"/>
                    <a:gd name="T77" fmla="*/ 3 h 46"/>
                    <a:gd name="T78" fmla="*/ 10 w 42"/>
                    <a:gd name="T79" fmla="*/ 4 h 46"/>
                    <a:gd name="T80" fmla="*/ 10 w 42"/>
                    <a:gd name="T81" fmla="*/ 5 h 46"/>
                    <a:gd name="T82" fmla="*/ 9 w 42"/>
                    <a:gd name="T83" fmla="*/ 6 h 46"/>
                    <a:gd name="T84" fmla="*/ 9 w 42"/>
                    <a:gd name="T85" fmla="*/ 6 h 46"/>
                    <a:gd name="T86" fmla="*/ 9 w 42"/>
                    <a:gd name="T87" fmla="*/ 7 h 46"/>
                    <a:gd name="T88" fmla="*/ 9 w 42"/>
                    <a:gd name="T89" fmla="*/ 11 h 46"/>
                    <a:gd name="T90" fmla="*/ 3 w 42"/>
                    <a:gd name="T91" fmla="*/ 15 h 46"/>
                    <a:gd name="T92" fmla="*/ 1 w 42"/>
                    <a:gd name="T93" fmla="*/ 19 h 46"/>
                    <a:gd name="T94" fmla="*/ 0 w 42"/>
                    <a:gd name="T95" fmla="*/ 23 h 46"/>
                    <a:gd name="T96" fmla="*/ 3 w 42"/>
                    <a:gd name="T97" fmla="*/ 27 h 46"/>
                    <a:gd name="T98" fmla="*/ 9 w 42"/>
                    <a:gd name="T99" fmla="*/ 34 h 46"/>
                    <a:gd name="T100" fmla="*/ 10 w 42"/>
                    <a:gd name="T101" fmla="*/ 36 h 46"/>
                    <a:gd name="T102" fmla="*/ 10 w 42"/>
                    <a:gd name="T103" fmla="*/ 36 h 46"/>
                    <a:gd name="T104" fmla="*/ 11 w 42"/>
                    <a:gd name="T105" fmla="*/ 38 h 46"/>
                    <a:gd name="T106" fmla="*/ 12 w 42"/>
                    <a:gd name="T107" fmla="*/ 39 h 46"/>
                    <a:gd name="T108" fmla="*/ 13 w 42"/>
                    <a:gd name="T109" fmla="*/ 42 h 46"/>
                    <a:gd name="T110" fmla="*/ 14 w 42"/>
                    <a:gd name="T111" fmla="*/ 43 h 46"/>
                    <a:gd name="T112" fmla="*/ 15 w 42"/>
                    <a:gd name="T113" fmla="*/ 45 h 46"/>
                    <a:gd name="T114" fmla="*/ 15 w 42"/>
                    <a:gd name="T1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46">
                      <a:moveTo>
                        <a:pt x="15" y="45"/>
                      </a:move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9" y="45"/>
                        <a:pt x="19" y="45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1"/>
                        <a:pt x="20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8" y="38"/>
                        <a:pt x="29" y="38"/>
                      </a:cubicBezTo>
                      <a:cubicBezTo>
                        <a:pt x="31" y="38"/>
                        <a:pt x="32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9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5"/>
                        <a:pt x="40" y="27"/>
                        <a:pt x="38" y="23"/>
                      </a:cubicBezTo>
                      <a:cubicBezTo>
                        <a:pt x="36" y="17"/>
                        <a:pt x="38" y="10"/>
                        <a:pt x="41" y="7"/>
                      </a:cubicBezTo>
                      <a:cubicBezTo>
                        <a:pt x="41" y="7"/>
                        <a:pt x="41" y="7"/>
                        <a:pt x="41" y="5"/>
                      </a:cubicBezTo>
                      <a:cubicBezTo>
                        <a:pt x="42" y="5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9" y="3"/>
                        <a:pt x="36" y="2"/>
                        <a:pt x="33" y="2"/>
                      </a:cubicBezTo>
                      <a:cubicBezTo>
                        <a:pt x="32" y="2"/>
                        <a:pt x="30" y="3"/>
                        <a:pt x="28" y="3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0" y="4"/>
                        <a:pt x="18" y="3"/>
                        <a:pt x="17" y="2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8" y="14"/>
                        <a:pt x="4" y="15"/>
                        <a:pt x="3" y="15"/>
                      </a:cubicBezTo>
                      <a:cubicBezTo>
                        <a:pt x="2" y="15"/>
                        <a:pt x="2" y="18"/>
                        <a:pt x="1" y="19"/>
                      </a:cubicBezTo>
                      <a:cubicBezTo>
                        <a:pt x="1" y="20"/>
                        <a:pt x="1" y="22"/>
                        <a:pt x="0" y="23"/>
                      </a:cubicBezTo>
                      <a:cubicBezTo>
                        <a:pt x="0" y="24"/>
                        <a:pt x="2" y="26"/>
                        <a:pt x="3" y="27"/>
                      </a:cubicBezTo>
                      <a:cubicBezTo>
                        <a:pt x="5" y="29"/>
                        <a:pt x="8" y="31"/>
                        <a:pt x="9" y="34"/>
                      </a:cubicBezTo>
                      <a:cubicBezTo>
                        <a:pt x="9" y="34"/>
                        <a:pt x="9" y="35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40"/>
                        <a:pt x="13" y="41"/>
                        <a:pt x="13" y="42"/>
                      </a:cubicBezTo>
                      <a:cubicBezTo>
                        <a:pt x="13" y="42"/>
                        <a:pt x="13" y="42"/>
                        <a:pt x="14" y="43"/>
                      </a:cubicBezTo>
                      <a:cubicBezTo>
                        <a:pt x="14" y="44"/>
                        <a:pt x="15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7" name="Freeform 2039"/>
                <p:cNvSpPr>
                  <a:spLocks/>
                </p:cNvSpPr>
                <p:nvPr/>
              </p:nvSpPr>
              <p:spPr bwMode="auto">
                <a:xfrm>
                  <a:off x="2219" y="18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8" name="Freeform 2040"/>
                <p:cNvSpPr>
                  <a:spLocks/>
                </p:cNvSpPr>
                <p:nvPr/>
              </p:nvSpPr>
              <p:spPr bwMode="auto">
                <a:xfrm>
                  <a:off x="2218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9" name="Freeform 2041"/>
                <p:cNvSpPr>
                  <a:spLocks/>
                </p:cNvSpPr>
                <p:nvPr/>
              </p:nvSpPr>
              <p:spPr bwMode="auto">
                <a:xfrm>
                  <a:off x="2201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0" name="Freeform 2042"/>
                <p:cNvSpPr>
                  <a:spLocks/>
                </p:cNvSpPr>
                <p:nvPr/>
              </p:nvSpPr>
              <p:spPr bwMode="auto">
                <a:xfrm>
                  <a:off x="2202" y="1826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0 w 5"/>
                    <a:gd name="T3" fmla="*/ 5 h 5"/>
                    <a:gd name="T4" fmla="*/ 5 w 5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1" y="0"/>
                        <a:pt x="1" y="3"/>
                        <a:pt x="0" y="5"/>
                      </a:cubicBezTo>
                      <a:cubicBezTo>
                        <a:pt x="1" y="3"/>
                        <a:pt x="1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1" name="Freeform 2043"/>
                <p:cNvSpPr>
                  <a:spLocks/>
                </p:cNvSpPr>
                <p:nvPr/>
              </p:nvSpPr>
              <p:spPr bwMode="auto">
                <a:xfrm>
                  <a:off x="2216" y="18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2" name="Freeform 2044"/>
                <p:cNvSpPr>
                  <a:spLocks/>
                </p:cNvSpPr>
                <p:nvPr/>
              </p:nvSpPr>
              <p:spPr bwMode="auto">
                <a:xfrm>
                  <a:off x="2198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3" name="Freeform 2045"/>
                <p:cNvSpPr>
                  <a:spLocks/>
                </p:cNvSpPr>
                <p:nvPr/>
              </p:nvSpPr>
              <p:spPr bwMode="auto">
                <a:xfrm>
                  <a:off x="2199" y="183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4" name="Freeform 2046"/>
                <p:cNvSpPr>
                  <a:spLocks/>
                </p:cNvSpPr>
                <p:nvPr/>
              </p:nvSpPr>
              <p:spPr bwMode="auto">
                <a:xfrm>
                  <a:off x="2147" y="1766"/>
                  <a:ext cx="46" cy="74"/>
                </a:xfrm>
                <a:custGeom>
                  <a:avLst/>
                  <a:gdLst>
                    <a:gd name="T0" fmla="*/ 8 w 48"/>
                    <a:gd name="T1" fmla="*/ 33 h 77"/>
                    <a:gd name="T2" fmla="*/ 10 w 48"/>
                    <a:gd name="T3" fmla="*/ 33 h 77"/>
                    <a:gd name="T4" fmla="*/ 11 w 48"/>
                    <a:gd name="T5" fmla="*/ 33 h 77"/>
                    <a:gd name="T6" fmla="*/ 16 w 48"/>
                    <a:gd name="T7" fmla="*/ 42 h 77"/>
                    <a:gd name="T8" fmla="*/ 17 w 48"/>
                    <a:gd name="T9" fmla="*/ 55 h 77"/>
                    <a:gd name="T10" fmla="*/ 20 w 48"/>
                    <a:gd name="T11" fmla="*/ 72 h 77"/>
                    <a:gd name="T12" fmla="*/ 28 w 48"/>
                    <a:gd name="T13" fmla="*/ 77 h 77"/>
                    <a:gd name="T14" fmla="*/ 34 w 48"/>
                    <a:gd name="T15" fmla="*/ 75 h 77"/>
                    <a:gd name="T16" fmla="*/ 40 w 48"/>
                    <a:gd name="T17" fmla="*/ 72 h 77"/>
                    <a:gd name="T18" fmla="*/ 42 w 48"/>
                    <a:gd name="T19" fmla="*/ 71 h 77"/>
                    <a:gd name="T20" fmla="*/ 48 w 48"/>
                    <a:gd name="T21" fmla="*/ 69 h 77"/>
                    <a:gd name="T22" fmla="*/ 47 w 48"/>
                    <a:gd name="T23" fmla="*/ 67 h 77"/>
                    <a:gd name="T24" fmla="*/ 45 w 48"/>
                    <a:gd name="T25" fmla="*/ 64 h 77"/>
                    <a:gd name="T26" fmla="*/ 44 w 48"/>
                    <a:gd name="T27" fmla="*/ 62 h 77"/>
                    <a:gd name="T28" fmla="*/ 43 w 48"/>
                    <a:gd name="T29" fmla="*/ 60 h 77"/>
                    <a:gd name="T30" fmla="*/ 34 w 48"/>
                    <a:gd name="T31" fmla="*/ 48 h 77"/>
                    <a:gd name="T32" fmla="*/ 35 w 48"/>
                    <a:gd name="T33" fmla="*/ 43 h 77"/>
                    <a:gd name="T34" fmla="*/ 44 w 48"/>
                    <a:gd name="T35" fmla="*/ 34 h 77"/>
                    <a:gd name="T36" fmla="*/ 43 w 48"/>
                    <a:gd name="T37" fmla="*/ 32 h 77"/>
                    <a:gd name="T38" fmla="*/ 43 w 48"/>
                    <a:gd name="T39" fmla="*/ 30 h 77"/>
                    <a:gd name="T40" fmla="*/ 44 w 48"/>
                    <a:gd name="T41" fmla="*/ 28 h 77"/>
                    <a:gd name="T42" fmla="*/ 44 w 48"/>
                    <a:gd name="T43" fmla="*/ 27 h 77"/>
                    <a:gd name="T44" fmla="*/ 36 w 48"/>
                    <a:gd name="T45" fmla="*/ 18 h 77"/>
                    <a:gd name="T46" fmla="*/ 29 w 48"/>
                    <a:gd name="T47" fmla="*/ 9 h 77"/>
                    <a:gd name="T48" fmla="*/ 18 w 48"/>
                    <a:gd name="T49" fmla="*/ 1 h 77"/>
                    <a:gd name="T50" fmla="*/ 15 w 48"/>
                    <a:gd name="T51" fmla="*/ 1 h 77"/>
                    <a:gd name="T52" fmla="*/ 14 w 48"/>
                    <a:gd name="T53" fmla="*/ 3 h 77"/>
                    <a:gd name="T54" fmla="*/ 12 w 48"/>
                    <a:gd name="T55" fmla="*/ 4 h 77"/>
                    <a:gd name="T56" fmla="*/ 11 w 48"/>
                    <a:gd name="T57" fmla="*/ 15 h 77"/>
                    <a:gd name="T58" fmla="*/ 2 w 48"/>
                    <a:gd name="T59" fmla="*/ 19 h 77"/>
                    <a:gd name="T60" fmla="*/ 1 w 48"/>
                    <a:gd name="T61" fmla="*/ 26 h 77"/>
                    <a:gd name="T62" fmla="*/ 2 w 48"/>
                    <a:gd name="T63" fmla="*/ 28 h 77"/>
                    <a:gd name="T64" fmla="*/ 3 w 48"/>
                    <a:gd name="T65" fmla="*/ 30 h 77"/>
                    <a:gd name="T66" fmla="*/ 5 w 48"/>
                    <a:gd name="T67" fmla="*/ 32 h 77"/>
                    <a:gd name="T68" fmla="*/ 6 w 48"/>
                    <a:gd name="T69" fmla="*/ 34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77">
                      <a:moveTo>
                        <a:pt x="6" y="34"/>
                      </a:moveTo>
                      <a:cubicBezTo>
                        <a:pt x="7" y="33"/>
                        <a:pt x="7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9" y="33"/>
                        <a:pt x="10" y="33"/>
                      </a:cubicBezTo>
                      <a:cubicBezTo>
                        <a:pt x="10" y="33"/>
                        <a:pt x="10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5" y="33"/>
                        <a:pt x="15" y="37"/>
                        <a:pt x="15" y="39"/>
                      </a:cubicBezTo>
                      <a:cubicBezTo>
                        <a:pt x="15" y="41"/>
                        <a:pt x="15" y="42"/>
                        <a:pt x="16" y="42"/>
                      </a:cubicBezTo>
                      <a:cubicBezTo>
                        <a:pt x="18" y="43"/>
                        <a:pt x="20" y="45"/>
                        <a:pt x="20" y="48"/>
                      </a:cubicBezTo>
                      <a:cubicBezTo>
                        <a:pt x="20" y="51"/>
                        <a:pt x="19" y="54"/>
                        <a:pt x="17" y="55"/>
                      </a:cubicBezTo>
                      <a:cubicBezTo>
                        <a:pt x="17" y="55"/>
                        <a:pt x="16" y="57"/>
                        <a:pt x="16" y="59"/>
                      </a:cubicBezTo>
                      <a:cubicBezTo>
                        <a:pt x="16" y="63"/>
                        <a:pt x="17" y="68"/>
                        <a:pt x="20" y="72"/>
                      </a:cubicBezTo>
                      <a:cubicBezTo>
                        <a:pt x="23" y="76"/>
                        <a:pt x="26" y="77"/>
                        <a:pt x="27" y="77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9" y="77"/>
                        <a:pt x="29" y="76"/>
                        <a:pt x="29" y="76"/>
                      </a:cubicBezTo>
                      <a:cubicBezTo>
                        <a:pt x="30" y="75"/>
                        <a:pt x="32" y="75"/>
                        <a:pt x="34" y="75"/>
                      </a:cubicBezTo>
                      <a:cubicBezTo>
                        <a:pt x="35" y="75"/>
                        <a:pt x="36" y="74"/>
                        <a:pt x="36" y="74"/>
                      </a:cubicBezTo>
                      <a:cubicBezTo>
                        <a:pt x="37" y="72"/>
                        <a:pt x="38" y="72"/>
                        <a:pt x="40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1"/>
                      </a:cubicBezTo>
                      <a:cubicBezTo>
                        <a:pt x="43" y="71"/>
                        <a:pt x="43" y="70"/>
                        <a:pt x="43" y="70"/>
                      </a:cubicBezTo>
                      <a:cubicBezTo>
                        <a:pt x="44" y="69"/>
                        <a:pt x="46" y="69"/>
                        <a:pt x="48" y="69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ubicBezTo>
                        <a:pt x="47" y="68"/>
                        <a:pt x="47" y="68"/>
                        <a:pt x="47" y="67"/>
                      </a:cubicBezTo>
                      <a:cubicBezTo>
                        <a:pt x="47" y="67"/>
                        <a:pt x="46" y="67"/>
                        <a:pt x="46" y="66"/>
                      </a:cubicBezTo>
                      <a:cubicBezTo>
                        <a:pt x="46" y="66"/>
                        <a:pt x="46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1"/>
                        <a:pt x="43" y="61"/>
                        <a:pt x="43" y="60"/>
                      </a:cubicBezTo>
                      <a:cubicBezTo>
                        <a:pt x="43" y="58"/>
                        <a:pt x="40" y="56"/>
                        <a:pt x="38" y="55"/>
                      </a:cubicBezTo>
                      <a:cubicBezTo>
                        <a:pt x="36" y="52"/>
                        <a:pt x="34" y="50"/>
                        <a:pt x="34" y="48"/>
                      </a:cubicBezTo>
                      <a:cubicBezTo>
                        <a:pt x="34" y="48"/>
                        <a:pt x="34" y="47"/>
                        <a:pt x="34" y="46"/>
                      </a:cubicBezTo>
                      <a:cubicBezTo>
                        <a:pt x="35" y="46"/>
                        <a:pt x="35" y="44"/>
                        <a:pt x="35" y="43"/>
                      </a:cubicBezTo>
                      <a:cubicBezTo>
                        <a:pt x="36" y="40"/>
                        <a:pt x="37" y="36"/>
                        <a:pt x="40" y="36"/>
                      </a:cubicBezTo>
                      <a:cubicBezTo>
                        <a:pt x="42" y="36"/>
                        <a:pt x="44" y="35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3" y="33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6"/>
                        <a:pt x="41" y="24"/>
                        <a:pt x="40" y="22"/>
                      </a:cubicBezTo>
                      <a:cubicBezTo>
                        <a:pt x="39" y="21"/>
                        <a:pt x="37" y="18"/>
                        <a:pt x="36" y="18"/>
                      </a:cubicBezTo>
                      <a:cubicBezTo>
                        <a:pt x="34" y="18"/>
                        <a:pt x="32" y="17"/>
                        <a:pt x="30" y="15"/>
                      </a:cubicBezTo>
                      <a:cubicBezTo>
                        <a:pt x="29" y="14"/>
                        <a:pt x="28" y="11"/>
                        <a:pt x="29" y="9"/>
                      </a:cubicBezTo>
                      <a:cubicBezTo>
                        <a:pt x="29" y="8"/>
                        <a:pt x="28" y="7"/>
                        <a:pt x="25" y="6"/>
                      </a:cubicBezTo>
                      <a:cubicBezTo>
                        <a:pt x="23" y="5"/>
                        <a:pt x="20" y="4"/>
                        <a:pt x="18" y="1"/>
                      </a:cubicBezTo>
                      <a:cubicBezTo>
                        <a:pt x="17" y="1"/>
                        <a:pt x="17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0" y="6"/>
                        <a:pt x="8" y="8"/>
                        <a:pt x="8" y="9"/>
                      </a:cubicBezTo>
                      <a:cubicBezTo>
                        <a:pt x="10" y="10"/>
                        <a:pt x="12" y="12"/>
                        <a:pt x="11" y="15"/>
                      </a:cubicBezTo>
                      <a:cubicBezTo>
                        <a:pt x="11" y="16"/>
                        <a:pt x="10" y="18"/>
                        <a:pt x="6" y="18"/>
                      </a:cubicBezTo>
                      <a:cubicBezTo>
                        <a:pt x="3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4"/>
                        <a:pt x="1" y="25"/>
                        <a:pt x="1" y="26"/>
                      </a:cubicBezTo>
                      <a:cubicBezTo>
                        <a:pt x="1" y="26"/>
                        <a:pt x="0" y="26"/>
                        <a:pt x="0" y="26"/>
                      </a:cubicBezTo>
                      <a:cubicBezTo>
                        <a:pt x="1" y="27"/>
                        <a:pt x="1" y="27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9"/>
                        <a:pt x="3" y="29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5" name="Freeform 2047"/>
                <p:cNvSpPr>
                  <a:spLocks/>
                </p:cNvSpPr>
                <p:nvPr/>
              </p:nvSpPr>
              <p:spPr bwMode="auto">
                <a:xfrm>
                  <a:off x="2167" y="1835"/>
                  <a:ext cx="6" cy="5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3" y="4"/>
                        <a:pt x="6" y="5"/>
                        <a:pt x="7" y="5"/>
                      </a:cubicBezTo>
                      <a:cubicBezTo>
                        <a:pt x="6" y="5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6" name="Freeform 2048"/>
                <p:cNvSpPr>
                  <a:spLocks/>
                </p:cNvSpPr>
                <p:nvPr/>
              </p:nvSpPr>
              <p:spPr bwMode="auto">
                <a:xfrm>
                  <a:off x="2153" y="1798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7" name="Freeform 2049"/>
                <p:cNvSpPr>
                  <a:spLocks/>
                </p:cNvSpPr>
                <p:nvPr/>
              </p:nvSpPr>
              <p:spPr bwMode="auto">
                <a:xfrm>
                  <a:off x="2155" y="179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8" name="Freeform 2050"/>
                <p:cNvSpPr>
                  <a:spLocks/>
                </p:cNvSpPr>
                <p:nvPr/>
              </p:nvSpPr>
              <p:spPr bwMode="auto">
                <a:xfrm>
                  <a:off x="2188" y="18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9" name="Freeform 2051"/>
                <p:cNvSpPr>
                  <a:spLocks/>
                </p:cNvSpPr>
                <p:nvPr/>
              </p:nvSpPr>
              <p:spPr bwMode="auto">
                <a:xfrm>
                  <a:off x="2161" y="17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0" name="Freeform 2052"/>
                <p:cNvSpPr>
                  <a:spLocks/>
                </p:cNvSpPr>
                <p:nvPr/>
              </p:nvSpPr>
              <p:spPr bwMode="auto">
                <a:xfrm>
                  <a:off x="2150" y="179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1" name="Freeform 2053"/>
                <p:cNvSpPr>
                  <a:spLocks/>
                </p:cNvSpPr>
                <p:nvPr/>
              </p:nvSpPr>
              <p:spPr bwMode="auto">
                <a:xfrm>
                  <a:off x="2149" y="1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2" name="Freeform 2054"/>
                <p:cNvSpPr>
                  <a:spLocks/>
                </p:cNvSpPr>
                <p:nvPr/>
              </p:nvSpPr>
              <p:spPr bwMode="auto">
                <a:xfrm>
                  <a:off x="2152" y="179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3" name="Freeform 2055"/>
                <p:cNvSpPr>
                  <a:spLocks/>
                </p:cNvSpPr>
                <p:nvPr/>
              </p:nvSpPr>
              <p:spPr bwMode="auto">
                <a:xfrm>
                  <a:off x="2162" y="176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4" name="Freeform 2056"/>
                <p:cNvSpPr>
                  <a:spLocks/>
                </p:cNvSpPr>
                <p:nvPr/>
              </p:nvSpPr>
              <p:spPr bwMode="auto">
                <a:xfrm>
                  <a:off x="2193" y="1830"/>
                  <a:ext cx="0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307" name="Freeform 2058"/>
              <p:cNvSpPr>
                <a:spLocks/>
              </p:cNvSpPr>
              <p:nvPr/>
            </p:nvSpPr>
            <p:spPr bwMode="auto">
              <a:xfrm>
                <a:off x="2190" y="17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8" name="Freeform 2059"/>
              <p:cNvSpPr>
                <a:spLocks/>
              </p:cNvSpPr>
              <p:nvPr/>
            </p:nvSpPr>
            <p:spPr bwMode="auto">
              <a:xfrm>
                <a:off x="2189" y="17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9" name="Freeform 2060"/>
              <p:cNvSpPr>
                <a:spLocks/>
              </p:cNvSpPr>
              <p:nvPr/>
            </p:nvSpPr>
            <p:spPr bwMode="auto">
              <a:xfrm>
                <a:off x="2189" y="182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0" name="Freeform 2061"/>
              <p:cNvSpPr>
                <a:spLocks/>
              </p:cNvSpPr>
              <p:nvPr/>
            </p:nvSpPr>
            <p:spPr bwMode="auto">
              <a:xfrm>
                <a:off x="2190" y="18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1" name="Freeform 2062"/>
              <p:cNvSpPr>
                <a:spLocks/>
              </p:cNvSpPr>
              <p:nvPr/>
            </p:nvSpPr>
            <p:spPr bwMode="auto">
              <a:xfrm>
                <a:off x="2189" y="179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2" name="Freeform 2063"/>
              <p:cNvSpPr>
                <a:spLocks/>
              </p:cNvSpPr>
              <p:nvPr/>
            </p:nvSpPr>
            <p:spPr bwMode="auto">
              <a:xfrm>
                <a:off x="2191" y="18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3" name="Freeform 2064"/>
              <p:cNvSpPr>
                <a:spLocks/>
              </p:cNvSpPr>
              <p:nvPr/>
            </p:nvSpPr>
            <p:spPr bwMode="auto">
              <a:xfrm>
                <a:off x="2222" y="1795"/>
                <a:ext cx="29" cy="36"/>
              </a:xfrm>
              <a:custGeom>
                <a:avLst/>
                <a:gdLst>
                  <a:gd name="T0" fmla="*/ 1 w 30"/>
                  <a:gd name="T1" fmla="*/ 37 h 38"/>
                  <a:gd name="T2" fmla="*/ 4 w 30"/>
                  <a:gd name="T3" fmla="*/ 38 h 38"/>
                  <a:gd name="T4" fmla="*/ 4 w 30"/>
                  <a:gd name="T5" fmla="*/ 38 h 38"/>
                  <a:gd name="T6" fmla="*/ 5 w 30"/>
                  <a:gd name="T7" fmla="*/ 38 h 38"/>
                  <a:gd name="T8" fmla="*/ 6 w 30"/>
                  <a:gd name="T9" fmla="*/ 38 h 38"/>
                  <a:gd name="T10" fmla="*/ 7 w 30"/>
                  <a:gd name="T11" fmla="*/ 37 h 38"/>
                  <a:gd name="T12" fmla="*/ 12 w 30"/>
                  <a:gd name="T13" fmla="*/ 36 h 38"/>
                  <a:gd name="T14" fmla="*/ 15 w 30"/>
                  <a:gd name="T15" fmla="*/ 36 h 38"/>
                  <a:gd name="T16" fmla="*/ 18 w 30"/>
                  <a:gd name="T17" fmla="*/ 33 h 38"/>
                  <a:gd name="T18" fmla="*/ 19 w 30"/>
                  <a:gd name="T19" fmla="*/ 31 h 38"/>
                  <a:gd name="T20" fmla="*/ 19 w 30"/>
                  <a:gd name="T21" fmla="*/ 30 h 38"/>
                  <a:gd name="T22" fmla="*/ 20 w 30"/>
                  <a:gd name="T23" fmla="*/ 28 h 38"/>
                  <a:gd name="T24" fmla="*/ 21 w 30"/>
                  <a:gd name="T25" fmla="*/ 27 h 38"/>
                  <a:gd name="T26" fmla="*/ 22 w 30"/>
                  <a:gd name="T27" fmla="*/ 25 h 38"/>
                  <a:gd name="T28" fmla="*/ 23 w 30"/>
                  <a:gd name="T29" fmla="*/ 25 h 38"/>
                  <a:gd name="T30" fmla="*/ 24 w 30"/>
                  <a:gd name="T31" fmla="*/ 23 h 38"/>
                  <a:gd name="T32" fmla="*/ 25 w 30"/>
                  <a:gd name="T33" fmla="*/ 22 h 38"/>
                  <a:gd name="T34" fmla="*/ 29 w 30"/>
                  <a:gd name="T35" fmla="*/ 18 h 38"/>
                  <a:gd name="T36" fmla="*/ 29 w 30"/>
                  <a:gd name="T37" fmla="*/ 17 h 38"/>
                  <a:gd name="T38" fmla="*/ 30 w 30"/>
                  <a:gd name="T39" fmla="*/ 16 h 38"/>
                  <a:gd name="T40" fmla="*/ 25 w 30"/>
                  <a:gd name="T41" fmla="*/ 11 h 38"/>
                  <a:gd name="T42" fmla="*/ 13 w 30"/>
                  <a:gd name="T43" fmla="*/ 3 h 38"/>
                  <a:gd name="T44" fmla="*/ 5 w 30"/>
                  <a:gd name="T45" fmla="*/ 0 h 38"/>
                  <a:gd name="T46" fmla="*/ 5 w 30"/>
                  <a:gd name="T47" fmla="*/ 3 h 38"/>
                  <a:gd name="T48" fmla="*/ 5 w 30"/>
                  <a:gd name="T49" fmla="*/ 3 h 38"/>
                  <a:gd name="T50" fmla="*/ 4 w 30"/>
                  <a:gd name="T51" fmla="*/ 3 h 38"/>
                  <a:gd name="T52" fmla="*/ 4 w 30"/>
                  <a:gd name="T53" fmla="*/ 4 h 38"/>
                  <a:gd name="T54" fmla="*/ 4 w 30"/>
                  <a:gd name="T55" fmla="*/ 4 h 38"/>
                  <a:gd name="T56" fmla="*/ 4 w 30"/>
                  <a:gd name="T57" fmla="*/ 4 h 38"/>
                  <a:gd name="T58" fmla="*/ 4 w 30"/>
                  <a:gd name="T59" fmla="*/ 4 h 38"/>
                  <a:gd name="T60" fmla="*/ 4 w 30"/>
                  <a:gd name="T61" fmla="*/ 5 h 38"/>
                  <a:gd name="T62" fmla="*/ 4 w 30"/>
                  <a:gd name="T63" fmla="*/ 5 h 38"/>
                  <a:gd name="T64" fmla="*/ 3 w 30"/>
                  <a:gd name="T65" fmla="*/ 5 h 38"/>
                  <a:gd name="T66" fmla="*/ 3 w 30"/>
                  <a:gd name="T67" fmla="*/ 5 h 38"/>
                  <a:gd name="T68" fmla="*/ 2 w 30"/>
                  <a:gd name="T69" fmla="*/ 16 h 38"/>
                  <a:gd name="T70" fmla="*/ 3 w 30"/>
                  <a:gd name="T71" fmla="*/ 33 h 38"/>
                  <a:gd name="T72" fmla="*/ 3 w 30"/>
                  <a:gd name="T73" fmla="*/ 33 h 38"/>
                  <a:gd name="T74" fmla="*/ 3 w 30"/>
                  <a:gd name="T75" fmla="*/ 33 h 38"/>
                  <a:gd name="T76" fmla="*/ 3 w 30"/>
                  <a:gd name="T77" fmla="*/ 33 h 38"/>
                  <a:gd name="T78" fmla="*/ 3 w 30"/>
                  <a:gd name="T79" fmla="*/ 33 h 38"/>
                  <a:gd name="T80" fmla="*/ 3 w 30"/>
                  <a:gd name="T81" fmla="*/ 33 h 38"/>
                  <a:gd name="T82" fmla="*/ 3 w 30"/>
                  <a:gd name="T83" fmla="*/ 34 h 38"/>
                  <a:gd name="T84" fmla="*/ 2 w 30"/>
                  <a:gd name="T85" fmla="*/ 34 h 38"/>
                  <a:gd name="T86" fmla="*/ 2 w 30"/>
                  <a:gd name="T87" fmla="*/ 34 h 38"/>
                  <a:gd name="T88" fmla="*/ 2 w 30"/>
                  <a:gd name="T89" fmla="*/ 35 h 38"/>
                  <a:gd name="T90" fmla="*/ 2 w 30"/>
                  <a:gd name="T91" fmla="*/ 35 h 38"/>
                  <a:gd name="T92" fmla="*/ 0 w 30"/>
                  <a:gd name="T93" fmla="*/ 37 h 38"/>
                  <a:gd name="T94" fmla="*/ 1 w 30"/>
                  <a:gd name="T9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38">
                    <a:moveTo>
                      <a:pt x="1" y="37"/>
                    </a:moveTo>
                    <a:cubicBezTo>
                      <a:pt x="1" y="37"/>
                      <a:pt x="2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6" y="38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9" y="36"/>
                      <a:pt x="11" y="36"/>
                      <a:pt x="12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7" y="36"/>
                      <a:pt x="18" y="33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20" y="29"/>
                      <a:pt x="20" y="29"/>
                      <a:pt x="20" y="28"/>
                    </a:cubicBezTo>
                    <a:cubicBezTo>
                      <a:pt x="21" y="28"/>
                      <a:pt x="21" y="28"/>
                      <a:pt x="21" y="27"/>
                    </a:cubicBezTo>
                    <a:cubicBezTo>
                      <a:pt x="21" y="27"/>
                      <a:pt x="22" y="26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6" y="20"/>
                      <a:pt x="27" y="19"/>
                      <a:pt x="29" y="18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7"/>
                      <a:pt x="30" y="17"/>
                      <a:pt x="30" y="16"/>
                    </a:cubicBezTo>
                    <a:cubicBezTo>
                      <a:pt x="28" y="15"/>
                      <a:pt x="26" y="13"/>
                      <a:pt x="25" y="11"/>
                    </a:cubicBezTo>
                    <a:cubicBezTo>
                      <a:pt x="21" y="8"/>
                      <a:pt x="17" y="4"/>
                      <a:pt x="13" y="3"/>
                    </a:cubicBezTo>
                    <a:cubicBezTo>
                      <a:pt x="11" y="2"/>
                      <a:pt x="8" y="1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0" y="12"/>
                      <a:pt x="2" y="16"/>
                    </a:cubicBezTo>
                    <a:cubicBezTo>
                      <a:pt x="4" y="21"/>
                      <a:pt x="4" y="30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1" y="36"/>
                      <a:pt x="0" y="37"/>
                    </a:cubicBezTo>
                    <a:cubicBezTo>
                      <a:pt x="0" y="37"/>
                      <a:pt x="0" y="37"/>
                      <a:pt x="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4" name="Freeform 2065"/>
              <p:cNvSpPr>
                <a:spLocks/>
              </p:cNvSpPr>
              <p:nvPr/>
            </p:nvSpPr>
            <p:spPr bwMode="auto">
              <a:xfrm>
                <a:off x="2245" y="18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5" name="Freeform 2066"/>
              <p:cNvSpPr>
                <a:spLocks/>
              </p:cNvSpPr>
              <p:nvPr/>
            </p:nvSpPr>
            <p:spPr bwMode="auto">
              <a:xfrm>
                <a:off x="2240" y="182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6" name="Freeform 2067"/>
              <p:cNvSpPr>
                <a:spLocks/>
              </p:cNvSpPr>
              <p:nvPr/>
            </p:nvSpPr>
            <p:spPr bwMode="auto">
              <a:xfrm>
                <a:off x="2222" y="183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7" name="Freeform 2068"/>
              <p:cNvSpPr>
                <a:spLocks/>
              </p:cNvSpPr>
              <p:nvPr/>
            </p:nvSpPr>
            <p:spPr bwMode="auto">
              <a:xfrm>
                <a:off x="2250" y="181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8" name="Freeform 2069"/>
              <p:cNvSpPr>
                <a:spLocks/>
              </p:cNvSpPr>
              <p:nvPr/>
            </p:nvSpPr>
            <p:spPr bwMode="auto">
              <a:xfrm>
                <a:off x="2226" y="18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9" name="Freeform 2070"/>
              <p:cNvSpPr>
                <a:spLocks/>
              </p:cNvSpPr>
              <p:nvPr/>
            </p:nvSpPr>
            <p:spPr bwMode="auto">
              <a:xfrm>
                <a:off x="2243" y="18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0" name="Freeform 2071"/>
              <p:cNvSpPr>
                <a:spLocks/>
              </p:cNvSpPr>
              <p:nvPr/>
            </p:nvSpPr>
            <p:spPr bwMode="auto">
              <a:xfrm>
                <a:off x="2227" y="183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1" name="Freeform 2072"/>
              <p:cNvSpPr>
                <a:spLocks/>
              </p:cNvSpPr>
              <p:nvPr/>
            </p:nvSpPr>
            <p:spPr bwMode="auto">
              <a:xfrm>
                <a:off x="2241" y="18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2" name="Freeform 2073"/>
              <p:cNvSpPr>
                <a:spLocks/>
              </p:cNvSpPr>
              <p:nvPr/>
            </p:nvSpPr>
            <p:spPr bwMode="auto">
              <a:xfrm>
                <a:off x="2226" y="17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3" name="Freeform 2074"/>
              <p:cNvSpPr>
                <a:spLocks/>
              </p:cNvSpPr>
              <p:nvPr/>
            </p:nvSpPr>
            <p:spPr bwMode="auto">
              <a:xfrm>
                <a:off x="2224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4" name="Freeform 2075"/>
              <p:cNvSpPr>
                <a:spLocks/>
              </p:cNvSpPr>
              <p:nvPr/>
            </p:nvSpPr>
            <p:spPr bwMode="auto">
              <a:xfrm>
                <a:off x="2224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5" name="Freeform 2076"/>
              <p:cNvSpPr>
                <a:spLocks/>
              </p:cNvSpPr>
              <p:nvPr/>
            </p:nvSpPr>
            <p:spPr bwMode="auto">
              <a:xfrm>
                <a:off x="2227" y="17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6" name="Freeform 2077"/>
              <p:cNvSpPr>
                <a:spLocks/>
              </p:cNvSpPr>
              <p:nvPr/>
            </p:nvSpPr>
            <p:spPr bwMode="auto">
              <a:xfrm>
                <a:off x="2226" y="17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7" name="Freeform 2078"/>
              <p:cNvSpPr>
                <a:spLocks/>
              </p:cNvSpPr>
              <p:nvPr/>
            </p:nvSpPr>
            <p:spPr bwMode="auto">
              <a:xfrm>
                <a:off x="2225" y="180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8" name="Freeform 2079"/>
              <p:cNvSpPr>
                <a:spLocks/>
              </p:cNvSpPr>
              <p:nvPr/>
            </p:nvSpPr>
            <p:spPr bwMode="auto">
              <a:xfrm>
                <a:off x="2226" y="179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9" name="Freeform 2080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0" name="Freeform 2081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1" name="Freeform 2082"/>
              <p:cNvSpPr>
                <a:spLocks/>
              </p:cNvSpPr>
              <p:nvPr/>
            </p:nvSpPr>
            <p:spPr bwMode="auto">
              <a:xfrm>
                <a:off x="2225" y="18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2" name="Freeform 2083"/>
              <p:cNvSpPr>
                <a:spLocks/>
              </p:cNvSpPr>
              <p:nvPr/>
            </p:nvSpPr>
            <p:spPr bwMode="auto">
              <a:xfrm>
                <a:off x="1932" y="1843"/>
                <a:ext cx="58" cy="65"/>
              </a:xfrm>
              <a:custGeom>
                <a:avLst/>
                <a:gdLst>
                  <a:gd name="T0" fmla="*/ 47 w 61"/>
                  <a:gd name="T1" fmla="*/ 13 h 68"/>
                  <a:gd name="T2" fmla="*/ 45 w 61"/>
                  <a:gd name="T3" fmla="*/ 12 h 68"/>
                  <a:gd name="T4" fmla="*/ 41 w 61"/>
                  <a:gd name="T5" fmla="*/ 11 h 68"/>
                  <a:gd name="T6" fmla="*/ 35 w 61"/>
                  <a:gd name="T7" fmla="*/ 6 h 68"/>
                  <a:gd name="T8" fmla="*/ 33 w 61"/>
                  <a:gd name="T9" fmla="*/ 6 h 68"/>
                  <a:gd name="T10" fmla="*/ 32 w 61"/>
                  <a:gd name="T11" fmla="*/ 5 h 68"/>
                  <a:gd name="T12" fmla="*/ 30 w 61"/>
                  <a:gd name="T13" fmla="*/ 4 h 68"/>
                  <a:gd name="T14" fmla="*/ 28 w 61"/>
                  <a:gd name="T15" fmla="*/ 3 h 68"/>
                  <a:gd name="T16" fmla="*/ 25 w 61"/>
                  <a:gd name="T17" fmla="*/ 2 h 68"/>
                  <a:gd name="T18" fmla="*/ 23 w 61"/>
                  <a:gd name="T19" fmla="*/ 0 h 68"/>
                  <a:gd name="T20" fmla="*/ 22 w 61"/>
                  <a:gd name="T21" fmla="*/ 1 h 68"/>
                  <a:gd name="T22" fmla="*/ 12 w 61"/>
                  <a:gd name="T23" fmla="*/ 9 h 68"/>
                  <a:gd name="T24" fmla="*/ 9 w 61"/>
                  <a:gd name="T25" fmla="*/ 15 h 68"/>
                  <a:gd name="T26" fmla="*/ 6 w 61"/>
                  <a:gd name="T27" fmla="*/ 20 h 68"/>
                  <a:gd name="T28" fmla="*/ 0 w 61"/>
                  <a:gd name="T29" fmla="*/ 27 h 68"/>
                  <a:gd name="T30" fmla="*/ 1 w 61"/>
                  <a:gd name="T31" fmla="*/ 38 h 68"/>
                  <a:gd name="T32" fmla="*/ 2 w 61"/>
                  <a:gd name="T33" fmla="*/ 39 h 68"/>
                  <a:gd name="T34" fmla="*/ 7 w 61"/>
                  <a:gd name="T35" fmla="*/ 43 h 68"/>
                  <a:gd name="T36" fmla="*/ 9 w 61"/>
                  <a:gd name="T37" fmla="*/ 42 h 68"/>
                  <a:gd name="T38" fmla="*/ 12 w 61"/>
                  <a:gd name="T39" fmla="*/ 50 h 68"/>
                  <a:gd name="T40" fmla="*/ 8 w 61"/>
                  <a:gd name="T41" fmla="*/ 54 h 68"/>
                  <a:gd name="T42" fmla="*/ 9 w 61"/>
                  <a:gd name="T43" fmla="*/ 56 h 68"/>
                  <a:gd name="T44" fmla="*/ 9 w 61"/>
                  <a:gd name="T45" fmla="*/ 57 h 68"/>
                  <a:gd name="T46" fmla="*/ 9 w 61"/>
                  <a:gd name="T47" fmla="*/ 58 h 68"/>
                  <a:gd name="T48" fmla="*/ 7 w 61"/>
                  <a:gd name="T49" fmla="*/ 61 h 68"/>
                  <a:gd name="T50" fmla="*/ 8 w 61"/>
                  <a:gd name="T51" fmla="*/ 62 h 68"/>
                  <a:gd name="T52" fmla="*/ 13 w 61"/>
                  <a:gd name="T53" fmla="*/ 63 h 68"/>
                  <a:gd name="T54" fmla="*/ 18 w 61"/>
                  <a:gd name="T55" fmla="*/ 66 h 68"/>
                  <a:gd name="T56" fmla="*/ 19 w 61"/>
                  <a:gd name="T57" fmla="*/ 67 h 68"/>
                  <a:gd name="T58" fmla="*/ 19 w 61"/>
                  <a:gd name="T59" fmla="*/ 68 h 68"/>
                  <a:gd name="T60" fmla="*/ 20 w 61"/>
                  <a:gd name="T61" fmla="*/ 68 h 68"/>
                  <a:gd name="T62" fmla="*/ 20 w 61"/>
                  <a:gd name="T63" fmla="*/ 67 h 68"/>
                  <a:gd name="T64" fmla="*/ 22 w 61"/>
                  <a:gd name="T65" fmla="*/ 65 h 68"/>
                  <a:gd name="T66" fmla="*/ 33 w 61"/>
                  <a:gd name="T67" fmla="*/ 46 h 68"/>
                  <a:gd name="T68" fmla="*/ 54 w 61"/>
                  <a:gd name="T69" fmla="*/ 35 h 68"/>
                  <a:gd name="T70" fmla="*/ 61 w 61"/>
                  <a:gd name="T71" fmla="*/ 23 h 68"/>
                  <a:gd name="T72" fmla="*/ 60 w 61"/>
                  <a:gd name="T73" fmla="*/ 20 h 68"/>
                  <a:gd name="T74" fmla="*/ 59 w 61"/>
                  <a:gd name="T75" fmla="*/ 19 h 68"/>
                  <a:gd name="T76" fmla="*/ 58 w 61"/>
                  <a:gd name="T77" fmla="*/ 18 h 68"/>
                  <a:gd name="T78" fmla="*/ 52 w 61"/>
                  <a:gd name="T79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" h="68">
                    <a:moveTo>
                      <a:pt x="52" y="11"/>
                    </a:moveTo>
                    <a:cubicBezTo>
                      <a:pt x="51" y="12"/>
                      <a:pt x="49" y="13"/>
                      <a:pt x="47" y="13"/>
                    </a:cubicBezTo>
                    <a:cubicBezTo>
                      <a:pt x="46" y="13"/>
                      <a:pt x="46" y="12"/>
                      <a:pt x="46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2"/>
                      <a:pt x="42" y="12"/>
                      <a:pt x="41" y="11"/>
                    </a:cubicBezTo>
                    <a:cubicBezTo>
                      <a:pt x="40" y="10"/>
                      <a:pt x="38" y="9"/>
                      <a:pt x="37" y="8"/>
                    </a:cubicBezTo>
                    <a:cubicBezTo>
                      <a:pt x="37" y="7"/>
                      <a:pt x="36" y="6"/>
                      <a:pt x="35" y="6"/>
                    </a:cubicBezTo>
                    <a:cubicBezTo>
                      <a:pt x="35" y="6"/>
                      <a:pt x="34" y="6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20" y="3"/>
                      <a:pt x="15" y="4"/>
                      <a:pt x="14" y="4"/>
                    </a:cubicBezTo>
                    <a:cubicBezTo>
                      <a:pt x="12" y="4"/>
                      <a:pt x="12" y="5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0" y="14"/>
                      <a:pt x="9" y="15"/>
                    </a:cubicBezTo>
                    <a:cubicBezTo>
                      <a:pt x="8" y="16"/>
                      <a:pt x="7" y="17"/>
                      <a:pt x="6" y="18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2"/>
                      <a:pt x="5" y="23"/>
                      <a:pt x="3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3" y="33"/>
                      <a:pt x="2" y="36"/>
                      <a:pt x="1" y="38"/>
                    </a:cubicBezTo>
                    <a:cubicBezTo>
                      <a:pt x="1" y="38"/>
                      <a:pt x="1" y="38"/>
                      <a:pt x="0" y="38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3" y="40"/>
                      <a:pt x="5" y="41"/>
                      <a:pt x="6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3"/>
                      <a:pt x="9" y="42"/>
                      <a:pt x="9" y="42"/>
                    </a:cubicBezTo>
                    <a:cubicBezTo>
                      <a:pt x="11" y="42"/>
                      <a:pt x="11" y="43"/>
                      <a:pt x="12" y="44"/>
                    </a:cubicBezTo>
                    <a:cubicBezTo>
                      <a:pt x="13" y="46"/>
                      <a:pt x="13" y="48"/>
                      <a:pt x="12" y="50"/>
                    </a:cubicBezTo>
                    <a:cubicBezTo>
                      <a:pt x="11" y="52"/>
                      <a:pt x="10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8" y="59"/>
                      <a:pt x="8" y="59"/>
                    </a:cubicBezTo>
                    <a:cubicBezTo>
                      <a:pt x="8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8" y="62"/>
                    </a:cubicBezTo>
                    <a:cubicBezTo>
                      <a:pt x="9" y="63"/>
                      <a:pt x="10" y="63"/>
                      <a:pt x="11" y="63"/>
                    </a:cubicBezTo>
                    <a:cubicBezTo>
                      <a:pt x="11" y="63"/>
                      <a:pt x="12" y="63"/>
                      <a:pt x="13" y="63"/>
                    </a:cubicBezTo>
                    <a:cubicBezTo>
                      <a:pt x="14" y="63"/>
                      <a:pt x="16" y="63"/>
                      <a:pt x="17" y="65"/>
                    </a:cubicBezTo>
                    <a:cubicBezTo>
                      <a:pt x="17" y="66"/>
                      <a:pt x="18" y="66"/>
                      <a:pt x="18" y="6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2" y="65"/>
                    </a:cubicBezTo>
                    <a:cubicBezTo>
                      <a:pt x="22" y="63"/>
                      <a:pt x="23" y="62"/>
                      <a:pt x="23" y="60"/>
                    </a:cubicBezTo>
                    <a:cubicBezTo>
                      <a:pt x="26" y="54"/>
                      <a:pt x="28" y="47"/>
                      <a:pt x="33" y="46"/>
                    </a:cubicBezTo>
                    <a:cubicBezTo>
                      <a:pt x="34" y="46"/>
                      <a:pt x="34" y="45"/>
                      <a:pt x="35" y="45"/>
                    </a:cubicBezTo>
                    <a:cubicBezTo>
                      <a:pt x="41" y="44"/>
                      <a:pt x="49" y="41"/>
                      <a:pt x="54" y="35"/>
                    </a:cubicBezTo>
                    <a:cubicBezTo>
                      <a:pt x="57" y="30"/>
                      <a:pt x="58" y="28"/>
                      <a:pt x="58" y="27"/>
                    </a:cubicBezTo>
                    <a:cubicBezTo>
                      <a:pt x="58" y="25"/>
                      <a:pt x="59" y="24"/>
                      <a:pt x="61" y="23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5"/>
                      <a:pt x="53" y="12"/>
                      <a:pt x="52" y="1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3" name="Freeform 2084"/>
              <p:cNvSpPr>
                <a:spLocks/>
              </p:cNvSpPr>
              <p:nvPr/>
            </p:nvSpPr>
            <p:spPr bwMode="auto">
              <a:xfrm>
                <a:off x="1973" y="18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4" name="Freeform 2085"/>
              <p:cNvSpPr>
                <a:spLocks/>
              </p:cNvSpPr>
              <p:nvPr/>
            </p:nvSpPr>
            <p:spPr bwMode="auto">
              <a:xfrm>
                <a:off x="1976" y="185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1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2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2"/>
                      <a:pt x="5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5" name="Freeform 2086"/>
              <p:cNvSpPr>
                <a:spLocks/>
              </p:cNvSpPr>
              <p:nvPr/>
            </p:nvSpPr>
            <p:spPr bwMode="auto">
              <a:xfrm>
                <a:off x="1964" y="1848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6" name="Freeform 2087"/>
              <p:cNvSpPr>
                <a:spLocks/>
              </p:cNvSpPr>
              <p:nvPr/>
            </p:nvSpPr>
            <p:spPr bwMode="auto">
              <a:xfrm>
                <a:off x="1961" y="18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7" name="Freeform 2088"/>
              <p:cNvSpPr>
                <a:spLocks/>
              </p:cNvSpPr>
              <p:nvPr/>
            </p:nvSpPr>
            <p:spPr bwMode="auto">
              <a:xfrm>
                <a:off x="1963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8" name="Freeform 2089"/>
              <p:cNvSpPr>
                <a:spLocks/>
              </p:cNvSpPr>
              <p:nvPr/>
            </p:nvSpPr>
            <p:spPr bwMode="auto">
              <a:xfrm>
                <a:off x="1956" y="18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9" name="Freeform 2090"/>
              <p:cNvSpPr>
                <a:spLocks/>
              </p:cNvSpPr>
              <p:nvPr/>
            </p:nvSpPr>
            <p:spPr bwMode="auto">
              <a:xfrm>
                <a:off x="1954" y="18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0" name="Freeform 2091"/>
              <p:cNvSpPr>
                <a:spLocks/>
              </p:cNvSpPr>
              <p:nvPr/>
            </p:nvSpPr>
            <p:spPr bwMode="auto">
              <a:xfrm>
                <a:off x="1959" y="1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1" name="Freeform 2092"/>
              <p:cNvSpPr>
                <a:spLocks/>
              </p:cNvSpPr>
              <p:nvPr/>
            </p:nvSpPr>
            <p:spPr bwMode="auto">
              <a:xfrm>
                <a:off x="1941" y="189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2" name="Freeform 2093"/>
              <p:cNvSpPr>
                <a:spLocks/>
              </p:cNvSpPr>
              <p:nvPr/>
            </p:nvSpPr>
            <p:spPr bwMode="auto">
              <a:xfrm>
                <a:off x="1989" y="1862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1 w 1"/>
                  <a:gd name="T7" fmla="*/ 2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3" name="Freeform 2094"/>
              <p:cNvSpPr>
                <a:spLocks/>
              </p:cNvSpPr>
              <p:nvPr/>
            </p:nvSpPr>
            <p:spPr bwMode="auto">
              <a:xfrm>
                <a:off x="1940" y="189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4" name="Freeform 2095"/>
              <p:cNvSpPr>
                <a:spLocks/>
              </p:cNvSpPr>
              <p:nvPr/>
            </p:nvSpPr>
            <p:spPr bwMode="auto">
              <a:xfrm>
                <a:off x="1950" y="190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5" name="Freeform 2096"/>
              <p:cNvSpPr>
                <a:spLocks/>
              </p:cNvSpPr>
              <p:nvPr/>
            </p:nvSpPr>
            <p:spPr bwMode="auto">
              <a:xfrm>
                <a:off x="1951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6" name="Freeform 2097"/>
              <p:cNvSpPr>
                <a:spLocks/>
              </p:cNvSpPr>
              <p:nvPr/>
            </p:nvSpPr>
            <p:spPr bwMode="auto">
              <a:xfrm>
                <a:off x="1941" y="18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7" name="Freeform 2098"/>
              <p:cNvSpPr>
                <a:spLocks/>
              </p:cNvSpPr>
              <p:nvPr/>
            </p:nvSpPr>
            <p:spPr bwMode="auto">
              <a:xfrm>
                <a:off x="1940" y="189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8" name="Freeform 2099"/>
              <p:cNvSpPr>
                <a:spLocks/>
              </p:cNvSpPr>
              <p:nvPr/>
            </p:nvSpPr>
            <p:spPr bwMode="auto">
              <a:xfrm>
                <a:off x="1988" y="18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9" name="Freeform 2100"/>
              <p:cNvSpPr>
                <a:spLocks/>
              </p:cNvSpPr>
              <p:nvPr/>
            </p:nvSpPr>
            <p:spPr bwMode="auto">
              <a:xfrm>
                <a:off x="1950" y="19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0" name="Freeform 2101"/>
              <p:cNvSpPr>
                <a:spLocks/>
              </p:cNvSpPr>
              <p:nvPr/>
            </p:nvSpPr>
            <p:spPr bwMode="auto">
              <a:xfrm>
                <a:off x="1949" y="19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1" name="Freeform 2102"/>
              <p:cNvSpPr>
                <a:spLocks/>
              </p:cNvSpPr>
              <p:nvPr/>
            </p:nvSpPr>
            <p:spPr bwMode="auto">
              <a:xfrm>
                <a:off x="1987" y="1858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0 w 2"/>
                  <a:gd name="T5" fmla="*/ 0 h 3"/>
                  <a:gd name="T6" fmla="*/ 1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2" name="Freeform 2103"/>
              <p:cNvSpPr>
                <a:spLocks/>
              </p:cNvSpPr>
              <p:nvPr/>
            </p:nvSpPr>
            <p:spPr bwMode="auto">
              <a:xfrm>
                <a:off x="1948" y="19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3" name="Freeform 2104"/>
              <p:cNvSpPr>
                <a:spLocks/>
              </p:cNvSpPr>
              <p:nvPr/>
            </p:nvSpPr>
            <p:spPr bwMode="auto">
              <a:xfrm>
                <a:off x="1952" y="19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4" name="Freeform 2105"/>
              <p:cNvSpPr>
                <a:spLocks/>
              </p:cNvSpPr>
              <p:nvPr/>
            </p:nvSpPr>
            <p:spPr bwMode="auto">
              <a:xfrm>
                <a:off x="2142" y="1740"/>
                <a:ext cx="6" cy="4"/>
              </a:xfrm>
              <a:custGeom>
                <a:avLst/>
                <a:gdLst>
                  <a:gd name="T0" fmla="*/ 7 w 7"/>
                  <a:gd name="T1" fmla="*/ 3 h 4"/>
                  <a:gd name="T2" fmla="*/ 5 w 7"/>
                  <a:gd name="T3" fmla="*/ 0 h 4"/>
                  <a:gd name="T4" fmla="*/ 4 w 7"/>
                  <a:gd name="T5" fmla="*/ 0 h 4"/>
                  <a:gd name="T6" fmla="*/ 1 w 7"/>
                  <a:gd name="T7" fmla="*/ 0 h 4"/>
                  <a:gd name="T8" fmla="*/ 1 w 7"/>
                  <a:gd name="T9" fmla="*/ 4 h 4"/>
                  <a:gd name="T10" fmla="*/ 0 w 7"/>
                  <a:gd name="T11" fmla="*/ 4 h 4"/>
                  <a:gd name="T12" fmla="*/ 6 w 7"/>
                  <a:gd name="T13" fmla="*/ 3 h 4"/>
                  <a:gd name="T14" fmla="*/ 7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2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5" y="4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8" name="Group 12"/>
            <p:cNvGrpSpPr/>
            <p:nvPr/>
          </p:nvGrpSpPr>
          <p:grpSpPr>
            <a:xfrm>
              <a:off x="3903276" y="2071886"/>
              <a:ext cx="1609971" cy="1945758"/>
              <a:chOff x="949845" y="1882014"/>
              <a:chExt cx="2319277" cy="2066461"/>
            </a:xfrm>
            <a:solidFill>
              <a:srgbClr val="7668AA"/>
            </a:solidFill>
          </p:grpSpPr>
          <p:sp>
            <p:nvSpPr>
              <p:cNvPr id="1163" name="Freeform 2109"/>
              <p:cNvSpPr>
                <a:spLocks/>
              </p:cNvSpPr>
              <p:nvPr/>
            </p:nvSpPr>
            <p:spPr bwMode="auto">
              <a:xfrm>
                <a:off x="2518331" y="3809992"/>
                <a:ext cx="35310" cy="17985"/>
              </a:xfrm>
              <a:custGeom>
                <a:avLst/>
                <a:gdLst>
                  <a:gd name="T0" fmla="*/ 4 w 20"/>
                  <a:gd name="T1" fmla="*/ 1 h 11"/>
                  <a:gd name="T2" fmla="*/ 4 w 20"/>
                  <a:gd name="T3" fmla="*/ 1 h 11"/>
                  <a:gd name="T4" fmla="*/ 2 w 20"/>
                  <a:gd name="T5" fmla="*/ 2 h 11"/>
                  <a:gd name="T6" fmla="*/ 2 w 20"/>
                  <a:gd name="T7" fmla="*/ 2 h 11"/>
                  <a:gd name="T8" fmla="*/ 1 w 20"/>
                  <a:gd name="T9" fmla="*/ 3 h 11"/>
                  <a:gd name="T10" fmla="*/ 1 w 20"/>
                  <a:gd name="T11" fmla="*/ 3 h 11"/>
                  <a:gd name="T12" fmla="*/ 0 w 20"/>
                  <a:gd name="T13" fmla="*/ 5 h 11"/>
                  <a:gd name="T14" fmla="*/ 0 w 20"/>
                  <a:gd name="T15" fmla="*/ 5 h 11"/>
                  <a:gd name="T16" fmla="*/ 18 w 20"/>
                  <a:gd name="T17" fmla="*/ 11 h 11"/>
                  <a:gd name="T18" fmla="*/ 20 w 20"/>
                  <a:gd name="T19" fmla="*/ 10 h 11"/>
                  <a:gd name="T20" fmla="*/ 20 w 20"/>
                  <a:gd name="T21" fmla="*/ 10 h 11"/>
                  <a:gd name="T22" fmla="*/ 20 w 20"/>
                  <a:gd name="T23" fmla="*/ 9 h 11"/>
                  <a:gd name="T24" fmla="*/ 20 w 20"/>
                  <a:gd name="T25" fmla="*/ 8 h 11"/>
                  <a:gd name="T26" fmla="*/ 20 w 20"/>
                  <a:gd name="T27" fmla="*/ 8 h 11"/>
                  <a:gd name="T28" fmla="*/ 20 w 20"/>
                  <a:gd name="T29" fmla="*/ 7 h 11"/>
                  <a:gd name="T30" fmla="*/ 20 w 20"/>
                  <a:gd name="T31" fmla="*/ 7 h 11"/>
                  <a:gd name="T32" fmla="*/ 20 w 20"/>
                  <a:gd name="T33" fmla="*/ 6 h 11"/>
                  <a:gd name="T34" fmla="*/ 20 w 20"/>
                  <a:gd name="T35" fmla="*/ 6 h 11"/>
                  <a:gd name="T36" fmla="*/ 20 w 20"/>
                  <a:gd name="T37" fmla="*/ 6 h 11"/>
                  <a:gd name="T38" fmla="*/ 20 w 20"/>
                  <a:gd name="T39" fmla="*/ 5 h 11"/>
                  <a:gd name="T40" fmla="*/ 20 w 20"/>
                  <a:gd name="T41" fmla="*/ 5 h 11"/>
                  <a:gd name="T42" fmla="*/ 20 w 20"/>
                  <a:gd name="T43" fmla="*/ 5 h 11"/>
                  <a:gd name="T44" fmla="*/ 20 w 20"/>
                  <a:gd name="T45" fmla="*/ 5 h 11"/>
                  <a:gd name="T46" fmla="*/ 20 w 20"/>
                  <a:gd name="T47" fmla="*/ 5 h 11"/>
                  <a:gd name="T48" fmla="*/ 20 w 20"/>
                  <a:gd name="T49" fmla="*/ 5 h 11"/>
                  <a:gd name="T50" fmla="*/ 18 w 20"/>
                  <a:gd name="T51" fmla="*/ 5 h 11"/>
                  <a:gd name="T52" fmla="*/ 17 w 20"/>
                  <a:gd name="T53" fmla="*/ 5 h 11"/>
                  <a:gd name="T54" fmla="*/ 8 w 20"/>
                  <a:gd name="T55" fmla="*/ 2 h 11"/>
                  <a:gd name="T56" fmla="*/ 7 w 20"/>
                  <a:gd name="T57" fmla="*/ 1 h 11"/>
                  <a:gd name="T58" fmla="*/ 6 w 20"/>
                  <a:gd name="T59" fmla="*/ 1 h 11"/>
                  <a:gd name="T60" fmla="*/ 5 w 20"/>
                  <a:gd name="T61" fmla="*/ 0 h 11"/>
                  <a:gd name="T62" fmla="*/ 4 w 20"/>
                  <a:gd name="T63" fmla="*/ 1 h 11"/>
                  <a:gd name="T64" fmla="*/ 4 w 20"/>
                  <a:gd name="T6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15" y="11"/>
                      <a:pt x="18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5"/>
                      <a:pt x="12" y="5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4" name="Freeform 2110"/>
              <p:cNvSpPr>
                <a:spLocks/>
              </p:cNvSpPr>
              <p:nvPr/>
            </p:nvSpPr>
            <p:spPr bwMode="auto">
              <a:xfrm>
                <a:off x="2533198" y="3777619"/>
                <a:ext cx="111504" cy="53955"/>
              </a:xfrm>
              <a:custGeom>
                <a:avLst/>
                <a:gdLst>
                  <a:gd name="T0" fmla="*/ 60 w 63"/>
                  <a:gd name="T1" fmla="*/ 7 h 32"/>
                  <a:gd name="T2" fmla="*/ 52 w 63"/>
                  <a:gd name="T3" fmla="*/ 3 h 32"/>
                  <a:gd name="T4" fmla="*/ 43 w 63"/>
                  <a:gd name="T5" fmla="*/ 0 h 32"/>
                  <a:gd name="T6" fmla="*/ 30 w 63"/>
                  <a:gd name="T7" fmla="*/ 3 h 32"/>
                  <a:gd name="T8" fmla="*/ 20 w 63"/>
                  <a:gd name="T9" fmla="*/ 3 h 32"/>
                  <a:gd name="T10" fmla="*/ 9 w 63"/>
                  <a:gd name="T11" fmla="*/ 4 h 32"/>
                  <a:gd name="T12" fmla="*/ 7 w 63"/>
                  <a:gd name="T13" fmla="*/ 6 h 32"/>
                  <a:gd name="T14" fmla="*/ 6 w 63"/>
                  <a:gd name="T15" fmla="*/ 7 h 32"/>
                  <a:gd name="T16" fmla="*/ 3 w 63"/>
                  <a:gd name="T17" fmla="*/ 10 h 32"/>
                  <a:gd name="T18" fmla="*/ 0 w 63"/>
                  <a:gd name="T19" fmla="*/ 15 h 32"/>
                  <a:gd name="T20" fmla="*/ 0 w 63"/>
                  <a:gd name="T21" fmla="*/ 16 h 32"/>
                  <a:gd name="T22" fmla="*/ 0 w 63"/>
                  <a:gd name="T23" fmla="*/ 17 h 32"/>
                  <a:gd name="T24" fmla="*/ 1 w 63"/>
                  <a:gd name="T25" fmla="*/ 17 h 32"/>
                  <a:gd name="T26" fmla="*/ 3 w 63"/>
                  <a:gd name="T27" fmla="*/ 18 h 32"/>
                  <a:gd name="T28" fmla="*/ 9 w 63"/>
                  <a:gd name="T29" fmla="*/ 20 h 32"/>
                  <a:gd name="T30" fmla="*/ 10 w 63"/>
                  <a:gd name="T31" fmla="*/ 20 h 32"/>
                  <a:gd name="T32" fmla="*/ 16 w 63"/>
                  <a:gd name="T33" fmla="*/ 22 h 32"/>
                  <a:gd name="T34" fmla="*/ 16 w 63"/>
                  <a:gd name="T35" fmla="*/ 22 h 32"/>
                  <a:gd name="T36" fmla="*/ 16 w 63"/>
                  <a:gd name="T37" fmla="*/ 23 h 32"/>
                  <a:gd name="T38" fmla="*/ 16 w 63"/>
                  <a:gd name="T39" fmla="*/ 23 h 32"/>
                  <a:gd name="T40" fmla="*/ 16 w 63"/>
                  <a:gd name="T41" fmla="*/ 24 h 32"/>
                  <a:gd name="T42" fmla="*/ 16 w 63"/>
                  <a:gd name="T43" fmla="*/ 25 h 32"/>
                  <a:gd name="T44" fmla="*/ 16 w 63"/>
                  <a:gd name="T45" fmla="*/ 25 h 32"/>
                  <a:gd name="T46" fmla="*/ 16 w 63"/>
                  <a:gd name="T47" fmla="*/ 27 h 32"/>
                  <a:gd name="T48" fmla="*/ 16 w 63"/>
                  <a:gd name="T49" fmla="*/ 27 h 32"/>
                  <a:gd name="T50" fmla="*/ 18 w 63"/>
                  <a:gd name="T51" fmla="*/ 29 h 32"/>
                  <a:gd name="T52" fmla="*/ 20 w 63"/>
                  <a:gd name="T53" fmla="*/ 32 h 32"/>
                  <a:gd name="T54" fmla="*/ 21 w 63"/>
                  <a:gd name="T55" fmla="*/ 32 h 32"/>
                  <a:gd name="T56" fmla="*/ 24 w 63"/>
                  <a:gd name="T57" fmla="*/ 30 h 32"/>
                  <a:gd name="T58" fmla="*/ 24 w 63"/>
                  <a:gd name="T59" fmla="*/ 29 h 32"/>
                  <a:gd name="T60" fmla="*/ 24 w 63"/>
                  <a:gd name="T61" fmla="*/ 24 h 32"/>
                  <a:gd name="T62" fmla="*/ 29 w 63"/>
                  <a:gd name="T63" fmla="*/ 21 h 32"/>
                  <a:gd name="T64" fmla="*/ 40 w 63"/>
                  <a:gd name="T65" fmla="*/ 18 h 32"/>
                  <a:gd name="T66" fmla="*/ 47 w 63"/>
                  <a:gd name="T67" fmla="*/ 13 h 32"/>
                  <a:gd name="T68" fmla="*/ 50 w 63"/>
                  <a:gd name="T69" fmla="*/ 13 h 32"/>
                  <a:gd name="T70" fmla="*/ 52 w 63"/>
                  <a:gd name="T71" fmla="*/ 14 h 32"/>
                  <a:gd name="T72" fmla="*/ 54 w 63"/>
                  <a:gd name="T73" fmla="*/ 12 h 32"/>
                  <a:gd name="T74" fmla="*/ 56 w 63"/>
                  <a:gd name="T75" fmla="*/ 11 h 32"/>
                  <a:gd name="T76" fmla="*/ 56 w 63"/>
                  <a:gd name="T77" fmla="*/ 11 h 32"/>
                  <a:gd name="T78" fmla="*/ 58 w 63"/>
                  <a:gd name="T79" fmla="*/ 10 h 32"/>
                  <a:gd name="T80" fmla="*/ 58 w 63"/>
                  <a:gd name="T81" fmla="*/ 10 h 32"/>
                  <a:gd name="T82" fmla="*/ 60 w 63"/>
                  <a:gd name="T83" fmla="*/ 9 h 32"/>
                  <a:gd name="T84" fmla="*/ 61 w 63"/>
                  <a:gd name="T85" fmla="*/ 9 h 32"/>
                  <a:gd name="T86" fmla="*/ 63 w 63"/>
                  <a:gd name="T87" fmla="*/ 9 h 32"/>
                  <a:gd name="T88" fmla="*/ 63 w 63"/>
                  <a:gd name="T89" fmla="*/ 9 h 32"/>
                  <a:gd name="T90" fmla="*/ 60 w 63"/>
                  <a:gd name="T91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32">
                    <a:moveTo>
                      <a:pt x="60" y="7"/>
                    </a:moveTo>
                    <a:cubicBezTo>
                      <a:pt x="57" y="6"/>
                      <a:pt x="54" y="5"/>
                      <a:pt x="52" y="3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37" y="0"/>
                      <a:pt x="31" y="2"/>
                      <a:pt x="30" y="3"/>
                    </a:cubicBezTo>
                    <a:cubicBezTo>
                      <a:pt x="27" y="4"/>
                      <a:pt x="23" y="4"/>
                      <a:pt x="20" y="3"/>
                    </a:cubicBezTo>
                    <a:cubicBezTo>
                      <a:pt x="16" y="3"/>
                      <a:pt x="12" y="2"/>
                      <a:pt x="9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5" y="8"/>
                      <a:pt x="4" y="9"/>
                      <a:pt x="3" y="10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2" y="18"/>
                      <a:pt x="3" y="18"/>
                    </a:cubicBezTo>
                    <a:cubicBezTo>
                      <a:pt x="5" y="19"/>
                      <a:pt x="7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0"/>
                      <a:pt x="14" y="20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20" y="30"/>
                      <a:pt x="20" y="31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3" y="30"/>
                      <a:pt x="24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3" y="28"/>
                      <a:pt x="23" y="26"/>
                      <a:pt x="24" y="24"/>
                    </a:cubicBezTo>
                    <a:cubicBezTo>
                      <a:pt x="25" y="22"/>
                      <a:pt x="27" y="21"/>
                      <a:pt x="29" y="21"/>
                    </a:cubicBezTo>
                    <a:cubicBezTo>
                      <a:pt x="36" y="21"/>
                      <a:pt x="39" y="20"/>
                      <a:pt x="40" y="18"/>
                    </a:cubicBezTo>
                    <a:cubicBezTo>
                      <a:pt x="40" y="15"/>
                      <a:pt x="43" y="13"/>
                      <a:pt x="47" y="13"/>
                    </a:cubicBezTo>
                    <a:cubicBezTo>
                      <a:pt x="48" y="13"/>
                      <a:pt x="49" y="13"/>
                      <a:pt x="50" y="13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3" y="14"/>
                      <a:pt x="54" y="13"/>
                      <a:pt x="54" y="12"/>
                    </a:cubicBezTo>
                    <a:cubicBezTo>
                      <a:pt x="55" y="12"/>
                      <a:pt x="55" y="12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7" y="11"/>
                      <a:pt x="57" y="11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9" y="10"/>
                      <a:pt x="60" y="10"/>
                      <a:pt x="60" y="9"/>
                    </a:cubicBezTo>
                    <a:cubicBezTo>
                      <a:pt x="60" y="9"/>
                      <a:pt x="60" y="9"/>
                      <a:pt x="61" y="9"/>
                    </a:cubicBezTo>
                    <a:cubicBezTo>
                      <a:pt x="61" y="9"/>
                      <a:pt x="62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8"/>
                      <a:pt x="61" y="8"/>
                      <a:pt x="60" y="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5" name="Freeform 2111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6" name="Freeform 2112"/>
              <p:cNvSpPr>
                <a:spLocks/>
              </p:cNvSpPr>
              <p:nvPr/>
            </p:nvSpPr>
            <p:spPr bwMode="auto">
              <a:xfrm>
                <a:off x="2561074" y="3818984"/>
                <a:ext cx="0" cy="3597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7" name="Freeform 2113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8" name="Freeform 2114"/>
              <p:cNvSpPr>
                <a:spLocks/>
              </p:cNvSpPr>
              <p:nvPr/>
            </p:nvSpPr>
            <p:spPr bwMode="auto">
              <a:xfrm>
                <a:off x="2561074" y="381718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9" name="Freeform 2115"/>
              <p:cNvSpPr>
                <a:spLocks/>
              </p:cNvSpPr>
              <p:nvPr/>
            </p:nvSpPr>
            <p:spPr bwMode="auto">
              <a:xfrm>
                <a:off x="2533198" y="3806395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0" name="Freeform 2116"/>
              <p:cNvSpPr>
                <a:spLocks/>
              </p:cNvSpPr>
              <p:nvPr/>
            </p:nvSpPr>
            <p:spPr bwMode="auto">
              <a:xfrm>
                <a:off x="1975679" y="3430511"/>
                <a:ext cx="600262" cy="359697"/>
              </a:xfrm>
              <a:custGeom>
                <a:avLst/>
                <a:gdLst>
                  <a:gd name="T0" fmla="*/ 321 w 338"/>
                  <a:gd name="T1" fmla="*/ 169 h 209"/>
                  <a:gd name="T2" fmla="*/ 322 w 338"/>
                  <a:gd name="T3" fmla="*/ 170 h 209"/>
                  <a:gd name="T4" fmla="*/ 325 w 338"/>
                  <a:gd name="T5" fmla="*/ 171 h 209"/>
                  <a:gd name="T6" fmla="*/ 329 w 338"/>
                  <a:gd name="T7" fmla="*/ 154 h 209"/>
                  <a:gd name="T8" fmla="*/ 337 w 338"/>
                  <a:gd name="T9" fmla="*/ 137 h 209"/>
                  <a:gd name="T10" fmla="*/ 312 w 338"/>
                  <a:gd name="T11" fmla="*/ 138 h 209"/>
                  <a:gd name="T12" fmla="*/ 291 w 338"/>
                  <a:gd name="T13" fmla="*/ 167 h 209"/>
                  <a:gd name="T14" fmla="*/ 277 w 338"/>
                  <a:gd name="T15" fmla="*/ 170 h 209"/>
                  <a:gd name="T16" fmla="*/ 245 w 338"/>
                  <a:gd name="T17" fmla="*/ 173 h 209"/>
                  <a:gd name="T18" fmla="*/ 231 w 338"/>
                  <a:gd name="T19" fmla="*/ 156 h 209"/>
                  <a:gd name="T20" fmla="*/ 214 w 338"/>
                  <a:gd name="T21" fmla="*/ 118 h 209"/>
                  <a:gd name="T22" fmla="*/ 218 w 338"/>
                  <a:gd name="T23" fmla="*/ 84 h 209"/>
                  <a:gd name="T24" fmla="*/ 217 w 338"/>
                  <a:gd name="T25" fmla="*/ 83 h 209"/>
                  <a:gd name="T26" fmla="*/ 201 w 338"/>
                  <a:gd name="T27" fmla="*/ 78 h 209"/>
                  <a:gd name="T28" fmla="*/ 195 w 338"/>
                  <a:gd name="T29" fmla="*/ 66 h 209"/>
                  <a:gd name="T30" fmla="*/ 182 w 338"/>
                  <a:gd name="T31" fmla="*/ 46 h 209"/>
                  <a:gd name="T32" fmla="*/ 157 w 338"/>
                  <a:gd name="T33" fmla="*/ 45 h 209"/>
                  <a:gd name="T34" fmla="*/ 145 w 338"/>
                  <a:gd name="T35" fmla="*/ 41 h 209"/>
                  <a:gd name="T36" fmla="*/ 130 w 338"/>
                  <a:gd name="T37" fmla="*/ 23 h 209"/>
                  <a:gd name="T38" fmla="*/ 64 w 338"/>
                  <a:gd name="T39" fmla="*/ 17 h 209"/>
                  <a:gd name="T40" fmla="*/ 0 w 338"/>
                  <a:gd name="T41" fmla="*/ 3 h 209"/>
                  <a:gd name="T42" fmla="*/ 28 w 338"/>
                  <a:gd name="T43" fmla="*/ 42 h 209"/>
                  <a:gd name="T44" fmla="*/ 26 w 338"/>
                  <a:gd name="T45" fmla="*/ 61 h 209"/>
                  <a:gd name="T46" fmla="*/ 51 w 338"/>
                  <a:gd name="T47" fmla="*/ 76 h 209"/>
                  <a:gd name="T48" fmla="*/ 67 w 338"/>
                  <a:gd name="T49" fmla="*/ 102 h 209"/>
                  <a:gd name="T50" fmla="*/ 79 w 338"/>
                  <a:gd name="T51" fmla="*/ 105 h 209"/>
                  <a:gd name="T52" fmla="*/ 67 w 338"/>
                  <a:gd name="T53" fmla="*/ 93 h 209"/>
                  <a:gd name="T54" fmla="*/ 39 w 338"/>
                  <a:gd name="T55" fmla="*/ 48 h 209"/>
                  <a:gd name="T56" fmla="*/ 36 w 338"/>
                  <a:gd name="T57" fmla="*/ 40 h 209"/>
                  <a:gd name="T58" fmla="*/ 20 w 338"/>
                  <a:gd name="T59" fmla="*/ 8 h 209"/>
                  <a:gd name="T60" fmla="*/ 32 w 338"/>
                  <a:gd name="T61" fmla="*/ 9 h 209"/>
                  <a:gd name="T62" fmla="*/ 45 w 338"/>
                  <a:gd name="T63" fmla="*/ 18 h 209"/>
                  <a:gd name="T64" fmla="*/ 50 w 338"/>
                  <a:gd name="T65" fmla="*/ 45 h 209"/>
                  <a:gd name="T66" fmla="*/ 68 w 338"/>
                  <a:gd name="T67" fmla="*/ 54 h 209"/>
                  <a:gd name="T68" fmla="*/ 84 w 338"/>
                  <a:gd name="T69" fmla="*/ 70 h 209"/>
                  <a:gd name="T70" fmla="*/ 93 w 338"/>
                  <a:gd name="T71" fmla="*/ 86 h 209"/>
                  <a:gd name="T72" fmla="*/ 133 w 338"/>
                  <a:gd name="T73" fmla="*/ 133 h 209"/>
                  <a:gd name="T74" fmla="*/ 133 w 338"/>
                  <a:gd name="T75" fmla="*/ 146 h 209"/>
                  <a:gd name="T76" fmla="*/ 151 w 338"/>
                  <a:gd name="T77" fmla="*/ 169 h 209"/>
                  <a:gd name="T78" fmla="*/ 180 w 338"/>
                  <a:gd name="T79" fmla="*/ 181 h 209"/>
                  <a:gd name="T80" fmla="*/ 248 w 338"/>
                  <a:gd name="T81" fmla="*/ 196 h 209"/>
                  <a:gd name="T82" fmla="*/ 276 w 338"/>
                  <a:gd name="T83" fmla="*/ 205 h 209"/>
                  <a:gd name="T84" fmla="*/ 278 w 338"/>
                  <a:gd name="T85" fmla="*/ 203 h 209"/>
                  <a:gd name="T86" fmla="*/ 279 w 338"/>
                  <a:gd name="T87" fmla="*/ 201 h 209"/>
                  <a:gd name="T88" fmla="*/ 280 w 338"/>
                  <a:gd name="T89" fmla="*/ 199 h 209"/>
                  <a:gd name="T90" fmla="*/ 281 w 338"/>
                  <a:gd name="T91" fmla="*/ 198 h 209"/>
                  <a:gd name="T92" fmla="*/ 282 w 338"/>
                  <a:gd name="T93" fmla="*/ 198 h 209"/>
                  <a:gd name="T94" fmla="*/ 282 w 338"/>
                  <a:gd name="T95" fmla="*/ 198 h 209"/>
                  <a:gd name="T96" fmla="*/ 286 w 338"/>
                  <a:gd name="T97" fmla="*/ 197 h 209"/>
                  <a:gd name="T98" fmla="*/ 292 w 338"/>
                  <a:gd name="T99" fmla="*/ 193 h 209"/>
                  <a:gd name="T100" fmla="*/ 288 w 338"/>
                  <a:gd name="T101" fmla="*/ 185 h 209"/>
                  <a:gd name="T102" fmla="*/ 296 w 338"/>
                  <a:gd name="T103" fmla="*/ 176 h 209"/>
                  <a:gd name="T104" fmla="*/ 308 w 338"/>
                  <a:gd name="T105" fmla="*/ 17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8" h="209">
                    <a:moveTo>
                      <a:pt x="312" y="177"/>
                    </a:moveTo>
                    <a:cubicBezTo>
                      <a:pt x="313" y="177"/>
                      <a:pt x="313" y="177"/>
                      <a:pt x="313" y="177"/>
                    </a:cubicBezTo>
                    <a:cubicBezTo>
                      <a:pt x="313" y="176"/>
                      <a:pt x="314" y="176"/>
                      <a:pt x="314" y="175"/>
                    </a:cubicBezTo>
                    <a:cubicBezTo>
                      <a:pt x="316" y="173"/>
                      <a:pt x="318" y="170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2" y="170"/>
                      <a:pt x="322" y="170"/>
                    </a:cubicBezTo>
                    <a:cubicBezTo>
                      <a:pt x="323" y="170"/>
                      <a:pt x="323" y="170"/>
                      <a:pt x="323" y="170"/>
                    </a:cubicBezTo>
                    <a:cubicBezTo>
                      <a:pt x="323" y="170"/>
                      <a:pt x="323" y="170"/>
                      <a:pt x="324" y="170"/>
                    </a:cubicBezTo>
                    <a:cubicBezTo>
                      <a:pt x="324" y="170"/>
                      <a:pt x="324" y="170"/>
                      <a:pt x="324" y="171"/>
                    </a:cubicBezTo>
                    <a:cubicBezTo>
                      <a:pt x="325" y="171"/>
                      <a:pt x="325" y="171"/>
                      <a:pt x="325" y="171"/>
                    </a:cubicBezTo>
                    <a:cubicBezTo>
                      <a:pt x="326" y="171"/>
                      <a:pt x="326" y="172"/>
                      <a:pt x="326" y="172"/>
                    </a:cubicBezTo>
                    <a:cubicBezTo>
                      <a:pt x="326" y="172"/>
                      <a:pt x="326" y="172"/>
                      <a:pt x="326" y="172"/>
                    </a:cubicBezTo>
                    <a:cubicBezTo>
                      <a:pt x="328" y="169"/>
                      <a:pt x="329" y="163"/>
                      <a:pt x="329" y="159"/>
                    </a:cubicBezTo>
                    <a:cubicBezTo>
                      <a:pt x="330" y="157"/>
                      <a:pt x="330" y="155"/>
                      <a:pt x="329" y="154"/>
                    </a:cubicBezTo>
                    <a:cubicBezTo>
                      <a:pt x="329" y="151"/>
                      <a:pt x="329" y="148"/>
                      <a:pt x="332" y="145"/>
                    </a:cubicBezTo>
                    <a:cubicBezTo>
                      <a:pt x="333" y="144"/>
                      <a:pt x="334" y="143"/>
                      <a:pt x="335" y="142"/>
                    </a:cubicBezTo>
                    <a:cubicBezTo>
                      <a:pt x="337" y="141"/>
                      <a:pt x="338" y="140"/>
                      <a:pt x="338" y="138"/>
                    </a:cubicBezTo>
                    <a:cubicBezTo>
                      <a:pt x="338" y="137"/>
                      <a:pt x="337" y="137"/>
                      <a:pt x="337" y="137"/>
                    </a:cubicBezTo>
                    <a:cubicBezTo>
                      <a:pt x="337" y="137"/>
                      <a:pt x="336" y="137"/>
                      <a:pt x="336" y="137"/>
                    </a:cubicBezTo>
                    <a:cubicBezTo>
                      <a:pt x="334" y="138"/>
                      <a:pt x="331" y="138"/>
                      <a:pt x="329" y="137"/>
                    </a:cubicBezTo>
                    <a:cubicBezTo>
                      <a:pt x="327" y="135"/>
                      <a:pt x="324" y="136"/>
                      <a:pt x="319" y="137"/>
                    </a:cubicBezTo>
                    <a:cubicBezTo>
                      <a:pt x="317" y="137"/>
                      <a:pt x="315" y="137"/>
                      <a:pt x="312" y="138"/>
                    </a:cubicBezTo>
                    <a:cubicBezTo>
                      <a:pt x="300" y="139"/>
                      <a:pt x="299" y="145"/>
                      <a:pt x="300" y="149"/>
                    </a:cubicBezTo>
                    <a:cubicBezTo>
                      <a:pt x="300" y="153"/>
                      <a:pt x="299" y="154"/>
                      <a:pt x="297" y="156"/>
                    </a:cubicBezTo>
                    <a:cubicBezTo>
                      <a:pt x="297" y="156"/>
                      <a:pt x="296" y="157"/>
                      <a:pt x="296" y="159"/>
                    </a:cubicBezTo>
                    <a:cubicBezTo>
                      <a:pt x="297" y="163"/>
                      <a:pt x="293" y="166"/>
                      <a:pt x="291" y="167"/>
                    </a:cubicBezTo>
                    <a:cubicBezTo>
                      <a:pt x="290" y="168"/>
                      <a:pt x="289" y="168"/>
                      <a:pt x="289" y="169"/>
                    </a:cubicBezTo>
                    <a:cubicBezTo>
                      <a:pt x="289" y="170"/>
                      <a:pt x="289" y="171"/>
                      <a:pt x="288" y="172"/>
                    </a:cubicBezTo>
                    <a:cubicBezTo>
                      <a:pt x="288" y="172"/>
                      <a:pt x="287" y="173"/>
                      <a:pt x="286" y="173"/>
                    </a:cubicBezTo>
                    <a:cubicBezTo>
                      <a:pt x="283" y="173"/>
                      <a:pt x="278" y="170"/>
                      <a:pt x="277" y="170"/>
                    </a:cubicBezTo>
                    <a:cubicBezTo>
                      <a:pt x="275" y="170"/>
                      <a:pt x="265" y="172"/>
                      <a:pt x="259" y="174"/>
                    </a:cubicBezTo>
                    <a:cubicBezTo>
                      <a:pt x="255" y="175"/>
                      <a:pt x="253" y="175"/>
                      <a:pt x="252" y="176"/>
                    </a:cubicBezTo>
                    <a:cubicBezTo>
                      <a:pt x="252" y="176"/>
                      <a:pt x="252" y="176"/>
                      <a:pt x="252" y="176"/>
                    </a:cubicBezTo>
                    <a:cubicBezTo>
                      <a:pt x="250" y="176"/>
                      <a:pt x="248" y="174"/>
                      <a:pt x="245" y="173"/>
                    </a:cubicBezTo>
                    <a:cubicBezTo>
                      <a:pt x="243" y="171"/>
                      <a:pt x="241" y="170"/>
                      <a:pt x="239" y="170"/>
                    </a:cubicBezTo>
                    <a:cubicBezTo>
                      <a:pt x="239" y="168"/>
                      <a:pt x="239" y="168"/>
                      <a:pt x="239" y="168"/>
                    </a:cubicBezTo>
                    <a:cubicBezTo>
                      <a:pt x="239" y="170"/>
                      <a:pt x="239" y="170"/>
                      <a:pt x="239" y="170"/>
                    </a:cubicBezTo>
                    <a:cubicBezTo>
                      <a:pt x="234" y="170"/>
                      <a:pt x="231" y="165"/>
                      <a:pt x="231" y="156"/>
                    </a:cubicBezTo>
                    <a:cubicBezTo>
                      <a:pt x="230" y="154"/>
                      <a:pt x="227" y="151"/>
                      <a:pt x="224" y="148"/>
                    </a:cubicBezTo>
                    <a:cubicBezTo>
                      <a:pt x="222" y="146"/>
                      <a:pt x="220" y="144"/>
                      <a:pt x="219" y="143"/>
                    </a:cubicBezTo>
                    <a:cubicBezTo>
                      <a:pt x="215" y="137"/>
                      <a:pt x="215" y="126"/>
                      <a:pt x="214" y="119"/>
                    </a:cubicBezTo>
                    <a:cubicBezTo>
                      <a:pt x="214" y="118"/>
                      <a:pt x="214" y="118"/>
                      <a:pt x="214" y="118"/>
                    </a:cubicBezTo>
                    <a:cubicBezTo>
                      <a:pt x="214" y="112"/>
                      <a:pt x="214" y="100"/>
                      <a:pt x="218" y="87"/>
                    </a:cubicBezTo>
                    <a:cubicBezTo>
                      <a:pt x="219" y="86"/>
                      <a:pt x="219" y="85"/>
                      <a:pt x="219" y="84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19" y="84"/>
                      <a:pt x="219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7" y="84"/>
                      <a:pt x="217" y="84"/>
                      <a:pt x="217" y="84"/>
                    </a:cubicBezTo>
                    <a:cubicBezTo>
                      <a:pt x="217" y="84"/>
                      <a:pt x="217" y="84"/>
                      <a:pt x="217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3" y="83"/>
                      <a:pt x="208" y="81"/>
                      <a:pt x="205" y="80"/>
                    </a:cubicBezTo>
                    <a:cubicBezTo>
                      <a:pt x="203" y="79"/>
                      <a:pt x="201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198" y="78"/>
                      <a:pt x="197" y="75"/>
                      <a:pt x="197" y="73"/>
                    </a:cubicBezTo>
                    <a:cubicBezTo>
                      <a:pt x="197" y="72"/>
                      <a:pt x="196" y="71"/>
                      <a:pt x="196" y="70"/>
                    </a:cubicBezTo>
                    <a:cubicBezTo>
                      <a:pt x="195" y="69"/>
                      <a:pt x="195" y="68"/>
                      <a:pt x="195" y="66"/>
                    </a:cubicBezTo>
                    <a:cubicBezTo>
                      <a:pt x="195" y="66"/>
                      <a:pt x="194" y="65"/>
                      <a:pt x="194" y="65"/>
                    </a:cubicBezTo>
                    <a:cubicBezTo>
                      <a:pt x="194" y="64"/>
                      <a:pt x="194" y="62"/>
                      <a:pt x="194" y="62"/>
                    </a:cubicBezTo>
                    <a:cubicBezTo>
                      <a:pt x="193" y="62"/>
                      <a:pt x="193" y="61"/>
                      <a:pt x="193" y="61"/>
                    </a:cubicBezTo>
                    <a:cubicBezTo>
                      <a:pt x="190" y="59"/>
                      <a:pt x="184" y="53"/>
                      <a:pt x="182" y="46"/>
                    </a:cubicBezTo>
                    <a:cubicBezTo>
                      <a:pt x="180" y="39"/>
                      <a:pt x="168" y="36"/>
                      <a:pt x="164" y="36"/>
                    </a:cubicBezTo>
                    <a:cubicBezTo>
                      <a:pt x="163" y="36"/>
                      <a:pt x="163" y="36"/>
                      <a:pt x="162" y="37"/>
                    </a:cubicBezTo>
                    <a:cubicBezTo>
                      <a:pt x="161" y="39"/>
                      <a:pt x="160" y="41"/>
                      <a:pt x="159" y="42"/>
                    </a:cubicBezTo>
                    <a:cubicBezTo>
                      <a:pt x="158" y="44"/>
                      <a:pt x="158" y="45"/>
                      <a:pt x="157" y="45"/>
                    </a:cubicBezTo>
                    <a:cubicBezTo>
                      <a:pt x="157" y="46"/>
                      <a:pt x="156" y="46"/>
                      <a:pt x="156" y="46"/>
                    </a:cubicBezTo>
                    <a:cubicBezTo>
                      <a:pt x="155" y="46"/>
                      <a:pt x="155" y="46"/>
                      <a:pt x="155" y="46"/>
                    </a:cubicBezTo>
                    <a:cubicBezTo>
                      <a:pt x="155" y="46"/>
                      <a:pt x="154" y="46"/>
                      <a:pt x="153" y="45"/>
                    </a:cubicBezTo>
                    <a:cubicBezTo>
                      <a:pt x="151" y="45"/>
                      <a:pt x="149" y="43"/>
                      <a:pt x="145" y="41"/>
                    </a:cubicBezTo>
                    <a:cubicBezTo>
                      <a:pt x="144" y="41"/>
                      <a:pt x="144" y="41"/>
                      <a:pt x="144" y="40"/>
                    </a:cubicBezTo>
                    <a:cubicBezTo>
                      <a:pt x="143" y="40"/>
                      <a:pt x="142" y="39"/>
                      <a:pt x="141" y="39"/>
                    </a:cubicBezTo>
                    <a:cubicBezTo>
                      <a:pt x="138" y="38"/>
                      <a:pt x="136" y="34"/>
                      <a:pt x="136" y="30"/>
                    </a:cubicBezTo>
                    <a:cubicBezTo>
                      <a:pt x="136" y="28"/>
                      <a:pt x="132" y="24"/>
                      <a:pt x="130" y="23"/>
                    </a:cubicBezTo>
                    <a:cubicBezTo>
                      <a:pt x="129" y="23"/>
                      <a:pt x="125" y="19"/>
                      <a:pt x="117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56" y="14"/>
                      <a:pt x="39" y="8"/>
                      <a:pt x="35" y="7"/>
                    </a:cubicBezTo>
                    <a:cubicBezTo>
                      <a:pt x="31" y="6"/>
                      <a:pt x="25" y="2"/>
                      <a:pt x="2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10" y="16"/>
                      <a:pt x="14" y="28"/>
                      <a:pt x="15" y="33"/>
                    </a:cubicBezTo>
                    <a:cubicBezTo>
                      <a:pt x="15" y="35"/>
                      <a:pt x="19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35" y="47"/>
                      <a:pt x="35" y="57"/>
                      <a:pt x="34" y="60"/>
                    </a:cubicBezTo>
                    <a:cubicBezTo>
                      <a:pt x="34" y="61"/>
                      <a:pt x="33" y="62"/>
                      <a:pt x="31" y="62"/>
                    </a:cubicBezTo>
                    <a:cubicBezTo>
                      <a:pt x="29" y="62"/>
                      <a:pt x="28" y="62"/>
                      <a:pt x="27" y="62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8" y="64"/>
                      <a:pt x="34" y="68"/>
                      <a:pt x="37" y="68"/>
                    </a:cubicBezTo>
                    <a:cubicBezTo>
                      <a:pt x="37" y="68"/>
                      <a:pt x="38" y="68"/>
                      <a:pt x="38" y="68"/>
                    </a:cubicBezTo>
                    <a:cubicBezTo>
                      <a:pt x="42" y="68"/>
                      <a:pt x="44" y="70"/>
                      <a:pt x="48" y="74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4" y="80"/>
                      <a:pt x="56" y="84"/>
                      <a:pt x="56" y="88"/>
                    </a:cubicBezTo>
                    <a:cubicBezTo>
                      <a:pt x="56" y="90"/>
                      <a:pt x="56" y="92"/>
                      <a:pt x="54" y="93"/>
                    </a:cubicBezTo>
                    <a:cubicBezTo>
                      <a:pt x="56" y="95"/>
                      <a:pt x="60" y="97"/>
                      <a:pt x="63" y="100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08"/>
                      <a:pt x="79" y="115"/>
                      <a:pt x="79" y="117"/>
                    </a:cubicBezTo>
                    <a:cubicBezTo>
                      <a:pt x="80" y="116"/>
                      <a:pt x="81" y="115"/>
                      <a:pt x="81" y="114"/>
                    </a:cubicBezTo>
                    <a:cubicBezTo>
                      <a:pt x="82" y="113"/>
                      <a:pt x="81" y="112"/>
                      <a:pt x="81" y="111"/>
                    </a:cubicBezTo>
                    <a:cubicBezTo>
                      <a:pt x="80" y="110"/>
                      <a:pt x="79" y="108"/>
                      <a:pt x="79" y="105"/>
                    </a:cubicBezTo>
                    <a:cubicBezTo>
                      <a:pt x="79" y="104"/>
                      <a:pt x="77" y="104"/>
                      <a:pt x="73" y="104"/>
                    </a:cubicBezTo>
                    <a:cubicBezTo>
                      <a:pt x="72" y="104"/>
                      <a:pt x="72" y="104"/>
                      <a:pt x="71" y="103"/>
                    </a:cubicBezTo>
                    <a:cubicBezTo>
                      <a:pt x="68" y="103"/>
                      <a:pt x="68" y="100"/>
                      <a:pt x="68" y="97"/>
                    </a:cubicBezTo>
                    <a:cubicBezTo>
                      <a:pt x="68" y="96"/>
                      <a:pt x="68" y="94"/>
                      <a:pt x="67" y="93"/>
                    </a:cubicBezTo>
                    <a:cubicBezTo>
                      <a:pt x="63" y="89"/>
                      <a:pt x="60" y="79"/>
                      <a:pt x="59" y="76"/>
                    </a:cubicBezTo>
                    <a:cubicBezTo>
                      <a:pt x="59" y="73"/>
                      <a:pt x="56" y="70"/>
                      <a:pt x="53" y="67"/>
                    </a:cubicBezTo>
                    <a:cubicBezTo>
                      <a:pt x="51" y="65"/>
                      <a:pt x="48" y="62"/>
                      <a:pt x="47" y="59"/>
                    </a:cubicBezTo>
                    <a:cubicBezTo>
                      <a:pt x="43" y="53"/>
                      <a:pt x="40" y="49"/>
                      <a:pt x="39" y="48"/>
                    </a:cubicBezTo>
                    <a:cubicBezTo>
                      <a:pt x="38" y="47"/>
                      <a:pt x="37" y="46"/>
                      <a:pt x="37" y="46"/>
                    </a:cubicBezTo>
                    <a:cubicBezTo>
                      <a:pt x="37" y="44"/>
                      <a:pt x="38" y="43"/>
                      <a:pt x="39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38" y="40"/>
                      <a:pt x="36" y="40"/>
                    </a:cubicBezTo>
                    <a:cubicBezTo>
                      <a:pt x="34" y="39"/>
                      <a:pt x="33" y="39"/>
                      <a:pt x="31" y="38"/>
                    </a:cubicBezTo>
                    <a:cubicBezTo>
                      <a:pt x="27" y="36"/>
                      <a:pt x="24" y="32"/>
                      <a:pt x="24" y="28"/>
                    </a:cubicBezTo>
                    <a:cubicBezTo>
                      <a:pt x="24" y="24"/>
                      <a:pt x="22" y="15"/>
                      <a:pt x="20" y="12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22" y="6"/>
                      <a:pt x="26" y="6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9"/>
                      <a:pt x="31" y="9"/>
                      <a:pt x="32" y="9"/>
                    </a:cubicBezTo>
                    <a:cubicBezTo>
                      <a:pt x="34" y="9"/>
                      <a:pt x="37" y="11"/>
                      <a:pt x="38" y="13"/>
                    </a:cubicBezTo>
                    <a:cubicBezTo>
                      <a:pt x="38" y="14"/>
                      <a:pt x="39" y="14"/>
                      <a:pt x="40" y="13"/>
                    </a:cubicBezTo>
                    <a:cubicBezTo>
                      <a:pt x="42" y="13"/>
                      <a:pt x="44" y="13"/>
                      <a:pt x="45" y="14"/>
                    </a:cubicBezTo>
                    <a:cubicBezTo>
                      <a:pt x="46" y="15"/>
                      <a:pt x="46" y="16"/>
                      <a:pt x="45" y="18"/>
                    </a:cubicBezTo>
                    <a:cubicBezTo>
                      <a:pt x="45" y="19"/>
                      <a:pt x="43" y="22"/>
                      <a:pt x="47" y="29"/>
                    </a:cubicBezTo>
                    <a:cubicBezTo>
                      <a:pt x="51" y="36"/>
                      <a:pt x="52" y="37"/>
                      <a:pt x="50" y="39"/>
                    </a:cubicBezTo>
                    <a:cubicBezTo>
                      <a:pt x="50" y="40"/>
                      <a:pt x="50" y="40"/>
                      <a:pt x="50" y="43"/>
                    </a:cubicBezTo>
                    <a:cubicBezTo>
                      <a:pt x="50" y="44"/>
                      <a:pt x="50" y="45"/>
                      <a:pt x="50" y="45"/>
                    </a:cubicBezTo>
                    <a:cubicBezTo>
                      <a:pt x="50" y="45"/>
                      <a:pt x="51" y="45"/>
                      <a:pt x="51" y="44"/>
                    </a:cubicBezTo>
                    <a:cubicBezTo>
                      <a:pt x="52" y="44"/>
                      <a:pt x="53" y="43"/>
                      <a:pt x="54" y="43"/>
                    </a:cubicBezTo>
                    <a:cubicBezTo>
                      <a:pt x="55" y="43"/>
                      <a:pt x="57" y="45"/>
                      <a:pt x="62" y="51"/>
                    </a:cubicBezTo>
                    <a:cubicBezTo>
                      <a:pt x="64" y="53"/>
                      <a:pt x="66" y="54"/>
                      <a:pt x="68" y="54"/>
                    </a:cubicBezTo>
                    <a:cubicBezTo>
                      <a:pt x="70" y="55"/>
                      <a:pt x="72" y="56"/>
                      <a:pt x="72" y="59"/>
                    </a:cubicBezTo>
                    <a:cubicBezTo>
                      <a:pt x="72" y="60"/>
                      <a:pt x="73" y="64"/>
                      <a:pt x="76" y="64"/>
                    </a:cubicBezTo>
                    <a:cubicBezTo>
                      <a:pt x="79" y="65"/>
                      <a:pt x="81" y="67"/>
                      <a:pt x="82" y="68"/>
                    </a:cubicBezTo>
                    <a:cubicBezTo>
                      <a:pt x="83" y="69"/>
                      <a:pt x="84" y="70"/>
                      <a:pt x="84" y="70"/>
                    </a:cubicBezTo>
                    <a:cubicBezTo>
                      <a:pt x="86" y="70"/>
                      <a:pt x="87" y="71"/>
                      <a:pt x="88" y="73"/>
                    </a:cubicBezTo>
                    <a:cubicBezTo>
                      <a:pt x="89" y="75"/>
                      <a:pt x="88" y="77"/>
                      <a:pt x="87" y="80"/>
                    </a:cubicBezTo>
                    <a:cubicBezTo>
                      <a:pt x="87" y="81"/>
                      <a:pt x="87" y="81"/>
                      <a:pt x="87" y="82"/>
                    </a:cubicBezTo>
                    <a:cubicBezTo>
                      <a:pt x="87" y="83"/>
                      <a:pt x="89" y="84"/>
                      <a:pt x="93" y="86"/>
                    </a:cubicBezTo>
                    <a:cubicBezTo>
                      <a:pt x="98" y="88"/>
                      <a:pt x="98" y="89"/>
                      <a:pt x="100" y="91"/>
                    </a:cubicBezTo>
                    <a:cubicBezTo>
                      <a:pt x="100" y="92"/>
                      <a:pt x="101" y="93"/>
                      <a:pt x="103" y="95"/>
                    </a:cubicBezTo>
                    <a:cubicBezTo>
                      <a:pt x="108" y="100"/>
                      <a:pt x="124" y="117"/>
                      <a:pt x="128" y="122"/>
                    </a:cubicBezTo>
                    <a:cubicBezTo>
                      <a:pt x="130" y="126"/>
                      <a:pt x="132" y="130"/>
                      <a:pt x="133" y="133"/>
                    </a:cubicBezTo>
                    <a:cubicBezTo>
                      <a:pt x="133" y="135"/>
                      <a:pt x="133" y="135"/>
                      <a:pt x="133" y="135"/>
                    </a:cubicBezTo>
                    <a:cubicBezTo>
                      <a:pt x="134" y="137"/>
                      <a:pt x="133" y="139"/>
                      <a:pt x="133" y="140"/>
                    </a:cubicBezTo>
                    <a:cubicBezTo>
                      <a:pt x="132" y="142"/>
                      <a:pt x="132" y="142"/>
                      <a:pt x="133" y="143"/>
                    </a:cubicBezTo>
                    <a:cubicBezTo>
                      <a:pt x="133" y="144"/>
                      <a:pt x="134" y="145"/>
                      <a:pt x="133" y="146"/>
                    </a:cubicBezTo>
                    <a:cubicBezTo>
                      <a:pt x="133" y="147"/>
                      <a:pt x="131" y="148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30" y="151"/>
                      <a:pt x="133" y="159"/>
                      <a:pt x="137" y="160"/>
                    </a:cubicBezTo>
                    <a:cubicBezTo>
                      <a:pt x="142" y="160"/>
                      <a:pt x="147" y="165"/>
                      <a:pt x="151" y="169"/>
                    </a:cubicBezTo>
                    <a:cubicBezTo>
                      <a:pt x="152" y="170"/>
                      <a:pt x="153" y="170"/>
                      <a:pt x="154" y="171"/>
                    </a:cubicBezTo>
                    <a:cubicBezTo>
                      <a:pt x="156" y="173"/>
                      <a:pt x="159" y="174"/>
                      <a:pt x="163" y="174"/>
                    </a:cubicBezTo>
                    <a:cubicBezTo>
                      <a:pt x="166" y="175"/>
                      <a:pt x="168" y="175"/>
                      <a:pt x="171" y="176"/>
                    </a:cubicBezTo>
                    <a:cubicBezTo>
                      <a:pt x="174" y="177"/>
                      <a:pt x="177" y="179"/>
                      <a:pt x="180" y="181"/>
                    </a:cubicBezTo>
                    <a:cubicBezTo>
                      <a:pt x="184" y="183"/>
                      <a:pt x="188" y="186"/>
                      <a:pt x="193" y="187"/>
                    </a:cubicBezTo>
                    <a:cubicBezTo>
                      <a:pt x="203" y="190"/>
                      <a:pt x="213" y="194"/>
                      <a:pt x="219" y="199"/>
                    </a:cubicBezTo>
                    <a:cubicBezTo>
                      <a:pt x="224" y="202"/>
                      <a:pt x="230" y="201"/>
                      <a:pt x="240" y="197"/>
                    </a:cubicBezTo>
                    <a:cubicBezTo>
                      <a:pt x="243" y="196"/>
                      <a:pt x="245" y="196"/>
                      <a:pt x="248" y="196"/>
                    </a:cubicBezTo>
                    <a:cubicBezTo>
                      <a:pt x="253" y="196"/>
                      <a:pt x="257" y="198"/>
                      <a:pt x="260" y="199"/>
                    </a:cubicBezTo>
                    <a:cubicBezTo>
                      <a:pt x="261" y="200"/>
                      <a:pt x="262" y="200"/>
                      <a:pt x="262" y="200"/>
                    </a:cubicBezTo>
                    <a:cubicBezTo>
                      <a:pt x="265" y="201"/>
                      <a:pt x="269" y="204"/>
                      <a:pt x="273" y="209"/>
                    </a:cubicBezTo>
                    <a:cubicBezTo>
                      <a:pt x="274" y="207"/>
                      <a:pt x="275" y="206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7" y="204"/>
                      <a:pt x="277" y="204"/>
                    </a:cubicBezTo>
                    <a:cubicBezTo>
                      <a:pt x="277" y="204"/>
                      <a:pt x="277" y="204"/>
                      <a:pt x="277" y="204"/>
                    </a:cubicBezTo>
                    <a:cubicBezTo>
                      <a:pt x="277" y="203"/>
                      <a:pt x="278" y="203"/>
                      <a:pt x="278" y="203"/>
                    </a:cubicBezTo>
                    <a:cubicBezTo>
                      <a:pt x="278" y="202"/>
                      <a:pt x="278" y="202"/>
                      <a:pt x="278" y="202"/>
                    </a:cubicBezTo>
                    <a:cubicBezTo>
                      <a:pt x="278" y="202"/>
                      <a:pt x="278" y="202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0"/>
                      <a:pt x="279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7"/>
                      <a:pt x="283" y="197"/>
                      <a:pt x="283" y="197"/>
                    </a:cubicBezTo>
                    <a:cubicBezTo>
                      <a:pt x="283" y="197"/>
                      <a:pt x="284" y="197"/>
                      <a:pt x="286" y="197"/>
                    </a:cubicBezTo>
                    <a:cubicBezTo>
                      <a:pt x="287" y="198"/>
                      <a:pt x="289" y="198"/>
                      <a:pt x="291" y="198"/>
                    </a:cubicBezTo>
                    <a:cubicBezTo>
                      <a:pt x="294" y="198"/>
                      <a:pt x="295" y="197"/>
                      <a:pt x="296" y="197"/>
                    </a:cubicBezTo>
                    <a:cubicBezTo>
                      <a:pt x="296" y="197"/>
                      <a:pt x="296" y="197"/>
                      <a:pt x="296" y="197"/>
                    </a:cubicBezTo>
                    <a:cubicBezTo>
                      <a:pt x="296" y="196"/>
                      <a:pt x="294" y="194"/>
                      <a:pt x="292" y="193"/>
                    </a:cubicBezTo>
                    <a:cubicBezTo>
                      <a:pt x="292" y="192"/>
                      <a:pt x="291" y="192"/>
                      <a:pt x="291" y="192"/>
                    </a:cubicBezTo>
                    <a:cubicBezTo>
                      <a:pt x="289" y="189"/>
                      <a:pt x="288" y="188"/>
                      <a:pt x="288" y="187"/>
                    </a:cubicBezTo>
                    <a:cubicBezTo>
                      <a:pt x="288" y="186"/>
                      <a:pt x="288" y="186"/>
                      <a:pt x="288" y="186"/>
                    </a:cubicBez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89" y="185"/>
                      <a:pt x="289" y="184"/>
                      <a:pt x="289" y="183"/>
                    </a:cubicBezTo>
                    <a:cubicBezTo>
                      <a:pt x="290" y="180"/>
                      <a:pt x="291" y="176"/>
                      <a:pt x="293" y="176"/>
                    </a:cubicBezTo>
                    <a:cubicBezTo>
                      <a:pt x="294" y="176"/>
                      <a:pt x="294" y="176"/>
                      <a:pt x="294" y="176"/>
                    </a:cubicBezTo>
                    <a:cubicBezTo>
                      <a:pt x="295" y="176"/>
                      <a:pt x="295" y="176"/>
                      <a:pt x="296" y="176"/>
                    </a:cubicBezTo>
                    <a:cubicBezTo>
                      <a:pt x="298" y="177"/>
                      <a:pt x="300" y="177"/>
                      <a:pt x="302" y="177"/>
                    </a:cubicBezTo>
                    <a:cubicBezTo>
                      <a:pt x="303" y="177"/>
                      <a:pt x="304" y="177"/>
                      <a:pt x="306" y="177"/>
                    </a:cubicBezTo>
                    <a:cubicBezTo>
                      <a:pt x="306" y="177"/>
                      <a:pt x="306" y="177"/>
                      <a:pt x="306" y="177"/>
                    </a:cubicBezTo>
                    <a:cubicBezTo>
                      <a:pt x="307" y="177"/>
                      <a:pt x="307" y="177"/>
                      <a:pt x="308" y="177"/>
                    </a:cubicBezTo>
                    <a:cubicBezTo>
                      <a:pt x="308" y="177"/>
                      <a:pt x="309" y="177"/>
                      <a:pt x="309" y="177"/>
                    </a:cubicBezTo>
                    <a:cubicBezTo>
                      <a:pt x="309" y="177"/>
                      <a:pt x="309" y="177"/>
                      <a:pt x="309" y="177"/>
                    </a:cubicBezTo>
                    <a:cubicBezTo>
                      <a:pt x="310" y="177"/>
                      <a:pt x="311" y="177"/>
                      <a:pt x="312" y="17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1" name="Freeform 2117"/>
              <p:cNvSpPr>
                <a:spLocks/>
              </p:cNvSpPr>
              <p:nvPr/>
            </p:nvSpPr>
            <p:spPr bwMode="auto">
              <a:xfrm>
                <a:off x="2464437" y="3739851"/>
                <a:ext cx="72477" cy="75536"/>
              </a:xfrm>
              <a:custGeom>
                <a:avLst/>
                <a:gdLst>
                  <a:gd name="T0" fmla="*/ 30 w 41"/>
                  <a:gd name="T1" fmla="*/ 39 h 43"/>
                  <a:gd name="T2" fmla="*/ 31 w 41"/>
                  <a:gd name="T3" fmla="*/ 38 h 43"/>
                  <a:gd name="T4" fmla="*/ 31 w 41"/>
                  <a:gd name="T5" fmla="*/ 38 h 43"/>
                  <a:gd name="T6" fmla="*/ 32 w 41"/>
                  <a:gd name="T7" fmla="*/ 38 h 43"/>
                  <a:gd name="T8" fmla="*/ 32 w 41"/>
                  <a:gd name="T9" fmla="*/ 37 h 43"/>
                  <a:gd name="T10" fmla="*/ 33 w 41"/>
                  <a:gd name="T11" fmla="*/ 37 h 43"/>
                  <a:gd name="T12" fmla="*/ 33 w 41"/>
                  <a:gd name="T13" fmla="*/ 37 h 43"/>
                  <a:gd name="T14" fmla="*/ 33 w 41"/>
                  <a:gd name="T15" fmla="*/ 37 h 43"/>
                  <a:gd name="T16" fmla="*/ 33 w 41"/>
                  <a:gd name="T17" fmla="*/ 37 h 43"/>
                  <a:gd name="T18" fmla="*/ 33 w 41"/>
                  <a:gd name="T19" fmla="*/ 37 h 43"/>
                  <a:gd name="T20" fmla="*/ 34 w 41"/>
                  <a:gd name="T21" fmla="*/ 37 h 43"/>
                  <a:gd name="T22" fmla="*/ 34 w 41"/>
                  <a:gd name="T23" fmla="*/ 35 h 43"/>
                  <a:gd name="T24" fmla="*/ 39 w 41"/>
                  <a:gd name="T25" fmla="*/ 28 h 43"/>
                  <a:gd name="T26" fmla="*/ 41 w 41"/>
                  <a:gd name="T27" fmla="*/ 26 h 43"/>
                  <a:gd name="T28" fmla="*/ 40 w 41"/>
                  <a:gd name="T29" fmla="*/ 25 h 43"/>
                  <a:gd name="T30" fmla="*/ 39 w 41"/>
                  <a:gd name="T31" fmla="*/ 23 h 43"/>
                  <a:gd name="T32" fmla="*/ 34 w 41"/>
                  <a:gd name="T33" fmla="*/ 24 h 43"/>
                  <a:gd name="T34" fmla="*/ 34 w 41"/>
                  <a:gd name="T35" fmla="*/ 1 h 43"/>
                  <a:gd name="T36" fmla="*/ 33 w 41"/>
                  <a:gd name="T37" fmla="*/ 1 h 43"/>
                  <a:gd name="T38" fmla="*/ 32 w 41"/>
                  <a:gd name="T39" fmla="*/ 1 h 43"/>
                  <a:gd name="T40" fmla="*/ 20 w 41"/>
                  <a:gd name="T41" fmla="*/ 0 h 43"/>
                  <a:gd name="T42" fmla="*/ 18 w 41"/>
                  <a:gd name="T43" fmla="*/ 0 h 43"/>
                  <a:gd name="T44" fmla="*/ 17 w 41"/>
                  <a:gd name="T45" fmla="*/ 4 h 43"/>
                  <a:gd name="T46" fmla="*/ 16 w 41"/>
                  <a:gd name="T47" fmla="*/ 7 h 43"/>
                  <a:gd name="T48" fmla="*/ 18 w 41"/>
                  <a:gd name="T49" fmla="*/ 9 h 43"/>
                  <a:gd name="T50" fmla="*/ 24 w 41"/>
                  <a:gd name="T51" fmla="*/ 18 h 43"/>
                  <a:gd name="T52" fmla="*/ 14 w 41"/>
                  <a:gd name="T53" fmla="*/ 22 h 43"/>
                  <a:gd name="T54" fmla="*/ 9 w 41"/>
                  <a:gd name="T55" fmla="*/ 21 h 43"/>
                  <a:gd name="T56" fmla="*/ 8 w 41"/>
                  <a:gd name="T57" fmla="*/ 21 h 43"/>
                  <a:gd name="T58" fmla="*/ 7 w 41"/>
                  <a:gd name="T59" fmla="*/ 23 h 43"/>
                  <a:gd name="T60" fmla="*/ 7 w 41"/>
                  <a:gd name="T61" fmla="*/ 23 h 43"/>
                  <a:gd name="T62" fmla="*/ 5 w 41"/>
                  <a:gd name="T63" fmla="*/ 24 h 43"/>
                  <a:gd name="T64" fmla="*/ 5 w 41"/>
                  <a:gd name="T65" fmla="*/ 25 h 43"/>
                  <a:gd name="T66" fmla="*/ 3 w 41"/>
                  <a:gd name="T67" fmla="*/ 27 h 43"/>
                  <a:gd name="T68" fmla="*/ 3 w 41"/>
                  <a:gd name="T69" fmla="*/ 28 h 43"/>
                  <a:gd name="T70" fmla="*/ 1 w 41"/>
                  <a:gd name="T71" fmla="*/ 31 h 43"/>
                  <a:gd name="T72" fmla="*/ 0 w 41"/>
                  <a:gd name="T73" fmla="*/ 31 h 43"/>
                  <a:gd name="T74" fmla="*/ 2 w 41"/>
                  <a:gd name="T75" fmla="*/ 33 h 43"/>
                  <a:gd name="T76" fmla="*/ 11 w 41"/>
                  <a:gd name="T77" fmla="*/ 40 h 43"/>
                  <a:gd name="T78" fmla="*/ 17 w 41"/>
                  <a:gd name="T79" fmla="*/ 42 h 43"/>
                  <a:gd name="T80" fmla="*/ 20 w 41"/>
                  <a:gd name="T81" fmla="*/ 42 h 43"/>
                  <a:gd name="T82" fmla="*/ 26 w 41"/>
                  <a:gd name="T83" fmla="*/ 43 h 43"/>
                  <a:gd name="T84" fmla="*/ 27 w 41"/>
                  <a:gd name="T85" fmla="*/ 42 h 43"/>
                  <a:gd name="T86" fmla="*/ 27 w 41"/>
                  <a:gd name="T87" fmla="*/ 41 h 43"/>
                  <a:gd name="T88" fmla="*/ 28 w 41"/>
                  <a:gd name="T89" fmla="*/ 40 h 43"/>
                  <a:gd name="T90" fmla="*/ 29 w 41"/>
                  <a:gd name="T91" fmla="*/ 40 h 43"/>
                  <a:gd name="T92" fmla="*/ 30 w 41"/>
                  <a:gd name="T93" fmla="*/ 39 h 43"/>
                  <a:gd name="T94" fmla="*/ 30 w 41"/>
                  <a:gd name="T95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43">
                    <a:moveTo>
                      <a:pt x="30" y="39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4" y="34"/>
                      <a:pt x="35" y="31"/>
                      <a:pt x="39" y="28"/>
                    </a:cubicBezTo>
                    <a:cubicBezTo>
                      <a:pt x="39" y="27"/>
                      <a:pt x="40" y="27"/>
                      <a:pt x="41" y="26"/>
                    </a:cubicBezTo>
                    <a:cubicBezTo>
                      <a:pt x="41" y="25"/>
                      <a:pt x="40" y="25"/>
                      <a:pt x="40" y="25"/>
                    </a:cubicBezTo>
                    <a:cubicBezTo>
                      <a:pt x="40" y="24"/>
                      <a:pt x="39" y="24"/>
                      <a:pt x="39" y="23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8" y="1"/>
                      <a:pt x="24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7" y="3"/>
                      <a:pt x="17" y="4"/>
                    </a:cubicBezTo>
                    <a:cubicBezTo>
                      <a:pt x="17" y="5"/>
                      <a:pt x="16" y="6"/>
                      <a:pt x="16" y="7"/>
                    </a:cubicBezTo>
                    <a:cubicBezTo>
                      <a:pt x="17" y="7"/>
                      <a:pt x="17" y="8"/>
                      <a:pt x="18" y="9"/>
                    </a:cubicBezTo>
                    <a:cubicBezTo>
                      <a:pt x="21" y="12"/>
                      <a:pt x="25" y="15"/>
                      <a:pt x="24" y="18"/>
                    </a:cubicBezTo>
                    <a:cubicBezTo>
                      <a:pt x="23" y="21"/>
                      <a:pt x="18" y="22"/>
                      <a:pt x="14" y="22"/>
                    </a:cubicBezTo>
                    <a:cubicBezTo>
                      <a:pt x="13" y="22"/>
                      <a:pt x="11" y="22"/>
                      <a:pt x="9" y="21"/>
                    </a:cubicBezTo>
                    <a:cubicBezTo>
                      <a:pt x="9" y="21"/>
                      <a:pt x="8" y="21"/>
                      <a:pt x="8" y="21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4"/>
                      <a:pt x="5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4" y="26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1" y="30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6"/>
                      <a:pt x="9" y="39"/>
                      <a:pt x="11" y="40"/>
                    </a:cubicBezTo>
                    <a:cubicBezTo>
                      <a:pt x="13" y="41"/>
                      <a:pt x="15" y="42"/>
                      <a:pt x="17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4" y="42"/>
                      <a:pt x="26" y="43"/>
                    </a:cubicBezTo>
                    <a:cubicBezTo>
                      <a:pt x="26" y="42"/>
                      <a:pt x="26" y="42"/>
                      <a:pt x="27" y="42"/>
                    </a:cubicBezTo>
                    <a:cubicBezTo>
                      <a:pt x="27" y="42"/>
                      <a:pt x="27" y="42"/>
                      <a:pt x="27" y="41"/>
                    </a:cubicBezTo>
                    <a:cubicBezTo>
                      <a:pt x="28" y="41"/>
                      <a:pt x="28" y="41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2" name="Freeform 2118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3" name="Freeform 2119"/>
              <p:cNvSpPr>
                <a:spLocks/>
              </p:cNvSpPr>
              <p:nvPr/>
            </p:nvSpPr>
            <p:spPr bwMode="auto">
              <a:xfrm>
                <a:off x="2514614" y="3809992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4" name="Freeform 2120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5" name="Freeform 2121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6" name="Freeform 2122"/>
              <p:cNvSpPr>
                <a:spLocks/>
              </p:cNvSpPr>
              <p:nvPr/>
            </p:nvSpPr>
            <p:spPr bwMode="auto">
              <a:xfrm>
                <a:off x="2522048" y="380459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7" name="Freeform 2123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8" name="Freeform 2124"/>
              <p:cNvSpPr>
                <a:spLocks/>
              </p:cNvSpPr>
              <p:nvPr/>
            </p:nvSpPr>
            <p:spPr bwMode="auto">
              <a:xfrm>
                <a:off x="2512756" y="3811790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9" name="Freeform 2125"/>
              <p:cNvSpPr>
                <a:spLocks/>
              </p:cNvSpPr>
              <p:nvPr/>
            </p:nvSpPr>
            <p:spPr bwMode="auto">
              <a:xfrm>
                <a:off x="2523906" y="3784813"/>
                <a:ext cx="13009" cy="19783"/>
              </a:xfrm>
              <a:custGeom>
                <a:avLst/>
                <a:gdLst>
                  <a:gd name="T0" fmla="*/ 1 w 8"/>
                  <a:gd name="T1" fmla="*/ 9 h 11"/>
                  <a:gd name="T2" fmla="*/ 1 w 8"/>
                  <a:gd name="T3" fmla="*/ 11 h 11"/>
                  <a:gd name="T4" fmla="*/ 0 w 8"/>
                  <a:gd name="T5" fmla="*/ 11 h 11"/>
                  <a:gd name="T6" fmla="*/ 1 w 8"/>
                  <a:gd name="T7" fmla="*/ 11 h 11"/>
                  <a:gd name="T8" fmla="*/ 1 w 8"/>
                  <a:gd name="T9" fmla="*/ 9 h 11"/>
                  <a:gd name="T10" fmla="*/ 6 w 8"/>
                  <a:gd name="T11" fmla="*/ 2 h 11"/>
                  <a:gd name="T12" fmla="*/ 8 w 8"/>
                  <a:gd name="T13" fmla="*/ 0 h 11"/>
                  <a:gd name="T14" fmla="*/ 8 w 8"/>
                  <a:gd name="T15" fmla="*/ 0 h 11"/>
                  <a:gd name="T16" fmla="*/ 6 w 8"/>
                  <a:gd name="T17" fmla="*/ 2 h 11"/>
                  <a:gd name="T18" fmla="*/ 1 w 8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1" y="9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1" y="8"/>
                      <a:pt x="2" y="5"/>
                      <a:pt x="6" y="2"/>
                    </a:cubicBezTo>
                    <a:cubicBezTo>
                      <a:pt x="6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5"/>
                      <a:pt x="1" y="8"/>
                      <a:pt x="1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0" name="Freeform 2126"/>
              <p:cNvSpPr>
                <a:spLocks/>
              </p:cNvSpPr>
              <p:nvPr/>
            </p:nvSpPr>
            <p:spPr bwMode="auto">
              <a:xfrm>
                <a:off x="2518331" y="3806395"/>
                <a:ext cx="1858" cy="179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1" name="Freeform 2127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2" name="Freeform 2128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3" name="Freeform 2129"/>
              <p:cNvSpPr>
                <a:spLocks/>
              </p:cNvSpPr>
              <p:nvPr/>
            </p:nvSpPr>
            <p:spPr bwMode="auto">
              <a:xfrm>
                <a:off x="2473729" y="378121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4" name="Freeform 2130"/>
              <p:cNvSpPr>
                <a:spLocks/>
              </p:cNvSpPr>
              <p:nvPr/>
            </p:nvSpPr>
            <p:spPr bwMode="auto">
              <a:xfrm>
                <a:off x="2522048" y="3741649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5" name="Freeform 2131"/>
              <p:cNvSpPr>
                <a:spLocks/>
              </p:cNvSpPr>
              <p:nvPr/>
            </p:nvSpPr>
            <p:spPr bwMode="auto">
              <a:xfrm>
                <a:off x="2464437" y="3793805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6" name="Freeform 2132"/>
              <p:cNvSpPr>
                <a:spLocks/>
              </p:cNvSpPr>
              <p:nvPr/>
            </p:nvSpPr>
            <p:spPr bwMode="auto">
              <a:xfrm>
                <a:off x="2490455" y="3772223"/>
                <a:ext cx="16726" cy="5395"/>
              </a:xfrm>
              <a:custGeom>
                <a:avLst/>
                <a:gdLst>
                  <a:gd name="T0" fmla="*/ 10 w 10"/>
                  <a:gd name="T1" fmla="*/ 0 h 4"/>
                  <a:gd name="T2" fmla="*/ 0 w 10"/>
                  <a:gd name="T3" fmla="*/ 4 h 4"/>
                  <a:gd name="T4" fmla="*/ 10 w 10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9" y="3"/>
                      <a:pt x="4" y="4"/>
                      <a:pt x="0" y="4"/>
                    </a:cubicBezTo>
                    <a:cubicBezTo>
                      <a:pt x="4" y="4"/>
                      <a:pt x="9" y="3"/>
                      <a:pt x="1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7" name="Freeform 2133"/>
              <p:cNvSpPr>
                <a:spLocks/>
              </p:cNvSpPr>
              <p:nvPr/>
            </p:nvSpPr>
            <p:spPr bwMode="auto">
              <a:xfrm>
                <a:off x="2470013" y="3786611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8" name="Freeform 2134"/>
              <p:cNvSpPr>
                <a:spLocks/>
              </p:cNvSpPr>
              <p:nvPr/>
            </p:nvSpPr>
            <p:spPr bwMode="auto">
              <a:xfrm>
                <a:off x="2477446" y="37794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9" name="Freeform 2135"/>
              <p:cNvSpPr>
                <a:spLocks/>
              </p:cNvSpPr>
              <p:nvPr/>
            </p:nvSpPr>
            <p:spPr bwMode="auto">
              <a:xfrm>
                <a:off x="2533198" y="3729060"/>
                <a:ext cx="14867" cy="44962"/>
              </a:xfrm>
              <a:custGeom>
                <a:avLst/>
                <a:gdLst>
                  <a:gd name="T0" fmla="*/ 2 w 9"/>
                  <a:gd name="T1" fmla="*/ 26 h 26"/>
                  <a:gd name="T2" fmla="*/ 6 w 9"/>
                  <a:gd name="T3" fmla="*/ 20 h 26"/>
                  <a:gd name="T4" fmla="*/ 6 w 9"/>
                  <a:gd name="T5" fmla="*/ 12 h 26"/>
                  <a:gd name="T6" fmla="*/ 9 w 9"/>
                  <a:gd name="T7" fmla="*/ 1 h 26"/>
                  <a:gd name="T8" fmla="*/ 9 w 9"/>
                  <a:gd name="T9" fmla="*/ 1 h 26"/>
                  <a:gd name="T10" fmla="*/ 8 w 9"/>
                  <a:gd name="T11" fmla="*/ 1 h 26"/>
                  <a:gd name="T12" fmla="*/ 8 w 9"/>
                  <a:gd name="T13" fmla="*/ 1 h 26"/>
                  <a:gd name="T14" fmla="*/ 8 w 9"/>
                  <a:gd name="T15" fmla="*/ 1 h 26"/>
                  <a:gd name="T16" fmla="*/ 8 w 9"/>
                  <a:gd name="T17" fmla="*/ 1 h 26"/>
                  <a:gd name="T18" fmla="*/ 7 w 9"/>
                  <a:gd name="T19" fmla="*/ 0 h 26"/>
                  <a:gd name="T20" fmla="*/ 7 w 9"/>
                  <a:gd name="T21" fmla="*/ 0 h 26"/>
                  <a:gd name="T22" fmla="*/ 7 w 9"/>
                  <a:gd name="T23" fmla="*/ 0 h 26"/>
                  <a:gd name="T24" fmla="*/ 7 w 9"/>
                  <a:gd name="T25" fmla="*/ 0 h 26"/>
                  <a:gd name="T26" fmla="*/ 4 w 9"/>
                  <a:gd name="T27" fmla="*/ 4 h 26"/>
                  <a:gd name="T28" fmla="*/ 3 w 9"/>
                  <a:gd name="T29" fmla="*/ 5 h 26"/>
                  <a:gd name="T30" fmla="*/ 1 w 9"/>
                  <a:gd name="T31" fmla="*/ 7 h 26"/>
                  <a:gd name="T32" fmla="*/ 0 w 9"/>
                  <a:gd name="T33" fmla="*/ 7 h 26"/>
                  <a:gd name="T34" fmla="*/ 0 w 9"/>
                  <a:gd name="T35" fmla="*/ 26 h 26"/>
                  <a:gd name="T36" fmla="*/ 2 w 9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6">
                    <a:moveTo>
                      <a:pt x="2" y="26"/>
                    </a:moveTo>
                    <a:cubicBezTo>
                      <a:pt x="3" y="24"/>
                      <a:pt x="4" y="22"/>
                      <a:pt x="6" y="20"/>
                    </a:cubicBezTo>
                    <a:cubicBezTo>
                      <a:pt x="7" y="19"/>
                      <a:pt x="7" y="15"/>
                      <a:pt x="6" y="12"/>
                    </a:cubicBezTo>
                    <a:cubicBezTo>
                      <a:pt x="6" y="8"/>
                      <a:pt x="5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0" name="Freeform 2136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1" name="Freeform 2137"/>
              <p:cNvSpPr>
                <a:spLocks/>
              </p:cNvSpPr>
              <p:nvPr/>
            </p:nvSpPr>
            <p:spPr bwMode="auto">
              <a:xfrm>
                <a:off x="2544348" y="37290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2" name="Freeform 2138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3" name="Freeform 2139"/>
              <p:cNvSpPr>
                <a:spLocks/>
              </p:cNvSpPr>
              <p:nvPr/>
            </p:nvSpPr>
            <p:spPr bwMode="auto">
              <a:xfrm>
                <a:off x="2533198" y="3739851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4" name="Freeform 2140"/>
              <p:cNvSpPr>
                <a:spLocks/>
              </p:cNvSpPr>
              <p:nvPr/>
            </p:nvSpPr>
            <p:spPr bwMode="auto">
              <a:xfrm>
                <a:off x="2548065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5" name="Rectangle 2141"/>
              <p:cNvSpPr>
                <a:spLocks noChangeArrowheads="1"/>
              </p:cNvSpPr>
              <p:nvPr/>
            </p:nvSpPr>
            <p:spPr bwMode="auto">
              <a:xfrm>
                <a:off x="2544348" y="3729060"/>
                <a:ext cx="1858" cy="1798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6" name="Freeform 2142"/>
              <p:cNvSpPr>
                <a:spLocks/>
              </p:cNvSpPr>
              <p:nvPr/>
            </p:nvSpPr>
            <p:spPr bwMode="auto">
              <a:xfrm>
                <a:off x="2533198" y="3774022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7" name="Freeform 2143"/>
              <p:cNvSpPr>
                <a:spLocks/>
              </p:cNvSpPr>
              <p:nvPr/>
            </p:nvSpPr>
            <p:spPr bwMode="auto">
              <a:xfrm>
                <a:off x="2828683" y="3694888"/>
                <a:ext cx="50177" cy="35970"/>
              </a:xfrm>
              <a:custGeom>
                <a:avLst/>
                <a:gdLst>
                  <a:gd name="T0" fmla="*/ 24 w 28"/>
                  <a:gd name="T1" fmla="*/ 3 h 21"/>
                  <a:gd name="T2" fmla="*/ 13 w 28"/>
                  <a:gd name="T3" fmla="*/ 1 h 21"/>
                  <a:gd name="T4" fmla="*/ 13 w 28"/>
                  <a:gd name="T5" fmla="*/ 1 h 21"/>
                  <a:gd name="T6" fmla="*/ 17 w 28"/>
                  <a:gd name="T7" fmla="*/ 7 h 21"/>
                  <a:gd name="T8" fmla="*/ 21 w 28"/>
                  <a:gd name="T9" fmla="*/ 15 h 21"/>
                  <a:gd name="T10" fmla="*/ 13 w 28"/>
                  <a:gd name="T11" fmla="*/ 19 h 21"/>
                  <a:gd name="T12" fmla="*/ 9 w 28"/>
                  <a:gd name="T13" fmla="*/ 19 h 21"/>
                  <a:gd name="T14" fmla="*/ 5 w 28"/>
                  <a:gd name="T15" fmla="*/ 19 h 21"/>
                  <a:gd name="T16" fmla="*/ 0 w 28"/>
                  <a:gd name="T17" fmla="*/ 19 h 21"/>
                  <a:gd name="T18" fmla="*/ 6 w 28"/>
                  <a:gd name="T19" fmla="*/ 21 h 21"/>
                  <a:gd name="T20" fmla="*/ 11 w 28"/>
                  <a:gd name="T21" fmla="*/ 21 h 21"/>
                  <a:gd name="T22" fmla="*/ 17 w 28"/>
                  <a:gd name="T23" fmla="*/ 19 h 21"/>
                  <a:gd name="T24" fmla="*/ 26 w 28"/>
                  <a:gd name="T25" fmla="*/ 21 h 21"/>
                  <a:gd name="T26" fmla="*/ 26 w 28"/>
                  <a:gd name="T27" fmla="*/ 21 h 21"/>
                  <a:gd name="T28" fmla="*/ 26 w 28"/>
                  <a:gd name="T29" fmla="*/ 18 h 21"/>
                  <a:gd name="T30" fmla="*/ 26 w 28"/>
                  <a:gd name="T31" fmla="*/ 16 h 21"/>
                  <a:gd name="T32" fmla="*/ 27 w 28"/>
                  <a:gd name="T33" fmla="*/ 13 h 21"/>
                  <a:gd name="T34" fmla="*/ 27 w 28"/>
                  <a:gd name="T35" fmla="*/ 12 h 21"/>
                  <a:gd name="T36" fmla="*/ 27 w 28"/>
                  <a:gd name="T37" fmla="*/ 8 h 21"/>
                  <a:gd name="T38" fmla="*/ 27 w 28"/>
                  <a:gd name="T39" fmla="*/ 8 h 21"/>
                  <a:gd name="T40" fmla="*/ 28 w 28"/>
                  <a:gd name="T41" fmla="*/ 4 h 21"/>
                  <a:gd name="T42" fmla="*/ 28 w 28"/>
                  <a:gd name="T43" fmla="*/ 4 h 21"/>
                  <a:gd name="T44" fmla="*/ 24 w 28"/>
                  <a:gd name="T4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1">
                    <a:moveTo>
                      <a:pt x="24" y="3"/>
                    </a:moveTo>
                    <a:cubicBezTo>
                      <a:pt x="19" y="1"/>
                      <a:pt x="15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3"/>
                      <a:pt x="15" y="5"/>
                      <a:pt x="17" y="7"/>
                    </a:cubicBezTo>
                    <a:cubicBezTo>
                      <a:pt x="19" y="10"/>
                      <a:pt x="21" y="12"/>
                      <a:pt x="21" y="15"/>
                    </a:cubicBezTo>
                    <a:cubicBezTo>
                      <a:pt x="21" y="19"/>
                      <a:pt x="16" y="19"/>
                      <a:pt x="13" y="19"/>
                    </a:cubicBezTo>
                    <a:cubicBezTo>
                      <a:pt x="12" y="19"/>
                      <a:pt x="11" y="19"/>
                      <a:pt x="9" y="19"/>
                    </a:cubicBezTo>
                    <a:cubicBezTo>
                      <a:pt x="8" y="19"/>
                      <a:pt x="7" y="19"/>
                      <a:pt x="5" y="19"/>
                    </a:cubicBezTo>
                    <a:cubicBezTo>
                      <a:pt x="2" y="19"/>
                      <a:pt x="0" y="19"/>
                      <a:pt x="0" y="19"/>
                    </a:cubicBezTo>
                    <a:cubicBezTo>
                      <a:pt x="0" y="20"/>
                      <a:pt x="3" y="21"/>
                      <a:pt x="6" y="21"/>
                    </a:cubicBezTo>
                    <a:cubicBezTo>
                      <a:pt x="8" y="21"/>
                      <a:pt x="10" y="21"/>
                      <a:pt x="11" y="21"/>
                    </a:cubicBezTo>
                    <a:cubicBezTo>
                      <a:pt x="13" y="20"/>
                      <a:pt x="15" y="19"/>
                      <a:pt x="17" y="19"/>
                    </a:cubicBezTo>
                    <a:cubicBezTo>
                      <a:pt x="21" y="19"/>
                      <a:pt x="23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0"/>
                      <a:pt x="26" y="19"/>
                      <a:pt x="26" y="18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6" y="15"/>
                      <a:pt x="26" y="14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6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4"/>
                      <a:pt x="25" y="3"/>
                      <a:pt x="24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8" name="Freeform 2144"/>
              <p:cNvSpPr>
                <a:spLocks/>
              </p:cNvSpPr>
              <p:nvPr/>
            </p:nvSpPr>
            <p:spPr bwMode="auto">
              <a:xfrm>
                <a:off x="2882576" y="3702082"/>
                <a:ext cx="59469" cy="34171"/>
              </a:xfrm>
              <a:custGeom>
                <a:avLst/>
                <a:gdLst>
                  <a:gd name="T0" fmla="*/ 3 w 34"/>
                  <a:gd name="T1" fmla="*/ 17 h 19"/>
                  <a:gd name="T2" fmla="*/ 12 w 34"/>
                  <a:gd name="T3" fmla="*/ 13 h 19"/>
                  <a:gd name="T4" fmla="*/ 20 w 34"/>
                  <a:gd name="T5" fmla="*/ 12 h 19"/>
                  <a:gd name="T6" fmla="*/ 25 w 34"/>
                  <a:gd name="T7" fmla="*/ 12 h 19"/>
                  <a:gd name="T8" fmla="*/ 29 w 34"/>
                  <a:gd name="T9" fmla="*/ 12 h 19"/>
                  <a:gd name="T10" fmla="*/ 34 w 34"/>
                  <a:gd name="T11" fmla="*/ 10 h 19"/>
                  <a:gd name="T12" fmla="*/ 9 w 34"/>
                  <a:gd name="T13" fmla="*/ 0 h 19"/>
                  <a:gd name="T14" fmla="*/ 7 w 34"/>
                  <a:gd name="T15" fmla="*/ 0 h 19"/>
                  <a:gd name="T16" fmla="*/ 1 w 34"/>
                  <a:gd name="T17" fmla="*/ 0 h 19"/>
                  <a:gd name="T18" fmla="*/ 1 w 34"/>
                  <a:gd name="T19" fmla="*/ 0 h 19"/>
                  <a:gd name="T20" fmla="*/ 1 w 34"/>
                  <a:gd name="T21" fmla="*/ 4 h 19"/>
                  <a:gd name="T22" fmla="*/ 1 w 34"/>
                  <a:gd name="T23" fmla="*/ 5 h 19"/>
                  <a:gd name="T24" fmla="*/ 1 w 34"/>
                  <a:gd name="T25" fmla="*/ 9 h 19"/>
                  <a:gd name="T26" fmla="*/ 0 w 34"/>
                  <a:gd name="T27" fmla="*/ 9 h 19"/>
                  <a:gd name="T28" fmla="*/ 0 w 34"/>
                  <a:gd name="T29" fmla="*/ 13 h 19"/>
                  <a:gd name="T30" fmla="*/ 0 w 34"/>
                  <a:gd name="T31" fmla="*/ 14 h 19"/>
                  <a:gd name="T32" fmla="*/ 0 w 34"/>
                  <a:gd name="T33" fmla="*/ 18 h 19"/>
                  <a:gd name="T34" fmla="*/ 0 w 34"/>
                  <a:gd name="T35" fmla="*/ 18 h 19"/>
                  <a:gd name="T36" fmla="*/ 3 w 34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9">
                    <a:moveTo>
                      <a:pt x="3" y="17"/>
                    </a:moveTo>
                    <a:cubicBezTo>
                      <a:pt x="5" y="16"/>
                      <a:pt x="8" y="14"/>
                      <a:pt x="12" y="13"/>
                    </a:cubicBezTo>
                    <a:cubicBezTo>
                      <a:pt x="14" y="12"/>
                      <a:pt x="17" y="12"/>
                      <a:pt x="20" y="12"/>
                    </a:cubicBezTo>
                    <a:cubicBezTo>
                      <a:pt x="22" y="12"/>
                      <a:pt x="23" y="12"/>
                      <a:pt x="25" y="12"/>
                    </a:cubicBezTo>
                    <a:cubicBezTo>
                      <a:pt x="26" y="12"/>
                      <a:pt x="28" y="12"/>
                      <a:pt x="29" y="12"/>
                    </a:cubicBezTo>
                    <a:cubicBezTo>
                      <a:pt x="34" y="12"/>
                      <a:pt x="34" y="11"/>
                      <a:pt x="34" y="10"/>
                    </a:cubicBezTo>
                    <a:cubicBezTo>
                      <a:pt x="34" y="6"/>
                      <a:pt x="18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2" y="18"/>
                      <a:pt x="3" y="1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9" name="Freeform 2145"/>
              <p:cNvSpPr>
                <a:spLocks/>
              </p:cNvSpPr>
              <p:nvPr/>
            </p:nvSpPr>
            <p:spPr bwMode="auto">
              <a:xfrm>
                <a:off x="2884435" y="370927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0" name="Freeform 2146"/>
              <p:cNvSpPr>
                <a:spLocks/>
              </p:cNvSpPr>
              <p:nvPr/>
            </p:nvSpPr>
            <p:spPr bwMode="auto">
              <a:xfrm>
                <a:off x="2882576" y="371826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1" name="Freeform 2147"/>
              <p:cNvSpPr>
                <a:spLocks/>
              </p:cNvSpPr>
              <p:nvPr/>
            </p:nvSpPr>
            <p:spPr bwMode="auto">
              <a:xfrm>
                <a:off x="2884435" y="370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2" name="Freeform 2148"/>
              <p:cNvSpPr>
                <a:spLocks/>
              </p:cNvSpPr>
              <p:nvPr/>
            </p:nvSpPr>
            <p:spPr bwMode="auto">
              <a:xfrm>
                <a:off x="2882576" y="3734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3" name="Freeform 2149"/>
              <p:cNvSpPr>
                <a:spLocks/>
              </p:cNvSpPr>
              <p:nvPr/>
            </p:nvSpPr>
            <p:spPr bwMode="auto">
              <a:xfrm>
                <a:off x="2882576" y="3725463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4" name="Freeform 2150"/>
              <p:cNvSpPr>
                <a:spLocks/>
              </p:cNvSpPr>
              <p:nvPr/>
            </p:nvSpPr>
            <p:spPr bwMode="auto">
              <a:xfrm>
                <a:off x="2568508" y="3799201"/>
                <a:ext cx="76194" cy="75536"/>
              </a:xfrm>
              <a:custGeom>
                <a:avLst/>
                <a:gdLst>
                  <a:gd name="T0" fmla="*/ 39 w 43"/>
                  <a:gd name="T1" fmla="*/ 32 h 44"/>
                  <a:gd name="T2" fmla="*/ 40 w 43"/>
                  <a:gd name="T3" fmla="*/ 29 h 44"/>
                  <a:gd name="T4" fmla="*/ 40 w 43"/>
                  <a:gd name="T5" fmla="*/ 21 h 44"/>
                  <a:gd name="T6" fmla="*/ 42 w 43"/>
                  <a:gd name="T7" fmla="*/ 9 h 44"/>
                  <a:gd name="T8" fmla="*/ 43 w 43"/>
                  <a:gd name="T9" fmla="*/ 4 h 44"/>
                  <a:gd name="T10" fmla="*/ 43 w 43"/>
                  <a:gd name="T11" fmla="*/ 0 h 44"/>
                  <a:gd name="T12" fmla="*/ 43 w 43"/>
                  <a:gd name="T13" fmla="*/ 0 h 44"/>
                  <a:gd name="T14" fmla="*/ 43 w 43"/>
                  <a:gd name="T15" fmla="*/ 0 h 44"/>
                  <a:gd name="T16" fmla="*/ 41 w 43"/>
                  <a:gd name="T17" fmla="*/ 0 h 44"/>
                  <a:gd name="T18" fmla="*/ 40 w 43"/>
                  <a:gd name="T19" fmla="*/ 1 h 44"/>
                  <a:gd name="T20" fmla="*/ 39 w 43"/>
                  <a:gd name="T21" fmla="*/ 1 h 44"/>
                  <a:gd name="T22" fmla="*/ 38 w 43"/>
                  <a:gd name="T23" fmla="*/ 2 h 44"/>
                  <a:gd name="T24" fmla="*/ 36 w 43"/>
                  <a:gd name="T25" fmla="*/ 3 h 44"/>
                  <a:gd name="T26" fmla="*/ 33 w 43"/>
                  <a:gd name="T27" fmla="*/ 5 h 44"/>
                  <a:gd name="T28" fmla="*/ 30 w 43"/>
                  <a:gd name="T29" fmla="*/ 4 h 44"/>
                  <a:gd name="T30" fmla="*/ 27 w 43"/>
                  <a:gd name="T31" fmla="*/ 4 h 44"/>
                  <a:gd name="T32" fmla="*/ 24 w 43"/>
                  <a:gd name="T33" fmla="*/ 5 h 44"/>
                  <a:gd name="T34" fmla="*/ 9 w 43"/>
                  <a:gd name="T35" fmla="*/ 12 h 44"/>
                  <a:gd name="T36" fmla="*/ 7 w 43"/>
                  <a:gd name="T37" fmla="*/ 13 h 44"/>
                  <a:gd name="T38" fmla="*/ 8 w 43"/>
                  <a:gd name="T39" fmla="*/ 15 h 44"/>
                  <a:gd name="T40" fmla="*/ 8 w 43"/>
                  <a:gd name="T41" fmla="*/ 18 h 44"/>
                  <a:gd name="T42" fmla="*/ 4 w 43"/>
                  <a:gd name="T43" fmla="*/ 22 h 44"/>
                  <a:gd name="T44" fmla="*/ 3 w 43"/>
                  <a:gd name="T45" fmla="*/ 22 h 44"/>
                  <a:gd name="T46" fmla="*/ 0 w 43"/>
                  <a:gd name="T47" fmla="*/ 23 h 44"/>
                  <a:gd name="T48" fmla="*/ 1 w 43"/>
                  <a:gd name="T49" fmla="*/ 24 h 44"/>
                  <a:gd name="T50" fmla="*/ 8 w 43"/>
                  <a:gd name="T51" fmla="*/ 31 h 44"/>
                  <a:gd name="T52" fmla="*/ 15 w 43"/>
                  <a:gd name="T53" fmla="*/ 37 h 44"/>
                  <a:gd name="T54" fmla="*/ 19 w 43"/>
                  <a:gd name="T55" fmla="*/ 41 h 44"/>
                  <a:gd name="T56" fmla="*/ 20 w 43"/>
                  <a:gd name="T57" fmla="*/ 41 h 44"/>
                  <a:gd name="T58" fmla="*/ 21 w 43"/>
                  <a:gd name="T59" fmla="*/ 41 h 44"/>
                  <a:gd name="T60" fmla="*/ 22 w 43"/>
                  <a:gd name="T61" fmla="*/ 41 h 44"/>
                  <a:gd name="T62" fmla="*/ 23 w 43"/>
                  <a:gd name="T63" fmla="*/ 42 h 44"/>
                  <a:gd name="T64" fmla="*/ 25 w 43"/>
                  <a:gd name="T65" fmla="*/ 42 h 44"/>
                  <a:gd name="T66" fmla="*/ 29 w 43"/>
                  <a:gd name="T67" fmla="*/ 43 h 44"/>
                  <a:gd name="T68" fmla="*/ 36 w 43"/>
                  <a:gd name="T69" fmla="*/ 44 h 44"/>
                  <a:gd name="T70" fmla="*/ 36 w 43"/>
                  <a:gd name="T71" fmla="*/ 44 h 44"/>
                  <a:gd name="T72" fmla="*/ 36 w 43"/>
                  <a:gd name="T73" fmla="*/ 44 h 44"/>
                  <a:gd name="T74" fmla="*/ 37 w 43"/>
                  <a:gd name="T75" fmla="*/ 44 h 44"/>
                  <a:gd name="T76" fmla="*/ 37 w 43"/>
                  <a:gd name="T77" fmla="*/ 44 h 44"/>
                  <a:gd name="T78" fmla="*/ 39 w 43"/>
                  <a:gd name="T7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4">
                    <a:moveTo>
                      <a:pt x="39" y="32"/>
                    </a:moveTo>
                    <a:cubicBezTo>
                      <a:pt x="39" y="31"/>
                      <a:pt x="39" y="30"/>
                      <a:pt x="40" y="29"/>
                    </a:cubicBezTo>
                    <a:cubicBezTo>
                      <a:pt x="40" y="27"/>
                      <a:pt x="40" y="24"/>
                      <a:pt x="40" y="21"/>
                    </a:cubicBezTo>
                    <a:cubicBezTo>
                      <a:pt x="40" y="16"/>
                      <a:pt x="40" y="11"/>
                      <a:pt x="42" y="9"/>
                    </a:cubicBezTo>
                    <a:cubicBezTo>
                      <a:pt x="43" y="7"/>
                      <a:pt x="43" y="7"/>
                      <a:pt x="43" y="4"/>
                    </a:cubicBezTo>
                    <a:cubicBezTo>
                      <a:pt x="43" y="3"/>
                      <a:pt x="43" y="2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6" y="3"/>
                    </a:cubicBezTo>
                    <a:cubicBezTo>
                      <a:pt x="35" y="4"/>
                      <a:pt x="34" y="4"/>
                      <a:pt x="33" y="5"/>
                    </a:cubicBezTo>
                    <a:cubicBezTo>
                      <a:pt x="32" y="5"/>
                      <a:pt x="31" y="5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6" y="4"/>
                      <a:pt x="24" y="5"/>
                      <a:pt x="24" y="5"/>
                    </a:cubicBezTo>
                    <a:cubicBezTo>
                      <a:pt x="22" y="11"/>
                      <a:pt x="15" y="12"/>
                      <a:pt x="9" y="12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7" y="13"/>
                      <a:pt x="7" y="15"/>
                      <a:pt x="8" y="15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9"/>
                      <a:pt x="5" y="21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3" y="25"/>
                      <a:pt x="5" y="28"/>
                      <a:pt x="8" y="31"/>
                    </a:cubicBezTo>
                    <a:cubicBezTo>
                      <a:pt x="10" y="33"/>
                      <a:pt x="13" y="36"/>
                      <a:pt x="15" y="37"/>
                    </a:cubicBezTo>
                    <a:cubicBezTo>
                      <a:pt x="16" y="38"/>
                      <a:pt x="18" y="40"/>
                      <a:pt x="19" y="41"/>
                    </a:cubicBezTo>
                    <a:cubicBezTo>
                      <a:pt x="19" y="41"/>
                      <a:pt x="20" y="41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5" y="42"/>
                      <a:pt x="27" y="42"/>
                      <a:pt x="29" y="43"/>
                    </a:cubicBezTo>
                    <a:cubicBezTo>
                      <a:pt x="31" y="43"/>
                      <a:pt x="34" y="43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5" y="41"/>
                      <a:pt x="37" y="36"/>
                      <a:pt x="39" y="3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5" name="Freeform 2151"/>
              <p:cNvSpPr>
                <a:spLocks/>
              </p:cNvSpPr>
              <p:nvPr/>
            </p:nvSpPr>
            <p:spPr bwMode="auto">
              <a:xfrm>
                <a:off x="2637268" y="380099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6" name="Freeform 2152"/>
              <p:cNvSpPr>
                <a:spLocks/>
              </p:cNvSpPr>
              <p:nvPr/>
            </p:nvSpPr>
            <p:spPr bwMode="auto">
              <a:xfrm>
                <a:off x="2631693" y="3802798"/>
                <a:ext cx="3717" cy="1798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7" name="Freeform 2153"/>
              <p:cNvSpPr>
                <a:spLocks/>
              </p:cNvSpPr>
              <p:nvPr/>
            </p:nvSpPr>
            <p:spPr bwMode="auto">
              <a:xfrm>
                <a:off x="2568508" y="3836969"/>
                <a:ext cx="5575" cy="1798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8" name="Freeform 2154"/>
              <p:cNvSpPr>
                <a:spLocks/>
              </p:cNvSpPr>
              <p:nvPr/>
            </p:nvSpPr>
            <p:spPr bwMode="auto">
              <a:xfrm>
                <a:off x="2644702" y="3799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9" name="Freeform 2155"/>
              <p:cNvSpPr>
                <a:spLocks/>
              </p:cNvSpPr>
              <p:nvPr/>
            </p:nvSpPr>
            <p:spPr bwMode="auto">
              <a:xfrm>
                <a:off x="2640985" y="3799201"/>
                <a:ext cx="3717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0" name="Freeform 2156"/>
              <p:cNvSpPr>
                <a:spLocks/>
              </p:cNvSpPr>
              <p:nvPr/>
            </p:nvSpPr>
            <p:spPr bwMode="auto">
              <a:xfrm>
                <a:off x="2598242" y="3876536"/>
                <a:ext cx="55752" cy="44962"/>
              </a:xfrm>
              <a:custGeom>
                <a:avLst/>
                <a:gdLst>
                  <a:gd name="T0" fmla="*/ 23 w 32"/>
                  <a:gd name="T1" fmla="*/ 3 h 26"/>
                  <a:gd name="T2" fmla="*/ 22 w 32"/>
                  <a:gd name="T3" fmla="*/ 3 h 26"/>
                  <a:gd name="T4" fmla="*/ 21 w 32"/>
                  <a:gd name="T5" fmla="*/ 4 h 26"/>
                  <a:gd name="T6" fmla="*/ 21 w 32"/>
                  <a:gd name="T7" fmla="*/ 3 h 26"/>
                  <a:gd name="T8" fmla="*/ 19 w 32"/>
                  <a:gd name="T9" fmla="*/ 3 h 26"/>
                  <a:gd name="T10" fmla="*/ 18 w 32"/>
                  <a:gd name="T11" fmla="*/ 3 h 26"/>
                  <a:gd name="T12" fmla="*/ 17 w 32"/>
                  <a:gd name="T13" fmla="*/ 2 h 26"/>
                  <a:gd name="T14" fmla="*/ 12 w 32"/>
                  <a:gd name="T15" fmla="*/ 2 h 26"/>
                  <a:gd name="T16" fmla="*/ 6 w 32"/>
                  <a:gd name="T17" fmla="*/ 1 h 26"/>
                  <a:gd name="T18" fmla="*/ 4 w 32"/>
                  <a:gd name="T19" fmla="*/ 0 h 26"/>
                  <a:gd name="T20" fmla="*/ 4 w 32"/>
                  <a:gd name="T21" fmla="*/ 0 h 26"/>
                  <a:gd name="T22" fmla="*/ 3 w 32"/>
                  <a:gd name="T23" fmla="*/ 0 h 26"/>
                  <a:gd name="T24" fmla="*/ 3 w 32"/>
                  <a:gd name="T25" fmla="*/ 0 h 26"/>
                  <a:gd name="T26" fmla="*/ 1 w 32"/>
                  <a:gd name="T27" fmla="*/ 5 h 26"/>
                  <a:gd name="T28" fmla="*/ 0 w 32"/>
                  <a:gd name="T29" fmla="*/ 7 h 26"/>
                  <a:gd name="T30" fmla="*/ 3 w 32"/>
                  <a:gd name="T31" fmla="*/ 11 h 26"/>
                  <a:gd name="T32" fmla="*/ 6 w 32"/>
                  <a:gd name="T33" fmla="*/ 11 h 26"/>
                  <a:gd name="T34" fmla="*/ 9 w 32"/>
                  <a:gd name="T35" fmla="*/ 9 h 26"/>
                  <a:gd name="T36" fmla="*/ 14 w 32"/>
                  <a:gd name="T37" fmla="*/ 13 h 26"/>
                  <a:gd name="T38" fmla="*/ 14 w 32"/>
                  <a:gd name="T39" fmla="*/ 14 h 26"/>
                  <a:gd name="T40" fmla="*/ 14 w 32"/>
                  <a:gd name="T41" fmla="*/ 14 h 26"/>
                  <a:gd name="T42" fmla="*/ 22 w 32"/>
                  <a:gd name="T43" fmla="*/ 17 h 26"/>
                  <a:gd name="T44" fmla="*/ 24 w 32"/>
                  <a:gd name="T45" fmla="*/ 23 h 26"/>
                  <a:gd name="T46" fmla="*/ 25 w 32"/>
                  <a:gd name="T47" fmla="*/ 25 h 26"/>
                  <a:gd name="T48" fmla="*/ 30 w 32"/>
                  <a:gd name="T49" fmla="*/ 26 h 26"/>
                  <a:gd name="T50" fmla="*/ 30 w 32"/>
                  <a:gd name="T51" fmla="*/ 26 h 26"/>
                  <a:gd name="T52" fmla="*/ 31 w 32"/>
                  <a:gd name="T53" fmla="*/ 23 h 26"/>
                  <a:gd name="T54" fmla="*/ 31 w 32"/>
                  <a:gd name="T55" fmla="*/ 21 h 26"/>
                  <a:gd name="T56" fmla="*/ 31 w 32"/>
                  <a:gd name="T57" fmla="*/ 21 h 26"/>
                  <a:gd name="T58" fmla="*/ 31 w 32"/>
                  <a:gd name="T59" fmla="*/ 19 h 26"/>
                  <a:gd name="T60" fmla="*/ 31 w 32"/>
                  <a:gd name="T61" fmla="*/ 18 h 26"/>
                  <a:gd name="T62" fmla="*/ 32 w 32"/>
                  <a:gd name="T63" fmla="*/ 17 h 26"/>
                  <a:gd name="T64" fmla="*/ 32 w 32"/>
                  <a:gd name="T65" fmla="*/ 16 h 26"/>
                  <a:gd name="T66" fmla="*/ 32 w 32"/>
                  <a:gd name="T67" fmla="*/ 15 h 26"/>
                  <a:gd name="T68" fmla="*/ 23 w 32"/>
                  <a:gd name="T6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6">
                    <a:moveTo>
                      <a:pt x="23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6" y="2"/>
                      <a:pt x="13" y="2"/>
                      <a:pt x="12" y="2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10"/>
                      <a:pt x="3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7" y="9"/>
                      <a:pt x="9" y="9"/>
                    </a:cubicBezTo>
                    <a:cubicBezTo>
                      <a:pt x="12" y="9"/>
                      <a:pt x="13" y="11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20" y="15"/>
                      <a:pt x="22" y="17"/>
                    </a:cubicBezTo>
                    <a:cubicBezTo>
                      <a:pt x="24" y="19"/>
                      <a:pt x="24" y="21"/>
                      <a:pt x="24" y="23"/>
                    </a:cubicBezTo>
                    <a:cubicBezTo>
                      <a:pt x="24" y="24"/>
                      <a:pt x="24" y="25"/>
                      <a:pt x="25" y="25"/>
                    </a:cubicBezTo>
                    <a:cubicBezTo>
                      <a:pt x="26" y="26"/>
                      <a:pt x="27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5"/>
                      <a:pt x="31" y="23"/>
                      <a:pt x="31" y="23"/>
                    </a:cubicBezTo>
                    <a:cubicBezTo>
                      <a:pt x="31" y="23"/>
                      <a:pt x="31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29" y="12"/>
                      <a:pt x="25" y="7"/>
                      <a:pt x="23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1" name="Freeform 2157"/>
              <p:cNvSpPr>
                <a:spLocks/>
              </p:cNvSpPr>
              <p:nvPr/>
            </p:nvSpPr>
            <p:spPr bwMode="auto">
              <a:xfrm>
                <a:off x="2629835" y="3881931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2" name="Freeform 2158"/>
              <p:cNvSpPr>
                <a:spLocks/>
              </p:cNvSpPr>
              <p:nvPr/>
            </p:nvSpPr>
            <p:spPr bwMode="auto">
              <a:xfrm>
                <a:off x="2603817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3" name="Freeform 2159"/>
              <p:cNvSpPr>
                <a:spLocks/>
              </p:cNvSpPr>
              <p:nvPr/>
            </p:nvSpPr>
            <p:spPr bwMode="auto">
              <a:xfrm>
                <a:off x="2605675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4" name="Freeform 2160"/>
              <p:cNvSpPr>
                <a:spLocks/>
              </p:cNvSpPr>
              <p:nvPr/>
            </p:nvSpPr>
            <p:spPr bwMode="auto">
              <a:xfrm>
                <a:off x="2635410" y="3881931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5" name="Freeform 2161"/>
              <p:cNvSpPr>
                <a:spLocks/>
              </p:cNvSpPr>
              <p:nvPr/>
            </p:nvSpPr>
            <p:spPr bwMode="auto">
              <a:xfrm>
                <a:off x="2657711" y="3901714"/>
                <a:ext cx="109645" cy="43164"/>
              </a:xfrm>
              <a:custGeom>
                <a:avLst/>
                <a:gdLst>
                  <a:gd name="T0" fmla="*/ 54 w 61"/>
                  <a:gd name="T1" fmla="*/ 9 h 25"/>
                  <a:gd name="T2" fmla="*/ 45 w 61"/>
                  <a:gd name="T3" fmla="*/ 3 h 25"/>
                  <a:gd name="T4" fmla="*/ 40 w 61"/>
                  <a:gd name="T5" fmla="*/ 2 h 25"/>
                  <a:gd name="T6" fmla="*/ 26 w 61"/>
                  <a:gd name="T7" fmla="*/ 7 h 25"/>
                  <a:gd name="T8" fmla="*/ 17 w 61"/>
                  <a:gd name="T9" fmla="*/ 11 h 25"/>
                  <a:gd name="T10" fmla="*/ 5 w 61"/>
                  <a:gd name="T11" fmla="*/ 7 h 25"/>
                  <a:gd name="T12" fmla="*/ 1 w 61"/>
                  <a:gd name="T13" fmla="*/ 4 h 25"/>
                  <a:gd name="T14" fmla="*/ 1 w 61"/>
                  <a:gd name="T15" fmla="*/ 5 h 25"/>
                  <a:gd name="T16" fmla="*/ 1 w 61"/>
                  <a:gd name="T17" fmla="*/ 5 h 25"/>
                  <a:gd name="T18" fmla="*/ 1 w 61"/>
                  <a:gd name="T19" fmla="*/ 6 h 25"/>
                  <a:gd name="T20" fmla="*/ 1 w 61"/>
                  <a:gd name="T21" fmla="*/ 6 h 25"/>
                  <a:gd name="T22" fmla="*/ 1 w 61"/>
                  <a:gd name="T23" fmla="*/ 7 h 25"/>
                  <a:gd name="T24" fmla="*/ 0 w 61"/>
                  <a:gd name="T25" fmla="*/ 12 h 25"/>
                  <a:gd name="T26" fmla="*/ 0 w 61"/>
                  <a:gd name="T27" fmla="*/ 12 h 25"/>
                  <a:gd name="T28" fmla="*/ 13 w 61"/>
                  <a:gd name="T29" fmla="*/ 19 h 25"/>
                  <a:gd name="T30" fmla="*/ 17 w 61"/>
                  <a:gd name="T31" fmla="*/ 21 h 25"/>
                  <a:gd name="T32" fmla="*/ 22 w 61"/>
                  <a:gd name="T33" fmla="*/ 25 h 25"/>
                  <a:gd name="T34" fmla="*/ 23 w 61"/>
                  <a:gd name="T35" fmla="*/ 25 h 25"/>
                  <a:gd name="T36" fmla="*/ 27 w 61"/>
                  <a:gd name="T37" fmla="*/ 23 h 25"/>
                  <a:gd name="T38" fmla="*/ 26 w 61"/>
                  <a:gd name="T39" fmla="*/ 21 h 25"/>
                  <a:gd name="T40" fmla="*/ 24 w 61"/>
                  <a:gd name="T41" fmla="*/ 18 h 25"/>
                  <a:gd name="T42" fmla="*/ 27 w 61"/>
                  <a:gd name="T43" fmla="*/ 13 h 25"/>
                  <a:gd name="T44" fmla="*/ 30 w 61"/>
                  <a:gd name="T45" fmla="*/ 11 h 25"/>
                  <a:gd name="T46" fmla="*/ 45 w 61"/>
                  <a:gd name="T47" fmla="*/ 6 h 25"/>
                  <a:gd name="T48" fmla="*/ 51 w 61"/>
                  <a:gd name="T49" fmla="*/ 11 h 25"/>
                  <a:gd name="T50" fmla="*/ 49 w 61"/>
                  <a:gd name="T51" fmla="*/ 17 h 25"/>
                  <a:gd name="T52" fmla="*/ 54 w 61"/>
                  <a:gd name="T53" fmla="*/ 24 h 25"/>
                  <a:gd name="T54" fmla="*/ 55 w 61"/>
                  <a:gd name="T55" fmla="*/ 24 h 25"/>
                  <a:gd name="T56" fmla="*/ 56 w 61"/>
                  <a:gd name="T57" fmla="*/ 23 h 25"/>
                  <a:gd name="T58" fmla="*/ 57 w 61"/>
                  <a:gd name="T59" fmla="*/ 21 h 25"/>
                  <a:gd name="T60" fmla="*/ 58 w 61"/>
                  <a:gd name="T61" fmla="*/ 21 h 25"/>
                  <a:gd name="T62" fmla="*/ 59 w 61"/>
                  <a:gd name="T63" fmla="*/ 20 h 25"/>
                  <a:gd name="T64" fmla="*/ 59 w 61"/>
                  <a:gd name="T65" fmla="*/ 19 h 25"/>
                  <a:gd name="T66" fmla="*/ 60 w 61"/>
                  <a:gd name="T67" fmla="*/ 18 h 25"/>
                  <a:gd name="T68" fmla="*/ 61 w 61"/>
                  <a:gd name="T69" fmla="*/ 18 h 25"/>
                  <a:gd name="T70" fmla="*/ 61 w 61"/>
                  <a:gd name="T71" fmla="*/ 18 h 25"/>
                  <a:gd name="T72" fmla="*/ 61 w 61"/>
                  <a:gd name="T73" fmla="*/ 18 h 25"/>
                  <a:gd name="T74" fmla="*/ 61 w 61"/>
                  <a:gd name="T75" fmla="*/ 18 h 25"/>
                  <a:gd name="T76" fmla="*/ 61 w 61"/>
                  <a:gd name="T77" fmla="*/ 17 h 25"/>
                  <a:gd name="T78" fmla="*/ 55 w 61"/>
                  <a:gd name="T79" fmla="*/ 10 h 25"/>
                  <a:gd name="T80" fmla="*/ 54 w 61"/>
                  <a:gd name="T8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5">
                    <a:moveTo>
                      <a:pt x="54" y="9"/>
                    </a:moveTo>
                    <a:cubicBezTo>
                      <a:pt x="52" y="5"/>
                      <a:pt x="48" y="4"/>
                      <a:pt x="45" y="3"/>
                    </a:cubicBezTo>
                    <a:cubicBezTo>
                      <a:pt x="43" y="3"/>
                      <a:pt x="41" y="2"/>
                      <a:pt x="40" y="2"/>
                    </a:cubicBezTo>
                    <a:cubicBezTo>
                      <a:pt x="36" y="0"/>
                      <a:pt x="31" y="2"/>
                      <a:pt x="26" y="7"/>
                    </a:cubicBezTo>
                    <a:cubicBezTo>
                      <a:pt x="23" y="10"/>
                      <a:pt x="20" y="11"/>
                      <a:pt x="17" y="11"/>
                    </a:cubicBezTo>
                    <a:cubicBezTo>
                      <a:pt x="13" y="11"/>
                      <a:pt x="8" y="9"/>
                      <a:pt x="5" y="7"/>
                    </a:cubicBezTo>
                    <a:cubicBezTo>
                      <a:pt x="4" y="7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10" y="15"/>
                      <a:pt x="13" y="19"/>
                    </a:cubicBezTo>
                    <a:cubicBezTo>
                      <a:pt x="15" y="21"/>
                      <a:pt x="16" y="21"/>
                      <a:pt x="17" y="21"/>
                    </a:cubicBezTo>
                    <a:cubicBezTo>
                      <a:pt x="19" y="22"/>
                      <a:pt x="20" y="22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4" y="25"/>
                      <a:pt x="27" y="24"/>
                      <a:pt x="27" y="23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5" y="21"/>
                      <a:pt x="24" y="19"/>
                      <a:pt x="24" y="18"/>
                    </a:cubicBezTo>
                    <a:cubicBezTo>
                      <a:pt x="23" y="15"/>
                      <a:pt x="26" y="14"/>
                      <a:pt x="27" y="13"/>
                    </a:cubicBezTo>
                    <a:cubicBezTo>
                      <a:pt x="29" y="12"/>
                      <a:pt x="29" y="12"/>
                      <a:pt x="30" y="11"/>
                    </a:cubicBezTo>
                    <a:cubicBezTo>
                      <a:pt x="31" y="6"/>
                      <a:pt x="41" y="4"/>
                      <a:pt x="45" y="6"/>
                    </a:cubicBezTo>
                    <a:cubicBezTo>
                      <a:pt x="48" y="7"/>
                      <a:pt x="50" y="9"/>
                      <a:pt x="51" y="11"/>
                    </a:cubicBezTo>
                    <a:cubicBezTo>
                      <a:pt x="51" y="13"/>
                      <a:pt x="51" y="15"/>
                      <a:pt x="49" y="17"/>
                    </a:cubicBezTo>
                    <a:cubicBezTo>
                      <a:pt x="48" y="17"/>
                      <a:pt x="49" y="19"/>
                      <a:pt x="54" y="24"/>
                    </a:cubicBezTo>
                    <a:cubicBezTo>
                      <a:pt x="54" y="24"/>
                      <a:pt x="54" y="24"/>
                      <a:pt x="55" y="24"/>
                    </a:cubicBezTo>
                    <a:cubicBezTo>
                      <a:pt x="55" y="23"/>
                      <a:pt x="55" y="23"/>
                      <a:pt x="56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7" y="21"/>
                      <a:pt x="58" y="21"/>
                    </a:cubicBezTo>
                    <a:cubicBezTo>
                      <a:pt x="58" y="20"/>
                      <a:pt x="58" y="20"/>
                      <a:pt x="59" y="20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0" y="19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7"/>
                      <a:pt x="61" y="17"/>
                    </a:cubicBezTo>
                    <a:cubicBezTo>
                      <a:pt x="59" y="16"/>
                      <a:pt x="57" y="13"/>
                      <a:pt x="55" y="10"/>
                    </a:cubicBez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6" name="Freeform 2162"/>
              <p:cNvSpPr>
                <a:spLocks/>
              </p:cNvSpPr>
              <p:nvPr/>
            </p:nvSpPr>
            <p:spPr bwMode="auto">
              <a:xfrm>
                <a:off x="2659569" y="3908908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7" name="Freeform 2163"/>
              <p:cNvSpPr>
                <a:spLocks/>
              </p:cNvSpPr>
              <p:nvPr/>
            </p:nvSpPr>
            <p:spPr bwMode="auto">
              <a:xfrm>
                <a:off x="2659569" y="391250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8" name="Freeform 2164"/>
              <p:cNvSpPr>
                <a:spLocks/>
              </p:cNvSpPr>
              <p:nvPr/>
            </p:nvSpPr>
            <p:spPr bwMode="auto">
              <a:xfrm>
                <a:off x="2659569" y="3910707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9" name="Freeform 2165"/>
              <p:cNvSpPr>
                <a:spLocks/>
              </p:cNvSpPr>
              <p:nvPr/>
            </p:nvSpPr>
            <p:spPr bwMode="auto">
              <a:xfrm>
                <a:off x="2657711" y="39232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0" name="Freeform 2166"/>
              <p:cNvSpPr>
                <a:spLocks/>
              </p:cNvSpPr>
              <p:nvPr/>
            </p:nvSpPr>
            <p:spPr bwMode="auto">
              <a:xfrm>
                <a:off x="2761781" y="3944878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1" name="Freeform 2167"/>
              <p:cNvSpPr>
                <a:spLocks/>
              </p:cNvSpPr>
              <p:nvPr/>
            </p:nvSpPr>
            <p:spPr bwMode="auto">
              <a:xfrm>
                <a:off x="2769214" y="39394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2" name="Freeform 2168"/>
              <p:cNvSpPr>
                <a:spLocks/>
              </p:cNvSpPr>
              <p:nvPr/>
            </p:nvSpPr>
            <p:spPr bwMode="auto">
              <a:xfrm>
                <a:off x="2765498" y="394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3" name="Freeform 2169"/>
              <p:cNvSpPr>
                <a:spLocks/>
              </p:cNvSpPr>
              <p:nvPr/>
            </p:nvSpPr>
            <p:spPr bwMode="auto">
              <a:xfrm>
                <a:off x="2772931" y="3934087"/>
                <a:ext cx="0" cy="179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4" name="Freeform 2170"/>
              <p:cNvSpPr>
                <a:spLocks/>
              </p:cNvSpPr>
              <p:nvPr/>
            </p:nvSpPr>
            <p:spPr bwMode="auto">
              <a:xfrm>
                <a:off x="2771073" y="3935886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5" name="Freeform 2171"/>
              <p:cNvSpPr>
                <a:spLocks/>
              </p:cNvSpPr>
              <p:nvPr/>
            </p:nvSpPr>
            <p:spPr bwMode="auto">
              <a:xfrm>
                <a:off x="2759922" y="3948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6" name="Freeform 2172"/>
              <p:cNvSpPr>
                <a:spLocks/>
              </p:cNvSpPr>
              <p:nvPr/>
            </p:nvSpPr>
            <p:spPr bwMode="auto">
              <a:xfrm>
                <a:off x="2665144" y="3631941"/>
                <a:ext cx="157964" cy="59350"/>
              </a:xfrm>
              <a:custGeom>
                <a:avLst/>
                <a:gdLst>
                  <a:gd name="T0" fmla="*/ 70 w 89"/>
                  <a:gd name="T1" fmla="*/ 23 h 34"/>
                  <a:gd name="T2" fmla="*/ 52 w 89"/>
                  <a:gd name="T3" fmla="*/ 16 h 34"/>
                  <a:gd name="T4" fmla="*/ 15 w 89"/>
                  <a:gd name="T5" fmla="*/ 1 h 34"/>
                  <a:gd name="T6" fmla="*/ 0 w 89"/>
                  <a:gd name="T7" fmla="*/ 1 h 34"/>
                  <a:gd name="T8" fmla="*/ 8 w 89"/>
                  <a:gd name="T9" fmla="*/ 9 h 34"/>
                  <a:gd name="T10" fmla="*/ 25 w 89"/>
                  <a:gd name="T11" fmla="*/ 11 h 34"/>
                  <a:gd name="T12" fmla="*/ 40 w 89"/>
                  <a:gd name="T13" fmla="*/ 18 h 34"/>
                  <a:gd name="T14" fmla="*/ 50 w 89"/>
                  <a:gd name="T15" fmla="*/ 24 h 34"/>
                  <a:gd name="T16" fmla="*/ 56 w 89"/>
                  <a:gd name="T17" fmla="*/ 28 h 34"/>
                  <a:gd name="T18" fmla="*/ 56 w 89"/>
                  <a:gd name="T19" fmla="*/ 32 h 34"/>
                  <a:gd name="T20" fmla="*/ 55 w 89"/>
                  <a:gd name="T21" fmla="*/ 33 h 34"/>
                  <a:gd name="T22" fmla="*/ 56 w 89"/>
                  <a:gd name="T23" fmla="*/ 33 h 34"/>
                  <a:gd name="T24" fmla="*/ 70 w 89"/>
                  <a:gd name="T25" fmla="*/ 34 h 34"/>
                  <a:gd name="T26" fmla="*/ 89 w 89"/>
                  <a:gd name="T27" fmla="*/ 33 h 34"/>
                  <a:gd name="T28" fmla="*/ 70 w 89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70" y="23"/>
                    </a:moveTo>
                    <a:cubicBezTo>
                      <a:pt x="67" y="23"/>
                      <a:pt x="60" y="20"/>
                      <a:pt x="52" y="16"/>
                    </a:cubicBezTo>
                    <a:cubicBezTo>
                      <a:pt x="41" y="11"/>
                      <a:pt x="28" y="4"/>
                      <a:pt x="15" y="1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5" y="2"/>
                      <a:pt x="8" y="6"/>
                      <a:pt x="8" y="9"/>
                    </a:cubicBezTo>
                    <a:cubicBezTo>
                      <a:pt x="8" y="9"/>
                      <a:pt x="10" y="11"/>
                      <a:pt x="25" y="11"/>
                    </a:cubicBezTo>
                    <a:cubicBezTo>
                      <a:pt x="32" y="12"/>
                      <a:pt x="36" y="15"/>
                      <a:pt x="40" y="18"/>
                    </a:cubicBezTo>
                    <a:cubicBezTo>
                      <a:pt x="43" y="21"/>
                      <a:pt x="45" y="23"/>
                      <a:pt x="50" y="24"/>
                    </a:cubicBezTo>
                    <a:cubicBezTo>
                      <a:pt x="53" y="25"/>
                      <a:pt x="55" y="26"/>
                      <a:pt x="56" y="28"/>
                    </a:cubicBezTo>
                    <a:cubicBezTo>
                      <a:pt x="57" y="29"/>
                      <a:pt x="56" y="31"/>
                      <a:pt x="56" y="32"/>
                    </a:cubicBezTo>
                    <a:cubicBezTo>
                      <a:pt x="56" y="32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6" y="33"/>
                    </a:cubicBezTo>
                    <a:cubicBezTo>
                      <a:pt x="57" y="34"/>
                      <a:pt x="63" y="34"/>
                      <a:pt x="70" y="34"/>
                    </a:cubicBezTo>
                    <a:cubicBezTo>
                      <a:pt x="80" y="34"/>
                      <a:pt x="87" y="33"/>
                      <a:pt x="89" y="33"/>
                    </a:cubicBezTo>
                    <a:cubicBezTo>
                      <a:pt x="87" y="30"/>
                      <a:pt x="76" y="23"/>
                      <a:pt x="70" y="2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7" name="Freeform 2173"/>
              <p:cNvSpPr>
                <a:spLocks/>
              </p:cNvSpPr>
              <p:nvPr/>
            </p:nvSpPr>
            <p:spPr bwMode="auto">
              <a:xfrm>
                <a:off x="2626118" y="3635538"/>
                <a:ext cx="29734" cy="17985"/>
              </a:xfrm>
              <a:custGeom>
                <a:avLst/>
                <a:gdLst>
                  <a:gd name="T0" fmla="*/ 0 w 17"/>
                  <a:gd name="T1" fmla="*/ 10 h 10"/>
                  <a:gd name="T2" fmla="*/ 0 w 17"/>
                  <a:gd name="T3" fmla="*/ 10 h 10"/>
                  <a:gd name="T4" fmla="*/ 14 w 17"/>
                  <a:gd name="T5" fmla="*/ 2 h 10"/>
                  <a:gd name="T6" fmla="*/ 16 w 17"/>
                  <a:gd name="T7" fmla="*/ 1 h 10"/>
                  <a:gd name="T8" fmla="*/ 17 w 17"/>
                  <a:gd name="T9" fmla="*/ 0 h 10"/>
                  <a:gd name="T10" fmla="*/ 0 w 1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10" y="5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8" y="3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8" name="Freeform 2174"/>
              <p:cNvSpPr>
                <a:spLocks/>
              </p:cNvSpPr>
              <p:nvPr/>
            </p:nvSpPr>
            <p:spPr bwMode="auto">
              <a:xfrm>
                <a:off x="2750630" y="3729060"/>
                <a:ext cx="31593" cy="7194"/>
              </a:xfrm>
              <a:custGeom>
                <a:avLst/>
                <a:gdLst>
                  <a:gd name="T0" fmla="*/ 18 w 18"/>
                  <a:gd name="T1" fmla="*/ 3 h 4"/>
                  <a:gd name="T2" fmla="*/ 1 w 18"/>
                  <a:gd name="T3" fmla="*/ 0 h 4"/>
                  <a:gd name="T4" fmla="*/ 0 w 18"/>
                  <a:gd name="T5" fmla="*/ 0 h 4"/>
                  <a:gd name="T6" fmla="*/ 15 w 18"/>
                  <a:gd name="T7" fmla="*/ 4 h 4"/>
                  <a:gd name="T8" fmla="*/ 18 w 1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cubicBezTo>
                      <a:pt x="15" y="2"/>
                      <a:pt x="8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10" y="4"/>
                      <a:pt x="15" y="4"/>
                    </a:cubicBezTo>
                    <a:cubicBezTo>
                      <a:pt x="16" y="4"/>
                      <a:pt x="17" y="4"/>
                      <a:pt x="18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9" name="Freeform 2175"/>
              <p:cNvSpPr>
                <a:spLocks/>
              </p:cNvSpPr>
              <p:nvPr/>
            </p:nvSpPr>
            <p:spPr bwMode="auto">
              <a:xfrm>
                <a:off x="2975496" y="3725463"/>
                <a:ext cx="27876" cy="8992"/>
              </a:xfrm>
              <a:custGeom>
                <a:avLst/>
                <a:gdLst>
                  <a:gd name="T0" fmla="*/ 0 w 15"/>
                  <a:gd name="T1" fmla="*/ 1 h 5"/>
                  <a:gd name="T2" fmla="*/ 0 w 15"/>
                  <a:gd name="T3" fmla="*/ 2 h 5"/>
                  <a:gd name="T4" fmla="*/ 7 w 15"/>
                  <a:gd name="T5" fmla="*/ 5 h 5"/>
                  <a:gd name="T6" fmla="*/ 15 w 15"/>
                  <a:gd name="T7" fmla="*/ 2 h 5"/>
                  <a:gd name="T8" fmla="*/ 5 w 15"/>
                  <a:gd name="T9" fmla="*/ 0 h 5"/>
                  <a:gd name="T10" fmla="*/ 0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5" y="5"/>
                      <a:pt x="7" y="5"/>
                    </a:cubicBezTo>
                    <a:cubicBezTo>
                      <a:pt x="10" y="5"/>
                      <a:pt x="14" y="3"/>
                      <a:pt x="15" y="2"/>
                    </a:cubicBezTo>
                    <a:cubicBezTo>
                      <a:pt x="14" y="2"/>
                      <a:pt x="10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0" name="Freeform 2178"/>
              <p:cNvSpPr>
                <a:spLocks/>
              </p:cNvSpPr>
              <p:nvPr/>
            </p:nvSpPr>
            <p:spPr bwMode="auto">
              <a:xfrm>
                <a:off x="1737805" y="3000673"/>
                <a:ext cx="115221" cy="61149"/>
              </a:xfrm>
              <a:custGeom>
                <a:avLst/>
                <a:gdLst>
                  <a:gd name="T0" fmla="*/ 62 w 65"/>
                  <a:gd name="T1" fmla="*/ 35 h 36"/>
                  <a:gd name="T2" fmla="*/ 63 w 65"/>
                  <a:gd name="T3" fmla="*/ 35 h 36"/>
                  <a:gd name="T4" fmla="*/ 63 w 65"/>
                  <a:gd name="T5" fmla="*/ 32 h 36"/>
                  <a:gd name="T6" fmla="*/ 56 w 65"/>
                  <a:gd name="T7" fmla="*/ 28 h 36"/>
                  <a:gd name="T8" fmla="*/ 43 w 65"/>
                  <a:gd name="T9" fmla="*/ 22 h 36"/>
                  <a:gd name="T10" fmla="*/ 30 w 65"/>
                  <a:gd name="T11" fmla="*/ 7 h 36"/>
                  <a:gd name="T12" fmla="*/ 15 w 65"/>
                  <a:gd name="T13" fmla="*/ 4 h 36"/>
                  <a:gd name="T14" fmla="*/ 4 w 65"/>
                  <a:gd name="T15" fmla="*/ 2 h 36"/>
                  <a:gd name="T16" fmla="*/ 7 w 65"/>
                  <a:gd name="T17" fmla="*/ 7 h 36"/>
                  <a:gd name="T18" fmla="*/ 12 w 65"/>
                  <a:gd name="T19" fmla="*/ 11 h 36"/>
                  <a:gd name="T20" fmla="*/ 20 w 65"/>
                  <a:gd name="T21" fmla="*/ 17 h 36"/>
                  <a:gd name="T22" fmla="*/ 28 w 65"/>
                  <a:gd name="T23" fmla="*/ 22 h 36"/>
                  <a:gd name="T24" fmla="*/ 34 w 65"/>
                  <a:gd name="T25" fmla="*/ 28 h 36"/>
                  <a:gd name="T26" fmla="*/ 39 w 65"/>
                  <a:gd name="T27" fmla="*/ 30 h 36"/>
                  <a:gd name="T28" fmla="*/ 43 w 65"/>
                  <a:gd name="T29" fmla="*/ 35 h 36"/>
                  <a:gd name="T30" fmla="*/ 45 w 65"/>
                  <a:gd name="T31" fmla="*/ 35 h 36"/>
                  <a:gd name="T32" fmla="*/ 62 w 65"/>
                  <a:gd name="T3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36">
                    <a:moveTo>
                      <a:pt x="62" y="35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3"/>
                      <a:pt x="63" y="32"/>
                    </a:cubicBezTo>
                    <a:cubicBezTo>
                      <a:pt x="65" y="29"/>
                      <a:pt x="60" y="31"/>
                      <a:pt x="56" y="28"/>
                    </a:cubicBezTo>
                    <a:cubicBezTo>
                      <a:pt x="53" y="24"/>
                      <a:pt x="45" y="25"/>
                      <a:pt x="43" y="22"/>
                    </a:cubicBezTo>
                    <a:cubicBezTo>
                      <a:pt x="42" y="18"/>
                      <a:pt x="34" y="7"/>
                      <a:pt x="30" y="7"/>
                    </a:cubicBezTo>
                    <a:cubicBezTo>
                      <a:pt x="26" y="7"/>
                      <a:pt x="20" y="7"/>
                      <a:pt x="15" y="4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4"/>
                      <a:pt x="7" y="5"/>
                      <a:pt x="7" y="7"/>
                    </a:cubicBezTo>
                    <a:cubicBezTo>
                      <a:pt x="7" y="10"/>
                      <a:pt x="9" y="11"/>
                      <a:pt x="12" y="11"/>
                    </a:cubicBezTo>
                    <a:cubicBezTo>
                      <a:pt x="15" y="10"/>
                      <a:pt x="17" y="16"/>
                      <a:pt x="20" y="17"/>
                    </a:cubicBezTo>
                    <a:cubicBezTo>
                      <a:pt x="23" y="17"/>
                      <a:pt x="24" y="22"/>
                      <a:pt x="28" y="22"/>
                    </a:cubicBezTo>
                    <a:cubicBezTo>
                      <a:pt x="31" y="22"/>
                      <a:pt x="32" y="26"/>
                      <a:pt x="34" y="28"/>
                    </a:cubicBezTo>
                    <a:cubicBezTo>
                      <a:pt x="35" y="30"/>
                      <a:pt x="39" y="28"/>
                      <a:pt x="39" y="30"/>
                    </a:cubicBezTo>
                    <a:cubicBezTo>
                      <a:pt x="39" y="32"/>
                      <a:pt x="41" y="33"/>
                      <a:pt x="43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2" y="36"/>
                      <a:pt x="58" y="36"/>
                      <a:pt x="62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1" name="Freeform 2179"/>
              <p:cNvSpPr>
                <a:spLocks/>
              </p:cNvSpPr>
              <p:nvPr/>
            </p:nvSpPr>
            <p:spPr bwMode="auto">
              <a:xfrm>
                <a:off x="2217271" y="2166175"/>
                <a:ext cx="156105" cy="86327"/>
              </a:xfrm>
              <a:custGeom>
                <a:avLst/>
                <a:gdLst>
                  <a:gd name="T0" fmla="*/ 69 w 88"/>
                  <a:gd name="T1" fmla="*/ 8 h 50"/>
                  <a:gd name="T2" fmla="*/ 48 w 88"/>
                  <a:gd name="T3" fmla="*/ 4 h 50"/>
                  <a:gd name="T4" fmla="*/ 52 w 88"/>
                  <a:gd name="T5" fmla="*/ 17 h 50"/>
                  <a:gd name="T6" fmla="*/ 39 w 88"/>
                  <a:gd name="T7" fmla="*/ 13 h 50"/>
                  <a:gd name="T8" fmla="*/ 35 w 88"/>
                  <a:gd name="T9" fmla="*/ 21 h 50"/>
                  <a:gd name="T10" fmla="*/ 28 w 88"/>
                  <a:gd name="T11" fmla="*/ 22 h 50"/>
                  <a:gd name="T12" fmla="*/ 9 w 88"/>
                  <a:gd name="T13" fmla="*/ 5 h 50"/>
                  <a:gd name="T14" fmla="*/ 8 w 88"/>
                  <a:gd name="T15" fmla="*/ 19 h 50"/>
                  <a:gd name="T16" fmla="*/ 26 w 88"/>
                  <a:gd name="T17" fmla="*/ 31 h 50"/>
                  <a:gd name="T18" fmla="*/ 53 w 88"/>
                  <a:gd name="T19" fmla="*/ 31 h 50"/>
                  <a:gd name="T20" fmla="*/ 50 w 88"/>
                  <a:gd name="T21" fmla="*/ 45 h 50"/>
                  <a:gd name="T22" fmla="*/ 74 w 88"/>
                  <a:gd name="T23" fmla="*/ 46 h 50"/>
                  <a:gd name="T24" fmla="*/ 83 w 88"/>
                  <a:gd name="T25" fmla="*/ 37 h 50"/>
                  <a:gd name="T26" fmla="*/ 82 w 88"/>
                  <a:gd name="T27" fmla="*/ 25 h 50"/>
                  <a:gd name="T28" fmla="*/ 69 w 88"/>
                  <a:gd name="T29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50">
                    <a:moveTo>
                      <a:pt x="69" y="8"/>
                    </a:moveTo>
                    <a:cubicBezTo>
                      <a:pt x="69" y="13"/>
                      <a:pt x="57" y="7"/>
                      <a:pt x="48" y="4"/>
                    </a:cubicBezTo>
                    <a:cubicBezTo>
                      <a:pt x="39" y="0"/>
                      <a:pt x="45" y="11"/>
                      <a:pt x="52" y="17"/>
                    </a:cubicBezTo>
                    <a:cubicBezTo>
                      <a:pt x="59" y="23"/>
                      <a:pt x="48" y="20"/>
                      <a:pt x="39" y="13"/>
                    </a:cubicBezTo>
                    <a:cubicBezTo>
                      <a:pt x="29" y="7"/>
                      <a:pt x="30" y="18"/>
                      <a:pt x="35" y="21"/>
                    </a:cubicBezTo>
                    <a:cubicBezTo>
                      <a:pt x="39" y="25"/>
                      <a:pt x="34" y="30"/>
                      <a:pt x="28" y="22"/>
                    </a:cubicBezTo>
                    <a:cubicBezTo>
                      <a:pt x="22" y="14"/>
                      <a:pt x="19" y="5"/>
                      <a:pt x="9" y="5"/>
                    </a:cubicBezTo>
                    <a:cubicBezTo>
                      <a:pt x="0" y="4"/>
                      <a:pt x="4" y="14"/>
                      <a:pt x="8" y="19"/>
                    </a:cubicBezTo>
                    <a:cubicBezTo>
                      <a:pt x="13" y="25"/>
                      <a:pt x="18" y="27"/>
                      <a:pt x="26" y="31"/>
                    </a:cubicBezTo>
                    <a:cubicBezTo>
                      <a:pt x="34" y="36"/>
                      <a:pt x="47" y="29"/>
                      <a:pt x="53" y="31"/>
                    </a:cubicBezTo>
                    <a:cubicBezTo>
                      <a:pt x="59" y="32"/>
                      <a:pt x="46" y="40"/>
                      <a:pt x="50" y="45"/>
                    </a:cubicBezTo>
                    <a:cubicBezTo>
                      <a:pt x="54" y="50"/>
                      <a:pt x="65" y="46"/>
                      <a:pt x="74" y="46"/>
                    </a:cubicBezTo>
                    <a:cubicBezTo>
                      <a:pt x="82" y="45"/>
                      <a:pt x="78" y="40"/>
                      <a:pt x="83" y="37"/>
                    </a:cubicBezTo>
                    <a:cubicBezTo>
                      <a:pt x="88" y="33"/>
                      <a:pt x="78" y="34"/>
                      <a:pt x="82" y="25"/>
                    </a:cubicBezTo>
                    <a:cubicBezTo>
                      <a:pt x="86" y="17"/>
                      <a:pt x="70" y="3"/>
                      <a:pt x="6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2" name="Freeform 2180"/>
              <p:cNvSpPr>
                <a:spLocks/>
              </p:cNvSpPr>
              <p:nvPr/>
            </p:nvSpPr>
            <p:spPr bwMode="auto">
              <a:xfrm>
                <a:off x="2302757" y="2027691"/>
                <a:ext cx="42743" cy="28776"/>
              </a:xfrm>
              <a:custGeom>
                <a:avLst/>
                <a:gdLst>
                  <a:gd name="T0" fmla="*/ 21 w 25"/>
                  <a:gd name="T1" fmla="*/ 11 h 17"/>
                  <a:gd name="T2" fmla="*/ 6 w 25"/>
                  <a:gd name="T3" fmla="*/ 5 h 17"/>
                  <a:gd name="T4" fmla="*/ 21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1" y="11"/>
                    </a:moveTo>
                    <a:cubicBezTo>
                      <a:pt x="25" y="5"/>
                      <a:pt x="0" y="0"/>
                      <a:pt x="6" y="5"/>
                    </a:cubicBezTo>
                    <a:cubicBezTo>
                      <a:pt x="10" y="8"/>
                      <a:pt x="18" y="17"/>
                      <a:pt x="2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3" name="Freeform 2181"/>
              <p:cNvSpPr>
                <a:spLocks/>
              </p:cNvSpPr>
              <p:nvPr/>
            </p:nvSpPr>
            <p:spPr bwMode="auto">
              <a:xfrm>
                <a:off x="2566649" y="2563640"/>
                <a:ext cx="139380" cy="91723"/>
              </a:xfrm>
              <a:custGeom>
                <a:avLst/>
                <a:gdLst>
                  <a:gd name="T0" fmla="*/ 78 w 79"/>
                  <a:gd name="T1" fmla="*/ 42 h 53"/>
                  <a:gd name="T2" fmla="*/ 62 w 79"/>
                  <a:gd name="T3" fmla="*/ 29 h 53"/>
                  <a:gd name="T4" fmla="*/ 40 w 79"/>
                  <a:gd name="T5" fmla="*/ 16 h 53"/>
                  <a:gd name="T6" fmla="*/ 26 w 79"/>
                  <a:gd name="T7" fmla="*/ 6 h 53"/>
                  <a:gd name="T8" fmla="*/ 14 w 79"/>
                  <a:gd name="T9" fmla="*/ 13 h 53"/>
                  <a:gd name="T10" fmla="*/ 11 w 79"/>
                  <a:gd name="T11" fmla="*/ 29 h 53"/>
                  <a:gd name="T12" fmla="*/ 1 w 79"/>
                  <a:gd name="T13" fmla="*/ 44 h 53"/>
                  <a:gd name="T14" fmla="*/ 15 w 79"/>
                  <a:gd name="T15" fmla="*/ 43 h 53"/>
                  <a:gd name="T16" fmla="*/ 21 w 79"/>
                  <a:gd name="T17" fmla="*/ 52 h 53"/>
                  <a:gd name="T18" fmla="*/ 40 w 79"/>
                  <a:gd name="T19" fmla="*/ 42 h 53"/>
                  <a:gd name="T20" fmla="*/ 55 w 79"/>
                  <a:gd name="T21" fmla="*/ 41 h 53"/>
                  <a:gd name="T22" fmla="*/ 78 w 79"/>
                  <a:gd name="T23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3">
                    <a:moveTo>
                      <a:pt x="78" y="42"/>
                    </a:moveTo>
                    <a:cubicBezTo>
                      <a:pt x="79" y="37"/>
                      <a:pt x="61" y="35"/>
                      <a:pt x="62" y="29"/>
                    </a:cubicBezTo>
                    <a:cubicBezTo>
                      <a:pt x="63" y="24"/>
                      <a:pt x="46" y="19"/>
                      <a:pt x="40" y="16"/>
                    </a:cubicBezTo>
                    <a:cubicBezTo>
                      <a:pt x="35" y="13"/>
                      <a:pt x="26" y="12"/>
                      <a:pt x="26" y="6"/>
                    </a:cubicBezTo>
                    <a:cubicBezTo>
                      <a:pt x="26" y="0"/>
                      <a:pt x="14" y="4"/>
                      <a:pt x="14" y="13"/>
                    </a:cubicBezTo>
                    <a:cubicBezTo>
                      <a:pt x="13" y="22"/>
                      <a:pt x="8" y="20"/>
                      <a:pt x="11" y="29"/>
                    </a:cubicBezTo>
                    <a:cubicBezTo>
                      <a:pt x="13" y="37"/>
                      <a:pt x="0" y="39"/>
                      <a:pt x="1" y="44"/>
                    </a:cubicBezTo>
                    <a:cubicBezTo>
                      <a:pt x="3" y="48"/>
                      <a:pt x="9" y="43"/>
                      <a:pt x="15" y="43"/>
                    </a:cubicBezTo>
                    <a:cubicBezTo>
                      <a:pt x="21" y="43"/>
                      <a:pt x="14" y="52"/>
                      <a:pt x="21" y="52"/>
                    </a:cubicBezTo>
                    <a:cubicBezTo>
                      <a:pt x="27" y="53"/>
                      <a:pt x="38" y="46"/>
                      <a:pt x="40" y="42"/>
                    </a:cubicBezTo>
                    <a:cubicBezTo>
                      <a:pt x="43" y="38"/>
                      <a:pt x="48" y="36"/>
                      <a:pt x="55" y="41"/>
                    </a:cubicBezTo>
                    <a:cubicBezTo>
                      <a:pt x="62" y="46"/>
                      <a:pt x="77" y="47"/>
                      <a:pt x="78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4" name="Freeform 2182"/>
              <p:cNvSpPr>
                <a:spLocks/>
              </p:cNvSpPr>
              <p:nvPr/>
            </p:nvSpPr>
            <p:spPr bwMode="auto">
              <a:xfrm>
                <a:off x="2622401" y="2655363"/>
                <a:ext cx="53893" cy="35970"/>
              </a:xfrm>
              <a:custGeom>
                <a:avLst/>
                <a:gdLst>
                  <a:gd name="T0" fmla="*/ 10 w 30"/>
                  <a:gd name="T1" fmla="*/ 16 h 21"/>
                  <a:gd name="T2" fmla="*/ 29 w 30"/>
                  <a:gd name="T3" fmla="*/ 4 h 21"/>
                  <a:gd name="T4" fmla="*/ 10 w 30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10" y="16"/>
                    </a:moveTo>
                    <a:cubicBezTo>
                      <a:pt x="18" y="21"/>
                      <a:pt x="30" y="8"/>
                      <a:pt x="29" y="4"/>
                    </a:cubicBezTo>
                    <a:cubicBezTo>
                      <a:pt x="28" y="0"/>
                      <a:pt x="0" y="10"/>
                      <a:pt x="10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5" name="Freeform 2183"/>
              <p:cNvSpPr>
                <a:spLocks/>
              </p:cNvSpPr>
              <p:nvPr/>
            </p:nvSpPr>
            <p:spPr bwMode="auto">
              <a:xfrm>
                <a:off x="2371518" y="2214734"/>
                <a:ext cx="83628" cy="46761"/>
              </a:xfrm>
              <a:custGeom>
                <a:avLst/>
                <a:gdLst>
                  <a:gd name="T0" fmla="*/ 38 w 47"/>
                  <a:gd name="T1" fmla="*/ 26 h 27"/>
                  <a:gd name="T2" fmla="*/ 33 w 47"/>
                  <a:gd name="T3" fmla="*/ 7 h 27"/>
                  <a:gd name="T4" fmla="*/ 4 w 47"/>
                  <a:gd name="T5" fmla="*/ 18 h 27"/>
                  <a:gd name="T6" fmla="*/ 38 w 47"/>
                  <a:gd name="T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38" y="26"/>
                    </a:moveTo>
                    <a:cubicBezTo>
                      <a:pt x="47" y="26"/>
                      <a:pt x="43" y="15"/>
                      <a:pt x="33" y="7"/>
                    </a:cubicBezTo>
                    <a:cubicBezTo>
                      <a:pt x="23" y="0"/>
                      <a:pt x="0" y="15"/>
                      <a:pt x="4" y="18"/>
                    </a:cubicBezTo>
                    <a:cubicBezTo>
                      <a:pt x="9" y="22"/>
                      <a:pt x="29" y="27"/>
                      <a:pt x="38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6" name="Freeform 2184"/>
              <p:cNvSpPr>
                <a:spLocks/>
              </p:cNvSpPr>
              <p:nvPr/>
            </p:nvSpPr>
            <p:spPr bwMode="auto">
              <a:xfrm>
                <a:off x="2371518" y="2162578"/>
                <a:ext cx="351237" cy="104312"/>
              </a:xfrm>
              <a:custGeom>
                <a:avLst/>
                <a:gdLst>
                  <a:gd name="T0" fmla="*/ 56 w 198"/>
                  <a:gd name="T1" fmla="*/ 47 h 61"/>
                  <a:gd name="T2" fmla="*/ 69 w 198"/>
                  <a:gd name="T3" fmla="*/ 54 h 61"/>
                  <a:gd name="T4" fmla="*/ 87 w 198"/>
                  <a:gd name="T5" fmla="*/ 57 h 61"/>
                  <a:gd name="T6" fmla="*/ 95 w 198"/>
                  <a:gd name="T7" fmla="*/ 53 h 61"/>
                  <a:gd name="T8" fmla="*/ 133 w 198"/>
                  <a:gd name="T9" fmla="*/ 60 h 61"/>
                  <a:gd name="T10" fmla="*/ 158 w 198"/>
                  <a:gd name="T11" fmla="*/ 54 h 61"/>
                  <a:gd name="T12" fmla="*/ 188 w 198"/>
                  <a:gd name="T13" fmla="*/ 57 h 61"/>
                  <a:gd name="T14" fmla="*/ 198 w 198"/>
                  <a:gd name="T15" fmla="*/ 39 h 61"/>
                  <a:gd name="T16" fmla="*/ 134 w 198"/>
                  <a:gd name="T17" fmla="*/ 34 h 61"/>
                  <a:gd name="T18" fmla="*/ 102 w 198"/>
                  <a:gd name="T19" fmla="*/ 36 h 61"/>
                  <a:gd name="T20" fmla="*/ 84 w 198"/>
                  <a:gd name="T21" fmla="*/ 30 h 61"/>
                  <a:gd name="T22" fmla="*/ 87 w 198"/>
                  <a:gd name="T23" fmla="*/ 20 h 61"/>
                  <a:gd name="T24" fmla="*/ 57 w 198"/>
                  <a:gd name="T25" fmla="*/ 11 h 61"/>
                  <a:gd name="T26" fmla="*/ 33 w 198"/>
                  <a:gd name="T27" fmla="*/ 4 h 61"/>
                  <a:gd name="T28" fmla="*/ 5 w 198"/>
                  <a:gd name="T29" fmla="*/ 8 h 61"/>
                  <a:gd name="T30" fmla="*/ 40 w 198"/>
                  <a:gd name="T31" fmla="*/ 18 h 61"/>
                  <a:gd name="T32" fmla="*/ 55 w 198"/>
                  <a:gd name="T33" fmla="*/ 30 h 61"/>
                  <a:gd name="T34" fmla="*/ 56 w 198"/>
                  <a:gd name="T35" fmla="*/ 4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61">
                    <a:moveTo>
                      <a:pt x="56" y="47"/>
                    </a:moveTo>
                    <a:cubicBezTo>
                      <a:pt x="59" y="57"/>
                      <a:pt x="63" y="50"/>
                      <a:pt x="69" y="54"/>
                    </a:cubicBezTo>
                    <a:cubicBezTo>
                      <a:pt x="74" y="58"/>
                      <a:pt x="83" y="61"/>
                      <a:pt x="87" y="57"/>
                    </a:cubicBezTo>
                    <a:cubicBezTo>
                      <a:pt x="92" y="53"/>
                      <a:pt x="94" y="50"/>
                      <a:pt x="95" y="53"/>
                    </a:cubicBezTo>
                    <a:cubicBezTo>
                      <a:pt x="98" y="59"/>
                      <a:pt x="109" y="60"/>
                      <a:pt x="133" y="60"/>
                    </a:cubicBezTo>
                    <a:cubicBezTo>
                      <a:pt x="157" y="61"/>
                      <a:pt x="151" y="50"/>
                      <a:pt x="158" y="54"/>
                    </a:cubicBezTo>
                    <a:cubicBezTo>
                      <a:pt x="165" y="58"/>
                      <a:pt x="181" y="58"/>
                      <a:pt x="188" y="57"/>
                    </a:cubicBezTo>
                    <a:cubicBezTo>
                      <a:pt x="195" y="55"/>
                      <a:pt x="198" y="44"/>
                      <a:pt x="198" y="39"/>
                    </a:cubicBezTo>
                    <a:cubicBezTo>
                      <a:pt x="197" y="33"/>
                      <a:pt x="144" y="29"/>
                      <a:pt x="134" y="34"/>
                    </a:cubicBezTo>
                    <a:cubicBezTo>
                      <a:pt x="125" y="40"/>
                      <a:pt x="110" y="32"/>
                      <a:pt x="102" y="36"/>
                    </a:cubicBezTo>
                    <a:cubicBezTo>
                      <a:pt x="95" y="40"/>
                      <a:pt x="97" y="31"/>
                      <a:pt x="84" y="30"/>
                    </a:cubicBezTo>
                    <a:cubicBezTo>
                      <a:pt x="70" y="30"/>
                      <a:pt x="85" y="23"/>
                      <a:pt x="87" y="20"/>
                    </a:cubicBezTo>
                    <a:cubicBezTo>
                      <a:pt x="90" y="17"/>
                      <a:pt x="67" y="9"/>
                      <a:pt x="57" y="11"/>
                    </a:cubicBezTo>
                    <a:cubicBezTo>
                      <a:pt x="48" y="13"/>
                      <a:pt x="42" y="8"/>
                      <a:pt x="33" y="4"/>
                    </a:cubicBezTo>
                    <a:cubicBezTo>
                      <a:pt x="24" y="0"/>
                      <a:pt x="0" y="1"/>
                      <a:pt x="5" y="8"/>
                    </a:cubicBezTo>
                    <a:cubicBezTo>
                      <a:pt x="8" y="13"/>
                      <a:pt x="37" y="23"/>
                      <a:pt x="40" y="18"/>
                    </a:cubicBezTo>
                    <a:cubicBezTo>
                      <a:pt x="43" y="13"/>
                      <a:pt x="51" y="24"/>
                      <a:pt x="55" y="30"/>
                    </a:cubicBezTo>
                    <a:cubicBezTo>
                      <a:pt x="60" y="35"/>
                      <a:pt x="52" y="37"/>
                      <a:pt x="56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7" name="Freeform 2185"/>
              <p:cNvSpPr>
                <a:spLocks/>
              </p:cNvSpPr>
              <p:nvPr/>
            </p:nvSpPr>
            <p:spPr bwMode="auto">
              <a:xfrm>
                <a:off x="1923644" y="2288472"/>
                <a:ext cx="371679" cy="192438"/>
              </a:xfrm>
              <a:custGeom>
                <a:avLst/>
                <a:gdLst>
                  <a:gd name="T0" fmla="*/ 193 w 209"/>
                  <a:gd name="T1" fmla="*/ 85 h 112"/>
                  <a:gd name="T2" fmla="*/ 209 w 209"/>
                  <a:gd name="T3" fmla="*/ 85 h 112"/>
                  <a:gd name="T4" fmla="*/ 189 w 209"/>
                  <a:gd name="T5" fmla="*/ 70 h 112"/>
                  <a:gd name="T6" fmla="*/ 171 w 209"/>
                  <a:gd name="T7" fmla="*/ 61 h 112"/>
                  <a:gd name="T8" fmla="*/ 166 w 209"/>
                  <a:gd name="T9" fmla="*/ 45 h 112"/>
                  <a:gd name="T10" fmla="*/ 162 w 209"/>
                  <a:gd name="T11" fmla="*/ 19 h 112"/>
                  <a:gd name="T12" fmla="*/ 163 w 209"/>
                  <a:gd name="T13" fmla="*/ 3 h 112"/>
                  <a:gd name="T14" fmla="*/ 141 w 209"/>
                  <a:gd name="T15" fmla="*/ 8 h 112"/>
                  <a:gd name="T16" fmla="*/ 155 w 209"/>
                  <a:gd name="T17" fmla="*/ 20 h 112"/>
                  <a:gd name="T18" fmla="*/ 140 w 209"/>
                  <a:gd name="T19" fmla="*/ 14 h 112"/>
                  <a:gd name="T20" fmla="*/ 128 w 209"/>
                  <a:gd name="T21" fmla="*/ 14 h 112"/>
                  <a:gd name="T22" fmla="*/ 135 w 209"/>
                  <a:gd name="T23" fmla="*/ 42 h 112"/>
                  <a:gd name="T24" fmla="*/ 128 w 209"/>
                  <a:gd name="T25" fmla="*/ 48 h 112"/>
                  <a:gd name="T26" fmla="*/ 120 w 209"/>
                  <a:gd name="T27" fmla="*/ 28 h 112"/>
                  <a:gd name="T28" fmla="*/ 99 w 209"/>
                  <a:gd name="T29" fmla="*/ 20 h 112"/>
                  <a:gd name="T30" fmla="*/ 107 w 209"/>
                  <a:gd name="T31" fmla="*/ 30 h 112"/>
                  <a:gd name="T32" fmla="*/ 94 w 209"/>
                  <a:gd name="T33" fmla="*/ 31 h 112"/>
                  <a:gd name="T34" fmla="*/ 91 w 209"/>
                  <a:gd name="T35" fmla="*/ 28 h 112"/>
                  <a:gd name="T36" fmla="*/ 73 w 209"/>
                  <a:gd name="T37" fmla="*/ 19 h 112"/>
                  <a:gd name="T38" fmla="*/ 65 w 209"/>
                  <a:gd name="T39" fmla="*/ 30 h 112"/>
                  <a:gd name="T40" fmla="*/ 57 w 209"/>
                  <a:gd name="T41" fmla="*/ 26 h 112"/>
                  <a:gd name="T42" fmla="*/ 59 w 209"/>
                  <a:gd name="T43" fmla="*/ 13 h 112"/>
                  <a:gd name="T44" fmla="*/ 30 w 209"/>
                  <a:gd name="T45" fmla="*/ 20 h 112"/>
                  <a:gd name="T46" fmla="*/ 10 w 209"/>
                  <a:gd name="T47" fmla="*/ 32 h 112"/>
                  <a:gd name="T48" fmla="*/ 6 w 209"/>
                  <a:gd name="T49" fmla="*/ 40 h 112"/>
                  <a:gd name="T50" fmla="*/ 12 w 209"/>
                  <a:gd name="T51" fmla="*/ 49 h 112"/>
                  <a:gd name="T52" fmla="*/ 16 w 209"/>
                  <a:gd name="T53" fmla="*/ 55 h 112"/>
                  <a:gd name="T54" fmla="*/ 43 w 209"/>
                  <a:gd name="T55" fmla="*/ 51 h 112"/>
                  <a:gd name="T56" fmla="*/ 13 w 209"/>
                  <a:gd name="T57" fmla="*/ 63 h 112"/>
                  <a:gd name="T58" fmla="*/ 46 w 209"/>
                  <a:gd name="T59" fmla="*/ 70 h 112"/>
                  <a:gd name="T60" fmla="*/ 85 w 209"/>
                  <a:gd name="T61" fmla="*/ 75 h 112"/>
                  <a:gd name="T62" fmla="*/ 56 w 209"/>
                  <a:gd name="T63" fmla="*/ 77 h 112"/>
                  <a:gd name="T64" fmla="*/ 23 w 209"/>
                  <a:gd name="T65" fmla="*/ 85 h 112"/>
                  <a:gd name="T66" fmla="*/ 38 w 209"/>
                  <a:gd name="T67" fmla="*/ 95 h 112"/>
                  <a:gd name="T68" fmla="*/ 64 w 209"/>
                  <a:gd name="T69" fmla="*/ 101 h 112"/>
                  <a:gd name="T70" fmla="*/ 89 w 209"/>
                  <a:gd name="T71" fmla="*/ 112 h 112"/>
                  <a:gd name="T72" fmla="*/ 123 w 209"/>
                  <a:gd name="T73" fmla="*/ 104 h 112"/>
                  <a:gd name="T74" fmla="*/ 139 w 209"/>
                  <a:gd name="T75" fmla="*/ 97 h 112"/>
                  <a:gd name="T76" fmla="*/ 148 w 209"/>
                  <a:gd name="T77" fmla="*/ 98 h 112"/>
                  <a:gd name="T78" fmla="*/ 162 w 209"/>
                  <a:gd name="T79" fmla="*/ 103 h 112"/>
                  <a:gd name="T80" fmla="*/ 198 w 209"/>
                  <a:gd name="T81" fmla="*/ 103 h 112"/>
                  <a:gd name="T82" fmla="*/ 190 w 209"/>
                  <a:gd name="T83" fmla="*/ 93 h 112"/>
                  <a:gd name="T84" fmla="*/ 182 w 209"/>
                  <a:gd name="T85" fmla="*/ 93 h 112"/>
                  <a:gd name="T86" fmla="*/ 193 w 209"/>
                  <a:gd name="T8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9" h="112">
                    <a:moveTo>
                      <a:pt x="193" y="85"/>
                    </a:moveTo>
                    <a:cubicBezTo>
                      <a:pt x="196" y="82"/>
                      <a:pt x="208" y="92"/>
                      <a:pt x="209" y="85"/>
                    </a:cubicBezTo>
                    <a:cubicBezTo>
                      <a:pt x="209" y="77"/>
                      <a:pt x="195" y="74"/>
                      <a:pt x="189" y="70"/>
                    </a:cubicBezTo>
                    <a:cubicBezTo>
                      <a:pt x="183" y="66"/>
                      <a:pt x="180" y="68"/>
                      <a:pt x="171" y="61"/>
                    </a:cubicBezTo>
                    <a:cubicBezTo>
                      <a:pt x="161" y="54"/>
                      <a:pt x="173" y="50"/>
                      <a:pt x="166" y="45"/>
                    </a:cubicBezTo>
                    <a:cubicBezTo>
                      <a:pt x="159" y="39"/>
                      <a:pt x="157" y="24"/>
                      <a:pt x="162" y="19"/>
                    </a:cubicBezTo>
                    <a:cubicBezTo>
                      <a:pt x="167" y="14"/>
                      <a:pt x="172" y="7"/>
                      <a:pt x="163" y="3"/>
                    </a:cubicBezTo>
                    <a:cubicBezTo>
                      <a:pt x="154" y="0"/>
                      <a:pt x="140" y="6"/>
                      <a:pt x="141" y="8"/>
                    </a:cubicBezTo>
                    <a:cubicBezTo>
                      <a:pt x="143" y="10"/>
                      <a:pt x="155" y="17"/>
                      <a:pt x="155" y="20"/>
                    </a:cubicBezTo>
                    <a:cubicBezTo>
                      <a:pt x="155" y="23"/>
                      <a:pt x="144" y="12"/>
                      <a:pt x="140" y="14"/>
                    </a:cubicBezTo>
                    <a:cubicBezTo>
                      <a:pt x="136" y="17"/>
                      <a:pt x="131" y="9"/>
                      <a:pt x="128" y="14"/>
                    </a:cubicBezTo>
                    <a:cubicBezTo>
                      <a:pt x="124" y="19"/>
                      <a:pt x="132" y="37"/>
                      <a:pt x="135" y="42"/>
                    </a:cubicBezTo>
                    <a:cubicBezTo>
                      <a:pt x="138" y="47"/>
                      <a:pt x="132" y="47"/>
                      <a:pt x="128" y="48"/>
                    </a:cubicBezTo>
                    <a:cubicBezTo>
                      <a:pt x="124" y="49"/>
                      <a:pt x="124" y="34"/>
                      <a:pt x="120" y="28"/>
                    </a:cubicBezTo>
                    <a:cubicBezTo>
                      <a:pt x="116" y="23"/>
                      <a:pt x="100" y="16"/>
                      <a:pt x="99" y="20"/>
                    </a:cubicBezTo>
                    <a:cubicBezTo>
                      <a:pt x="98" y="24"/>
                      <a:pt x="109" y="24"/>
                      <a:pt x="107" y="30"/>
                    </a:cubicBezTo>
                    <a:cubicBezTo>
                      <a:pt x="106" y="35"/>
                      <a:pt x="100" y="26"/>
                      <a:pt x="94" y="31"/>
                    </a:cubicBezTo>
                    <a:cubicBezTo>
                      <a:pt x="89" y="35"/>
                      <a:pt x="90" y="32"/>
                      <a:pt x="91" y="28"/>
                    </a:cubicBezTo>
                    <a:cubicBezTo>
                      <a:pt x="92" y="23"/>
                      <a:pt x="83" y="18"/>
                      <a:pt x="73" y="19"/>
                    </a:cubicBezTo>
                    <a:cubicBezTo>
                      <a:pt x="63" y="20"/>
                      <a:pt x="68" y="27"/>
                      <a:pt x="65" y="30"/>
                    </a:cubicBezTo>
                    <a:cubicBezTo>
                      <a:pt x="62" y="32"/>
                      <a:pt x="47" y="28"/>
                      <a:pt x="57" y="26"/>
                    </a:cubicBezTo>
                    <a:cubicBezTo>
                      <a:pt x="66" y="24"/>
                      <a:pt x="62" y="19"/>
                      <a:pt x="59" y="13"/>
                    </a:cubicBezTo>
                    <a:cubicBezTo>
                      <a:pt x="55" y="8"/>
                      <a:pt x="46" y="14"/>
                      <a:pt x="30" y="20"/>
                    </a:cubicBezTo>
                    <a:cubicBezTo>
                      <a:pt x="15" y="25"/>
                      <a:pt x="8" y="31"/>
                      <a:pt x="10" y="32"/>
                    </a:cubicBezTo>
                    <a:cubicBezTo>
                      <a:pt x="12" y="32"/>
                      <a:pt x="12" y="35"/>
                      <a:pt x="6" y="40"/>
                    </a:cubicBezTo>
                    <a:cubicBezTo>
                      <a:pt x="0" y="45"/>
                      <a:pt x="6" y="49"/>
                      <a:pt x="12" y="49"/>
                    </a:cubicBezTo>
                    <a:cubicBezTo>
                      <a:pt x="17" y="49"/>
                      <a:pt x="13" y="54"/>
                      <a:pt x="16" y="55"/>
                    </a:cubicBezTo>
                    <a:cubicBezTo>
                      <a:pt x="20" y="56"/>
                      <a:pt x="38" y="48"/>
                      <a:pt x="43" y="51"/>
                    </a:cubicBezTo>
                    <a:cubicBezTo>
                      <a:pt x="48" y="55"/>
                      <a:pt x="13" y="57"/>
                      <a:pt x="13" y="63"/>
                    </a:cubicBezTo>
                    <a:cubicBezTo>
                      <a:pt x="13" y="69"/>
                      <a:pt x="32" y="72"/>
                      <a:pt x="46" y="70"/>
                    </a:cubicBezTo>
                    <a:cubicBezTo>
                      <a:pt x="60" y="67"/>
                      <a:pt x="85" y="72"/>
                      <a:pt x="85" y="75"/>
                    </a:cubicBezTo>
                    <a:cubicBezTo>
                      <a:pt x="85" y="79"/>
                      <a:pt x="68" y="78"/>
                      <a:pt x="56" y="77"/>
                    </a:cubicBezTo>
                    <a:cubicBezTo>
                      <a:pt x="43" y="77"/>
                      <a:pt x="22" y="81"/>
                      <a:pt x="23" y="85"/>
                    </a:cubicBezTo>
                    <a:cubicBezTo>
                      <a:pt x="24" y="89"/>
                      <a:pt x="25" y="89"/>
                      <a:pt x="38" y="95"/>
                    </a:cubicBezTo>
                    <a:cubicBezTo>
                      <a:pt x="51" y="101"/>
                      <a:pt x="65" y="92"/>
                      <a:pt x="64" y="101"/>
                    </a:cubicBezTo>
                    <a:cubicBezTo>
                      <a:pt x="64" y="109"/>
                      <a:pt x="71" y="111"/>
                      <a:pt x="89" y="112"/>
                    </a:cubicBezTo>
                    <a:cubicBezTo>
                      <a:pt x="106" y="112"/>
                      <a:pt x="114" y="104"/>
                      <a:pt x="123" y="104"/>
                    </a:cubicBezTo>
                    <a:cubicBezTo>
                      <a:pt x="131" y="105"/>
                      <a:pt x="135" y="103"/>
                      <a:pt x="139" y="97"/>
                    </a:cubicBezTo>
                    <a:cubicBezTo>
                      <a:pt x="143" y="91"/>
                      <a:pt x="147" y="95"/>
                      <a:pt x="148" y="98"/>
                    </a:cubicBezTo>
                    <a:cubicBezTo>
                      <a:pt x="149" y="101"/>
                      <a:pt x="160" y="100"/>
                      <a:pt x="162" y="103"/>
                    </a:cubicBezTo>
                    <a:cubicBezTo>
                      <a:pt x="169" y="109"/>
                      <a:pt x="190" y="107"/>
                      <a:pt x="198" y="103"/>
                    </a:cubicBezTo>
                    <a:cubicBezTo>
                      <a:pt x="206" y="99"/>
                      <a:pt x="194" y="88"/>
                      <a:pt x="190" y="93"/>
                    </a:cubicBezTo>
                    <a:cubicBezTo>
                      <a:pt x="186" y="98"/>
                      <a:pt x="183" y="95"/>
                      <a:pt x="182" y="93"/>
                    </a:cubicBezTo>
                    <a:cubicBezTo>
                      <a:pt x="181" y="90"/>
                      <a:pt x="190" y="89"/>
                      <a:pt x="193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8" name="Freeform 2186"/>
              <p:cNvSpPr>
                <a:spLocks/>
              </p:cNvSpPr>
              <p:nvPr/>
            </p:nvSpPr>
            <p:spPr bwMode="auto">
              <a:xfrm>
                <a:off x="2254439" y="2272286"/>
                <a:ext cx="135663" cy="120499"/>
              </a:xfrm>
              <a:custGeom>
                <a:avLst/>
                <a:gdLst>
                  <a:gd name="T0" fmla="*/ 40 w 77"/>
                  <a:gd name="T1" fmla="*/ 63 h 71"/>
                  <a:gd name="T2" fmla="*/ 60 w 77"/>
                  <a:gd name="T3" fmla="*/ 58 h 71"/>
                  <a:gd name="T4" fmla="*/ 75 w 77"/>
                  <a:gd name="T5" fmla="*/ 30 h 71"/>
                  <a:gd name="T6" fmla="*/ 68 w 77"/>
                  <a:gd name="T7" fmla="*/ 29 h 71"/>
                  <a:gd name="T8" fmla="*/ 67 w 77"/>
                  <a:gd name="T9" fmla="*/ 33 h 71"/>
                  <a:gd name="T10" fmla="*/ 53 w 77"/>
                  <a:gd name="T11" fmla="*/ 28 h 71"/>
                  <a:gd name="T12" fmla="*/ 67 w 77"/>
                  <a:gd name="T13" fmla="*/ 16 h 71"/>
                  <a:gd name="T14" fmla="*/ 59 w 77"/>
                  <a:gd name="T15" fmla="*/ 5 h 71"/>
                  <a:gd name="T16" fmla="*/ 45 w 77"/>
                  <a:gd name="T17" fmla="*/ 9 h 71"/>
                  <a:gd name="T18" fmla="*/ 38 w 77"/>
                  <a:gd name="T19" fmla="*/ 11 h 71"/>
                  <a:gd name="T20" fmla="*/ 19 w 77"/>
                  <a:gd name="T21" fmla="*/ 20 h 71"/>
                  <a:gd name="T22" fmla="*/ 31 w 77"/>
                  <a:gd name="T23" fmla="*/ 30 h 71"/>
                  <a:gd name="T24" fmla="*/ 9 w 77"/>
                  <a:gd name="T25" fmla="*/ 28 h 71"/>
                  <a:gd name="T26" fmla="*/ 17 w 77"/>
                  <a:gd name="T27" fmla="*/ 44 h 71"/>
                  <a:gd name="T28" fmla="*/ 40 w 77"/>
                  <a:gd name="T29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71">
                    <a:moveTo>
                      <a:pt x="40" y="63"/>
                    </a:moveTo>
                    <a:cubicBezTo>
                      <a:pt x="51" y="71"/>
                      <a:pt x="48" y="57"/>
                      <a:pt x="60" y="58"/>
                    </a:cubicBezTo>
                    <a:cubicBezTo>
                      <a:pt x="73" y="58"/>
                      <a:pt x="73" y="38"/>
                      <a:pt x="75" y="30"/>
                    </a:cubicBezTo>
                    <a:cubicBezTo>
                      <a:pt x="77" y="23"/>
                      <a:pt x="65" y="23"/>
                      <a:pt x="68" y="29"/>
                    </a:cubicBezTo>
                    <a:cubicBezTo>
                      <a:pt x="71" y="34"/>
                      <a:pt x="68" y="40"/>
                      <a:pt x="67" y="33"/>
                    </a:cubicBezTo>
                    <a:cubicBezTo>
                      <a:pt x="66" y="27"/>
                      <a:pt x="56" y="33"/>
                      <a:pt x="53" y="28"/>
                    </a:cubicBezTo>
                    <a:cubicBezTo>
                      <a:pt x="49" y="23"/>
                      <a:pt x="64" y="22"/>
                      <a:pt x="67" y="16"/>
                    </a:cubicBezTo>
                    <a:cubicBezTo>
                      <a:pt x="71" y="9"/>
                      <a:pt x="56" y="10"/>
                      <a:pt x="59" y="5"/>
                    </a:cubicBezTo>
                    <a:cubicBezTo>
                      <a:pt x="63" y="0"/>
                      <a:pt x="37" y="6"/>
                      <a:pt x="45" y="9"/>
                    </a:cubicBezTo>
                    <a:cubicBezTo>
                      <a:pt x="52" y="12"/>
                      <a:pt x="45" y="16"/>
                      <a:pt x="38" y="11"/>
                    </a:cubicBezTo>
                    <a:cubicBezTo>
                      <a:pt x="31" y="6"/>
                      <a:pt x="12" y="14"/>
                      <a:pt x="19" y="20"/>
                    </a:cubicBezTo>
                    <a:cubicBezTo>
                      <a:pt x="24" y="24"/>
                      <a:pt x="41" y="17"/>
                      <a:pt x="31" y="30"/>
                    </a:cubicBezTo>
                    <a:cubicBezTo>
                      <a:pt x="22" y="43"/>
                      <a:pt x="18" y="26"/>
                      <a:pt x="9" y="28"/>
                    </a:cubicBezTo>
                    <a:cubicBezTo>
                      <a:pt x="0" y="29"/>
                      <a:pt x="4" y="40"/>
                      <a:pt x="17" y="44"/>
                    </a:cubicBezTo>
                    <a:cubicBezTo>
                      <a:pt x="31" y="48"/>
                      <a:pt x="29" y="56"/>
                      <a:pt x="40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9" name="Freeform 2187"/>
              <p:cNvSpPr>
                <a:spLocks/>
              </p:cNvSpPr>
              <p:nvPr/>
            </p:nvSpPr>
            <p:spPr bwMode="auto">
              <a:xfrm>
                <a:off x="2215412" y="2220129"/>
                <a:ext cx="29734" cy="26977"/>
              </a:xfrm>
              <a:custGeom>
                <a:avLst/>
                <a:gdLst>
                  <a:gd name="T0" fmla="*/ 14 w 17"/>
                  <a:gd name="T1" fmla="*/ 12 h 16"/>
                  <a:gd name="T2" fmla="*/ 3 w 17"/>
                  <a:gd name="T3" fmla="*/ 7 h 16"/>
                  <a:gd name="T4" fmla="*/ 14 w 17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4" y="12"/>
                    </a:moveTo>
                    <a:cubicBezTo>
                      <a:pt x="17" y="8"/>
                      <a:pt x="6" y="0"/>
                      <a:pt x="3" y="7"/>
                    </a:cubicBezTo>
                    <a:cubicBezTo>
                      <a:pt x="0" y="14"/>
                      <a:pt x="10" y="16"/>
                      <a:pt x="1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0" name="Freeform 2188"/>
              <p:cNvSpPr>
                <a:spLocks/>
              </p:cNvSpPr>
              <p:nvPr/>
            </p:nvSpPr>
            <p:spPr bwMode="auto">
              <a:xfrm>
                <a:off x="2373376" y="1962946"/>
                <a:ext cx="236016" cy="160065"/>
              </a:xfrm>
              <a:custGeom>
                <a:avLst/>
                <a:gdLst>
                  <a:gd name="T0" fmla="*/ 8 w 133"/>
                  <a:gd name="T1" fmla="*/ 48 h 94"/>
                  <a:gd name="T2" fmla="*/ 19 w 133"/>
                  <a:gd name="T3" fmla="*/ 60 h 94"/>
                  <a:gd name="T4" fmla="*/ 52 w 133"/>
                  <a:gd name="T5" fmla="*/ 61 h 94"/>
                  <a:gd name="T6" fmla="*/ 32 w 133"/>
                  <a:gd name="T7" fmla="*/ 71 h 94"/>
                  <a:gd name="T8" fmla="*/ 48 w 133"/>
                  <a:gd name="T9" fmla="*/ 83 h 94"/>
                  <a:gd name="T10" fmla="*/ 75 w 133"/>
                  <a:gd name="T11" fmla="*/ 90 h 94"/>
                  <a:gd name="T12" fmla="*/ 91 w 133"/>
                  <a:gd name="T13" fmla="*/ 90 h 94"/>
                  <a:gd name="T14" fmla="*/ 102 w 133"/>
                  <a:gd name="T15" fmla="*/ 77 h 94"/>
                  <a:gd name="T16" fmla="*/ 114 w 133"/>
                  <a:gd name="T17" fmla="*/ 68 h 94"/>
                  <a:gd name="T18" fmla="*/ 133 w 133"/>
                  <a:gd name="T19" fmla="*/ 61 h 94"/>
                  <a:gd name="T20" fmla="*/ 122 w 133"/>
                  <a:gd name="T21" fmla="*/ 56 h 94"/>
                  <a:gd name="T22" fmla="*/ 111 w 133"/>
                  <a:gd name="T23" fmla="*/ 49 h 94"/>
                  <a:gd name="T24" fmla="*/ 106 w 133"/>
                  <a:gd name="T25" fmla="*/ 38 h 94"/>
                  <a:gd name="T26" fmla="*/ 98 w 133"/>
                  <a:gd name="T27" fmla="*/ 36 h 94"/>
                  <a:gd name="T28" fmla="*/ 87 w 133"/>
                  <a:gd name="T29" fmla="*/ 31 h 94"/>
                  <a:gd name="T30" fmla="*/ 52 w 133"/>
                  <a:gd name="T31" fmla="*/ 12 h 94"/>
                  <a:gd name="T32" fmla="*/ 32 w 133"/>
                  <a:gd name="T33" fmla="*/ 9 h 94"/>
                  <a:gd name="T34" fmla="*/ 33 w 133"/>
                  <a:gd name="T35" fmla="*/ 14 h 94"/>
                  <a:gd name="T36" fmla="*/ 26 w 133"/>
                  <a:gd name="T37" fmla="*/ 19 h 94"/>
                  <a:gd name="T38" fmla="*/ 16 w 133"/>
                  <a:gd name="T39" fmla="*/ 24 h 94"/>
                  <a:gd name="T40" fmla="*/ 18 w 133"/>
                  <a:gd name="T41" fmla="*/ 37 h 94"/>
                  <a:gd name="T42" fmla="*/ 12 w 133"/>
                  <a:gd name="T43" fmla="*/ 42 h 94"/>
                  <a:gd name="T44" fmla="*/ 8 w 133"/>
                  <a:gd name="T45" fmla="*/ 4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94">
                    <a:moveTo>
                      <a:pt x="8" y="48"/>
                    </a:moveTo>
                    <a:cubicBezTo>
                      <a:pt x="16" y="52"/>
                      <a:pt x="11" y="57"/>
                      <a:pt x="19" y="60"/>
                    </a:cubicBezTo>
                    <a:cubicBezTo>
                      <a:pt x="27" y="64"/>
                      <a:pt x="50" y="56"/>
                      <a:pt x="52" y="61"/>
                    </a:cubicBezTo>
                    <a:cubicBezTo>
                      <a:pt x="54" y="67"/>
                      <a:pt x="29" y="67"/>
                      <a:pt x="32" y="71"/>
                    </a:cubicBezTo>
                    <a:cubicBezTo>
                      <a:pt x="36" y="74"/>
                      <a:pt x="50" y="80"/>
                      <a:pt x="48" y="83"/>
                    </a:cubicBezTo>
                    <a:cubicBezTo>
                      <a:pt x="46" y="86"/>
                      <a:pt x="72" y="94"/>
                      <a:pt x="75" y="90"/>
                    </a:cubicBezTo>
                    <a:cubicBezTo>
                      <a:pt x="77" y="86"/>
                      <a:pt x="84" y="87"/>
                      <a:pt x="91" y="90"/>
                    </a:cubicBezTo>
                    <a:cubicBezTo>
                      <a:pt x="97" y="92"/>
                      <a:pt x="98" y="74"/>
                      <a:pt x="102" y="77"/>
                    </a:cubicBezTo>
                    <a:cubicBezTo>
                      <a:pt x="107" y="80"/>
                      <a:pt x="106" y="71"/>
                      <a:pt x="114" y="68"/>
                    </a:cubicBezTo>
                    <a:cubicBezTo>
                      <a:pt x="121" y="65"/>
                      <a:pt x="132" y="65"/>
                      <a:pt x="133" y="61"/>
                    </a:cubicBezTo>
                    <a:cubicBezTo>
                      <a:pt x="133" y="59"/>
                      <a:pt x="131" y="55"/>
                      <a:pt x="122" y="56"/>
                    </a:cubicBezTo>
                    <a:cubicBezTo>
                      <a:pt x="113" y="57"/>
                      <a:pt x="107" y="54"/>
                      <a:pt x="111" y="49"/>
                    </a:cubicBezTo>
                    <a:cubicBezTo>
                      <a:pt x="115" y="44"/>
                      <a:pt x="101" y="42"/>
                      <a:pt x="106" y="38"/>
                    </a:cubicBezTo>
                    <a:cubicBezTo>
                      <a:pt x="111" y="34"/>
                      <a:pt x="96" y="30"/>
                      <a:pt x="98" y="36"/>
                    </a:cubicBezTo>
                    <a:cubicBezTo>
                      <a:pt x="99" y="42"/>
                      <a:pt x="89" y="37"/>
                      <a:pt x="87" y="31"/>
                    </a:cubicBezTo>
                    <a:cubicBezTo>
                      <a:pt x="86" y="26"/>
                      <a:pt x="65" y="24"/>
                      <a:pt x="52" y="12"/>
                    </a:cubicBezTo>
                    <a:cubicBezTo>
                      <a:pt x="38" y="0"/>
                      <a:pt x="24" y="8"/>
                      <a:pt x="32" y="9"/>
                    </a:cubicBezTo>
                    <a:cubicBezTo>
                      <a:pt x="40" y="11"/>
                      <a:pt x="40" y="15"/>
                      <a:pt x="33" y="14"/>
                    </a:cubicBezTo>
                    <a:cubicBezTo>
                      <a:pt x="27" y="14"/>
                      <a:pt x="15" y="15"/>
                      <a:pt x="26" y="19"/>
                    </a:cubicBezTo>
                    <a:cubicBezTo>
                      <a:pt x="36" y="23"/>
                      <a:pt x="25" y="24"/>
                      <a:pt x="16" y="24"/>
                    </a:cubicBezTo>
                    <a:cubicBezTo>
                      <a:pt x="8" y="24"/>
                      <a:pt x="7" y="35"/>
                      <a:pt x="18" y="37"/>
                    </a:cubicBezTo>
                    <a:cubicBezTo>
                      <a:pt x="29" y="38"/>
                      <a:pt x="21" y="45"/>
                      <a:pt x="12" y="42"/>
                    </a:cubicBezTo>
                    <a:cubicBezTo>
                      <a:pt x="3" y="40"/>
                      <a:pt x="0" y="44"/>
                      <a:pt x="8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1" name="Freeform 2189"/>
              <p:cNvSpPr>
                <a:spLocks/>
              </p:cNvSpPr>
              <p:nvPr/>
            </p:nvSpPr>
            <p:spPr bwMode="auto">
              <a:xfrm>
                <a:off x="2380810" y="2128407"/>
                <a:ext cx="70619" cy="30574"/>
              </a:xfrm>
              <a:custGeom>
                <a:avLst/>
                <a:gdLst>
                  <a:gd name="T0" fmla="*/ 39 w 40"/>
                  <a:gd name="T1" fmla="*/ 3 h 17"/>
                  <a:gd name="T2" fmla="*/ 6 w 40"/>
                  <a:gd name="T3" fmla="*/ 9 h 17"/>
                  <a:gd name="T4" fmla="*/ 39 w 40"/>
                  <a:gd name="T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7">
                    <a:moveTo>
                      <a:pt x="39" y="3"/>
                    </a:moveTo>
                    <a:cubicBezTo>
                      <a:pt x="38" y="0"/>
                      <a:pt x="0" y="5"/>
                      <a:pt x="6" y="9"/>
                    </a:cubicBezTo>
                    <a:cubicBezTo>
                      <a:pt x="16" y="17"/>
                      <a:pt x="40" y="6"/>
                      <a:pt x="3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2" name="Freeform 2190"/>
              <p:cNvSpPr>
                <a:spLocks/>
              </p:cNvSpPr>
              <p:nvPr/>
            </p:nvSpPr>
            <p:spPr bwMode="auto">
              <a:xfrm>
                <a:off x="2191253" y="2123011"/>
                <a:ext cx="39026" cy="44962"/>
              </a:xfrm>
              <a:custGeom>
                <a:avLst/>
                <a:gdLst>
                  <a:gd name="T0" fmla="*/ 18 w 22"/>
                  <a:gd name="T1" fmla="*/ 21 h 27"/>
                  <a:gd name="T2" fmla="*/ 1 w 22"/>
                  <a:gd name="T3" fmla="*/ 8 h 27"/>
                  <a:gd name="T4" fmla="*/ 18 w 22"/>
                  <a:gd name="T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7">
                    <a:moveTo>
                      <a:pt x="18" y="21"/>
                    </a:moveTo>
                    <a:cubicBezTo>
                      <a:pt x="22" y="16"/>
                      <a:pt x="2" y="0"/>
                      <a:pt x="1" y="8"/>
                    </a:cubicBezTo>
                    <a:cubicBezTo>
                      <a:pt x="0" y="15"/>
                      <a:pt x="14" y="27"/>
                      <a:pt x="18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3" name="Freeform 2191"/>
              <p:cNvSpPr>
                <a:spLocks/>
              </p:cNvSpPr>
              <p:nvPr/>
            </p:nvSpPr>
            <p:spPr bwMode="auto">
              <a:xfrm>
                <a:off x="2345500" y="2081646"/>
                <a:ext cx="78053" cy="48559"/>
              </a:xfrm>
              <a:custGeom>
                <a:avLst/>
                <a:gdLst>
                  <a:gd name="T0" fmla="*/ 17 w 44"/>
                  <a:gd name="T1" fmla="*/ 29 h 29"/>
                  <a:gd name="T2" fmla="*/ 37 w 44"/>
                  <a:gd name="T3" fmla="*/ 25 h 29"/>
                  <a:gd name="T4" fmla="*/ 38 w 44"/>
                  <a:gd name="T5" fmla="*/ 17 h 29"/>
                  <a:gd name="T6" fmla="*/ 26 w 44"/>
                  <a:gd name="T7" fmla="*/ 12 h 29"/>
                  <a:gd name="T8" fmla="*/ 3 w 44"/>
                  <a:gd name="T9" fmla="*/ 5 h 29"/>
                  <a:gd name="T10" fmla="*/ 17 w 4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29">
                    <a:moveTo>
                      <a:pt x="17" y="29"/>
                    </a:moveTo>
                    <a:cubicBezTo>
                      <a:pt x="25" y="29"/>
                      <a:pt x="31" y="28"/>
                      <a:pt x="37" y="25"/>
                    </a:cubicBezTo>
                    <a:cubicBezTo>
                      <a:pt x="44" y="23"/>
                      <a:pt x="34" y="23"/>
                      <a:pt x="38" y="17"/>
                    </a:cubicBezTo>
                    <a:cubicBezTo>
                      <a:pt x="43" y="11"/>
                      <a:pt x="27" y="10"/>
                      <a:pt x="26" y="12"/>
                    </a:cubicBezTo>
                    <a:cubicBezTo>
                      <a:pt x="25" y="14"/>
                      <a:pt x="6" y="0"/>
                      <a:pt x="3" y="5"/>
                    </a:cubicBezTo>
                    <a:cubicBezTo>
                      <a:pt x="0" y="9"/>
                      <a:pt x="10" y="29"/>
                      <a:pt x="17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4" name="Freeform 2192"/>
              <p:cNvSpPr>
                <a:spLocks/>
              </p:cNvSpPr>
              <p:nvPr/>
            </p:nvSpPr>
            <p:spPr bwMode="auto">
              <a:xfrm>
                <a:off x="2479305" y="2133802"/>
                <a:ext cx="52035" cy="28776"/>
              </a:xfrm>
              <a:custGeom>
                <a:avLst/>
                <a:gdLst>
                  <a:gd name="T0" fmla="*/ 20 w 29"/>
                  <a:gd name="T1" fmla="*/ 4 h 16"/>
                  <a:gd name="T2" fmla="*/ 9 w 29"/>
                  <a:gd name="T3" fmla="*/ 13 h 16"/>
                  <a:gd name="T4" fmla="*/ 20 w 29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6">
                    <a:moveTo>
                      <a:pt x="20" y="4"/>
                    </a:moveTo>
                    <a:cubicBezTo>
                      <a:pt x="11" y="0"/>
                      <a:pt x="0" y="9"/>
                      <a:pt x="9" y="13"/>
                    </a:cubicBezTo>
                    <a:cubicBezTo>
                      <a:pt x="17" y="16"/>
                      <a:pt x="29" y="9"/>
                      <a:pt x="2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5" name="Freeform 2193"/>
              <p:cNvSpPr>
                <a:spLocks/>
              </p:cNvSpPr>
              <p:nvPr/>
            </p:nvSpPr>
            <p:spPr bwMode="auto">
              <a:xfrm>
                <a:off x="2193112" y="2061863"/>
                <a:ext cx="146813" cy="73738"/>
              </a:xfrm>
              <a:custGeom>
                <a:avLst/>
                <a:gdLst>
                  <a:gd name="T0" fmla="*/ 14 w 82"/>
                  <a:gd name="T1" fmla="*/ 14 h 43"/>
                  <a:gd name="T2" fmla="*/ 29 w 82"/>
                  <a:gd name="T3" fmla="*/ 21 h 43"/>
                  <a:gd name="T4" fmla="*/ 11 w 82"/>
                  <a:gd name="T5" fmla="*/ 24 h 43"/>
                  <a:gd name="T6" fmla="*/ 25 w 82"/>
                  <a:gd name="T7" fmla="*/ 28 h 43"/>
                  <a:gd name="T8" fmla="*/ 55 w 82"/>
                  <a:gd name="T9" fmla="*/ 34 h 43"/>
                  <a:gd name="T10" fmla="*/ 76 w 82"/>
                  <a:gd name="T11" fmla="*/ 36 h 43"/>
                  <a:gd name="T12" fmla="*/ 72 w 82"/>
                  <a:gd name="T13" fmla="*/ 24 h 43"/>
                  <a:gd name="T14" fmla="*/ 58 w 82"/>
                  <a:gd name="T15" fmla="*/ 16 h 43"/>
                  <a:gd name="T16" fmla="*/ 46 w 82"/>
                  <a:gd name="T17" fmla="*/ 8 h 43"/>
                  <a:gd name="T18" fmla="*/ 39 w 82"/>
                  <a:gd name="T19" fmla="*/ 7 h 43"/>
                  <a:gd name="T20" fmla="*/ 6 w 82"/>
                  <a:gd name="T21" fmla="*/ 2 h 43"/>
                  <a:gd name="T22" fmla="*/ 14 w 82"/>
                  <a:gd name="T23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3">
                    <a:moveTo>
                      <a:pt x="14" y="14"/>
                    </a:moveTo>
                    <a:cubicBezTo>
                      <a:pt x="20" y="10"/>
                      <a:pt x="31" y="17"/>
                      <a:pt x="29" y="21"/>
                    </a:cubicBezTo>
                    <a:cubicBezTo>
                      <a:pt x="27" y="26"/>
                      <a:pt x="10" y="21"/>
                      <a:pt x="11" y="24"/>
                    </a:cubicBezTo>
                    <a:cubicBezTo>
                      <a:pt x="11" y="26"/>
                      <a:pt x="13" y="32"/>
                      <a:pt x="25" y="28"/>
                    </a:cubicBezTo>
                    <a:cubicBezTo>
                      <a:pt x="37" y="25"/>
                      <a:pt x="47" y="27"/>
                      <a:pt x="55" y="34"/>
                    </a:cubicBezTo>
                    <a:cubicBezTo>
                      <a:pt x="63" y="40"/>
                      <a:pt x="71" y="43"/>
                      <a:pt x="76" y="36"/>
                    </a:cubicBezTo>
                    <a:cubicBezTo>
                      <a:pt x="82" y="30"/>
                      <a:pt x="69" y="29"/>
                      <a:pt x="72" y="24"/>
                    </a:cubicBezTo>
                    <a:cubicBezTo>
                      <a:pt x="74" y="19"/>
                      <a:pt x="64" y="16"/>
                      <a:pt x="58" y="16"/>
                    </a:cubicBezTo>
                    <a:cubicBezTo>
                      <a:pt x="53" y="16"/>
                      <a:pt x="51" y="6"/>
                      <a:pt x="46" y="8"/>
                    </a:cubicBezTo>
                    <a:cubicBezTo>
                      <a:pt x="42" y="10"/>
                      <a:pt x="39" y="13"/>
                      <a:pt x="39" y="7"/>
                    </a:cubicBezTo>
                    <a:cubicBezTo>
                      <a:pt x="39" y="0"/>
                      <a:pt x="13" y="0"/>
                      <a:pt x="6" y="2"/>
                    </a:cubicBezTo>
                    <a:cubicBezTo>
                      <a:pt x="0" y="5"/>
                      <a:pt x="8" y="18"/>
                      <a:pt x="14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6" name="Freeform 2194"/>
              <p:cNvSpPr>
                <a:spLocks/>
              </p:cNvSpPr>
              <p:nvPr/>
            </p:nvSpPr>
            <p:spPr bwMode="auto">
              <a:xfrm>
                <a:off x="2691162" y="2283076"/>
                <a:ext cx="94778" cy="53955"/>
              </a:xfrm>
              <a:custGeom>
                <a:avLst/>
                <a:gdLst>
                  <a:gd name="T0" fmla="*/ 3 w 54"/>
                  <a:gd name="T1" fmla="*/ 7 h 31"/>
                  <a:gd name="T2" fmla="*/ 10 w 54"/>
                  <a:gd name="T3" fmla="*/ 21 h 31"/>
                  <a:gd name="T4" fmla="*/ 27 w 54"/>
                  <a:gd name="T5" fmla="*/ 26 h 31"/>
                  <a:gd name="T6" fmla="*/ 54 w 54"/>
                  <a:gd name="T7" fmla="*/ 22 h 31"/>
                  <a:gd name="T8" fmla="*/ 26 w 54"/>
                  <a:gd name="T9" fmla="*/ 8 h 31"/>
                  <a:gd name="T10" fmla="*/ 3 w 54"/>
                  <a:gd name="T1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1">
                    <a:moveTo>
                      <a:pt x="3" y="7"/>
                    </a:moveTo>
                    <a:cubicBezTo>
                      <a:pt x="0" y="13"/>
                      <a:pt x="10" y="13"/>
                      <a:pt x="10" y="21"/>
                    </a:cubicBezTo>
                    <a:cubicBezTo>
                      <a:pt x="11" y="28"/>
                      <a:pt x="20" y="31"/>
                      <a:pt x="27" y="26"/>
                    </a:cubicBezTo>
                    <a:cubicBezTo>
                      <a:pt x="34" y="22"/>
                      <a:pt x="54" y="28"/>
                      <a:pt x="54" y="22"/>
                    </a:cubicBezTo>
                    <a:cubicBezTo>
                      <a:pt x="54" y="16"/>
                      <a:pt x="33" y="6"/>
                      <a:pt x="26" y="8"/>
                    </a:cubicBezTo>
                    <a:cubicBezTo>
                      <a:pt x="18" y="9"/>
                      <a:pt x="6" y="0"/>
                      <a:pt x="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7" name="Freeform 2195"/>
              <p:cNvSpPr>
                <a:spLocks/>
              </p:cNvSpPr>
              <p:nvPr/>
            </p:nvSpPr>
            <p:spPr bwMode="auto">
              <a:xfrm>
                <a:off x="1919928" y="2196749"/>
                <a:ext cx="40885" cy="28776"/>
              </a:xfrm>
              <a:custGeom>
                <a:avLst/>
                <a:gdLst>
                  <a:gd name="T0" fmla="*/ 5 w 23"/>
                  <a:gd name="T1" fmla="*/ 16 h 17"/>
                  <a:gd name="T2" fmla="*/ 22 w 23"/>
                  <a:gd name="T3" fmla="*/ 5 h 17"/>
                  <a:gd name="T4" fmla="*/ 5 w 23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5" y="16"/>
                    </a:moveTo>
                    <a:cubicBezTo>
                      <a:pt x="14" y="17"/>
                      <a:pt x="23" y="9"/>
                      <a:pt x="22" y="5"/>
                    </a:cubicBezTo>
                    <a:cubicBezTo>
                      <a:pt x="22" y="0"/>
                      <a:pt x="0" y="16"/>
                      <a:pt x="5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8" name="Freeform 2196"/>
              <p:cNvSpPr>
                <a:spLocks/>
              </p:cNvSpPr>
              <p:nvPr/>
            </p:nvSpPr>
            <p:spPr bwMode="auto">
              <a:xfrm>
                <a:off x="2704170" y="2678743"/>
                <a:ext cx="31593" cy="23380"/>
              </a:xfrm>
              <a:custGeom>
                <a:avLst/>
                <a:gdLst>
                  <a:gd name="T0" fmla="*/ 8 w 18"/>
                  <a:gd name="T1" fmla="*/ 13 h 14"/>
                  <a:gd name="T2" fmla="*/ 9 w 18"/>
                  <a:gd name="T3" fmla="*/ 1 h 14"/>
                  <a:gd name="T4" fmla="*/ 8 w 18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8" y="13"/>
                    </a:moveTo>
                    <a:cubicBezTo>
                      <a:pt x="11" y="13"/>
                      <a:pt x="18" y="0"/>
                      <a:pt x="9" y="1"/>
                    </a:cubicBezTo>
                    <a:cubicBezTo>
                      <a:pt x="0" y="1"/>
                      <a:pt x="2" y="14"/>
                      <a:pt x="8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9" name="Freeform 2197"/>
              <p:cNvSpPr>
                <a:spLocks noEditPoints="1"/>
              </p:cNvSpPr>
              <p:nvPr/>
            </p:nvSpPr>
            <p:spPr bwMode="auto">
              <a:xfrm>
                <a:off x="1488780" y="2277681"/>
                <a:ext cx="1719016" cy="931616"/>
              </a:xfrm>
              <a:custGeom>
                <a:avLst/>
                <a:gdLst>
                  <a:gd name="T0" fmla="*/ 537 w 969"/>
                  <a:gd name="T1" fmla="*/ 453 h 543"/>
                  <a:gd name="T2" fmla="*/ 569 w 969"/>
                  <a:gd name="T3" fmla="*/ 458 h 543"/>
                  <a:gd name="T4" fmla="*/ 640 w 969"/>
                  <a:gd name="T5" fmla="*/ 482 h 543"/>
                  <a:gd name="T6" fmla="*/ 670 w 969"/>
                  <a:gd name="T7" fmla="*/ 518 h 543"/>
                  <a:gd name="T8" fmla="*/ 698 w 969"/>
                  <a:gd name="T9" fmla="*/ 535 h 543"/>
                  <a:gd name="T10" fmla="*/ 731 w 969"/>
                  <a:gd name="T11" fmla="*/ 516 h 543"/>
                  <a:gd name="T12" fmla="*/ 831 w 969"/>
                  <a:gd name="T13" fmla="*/ 475 h 543"/>
                  <a:gd name="T14" fmla="*/ 875 w 969"/>
                  <a:gd name="T15" fmla="*/ 501 h 543"/>
                  <a:gd name="T16" fmla="*/ 904 w 969"/>
                  <a:gd name="T17" fmla="*/ 498 h 543"/>
                  <a:gd name="T18" fmla="*/ 876 w 969"/>
                  <a:gd name="T19" fmla="*/ 493 h 543"/>
                  <a:gd name="T20" fmla="*/ 794 w 969"/>
                  <a:gd name="T21" fmla="*/ 478 h 543"/>
                  <a:gd name="T22" fmla="*/ 933 w 969"/>
                  <a:gd name="T23" fmla="*/ 416 h 543"/>
                  <a:gd name="T24" fmla="*/ 949 w 969"/>
                  <a:gd name="T25" fmla="*/ 380 h 543"/>
                  <a:gd name="T26" fmla="*/ 947 w 969"/>
                  <a:gd name="T27" fmla="*/ 365 h 543"/>
                  <a:gd name="T28" fmla="*/ 902 w 969"/>
                  <a:gd name="T29" fmla="*/ 325 h 543"/>
                  <a:gd name="T30" fmla="*/ 867 w 969"/>
                  <a:gd name="T31" fmla="*/ 268 h 543"/>
                  <a:gd name="T32" fmla="*/ 831 w 969"/>
                  <a:gd name="T33" fmla="*/ 304 h 543"/>
                  <a:gd name="T34" fmla="*/ 804 w 969"/>
                  <a:gd name="T35" fmla="*/ 259 h 543"/>
                  <a:gd name="T36" fmla="*/ 750 w 969"/>
                  <a:gd name="T37" fmla="*/ 237 h 543"/>
                  <a:gd name="T38" fmla="*/ 712 w 969"/>
                  <a:gd name="T39" fmla="*/ 259 h 543"/>
                  <a:gd name="T40" fmla="*/ 728 w 969"/>
                  <a:gd name="T41" fmla="*/ 338 h 543"/>
                  <a:gd name="T42" fmla="*/ 705 w 969"/>
                  <a:gd name="T43" fmla="*/ 410 h 543"/>
                  <a:gd name="T44" fmla="*/ 663 w 969"/>
                  <a:gd name="T45" fmla="*/ 370 h 543"/>
                  <a:gd name="T46" fmla="*/ 592 w 969"/>
                  <a:gd name="T47" fmla="*/ 329 h 543"/>
                  <a:gd name="T48" fmla="*/ 524 w 969"/>
                  <a:gd name="T49" fmla="*/ 293 h 543"/>
                  <a:gd name="T50" fmla="*/ 556 w 969"/>
                  <a:gd name="T51" fmla="*/ 226 h 543"/>
                  <a:gd name="T52" fmla="*/ 594 w 969"/>
                  <a:gd name="T53" fmla="*/ 203 h 543"/>
                  <a:gd name="T54" fmla="*/ 615 w 969"/>
                  <a:gd name="T55" fmla="*/ 161 h 543"/>
                  <a:gd name="T56" fmla="*/ 656 w 969"/>
                  <a:gd name="T57" fmla="*/ 157 h 543"/>
                  <a:gd name="T58" fmla="*/ 672 w 969"/>
                  <a:gd name="T59" fmla="*/ 109 h 543"/>
                  <a:gd name="T60" fmla="*/ 632 w 969"/>
                  <a:gd name="T61" fmla="*/ 115 h 543"/>
                  <a:gd name="T62" fmla="*/ 603 w 969"/>
                  <a:gd name="T63" fmla="*/ 140 h 543"/>
                  <a:gd name="T64" fmla="*/ 573 w 969"/>
                  <a:gd name="T65" fmla="*/ 123 h 543"/>
                  <a:gd name="T66" fmla="*/ 560 w 969"/>
                  <a:gd name="T67" fmla="*/ 86 h 543"/>
                  <a:gd name="T68" fmla="*/ 537 w 969"/>
                  <a:gd name="T69" fmla="*/ 34 h 543"/>
                  <a:gd name="T70" fmla="*/ 520 w 969"/>
                  <a:gd name="T71" fmla="*/ 11 h 543"/>
                  <a:gd name="T72" fmla="*/ 507 w 969"/>
                  <a:gd name="T73" fmla="*/ 61 h 543"/>
                  <a:gd name="T74" fmla="*/ 532 w 969"/>
                  <a:gd name="T75" fmla="*/ 110 h 543"/>
                  <a:gd name="T76" fmla="*/ 507 w 969"/>
                  <a:gd name="T77" fmla="*/ 125 h 543"/>
                  <a:gd name="T78" fmla="*/ 516 w 969"/>
                  <a:gd name="T79" fmla="*/ 102 h 543"/>
                  <a:gd name="T80" fmla="*/ 485 w 969"/>
                  <a:gd name="T81" fmla="*/ 122 h 543"/>
                  <a:gd name="T82" fmla="*/ 408 w 969"/>
                  <a:gd name="T83" fmla="*/ 122 h 543"/>
                  <a:gd name="T84" fmla="*/ 379 w 969"/>
                  <a:gd name="T85" fmla="*/ 128 h 543"/>
                  <a:gd name="T86" fmla="*/ 346 w 969"/>
                  <a:gd name="T87" fmla="*/ 132 h 543"/>
                  <a:gd name="T88" fmla="*/ 249 w 969"/>
                  <a:gd name="T89" fmla="*/ 104 h 543"/>
                  <a:gd name="T90" fmla="*/ 153 w 969"/>
                  <a:gd name="T91" fmla="*/ 80 h 543"/>
                  <a:gd name="T92" fmla="*/ 87 w 969"/>
                  <a:gd name="T93" fmla="*/ 116 h 543"/>
                  <a:gd name="T94" fmla="*/ 82 w 969"/>
                  <a:gd name="T95" fmla="*/ 102 h 543"/>
                  <a:gd name="T96" fmla="*/ 19 w 969"/>
                  <a:gd name="T97" fmla="*/ 99 h 543"/>
                  <a:gd name="T98" fmla="*/ 17 w 969"/>
                  <a:gd name="T99" fmla="*/ 267 h 543"/>
                  <a:gd name="T100" fmla="*/ 45 w 969"/>
                  <a:gd name="T101" fmla="*/ 288 h 543"/>
                  <a:gd name="T102" fmla="*/ 113 w 969"/>
                  <a:gd name="T103" fmla="*/ 334 h 543"/>
                  <a:gd name="T104" fmla="*/ 122 w 969"/>
                  <a:gd name="T105" fmla="*/ 369 h 543"/>
                  <a:gd name="T106" fmla="*/ 148 w 969"/>
                  <a:gd name="T107" fmla="*/ 403 h 543"/>
                  <a:gd name="T108" fmla="*/ 192 w 969"/>
                  <a:gd name="T109" fmla="*/ 436 h 543"/>
                  <a:gd name="T110" fmla="*/ 241 w 969"/>
                  <a:gd name="T111" fmla="*/ 177 h 543"/>
                  <a:gd name="T112" fmla="*/ 210 w 969"/>
                  <a:gd name="T113" fmla="*/ 176 h 543"/>
                  <a:gd name="T114" fmla="*/ 239 w 969"/>
                  <a:gd name="T115" fmla="*/ 162 h 543"/>
                  <a:gd name="T116" fmla="*/ 285 w 969"/>
                  <a:gd name="T117" fmla="*/ 252 h 543"/>
                  <a:gd name="T118" fmla="*/ 501 w 969"/>
                  <a:gd name="T119" fmla="*/ 426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9" h="543">
                    <a:moveTo>
                      <a:pt x="521" y="441"/>
                    </a:moveTo>
                    <a:cubicBezTo>
                      <a:pt x="522" y="441"/>
                      <a:pt x="523" y="441"/>
                      <a:pt x="524" y="442"/>
                    </a:cubicBezTo>
                    <a:cubicBezTo>
                      <a:pt x="526" y="443"/>
                      <a:pt x="526" y="446"/>
                      <a:pt x="526" y="448"/>
                    </a:cubicBezTo>
                    <a:cubicBezTo>
                      <a:pt x="527" y="449"/>
                      <a:pt x="527" y="450"/>
                      <a:pt x="528" y="450"/>
                    </a:cubicBezTo>
                    <a:cubicBezTo>
                      <a:pt x="529" y="451"/>
                      <a:pt x="531" y="451"/>
                      <a:pt x="532" y="452"/>
                    </a:cubicBezTo>
                    <a:cubicBezTo>
                      <a:pt x="533" y="453"/>
                      <a:pt x="535" y="453"/>
                      <a:pt x="536" y="453"/>
                    </a:cubicBezTo>
                    <a:cubicBezTo>
                      <a:pt x="536" y="453"/>
                      <a:pt x="537" y="453"/>
                      <a:pt x="537" y="453"/>
                    </a:cubicBezTo>
                    <a:cubicBezTo>
                      <a:pt x="538" y="452"/>
                      <a:pt x="540" y="451"/>
                      <a:pt x="542" y="451"/>
                    </a:cubicBezTo>
                    <a:cubicBezTo>
                      <a:pt x="545" y="451"/>
                      <a:pt x="547" y="452"/>
                      <a:pt x="549" y="454"/>
                    </a:cubicBezTo>
                    <a:cubicBezTo>
                      <a:pt x="550" y="456"/>
                      <a:pt x="551" y="456"/>
                      <a:pt x="552" y="456"/>
                    </a:cubicBezTo>
                    <a:cubicBezTo>
                      <a:pt x="554" y="456"/>
                      <a:pt x="554" y="456"/>
                      <a:pt x="554" y="456"/>
                    </a:cubicBezTo>
                    <a:cubicBezTo>
                      <a:pt x="555" y="456"/>
                      <a:pt x="557" y="456"/>
                      <a:pt x="558" y="458"/>
                    </a:cubicBezTo>
                    <a:cubicBezTo>
                      <a:pt x="560" y="461"/>
                      <a:pt x="563" y="462"/>
                      <a:pt x="565" y="460"/>
                    </a:cubicBezTo>
                    <a:cubicBezTo>
                      <a:pt x="566" y="458"/>
                      <a:pt x="567" y="458"/>
                      <a:pt x="569" y="458"/>
                    </a:cubicBezTo>
                    <a:cubicBezTo>
                      <a:pt x="573" y="458"/>
                      <a:pt x="579" y="460"/>
                      <a:pt x="582" y="461"/>
                    </a:cubicBezTo>
                    <a:cubicBezTo>
                      <a:pt x="584" y="462"/>
                      <a:pt x="584" y="462"/>
                      <a:pt x="584" y="462"/>
                    </a:cubicBezTo>
                    <a:cubicBezTo>
                      <a:pt x="589" y="457"/>
                      <a:pt x="593" y="449"/>
                      <a:pt x="597" y="449"/>
                    </a:cubicBezTo>
                    <a:cubicBezTo>
                      <a:pt x="603" y="449"/>
                      <a:pt x="620" y="451"/>
                      <a:pt x="621" y="459"/>
                    </a:cubicBezTo>
                    <a:cubicBezTo>
                      <a:pt x="622" y="468"/>
                      <a:pt x="632" y="460"/>
                      <a:pt x="633" y="468"/>
                    </a:cubicBezTo>
                    <a:cubicBezTo>
                      <a:pt x="634" y="473"/>
                      <a:pt x="638" y="478"/>
                      <a:pt x="639" y="481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3" y="484"/>
                      <a:pt x="645" y="485"/>
                      <a:pt x="647" y="487"/>
                    </a:cubicBezTo>
                    <a:cubicBezTo>
                      <a:pt x="648" y="488"/>
                      <a:pt x="648" y="488"/>
                      <a:pt x="648" y="488"/>
                    </a:cubicBezTo>
                    <a:cubicBezTo>
                      <a:pt x="652" y="488"/>
                      <a:pt x="659" y="489"/>
                      <a:pt x="663" y="490"/>
                    </a:cubicBezTo>
                    <a:cubicBezTo>
                      <a:pt x="670" y="493"/>
                      <a:pt x="680" y="487"/>
                      <a:pt x="684" y="496"/>
                    </a:cubicBezTo>
                    <a:cubicBezTo>
                      <a:pt x="687" y="504"/>
                      <a:pt x="696" y="511"/>
                      <a:pt x="688" y="511"/>
                    </a:cubicBezTo>
                    <a:cubicBezTo>
                      <a:pt x="681" y="512"/>
                      <a:pt x="673" y="503"/>
                      <a:pt x="673" y="508"/>
                    </a:cubicBezTo>
                    <a:cubicBezTo>
                      <a:pt x="674" y="513"/>
                      <a:pt x="670" y="510"/>
                      <a:pt x="670" y="518"/>
                    </a:cubicBezTo>
                    <a:cubicBezTo>
                      <a:pt x="670" y="524"/>
                      <a:pt x="667" y="532"/>
                      <a:pt x="664" y="535"/>
                    </a:cubicBezTo>
                    <a:cubicBezTo>
                      <a:pt x="664" y="536"/>
                      <a:pt x="664" y="536"/>
                      <a:pt x="664" y="536"/>
                    </a:cubicBezTo>
                    <a:cubicBezTo>
                      <a:pt x="663" y="538"/>
                      <a:pt x="663" y="541"/>
                      <a:pt x="665" y="543"/>
                    </a:cubicBezTo>
                    <a:cubicBezTo>
                      <a:pt x="665" y="543"/>
                      <a:pt x="665" y="543"/>
                      <a:pt x="665" y="543"/>
                    </a:cubicBezTo>
                    <a:cubicBezTo>
                      <a:pt x="669" y="540"/>
                      <a:pt x="673" y="537"/>
                      <a:pt x="677" y="537"/>
                    </a:cubicBezTo>
                    <a:cubicBezTo>
                      <a:pt x="685" y="537"/>
                      <a:pt x="687" y="542"/>
                      <a:pt x="692" y="538"/>
                    </a:cubicBezTo>
                    <a:cubicBezTo>
                      <a:pt x="696" y="536"/>
                      <a:pt x="697" y="534"/>
                      <a:pt x="698" y="535"/>
                    </a:cubicBezTo>
                    <a:cubicBezTo>
                      <a:pt x="700" y="534"/>
                      <a:pt x="700" y="534"/>
                      <a:pt x="700" y="534"/>
                    </a:cubicBezTo>
                    <a:cubicBezTo>
                      <a:pt x="700" y="534"/>
                      <a:pt x="700" y="532"/>
                      <a:pt x="700" y="530"/>
                    </a:cubicBezTo>
                    <a:cubicBezTo>
                      <a:pt x="699" y="530"/>
                      <a:pt x="699" y="530"/>
                      <a:pt x="699" y="530"/>
                    </a:cubicBezTo>
                    <a:cubicBezTo>
                      <a:pt x="696" y="531"/>
                      <a:pt x="695" y="530"/>
                      <a:pt x="693" y="527"/>
                    </a:cubicBezTo>
                    <a:cubicBezTo>
                      <a:pt x="691" y="522"/>
                      <a:pt x="708" y="517"/>
                      <a:pt x="716" y="518"/>
                    </a:cubicBezTo>
                    <a:cubicBezTo>
                      <a:pt x="723" y="519"/>
                      <a:pt x="727" y="516"/>
                      <a:pt x="730" y="516"/>
                    </a:cubicBezTo>
                    <a:cubicBezTo>
                      <a:pt x="731" y="516"/>
                      <a:pt x="731" y="516"/>
                      <a:pt x="731" y="516"/>
                    </a:cubicBezTo>
                    <a:cubicBezTo>
                      <a:pt x="744" y="504"/>
                      <a:pt x="746" y="504"/>
                      <a:pt x="747" y="504"/>
                    </a:cubicBezTo>
                    <a:cubicBezTo>
                      <a:pt x="750" y="504"/>
                      <a:pt x="781" y="504"/>
                      <a:pt x="785" y="504"/>
                    </a:cubicBezTo>
                    <a:cubicBezTo>
                      <a:pt x="789" y="501"/>
                      <a:pt x="797" y="495"/>
                      <a:pt x="798" y="490"/>
                    </a:cubicBezTo>
                    <a:cubicBezTo>
                      <a:pt x="799" y="485"/>
                      <a:pt x="806" y="468"/>
                      <a:pt x="813" y="468"/>
                    </a:cubicBezTo>
                    <a:cubicBezTo>
                      <a:pt x="814" y="468"/>
                      <a:pt x="815" y="469"/>
                      <a:pt x="815" y="469"/>
                    </a:cubicBezTo>
                    <a:cubicBezTo>
                      <a:pt x="817" y="471"/>
                      <a:pt x="820" y="471"/>
                      <a:pt x="823" y="471"/>
                    </a:cubicBezTo>
                    <a:cubicBezTo>
                      <a:pt x="827" y="471"/>
                      <a:pt x="831" y="472"/>
                      <a:pt x="831" y="475"/>
                    </a:cubicBezTo>
                    <a:cubicBezTo>
                      <a:pt x="831" y="476"/>
                      <a:pt x="831" y="476"/>
                      <a:pt x="831" y="478"/>
                    </a:cubicBezTo>
                    <a:cubicBezTo>
                      <a:pt x="831" y="482"/>
                      <a:pt x="830" y="492"/>
                      <a:pt x="840" y="505"/>
                    </a:cubicBezTo>
                    <a:cubicBezTo>
                      <a:pt x="840" y="506"/>
                      <a:pt x="840" y="506"/>
                      <a:pt x="840" y="506"/>
                    </a:cubicBezTo>
                    <a:cubicBezTo>
                      <a:pt x="844" y="503"/>
                      <a:pt x="848" y="502"/>
                      <a:pt x="850" y="502"/>
                    </a:cubicBezTo>
                    <a:cubicBezTo>
                      <a:pt x="855" y="502"/>
                      <a:pt x="862" y="496"/>
                      <a:pt x="864" y="492"/>
                    </a:cubicBezTo>
                    <a:cubicBezTo>
                      <a:pt x="866" y="488"/>
                      <a:pt x="868" y="496"/>
                      <a:pt x="864" y="497"/>
                    </a:cubicBezTo>
                    <a:cubicBezTo>
                      <a:pt x="860" y="498"/>
                      <a:pt x="868" y="501"/>
                      <a:pt x="875" y="501"/>
                    </a:cubicBezTo>
                    <a:cubicBezTo>
                      <a:pt x="882" y="501"/>
                      <a:pt x="871" y="503"/>
                      <a:pt x="866" y="503"/>
                    </a:cubicBezTo>
                    <a:cubicBezTo>
                      <a:pt x="861" y="503"/>
                      <a:pt x="859" y="504"/>
                      <a:pt x="852" y="511"/>
                    </a:cubicBezTo>
                    <a:cubicBezTo>
                      <a:pt x="845" y="518"/>
                      <a:pt x="846" y="520"/>
                      <a:pt x="850" y="523"/>
                    </a:cubicBezTo>
                    <a:cubicBezTo>
                      <a:pt x="854" y="527"/>
                      <a:pt x="860" y="525"/>
                      <a:pt x="865" y="520"/>
                    </a:cubicBezTo>
                    <a:cubicBezTo>
                      <a:pt x="871" y="516"/>
                      <a:pt x="870" y="511"/>
                      <a:pt x="876" y="511"/>
                    </a:cubicBezTo>
                    <a:cubicBezTo>
                      <a:pt x="881" y="511"/>
                      <a:pt x="896" y="506"/>
                      <a:pt x="902" y="504"/>
                    </a:cubicBezTo>
                    <a:cubicBezTo>
                      <a:pt x="908" y="502"/>
                      <a:pt x="904" y="501"/>
                      <a:pt x="904" y="498"/>
                    </a:cubicBezTo>
                    <a:cubicBezTo>
                      <a:pt x="904" y="496"/>
                      <a:pt x="915" y="496"/>
                      <a:pt x="919" y="493"/>
                    </a:cubicBezTo>
                    <a:cubicBezTo>
                      <a:pt x="923" y="490"/>
                      <a:pt x="918" y="488"/>
                      <a:pt x="915" y="488"/>
                    </a:cubicBezTo>
                    <a:cubicBezTo>
                      <a:pt x="911" y="489"/>
                      <a:pt x="914" y="483"/>
                      <a:pt x="915" y="481"/>
                    </a:cubicBezTo>
                    <a:cubicBezTo>
                      <a:pt x="915" y="478"/>
                      <a:pt x="907" y="482"/>
                      <a:pt x="907" y="485"/>
                    </a:cubicBezTo>
                    <a:cubicBezTo>
                      <a:pt x="907" y="488"/>
                      <a:pt x="901" y="490"/>
                      <a:pt x="901" y="492"/>
                    </a:cubicBezTo>
                    <a:cubicBezTo>
                      <a:pt x="901" y="498"/>
                      <a:pt x="900" y="494"/>
                      <a:pt x="896" y="496"/>
                    </a:cubicBezTo>
                    <a:cubicBezTo>
                      <a:pt x="892" y="498"/>
                      <a:pt x="877" y="496"/>
                      <a:pt x="876" y="493"/>
                    </a:cubicBezTo>
                    <a:cubicBezTo>
                      <a:pt x="876" y="489"/>
                      <a:pt x="865" y="488"/>
                      <a:pt x="864" y="483"/>
                    </a:cubicBezTo>
                    <a:cubicBezTo>
                      <a:pt x="864" y="478"/>
                      <a:pt x="858" y="477"/>
                      <a:pt x="863" y="471"/>
                    </a:cubicBezTo>
                    <a:cubicBezTo>
                      <a:pt x="867" y="466"/>
                      <a:pt x="862" y="464"/>
                      <a:pt x="858" y="468"/>
                    </a:cubicBezTo>
                    <a:cubicBezTo>
                      <a:pt x="853" y="472"/>
                      <a:pt x="851" y="465"/>
                      <a:pt x="857" y="463"/>
                    </a:cubicBezTo>
                    <a:cubicBezTo>
                      <a:pt x="862" y="461"/>
                      <a:pt x="873" y="459"/>
                      <a:pt x="868" y="449"/>
                    </a:cubicBezTo>
                    <a:cubicBezTo>
                      <a:pt x="862" y="439"/>
                      <a:pt x="828" y="452"/>
                      <a:pt x="819" y="457"/>
                    </a:cubicBezTo>
                    <a:cubicBezTo>
                      <a:pt x="810" y="462"/>
                      <a:pt x="799" y="478"/>
                      <a:pt x="794" y="478"/>
                    </a:cubicBezTo>
                    <a:cubicBezTo>
                      <a:pt x="790" y="478"/>
                      <a:pt x="803" y="469"/>
                      <a:pt x="805" y="466"/>
                    </a:cubicBezTo>
                    <a:cubicBezTo>
                      <a:pt x="807" y="463"/>
                      <a:pt x="804" y="459"/>
                      <a:pt x="807" y="461"/>
                    </a:cubicBezTo>
                    <a:cubicBezTo>
                      <a:pt x="810" y="462"/>
                      <a:pt x="817" y="450"/>
                      <a:pt x="823" y="446"/>
                    </a:cubicBezTo>
                    <a:cubicBezTo>
                      <a:pt x="828" y="442"/>
                      <a:pt x="834" y="446"/>
                      <a:pt x="834" y="442"/>
                    </a:cubicBezTo>
                    <a:cubicBezTo>
                      <a:pt x="835" y="439"/>
                      <a:pt x="838" y="437"/>
                      <a:pt x="843" y="432"/>
                    </a:cubicBezTo>
                    <a:cubicBezTo>
                      <a:pt x="848" y="428"/>
                      <a:pt x="907" y="429"/>
                      <a:pt x="913" y="429"/>
                    </a:cubicBezTo>
                    <a:cubicBezTo>
                      <a:pt x="919" y="429"/>
                      <a:pt x="930" y="421"/>
                      <a:pt x="933" y="416"/>
                    </a:cubicBezTo>
                    <a:cubicBezTo>
                      <a:pt x="937" y="411"/>
                      <a:pt x="941" y="411"/>
                      <a:pt x="949" y="412"/>
                    </a:cubicBezTo>
                    <a:cubicBezTo>
                      <a:pt x="957" y="412"/>
                      <a:pt x="961" y="405"/>
                      <a:pt x="965" y="402"/>
                    </a:cubicBezTo>
                    <a:cubicBezTo>
                      <a:pt x="969" y="400"/>
                      <a:pt x="967" y="398"/>
                      <a:pt x="964" y="398"/>
                    </a:cubicBezTo>
                    <a:cubicBezTo>
                      <a:pt x="960" y="397"/>
                      <a:pt x="957" y="395"/>
                      <a:pt x="960" y="394"/>
                    </a:cubicBezTo>
                    <a:cubicBezTo>
                      <a:pt x="964" y="394"/>
                      <a:pt x="966" y="392"/>
                      <a:pt x="967" y="388"/>
                    </a:cubicBezTo>
                    <a:cubicBezTo>
                      <a:pt x="969" y="383"/>
                      <a:pt x="966" y="385"/>
                      <a:pt x="961" y="379"/>
                    </a:cubicBezTo>
                    <a:cubicBezTo>
                      <a:pt x="956" y="373"/>
                      <a:pt x="954" y="381"/>
                      <a:pt x="949" y="380"/>
                    </a:cubicBezTo>
                    <a:cubicBezTo>
                      <a:pt x="944" y="380"/>
                      <a:pt x="952" y="374"/>
                      <a:pt x="948" y="371"/>
                    </a:cubicBezTo>
                    <a:cubicBezTo>
                      <a:pt x="944" y="369"/>
                      <a:pt x="937" y="371"/>
                      <a:pt x="931" y="376"/>
                    </a:cubicBezTo>
                    <a:cubicBezTo>
                      <a:pt x="925" y="381"/>
                      <a:pt x="925" y="375"/>
                      <a:pt x="920" y="380"/>
                    </a:cubicBezTo>
                    <a:cubicBezTo>
                      <a:pt x="915" y="385"/>
                      <a:pt x="915" y="378"/>
                      <a:pt x="917" y="376"/>
                    </a:cubicBezTo>
                    <a:cubicBezTo>
                      <a:pt x="920" y="374"/>
                      <a:pt x="922" y="376"/>
                      <a:pt x="924" y="373"/>
                    </a:cubicBezTo>
                    <a:cubicBezTo>
                      <a:pt x="926" y="370"/>
                      <a:pt x="928" y="373"/>
                      <a:pt x="934" y="369"/>
                    </a:cubicBezTo>
                    <a:cubicBezTo>
                      <a:pt x="940" y="366"/>
                      <a:pt x="945" y="367"/>
                      <a:pt x="947" y="365"/>
                    </a:cubicBezTo>
                    <a:cubicBezTo>
                      <a:pt x="948" y="362"/>
                      <a:pt x="944" y="358"/>
                      <a:pt x="938" y="359"/>
                    </a:cubicBezTo>
                    <a:cubicBezTo>
                      <a:pt x="933" y="361"/>
                      <a:pt x="929" y="352"/>
                      <a:pt x="926" y="354"/>
                    </a:cubicBezTo>
                    <a:cubicBezTo>
                      <a:pt x="922" y="357"/>
                      <a:pt x="923" y="351"/>
                      <a:pt x="919" y="353"/>
                    </a:cubicBezTo>
                    <a:cubicBezTo>
                      <a:pt x="915" y="356"/>
                      <a:pt x="913" y="352"/>
                      <a:pt x="911" y="348"/>
                    </a:cubicBezTo>
                    <a:cubicBezTo>
                      <a:pt x="909" y="343"/>
                      <a:pt x="898" y="335"/>
                      <a:pt x="892" y="333"/>
                    </a:cubicBezTo>
                    <a:cubicBezTo>
                      <a:pt x="885" y="331"/>
                      <a:pt x="890" y="328"/>
                      <a:pt x="893" y="330"/>
                    </a:cubicBezTo>
                    <a:cubicBezTo>
                      <a:pt x="897" y="333"/>
                      <a:pt x="901" y="328"/>
                      <a:pt x="902" y="325"/>
                    </a:cubicBezTo>
                    <a:cubicBezTo>
                      <a:pt x="904" y="323"/>
                      <a:pt x="900" y="320"/>
                      <a:pt x="898" y="320"/>
                    </a:cubicBezTo>
                    <a:cubicBezTo>
                      <a:pt x="896" y="320"/>
                      <a:pt x="896" y="317"/>
                      <a:pt x="896" y="314"/>
                    </a:cubicBezTo>
                    <a:cubicBezTo>
                      <a:pt x="897" y="312"/>
                      <a:pt x="889" y="308"/>
                      <a:pt x="889" y="306"/>
                    </a:cubicBezTo>
                    <a:cubicBezTo>
                      <a:pt x="889" y="303"/>
                      <a:pt x="884" y="302"/>
                      <a:pt x="885" y="299"/>
                    </a:cubicBezTo>
                    <a:cubicBezTo>
                      <a:pt x="885" y="297"/>
                      <a:pt x="880" y="294"/>
                      <a:pt x="880" y="291"/>
                    </a:cubicBezTo>
                    <a:cubicBezTo>
                      <a:pt x="880" y="288"/>
                      <a:pt x="873" y="282"/>
                      <a:pt x="873" y="278"/>
                    </a:cubicBezTo>
                    <a:cubicBezTo>
                      <a:pt x="872" y="275"/>
                      <a:pt x="868" y="272"/>
                      <a:pt x="867" y="268"/>
                    </a:cubicBezTo>
                    <a:cubicBezTo>
                      <a:pt x="865" y="264"/>
                      <a:pt x="863" y="266"/>
                      <a:pt x="862" y="272"/>
                    </a:cubicBezTo>
                    <a:cubicBezTo>
                      <a:pt x="860" y="278"/>
                      <a:pt x="855" y="278"/>
                      <a:pt x="857" y="280"/>
                    </a:cubicBezTo>
                    <a:cubicBezTo>
                      <a:pt x="860" y="284"/>
                      <a:pt x="857" y="284"/>
                      <a:pt x="855" y="286"/>
                    </a:cubicBezTo>
                    <a:cubicBezTo>
                      <a:pt x="853" y="289"/>
                      <a:pt x="857" y="293"/>
                      <a:pt x="853" y="293"/>
                    </a:cubicBezTo>
                    <a:cubicBezTo>
                      <a:pt x="849" y="293"/>
                      <a:pt x="851" y="300"/>
                      <a:pt x="849" y="297"/>
                    </a:cubicBezTo>
                    <a:cubicBezTo>
                      <a:pt x="847" y="293"/>
                      <a:pt x="842" y="294"/>
                      <a:pt x="842" y="298"/>
                    </a:cubicBezTo>
                    <a:cubicBezTo>
                      <a:pt x="842" y="301"/>
                      <a:pt x="834" y="305"/>
                      <a:pt x="831" y="304"/>
                    </a:cubicBezTo>
                    <a:cubicBezTo>
                      <a:pt x="828" y="304"/>
                      <a:pt x="828" y="297"/>
                      <a:pt x="825" y="299"/>
                    </a:cubicBezTo>
                    <a:cubicBezTo>
                      <a:pt x="822" y="301"/>
                      <a:pt x="823" y="294"/>
                      <a:pt x="818" y="294"/>
                    </a:cubicBezTo>
                    <a:cubicBezTo>
                      <a:pt x="814" y="294"/>
                      <a:pt x="811" y="294"/>
                      <a:pt x="812" y="290"/>
                    </a:cubicBezTo>
                    <a:cubicBezTo>
                      <a:pt x="814" y="286"/>
                      <a:pt x="805" y="284"/>
                      <a:pt x="808" y="282"/>
                    </a:cubicBezTo>
                    <a:cubicBezTo>
                      <a:pt x="811" y="280"/>
                      <a:pt x="807" y="276"/>
                      <a:pt x="807" y="269"/>
                    </a:cubicBezTo>
                    <a:cubicBezTo>
                      <a:pt x="806" y="263"/>
                      <a:pt x="810" y="262"/>
                      <a:pt x="810" y="260"/>
                    </a:cubicBezTo>
                    <a:cubicBezTo>
                      <a:pt x="810" y="257"/>
                      <a:pt x="807" y="257"/>
                      <a:pt x="804" y="259"/>
                    </a:cubicBezTo>
                    <a:cubicBezTo>
                      <a:pt x="801" y="261"/>
                      <a:pt x="801" y="257"/>
                      <a:pt x="798" y="257"/>
                    </a:cubicBezTo>
                    <a:cubicBezTo>
                      <a:pt x="795" y="257"/>
                      <a:pt x="785" y="257"/>
                      <a:pt x="785" y="252"/>
                    </a:cubicBezTo>
                    <a:cubicBezTo>
                      <a:pt x="784" y="248"/>
                      <a:pt x="781" y="250"/>
                      <a:pt x="779" y="246"/>
                    </a:cubicBezTo>
                    <a:cubicBezTo>
                      <a:pt x="778" y="241"/>
                      <a:pt x="774" y="245"/>
                      <a:pt x="774" y="242"/>
                    </a:cubicBezTo>
                    <a:cubicBezTo>
                      <a:pt x="774" y="239"/>
                      <a:pt x="772" y="237"/>
                      <a:pt x="769" y="237"/>
                    </a:cubicBezTo>
                    <a:cubicBezTo>
                      <a:pt x="766" y="237"/>
                      <a:pt x="765" y="234"/>
                      <a:pt x="761" y="233"/>
                    </a:cubicBezTo>
                    <a:cubicBezTo>
                      <a:pt x="757" y="233"/>
                      <a:pt x="752" y="236"/>
                      <a:pt x="750" y="237"/>
                    </a:cubicBezTo>
                    <a:cubicBezTo>
                      <a:pt x="748" y="238"/>
                      <a:pt x="742" y="233"/>
                      <a:pt x="740" y="235"/>
                    </a:cubicBezTo>
                    <a:cubicBezTo>
                      <a:pt x="737" y="237"/>
                      <a:pt x="737" y="234"/>
                      <a:pt x="731" y="232"/>
                    </a:cubicBezTo>
                    <a:cubicBezTo>
                      <a:pt x="724" y="230"/>
                      <a:pt x="716" y="230"/>
                      <a:pt x="716" y="232"/>
                    </a:cubicBezTo>
                    <a:cubicBezTo>
                      <a:pt x="715" y="234"/>
                      <a:pt x="710" y="235"/>
                      <a:pt x="711" y="240"/>
                    </a:cubicBezTo>
                    <a:cubicBezTo>
                      <a:pt x="712" y="246"/>
                      <a:pt x="717" y="245"/>
                      <a:pt x="718" y="248"/>
                    </a:cubicBezTo>
                    <a:cubicBezTo>
                      <a:pt x="719" y="252"/>
                      <a:pt x="716" y="250"/>
                      <a:pt x="715" y="254"/>
                    </a:cubicBezTo>
                    <a:cubicBezTo>
                      <a:pt x="715" y="257"/>
                      <a:pt x="712" y="257"/>
                      <a:pt x="712" y="259"/>
                    </a:cubicBezTo>
                    <a:cubicBezTo>
                      <a:pt x="712" y="261"/>
                      <a:pt x="714" y="261"/>
                      <a:pt x="715" y="265"/>
                    </a:cubicBezTo>
                    <a:cubicBezTo>
                      <a:pt x="717" y="270"/>
                      <a:pt x="719" y="269"/>
                      <a:pt x="720" y="275"/>
                    </a:cubicBezTo>
                    <a:cubicBezTo>
                      <a:pt x="721" y="281"/>
                      <a:pt x="718" y="280"/>
                      <a:pt x="715" y="281"/>
                    </a:cubicBezTo>
                    <a:cubicBezTo>
                      <a:pt x="713" y="282"/>
                      <a:pt x="716" y="285"/>
                      <a:pt x="712" y="289"/>
                    </a:cubicBezTo>
                    <a:cubicBezTo>
                      <a:pt x="709" y="293"/>
                      <a:pt x="706" y="297"/>
                      <a:pt x="708" y="299"/>
                    </a:cubicBezTo>
                    <a:cubicBezTo>
                      <a:pt x="711" y="302"/>
                      <a:pt x="721" y="306"/>
                      <a:pt x="725" y="313"/>
                    </a:cubicBezTo>
                    <a:cubicBezTo>
                      <a:pt x="729" y="320"/>
                      <a:pt x="729" y="330"/>
                      <a:pt x="728" y="338"/>
                    </a:cubicBezTo>
                    <a:cubicBezTo>
                      <a:pt x="727" y="345"/>
                      <a:pt x="718" y="347"/>
                      <a:pt x="712" y="353"/>
                    </a:cubicBezTo>
                    <a:cubicBezTo>
                      <a:pt x="706" y="360"/>
                      <a:pt x="699" y="359"/>
                      <a:pt x="696" y="359"/>
                    </a:cubicBezTo>
                    <a:cubicBezTo>
                      <a:pt x="693" y="359"/>
                      <a:pt x="695" y="365"/>
                      <a:pt x="699" y="370"/>
                    </a:cubicBezTo>
                    <a:cubicBezTo>
                      <a:pt x="703" y="375"/>
                      <a:pt x="700" y="376"/>
                      <a:pt x="702" y="381"/>
                    </a:cubicBezTo>
                    <a:cubicBezTo>
                      <a:pt x="704" y="386"/>
                      <a:pt x="702" y="390"/>
                      <a:pt x="705" y="395"/>
                    </a:cubicBezTo>
                    <a:cubicBezTo>
                      <a:pt x="709" y="399"/>
                      <a:pt x="707" y="401"/>
                      <a:pt x="703" y="404"/>
                    </a:cubicBezTo>
                    <a:cubicBezTo>
                      <a:pt x="699" y="408"/>
                      <a:pt x="704" y="406"/>
                      <a:pt x="705" y="410"/>
                    </a:cubicBezTo>
                    <a:cubicBezTo>
                      <a:pt x="705" y="414"/>
                      <a:pt x="703" y="412"/>
                      <a:pt x="700" y="410"/>
                    </a:cubicBezTo>
                    <a:cubicBezTo>
                      <a:pt x="696" y="407"/>
                      <a:pt x="693" y="414"/>
                      <a:pt x="693" y="417"/>
                    </a:cubicBezTo>
                    <a:cubicBezTo>
                      <a:pt x="693" y="419"/>
                      <a:pt x="686" y="413"/>
                      <a:pt x="684" y="413"/>
                    </a:cubicBezTo>
                    <a:cubicBezTo>
                      <a:pt x="682" y="413"/>
                      <a:pt x="684" y="409"/>
                      <a:pt x="680" y="405"/>
                    </a:cubicBezTo>
                    <a:cubicBezTo>
                      <a:pt x="675" y="402"/>
                      <a:pt x="672" y="401"/>
                      <a:pt x="672" y="398"/>
                    </a:cubicBezTo>
                    <a:cubicBezTo>
                      <a:pt x="672" y="394"/>
                      <a:pt x="664" y="392"/>
                      <a:pt x="664" y="388"/>
                    </a:cubicBezTo>
                    <a:cubicBezTo>
                      <a:pt x="664" y="384"/>
                      <a:pt x="665" y="373"/>
                      <a:pt x="663" y="370"/>
                    </a:cubicBezTo>
                    <a:cubicBezTo>
                      <a:pt x="662" y="367"/>
                      <a:pt x="663" y="364"/>
                      <a:pt x="665" y="361"/>
                    </a:cubicBezTo>
                    <a:cubicBezTo>
                      <a:pt x="666" y="359"/>
                      <a:pt x="663" y="354"/>
                      <a:pt x="658" y="354"/>
                    </a:cubicBezTo>
                    <a:cubicBezTo>
                      <a:pt x="654" y="354"/>
                      <a:pt x="648" y="353"/>
                      <a:pt x="641" y="353"/>
                    </a:cubicBezTo>
                    <a:cubicBezTo>
                      <a:pt x="635" y="354"/>
                      <a:pt x="632" y="353"/>
                      <a:pt x="630" y="351"/>
                    </a:cubicBezTo>
                    <a:cubicBezTo>
                      <a:pt x="628" y="349"/>
                      <a:pt x="622" y="346"/>
                      <a:pt x="614" y="344"/>
                    </a:cubicBezTo>
                    <a:cubicBezTo>
                      <a:pt x="606" y="342"/>
                      <a:pt x="603" y="338"/>
                      <a:pt x="602" y="335"/>
                    </a:cubicBezTo>
                    <a:cubicBezTo>
                      <a:pt x="601" y="333"/>
                      <a:pt x="594" y="331"/>
                      <a:pt x="592" y="329"/>
                    </a:cubicBezTo>
                    <a:cubicBezTo>
                      <a:pt x="590" y="327"/>
                      <a:pt x="583" y="326"/>
                      <a:pt x="580" y="326"/>
                    </a:cubicBezTo>
                    <a:cubicBezTo>
                      <a:pt x="577" y="327"/>
                      <a:pt x="569" y="320"/>
                      <a:pt x="565" y="320"/>
                    </a:cubicBezTo>
                    <a:cubicBezTo>
                      <a:pt x="560" y="320"/>
                      <a:pt x="550" y="325"/>
                      <a:pt x="548" y="325"/>
                    </a:cubicBezTo>
                    <a:cubicBezTo>
                      <a:pt x="546" y="325"/>
                      <a:pt x="548" y="321"/>
                      <a:pt x="549" y="320"/>
                    </a:cubicBezTo>
                    <a:cubicBezTo>
                      <a:pt x="551" y="318"/>
                      <a:pt x="546" y="310"/>
                      <a:pt x="544" y="305"/>
                    </a:cubicBezTo>
                    <a:cubicBezTo>
                      <a:pt x="543" y="300"/>
                      <a:pt x="541" y="295"/>
                      <a:pt x="536" y="296"/>
                    </a:cubicBezTo>
                    <a:cubicBezTo>
                      <a:pt x="531" y="296"/>
                      <a:pt x="525" y="294"/>
                      <a:pt x="524" y="293"/>
                    </a:cubicBezTo>
                    <a:cubicBezTo>
                      <a:pt x="522" y="292"/>
                      <a:pt x="522" y="277"/>
                      <a:pt x="523" y="271"/>
                    </a:cubicBezTo>
                    <a:cubicBezTo>
                      <a:pt x="524" y="265"/>
                      <a:pt x="531" y="256"/>
                      <a:pt x="531" y="253"/>
                    </a:cubicBezTo>
                    <a:cubicBezTo>
                      <a:pt x="531" y="249"/>
                      <a:pt x="535" y="247"/>
                      <a:pt x="539" y="246"/>
                    </a:cubicBezTo>
                    <a:cubicBezTo>
                      <a:pt x="543" y="245"/>
                      <a:pt x="540" y="238"/>
                      <a:pt x="543" y="237"/>
                    </a:cubicBezTo>
                    <a:cubicBezTo>
                      <a:pt x="547" y="237"/>
                      <a:pt x="547" y="235"/>
                      <a:pt x="548" y="232"/>
                    </a:cubicBezTo>
                    <a:cubicBezTo>
                      <a:pt x="549" y="229"/>
                      <a:pt x="553" y="231"/>
                      <a:pt x="551" y="229"/>
                    </a:cubicBezTo>
                    <a:cubicBezTo>
                      <a:pt x="548" y="226"/>
                      <a:pt x="550" y="226"/>
                      <a:pt x="556" y="226"/>
                    </a:cubicBezTo>
                    <a:cubicBezTo>
                      <a:pt x="562" y="226"/>
                      <a:pt x="570" y="224"/>
                      <a:pt x="569" y="218"/>
                    </a:cubicBezTo>
                    <a:cubicBezTo>
                      <a:pt x="568" y="212"/>
                      <a:pt x="553" y="216"/>
                      <a:pt x="553" y="212"/>
                    </a:cubicBezTo>
                    <a:cubicBezTo>
                      <a:pt x="553" y="207"/>
                      <a:pt x="534" y="207"/>
                      <a:pt x="535" y="204"/>
                    </a:cubicBezTo>
                    <a:cubicBezTo>
                      <a:pt x="536" y="201"/>
                      <a:pt x="554" y="206"/>
                      <a:pt x="561" y="208"/>
                    </a:cubicBezTo>
                    <a:cubicBezTo>
                      <a:pt x="567" y="211"/>
                      <a:pt x="569" y="211"/>
                      <a:pt x="574" y="210"/>
                    </a:cubicBezTo>
                    <a:cubicBezTo>
                      <a:pt x="579" y="210"/>
                      <a:pt x="576" y="203"/>
                      <a:pt x="577" y="201"/>
                    </a:cubicBezTo>
                    <a:cubicBezTo>
                      <a:pt x="578" y="198"/>
                      <a:pt x="588" y="205"/>
                      <a:pt x="594" y="203"/>
                    </a:cubicBezTo>
                    <a:cubicBezTo>
                      <a:pt x="599" y="202"/>
                      <a:pt x="605" y="190"/>
                      <a:pt x="610" y="187"/>
                    </a:cubicBezTo>
                    <a:cubicBezTo>
                      <a:pt x="614" y="184"/>
                      <a:pt x="610" y="181"/>
                      <a:pt x="601" y="181"/>
                    </a:cubicBezTo>
                    <a:cubicBezTo>
                      <a:pt x="592" y="182"/>
                      <a:pt x="586" y="179"/>
                      <a:pt x="581" y="175"/>
                    </a:cubicBezTo>
                    <a:cubicBezTo>
                      <a:pt x="576" y="171"/>
                      <a:pt x="577" y="168"/>
                      <a:pt x="582" y="169"/>
                    </a:cubicBezTo>
                    <a:cubicBezTo>
                      <a:pt x="587" y="169"/>
                      <a:pt x="600" y="179"/>
                      <a:pt x="605" y="180"/>
                    </a:cubicBezTo>
                    <a:cubicBezTo>
                      <a:pt x="609" y="180"/>
                      <a:pt x="618" y="170"/>
                      <a:pt x="622" y="167"/>
                    </a:cubicBezTo>
                    <a:cubicBezTo>
                      <a:pt x="626" y="164"/>
                      <a:pt x="618" y="163"/>
                      <a:pt x="615" y="161"/>
                    </a:cubicBezTo>
                    <a:cubicBezTo>
                      <a:pt x="612" y="159"/>
                      <a:pt x="620" y="157"/>
                      <a:pt x="624" y="157"/>
                    </a:cubicBezTo>
                    <a:cubicBezTo>
                      <a:pt x="628" y="157"/>
                      <a:pt x="630" y="161"/>
                      <a:pt x="631" y="162"/>
                    </a:cubicBezTo>
                    <a:cubicBezTo>
                      <a:pt x="633" y="164"/>
                      <a:pt x="640" y="161"/>
                      <a:pt x="643" y="161"/>
                    </a:cubicBezTo>
                    <a:cubicBezTo>
                      <a:pt x="647" y="161"/>
                      <a:pt x="643" y="155"/>
                      <a:pt x="637" y="153"/>
                    </a:cubicBezTo>
                    <a:cubicBezTo>
                      <a:pt x="631" y="151"/>
                      <a:pt x="637" y="147"/>
                      <a:pt x="639" y="150"/>
                    </a:cubicBezTo>
                    <a:cubicBezTo>
                      <a:pt x="641" y="154"/>
                      <a:pt x="645" y="153"/>
                      <a:pt x="647" y="157"/>
                    </a:cubicBezTo>
                    <a:cubicBezTo>
                      <a:pt x="650" y="163"/>
                      <a:pt x="651" y="159"/>
                      <a:pt x="656" y="157"/>
                    </a:cubicBezTo>
                    <a:cubicBezTo>
                      <a:pt x="661" y="155"/>
                      <a:pt x="664" y="152"/>
                      <a:pt x="667" y="149"/>
                    </a:cubicBezTo>
                    <a:cubicBezTo>
                      <a:pt x="669" y="146"/>
                      <a:pt x="670" y="150"/>
                      <a:pt x="673" y="145"/>
                    </a:cubicBezTo>
                    <a:cubicBezTo>
                      <a:pt x="676" y="140"/>
                      <a:pt x="672" y="136"/>
                      <a:pt x="668" y="133"/>
                    </a:cubicBezTo>
                    <a:cubicBezTo>
                      <a:pt x="664" y="130"/>
                      <a:pt x="668" y="127"/>
                      <a:pt x="664" y="125"/>
                    </a:cubicBezTo>
                    <a:cubicBezTo>
                      <a:pt x="660" y="123"/>
                      <a:pt x="659" y="119"/>
                      <a:pt x="664" y="120"/>
                    </a:cubicBezTo>
                    <a:cubicBezTo>
                      <a:pt x="669" y="121"/>
                      <a:pt x="673" y="120"/>
                      <a:pt x="675" y="116"/>
                    </a:cubicBezTo>
                    <a:cubicBezTo>
                      <a:pt x="678" y="113"/>
                      <a:pt x="668" y="112"/>
                      <a:pt x="672" y="109"/>
                    </a:cubicBezTo>
                    <a:cubicBezTo>
                      <a:pt x="677" y="107"/>
                      <a:pt x="673" y="104"/>
                      <a:pt x="669" y="104"/>
                    </a:cubicBezTo>
                    <a:cubicBezTo>
                      <a:pt x="664" y="104"/>
                      <a:pt x="660" y="102"/>
                      <a:pt x="660" y="98"/>
                    </a:cubicBezTo>
                    <a:cubicBezTo>
                      <a:pt x="660" y="95"/>
                      <a:pt x="652" y="97"/>
                      <a:pt x="647" y="95"/>
                    </a:cubicBezTo>
                    <a:cubicBezTo>
                      <a:pt x="643" y="93"/>
                      <a:pt x="632" y="93"/>
                      <a:pt x="630" y="93"/>
                    </a:cubicBezTo>
                    <a:cubicBezTo>
                      <a:pt x="627" y="94"/>
                      <a:pt x="627" y="104"/>
                      <a:pt x="631" y="104"/>
                    </a:cubicBezTo>
                    <a:cubicBezTo>
                      <a:pt x="634" y="104"/>
                      <a:pt x="637" y="108"/>
                      <a:pt x="634" y="110"/>
                    </a:cubicBezTo>
                    <a:cubicBezTo>
                      <a:pt x="631" y="111"/>
                      <a:pt x="635" y="115"/>
                      <a:pt x="632" y="115"/>
                    </a:cubicBezTo>
                    <a:cubicBezTo>
                      <a:pt x="630" y="114"/>
                      <a:pt x="626" y="113"/>
                      <a:pt x="625" y="120"/>
                    </a:cubicBezTo>
                    <a:cubicBezTo>
                      <a:pt x="624" y="126"/>
                      <a:pt x="624" y="129"/>
                      <a:pt x="619" y="131"/>
                    </a:cubicBezTo>
                    <a:cubicBezTo>
                      <a:pt x="615" y="133"/>
                      <a:pt x="618" y="124"/>
                      <a:pt x="614" y="124"/>
                    </a:cubicBezTo>
                    <a:cubicBezTo>
                      <a:pt x="610" y="124"/>
                      <a:pt x="610" y="132"/>
                      <a:pt x="613" y="133"/>
                    </a:cubicBezTo>
                    <a:cubicBezTo>
                      <a:pt x="616" y="133"/>
                      <a:pt x="616" y="136"/>
                      <a:pt x="617" y="140"/>
                    </a:cubicBezTo>
                    <a:cubicBezTo>
                      <a:pt x="618" y="143"/>
                      <a:pt x="612" y="141"/>
                      <a:pt x="609" y="145"/>
                    </a:cubicBezTo>
                    <a:cubicBezTo>
                      <a:pt x="607" y="150"/>
                      <a:pt x="606" y="143"/>
                      <a:pt x="603" y="140"/>
                    </a:cubicBezTo>
                    <a:cubicBezTo>
                      <a:pt x="599" y="137"/>
                      <a:pt x="595" y="132"/>
                      <a:pt x="595" y="128"/>
                    </a:cubicBezTo>
                    <a:cubicBezTo>
                      <a:pt x="596" y="125"/>
                      <a:pt x="597" y="124"/>
                      <a:pt x="600" y="123"/>
                    </a:cubicBezTo>
                    <a:cubicBezTo>
                      <a:pt x="603" y="123"/>
                      <a:pt x="600" y="120"/>
                      <a:pt x="600" y="116"/>
                    </a:cubicBezTo>
                    <a:cubicBezTo>
                      <a:pt x="600" y="111"/>
                      <a:pt x="596" y="113"/>
                      <a:pt x="592" y="108"/>
                    </a:cubicBezTo>
                    <a:cubicBezTo>
                      <a:pt x="588" y="103"/>
                      <a:pt x="584" y="103"/>
                      <a:pt x="582" y="106"/>
                    </a:cubicBezTo>
                    <a:cubicBezTo>
                      <a:pt x="580" y="108"/>
                      <a:pt x="581" y="112"/>
                      <a:pt x="578" y="114"/>
                    </a:cubicBezTo>
                    <a:cubicBezTo>
                      <a:pt x="574" y="115"/>
                      <a:pt x="576" y="122"/>
                      <a:pt x="573" y="123"/>
                    </a:cubicBezTo>
                    <a:cubicBezTo>
                      <a:pt x="570" y="123"/>
                      <a:pt x="571" y="110"/>
                      <a:pt x="569" y="109"/>
                    </a:cubicBezTo>
                    <a:cubicBezTo>
                      <a:pt x="566" y="108"/>
                      <a:pt x="567" y="105"/>
                      <a:pt x="570" y="104"/>
                    </a:cubicBezTo>
                    <a:cubicBezTo>
                      <a:pt x="574" y="104"/>
                      <a:pt x="576" y="100"/>
                      <a:pt x="573" y="100"/>
                    </a:cubicBezTo>
                    <a:cubicBezTo>
                      <a:pt x="570" y="100"/>
                      <a:pt x="564" y="96"/>
                      <a:pt x="562" y="95"/>
                    </a:cubicBezTo>
                    <a:cubicBezTo>
                      <a:pt x="560" y="94"/>
                      <a:pt x="556" y="100"/>
                      <a:pt x="553" y="98"/>
                    </a:cubicBezTo>
                    <a:cubicBezTo>
                      <a:pt x="551" y="96"/>
                      <a:pt x="554" y="91"/>
                      <a:pt x="554" y="88"/>
                    </a:cubicBezTo>
                    <a:cubicBezTo>
                      <a:pt x="554" y="85"/>
                      <a:pt x="558" y="89"/>
                      <a:pt x="560" y="86"/>
                    </a:cubicBezTo>
                    <a:cubicBezTo>
                      <a:pt x="563" y="82"/>
                      <a:pt x="553" y="82"/>
                      <a:pt x="553" y="78"/>
                    </a:cubicBezTo>
                    <a:cubicBezTo>
                      <a:pt x="553" y="75"/>
                      <a:pt x="546" y="74"/>
                      <a:pt x="543" y="72"/>
                    </a:cubicBezTo>
                    <a:cubicBezTo>
                      <a:pt x="541" y="71"/>
                      <a:pt x="545" y="65"/>
                      <a:pt x="544" y="62"/>
                    </a:cubicBezTo>
                    <a:cubicBezTo>
                      <a:pt x="543" y="60"/>
                      <a:pt x="533" y="52"/>
                      <a:pt x="529" y="52"/>
                    </a:cubicBezTo>
                    <a:cubicBezTo>
                      <a:pt x="525" y="53"/>
                      <a:pt x="524" y="47"/>
                      <a:pt x="527" y="47"/>
                    </a:cubicBezTo>
                    <a:cubicBezTo>
                      <a:pt x="529" y="48"/>
                      <a:pt x="531" y="46"/>
                      <a:pt x="535" y="41"/>
                    </a:cubicBezTo>
                    <a:cubicBezTo>
                      <a:pt x="539" y="37"/>
                      <a:pt x="540" y="35"/>
                      <a:pt x="537" y="34"/>
                    </a:cubicBezTo>
                    <a:cubicBezTo>
                      <a:pt x="534" y="33"/>
                      <a:pt x="532" y="30"/>
                      <a:pt x="537" y="30"/>
                    </a:cubicBezTo>
                    <a:cubicBezTo>
                      <a:pt x="543" y="31"/>
                      <a:pt x="552" y="34"/>
                      <a:pt x="555" y="32"/>
                    </a:cubicBezTo>
                    <a:cubicBezTo>
                      <a:pt x="558" y="30"/>
                      <a:pt x="567" y="15"/>
                      <a:pt x="571" y="10"/>
                    </a:cubicBezTo>
                    <a:cubicBezTo>
                      <a:pt x="575" y="4"/>
                      <a:pt x="568" y="4"/>
                      <a:pt x="559" y="5"/>
                    </a:cubicBezTo>
                    <a:cubicBezTo>
                      <a:pt x="550" y="5"/>
                      <a:pt x="548" y="1"/>
                      <a:pt x="541" y="1"/>
                    </a:cubicBezTo>
                    <a:cubicBezTo>
                      <a:pt x="533" y="0"/>
                      <a:pt x="519" y="2"/>
                      <a:pt x="517" y="4"/>
                    </a:cubicBezTo>
                    <a:cubicBezTo>
                      <a:pt x="515" y="7"/>
                      <a:pt x="521" y="9"/>
                      <a:pt x="520" y="11"/>
                    </a:cubicBezTo>
                    <a:cubicBezTo>
                      <a:pt x="520" y="14"/>
                      <a:pt x="515" y="9"/>
                      <a:pt x="513" y="10"/>
                    </a:cubicBezTo>
                    <a:cubicBezTo>
                      <a:pt x="511" y="11"/>
                      <a:pt x="514" y="15"/>
                      <a:pt x="513" y="23"/>
                    </a:cubicBezTo>
                    <a:cubicBezTo>
                      <a:pt x="512" y="32"/>
                      <a:pt x="515" y="33"/>
                      <a:pt x="517" y="36"/>
                    </a:cubicBezTo>
                    <a:cubicBezTo>
                      <a:pt x="520" y="39"/>
                      <a:pt x="519" y="43"/>
                      <a:pt x="519" y="49"/>
                    </a:cubicBezTo>
                    <a:cubicBezTo>
                      <a:pt x="519" y="54"/>
                      <a:pt x="514" y="54"/>
                      <a:pt x="512" y="55"/>
                    </a:cubicBezTo>
                    <a:cubicBezTo>
                      <a:pt x="511" y="57"/>
                      <a:pt x="517" y="59"/>
                      <a:pt x="516" y="62"/>
                    </a:cubicBezTo>
                    <a:cubicBezTo>
                      <a:pt x="515" y="66"/>
                      <a:pt x="510" y="60"/>
                      <a:pt x="507" y="61"/>
                    </a:cubicBezTo>
                    <a:cubicBezTo>
                      <a:pt x="504" y="62"/>
                      <a:pt x="501" y="71"/>
                      <a:pt x="504" y="73"/>
                    </a:cubicBezTo>
                    <a:cubicBezTo>
                      <a:pt x="508" y="76"/>
                      <a:pt x="509" y="76"/>
                      <a:pt x="506" y="79"/>
                    </a:cubicBezTo>
                    <a:cubicBezTo>
                      <a:pt x="504" y="82"/>
                      <a:pt x="501" y="87"/>
                      <a:pt x="507" y="92"/>
                    </a:cubicBezTo>
                    <a:cubicBezTo>
                      <a:pt x="513" y="96"/>
                      <a:pt x="524" y="96"/>
                      <a:pt x="530" y="100"/>
                    </a:cubicBezTo>
                    <a:cubicBezTo>
                      <a:pt x="536" y="103"/>
                      <a:pt x="527" y="101"/>
                      <a:pt x="530" y="105"/>
                    </a:cubicBezTo>
                    <a:cubicBezTo>
                      <a:pt x="532" y="110"/>
                      <a:pt x="526" y="111"/>
                      <a:pt x="526" y="114"/>
                    </a:cubicBezTo>
                    <a:cubicBezTo>
                      <a:pt x="526" y="118"/>
                      <a:pt x="529" y="116"/>
                      <a:pt x="532" y="110"/>
                    </a:cubicBezTo>
                    <a:cubicBezTo>
                      <a:pt x="535" y="105"/>
                      <a:pt x="537" y="112"/>
                      <a:pt x="537" y="117"/>
                    </a:cubicBezTo>
                    <a:cubicBezTo>
                      <a:pt x="536" y="121"/>
                      <a:pt x="532" y="119"/>
                      <a:pt x="529" y="123"/>
                    </a:cubicBezTo>
                    <a:cubicBezTo>
                      <a:pt x="526" y="128"/>
                      <a:pt x="523" y="129"/>
                      <a:pt x="518" y="128"/>
                    </a:cubicBezTo>
                    <a:cubicBezTo>
                      <a:pt x="513" y="127"/>
                      <a:pt x="516" y="135"/>
                      <a:pt x="518" y="139"/>
                    </a:cubicBezTo>
                    <a:cubicBezTo>
                      <a:pt x="520" y="143"/>
                      <a:pt x="517" y="145"/>
                      <a:pt x="512" y="143"/>
                    </a:cubicBezTo>
                    <a:cubicBezTo>
                      <a:pt x="506" y="142"/>
                      <a:pt x="503" y="138"/>
                      <a:pt x="506" y="134"/>
                    </a:cubicBezTo>
                    <a:cubicBezTo>
                      <a:pt x="509" y="130"/>
                      <a:pt x="511" y="125"/>
                      <a:pt x="507" y="125"/>
                    </a:cubicBezTo>
                    <a:cubicBezTo>
                      <a:pt x="504" y="126"/>
                      <a:pt x="497" y="125"/>
                      <a:pt x="494" y="121"/>
                    </a:cubicBezTo>
                    <a:cubicBezTo>
                      <a:pt x="492" y="118"/>
                      <a:pt x="496" y="119"/>
                      <a:pt x="503" y="120"/>
                    </a:cubicBezTo>
                    <a:cubicBezTo>
                      <a:pt x="509" y="121"/>
                      <a:pt x="504" y="116"/>
                      <a:pt x="509" y="116"/>
                    </a:cubicBezTo>
                    <a:cubicBezTo>
                      <a:pt x="514" y="116"/>
                      <a:pt x="517" y="118"/>
                      <a:pt x="522" y="115"/>
                    </a:cubicBezTo>
                    <a:cubicBezTo>
                      <a:pt x="526" y="111"/>
                      <a:pt x="519" y="104"/>
                      <a:pt x="515" y="105"/>
                    </a:cubicBezTo>
                    <a:cubicBezTo>
                      <a:pt x="512" y="106"/>
                      <a:pt x="506" y="108"/>
                      <a:pt x="506" y="104"/>
                    </a:cubicBezTo>
                    <a:cubicBezTo>
                      <a:pt x="506" y="101"/>
                      <a:pt x="512" y="103"/>
                      <a:pt x="516" y="102"/>
                    </a:cubicBezTo>
                    <a:cubicBezTo>
                      <a:pt x="519" y="102"/>
                      <a:pt x="514" y="97"/>
                      <a:pt x="509" y="98"/>
                    </a:cubicBezTo>
                    <a:cubicBezTo>
                      <a:pt x="504" y="100"/>
                      <a:pt x="500" y="100"/>
                      <a:pt x="496" y="96"/>
                    </a:cubicBezTo>
                    <a:cubicBezTo>
                      <a:pt x="492" y="91"/>
                      <a:pt x="485" y="89"/>
                      <a:pt x="483" y="99"/>
                    </a:cubicBezTo>
                    <a:cubicBezTo>
                      <a:pt x="482" y="108"/>
                      <a:pt x="475" y="103"/>
                      <a:pt x="472" y="106"/>
                    </a:cubicBezTo>
                    <a:cubicBezTo>
                      <a:pt x="469" y="110"/>
                      <a:pt x="475" y="112"/>
                      <a:pt x="482" y="112"/>
                    </a:cubicBezTo>
                    <a:cubicBezTo>
                      <a:pt x="489" y="112"/>
                      <a:pt x="494" y="119"/>
                      <a:pt x="490" y="119"/>
                    </a:cubicBezTo>
                    <a:cubicBezTo>
                      <a:pt x="487" y="119"/>
                      <a:pt x="489" y="123"/>
                      <a:pt x="485" y="122"/>
                    </a:cubicBezTo>
                    <a:cubicBezTo>
                      <a:pt x="482" y="120"/>
                      <a:pt x="478" y="122"/>
                      <a:pt x="481" y="125"/>
                    </a:cubicBezTo>
                    <a:cubicBezTo>
                      <a:pt x="483" y="128"/>
                      <a:pt x="480" y="129"/>
                      <a:pt x="480" y="132"/>
                    </a:cubicBezTo>
                    <a:cubicBezTo>
                      <a:pt x="480" y="135"/>
                      <a:pt x="475" y="132"/>
                      <a:pt x="469" y="132"/>
                    </a:cubicBezTo>
                    <a:cubicBezTo>
                      <a:pt x="464" y="131"/>
                      <a:pt x="454" y="133"/>
                      <a:pt x="447" y="134"/>
                    </a:cubicBezTo>
                    <a:cubicBezTo>
                      <a:pt x="440" y="136"/>
                      <a:pt x="433" y="133"/>
                      <a:pt x="430" y="130"/>
                    </a:cubicBezTo>
                    <a:cubicBezTo>
                      <a:pt x="427" y="127"/>
                      <a:pt x="423" y="127"/>
                      <a:pt x="418" y="127"/>
                    </a:cubicBezTo>
                    <a:cubicBezTo>
                      <a:pt x="413" y="127"/>
                      <a:pt x="414" y="123"/>
                      <a:pt x="408" y="122"/>
                    </a:cubicBezTo>
                    <a:cubicBezTo>
                      <a:pt x="401" y="122"/>
                      <a:pt x="403" y="117"/>
                      <a:pt x="402" y="113"/>
                    </a:cubicBezTo>
                    <a:cubicBezTo>
                      <a:pt x="401" y="110"/>
                      <a:pt x="388" y="111"/>
                      <a:pt x="383" y="114"/>
                    </a:cubicBezTo>
                    <a:cubicBezTo>
                      <a:pt x="379" y="117"/>
                      <a:pt x="369" y="116"/>
                      <a:pt x="367" y="121"/>
                    </a:cubicBezTo>
                    <a:cubicBezTo>
                      <a:pt x="364" y="127"/>
                      <a:pt x="369" y="126"/>
                      <a:pt x="372" y="126"/>
                    </a:cubicBezTo>
                    <a:cubicBezTo>
                      <a:pt x="376" y="126"/>
                      <a:pt x="375" y="122"/>
                      <a:pt x="382" y="123"/>
                    </a:cubicBezTo>
                    <a:cubicBezTo>
                      <a:pt x="389" y="124"/>
                      <a:pt x="394" y="115"/>
                      <a:pt x="397" y="118"/>
                    </a:cubicBezTo>
                    <a:cubicBezTo>
                      <a:pt x="400" y="121"/>
                      <a:pt x="385" y="127"/>
                      <a:pt x="379" y="128"/>
                    </a:cubicBezTo>
                    <a:cubicBezTo>
                      <a:pt x="372" y="129"/>
                      <a:pt x="374" y="134"/>
                      <a:pt x="380" y="144"/>
                    </a:cubicBezTo>
                    <a:cubicBezTo>
                      <a:pt x="386" y="153"/>
                      <a:pt x="377" y="148"/>
                      <a:pt x="377" y="152"/>
                    </a:cubicBezTo>
                    <a:cubicBezTo>
                      <a:pt x="377" y="157"/>
                      <a:pt x="366" y="151"/>
                      <a:pt x="370" y="149"/>
                    </a:cubicBezTo>
                    <a:cubicBezTo>
                      <a:pt x="375" y="148"/>
                      <a:pt x="373" y="143"/>
                      <a:pt x="369" y="140"/>
                    </a:cubicBezTo>
                    <a:cubicBezTo>
                      <a:pt x="365" y="137"/>
                      <a:pt x="363" y="140"/>
                      <a:pt x="363" y="137"/>
                    </a:cubicBezTo>
                    <a:cubicBezTo>
                      <a:pt x="364" y="133"/>
                      <a:pt x="359" y="137"/>
                      <a:pt x="356" y="134"/>
                    </a:cubicBezTo>
                    <a:cubicBezTo>
                      <a:pt x="352" y="131"/>
                      <a:pt x="351" y="129"/>
                      <a:pt x="346" y="132"/>
                    </a:cubicBezTo>
                    <a:cubicBezTo>
                      <a:pt x="341" y="134"/>
                      <a:pt x="336" y="133"/>
                      <a:pt x="325" y="135"/>
                    </a:cubicBezTo>
                    <a:cubicBezTo>
                      <a:pt x="315" y="137"/>
                      <a:pt x="295" y="136"/>
                      <a:pt x="292" y="133"/>
                    </a:cubicBezTo>
                    <a:cubicBezTo>
                      <a:pt x="288" y="129"/>
                      <a:pt x="301" y="123"/>
                      <a:pt x="305" y="124"/>
                    </a:cubicBezTo>
                    <a:cubicBezTo>
                      <a:pt x="308" y="125"/>
                      <a:pt x="306" y="120"/>
                      <a:pt x="300" y="116"/>
                    </a:cubicBezTo>
                    <a:cubicBezTo>
                      <a:pt x="295" y="111"/>
                      <a:pt x="282" y="108"/>
                      <a:pt x="282" y="111"/>
                    </a:cubicBezTo>
                    <a:cubicBezTo>
                      <a:pt x="282" y="114"/>
                      <a:pt x="275" y="111"/>
                      <a:pt x="266" y="110"/>
                    </a:cubicBezTo>
                    <a:cubicBezTo>
                      <a:pt x="256" y="108"/>
                      <a:pt x="255" y="105"/>
                      <a:pt x="249" y="104"/>
                    </a:cubicBezTo>
                    <a:cubicBezTo>
                      <a:pt x="243" y="104"/>
                      <a:pt x="234" y="102"/>
                      <a:pt x="227" y="97"/>
                    </a:cubicBezTo>
                    <a:cubicBezTo>
                      <a:pt x="220" y="91"/>
                      <a:pt x="204" y="93"/>
                      <a:pt x="202" y="98"/>
                    </a:cubicBezTo>
                    <a:cubicBezTo>
                      <a:pt x="200" y="103"/>
                      <a:pt x="194" y="103"/>
                      <a:pt x="189" y="103"/>
                    </a:cubicBezTo>
                    <a:cubicBezTo>
                      <a:pt x="183" y="103"/>
                      <a:pt x="191" y="96"/>
                      <a:pt x="189" y="95"/>
                    </a:cubicBezTo>
                    <a:cubicBezTo>
                      <a:pt x="187" y="94"/>
                      <a:pt x="189" y="87"/>
                      <a:pt x="185" y="87"/>
                    </a:cubicBezTo>
                    <a:cubicBezTo>
                      <a:pt x="181" y="86"/>
                      <a:pt x="178" y="103"/>
                      <a:pt x="170" y="103"/>
                    </a:cubicBezTo>
                    <a:cubicBezTo>
                      <a:pt x="163" y="102"/>
                      <a:pt x="159" y="85"/>
                      <a:pt x="153" y="80"/>
                    </a:cubicBezTo>
                    <a:cubicBezTo>
                      <a:pt x="147" y="76"/>
                      <a:pt x="141" y="75"/>
                      <a:pt x="146" y="82"/>
                    </a:cubicBezTo>
                    <a:cubicBezTo>
                      <a:pt x="152" y="89"/>
                      <a:pt x="142" y="84"/>
                      <a:pt x="142" y="89"/>
                    </a:cubicBezTo>
                    <a:cubicBezTo>
                      <a:pt x="143" y="93"/>
                      <a:pt x="134" y="98"/>
                      <a:pt x="134" y="96"/>
                    </a:cubicBezTo>
                    <a:cubicBezTo>
                      <a:pt x="134" y="93"/>
                      <a:pt x="129" y="91"/>
                      <a:pt x="123" y="98"/>
                    </a:cubicBezTo>
                    <a:cubicBezTo>
                      <a:pt x="117" y="105"/>
                      <a:pt x="113" y="104"/>
                      <a:pt x="112" y="101"/>
                    </a:cubicBezTo>
                    <a:cubicBezTo>
                      <a:pt x="112" y="99"/>
                      <a:pt x="94" y="108"/>
                      <a:pt x="95" y="111"/>
                    </a:cubicBezTo>
                    <a:cubicBezTo>
                      <a:pt x="96" y="114"/>
                      <a:pt x="92" y="116"/>
                      <a:pt x="87" y="116"/>
                    </a:cubicBezTo>
                    <a:cubicBezTo>
                      <a:pt x="83" y="115"/>
                      <a:pt x="86" y="111"/>
                      <a:pt x="90" y="109"/>
                    </a:cubicBezTo>
                    <a:cubicBezTo>
                      <a:pt x="94" y="107"/>
                      <a:pt x="106" y="98"/>
                      <a:pt x="112" y="97"/>
                    </a:cubicBezTo>
                    <a:cubicBezTo>
                      <a:pt x="118" y="96"/>
                      <a:pt x="129" y="91"/>
                      <a:pt x="130" y="88"/>
                    </a:cubicBezTo>
                    <a:cubicBezTo>
                      <a:pt x="130" y="86"/>
                      <a:pt x="124" y="88"/>
                      <a:pt x="120" y="87"/>
                    </a:cubicBezTo>
                    <a:cubicBezTo>
                      <a:pt x="116" y="86"/>
                      <a:pt x="109" y="91"/>
                      <a:pt x="102" y="94"/>
                    </a:cubicBezTo>
                    <a:cubicBezTo>
                      <a:pt x="95" y="97"/>
                      <a:pt x="88" y="96"/>
                      <a:pt x="90" y="100"/>
                    </a:cubicBezTo>
                    <a:cubicBezTo>
                      <a:pt x="92" y="104"/>
                      <a:pt x="83" y="99"/>
                      <a:pt x="82" y="102"/>
                    </a:cubicBezTo>
                    <a:cubicBezTo>
                      <a:pt x="80" y="105"/>
                      <a:pt x="77" y="102"/>
                      <a:pt x="79" y="100"/>
                    </a:cubicBezTo>
                    <a:cubicBezTo>
                      <a:pt x="82" y="99"/>
                      <a:pt x="73" y="96"/>
                      <a:pt x="73" y="98"/>
                    </a:cubicBezTo>
                    <a:cubicBezTo>
                      <a:pt x="73" y="100"/>
                      <a:pt x="72" y="102"/>
                      <a:pt x="66" y="102"/>
                    </a:cubicBezTo>
                    <a:cubicBezTo>
                      <a:pt x="60" y="102"/>
                      <a:pt x="54" y="106"/>
                      <a:pt x="58" y="109"/>
                    </a:cubicBezTo>
                    <a:cubicBezTo>
                      <a:pt x="62" y="112"/>
                      <a:pt x="64" y="114"/>
                      <a:pt x="62" y="116"/>
                    </a:cubicBezTo>
                    <a:cubicBezTo>
                      <a:pt x="60" y="118"/>
                      <a:pt x="54" y="110"/>
                      <a:pt x="45" y="111"/>
                    </a:cubicBezTo>
                    <a:cubicBezTo>
                      <a:pt x="36" y="112"/>
                      <a:pt x="19" y="101"/>
                      <a:pt x="19" y="99"/>
                    </a:cubicBezTo>
                    <a:cubicBezTo>
                      <a:pt x="19" y="97"/>
                      <a:pt x="8" y="98"/>
                      <a:pt x="0" y="9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1" y="269"/>
                      <a:pt x="2" y="270"/>
                      <a:pt x="3" y="270"/>
                    </a:cubicBezTo>
                    <a:cubicBezTo>
                      <a:pt x="4" y="269"/>
                      <a:pt x="5" y="268"/>
                      <a:pt x="6" y="268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9" y="269"/>
                      <a:pt x="11" y="269"/>
                      <a:pt x="14" y="267"/>
                    </a:cubicBezTo>
                    <a:cubicBezTo>
                      <a:pt x="15" y="267"/>
                      <a:pt x="16" y="267"/>
                      <a:pt x="17" y="267"/>
                    </a:cubicBezTo>
                    <a:cubicBezTo>
                      <a:pt x="22" y="267"/>
                      <a:pt x="24" y="271"/>
                      <a:pt x="24" y="275"/>
                    </a:cubicBezTo>
                    <a:cubicBezTo>
                      <a:pt x="24" y="276"/>
                      <a:pt x="27" y="278"/>
                      <a:pt x="29" y="279"/>
                    </a:cubicBezTo>
                    <a:cubicBezTo>
                      <a:pt x="31" y="281"/>
                      <a:pt x="33" y="283"/>
                      <a:pt x="35" y="285"/>
                    </a:cubicBezTo>
                    <a:cubicBezTo>
                      <a:pt x="36" y="286"/>
                      <a:pt x="36" y="286"/>
                      <a:pt x="36" y="287"/>
                    </a:cubicBezTo>
                    <a:cubicBezTo>
                      <a:pt x="38" y="289"/>
                      <a:pt x="39" y="291"/>
                      <a:pt x="40" y="291"/>
                    </a:cubicBezTo>
                    <a:cubicBezTo>
                      <a:pt x="40" y="291"/>
                      <a:pt x="41" y="290"/>
                      <a:pt x="41" y="290"/>
                    </a:cubicBezTo>
                    <a:cubicBezTo>
                      <a:pt x="42" y="289"/>
                      <a:pt x="44" y="289"/>
                      <a:pt x="45" y="288"/>
                    </a:cubicBezTo>
                    <a:cubicBezTo>
                      <a:pt x="48" y="287"/>
                      <a:pt x="50" y="286"/>
                      <a:pt x="50" y="284"/>
                    </a:cubicBezTo>
                    <a:cubicBezTo>
                      <a:pt x="50" y="280"/>
                      <a:pt x="55" y="278"/>
                      <a:pt x="60" y="278"/>
                    </a:cubicBezTo>
                    <a:cubicBezTo>
                      <a:pt x="66" y="278"/>
                      <a:pt x="70" y="281"/>
                      <a:pt x="70" y="285"/>
                    </a:cubicBezTo>
                    <a:cubicBezTo>
                      <a:pt x="70" y="286"/>
                      <a:pt x="73" y="289"/>
                      <a:pt x="77" y="292"/>
                    </a:cubicBezTo>
                    <a:cubicBezTo>
                      <a:pt x="82" y="297"/>
                      <a:pt x="89" y="303"/>
                      <a:pt x="94" y="311"/>
                    </a:cubicBezTo>
                    <a:cubicBezTo>
                      <a:pt x="96" y="315"/>
                      <a:pt x="97" y="318"/>
                      <a:pt x="99" y="320"/>
                    </a:cubicBezTo>
                    <a:cubicBezTo>
                      <a:pt x="103" y="328"/>
                      <a:pt x="104" y="330"/>
                      <a:pt x="113" y="334"/>
                    </a:cubicBezTo>
                    <a:cubicBezTo>
                      <a:pt x="125" y="339"/>
                      <a:pt x="127" y="342"/>
                      <a:pt x="125" y="349"/>
                    </a:cubicBezTo>
                    <a:cubicBezTo>
                      <a:pt x="124" y="349"/>
                      <a:pt x="125" y="350"/>
                      <a:pt x="126" y="351"/>
                    </a:cubicBezTo>
                    <a:cubicBezTo>
                      <a:pt x="128" y="353"/>
                      <a:pt x="129" y="354"/>
                      <a:pt x="129" y="356"/>
                    </a:cubicBezTo>
                    <a:cubicBezTo>
                      <a:pt x="129" y="358"/>
                      <a:pt x="128" y="359"/>
                      <a:pt x="126" y="360"/>
                    </a:cubicBezTo>
                    <a:cubicBezTo>
                      <a:pt x="124" y="361"/>
                      <a:pt x="121" y="363"/>
                      <a:pt x="119" y="365"/>
                    </a:cubicBezTo>
                    <a:cubicBezTo>
                      <a:pt x="118" y="366"/>
                      <a:pt x="118" y="366"/>
                      <a:pt x="118" y="366"/>
                    </a:cubicBezTo>
                    <a:cubicBezTo>
                      <a:pt x="119" y="367"/>
                      <a:pt x="120" y="368"/>
                      <a:pt x="122" y="369"/>
                    </a:cubicBezTo>
                    <a:cubicBezTo>
                      <a:pt x="125" y="372"/>
                      <a:pt x="117" y="372"/>
                      <a:pt x="119" y="374"/>
                    </a:cubicBezTo>
                    <a:cubicBezTo>
                      <a:pt x="122" y="376"/>
                      <a:pt x="119" y="380"/>
                      <a:pt x="121" y="383"/>
                    </a:cubicBezTo>
                    <a:cubicBezTo>
                      <a:pt x="124" y="385"/>
                      <a:pt x="128" y="384"/>
                      <a:pt x="131" y="382"/>
                    </a:cubicBezTo>
                    <a:cubicBezTo>
                      <a:pt x="134" y="380"/>
                      <a:pt x="136" y="385"/>
                      <a:pt x="133" y="389"/>
                    </a:cubicBezTo>
                    <a:cubicBezTo>
                      <a:pt x="131" y="392"/>
                      <a:pt x="136" y="395"/>
                      <a:pt x="138" y="392"/>
                    </a:cubicBezTo>
                    <a:cubicBezTo>
                      <a:pt x="140" y="390"/>
                      <a:pt x="145" y="397"/>
                      <a:pt x="147" y="398"/>
                    </a:cubicBezTo>
                    <a:cubicBezTo>
                      <a:pt x="150" y="399"/>
                      <a:pt x="152" y="403"/>
                      <a:pt x="148" y="403"/>
                    </a:cubicBezTo>
                    <a:cubicBezTo>
                      <a:pt x="144" y="403"/>
                      <a:pt x="145" y="410"/>
                      <a:pt x="148" y="410"/>
                    </a:cubicBezTo>
                    <a:cubicBezTo>
                      <a:pt x="150" y="410"/>
                      <a:pt x="150" y="414"/>
                      <a:pt x="150" y="416"/>
                    </a:cubicBezTo>
                    <a:cubicBezTo>
                      <a:pt x="150" y="418"/>
                      <a:pt x="159" y="421"/>
                      <a:pt x="162" y="420"/>
                    </a:cubicBezTo>
                    <a:cubicBezTo>
                      <a:pt x="165" y="419"/>
                      <a:pt x="168" y="422"/>
                      <a:pt x="170" y="425"/>
                    </a:cubicBezTo>
                    <a:cubicBezTo>
                      <a:pt x="171" y="428"/>
                      <a:pt x="177" y="430"/>
                      <a:pt x="180" y="428"/>
                    </a:cubicBezTo>
                    <a:cubicBezTo>
                      <a:pt x="182" y="426"/>
                      <a:pt x="183" y="431"/>
                      <a:pt x="184" y="435"/>
                    </a:cubicBezTo>
                    <a:cubicBezTo>
                      <a:pt x="184" y="438"/>
                      <a:pt x="189" y="436"/>
                      <a:pt x="192" y="436"/>
                    </a:cubicBezTo>
                    <a:cubicBezTo>
                      <a:pt x="195" y="436"/>
                      <a:pt x="197" y="440"/>
                      <a:pt x="199" y="439"/>
                    </a:cubicBezTo>
                    <a:cubicBezTo>
                      <a:pt x="203" y="438"/>
                      <a:pt x="204" y="444"/>
                      <a:pt x="207" y="448"/>
                    </a:cubicBezTo>
                    <a:cubicBezTo>
                      <a:pt x="517" y="446"/>
                      <a:pt x="517" y="446"/>
                      <a:pt x="517" y="446"/>
                    </a:cubicBezTo>
                    <a:cubicBezTo>
                      <a:pt x="517" y="444"/>
                      <a:pt x="518" y="441"/>
                      <a:pt x="521" y="441"/>
                    </a:cubicBezTo>
                    <a:close/>
                    <a:moveTo>
                      <a:pt x="264" y="164"/>
                    </a:moveTo>
                    <a:cubicBezTo>
                      <a:pt x="258" y="173"/>
                      <a:pt x="255" y="174"/>
                      <a:pt x="249" y="173"/>
                    </a:cubicBezTo>
                    <a:cubicBezTo>
                      <a:pt x="242" y="171"/>
                      <a:pt x="238" y="175"/>
                      <a:pt x="241" y="177"/>
                    </a:cubicBezTo>
                    <a:cubicBezTo>
                      <a:pt x="245" y="179"/>
                      <a:pt x="245" y="181"/>
                      <a:pt x="238" y="183"/>
                    </a:cubicBezTo>
                    <a:cubicBezTo>
                      <a:pt x="231" y="185"/>
                      <a:pt x="226" y="190"/>
                      <a:pt x="223" y="189"/>
                    </a:cubicBezTo>
                    <a:cubicBezTo>
                      <a:pt x="221" y="189"/>
                      <a:pt x="235" y="178"/>
                      <a:pt x="232" y="176"/>
                    </a:cubicBezTo>
                    <a:cubicBezTo>
                      <a:pt x="228" y="173"/>
                      <a:pt x="218" y="180"/>
                      <a:pt x="218" y="184"/>
                    </a:cubicBezTo>
                    <a:cubicBezTo>
                      <a:pt x="218" y="187"/>
                      <a:pt x="212" y="187"/>
                      <a:pt x="208" y="187"/>
                    </a:cubicBezTo>
                    <a:cubicBezTo>
                      <a:pt x="204" y="187"/>
                      <a:pt x="199" y="183"/>
                      <a:pt x="203" y="183"/>
                    </a:cubicBezTo>
                    <a:cubicBezTo>
                      <a:pt x="207" y="182"/>
                      <a:pt x="204" y="178"/>
                      <a:pt x="210" y="176"/>
                    </a:cubicBezTo>
                    <a:cubicBezTo>
                      <a:pt x="215" y="174"/>
                      <a:pt x="209" y="171"/>
                      <a:pt x="210" y="169"/>
                    </a:cubicBezTo>
                    <a:cubicBezTo>
                      <a:pt x="212" y="167"/>
                      <a:pt x="222" y="171"/>
                      <a:pt x="222" y="167"/>
                    </a:cubicBezTo>
                    <a:cubicBezTo>
                      <a:pt x="223" y="163"/>
                      <a:pt x="212" y="160"/>
                      <a:pt x="208" y="162"/>
                    </a:cubicBezTo>
                    <a:cubicBezTo>
                      <a:pt x="205" y="165"/>
                      <a:pt x="196" y="170"/>
                      <a:pt x="186" y="166"/>
                    </a:cubicBezTo>
                    <a:cubicBezTo>
                      <a:pt x="183" y="165"/>
                      <a:pt x="212" y="162"/>
                      <a:pt x="216" y="157"/>
                    </a:cubicBezTo>
                    <a:cubicBezTo>
                      <a:pt x="221" y="153"/>
                      <a:pt x="243" y="148"/>
                      <a:pt x="244" y="152"/>
                    </a:cubicBezTo>
                    <a:cubicBezTo>
                      <a:pt x="246" y="156"/>
                      <a:pt x="233" y="158"/>
                      <a:pt x="239" y="162"/>
                    </a:cubicBezTo>
                    <a:cubicBezTo>
                      <a:pt x="245" y="166"/>
                      <a:pt x="256" y="163"/>
                      <a:pt x="258" y="159"/>
                    </a:cubicBezTo>
                    <a:cubicBezTo>
                      <a:pt x="260" y="156"/>
                      <a:pt x="271" y="156"/>
                      <a:pt x="264" y="164"/>
                    </a:cubicBezTo>
                    <a:close/>
                    <a:moveTo>
                      <a:pt x="327" y="245"/>
                    </a:moveTo>
                    <a:cubicBezTo>
                      <a:pt x="320" y="251"/>
                      <a:pt x="320" y="250"/>
                      <a:pt x="314" y="251"/>
                    </a:cubicBezTo>
                    <a:cubicBezTo>
                      <a:pt x="307" y="252"/>
                      <a:pt x="312" y="259"/>
                      <a:pt x="304" y="259"/>
                    </a:cubicBezTo>
                    <a:cubicBezTo>
                      <a:pt x="296" y="260"/>
                      <a:pt x="276" y="261"/>
                      <a:pt x="273" y="256"/>
                    </a:cubicBezTo>
                    <a:cubicBezTo>
                      <a:pt x="272" y="255"/>
                      <a:pt x="284" y="256"/>
                      <a:pt x="285" y="252"/>
                    </a:cubicBezTo>
                    <a:cubicBezTo>
                      <a:pt x="286" y="249"/>
                      <a:pt x="289" y="244"/>
                      <a:pt x="294" y="244"/>
                    </a:cubicBezTo>
                    <a:cubicBezTo>
                      <a:pt x="299" y="244"/>
                      <a:pt x="298" y="237"/>
                      <a:pt x="290" y="233"/>
                    </a:cubicBezTo>
                    <a:cubicBezTo>
                      <a:pt x="282" y="229"/>
                      <a:pt x="302" y="227"/>
                      <a:pt x="307" y="233"/>
                    </a:cubicBezTo>
                    <a:cubicBezTo>
                      <a:pt x="311" y="239"/>
                      <a:pt x="319" y="244"/>
                      <a:pt x="324" y="239"/>
                    </a:cubicBezTo>
                    <a:cubicBezTo>
                      <a:pt x="328" y="235"/>
                      <a:pt x="354" y="222"/>
                      <a:pt x="354" y="228"/>
                    </a:cubicBezTo>
                    <a:cubicBezTo>
                      <a:pt x="354" y="234"/>
                      <a:pt x="335" y="238"/>
                      <a:pt x="327" y="245"/>
                    </a:cubicBezTo>
                    <a:close/>
                    <a:moveTo>
                      <a:pt x="501" y="426"/>
                    </a:moveTo>
                    <a:cubicBezTo>
                      <a:pt x="496" y="427"/>
                      <a:pt x="502" y="412"/>
                      <a:pt x="492" y="406"/>
                    </a:cubicBezTo>
                    <a:cubicBezTo>
                      <a:pt x="480" y="400"/>
                      <a:pt x="475" y="388"/>
                      <a:pt x="475" y="381"/>
                    </a:cubicBezTo>
                    <a:cubicBezTo>
                      <a:pt x="475" y="375"/>
                      <a:pt x="485" y="372"/>
                      <a:pt x="489" y="377"/>
                    </a:cubicBezTo>
                    <a:cubicBezTo>
                      <a:pt x="493" y="382"/>
                      <a:pt x="499" y="402"/>
                      <a:pt x="502" y="409"/>
                    </a:cubicBezTo>
                    <a:cubicBezTo>
                      <a:pt x="506" y="415"/>
                      <a:pt x="506" y="426"/>
                      <a:pt x="501" y="4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0" name="Freeform 2198"/>
              <p:cNvSpPr>
                <a:spLocks/>
              </p:cNvSpPr>
              <p:nvPr/>
            </p:nvSpPr>
            <p:spPr bwMode="auto">
              <a:xfrm>
                <a:off x="2010989" y="2123011"/>
                <a:ext cx="33451" cy="21582"/>
              </a:xfrm>
              <a:custGeom>
                <a:avLst/>
                <a:gdLst>
                  <a:gd name="T0" fmla="*/ 16 w 19"/>
                  <a:gd name="T1" fmla="*/ 6 h 12"/>
                  <a:gd name="T2" fmla="*/ 1 w 19"/>
                  <a:gd name="T3" fmla="*/ 3 h 12"/>
                  <a:gd name="T4" fmla="*/ 16 w 19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6" y="6"/>
                    </a:moveTo>
                    <a:cubicBezTo>
                      <a:pt x="19" y="0"/>
                      <a:pt x="0" y="1"/>
                      <a:pt x="1" y="3"/>
                    </a:cubicBezTo>
                    <a:cubicBezTo>
                      <a:pt x="5" y="7"/>
                      <a:pt x="14" y="12"/>
                      <a:pt x="1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1" name="Freeform 2199"/>
              <p:cNvSpPr>
                <a:spLocks/>
              </p:cNvSpPr>
              <p:nvPr/>
            </p:nvSpPr>
            <p:spPr bwMode="auto">
              <a:xfrm>
                <a:off x="1849308" y="2137399"/>
                <a:ext cx="157964" cy="77335"/>
              </a:xfrm>
              <a:custGeom>
                <a:avLst/>
                <a:gdLst>
                  <a:gd name="T0" fmla="*/ 3 w 89"/>
                  <a:gd name="T1" fmla="*/ 36 h 45"/>
                  <a:gd name="T2" fmla="*/ 7 w 89"/>
                  <a:gd name="T3" fmla="*/ 43 h 45"/>
                  <a:gd name="T4" fmla="*/ 15 w 89"/>
                  <a:gd name="T5" fmla="*/ 41 h 45"/>
                  <a:gd name="T6" fmla="*/ 24 w 89"/>
                  <a:gd name="T7" fmla="*/ 36 h 45"/>
                  <a:gd name="T8" fmla="*/ 32 w 89"/>
                  <a:gd name="T9" fmla="*/ 45 h 45"/>
                  <a:gd name="T10" fmla="*/ 42 w 89"/>
                  <a:gd name="T11" fmla="*/ 36 h 45"/>
                  <a:gd name="T12" fmla="*/ 49 w 89"/>
                  <a:gd name="T13" fmla="*/ 31 h 45"/>
                  <a:gd name="T14" fmla="*/ 56 w 89"/>
                  <a:gd name="T15" fmla="*/ 21 h 45"/>
                  <a:gd name="T16" fmla="*/ 59 w 89"/>
                  <a:gd name="T17" fmla="*/ 31 h 45"/>
                  <a:gd name="T18" fmla="*/ 70 w 89"/>
                  <a:gd name="T19" fmla="*/ 28 h 45"/>
                  <a:gd name="T20" fmla="*/ 79 w 89"/>
                  <a:gd name="T21" fmla="*/ 24 h 45"/>
                  <a:gd name="T22" fmla="*/ 79 w 89"/>
                  <a:gd name="T23" fmla="*/ 15 h 45"/>
                  <a:gd name="T24" fmla="*/ 86 w 89"/>
                  <a:gd name="T25" fmla="*/ 9 h 45"/>
                  <a:gd name="T26" fmla="*/ 77 w 89"/>
                  <a:gd name="T27" fmla="*/ 4 h 45"/>
                  <a:gd name="T28" fmla="*/ 70 w 89"/>
                  <a:gd name="T29" fmla="*/ 9 h 45"/>
                  <a:gd name="T30" fmla="*/ 55 w 89"/>
                  <a:gd name="T31" fmla="*/ 7 h 45"/>
                  <a:gd name="T32" fmla="*/ 34 w 89"/>
                  <a:gd name="T33" fmla="*/ 18 h 45"/>
                  <a:gd name="T34" fmla="*/ 18 w 89"/>
                  <a:gd name="T35" fmla="*/ 28 h 45"/>
                  <a:gd name="T36" fmla="*/ 3 w 89"/>
                  <a:gd name="T3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45">
                    <a:moveTo>
                      <a:pt x="3" y="36"/>
                    </a:moveTo>
                    <a:cubicBezTo>
                      <a:pt x="7" y="38"/>
                      <a:pt x="3" y="45"/>
                      <a:pt x="7" y="43"/>
                    </a:cubicBezTo>
                    <a:cubicBezTo>
                      <a:pt x="11" y="41"/>
                      <a:pt x="12" y="40"/>
                      <a:pt x="15" y="41"/>
                    </a:cubicBezTo>
                    <a:cubicBezTo>
                      <a:pt x="21" y="43"/>
                      <a:pt x="22" y="38"/>
                      <a:pt x="24" y="36"/>
                    </a:cubicBezTo>
                    <a:cubicBezTo>
                      <a:pt x="27" y="33"/>
                      <a:pt x="26" y="45"/>
                      <a:pt x="32" y="45"/>
                    </a:cubicBezTo>
                    <a:cubicBezTo>
                      <a:pt x="38" y="45"/>
                      <a:pt x="37" y="33"/>
                      <a:pt x="42" y="36"/>
                    </a:cubicBezTo>
                    <a:cubicBezTo>
                      <a:pt x="47" y="40"/>
                      <a:pt x="48" y="35"/>
                      <a:pt x="49" y="31"/>
                    </a:cubicBezTo>
                    <a:cubicBezTo>
                      <a:pt x="50" y="28"/>
                      <a:pt x="50" y="22"/>
                      <a:pt x="56" y="21"/>
                    </a:cubicBezTo>
                    <a:cubicBezTo>
                      <a:pt x="61" y="20"/>
                      <a:pt x="57" y="26"/>
                      <a:pt x="59" y="31"/>
                    </a:cubicBezTo>
                    <a:cubicBezTo>
                      <a:pt x="63" y="37"/>
                      <a:pt x="69" y="31"/>
                      <a:pt x="70" y="28"/>
                    </a:cubicBezTo>
                    <a:cubicBezTo>
                      <a:pt x="70" y="25"/>
                      <a:pt x="79" y="27"/>
                      <a:pt x="79" y="24"/>
                    </a:cubicBezTo>
                    <a:cubicBezTo>
                      <a:pt x="78" y="20"/>
                      <a:pt x="81" y="19"/>
                      <a:pt x="79" y="15"/>
                    </a:cubicBezTo>
                    <a:cubicBezTo>
                      <a:pt x="76" y="11"/>
                      <a:pt x="83" y="12"/>
                      <a:pt x="86" y="9"/>
                    </a:cubicBezTo>
                    <a:cubicBezTo>
                      <a:pt x="89" y="6"/>
                      <a:pt x="82" y="9"/>
                      <a:pt x="77" y="4"/>
                    </a:cubicBezTo>
                    <a:cubicBezTo>
                      <a:pt x="72" y="0"/>
                      <a:pt x="70" y="6"/>
                      <a:pt x="70" y="9"/>
                    </a:cubicBezTo>
                    <a:cubicBezTo>
                      <a:pt x="70" y="12"/>
                      <a:pt x="60" y="9"/>
                      <a:pt x="55" y="7"/>
                    </a:cubicBezTo>
                    <a:cubicBezTo>
                      <a:pt x="49" y="5"/>
                      <a:pt x="42" y="14"/>
                      <a:pt x="34" y="18"/>
                    </a:cubicBezTo>
                    <a:cubicBezTo>
                      <a:pt x="26" y="22"/>
                      <a:pt x="26" y="29"/>
                      <a:pt x="18" y="28"/>
                    </a:cubicBezTo>
                    <a:cubicBezTo>
                      <a:pt x="11" y="28"/>
                      <a:pt x="0" y="35"/>
                      <a:pt x="3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2" name="Freeform 2200"/>
              <p:cNvSpPr>
                <a:spLocks/>
              </p:cNvSpPr>
              <p:nvPr/>
            </p:nvSpPr>
            <p:spPr bwMode="auto">
              <a:xfrm>
                <a:off x="1960812" y="2171570"/>
                <a:ext cx="245308" cy="104312"/>
              </a:xfrm>
              <a:custGeom>
                <a:avLst/>
                <a:gdLst>
                  <a:gd name="T0" fmla="*/ 18 w 138"/>
                  <a:gd name="T1" fmla="*/ 14 h 60"/>
                  <a:gd name="T2" fmla="*/ 20 w 138"/>
                  <a:gd name="T3" fmla="*/ 21 h 60"/>
                  <a:gd name="T4" fmla="*/ 19 w 138"/>
                  <a:gd name="T5" fmla="*/ 23 h 60"/>
                  <a:gd name="T6" fmla="*/ 10 w 138"/>
                  <a:gd name="T7" fmla="*/ 31 h 60"/>
                  <a:gd name="T8" fmla="*/ 22 w 138"/>
                  <a:gd name="T9" fmla="*/ 31 h 60"/>
                  <a:gd name="T10" fmla="*/ 2 w 138"/>
                  <a:gd name="T11" fmla="*/ 37 h 60"/>
                  <a:gd name="T12" fmla="*/ 16 w 138"/>
                  <a:gd name="T13" fmla="*/ 41 h 60"/>
                  <a:gd name="T14" fmla="*/ 32 w 138"/>
                  <a:gd name="T15" fmla="*/ 40 h 60"/>
                  <a:gd name="T16" fmla="*/ 41 w 138"/>
                  <a:gd name="T17" fmla="*/ 36 h 60"/>
                  <a:gd name="T18" fmla="*/ 62 w 138"/>
                  <a:gd name="T19" fmla="*/ 38 h 60"/>
                  <a:gd name="T20" fmla="*/ 46 w 138"/>
                  <a:gd name="T21" fmla="*/ 47 h 60"/>
                  <a:gd name="T22" fmla="*/ 45 w 138"/>
                  <a:gd name="T23" fmla="*/ 57 h 60"/>
                  <a:gd name="T24" fmla="*/ 85 w 138"/>
                  <a:gd name="T25" fmla="*/ 45 h 60"/>
                  <a:gd name="T26" fmla="*/ 101 w 138"/>
                  <a:gd name="T27" fmla="*/ 44 h 60"/>
                  <a:gd name="T28" fmla="*/ 127 w 138"/>
                  <a:gd name="T29" fmla="*/ 42 h 60"/>
                  <a:gd name="T30" fmla="*/ 131 w 138"/>
                  <a:gd name="T31" fmla="*/ 19 h 60"/>
                  <a:gd name="T32" fmla="*/ 118 w 138"/>
                  <a:gd name="T33" fmla="*/ 24 h 60"/>
                  <a:gd name="T34" fmla="*/ 105 w 138"/>
                  <a:gd name="T35" fmla="*/ 13 h 60"/>
                  <a:gd name="T36" fmla="*/ 97 w 138"/>
                  <a:gd name="T37" fmla="*/ 1 h 60"/>
                  <a:gd name="T38" fmla="*/ 85 w 138"/>
                  <a:gd name="T39" fmla="*/ 14 h 60"/>
                  <a:gd name="T40" fmla="*/ 86 w 138"/>
                  <a:gd name="T41" fmla="*/ 21 h 60"/>
                  <a:gd name="T42" fmla="*/ 95 w 138"/>
                  <a:gd name="T43" fmla="*/ 30 h 60"/>
                  <a:gd name="T44" fmla="*/ 69 w 138"/>
                  <a:gd name="T45" fmla="*/ 25 h 60"/>
                  <a:gd name="T46" fmla="*/ 42 w 138"/>
                  <a:gd name="T47" fmla="*/ 13 h 60"/>
                  <a:gd name="T48" fmla="*/ 30 w 138"/>
                  <a:gd name="T49" fmla="*/ 7 h 60"/>
                  <a:gd name="T50" fmla="*/ 18 w 138"/>
                  <a:gd name="T51" fmla="*/ 1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60">
                    <a:moveTo>
                      <a:pt x="18" y="14"/>
                    </a:moveTo>
                    <a:cubicBezTo>
                      <a:pt x="11" y="14"/>
                      <a:pt x="12" y="21"/>
                      <a:pt x="20" y="21"/>
                    </a:cubicBezTo>
                    <a:cubicBezTo>
                      <a:pt x="28" y="21"/>
                      <a:pt x="30" y="24"/>
                      <a:pt x="19" y="23"/>
                    </a:cubicBezTo>
                    <a:cubicBezTo>
                      <a:pt x="7" y="23"/>
                      <a:pt x="2" y="33"/>
                      <a:pt x="10" y="31"/>
                    </a:cubicBezTo>
                    <a:cubicBezTo>
                      <a:pt x="18" y="29"/>
                      <a:pt x="28" y="29"/>
                      <a:pt x="22" y="31"/>
                    </a:cubicBezTo>
                    <a:cubicBezTo>
                      <a:pt x="16" y="33"/>
                      <a:pt x="0" y="34"/>
                      <a:pt x="2" y="37"/>
                    </a:cubicBezTo>
                    <a:cubicBezTo>
                      <a:pt x="3" y="39"/>
                      <a:pt x="10" y="39"/>
                      <a:pt x="16" y="41"/>
                    </a:cubicBezTo>
                    <a:cubicBezTo>
                      <a:pt x="23" y="44"/>
                      <a:pt x="27" y="45"/>
                      <a:pt x="32" y="40"/>
                    </a:cubicBezTo>
                    <a:cubicBezTo>
                      <a:pt x="37" y="34"/>
                      <a:pt x="43" y="29"/>
                      <a:pt x="41" y="36"/>
                    </a:cubicBezTo>
                    <a:cubicBezTo>
                      <a:pt x="38" y="44"/>
                      <a:pt x="49" y="38"/>
                      <a:pt x="62" y="38"/>
                    </a:cubicBezTo>
                    <a:cubicBezTo>
                      <a:pt x="76" y="37"/>
                      <a:pt x="60" y="46"/>
                      <a:pt x="46" y="47"/>
                    </a:cubicBezTo>
                    <a:cubicBezTo>
                      <a:pt x="32" y="48"/>
                      <a:pt x="34" y="55"/>
                      <a:pt x="45" y="57"/>
                    </a:cubicBezTo>
                    <a:cubicBezTo>
                      <a:pt x="56" y="60"/>
                      <a:pt x="80" y="50"/>
                      <a:pt x="85" y="45"/>
                    </a:cubicBezTo>
                    <a:cubicBezTo>
                      <a:pt x="91" y="39"/>
                      <a:pt x="96" y="48"/>
                      <a:pt x="101" y="44"/>
                    </a:cubicBezTo>
                    <a:cubicBezTo>
                      <a:pt x="107" y="40"/>
                      <a:pt x="117" y="44"/>
                      <a:pt x="127" y="42"/>
                    </a:cubicBezTo>
                    <a:cubicBezTo>
                      <a:pt x="136" y="40"/>
                      <a:pt x="138" y="22"/>
                      <a:pt x="131" y="19"/>
                    </a:cubicBezTo>
                    <a:cubicBezTo>
                      <a:pt x="124" y="16"/>
                      <a:pt x="124" y="23"/>
                      <a:pt x="118" y="24"/>
                    </a:cubicBezTo>
                    <a:cubicBezTo>
                      <a:pt x="113" y="25"/>
                      <a:pt x="110" y="18"/>
                      <a:pt x="105" y="13"/>
                    </a:cubicBezTo>
                    <a:cubicBezTo>
                      <a:pt x="101" y="9"/>
                      <a:pt x="104" y="0"/>
                      <a:pt x="97" y="1"/>
                    </a:cubicBezTo>
                    <a:cubicBezTo>
                      <a:pt x="91" y="2"/>
                      <a:pt x="77" y="13"/>
                      <a:pt x="85" y="14"/>
                    </a:cubicBezTo>
                    <a:cubicBezTo>
                      <a:pt x="94" y="15"/>
                      <a:pt x="91" y="19"/>
                      <a:pt x="86" y="21"/>
                    </a:cubicBezTo>
                    <a:cubicBezTo>
                      <a:pt x="82" y="23"/>
                      <a:pt x="97" y="27"/>
                      <a:pt x="95" y="30"/>
                    </a:cubicBezTo>
                    <a:cubicBezTo>
                      <a:pt x="93" y="33"/>
                      <a:pt x="70" y="30"/>
                      <a:pt x="69" y="25"/>
                    </a:cubicBezTo>
                    <a:cubicBezTo>
                      <a:pt x="68" y="20"/>
                      <a:pt x="50" y="11"/>
                      <a:pt x="42" y="13"/>
                    </a:cubicBezTo>
                    <a:cubicBezTo>
                      <a:pt x="35" y="15"/>
                      <a:pt x="38" y="7"/>
                      <a:pt x="30" y="7"/>
                    </a:cubicBezTo>
                    <a:cubicBezTo>
                      <a:pt x="23" y="6"/>
                      <a:pt x="25" y="13"/>
                      <a:pt x="18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3" name="Freeform 2201"/>
              <p:cNvSpPr>
                <a:spLocks/>
              </p:cNvSpPr>
              <p:nvPr/>
            </p:nvSpPr>
            <p:spPr bwMode="auto">
              <a:xfrm>
                <a:off x="1635593" y="2912547"/>
                <a:ext cx="50177" cy="55753"/>
              </a:xfrm>
              <a:custGeom>
                <a:avLst/>
                <a:gdLst>
                  <a:gd name="T0" fmla="*/ 9 w 29"/>
                  <a:gd name="T1" fmla="*/ 4 h 32"/>
                  <a:gd name="T2" fmla="*/ 26 w 29"/>
                  <a:gd name="T3" fmla="*/ 29 h 32"/>
                  <a:gd name="T4" fmla="*/ 21 w 29"/>
                  <a:gd name="T5" fmla="*/ 12 h 32"/>
                  <a:gd name="T6" fmla="*/ 9 w 29"/>
                  <a:gd name="T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9" y="4"/>
                    </a:moveTo>
                    <a:cubicBezTo>
                      <a:pt x="0" y="9"/>
                      <a:pt x="22" y="32"/>
                      <a:pt x="26" y="29"/>
                    </a:cubicBezTo>
                    <a:cubicBezTo>
                      <a:pt x="29" y="27"/>
                      <a:pt x="21" y="18"/>
                      <a:pt x="21" y="12"/>
                    </a:cubicBezTo>
                    <a:cubicBezTo>
                      <a:pt x="21" y="6"/>
                      <a:pt x="18" y="0"/>
                      <a:pt x="9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4" name="Freeform 2202"/>
              <p:cNvSpPr>
                <a:spLocks/>
              </p:cNvSpPr>
              <p:nvPr/>
            </p:nvSpPr>
            <p:spPr bwMode="auto">
              <a:xfrm>
                <a:off x="3027531" y="3020456"/>
                <a:ext cx="57610" cy="32373"/>
              </a:xfrm>
              <a:custGeom>
                <a:avLst/>
                <a:gdLst>
                  <a:gd name="T0" fmla="*/ 1 w 33"/>
                  <a:gd name="T1" fmla="*/ 3 h 19"/>
                  <a:gd name="T2" fmla="*/ 32 w 33"/>
                  <a:gd name="T3" fmla="*/ 14 h 19"/>
                  <a:gd name="T4" fmla="*/ 1 w 33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1" y="3"/>
                    </a:moveTo>
                    <a:cubicBezTo>
                      <a:pt x="2" y="7"/>
                      <a:pt x="31" y="19"/>
                      <a:pt x="32" y="14"/>
                    </a:cubicBezTo>
                    <a:cubicBezTo>
                      <a:pt x="33" y="8"/>
                      <a:pt x="0" y="0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5" name="Freeform 2203"/>
              <p:cNvSpPr>
                <a:spLocks/>
              </p:cNvSpPr>
              <p:nvPr/>
            </p:nvSpPr>
            <p:spPr bwMode="auto">
              <a:xfrm>
                <a:off x="1786123" y="2257898"/>
                <a:ext cx="223007" cy="136685"/>
              </a:xfrm>
              <a:custGeom>
                <a:avLst/>
                <a:gdLst>
                  <a:gd name="T0" fmla="*/ 21 w 126"/>
                  <a:gd name="T1" fmla="*/ 62 h 80"/>
                  <a:gd name="T2" fmla="*/ 37 w 126"/>
                  <a:gd name="T3" fmla="*/ 80 h 80"/>
                  <a:gd name="T4" fmla="*/ 44 w 126"/>
                  <a:gd name="T5" fmla="*/ 75 h 80"/>
                  <a:gd name="T6" fmla="*/ 55 w 126"/>
                  <a:gd name="T7" fmla="*/ 72 h 80"/>
                  <a:gd name="T8" fmla="*/ 66 w 126"/>
                  <a:gd name="T9" fmla="*/ 64 h 80"/>
                  <a:gd name="T10" fmla="*/ 77 w 126"/>
                  <a:gd name="T11" fmla="*/ 53 h 80"/>
                  <a:gd name="T12" fmla="*/ 86 w 126"/>
                  <a:gd name="T13" fmla="*/ 42 h 80"/>
                  <a:gd name="T14" fmla="*/ 122 w 126"/>
                  <a:gd name="T15" fmla="*/ 27 h 80"/>
                  <a:gd name="T16" fmla="*/ 108 w 126"/>
                  <a:gd name="T17" fmla="*/ 14 h 80"/>
                  <a:gd name="T18" fmla="*/ 85 w 126"/>
                  <a:gd name="T19" fmla="*/ 12 h 80"/>
                  <a:gd name="T20" fmla="*/ 78 w 126"/>
                  <a:gd name="T21" fmla="*/ 9 h 80"/>
                  <a:gd name="T22" fmla="*/ 55 w 126"/>
                  <a:gd name="T23" fmla="*/ 3 h 80"/>
                  <a:gd name="T24" fmla="*/ 20 w 126"/>
                  <a:gd name="T25" fmla="*/ 8 h 80"/>
                  <a:gd name="T26" fmla="*/ 25 w 126"/>
                  <a:gd name="T27" fmla="*/ 19 h 80"/>
                  <a:gd name="T28" fmla="*/ 17 w 126"/>
                  <a:gd name="T29" fmla="*/ 36 h 80"/>
                  <a:gd name="T30" fmla="*/ 7 w 126"/>
                  <a:gd name="T31" fmla="*/ 53 h 80"/>
                  <a:gd name="T32" fmla="*/ 21 w 126"/>
                  <a:gd name="T33" fmla="*/ 6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80">
                    <a:moveTo>
                      <a:pt x="21" y="62"/>
                    </a:moveTo>
                    <a:cubicBezTo>
                      <a:pt x="30" y="64"/>
                      <a:pt x="31" y="80"/>
                      <a:pt x="37" y="80"/>
                    </a:cubicBezTo>
                    <a:cubicBezTo>
                      <a:pt x="41" y="80"/>
                      <a:pt x="38" y="75"/>
                      <a:pt x="44" y="75"/>
                    </a:cubicBezTo>
                    <a:cubicBezTo>
                      <a:pt x="51" y="75"/>
                      <a:pt x="49" y="72"/>
                      <a:pt x="55" y="72"/>
                    </a:cubicBezTo>
                    <a:cubicBezTo>
                      <a:pt x="61" y="73"/>
                      <a:pt x="66" y="71"/>
                      <a:pt x="66" y="64"/>
                    </a:cubicBezTo>
                    <a:cubicBezTo>
                      <a:pt x="66" y="57"/>
                      <a:pt x="71" y="54"/>
                      <a:pt x="77" y="53"/>
                    </a:cubicBezTo>
                    <a:cubicBezTo>
                      <a:pt x="83" y="51"/>
                      <a:pt x="77" y="44"/>
                      <a:pt x="86" y="42"/>
                    </a:cubicBezTo>
                    <a:cubicBezTo>
                      <a:pt x="94" y="40"/>
                      <a:pt x="118" y="30"/>
                      <a:pt x="122" y="27"/>
                    </a:cubicBezTo>
                    <a:cubicBezTo>
                      <a:pt x="126" y="24"/>
                      <a:pt x="117" y="20"/>
                      <a:pt x="108" y="14"/>
                    </a:cubicBezTo>
                    <a:cubicBezTo>
                      <a:pt x="99" y="9"/>
                      <a:pt x="92" y="7"/>
                      <a:pt x="85" y="12"/>
                    </a:cubicBezTo>
                    <a:cubicBezTo>
                      <a:pt x="78" y="16"/>
                      <a:pt x="83" y="7"/>
                      <a:pt x="78" y="9"/>
                    </a:cubicBezTo>
                    <a:cubicBezTo>
                      <a:pt x="72" y="12"/>
                      <a:pt x="57" y="5"/>
                      <a:pt x="55" y="3"/>
                    </a:cubicBezTo>
                    <a:cubicBezTo>
                      <a:pt x="53" y="0"/>
                      <a:pt x="26" y="8"/>
                      <a:pt x="20" y="8"/>
                    </a:cubicBezTo>
                    <a:cubicBezTo>
                      <a:pt x="13" y="8"/>
                      <a:pt x="20" y="15"/>
                      <a:pt x="25" y="19"/>
                    </a:cubicBezTo>
                    <a:cubicBezTo>
                      <a:pt x="29" y="22"/>
                      <a:pt x="14" y="33"/>
                      <a:pt x="17" y="36"/>
                    </a:cubicBezTo>
                    <a:cubicBezTo>
                      <a:pt x="20" y="38"/>
                      <a:pt x="14" y="45"/>
                      <a:pt x="7" y="53"/>
                    </a:cubicBezTo>
                    <a:cubicBezTo>
                      <a:pt x="0" y="61"/>
                      <a:pt x="12" y="60"/>
                      <a:pt x="21" y="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6" name="Freeform 2204"/>
              <p:cNvSpPr>
                <a:spLocks/>
              </p:cNvSpPr>
              <p:nvPr/>
            </p:nvSpPr>
            <p:spPr bwMode="auto">
              <a:xfrm>
                <a:off x="2505322" y="2286673"/>
                <a:ext cx="596545" cy="413652"/>
              </a:xfrm>
              <a:custGeom>
                <a:avLst/>
                <a:gdLst>
                  <a:gd name="T0" fmla="*/ 215 w 336"/>
                  <a:gd name="T1" fmla="*/ 54 h 241"/>
                  <a:gd name="T2" fmla="*/ 185 w 336"/>
                  <a:gd name="T3" fmla="*/ 44 h 241"/>
                  <a:gd name="T4" fmla="*/ 147 w 336"/>
                  <a:gd name="T5" fmla="*/ 27 h 241"/>
                  <a:gd name="T6" fmla="*/ 127 w 336"/>
                  <a:gd name="T7" fmla="*/ 34 h 241"/>
                  <a:gd name="T8" fmla="*/ 109 w 336"/>
                  <a:gd name="T9" fmla="*/ 21 h 241"/>
                  <a:gd name="T10" fmla="*/ 79 w 336"/>
                  <a:gd name="T11" fmla="*/ 7 h 241"/>
                  <a:gd name="T12" fmla="*/ 59 w 336"/>
                  <a:gd name="T13" fmla="*/ 33 h 241"/>
                  <a:gd name="T14" fmla="*/ 65 w 336"/>
                  <a:gd name="T15" fmla="*/ 52 h 241"/>
                  <a:gd name="T16" fmla="*/ 43 w 336"/>
                  <a:gd name="T17" fmla="*/ 30 h 241"/>
                  <a:gd name="T18" fmla="*/ 61 w 336"/>
                  <a:gd name="T19" fmla="*/ 4 h 241"/>
                  <a:gd name="T20" fmla="*/ 6 w 336"/>
                  <a:gd name="T21" fmla="*/ 54 h 241"/>
                  <a:gd name="T22" fmla="*/ 27 w 336"/>
                  <a:gd name="T23" fmla="*/ 64 h 241"/>
                  <a:gd name="T24" fmla="*/ 32 w 336"/>
                  <a:gd name="T25" fmla="*/ 76 h 241"/>
                  <a:gd name="T26" fmla="*/ 66 w 336"/>
                  <a:gd name="T27" fmla="*/ 82 h 241"/>
                  <a:gd name="T28" fmla="*/ 103 w 336"/>
                  <a:gd name="T29" fmla="*/ 82 h 241"/>
                  <a:gd name="T30" fmla="*/ 127 w 336"/>
                  <a:gd name="T31" fmla="*/ 78 h 241"/>
                  <a:gd name="T32" fmla="*/ 143 w 336"/>
                  <a:gd name="T33" fmla="*/ 81 h 241"/>
                  <a:gd name="T34" fmla="*/ 166 w 336"/>
                  <a:gd name="T35" fmla="*/ 98 h 241"/>
                  <a:gd name="T36" fmla="*/ 172 w 336"/>
                  <a:gd name="T37" fmla="*/ 103 h 241"/>
                  <a:gd name="T38" fmla="*/ 200 w 336"/>
                  <a:gd name="T39" fmla="*/ 125 h 241"/>
                  <a:gd name="T40" fmla="*/ 218 w 336"/>
                  <a:gd name="T41" fmla="*/ 143 h 241"/>
                  <a:gd name="T42" fmla="*/ 219 w 336"/>
                  <a:gd name="T43" fmla="*/ 159 h 241"/>
                  <a:gd name="T44" fmla="*/ 188 w 336"/>
                  <a:gd name="T45" fmla="*/ 168 h 241"/>
                  <a:gd name="T46" fmla="*/ 146 w 336"/>
                  <a:gd name="T47" fmla="*/ 176 h 241"/>
                  <a:gd name="T48" fmla="*/ 165 w 336"/>
                  <a:gd name="T49" fmla="*/ 191 h 241"/>
                  <a:gd name="T50" fmla="*/ 193 w 336"/>
                  <a:gd name="T51" fmla="*/ 188 h 241"/>
                  <a:gd name="T52" fmla="*/ 212 w 336"/>
                  <a:gd name="T53" fmla="*/ 214 h 241"/>
                  <a:gd name="T54" fmla="*/ 274 w 336"/>
                  <a:gd name="T55" fmla="*/ 236 h 241"/>
                  <a:gd name="T56" fmla="*/ 262 w 336"/>
                  <a:gd name="T57" fmla="*/ 209 h 241"/>
                  <a:gd name="T58" fmla="*/ 286 w 336"/>
                  <a:gd name="T59" fmla="*/ 198 h 241"/>
                  <a:gd name="T60" fmla="*/ 256 w 336"/>
                  <a:gd name="T61" fmla="*/ 166 h 241"/>
                  <a:gd name="T62" fmla="*/ 275 w 336"/>
                  <a:gd name="T63" fmla="*/ 159 h 241"/>
                  <a:gd name="T64" fmla="*/ 304 w 336"/>
                  <a:gd name="T65" fmla="*/ 172 h 241"/>
                  <a:gd name="T66" fmla="*/ 330 w 336"/>
                  <a:gd name="T67" fmla="*/ 151 h 241"/>
                  <a:gd name="T68" fmla="*/ 307 w 336"/>
                  <a:gd name="T69" fmla="*/ 134 h 241"/>
                  <a:gd name="T70" fmla="*/ 267 w 336"/>
                  <a:gd name="T71" fmla="*/ 117 h 241"/>
                  <a:gd name="T72" fmla="*/ 268 w 336"/>
                  <a:gd name="T73" fmla="*/ 101 h 241"/>
                  <a:gd name="T74" fmla="*/ 261 w 336"/>
                  <a:gd name="T75" fmla="*/ 89 h 241"/>
                  <a:gd name="T76" fmla="*/ 247 w 336"/>
                  <a:gd name="T77" fmla="*/ 84 h 241"/>
                  <a:gd name="T78" fmla="*/ 232 w 336"/>
                  <a:gd name="T79" fmla="*/ 69 h 241"/>
                  <a:gd name="T80" fmla="*/ 209 w 336"/>
                  <a:gd name="T81" fmla="*/ 67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6" h="241">
                    <a:moveTo>
                      <a:pt x="205" y="63"/>
                    </a:moveTo>
                    <a:cubicBezTo>
                      <a:pt x="210" y="63"/>
                      <a:pt x="216" y="59"/>
                      <a:pt x="215" y="54"/>
                    </a:cubicBezTo>
                    <a:cubicBezTo>
                      <a:pt x="213" y="50"/>
                      <a:pt x="200" y="49"/>
                      <a:pt x="198" y="55"/>
                    </a:cubicBezTo>
                    <a:cubicBezTo>
                      <a:pt x="195" y="60"/>
                      <a:pt x="185" y="49"/>
                      <a:pt x="185" y="44"/>
                    </a:cubicBezTo>
                    <a:cubicBezTo>
                      <a:pt x="185" y="40"/>
                      <a:pt x="169" y="44"/>
                      <a:pt x="171" y="36"/>
                    </a:cubicBezTo>
                    <a:cubicBezTo>
                      <a:pt x="173" y="29"/>
                      <a:pt x="152" y="27"/>
                      <a:pt x="147" y="27"/>
                    </a:cubicBezTo>
                    <a:cubicBezTo>
                      <a:pt x="141" y="27"/>
                      <a:pt x="133" y="31"/>
                      <a:pt x="134" y="36"/>
                    </a:cubicBezTo>
                    <a:cubicBezTo>
                      <a:pt x="135" y="41"/>
                      <a:pt x="128" y="39"/>
                      <a:pt x="127" y="34"/>
                    </a:cubicBezTo>
                    <a:cubicBezTo>
                      <a:pt x="126" y="28"/>
                      <a:pt x="113" y="40"/>
                      <a:pt x="109" y="40"/>
                    </a:cubicBezTo>
                    <a:cubicBezTo>
                      <a:pt x="105" y="40"/>
                      <a:pt x="111" y="25"/>
                      <a:pt x="109" y="21"/>
                    </a:cubicBezTo>
                    <a:cubicBezTo>
                      <a:pt x="107" y="16"/>
                      <a:pt x="104" y="15"/>
                      <a:pt x="101" y="7"/>
                    </a:cubicBezTo>
                    <a:cubicBezTo>
                      <a:pt x="98" y="0"/>
                      <a:pt x="83" y="3"/>
                      <a:pt x="79" y="7"/>
                    </a:cubicBezTo>
                    <a:cubicBezTo>
                      <a:pt x="75" y="12"/>
                      <a:pt x="62" y="10"/>
                      <a:pt x="55" y="17"/>
                    </a:cubicBezTo>
                    <a:cubicBezTo>
                      <a:pt x="48" y="24"/>
                      <a:pt x="56" y="31"/>
                      <a:pt x="59" y="33"/>
                    </a:cubicBezTo>
                    <a:cubicBezTo>
                      <a:pt x="62" y="36"/>
                      <a:pt x="48" y="40"/>
                      <a:pt x="53" y="44"/>
                    </a:cubicBezTo>
                    <a:cubicBezTo>
                      <a:pt x="57" y="48"/>
                      <a:pt x="64" y="46"/>
                      <a:pt x="65" y="52"/>
                    </a:cubicBezTo>
                    <a:cubicBezTo>
                      <a:pt x="65" y="59"/>
                      <a:pt x="48" y="50"/>
                      <a:pt x="46" y="45"/>
                    </a:cubicBezTo>
                    <a:cubicBezTo>
                      <a:pt x="43" y="39"/>
                      <a:pt x="47" y="34"/>
                      <a:pt x="43" y="30"/>
                    </a:cubicBezTo>
                    <a:cubicBezTo>
                      <a:pt x="40" y="26"/>
                      <a:pt x="43" y="21"/>
                      <a:pt x="49" y="14"/>
                    </a:cubicBezTo>
                    <a:cubicBezTo>
                      <a:pt x="56" y="7"/>
                      <a:pt x="61" y="8"/>
                      <a:pt x="61" y="4"/>
                    </a:cubicBezTo>
                    <a:cubicBezTo>
                      <a:pt x="61" y="0"/>
                      <a:pt x="33" y="0"/>
                      <a:pt x="16" y="15"/>
                    </a:cubicBezTo>
                    <a:cubicBezTo>
                      <a:pt x="0" y="30"/>
                      <a:pt x="5" y="50"/>
                      <a:pt x="6" y="54"/>
                    </a:cubicBezTo>
                    <a:cubicBezTo>
                      <a:pt x="7" y="58"/>
                      <a:pt x="21" y="56"/>
                      <a:pt x="30" y="59"/>
                    </a:cubicBezTo>
                    <a:cubicBezTo>
                      <a:pt x="38" y="61"/>
                      <a:pt x="34" y="65"/>
                      <a:pt x="27" y="64"/>
                    </a:cubicBezTo>
                    <a:cubicBezTo>
                      <a:pt x="21" y="63"/>
                      <a:pt x="10" y="61"/>
                      <a:pt x="10" y="65"/>
                    </a:cubicBezTo>
                    <a:cubicBezTo>
                      <a:pt x="11" y="70"/>
                      <a:pt x="24" y="78"/>
                      <a:pt x="32" y="76"/>
                    </a:cubicBezTo>
                    <a:cubicBezTo>
                      <a:pt x="40" y="74"/>
                      <a:pt x="40" y="74"/>
                      <a:pt x="44" y="79"/>
                    </a:cubicBezTo>
                    <a:cubicBezTo>
                      <a:pt x="47" y="83"/>
                      <a:pt x="57" y="82"/>
                      <a:pt x="66" y="82"/>
                    </a:cubicBezTo>
                    <a:cubicBezTo>
                      <a:pt x="76" y="83"/>
                      <a:pt x="87" y="86"/>
                      <a:pt x="91" y="87"/>
                    </a:cubicBezTo>
                    <a:cubicBezTo>
                      <a:pt x="96" y="87"/>
                      <a:pt x="101" y="84"/>
                      <a:pt x="103" y="82"/>
                    </a:cubicBezTo>
                    <a:cubicBezTo>
                      <a:pt x="104" y="79"/>
                      <a:pt x="123" y="86"/>
                      <a:pt x="128" y="85"/>
                    </a:cubicBezTo>
                    <a:cubicBezTo>
                      <a:pt x="134" y="85"/>
                      <a:pt x="130" y="80"/>
                      <a:pt x="127" y="78"/>
                    </a:cubicBezTo>
                    <a:cubicBezTo>
                      <a:pt x="123" y="77"/>
                      <a:pt x="125" y="70"/>
                      <a:pt x="129" y="73"/>
                    </a:cubicBezTo>
                    <a:cubicBezTo>
                      <a:pt x="134" y="75"/>
                      <a:pt x="141" y="77"/>
                      <a:pt x="143" y="81"/>
                    </a:cubicBezTo>
                    <a:cubicBezTo>
                      <a:pt x="144" y="85"/>
                      <a:pt x="148" y="83"/>
                      <a:pt x="149" y="87"/>
                    </a:cubicBezTo>
                    <a:cubicBezTo>
                      <a:pt x="149" y="90"/>
                      <a:pt x="165" y="94"/>
                      <a:pt x="166" y="98"/>
                    </a:cubicBezTo>
                    <a:cubicBezTo>
                      <a:pt x="166" y="102"/>
                      <a:pt x="150" y="104"/>
                      <a:pt x="155" y="108"/>
                    </a:cubicBezTo>
                    <a:cubicBezTo>
                      <a:pt x="159" y="111"/>
                      <a:pt x="166" y="103"/>
                      <a:pt x="172" y="103"/>
                    </a:cubicBezTo>
                    <a:cubicBezTo>
                      <a:pt x="178" y="102"/>
                      <a:pt x="178" y="116"/>
                      <a:pt x="183" y="114"/>
                    </a:cubicBezTo>
                    <a:cubicBezTo>
                      <a:pt x="189" y="111"/>
                      <a:pt x="194" y="116"/>
                      <a:pt x="200" y="125"/>
                    </a:cubicBezTo>
                    <a:cubicBezTo>
                      <a:pt x="206" y="133"/>
                      <a:pt x="199" y="141"/>
                      <a:pt x="200" y="144"/>
                    </a:cubicBezTo>
                    <a:cubicBezTo>
                      <a:pt x="200" y="147"/>
                      <a:pt x="212" y="146"/>
                      <a:pt x="218" y="143"/>
                    </a:cubicBezTo>
                    <a:cubicBezTo>
                      <a:pt x="225" y="139"/>
                      <a:pt x="231" y="147"/>
                      <a:pt x="236" y="151"/>
                    </a:cubicBezTo>
                    <a:cubicBezTo>
                      <a:pt x="241" y="156"/>
                      <a:pt x="217" y="163"/>
                      <a:pt x="219" y="159"/>
                    </a:cubicBezTo>
                    <a:cubicBezTo>
                      <a:pt x="221" y="155"/>
                      <a:pt x="205" y="143"/>
                      <a:pt x="191" y="149"/>
                    </a:cubicBezTo>
                    <a:cubicBezTo>
                      <a:pt x="176" y="154"/>
                      <a:pt x="186" y="163"/>
                      <a:pt x="188" y="168"/>
                    </a:cubicBezTo>
                    <a:cubicBezTo>
                      <a:pt x="189" y="173"/>
                      <a:pt x="175" y="178"/>
                      <a:pt x="161" y="173"/>
                    </a:cubicBezTo>
                    <a:cubicBezTo>
                      <a:pt x="148" y="169"/>
                      <a:pt x="152" y="176"/>
                      <a:pt x="146" y="176"/>
                    </a:cubicBezTo>
                    <a:cubicBezTo>
                      <a:pt x="141" y="176"/>
                      <a:pt x="135" y="185"/>
                      <a:pt x="140" y="190"/>
                    </a:cubicBezTo>
                    <a:cubicBezTo>
                      <a:pt x="145" y="196"/>
                      <a:pt x="156" y="191"/>
                      <a:pt x="165" y="191"/>
                    </a:cubicBezTo>
                    <a:cubicBezTo>
                      <a:pt x="174" y="192"/>
                      <a:pt x="175" y="194"/>
                      <a:pt x="176" y="189"/>
                    </a:cubicBezTo>
                    <a:cubicBezTo>
                      <a:pt x="177" y="184"/>
                      <a:pt x="186" y="187"/>
                      <a:pt x="193" y="188"/>
                    </a:cubicBezTo>
                    <a:cubicBezTo>
                      <a:pt x="199" y="190"/>
                      <a:pt x="198" y="199"/>
                      <a:pt x="206" y="200"/>
                    </a:cubicBezTo>
                    <a:cubicBezTo>
                      <a:pt x="214" y="201"/>
                      <a:pt x="207" y="209"/>
                      <a:pt x="212" y="214"/>
                    </a:cubicBezTo>
                    <a:cubicBezTo>
                      <a:pt x="217" y="220"/>
                      <a:pt x="233" y="217"/>
                      <a:pt x="239" y="223"/>
                    </a:cubicBezTo>
                    <a:cubicBezTo>
                      <a:pt x="245" y="229"/>
                      <a:pt x="271" y="241"/>
                      <a:pt x="274" y="236"/>
                    </a:cubicBezTo>
                    <a:cubicBezTo>
                      <a:pt x="278" y="231"/>
                      <a:pt x="252" y="208"/>
                      <a:pt x="245" y="206"/>
                    </a:cubicBezTo>
                    <a:cubicBezTo>
                      <a:pt x="237" y="204"/>
                      <a:pt x="252" y="202"/>
                      <a:pt x="262" y="209"/>
                    </a:cubicBezTo>
                    <a:cubicBezTo>
                      <a:pt x="271" y="217"/>
                      <a:pt x="285" y="220"/>
                      <a:pt x="292" y="211"/>
                    </a:cubicBezTo>
                    <a:cubicBezTo>
                      <a:pt x="299" y="202"/>
                      <a:pt x="286" y="205"/>
                      <a:pt x="286" y="198"/>
                    </a:cubicBezTo>
                    <a:cubicBezTo>
                      <a:pt x="286" y="192"/>
                      <a:pt x="282" y="183"/>
                      <a:pt x="275" y="183"/>
                    </a:cubicBezTo>
                    <a:cubicBezTo>
                      <a:pt x="268" y="183"/>
                      <a:pt x="250" y="169"/>
                      <a:pt x="256" y="166"/>
                    </a:cubicBezTo>
                    <a:cubicBezTo>
                      <a:pt x="263" y="163"/>
                      <a:pt x="254" y="159"/>
                      <a:pt x="259" y="153"/>
                    </a:cubicBezTo>
                    <a:cubicBezTo>
                      <a:pt x="264" y="148"/>
                      <a:pt x="269" y="158"/>
                      <a:pt x="275" y="159"/>
                    </a:cubicBezTo>
                    <a:cubicBezTo>
                      <a:pt x="281" y="159"/>
                      <a:pt x="282" y="167"/>
                      <a:pt x="292" y="175"/>
                    </a:cubicBezTo>
                    <a:cubicBezTo>
                      <a:pt x="301" y="183"/>
                      <a:pt x="302" y="177"/>
                      <a:pt x="304" y="172"/>
                    </a:cubicBezTo>
                    <a:cubicBezTo>
                      <a:pt x="305" y="166"/>
                      <a:pt x="316" y="171"/>
                      <a:pt x="315" y="165"/>
                    </a:cubicBezTo>
                    <a:cubicBezTo>
                      <a:pt x="315" y="160"/>
                      <a:pt x="324" y="153"/>
                      <a:pt x="330" y="151"/>
                    </a:cubicBezTo>
                    <a:cubicBezTo>
                      <a:pt x="336" y="148"/>
                      <a:pt x="325" y="142"/>
                      <a:pt x="317" y="143"/>
                    </a:cubicBezTo>
                    <a:cubicBezTo>
                      <a:pt x="309" y="143"/>
                      <a:pt x="307" y="138"/>
                      <a:pt x="307" y="134"/>
                    </a:cubicBezTo>
                    <a:cubicBezTo>
                      <a:pt x="307" y="131"/>
                      <a:pt x="292" y="122"/>
                      <a:pt x="287" y="124"/>
                    </a:cubicBezTo>
                    <a:cubicBezTo>
                      <a:pt x="282" y="125"/>
                      <a:pt x="274" y="117"/>
                      <a:pt x="267" y="117"/>
                    </a:cubicBezTo>
                    <a:cubicBezTo>
                      <a:pt x="261" y="116"/>
                      <a:pt x="251" y="111"/>
                      <a:pt x="252" y="104"/>
                    </a:cubicBezTo>
                    <a:cubicBezTo>
                      <a:pt x="253" y="97"/>
                      <a:pt x="265" y="106"/>
                      <a:pt x="268" y="101"/>
                    </a:cubicBezTo>
                    <a:cubicBezTo>
                      <a:pt x="270" y="95"/>
                      <a:pt x="255" y="98"/>
                      <a:pt x="255" y="94"/>
                    </a:cubicBezTo>
                    <a:cubicBezTo>
                      <a:pt x="254" y="90"/>
                      <a:pt x="258" y="92"/>
                      <a:pt x="261" y="89"/>
                    </a:cubicBezTo>
                    <a:cubicBezTo>
                      <a:pt x="264" y="87"/>
                      <a:pt x="259" y="82"/>
                      <a:pt x="255" y="80"/>
                    </a:cubicBezTo>
                    <a:cubicBezTo>
                      <a:pt x="252" y="78"/>
                      <a:pt x="251" y="84"/>
                      <a:pt x="247" y="84"/>
                    </a:cubicBezTo>
                    <a:cubicBezTo>
                      <a:pt x="244" y="84"/>
                      <a:pt x="247" y="78"/>
                      <a:pt x="249" y="75"/>
                    </a:cubicBezTo>
                    <a:cubicBezTo>
                      <a:pt x="252" y="71"/>
                      <a:pt x="238" y="67"/>
                      <a:pt x="232" y="69"/>
                    </a:cubicBezTo>
                    <a:cubicBezTo>
                      <a:pt x="226" y="71"/>
                      <a:pt x="224" y="68"/>
                      <a:pt x="224" y="64"/>
                    </a:cubicBezTo>
                    <a:cubicBezTo>
                      <a:pt x="224" y="60"/>
                      <a:pt x="213" y="64"/>
                      <a:pt x="209" y="67"/>
                    </a:cubicBezTo>
                    <a:cubicBezTo>
                      <a:pt x="205" y="70"/>
                      <a:pt x="200" y="64"/>
                      <a:pt x="2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7" name="Freeform 2205"/>
              <p:cNvSpPr>
                <a:spLocks/>
              </p:cNvSpPr>
              <p:nvPr/>
            </p:nvSpPr>
            <p:spPr bwMode="auto">
              <a:xfrm>
                <a:off x="3126026" y="2980889"/>
                <a:ext cx="143096" cy="124096"/>
              </a:xfrm>
              <a:custGeom>
                <a:avLst/>
                <a:gdLst>
                  <a:gd name="T0" fmla="*/ 44 w 81"/>
                  <a:gd name="T1" fmla="*/ 5 h 72"/>
                  <a:gd name="T2" fmla="*/ 39 w 81"/>
                  <a:gd name="T3" fmla="*/ 2 h 72"/>
                  <a:gd name="T4" fmla="*/ 21 w 81"/>
                  <a:gd name="T5" fmla="*/ 27 h 72"/>
                  <a:gd name="T6" fmla="*/ 16 w 81"/>
                  <a:gd name="T7" fmla="*/ 38 h 72"/>
                  <a:gd name="T8" fmla="*/ 9 w 81"/>
                  <a:gd name="T9" fmla="*/ 44 h 72"/>
                  <a:gd name="T10" fmla="*/ 6 w 81"/>
                  <a:gd name="T11" fmla="*/ 58 h 72"/>
                  <a:gd name="T12" fmla="*/ 23 w 81"/>
                  <a:gd name="T13" fmla="*/ 58 h 72"/>
                  <a:gd name="T14" fmla="*/ 39 w 81"/>
                  <a:gd name="T15" fmla="*/ 55 h 72"/>
                  <a:gd name="T16" fmla="*/ 50 w 81"/>
                  <a:gd name="T17" fmla="*/ 58 h 72"/>
                  <a:gd name="T18" fmla="*/ 47 w 81"/>
                  <a:gd name="T19" fmla="*/ 66 h 72"/>
                  <a:gd name="T20" fmla="*/ 57 w 81"/>
                  <a:gd name="T21" fmla="*/ 62 h 72"/>
                  <a:gd name="T22" fmla="*/ 64 w 81"/>
                  <a:gd name="T23" fmla="*/ 65 h 72"/>
                  <a:gd name="T24" fmla="*/ 78 w 81"/>
                  <a:gd name="T25" fmla="*/ 66 h 72"/>
                  <a:gd name="T26" fmla="*/ 73 w 81"/>
                  <a:gd name="T27" fmla="*/ 56 h 72"/>
                  <a:gd name="T28" fmla="*/ 72 w 81"/>
                  <a:gd name="T29" fmla="*/ 50 h 72"/>
                  <a:gd name="T30" fmla="*/ 67 w 81"/>
                  <a:gd name="T31" fmla="*/ 48 h 72"/>
                  <a:gd name="T32" fmla="*/ 68 w 81"/>
                  <a:gd name="T33" fmla="*/ 37 h 72"/>
                  <a:gd name="T34" fmla="*/ 59 w 81"/>
                  <a:gd name="T35" fmla="*/ 34 h 72"/>
                  <a:gd name="T36" fmla="*/ 49 w 81"/>
                  <a:gd name="T37" fmla="*/ 32 h 72"/>
                  <a:gd name="T38" fmla="*/ 44 w 81"/>
                  <a:gd name="T39" fmla="*/ 26 h 72"/>
                  <a:gd name="T40" fmla="*/ 35 w 81"/>
                  <a:gd name="T41" fmla="*/ 26 h 72"/>
                  <a:gd name="T42" fmla="*/ 36 w 81"/>
                  <a:gd name="T43" fmla="*/ 18 h 72"/>
                  <a:gd name="T44" fmla="*/ 44 w 81"/>
                  <a:gd name="T45" fmla="*/ 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72">
                    <a:moveTo>
                      <a:pt x="44" y="5"/>
                    </a:moveTo>
                    <a:cubicBezTo>
                      <a:pt x="49" y="3"/>
                      <a:pt x="44" y="0"/>
                      <a:pt x="39" y="2"/>
                    </a:cubicBezTo>
                    <a:cubicBezTo>
                      <a:pt x="34" y="4"/>
                      <a:pt x="21" y="22"/>
                      <a:pt x="21" y="27"/>
                    </a:cubicBezTo>
                    <a:cubicBezTo>
                      <a:pt x="21" y="32"/>
                      <a:pt x="20" y="38"/>
                      <a:pt x="16" y="38"/>
                    </a:cubicBezTo>
                    <a:cubicBezTo>
                      <a:pt x="11" y="37"/>
                      <a:pt x="6" y="42"/>
                      <a:pt x="9" y="44"/>
                    </a:cubicBezTo>
                    <a:cubicBezTo>
                      <a:pt x="13" y="47"/>
                      <a:pt x="0" y="54"/>
                      <a:pt x="6" y="58"/>
                    </a:cubicBezTo>
                    <a:cubicBezTo>
                      <a:pt x="10" y="60"/>
                      <a:pt x="17" y="57"/>
                      <a:pt x="23" y="58"/>
                    </a:cubicBezTo>
                    <a:cubicBezTo>
                      <a:pt x="29" y="58"/>
                      <a:pt x="34" y="59"/>
                      <a:pt x="39" y="55"/>
                    </a:cubicBezTo>
                    <a:cubicBezTo>
                      <a:pt x="44" y="51"/>
                      <a:pt x="44" y="58"/>
                      <a:pt x="50" y="58"/>
                    </a:cubicBezTo>
                    <a:cubicBezTo>
                      <a:pt x="55" y="57"/>
                      <a:pt x="47" y="62"/>
                      <a:pt x="47" y="66"/>
                    </a:cubicBezTo>
                    <a:cubicBezTo>
                      <a:pt x="47" y="69"/>
                      <a:pt x="53" y="64"/>
                      <a:pt x="57" y="62"/>
                    </a:cubicBezTo>
                    <a:cubicBezTo>
                      <a:pt x="61" y="60"/>
                      <a:pt x="66" y="62"/>
                      <a:pt x="64" y="65"/>
                    </a:cubicBezTo>
                    <a:cubicBezTo>
                      <a:pt x="62" y="68"/>
                      <a:pt x="75" y="72"/>
                      <a:pt x="78" y="66"/>
                    </a:cubicBezTo>
                    <a:cubicBezTo>
                      <a:pt x="81" y="61"/>
                      <a:pt x="75" y="53"/>
                      <a:pt x="73" y="56"/>
                    </a:cubicBezTo>
                    <a:cubicBezTo>
                      <a:pt x="71" y="60"/>
                      <a:pt x="68" y="54"/>
                      <a:pt x="72" y="50"/>
                    </a:cubicBezTo>
                    <a:cubicBezTo>
                      <a:pt x="76" y="47"/>
                      <a:pt x="71" y="46"/>
                      <a:pt x="67" y="48"/>
                    </a:cubicBezTo>
                    <a:cubicBezTo>
                      <a:pt x="63" y="50"/>
                      <a:pt x="64" y="39"/>
                      <a:pt x="68" y="37"/>
                    </a:cubicBezTo>
                    <a:cubicBezTo>
                      <a:pt x="72" y="35"/>
                      <a:pt x="59" y="31"/>
                      <a:pt x="59" y="34"/>
                    </a:cubicBezTo>
                    <a:cubicBezTo>
                      <a:pt x="59" y="38"/>
                      <a:pt x="50" y="36"/>
                      <a:pt x="49" y="32"/>
                    </a:cubicBezTo>
                    <a:cubicBezTo>
                      <a:pt x="48" y="29"/>
                      <a:pt x="42" y="28"/>
                      <a:pt x="44" y="26"/>
                    </a:cubicBezTo>
                    <a:cubicBezTo>
                      <a:pt x="46" y="23"/>
                      <a:pt x="36" y="22"/>
                      <a:pt x="35" y="26"/>
                    </a:cubicBezTo>
                    <a:cubicBezTo>
                      <a:pt x="34" y="30"/>
                      <a:pt x="31" y="23"/>
                      <a:pt x="36" y="18"/>
                    </a:cubicBezTo>
                    <a:cubicBezTo>
                      <a:pt x="41" y="13"/>
                      <a:pt x="40" y="8"/>
                      <a:pt x="4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8" name="Freeform 2206"/>
              <p:cNvSpPr>
                <a:spLocks/>
              </p:cNvSpPr>
              <p:nvPr/>
            </p:nvSpPr>
            <p:spPr bwMode="auto">
              <a:xfrm>
                <a:off x="2758064" y="2486305"/>
                <a:ext cx="59469" cy="44962"/>
              </a:xfrm>
              <a:custGeom>
                <a:avLst/>
                <a:gdLst>
                  <a:gd name="T0" fmla="*/ 28 w 34"/>
                  <a:gd name="T1" fmla="*/ 19 h 26"/>
                  <a:gd name="T2" fmla="*/ 29 w 34"/>
                  <a:gd name="T3" fmla="*/ 4 h 26"/>
                  <a:gd name="T4" fmla="*/ 15 w 34"/>
                  <a:gd name="T5" fmla="*/ 0 h 26"/>
                  <a:gd name="T6" fmla="*/ 5 w 34"/>
                  <a:gd name="T7" fmla="*/ 18 h 26"/>
                  <a:gd name="T8" fmla="*/ 28 w 34"/>
                  <a:gd name="T9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6">
                    <a:moveTo>
                      <a:pt x="28" y="19"/>
                    </a:moveTo>
                    <a:cubicBezTo>
                      <a:pt x="34" y="18"/>
                      <a:pt x="33" y="9"/>
                      <a:pt x="29" y="4"/>
                    </a:cubicBezTo>
                    <a:cubicBezTo>
                      <a:pt x="27" y="0"/>
                      <a:pt x="20" y="0"/>
                      <a:pt x="15" y="0"/>
                    </a:cubicBezTo>
                    <a:cubicBezTo>
                      <a:pt x="9" y="1"/>
                      <a:pt x="0" y="9"/>
                      <a:pt x="5" y="18"/>
                    </a:cubicBezTo>
                    <a:cubicBezTo>
                      <a:pt x="10" y="26"/>
                      <a:pt x="22" y="20"/>
                      <a:pt x="28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9" name="Freeform 2207"/>
              <p:cNvSpPr>
                <a:spLocks/>
              </p:cNvSpPr>
              <p:nvPr/>
            </p:nvSpPr>
            <p:spPr bwMode="auto">
              <a:xfrm>
                <a:off x="2460721" y="1882014"/>
                <a:ext cx="650438" cy="318332"/>
              </a:xfrm>
              <a:custGeom>
                <a:avLst/>
                <a:gdLst>
                  <a:gd name="T0" fmla="*/ 25 w 366"/>
                  <a:gd name="T1" fmla="*/ 47 h 186"/>
                  <a:gd name="T2" fmla="*/ 26 w 366"/>
                  <a:gd name="T3" fmla="*/ 59 h 186"/>
                  <a:gd name="T4" fmla="*/ 65 w 366"/>
                  <a:gd name="T5" fmla="*/ 67 h 186"/>
                  <a:gd name="T6" fmla="*/ 101 w 366"/>
                  <a:gd name="T7" fmla="*/ 75 h 186"/>
                  <a:gd name="T8" fmla="*/ 149 w 366"/>
                  <a:gd name="T9" fmla="*/ 62 h 186"/>
                  <a:gd name="T10" fmla="*/ 112 w 366"/>
                  <a:gd name="T11" fmla="*/ 80 h 186"/>
                  <a:gd name="T12" fmla="*/ 107 w 366"/>
                  <a:gd name="T13" fmla="*/ 89 h 186"/>
                  <a:gd name="T14" fmla="*/ 72 w 366"/>
                  <a:gd name="T15" fmla="*/ 99 h 186"/>
                  <a:gd name="T16" fmla="*/ 115 w 366"/>
                  <a:gd name="T17" fmla="*/ 126 h 186"/>
                  <a:gd name="T18" fmla="*/ 55 w 366"/>
                  <a:gd name="T19" fmla="*/ 133 h 186"/>
                  <a:gd name="T20" fmla="*/ 80 w 366"/>
                  <a:gd name="T21" fmla="*/ 141 h 186"/>
                  <a:gd name="T22" fmla="*/ 78 w 366"/>
                  <a:gd name="T23" fmla="*/ 154 h 186"/>
                  <a:gd name="T24" fmla="*/ 57 w 366"/>
                  <a:gd name="T25" fmla="*/ 155 h 186"/>
                  <a:gd name="T26" fmla="*/ 33 w 366"/>
                  <a:gd name="T27" fmla="*/ 174 h 186"/>
                  <a:gd name="T28" fmla="*/ 90 w 366"/>
                  <a:gd name="T29" fmla="*/ 179 h 186"/>
                  <a:gd name="T30" fmla="*/ 130 w 366"/>
                  <a:gd name="T31" fmla="*/ 182 h 186"/>
                  <a:gd name="T32" fmla="*/ 161 w 366"/>
                  <a:gd name="T33" fmla="*/ 176 h 186"/>
                  <a:gd name="T34" fmla="*/ 152 w 366"/>
                  <a:gd name="T35" fmla="*/ 166 h 186"/>
                  <a:gd name="T36" fmla="*/ 129 w 366"/>
                  <a:gd name="T37" fmla="*/ 155 h 186"/>
                  <a:gd name="T38" fmla="*/ 161 w 366"/>
                  <a:gd name="T39" fmla="*/ 143 h 186"/>
                  <a:gd name="T40" fmla="*/ 204 w 366"/>
                  <a:gd name="T41" fmla="*/ 119 h 186"/>
                  <a:gd name="T42" fmla="*/ 200 w 366"/>
                  <a:gd name="T43" fmla="*/ 106 h 186"/>
                  <a:gd name="T44" fmla="*/ 236 w 366"/>
                  <a:gd name="T45" fmla="*/ 97 h 186"/>
                  <a:gd name="T46" fmla="*/ 281 w 366"/>
                  <a:gd name="T47" fmla="*/ 68 h 186"/>
                  <a:gd name="T48" fmla="*/ 285 w 366"/>
                  <a:gd name="T49" fmla="*/ 50 h 186"/>
                  <a:gd name="T50" fmla="*/ 346 w 366"/>
                  <a:gd name="T51" fmla="*/ 34 h 186"/>
                  <a:gd name="T52" fmla="*/ 331 w 366"/>
                  <a:gd name="T53" fmla="*/ 16 h 186"/>
                  <a:gd name="T54" fmla="*/ 293 w 366"/>
                  <a:gd name="T55" fmla="*/ 16 h 186"/>
                  <a:gd name="T56" fmla="*/ 258 w 366"/>
                  <a:gd name="T57" fmla="*/ 5 h 186"/>
                  <a:gd name="T58" fmla="*/ 218 w 366"/>
                  <a:gd name="T59" fmla="*/ 10 h 186"/>
                  <a:gd name="T60" fmla="*/ 182 w 366"/>
                  <a:gd name="T61" fmla="*/ 8 h 186"/>
                  <a:gd name="T62" fmla="*/ 144 w 366"/>
                  <a:gd name="T63" fmla="*/ 11 h 186"/>
                  <a:gd name="T64" fmla="*/ 131 w 366"/>
                  <a:gd name="T65" fmla="*/ 19 h 186"/>
                  <a:gd name="T66" fmla="*/ 99 w 366"/>
                  <a:gd name="T67" fmla="*/ 27 h 186"/>
                  <a:gd name="T68" fmla="*/ 68 w 366"/>
                  <a:gd name="T69" fmla="*/ 31 h 186"/>
                  <a:gd name="T70" fmla="*/ 43 w 366"/>
                  <a:gd name="T71" fmla="*/ 34 h 186"/>
                  <a:gd name="T72" fmla="*/ 10 w 366"/>
                  <a:gd name="T73" fmla="*/ 4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186">
                    <a:moveTo>
                      <a:pt x="19" y="46"/>
                    </a:moveTo>
                    <a:cubicBezTo>
                      <a:pt x="26" y="41"/>
                      <a:pt x="31" y="44"/>
                      <a:pt x="25" y="47"/>
                    </a:cubicBezTo>
                    <a:cubicBezTo>
                      <a:pt x="19" y="50"/>
                      <a:pt x="21" y="52"/>
                      <a:pt x="30" y="52"/>
                    </a:cubicBezTo>
                    <a:cubicBezTo>
                      <a:pt x="38" y="51"/>
                      <a:pt x="26" y="54"/>
                      <a:pt x="26" y="59"/>
                    </a:cubicBezTo>
                    <a:cubicBezTo>
                      <a:pt x="26" y="64"/>
                      <a:pt x="36" y="61"/>
                      <a:pt x="37" y="66"/>
                    </a:cubicBezTo>
                    <a:cubicBezTo>
                      <a:pt x="37" y="71"/>
                      <a:pt x="59" y="73"/>
                      <a:pt x="65" y="67"/>
                    </a:cubicBezTo>
                    <a:cubicBezTo>
                      <a:pt x="72" y="61"/>
                      <a:pt x="69" y="69"/>
                      <a:pt x="69" y="73"/>
                    </a:cubicBezTo>
                    <a:cubicBezTo>
                      <a:pt x="68" y="77"/>
                      <a:pt x="99" y="80"/>
                      <a:pt x="101" y="75"/>
                    </a:cubicBezTo>
                    <a:cubicBezTo>
                      <a:pt x="102" y="70"/>
                      <a:pt x="107" y="72"/>
                      <a:pt x="113" y="74"/>
                    </a:cubicBezTo>
                    <a:cubicBezTo>
                      <a:pt x="119" y="75"/>
                      <a:pt x="148" y="68"/>
                      <a:pt x="149" y="62"/>
                    </a:cubicBezTo>
                    <a:cubicBezTo>
                      <a:pt x="149" y="56"/>
                      <a:pt x="158" y="65"/>
                      <a:pt x="149" y="72"/>
                    </a:cubicBezTo>
                    <a:cubicBezTo>
                      <a:pt x="139" y="78"/>
                      <a:pt x="120" y="77"/>
                      <a:pt x="112" y="80"/>
                    </a:cubicBezTo>
                    <a:cubicBezTo>
                      <a:pt x="103" y="82"/>
                      <a:pt x="117" y="88"/>
                      <a:pt x="126" y="95"/>
                    </a:cubicBezTo>
                    <a:cubicBezTo>
                      <a:pt x="134" y="101"/>
                      <a:pt x="115" y="98"/>
                      <a:pt x="107" y="89"/>
                    </a:cubicBezTo>
                    <a:cubicBezTo>
                      <a:pt x="99" y="81"/>
                      <a:pt x="81" y="81"/>
                      <a:pt x="71" y="81"/>
                    </a:cubicBezTo>
                    <a:cubicBezTo>
                      <a:pt x="62" y="82"/>
                      <a:pt x="65" y="99"/>
                      <a:pt x="72" y="99"/>
                    </a:cubicBezTo>
                    <a:cubicBezTo>
                      <a:pt x="79" y="99"/>
                      <a:pt x="86" y="102"/>
                      <a:pt x="93" y="113"/>
                    </a:cubicBezTo>
                    <a:cubicBezTo>
                      <a:pt x="100" y="124"/>
                      <a:pt x="115" y="121"/>
                      <a:pt x="115" y="126"/>
                    </a:cubicBezTo>
                    <a:cubicBezTo>
                      <a:pt x="115" y="131"/>
                      <a:pt x="95" y="122"/>
                      <a:pt x="84" y="120"/>
                    </a:cubicBezTo>
                    <a:cubicBezTo>
                      <a:pt x="73" y="118"/>
                      <a:pt x="56" y="125"/>
                      <a:pt x="55" y="133"/>
                    </a:cubicBezTo>
                    <a:cubicBezTo>
                      <a:pt x="55" y="141"/>
                      <a:pt x="71" y="140"/>
                      <a:pt x="82" y="134"/>
                    </a:cubicBezTo>
                    <a:cubicBezTo>
                      <a:pt x="93" y="127"/>
                      <a:pt x="85" y="136"/>
                      <a:pt x="80" y="141"/>
                    </a:cubicBezTo>
                    <a:cubicBezTo>
                      <a:pt x="74" y="146"/>
                      <a:pt x="93" y="150"/>
                      <a:pt x="93" y="156"/>
                    </a:cubicBezTo>
                    <a:cubicBezTo>
                      <a:pt x="93" y="162"/>
                      <a:pt x="79" y="160"/>
                      <a:pt x="78" y="154"/>
                    </a:cubicBezTo>
                    <a:cubicBezTo>
                      <a:pt x="76" y="149"/>
                      <a:pt x="71" y="143"/>
                      <a:pt x="58" y="144"/>
                    </a:cubicBezTo>
                    <a:cubicBezTo>
                      <a:pt x="45" y="145"/>
                      <a:pt x="49" y="154"/>
                      <a:pt x="57" y="155"/>
                    </a:cubicBezTo>
                    <a:cubicBezTo>
                      <a:pt x="65" y="156"/>
                      <a:pt x="65" y="162"/>
                      <a:pt x="56" y="162"/>
                    </a:cubicBezTo>
                    <a:cubicBezTo>
                      <a:pt x="47" y="162"/>
                      <a:pt x="27" y="168"/>
                      <a:pt x="33" y="174"/>
                    </a:cubicBezTo>
                    <a:cubicBezTo>
                      <a:pt x="40" y="180"/>
                      <a:pt x="66" y="174"/>
                      <a:pt x="70" y="178"/>
                    </a:cubicBezTo>
                    <a:cubicBezTo>
                      <a:pt x="75" y="182"/>
                      <a:pt x="87" y="183"/>
                      <a:pt x="90" y="179"/>
                    </a:cubicBezTo>
                    <a:cubicBezTo>
                      <a:pt x="93" y="174"/>
                      <a:pt x="103" y="176"/>
                      <a:pt x="113" y="176"/>
                    </a:cubicBezTo>
                    <a:cubicBezTo>
                      <a:pt x="123" y="176"/>
                      <a:pt x="126" y="178"/>
                      <a:pt x="130" y="182"/>
                    </a:cubicBezTo>
                    <a:cubicBezTo>
                      <a:pt x="135" y="186"/>
                      <a:pt x="143" y="184"/>
                      <a:pt x="148" y="180"/>
                    </a:cubicBezTo>
                    <a:cubicBezTo>
                      <a:pt x="154" y="176"/>
                      <a:pt x="154" y="176"/>
                      <a:pt x="161" y="176"/>
                    </a:cubicBezTo>
                    <a:cubicBezTo>
                      <a:pt x="168" y="176"/>
                      <a:pt x="169" y="172"/>
                      <a:pt x="166" y="166"/>
                    </a:cubicBezTo>
                    <a:cubicBezTo>
                      <a:pt x="162" y="161"/>
                      <a:pt x="153" y="170"/>
                      <a:pt x="152" y="166"/>
                    </a:cubicBezTo>
                    <a:cubicBezTo>
                      <a:pt x="151" y="161"/>
                      <a:pt x="143" y="160"/>
                      <a:pt x="129" y="162"/>
                    </a:cubicBezTo>
                    <a:cubicBezTo>
                      <a:pt x="115" y="164"/>
                      <a:pt x="121" y="153"/>
                      <a:pt x="129" y="155"/>
                    </a:cubicBezTo>
                    <a:cubicBezTo>
                      <a:pt x="138" y="158"/>
                      <a:pt x="149" y="157"/>
                      <a:pt x="159" y="154"/>
                    </a:cubicBezTo>
                    <a:cubicBezTo>
                      <a:pt x="168" y="152"/>
                      <a:pt x="161" y="147"/>
                      <a:pt x="161" y="143"/>
                    </a:cubicBezTo>
                    <a:cubicBezTo>
                      <a:pt x="161" y="139"/>
                      <a:pt x="173" y="142"/>
                      <a:pt x="182" y="142"/>
                    </a:cubicBezTo>
                    <a:cubicBezTo>
                      <a:pt x="191" y="142"/>
                      <a:pt x="204" y="127"/>
                      <a:pt x="204" y="119"/>
                    </a:cubicBezTo>
                    <a:cubicBezTo>
                      <a:pt x="205" y="110"/>
                      <a:pt x="184" y="112"/>
                      <a:pt x="174" y="112"/>
                    </a:cubicBezTo>
                    <a:cubicBezTo>
                      <a:pt x="164" y="112"/>
                      <a:pt x="181" y="105"/>
                      <a:pt x="200" y="106"/>
                    </a:cubicBezTo>
                    <a:cubicBezTo>
                      <a:pt x="219" y="107"/>
                      <a:pt x="210" y="98"/>
                      <a:pt x="214" y="95"/>
                    </a:cubicBezTo>
                    <a:cubicBezTo>
                      <a:pt x="217" y="92"/>
                      <a:pt x="226" y="99"/>
                      <a:pt x="236" y="97"/>
                    </a:cubicBezTo>
                    <a:cubicBezTo>
                      <a:pt x="245" y="95"/>
                      <a:pt x="239" y="87"/>
                      <a:pt x="245" y="87"/>
                    </a:cubicBezTo>
                    <a:cubicBezTo>
                      <a:pt x="250" y="87"/>
                      <a:pt x="260" y="80"/>
                      <a:pt x="281" y="68"/>
                    </a:cubicBezTo>
                    <a:cubicBezTo>
                      <a:pt x="301" y="57"/>
                      <a:pt x="317" y="59"/>
                      <a:pt x="318" y="52"/>
                    </a:cubicBezTo>
                    <a:cubicBezTo>
                      <a:pt x="319" y="46"/>
                      <a:pt x="290" y="52"/>
                      <a:pt x="285" y="50"/>
                    </a:cubicBezTo>
                    <a:cubicBezTo>
                      <a:pt x="280" y="48"/>
                      <a:pt x="305" y="43"/>
                      <a:pt x="311" y="44"/>
                    </a:cubicBezTo>
                    <a:cubicBezTo>
                      <a:pt x="317" y="46"/>
                      <a:pt x="325" y="44"/>
                      <a:pt x="346" y="34"/>
                    </a:cubicBezTo>
                    <a:cubicBezTo>
                      <a:pt x="366" y="24"/>
                      <a:pt x="357" y="22"/>
                      <a:pt x="349" y="23"/>
                    </a:cubicBezTo>
                    <a:cubicBezTo>
                      <a:pt x="340" y="25"/>
                      <a:pt x="331" y="22"/>
                      <a:pt x="331" y="16"/>
                    </a:cubicBezTo>
                    <a:cubicBezTo>
                      <a:pt x="332" y="11"/>
                      <a:pt x="319" y="16"/>
                      <a:pt x="318" y="13"/>
                    </a:cubicBezTo>
                    <a:cubicBezTo>
                      <a:pt x="318" y="10"/>
                      <a:pt x="306" y="11"/>
                      <a:pt x="293" y="16"/>
                    </a:cubicBezTo>
                    <a:cubicBezTo>
                      <a:pt x="280" y="21"/>
                      <a:pt x="292" y="11"/>
                      <a:pt x="297" y="9"/>
                    </a:cubicBezTo>
                    <a:cubicBezTo>
                      <a:pt x="303" y="7"/>
                      <a:pt x="264" y="9"/>
                      <a:pt x="258" y="5"/>
                    </a:cubicBezTo>
                    <a:cubicBezTo>
                      <a:pt x="251" y="0"/>
                      <a:pt x="244" y="12"/>
                      <a:pt x="238" y="6"/>
                    </a:cubicBezTo>
                    <a:cubicBezTo>
                      <a:pt x="232" y="0"/>
                      <a:pt x="216" y="5"/>
                      <a:pt x="218" y="10"/>
                    </a:cubicBezTo>
                    <a:cubicBezTo>
                      <a:pt x="220" y="14"/>
                      <a:pt x="216" y="14"/>
                      <a:pt x="210" y="9"/>
                    </a:cubicBezTo>
                    <a:cubicBezTo>
                      <a:pt x="204" y="4"/>
                      <a:pt x="192" y="10"/>
                      <a:pt x="182" y="8"/>
                    </a:cubicBezTo>
                    <a:cubicBezTo>
                      <a:pt x="171" y="7"/>
                      <a:pt x="176" y="17"/>
                      <a:pt x="164" y="12"/>
                    </a:cubicBezTo>
                    <a:cubicBezTo>
                      <a:pt x="153" y="7"/>
                      <a:pt x="140" y="9"/>
                      <a:pt x="144" y="11"/>
                    </a:cubicBezTo>
                    <a:cubicBezTo>
                      <a:pt x="147" y="12"/>
                      <a:pt x="143" y="15"/>
                      <a:pt x="138" y="14"/>
                    </a:cubicBezTo>
                    <a:cubicBezTo>
                      <a:pt x="133" y="12"/>
                      <a:pt x="128" y="14"/>
                      <a:pt x="131" y="19"/>
                    </a:cubicBezTo>
                    <a:cubicBezTo>
                      <a:pt x="133" y="24"/>
                      <a:pt x="112" y="18"/>
                      <a:pt x="112" y="23"/>
                    </a:cubicBezTo>
                    <a:cubicBezTo>
                      <a:pt x="112" y="29"/>
                      <a:pt x="105" y="32"/>
                      <a:pt x="99" y="27"/>
                    </a:cubicBezTo>
                    <a:cubicBezTo>
                      <a:pt x="93" y="22"/>
                      <a:pt x="74" y="20"/>
                      <a:pt x="79" y="25"/>
                    </a:cubicBezTo>
                    <a:cubicBezTo>
                      <a:pt x="85" y="29"/>
                      <a:pt x="62" y="27"/>
                      <a:pt x="68" y="31"/>
                    </a:cubicBezTo>
                    <a:cubicBezTo>
                      <a:pt x="74" y="36"/>
                      <a:pt x="61" y="39"/>
                      <a:pt x="61" y="37"/>
                    </a:cubicBezTo>
                    <a:cubicBezTo>
                      <a:pt x="61" y="34"/>
                      <a:pt x="48" y="30"/>
                      <a:pt x="43" y="34"/>
                    </a:cubicBezTo>
                    <a:cubicBezTo>
                      <a:pt x="38" y="39"/>
                      <a:pt x="37" y="44"/>
                      <a:pt x="34" y="41"/>
                    </a:cubicBezTo>
                    <a:cubicBezTo>
                      <a:pt x="32" y="38"/>
                      <a:pt x="21" y="39"/>
                      <a:pt x="10" y="43"/>
                    </a:cubicBezTo>
                    <a:cubicBezTo>
                      <a:pt x="0" y="47"/>
                      <a:pt x="12" y="50"/>
                      <a:pt x="19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0" name="Freeform 2208"/>
              <p:cNvSpPr>
                <a:spLocks/>
              </p:cNvSpPr>
              <p:nvPr/>
            </p:nvSpPr>
            <p:spPr bwMode="auto">
              <a:xfrm>
                <a:off x="2033290" y="2090638"/>
                <a:ext cx="94778" cy="30574"/>
              </a:xfrm>
              <a:custGeom>
                <a:avLst/>
                <a:gdLst>
                  <a:gd name="T0" fmla="*/ 20 w 53"/>
                  <a:gd name="T1" fmla="*/ 13 h 17"/>
                  <a:gd name="T2" fmla="*/ 34 w 53"/>
                  <a:gd name="T3" fmla="*/ 11 h 17"/>
                  <a:gd name="T4" fmla="*/ 53 w 53"/>
                  <a:gd name="T5" fmla="*/ 9 h 17"/>
                  <a:gd name="T6" fmla="*/ 28 w 53"/>
                  <a:gd name="T7" fmla="*/ 3 h 17"/>
                  <a:gd name="T8" fmla="*/ 7 w 53"/>
                  <a:gd name="T9" fmla="*/ 12 h 17"/>
                  <a:gd name="T10" fmla="*/ 20 w 53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7">
                    <a:moveTo>
                      <a:pt x="20" y="13"/>
                    </a:moveTo>
                    <a:cubicBezTo>
                      <a:pt x="25" y="15"/>
                      <a:pt x="30" y="8"/>
                      <a:pt x="34" y="11"/>
                    </a:cubicBezTo>
                    <a:cubicBezTo>
                      <a:pt x="37" y="14"/>
                      <a:pt x="53" y="17"/>
                      <a:pt x="53" y="9"/>
                    </a:cubicBezTo>
                    <a:cubicBezTo>
                      <a:pt x="53" y="1"/>
                      <a:pt x="33" y="0"/>
                      <a:pt x="28" y="3"/>
                    </a:cubicBezTo>
                    <a:cubicBezTo>
                      <a:pt x="23" y="6"/>
                      <a:pt x="0" y="7"/>
                      <a:pt x="7" y="12"/>
                    </a:cubicBezTo>
                    <a:cubicBezTo>
                      <a:pt x="11" y="15"/>
                      <a:pt x="15" y="11"/>
                      <a:pt x="2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1" name="Freeform 2209"/>
              <p:cNvSpPr>
                <a:spLocks/>
              </p:cNvSpPr>
              <p:nvPr/>
            </p:nvSpPr>
            <p:spPr bwMode="auto">
              <a:xfrm>
                <a:off x="2050015" y="2119414"/>
                <a:ext cx="74336" cy="37768"/>
              </a:xfrm>
              <a:custGeom>
                <a:avLst/>
                <a:gdLst>
                  <a:gd name="T0" fmla="*/ 36 w 42"/>
                  <a:gd name="T1" fmla="*/ 6 h 22"/>
                  <a:gd name="T2" fmla="*/ 29 w 42"/>
                  <a:gd name="T3" fmla="*/ 2 h 22"/>
                  <a:gd name="T4" fmla="*/ 0 w 42"/>
                  <a:gd name="T5" fmla="*/ 11 h 22"/>
                  <a:gd name="T6" fmla="*/ 15 w 42"/>
                  <a:gd name="T7" fmla="*/ 21 h 22"/>
                  <a:gd name="T8" fmla="*/ 31 w 42"/>
                  <a:gd name="T9" fmla="*/ 11 h 22"/>
                  <a:gd name="T10" fmla="*/ 36 w 42"/>
                  <a:gd name="T1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22">
                    <a:moveTo>
                      <a:pt x="36" y="6"/>
                    </a:moveTo>
                    <a:cubicBezTo>
                      <a:pt x="42" y="5"/>
                      <a:pt x="39" y="0"/>
                      <a:pt x="29" y="2"/>
                    </a:cubicBezTo>
                    <a:cubicBezTo>
                      <a:pt x="18" y="3"/>
                      <a:pt x="0" y="3"/>
                      <a:pt x="0" y="11"/>
                    </a:cubicBezTo>
                    <a:cubicBezTo>
                      <a:pt x="0" y="17"/>
                      <a:pt x="4" y="20"/>
                      <a:pt x="15" y="21"/>
                    </a:cubicBezTo>
                    <a:cubicBezTo>
                      <a:pt x="27" y="22"/>
                      <a:pt x="37" y="11"/>
                      <a:pt x="31" y="11"/>
                    </a:cubicBezTo>
                    <a:cubicBezTo>
                      <a:pt x="26" y="11"/>
                      <a:pt x="29" y="7"/>
                      <a:pt x="3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2" name="Freeform 2210"/>
              <p:cNvSpPr>
                <a:spLocks/>
              </p:cNvSpPr>
              <p:nvPr/>
            </p:nvSpPr>
            <p:spPr bwMode="auto">
              <a:xfrm>
                <a:off x="1821433" y="3042038"/>
                <a:ext cx="1150347" cy="544941"/>
              </a:xfrm>
              <a:custGeom>
                <a:avLst/>
                <a:gdLst>
                  <a:gd name="T0" fmla="*/ 307 w 649"/>
                  <a:gd name="T1" fmla="*/ 283 h 318"/>
                  <a:gd name="T2" fmla="*/ 323 w 649"/>
                  <a:gd name="T3" fmla="*/ 273 h 318"/>
                  <a:gd name="T4" fmla="*/ 342 w 649"/>
                  <a:gd name="T5" fmla="*/ 260 h 318"/>
                  <a:gd name="T6" fmla="*/ 353 w 649"/>
                  <a:gd name="T7" fmla="*/ 257 h 318"/>
                  <a:gd name="T8" fmla="*/ 376 w 649"/>
                  <a:gd name="T9" fmla="*/ 264 h 318"/>
                  <a:gd name="T10" fmla="*/ 387 w 649"/>
                  <a:gd name="T11" fmla="*/ 264 h 318"/>
                  <a:gd name="T12" fmla="*/ 393 w 649"/>
                  <a:gd name="T13" fmla="*/ 260 h 318"/>
                  <a:gd name="T14" fmla="*/ 409 w 649"/>
                  <a:gd name="T15" fmla="*/ 252 h 318"/>
                  <a:gd name="T16" fmla="*/ 431 w 649"/>
                  <a:gd name="T17" fmla="*/ 251 h 318"/>
                  <a:gd name="T18" fmla="*/ 461 w 649"/>
                  <a:gd name="T19" fmla="*/ 257 h 318"/>
                  <a:gd name="T20" fmla="*/ 475 w 649"/>
                  <a:gd name="T21" fmla="*/ 288 h 318"/>
                  <a:gd name="T22" fmla="*/ 494 w 649"/>
                  <a:gd name="T23" fmla="*/ 318 h 318"/>
                  <a:gd name="T24" fmla="*/ 492 w 649"/>
                  <a:gd name="T25" fmla="*/ 277 h 318"/>
                  <a:gd name="T26" fmla="*/ 507 w 649"/>
                  <a:gd name="T27" fmla="*/ 219 h 318"/>
                  <a:gd name="T28" fmla="*/ 537 w 649"/>
                  <a:gd name="T29" fmla="*/ 198 h 318"/>
                  <a:gd name="T30" fmla="*/ 543 w 649"/>
                  <a:gd name="T31" fmla="*/ 188 h 318"/>
                  <a:gd name="T32" fmla="*/ 547 w 649"/>
                  <a:gd name="T33" fmla="*/ 175 h 318"/>
                  <a:gd name="T34" fmla="*/ 536 w 649"/>
                  <a:gd name="T35" fmla="*/ 158 h 318"/>
                  <a:gd name="T36" fmla="*/ 546 w 649"/>
                  <a:gd name="T37" fmla="*/ 133 h 318"/>
                  <a:gd name="T38" fmla="*/ 552 w 649"/>
                  <a:gd name="T39" fmla="*/ 158 h 318"/>
                  <a:gd name="T40" fmla="*/ 559 w 649"/>
                  <a:gd name="T41" fmla="*/ 140 h 318"/>
                  <a:gd name="T42" fmla="*/ 576 w 649"/>
                  <a:gd name="T43" fmla="*/ 119 h 318"/>
                  <a:gd name="T44" fmla="*/ 573 w 649"/>
                  <a:gd name="T45" fmla="*/ 116 h 318"/>
                  <a:gd name="T46" fmla="*/ 608 w 649"/>
                  <a:gd name="T47" fmla="*/ 105 h 318"/>
                  <a:gd name="T48" fmla="*/ 605 w 649"/>
                  <a:gd name="T49" fmla="*/ 93 h 318"/>
                  <a:gd name="T50" fmla="*/ 624 w 649"/>
                  <a:gd name="T51" fmla="*/ 70 h 318"/>
                  <a:gd name="T52" fmla="*/ 642 w 649"/>
                  <a:gd name="T53" fmla="*/ 66 h 318"/>
                  <a:gd name="T54" fmla="*/ 626 w 649"/>
                  <a:gd name="T55" fmla="*/ 27 h 318"/>
                  <a:gd name="T56" fmla="*/ 560 w 649"/>
                  <a:gd name="T57" fmla="*/ 63 h 318"/>
                  <a:gd name="T58" fmla="*/ 517 w 649"/>
                  <a:gd name="T59" fmla="*/ 89 h 318"/>
                  <a:gd name="T60" fmla="*/ 461 w 649"/>
                  <a:gd name="T61" fmla="*/ 103 h 318"/>
                  <a:gd name="T62" fmla="*/ 472 w 649"/>
                  <a:gd name="T63" fmla="*/ 85 h 318"/>
                  <a:gd name="T64" fmla="*/ 456 w 649"/>
                  <a:gd name="T65" fmla="*/ 78 h 318"/>
                  <a:gd name="T66" fmla="*/ 440 w 649"/>
                  <a:gd name="T67" fmla="*/ 62 h 318"/>
                  <a:gd name="T68" fmla="*/ 412 w 649"/>
                  <a:gd name="T69" fmla="*/ 83 h 318"/>
                  <a:gd name="T70" fmla="*/ 447 w 649"/>
                  <a:gd name="T71" fmla="*/ 45 h 318"/>
                  <a:gd name="T72" fmla="*/ 449 w 649"/>
                  <a:gd name="T73" fmla="*/ 43 h 318"/>
                  <a:gd name="T74" fmla="*/ 413 w 649"/>
                  <a:gd name="T75" fmla="*/ 36 h 318"/>
                  <a:gd name="T76" fmla="*/ 385 w 649"/>
                  <a:gd name="T77" fmla="*/ 41 h 318"/>
                  <a:gd name="T78" fmla="*/ 365 w 649"/>
                  <a:gd name="T79" fmla="*/ 32 h 318"/>
                  <a:gd name="T80" fmla="*/ 368 w 649"/>
                  <a:gd name="T81" fmla="*/ 15 h 318"/>
                  <a:gd name="T82" fmla="*/ 352 w 649"/>
                  <a:gd name="T83" fmla="*/ 11 h 318"/>
                  <a:gd name="T84" fmla="*/ 334 w 649"/>
                  <a:gd name="T85" fmla="*/ 0 h 318"/>
                  <a:gd name="T86" fmla="*/ 26 w 649"/>
                  <a:gd name="T87" fmla="*/ 13 h 318"/>
                  <a:gd name="T88" fmla="*/ 18 w 649"/>
                  <a:gd name="T89" fmla="*/ 22 h 318"/>
                  <a:gd name="T90" fmla="*/ 0 w 649"/>
                  <a:gd name="T91" fmla="*/ 15 h 318"/>
                  <a:gd name="T92" fmla="*/ 8 w 649"/>
                  <a:gd name="T93" fmla="*/ 45 h 318"/>
                  <a:gd name="T94" fmla="*/ 5 w 649"/>
                  <a:gd name="T95" fmla="*/ 87 h 318"/>
                  <a:gd name="T96" fmla="*/ 11 w 649"/>
                  <a:gd name="T97" fmla="*/ 144 h 318"/>
                  <a:gd name="T98" fmla="*/ 32 w 649"/>
                  <a:gd name="T99" fmla="*/ 176 h 318"/>
                  <a:gd name="T100" fmla="*/ 47 w 649"/>
                  <a:gd name="T101" fmla="*/ 199 h 318"/>
                  <a:gd name="T102" fmla="*/ 72 w 649"/>
                  <a:gd name="T103" fmla="*/ 207 h 318"/>
                  <a:gd name="T104" fmla="*/ 123 w 649"/>
                  <a:gd name="T105" fmla="*/ 230 h 318"/>
                  <a:gd name="T106" fmla="*/ 207 w 649"/>
                  <a:gd name="T107" fmla="*/ 235 h 318"/>
                  <a:gd name="T108" fmla="*/ 234 w 649"/>
                  <a:gd name="T109" fmla="*/ 265 h 318"/>
                  <a:gd name="T110" fmla="*/ 273 w 649"/>
                  <a:gd name="T111" fmla="*/ 272 h 318"/>
                  <a:gd name="T112" fmla="*/ 288 w 649"/>
                  <a:gd name="T113" fmla="*/ 301 h 318"/>
                  <a:gd name="T114" fmla="*/ 306 w 649"/>
                  <a:gd name="T115" fmla="*/ 30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9" h="318">
                    <a:moveTo>
                      <a:pt x="303" y="303"/>
                    </a:moveTo>
                    <a:cubicBezTo>
                      <a:pt x="302" y="301"/>
                      <a:pt x="301" y="300"/>
                      <a:pt x="301" y="298"/>
                    </a:cubicBezTo>
                    <a:cubicBezTo>
                      <a:pt x="301" y="296"/>
                      <a:pt x="302" y="295"/>
                      <a:pt x="304" y="294"/>
                    </a:cubicBezTo>
                    <a:cubicBezTo>
                      <a:pt x="306" y="292"/>
                      <a:pt x="306" y="291"/>
                      <a:pt x="305" y="289"/>
                    </a:cubicBezTo>
                    <a:cubicBezTo>
                      <a:pt x="305" y="287"/>
                      <a:pt x="304" y="285"/>
                      <a:pt x="307" y="283"/>
                    </a:cubicBezTo>
                    <a:cubicBezTo>
                      <a:pt x="307" y="283"/>
                      <a:pt x="308" y="282"/>
                      <a:pt x="309" y="282"/>
                    </a:cubicBezTo>
                    <a:cubicBezTo>
                      <a:pt x="311" y="281"/>
                      <a:pt x="314" y="279"/>
                      <a:pt x="314" y="278"/>
                    </a:cubicBezTo>
                    <a:cubicBezTo>
                      <a:pt x="314" y="276"/>
                      <a:pt x="315" y="273"/>
                      <a:pt x="320" y="273"/>
                    </a:cubicBezTo>
                    <a:cubicBezTo>
                      <a:pt x="321" y="273"/>
                      <a:pt x="322" y="273"/>
                      <a:pt x="323" y="273"/>
                    </a:cubicBezTo>
                    <a:cubicBezTo>
                      <a:pt x="323" y="273"/>
                      <a:pt x="323" y="273"/>
                      <a:pt x="323" y="273"/>
                    </a:cubicBezTo>
                    <a:cubicBezTo>
                      <a:pt x="326" y="273"/>
                      <a:pt x="332" y="268"/>
                      <a:pt x="332" y="266"/>
                    </a:cubicBezTo>
                    <a:cubicBezTo>
                      <a:pt x="331" y="265"/>
                      <a:pt x="331" y="264"/>
                      <a:pt x="332" y="263"/>
                    </a:cubicBezTo>
                    <a:cubicBezTo>
                      <a:pt x="333" y="261"/>
                      <a:pt x="335" y="261"/>
                      <a:pt x="336" y="261"/>
                    </a:cubicBezTo>
                    <a:cubicBezTo>
                      <a:pt x="337" y="261"/>
                      <a:pt x="338" y="262"/>
                      <a:pt x="340" y="262"/>
                    </a:cubicBezTo>
                    <a:cubicBezTo>
                      <a:pt x="341" y="262"/>
                      <a:pt x="341" y="262"/>
                      <a:pt x="342" y="260"/>
                    </a:cubicBezTo>
                    <a:cubicBezTo>
                      <a:pt x="342" y="259"/>
                      <a:pt x="343" y="257"/>
                      <a:pt x="346" y="257"/>
                    </a:cubicBezTo>
                    <a:cubicBezTo>
                      <a:pt x="346" y="257"/>
                      <a:pt x="346" y="257"/>
                      <a:pt x="347" y="258"/>
                    </a:cubicBezTo>
                    <a:cubicBezTo>
                      <a:pt x="348" y="258"/>
                      <a:pt x="348" y="258"/>
                      <a:pt x="349" y="258"/>
                    </a:cubicBezTo>
                    <a:cubicBezTo>
                      <a:pt x="349" y="258"/>
                      <a:pt x="350" y="259"/>
                      <a:pt x="350" y="259"/>
                    </a:cubicBezTo>
                    <a:cubicBezTo>
                      <a:pt x="351" y="257"/>
                      <a:pt x="352" y="257"/>
                      <a:pt x="353" y="257"/>
                    </a:cubicBezTo>
                    <a:cubicBezTo>
                      <a:pt x="355" y="257"/>
                      <a:pt x="357" y="258"/>
                      <a:pt x="359" y="260"/>
                    </a:cubicBezTo>
                    <a:cubicBezTo>
                      <a:pt x="360" y="261"/>
                      <a:pt x="362" y="262"/>
                      <a:pt x="363" y="262"/>
                    </a:cubicBezTo>
                    <a:cubicBezTo>
                      <a:pt x="363" y="262"/>
                      <a:pt x="365" y="262"/>
                      <a:pt x="365" y="261"/>
                    </a:cubicBezTo>
                    <a:cubicBezTo>
                      <a:pt x="365" y="259"/>
                      <a:pt x="367" y="258"/>
                      <a:pt x="368" y="258"/>
                    </a:cubicBezTo>
                    <a:cubicBezTo>
                      <a:pt x="370" y="258"/>
                      <a:pt x="372" y="259"/>
                      <a:pt x="376" y="264"/>
                    </a:cubicBezTo>
                    <a:cubicBezTo>
                      <a:pt x="378" y="266"/>
                      <a:pt x="378" y="266"/>
                      <a:pt x="380" y="266"/>
                    </a:cubicBezTo>
                    <a:cubicBezTo>
                      <a:pt x="382" y="266"/>
                      <a:pt x="382" y="266"/>
                      <a:pt x="382" y="266"/>
                    </a:cubicBezTo>
                    <a:cubicBezTo>
                      <a:pt x="382" y="266"/>
                      <a:pt x="383" y="266"/>
                      <a:pt x="384" y="266"/>
                    </a:cubicBezTo>
                    <a:cubicBezTo>
                      <a:pt x="386" y="266"/>
                      <a:pt x="386" y="266"/>
                      <a:pt x="386" y="265"/>
                    </a:cubicBezTo>
                    <a:cubicBezTo>
                      <a:pt x="387" y="265"/>
                      <a:pt x="387" y="264"/>
                      <a:pt x="387" y="264"/>
                    </a:cubicBezTo>
                    <a:cubicBezTo>
                      <a:pt x="387" y="262"/>
                      <a:pt x="388" y="261"/>
                      <a:pt x="389" y="261"/>
                    </a:cubicBezTo>
                    <a:cubicBezTo>
                      <a:pt x="390" y="261"/>
                      <a:pt x="391" y="262"/>
                      <a:pt x="393" y="264"/>
                    </a:cubicBezTo>
                    <a:cubicBezTo>
                      <a:pt x="392" y="263"/>
                      <a:pt x="393" y="262"/>
                      <a:pt x="393" y="261"/>
                    </a:cubicBezTo>
                    <a:cubicBezTo>
                      <a:pt x="393" y="261"/>
                      <a:pt x="393" y="261"/>
                      <a:pt x="393" y="261"/>
                    </a:cubicBezTo>
                    <a:cubicBezTo>
                      <a:pt x="393" y="261"/>
                      <a:pt x="393" y="260"/>
                      <a:pt x="393" y="260"/>
                    </a:cubicBezTo>
                    <a:cubicBezTo>
                      <a:pt x="391" y="259"/>
                      <a:pt x="391" y="258"/>
                      <a:pt x="391" y="256"/>
                    </a:cubicBezTo>
                    <a:cubicBezTo>
                      <a:pt x="392" y="253"/>
                      <a:pt x="399" y="252"/>
                      <a:pt x="403" y="252"/>
                    </a:cubicBezTo>
                    <a:cubicBezTo>
                      <a:pt x="404" y="252"/>
                      <a:pt x="404" y="252"/>
                      <a:pt x="404" y="252"/>
                    </a:cubicBezTo>
                    <a:cubicBezTo>
                      <a:pt x="406" y="252"/>
                      <a:pt x="407" y="252"/>
                      <a:pt x="408" y="252"/>
                    </a:cubicBezTo>
                    <a:cubicBezTo>
                      <a:pt x="408" y="252"/>
                      <a:pt x="409" y="252"/>
                      <a:pt x="409" y="252"/>
                    </a:cubicBezTo>
                    <a:cubicBezTo>
                      <a:pt x="409" y="252"/>
                      <a:pt x="409" y="252"/>
                      <a:pt x="410" y="251"/>
                    </a:cubicBezTo>
                    <a:cubicBezTo>
                      <a:pt x="411" y="249"/>
                      <a:pt x="413" y="248"/>
                      <a:pt x="414" y="248"/>
                    </a:cubicBezTo>
                    <a:cubicBezTo>
                      <a:pt x="416" y="248"/>
                      <a:pt x="418" y="251"/>
                      <a:pt x="418" y="254"/>
                    </a:cubicBezTo>
                    <a:cubicBezTo>
                      <a:pt x="419" y="254"/>
                      <a:pt x="421" y="253"/>
                      <a:pt x="423" y="253"/>
                    </a:cubicBezTo>
                    <a:cubicBezTo>
                      <a:pt x="426" y="252"/>
                      <a:pt x="429" y="251"/>
                      <a:pt x="431" y="251"/>
                    </a:cubicBezTo>
                    <a:cubicBezTo>
                      <a:pt x="437" y="251"/>
                      <a:pt x="443" y="256"/>
                      <a:pt x="444" y="260"/>
                    </a:cubicBezTo>
                    <a:cubicBezTo>
                      <a:pt x="444" y="262"/>
                      <a:pt x="446" y="262"/>
                      <a:pt x="448" y="260"/>
                    </a:cubicBezTo>
                    <a:cubicBezTo>
                      <a:pt x="449" y="259"/>
                      <a:pt x="449" y="259"/>
                      <a:pt x="449" y="259"/>
                    </a:cubicBezTo>
                    <a:cubicBezTo>
                      <a:pt x="452" y="257"/>
                      <a:pt x="454" y="255"/>
                      <a:pt x="457" y="255"/>
                    </a:cubicBezTo>
                    <a:cubicBezTo>
                      <a:pt x="459" y="255"/>
                      <a:pt x="460" y="256"/>
                      <a:pt x="461" y="257"/>
                    </a:cubicBezTo>
                    <a:cubicBezTo>
                      <a:pt x="463" y="259"/>
                      <a:pt x="465" y="261"/>
                      <a:pt x="467" y="263"/>
                    </a:cubicBezTo>
                    <a:cubicBezTo>
                      <a:pt x="468" y="265"/>
                      <a:pt x="470" y="267"/>
                      <a:pt x="473" y="270"/>
                    </a:cubicBezTo>
                    <a:cubicBezTo>
                      <a:pt x="476" y="273"/>
                      <a:pt x="475" y="277"/>
                      <a:pt x="474" y="279"/>
                    </a:cubicBezTo>
                    <a:cubicBezTo>
                      <a:pt x="473" y="281"/>
                      <a:pt x="473" y="282"/>
                      <a:pt x="473" y="283"/>
                    </a:cubicBezTo>
                    <a:cubicBezTo>
                      <a:pt x="474" y="284"/>
                      <a:pt x="474" y="286"/>
                      <a:pt x="475" y="288"/>
                    </a:cubicBezTo>
                    <a:cubicBezTo>
                      <a:pt x="475" y="290"/>
                      <a:pt x="475" y="292"/>
                      <a:pt x="477" y="293"/>
                    </a:cubicBezTo>
                    <a:cubicBezTo>
                      <a:pt x="481" y="296"/>
                      <a:pt x="481" y="300"/>
                      <a:pt x="481" y="302"/>
                    </a:cubicBezTo>
                    <a:cubicBezTo>
                      <a:pt x="481" y="303"/>
                      <a:pt x="481" y="304"/>
                      <a:pt x="481" y="305"/>
                    </a:cubicBezTo>
                    <a:cubicBezTo>
                      <a:pt x="486" y="306"/>
                      <a:pt x="490" y="313"/>
                      <a:pt x="490" y="316"/>
                    </a:cubicBezTo>
                    <a:cubicBezTo>
                      <a:pt x="491" y="317"/>
                      <a:pt x="493" y="318"/>
                      <a:pt x="494" y="318"/>
                    </a:cubicBezTo>
                    <a:cubicBezTo>
                      <a:pt x="495" y="318"/>
                      <a:pt x="495" y="318"/>
                      <a:pt x="495" y="318"/>
                    </a:cubicBezTo>
                    <a:cubicBezTo>
                      <a:pt x="495" y="315"/>
                      <a:pt x="496" y="313"/>
                      <a:pt x="498" y="310"/>
                    </a:cubicBezTo>
                    <a:cubicBezTo>
                      <a:pt x="499" y="308"/>
                      <a:pt x="500" y="306"/>
                      <a:pt x="500" y="304"/>
                    </a:cubicBezTo>
                    <a:cubicBezTo>
                      <a:pt x="500" y="301"/>
                      <a:pt x="497" y="287"/>
                      <a:pt x="494" y="283"/>
                    </a:cubicBezTo>
                    <a:cubicBezTo>
                      <a:pt x="492" y="280"/>
                      <a:pt x="492" y="278"/>
                      <a:pt x="492" y="277"/>
                    </a:cubicBezTo>
                    <a:cubicBezTo>
                      <a:pt x="492" y="276"/>
                      <a:pt x="492" y="275"/>
                      <a:pt x="491" y="272"/>
                    </a:cubicBezTo>
                    <a:cubicBezTo>
                      <a:pt x="487" y="267"/>
                      <a:pt x="484" y="257"/>
                      <a:pt x="484" y="249"/>
                    </a:cubicBezTo>
                    <a:cubicBezTo>
                      <a:pt x="484" y="241"/>
                      <a:pt x="494" y="228"/>
                      <a:pt x="498" y="224"/>
                    </a:cubicBezTo>
                    <a:cubicBezTo>
                      <a:pt x="500" y="222"/>
                      <a:pt x="503" y="222"/>
                      <a:pt x="505" y="221"/>
                    </a:cubicBezTo>
                    <a:cubicBezTo>
                      <a:pt x="507" y="221"/>
                      <a:pt x="507" y="220"/>
                      <a:pt x="507" y="219"/>
                    </a:cubicBezTo>
                    <a:cubicBezTo>
                      <a:pt x="509" y="215"/>
                      <a:pt x="514" y="209"/>
                      <a:pt x="519" y="209"/>
                    </a:cubicBezTo>
                    <a:cubicBezTo>
                      <a:pt x="519" y="209"/>
                      <a:pt x="520" y="209"/>
                      <a:pt x="520" y="209"/>
                    </a:cubicBezTo>
                    <a:cubicBezTo>
                      <a:pt x="521" y="209"/>
                      <a:pt x="521" y="209"/>
                      <a:pt x="521" y="209"/>
                    </a:cubicBezTo>
                    <a:cubicBezTo>
                      <a:pt x="523" y="209"/>
                      <a:pt x="523" y="209"/>
                      <a:pt x="523" y="208"/>
                    </a:cubicBezTo>
                    <a:cubicBezTo>
                      <a:pt x="524" y="204"/>
                      <a:pt x="530" y="199"/>
                      <a:pt x="537" y="198"/>
                    </a:cubicBezTo>
                    <a:cubicBezTo>
                      <a:pt x="539" y="198"/>
                      <a:pt x="539" y="198"/>
                      <a:pt x="539" y="198"/>
                    </a:cubicBezTo>
                    <a:cubicBezTo>
                      <a:pt x="539" y="197"/>
                      <a:pt x="538" y="196"/>
                      <a:pt x="538" y="195"/>
                    </a:cubicBezTo>
                    <a:cubicBezTo>
                      <a:pt x="537" y="195"/>
                      <a:pt x="537" y="194"/>
                      <a:pt x="537" y="194"/>
                    </a:cubicBezTo>
                    <a:cubicBezTo>
                      <a:pt x="536" y="192"/>
                      <a:pt x="536" y="190"/>
                      <a:pt x="537" y="188"/>
                    </a:cubicBezTo>
                    <a:cubicBezTo>
                      <a:pt x="538" y="186"/>
                      <a:pt x="541" y="185"/>
                      <a:pt x="543" y="188"/>
                    </a:cubicBezTo>
                    <a:cubicBezTo>
                      <a:pt x="543" y="188"/>
                      <a:pt x="546" y="189"/>
                      <a:pt x="548" y="188"/>
                    </a:cubicBezTo>
                    <a:cubicBezTo>
                      <a:pt x="549" y="186"/>
                      <a:pt x="551" y="185"/>
                      <a:pt x="551" y="184"/>
                    </a:cubicBezTo>
                    <a:cubicBezTo>
                      <a:pt x="546" y="184"/>
                      <a:pt x="545" y="182"/>
                      <a:pt x="544" y="181"/>
                    </a:cubicBezTo>
                    <a:cubicBezTo>
                      <a:pt x="544" y="180"/>
                      <a:pt x="544" y="178"/>
                      <a:pt x="547" y="177"/>
                    </a:cubicBezTo>
                    <a:cubicBezTo>
                      <a:pt x="548" y="177"/>
                      <a:pt x="548" y="176"/>
                      <a:pt x="547" y="175"/>
                    </a:cubicBezTo>
                    <a:cubicBezTo>
                      <a:pt x="547" y="174"/>
                      <a:pt x="546" y="173"/>
                      <a:pt x="544" y="173"/>
                    </a:cubicBezTo>
                    <a:cubicBezTo>
                      <a:pt x="543" y="173"/>
                      <a:pt x="540" y="172"/>
                      <a:pt x="539" y="170"/>
                    </a:cubicBezTo>
                    <a:cubicBezTo>
                      <a:pt x="539" y="168"/>
                      <a:pt x="541" y="166"/>
                      <a:pt x="542" y="164"/>
                    </a:cubicBezTo>
                    <a:cubicBezTo>
                      <a:pt x="543" y="163"/>
                      <a:pt x="541" y="162"/>
                      <a:pt x="536" y="158"/>
                    </a:cubicBezTo>
                    <a:cubicBezTo>
                      <a:pt x="536" y="158"/>
                      <a:pt x="536" y="158"/>
                      <a:pt x="536" y="158"/>
                    </a:cubicBezTo>
                    <a:cubicBezTo>
                      <a:pt x="534" y="156"/>
                      <a:pt x="533" y="155"/>
                      <a:pt x="534" y="154"/>
                    </a:cubicBezTo>
                    <a:cubicBezTo>
                      <a:pt x="534" y="152"/>
                      <a:pt x="537" y="151"/>
                      <a:pt x="540" y="150"/>
                    </a:cubicBezTo>
                    <a:cubicBezTo>
                      <a:pt x="541" y="149"/>
                      <a:pt x="541" y="146"/>
                      <a:pt x="540" y="144"/>
                    </a:cubicBezTo>
                    <a:cubicBezTo>
                      <a:pt x="540" y="140"/>
                      <a:pt x="540" y="138"/>
                      <a:pt x="541" y="136"/>
                    </a:cubicBezTo>
                    <a:cubicBezTo>
                      <a:pt x="542" y="134"/>
                      <a:pt x="544" y="133"/>
                      <a:pt x="546" y="133"/>
                    </a:cubicBezTo>
                    <a:cubicBezTo>
                      <a:pt x="547" y="133"/>
                      <a:pt x="548" y="134"/>
                      <a:pt x="549" y="135"/>
                    </a:cubicBezTo>
                    <a:cubicBezTo>
                      <a:pt x="549" y="135"/>
                      <a:pt x="549" y="137"/>
                      <a:pt x="548" y="138"/>
                    </a:cubicBezTo>
                    <a:cubicBezTo>
                      <a:pt x="546" y="142"/>
                      <a:pt x="545" y="145"/>
                      <a:pt x="547" y="147"/>
                    </a:cubicBezTo>
                    <a:cubicBezTo>
                      <a:pt x="550" y="150"/>
                      <a:pt x="552" y="154"/>
                      <a:pt x="551" y="159"/>
                    </a:cubicBezTo>
                    <a:cubicBezTo>
                      <a:pt x="551" y="159"/>
                      <a:pt x="552" y="158"/>
                      <a:pt x="552" y="158"/>
                    </a:cubicBezTo>
                    <a:cubicBezTo>
                      <a:pt x="555" y="151"/>
                      <a:pt x="555" y="146"/>
                      <a:pt x="555" y="145"/>
                    </a:cubicBezTo>
                    <a:cubicBezTo>
                      <a:pt x="552" y="145"/>
                      <a:pt x="551" y="141"/>
                      <a:pt x="552" y="139"/>
                    </a:cubicBezTo>
                    <a:cubicBezTo>
                      <a:pt x="552" y="137"/>
                      <a:pt x="553" y="136"/>
                      <a:pt x="555" y="136"/>
                    </a:cubicBezTo>
                    <a:cubicBezTo>
                      <a:pt x="556" y="136"/>
                      <a:pt x="557" y="137"/>
                      <a:pt x="557" y="138"/>
                    </a:cubicBezTo>
                    <a:cubicBezTo>
                      <a:pt x="558" y="139"/>
                      <a:pt x="559" y="140"/>
                      <a:pt x="559" y="140"/>
                    </a:cubicBezTo>
                    <a:cubicBezTo>
                      <a:pt x="560" y="140"/>
                      <a:pt x="560" y="139"/>
                      <a:pt x="562" y="137"/>
                    </a:cubicBezTo>
                    <a:cubicBezTo>
                      <a:pt x="567" y="133"/>
                      <a:pt x="569" y="127"/>
                      <a:pt x="569" y="126"/>
                    </a:cubicBezTo>
                    <a:cubicBezTo>
                      <a:pt x="567" y="125"/>
                      <a:pt x="567" y="123"/>
                      <a:pt x="567" y="122"/>
                    </a:cubicBezTo>
                    <a:cubicBezTo>
                      <a:pt x="568" y="119"/>
                      <a:pt x="574" y="119"/>
                      <a:pt x="575" y="119"/>
                    </a:cubicBezTo>
                    <a:cubicBezTo>
                      <a:pt x="576" y="119"/>
                      <a:pt x="576" y="119"/>
                      <a:pt x="576" y="119"/>
                    </a:cubicBezTo>
                    <a:cubicBezTo>
                      <a:pt x="577" y="119"/>
                      <a:pt x="577" y="119"/>
                      <a:pt x="577" y="119"/>
                    </a:cubicBezTo>
                    <a:cubicBezTo>
                      <a:pt x="579" y="119"/>
                      <a:pt x="583" y="118"/>
                      <a:pt x="586" y="117"/>
                    </a:cubicBezTo>
                    <a:cubicBezTo>
                      <a:pt x="585" y="118"/>
                      <a:pt x="585" y="118"/>
                      <a:pt x="584" y="118"/>
                    </a:cubicBezTo>
                    <a:cubicBezTo>
                      <a:pt x="580" y="119"/>
                      <a:pt x="577" y="119"/>
                      <a:pt x="575" y="119"/>
                    </a:cubicBezTo>
                    <a:cubicBezTo>
                      <a:pt x="574" y="118"/>
                      <a:pt x="573" y="117"/>
                      <a:pt x="573" y="116"/>
                    </a:cubicBezTo>
                    <a:cubicBezTo>
                      <a:pt x="573" y="110"/>
                      <a:pt x="593" y="108"/>
                      <a:pt x="594" y="108"/>
                    </a:cubicBezTo>
                    <a:cubicBezTo>
                      <a:pt x="595" y="108"/>
                      <a:pt x="595" y="108"/>
                      <a:pt x="596" y="106"/>
                    </a:cubicBezTo>
                    <a:cubicBezTo>
                      <a:pt x="596" y="105"/>
                      <a:pt x="596" y="103"/>
                      <a:pt x="598" y="103"/>
                    </a:cubicBezTo>
                    <a:cubicBezTo>
                      <a:pt x="600" y="103"/>
                      <a:pt x="600" y="104"/>
                      <a:pt x="601" y="104"/>
                    </a:cubicBezTo>
                    <a:cubicBezTo>
                      <a:pt x="602" y="107"/>
                      <a:pt x="605" y="106"/>
                      <a:pt x="608" y="105"/>
                    </a:cubicBezTo>
                    <a:cubicBezTo>
                      <a:pt x="608" y="105"/>
                      <a:pt x="608" y="104"/>
                      <a:pt x="608" y="103"/>
                    </a:cubicBezTo>
                    <a:cubicBezTo>
                      <a:pt x="608" y="102"/>
                      <a:pt x="607" y="100"/>
                      <a:pt x="605" y="100"/>
                    </a:cubicBezTo>
                    <a:cubicBezTo>
                      <a:pt x="604" y="99"/>
                      <a:pt x="603" y="98"/>
                      <a:pt x="603" y="97"/>
                    </a:cubicBezTo>
                    <a:cubicBezTo>
                      <a:pt x="602" y="96"/>
                      <a:pt x="603" y="95"/>
                      <a:pt x="604" y="94"/>
                    </a:cubicBezTo>
                    <a:cubicBezTo>
                      <a:pt x="605" y="93"/>
                      <a:pt x="605" y="93"/>
                      <a:pt x="605" y="93"/>
                    </a:cubicBezTo>
                    <a:cubicBezTo>
                      <a:pt x="604" y="90"/>
                      <a:pt x="606" y="87"/>
                      <a:pt x="606" y="85"/>
                    </a:cubicBezTo>
                    <a:cubicBezTo>
                      <a:pt x="607" y="84"/>
                      <a:pt x="610" y="79"/>
                      <a:pt x="614" y="78"/>
                    </a:cubicBezTo>
                    <a:cubicBezTo>
                      <a:pt x="616" y="77"/>
                      <a:pt x="616" y="77"/>
                      <a:pt x="616" y="76"/>
                    </a:cubicBezTo>
                    <a:cubicBezTo>
                      <a:pt x="617" y="75"/>
                      <a:pt x="618" y="74"/>
                      <a:pt x="621" y="74"/>
                    </a:cubicBezTo>
                    <a:cubicBezTo>
                      <a:pt x="622" y="74"/>
                      <a:pt x="623" y="73"/>
                      <a:pt x="624" y="70"/>
                    </a:cubicBezTo>
                    <a:cubicBezTo>
                      <a:pt x="625" y="69"/>
                      <a:pt x="626" y="67"/>
                      <a:pt x="628" y="66"/>
                    </a:cubicBezTo>
                    <a:cubicBezTo>
                      <a:pt x="629" y="65"/>
                      <a:pt x="630" y="65"/>
                      <a:pt x="631" y="65"/>
                    </a:cubicBezTo>
                    <a:cubicBezTo>
                      <a:pt x="633" y="65"/>
                      <a:pt x="634" y="65"/>
                      <a:pt x="636" y="66"/>
                    </a:cubicBezTo>
                    <a:cubicBezTo>
                      <a:pt x="637" y="67"/>
                      <a:pt x="638" y="67"/>
                      <a:pt x="639" y="67"/>
                    </a:cubicBezTo>
                    <a:cubicBezTo>
                      <a:pt x="640" y="67"/>
                      <a:pt x="641" y="67"/>
                      <a:pt x="642" y="66"/>
                    </a:cubicBezTo>
                    <a:cubicBezTo>
                      <a:pt x="644" y="65"/>
                      <a:pt x="646" y="63"/>
                      <a:pt x="649" y="61"/>
                    </a:cubicBezTo>
                    <a:cubicBezTo>
                      <a:pt x="639" y="47"/>
                      <a:pt x="640" y="37"/>
                      <a:pt x="640" y="32"/>
                    </a:cubicBezTo>
                    <a:cubicBezTo>
                      <a:pt x="640" y="32"/>
                      <a:pt x="640" y="31"/>
                      <a:pt x="640" y="31"/>
                    </a:cubicBezTo>
                    <a:cubicBezTo>
                      <a:pt x="639" y="30"/>
                      <a:pt x="637" y="30"/>
                      <a:pt x="636" y="30"/>
                    </a:cubicBezTo>
                    <a:cubicBezTo>
                      <a:pt x="633" y="30"/>
                      <a:pt x="629" y="30"/>
                      <a:pt x="626" y="27"/>
                    </a:cubicBezTo>
                    <a:cubicBezTo>
                      <a:pt x="623" y="27"/>
                      <a:pt x="617" y="39"/>
                      <a:pt x="615" y="46"/>
                    </a:cubicBezTo>
                    <a:cubicBezTo>
                      <a:pt x="613" y="54"/>
                      <a:pt x="601" y="61"/>
                      <a:pt x="600" y="62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63" y="63"/>
                      <a:pt x="560" y="63"/>
                    </a:cubicBezTo>
                    <a:cubicBezTo>
                      <a:pt x="560" y="63"/>
                      <a:pt x="558" y="64"/>
                      <a:pt x="548" y="73"/>
                    </a:cubicBezTo>
                    <a:cubicBezTo>
                      <a:pt x="548" y="75"/>
                      <a:pt x="548" y="77"/>
                      <a:pt x="547" y="78"/>
                    </a:cubicBezTo>
                    <a:cubicBezTo>
                      <a:pt x="544" y="83"/>
                      <a:pt x="533" y="86"/>
                      <a:pt x="523" y="86"/>
                    </a:cubicBezTo>
                    <a:cubicBezTo>
                      <a:pt x="521" y="86"/>
                      <a:pt x="519" y="86"/>
                      <a:pt x="517" y="86"/>
                    </a:cubicBezTo>
                    <a:cubicBezTo>
                      <a:pt x="517" y="88"/>
                      <a:pt x="517" y="89"/>
                      <a:pt x="517" y="89"/>
                    </a:cubicBezTo>
                    <a:cubicBezTo>
                      <a:pt x="517" y="91"/>
                      <a:pt x="516" y="92"/>
                      <a:pt x="513" y="94"/>
                    </a:cubicBezTo>
                    <a:cubicBezTo>
                      <a:pt x="511" y="97"/>
                      <a:pt x="502" y="102"/>
                      <a:pt x="491" y="108"/>
                    </a:cubicBezTo>
                    <a:cubicBezTo>
                      <a:pt x="487" y="110"/>
                      <a:pt x="487" y="110"/>
                      <a:pt x="487" y="110"/>
                    </a:cubicBezTo>
                    <a:cubicBezTo>
                      <a:pt x="480" y="113"/>
                      <a:pt x="471" y="113"/>
                      <a:pt x="466" y="110"/>
                    </a:cubicBezTo>
                    <a:cubicBezTo>
                      <a:pt x="463" y="109"/>
                      <a:pt x="461" y="106"/>
                      <a:pt x="461" y="103"/>
                    </a:cubicBezTo>
                    <a:cubicBezTo>
                      <a:pt x="461" y="97"/>
                      <a:pt x="465" y="96"/>
                      <a:pt x="467" y="96"/>
                    </a:cubicBezTo>
                    <a:cubicBezTo>
                      <a:pt x="470" y="96"/>
                      <a:pt x="472" y="97"/>
                      <a:pt x="473" y="99"/>
                    </a:cubicBezTo>
                    <a:cubicBezTo>
                      <a:pt x="473" y="99"/>
                      <a:pt x="473" y="99"/>
                      <a:pt x="474" y="99"/>
                    </a:cubicBezTo>
                    <a:cubicBezTo>
                      <a:pt x="472" y="97"/>
                      <a:pt x="472" y="94"/>
                      <a:pt x="472" y="91"/>
                    </a:cubicBezTo>
                    <a:cubicBezTo>
                      <a:pt x="471" y="90"/>
                      <a:pt x="472" y="87"/>
                      <a:pt x="472" y="85"/>
                    </a:cubicBezTo>
                    <a:cubicBezTo>
                      <a:pt x="472" y="81"/>
                      <a:pt x="472" y="78"/>
                      <a:pt x="470" y="78"/>
                    </a:cubicBezTo>
                    <a:cubicBezTo>
                      <a:pt x="468" y="77"/>
                      <a:pt x="465" y="79"/>
                      <a:pt x="463" y="80"/>
                    </a:cubicBezTo>
                    <a:cubicBezTo>
                      <a:pt x="461" y="81"/>
                      <a:pt x="460" y="82"/>
                      <a:pt x="459" y="82"/>
                    </a:cubicBezTo>
                    <a:cubicBezTo>
                      <a:pt x="458" y="82"/>
                      <a:pt x="458" y="82"/>
                      <a:pt x="457" y="81"/>
                    </a:cubicBezTo>
                    <a:cubicBezTo>
                      <a:pt x="456" y="80"/>
                      <a:pt x="456" y="79"/>
                      <a:pt x="456" y="78"/>
                    </a:cubicBezTo>
                    <a:cubicBezTo>
                      <a:pt x="457" y="75"/>
                      <a:pt x="458" y="73"/>
                      <a:pt x="460" y="70"/>
                    </a:cubicBezTo>
                    <a:cubicBezTo>
                      <a:pt x="462" y="66"/>
                      <a:pt x="464" y="63"/>
                      <a:pt x="461" y="59"/>
                    </a:cubicBezTo>
                    <a:cubicBezTo>
                      <a:pt x="458" y="54"/>
                      <a:pt x="455" y="53"/>
                      <a:pt x="452" y="53"/>
                    </a:cubicBezTo>
                    <a:cubicBezTo>
                      <a:pt x="450" y="53"/>
                      <a:pt x="448" y="54"/>
                      <a:pt x="447" y="56"/>
                    </a:cubicBezTo>
                    <a:cubicBezTo>
                      <a:pt x="446" y="61"/>
                      <a:pt x="442" y="62"/>
                      <a:pt x="440" y="62"/>
                    </a:cubicBezTo>
                    <a:cubicBezTo>
                      <a:pt x="438" y="63"/>
                      <a:pt x="436" y="63"/>
                      <a:pt x="436" y="65"/>
                    </a:cubicBezTo>
                    <a:cubicBezTo>
                      <a:pt x="433" y="70"/>
                      <a:pt x="431" y="80"/>
                      <a:pt x="433" y="87"/>
                    </a:cubicBezTo>
                    <a:cubicBezTo>
                      <a:pt x="435" y="97"/>
                      <a:pt x="431" y="102"/>
                      <a:pt x="424" y="106"/>
                    </a:cubicBezTo>
                    <a:cubicBezTo>
                      <a:pt x="420" y="108"/>
                      <a:pt x="417" y="108"/>
                      <a:pt x="415" y="105"/>
                    </a:cubicBezTo>
                    <a:cubicBezTo>
                      <a:pt x="411" y="101"/>
                      <a:pt x="411" y="92"/>
                      <a:pt x="412" y="83"/>
                    </a:cubicBezTo>
                    <a:cubicBezTo>
                      <a:pt x="413" y="79"/>
                      <a:pt x="414" y="76"/>
                      <a:pt x="415" y="73"/>
                    </a:cubicBezTo>
                    <a:cubicBezTo>
                      <a:pt x="416" y="70"/>
                      <a:pt x="417" y="66"/>
                      <a:pt x="417" y="65"/>
                    </a:cubicBezTo>
                    <a:cubicBezTo>
                      <a:pt x="415" y="65"/>
                      <a:pt x="414" y="64"/>
                      <a:pt x="414" y="63"/>
                    </a:cubicBezTo>
                    <a:cubicBezTo>
                      <a:pt x="413" y="58"/>
                      <a:pt x="425" y="49"/>
                      <a:pt x="433" y="47"/>
                    </a:cubicBezTo>
                    <a:cubicBezTo>
                      <a:pt x="438" y="46"/>
                      <a:pt x="443" y="45"/>
                      <a:pt x="447" y="45"/>
                    </a:cubicBezTo>
                    <a:cubicBezTo>
                      <a:pt x="450" y="45"/>
                      <a:pt x="454" y="44"/>
                      <a:pt x="455" y="44"/>
                    </a:cubicBezTo>
                    <a:cubicBezTo>
                      <a:pt x="455" y="44"/>
                      <a:pt x="456" y="44"/>
                      <a:pt x="456" y="43"/>
                    </a:cubicBezTo>
                    <a:cubicBezTo>
                      <a:pt x="455" y="43"/>
                      <a:pt x="454" y="42"/>
                      <a:pt x="453" y="41"/>
                    </a:cubicBezTo>
                    <a:cubicBezTo>
                      <a:pt x="453" y="42"/>
                      <a:pt x="452" y="42"/>
                      <a:pt x="452" y="42"/>
                    </a:cubicBezTo>
                    <a:cubicBezTo>
                      <a:pt x="451" y="43"/>
                      <a:pt x="450" y="43"/>
                      <a:pt x="449" y="43"/>
                    </a:cubicBezTo>
                    <a:cubicBezTo>
                      <a:pt x="447" y="43"/>
                      <a:pt x="446" y="42"/>
                      <a:pt x="445" y="41"/>
                    </a:cubicBezTo>
                    <a:cubicBezTo>
                      <a:pt x="444" y="39"/>
                      <a:pt x="443" y="38"/>
                      <a:pt x="440" y="38"/>
                    </a:cubicBezTo>
                    <a:cubicBezTo>
                      <a:pt x="438" y="38"/>
                      <a:pt x="435" y="39"/>
                      <a:pt x="432" y="40"/>
                    </a:cubicBezTo>
                    <a:cubicBezTo>
                      <a:pt x="427" y="42"/>
                      <a:pt x="422" y="44"/>
                      <a:pt x="419" y="42"/>
                    </a:cubicBezTo>
                    <a:cubicBezTo>
                      <a:pt x="415" y="40"/>
                      <a:pt x="414" y="38"/>
                      <a:pt x="413" y="36"/>
                    </a:cubicBezTo>
                    <a:cubicBezTo>
                      <a:pt x="413" y="35"/>
                      <a:pt x="413" y="35"/>
                      <a:pt x="411" y="35"/>
                    </a:cubicBezTo>
                    <a:cubicBezTo>
                      <a:pt x="409" y="35"/>
                      <a:pt x="408" y="34"/>
                      <a:pt x="408" y="33"/>
                    </a:cubicBezTo>
                    <a:cubicBezTo>
                      <a:pt x="407" y="32"/>
                      <a:pt x="407" y="30"/>
                      <a:pt x="408" y="29"/>
                    </a:cubicBezTo>
                    <a:cubicBezTo>
                      <a:pt x="406" y="30"/>
                      <a:pt x="404" y="31"/>
                      <a:pt x="402" y="33"/>
                    </a:cubicBezTo>
                    <a:cubicBezTo>
                      <a:pt x="396" y="37"/>
                      <a:pt x="390" y="41"/>
                      <a:pt x="385" y="41"/>
                    </a:cubicBezTo>
                    <a:cubicBezTo>
                      <a:pt x="383" y="41"/>
                      <a:pt x="381" y="40"/>
                      <a:pt x="380" y="39"/>
                    </a:cubicBezTo>
                    <a:cubicBezTo>
                      <a:pt x="378" y="37"/>
                      <a:pt x="376" y="37"/>
                      <a:pt x="374" y="38"/>
                    </a:cubicBezTo>
                    <a:cubicBezTo>
                      <a:pt x="373" y="38"/>
                      <a:pt x="371" y="38"/>
                      <a:pt x="370" y="38"/>
                    </a:cubicBezTo>
                    <a:cubicBezTo>
                      <a:pt x="368" y="38"/>
                      <a:pt x="367" y="38"/>
                      <a:pt x="365" y="36"/>
                    </a:cubicBezTo>
                    <a:cubicBezTo>
                      <a:pt x="364" y="35"/>
                      <a:pt x="364" y="33"/>
                      <a:pt x="365" y="32"/>
                    </a:cubicBezTo>
                    <a:cubicBezTo>
                      <a:pt x="367" y="26"/>
                      <a:pt x="382" y="18"/>
                      <a:pt x="390" y="18"/>
                    </a:cubicBezTo>
                    <a:cubicBezTo>
                      <a:pt x="390" y="18"/>
                      <a:pt x="390" y="18"/>
                      <a:pt x="390" y="18"/>
                    </a:cubicBezTo>
                    <a:cubicBezTo>
                      <a:pt x="387" y="18"/>
                      <a:pt x="384" y="17"/>
                      <a:pt x="382" y="1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77" y="21"/>
                      <a:pt x="372" y="20"/>
                      <a:pt x="368" y="15"/>
                    </a:cubicBezTo>
                    <a:cubicBezTo>
                      <a:pt x="368" y="15"/>
                      <a:pt x="367" y="15"/>
                      <a:pt x="367" y="15"/>
                    </a:cubicBezTo>
                    <a:cubicBezTo>
                      <a:pt x="366" y="15"/>
                      <a:pt x="366" y="15"/>
                      <a:pt x="366" y="15"/>
                    </a:cubicBezTo>
                    <a:cubicBezTo>
                      <a:pt x="364" y="15"/>
                      <a:pt x="361" y="15"/>
                      <a:pt x="359" y="12"/>
                    </a:cubicBezTo>
                    <a:cubicBezTo>
                      <a:pt x="357" y="10"/>
                      <a:pt x="356" y="10"/>
                      <a:pt x="355" y="10"/>
                    </a:cubicBezTo>
                    <a:cubicBezTo>
                      <a:pt x="354" y="10"/>
                      <a:pt x="353" y="11"/>
                      <a:pt x="352" y="11"/>
                    </a:cubicBezTo>
                    <a:cubicBezTo>
                      <a:pt x="351" y="12"/>
                      <a:pt x="351" y="12"/>
                      <a:pt x="351" y="12"/>
                    </a:cubicBezTo>
                    <a:cubicBezTo>
                      <a:pt x="348" y="13"/>
                      <a:pt x="346" y="12"/>
                      <a:pt x="343" y="11"/>
                    </a:cubicBezTo>
                    <a:cubicBezTo>
                      <a:pt x="342" y="10"/>
                      <a:pt x="341" y="9"/>
                      <a:pt x="339" y="9"/>
                    </a:cubicBezTo>
                    <a:cubicBezTo>
                      <a:pt x="336" y="7"/>
                      <a:pt x="336" y="5"/>
                      <a:pt x="335" y="3"/>
                    </a:cubicBezTo>
                    <a:cubicBezTo>
                      <a:pt x="335" y="1"/>
                      <a:pt x="335" y="1"/>
                      <a:pt x="334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334" y="0"/>
                      <a:pt x="334" y="2"/>
                      <a:pt x="334" y="3"/>
                    </a:cubicBezTo>
                    <a:cubicBezTo>
                      <a:pt x="333" y="5"/>
                      <a:pt x="333" y="5"/>
                      <a:pt x="333" y="5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9"/>
                      <a:pt x="26" y="11"/>
                      <a:pt x="26" y="13"/>
                    </a:cubicBezTo>
                    <a:cubicBezTo>
                      <a:pt x="26" y="15"/>
                      <a:pt x="25" y="16"/>
                      <a:pt x="26" y="18"/>
                    </a:cubicBezTo>
                    <a:cubicBezTo>
                      <a:pt x="27" y="21"/>
                      <a:pt x="27" y="27"/>
                      <a:pt x="24" y="30"/>
                    </a:cubicBezTo>
                    <a:cubicBezTo>
                      <a:pt x="23" y="31"/>
                      <a:pt x="22" y="32"/>
                      <a:pt x="20" y="32"/>
                    </a:cubicBezTo>
                    <a:cubicBezTo>
                      <a:pt x="18" y="32"/>
                      <a:pt x="16" y="30"/>
                      <a:pt x="15" y="28"/>
                    </a:cubicBezTo>
                    <a:cubicBezTo>
                      <a:pt x="15" y="26"/>
                      <a:pt x="16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6" y="19"/>
                      <a:pt x="15" y="19"/>
                      <a:pt x="15" y="18"/>
                    </a:cubicBezTo>
                    <a:cubicBezTo>
                      <a:pt x="14" y="17"/>
                      <a:pt x="14" y="16"/>
                      <a:pt x="13" y="15"/>
                    </a:cubicBezTo>
                    <a:cubicBezTo>
                      <a:pt x="10" y="16"/>
                      <a:pt x="5" y="16"/>
                      <a:pt x="0" y="15"/>
                    </a:cubicBezTo>
                    <a:cubicBezTo>
                      <a:pt x="0" y="18"/>
                      <a:pt x="2" y="23"/>
                      <a:pt x="5" y="27"/>
                    </a:cubicBezTo>
                    <a:cubicBezTo>
                      <a:pt x="7" y="30"/>
                      <a:pt x="8" y="33"/>
                      <a:pt x="8" y="35"/>
                    </a:cubicBezTo>
                    <a:cubicBezTo>
                      <a:pt x="8" y="36"/>
                      <a:pt x="8" y="37"/>
                      <a:pt x="9" y="37"/>
                    </a:cubicBezTo>
                    <a:cubicBezTo>
                      <a:pt x="13" y="40"/>
                      <a:pt x="13" y="42"/>
                      <a:pt x="13" y="43"/>
                    </a:cubicBezTo>
                    <a:cubicBezTo>
                      <a:pt x="13" y="43"/>
                      <a:pt x="12" y="45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9" y="48"/>
                      <a:pt x="9" y="50"/>
                      <a:pt x="8" y="53"/>
                    </a:cubicBezTo>
                    <a:cubicBezTo>
                      <a:pt x="7" y="58"/>
                      <a:pt x="7" y="64"/>
                      <a:pt x="7" y="70"/>
                    </a:cubicBezTo>
                    <a:cubicBezTo>
                      <a:pt x="7" y="75"/>
                      <a:pt x="7" y="79"/>
                      <a:pt x="6" y="81"/>
                    </a:cubicBezTo>
                    <a:cubicBezTo>
                      <a:pt x="6" y="83"/>
                      <a:pt x="5" y="85"/>
                      <a:pt x="5" y="87"/>
                    </a:cubicBezTo>
                    <a:cubicBezTo>
                      <a:pt x="3" y="91"/>
                      <a:pt x="1" y="95"/>
                      <a:pt x="3" y="97"/>
                    </a:cubicBezTo>
                    <a:cubicBezTo>
                      <a:pt x="7" y="104"/>
                      <a:pt x="9" y="111"/>
                      <a:pt x="7" y="117"/>
                    </a:cubicBezTo>
                    <a:cubicBezTo>
                      <a:pt x="5" y="123"/>
                      <a:pt x="6" y="126"/>
                      <a:pt x="8" y="130"/>
                    </a:cubicBezTo>
                    <a:cubicBezTo>
                      <a:pt x="10" y="133"/>
                      <a:pt x="10" y="137"/>
                      <a:pt x="10" y="139"/>
                    </a:cubicBezTo>
                    <a:cubicBezTo>
                      <a:pt x="10" y="141"/>
                      <a:pt x="10" y="144"/>
                      <a:pt x="11" y="144"/>
                    </a:cubicBezTo>
                    <a:cubicBezTo>
                      <a:pt x="14" y="146"/>
                      <a:pt x="17" y="150"/>
                      <a:pt x="20" y="155"/>
                    </a:cubicBezTo>
                    <a:cubicBezTo>
                      <a:pt x="21" y="156"/>
                      <a:pt x="22" y="157"/>
                      <a:pt x="23" y="157"/>
                    </a:cubicBezTo>
                    <a:cubicBezTo>
                      <a:pt x="24" y="158"/>
                      <a:pt x="26" y="159"/>
                      <a:pt x="26" y="162"/>
                    </a:cubicBezTo>
                    <a:cubicBezTo>
                      <a:pt x="27" y="166"/>
                      <a:pt x="27" y="166"/>
                      <a:pt x="29" y="167"/>
                    </a:cubicBezTo>
                    <a:cubicBezTo>
                      <a:pt x="34" y="169"/>
                      <a:pt x="33" y="174"/>
                      <a:pt x="32" y="176"/>
                    </a:cubicBezTo>
                    <a:cubicBezTo>
                      <a:pt x="32" y="177"/>
                      <a:pt x="32" y="177"/>
                      <a:pt x="32" y="178"/>
                    </a:cubicBezTo>
                    <a:cubicBezTo>
                      <a:pt x="32" y="179"/>
                      <a:pt x="38" y="184"/>
                      <a:pt x="42" y="188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7" y="193"/>
                      <a:pt x="47" y="196"/>
                      <a:pt x="47" y="198"/>
                    </a:cubicBezTo>
                    <a:cubicBezTo>
                      <a:pt x="47" y="199"/>
                      <a:pt x="47" y="199"/>
                      <a:pt x="47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53" y="199"/>
                      <a:pt x="58" y="202"/>
                      <a:pt x="63" y="205"/>
                    </a:cubicBezTo>
                    <a:cubicBezTo>
                      <a:pt x="65" y="207"/>
                      <a:pt x="66" y="207"/>
                      <a:pt x="67" y="207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9" y="207"/>
                      <a:pt x="71" y="207"/>
                      <a:pt x="72" y="207"/>
                    </a:cubicBezTo>
                    <a:cubicBezTo>
                      <a:pt x="76" y="208"/>
                      <a:pt x="82" y="216"/>
                      <a:pt x="84" y="221"/>
                    </a:cubicBezTo>
                    <a:cubicBezTo>
                      <a:pt x="84" y="223"/>
                      <a:pt x="85" y="225"/>
                      <a:pt x="85" y="226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3" y="225"/>
                      <a:pt x="120" y="229"/>
                      <a:pt x="123" y="230"/>
                    </a:cubicBezTo>
                    <a:cubicBezTo>
                      <a:pt x="127" y="231"/>
                      <a:pt x="149" y="239"/>
                      <a:pt x="152" y="240"/>
                    </a:cubicBezTo>
                    <a:cubicBezTo>
                      <a:pt x="183" y="240"/>
                      <a:pt x="183" y="240"/>
                      <a:pt x="183" y="240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206" y="235"/>
                      <a:pt x="206" y="235"/>
                      <a:pt x="206" y="235"/>
                    </a:cubicBezTo>
                    <a:cubicBezTo>
                      <a:pt x="207" y="235"/>
                      <a:pt x="207" y="235"/>
                      <a:pt x="207" y="235"/>
                    </a:cubicBezTo>
                    <a:cubicBezTo>
                      <a:pt x="212" y="240"/>
                      <a:pt x="218" y="246"/>
                      <a:pt x="219" y="247"/>
                    </a:cubicBezTo>
                    <a:cubicBezTo>
                      <a:pt x="221" y="247"/>
                      <a:pt x="227" y="253"/>
                      <a:pt x="227" y="257"/>
                    </a:cubicBezTo>
                    <a:cubicBezTo>
                      <a:pt x="227" y="259"/>
                      <a:pt x="228" y="261"/>
                      <a:pt x="230" y="263"/>
                    </a:cubicBezTo>
                    <a:cubicBezTo>
                      <a:pt x="231" y="263"/>
                      <a:pt x="232" y="263"/>
                      <a:pt x="232" y="264"/>
                    </a:cubicBezTo>
                    <a:cubicBezTo>
                      <a:pt x="233" y="264"/>
                      <a:pt x="233" y="264"/>
                      <a:pt x="234" y="265"/>
                    </a:cubicBezTo>
                    <a:cubicBezTo>
                      <a:pt x="235" y="266"/>
                      <a:pt x="238" y="267"/>
                      <a:pt x="240" y="268"/>
                    </a:cubicBezTo>
                    <a:cubicBezTo>
                      <a:pt x="240" y="268"/>
                      <a:pt x="241" y="269"/>
                      <a:pt x="241" y="269"/>
                    </a:cubicBezTo>
                    <a:cubicBezTo>
                      <a:pt x="242" y="268"/>
                      <a:pt x="242" y="268"/>
                      <a:pt x="242" y="267"/>
                    </a:cubicBezTo>
                    <a:cubicBezTo>
                      <a:pt x="244" y="264"/>
                      <a:pt x="247" y="259"/>
                      <a:pt x="251" y="259"/>
                    </a:cubicBezTo>
                    <a:cubicBezTo>
                      <a:pt x="256" y="259"/>
                      <a:pt x="271" y="263"/>
                      <a:pt x="273" y="272"/>
                    </a:cubicBezTo>
                    <a:cubicBezTo>
                      <a:pt x="275" y="279"/>
                      <a:pt x="281" y="284"/>
                      <a:pt x="283" y="286"/>
                    </a:cubicBezTo>
                    <a:cubicBezTo>
                      <a:pt x="285" y="287"/>
                      <a:pt x="285" y="290"/>
                      <a:pt x="285" y="292"/>
                    </a:cubicBezTo>
                    <a:cubicBezTo>
                      <a:pt x="286" y="293"/>
                      <a:pt x="286" y="294"/>
                      <a:pt x="286" y="295"/>
                    </a:cubicBezTo>
                    <a:cubicBezTo>
                      <a:pt x="287" y="296"/>
                      <a:pt x="287" y="298"/>
                      <a:pt x="288" y="299"/>
                    </a:cubicBezTo>
                    <a:cubicBezTo>
                      <a:pt x="288" y="300"/>
                      <a:pt x="288" y="300"/>
                      <a:pt x="288" y="301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90" y="301"/>
                      <a:pt x="291" y="302"/>
                      <a:pt x="293" y="303"/>
                    </a:cubicBezTo>
                    <a:cubicBezTo>
                      <a:pt x="296" y="304"/>
                      <a:pt x="301" y="306"/>
                      <a:pt x="303" y="306"/>
                    </a:cubicBezTo>
                    <a:cubicBezTo>
                      <a:pt x="304" y="306"/>
                      <a:pt x="304" y="306"/>
                      <a:pt x="304" y="306"/>
                    </a:cubicBezTo>
                    <a:cubicBezTo>
                      <a:pt x="304" y="306"/>
                      <a:pt x="305" y="307"/>
                      <a:pt x="306" y="307"/>
                    </a:cubicBezTo>
                    <a:cubicBezTo>
                      <a:pt x="306" y="307"/>
                      <a:pt x="306" y="307"/>
                      <a:pt x="306" y="307"/>
                    </a:cubicBezTo>
                    <a:cubicBezTo>
                      <a:pt x="305" y="305"/>
                      <a:pt x="304" y="304"/>
                      <a:pt x="303" y="303"/>
                    </a:cubicBezTo>
                    <a:close/>
                  </a:path>
                </a:pathLst>
              </a:custGeom>
              <a:solidFill>
                <a:srgbClr val="D3D3D3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b="1" dirty="0"/>
              </a:p>
            </p:txBody>
          </p:sp>
          <p:sp>
            <p:nvSpPr>
              <p:cNvPr id="1293" name="Freeform 2211"/>
              <p:cNvSpPr>
                <a:spLocks/>
              </p:cNvSpPr>
              <p:nvPr/>
            </p:nvSpPr>
            <p:spPr bwMode="auto">
              <a:xfrm>
                <a:off x="949845" y="2389187"/>
                <a:ext cx="761942" cy="507173"/>
              </a:xfrm>
              <a:custGeom>
                <a:avLst/>
                <a:gdLst>
                  <a:gd name="T0" fmla="*/ 251 w 429"/>
                  <a:gd name="T1" fmla="*/ 27 h 296"/>
                  <a:gd name="T2" fmla="*/ 182 w 429"/>
                  <a:gd name="T3" fmla="*/ 20 h 296"/>
                  <a:gd name="T4" fmla="*/ 169 w 429"/>
                  <a:gd name="T5" fmla="*/ 10 h 296"/>
                  <a:gd name="T6" fmla="*/ 142 w 429"/>
                  <a:gd name="T7" fmla="*/ 7 h 296"/>
                  <a:gd name="T8" fmla="*/ 128 w 429"/>
                  <a:gd name="T9" fmla="*/ 1 h 296"/>
                  <a:gd name="T10" fmla="*/ 95 w 429"/>
                  <a:gd name="T11" fmla="*/ 11 h 296"/>
                  <a:gd name="T12" fmla="*/ 84 w 429"/>
                  <a:gd name="T13" fmla="*/ 20 h 296"/>
                  <a:gd name="T14" fmla="*/ 53 w 429"/>
                  <a:gd name="T15" fmla="*/ 33 h 296"/>
                  <a:gd name="T16" fmla="*/ 18 w 429"/>
                  <a:gd name="T17" fmla="*/ 53 h 296"/>
                  <a:gd name="T18" fmla="*/ 65 w 429"/>
                  <a:gd name="T19" fmla="*/ 82 h 296"/>
                  <a:gd name="T20" fmla="*/ 82 w 429"/>
                  <a:gd name="T21" fmla="*/ 99 h 296"/>
                  <a:gd name="T22" fmla="*/ 46 w 429"/>
                  <a:gd name="T23" fmla="*/ 104 h 296"/>
                  <a:gd name="T24" fmla="*/ 30 w 429"/>
                  <a:gd name="T25" fmla="*/ 97 h 296"/>
                  <a:gd name="T26" fmla="*/ 7 w 429"/>
                  <a:gd name="T27" fmla="*/ 108 h 296"/>
                  <a:gd name="T28" fmla="*/ 15 w 429"/>
                  <a:gd name="T29" fmla="*/ 123 h 296"/>
                  <a:gd name="T30" fmla="*/ 50 w 429"/>
                  <a:gd name="T31" fmla="*/ 132 h 296"/>
                  <a:gd name="T32" fmla="*/ 74 w 429"/>
                  <a:gd name="T33" fmla="*/ 133 h 296"/>
                  <a:gd name="T34" fmla="*/ 59 w 429"/>
                  <a:gd name="T35" fmla="*/ 152 h 296"/>
                  <a:gd name="T36" fmla="*/ 37 w 429"/>
                  <a:gd name="T37" fmla="*/ 158 h 296"/>
                  <a:gd name="T38" fmla="*/ 19 w 429"/>
                  <a:gd name="T39" fmla="*/ 184 h 296"/>
                  <a:gd name="T40" fmla="*/ 43 w 429"/>
                  <a:gd name="T41" fmla="*/ 214 h 296"/>
                  <a:gd name="T42" fmla="*/ 68 w 429"/>
                  <a:gd name="T43" fmla="*/ 220 h 296"/>
                  <a:gd name="T44" fmla="*/ 82 w 429"/>
                  <a:gd name="T45" fmla="*/ 227 h 296"/>
                  <a:gd name="T46" fmla="*/ 115 w 429"/>
                  <a:gd name="T47" fmla="*/ 229 h 296"/>
                  <a:gd name="T48" fmla="*/ 112 w 429"/>
                  <a:gd name="T49" fmla="*/ 256 h 296"/>
                  <a:gd name="T50" fmla="*/ 89 w 429"/>
                  <a:gd name="T51" fmla="*/ 281 h 296"/>
                  <a:gd name="T52" fmla="*/ 126 w 429"/>
                  <a:gd name="T53" fmla="*/ 257 h 296"/>
                  <a:gd name="T54" fmla="*/ 155 w 429"/>
                  <a:gd name="T55" fmla="*/ 234 h 296"/>
                  <a:gd name="T56" fmla="*/ 161 w 429"/>
                  <a:gd name="T57" fmla="*/ 215 h 296"/>
                  <a:gd name="T58" fmla="*/ 186 w 429"/>
                  <a:gd name="T59" fmla="*/ 191 h 296"/>
                  <a:gd name="T60" fmla="*/ 194 w 429"/>
                  <a:gd name="T61" fmla="*/ 197 h 296"/>
                  <a:gd name="T62" fmla="*/ 187 w 429"/>
                  <a:gd name="T63" fmla="*/ 218 h 296"/>
                  <a:gd name="T64" fmla="*/ 219 w 429"/>
                  <a:gd name="T65" fmla="*/ 210 h 296"/>
                  <a:gd name="T66" fmla="*/ 218 w 429"/>
                  <a:gd name="T67" fmla="*/ 195 h 296"/>
                  <a:gd name="T68" fmla="*/ 237 w 429"/>
                  <a:gd name="T69" fmla="*/ 196 h 296"/>
                  <a:gd name="T70" fmla="*/ 251 w 429"/>
                  <a:gd name="T71" fmla="*/ 203 h 296"/>
                  <a:gd name="T72" fmla="*/ 271 w 429"/>
                  <a:gd name="T73" fmla="*/ 208 h 296"/>
                  <a:gd name="T74" fmla="*/ 307 w 429"/>
                  <a:gd name="T75" fmla="*/ 214 h 296"/>
                  <a:gd name="T76" fmla="*/ 320 w 429"/>
                  <a:gd name="T77" fmla="*/ 219 h 296"/>
                  <a:gd name="T78" fmla="*/ 351 w 429"/>
                  <a:gd name="T79" fmla="*/ 238 h 296"/>
                  <a:gd name="T80" fmla="*/ 366 w 429"/>
                  <a:gd name="T81" fmla="*/ 237 h 296"/>
                  <a:gd name="T82" fmla="*/ 373 w 429"/>
                  <a:gd name="T83" fmla="*/ 246 h 296"/>
                  <a:gd name="T84" fmla="*/ 369 w 429"/>
                  <a:gd name="T85" fmla="*/ 261 h 296"/>
                  <a:gd name="T86" fmla="*/ 377 w 429"/>
                  <a:gd name="T87" fmla="*/ 256 h 296"/>
                  <a:gd name="T88" fmla="*/ 383 w 429"/>
                  <a:gd name="T89" fmla="*/ 242 h 296"/>
                  <a:gd name="T90" fmla="*/ 380 w 429"/>
                  <a:gd name="T91" fmla="*/ 271 h 296"/>
                  <a:gd name="T92" fmla="*/ 393 w 429"/>
                  <a:gd name="T93" fmla="*/ 267 h 296"/>
                  <a:gd name="T94" fmla="*/ 402 w 429"/>
                  <a:gd name="T95" fmla="*/ 284 h 296"/>
                  <a:gd name="T96" fmla="*/ 393 w 429"/>
                  <a:gd name="T97" fmla="*/ 292 h 296"/>
                  <a:gd name="T98" fmla="*/ 402 w 429"/>
                  <a:gd name="T99" fmla="*/ 293 h 296"/>
                  <a:gd name="T100" fmla="*/ 419 w 429"/>
                  <a:gd name="T101" fmla="*/ 288 h 296"/>
                  <a:gd name="T102" fmla="*/ 427 w 429"/>
                  <a:gd name="T103" fmla="*/ 289 h 296"/>
                  <a:gd name="T104" fmla="*/ 370 w 429"/>
                  <a:gd name="T105" fmla="*/ 220 h 296"/>
                  <a:gd name="T106" fmla="*/ 337 w 429"/>
                  <a:gd name="T107" fmla="*/ 224 h 296"/>
                  <a:gd name="T108" fmla="*/ 313 w 429"/>
                  <a:gd name="T109" fmla="*/ 208 h 296"/>
                  <a:gd name="T110" fmla="*/ 300 w 429"/>
                  <a:gd name="T111" fmla="*/ 34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29" h="296">
                    <a:moveTo>
                      <a:pt x="296" y="33"/>
                    </a:moveTo>
                    <a:cubicBezTo>
                      <a:pt x="295" y="33"/>
                      <a:pt x="294" y="32"/>
                      <a:pt x="292" y="31"/>
                    </a:cubicBezTo>
                    <a:cubicBezTo>
                      <a:pt x="287" y="29"/>
                      <a:pt x="280" y="26"/>
                      <a:pt x="275" y="26"/>
                    </a:cubicBezTo>
                    <a:cubicBezTo>
                      <a:pt x="275" y="26"/>
                      <a:pt x="274" y="27"/>
                      <a:pt x="274" y="27"/>
                    </a:cubicBezTo>
                    <a:cubicBezTo>
                      <a:pt x="270" y="27"/>
                      <a:pt x="264" y="28"/>
                      <a:pt x="258" y="28"/>
                    </a:cubicBezTo>
                    <a:cubicBezTo>
                      <a:pt x="255" y="28"/>
                      <a:pt x="253" y="28"/>
                      <a:pt x="251" y="27"/>
                    </a:cubicBezTo>
                    <a:cubicBezTo>
                      <a:pt x="249" y="26"/>
                      <a:pt x="245" y="24"/>
                      <a:pt x="239" y="24"/>
                    </a:cubicBezTo>
                    <a:cubicBezTo>
                      <a:pt x="238" y="24"/>
                      <a:pt x="236" y="25"/>
                      <a:pt x="234" y="25"/>
                    </a:cubicBezTo>
                    <a:cubicBezTo>
                      <a:pt x="229" y="26"/>
                      <a:pt x="225" y="24"/>
                      <a:pt x="220" y="22"/>
                    </a:cubicBezTo>
                    <a:cubicBezTo>
                      <a:pt x="217" y="20"/>
                      <a:pt x="214" y="19"/>
                      <a:pt x="210" y="18"/>
                    </a:cubicBezTo>
                    <a:cubicBezTo>
                      <a:pt x="207" y="17"/>
                      <a:pt x="204" y="17"/>
                      <a:pt x="201" y="17"/>
                    </a:cubicBezTo>
                    <a:cubicBezTo>
                      <a:pt x="193" y="17"/>
                      <a:pt x="184" y="19"/>
                      <a:pt x="182" y="20"/>
                    </a:cubicBezTo>
                    <a:cubicBezTo>
                      <a:pt x="179" y="21"/>
                      <a:pt x="178" y="19"/>
                      <a:pt x="177" y="18"/>
                    </a:cubicBezTo>
                    <a:cubicBezTo>
                      <a:pt x="176" y="17"/>
                      <a:pt x="176" y="17"/>
                      <a:pt x="175" y="17"/>
                    </a:cubicBezTo>
                    <a:cubicBezTo>
                      <a:pt x="174" y="17"/>
                      <a:pt x="174" y="17"/>
                      <a:pt x="173" y="17"/>
                    </a:cubicBezTo>
                    <a:cubicBezTo>
                      <a:pt x="173" y="17"/>
                      <a:pt x="171" y="17"/>
                      <a:pt x="170" y="16"/>
                    </a:cubicBezTo>
                    <a:cubicBezTo>
                      <a:pt x="170" y="15"/>
                      <a:pt x="170" y="14"/>
                      <a:pt x="170" y="13"/>
                    </a:cubicBezTo>
                    <a:cubicBezTo>
                      <a:pt x="170" y="12"/>
                      <a:pt x="170" y="11"/>
                      <a:pt x="169" y="10"/>
                    </a:cubicBezTo>
                    <a:cubicBezTo>
                      <a:pt x="169" y="10"/>
                      <a:pt x="168" y="9"/>
                      <a:pt x="165" y="9"/>
                    </a:cubicBezTo>
                    <a:cubicBezTo>
                      <a:pt x="162" y="9"/>
                      <a:pt x="159" y="10"/>
                      <a:pt x="155" y="10"/>
                    </a:cubicBezTo>
                    <a:cubicBezTo>
                      <a:pt x="154" y="11"/>
                      <a:pt x="152" y="11"/>
                      <a:pt x="151" y="11"/>
                    </a:cubicBezTo>
                    <a:cubicBezTo>
                      <a:pt x="148" y="12"/>
                      <a:pt x="146" y="10"/>
                      <a:pt x="145" y="9"/>
                    </a:cubicBezTo>
                    <a:cubicBezTo>
                      <a:pt x="144" y="8"/>
                      <a:pt x="144" y="7"/>
                      <a:pt x="144" y="6"/>
                    </a:cubicBezTo>
                    <a:cubicBezTo>
                      <a:pt x="143" y="6"/>
                      <a:pt x="142" y="6"/>
                      <a:pt x="142" y="7"/>
                    </a:cubicBezTo>
                    <a:cubicBezTo>
                      <a:pt x="140" y="9"/>
                      <a:pt x="138" y="11"/>
                      <a:pt x="135" y="11"/>
                    </a:cubicBezTo>
                    <a:cubicBezTo>
                      <a:pt x="133" y="11"/>
                      <a:pt x="131" y="10"/>
                      <a:pt x="130" y="9"/>
                    </a:cubicBezTo>
                    <a:cubicBezTo>
                      <a:pt x="129" y="8"/>
                      <a:pt x="129" y="7"/>
                      <a:pt x="129" y="6"/>
                    </a:cubicBezTo>
                    <a:cubicBezTo>
                      <a:pt x="129" y="5"/>
                      <a:pt x="131" y="4"/>
                      <a:pt x="132" y="3"/>
                    </a:cubicBezTo>
                    <a:cubicBezTo>
                      <a:pt x="132" y="3"/>
                      <a:pt x="133" y="3"/>
                      <a:pt x="133" y="3"/>
                    </a:cubicBezTo>
                    <a:cubicBezTo>
                      <a:pt x="132" y="2"/>
                      <a:pt x="129" y="1"/>
                      <a:pt x="128" y="1"/>
                    </a:cubicBezTo>
                    <a:cubicBezTo>
                      <a:pt x="127" y="1"/>
                      <a:pt x="127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4" y="0"/>
                      <a:pt x="119" y="5"/>
                      <a:pt x="116" y="7"/>
                    </a:cubicBezTo>
                    <a:cubicBezTo>
                      <a:pt x="113" y="10"/>
                      <a:pt x="108" y="12"/>
                      <a:pt x="102" y="12"/>
                    </a:cubicBezTo>
                    <a:cubicBezTo>
                      <a:pt x="100" y="12"/>
                      <a:pt x="98" y="12"/>
                      <a:pt x="97" y="11"/>
                    </a:cubicBezTo>
                    <a:cubicBezTo>
                      <a:pt x="96" y="11"/>
                      <a:pt x="95" y="11"/>
                      <a:pt x="95" y="11"/>
                    </a:cubicBezTo>
                    <a:cubicBezTo>
                      <a:pt x="91" y="11"/>
                      <a:pt x="89" y="12"/>
                      <a:pt x="89" y="13"/>
                    </a:cubicBezTo>
                    <a:cubicBezTo>
                      <a:pt x="89" y="13"/>
                      <a:pt x="89" y="13"/>
                      <a:pt x="90" y="13"/>
                    </a:cubicBezTo>
                    <a:cubicBezTo>
                      <a:pt x="91" y="14"/>
                      <a:pt x="92" y="15"/>
                      <a:pt x="92" y="16"/>
                    </a:cubicBezTo>
                    <a:cubicBezTo>
                      <a:pt x="92" y="18"/>
                      <a:pt x="91" y="19"/>
                      <a:pt x="91" y="20"/>
                    </a:cubicBezTo>
                    <a:cubicBezTo>
                      <a:pt x="90" y="21"/>
                      <a:pt x="89" y="22"/>
                      <a:pt x="87" y="22"/>
                    </a:cubicBezTo>
                    <a:cubicBezTo>
                      <a:pt x="86" y="22"/>
                      <a:pt x="85" y="20"/>
                      <a:pt x="84" y="2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2" y="19"/>
                    </a:cubicBezTo>
                    <a:cubicBezTo>
                      <a:pt x="79" y="22"/>
                      <a:pt x="72" y="23"/>
                      <a:pt x="68" y="23"/>
                    </a:cubicBezTo>
                    <a:cubicBezTo>
                      <a:pt x="67" y="23"/>
                      <a:pt x="65" y="23"/>
                      <a:pt x="64" y="23"/>
                    </a:cubicBezTo>
                    <a:cubicBezTo>
                      <a:pt x="63" y="23"/>
                      <a:pt x="60" y="26"/>
                      <a:pt x="54" y="32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2" y="33"/>
                      <a:pt x="52" y="33"/>
                      <a:pt x="52" y="35"/>
                    </a:cubicBezTo>
                    <a:cubicBezTo>
                      <a:pt x="52" y="37"/>
                      <a:pt x="52" y="40"/>
                      <a:pt x="48" y="45"/>
                    </a:cubicBezTo>
                    <a:cubicBezTo>
                      <a:pt x="44" y="49"/>
                      <a:pt x="36" y="52"/>
                      <a:pt x="24" y="52"/>
                    </a:cubicBezTo>
                    <a:cubicBezTo>
                      <a:pt x="22" y="52"/>
                      <a:pt x="21" y="51"/>
                      <a:pt x="20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3"/>
                    </a:cubicBezTo>
                    <a:cubicBezTo>
                      <a:pt x="18" y="54"/>
                      <a:pt x="18" y="56"/>
                      <a:pt x="17" y="58"/>
                    </a:cubicBezTo>
                    <a:cubicBezTo>
                      <a:pt x="16" y="58"/>
                      <a:pt x="17" y="60"/>
                      <a:pt x="28" y="62"/>
                    </a:cubicBezTo>
                    <a:cubicBezTo>
                      <a:pt x="40" y="66"/>
                      <a:pt x="47" y="82"/>
                      <a:pt x="48" y="83"/>
                    </a:cubicBezTo>
                    <a:cubicBezTo>
                      <a:pt x="48" y="83"/>
                      <a:pt x="48" y="83"/>
                      <a:pt x="50" y="83"/>
                    </a:cubicBezTo>
                    <a:cubicBezTo>
                      <a:pt x="52" y="83"/>
                      <a:pt x="54" y="83"/>
                      <a:pt x="57" y="83"/>
                    </a:cubicBezTo>
                    <a:cubicBezTo>
                      <a:pt x="60" y="82"/>
                      <a:pt x="63" y="82"/>
                      <a:pt x="65" y="82"/>
                    </a:cubicBezTo>
                    <a:cubicBezTo>
                      <a:pt x="70" y="83"/>
                      <a:pt x="69" y="87"/>
                      <a:pt x="69" y="89"/>
                    </a:cubicBezTo>
                    <a:cubicBezTo>
                      <a:pt x="69" y="91"/>
                      <a:pt x="69" y="92"/>
                      <a:pt x="70" y="92"/>
                    </a:cubicBezTo>
                    <a:cubicBezTo>
                      <a:pt x="71" y="93"/>
                      <a:pt x="73" y="93"/>
                      <a:pt x="75" y="93"/>
                    </a:cubicBezTo>
                    <a:cubicBezTo>
                      <a:pt x="75" y="93"/>
                      <a:pt x="76" y="93"/>
                      <a:pt x="77" y="93"/>
                    </a:cubicBezTo>
                    <a:cubicBezTo>
                      <a:pt x="78" y="93"/>
                      <a:pt x="81" y="93"/>
                      <a:pt x="83" y="96"/>
                    </a:cubicBezTo>
                    <a:cubicBezTo>
                      <a:pt x="83" y="97"/>
                      <a:pt x="83" y="98"/>
                      <a:pt x="82" y="99"/>
                    </a:cubicBezTo>
                    <a:cubicBezTo>
                      <a:pt x="81" y="100"/>
                      <a:pt x="79" y="100"/>
                      <a:pt x="76" y="100"/>
                    </a:cubicBezTo>
                    <a:cubicBezTo>
                      <a:pt x="74" y="100"/>
                      <a:pt x="70" y="101"/>
                      <a:pt x="68" y="102"/>
                    </a:cubicBezTo>
                    <a:cubicBezTo>
                      <a:pt x="65" y="105"/>
                      <a:pt x="62" y="107"/>
                      <a:pt x="60" y="107"/>
                    </a:cubicBezTo>
                    <a:cubicBezTo>
                      <a:pt x="58" y="107"/>
                      <a:pt x="57" y="106"/>
                      <a:pt x="56" y="104"/>
                    </a:cubicBezTo>
                    <a:cubicBezTo>
                      <a:pt x="56" y="104"/>
                      <a:pt x="56" y="104"/>
                      <a:pt x="53" y="104"/>
                    </a:cubicBezTo>
                    <a:cubicBezTo>
                      <a:pt x="50" y="104"/>
                      <a:pt x="48" y="104"/>
                      <a:pt x="46" y="104"/>
                    </a:cubicBezTo>
                    <a:cubicBezTo>
                      <a:pt x="45" y="104"/>
                      <a:pt x="44" y="105"/>
                      <a:pt x="43" y="105"/>
                    </a:cubicBezTo>
                    <a:cubicBezTo>
                      <a:pt x="41" y="105"/>
                      <a:pt x="40" y="104"/>
                      <a:pt x="40" y="103"/>
                    </a:cubicBezTo>
                    <a:cubicBezTo>
                      <a:pt x="39" y="102"/>
                      <a:pt x="40" y="99"/>
                      <a:pt x="40" y="97"/>
                    </a:cubicBezTo>
                    <a:cubicBezTo>
                      <a:pt x="41" y="96"/>
                      <a:pt x="41" y="95"/>
                      <a:pt x="41" y="95"/>
                    </a:cubicBezTo>
                    <a:cubicBezTo>
                      <a:pt x="41" y="95"/>
                      <a:pt x="40" y="94"/>
                      <a:pt x="39" y="94"/>
                    </a:cubicBezTo>
                    <a:cubicBezTo>
                      <a:pt x="37" y="94"/>
                      <a:pt x="34" y="95"/>
                      <a:pt x="30" y="97"/>
                    </a:cubicBezTo>
                    <a:cubicBezTo>
                      <a:pt x="28" y="99"/>
                      <a:pt x="26" y="100"/>
                      <a:pt x="25" y="100"/>
                    </a:cubicBezTo>
                    <a:cubicBezTo>
                      <a:pt x="25" y="101"/>
                      <a:pt x="25" y="102"/>
                      <a:pt x="25" y="103"/>
                    </a:cubicBezTo>
                    <a:cubicBezTo>
                      <a:pt x="24" y="105"/>
                      <a:pt x="22" y="105"/>
                      <a:pt x="22" y="105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18" y="104"/>
                      <a:pt x="16" y="104"/>
                      <a:pt x="14" y="105"/>
                    </a:cubicBezTo>
                    <a:cubicBezTo>
                      <a:pt x="12" y="106"/>
                      <a:pt x="10" y="107"/>
                      <a:pt x="7" y="108"/>
                    </a:cubicBezTo>
                    <a:cubicBezTo>
                      <a:pt x="4" y="110"/>
                      <a:pt x="1" y="111"/>
                      <a:pt x="0" y="112"/>
                    </a:cubicBezTo>
                    <a:cubicBezTo>
                      <a:pt x="1" y="113"/>
                      <a:pt x="6" y="115"/>
                      <a:pt x="13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6" y="117"/>
                      <a:pt x="17" y="118"/>
                      <a:pt x="17" y="119"/>
                    </a:cubicBezTo>
                    <a:cubicBezTo>
                      <a:pt x="18" y="121"/>
                      <a:pt x="16" y="122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6" y="124"/>
                      <a:pt x="17" y="125"/>
                      <a:pt x="17" y="126"/>
                    </a:cubicBezTo>
                    <a:cubicBezTo>
                      <a:pt x="18" y="127"/>
                      <a:pt x="19" y="129"/>
                      <a:pt x="22" y="130"/>
                    </a:cubicBezTo>
                    <a:cubicBezTo>
                      <a:pt x="23" y="131"/>
                      <a:pt x="26" y="132"/>
                      <a:pt x="29" y="132"/>
                    </a:cubicBezTo>
                    <a:cubicBezTo>
                      <a:pt x="33" y="132"/>
                      <a:pt x="37" y="131"/>
                      <a:pt x="40" y="131"/>
                    </a:cubicBezTo>
                    <a:cubicBezTo>
                      <a:pt x="42" y="130"/>
                      <a:pt x="44" y="130"/>
                      <a:pt x="45" y="130"/>
                    </a:cubicBezTo>
                    <a:cubicBezTo>
                      <a:pt x="47" y="130"/>
                      <a:pt x="48" y="131"/>
                      <a:pt x="50" y="132"/>
                    </a:cubicBezTo>
                    <a:cubicBezTo>
                      <a:pt x="51" y="132"/>
                      <a:pt x="52" y="133"/>
                      <a:pt x="52" y="133"/>
                    </a:cubicBezTo>
                    <a:cubicBezTo>
                      <a:pt x="53" y="133"/>
                      <a:pt x="53" y="133"/>
                      <a:pt x="53" y="132"/>
                    </a:cubicBezTo>
                    <a:cubicBezTo>
                      <a:pt x="56" y="129"/>
                      <a:pt x="64" y="123"/>
                      <a:pt x="71" y="123"/>
                    </a:cubicBezTo>
                    <a:cubicBezTo>
                      <a:pt x="73" y="123"/>
                      <a:pt x="75" y="124"/>
                      <a:pt x="76" y="125"/>
                    </a:cubicBezTo>
                    <a:cubicBezTo>
                      <a:pt x="77" y="126"/>
                      <a:pt x="79" y="127"/>
                      <a:pt x="78" y="129"/>
                    </a:cubicBezTo>
                    <a:cubicBezTo>
                      <a:pt x="78" y="132"/>
                      <a:pt x="76" y="133"/>
                      <a:pt x="74" y="133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76" y="136"/>
                      <a:pt x="78" y="140"/>
                      <a:pt x="78" y="145"/>
                    </a:cubicBezTo>
                    <a:cubicBezTo>
                      <a:pt x="77" y="147"/>
                      <a:pt x="76" y="149"/>
                      <a:pt x="74" y="151"/>
                    </a:cubicBezTo>
                    <a:cubicBezTo>
                      <a:pt x="72" y="152"/>
                      <a:pt x="69" y="153"/>
                      <a:pt x="66" y="153"/>
                    </a:cubicBezTo>
                    <a:cubicBezTo>
                      <a:pt x="64" y="153"/>
                      <a:pt x="63" y="153"/>
                      <a:pt x="61" y="153"/>
                    </a:cubicBezTo>
                    <a:cubicBezTo>
                      <a:pt x="60" y="152"/>
                      <a:pt x="60" y="152"/>
                      <a:pt x="59" y="152"/>
                    </a:cubicBezTo>
                    <a:cubicBezTo>
                      <a:pt x="59" y="153"/>
                      <a:pt x="59" y="153"/>
                      <a:pt x="59" y="154"/>
                    </a:cubicBezTo>
                    <a:cubicBezTo>
                      <a:pt x="58" y="156"/>
                      <a:pt x="57" y="159"/>
                      <a:pt x="54" y="161"/>
                    </a:cubicBezTo>
                    <a:cubicBezTo>
                      <a:pt x="53" y="162"/>
                      <a:pt x="52" y="162"/>
                      <a:pt x="50" y="162"/>
                    </a:cubicBezTo>
                    <a:cubicBezTo>
                      <a:pt x="48" y="162"/>
                      <a:pt x="46" y="161"/>
                      <a:pt x="44" y="160"/>
                    </a:cubicBezTo>
                    <a:cubicBezTo>
                      <a:pt x="43" y="159"/>
                      <a:pt x="41" y="157"/>
                      <a:pt x="39" y="157"/>
                    </a:cubicBezTo>
                    <a:cubicBezTo>
                      <a:pt x="38" y="157"/>
                      <a:pt x="37" y="158"/>
                      <a:pt x="37" y="158"/>
                    </a:cubicBezTo>
                    <a:cubicBezTo>
                      <a:pt x="36" y="159"/>
                      <a:pt x="36" y="163"/>
                      <a:pt x="36" y="166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7" y="170"/>
                      <a:pt x="33" y="171"/>
                      <a:pt x="32" y="171"/>
                    </a:cubicBezTo>
                    <a:cubicBezTo>
                      <a:pt x="29" y="171"/>
                      <a:pt x="26" y="172"/>
                      <a:pt x="25" y="176"/>
                    </a:cubicBezTo>
                    <a:cubicBezTo>
                      <a:pt x="24" y="181"/>
                      <a:pt x="20" y="182"/>
                      <a:pt x="18" y="182"/>
                    </a:cubicBezTo>
                    <a:cubicBezTo>
                      <a:pt x="18" y="183"/>
                      <a:pt x="19" y="183"/>
                      <a:pt x="19" y="184"/>
                    </a:cubicBezTo>
                    <a:cubicBezTo>
                      <a:pt x="23" y="189"/>
                      <a:pt x="23" y="189"/>
                      <a:pt x="24" y="189"/>
                    </a:cubicBezTo>
                    <a:cubicBezTo>
                      <a:pt x="25" y="189"/>
                      <a:pt x="27" y="189"/>
                      <a:pt x="29" y="190"/>
                    </a:cubicBezTo>
                    <a:cubicBezTo>
                      <a:pt x="33" y="193"/>
                      <a:pt x="30" y="198"/>
                      <a:pt x="29" y="200"/>
                    </a:cubicBezTo>
                    <a:cubicBezTo>
                      <a:pt x="29" y="200"/>
                      <a:pt x="29" y="200"/>
                      <a:pt x="28" y="201"/>
                    </a:cubicBezTo>
                    <a:cubicBezTo>
                      <a:pt x="32" y="202"/>
                      <a:pt x="36" y="206"/>
                      <a:pt x="39" y="210"/>
                    </a:cubicBezTo>
                    <a:cubicBezTo>
                      <a:pt x="41" y="212"/>
                      <a:pt x="42" y="214"/>
                      <a:pt x="43" y="214"/>
                    </a:cubicBezTo>
                    <a:cubicBezTo>
                      <a:pt x="44" y="216"/>
                      <a:pt x="46" y="215"/>
                      <a:pt x="48" y="214"/>
                    </a:cubicBezTo>
                    <a:cubicBezTo>
                      <a:pt x="50" y="213"/>
                      <a:pt x="52" y="212"/>
                      <a:pt x="55" y="212"/>
                    </a:cubicBezTo>
                    <a:cubicBezTo>
                      <a:pt x="56" y="212"/>
                      <a:pt x="56" y="211"/>
                      <a:pt x="57" y="210"/>
                    </a:cubicBezTo>
                    <a:cubicBezTo>
                      <a:pt x="57" y="208"/>
                      <a:pt x="57" y="207"/>
                      <a:pt x="59" y="207"/>
                    </a:cubicBezTo>
                    <a:cubicBezTo>
                      <a:pt x="60" y="207"/>
                      <a:pt x="61" y="207"/>
                      <a:pt x="62" y="208"/>
                    </a:cubicBezTo>
                    <a:cubicBezTo>
                      <a:pt x="64" y="210"/>
                      <a:pt x="68" y="216"/>
                      <a:pt x="68" y="220"/>
                    </a:cubicBezTo>
                    <a:cubicBezTo>
                      <a:pt x="68" y="222"/>
                      <a:pt x="67" y="223"/>
                      <a:pt x="66" y="224"/>
                    </a:cubicBezTo>
                    <a:cubicBezTo>
                      <a:pt x="65" y="224"/>
                      <a:pt x="66" y="227"/>
                      <a:pt x="66" y="229"/>
                    </a:cubicBezTo>
                    <a:cubicBezTo>
                      <a:pt x="66" y="230"/>
                      <a:pt x="66" y="232"/>
                      <a:pt x="66" y="233"/>
                    </a:cubicBezTo>
                    <a:cubicBezTo>
                      <a:pt x="66" y="233"/>
                      <a:pt x="67" y="233"/>
                      <a:pt x="68" y="233"/>
                    </a:cubicBezTo>
                    <a:cubicBezTo>
                      <a:pt x="71" y="233"/>
                      <a:pt x="74" y="232"/>
                      <a:pt x="74" y="231"/>
                    </a:cubicBezTo>
                    <a:cubicBezTo>
                      <a:pt x="75" y="229"/>
                      <a:pt x="78" y="227"/>
                      <a:pt x="82" y="227"/>
                    </a:cubicBezTo>
                    <a:cubicBezTo>
                      <a:pt x="86" y="227"/>
                      <a:pt x="90" y="229"/>
                      <a:pt x="93" y="232"/>
                    </a:cubicBezTo>
                    <a:cubicBezTo>
                      <a:pt x="95" y="233"/>
                      <a:pt x="96" y="235"/>
                      <a:pt x="97" y="235"/>
                    </a:cubicBezTo>
                    <a:cubicBezTo>
                      <a:pt x="97" y="231"/>
                      <a:pt x="100" y="226"/>
                      <a:pt x="103" y="226"/>
                    </a:cubicBezTo>
                    <a:cubicBezTo>
                      <a:pt x="104" y="226"/>
                      <a:pt x="105" y="227"/>
                      <a:pt x="105" y="229"/>
                    </a:cubicBezTo>
                    <a:cubicBezTo>
                      <a:pt x="105" y="230"/>
                      <a:pt x="106" y="231"/>
                      <a:pt x="108" y="231"/>
                    </a:cubicBezTo>
                    <a:cubicBezTo>
                      <a:pt x="109" y="231"/>
                      <a:pt x="111" y="230"/>
                      <a:pt x="115" y="229"/>
                    </a:cubicBezTo>
                    <a:cubicBezTo>
                      <a:pt x="118" y="227"/>
                      <a:pt x="119" y="227"/>
                      <a:pt x="120" y="227"/>
                    </a:cubicBezTo>
                    <a:cubicBezTo>
                      <a:pt x="121" y="227"/>
                      <a:pt x="122" y="228"/>
                      <a:pt x="122" y="229"/>
                    </a:cubicBezTo>
                    <a:cubicBezTo>
                      <a:pt x="123" y="230"/>
                      <a:pt x="122" y="232"/>
                      <a:pt x="118" y="236"/>
                    </a:cubicBezTo>
                    <a:cubicBezTo>
                      <a:pt x="117" y="237"/>
                      <a:pt x="117" y="237"/>
                      <a:pt x="117" y="237"/>
                    </a:cubicBezTo>
                    <a:cubicBezTo>
                      <a:pt x="115" y="240"/>
                      <a:pt x="115" y="245"/>
                      <a:pt x="115" y="248"/>
                    </a:cubicBezTo>
                    <a:cubicBezTo>
                      <a:pt x="116" y="251"/>
                      <a:pt x="116" y="255"/>
                      <a:pt x="112" y="256"/>
                    </a:cubicBezTo>
                    <a:cubicBezTo>
                      <a:pt x="111" y="256"/>
                      <a:pt x="110" y="258"/>
                      <a:pt x="109" y="260"/>
                    </a:cubicBezTo>
                    <a:cubicBezTo>
                      <a:pt x="106" y="263"/>
                      <a:pt x="103" y="267"/>
                      <a:pt x="98" y="268"/>
                    </a:cubicBezTo>
                    <a:cubicBezTo>
                      <a:pt x="93" y="268"/>
                      <a:pt x="84" y="278"/>
                      <a:pt x="81" y="282"/>
                    </a:cubicBezTo>
                    <a:cubicBezTo>
                      <a:pt x="83" y="281"/>
                      <a:pt x="86" y="281"/>
                      <a:pt x="88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90" y="281"/>
                    </a:cubicBezTo>
                    <a:cubicBezTo>
                      <a:pt x="92" y="280"/>
                      <a:pt x="94" y="278"/>
                      <a:pt x="98" y="277"/>
                    </a:cubicBezTo>
                    <a:cubicBezTo>
                      <a:pt x="102" y="277"/>
                      <a:pt x="102" y="276"/>
                      <a:pt x="103" y="274"/>
                    </a:cubicBezTo>
                    <a:cubicBezTo>
                      <a:pt x="103" y="274"/>
                      <a:pt x="103" y="273"/>
                      <a:pt x="103" y="272"/>
                    </a:cubicBezTo>
                    <a:cubicBezTo>
                      <a:pt x="105" y="267"/>
                      <a:pt x="122" y="260"/>
                      <a:pt x="125" y="259"/>
                    </a:cubicBezTo>
                    <a:cubicBezTo>
                      <a:pt x="125" y="259"/>
                      <a:pt x="126" y="258"/>
                      <a:pt x="126" y="257"/>
                    </a:cubicBezTo>
                    <a:cubicBezTo>
                      <a:pt x="126" y="256"/>
                      <a:pt x="127" y="253"/>
                      <a:pt x="130" y="253"/>
                    </a:cubicBezTo>
                    <a:cubicBezTo>
                      <a:pt x="133" y="253"/>
                      <a:pt x="138" y="248"/>
                      <a:pt x="141" y="246"/>
                    </a:cubicBezTo>
                    <a:cubicBezTo>
                      <a:pt x="145" y="243"/>
                      <a:pt x="146" y="243"/>
                      <a:pt x="148" y="243"/>
                    </a:cubicBezTo>
                    <a:cubicBezTo>
                      <a:pt x="149" y="242"/>
                      <a:pt x="150" y="242"/>
                      <a:pt x="150" y="242"/>
                    </a:cubicBezTo>
                    <a:cubicBezTo>
                      <a:pt x="151" y="242"/>
                      <a:pt x="151" y="240"/>
                      <a:pt x="151" y="239"/>
                    </a:cubicBezTo>
                    <a:cubicBezTo>
                      <a:pt x="151" y="237"/>
                      <a:pt x="152" y="234"/>
                      <a:pt x="155" y="234"/>
                    </a:cubicBezTo>
                    <a:cubicBezTo>
                      <a:pt x="157" y="233"/>
                      <a:pt x="159" y="232"/>
                      <a:pt x="159" y="230"/>
                    </a:cubicBezTo>
                    <a:cubicBezTo>
                      <a:pt x="158" y="230"/>
                      <a:pt x="156" y="229"/>
                      <a:pt x="155" y="229"/>
                    </a:cubicBezTo>
                    <a:cubicBezTo>
                      <a:pt x="153" y="228"/>
                      <a:pt x="151" y="228"/>
                      <a:pt x="150" y="226"/>
                    </a:cubicBezTo>
                    <a:cubicBezTo>
                      <a:pt x="149" y="225"/>
                      <a:pt x="150" y="223"/>
                      <a:pt x="151" y="223"/>
                    </a:cubicBezTo>
                    <a:cubicBezTo>
                      <a:pt x="152" y="220"/>
                      <a:pt x="158" y="215"/>
                      <a:pt x="161" y="215"/>
                    </a:cubicBezTo>
                    <a:cubicBezTo>
                      <a:pt x="161" y="215"/>
                      <a:pt x="161" y="215"/>
                      <a:pt x="161" y="215"/>
                    </a:cubicBezTo>
                    <a:cubicBezTo>
                      <a:pt x="163" y="215"/>
                      <a:pt x="166" y="213"/>
                      <a:pt x="167" y="211"/>
                    </a:cubicBezTo>
                    <a:cubicBezTo>
                      <a:pt x="167" y="207"/>
                      <a:pt x="169" y="205"/>
                      <a:pt x="171" y="204"/>
                    </a:cubicBezTo>
                    <a:cubicBezTo>
                      <a:pt x="173" y="203"/>
                      <a:pt x="174" y="202"/>
                      <a:pt x="175" y="201"/>
                    </a:cubicBezTo>
                    <a:cubicBezTo>
                      <a:pt x="176" y="200"/>
                      <a:pt x="176" y="199"/>
                      <a:pt x="177" y="198"/>
                    </a:cubicBezTo>
                    <a:cubicBezTo>
                      <a:pt x="178" y="196"/>
                      <a:pt x="179" y="194"/>
                      <a:pt x="182" y="194"/>
                    </a:cubicBezTo>
                    <a:cubicBezTo>
                      <a:pt x="183" y="194"/>
                      <a:pt x="185" y="192"/>
                      <a:pt x="186" y="191"/>
                    </a:cubicBezTo>
                    <a:cubicBezTo>
                      <a:pt x="188" y="189"/>
                      <a:pt x="189" y="188"/>
                      <a:pt x="191" y="187"/>
                    </a:cubicBezTo>
                    <a:cubicBezTo>
                      <a:pt x="194" y="185"/>
                      <a:pt x="195" y="188"/>
                      <a:pt x="196" y="188"/>
                    </a:cubicBezTo>
                    <a:cubicBezTo>
                      <a:pt x="196" y="189"/>
                      <a:pt x="196" y="190"/>
                      <a:pt x="198" y="190"/>
                    </a:cubicBezTo>
                    <a:cubicBezTo>
                      <a:pt x="203" y="190"/>
                      <a:pt x="205" y="192"/>
                      <a:pt x="205" y="195"/>
                    </a:cubicBezTo>
                    <a:cubicBezTo>
                      <a:pt x="205" y="198"/>
                      <a:pt x="201" y="199"/>
                      <a:pt x="198" y="198"/>
                    </a:cubicBezTo>
                    <a:cubicBezTo>
                      <a:pt x="196" y="197"/>
                      <a:pt x="195" y="197"/>
                      <a:pt x="194" y="197"/>
                    </a:cubicBezTo>
                    <a:cubicBezTo>
                      <a:pt x="192" y="197"/>
                      <a:pt x="191" y="197"/>
                      <a:pt x="188" y="200"/>
                    </a:cubicBezTo>
                    <a:cubicBezTo>
                      <a:pt x="186" y="201"/>
                      <a:pt x="186" y="202"/>
                      <a:pt x="186" y="204"/>
                    </a:cubicBezTo>
                    <a:cubicBezTo>
                      <a:pt x="186" y="205"/>
                      <a:pt x="186" y="207"/>
                      <a:pt x="184" y="210"/>
                    </a:cubicBezTo>
                    <a:cubicBezTo>
                      <a:pt x="181" y="213"/>
                      <a:pt x="182" y="214"/>
                      <a:pt x="182" y="214"/>
                    </a:cubicBezTo>
                    <a:cubicBezTo>
                      <a:pt x="182" y="214"/>
                      <a:pt x="182" y="215"/>
                      <a:pt x="183" y="215"/>
                    </a:cubicBezTo>
                    <a:cubicBezTo>
                      <a:pt x="186" y="215"/>
                      <a:pt x="187" y="217"/>
                      <a:pt x="187" y="218"/>
                    </a:cubicBezTo>
                    <a:cubicBezTo>
                      <a:pt x="187" y="220"/>
                      <a:pt x="183" y="222"/>
                      <a:pt x="181" y="223"/>
                    </a:cubicBezTo>
                    <a:cubicBezTo>
                      <a:pt x="182" y="223"/>
                      <a:pt x="183" y="223"/>
                      <a:pt x="184" y="223"/>
                    </a:cubicBezTo>
                    <a:cubicBezTo>
                      <a:pt x="187" y="223"/>
                      <a:pt x="191" y="220"/>
                      <a:pt x="196" y="217"/>
                    </a:cubicBezTo>
                    <a:cubicBezTo>
                      <a:pt x="199" y="215"/>
                      <a:pt x="202" y="213"/>
                      <a:pt x="205" y="211"/>
                    </a:cubicBezTo>
                    <a:cubicBezTo>
                      <a:pt x="208" y="210"/>
                      <a:pt x="210" y="209"/>
                      <a:pt x="213" y="209"/>
                    </a:cubicBezTo>
                    <a:cubicBezTo>
                      <a:pt x="216" y="209"/>
                      <a:pt x="218" y="210"/>
                      <a:pt x="219" y="210"/>
                    </a:cubicBezTo>
                    <a:cubicBezTo>
                      <a:pt x="220" y="210"/>
                      <a:pt x="220" y="210"/>
                      <a:pt x="220" y="210"/>
                    </a:cubicBezTo>
                    <a:cubicBezTo>
                      <a:pt x="220" y="209"/>
                      <a:pt x="219" y="208"/>
                      <a:pt x="220" y="207"/>
                    </a:cubicBezTo>
                    <a:cubicBezTo>
                      <a:pt x="220" y="207"/>
                      <a:pt x="220" y="206"/>
                      <a:pt x="220" y="206"/>
                    </a:cubicBezTo>
                    <a:cubicBezTo>
                      <a:pt x="219" y="205"/>
                      <a:pt x="217" y="203"/>
                      <a:pt x="216" y="201"/>
                    </a:cubicBezTo>
                    <a:cubicBezTo>
                      <a:pt x="215" y="199"/>
                      <a:pt x="215" y="198"/>
                      <a:pt x="215" y="197"/>
                    </a:cubicBezTo>
                    <a:cubicBezTo>
                      <a:pt x="216" y="195"/>
                      <a:pt x="217" y="195"/>
                      <a:pt x="218" y="195"/>
                    </a:cubicBezTo>
                    <a:cubicBezTo>
                      <a:pt x="219" y="195"/>
                      <a:pt x="219" y="194"/>
                      <a:pt x="219" y="194"/>
                    </a:cubicBezTo>
                    <a:cubicBezTo>
                      <a:pt x="220" y="191"/>
                      <a:pt x="222" y="190"/>
                      <a:pt x="223" y="190"/>
                    </a:cubicBezTo>
                    <a:cubicBezTo>
                      <a:pt x="225" y="190"/>
                      <a:pt x="227" y="191"/>
                      <a:pt x="229" y="192"/>
                    </a:cubicBezTo>
                    <a:cubicBezTo>
                      <a:pt x="229" y="192"/>
                      <a:pt x="230" y="192"/>
                      <a:pt x="230" y="192"/>
                    </a:cubicBezTo>
                    <a:cubicBezTo>
                      <a:pt x="231" y="192"/>
                      <a:pt x="231" y="192"/>
                      <a:pt x="232" y="192"/>
                    </a:cubicBezTo>
                    <a:cubicBezTo>
                      <a:pt x="234" y="192"/>
                      <a:pt x="236" y="194"/>
                      <a:pt x="237" y="196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7"/>
                      <a:pt x="239" y="197"/>
                      <a:pt x="239" y="197"/>
                    </a:cubicBezTo>
                    <a:cubicBezTo>
                      <a:pt x="241" y="196"/>
                      <a:pt x="243" y="196"/>
                      <a:pt x="246" y="197"/>
                    </a:cubicBezTo>
                    <a:cubicBezTo>
                      <a:pt x="246" y="198"/>
                      <a:pt x="248" y="200"/>
                      <a:pt x="248" y="201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9" y="202"/>
                      <a:pt x="250" y="203"/>
                      <a:pt x="251" y="203"/>
                    </a:cubicBezTo>
                    <a:cubicBezTo>
                      <a:pt x="252" y="204"/>
                      <a:pt x="253" y="204"/>
                      <a:pt x="253" y="204"/>
                    </a:cubicBezTo>
                    <a:cubicBezTo>
                      <a:pt x="253" y="204"/>
                      <a:pt x="254" y="203"/>
                      <a:pt x="255" y="202"/>
                    </a:cubicBezTo>
                    <a:cubicBezTo>
                      <a:pt x="256" y="202"/>
                      <a:pt x="257" y="201"/>
                      <a:pt x="258" y="201"/>
                    </a:cubicBezTo>
                    <a:cubicBezTo>
                      <a:pt x="259" y="201"/>
                      <a:pt x="260" y="201"/>
                      <a:pt x="261" y="204"/>
                    </a:cubicBezTo>
                    <a:cubicBezTo>
                      <a:pt x="261" y="204"/>
                      <a:pt x="261" y="205"/>
                      <a:pt x="261" y="206"/>
                    </a:cubicBezTo>
                    <a:cubicBezTo>
                      <a:pt x="262" y="207"/>
                      <a:pt x="267" y="207"/>
                      <a:pt x="271" y="208"/>
                    </a:cubicBezTo>
                    <a:cubicBezTo>
                      <a:pt x="272" y="208"/>
                      <a:pt x="272" y="208"/>
                      <a:pt x="272" y="208"/>
                    </a:cubicBezTo>
                    <a:cubicBezTo>
                      <a:pt x="277" y="209"/>
                      <a:pt x="288" y="208"/>
                      <a:pt x="293" y="208"/>
                    </a:cubicBezTo>
                    <a:cubicBezTo>
                      <a:pt x="294" y="208"/>
                      <a:pt x="295" y="207"/>
                      <a:pt x="296" y="207"/>
                    </a:cubicBezTo>
                    <a:cubicBezTo>
                      <a:pt x="296" y="207"/>
                      <a:pt x="296" y="207"/>
                      <a:pt x="296" y="207"/>
                    </a:cubicBezTo>
                    <a:cubicBezTo>
                      <a:pt x="299" y="207"/>
                      <a:pt x="300" y="209"/>
                      <a:pt x="301" y="210"/>
                    </a:cubicBezTo>
                    <a:cubicBezTo>
                      <a:pt x="302" y="212"/>
                      <a:pt x="303" y="213"/>
                      <a:pt x="307" y="214"/>
                    </a:cubicBezTo>
                    <a:cubicBezTo>
                      <a:pt x="310" y="215"/>
                      <a:pt x="312" y="213"/>
                      <a:pt x="313" y="211"/>
                    </a:cubicBezTo>
                    <a:cubicBezTo>
                      <a:pt x="315" y="210"/>
                      <a:pt x="316" y="209"/>
                      <a:pt x="318" y="209"/>
                    </a:cubicBezTo>
                    <a:cubicBezTo>
                      <a:pt x="319" y="209"/>
                      <a:pt x="320" y="209"/>
                      <a:pt x="321" y="210"/>
                    </a:cubicBezTo>
                    <a:cubicBezTo>
                      <a:pt x="323" y="211"/>
                      <a:pt x="324" y="213"/>
                      <a:pt x="324" y="214"/>
                    </a:cubicBezTo>
                    <a:cubicBezTo>
                      <a:pt x="324" y="216"/>
                      <a:pt x="322" y="217"/>
                      <a:pt x="321" y="219"/>
                    </a:cubicBezTo>
                    <a:cubicBezTo>
                      <a:pt x="320" y="219"/>
                      <a:pt x="320" y="219"/>
                      <a:pt x="320" y="219"/>
                    </a:cubicBezTo>
                    <a:cubicBezTo>
                      <a:pt x="320" y="220"/>
                      <a:pt x="321" y="220"/>
                      <a:pt x="321" y="220"/>
                    </a:cubicBezTo>
                    <a:cubicBezTo>
                      <a:pt x="322" y="220"/>
                      <a:pt x="323" y="220"/>
                      <a:pt x="324" y="221"/>
                    </a:cubicBezTo>
                    <a:cubicBezTo>
                      <a:pt x="325" y="221"/>
                      <a:pt x="325" y="221"/>
                      <a:pt x="326" y="222"/>
                    </a:cubicBezTo>
                    <a:cubicBezTo>
                      <a:pt x="330" y="223"/>
                      <a:pt x="335" y="225"/>
                      <a:pt x="338" y="228"/>
                    </a:cubicBezTo>
                    <a:cubicBezTo>
                      <a:pt x="339" y="228"/>
                      <a:pt x="339" y="229"/>
                      <a:pt x="340" y="230"/>
                    </a:cubicBezTo>
                    <a:cubicBezTo>
                      <a:pt x="342" y="232"/>
                      <a:pt x="345" y="235"/>
                      <a:pt x="351" y="238"/>
                    </a:cubicBezTo>
                    <a:cubicBezTo>
                      <a:pt x="351" y="238"/>
                      <a:pt x="351" y="238"/>
                      <a:pt x="352" y="239"/>
                    </a:cubicBezTo>
                    <a:cubicBezTo>
                      <a:pt x="352" y="238"/>
                      <a:pt x="352" y="237"/>
                      <a:pt x="352" y="237"/>
                    </a:cubicBezTo>
                    <a:cubicBezTo>
                      <a:pt x="351" y="235"/>
                      <a:pt x="351" y="233"/>
                      <a:pt x="352" y="232"/>
                    </a:cubicBezTo>
                    <a:cubicBezTo>
                      <a:pt x="353" y="231"/>
                      <a:pt x="355" y="231"/>
                      <a:pt x="357" y="233"/>
                    </a:cubicBezTo>
                    <a:cubicBezTo>
                      <a:pt x="360" y="235"/>
                      <a:pt x="361" y="235"/>
                      <a:pt x="361" y="235"/>
                    </a:cubicBezTo>
                    <a:cubicBezTo>
                      <a:pt x="363" y="235"/>
                      <a:pt x="364" y="235"/>
                      <a:pt x="366" y="237"/>
                    </a:cubicBezTo>
                    <a:cubicBezTo>
                      <a:pt x="366" y="235"/>
                      <a:pt x="365" y="232"/>
                      <a:pt x="364" y="230"/>
                    </a:cubicBezTo>
                    <a:cubicBezTo>
                      <a:pt x="363" y="227"/>
                      <a:pt x="363" y="226"/>
                      <a:pt x="364" y="225"/>
                    </a:cubicBezTo>
                    <a:cubicBezTo>
                      <a:pt x="365" y="224"/>
                      <a:pt x="365" y="224"/>
                      <a:pt x="365" y="224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8" y="224"/>
                      <a:pt x="371" y="227"/>
                      <a:pt x="372" y="230"/>
                    </a:cubicBezTo>
                    <a:cubicBezTo>
                      <a:pt x="375" y="234"/>
                      <a:pt x="375" y="241"/>
                      <a:pt x="373" y="246"/>
                    </a:cubicBezTo>
                    <a:cubicBezTo>
                      <a:pt x="373" y="248"/>
                      <a:pt x="371" y="250"/>
                      <a:pt x="368" y="250"/>
                    </a:cubicBezTo>
                    <a:cubicBezTo>
                      <a:pt x="366" y="250"/>
                      <a:pt x="363" y="248"/>
                      <a:pt x="362" y="246"/>
                    </a:cubicBezTo>
                    <a:cubicBezTo>
                      <a:pt x="361" y="246"/>
                      <a:pt x="361" y="245"/>
                      <a:pt x="361" y="244"/>
                    </a:cubicBezTo>
                    <a:cubicBezTo>
                      <a:pt x="359" y="244"/>
                      <a:pt x="357" y="245"/>
                      <a:pt x="357" y="246"/>
                    </a:cubicBezTo>
                    <a:cubicBezTo>
                      <a:pt x="357" y="248"/>
                      <a:pt x="362" y="254"/>
                      <a:pt x="365" y="255"/>
                    </a:cubicBezTo>
                    <a:cubicBezTo>
                      <a:pt x="369" y="255"/>
                      <a:pt x="369" y="259"/>
                      <a:pt x="369" y="261"/>
                    </a:cubicBezTo>
                    <a:cubicBezTo>
                      <a:pt x="369" y="262"/>
                      <a:pt x="369" y="262"/>
                      <a:pt x="369" y="263"/>
                    </a:cubicBezTo>
                    <a:cubicBezTo>
                      <a:pt x="371" y="263"/>
                      <a:pt x="372" y="265"/>
                      <a:pt x="373" y="266"/>
                    </a:cubicBezTo>
                    <a:cubicBezTo>
                      <a:pt x="372" y="264"/>
                      <a:pt x="372" y="261"/>
                      <a:pt x="371" y="260"/>
                    </a:cubicBezTo>
                    <a:cubicBezTo>
                      <a:pt x="369" y="257"/>
                      <a:pt x="369" y="254"/>
                      <a:pt x="370" y="251"/>
                    </a:cubicBezTo>
                    <a:cubicBezTo>
                      <a:pt x="371" y="249"/>
                      <a:pt x="373" y="249"/>
                      <a:pt x="375" y="249"/>
                    </a:cubicBezTo>
                    <a:cubicBezTo>
                      <a:pt x="378" y="250"/>
                      <a:pt x="378" y="254"/>
                      <a:pt x="377" y="256"/>
                    </a:cubicBezTo>
                    <a:cubicBezTo>
                      <a:pt x="377" y="256"/>
                      <a:pt x="377" y="257"/>
                      <a:pt x="377" y="257"/>
                    </a:cubicBezTo>
                    <a:cubicBezTo>
                      <a:pt x="377" y="257"/>
                      <a:pt x="378" y="257"/>
                      <a:pt x="378" y="257"/>
                    </a:cubicBezTo>
                    <a:cubicBezTo>
                      <a:pt x="379" y="256"/>
                      <a:pt x="380" y="255"/>
                      <a:pt x="381" y="254"/>
                    </a:cubicBezTo>
                    <a:cubicBezTo>
                      <a:pt x="382" y="253"/>
                      <a:pt x="382" y="252"/>
                      <a:pt x="381" y="250"/>
                    </a:cubicBezTo>
                    <a:cubicBezTo>
                      <a:pt x="380" y="248"/>
                      <a:pt x="379" y="246"/>
                      <a:pt x="380" y="244"/>
                    </a:cubicBezTo>
                    <a:cubicBezTo>
                      <a:pt x="381" y="242"/>
                      <a:pt x="383" y="242"/>
                      <a:pt x="383" y="242"/>
                    </a:cubicBezTo>
                    <a:cubicBezTo>
                      <a:pt x="387" y="242"/>
                      <a:pt x="390" y="249"/>
                      <a:pt x="391" y="252"/>
                    </a:cubicBezTo>
                    <a:cubicBezTo>
                      <a:pt x="392" y="256"/>
                      <a:pt x="389" y="258"/>
                      <a:pt x="388" y="259"/>
                    </a:cubicBezTo>
                    <a:cubicBezTo>
                      <a:pt x="388" y="260"/>
                      <a:pt x="387" y="260"/>
                      <a:pt x="387" y="260"/>
                    </a:cubicBezTo>
                    <a:cubicBezTo>
                      <a:pt x="387" y="264"/>
                      <a:pt x="384" y="264"/>
                      <a:pt x="382" y="264"/>
                    </a:cubicBezTo>
                    <a:cubicBezTo>
                      <a:pt x="382" y="264"/>
                      <a:pt x="381" y="264"/>
                      <a:pt x="380" y="265"/>
                    </a:cubicBezTo>
                    <a:cubicBezTo>
                      <a:pt x="380" y="265"/>
                      <a:pt x="380" y="269"/>
                      <a:pt x="380" y="271"/>
                    </a:cubicBezTo>
                    <a:cubicBezTo>
                      <a:pt x="381" y="271"/>
                      <a:pt x="381" y="271"/>
                      <a:pt x="381" y="271"/>
                    </a:cubicBezTo>
                    <a:cubicBezTo>
                      <a:pt x="381" y="269"/>
                      <a:pt x="382" y="268"/>
                      <a:pt x="384" y="268"/>
                    </a:cubicBezTo>
                    <a:cubicBezTo>
                      <a:pt x="385" y="268"/>
                      <a:pt x="386" y="268"/>
                      <a:pt x="386" y="269"/>
                    </a:cubicBezTo>
                    <a:cubicBezTo>
                      <a:pt x="386" y="269"/>
                      <a:pt x="387" y="269"/>
                      <a:pt x="387" y="269"/>
                    </a:cubicBezTo>
                    <a:cubicBezTo>
                      <a:pt x="388" y="268"/>
                      <a:pt x="389" y="266"/>
                      <a:pt x="391" y="266"/>
                    </a:cubicBezTo>
                    <a:cubicBezTo>
                      <a:pt x="391" y="266"/>
                      <a:pt x="392" y="267"/>
                      <a:pt x="393" y="267"/>
                    </a:cubicBezTo>
                    <a:cubicBezTo>
                      <a:pt x="393" y="265"/>
                      <a:pt x="395" y="263"/>
                      <a:pt x="397" y="263"/>
                    </a:cubicBezTo>
                    <a:cubicBezTo>
                      <a:pt x="397" y="263"/>
                      <a:pt x="397" y="263"/>
                      <a:pt x="397" y="263"/>
                    </a:cubicBezTo>
                    <a:cubicBezTo>
                      <a:pt x="399" y="263"/>
                      <a:pt x="401" y="264"/>
                      <a:pt x="403" y="266"/>
                    </a:cubicBezTo>
                    <a:cubicBezTo>
                      <a:pt x="405" y="269"/>
                      <a:pt x="408" y="274"/>
                      <a:pt x="408" y="277"/>
                    </a:cubicBezTo>
                    <a:cubicBezTo>
                      <a:pt x="408" y="279"/>
                      <a:pt x="406" y="281"/>
                      <a:pt x="404" y="281"/>
                    </a:cubicBezTo>
                    <a:cubicBezTo>
                      <a:pt x="403" y="282"/>
                      <a:pt x="403" y="283"/>
                      <a:pt x="402" y="284"/>
                    </a:cubicBezTo>
                    <a:cubicBezTo>
                      <a:pt x="401" y="285"/>
                      <a:pt x="400" y="285"/>
                      <a:pt x="399" y="285"/>
                    </a:cubicBezTo>
                    <a:cubicBezTo>
                      <a:pt x="397" y="285"/>
                      <a:pt x="395" y="283"/>
                      <a:pt x="393" y="282"/>
                    </a:cubicBezTo>
                    <a:cubicBezTo>
                      <a:pt x="393" y="281"/>
                      <a:pt x="392" y="280"/>
                      <a:pt x="391" y="280"/>
                    </a:cubicBezTo>
                    <a:cubicBezTo>
                      <a:pt x="392" y="281"/>
                      <a:pt x="392" y="282"/>
                      <a:pt x="393" y="283"/>
                    </a:cubicBezTo>
                    <a:cubicBezTo>
                      <a:pt x="393" y="284"/>
                      <a:pt x="393" y="285"/>
                      <a:pt x="394" y="285"/>
                    </a:cubicBezTo>
                    <a:cubicBezTo>
                      <a:pt x="395" y="288"/>
                      <a:pt x="394" y="290"/>
                      <a:pt x="393" y="292"/>
                    </a:cubicBezTo>
                    <a:cubicBezTo>
                      <a:pt x="392" y="294"/>
                      <a:pt x="392" y="295"/>
                      <a:pt x="393" y="295"/>
                    </a:cubicBezTo>
                    <a:cubicBezTo>
                      <a:pt x="393" y="296"/>
                      <a:pt x="393" y="296"/>
                      <a:pt x="394" y="296"/>
                    </a:cubicBezTo>
                    <a:cubicBezTo>
                      <a:pt x="394" y="296"/>
                      <a:pt x="394" y="295"/>
                      <a:pt x="394" y="295"/>
                    </a:cubicBezTo>
                    <a:cubicBezTo>
                      <a:pt x="394" y="294"/>
                      <a:pt x="394" y="294"/>
                      <a:pt x="394" y="293"/>
                    </a:cubicBezTo>
                    <a:cubicBezTo>
                      <a:pt x="395" y="291"/>
                      <a:pt x="396" y="291"/>
                      <a:pt x="397" y="291"/>
                    </a:cubicBezTo>
                    <a:cubicBezTo>
                      <a:pt x="399" y="291"/>
                      <a:pt x="400" y="292"/>
                      <a:pt x="402" y="293"/>
                    </a:cubicBezTo>
                    <a:cubicBezTo>
                      <a:pt x="403" y="292"/>
                      <a:pt x="403" y="291"/>
                      <a:pt x="403" y="289"/>
                    </a:cubicBezTo>
                    <a:cubicBezTo>
                      <a:pt x="403" y="288"/>
                      <a:pt x="404" y="286"/>
                      <a:pt x="406" y="286"/>
                    </a:cubicBezTo>
                    <a:cubicBezTo>
                      <a:pt x="408" y="286"/>
                      <a:pt x="410" y="287"/>
                      <a:pt x="411" y="289"/>
                    </a:cubicBezTo>
                    <a:cubicBezTo>
                      <a:pt x="412" y="288"/>
                      <a:pt x="413" y="287"/>
                      <a:pt x="415" y="287"/>
                    </a:cubicBez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17" y="287"/>
                      <a:pt x="418" y="287"/>
                      <a:pt x="419" y="288"/>
                    </a:cubicBezTo>
                    <a:cubicBezTo>
                      <a:pt x="420" y="290"/>
                      <a:pt x="419" y="292"/>
                      <a:pt x="419" y="294"/>
                    </a:cubicBezTo>
                    <a:cubicBezTo>
                      <a:pt x="419" y="295"/>
                      <a:pt x="419" y="295"/>
                      <a:pt x="419" y="295"/>
                    </a:cubicBezTo>
                    <a:cubicBezTo>
                      <a:pt x="420" y="294"/>
                      <a:pt x="422" y="294"/>
                      <a:pt x="423" y="295"/>
                    </a:cubicBezTo>
                    <a:cubicBezTo>
                      <a:pt x="425" y="294"/>
                      <a:pt x="427" y="293"/>
                      <a:pt x="428" y="292"/>
                    </a:cubicBezTo>
                    <a:cubicBezTo>
                      <a:pt x="429" y="291"/>
                      <a:pt x="429" y="291"/>
                      <a:pt x="429" y="291"/>
                    </a:cubicBezTo>
                    <a:cubicBezTo>
                      <a:pt x="429" y="291"/>
                      <a:pt x="428" y="290"/>
                      <a:pt x="427" y="289"/>
                    </a:cubicBezTo>
                    <a:cubicBezTo>
                      <a:pt x="426" y="288"/>
                      <a:pt x="424" y="285"/>
                      <a:pt x="425" y="282"/>
                    </a:cubicBezTo>
                    <a:cubicBezTo>
                      <a:pt x="426" y="279"/>
                      <a:pt x="427" y="277"/>
                      <a:pt x="415" y="273"/>
                    </a:cubicBezTo>
                    <a:cubicBezTo>
                      <a:pt x="405" y="269"/>
                      <a:pt x="403" y="265"/>
                      <a:pt x="399" y="257"/>
                    </a:cubicBezTo>
                    <a:cubicBezTo>
                      <a:pt x="398" y="255"/>
                      <a:pt x="396" y="252"/>
                      <a:pt x="394" y="248"/>
                    </a:cubicBezTo>
                    <a:cubicBezTo>
                      <a:pt x="390" y="240"/>
                      <a:pt x="383" y="235"/>
                      <a:pt x="378" y="230"/>
                    </a:cubicBezTo>
                    <a:cubicBezTo>
                      <a:pt x="373" y="226"/>
                      <a:pt x="370" y="223"/>
                      <a:pt x="370" y="220"/>
                    </a:cubicBezTo>
                    <a:cubicBezTo>
                      <a:pt x="370" y="218"/>
                      <a:pt x="367" y="217"/>
                      <a:pt x="364" y="217"/>
                    </a:cubicBezTo>
                    <a:cubicBezTo>
                      <a:pt x="361" y="217"/>
                      <a:pt x="359" y="218"/>
                      <a:pt x="358" y="219"/>
                    </a:cubicBezTo>
                    <a:cubicBezTo>
                      <a:pt x="358" y="223"/>
                      <a:pt x="354" y="225"/>
                      <a:pt x="350" y="227"/>
                    </a:cubicBezTo>
                    <a:cubicBezTo>
                      <a:pt x="349" y="227"/>
                      <a:pt x="348" y="228"/>
                      <a:pt x="347" y="229"/>
                    </a:cubicBezTo>
                    <a:cubicBezTo>
                      <a:pt x="346" y="229"/>
                      <a:pt x="345" y="230"/>
                      <a:pt x="344" y="230"/>
                    </a:cubicBezTo>
                    <a:cubicBezTo>
                      <a:pt x="341" y="230"/>
                      <a:pt x="339" y="227"/>
                      <a:pt x="337" y="224"/>
                    </a:cubicBezTo>
                    <a:cubicBezTo>
                      <a:pt x="337" y="224"/>
                      <a:pt x="336" y="223"/>
                      <a:pt x="336" y="222"/>
                    </a:cubicBezTo>
                    <a:cubicBezTo>
                      <a:pt x="335" y="221"/>
                      <a:pt x="332" y="219"/>
                      <a:pt x="330" y="217"/>
                    </a:cubicBezTo>
                    <a:cubicBezTo>
                      <a:pt x="327" y="215"/>
                      <a:pt x="324" y="212"/>
                      <a:pt x="324" y="210"/>
                    </a:cubicBezTo>
                    <a:cubicBezTo>
                      <a:pt x="324" y="209"/>
                      <a:pt x="323" y="206"/>
                      <a:pt x="321" y="206"/>
                    </a:cubicBezTo>
                    <a:cubicBezTo>
                      <a:pt x="321" y="206"/>
                      <a:pt x="320" y="206"/>
                      <a:pt x="319" y="206"/>
                    </a:cubicBezTo>
                    <a:cubicBezTo>
                      <a:pt x="316" y="207"/>
                      <a:pt x="314" y="208"/>
                      <a:pt x="313" y="208"/>
                    </a:cubicBezTo>
                    <a:cubicBezTo>
                      <a:pt x="312" y="208"/>
                      <a:pt x="312" y="208"/>
                      <a:pt x="311" y="207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9" y="208"/>
                      <a:pt x="308" y="209"/>
                      <a:pt x="307" y="209"/>
                    </a:cubicBezTo>
                    <a:cubicBezTo>
                      <a:pt x="304" y="209"/>
                      <a:pt x="301" y="207"/>
                      <a:pt x="301" y="207"/>
                    </a:cubicBezTo>
                    <a:cubicBezTo>
                      <a:pt x="300" y="206"/>
                      <a:pt x="300" y="206"/>
                      <a:pt x="300" y="206"/>
                    </a:cubicBezTo>
                    <a:cubicBezTo>
                      <a:pt x="300" y="34"/>
                      <a:pt x="300" y="34"/>
                      <a:pt x="300" y="34"/>
                    </a:cubicBezTo>
                    <a:cubicBezTo>
                      <a:pt x="299" y="34"/>
                      <a:pt x="297" y="33"/>
                      <a:pt x="296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4" name="Freeform 2212"/>
              <p:cNvSpPr>
                <a:spLocks/>
              </p:cNvSpPr>
              <p:nvPr/>
            </p:nvSpPr>
            <p:spPr bwMode="auto">
              <a:xfrm>
                <a:off x="1048340" y="2872980"/>
                <a:ext cx="39026" cy="19783"/>
              </a:xfrm>
              <a:custGeom>
                <a:avLst/>
                <a:gdLst>
                  <a:gd name="T0" fmla="*/ 17 w 22"/>
                  <a:gd name="T1" fmla="*/ 1 h 11"/>
                  <a:gd name="T2" fmla="*/ 11 w 22"/>
                  <a:gd name="T3" fmla="*/ 0 h 11"/>
                  <a:gd name="T4" fmla="*/ 8 w 22"/>
                  <a:gd name="T5" fmla="*/ 1 h 11"/>
                  <a:gd name="T6" fmla="*/ 2 w 22"/>
                  <a:gd name="T7" fmla="*/ 9 h 11"/>
                  <a:gd name="T8" fmla="*/ 0 w 22"/>
                  <a:gd name="T9" fmla="*/ 11 h 11"/>
                  <a:gd name="T10" fmla="*/ 9 w 22"/>
                  <a:gd name="T11" fmla="*/ 5 h 11"/>
                  <a:gd name="T12" fmla="*/ 12 w 22"/>
                  <a:gd name="T13" fmla="*/ 2 h 11"/>
                  <a:gd name="T14" fmla="*/ 16 w 22"/>
                  <a:gd name="T15" fmla="*/ 4 h 11"/>
                  <a:gd name="T16" fmla="*/ 22 w 22"/>
                  <a:gd name="T17" fmla="*/ 1 h 11"/>
                  <a:gd name="T18" fmla="*/ 22 w 22"/>
                  <a:gd name="T19" fmla="*/ 1 h 11"/>
                  <a:gd name="T20" fmla="*/ 17 w 22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1">
                    <a:moveTo>
                      <a:pt x="17" y="1"/>
                    </a:moveTo>
                    <a:cubicBezTo>
                      <a:pt x="15" y="0"/>
                      <a:pt x="13" y="0"/>
                      <a:pt x="11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6" y="5"/>
                      <a:pt x="4" y="7"/>
                      <a:pt x="2" y="9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3" y="10"/>
                      <a:pt x="8" y="7"/>
                      <a:pt x="9" y="5"/>
                    </a:cubicBezTo>
                    <a:cubicBezTo>
                      <a:pt x="9" y="2"/>
                      <a:pt x="11" y="2"/>
                      <a:pt x="12" y="2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8" y="4"/>
                      <a:pt x="21" y="3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5" name="Freeform 2213"/>
              <p:cNvSpPr>
                <a:spLocks/>
              </p:cNvSpPr>
              <p:nvPr/>
            </p:nvSpPr>
            <p:spPr bwMode="auto">
              <a:xfrm>
                <a:off x="1211879" y="2797444"/>
                <a:ext cx="46460" cy="41365"/>
              </a:xfrm>
              <a:custGeom>
                <a:avLst/>
                <a:gdLst>
                  <a:gd name="T0" fmla="*/ 24 w 26"/>
                  <a:gd name="T1" fmla="*/ 0 h 24"/>
                  <a:gd name="T2" fmla="*/ 19 w 26"/>
                  <a:gd name="T3" fmla="*/ 4 h 24"/>
                  <a:gd name="T4" fmla="*/ 14 w 26"/>
                  <a:gd name="T5" fmla="*/ 9 h 24"/>
                  <a:gd name="T6" fmla="*/ 9 w 26"/>
                  <a:gd name="T7" fmla="*/ 14 h 24"/>
                  <a:gd name="T8" fmla="*/ 5 w 26"/>
                  <a:gd name="T9" fmla="*/ 17 h 24"/>
                  <a:gd name="T10" fmla="*/ 3 w 26"/>
                  <a:gd name="T11" fmla="*/ 17 h 24"/>
                  <a:gd name="T12" fmla="*/ 1 w 26"/>
                  <a:gd name="T13" fmla="*/ 18 h 24"/>
                  <a:gd name="T14" fmla="*/ 1 w 26"/>
                  <a:gd name="T15" fmla="*/ 23 h 24"/>
                  <a:gd name="T16" fmla="*/ 3 w 26"/>
                  <a:gd name="T17" fmla="*/ 24 h 24"/>
                  <a:gd name="T18" fmla="*/ 3 w 26"/>
                  <a:gd name="T19" fmla="*/ 24 h 24"/>
                  <a:gd name="T20" fmla="*/ 9 w 26"/>
                  <a:gd name="T21" fmla="*/ 23 h 24"/>
                  <a:gd name="T22" fmla="*/ 10 w 26"/>
                  <a:gd name="T23" fmla="*/ 24 h 24"/>
                  <a:gd name="T24" fmla="*/ 23 w 26"/>
                  <a:gd name="T25" fmla="*/ 14 h 24"/>
                  <a:gd name="T26" fmla="*/ 23 w 26"/>
                  <a:gd name="T27" fmla="*/ 14 h 24"/>
                  <a:gd name="T28" fmla="*/ 21 w 26"/>
                  <a:gd name="T29" fmla="*/ 12 h 24"/>
                  <a:gd name="T30" fmla="*/ 18 w 26"/>
                  <a:gd name="T31" fmla="*/ 9 h 24"/>
                  <a:gd name="T32" fmla="*/ 24 w 26"/>
                  <a:gd name="T33" fmla="*/ 4 h 24"/>
                  <a:gd name="T34" fmla="*/ 26 w 26"/>
                  <a:gd name="T35" fmla="*/ 3 h 24"/>
                  <a:gd name="T36" fmla="*/ 2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24" y="0"/>
                    </a:moveTo>
                    <a:cubicBezTo>
                      <a:pt x="23" y="0"/>
                      <a:pt x="21" y="1"/>
                      <a:pt x="19" y="4"/>
                    </a:cubicBezTo>
                    <a:cubicBezTo>
                      <a:pt x="17" y="6"/>
                      <a:pt x="15" y="8"/>
                      <a:pt x="14" y="9"/>
                    </a:cubicBezTo>
                    <a:cubicBezTo>
                      <a:pt x="11" y="11"/>
                      <a:pt x="10" y="13"/>
                      <a:pt x="9" y="14"/>
                    </a:cubicBezTo>
                    <a:cubicBezTo>
                      <a:pt x="9" y="17"/>
                      <a:pt x="6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9"/>
                      <a:pt x="1" y="21"/>
                      <a:pt x="1" y="23"/>
                    </a:cubicBezTo>
                    <a:cubicBezTo>
                      <a:pt x="2" y="24"/>
                      <a:pt x="2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6" y="22"/>
                      <a:pt x="8" y="23"/>
                      <a:pt x="9" y="23"/>
                    </a:cubicBezTo>
                    <a:cubicBezTo>
                      <a:pt x="9" y="24"/>
                      <a:pt x="10" y="24"/>
                      <a:pt x="10" y="24"/>
                    </a:cubicBezTo>
                    <a:cubicBezTo>
                      <a:pt x="12" y="23"/>
                      <a:pt x="21" y="17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2" y="13"/>
                      <a:pt x="21" y="12"/>
                    </a:cubicBezTo>
                    <a:cubicBezTo>
                      <a:pt x="20" y="11"/>
                      <a:pt x="19" y="10"/>
                      <a:pt x="18" y="9"/>
                    </a:cubicBezTo>
                    <a:cubicBezTo>
                      <a:pt x="18" y="5"/>
                      <a:pt x="22" y="5"/>
                      <a:pt x="24" y="4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5" y="3"/>
                      <a:pt x="24" y="1"/>
                      <a:pt x="2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6" name="Freeform 2214"/>
              <p:cNvSpPr>
                <a:spLocks/>
              </p:cNvSpPr>
              <p:nvPr/>
            </p:nvSpPr>
            <p:spPr bwMode="auto">
              <a:xfrm>
                <a:off x="957279" y="2921539"/>
                <a:ext cx="14867" cy="14388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1 h 9"/>
                  <a:gd name="T4" fmla="*/ 2 w 9"/>
                  <a:gd name="T5" fmla="*/ 8 h 9"/>
                  <a:gd name="T6" fmla="*/ 0 w 9"/>
                  <a:gd name="T7" fmla="*/ 8 h 9"/>
                  <a:gd name="T8" fmla="*/ 0 w 9"/>
                  <a:gd name="T9" fmla="*/ 9 h 9"/>
                  <a:gd name="T10" fmla="*/ 1 w 9"/>
                  <a:gd name="T11" fmla="*/ 8 h 9"/>
                  <a:gd name="T12" fmla="*/ 7 w 9"/>
                  <a:gd name="T13" fmla="*/ 0 h 9"/>
                  <a:gd name="T14" fmla="*/ 6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2" y="6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7" y="6"/>
                      <a:pt x="9" y="3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7" name="Freeform 2215"/>
              <p:cNvSpPr>
                <a:spLocks/>
              </p:cNvSpPr>
              <p:nvPr/>
            </p:nvSpPr>
            <p:spPr bwMode="auto">
              <a:xfrm>
                <a:off x="957279" y="2932330"/>
                <a:ext cx="3717" cy="179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8" name="Freeform 2216"/>
              <p:cNvSpPr>
                <a:spLocks/>
              </p:cNvSpPr>
              <p:nvPr/>
            </p:nvSpPr>
            <p:spPr bwMode="auto">
              <a:xfrm>
                <a:off x="1022322" y="2899957"/>
                <a:ext cx="9292" cy="0"/>
              </a:xfrm>
              <a:custGeom>
                <a:avLst/>
                <a:gdLst>
                  <a:gd name="T0" fmla="*/ 0 w 5"/>
                  <a:gd name="T1" fmla="*/ 5 w 5"/>
                  <a:gd name="T2" fmla="*/ 4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9" name="Freeform 2217"/>
              <p:cNvSpPr>
                <a:spLocks/>
              </p:cNvSpPr>
              <p:nvPr/>
            </p:nvSpPr>
            <p:spPr bwMode="auto">
              <a:xfrm>
                <a:off x="962854" y="2745287"/>
                <a:ext cx="27876" cy="10791"/>
              </a:xfrm>
              <a:custGeom>
                <a:avLst/>
                <a:gdLst>
                  <a:gd name="T0" fmla="*/ 12 w 16"/>
                  <a:gd name="T1" fmla="*/ 2 h 6"/>
                  <a:gd name="T2" fmla="*/ 9 w 16"/>
                  <a:gd name="T3" fmla="*/ 3 h 6"/>
                  <a:gd name="T4" fmla="*/ 6 w 16"/>
                  <a:gd name="T5" fmla="*/ 0 h 6"/>
                  <a:gd name="T6" fmla="*/ 5 w 16"/>
                  <a:gd name="T7" fmla="*/ 0 h 6"/>
                  <a:gd name="T8" fmla="*/ 0 w 16"/>
                  <a:gd name="T9" fmla="*/ 3 h 6"/>
                  <a:gd name="T10" fmla="*/ 10 w 16"/>
                  <a:gd name="T11" fmla="*/ 6 h 6"/>
                  <a:gd name="T12" fmla="*/ 13 w 16"/>
                  <a:gd name="T13" fmla="*/ 6 h 6"/>
                  <a:gd name="T14" fmla="*/ 15 w 16"/>
                  <a:gd name="T15" fmla="*/ 4 h 6"/>
                  <a:gd name="T16" fmla="*/ 15 w 16"/>
                  <a:gd name="T17" fmla="*/ 2 h 6"/>
                  <a:gd name="T18" fmla="*/ 12 w 16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2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6" y="3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4"/>
                      <a:pt x="6" y="6"/>
                      <a:pt x="10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0" name="Freeform 2218"/>
              <p:cNvSpPr>
                <a:spLocks/>
              </p:cNvSpPr>
              <p:nvPr/>
            </p:nvSpPr>
            <p:spPr bwMode="auto">
              <a:xfrm>
                <a:off x="1971963" y="3425115"/>
                <a:ext cx="46460" cy="5395"/>
              </a:xfrm>
              <a:custGeom>
                <a:avLst/>
                <a:gdLst>
                  <a:gd name="T0" fmla="*/ 0 w 25"/>
                  <a:gd name="T1" fmla="*/ 3 h 3"/>
                  <a:gd name="T2" fmla="*/ 25 w 25"/>
                  <a:gd name="T3" fmla="*/ 0 h 3"/>
                  <a:gd name="T4" fmla="*/ 0 w 25"/>
                  <a:gd name="T5" fmla="*/ 3 h 3"/>
                  <a:gd name="T6" fmla="*/ 0 w 2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">
                    <a:moveTo>
                      <a:pt x="0" y="3"/>
                    </a:moveTo>
                    <a:lnTo>
                      <a:pt x="25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1" name="Freeform 2219"/>
              <p:cNvSpPr>
                <a:spLocks/>
              </p:cNvSpPr>
              <p:nvPr/>
            </p:nvSpPr>
            <p:spPr bwMode="auto">
              <a:xfrm>
                <a:off x="2232138" y="3495256"/>
                <a:ext cx="14867" cy="719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1 h 4"/>
                  <a:gd name="T4" fmla="*/ 8 w 8"/>
                  <a:gd name="T5" fmla="*/ 4 h 4"/>
                  <a:gd name="T6" fmla="*/ 2 w 8"/>
                  <a:gd name="T7" fmla="*/ 1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3" y="2"/>
                      <a:pt x="6" y="3"/>
                      <a:pt x="8" y="4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2" name="Freeform 2220"/>
              <p:cNvSpPr>
                <a:spLocks/>
              </p:cNvSpPr>
              <p:nvPr/>
            </p:nvSpPr>
            <p:spPr bwMode="auto">
              <a:xfrm>
                <a:off x="2250722" y="3486264"/>
                <a:ext cx="14867" cy="14388"/>
              </a:xfrm>
              <a:custGeom>
                <a:avLst/>
                <a:gdLst>
                  <a:gd name="T0" fmla="*/ 0 w 9"/>
                  <a:gd name="T1" fmla="*/ 8 h 8"/>
                  <a:gd name="T2" fmla="*/ 9 w 9"/>
                  <a:gd name="T3" fmla="*/ 0 h 8"/>
                  <a:gd name="T4" fmla="*/ 0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5"/>
                      <a:pt x="5" y="0"/>
                      <a:pt x="9" y="0"/>
                    </a:cubicBezTo>
                    <a:cubicBezTo>
                      <a:pt x="5" y="0"/>
                      <a:pt x="2" y="5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3" name="Freeform 2221"/>
              <p:cNvSpPr>
                <a:spLocks/>
              </p:cNvSpPr>
              <p:nvPr/>
            </p:nvSpPr>
            <p:spPr bwMode="auto">
              <a:xfrm>
                <a:off x="2360367" y="3567196"/>
                <a:ext cx="3717" cy="179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4" name="Freeform 2222"/>
              <p:cNvSpPr>
                <a:spLocks/>
              </p:cNvSpPr>
              <p:nvPr/>
            </p:nvSpPr>
            <p:spPr bwMode="auto">
              <a:xfrm>
                <a:off x="2323199" y="3533025"/>
                <a:ext cx="3717" cy="1079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4"/>
                      <a:pt x="2" y="1"/>
                      <a:pt x="0" y="0"/>
                    </a:cubicBezTo>
                    <a:cubicBezTo>
                      <a:pt x="2" y="1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5" name="Freeform 2223"/>
              <p:cNvSpPr>
                <a:spLocks/>
              </p:cNvSpPr>
              <p:nvPr/>
            </p:nvSpPr>
            <p:spPr bwMode="auto">
              <a:xfrm>
                <a:off x="2334350" y="3558203"/>
                <a:ext cx="24159" cy="8992"/>
              </a:xfrm>
              <a:custGeom>
                <a:avLst/>
                <a:gdLst>
                  <a:gd name="T0" fmla="*/ 0 w 14"/>
                  <a:gd name="T1" fmla="*/ 0 h 5"/>
                  <a:gd name="T2" fmla="*/ 4 w 14"/>
                  <a:gd name="T3" fmla="*/ 2 h 5"/>
                  <a:gd name="T4" fmla="*/ 14 w 14"/>
                  <a:gd name="T5" fmla="*/ 5 h 5"/>
                  <a:gd name="T6" fmla="*/ 4 w 14"/>
                  <a:gd name="T7" fmla="*/ 2 h 5"/>
                  <a:gd name="T8" fmla="*/ 0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0"/>
                      <a:pt x="2" y="1"/>
                      <a:pt x="4" y="2"/>
                    </a:cubicBezTo>
                    <a:cubicBezTo>
                      <a:pt x="7" y="3"/>
                      <a:pt x="12" y="5"/>
                      <a:pt x="14" y="5"/>
                    </a:cubicBezTo>
                    <a:cubicBezTo>
                      <a:pt x="12" y="5"/>
                      <a:pt x="7" y="3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9" name="Group 13"/>
            <p:cNvGrpSpPr/>
            <p:nvPr/>
          </p:nvGrpSpPr>
          <p:grpSpPr>
            <a:xfrm>
              <a:off x="5232019" y="2061725"/>
              <a:ext cx="846268" cy="824704"/>
              <a:chOff x="2863992" y="1871223"/>
              <a:chExt cx="1219108" cy="875863"/>
            </a:xfrm>
            <a:solidFill>
              <a:srgbClr val="BFBFBF"/>
            </a:solidFill>
          </p:grpSpPr>
          <p:sp>
            <p:nvSpPr>
              <p:cNvPr id="1160" name="Freeform 2176"/>
              <p:cNvSpPr>
                <a:spLocks/>
              </p:cNvSpPr>
              <p:nvPr/>
            </p:nvSpPr>
            <p:spPr bwMode="auto">
              <a:xfrm>
                <a:off x="2863992" y="1871223"/>
                <a:ext cx="1219108" cy="875863"/>
              </a:xfrm>
              <a:custGeom>
                <a:avLst/>
                <a:gdLst>
                  <a:gd name="T0" fmla="*/ 532 w 687"/>
                  <a:gd name="T1" fmla="*/ 311 h 510"/>
                  <a:gd name="T2" fmla="*/ 552 w 687"/>
                  <a:gd name="T3" fmla="*/ 307 h 510"/>
                  <a:gd name="T4" fmla="*/ 548 w 687"/>
                  <a:gd name="T5" fmla="*/ 276 h 510"/>
                  <a:gd name="T6" fmla="*/ 551 w 687"/>
                  <a:gd name="T7" fmla="*/ 267 h 510"/>
                  <a:gd name="T8" fmla="*/ 548 w 687"/>
                  <a:gd name="T9" fmla="*/ 247 h 510"/>
                  <a:gd name="T10" fmla="*/ 593 w 687"/>
                  <a:gd name="T11" fmla="*/ 249 h 510"/>
                  <a:gd name="T12" fmla="*/ 604 w 687"/>
                  <a:gd name="T13" fmla="*/ 233 h 510"/>
                  <a:gd name="T14" fmla="*/ 585 w 687"/>
                  <a:gd name="T15" fmla="*/ 219 h 510"/>
                  <a:gd name="T16" fmla="*/ 607 w 687"/>
                  <a:gd name="T17" fmla="*/ 201 h 510"/>
                  <a:gd name="T18" fmla="*/ 578 w 687"/>
                  <a:gd name="T19" fmla="*/ 175 h 510"/>
                  <a:gd name="T20" fmla="*/ 612 w 687"/>
                  <a:gd name="T21" fmla="*/ 165 h 510"/>
                  <a:gd name="T22" fmla="*/ 606 w 687"/>
                  <a:gd name="T23" fmla="*/ 155 h 510"/>
                  <a:gd name="T24" fmla="*/ 581 w 687"/>
                  <a:gd name="T25" fmla="*/ 130 h 510"/>
                  <a:gd name="T26" fmla="*/ 622 w 687"/>
                  <a:gd name="T27" fmla="*/ 100 h 510"/>
                  <a:gd name="T28" fmla="*/ 611 w 687"/>
                  <a:gd name="T29" fmla="*/ 89 h 510"/>
                  <a:gd name="T30" fmla="*/ 639 w 687"/>
                  <a:gd name="T31" fmla="*/ 74 h 510"/>
                  <a:gd name="T32" fmla="*/ 629 w 687"/>
                  <a:gd name="T33" fmla="*/ 55 h 510"/>
                  <a:gd name="T34" fmla="*/ 597 w 687"/>
                  <a:gd name="T35" fmla="*/ 54 h 510"/>
                  <a:gd name="T36" fmla="*/ 553 w 687"/>
                  <a:gd name="T37" fmla="*/ 82 h 510"/>
                  <a:gd name="T38" fmla="*/ 551 w 687"/>
                  <a:gd name="T39" fmla="*/ 51 h 510"/>
                  <a:gd name="T40" fmla="*/ 515 w 687"/>
                  <a:gd name="T41" fmla="*/ 45 h 510"/>
                  <a:gd name="T42" fmla="*/ 517 w 687"/>
                  <a:gd name="T43" fmla="*/ 37 h 510"/>
                  <a:gd name="T44" fmla="*/ 557 w 687"/>
                  <a:gd name="T45" fmla="*/ 21 h 510"/>
                  <a:gd name="T46" fmla="*/ 498 w 687"/>
                  <a:gd name="T47" fmla="*/ 4 h 510"/>
                  <a:gd name="T48" fmla="*/ 402 w 687"/>
                  <a:gd name="T49" fmla="*/ 4 h 510"/>
                  <a:gd name="T50" fmla="*/ 381 w 687"/>
                  <a:gd name="T51" fmla="*/ 11 h 510"/>
                  <a:gd name="T52" fmla="*/ 339 w 687"/>
                  <a:gd name="T53" fmla="*/ 9 h 510"/>
                  <a:gd name="T54" fmla="*/ 299 w 687"/>
                  <a:gd name="T55" fmla="*/ 26 h 510"/>
                  <a:gd name="T56" fmla="*/ 302 w 687"/>
                  <a:gd name="T57" fmla="*/ 46 h 510"/>
                  <a:gd name="T58" fmla="*/ 263 w 687"/>
                  <a:gd name="T59" fmla="*/ 44 h 510"/>
                  <a:gd name="T60" fmla="*/ 237 w 687"/>
                  <a:gd name="T61" fmla="*/ 42 h 510"/>
                  <a:gd name="T62" fmla="*/ 212 w 687"/>
                  <a:gd name="T63" fmla="*/ 58 h 510"/>
                  <a:gd name="T64" fmla="*/ 174 w 687"/>
                  <a:gd name="T65" fmla="*/ 39 h 510"/>
                  <a:gd name="T66" fmla="*/ 152 w 687"/>
                  <a:gd name="T67" fmla="*/ 49 h 510"/>
                  <a:gd name="T68" fmla="*/ 121 w 687"/>
                  <a:gd name="T69" fmla="*/ 68 h 510"/>
                  <a:gd name="T70" fmla="*/ 87 w 687"/>
                  <a:gd name="T71" fmla="*/ 94 h 510"/>
                  <a:gd name="T72" fmla="*/ 0 w 687"/>
                  <a:gd name="T73" fmla="*/ 140 h 510"/>
                  <a:gd name="T74" fmla="*/ 72 w 687"/>
                  <a:gd name="T75" fmla="*/ 156 h 510"/>
                  <a:gd name="T76" fmla="*/ 26 w 687"/>
                  <a:gd name="T77" fmla="*/ 169 h 510"/>
                  <a:gd name="T78" fmla="*/ 37 w 687"/>
                  <a:gd name="T79" fmla="*/ 184 h 510"/>
                  <a:gd name="T80" fmla="*/ 79 w 687"/>
                  <a:gd name="T81" fmla="*/ 191 h 510"/>
                  <a:gd name="T82" fmla="*/ 123 w 687"/>
                  <a:gd name="T83" fmla="*/ 189 h 510"/>
                  <a:gd name="T84" fmla="*/ 193 w 687"/>
                  <a:gd name="T85" fmla="*/ 248 h 510"/>
                  <a:gd name="T86" fmla="*/ 197 w 687"/>
                  <a:gd name="T87" fmla="*/ 286 h 510"/>
                  <a:gd name="T88" fmla="*/ 222 w 687"/>
                  <a:gd name="T89" fmla="*/ 292 h 510"/>
                  <a:gd name="T90" fmla="*/ 219 w 687"/>
                  <a:gd name="T91" fmla="*/ 312 h 510"/>
                  <a:gd name="T92" fmla="*/ 250 w 687"/>
                  <a:gd name="T93" fmla="*/ 338 h 510"/>
                  <a:gd name="T94" fmla="*/ 225 w 687"/>
                  <a:gd name="T95" fmla="*/ 361 h 510"/>
                  <a:gd name="T96" fmla="*/ 223 w 687"/>
                  <a:gd name="T97" fmla="*/ 394 h 510"/>
                  <a:gd name="T98" fmla="*/ 238 w 687"/>
                  <a:gd name="T99" fmla="*/ 434 h 510"/>
                  <a:gd name="T100" fmla="*/ 256 w 687"/>
                  <a:gd name="T101" fmla="*/ 461 h 510"/>
                  <a:gd name="T102" fmla="*/ 287 w 687"/>
                  <a:gd name="T103" fmla="*/ 493 h 510"/>
                  <a:gd name="T104" fmla="*/ 330 w 687"/>
                  <a:gd name="T105" fmla="*/ 510 h 510"/>
                  <a:gd name="T106" fmla="*/ 341 w 687"/>
                  <a:gd name="T107" fmla="*/ 470 h 510"/>
                  <a:gd name="T108" fmla="*/ 361 w 687"/>
                  <a:gd name="T109" fmla="*/ 444 h 510"/>
                  <a:gd name="T110" fmla="*/ 363 w 687"/>
                  <a:gd name="T111" fmla="*/ 426 h 510"/>
                  <a:gd name="T112" fmla="*/ 369 w 687"/>
                  <a:gd name="T113" fmla="*/ 414 h 510"/>
                  <a:gd name="T114" fmla="*/ 399 w 687"/>
                  <a:gd name="T115" fmla="*/ 401 h 510"/>
                  <a:gd name="T116" fmla="*/ 453 w 687"/>
                  <a:gd name="T117" fmla="*/ 371 h 510"/>
                  <a:gd name="T118" fmla="*/ 481 w 687"/>
                  <a:gd name="T119" fmla="*/ 358 h 510"/>
                  <a:gd name="T120" fmla="*/ 570 w 687"/>
                  <a:gd name="T121" fmla="*/ 326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7" h="510">
                    <a:moveTo>
                      <a:pt x="554" y="326"/>
                    </a:moveTo>
                    <a:cubicBezTo>
                      <a:pt x="552" y="325"/>
                      <a:pt x="551" y="325"/>
                      <a:pt x="549" y="324"/>
                    </a:cubicBezTo>
                    <a:cubicBezTo>
                      <a:pt x="545" y="323"/>
                      <a:pt x="540" y="321"/>
                      <a:pt x="536" y="321"/>
                    </a:cubicBezTo>
                    <a:cubicBezTo>
                      <a:pt x="534" y="321"/>
                      <a:pt x="532" y="321"/>
                      <a:pt x="530" y="322"/>
                    </a:cubicBezTo>
                    <a:cubicBezTo>
                      <a:pt x="526" y="325"/>
                      <a:pt x="524" y="324"/>
                      <a:pt x="523" y="321"/>
                    </a:cubicBezTo>
                    <a:cubicBezTo>
                      <a:pt x="523" y="317"/>
                      <a:pt x="528" y="312"/>
                      <a:pt x="532" y="311"/>
                    </a:cubicBezTo>
                    <a:cubicBezTo>
                      <a:pt x="534" y="311"/>
                      <a:pt x="535" y="311"/>
                      <a:pt x="535" y="311"/>
                    </a:cubicBezTo>
                    <a:cubicBezTo>
                      <a:pt x="535" y="310"/>
                      <a:pt x="534" y="308"/>
                      <a:pt x="534" y="307"/>
                    </a:cubicBezTo>
                    <a:cubicBezTo>
                      <a:pt x="534" y="306"/>
                      <a:pt x="533" y="304"/>
                      <a:pt x="533" y="303"/>
                    </a:cubicBezTo>
                    <a:cubicBezTo>
                      <a:pt x="532" y="301"/>
                      <a:pt x="533" y="300"/>
                      <a:pt x="533" y="299"/>
                    </a:cubicBezTo>
                    <a:cubicBezTo>
                      <a:pt x="534" y="298"/>
                      <a:pt x="535" y="297"/>
                      <a:pt x="537" y="297"/>
                    </a:cubicBezTo>
                    <a:cubicBezTo>
                      <a:pt x="541" y="297"/>
                      <a:pt x="548" y="301"/>
                      <a:pt x="552" y="307"/>
                    </a:cubicBezTo>
                    <a:cubicBezTo>
                      <a:pt x="556" y="312"/>
                      <a:pt x="562" y="315"/>
                      <a:pt x="569" y="315"/>
                    </a:cubicBezTo>
                    <a:cubicBezTo>
                      <a:pt x="571" y="315"/>
                      <a:pt x="573" y="315"/>
                      <a:pt x="575" y="314"/>
                    </a:cubicBezTo>
                    <a:cubicBezTo>
                      <a:pt x="578" y="313"/>
                      <a:pt x="578" y="312"/>
                      <a:pt x="577" y="309"/>
                    </a:cubicBezTo>
                    <a:cubicBezTo>
                      <a:pt x="577" y="306"/>
                      <a:pt x="576" y="303"/>
                      <a:pt x="578" y="300"/>
                    </a:cubicBezTo>
                    <a:cubicBezTo>
                      <a:pt x="578" y="298"/>
                      <a:pt x="568" y="291"/>
                      <a:pt x="562" y="288"/>
                    </a:cubicBezTo>
                    <a:cubicBezTo>
                      <a:pt x="554" y="282"/>
                      <a:pt x="549" y="279"/>
                      <a:pt x="548" y="276"/>
                    </a:cubicBezTo>
                    <a:cubicBezTo>
                      <a:pt x="548" y="274"/>
                      <a:pt x="548" y="273"/>
                      <a:pt x="549" y="272"/>
                    </a:cubicBezTo>
                    <a:cubicBezTo>
                      <a:pt x="551" y="269"/>
                      <a:pt x="557" y="271"/>
                      <a:pt x="568" y="275"/>
                    </a:cubicBezTo>
                    <a:cubicBezTo>
                      <a:pt x="568" y="276"/>
                      <a:pt x="569" y="276"/>
                      <a:pt x="570" y="276"/>
                    </a:cubicBezTo>
                    <a:cubicBezTo>
                      <a:pt x="574" y="276"/>
                      <a:pt x="575" y="268"/>
                      <a:pt x="575" y="266"/>
                    </a:cubicBezTo>
                    <a:cubicBezTo>
                      <a:pt x="575" y="265"/>
                      <a:pt x="572" y="264"/>
                      <a:pt x="566" y="264"/>
                    </a:cubicBezTo>
                    <a:cubicBezTo>
                      <a:pt x="561" y="264"/>
                      <a:pt x="555" y="265"/>
                      <a:pt x="551" y="267"/>
                    </a:cubicBezTo>
                    <a:cubicBezTo>
                      <a:pt x="550" y="268"/>
                      <a:pt x="548" y="268"/>
                      <a:pt x="546" y="268"/>
                    </a:cubicBezTo>
                    <a:cubicBezTo>
                      <a:pt x="542" y="268"/>
                      <a:pt x="538" y="266"/>
                      <a:pt x="538" y="262"/>
                    </a:cubicBezTo>
                    <a:cubicBezTo>
                      <a:pt x="538" y="261"/>
                      <a:pt x="538" y="257"/>
                      <a:pt x="545" y="256"/>
                    </a:cubicBezTo>
                    <a:cubicBezTo>
                      <a:pt x="548" y="256"/>
                      <a:pt x="549" y="255"/>
                      <a:pt x="549" y="255"/>
                    </a:cubicBezTo>
                    <a:cubicBezTo>
                      <a:pt x="549" y="255"/>
                      <a:pt x="548" y="254"/>
                      <a:pt x="548" y="254"/>
                    </a:cubicBezTo>
                    <a:cubicBezTo>
                      <a:pt x="547" y="252"/>
                      <a:pt x="546" y="250"/>
                      <a:pt x="548" y="247"/>
                    </a:cubicBezTo>
                    <a:cubicBezTo>
                      <a:pt x="549" y="247"/>
                      <a:pt x="550" y="246"/>
                      <a:pt x="551" y="246"/>
                    </a:cubicBezTo>
                    <a:cubicBezTo>
                      <a:pt x="554" y="246"/>
                      <a:pt x="557" y="248"/>
                      <a:pt x="561" y="250"/>
                    </a:cubicBezTo>
                    <a:cubicBezTo>
                      <a:pt x="566" y="252"/>
                      <a:pt x="571" y="255"/>
                      <a:pt x="574" y="254"/>
                    </a:cubicBezTo>
                    <a:cubicBezTo>
                      <a:pt x="577" y="253"/>
                      <a:pt x="580" y="253"/>
                      <a:pt x="582" y="253"/>
                    </a:cubicBezTo>
                    <a:cubicBezTo>
                      <a:pt x="586" y="253"/>
                      <a:pt x="589" y="252"/>
                      <a:pt x="593" y="250"/>
                    </a:cubicBezTo>
                    <a:cubicBezTo>
                      <a:pt x="593" y="249"/>
                      <a:pt x="593" y="249"/>
                      <a:pt x="593" y="249"/>
                    </a:cubicBezTo>
                    <a:cubicBezTo>
                      <a:pt x="593" y="248"/>
                      <a:pt x="588" y="245"/>
                      <a:pt x="585" y="244"/>
                    </a:cubicBezTo>
                    <a:cubicBezTo>
                      <a:pt x="582" y="242"/>
                      <a:pt x="579" y="240"/>
                      <a:pt x="577" y="239"/>
                    </a:cubicBezTo>
                    <a:cubicBezTo>
                      <a:pt x="576" y="237"/>
                      <a:pt x="576" y="236"/>
                      <a:pt x="577" y="235"/>
                    </a:cubicBezTo>
                    <a:cubicBezTo>
                      <a:pt x="577" y="233"/>
                      <a:pt x="580" y="232"/>
                      <a:pt x="589" y="232"/>
                    </a:cubicBezTo>
                    <a:cubicBezTo>
                      <a:pt x="593" y="232"/>
                      <a:pt x="598" y="233"/>
                      <a:pt x="602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6" y="233"/>
                      <a:pt x="607" y="232"/>
                      <a:pt x="607" y="231"/>
                    </a:cubicBezTo>
                    <a:cubicBezTo>
                      <a:pt x="608" y="230"/>
                      <a:pt x="608" y="229"/>
                      <a:pt x="608" y="229"/>
                    </a:cubicBezTo>
                    <a:cubicBezTo>
                      <a:pt x="608" y="229"/>
                      <a:pt x="608" y="229"/>
                      <a:pt x="607" y="229"/>
                    </a:cubicBezTo>
                    <a:cubicBezTo>
                      <a:pt x="607" y="229"/>
                      <a:pt x="606" y="230"/>
                      <a:pt x="605" y="230"/>
                    </a:cubicBezTo>
                    <a:cubicBezTo>
                      <a:pt x="599" y="230"/>
                      <a:pt x="588" y="225"/>
                      <a:pt x="585" y="219"/>
                    </a:cubicBezTo>
                    <a:cubicBezTo>
                      <a:pt x="584" y="217"/>
                      <a:pt x="584" y="215"/>
                      <a:pt x="585" y="213"/>
                    </a:cubicBezTo>
                    <a:cubicBezTo>
                      <a:pt x="587" y="210"/>
                      <a:pt x="590" y="210"/>
                      <a:pt x="591" y="210"/>
                    </a:cubicBezTo>
                    <a:cubicBezTo>
                      <a:pt x="593" y="210"/>
                      <a:pt x="594" y="210"/>
                      <a:pt x="595" y="210"/>
                    </a:cubicBezTo>
                    <a:cubicBezTo>
                      <a:pt x="597" y="211"/>
                      <a:pt x="598" y="211"/>
                      <a:pt x="600" y="211"/>
                    </a:cubicBezTo>
                    <a:cubicBezTo>
                      <a:pt x="602" y="211"/>
                      <a:pt x="603" y="210"/>
                      <a:pt x="605" y="209"/>
                    </a:cubicBezTo>
                    <a:cubicBezTo>
                      <a:pt x="608" y="208"/>
                      <a:pt x="608" y="204"/>
                      <a:pt x="607" y="201"/>
                    </a:cubicBezTo>
                    <a:cubicBezTo>
                      <a:pt x="606" y="197"/>
                      <a:pt x="603" y="193"/>
                      <a:pt x="601" y="193"/>
                    </a:cubicBezTo>
                    <a:cubicBezTo>
                      <a:pt x="601" y="193"/>
                      <a:pt x="579" y="192"/>
                      <a:pt x="579" y="186"/>
                    </a:cubicBezTo>
                    <a:cubicBezTo>
                      <a:pt x="578" y="185"/>
                      <a:pt x="576" y="184"/>
                      <a:pt x="575" y="184"/>
                    </a:cubicBezTo>
                    <a:cubicBezTo>
                      <a:pt x="573" y="182"/>
                      <a:pt x="570" y="181"/>
                      <a:pt x="570" y="178"/>
                    </a:cubicBezTo>
                    <a:cubicBezTo>
                      <a:pt x="570" y="178"/>
                      <a:pt x="570" y="176"/>
                      <a:pt x="571" y="175"/>
                    </a:cubicBezTo>
                    <a:cubicBezTo>
                      <a:pt x="573" y="174"/>
                      <a:pt x="575" y="174"/>
                      <a:pt x="578" y="175"/>
                    </a:cubicBezTo>
                    <a:cubicBezTo>
                      <a:pt x="580" y="175"/>
                      <a:pt x="583" y="176"/>
                      <a:pt x="587" y="173"/>
                    </a:cubicBezTo>
                    <a:cubicBezTo>
                      <a:pt x="589" y="172"/>
                      <a:pt x="592" y="171"/>
                      <a:pt x="596" y="171"/>
                    </a:cubicBezTo>
                    <a:cubicBezTo>
                      <a:pt x="600" y="171"/>
                      <a:pt x="604" y="171"/>
                      <a:pt x="608" y="172"/>
                    </a:cubicBezTo>
                    <a:cubicBezTo>
                      <a:pt x="612" y="173"/>
                      <a:pt x="616" y="173"/>
                      <a:pt x="618" y="173"/>
                    </a:cubicBezTo>
                    <a:cubicBezTo>
                      <a:pt x="619" y="173"/>
                      <a:pt x="619" y="173"/>
                      <a:pt x="619" y="172"/>
                    </a:cubicBezTo>
                    <a:cubicBezTo>
                      <a:pt x="619" y="169"/>
                      <a:pt x="614" y="165"/>
                      <a:pt x="612" y="165"/>
                    </a:cubicBezTo>
                    <a:cubicBezTo>
                      <a:pt x="610" y="166"/>
                      <a:pt x="607" y="167"/>
                      <a:pt x="603" y="167"/>
                    </a:cubicBezTo>
                    <a:cubicBezTo>
                      <a:pt x="596" y="167"/>
                      <a:pt x="591" y="164"/>
                      <a:pt x="591" y="159"/>
                    </a:cubicBezTo>
                    <a:cubicBezTo>
                      <a:pt x="591" y="158"/>
                      <a:pt x="591" y="156"/>
                      <a:pt x="592" y="155"/>
                    </a:cubicBezTo>
                    <a:cubicBezTo>
                      <a:pt x="593" y="154"/>
                      <a:pt x="596" y="154"/>
                      <a:pt x="596" y="154"/>
                    </a:cubicBezTo>
                    <a:cubicBezTo>
                      <a:pt x="598" y="154"/>
                      <a:pt x="600" y="154"/>
                      <a:pt x="601" y="154"/>
                    </a:cubicBezTo>
                    <a:cubicBezTo>
                      <a:pt x="603" y="154"/>
                      <a:pt x="605" y="155"/>
                      <a:pt x="606" y="155"/>
                    </a:cubicBezTo>
                    <a:cubicBezTo>
                      <a:pt x="603" y="153"/>
                      <a:pt x="597" y="150"/>
                      <a:pt x="591" y="150"/>
                    </a:cubicBezTo>
                    <a:cubicBezTo>
                      <a:pt x="590" y="150"/>
                      <a:pt x="588" y="150"/>
                      <a:pt x="587" y="151"/>
                    </a:cubicBezTo>
                    <a:cubicBezTo>
                      <a:pt x="585" y="156"/>
                      <a:pt x="581" y="157"/>
                      <a:pt x="578" y="157"/>
                    </a:cubicBezTo>
                    <a:cubicBezTo>
                      <a:pt x="575" y="157"/>
                      <a:pt x="573" y="156"/>
                      <a:pt x="573" y="154"/>
                    </a:cubicBezTo>
                    <a:cubicBezTo>
                      <a:pt x="572" y="153"/>
                      <a:pt x="572" y="151"/>
                      <a:pt x="575" y="150"/>
                    </a:cubicBezTo>
                    <a:cubicBezTo>
                      <a:pt x="581" y="146"/>
                      <a:pt x="582" y="135"/>
                      <a:pt x="581" y="130"/>
                    </a:cubicBezTo>
                    <a:cubicBezTo>
                      <a:pt x="581" y="126"/>
                      <a:pt x="586" y="125"/>
                      <a:pt x="591" y="123"/>
                    </a:cubicBezTo>
                    <a:cubicBezTo>
                      <a:pt x="598" y="121"/>
                      <a:pt x="602" y="119"/>
                      <a:pt x="601" y="115"/>
                    </a:cubicBezTo>
                    <a:cubicBezTo>
                      <a:pt x="601" y="113"/>
                      <a:pt x="601" y="110"/>
                      <a:pt x="603" y="108"/>
                    </a:cubicBezTo>
                    <a:cubicBezTo>
                      <a:pt x="607" y="102"/>
                      <a:pt x="619" y="102"/>
                      <a:pt x="622" y="102"/>
                    </a:cubicBezTo>
                    <a:cubicBezTo>
                      <a:pt x="623" y="102"/>
                      <a:pt x="623" y="101"/>
                      <a:pt x="623" y="101"/>
                    </a:cubicBezTo>
                    <a:cubicBezTo>
                      <a:pt x="623" y="101"/>
                      <a:pt x="623" y="101"/>
                      <a:pt x="622" y="100"/>
                    </a:cubicBezTo>
                    <a:cubicBezTo>
                      <a:pt x="620" y="98"/>
                      <a:pt x="617" y="96"/>
                      <a:pt x="615" y="97"/>
                    </a:cubicBezTo>
                    <a:cubicBezTo>
                      <a:pt x="612" y="97"/>
                      <a:pt x="609" y="99"/>
                      <a:pt x="606" y="100"/>
                    </a:cubicBezTo>
                    <a:cubicBezTo>
                      <a:pt x="603" y="102"/>
                      <a:pt x="600" y="103"/>
                      <a:pt x="598" y="103"/>
                    </a:cubicBezTo>
                    <a:cubicBezTo>
                      <a:pt x="597" y="103"/>
                      <a:pt x="595" y="103"/>
                      <a:pt x="594" y="102"/>
                    </a:cubicBezTo>
                    <a:cubicBezTo>
                      <a:pt x="593" y="101"/>
                      <a:pt x="593" y="99"/>
                      <a:pt x="593" y="98"/>
                    </a:cubicBezTo>
                    <a:cubicBezTo>
                      <a:pt x="595" y="93"/>
                      <a:pt x="606" y="89"/>
                      <a:pt x="611" y="89"/>
                    </a:cubicBezTo>
                    <a:cubicBezTo>
                      <a:pt x="618" y="89"/>
                      <a:pt x="632" y="89"/>
                      <a:pt x="638" y="86"/>
                    </a:cubicBezTo>
                    <a:cubicBezTo>
                      <a:pt x="636" y="85"/>
                      <a:pt x="631" y="84"/>
                      <a:pt x="624" y="84"/>
                    </a:cubicBezTo>
                    <a:cubicBezTo>
                      <a:pt x="622" y="84"/>
                      <a:pt x="621" y="84"/>
                      <a:pt x="619" y="84"/>
                    </a:cubicBezTo>
                    <a:cubicBezTo>
                      <a:pt x="611" y="85"/>
                      <a:pt x="609" y="83"/>
                      <a:pt x="609" y="81"/>
                    </a:cubicBezTo>
                    <a:cubicBezTo>
                      <a:pt x="609" y="78"/>
                      <a:pt x="614" y="77"/>
                      <a:pt x="624" y="77"/>
                    </a:cubicBezTo>
                    <a:cubicBezTo>
                      <a:pt x="633" y="76"/>
                      <a:pt x="636" y="75"/>
                      <a:pt x="639" y="74"/>
                    </a:cubicBezTo>
                    <a:cubicBezTo>
                      <a:pt x="641" y="73"/>
                      <a:pt x="643" y="72"/>
                      <a:pt x="649" y="72"/>
                    </a:cubicBezTo>
                    <a:cubicBezTo>
                      <a:pt x="654" y="71"/>
                      <a:pt x="655" y="70"/>
                      <a:pt x="657" y="68"/>
                    </a:cubicBezTo>
                    <a:cubicBezTo>
                      <a:pt x="658" y="67"/>
                      <a:pt x="659" y="65"/>
                      <a:pt x="663" y="65"/>
                    </a:cubicBezTo>
                    <a:cubicBezTo>
                      <a:pt x="670" y="65"/>
                      <a:pt x="684" y="59"/>
                      <a:pt x="687" y="56"/>
                    </a:cubicBezTo>
                    <a:cubicBezTo>
                      <a:pt x="683" y="53"/>
                      <a:pt x="662" y="47"/>
                      <a:pt x="650" y="47"/>
                    </a:cubicBezTo>
                    <a:cubicBezTo>
                      <a:pt x="636" y="47"/>
                      <a:pt x="630" y="49"/>
                      <a:pt x="629" y="55"/>
                    </a:cubicBezTo>
                    <a:cubicBezTo>
                      <a:pt x="629" y="57"/>
                      <a:pt x="628" y="61"/>
                      <a:pt x="623" y="61"/>
                    </a:cubicBezTo>
                    <a:cubicBezTo>
                      <a:pt x="621" y="61"/>
                      <a:pt x="618" y="60"/>
                      <a:pt x="615" y="59"/>
                    </a:cubicBezTo>
                    <a:cubicBezTo>
                      <a:pt x="611" y="58"/>
                      <a:pt x="607" y="58"/>
                      <a:pt x="605" y="58"/>
                    </a:cubicBezTo>
                    <a:cubicBezTo>
                      <a:pt x="604" y="59"/>
                      <a:pt x="603" y="59"/>
                      <a:pt x="602" y="59"/>
                    </a:cubicBezTo>
                    <a:cubicBezTo>
                      <a:pt x="599" y="59"/>
                      <a:pt x="598" y="57"/>
                      <a:pt x="597" y="56"/>
                    </a:cubicBezTo>
                    <a:cubicBezTo>
                      <a:pt x="597" y="55"/>
                      <a:pt x="597" y="54"/>
                      <a:pt x="597" y="54"/>
                    </a:cubicBezTo>
                    <a:cubicBezTo>
                      <a:pt x="596" y="54"/>
                      <a:pt x="596" y="54"/>
                      <a:pt x="595" y="55"/>
                    </a:cubicBezTo>
                    <a:cubicBezTo>
                      <a:pt x="592" y="56"/>
                      <a:pt x="589" y="58"/>
                      <a:pt x="586" y="61"/>
                    </a:cubicBezTo>
                    <a:cubicBezTo>
                      <a:pt x="582" y="64"/>
                      <a:pt x="578" y="67"/>
                      <a:pt x="573" y="69"/>
                    </a:cubicBezTo>
                    <a:cubicBezTo>
                      <a:pt x="569" y="71"/>
                      <a:pt x="566" y="74"/>
                      <a:pt x="563" y="76"/>
                    </a:cubicBezTo>
                    <a:cubicBezTo>
                      <a:pt x="559" y="79"/>
                      <a:pt x="556" y="81"/>
                      <a:pt x="553" y="82"/>
                    </a:cubicBezTo>
                    <a:cubicBezTo>
                      <a:pt x="553" y="82"/>
                      <a:pt x="553" y="82"/>
                      <a:pt x="553" y="82"/>
                    </a:cubicBezTo>
                    <a:cubicBezTo>
                      <a:pt x="552" y="82"/>
                      <a:pt x="551" y="81"/>
                      <a:pt x="550" y="80"/>
                    </a:cubicBezTo>
                    <a:cubicBezTo>
                      <a:pt x="550" y="79"/>
                      <a:pt x="549" y="77"/>
                      <a:pt x="570" y="55"/>
                    </a:cubicBezTo>
                    <a:cubicBezTo>
                      <a:pt x="573" y="52"/>
                      <a:pt x="575" y="49"/>
                      <a:pt x="573" y="46"/>
                    </a:cubicBezTo>
                    <a:cubicBezTo>
                      <a:pt x="572" y="43"/>
                      <a:pt x="569" y="42"/>
                      <a:pt x="565" y="42"/>
                    </a:cubicBezTo>
                    <a:cubicBezTo>
                      <a:pt x="560" y="43"/>
                      <a:pt x="558" y="45"/>
                      <a:pt x="557" y="47"/>
                    </a:cubicBezTo>
                    <a:cubicBezTo>
                      <a:pt x="555" y="49"/>
                      <a:pt x="554" y="50"/>
                      <a:pt x="551" y="51"/>
                    </a:cubicBezTo>
                    <a:cubicBezTo>
                      <a:pt x="549" y="52"/>
                      <a:pt x="545" y="53"/>
                      <a:pt x="540" y="55"/>
                    </a:cubicBezTo>
                    <a:cubicBezTo>
                      <a:pt x="531" y="59"/>
                      <a:pt x="521" y="63"/>
                      <a:pt x="516" y="63"/>
                    </a:cubicBezTo>
                    <a:cubicBezTo>
                      <a:pt x="514" y="63"/>
                      <a:pt x="513" y="62"/>
                      <a:pt x="512" y="61"/>
                    </a:cubicBezTo>
                    <a:cubicBezTo>
                      <a:pt x="511" y="57"/>
                      <a:pt x="517" y="54"/>
                      <a:pt x="527" y="50"/>
                    </a:cubicBezTo>
                    <a:cubicBezTo>
                      <a:pt x="529" y="49"/>
                      <a:pt x="532" y="48"/>
                      <a:pt x="534" y="46"/>
                    </a:cubicBezTo>
                    <a:cubicBezTo>
                      <a:pt x="531" y="46"/>
                      <a:pt x="525" y="45"/>
                      <a:pt x="515" y="45"/>
                    </a:cubicBezTo>
                    <a:cubicBezTo>
                      <a:pt x="506" y="45"/>
                      <a:pt x="498" y="46"/>
                      <a:pt x="492" y="47"/>
                    </a:cubicBezTo>
                    <a:cubicBezTo>
                      <a:pt x="487" y="47"/>
                      <a:pt x="481" y="49"/>
                      <a:pt x="475" y="50"/>
                    </a:cubicBezTo>
                    <a:cubicBezTo>
                      <a:pt x="467" y="52"/>
                      <a:pt x="460" y="54"/>
                      <a:pt x="456" y="54"/>
                    </a:cubicBezTo>
                    <a:cubicBezTo>
                      <a:pt x="452" y="54"/>
                      <a:pt x="451" y="52"/>
                      <a:pt x="451" y="51"/>
                    </a:cubicBezTo>
                    <a:cubicBezTo>
                      <a:pt x="450" y="43"/>
                      <a:pt x="496" y="37"/>
                      <a:pt x="496" y="37"/>
                    </a:cubicBezTo>
                    <a:cubicBezTo>
                      <a:pt x="502" y="37"/>
                      <a:pt x="509" y="37"/>
                      <a:pt x="517" y="37"/>
                    </a:cubicBezTo>
                    <a:cubicBezTo>
                      <a:pt x="529" y="37"/>
                      <a:pt x="542" y="37"/>
                      <a:pt x="549" y="34"/>
                    </a:cubicBezTo>
                    <a:cubicBezTo>
                      <a:pt x="554" y="31"/>
                      <a:pt x="561" y="30"/>
                      <a:pt x="567" y="29"/>
                    </a:cubicBezTo>
                    <a:cubicBezTo>
                      <a:pt x="572" y="28"/>
                      <a:pt x="577" y="27"/>
                      <a:pt x="579" y="26"/>
                    </a:cubicBezTo>
                    <a:cubicBezTo>
                      <a:pt x="577" y="24"/>
                      <a:pt x="568" y="21"/>
                      <a:pt x="561" y="21"/>
                    </a:cubicBezTo>
                    <a:cubicBezTo>
                      <a:pt x="560" y="21"/>
                      <a:pt x="560" y="21"/>
                      <a:pt x="560" y="21"/>
                    </a:cubicBezTo>
                    <a:cubicBezTo>
                      <a:pt x="559" y="21"/>
                      <a:pt x="558" y="21"/>
                      <a:pt x="557" y="21"/>
                    </a:cubicBezTo>
                    <a:cubicBezTo>
                      <a:pt x="550" y="21"/>
                      <a:pt x="545" y="20"/>
                      <a:pt x="543" y="17"/>
                    </a:cubicBezTo>
                    <a:cubicBezTo>
                      <a:pt x="543" y="16"/>
                      <a:pt x="542" y="15"/>
                      <a:pt x="542" y="14"/>
                    </a:cubicBezTo>
                    <a:cubicBezTo>
                      <a:pt x="542" y="13"/>
                      <a:pt x="538" y="12"/>
                      <a:pt x="536" y="11"/>
                    </a:cubicBezTo>
                    <a:cubicBezTo>
                      <a:pt x="533" y="10"/>
                      <a:pt x="530" y="9"/>
                      <a:pt x="529" y="7"/>
                    </a:cubicBezTo>
                    <a:cubicBezTo>
                      <a:pt x="528" y="6"/>
                      <a:pt x="521" y="6"/>
                      <a:pt x="517" y="6"/>
                    </a:cubicBezTo>
                    <a:cubicBezTo>
                      <a:pt x="507" y="6"/>
                      <a:pt x="501" y="5"/>
                      <a:pt x="498" y="4"/>
                    </a:cubicBezTo>
                    <a:cubicBezTo>
                      <a:pt x="494" y="1"/>
                      <a:pt x="484" y="0"/>
                      <a:pt x="473" y="0"/>
                    </a:cubicBezTo>
                    <a:cubicBezTo>
                      <a:pt x="470" y="0"/>
                      <a:pt x="467" y="0"/>
                      <a:pt x="465" y="0"/>
                    </a:cubicBezTo>
                    <a:cubicBezTo>
                      <a:pt x="458" y="0"/>
                      <a:pt x="446" y="1"/>
                      <a:pt x="436" y="1"/>
                    </a:cubicBezTo>
                    <a:cubicBezTo>
                      <a:pt x="428" y="1"/>
                      <a:pt x="421" y="1"/>
                      <a:pt x="418" y="1"/>
                    </a:cubicBezTo>
                    <a:cubicBezTo>
                      <a:pt x="415" y="2"/>
                      <a:pt x="413" y="2"/>
                      <a:pt x="411" y="3"/>
                    </a:cubicBezTo>
                    <a:cubicBezTo>
                      <a:pt x="408" y="3"/>
                      <a:pt x="405" y="4"/>
                      <a:pt x="402" y="4"/>
                    </a:cubicBezTo>
                    <a:cubicBezTo>
                      <a:pt x="401" y="4"/>
                      <a:pt x="401" y="4"/>
                      <a:pt x="400" y="4"/>
                    </a:cubicBezTo>
                    <a:cubicBezTo>
                      <a:pt x="396" y="4"/>
                      <a:pt x="392" y="5"/>
                      <a:pt x="392" y="6"/>
                    </a:cubicBezTo>
                    <a:cubicBezTo>
                      <a:pt x="395" y="9"/>
                      <a:pt x="394" y="11"/>
                      <a:pt x="394" y="12"/>
                    </a:cubicBezTo>
                    <a:cubicBezTo>
                      <a:pt x="393" y="15"/>
                      <a:pt x="389" y="16"/>
                      <a:pt x="386" y="16"/>
                    </a:cubicBezTo>
                    <a:cubicBezTo>
                      <a:pt x="384" y="16"/>
                      <a:pt x="382" y="16"/>
                      <a:pt x="382" y="14"/>
                    </a:cubicBezTo>
                    <a:cubicBezTo>
                      <a:pt x="381" y="14"/>
                      <a:pt x="381" y="12"/>
                      <a:pt x="381" y="11"/>
                    </a:cubicBezTo>
                    <a:cubicBezTo>
                      <a:pt x="381" y="11"/>
                      <a:pt x="381" y="11"/>
                      <a:pt x="381" y="11"/>
                    </a:cubicBezTo>
                    <a:cubicBezTo>
                      <a:pt x="380" y="9"/>
                      <a:pt x="376" y="8"/>
                      <a:pt x="372" y="8"/>
                    </a:cubicBezTo>
                    <a:cubicBezTo>
                      <a:pt x="370" y="8"/>
                      <a:pt x="368" y="9"/>
                      <a:pt x="367" y="9"/>
                    </a:cubicBezTo>
                    <a:cubicBezTo>
                      <a:pt x="365" y="11"/>
                      <a:pt x="363" y="11"/>
                      <a:pt x="360" y="11"/>
                    </a:cubicBezTo>
                    <a:cubicBezTo>
                      <a:pt x="357" y="11"/>
                      <a:pt x="353" y="10"/>
                      <a:pt x="349" y="10"/>
                    </a:cubicBezTo>
                    <a:cubicBezTo>
                      <a:pt x="345" y="9"/>
                      <a:pt x="342" y="9"/>
                      <a:pt x="339" y="9"/>
                    </a:cubicBezTo>
                    <a:cubicBezTo>
                      <a:pt x="337" y="9"/>
                      <a:pt x="336" y="9"/>
                      <a:pt x="336" y="9"/>
                    </a:cubicBezTo>
                    <a:cubicBezTo>
                      <a:pt x="334" y="13"/>
                      <a:pt x="324" y="13"/>
                      <a:pt x="310" y="13"/>
                    </a:cubicBezTo>
                    <a:cubicBezTo>
                      <a:pt x="306" y="14"/>
                      <a:pt x="302" y="14"/>
                      <a:pt x="300" y="14"/>
                    </a:cubicBezTo>
                    <a:cubicBezTo>
                      <a:pt x="301" y="14"/>
                      <a:pt x="302" y="15"/>
                      <a:pt x="302" y="15"/>
                    </a:cubicBezTo>
                    <a:cubicBezTo>
                      <a:pt x="307" y="18"/>
                      <a:pt x="311" y="20"/>
                      <a:pt x="311" y="23"/>
                    </a:cubicBezTo>
                    <a:cubicBezTo>
                      <a:pt x="310" y="26"/>
                      <a:pt x="306" y="26"/>
                      <a:pt x="299" y="26"/>
                    </a:cubicBezTo>
                    <a:cubicBezTo>
                      <a:pt x="297" y="27"/>
                      <a:pt x="292" y="27"/>
                      <a:pt x="290" y="27"/>
                    </a:cubicBezTo>
                    <a:cubicBezTo>
                      <a:pt x="293" y="30"/>
                      <a:pt x="297" y="32"/>
                      <a:pt x="303" y="35"/>
                    </a:cubicBezTo>
                    <a:cubicBezTo>
                      <a:pt x="309" y="38"/>
                      <a:pt x="315" y="41"/>
                      <a:pt x="319" y="45"/>
                    </a:cubicBezTo>
                    <a:cubicBezTo>
                      <a:pt x="321" y="47"/>
                      <a:pt x="322" y="49"/>
                      <a:pt x="321" y="51"/>
                    </a:cubicBezTo>
                    <a:cubicBezTo>
                      <a:pt x="321" y="52"/>
                      <a:pt x="320" y="53"/>
                      <a:pt x="318" y="53"/>
                    </a:cubicBezTo>
                    <a:cubicBezTo>
                      <a:pt x="315" y="53"/>
                      <a:pt x="307" y="49"/>
                      <a:pt x="302" y="46"/>
                    </a:cubicBezTo>
                    <a:cubicBezTo>
                      <a:pt x="298" y="43"/>
                      <a:pt x="293" y="42"/>
                      <a:pt x="289" y="41"/>
                    </a:cubicBezTo>
                    <a:cubicBezTo>
                      <a:pt x="284" y="40"/>
                      <a:pt x="279" y="39"/>
                      <a:pt x="276" y="36"/>
                    </a:cubicBezTo>
                    <a:cubicBezTo>
                      <a:pt x="273" y="32"/>
                      <a:pt x="261" y="29"/>
                      <a:pt x="253" y="29"/>
                    </a:cubicBezTo>
                    <a:cubicBezTo>
                      <a:pt x="250" y="29"/>
                      <a:pt x="249" y="29"/>
                      <a:pt x="249" y="30"/>
                    </a:cubicBezTo>
                    <a:cubicBezTo>
                      <a:pt x="248" y="31"/>
                      <a:pt x="253" y="34"/>
                      <a:pt x="255" y="35"/>
                    </a:cubicBezTo>
                    <a:cubicBezTo>
                      <a:pt x="260" y="38"/>
                      <a:pt x="263" y="41"/>
                      <a:pt x="263" y="44"/>
                    </a:cubicBezTo>
                    <a:cubicBezTo>
                      <a:pt x="263" y="45"/>
                      <a:pt x="263" y="47"/>
                      <a:pt x="258" y="47"/>
                    </a:cubicBezTo>
                    <a:cubicBezTo>
                      <a:pt x="256" y="47"/>
                      <a:pt x="254" y="47"/>
                      <a:pt x="252" y="47"/>
                    </a:cubicBezTo>
                    <a:cubicBezTo>
                      <a:pt x="250" y="46"/>
                      <a:pt x="248" y="46"/>
                      <a:pt x="247" y="46"/>
                    </a:cubicBezTo>
                    <a:cubicBezTo>
                      <a:pt x="247" y="46"/>
                      <a:pt x="246" y="46"/>
                      <a:pt x="246" y="46"/>
                    </a:cubicBezTo>
                    <a:cubicBezTo>
                      <a:pt x="246" y="46"/>
                      <a:pt x="246" y="46"/>
                      <a:pt x="245" y="46"/>
                    </a:cubicBezTo>
                    <a:cubicBezTo>
                      <a:pt x="243" y="46"/>
                      <a:pt x="241" y="45"/>
                      <a:pt x="237" y="42"/>
                    </a:cubicBezTo>
                    <a:cubicBezTo>
                      <a:pt x="233" y="39"/>
                      <a:pt x="228" y="35"/>
                      <a:pt x="225" y="35"/>
                    </a:cubicBezTo>
                    <a:cubicBezTo>
                      <a:pt x="224" y="35"/>
                      <a:pt x="223" y="35"/>
                      <a:pt x="223" y="35"/>
                    </a:cubicBezTo>
                    <a:cubicBezTo>
                      <a:pt x="223" y="35"/>
                      <a:pt x="224" y="37"/>
                      <a:pt x="224" y="39"/>
                    </a:cubicBezTo>
                    <a:cubicBezTo>
                      <a:pt x="225" y="41"/>
                      <a:pt x="226" y="44"/>
                      <a:pt x="226" y="47"/>
                    </a:cubicBezTo>
                    <a:cubicBezTo>
                      <a:pt x="226" y="54"/>
                      <a:pt x="219" y="59"/>
                      <a:pt x="215" y="59"/>
                    </a:cubicBezTo>
                    <a:cubicBezTo>
                      <a:pt x="214" y="59"/>
                      <a:pt x="213" y="59"/>
                      <a:pt x="212" y="58"/>
                    </a:cubicBezTo>
                    <a:cubicBezTo>
                      <a:pt x="211" y="57"/>
                      <a:pt x="212" y="55"/>
                      <a:pt x="213" y="54"/>
                    </a:cubicBezTo>
                    <a:cubicBezTo>
                      <a:pt x="214" y="51"/>
                      <a:pt x="214" y="46"/>
                      <a:pt x="213" y="41"/>
                    </a:cubicBezTo>
                    <a:cubicBezTo>
                      <a:pt x="212" y="37"/>
                      <a:pt x="210" y="35"/>
                      <a:pt x="208" y="34"/>
                    </a:cubicBezTo>
                    <a:cubicBezTo>
                      <a:pt x="205" y="33"/>
                      <a:pt x="197" y="34"/>
                      <a:pt x="190" y="36"/>
                    </a:cubicBezTo>
                    <a:cubicBezTo>
                      <a:pt x="185" y="38"/>
                      <a:pt x="179" y="39"/>
                      <a:pt x="175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3" y="39"/>
                      <a:pt x="173" y="39"/>
                    </a:cubicBezTo>
                    <a:cubicBezTo>
                      <a:pt x="166" y="39"/>
                      <a:pt x="161" y="41"/>
                      <a:pt x="160" y="42"/>
                    </a:cubicBezTo>
                    <a:cubicBezTo>
                      <a:pt x="160" y="42"/>
                      <a:pt x="160" y="42"/>
                      <a:pt x="161" y="43"/>
                    </a:cubicBezTo>
                    <a:cubicBezTo>
                      <a:pt x="165" y="45"/>
                      <a:pt x="166" y="47"/>
                      <a:pt x="166" y="49"/>
                    </a:cubicBezTo>
                    <a:cubicBezTo>
                      <a:pt x="165" y="51"/>
                      <a:pt x="163" y="52"/>
                      <a:pt x="161" y="52"/>
                    </a:cubicBezTo>
                    <a:cubicBezTo>
                      <a:pt x="158" y="52"/>
                      <a:pt x="155" y="50"/>
                      <a:pt x="152" y="49"/>
                    </a:cubicBezTo>
                    <a:cubicBezTo>
                      <a:pt x="150" y="47"/>
                      <a:pt x="147" y="47"/>
                      <a:pt x="143" y="47"/>
                    </a:cubicBezTo>
                    <a:cubicBezTo>
                      <a:pt x="138" y="47"/>
                      <a:pt x="132" y="48"/>
                      <a:pt x="130" y="49"/>
                    </a:cubicBezTo>
                    <a:cubicBezTo>
                      <a:pt x="132" y="51"/>
                      <a:pt x="134" y="55"/>
                      <a:pt x="134" y="59"/>
                    </a:cubicBezTo>
                    <a:cubicBezTo>
                      <a:pt x="135" y="63"/>
                      <a:pt x="134" y="66"/>
                      <a:pt x="133" y="68"/>
                    </a:cubicBezTo>
                    <a:cubicBezTo>
                      <a:pt x="132" y="69"/>
                      <a:pt x="131" y="70"/>
                      <a:pt x="129" y="70"/>
                    </a:cubicBezTo>
                    <a:cubicBezTo>
                      <a:pt x="126" y="70"/>
                      <a:pt x="124" y="69"/>
                      <a:pt x="121" y="68"/>
                    </a:cubicBezTo>
                    <a:cubicBezTo>
                      <a:pt x="117" y="67"/>
                      <a:pt x="113" y="66"/>
                      <a:pt x="110" y="66"/>
                    </a:cubicBezTo>
                    <a:cubicBezTo>
                      <a:pt x="100" y="67"/>
                      <a:pt x="61" y="86"/>
                      <a:pt x="60" y="91"/>
                    </a:cubicBezTo>
                    <a:cubicBezTo>
                      <a:pt x="61" y="93"/>
                      <a:pt x="68" y="93"/>
                      <a:pt x="70" y="93"/>
                    </a:cubicBezTo>
                    <a:cubicBezTo>
                      <a:pt x="71" y="93"/>
                      <a:pt x="72" y="93"/>
                      <a:pt x="73" y="93"/>
                    </a:cubicBezTo>
                    <a:cubicBezTo>
                      <a:pt x="74" y="93"/>
                      <a:pt x="75" y="93"/>
                      <a:pt x="76" y="93"/>
                    </a:cubicBezTo>
                    <a:cubicBezTo>
                      <a:pt x="81" y="93"/>
                      <a:pt x="85" y="93"/>
                      <a:pt x="87" y="94"/>
                    </a:cubicBezTo>
                    <a:cubicBezTo>
                      <a:pt x="89" y="95"/>
                      <a:pt x="90" y="97"/>
                      <a:pt x="90" y="99"/>
                    </a:cubicBezTo>
                    <a:cubicBezTo>
                      <a:pt x="90" y="105"/>
                      <a:pt x="84" y="114"/>
                      <a:pt x="78" y="118"/>
                    </a:cubicBezTo>
                    <a:cubicBezTo>
                      <a:pt x="74" y="121"/>
                      <a:pt x="66" y="121"/>
                      <a:pt x="58" y="121"/>
                    </a:cubicBezTo>
                    <a:cubicBezTo>
                      <a:pt x="53" y="121"/>
                      <a:pt x="44" y="122"/>
                      <a:pt x="43" y="123"/>
                    </a:cubicBezTo>
                    <a:cubicBezTo>
                      <a:pt x="43" y="127"/>
                      <a:pt x="36" y="129"/>
                      <a:pt x="24" y="131"/>
                    </a:cubicBezTo>
                    <a:cubicBezTo>
                      <a:pt x="15" y="133"/>
                      <a:pt x="0" y="136"/>
                      <a:pt x="0" y="140"/>
                    </a:cubicBezTo>
                    <a:cubicBezTo>
                      <a:pt x="0" y="141"/>
                      <a:pt x="1" y="145"/>
                      <a:pt x="5" y="146"/>
                    </a:cubicBezTo>
                    <a:cubicBezTo>
                      <a:pt x="7" y="146"/>
                      <a:pt x="9" y="146"/>
                      <a:pt x="11" y="146"/>
                    </a:cubicBezTo>
                    <a:cubicBezTo>
                      <a:pt x="15" y="147"/>
                      <a:pt x="21" y="147"/>
                      <a:pt x="25" y="152"/>
                    </a:cubicBezTo>
                    <a:cubicBezTo>
                      <a:pt x="28" y="155"/>
                      <a:pt x="33" y="156"/>
                      <a:pt x="40" y="156"/>
                    </a:cubicBezTo>
                    <a:cubicBezTo>
                      <a:pt x="44" y="156"/>
                      <a:pt x="49" y="155"/>
                      <a:pt x="54" y="154"/>
                    </a:cubicBezTo>
                    <a:cubicBezTo>
                      <a:pt x="61" y="151"/>
                      <a:pt x="68" y="152"/>
                      <a:pt x="72" y="156"/>
                    </a:cubicBezTo>
                    <a:cubicBezTo>
                      <a:pt x="73" y="158"/>
                      <a:pt x="74" y="160"/>
                      <a:pt x="74" y="162"/>
                    </a:cubicBezTo>
                    <a:cubicBezTo>
                      <a:pt x="74" y="165"/>
                      <a:pt x="72" y="167"/>
                      <a:pt x="67" y="167"/>
                    </a:cubicBezTo>
                    <a:cubicBezTo>
                      <a:pt x="65" y="167"/>
                      <a:pt x="62" y="166"/>
                      <a:pt x="58" y="166"/>
                    </a:cubicBezTo>
                    <a:cubicBezTo>
                      <a:pt x="55" y="165"/>
                      <a:pt x="51" y="165"/>
                      <a:pt x="48" y="165"/>
                    </a:cubicBezTo>
                    <a:cubicBezTo>
                      <a:pt x="46" y="165"/>
                      <a:pt x="44" y="165"/>
                      <a:pt x="43" y="166"/>
                    </a:cubicBezTo>
                    <a:cubicBezTo>
                      <a:pt x="39" y="168"/>
                      <a:pt x="32" y="169"/>
                      <a:pt x="26" y="169"/>
                    </a:cubicBezTo>
                    <a:cubicBezTo>
                      <a:pt x="22" y="169"/>
                      <a:pt x="18" y="169"/>
                      <a:pt x="16" y="170"/>
                    </a:cubicBezTo>
                    <a:cubicBezTo>
                      <a:pt x="17" y="171"/>
                      <a:pt x="22" y="172"/>
                      <a:pt x="26" y="172"/>
                    </a:cubicBezTo>
                    <a:cubicBezTo>
                      <a:pt x="29" y="172"/>
                      <a:pt x="32" y="172"/>
                      <a:pt x="35" y="173"/>
                    </a:cubicBezTo>
                    <a:cubicBezTo>
                      <a:pt x="37" y="173"/>
                      <a:pt x="39" y="174"/>
                      <a:pt x="40" y="176"/>
                    </a:cubicBezTo>
                    <a:cubicBezTo>
                      <a:pt x="41" y="178"/>
                      <a:pt x="40" y="180"/>
                      <a:pt x="38" y="182"/>
                    </a:cubicBezTo>
                    <a:cubicBezTo>
                      <a:pt x="38" y="182"/>
                      <a:pt x="37" y="183"/>
                      <a:pt x="37" y="184"/>
                    </a:cubicBezTo>
                    <a:cubicBezTo>
                      <a:pt x="37" y="185"/>
                      <a:pt x="37" y="185"/>
                      <a:pt x="40" y="186"/>
                    </a:cubicBezTo>
                    <a:cubicBezTo>
                      <a:pt x="43" y="187"/>
                      <a:pt x="46" y="188"/>
                      <a:pt x="49" y="189"/>
                    </a:cubicBezTo>
                    <a:cubicBezTo>
                      <a:pt x="54" y="192"/>
                      <a:pt x="61" y="194"/>
                      <a:pt x="64" y="194"/>
                    </a:cubicBezTo>
                    <a:cubicBezTo>
                      <a:pt x="63" y="192"/>
                      <a:pt x="63" y="191"/>
                      <a:pt x="64" y="190"/>
                    </a:cubicBezTo>
                    <a:cubicBezTo>
                      <a:pt x="64" y="188"/>
                      <a:pt x="67" y="188"/>
                      <a:pt x="70" y="188"/>
                    </a:cubicBezTo>
                    <a:cubicBezTo>
                      <a:pt x="72" y="188"/>
                      <a:pt x="77" y="188"/>
                      <a:pt x="79" y="191"/>
                    </a:cubicBezTo>
                    <a:cubicBezTo>
                      <a:pt x="80" y="191"/>
                      <a:pt x="81" y="190"/>
                      <a:pt x="83" y="189"/>
                    </a:cubicBezTo>
                    <a:cubicBezTo>
                      <a:pt x="86" y="188"/>
                      <a:pt x="90" y="186"/>
                      <a:pt x="93" y="187"/>
                    </a:cubicBezTo>
                    <a:cubicBezTo>
                      <a:pt x="95" y="188"/>
                      <a:pt x="97" y="187"/>
                      <a:pt x="99" y="186"/>
                    </a:cubicBezTo>
                    <a:cubicBezTo>
                      <a:pt x="100" y="185"/>
                      <a:pt x="102" y="184"/>
                      <a:pt x="104" y="184"/>
                    </a:cubicBezTo>
                    <a:cubicBezTo>
                      <a:pt x="105" y="184"/>
                      <a:pt x="106" y="184"/>
                      <a:pt x="108" y="185"/>
                    </a:cubicBezTo>
                    <a:cubicBezTo>
                      <a:pt x="110" y="186"/>
                      <a:pt x="116" y="188"/>
                      <a:pt x="123" y="189"/>
                    </a:cubicBezTo>
                    <a:cubicBezTo>
                      <a:pt x="131" y="190"/>
                      <a:pt x="139" y="192"/>
                      <a:pt x="144" y="194"/>
                    </a:cubicBezTo>
                    <a:cubicBezTo>
                      <a:pt x="146" y="196"/>
                      <a:pt x="149" y="197"/>
                      <a:pt x="151" y="198"/>
                    </a:cubicBezTo>
                    <a:cubicBezTo>
                      <a:pt x="157" y="200"/>
                      <a:pt x="164" y="202"/>
                      <a:pt x="163" y="208"/>
                    </a:cubicBezTo>
                    <a:cubicBezTo>
                      <a:pt x="162" y="212"/>
                      <a:pt x="167" y="216"/>
                      <a:pt x="177" y="221"/>
                    </a:cubicBezTo>
                    <a:cubicBezTo>
                      <a:pt x="189" y="226"/>
                      <a:pt x="189" y="238"/>
                      <a:pt x="189" y="241"/>
                    </a:cubicBezTo>
                    <a:cubicBezTo>
                      <a:pt x="189" y="243"/>
                      <a:pt x="191" y="246"/>
                      <a:pt x="193" y="248"/>
                    </a:cubicBezTo>
                    <a:cubicBezTo>
                      <a:pt x="195" y="250"/>
                      <a:pt x="198" y="252"/>
                      <a:pt x="196" y="255"/>
                    </a:cubicBezTo>
                    <a:cubicBezTo>
                      <a:pt x="195" y="257"/>
                      <a:pt x="199" y="261"/>
                      <a:pt x="202" y="264"/>
                    </a:cubicBezTo>
                    <a:cubicBezTo>
                      <a:pt x="203" y="265"/>
                      <a:pt x="204" y="266"/>
                      <a:pt x="204" y="268"/>
                    </a:cubicBezTo>
                    <a:cubicBezTo>
                      <a:pt x="204" y="271"/>
                      <a:pt x="201" y="273"/>
                      <a:pt x="199" y="275"/>
                    </a:cubicBezTo>
                    <a:cubicBezTo>
                      <a:pt x="197" y="276"/>
                      <a:pt x="196" y="277"/>
                      <a:pt x="196" y="278"/>
                    </a:cubicBezTo>
                    <a:cubicBezTo>
                      <a:pt x="198" y="281"/>
                      <a:pt x="198" y="284"/>
                      <a:pt x="197" y="286"/>
                    </a:cubicBezTo>
                    <a:cubicBezTo>
                      <a:pt x="197" y="288"/>
                      <a:pt x="196" y="290"/>
                      <a:pt x="197" y="291"/>
                    </a:cubicBezTo>
                    <a:cubicBezTo>
                      <a:pt x="198" y="292"/>
                      <a:pt x="199" y="292"/>
                      <a:pt x="200" y="293"/>
                    </a:cubicBezTo>
                    <a:cubicBezTo>
                      <a:pt x="205" y="293"/>
                      <a:pt x="207" y="292"/>
                      <a:pt x="209" y="290"/>
                    </a:cubicBezTo>
                    <a:cubicBezTo>
                      <a:pt x="210" y="288"/>
                      <a:pt x="213" y="285"/>
                      <a:pt x="217" y="285"/>
                    </a:cubicBezTo>
                    <a:cubicBezTo>
                      <a:pt x="219" y="285"/>
                      <a:pt x="221" y="285"/>
                      <a:pt x="222" y="287"/>
                    </a:cubicBezTo>
                    <a:cubicBezTo>
                      <a:pt x="223" y="289"/>
                      <a:pt x="223" y="291"/>
                      <a:pt x="222" y="292"/>
                    </a:cubicBezTo>
                    <a:cubicBezTo>
                      <a:pt x="222" y="295"/>
                      <a:pt x="221" y="296"/>
                      <a:pt x="222" y="297"/>
                    </a:cubicBezTo>
                    <a:cubicBezTo>
                      <a:pt x="224" y="299"/>
                      <a:pt x="227" y="300"/>
                      <a:pt x="230" y="300"/>
                    </a:cubicBezTo>
                    <a:cubicBezTo>
                      <a:pt x="234" y="302"/>
                      <a:pt x="239" y="303"/>
                      <a:pt x="244" y="307"/>
                    </a:cubicBezTo>
                    <a:cubicBezTo>
                      <a:pt x="249" y="312"/>
                      <a:pt x="249" y="314"/>
                      <a:pt x="249" y="316"/>
                    </a:cubicBezTo>
                    <a:cubicBezTo>
                      <a:pt x="248" y="319"/>
                      <a:pt x="242" y="319"/>
                      <a:pt x="237" y="315"/>
                    </a:cubicBezTo>
                    <a:cubicBezTo>
                      <a:pt x="234" y="313"/>
                      <a:pt x="227" y="312"/>
                      <a:pt x="219" y="312"/>
                    </a:cubicBezTo>
                    <a:cubicBezTo>
                      <a:pt x="216" y="312"/>
                      <a:pt x="213" y="312"/>
                      <a:pt x="212" y="312"/>
                    </a:cubicBezTo>
                    <a:cubicBezTo>
                      <a:pt x="217" y="316"/>
                      <a:pt x="232" y="323"/>
                      <a:pt x="237" y="323"/>
                    </a:cubicBezTo>
                    <a:cubicBezTo>
                      <a:pt x="237" y="323"/>
                      <a:pt x="238" y="323"/>
                      <a:pt x="238" y="323"/>
                    </a:cubicBezTo>
                    <a:cubicBezTo>
                      <a:pt x="238" y="323"/>
                      <a:pt x="239" y="323"/>
                      <a:pt x="240" y="323"/>
                    </a:cubicBezTo>
                    <a:cubicBezTo>
                      <a:pt x="244" y="323"/>
                      <a:pt x="249" y="327"/>
                      <a:pt x="250" y="331"/>
                    </a:cubicBezTo>
                    <a:cubicBezTo>
                      <a:pt x="252" y="334"/>
                      <a:pt x="251" y="337"/>
                      <a:pt x="250" y="338"/>
                    </a:cubicBezTo>
                    <a:cubicBezTo>
                      <a:pt x="248" y="340"/>
                      <a:pt x="248" y="344"/>
                      <a:pt x="248" y="348"/>
                    </a:cubicBezTo>
                    <a:cubicBezTo>
                      <a:pt x="248" y="350"/>
                      <a:pt x="248" y="351"/>
                      <a:pt x="248" y="353"/>
                    </a:cubicBezTo>
                    <a:cubicBezTo>
                      <a:pt x="248" y="354"/>
                      <a:pt x="247" y="356"/>
                      <a:pt x="243" y="356"/>
                    </a:cubicBezTo>
                    <a:cubicBezTo>
                      <a:pt x="242" y="356"/>
                      <a:pt x="240" y="356"/>
                      <a:pt x="238" y="356"/>
                    </a:cubicBezTo>
                    <a:cubicBezTo>
                      <a:pt x="236" y="355"/>
                      <a:pt x="234" y="355"/>
                      <a:pt x="232" y="355"/>
                    </a:cubicBezTo>
                    <a:cubicBezTo>
                      <a:pt x="227" y="356"/>
                      <a:pt x="225" y="357"/>
                      <a:pt x="225" y="361"/>
                    </a:cubicBezTo>
                    <a:cubicBezTo>
                      <a:pt x="225" y="365"/>
                      <a:pt x="222" y="368"/>
                      <a:pt x="220" y="370"/>
                    </a:cubicBezTo>
                    <a:cubicBezTo>
                      <a:pt x="218" y="373"/>
                      <a:pt x="216" y="375"/>
                      <a:pt x="215" y="378"/>
                    </a:cubicBezTo>
                    <a:cubicBezTo>
                      <a:pt x="215" y="381"/>
                      <a:pt x="216" y="382"/>
                      <a:pt x="221" y="384"/>
                    </a:cubicBezTo>
                    <a:cubicBezTo>
                      <a:pt x="222" y="384"/>
                      <a:pt x="224" y="385"/>
                      <a:pt x="226" y="386"/>
                    </a:cubicBezTo>
                    <a:cubicBezTo>
                      <a:pt x="227" y="387"/>
                      <a:pt x="227" y="388"/>
                      <a:pt x="227" y="389"/>
                    </a:cubicBezTo>
                    <a:cubicBezTo>
                      <a:pt x="227" y="391"/>
                      <a:pt x="225" y="392"/>
                      <a:pt x="223" y="394"/>
                    </a:cubicBezTo>
                    <a:cubicBezTo>
                      <a:pt x="221" y="395"/>
                      <a:pt x="218" y="396"/>
                      <a:pt x="218" y="398"/>
                    </a:cubicBezTo>
                    <a:cubicBezTo>
                      <a:pt x="217" y="401"/>
                      <a:pt x="227" y="409"/>
                      <a:pt x="232" y="412"/>
                    </a:cubicBezTo>
                    <a:cubicBezTo>
                      <a:pt x="236" y="414"/>
                      <a:pt x="236" y="420"/>
                      <a:pt x="235" y="425"/>
                    </a:cubicBezTo>
                    <a:cubicBezTo>
                      <a:pt x="235" y="428"/>
                      <a:pt x="235" y="431"/>
                      <a:pt x="235" y="433"/>
                    </a:cubicBezTo>
                    <a:cubicBezTo>
                      <a:pt x="236" y="434"/>
                      <a:pt x="236" y="434"/>
                      <a:pt x="237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9" y="434"/>
                      <a:pt x="240" y="434"/>
                      <a:pt x="241" y="435"/>
                    </a:cubicBezTo>
                    <a:cubicBezTo>
                      <a:pt x="242" y="436"/>
                      <a:pt x="242" y="438"/>
                      <a:pt x="242" y="439"/>
                    </a:cubicBezTo>
                    <a:cubicBezTo>
                      <a:pt x="242" y="443"/>
                      <a:pt x="243" y="444"/>
                      <a:pt x="245" y="445"/>
                    </a:cubicBezTo>
                    <a:cubicBezTo>
                      <a:pt x="246" y="446"/>
                      <a:pt x="248" y="448"/>
                      <a:pt x="248" y="450"/>
                    </a:cubicBezTo>
                    <a:cubicBezTo>
                      <a:pt x="248" y="451"/>
                      <a:pt x="250" y="452"/>
                      <a:pt x="251" y="453"/>
                    </a:cubicBezTo>
                    <a:cubicBezTo>
                      <a:pt x="254" y="454"/>
                      <a:pt x="258" y="456"/>
                      <a:pt x="256" y="461"/>
                    </a:cubicBezTo>
                    <a:cubicBezTo>
                      <a:pt x="255" y="465"/>
                      <a:pt x="257" y="468"/>
                      <a:pt x="260" y="471"/>
                    </a:cubicBezTo>
                    <a:cubicBezTo>
                      <a:pt x="260" y="471"/>
                      <a:pt x="261" y="472"/>
                      <a:pt x="261" y="473"/>
                    </a:cubicBezTo>
                    <a:cubicBezTo>
                      <a:pt x="262" y="474"/>
                      <a:pt x="264" y="476"/>
                      <a:pt x="266" y="477"/>
                    </a:cubicBezTo>
                    <a:cubicBezTo>
                      <a:pt x="270" y="480"/>
                      <a:pt x="273" y="483"/>
                      <a:pt x="274" y="487"/>
                    </a:cubicBezTo>
                    <a:cubicBezTo>
                      <a:pt x="276" y="490"/>
                      <a:pt x="280" y="495"/>
                      <a:pt x="285" y="494"/>
                    </a:cubicBezTo>
                    <a:cubicBezTo>
                      <a:pt x="285" y="493"/>
                      <a:pt x="286" y="493"/>
                      <a:pt x="287" y="493"/>
                    </a:cubicBezTo>
                    <a:cubicBezTo>
                      <a:pt x="290" y="493"/>
                      <a:pt x="291" y="495"/>
                      <a:pt x="293" y="496"/>
                    </a:cubicBezTo>
                    <a:cubicBezTo>
                      <a:pt x="294" y="497"/>
                      <a:pt x="295" y="497"/>
                      <a:pt x="296" y="497"/>
                    </a:cubicBezTo>
                    <a:cubicBezTo>
                      <a:pt x="296" y="497"/>
                      <a:pt x="297" y="497"/>
                      <a:pt x="298" y="497"/>
                    </a:cubicBezTo>
                    <a:cubicBezTo>
                      <a:pt x="303" y="497"/>
                      <a:pt x="310" y="500"/>
                      <a:pt x="311" y="504"/>
                    </a:cubicBezTo>
                    <a:cubicBezTo>
                      <a:pt x="312" y="506"/>
                      <a:pt x="322" y="509"/>
                      <a:pt x="329" y="510"/>
                    </a:cubicBezTo>
                    <a:cubicBezTo>
                      <a:pt x="330" y="510"/>
                      <a:pt x="330" y="510"/>
                      <a:pt x="330" y="510"/>
                    </a:cubicBezTo>
                    <a:cubicBezTo>
                      <a:pt x="330" y="510"/>
                      <a:pt x="331" y="509"/>
                      <a:pt x="332" y="507"/>
                    </a:cubicBezTo>
                    <a:cubicBezTo>
                      <a:pt x="333" y="505"/>
                      <a:pt x="334" y="503"/>
                      <a:pt x="336" y="502"/>
                    </a:cubicBezTo>
                    <a:cubicBezTo>
                      <a:pt x="337" y="501"/>
                      <a:pt x="338" y="496"/>
                      <a:pt x="338" y="494"/>
                    </a:cubicBezTo>
                    <a:cubicBezTo>
                      <a:pt x="339" y="489"/>
                      <a:pt x="340" y="485"/>
                      <a:pt x="342" y="484"/>
                    </a:cubicBezTo>
                    <a:cubicBezTo>
                      <a:pt x="343" y="484"/>
                      <a:pt x="343" y="481"/>
                      <a:pt x="343" y="477"/>
                    </a:cubicBezTo>
                    <a:cubicBezTo>
                      <a:pt x="343" y="473"/>
                      <a:pt x="342" y="470"/>
                      <a:pt x="341" y="470"/>
                    </a:cubicBezTo>
                    <a:cubicBezTo>
                      <a:pt x="339" y="469"/>
                      <a:pt x="338" y="467"/>
                      <a:pt x="338" y="465"/>
                    </a:cubicBezTo>
                    <a:cubicBezTo>
                      <a:pt x="339" y="463"/>
                      <a:pt x="342" y="460"/>
                      <a:pt x="348" y="461"/>
                    </a:cubicBezTo>
                    <a:cubicBezTo>
                      <a:pt x="351" y="461"/>
                      <a:pt x="351" y="460"/>
                      <a:pt x="352" y="458"/>
                    </a:cubicBezTo>
                    <a:cubicBezTo>
                      <a:pt x="353" y="456"/>
                      <a:pt x="353" y="454"/>
                      <a:pt x="356" y="453"/>
                    </a:cubicBezTo>
                    <a:cubicBezTo>
                      <a:pt x="357" y="453"/>
                      <a:pt x="357" y="451"/>
                      <a:pt x="357" y="450"/>
                    </a:cubicBezTo>
                    <a:cubicBezTo>
                      <a:pt x="358" y="448"/>
                      <a:pt x="358" y="445"/>
                      <a:pt x="361" y="444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61" y="443"/>
                      <a:pt x="361" y="441"/>
                      <a:pt x="360" y="439"/>
                    </a:cubicBezTo>
                    <a:cubicBezTo>
                      <a:pt x="358" y="437"/>
                      <a:pt x="359" y="436"/>
                      <a:pt x="359" y="435"/>
                    </a:cubicBezTo>
                    <a:cubicBezTo>
                      <a:pt x="360" y="433"/>
                      <a:pt x="362" y="432"/>
                      <a:pt x="365" y="431"/>
                    </a:cubicBezTo>
                    <a:cubicBezTo>
                      <a:pt x="366" y="431"/>
                      <a:pt x="366" y="431"/>
                      <a:pt x="366" y="430"/>
                    </a:cubicBezTo>
                    <a:cubicBezTo>
                      <a:pt x="366" y="429"/>
                      <a:pt x="365" y="427"/>
                      <a:pt x="363" y="426"/>
                    </a:cubicBezTo>
                    <a:cubicBezTo>
                      <a:pt x="359" y="425"/>
                      <a:pt x="358" y="422"/>
                      <a:pt x="358" y="420"/>
                    </a:cubicBezTo>
                    <a:cubicBezTo>
                      <a:pt x="359" y="417"/>
                      <a:pt x="363" y="416"/>
                      <a:pt x="366" y="419"/>
                    </a:cubicBezTo>
                    <a:cubicBezTo>
                      <a:pt x="367" y="419"/>
                      <a:pt x="369" y="420"/>
                      <a:pt x="370" y="420"/>
                    </a:cubicBezTo>
                    <a:cubicBezTo>
                      <a:pt x="370" y="420"/>
                      <a:pt x="370" y="420"/>
                      <a:pt x="370" y="420"/>
                    </a:cubicBezTo>
                    <a:cubicBezTo>
                      <a:pt x="370" y="420"/>
                      <a:pt x="370" y="419"/>
                      <a:pt x="370" y="418"/>
                    </a:cubicBezTo>
                    <a:cubicBezTo>
                      <a:pt x="368" y="416"/>
                      <a:pt x="369" y="415"/>
                      <a:pt x="369" y="414"/>
                    </a:cubicBezTo>
                    <a:cubicBezTo>
                      <a:pt x="370" y="411"/>
                      <a:pt x="375" y="409"/>
                      <a:pt x="382" y="409"/>
                    </a:cubicBezTo>
                    <a:cubicBezTo>
                      <a:pt x="385" y="408"/>
                      <a:pt x="388" y="407"/>
                      <a:pt x="389" y="406"/>
                    </a:cubicBezTo>
                    <a:cubicBezTo>
                      <a:pt x="390" y="404"/>
                      <a:pt x="390" y="403"/>
                      <a:pt x="389" y="401"/>
                    </a:cubicBezTo>
                    <a:cubicBezTo>
                      <a:pt x="389" y="400"/>
                      <a:pt x="389" y="398"/>
                      <a:pt x="390" y="397"/>
                    </a:cubicBezTo>
                    <a:cubicBezTo>
                      <a:pt x="392" y="394"/>
                      <a:pt x="397" y="395"/>
                      <a:pt x="399" y="397"/>
                    </a:cubicBezTo>
                    <a:cubicBezTo>
                      <a:pt x="399" y="398"/>
                      <a:pt x="400" y="399"/>
                      <a:pt x="399" y="401"/>
                    </a:cubicBezTo>
                    <a:cubicBezTo>
                      <a:pt x="398" y="403"/>
                      <a:pt x="398" y="404"/>
                      <a:pt x="398" y="405"/>
                    </a:cubicBezTo>
                    <a:cubicBezTo>
                      <a:pt x="398" y="405"/>
                      <a:pt x="398" y="405"/>
                      <a:pt x="398" y="405"/>
                    </a:cubicBezTo>
                    <a:cubicBezTo>
                      <a:pt x="400" y="403"/>
                      <a:pt x="403" y="403"/>
                      <a:pt x="407" y="402"/>
                    </a:cubicBezTo>
                    <a:cubicBezTo>
                      <a:pt x="411" y="402"/>
                      <a:pt x="415" y="402"/>
                      <a:pt x="420" y="400"/>
                    </a:cubicBezTo>
                    <a:cubicBezTo>
                      <a:pt x="431" y="397"/>
                      <a:pt x="441" y="388"/>
                      <a:pt x="443" y="380"/>
                    </a:cubicBezTo>
                    <a:cubicBezTo>
                      <a:pt x="445" y="375"/>
                      <a:pt x="450" y="372"/>
                      <a:pt x="453" y="371"/>
                    </a:cubicBezTo>
                    <a:cubicBezTo>
                      <a:pt x="457" y="369"/>
                      <a:pt x="458" y="368"/>
                      <a:pt x="457" y="367"/>
                    </a:cubicBezTo>
                    <a:cubicBezTo>
                      <a:pt x="457" y="364"/>
                      <a:pt x="457" y="362"/>
                      <a:pt x="458" y="360"/>
                    </a:cubicBezTo>
                    <a:cubicBezTo>
                      <a:pt x="459" y="359"/>
                      <a:pt x="460" y="358"/>
                      <a:pt x="463" y="358"/>
                    </a:cubicBezTo>
                    <a:cubicBezTo>
                      <a:pt x="465" y="358"/>
                      <a:pt x="468" y="359"/>
                      <a:pt x="471" y="360"/>
                    </a:cubicBezTo>
                    <a:cubicBezTo>
                      <a:pt x="472" y="361"/>
                      <a:pt x="473" y="361"/>
                      <a:pt x="473" y="361"/>
                    </a:cubicBezTo>
                    <a:cubicBezTo>
                      <a:pt x="474" y="359"/>
                      <a:pt x="476" y="358"/>
                      <a:pt x="481" y="358"/>
                    </a:cubicBezTo>
                    <a:cubicBezTo>
                      <a:pt x="485" y="358"/>
                      <a:pt x="487" y="357"/>
                      <a:pt x="489" y="356"/>
                    </a:cubicBezTo>
                    <a:cubicBezTo>
                      <a:pt x="491" y="355"/>
                      <a:pt x="493" y="354"/>
                      <a:pt x="498" y="354"/>
                    </a:cubicBezTo>
                    <a:cubicBezTo>
                      <a:pt x="507" y="354"/>
                      <a:pt x="529" y="350"/>
                      <a:pt x="537" y="343"/>
                    </a:cubicBezTo>
                    <a:cubicBezTo>
                      <a:pt x="542" y="339"/>
                      <a:pt x="550" y="335"/>
                      <a:pt x="558" y="332"/>
                    </a:cubicBezTo>
                    <a:cubicBezTo>
                      <a:pt x="562" y="330"/>
                      <a:pt x="566" y="328"/>
                      <a:pt x="569" y="327"/>
                    </a:cubicBezTo>
                    <a:cubicBezTo>
                      <a:pt x="569" y="326"/>
                      <a:pt x="569" y="326"/>
                      <a:pt x="570" y="326"/>
                    </a:cubicBezTo>
                    <a:cubicBezTo>
                      <a:pt x="565" y="327"/>
                      <a:pt x="559" y="327"/>
                      <a:pt x="554" y="3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1" name="Freeform 2177"/>
              <p:cNvSpPr>
                <a:spLocks/>
              </p:cNvSpPr>
              <p:nvPr/>
            </p:nvSpPr>
            <p:spPr bwMode="auto">
              <a:xfrm>
                <a:off x="3222663" y="2425157"/>
                <a:ext cx="55752" cy="30574"/>
              </a:xfrm>
              <a:custGeom>
                <a:avLst/>
                <a:gdLst>
                  <a:gd name="T0" fmla="*/ 22 w 31"/>
                  <a:gd name="T1" fmla="*/ 6 h 18"/>
                  <a:gd name="T2" fmla="*/ 8 w 31"/>
                  <a:gd name="T3" fmla="*/ 0 h 18"/>
                  <a:gd name="T4" fmla="*/ 4 w 31"/>
                  <a:gd name="T5" fmla="*/ 1 h 18"/>
                  <a:gd name="T6" fmla="*/ 2 w 31"/>
                  <a:gd name="T7" fmla="*/ 4 h 18"/>
                  <a:gd name="T8" fmla="*/ 2 w 31"/>
                  <a:gd name="T9" fmla="*/ 9 h 18"/>
                  <a:gd name="T10" fmla="*/ 7 w 31"/>
                  <a:gd name="T11" fmla="*/ 12 h 18"/>
                  <a:gd name="T12" fmla="*/ 14 w 31"/>
                  <a:gd name="T13" fmla="*/ 16 h 18"/>
                  <a:gd name="T14" fmla="*/ 19 w 31"/>
                  <a:gd name="T15" fmla="*/ 18 h 18"/>
                  <a:gd name="T16" fmla="*/ 31 w 31"/>
                  <a:gd name="T17" fmla="*/ 13 h 18"/>
                  <a:gd name="T18" fmla="*/ 29 w 31"/>
                  <a:gd name="T19" fmla="*/ 11 h 18"/>
                  <a:gd name="T20" fmla="*/ 22 w 31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8">
                    <a:moveTo>
                      <a:pt x="22" y="6"/>
                    </a:moveTo>
                    <a:cubicBezTo>
                      <a:pt x="20" y="2"/>
                      <a:pt x="13" y="0"/>
                      <a:pt x="8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0" y="6"/>
                      <a:pt x="0" y="7"/>
                      <a:pt x="2" y="9"/>
                    </a:cubicBezTo>
                    <a:cubicBezTo>
                      <a:pt x="3" y="11"/>
                      <a:pt x="5" y="11"/>
                      <a:pt x="7" y="12"/>
                    </a:cubicBezTo>
                    <a:cubicBezTo>
                      <a:pt x="9" y="13"/>
                      <a:pt x="11" y="14"/>
                      <a:pt x="14" y="16"/>
                    </a:cubicBezTo>
                    <a:cubicBezTo>
                      <a:pt x="15" y="17"/>
                      <a:pt x="17" y="18"/>
                      <a:pt x="19" y="18"/>
                    </a:cubicBezTo>
                    <a:cubicBezTo>
                      <a:pt x="25" y="18"/>
                      <a:pt x="31" y="15"/>
                      <a:pt x="31" y="13"/>
                    </a:cubicBezTo>
                    <a:cubicBezTo>
                      <a:pt x="31" y="12"/>
                      <a:pt x="31" y="12"/>
                      <a:pt x="29" y="11"/>
                    </a:cubicBezTo>
                    <a:cubicBezTo>
                      <a:pt x="27" y="10"/>
                      <a:pt x="24" y="9"/>
                      <a:pt x="2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2" name="Freeform 2224"/>
              <p:cNvSpPr>
                <a:spLocks/>
              </p:cNvSpPr>
              <p:nvPr/>
            </p:nvSpPr>
            <p:spPr bwMode="auto">
              <a:xfrm>
                <a:off x="3847084" y="2551051"/>
                <a:ext cx="204424" cy="93521"/>
              </a:xfrm>
              <a:custGeom>
                <a:avLst/>
                <a:gdLst>
                  <a:gd name="T0" fmla="*/ 108 w 115"/>
                  <a:gd name="T1" fmla="*/ 31 h 54"/>
                  <a:gd name="T2" fmla="*/ 115 w 115"/>
                  <a:gd name="T3" fmla="*/ 24 h 54"/>
                  <a:gd name="T4" fmla="*/ 111 w 115"/>
                  <a:gd name="T5" fmla="*/ 17 h 54"/>
                  <a:gd name="T6" fmla="*/ 103 w 115"/>
                  <a:gd name="T7" fmla="*/ 9 h 54"/>
                  <a:gd name="T8" fmla="*/ 101 w 115"/>
                  <a:gd name="T9" fmla="*/ 4 h 54"/>
                  <a:gd name="T10" fmla="*/ 95 w 115"/>
                  <a:gd name="T11" fmla="*/ 5 h 54"/>
                  <a:gd name="T12" fmla="*/ 85 w 115"/>
                  <a:gd name="T13" fmla="*/ 0 h 54"/>
                  <a:gd name="T14" fmla="*/ 85 w 115"/>
                  <a:gd name="T15" fmla="*/ 5 h 54"/>
                  <a:gd name="T16" fmla="*/ 79 w 115"/>
                  <a:gd name="T17" fmla="*/ 7 h 54"/>
                  <a:gd name="T18" fmla="*/ 70 w 115"/>
                  <a:gd name="T19" fmla="*/ 7 h 54"/>
                  <a:gd name="T20" fmla="*/ 67 w 115"/>
                  <a:gd name="T21" fmla="*/ 7 h 54"/>
                  <a:gd name="T22" fmla="*/ 66 w 115"/>
                  <a:gd name="T23" fmla="*/ 9 h 54"/>
                  <a:gd name="T24" fmla="*/ 60 w 115"/>
                  <a:gd name="T25" fmla="*/ 7 h 54"/>
                  <a:gd name="T26" fmla="*/ 55 w 115"/>
                  <a:gd name="T27" fmla="*/ 7 h 54"/>
                  <a:gd name="T28" fmla="*/ 53 w 115"/>
                  <a:gd name="T29" fmla="*/ 13 h 54"/>
                  <a:gd name="T30" fmla="*/ 46 w 115"/>
                  <a:gd name="T31" fmla="*/ 8 h 54"/>
                  <a:gd name="T32" fmla="*/ 44 w 115"/>
                  <a:gd name="T33" fmla="*/ 8 h 54"/>
                  <a:gd name="T34" fmla="*/ 45 w 115"/>
                  <a:gd name="T35" fmla="*/ 17 h 54"/>
                  <a:gd name="T36" fmla="*/ 35 w 115"/>
                  <a:gd name="T37" fmla="*/ 20 h 54"/>
                  <a:gd name="T38" fmla="*/ 27 w 115"/>
                  <a:gd name="T39" fmla="*/ 15 h 54"/>
                  <a:gd name="T40" fmla="*/ 13 w 115"/>
                  <a:gd name="T41" fmla="*/ 1 h 54"/>
                  <a:gd name="T42" fmla="*/ 16 w 115"/>
                  <a:gd name="T43" fmla="*/ 4 h 54"/>
                  <a:gd name="T44" fmla="*/ 15 w 115"/>
                  <a:gd name="T45" fmla="*/ 9 h 54"/>
                  <a:gd name="T46" fmla="*/ 9 w 115"/>
                  <a:gd name="T47" fmla="*/ 6 h 54"/>
                  <a:gd name="T48" fmla="*/ 2 w 115"/>
                  <a:gd name="T49" fmla="*/ 13 h 54"/>
                  <a:gd name="T50" fmla="*/ 4 w 115"/>
                  <a:gd name="T51" fmla="*/ 17 h 54"/>
                  <a:gd name="T52" fmla="*/ 24 w 115"/>
                  <a:gd name="T53" fmla="*/ 16 h 54"/>
                  <a:gd name="T54" fmla="*/ 22 w 115"/>
                  <a:gd name="T55" fmla="*/ 23 h 54"/>
                  <a:gd name="T56" fmla="*/ 23 w 115"/>
                  <a:gd name="T57" fmla="*/ 26 h 54"/>
                  <a:gd name="T58" fmla="*/ 20 w 115"/>
                  <a:gd name="T59" fmla="*/ 30 h 54"/>
                  <a:gd name="T60" fmla="*/ 20 w 115"/>
                  <a:gd name="T61" fmla="*/ 33 h 54"/>
                  <a:gd name="T62" fmla="*/ 26 w 115"/>
                  <a:gd name="T63" fmla="*/ 36 h 54"/>
                  <a:gd name="T64" fmla="*/ 28 w 115"/>
                  <a:gd name="T65" fmla="*/ 41 h 54"/>
                  <a:gd name="T66" fmla="*/ 17 w 115"/>
                  <a:gd name="T67" fmla="*/ 46 h 54"/>
                  <a:gd name="T68" fmla="*/ 29 w 115"/>
                  <a:gd name="T69" fmla="*/ 45 h 54"/>
                  <a:gd name="T70" fmla="*/ 44 w 115"/>
                  <a:gd name="T71" fmla="*/ 50 h 54"/>
                  <a:gd name="T72" fmla="*/ 56 w 115"/>
                  <a:gd name="T73" fmla="*/ 54 h 54"/>
                  <a:gd name="T74" fmla="*/ 68 w 115"/>
                  <a:gd name="T75" fmla="*/ 50 h 54"/>
                  <a:gd name="T76" fmla="*/ 83 w 115"/>
                  <a:gd name="T77" fmla="*/ 44 h 54"/>
                  <a:gd name="T78" fmla="*/ 104 w 115"/>
                  <a:gd name="T79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5" h="54">
                    <a:moveTo>
                      <a:pt x="104" y="34"/>
                    </a:moveTo>
                    <a:cubicBezTo>
                      <a:pt x="105" y="33"/>
                      <a:pt x="106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10" y="31"/>
                      <a:pt x="113" y="27"/>
                      <a:pt x="115" y="24"/>
                    </a:cubicBezTo>
                    <a:cubicBezTo>
                      <a:pt x="115" y="23"/>
                      <a:pt x="115" y="21"/>
                      <a:pt x="114" y="20"/>
                    </a:cubicBezTo>
                    <a:cubicBezTo>
                      <a:pt x="113" y="18"/>
                      <a:pt x="112" y="17"/>
                      <a:pt x="111" y="17"/>
                    </a:cubicBezTo>
                    <a:cubicBezTo>
                      <a:pt x="108" y="17"/>
                      <a:pt x="105" y="16"/>
                      <a:pt x="104" y="14"/>
                    </a:cubicBezTo>
                    <a:cubicBezTo>
                      <a:pt x="103" y="12"/>
                      <a:pt x="102" y="10"/>
                      <a:pt x="103" y="9"/>
                    </a:cubicBezTo>
                    <a:cubicBezTo>
                      <a:pt x="103" y="8"/>
                      <a:pt x="102" y="7"/>
                      <a:pt x="102" y="6"/>
                    </a:cubicBezTo>
                    <a:cubicBezTo>
                      <a:pt x="101" y="5"/>
                      <a:pt x="101" y="5"/>
                      <a:pt x="101" y="4"/>
                    </a:cubicBezTo>
                    <a:cubicBezTo>
                      <a:pt x="99" y="4"/>
                      <a:pt x="98" y="4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5" y="0"/>
                      <a:pt x="85" y="0"/>
                      <a:pt x="85" y="2"/>
                    </a:cubicBezTo>
                    <a:cubicBezTo>
                      <a:pt x="85" y="3"/>
                      <a:pt x="85" y="4"/>
                      <a:pt x="85" y="5"/>
                    </a:cubicBezTo>
                    <a:cubicBezTo>
                      <a:pt x="85" y="6"/>
                      <a:pt x="84" y="7"/>
                      <a:pt x="82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7" y="10"/>
                      <a:pt x="73" y="10"/>
                      <a:pt x="70" y="7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8" y="6"/>
                      <a:pt x="67" y="6"/>
                      <a:pt x="67" y="7"/>
                    </a:cubicBezTo>
                    <a:cubicBezTo>
                      <a:pt x="67" y="7"/>
                      <a:pt x="67" y="8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9"/>
                      <a:pt x="62" y="9"/>
                      <a:pt x="60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5"/>
                      <a:pt x="56" y="6"/>
                      <a:pt x="55" y="7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3"/>
                      <a:pt x="48" y="12"/>
                      <a:pt x="46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5" y="12"/>
                      <a:pt x="46" y="15"/>
                      <a:pt x="45" y="17"/>
                    </a:cubicBezTo>
                    <a:cubicBezTo>
                      <a:pt x="44" y="18"/>
                      <a:pt x="42" y="19"/>
                      <a:pt x="40" y="18"/>
                    </a:cubicBezTo>
                    <a:cubicBezTo>
                      <a:pt x="39" y="17"/>
                      <a:pt x="36" y="18"/>
                      <a:pt x="35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0" y="22"/>
                      <a:pt x="28" y="18"/>
                      <a:pt x="27" y="15"/>
                    </a:cubicBezTo>
                    <a:cubicBezTo>
                      <a:pt x="27" y="13"/>
                      <a:pt x="27" y="10"/>
                      <a:pt x="29" y="9"/>
                    </a:cubicBezTo>
                    <a:cubicBezTo>
                      <a:pt x="27" y="6"/>
                      <a:pt x="17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7" y="4"/>
                      <a:pt x="18" y="6"/>
                      <a:pt x="18" y="7"/>
                    </a:cubicBezTo>
                    <a:cubicBezTo>
                      <a:pt x="18" y="8"/>
                      <a:pt x="17" y="9"/>
                      <a:pt x="15" y="9"/>
                    </a:cubicBezTo>
                    <a:cubicBezTo>
                      <a:pt x="13" y="9"/>
                      <a:pt x="11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7"/>
                      <a:pt x="5" y="9"/>
                    </a:cubicBezTo>
                    <a:cubicBezTo>
                      <a:pt x="4" y="10"/>
                      <a:pt x="3" y="12"/>
                      <a:pt x="2" y="13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6"/>
                      <a:pt x="2" y="17"/>
                      <a:pt x="4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14" y="13"/>
                      <a:pt x="21" y="14"/>
                      <a:pt x="24" y="16"/>
                    </a:cubicBezTo>
                    <a:cubicBezTo>
                      <a:pt x="25" y="17"/>
                      <a:pt x="25" y="19"/>
                      <a:pt x="25" y="19"/>
                    </a:cubicBezTo>
                    <a:cubicBezTo>
                      <a:pt x="25" y="21"/>
                      <a:pt x="23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5"/>
                      <a:pt x="23" y="26"/>
                    </a:cubicBezTo>
                    <a:cubicBezTo>
                      <a:pt x="23" y="27"/>
                      <a:pt x="21" y="28"/>
                      <a:pt x="19" y="29"/>
                    </a:cubicBezTo>
                    <a:cubicBezTo>
                      <a:pt x="19" y="29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4" y="31"/>
                      <a:pt x="26" y="33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8" y="38"/>
                      <a:pt x="28" y="39"/>
                      <a:pt x="28" y="41"/>
                    </a:cubicBezTo>
                    <a:cubicBezTo>
                      <a:pt x="28" y="43"/>
                      <a:pt x="26" y="45"/>
                      <a:pt x="21" y="46"/>
                    </a:cubicBezTo>
                    <a:cubicBezTo>
                      <a:pt x="19" y="46"/>
                      <a:pt x="18" y="46"/>
                      <a:pt x="17" y="46"/>
                    </a:cubicBezTo>
                    <a:cubicBezTo>
                      <a:pt x="19" y="47"/>
                      <a:pt x="23" y="46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6" y="45"/>
                      <a:pt x="40" y="47"/>
                      <a:pt x="44" y="50"/>
                    </a:cubicBezTo>
                    <a:cubicBezTo>
                      <a:pt x="47" y="51"/>
                      <a:pt x="49" y="52"/>
                      <a:pt x="51" y="53"/>
                    </a:cubicBezTo>
                    <a:cubicBezTo>
                      <a:pt x="52" y="54"/>
                      <a:pt x="54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62" y="54"/>
                      <a:pt x="68" y="51"/>
                      <a:pt x="68" y="50"/>
                    </a:cubicBezTo>
                    <a:cubicBezTo>
                      <a:pt x="69" y="47"/>
                      <a:pt x="73" y="46"/>
                      <a:pt x="77" y="46"/>
                    </a:cubicBezTo>
                    <a:cubicBezTo>
                      <a:pt x="79" y="45"/>
                      <a:pt x="82" y="45"/>
                      <a:pt x="83" y="44"/>
                    </a:cubicBezTo>
                    <a:cubicBezTo>
                      <a:pt x="87" y="41"/>
                      <a:pt x="92" y="38"/>
                      <a:pt x="99" y="38"/>
                    </a:cubicBezTo>
                    <a:cubicBezTo>
                      <a:pt x="102" y="38"/>
                      <a:pt x="103" y="36"/>
                      <a:pt x="104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151" name="Shape 2801"/>
            <p:cNvSpPr/>
            <p:nvPr/>
          </p:nvSpPr>
          <p:spPr>
            <a:xfrm>
              <a:off x="7500393" y="3440911"/>
              <a:ext cx="433219" cy="251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424" extrusionOk="0">
                  <a:moveTo>
                    <a:pt x="20671" y="8963"/>
                  </a:moveTo>
                  <a:cubicBezTo>
                    <a:pt x="20450" y="8347"/>
                    <a:pt x="20096" y="8656"/>
                    <a:pt x="20008" y="9170"/>
                  </a:cubicBezTo>
                  <a:cubicBezTo>
                    <a:pt x="19919" y="9684"/>
                    <a:pt x="19742" y="8963"/>
                    <a:pt x="19344" y="8963"/>
                  </a:cubicBezTo>
                  <a:cubicBezTo>
                    <a:pt x="18946" y="8963"/>
                    <a:pt x="18902" y="9478"/>
                    <a:pt x="18636" y="8861"/>
                  </a:cubicBezTo>
                  <a:cubicBezTo>
                    <a:pt x="18372" y="8244"/>
                    <a:pt x="18725" y="8037"/>
                    <a:pt x="18725" y="8037"/>
                  </a:cubicBezTo>
                  <a:lnTo>
                    <a:pt x="18769" y="7214"/>
                  </a:lnTo>
                  <a:lnTo>
                    <a:pt x="19318" y="4659"/>
                  </a:lnTo>
                  <a:cubicBezTo>
                    <a:pt x="19162" y="4510"/>
                    <a:pt x="18932" y="4451"/>
                    <a:pt x="18822" y="4547"/>
                  </a:cubicBezTo>
                  <a:cubicBezTo>
                    <a:pt x="18659" y="4688"/>
                    <a:pt x="18273" y="4595"/>
                    <a:pt x="18233" y="4264"/>
                  </a:cubicBezTo>
                  <a:cubicBezTo>
                    <a:pt x="18192" y="3933"/>
                    <a:pt x="17543" y="3886"/>
                    <a:pt x="17380" y="4169"/>
                  </a:cubicBezTo>
                  <a:cubicBezTo>
                    <a:pt x="17218" y="4453"/>
                    <a:pt x="16853" y="4688"/>
                    <a:pt x="16832" y="5020"/>
                  </a:cubicBezTo>
                  <a:cubicBezTo>
                    <a:pt x="16812" y="5351"/>
                    <a:pt x="16426" y="5256"/>
                    <a:pt x="16284" y="5492"/>
                  </a:cubicBezTo>
                  <a:cubicBezTo>
                    <a:pt x="16142" y="5728"/>
                    <a:pt x="15411" y="5823"/>
                    <a:pt x="15391" y="6012"/>
                  </a:cubicBezTo>
                  <a:cubicBezTo>
                    <a:pt x="15370" y="6201"/>
                    <a:pt x="14599" y="6248"/>
                    <a:pt x="14477" y="6012"/>
                  </a:cubicBezTo>
                  <a:cubicBezTo>
                    <a:pt x="14355" y="5776"/>
                    <a:pt x="13685" y="6012"/>
                    <a:pt x="13604" y="5634"/>
                  </a:cubicBezTo>
                  <a:cubicBezTo>
                    <a:pt x="13523" y="5256"/>
                    <a:pt x="13238" y="5066"/>
                    <a:pt x="13238" y="4737"/>
                  </a:cubicBezTo>
                  <a:cubicBezTo>
                    <a:pt x="13238" y="4405"/>
                    <a:pt x="12731" y="4405"/>
                    <a:pt x="12670" y="4123"/>
                  </a:cubicBezTo>
                  <a:cubicBezTo>
                    <a:pt x="12609" y="3839"/>
                    <a:pt x="12203" y="3697"/>
                    <a:pt x="12143" y="3792"/>
                  </a:cubicBezTo>
                  <a:cubicBezTo>
                    <a:pt x="12081" y="3886"/>
                    <a:pt x="11634" y="3508"/>
                    <a:pt x="11513" y="3461"/>
                  </a:cubicBezTo>
                  <a:cubicBezTo>
                    <a:pt x="11391" y="3414"/>
                    <a:pt x="11006" y="3650"/>
                    <a:pt x="10883" y="3650"/>
                  </a:cubicBezTo>
                  <a:cubicBezTo>
                    <a:pt x="10762" y="3650"/>
                    <a:pt x="10538" y="4169"/>
                    <a:pt x="10397" y="4216"/>
                  </a:cubicBezTo>
                  <a:cubicBezTo>
                    <a:pt x="10254" y="4264"/>
                    <a:pt x="9868" y="3650"/>
                    <a:pt x="9787" y="3792"/>
                  </a:cubicBezTo>
                  <a:cubicBezTo>
                    <a:pt x="9706" y="3933"/>
                    <a:pt x="9462" y="3320"/>
                    <a:pt x="9361" y="3037"/>
                  </a:cubicBezTo>
                  <a:cubicBezTo>
                    <a:pt x="9259" y="2753"/>
                    <a:pt x="9361" y="1949"/>
                    <a:pt x="9280" y="1666"/>
                  </a:cubicBezTo>
                  <a:cubicBezTo>
                    <a:pt x="9199" y="1382"/>
                    <a:pt x="8752" y="1382"/>
                    <a:pt x="8610" y="1194"/>
                  </a:cubicBezTo>
                  <a:cubicBezTo>
                    <a:pt x="8468" y="1004"/>
                    <a:pt x="8244" y="721"/>
                    <a:pt x="8102" y="721"/>
                  </a:cubicBezTo>
                  <a:cubicBezTo>
                    <a:pt x="7960" y="721"/>
                    <a:pt x="7737" y="627"/>
                    <a:pt x="7675" y="485"/>
                  </a:cubicBezTo>
                  <a:cubicBezTo>
                    <a:pt x="7615" y="343"/>
                    <a:pt x="7310" y="107"/>
                    <a:pt x="7169" y="13"/>
                  </a:cubicBezTo>
                  <a:cubicBezTo>
                    <a:pt x="7026" y="-81"/>
                    <a:pt x="7006" y="343"/>
                    <a:pt x="6925" y="532"/>
                  </a:cubicBezTo>
                  <a:cubicBezTo>
                    <a:pt x="6844" y="721"/>
                    <a:pt x="6600" y="769"/>
                    <a:pt x="6559" y="1099"/>
                  </a:cubicBezTo>
                  <a:cubicBezTo>
                    <a:pt x="6518" y="1430"/>
                    <a:pt x="6234" y="1524"/>
                    <a:pt x="6275" y="1902"/>
                  </a:cubicBezTo>
                  <a:cubicBezTo>
                    <a:pt x="6316" y="2280"/>
                    <a:pt x="6417" y="3037"/>
                    <a:pt x="6518" y="3224"/>
                  </a:cubicBezTo>
                  <a:cubicBezTo>
                    <a:pt x="6620" y="3414"/>
                    <a:pt x="6559" y="3980"/>
                    <a:pt x="6499" y="4169"/>
                  </a:cubicBezTo>
                  <a:cubicBezTo>
                    <a:pt x="6437" y="4358"/>
                    <a:pt x="6011" y="4499"/>
                    <a:pt x="5930" y="4831"/>
                  </a:cubicBezTo>
                  <a:cubicBezTo>
                    <a:pt x="5849" y="5162"/>
                    <a:pt x="5646" y="4783"/>
                    <a:pt x="5443" y="4499"/>
                  </a:cubicBezTo>
                  <a:cubicBezTo>
                    <a:pt x="5240" y="4216"/>
                    <a:pt x="4996" y="4405"/>
                    <a:pt x="4894" y="4595"/>
                  </a:cubicBezTo>
                  <a:cubicBezTo>
                    <a:pt x="4793" y="4783"/>
                    <a:pt x="4428" y="4123"/>
                    <a:pt x="4326" y="4075"/>
                  </a:cubicBezTo>
                  <a:cubicBezTo>
                    <a:pt x="4225" y="4028"/>
                    <a:pt x="4204" y="3130"/>
                    <a:pt x="4103" y="3178"/>
                  </a:cubicBezTo>
                  <a:cubicBezTo>
                    <a:pt x="4001" y="3224"/>
                    <a:pt x="3290" y="2895"/>
                    <a:pt x="3149" y="2799"/>
                  </a:cubicBezTo>
                  <a:cubicBezTo>
                    <a:pt x="3006" y="2705"/>
                    <a:pt x="2702" y="2753"/>
                    <a:pt x="2661" y="2989"/>
                  </a:cubicBezTo>
                  <a:cubicBezTo>
                    <a:pt x="2620" y="3226"/>
                    <a:pt x="2255" y="3178"/>
                    <a:pt x="2194" y="3461"/>
                  </a:cubicBezTo>
                  <a:cubicBezTo>
                    <a:pt x="2133" y="3745"/>
                    <a:pt x="1849" y="3886"/>
                    <a:pt x="1748" y="4169"/>
                  </a:cubicBezTo>
                  <a:cubicBezTo>
                    <a:pt x="1646" y="4453"/>
                    <a:pt x="1301" y="4453"/>
                    <a:pt x="1220" y="4878"/>
                  </a:cubicBezTo>
                  <a:cubicBezTo>
                    <a:pt x="1139" y="5304"/>
                    <a:pt x="712" y="5492"/>
                    <a:pt x="591" y="5539"/>
                  </a:cubicBezTo>
                  <a:cubicBezTo>
                    <a:pt x="469" y="5587"/>
                    <a:pt x="144" y="5728"/>
                    <a:pt x="124" y="5964"/>
                  </a:cubicBezTo>
                  <a:cubicBezTo>
                    <a:pt x="115" y="6066"/>
                    <a:pt x="64" y="6079"/>
                    <a:pt x="0" y="6061"/>
                  </a:cubicBezTo>
                  <a:cubicBezTo>
                    <a:pt x="8" y="6125"/>
                    <a:pt x="17" y="6181"/>
                    <a:pt x="22" y="6252"/>
                  </a:cubicBezTo>
                  <a:cubicBezTo>
                    <a:pt x="107" y="7330"/>
                    <a:pt x="304" y="7299"/>
                    <a:pt x="514" y="7724"/>
                  </a:cubicBezTo>
                  <a:cubicBezTo>
                    <a:pt x="725" y="8148"/>
                    <a:pt x="908" y="8475"/>
                    <a:pt x="1132" y="8508"/>
                  </a:cubicBezTo>
                  <a:cubicBezTo>
                    <a:pt x="1357" y="8542"/>
                    <a:pt x="1695" y="9161"/>
                    <a:pt x="1723" y="9620"/>
                  </a:cubicBezTo>
                  <a:cubicBezTo>
                    <a:pt x="1751" y="10077"/>
                    <a:pt x="1961" y="10600"/>
                    <a:pt x="2088" y="10830"/>
                  </a:cubicBezTo>
                  <a:cubicBezTo>
                    <a:pt x="2215" y="11058"/>
                    <a:pt x="2046" y="11843"/>
                    <a:pt x="2046" y="12431"/>
                  </a:cubicBezTo>
                  <a:cubicBezTo>
                    <a:pt x="2046" y="13020"/>
                    <a:pt x="1737" y="13151"/>
                    <a:pt x="1891" y="13740"/>
                  </a:cubicBezTo>
                  <a:cubicBezTo>
                    <a:pt x="2046" y="14328"/>
                    <a:pt x="3128" y="14621"/>
                    <a:pt x="3437" y="14621"/>
                  </a:cubicBezTo>
                  <a:cubicBezTo>
                    <a:pt x="3746" y="14621"/>
                    <a:pt x="3859" y="15309"/>
                    <a:pt x="3952" y="15344"/>
                  </a:cubicBezTo>
                  <a:cubicBezTo>
                    <a:pt x="4147" y="15419"/>
                    <a:pt x="4173" y="15961"/>
                    <a:pt x="4395" y="16064"/>
                  </a:cubicBezTo>
                  <a:cubicBezTo>
                    <a:pt x="4616" y="16167"/>
                    <a:pt x="4837" y="16475"/>
                    <a:pt x="4925" y="17403"/>
                  </a:cubicBezTo>
                  <a:cubicBezTo>
                    <a:pt x="5014" y="18327"/>
                    <a:pt x="5279" y="18636"/>
                    <a:pt x="5323" y="19049"/>
                  </a:cubicBezTo>
                  <a:cubicBezTo>
                    <a:pt x="5367" y="19461"/>
                    <a:pt x="5854" y="19151"/>
                    <a:pt x="6208" y="19255"/>
                  </a:cubicBezTo>
                  <a:cubicBezTo>
                    <a:pt x="6562" y="19358"/>
                    <a:pt x="7579" y="19255"/>
                    <a:pt x="7845" y="19358"/>
                  </a:cubicBezTo>
                  <a:cubicBezTo>
                    <a:pt x="8110" y="19461"/>
                    <a:pt x="8729" y="19358"/>
                    <a:pt x="9083" y="19975"/>
                  </a:cubicBezTo>
                  <a:cubicBezTo>
                    <a:pt x="9437" y="20592"/>
                    <a:pt x="9614" y="20077"/>
                    <a:pt x="9835" y="20386"/>
                  </a:cubicBezTo>
                  <a:cubicBezTo>
                    <a:pt x="10056" y="20694"/>
                    <a:pt x="10233" y="20901"/>
                    <a:pt x="10542" y="20797"/>
                  </a:cubicBezTo>
                  <a:cubicBezTo>
                    <a:pt x="10852" y="20694"/>
                    <a:pt x="10852" y="21312"/>
                    <a:pt x="11073" y="21416"/>
                  </a:cubicBezTo>
                  <a:cubicBezTo>
                    <a:pt x="11294" y="21519"/>
                    <a:pt x="11693" y="20592"/>
                    <a:pt x="12268" y="19975"/>
                  </a:cubicBezTo>
                  <a:cubicBezTo>
                    <a:pt x="12842" y="19358"/>
                    <a:pt x="13506" y="19769"/>
                    <a:pt x="13815" y="19872"/>
                  </a:cubicBezTo>
                  <a:cubicBezTo>
                    <a:pt x="14125" y="19975"/>
                    <a:pt x="14700" y="19564"/>
                    <a:pt x="15054" y="18636"/>
                  </a:cubicBezTo>
                  <a:cubicBezTo>
                    <a:pt x="15408" y="17711"/>
                    <a:pt x="15850" y="17916"/>
                    <a:pt x="15894" y="17093"/>
                  </a:cubicBezTo>
                  <a:cubicBezTo>
                    <a:pt x="15938" y="16270"/>
                    <a:pt x="15540" y="15961"/>
                    <a:pt x="15717" y="15241"/>
                  </a:cubicBezTo>
                  <a:cubicBezTo>
                    <a:pt x="15894" y="14521"/>
                    <a:pt x="16204" y="14623"/>
                    <a:pt x="16381" y="14830"/>
                  </a:cubicBezTo>
                  <a:cubicBezTo>
                    <a:pt x="16557" y="15035"/>
                    <a:pt x="17044" y="15344"/>
                    <a:pt x="17487" y="14623"/>
                  </a:cubicBezTo>
                  <a:cubicBezTo>
                    <a:pt x="17929" y="13903"/>
                    <a:pt x="18106" y="14007"/>
                    <a:pt x="18504" y="13903"/>
                  </a:cubicBezTo>
                  <a:cubicBezTo>
                    <a:pt x="18902" y="13800"/>
                    <a:pt x="18857" y="13183"/>
                    <a:pt x="19123" y="12566"/>
                  </a:cubicBezTo>
                  <a:cubicBezTo>
                    <a:pt x="19389" y="11948"/>
                    <a:pt x="19698" y="11742"/>
                    <a:pt x="19964" y="11742"/>
                  </a:cubicBezTo>
                  <a:cubicBezTo>
                    <a:pt x="20229" y="11742"/>
                    <a:pt x="20582" y="11124"/>
                    <a:pt x="20848" y="11330"/>
                  </a:cubicBezTo>
                  <a:cubicBezTo>
                    <a:pt x="21114" y="11536"/>
                    <a:pt x="21511" y="11639"/>
                    <a:pt x="21556" y="11124"/>
                  </a:cubicBezTo>
                  <a:cubicBezTo>
                    <a:pt x="21600" y="10611"/>
                    <a:pt x="20892" y="9581"/>
                    <a:pt x="20671" y="8963"/>
                  </a:cubicBez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73" name="Elipse 1172"/>
            <p:cNvSpPr/>
            <p:nvPr/>
          </p:nvSpPr>
          <p:spPr>
            <a:xfrm>
              <a:off x="7872135" y="3795483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1</a:t>
              </a:r>
              <a:endParaRPr lang="es-PE" sz="1050" dirty="0"/>
            </a:p>
          </p:txBody>
        </p:sp>
        <p:sp>
          <p:nvSpPr>
            <p:cNvPr id="1174" name="Elipse 1173"/>
            <p:cNvSpPr/>
            <p:nvPr/>
          </p:nvSpPr>
          <p:spPr>
            <a:xfrm>
              <a:off x="8056396" y="4182042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2</a:t>
              </a:r>
              <a:endParaRPr lang="es-PE" sz="1050" dirty="0"/>
            </a:p>
          </p:txBody>
        </p:sp>
        <p:sp>
          <p:nvSpPr>
            <p:cNvPr id="1175" name="Elipse 1174"/>
            <p:cNvSpPr/>
            <p:nvPr/>
          </p:nvSpPr>
          <p:spPr>
            <a:xfrm>
              <a:off x="7944536" y="4598144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3</a:t>
              </a:r>
              <a:endParaRPr lang="es-PE" sz="1050" dirty="0"/>
            </a:p>
          </p:txBody>
        </p:sp>
        <p:sp>
          <p:nvSpPr>
            <p:cNvPr id="1176" name="Elipse 1175"/>
            <p:cNvSpPr/>
            <p:nvPr/>
          </p:nvSpPr>
          <p:spPr>
            <a:xfrm>
              <a:off x="7614272" y="3679421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4</a:t>
              </a:r>
              <a:endParaRPr lang="es-PE" sz="1050" dirty="0"/>
            </a:p>
          </p:txBody>
        </p:sp>
        <p:sp>
          <p:nvSpPr>
            <p:cNvPr id="1177" name="Elipse 1176"/>
            <p:cNvSpPr/>
            <p:nvPr/>
          </p:nvSpPr>
          <p:spPr>
            <a:xfrm>
              <a:off x="6387940" y="2771281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5</a:t>
              </a:r>
              <a:endParaRPr lang="es-PE" sz="1050" dirty="0"/>
            </a:p>
          </p:txBody>
        </p:sp>
        <p:sp>
          <p:nvSpPr>
            <p:cNvPr id="1178" name="Elipse 1177"/>
            <p:cNvSpPr/>
            <p:nvPr/>
          </p:nvSpPr>
          <p:spPr>
            <a:xfrm>
              <a:off x="5714959" y="3323280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6</a:t>
              </a:r>
              <a:endParaRPr lang="es-PE" sz="1050" dirty="0"/>
            </a:p>
          </p:txBody>
        </p:sp>
        <p:sp>
          <p:nvSpPr>
            <p:cNvPr id="1179" name="Elipse 1178"/>
            <p:cNvSpPr/>
            <p:nvPr/>
          </p:nvSpPr>
          <p:spPr>
            <a:xfrm>
              <a:off x="6747336" y="3495372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7</a:t>
              </a:r>
              <a:endParaRPr lang="es-PE" sz="1050" dirty="0"/>
            </a:p>
          </p:txBody>
        </p:sp>
        <p:sp>
          <p:nvSpPr>
            <p:cNvPr id="1180" name="Elipse 1179"/>
            <p:cNvSpPr/>
            <p:nvPr/>
          </p:nvSpPr>
          <p:spPr>
            <a:xfrm>
              <a:off x="6123885" y="2998887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8</a:t>
              </a:r>
              <a:endParaRPr lang="es-PE" sz="1050" dirty="0"/>
            </a:p>
          </p:txBody>
        </p:sp>
        <p:sp>
          <p:nvSpPr>
            <p:cNvPr id="1181" name="Elipse 1180"/>
            <p:cNvSpPr/>
            <p:nvPr/>
          </p:nvSpPr>
          <p:spPr>
            <a:xfrm>
              <a:off x="5790184" y="3887250"/>
              <a:ext cx="211222" cy="189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9</a:t>
              </a:r>
              <a:endParaRPr lang="es-PE" sz="1050" dirty="0"/>
            </a:p>
          </p:txBody>
        </p:sp>
        <p:grpSp>
          <p:nvGrpSpPr>
            <p:cNvPr id="1182" name="Grupo 1181"/>
            <p:cNvGrpSpPr/>
            <p:nvPr/>
          </p:nvGrpSpPr>
          <p:grpSpPr>
            <a:xfrm>
              <a:off x="6591982" y="3248280"/>
              <a:ext cx="363946" cy="253916"/>
              <a:chOff x="8592395" y="2626958"/>
              <a:chExt cx="363946" cy="253916"/>
            </a:xfrm>
          </p:grpSpPr>
          <p:sp>
            <p:nvSpPr>
              <p:cNvPr id="1183" name="Elipse 1182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84" name="CuadroTexto 1183"/>
              <p:cNvSpPr txBox="1"/>
              <p:nvPr/>
            </p:nvSpPr>
            <p:spPr>
              <a:xfrm>
                <a:off x="8592395" y="262695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10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85" name="Grupo 1184"/>
            <p:cNvGrpSpPr/>
            <p:nvPr/>
          </p:nvGrpSpPr>
          <p:grpSpPr>
            <a:xfrm>
              <a:off x="5980121" y="4390592"/>
              <a:ext cx="363946" cy="253916"/>
              <a:chOff x="8587949" y="2629581"/>
              <a:chExt cx="363946" cy="253916"/>
            </a:xfrm>
          </p:grpSpPr>
          <p:sp>
            <p:nvSpPr>
              <p:cNvPr id="1186" name="Elipse 1185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87" name="CuadroTexto 1186"/>
              <p:cNvSpPr txBox="1"/>
              <p:nvPr/>
            </p:nvSpPr>
            <p:spPr>
              <a:xfrm>
                <a:off x="8587949" y="2629581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11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88" name="Grupo 1187"/>
            <p:cNvGrpSpPr/>
            <p:nvPr/>
          </p:nvGrpSpPr>
          <p:grpSpPr>
            <a:xfrm>
              <a:off x="4222776" y="2904612"/>
              <a:ext cx="363946" cy="253916"/>
              <a:chOff x="8587972" y="2622028"/>
              <a:chExt cx="363946" cy="253916"/>
            </a:xfrm>
          </p:grpSpPr>
          <p:sp>
            <p:nvSpPr>
              <p:cNvPr id="1189" name="Elipse 1188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90" name="CuadroTexto 1189"/>
              <p:cNvSpPr txBox="1"/>
              <p:nvPr/>
            </p:nvSpPr>
            <p:spPr>
              <a:xfrm>
                <a:off x="8587972" y="262202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12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91" name="Grupo 1190"/>
            <p:cNvGrpSpPr/>
            <p:nvPr/>
          </p:nvGrpSpPr>
          <p:grpSpPr>
            <a:xfrm>
              <a:off x="4903058" y="4337530"/>
              <a:ext cx="363946" cy="253916"/>
              <a:chOff x="8593450" y="2622486"/>
              <a:chExt cx="363946" cy="253916"/>
            </a:xfrm>
          </p:grpSpPr>
          <p:sp>
            <p:nvSpPr>
              <p:cNvPr id="1192" name="Elipse 1191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93" name="CuadroTexto 1192"/>
              <p:cNvSpPr txBox="1"/>
              <p:nvPr/>
            </p:nvSpPr>
            <p:spPr>
              <a:xfrm>
                <a:off x="8593450" y="262248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13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94" name="Grupo 1193"/>
            <p:cNvGrpSpPr/>
            <p:nvPr/>
          </p:nvGrpSpPr>
          <p:grpSpPr>
            <a:xfrm>
              <a:off x="5763919" y="3012459"/>
              <a:ext cx="363946" cy="253916"/>
              <a:chOff x="8600858" y="2630186"/>
              <a:chExt cx="363946" cy="253916"/>
            </a:xfrm>
          </p:grpSpPr>
          <p:sp>
            <p:nvSpPr>
              <p:cNvPr id="1195" name="Elipse 1194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96" name="CuadroTexto 1195"/>
              <p:cNvSpPr txBox="1"/>
              <p:nvPr/>
            </p:nvSpPr>
            <p:spPr>
              <a:xfrm>
                <a:off x="8600858" y="263018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14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288" name="Grupo 2287"/>
            <p:cNvGrpSpPr/>
            <p:nvPr/>
          </p:nvGrpSpPr>
          <p:grpSpPr>
            <a:xfrm>
              <a:off x="5373956" y="4633731"/>
              <a:ext cx="363946" cy="253916"/>
              <a:chOff x="8598994" y="2629166"/>
              <a:chExt cx="363946" cy="253916"/>
            </a:xfrm>
          </p:grpSpPr>
          <p:sp>
            <p:nvSpPr>
              <p:cNvPr id="2289" name="Elipse 2288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2290" name="CuadroTexto 2289"/>
              <p:cNvSpPr txBox="1"/>
              <p:nvPr/>
            </p:nvSpPr>
            <p:spPr>
              <a:xfrm>
                <a:off x="8598994" y="262916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15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291" name="Grupo 2290"/>
            <p:cNvGrpSpPr/>
            <p:nvPr/>
          </p:nvGrpSpPr>
          <p:grpSpPr>
            <a:xfrm>
              <a:off x="5675917" y="3559488"/>
              <a:ext cx="363946" cy="253916"/>
              <a:chOff x="8598994" y="2629166"/>
              <a:chExt cx="363946" cy="253916"/>
            </a:xfrm>
          </p:grpSpPr>
          <p:sp>
            <p:nvSpPr>
              <p:cNvPr id="2292" name="Elipse 2291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2293" name="CuadroTexto 2292"/>
              <p:cNvSpPr txBox="1"/>
              <p:nvPr/>
            </p:nvSpPr>
            <p:spPr>
              <a:xfrm>
                <a:off x="8598994" y="262916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16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94" name="Elipse 2293"/>
            <p:cNvSpPr/>
            <p:nvPr/>
          </p:nvSpPr>
          <p:spPr>
            <a:xfrm rot="20962597">
              <a:off x="7919757" y="4135479"/>
              <a:ext cx="132511" cy="306454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cxnSp>
          <p:nvCxnSpPr>
            <p:cNvPr id="2295" name="Conector recto de flecha 2294"/>
            <p:cNvCxnSpPr/>
            <p:nvPr/>
          </p:nvCxnSpPr>
          <p:spPr>
            <a:xfrm flipH="1">
              <a:off x="7738947" y="3956491"/>
              <a:ext cx="124360" cy="134392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6" name="Conector recto de flecha 2295"/>
            <p:cNvCxnSpPr/>
            <p:nvPr/>
          </p:nvCxnSpPr>
          <p:spPr>
            <a:xfrm flipH="1">
              <a:off x="7683828" y="3892330"/>
              <a:ext cx="28663" cy="235099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7" name="Conector recto de flecha 2296"/>
            <p:cNvCxnSpPr/>
            <p:nvPr/>
          </p:nvCxnSpPr>
          <p:spPr>
            <a:xfrm flipV="1">
              <a:off x="5952896" y="3428455"/>
              <a:ext cx="176405" cy="313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8" name="Conector recto de flecha 2297"/>
            <p:cNvCxnSpPr/>
            <p:nvPr/>
          </p:nvCxnSpPr>
          <p:spPr>
            <a:xfrm>
              <a:off x="6270446" y="3204987"/>
              <a:ext cx="65071" cy="188423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9" name="Conector recto de flecha 2298"/>
            <p:cNvCxnSpPr/>
            <p:nvPr/>
          </p:nvCxnSpPr>
          <p:spPr>
            <a:xfrm flipH="1">
              <a:off x="6445292" y="3412244"/>
              <a:ext cx="191187" cy="40255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300" name="Conector recto de flecha 2299"/>
            <p:cNvCxnSpPr/>
            <p:nvPr/>
          </p:nvCxnSpPr>
          <p:spPr>
            <a:xfrm>
              <a:off x="6039997" y="3196951"/>
              <a:ext cx="147368" cy="11152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301" name="Conector recto de flecha 2300"/>
            <p:cNvCxnSpPr/>
            <p:nvPr/>
          </p:nvCxnSpPr>
          <p:spPr>
            <a:xfrm flipV="1">
              <a:off x="5971014" y="3590072"/>
              <a:ext cx="242069" cy="4655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302" name="Conector recto de flecha 2301"/>
            <p:cNvCxnSpPr/>
            <p:nvPr/>
          </p:nvCxnSpPr>
          <p:spPr>
            <a:xfrm flipV="1">
              <a:off x="6005652" y="3778900"/>
              <a:ext cx="195558" cy="137606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2303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5248642" y="5632580"/>
            <a:ext cx="333330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2024. Female base: 16593</a:t>
            </a:r>
            <a:r>
              <a:rPr lang="en-US" sz="1100" dirty="0"/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cases.</a:t>
            </a:r>
          </a:p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Source: WIN 2022/2023. Female base:  14391 cases.</a:t>
            </a:r>
          </a:p>
        </p:txBody>
      </p:sp>
      <p:sp>
        <p:nvSpPr>
          <p:cNvPr id="2304" name="Estrella de 5 puntas 2303"/>
          <p:cNvSpPr/>
          <p:nvPr/>
        </p:nvSpPr>
        <p:spPr>
          <a:xfrm>
            <a:off x="3437256" y="1957458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305" name="Estrella de 5 puntas 2304"/>
          <p:cNvSpPr/>
          <p:nvPr/>
        </p:nvSpPr>
        <p:spPr>
          <a:xfrm>
            <a:off x="3437255" y="2243610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306" name="Estrella de 5 puntas 2305"/>
          <p:cNvSpPr/>
          <p:nvPr/>
        </p:nvSpPr>
        <p:spPr>
          <a:xfrm>
            <a:off x="3433930" y="2508477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307" name="Estrella de 5 puntas 2306"/>
          <p:cNvSpPr/>
          <p:nvPr/>
        </p:nvSpPr>
        <p:spPr>
          <a:xfrm>
            <a:off x="5462385" y="6093296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308" name="CuadroTexto 2307"/>
          <p:cNvSpPr txBox="1"/>
          <p:nvPr/>
        </p:nvSpPr>
        <p:spPr>
          <a:xfrm>
            <a:off x="5508104" y="6021288"/>
            <a:ext cx="127173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8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No data </a:t>
            </a:r>
            <a:r>
              <a:rPr lang="es-ES" sz="8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available</a:t>
            </a:r>
            <a:endParaRPr lang="es-PE" sz="8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2311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3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540545" y="764704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20255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" name="14 Gráfico"/>
          <p:cNvGraphicFramePr/>
          <p:nvPr>
            <p:extLst>
              <p:ext uri="{D42A27DB-BD31-4B8C-83A1-F6EECF244321}">
                <p14:modId xmlns:p14="http://schemas.microsoft.com/office/powerpoint/2010/main" val="3926636330"/>
              </p:ext>
            </p:extLst>
          </p:nvPr>
        </p:nvGraphicFramePr>
        <p:xfrm>
          <a:off x="412907" y="1761418"/>
          <a:ext cx="2434020" cy="2374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Q9.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Have you suffered from any kind of sexual harassment in the past year? </a:t>
            </a:r>
            <a:endParaRPr lang="en-US" sz="1100" dirty="0"/>
          </a:p>
        </p:txBody>
      </p:sp>
      <p:sp>
        <p:nvSpPr>
          <p:cNvPr id="3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57647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Suffered sexual harassment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38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467544" y="940217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pSp>
        <p:nvGrpSpPr>
          <p:cNvPr id="42" name="41 Grupo"/>
          <p:cNvGrpSpPr/>
          <p:nvPr/>
        </p:nvGrpSpPr>
        <p:grpSpPr>
          <a:xfrm>
            <a:off x="827593" y="1391401"/>
            <a:ext cx="3399569" cy="276999"/>
            <a:chOff x="4120282" y="798421"/>
            <a:chExt cx="1878440" cy="276999"/>
          </a:xfrm>
        </p:grpSpPr>
        <p:sp>
          <p:nvSpPr>
            <p:cNvPr id="43" name="42 Rectángulo"/>
            <p:cNvSpPr/>
            <p:nvPr/>
          </p:nvSpPr>
          <p:spPr>
            <a:xfrm>
              <a:off x="4196888" y="798421"/>
              <a:ext cx="180183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PE" sz="1200" dirty="0">
                  <a:latin typeface="Calibri Light" panose="020F0302020204030204" pitchFamily="34" charset="0"/>
                </a:rPr>
                <a:t>YES</a:t>
              </a:r>
            </a:p>
          </p:txBody>
        </p:sp>
        <p:sp>
          <p:nvSpPr>
            <p:cNvPr id="44" name="43 Rectángulo"/>
            <p:cNvSpPr/>
            <p:nvPr/>
          </p:nvSpPr>
          <p:spPr>
            <a:xfrm>
              <a:off x="4120282" y="869605"/>
              <a:ext cx="79568" cy="108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20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45" name="44 Grupo"/>
          <p:cNvGrpSpPr/>
          <p:nvPr/>
        </p:nvGrpSpPr>
        <p:grpSpPr>
          <a:xfrm>
            <a:off x="1419238" y="1354509"/>
            <a:ext cx="495336" cy="276999"/>
            <a:chOff x="7694397" y="1124744"/>
            <a:chExt cx="495336" cy="276999"/>
          </a:xfrm>
        </p:grpSpPr>
        <p:sp>
          <p:nvSpPr>
            <p:cNvPr id="46" name="45 Rectángulo"/>
            <p:cNvSpPr/>
            <p:nvPr/>
          </p:nvSpPr>
          <p:spPr>
            <a:xfrm>
              <a:off x="7806295" y="1124744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PE" sz="1200" dirty="0">
                  <a:latin typeface="Calibri Light" panose="020F0302020204030204" pitchFamily="34" charset="0"/>
                </a:rPr>
                <a:t>NO</a:t>
              </a:r>
            </a:p>
          </p:txBody>
        </p:sp>
        <p:sp>
          <p:nvSpPr>
            <p:cNvPr id="47" name="46 Rectángulo"/>
            <p:cNvSpPr/>
            <p:nvPr/>
          </p:nvSpPr>
          <p:spPr>
            <a:xfrm>
              <a:off x="7694397" y="1232768"/>
              <a:ext cx="108000" cy="108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20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48" name="47 Grupo"/>
          <p:cNvGrpSpPr/>
          <p:nvPr/>
        </p:nvGrpSpPr>
        <p:grpSpPr>
          <a:xfrm>
            <a:off x="2139318" y="1354509"/>
            <a:ext cx="466482" cy="276999"/>
            <a:chOff x="7694397" y="1124744"/>
            <a:chExt cx="466482" cy="276999"/>
          </a:xfrm>
        </p:grpSpPr>
        <p:sp>
          <p:nvSpPr>
            <p:cNvPr id="49" name="48 Rectángulo"/>
            <p:cNvSpPr/>
            <p:nvPr/>
          </p:nvSpPr>
          <p:spPr>
            <a:xfrm>
              <a:off x="7806295" y="1124744"/>
              <a:ext cx="35458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PE" sz="1200" dirty="0">
                  <a:latin typeface="Calibri Light" panose="020F0302020204030204" pitchFamily="34" charset="0"/>
                </a:rPr>
                <a:t>DK</a:t>
              </a:r>
            </a:p>
          </p:txBody>
        </p:sp>
        <p:sp>
          <p:nvSpPr>
            <p:cNvPr id="50" name="49 Rectángulo"/>
            <p:cNvSpPr/>
            <p:nvPr/>
          </p:nvSpPr>
          <p:spPr>
            <a:xfrm>
              <a:off x="7694397" y="1232768"/>
              <a:ext cx="108000" cy="108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200">
                <a:latin typeface="Calibri Light" panose="020F0302020204030204" pitchFamily="34" charset="0"/>
              </a:endParaRPr>
            </a:p>
          </p:txBody>
        </p:sp>
      </p:grpSp>
      <p:sp>
        <p:nvSpPr>
          <p:cNvPr id="57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85" name="Freeform 6"/>
          <p:cNvSpPr/>
          <p:nvPr/>
        </p:nvSpPr>
        <p:spPr>
          <a:xfrm>
            <a:off x="6034836" y="1147309"/>
            <a:ext cx="885173" cy="1830280"/>
          </a:xfrm>
          <a:custGeom>
            <a:avLst/>
            <a:gdLst>
              <a:gd name="connsiteX0" fmla="*/ 727461 w 1828800"/>
              <a:gd name="connsiteY0" fmla="*/ 959420 h 3781425"/>
              <a:gd name="connsiteX1" fmla="*/ 668427 w 1828800"/>
              <a:gd name="connsiteY1" fmla="*/ 969259 h 3781425"/>
              <a:gd name="connsiteX2" fmla="*/ 612673 w 1828800"/>
              <a:gd name="connsiteY2" fmla="*/ 988935 h 3781425"/>
              <a:gd name="connsiteX3" fmla="*/ 563479 w 1828800"/>
              <a:gd name="connsiteY3" fmla="*/ 1021730 h 3781425"/>
              <a:gd name="connsiteX4" fmla="*/ 520844 w 1828800"/>
              <a:gd name="connsiteY4" fmla="*/ 1064363 h 3781425"/>
              <a:gd name="connsiteX5" fmla="*/ 484768 w 1828800"/>
              <a:gd name="connsiteY5" fmla="*/ 1113555 h 3781425"/>
              <a:gd name="connsiteX6" fmla="*/ 461810 w 1828800"/>
              <a:gd name="connsiteY6" fmla="*/ 1159468 h 3781425"/>
              <a:gd name="connsiteX7" fmla="*/ 248634 w 1828800"/>
              <a:gd name="connsiteY7" fmla="*/ 1871112 h 3781425"/>
              <a:gd name="connsiteX8" fmla="*/ 242074 w 1828800"/>
              <a:gd name="connsiteY8" fmla="*/ 1913745 h 3781425"/>
              <a:gd name="connsiteX9" fmla="*/ 245354 w 1828800"/>
              <a:gd name="connsiteY9" fmla="*/ 1956378 h 3781425"/>
              <a:gd name="connsiteX10" fmla="*/ 268311 w 1828800"/>
              <a:gd name="connsiteY10" fmla="*/ 1985893 h 3781425"/>
              <a:gd name="connsiteX11" fmla="*/ 297828 w 1828800"/>
              <a:gd name="connsiteY11" fmla="*/ 2008849 h 3781425"/>
              <a:gd name="connsiteX12" fmla="*/ 327345 w 1828800"/>
              <a:gd name="connsiteY12" fmla="*/ 2015408 h 3781425"/>
              <a:gd name="connsiteX13" fmla="*/ 369980 w 1828800"/>
              <a:gd name="connsiteY13" fmla="*/ 2015408 h 3781425"/>
              <a:gd name="connsiteX14" fmla="*/ 402777 w 1828800"/>
              <a:gd name="connsiteY14" fmla="*/ 1992452 h 3781425"/>
              <a:gd name="connsiteX15" fmla="*/ 432293 w 1828800"/>
              <a:gd name="connsiteY15" fmla="*/ 1956378 h 3781425"/>
              <a:gd name="connsiteX16" fmla="*/ 622512 w 1828800"/>
              <a:gd name="connsiteY16" fmla="*/ 1300485 h 3781425"/>
              <a:gd name="connsiteX17" fmla="*/ 674987 w 1828800"/>
              <a:gd name="connsiteY17" fmla="*/ 1300485 h 3781425"/>
              <a:gd name="connsiteX18" fmla="*/ 356862 w 1828800"/>
              <a:gd name="connsiteY18" fmla="*/ 2415503 h 3781425"/>
              <a:gd name="connsiteX19" fmla="*/ 658588 w 1828800"/>
              <a:gd name="connsiteY19" fmla="*/ 2415503 h 3781425"/>
              <a:gd name="connsiteX20" fmla="*/ 658588 w 1828800"/>
              <a:gd name="connsiteY20" fmla="*/ 3291120 h 3781425"/>
              <a:gd name="connsiteX21" fmla="*/ 674987 w 1828800"/>
              <a:gd name="connsiteY21" fmla="*/ 3333753 h 3781425"/>
              <a:gd name="connsiteX22" fmla="*/ 704503 w 1828800"/>
              <a:gd name="connsiteY22" fmla="*/ 3356709 h 3781425"/>
              <a:gd name="connsiteX23" fmla="*/ 740579 w 1828800"/>
              <a:gd name="connsiteY23" fmla="*/ 3369827 h 3781425"/>
              <a:gd name="connsiteX24" fmla="*/ 786494 w 1828800"/>
              <a:gd name="connsiteY24" fmla="*/ 3369827 h 3781425"/>
              <a:gd name="connsiteX25" fmla="*/ 825850 w 1828800"/>
              <a:gd name="connsiteY25" fmla="*/ 3359989 h 3781425"/>
              <a:gd name="connsiteX26" fmla="*/ 852087 w 1828800"/>
              <a:gd name="connsiteY26" fmla="*/ 3337032 h 3781425"/>
              <a:gd name="connsiteX27" fmla="*/ 871765 w 1828800"/>
              <a:gd name="connsiteY27" fmla="*/ 3310797 h 3781425"/>
              <a:gd name="connsiteX28" fmla="*/ 878324 w 1828800"/>
              <a:gd name="connsiteY28" fmla="*/ 3274723 h 3781425"/>
              <a:gd name="connsiteX29" fmla="*/ 878324 w 1828800"/>
              <a:gd name="connsiteY29" fmla="*/ 2415503 h 3781425"/>
              <a:gd name="connsiteX30" fmla="*/ 947197 w 1828800"/>
              <a:gd name="connsiteY30" fmla="*/ 2415503 h 3781425"/>
              <a:gd name="connsiteX31" fmla="*/ 947197 w 1828800"/>
              <a:gd name="connsiteY31" fmla="*/ 3264884 h 3781425"/>
              <a:gd name="connsiteX32" fmla="*/ 953756 w 1828800"/>
              <a:gd name="connsiteY32" fmla="*/ 3310797 h 3781425"/>
              <a:gd name="connsiteX33" fmla="*/ 970154 w 1828800"/>
              <a:gd name="connsiteY33" fmla="*/ 3340312 h 3781425"/>
              <a:gd name="connsiteX34" fmla="*/ 1002950 w 1828800"/>
              <a:gd name="connsiteY34" fmla="*/ 3359989 h 3781425"/>
              <a:gd name="connsiteX35" fmla="*/ 1032467 w 1828800"/>
              <a:gd name="connsiteY35" fmla="*/ 3369827 h 3781425"/>
              <a:gd name="connsiteX36" fmla="*/ 1088221 w 1828800"/>
              <a:gd name="connsiteY36" fmla="*/ 3369827 h 3781425"/>
              <a:gd name="connsiteX37" fmla="*/ 1127577 w 1828800"/>
              <a:gd name="connsiteY37" fmla="*/ 3353430 h 3781425"/>
              <a:gd name="connsiteX38" fmla="*/ 1150534 w 1828800"/>
              <a:gd name="connsiteY38" fmla="*/ 3327194 h 3781425"/>
              <a:gd name="connsiteX39" fmla="*/ 1166932 w 1828800"/>
              <a:gd name="connsiteY39" fmla="*/ 3291120 h 3781425"/>
              <a:gd name="connsiteX40" fmla="*/ 1170212 w 1828800"/>
              <a:gd name="connsiteY40" fmla="*/ 3264884 h 3781425"/>
              <a:gd name="connsiteX41" fmla="*/ 1170212 w 1828800"/>
              <a:gd name="connsiteY41" fmla="*/ 2415503 h 3781425"/>
              <a:gd name="connsiteX42" fmla="*/ 1471939 w 1828800"/>
              <a:gd name="connsiteY42" fmla="*/ 2415503 h 3781425"/>
              <a:gd name="connsiteX43" fmla="*/ 1147255 w 1828800"/>
              <a:gd name="connsiteY43" fmla="*/ 1300485 h 3781425"/>
              <a:gd name="connsiteX44" fmla="*/ 1203008 w 1828800"/>
              <a:gd name="connsiteY44" fmla="*/ 1300485 h 3781425"/>
              <a:gd name="connsiteX45" fmla="*/ 1396507 w 1828800"/>
              <a:gd name="connsiteY45" fmla="*/ 1956378 h 3781425"/>
              <a:gd name="connsiteX46" fmla="*/ 1419465 w 1828800"/>
              <a:gd name="connsiteY46" fmla="*/ 1989172 h 3781425"/>
              <a:gd name="connsiteX47" fmla="*/ 1455541 w 1828800"/>
              <a:gd name="connsiteY47" fmla="*/ 2012129 h 3781425"/>
              <a:gd name="connsiteX48" fmla="*/ 1488337 w 1828800"/>
              <a:gd name="connsiteY48" fmla="*/ 2018687 h 3781425"/>
              <a:gd name="connsiteX49" fmla="*/ 1527693 w 1828800"/>
              <a:gd name="connsiteY49" fmla="*/ 2015408 h 3781425"/>
              <a:gd name="connsiteX50" fmla="*/ 1557209 w 1828800"/>
              <a:gd name="connsiteY50" fmla="*/ 1992452 h 3781425"/>
              <a:gd name="connsiteX51" fmla="*/ 1576887 w 1828800"/>
              <a:gd name="connsiteY51" fmla="*/ 1959657 h 3781425"/>
              <a:gd name="connsiteX52" fmla="*/ 1586726 w 1828800"/>
              <a:gd name="connsiteY52" fmla="*/ 1923583 h 3781425"/>
              <a:gd name="connsiteX53" fmla="*/ 1586726 w 1828800"/>
              <a:gd name="connsiteY53" fmla="*/ 1887509 h 3781425"/>
              <a:gd name="connsiteX54" fmla="*/ 1393227 w 1828800"/>
              <a:gd name="connsiteY54" fmla="*/ 1231616 h 3781425"/>
              <a:gd name="connsiteX55" fmla="*/ 1370270 w 1828800"/>
              <a:gd name="connsiteY55" fmla="*/ 1159468 h 3781425"/>
              <a:gd name="connsiteX56" fmla="*/ 1344033 w 1828800"/>
              <a:gd name="connsiteY56" fmla="*/ 1110276 h 3781425"/>
              <a:gd name="connsiteX57" fmla="*/ 1301398 w 1828800"/>
              <a:gd name="connsiteY57" fmla="*/ 1057804 h 3781425"/>
              <a:gd name="connsiteX58" fmla="*/ 1268601 w 1828800"/>
              <a:gd name="connsiteY58" fmla="*/ 1028289 h 3781425"/>
              <a:gd name="connsiteX59" fmla="*/ 1216127 w 1828800"/>
              <a:gd name="connsiteY59" fmla="*/ 992215 h 3781425"/>
              <a:gd name="connsiteX60" fmla="*/ 1166932 w 1828800"/>
              <a:gd name="connsiteY60" fmla="*/ 972538 h 3781425"/>
              <a:gd name="connsiteX61" fmla="*/ 1124297 w 1828800"/>
              <a:gd name="connsiteY61" fmla="*/ 959420 h 3781425"/>
              <a:gd name="connsiteX62" fmla="*/ 909415 w 1828800"/>
              <a:gd name="connsiteY62" fmla="*/ 411597 h 3781425"/>
              <a:gd name="connsiteX63" fmla="*/ 670366 w 1828800"/>
              <a:gd name="connsiteY63" fmla="*/ 644053 h 3781425"/>
              <a:gd name="connsiteX64" fmla="*/ 909415 w 1828800"/>
              <a:gd name="connsiteY64" fmla="*/ 879737 h 3781425"/>
              <a:gd name="connsiteX65" fmla="*/ 1148463 w 1828800"/>
              <a:gd name="connsiteY65" fmla="*/ 644053 h 3781425"/>
              <a:gd name="connsiteX66" fmla="*/ 1078741 w 1828800"/>
              <a:gd name="connsiteY66" fmla="*/ 479396 h 3781425"/>
              <a:gd name="connsiteX67" fmla="*/ 909415 w 1828800"/>
              <a:gd name="connsiteY67" fmla="*/ 411597 h 3781425"/>
              <a:gd name="connsiteX68" fmla="*/ 0 w 1828800"/>
              <a:gd name="connsiteY68" fmla="*/ 0 h 3781425"/>
              <a:gd name="connsiteX69" fmla="*/ 1828800 w 1828800"/>
              <a:gd name="connsiteY69" fmla="*/ 0 h 3781425"/>
              <a:gd name="connsiteX70" fmla="*/ 1828800 w 1828800"/>
              <a:gd name="connsiteY70" fmla="*/ 3781425 h 3781425"/>
              <a:gd name="connsiteX71" fmla="*/ 0 w 1828800"/>
              <a:gd name="connsiteY71" fmla="*/ 3781425 h 3781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828800" h="3781425">
                <a:moveTo>
                  <a:pt x="727461" y="959420"/>
                </a:moveTo>
                <a:lnTo>
                  <a:pt x="668427" y="969259"/>
                </a:lnTo>
                <a:lnTo>
                  <a:pt x="612673" y="988935"/>
                </a:lnTo>
                <a:lnTo>
                  <a:pt x="563479" y="1021730"/>
                </a:lnTo>
                <a:lnTo>
                  <a:pt x="520844" y="1064363"/>
                </a:lnTo>
                <a:lnTo>
                  <a:pt x="484768" y="1113555"/>
                </a:lnTo>
                <a:lnTo>
                  <a:pt x="461810" y="1159468"/>
                </a:lnTo>
                <a:lnTo>
                  <a:pt x="248634" y="1871112"/>
                </a:lnTo>
                <a:lnTo>
                  <a:pt x="242074" y="1913745"/>
                </a:lnTo>
                <a:lnTo>
                  <a:pt x="245354" y="1956378"/>
                </a:lnTo>
                <a:lnTo>
                  <a:pt x="268311" y="1985893"/>
                </a:lnTo>
                <a:lnTo>
                  <a:pt x="297828" y="2008849"/>
                </a:lnTo>
                <a:lnTo>
                  <a:pt x="327345" y="2015408"/>
                </a:lnTo>
                <a:lnTo>
                  <a:pt x="369980" y="2015408"/>
                </a:lnTo>
                <a:lnTo>
                  <a:pt x="402777" y="1992452"/>
                </a:lnTo>
                <a:lnTo>
                  <a:pt x="432293" y="1956378"/>
                </a:lnTo>
                <a:lnTo>
                  <a:pt x="622512" y="1300485"/>
                </a:lnTo>
                <a:lnTo>
                  <a:pt x="674987" y="1300485"/>
                </a:lnTo>
                <a:lnTo>
                  <a:pt x="356862" y="2415503"/>
                </a:lnTo>
                <a:lnTo>
                  <a:pt x="658588" y="2415503"/>
                </a:lnTo>
                <a:lnTo>
                  <a:pt x="658588" y="3291120"/>
                </a:lnTo>
                <a:lnTo>
                  <a:pt x="674987" y="3333753"/>
                </a:lnTo>
                <a:lnTo>
                  <a:pt x="704503" y="3356709"/>
                </a:lnTo>
                <a:lnTo>
                  <a:pt x="740579" y="3369827"/>
                </a:lnTo>
                <a:lnTo>
                  <a:pt x="786494" y="3369827"/>
                </a:lnTo>
                <a:lnTo>
                  <a:pt x="825850" y="3359989"/>
                </a:lnTo>
                <a:lnTo>
                  <a:pt x="852087" y="3337032"/>
                </a:lnTo>
                <a:lnTo>
                  <a:pt x="871765" y="3310797"/>
                </a:lnTo>
                <a:lnTo>
                  <a:pt x="878324" y="3274723"/>
                </a:lnTo>
                <a:lnTo>
                  <a:pt x="878324" y="2415503"/>
                </a:lnTo>
                <a:lnTo>
                  <a:pt x="947197" y="2415503"/>
                </a:lnTo>
                <a:lnTo>
                  <a:pt x="947197" y="3264884"/>
                </a:lnTo>
                <a:lnTo>
                  <a:pt x="953756" y="3310797"/>
                </a:lnTo>
                <a:lnTo>
                  <a:pt x="970154" y="3340312"/>
                </a:lnTo>
                <a:lnTo>
                  <a:pt x="1002950" y="3359989"/>
                </a:lnTo>
                <a:lnTo>
                  <a:pt x="1032467" y="3369827"/>
                </a:lnTo>
                <a:lnTo>
                  <a:pt x="1088221" y="3369827"/>
                </a:lnTo>
                <a:lnTo>
                  <a:pt x="1127577" y="3353430"/>
                </a:lnTo>
                <a:lnTo>
                  <a:pt x="1150534" y="3327194"/>
                </a:lnTo>
                <a:lnTo>
                  <a:pt x="1166932" y="3291120"/>
                </a:lnTo>
                <a:lnTo>
                  <a:pt x="1170212" y="3264884"/>
                </a:lnTo>
                <a:lnTo>
                  <a:pt x="1170212" y="2415503"/>
                </a:lnTo>
                <a:lnTo>
                  <a:pt x="1471939" y="2415503"/>
                </a:lnTo>
                <a:lnTo>
                  <a:pt x="1147255" y="1300485"/>
                </a:lnTo>
                <a:lnTo>
                  <a:pt x="1203008" y="1300485"/>
                </a:lnTo>
                <a:lnTo>
                  <a:pt x="1396507" y="1956378"/>
                </a:lnTo>
                <a:lnTo>
                  <a:pt x="1419465" y="1989172"/>
                </a:lnTo>
                <a:lnTo>
                  <a:pt x="1455541" y="2012129"/>
                </a:lnTo>
                <a:lnTo>
                  <a:pt x="1488337" y="2018687"/>
                </a:lnTo>
                <a:lnTo>
                  <a:pt x="1527693" y="2015408"/>
                </a:lnTo>
                <a:lnTo>
                  <a:pt x="1557209" y="1992452"/>
                </a:lnTo>
                <a:lnTo>
                  <a:pt x="1576887" y="1959657"/>
                </a:lnTo>
                <a:lnTo>
                  <a:pt x="1586726" y="1923583"/>
                </a:lnTo>
                <a:lnTo>
                  <a:pt x="1586726" y="1887509"/>
                </a:lnTo>
                <a:lnTo>
                  <a:pt x="1393227" y="1231616"/>
                </a:lnTo>
                <a:lnTo>
                  <a:pt x="1370270" y="1159468"/>
                </a:lnTo>
                <a:lnTo>
                  <a:pt x="1344033" y="1110276"/>
                </a:lnTo>
                <a:lnTo>
                  <a:pt x="1301398" y="1057804"/>
                </a:lnTo>
                <a:lnTo>
                  <a:pt x="1268601" y="1028289"/>
                </a:lnTo>
                <a:lnTo>
                  <a:pt x="1216127" y="992215"/>
                </a:lnTo>
                <a:lnTo>
                  <a:pt x="1166932" y="972538"/>
                </a:lnTo>
                <a:lnTo>
                  <a:pt x="1124297" y="959420"/>
                </a:lnTo>
                <a:close/>
                <a:moveTo>
                  <a:pt x="909415" y="411597"/>
                </a:moveTo>
                <a:cubicBezTo>
                  <a:pt x="776610" y="411597"/>
                  <a:pt x="670366" y="514911"/>
                  <a:pt x="670366" y="644053"/>
                </a:cubicBezTo>
                <a:cubicBezTo>
                  <a:pt x="670366" y="776423"/>
                  <a:pt x="776610" y="879737"/>
                  <a:pt x="909415" y="879737"/>
                </a:cubicBezTo>
                <a:cubicBezTo>
                  <a:pt x="1038899" y="879737"/>
                  <a:pt x="1148463" y="776423"/>
                  <a:pt x="1148463" y="644053"/>
                </a:cubicBezTo>
                <a:cubicBezTo>
                  <a:pt x="1148463" y="582710"/>
                  <a:pt x="1121902" y="524596"/>
                  <a:pt x="1078741" y="479396"/>
                </a:cubicBezTo>
                <a:cubicBezTo>
                  <a:pt x="1032259" y="434197"/>
                  <a:pt x="972497" y="411597"/>
                  <a:pt x="909415" y="411597"/>
                </a:cubicBezTo>
                <a:close/>
                <a:moveTo>
                  <a:pt x="0" y="0"/>
                </a:moveTo>
                <a:lnTo>
                  <a:pt x="1828800" y="0"/>
                </a:lnTo>
                <a:lnTo>
                  <a:pt x="1828800" y="3781425"/>
                </a:lnTo>
                <a:lnTo>
                  <a:pt x="0" y="37814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s-AR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grpSp>
        <p:nvGrpSpPr>
          <p:cNvPr id="96" name="69 Grupo"/>
          <p:cNvGrpSpPr/>
          <p:nvPr/>
        </p:nvGrpSpPr>
        <p:grpSpPr>
          <a:xfrm>
            <a:off x="2935949" y="1216930"/>
            <a:ext cx="2356131" cy="1882230"/>
            <a:chOff x="4206415" y="336819"/>
            <a:chExt cx="2897996" cy="2548376"/>
          </a:xfrm>
        </p:grpSpPr>
        <p:grpSp>
          <p:nvGrpSpPr>
            <p:cNvPr id="97" name="70 Grupo"/>
            <p:cNvGrpSpPr/>
            <p:nvPr/>
          </p:nvGrpSpPr>
          <p:grpSpPr>
            <a:xfrm>
              <a:off x="4206415" y="336819"/>
              <a:ext cx="2897996" cy="2548376"/>
              <a:chOff x="986302" y="3272168"/>
              <a:chExt cx="4176712" cy="3672826"/>
            </a:xfrm>
          </p:grpSpPr>
          <p:graphicFrame>
            <p:nvGraphicFramePr>
              <p:cNvPr id="99" name="Chart 3"/>
              <p:cNvGraphicFramePr/>
              <p:nvPr>
                <p:extLst>
                  <p:ext uri="{D42A27DB-BD31-4B8C-83A1-F6EECF244321}">
                    <p14:modId xmlns:p14="http://schemas.microsoft.com/office/powerpoint/2010/main" val="2231214339"/>
                  </p:ext>
                </p:extLst>
              </p:nvPr>
            </p:nvGraphicFramePr>
            <p:xfrm>
              <a:off x="986302" y="3368218"/>
              <a:ext cx="4176712" cy="3424771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sp>
            <p:nvSpPr>
              <p:cNvPr id="100" name="Freeform 6"/>
              <p:cNvSpPr/>
              <p:nvPr/>
            </p:nvSpPr>
            <p:spPr>
              <a:xfrm>
                <a:off x="2129542" y="3272168"/>
                <a:ext cx="1801025" cy="3672826"/>
              </a:xfrm>
              <a:custGeom>
                <a:avLst/>
                <a:gdLst>
                  <a:gd name="connsiteX0" fmla="*/ 727461 w 1828800"/>
                  <a:gd name="connsiteY0" fmla="*/ 959420 h 3781425"/>
                  <a:gd name="connsiteX1" fmla="*/ 668427 w 1828800"/>
                  <a:gd name="connsiteY1" fmla="*/ 969259 h 3781425"/>
                  <a:gd name="connsiteX2" fmla="*/ 612673 w 1828800"/>
                  <a:gd name="connsiteY2" fmla="*/ 988935 h 3781425"/>
                  <a:gd name="connsiteX3" fmla="*/ 563479 w 1828800"/>
                  <a:gd name="connsiteY3" fmla="*/ 1021730 h 3781425"/>
                  <a:gd name="connsiteX4" fmla="*/ 520844 w 1828800"/>
                  <a:gd name="connsiteY4" fmla="*/ 1064363 h 3781425"/>
                  <a:gd name="connsiteX5" fmla="*/ 484768 w 1828800"/>
                  <a:gd name="connsiteY5" fmla="*/ 1113555 h 3781425"/>
                  <a:gd name="connsiteX6" fmla="*/ 461810 w 1828800"/>
                  <a:gd name="connsiteY6" fmla="*/ 1159468 h 3781425"/>
                  <a:gd name="connsiteX7" fmla="*/ 248634 w 1828800"/>
                  <a:gd name="connsiteY7" fmla="*/ 1871112 h 3781425"/>
                  <a:gd name="connsiteX8" fmla="*/ 242074 w 1828800"/>
                  <a:gd name="connsiteY8" fmla="*/ 1913745 h 3781425"/>
                  <a:gd name="connsiteX9" fmla="*/ 245354 w 1828800"/>
                  <a:gd name="connsiteY9" fmla="*/ 1956378 h 3781425"/>
                  <a:gd name="connsiteX10" fmla="*/ 268311 w 1828800"/>
                  <a:gd name="connsiteY10" fmla="*/ 1985893 h 3781425"/>
                  <a:gd name="connsiteX11" fmla="*/ 297828 w 1828800"/>
                  <a:gd name="connsiteY11" fmla="*/ 2008849 h 3781425"/>
                  <a:gd name="connsiteX12" fmla="*/ 327345 w 1828800"/>
                  <a:gd name="connsiteY12" fmla="*/ 2015408 h 3781425"/>
                  <a:gd name="connsiteX13" fmla="*/ 369980 w 1828800"/>
                  <a:gd name="connsiteY13" fmla="*/ 2015408 h 3781425"/>
                  <a:gd name="connsiteX14" fmla="*/ 402777 w 1828800"/>
                  <a:gd name="connsiteY14" fmla="*/ 1992452 h 3781425"/>
                  <a:gd name="connsiteX15" fmla="*/ 432293 w 1828800"/>
                  <a:gd name="connsiteY15" fmla="*/ 1956378 h 3781425"/>
                  <a:gd name="connsiteX16" fmla="*/ 622512 w 1828800"/>
                  <a:gd name="connsiteY16" fmla="*/ 1300485 h 3781425"/>
                  <a:gd name="connsiteX17" fmla="*/ 674987 w 1828800"/>
                  <a:gd name="connsiteY17" fmla="*/ 1300485 h 3781425"/>
                  <a:gd name="connsiteX18" fmla="*/ 356862 w 1828800"/>
                  <a:gd name="connsiteY18" fmla="*/ 2415503 h 3781425"/>
                  <a:gd name="connsiteX19" fmla="*/ 658588 w 1828800"/>
                  <a:gd name="connsiteY19" fmla="*/ 2415503 h 3781425"/>
                  <a:gd name="connsiteX20" fmla="*/ 658588 w 1828800"/>
                  <a:gd name="connsiteY20" fmla="*/ 3291120 h 3781425"/>
                  <a:gd name="connsiteX21" fmla="*/ 674987 w 1828800"/>
                  <a:gd name="connsiteY21" fmla="*/ 3333753 h 3781425"/>
                  <a:gd name="connsiteX22" fmla="*/ 704503 w 1828800"/>
                  <a:gd name="connsiteY22" fmla="*/ 3356709 h 3781425"/>
                  <a:gd name="connsiteX23" fmla="*/ 740579 w 1828800"/>
                  <a:gd name="connsiteY23" fmla="*/ 3369827 h 3781425"/>
                  <a:gd name="connsiteX24" fmla="*/ 786494 w 1828800"/>
                  <a:gd name="connsiteY24" fmla="*/ 3369827 h 3781425"/>
                  <a:gd name="connsiteX25" fmla="*/ 825850 w 1828800"/>
                  <a:gd name="connsiteY25" fmla="*/ 3359989 h 3781425"/>
                  <a:gd name="connsiteX26" fmla="*/ 852087 w 1828800"/>
                  <a:gd name="connsiteY26" fmla="*/ 3337032 h 3781425"/>
                  <a:gd name="connsiteX27" fmla="*/ 871765 w 1828800"/>
                  <a:gd name="connsiteY27" fmla="*/ 3310797 h 3781425"/>
                  <a:gd name="connsiteX28" fmla="*/ 878324 w 1828800"/>
                  <a:gd name="connsiteY28" fmla="*/ 3274723 h 3781425"/>
                  <a:gd name="connsiteX29" fmla="*/ 878324 w 1828800"/>
                  <a:gd name="connsiteY29" fmla="*/ 2415503 h 3781425"/>
                  <a:gd name="connsiteX30" fmla="*/ 947197 w 1828800"/>
                  <a:gd name="connsiteY30" fmla="*/ 2415503 h 3781425"/>
                  <a:gd name="connsiteX31" fmla="*/ 947197 w 1828800"/>
                  <a:gd name="connsiteY31" fmla="*/ 3264884 h 3781425"/>
                  <a:gd name="connsiteX32" fmla="*/ 953756 w 1828800"/>
                  <a:gd name="connsiteY32" fmla="*/ 3310797 h 3781425"/>
                  <a:gd name="connsiteX33" fmla="*/ 970154 w 1828800"/>
                  <a:gd name="connsiteY33" fmla="*/ 3340312 h 3781425"/>
                  <a:gd name="connsiteX34" fmla="*/ 1002950 w 1828800"/>
                  <a:gd name="connsiteY34" fmla="*/ 3359989 h 3781425"/>
                  <a:gd name="connsiteX35" fmla="*/ 1032467 w 1828800"/>
                  <a:gd name="connsiteY35" fmla="*/ 3369827 h 3781425"/>
                  <a:gd name="connsiteX36" fmla="*/ 1088221 w 1828800"/>
                  <a:gd name="connsiteY36" fmla="*/ 3369827 h 3781425"/>
                  <a:gd name="connsiteX37" fmla="*/ 1127577 w 1828800"/>
                  <a:gd name="connsiteY37" fmla="*/ 3353430 h 3781425"/>
                  <a:gd name="connsiteX38" fmla="*/ 1150534 w 1828800"/>
                  <a:gd name="connsiteY38" fmla="*/ 3327194 h 3781425"/>
                  <a:gd name="connsiteX39" fmla="*/ 1166932 w 1828800"/>
                  <a:gd name="connsiteY39" fmla="*/ 3291120 h 3781425"/>
                  <a:gd name="connsiteX40" fmla="*/ 1170212 w 1828800"/>
                  <a:gd name="connsiteY40" fmla="*/ 3264884 h 3781425"/>
                  <a:gd name="connsiteX41" fmla="*/ 1170212 w 1828800"/>
                  <a:gd name="connsiteY41" fmla="*/ 2415503 h 3781425"/>
                  <a:gd name="connsiteX42" fmla="*/ 1471939 w 1828800"/>
                  <a:gd name="connsiteY42" fmla="*/ 2415503 h 3781425"/>
                  <a:gd name="connsiteX43" fmla="*/ 1147255 w 1828800"/>
                  <a:gd name="connsiteY43" fmla="*/ 1300485 h 3781425"/>
                  <a:gd name="connsiteX44" fmla="*/ 1203008 w 1828800"/>
                  <a:gd name="connsiteY44" fmla="*/ 1300485 h 3781425"/>
                  <a:gd name="connsiteX45" fmla="*/ 1396507 w 1828800"/>
                  <a:gd name="connsiteY45" fmla="*/ 1956378 h 3781425"/>
                  <a:gd name="connsiteX46" fmla="*/ 1419465 w 1828800"/>
                  <a:gd name="connsiteY46" fmla="*/ 1989172 h 3781425"/>
                  <a:gd name="connsiteX47" fmla="*/ 1455541 w 1828800"/>
                  <a:gd name="connsiteY47" fmla="*/ 2012129 h 3781425"/>
                  <a:gd name="connsiteX48" fmla="*/ 1488337 w 1828800"/>
                  <a:gd name="connsiteY48" fmla="*/ 2018687 h 3781425"/>
                  <a:gd name="connsiteX49" fmla="*/ 1527693 w 1828800"/>
                  <a:gd name="connsiteY49" fmla="*/ 2015408 h 3781425"/>
                  <a:gd name="connsiteX50" fmla="*/ 1557209 w 1828800"/>
                  <a:gd name="connsiteY50" fmla="*/ 1992452 h 3781425"/>
                  <a:gd name="connsiteX51" fmla="*/ 1576887 w 1828800"/>
                  <a:gd name="connsiteY51" fmla="*/ 1959657 h 3781425"/>
                  <a:gd name="connsiteX52" fmla="*/ 1586726 w 1828800"/>
                  <a:gd name="connsiteY52" fmla="*/ 1923583 h 3781425"/>
                  <a:gd name="connsiteX53" fmla="*/ 1586726 w 1828800"/>
                  <a:gd name="connsiteY53" fmla="*/ 1887509 h 3781425"/>
                  <a:gd name="connsiteX54" fmla="*/ 1393227 w 1828800"/>
                  <a:gd name="connsiteY54" fmla="*/ 1231616 h 3781425"/>
                  <a:gd name="connsiteX55" fmla="*/ 1370270 w 1828800"/>
                  <a:gd name="connsiteY55" fmla="*/ 1159468 h 3781425"/>
                  <a:gd name="connsiteX56" fmla="*/ 1344033 w 1828800"/>
                  <a:gd name="connsiteY56" fmla="*/ 1110276 h 3781425"/>
                  <a:gd name="connsiteX57" fmla="*/ 1301398 w 1828800"/>
                  <a:gd name="connsiteY57" fmla="*/ 1057804 h 3781425"/>
                  <a:gd name="connsiteX58" fmla="*/ 1268601 w 1828800"/>
                  <a:gd name="connsiteY58" fmla="*/ 1028289 h 3781425"/>
                  <a:gd name="connsiteX59" fmla="*/ 1216127 w 1828800"/>
                  <a:gd name="connsiteY59" fmla="*/ 992215 h 3781425"/>
                  <a:gd name="connsiteX60" fmla="*/ 1166932 w 1828800"/>
                  <a:gd name="connsiteY60" fmla="*/ 972538 h 3781425"/>
                  <a:gd name="connsiteX61" fmla="*/ 1124297 w 1828800"/>
                  <a:gd name="connsiteY61" fmla="*/ 959420 h 3781425"/>
                  <a:gd name="connsiteX62" fmla="*/ 909415 w 1828800"/>
                  <a:gd name="connsiteY62" fmla="*/ 411597 h 3781425"/>
                  <a:gd name="connsiteX63" fmla="*/ 670366 w 1828800"/>
                  <a:gd name="connsiteY63" fmla="*/ 644053 h 3781425"/>
                  <a:gd name="connsiteX64" fmla="*/ 909415 w 1828800"/>
                  <a:gd name="connsiteY64" fmla="*/ 879737 h 3781425"/>
                  <a:gd name="connsiteX65" fmla="*/ 1148463 w 1828800"/>
                  <a:gd name="connsiteY65" fmla="*/ 644053 h 3781425"/>
                  <a:gd name="connsiteX66" fmla="*/ 1078741 w 1828800"/>
                  <a:gd name="connsiteY66" fmla="*/ 479396 h 3781425"/>
                  <a:gd name="connsiteX67" fmla="*/ 909415 w 1828800"/>
                  <a:gd name="connsiteY67" fmla="*/ 411597 h 3781425"/>
                  <a:gd name="connsiteX68" fmla="*/ 0 w 1828800"/>
                  <a:gd name="connsiteY68" fmla="*/ 0 h 3781425"/>
                  <a:gd name="connsiteX69" fmla="*/ 1828800 w 1828800"/>
                  <a:gd name="connsiteY69" fmla="*/ 0 h 3781425"/>
                  <a:gd name="connsiteX70" fmla="*/ 1828800 w 1828800"/>
                  <a:gd name="connsiteY70" fmla="*/ 3781425 h 3781425"/>
                  <a:gd name="connsiteX71" fmla="*/ 0 w 1828800"/>
                  <a:gd name="connsiteY71" fmla="*/ 3781425 h 378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828800" h="3781425">
                    <a:moveTo>
                      <a:pt x="727461" y="959420"/>
                    </a:moveTo>
                    <a:lnTo>
                      <a:pt x="668427" y="969259"/>
                    </a:lnTo>
                    <a:lnTo>
                      <a:pt x="612673" y="988935"/>
                    </a:lnTo>
                    <a:lnTo>
                      <a:pt x="563479" y="1021730"/>
                    </a:lnTo>
                    <a:lnTo>
                      <a:pt x="520844" y="1064363"/>
                    </a:lnTo>
                    <a:lnTo>
                      <a:pt x="484768" y="1113555"/>
                    </a:lnTo>
                    <a:lnTo>
                      <a:pt x="461810" y="1159468"/>
                    </a:lnTo>
                    <a:lnTo>
                      <a:pt x="248634" y="1871112"/>
                    </a:lnTo>
                    <a:lnTo>
                      <a:pt x="242074" y="1913745"/>
                    </a:lnTo>
                    <a:lnTo>
                      <a:pt x="245354" y="1956378"/>
                    </a:lnTo>
                    <a:lnTo>
                      <a:pt x="268311" y="1985893"/>
                    </a:lnTo>
                    <a:lnTo>
                      <a:pt x="297828" y="2008849"/>
                    </a:lnTo>
                    <a:lnTo>
                      <a:pt x="327345" y="2015408"/>
                    </a:lnTo>
                    <a:lnTo>
                      <a:pt x="369980" y="2015408"/>
                    </a:lnTo>
                    <a:lnTo>
                      <a:pt x="402777" y="1992452"/>
                    </a:lnTo>
                    <a:lnTo>
                      <a:pt x="432293" y="1956378"/>
                    </a:lnTo>
                    <a:lnTo>
                      <a:pt x="622512" y="1300485"/>
                    </a:lnTo>
                    <a:lnTo>
                      <a:pt x="674987" y="1300485"/>
                    </a:lnTo>
                    <a:lnTo>
                      <a:pt x="356862" y="2415503"/>
                    </a:lnTo>
                    <a:lnTo>
                      <a:pt x="658588" y="2415503"/>
                    </a:lnTo>
                    <a:lnTo>
                      <a:pt x="658588" y="3291120"/>
                    </a:lnTo>
                    <a:lnTo>
                      <a:pt x="674987" y="3333753"/>
                    </a:lnTo>
                    <a:lnTo>
                      <a:pt x="704503" y="3356709"/>
                    </a:lnTo>
                    <a:lnTo>
                      <a:pt x="740579" y="3369827"/>
                    </a:lnTo>
                    <a:lnTo>
                      <a:pt x="786494" y="3369827"/>
                    </a:lnTo>
                    <a:lnTo>
                      <a:pt x="825850" y="3359989"/>
                    </a:lnTo>
                    <a:lnTo>
                      <a:pt x="852087" y="3337032"/>
                    </a:lnTo>
                    <a:lnTo>
                      <a:pt x="871765" y="3310797"/>
                    </a:lnTo>
                    <a:lnTo>
                      <a:pt x="878324" y="3274723"/>
                    </a:lnTo>
                    <a:lnTo>
                      <a:pt x="878324" y="2415503"/>
                    </a:lnTo>
                    <a:lnTo>
                      <a:pt x="947197" y="2415503"/>
                    </a:lnTo>
                    <a:lnTo>
                      <a:pt x="947197" y="3264884"/>
                    </a:lnTo>
                    <a:lnTo>
                      <a:pt x="953756" y="3310797"/>
                    </a:lnTo>
                    <a:lnTo>
                      <a:pt x="970154" y="3340312"/>
                    </a:lnTo>
                    <a:lnTo>
                      <a:pt x="1002950" y="3359989"/>
                    </a:lnTo>
                    <a:lnTo>
                      <a:pt x="1032467" y="3369827"/>
                    </a:lnTo>
                    <a:lnTo>
                      <a:pt x="1088221" y="3369827"/>
                    </a:lnTo>
                    <a:lnTo>
                      <a:pt x="1127577" y="3353430"/>
                    </a:lnTo>
                    <a:lnTo>
                      <a:pt x="1150534" y="3327194"/>
                    </a:lnTo>
                    <a:lnTo>
                      <a:pt x="1166932" y="3291120"/>
                    </a:lnTo>
                    <a:lnTo>
                      <a:pt x="1170212" y="3264884"/>
                    </a:lnTo>
                    <a:lnTo>
                      <a:pt x="1170212" y="2415503"/>
                    </a:lnTo>
                    <a:lnTo>
                      <a:pt x="1471939" y="2415503"/>
                    </a:lnTo>
                    <a:lnTo>
                      <a:pt x="1147255" y="1300485"/>
                    </a:lnTo>
                    <a:lnTo>
                      <a:pt x="1203008" y="1300485"/>
                    </a:lnTo>
                    <a:lnTo>
                      <a:pt x="1396507" y="1956378"/>
                    </a:lnTo>
                    <a:lnTo>
                      <a:pt x="1419465" y="1989172"/>
                    </a:lnTo>
                    <a:lnTo>
                      <a:pt x="1455541" y="2012129"/>
                    </a:lnTo>
                    <a:lnTo>
                      <a:pt x="1488337" y="2018687"/>
                    </a:lnTo>
                    <a:lnTo>
                      <a:pt x="1527693" y="2015408"/>
                    </a:lnTo>
                    <a:lnTo>
                      <a:pt x="1557209" y="1992452"/>
                    </a:lnTo>
                    <a:lnTo>
                      <a:pt x="1576887" y="1959657"/>
                    </a:lnTo>
                    <a:lnTo>
                      <a:pt x="1586726" y="1923583"/>
                    </a:lnTo>
                    <a:lnTo>
                      <a:pt x="1586726" y="1887509"/>
                    </a:lnTo>
                    <a:lnTo>
                      <a:pt x="1393227" y="1231616"/>
                    </a:lnTo>
                    <a:lnTo>
                      <a:pt x="1370270" y="1159468"/>
                    </a:lnTo>
                    <a:lnTo>
                      <a:pt x="1344033" y="1110276"/>
                    </a:lnTo>
                    <a:lnTo>
                      <a:pt x="1301398" y="1057804"/>
                    </a:lnTo>
                    <a:lnTo>
                      <a:pt x="1268601" y="1028289"/>
                    </a:lnTo>
                    <a:lnTo>
                      <a:pt x="1216127" y="992215"/>
                    </a:lnTo>
                    <a:lnTo>
                      <a:pt x="1166932" y="972538"/>
                    </a:lnTo>
                    <a:lnTo>
                      <a:pt x="1124297" y="959420"/>
                    </a:lnTo>
                    <a:close/>
                    <a:moveTo>
                      <a:pt x="909415" y="411597"/>
                    </a:moveTo>
                    <a:cubicBezTo>
                      <a:pt x="776610" y="411597"/>
                      <a:pt x="670366" y="514911"/>
                      <a:pt x="670366" y="644053"/>
                    </a:cubicBezTo>
                    <a:cubicBezTo>
                      <a:pt x="670366" y="776423"/>
                      <a:pt x="776610" y="879737"/>
                      <a:pt x="909415" y="879737"/>
                    </a:cubicBezTo>
                    <a:cubicBezTo>
                      <a:pt x="1038899" y="879737"/>
                      <a:pt x="1148463" y="776423"/>
                      <a:pt x="1148463" y="644053"/>
                    </a:cubicBezTo>
                    <a:cubicBezTo>
                      <a:pt x="1148463" y="582710"/>
                      <a:pt x="1121902" y="524596"/>
                      <a:pt x="1078741" y="479396"/>
                    </a:cubicBezTo>
                    <a:cubicBezTo>
                      <a:pt x="1032259" y="434197"/>
                      <a:pt x="972497" y="411597"/>
                      <a:pt x="909415" y="411597"/>
                    </a:cubicBezTo>
                    <a:close/>
                    <a:moveTo>
                      <a:pt x="0" y="0"/>
                    </a:moveTo>
                    <a:lnTo>
                      <a:pt x="1828800" y="0"/>
                    </a:lnTo>
                    <a:lnTo>
                      <a:pt x="1828800" y="3781425"/>
                    </a:lnTo>
                    <a:lnTo>
                      <a:pt x="0" y="378142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 Light" panose="020F0302020204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98" name="71 Rectángulo"/>
            <p:cNvSpPr/>
            <p:nvPr/>
          </p:nvSpPr>
          <p:spPr>
            <a:xfrm>
              <a:off x="4422107" y="1807256"/>
              <a:ext cx="268130" cy="42439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33A3D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02" name="71 Rectángulo"/>
          <p:cNvSpPr/>
          <p:nvPr/>
        </p:nvSpPr>
        <p:spPr>
          <a:xfrm>
            <a:off x="3210714" y="2559876"/>
            <a:ext cx="39946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noProof="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2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</a:rPr>
              <a:t>%</a:t>
            </a:r>
          </a:p>
        </p:txBody>
      </p:sp>
      <p:sp>
        <p:nvSpPr>
          <p:cNvPr id="103" name="71 Rectángulo"/>
          <p:cNvSpPr/>
          <p:nvPr/>
        </p:nvSpPr>
        <p:spPr>
          <a:xfrm>
            <a:off x="3177106" y="1968131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dirty="0">
                <a:solidFill>
                  <a:schemeClr val="accent4"/>
                </a:solidFill>
                <a:latin typeface="Calibri Light" panose="020F0302020204030204" pitchFamily="34" charset="0"/>
              </a:rPr>
              <a:t>88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Calibri Light" panose="020F0302020204030204" pitchFamily="34" charset="0"/>
              </a:rPr>
              <a:t>%</a:t>
            </a:r>
          </a:p>
        </p:txBody>
      </p:sp>
      <p:sp>
        <p:nvSpPr>
          <p:cNvPr id="104" name="71 Rectángulo"/>
          <p:cNvSpPr/>
          <p:nvPr/>
        </p:nvSpPr>
        <p:spPr>
          <a:xfrm>
            <a:off x="3156418" y="1391401"/>
            <a:ext cx="4892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dirty="0">
                <a:solidFill>
                  <a:schemeClr val="accent1"/>
                </a:solidFill>
                <a:latin typeface="Calibri Light" panose="020F0302020204030204" pitchFamily="34" charset="0"/>
              </a:rPr>
              <a:t>1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 Light" panose="020F0302020204030204" pitchFamily="34" charset="0"/>
              </a:rPr>
              <a:t>0%</a:t>
            </a:r>
          </a:p>
        </p:txBody>
      </p:sp>
      <p:sp>
        <p:nvSpPr>
          <p:cNvPr id="7" name="Rectángulo 6"/>
          <p:cNvSpPr/>
          <p:nvPr/>
        </p:nvSpPr>
        <p:spPr>
          <a:xfrm>
            <a:off x="997948" y="5996976"/>
            <a:ext cx="385874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Base; 32786 </a:t>
            </a:r>
            <a:r>
              <a:rPr lang="es-PE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Female base: 16028</a:t>
            </a:r>
            <a:r>
              <a:rPr lang="en-US" sz="1100" dirty="0"/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</a:t>
            </a:r>
          </a:p>
        </p:txBody>
      </p:sp>
      <p:sp>
        <p:nvSpPr>
          <p:cNvPr id="13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4376506" y="980728"/>
            <a:ext cx="7715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Female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pSp>
        <p:nvGrpSpPr>
          <p:cNvPr id="30" name="75 Grupo"/>
          <p:cNvGrpSpPr/>
          <p:nvPr/>
        </p:nvGrpSpPr>
        <p:grpSpPr>
          <a:xfrm>
            <a:off x="6805989" y="1198749"/>
            <a:ext cx="2306644" cy="1789551"/>
            <a:chOff x="1146307" y="3808736"/>
            <a:chExt cx="1996604" cy="1963203"/>
          </a:xfrm>
        </p:grpSpPr>
        <p:graphicFrame>
          <p:nvGraphicFramePr>
            <p:cNvPr id="31" name="Chart 3"/>
            <p:cNvGraphicFramePr/>
            <p:nvPr>
              <p:extLst>
                <p:ext uri="{D42A27DB-BD31-4B8C-83A1-F6EECF244321}">
                  <p14:modId xmlns:p14="http://schemas.microsoft.com/office/powerpoint/2010/main" val="65768683"/>
                </p:ext>
              </p:extLst>
            </p:nvPr>
          </p:nvGraphicFramePr>
          <p:xfrm>
            <a:off x="1146307" y="4003529"/>
            <a:ext cx="1996604" cy="169975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32" name="Freeform 7"/>
            <p:cNvSpPr/>
            <p:nvPr/>
          </p:nvSpPr>
          <p:spPr>
            <a:xfrm>
              <a:off x="1719373" y="3808736"/>
              <a:ext cx="912607" cy="1963203"/>
            </a:xfrm>
            <a:custGeom>
              <a:avLst/>
              <a:gdLst>
                <a:gd name="connsiteX0" fmla="*/ 1188369 w 1828800"/>
                <a:gd name="connsiteY0" fmla="*/ 949460 h 3781425"/>
                <a:gd name="connsiteX1" fmla="*/ 637132 w 1828800"/>
                <a:gd name="connsiteY1" fmla="*/ 952753 h 3781425"/>
                <a:gd name="connsiteX2" fmla="*/ 564514 w 1828800"/>
                <a:gd name="connsiteY2" fmla="*/ 962633 h 3781425"/>
                <a:gd name="connsiteX3" fmla="*/ 501799 w 1828800"/>
                <a:gd name="connsiteY3" fmla="*/ 988978 h 3781425"/>
                <a:gd name="connsiteX4" fmla="*/ 462189 w 1828800"/>
                <a:gd name="connsiteY4" fmla="*/ 1018616 h 3781425"/>
                <a:gd name="connsiteX5" fmla="*/ 432481 w 1828800"/>
                <a:gd name="connsiteY5" fmla="*/ 1051547 h 3781425"/>
                <a:gd name="connsiteX6" fmla="*/ 402774 w 1828800"/>
                <a:gd name="connsiteY6" fmla="*/ 1084478 h 3781425"/>
                <a:gd name="connsiteX7" fmla="*/ 373067 w 1828800"/>
                <a:gd name="connsiteY7" fmla="*/ 1140462 h 3781425"/>
                <a:gd name="connsiteX8" fmla="*/ 356563 w 1828800"/>
                <a:gd name="connsiteY8" fmla="*/ 1193152 h 3781425"/>
                <a:gd name="connsiteX9" fmla="*/ 349961 w 1828800"/>
                <a:gd name="connsiteY9" fmla="*/ 1245842 h 3781425"/>
                <a:gd name="connsiteX10" fmla="*/ 346660 w 1828800"/>
                <a:gd name="connsiteY10" fmla="*/ 2026313 h 3781425"/>
                <a:gd name="connsiteX11" fmla="*/ 356563 w 1828800"/>
                <a:gd name="connsiteY11" fmla="*/ 2069123 h 3781425"/>
                <a:gd name="connsiteX12" fmla="*/ 376368 w 1828800"/>
                <a:gd name="connsiteY12" fmla="*/ 2098762 h 3781425"/>
                <a:gd name="connsiteX13" fmla="*/ 406075 w 1828800"/>
                <a:gd name="connsiteY13" fmla="*/ 2121814 h 3781425"/>
                <a:gd name="connsiteX14" fmla="*/ 439083 w 1828800"/>
                <a:gd name="connsiteY14" fmla="*/ 2128400 h 3781425"/>
                <a:gd name="connsiteX15" fmla="*/ 478693 w 1828800"/>
                <a:gd name="connsiteY15" fmla="*/ 2128400 h 3781425"/>
                <a:gd name="connsiteX16" fmla="*/ 521604 w 1828800"/>
                <a:gd name="connsiteY16" fmla="*/ 2111934 h 3781425"/>
                <a:gd name="connsiteX17" fmla="*/ 541408 w 1828800"/>
                <a:gd name="connsiteY17" fmla="*/ 2082296 h 3781425"/>
                <a:gd name="connsiteX18" fmla="*/ 557913 w 1828800"/>
                <a:gd name="connsiteY18" fmla="*/ 2052658 h 3781425"/>
                <a:gd name="connsiteX19" fmla="*/ 557913 w 1828800"/>
                <a:gd name="connsiteY19" fmla="*/ 1331463 h 3781425"/>
                <a:gd name="connsiteX20" fmla="*/ 610726 w 1828800"/>
                <a:gd name="connsiteY20" fmla="*/ 1331463 h 3781425"/>
                <a:gd name="connsiteX21" fmla="*/ 610726 w 1828800"/>
                <a:gd name="connsiteY21" fmla="*/ 3264529 h 3781425"/>
                <a:gd name="connsiteX22" fmla="*/ 627230 w 1828800"/>
                <a:gd name="connsiteY22" fmla="*/ 3317219 h 3781425"/>
                <a:gd name="connsiteX23" fmla="*/ 647035 w 1828800"/>
                <a:gd name="connsiteY23" fmla="*/ 3340271 h 3781425"/>
                <a:gd name="connsiteX24" fmla="*/ 676742 w 1828800"/>
                <a:gd name="connsiteY24" fmla="*/ 3363322 h 3781425"/>
                <a:gd name="connsiteX25" fmla="*/ 699848 w 1828800"/>
                <a:gd name="connsiteY25" fmla="*/ 3373202 h 3781425"/>
                <a:gd name="connsiteX26" fmla="*/ 739457 w 1828800"/>
                <a:gd name="connsiteY26" fmla="*/ 3379788 h 3781425"/>
                <a:gd name="connsiteX27" fmla="*/ 782368 w 1828800"/>
                <a:gd name="connsiteY27" fmla="*/ 3379788 h 3781425"/>
                <a:gd name="connsiteX28" fmla="*/ 821978 w 1828800"/>
                <a:gd name="connsiteY28" fmla="*/ 3366616 h 3781425"/>
                <a:gd name="connsiteX29" fmla="*/ 851685 w 1828800"/>
                <a:gd name="connsiteY29" fmla="*/ 3340271 h 3781425"/>
                <a:gd name="connsiteX30" fmla="*/ 874791 w 1828800"/>
                <a:gd name="connsiteY30" fmla="*/ 3313926 h 3781425"/>
                <a:gd name="connsiteX31" fmla="*/ 887994 w 1828800"/>
                <a:gd name="connsiteY31" fmla="*/ 3277701 h 3781425"/>
                <a:gd name="connsiteX32" fmla="*/ 891295 w 1828800"/>
                <a:gd name="connsiteY32" fmla="*/ 3244770 h 3781425"/>
                <a:gd name="connsiteX33" fmla="*/ 887994 w 1828800"/>
                <a:gd name="connsiteY33" fmla="*/ 2118520 h 3781425"/>
                <a:gd name="connsiteX34" fmla="*/ 940807 w 1828800"/>
                <a:gd name="connsiteY34" fmla="*/ 2121814 h 3781425"/>
                <a:gd name="connsiteX35" fmla="*/ 940807 w 1828800"/>
                <a:gd name="connsiteY35" fmla="*/ 3244770 h 3781425"/>
                <a:gd name="connsiteX36" fmla="*/ 947409 w 1828800"/>
                <a:gd name="connsiteY36" fmla="*/ 3290874 h 3781425"/>
                <a:gd name="connsiteX37" fmla="*/ 960612 w 1828800"/>
                <a:gd name="connsiteY37" fmla="*/ 3320512 h 3781425"/>
                <a:gd name="connsiteX38" fmla="*/ 980417 w 1828800"/>
                <a:gd name="connsiteY38" fmla="*/ 3343564 h 3781425"/>
                <a:gd name="connsiteX39" fmla="*/ 1010124 w 1828800"/>
                <a:gd name="connsiteY39" fmla="*/ 3366616 h 3781425"/>
                <a:gd name="connsiteX40" fmla="*/ 1046433 w 1828800"/>
                <a:gd name="connsiteY40" fmla="*/ 3379788 h 3781425"/>
                <a:gd name="connsiteX41" fmla="*/ 1079442 w 1828800"/>
                <a:gd name="connsiteY41" fmla="*/ 3379788 h 3781425"/>
                <a:gd name="connsiteX42" fmla="*/ 1119051 w 1828800"/>
                <a:gd name="connsiteY42" fmla="*/ 3379788 h 3781425"/>
                <a:gd name="connsiteX43" fmla="*/ 1152060 w 1828800"/>
                <a:gd name="connsiteY43" fmla="*/ 3366616 h 3781425"/>
                <a:gd name="connsiteX44" fmla="*/ 1175165 w 1828800"/>
                <a:gd name="connsiteY44" fmla="*/ 3350150 h 3781425"/>
                <a:gd name="connsiteX45" fmla="*/ 1194970 w 1828800"/>
                <a:gd name="connsiteY45" fmla="*/ 3327098 h 3781425"/>
                <a:gd name="connsiteX46" fmla="*/ 1211474 w 1828800"/>
                <a:gd name="connsiteY46" fmla="*/ 3297460 h 3781425"/>
                <a:gd name="connsiteX47" fmla="*/ 1221377 w 1828800"/>
                <a:gd name="connsiteY47" fmla="*/ 3257942 h 3781425"/>
                <a:gd name="connsiteX48" fmla="*/ 1221377 w 1828800"/>
                <a:gd name="connsiteY48" fmla="*/ 1334756 h 3781425"/>
                <a:gd name="connsiteX49" fmla="*/ 1270889 w 1828800"/>
                <a:gd name="connsiteY49" fmla="*/ 1334756 h 3781425"/>
                <a:gd name="connsiteX50" fmla="*/ 1267588 w 1828800"/>
                <a:gd name="connsiteY50" fmla="*/ 2029606 h 3781425"/>
                <a:gd name="connsiteX51" fmla="*/ 1280791 w 1828800"/>
                <a:gd name="connsiteY51" fmla="*/ 2075710 h 3781425"/>
                <a:gd name="connsiteX52" fmla="*/ 1303897 w 1828800"/>
                <a:gd name="connsiteY52" fmla="*/ 2105348 h 3781425"/>
                <a:gd name="connsiteX53" fmla="*/ 1330304 w 1828800"/>
                <a:gd name="connsiteY53" fmla="*/ 2121814 h 3781425"/>
                <a:gd name="connsiteX54" fmla="*/ 1360011 w 1828800"/>
                <a:gd name="connsiteY54" fmla="*/ 2128400 h 3781425"/>
                <a:gd name="connsiteX55" fmla="*/ 1396320 w 1828800"/>
                <a:gd name="connsiteY55" fmla="*/ 2128400 h 3781425"/>
                <a:gd name="connsiteX56" fmla="*/ 1429328 w 1828800"/>
                <a:gd name="connsiteY56" fmla="*/ 2121814 h 3781425"/>
                <a:gd name="connsiteX57" fmla="*/ 1449133 w 1828800"/>
                <a:gd name="connsiteY57" fmla="*/ 2098762 h 3781425"/>
                <a:gd name="connsiteX58" fmla="*/ 1472239 w 1828800"/>
                <a:gd name="connsiteY58" fmla="*/ 2072417 h 3781425"/>
                <a:gd name="connsiteX59" fmla="*/ 1482141 w 1828800"/>
                <a:gd name="connsiteY59" fmla="*/ 2029606 h 3781425"/>
                <a:gd name="connsiteX60" fmla="*/ 1482141 w 1828800"/>
                <a:gd name="connsiteY60" fmla="*/ 1259014 h 3781425"/>
                <a:gd name="connsiteX61" fmla="*/ 1472239 w 1828800"/>
                <a:gd name="connsiteY61" fmla="*/ 1186565 h 3781425"/>
                <a:gd name="connsiteX62" fmla="*/ 1452434 w 1828800"/>
                <a:gd name="connsiteY62" fmla="*/ 1137168 h 3781425"/>
                <a:gd name="connsiteX63" fmla="*/ 1416125 w 1828800"/>
                <a:gd name="connsiteY63" fmla="*/ 1071306 h 3781425"/>
                <a:gd name="connsiteX64" fmla="*/ 1379816 w 1828800"/>
                <a:gd name="connsiteY64" fmla="*/ 1031788 h 3781425"/>
                <a:gd name="connsiteX65" fmla="*/ 1333604 w 1828800"/>
                <a:gd name="connsiteY65" fmla="*/ 995564 h 3781425"/>
                <a:gd name="connsiteX66" fmla="*/ 1290694 w 1828800"/>
                <a:gd name="connsiteY66" fmla="*/ 972512 h 3781425"/>
                <a:gd name="connsiteX67" fmla="*/ 1231279 w 1828800"/>
                <a:gd name="connsiteY67" fmla="*/ 952753 h 3781425"/>
                <a:gd name="connsiteX68" fmla="*/ 914398 w 1828800"/>
                <a:gd name="connsiteY68" fmla="*/ 401637 h 3781425"/>
                <a:gd name="connsiteX69" fmla="*/ 675349 w 1828800"/>
                <a:gd name="connsiteY69" fmla="*/ 640685 h 3781425"/>
                <a:gd name="connsiteX70" fmla="*/ 914398 w 1828800"/>
                <a:gd name="connsiteY70" fmla="*/ 879734 h 3781425"/>
                <a:gd name="connsiteX71" fmla="*/ 1153446 w 1828800"/>
                <a:gd name="connsiteY71" fmla="*/ 640685 h 3781425"/>
                <a:gd name="connsiteX72" fmla="*/ 1084679 w 1828800"/>
                <a:gd name="connsiteY72" fmla="*/ 470404 h 3781425"/>
                <a:gd name="connsiteX73" fmla="*/ 914398 w 1828800"/>
                <a:gd name="connsiteY73" fmla="*/ 401637 h 3781425"/>
                <a:gd name="connsiteX74" fmla="*/ 0 w 1828800"/>
                <a:gd name="connsiteY74" fmla="*/ 0 h 3781425"/>
                <a:gd name="connsiteX75" fmla="*/ 1828800 w 1828800"/>
                <a:gd name="connsiteY75" fmla="*/ 0 h 3781425"/>
                <a:gd name="connsiteX76" fmla="*/ 1828800 w 1828800"/>
                <a:gd name="connsiteY76" fmla="*/ 3781425 h 3781425"/>
                <a:gd name="connsiteX77" fmla="*/ 0 w 1828800"/>
                <a:gd name="connsiteY77" fmla="*/ 3781425 h 378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28800" h="3781425">
                  <a:moveTo>
                    <a:pt x="1188369" y="949460"/>
                  </a:moveTo>
                  <a:lnTo>
                    <a:pt x="637132" y="952753"/>
                  </a:lnTo>
                  <a:lnTo>
                    <a:pt x="564514" y="962633"/>
                  </a:lnTo>
                  <a:lnTo>
                    <a:pt x="501799" y="988978"/>
                  </a:lnTo>
                  <a:lnTo>
                    <a:pt x="462189" y="1018616"/>
                  </a:lnTo>
                  <a:lnTo>
                    <a:pt x="432481" y="1051547"/>
                  </a:lnTo>
                  <a:lnTo>
                    <a:pt x="402774" y="1084478"/>
                  </a:lnTo>
                  <a:lnTo>
                    <a:pt x="373067" y="1140462"/>
                  </a:lnTo>
                  <a:lnTo>
                    <a:pt x="356563" y="1193152"/>
                  </a:lnTo>
                  <a:lnTo>
                    <a:pt x="349961" y="1245842"/>
                  </a:lnTo>
                  <a:lnTo>
                    <a:pt x="346660" y="2026313"/>
                  </a:lnTo>
                  <a:lnTo>
                    <a:pt x="356563" y="2069123"/>
                  </a:lnTo>
                  <a:lnTo>
                    <a:pt x="376368" y="2098762"/>
                  </a:lnTo>
                  <a:lnTo>
                    <a:pt x="406075" y="2121814"/>
                  </a:lnTo>
                  <a:lnTo>
                    <a:pt x="439083" y="2128400"/>
                  </a:lnTo>
                  <a:lnTo>
                    <a:pt x="478693" y="2128400"/>
                  </a:lnTo>
                  <a:lnTo>
                    <a:pt x="521604" y="2111934"/>
                  </a:lnTo>
                  <a:lnTo>
                    <a:pt x="541408" y="2082296"/>
                  </a:lnTo>
                  <a:lnTo>
                    <a:pt x="557913" y="2052658"/>
                  </a:lnTo>
                  <a:lnTo>
                    <a:pt x="557913" y="1331463"/>
                  </a:lnTo>
                  <a:lnTo>
                    <a:pt x="610726" y="1331463"/>
                  </a:lnTo>
                  <a:lnTo>
                    <a:pt x="610726" y="3264529"/>
                  </a:lnTo>
                  <a:lnTo>
                    <a:pt x="627230" y="3317219"/>
                  </a:lnTo>
                  <a:lnTo>
                    <a:pt x="647035" y="3340271"/>
                  </a:lnTo>
                  <a:lnTo>
                    <a:pt x="676742" y="3363322"/>
                  </a:lnTo>
                  <a:lnTo>
                    <a:pt x="699848" y="3373202"/>
                  </a:lnTo>
                  <a:lnTo>
                    <a:pt x="739457" y="3379788"/>
                  </a:lnTo>
                  <a:lnTo>
                    <a:pt x="782368" y="3379788"/>
                  </a:lnTo>
                  <a:lnTo>
                    <a:pt x="821978" y="3366616"/>
                  </a:lnTo>
                  <a:lnTo>
                    <a:pt x="851685" y="3340271"/>
                  </a:lnTo>
                  <a:lnTo>
                    <a:pt x="874791" y="3313926"/>
                  </a:lnTo>
                  <a:lnTo>
                    <a:pt x="887994" y="3277701"/>
                  </a:lnTo>
                  <a:lnTo>
                    <a:pt x="891295" y="3244770"/>
                  </a:lnTo>
                  <a:lnTo>
                    <a:pt x="887994" y="2118520"/>
                  </a:lnTo>
                  <a:lnTo>
                    <a:pt x="940807" y="2121814"/>
                  </a:lnTo>
                  <a:lnTo>
                    <a:pt x="940807" y="3244770"/>
                  </a:lnTo>
                  <a:lnTo>
                    <a:pt x="947409" y="3290874"/>
                  </a:lnTo>
                  <a:lnTo>
                    <a:pt x="960612" y="3320512"/>
                  </a:lnTo>
                  <a:lnTo>
                    <a:pt x="980417" y="3343564"/>
                  </a:lnTo>
                  <a:lnTo>
                    <a:pt x="1010124" y="3366616"/>
                  </a:lnTo>
                  <a:lnTo>
                    <a:pt x="1046433" y="3379788"/>
                  </a:lnTo>
                  <a:lnTo>
                    <a:pt x="1079442" y="3379788"/>
                  </a:lnTo>
                  <a:lnTo>
                    <a:pt x="1119051" y="3379788"/>
                  </a:lnTo>
                  <a:lnTo>
                    <a:pt x="1152060" y="3366616"/>
                  </a:lnTo>
                  <a:lnTo>
                    <a:pt x="1175165" y="3350150"/>
                  </a:lnTo>
                  <a:lnTo>
                    <a:pt x="1194970" y="3327098"/>
                  </a:lnTo>
                  <a:lnTo>
                    <a:pt x="1211474" y="3297460"/>
                  </a:lnTo>
                  <a:lnTo>
                    <a:pt x="1221377" y="3257942"/>
                  </a:lnTo>
                  <a:lnTo>
                    <a:pt x="1221377" y="1334756"/>
                  </a:lnTo>
                  <a:lnTo>
                    <a:pt x="1270889" y="1334756"/>
                  </a:lnTo>
                  <a:lnTo>
                    <a:pt x="1267588" y="2029606"/>
                  </a:lnTo>
                  <a:lnTo>
                    <a:pt x="1280791" y="2075710"/>
                  </a:lnTo>
                  <a:lnTo>
                    <a:pt x="1303897" y="2105348"/>
                  </a:lnTo>
                  <a:lnTo>
                    <a:pt x="1330304" y="2121814"/>
                  </a:lnTo>
                  <a:lnTo>
                    <a:pt x="1360011" y="2128400"/>
                  </a:lnTo>
                  <a:lnTo>
                    <a:pt x="1396320" y="2128400"/>
                  </a:lnTo>
                  <a:lnTo>
                    <a:pt x="1429328" y="2121814"/>
                  </a:lnTo>
                  <a:lnTo>
                    <a:pt x="1449133" y="2098762"/>
                  </a:lnTo>
                  <a:lnTo>
                    <a:pt x="1472239" y="2072417"/>
                  </a:lnTo>
                  <a:lnTo>
                    <a:pt x="1482141" y="2029606"/>
                  </a:lnTo>
                  <a:lnTo>
                    <a:pt x="1482141" y="1259014"/>
                  </a:lnTo>
                  <a:lnTo>
                    <a:pt x="1472239" y="1186565"/>
                  </a:lnTo>
                  <a:lnTo>
                    <a:pt x="1452434" y="1137168"/>
                  </a:lnTo>
                  <a:lnTo>
                    <a:pt x="1416125" y="1071306"/>
                  </a:lnTo>
                  <a:lnTo>
                    <a:pt x="1379816" y="1031788"/>
                  </a:lnTo>
                  <a:lnTo>
                    <a:pt x="1333604" y="995564"/>
                  </a:lnTo>
                  <a:lnTo>
                    <a:pt x="1290694" y="972512"/>
                  </a:lnTo>
                  <a:lnTo>
                    <a:pt x="1231279" y="952753"/>
                  </a:lnTo>
                  <a:close/>
                  <a:moveTo>
                    <a:pt x="914398" y="401637"/>
                  </a:moveTo>
                  <a:cubicBezTo>
                    <a:pt x="783412" y="401637"/>
                    <a:pt x="675349" y="506425"/>
                    <a:pt x="675349" y="640685"/>
                  </a:cubicBezTo>
                  <a:cubicBezTo>
                    <a:pt x="675349" y="771671"/>
                    <a:pt x="783412" y="879734"/>
                    <a:pt x="914398" y="879734"/>
                  </a:cubicBezTo>
                  <a:cubicBezTo>
                    <a:pt x="1048658" y="879734"/>
                    <a:pt x="1153446" y="771671"/>
                    <a:pt x="1153446" y="640685"/>
                  </a:cubicBezTo>
                  <a:cubicBezTo>
                    <a:pt x="1153446" y="575193"/>
                    <a:pt x="1130524" y="516249"/>
                    <a:pt x="1084679" y="470404"/>
                  </a:cubicBezTo>
                  <a:cubicBezTo>
                    <a:pt x="1038834" y="424559"/>
                    <a:pt x="979890" y="401637"/>
                    <a:pt x="914398" y="401637"/>
                  </a:cubicBezTo>
                  <a:close/>
                  <a:moveTo>
                    <a:pt x="0" y="0"/>
                  </a:moveTo>
                  <a:lnTo>
                    <a:pt x="1828800" y="0"/>
                  </a:lnTo>
                  <a:lnTo>
                    <a:pt x="1828800" y="3781425"/>
                  </a:lnTo>
                  <a:lnTo>
                    <a:pt x="0" y="37814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0190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7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7606078" y="985411"/>
            <a:ext cx="5934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Male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52" name="71 Rectángulo"/>
          <p:cNvSpPr/>
          <p:nvPr/>
        </p:nvSpPr>
        <p:spPr>
          <a:xfrm>
            <a:off x="6980467" y="1413374"/>
            <a:ext cx="39946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noProof="0" dirty="0">
                <a:solidFill>
                  <a:schemeClr val="accent1"/>
                </a:solidFill>
                <a:latin typeface="Calibri Light" panose="020F0302020204030204" pitchFamily="34" charset="0"/>
              </a:rPr>
              <a:t>4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%</a:t>
            </a:r>
          </a:p>
        </p:txBody>
      </p:sp>
      <p:sp>
        <p:nvSpPr>
          <p:cNvPr id="54" name="71 Rectángulo"/>
          <p:cNvSpPr/>
          <p:nvPr/>
        </p:nvSpPr>
        <p:spPr>
          <a:xfrm>
            <a:off x="6976311" y="2558465"/>
            <a:ext cx="39946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2%</a:t>
            </a:r>
          </a:p>
        </p:txBody>
      </p:sp>
      <p:sp>
        <p:nvSpPr>
          <p:cNvPr id="56" name="71 Rectángulo"/>
          <p:cNvSpPr/>
          <p:nvPr/>
        </p:nvSpPr>
        <p:spPr>
          <a:xfrm>
            <a:off x="6931427" y="2002703"/>
            <a:ext cx="48923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dirty="0">
                <a:solidFill>
                  <a:srgbClr val="E0861A"/>
                </a:solidFill>
                <a:latin typeface="Calibri Light" panose="020F0302020204030204" pitchFamily="34" charset="0"/>
              </a:rPr>
              <a:t>94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E0861A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%</a:t>
            </a:r>
          </a:p>
        </p:txBody>
      </p:sp>
      <p:cxnSp>
        <p:nvCxnSpPr>
          <p:cNvPr id="39" name="Conector recto 38"/>
          <p:cNvCxnSpPr/>
          <p:nvPr/>
        </p:nvCxnSpPr>
        <p:spPr>
          <a:xfrm>
            <a:off x="6828863" y="867630"/>
            <a:ext cx="0" cy="2275986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ector recto 8"/>
          <p:cNvCxnSpPr/>
          <p:nvPr/>
        </p:nvCxnSpPr>
        <p:spPr>
          <a:xfrm>
            <a:off x="3112711" y="3119465"/>
            <a:ext cx="5447125" cy="2729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0" name="Tabla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5077742"/>
              </p:ext>
            </p:extLst>
          </p:nvPr>
        </p:nvGraphicFramePr>
        <p:xfrm>
          <a:off x="4389769" y="2610015"/>
          <a:ext cx="1887873" cy="274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2471">
                  <a:extLst>
                    <a:ext uri="{9D8B030D-6E8A-4147-A177-3AD203B41FA5}">
                      <a16:colId xmlns:a16="http://schemas.microsoft.com/office/drawing/2014/main" val="1817444328"/>
                    </a:ext>
                  </a:extLst>
                </a:gridCol>
                <a:gridCol w="421848">
                  <a:extLst>
                    <a:ext uri="{9D8B030D-6E8A-4147-A177-3AD203B41FA5}">
                      <a16:colId xmlns:a16="http://schemas.microsoft.com/office/drawing/2014/main" val="3988117480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val="3126290"/>
                    </a:ext>
                  </a:extLst>
                </a:gridCol>
                <a:gridCol w="409498">
                  <a:extLst>
                    <a:ext uri="{9D8B030D-6E8A-4147-A177-3AD203B41FA5}">
                      <a16:colId xmlns:a16="http://schemas.microsoft.com/office/drawing/2014/main" val="3904467643"/>
                    </a:ext>
                  </a:extLst>
                </a:gridCol>
              </a:tblGrid>
              <a:tr h="229219">
                <a:tc>
                  <a:txBody>
                    <a:bodyPr/>
                    <a:lstStyle/>
                    <a:p>
                      <a:pPr algn="r"/>
                      <a:r>
                        <a:rPr lang="es-PE" sz="1200" b="0" dirty="0"/>
                        <a:t>2021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rgbClr val="FF0000"/>
                          </a:solidFill>
                        </a:rPr>
                        <a:t>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rgbClr val="E0861A"/>
                          </a:solidFill>
                        </a:rPr>
                        <a:t>88%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7089594"/>
                  </a:ext>
                </a:extLst>
              </a:tr>
            </a:tbl>
          </a:graphicData>
        </a:graphic>
      </p:graphicFrame>
      <p:graphicFrame>
        <p:nvGraphicFramePr>
          <p:cNvPr id="51" name="Tabla 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6048731"/>
              </p:ext>
            </p:extLst>
          </p:nvPr>
        </p:nvGraphicFramePr>
        <p:xfrm>
          <a:off x="326794" y="4378816"/>
          <a:ext cx="2457988" cy="274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4097">
                  <a:extLst>
                    <a:ext uri="{9D8B030D-6E8A-4147-A177-3AD203B41FA5}">
                      <a16:colId xmlns:a16="http://schemas.microsoft.com/office/drawing/2014/main" val="1817444328"/>
                    </a:ext>
                  </a:extLst>
                </a:gridCol>
                <a:gridCol w="531297">
                  <a:extLst>
                    <a:ext uri="{9D8B030D-6E8A-4147-A177-3AD203B41FA5}">
                      <a16:colId xmlns:a16="http://schemas.microsoft.com/office/drawing/2014/main" val="3988117480"/>
                    </a:ext>
                  </a:extLst>
                </a:gridCol>
                <a:gridCol w="531297">
                  <a:extLst>
                    <a:ext uri="{9D8B030D-6E8A-4147-A177-3AD203B41FA5}">
                      <a16:colId xmlns:a16="http://schemas.microsoft.com/office/drawing/2014/main" val="3126290"/>
                    </a:ext>
                  </a:extLst>
                </a:gridCol>
                <a:gridCol w="531297">
                  <a:extLst>
                    <a:ext uri="{9D8B030D-6E8A-4147-A177-3AD203B41FA5}">
                      <a16:colId xmlns:a16="http://schemas.microsoft.com/office/drawing/2014/main" val="3904467643"/>
                    </a:ext>
                  </a:extLst>
                </a:gridCol>
              </a:tblGrid>
              <a:tr h="229219">
                <a:tc>
                  <a:txBody>
                    <a:bodyPr/>
                    <a:lstStyle/>
                    <a:p>
                      <a:pPr algn="r"/>
                      <a:r>
                        <a:rPr lang="es-PE" sz="1200" b="0" dirty="0"/>
                        <a:t>2021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rgbClr val="FF0000"/>
                          </a:solidFill>
                        </a:rPr>
                        <a:t>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rgbClr val="E0861A"/>
                          </a:solidFill>
                        </a:rPr>
                        <a:t>90%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2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4%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7089594"/>
                  </a:ext>
                </a:extLst>
              </a:tr>
            </a:tbl>
          </a:graphicData>
        </a:graphic>
      </p:graphicFrame>
      <p:sp>
        <p:nvSpPr>
          <p:cNvPr id="55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4242983" y="5617698"/>
            <a:ext cx="7715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Female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60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7393968" y="5644577"/>
            <a:ext cx="5934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Male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aphicFrame>
        <p:nvGraphicFramePr>
          <p:cNvPr id="61" name="11 Gráfico"/>
          <p:cNvGraphicFramePr/>
          <p:nvPr>
            <p:extLst>
              <p:ext uri="{D42A27DB-BD31-4B8C-83A1-F6EECF244321}">
                <p14:modId xmlns:p14="http://schemas.microsoft.com/office/powerpoint/2010/main" val="305717629"/>
              </p:ext>
            </p:extLst>
          </p:nvPr>
        </p:nvGraphicFramePr>
        <p:xfrm>
          <a:off x="3345517" y="3178595"/>
          <a:ext cx="5292090" cy="24582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58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1691680" y="71715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59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1948358" y="687818"/>
            <a:ext cx="204370" cy="508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0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1699982" y="692572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04776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Q9.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Have you suffered from any kind of sexual harassment in the past year? </a:t>
            </a:r>
            <a:endParaRPr lang="en-US" sz="1100" dirty="0"/>
          </a:p>
        </p:txBody>
      </p:sp>
      <p:sp>
        <p:nvSpPr>
          <p:cNvPr id="3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57647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Suffered sexual harassment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57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7" name="Rectángulo 6"/>
          <p:cNvSpPr/>
          <p:nvPr/>
        </p:nvSpPr>
        <p:spPr>
          <a:xfrm>
            <a:off x="897529" y="5972047"/>
            <a:ext cx="385874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Base; 32786 </a:t>
            </a:r>
            <a:r>
              <a:rPr lang="es-PE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Female base: 16028</a:t>
            </a:r>
            <a:r>
              <a:rPr lang="en-US" sz="1100" dirty="0"/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</a:t>
            </a:r>
          </a:p>
        </p:txBody>
      </p:sp>
      <p:graphicFrame>
        <p:nvGraphicFramePr>
          <p:cNvPr id="66" name="14 Gráfico"/>
          <p:cNvGraphicFramePr/>
          <p:nvPr>
            <p:extLst>
              <p:ext uri="{D42A27DB-BD31-4B8C-83A1-F6EECF244321}">
                <p14:modId xmlns:p14="http://schemas.microsoft.com/office/powerpoint/2010/main" val="1290987307"/>
              </p:ext>
            </p:extLst>
          </p:nvPr>
        </p:nvGraphicFramePr>
        <p:xfrm>
          <a:off x="850448" y="3654881"/>
          <a:ext cx="2831649" cy="25397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3" name="Tabla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5099651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861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graphicFrame>
        <p:nvGraphicFramePr>
          <p:cNvPr id="19" name="3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5517829"/>
              </p:ext>
            </p:extLst>
          </p:nvPr>
        </p:nvGraphicFramePr>
        <p:xfrm>
          <a:off x="967928" y="3556875"/>
          <a:ext cx="2181539" cy="23171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15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798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No </a:t>
                      </a:r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/</a:t>
                      </a:r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only</a:t>
                      </a:r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basic</a:t>
                      </a:r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798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Primary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798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Secondary</a:t>
                      </a:r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School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1935">
                <a:tc>
                  <a:txBody>
                    <a:bodyPr/>
                    <a:lstStyle/>
                    <a:p>
                      <a:pPr algn="l" fontAlgn="ctr"/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High </a:t>
                      </a:r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level</a:t>
                      </a:r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1287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Master. PHD. 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1" name="Tabla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1568989"/>
              </p:ext>
            </p:extLst>
          </p:nvPr>
        </p:nvGraphicFramePr>
        <p:xfrm>
          <a:off x="3671295" y="3424009"/>
          <a:ext cx="576065" cy="25829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6065">
                  <a:extLst>
                    <a:ext uri="{9D8B030D-6E8A-4147-A177-3AD203B41FA5}">
                      <a16:colId xmlns:a16="http://schemas.microsoft.com/office/drawing/2014/main" val="3126290"/>
                    </a:ext>
                  </a:extLst>
                </a:gridCol>
              </a:tblGrid>
              <a:tr h="35821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YES 2021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55612958"/>
                  </a:ext>
                </a:extLst>
              </a:tr>
              <a:tr h="437332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6%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7089594"/>
                  </a:ext>
                </a:extLst>
              </a:tr>
              <a:tr h="437332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10%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88667452"/>
                  </a:ext>
                </a:extLst>
              </a:tr>
              <a:tr h="437332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98909992"/>
                  </a:ext>
                </a:extLst>
              </a:tr>
              <a:tr h="437332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8%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2367765"/>
                  </a:ext>
                </a:extLst>
              </a:tr>
              <a:tr h="437332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11%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69612200"/>
                  </a:ext>
                </a:extLst>
              </a:tr>
            </a:tbl>
          </a:graphicData>
        </a:graphic>
      </p:graphicFrame>
      <p:graphicFrame>
        <p:nvGraphicFramePr>
          <p:cNvPr id="23" name="Tab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3431671"/>
              </p:ext>
            </p:extLst>
          </p:nvPr>
        </p:nvGraphicFramePr>
        <p:xfrm>
          <a:off x="8070000" y="3344231"/>
          <a:ext cx="600067" cy="28843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0067">
                  <a:extLst>
                    <a:ext uri="{9D8B030D-6E8A-4147-A177-3AD203B41FA5}">
                      <a16:colId xmlns:a16="http://schemas.microsoft.com/office/drawing/2014/main" val="3126290"/>
                    </a:ext>
                  </a:extLst>
                </a:gridCol>
              </a:tblGrid>
              <a:tr h="336884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YES 2021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55612958"/>
                  </a:ext>
                </a:extLst>
              </a:tr>
              <a:tr h="414691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8%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7089594"/>
                  </a:ext>
                </a:extLst>
              </a:tr>
              <a:tr h="414691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10%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88667452"/>
                  </a:ext>
                </a:extLst>
              </a:tr>
              <a:tr h="414691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98909992"/>
                  </a:ext>
                </a:extLst>
              </a:tr>
              <a:tr h="414691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18%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2367765"/>
                  </a:ext>
                </a:extLst>
              </a:tr>
              <a:tr h="414691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5%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69612200"/>
                  </a:ext>
                </a:extLst>
              </a:tr>
              <a:tr h="414691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98901177"/>
                  </a:ext>
                </a:extLst>
              </a:tr>
            </a:tbl>
          </a:graphicData>
        </a:graphic>
      </p:graphicFrame>
      <p:graphicFrame>
        <p:nvGraphicFramePr>
          <p:cNvPr id="24" name="5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7528204"/>
              </p:ext>
            </p:extLst>
          </p:nvPr>
        </p:nvGraphicFramePr>
        <p:xfrm>
          <a:off x="5266975" y="3513910"/>
          <a:ext cx="2141435" cy="252735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41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4230">
                <a:tc>
                  <a:txBody>
                    <a:bodyPr/>
                    <a:lstStyle/>
                    <a:p>
                      <a:pPr algn="l" fontAlgn="ctr"/>
                      <a:r>
                        <a:rPr lang="es-PE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 full (</a:t>
                      </a:r>
                      <a:r>
                        <a:rPr lang="es-PE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include</a:t>
                      </a:r>
                      <a:r>
                        <a:rPr lang="es-PE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self-employed</a:t>
                      </a:r>
                      <a:r>
                        <a:rPr lang="es-PE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4230">
                <a:tc>
                  <a:txBody>
                    <a:bodyPr/>
                    <a:lstStyle/>
                    <a:p>
                      <a:pPr algn="l" fontAlgn="ctr"/>
                      <a:r>
                        <a:rPr lang="es-PE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Part</a:t>
                      </a:r>
                      <a:r>
                        <a:rPr lang="es-PE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-time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3030">
                <a:tc>
                  <a:txBody>
                    <a:bodyPr/>
                    <a:lstStyle/>
                    <a:p>
                      <a:pPr algn="l" fontAlgn="ctr"/>
                      <a:r>
                        <a:rPr lang="es-PE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Unemployed</a:t>
                      </a:r>
                      <a:endParaRPr lang="es-PE" sz="1100" b="0" i="0" u="none" strike="noStrike" dirty="0">
                        <a:solidFill>
                          <a:schemeClr val="tx1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3030">
                <a:tc>
                  <a:txBody>
                    <a:bodyPr/>
                    <a:lstStyle/>
                    <a:p>
                      <a:pPr algn="l" fontAlgn="ctr"/>
                      <a:r>
                        <a:rPr lang="es-PE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Student</a:t>
                      </a:r>
                      <a:endParaRPr lang="es-PE" sz="1100" b="0" i="0" u="none" strike="noStrike" dirty="0">
                        <a:solidFill>
                          <a:schemeClr val="tx1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860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Housewife</a:t>
                      </a:r>
                      <a:endParaRPr lang="es-PE" sz="1100" b="0" i="0" u="none" strike="noStrike" dirty="0">
                        <a:solidFill>
                          <a:schemeClr val="tx1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4230">
                <a:tc>
                  <a:txBody>
                    <a:bodyPr/>
                    <a:lstStyle/>
                    <a:p>
                      <a:pPr algn="l" fontAlgn="ctr"/>
                      <a:r>
                        <a:rPr lang="es-PE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Retired</a:t>
                      </a:r>
                      <a:r>
                        <a:rPr lang="es-PE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/</a:t>
                      </a:r>
                      <a:r>
                        <a:rPr lang="es-PE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 Light" panose="020F0302020204030204" pitchFamily="34" charset="0"/>
                        </a:rPr>
                        <a:t>Disabled</a:t>
                      </a:r>
                      <a:endParaRPr lang="es-PE" sz="1100" b="0" i="0" u="none" strike="noStrike" dirty="0">
                        <a:solidFill>
                          <a:schemeClr val="tx1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28" name="17 Grupo"/>
          <p:cNvGrpSpPr/>
          <p:nvPr/>
        </p:nvGrpSpPr>
        <p:grpSpPr>
          <a:xfrm>
            <a:off x="273579" y="3446406"/>
            <a:ext cx="526208" cy="526208"/>
            <a:chOff x="2087108" y="618179"/>
            <a:chExt cx="869113" cy="869113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29" name="18 Lágrima"/>
            <p:cNvSpPr/>
            <p:nvPr/>
          </p:nvSpPr>
          <p:spPr>
            <a:xfrm rot="7948615">
              <a:off x="2087108" y="618179"/>
              <a:ext cx="869113" cy="869113"/>
            </a:xfrm>
            <a:prstGeom prst="teardrop">
              <a:avLst/>
            </a:prstGeom>
            <a:solidFill>
              <a:srgbClr val="E086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latin typeface="Calibri Light" panose="020F0302020204030204" pitchFamily="34" charset="0"/>
              </a:endParaRPr>
            </a:p>
          </p:txBody>
        </p:sp>
        <p:pic>
          <p:nvPicPr>
            <p:cNvPr id="30" name="19 Imagen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70205" y="845671"/>
              <a:ext cx="502918" cy="502918"/>
            </a:xfrm>
            <a:prstGeom prst="rect">
              <a:avLst/>
            </a:prstGeom>
            <a:solidFill>
              <a:srgbClr val="E0861A"/>
            </a:solidFill>
          </p:spPr>
        </p:pic>
      </p:grpSp>
      <p:sp>
        <p:nvSpPr>
          <p:cNvPr id="31" name="20 Lágrima"/>
          <p:cNvSpPr/>
          <p:nvPr/>
        </p:nvSpPr>
        <p:spPr>
          <a:xfrm rot="7948615">
            <a:off x="4643464" y="3426314"/>
            <a:ext cx="526208" cy="526208"/>
          </a:xfrm>
          <a:prstGeom prst="teardrop">
            <a:avLst/>
          </a:prstGeom>
          <a:solidFill>
            <a:srgbClr val="E086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latin typeface="Calibri Light" panose="020F0302020204030204" pitchFamily="34" charset="0"/>
            </a:endParaRPr>
          </a:p>
        </p:txBody>
      </p:sp>
      <p:pic>
        <p:nvPicPr>
          <p:cNvPr id="32" name="22 Imagen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4015" y="3523264"/>
            <a:ext cx="343267" cy="343267"/>
          </a:xfrm>
          <a:prstGeom prst="rect">
            <a:avLst/>
          </a:prstGeom>
          <a:solidFill>
            <a:srgbClr val="E0861A"/>
          </a:solidFill>
        </p:spPr>
      </p:pic>
      <p:graphicFrame>
        <p:nvGraphicFramePr>
          <p:cNvPr id="33" name="16 Gráfico"/>
          <p:cNvGraphicFramePr/>
          <p:nvPr>
            <p:extLst>
              <p:ext uri="{D42A27DB-BD31-4B8C-83A1-F6EECF244321}">
                <p14:modId xmlns:p14="http://schemas.microsoft.com/office/powerpoint/2010/main" val="2812014232"/>
              </p:ext>
            </p:extLst>
          </p:nvPr>
        </p:nvGraphicFramePr>
        <p:xfrm>
          <a:off x="5167071" y="3654881"/>
          <a:ext cx="2831648" cy="27005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38" name="Conector recto 37"/>
          <p:cNvCxnSpPr/>
          <p:nvPr/>
        </p:nvCxnSpPr>
        <p:spPr>
          <a:xfrm>
            <a:off x="299892" y="3121183"/>
            <a:ext cx="8469901" cy="2435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3102118" y="747421"/>
            <a:ext cx="12287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age group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aphicFrame>
        <p:nvGraphicFramePr>
          <p:cNvPr id="40" name="Tabla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4164289"/>
              </p:ext>
            </p:extLst>
          </p:nvPr>
        </p:nvGraphicFramePr>
        <p:xfrm>
          <a:off x="5090322" y="760381"/>
          <a:ext cx="1061113" cy="2236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1113">
                  <a:extLst>
                    <a:ext uri="{9D8B030D-6E8A-4147-A177-3AD203B41FA5}">
                      <a16:colId xmlns:a16="http://schemas.microsoft.com/office/drawing/2014/main" val="3988117480"/>
                    </a:ext>
                  </a:extLst>
                </a:gridCol>
              </a:tblGrid>
              <a:tr h="267367">
                <a:tc>
                  <a:txBody>
                    <a:bodyPr/>
                    <a:lstStyle/>
                    <a:p>
                      <a:pPr algn="ctr"/>
                      <a:r>
                        <a:rPr lang="es-PE" sz="1050" b="1" dirty="0">
                          <a:solidFill>
                            <a:schemeClr val="accent1"/>
                          </a:solidFill>
                        </a:rPr>
                        <a:t>YES</a:t>
                      </a:r>
                      <a:r>
                        <a:rPr lang="es-PE" sz="1050" b="1" baseline="0" dirty="0">
                          <a:solidFill>
                            <a:schemeClr val="accent1"/>
                          </a:solidFill>
                        </a:rPr>
                        <a:t> </a:t>
                      </a:r>
                    </a:p>
                    <a:p>
                      <a:pPr algn="ctr"/>
                      <a:r>
                        <a:rPr lang="es-PE" sz="1050" b="1" baseline="0" dirty="0">
                          <a:solidFill>
                            <a:schemeClr val="accent1"/>
                          </a:solidFill>
                        </a:rPr>
                        <a:t>2021</a:t>
                      </a:r>
                      <a:endParaRPr lang="es-PE" sz="1050" b="1" dirty="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55612958"/>
                  </a:ext>
                </a:extLst>
              </a:tr>
              <a:tr h="30414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19%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7089594"/>
                  </a:ext>
                </a:extLst>
              </a:tr>
              <a:tr h="30414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12%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88667452"/>
                  </a:ext>
                </a:extLst>
              </a:tr>
              <a:tr h="30414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8%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98909992"/>
                  </a:ext>
                </a:extLst>
              </a:tr>
              <a:tr h="30414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5%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2367765"/>
                  </a:ext>
                </a:extLst>
              </a:tr>
              <a:tr h="30414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69612200"/>
                  </a:ext>
                </a:extLst>
              </a:tr>
              <a:tr h="304145">
                <a:tc>
                  <a:txBody>
                    <a:bodyPr/>
                    <a:lstStyle/>
                    <a:p>
                      <a:pPr algn="ctr"/>
                      <a:r>
                        <a:rPr lang="es-PE" sz="1000" b="0" dirty="0">
                          <a:solidFill>
                            <a:schemeClr val="accent1"/>
                          </a:solidFill>
                        </a:rPr>
                        <a:t>3%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98901177"/>
                  </a:ext>
                </a:extLst>
              </a:tr>
            </a:tbl>
          </a:graphicData>
        </a:graphic>
      </p:graphicFrame>
      <p:graphicFrame>
        <p:nvGraphicFramePr>
          <p:cNvPr id="41" name="5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8519835"/>
              </p:ext>
            </p:extLst>
          </p:nvPr>
        </p:nvGraphicFramePr>
        <p:xfrm>
          <a:off x="1850143" y="1161221"/>
          <a:ext cx="627649" cy="1844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76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147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18 – 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147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25 – 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147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35 – 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147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45 – 54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7353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55 – 64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147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65</a:t>
                      </a:r>
                      <a:r>
                        <a:rPr lang="es-PE" sz="105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+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2" name="Chart 25"/>
          <p:cNvGraphicFramePr/>
          <p:nvPr>
            <p:extLst>
              <p:ext uri="{D42A27DB-BD31-4B8C-83A1-F6EECF244321}">
                <p14:modId xmlns:p14="http://schemas.microsoft.com/office/powerpoint/2010/main" val="399161544"/>
              </p:ext>
            </p:extLst>
          </p:nvPr>
        </p:nvGraphicFramePr>
        <p:xfrm>
          <a:off x="2140349" y="1075246"/>
          <a:ext cx="2949973" cy="20084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6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265306" y="3302657"/>
            <a:ext cx="16456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education level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35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5724128" y="3279383"/>
            <a:ext cx="14492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employment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pic>
        <p:nvPicPr>
          <p:cNvPr id="4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5936463" y="739957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4196729" y="3356992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589217" y="3284984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53182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Q9.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Have you suffered from any kind of sexual harassment in the past year? </a:t>
            </a:r>
            <a:endParaRPr lang="en-US" sz="1100" dirty="0"/>
          </a:p>
        </p:txBody>
      </p:sp>
      <p:sp>
        <p:nvSpPr>
          <p:cNvPr id="3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57647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Suffered sexual harassment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57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pic>
        <p:nvPicPr>
          <p:cNvPr id="26" name="Picture 3">
            <a:extLst>
              <a:ext uri="{FF2B5EF4-FFF2-40B4-BE49-F238E27FC236}">
                <a16:creationId xmlns:a16="http://schemas.microsoft.com/office/drawing/2014/main" id="{26893A23-3ADF-4AFB-B592-EDE13AB6FB9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769" y="1416595"/>
            <a:ext cx="8439670" cy="4437647"/>
          </a:xfrm>
          <a:prstGeom prst="rect">
            <a:avLst/>
          </a:prstGeom>
        </p:spPr>
      </p:pic>
      <p:graphicFrame>
        <p:nvGraphicFramePr>
          <p:cNvPr id="27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95616638"/>
              </p:ext>
            </p:extLst>
          </p:nvPr>
        </p:nvGraphicFramePr>
        <p:xfrm>
          <a:off x="4820701" y="2154865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8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85928186"/>
              </p:ext>
            </p:extLst>
          </p:nvPr>
        </p:nvGraphicFramePr>
        <p:xfrm>
          <a:off x="3249215" y="3257948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9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18830856"/>
              </p:ext>
            </p:extLst>
          </p:nvPr>
        </p:nvGraphicFramePr>
        <p:xfrm>
          <a:off x="6732239" y="3044872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0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64493722"/>
              </p:ext>
            </p:extLst>
          </p:nvPr>
        </p:nvGraphicFramePr>
        <p:xfrm>
          <a:off x="287632" y="2322387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8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5488927"/>
              </p:ext>
            </p:extLst>
          </p:nvPr>
        </p:nvGraphicFramePr>
        <p:xfrm>
          <a:off x="3343772" y="835697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2" name="3 CuadroTexto"/>
          <p:cNvSpPr txBox="1"/>
          <p:nvPr/>
        </p:nvSpPr>
        <p:spPr>
          <a:xfrm>
            <a:off x="1255000" y="353448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43" name="3 CuadroTexto"/>
          <p:cNvSpPr txBox="1"/>
          <p:nvPr/>
        </p:nvSpPr>
        <p:spPr>
          <a:xfrm>
            <a:off x="4281319" y="204734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44" name="3 CuadroTexto"/>
          <p:cNvSpPr txBox="1"/>
          <p:nvPr/>
        </p:nvSpPr>
        <p:spPr>
          <a:xfrm>
            <a:off x="4181049" y="4503651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45" name="3 CuadroTexto"/>
          <p:cNvSpPr txBox="1"/>
          <p:nvPr/>
        </p:nvSpPr>
        <p:spPr>
          <a:xfrm>
            <a:off x="5788899" y="333908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46" name="3 CuadroTexto"/>
          <p:cNvSpPr txBox="1"/>
          <p:nvPr/>
        </p:nvSpPr>
        <p:spPr>
          <a:xfrm>
            <a:off x="7664073" y="424547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66" name="3 CuadroTexto"/>
          <p:cNvSpPr txBox="1"/>
          <p:nvPr/>
        </p:nvSpPr>
        <p:spPr>
          <a:xfrm>
            <a:off x="1344383" y="807017"/>
            <a:ext cx="8635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600" b="1" dirty="0"/>
              <a:t>GLOBAL</a:t>
            </a:r>
          </a:p>
        </p:txBody>
      </p:sp>
      <p:sp>
        <p:nvSpPr>
          <p:cNvPr id="3" name="Rectángulo 2"/>
          <p:cNvSpPr/>
          <p:nvPr/>
        </p:nvSpPr>
        <p:spPr>
          <a:xfrm>
            <a:off x="611560" y="1124744"/>
            <a:ext cx="246987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PE" sz="1600" b="1" dirty="0">
                <a:solidFill>
                  <a:prstClr val="black"/>
                </a:solidFill>
              </a:rPr>
              <a:t>2024 |</a:t>
            </a:r>
            <a:r>
              <a:rPr lang="es-PE" sz="1600" b="1" dirty="0">
                <a:solidFill>
                  <a:srgbClr val="EF4130"/>
                </a:solidFill>
              </a:rPr>
              <a:t> 10%  </a:t>
            </a:r>
            <a:r>
              <a:rPr lang="es-PE" sz="1600" b="1" dirty="0">
                <a:solidFill>
                  <a:srgbClr val="E0861A"/>
                </a:solidFill>
              </a:rPr>
              <a:t>88%</a:t>
            </a:r>
            <a:r>
              <a:rPr lang="es-PE" sz="1600" b="1" dirty="0">
                <a:solidFill>
                  <a:srgbClr val="312A4B">
                    <a:lumMod val="60000"/>
                    <a:lumOff val="40000"/>
                  </a:srgbClr>
                </a:solidFill>
              </a:rPr>
              <a:t>  </a:t>
            </a:r>
            <a:r>
              <a:rPr lang="es-PE" sz="1600" b="1" dirty="0">
                <a:solidFill>
                  <a:srgbClr val="A6A6A6"/>
                </a:solidFill>
              </a:rPr>
              <a:t>2%</a:t>
            </a:r>
          </a:p>
          <a:p>
            <a:r>
              <a:rPr lang="es-PE" sz="1600" b="1" dirty="0">
                <a:solidFill>
                  <a:srgbClr val="A6A6A6"/>
                </a:solidFill>
              </a:rPr>
              <a:t>       </a:t>
            </a:r>
            <a:r>
              <a:rPr lang="es-PE" sz="1600" b="1" dirty="0">
                <a:solidFill>
                  <a:prstClr val="black"/>
                </a:solidFill>
              </a:rPr>
              <a:t>2021|</a:t>
            </a:r>
            <a:r>
              <a:rPr lang="es-PE" sz="1600" b="1" dirty="0">
                <a:solidFill>
                  <a:srgbClr val="EF4130"/>
                </a:solidFill>
              </a:rPr>
              <a:t> 9%  </a:t>
            </a:r>
            <a:r>
              <a:rPr lang="es-PE" sz="1600" b="1" dirty="0">
                <a:solidFill>
                  <a:srgbClr val="E0861A"/>
                </a:solidFill>
              </a:rPr>
              <a:t>88%</a:t>
            </a:r>
            <a:r>
              <a:rPr lang="es-PE" sz="1600" b="1" dirty="0">
                <a:solidFill>
                  <a:srgbClr val="312A4B">
                    <a:lumMod val="60000"/>
                    <a:lumOff val="40000"/>
                  </a:srgbClr>
                </a:solidFill>
              </a:rPr>
              <a:t>  </a:t>
            </a:r>
            <a:r>
              <a:rPr lang="es-PE" sz="1600" b="1" dirty="0">
                <a:solidFill>
                  <a:srgbClr val="A6A6A6"/>
                </a:solidFill>
              </a:rPr>
              <a:t>3%</a:t>
            </a:r>
          </a:p>
          <a:p>
            <a:endParaRPr lang="es-PE" sz="2400" dirty="0">
              <a:solidFill>
                <a:srgbClr val="A6A6A6"/>
              </a:solidFill>
            </a:endParaRPr>
          </a:p>
        </p:txBody>
      </p:sp>
      <p:graphicFrame>
        <p:nvGraphicFramePr>
          <p:cNvPr id="67" name="Tab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620770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861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7" name="Rectángulo 6"/>
          <p:cNvSpPr/>
          <p:nvPr/>
        </p:nvSpPr>
        <p:spPr>
          <a:xfrm>
            <a:off x="961952" y="5969290"/>
            <a:ext cx="385874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Base; 32786 </a:t>
            </a:r>
            <a:r>
              <a:rPr lang="es-PE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Female base: 16028</a:t>
            </a:r>
            <a:r>
              <a:rPr lang="en-US" sz="1100" dirty="0"/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</a:t>
            </a:r>
          </a:p>
        </p:txBody>
      </p:sp>
      <p:sp>
        <p:nvSpPr>
          <p:cNvPr id="5" name="Rectángulo 4"/>
          <p:cNvSpPr/>
          <p:nvPr/>
        </p:nvSpPr>
        <p:spPr>
          <a:xfrm>
            <a:off x="719642" y="4675970"/>
            <a:ext cx="15135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s-PE" sz="1200" b="1" dirty="0">
                <a:solidFill>
                  <a:prstClr val="black"/>
                </a:solidFill>
              </a:rPr>
              <a:t>2021 |</a:t>
            </a:r>
            <a:r>
              <a:rPr lang="es-PE" sz="1200" b="1" dirty="0">
                <a:solidFill>
                  <a:srgbClr val="EF4130"/>
                </a:solidFill>
              </a:rPr>
              <a:t> 16%  </a:t>
            </a:r>
            <a:r>
              <a:rPr lang="es-PE" sz="1200" b="1" dirty="0">
                <a:solidFill>
                  <a:srgbClr val="E0861A"/>
                </a:solidFill>
              </a:rPr>
              <a:t>82%</a:t>
            </a:r>
            <a:r>
              <a:rPr lang="es-PE" sz="1200" b="1" dirty="0">
                <a:solidFill>
                  <a:srgbClr val="312A4B">
                    <a:lumMod val="60000"/>
                    <a:lumOff val="40000"/>
                  </a:srgbClr>
                </a:solidFill>
              </a:rPr>
              <a:t>  </a:t>
            </a:r>
            <a:r>
              <a:rPr lang="es-PE" sz="1200" b="1" dirty="0">
                <a:solidFill>
                  <a:srgbClr val="A6A6A6"/>
                </a:solidFill>
              </a:rPr>
              <a:t>2%</a:t>
            </a:r>
          </a:p>
        </p:txBody>
      </p:sp>
      <p:sp>
        <p:nvSpPr>
          <p:cNvPr id="23" name="Rectángulo 22"/>
          <p:cNvSpPr/>
          <p:nvPr/>
        </p:nvSpPr>
        <p:spPr>
          <a:xfrm>
            <a:off x="3845884" y="5558966"/>
            <a:ext cx="124425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s-PE" sz="1200" b="1" dirty="0">
                <a:solidFill>
                  <a:prstClr val="black"/>
                </a:solidFill>
              </a:rPr>
              <a:t>2021 |</a:t>
            </a:r>
            <a:r>
              <a:rPr lang="es-PE" sz="1200" b="1" dirty="0">
                <a:solidFill>
                  <a:srgbClr val="EF4130"/>
                </a:solidFill>
              </a:rPr>
              <a:t> 4%  </a:t>
            </a:r>
            <a:r>
              <a:rPr lang="es-PE" sz="1200" b="1" dirty="0">
                <a:solidFill>
                  <a:srgbClr val="E0861A"/>
                </a:solidFill>
              </a:rPr>
              <a:t>96%</a:t>
            </a:r>
            <a:r>
              <a:rPr lang="es-PE" sz="1200" b="1" dirty="0">
                <a:solidFill>
                  <a:srgbClr val="312A4B">
                    <a:lumMod val="60000"/>
                    <a:lumOff val="40000"/>
                  </a:srgbClr>
                </a:solidFill>
              </a:rPr>
              <a:t> </a:t>
            </a:r>
            <a:endParaRPr lang="es-PE" sz="1200" b="1" dirty="0">
              <a:solidFill>
                <a:srgbClr val="A6A6A6"/>
              </a:solidFill>
            </a:endParaRPr>
          </a:p>
        </p:txBody>
      </p:sp>
      <p:sp>
        <p:nvSpPr>
          <p:cNvPr id="24" name="Rectángulo 23"/>
          <p:cNvSpPr/>
          <p:nvPr/>
        </p:nvSpPr>
        <p:spPr>
          <a:xfrm>
            <a:off x="3972915" y="1155901"/>
            <a:ext cx="143500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s-PE" sz="1200" b="1" dirty="0">
                <a:solidFill>
                  <a:prstClr val="black"/>
                </a:solidFill>
              </a:rPr>
              <a:t>2021 |</a:t>
            </a:r>
            <a:r>
              <a:rPr lang="es-PE" sz="1200" b="1" dirty="0">
                <a:solidFill>
                  <a:srgbClr val="EF4130"/>
                </a:solidFill>
              </a:rPr>
              <a:t> 8%  </a:t>
            </a:r>
            <a:r>
              <a:rPr lang="es-PE" sz="1200" b="1" dirty="0">
                <a:solidFill>
                  <a:srgbClr val="E0861A"/>
                </a:solidFill>
              </a:rPr>
              <a:t>91%</a:t>
            </a:r>
            <a:r>
              <a:rPr lang="es-PE" sz="1200" b="1" dirty="0">
                <a:solidFill>
                  <a:srgbClr val="312A4B">
                    <a:lumMod val="60000"/>
                    <a:lumOff val="40000"/>
                  </a:srgbClr>
                </a:solidFill>
              </a:rPr>
              <a:t>  </a:t>
            </a:r>
            <a:r>
              <a:rPr lang="es-PE" sz="1200" b="1" dirty="0">
                <a:solidFill>
                  <a:srgbClr val="A6A6A6"/>
                </a:solidFill>
              </a:rPr>
              <a:t>1%</a:t>
            </a:r>
          </a:p>
        </p:txBody>
      </p:sp>
      <p:sp>
        <p:nvSpPr>
          <p:cNvPr id="31" name="Rectángulo 30"/>
          <p:cNvSpPr/>
          <p:nvPr/>
        </p:nvSpPr>
        <p:spPr>
          <a:xfrm>
            <a:off x="6838860" y="5440097"/>
            <a:ext cx="143500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s-PE" sz="1200" b="1" dirty="0">
                <a:solidFill>
                  <a:prstClr val="black"/>
                </a:solidFill>
              </a:rPr>
              <a:t>2021 </a:t>
            </a:r>
            <a:r>
              <a:rPr lang="es-PE" sz="1200" b="1">
                <a:solidFill>
                  <a:prstClr val="black"/>
                </a:solidFill>
              </a:rPr>
              <a:t>|</a:t>
            </a:r>
            <a:r>
              <a:rPr lang="es-PE" sz="1200" b="1">
                <a:solidFill>
                  <a:srgbClr val="EF4130"/>
                </a:solidFill>
              </a:rPr>
              <a:t> 5%  </a:t>
            </a:r>
            <a:r>
              <a:rPr lang="es-PE" sz="1200" b="1">
                <a:solidFill>
                  <a:srgbClr val="E0861A"/>
                </a:solidFill>
              </a:rPr>
              <a:t>94%</a:t>
            </a:r>
            <a:r>
              <a:rPr lang="es-PE" sz="1200" b="1">
                <a:solidFill>
                  <a:srgbClr val="312A4B">
                    <a:lumMod val="60000"/>
                    <a:lumOff val="40000"/>
                  </a:srgbClr>
                </a:solidFill>
              </a:rPr>
              <a:t>  </a:t>
            </a:r>
            <a:r>
              <a:rPr lang="es-PE" sz="1200" b="1" dirty="0">
                <a:solidFill>
                  <a:srgbClr val="A6A6A6"/>
                </a:solidFill>
              </a:rPr>
              <a:t>1</a:t>
            </a:r>
            <a:r>
              <a:rPr lang="es-PE" sz="1200" b="1">
                <a:solidFill>
                  <a:srgbClr val="A6A6A6"/>
                </a:solidFill>
              </a:rPr>
              <a:t>%</a:t>
            </a:r>
            <a:endParaRPr lang="es-PE" sz="1200" b="1" dirty="0">
              <a:solidFill>
                <a:srgbClr val="A6A6A6"/>
              </a:solidFill>
            </a:endParaRPr>
          </a:p>
        </p:txBody>
      </p:sp>
      <p:sp>
        <p:nvSpPr>
          <p:cNvPr id="32" name="Rectángulo 31"/>
          <p:cNvSpPr/>
          <p:nvPr/>
        </p:nvSpPr>
        <p:spPr>
          <a:xfrm>
            <a:off x="5217228" y="4480482"/>
            <a:ext cx="186122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s-PE" sz="1200" b="1" dirty="0">
                <a:solidFill>
                  <a:prstClr val="black"/>
                </a:solidFill>
              </a:rPr>
              <a:t>2021 |</a:t>
            </a:r>
            <a:r>
              <a:rPr lang="es-PE" sz="1200" b="1" dirty="0">
                <a:solidFill>
                  <a:srgbClr val="EF4130"/>
                </a:solidFill>
              </a:rPr>
              <a:t> 2%  </a:t>
            </a:r>
            <a:r>
              <a:rPr lang="es-PE" sz="1200" b="1" dirty="0">
                <a:solidFill>
                  <a:srgbClr val="E0861A"/>
                </a:solidFill>
              </a:rPr>
              <a:t>40%</a:t>
            </a:r>
            <a:r>
              <a:rPr lang="es-PE" sz="1200" b="1" dirty="0">
                <a:solidFill>
                  <a:srgbClr val="312A4B">
                    <a:lumMod val="60000"/>
                    <a:lumOff val="40000"/>
                  </a:srgbClr>
                </a:solidFill>
              </a:rPr>
              <a:t>  </a:t>
            </a:r>
            <a:r>
              <a:rPr lang="es-PE" sz="1200" b="1" dirty="0">
                <a:solidFill>
                  <a:srgbClr val="A6A6A6"/>
                </a:solidFill>
              </a:rPr>
              <a:t>58%</a:t>
            </a:r>
          </a:p>
        </p:txBody>
      </p:sp>
      <p:pic>
        <p:nvPicPr>
          <p:cNvPr id="35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339752" y="692696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67436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Q9.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Have you suffered from any kind of sexual harassment in the past year? </a:t>
            </a:r>
            <a:endParaRPr lang="en-US" sz="1100" dirty="0"/>
          </a:p>
        </p:txBody>
      </p:sp>
      <p:sp>
        <p:nvSpPr>
          <p:cNvPr id="3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57647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Suffered sexual harassment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57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7" name="Rectángulo 6"/>
          <p:cNvSpPr/>
          <p:nvPr/>
        </p:nvSpPr>
        <p:spPr>
          <a:xfrm>
            <a:off x="945462" y="6000614"/>
            <a:ext cx="385874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Base; 32786 </a:t>
            </a:r>
            <a:r>
              <a:rPr lang="es-PE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Female base: 16028</a:t>
            </a:r>
            <a:r>
              <a:rPr lang="en-US" sz="1100" dirty="0"/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</a:t>
            </a:r>
          </a:p>
        </p:txBody>
      </p:sp>
      <p:graphicFrame>
        <p:nvGraphicFramePr>
          <p:cNvPr id="1150" name="43 Gráfico"/>
          <p:cNvGraphicFramePr/>
          <p:nvPr>
            <p:extLst>
              <p:ext uri="{D42A27DB-BD31-4B8C-83A1-F6EECF244321}">
                <p14:modId xmlns:p14="http://schemas.microsoft.com/office/powerpoint/2010/main" val="4056471335"/>
              </p:ext>
            </p:extLst>
          </p:nvPr>
        </p:nvGraphicFramePr>
        <p:xfrm>
          <a:off x="251597" y="1177155"/>
          <a:ext cx="2857086" cy="4556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78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9425081"/>
              </p:ext>
            </p:extLst>
          </p:nvPr>
        </p:nvGraphicFramePr>
        <p:xfrm>
          <a:off x="606955" y="741092"/>
          <a:ext cx="2936749" cy="487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67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YES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Top</a:t>
                      </a:r>
                      <a:r>
                        <a:rPr lang="en-US" sz="1200" b="0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 15</a:t>
                      </a:r>
                      <a:endParaRPr lang="es-PE" sz="1400" b="0" dirty="0">
                        <a:latin typeface="Calibri Light" panose="020F03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79" name="Tabla 11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620770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861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grpSp>
        <p:nvGrpSpPr>
          <p:cNvPr id="8" name="Grupo 7"/>
          <p:cNvGrpSpPr/>
          <p:nvPr/>
        </p:nvGrpSpPr>
        <p:grpSpPr>
          <a:xfrm>
            <a:off x="3762412" y="1812566"/>
            <a:ext cx="5015027" cy="3311492"/>
            <a:chOff x="3903276" y="2061725"/>
            <a:chExt cx="5015027" cy="3311492"/>
          </a:xfrm>
        </p:grpSpPr>
        <p:grpSp>
          <p:nvGrpSpPr>
            <p:cNvPr id="1182" name="Group 1107"/>
            <p:cNvGrpSpPr>
              <a:grpSpLocks noChangeAspect="1"/>
            </p:cNvGrpSpPr>
            <p:nvPr/>
          </p:nvGrpSpPr>
          <p:grpSpPr bwMode="auto">
            <a:xfrm>
              <a:off x="7836604" y="4556984"/>
              <a:ext cx="914639" cy="816233"/>
              <a:chOff x="4133" y="2396"/>
              <a:chExt cx="709" cy="482"/>
            </a:xfrm>
            <a:solidFill>
              <a:srgbClr val="BFBFBF"/>
            </a:solidFill>
          </p:grpSpPr>
          <p:sp>
            <p:nvSpPr>
              <p:cNvPr id="2282" name="Freeform 1108"/>
              <p:cNvSpPr>
                <a:spLocks/>
              </p:cNvSpPr>
              <p:nvPr/>
            </p:nvSpPr>
            <p:spPr bwMode="auto">
              <a:xfrm>
                <a:off x="4438" y="2396"/>
                <a:ext cx="98" cy="82"/>
              </a:xfrm>
              <a:custGeom>
                <a:avLst/>
                <a:gdLst>
                  <a:gd name="T0" fmla="*/ 20 w 103"/>
                  <a:gd name="T1" fmla="*/ 66 h 86"/>
                  <a:gd name="T2" fmla="*/ 23 w 103"/>
                  <a:gd name="T3" fmla="*/ 63 h 86"/>
                  <a:gd name="T4" fmla="*/ 26 w 103"/>
                  <a:gd name="T5" fmla="*/ 60 h 86"/>
                  <a:gd name="T6" fmla="*/ 29 w 103"/>
                  <a:gd name="T7" fmla="*/ 55 h 86"/>
                  <a:gd name="T8" fmla="*/ 35 w 103"/>
                  <a:gd name="T9" fmla="*/ 53 h 86"/>
                  <a:gd name="T10" fmla="*/ 55 w 103"/>
                  <a:gd name="T11" fmla="*/ 60 h 86"/>
                  <a:gd name="T12" fmla="*/ 64 w 103"/>
                  <a:gd name="T13" fmla="*/ 70 h 86"/>
                  <a:gd name="T14" fmla="*/ 78 w 103"/>
                  <a:gd name="T15" fmla="*/ 82 h 86"/>
                  <a:gd name="T16" fmla="*/ 81 w 103"/>
                  <a:gd name="T17" fmla="*/ 82 h 86"/>
                  <a:gd name="T18" fmla="*/ 92 w 103"/>
                  <a:gd name="T19" fmla="*/ 84 h 86"/>
                  <a:gd name="T20" fmla="*/ 102 w 103"/>
                  <a:gd name="T21" fmla="*/ 86 h 86"/>
                  <a:gd name="T22" fmla="*/ 102 w 103"/>
                  <a:gd name="T23" fmla="*/ 86 h 86"/>
                  <a:gd name="T24" fmla="*/ 103 w 103"/>
                  <a:gd name="T25" fmla="*/ 86 h 86"/>
                  <a:gd name="T26" fmla="*/ 100 w 103"/>
                  <a:gd name="T27" fmla="*/ 83 h 86"/>
                  <a:gd name="T28" fmla="*/ 90 w 103"/>
                  <a:gd name="T29" fmla="*/ 74 h 86"/>
                  <a:gd name="T30" fmla="*/ 87 w 103"/>
                  <a:gd name="T31" fmla="*/ 73 h 86"/>
                  <a:gd name="T32" fmla="*/ 80 w 103"/>
                  <a:gd name="T33" fmla="*/ 70 h 86"/>
                  <a:gd name="T34" fmla="*/ 75 w 103"/>
                  <a:gd name="T35" fmla="*/ 61 h 86"/>
                  <a:gd name="T36" fmla="*/ 72 w 103"/>
                  <a:gd name="T37" fmla="*/ 55 h 86"/>
                  <a:gd name="T38" fmla="*/ 65 w 103"/>
                  <a:gd name="T39" fmla="*/ 45 h 86"/>
                  <a:gd name="T40" fmla="*/ 70 w 103"/>
                  <a:gd name="T41" fmla="*/ 42 h 86"/>
                  <a:gd name="T42" fmla="*/ 71 w 103"/>
                  <a:gd name="T43" fmla="*/ 42 h 86"/>
                  <a:gd name="T44" fmla="*/ 74 w 103"/>
                  <a:gd name="T45" fmla="*/ 41 h 86"/>
                  <a:gd name="T46" fmla="*/ 71 w 103"/>
                  <a:gd name="T47" fmla="*/ 38 h 86"/>
                  <a:gd name="T48" fmla="*/ 62 w 103"/>
                  <a:gd name="T49" fmla="*/ 34 h 86"/>
                  <a:gd name="T50" fmla="*/ 48 w 103"/>
                  <a:gd name="T51" fmla="*/ 24 h 86"/>
                  <a:gd name="T52" fmla="*/ 6 w 103"/>
                  <a:gd name="T53" fmla="*/ 2 h 86"/>
                  <a:gd name="T54" fmla="*/ 0 w 103"/>
                  <a:gd name="T55" fmla="*/ 0 h 86"/>
                  <a:gd name="T56" fmla="*/ 0 w 103"/>
                  <a:gd name="T57" fmla="*/ 68 h 86"/>
                  <a:gd name="T58" fmla="*/ 10 w 103"/>
                  <a:gd name="T59" fmla="*/ 71 h 86"/>
                  <a:gd name="T60" fmla="*/ 20 w 103"/>
                  <a:gd name="T61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3" h="86">
                    <a:moveTo>
                      <a:pt x="20" y="66"/>
                    </a:moveTo>
                    <a:cubicBezTo>
                      <a:pt x="20" y="65"/>
                      <a:pt x="21" y="63"/>
                      <a:pt x="23" y="63"/>
                    </a:cubicBezTo>
                    <a:cubicBezTo>
                      <a:pt x="24" y="63"/>
                      <a:pt x="25" y="61"/>
                      <a:pt x="26" y="60"/>
                    </a:cubicBezTo>
                    <a:cubicBezTo>
                      <a:pt x="26" y="58"/>
                      <a:pt x="27" y="57"/>
                      <a:pt x="29" y="55"/>
                    </a:cubicBezTo>
                    <a:cubicBezTo>
                      <a:pt x="30" y="54"/>
                      <a:pt x="32" y="53"/>
                      <a:pt x="35" y="53"/>
                    </a:cubicBezTo>
                    <a:cubicBezTo>
                      <a:pt x="41" y="53"/>
                      <a:pt x="50" y="56"/>
                      <a:pt x="55" y="60"/>
                    </a:cubicBezTo>
                    <a:cubicBezTo>
                      <a:pt x="58" y="63"/>
                      <a:pt x="61" y="66"/>
                      <a:pt x="64" y="70"/>
                    </a:cubicBezTo>
                    <a:cubicBezTo>
                      <a:pt x="69" y="76"/>
                      <a:pt x="74" y="83"/>
                      <a:pt x="78" y="82"/>
                    </a:cubicBezTo>
                    <a:cubicBezTo>
                      <a:pt x="79" y="82"/>
                      <a:pt x="80" y="82"/>
                      <a:pt x="81" y="82"/>
                    </a:cubicBezTo>
                    <a:cubicBezTo>
                      <a:pt x="85" y="82"/>
                      <a:pt x="89" y="83"/>
                      <a:pt x="92" y="84"/>
                    </a:cubicBezTo>
                    <a:cubicBezTo>
                      <a:pt x="96" y="85"/>
                      <a:pt x="99" y="86"/>
                      <a:pt x="102" y="86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03" y="85"/>
                      <a:pt x="101" y="84"/>
                      <a:pt x="100" y="83"/>
                    </a:cubicBezTo>
                    <a:cubicBezTo>
                      <a:pt x="100" y="83"/>
                      <a:pt x="90" y="79"/>
                      <a:pt x="90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5" y="72"/>
                      <a:pt x="82" y="71"/>
                      <a:pt x="80" y="70"/>
                    </a:cubicBezTo>
                    <a:cubicBezTo>
                      <a:pt x="77" y="68"/>
                      <a:pt x="76" y="64"/>
                      <a:pt x="75" y="61"/>
                    </a:cubicBezTo>
                    <a:cubicBezTo>
                      <a:pt x="75" y="58"/>
                      <a:pt x="74" y="56"/>
                      <a:pt x="72" y="55"/>
                    </a:cubicBezTo>
                    <a:cubicBezTo>
                      <a:pt x="68" y="53"/>
                      <a:pt x="65" y="49"/>
                      <a:pt x="65" y="45"/>
                    </a:cubicBezTo>
                    <a:cubicBezTo>
                      <a:pt x="66" y="44"/>
                      <a:pt x="66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3" y="42"/>
                      <a:pt x="74" y="42"/>
                      <a:pt x="74" y="41"/>
                    </a:cubicBezTo>
                    <a:cubicBezTo>
                      <a:pt x="74" y="41"/>
                      <a:pt x="74" y="40"/>
                      <a:pt x="71" y="38"/>
                    </a:cubicBezTo>
                    <a:cubicBezTo>
                      <a:pt x="70" y="37"/>
                      <a:pt x="66" y="35"/>
                      <a:pt x="62" y="34"/>
                    </a:cubicBezTo>
                    <a:cubicBezTo>
                      <a:pt x="56" y="32"/>
                      <a:pt x="49" y="30"/>
                      <a:pt x="48" y="24"/>
                    </a:cubicBezTo>
                    <a:cubicBezTo>
                      <a:pt x="48" y="20"/>
                      <a:pt x="21" y="5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" y="69"/>
                      <a:pt x="6" y="70"/>
                      <a:pt x="10" y="71"/>
                    </a:cubicBezTo>
                    <a:cubicBezTo>
                      <a:pt x="18" y="71"/>
                      <a:pt x="19" y="68"/>
                      <a:pt x="20" y="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3" name="Freeform 1109"/>
              <p:cNvSpPr>
                <a:spLocks/>
              </p:cNvSpPr>
              <p:nvPr/>
            </p:nvSpPr>
            <p:spPr bwMode="auto">
              <a:xfrm>
                <a:off x="4133" y="2483"/>
                <a:ext cx="437" cy="328"/>
              </a:xfrm>
              <a:custGeom>
                <a:avLst/>
                <a:gdLst>
                  <a:gd name="T0" fmla="*/ 452 w 456"/>
                  <a:gd name="T1" fmla="*/ 176 h 342"/>
                  <a:gd name="T2" fmla="*/ 430 w 456"/>
                  <a:gd name="T3" fmla="*/ 154 h 342"/>
                  <a:gd name="T4" fmla="*/ 423 w 456"/>
                  <a:gd name="T5" fmla="*/ 138 h 342"/>
                  <a:gd name="T6" fmla="*/ 415 w 456"/>
                  <a:gd name="T7" fmla="*/ 138 h 342"/>
                  <a:gd name="T8" fmla="*/ 377 w 456"/>
                  <a:gd name="T9" fmla="*/ 99 h 342"/>
                  <a:gd name="T10" fmla="*/ 363 w 456"/>
                  <a:gd name="T11" fmla="*/ 63 h 342"/>
                  <a:gd name="T12" fmla="*/ 352 w 456"/>
                  <a:gd name="T13" fmla="*/ 42 h 342"/>
                  <a:gd name="T14" fmla="*/ 333 w 456"/>
                  <a:gd name="T15" fmla="*/ 3 h 342"/>
                  <a:gd name="T16" fmla="*/ 323 w 456"/>
                  <a:gd name="T17" fmla="*/ 29 h 342"/>
                  <a:gd name="T18" fmla="*/ 317 w 456"/>
                  <a:gd name="T19" fmla="*/ 70 h 342"/>
                  <a:gd name="T20" fmla="*/ 284 w 456"/>
                  <a:gd name="T21" fmla="*/ 70 h 342"/>
                  <a:gd name="T22" fmla="*/ 254 w 456"/>
                  <a:gd name="T23" fmla="*/ 49 h 342"/>
                  <a:gd name="T24" fmla="*/ 254 w 456"/>
                  <a:gd name="T25" fmla="*/ 32 h 342"/>
                  <a:gd name="T26" fmla="*/ 266 w 456"/>
                  <a:gd name="T27" fmla="*/ 17 h 342"/>
                  <a:gd name="T28" fmla="*/ 261 w 456"/>
                  <a:gd name="T29" fmla="*/ 20 h 342"/>
                  <a:gd name="T30" fmla="*/ 249 w 456"/>
                  <a:gd name="T31" fmla="*/ 18 h 342"/>
                  <a:gd name="T32" fmla="*/ 206 w 456"/>
                  <a:gd name="T33" fmla="*/ 17 h 342"/>
                  <a:gd name="T34" fmla="*/ 196 w 456"/>
                  <a:gd name="T35" fmla="*/ 24 h 342"/>
                  <a:gd name="T36" fmla="*/ 188 w 456"/>
                  <a:gd name="T37" fmla="*/ 45 h 342"/>
                  <a:gd name="T38" fmla="*/ 175 w 456"/>
                  <a:gd name="T39" fmla="*/ 51 h 342"/>
                  <a:gd name="T40" fmla="*/ 162 w 456"/>
                  <a:gd name="T41" fmla="*/ 41 h 342"/>
                  <a:gd name="T42" fmla="*/ 146 w 456"/>
                  <a:gd name="T43" fmla="*/ 42 h 342"/>
                  <a:gd name="T44" fmla="*/ 136 w 456"/>
                  <a:gd name="T45" fmla="*/ 45 h 342"/>
                  <a:gd name="T46" fmla="*/ 128 w 456"/>
                  <a:gd name="T47" fmla="*/ 62 h 342"/>
                  <a:gd name="T48" fmla="*/ 122 w 456"/>
                  <a:gd name="T49" fmla="*/ 69 h 342"/>
                  <a:gd name="T50" fmla="*/ 110 w 456"/>
                  <a:gd name="T51" fmla="*/ 68 h 342"/>
                  <a:gd name="T52" fmla="*/ 73 w 456"/>
                  <a:gd name="T53" fmla="*/ 107 h 342"/>
                  <a:gd name="T54" fmla="*/ 46 w 456"/>
                  <a:gd name="T55" fmla="*/ 117 h 342"/>
                  <a:gd name="T56" fmla="*/ 15 w 456"/>
                  <a:gd name="T57" fmla="*/ 131 h 342"/>
                  <a:gd name="T58" fmla="*/ 8 w 456"/>
                  <a:gd name="T59" fmla="*/ 132 h 342"/>
                  <a:gd name="T60" fmla="*/ 11 w 456"/>
                  <a:gd name="T61" fmla="*/ 182 h 342"/>
                  <a:gd name="T62" fmla="*/ 4 w 456"/>
                  <a:gd name="T63" fmla="*/ 186 h 342"/>
                  <a:gd name="T64" fmla="*/ 30 w 456"/>
                  <a:gd name="T65" fmla="*/ 255 h 342"/>
                  <a:gd name="T66" fmla="*/ 23 w 456"/>
                  <a:gd name="T67" fmla="*/ 279 h 342"/>
                  <a:gd name="T68" fmla="*/ 53 w 456"/>
                  <a:gd name="T69" fmla="*/ 289 h 342"/>
                  <a:gd name="T70" fmla="*/ 84 w 456"/>
                  <a:gd name="T71" fmla="*/ 274 h 342"/>
                  <a:gd name="T72" fmla="*/ 136 w 456"/>
                  <a:gd name="T73" fmla="*/ 258 h 342"/>
                  <a:gd name="T74" fmla="*/ 202 w 456"/>
                  <a:gd name="T75" fmla="*/ 244 h 342"/>
                  <a:gd name="T76" fmla="*/ 229 w 456"/>
                  <a:gd name="T77" fmla="*/ 252 h 342"/>
                  <a:gd name="T78" fmla="*/ 239 w 456"/>
                  <a:gd name="T79" fmla="*/ 266 h 342"/>
                  <a:gd name="T80" fmla="*/ 253 w 456"/>
                  <a:gd name="T81" fmla="*/ 288 h 342"/>
                  <a:gd name="T82" fmla="*/ 281 w 456"/>
                  <a:gd name="T83" fmla="*/ 263 h 342"/>
                  <a:gd name="T84" fmla="*/ 276 w 456"/>
                  <a:gd name="T85" fmla="*/ 289 h 342"/>
                  <a:gd name="T86" fmla="*/ 287 w 456"/>
                  <a:gd name="T87" fmla="*/ 296 h 342"/>
                  <a:gd name="T88" fmla="*/ 303 w 456"/>
                  <a:gd name="T89" fmla="*/ 314 h 342"/>
                  <a:gd name="T90" fmla="*/ 344 w 456"/>
                  <a:gd name="T91" fmla="*/ 339 h 342"/>
                  <a:gd name="T92" fmla="*/ 364 w 456"/>
                  <a:gd name="T93" fmla="*/ 331 h 342"/>
                  <a:gd name="T94" fmla="*/ 381 w 456"/>
                  <a:gd name="T95" fmla="*/ 337 h 342"/>
                  <a:gd name="T96" fmla="*/ 417 w 456"/>
                  <a:gd name="T97" fmla="*/ 303 h 342"/>
                  <a:gd name="T98" fmla="*/ 448 w 456"/>
                  <a:gd name="T99" fmla="*/ 246 h 342"/>
                  <a:gd name="T100" fmla="*/ 455 w 456"/>
                  <a:gd name="T101" fmla="*/ 20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6" h="342">
                    <a:moveTo>
                      <a:pt x="456" y="201"/>
                    </a:moveTo>
                    <a:cubicBezTo>
                      <a:pt x="456" y="201"/>
                      <a:pt x="455" y="198"/>
                      <a:pt x="455" y="197"/>
                    </a:cubicBezTo>
                    <a:cubicBezTo>
                      <a:pt x="454" y="197"/>
                      <a:pt x="454" y="197"/>
                      <a:pt x="454" y="197"/>
                    </a:cubicBezTo>
                    <a:cubicBezTo>
                      <a:pt x="453" y="197"/>
                      <a:pt x="453" y="196"/>
                      <a:pt x="452" y="196"/>
                    </a:cubicBezTo>
                    <a:cubicBezTo>
                      <a:pt x="450" y="193"/>
                      <a:pt x="451" y="180"/>
                      <a:pt x="452" y="176"/>
                    </a:cubicBezTo>
                    <a:cubicBezTo>
                      <a:pt x="451" y="176"/>
                      <a:pt x="450" y="176"/>
                      <a:pt x="450" y="176"/>
                    </a:cubicBezTo>
                    <a:cubicBezTo>
                      <a:pt x="445" y="176"/>
                      <a:pt x="443" y="168"/>
                      <a:pt x="442" y="165"/>
                    </a:cubicBezTo>
                    <a:cubicBezTo>
                      <a:pt x="441" y="163"/>
                      <a:pt x="438" y="158"/>
                      <a:pt x="436" y="158"/>
                    </a:cubicBezTo>
                    <a:cubicBezTo>
                      <a:pt x="435" y="158"/>
                      <a:pt x="435" y="159"/>
                      <a:pt x="434" y="159"/>
                    </a:cubicBezTo>
                    <a:cubicBezTo>
                      <a:pt x="431" y="159"/>
                      <a:pt x="430" y="156"/>
                      <a:pt x="430" y="154"/>
                    </a:cubicBezTo>
                    <a:cubicBezTo>
                      <a:pt x="430" y="154"/>
                      <a:pt x="430" y="153"/>
                      <a:pt x="430" y="153"/>
                    </a:cubicBezTo>
                    <a:cubicBezTo>
                      <a:pt x="429" y="153"/>
                      <a:pt x="429" y="153"/>
                      <a:pt x="429" y="153"/>
                    </a:cubicBezTo>
                    <a:cubicBezTo>
                      <a:pt x="427" y="153"/>
                      <a:pt x="426" y="153"/>
                      <a:pt x="425" y="152"/>
                    </a:cubicBezTo>
                    <a:cubicBezTo>
                      <a:pt x="423" y="149"/>
                      <a:pt x="423" y="142"/>
                      <a:pt x="423" y="139"/>
                    </a:cubicBezTo>
                    <a:cubicBezTo>
                      <a:pt x="423" y="139"/>
                      <a:pt x="423" y="139"/>
                      <a:pt x="423" y="138"/>
                    </a:cubicBezTo>
                    <a:cubicBezTo>
                      <a:pt x="423" y="138"/>
                      <a:pt x="423" y="138"/>
                      <a:pt x="422" y="138"/>
                    </a:cubicBezTo>
                    <a:cubicBezTo>
                      <a:pt x="421" y="138"/>
                      <a:pt x="420" y="138"/>
                      <a:pt x="419" y="137"/>
                    </a:cubicBezTo>
                    <a:cubicBezTo>
                      <a:pt x="419" y="137"/>
                      <a:pt x="419" y="136"/>
                      <a:pt x="419" y="136"/>
                    </a:cubicBezTo>
                    <a:cubicBezTo>
                      <a:pt x="419" y="136"/>
                      <a:pt x="418" y="137"/>
                      <a:pt x="417" y="137"/>
                    </a:cubicBezTo>
                    <a:cubicBezTo>
                      <a:pt x="416" y="137"/>
                      <a:pt x="416" y="138"/>
                      <a:pt x="415" y="138"/>
                    </a:cubicBezTo>
                    <a:cubicBezTo>
                      <a:pt x="414" y="139"/>
                      <a:pt x="412" y="138"/>
                      <a:pt x="411" y="137"/>
                    </a:cubicBezTo>
                    <a:cubicBezTo>
                      <a:pt x="409" y="134"/>
                      <a:pt x="409" y="130"/>
                      <a:pt x="410" y="128"/>
                    </a:cubicBezTo>
                    <a:cubicBezTo>
                      <a:pt x="410" y="126"/>
                      <a:pt x="409" y="124"/>
                      <a:pt x="406" y="122"/>
                    </a:cubicBezTo>
                    <a:cubicBezTo>
                      <a:pt x="402" y="118"/>
                      <a:pt x="401" y="115"/>
                      <a:pt x="402" y="112"/>
                    </a:cubicBezTo>
                    <a:cubicBezTo>
                      <a:pt x="400" y="109"/>
                      <a:pt x="382" y="100"/>
                      <a:pt x="377" y="99"/>
                    </a:cubicBezTo>
                    <a:cubicBezTo>
                      <a:pt x="373" y="98"/>
                      <a:pt x="373" y="94"/>
                      <a:pt x="373" y="92"/>
                    </a:cubicBezTo>
                    <a:cubicBezTo>
                      <a:pt x="373" y="91"/>
                      <a:pt x="374" y="91"/>
                      <a:pt x="373" y="90"/>
                    </a:cubicBezTo>
                    <a:cubicBezTo>
                      <a:pt x="371" y="88"/>
                      <a:pt x="370" y="80"/>
                      <a:pt x="370" y="75"/>
                    </a:cubicBezTo>
                    <a:cubicBezTo>
                      <a:pt x="370" y="73"/>
                      <a:pt x="369" y="72"/>
                      <a:pt x="367" y="70"/>
                    </a:cubicBezTo>
                    <a:cubicBezTo>
                      <a:pt x="365" y="68"/>
                      <a:pt x="363" y="66"/>
                      <a:pt x="363" y="63"/>
                    </a:cubicBezTo>
                    <a:cubicBezTo>
                      <a:pt x="364" y="61"/>
                      <a:pt x="363" y="60"/>
                      <a:pt x="363" y="58"/>
                    </a:cubicBezTo>
                    <a:cubicBezTo>
                      <a:pt x="362" y="55"/>
                      <a:pt x="362" y="52"/>
                      <a:pt x="362" y="49"/>
                    </a:cubicBezTo>
                    <a:cubicBezTo>
                      <a:pt x="362" y="48"/>
                      <a:pt x="361" y="47"/>
                      <a:pt x="358" y="45"/>
                    </a:cubicBezTo>
                    <a:cubicBezTo>
                      <a:pt x="357" y="44"/>
                      <a:pt x="355" y="43"/>
                      <a:pt x="355" y="41"/>
                    </a:cubicBezTo>
                    <a:cubicBezTo>
                      <a:pt x="354" y="42"/>
                      <a:pt x="353" y="42"/>
                      <a:pt x="352" y="42"/>
                    </a:cubicBezTo>
                    <a:cubicBezTo>
                      <a:pt x="351" y="42"/>
                      <a:pt x="349" y="43"/>
                      <a:pt x="348" y="43"/>
                    </a:cubicBezTo>
                    <a:cubicBezTo>
                      <a:pt x="346" y="43"/>
                      <a:pt x="345" y="43"/>
                      <a:pt x="344" y="41"/>
                    </a:cubicBezTo>
                    <a:cubicBezTo>
                      <a:pt x="342" y="39"/>
                      <a:pt x="342" y="34"/>
                      <a:pt x="342" y="29"/>
                    </a:cubicBezTo>
                    <a:cubicBezTo>
                      <a:pt x="343" y="24"/>
                      <a:pt x="340" y="15"/>
                      <a:pt x="338" y="13"/>
                    </a:cubicBezTo>
                    <a:cubicBezTo>
                      <a:pt x="335" y="11"/>
                      <a:pt x="334" y="7"/>
                      <a:pt x="333" y="3"/>
                    </a:cubicBezTo>
                    <a:cubicBezTo>
                      <a:pt x="333" y="2"/>
                      <a:pt x="333" y="1"/>
                      <a:pt x="332" y="0"/>
                    </a:cubicBezTo>
                    <a:cubicBezTo>
                      <a:pt x="331" y="1"/>
                      <a:pt x="328" y="4"/>
                      <a:pt x="328" y="6"/>
                    </a:cubicBezTo>
                    <a:cubicBezTo>
                      <a:pt x="328" y="10"/>
                      <a:pt x="327" y="14"/>
                      <a:pt x="325" y="17"/>
                    </a:cubicBezTo>
                    <a:cubicBezTo>
                      <a:pt x="324" y="17"/>
                      <a:pt x="325" y="19"/>
                      <a:pt x="325" y="20"/>
                    </a:cubicBezTo>
                    <a:cubicBezTo>
                      <a:pt x="325" y="23"/>
                      <a:pt x="326" y="27"/>
                      <a:pt x="323" y="29"/>
                    </a:cubicBezTo>
                    <a:cubicBezTo>
                      <a:pt x="322" y="30"/>
                      <a:pt x="322" y="36"/>
                      <a:pt x="323" y="39"/>
                    </a:cubicBezTo>
                    <a:cubicBezTo>
                      <a:pt x="323" y="42"/>
                      <a:pt x="323" y="45"/>
                      <a:pt x="323" y="48"/>
                    </a:cubicBezTo>
                    <a:cubicBezTo>
                      <a:pt x="323" y="49"/>
                      <a:pt x="323" y="51"/>
                      <a:pt x="322" y="52"/>
                    </a:cubicBezTo>
                    <a:cubicBezTo>
                      <a:pt x="322" y="57"/>
                      <a:pt x="322" y="62"/>
                      <a:pt x="319" y="66"/>
                    </a:cubicBezTo>
                    <a:cubicBezTo>
                      <a:pt x="318" y="67"/>
                      <a:pt x="318" y="69"/>
                      <a:pt x="317" y="70"/>
                    </a:cubicBezTo>
                    <a:cubicBezTo>
                      <a:pt x="315" y="74"/>
                      <a:pt x="313" y="78"/>
                      <a:pt x="309" y="80"/>
                    </a:cubicBezTo>
                    <a:cubicBezTo>
                      <a:pt x="304" y="82"/>
                      <a:pt x="297" y="80"/>
                      <a:pt x="294" y="76"/>
                    </a:cubicBezTo>
                    <a:cubicBezTo>
                      <a:pt x="293" y="75"/>
                      <a:pt x="292" y="74"/>
                      <a:pt x="292" y="72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1" y="70"/>
                      <a:pt x="287" y="69"/>
                      <a:pt x="284" y="70"/>
                    </a:cubicBezTo>
                    <a:cubicBezTo>
                      <a:pt x="281" y="70"/>
                      <a:pt x="279" y="68"/>
                      <a:pt x="277" y="65"/>
                    </a:cubicBezTo>
                    <a:cubicBezTo>
                      <a:pt x="275" y="64"/>
                      <a:pt x="274" y="62"/>
                      <a:pt x="272" y="60"/>
                    </a:cubicBezTo>
                    <a:cubicBezTo>
                      <a:pt x="270" y="59"/>
                      <a:pt x="268" y="59"/>
                      <a:pt x="266" y="59"/>
                    </a:cubicBezTo>
                    <a:cubicBezTo>
                      <a:pt x="263" y="59"/>
                      <a:pt x="261" y="59"/>
                      <a:pt x="260" y="56"/>
                    </a:cubicBezTo>
                    <a:cubicBezTo>
                      <a:pt x="258" y="52"/>
                      <a:pt x="257" y="51"/>
                      <a:pt x="254" y="49"/>
                    </a:cubicBezTo>
                    <a:cubicBezTo>
                      <a:pt x="253" y="48"/>
                      <a:pt x="253" y="48"/>
                      <a:pt x="253" y="48"/>
                    </a:cubicBezTo>
                    <a:cubicBezTo>
                      <a:pt x="251" y="47"/>
                      <a:pt x="250" y="46"/>
                      <a:pt x="250" y="44"/>
                    </a:cubicBezTo>
                    <a:cubicBezTo>
                      <a:pt x="250" y="42"/>
                      <a:pt x="251" y="41"/>
                      <a:pt x="253" y="40"/>
                    </a:cubicBezTo>
                    <a:cubicBezTo>
                      <a:pt x="254" y="39"/>
                      <a:pt x="254" y="39"/>
                      <a:pt x="254" y="39"/>
                    </a:cubicBezTo>
                    <a:cubicBezTo>
                      <a:pt x="256" y="38"/>
                      <a:pt x="257" y="36"/>
                      <a:pt x="254" y="32"/>
                    </a:cubicBezTo>
                    <a:cubicBezTo>
                      <a:pt x="254" y="32"/>
                      <a:pt x="253" y="31"/>
                      <a:pt x="254" y="29"/>
                    </a:cubicBezTo>
                    <a:cubicBezTo>
                      <a:pt x="254" y="27"/>
                      <a:pt x="256" y="27"/>
                      <a:pt x="258" y="26"/>
                    </a:cubicBezTo>
                    <a:cubicBezTo>
                      <a:pt x="259" y="26"/>
                      <a:pt x="261" y="25"/>
                      <a:pt x="262" y="24"/>
                    </a:cubicBezTo>
                    <a:cubicBezTo>
                      <a:pt x="264" y="24"/>
                      <a:pt x="264" y="23"/>
                      <a:pt x="264" y="22"/>
                    </a:cubicBezTo>
                    <a:cubicBezTo>
                      <a:pt x="264" y="21"/>
                      <a:pt x="263" y="18"/>
                      <a:pt x="266" y="17"/>
                    </a:cubicBezTo>
                    <a:cubicBezTo>
                      <a:pt x="267" y="17"/>
                      <a:pt x="267" y="16"/>
                      <a:pt x="267" y="16"/>
                    </a:cubicBezTo>
                    <a:cubicBezTo>
                      <a:pt x="267" y="16"/>
                      <a:pt x="266" y="15"/>
                      <a:pt x="264" y="15"/>
                    </a:cubicBezTo>
                    <a:cubicBezTo>
                      <a:pt x="264" y="15"/>
                      <a:pt x="264" y="15"/>
                      <a:pt x="264" y="15"/>
                    </a:cubicBezTo>
                    <a:cubicBezTo>
                      <a:pt x="264" y="15"/>
                      <a:pt x="263" y="16"/>
                      <a:pt x="263" y="16"/>
                    </a:cubicBezTo>
                    <a:cubicBezTo>
                      <a:pt x="263" y="17"/>
                      <a:pt x="263" y="19"/>
                      <a:pt x="261" y="20"/>
                    </a:cubicBezTo>
                    <a:cubicBezTo>
                      <a:pt x="260" y="20"/>
                      <a:pt x="260" y="20"/>
                      <a:pt x="260" y="20"/>
                    </a:cubicBezTo>
                    <a:cubicBezTo>
                      <a:pt x="258" y="20"/>
                      <a:pt x="257" y="18"/>
                      <a:pt x="256" y="15"/>
                    </a:cubicBezTo>
                    <a:cubicBezTo>
                      <a:pt x="256" y="15"/>
                      <a:pt x="256" y="15"/>
                      <a:pt x="256" y="14"/>
                    </a:cubicBezTo>
                    <a:cubicBezTo>
                      <a:pt x="256" y="14"/>
                      <a:pt x="256" y="14"/>
                      <a:pt x="256" y="15"/>
                    </a:cubicBezTo>
                    <a:cubicBezTo>
                      <a:pt x="254" y="16"/>
                      <a:pt x="252" y="18"/>
                      <a:pt x="249" y="18"/>
                    </a:cubicBezTo>
                    <a:cubicBezTo>
                      <a:pt x="248" y="18"/>
                      <a:pt x="247" y="17"/>
                      <a:pt x="246" y="16"/>
                    </a:cubicBezTo>
                    <a:cubicBezTo>
                      <a:pt x="245" y="14"/>
                      <a:pt x="234" y="12"/>
                      <a:pt x="225" y="10"/>
                    </a:cubicBezTo>
                    <a:cubicBezTo>
                      <a:pt x="224" y="10"/>
                      <a:pt x="223" y="10"/>
                      <a:pt x="221" y="9"/>
                    </a:cubicBezTo>
                    <a:cubicBezTo>
                      <a:pt x="222" y="10"/>
                      <a:pt x="222" y="11"/>
                      <a:pt x="222" y="12"/>
                    </a:cubicBezTo>
                    <a:cubicBezTo>
                      <a:pt x="220" y="16"/>
                      <a:pt x="209" y="17"/>
                      <a:pt x="206" y="17"/>
                    </a:cubicBezTo>
                    <a:cubicBezTo>
                      <a:pt x="205" y="17"/>
                      <a:pt x="203" y="17"/>
                      <a:pt x="202" y="17"/>
                    </a:cubicBezTo>
                    <a:cubicBezTo>
                      <a:pt x="202" y="17"/>
                      <a:pt x="202" y="18"/>
                      <a:pt x="202" y="19"/>
                    </a:cubicBezTo>
                    <a:cubicBezTo>
                      <a:pt x="201" y="20"/>
                      <a:pt x="200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20"/>
                      <a:pt x="197" y="22"/>
                      <a:pt x="196" y="24"/>
                    </a:cubicBezTo>
                    <a:cubicBezTo>
                      <a:pt x="195" y="26"/>
                      <a:pt x="194" y="28"/>
                      <a:pt x="192" y="30"/>
                    </a:cubicBezTo>
                    <a:cubicBezTo>
                      <a:pt x="191" y="31"/>
                      <a:pt x="191" y="32"/>
                      <a:pt x="191" y="33"/>
                    </a:cubicBezTo>
                    <a:cubicBezTo>
                      <a:pt x="190" y="35"/>
                      <a:pt x="190" y="36"/>
                      <a:pt x="187" y="38"/>
                    </a:cubicBezTo>
                    <a:cubicBezTo>
                      <a:pt x="186" y="39"/>
                      <a:pt x="186" y="39"/>
                      <a:pt x="186" y="40"/>
                    </a:cubicBezTo>
                    <a:cubicBezTo>
                      <a:pt x="186" y="41"/>
                      <a:pt x="186" y="42"/>
                      <a:pt x="188" y="45"/>
                    </a:cubicBezTo>
                    <a:cubicBezTo>
                      <a:pt x="190" y="47"/>
                      <a:pt x="191" y="48"/>
                      <a:pt x="190" y="50"/>
                    </a:cubicBezTo>
                    <a:cubicBezTo>
                      <a:pt x="189" y="53"/>
                      <a:pt x="183" y="52"/>
                      <a:pt x="180" y="49"/>
                    </a:cubicBezTo>
                    <a:cubicBezTo>
                      <a:pt x="178" y="47"/>
                      <a:pt x="177" y="46"/>
                      <a:pt x="176" y="46"/>
                    </a:cubicBezTo>
                    <a:cubicBezTo>
                      <a:pt x="176" y="46"/>
                      <a:pt x="176" y="47"/>
                      <a:pt x="176" y="48"/>
                    </a:cubicBezTo>
                    <a:cubicBezTo>
                      <a:pt x="176" y="49"/>
                      <a:pt x="175" y="50"/>
                      <a:pt x="175" y="51"/>
                    </a:cubicBezTo>
                    <a:cubicBezTo>
                      <a:pt x="174" y="52"/>
                      <a:pt x="171" y="52"/>
                      <a:pt x="170" y="50"/>
                    </a:cubicBezTo>
                    <a:cubicBezTo>
                      <a:pt x="168" y="49"/>
                      <a:pt x="168" y="47"/>
                      <a:pt x="168" y="45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8" y="44"/>
                      <a:pt x="167" y="44"/>
                      <a:pt x="167" y="44"/>
                    </a:cubicBezTo>
                    <a:cubicBezTo>
                      <a:pt x="165" y="43"/>
                      <a:pt x="163" y="43"/>
                      <a:pt x="162" y="41"/>
                    </a:cubicBezTo>
                    <a:cubicBezTo>
                      <a:pt x="161" y="39"/>
                      <a:pt x="157" y="35"/>
                      <a:pt x="155" y="35"/>
                    </a:cubicBezTo>
                    <a:cubicBezTo>
                      <a:pt x="154" y="35"/>
                      <a:pt x="153" y="35"/>
                      <a:pt x="153" y="36"/>
                    </a:cubicBezTo>
                    <a:cubicBezTo>
                      <a:pt x="152" y="37"/>
                      <a:pt x="150" y="39"/>
                      <a:pt x="148" y="39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9"/>
                      <a:pt x="146" y="40"/>
                      <a:pt x="146" y="42"/>
                    </a:cubicBezTo>
                    <a:cubicBezTo>
                      <a:pt x="147" y="43"/>
                      <a:pt x="146" y="44"/>
                      <a:pt x="146" y="44"/>
                    </a:cubicBezTo>
                    <a:cubicBezTo>
                      <a:pt x="145" y="45"/>
                      <a:pt x="145" y="45"/>
                      <a:pt x="143" y="45"/>
                    </a:cubicBezTo>
                    <a:cubicBezTo>
                      <a:pt x="142" y="45"/>
                      <a:pt x="141" y="45"/>
                      <a:pt x="140" y="45"/>
                    </a:cubicBezTo>
                    <a:cubicBezTo>
                      <a:pt x="139" y="44"/>
                      <a:pt x="137" y="44"/>
                      <a:pt x="136" y="44"/>
                    </a:cubicBezTo>
                    <a:cubicBezTo>
                      <a:pt x="136" y="44"/>
                      <a:pt x="136" y="45"/>
                      <a:pt x="136" y="45"/>
                    </a:cubicBezTo>
                    <a:cubicBezTo>
                      <a:pt x="136" y="46"/>
                      <a:pt x="137" y="47"/>
                      <a:pt x="136" y="48"/>
                    </a:cubicBezTo>
                    <a:cubicBezTo>
                      <a:pt x="135" y="49"/>
                      <a:pt x="135" y="49"/>
                      <a:pt x="134" y="49"/>
                    </a:cubicBezTo>
                    <a:cubicBezTo>
                      <a:pt x="134" y="49"/>
                      <a:pt x="134" y="50"/>
                      <a:pt x="133" y="50"/>
                    </a:cubicBezTo>
                    <a:cubicBezTo>
                      <a:pt x="133" y="51"/>
                      <a:pt x="131" y="53"/>
                      <a:pt x="128" y="53"/>
                    </a:cubicBezTo>
                    <a:cubicBezTo>
                      <a:pt x="128" y="53"/>
                      <a:pt x="127" y="56"/>
                      <a:pt x="128" y="62"/>
                    </a:cubicBezTo>
                    <a:cubicBezTo>
                      <a:pt x="128" y="62"/>
                      <a:pt x="128" y="63"/>
                      <a:pt x="127" y="64"/>
                    </a:cubicBezTo>
                    <a:cubicBezTo>
                      <a:pt x="126" y="66"/>
                      <a:pt x="124" y="65"/>
                      <a:pt x="122" y="64"/>
                    </a:cubicBezTo>
                    <a:cubicBezTo>
                      <a:pt x="121" y="64"/>
                      <a:pt x="120" y="63"/>
                      <a:pt x="119" y="63"/>
                    </a:cubicBezTo>
                    <a:cubicBezTo>
                      <a:pt x="119" y="63"/>
                      <a:pt x="119" y="64"/>
                      <a:pt x="120" y="64"/>
                    </a:cubicBezTo>
                    <a:cubicBezTo>
                      <a:pt x="120" y="66"/>
                      <a:pt x="121" y="67"/>
                      <a:pt x="122" y="69"/>
                    </a:cubicBezTo>
                    <a:cubicBezTo>
                      <a:pt x="123" y="74"/>
                      <a:pt x="120" y="75"/>
                      <a:pt x="119" y="76"/>
                    </a:cubicBezTo>
                    <a:cubicBezTo>
                      <a:pt x="118" y="76"/>
                      <a:pt x="118" y="77"/>
                      <a:pt x="118" y="77"/>
                    </a:cubicBezTo>
                    <a:cubicBezTo>
                      <a:pt x="117" y="77"/>
                      <a:pt x="116" y="78"/>
                      <a:pt x="116" y="78"/>
                    </a:cubicBezTo>
                    <a:cubicBezTo>
                      <a:pt x="114" y="78"/>
                      <a:pt x="112" y="76"/>
                      <a:pt x="111" y="73"/>
                    </a:cubicBezTo>
                    <a:cubicBezTo>
                      <a:pt x="110" y="72"/>
                      <a:pt x="110" y="70"/>
                      <a:pt x="110" y="68"/>
                    </a:cubicBezTo>
                    <a:cubicBezTo>
                      <a:pt x="109" y="68"/>
                      <a:pt x="107" y="70"/>
                      <a:pt x="104" y="73"/>
                    </a:cubicBezTo>
                    <a:cubicBezTo>
                      <a:pt x="103" y="75"/>
                      <a:pt x="103" y="77"/>
                      <a:pt x="104" y="80"/>
                    </a:cubicBezTo>
                    <a:cubicBezTo>
                      <a:pt x="105" y="83"/>
                      <a:pt x="106" y="85"/>
                      <a:pt x="103" y="86"/>
                    </a:cubicBezTo>
                    <a:cubicBezTo>
                      <a:pt x="102" y="87"/>
                      <a:pt x="93" y="96"/>
                      <a:pt x="88" y="102"/>
                    </a:cubicBezTo>
                    <a:cubicBezTo>
                      <a:pt x="84" y="106"/>
                      <a:pt x="78" y="107"/>
                      <a:pt x="73" y="107"/>
                    </a:cubicBezTo>
                    <a:cubicBezTo>
                      <a:pt x="71" y="107"/>
                      <a:pt x="68" y="107"/>
                      <a:pt x="67" y="108"/>
                    </a:cubicBezTo>
                    <a:cubicBezTo>
                      <a:pt x="65" y="110"/>
                      <a:pt x="63" y="110"/>
                      <a:pt x="61" y="110"/>
                    </a:cubicBezTo>
                    <a:cubicBezTo>
                      <a:pt x="59" y="110"/>
                      <a:pt x="58" y="110"/>
                      <a:pt x="57" y="111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2" y="115"/>
                      <a:pt x="49" y="117"/>
                      <a:pt x="46" y="117"/>
                    </a:cubicBezTo>
                    <a:cubicBezTo>
                      <a:pt x="44" y="117"/>
                      <a:pt x="43" y="116"/>
                      <a:pt x="43" y="115"/>
                    </a:cubicBezTo>
                    <a:cubicBezTo>
                      <a:pt x="43" y="115"/>
                      <a:pt x="42" y="115"/>
                      <a:pt x="42" y="115"/>
                    </a:cubicBezTo>
                    <a:cubicBezTo>
                      <a:pt x="39" y="115"/>
                      <a:pt x="35" y="117"/>
                      <a:pt x="33" y="119"/>
                    </a:cubicBezTo>
                    <a:cubicBezTo>
                      <a:pt x="29" y="123"/>
                      <a:pt x="22" y="127"/>
                      <a:pt x="17" y="127"/>
                    </a:cubicBezTo>
                    <a:cubicBezTo>
                      <a:pt x="16" y="127"/>
                      <a:pt x="15" y="129"/>
                      <a:pt x="15" y="131"/>
                    </a:cubicBezTo>
                    <a:cubicBezTo>
                      <a:pt x="14" y="133"/>
                      <a:pt x="13" y="134"/>
                      <a:pt x="12" y="135"/>
                    </a:cubicBezTo>
                    <a:cubicBezTo>
                      <a:pt x="12" y="136"/>
                      <a:pt x="11" y="136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8" y="134"/>
                      <a:pt x="8" y="133"/>
                      <a:pt x="8" y="132"/>
                    </a:cubicBezTo>
                    <a:cubicBezTo>
                      <a:pt x="7" y="133"/>
                      <a:pt x="7" y="134"/>
                      <a:pt x="6" y="136"/>
                    </a:cubicBezTo>
                    <a:cubicBezTo>
                      <a:pt x="6" y="137"/>
                      <a:pt x="6" y="138"/>
                      <a:pt x="7" y="140"/>
                    </a:cubicBezTo>
                    <a:cubicBezTo>
                      <a:pt x="8" y="142"/>
                      <a:pt x="9" y="145"/>
                      <a:pt x="6" y="149"/>
                    </a:cubicBezTo>
                    <a:cubicBezTo>
                      <a:pt x="2" y="155"/>
                      <a:pt x="0" y="159"/>
                      <a:pt x="4" y="164"/>
                    </a:cubicBezTo>
                    <a:cubicBezTo>
                      <a:pt x="10" y="172"/>
                      <a:pt x="13" y="177"/>
                      <a:pt x="11" y="182"/>
                    </a:cubicBezTo>
                    <a:cubicBezTo>
                      <a:pt x="10" y="183"/>
                      <a:pt x="9" y="183"/>
                      <a:pt x="8" y="183"/>
                    </a:cubicBezTo>
                    <a:cubicBezTo>
                      <a:pt x="8" y="183"/>
                      <a:pt x="8" y="183"/>
                      <a:pt x="8" y="183"/>
                    </a:cubicBezTo>
                    <a:cubicBezTo>
                      <a:pt x="8" y="184"/>
                      <a:pt x="7" y="184"/>
                      <a:pt x="7" y="184"/>
                    </a:cubicBezTo>
                    <a:cubicBezTo>
                      <a:pt x="6" y="185"/>
                      <a:pt x="5" y="186"/>
                      <a:pt x="3" y="185"/>
                    </a:cubicBezTo>
                    <a:cubicBezTo>
                      <a:pt x="3" y="185"/>
                      <a:pt x="4" y="185"/>
                      <a:pt x="4" y="186"/>
                    </a:cubicBezTo>
                    <a:cubicBezTo>
                      <a:pt x="7" y="192"/>
                      <a:pt x="11" y="198"/>
                      <a:pt x="11" y="202"/>
                    </a:cubicBezTo>
                    <a:cubicBezTo>
                      <a:pt x="11" y="204"/>
                      <a:pt x="13" y="207"/>
                      <a:pt x="15" y="210"/>
                    </a:cubicBezTo>
                    <a:cubicBezTo>
                      <a:pt x="18" y="214"/>
                      <a:pt x="21" y="218"/>
                      <a:pt x="21" y="224"/>
                    </a:cubicBezTo>
                    <a:cubicBezTo>
                      <a:pt x="20" y="231"/>
                      <a:pt x="28" y="244"/>
                      <a:pt x="30" y="248"/>
                    </a:cubicBezTo>
                    <a:cubicBezTo>
                      <a:pt x="32" y="250"/>
                      <a:pt x="31" y="252"/>
                      <a:pt x="30" y="255"/>
                    </a:cubicBezTo>
                    <a:cubicBezTo>
                      <a:pt x="29" y="258"/>
                      <a:pt x="28" y="261"/>
                      <a:pt x="28" y="264"/>
                    </a:cubicBezTo>
                    <a:cubicBezTo>
                      <a:pt x="29" y="268"/>
                      <a:pt x="28" y="271"/>
                      <a:pt x="26" y="273"/>
                    </a:cubicBezTo>
                    <a:cubicBezTo>
                      <a:pt x="25" y="275"/>
                      <a:pt x="22" y="276"/>
                      <a:pt x="20" y="276"/>
                    </a:cubicBezTo>
                    <a:cubicBezTo>
                      <a:pt x="19" y="276"/>
                      <a:pt x="19" y="276"/>
                      <a:pt x="20" y="277"/>
                    </a:cubicBezTo>
                    <a:cubicBezTo>
                      <a:pt x="21" y="278"/>
                      <a:pt x="22" y="279"/>
                      <a:pt x="23" y="279"/>
                    </a:cubicBezTo>
                    <a:cubicBezTo>
                      <a:pt x="26" y="280"/>
                      <a:pt x="28" y="281"/>
                      <a:pt x="29" y="283"/>
                    </a:cubicBezTo>
                    <a:cubicBezTo>
                      <a:pt x="29" y="284"/>
                      <a:pt x="30" y="285"/>
                      <a:pt x="32" y="287"/>
                    </a:cubicBezTo>
                    <a:cubicBezTo>
                      <a:pt x="34" y="288"/>
                      <a:pt x="38" y="289"/>
                      <a:pt x="44" y="289"/>
                    </a:cubicBezTo>
                    <a:cubicBezTo>
                      <a:pt x="46" y="289"/>
                      <a:pt x="48" y="289"/>
                      <a:pt x="50" y="289"/>
                    </a:cubicBezTo>
                    <a:cubicBezTo>
                      <a:pt x="51" y="289"/>
                      <a:pt x="52" y="289"/>
                      <a:pt x="53" y="289"/>
                    </a:cubicBezTo>
                    <a:cubicBezTo>
                      <a:pt x="54" y="289"/>
                      <a:pt x="55" y="288"/>
                      <a:pt x="56" y="286"/>
                    </a:cubicBezTo>
                    <a:cubicBezTo>
                      <a:pt x="58" y="284"/>
                      <a:pt x="60" y="282"/>
                      <a:pt x="64" y="282"/>
                    </a:cubicBezTo>
                    <a:cubicBezTo>
                      <a:pt x="67" y="282"/>
                      <a:pt x="68" y="281"/>
                      <a:pt x="69" y="279"/>
                    </a:cubicBezTo>
                    <a:cubicBezTo>
                      <a:pt x="69" y="279"/>
                      <a:pt x="70" y="278"/>
                      <a:pt x="71" y="277"/>
                    </a:cubicBezTo>
                    <a:cubicBezTo>
                      <a:pt x="72" y="275"/>
                      <a:pt x="76" y="274"/>
                      <a:pt x="84" y="274"/>
                    </a:cubicBezTo>
                    <a:cubicBezTo>
                      <a:pt x="89" y="274"/>
                      <a:pt x="94" y="274"/>
                      <a:pt x="99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2" y="275"/>
                      <a:pt x="118" y="273"/>
                      <a:pt x="120" y="267"/>
                    </a:cubicBezTo>
                    <a:cubicBezTo>
                      <a:pt x="122" y="264"/>
                      <a:pt x="126" y="262"/>
                      <a:pt x="130" y="261"/>
                    </a:cubicBezTo>
                    <a:cubicBezTo>
                      <a:pt x="132" y="260"/>
                      <a:pt x="135" y="259"/>
                      <a:pt x="136" y="258"/>
                    </a:cubicBezTo>
                    <a:cubicBezTo>
                      <a:pt x="140" y="254"/>
                      <a:pt x="143" y="254"/>
                      <a:pt x="154" y="254"/>
                    </a:cubicBezTo>
                    <a:cubicBezTo>
                      <a:pt x="161" y="255"/>
                      <a:pt x="168" y="251"/>
                      <a:pt x="174" y="249"/>
                    </a:cubicBezTo>
                    <a:cubicBezTo>
                      <a:pt x="176" y="248"/>
                      <a:pt x="177" y="248"/>
                      <a:pt x="178" y="247"/>
                    </a:cubicBezTo>
                    <a:cubicBezTo>
                      <a:pt x="182" y="245"/>
                      <a:pt x="187" y="245"/>
                      <a:pt x="193" y="245"/>
                    </a:cubicBezTo>
                    <a:cubicBezTo>
                      <a:pt x="196" y="245"/>
                      <a:pt x="200" y="245"/>
                      <a:pt x="202" y="244"/>
                    </a:cubicBezTo>
                    <a:cubicBezTo>
                      <a:pt x="203" y="244"/>
                      <a:pt x="203" y="244"/>
                      <a:pt x="204" y="244"/>
                    </a:cubicBezTo>
                    <a:cubicBezTo>
                      <a:pt x="207" y="244"/>
                      <a:pt x="209" y="246"/>
                      <a:pt x="211" y="248"/>
                    </a:cubicBezTo>
                    <a:cubicBezTo>
                      <a:pt x="212" y="249"/>
                      <a:pt x="214" y="251"/>
                      <a:pt x="216" y="251"/>
                    </a:cubicBezTo>
                    <a:cubicBezTo>
                      <a:pt x="221" y="250"/>
                      <a:pt x="224" y="251"/>
                      <a:pt x="226" y="252"/>
                    </a:cubicBezTo>
                    <a:cubicBezTo>
                      <a:pt x="227" y="252"/>
                      <a:pt x="228" y="252"/>
                      <a:pt x="229" y="252"/>
                    </a:cubicBezTo>
                    <a:cubicBezTo>
                      <a:pt x="230" y="252"/>
                      <a:pt x="230" y="252"/>
                      <a:pt x="230" y="252"/>
                    </a:cubicBezTo>
                    <a:cubicBezTo>
                      <a:pt x="232" y="252"/>
                      <a:pt x="234" y="254"/>
                      <a:pt x="234" y="254"/>
                    </a:cubicBezTo>
                    <a:cubicBezTo>
                      <a:pt x="235" y="255"/>
                      <a:pt x="236" y="255"/>
                      <a:pt x="237" y="256"/>
                    </a:cubicBezTo>
                    <a:cubicBezTo>
                      <a:pt x="239" y="256"/>
                      <a:pt x="240" y="258"/>
                      <a:pt x="240" y="259"/>
                    </a:cubicBezTo>
                    <a:cubicBezTo>
                      <a:pt x="241" y="260"/>
                      <a:pt x="241" y="263"/>
                      <a:pt x="239" y="266"/>
                    </a:cubicBezTo>
                    <a:cubicBezTo>
                      <a:pt x="239" y="266"/>
                      <a:pt x="240" y="266"/>
                      <a:pt x="240" y="267"/>
                    </a:cubicBezTo>
                    <a:cubicBezTo>
                      <a:pt x="243" y="268"/>
                      <a:pt x="246" y="269"/>
                      <a:pt x="249" y="273"/>
                    </a:cubicBezTo>
                    <a:cubicBezTo>
                      <a:pt x="252" y="277"/>
                      <a:pt x="251" y="280"/>
                      <a:pt x="251" y="282"/>
                    </a:cubicBezTo>
                    <a:cubicBezTo>
                      <a:pt x="251" y="283"/>
                      <a:pt x="251" y="284"/>
                      <a:pt x="251" y="286"/>
                    </a:cubicBezTo>
                    <a:cubicBezTo>
                      <a:pt x="252" y="287"/>
                      <a:pt x="253" y="288"/>
                      <a:pt x="253" y="288"/>
                    </a:cubicBezTo>
                    <a:cubicBezTo>
                      <a:pt x="253" y="288"/>
                      <a:pt x="255" y="286"/>
                      <a:pt x="257" y="282"/>
                    </a:cubicBezTo>
                    <a:cubicBezTo>
                      <a:pt x="260" y="278"/>
                      <a:pt x="263" y="277"/>
                      <a:pt x="266" y="277"/>
                    </a:cubicBezTo>
                    <a:cubicBezTo>
                      <a:pt x="268" y="276"/>
                      <a:pt x="268" y="276"/>
                      <a:pt x="268" y="275"/>
                    </a:cubicBezTo>
                    <a:cubicBezTo>
                      <a:pt x="269" y="269"/>
                      <a:pt x="273" y="262"/>
                      <a:pt x="278" y="262"/>
                    </a:cubicBezTo>
                    <a:cubicBezTo>
                      <a:pt x="279" y="262"/>
                      <a:pt x="280" y="263"/>
                      <a:pt x="281" y="263"/>
                    </a:cubicBezTo>
                    <a:cubicBezTo>
                      <a:pt x="284" y="266"/>
                      <a:pt x="282" y="269"/>
                      <a:pt x="281" y="271"/>
                    </a:cubicBezTo>
                    <a:cubicBezTo>
                      <a:pt x="280" y="273"/>
                      <a:pt x="278" y="276"/>
                      <a:pt x="277" y="281"/>
                    </a:cubicBezTo>
                    <a:cubicBezTo>
                      <a:pt x="276" y="288"/>
                      <a:pt x="274" y="290"/>
                      <a:pt x="271" y="290"/>
                    </a:cubicBezTo>
                    <a:cubicBezTo>
                      <a:pt x="272" y="291"/>
                      <a:pt x="272" y="291"/>
                      <a:pt x="273" y="291"/>
                    </a:cubicBezTo>
                    <a:cubicBezTo>
                      <a:pt x="274" y="291"/>
                      <a:pt x="276" y="290"/>
                      <a:pt x="276" y="289"/>
                    </a:cubicBezTo>
                    <a:cubicBezTo>
                      <a:pt x="276" y="282"/>
                      <a:pt x="279" y="280"/>
                      <a:pt x="281" y="280"/>
                    </a:cubicBezTo>
                    <a:cubicBezTo>
                      <a:pt x="283" y="280"/>
                      <a:pt x="284" y="282"/>
                      <a:pt x="286" y="284"/>
                    </a:cubicBezTo>
                    <a:cubicBezTo>
                      <a:pt x="290" y="289"/>
                      <a:pt x="287" y="293"/>
                      <a:pt x="286" y="295"/>
                    </a:cubicBezTo>
                    <a:cubicBezTo>
                      <a:pt x="286" y="296"/>
                      <a:pt x="285" y="296"/>
                      <a:pt x="285" y="297"/>
                    </a:cubicBezTo>
                    <a:cubicBezTo>
                      <a:pt x="286" y="297"/>
                      <a:pt x="287" y="296"/>
                      <a:pt x="287" y="296"/>
                    </a:cubicBezTo>
                    <a:cubicBezTo>
                      <a:pt x="289" y="296"/>
                      <a:pt x="290" y="295"/>
                      <a:pt x="291" y="295"/>
                    </a:cubicBezTo>
                    <a:cubicBezTo>
                      <a:pt x="292" y="295"/>
                      <a:pt x="292" y="295"/>
                      <a:pt x="292" y="295"/>
                    </a:cubicBezTo>
                    <a:cubicBezTo>
                      <a:pt x="295" y="296"/>
                      <a:pt x="297" y="299"/>
                      <a:pt x="299" y="301"/>
                    </a:cubicBezTo>
                    <a:cubicBezTo>
                      <a:pt x="301" y="304"/>
                      <a:pt x="304" y="309"/>
                      <a:pt x="303" y="313"/>
                    </a:cubicBezTo>
                    <a:cubicBezTo>
                      <a:pt x="303" y="314"/>
                      <a:pt x="303" y="314"/>
                      <a:pt x="303" y="314"/>
                    </a:cubicBezTo>
                    <a:cubicBezTo>
                      <a:pt x="302" y="319"/>
                      <a:pt x="301" y="322"/>
                      <a:pt x="308" y="326"/>
                    </a:cubicBezTo>
                    <a:cubicBezTo>
                      <a:pt x="311" y="327"/>
                      <a:pt x="313" y="329"/>
                      <a:pt x="314" y="329"/>
                    </a:cubicBezTo>
                    <a:cubicBezTo>
                      <a:pt x="315" y="330"/>
                      <a:pt x="315" y="330"/>
                      <a:pt x="318" y="330"/>
                    </a:cubicBezTo>
                    <a:cubicBezTo>
                      <a:pt x="325" y="330"/>
                      <a:pt x="339" y="336"/>
                      <a:pt x="342" y="339"/>
                    </a:cubicBezTo>
                    <a:cubicBezTo>
                      <a:pt x="343" y="339"/>
                      <a:pt x="343" y="339"/>
                      <a:pt x="344" y="339"/>
                    </a:cubicBezTo>
                    <a:cubicBezTo>
                      <a:pt x="347" y="339"/>
                      <a:pt x="352" y="336"/>
                      <a:pt x="353" y="332"/>
                    </a:cubicBezTo>
                    <a:cubicBezTo>
                      <a:pt x="354" y="329"/>
                      <a:pt x="356" y="327"/>
                      <a:pt x="358" y="327"/>
                    </a:cubicBezTo>
                    <a:cubicBezTo>
                      <a:pt x="360" y="327"/>
                      <a:pt x="362" y="329"/>
                      <a:pt x="363" y="331"/>
                    </a:cubicBezTo>
                    <a:cubicBezTo>
                      <a:pt x="363" y="331"/>
                      <a:pt x="363" y="331"/>
                      <a:pt x="363" y="331"/>
                    </a:cubicBezTo>
                    <a:cubicBezTo>
                      <a:pt x="363" y="331"/>
                      <a:pt x="364" y="331"/>
                      <a:pt x="364" y="331"/>
                    </a:cubicBezTo>
                    <a:cubicBezTo>
                      <a:pt x="365" y="331"/>
                      <a:pt x="366" y="332"/>
                      <a:pt x="367" y="335"/>
                    </a:cubicBezTo>
                    <a:cubicBezTo>
                      <a:pt x="367" y="336"/>
                      <a:pt x="369" y="336"/>
                      <a:pt x="370" y="337"/>
                    </a:cubicBezTo>
                    <a:cubicBezTo>
                      <a:pt x="372" y="338"/>
                      <a:pt x="373" y="339"/>
                      <a:pt x="374" y="341"/>
                    </a:cubicBezTo>
                    <a:cubicBezTo>
                      <a:pt x="375" y="341"/>
                      <a:pt x="375" y="341"/>
                      <a:pt x="375" y="342"/>
                    </a:cubicBezTo>
                    <a:cubicBezTo>
                      <a:pt x="376" y="339"/>
                      <a:pt x="378" y="338"/>
                      <a:pt x="381" y="337"/>
                    </a:cubicBezTo>
                    <a:cubicBezTo>
                      <a:pt x="383" y="336"/>
                      <a:pt x="385" y="334"/>
                      <a:pt x="388" y="331"/>
                    </a:cubicBezTo>
                    <a:cubicBezTo>
                      <a:pt x="389" y="331"/>
                      <a:pt x="390" y="330"/>
                      <a:pt x="391" y="329"/>
                    </a:cubicBezTo>
                    <a:cubicBezTo>
                      <a:pt x="395" y="325"/>
                      <a:pt x="411" y="325"/>
                      <a:pt x="415" y="324"/>
                    </a:cubicBezTo>
                    <a:cubicBezTo>
                      <a:pt x="415" y="322"/>
                      <a:pt x="416" y="315"/>
                      <a:pt x="417" y="310"/>
                    </a:cubicBezTo>
                    <a:cubicBezTo>
                      <a:pt x="417" y="308"/>
                      <a:pt x="417" y="305"/>
                      <a:pt x="417" y="303"/>
                    </a:cubicBezTo>
                    <a:cubicBezTo>
                      <a:pt x="418" y="299"/>
                      <a:pt x="420" y="296"/>
                      <a:pt x="422" y="294"/>
                    </a:cubicBezTo>
                    <a:cubicBezTo>
                      <a:pt x="424" y="292"/>
                      <a:pt x="425" y="290"/>
                      <a:pt x="426" y="286"/>
                    </a:cubicBezTo>
                    <a:cubicBezTo>
                      <a:pt x="427" y="278"/>
                      <a:pt x="436" y="261"/>
                      <a:pt x="439" y="260"/>
                    </a:cubicBezTo>
                    <a:cubicBezTo>
                      <a:pt x="440" y="260"/>
                      <a:pt x="444" y="258"/>
                      <a:pt x="445" y="254"/>
                    </a:cubicBezTo>
                    <a:cubicBezTo>
                      <a:pt x="445" y="252"/>
                      <a:pt x="446" y="249"/>
                      <a:pt x="448" y="246"/>
                    </a:cubicBezTo>
                    <a:cubicBezTo>
                      <a:pt x="449" y="244"/>
                      <a:pt x="451" y="241"/>
                      <a:pt x="451" y="239"/>
                    </a:cubicBezTo>
                    <a:cubicBezTo>
                      <a:pt x="451" y="235"/>
                      <a:pt x="452" y="231"/>
                      <a:pt x="453" y="229"/>
                    </a:cubicBezTo>
                    <a:cubicBezTo>
                      <a:pt x="453" y="227"/>
                      <a:pt x="453" y="225"/>
                      <a:pt x="453" y="225"/>
                    </a:cubicBezTo>
                    <a:cubicBezTo>
                      <a:pt x="453" y="222"/>
                      <a:pt x="451" y="216"/>
                      <a:pt x="455" y="212"/>
                    </a:cubicBezTo>
                    <a:cubicBezTo>
                      <a:pt x="456" y="210"/>
                      <a:pt x="456" y="209"/>
                      <a:pt x="455" y="207"/>
                    </a:cubicBezTo>
                    <a:cubicBezTo>
                      <a:pt x="455" y="205"/>
                      <a:pt x="454" y="203"/>
                      <a:pt x="456" y="20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4" name="Freeform 1110"/>
              <p:cNvSpPr>
                <a:spLocks/>
              </p:cNvSpPr>
              <p:nvPr/>
            </p:nvSpPr>
            <p:spPr bwMode="auto">
              <a:xfrm>
                <a:off x="4477" y="2837"/>
                <a:ext cx="35" cy="36"/>
              </a:xfrm>
              <a:custGeom>
                <a:avLst/>
                <a:gdLst>
                  <a:gd name="T0" fmla="*/ 27 w 37"/>
                  <a:gd name="T1" fmla="*/ 3 h 37"/>
                  <a:gd name="T2" fmla="*/ 17 w 37"/>
                  <a:gd name="T3" fmla="*/ 6 h 37"/>
                  <a:gd name="T4" fmla="*/ 3 w 37"/>
                  <a:gd name="T5" fmla="*/ 2 h 37"/>
                  <a:gd name="T6" fmla="*/ 0 w 37"/>
                  <a:gd name="T7" fmla="*/ 1 h 37"/>
                  <a:gd name="T8" fmla="*/ 2 w 37"/>
                  <a:gd name="T9" fmla="*/ 5 h 37"/>
                  <a:gd name="T10" fmla="*/ 4 w 37"/>
                  <a:gd name="T11" fmla="*/ 22 h 37"/>
                  <a:gd name="T12" fmla="*/ 5 w 37"/>
                  <a:gd name="T13" fmla="*/ 24 h 37"/>
                  <a:gd name="T14" fmla="*/ 18 w 37"/>
                  <a:gd name="T15" fmla="*/ 36 h 37"/>
                  <a:gd name="T16" fmla="*/ 20 w 37"/>
                  <a:gd name="T17" fmla="*/ 35 h 37"/>
                  <a:gd name="T18" fmla="*/ 24 w 37"/>
                  <a:gd name="T19" fmla="*/ 32 h 37"/>
                  <a:gd name="T20" fmla="*/ 24 w 37"/>
                  <a:gd name="T21" fmla="*/ 32 h 37"/>
                  <a:gd name="T22" fmla="*/ 25 w 37"/>
                  <a:gd name="T23" fmla="*/ 30 h 37"/>
                  <a:gd name="T24" fmla="*/ 25 w 37"/>
                  <a:gd name="T25" fmla="*/ 28 h 37"/>
                  <a:gd name="T26" fmla="*/ 27 w 37"/>
                  <a:gd name="T27" fmla="*/ 25 h 37"/>
                  <a:gd name="T28" fmla="*/ 30 w 37"/>
                  <a:gd name="T29" fmla="*/ 26 h 37"/>
                  <a:gd name="T30" fmla="*/ 32 w 37"/>
                  <a:gd name="T31" fmla="*/ 27 h 37"/>
                  <a:gd name="T32" fmla="*/ 32 w 37"/>
                  <a:gd name="T33" fmla="*/ 23 h 37"/>
                  <a:gd name="T34" fmla="*/ 34 w 37"/>
                  <a:gd name="T35" fmla="*/ 16 h 37"/>
                  <a:gd name="T36" fmla="*/ 36 w 37"/>
                  <a:gd name="T37" fmla="*/ 15 h 37"/>
                  <a:gd name="T38" fmla="*/ 34 w 37"/>
                  <a:gd name="T39" fmla="*/ 0 h 37"/>
                  <a:gd name="T40" fmla="*/ 27 w 37"/>
                  <a:gd name="T4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7">
                    <a:moveTo>
                      <a:pt x="27" y="3"/>
                    </a:moveTo>
                    <a:cubicBezTo>
                      <a:pt x="23" y="4"/>
                      <a:pt x="20" y="5"/>
                      <a:pt x="17" y="6"/>
                    </a:cubicBezTo>
                    <a:cubicBezTo>
                      <a:pt x="13" y="6"/>
                      <a:pt x="7" y="4"/>
                      <a:pt x="3" y="2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2"/>
                      <a:pt x="7" y="18"/>
                      <a:pt x="4" y="22"/>
                    </a:cubicBezTo>
                    <a:cubicBezTo>
                      <a:pt x="4" y="22"/>
                      <a:pt x="4" y="23"/>
                      <a:pt x="5" y="24"/>
                    </a:cubicBezTo>
                    <a:cubicBezTo>
                      <a:pt x="7" y="29"/>
                      <a:pt x="15" y="36"/>
                      <a:pt x="18" y="36"/>
                    </a:cubicBezTo>
                    <a:cubicBezTo>
                      <a:pt x="19" y="36"/>
                      <a:pt x="19" y="37"/>
                      <a:pt x="20" y="35"/>
                    </a:cubicBezTo>
                    <a:cubicBezTo>
                      <a:pt x="20" y="34"/>
                      <a:pt x="21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1"/>
                      <a:pt x="25" y="30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5" y="26"/>
                      <a:pt x="26" y="25"/>
                      <a:pt x="27" y="25"/>
                    </a:cubicBezTo>
                    <a:cubicBezTo>
                      <a:pt x="28" y="25"/>
                      <a:pt x="29" y="26"/>
                      <a:pt x="30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2" y="25"/>
                      <a:pt x="32" y="23"/>
                    </a:cubicBezTo>
                    <a:cubicBezTo>
                      <a:pt x="32" y="20"/>
                      <a:pt x="32" y="18"/>
                      <a:pt x="34" y="16"/>
                    </a:cubicBezTo>
                    <a:cubicBezTo>
                      <a:pt x="34" y="15"/>
                      <a:pt x="35" y="15"/>
                      <a:pt x="36" y="15"/>
                    </a:cubicBezTo>
                    <a:cubicBezTo>
                      <a:pt x="37" y="13"/>
                      <a:pt x="36" y="7"/>
                      <a:pt x="34" y="0"/>
                    </a:cubicBezTo>
                    <a:cubicBezTo>
                      <a:pt x="32" y="0"/>
                      <a:pt x="29" y="2"/>
                      <a:pt x="2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5" name="Freeform 1111"/>
              <p:cNvSpPr>
                <a:spLocks/>
              </p:cNvSpPr>
              <p:nvPr/>
            </p:nvSpPr>
            <p:spPr bwMode="auto">
              <a:xfrm>
                <a:off x="4786" y="2727"/>
                <a:ext cx="16" cy="24"/>
              </a:xfrm>
              <a:custGeom>
                <a:avLst/>
                <a:gdLst>
                  <a:gd name="T0" fmla="*/ 15 w 17"/>
                  <a:gd name="T1" fmla="*/ 15 h 25"/>
                  <a:gd name="T2" fmla="*/ 12 w 17"/>
                  <a:gd name="T3" fmla="*/ 8 h 25"/>
                  <a:gd name="T4" fmla="*/ 0 w 17"/>
                  <a:gd name="T5" fmla="*/ 0 h 25"/>
                  <a:gd name="T6" fmla="*/ 5 w 17"/>
                  <a:gd name="T7" fmla="*/ 9 h 25"/>
                  <a:gd name="T8" fmla="*/ 8 w 17"/>
                  <a:gd name="T9" fmla="*/ 12 h 25"/>
                  <a:gd name="T10" fmla="*/ 13 w 17"/>
                  <a:gd name="T11" fmla="*/ 18 h 25"/>
                  <a:gd name="T12" fmla="*/ 17 w 17"/>
                  <a:gd name="T13" fmla="*/ 25 h 25"/>
                  <a:gd name="T14" fmla="*/ 16 w 17"/>
                  <a:gd name="T15" fmla="*/ 19 h 25"/>
                  <a:gd name="T16" fmla="*/ 15 w 17"/>
                  <a:gd name="T1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15" y="15"/>
                    </a:moveTo>
                    <a:cubicBezTo>
                      <a:pt x="13" y="14"/>
                      <a:pt x="12" y="12"/>
                      <a:pt x="12" y="8"/>
                    </a:cubicBezTo>
                    <a:cubicBezTo>
                      <a:pt x="12" y="4"/>
                      <a:pt x="4" y="0"/>
                      <a:pt x="0" y="0"/>
                    </a:cubicBezTo>
                    <a:cubicBezTo>
                      <a:pt x="0" y="2"/>
                      <a:pt x="2" y="6"/>
                      <a:pt x="5" y="9"/>
                    </a:cubicBezTo>
                    <a:cubicBezTo>
                      <a:pt x="6" y="10"/>
                      <a:pt x="7" y="11"/>
                      <a:pt x="8" y="12"/>
                    </a:cubicBezTo>
                    <a:cubicBezTo>
                      <a:pt x="11" y="14"/>
                      <a:pt x="13" y="16"/>
                      <a:pt x="13" y="18"/>
                    </a:cubicBezTo>
                    <a:cubicBezTo>
                      <a:pt x="13" y="19"/>
                      <a:pt x="15" y="23"/>
                      <a:pt x="17" y="25"/>
                    </a:cubicBezTo>
                    <a:cubicBezTo>
                      <a:pt x="17" y="23"/>
                      <a:pt x="16" y="21"/>
                      <a:pt x="16" y="19"/>
                    </a:cubicBezTo>
                    <a:cubicBezTo>
                      <a:pt x="16" y="17"/>
                      <a:pt x="16" y="16"/>
                      <a:pt x="15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6" name="Freeform 1112"/>
              <p:cNvSpPr>
                <a:spLocks/>
              </p:cNvSpPr>
              <p:nvPr/>
            </p:nvSpPr>
            <p:spPr bwMode="auto">
              <a:xfrm>
                <a:off x="4793" y="2751"/>
                <a:ext cx="49" cy="59"/>
              </a:xfrm>
              <a:custGeom>
                <a:avLst/>
                <a:gdLst>
                  <a:gd name="T0" fmla="*/ 50 w 51"/>
                  <a:gd name="T1" fmla="*/ 12 h 61"/>
                  <a:gd name="T2" fmla="*/ 44 w 51"/>
                  <a:gd name="T3" fmla="*/ 15 h 61"/>
                  <a:gd name="T4" fmla="*/ 40 w 51"/>
                  <a:gd name="T5" fmla="*/ 18 h 61"/>
                  <a:gd name="T6" fmla="*/ 35 w 51"/>
                  <a:gd name="T7" fmla="*/ 16 h 61"/>
                  <a:gd name="T8" fmla="*/ 31 w 51"/>
                  <a:gd name="T9" fmla="*/ 15 h 61"/>
                  <a:gd name="T10" fmla="*/ 22 w 51"/>
                  <a:gd name="T11" fmla="*/ 6 h 61"/>
                  <a:gd name="T12" fmla="*/ 20 w 51"/>
                  <a:gd name="T13" fmla="*/ 0 h 61"/>
                  <a:gd name="T14" fmla="*/ 21 w 51"/>
                  <a:gd name="T15" fmla="*/ 5 h 61"/>
                  <a:gd name="T16" fmla="*/ 18 w 51"/>
                  <a:gd name="T17" fmla="*/ 6 h 61"/>
                  <a:gd name="T18" fmla="*/ 15 w 51"/>
                  <a:gd name="T19" fmla="*/ 4 h 61"/>
                  <a:gd name="T20" fmla="*/ 14 w 51"/>
                  <a:gd name="T21" fmla="*/ 3 h 61"/>
                  <a:gd name="T22" fmla="*/ 13 w 51"/>
                  <a:gd name="T23" fmla="*/ 3 h 61"/>
                  <a:gd name="T24" fmla="*/ 12 w 51"/>
                  <a:gd name="T25" fmla="*/ 10 h 61"/>
                  <a:gd name="T26" fmla="*/ 10 w 51"/>
                  <a:gd name="T27" fmla="*/ 19 h 61"/>
                  <a:gd name="T28" fmla="*/ 4 w 51"/>
                  <a:gd name="T29" fmla="*/ 28 h 61"/>
                  <a:gd name="T30" fmla="*/ 0 w 51"/>
                  <a:gd name="T31" fmla="*/ 30 h 61"/>
                  <a:gd name="T32" fmla="*/ 0 w 51"/>
                  <a:gd name="T33" fmla="*/ 31 h 61"/>
                  <a:gd name="T34" fmla="*/ 8 w 51"/>
                  <a:gd name="T35" fmla="*/ 37 h 61"/>
                  <a:gd name="T36" fmla="*/ 15 w 51"/>
                  <a:gd name="T37" fmla="*/ 41 h 61"/>
                  <a:gd name="T38" fmla="*/ 14 w 51"/>
                  <a:gd name="T39" fmla="*/ 56 h 61"/>
                  <a:gd name="T40" fmla="*/ 13 w 51"/>
                  <a:gd name="T41" fmla="*/ 60 h 61"/>
                  <a:gd name="T42" fmla="*/ 17 w 51"/>
                  <a:gd name="T43" fmla="*/ 61 h 61"/>
                  <a:gd name="T44" fmla="*/ 20 w 51"/>
                  <a:gd name="T45" fmla="*/ 60 h 61"/>
                  <a:gd name="T46" fmla="*/ 27 w 51"/>
                  <a:gd name="T47" fmla="*/ 51 h 61"/>
                  <a:gd name="T48" fmla="*/ 32 w 51"/>
                  <a:gd name="T49" fmla="*/ 43 h 61"/>
                  <a:gd name="T50" fmla="*/ 34 w 51"/>
                  <a:gd name="T51" fmla="*/ 37 h 61"/>
                  <a:gd name="T52" fmla="*/ 35 w 51"/>
                  <a:gd name="T53" fmla="*/ 32 h 61"/>
                  <a:gd name="T54" fmla="*/ 43 w 51"/>
                  <a:gd name="T55" fmla="*/ 28 h 61"/>
                  <a:gd name="T56" fmla="*/ 44 w 51"/>
                  <a:gd name="T57" fmla="*/ 28 h 61"/>
                  <a:gd name="T58" fmla="*/ 44 w 51"/>
                  <a:gd name="T59" fmla="*/ 27 h 61"/>
                  <a:gd name="T60" fmla="*/ 49 w 51"/>
                  <a:gd name="T61" fmla="*/ 22 h 61"/>
                  <a:gd name="T62" fmla="*/ 50 w 51"/>
                  <a:gd name="T63" fmla="*/ 19 h 61"/>
                  <a:gd name="T64" fmla="*/ 51 w 51"/>
                  <a:gd name="T65" fmla="*/ 13 h 61"/>
                  <a:gd name="T66" fmla="*/ 51 w 51"/>
                  <a:gd name="T67" fmla="*/ 13 h 61"/>
                  <a:gd name="T68" fmla="*/ 50 w 51"/>
                  <a:gd name="T69" fmla="*/ 1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61">
                    <a:moveTo>
                      <a:pt x="50" y="12"/>
                    </a:moveTo>
                    <a:cubicBezTo>
                      <a:pt x="48" y="12"/>
                      <a:pt x="44" y="14"/>
                      <a:pt x="44" y="15"/>
                    </a:cubicBezTo>
                    <a:cubicBezTo>
                      <a:pt x="43" y="17"/>
                      <a:pt x="41" y="18"/>
                      <a:pt x="40" y="18"/>
                    </a:cubicBezTo>
                    <a:cubicBezTo>
                      <a:pt x="38" y="18"/>
                      <a:pt x="36" y="17"/>
                      <a:pt x="35" y="16"/>
                    </a:cubicBezTo>
                    <a:cubicBezTo>
                      <a:pt x="34" y="16"/>
                      <a:pt x="32" y="15"/>
                      <a:pt x="31" y="15"/>
                    </a:cubicBezTo>
                    <a:cubicBezTo>
                      <a:pt x="26" y="15"/>
                      <a:pt x="22" y="11"/>
                      <a:pt x="22" y="6"/>
                    </a:cubicBezTo>
                    <a:cubicBezTo>
                      <a:pt x="22" y="4"/>
                      <a:pt x="22" y="1"/>
                      <a:pt x="20" y="0"/>
                    </a:cubicBezTo>
                    <a:cubicBezTo>
                      <a:pt x="21" y="1"/>
                      <a:pt x="22" y="3"/>
                      <a:pt x="21" y="5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5"/>
                      <a:pt x="15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5"/>
                      <a:pt x="12" y="8"/>
                      <a:pt x="12" y="10"/>
                    </a:cubicBezTo>
                    <a:cubicBezTo>
                      <a:pt x="11" y="13"/>
                      <a:pt x="10" y="16"/>
                      <a:pt x="10" y="19"/>
                    </a:cubicBezTo>
                    <a:cubicBezTo>
                      <a:pt x="10" y="24"/>
                      <a:pt x="7" y="26"/>
                      <a:pt x="4" y="28"/>
                    </a:cubicBezTo>
                    <a:cubicBezTo>
                      <a:pt x="3" y="28"/>
                      <a:pt x="2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5" y="35"/>
                      <a:pt x="8" y="37"/>
                    </a:cubicBezTo>
                    <a:cubicBezTo>
                      <a:pt x="11" y="38"/>
                      <a:pt x="13" y="40"/>
                      <a:pt x="15" y="41"/>
                    </a:cubicBezTo>
                    <a:cubicBezTo>
                      <a:pt x="20" y="45"/>
                      <a:pt x="16" y="52"/>
                      <a:pt x="14" y="56"/>
                    </a:cubicBezTo>
                    <a:cubicBezTo>
                      <a:pt x="14" y="57"/>
                      <a:pt x="13" y="59"/>
                      <a:pt x="13" y="60"/>
                    </a:cubicBezTo>
                    <a:cubicBezTo>
                      <a:pt x="13" y="60"/>
                      <a:pt x="14" y="61"/>
                      <a:pt x="17" y="61"/>
                    </a:cubicBezTo>
                    <a:cubicBezTo>
                      <a:pt x="18" y="61"/>
                      <a:pt x="19" y="61"/>
                      <a:pt x="20" y="60"/>
                    </a:cubicBezTo>
                    <a:cubicBezTo>
                      <a:pt x="23" y="60"/>
                      <a:pt x="25" y="55"/>
                      <a:pt x="27" y="51"/>
                    </a:cubicBezTo>
                    <a:cubicBezTo>
                      <a:pt x="29" y="48"/>
                      <a:pt x="30" y="45"/>
                      <a:pt x="32" y="43"/>
                    </a:cubicBezTo>
                    <a:cubicBezTo>
                      <a:pt x="34" y="42"/>
                      <a:pt x="34" y="40"/>
                      <a:pt x="34" y="37"/>
                    </a:cubicBezTo>
                    <a:cubicBezTo>
                      <a:pt x="34" y="35"/>
                      <a:pt x="34" y="33"/>
                      <a:pt x="35" y="32"/>
                    </a:cubicBezTo>
                    <a:cubicBezTo>
                      <a:pt x="38" y="28"/>
                      <a:pt x="41" y="28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7"/>
                      <a:pt x="44" y="27"/>
                    </a:cubicBezTo>
                    <a:cubicBezTo>
                      <a:pt x="45" y="25"/>
                      <a:pt x="46" y="22"/>
                      <a:pt x="49" y="22"/>
                    </a:cubicBezTo>
                    <a:cubicBezTo>
                      <a:pt x="50" y="21"/>
                      <a:pt x="50" y="20"/>
                      <a:pt x="50" y="19"/>
                    </a:cubicBezTo>
                    <a:cubicBezTo>
                      <a:pt x="50" y="17"/>
                      <a:pt x="50" y="15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2"/>
                      <a:pt x="5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7" name="Freeform 1113"/>
              <p:cNvSpPr>
                <a:spLocks/>
              </p:cNvSpPr>
              <p:nvPr/>
            </p:nvSpPr>
            <p:spPr bwMode="auto">
              <a:xfrm>
                <a:off x="4715" y="2803"/>
                <a:ext cx="79" cy="75"/>
              </a:xfrm>
              <a:custGeom>
                <a:avLst/>
                <a:gdLst>
                  <a:gd name="T0" fmla="*/ 82 w 83"/>
                  <a:gd name="T1" fmla="*/ 4 h 78"/>
                  <a:gd name="T2" fmla="*/ 82 w 83"/>
                  <a:gd name="T3" fmla="*/ 2 h 78"/>
                  <a:gd name="T4" fmla="*/ 78 w 83"/>
                  <a:gd name="T5" fmla="*/ 3 h 78"/>
                  <a:gd name="T6" fmla="*/ 75 w 83"/>
                  <a:gd name="T7" fmla="*/ 5 h 78"/>
                  <a:gd name="T8" fmla="*/ 73 w 83"/>
                  <a:gd name="T9" fmla="*/ 5 h 78"/>
                  <a:gd name="T10" fmla="*/ 68 w 83"/>
                  <a:gd name="T11" fmla="*/ 2 h 78"/>
                  <a:gd name="T12" fmla="*/ 65 w 83"/>
                  <a:gd name="T13" fmla="*/ 0 h 78"/>
                  <a:gd name="T14" fmla="*/ 64 w 83"/>
                  <a:gd name="T15" fmla="*/ 0 h 78"/>
                  <a:gd name="T16" fmla="*/ 62 w 83"/>
                  <a:gd name="T17" fmla="*/ 3 h 78"/>
                  <a:gd name="T18" fmla="*/ 59 w 83"/>
                  <a:gd name="T19" fmla="*/ 10 h 78"/>
                  <a:gd name="T20" fmla="*/ 55 w 83"/>
                  <a:gd name="T21" fmla="*/ 16 h 78"/>
                  <a:gd name="T22" fmla="*/ 50 w 83"/>
                  <a:gd name="T23" fmla="*/ 25 h 78"/>
                  <a:gd name="T24" fmla="*/ 29 w 83"/>
                  <a:gd name="T25" fmla="*/ 39 h 78"/>
                  <a:gd name="T26" fmla="*/ 19 w 83"/>
                  <a:gd name="T27" fmla="*/ 46 h 78"/>
                  <a:gd name="T28" fmla="*/ 11 w 83"/>
                  <a:gd name="T29" fmla="*/ 53 h 78"/>
                  <a:gd name="T30" fmla="*/ 5 w 83"/>
                  <a:gd name="T31" fmla="*/ 58 h 78"/>
                  <a:gd name="T32" fmla="*/ 3 w 83"/>
                  <a:gd name="T33" fmla="*/ 63 h 78"/>
                  <a:gd name="T34" fmla="*/ 2 w 83"/>
                  <a:gd name="T35" fmla="*/ 69 h 78"/>
                  <a:gd name="T36" fmla="*/ 6 w 83"/>
                  <a:gd name="T37" fmla="*/ 71 h 78"/>
                  <a:gd name="T38" fmla="*/ 12 w 83"/>
                  <a:gd name="T39" fmla="*/ 73 h 78"/>
                  <a:gd name="T40" fmla="*/ 15 w 83"/>
                  <a:gd name="T41" fmla="*/ 75 h 78"/>
                  <a:gd name="T42" fmla="*/ 20 w 83"/>
                  <a:gd name="T43" fmla="*/ 77 h 78"/>
                  <a:gd name="T44" fmla="*/ 23 w 83"/>
                  <a:gd name="T45" fmla="*/ 78 h 78"/>
                  <a:gd name="T46" fmla="*/ 38 w 83"/>
                  <a:gd name="T47" fmla="*/ 72 h 78"/>
                  <a:gd name="T48" fmla="*/ 43 w 83"/>
                  <a:gd name="T49" fmla="*/ 63 h 78"/>
                  <a:gd name="T50" fmla="*/ 45 w 83"/>
                  <a:gd name="T51" fmla="*/ 59 h 78"/>
                  <a:gd name="T52" fmla="*/ 48 w 83"/>
                  <a:gd name="T53" fmla="*/ 53 h 78"/>
                  <a:gd name="T54" fmla="*/ 50 w 83"/>
                  <a:gd name="T55" fmla="*/ 48 h 78"/>
                  <a:gd name="T56" fmla="*/ 51 w 83"/>
                  <a:gd name="T57" fmla="*/ 47 h 78"/>
                  <a:gd name="T58" fmla="*/ 65 w 83"/>
                  <a:gd name="T59" fmla="*/ 39 h 78"/>
                  <a:gd name="T60" fmla="*/ 68 w 83"/>
                  <a:gd name="T61" fmla="*/ 39 h 78"/>
                  <a:gd name="T62" fmla="*/ 66 w 83"/>
                  <a:gd name="T63" fmla="*/ 35 h 78"/>
                  <a:gd name="T64" fmla="*/ 71 w 83"/>
                  <a:gd name="T65" fmla="*/ 29 h 78"/>
                  <a:gd name="T66" fmla="*/ 74 w 83"/>
                  <a:gd name="T67" fmla="*/ 24 h 78"/>
                  <a:gd name="T68" fmla="*/ 79 w 83"/>
                  <a:gd name="T69" fmla="*/ 15 h 78"/>
                  <a:gd name="T70" fmla="*/ 83 w 83"/>
                  <a:gd name="T71" fmla="*/ 11 h 78"/>
                  <a:gd name="T72" fmla="*/ 82 w 83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" h="78">
                    <a:moveTo>
                      <a:pt x="82" y="4"/>
                    </a:moveTo>
                    <a:cubicBezTo>
                      <a:pt x="83" y="3"/>
                      <a:pt x="83" y="3"/>
                      <a:pt x="82" y="2"/>
                    </a:cubicBezTo>
                    <a:cubicBezTo>
                      <a:pt x="81" y="1"/>
                      <a:pt x="80" y="2"/>
                      <a:pt x="78" y="3"/>
                    </a:cubicBezTo>
                    <a:cubicBezTo>
                      <a:pt x="77" y="4"/>
                      <a:pt x="76" y="4"/>
                      <a:pt x="75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1" y="5"/>
                      <a:pt x="69" y="4"/>
                      <a:pt x="68" y="2"/>
                    </a:cubicBezTo>
                    <a:cubicBezTo>
                      <a:pt x="67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63" y="2"/>
                      <a:pt x="63" y="2"/>
                      <a:pt x="62" y="3"/>
                    </a:cubicBezTo>
                    <a:cubicBezTo>
                      <a:pt x="62" y="5"/>
                      <a:pt x="62" y="7"/>
                      <a:pt x="59" y="10"/>
                    </a:cubicBezTo>
                    <a:cubicBezTo>
                      <a:pt x="56" y="12"/>
                      <a:pt x="56" y="13"/>
                      <a:pt x="55" y="16"/>
                    </a:cubicBezTo>
                    <a:cubicBezTo>
                      <a:pt x="54" y="18"/>
                      <a:pt x="53" y="21"/>
                      <a:pt x="50" y="25"/>
                    </a:cubicBezTo>
                    <a:cubicBezTo>
                      <a:pt x="46" y="31"/>
                      <a:pt x="37" y="36"/>
                      <a:pt x="29" y="39"/>
                    </a:cubicBezTo>
                    <a:cubicBezTo>
                      <a:pt x="25" y="42"/>
                      <a:pt x="20" y="44"/>
                      <a:pt x="19" y="46"/>
                    </a:cubicBezTo>
                    <a:cubicBezTo>
                      <a:pt x="17" y="49"/>
                      <a:pt x="14" y="51"/>
                      <a:pt x="11" y="53"/>
                    </a:cubicBezTo>
                    <a:cubicBezTo>
                      <a:pt x="8" y="55"/>
                      <a:pt x="5" y="57"/>
                      <a:pt x="5" y="58"/>
                    </a:cubicBezTo>
                    <a:cubicBezTo>
                      <a:pt x="5" y="60"/>
                      <a:pt x="4" y="62"/>
                      <a:pt x="3" y="63"/>
                    </a:cubicBezTo>
                    <a:cubicBezTo>
                      <a:pt x="1" y="66"/>
                      <a:pt x="0" y="67"/>
                      <a:pt x="2" y="69"/>
                    </a:cubicBezTo>
                    <a:cubicBezTo>
                      <a:pt x="3" y="71"/>
                      <a:pt x="4" y="71"/>
                      <a:pt x="6" y="71"/>
                    </a:cubicBezTo>
                    <a:cubicBezTo>
                      <a:pt x="7" y="71"/>
                      <a:pt x="10" y="71"/>
                      <a:pt x="12" y="73"/>
                    </a:cubicBezTo>
                    <a:cubicBezTo>
                      <a:pt x="13" y="75"/>
                      <a:pt x="14" y="75"/>
                      <a:pt x="15" y="75"/>
                    </a:cubicBezTo>
                    <a:cubicBezTo>
                      <a:pt x="16" y="75"/>
                      <a:pt x="19" y="75"/>
                      <a:pt x="20" y="77"/>
                    </a:cubicBezTo>
                    <a:cubicBezTo>
                      <a:pt x="20" y="77"/>
                      <a:pt x="21" y="78"/>
                      <a:pt x="23" y="78"/>
                    </a:cubicBezTo>
                    <a:cubicBezTo>
                      <a:pt x="27" y="78"/>
                      <a:pt x="33" y="76"/>
                      <a:pt x="38" y="72"/>
                    </a:cubicBezTo>
                    <a:cubicBezTo>
                      <a:pt x="42" y="68"/>
                      <a:pt x="42" y="65"/>
                      <a:pt x="43" y="63"/>
                    </a:cubicBezTo>
                    <a:cubicBezTo>
                      <a:pt x="43" y="62"/>
                      <a:pt x="43" y="60"/>
                      <a:pt x="45" y="59"/>
                    </a:cubicBezTo>
                    <a:cubicBezTo>
                      <a:pt x="47" y="58"/>
                      <a:pt x="48" y="55"/>
                      <a:pt x="48" y="53"/>
                    </a:cubicBezTo>
                    <a:cubicBezTo>
                      <a:pt x="49" y="51"/>
                      <a:pt x="50" y="49"/>
                      <a:pt x="50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3" y="43"/>
                      <a:pt x="5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7" y="38"/>
                      <a:pt x="67" y="37"/>
                      <a:pt x="66" y="35"/>
                    </a:cubicBezTo>
                    <a:cubicBezTo>
                      <a:pt x="66" y="32"/>
                      <a:pt x="69" y="30"/>
                      <a:pt x="71" y="29"/>
                    </a:cubicBezTo>
                    <a:cubicBezTo>
                      <a:pt x="73" y="27"/>
                      <a:pt x="74" y="26"/>
                      <a:pt x="74" y="24"/>
                    </a:cubicBezTo>
                    <a:cubicBezTo>
                      <a:pt x="74" y="21"/>
                      <a:pt x="77" y="18"/>
                      <a:pt x="79" y="15"/>
                    </a:cubicBezTo>
                    <a:cubicBezTo>
                      <a:pt x="81" y="14"/>
                      <a:pt x="83" y="12"/>
                      <a:pt x="83" y="11"/>
                    </a:cubicBezTo>
                    <a:cubicBezTo>
                      <a:pt x="81" y="8"/>
                      <a:pt x="82" y="6"/>
                      <a:pt x="8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3" name="Group 1116"/>
            <p:cNvGrpSpPr>
              <a:grpSpLocks noChangeAspect="1"/>
            </p:cNvGrpSpPr>
            <p:nvPr/>
          </p:nvGrpSpPr>
          <p:grpSpPr bwMode="auto">
            <a:xfrm>
              <a:off x="6662020" y="2515568"/>
              <a:ext cx="2256283" cy="2152357"/>
              <a:chOff x="3564" y="1150"/>
              <a:chExt cx="1749" cy="1271"/>
            </a:xfrm>
            <a:solidFill>
              <a:srgbClr val="BFBFBF"/>
            </a:solidFill>
          </p:grpSpPr>
          <p:sp>
            <p:nvSpPr>
              <p:cNvPr id="2240" name="Freeform 1117"/>
              <p:cNvSpPr>
                <a:spLocks/>
              </p:cNvSpPr>
              <p:nvPr/>
            </p:nvSpPr>
            <p:spPr bwMode="auto">
              <a:xfrm>
                <a:off x="4621" y="1886"/>
                <a:ext cx="35" cy="45"/>
              </a:xfrm>
              <a:custGeom>
                <a:avLst/>
                <a:gdLst>
                  <a:gd name="T0" fmla="*/ 4 w 36"/>
                  <a:gd name="T1" fmla="*/ 10 h 47"/>
                  <a:gd name="T2" fmla="*/ 8 w 36"/>
                  <a:gd name="T3" fmla="*/ 15 h 47"/>
                  <a:gd name="T4" fmla="*/ 2 w 36"/>
                  <a:gd name="T5" fmla="*/ 19 h 47"/>
                  <a:gd name="T6" fmla="*/ 4 w 36"/>
                  <a:gd name="T7" fmla="*/ 27 h 47"/>
                  <a:gd name="T8" fmla="*/ 2 w 36"/>
                  <a:gd name="T9" fmla="*/ 37 h 47"/>
                  <a:gd name="T10" fmla="*/ 0 w 36"/>
                  <a:gd name="T11" fmla="*/ 40 h 47"/>
                  <a:gd name="T12" fmla="*/ 2 w 36"/>
                  <a:gd name="T13" fmla="*/ 46 h 47"/>
                  <a:gd name="T14" fmla="*/ 2 w 36"/>
                  <a:gd name="T15" fmla="*/ 47 h 47"/>
                  <a:gd name="T16" fmla="*/ 2 w 36"/>
                  <a:gd name="T17" fmla="*/ 47 h 47"/>
                  <a:gd name="T18" fmla="*/ 20 w 36"/>
                  <a:gd name="T19" fmla="*/ 40 h 47"/>
                  <a:gd name="T20" fmla="*/ 30 w 36"/>
                  <a:gd name="T21" fmla="*/ 35 h 47"/>
                  <a:gd name="T22" fmla="*/ 33 w 36"/>
                  <a:gd name="T23" fmla="*/ 35 h 47"/>
                  <a:gd name="T24" fmla="*/ 33 w 36"/>
                  <a:gd name="T25" fmla="*/ 35 h 47"/>
                  <a:gd name="T26" fmla="*/ 36 w 36"/>
                  <a:gd name="T27" fmla="*/ 34 h 47"/>
                  <a:gd name="T28" fmla="*/ 36 w 36"/>
                  <a:gd name="T29" fmla="*/ 33 h 47"/>
                  <a:gd name="T30" fmla="*/ 32 w 36"/>
                  <a:gd name="T31" fmla="*/ 16 h 47"/>
                  <a:gd name="T32" fmla="*/ 22 w 36"/>
                  <a:gd name="T33" fmla="*/ 0 h 47"/>
                  <a:gd name="T34" fmla="*/ 22 w 36"/>
                  <a:gd name="T35" fmla="*/ 0 h 47"/>
                  <a:gd name="T36" fmla="*/ 22 w 36"/>
                  <a:gd name="T37" fmla="*/ 0 h 47"/>
                  <a:gd name="T38" fmla="*/ 21 w 36"/>
                  <a:gd name="T39" fmla="*/ 0 h 47"/>
                  <a:gd name="T40" fmla="*/ 20 w 36"/>
                  <a:gd name="T41" fmla="*/ 1 h 47"/>
                  <a:gd name="T42" fmla="*/ 19 w 36"/>
                  <a:gd name="T43" fmla="*/ 1 h 47"/>
                  <a:gd name="T44" fmla="*/ 19 w 36"/>
                  <a:gd name="T45" fmla="*/ 1 h 47"/>
                  <a:gd name="T46" fmla="*/ 17 w 36"/>
                  <a:gd name="T47" fmla="*/ 1 h 47"/>
                  <a:gd name="T48" fmla="*/ 8 w 36"/>
                  <a:gd name="T49" fmla="*/ 3 h 47"/>
                  <a:gd name="T50" fmla="*/ 5 w 36"/>
                  <a:gd name="T51" fmla="*/ 5 h 47"/>
                  <a:gd name="T52" fmla="*/ 3 w 36"/>
                  <a:gd name="T53" fmla="*/ 7 h 47"/>
                  <a:gd name="T54" fmla="*/ 2 w 36"/>
                  <a:gd name="T55" fmla="*/ 7 h 47"/>
                  <a:gd name="T56" fmla="*/ 3 w 36"/>
                  <a:gd name="T57" fmla="*/ 8 h 47"/>
                  <a:gd name="T58" fmla="*/ 4 w 36"/>
                  <a:gd name="T5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7">
                    <a:moveTo>
                      <a:pt x="4" y="10"/>
                    </a:moveTo>
                    <a:cubicBezTo>
                      <a:pt x="6" y="11"/>
                      <a:pt x="8" y="13"/>
                      <a:pt x="8" y="15"/>
                    </a:cubicBezTo>
                    <a:cubicBezTo>
                      <a:pt x="8" y="18"/>
                      <a:pt x="5" y="20"/>
                      <a:pt x="2" y="19"/>
                    </a:cubicBezTo>
                    <a:cubicBezTo>
                      <a:pt x="2" y="20"/>
                      <a:pt x="2" y="23"/>
                      <a:pt x="4" y="27"/>
                    </a:cubicBezTo>
                    <a:cubicBezTo>
                      <a:pt x="6" y="30"/>
                      <a:pt x="4" y="35"/>
                      <a:pt x="2" y="37"/>
                    </a:cubicBezTo>
                    <a:cubicBezTo>
                      <a:pt x="1" y="38"/>
                      <a:pt x="0" y="40"/>
                      <a:pt x="0" y="40"/>
                    </a:cubicBezTo>
                    <a:cubicBezTo>
                      <a:pt x="2" y="42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6" y="47"/>
                      <a:pt x="16" y="45"/>
                      <a:pt x="20" y="40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1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5" y="35"/>
                      <a:pt x="36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4" y="30"/>
                      <a:pt x="32" y="24"/>
                      <a:pt x="32" y="16"/>
                    </a:cubicBezTo>
                    <a:cubicBezTo>
                      <a:pt x="33" y="13"/>
                      <a:pt x="29" y="7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0" y="1"/>
                      <a:pt x="8" y="2"/>
                      <a:pt x="8" y="3"/>
                    </a:cubicBezTo>
                    <a:cubicBezTo>
                      <a:pt x="7" y="4"/>
                      <a:pt x="6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0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1" name="Freeform 1118"/>
              <p:cNvSpPr>
                <a:spLocks/>
              </p:cNvSpPr>
              <p:nvPr/>
            </p:nvSpPr>
            <p:spPr bwMode="auto">
              <a:xfrm>
                <a:off x="4217" y="2032"/>
                <a:ext cx="39" cy="47"/>
              </a:xfrm>
              <a:custGeom>
                <a:avLst/>
                <a:gdLst>
                  <a:gd name="T0" fmla="*/ 29 w 40"/>
                  <a:gd name="T1" fmla="*/ 36 h 49"/>
                  <a:gd name="T2" fmla="*/ 28 w 40"/>
                  <a:gd name="T3" fmla="*/ 34 h 49"/>
                  <a:gd name="T4" fmla="*/ 28 w 40"/>
                  <a:gd name="T5" fmla="*/ 34 h 49"/>
                  <a:gd name="T6" fmla="*/ 28 w 40"/>
                  <a:gd name="T7" fmla="*/ 32 h 49"/>
                  <a:gd name="T8" fmla="*/ 28 w 40"/>
                  <a:gd name="T9" fmla="*/ 32 h 49"/>
                  <a:gd name="T10" fmla="*/ 28 w 40"/>
                  <a:gd name="T11" fmla="*/ 30 h 49"/>
                  <a:gd name="T12" fmla="*/ 33 w 40"/>
                  <a:gd name="T13" fmla="*/ 23 h 49"/>
                  <a:gd name="T14" fmla="*/ 40 w 40"/>
                  <a:gd name="T15" fmla="*/ 14 h 49"/>
                  <a:gd name="T16" fmla="*/ 34 w 40"/>
                  <a:gd name="T17" fmla="*/ 13 h 49"/>
                  <a:gd name="T18" fmla="*/ 21 w 40"/>
                  <a:gd name="T19" fmla="*/ 14 h 49"/>
                  <a:gd name="T20" fmla="*/ 21 w 40"/>
                  <a:gd name="T21" fmla="*/ 14 h 49"/>
                  <a:gd name="T22" fmla="*/ 20 w 40"/>
                  <a:gd name="T23" fmla="*/ 13 h 49"/>
                  <a:gd name="T24" fmla="*/ 14 w 40"/>
                  <a:gd name="T25" fmla="*/ 6 h 49"/>
                  <a:gd name="T26" fmla="*/ 8 w 40"/>
                  <a:gd name="T27" fmla="*/ 2 h 49"/>
                  <a:gd name="T28" fmla="*/ 3 w 40"/>
                  <a:gd name="T29" fmla="*/ 0 h 49"/>
                  <a:gd name="T30" fmla="*/ 2 w 40"/>
                  <a:gd name="T31" fmla="*/ 0 h 49"/>
                  <a:gd name="T32" fmla="*/ 0 w 40"/>
                  <a:gd name="T33" fmla="*/ 1 h 49"/>
                  <a:gd name="T34" fmla="*/ 0 w 40"/>
                  <a:gd name="T35" fmla="*/ 2 h 49"/>
                  <a:gd name="T36" fmla="*/ 3 w 40"/>
                  <a:gd name="T37" fmla="*/ 4 h 49"/>
                  <a:gd name="T38" fmla="*/ 8 w 40"/>
                  <a:gd name="T39" fmla="*/ 10 h 49"/>
                  <a:gd name="T40" fmla="*/ 3 w 40"/>
                  <a:gd name="T41" fmla="*/ 14 h 49"/>
                  <a:gd name="T42" fmla="*/ 2 w 40"/>
                  <a:gd name="T43" fmla="*/ 14 h 49"/>
                  <a:gd name="T44" fmla="*/ 5 w 40"/>
                  <a:gd name="T45" fmla="*/ 30 h 49"/>
                  <a:gd name="T46" fmla="*/ 5 w 40"/>
                  <a:gd name="T47" fmla="*/ 32 h 49"/>
                  <a:gd name="T48" fmla="*/ 5 w 40"/>
                  <a:gd name="T49" fmla="*/ 33 h 49"/>
                  <a:gd name="T50" fmla="*/ 6 w 40"/>
                  <a:gd name="T51" fmla="*/ 34 h 49"/>
                  <a:gd name="T52" fmla="*/ 6 w 40"/>
                  <a:gd name="T53" fmla="*/ 35 h 49"/>
                  <a:gd name="T54" fmla="*/ 6 w 40"/>
                  <a:gd name="T55" fmla="*/ 36 h 49"/>
                  <a:gd name="T56" fmla="*/ 7 w 40"/>
                  <a:gd name="T57" fmla="*/ 37 h 49"/>
                  <a:gd name="T58" fmla="*/ 7 w 40"/>
                  <a:gd name="T59" fmla="*/ 39 h 49"/>
                  <a:gd name="T60" fmla="*/ 7 w 40"/>
                  <a:gd name="T61" fmla="*/ 40 h 49"/>
                  <a:gd name="T62" fmla="*/ 8 w 40"/>
                  <a:gd name="T63" fmla="*/ 42 h 49"/>
                  <a:gd name="T64" fmla="*/ 8 w 40"/>
                  <a:gd name="T65" fmla="*/ 43 h 49"/>
                  <a:gd name="T66" fmla="*/ 8 w 40"/>
                  <a:gd name="T67" fmla="*/ 45 h 49"/>
                  <a:gd name="T68" fmla="*/ 8 w 40"/>
                  <a:gd name="T69" fmla="*/ 46 h 49"/>
                  <a:gd name="T70" fmla="*/ 8 w 40"/>
                  <a:gd name="T71" fmla="*/ 48 h 49"/>
                  <a:gd name="T72" fmla="*/ 9 w 40"/>
                  <a:gd name="T73" fmla="*/ 49 h 49"/>
                  <a:gd name="T74" fmla="*/ 9 w 40"/>
                  <a:gd name="T75" fmla="*/ 49 h 49"/>
                  <a:gd name="T76" fmla="*/ 9 w 40"/>
                  <a:gd name="T77" fmla="*/ 49 h 49"/>
                  <a:gd name="T78" fmla="*/ 14 w 40"/>
                  <a:gd name="T79" fmla="*/ 48 h 49"/>
                  <a:gd name="T80" fmla="*/ 21 w 40"/>
                  <a:gd name="T81" fmla="*/ 45 h 49"/>
                  <a:gd name="T82" fmla="*/ 30 w 40"/>
                  <a:gd name="T83" fmla="*/ 38 h 49"/>
                  <a:gd name="T84" fmla="*/ 30 w 40"/>
                  <a:gd name="T85" fmla="*/ 37 h 49"/>
                  <a:gd name="T86" fmla="*/ 29 w 40"/>
                  <a:gd name="T87" fmla="*/ 36 h 49"/>
                  <a:gd name="T88" fmla="*/ 29 w 40"/>
                  <a:gd name="T89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49">
                    <a:moveTo>
                      <a:pt x="29" y="36"/>
                    </a:move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6"/>
                      <a:pt x="30" y="23"/>
                      <a:pt x="33" y="23"/>
                    </a:cubicBezTo>
                    <a:cubicBezTo>
                      <a:pt x="36" y="23"/>
                      <a:pt x="40" y="16"/>
                      <a:pt x="40" y="14"/>
                    </a:cubicBezTo>
                    <a:cubicBezTo>
                      <a:pt x="39" y="13"/>
                      <a:pt x="36" y="13"/>
                      <a:pt x="34" y="13"/>
                    </a:cubicBezTo>
                    <a:cubicBezTo>
                      <a:pt x="30" y="13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4" y="11"/>
                      <a:pt x="14" y="6"/>
                    </a:cubicBezTo>
                    <a:cubicBezTo>
                      <a:pt x="14" y="4"/>
                      <a:pt x="13" y="2"/>
                      <a:pt x="8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4"/>
                    </a:cubicBezTo>
                    <a:cubicBezTo>
                      <a:pt x="5" y="5"/>
                      <a:pt x="9" y="7"/>
                      <a:pt x="8" y="10"/>
                    </a:cubicBezTo>
                    <a:cubicBezTo>
                      <a:pt x="7" y="13"/>
                      <a:pt x="5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1" y="18"/>
                      <a:pt x="3" y="26"/>
                      <a:pt x="5" y="30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5"/>
                      <a:pt x="6" y="36"/>
                      <a:pt x="6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1"/>
                      <a:pt x="8" y="41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1" y="48"/>
                      <a:pt x="12" y="48"/>
                      <a:pt x="14" y="48"/>
                    </a:cubicBezTo>
                    <a:cubicBezTo>
                      <a:pt x="19" y="48"/>
                      <a:pt x="21" y="47"/>
                      <a:pt x="21" y="45"/>
                    </a:cubicBezTo>
                    <a:cubicBezTo>
                      <a:pt x="22" y="40"/>
                      <a:pt x="26" y="37"/>
                      <a:pt x="30" y="38"/>
                    </a:cubicBezTo>
                    <a:cubicBezTo>
                      <a:pt x="30" y="38"/>
                      <a:pt x="30" y="38"/>
                      <a:pt x="30" y="37"/>
                    </a:cubicBezTo>
                    <a:cubicBezTo>
                      <a:pt x="29" y="37"/>
                      <a:pt x="29" y="3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2" name="Freeform 1119"/>
              <p:cNvSpPr>
                <a:spLocks/>
              </p:cNvSpPr>
              <p:nvPr/>
            </p:nvSpPr>
            <p:spPr bwMode="auto">
              <a:xfrm>
                <a:off x="4248" y="2063"/>
                <a:ext cx="10" cy="25"/>
              </a:xfrm>
              <a:custGeom>
                <a:avLst/>
                <a:gdLst>
                  <a:gd name="T0" fmla="*/ 10 w 11"/>
                  <a:gd name="T1" fmla="*/ 14 h 26"/>
                  <a:gd name="T2" fmla="*/ 10 w 11"/>
                  <a:gd name="T3" fmla="*/ 11 h 26"/>
                  <a:gd name="T4" fmla="*/ 10 w 11"/>
                  <a:gd name="T5" fmla="*/ 9 h 26"/>
                  <a:gd name="T6" fmla="*/ 8 w 11"/>
                  <a:gd name="T7" fmla="*/ 2 h 26"/>
                  <a:gd name="T8" fmla="*/ 8 w 11"/>
                  <a:gd name="T9" fmla="*/ 0 h 26"/>
                  <a:gd name="T10" fmla="*/ 7 w 11"/>
                  <a:gd name="T11" fmla="*/ 1 h 26"/>
                  <a:gd name="T12" fmla="*/ 1 w 11"/>
                  <a:gd name="T13" fmla="*/ 7 h 26"/>
                  <a:gd name="T14" fmla="*/ 0 w 11"/>
                  <a:gd name="T15" fmla="*/ 7 h 26"/>
                  <a:gd name="T16" fmla="*/ 6 w 11"/>
                  <a:gd name="T17" fmla="*/ 23 h 26"/>
                  <a:gd name="T18" fmla="*/ 7 w 11"/>
                  <a:gd name="T19" fmla="*/ 26 h 26"/>
                  <a:gd name="T20" fmla="*/ 8 w 11"/>
                  <a:gd name="T21" fmla="*/ 25 h 26"/>
                  <a:gd name="T22" fmla="*/ 8 w 11"/>
                  <a:gd name="T23" fmla="*/ 24 h 26"/>
                  <a:gd name="T24" fmla="*/ 11 w 11"/>
                  <a:gd name="T25" fmla="*/ 18 h 26"/>
                  <a:gd name="T26" fmla="*/ 10 w 11"/>
                  <a:gd name="T27" fmla="*/ 15 h 26"/>
                  <a:gd name="T28" fmla="*/ 10 w 11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6">
                    <a:moveTo>
                      <a:pt x="10" y="14"/>
                    </a:moveTo>
                    <a:cubicBezTo>
                      <a:pt x="10" y="13"/>
                      <a:pt x="10" y="12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7"/>
                      <a:pt x="9" y="4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4"/>
                      <a:pt x="4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1"/>
                      <a:pt x="6" y="19"/>
                      <a:pt x="6" y="23"/>
                    </a:cubicBezTo>
                    <a:cubicBezTo>
                      <a:pt x="6" y="24"/>
                      <a:pt x="6" y="25"/>
                      <a:pt x="7" y="26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2"/>
                      <a:pt x="10" y="20"/>
                      <a:pt x="11" y="18"/>
                    </a:cubicBezTo>
                    <a:cubicBezTo>
                      <a:pt x="11" y="17"/>
                      <a:pt x="11" y="16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3" name="Freeform 1120"/>
              <p:cNvSpPr>
                <a:spLocks/>
              </p:cNvSpPr>
              <p:nvPr/>
            </p:nvSpPr>
            <p:spPr bwMode="auto">
              <a:xfrm>
                <a:off x="4008" y="1922"/>
                <a:ext cx="294" cy="311"/>
              </a:xfrm>
              <a:custGeom>
                <a:avLst/>
                <a:gdLst>
                  <a:gd name="T0" fmla="*/ 267 w 308"/>
                  <a:gd name="T1" fmla="*/ 152 h 326"/>
                  <a:gd name="T2" fmla="*/ 280 w 308"/>
                  <a:gd name="T3" fmla="*/ 137 h 326"/>
                  <a:gd name="T4" fmla="*/ 293 w 308"/>
                  <a:gd name="T5" fmla="*/ 104 h 326"/>
                  <a:gd name="T6" fmla="*/ 307 w 308"/>
                  <a:gd name="T7" fmla="*/ 93 h 326"/>
                  <a:gd name="T8" fmla="*/ 304 w 308"/>
                  <a:gd name="T9" fmla="*/ 90 h 326"/>
                  <a:gd name="T10" fmla="*/ 300 w 308"/>
                  <a:gd name="T11" fmla="*/ 83 h 326"/>
                  <a:gd name="T12" fmla="*/ 276 w 308"/>
                  <a:gd name="T13" fmla="*/ 85 h 326"/>
                  <a:gd name="T14" fmla="*/ 261 w 308"/>
                  <a:gd name="T15" fmla="*/ 97 h 326"/>
                  <a:gd name="T16" fmla="*/ 258 w 308"/>
                  <a:gd name="T17" fmla="*/ 98 h 326"/>
                  <a:gd name="T18" fmla="*/ 258 w 308"/>
                  <a:gd name="T19" fmla="*/ 108 h 326"/>
                  <a:gd name="T20" fmla="*/ 242 w 308"/>
                  <a:gd name="T21" fmla="*/ 110 h 326"/>
                  <a:gd name="T22" fmla="*/ 227 w 308"/>
                  <a:gd name="T23" fmla="*/ 107 h 326"/>
                  <a:gd name="T24" fmla="*/ 224 w 308"/>
                  <a:gd name="T25" fmla="*/ 107 h 326"/>
                  <a:gd name="T26" fmla="*/ 222 w 308"/>
                  <a:gd name="T27" fmla="*/ 104 h 326"/>
                  <a:gd name="T28" fmla="*/ 222 w 308"/>
                  <a:gd name="T29" fmla="*/ 102 h 326"/>
                  <a:gd name="T30" fmla="*/ 221 w 308"/>
                  <a:gd name="T31" fmla="*/ 94 h 326"/>
                  <a:gd name="T32" fmla="*/ 218 w 308"/>
                  <a:gd name="T33" fmla="*/ 101 h 326"/>
                  <a:gd name="T34" fmla="*/ 188 w 308"/>
                  <a:gd name="T35" fmla="*/ 110 h 326"/>
                  <a:gd name="T36" fmla="*/ 162 w 308"/>
                  <a:gd name="T37" fmla="*/ 102 h 326"/>
                  <a:gd name="T38" fmla="*/ 136 w 308"/>
                  <a:gd name="T39" fmla="*/ 88 h 326"/>
                  <a:gd name="T40" fmla="*/ 135 w 308"/>
                  <a:gd name="T41" fmla="*/ 68 h 326"/>
                  <a:gd name="T42" fmla="*/ 136 w 308"/>
                  <a:gd name="T43" fmla="*/ 66 h 326"/>
                  <a:gd name="T44" fmla="*/ 132 w 308"/>
                  <a:gd name="T45" fmla="*/ 62 h 326"/>
                  <a:gd name="T46" fmla="*/ 112 w 308"/>
                  <a:gd name="T47" fmla="*/ 41 h 326"/>
                  <a:gd name="T48" fmla="*/ 121 w 308"/>
                  <a:gd name="T49" fmla="*/ 32 h 326"/>
                  <a:gd name="T50" fmla="*/ 116 w 308"/>
                  <a:gd name="T51" fmla="*/ 16 h 326"/>
                  <a:gd name="T52" fmla="*/ 116 w 308"/>
                  <a:gd name="T53" fmla="*/ 13 h 326"/>
                  <a:gd name="T54" fmla="*/ 106 w 308"/>
                  <a:gd name="T55" fmla="*/ 1 h 326"/>
                  <a:gd name="T56" fmla="*/ 102 w 308"/>
                  <a:gd name="T57" fmla="*/ 1 h 326"/>
                  <a:gd name="T58" fmla="*/ 97 w 308"/>
                  <a:gd name="T59" fmla="*/ 8 h 326"/>
                  <a:gd name="T60" fmla="*/ 83 w 308"/>
                  <a:gd name="T61" fmla="*/ 13 h 326"/>
                  <a:gd name="T62" fmla="*/ 64 w 308"/>
                  <a:gd name="T63" fmla="*/ 11 h 326"/>
                  <a:gd name="T64" fmla="*/ 67 w 308"/>
                  <a:gd name="T65" fmla="*/ 27 h 326"/>
                  <a:gd name="T66" fmla="*/ 79 w 308"/>
                  <a:gd name="T67" fmla="*/ 38 h 326"/>
                  <a:gd name="T68" fmla="*/ 68 w 308"/>
                  <a:gd name="T69" fmla="*/ 59 h 326"/>
                  <a:gd name="T70" fmla="*/ 53 w 308"/>
                  <a:gd name="T71" fmla="*/ 82 h 326"/>
                  <a:gd name="T72" fmla="*/ 36 w 308"/>
                  <a:gd name="T73" fmla="*/ 97 h 326"/>
                  <a:gd name="T74" fmla="*/ 23 w 308"/>
                  <a:gd name="T75" fmla="*/ 97 h 326"/>
                  <a:gd name="T76" fmla="*/ 21 w 308"/>
                  <a:gd name="T77" fmla="*/ 113 h 326"/>
                  <a:gd name="T78" fmla="*/ 8 w 308"/>
                  <a:gd name="T79" fmla="*/ 140 h 326"/>
                  <a:gd name="T80" fmla="*/ 2 w 308"/>
                  <a:gd name="T81" fmla="*/ 148 h 326"/>
                  <a:gd name="T82" fmla="*/ 9 w 308"/>
                  <a:gd name="T83" fmla="*/ 162 h 326"/>
                  <a:gd name="T84" fmla="*/ 43 w 308"/>
                  <a:gd name="T85" fmla="*/ 161 h 326"/>
                  <a:gd name="T86" fmla="*/ 50 w 308"/>
                  <a:gd name="T87" fmla="*/ 198 h 326"/>
                  <a:gd name="T88" fmla="*/ 73 w 308"/>
                  <a:gd name="T89" fmla="*/ 270 h 326"/>
                  <a:gd name="T90" fmla="*/ 106 w 308"/>
                  <a:gd name="T91" fmla="*/ 320 h 326"/>
                  <a:gd name="T92" fmla="*/ 127 w 308"/>
                  <a:gd name="T93" fmla="*/ 279 h 326"/>
                  <a:gd name="T94" fmla="*/ 145 w 308"/>
                  <a:gd name="T95" fmla="*/ 229 h 326"/>
                  <a:gd name="T96" fmla="*/ 198 w 308"/>
                  <a:gd name="T97" fmla="*/ 185 h 326"/>
                  <a:gd name="T98" fmla="*/ 224 w 308"/>
                  <a:gd name="T99" fmla="*/ 165 h 326"/>
                  <a:gd name="T100" fmla="*/ 223 w 308"/>
                  <a:gd name="T101" fmla="*/ 159 h 326"/>
                  <a:gd name="T102" fmla="*/ 221 w 308"/>
                  <a:gd name="T103" fmla="*/ 152 h 326"/>
                  <a:gd name="T104" fmla="*/ 217 w 308"/>
                  <a:gd name="T105" fmla="*/ 130 h 326"/>
                  <a:gd name="T106" fmla="*/ 216 w 308"/>
                  <a:gd name="T107" fmla="*/ 115 h 326"/>
                  <a:gd name="T108" fmla="*/ 240 w 308"/>
                  <a:gd name="T109" fmla="*/ 126 h 326"/>
                  <a:gd name="T110" fmla="*/ 252 w 308"/>
                  <a:gd name="T111" fmla="*/ 151 h 326"/>
                  <a:gd name="T112" fmla="*/ 265 w 308"/>
                  <a:gd name="T113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326">
                    <a:moveTo>
                      <a:pt x="265" y="162"/>
                    </a:moveTo>
                    <a:cubicBezTo>
                      <a:pt x="266" y="161"/>
                      <a:pt x="266" y="161"/>
                      <a:pt x="266" y="161"/>
                    </a:cubicBezTo>
                    <a:cubicBezTo>
                      <a:pt x="266" y="161"/>
                      <a:pt x="266" y="160"/>
                      <a:pt x="266" y="160"/>
                    </a:cubicBezTo>
                    <a:cubicBezTo>
                      <a:pt x="266" y="160"/>
                      <a:pt x="266" y="159"/>
                      <a:pt x="266" y="159"/>
                    </a:cubicBezTo>
                    <a:cubicBezTo>
                      <a:pt x="266" y="156"/>
                      <a:pt x="266" y="154"/>
                      <a:pt x="267" y="152"/>
                    </a:cubicBezTo>
                    <a:cubicBezTo>
                      <a:pt x="268" y="151"/>
                      <a:pt x="268" y="148"/>
                      <a:pt x="268" y="146"/>
                    </a:cubicBezTo>
                    <a:cubicBezTo>
                      <a:pt x="268" y="143"/>
                      <a:pt x="269" y="140"/>
                      <a:pt x="271" y="140"/>
                    </a:cubicBezTo>
                    <a:cubicBezTo>
                      <a:pt x="272" y="140"/>
                      <a:pt x="272" y="140"/>
                      <a:pt x="274" y="141"/>
                    </a:cubicBezTo>
                    <a:cubicBezTo>
                      <a:pt x="275" y="141"/>
                      <a:pt x="277" y="141"/>
                      <a:pt x="278" y="141"/>
                    </a:cubicBezTo>
                    <a:cubicBezTo>
                      <a:pt x="278" y="140"/>
                      <a:pt x="279" y="139"/>
                      <a:pt x="280" y="137"/>
                    </a:cubicBezTo>
                    <a:cubicBezTo>
                      <a:pt x="281" y="134"/>
                      <a:pt x="282" y="131"/>
                      <a:pt x="282" y="129"/>
                    </a:cubicBezTo>
                    <a:cubicBezTo>
                      <a:pt x="281" y="126"/>
                      <a:pt x="283" y="124"/>
                      <a:pt x="284" y="121"/>
                    </a:cubicBezTo>
                    <a:cubicBezTo>
                      <a:pt x="284" y="119"/>
                      <a:pt x="285" y="117"/>
                      <a:pt x="285" y="115"/>
                    </a:cubicBezTo>
                    <a:cubicBezTo>
                      <a:pt x="285" y="110"/>
                      <a:pt x="288" y="108"/>
                      <a:pt x="291" y="106"/>
                    </a:cubicBezTo>
                    <a:cubicBezTo>
                      <a:pt x="292" y="106"/>
                      <a:pt x="293" y="105"/>
                      <a:pt x="293" y="104"/>
                    </a:cubicBezTo>
                    <a:cubicBezTo>
                      <a:pt x="295" y="103"/>
                      <a:pt x="300" y="99"/>
                      <a:pt x="303" y="99"/>
                    </a:cubicBezTo>
                    <a:cubicBezTo>
                      <a:pt x="304" y="99"/>
                      <a:pt x="305" y="100"/>
                      <a:pt x="306" y="101"/>
                    </a:cubicBezTo>
                    <a:cubicBezTo>
                      <a:pt x="306" y="101"/>
                      <a:pt x="306" y="101"/>
                      <a:pt x="306" y="102"/>
                    </a:cubicBezTo>
                    <a:cubicBezTo>
                      <a:pt x="305" y="99"/>
                      <a:pt x="305" y="97"/>
                      <a:pt x="305" y="95"/>
                    </a:cubicBezTo>
                    <a:cubicBezTo>
                      <a:pt x="305" y="94"/>
                      <a:pt x="306" y="93"/>
                      <a:pt x="307" y="93"/>
                    </a:cubicBezTo>
                    <a:cubicBezTo>
                      <a:pt x="307" y="93"/>
                      <a:pt x="307" y="92"/>
                      <a:pt x="308" y="92"/>
                    </a:cubicBezTo>
                    <a:cubicBezTo>
                      <a:pt x="308" y="92"/>
                      <a:pt x="308" y="92"/>
                      <a:pt x="308" y="92"/>
                    </a:cubicBezTo>
                    <a:cubicBezTo>
                      <a:pt x="308" y="92"/>
                      <a:pt x="308" y="91"/>
                      <a:pt x="308" y="91"/>
                    </a:cubicBezTo>
                    <a:cubicBezTo>
                      <a:pt x="308" y="91"/>
                      <a:pt x="308" y="91"/>
                      <a:pt x="308" y="91"/>
                    </a:cubicBezTo>
                    <a:cubicBezTo>
                      <a:pt x="304" y="90"/>
                      <a:pt x="304" y="90"/>
                      <a:pt x="304" y="90"/>
                    </a:cubicBezTo>
                    <a:cubicBezTo>
                      <a:pt x="306" y="90"/>
                      <a:pt x="306" y="90"/>
                      <a:pt x="306" y="90"/>
                    </a:cubicBezTo>
                    <a:cubicBezTo>
                      <a:pt x="305" y="89"/>
                      <a:pt x="304" y="89"/>
                      <a:pt x="303" y="88"/>
                    </a:cubicBezTo>
                    <a:cubicBezTo>
                      <a:pt x="303" y="88"/>
                      <a:pt x="303" y="88"/>
                      <a:pt x="303" y="88"/>
                    </a:cubicBezTo>
                    <a:cubicBezTo>
                      <a:pt x="303" y="87"/>
                      <a:pt x="302" y="87"/>
                      <a:pt x="302" y="86"/>
                    </a:cubicBezTo>
                    <a:cubicBezTo>
                      <a:pt x="302" y="85"/>
                      <a:pt x="301" y="84"/>
                      <a:pt x="300" y="83"/>
                    </a:cubicBezTo>
                    <a:cubicBezTo>
                      <a:pt x="299" y="82"/>
                      <a:pt x="298" y="80"/>
                      <a:pt x="298" y="79"/>
                    </a:cubicBezTo>
                    <a:cubicBezTo>
                      <a:pt x="297" y="79"/>
                      <a:pt x="296" y="80"/>
                      <a:pt x="295" y="80"/>
                    </a:cubicBezTo>
                    <a:cubicBezTo>
                      <a:pt x="293" y="82"/>
                      <a:pt x="291" y="81"/>
                      <a:pt x="289" y="81"/>
                    </a:cubicBezTo>
                    <a:cubicBezTo>
                      <a:pt x="286" y="80"/>
                      <a:pt x="284" y="80"/>
                      <a:pt x="281" y="81"/>
                    </a:cubicBezTo>
                    <a:cubicBezTo>
                      <a:pt x="279" y="82"/>
                      <a:pt x="277" y="84"/>
                      <a:pt x="276" y="85"/>
                    </a:cubicBezTo>
                    <a:cubicBezTo>
                      <a:pt x="274" y="87"/>
                      <a:pt x="273" y="88"/>
                      <a:pt x="270" y="87"/>
                    </a:cubicBezTo>
                    <a:cubicBezTo>
                      <a:pt x="270" y="87"/>
                      <a:pt x="270" y="88"/>
                      <a:pt x="270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6" y="93"/>
                      <a:pt x="266" y="93"/>
                    </a:cubicBezTo>
                    <a:cubicBezTo>
                      <a:pt x="264" y="95"/>
                      <a:pt x="263" y="97"/>
                      <a:pt x="261" y="97"/>
                    </a:cubicBezTo>
                    <a:cubicBezTo>
                      <a:pt x="261" y="97"/>
                      <a:pt x="261" y="97"/>
                      <a:pt x="261" y="97"/>
                    </a:cubicBezTo>
                    <a:cubicBezTo>
                      <a:pt x="260" y="97"/>
                      <a:pt x="260" y="97"/>
                      <a:pt x="259" y="97"/>
                    </a:cubicBezTo>
                    <a:cubicBezTo>
                      <a:pt x="259" y="97"/>
                      <a:pt x="259" y="97"/>
                      <a:pt x="259" y="97"/>
                    </a:cubicBezTo>
                    <a:cubicBezTo>
                      <a:pt x="259" y="98"/>
                      <a:pt x="258" y="98"/>
                      <a:pt x="258" y="98"/>
                    </a:cubicBezTo>
                    <a:cubicBezTo>
                      <a:pt x="258" y="98"/>
                      <a:pt x="258" y="98"/>
                      <a:pt x="258" y="98"/>
                    </a:cubicBezTo>
                    <a:cubicBezTo>
                      <a:pt x="258" y="99"/>
                      <a:pt x="258" y="100"/>
                      <a:pt x="259" y="101"/>
                    </a:cubicBezTo>
                    <a:cubicBezTo>
                      <a:pt x="259" y="101"/>
                      <a:pt x="259" y="101"/>
                      <a:pt x="259" y="102"/>
                    </a:cubicBezTo>
                    <a:cubicBezTo>
                      <a:pt x="259" y="102"/>
                      <a:pt x="259" y="102"/>
                      <a:pt x="259" y="102"/>
                    </a:cubicBezTo>
                    <a:cubicBezTo>
                      <a:pt x="259" y="102"/>
                      <a:pt x="259" y="103"/>
                      <a:pt x="259" y="103"/>
                    </a:cubicBezTo>
                    <a:cubicBezTo>
                      <a:pt x="259" y="105"/>
                      <a:pt x="259" y="106"/>
                      <a:pt x="258" y="108"/>
                    </a:cubicBezTo>
                    <a:cubicBezTo>
                      <a:pt x="257" y="110"/>
                      <a:pt x="254" y="111"/>
                      <a:pt x="251" y="110"/>
                    </a:cubicBezTo>
                    <a:cubicBezTo>
                      <a:pt x="249" y="110"/>
                      <a:pt x="247" y="110"/>
                      <a:pt x="246" y="110"/>
                    </a:cubicBezTo>
                    <a:cubicBezTo>
                      <a:pt x="245" y="110"/>
                      <a:pt x="244" y="110"/>
                      <a:pt x="243" y="110"/>
                    </a:cubicBezTo>
                    <a:cubicBezTo>
                      <a:pt x="243" y="110"/>
                      <a:pt x="243" y="111"/>
                      <a:pt x="243" y="111"/>
                    </a:cubicBezTo>
                    <a:cubicBezTo>
                      <a:pt x="243" y="111"/>
                      <a:pt x="242" y="110"/>
                      <a:pt x="242" y="110"/>
                    </a:cubicBezTo>
                    <a:cubicBezTo>
                      <a:pt x="242" y="110"/>
                      <a:pt x="242" y="110"/>
                      <a:pt x="241" y="110"/>
                    </a:cubicBezTo>
                    <a:cubicBezTo>
                      <a:pt x="240" y="110"/>
                      <a:pt x="239" y="110"/>
                      <a:pt x="238" y="110"/>
                    </a:cubicBezTo>
                    <a:cubicBezTo>
                      <a:pt x="237" y="109"/>
                      <a:pt x="236" y="109"/>
                      <a:pt x="235" y="109"/>
                    </a:cubicBezTo>
                    <a:cubicBezTo>
                      <a:pt x="233" y="110"/>
                      <a:pt x="230" y="109"/>
                      <a:pt x="229" y="108"/>
                    </a:cubicBezTo>
                    <a:cubicBezTo>
                      <a:pt x="228" y="108"/>
                      <a:pt x="228" y="108"/>
                      <a:pt x="227" y="107"/>
                    </a:cubicBezTo>
                    <a:cubicBezTo>
                      <a:pt x="227" y="108"/>
                      <a:pt x="227" y="108"/>
                      <a:pt x="227" y="108"/>
                    </a:cubicBezTo>
                    <a:cubicBezTo>
                      <a:pt x="226" y="108"/>
                      <a:pt x="226" y="107"/>
                      <a:pt x="226" y="107"/>
                    </a:cubicBezTo>
                    <a:cubicBezTo>
                      <a:pt x="226" y="107"/>
                      <a:pt x="225" y="107"/>
                      <a:pt x="225" y="107"/>
                    </a:cubicBezTo>
                    <a:cubicBezTo>
                      <a:pt x="225" y="107"/>
                      <a:pt x="225" y="107"/>
                      <a:pt x="224" y="107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4" y="106"/>
                      <a:pt x="224" y="106"/>
                      <a:pt x="224" y="106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2"/>
                      <a:pt x="222" y="102"/>
                    </a:cubicBezTo>
                    <a:cubicBezTo>
                      <a:pt x="222" y="102"/>
                      <a:pt x="222" y="102"/>
                      <a:pt x="222" y="102"/>
                    </a:cubicBezTo>
                    <a:cubicBezTo>
                      <a:pt x="221" y="101"/>
                      <a:pt x="221" y="101"/>
                      <a:pt x="221" y="100"/>
                    </a:cubicBezTo>
                    <a:cubicBezTo>
                      <a:pt x="221" y="100"/>
                      <a:pt x="221" y="100"/>
                      <a:pt x="221" y="100"/>
                    </a:cubicBezTo>
                    <a:cubicBezTo>
                      <a:pt x="221" y="99"/>
                      <a:pt x="221" y="98"/>
                      <a:pt x="222" y="97"/>
                    </a:cubicBezTo>
                    <a:cubicBezTo>
                      <a:pt x="222" y="97"/>
                      <a:pt x="222" y="97"/>
                      <a:pt x="222" y="97"/>
                    </a:cubicBezTo>
                    <a:cubicBezTo>
                      <a:pt x="222" y="96"/>
                      <a:pt x="221" y="95"/>
                      <a:pt x="221" y="94"/>
                    </a:cubicBezTo>
                    <a:cubicBezTo>
                      <a:pt x="220" y="95"/>
                      <a:pt x="219" y="95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7"/>
                      <a:pt x="217" y="97"/>
                      <a:pt x="217" y="98"/>
                    </a:cubicBezTo>
                    <a:cubicBezTo>
                      <a:pt x="217" y="99"/>
                      <a:pt x="218" y="100"/>
                      <a:pt x="218" y="101"/>
                    </a:cubicBezTo>
                    <a:cubicBezTo>
                      <a:pt x="218" y="104"/>
                      <a:pt x="219" y="108"/>
                      <a:pt x="216" y="111"/>
                    </a:cubicBezTo>
                    <a:cubicBezTo>
                      <a:pt x="214" y="113"/>
                      <a:pt x="206" y="114"/>
                      <a:pt x="202" y="114"/>
                    </a:cubicBezTo>
                    <a:cubicBezTo>
                      <a:pt x="201" y="114"/>
                      <a:pt x="200" y="114"/>
                      <a:pt x="199" y="114"/>
                    </a:cubicBezTo>
                    <a:cubicBezTo>
                      <a:pt x="196" y="114"/>
                      <a:pt x="195" y="113"/>
                      <a:pt x="194" y="112"/>
                    </a:cubicBezTo>
                    <a:cubicBezTo>
                      <a:pt x="193" y="112"/>
                      <a:pt x="190" y="111"/>
                      <a:pt x="188" y="110"/>
                    </a:cubicBezTo>
                    <a:cubicBezTo>
                      <a:pt x="183" y="109"/>
                      <a:pt x="179" y="108"/>
                      <a:pt x="179" y="105"/>
                    </a:cubicBezTo>
                    <a:cubicBezTo>
                      <a:pt x="178" y="104"/>
                      <a:pt x="176" y="101"/>
                      <a:pt x="175" y="101"/>
                    </a:cubicBezTo>
                    <a:cubicBezTo>
                      <a:pt x="174" y="101"/>
                      <a:pt x="172" y="101"/>
                      <a:pt x="171" y="102"/>
                    </a:cubicBezTo>
                    <a:cubicBezTo>
                      <a:pt x="168" y="103"/>
                      <a:pt x="164" y="104"/>
                      <a:pt x="163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1" y="101"/>
                      <a:pt x="158" y="99"/>
                      <a:pt x="156" y="98"/>
                    </a:cubicBezTo>
                    <a:cubicBezTo>
                      <a:pt x="155" y="98"/>
                      <a:pt x="155" y="97"/>
                      <a:pt x="154" y="97"/>
                    </a:cubicBezTo>
                    <a:cubicBezTo>
                      <a:pt x="152" y="97"/>
                      <a:pt x="145" y="95"/>
                      <a:pt x="144" y="92"/>
                    </a:cubicBezTo>
                    <a:cubicBezTo>
                      <a:pt x="144" y="91"/>
                      <a:pt x="142" y="91"/>
                      <a:pt x="141" y="90"/>
                    </a:cubicBezTo>
                    <a:cubicBezTo>
                      <a:pt x="139" y="90"/>
                      <a:pt x="137" y="89"/>
                      <a:pt x="136" y="88"/>
                    </a:cubicBezTo>
                    <a:cubicBezTo>
                      <a:pt x="135" y="87"/>
                      <a:pt x="134" y="87"/>
                      <a:pt x="134" y="86"/>
                    </a:cubicBezTo>
                    <a:cubicBezTo>
                      <a:pt x="132" y="86"/>
                      <a:pt x="129" y="85"/>
                      <a:pt x="129" y="82"/>
                    </a:cubicBezTo>
                    <a:cubicBezTo>
                      <a:pt x="129" y="81"/>
                      <a:pt x="130" y="79"/>
                      <a:pt x="130" y="78"/>
                    </a:cubicBezTo>
                    <a:cubicBezTo>
                      <a:pt x="131" y="76"/>
                      <a:pt x="131" y="75"/>
                      <a:pt x="131" y="73"/>
                    </a:cubicBezTo>
                    <a:cubicBezTo>
                      <a:pt x="131" y="71"/>
                      <a:pt x="133" y="69"/>
                      <a:pt x="135" y="68"/>
                    </a:cubicBezTo>
                    <a:cubicBezTo>
                      <a:pt x="135" y="67"/>
                      <a:pt x="135" y="67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6" y="67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5" y="65"/>
                      <a:pt x="135" y="6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4" y="64"/>
                      <a:pt x="133" y="64"/>
                      <a:pt x="132" y="63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31" y="61"/>
                      <a:pt x="128" y="58"/>
                      <a:pt x="127" y="58"/>
                    </a:cubicBezTo>
                    <a:cubicBezTo>
                      <a:pt x="124" y="58"/>
                      <a:pt x="122" y="55"/>
                      <a:pt x="120" y="54"/>
                    </a:cubicBezTo>
                    <a:cubicBezTo>
                      <a:pt x="119" y="52"/>
                      <a:pt x="118" y="51"/>
                      <a:pt x="117" y="51"/>
                    </a:cubicBezTo>
                    <a:cubicBezTo>
                      <a:pt x="114" y="51"/>
                      <a:pt x="113" y="47"/>
                      <a:pt x="113" y="44"/>
                    </a:cubicBezTo>
                    <a:cubicBezTo>
                      <a:pt x="113" y="43"/>
                      <a:pt x="112" y="42"/>
                      <a:pt x="112" y="41"/>
                    </a:cubicBezTo>
                    <a:cubicBezTo>
                      <a:pt x="110" y="39"/>
                      <a:pt x="110" y="36"/>
                      <a:pt x="111" y="35"/>
                    </a:cubicBezTo>
                    <a:cubicBezTo>
                      <a:pt x="112" y="32"/>
                      <a:pt x="115" y="32"/>
                      <a:pt x="118" y="34"/>
                    </a:cubicBezTo>
                    <a:cubicBezTo>
                      <a:pt x="118" y="34"/>
                      <a:pt x="119" y="34"/>
                      <a:pt x="119" y="34"/>
                    </a:cubicBezTo>
                    <a:cubicBezTo>
                      <a:pt x="120" y="34"/>
                      <a:pt x="121" y="34"/>
                      <a:pt x="121" y="33"/>
                    </a:cubicBezTo>
                    <a:cubicBezTo>
                      <a:pt x="121" y="33"/>
                      <a:pt x="122" y="33"/>
                      <a:pt x="121" y="32"/>
                    </a:cubicBezTo>
                    <a:cubicBezTo>
                      <a:pt x="120" y="31"/>
                      <a:pt x="119" y="29"/>
                      <a:pt x="118" y="28"/>
                    </a:cubicBezTo>
                    <a:cubicBezTo>
                      <a:pt x="116" y="25"/>
                      <a:pt x="115" y="23"/>
                      <a:pt x="115" y="21"/>
                    </a:cubicBezTo>
                    <a:cubicBezTo>
                      <a:pt x="115" y="21"/>
                      <a:pt x="115" y="20"/>
                      <a:pt x="115" y="18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4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5" y="13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1" y="10"/>
                      <a:pt x="109" y="7"/>
                      <a:pt x="108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1"/>
                      <a:pt x="105" y="0"/>
                      <a:pt x="105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1"/>
                      <a:pt x="102" y="1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3"/>
                      <a:pt x="100" y="4"/>
                      <a:pt x="100" y="5"/>
                    </a:cubicBezTo>
                    <a:cubicBezTo>
                      <a:pt x="98" y="7"/>
                      <a:pt x="98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8"/>
                      <a:pt x="95" y="9"/>
                      <a:pt x="94" y="9"/>
                    </a:cubicBezTo>
                    <a:cubicBezTo>
                      <a:pt x="91" y="10"/>
                      <a:pt x="88" y="11"/>
                      <a:pt x="86" y="12"/>
                    </a:cubicBezTo>
                    <a:cubicBezTo>
                      <a:pt x="85" y="13"/>
                      <a:pt x="84" y="13"/>
                      <a:pt x="83" y="13"/>
                    </a:cubicBezTo>
                    <a:cubicBezTo>
                      <a:pt x="81" y="13"/>
                      <a:pt x="79" y="13"/>
                      <a:pt x="77" y="12"/>
                    </a:cubicBezTo>
                    <a:cubicBezTo>
                      <a:pt x="76" y="12"/>
                      <a:pt x="76" y="12"/>
                      <a:pt x="75" y="11"/>
                    </a:cubicBezTo>
                    <a:cubicBezTo>
                      <a:pt x="73" y="11"/>
                      <a:pt x="71" y="10"/>
                      <a:pt x="70" y="10"/>
                    </a:cubicBezTo>
                    <a:cubicBezTo>
                      <a:pt x="69" y="10"/>
                      <a:pt x="69" y="10"/>
                      <a:pt x="68" y="10"/>
                    </a:cubicBezTo>
                    <a:cubicBezTo>
                      <a:pt x="66" y="10"/>
                      <a:pt x="65" y="11"/>
                      <a:pt x="64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3"/>
                      <a:pt x="65" y="14"/>
                      <a:pt x="66" y="16"/>
                    </a:cubicBezTo>
                    <a:cubicBezTo>
                      <a:pt x="66" y="18"/>
                      <a:pt x="66" y="21"/>
                      <a:pt x="66" y="23"/>
                    </a:cubicBezTo>
                    <a:cubicBezTo>
                      <a:pt x="66" y="23"/>
                      <a:pt x="66" y="24"/>
                      <a:pt x="66" y="24"/>
                    </a:cubicBezTo>
                    <a:cubicBezTo>
                      <a:pt x="66" y="25"/>
                      <a:pt x="67" y="26"/>
                      <a:pt x="67" y="27"/>
                    </a:cubicBezTo>
                    <a:cubicBezTo>
                      <a:pt x="68" y="31"/>
                      <a:pt x="70" y="33"/>
                      <a:pt x="70" y="33"/>
                    </a:cubicBezTo>
                    <a:cubicBezTo>
                      <a:pt x="72" y="33"/>
                      <a:pt x="73" y="33"/>
                      <a:pt x="75" y="34"/>
                    </a:cubicBezTo>
                    <a:cubicBezTo>
                      <a:pt x="77" y="35"/>
                      <a:pt x="79" y="37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9"/>
                      <a:pt x="79" y="41"/>
                      <a:pt x="78" y="41"/>
                    </a:cubicBezTo>
                    <a:cubicBezTo>
                      <a:pt x="78" y="42"/>
                      <a:pt x="77" y="42"/>
                      <a:pt x="77" y="42"/>
                    </a:cubicBezTo>
                    <a:cubicBezTo>
                      <a:pt x="74" y="43"/>
                      <a:pt x="73" y="46"/>
                      <a:pt x="72" y="49"/>
                    </a:cubicBezTo>
                    <a:cubicBezTo>
                      <a:pt x="72" y="50"/>
                      <a:pt x="72" y="51"/>
                      <a:pt x="72" y="52"/>
                    </a:cubicBezTo>
                    <a:cubicBezTo>
                      <a:pt x="72" y="54"/>
                      <a:pt x="72" y="58"/>
                      <a:pt x="68" y="59"/>
                    </a:cubicBezTo>
                    <a:cubicBezTo>
                      <a:pt x="66" y="59"/>
                      <a:pt x="65" y="60"/>
                      <a:pt x="65" y="63"/>
                    </a:cubicBezTo>
                    <a:cubicBezTo>
                      <a:pt x="65" y="68"/>
                      <a:pt x="61" y="69"/>
                      <a:pt x="59" y="69"/>
                    </a:cubicBezTo>
                    <a:cubicBezTo>
                      <a:pt x="59" y="70"/>
                      <a:pt x="58" y="70"/>
                      <a:pt x="58" y="70"/>
                    </a:cubicBezTo>
                    <a:cubicBezTo>
                      <a:pt x="58" y="70"/>
                      <a:pt x="57" y="72"/>
                      <a:pt x="57" y="73"/>
                    </a:cubicBezTo>
                    <a:cubicBezTo>
                      <a:pt x="55" y="79"/>
                      <a:pt x="54" y="81"/>
                      <a:pt x="53" y="82"/>
                    </a:cubicBezTo>
                    <a:cubicBezTo>
                      <a:pt x="52" y="83"/>
                      <a:pt x="51" y="83"/>
                      <a:pt x="49" y="84"/>
                    </a:cubicBezTo>
                    <a:cubicBezTo>
                      <a:pt x="47" y="84"/>
                      <a:pt x="44" y="85"/>
                      <a:pt x="44" y="87"/>
                    </a:cubicBezTo>
                    <a:cubicBezTo>
                      <a:pt x="44" y="91"/>
                      <a:pt x="40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5" y="97"/>
                      <a:pt x="35" y="97"/>
                      <a:pt x="34" y="96"/>
                    </a:cubicBezTo>
                    <a:cubicBezTo>
                      <a:pt x="33" y="96"/>
                      <a:pt x="32" y="96"/>
                      <a:pt x="31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7"/>
                      <a:pt x="29" y="98"/>
                      <a:pt x="27" y="98"/>
                    </a:cubicBezTo>
                    <a:cubicBezTo>
                      <a:pt x="26" y="98"/>
                      <a:pt x="24" y="98"/>
                      <a:pt x="23" y="97"/>
                    </a:cubicBezTo>
                    <a:cubicBezTo>
                      <a:pt x="22" y="97"/>
                      <a:pt x="22" y="96"/>
                      <a:pt x="21" y="96"/>
                    </a:cubicBezTo>
                    <a:cubicBezTo>
                      <a:pt x="21" y="96"/>
                      <a:pt x="21" y="97"/>
                      <a:pt x="20" y="97"/>
                    </a:cubicBezTo>
                    <a:cubicBezTo>
                      <a:pt x="16" y="101"/>
                      <a:pt x="14" y="104"/>
                      <a:pt x="14" y="105"/>
                    </a:cubicBezTo>
                    <a:cubicBezTo>
                      <a:pt x="14" y="106"/>
                      <a:pt x="15" y="106"/>
                      <a:pt x="16" y="107"/>
                    </a:cubicBezTo>
                    <a:cubicBezTo>
                      <a:pt x="18" y="108"/>
                      <a:pt x="21" y="110"/>
                      <a:pt x="21" y="113"/>
                    </a:cubicBezTo>
                    <a:cubicBezTo>
                      <a:pt x="20" y="117"/>
                      <a:pt x="23" y="121"/>
                      <a:pt x="25" y="123"/>
                    </a:cubicBezTo>
                    <a:cubicBezTo>
                      <a:pt x="27" y="125"/>
                      <a:pt x="32" y="132"/>
                      <a:pt x="29" y="136"/>
                    </a:cubicBezTo>
                    <a:cubicBezTo>
                      <a:pt x="27" y="139"/>
                      <a:pt x="24" y="140"/>
                      <a:pt x="19" y="139"/>
                    </a:cubicBezTo>
                    <a:cubicBezTo>
                      <a:pt x="18" y="139"/>
                      <a:pt x="17" y="139"/>
                      <a:pt x="16" y="139"/>
                    </a:cubicBezTo>
                    <a:cubicBezTo>
                      <a:pt x="15" y="140"/>
                      <a:pt x="12" y="140"/>
                      <a:pt x="8" y="140"/>
                    </a:cubicBezTo>
                    <a:cubicBezTo>
                      <a:pt x="8" y="139"/>
                      <a:pt x="7" y="139"/>
                      <a:pt x="7" y="139"/>
                    </a:cubicBezTo>
                    <a:cubicBezTo>
                      <a:pt x="4" y="139"/>
                      <a:pt x="3" y="141"/>
                      <a:pt x="2" y="143"/>
                    </a:cubicBezTo>
                    <a:cubicBezTo>
                      <a:pt x="1" y="144"/>
                      <a:pt x="1" y="144"/>
                      <a:pt x="1" y="145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1" y="146"/>
                      <a:pt x="2" y="147"/>
                      <a:pt x="2" y="148"/>
                    </a:cubicBezTo>
                    <a:cubicBezTo>
                      <a:pt x="4" y="150"/>
                      <a:pt x="6" y="152"/>
                      <a:pt x="9" y="153"/>
                    </a:cubicBezTo>
                    <a:cubicBezTo>
                      <a:pt x="11" y="154"/>
                      <a:pt x="14" y="153"/>
                      <a:pt x="16" y="153"/>
                    </a:cubicBezTo>
                    <a:cubicBezTo>
                      <a:pt x="17" y="152"/>
                      <a:pt x="18" y="152"/>
                      <a:pt x="19" y="152"/>
                    </a:cubicBezTo>
                    <a:cubicBezTo>
                      <a:pt x="21" y="152"/>
                      <a:pt x="22" y="153"/>
                      <a:pt x="22" y="156"/>
                    </a:cubicBezTo>
                    <a:cubicBezTo>
                      <a:pt x="22" y="161"/>
                      <a:pt x="15" y="161"/>
                      <a:pt x="9" y="162"/>
                    </a:cubicBezTo>
                    <a:cubicBezTo>
                      <a:pt x="9" y="162"/>
                      <a:pt x="8" y="162"/>
                      <a:pt x="7" y="162"/>
                    </a:cubicBezTo>
                    <a:cubicBezTo>
                      <a:pt x="11" y="167"/>
                      <a:pt x="23" y="180"/>
                      <a:pt x="28" y="179"/>
                    </a:cubicBezTo>
                    <a:cubicBezTo>
                      <a:pt x="34" y="178"/>
                      <a:pt x="38" y="172"/>
                      <a:pt x="39" y="170"/>
                    </a:cubicBezTo>
                    <a:cubicBezTo>
                      <a:pt x="38" y="169"/>
                      <a:pt x="37" y="168"/>
                      <a:pt x="38" y="166"/>
                    </a:cubicBezTo>
                    <a:cubicBezTo>
                      <a:pt x="38" y="164"/>
                      <a:pt x="41" y="161"/>
                      <a:pt x="43" y="161"/>
                    </a:cubicBezTo>
                    <a:cubicBezTo>
                      <a:pt x="44" y="161"/>
                      <a:pt x="44" y="161"/>
                      <a:pt x="45" y="161"/>
                    </a:cubicBezTo>
                    <a:cubicBezTo>
                      <a:pt x="47" y="162"/>
                      <a:pt x="47" y="165"/>
                      <a:pt x="47" y="168"/>
                    </a:cubicBezTo>
                    <a:cubicBezTo>
                      <a:pt x="47" y="170"/>
                      <a:pt x="47" y="173"/>
                      <a:pt x="48" y="173"/>
                    </a:cubicBezTo>
                    <a:cubicBezTo>
                      <a:pt x="52" y="176"/>
                      <a:pt x="50" y="181"/>
                      <a:pt x="49" y="186"/>
                    </a:cubicBezTo>
                    <a:cubicBezTo>
                      <a:pt x="48" y="188"/>
                      <a:pt x="49" y="193"/>
                      <a:pt x="50" y="198"/>
                    </a:cubicBezTo>
                    <a:cubicBezTo>
                      <a:pt x="50" y="200"/>
                      <a:pt x="51" y="202"/>
                      <a:pt x="51" y="204"/>
                    </a:cubicBezTo>
                    <a:cubicBezTo>
                      <a:pt x="51" y="206"/>
                      <a:pt x="52" y="209"/>
                      <a:pt x="53" y="212"/>
                    </a:cubicBezTo>
                    <a:cubicBezTo>
                      <a:pt x="54" y="216"/>
                      <a:pt x="55" y="220"/>
                      <a:pt x="56" y="224"/>
                    </a:cubicBezTo>
                    <a:cubicBezTo>
                      <a:pt x="57" y="232"/>
                      <a:pt x="62" y="245"/>
                      <a:pt x="66" y="254"/>
                    </a:cubicBezTo>
                    <a:cubicBezTo>
                      <a:pt x="69" y="258"/>
                      <a:pt x="71" y="265"/>
                      <a:pt x="73" y="270"/>
                    </a:cubicBezTo>
                    <a:cubicBezTo>
                      <a:pt x="74" y="276"/>
                      <a:pt x="76" y="281"/>
                      <a:pt x="77" y="283"/>
                    </a:cubicBezTo>
                    <a:cubicBezTo>
                      <a:pt x="80" y="286"/>
                      <a:pt x="88" y="299"/>
                      <a:pt x="88" y="307"/>
                    </a:cubicBezTo>
                    <a:cubicBezTo>
                      <a:pt x="88" y="314"/>
                      <a:pt x="96" y="324"/>
                      <a:pt x="98" y="326"/>
                    </a:cubicBezTo>
                    <a:cubicBezTo>
                      <a:pt x="99" y="326"/>
                      <a:pt x="99" y="326"/>
                      <a:pt x="99" y="326"/>
                    </a:cubicBezTo>
                    <a:cubicBezTo>
                      <a:pt x="101" y="326"/>
                      <a:pt x="105" y="323"/>
                      <a:pt x="106" y="320"/>
                    </a:cubicBezTo>
                    <a:cubicBezTo>
                      <a:pt x="107" y="317"/>
                      <a:pt x="110" y="315"/>
                      <a:pt x="112" y="313"/>
                    </a:cubicBezTo>
                    <a:cubicBezTo>
                      <a:pt x="114" y="312"/>
                      <a:pt x="116" y="311"/>
                      <a:pt x="116" y="310"/>
                    </a:cubicBezTo>
                    <a:cubicBezTo>
                      <a:pt x="117" y="307"/>
                      <a:pt x="117" y="301"/>
                      <a:pt x="122" y="300"/>
                    </a:cubicBezTo>
                    <a:cubicBezTo>
                      <a:pt x="123" y="300"/>
                      <a:pt x="124" y="299"/>
                      <a:pt x="124" y="294"/>
                    </a:cubicBezTo>
                    <a:cubicBezTo>
                      <a:pt x="124" y="290"/>
                      <a:pt x="124" y="283"/>
                      <a:pt x="127" y="279"/>
                    </a:cubicBezTo>
                    <a:cubicBezTo>
                      <a:pt x="130" y="275"/>
                      <a:pt x="130" y="266"/>
                      <a:pt x="129" y="262"/>
                    </a:cubicBezTo>
                    <a:cubicBezTo>
                      <a:pt x="127" y="258"/>
                      <a:pt x="128" y="251"/>
                      <a:pt x="130" y="247"/>
                    </a:cubicBezTo>
                    <a:cubicBezTo>
                      <a:pt x="130" y="245"/>
                      <a:pt x="130" y="244"/>
                      <a:pt x="131" y="243"/>
                    </a:cubicBezTo>
                    <a:cubicBezTo>
                      <a:pt x="131" y="240"/>
                      <a:pt x="132" y="236"/>
                      <a:pt x="135" y="236"/>
                    </a:cubicBezTo>
                    <a:cubicBezTo>
                      <a:pt x="138" y="236"/>
                      <a:pt x="142" y="233"/>
                      <a:pt x="145" y="229"/>
                    </a:cubicBezTo>
                    <a:cubicBezTo>
                      <a:pt x="148" y="226"/>
                      <a:pt x="153" y="222"/>
                      <a:pt x="158" y="219"/>
                    </a:cubicBezTo>
                    <a:cubicBezTo>
                      <a:pt x="160" y="217"/>
                      <a:pt x="162" y="216"/>
                      <a:pt x="163" y="215"/>
                    </a:cubicBezTo>
                    <a:cubicBezTo>
                      <a:pt x="167" y="212"/>
                      <a:pt x="177" y="202"/>
                      <a:pt x="180" y="197"/>
                    </a:cubicBezTo>
                    <a:cubicBezTo>
                      <a:pt x="183" y="194"/>
                      <a:pt x="187" y="192"/>
                      <a:pt x="191" y="190"/>
                    </a:cubicBezTo>
                    <a:cubicBezTo>
                      <a:pt x="193" y="188"/>
                      <a:pt x="196" y="187"/>
                      <a:pt x="198" y="185"/>
                    </a:cubicBezTo>
                    <a:cubicBezTo>
                      <a:pt x="200" y="183"/>
                      <a:pt x="200" y="181"/>
                      <a:pt x="200" y="179"/>
                    </a:cubicBezTo>
                    <a:cubicBezTo>
                      <a:pt x="200" y="177"/>
                      <a:pt x="201" y="176"/>
                      <a:pt x="201" y="175"/>
                    </a:cubicBezTo>
                    <a:cubicBezTo>
                      <a:pt x="202" y="167"/>
                      <a:pt x="223" y="166"/>
                      <a:pt x="223" y="166"/>
                    </a:cubicBezTo>
                    <a:cubicBezTo>
                      <a:pt x="223" y="166"/>
                      <a:pt x="223" y="166"/>
                      <a:pt x="224" y="166"/>
                    </a:cubicBezTo>
                    <a:cubicBezTo>
                      <a:pt x="224" y="166"/>
                      <a:pt x="224" y="166"/>
                      <a:pt x="224" y="165"/>
                    </a:cubicBezTo>
                    <a:cubicBezTo>
                      <a:pt x="224" y="165"/>
                      <a:pt x="224" y="165"/>
                      <a:pt x="224" y="164"/>
                    </a:cubicBezTo>
                    <a:cubicBezTo>
                      <a:pt x="223" y="164"/>
                      <a:pt x="223" y="163"/>
                      <a:pt x="223" y="163"/>
                    </a:cubicBezTo>
                    <a:cubicBezTo>
                      <a:pt x="223" y="162"/>
                      <a:pt x="223" y="162"/>
                      <a:pt x="223" y="161"/>
                    </a:cubicBezTo>
                    <a:cubicBezTo>
                      <a:pt x="223" y="161"/>
                      <a:pt x="223" y="160"/>
                      <a:pt x="223" y="160"/>
                    </a:cubicBezTo>
                    <a:cubicBezTo>
                      <a:pt x="223" y="160"/>
                      <a:pt x="223" y="159"/>
                      <a:pt x="223" y="159"/>
                    </a:cubicBezTo>
                    <a:cubicBezTo>
                      <a:pt x="223" y="158"/>
                      <a:pt x="223" y="158"/>
                      <a:pt x="222" y="157"/>
                    </a:cubicBezTo>
                    <a:cubicBezTo>
                      <a:pt x="222" y="157"/>
                      <a:pt x="222" y="156"/>
                      <a:pt x="222" y="156"/>
                    </a:cubicBezTo>
                    <a:cubicBezTo>
                      <a:pt x="222" y="156"/>
                      <a:pt x="222" y="155"/>
                      <a:pt x="222" y="155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3"/>
                      <a:pt x="221" y="153"/>
                      <a:pt x="221" y="152"/>
                    </a:cubicBezTo>
                    <a:cubicBezTo>
                      <a:pt x="221" y="152"/>
                      <a:pt x="221" y="152"/>
                      <a:pt x="221" y="151"/>
                    </a:cubicBezTo>
                    <a:cubicBezTo>
                      <a:pt x="221" y="151"/>
                      <a:pt x="221" y="150"/>
                      <a:pt x="221" y="150"/>
                    </a:cubicBezTo>
                    <a:cubicBezTo>
                      <a:pt x="221" y="150"/>
                      <a:pt x="221" y="150"/>
                      <a:pt x="220" y="150"/>
                    </a:cubicBezTo>
                    <a:cubicBezTo>
                      <a:pt x="220" y="149"/>
                      <a:pt x="220" y="148"/>
                      <a:pt x="220" y="148"/>
                    </a:cubicBezTo>
                    <a:cubicBezTo>
                      <a:pt x="218" y="143"/>
                      <a:pt x="216" y="134"/>
                      <a:pt x="217" y="130"/>
                    </a:cubicBezTo>
                    <a:cubicBezTo>
                      <a:pt x="218" y="127"/>
                      <a:pt x="220" y="127"/>
                      <a:pt x="221" y="126"/>
                    </a:cubicBezTo>
                    <a:cubicBezTo>
                      <a:pt x="223" y="126"/>
                      <a:pt x="223" y="126"/>
                      <a:pt x="223" y="125"/>
                    </a:cubicBezTo>
                    <a:cubicBezTo>
                      <a:pt x="223" y="125"/>
                      <a:pt x="221" y="124"/>
                      <a:pt x="220" y="124"/>
                    </a:cubicBezTo>
                    <a:cubicBezTo>
                      <a:pt x="218" y="123"/>
                      <a:pt x="216" y="121"/>
                      <a:pt x="215" y="119"/>
                    </a:cubicBezTo>
                    <a:cubicBezTo>
                      <a:pt x="215" y="118"/>
                      <a:pt x="215" y="116"/>
                      <a:pt x="216" y="115"/>
                    </a:cubicBezTo>
                    <a:cubicBezTo>
                      <a:pt x="217" y="113"/>
                      <a:pt x="219" y="112"/>
                      <a:pt x="221" y="112"/>
                    </a:cubicBezTo>
                    <a:cubicBezTo>
                      <a:pt x="222" y="112"/>
                      <a:pt x="223" y="112"/>
                      <a:pt x="224" y="113"/>
                    </a:cubicBezTo>
                    <a:cubicBezTo>
                      <a:pt x="225" y="114"/>
                      <a:pt x="226" y="114"/>
                      <a:pt x="227" y="114"/>
                    </a:cubicBezTo>
                    <a:cubicBezTo>
                      <a:pt x="233" y="114"/>
                      <a:pt x="237" y="117"/>
                      <a:pt x="237" y="122"/>
                    </a:cubicBezTo>
                    <a:cubicBezTo>
                      <a:pt x="237" y="123"/>
                      <a:pt x="239" y="125"/>
                      <a:pt x="240" y="126"/>
                    </a:cubicBezTo>
                    <a:cubicBezTo>
                      <a:pt x="242" y="125"/>
                      <a:pt x="249" y="125"/>
                      <a:pt x="253" y="125"/>
                    </a:cubicBezTo>
                    <a:cubicBezTo>
                      <a:pt x="257" y="125"/>
                      <a:pt x="263" y="125"/>
                      <a:pt x="263" y="130"/>
                    </a:cubicBezTo>
                    <a:cubicBezTo>
                      <a:pt x="263" y="133"/>
                      <a:pt x="258" y="143"/>
                      <a:pt x="252" y="143"/>
                    </a:cubicBezTo>
                    <a:cubicBezTo>
                      <a:pt x="252" y="143"/>
                      <a:pt x="251" y="144"/>
                      <a:pt x="251" y="146"/>
                    </a:cubicBezTo>
                    <a:cubicBezTo>
                      <a:pt x="251" y="149"/>
                      <a:pt x="251" y="151"/>
                      <a:pt x="252" y="151"/>
                    </a:cubicBezTo>
                    <a:cubicBezTo>
                      <a:pt x="252" y="151"/>
                      <a:pt x="254" y="149"/>
                      <a:pt x="255" y="148"/>
                    </a:cubicBezTo>
                    <a:cubicBezTo>
                      <a:pt x="255" y="147"/>
                      <a:pt x="255" y="147"/>
                      <a:pt x="255" y="147"/>
                    </a:cubicBezTo>
                    <a:cubicBezTo>
                      <a:pt x="256" y="145"/>
                      <a:pt x="258" y="142"/>
                      <a:pt x="260" y="142"/>
                    </a:cubicBezTo>
                    <a:cubicBezTo>
                      <a:pt x="262" y="142"/>
                      <a:pt x="263" y="146"/>
                      <a:pt x="265" y="157"/>
                    </a:cubicBezTo>
                    <a:cubicBezTo>
                      <a:pt x="265" y="158"/>
                      <a:pt x="265" y="160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4" name="Freeform 1121"/>
              <p:cNvSpPr>
                <a:spLocks/>
              </p:cNvSpPr>
              <p:nvPr/>
            </p:nvSpPr>
            <p:spPr bwMode="auto">
              <a:xfrm>
                <a:off x="4021" y="1823"/>
                <a:ext cx="112" cy="46"/>
              </a:xfrm>
              <a:custGeom>
                <a:avLst/>
                <a:gdLst>
                  <a:gd name="T0" fmla="*/ 117 w 118"/>
                  <a:gd name="T1" fmla="*/ 12 h 48"/>
                  <a:gd name="T2" fmla="*/ 116 w 118"/>
                  <a:gd name="T3" fmla="*/ 12 h 48"/>
                  <a:gd name="T4" fmla="*/ 109 w 118"/>
                  <a:gd name="T5" fmla="*/ 9 h 48"/>
                  <a:gd name="T6" fmla="*/ 105 w 118"/>
                  <a:gd name="T7" fmla="*/ 7 h 48"/>
                  <a:gd name="T8" fmla="*/ 77 w 118"/>
                  <a:gd name="T9" fmla="*/ 4 h 48"/>
                  <a:gd name="T10" fmla="*/ 56 w 118"/>
                  <a:gd name="T11" fmla="*/ 1 h 48"/>
                  <a:gd name="T12" fmla="*/ 53 w 118"/>
                  <a:gd name="T13" fmla="*/ 0 h 48"/>
                  <a:gd name="T14" fmla="*/ 41 w 118"/>
                  <a:gd name="T15" fmla="*/ 9 h 48"/>
                  <a:gd name="T16" fmla="*/ 25 w 118"/>
                  <a:gd name="T17" fmla="*/ 5 h 48"/>
                  <a:gd name="T18" fmla="*/ 13 w 118"/>
                  <a:gd name="T19" fmla="*/ 15 h 48"/>
                  <a:gd name="T20" fmla="*/ 12 w 118"/>
                  <a:gd name="T21" fmla="*/ 16 h 48"/>
                  <a:gd name="T22" fmla="*/ 11 w 118"/>
                  <a:gd name="T23" fmla="*/ 18 h 48"/>
                  <a:gd name="T24" fmla="*/ 14 w 118"/>
                  <a:gd name="T25" fmla="*/ 22 h 48"/>
                  <a:gd name="T26" fmla="*/ 20 w 118"/>
                  <a:gd name="T27" fmla="*/ 22 h 48"/>
                  <a:gd name="T28" fmla="*/ 39 w 118"/>
                  <a:gd name="T29" fmla="*/ 28 h 48"/>
                  <a:gd name="T30" fmla="*/ 38 w 118"/>
                  <a:gd name="T31" fmla="*/ 35 h 48"/>
                  <a:gd name="T32" fmla="*/ 29 w 118"/>
                  <a:gd name="T33" fmla="*/ 39 h 48"/>
                  <a:gd name="T34" fmla="*/ 23 w 118"/>
                  <a:gd name="T35" fmla="*/ 39 h 48"/>
                  <a:gd name="T36" fmla="*/ 22 w 118"/>
                  <a:gd name="T37" fmla="*/ 40 h 48"/>
                  <a:gd name="T38" fmla="*/ 20 w 118"/>
                  <a:gd name="T39" fmla="*/ 40 h 48"/>
                  <a:gd name="T40" fmla="*/ 17 w 118"/>
                  <a:gd name="T41" fmla="*/ 41 h 48"/>
                  <a:gd name="T42" fmla="*/ 10 w 118"/>
                  <a:gd name="T43" fmla="*/ 41 h 48"/>
                  <a:gd name="T44" fmla="*/ 9 w 118"/>
                  <a:gd name="T45" fmla="*/ 41 h 48"/>
                  <a:gd name="T46" fmla="*/ 5 w 118"/>
                  <a:gd name="T47" fmla="*/ 42 h 48"/>
                  <a:gd name="T48" fmla="*/ 5 w 118"/>
                  <a:gd name="T49" fmla="*/ 41 h 48"/>
                  <a:gd name="T50" fmla="*/ 5 w 118"/>
                  <a:gd name="T51" fmla="*/ 41 h 48"/>
                  <a:gd name="T52" fmla="*/ 3 w 118"/>
                  <a:gd name="T53" fmla="*/ 45 h 48"/>
                  <a:gd name="T54" fmla="*/ 14 w 118"/>
                  <a:gd name="T55" fmla="*/ 46 h 48"/>
                  <a:gd name="T56" fmla="*/ 18 w 118"/>
                  <a:gd name="T57" fmla="*/ 46 h 48"/>
                  <a:gd name="T58" fmla="*/ 28 w 118"/>
                  <a:gd name="T59" fmla="*/ 48 h 48"/>
                  <a:gd name="T60" fmla="*/ 31 w 118"/>
                  <a:gd name="T61" fmla="*/ 47 h 48"/>
                  <a:gd name="T62" fmla="*/ 34 w 118"/>
                  <a:gd name="T63" fmla="*/ 48 h 48"/>
                  <a:gd name="T64" fmla="*/ 37 w 118"/>
                  <a:gd name="T65" fmla="*/ 48 h 48"/>
                  <a:gd name="T66" fmla="*/ 39 w 118"/>
                  <a:gd name="T67" fmla="*/ 48 h 48"/>
                  <a:gd name="T68" fmla="*/ 40 w 118"/>
                  <a:gd name="T69" fmla="*/ 48 h 48"/>
                  <a:gd name="T70" fmla="*/ 42 w 118"/>
                  <a:gd name="T71" fmla="*/ 47 h 48"/>
                  <a:gd name="T72" fmla="*/ 44 w 118"/>
                  <a:gd name="T73" fmla="*/ 47 h 48"/>
                  <a:gd name="T74" fmla="*/ 46 w 118"/>
                  <a:gd name="T75" fmla="*/ 47 h 48"/>
                  <a:gd name="T76" fmla="*/ 47 w 118"/>
                  <a:gd name="T77" fmla="*/ 47 h 48"/>
                  <a:gd name="T78" fmla="*/ 47 w 118"/>
                  <a:gd name="T79" fmla="*/ 45 h 48"/>
                  <a:gd name="T80" fmla="*/ 47 w 118"/>
                  <a:gd name="T81" fmla="*/ 44 h 48"/>
                  <a:gd name="T82" fmla="*/ 47 w 118"/>
                  <a:gd name="T83" fmla="*/ 43 h 48"/>
                  <a:gd name="T84" fmla="*/ 54 w 118"/>
                  <a:gd name="T85" fmla="*/ 38 h 48"/>
                  <a:gd name="T86" fmla="*/ 61 w 118"/>
                  <a:gd name="T87" fmla="*/ 34 h 48"/>
                  <a:gd name="T88" fmla="*/ 68 w 118"/>
                  <a:gd name="T89" fmla="*/ 32 h 48"/>
                  <a:gd name="T90" fmla="*/ 73 w 118"/>
                  <a:gd name="T91" fmla="*/ 35 h 48"/>
                  <a:gd name="T92" fmla="*/ 76 w 118"/>
                  <a:gd name="T93" fmla="*/ 33 h 48"/>
                  <a:gd name="T94" fmla="*/ 90 w 118"/>
                  <a:gd name="T95" fmla="*/ 27 h 48"/>
                  <a:gd name="T96" fmla="*/ 99 w 118"/>
                  <a:gd name="T97" fmla="*/ 23 h 48"/>
                  <a:gd name="T98" fmla="*/ 108 w 118"/>
                  <a:gd name="T99" fmla="*/ 17 h 48"/>
                  <a:gd name="T100" fmla="*/ 110 w 118"/>
                  <a:gd name="T101" fmla="*/ 16 h 48"/>
                  <a:gd name="T102" fmla="*/ 111 w 118"/>
                  <a:gd name="T103" fmla="*/ 15 h 48"/>
                  <a:gd name="T104" fmla="*/ 113 w 118"/>
                  <a:gd name="T105" fmla="*/ 14 h 48"/>
                  <a:gd name="T106" fmla="*/ 114 w 118"/>
                  <a:gd name="T107" fmla="*/ 14 h 48"/>
                  <a:gd name="T108" fmla="*/ 118 w 118"/>
                  <a:gd name="T109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48">
                    <a:moveTo>
                      <a:pt x="118" y="12"/>
                    </a:move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3" y="12"/>
                      <a:pt x="111" y="11"/>
                      <a:pt x="109" y="9"/>
                    </a:cubicBezTo>
                    <a:cubicBezTo>
                      <a:pt x="107" y="7"/>
                      <a:pt x="106" y="7"/>
                      <a:pt x="106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3" y="7"/>
                      <a:pt x="101" y="7"/>
                      <a:pt x="100" y="7"/>
                    </a:cubicBezTo>
                    <a:cubicBezTo>
                      <a:pt x="96" y="6"/>
                      <a:pt x="85" y="4"/>
                      <a:pt x="77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68" y="6"/>
                      <a:pt x="60" y="3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3" y="0"/>
                    </a:cubicBezTo>
                    <a:cubicBezTo>
                      <a:pt x="50" y="0"/>
                      <a:pt x="47" y="2"/>
                      <a:pt x="46" y="3"/>
                    </a:cubicBezTo>
                    <a:cubicBezTo>
                      <a:pt x="46" y="7"/>
                      <a:pt x="44" y="9"/>
                      <a:pt x="41" y="9"/>
                    </a:cubicBezTo>
                    <a:cubicBezTo>
                      <a:pt x="39" y="9"/>
                      <a:pt x="37" y="8"/>
                      <a:pt x="34" y="7"/>
                    </a:cubicBezTo>
                    <a:cubicBezTo>
                      <a:pt x="31" y="5"/>
                      <a:pt x="28" y="5"/>
                      <a:pt x="25" y="5"/>
                    </a:cubicBezTo>
                    <a:cubicBezTo>
                      <a:pt x="22" y="5"/>
                      <a:pt x="21" y="5"/>
                      <a:pt x="21" y="6"/>
                    </a:cubicBezTo>
                    <a:cubicBezTo>
                      <a:pt x="21" y="10"/>
                      <a:pt x="15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1" y="18"/>
                    </a:cubicBezTo>
                    <a:cubicBezTo>
                      <a:pt x="12" y="19"/>
                      <a:pt x="13" y="20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3"/>
                      <a:pt x="17" y="23"/>
                    </a:cubicBezTo>
                    <a:cubicBezTo>
                      <a:pt x="19" y="23"/>
                      <a:pt x="20" y="22"/>
                      <a:pt x="20" y="22"/>
                    </a:cubicBezTo>
                    <a:cubicBezTo>
                      <a:pt x="20" y="21"/>
                      <a:pt x="21" y="20"/>
                      <a:pt x="23" y="20"/>
                    </a:cubicBezTo>
                    <a:cubicBezTo>
                      <a:pt x="27" y="20"/>
                      <a:pt x="34" y="25"/>
                      <a:pt x="39" y="28"/>
                    </a:cubicBezTo>
                    <a:cubicBezTo>
                      <a:pt x="40" y="29"/>
                      <a:pt x="41" y="31"/>
                      <a:pt x="41" y="32"/>
                    </a:cubicBezTo>
                    <a:cubicBezTo>
                      <a:pt x="41" y="34"/>
                      <a:pt x="39" y="34"/>
                      <a:pt x="38" y="35"/>
                    </a:cubicBezTo>
                    <a:cubicBezTo>
                      <a:pt x="36" y="35"/>
                      <a:pt x="35" y="35"/>
                      <a:pt x="34" y="36"/>
                    </a:cubicBezTo>
                    <a:cubicBezTo>
                      <a:pt x="34" y="38"/>
                      <a:pt x="32" y="39"/>
                      <a:pt x="29" y="39"/>
                    </a:cubicBezTo>
                    <a:cubicBezTo>
                      <a:pt x="28" y="39"/>
                      <a:pt x="26" y="39"/>
                      <a:pt x="25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4" y="41"/>
                      <a:pt x="11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41"/>
                      <a:pt x="1" y="43"/>
                      <a:pt x="0" y="45"/>
                    </a:cubicBezTo>
                    <a:cubicBezTo>
                      <a:pt x="1" y="45"/>
                      <a:pt x="2" y="45"/>
                      <a:pt x="3" y="45"/>
                    </a:cubicBezTo>
                    <a:cubicBezTo>
                      <a:pt x="5" y="45"/>
                      <a:pt x="6" y="44"/>
                      <a:pt x="8" y="44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21" y="45"/>
                      <a:pt x="24" y="45"/>
                      <a:pt x="25" y="47"/>
                    </a:cubicBezTo>
                    <a:cubicBezTo>
                      <a:pt x="25" y="47"/>
                      <a:pt x="26" y="48"/>
                      <a:pt x="28" y="48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0" y="47"/>
                      <a:pt x="30" y="47"/>
                      <a:pt x="31" y="47"/>
                    </a:cubicBezTo>
                    <a:cubicBezTo>
                      <a:pt x="32" y="47"/>
                      <a:pt x="33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8" y="48"/>
                      <a:pt x="38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7" y="39"/>
                      <a:pt x="51" y="39"/>
                      <a:pt x="52" y="39"/>
                    </a:cubicBezTo>
                    <a:cubicBezTo>
                      <a:pt x="53" y="38"/>
                      <a:pt x="53" y="38"/>
                      <a:pt x="54" y="38"/>
                    </a:cubicBezTo>
                    <a:cubicBezTo>
                      <a:pt x="55" y="38"/>
                      <a:pt x="55" y="37"/>
                      <a:pt x="56" y="37"/>
                    </a:cubicBezTo>
                    <a:cubicBezTo>
                      <a:pt x="57" y="35"/>
                      <a:pt x="59" y="34"/>
                      <a:pt x="61" y="34"/>
                    </a:cubicBezTo>
                    <a:cubicBezTo>
                      <a:pt x="61" y="34"/>
                      <a:pt x="62" y="34"/>
                      <a:pt x="63" y="33"/>
                    </a:cubicBezTo>
                    <a:cubicBezTo>
                      <a:pt x="64" y="32"/>
                      <a:pt x="66" y="31"/>
                      <a:pt x="68" y="32"/>
                    </a:cubicBezTo>
                    <a:cubicBezTo>
                      <a:pt x="69" y="32"/>
                      <a:pt x="70" y="33"/>
                      <a:pt x="71" y="34"/>
                    </a:cubicBezTo>
                    <a:cubicBezTo>
                      <a:pt x="71" y="34"/>
                      <a:pt x="72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5" y="33"/>
                      <a:pt x="76" y="33"/>
                    </a:cubicBezTo>
                    <a:cubicBezTo>
                      <a:pt x="77" y="33"/>
                      <a:pt x="78" y="33"/>
                      <a:pt x="80" y="30"/>
                    </a:cubicBezTo>
                    <a:cubicBezTo>
                      <a:pt x="83" y="27"/>
                      <a:pt x="86" y="26"/>
                      <a:pt x="90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6" y="27"/>
                      <a:pt x="97" y="25"/>
                      <a:pt x="99" y="23"/>
                    </a:cubicBezTo>
                    <a:cubicBezTo>
                      <a:pt x="100" y="20"/>
                      <a:pt x="102" y="19"/>
                      <a:pt x="105" y="19"/>
                    </a:cubicBezTo>
                    <a:cubicBezTo>
                      <a:pt x="106" y="18"/>
                      <a:pt x="107" y="18"/>
                      <a:pt x="108" y="17"/>
                    </a:cubicBezTo>
                    <a:cubicBezTo>
                      <a:pt x="108" y="17"/>
                      <a:pt x="109" y="17"/>
                      <a:pt x="109" y="16"/>
                    </a:cubicBezTo>
                    <a:cubicBezTo>
                      <a:pt x="109" y="16"/>
                      <a:pt x="110" y="16"/>
                      <a:pt x="110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12" y="15"/>
                      <a:pt x="112" y="15"/>
                    </a:cubicBezTo>
                    <a:cubicBezTo>
                      <a:pt x="112" y="15"/>
                      <a:pt x="112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6" y="13"/>
                      <a:pt x="117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5" name="Freeform 1122"/>
              <p:cNvSpPr>
                <a:spLocks/>
              </p:cNvSpPr>
              <p:nvPr/>
            </p:nvSpPr>
            <p:spPr bwMode="auto">
              <a:xfrm>
                <a:off x="4113" y="1917"/>
                <a:ext cx="21" cy="19"/>
              </a:xfrm>
              <a:custGeom>
                <a:avLst/>
                <a:gdLst>
                  <a:gd name="T0" fmla="*/ 1 w 22"/>
                  <a:gd name="T1" fmla="*/ 6 h 20"/>
                  <a:gd name="T2" fmla="*/ 1 w 22"/>
                  <a:gd name="T3" fmla="*/ 6 h 20"/>
                  <a:gd name="T4" fmla="*/ 1 w 22"/>
                  <a:gd name="T5" fmla="*/ 8 h 20"/>
                  <a:gd name="T6" fmla="*/ 1 w 22"/>
                  <a:gd name="T7" fmla="*/ 8 h 20"/>
                  <a:gd name="T8" fmla="*/ 5 w 22"/>
                  <a:gd name="T9" fmla="*/ 13 h 20"/>
                  <a:gd name="T10" fmla="*/ 7 w 22"/>
                  <a:gd name="T11" fmla="*/ 14 h 20"/>
                  <a:gd name="T12" fmla="*/ 8 w 22"/>
                  <a:gd name="T13" fmla="*/ 15 h 20"/>
                  <a:gd name="T14" fmla="*/ 9 w 22"/>
                  <a:gd name="T15" fmla="*/ 15 h 20"/>
                  <a:gd name="T16" fmla="*/ 9 w 22"/>
                  <a:gd name="T17" fmla="*/ 17 h 20"/>
                  <a:gd name="T18" fmla="*/ 9 w 22"/>
                  <a:gd name="T19" fmla="*/ 17 h 20"/>
                  <a:gd name="T20" fmla="*/ 10 w 22"/>
                  <a:gd name="T21" fmla="*/ 18 h 20"/>
                  <a:gd name="T22" fmla="*/ 10 w 22"/>
                  <a:gd name="T23" fmla="*/ 19 h 20"/>
                  <a:gd name="T24" fmla="*/ 10 w 22"/>
                  <a:gd name="T25" fmla="*/ 20 h 20"/>
                  <a:gd name="T26" fmla="*/ 10 w 22"/>
                  <a:gd name="T27" fmla="*/ 20 h 20"/>
                  <a:gd name="T28" fmla="*/ 10 w 22"/>
                  <a:gd name="T29" fmla="*/ 20 h 20"/>
                  <a:gd name="T30" fmla="*/ 11 w 22"/>
                  <a:gd name="T31" fmla="*/ 20 h 20"/>
                  <a:gd name="T32" fmla="*/ 11 w 22"/>
                  <a:gd name="T33" fmla="*/ 20 h 20"/>
                  <a:gd name="T34" fmla="*/ 12 w 22"/>
                  <a:gd name="T35" fmla="*/ 20 h 20"/>
                  <a:gd name="T36" fmla="*/ 22 w 22"/>
                  <a:gd name="T37" fmla="*/ 8 h 20"/>
                  <a:gd name="T38" fmla="*/ 10 w 22"/>
                  <a:gd name="T39" fmla="*/ 0 h 20"/>
                  <a:gd name="T40" fmla="*/ 10 w 22"/>
                  <a:gd name="T41" fmla="*/ 0 h 20"/>
                  <a:gd name="T42" fmla="*/ 9 w 22"/>
                  <a:gd name="T43" fmla="*/ 0 h 20"/>
                  <a:gd name="T44" fmla="*/ 8 w 22"/>
                  <a:gd name="T45" fmla="*/ 0 h 20"/>
                  <a:gd name="T46" fmla="*/ 7 w 22"/>
                  <a:gd name="T47" fmla="*/ 0 h 20"/>
                  <a:gd name="T48" fmla="*/ 7 w 22"/>
                  <a:gd name="T49" fmla="*/ 0 h 20"/>
                  <a:gd name="T50" fmla="*/ 6 w 22"/>
                  <a:gd name="T51" fmla="*/ 1 h 20"/>
                  <a:gd name="T52" fmla="*/ 5 w 22"/>
                  <a:gd name="T53" fmla="*/ 1 h 20"/>
                  <a:gd name="T54" fmla="*/ 4 w 22"/>
                  <a:gd name="T55" fmla="*/ 2 h 20"/>
                  <a:gd name="T56" fmla="*/ 3 w 22"/>
                  <a:gd name="T57" fmla="*/ 2 h 20"/>
                  <a:gd name="T58" fmla="*/ 3 w 22"/>
                  <a:gd name="T59" fmla="*/ 2 h 20"/>
                  <a:gd name="T60" fmla="*/ 2 w 22"/>
                  <a:gd name="T61" fmla="*/ 3 h 20"/>
                  <a:gd name="T62" fmla="*/ 1 w 22"/>
                  <a:gd name="T63" fmla="*/ 3 h 20"/>
                  <a:gd name="T64" fmla="*/ 1 w 22"/>
                  <a:gd name="T65" fmla="*/ 4 h 20"/>
                  <a:gd name="T66" fmla="*/ 0 w 22"/>
                  <a:gd name="T67" fmla="*/ 4 h 20"/>
                  <a:gd name="T68" fmla="*/ 0 w 22"/>
                  <a:gd name="T69" fmla="*/ 5 h 20"/>
                  <a:gd name="T70" fmla="*/ 0 w 22"/>
                  <a:gd name="T71" fmla="*/ 5 h 20"/>
                  <a:gd name="T72" fmla="*/ 0 w 22"/>
                  <a:gd name="T73" fmla="*/ 5 h 20"/>
                  <a:gd name="T74" fmla="*/ 1 w 22"/>
                  <a:gd name="T7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0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11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19"/>
                      <a:pt x="21" y="11"/>
                      <a:pt x="22" y="8"/>
                    </a:cubicBezTo>
                    <a:cubicBezTo>
                      <a:pt x="21" y="6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6" name="Freeform 1123"/>
              <p:cNvSpPr>
                <a:spLocks/>
              </p:cNvSpPr>
              <p:nvPr/>
            </p:nvSpPr>
            <p:spPr bwMode="auto">
              <a:xfrm>
                <a:off x="4600" y="1827"/>
                <a:ext cx="66" cy="65"/>
              </a:xfrm>
              <a:custGeom>
                <a:avLst/>
                <a:gdLst>
                  <a:gd name="T0" fmla="*/ 11 w 69"/>
                  <a:gd name="T1" fmla="*/ 46 h 68"/>
                  <a:gd name="T2" fmla="*/ 7 w 69"/>
                  <a:gd name="T3" fmla="*/ 58 h 68"/>
                  <a:gd name="T4" fmla="*/ 4 w 69"/>
                  <a:gd name="T5" fmla="*/ 60 h 68"/>
                  <a:gd name="T6" fmla="*/ 4 w 69"/>
                  <a:gd name="T7" fmla="*/ 61 h 68"/>
                  <a:gd name="T8" fmla="*/ 5 w 69"/>
                  <a:gd name="T9" fmla="*/ 62 h 68"/>
                  <a:gd name="T10" fmla="*/ 7 w 69"/>
                  <a:gd name="T11" fmla="*/ 66 h 68"/>
                  <a:gd name="T12" fmla="*/ 9 w 69"/>
                  <a:gd name="T13" fmla="*/ 68 h 68"/>
                  <a:gd name="T14" fmla="*/ 9 w 69"/>
                  <a:gd name="T15" fmla="*/ 68 h 68"/>
                  <a:gd name="T16" fmla="*/ 14 w 69"/>
                  <a:gd name="T17" fmla="*/ 65 h 68"/>
                  <a:gd name="T18" fmla="*/ 16 w 69"/>
                  <a:gd name="T19" fmla="*/ 65 h 68"/>
                  <a:gd name="T20" fmla="*/ 22 w 69"/>
                  <a:gd name="T21" fmla="*/ 66 h 68"/>
                  <a:gd name="T22" fmla="*/ 22 w 69"/>
                  <a:gd name="T23" fmla="*/ 66 h 68"/>
                  <a:gd name="T24" fmla="*/ 25 w 69"/>
                  <a:gd name="T25" fmla="*/ 64 h 68"/>
                  <a:gd name="T26" fmla="*/ 27 w 69"/>
                  <a:gd name="T27" fmla="*/ 62 h 68"/>
                  <a:gd name="T28" fmla="*/ 39 w 69"/>
                  <a:gd name="T29" fmla="*/ 59 h 68"/>
                  <a:gd name="T30" fmla="*/ 40 w 69"/>
                  <a:gd name="T31" fmla="*/ 59 h 68"/>
                  <a:gd name="T32" fmla="*/ 41 w 69"/>
                  <a:gd name="T33" fmla="*/ 59 h 68"/>
                  <a:gd name="T34" fmla="*/ 41 w 69"/>
                  <a:gd name="T35" fmla="*/ 59 h 68"/>
                  <a:gd name="T36" fmla="*/ 42 w 69"/>
                  <a:gd name="T37" fmla="*/ 59 h 68"/>
                  <a:gd name="T38" fmla="*/ 34 w 69"/>
                  <a:gd name="T39" fmla="*/ 51 h 68"/>
                  <a:gd name="T40" fmla="*/ 31 w 69"/>
                  <a:gd name="T41" fmla="*/ 45 h 68"/>
                  <a:gd name="T42" fmla="*/ 37 w 69"/>
                  <a:gd name="T43" fmla="*/ 38 h 68"/>
                  <a:gd name="T44" fmla="*/ 51 w 69"/>
                  <a:gd name="T45" fmla="*/ 29 h 68"/>
                  <a:gd name="T46" fmla="*/ 57 w 69"/>
                  <a:gd name="T47" fmla="*/ 26 h 68"/>
                  <a:gd name="T48" fmla="*/ 58 w 69"/>
                  <a:gd name="T49" fmla="*/ 21 h 68"/>
                  <a:gd name="T50" fmla="*/ 60 w 69"/>
                  <a:gd name="T51" fmla="*/ 13 h 68"/>
                  <a:gd name="T52" fmla="*/ 69 w 69"/>
                  <a:gd name="T53" fmla="*/ 4 h 68"/>
                  <a:gd name="T54" fmla="*/ 69 w 69"/>
                  <a:gd name="T55" fmla="*/ 3 h 68"/>
                  <a:gd name="T56" fmla="*/ 64 w 69"/>
                  <a:gd name="T57" fmla="*/ 1 h 68"/>
                  <a:gd name="T58" fmla="*/ 62 w 69"/>
                  <a:gd name="T59" fmla="*/ 0 h 68"/>
                  <a:gd name="T60" fmla="*/ 60 w 69"/>
                  <a:gd name="T61" fmla="*/ 3 h 68"/>
                  <a:gd name="T62" fmla="*/ 55 w 69"/>
                  <a:gd name="T63" fmla="*/ 8 h 68"/>
                  <a:gd name="T64" fmla="*/ 53 w 69"/>
                  <a:gd name="T65" fmla="*/ 10 h 68"/>
                  <a:gd name="T66" fmla="*/ 47 w 69"/>
                  <a:gd name="T67" fmla="*/ 14 h 68"/>
                  <a:gd name="T68" fmla="*/ 47 w 69"/>
                  <a:gd name="T69" fmla="*/ 14 h 68"/>
                  <a:gd name="T70" fmla="*/ 44 w 69"/>
                  <a:gd name="T71" fmla="*/ 15 h 68"/>
                  <a:gd name="T72" fmla="*/ 44 w 69"/>
                  <a:gd name="T73" fmla="*/ 16 h 68"/>
                  <a:gd name="T74" fmla="*/ 45 w 69"/>
                  <a:gd name="T75" fmla="*/ 19 h 68"/>
                  <a:gd name="T76" fmla="*/ 41 w 69"/>
                  <a:gd name="T77" fmla="*/ 21 h 68"/>
                  <a:gd name="T78" fmla="*/ 38 w 69"/>
                  <a:gd name="T79" fmla="*/ 21 h 68"/>
                  <a:gd name="T80" fmla="*/ 35 w 69"/>
                  <a:gd name="T81" fmla="*/ 21 h 68"/>
                  <a:gd name="T82" fmla="*/ 30 w 69"/>
                  <a:gd name="T83" fmla="*/ 19 h 68"/>
                  <a:gd name="T84" fmla="*/ 28 w 69"/>
                  <a:gd name="T85" fmla="*/ 18 h 68"/>
                  <a:gd name="T86" fmla="*/ 24 w 69"/>
                  <a:gd name="T87" fmla="*/ 22 h 68"/>
                  <a:gd name="T88" fmla="*/ 23 w 69"/>
                  <a:gd name="T89" fmla="*/ 25 h 68"/>
                  <a:gd name="T90" fmla="*/ 4 w 69"/>
                  <a:gd name="T91" fmla="*/ 36 h 68"/>
                  <a:gd name="T92" fmla="*/ 1 w 69"/>
                  <a:gd name="T93" fmla="*/ 37 h 68"/>
                  <a:gd name="T94" fmla="*/ 1 w 69"/>
                  <a:gd name="T95" fmla="*/ 37 h 68"/>
                  <a:gd name="T96" fmla="*/ 1 w 69"/>
                  <a:gd name="T97" fmla="*/ 37 h 68"/>
                  <a:gd name="T98" fmla="*/ 0 w 69"/>
                  <a:gd name="T99" fmla="*/ 38 h 68"/>
                  <a:gd name="T100" fmla="*/ 0 w 69"/>
                  <a:gd name="T101" fmla="*/ 38 h 68"/>
                  <a:gd name="T102" fmla="*/ 0 w 69"/>
                  <a:gd name="T103" fmla="*/ 38 h 68"/>
                  <a:gd name="T104" fmla="*/ 0 w 69"/>
                  <a:gd name="T105" fmla="*/ 38 h 68"/>
                  <a:gd name="T106" fmla="*/ 0 w 69"/>
                  <a:gd name="T107" fmla="*/ 39 h 68"/>
                  <a:gd name="T108" fmla="*/ 0 w 69"/>
                  <a:gd name="T109" fmla="*/ 39 h 68"/>
                  <a:gd name="T110" fmla="*/ 11 w 69"/>
                  <a:gd name="T111" fmla="*/ 4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68">
                    <a:moveTo>
                      <a:pt x="11" y="46"/>
                    </a:moveTo>
                    <a:cubicBezTo>
                      <a:pt x="15" y="50"/>
                      <a:pt x="10" y="54"/>
                      <a:pt x="7" y="58"/>
                    </a:cubicBezTo>
                    <a:cubicBezTo>
                      <a:pt x="6" y="58"/>
                      <a:pt x="5" y="59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5" y="62"/>
                    </a:cubicBezTo>
                    <a:cubicBezTo>
                      <a:pt x="5" y="62"/>
                      <a:pt x="7" y="64"/>
                      <a:pt x="7" y="66"/>
                    </a:cubicBezTo>
                    <a:cubicBezTo>
                      <a:pt x="7" y="67"/>
                      <a:pt x="8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0" y="65"/>
                      <a:pt x="12" y="65"/>
                      <a:pt x="14" y="65"/>
                    </a:cubicBezTo>
                    <a:cubicBezTo>
                      <a:pt x="15" y="65"/>
                      <a:pt x="16" y="65"/>
                      <a:pt x="16" y="65"/>
                    </a:cubicBezTo>
                    <a:cubicBezTo>
                      <a:pt x="18" y="65"/>
                      <a:pt x="21" y="65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4" y="64"/>
                      <a:pt x="25" y="64"/>
                    </a:cubicBezTo>
                    <a:cubicBezTo>
                      <a:pt x="26" y="63"/>
                      <a:pt x="27" y="62"/>
                      <a:pt x="27" y="62"/>
                    </a:cubicBezTo>
                    <a:cubicBezTo>
                      <a:pt x="29" y="60"/>
                      <a:pt x="33" y="59"/>
                      <a:pt x="39" y="59"/>
                    </a:cubicBezTo>
                    <a:cubicBezTo>
                      <a:pt x="39" y="59"/>
                      <a:pt x="40" y="59"/>
                      <a:pt x="40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38" y="55"/>
                      <a:pt x="35" y="52"/>
                      <a:pt x="34" y="51"/>
                    </a:cubicBezTo>
                    <a:cubicBezTo>
                      <a:pt x="32" y="50"/>
                      <a:pt x="30" y="48"/>
                      <a:pt x="31" y="45"/>
                    </a:cubicBezTo>
                    <a:cubicBezTo>
                      <a:pt x="31" y="41"/>
                      <a:pt x="34" y="38"/>
                      <a:pt x="37" y="38"/>
                    </a:cubicBezTo>
                    <a:cubicBezTo>
                      <a:pt x="40" y="37"/>
                      <a:pt x="47" y="32"/>
                      <a:pt x="51" y="29"/>
                    </a:cubicBezTo>
                    <a:cubicBezTo>
                      <a:pt x="54" y="28"/>
                      <a:pt x="55" y="26"/>
                      <a:pt x="57" y="26"/>
                    </a:cubicBezTo>
                    <a:cubicBezTo>
                      <a:pt x="57" y="25"/>
                      <a:pt x="58" y="24"/>
                      <a:pt x="58" y="21"/>
                    </a:cubicBezTo>
                    <a:cubicBezTo>
                      <a:pt x="58" y="19"/>
                      <a:pt x="58" y="16"/>
                      <a:pt x="60" y="13"/>
                    </a:cubicBezTo>
                    <a:cubicBezTo>
                      <a:pt x="61" y="11"/>
                      <a:pt x="65" y="7"/>
                      <a:pt x="69" y="4"/>
                    </a:cubicBezTo>
                    <a:cubicBezTo>
                      <a:pt x="69" y="4"/>
                      <a:pt x="69" y="3"/>
                      <a:pt x="69" y="3"/>
                    </a:cubicBezTo>
                    <a:cubicBezTo>
                      <a:pt x="67" y="3"/>
                      <a:pt x="65" y="2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61" y="0"/>
                      <a:pt x="61" y="2"/>
                      <a:pt x="60" y="3"/>
                    </a:cubicBezTo>
                    <a:cubicBezTo>
                      <a:pt x="59" y="5"/>
                      <a:pt x="58" y="8"/>
                      <a:pt x="55" y="8"/>
                    </a:cubicBezTo>
                    <a:cubicBezTo>
                      <a:pt x="55" y="8"/>
                      <a:pt x="54" y="9"/>
                      <a:pt x="53" y="10"/>
                    </a:cubicBezTo>
                    <a:cubicBezTo>
                      <a:pt x="52" y="11"/>
                      <a:pt x="51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5" y="15"/>
                      <a:pt x="44" y="15"/>
                    </a:cubicBezTo>
                    <a:cubicBezTo>
                      <a:pt x="44" y="15"/>
                      <a:pt x="44" y="15"/>
                      <a:pt x="44" y="16"/>
                    </a:cubicBezTo>
                    <a:cubicBezTo>
                      <a:pt x="45" y="16"/>
                      <a:pt x="46" y="18"/>
                      <a:pt x="45" y="19"/>
                    </a:cubicBezTo>
                    <a:cubicBezTo>
                      <a:pt x="44" y="21"/>
                      <a:pt x="42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2" y="21"/>
                      <a:pt x="31" y="20"/>
                      <a:pt x="30" y="19"/>
                    </a:cubicBezTo>
                    <a:cubicBezTo>
                      <a:pt x="29" y="18"/>
                      <a:pt x="29" y="18"/>
                      <a:pt x="28" y="18"/>
                    </a:cubicBezTo>
                    <a:cubicBezTo>
                      <a:pt x="27" y="18"/>
                      <a:pt x="25" y="21"/>
                      <a:pt x="24" y="22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1" y="28"/>
                      <a:pt x="13" y="32"/>
                      <a:pt x="4" y="36"/>
                    </a:cubicBezTo>
                    <a:cubicBezTo>
                      <a:pt x="3" y="36"/>
                      <a:pt x="2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0"/>
                      <a:pt x="9" y="43"/>
                      <a:pt x="11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7" name="Freeform 1124"/>
              <p:cNvSpPr>
                <a:spLocks/>
              </p:cNvSpPr>
              <p:nvPr/>
            </p:nvSpPr>
            <p:spPr bwMode="auto">
              <a:xfrm>
                <a:off x="4256" y="2007"/>
                <a:ext cx="85" cy="194"/>
              </a:xfrm>
              <a:custGeom>
                <a:avLst/>
                <a:gdLst>
                  <a:gd name="T0" fmla="*/ 84 w 89"/>
                  <a:gd name="T1" fmla="*/ 92 h 204"/>
                  <a:gd name="T2" fmla="*/ 86 w 89"/>
                  <a:gd name="T3" fmla="*/ 90 h 204"/>
                  <a:gd name="T4" fmla="*/ 87 w 89"/>
                  <a:gd name="T5" fmla="*/ 89 h 204"/>
                  <a:gd name="T6" fmla="*/ 88 w 89"/>
                  <a:gd name="T7" fmla="*/ 86 h 204"/>
                  <a:gd name="T8" fmla="*/ 89 w 89"/>
                  <a:gd name="T9" fmla="*/ 84 h 204"/>
                  <a:gd name="T10" fmla="*/ 85 w 89"/>
                  <a:gd name="T11" fmla="*/ 85 h 204"/>
                  <a:gd name="T12" fmla="*/ 83 w 89"/>
                  <a:gd name="T13" fmla="*/ 84 h 204"/>
                  <a:gd name="T14" fmla="*/ 76 w 89"/>
                  <a:gd name="T15" fmla="*/ 77 h 204"/>
                  <a:gd name="T16" fmla="*/ 74 w 89"/>
                  <a:gd name="T17" fmla="*/ 67 h 204"/>
                  <a:gd name="T18" fmla="*/ 67 w 89"/>
                  <a:gd name="T19" fmla="*/ 61 h 204"/>
                  <a:gd name="T20" fmla="*/ 59 w 89"/>
                  <a:gd name="T21" fmla="*/ 53 h 204"/>
                  <a:gd name="T22" fmla="*/ 54 w 89"/>
                  <a:gd name="T23" fmla="*/ 47 h 204"/>
                  <a:gd name="T24" fmla="*/ 66 w 89"/>
                  <a:gd name="T25" fmla="*/ 14 h 204"/>
                  <a:gd name="T26" fmla="*/ 56 w 89"/>
                  <a:gd name="T27" fmla="*/ 0 h 204"/>
                  <a:gd name="T28" fmla="*/ 54 w 89"/>
                  <a:gd name="T29" fmla="*/ 1 h 204"/>
                  <a:gd name="T30" fmla="*/ 53 w 89"/>
                  <a:gd name="T31" fmla="*/ 3 h 204"/>
                  <a:gd name="T32" fmla="*/ 51 w 89"/>
                  <a:gd name="T33" fmla="*/ 6 h 204"/>
                  <a:gd name="T34" fmla="*/ 52 w 89"/>
                  <a:gd name="T35" fmla="*/ 12 h 204"/>
                  <a:gd name="T36" fmla="*/ 43 w 89"/>
                  <a:gd name="T37" fmla="*/ 14 h 204"/>
                  <a:gd name="T38" fmla="*/ 30 w 89"/>
                  <a:gd name="T39" fmla="*/ 26 h 204"/>
                  <a:gd name="T40" fmla="*/ 24 w 89"/>
                  <a:gd name="T41" fmla="*/ 49 h 204"/>
                  <a:gd name="T42" fmla="*/ 20 w 89"/>
                  <a:gd name="T43" fmla="*/ 56 h 204"/>
                  <a:gd name="T44" fmla="*/ 13 w 89"/>
                  <a:gd name="T45" fmla="*/ 57 h 204"/>
                  <a:gd name="T46" fmla="*/ 11 w 89"/>
                  <a:gd name="T47" fmla="*/ 72 h 204"/>
                  <a:gd name="T48" fmla="*/ 10 w 89"/>
                  <a:gd name="T49" fmla="*/ 74 h 204"/>
                  <a:gd name="T50" fmla="*/ 10 w 89"/>
                  <a:gd name="T51" fmla="*/ 76 h 204"/>
                  <a:gd name="T52" fmla="*/ 9 w 89"/>
                  <a:gd name="T53" fmla="*/ 77 h 204"/>
                  <a:gd name="T54" fmla="*/ 8 w 89"/>
                  <a:gd name="T55" fmla="*/ 78 h 204"/>
                  <a:gd name="T56" fmla="*/ 7 w 89"/>
                  <a:gd name="T57" fmla="*/ 78 h 204"/>
                  <a:gd name="T58" fmla="*/ 4 w 89"/>
                  <a:gd name="T59" fmla="*/ 85 h 204"/>
                  <a:gd name="T60" fmla="*/ 4 w 89"/>
                  <a:gd name="T61" fmla="*/ 86 h 204"/>
                  <a:gd name="T62" fmla="*/ 3 w 89"/>
                  <a:gd name="T63" fmla="*/ 87 h 204"/>
                  <a:gd name="T64" fmla="*/ 1 w 89"/>
                  <a:gd name="T65" fmla="*/ 88 h 204"/>
                  <a:gd name="T66" fmla="*/ 9 w 89"/>
                  <a:gd name="T67" fmla="*/ 97 h 204"/>
                  <a:gd name="T68" fmla="*/ 21 w 89"/>
                  <a:gd name="T69" fmla="*/ 142 h 204"/>
                  <a:gd name="T70" fmla="*/ 34 w 89"/>
                  <a:gd name="T71" fmla="*/ 144 h 204"/>
                  <a:gd name="T72" fmla="*/ 46 w 89"/>
                  <a:gd name="T73" fmla="*/ 130 h 204"/>
                  <a:gd name="T74" fmla="*/ 57 w 89"/>
                  <a:gd name="T75" fmla="*/ 150 h 204"/>
                  <a:gd name="T76" fmla="*/ 67 w 89"/>
                  <a:gd name="T77" fmla="*/ 193 h 204"/>
                  <a:gd name="T78" fmla="*/ 71 w 89"/>
                  <a:gd name="T79" fmla="*/ 198 h 204"/>
                  <a:gd name="T80" fmla="*/ 73 w 89"/>
                  <a:gd name="T81" fmla="*/ 194 h 204"/>
                  <a:gd name="T82" fmla="*/ 70 w 89"/>
                  <a:gd name="T83" fmla="*/ 182 h 204"/>
                  <a:gd name="T84" fmla="*/ 62 w 89"/>
                  <a:gd name="T85" fmla="*/ 155 h 204"/>
                  <a:gd name="T86" fmla="*/ 64 w 89"/>
                  <a:gd name="T87" fmla="*/ 146 h 204"/>
                  <a:gd name="T88" fmla="*/ 65 w 89"/>
                  <a:gd name="T89" fmla="*/ 145 h 204"/>
                  <a:gd name="T90" fmla="*/ 53 w 89"/>
                  <a:gd name="T91" fmla="*/ 125 h 204"/>
                  <a:gd name="T92" fmla="*/ 64 w 89"/>
                  <a:gd name="T93" fmla="*/ 102 h 204"/>
                  <a:gd name="T94" fmla="*/ 77 w 89"/>
                  <a:gd name="T95" fmla="*/ 96 h 204"/>
                  <a:gd name="T96" fmla="*/ 81 w 89"/>
                  <a:gd name="T97" fmla="*/ 9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204">
                    <a:moveTo>
                      <a:pt x="81" y="93"/>
                    </a:move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4" y="92"/>
                      <a:pt x="84" y="92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6" y="91"/>
                      <a:pt x="86" y="90"/>
                    </a:cubicBezTo>
                    <a:cubicBezTo>
                      <a:pt x="86" y="90"/>
                      <a:pt x="86" y="90"/>
                      <a:pt x="86" y="90"/>
                    </a:cubicBezTo>
                    <a:cubicBezTo>
                      <a:pt x="86" y="90"/>
                      <a:pt x="86" y="90"/>
                      <a:pt x="86" y="89"/>
                    </a:cubicBezTo>
                    <a:cubicBezTo>
                      <a:pt x="86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88" y="86"/>
                      <a:pt x="88" y="86"/>
                      <a:pt x="88" y="85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8" y="84"/>
                      <a:pt x="88" y="85"/>
                    </a:cubicBezTo>
                    <a:cubicBezTo>
                      <a:pt x="88" y="85"/>
                      <a:pt x="87" y="85"/>
                      <a:pt x="87" y="85"/>
                    </a:cubicBezTo>
                    <a:cubicBezTo>
                      <a:pt x="87" y="85"/>
                      <a:pt x="86" y="85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4" y="85"/>
                      <a:pt x="84" y="84"/>
                      <a:pt x="83" y="84"/>
                    </a:cubicBezTo>
                    <a:cubicBezTo>
                      <a:pt x="83" y="84"/>
                      <a:pt x="83" y="84"/>
                      <a:pt x="83" y="84"/>
                    </a:cubicBezTo>
                    <a:cubicBezTo>
                      <a:pt x="82" y="84"/>
                      <a:pt x="82" y="83"/>
                      <a:pt x="81" y="83"/>
                    </a:cubicBezTo>
                    <a:cubicBezTo>
                      <a:pt x="80" y="82"/>
                      <a:pt x="80" y="80"/>
                      <a:pt x="80" y="78"/>
                    </a:cubicBezTo>
                    <a:cubicBezTo>
                      <a:pt x="80" y="77"/>
                      <a:pt x="77" y="77"/>
                      <a:pt x="76" y="77"/>
                    </a:cubicBezTo>
                    <a:cubicBezTo>
                      <a:pt x="75" y="77"/>
                      <a:pt x="74" y="77"/>
                      <a:pt x="73" y="76"/>
                    </a:cubicBezTo>
                    <a:cubicBezTo>
                      <a:pt x="72" y="74"/>
                      <a:pt x="73" y="71"/>
                      <a:pt x="74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6"/>
                      <a:pt x="74" y="66"/>
                    </a:cubicBezTo>
                    <a:cubicBezTo>
                      <a:pt x="74" y="65"/>
                      <a:pt x="73" y="65"/>
                      <a:pt x="72" y="65"/>
                    </a:cubicBezTo>
                    <a:cubicBezTo>
                      <a:pt x="70" y="65"/>
                      <a:pt x="68" y="64"/>
                      <a:pt x="67" y="61"/>
                    </a:cubicBezTo>
                    <a:cubicBezTo>
                      <a:pt x="66" y="59"/>
                      <a:pt x="65" y="56"/>
                      <a:pt x="66" y="54"/>
                    </a:cubicBezTo>
                    <a:cubicBezTo>
                      <a:pt x="65" y="53"/>
                      <a:pt x="64" y="53"/>
                      <a:pt x="62" y="53"/>
                    </a:cubicBezTo>
                    <a:cubicBezTo>
                      <a:pt x="61" y="53"/>
                      <a:pt x="59" y="53"/>
                      <a:pt x="59" y="53"/>
                    </a:cubicBezTo>
                    <a:cubicBezTo>
                      <a:pt x="57" y="54"/>
                      <a:pt x="56" y="54"/>
                      <a:pt x="55" y="53"/>
                    </a:cubicBezTo>
                    <a:cubicBezTo>
                      <a:pt x="54" y="52"/>
                      <a:pt x="54" y="51"/>
                      <a:pt x="54" y="49"/>
                    </a:cubicBezTo>
                    <a:cubicBezTo>
                      <a:pt x="54" y="48"/>
                      <a:pt x="54" y="47"/>
                      <a:pt x="54" y="47"/>
                    </a:cubicBezTo>
                    <a:cubicBezTo>
                      <a:pt x="52" y="42"/>
                      <a:pt x="61" y="32"/>
                      <a:pt x="64" y="29"/>
                    </a:cubicBezTo>
                    <a:cubicBezTo>
                      <a:pt x="67" y="26"/>
                      <a:pt x="66" y="22"/>
                      <a:pt x="66" y="18"/>
                    </a:cubicBezTo>
                    <a:cubicBezTo>
                      <a:pt x="66" y="17"/>
                      <a:pt x="66" y="15"/>
                      <a:pt x="66" y="14"/>
                    </a:cubicBezTo>
                    <a:cubicBezTo>
                      <a:pt x="66" y="10"/>
                      <a:pt x="65" y="10"/>
                      <a:pt x="63" y="10"/>
                    </a:cubicBezTo>
                    <a:cubicBezTo>
                      <a:pt x="59" y="10"/>
                      <a:pt x="59" y="5"/>
                      <a:pt x="59" y="2"/>
                    </a:cubicBezTo>
                    <a:cubicBezTo>
                      <a:pt x="59" y="1"/>
                      <a:pt x="57" y="0"/>
                      <a:pt x="56" y="0"/>
                    </a:cubicBezTo>
                    <a:cubicBezTo>
                      <a:pt x="55" y="0"/>
                      <a:pt x="55" y="0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3" y="1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4"/>
                      <a:pt x="52" y="4"/>
                    </a:cubicBezTo>
                    <a:cubicBezTo>
                      <a:pt x="52" y="4"/>
                      <a:pt x="52" y="4"/>
                      <a:pt x="52" y="5"/>
                    </a:cubicBezTo>
                    <a:cubicBezTo>
                      <a:pt x="52" y="5"/>
                      <a:pt x="52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50" y="7"/>
                      <a:pt x="50" y="9"/>
                      <a:pt x="52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1" y="17"/>
                      <a:pt x="49" y="17"/>
                    </a:cubicBezTo>
                    <a:cubicBezTo>
                      <a:pt x="48" y="17"/>
                      <a:pt x="45" y="16"/>
                      <a:pt x="43" y="14"/>
                    </a:cubicBezTo>
                    <a:cubicBezTo>
                      <a:pt x="42" y="15"/>
                      <a:pt x="40" y="16"/>
                      <a:pt x="37" y="18"/>
                    </a:cubicBezTo>
                    <a:cubicBezTo>
                      <a:pt x="36" y="19"/>
                      <a:pt x="35" y="20"/>
                      <a:pt x="34" y="20"/>
                    </a:cubicBezTo>
                    <a:cubicBezTo>
                      <a:pt x="32" y="22"/>
                      <a:pt x="30" y="23"/>
                      <a:pt x="30" y="26"/>
                    </a:cubicBezTo>
                    <a:cubicBezTo>
                      <a:pt x="30" y="29"/>
                      <a:pt x="29" y="31"/>
                      <a:pt x="28" y="33"/>
                    </a:cubicBezTo>
                    <a:cubicBezTo>
                      <a:pt x="27" y="36"/>
                      <a:pt x="27" y="38"/>
                      <a:pt x="27" y="39"/>
                    </a:cubicBezTo>
                    <a:cubicBezTo>
                      <a:pt x="28" y="42"/>
                      <a:pt x="26" y="46"/>
                      <a:pt x="24" y="49"/>
                    </a:cubicBezTo>
                    <a:cubicBezTo>
                      <a:pt x="24" y="51"/>
                      <a:pt x="23" y="53"/>
                      <a:pt x="23" y="53"/>
                    </a:cubicBezTo>
                    <a:cubicBezTo>
                      <a:pt x="23" y="54"/>
                      <a:pt x="23" y="55"/>
                      <a:pt x="22" y="55"/>
                    </a:cubicBezTo>
                    <a:cubicBezTo>
                      <a:pt x="22" y="56"/>
                      <a:pt x="20" y="56"/>
                      <a:pt x="20" y="56"/>
                    </a:cubicBezTo>
                    <a:cubicBezTo>
                      <a:pt x="18" y="56"/>
                      <a:pt x="16" y="56"/>
                      <a:pt x="14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3" y="56"/>
                      <a:pt x="13" y="57"/>
                      <a:pt x="13" y="57"/>
                    </a:cubicBezTo>
                    <a:cubicBezTo>
                      <a:pt x="13" y="60"/>
                      <a:pt x="13" y="63"/>
                      <a:pt x="12" y="65"/>
                    </a:cubicBezTo>
                    <a:cubicBezTo>
                      <a:pt x="11" y="66"/>
                      <a:pt x="11" y="69"/>
                      <a:pt x="11" y="70"/>
                    </a:cubicBezTo>
                    <a:cubicBezTo>
                      <a:pt x="11" y="71"/>
                      <a:pt x="11" y="71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0" y="76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8"/>
                      <a:pt x="9" y="78"/>
                      <a:pt x="8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8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6" y="80"/>
                      <a:pt x="4" y="83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8"/>
                      <a:pt x="1" y="88"/>
                    </a:cubicBezTo>
                    <a:cubicBezTo>
                      <a:pt x="1" y="88"/>
                      <a:pt x="1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" y="92"/>
                      <a:pt x="6" y="96"/>
                      <a:pt x="9" y="97"/>
                    </a:cubicBezTo>
                    <a:cubicBezTo>
                      <a:pt x="15" y="99"/>
                      <a:pt x="19" y="108"/>
                      <a:pt x="23" y="121"/>
                    </a:cubicBezTo>
                    <a:cubicBezTo>
                      <a:pt x="25" y="129"/>
                      <a:pt x="24" y="137"/>
                      <a:pt x="21" y="141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1" y="143"/>
                      <a:pt x="22" y="143"/>
                      <a:pt x="23" y="143"/>
                    </a:cubicBezTo>
                    <a:cubicBezTo>
                      <a:pt x="24" y="144"/>
                      <a:pt x="24" y="144"/>
                      <a:pt x="25" y="144"/>
                    </a:cubicBezTo>
                    <a:cubicBezTo>
                      <a:pt x="29" y="146"/>
                      <a:pt x="32" y="146"/>
                      <a:pt x="34" y="144"/>
                    </a:cubicBezTo>
                    <a:cubicBezTo>
                      <a:pt x="35" y="142"/>
                      <a:pt x="36" y="141"/>
                      <a:pt x="38" y="139"/>
                    </a:cubicBezTo>
                    <a:cubicBezTo>
                      <a:pt x="40" y="137"/>
                      <a:pt x="42" y="135"/>
                      <a:pt x="43" y="133"/>
                    </a:cubicBezTo>
                    <a:cubicBezTo>
                      <a:pt x="43" y="131"/>
                      <a:pt x="45" y="130"/>
                      <a:pt x="46" y="130"/>
                    </a:cubicBezTo>
                    <a:cubicBezTo>
                      <a:pt x="47" y="130"/>
                      <a:pt x="49" y="132"/>
                      <a:pt x="50" y="134"/>
                    </a:cubicBezTo>
                    <a:cubicBezTo>
                      <a:pt x="51" y="135"/>
                      <a:pt x="51" y="136"/>
                      <a:pt x="52" y="137"/>
                    </a:cubicBezTo>
                    <a:cubicBezTo>
                      <a:pt x="55" y="139"/>
                      <a:pt x="57" y="144"/>
                      <a:pt x="57" y="150"/>
                    </a:cubicBezTo>
                    <a:cubicBezTo>
                      <a:pt x="57" y="153"/>
                      <a:pt x="57" y="153"/>
                      <a:pt x="57" y="153"/>
                    </a:cubicBezTo>
                    <a:cubicBezTo>
                      <a:pt x="58" y="158"/>
                      <a:pt x="59" y="170"/>
                      <a:pt x="62" y="173"/>
                    </a:cubicBezTo>
                    <a:cubicBezTo>
                      <a:pt x="68" y="179"/>
                      <a:pt x="69" y="190"/>
                      <a:pt x="67" y="193"/>
                    </a:cubicBezTo>
                    <a:cubicBezTo>
                      <a:pt x="67" y="195"/>
                      <a:pt x="67" y="197"/>
                      <a:pt x="68" y="199"/>
                    </a:cubicBezTo>
                    <a:cubicBezTo>
                      <a:pt x="68" y="200"/>
                      <a:pt x="69" y="202"/>
                      <a:pt x="69" y="204"/>
                    </a:cubicBezTo>
                    <a:cubicBezTo>
                      <a:pt x="70" y="202"/>
                      <a:pt x="70" y="200"/>
                      <a:pt x="71" y="198"/>
                    </a:cubicBezTo>
                    <a:cubicBezTo>
                      <a:pt x="71" y="198"/>
                      <a:pt x="71" y="198"/>
                      <a:pt x="71" y="197"/>
                    </a:cubicBezTo>
                    <a:cubicBezTo>
                      <a:pt x="72" y="197"/>
                      <a:pt x="72" y="196"/>
                      <a:pt x="72" y="195"/>
                    </a:cubicBezTo>
                    <a:cubicBezTo>
                      <a:pt x="72" y="194"/>
                      <a:pt x="73" y="194"/>
                      <a:pt x="73" y="194"/>
                    </a:cubicBezTo>
                    <a:cubicBezTo>
                      <a:pt x="73" y="193"/>
                      <a:pt x="73" y="192"/>
                      <a:pt x="74" y="190"/>
                    </a:cubicBezTo>
                    <a:cubicBezTo>
                      <a:pt x="74" y="189"/>
                      <a:pt x="73" y="188"/>
                      <a:pt x="72" y="187"/>
                    </a:cubicBezTo>
                    <a:cubicBezTo>
                      <a:pt x="71" y="186"/>
                      <a:pt x="70" y="184"/>
                      <a:pt x="70" y="182"/>
                    </a:cubicBezTo>
                    <a:cubicBezTo>
                      <a:pt x="70" y="179"/>
                      <a:pt x="70" y="173"/>
                      <a:pt x="66" y="170"/>
                    </a:cubicBezTo>
                    <a:cubicBezTo>
                      <a:pt x="63" y="167"/>
                      <a:pt x="61" y="162"/>
                      <a:pt x="61" y="159"/>
                    </a:cubicBezTo>
                    <a:cubicBezTo>
                      <a:pt x="61" y="157"/>
                      <a:pt x="61" y="156"/>
                      <a:pt x="62" y="155"/>
                    </a:cubicBezTo>
                    <a:cubicBezTo>
                      <a:pt x="63" y="154"/>
                      <a:pt x="63" y="152"/>
                      <a:pt x="63" y="150"/>
                    </a:cubicBezTo>
                    <a:cubicBezTo>
                      <a:pt x="63" y="149"/>
                      <a:pt x="63" y="148"/>
                      <a:pt x="64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5" y="146"/>
                      <a:pt x="65" y="146"/>
                      <a:pt x="65" y="145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3" y="143"/>
                      <a:pt x="63" y="141"/>
                      <a:pt x="63" y="139"/>
                    </a:cubicBezTo>
                    <a:cubicBezTo>
                      <a:pt x="63" y="138"/>
                      <a:pt x="63" y="137"/>
                      <a:pt x="63" y="137"/>
                    </a:cubicBezTo>
                    <a:cubicBezTo>
                      <a:pt x="60" y="136"/>
                      <a:pt x="53" y="128"/>
                      <a:pt x="53" y="125"/>
                    </a:cubicBezTo>
                    <a:cubicBezTo>
                      <a:pt x="53" y="123"/>
                      <a:pt x="54" y="115"/>
                      <a:pt x="55" y="108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3"/>
                      <a:pt x="61" y="102"/>
                      <a:pt x="64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2"/>
                      <a:pt x="70" y="101"/>
                      <a:pt x="70" y="100"/>
                    </a:cubicBezTo>
                    <a:cubicBezTo>
                      <a:pt x="72" y="98"/>
                      <a:pt x="75" y="97"/>
                      <a:pt x="77" y="96"/>
                    </a:cubicBezTo>
                    <a:cubicBezTo>
                      <a:pt x="79" y="95"/>
                      <a:pt x="80" y="95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lnTo>
                      <a:pt x="81" y="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8" name="Freeform 1125"/>
              <p:cNvSpPr>
                <a:spLocks/>
              </p:cNvSpPr>
              <p:nvPr/>
            </p:nvSpPr>
            <p:spPr bwMode="auto">
              <a:xfrm>
                <a:off x="4361" y="2067"/>
                <a:ext cx="73" cy="159"/>
              </a:xfrm>
              <a:custGeom>
                <a:avLst/>
                <a:gdLst>
                  <a:gd name="T0" fmla="*/ 1 w 77"/>
                  <a:gd name="T1" fmla="*/ 11 h 167"/>
                  <a:gd name="T2" fmla="*/ 2 w 77"/>
                  <a:gd name="T3" fmla="*/ 12 h 167"/>
                  <a:gd name="T4" fmla="*/ 3 w 77"/>
                  <a:gd name="T5" fmla="*/ 14 h 167"/>
                  <a:gd name="T6" fmla="*/ 8 w 77"/>
                  <a:gd name="T7" fmla="*/ 23 h 167"/>
                  <a:gd name="T8" fmla="*/ 9 w 77"/>
                  <a:gd name="T9" fmla="*/ 24 h 167"/>
                  <a:gd name="T10" fmla="*/ 9 w 77"/>
                  <a:gd name="T11" fmla="*/ 24 h 167"/>
                  <a:gd name="T12" fmla="*/ 10 w 77"/>
                  <a:gd name="T13" fmla="*/ 25 h 167"/>
                  <a:gd name="T14" fmla="*/ 14 w 77"/>
                  <a:gd name="T15" fmla="*/ 26 h 167"/>
                  <a:gd name="T16" fmla="*/ 20 w 77"/>
                  <a:gd name="T17" fmla="*/ 25 h 167"/>
                  <a:gd name="T18" fmla="*/ 27 w 77"/>
                  <a:gd name="T19" fmla="*/ 34 h 167"/>
                  <a:gd name="T20" fmla="*/ 23 w 77"/>
                  <a:gd name="T21" fmla="*/ 43 h 167"/>
                  <a:gd name="T22" fmla="*/ 26 w 77"/>
                  <a:gd name="T23" fmla="*/ 48 h 167"/>
                  <a:gd name="T24" fmla="*/ 35 w 77"/>
                  <a:gd name="T25" fmla="*/ 59 h 167"/>
                  <a:gd name="T26" fmla="*/ 42 w 77"/>
                  <a:gd name="T27" fmla="*/ 68 h 167"/>
                  <a:gd name="T28" fmla="*/ 53 w 77"/>
                  <a:gd name="T29" fmla="*/ 81 h 167"/>
                  <a:gd name="T30" fmla="*/ 59 w 77"/>
                  <a:gd name="T31" fmla="*/ 97 h 167"/>
                  <a:gd name="T32" fmla="*/ 59 w 77"/>
                  <a:gd name="T33" fmla="*/ 104 h 167"/>
                  <a:gd name="T34" fmla="*/ 59 w 77"/>
                  <a:gd name="T35" fmla="*/ 107 h 167"/>
                  <a:gd name="T36" fmla="*/ 60 w 77"/>
                  <a:gd name="T37" fmla="*/ 110 h 167"/>
                  <a:gd name="T38" fmla="*/ 62 w 77"/>
                  <a:gd name="T39" fmla="*/ 114 h 167"/>
                  <a:gd name="T40" fmla="*/ 54 w 77"/>
                  <a:gd name="T41" fmla="*/ 129 h 167"/>
                  <a:gd name="T42" fmla="*/ 46 w 77"/>
                  <a:gd name="T43" fmla="*/ 137 h 167"/>
                  <a:gd name="T44" fmla="*/ 42 w 77"/>
                  <a:gd name="T45" fmla="*/ 136 h 167"/>
                  <a:gd name="T46" fmla="*/ 43 w 77"/>
                  <a:gd name="T47" fmla="*/ 139 h 167"/>
                  <a:gd name="T48" fmla="*/ 41 w 77"/>
                  <a:gd name="T49" fmla="*/ 147 h 167"/>
                  <a:gd name="T50" fmla="*/ 32 w 77"/>
                  <a:gd name="T51" fmla="*/ 146 h 167"/>
                  <a:gd name="T52" fmla="*/ 31 w 77"/>
                  <a:gd name="T53" fmla="*/ 147 h 167"/>
                  <a:gd name="T54" fmla="*/ 30 w 77"/>
                  <a:gd name="T55" fmla="*/ 148 h 167"/>
                  <a:gd name="T56" fmla="*/ 29 w 77"/>
                  <a:gd name="T57" fmla="*/ 149 h 167"/>
                  <a:gd name="T58" fmla="*/ 26 w 77"/>
                  <a:gd name="T59" fmla="*/ 150 h 167"/>
                  <a:gd name="T60" fmla="*/ 29 w 77"/>
                  <a:gd name="T61" fmla="*/ 152 h 167"/>
                  <a:gd name="T62" fmla="*/ 29 w 77"/>
                  <a:gd name="T63" fmla="*/ 158 h 167"/>
                  <a:gd name="T64" fmla="*/ 29 w 77"/>
                  <a:gd name="T65" fmla="*/ 167 h 167"/>
                  <a:gd name="T66" fmla="*/ 40 w 77"/>
                  <a:gd name="T67" fmla="*/ 158 h 167"/>
                  <a:gd name="T68" fmla="*/ 40 w 77"/>
                  <a:gd name="T69" fmla="*/ 158 h 167"/>
                  <a:gd name="T70" fmla="*/ 44 w 77"/>
                  <a:gd name="T71" fmla="*/ 152 h 167"/>
                  <a:gd name="T72" fmla="*/ 49 w 77"/>
                  <a:gd name="T73" fmla="*/ 146 h 167"/>
                  <a:gd name="T74" fmla="*/ 53 w 77"/>
                  <a:gd name="T75" fmla="*/ 147 h 167"/>
                  <a:gd name="T76" fmla="*/ 67 w 77"/>
                  <a:gd name="T77" fmla="*/ 140 h 167"/>
                  <a:gd name="T78" fmla="*/ 75 w 77"/>
                  <a:gd name="T79" fmla="*/ 126 h 167"/>
                  <a:gd name="T80" fmla="*/ 73 w 77"/>
                  <a:gd name="T81" fmla="*/ 100 h 167"/>
                  <a:gd name="T82" fmla="*/ 64 w 77"/>
                  <a:gd name="T83" fmla="*/ 84 h 167"/>
                  <a:gd name="T84" fmla="*/ 45 w 77"/>
                  <a:gd name="T85" fmla="*/ 69 h 167"/>
                  <a:gd name="T86" fmla="*/ 40 w 77"/>
                  <a:gd name="T87" fmla="*/ 60 h 167"/>
                  <a:gd name="T88" fmla="*/ 42 w 77"/>
                  <a:gd name="T89" fmla="*/ 36 h 167"/>
                  <a:gd name="T90" fmla="*/ 46 w 77"/>
                  <a:gd name="T91" fmla="*/ 26 h 167"/>
                  <a:gd name="T92" fmla="*/ 57 w 77"/>
                  <a:gd name="T93" fmla="*/ 20 h 167"/>
                  <a:gd name="T94" fmla="*/ 56 w 77"/>
                  <a:gd name="T95" fmla="*/ 20 h 167"/>
                  <a:gd name="T96" fmla="*/ 54 w 77"/>
                  <a:gd name="T97" fmla="*/ 19 h 167"/>
                  <a:gd name="T98" fmla="*/ 52 w 77"/>
                  <a:gd name="T99" fmla="*/ 17 h 167"/>
                  <a:gd name="T100" fmla="*/ 50 w 77"/>
                  <a:gd name="T101" fmla="*/ 16 h 167"/>
                  <a:gd name="T102" fmla="*/ 48 w 77"/>
                  <a:gd name="T103" fmla="*/ 14 h 167"/>
                  <a:gd name="T104" fmla="*/ 46 w 77"/>
                  <a:gd name="T105" fmla="*/ 13 h 167"/>
                  <a:gd name="T106" fmla="*/ 45 w 77"/>
                  <a:gd name="T107" fmla="*/ 11 h 167"/>
                  <a:gd name="T108" fmla="*/ 45 w 77"/>
                  <a:gd name="T109" fmla="*/ 7 h 167"/>
                  <a:gd name="T110" fmla="*/ 46 w 77"/>
                  <a:gd name="T111" fmla="*/ 6 h 167"/>
                  <a:gd name="T112" fmla="*/ 33 w 77"/>
                  <a:gd name="T113" fmla="*/ 0 h 167"/>
                  <a:gd name="T114" fmla="*/ 27 w 77"/>
                  <a:gd name="T115" fmla="*/ 5 h 167"/>
                  <a:gd name="T116" fmla="*/ 22 w 77"/>
                  <a:gd name="T117" fmla="*/ 7 h 167"/>
                  <a:gd name="T118" fmla="*/ 11 w 77"/>
                  <a:gd name="T119" fmla="*/ 7 h 167"/>
                  <a:gd name="T120" fmla="*/ 6 w 77"/>
                  <a:gd name="T121" fmla="*/ 8 h 167"/>
                  <a:gd name="T122" fmla="*/ 1 w 77"/>
                  <a:gd name="T123" fmla="*/ 7 h 167"/>
                  <a:gd name="T124" fmla="*/ 0 w 77"/>
                  <a:gd name="T125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167">
                    <a:moveTo>
                      <a:pt x="0" y="10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4" y="16"/>
                      <a:pt x="5" y="17"/>
                    </a:cubicBezTo>
                    <a:cubicBezTo>
                      <a:pt x="6" y="18"/>
                      <a:pt x="8" y="20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6" y="25"/>
                      <a:pt x="18" y="25"/>
                      <a:pt x="20" y="25"/>
                    </a:cubicBezTo>
                    <a:cubicBezTo>
                      <a:pt x="23" y="25"/>
                      <a:pt x="25" y="27"/>
                      <a:pt x="25" y="30"/>
                    </a:cubicBezTo>
                    <a:cubicBezTo>
                      <a:pt x="26" y="32"/>
                      <a:pt x="26" y="33"/>
                      <a:pt x="27" y="34"/>
                    </a:cubicBezTo>
                    <a:cubicBezTo>
                      <a:pt x="28" y="35"/>
                      <a:pt x="29" y="36"/>
                      <a:pt x="29" y="39"/>
                    </a:cubicBezTo>
                    <a:cubicBezTo>
                      <a:pt x="29" y="42"/>
                      <a:pt x="26" y="43"/>
                      <a:pt x="23" y="43"/>
                    </a:cubicBezTo>
                    <a:cubicBezTo>
                      <a:pt x="22" y="43"/>
                      <a:pt x="21" y="44"/>
                      <a:pt x="20" y="44"/>
                    </a:cubicBezTo>
                    <a:cubicBezTo>
                      <a:pt x="21" y="45"/>
                      <a:pt x="24" y="47"/>
                      <a:pt x="26" y="48"/>
                    </a:cubicBezTo>
                    <a:cubicBezTo>
                      <a:pt x="30" y="50"/>
                      <a:pt x="33" y="52"/>
                      <a:pt x="33" y="54"/>
                    </a:cubicBezTo>
                    <a:cubicBezTo>
                      <a:pt x="33" y="55"/>
                      <a:pt x="34" y="57"/>
                      <a:pt x="35" y="59"/>
                    </a:cubicBezTo>
                    <a:cubicBezTo>
                      <a:pt x="36" y="60"/>
                      <a:pt x="37" y="62"/>
                      <a:pt x="38" y="64"/>
                    </a:cubicBezTo>
                    <a:cubicBezTo>
                      <a:pt x="39" y="65"/>
                      <a:pt x="40" y="67"/>
                      <a:pt x="42" y="68"/>
                    </a:cubicBezTo>
                    <a:cubicBezTo>
                      <a:pt x="44" y="71"/>
                      <a:pt x="47" y="73"/>
                      <a:pt x="47" y="76"/>
                    </a:cubicBezTo>
                    <a:cubicBezTo>
                      <a:pt x="48" y="78"/>
                      <a:pt x="51" y="80"/>
                      <a:pt x="53" y="81"/>
                    </a:cubicBezTo>
                    <a:cubicBezTo>
                      <a:pt x="54" y="82"/>
                      <a:pt x="55" y="83"/>
                      <a:pt x="56" y="84"/>
                    </a:cubicBezTo>
                    <a:cubicBezTo>
                      <a:pt x="59" y="87"/>
                      <a:pt x="60" y="93"/>
                      <a:pt x="59" y="97"/>
                    </a:cubicBezTo>
                    <a:cubicBezTo>
                      <a:pt x="59" y="98"/>
                      <a:pt x="59" y="99"/>
                      <a:pt x="59" y="101"/>
                    </a:cubicBezTo>
                    <a:cubicBezTo>
                      <a:pt x="59" y="102"/>
                      <a:pt x="59" y="103"/>
                      <a:pt x="59" y="104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9" y="105"/>
                      <a:pt x="59" y="106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2"/>
                      <a:pt x="62" y="113"/>
                      <a:pt x="62" y="114"/>
                    </a:cubicBezTo>
                    <a:cubicBezTo>
                      <a:pt x="66" y="120"/>
                      <a:pt x="61" y="124"/>
                      <a:pt x="57" y="127"/>
                    </a:cubicBezTo>
                    <a:cubicBezTo>
                      <a:pt x="56" y="127"/>
                      <a:pt x="55" y="128"/>
                      <a:pt x="54" y="129"/>
                    </a:cubicBezTo>
                    <a:cubicBezTo>
                      <a:pt x="54" y="130"/>
                      <a:pt x="53" y="131"/>
                      <a:pt x="53" y="132"/>
                    </a:cubicBezTo>
                    <a:cubicBezTo>
                      <a:pt x="52" y="134"/>
                      <a:pt x="51" y="137"/>
                      <a:pt x="46" y="137"/>
                    </a:cubicBezTo>
                    <a:cubicBezTo>
                      <a:pt x="45" y="137"/>
                      <a:pt x="44" y="137"/>
                      <a:pt x="42" y="136"/>
                    </a:cubicBezTo>
                    <a:cubicBezTo>
                      <a:pt x="42" y="136"/>
                      <a:pt x="42" y="136"/>
                      <a:pt x="42" y="136"/>
                    </a:cubicBezTo>
                    <a:cubicBezTo>
                      <a:pt x="42" y="137"/>
                      <a:pt x="42" y="138"/>
                      <a:pt x="43" y="138"/>
                    </a:cubicBezTo>
                    <a:cubicBezTo>
                      <a:pt x="43" y="138"/>
                      <a:pt x="43" y="139"/>
                      <a:pt x="43" y="139"/>
                    </a:cubicBezTo>
                    <a:cubicBezTo>
                      <a:pt x="44" y="141"/>
                      <a:pt x="45" y="143"/>
                      <a:pt x="44" y="145"/>
                    </a:cubicBezTo>
                    <a:cubicBezTo>
                      <a:pt x="44" y="146"/>
                      <a:pt x="43" y="147"/>
                      <a:pt x="41" y="147"/>
                    </a:cubicBezTo>
                    <a:cubicBezTo>
                      <a:pt x="39" y="147"/>
                      <a:pt x="37" y="147"/>
                      <a:pt x="35" y="146"/>
                    </a:cubicBezTo>
                    <a:cubicBezTo>
                      <a:pt x="34" y="146"/>
                      <a:pt x="33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1" y="146"/>
                      <a:pt x="31" y="147"/>
                      <a:pt x="31" y="147"/>
                    </a:cubicBezTo>
                    <a:cubicBezTo>
                      <a:pt x="31" y="147"/>
                      <a:pt x="31" y="147"/>
                      <a:pt x="30" y="148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30" y="148"/>
                      <a:pt x="29" y="148"/>
                      <a:pt x="29" y="149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49"/>
                      <a:pt x="27" y="150"/>
                      <a:pt x="27" y="150"/>
                    </a:cubicBezTo>
                    <a:cubicBezTo>
                      <a:pt x="27" y="150"/>
                      <a:pt x="26" y="150"/>
                      <a:pt x="26" y="150"/>
                    </a:cubicBezTo>
                    <a:cubicBezTo>
                      <a:pt x="27" y="151"/>
                      <a:pt x="27" y="151"/>
                      <a:pt x="28" y="151"/>
                    </a:cubicBezTo>
                    <a:cubicBezTo>
                      <a:pt x="29" y="152"/>
                      <a:pt x="29" y="152"/>
                      <a:pt x="29" y="152"/>
                    </a:cubicBezTo>
                    <a:cubicBezTo>
                      <a:pt x="30" y="153"/>
                      <a:pt x="30" y="153"/>
                      <a:pt x="31" y="154"/>
                    </a:cubicBezTo>
                    <a:cubicBezTo>
                      <a:pt x="31" y="156"/>
                      <a:pt x="30" y="157"/>
                      <a:pt x="29" y="158"/>
                    </a:cubicBezTo>
                    <a:cubicBezTo>
                      <a:pt x="28" y="160"/>
                      <a:pt x="27" y="161"/>
                      <a:pt x="27" y="163"/>
                    </a:cubicBezTo>
                    <a:cubicBezTo>
                      <a:pt x="27" y="166"/>
                      <a:pt x="28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30" y="164"/>
                      <a:pt x="37" y="159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4"/>
                      <a:pt x="42" y="154"/>
                      <a:pt x="43" y="154"/>
                    </a:cubicBezTo>
                    <a:cubicBezTo>
                      <a:pt x="43" y="154"/>
                      <a:pt x="43" y="153"/>
                      <a:pt x="44" y="152"/>
                    </a:cubicBezTo>
                    <a:cubicBezTo>
                      <a:pt x="44" y="151"/>
                      <a:pt x="44" y="150"/>
                      <a:pt x="44" y="149"/>
                    </a:cubicBezTo>
                    <a:cubicBezTo>
                      <a:pt x="46" y="147"/>
                      <a:pt x="48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7"/>
                      <a:pt x="53" y="147"/>
                    </a:cubicBezTo>
                    <a:cubicBezTo>
                      <a:pt x="53" y="147"/>
                      <a:pt x="53" y="147"/>
                      <a:pt x="53" y="147"/>
                    </a:cubicBezTo>
                    <a:cubicBezTo>
                      <a:pt x="57" y="147"/>
                      <a:pt x="62" y="143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73" y="136"/>
                      <a:pt x="73" y="136"/>
                      <a:pt x="75" y="126"/>
                    </a:cubicBezTo>
                    <a:cubicBezTo>
                      <a:pt x="77" y="119"/>
                      <a:pt x="75" y="110"/>
                      <a:pt x="74" y="105"/>
                    </a:cubicBezTo>
                    <a:cubicBezTo>
                      <a:pt x="73" y="103"/>
                      <a:pt x="73" y="101"/>
                      <a:pt x="73" y="100"/>
                    </a:cubicBezTo>
                    <a:cubicBezTo>
                      <a:pt x="73" y="98"/>
                      <a:pt x="66" y="85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2" y="84"/>
                      <a:pt x="57" y="81"/>
                      <a:pt x="47" y="70"/>
                    </a:cubicBezTo>
                    <a:cubicBezTo>
                      <a:pt x="46" y="70"/>
                      <a:pt x="45" y="69"/>
                      <a:pt x="45" y="69"/>
                    </a:cubicBezTo>
                    <a:cubicBezTo>
                      <a:pt x="43" y="67"/>
                      <a:pt x="43" y="66"/>
                      <a:pt x="42" y="64"/>
                    </a:cubicBezTo>
                    <a:cubicBezTo>
                      <a:pt x="42" y="63"/>
                      <a:pt x="41" y="61"/>
                      <a:pt x="40" y="60"/>
                    </a:cubicBezTo>
                    <a:cubicBezTo>
                      <a:pt x="36" y="56"/>
                      <a:pt x="35" y="49"/>
                      <a:pt x="36" y="43"/>
                    </a:cubicBezTo>
                    <a:cubicBezTo>
                      <a:pt x="37" y="39"/>
                      <a:pt x="39" y="37"/>
                      <a:pt x="42" y="36"/>
                    </a:cubicBezTo>
                    <a:cubicBezTo>
                      <a:pt x="43" y="35"/>
                      <a:pt x="44" y="34"/>
                      <a:pt x="44" y="33"/>
                    </a:cubicBezTo>
                    <a:cubicBezTo>
                      <a:pt x="44" y="30"/>
                      <a:pt x="45" y="28"/>
                      <a:pt x="46" y="26"/>
                    </a:cubicBezTo>
                    <a:cubicBezTo>
                      <a:pt x="47" y="25"/>
                      <a:pt x="48" y="25"/>
                      <a:pt x="50" y="25"/>
                    </a:cubicBezTo>
                    <a:cubicBezTo>
                      <a:pt x="53" y="24"/>
                      <a:pt x="56" y="22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6" y="20"/>
                      <a:pt x="56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5" y="19"/>
                      <a:pt x="55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1" y="17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5"/>
                      <a:pt x="48" y="15"/>
                      <a:pt x="48" y="14"/>
                    </a:cubicBezTo>
                    <a:cubicBezTo>
                      <a:pt x="48" y="14"/>
                      <a:pt x="48" y="14"/>
                      <a:pt x="47" y="14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2"/>
                      <a:pt x="45" y="11"/>
                      <a:pt x="45" y="11"/>
                    </a:cubicBezTo>
                    <a:cubicBezTo>
                      <a:pt x="45" y="11"/>
                      <a:pt x="45" y="10"/>
                      <a:pt x="45" y="10"/>
                    </a:cubicBezTo>
                    <a:cubicBezTo>
                      <a:pt x="45" y="9"/>
                      <a:pt x="45" y="8"/>
                      <a:pt x="45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5" y="5"/>
                      <a:pt x="43" y="5"/>
                    </a:cubicBezTo>
                    <a:cubicBezTo>
                      <a:pt x="37" y="4"/>
                      <a:pt x="35" y="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28" y="3"/>
                      <a:pt x="27" y="5"/>
                    </a:cubicBezTo>
                    <a:cubicBezTo>
                      <a:pt x="26" y="6"/>
                      <a:pt x="25" y="7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1" y="6"/>
                      <a:pt x="20" y="6"/>
                      <a:pt x="19" y="7"/>
                    </a:cubicBezTo>
                    <a:cubicBezTo>
                      <a:pt x="16" y="8"/>
                      <a:pt x="13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8"/>
                      <a:pt x="8" y="8"/>
                      <a:pt x="6" y="8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9" name="Freeform 1126"/>
              <p:cNvSpPr>
                <a:spLocks/>
              </p:cNvSpPr>
              <p:nvPr/>
            </p:nvSpPr>
            <p:spPr bwMode="auto">
              <a:xfrm>
                <a:off x="4340" y="2077"/>
                <a:ext cx="73" cy="91"/>
              </a:xfrm>
              <a:custGeom>
                <a:avLst/>
                <a:gdLst>
                  <a:gd name="T0" fmla="*/ 16 w 77"/>
                  <a:gd name="T1" fmla="*/ 0 h 95"/>
                  <a:gd name="T2" fmla="*/ 14 w 77"/>
                  <a:gd name="T3" fmla="*/ 0 h 95"/>
                  <a:gd name="T4" fmla="*/ 14 w 77"/>
                  <a:gd name="T5" fmla="*/ 2 h 95"/>
                  <a:gd name="T6" fmla="*/ 11 w 77"/>
                  <a:gd name="T7" fmla="*/ 14 h 95"/>
                  <a:gd name="T8" fmla="*/ 6 w 77"/>
                  <a:gd name="T9" fmla="*/ 10 h 95"/>
                  <a:gd name="T10" fmla="*/ 5 w 77"/>
                  <a:gd name="T11" fmla="*/ 12 h 95"/>
                  <a:gd name="T12" fmla="*/ 4 w 77"/>
                  <a:gd name="T13" fmla="*/ 14 h 95"/>
                  <a:gd name="T14" fmla="*/ 3 w 77"/>
                  <a:gd name="T15" fmla="*/ 15 h 95"/>
                  <a:gd name="T16" fmla="*/ 2 w 77"/>
                  <a:gd name="T17" fmla="*/ 18 h 95"/>
                  <a:gd name="T18" fmla="*/ 2 w 77"/>
                  <a:gd name="T19" fmla="*/ 19 h 95"/>
                  <a:gd name="T20" fmla="*/ 1 w 77"/>
                  <a:gd name="T21" fmla="*/ 20 h 95"/>
                  <a:gd name="T22" fmla="*/ 0 w 77"/>
                  <a:gd name="T23" fmla="*/ 20 h 95"/>
                  <a:gd name="T24" fmla="*/ 0 w 77"/>
                  <a:gd name="T25" fmla="*/ 20 h 95"/>
                  <a:gd name="T26" fmla="*/ 1 w 77"/>
                  <a:gd name="T27" fmla="*/ 25 h 95"/>
                  <a:gd name="T28" fmla="*/ 3 w 77"/>
                  <a:gd name="T29" fmla="*/ 30 h 95"/>
                  <a:gd name="T30" fmla="*/ 6 w 77"/>
                  <a:gd name="T31" fmla="*/ 30 h 95"/>
                  <a:gd name="T32" fmla="*/ 7 w 77"/>
                  <a:gd name="T33" fmla="*/ 30 h 95"/>
                  <a:gd name="T34" fmla="*/ 8 w 77"/>
                  <a:gd name="T35" fmla="*/ 31 h 95"/>
                  <a:gd name="T36" fmla="*/ 9 w 77"/>
                  <a:gd name="T37" fmla="*/ 41 h 95"/>
                  <a:gd name="T38" fmla="*/ 8 w 77"/>
                  <a:gd name="T39" fmla="*/ 47 h 95"/>
                  <a:gd name="T40" fmla="*/ 5 w 77"/>
                  <a:gd name="T41" fmla="*/ 53 h 95"/>
                  <a:gd name="T42" fmla="*/ 5 w 77"/>
                  <a:gd name="T43" fmla="*/ 54 h 95"/>
                  <a:gd name="T44" fmla="*/ 12 w 77"/>
                  <a:gd name="T45" fmla="*/ 49 h 95"/>
                  <a:gd name="T46" fmla="*/ 24 w 77"/>
                  <a:gd name="T47" fmla="*/ 49 h 95"/>
                  <a:gd name="T48" fmla="*/ 34 w 77"/>
                  <a:gd name="T49" fmla="*/ 44 h 95"/>
                  <a:gd name="T50" fmla="*/ 41 w 77"/>
                  <a:gd name="T51" fmla="*/ 46 h 95"/>
                  <a:gd name="T52" fmla="*/ 49 w 77"/>
                  <a:gd name="T53" fmla="*/ 54 h 95"/>
                  <a:gd name="T54" fmla="*/ 49 w 77"/>
                  <a:gd name="T55" fmla="*/ 67 h 95"/>
                  <a:gd name="T56" fmla="*/ 58 w 77"/>
                  <a:gd name="T57" fmla="*/ 85 h 95"/>
                  <a:gd name="T58" fmla="*/ 59 w 77"/>
                  <a:gd name="T59" fmla="*/ 87 h 95"/>
                  <a:gd name="T60" fmla="*/ 59 w 77"/>
                  <a:gd name="T61" fmla="*/ 89 h 95"/>
                  <a:gd name="T62" fmla="*/ 59 w 77"/>
                  <a:gd name="T63" fmla="*/ 91 h 95"/>
                  <a:gd name="T64" fmla="*/ 58 w 77"/>
                  <a:gd name="T65" fmla="*/ 93 h 95"/>
                  <a:gd name="T66" fmla="*/ 58 w 77"/>
                  <a:gd name="T67" fmla="*/ 93 h 95"/>
                  <a:gd name="T68" fmla="*/ 61 w 77"/>
                  <a:gd name="T69" fmla="*/ 94 h 95"/>
                  <a:gd name="T70" fmla="*/ 71 w 77"/>
                  <a:gd name="T71" fmla="*/ 90 h 95"/>
                  <a:gd name="T72" fmla="*/ 74 w 77"/>
                  <a:gd name="T73" fmla="*/ 90 h 95"/>
                  <a:gd name="T74" fmla="*/ 75 w 77"/>
                  <a:gd name="T75" fmla="*/ 90 h 95"/>
                  <a:gd name="T76" fmla="*/ 76 w 77"/>
                  <a:gd name="T77" fmla="*/ 89 h 95"/>
                  <a:gd name="T78" fmla="*/ 77 w 77"/>
                  <a:gd name="T79" fmla="*/ 89 h 95"/>
                  <a:gd name="T80" fmla="*/ 77 w 77"/>
                  <a:gd name="T81" fmla="*/ 87 h 95"/>
                  <a:gd name="T82" fmla="*/ 77 w 77"/>
                  <a:gd name="T83" fmla="*/ 85 h 95"/>
                  <a:gd name="T84" fmla="*/ 77 w 77"/>
                  <a:gd name="T85" fmla="*/ 82 h 95"/>
                  <a:gd name="T86" fmla="*/ 75 w 77"/>
                  <a:gd name="T87" fmla="*/ 76 h 95"/>
                  <a:gd name="T88" fmla="*/ 66 w 77"/>
                  <a:gd name="T89" fmla="*/ 66 h 95"/>
                  <a:gd name="T90" fmla="*/ 56 w 77"/>
                  <a:gd name="T91" fmla="*/ 54 h 95"/>
                  <a:gd name="T92" fmla="*/ 51 w 77"/>
                  <a:gd name="T93" fmla="*/ 43 h 95"/>
                  <a:gd name="T94" fmla="*/ 39 w 77"/>
                  <a:gd name="T95" fmla="*/ 32 h 95"/>
                  <a:gd name="T96" fmla="*/ 47 w 77"/>
                  <a:gd name="T97" fmla="*/ 28 h 95"/>
                  <a:gd name="T98" fmla="*/ 43 w 77"/>
                  <a:gd name="T99" fmla="*/ 19 h 95"/>
                  <a:gd name="T100" fmla="*/ 39 w 77"/>
                  <a:gd name="T101" fmla="*/ 19 h 95"/>
                  <a:gd name="T102" fmla="*/ 37 w 77"/>
                  <a:gd name="T103" fmla="*/ 19 h 95"/>
                  <a:gd name="T104" fmla="*/ 32 w 77"/>
                  <a:gd name="T105" fmla="*/ 19 h 95"/>
                  <a:gd name="T106" fmla="*/ 30 w 77"/>
                  <a:gd name="T107" fmla="*/ 17 h 95"/>
                  <a:gd name="T108" fmla="*/ 30 w 77"/>
                  <a:gd name="T109" fmla="*/ 17 h 95"/>
                  <a:gd name="T110" fmla="*/ 28 w 77"/>
                  <a:gd name="T111" fmla="*/ 16 h 95"/>
                  <a:gd name="T112" fmla="*/ 27 w 77"/>
                  <a:gd name="T113" fmla="*/ 14 h 95"/>
                  <a:gd name="T114" fmla="*/ 26 w 77"/>
                  <a:gd name="T115" fmla="*/ 12 h 95"/>
                  <a:gd name="T116" fmla="*/ 21 w 77"/>
                  <a:gd name="T117" fmla="*/ 3 h 95"/>
                  <a:gd name="T118" fmla="*/ 20 w 77"/>
                  <a:gd name="T119" fmla="*/ 2 h 95"/>
                  <a:gd name="T120" fmla="*/ 19 w 77"/>
                  <a:gd name="T121" fmla="*/ 1 h 95"/>
                  <a:gd name="T122" fmla="*/ 18 w 77"/>
                  <a:gd name="T123" fmla="*/ 0 h 95"/>
                  <a:gd name="T124" fmla="*/ 18 w 77"/>
                  <a:gd name="T12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9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4"/>
                      <a:pt x="17" y="9"/>
                      <a:pt x="15" y="12"/>
                    </a:cubicBezTo>
                    <a:cubicBezTo>
                      <a:pt x="15" y="14"/>
                      <a:pt x="13" y="15"/>
                      <a:pt x="11" y="14"/>
                    </a:cubicBezTo>
                    <a:cubicBezTo>
                      <a:pt x="9" y="14"/>
                      <a:pt x="7" y="12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2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9" y="42"/>
                      <a:pt x="8" y="44"/>
                      <a:pt x="8" y="45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9"/>
                      <a:pt x="7" y="50"/>
                      <a:pt x="6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9" y="51"/>
                      <a:pt x="10" y="50"/>
                    </a:cubicBezTo>
                    <a:cubicBezTo>
                      <a:pt x="11" y="50"/>
                      <a:pt x="12" y="49"/>
                      <a:pt x="12" y="49"/>
                    </a:cubicBezTo>
                    <a:cubicBezTo>
                      <a:pt x="17" y="45"/>
                      <a:pt x="21" y="46"/>
                      <a:pt x="23" y="49"/>
                    </a:cubicBezTo>
                    <a:cubicBezTo>
                      <a:pt x="23" y="49"/>
                      <a:pt x="23" y="49"/>
                      <a:pt x="24" y="49"/>
                    </a:cubicBezTo>
                    <a:cubicBezTo>
                      <a:pt x="25" y="49"/>
                      <a:pt x="27" y="48"/>
                      <a:pt x="27" y="47"/>
                    </a:cubicBezTo>
                    <a:cubicBezTo>
                      <a:pt x="28" y="45"/>
                      <a:pt x="31" y="44"/>
                      <a:pt x="34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8" y="44"/>
                      <a:pt x="40" y="45"/>
                      <a:pt x="41" y="46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4" y="50"/>
                      <a:pt x="46" y="52"/>
                      <a:pt x="49" y="54"/>
                    </a:cubicBezTo>
                    <a:cubicBezTo>
                      <a:pt x="52" y="56"/>
                      <a:pt x="51" y="60"/>
                      <a:pt x="50" y="63"/>
                    </a:cubicBezTo>
                    <a:cubicBezTo>
                      <a:pt x="50" y="64"/>
                      <a:pt x="49" y="66"/>
                      <a:pt x="49" y="67"/>
                    </a:cubicBezTo>
                    <a:cubicBezTo>
                      <a:pt x="53" y="69"/>
                      <a:pt x="59" y="75"/>
                      <a:pt x="58" y="81"/>
                    </a:cubicBezTo>
                    <a:cubicBezTo>
                      <a:pt x="58" y="83"/>
                      <a:pt x="58" y="84"/>
                      <a:pt x="58" y="85"/>
                    </a:cubicBezTo>
                    <a:cubicBezTo>
                      <a:pt x="59" y="86"/>
                      <a:pt x="59" y="86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8"/>
                      <a:pt x="59" y="88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90"/>
                      <a:pt x="59" y="90"/>
                      <a:pt x="59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8" y="92"/>
                      <a:pt x="58" y="92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4"/>
                      <a:pt x="60" y="94"/>
                      <a:pt x="61" y="95"/>
                    </a:cubicBezTo>
                    <a:cubicBezTo>
                      <a:pt x="61" y="95"/>
                      <a:pt x="61" y="94"/>
                      <a:pt x="61" y="94"/>
                    </a:cubicBezTo>
                    <a:cubicBezTo>
                      <a:pt x="61" y="91"/>
                      <a:pt x="63" y="89"/>
                      <a:pt x="67" y="89"/>
                    </a:cubicBezTo>
                    <a:cubicBezTo>
                      <a:pt x="68" y="89"/>
                      <a:pt x="70" y="89"/>
                      <a:pt x="71" y="90"/>
                    </a:cubicBezTo>
                    <a:cubicBezTo>
                      <a:pt x="72" y="90"/>
                      <a:pt x="72" y="90"/>
                      <a:pt x="73" y="90"/>
                    </a:cubicBezTo>
                    <a:cubicBezTo>
                      <a:pt x="73" y="90"/>
                      <a:pt x="73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5" y="90"/>
                      <a:pt x="76" y="90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7" y="89"/>
                      <a:pt x="77" y="89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7" y="88"/>
                      <a:pt x="77" y="88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6"/>
                      <a:pt x="77" y="86"/>
                      <a:pt x="77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7" y="84"/>
                      <a:pt x="77" y="83"/>
                      <a:pt x="77" y="82"/>
                    </a:cubicBezTo>
                    <a:cubicBezTo>
                      <a:pt x="77" y="80"/>
                      <a:pt x="77" y="78"/>
                      <a:pt x="76" y="77"/>
                    </a:cubicBezTo>
                    <a:cubicBezTo>
                      <a:pt x="76" y="76"/>
                      <a:pt x="76" y="76"/>
                      <a:pt x="75" y="76"/>
                    </a:cubicBezTo>
                    <a:cubicBezTo>
                      <a:pt x="75" y="75"/>
                      <a:pt x="74" y="74"/>
                      <a:pt x="73" y="74"/>
                    </a:cubicBezTo>
                    <a:cubicBezTo>
                      <a:pt x="70" y="72"/>
                      <a:pt x="67" y="70"/>
                      <a:pt x="66" y="66"/>
                    </a:cubicBezTo>
                    <a:cubicBezTo>
                      <a:pt x="65" y="64"/>
                      <a:pt x="63" y="62"/>
                      <a:pt x="61" y="60"/>
                    </a:cubicBezTo>
                    <a:cubicBezTo>
                      <a:pt x="59" y="58"/>
                      <a:pt x="57" y="56"/>
                      <a:pt x="56" y="54"/>
                    </a:cubicBezTo>
                    <a:cubicBezTo>
                      <a:pt x="56" y="53"/>
                      <a:pt x="55" y="51"/>
                      <a:pt x="54" y="50"/>
                    </a:cubicBezTo>
                    <a:cubicBezTo>
                      <a:pt x="52" y="48"/>
                      <a:pt x="51" y="46"/>
                      <a:pt x="51" y="43"/>
                    </a:cubicBezTo>
                    <a:cubicBezTo>
                      <a:pt x="50" y="43"/>
                      <a:pt x="48" y="42"/>
                      <a:pt x="46" y="41"/>
                    </a:cubicBezTo>
                    <a:cubicBezTo>
                      <a:pt x="42" y="38"/>
                      <a:pt x="37" y="36"/>
                      <a:pt x="39" y="32"/>
                    </a:cubicBezTo>
                    <a:cubicBezTo>
                      <a:pt x="40" y="29"/>
                      <a:pt x="43" y="29"/>
                      <a:pt x="45" y="28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4"/>
                      <a:pt x="44" y="22"/>
                      <a:pt x="43" y="19"/>
                    </a:cubicBezTo>
                    <a:cubicBezTo>
                      <a:pt x="43" y="18"/>
                      <a:pt x="43" y="18"/>
                      <a:pt x="42" y="18"/>
                    </a:cubicBezTo>
                    <a:cubicBezTo>
                      <a:pt x="41" y="18"/>
                      <a:pt x="39" y="18"/>
                      <a:pt x="39" y="19"/>
                    </a:cubicBezTo>
                    <a:cubicBezTo>
                      <a:pt x="38" y="19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5" y="19"/>
                      <a:pt x="34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8"/>
                      <a:pt x="31" y="18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1"/>
                      <a:pt x="25" y="10"/>
                      <a:pt x="24" y="9"/>
                    </a:cubicBezTo>
                    <a:cubicBezTo>
                      <a:pt x="22" y="7"/>
                      <a:pt x="21" y="6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0" name="Freeform 1127"/>
              <p:cNvSpPr>
                <a:spLocks/>
              </p:cNvSpPr>
              <p:nvPr/>
            </p:nvSpPr>
            <p:spPr bwMode="auto">
              <a:xfrm>
                <a:off x="4310" y="2098"/>
                <a:ext cx="82" cy="159"/>
              </a:xfrm>
              <a:custGeom>
                <a:avLst/>
                <a:gdLst>
                  <a:gd name="T0" fmla="*/ 86 w 86"/>
                  <a:gd name="T1" fmla="*/ 67 h 166"/>
                  <a:gd name="T2" fmla="*/ 86 w 86"/>
                  <a:gd name="T3" fmla="*/ 66 h 166"/>
                  <a:gd name="T4" fmla="*/ 85 w 86"/>
                  <a:gd name="T5" fmla="*/ 59 h 166"/>
                  <a:gd name="T6" fmla="*/ 77 w 86"/>
                  <a:gd name="T7" fmla="*/ 40 h 166"/>
                  <a:gd name="T8" fmla="*/ 70 w 86"/>
                  <a:gd name="T9" fmla="*/ 28 h 166"/>
                  <a:gd name="T10" fmla="*/ 65 w 86"/>
                  <a:gd name="T11" fmla="*/ 26 h 166"/>
                  <a:gd name="T12" fmla="*/ 55 w 86"/>
                  <a:gd name="T13" fmla="*/ 31 h 166"/>
                  <a:gd name="T14" fmla="*/ 49 w 86"/>
                  <a:gd name="T15" fmla="*/ 28 h 166"/>
                  <a:gd name="T16" fmla="*/ 44 w 86"/>
                  <a:gd name="T17" fmla="*/ 31 h 166"/>
                  <a:gd name="T18" fmla="*/ 32 w 86"/>
                  <a:gd name="T19" fmla="*/ 33 h 166"/>
                  <a:gd name="T20" fmla="*/ 34 w 86"/>
                  <a:gd name="T21" fmla="*/ 27 h 166"/>
                  <a:gd name="T22" fmla="*/ 35 w 86"/>
                  <a:gd name="T23" fmla="*/ 23 h 166"/>
                  <a:gd name="T24" fmla="*/ 36 w 86"/>
                  <a:gd name="T25" fmla="*/ 12 h 166"/>
                  <a:gd name="T26" fmla="*/ 34 w 86"/>
                  <a:gd name="T27" fmla="*/ 11 h 166"/>
                  <a:gd name="T28" fmla="*/ 28 w 86"/>
                  <a:gd name="T29" fmla="*/ 3 h 166"/>
                  <a:gd name="T30" fmla="*/ 28 w 86"/>
                  <a:gd name="T31" fmla="*/ 1 h 166"/>
                  <a:gd name="T32" fmla="*/ 27 w 86"/>
                  <a:gd name="T33" fmla="*/ 0 h 166"/>
                  <a:gd name="T34" fmla="*/ 26 w 86"/>
                  <a:gd name="T35" fmla="*/ 1 h 166"/>
                  <a:gd name="T36" fmla="*/ 25 w 86"/>
                  <a:gd name="T37" fmla="*/ 2 h 166"/>
                  <a:gd name="T38" fmla="*/ 24 w 86"/>
                  <a:gd name="T39" fmla="*/ 3 h 166"/>
                  <a:gd name="T40" fmla="*/ 17 w 86"/>
                  <a:gd name="T41" fmla="*/ 6 h 166"/>
                  <a:gd name="T42" fmla="*/ 7 w 86"/>
                  <a:gd name="T43" fmla="*/ 10 h 166"/>
                  <a:gd name="T44" fmla="*/ 2 w 86"/>
                  <a:gd name="T45" fmla="*/ 12 h 166"/>
                  <a:gd name="T46" fmla="*/ 7 w 86"/>
                  <a:gd name="T47" fmla="*/ 38 h 166"/>
                  <a:gd name="T48" fmla="*/ 10 w 86"/>
                  <a:gd name="T49" fmla="*/ 45 h 166"/>
                  <a:gd name="T50" fmla="*/ 10 w 86"/>
                  <a:gd name="T51" fmla="*/ 54 h 166"/>
                  <a:gd name="T52" fmla="*/ 8 w 86"/>
                  <a:gd name="T53" fmla="*/ 62 h 166"/>
                  <a:gd name="T54" fmla="*/ 12 w 86"/>
                  <a:gd name="T55" fmla="*/ 71 h 166"/>
                  <a:gd name="T56" fmla="*/ 18 w 86"/>
                  <a:gd name="T57" fmla="*/ 89 h 166"/>
                  <a:gd name="T58" fmla="*/ 21 w 86"/>
                  <a:gd name="T59" fmla="*/ 95 h 166"/>
                  <a:gd name="T60" fmla="*/ 20 w 86"/>
                  <a:gd name="T61" fmla="*/ 98 h 166"/>
                  <a:gd name="T62" fmla="*/ 19 w 86"/>
                  <a:gd name="T63" fmla="*/ 101 h 166"/>
                  <a:gd name="T64" fmla="*/ 18 w 86"/>
                  <a:gd name="T65" fmla="*/ 104 h 166"/>
                  <a:gd name="T66" fmla="*/ 17 w 86"/>
                  <a:gd name="T67" fmla="*/ 107 h 166"/>
                  <a:gd name="T68" fmla="*/ 14 w 86"/>
                  <a:gd name="T69" fmla="*/ 112 h 166"/>
                  <a:gd name="T70" fmla="*/ 12 w 86"/>
                  <a:gd name="T71" fmla="*/ 114 h 166"/>
                  <a:gd name="T72" fmla="*/ 11 w 86"/>
                  <a:gd name="T73" fmla="*/ 115 h 166"/>
                  <a:gd name="T74" fmla="*/ 8 w 86"/>
                  <a:gd name="T75" fmla="*/ 130 h 166"/>
                  <a:gd name="T76" fmla="*/ 23 w 86"/>
                  <a:gd name="T77" fmla="*/ 153 h 166"/>
                  <a:gd name="T78" fmla="*/ 32 w 86"/>
                  <a:gd name="T79" fmla="*/ 158 h 166"/>
                  <a:gd name="T80" fmla="*/ 36 w 86"/>
                  <a:gd name="T81" fmla="*/ 160 h 166"/>
                  <a:gd name="T82" fmla="*/ 41 w 86"/>
                  <a:gd name="T83" fmla="*/ 166 h 166"/>
                  <a:gd name="T84" fmla="*/ 45 w 86"/>
                  <a:gd name="T85" fmla="*/ 165 h 166"/>
                  <a:gd name="T86" fmla="*/ 45 w 86"/>
                  <a:gd name="T87" fmla="*/ 164 h 166"/>
                  <a:gd name="T88" fmla="*/ 46 w 86"/>
                  <a:gd name="T89" fmla="*/ 163 h 166"/>
                  <a:gd name="T90" fmla="*/ 30 w 86"/>
                  <a:gd name="T91" fmla="*/ 154 h 166"/>
                  <a:gd name="T92" fmla="*/ 25 w 86"/>
                  <a:gd name="T93" fmla="*/ 138 h 166"/>
                  <a:gd name="T94" fmla="*/ 19 w 86"/>
                  <a:gd name="T95" fmla="*/ 130 h 166"/>
                  <a:gd name="T96" fmla="*/ 15 w 86"/>
                  <a:gd name="T97" fmla="*/ 114 h 166"/>
                  <a:gd name="T98" fmla="*/ 19 w 86"/>
                  <a:gd name="T99" fmla="*/ 100 h 166"/>
                  <a:gd name="T100" fmla="*/ 23 w 86"/>
                  <a:gd name="T101" fmla="*/ 83 h 166"/>
                  <a:gd name="T102" fmla="*/ 36 w 86"/>
                  <a:gd name="T103" fmla="*/ 83 h 166"/>
                  <a:gd name="T104" fmla="*/ 43 w 86"/>
                  <a:gd name="T105" fmla="*/ 88 h 166"/>
                  <a:gd name="T106" fmla="*/ 54 w 86"/>
                  <a:gd name="T107" fmla="*/ 94 h 166"/>
                  <a:gd name="T108" fmla="*/ 53 w 86"/>
                  <a:gd name="T109" fmla="*/ 93 h 166"/>
                  <a:gd name="T110" fmla="*/ 51 w 86"/>
                  <a:gd name="T111" fmla="*/ 85 h 166"/>
                  <a:gd name="T112" fmla="*/ 70 w 86"/>
                  <a:gd name="T113" fmla="*/ 68 h 166"/>
                  <a:gd name="T114" fmla="*/ 76 w 86"/>
                  <a:gd name="T115" fmla="*/ 68 h 166"/>
                  <a:gd name="T116" fmla="*/ 82 w 86"/>
                  <a:gd name="T117" fmla="*/ 68 h 166"/>
                  <a:gd name="T118" fmla="*/ 83 w 86"/>
                  <a:gd name="T119" fmla="*/ 68 h 166"/>
                  <a:gd name="T120" fmla="*/ 84 w 86"/>
                  <a:gd name="T121" fmla="*/ 68 h 166"/>
                  <a:gd name="T122" fmla="*/ 85 w 86"/>
                  <a:gd name="T123" fmla="*/ 6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66">
                    <a:moveTo>
                      <a:pt x="86" y="68"/>
                    </a:move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6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5" y="62"/>
                      <a:pt x="85" y="61"/>
                      <a:pt x="85" y="59"/>
                    </a:cubicBezTo>
                    <a:cubicBezTo>
                      <a:pt x="86" y="54"/>
                      <a:pt x="81" y="50"/>
                      <a:pt x="79" y="49"/>
                    </a:cubicBezTo>
                    <a:cubicBezTo>
                      <a:pt x="76" y="48"/>
                      <a:pt x="76" y="44"/>
                      <a:pt x="77" y="40"/>
                    </a:cubicBezTo>
                    <a:cubicBezTo>
                      <a:pt x="77" y="39"/>
                      <a:pt x="78" y="36"/>
                      <a:pt x="78" y="35"/>
                    </a:cubicBezTo>
                    <a:cubicBezTo>
                      <a:pt x="74" y="33"/>
                      <a:pt x="72" y="31"/>
                      <a:pt x="70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6"/>
                      <a:pt x="67" y="26"/>
                      <a:pt x="65" y="26"/>
                    </a:cubicBezTo>
                    <a:cubicBezTo>
                      <a:pt x="63" y="26"/>
                      <a:pt x="62" y="26"/>
                      <a:pt x="62" y="27"/>
                    </a:cubicBezTo>
                    <a:cubicBezTo>
                      <a:pt x="61" y="29"/>
                      <a:pt x="57" y="31"/>
                      <a:pt x="55" y="31"/>
                    </a:cubicBezTo>
                    <a:cubicBezTo>
                      <a:pt x="53" y="31"/>
                      <a:pt x="52" y="30"/>
                      <a:pt x="51" y="29"/>
                    </a:cubicBezTo>
                    <a:cubicBezTo>
                      <a:pt x="51" y="28"/>
                      <a:pt x="50" y="28"/>
                      <a:pt x="49" y="28"/>
                    </a:cubicBezTo>
                    <a:cubicBezTo>
                      <a:pt x="49" y="28"/>
                      <a:pt x="47" y="29"/>
                      <a:pt x="46" y="30"/>
                    </a:cubicBezTo>
                    <a:cubicBezTo>
                      <a:pt x="45" y="30"/>
                      <a:pt x="44" y="31"/>
                      <a:pt x="44" y="31"/>
                    </a:cubicBezTo>
                    <a:cubicBezTo>
                      <a:pt x="41" y="34"/>
                      <a:pt x="38" y="36"/>
                      <a:pt x="36" y="36"/>
                    </a:cubicBezTo>
                    <a:cubicBezTo>
                      <a:pt x="35" y="36"/>
                      <a:pt x="33" y="36"/>
                      <a:pt x="32" y="33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2" y="29"/>
                      <a:pt x="33" y="27"/>
                      <a:pt x="34" y="27"/>
                    </a:cubicBezTo>
                    <a:cubicBezTo>
                      <a:pt x="34" y="26"/>
                      <a:pt x="35" y="25"/>
                      <a:pt x="35" y="25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1"/>
                      <a:pt x="36" y="20"/>
                      <a:pt x="36" y="18"/>
                    </a:cubicBezTo>
                    <a:cubicBezTo>
                      <a:pt x="37" y="16"/>
                      <a:pt x="37" y="14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2" y="12"/>
                      <a:pt x="30" y="11"/>
                      <a:pt x="29" y="9"/>
                    </a:cubicBezTo>
                    <a:cubicBezTo>
                      <a:pt x="28" y="7"/>
                      <a:pt x="28" y="5"/>
                      <a:pt x="28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4"/>
                    </a:cubicBezTo>
                    <a:cubicBezTo>
                      <a:pt x="20" y="4"/>
                      <a:pt x="18" y="5"/>
                      <a:pt x="17" y="6"/>
                    </a:cubicBezTo>
                    <a:cubicBezTo>
                      <a:pt x="16" y="9"/>
                      <a:pt x="13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3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22"/>
                      <a:pt x="0" y="28"/>
                      <a:pt x="0" y="29"/>
                    </a:cubicBezTo>
                    <a:cubicBezTo>
                      <a:pt x="1" y="31"/>
                      <a:pt x="6" y="37"/>
                      <a:pt x="7" y="38"/>
                    </a:cubicBezTo>
                    <a:cubicBezTo>
                      <a:pt x="10" y="38"/>
                      <a:pt x="10" y="41"/>
                      <a:pt x="10" y="43"/>
                    </a:cubicBezTo>
                    <a:cubicBezTo>
                      <a:pt x="10" y="43"/>
                      <a:pt x="10" y="45"/>
                      <a:pt x="10" y="45"/>
                    </a:cubicBezTo>
                    <a:cubicBezTo>
                      <a:pt x="12" y="46"/>
                      <a:pt x="13" y="48"/>
                      <a:pt x="12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6"/>
                      <a:pt x="10" y="60"/>
                      <a:pt x="8" y="62"/>
                    </a:cubicBezTo>
                    <a:cubicBezTo>
                      <a:pt x="8" y="62"/>
                      <a:pt x="8" y="62"/>
                      <a:pt x="8" y="63"/>
                    </a:cubicBezTo>
                    <a:cubicBezTo>
                      <a:pt x="8" y="65"/>
                      <a:pt x="9" y="68"/>
                      <a:pt x="12" y="71"/>
                    </a:cubicBezTo>
                    <a:cubicBezTo>
                      <a:pt x="17" y="75"/>
                      <a:pt x="17" y="82"/>
                      <a:pt x="17" y="86"/>
                    </a:cubicBezTo>
                    <a:cubicBezTo>
                      <a:pt x="17" y="87"/>
                      <a:pt x="18" y="88"/>
                      <a:pt x="18" y="89"/>
                    </a:cubicBezTo>
                    <a:cubicBezTo>
                      <a:pt x="19" y="90"/>
                      <a:pt x="21" y="92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0" y="96"/>
                      <a:pt x="20" y="97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9"/>
                      <a:pt x="19" y="100"/>
                      <a:pt x="19" y="100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5"/>
                      <a:pt x="17" y="106"/>
                      <a:pt x="17" y="107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6" y="109"/>
                      <a:pt x="15" y="110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3" y="113"/>
                      <a:pt x="13" y="113"/>
                      <a:pt x="13" y="114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2" y="114"/>
                      <a:pt x="11" y="115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6"/>
                      <a:pt x="10" y="118"/>
                      <a:pt x="10" y="119"/>
                    </a:cubicBezTo>
                    <a:cubicBezTo>
                      <a:pt x="9" y="123"/>
                      <a:pt x="9" y="127"/>
                      <a:pt x="8" y="130"/>
                    </a:cubicBezTo>
                    <a:cubicBezTo>
                      <a:pt x="7" y="132"/>
                      <a:pt x="6" y="137"/>
                      <a:pt x="7" y="138"/>
                    </a:cubicBezTo>
                    <a:cubicBezTo>
                      <a:pt x="10" y="138"/>
                      <a:pt x="15" y="143"/>
                      <a:pt x="23" y="153"/>
                    </a:cubicBezTo>
                    <a:cubicBezTo>
                      <a:pt x="24" y="154"/>
                      <a:pt x="25" y="156"/>
                      <a:pt x="26" y="158"/>
                    </a:cubicBezTo>
                    <a:cubicBezTo>
                      <a:pt x="28" y="158"/>
                      <a:pt x="30" y="158"/>
                      <a:pt x="32" y="158"/>
                    </a:cubicBezTo>
                    <a:cubicBezTo>
                      <a:pt x="32" y="158"/>
                      <a:pt x="33" y="159"/>
                      <a:pt x="33" y="159"/>
                    </a:cubicBezTo>
                    <a:cubicBezTo>
                      <a:pt x="34" y="159"/>
                      <a:pt x="35" y="160"/>
                      <a:pt x="36" y="160"/>
                    </a:cubicBezTo>
                    <a:cubicBezTo>
                      <a:pt x="38" y="162"/>
                      <a:pt x="39" y="164"/>
                      <a:pt x="39" y="166"/>
                    </a:cubicBezTo>
                    <a:cubicBezTo>
                      <a:pt x="39" y="166"/>
                      <a:pt x="40" y="166"/>
                      <a:pt x="41" y="166"/>
                    </a:cubicBezTo>
                    <a:cubicBezTo>
                      <a:pt x="42" y="166"/>
                      <a:pt x="44" y="166"/>
                      <a:pt x="44" y="166"/>
                    </a:cubicBezTo>
                    <a:cubicBezTo>
                      <a:pt x="44" y="166"/>
                      <a:pt x="45" y="166"/>
                      <a:pt x="45" y="165"/>
                    </a:cubicBezTo>
                    <a:cubicBezTo>
                      <a:pt x="45" y="165"/>
                      <a:pt x="45" y="165"/>
                      <a:pt x="45" y="165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4" y="161"/>
                      <a:pt x="39" y="158"/>
                      <a:pt x="36" y="158"/>
                    </a:cubicBezTo>
                    <a:cubicBezTo>
                      <a:pt x="34" y="158"/>
                      <a:pt x="32" y="156"/>
                      <a:pt x="30" y="154"/>
                    </a:cubicBezTo>
                    <a:cubicBezTo>
                      <a:pt x="27" y="151"/>
                      <a:pt x="26" y="146"/>
                      <a:pt x="26" y="143"/>
                    </a:cubicBezTo>
                    <a:cubicBezTo>
                      <a:pt x="27" y="141"/>
                      <a:pt x="26" y="140"/>
                      <a:pt x="25" y="138"/>
                    </a:cubicBezTo>
                    <a:cubicBezTo>
                      <a:pt x="23" y="137"/>
                      <a:pt x="22" y="135"/>
                      <a:pt x="22" y="133"/>
                    </a:cubicBezTo>
                    <a:cubicBezTo>
                      <a:pt x="22" y="132"/>
                      <a:pt x="22" y="131"/>
                      <a:pt x="19" y="130"/>
                    </a:cubicBezTo>
                    <a:cubicBezTo>
                      <a:pt x="18" y="130"/>
                      <a:pt x="17" y="130"/>
                      <a:pt x="16" y="129"/>
                    </a:cubicBezTo>
                    <a:cubicBezTo>
                      <a:pt x="12" y="127"/>
                      <a:pt x="14" y="120"/>
                      <a:pt x="15" y="114"/>
                    </a:cubicBezTo>
                    <a:cubicBezTo>
                      <a:pt x="16" y="112"/>
                      <a:pt x="16" y="110"/>
                      <a:pt x="16" y="109"/>
                    </a:cubicBezTo>
                    <a:cubicBezTo>
                      <a:pt x="17" y="107"/>
                      <a:pt x="18" y="104"/>
                      <a:pt x="19" y="100"/>
                    </a:cubicBezTo>
                    <a:cubicBezTo>
                      <a:pt x="21" y="96"/>
                      <a:pt x="24" y="89"/>
                      <a:pt x="23" y="87"/>
                    </a:cubicBezTo>
                    <a:cubicBezTo>
                      <a:pt x="22" y="86"/>
                      <a:pt x="22" y="84"/>
                      <a:pt x="23" y="83"/>
                    </a:cubicBezTo>
                    <a:cubicBezTo>
                      <a:pt x="24" y="80"/>
                      <a:pt x="28" y="79"/>
                      <a:pt x="30" y="79"/>
                    </a:cubicBezTo>
                    <a:cubicBezTo>
                      <a:pt x="33" y="79"/>
                      <a:pt x="35" y="80"/>
                      <a:pt x="36" y="83"/>
                    </a:cubicBezTo>
                    <a:cubicBezTo>
                      <a:pt x="37" y="88"/>
                      <a:pt x="38" y="88"/>
                      <a:pt x="42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7" y="88"/>
                      <a:pt x="49" y="90"/>
                      <a:pt x="51" y="92"/>
                    </a:cubicBezTo>
                    <a:cubicBezTo>
                      <a:pt x="52" y="93"/>
                      <a:pt x="53" y="94"/>
                      <a:pt x="54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4"/>
                      <a:pt x="54" y="94"/>
                      <a:pt x="53" y="93"/>
                    </a:cubicBezTo>
                    <a:cubicBezTo>
                      <a:pt x="53" y="92"/>
                      <a:pt x="52" y="91"/>
                      <a:pt x="52" y="88"/>
                    </a:cubicBezTo>
                    <a:cubicBezTo>
                      <a:pt x="52" y="87"/>
                      <a:pt x="52" y="86"/>
                      <a:pt x="51" y="85"/>
                    </a:cubicBezTo>
                    <a:cubicBezTo>
                      <a:pt x="50" y="83"/>
                      <a:pt x="49" y="81"/>
                      <a:pt x="52" y="77"/>
                    </a:cubicBezTo>
                    <a:cubicBezTo>
                      <a:pt x="57" y="70"/>
                      <a:pt x="65" y="67"/>
                      <a:pt x="70" y="68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2" y="69"/>
                      <a:pt x="74" y="68"/>
                      <a:pt x="76" y="68"/>
                    </a:cubicBezTo>
                    <a:cubicBezTo>
                      <a:pt x="78" y="68"/>
                      <a:pt x="79" y="68"/>
                      <a:pt x="81" y="68"/>
                    </a:cubicBezTo>
                    <a:cubicBezTo>
                      <a:pt x="81" y="68"/>
                      <a:pt x="81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5" y="68"/>
                      <a:pt x="85" y="68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6" y="68"/>
                      <a:pt x="86" y="68"/>
                      <a:pt x="86" y="6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1" name="Freeform 1128"/>
              <p:cNvSpPr>
                <a:spLocks/>
              </p:cNvSpPr>
              <p:nvPr/>
            </p:nvSpPr>
            <p:spPr bwMode="auto">
              <a:xfrm>
                <a:off x="4440" y="2251"/>
                <a:ext cx="100" cy="60"/>
              </a:xfrm>
              <a:custGeom>
                <a:avLst/>
                <a:gdLst>
                  <a:gd name="T0" fmla="*/ 94 w 105"/>
                  <a:gd name="T1" fmla="*/ 19 h 63"/>
                  <a:gd name="T2" fmla="*/ 105 w 105"/>
                  <a:gd name="T3" fmla="*/ 16 h 63"/>
                  <a:gd name="T4" fmla="*/ 99 w 105"/>
                  <a:gd name="T5" fmla="*/ 12 h 63"/>
                  <a:gd name="T6" fmla="*/ 90 w 105"/>
                  <a:gd name="T7" fmla="*/ 11 h 63"/>
                  <a:gd name="T8" fmla="*/ 78 w 105"/>
                  <a:gd name="T9" fmla="*/ 0 h 63"/>
                  <a:gd name="T10" fmla="*/ 68 w 105"/>
                  <a:gd name="T11" fmla="*/ 14 h 63"/>
                  <a:gd name="T12" fmla="*/ 63 w 105"/>
                  <a:gd name="T13" fmla="*/ 21 h 63"/>
                  <a:gd name="T14" fmla="*/ 64 w 105"/>
                  <a:gd name="T15" fmla="*/ 24 h 63"/>
                  <a:gd name="T16" fmla="*/ 64 w 105"/>
                  <a:gd name="T17" fmla="*/ 25 h 63"/>
                  <a:gd name="T18" fmla="*/ 64 w 105"/>
                  <a:gd name="T19" fmla="*/ 27 h 63"/>
                  <a:gd name="T20" fmla="*/ 63 w 105"/>
                  <a:gd name="T21" fmla="*/ 28 h 63"/>
                  <a:gd name="T22" fmla="*/ 61 w 105"/>
                  <a:gd name="T23" fmla="*/ 29 h 63"/>
                  <a:gd name="T24" fmla="*/ 54 w 105"/>
                  <a:gd name="T25" fmla="*/ 32 h 63"/>
                  <a:gd name="T26" fmla="*/ 53 w 105"/>
                  <a:gd name="T27" fmla="*/ 31 h 63"/>
                  <a:gd name="T28" fmla="*/ 52 w 105"/>
                  <a:gd name="T29" fmla="*/ 31 h 63"/>
                  <a:gd name="T30" fmla="*/ 51 w 105"/>
                  <a:gd name="T31" fmla="*/ 30 h 63"/>
                  <a:gd name="T32" fmla="*/ 50 w 105"/>
                  <a:gd name="T33" fmla="*/ 30 h 63"/>
                  <a:gd name="T34" fmla="*/ 49 w 105"/>
                  <a:gd name="T35" fmla="*/ 28 h 63"/>
                  <a:gd name="T36" fmla="*/ 48 w 105"/>
                  <a:gd name="T37" fmla="*/ 27 h 63"/>
                  <a:gd name="T38" fmla="*/ 47 w 105"/>
                  <a:gd name="T39" fmla="*/ 25 h 63"/>
                  <a:gd name="T40" fmla="*/ 39 w 105"/>
                  <a:gd name="T41" fmla="*/ 38 h 63"/>
                  <a:gd name="T42" fmla="*/ 21 w 105"/>
                  <a:gd name="T43" fmla="*/ 44 h 63"/>
                  <a:gd name="T44" fmla="*/ 16 w 105"/>
                  <a:gd name="T45" fmla="*/ 57 h 63"/>
                  <a:gd name="T46" fmla="*/ 3 w 105"/>
                  <a:gd name="T47" fmla="*/ 57 h 63"/>
                  <a:gd name="T48" fmla="*/ 0 w 105"/>
                  <a:gd name="T49" fmla="*/ 56 h 63"/>
                  <a:gd name="T50" fmla="*/ 0 w 105"/>
                  <a:gd name="T51" fmla="*/ 56 h 63"/>
                  <a:gd name="T52" fmla="*/ 1 w 105"/>
                  <a:gd name="T53" fmla="*/ 57 h 63"/>
                  <a:gd name="T54" fmla="*/ 1 w 105"/>
                  <a:gd name="T55" fmla="*/ 57 h 63"/>
                  <a:gd name="T56" fmla="*/ 6 w 105"/>
                  <a:gd name="T57" fmla="*/ 60 h 63"/>
                  <a:gd name="T58" fmla="*/ 7 w 105"/>
                  <a:gd name="T59" fmla="*/ 62 h 63"/>
                  <a:gd name="T60" fmla="*/ 8 w 105"/>
                  <a:gd name="T61" fmla="*/ 62 h 63"/>
                  <a:gd name="T62" fmla="*/ 10 w 105"/>
                  <a:gd name="T63" fmla="*/ 62 h 63"/>
                  <a:gd name="T64" fmla="*/ 17 w 105"/>
                  <a:gd name="T65" fmla="*/ 61 h 63"/>
                  <a:gd name="T66" fmla="*/ 24 w 105"/>
                  <a:gd name="T67" fmla="*/ 61 h 63"/>
                  <a:gd name="T68" fmla="*/ 36 w 105"/>
                  <a:gd name="T69" fmla="*/ 56 h 63"/>
                  <a:gd name="T70" fmla="*/ 43 w 105"/>
                  <a:gd name="T71" fmla="*/ 59 h 63"/>
                  <a:gd name="T72" fmla="*/ 43 w 105"/>
                  <a:gd name="T73" fmla="*/ 59 h 63"/>
                  <a:gd name="T74" fmla="*/ 52 w 105"/>
                  <a:gd name="T75" fmla="*/ 56 h 63"/>
                  <a:gd name="T76" fmla="*/ 57 w 105"/>
                  <a:gd name="T77" fmla="*/ 46 h 63"/>
                  <a:gd name="T78" fmla="*/ 62 w 105"/>
                  <a:gd name="T79" fmla="*/ 38 h 63"/>
                  <a:gd name="T80" fmla="*/ 66 w 105"/>
                  <a:gd name="T81" fmla="*/ 27 h 63"/>
                  <a:gd name="T82" fmla="*/ 84 w 105"/>
                  <a:gd name="T83" fmla="*/ 24 h 63"/>
                  <a:gd name="T84" fmla="*/ 85 w 105"/>
                  <a:gd name="T85" fmla="*/ 24 h 63"/>
                  <a:gd name="T86" fmla="*/ 87 w 105"/>
                  <a:gd name="T87" fmla="*/ 24 h 63"/>
                  <a:gd name="T88" fmla="*/ 89 w 105"/>
                  <a:gd name="T89" fmla="*/ 25 h 63"/>
                  <a:gd name="T90" fmla="*/ 95 w 105"/>
                  <a:gd name="T91" fmla="*/ 2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5" h="63">
                    <a:moveTo>
                      <a:pt x="95" y="22"/>
                    </a:moveTo>
                    <a:cubicBezTo>
                      <a:pt x="93" y="21"/>
                      <a:pt x="94" y="20"/>
                      <a:pt x="94" y="19"/>
                    </a:cubicBezTo>
                    <a:cubicBezTo>
                      <a:pt x="94" y="17"/>
                      <a:pt x="96" y="17"/>
                      <a:pt x="99" y="17"/>
                    </a:cubicBezTo>
                    <a:cubicBezTo>
                      <a:pt x="100" y="17"/>
                      <a:pt x="104" y="17"/>
                      <a:pt x="105" y="16"/>
                    </a:cubicBezTo>
                    <a:cubicBezTo>
                      <a:pt x="105" y="15"/>
                      <a:pt x="105" y="15"/>
                      <a:pt x="104" y="14"/>
                    </a:cubicBezTo>
                    <a:cubicBezTo>
                      <a:pt x="103" y="12"/>
                      <a:pt x="100" y="11"/>
                      <a:pt x="99" y="12"/>
                    </a:cubicBezTo>
                    <a:cubicBezTo>
                      <a:pt x="98" y="12"/>
                      <a:pt x="97" y="12"/>
                      <a:pt x="96" y="12"/>
                    </a:cubicBezTo>
                    <a:cubicBezTo>
                      <a:pt x="94" y="12"/>
                      <a:pt x="92" y="12"/>
                      <a:pt x="90" y="11"/>
                    </a:cubicBezTo>
                    <a:cubicBezTo>
                      <a:pt x="87" y="10"/>
                      <a:pt x="87" y="8"/>
                      <a:pt x="87" y="7"/>
                    </a:cubicBezTo>
                    <a:cubicBezTo>
                      <a:pt x="87" y="5"/>
                      <a:pt x="81" y="0"/>
                      <a:pt x="78" y="0"/>
                    </a:cubicBezTo>
                    <a:cubicBezTo>
                      <a:pt x="76" y="0"/>
                      <a:pt x="72" y="7"/>
                      <a:pt x="71" y="10"/>
                    </a:cubicBezTo>
                    <a:cubicBezTo>
                      <a:pt x="71" y="12"/>
                      <a:pt x="69" y="13"/>
                      <a:pt x="68" y="14"/>
                    </a:cubicBezTo>
                    <a:cubicBezTo>
                      <a:pt x="66" y="15"/>
                      <a:pt x="65" y="16"/>
                      <a:pt x="65" y="17"/>
                    </a:cubicBezTo>
                    <a:cubicBezTo>
                      <a:pt x="66" y="18"/>
                      <a:pt x="65" y="20"/>
                      <a:pt x="63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4" y="23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8"/>
                      <a:pt x="63" y="28"/>
                    </a:cubicBezTo>
                    <a:cubicBezTo>
                      <a:pt x="63" y="29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8" y="30"/>
                      <a:pt x="56" y="32"/>
                      <a:pt x="54" y="32"/>
                    </a:cubicBezTo>
                    <a:cubicBezTo>
                      <a:pt x="54" y="32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0" y="30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49" y="28"/>
                    </a:cubicBezTo>
                    <a:cubicBezTo>
                      <a:pt x="49" y="28"/>
                      <a:pt x="49" y="28"/>
                      <a:pt x="49" y="27"/>
                    </a:cubicBezTo>
                    <a:cubicBezTo>
                      <a:pt x="49" y="27"/>
                      <a:pt x="48" y="27"/>
                      <a:pt x="48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5" y="26"/>
                      <a:pt x="40" y="32"/>
                      <a:pt x="39" y="38"/>
                    </a:cubicBezTo>
                    <a:cubicBezTo>
                      <a:pt x="38" y="44"/>
                      <a:pt x="33" y="44"/>
                      <a:pt x="27" y="44"/>
                    </a:cubicBezTo>
                    <a:cubicBezTo>
                      <a:pt x="25" y="44"/>
                      <a:pt x="23" y="44"/>
                      <a:pt x="21" y="44"/>
                    </a:cubicBezTo>
                    <a:cubicBezTo>
                      <a:pt x="17" y="45"/>
                      <a:pt x="17" y="47"/>
                      <a:pt x="17" y="52"/>
                    </a:cubicBezTo>
                    <a:cubicBezTo>
                      <a:pt x="16" y="54"/>
                      <a:pt x="16" y="56"/>
                      <a:pt x="16" y="57"/>
                    </a:cubicBezTo>
                    <a:cubicBezTo>
                      <a:pt x="15" y="58"/>
                      <a:pt x="14" y="60"/>
                      <a:pt x="12" y="60"/>
                    </a:cubicBezTo>
                    <a:cubicBezTo>
                      <a:pt x="9" y="60"/>
                      <a:pt x="6" y="58"/>
                      <a:pt x="3" y="57"/>
                    </a:cubicBezTo>
                    <a:cubicBezTo>
                      <a:pt x="2" y="56"/>
                      <a:pt x="1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8"/>
                      <a:pt x="1" y="58"/>
                    </a:cubicBezTo>
                    <a:cubicBezTo>
                      <a:pt x="3" y="58"/>
                      <a:pt x="4" y="59"/>
                      <a:pt x="6" y="60"/>
                    </a:cubicBezTo>
                    <a:cubicBezTo>
                      <a:pt x="6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1"/>
                      <a:pt x="15" y="61"/>
                      <a:pt x="17" y="61"/>
                    </a:cubicBezTo>
                    <a:cubicBezTo>
                      <a:pt x="18" y="61"/>
                      <a:pt x="19" y="61"/>
                      <a:pt x="20" y="61"/>
                    </a:cubicBezTo>
                    <a:cubicBezTo>
                      <a:pt x="21" y="61"/>
                      <a:pt x="23" y="61"/>
                      <a:pt x="24" y="61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9" y="58"/>
                      <a:pt x="31" y="56"/>
                      <a:pt x="36" y="56"/>
                    </a:cubicBezTo>
                    <a:cubicBezTo>
                      <a:pt x="40" y="56"/>
                      <a:pt x="41" y="58"/>
                      <a:pt x="42" y="59"/>
                    </a:cubicBezTo>
                    <a:cubicBezTo>
                      <a:pt x="42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6" y="58"/>
                    </a:cubicBezTo>
                    <a:cubicBezTo>
                      <a:pt x="48" y="57"/>
                      <a:pt x="50" y="57"/>
                      <a:pt x="52" y="56"/>
                    </a:cubicBezTo>
                    <a:cubicBezTo>
                      <a:pt x="55" y="56"/>
                      <a:pt x="55" y="56"/>
                      <a:pt x="54" y="54"/>
                    </a:cubicBezTo>
                    <a:cubicBezTo>
                      <a:pt x="54" y="50"/>
                      <a:pt x="56" y="48"/>
                      <a:pt x="57" y="46"/>
                    </a:cubicBezTo>
                    <a:cubicBezTo>
                      <a:pt x="57" y="45"/>
                      <a:pt x="58" y="45"/>
                      <a:pt x="58" y="43"/>
                    </a:cubicBezTo>
                    <a:cubicBezTo>
                      <a:pt x="57" y="40"/>
                      <a:pt x="60" y="39"/>
                      <a:pt x="62" y="38"/>
                    </a:cubicBezTo>
                    <a:cubicBezTo>
                      <a:pt x="63" y="37"/>
                      <a:pt x="65" y="37"/>
                      <a:pt x="64" y="33"/>
                    </a:cubicBezTo>
                    <a:cubicBezTo>
                      <a:pt x="64" y="31"/>
                      <a:pt x="65" y="29"/>
                      <a:pt x="66" y="27"/>
                    </a:cubicBezTo>
                    <a:cubicBezTo>
                      <a:pt x="70" y="23"/>
                      <a:pt x="77" y="23"/>
                      <a:pt x="82" y="24"/>
                    </a:cubicBezTo>
                    <a:cubicBezTo>
                      <a:pt x="83" y="24"/>
                      <a:pt x="83" y="24"/>
                      <a:pt x="84" y="24"/>
                    </a:cubicBezTo>
                    <a:cubicBezTo>
                      <a:pt x="84" y="24"/>
                      <a:pt x="84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8" y="25"/>
                    </a:cubicBezTo>
                    <a:cubicBezTo>
                      <a:pt x="88" y="25"/>
                      <a:pt x="88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1" y="24"/>
                      <a:pt x="94" y="23"/>
                      <a:pt x="95" y="22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2" name="Freeform 1129"/>
              <p:cNvSpPr>
                <a:spLocks/>
              </p:cNvSpPr>
              <p:nvPr/>
            </p:nvSpPr>
            <p:spPr bwMode="auto">
              <a:xfrm>
                <a:off x="4337" y="2253"/>
                <a:ext cx="40" cy="53"/>
              </a:xfrm>
              <a:custGeom>
                <a:avLst/>
                <a:gdLst>
                  <a:gd name="T0" fmla="*/ 9 w 42"/>
                  <a:gd name="T1" fmla="*/ 29 h 56"/>
                  <a:gd name="T2" fmla="*/ 13 w 42"/>
                  <a:gd name="T3" fmla="*/ 36 h 56"/>
                  <a:gd name="T4" fmla="*/ 20 w 42"/>
                  <a:gd name="T5" fmla="*/ 43 h 56"/>
                  <a:gd name="T6" fmla="*/ 23 w 42"/>
                  <a:gd name="T7" fmla="*/ 45 h 56"/>
                  <a:gd name="T8" fmla="*/ 42 w 42"/>
                  <a:gd name="T9" fmla="*/ 56 h 56"/>
                  <a:gd name="T10" fmla="*/ 35 w 42"/>
                  <a:gd name="T11" fmla="*/ 43 h 56"/>
                  <a:gd name="T12" fmla="*/ 33 w 42"/>
                  <a:gd name="T13" fmla="*/ 28 h 56"/>
                  <a:gd name="T14" fmla="*/ 34 w 42"/>
                  <a:gd name="T15" fmla="*/ 20 h 56"/>
                  <a:gd name="T16" fmla="*/ 31 w 42"/>
                  <a:gd name="T17" fmla="*/ 15 h 56"/>
                  <a:gd name="T18" fmla="*/ 26 w 42"/>
                  <a:gd name="T19" fmla="*/ 9 h 56"/>
                  <a:gd name="T20" fmla="*/ 24 w 42"/>
                  <a:gd name="T21" fmla="*/ 7 h 56"/>
                  <a:gd name="T22" fmla="*/ 20 w 42"/>
                  <a:gd name="T23" fmla="*/ 4 h 56"/>
                  <a:gd name="T24" fmla="*/ 20 w 42"/>
                  <a:gd name="T25" fmla="*/ 5 h 56"/>
                  <a:gd name="T26" fmla="*/ 20 w 42"/>
                  <a:gd name="T27" fmla="*/ 5 h 56"/>
                  <a:gd name="T28" fmla="*/ 18 w 42"/>
                  <a:gd name="T29" fmla="*/ 8 h 56"/>
                  <a:gd name="T30" fmla="*/ 13 w 42"/>
                  <a:gd name="T31" fmla="*/ 8 h 56"/>
                  <a:gd name="T32" fmla="*/ 11 w 42"/>
                  <a:gd name="T33" fmla="*/ 8 h 56"/>
                  <a:gd name="T34" fmla="*/ 10 w 42"/>
                  <a:gd name="T35" fmla="*/ 8 h 56"/>
                  <a:gd name="T36" fmla="*/ 10 w 42"/>
                  <a:gd name="T37" fmla="*/ 8 h 56"/>
                  <a:gd name="T38" fmla="*/ 9 w 42"/>
                  <a:gd name="T39" fmla="*/ 8 h 56"/>
                  <a:gd name="T40" fmla="*/ 8 w 42"/>
                  <a:gd name="T41" fmla="*/ 7 h 56"/>
                  <a:gd name="T42" fmla="*/ 7 w 42"/>
                  <a:gd name="T43" fmla="*/ 7 h 56"/>
                  <a:gd name="T44" fmla="*/ 7 w 42"/>
                  <a:gd name="T45" fmla="*/ 6 h 56"/>
                  <a:gd name="T46" fmla="*/ 7 w 42"/>
                  <a:gd name="T47" fmla="*/ 5 h 56"/>
                  <a:gd name="T48" fmla="*/ 3 w 42"/>
                  <a:gd name="T49" fmla="*/ 0 h 56"/>
                  <a:gd name="T50" fmla="*/ 0 w 42"/>
                  <a:gd name="T51" fmla="*/ 0 h 56"/>
                  <a:gd name="T52" fmla="*/ 0 w 42"/>
                  <a:gd name="T53" fmla="*/ 0 h 56"/>
                  <a:gd name="T54" fmla="*/ 2 w 42"/>
                  <a:gd name="T55" fmla="*/ 15 h 56"/>
                  <a:gd name="T56" fmla="*/ 9 w 42"/>
                  <a:gd name="T5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56">
                    <a:moveTo>
                      <a:pt x="9" y="29"/>
                    </a:moveTo>
                    <a:cubicBezTo>
                      <a:pt x="11" y="32"/>
                      <a:pt x="13" y="34"/>
                      <a:pt x="13" y="36"/>
                    </a:cubicBezTo>
                    <a:cubicBezTo>
                      <a:pt x="14" y="39"/>
                      <a:pt x="16" y="40"/>
                      <a:pt x="20" y="43"/>
                    </a:cubicBezTo>
                    <a:cubicBezTo>
                      <a:pt x="21" y="44"/>
                      <a:pt x="22" y="45"/>
                      <a:pt x="23" y="45"/>
                    </a:cubicBezTo>
                    <a:cubicBezTo>
                      <a:pt x="30" y="50"/>
                      <a:pt x="39" y="55"/>
                      <a:pt x="42" y="56"/>
                    </a:cubicBezTo>
                    <a:cubicBezTo>
                      <a:pt x="42" y="53"/>
                      <a:pt x="38" y="47"/>
                      <a:pt x="35" y="43"/>
                    </a:cubicBezTo>
                    <a:cubicBezTo>
                      <a:pt x="32" y="40"/>
                      <a:pt x="33" y="34"/>
                      <a:pt x="33" y="28"/>
                    </a:cubicBezTo>
                    <a:cubicBezTo>
                      <a:pt x="34" y="25"/>
                      <a:pt x="34" y="23"/>
                      <a:pt x="34" y="20"/>
                    </a:cubicBezTo>
                    <a:cubicBezTo>
                      <a:pt x="34" y="17"/>
                      <a:pt x="33" y="16"/>
                      <a:pt x="31" y="15"/>
                    </a:cubicBezTo>
                    <a:cubicBezTo>
                      <a:pt x="29" y="13"/>
                      <a:pt x="27" y="12"/>
                      <a:pt x="26" y="9"/>
                    </a:cubicBezTo>
                    <a:cubicBezTo>
                      <a:pt x="25" y="7"/>
                      <a:pt x="25" y="7"/>
                      <a:pt x="24" y="7"/>
                    </a:cubicBezTo>
                    <a:cubicBezTo>
                      <a:pt x="23" y="7"/>
                      <a:pt x="21" y="6"/>
                      <a:pt x="20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8"/>
                      <a:pt x="18" y="8"/>
                    </a:cubicBezTo>
                    <a:cubicBezTo>
                      <a:pt x="17" y="8"/>
                      <a:pt x="15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ubicBezTo>
                      <a:pt x="2" y="19"/>
                      <a:pt x="6" y="24"/>
                      <a:pt x="9" y="29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3" name="Freeform 1130"/>
              <p:cNvSpPr>
                <a:spLocks/>
              </p:cNvSpPr>
              <p:nvPr/>
            </p:nvSpPr>
            <p:spPr bwMode="auto">
              <a:xfrm>
                <a:off x="4658" y="1944"/>
                <a:ext cx="23" cy="28"/>
              </a:xfrm>
              <a:custGeom>
                <a:avLst/>
                <a:gdLst>
                  <a:gd name="T0" fmla="*/ 1 w 24"/>
                  <a:gd name="T1" fmla="*/ 10 h 30"/>
                  <a:gd name="T2" fmla="*/ 4 w 24"/>
                  <a:gd name="T3" fmla="*/ 6 h 30"/>
                  <a:gd name="T4" fmla="*/ 6 w 24"/>
                  <a:gd name="T5" fmla="*/ 4 h 30"/>
                  <a:gd name="T6" fmla="*/ 9 w 24"/>
                  <a:gd name="T7" fmla="*/ 6 h 30"/>
                  <a:gd name="T8" fmla="*/ 9 w 24"/>
                  <a:gd name="T9" fmla="*/ 19 h 30"/>
                  <a:gd name="T10" fmla="*/ 9 w 24"/>
                  <a:gd name="T11" fmla="*/ 29 h 30"/>
                  <a:gd name="T12" fmla="*/ 11 w 24"/>
                  <a:gd name="T13" fmla="*/ 30 h 30"/>
                  <a:gd name="T14" fmla="*/ 11 w 24"/>
                  <a:gd name="T15" fmla="*/ 30 h 30"/>
                  <a:gd name="T16" fmla="*/ 16 w 24"/>
                  <a:gd name="T17" fmla="*/ 22 h 30"/>
                  <a:gd name="T18" fmla="*/ 23 w 24"/>
                  <a:gd name="T19" fmla="*/ 12 h 30"/>
                  <a:gd name="T20" fmla="*/ 24 w 24"/>
                  <a:gd name="T21" fmla="*/ 10 h 30"/>
                  <a:gd name="T22" fmla="*/ 23 w 24"/>
                  <a:gd name="T23" fmla="*/ 10 h 30"/>
                  <a:gd name="T24" fmla="*/ 20 w 24"/>
                  <a:gd name="T25" fmla="*/ 6 h 30"/>
                  <a:gd name="T26" fmla="*/ 17 w 24"/>
                  <a:gd name="T27" fmla="*/ 4 h 30"/>
                  <a:gd name="T28" fmla="*/ 12 w 24"/>
                  <a:gd name="T29" fmla="*/ 0 h 30"/>
                  <a:gd name="T30" fmla="*/ 5 w 24"/>
                  <a:gd name="T31" fmla="*/ 4 h 30"/>
                  <a:gd name="T32" fmla="*/ 4 w 24"/>
                  <a:gd name="T33" fmla="*/ 5 h 30"/>
                  <a:gd name="T34" fmla="*/ 1 w 24"/>
                  <a:gd name="T35" fmla="*/ 9 h 30"/>
                  <a:gd name="T36" fmla="*/ 1 w 24"/>
                  <a:gd name="T3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30">
                    <a:moveTo>
                      <a:pt x="1" y="10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4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6"/>
                    </a:cubicBezTo>
                    <a:cubicBezTo>
                      <a:pt x="10" y="8"/>
                      <a:pt x="11" y="14"/>
                      <a:pt x="9" y="19"/>
                    </a:cubicBezTo>
                    <a:cubicBezTo>
                      <a:pt x="7" y="22"/>
                      <a:pt x="8" y="26"/>
                      <a:pt x="9" y="29"/>
                    </a:cubicBezTo>
                    <a:cubicBezTo>
                      <a:pt x="10" y="29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5" y="25"/>
                      <a:pt x="16" y="22"/>
                    </a:cubicBezTo>
                    <a:cubicBezTo>
                      <a:pt x="18" y="18"/>
                      <a:pt x="20" y="14"/>
                      <a:pt x="23" y="12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2" y="9"/>
                      <a:pt x="20" y="8"/>
                      <a:pt x="20" y="6"/>
                    </a:cubicBezTo>
                    <a:cubicBezTo>
                      <a:pt x="20" y="5"/>
                      <a:pt x="18" y="5"/>
                      <a:pt x="17" y="4"/>
                    </a:cubicBezTo>
                    <a:cubicBezTo>
                      <a:pt x="15" y="4"/>
                      <a:pt x="13" y="3"/>
                      <a:pt x="12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4" name="Freeform 1131"/>
              <p:cNvSpPr>
                <a:spLocks/>
              </p:cNvSpPr>
              <p:nvPr/>
            </p:nvSpPr>
            <p:spPr bwMode="auto">
              <a:xfrm>
                <a:off x="4672" y="1850"/>
                <a:ext cx="118" cy="92"/>
              </a:xfrm>
              <a:custGeom>
                <a:avLst/>
                <a:gdLst>
                  <a:gd name="T0" fmla="*/ 7 w 123"/>
                  <a:gd name="T1" fmla="*/ 91 h 96"/>
                  <a:gd name="T2" fmla="*/ 11 w 123"/>
                  <a:gd name="T3" fmla="*/ 90 h 96"/>
                  <a:gd name="T4" fmla="*/ 41 w 123"/>
                  <a:gd name="T5" fmla="*/ 82 h 96"/>
                  <a:gd name="T6" fmla="*/ 42 w 123"/>
                  <a:gd name="T7" fmla="*/ 82 h 96"/>
                  <a:gd name="T8" fmla="*/ 48 w 123"/>
                  <a:gd name="T9" fmla="*/ 84 h 96"/>
                  <a:gd name="T10" fmla="*/ 49 w 123"/>
                  <a:gd name="T11" fmla="*/ 90 h 96"/>
                  <a:gd name="T12" fmla="*/ 48 w 123"/>
                  <a:gd name="T13" fmla="*/ 94 h 96"/>
                  <a:gd name="T14" fmla="*/ 51 w 123"/>
                  <a:gd name="T15" fmla="*/ 96 h 96"/>
                  <a:gd name="T16" fmla="*/ 58 w 123"/>
                  <a:gd name="T17" fmla="*/ 92 h 96"/>
                  <a:gd name="T18" fmla="*/ 62 w 123"/>
                  <a:gd name="T19" fmla="*/ 88 h 96"/>
                  <a:gd name="T20" fmla="*/ 63 w 123"/>
                  <a:gd name="T21" fmla="*/ 88 h 96"/>
                  <a:gd name="T22" fmla="*/ 62 w 123"/>
                  <a:gd name="T23" fmla="*/ 87 h 96"/>
                  <a:gd name="T24" fmla="*/ 60 w 123"/>
                  <a:gd name="T25" fmla="*/ 83 h 96"/>
                  <a:gd name="T26" fmla="*/ 64 w 123"/>
                  <a:gd name="T27" fmla="*/ 80 h 96"/>
                  <a:gd name="T28" fmla="*/ 68 w 123"/>
                  <a:gd name="T29" fmla="*/ 83 h 96"/>
                  <a:gd name="T30" fmla="*/ 73 w 123"/>
                  <a:gd name="T31" fmla="*/ 85 h 96"/>
                  <a:gd name="T32" fmla="*/ 79 w 123"/>
                  <a:gd name="T33" fmla="*/ 82 h 96"/>
                  <a:gd name="T34" fmla="*/ 84 w 123"/>
                  <a:gd name="T35" fmla="*/ 79 h 96"/>
                  <a:gd name="T36" fmla="*/ 87 w 123"/>
                  <a:gd name="T37" fmla="*/ 81 h 96"/>
                  <a:gd name="T38" fmla="*/ 89 w 123"/>
                  <a:gd name="T39" fmla="*/ 82 h 96"/>
                  <a:gd name="T40" fmla="*/ 93 w 123"/>
                  <a:gd name="T41" fmla="*/ 77 h 96"/>
                  <a:gd name="T42" fmla="*/ 96 w 123"/>
                  <a:gd name="T43" fmla="*/ 74 h 96"/>
                  <a:gd name="T44" fmla="*/ 98 w 123"/>
                  <a:gd name="T45" fmla="*/ 77 h 96"/>
                  <a:gd name="T46" fmla="*/ 99 w 123"/>
                  <a:gd name="T47" fmla="*/ 77 h 96"/>
                  <a:gd name="T48" fmla="*/ 105 w 123"/>
                  <a:gd name="T49" fmla="*/ 74 h 96"/>
                  <a:gd name="T50" fmla="*/ 107 w 123"/>
                  <a:gd name="T51" fmla="*/ 67 h 96"/>
                  <a:gd name="T52" fmla="*/ 108 w 123"/>
                  <a:gd name="T53" fmla="*/ 58 h 96"/>
                  <a:gd name="T54" fmla="*/ 111 w 123"/>
                  <a:gd name="T55" fmla="*/ 43 h 96"/>
                  <a:gd name="T56" fmla="*/ 117 w 123"/>
                  <a:gd name="T57" fmla="*/ 31 h 96"/>
                  <a:gd name="T58" fmla="*/ 121 w 123"/>
                  <a:gd name="T59" fmla="*/ 28 h 96"/>
                  <a:gd name="T60" fmla="*/ 118 w 123"/>
                  <a:gd name="T61" fmla="*/ 11 h 96"/>
                  <a:gd name="T62" fmla="*/ 115 w 123"/>
                  <a:gd name="T63" fmla="*/ 0 h 96"/>
                  <a:gd name="T64" fmla="*/ 115 w 123"/>
                  <a:gd name="T65" fmla="*/ 0 h 96"/>
                  <a:gd name="T66" fmla="*/ 107 w 123"/>
                  <a:gd name="T67" fmla="*/ 4 h 96"/>
                  <a:gd name="T68" fmla="*/ 104 w 123"/>
                  <a:gd name="T69" fmla="*/ 6 h 96"/>
                  <a:gd name="T70" fmla="*/ 101 w 123"/>
                  <a:gd name="T71" fmla="*/ 12 h 96"/>
                  <a:gd name="T72" fmla="*/ 102 w 123"/>
                  <a:gd name="T73" fmla="*/ 17 h 96"/>
                  <a:gd name="T74" fmla="*/ 101 w 123"/>
                  <a:gd name="T75" fmla="*/ 27 h 96"/>
                  <a:gd name="T76" fmla="*/ 97 w 123"/>
                  <a:gd name="T77" fmla="*/ 34 h 96"/>
                  <a:gd name="T78" fmla="*/ 93 w 123"/>
                  <a:gd name="T79" fmla="*/ 42 h 96"/>
                  <a:gd name="T80" fmla="*/ 90 w 123"/>
                  <a:gd name="T81" fmla="*/ 45 h 96"/>
                  <a:gd name="T82" fmla="*/ 85 w 123"/>
                  <a:gd name="T83" fmla="*/ 51 h 96"/>
                  <a:gd name="T84" fmla="*/ 79 w 123"/>
                  <a:gd name="T85" fmla="*/ 55 h 96"/>
                  <a:gd name="T86" fmla="*/ 69 w 123"/>
                  <a:gd name="T87" fmla="*/ 54 h 96"/>
                  <a:gd name="T88" fmla="*/ 68 w 123"/>
                  <a:gd name="T89" fmla="*/ 51 h 96"/>
                  <a:gd name="T90" fmla="*/ 64 w 123"/>
                  <a:gd name="T91" fmla="*/ 58 h 96"/>
                  <a:gd name="T92" fmla="*/ 59 w 123"/>
                  <a:gd name="T93" fmla="*/ 68 h 96"/>
                  <a:gd name="T94" fmla="*/ 57 w 123"/>
                  <a:gd name="T95" fmla="*/ 69 h 96"/>
                  <a:gd name="T96" fmla="*/ 57 w 123"/>
                  <a:gd name="T97" fmla="*/ 72 h 96"/>
                  <a:gd name="T98" fmla="*/ 51 w 123"/>
                  <a:gd name="T99" fmla="*/ 75 h 96"/>
                  <a:gd name="T100" fmla="*/ 47 w 123"/>
                  <a:gd name="T101" fmla="*/ 74 h 96"/>
                  <a:gd name="T102" fmla="*/ 46 w 123"/>
                  <a:gd name="T103" fmla="*/ 72 h 96"/>
                  <a:gd name="T104" fmla="*/ 35 w 123"/>
                  <a:gd name="T105" fmla="*/ 75 h 96"/>
                  <a:gd name="T106" fmla="*/ 25 w 123"/>
                  <a:gd name="T107" fmla="*/ 76 h 96"/>
                  <a:gd name="T108" fmla="*/ 19 w 123"/>
                  <a:gd name="T109" fmla="*/ 76 h 96"/>
                  <a:gd name="T110" fmla="*/ 19 w 123"/>
                  <a:gd name="T111" fmla="*/ 77 h 96"/>
                  <a:gd name="T112" fmla="*/ 1 w 123"/>
                  <a:gd name="T113" fmla="*/ 90 h 96"/>
                  <a:gd name="T114" fmla="*/ 0 w 123"/>
                  <a:gd name="T115" fmla="*/ 91 h 96"/>
                  <a:gd name="T116" fmla="*/ 0 w 123"/>
                  <a:gd name="T117" fmla="*/ 92 h 96"/>
                  <a:gd name="T118" fmla="*/ 7 w 123"/>
                  <a:gd name="T119" fmla="*/ 9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96">
                    <a:moveTo>
                      <a:pt x="7" y="91"/>
                    </a:moveTo>
                    <a:cubicBezTo>
                      <a:pt x="9" y="91"/>
                      <a:pt x="11" y="91"/>
                      <a:pt x="11" y="90"/>
                    </a:cubicBezTo>
                    <a:cubicBezTo>
                      <a:pt x="14" y="86"/>
                      <a:pt x="33" y="83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4" y="82"/>
                      <a:pt x="47" y="82"/>
                      <a:pt x="48" y="84"/>
                    </a:cubicBezTo>
                    <a:cubicBezTo>
                      <a:pt x="50" y="86"/>
                      <a:pt x="49" y="88"/>
                      <a:pt x="49" y="90"/>
                    </a:cubicBezTo>
                    <a:cubicBezTo>
                      <a:pt x="48" y="91"/>
                      <a:pt x="48" y="93"/>
                      <a:pt x="48" y="94"/>
                    </a:cubicBezTo>
                    <a:cubicBezTo>
                      <a:pt x="48" y="94"/>
                      <a:pt x="48" y="96"/>
                      <a:pt x="51" y="96"/>
                    </a:cubicBezTo>
                    <a:cubicBezTo>
                      <a:pt x="53" y="96"/>
                      <a:pt x="56" y="95"/>
                      <a:pt x="58" y="92"/>
                    </a:cubicBezTo>
                    <a:cubicBezTo>
                      <a:pt x="59" y="90"/>
                      <a:pt x="61" y="89"/>
                      <a:pt x="62" y="88"/>
                    </a:cubicBezTo>
                    <a:cubicBezTo>
                      <a:pt x="62" y="88"/>
                      <a:pt x="62" y="88"/>
                      <a:pt x="63" y="88"/>
                    </a:cubicBezTo>
                    <a:cubicBezTo>
                      <a:pt x="63" y="88"/>
                      <a:pt x="62" y="88"/>
                      <a:pt x="62" y="87"/>
                    </a:cubicBezTo>
                    <a:cubicBezTo>
                      <a:pt x="60" y="86"/>
                      <a:pt x="60" y="84"/>
                      <a:pt x="60" y="83"/>
                    </a:cubicBezTo>
                    <a:cubicBezTo>
                      <a:pt x="61" y="81"/>
                      <a:pt x="62" y="80"/>
                      <a:pt x="64" y="80"/>
                    </a:cubicBezTo>
                    <a:cubicBezTo>
                      <a:pt x="65" y="80"/>
                      <a:pt x="67" y="81"/>
                      <a:pt x="68" y="83"/>
                    </a:cubicBezTo>
                    <a:cubicBezTo>
                      <a:pt x="69" y="84"/>
                      <a:pt x="71" y="85"/>
                      <a:pt x="73" y="85"/>
                    </a:cubicBezTo>
                    <a:cubicBezTo>
                      <a:pt x="76" y="85"/>
                      <a:pt x="78" y="84"/>
                      <a:pt x="79" y="82"/>
                    </a:cubicBezTo>
                    <a:cubicBezTo>
                      <a:pt x="80" y="81"/>
                      <a:pt x="82" y="79"/>
                      <a:pt x="84" y="79"/>
                    </a:cubicBezTo>
                    <a:cubicBezTo>
                      <a:pt x="85" y="79"/>
                      <a:pt x="86" y="80"/>
                      <a:pt x="87" y="81"/>
                    </a:cubicBezTo>
                    <a:cubicBezTo>
                      <a:pt x="88" y="81"/>
                      <a:pt x="88" y="82"/>
                      <a:pt x="89" y="82"/>
                    </a:cubicBezTo>
                    <a:cubicBezTo>
                      <a:pt x="90" y="82"/>
                      <a:pt x="92" y="79"/>
                      <a:pt x="93" y="77"/>
                    </a:cubicBezTo>
                    <a:cubicBezTo>
                      <a:pt x="94" y="76"/>
                      <a:pt x="94" y="74"/>
                      <a:pt x="96" y="74"/>
                    </a:cubicBezTo>
                    <a:cubicBezTo>
                      <a:pt x="96" y="74"/>
                      <a:pt x="98" y="75"/>
                      <a:pt x="98" y="77"/>
                    </a:cubicBezTo>
                    <a:cubicBezTo>
                      <a:pt x="98" y="77"/>
                      <a:pt x="98" y="77"/>
                      <a:pt x="99" y="77"/>
                    </a:cubicBezTo>
                    <a:cubicBezTo>
                      <a:pt x="101" y="77"/>
                      <a:pt x="103" y="76"/>
                      <a:pt x="105" y="74"/>
                    </a:cubicBezTo>
                    <a:cubicBezTo>
                      <a:pt x="107" y="72"/>
                      <a:pt x="107" y="70"/>
                      <a:pt x="107" y="67"/>
                    </a:cubicBezTo>
                    <a:cubicBezTo>
                      <a:pt x="107" y="64"/>
                      <a:pt x="107" y="61"/>
                      <a:pt x="108" y="58"/>
                    </a:cubicBezTo>
                    <a:cubicBezTo>
                      <a:pt x="111" y="55"/>
                      <a:pt x="113" y="47"/>
                      <a:pt x="111" y="43"/>
                    </a:cubicBezTo>
                    <a:cubicBezTo>
                      <a:pt x="108" y="38"/>
                      <a:pt x="113" y="34"/>
                      <a:pt x="117" y="31"/>
                    </a:cubicBezTo>
                    <a:cubicBezTo>
                      <a:pt x="119" y="30"/>
                      <a:pt x="120" y="29"/>
                      <a:pt x="121" y="28"/>
                    </a:cubicBezTo>
                    <a:cubicBezTo>
                      <a:pt x="123" y="27"/>
                      <a:pt x="120" y="16"/>
                      <a:pt x="118" y="11"/>
                    </a:cubicBezTo>
                    <a:cubicBezTo>
                      <a:pt x="117" y="6"/>
                      <a:pt x="116" y="2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09" y="2"/>
                      <a:pt x="107" y="4"/>
                    </a:cubicBezTo>
                    <a:cubicBezTo>
                      <a:pt x="106" y="5"/>
                      <a:pt x="105" y="5"/>
                      <a:pt x="104" y="6"/>
                    </a:cubicBezTo>
                    <a:cubicBezTo>
                      <a:pt x="103" y="6"/>
                      <a:pt x="102" y="9"/>
                      <a:pt x="101" y="12"/>
                    </a:cubicBezTo>
                    <a:cubicBezTo>
                      <a:pt x="101" y="15"/>
                      <a:pt x="101" y="17"/>
                      <a:pt x="102" y="17"/>
                    </a:cubicBezTo>
                    <a:cubicBezTo>
                      <a:pt x="106" y="20"/>
                      <a:pt x="103" y="24"/>
                      <a:pt x="101" y="27"/>
                    </a:cubicBezTo>
                    <a:cubicBezTo>
                      <a:pt x="99" y="29"/>
                      <a:pt x="97" y="31"/>
                      <a:pt x="97" y="34"/>
                    </a:cubicBezTo>
                    <a:cubicBezTo>
                      <a:pt x="98" y="38"/>
                      <a:pt x="95" y="41"/>
                      <a:pt x="93" y="42"/>
                    </a:cubicBezTo>
                    <a:cubicBezTo>
                      <a:pt x="92" y="43"/>
                      <a:pt x="91" y="44"/>
                      <a:pt x="90" y="45"/>
                    </a:cubicBezTo>
                    <a:cubicBezTo>
                      <a:pt x="90" y="49"/>
                      <a:pt x="87" y="50"/>
                      <a:pt x="85" y="51"/>
                    </a:cubicBezTo>
                    <a:cubicBezTo>
                      <a:pt x="83" y="52"/>
                      <a:pt x="81" y="53"/>
                      <a:pt x="79" y="55"/>
                    </a:cubicBezTo>
                    <a:cubicBezTo>
                      <a:pt x="75" y="57"/>
                      <a:pt x="71" y="57"/>
                      <a:pt x="69" y="54"/>
                    </a:cubicBezTo>
                    <a:cubicBezTo>
                      <a:pt x="69" y="53"/>
                      <a:pt x="69" y="52"/>
                      <a:pt x="68" y="51"/>
                    </a:cubicBezTo>
                    <a:cubicBezTo>
                      <a:pt x="67" y="53"/>
                      <a:pt x="64" y="55"/>
                      <a:pt x="64" y="58"/>
                    </a:cubicBezTo>
                    <a:cubicBezTo>
                      <a:pt x="65" y="63"/>
                      <a:pt x="61" y="66"/>
                      <a:pt x="59" y="68"/>
                    </a:cubicBezTo>
                    <a:cubicBezTo>
                      <a:pt x="58" y="68"/>
                      <a:pt x="58" y="68"/>
                      <a:pt x="57" y="69"/>
                    </a:cubicBezTo>
                    <a:cubicBezTo>
                      <a:pt x="58" y="70"/>
                      <a:pt x="58" y="71"/>
                      <a:pt x="57" y="72"/>
                    </a:cubicBezTo>
                    <a:cubicBezTo>
                      <a:pt x="56" y="75"/>
                      <a:pt x="53" y="75"/>
                      <a:pt x="51" y="75"/>
                    </a:cubicBezTo>
                    <a:cubicBezTo>
                      <a:pt x="49" y="75"/>
                      <a:pt x="48" y="75"/>
                      <a:pt x="47" y="74"/>
                    </a:cubicBezTo>
                    <a:cubicBezTo>
                      <a:pt x="47" y="74"/>
                      <a:pt x="46" y="73"/>
                      <a:pt x="46" y="72"/>
                    </a:cubicBezTo>
                    <a:cubicBezTo>
                      <a:pt x="45" y="72"/>
                      <a:pt x="42" y="73"/>
                      <a:pt x="35" y="75"/>
                    </a:cubicBezTo>
                    <a:cubicBezTo>
                      <a:pt x="32" y="77"/>
                      <a:pt x="28" y="76"/>
                      <a:pt x="25" y="76"/>
                    </a:cubicBezTo>
                    <a:cubicBezTo>
                      <a:pt x="22" y="75"/>
                      <a:pt x="21" y="75"/>
                      <a:pt x="19" y="76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4" y="81"/>
                      <a:pt x="7" y="89"/>
                      <a:pt x="1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2" y="91"/>
                      <a:pt x="5" y="91"/>
                      <a:pt x="7" y="9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5" name="Freeform 1132"/>
              <p:cNvSpPr>
                <a:spLocks/>
              </p:cNvSpPr>
              <p:nvPr/>
            </p:nvSpPr>
            <p:spPr bwMode="auto">
              <a:xfrm>
                <a:off x="4774" y="1795"/>
                <a:ext cx="58" cy="41"/>
              </a:xfrm>
              <a:custGeom>
                <a:avLst/>
                <a:gdLst>
                  <a:gd name="T0" fmla="*/ 1 w 60"/>
                  <a:gd name="T1" fmla="*/ 33 h 43"/>
                  <a:gd name="T2" fmla="*/ 0 w 60"/>
                  <a:gd name="T3" fmla="*/ 37 h 43"/>
                  <a:gd name="T4" fmla="*/ 3 w 60"/>
                  <a:gd name="T5" fmla="*/ 37 h 43"/>
                  <a:gd name="T6" fmla="*/ 8 w 60"/>
                  <a:gd name="T7" fmla="*/ 37 h 43"/>
                  <a:gd name="T8" fmla="*/ 13 w 60"/>
                  <a:gd name="T9" fmla="*/ 36 h 43"/>
                  <a:gd name="T10" fmla="*/ 27 w 60"/>
                  <a:gd name="T11" fmla="*/ 41 h 43"/>
                  <a:gd name="T12" fmla="*/ 30 w 60"/>
                  <a:gd name="T13" fmla="*/ 43 h 43"/>
                  <a:gd name="T14" fmla="*/ 31 w 60"/>
                  <a:gd name="T15" fmla="*/ 40 h 43"/>
                  <a:gd name="T16" fmla="*/ 49 w 60"/>
                  <a:gd name="T17" fmla="*/ 31 h 43"/>
                  <a:gd name="T18" fmla="*/ 55 w 60"/>
                  <a:gd name="T19" fmla="*/ 29 h 43"/>
                  <a:gd name="T20" fmla="*/ 54 w 60"/>
                  <a:gd name="T21" fmla="*/ 29 h 43"/>
                  <a:gd name="T22" fmla="*/ 53 w 60"/>
                  <a:gd name="T23" fmla="*/ 27 h 43"/>
                  <a:gd name="T24" fmla="*/ 60 w 60"/>
                  <a:gd name="T25" fmla="*/ 19 h 43"/>
                  <a:gd name="T26" fmla="*/ 56 w 60"/>
                  <a:gd name="T27" fmla="*/ 17 h 43"/>
                  <a:gd name="T28" fmla="*/ 55 w 60"/>
                  <a:gd name="T29" fmla="*/ 17 h 43"/>
                  <a:gd name="T30" fmla="*/ 52 w 60"/>
                  <a:gd name="T31" fmla="*/ 19 h 43"/>
                  <a:gd name="T32" fmla="*/ 46 w 60"/>
                  <a:gd name="T33" fmla="*/ 21 h 43"/>
                  <a:gd name="T34" fmla="*/ 45 w 60"/>
                  <a:gd name="T35" fmla="*/ 21 h 43"/>
                  <a:gd name="T36" fmla="*/ 20 w 60"/>
                  <a:gd name="T37" fmla="*/ 2 h 43"/>
                  <a:gd name="T38" fmla="*/ 15 w 60"/>
                  <a:gd name="T39" fmla="*/ 1 h 43"/>
                  <a:gd name="T40" fmla="*/ 16 w 60"/>
                  <a:gd name="T41" fmla="*/ 3 h 43"/>
                  <a:gd name="T42" fmla="*/ 16 w 60"/>
                  <a:gd name="T43" fmla="*/ 11 h 43"/>
                  <a:gd name="T44" fmla="*/ 15 w 60"/>
                  <a:gd name="T45" fmla="*/ 16 h 43"/>
                  <a:gd name="T46" fmla="*/ 13 w 60"/>
                  <a:gd name="T47" fmla="*/ 23 h 43"/>
                  <a:gd name="T48" fmla="*/ 12 w 60"/>
                  <a:gd name="T49" fmla="*/ 26 h 43"/>
                  <a:gd name="T50" fmla="*/ 11 w 60"/>
                  <a:gd name="T51" fmla="*/ 29 h 43"/>
                  <a:gd name="T52" fmla="*/ 4 w 60"/>
                  <a:gd name="T53" fmla="*/ 32 h 43"/>
                  <a:gd name="T54" fmla="*/ 1 w 60"/>
                  <a:gd name="T55" fmla="*/ 32 h 43"/>
                  <a:gd name="T56" fmla="*/ 1 w 60"/>
                  <a:gd name="T57" fmla="*/ 32 h 43"/>
                  <a:gd name="T58" fmla="*/ 1 w 60"/>
                  <a:gd name="T5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43">
                    <a:moveTo>
                      <a:pt x="1" y="33"/>
                    </a:moveTo>
                    <a:cubicBezTo>
                      <a:pt x="1" y="34"/>
                      <a:pt x="1" y="35"/>
                      <a:pt x="0" y="37"/>
                    </a:cubicBezTo>
                    <a:cubicBezTo>
                      <a:pt x="1" y="36"/>
                      <a:pt x="2" y="37"/>
                      <a:pt x="3" y="37"/>
                    </a:cubicBezTo>
                    <a:cubicBezTo>
                      <a:pt x="5" y="37"/>
                      <a:pt x="7" y="38"/>
                      <a:pt x="8" y="37"/>
                    </a:cubicBezTo>
                    <a:cubicBezTo>
                      <a:pt x="9" y="36"/>
                      <a:pt x="11" y="36"/>
                      <a:pt x="13" y="36"/>
                    </a:cubicBezTo>
                    <a:cubicBezTo>
                      <a:pt x="18" y="36"/>
                      <a:pt x="23" y="38"/>
                      <a:pt x="27" y="41"/>
                    </a:cubicBezTo>
                    <a:cubicBezTo>
                      <a:pt x="29" y="43"/>
                      <a:pt x="30" y="43"/>
                      <a:pt x="30" y="43"/>
                    </a:cubicBezTo>
                    <a:cubicBezTo>
                      <a:pt x="30" y="43"/>
                      <a:pt x="31" y="43"/>
                      <a:pt x="31" y="40"/>
                    </a:cubicBezTo>
                    <a:cubicBezTo>
                      <a:pt x="32" y="33"/>
                      <a:pt x="41" y="31"/>
                      <a:pt x="49" y="31"/>
                    </a:cubicBezTo>
                    <a:cubicBezTo>
                      <a:pt x="53" y="31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4" y="29"/>
                    </a:cubicBezTo>
                    <a:cubicBezTo>
                      <a:pt x="54" y="28"/>
                      <a:pt x="53" y="28"/>
                      <a:pt x="53" y="27"/>
                    </a:cubicBezTo>
                    <a:cubicBezTo>
                      <a:pt x="53" y="25"/>
                      <a:pt x="55" y="23"/>
                      <a:pt x="60" y="19"/>
                    </a:cubicBezTo>
                    <a:cubicBezTo>
                      <a:pt x="58" y="19"/>
                      <a:pt x="57" y="19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3" y="18"/>
                      <a:pt x="52" y="19"/>
                    </a:cubicBezTo>
                    <a:cubicBezTo>
                      <a:pt x="51" y="19"/>
                      <a:pt x="49" y="20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39" y="21"/>
                      <a:pt x="24" y="8"/>
                      <a:pt x="20" y="2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5" y="2"/>
                      <a:pt x="15" y="2"/>
                      <a:pt x="16" y="3"/>
                    </a:cubicBezTo>
                    <a:cubicBezTo>
                      <a:pt x="18" y="7"/>
                      <a:pt x="17" y="9"/>
                      <a:pt x="16" y="11"/>
                    </a:cubicBezTo>
                    <a:cubicBezTo>
                      <a:pt x="16" y="12"/>
                      <a:pt x="15" y="14"/>
                      <a:pt x="15" y="16"/>
                    </a:cubicBezTo>
                    <a:cubicBezTo>
                      <a:pt x="15" y="20"/>
                      <a:pt x="14" y="22"/>
                      <a:pt x="13" y="23"/>
                    </a:cubicBezTo>
                    <a:cubicBezTo>
                      <a:pt x="12" y="24"/>
                      <a:pt x="12" y="25"/>
                      <a:pt x="12" y="26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0" y="31"/>
                      <a:pt x="7" y="31"/>
                      <a:pt x="4" y="32"/>
                    </a:cubicBezTo>
                    <a:cubicBezTo>
                      <a:pt x="3" y="32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6" name="Freeform 1133"/>
              <p:cNvSpPr>
                <a:spLocks/>
              </p:cNvSpPr>
              <p:nvPr/>
            </p:nvSpPr>
            <p:spPr bwMode="auto">
              <a:xfrm>
                <a:off x="4688" y="1936"/>
                <a:ext cx="21" cy="16"/>
              </a:xfrm>
              <a:custGeom>
                <a:avLst/>
                <a:gdLst>
                  <a:gd name="T0" fmla="*/ 15 w 22"/>
                  <a:gd name="T1" fmla="*/ 1 h 17"/>
                  <a:gd name="T2" fmla="*/ 7 w 22"/>
                  <a:gd name="T3" fmla="*/ 5 h 17"/>
                  <a:gd name="T4" fmla="*/ 2 w 22"/>
                  <a:gd name="T5" fmla="*/ 6 h 17"/>
                  <a:gd name="T6" fmla="*/ 0 w 22"/>
                  <a:gd name="T7" fmla="*/ 11 h 17"/>
                  <a:gd name="T8" fmla="*/ 1 w 22"/>
                  <a:gd name="T9" fmla="*/ 17 h 17"/>
                  <a:gd name="T10" fmla="*/ 3 w 22"/>
                  <a:gd name="T11" fmla="*/ 17 h 17"/>
                  <a:gd name="T12" fmla="*/ 5 w 22"/>
                  <a:gd name="T13" fmla="*/ 15 h 17"/>
                  <a:gd name="T14" fmla="*/ 13 w 22"/>
                  <a:gd name="T15" fmla="*/ 9 h 17"/>
                  <a:gd name="T16" fmla="*/ 17 w 22"/>
                  <a:gd name="T17" fmla="*/ 10 h 17"/>
                  <a:gd name="T18" fmla="*/ 20 w 22"/>
                  <a:gd name="T19" fmla="*/ 8 h 17"/>
                  <a:gd name="T20" fmla="*/ 22 w 22"/>
                  <a:gd name="T21" fmla="*/ 2 h 17"/>
                  <a:gd name="T22" fmla="*/ 18 w 22"/>
                  <a:gd name="T23" fmla="*/ 0 h 17"/>
                  <a:gd name="T24" fmla="*/ 15 w 22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7">
                    <a:moveTo>
                      <a:pt x="15" y="1"/>
                    </a:moveTo>
                    <a:cubicBezTo>
                      <a:pt x="13" y="5"/>
                      <a:pt x="10" y="5"/>
                      <a:pt x="7" y="5"/>
                    </a:cubicBezTo>
                    <a:cubicBezTo>
                      <a:pt x="6" y="5"/>
                      <a:pt x="4" y="5"/>
                      <a:pt x="2" y="6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4"/>
                      <a:pt x="1" y="17"/>
                      <a:pt x="1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5" y="15"/>
                    </a:cubicBezTo>
                    <a:cubicBezTo>
                      <a:pt x="6" y="12"/>
                      <a:pt x="9" y="9"/>
                      <a:pt x="13" y="9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8" y="10"/>
                      <a:pt x="19" y="10"/>
                      <a:pt x="20" y="8"/>
                    </a:cubicBezTo>
                    <a:cubicBezTo>
                      <a:pt x="21" y="6"/>
                      <a:pt x="22" y="4"/>
                      <a:pt x="22" y="2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16" y="0"/>
                      <a:pt x="15" y="1"/>
                      <a:pt x="15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7" name="Freeform 1134"/>
              <p:cNvSpPr>
                <a:spLocks/>
              </p:cNvSpPr>
              <p:nvPr/>
            </p:nvSpPr>
            <p:spPr bwMode="auto">
              <a:xfrm>
                <a:off x="4068" y="1681"/>
                <a:ext cx="641" cy="415"/>
              </a:xfrm>
              <a:custGeom>
                <a:avLst/>
                <a:gdLst>
                  <a:gd name="T0" fmla="*/ 478 w 671"/>
                  <a:gd name="T1" fmla="*/ 83 h 435"/>
                  <a:gd name="T2" fmla="*/ 464 w 671"/>
                  <a:gd name="T3" fmla="*/ 113 h 435"/>
                  <a:gd name="T4" fmla="*/ 408 w 671"/>
                  <a:gd name="T5" fmla="*/ 147 h 435"/>
                  <a:gd name="T6" fmla="*/ 338 w 671"/>
                  <a:gd name="T7" fmla="*/ 171 h 435"/>
                  <a:gd name="T8" fmla="*/ 299 w 671"/>
                  <a:gd name="T9" fmla="*/ 162 h 435"/>
                  <a:gd name="T10" fmla="*/ 242 w 671"/>
                  <a:gd name="T11" fmla="*/ 157 h 435"/>
                  <a:gd name="T12" fmla="*/ 237 w 671"/>
                  <a:gd name="T13" fmla="*/ 155 h 435"/>
                  <a:gd name="T14" fmla="*/ 206 w 671"/>
                  <a:gd name="T15" fmla="*/ 124 h 435"/>
                  <a:gd name="T16" fmla="*/ 155 w 671"/>
                  <a:gd name="T17" fmla="*/ 73 h 435"/>
                  <a:gd name="T18" fmla="*/ 151 w 671"/>
                  <a:gd name="T19" fmla="*/ 68 h 435"/>
                  <a:gd name="T20" fmla="*/ 145 w 671"/>
                  <a:gd name="T21" fmla="*/ 63 h 435"/>
                  <a:gd name="T22" fmla="*/ 113 w 671"/>
                  <a:gd name="T23" fmla="*/ 96 h 435"/>
                  <a:gd name="T24" fmla="*/ 82 w 671"/>
                  <a:gd name="T25" fmla="*/ 121 h 435"/>
                  <a:gd name="T26" fmla="*/ 72 w 671"/>
                  <a:gd name="T27" fmla="*/ 159 h 435"/>
                  <a:gd name="T28" fmla="*/ 56 w 671"/>
                  <a:gd name="T29" fmla="*/ 171 h 435"/>
                  <a:gd name="T30" fmla="*/ 43 w 671"/>
                  <a:gd name="T31" fmla="*/ 180 h 435"/>
                  <a:gd name="T32" fmla="*/ 17 w 671"/>
                  <a:gd name="T33" fmla="*/ 185 h 435"/>
                  <a:gd name="T34" fmla="*/ 0 w 671"/>
                  <a:gd name="T35" fmla="*/ 198 h 435"/>
                  <a:gd name="T36" fmla="*/ 15 w 671"/>
                  <a:gd name="T37" fmla="*/ 229 h 435"/>
                  <a:gd name="T38" fmla="*/ 43 w 671"/>
                  <a:gd name="T39" fmla="*/ 248 h 435"/>
                  <a:gd name="T40" fmla="*/ 51 w 671"/>
                  <a:gd name="T41" fmla="*/ 244 h 435"/>
                  <a:gd name="T42" fmla="*/ 60 w 671"/>
                  <a:gd name="T43" fmla="*/ 271 h 435"/>
                  <a:gd name="T44" fmla="*/ 52 w 671"/>
                  <a:gd name="T45" fmla="*/ 291 h 435"/>
                  <a:gd name="T46" fmla="*/ 76 w 671"/>
                  <a:gd name="T47" fmla="*/ 315 h 435"/>
                  <a:gd name="T48" fmla="*/ 80 w 671"/>
                  <a:gd name="T49" fmla="*/ 316 h 435"/>
                  <a:gd name="T50" fmla="*/ 153 w 671"/>
                  <a:gd name="T51" fmla="*/ 345 h 435"/>
                  <a:gd name="T52" fmla="*/ 163 w 671"/>
                  <a:gd name="T53" fmla="*/ 348 h 435"/>
                  <a:gd name="T54" fmla="*/ 185 w 671"/>
                  <a:gd name="T55" fmla="*/ 343 h 435"/>
                  <a:gd name="T56" fmla="*/ 196 w 671"/>
                  <a:gd name="T57" fmla="*/ 345 h 435"/>
                  <a:gd name="T58" fmla="*/ 216 w 671"/>
                  <a:gd name="T59" fmla="*/ 330 h 435"/>
                  <a:gd name="T60" fmla="*/ 245 w 671"/>
                  <a:gd name="T61" fmla="*/ 338 h 435"/>
                  <a:gd name="T62" fmla="*/ 266 w 671"/>
                  <a:gd name="T63" fmla="*/ 359 h 435"/>
                  <a:gd name="T64" fmla="*/ 274 w 671"/>
                  <a:gd name="T65" fmla="*/ 410 h 435"/>
                  <a:gd name="T66" fmla="*/ 289 w 671"/>
                  <a:gd name="T67" fmla="*/ 420 h 435"/>
                  <a:gd name="T68" fmla="*/ 299 w 671"/>
                  <a:gd name="T69" fmla="*/ 411 h 435"/>
                  <a:gd name="T70" fmla="*/ 310 w 671"/>
                  <a:gd name="T71" fmla="*/ 408 h 435"/>
                  <a:gd name="T72" fmla="*/ 343 w 671"/>
                  <a:gd name="T73" fmla="*/ 402 h 435"/>
                  <a:gd name="T74" fmla="*/ 369 w 671"/>
                  <a:gd name="T75" fmla="*/ 422 h 435"/>
                  <a:gd name="T76" fmla="*/ 390 w 671"/>
                  <a:gd name="T77" fmla="*/ 429 h 435"/>
                  <a:gd name="T78" fmla="*/ 465 w 671"/>
                  <a:gd name="T79" fmla="*/ 403 h 435"/>
                  <a:gd name="T80" fmla="*/ 499 w 671"/>
                  <a:gd name="T81" fmla="*/ 373 h 435"/>
                  <a:gd name="T82" fmla="*/ 521 w 671"/>
                  <a:gd name="T83" fmla="*/ 333 h 435"/>
                  <a:gd name="T84" fmla="*/ 525 w 671"/>
                  <a:gd name="T85" fmla="*/ 308 h 435"/>
                  <a:gd name="T86" fmla="*/ 513 w 671"/>
                  <a:gd name="T87" fmla="*/ 283 h 435"/>
                  <a:gd name="T88" fmla="*/ 509 w 671"/>
                  <a:gd name="T89" fmla="*/ 241 h 435"/>
                  <a:gd name="T90" fmla="*/ 510 w 671"/>
                  <a:gd name="T91" fmla="*/ 226 h 435"/>
                  <a:gd name="T92" fmla="*/ 487 w 671"/>
                  <a:gd name="T93" fmla="*/ 201 h 435"/>
                  <a:gd name="T94" fmla="*/ 523 w 671"/>
                  <a:gd name="T95" fmla="*/ 201 h 435"/>
                  <a:gd name="T96" fmla="*/ 555 w 671"/>
                  <a:gd name="T97" fmla="*/ 187 h 435"/>
                  <a:gd name="T98" fmla="*/ 597 w 671"/>
                  <a:gd name="T99" fmla="*/ 166 h 435"/>
                  <a:gd name="T100" fmla="*/ 630 w 671"/>
                  <a:gd name="T101" fmla="*/ 152 h 435"/>
                  <a:gd name="T102" fmla="*/ 636 w 671"/>
                  <a:gd name="T103" fmla="*/ 121 h 435"/>
                  <a:gd name="T104" fmla="*/ 664 w 671"/>
                  <a:gd name="T105" fmla="*/ 102 h 435"/>
                  <a:gd name="T106" fmla="*/ 658 w 671"/>
                  <a:gd name="T107" fmla="*/ 81 h 435"/>
                  <a:gd name="T108" fmla="*/ 626 w 671"/>
                  <a:gd name="T109" fmla="*/ 70 h 435"/>
                  <a:gd name="T110" fmla="*/ 591 w 671"/>
                  <a:gd name="T111" fmla="*/ 49 h 435"/>
                  <a:gd name="T112" fmla="*/ 553 w 671"/>
                  <a:gd name="T113" fmla="*/ 2 h 435"/>
                  <a:gd name="T114" fmla="*/ 511 w 671"/>
                  <a:gd name="T115" fmla="*/ 8 h 435"/>
                  <a:gd name="T116" fmla="*/ 493 w 671"/>
                  <a:gd name="T117" fmla="*/ 53 h 435"/>
                  <a:gd name="T118" fmla="*/ 476 w 671"/>
                  <a:gd name="T119" fmla="*/ 59 h 435"/>
                  <a:gd name="T120" fmla="*/ 461 w 671"/>
                  <a:gd name="T121" fmla="*/ 71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1" h="435">
                    <a:moveTo>
                      <a:pt x="461" y="71"/>
                    </a:moveTo>
                    <a:cubicBezTo>
                      <a:pt x="461" y="77"/>
                      <a:pt x="461" y="77"/>
                      <a:pt x="461" y="77"/>
                    </a:cubicBezTo>
                    <a:cubicBezTo>
                      <a:pt x="459" y="78"/>
                      <a:pt x="459" y="78"/>
                      <a:pt x="459" y="78"/>
                    </a:cubicBezTo>
                    <a:cubicBezTo>
                      <a:pt x="459" y="78"/>
                      <a:pt x="458" y="78"/>
                      <a:pt x="458" y="79"/>
                    </a:cubicBezTo>
                    <a:cubicBezTo>
                      <a:pt x="458" y="79"/>
                      <a:pt x="458" y="79"/>
                      <a:pt x="459" y="80"/>
                    </a:cubicBezTo>
                    <a:cubicBezTo>
                      <a:pt x="460" y="82"/>
                      <a:pt x="461" y="82"/>
                      <a:pt x="461" y="82"/>
                    </a:cubicBezTo>
                    <a:cubicBezTo>
                      <a:pt x="462" y="82"/>
                      <a:pt x="462" y="82"/>
                      <a:pt x="463" y="81"/>
                    </a:cubicBezTo>
                    <a:cubicBezTo>
                      <a:pt x="464" y="81"/>
                      <a:pt x="466" y="80"/>
                      <a:pt x="469" y="80"/>
                    </a:cubicBezTo>
                    <a:cubicBezTo>
                      <a:pt x="472" y="80"/>
                      <a:pt x="475" y="82"/>
                      <a:pt x="477" y="82"/>
                    </a:cubicBezTo>
                    <a:cubicBezTo>
                      <a:pt x="477" y="83"/>
                      <a:pt x="478" y="83"/>
                      <a:pt x="478" y="83"/>
                    </a:cubicBezTo>
                    <a:cubicBezTo>
                      <a:pt x="479" y="80"/>
                      <a:pt x="483" y="78"/>
                      <a:pt x="486" y="78"/>
                    </a:cubicBezTo>
                    <a:cubicBezTo>
                      <a:pt x="488" y="78"/>
                      <a:pt x="491" y="79"/>
                      <a:pt x="492" y="81"/>
                    </a:cubicBezTo>
                    <a:cubicBezTo>
                      <a:pt x="493" y="83"/>
                      <a:pt x="496" y="85"/>
                      <a:pt x="498" y="86"/>
                    </a:cubicBezTo>
                    <a:cubicBezTo>
                      <a:pt x="503" y="91"/>
                      <a:pt x="508" y="95"/>
                      <a:pt x="507" y="98"/>
                    </a:cubicBezTo>
                    <a:cubicBezTo>
                      <a:pt x="507" y="100"/>
                      <a:pt x="506" y="102"/>
                      <a:pt x="500" y="102"/>
                    </a:cubicBezTo>
                    <a:cubicBezTo>
                      <a:pt x="498" y="102"/>
                      <a:pt x="496" y="102"/>
                      <a:pt x="493" y="101"/>
                    </a:cubicBezTo>
                    <a:cubicBezTo>
                      <a:pt x="491" y="100"/>
                      <a:pt x="489" y="101"/>
                      <a:pt x="486" y="102"/>
                    </a:cubicBezTo>
                    <a:cubicBezTo>
                      <a:pt x="484" y="103"/>
                      <a:pt x="481" y="104"/>
                      <a:pt x="479" y="104"/>
                    </a:cubicBezTo>
                    <a:cubicBezTo>
                      <a:pt x="476" y="104"/>
                      <a:pt x="471" y="105"/>
                      <a:pt x="467" y="109"/>
                    </a:cubicBezTo>
                    <a:cubicBezTo>
                      <a:pt x="465" y="111"/>
                      <a:pt x="465" y="112"/>
                      <a:pt x="464" y="113"/>
                    </a:cubicBezTo>
                    <a:cubicBezTo>
                      <a:pt x="462" y="116"/>
                      <a:pt x="461" y="119"/>
                      <a:pt x="455" y="119"/>
                    </a:cubicBezTo>
                    <a:cubicBezTo>
                      <a:pt x="454" y="119"/>
                      <a:pt x="453" y="119"/>
                      <a:pt x="452" y="120"/>
                    </a:cubicBezTo>
                    <a:cubicBezTo>
                      <a:pt x="448" y="120"/>
                      <a:pt x="445" y="120"/>
                      <a:pt x="440" y="124"/>
                    </a:cubicBezTo>
                    <a:cubicBezTo>
                      <a:pt x="436" y="126"/>
                      <a:pt x="432" y="128"/>
                      <a:pt x="428" y="128"/>
                    </a:cubicBezTo>
                    <a:cubicBezTo>
                      <a:pt x="424" y="128"/>
                      <a:pt x="420" y="126"/>
                      <a:pt x="419" y="126"/>
                    </a:cubicBezTo>
                    <a:cubicBezTo>
                      <a:pt x="419" y="125"/>
                      <a:pt x="417" y="125"/>
                      <a:pt x="416" y="125"/>
                    </a:cubicBezTo>
                    <a:cubicBezTo>
                      <a:pt x="414" y="125"/>
                      <a:pt x="412" y="126"/>
                      <a:pt x="411" y="128"/>
                    </a:cubicBezTo>
                    <a:cubicBezTo>
                      <a:pt x="410" y="129"/>
                      <a:pt x="411" y="130"/>
                      <a:pt x="412" y="132"/>
                    </a:cubicBezTo>
                    <a:cubicBezTo>
                      <a:pt x="413" y="134"/>
                      <a:pt x="415" y="137"/>
                      <a:pt x="414" y="140"/>
                    </a:cubicBezTo>
                    <a:cubicBezTo>
                      <a:pt x="414" y="144"/>
                      <a:pt x="411" y="146"/>
                      <a:pt x="408" y="147"/>
                    </a:cubicBezTo>
                    <a:cubicBezTo>
                      <a:pt x="405" y="148"/>
                      <a:pt x="402" y="149"/>
                      <a:pt x="400" y="152"/>
                    </a:cubicBezTo>
                    <a:cubicBezTo>
                      <a:pt x="394" y="159"/>
                      <a:pt x="383" y="162"/>
                      <a:pt x="378" y="161"/>
                    </a:cubicBezTo>
                    <a:cubicBezTo>
                      <a:pt x="377" y="161"/>
                      <a:pt x="376" y="161"/>
                      <a:pt x="375" y="161"/>
                    </a:cubicBezTo>
                    <a:cubicBezTo>
                      <a:pt x="373" y="160"/>
                      <a:pt x="369" y="160"/>
                      <a:pt x="365" y="160"/>
                    </a:cubicBezTo>
                    <a:cubicBezTo>
                      <a:pt x="360" y="160"/>
                      <a:pt x="357" y="160"/>
                      <a:pt x="354" y="162"/>
                    </a:cubicBezTo>
                    <a:cubicBezTo>
                      <a:pt x="350" y="164"/>
                      <a:pt x="346" y="166"/>
                      <a:pt x="343" y="168"/>
                    </a:cubicBezTo>
                    <a:cubicBezTo>
                      <a:pt x="343" y="168"/>
                      <a:pt x="342" y="169"/>
                      <a:pt x="341" y="169"/>
                    </a:cubicBezTo>
                    <a:cubicBezTo>
                      <a:pt x="341" y="170"/>
                      <a:pt x="340" y="170"/>
                      <a:pt x="339" y="170"/>
                    </a:cubicBezTo>
                    <a:cubicBezTo>
                      <a:pt x="339" y="170"/>
                      <a:pt x="339" y="171"/>
                      <a:pt x="339" y="171"/>
                    </a:cubicBezTo>
                    <a:cubicBezTo>
                      <a:pt x="338" y="171"/>
                      <a:pt x="338" y="171"/>
                      <a:pt x="338" y="171"/>
                    </a:cubicBezTo>
                    <a:cubicBezTo>
                      <a:pt x="337" y="172"/>
                      <a:pt x="337" y="172"/>
                      <a:pt x="336" y="172"/>
                    </a:cubicBezTo>
                    <a:cubicBezTo>
                      <a:pt x="336" y="172"/>
                      <a:pt x="336" y="172"/>
                      <a:pt x="335" y="172"/>
                    </a:cubicBezTo>
                    <a:cubicBezTo>
                      <a:pt x="335" y="172"/>
                      <a:pt x="334" y="172"/>
                      <a:pt x="334" y="172"/>
                    </a:cubicBezTo>
                    <a:cubicBezTo>
                      <a:pt x="334" y="172"/>
                      <a:pt x="334" y="172"/>
                      <a:pt x="334" y="172"/>
                    </a:cubicBezTo>
                    <a:cubicBezTo>
                      <a:pt x="333" y="172"/>
                      <a:pt x="333" y="172"/>
                      <a:pt x="333" y="172"/>
                    </a:cubicBezTo>
                    <a:cubicBezTo>
                      <a:pt x="331" y="172"/>
                      <a:pt x="329" y="171"/>
                      <a:pt x="328" y="169"/>
                    </a:cubicBezTo>
                    <a:cubicBezTo>
                      <a:pt x="327" y="168"/>
                      <a:pt x="327" y="168"/>
                      <a:pt x="325" y="168"/>
                    </a:cubicBezTo>
                    <a:cubicBezTo>
                      <a:pt x="319" y="169"/>
                      <a:pt x="316" y="167"/>
                      <a:pt x="312" y="165"/>
                    </a:cubicBezTo>
                    <a:cubicBezTo>
                      <a:pt x="311" y="164"/>
                      <a:pt x="310" y="164"/>
                      <a:pt x="309" y="164"/>
                    </a:cubicBezTo>
                    <a:cubicBezTo>
                      <a:pt x="306" y="164"/>
                      <a:pt x="304" y="165"/>
                      <a:pt x="299" y="162"/>
                    </a:cubicBezTo>
                    <a:cubicBezTo>
                      <a:pt x="295" y="159"/>
                      <a:pt x="289" y="158"/>
                      <a:pt x="284" y="158"/>
                    </a:cubicBezTo>
                    <a:cubicBezTo>
                      <a:pt x="283" y="158"/>
                      <a:pt x="281" y="158"/>
                      <a:pt x="280" y="158"/>
                    </a:cubicBezTo>
                    <a:cubicBezTo>
                      <a:pt x="278" y="157"/>
                      <a:pt x="272" y="157"/>
                      <a:pt x="267" y="157"/>
                    </a:cubicBezTo>
                    <a:cubicBezTo>
                      <a:pt x="262" y="157"/>
                      <a:pt x="256" y="157"/>
                      <a:pt x="253" y="157"/>
                    </a:cubicBezTo>
                    <a:cubicBezTo>
                      <a:pt x="251" y="157"/>
                      <a:pt x="249" y="157"/>
                      <a:pt x="246" y="157"/>
                    </a:cubicBezTo>
                    <a:cubicBezTo>
                      <a:pt x="245" y="157"/>
                      <a:pt x="244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39" y="157"/>
                      <a:pt x="239" y="157"/>
                      <a:pt x="239" y="157"/>
                    </a:cubicBezTo>
                    <a:cubicBezTo>
                      <a:pt x="239" y="156"/>
                      <a:pt x="239" y="156"/>
                      <a:pt x="239" y="156"/>
                    </a:cubicBezTo>
                    <a:cubicBezTo>
                      <a:pt x="239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7" y="155"/>
                    </a:cubicBezTo>
                    <a:cubicBezTo>
                      <a:pt x="237" y="155"/>
                      <a:pt x="237" y="155"/>
                      <a:pt x="237" y="155"/>
                    </a:cubicBezTo>
                    <a:cubicBezTo>
                      <a:pt x="237" y="155"/>
                      <a:pt x="237" y="154"/>
                      <a:pt x="237" y="154"/>
                    </a:cubicBezTo>
                    <a:cubicBezTo>
                      <a:pt x="237" y="153"/>
                      <a:pt x="236" y="152"/>
                      <a:pt x="235" y="151"/>
                    </a:cubicBezTo>
                    <a:cubicBezTo>
                      <a:pt x="233" y="149"/>
                      <a:pt x="231" y="147"/>
                      <a:pt x="230" y="142"/>
                    </a:cubicBezTo>
                    <a:cubicBezTo>
                      <a:pt x="229" y="136"/>
                      <a:pt x="226" y="135"/>
                      <a:pt x="223" y="134"/>
                    </a:cubicBezTo>
                    <a:cubicBezTo>
                      <a:pt x="221" y="134"/>
                      <a:pt x="219" y="132"/>
                      <a:pt x="218" y="131"/>
                    </a:cubicBezTo>
                    <a:cubicBezTo>
                      <a:pt x="217" y="130"/>
                      <a:pt x="217" y="130"/>
                      <a:pt x="216" y="129"/>
                    </a:cubicBezTo>
                    <a:cubicBezTo>
                      <a:pt x="215" y="129"/>
                      <a:pt x="214" y="128"/>
                      <a:pt x="213" y="127"/>
                    </a:cubicBezTo>
                    <a:cubicBezTo>
                      <a:pt x="212" y="126"/>
                      <a:pt x="210" y="124"/>
                      <a:pt x="208" y="124"/>
                    </a:cubicBezTo>
                    <a:cubicBezTo>
                      <a:pt x="207" y="124"/>
                      <a:pt x="207" y="124"/>
                      <a:pt x="206" y="124"/>
                    </a:cubicBezTo>
                    <a:cubicBezTo>
                      <a:pt x="200" y="124"/>
                      <a:pt x="184" y="122"/>
                      <a:pt x="181" y="117"/>
                    </a:cubicBezTo>
                    <a:cubicBezTo>
                      <a:pt x="179" y="114"/>
                      <a:pt x="180" y="111"/>
                      <a:pt x="182" y="110"/>
                    </a:cubicBezTo>
                    <a:cubicBezTo>
                      <a:pt x="182" y="109"/>
                      <a:pt x="183" y="108"/>
                      <a:pt x="183" y="107"/>
                    </a:cubicBezTo>
                    <a:cubicBezTo>
                      <a:pt x="183" y="105"/>
                      <a:pt x="183" y="103"/>
                      <a:pt x="184" y="101"/>
                    </a:cubicBezTo>
                    <a:cubicBezTo>
                      <a:pt x="184" y="100"/>
                      <a:pt x="185" y="98"/>
                      <a:pt x="184" y="97"/>
                    </a:cubicBezTo>
                    <a:cubicBezTo>
                      <a:pt x="182" y="96"/>
                      <a:pt x="178" y="91"/>
                      <a:pt x="178" y="87"/>
                    </a:cubicBezTo>
                    <a:cubicBezTo>
                      <a:pt x="177" y="85"/>
                      <a:pt x="173" y="81"/>
                      <a:pt x="170" y="81"/>
                    </a:cubicBezTo>
                    <a:cubicBezTo>
                      <a:pt x="165" y="81"/>
                      <a:pt x="162" y="78"/>
                      <a:pt x="159" y="75"/>
                    </a:cubicBezTo>
                    <a:cubicBezTo>
                      <a:pt x="158" y="74"/>
                      <a:pt x="157" y="74"/>
                      <a:pt x="156" y="74"/>
                    </a:cubicBezTo>
                    <a:cubicBezTo>
                      <a:pt x="156" y="73"/>
                      <a:pt x="156" y="73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3"/>
                      <a:pt x="155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3" y="71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53" y="71"/>
                      <a:pt x="153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9"/>
                    </a:cubicBezTo>
                    <a:cubicBezTo>
                      <a:pt x="152" y="69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1" y="67"/>
                      <a:pt x="151" y="67"/>
                      <a:pt x="151" y="67"/>
                    </a:cubicBezTo>
                    <a:cubicBezTo>
                      <a:pt x="151" y="67"/>
                      <a:pt x="150" y="66"/>
                      <a:pt x="150" y="66"/>
                    </a:cubicBezTo>
                    <a:cubicBezTo>
                      <a:pt x="150" y="66"/>
                      <a:pt x="150" y="65"/>
                      <a:pt x="150" y="65"/>
                    </a:cubicBezTo>
                    <a:cubicBezTo>
                      <a:pt x="150" y="65"/>
                      <a:pt x="150" y="64"/>
                      <a:pt x="150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8" y="63"/>
                      <a:pt x="148" y="63"/>
                      <a:pt x="147" y="63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6" y="63"/>
                      <a:pt x="146" y="63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4" y="63"/>
                      <a:pt x="144" y="64"/>
                      <a:pt x="144" y="64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71"/>
                      <a:pt x="140" y="75"/>
                      <a:pt x="135" y="75"/>
                    </a:cubicBezTo>
                    <a:cubicBezTo>
                      <a:pt x="133" y="75"/>
                      <a:pt x="130" y="77"/>
                      <a:pt x="130" y="82"/>
                    </a:cubicBezTo>
                    <a:cubicBezTo>
                      <a:pt x="130" y="84"/>
                      <a:pt x="131" y="85"/>
                      <a:pt x="131" y="86"/>
                    </a:cubicBezTo>
                    <a:cubicBezTo>
                      <a:pt x="132" y="88"/>
                      <a:pt x="133" y="89"/>
                      <a:pt x="131" y="92"/>
                    </a:cubicBezTo>
                    <a:cubicBezTo>
                      <a:pt x="129" y="94"/>
                      <a:pt x="124" y="97"/>
                      <a:pt x="120" y="97"/>
                    </a:cubicBezTo>
                    <a:cubicBezTo>
                      <a:pt x="120" y="97"/>
                      <a:pt x="119" y="97"/>
                      <a:pt x="118" y="96"/>
                    </a:cubicBezTo>
                    <a:cubicBezTo>
                      <a:pt x="117" y="96"/>
                      <a:pt x="115" y="96"/>
                      <a:pt x="113" y="96"/>
                    </a:cubicBezTo>
                    <a:cubicBezTo>
                      <a:pt x="111" y="96"/>
                      <a:pt x="110" y="96"/>
                      <a:pt x="108" y="95"/>
                    </a:cubicBezTo>
                    <a:cubicBezTo>
                      <a:pt x="107" y="95"/>
                      <a:pt x="105" y="94"/>
                      <a:pt x="104" y="94"/>
                    </a:cubicBezTo>
                    <a:cubicBezTo>
                      <a:pt x="104" y="94"/>
                      <a:pt x="103" y="93"/>
                      <a:pt x="103" y="93"/>
                    </a:cubicBezTo>
                    <a:cubicBezTo>
                      <a:pt x="103" y="93"/>
                      <a:pt x="103" y="94"/>
                      <a:pt x="103" y="94"/>
                    </a:cubicBezTo>
                    <a:cubicBezTo>
                      <a:pt x="102" y="96"/>
                      <a:pt x="101" y="99"/>
                      <a:pt x="100" y="103"/>
                    </a:cubicBezTo>
                    <a:cubicBezTo>
                      <a:pt x="98" y="106"/>
                      <a:pt x="96" y="112"/>
                      <a:pt x="96" y="114"/>
                    </a:cubicBezTo>
                    <a:cubicBezTo>
                      <a:pt x="97" y="116"/>
                      <a:pt x="99" y="118"/>
                      <a:pt x="98" y="120"/>
                    </a:cubicBezTo>
                    <a:cubicBezTo>
                      <a:pt x="98" y="121"/>
                      <a:pt x="97" y="122"/>
                      <a:pt x="94" y="122"/>
                    </a:cubicBezTo>
                    <a:cubicBezTo>
                      <a:pt x="89" y="122"/>
                      <a:pt x="86" y="122"/>
                      <a:pt x="85" y="120"/>
                    </a:cubicBezTo>
                    <a:cubicBezTo>
                      <a:pt x="84" y="120"/>
                      <a:pt x="83" y="121"/>
                      <a:pt x="82" y="121"/>
                    </a:cubicBezTo>
                    <a:cubicBezTo>
                      <a:pt x="80" y="122"/>
                      <a:pt x="78" y="123"/>
                      <a:pt x="76" y="123"/>
                    </a:cubicBezTo>
                    <a:cubicBezTo>
                      <a:pt x="75" y="123"/>
                      <a:pt x="72" y="123"/>
                      <a:pt x="71" y="124"/>
                    </a:cubicBezTo>
                    <a:cubicBezTo>
                      <a:pt x="73" y="126"/>
                      <a:pt x="73" y="130"/>
                      <a:pt x="73" y="135"/>
                    </a:cubicBezTo>
                    <a:cubicBezTo>
                      <a:pt x="73" y="135"/>
                      <a:pt x="75" y="137"/>
                      <a:pt x="75" y="139"/>
                    </a:cubicBezTo>
                    <a:cubicBezTo>
                      <a:pt x="77" y="143"/>
                      <a:pt x="79" y="146"/>
                      <a:pt x="78" y="148"/>
                    </a:cubicBezTo>
                    <a:cubicBezTo>
                      <a:pt x="77" y="149"/>
                      <a:pt x="76" y="150"/>
                      <a:pt x="75" y="152"/>
                    </a:cubicBezTo>
                    <a:cubicBezTo>
                      <a:pt x="73" y="153"/>
                      <a:pt x="72" y="155"/>
                      <a:pt x="72" y="156"/>
                    </a:cubicBezTo>
                    <a:cubicBezTo>
                      <a:pt x="72" y="157"/>
                      <a:pt x="72" y="157"/>
                      <a:pt x="72" y="158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4"/>
                      <a:pt x="70" y="164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69" y="165"/>
                      <a:pt x="69" y="165"/>
                      <a:pt x="69" y="165"/>
                    </a:cubicBezTo>
                    <a:cubicBezTo>
                      <a:pt x="67" y="166"/>
                      <a:pt x="63" y="168"/>
                      <a:pt x="60" y="169"/>
                    </a:cubicBezTo>
                    <a:cubicBezTo>
                      <a:pt x="59" y="170"/>
                      <a:pt x="58" y="171"/>
                      <a:pt x="56" y="171"/>
                    </a:cubicBezTo>
                    <a:cubicBezTo>
                      <a:pt x="54" y="172"/>
                      <a:pt x="53" y="172"/>
                      <a:pt x="52" y="174"/>
                    </a:cubicBezTo>
                    <a:cubicBezTo>
                      <a:pt x="52" y="175"/>
                      <a:pt x="51" y="176"/>
                      <a:pt x="49" y="178"/>
                    </a:cubicBezTo>
                    <a:cubicBezTo>
                      <a:pt x="49" y="178"/>
                      <a:pt x="49" y="178"/>
                      <a:pt x="49" y="178"/>
                    </a:cubicBezTo>
                    <a:cubicBezTo>
                      <a:pt x="49" y="178"/>
                      <a:pt x="48" y="178"/>
                      <a:pt x="48" y="178"/>
                    </a:cubicBezTo>
                    <a:cubicBezTo>
                      <a:pt x="48" y="178"/>
                      <a:pt x="48" y="178"/>
                      <a:pt x="48" y="179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7" y="179"/>
                      <a:pt x="46" y="179"/>
                      <a:pt x="46" y="179"/>
                    </a:cubicBezTo>
                    <a:cubicBezTo>
                      <a:pt x="46" y="179"/>
                      <a:pt x="46" y="179"/>
                      <a:pt x="45" y="180"/>
                    </a:cubicBezTo>
                    <a:cubicBezTo>
                      <a:pt x="45" y="180"/>
                      <a:pt x="45" y="180"/>
                      <a:pt x="44" y="180"/>
                    </a:cubicBezTo>
                    <a:cubicBezTo>
                      <a:pt x="44" y="180"/>
                      <a:pt x="44" y="180"/>
                      <a:pt x="43" y="180"/>
                    </a:cubicBezTo>
                    <a:cubicBezTo>
                      <a:pt x="43" y="180"/>
                      <a:pt x="43" y="180"/>
                      <a:pt x="43" y="180"/>
                    </a:cubicBezTo>
                    <a:cubicBezTo>
                      <a:pt x="42" y="180"/>
                      <a:pt x="42" y="180"/>
                      <a:pt x="41" y="180"/>
                    </a:cubicBezTo>
                    <a:cubicBezTo>
                      <a:pt x="40" y="180"/>
                      <a:pt x="40" y="180"/>
                      <a:pt x="40" y="180"/>
                    </a:cubicBezTo>
                    <a:cubicBezTo>
                      <a:pt x="39" y="179"/>
                      <a:pt x="38" y="179"/>
                      <a:pt x="37" y="179"/>
                    </a:cubicBezTo>
                    <a:cubicBezTo>
                      <a:pt x="36" y="179"/>
                      <a:pt x="35" y="179"/>
                      <a:pt x="33" y="182"/>
                    </a:cubicBezTo>
                    <a:cubicBezTo>
                      <a:pt x="30" y="185"/>
                      <a:pt x="29" y="185"/>
                      <a:pt x="27" y="186"/>
                    </a:cubicBezTo>
                    <a:cubicBezTo>
                      <a:pt x="27" y="186"/>
                      <a:pt x="26" y="186"/>
                      <a:pt x="26" y="187"/>
                    </a:cubicBezTo>
                    <a:cubicBezTo>
                      <a:pt x="25" y="187"/>
                      <a:pt x="24" y="188"/>
                      <a:pt x="23" y="188"/>
                    </a:cubicBezTo>
                    <a:cubicBezTo>
                      <a:pt x="21" y="188"/>
                      <a:pt x="19" y="187"/>
                      <a:pt x="18" y="186"/>
                    </a:cubicBezTo>
                    <a:cubicBezTo>
                      <a:pt x="18" y="185"/>
                      <a:pt x="17" y="185"/>
                      <a:pt x="17" y="185"/>
                    </a:cubicBezTo>
                    <a:cubicBezTo>
                      <a:pt x="16" y="185"/>
                      <a:pt x="15" y="185"/>
                      <a:pt x="15" y="186"/>
                    </a:cubicBezTo>
                    <a:cubicBezTo>
                      <a:pt x="13" y="186"/>
                      <a:pt x="12" y="187"/>
                      <a:pt x="11" y="187"/>
                    </a:cubicBezTo>
                    <a:cubicBezTo>
                      <a:pt x="10" y="187"/>
                      <a:pt x="9" y="188"/>
                      <a:pt x="9" y="188"/>
                    </a:cubicBezTo>
                    <a:cubicBezTo>
                      <a:pt x="8" y="189"/>
                      <a:pt x="7" y="191"/>
                      <a:pt x="5" y="191"/>
                    </a:cubicBezTo>
                    <a:cubicBezTo>
                      <a:pt x="4" y="191"/>
                      <a:pt x="3" y="191"/>
                      <a:pt x="3" y="192"/>
                    </a:cubicBezTo>
                    <a:cubicBezTo>
                      <a:pt x="2" y="192"/>
                      <a:pt x="2" y="192"/>
                      <a:pt x="1" y="192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1" y="193"/>
                      <a:pt x="1" y="194"/>
                      <a:pt x="1" y="195"/>
                    </a:cubicBezTo>
                    <a:cubicBezTo>
                      <a:pt x="1" y="195"/>
                      <a:pt x="1" y="195"/>
                      <a:pt x="1" y="196"/>
                    </a:cubicBezTo>
                    <a:cubicBezTo>
                      <a:pt x="1" y="196"/>
                      <a:pt x="0" y="197"/>
                      <a:pt x="0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1" y="206"/>
                      <a:pt x="1" y="206"/>
                      <a:pt x="1" y="206"/>
                    </a:cubicBezTo>
                    <a:cubicBezTo>
                      <a:pt x="5" y="207"/>
                      <a:pt x="10" y="210"/>
                      <a:pt x="12" y="213"/>
                    </a:cubicBezTo>
                    <a:cubicBezTo>
                      <a:pt x="12" y="213"/>
                      <a:pt x="12" y="214"/>
                      <a:pt x="12" y="214"/>
                    </a:cubicBezTo>
                    <a:cubicBezTo>
                      <a:pt x="13" y="215"/>
                      <a:pt x="13" y="215"/>
                      <a:pt x="13" y="216"/>
                    </a:cubicBezTo>
                    <a:cubicBezTo>
                      <a:pt x="13" y="216"/>
                      <a:pt x="13" y="216"/>
                      <a:pt x="13" y="216"/>
                    </a:cubicBezTo>
                    <a:cubicBezTo>
                      <a:pt x="13" y="216"/>
                      <a:pt x="13" y="217"/>
                      <a:pt x="13" y="217"/>
                    </a:cubicBezTo>
                    <a:cubicBezTo>
                      <a:pt x="13" y="221"/>
                      <a:pt x="14" y="226"/>
                      <a:pt x="14" y="228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6" y="230"/>
                      <a:pt x="17" y="231"/>
                      <a:pt x="18" y="232"/>
                    </a:cubicBezTo>
                    <a:cubicBezTo>
                      <a:pt x="23" y="235"/>
                      <a:pt x="25" y="236"/>
                      <a:pt x="25" y="238"/>
                    </a:cubicBezTo>
                    <a:cubicBezTo>
                      <a:pt x="25" y="239"/>
                      <a:pt x="25" y="243"/>
                      <a:pt x="29" y="245"/>
                    </a:cubicBezTo>
                    <a:cubicBezTo>
                      <a:pt x="30" y="245"/>
                      <a:pt x="32" y="246"/>
                      <a:pt x="33" y="246"/>
                    </a:cubicBezTo>
                    <a:cubicBezTo>
                      <a:pt x="33" y="247"/>
                      <a:pt x="33" y="247"/>
                      <a:pt x="34" y="247"/>
                    </a:cubicBezTo>
                    <a:cubicBezTo>
                      <a:pt x="34" y="247"/>
                      <a:pt x="35" y="248"/>
                      <a:pt x="36" y="248"/>
                    </a:cubicBezTo>
                    <a:cubicBezTo>
                      <a:pt x="36" y="248"/>
                      <a:pt x="36" y="248"/>
                      <a:pt x="36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9"/>
                      <a:pt x="44" y="249"/>
                    </a:cubicBezTo>
                    <a:cubicBezTo>
                      <a:pt x="44" y="249"/>
                      <a:pt x="45" y="249"/>
                      <a:pt x="45" y="248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46" y="247"/>
                      <a:pt x="46" y="247"/>
                      <a:pt x="46" y="247"/>
                    </a:cubicBezTo>
                    <a:cubicBezTo>
                      <a:pt x="47" y="247"/>
                      <a:pt x="47" y="247"/>
                      <a:pt x="47" y="246"/>
                    </a:cubicBezTo>
                    <a:cubicBezTo>
                      <a:pt x="47" y="246"/>
                      <a:pt x="48" y="246"/>
                      <a:pt x="49" y="245"/>
                    </a:cubicBezTo>
                    <a:cubicBezTo>
                      <a:pt x="49" y="245"/>
                      <a:pt x="49" y="245"/>
                      <a:pt x="49" y="245"/>
                    </a:cubicBezTo>
                    <a:cubicBezTo>
                      <a:pt x="50" y="245"/>
                      <a:pt x="50" y="245"/>
                      <a:pt x="51" y="244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52" y="244"/>
                      <a:pt x="52" y="244"/>
                      <a:pt x="53" y="243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54" y="243"/>
                      <a:pt x="54" y="243"/>
                      <a:pt x="55" y="243"/>
                    </a:cubicBezTo>
                    <a:cubicBezTo>
                      <a:pt x="55" y="243"/>
                      <a:pt x="55" y="243"/>
                      <a:pt x="55" y="243"/>
                    </a:cubicBezTo>
                    <a:cubicBezTo>
                      <a:pt x="56" y="243"/>
                      <a:pt x="57" y="243"/>
                      <a:pt x="57" y="243"/>
                    </a:cubicBezTo>
                    <a:cubicBezTo>
                      <a:pt x="58" y="243"/>
                      <a:pt x="58" y="243"/>
                      <a:pt x="58" y="243"/>
                    </a:cubicBezTo>
                    <a:cubicBezTo>
                      <a:pt x="62" y="243"/>
                      <a:pt x="69" y="248"/>
                      <a:pt x="71" y="252"/>
                    </a:cubicBezTo>
                    <a:cubicBezTo>
                      <a:pt x="72" y="254"/>
                      <a:pt x="73" y="255"/>
                      <a:pt x="72" y="256"/>
                    </a:cubicBezTo>
                    <a:cubicBezTo>
                      <a:pt x="71" y="259"/>
                      <a:pt x="64" y="270"/>
                      <a:pt x="60" y="271"/>
                    </a:cubicBezTo>
                    <a:cubicBezTo>
                      <a:pt x="59" y="271"/>
                      <a:pt x="58" y="271"/>
                      <a:pt x="58" y="271"/>
                    </a:cubicBezTo>
                    <a:cubicBezTo>
                      <a:pt x="57" y="271"/>
                      <a:pt x="57" y="271"/>
                      <a:pt x="57" y="271"/>
                    </a:cubicBezTo>
                    <a:cubicBezTo>
                      <a:pt x="57" y="271"/>
                      <a:pt x="56" y="271"/>
                      <a:pt x="56" y="271"/>
                    </a:cubicBezTo>
                    <a:cubicBezTo>
                      <a:pt x="56" y="272"/>
                      <a:pt x="56" y="273"/>
                      <a:pt x="56" y="273"/>
                    </a:cubicBezTo>
                    <a:cubicBezTo>
                      <a:pt x="56" y="274"/>
                      <a:pt x="57" y="276"/>
                      <a:pt x="58" y="277"/>
                    </a:cubicBezTo>
                    <a:cubicBezTo>
                      <a:pt x="59" y="279"/>
                      <a:pt x="61" y="280"/>
                      <a:pt x="62" y="282"/>
                    </a:cubicBezTo>
                    <a:cubicBezTo>
                      <a:pt x="63" y="284"/>
                      <a:pt x="63" y="286"/>
                      <a:pt x="62" y="287"/>
                    </a:cubicBezTo>
                    <a:cubicBezTo>
                      <a:pt x="60" y="290"/>
                      <a:pt x="55" y="291"/>
                      <a:pt x="52" y="289"/>
                    </a:cubicBezTo>
                    <a:cubicBezTo>
                      <a:pt x="52" y="289"/>
                      <a:pt x="52" y="289"/>
                      <a:pt x="52" y="289"/>
                    </a:cubicBezTo>
                    <a:cubicBezTo>
                      <a:pt x="52" y="289"/>
                      <a:pt x="52" y="290"/>
                      <a:pt x="52" y="291"/>
                    </a:cubicBezTo>
                    <a:cubicBezTo>
                      <a:pt x="53" y="292"/>
                      <a:pt x="53" y="294"/>
                      <a:pt x="54" y="296"/>
                    </a:cubicBezTo>
                    <a:cubicBezTo>
                      <a:pt x="54" y="297"/>
                      <a:pt x="54" y="299"/>
                      <a:pt x="55" y="299"/>
                    </a:cubicBezTo>
                    <a:cubicBezTo>
                      <a:pt x="57" y="299"/>
                      <a:pt x="59" y="301"/>
                      <a:pt x="60" y="303"/>
                    </a:cubicBezTo>
                    <a:cubicBezTo>
                      <a:pt x="61" y="304"/>
                      <a:pt x="63" y="306"/>
                      <a:pt x="64" y="306"/>
                    </a:cubicBezTo>
                    <a:cubicBezTo>
                      <a:pt x="68" y="306"/>
                      <a:pt x="71" y="310"/>
                      <a:pt x="72" y="312"/>
                    </a:cubicBezTo>
                    <a:cubicBezTo>
                      <a:pt x="73" y="312"/>
                      <a:pt x="73" y="313"/>
                      <a:pt x="73" y="313"/>
                    </a:cubicBezTo>
                    <a:cubicBezTo>
                      <a:pt x="73" y="313"/>
                      <a:pt x="74" y="313"/>
                      <a:pt x="74" y="313"/>
                    </a:cubicBezTo>
                    <a:cubicBezTo>
                      <a:pt x="74" y="314"/>
                      <a:pt x="75" y="314"/>
                      <a:pt x="75" y="314"/>
                    </a:cubicBezTo>
                    <a:cubicBezTo>
                      <a:pt x="75" y="314"/>
                      <a:pt x="75" y="314"/>
                      <a:pt x="75" y="314"/>
                    </a:cubicBezTo>
                    <a:cubicBezTo>
                      <a:pt x="75" y="315"/>
                      <a:pt x="76" y="315"/>
                      <a:pt x="76" y="315"/>
                    </a:cubicBezTo>
                    <a:cubicBezTo>
                      <a:pt x="76" y="315"/>
                      <a:pt x="76" y="316"/>
                      <a:pt x="76" y="316"/>
                    </a:cubicBezTo>
                    <a:cubicBezTo>
                      <a:pt x="77" y="316"/>
                      <a:pt x="77" y="316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8" y="317"/>
                      <a:pt x="78" y="317"/>
                      <a:pt x="78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1" y="315"/>
                      <a:pt x="82" y="314"/>
                      <a:pt x="85" y="314"/>
                    </a:cubicBezTo>
                    <a:cubicBezTo>
                      <a:pt x="87" y="314"/>
                      <a:pt x="90" y="315"/>
                      <a:pt x="93" y="317"/>
                    </a:cubicBezTo>
                    <a:cubicBezTo>
                      <a:pt x="94" y="319"/>
                      <a:pt x="100" y="323"/>
                      <a:pt x="105" y="326"/>
                    </a:cubicBezTo>
                    <a:cubicBezTo>
                      <a:pt x="109" y="329"/>
                      <a:pt x="113" y="332"/>
                      <a:pt x="115" y="334"/>
                    </a:cubicBezTo>
                    <a:cubicBezTo>
                      <a:pt x="120" y="338"/>
                      <a:pt x="132" y="342"/>
                      <a:pt x="136" y="342"/>
                    </a:cubicBezTo>
                    <a:cubicBezTo>
                      <a:pt x="136" y="342"/>
                      <a:pt x="136" y="342"/>
                      <a:pt x="136" y="342"/>
                    </a:cubicBezTo>
                    <a:cubicBezTo>
                      <a:pt x="138" y="342"/>
                      <a:pt x="140" y="343"/>
                      <a:pt x="142" y="343"/>
                    </a:cubicBezTo>
                    <a:cubicBezTo>
                      <a:pt x="145" y="344"/>
                      <a:pt x="147" y="345"/>
                      <a:pt x="150" y="345"/>
                    </a:cubicBezTo>
                    <a:cubicBezTo>
                      <a:pt x="151" y="345"/>
                      <a:pt x="151" y="345"/>
                      <a:pt x="151" y="345"/>
                    </a:cubicBezTo>
                    <a:cubicBezTo>
                      <a:pt x="152" y="345"/>
                      <a:pt x="152" y="345"/>
                      <a:pt x="153" y="345"/>
                    </a:cubicBezTo>
                    <a:cubicBezTo>
                      <a:pt x="153" y="345"/>
                      <a:pt x="153" y="344"/>
                      <a:pt x="154" y="344"/>
                    </a:cubicBezTo>
                    <a:cubicBezTo>
                      <a:pt x="154" y="344"/>
                      <a:pt x="155" y="344"/>
                      <a:pt x="155" y="343"/>
                    </a:cubicBezTo>
                    <a:cubicBezTo>
                      <a:pt x="156" y="342"/>
                      <a:pt x="157" y="341"/>
                      <a:pt x="158" y="341"/>
                    </a:cubicBezTo>
                    <a:cubicBezTo>
                      <a:pt x="159" y="341"/>
                      <a:pt x="160" y="342"/>
                      <a:pt x="161" y="343"/>
                    </a:cubicBezTo>
                    <a:cubicBezTo>
                      <a:pt x="161" y="343"/>
                      <a:pt x="161" y="344"/>
                      <a:pt x="162" y="344"/>
                    </a:cubicBezTo>
                    <a:cubicBezTo>
                      <a:pt x="162" y="344"/>
                      <a:pt x="162" y="345"/>
                      <a:pt x="162" y="345"/>
                    </a:cubicBezTo>
                    <a:cubicBezTo>
                      <a:pt x="162" y="345"/>
                      <a:pt x="162" y="346"/>
                      <a:pt x="162" y="346"/>
                    </a:cubicBezTo>
                    <a:cubicBezTo>
                      <a:pt x="162" y="346"/>
                      <a:pt x="162" y="346"/>
                      <a:pt x="162" y="346"/>
                    </a:cubicBezTo>
                    <a:cubicBezTo>
                      <a:pt x="163" y="347"/>
                      <a:pt x="163" y="347"/>
                      <a:pt x="163" y="348"/>
                    </a:cubicBezTo>
                    <a:cubicBezTo>
                      <a:pt x="163" y="348"/>
                      <a:pt x="163" y="348"/>
                      <a:pt x="163" y="348"/>
                    </a:cubicBezTo>
                    <a:cubicBezTo>
                      <a:pt x="163" y="347"/>
                      <a:pt x="164" y="346"/>
                      <a:pt x="164" y="346"/>
                    </a:cubicBezTo>
                    <a:cubicBezTo>
                      <a:pt x="164" y="346"/>
                      <a:pt x="164" y="346"/>
                      <a:pt x="164" y="346"/>
                    </a:cubicBezTo>
                    <a:cubicBezTo>
                      <a:pt x="165" y="345"/>
                      <a:pt x="165" y="345"/>
                      <a:pt x="166" y="344"/>
                    </a:cubicBezTo>
                    <a:cubicBezTo>
                      <a:pt x="166" y="344"/>
                      <a:pt x="166" y="344"/>
                      <a:pt x="166" y="344"/>
                    </a:cubicBezTo>
                    <a:cubicBezTo>
                      <a:pt x="166" y="344"/>
                      <a:pt x="167" y="343"/>
                      <a:pt x="167" y="343"/>
                    </a:cubicBezTo>
                    <a:cubicBezTo>
                      <a:pt x="167" y="343"/>
                      <a:pt x="167" y="343"/>
                      <a:pt x="167" y="343"/>
                    </a:cubicBezTo>
                    <a:cubicBezTo>
                      <a:pt x="168" y="343"/>
                      <a:pt x="168" y="343"/>
                      <a:pt x="169" y="343"/>
                    </a:cubicBezTo>
                    <a:cubicBezTo>
                      <a:pt x="169" y="342"/>
                      <a:pt x="170" y="342"/>
                      <a:pt x="170" y="342"/>
                    </a:cubicBezTo>
                    <a:cubicBezTo>
                      <a:pt x="173" y="339"/>
                      <a:pt x="176" y="340"/>
                      <a:pt x="182" y="343"/>
                    </a:cubicBezTo>
                    <a:cubicBezTo>
                      <a:pt x="183" y="343"/>
                      <a:pt x="184" y="343"/>
                      <a:pt x="185" y="343"/>
                    </a:cubicBezTo>
                    <a:cubicBezTo>
                      <a:pt x="186" y="343"/>
                      <a:pt x="187" y="343"/>
                      <a:pt x="187" y="343"/>
                    </a:cubicBezTo>
                    <a:cubicBezTo>
                      <a:pt x="188" y="343"/>
                      <a:pt x="189" y="343"/>
                      <a:pt x="189" y="343"/>
                    </a:cubicBezTo>
                    <a:cubicBezTo>
                      <a:pt x="189" y="343"/>
                      <a:pt x="190" y="343"/>
                      <a:pt x="190" y="343"/>
                    </a:cubicBezTo>
                    <a:cubicBezTo>
                      <a:pt x="190" y="343"/>
                      <a:pt x="191" y="344"/>
                      <a:pt x="191" y="344"/>
                    </a:cubicBezTo>
                    <a:cubicBezTo>
                      <a:pt x="191" y="344"/>
                      <a:pt x="192" y="344"/>
                      <a:pt x="192" y="344"/>
                    </a:cubicBezTo>
                    <a:cubicBezTo>
                      <a:pt x="192" y="344"/>
                      <a:pt x="193" y="345"/>
                      <a:pt x="193" y="345"/>
                    </a:cubicBezTo>
                    <a:cubicBezTo>
                      <a:pt x="193" y="345"/>
                      <a:pt x="193" y="345"/>
                      <a:pt x="194" y="345"/>
                    </a:cubicBezTo>
                    <a:cubicBezTo>
                      <a:pt x="194" y="346"/>
                      <a:pt x="194" y="346"/>
                      <a:pt x="194" y="346"/>
                    </a:cubicBezTo>
                    <a:cubicBezTo>
                      <a:pt x="195" y="346"/>
                      <a:pt x="195" y="346"/>
                      <a:pt x="195" y="346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7" y="345"/>
                      <a:pt x="198" y="345"/>
                      <a:pt x="198" y="345"/>
                    </a:cubicBezTo>
                    <a:cubicBezTo>
                      <a:pt x="198" y="345"/>
                      <a:pt x="199" y="343"/>
                      <a:pt x="200" y="343"/>
                    </a:cubicBezTo>
                    <a:cubicBezTo>
                      <a:pt x="200" y="342"/>
                      <a:pt x="201" y="341"/>
                      <a:pt x="202" y="341"/>
                    </a:cubicBezTo>
                    <a:cubicBezTo>
                      <a:pt x="202" y="340"/>
                      <a:pt x="203" y="339"/>
                      <a:pt x="203" y="339"/>
                    </a:cubicBezTo>
                    <a:cubicBezTo>
                      <a:pt x="204" y="337"/>
                      <a:pt x="205" y="335"/>
                      <a:pt x="208" y="336"/>
                    </a:cubicBezTo>
                    <a:cubicBezTo>
                      <a:pt x="208" y="336"/>
                      <a:pt x="208" y="335"/>
                      <a:pt x="208" y="335"/>
                    </a:cubicBezTo>
                    <a:cubicBezTo>
                      <a:pt x="209" y="335"/>
                      <a:pt x="210" y="335"/>
                      <a:pt x="210" y="334"/>
                    </a:cubicBezTo>
                    <a:cubicBezTo>
                      <a:pt x="211" y="333"/>
                      <a:pt x="213" y="332"/>
                      <a:pt x="215" y="331"/>
                    </a:cubicBezTo>
                    <a:cubicBezTo>
                      <a:pt x="215" y="330"/>
                      <a:pt x="216" y="330"/>
                      <a:pt x="216" y="330"/>
                    </a:cubicBezTo>
                    <a:cubicBezTo>
                      <a:pt x="220" y="328"/>
                      <a:pt x="224" y="328"/>
                      <a:pt x="227" y="329"/>
                    </a:cubicBezTo>
                    <a:cubicBezTo>
                      <a:pt x="228" y="329"/>
                      <a:pt x="229" y="329"/>
                      <a:pt x="230" y="329"/>
                    </a:cubicBezTo>
                    <a:cubicBezTo>
                      <a:pt x="232" y="328"/>
                      <a:pt x="234" y="327"/>
                      <a:pt x="235" y="327"/>
                    </a:cubicBezTo>
                    <a:cubicBezTo>
                      <a:pt x="237" y="327"/>
                      <a:pt x="239" y="328"/>
                      <a:pt x="239" y="330"/>
                    </a:cubicBezTo>
                    <a:cubicBezTo>
                      <a:pt x="239" y="330"/>
                      <a:pt x="240" y="332"/>
                      <a:pt x="240" y="333"/>
                    </a:cubicBezTo>
                    <a:cubicBezTo>
                      <a:pt x="241" y="334"/>
                      <a:pt x="242" y="335"/>
                      <a:pt x="243" y="337"/>
                    </a:cubicBezTo>
                    <a:cubicBezTo>
                      <a:pt x="243" y="337"/>
                      <a:pt x="243" y="337"/>
                      <a:pt x="243" y="337"/>
                    </a:cubicBezTo>
                    <a:cubicBezTo>
                      <a:pt x="244" y="338"/>
                      <a:pt x="244" y="338"/>
                      <a:pt x="244" y="338"/>
                    </a:cubicBezTo>
                    <a:cubicBezTo>
                      <a:pt x="244" y="338"/>
                      <a:pt x="244" y="338"/>
                      <a:pt x="245" y="338"/>
                    </a:cubicBezTo>
                    <a:cubicBezTo>
                      <a:pt x="245" y="338"/>
                      <a:pt x="245" y="338"/>
                      <a:pt x="245" y="338"/>
                    </a:cubicBezTo>
                    <a:cubicBezTo>
                      <a:pt x="245" y="338"/>
                      <a:pt x="246" y="338"/>
                      <a:pt x="246" y="339"/>
                    </a:cubicBezTo>
                    <a:cubicBezTo>
                      <a:pt x="246" y="339"/>
                      <a:pt x="246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8" y="339"/>
                      <a:pt x="248" y="338"/>
                      <a:pt x="248" y="338"/>
                    </a:cubicBezTo>
                    <a:cubicBezTo>
                      <a:pt x="249" y="338"/>
                      <a:pt x="251" y="337"/>
                      <a:pt x="252" y="337"/>
                    </a:cubicBezTo>
                    <a:cubicBezTo>
                      <a:pt x="255" y="337"/>
                      <a:pt x="259" y="340"/>
                      <a:pt x="259" y="343"/>
                    </a:cubicBezTo>
                    <a:cubicBezTo>
                      <a:pt x="259" y="347"/>
                      <a:pt x="259" y="347"/>
                      <a:pt x="260" y="347"/>
                    </a:cubicBezTo>
                    <a:cubicBezTo>
                      <a:pt x="263" y="347"/>
                      <a:pt x="266" y="348"/>
                      <a:pt x="266" y="355"/>
                    </a:cubicBezTo>
                    <a:cubicBezTo>
                      <a:pt x="266" y="356"/>
                      <a:pt x="266" y="357"/>
                      <a:pt x="266" y="359"/>
                    </a:cubicBezTo>
                    <a:cubicBezTo>
                      <a:pt x="266" y="363"/>
                      <a:pt x="267" y="368"/>
                      <a:pt x="263" y="373"/>
                    </a:cubicBezTo>
                    <a:cubicBezTo>
                      <a:pt x="258" y="378"/>
                      <a:pt x="254" y="385"/>
                      <a:pt x="254" y="387"/>
                    </a:cubicBezTo>
                    <a:cubicBezTo>
                      <a:pt x="254" y="388"/>
                      <a:pt x="254" y="389"/>
                      <a:pt x="254" y="390"/>
                    </a:cubicBezTo>
                    <a:cubicBezTo>
                      <a:pt x="255" y="390"/>
                      <a:pt x="257" y="390"/>
                      <a:pt x="258" y="390"/>
                    </a:cubicBezTo>
                    <a:cubicBezTo>
                      <a:pt x="260" y="390"/>
                      <a:pt x="265" y="391"/>
                      <a:pt x="266" y="393"/>
                    </a:cubicBezTo>
                    <a:cubicBezTo>
                      <a:pt x="266" y="394"/>
                      <a:pt x="266" y="395"/>
                      <a:pt x="266" y="396"/>
                    </a:cubicBezTo>
                    <a:cubicBezTo>
                      <a:pt x="266" y="396"/>
                      <a:pt x="266" y="399"/>
                      <a:pt x="267" y="401"/>
                    </a:cubicBezTo>
                    <a:cubicBezTo>
                      <a:pt x="267" y="402"/>
                      <a:pt x="268" y="402"/>
                      <a:pt x="268" y="402"/>
                    </a:cubicBezTo>
                    <a:cubicBezTo>
                      <a:pt x="270" y="402"/>
                      <a:pt x="272" y="403"/>
                      <a:pt x="273" y="405"/>
                    </a:cubicBezTo>
                    <a:cubicBezTo>
                      <a:pt x="274" y="406"/>
                      <a:pt x="275" y="407"/>
                      <a:pt x="274" y="410"/>
                    </a:cubicBezTo>
                    <a:cubicBezTo>
                      <a:pt x="274" y="410"/>
                      <a:pt x="274" y="410"/>
                      <a:pt x="274" y="410"/>
                    </a:cubicBezTo>
                    <a:cubicBezTo>
                      <a:pt x="273" y="411"/>
                      <a:pt x="273" y="411"/>
                      <a:pt x="273" y="411"/>
                    </a:cubicBezTo>
                    <a:cubicBezTo>
                      <a:pt x="273" y="412"/>
                      <a:pt x="272" y="414"/>
                      <a:pt x="272" y="414"/>
                    </a:cubicBezTo>
                    <a:cubicBezTo>
                      <a:pt x="275" y="414"/>
                      <a:pt x="278" y="415"/>
                      <a:pt x="279" y="416"/>
                    </a:cubicBezTo>
                    <a:cubicBezTo>
                      <a:pt x="280" y="417"/>
                      <a:pt x="280" y="418"/>
                      <a:pt x="280" y="420"/>
                    </a:cubicBezTo>
                    <a:cubicBezTo>
                      <a:pt x="280" y="420"/>
                      <a:pt x="280" y="421"/>
                      <a:pt x="280" y="421"/>
                    </a:cubicBezTo>
                    <a:cubicBezTo>
                      <a:pt x="281" y="422"/>
                      <a:pt x="282" y="422"/>
                      <a:pt x="282" y="422"/>
                    </a:cubicBezTo>
                    <a:cubicBezTo>
                      <a:pt x="283" y="422"/>
                      <a:pt x="284" y="422"/>
                      <a:pt x="284" y="421"/>
                    </a:cubicBezTo>
                    <a:cubicBezTo>
                      <a:pt x="285" y="421"/>
                      <a:pt x="286" y="421"/>
                      <a:pt x="286" y="421"/>
                    </a:cubicBezTo>
                    <a:cubicBezTo>
                      <a:pt x="287" y="420"/>
                      <a:pt x="288" y="420"/>
                      <a:pt x="289" y="420"/>
                    </a:cubicBezTo>
                    <a:cubicBezTo>
                      <a:pt x="290" y="420"/>
                      <a:pt x="290" y="420"/>
                      <a:pt x="290" y="420"/>
                    </a:cubicBezTo>
                    <a:cubicBezTo>
                      <a:pt x="290" y="420"/>
                      <a:pt x="290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3" y="421"/>
                      <a:pt x="293" y="422"/>
                      <a:pt x="294" y="423"/>
                    </a:cubicBezTo>
                    <a:cubicBezTo>
                      <a:pt x="295" y="424"/>
                      <a:pt x="295" y="425"/>
                      <a:pt x="296" y="425"/>
                    </a:cubicBezTo>
                    <a:cubicBezTo>
                      <a:pt x="296" y="424"/>
                      <a:pt x="295" y="421"/>
                      <a:pt x="295" y="420"/>
                    </a:cubicBezTo>
                    <a:cubicBezTo>
                      <a:pt x="293" y="418"/>
                      <a:pt x="294" y="415"/>
                      <a:pt x="295" y="413"/>
                    </a:cubicBezTo>
                    <a:cubicBezTo>
                      <a:pt x="295" y="411"/>
                      <a:pt x="297" y="411"/>
                      <a:pt x="298" y="411"/>
                    </a:cubicBezTo>
                    <a:cubicBezTo>
                      <a:pt x="298" y="411"/>
                      <a:pt x="299" y="411"/>
                      <a:pt x="299" y="411"/>
                    </a:cubicBezTo>
                    <a:cubicBezTo>
                      <a:pt x="300" y="411"/>
                      <a:pt x="301" y="411"/>
                      <a:pt x="301" y="411"/>
                    </a:cubicBezTo>
                    <a:cubicBezTo>
                      <a:pt x="301" y="411"/>
                      <a:pt x="301" y="411"/>
                      <a:pt x="302" y="411"/>
                    </a:cubicBezTo>
                    <a:cubicBezTo>
                      <a:pt x="302" y="410"/>
                      <a:pt x="302" y="410"/>
                      <a:pt x="303" y="410"/>
                    </a:cubicBezTo>
                    <a:cubicBezTo>
                      <a:pt x="303" y="410"/>
                      <a:pt x="303" y="410"/>
                      <a:pt x="303" y="410"/>
                    </a:cubicBezTo>
                    <a:cubicBezTo>
                      <a:pt x="303" y="410"/>
                      <a:pt x="304" y="409"/>
                      <a:pt x="304" y="409"/>
                    </a:cubicBezTo>
                    <a:cubicBezTo>
                      <a:pt x="304" y="409"/>
                      <a:pt x="304" y="409"/>
                      <a:pt x="304" y="409"/>
                    </a:cubicBezTo>
                    <a:cubicBezTo>
                      <a:pt x="304" y="409"/>
                      <a:pt x="304" y="408"/>
                      <a:pt x="305" y="408"/>
                    </a:cubicBezTo>
                    <a:cubicBezTo>
                      <a:pt x="305" y="408"/>
                      <a:pt x="305" y="408"/>
                      <a:pt x="306" y="407"/>
                    </a:cubicBezTo>
                    <a:cubicBezTo>
                      <a:pt x="306" y="407"/>
                      <a:pt x="307" y="407"/>
                      <a:pt x="307" y="407"/>
                    </a:cubicBezTo>
                    <a:cubicBezTo>
                      <a:pt x="308" y="407"/>
                      <a:pt x="310" y="408"/>
                      <a:pt x="310" y="408"/>
                    </a:cubicBezTo>
                    <a:cubicBezTo>
                      <a:pt x="311" y="408"/>
                      <a:pt x="312" y="408"/>
                      <a:pt x="312" y="408"/>
                    </a:cubicBezTo>
                    <a:cubicBezTo>
                      <a:pt x="313" y="407"/>
                      <a:pt x="314" y="406"/>
                      <a:pt x="316" y="406"/>
                    </a:cubicBezTo>
                    <a:cubicBezTo>
                      <a:pt x="317" y="406"/>
                      <a:pt x="318" y="407"/>
                      <a:pt x="319" y="407"/>
                    </a:cubicBezTo>
                    <a:cubicBezTo>
                      <a:pt x="320" y="408"/>
                      <a:pt x="322" y="408"/>
                      <a:pt x="323" y="407"/>
                    </a:cubicBezTo>
                    <a:cubicBezTo>
                      <a:pt x="325" y="406"/>
                      <a:pt x="328" y="406"/>
                      <a:pt x="329" y="407"/>
                    </a:cubicBezTo>
                    <a:cubicBezTo>
                      <a:pt x="329" y="407"/>
                      <a:pt x="329" y="407"/>
                      <a:pt x="330" y="407"/>
                    </a:cubicBezTo>
                    <a:cubicBezTo>
                      <a:pt x="330" y="407"/>
                      <a:pt x="330" y="407"/>
                      <a:pt x="330" y="407"/>
                    </a:cubicBezTo>
                    <a:cubicBezTo>
                      <a:pt x="331" y="404"/>
                      <a:pt x="337" y="400"/>
                      <a:pt x="340" y="400"/>
                    </a:cubicBezTo>
                    <a:cubicBezTo>
                      <a:pt x="341" y="400"/>
                      <a:pt x="341" y="400"/>
                      <a:pt x="342" y="401"/>
                    </a:cubicBezTo>
                    <a:cubicBezTo>
                      <a:pt x="342" y="401"/>
                      <a:pt x="342" y="401"/>
                      <a:pt x="343" y="402"/>
                    </a:cubicBezTo>
                    <a:cubicBezTo>
                      <a:pt x="344" y="403"/>
                      <a:pt x="345" y="404"/>
                      <a:pt x="350" y="405"/>
                    </a:cubicBezTo>
                    <a:cubicBezTo>
                      <a:pt x="352" y="405"/>
                      <a:pt x="354" y="406"/>
                      <a:pt x="355" y="408"/>
                    </a:cubicBezTo>
                    <a:cubicBezTo>
                      <a:pt x="356" y="409"/>
                      <a:pt x="356" y="411"/>
                      <a:pt x="355" y="412"/>
                    </a:cubicBezTo>
                    <a:cubicBezTo>
                      <a:pt x="355" y="413"/>
                      <a:pt x="355" y="413"/>
                      <a:pt x="355" y="414"/>
                    </a:cubicBezTo>
                    <a:cubicBezTo>
                      <a:pt x="355" y="415"/>
                      <a:pt x="362" y="420"/>
                      <a:pt x="364" y="420"/>
                    </a:cubicBezTo>
                    <a:cubicBezTo>
                      <a:pt x="365" y="420"/>
                      <a:pt x="365" y="420"/>
                      <a:pt x="365" y="421"/>
                    </a:cubicBezTo>
                    <a:cubicBezTo>
                      <a:pt x="365" y="421"/>
                      <a:pt x="365" y="421"/>
                      <a:pt x="366" y="421"/>
                    </a:cubicBezTo>
                    <a:cubicBezTo>
                      <a:pt x="366" y="421"/>
                      <a:pt x="366" y="421"/>
                      <a:pt x="367" y="422"/>
                    </a:cubicBezTo>
                    <a:cubicBezTo>
                      <a:pt x="367" y="422"/>
                      <a:pt x="367" y="422"/>
                      <a:pt x="367" y="422"/>
                    </a:cubicBezTo>
                    <a:cubicBezTo>
                      <a:pt x="367" y="422"/>
                      <a:pt x="368" y="422"/>
                      <a:pt x="369" y="422"/>
                    </a:cubicBezTo>
                    <a:cubicBezTo>
                      <a:pt x="370" y="422"/>
                      <a:pt x="370" y="422"/>
                      <a:pt x="370" y="422"/>
                    </a:cubicBezTo>
                    <a:cubicBezTo>
                      <a:pt x="371" y="422"/>
                      <a:pt x="371" y="421"/>
                      <a:pt x="371" y="421"/>
                    </a:cubicBezTo>
                    <a:cubicBezTo>
                      <a:pt x="372" y="419"/>
                      <a:pt x="374" y="418"/>
                      <a:pt x="376" y="418"/>
                    </a:cubicBezTo>
                    <a:cubicBezTo>
                      <a:pt x="378" y="418"/>
                      <a:pt x="380" y="419"/>
                      <a:pt x="381" y="421"/>
                    </a:cubicBezTo>
                    <a:cubicBezTo>
                      <a:pt x="381" y="422"/>
                      <a:pt x="382" y="422"/>
                      <a:pt x="382" y="422"/>
                    </a:cubicBezTo>
                    <a:cubicBezTo>
                      <a:pt x="382" y="422"/>
                      <a:pt x="383" y="422"/>
                      <a:pt x="384" y="421"/>
                    </a:cubicBezTo>
                    <a:cubicBezTo>
                      <a:pt x="385" y="420"/>
                      <a:pt x="386" y="420"/>
                      <a:pt x="387" y="420"/>
                    </a:cubicBezTo>
                    <a:cubicBezTo>
                      <a:pt x="389" y="420"/>
                      <a:pt x="391" y="421"/>
                      <a:pt x="391" y="423"/>
                    </a:cubicBezTo>
                    <a:cubicBezTo>
                      <a:pt x="392" y="424"/>
                      <a:pt x="392" y="427"/>
                      <a:pt x="390" y="429"/>
                    </a:cubicBezTo>
                    <a:cubicBezTo>
                      <a:pt x="390" y="429"/>
                      <a:pt x="390" y="429"/>
                      <a:pt x="390" y="429"/>
                    </a:cubicBezTo>
                    <a:cubicBezTo>
                      <a:pt x="390" y="431"/>
                      <a:pt x="391" y="434"/>
                      <a:pt x="392" y="435"/>
                    </a:cubicBezTo>
                    <a:cubicBezTo>
                      <a:pt x="393" y="435"/>
                      <a:pt x="393" y="434"/>
                      <a:pt x="392" y="433"/>
                    </a:cubicBezTo>
                    <a:cubicBezTo>
                      <a:pt x="391" y="428"/>
                      <a:pt x="398" y="424"/>
                      <a:pt x="409" y="421"/>
                    </a:cubicBezTo>
                    <a:cubicBezTo>
                      <a:pt x="419" y="417"/>
                      <a:pt x="429" y="411"/>
                      <a:pt x="430" y="409"/>
                    </a:cubicBezTo>
                    <a:cubicBezTo>
                      <a:pt x="430" y="408"/>
                      <a:pt x="431" y="407"/>
                      <a:pt x="433" y="407"/>
                    </a:cubicBezTo>
                    <a:cubicBezTo>
                      <a:pt x="433" y="407"/>
                      <a:pt x="434" y="408"/>
                      <a:pt x="436" y="408"/>
                    </a:cubicBezTo>
                    <a:cubicBezTo>
                      <a:pt x="438" y="409"/>
                      <a:pt x="441" y="409"/>
                      <a:pt x="442" y="408"/>
                    </a:cubicBezTo>
                    <a:cubicBezTo>
                      <a:pt x="445" y="406"/>
                      <a:pt x="454" y="405"/>
                      <a:pt x="461" y="405"/>
                    </a:cubicBezTo>
                    <a:cubicBezTo>
                      <a:pt x="462" y="405"/>
                      <a:pt x="462" y="405"/>
                      <a:pt x="462" y="405"/>
                    </a:cubicBezTo>
                    <a:cubicBezTo>
                      <a:pt x="463" y="405"/>
                      <a:pt x="464" y="405"/>
                      <a:pt x="465" y="403"/>
                    </a:cubicBezTo>
                    <a:cubicBezTo>
                      <a:pt x="465" y="402"/>
                      <a:pt x="466" y="401"/>
                      <a:pt x="468" y="400"/>
                    </a:cubicBezTo>
                    <a:cubicBezTo>
                      <a:pt x="469" y="399"/>
                      <a:pt x="470" y="398"/>
                      <a:pt x="470" y="397"/>
                    </a:cubicBezTo>
                    <a:cubicBezTo>
                      <a:pt x="472" y="396"/>
                      <a:pt x="472" y="395"/>
                      <a:pt x="475" y="394"/>
                    </a:cubicBezTo>
                    <a:cubicBezTo>
                      <a:pt x="479" y="393"/>
                      <a:pt x="480" y="390"/>
                      <a:pt x="480" y="389"/>
                    </a:cubicBezTo>
                    <a:cubicBezTo>
                      <a:pt x="480" y="387"/>
                      <a:pt x="483" y="386"/>
                      <a:pt x="485" y="385"/>
                    </a:cubicBezTo>
                    <a:cubicBezTo>
                      <a:pt x="486" y="384"/>
                      <a:pt x="488" y="384"/>
                      <a:pt x="488" y="384"/>
                    </a:cubicBezTo>
                    <a:cubicBezTo>
                      <a:pt x="488" y="382"/>
                      <a:pt x="490" y="381"/>
                      <a:pt x="492" y="380"/>
                    </a:cubicBezTo>
                    <a:cubicBezTo>
                      <a:pt x="492" y="380"/>
                      <a:pt x="494" y="379"/>
                      <a:pt x="494" y="379"/>
                    </a:cubicBezTo>
                    <a:cubicBezTo>
                      <a:pt x="494" y="376"/>
                      <a:pt x="496" y="375"/>
                      <a:pt x="497" y="374"/>
                    </a:cubicBezTo>
                    <a:cubicBezTo>
                      <a:pt x="498" y="374"/>
                      <a:pt x="499" y="374"/>
                      <a:pt x="499" y="373"/>
                    </a:cubicBezTo>
                    <a:cubicBezTo>
                      <a:pt x="499" y="373"/>
                      <a:pt x="499" y="371"/>
                      <a:pt x="499" y="370"/>
                    </a:cubicBezTo>
                    <a:cubicBezTo>
                      <a:pt x="499" y="368"/>
                      <a:pt x="498" y="365"/>
                      <a:pt x="501" y="364"/>
                    </a:cubicBezTo>
                    <a:cubicBezTo>
                      <a:pt x="500" y="364"/>
                      <a:pt x="500" y="363"/>
                      <a:pt x="500" y="363"/>
                    </a:cubicBezTo>
                    <a:cubicBezTo>
                      <a:pt x="499" y="362"/>
                      <a:pt x="499" y="362"/>
                      <a:pt x="499" y="361"/>
                    </a:cubicBezTo>
                    <a:cubicBezTo>
                      <a:pt x="498" y="360"/>
                      <a:pt x="499" y="359"/>
                      <a:pt x="499" y="359"/>
                    </a:cubicBezTo>
                    <a:cubicBezTo>
                      <a:pt x="500" y="358"/>
                      <a:pt x="501" y="357"/>
                      <a:pt x="503" y="356"/>
                    </a:cubicBezTo>
                    <a:cubicBezTo>
                      <a:pt x="505" y="356"/>
                      <a:pt x="506" y="356"/>
                      <a:pt x="507" y="355"/>
                    </a:cubicBezTo>
                    <a:cubicBezTo>
                      <a:pt x="510" y="353"/>
                      <a:pt x="511" y="351"/>
                      <a:pt x="512" y="348"/>
                    </a:cubicBezTo>
                    <a:cubicBezTo>
                      <a:pt x="512" y="344"/>
                      <a:pt x="518" y="341"/>
                      <a:pt x="520" y="340"/>
                    </a:cubicBezTo>
                    <a:cubicBezTo>
                      <a:pt x="521" y="340"/>
                      <a:pt x="522" y="337"/>
                      <a:pt x="521" y="333"/>
                    </a:cubicBezTo>
                    <a:cubicBezTo>
                      <a:pt x="521" y="331"/>
                      <a:pt x="522" y="329"/>
                      <a:pt x="523" y="329"/>
                    </a:cubicBezTo>
                    <a:cubicBezTo>
                      <a:pt x="522" y="328"/>
                      <a:pt x="522" y="327"/>
                      <a:pt x="522" y="326"/>
                    </a:cubicBezTo>
                    <a:cubicBezTo>
                      <a:pt x="523" y="325"/>
                      <a:pt x="523" y="324"/>
                      <a:pt x="525" y="323"/>
                    </a:cubicBezTo>
                    <a:cubicBezTo>
                      <a:pt x="523" y="323"/>
                      <a:pt x="522" y="321"/>
                      <a:pt x="521" y="320"/>
                    </a:cubicBezTo>
                    <a:cubicBezTo>
                      <a:pt x="520" y="320"/>
                      <a:pt x="520" y="320"/>
                      <a:pt x="520" y="320"/>
                    </a:cubicBezTo>
                    <a:cubicBezTo>
                      <a:pt x="519" y="320"/>
                      <a:pt x="518" y="321"/>
                      <a:pt x="517" y="321"/>
                    </a:cubicBezTo>
                    <a:cubicBezTo>
                      <a:pt x="515" y="321"/>
                      <a:pt x="512" y="319"/>
                      <a:pt x="512" y="317"/>
                    </a:cubicBezTo>
                    <a:cubicBezTo>
                      <a:pt x="511" y="316"/>
                      <a:pt x="512" y="314"/>
                      <a:pt x="514" y="314"/>
                    </a:cubicBezTo>
                    <a:cubicBezTo>
                      <a:pt x="516" y="313"/>
                      <a:pt x="519" y="312"/>
                      <a:pt x="521" y="310"/>
                    </a:cubicBezTo>
                    <a:cubicBezTo>
                      <a:pt x="523" y="310"/>
                      <a:pt x="524" y="309"/>
                      <a:pt x="525" y="308"/>
                    </a:cubicBezTo>
                    <a:cubicBezTo>
                      <a:pt x="524" y="307"/>
                      <a:pt x="521" y="306"/>
                      <a:pt x="520" y="306"/>
                    </a:cubicBezTo>
                    <a:cubicBezTo>
                      <a:pt x="520" y="306"/>
                      <a:pt x="520" y="306"/>
                      <a:pt x="520" y="306"/>
                    </a:cubicBezTo>
                    <a:cubicBezTo>
                      <a:pt x="517" y="306"/>
                      <a:pt x="515" y="303"/>
                      <a:pt x="513" y="301"/>
                    </a:cubicBezTo>
                    <a:cubicBezTo>
                      <a:pt x="512" y="300"/>
                      <a:pt x="511" y="298"/>
                      <a:pt x="510" y="298"/>
                    </a:cubicBezTo>
                    <a:cubicBezTo>
                      <a:pt x="507" y="298"/>
                      <a:pt x="507" y="297"/>
                      <a:pt x="507" y="296"/>
                    </a:cubicBezTo>
                    <a:cubicBezTo>
                      <a:pt x="507" y="293"/>
                      <a:pt x="511" y="293"/>
                      <a:pt x="512" y="293"/>
                    </a:cubicBezTo>
                    <a:cubicBezTo>
                      <a:pt x="514" y="293"/>
                      <a:pt x="516" y="293"/>
                      <a:pt x="517" y="294"/>
                    </a:cubicBezTo>
                    <a:cubicBezTo>
                      <a:pt x="520" y="296"/>
                      <a:pt x="522" y="297"/>
                      <a:pt x="524" y="297"/>
                    </a:cubicBezTo>
                    <a:cubicBezTo>
                      <a:pt x="523" y="295"/>
                      <a:pt x="520" y="292"/>
                      <a:pt x="515" y="289"/>
                    </a:cubicBezTo>
                    <a:cubicBezTo>
                      <a:pt x="513" y="287"/>
                      <a:pt x="513" y="284"/>
                      <a:pt x="513" y="283"/>
                    </a:cubicBezTo>
                    <a:cubicBezTo>
                      <a:pt x="513" y="282"/>
                      <a:pt x="513" y="282"/>
                      <a:pt x="513" y="282"/>
                    </a:cubicBezTo>
                    <a:cubicBezTo>
                      <a:pt x="511" y="280"/>
                      <a:pt x="507" y="270"/>
                      <a:pt x="506" y="267"/>
                    </a:cubicBezTo>
                    <a:cubicBezTo>
                      <a:pt x="505" y="266"/>
                      <a:pt x="503" y="265"/>
                      <a:pt x="501" y="264"/>
                    </a:cubicBezTo>
                    <a:cubicBezTo>
                      <a:pt x="499" y="263"/>
                      <a:pt x="497" y="262"/>
                      <a:pt x="496" y="261"/>
                    </a:cubicBezTo>
                    <a:cubicBezTo>
                      <a:pt x="495" y="259"/>
                      <a:pt x="495" y="257"/>
                      <a:pt x="495" y="255"/>
                    </a:cubicBezTo>
                    <a:cubicBezTo>
                      <a:pt x="496" y="252"/>
                      <a:pt x="499" y="249"/>
                      <a:pt x="502" y="247"/>
                    </a:cubicBezTo>
                    <a:cubicBezTo>
                      <a:pt x="504" y="247"/>
                      <a:pt x="504" y="245"/>
                      <a:pt x="505" y="244"/>
                    </a:cubicBezTo>
                    <a:cubicBezTo>
                      <a:pt x="505" y="243"/>
                      <a:pt x="506" y="241"/>
                      <a:pt x="508" y="241"/>
                    </a:cubicBezTo>
                    <a:cubicBezTo>
                      <a:pt x="508" y="241"/>
                      <a:pt x="508" y="241"/>
                      <a:pt x="508" y="241"/>
                    </a:cubicBezTo>
                    <a:cubicBezTo>
                      <a:pt x="509" y="241"/>
                      <a:pt x="509" y="241"/>
                      <a:pt x="509" y="241"/>
                    </a:cubicBezTo>
                    <a:cubicBezTo>
                      <a:pt x="510" y="241"/>
                      <a:pt x="511" y="241"/>
                      <a:pt x="512" y="238"/>
                    </a:cubicBezTo>
                    <a:cubicBezTo>
                      <a:pt x="514" y="235"/>
                      <a:pt x="517" y="235"/>
                      <a:pt x="518" y="234"/>
                    </a:cubicBezTo>
                    <a:cubicBezTo>
                      <a:pt x="519" y="234"/>
                      <a:pt x="519" y="234"/>
                      <a:pt x="520" y="234"/>
                    </a:cubicBezTo>
                    <a:cubicBezTo>
                      <a:pt x="521" y="233"/>
                      <a:pt x="524" y="232"/>
                      <a:pt x="527" y="231"/>
                    </a:cubicBezTo>
                    <a:cubicBezTo>
                      <a:pt x="529" y="231"/>
                      <a:pt x="532" y="231"/>
                      <a:pt x="533" y="230"/>
                    </a:cubicBezTo>
                    <a:cubicBezTo>
                      <a:pt x="533" y="230"/>
                      <a:pt x="533" y="229"/>
                      <a:pt x="532" y="228"/>
                    </a:cubicBezTo>
                    <a:cubicBezTo>
                      <a:pt x="531" y="227"/>
                      <a:pt x="529" y="226"/>
                      <a:pt x="528" y="226"/>
                    </a:cubicBezTo>
                    <a:cubicBezTo>
                      <a:pt x="527" y="227"/>
                      <a:pt x="526" y="227"/>
                      <a:pt x="525" y="227"/>
                    </a:cubicBezTo>
                    <a:cubicBezTo>
                      <a:pt x="521" y="227"/>
                      <a:pt x="517" y="225"/>
                      <a:pt x="515" y="221"/>
                    </a:cubicBezTo>
                    <a:cubicBezTo>
                      <a:pt x="514" y="221"/>
                      <a:pt x="511" y="224"/>
                      <a:pt x="510" y="226"/>
                    </a:cubicBezTo>
                    <a:cubicBezTo>
                      <a:pt x="507" y="228"/>
                      <a:pt x="505" y="230"/>
                      <a:pt x="502" y="232"/>
                    </a:cubicBezTo>
                    <a:cubicBezTo>
                      <a:pt x="499" y="233"/>
                      <a:pt x="496" y="232"/>
                      <a:pt x="494" y="229"/>
                    </a:cubicBezTo>
                    <a:cubicBezTo>
                      <a:pt x="492" y="226"/>
                      <a:pt x="491" y="223"/>
                      <a:pt x="493" y="220"/>
                    </a:cubicBezTo>
                    <a:cubicBezTo>
                      <a:pt x="493" y="219"/>
                      <a:pt x="493" y="219"/>
                      <a:pt x="493" y="219"/>
                    </a:cubicBezTo>
                    <a:cubicBezTo>
                      <a:pt x="493" y="219"/>
                      <a:pt x="492" y="219"/>
                      <a:pt x="488" y="219"/>
                    </a:cubicBezTo>
                    <a:cubicBezTo>
                      <a:pt x="486" y="219"/>
                      <a:pt x="485" y="219"/>
                      <a:pt x="483" y="219"/>
                    </a:cubicBezTo>
                    <a:cubicBezTo>
                      <a:pt x="483" y="219"/>
                      <a:pt x="483" y="219"/>
                      <a:pt x="483" y="219"/>
                    </a:cubicBezTo>
                    <a:cubicBezTo>
                      <a:pt x="479" y="219"/>
                      <a:pt x="476" y="216"/>
                      <a:pt x="476" y="212"/>
                    </a:cubicBezTo>
                    <a:cubicBezTo>
                      <a:pt x="476" y="208"/>
                      <a:pt x="478" y="201"/>
                      <a:pt x="482" y="201"/>
                    </a:cubicBezTo>
                    <a:cubicBezTo>
                      <a:pt x="484" y="201"/>
                      <a:pt x="486" y="201"/>
                      <a:pt x="487" y="201"/>
                    </a:cubicBezTo>
                    <a:cubicBezTo>
                      <a:pt x="488" y="201"/>
                      <a:pt x="490" y="202"/>
                      <a:pt x="491" y="202"/>
                    </a:cubicBezTo>
                    <a:cubicBezTo>
                      <a:pt x="492" y="202"/>
                      <a:pt x="494" y="201"/>
                      <a:pt x="495" y="198"/>
                    </a:cubicBezTo>
                    <a:cubicBezTo>
                      <a:pt x="496" y="193"/>
                      <a:pt x="499" y="192"/>
                      <a:pt x="502" y="192"/>
                    </a:cubicBezTo>
                    <a:cubicBezTo>
                      <a:pt x="504" y="191"/>
                      <a:pt x="506" y="191"/>
                      <a:pt x="508" y="188"/>
                    </a:cubicBezTo>
                    <a:cubicBezTo>
                      <a:pt x="512" y="184"/>
                      <a:pt x="518" y="178"/>
                      <a:pt x="524" y="178"/>
                    </a:cubicBezTo>
                    <a:cubicBezTo>
                      <a:pt x="526" y="178"/>
                      <a:pt x="528" y="179"/>
                      <a:pt x="530" y="180"/>
                    </a:cubicBezTo>
                    <a:cubicBezTo>
                      <a:pt x="532" y="182"/>
                      <a:pt x="532" y="183"/>
                      <a:pt x="532" y="184"/>
                    </a:cubicBezTo>
                    <a:cubicBezTo>
                      <a:pt x="533" y="188"/>
                      <a:pt x="530" y="191"/>
                      <a:pt x="527" y="194"/>
                    </a:cubicBezTo>
                    <a:cubicBezTo>
                      <a:pt x="525" y="195"/>
                      <a:pt x="524" y="197"/>
                      <a:pt x="523" y="198"/>
                    </a:cubicBezTo>
                    <a:cubicBezTo>
                      <a:pt x="523" y="199"/>
                      <a:pt x="523" y="200"/>
                      <a:pt x="523" y="201"/>
                    </a:cubicBezTo>
                    <a:cubicBezTo>
                      <a:pt x="523" y="202"/>
                      <a:pt x="523" y="204"/>
                      <a:pt x="522" y="206"/>
                    </a:cubicBezTo>
                    <a:cubicBezTo>
                      <a:pt x="523" y="206"/>
                      <a:pt x="525" y="205"/>
                      <a:pt x="526" y="204"/>
                    </a:cubicBezTo>
                    <a:cubicBezTo>
                      <a:pt x="534" y="199"/>
                      <a:pt x="541" y="195"/>
                      <a:pt x="548" y="192"/>
                    </a:cubicBezTo>
                    <a:cubicBezTo>
                      <a:pt x="549" y="192"/>
                      <a:pt x="551" y="191"/>
                      <a:pt x="552" y="191"/>
                    </a:cubicBezTo>
                    <a:cubicBezTo>
                      <a:pt x="552" y="191"/>
                      <a:pt x="552" y="191"/>
                      <a:pt x="553" y="191"/>
                    </a:cubicBezTo>
                    <a:cubicBezTo>
                      <a:pt x="553" y="191"/>
                      <a:pt x="553" y="190"/>
                      <a:pt x="553" y="190"/>
                    </a:cubicBezTo>
                    <a:cubicBezTo>
                      <a:pt x="553" y="190"/>
                      <a:pt x="553" y="189"/>
                      <a:pt x="554" y="189"/>
                    </a:cubicBezTo>
                    <a:cubicBezTo>
                      <a:pt x="554" y="189"/>
                      <a:pt x="554" y="189"/>
                      <a:pt x="554" y="189"/>
                    </a:cubicBezTo>
                    <a:cubicBezTo>
                      <a:pt x="554" y="188"/>
                      <a:pt x="554" y="188"/>
                      <a:pt x="555" y="188"/>
                    </a:cubicBezTo>
                    <a:cubicBezTo>
                      <a:pt x="555" y="188"/>
                      <a:pt x="555" y="188"/>
                      <a:pt x="555" y="187"/>
                    </a:cubicBezTo>
                    <a:cubicBezTo>
                      <a:pt x="555" y="187"/>
                      <a:pt x="556" y="187"/>
                      <a:pt x="556" y="187"/>
                    </a:cubicBezTo>
                    <a:cubicBezTo>
                      <a:pt x="557" y="186"/>
                      <a:pt x="558" y="186"/>
                      <a:pt x="559" y="185"/>
                    </a:cubicBezTo>
                    <a:cubicBezTo>
                      <a:pt x="564" y="183"/>
                      <a:pt x="575" y="178"/>
                      <a:pt x="576" y="176"/>
                    </a:cubicBezTo>
                    <a:cubicBezTo>
                      <a:pt x="577" y="175"/>
                      <a:pt x="577" y="174"/>
                      <a:pt x="578" y="173"/>
                    </a:cubicBezTo>
                    <a:cubicBezTo>
                      <a:pt x="580" y="170"/>
                      <a:pt x="582" y="167"/>
                      <a:pt x="585" y="167"/>
                    </a:cubicBezTo>
                    <a:cubicBezTo>
                      <a:pt x="587" y="167"/>
                      <a:pt x="588" y="168"/>
                      <a:pt x="589" y="169"/>
                    </a:cubicBezTo>
                    <a:cubicBezTo>
                      <a:pt x="590" y="169"/>
                      <a:pt x="591" y="170"/>
                      <a:pt x="592" y="170"/>
                    </a:cubicBezTo>
                    <a:cubicBezTo>
                      <a:pt x="594" y="170"/>
                      <a:pt x="595" y="170"/>
                      <a:pt x="596" y="170"/>
                    </a:cubicBezTo>
                    <a:cubicBezTo>
                      <a:pt x="596" y="170"/>
                      <a:pt x="597" y="170"/>
                      <a:pt x="598" y="170"/>
                    </a:cubicBezTo>
                    <a:cubicBezTo>
                      <a:pt x="597" y="169"/>
                      <a:pt x="596" y="167"/>
                      <a:pt x="597" y="166"/>
                    </a:cubicBezTo>
                    <a:cubicBezTo>
                      <a:pt x="598" y="164"/>
                      <a:pt x="600" y="164"/>
                      <a:pt x="603" y="163"/>
                    </a:cubicBezTo>
                    <a:cubicBezTo>
                      <a:pt x="604" y="163"/>
                      <a:pt x="604" y="163"/>
                      <a:pt x="604" y="163"/>
                    </a:cubicBezTo>
                    <a:cubicBezTo>
                      <a:pt x="606" y="163"/>
                      <a:pt x="606" y="162"/>
                      <a:pt x="607" y="161"/>
                    </a:cubicBezTo>
                    <a:cubicBezTo>
                      <a:pt x="608" y="159"/>
                      <a:pt x="609" y="157"/>
                      <a:pt x="612" y="157"/>
                    </a:cubicBezTo>
                    <a:cubicBezTo>
                      <a:pt x="612" y="157"/>
                      <a:pt x="613" y="155"/>
                      <a:pt x="613" y="154"/>
                    </a:cubicBezTo>
                    <a:cubicBezTo>
                      <a:pt x="614" y="152"/>
                      <a:pt x="615" y="149"/>
                      <a:pt x="619" y="149"/>
                    </a:cubicBezTo>
                    <a:cubicBezTo>
                      <a:pt x="621" y="149"/>
                      <a:pt x="622" y="150"/>
                      <a:pt x="624" y="151"/>
                    </a:cubicBezTo>
                    <a:cubicBezTo>
                      <a:pt x="625" y="152"/>
                      <a:pt x="626" y="153"/>
                      <a:pt x="627" y="152"/>
                    </a:cubicBezTo>
                    <a:cubicBezTo>
                      <a:pt x="628" y="152"/>
                      <a:pt x="629" y="152"/>
                      <a:pt x="629" y="152"/>
                    </a:cubicBezTo>
                    <a:cubicBezTo>
                      <a:pt x="629" y="152"/>
                      <a:pt x="630" y="152"/>
                      <a:pt x="630" y="152"/>
                    </a:cubicBezTo>
                    <a:cubicBezTo>
                      <a:pt x="630" y="152"/>
                      <a:pt x="630" y="152"/>
                      <a:pt x="631" y="153"/>
                    </a:cubicBezTo>
                    <a:cubicBezTo>
                      <a:pt x="631" y="152"/>
                      <a:pt x="631" y="152"/>
                      <a:pt x="632" y="152"/>
                    </a:cubicBezTo>
                    <a:cubicBezTo>
                      <a:pt x="632" y="152"/>
                      <a:pt x="632" y="152"/>
                      <a:pt x="632" y="151"/>
                    </a:cubicBezTo>
                    <a:cubicBezTo>
                      <a:pt x="632" y="150"/>
                      <a:pt x="632" y="149"/>
                      <a:pt x="632" y="148"/>
                    </a:cubicBezTo>
                    <a:cubicBezTo>
                      <a:pt x="632" y="146"/>
                      <a:pt x="632" y="144"/>
                      <a:pt x="631" y="143"/>
                    </a:cubicBezTo>
                    <a:cubicBezTo>
                      <a:pt x="630" y="140"/>
                      <a:pt x="630" y="137"/>
                      <a:pt x="630" y="136"/>
                    </a:cubicBezTo>
                    <a:cubicBezTo>
                      <a:pt x="631" y="135"/>
                      <a:pt x="631" y="134"/>
                      <a:pt x="630" y="133"/>
                    </a:cubicBezTo>
                    <a:cubicBezTo>
                      <a:pt x="630" y="132"/>
                      <a:pt x="629" y="127"/>
                      <a:pt x="631" y="124"/>
                    </a:cubicBezTo>
                    <a:cubicBezTo>
                      <a:pt x="632" y="123"/>
                      <a:pt x="633" y="123"/>
                      <a:pt x="634" y="123"/>
                    </a:cubicBezTo>
                    <a:cubicBezTo>
                      <a:pt x="634" y="123"/>
                      <a:pt x="636" y="121"/>
                      <a:pt x="636" y="121"/>
                    </a:cubicBezTo>
                    <a:cubicBezTo>
                      <a:pt x="638" y="119"/>
                      <a:pt x="640" y="118"/>
                      <a:pt x="642" y="118"/>
                    </a:cubicBezTo>
                    <a:cubicBezTo>
                      <a:pt x="643" y="118"/>
                      <a:pt x="644" y="118"/>
                      <a:pt x="645" y="119"/>
                    </a:cubicBezTo>
                    <a:cubicBezTo>
                      <a:pt x="646" y="120"/>
                      <a:pt x="648" y="120"/>
                      <a:pt x="650" y="120"/>
                    </a:cubicBezTo>
                    <a:cubicBezTo>
                      <a:pt x="650" y="120"/>
                      <a:pt x="650" y="120"/>
                      <a:pt x="650" y="120"/>
                    </a:cubicBezTo>
                    <a:cubicBezTo>
                      <a:pt x="651" y="120"/>
                      <a:pt x="651" y="120"/>
                      <a:pt x="652" y="120"/>
                    </a:cubicBezTo>
                    <a:cubicBezTo>
                      <a:pt x="651" y="118"/>
                      <a:pt x="653" y="117"/>
                      <a:pt x="654" y="115"/>
                    </a:cubicBezTo>
                    <a:cubicBezTo>
                      <a:pt x="656" y="114"/>
                      <a:pt x="657" y="114"/>
                      <a:pt x="657" y="113"/>
                    </a:cubicBezTo>
                    <a:cubicBezTo>
                      <a:pt x="657" y="110"/>
                      <a:pt x="659" y="108"/>
                      <a:pt x="661" y="107"/>
                    </a:cubicBezTo>
                    <a:cubicBezTo>
                      <a:pt x="662" y="106"/>
                      <a:pt x="663" y="105"/>
                      <a:pt x="663" y="104"/>
                    </a:cubicBezTo>
                    <a:cubicBezTo>
                      <a:pt x="664" y="103"/>
                      <a:pt x="664" y="103"/>
                      <a:pt x="664" y="102"/>
                    </a:cubicBezTo>
                    <a:cubicBezTo>
                      <a:pt x="665" y="97"/>
                      <a:pt x="666" y="93"/>
                      <a:pt x="668" y="90"/>
                    </a:cubicBezTo>
                    <a:cubicBezTo>
                      <a:pt x="669" y="89"/>
                      <a:pt x="670" y="89"/>
                      <a:pt x="670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0" y="87"/>
                      <a:pt x="670" y="87"/>
                    </a:cubicBezTo>
                    <a:cubicBezTo>
                      <a:pt x="670" y="86"/>
                      <a:pt x="669" y="84"/>
                      <a:pt x="669" y="80"/>
                    </a:cubicBezTo>
                    <a:cubicBezTo>
                      <a:pt x="669" y="80"/>
                      <a:pt x="669" y="79"/>
                      <a:pt x="669" y="79"/>
                    </a:cubicBezTo>
                    <a:cubicBezTo>
                      <a:pt x="668" y="79"/>
                      <a:pt x="668" y="79"/>
                      <a:pt x="667" y="79"/>
                    </a:cubicBezTo>
                    <a:cubicBezTo>
                      <a:pt x="666" y="79"/>
                      <a:pt x="664" y="79"/>
                      <a:pt x="663" y="80"/>
                    </a:cubicBezTo>
                    <a:cubicBezTo>
                      <a:pt x="662" y="81"/>
                      <a:pt x="660" y="81"/>
                      <a:pt x="658" y="81"/>
                    </a:cubicBezTo>
                    <a:cubicBezTo>
                      <a:pt x="656" y="81"/>
                      <a:pt x="654" y="82"/>
                      <a:pt x="653" y="83"/>
                    </a:cubicBezTo>
                    <a:cubicBezTo>
                      <a:pt x="651" y="86"/>
                      <a:pt x="649" y="87"/>
                      <a:pt x="647" y="87"/>
                    </a:cubicBezTo>
                    <a:cubicBezTo>
                      <a:pt x="646" y="87"/>
                      <a:pt x="646" y="87"/>
                      <a:pt x="645" y="87"/>
                    </a:cubicBezTo>
                    <a:cubicBezTo>
                      <a:pt x="644" y="86"/>
                      <a:pt x="643" y="86"/>
                      <a:pt x="641" y="87"/>
                    </a:cubicBezTo>
                    <a:cubicBezTo>
                      <a:pt x="641" y="87"/>
                      <a:pt x="640" y="87"/>
                      <a:pt x="639" y="87"/>
                    </a:cubicBezTo>
                    <a:cubicBezTo>
                      <a:pt x="636" y="87"/>
                      <a:pt x="631" y="86"/>
                      <a:pt x="629" y="83"/>
                    </a:cubicBezTo>
                    <a:cubicBezTo>
                      <a:pt x="628" y="82"/>
                      <a:pt x="628" y="81"/>
                      <a:pt x="628" y="80"/>
                    </a:cubicBezTo>
                    <a:cubicBezTo>
                      <a:pt x="628" y="79"/>
                      <a:pt x="628" y="78"/>
                      <a:pt x="627" y="77"/>
                    </a:cubicBezTo>
                    <a:cubicBezTo>
                      <a:pt x="627" y="76"/>
                      <a:pt x="627" y="76"/>
                      <a:pt x="627" y="75"/>
                    </a:cubicBezTo>
                    <a:cubicBezTo>
                      <a:pt x="626" y="74"/>
                      <a:pt x="626" y="72"/>
                      <a:pt x="626" y="70"/>
                    </a:cubicBezTo>
                    <a:cubicBezTo>
                      <a:pt x="626" y="70"/>
                      <a:pt x="625" y="70"/>
                      <a:pt x="624" y="70"/>
                    </a:cubicBezTo>
                    <a:cubicBezTo>
                      <a:pt x="622" y="69"/>
                      <a:pt x="620" y="69"/>
                      <a:pt x="618" y="67"/>
                    </a:cubicBezTo>
                    <a:cubicBezTo>
                      <a:pt x="618" y="66"/>
                      <a:pt x="617" y="65"/>
                      <a:pt x="616" y="65"/>
                    </a:cubicBezTo>
                    <a:cubicBezTo>
                      <a:pt x="613" y="63"/>
                      <a:pt x="610" y="62"/>
                      <a:pt x="609" y="62"/>
                    </a:cubicBezTo>
                    <a:cubicBezTo>
                      <a:pt x="609" y="62"/>
                      <a:pt x="609" y="62"/>
                      <a:pt x="609" y="62"/>
                    </a:cubicBezTo>
                    <a:cubicBezTo>
                      <a:pt x="608" y="62"/>
                      <a:pt x="608" y="62"/>
                      <a:pt x="608" y="62"/>
                    </a:cubicBezTo>
                    <a:cubicBezTo>
                      <a:pt x="607" y="62"/>
                      <a:pt x="606" y="62"/>
                      <a:pt x="604" y="61"/>
                    </a:cubicBezTo>
                    <a:cubicBezTo>
                      <a:pt x="603" y="60"/>
                      <a:pt x="600" y="58"/>
                      <a:pt x="597" y="58"/>
                    </a:cubicBezTo>
                    <a:cubicBezTo>
                      <a:pt x="595" y="58"/>
                      <a:pt x="593" y="57"/>
                      <a:pt x="592" y="56"/>
                    </a:cubicBezTo>
                    <a:cubicBezTo>
                      <a:pt x="590" y="54"/>
                      <a:pt x="591" y="51"/>
                      <a:pt x="591" y="49"/>
                    </a:cubicBezTo>
                    <a:cubicBezTo>
                      <a:pt x="591" y="49"/>
                      <a:pt x="590" y="45"/>
                      <a:pt x="589" y="44"/>
                    </a:cubicBezTo>
                    <a:cubicBezTo>
                      <a:pt x="587" y="41"/>
                      <a:pt x="586" y="39"/>
                      <a:pt x="585" y="37"/>
                    </a:cubicBezTo>
                    <a:cubicBezTo>
                      <a:pt x="585" y="36"/>
                      <a:pt x="585" y="35"/>
                      <a:pt x="584" y="34"/>
                    </a:cubicBezTo>
                    <a:cubicBezTo>
                      <a:pt x="582" y="32"/>
                      <a:pt x="580" y="29"/>
                      <a:pt x="579" y="23"/>
                    </a:cubicBezTo>
                    <a:cubicBezTo>
                      <a:pt x="578" y="19"/>
                      <a:pt x="577" y="18"/>
                      <a:pt x="575" y="17"/>
                    </a:cubicBezTo>
                    <a:cubicBezTo>
                      <a:pt x="574" y="16"/>
                      <a:pt x="573" y="15"/>
                      <a:pt x="573" y="12"/>
                    </a:cubicBezTo>
                    <a:cubicBezTo>
                      <a:pt x="574" y="11"/>
                      <a:pt x="572" y="10"/>
                      <a:pt x="570" y="8"/>
                    </a:cubicBezTo>
                    <a:cubicBezTo>
                      <a:pt x="569" y="7"/>
                      <a:pt x="567" y="7"/>
                      <a:pt x="566" y="5"/>
                    </a:cubicBezTo>
                    <a:cubicBezTo>
                      <a:pt x="566" y="5"/>
                      <a:pt x="564" y="5"/>
                      <a:pt x="562" y="4"/>
                    </a:cubicBezTo>
                    <a:cubicBezTo>
                      <a:pt x="559" y="4"/>
                      <a:pt x="556" y="3"/>
                      <a:pt x="553" y="2"/>
                    </a:cubicBezTo>
                    <a:cubicBezTo>
                      <a:pt x="551" y="1"/>
                      <a:pt x="550" y="1"/>
                      <a:pt x="548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5" y="1"/>
                      <a:pt x="543" y="1"/>
                      <a:pt x="541" y="0"/>
                    </a:cubicBezTo>
                    <a:cubicBezTo>
                      <a:pt x="539" y="0"/>
                      <a:pt x="534" y="0"/>
                      <a:pt x="530" y="1"/>
                    </a:cubicBezTo>
                    <a:cubicBezTo>
                      <a:pt x="529" y="1"/>
                      <a:pt x="529" y="1"/>
                      <a:pt x="528" y="1"/>
                    </a:cubicBezTo>
                    <a:cubicBezTo>
                      <a:pt x="527" y="1"/>
                      <a:pt x="525" y="2"/>
                      <a:pt x="525" y="2"/>
                    </a:cubicBezTo>
                    <a:cubicBezTo>
                      <a:pt x="525" y="2"/>
                      <a:pt x="525" y="2"/>
                      <a:pt x="524" y="2"/>
                    </a:cubicBezTo>
                    <a:cubicBezTo>
                      <a:pt x="524" y="1"/>
                      <a:pt x="523" y="1"/>
                      <a:pt x="522" y="1"/>
                    </a:cubicBezTo>
                    <a:cubicBezTo>
                      <a:pt x="517" y="1"/>
                      <a:pt x="514" y="3"/>
                      <a:pt x="512" y="5"/>
                    </a:cubicBezTo>
                    <a:cubicBezTo>
                      <a:pt x="511" y="7"/>
                      <a:pt x="511" y="8"/>
                      <a:pt x="511" y="8"/>
                    </a:cubicBezTo>
                    <a:cubicBezTo>
                      <a:pt x="511" y="8"/>
                      <a:pt x="511" y="8"/>
                      <a:pt x="511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3" y="8"/>
                      <a:pt x="513" y="8"/>
                    </a:cubicBezTo>
                    <a:cubicBezTo>
                      <a:pt x="515" y="9"/>
                      <a:pt x="516" y="14"/>
                      <a:pt x="517" y="18"/>
                    </a:cubicBezTo>
                    <a:cubicBezTo>
                      <a:pt x="518" y="21"/>
                      <a:pt x="513" y="25"/>
                      <a:pt x="511" y="26"/>
                    </a:cubicBezTo>
                    <a:cubicBezTo>
                      <a:pt x="510" y="26"/>
                      <a:pt x="506" y="33"/>
                      <a:pt x="505" y="35"/>
                    </a:cubicBezTo>
                    <a:cubicBezTo>
                      <a:pt x="505" y="36"/>
                      <a:pt x="504" y="38"/>
                      <a:pt x="502" y="40"/>
                    </a:cubicBezTo>
                    <a:cubicBezTo>
                      <a:pt x="501" y="42"/>
                      <a:pt x="500" y="45"/>
                      <a:pt x="500" y="46"/>
                    </a:cubicBezTo>
                    <a:cubicBezTo>
                      <a:pt x="500" y="47"/>
                      <a:pt x="500" y="48"/>
                      <a:pt x="499" y="50"/>
                    </a:cubicBezTo>
                    <a:cubicBezTo>
                      <a:pt x="498" y="52"/>
                      <a:pt x="495" y="53"/>
                      <a:pt x="493" y="53"/>
                    </a:cubicBezTo>
                    <a:cubicBezTo>
                      <a:pt x="492" y="53"/>
                      <a:pt x="489" y="55"/>
                      <a:pt x="487" y="56"/>
                    </a:cubicBezTo>
                    <a:cubicBezTo>
                      <a:pt x="487" y="57"/>
                      <a:pt x="487" y="57"/>
                      <a:pt x="486" y="57"/>
                    </a:cubicBezTo>
                    <a:cubicBezTo>
                      <a:pt x="485" y="58"/>
                      <a:pt x="484" y="59"/>
                      <a:pt x="483" y="59"/>
                    </a:cubicBezTo>
                    <a:cubicBezTo>
                      <a:pt x="482" y="59"/>
                      <a:pt x="481" y="59"/>
                      <a:pt x="481" y="59"/>
                    </a:cubicBezTo>
                    <a:cubicBezTo>
                      <a:pt x="480" y="59"/>
                      <a:pt x="480" y="59"/>
                      <a:pt x="480" y="59"/>
                    </a:cubicBezTo>
                    <a:cubicBezTo>
                      <a:pt x="479" y="59"/>
                      <a:pt x="479" y="59"/>
                      <a:pt x="479" y="59"/>
                    </a:cubicBezTo>
                    <a:cubicBezTo>
                      <a:pt x="479" y="59"/>
                      <a:pt x="479" y="59"/>
                      <a:pt x="478" y="59"/>
                    </a:cubicBezTo>
                    <a:cubicBezTo>
                      <a:pt x="478" y="59"/>
                      <a:pt x="478" y="59"/>
                      <a:pt x="478" y="59"/>
                    </a:cubicBezTo>
                    <a:cubicBezTo>
                      <a:pt x="477" y="59"/>
                      <a:pt x="477" y="59"/>
                      <a:pt x="477" y="59"/>
                    </a:cubicBezTo>
                    <a:cubicBezTo>
                      <a:pt x="476" y="59"/>
                      <a:pt x="476" y="59"/>
                      <a:pt x="476" y="59"/>
                    </a:cubicBezTo>
                    <a:cubicBezTo>
                      <a:pt x="476" y="58"/>
                      <a:pt x="475" y="58"/>
                      <a:pt x="475" y="58"/>
                    </a:cubicBezTo>
                    <a:cubicBezTo>
                      <a:pt x="475" y="58"/>
                      <a:pt x="474" y="58"/>
                      <a:pt x="474" y="58"/>
                    </a:cubicBezTo>
                    <a:cubicBezTo>
                      <a:pt x="474" y="58"/>
                      <a:pt x="473" y="58"/>
                      <a:pt x="473" y="58"/>
                    </a:cubicBezTo>
                    <a:cubicBezTo>
                      <a:pt x="473" y="58"/>
                      <a:pt x="473" y="57"/>
                      <a:pt x="472" y="57"/>
                    </a:cubicBezTo>
                    <a:cubicBezTo>
                      <a:pt x="472" y="57"/>
                      <a:pt x="472" y="57"/>
                      <a:pt x="472" y="57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1" y="56"/>
                      <a:pt x="470" y="56"/>
                      <a:pt x="470" y="56"/>
                    </a:cubicBezTo>
                    <a:cubicBezTo>
                      <a:pt x="470" y="56"/>
                      <a:pt x="470" y="56"/>
                      <a:pt x="470" y="55"/>
                    </a:cubicBezTo>
                    <a:cubicBezTo>
                      <a:pt x="470" y="55"/>
                      <a:pt x="469" y="55"/>
                      <a:pt x="469" y="55"/>
                    </a:cubicBezTo>
                    <a:lnTo>
                      <a:pt x="461" y="7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8" name="Freeform 1135"/>
              <p:cNvSpPr>
                <a:spLocks/>
              </p:cNvSpPr>
              <p:nvPr/>
            </p:nvSpPr>
            <p:spPr bwMode="auto">
              <a:xfrm>
                <a:off x="4429" y="2104"/>
                <a:ext cx="22" cy="16"/>
              </a:xfrm>
              <a:custGeom>
                <a:avLst/>
                <a:gdLst>
                  <a:gd name="T0" fmla="*/ 2 w 23"/>
                  <a:gd name="T1" fmla="*/ 6 h 17"/>
                  <a:gd name="T2" fmla="*/ 2 w 23"/>
                  <a:gd name="T3" fmla="*/ 13 h 17"/>
                  <a:gd name="T4" fmla="*/ 8 w 23"/>
                  <a:gd name="T5" fmla="*/ 17 h 17"/>
                  <a:gd name="T6" fmla="*/ 17 w 23"/>
                  <a:gd name="T7" fmla="*/ 13 h 17"/>
                  <a:gd name="T8" fmla="*/ 20 w 23"/>
                  <a:gd name="T9" fmla="*/ 5 h 17"/>
                  <a:gd name="T10" fmla="*/ 23 w 23"/>
                  <a:gd name="T11" fmla="*/ 0 h 17"/>
                  <a:gd name="T12" fmla="*/ 20 w 23"/>
                  <a:gd name="T13" fmla="*/ 0 h 17"/>
                  <a:gd name="T14" fmla="*/ 15 w 23"/>
                  <a:gd name="T15" fmla="*/ 0 h 17"/>
                  <a:gd name="T16" fmla="*/ 11 w 23"/>
                  <a:gd name="T17" fmla="*/ 1 h 17"/>
                  <a:gd name="T18" fmla="*/ 2 w 23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7">
                    <a:moveTo>
                      <a:pt x="2" y="6"/>
                    </a:moveTo>
                    <a:cubicBezTo>
                      <a:pt x="0" y="8"/>
                      <a:pt x="0" y="11"/>
                      <a:pt x="2" y="13"/>
                    </a:cubicBezTo>
                    <a:cubicBezTo>
                      <a:pt x="3" y="15"/>
                      <a:pt x="5" y="17"/>
                      <a:pt x="8" y="17"/>
                    </a:cubicBezTo>
                    <a:cubicBezTo>
                      <a:pt x="12" y="17"/>
                      <a:pt x="17" y="14"/>
                      <a:pt x="17" y="13"/>
                    </a:cubicBezTo>
                    <a:cubicBezTo>
                      <a:pt x="17" y="10"/>
                      <a:pt x="19" y="8"/>
                      <a:pt x="20" y="5"/>
                    </a:cubicBezTo>
                    <a:cubicBezTo>
                      <a:pt x="21" y="4"/>
                      <a:pt x="23" y="2"/>
                      <a:pt x="23" y="0"/>
                    </a:cubicBezTo>
                    <a:cubicBezTo>
                      <a:pt x="22" y="0"/>
                      <a:pt x="22" y="0"/>
                      <a:pt x="20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9" y="1"/>
                      <a:pt x="4" y="3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9" name="Freeform 1136"/>
              <p:cNvSpPr>
                <a:spLocks/>
              </p:cNvSpPr>
              <p:nvPr/>
            </p:nvSpPr>
            <p:spPr bwMode="auto">
              <a:xfrm>
                <a:off x="4553" y="2045"/>
                <a:ext cx="20" cy="30"/>
              </a:xfrm>
              <a:custGeom>
                <a:avLst/>
                <a:gdLst>
                  <a:gd name="T0" fmla="*/ 6 w 21"/>
                  <a:gd name="T1" fmla="*/ 32 h 32"/>
                  <a:gd name="T2" fmla="*/ 19 w 21"/>
                  <a:gd name="T3" fmla="*/ 1 h 32"/>
                  <a:gd name="T4" fmla="*/ 18 w 21"/>
                  <a:gd name="T5" fmla="*/ 0 h 32"/>
                  <a:gd name="T6" fmla="*/ 3 w 21"/>
                  <a:gd name="T7" fmla="*/ 16 h 32"/>
                  <a:gd name="T8" fmla="*/ 6 w 2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2">
                    <a:moveTo>
                      <a:pt x="6" y="32"/>
                    </a:moveTo>
                    <a:cubicBezTo>
                      <a:pt x="10" y="28"/>
                      <a:pt x="21" y="4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4" y="0"/>
                      <a:pt x="5" y="6"/>
                      <a:pt x="3" y="16"/>
                    </a:cubicBezTo>
                    <a:cubicBezTo>
                      <a:pt x="0" y="26"/>
                      <a:pt x="4" y="31"/>
                      <a:pt x="6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0" name="Freeform 1137"/>
              <p:cNvSpPr>
                <a:spLocks/>
              </p:cNvSpPr>
              <p:nvPr/>
            </p:nvSpPr>
            <p:spPr bwMode="auto">
              <a:xfrm>
                <a:off x="4573" y="2218"/>
                <a:ext cx="48" cy="44"/>
              </a:xfrm>
              <a:custGeom>
                <a:avLst/>
                <a:gdLst>
                  <a:gd name="T0" fmla="*/ 43 w 51"/>
                  <a:gd name="T1" fmla="*/ 0 h 46"/>
                  <a:gd name="T2" fmla="*/ 41 w 51"/>
                  <a:gd name="T3" fmla="*/ 1 h 46"/>
                  <a:gd name="T4" fmla="*/ 41 w 51"/>
                  <a:gd name="T5" fmla="*/ 2 h 46"/>
                  <a:gd name="T6" fmla="*/ 42 w 51"/>
                  <a:gd name="T7" fmla="*/ 6 h 46"/>
                  <a:gd name="T8" fmla="*/ 38 w 51"/>
                  <a:gd name="T9" fmla="*/ 8 h 46"/>
                  <a:gd name="T10" fmla="*/ 35 w 51"/>
                  <a:gd name="T11" fmla="*/ 9 h 46"/>
                  <a:gd name="T12" fmla="*/ 30 w 51"/>
                  <a:gd name="T13" fmla="*/ 14 h 46"/>
                  <a:gd name="T14" fmla="*/ 29 w 51"/>
                  <a:gd name="T15" fmla="*/ 14 h 46"/>
                  <a:gd name="T16" fmla="*/ 28 w 51"/>
                  <a:gd name="T17" fmla="*/ 17 h 46"/>
                  <a:gd name="T18" fmla="*/ 25 w 51"/>
                  <a:gd name="T19" fmla="*/ 18 h 46"/>
                  <a:gd name="T20" fmla="*/ 16 w 51"/>
                  <a:gd name="T21" fmla="*/ 13 h 46"/>
                  <a:gd name="T22" fmla="*/ 11 w 51"/>
                  <a:gd name="T23" fmla="*/ 16 h 46"/>
                  <a:gd name="T24" fmla="*/ 4 w 51"/>
                  <a:gd name="T25" fmla="*/ 21 h 46"/>
                  <a:gd name="T26" fmla="*/ 1 w 51"/>
                  <a:gd name="T27" fmla="*/ 25 h 46"/>
                  <a:gd name="T28" fmla="*/ 0 w 51"/>
                  <a:gd name="T29" fmla="*/ 29 h 46"/>
                  <a:gd name="T30" fmla="*/ 3 w 51"/>
                  <a:gd name="T31" fmla="*/ 27 h 46"/>
                  <a:gd name="T32" fmla="*/ 9 w 51"/>
                  <a:gd name="T33" fmla="*/ 24 h 46"/>
                  <a:gd name="T34" fmla="*/ 10 w 51"/>
                  <a:gd name="T35" fmla="*/ 24 h 46"/>
                  <a:gd name="T36" fmla="*/ 11 w 51"/>
                  <a:gd name="T37" fmla="*/ 23 h 46"/>
                  <a:gd name="T38" fmla="*/ 16 w 51"/>
                  <a:gd name="T39" fmla="*/ 20 h 46"/>
                  <a:gd name="T40" fmla="*/ 18 w 51"/>
                  <a:gd name="T41" fmla="*/ 21 h 46"/>
                  <a:gd name="T42" fmla="*/ 23 w 51"/>
                  <a:gd name="T43" fmla="*/ 31 h 46"/>
                  <a:gd name="T44" fmla="*/ 27 w 51"/>
                  <a:gd name="T45" fmla="*/ 40 h 46"/>
                  <a:gd name="T46" fmla="*/ 36 w 51"/>
                  <a:gd name="T47" fmla="*/ 44 h 46"/>
                  <a:gd name="T48" fmla="*/ 38 w 51"/>
                  <a:gd name="T49" fmla="*/ 46 h 46"/>
                  <a:gd name="T50" fmla="*/ 37 w 51"/>
                  <a:gd name="T51" fmla="*/ 40 h 46"/>
                  <a:gd name="T52" fmla="*/ 36 w 51"/>
                  <a:gd name="T53" fmla="*/ 33 h 46"/>
                  <a:gd name="T54" fmla="*/ 43 w 51"/>
                  <a:gd name="T55" fmla="*/ 29 h 46"/>
                  <a:gd name="T56" fmla="*/ 49 w 51"/>
                  <a:gd name="T57" fmla="*/ 27 h 46"/>
                  <a:gd name="T58" fmla="*/ 48 w 51"/>
                  <a:gd name="T59" fmla="*/ 15 h 46"/>
                  <a:gd name="T60" fmla="*/ 46 w 51"/>
                  <a:gd name="T61" fmla="*/ 4 h 46"/>
                  <a:gd name="T62" fmla="*/ 43 w 51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46">
                    <a:moveTo>
                      <a:pt x="43" y="0"/>
                    </a:moveTo>
                    <a:cubicBezTo>
                      <a:pt x="42" y="0"/>
                      <a:pt x="41" y="1"/>
                      <a:pt x="41" y="1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42" y="3"/>
                      <a:pt x="43" y="4"/>
                      <a:pt x="42" y="6"/>
                    </a:cubicBezTo>
                    <a:cubicBezTo>
                      <a:pt x="41" y="7"/>
                      <a:pt x="40" y="8"/>
                      <a:pt x="38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13"/>
                      <a:pt x="31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8" y="16"/>
                      <a:pt x="28" y="17"/>
                    </a:cubicBezTo>
                    <a:cubicBezTo>
                      <a:pt x="27" y="17"/>
                      <a:pt x="27" y="18"/>
                      <a:pt x="25" y="18"/>
                    </a:cubicBezTo>
                    <a:cubicBezTo>
                      <a:pt x="22" y="18"/>
                      <a:pt x="17" y="14"/>
                      <a:pt x="16" y="13"/>
                    </a:cubicBezTo>
                    <a:cubicBezTo>
                      <a:pt x="15" y="13"/>
                      <a:pt x="13" y="15"/>
                      <a:pt x="11" y="16"/>
                    </a:cubicBezTo>
                    <a:cubicBezTo>
                      <a:pt x="9" y="18"/>
                      <a:pt x="7" y="20"/>
                      <a:pt x="4" y="21"/>
                    </a:cubicBezTo>
                    <a:cubicBezTo>
                      <a:pt x="3" y="21"/>
                      <a:pt x="2" y="23"/>
                      <a:pt x="1" y="25"/>
                    </a:cubicBezTo>
                    <a:cubicBezTo>
                      <a:pt x="0" y="26"/>
                      <a:pt x="0" y="28"/>
                      <a:pt x="0" y="29"/>
                    </a:cubicBezTo>
                    <a:cubicBezTo>
                      <a:pt x="1" y="28"/>
                      <a:pt x="2" y="28"/>
                      <a:pt x="3" y="27"/>
                    </a:cubicBezTo>
                    <a:cubicBezTo>
                      <a:pt x="5" y="25"/>
                      <a:pt x="6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1" y="23"/>
                      <a:pt x="11" y="23"/>
                    </a:cubicBezTo>
                    <a:cubicBezTo>
                      <a:pt x="12" y="22"/>
                      <a:pt x="13" y="20"/>
                      <a:pt x="16" y="20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22" y="21"/>
                      <a:pt x="23" y="26"/>
                      <a:pt x="23" y="31"/>
                    </a:cubicBezTo>
                    <a:cubicBezTo>
                      <a:pt x="24" y="36"/>
                      <a:pt x="25" y="40"/>
                      <a:pt x="27" y="40"/>
                    </a:cubicBezTo>
                    <a:cubicBezTo>
                      <a:pt x="32" y="41"/>
                      <a:pt x="35" y="43"/>
                      <a:pt x="36" y="44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5"/>
                      <a:pt x="38" y="42"/>
                      <a:pt x="37" y="40"/>
                    </a:cubicBezTo>
                    <a:cubicBezTo>
                      <a:pt x="37" y="37"/>
                      <a:pt x="36" y="35"/>
                      <a:pt x="36" y="33"/>
                    </a:cubicBezTo>
                    <a:cubicBezTo>
                      <a:pt x="37" y="30"/>
                      <a:pt x="40" y="30"/>
                      <a:pt x="43" y="29"/>
                    </a:cubicBezTo>
                    <a:cubicBezTo>
                      <a:pt x="45" y="29"/>
                      <a:pt x="47" y="29"/>
                      <a:pt x="49" y="27"/>
                    </a:cubicBezTo>
                    <a:cubicBezTo>
                      <a:pt x="51" y="25"/>
                      <a:pt x="49" y="20"/>
                      <a:pt x="48" y="15"/>
                    </a:cubicBezTo>
                    <a:cubicBezTo>
                      <a:pt x="47" y="11"/>
                      <a:pt x="46" y="7"/>
                      <a:pt x="46" y="4"/>
                    </a:cubicBezTo>
                    <a:cubicBezTo>
                      <a:pt x="46" y="1"/>
                      <a:pt x="44" y="0"/>
                      <a:pt x="43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1" name="Freeform 1138"/>
              <p:cNvSpPr>
                <a:spLocks/>
              </p:cNvSpPr>
              <p:nvPr/>
            </p:nvSpPr>
            <p:spPr bwMode="auto">
              <a:xfrm>
                <a:off x="4551" y="2121"/>
                <a:ext cx="25" cy="49"/>
              </a:xfrm>
              <a:custGeom>
                <a:avLst/>
                <a:gdLst>
                  <a:gd name="T0" fmla="*/ 6 w 26"/>
                  <a:gd name="T1" fmla="*/ 40 h 51"/>
                  <a:gd name="T2" fmla="*/ 6 w 26"/>
                  <a:gd name="T3" fmla="*/ 49 h 51"/>
                  <a:gd name="T4" fmla="*/ 6 w 26"/>
                  <a:gd name="T5" fmla="*/ 50 h 51"/>
                  <a:gd name="T6" fmla="*/ 9 w 26"/>
                  <a:gd name="T7" fmla="*/ 51 h 51"/>
                  <a:gd name="T8" fmla="*/ 15 w 26"/>
                  <a:gd name="T9" fmla="*/ 50 h 51"/>
                  <a:gd name="T10" fmla="*/ 18 w 26"/>
                  <a:gd name="T11" fmla="*/ 49 h 51"/>
                  <a:gd name="T12" fmla="*/ 18 w 26"/>
                  <a:gd name="T13" fmla="*/ 46 h 51"/>
                  <a:gd name="T14" fmla="*/ 16 w 26"/>
                  <a:gd name="T15" fmla="*/ 40 h 51"/>
                  <a:gd name="T16" fmla="*/ 22 w 26"/>
                  <a:gd name="T17" fmla="*/ 24 h 51"/>
                  <a:gd name="T18" fmla="*/ 24 w 26"/>
                  <a:gd name="T19" fmla="*/ 22 h 51"/>
                  <a:gd name="T20" fmla="*/ 24 w 26"/>
                  <a:gd name="T21" fmla="*/ 11 h 51"/>
                  <a:gd name="T22" fmla="*/ 22 w 26"/>
                  <a:gd name="T23" fmla="*/ 4 h 51"/>
                  <a:gd name="T24" fmla="*/ 23 w 26"/>
                  <a:gd name="T25" fmla="*/ 3 h 51"/>
                  <a:gd name="T26" fmla="*/ 16 w 26"/>
                  <a:gd name="T27" fmla="*/ 2 h 51"/>
                  <a:gd name="T28" fmla="*/ 7 w 26"/>
                  <a:gd name="T29" fmla="*/ 1 h 51"/>
                  <a:gd name="T30" fmla="*/ 6 w 26"/>
                  <a:gd name="T31" fmla="*/ 16 h 51"/>
                  <a:gd name="T32" fmla="*/ 5 w 26"/>
                  <a:gd name="T33" fmla="*/ 27 h 51"/>
                  <a:gd name="T34" fmla="*/ 0 w 26"/>
                  <a:gd name="T35" fmla="*/ 27 h 51"/>
                  <a:gd name="T36" fmla="*/ 2 w 26"/>
                  <a:gd name="T37" fmla="*/ 38 h 51"/>
                  <a:gd name="T38" fmla="*/ 6 w 26"/>
                  <a:gd name="T39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51">
                    <a:moveTo>
                      <a:pt x="6" y="40"/>
                    </a:moveTo>
                    <a:cubicBezTo>
                      <a:pt x="7" y="42"/>
                      <a:pt x="7" y="45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7" y="51"/>
                      <a:pt x="8" y="51"/>
                      <a:pt x="9" y="51"/>
                    </a:cubicBezTo>
                    <a:cubicBezTo>
                      <a:pt x="11" y="51"/>
                      <a:pt x="13" y="51"/>
                      <a:pt x="15" y="50"/>
                    </a:cubicBezTo>
                    <a:cubicBezTo>
                      <a:pt x="16" y="50"/>
                      <a:pt x="17" y="49"/>
                      <a:pt x="18" y="49"/>
                    </a:cubicBezTo>
                    <a:cubicBezTo>
                      <a:pt x="18" y="48"/>
                      <a:pt x="18" y="47"/>
                      <a:pt x="18" y="46"/>
                    </a:cubicBezTo>
                    <a:cubicBezTo>
                      <a:pt x="17" y="44"/>
                      <a:pt x="17" y="42"/>
                      <a:pt x="16" y="40"/>
                    </a:cubicBezTo>
                    <a:cubicBezTo>
                      <a:pt x="11" y="35"/>
                      <a:pt x="17" y="29"/>
                      <a:pt x="22" y="24"/>
                    </a:cubicBezTo>
                    <a:cubicBezTo>
                      <a:pt x="22" y="23"/>
                      <a:pt x="23" y="22"/>
                      <a:pt x="24" y="22"/>
                    </a:cubicBezTo>
                    <a:cubicBezTo>
                      <a:pt x="26" y="19"/>
                      <a:pt x="25" y="15"/>
                      <a:pt x="24" y="11"/>
                    </a:cubicBezTo>
                    <a:cubicBezTo>
                      <a:pt x="23" y="8"/>
                      <a:pt x="22" y="6"/>
                      <a:pt x="22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1" y="3"/>
                      <a:pt x="19" y="3"/>
                      <a:pt x="16" y="2"/>
                    </a:cubicBezTo>
                    <a:cubicBezTo>
                      <a:pt x="13" y="1"/>
                      <a:pt x="9" y="0"/>
                      <a:pt x="7" y="1"/>
                    </a:cubicBezTo>
                    <a:cubicBezTo>
                      <a:pt x="6" y="2"/>
                      <a:pt x="6" y="12"/>
                      <a:pt x="6" y="16"/>
                    </a:cubicBezTo>
                    <a:cubicBezTo>
                      <a:pt x="6" y="23"/>
                      <a:pt x="7" y="26"/>
                      <a:pt x="5" y="27"/>
                    </a:cubicBezTo>
                    <a:cubicBezTo>
                      <a:pt x="4" y="28"/>
                      <a:pt x="1" y="28"/>
                      <a:pt x="0" y="27"/>
                    </a:cubicBezTo>
                    <a:cubicBezTo>
                      <a:pt x="0" y="30"/>
                      <a:pt x="1" y="36"/>
                      <a:pt x="2" y="38"/>
                    </a:cubicBezTo>
                    <a:cubicBezTo>
                      <a:pt x="3" y="38"/>
                      <a:pt x="5" y="39"/>
                      <a:pt x="6" y="4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2" name="Freeform 1139"/>
              <p:cNvSpPr>
                <a:spLocks/>
              </p:cNvSpPr>
              <p:nvPr/>
            </p:nvSpPr>
            <p:spPr bwMode="auto">
              <a:xfrm>
                <a:off x="4572" y="2169"/>
                <a:ext cx="38" cy="41"/>
              </a:xfrm>
              <a:custGeom>
                <a:avLst/>
                <a:gdLst>
                  <a:gd name="T0" fmla="*/ 4 w 40"/>
                  <a:gd name="T1" fmla="*/ 3 h 43"/>
                  <a:gd name="T2" fmla="*/ 19 w 40"/>
                  <a:gd name="T3" fmla="*/ 11 h 43"/>
                  <a:gd name="T4" fmla="*/ 20 w 40"/>
                  <a:gd name="T5" fmla="*/ 16 h 43"/>
                  <a:gd name="T6" fmla="*/ 20 w 40"/>
                  <a:gd name="T7" fmla="*/ 23 h 43"/>
                  <a:gd name="T8" fmla="*/ 23 w 40"/>
                  <a:gd name="T9" fmla="*/ 22 h 43"/>
                  <a:gd name="T10" fmla="*/ 28 w 40"/>
                  <a:gd name="T11" fmla="*/ 25 h 43"/>
                  <a:gd name="T12" fmla="*/ 27 w 40"/>
                  <a:gd name="T13" fmla="*/ 31 h 43"/>
                  <a:gd name="T14" fmla="*/ 30 w 40"/>
                  <a:gd name="T15" fmla="*/ 37 h 43"/>
                  <a:gd name="T16" fmla="*/ 33 w 40"/>
                  <a:gd name="T17" fmla="*/ 43 h 43"/>
                  <a:gd name="T18" fmla="*/ 33 w 40"/>
                  <a:gd name="T19" fmla="*/ 42 h 43"/>
                  <a:gd name="T20" fmla="*/ 37 w 40"/>
                  <a:gd name="T21" fmla="*/ 34 h 43"/>
                  <a:gd name="T22" fmla="*/ 39 w 40"/>
                  <a:gd name="T23" fmla="*/ 33 h 43"/>
                  <a:gd name="T24" fmla="*/ 37 w 40"/>
                  <a:gd name="T25" fmla="*/ 26 h 43"/>
                  <a:gd name="T26" fmla="*/ 35 w 40"/>
                  <a:gd name="T27" fmla="*/ 22 h 43"/>
                  <a:gd name="T28" fmla="*/ 29 w 40"/>
                  <a:gd name="T29" fmla="*/ 18 h 43"/>
                  <a:gd name="T30" fmla="*/ 22 w 40"/>
                  <a:gd name="T31" fmla="*/ 12 h 43"/>
                  <a:gd name="T32" fmla="*/ 19 w 40"/>
                  <a:gd name="T33" fmla="*/ 7 h 43"/>
                  <a:gd name="T34" fmla="*/ 15 w 40"/>
                  <a:gd name="T35" fmla="*/ 2 h 43"/>
                  <a:gd name="T36" fmla="*/ 7 w 40"/>
                  <a:gd name="T37" fmla="*/ 0 h 43"/>
                  <a:gd name="T38" fmla="*/ 2 w 40"/>
                  <a:gd name="T39" fmla="*/ 1 h 43"/>
                  <a:gd name="T40" fmla="*/ 0 w 40"/>
                  <a:gd name="T41" fmla="*/ 2 h 43"/>
                  <a:gd name="T42" fmla="*/ 1 w 40"/>
                  <a:gd name="T43" fmla="*/ 2 h 43"/>
                  <a:gd name="T44" fmla="*/ 4 w 40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3">
                    <a:moveTo>
                      <a:pt x="4" y="3"/>
                    </a:moveTo>
                    <a:cubicBezTo>
                      <a:pt x="9" y="2"/>
                      <a:pt x="16" y="7"/>
                      <a:pt x="19" y="11"/>
                    </a:cubicBezTo>
                    <a:cubicBezTo>
                      <a:pt x="20" y="13"/>
                      <a:pt x="20" y="15"/>
                      <a:pt x="20" y="16"/>
                    </a:cubicBezTo>
                    <a:cubicBezTo>
                      <a:pt x="19" y="18"/>
                      <a:pt x="19" y="22"/>
                      <a:pt x="20" y="23"/>
                    </a:cubicBezTo>
                    <a:cubicBezTo>
                      <a:pt x="21" y="23"/>
                      <a:pt x="22" y="22"/>
                      <a:pt x="23" y="22"/>
                    </a:cubicBezTo>
                    <a:cubicBezTo>
                      <a:pt x="25" y="22"/>
                      <a:pt x="27" y="23"/>
                      <a:pt x="28" y="25"/>
                    </a:cubicBezTo>
                    <a:cubicBezTo>
                      <a:pt x="29" y="27"/>
                      <a:pt x="29" y="29"/>
                      <a:pt x="27" y="31"/>
                    </a:cubicBezTo>
                    <a:cubicBezTo>
                      <a:pt x="27" y="33"/>
                      <a:pt x="27" y="34"/>
                      <a:pt x="30" y="37"/>
                    </a:cubicBezTo>
                    <a:cubicBezTo>
                      <a:pt x="31" y="39"/>
                      <a:pt x="32" y="41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37"/>
                      <a:pt x="34" y="36"/>
                      <a:pt x="37" y="34"/>
                    </a:cubicBezTo>
                    <a:cubicBezTo>
                      <a:pt x="37" y="34"/>
                      <a:pt x="38" y="34"/>
                      <a:pt x="39" y="33"/>
                    </a:cubicBezTo>
                    <a:cubicBezTo>
                      <a:pt x="40" y="32"/>
                      <a:pt x="40" y="31"/>
                      <a:pt x="37" y="26"/>
                    </a:cubicBezTo>
                    <a:cubicBezTo>
                      <a:pt x="37" y="24"/>
                      <a:pt x="36" y="23"/>
                      <a:pt x="35" y="22"/>
                    </a:cubicBezTo>
                    <a:cubicBezTo>
                      <a:pt x="34" y="20"/>
                      <a:pt x="32" y="19"/>
                      <a:pt x="29" y="18"/>
                    </a:cubicBezTo>
                    <a:cubicBezTo>
                      <a:pt x="26" y="17"/>
                      <a:pt x="22" y="16"/>
                      <a:pt x="22" y="12"/>
                    </a:cubicBezTo>
                    <a:cubicBezTo>
                      <a:pt x="22" y="10"/>
                      <a:pt x="21" y="9"/>
                      <a:pt x="19" y="7"/>
                    </a:cubicBezTo>
                    <a:cubicBezTo>
                      <a:pt x="17" y="6"/>
                      <a:pt x="15" y="4"/>
                      <a:pt x="15" y="2"/>
                    </a:cubicBezTo>
                    <a:cubicBezTo>
                      <a:pt x="14" y="2"/>
                      <a:pt x="11" y="0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4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3" name="Freeform 1140"/>
              <p:cNvSpPr>
                <a:spLocks/>
              </p:cNvSpPr>
              <p:nvPr/>
            </p:nvSpPr>
            <p:spPr bwMode="auto">
              <a:xfrm>
                <a:off x="4571" y="2195"/>
                <a:ext cx="20" cy="28"/>
              </a:xfrm>
              <a:custGeom>
                <a:avLst/>
                <a:gdLst>
                  <a:gd name="T0" fmla="*/ 19 w 21"/>
                  <a:gd name="T1" fmla="*/ 15 h 30"/>
                  <a:gd name="T2" fmla="*/ 18 w 21"/>
                  <a:gd name="T3" fmla="*/ 15 h 30"/>
                  <a:gd name="T4" fmla="*/ 17 w 21"/>
                  <a:gd name="T5" fmla="*/ 14 h 30"/>
                  <a:gd name="T6" fmla="*/ 17 w 21"/>
                  <a:gd name="T7" fmla="*/ 11 h 30"/>
                  <a:gd name="T8" fmla="*/ 15 w 21"/>
                  <a:gd name="T9" fmla="*/ 8 h 30"/>
                  <a:gd name="T10" fmla="*/ 2 w 21"/>
                  <a:gd name="T11" fmla="*/ 0 h 30"/>
                  <a:gd name="T12" fmla="*/ 1 w 21"/>
                  <a:gd name="T13" fmla="*/ 3 h 30"/>
                  <a:gd name="T14" fmla="*/ 2 w 21"/>
                  <a:gd name="T15" fmla="*/ 12 h 30"/>
                  <a:gd name="T16" fmla="*/ 3 w 21"/>
                  <a:gd name="T17" fmla="*/ 11 h 30"/>
                  <a:gd name="T18" fmla="*/ 6 w 21"/>
                  <a:gd name="T19" fmla="*/ 10 h 30"/>
                  <a:gd name="T20" fmla="*/ 9 w 21"/>
                  <a:gd name="T21" fmla="*/ 8 h 30"/>
                  <a:gd name="T22" fmla="*/ 11 w 21"/>
                  <a:gd name="T23" fmla="*/ 10 h 30"/>
                  <a:gd name="T24" fmla="*/ 11 w 21"/>
                  <a:gd name="T25" fmla="*/ 21 h 30"/>
                  <a:gd name="T26" fmla="*/ 10 w 21"/>
                  <a:gd name="T27" fmla="*/ 27 h 30"/>
                  <a:gd name="T28" fmla="*/ 11 w 21"/>
                  <a:gd name="T29" fmla="*/ 30 h 30"/>
                  <a:gd name="T30" fmla="*/ 12 w 21"/>
                  <a:gd name="T31" fmla="*/ 30 h 30"/>
                  <a:gd name="T32" fmla="*/ 15 w 21"/>
                  <a:gd name="T33" fmla="*/ 27 h 30"/>
                  <a:gd name="T34" fmla="*/ 21 w 21"/>
                  <a:gd name="T35" fmla="*/ 15 h 30"/>
                  <a:gd name="T36" fmla="*/ 21 w 21"/>
                  <a:gd name="T37" fmla="*/ 15 h 30"/>
                  <a:gd name="T38" fmla="*/ 19 w 21"/>
                  <a:gd name="T3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0">
                    <a:moveTo>
                      <a:pt x="19" y="15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7" y="12"/>
                      <a:pt x="17" y="11"/>
                    </a:cubicBezTo>
                    <a:cubicBezTo>
                      <a:pt x="17" y="11"/>
                      <a:pt x="16" y="10"/>
                      <a:pt x="15" y="8"/>
                    </a:cubicBezTo>
                    <a:cubicBezTo>
                      <a:pt x="11" y="4"/>
                      <a:pt x="5" y="0"/>
                      <a:pt x="2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2" y="12"/>
                      <a:pt x="3" y="11"/>
                      <a:pt x="3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10"/>
                    </a:cubicBezTo>
                    <a:cubicBezTo>
                      <a:pt x="12" y="12"/>
                      <a:pt x="14" y="18"/>
                      <a:pt x="11" y="21"/>
                    </a:cubicBezTo>
                    <a:cubicBezTo>
                      <a:pt x="9" y="22"/>
                      <a:pt x="9" y="25"/>
                      <a:pt x="10" y="27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29"/>
                      <a:pt x="15" y="27"/>
                    </a:cubicBezTo>
                    <a:cubicBezTo>
                      <a:pt x="18" y="23"/>
                      <a:pt x="21" y="17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19" y="15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4" name="Freeform 1141"/>
              <p:cNvSpPr>
                <a:spLocks/>
              </p:cNvSpPr>
              <p:nvPr/>
            </p:nvSpPr>
            <p:spPr bwMode="auto">
              <a:xfrm>
                <a:off x="4129" y="2220"/>
                <a:ext cx="20" cy="37"/>
              </a:xfrm>
              <a:custGeom>
                <a:avLst/>
                <a:gdLst>
                  <a:gd name="T0" fmla="*/ 4 w 20"/>
                  <a:gd name="T1" fmla="*/ 0 h 39"/>
                  <a:gd name="T2" fmla="*/ 3 w 20"/>
                  <a:gd name="T3" fmla="*/ 4 h 39"/>
                  <a:gd name="T4" fmla="*/ 1 w 20"/>
                  <a:gd name="T5" fmla="*/ 9 h 39"/>
                  <a:gd name="T6" fmla="*/ 1 w 20"/>
                  <a:gd name="T7" fmla="*/ 23 h 39"/>
                  <a:gd name="T8" fmla="*/ 1 w 20"/>
                  <a:gd name="T9" fmla="*/ 26 h 39"/>
                  <a:gd name="T10" fmla="*/ 5 w 20"/>
                  <a:gd name="T11" fmla="*/ 38 h 39"/>
                  <a:gd name="T12" fmla="*/ 8 w 20"/>
                  <a:gd name="T13" fmla="*/ 39 h 39"/>
                  <a:gd name="T14" fmla="*/ 20 w 20"/>
                  <a:gd name="T15" fmla="*/ 24 h 39"/>
                  <a:gd name="T16" fmla="*/ 4 w 20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4" y="0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2" y="5"/>
                      <a:pt x="2" y="7"/>
                      <a:pt x="1" y="9"/>
                    </a:cubicBezTo>
                    <a:cubicBezTo>
                      <a:pt x="0" y="13"/>
                      <a:pt x="0" y="17"/>
                      <a:pt x="1" y="23"/>
                    </a:cubicBezTo>
                    <a:cubicBezTo>
                      <a:pt x="1" y="24"/>
                      <a:pt x="1" y="25"/>
                      <a:pt x="1" y="26"/>
                    </a:cubicBezTo>
                    <a:cubicBezTo>
                      <a:pt x="1" y="31"/>
                      <a:pt x="2" y="36"/>
                      <a:pt x="5" y="38"/>
                    </a:cubicBezTo>
                    <a:cubicBezTo>
                      <a:pt x="6" y="39"/>
                      <a:pt x="7" y="39"/>
                      <a:pt x="8" y="39"/>
                    </a:cubicBezTo>
                    <a:cubicBezTo>
                      <a:pt x="12" y="39"/>
                      <a:pt x="19" y="31"/>
                      <a:pt x="20" y="24"/>
                    </a:cubicBezTo>
                    <a:cubicBezTo>
                      <a:pt x="20" y="16"/>
                      <a:pt x="7" y="2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5" name="Freeform 1142"/>
              <p:cNvSpPr>
                <a:spLocks noEditPoints="1"/>
              </p:cNvSpPr>
              <p:nvPr/>
            </p:nvSpPr>
            <p:spPr bwMode="auto">
              <a:xfrm>
                <a:off x="3770" y="1652"/>
                <a:ext cx="434" cy="200"/>
              </a:xfrm>
              <a:custGeom>
                <a:avLst/>
                <a:gdLst>
                  <a:gd name="T0" fmla="*/ 74 w 454"/>
                  <a:gd name="T1" fmla="*/ 126 h 209"/>
                  <a:gd name="T2" fmla="*/ 61 w 454"/>
                  <a:gd name="T3" fmla="*/ 149 h 209"/>
                  <a:gd name="T4" fmla="*/ 42 w 454"/>
                  <a:gd name="T5" fmla="*/ 160 h 209"/>
                  <a:gd name="T6" fmla="*/ 63 w 454"/>
                  <a:gd name="T7" fmla="*/ 181 h 209"/>
                  <a:gd name="T8" fmla="*/ 70 w 454"/>
                  <a:gd name="T9" fmla="*/ 194 h 209"/>
                  <a:gd name="T10" fmla="*/ 70 w 454"/>
                  <a:gd name="T11" fmla="*/ 190 h 209"/>
                  <a:gd name="T12" fmla="*/ 134 w 454"/>
                  <a:gd name="T13" fmla="*/ 140 h 209"/>
                  <a:gd name="T14" fmla="*/ 155 w 454"/>
                  <a:gd name="T15" fmla="*/ 140 h 209"/>
                  <a:gd name="T16" fmla="*/ 164 w 454"/>
                  <a:gd name="T17" fmla="*/ 159 h 209"/>
                  <a:gd name="T18" fmla="*/ 170 w 454"/>
                  <a:gd name="T19" fmla="*/ 165 h 209"/>
                  <a:gd name="T20" fmla="*/ 175 w 454"/>
                  <a:gd name="T21" fmla="*/ 171 h 209"/>
                  <a:gd name="T22" fmla="*/ 187 w 454"/>
                  <a:gd name="T23" fmla="*/ 169 h 209"/>
                  <a:gd name="T24" fmla="*/ 224 w 454"/>
                  <a:gd name="T25" fmla="*/ 186 h 209"/>
                  <a:gd name="T26" fmla="*/ 249 w 454"/>
                  <a:gd name="T27" fmla="*/ 209 h 209"/>
                  <a:gd name="T28" fmla="*/ 269 w 454"/>
                  <a:gd name="T29" fmla="*/ 196 h 209"/>
                  <a:gd name="T30" fmla="*/ 270 w 454"/>
                  <a:gd name="T31" fmla="*/ 194 h 209"/>
                  <a:gd name="T32" fmla="*/ 272 w 454"/>
                  <a:gd name="T33" fmla="*/ 191 h 209"/>
                  <a:gd name="T34" fmla="*/ 279 w 454"/>
                  <a:gd name="T35" fmla="*/ 184 h 209"/>
                  <a:gd name="T36" fmla="*/ 319 w 454"/>
                  <a:gd name="T37" fmla="*/ 176 h 209"/>
                  <a:gd name="T38" fmla="*/ 366 w 454"/>
                  <a:gd name="T39" fmla="*/ 182 h 209"/>
                  <a:gd name="T40" fmla="*/ 380 w 454"/>
                  <a:gd name="T41" fmla="*/ 186 h 209"/>
                  <a:gd name="T42" fmla="*/ 378 w 454"/>
                  <a:gd name="T43" fmla="*/ 154 h 209"/>
                  <a:gd name="T44" fmla="*/ 405 w 454"/>
                  <a:gd name="T45" fmla="*/ 147 h 209"/>
                  <a:gd name="T46" fmla="*/ 425 w 454"/>
                  <a:gd name="T47" fmla="*/ 122 h 209"/>
                  <a:gd name="T48" fmla="*/ 438 w 454"/>
                  <a:gd name="T49" fmla="*/ 111 h 209"/>
                  <a:gd name="T50" fmla="*/ 454 w 454"/>
                  <a:gd name="T51" fmla="*/ 90 h 209"/>
                  <a:gd name="T52" fmla="*/ 433 w 454"/>
                  <a:gd name="T53" fmla="*/ 82 h 209"/>
                  <a:gd name="T54" fmla="*/ 410 w 454"/>
                  <a:gd name="T55" fmla="*/ 70 h 209"/>
                  <a:gd name="T56" fmla="*/ 386 w 454"/>
                  <a:gd name="T57" fmla="*/ 66 h 209"/>
                  <a:gd name="T58" fmla="*/ 341 w 454"/>
                  <a:gd name="T59" fmla="*/ 20 h 209"/>
                  <a:gd name="T60" fmla="*/ 327 w 454"/>
                  <a:gd name="T61" fmla="*/ 22 h 209"/>
                  <a:gd name="T62" fmla="*/ 304 w 454"/>
                  <a:gd name="T63" fmla="*/ 26 h 209"/>
                  <a:gd name="T64" fmla="*/ 297 w 454"/>
                  <a:gd name="T65" fmla="*/ 21 h 209"/>
                  <a:gd name="T66" fmla="*/ 293 w 454"/>
                  <a:gd name="T67" fmla="*/ 16 h 209"/>
                  <a:gd name="T68" fmla="*/ 281 w 454"/>
                  <a:gd name="T69" fmla="*/ 12 h 209"/>
                  <a:gd name="T70" fmla="*/ 264 w 454"/>
                  <a:gd name="T71" fmla="*/ 0 h 209"/>
                  <a:gd name="T72" fmla="*/ 215 w 454"/>
                  <a:gd name="T73" fmla="*/ 13 h 209"/>
                  <a:gd name="T74" fmla="*/ 184 w 454"/>
                  <a:gd name="T75" fmla="*/ 20 h 209"/>
                  <a:gd name="T76" fmla="*/ 168 w 454"/>
                  <a:gd name="T77" fmla="*/ 21 h 209"/>
                  <a:gd name="T78" fmla="*/ 170 w 454"/>
                  <a:gd name="T79" fmla="*/ 37 h 209"/>
                  <a:gd name="T80" fmla="*/ 158 w 454"/>
                  <a:gd name="T81" fmla="*/ 52 h 209"/>
                  <a:gd name="T82" fmla="*/ 157 w 454"/>
                  <a:gd name="T83" fmla="*/ 70 h 209"/>
                  <a:gd name="T84" fmla="*/ 147 w 454"/>
                  <a:gd name="T85" fmla="*/ 72 h 209"/>
                  <a:gd name="T86" fmla="*/ 120 w 454"/>
                  <a:gd name="T87" fmla="*/ 66 h 209"/>
                  <a:gd name="T88" fmla="*/ 94 w 454"/>
                  <a:gd name="T89" fmla="*/ 68 h 209"/>
                  <a:gd name="T90" fmla="*/ 90 w 454"/>
                  <a:gd name="T91" fmla="*/ 71 h 209"/>
                  <a:gd name="T92" fmla="*/ 88 w 454"/>
                  <a:gd name="T93" fmla="*/ 69 h 209"/>
                  <a:gd name="T94" fmla="*/ 73 w 454"/>
                  <a:gd name="T95" fmla="*/ 59 h 209"/>
                  <a:gd name="T96" fmla="*/ 52 w 454"/>
                  <a:gd name="T97" fmla="*/ 57 h 209"/>
                  <a:gd name="T98" fmla="*/ 32 w 454"/>
                  <a:gd name="T99" fmla="*/ 66 h 209"/>
                  <a:gd name="T100" fmla="*/ 27 w 454"/>
                  <a:gd name="T101" fmla="*/ 79 h 209"/>
                  <a:gd name="T102" fmla="*/ 11 w 454"/>
                  <a:gd name="T103" fmla="*/ 75 h 209"/>
                  <a:gd name="T104" fmla="*/ 6 w 454"/>
                  <a:gd name="T105" fmla="*/ 90 h 209"/>
                  <a:gd name="T106" fmla="*/ 11 w 454"/>
                  <a:gd name="T107" fmla="*/ 109 h 209"/>
                  <a:gd name="T108" fmla="*/ 24 w 454"/>
                  <a:gd name="T109" fmla="*/ 128 h 209"/>
                  <a:gd name="T110" fmla="*/ 311 w 454"/>
                  <a:gd name="T111" fmla="*/ 132 h 209"/>
                  <a:gd name="T112" fmla="*/ 358 w 454"/>
                  <a:gd name="T113" fmla="*/ 135 h 209"/>
                  <a:gd name="T114" fmla="*/ 313 w 454"/>
                  <a:gd name="T115" fmla="*/ 154 h 209"/>
                  <a:gd name="T116" fmla="*/ 170 w 454"/>
                  <a:gd name="T117" fmla="*/ 13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4" h="209">
                    <a:moveTo>
                      <a:pt x="30" y="130"/>
                    </a:moveTo>
                    <a:cubicBezTo>
                      <a:pt x="35" y="126"/>
                      <a:pt x="43" y="121"/>
                      <a:pt x="51" y="121"/>
                    </a:cubicBezTo>
                    <a:cubicBezTo>
                      <a:pt x="52" y="121"/>
                      <a:pt x="54" y="122"/>
                      <a:pt x="55" y="122"/>
                    </a:cubicBezTo>
                    <a:cubicBezTo>
                      <a:pt x="58" y="123"/>
                      <a:pt x="61" y="123"/>
                      <a:pt x="63" y="123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8" y="123"/>
                      <a:pt x="71" y="123"/>
                      <a:pt x="74" y="126"/>
                    </a:cubicBezTo>
                    <a:cubicBezTo>
                      <a:pt x="76" y="130"/>
                      <a:pt x="76" y="134"/>
                      <a:pt x="75" y="138"/>
                    </a:cubicBezTo>
                    <a:cubicBezTo>
                      <a:pt x="75" y="140"/>
                      <a:pt x="75" y="142"/>
                      <a:pt x="75" y="143"/>
                    </a:cubicBezTo>
                    <a:cubicBezTo>
                      <a:pt x="76" y="144"/>
                      <a:pt x="76" y="146"/>
                      <a:pt x="75" y="147"/>
                    </a:cubicBezTo>
                    <a:cubicBezTo>
                      <a:pt x="74" y="148"/>
                      <a:pt x="71" y="149"/>
                      <a:pt x="67" y="149"/>
                    </a:cubicBezTo>
                    <a:cubicBezTo>
                      <a:pt x="65" y="149"/>
                      <a:pt x="64" y="149"/>
                      <a:pt x="62" y="149"/>
                    </a:cubicBezTo>
                    <a:cubicBezTo>
                      <a:pt x="62" y="149"/>
                      <a:pt x="61" y="149"/>
                      <a:pt x="61" y="149"/>
                    </a:cubicBezTo>
                    <a:cubicBezTo>
                      <a:pt x="56" y="149"/>
                      <a:pt x="52" y="150"/>
                      <a:pt x="50" y="151"/>
                    </a:cubicBezTo>
                    <a:cubicBezTo>
                      <a:pt x="51" y="152"/>
                      <a:pt x="51" y="152"/>
                      <a:pt x="51" y="152"/>
                    </a:cubicBezTo>
                    <a:cubicBezTo>
                      <a:pt x="52" y="155"/>
                      <a:pt x="53" y="158"/>
                      <a:pt x="52" y="160"/>
                    </a:cubicBezTo>
                    <a:cubicBezTo>
                      <a:pt x="51" y="162"/>
                      <a:pt x="49" y="162"/>
                      <a:pt x="46" y="160"/>
                    </a:cubicBezTo>
                    <a:cubicBezTo>
                      <a:pt x="44" y="159"/>
                      <a:pt x="42" y="159"/>
                      <a:pt x="42" y="160"/>
                    </a:cubicBezTo>
                    <a:cubicBezTo>
                      <a:pt x="42" y="160"/>
                      <a:pt x="42" y="160"/>
                      <a:pt x="42" y="160"/>
                    </a:cubicBezTo>
                    <a:cubicBezTo>
                      <a:pt x="46" y="160"/>
                      <a:pt x="52" y="165"/>
                      <a:pt x="52" y="169"/>
                    </a:cubicBezTo>
                    <a:cubicBezTo>
                      <a:pt x="52" y="174"/>
                      <a:pt x="53" y="176"/>
                      <a:pt x="53" y="176"/>
                    </a:cubicBezTo>
                    <a:cubicBezTo>
                      <a:pt x="53" y="176"/>
                      <a:pt x="54" y="176"/>
                      <a:pt x="54" y="176"/>
                    </a:cubicBezTo>
                    <a:cubicBezTo>
                      <a:pt x="56" y="176"/>
                      <a:pt x="57" y="177"/>
                      <a:pt x="58" y="179"/>
                    </a:cubicBezTo>
                    <a:cubicBezTo>
                      <a:pt x="59" y="180"/>
                      <a:pt x="60" y="181"/>
                      <a:pt x="61" y="181"/>
                    </a:cubicBezTo>
                    <a:cubicBezTo>
                      <a:pt x="62" y="181"/>
                      <a:pt x="62" y="181"/>
                      <a:pt x="63" y="181"/>
                    </a:cubicBezTo>
                    <a:cubicBezTo>
                      <a:pt x="66" y="181"/>
                      <a:pt x="69" y="182"/>
                      <a:pt x="70" y="184"/>
                    </a:cubicBezTo>
                    <a:cubicBezTo>
                      <a:pt x="70" y="185"/>
                      <a:pt x="71" y="187"/>
                      <a:pt x="68" y="190"/>
                    </a:cubicBezTo>
                    <a:cubicBezTo>
                      <a:pt x="68" y="190"/>
                      <a:pt x="67" y="192"/>
                      <a:pt x="68" y="193"/>
                    </a:cubicBezTo>
                    <a:cubicBezTo>
                      <a:pt x="68" y="195"/>
                      <a:pt x="68" y="197"/>
                      <a:pt x="69" y="198"/>
                    </a:cubicBezTo>
                    <a:cubicBezTo>
                      <a:pt x="69" y="197"/>
                      <a:pt x="69" y="195"/>
                      <a:pt x="70" y="194"/>
                    </a:cubicBezTo>
                    <a:cubicBezTo>
                      <a:pt x="70" y="194"/>
                      <a:pt x="70" y="194"/>
                      <a:pt x="70" y="194"/>
                    </a:cubicBezTo>
                    <a:cubicBezTo>
                      <a:pt x="70" y="193"/>
                      <a:pt x="70" y="193"/>
                      <a:pt x="69" y="193"/>
                    </a:cubicBezTo>
                    <a:cubicBezTo>
                      <a:pt x="69" y="193"/>
                      <a:pt x="69" y="193"/>
                      <a:pt x="69" y="192"/>
                    </a:cubicBezTo>
                    <a:cubicBezTo>
                      <a:pt x="69" y="192"/>
                      <a:pt x="69" y="192"/>
                      <a:pt x="70" y="192"/>
                    </a:cubicBezTo>
                    <a:cubicBezTo>
                      <a:pt x="70" y="192"/>
                      <a:pt x="70" y="191"/>
                      <a:pt x="70" y="191"/>
                    </a:cubicBezTo>
                    <a:cubicBezTo>
                      <a:pt x="70" y="191"/>
                      <a:pt x="70" y="191"/>
                      <a:pt x="70" y="191"/>
                    </a:cubicBezTo>
                    <a:cubicBezTo>
                      <a:pt x="70" y="190"/>
                      <a:pt x="70" y="190"/>
                      <a:pt x="70" y="190"/>
                    </a:cubicBezTo>
                    <a:cubicBezTo>
                      <a:pt x="72" y="187"/>
                      <a:pt x="78" y="186"/>
                      <a:pt x="83" y="186"/>
                    </a:cubicBezTo>
                    <a:cubicBezTo>
                      <a:pt x="88" y="186"/>
                      <a:pt x="95" y="193"/>
                      <a:pt x="99" y="198"/>
                    </a:cubicBezTo>
                    <a:cubicBezTo>
                      <a:pt x="100" y="200"/>
                      <a:pt x="102" y="200"/>
                      <a:pt x="103" y="19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0"/>
                    </a:cubicBezTo>
                    <a:cubicBezTo>
                      <a:pt x="136" y="137"/>
                      <a:pt x="139" y="137"/>
                      <a:pt x="140" y="137"/>
                    </a:cubicBezTo>
                    <a:cubicBezTo>
                      <a:pt x="142" y="137"/>
                      <a:pt x="144" y="138"/>
                      <a:pt x="146" y="139"/>
                    </a:cubicBezTo>
                    <a:cubicBezTo>
                      <a:pt x="146" y="137"/>
                      <a:pt x="148" y="134"/>
                      <a:pt x="151" y="134"/>
                    </a:cubicBezTo>
                    <a:cubicBezTo>
                      <a:pt x="151" y="134"/>
                      <a:pt x="151" y="134"/>
                      <a:pt x="151" y="134"/>
                    </a:cubicBezTo>
                    <a:cubicBezTo>
                      <a:pt x="153" y="134"/>
                      <a:pt x="154" y="135"/>
                      <a:pt x="154" y="136"/>
                    </a:cubicBezTo>
                    <a:cubicBezTo>
                      <a:pt x="155" y="137"/>
                      <a:pt x="155" y="139"/>
                      <a:pt x="155" y="140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6" y="141"/>
                      <a:pt x="157" y="142"/>
                      <a:pt x="158" y="144"/>
                    </a:cubicBezTo>
                    <a:cubicBezTo>
                      <a:pt x="160" y="147"/>
                      <a:pt x="163" y="152"/>
                      <a:pt x="162" y="157"/>
                    </a:cubicBezTo>
                    <a:cubicBezTo>
                      <a:pt x="162" y="157"/>
                      <a:pt x="162" y="157"/>
                      <a:pt x="162" y="157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8"/>
                      <a:pt x="164" y="159"/>
                      <a:pt x="164" y="159"/>
                    </a:cubicBezTo>
                    <a:cubicBezTo>
                      <a:pt x="164" y="159"/>
                      <a:pt x="165" y="159"/>
                      <a:pt x="165" y="160"/>
                    </a:cubicBezTo>
                    <a:cubicBezTo>
                      <a:pt x="165" y="160"/>
                      <a:pt x="166" y="160"/>
                      <a:pt x="166" y="161"/>
                    </a:cubicBezTo>
                    <a:cubicBezTo>
                      <a:pt x="166" y="161"/>
                      <a:pt x="167" y="161"/>
                      <a:pt x="167" y="162"/>
                    </a:cubicBezTo>
                    <a:cubicBezTo>
                      <a:pt x="167" y="162"/>
                      <a:pt x="168" y="162"/>
                      <a:pt x="168" y="163"/>
                    </a:cubicBezTo>
                    <a:cubicBezTo>
                      <a:pt x="168" y="163"/>
                      <a:pt x="169" y="163"/>
                      <a:pt x="169" y="164"/>
                    </a:cubicBezTo>
                    <a:cubicBezTo>
                      <a:pt x="169" y="164"/>
                      <a:pt x="170" y="165"/>
                      <a:pt x="170" y="165"/>
                    </a:cubicBezTo>
                    <a:cubicBezTo>
                      <a:pt x="170" y="165"/>
                      <a:pt x="170" y="166"/>
                      <a:pt x="171" y="166"/>
                    </a:cubicBezTo>
                    <a:cubicBezTo>
                      <a:pt x="171" y="166"/>
                      <a:pt x="171" y="167"/>
                      <a:pt x="172" y="167"/>
                    </a:cubicBezTo>
                    <a:cubicBezTo>
                      <a:pt x="172" y="167"/>
                      <a:pt x="172" y="168"/>
                      <a:pt x="172" y="168"/>
                    </a:cubicBezTo>
                    <a:cubicBezTo>
                      <a:pt x="173" y="168"/>
                      <a:pt x="173" y="169"/>
                      <a:pt x="173" y="169"/>
                    </a:cubicBezTo>
                    <a:cubicBezTo>
                      <a:pt x="173" y="169"/>
                      <a:pt x="174" y="169"/>
                      <a:pt x="174" y="170"/>
                    </a:cubicBezTo>
                    <a:cubicBezTo>
                      <a:pt x="174" y="170"/>
                      <a:pt x="174" y="171"/>
                      <a:pt x="175" y="171"/>
                    </a:cubicBezTo>
                    <a:cubicBezTo>
                      <a:pt x="175" y="171"/>
                      <a:pt x="175" y="171"/>
                      <a:pt x="175" y="171"/>
                    </a:cubicBezTo>
                    <a:cubicBezTo>
                      <a:pt x="177" y="171"/>
                      <a:pt x="179" y="170"/>
                      <a:pt x="181" y="170"/>
                    </a:cubicBezTo>
                    <a:cubicBezTo>
                      <a:pt x="182" y="170"/>
                      <a:pt x="183" y="170"/>
                      <a:pt x="184" y="169"/>
                    </a:cubicBezTo>
                    <a:cubicBezTo>
                      <a:pt x="184" y="169"/>
                      <a:pt x="184" y="169"/>
                      <a:pt x="185" y="169"/>
                    </a:cubicBezTo>
                    <a:cubicBezTo>
                      <a:pt x="185" y="169"/>
                      <a:pt x="186" y="169"/>
                      <a:pt x="186" y="169"/>
                    </a:cubicBezTo>
                    <a:cubicBezTo>
                      <a:pt x="186" y="169"/>
                      <a:pt x="187" y="169"/>
                      <a:pt x="187" y="169"/>
                    </a:cubicBezTo>
                    <a:cubicBezTo>
                      <a:pt x="187" y="169"/>
                      <a:pt x="187" y="169"/>
                      <a:pt x="187" y="169"/>
                    </a:cubicBezTo>
                    <a:cubicBezTo>
                      <a:pt x="187" y="169"/>
                      <a:pt x="188" y="169"/>
                      <a:pt x="188" y="169"/>
                    </a:cubicBezTo>
                    <a:cubicBezTo>
                      <a:pt x="189" y="170"/>
                      <a:pt x="196" y="170"/>
                      <a:pt x="210" y="170"/>
                    </a:cubicBezTo>
                    <a:cubicBezTo>
                      <a:pt x="213" y="170"/>
                      <a:pt x="215" y="172"/>
                      <a:pt x="216" y="174"/>
                    </a:cubicBezTo>
                    <a:cubicBezTo>
                      <a:pt x="217" y="175"/>
                      <a:pt x="219" y="177"/>
                      <a:pt x="220" y="177"/>
                    </a:cubicBezTo>
                    <a:cubicBezTo>
                      <a:pt x="224" y="178"/>
                      <a:pt x="224" y="183"/>
                      <a:pt x="224" y="186"/>
                    </a:cubicBezTo>
                    <a:cubicBezTo>
                      <a:pt x="224" y="187"/>
                      <a:pt x="224" y="188"/>
                      <a:pt x="224" y="189"/>
                    </a:cubicBezTo>
                    <a:cubicBezTo>
                      <a:pt x="224" y="191"/>
                      <a:pt x="225" y="193"/>
                      <a:pt x="227" y="194"/>
                    </a:cubicBezTo>
                    <a:cubicBezTo>
                      <a:pt x="228" y="196"/>
                      <a:pt x="230" y="199"/>
                      <a:pt x="230" y="201"/>
                    </a:cubicBezTo>
                    <a:cubicBezTo>
                      <a:pt x="230" y="202"/>
                      <a:pt x="235" y="201"/>
                      <a:pt x="238" y="202"/>
                    </a:cubicBezTo>
                    <a:cubicBezTo>
                      <a:pt x="239" y="202"/>
                      <a:pt x="241" y="202"/>
                      <a:pt x="242" y="203"/>
                    </a:cubicBezTo>
                    <a:cubicBezTo>
                      <a:pt x="245" y="204"/>
                      <a:pt x="249" y="205"/>
                      <a:pt x="249" y="209"/>
                    </a:cubicBezTo>
                    <a:cubicBezTo>
                      <a:pt x="250" y="209"/>
                      <a:pt x="250" y="208"/>
                      <a:pt x="250" y="208"/>
                    </a:cubicBezTo>
                    <a:cubicBezTo>
                      <a:pt x="251" y="208"/>
                      <a:pt x="251" y="208"/>
                      <a:pt x="251" y="207"/>
                    </a:cubicBezTo>
                    <a:cubicBezTo>
                      <a:pt x="251" y="203"/>
                      <a:pt x="258" y="199"/>
                      <a:pt x="263" y="197"/>
                    </a:cubicBezTo>
                    <a:cubicBezTo>
                      <a:pt x="265" y="197"/>
                      <a:pt x="266" y="196"/>
                      <a:pt x="266" y="196"/>
                    </a:cubicBezTo>
                    <a:cubicBezTo>
                      <a:pt x="267" y="196"/>
                      <a:pt x="267" y="196"/>
                      <a:pt x="267" y="196"/>
                    </a:cubicBezTo>
                    <a:cubicBezTo>
                      <a:pt x="268" y="196"/>
                      <a:pt x="268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70" y="196"/>
                      <a:pt x="270" y="196"/>
                    </a:cubicBezTo>
                    <a:cubicBezTo>
                      <a:pt x="270" y="196"/>
                      <a:pt x="270" y="195"/>
                      <a:pt x="270" y="195"/>
                    </a:cubicBezTo>
                    <a:cubicBezTo>
                      <a:pt x="270" y="195"/>
                      <a:pt x="270" y="195"/>
                      <a:pt x="270" y="194"/>
                    </a:cubicBezTo>
                    <a:cubicBezTo>
                      <a:pt x="270" y="194"/>
                      <a:pt x="270" y="194"/>
                      <a:pt x="270" y="194"/>
                    </a:cubicBezTo>
                    <a:cubicBezTo>
                      <a:pt x="271" y="194"/>
                      <a:pt x="271" y="193"/>
                      <a:pt x="271" y="193"/>
                    </a:cubicBezTo>
                    <a:cubicBezTo>
                      <a:pt x="271" y="193"/>
                      <a:pt x="271" y="193"/>
                      <a:pt x="271" y="193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2" y="192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3" y="191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5" y="189"/>
                      <a:pt x="279" y="186"/>
                      <a:pt x="279" y="184"/>
                    </a:cubicBezTo>
                    <a:cubicBezTo>
                      <a:pt x="279" y="183"/>
                      <a:pt x="280" y="180"/>
                      <a:pt x="287" y="180"/>
                    </a:cubicBezTo>
                    <a:cubicBezTo>
                      <a:pt x="290" y="180"/>
                      <a:pt x="294" y="181"/>
                      <a:pt x="297" y="182"/>
                    </a:cubicBezTo>
                    <a:cubicBezTo>
                      <a:pt x="300" y="184"/>
                      <a:pt x="302" y="184"/>
                      <a:pt x="303" y="184"/>
                    </a:cubicBezTo>
                    <a:cubicBezTo>
                      <a:pt x="304" y="184"/>
                      <a:pt x="304" y="184"/>
                      <a:pt x="304" y="182"/>
                    </a:cubicBezTo>
                    <a:cubicBezTo>
                      <a:pt x="305" y="178"/>
                      <a:pt x="310" y="175"/>
                      <a:pt x="315" y="175"/>
                    </a:cubicBezTo>
                    <a:cubicBezTo>
                      <a:pt x="316" y="175"/>
                      <a:pt x="318" y="175"/>
                      <a:pt x="319" y="176"/>
                    </a:cubicBezTo>
                    <a:cubicBezTo>
                      <a:pt x="320" y="176"/>
                      <a:pt x="320" y="176"/>
                      <a:pt x="320" y="176"/>
                    </a:cubicBezTo>
                    <a:cubicBezTo>
                      <a:pt x="322" y="178"/>
                      <a:pt x="328" y="180"/>
                      <a:pt x="331" y="180"/>
                    </a:cubicBezTo>
                    <a:cubicBezTo>
                      <a:pt x="332" y="180"/>
                      <a:pt x="332" y="180"/>
                      <a:pt x="332" y="180"/>
                    </a:cubicBezTo>
                    <a:cubicBezTo>
                      <a:pt x="333" y="180"/>
                      <a:pt x="335" y="179"/>
                      <a:pt x="339" y="179"/>
                    </a:cubicBezTo>
                    <a:cubicBezTo>
                      <a:pt x="347" y="179"/>
                      <a:pt x="359" y="181"/>
                      <a:pt x="363" y="182"/>
                    </a:cubicBezTo>
                    <a:cubicBezTo>
                      <a:pt x="364" y="182"/>
                      <a:pt x="365" y="182"/>
                      <a:pt x="366" y="182"/>
                    </a:cubicBezTo>
                    <a:cubicBezTo>
                      <a:pt x="369" y="181"/>
                      <a:pt x="372" y="182"/>
                      <a:pt x="374" y="185"/>
                    </a:cubicBezTo>
                    <a:cubicBezTo>
                      <a:pt x="376" y="187"/>
                      <a:pt x="376" y="187"/>
                      <a:pt x="377" y="187"/>
                    </a:cubicBezTo>
                    <a:cubicBezTo>
                      <a:pt x="378" y="187"/>
                      <a:pt x="378" y="187"/>
                      <a:pt x="378" y="187"/>
                    </a:cubicBezTo>
                    <a:cubicBezTo>
                      <a:pt x="379" y="187"/>
                      <a:pt x="379" y="187"/>
                      <a:pt x="380" y="187"/>
                    </a:cubicBezTo>
                    <a:cubicBezTo>
                      <a:pt x="380" y="187"/>
                      <a:pt x="380" y="187"/>
                      <a:pt x="380" y="187"/>
                    </a:cubicBezTo>
                    <a:cubicBezTo>
                      <a:pt x="380" y="187"/>
                      <a:pt x="380" y="186"/>
                      <a:pt x="380" y="186"/>
                    </a:cubicBezTo>
                    <a:cubicBezTo>
                      <a:pt x="380" y="183"/>
                      <a:pt x="382" y="181"/>
                      <a:pt x="384" y="179"/>
                    </a:cubicBezTo>
                    <a:cubicBezTo>
                      <a:pt x="385" y="178"/>
                      <a:pt x="386" y="177"/>
                      <a:pt x="386" y="176"/>
                    </a:cubicBezTo>
                    <a:cubicBezTo>
                      <a:pt x="386" y="176"/>
                      <a:pt x="385" y="172"/>
                      <a:pt x="384" y="171"/>
                    </a:cubicBezTo>
                    <a:cubicBezTo>
                      <a:pt x="382" y="168"/>
                      <a:pt x="381" y="166"/>
                      <a:pt x="381" y="165"/>
                    </a:cubicBezTo>
                    <a:cubicBezTo>
                      <a:pt x="381" y="158"/>
                      <a:pt x="380" y="157"/>
                      <a:pt x="380" y="157"/>
                    </a:cubicBezTo>
                    <a:cubicBezTo>
                      <a:pt x="379" y="156"/>
                      <a:pt x="378" y="155"/>
                      <a:pt x="378" y="154"/>
                    </a:cubicBezTo>
                    <a:cubicBezTo>
                      <a:pt x="379" y="151"/>
                      <a:pt x="385" y="148"/>
                      <a:pt x="387" y="148"/>
                    </a:cubicBezTo>
                    <a:cubicBezTo>
                      <a:pt x="389" y="149"/>
                      <a:pt x="391" y="148"/>
                      <a:pt x="392" y="147"/>
                    </a:cubicBezTo>
                    <a:cubicBezTo>
                      <a:pt x="394" y="147"/>
                      <a:pt x="395" y="146"/>
                      <a:pt x="397" y="146"/>
                    </a:cubicBezTo>
                    <a:cubicBezTo>
                      <a:pt x="398" y="146"/>
                      <a:pt x="399" y="147"/>
                      <a:pt x="399" y="147"/>
                    </a:cubicBezTo>
                    <a:cubicBezTo>
                      <a:pt x="400" y="148"/>
                      <a:pt x="402" y="148"/>
                      <a:pt x="406" y="148"/>
                    </a:cubicBezTo>
                    <a:cubicBezTo>
                      <a:pt x="406" y="148"/>
                      <a:pt x="405" y="147"/>
                      <a:pt x="405" y="147"/>
                    </a:cubicBezTo>
                    <a:cubicBezTo>
                      <a:pt x="403" y="145"/>
                      <a:pt x="404" y="141"/>
                      <a:pt x="408" y="131"/>
                    </a:cubicBezTo>
                    <a:cubicBezTo>
                      <a:pt x="409" y="128"/>
                      <a:pt x="411" y="125"/>
                      <a:pt x="411" y="123"/>
                    </a:cubicBezTo>
                    <a:cubicBezTo>
                      <a:pt x="412" y="120"/>
                      <a:pt x="413" y="119"/>
                      <a:pt x="415" y="119"/>
                    </a:cubicBezTo>
                    <a:cubicBezTo>
                      <a:pt x="416" y="119"/>
                      <a:pt x="417" y="120"/>
                      <a:pt x="418" y="120"/>
                    </a:cubicBezTo>
                    <a:cubicBezTo>
                      <a:pt x="419" y="121"/>
                      <a:pt x="420" y="121"/>
                      <a:pt x="421" y="122"/>
                    </a:cubicBezTo>
                    <a:cubicBezTo>
                      <a:pt x="422" y="122"/>
                      <a:pt x="424" y="122"/>
                      <a:pt x="425" y="122"/>
                    </a:cubicBezTo>
                    <a:cubicBezTo>
                      <a:pt x="428" y="122"/>
                      <a:pt x="430" y="122"/>
                      <a:pt x="432" y="123"/>
                    </a:cubicBezTo>
                    <a:cubicBezTo>
                      <a:pt x="432" y="123"/>
                      <a:pt x="432" y="123"/>
                      <a:pt x="432" y="123"/>
                    </a:cubicBezTo>
                    <a:cubicBezTo>
                      <a:pt x="433" y="123"/>
                      <a:pt x="433" y="123"/>
                      <a:pt x="434" y="123"/>
                    </a:cubicBezTo>
                    <a:cubicBezTo>
                      <a:pt x="436" y="122"/>
                      <a:pt x="439" y="121"/>
                      <a:pt x="440" y="119"/>
                    </a:cubicBezTo>
                    <a:cubicBezTo>
                      <a:pt x="440" y="119"/>
                      <a:pt x="440" y="119"/>
                      <a:pt x="440" y="118"/>
                    </a:cubicBezTo>
                    <a:cubicBezTo>
                      <a:pt x="439" y="117"/>
                      <a:pt x="438" y="115"/>
                      <a:pt x="438" y="111"/>
                    </a:cubicBezTo>
                    <a:cubicBezTo>
                      <a:pt x="438" y="104"/>
                      <a:pt x="443" y="101"/>
                      <a:pt x="447" y="101"/>
                    </a:cubicBezTo>
                    <a:cubicBezTo>
                      <a:pt x="450" y="101"/>
                      <a:pt x="450" y="98"/>
                      <a:pt x="450" y="97"/>
                    </a:cubicBezTo>
                    <a:cubicBezTo>
                      <a:pt x="450" y="96"/>
                      <a:pt x="450" y="96"/>
                      <a:pt x="450" y="95"/>
                    </a:cubicBezTo>
                    <a:cubicBezTo>
                      <a:pt x="451" y="94"/>
                      <a:pt x="452" y="93"/>
                      <a:pt x="452" y="92"/>
                    </a:cubicBezTo>
                    <a:cubicBezTo>
                      <a:pt x="453" y="91"/>
                      <a:pt x="453" y="91"/>
                      <a:pt x="454" y="90"/>
                    </a:cubicBezTo>
                    <a:cubicBezTo>
                      <a:pt x="454" y="90"/>
                      <a:pt x="454" y="90"/>
                      <a:pt x="454" y="90"/>
                    </a:cubicBezTo>
                    <a:cubicBezTo>
                      <a:pt x="453" y="89"/>
                      <a:pt x="453" y="89"/>
                      <a:pt x="453" y="88"/>
                    </a:cubicBezTo>
                    <a:cubicBezTo>
                      <a:pt x="453" y="88"/>
                      <a:pt x="453" y="88"/>
                      <a:pt x="453" y="88"/>
                    </a:cubicBezTo>
                    <a:cubicBezTo>
                      <a:pt x="452" y="87"/>
                      <a:pt x="452" y="87"/>
                      <a:pt x="452" y="86"/>
                    </a:cubicBezTo>
                    <a:cubicBezTo>
                      <a:pt x="452" y="86"/>
                      <a:pt x="451" y="86"/>
                      <a:pt x="451" y="87"/>
                    </a:cubicBezTo>
                    <a:cubicBezTo>
                      <a:pt x="449" y="88"/>
                      <a:pt x="443" y="89"/>
                      <a:pt x="441" y="89"/>
                    </a:cubicBezTo>
                    <a:cubicBezTo>
                      <a:pt x="438" y="89"/>
                      <a:pt x="433" y="85"/>
                      <a:pt x="433" y="82"/>
                    </a:cubicBezTo>
                    <a:cubicBezTo>
                      <a:pt x="433" y="80"/>
                      <a:pt x="433" y="80"/>
                      <a:pt x="433" y="80"/>
                    </a:cubicBezTo>
                    <a:cubicBezTo>
                      <a:pt x="430" y="80"/>
                      <a:pt x="426" y="79"/>
                      <a:pt x="424" y="73"/>
                    </a:cubicBezTo>
                    <a:cubicBezTo>
                      <a:pt x="423" y="70"/>
                      <a:pt x="421" y="69"/>
                      <a:pt x="419" y="69"/>
                    </a:cubicBezTo>
                    <a:cubicBezTo>
                      <a:pt x="419" y="68"/>
                      <a:pt x="418" y="68"/>
                      <a:pt x="417" y="68"/>
                    </a:cubicBezTo>
                    <a:cubicBezTo>
                      <a:pt x="417" y="68"/>
                      <a:pt x="417" y="68"/>
                      <a:pt x="417" y="68"/>
                    </a:cubicBezTo>
                    <a:cubicBezTo>
                      <a:pt x="416" y="68"/>
                      <a:pt x="412" y="69"/>
                      <a:pt x="410" y="70"/>
                    </a:cubicBezTo>
                    <a:cubicBezTo>
                      <a:pt x="409" y="70"/>
                      <a:pt x="409" y="71"/>
                      <a:pt x="408" y="71"/>
                    </a:cubicBezTo>
                    <a:cubicBezTo>
                      <a:pt x="405" y="72"/>
                      <a:pt x="402" y="71"/>
                      <a:pt x="399" y="70"/>
                    </a:cubicBezTo>
                    <a:cubicBezTo>
                      <a:pt x="398" y="70"/>
                      <a:pt x="397" y="70"/>
                      <a:pt x="396" y="69"/>
                    </a:cubicBezTo>
                    <a:cubicBezTo>
                      <a:pt x="393" y="69"/>
                      <a:pt x="392" y="67"/>
                      <a:pt x="390" y="65"/>
                    </a:cubicBezTo>
                    <a:cubicBezTo>
                      <a:pt x="390" y="64"/>
                      <a:pt x="389" y="63"/>
                      <a:pt x="388" y="63"/>
                    </a:cubicBezTo>
                    <a:cubicBezTo>
                      <a:pt x="387" y="63"/>
                      <a:pt x="386" y="65"/>
                      <a:pt x="386" y="66"/>
                    </a:cubicBezTo>
                    <a:cubicBezTo>
                      <a:pt x="385" y="68"/>
                      <a:pt x="383" y="70"/>
                      <a:pt x="381" y="70"/>
                    </a:cubicBezTo>
                    <a:cubicBezTo>
                      <a:pt x="378" y="70"/>
                      <a:pt x="377" y="67"/>
                      <a:pt x="373" y="60"/>
                    </a:cubicBezTo>
                    <a:cubicBezTo>
                      <a:pt x="371" y="56"/>
                      <a:pt x="369" y="52"/>
                      <a:pt x="367" y="49"/>
                    </a:cubicBezTo>
                    <a:cubicBezTo>
                      <a:pt x="366" y="46"/>
                      <a:pt x="366" y="46"/>
                      <a:pt x="366" y="46"/>
                    </a:cubicBezTo>
                    <a:cubicBezTo>
                      <a:pt x="361" y="39"/>
                      <a:pt x="354" y="28"/>
                      <a:pt x="348" y="26"/>
                    </a:cubicBezTo>
                    <a:cubicBezTo>
                      <a:pt x="344" y="24"/>
                      <a:pt x="342" y="22"/>
                      <a:pt x="341" y="20"/>
                    </a:cubicBezTo>
                    <a:cubicBezTo>
                      <a:pt x="341" y="19"/>
                      <a:pt x="341" y="17"/>
                      <a:pt x="342" y="15"/>
                    </a:cubicBezTo>
                    <a:cubicBezTo>
                      <a:pt x="342" y="15"/>
                      <a:pt x="342" y="15"/>
                      <a:pt x="342" y="15"/>
                    </a:cubicBezTo>
                    <a:cubicBezTo>
                      <a:pt x="341" y="15"/>
                      <a:pt x="339" y="16"/>
                      <a:pt x="339" y="16"/>
                    </a:cubicBezTo>
                    <a:cubicBezTo>
                      <a:pt x="338" y="17"/>
                      <a:pt x="337" y="17"/>
                      <a:pt x="336" y="18"/>
                    </a:cubicBezTo>
                    <a:cubicBezTo>
                      <a:pt x="333" y="20"/>
                      <a:pt x="331" y="22"/>
                      <a:pt x="328" y="22"/>
                    </a:cubicBezTo>
                    <a:cubicBezTo>
                      <a:pt x="328" y="22"/>
                      <a:pt x="327" y="22"/>
                      <a:pt x="327" y="22"/>
                    </a:cubicBezTo>
                    <a:cubicBezTo>
                      <a:pt x="326" y="23"/>
                      <a:pt x="325" y="24"/>
                      <a:pt x="324" y="24"/>
                    </a:cubicBezTo>
                    <a:cubicBezTo>
                      <a:pt x="321" y="26"/>
                      <a:pt x="317" y="28"/>
                      <a:pt x="315" y="27"/>
                    </a:cubicBezTo>
                    <a:cubicBezTo>
                      <a:pt x="314" y="27"/>
                      <a:pt x="313" y="27"/>
                      <a:pt x="312" y="28"/>
                    </a:cubicBezTo>
                    <a:cubicBezTo>
                      <a:pt x="311" y="29"/>
                      <a:pt x="310" y="30"/>
                      <a:pt x="308" y="30"/>
                    </a:cubicBezTo>
                    <a:cubicBezTo>
                      <a:pt x="307" y="30"/>
                      <a:pt x="306" y="29"/>
                      <a:pt x="305" y="29"/>
                    </a:cubicBezTo>
                    <a:cubicBezTo>
                      <a:pt x="304" y="28"/>
                      <a:pt x="304" y="26"/>
                      <a:pt x="304" y="26"/>
                    </a:cubicBezTo>
                    <a:cubicBezTo>
                      <a:pt x="304" y="24"/>
                      <a:pt x="305" y="23"/>
                      <a:pt x="307" y="21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3" y="20"/>
                      <a:pt x="302" y="20"/>
                      <a:pt x="301" y="19"/>
                    </a:cubicBezTo>
                    <a:cubicBezTo>
                      <a:pt x="301" y="20"/>
                      <a:pt x="301" y="20"/>
                      <a:pt x="301" y="20"/>
                    </a:cubicBezTo>
                    <a:cubicBezTo>
                      <a:pt x="300" y="21"/>
                      <a:pt x="299" y="22"/>
                      <a:pt x="298" y="22"/>
                    </a:cubicBezTo>
                    <a:cubicBezTo>
                      <a:pt x="298" y="22"/>
                      <a:pt x="298" y="22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5" y="20"/>
                      <a:pt x="294" y="19"/>
                      <a:pt x="294" y="18"/>
                    </a:cubicBezTo>
                    <a:cubicBezTo>
                      <a:pt x="294" y="17"/>
                      <a:pt x="294" y="16"/>
                      <a:pt x="293" y="16"/>
                    </a:cubicBezTo>
                    <a:cubicBezTo>
                      <a:pt x="292" y="18"/>
                      <a:pt x="287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2" y="19"/>
                      <a:pt x="281" y="19"/>
                      <a:pt x="280" y="18"/>
                    </a:cubicBezTo>
                    <a:cubicBezTo>
                      <a:pt x="278" y="16"/>
                      <a:pt x="280" y="14"/>
                      <a:pt x="280" y="13"/>
                    </a:cubicBezTo>
                    <a:cubicBezTo>
                      <a:pt x="281" y="12"/>
                      <a:pt x="281" y="12"/>
                      <a:pt x="281" y="12"/>
                    </a:cubicBezTo>
                    <a:cubicBezTo>
                      <a:pt x="281" y="11"/>
                      <a:pt x="280" y="10"/>
                      <a:pt x="280" y="9"/>
                    </a:cubicBezTo>
                    <a:cubicBezTo>
                      <a:pt x="279" y="8"/>
                      <a:pt x="279" y="6"/>
                      <a:pt x="279" y="4"/>
                    </a:cubicBezTo>
                    <a:cubicBezTo>
                      <a:pt x="279" y="3"/>
                      <a:pt x="279" y="3"/>
                      <a:pt x="279" y="3"/>
                    </a:cubicBezTo>
                    <a:cubicBezTo>
                      <a:pt x="278" y="2"/>
                      <a:pt x="276" y="1"/>
                      <a:pt x="275" y="1"/>
                    </a:cubicBezTo>
                    <a:cubicBezTo>
                      <a:pt x="275" y="1"/>
                      <a:pt x="274" y="1"/>
                      <a:pt x="274" y="1"/>
                    </a:cubicBezTo>
                    <a:cubicBezTo>
                      <a:pt x="271" y="2"/>
                      <a:pt x="267" y="1"/>
                      <a:pt x="264" y="0"/>
                    </a:cubicBezTo>
                    <a:cubicBezTo>
                      <a:pt x="264" y="0"/>
                      <a:pt x="264" y="0"/>
                      <a:pt x="262" y="0"/>
                    </a:cubicBezTo>
                    <a:cubicBezTo>
                      <a:pt x="258" y="0"/>
                      <a:pt x="253" y="1"/>
                      <a:pt x="253" y="2"/>
                    </a:cubicBezTo>
                    <a:cubicBezTo>
                      <a:pt x="252" y="5"/>
                      <a:pt x="248" y="6"/>
                      <a:pt x="239" y="8"/>
                    </a:cubicBezTo>
                    <a:cubicBezTo>
                      <a:pt x="238" y="8"/>
                      <a:pt x="236" y="9"/>
                      <a:pt x="235" y="9"/>
                    </a:cubicBezTo>
                    <a:cubicBezTo>
                      <a:pt x="232" y="10"/>
                      <a:pt x="223" y="11"/>
                      <a:pt x="219" y="12"/>
                    </a:cubicBezTo>
                    <a:cubicBezTo>
                      <a:pt x="217" y="12"/>
                      <a:pt x="216" y="13"/>
                      <a:pt x="215" y="13"/>
                    </a:cubicBezTo>
                    <a:cubicBezTo>
                      <a:pt x="212" y="14"/>
                      <a:pt x="210" y="15"/>
                      <a:pt x="207" y="15"/>
                    </a:cubicBezTo>
                    <a:cubicBezTo>
                      <a:pt x="200" y="15"/>
                      <a:pt x="194" y="17"/>
                      <a:pt x="191" y="19"/>
                    </a:cubicBezTo>
                    <a:cubicBezTo>
                      <a:pt x="191" y="19"/>
                      <a:pt x="190" y="19"/>
                      <a:pt x="189" y="20"/>
                    </a:cubicBezTo>
                    <a:cubicBezTo>
                      <a:pt x="187" y="20"/>
                      <a:pt x="186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3" y="20"/>
                      <a:pt x="182" y="20"/>
                      <a:pt x="181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9" y="20"/>
                      <a:pt x="178" y="20"/>
                      <a:pt x="177" y="20"/>
                    </a:cubicBezTo>
                    <a:cubicBezTo>
                      <a:pt x="176" y="21"/>
                      <a:pt x="174" y="21"/>
                      <a:pt x="173" y="21"/>
                    </a:cubicBezTo>
                    <a:cubicBezTo>
                      <a:pt x="172" y="21"/>
                      <a:pt x="171" y="21"/>
                      <a:pt x="171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2"/>
                      <a:pt x="168" y="26"/>
                      <a:pt x="169" y="27"/>
                    </a:cubicBezTo>
                    <a:cubicBezTo>
                      <a:pt x="170" y="28"/>
                      <a:pt x="173" y="29"/>
                      <a:pt x="174" y="30"/>
                    </a:cubicBezTo>
                    <a:cubicBezTo>
                      <a:pt x="177" y="31"/>
                      <a:pt x="179" y="31"/>
                      <a:pt x="179" y="33"/>
                    </a:cubicBezTo>
                    <a:cubicBezTo>
                      <a:pt x="180" y="34"/>
                      <a:pt x="180" y="34"/>
                      <a:pt x="180" y="34"/>
                    </a:cubicBezTo>
                    <a:cubicBezTo>
                      <a:pt x="179" y="35"/>
                      <a:pt x="179" y="35"/>
                      <a:pt x="179" y="35"/>
                    </a:cubicBezTo>
                    <a:cubicBezTo>
                      <a:pt x="178" y="36"/>
                      <a:pt x="176" y="37"/>
                      <a:pt x="170" y="37"/>
                    </a:cubicBezTo>
                    <a:cubicBezTo>
                      <a:pt x="168" y="37"/>
                      <a:pt x="167" y="37"/>
                      <a:pt x="166" y="37"/>
                    </a:cubicBezTo>
                    <a:cubicBezTo>
                      <a:pt x="165" y="37"/>
                      <a:pt x="165" y="38"/>
                      <a:pt x="165" y="38"/>
                    </a:cubicBezTo>
                    <a:cubicBezTo>
                      <a:pt x="164" y="39"/>
                      <a:pt x="164" y="41"/>
                      <a:pt x="165" y="43"/>
                    </a:cubicBezTo>
                    <a:cubicBezTo>
                      <a:pt x="166" y="44"/>
                      <a:pt x="166" y="45"/>
                      <a:pt x="165" y="46"/>
                    </a:cubicBezTo>
                    <a:cubicBezTo>
                      <a:pt x="164" y="49"/>
                      <a:pt x="159" y="51"/>
                      <a:pt x="157" y="51"/>
                    </a:cubicBezTo>
                    <a:cubicBezTo>
                      <a:pt x="157" y="51"/>
                      <a:pt x="157" y="52"/>
                      <a:pt x="158" y="52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61" y="53"/>
                      <a:pt x="163" y="54"/>
                      <a:pt x="165" y="55"/>
                    </a:cubicBezTo>
                    <a:cubicBezTo>
                      <a:pt x="166" y="55"/>
                      <a:pt x="167" y="56"/>
                      <a:pt x="167" y="56"/>
                    </a:cubicBezTo>
                    <a:cubicBezTo>
                      <a:pt x="171" y="56"/>
                      <a:pt x="172" y="59"/>
                      <a:pt x="172" y="66"/>
                    </a:cubicBezTo>
                    <a:cubicBezTo>
                      <a:pt x="172" y="68"/>
                      <a:pt x="171" y="72"/>
                      <a:pt x="163" y="72"/>
                    </a:cubicBezTo>
                    <a:cubicBezTo>
                      <a:pt x="160" y="72"/>
                      <a:pt x="158" y="71"/>
                      <a:pt x="157" y="70"/>
                    </a:cubicBezTo>
                    <a:cubicBezTo>
                      <a:pt x="156" y="69"/>
                      <a:pt x="155" y="69"/>
                      <a:pt x="155" y="68"/>
                    </a:cubicBezTo>
                    <a:cubicBezTo>
                      <a:pt x="155" y="69"/>
                      <a:pt x="155" y="69"/>
                      <a:pt x="154" y="70"/>
                    </a:cubicBezTo>
                    <a:cubicBezTo>
                      <a:pt x="154" y="71"/>
                      <a:pt x="153" y="73"/>
                      <a:pt x="152" y="74"/>
                    </a:cubicBezTo>
                    <a:cubicBezTo>
                      <a:pt x="151" y="74"/>
                      <a:pt x="151" y="74"/>
                      <a:pt x="150" y="74"/>
                    </a:cubicBezTo>
                    <a:cubicBezTo>
                      <a:pt x="150" y="74"/>
                      <a:pt x="150" y="74"/>
                      <a:pt x="149" y="74"/>
                    </a:cubicBezTo>
                    <a:cubicBezTo>
                      <a:pt x="148" y="73"/>
                      <a:pt x="148" y="73"/>
                      <a:pt x="147" y="72"/>
                    </a:cubicBezTo>
                    <a:cubicBezTo>
                      <a:pt x="146" y="71"/>
                      <a:pt x="146" y="70"/>
                      <a:pt x="145" y="70"/>
                    </a:cubicBezTo>
                    <a:cubicBezTo>
                      <a:pt x="143" y="70"/>
                      <a:pt x="138" y="70"/>
                      <a:pt x="136" y="66"/>
                    </a:cubicBezTo>
                    <a:cubicBezTo>
                      <a:pt x="136" y="65"/>
                      <a:pt x="135" y="64"/>
                      <a:pt x="133" y="64"/>
                    </a:cubicBezTo>
                    <a:cubicBezTo>
                      <a:pt x="131" y="64"/>
                      <a:pt x="129" y="65"/>
                      <a:pt x="128" y="66"/>
                    </a:cubicBezTo>
                    <a:cubicBezTo>
                      <a:pt x="127" y="67"/>
                      <a:pt x="126" y="68"/>
                      <a:pt x="124" y="68"/>
                    </a:cubicBezTo>
                    <a:cubicBezTo>
                      <a:pt x="122" y="68"/>
                      <a:pt x="121" y="67"/>
                      <a:pt x="120" y="66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8" y="65"/>
                    </a:cubicBezTo>
                    <a:cubicBezTo>
                      <a:pt x="115" y="65"/>
                      <a:pt x="112" y="67"/>
                      <a:pt x="111" y="68"/>
                    </a:cubicBezTo>
                    <a:cubicBezTo>
                      <a:pt x="110" y="70"/>
                      <a:pt x="108" y="72"/>
                      <a:pt x="104" y="72"/>
                    </a:cubicBezTo>
                    <a:cubicBezTo>
                      <a:pt x="102" y="72"/>
                      <a:pt x="100" y="71"/>
                      <a:pt x="98" y="70"/>
                    </a:cubicBezTo>
                    <a:cubicBezTo>
                      <a:pt x="96" y="69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72"/>
                      <a:pt x="92" y="72"/>
                      <a:pt x="92" y="72"/>
                    </a:cubicBezTo>
                    <a:cubicBezTo>
                      <a:pt x="91" y="72"/>
                      <a:pt x="91" y="72"/>
                      <a:pt x="91" y="72"/>
                    </a:cubicBezTo>
                    <a:cubicBezTo>
                      <a:pt x="91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8" y="70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8" y="68"/>
                      <a:pt x="87" y="67"/>
                      <a:pt x="87" y="67"/>
                    </a:cubicBezTo>
                    <a:cubicBezTo>
                      <a:pt x="87" y="67"/>
                      <a:pt x="86" y="66"/>
                      <a:pt x="85" y="65"/>
                    </a:cubicBezTo>
                    <a:cubicBezTo>
                      <a:pt x="84" y="64"/>
                      <a:pt x="81" y="62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8" y="60"/>
                      <a:pt x="75" y="59"/>
                      <a:pt x="73" y="59"/>
                    </a:cubicBezTo>
                    <a:cubicBezTo>
                      <a:pt x="69" y="58"/>
                      <a:pt x="66" y="58"/>
                      <a:pt x="65" y="55"/>
                    </a:cubicBezTo>
                    <a:cubicBezTo>
                      <a:pt x="65" y="55"/>
                      <a:pt x="64" y="55"/>
                      <a:pt x="63" y="55"/>
                    </a:cubicBezTo>
                    <a:cubicBezTo>
                      <a:pt x="62" y="55"/>
                      <a:pt x="61" y="55"/>
                      <a:pt x="61" y="56"/>
                    </a:cubicBezTo>
                    <a:cubicBezTo>
                      <a:pt x="60" y="58"/>
                      <a:pt x="58" y="59"/>
                      <a:pt x="57" y="59"/>
                    </a:cubicBezTo>
                    <a:cubicBezTo>
                      <a:pt x="55" y="59"/>
                      <a:pt x="54" y="58"/>
                      <a:pt x="53" y="57"/>
                    </a:cubicBezTo>
                    <a:cubicBezTo>
                      <a:pt x="53" y="57"/>
                      <a:pt x="52" y="57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0" y="57"/>
                      <a:pt x="47" y="58"/>
                      <a:pt x="46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4" y="60"/>
                      <a:pt x="43" y="60"/>
                    </a:cubicBezTo>
                    <a:cubicBezTo>
                      <a:pt x="39" y="63"/>
                      <a:pt x="35" y="65"/>
                      <a:pt x="32" y="65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9"/>
                      <a:pt x="29" y="70"/>
                    </a:cubicBezTo>
                    <a:cubicBezTo>
                      <a:pt x="28" y="70"/>
                      <a:pt x="28" y="70"/>
                      <a:pt x="27" y="70"/>
                    </a:cubicBezTo>
                    <a:cubicBezTo>
                      <a:pt x="26" y="71"/>
                      <a:pt x="25" y="71"/>
                      <a:pt x="25" y="71"/>
                    </a:cubicBezTo>
                    <a:cubicBezTo>
                      <a:pt x="25" y="72"/>
                      <a:pt x="25" y="73"/>
                      <a:pt x="25" y="74"/>
                    </a:cubicBezTo>
                    <a:cubicBezTo>
                      <a:pt x="25" y="74"/>
                      <a:pt x="26" y="75"/>
                      <a:pt x="26" y="75"/>
                    </a:cubicBezTo>
                    <a:cubicBezTo>
                      <a:pt x="26" y="76"/>
                      <a:pt x="27" y="78"/>
                      <a:pt x="27" y="79"/>
                    </a:cubicBezTo>
                    <a:cubicBezTo>
                      <a:pt x="27" y="80"/>
                      <a:pt x="26" y="80"/>
                      <a:pt x="26" y="81"/>
                    </a:cubicBezTo>
                    <a:cubicBezTo>
                      <a:pt x="26" y="82"/>
                      <a:pt x="25" y="83"/>
                      <a:pt x="23" y="83"/>
                    </a:cubicBezTo>
                    <a:cubicBezTo>
                      <a:pt x="22" y="84"/>
                      <a:pt x="22" y="84"/>
                      <a:pt x="21" y="84"/>
                    </a:cubicBezTo>
                    <a:cubicBezTo>
                      <a:pt x="18" y="84"/>
                      <a:pt x="17" y="81"/>
                      <a:pt x="15" y="79"/>
                    </a:cubicBezTo>
                    <a:cubicBezTo>
                      <a:pt x="14" y="78"/>
                      <a:pt x="13" y="76"/>
                      <a:pt x="12" y="76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0" y="75"/>
                      <a:pt x="9" y="76"/>
                      <a:pt x="9" y="78"/>
                    </a:cubicBezTo>
                    <a:cubicBezTo>
                      <a:pt x="9" y="81"/>
                      <a:pt x="7" y="82"/>
                      <a:pt x="5" y="83"/>
                    </a:cubicBezTo>
                    <a:cubicBezTo>
                      <a:pt x="4" y="84"/>
                      <a:pt x="3" y="85"/>
                      <a:pt x="3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7"/>
                      <a:pt x="3" y="87"/>
                      <a:pt x="4" y="87"/>
                    </a:cubicBezTo>
                    <a:cubicBezTo>
                      <a:pt x="5" y="88"/>
                      <a:pt x="6" y="89"/>
                      <a:pt x="6" y="90"/>
                    </a:cubicBezTo>
                    <a:cubicBezTo>
                      <a:pt x="6" y="93"/>
                      <a:pt x="4" y="94"/>
                      <a:pt x="1" y="96"/>
                    </a:cubicBezTo>
                    <a:cubicBezTo>
                      <a:pt x="1" y="96"/>
                      <a:pt x="0" y="99"/>
                      <a:pt x="0" y="100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3" y="101"/>
                      <a:pt x="7" y="102"/>
                      <a:pt x="6" y="106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8" y="109"/>
                      <a:pt x="9" y="109"/>
                      <a:pt x="11" y="109"/>
                    </a:cubicBezTo>
                    <a:cubicBezTo>
                      <a:pt x="12" y="109"/>
                      <a:pt x="12" y="109"/>
                      <a:pt x="13" y="109"/>
                    </a:cubicBezTo>
                    <a:cubicBezTo>
                      <a:pt x="13" y="109"/>
                      <a:pt x="14" y="109"/>
                      <a:pt x="14" y="109"/>
                    </a:cubicBezTo>
                    <a:cubicBezTo>
                      <a:pt x="17" y="109"/>
                      <a:pt x="18" y="111"/>
                      <a:pt x="20" y="113"/>
                    </a:cubicBezTo>
                    <a:cubicBezTo>
                      <a:pt x="21" y="115"/>
                      <a:pt x="22" y="116"/>
                      <a:pt x="23" y="118"/>
                    </a:cubicBezTo>
                    <a:cubicBezTo>
                      <a:pt x="26" y="121"/>
                      <a:pt x="27" y="123"/>
                      <a:pt x="27" y="125"/>
                    </a:cubicBezTo>
                    <a:cubicBezTo>
                      <a:pt x="26" y="127"/>
                      <a:pt x="25" y="127"/>
                      <a:pt x="24" y="128"/>
                    </a:cubicBezTo>
                    <a:cubicBezTo>
                      <a:pt x="24" y="128"/>
                      <a:pt x="25" y="129"/>
                      <a:pt x="26" y="129"/>
                    </a:cubicBezTo>
                    <a:cubicBezTo>
                      <a:pt x="27" y="129"/>
                      <a:pt x="27" y="130"/>
                      <a:pt x="28" y="130"/>
                    </a:cubicBezTo>
                    <a:cubicBezTo>
                      <a:pt x="28" y="130"/>
                      <a:pt x="28" y="130"/>
                      <a:pt x="29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0"/>
                      <a:pt x="30" y="130"/>
                      <a:pt x="30" y="130"/>
                    </a:cubicBezTo>
                    <a:close/>
                    <a:moveTo>
                      <a:pt x="311" y="132"/>
                    </a:moveTo>
                    <a:cubicBezTo>
                      <a:pt x="315" y="128"/>
                      <a:pt x="324" y="126"/>
                      <a:pt x="332" y="126"/>
                    </a:cubicBezTo>
                    <a:cubicBezTo>
                      <a:pt x="336" y="126"/>
                      <a:pt x="339" y="126"/>
                      <a:pt x="342" y="127"/>
                    </a:cubicBezTo>
                    <a:cubicBezTo>
                      <a:pt x="347" y="128"/>
                      <a:pt x="356" y="127"/>
                      <a:pt x="363" y="126"/>
                    </a:cubicBezTo>
                    <a:cubicBezTo>
                      <a:pt x="366" y="126"/>
                      <a:pt x="369" y="125"/>
                      <a:pt x="370" y="126"/>
                    </a:cubicBezTo>
                    <a:cubicBezTo>
                      <a:pt x="371" y="126"/>
                      <a:pt x="372" y="127"/>
                      <a:pt x="372" y="129"/>
                    </a:cubicBezTo>
                    <a:cubicBezTo>
                      <a:pt x="372" y="132"/>
                      <a:pt x="366" y="135"/>
                      <a:pt x="358" y="135"/>
                    </a:cubicBezTo>
                    <a:cubicBezTo>
                      <a:pt x="356" y="135"/>
                      <a:pt x="353" y="135"/>
                      <a:pt x="350" y="134"/>
                    </a:cubicBezTo>
                    <a:cubicBezTo>
                      <a:pt x="346" y="134"/>
                      <a:pt x="342" y="134"/>
                      <a:pt x="338" y="134"/>
                    </a:cubicBezTo>
                    <a:cubicBezTo>
                      <a:pt x="329" y="134"/>
                      <a:pt x="324" y="135"/>
                      <a:pt x="321" y="139"/>
                    </a:cubicBezTo>
                    <a:cubicBezTo>
                      <a:pt x="316" y="143"/>
                      <a:pt x="317" y="147"/>
                      <a:pt x="317" y="149"/>
                    </a:cubicBezTo>
                    <a:cubicBezTo>
                      <a:pt x="317" y="150"/>
                      <a:pt x="317" y="153"/>
                      <a:pt x="314" y="154"/>
                    </a:cubicBezTo>
                    <a:cubicBezTo>
                      <a:pt x="313" y="154"/>
                      <a:pt x="313" y="154"/>
                      <a:pt x="313" y="154"/>
                    </a:cubicBezTo>
                    <a:cubicBezTo>
                      <a:pt x="312" y="154"/>
                      <a:pt x="310" y="153"/>
                      <a:pt x="309" y="150"/>
                    </a:cubicBezTo>
                    <a:cubicBezTo>
                      <a:pt x="307" y="145"/>
                      <a:pt x="307" y="136"/>
                      <a:pt x="311" y="132"/>
                    </a:cubicBezTo>
                    <a:close/>
                    <a:moveTo>
                      <a:pt x="151" y="128"/>
                    </a:moveTo>
                    <a:cubicBezTo>
                      <a:pt x="152" y="127"/>
                      <a:pt x="153" y="127"/>
                      <a:pt x="156" y="127"/>
                    </a:cubicBezTo>
                    <a:cubicBezTo>
                      <a:pt x="159" y="127"/>
                      <a:pt x="169" y="128"/>
                      <a:pt x="170" y="132"/>
                    </a:cubicBezTo>
                    <a:cubicBezTo>
                      <a:pt x="171" y="133"/>
                      <a:pt x="171" y="134"/>
                      <a:pt x="170" y="135"/>
                    </a:cubicBezTo>
                    <a:cubicBezTo>
                      <a:pt x="169" y="136"/>
                      <a:pt x="168" y="137"/>
                      <a:pt x="166" y="137"/>
                    </a:cubicBezTo>
                    <a:cubicBezTo>
                      <a:pt x="163" y="137"/>
                      <a:pt x="152" y="134"/>
                      <a:pt x="151" y="131"/>
                    </a:cubicBezTo>
                    <a:cubicBezTo>
                      <a:pt x="151" y="130"/>
                      <a:pt x="151" y="129"/>
                      <a:pt x="151" y="1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6" name="Freeform 1143"/>
              <p:cNvSpPr>
                <a:spLocks/>
              </p:cNvSpPr>
              <p:nvPr/>
            </p:nvSpPr>
            <p:spPr bwMode="auto">
              <a:xfrm>
                <a:off x="4740" y="1272"/>
                <a:ext cx="83" cy="30"/>
              </a:xfrm>
              <a:custGeom>
                <a:avLst/>
                <a:gdLst>
                  <a:gd name="T0" fmla="*/ 3 w 87"/>
                  <a:gd name="T1" fmla="*/ 22 h 31"/>
                  <a:gd name="T2" fmla="*/ 11 w 87"/>
                  <a:gd name="T3" fmla="*/ 29 h 31"/>
                  <a:gd name="T4" fmla="*/ 12 w 87"/>
                  <a:gd name="T5" fmla="*/ 30 h 31"/>
                  <a:gd name="T6" fmla="*/ 14 w 87"/>
                  <a:gd name="T7" fmla="*/ 30 h 31"/>
                  <a:gd name="T8" fmla="*/ 25 w 87"/>
                  <a:gd name="T9" fmla="*/ 28 h 31"/>
                  <a:gd name="T10" fmla="*/ 27 w 87"/>
                  <a:gd name="T11" fmla="*/ 27 h 31"/>
                  <a:gd name="T12" fmla="*/ 33 w 87"/>
                  <a:gd name="T13" fmla="*/ 29 h 31"/>
                  <a:gd name="T14" fmla="*/ 37 w 87"/>
                  <a:gd name="T15" fmla="*/ 29 h 31"/>
                  <a:gd name="T16" fmla="*/ 48 w 87"/>
                  <a:gd name="T17" fmla="*/ 26 h 31"/>
                  <a:gd name="T18" fmla="*/ 53 w 87"/>
                  <a:gd name="T19" fmla="*/ 27 h 31"/>
                  <a:gd name="T20" fmla="*/ 58 w 87"/>
                  <a:gd name="T21" fmla="*/ 27 h 31"/>
                  <a:gd name="T22" fmla="*/ 59 w 87"/>
                  <a:gd name="T23" fmla="*/ 27 h 31"/>
                  <a:gd name="T24" fmla="*/ 57 w 87"/>
                  <a:gd name="T25" fmla="*/ 22 h 31"/>
                  <a:gd name="T26" fmla="*/ 55 w 87"/>
                  <a:gd name="T27" fmla="*/ 16 h 31"/>
                  <a:gd name="T28" fmla="*/ 60 w 87"/>
                  <a:gd name="T29" fmla="*/ 12 h 31"/>
                  <a:gd name="T30" fmla="*/ 65 w 87"/>
                  <a:gd name="T31" fmla="*/ 15 h 31"/>
                  <a:gd name="T32" fmla="*/ 65 w 87"/>
                  <a:gd name="T33" fmla="*/ 19 h 31"/>
                  <a:gd name="T34" fmla="*/ 65 w 87"/>
                  <a:gd name="T35" fmla="*/ 21 h 31"/>
                  <a:gd name="T36" fmla="*/ 78 w 87"/>
                  <a:gd name="T37" fmla="*/ 26 h 31"/>
                  <a:gd name="T38" fmla="*/ 82 w 87"/>
                  <a:gd name="T39" fmla="*/ 23 h 31"/>
                  <a:gd name="T40" fmla="*/ 85 w 87"/>
                  <a:gd name="T41" fmla="*/ 17 h 31"/>
                  <a:gd name="T42" fmla="*/ 87 w 87"/>
                  <a:gd name="T43" fmla="*/ 15 h 31"/>
                  <a:gd name="T44" fmla="*/ 82 w 87"/>
                  <a:gd name="T45" fmla="*/ 11 h 31"/>
                  <a:gd name="T46" fmla="*/ 69 w 87"/>
                  <a:gd name="T47" fmla="*/ 8 h 31"/>
                  <a:gd name="T48" fmla="*/ 58 w 87"/>
                  <a:gd name="T49" fmla="*/ 6 h 31"/>
                  <a:gd name="T50" fmla="*/ 50 w 87"/>
                  <a:gd name="T51" fmla="*/ 4 h 31"/>
                  <a:gd name="T52" fmla="*/ 44 w 87"/>
                  <a:gd name="T53" fmla="*/ 8 h 31"/>
                  <a:gd name="T54" fmla="*/ 41 w 87"/>
                  <a:gd name="T55" fmla="*/ 12 h 31"/>
                  <a:gd name="T56" fmla="*/ 30 w 87"/>
                  <a:gd name="T57" fmla="*/ 6 h 31"/>
                  <a:gd name="T58" fmla="*/ 20 w 87"/>
                  <a:gd name="T59" fmla="*/ 0 h 31"/>
                  <a:gd name="T60" fmla="*/ 20 w 87"/>
                  <a:gd name="T61" fmla="*/ 0 h 31"/>
                  <a:gd name="T62" fmla="*/ 1 w 87"/>
                  <a:gd name="T63" fmla="*/ 18 h 31"/>
                  <a:gd name="T64" fmla="*/ 3 w 87"/>
                  <a:gd name="T6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31">
                    <a:moveTo>
                      <a:pt x="3" y="22"/>
                    </a:moveTo>
                    <a:cubicBezTo>
                      <a:pt x="7" y="25"/>
                      <a:pt x="9" y="27"/>
                      <a:pt x="11" y="29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4" y="30"/>
                    </a:cubicBezTo>
                    <a:cubicBezTo>
                      <a:pt x="17" y="30"/>
                      <a:pt x="22" y="29"/>
                      <a:pt x="25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6"/>
                      <a:pt x="31" y="28"/>
                      <a:pt x="33" y="29"/>
                    </a:cubicBezTo>
                    <a:cubicBezTo>
                      <a:pt x="34" y="30"/>
                      <a:pt x="35" y="31"/>
                      <a:pt x="37" y="29"/>
                    </a:cubicBezTo>
                    <a:cubicBezTo>
                      <a:pt x="41" y="27"/>
                      <a:pt x="45" y="26"/>
                      <a:pt x="48" y="26"/>
                    </a:cubicBezTo>
                    <a:cubicBezTo>
                      <a:pt x="49" y="26"/>
                      <a:pt x="51" y="27"/>
                      <a:pt x="53" y="27"/>
                    </a:cubicBezTo>
                    <a:cubicBezTo>
                      <a:pt x="54" y="27"/>
                      <a:pt x="56" y="27"/>
                      <a:pt x="58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6"/>
                      <a:pt x="58" y="24"/>
                      <a:pt x="57" y="22"/>
                    </a:cubicBezTo>
                    <a:cubicBezTo>
                      <a:pt x="56" y="20"/>
                      <a:pt x="55" y="18"/>
                      <a:pt x="55" y="16"/>
                    </a:cubicBezTo>
                    <a:cubicBezTo>
                      <a:pt x="55" y="13"/>
                      <a:pt x="57" y="12"/>
                      <a:pt x="60" y="12"/>
                    </a:cubicBezTo>
                    <a:cubicBezTo>
                      <a:pt x="62" y="12"/>
                      <a:pt x="64" y="13"/>
                      <a:pt x="65" y="15"/>
                    </a:cubicBezTo>
                    <a:cubicBezTo>
                      <a:pt x="66" y="16"/>
                      <a:pt x="66" y="18"/>
                      <a:pt x="65" y="19"/>
                    </a:cubicBezTo>
                    <a:cubicBezTo>
                      <a:pt x="64" y="20"/>
                      <a:pt x="65" y="20"/>
                      <a:pt x="65" y="21"/>
                    </a:cubicBezTo>
                    <a:cubicBezTo>
                      <a:pt x="66" y="24"/>
                      <a:pt x="71" y="27"/>
                      <a:pt x="78" y="26"/>
                    </a:cubicBezTo>
                    <a:cubicBezTo>
                      <a:pt x="82" y="26"/>
                      <a:pt x="82" y="25"/>
                      <a:pt x="82" y="23"/>
                    </a:cubicBezTo>
                    <a:cubicBezTo>
                      <a:pt x="82" y="21"/>
                      <a:pt x="81" y="18"/>
                      <a:pt x="85" y="17"/>
                    </a:cubicBezTo>
                    <a:cubicBezTo>
                      <a:pt x="87" y="16"/>
                      <a:pt x="87" y="15"/>
                      <a:pt x="87" y="15"/>
                    </a:cubicBezTo>
                    <a:cubicBezTo>
                      <a:pt x="87" y="15"/>
                      <a:pt x="87" y="14"/>
                      <a:pt x="82" y="11"/>
                    </a:cubicBezTo>
                    <a:cubicBezTo>
                      <a:pt x="78" y="8"/>
                      <a:pt x="73" y="8"/>
                      <a:pt x="69" y="8"/>
                    </a:cubicBezTo>
                    <a:cubicBezTo>
                      <a:pt x="65" y="8"/>
                      <a:pt x="61" y="8"/>
                      <a:pt x="58" y="6"/>
                    </a:cubicBezTo>
                    <a:cubicBezTo>
                      <a:pt x="55" y="5"/>
                      <a:pt x="52" y="4"/>
                      <a:pt x="50" y="4"/>
                    </a:cubicBezTo>
                    <a:cubicBezTo>
                      <a:pt x="45" y="4"/>
                      <a:pt x="44" y="7"/>
                      <a:pt x="44" y="8"/>
                    </a:cubicBezTo>
                    <a:cubicBezTo>
                      <a:pt x="44" y="11"/>
                      <a:pt x="42" y="12"/>
                      <a:pt x="41" y="12"/>
                    </a:cubicBezTo>
                    <a:cubicBezTo>
                      <a:pt x="38" y="12"/>
                      <a:pt x="35" y="10"/>
                      <a:pt x="30" y="6"/>
                    </a:cubicBezTo>
                    <a:cubicBezTo>
                      <a:pt x="27" y="4"/>
                      <a:pt x="23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5" y="0"/>
                      <a:pt x="3" y="10"/>
                      <a:pt x="1" y="18"/>
                    </a:cubicBezTo>
                    <a:cubicBezTo>
                      <a:pt x="0" y="21"/>
                      <a:pt x="1" y="22"/>
                      <a:pt x="3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7" name="Freeform 1144"/>
              <p:cNvSpPr>
                <a:spLocks/>
              </p:cNvSpPr>
              <p:nvPr/>
            </p:nvSpPr>
            <p:spPr bwMode="auto">
              <a:xfrm>
                <a:off x="4332" y="1196"/>
                <a:ext cx="63" cy="32"/>
              </a:xfrm>
              <a:custGeom>
                <a:avLst/>
                <a:gdLst>
                  <a:gd name="T0" fmla="*/ 13 w 66"/>
                  <a:gd name="T1" fmla="*/ 33 h 34"/>
                  <a:gd name="T2" fmla="*/ 28 w 66"/>
                  <a:gd name="T3" fmla="*/ 31 h 34"/>
                  <a:gd name="T4" fmla="*/ 29 w 66"/>
                  <a:gd name="T5" fmla="*/ 31 h 34"/>
                  <a:gd name="T6" fmla="*/ 65 w 66"/>
                  <a:gd name="T7" fmla="*/ 19 h 34"/>
                  <a:gd name="T8" fmla="*/ 60 w 66"/>
                  <a:gd name="T9" fmla="*/ 16 h 34"/>
                  <a:gd name="T10" fmla="*/ 51 w 66"/>
                  <a:gd name="T11" fmla="*/ 11 h 34"/>
                  <a:gd name="T12" fmla="*/ 47 w 66"/>
                  <a:gd name="T13" fmla="*/ 10 h 34"/>
                  <a:gd name="T14" fmla="*/ 38 w 66"/>
                  <a:gd name="T15" fmla="*/ 14 h 34"/>
                  <a:gd name="T16" fmla="*/ 35 w 66"/>
                  <a:gd name="T17" fmla="*/ 17 h 34"/>
                  <a:gd name="T18" fmla="*/ 32 w 66"/>
                  <a:gd name="T19" fmla="*/ 15 h 34"/>
                  <a:gd name="T20" fmla="*/ 36 w 66"/>
                  <a:gd name="T21" fmla="*/ 6 h 34"/>
                  <a:gd name="T22" fmla="*/ 37 w 66"/>
                  <a:gd name="T23" fmla="*/ 3 h 34"/>
                  <a:gd name="T24" fmla="*/ 33 w 66"/>
                  <a:gd name="T25" fmla="*/ 0 h 34"/>
                  <a:gd name="T26" fmla="*/ 33 w 66"/>
                  <a:gd name="T27" fmla="*/ 0 h 34"/>
                  <a:gd name="T28" fmla="*/ 25 w 66"/>
                  <a:gd name="T29" fmla="*/ 4 h 34"/>
                  <a:gd name="T30" fmla="*/ 21 w 66"/>
                  <a:gd name="T31" fmla="*/ 5 h 34"/>
                  <a:gd name="T32" fmla="*/ 19 w 66"/>
                  <a:gd name="T33" fmla="*/ 10 h 34"/>
                  <a:gd name="T34" fmla="*/ 17 w 66"/>
                  <a:gd name="T35" fmla="*/ 13 h 34"/>
                  <a:gd name="T36" fmla="*/ 16 w 66"/>
                  <a:gd name="T37" fmla="*/ 16 h 34"/>
                  <a:gd name="T38" fmla="*/ 13 w 66"/>
                  <a:gd name="T39" fmla="*/ 17 h 34"/>
                  <a:gd name="T40" fmla="*/ 12 w 66"/>
                  <a:gd name="T41" fmla="*/ 17 h 34"/>
                  <a:gd name="T42" fmla="*/ 9 w 66"/>
                  <a:gd name="T43" fmla="*/ 20 h 34"/>
                  <a:gd name="T44" fmla="*/ 2 w 66"/>
                  <a:gd name="T45" fmla="*/ 31 h 34"/>
                  <a:gd name="T46" fmla="*/ 0 w 66"/>
                  <a:gd name="T47" fmla="*/ 34 h 34"/>
                  <a:gd name="T48" fmla="*/ 2 w 66"/>
                  <a:gd name="T49" fmla="*/ 34 h 34"/>
                  <a:gd name="T50" fmla="*/ 13 w 66"/>
                  <a:gd name="T5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34">
                    <a:moveTo>
                      <a:pt x="13" y="33"/>
                    </a:moveTo>
                    <a:cubicBezTo>
                      <a:pt x="18" y="32"/>
                      <a:pt x="23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41" y="31"/>
                      <a:pt x="64" y="23"/>
                      <a:pt x="65" y="19"/>
                    </a:cubicBezTo>
                    <a:cubicBezTo>
                      <a:pt x="66" y="18"/>
                      <a:pt x="64" y="17"/>
                      <a:pt x="60" y="16"/>
                    </a:cubicBezTo>
                    <a:cubicBezTo>
                      <a:pt x="57" y="15"/>
                      <a:pt x="53" y="14"/>
                      <a:pt x="51" y="11"/>
                    </a:cubicBezTo>
                    <a:cubicBezTo>
                      <a:pt x="50" y="10"/>
                      <a:pt x="49" y="10"/>
                      <a:pt x="47" y="10"/>
                    </a:cubicBezTo>
                    <a:cubicBezTo>
                      <a:pt x="44" y="10"/>
                      <a:pt x="39" y="12"/>
                      <a:pt x="38" y="14"/>
                    </a:cubicBezTo>
                    <a:cubicBezTo>
                      <a:pt x="37" y="17"/>
                      <a:pt x="35" y="17"/>
                      <a:pt x="35" y="17"/>
                    </a:cubicBezTo>
                    <a:cubicBezTo>
                      <a:pt x="33" y="17"/>
                      <a:pt x="32" y="16"/>
                      <a:pt x="32" y="15"/>
                    </a:cubicBezTo>
                    <a:cubicBezTo>
                      <a:pt x="31" y="13"/>
                      <a:pt x="33" y="9"/>
                      <a:pt x="36" y="6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4"/>
                      <a:pt x="28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7"/>
                      <a:pt x="20" y="9"/>
                      <a:pt x="19" y="10"/>
                    </a:cubicBezTo>
                    <a:cubicBezTo>
                      <a:pt x="18" y="11"/>
                      <a:pt x="17" y="12"/>
                      <a:pt x="17" y="13"/>
                    </a:cubicBezTo>
                    <a:cubicBezTo>
                      <a:pt x="17" y="14"/>
                      <a:pt x="17" y="15"/>
                      <a:pt x="16" y="16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7"/>
                      <a:pt x="9" y="17"/>
                      <a:pt x="9" y="20"/>
                    </a:cubicBezTo>
                    <a:cubicBezTo>
                      <a:pt x="9" y="25"/>
                      <a:pt x="5" y="28"/>
                      <a:pt x="2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4"/>
                      <a:pt x="2" y="34"/>
                    </a:cubicBezTo>
                    <a:cubicBezTo>
                      <a:pt x="5" y="34"/>
                      <a:pt x="9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8" name="Freeform 1145"/>
              <p:cNvSpPr>
                <a:spLocks/>
              </p:cNvSpPr>
              <p:nvPr/>
            </p:nvSpPr>
            <p:spPr bwMode="auto">
              <a:xfrm>
                <a:off x="4257" y="1150"/>
                <a:ext cx="53" cy="39"/>
              </a:xfrm>
              <a:custGeom>
                <a:avLst/>
                <a:gdLst>
                  <a:gd name="T0" fmla="*/ 9 w 56"/>
                  <a:gd name="T1" fmla="*/ 25 h 41"/>
                  <a:gd name="T2" fmla="*/ 14 w 56"/>
                  <a:gd name="T3" fmla="*/ 30 h 41"/>
                  <a:gd name="T4" fmla="*/ 6 w 56"/>
                  <a:gd name="T5" fmla="*/ 34 h 41"/>
                  <a:gd name="T6" fmla="*/ 0 w 56"/>
                  <a:gd name="T7" fmla="*/ 34 h 41"/>
                  <a:gd name="T8" fmla="*/ 2 w 56"/>
                  <a:gd name="T9" fmla="*/ 37 h 41"/>
                  <a:gd name="T10" fmla="*/ 8 w 56"/>
                  <a:gd name="T11" fmla="*/ 40 h 41"/>
                  <a:gd name="T12" fmla="*/ 18 w 56"/>
                  <a:gd name="T13" fmla="*/ 37 h 41"/>
                  <a:gd name="T14" fmla="*/ 19 w 56"/>
                  <a:gd name="T15" fmla="*/ 35 h 41"/>
                  <a:gd name="T16" fmla="*/ 45 w 56"/>
                  <a:gd name="T17" fmla="*/ 24 h 41"/>
                  <a:gd name="T18" fmla="*/ 52 w 56"/>
                  <a:gd name="T19" fmla="*/ 23 h 41"/>
                  <a:gd name="T20" fmla="*/ 52 w 56"/>
                  <a:gd name="T21" fmla="*/ 23 h 41"/>
                  <a:gd name="T22" fmla="*/ 52 w 56"/>
                  <a:gd name="T23" fmla="*/ 21 h 41"/>
                  <a:gd name="T24" fmla="*/ 51 w 56"/>
                  <a:gd name="T25" fmla="*/ 16 h 41"/>
                  <a:gd name="T26" fmla="*/ 55 w 56"/>
                  <a:gd name="T27" fmla="*/ 14 h 41"/>
                  <a:gd name="T28" fmla="*/ 56 w 56"/>
                  <a:gd name="T29" fmla="*/ 14 h 41"/>
                  <a:gd name="T30" fmla="*/ 50 w 56"/>
                  <a:gd name="T31" fmla="*/ 12 h 41"/>
                  <a:gd name="T32" fmla="*/ 42 w 56"/>
                  <a:gd name="T33" fmla="*/ 3 h 41"/>
                  <a:gd name="T34" fmla="*/ 41 w 56"/>
                  <a:gd name="T35" fmla="*/ 0 h 41"/>
                  <a:gd name="T36" fmla="*/ 38 w 56"/>
                  <a:gd name="T37" fmla="*/ 1 h 41"/>
                  <a:gd name="T38" fmla="*/ 26 w 56"/>
                  <a:gd name="T39" fmla="*/ 6 h 41"/>
                  <a:gd name="T40" fmla="*/ 14 w 56"/>
                  <a:gd name="T41" fmla="*/ 10 h 41"/>
                  <a:gd name="T42" fmla="*/ 14 w 56"/>
                  <a:gd name="T43" fmla="*/ 10 h 41"/>
                  <a:gd name="T44" fmla="*/ 17 w 56"/>
                  <a:gd name="T45" fmla="*/ 16 h 41"/>
                  <a:gd name="T46" fmla="*/ 8 w 56"/>
                  <a:gd name="T47" fmla="*/ 22 h 41"/>
                  <a:gd name="T48" fmla="*/ 8 w 56"/>
                  <a:gd name="T49" fmla="*/ 22 h 41"/>
                  <a:gd name="T50" fmla="*/ 6 w 56"/>
                  <a:gd name="T51" fmla="*/ 22 h 41"/>
                  <a:gd name="T52" fmla="*/ 9 w 56"/>
                  <a:gd name="T5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1">
                    <a:moveTo>
                      <a:pt x="9" y="25"/>
                    </a:moveTo>
                    <a:cubicBezTo>
                      <a:pt x="11" y="26"/>
                      <a:pt x="15" y="28"/>
                      <a:pt x="14" y="30"/>
                    </a:cubicBezTo>
                    <a:cubicBezTo>
                      <a:pt x="14" y="33"/>
                      <a:pt x="11" y="34"/>
                      <a:pt x="6" y="34"/>
                    </a:cubicBezTo>
                    <a:cubicBezTo>
                      <a:pt x="3" y="34"/>
                      <a:pt x="1" y="34"/>
                      <a:pt x="0" y="34"/>
                    </a:cubicBezTo>
                    <a:cubicBezTo>
                      <a:pt x="1" y="35"/>
                      <a:pt x="1" y="36"/>
                      <a:pt x="2" y="37"/>
                    </a:cubicBezTo>
                    <a:cubicBezTo>
                      <a:pt x="3" y="38"/>
                      <a:pt x="5" y="39"/>
                      <a:pt x="8" y="40"/>
                    </a:cubicBezTo>
                    <a:cubicBezTo>
                      <a:pt x="12" y="41"/>
                      <a:pt x="16" y="39"/>
                      <a:pt x="18" y="37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8" y="30"/>
                      <a:pt x="25" y="28"/>
                      <a:pt x="45" y="24"/>
                    </a:cubicBezTo>
                    <a:cubicBezTo>
                      <a:pt x="48" y="24"/>
                      <a:pt x="50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1" y="19"/>
                      <a:pt x="50" y="17"/>
                      <a:pt x="51" y="16"/>
                    </a:cubicBezTo>
                    <a:cubicBezTo>
                      <a:pt x="52" y="14"/>
                      <a:pt x="54" y="14"/>
                      <a:pt x="55" y="14"/>
                    </a:cubicBezTo>
                    <a:cubicBezTo>
                      <a:pt x="55" y="14"/>
                      <a:pt x="55" y="14"/>
                      <a:pt x="56" y="14"/>
                    </a:cubicBezTo>
                    <a:cubicBezTo>
                      <a:pt x="54" y="13"/>
                      <a:pt x="53" y="13"/>
                      <a:pt x="50" y="12"/>
                    </a:cubicBezTo>
                    <a:cubicBezTo>
                      <a:pt x="43" y="11"/>
                      <a:pt x="42" y="6"/>
                      <a:pt x="42" y="3"/>
                    </a:cubicBezTo>
                    <a:cubicBezTo>
                      <a:pt x="41" y="2"/>
                      <a:pt x="41" y="1"/>
                      <a:pt x="41" y="0"/>
                    </a:cubicBezTo>
                    <a:cubicBezTo>
                      <a:pt x="40" y="0"/>
                      <a:pt x="39" y="1"/>
                      <a:pt x="38" y="1"/>
                    </a:cubicBezTo>
                    <a:cubicBezTo>
                      <a:pt x="36" y="3"/>
                      <a:pt x="33" y="5"/>
                      <a:pt x="26" y="6"/>
                    </a:cubicBezTo>
                    <a:cubicBezTo>
                      <a:pt x="18" y="8"/>
                      <a:pt x="15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7" y="13"/>
                      <a:pt x="17" y="16"/>
                    </a:cubicBezTo>
                    <a:cubicBezTo>
                      <a:pt x="16" y="19"/>
                      <a:pt x="12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3"/>
                      <a:pt x="7" y="24"/>
                      <a:pt x="9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9" name="Freeform 1146"/>
              <p:cNvSpPr>
                <a:spLocks/>
              </p:cNvSpPr>
              <p:nvPr/>
            </p:nvSpPr>
            <p:spPr bwMode="auto">
              <a:xfrm>
                <a:off x="4276" y="1180"/>
                <a:ext cx="58" cy="28"/>
              </a:xfrm>
              <a:custGeom>
                <a:avLst/>
                <a:gdLst>
                  <a:gd name="T0" fmla="*/ 3 w 61"/>
                  <a:gd name="T1" fmla="*/ 12 h 30"/>
                  <a:gd name="T2" fmla="*/ 0 w 61"/>
                  <a:gd name="T3" fmla="*/ 14 h 30"/>
                  <a:gd name="T4" fmla="*/ 4 w 61"/>
                  <a:gd name="T5" fmla="*/ 16 h 30"/>
                  <a:gd name="T6" fmla="*/ 7 w 61"/>
                  <a:gd name="T7" fmla="*/ 16 h 30"/>
                  <a:gd name="T8" fmla="*/ 12 w 61"/>
                  <a:gd name="T9" fmla="*/ 20 h 30"/>
                  <a:gd name="T10" fmla="*/ 17 w 61"/>
                  <a:gd name="T11" fmla="*/ 24 h 30"/>
                  <a:gd name="T12" fmla="*/ 19 w 61"/>
                  <a:gd name="T13" fmla="*/ 23 h 30"/>
                  <a:gd name="T14" fmla="*/ 33 w 61"/>
                  <a:gd name="T15" fmla="*/ 27 h 30"/>
                  <a:gd name="T16" fmla="*/ 50 w 61"/>
                  <a:gd name="T17" fmla="*/ 30 h 30"/>
                  <a:gd name="T18" fmla="*/ 56 w 61"/>
                  <a:gd name="T19" fmla="*/ 27 h 30"/>
                  <a:gd name="T20" fmla="*/ 57 w 61"/>
                  <a:gd name="T21" fmla="*/ 26 h 30"/>
                  <a:gd name="T22" fmla="*/ 57 w 61"/>
                  <a:gd name="T23" fmla="*/ 26 h 30"/>
                  <a:gd name="T24" fmla="*/ 54 w 61"/>
                  <a:gd name="T25" fmla="*/ 24 h 30"/>
                  <a:gd name="T26" fmla="*/ 61 w 61"/>
                  <a:gd name="T27" fmla="*/ 10 h 30"/>
                  <a:gd name="T28" fmla="*/ 61 w 61"/>
                  <a:gd name="T29" fmla="*/ 8 h 30"/>
                  <a:gd name="T30" fmla="*/ 50 w 61"/>
                  <a:gd name="T31" fmla="*/ 3 h 30"/>
                  <a:gd name="T32" fmla="*/ 48 w 61"/>
                  <a:gd name="T33" fmla="*/ 4 h 30"/>
                  <a:gd name="T34" fmla="*/ 45 w 61"/>
                  <a:gd name="T35" fmla="*/ 8 h 30"/>
                  <a:gd name="T36" fmla="*/ 36 w 61"/>
                  <a:gd name="T37" fmla="*/ 0 h 30"/>
                  <a:gd name="T38" fmla="*/ 33 w 61"/>
                  <a:gd name="T39" fmla="*/ 0 h 30"/>
                  <a:gd name="T40" fmla="*/ 8 w 61"/>
                  <a:gd name="T41" fmla="*/ 6 h 30"/>
                  <a:gd name="T42" fmla="*/ 3 w 6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0">
                    <a:moveTo>
                      <a:pt x="3" y="12"/>
                    </a:moveTo>
                    <a:cubicBezTo>
                      <a:pt x="2" y="13"/>
                      <a:pt x="1" y="14"/>
                      <a:pt x="0" y="14"/>
                    </a:cubicBezTo>
                    <a:cubicBezTo>
                      <a:pt x="1" y="15"/>
                      <a:pt x="2" y="15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9" y="16"/>
                      <a:pt x="11" y="18"/>
                      <a:pt x="12" y="20"/>
                    </a:cubicBezTo>
                    <a:cubicBezTo>
                      <a:pt x="14" y="23"/>
                      <a:pt x="15" y="24"/>
                      <a:pt x="17" y="24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3" y="23"/>
                      <a:pt x="28" y="25"/>
                      <a:pt x="33" y="27"/>
                    </a:cubicBezTo>
                    <a:cubicBezTo>
                      <a:pt x="39" y="28"/>
                      <a:pt x="45" y="30"/>
                      <a:pt x="50" y="30"/>
                    </a:cubicBezTo>
                    <a:cubicBezTo>
                      <a:pt x="54" y="30"/>
                      <a:pt x="56" y="28"/>
                      <a:pt x="56" y="27"/>
                    </a:cubicBezTo>
                    <a:cubicBezTo>
                      <a:pt x="57" y="27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5" y="26"/>
                      <a:pt x="55" y="25"/>
                      <a:pt x="54" y="24"/>
                    </a:cubicBezTo>
                    <a:cubicBezTo>
                      <a:pt x="53" y="22"/>
                      <a:pt x="55" y="19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0" y="6"/>
                      <a:pt x="54" y="3"/>
                      <a:pt x="50" y="3"/>
                    </a:cubicBezTo>
                    <a:cubicBezTo>
                      <a:pt x="48" y="3"/>
                      <a:pt x="48" y="4"/>
                      <a:pt x="48" y="4"/>
                    </a:cubicBezTo>
                    <a:cubicBezTo>
                      <a:pt x="48" y="8"/>
                      <a:pt x="45" y="8"/>
                      <a:pt x="45" y="8"/>
                    </a:cubicBezTo>
                    <a:cubicBezTo>
                      <a:pt x="41" y="8"/>
                      <a:pt x="37" y="2"/>
                      <a:pt x="36" y="0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5" y="0"/>
                      <a:pt x="10" y="4"/>
                      <a:pt x="8" y="6"/>
                    </a:cubicBezTo>
                    <a:cubicBezTo>
                      <a:pt x="8" y="9"/>
                      <a:pt x="5" y="10"/>
                      <a:pt x="3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0" name="Freeform 1147"/>
              <p:cNvSpPr>
                <a:spLocks noEditPoints="1"/>
              </p:cNvSpPr>
              <p:nvPr/>
            </p:nvSpPr>
            <p:spPr bwMode="auto">
              <a:xfrm>
                <a:off x="3564" y="1238"/>
                <a:ext cx="1749" cy="606"/>
              </a:xfrm>
              <a:custGeom>
                <a:avLst/>
                <a:gdLst>
                  <a:gd name="T0" fmla="*/ 49 w 1831"/>
                  <a:gd name="T1" fmla="*/ 223 h 635"/>
                  <a:gd name="T2" fmla="*/ 53 w 1831"/>
                  <a:gd name="T3" fmla="*/ 179 h 635"/>
                  <a:gd name="T4" fmla="*/ 15 w 1831"/>
                  <a:gd name="T5" fmla="*/ 190 h 635"/>
                  <a:gd name="T6" fmla="*/ 32 w 1831"/>
                  <a:gd name="T7" fmla="*/ 275 h 635"/>
                  <a:gd name="T8" fmla="*/ 7 w 1831"/>
                  <a:gd name="T9" fmla="*/ 361 h 635"/>
                  <a:gd name="T10" fmla="*/ 1 w 1831"/>
                  <a:gd name="T11" fmla="*/ 391 h 635"/>
                  <a:gd name="T12" fmla="*/ 45 w 1831"/>
                  <a:gd name="T13" fmla="*/ 445 h 635"/>
                  <a:gd name="T14" fmla="*/ 75 w 1831"/>
                  <a:gd name="T15" fmla="*/ 484 h 635"/>
                  <a:gd name="T16" fmla="*/ 139 w 1831"/>
                  <a:gd name="T17" fmla="*/ 532 h 635"/>
                  <a:gd name="T18" fmla="*/ 136 w 1831"/>
                  <a:gd name="T19" fmla="*/ 603 h 635"/>
                  <a:gd name="T20" fmla="*/ 216 w 1831"/>
                  <a:gd name="T21" fmla="*/ 628 h 635"/>
                  <a:gd name="T22" fmla="*/ 236 w 1831"/>
                  <a:gd name="T23" fmla="*/ 554 h 635"/>
                  <a:gd name="T24" fmla="*/ 234 w 1831"/>
                  <a:gd name="T25" fmla="*/ 511 h 635"/>
                  <a:gd name="T26" fmla="*/ 320 w 1831"/>
                  <a:gd name="T27" fmla="*/ 502 h 635"/>
                  <a:gd name="T28" fmla="*/ 377 w 1831"/>
                  <a:gd name="T29" fmla="*/ 470 h 635"/>
                  <a:gd name="T30" fmla="*/ 501 w 1831"/>
                  <a:gd name="T31" fmla="*/ 446 h 635"/>
                  <a:gd name="T32" fmla="*/ 563 w 1831"/>
                  <a:gd name="T33" fmla="*/ 447 h 635"/>
                  <a:gd name="T34" fmla="*/ 672 w 1831"/>
                  <a:gd name="T35" fmla="*/ 520 h 635"/>
                  <a:gd name="T36" fmla="*/ 732 w 1831"/>
                  <a:gd name="T37" fmla="*/ 501 h 635"/>
                  <a:gd name="T38" fmla="*/ 822 w 1831"/>
                  <a:gd name="T39" fmla="*/ 490 h 635"/>
                  <a:gd name="T40" fmla="*/ 931 w 1831"/>
                  <a:gd name="T41" fmla="*/ 524 h 635"/>
                  <a:gd name="T42" fmla="*/ 1000 w 1831"/>
                  <a:gd name="T43" fmla="*/ 516 h 635"/>
                  <a:gd name="T44" fmla="*/ 1041 w 1831"/>
                  <a:gd name="T45" fmla="*/ 482 h 635"/>
                  <a:gd name="T46" fmla="*/ 1091 w 1831"/>
                  <a:gd name="T47" fmla="*/ 464 h 635"/>
                  <a:gd name="T48" fmla="*/ 1160 w 1831"/>
                  <a:gd name="T49" fmla="*/ 543 h 635"/>
                  <a:gd name="T50" fmla="*/ 1181 w 1831"/>
                  <a:gd name="T51" fmla="*/ 588 h 635"/>
                  <a:gd name="T52" fmla="*/ 1267 w 1831"/>
                  <a:gd name="T53" fmla="*/ 502 h 635"/>
                  <a:gd name="T54" fmla="*/ 1232 w 1831"/>
                  <a:gd name="T55" fmla="*/ 454 h 635"/>
                  <a:gd name="T56" fmla="*/ 1342 w 1831"/>
                  <a:gd name="T57" fmla="*/ 367 h 635"/>
                  <a:gd name="T58" fmla="*/ 1444 w 1831"/>
                  <a:gd name="T59" fmla="*/ 340 h 635"/>
                  <a:gd name="T60" fmla="*/ 1525 w 1831"/>
                  <a:gd name="T61" fmla="*/ 328 h 635"/>
                  <a:gd name="T62" fmla="*/ 1457 w 1831"/>
                  <a:gd name="T63" fmla="*/ 395 h 635"/>
                  <a:gd name="T64" fmla="*/ 1508 w 1831"/>
                  <a:gd name="T65" fmla="*/ 445 h 635"/>
                  <a:gd name="T66" fmla="*/ 1540 w 1831"/>
                  <a:gd name="T67" fmla="*/ 355 h 635"/>
                  <a:gd name="T68" fmla="*/ 1687 w 1831"/>
                  <a:gd name="T69" fmla="*/ 309 h 635"/>
                  <a:gd name="T70" fmla="*/ 1710 w 1831"/>
                  <a:gd name="T71" fmla="*/ 271 h 635"/>
                  <a:gd name="T72" fmla="*/ 1775 w 1831"/>
                  <a:gd name="T73" fmla="*/ 272 h 635"/>
                  <a:gd name="T74" fmla="*/ 1825 w 1831"/>
                  <a:gd name="T75" fmla="*/ 256 h 635"/>
                  <a:gd name="T76" fmla="*/ 1685 w 1831"/>
                  <a:gd name="T77" fmla="*/ 181 h 635"/>
                  <a:gd name="T78" fmla="*/ 1565 w 1831"/>
                  <a:gd name="T79" fmla="*/ 185 h 635"/>
                  <a:gd name="T80" fmla="*/ 1389 w 1831"/>
                  <a:gd name="T81" fmla="*/ 145 h 635"/>
                  <a:gd name="T82" fmla="*/ 1315 w 1831"/>
                  <a:gd name="T83" fmla="*/ 121 h 635"/>
                  <a:gd name="T84" fmla="*/ 1244 w 1831"/>
                  <a:gd name="T85" fmla="*/ 141 h 635"/>
                  <a:gd name="T86" fmla="*/ 1135 w 1831"/>
                  <a:gd name="T87" fmla="*/ 125 h 635"/>
                  <a:gd name="T88" fmla="*/ 1076 w 1831"/>
                  <a:gd name="T89" fmla="*/ 97 h 635"/>
                  <a:gd name="T90" fmla="*/ 957 w 1831"/>
                  <a:gd name="T91" fmla="*/ 95 h 635"/>
                  <a:gd name="T92" fmla="*/ 905 w 1831"/>
                  <a:gd name="T93" fmla="*/ 87 h 635"/>
                  <a:gd name="T94" fmla="*/ 949 w 1831"/>
                  <a:gd name="T95" fmla="*/ 27 h 635"/>
                  <a:gd name="T96" fmla="*/ 866 w 1831"/>
                  <a:gd name="T97" fmla="*/ 9 h 635"/>
                  <a:gd name="T98" fmla="*/ 781 w 1831"/>
                  <a:gd name="T99" fmla="*/ 40 h 635"/>
                  <a:gd name="T100" fmla="*/ 701 w 1831"/>
                  <a:gd name="T101" fmla="*/ 55 h 635"/>
                  <a:gd name="T102" fmla="*/ 654 w 1831"/>
                  <a:gd name="T103" fmla="*/ 93 h 635"/>
                  <a:gd name="T104" fmla="*/ 564 w 1831"/>
                  <a:gd name="T105" fmla="*/ 129 h 635"/>
                  <a:gd name="T106" fmla="*/ 523 w 1831"/>
                  <a:gd name="T107" fmla="*/ 140 h 635"/>
                  <a:gd name="T108" fmla="*/ 565 w 1831"/>
                  <a:gd name="T109" fmla="*/ 206 h 635"/>
                  <a:gd name="T110" fmla="*/ 483 w 1831"/>
                  <a:gd name="T111" fmla="*/ 235 h 635"/>
                  <a:gd name="T112" fmla="*/ 514 w 1831"/>
                  <a:gd name="T113" fmla="*/ 176 h 635"/>
                  <a:gd name="T114" fmla="*/ 454 w 1831"/>
                  <a:gd name="T115" fmla="*/ 170 h 635"/>
                  <a:gd name="T116" fmla="*/ 358 w 1831"/>
                  <a:gd name="T117" fmla="*/ 163 h 635"/>
                  <a:gd name="T118" fmla="*/ 294 w 1831"/>
                  <a:gd name="T119" fmla="*/ 206 h 635"/>
                  <a:gd name="T120" fmla="*/ 203 w 1831"/>
                  <a:gd name="T121" fmla="*/ 227 h 635"/>
                  <a:gd name="T122" fmla="*/ 185 w 1831"/>
                  <a:gd name="T123" fmla="*/ 245 h 635"/>
                  <a:gd name="T124" fmla="*/ 104 w 1831"/>
                  <a:gd name="T125" fmla="*/ 26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31" h="635">
                    <a:moveTo>
                      <a:pt x="104" y="268"/>
                    </a:moveTo>
                    <a:cubicBezTo>
                      <a:pt x="105" y="269"/>
                      <a:pt x="106" y="270"/>
                      <a:pt x="107" y="272"/>
                    </a:cubicBezTo>
                    <a:cubicBezTo>
                      <a:pt x="107" y="274"/>
                      <a:pt x="110" y="275"/>
                      <a:pt x="116" y="275"/>
                    </a:cubicBezTo>
                    <a:cubicBezTo>
                      <a:pt x="117" y="275"/>
                      <a:pt x="118" y="275"/>
                      <a:pt x="119" y="277"/>
                    </a:cubicBezTo>
                    <a:cubicBezTo>
                      <a:pt x="121" y="279"/>
                      <a:pt x="119" y="283"/>
                      <a:pt x="119" y="284"/>
                    </a:cubicBezTo>
                    <a:cubicBezTo>
                      <a:pt x="117" y="287"/>
                      <a:pt x="114" y="288"/>
                      <a:pt x="111" y="288"/>
                    </a:cubicBezTo>
                    <a:cubicBezTo>
                      <a:pt x="109" y="288"/>
                      <a:pt x="108" y="287"/>
                      <a:pt x="107" y="286"/>
                    </a:cubicBezTo>
                    <a:cubicBezTo>
                      <a:pt x="106" y="286"/>
                      <a:pt x="105" y="286"/>
                      <a:pt x="104" y="286"/>
                    </a:cubicBezTo>
                    <a:cubicBezTo>
                      <a:pt x="101" y="286"/>
                      <a:pt x="98" y="286"/>
                      <a:pt x="97" y="282"/>
                    </a:cubicBezTo>
                    <a:cubicBezTo>
                      <a:pt x="97" y="281"/>
                      <a:pt x="94" y="278"/>
                      <a:pt x="89" y="278"/>
                    </a:cubicBezTo>
                    <a:cubicBezTo>
                      <a:pt x="86" y="279"/>
                      <a:pt x="84" y="278"/>
                      <a:pt x="83" y="277"/>
                    </a:cubicBezTo>
                    <a:cubicBezTo>
                      <a:pt x="82" y="275"/>
                      <a:pt x="81" y="273"/>
                      <a:pt x="81" y="270"/>
                    </a:cubicBezTo>
                    <a:cubicBezTo>
                      <a:pt x="81" y="268"/>
                      <a:pt x="81" y="267"/>
                      <a:pt x="80" y="265"/>
                    </a:cubicBezTo>
                    <a:cubicBezTo>
                      <a:pt x="79" y="264"/>
                      <a:pt x="78" y="263"/>
                      <a:pt x="79" y="262"/>
                    </a:cubicBezTo>
                    <a:cubicBezTo>
                      <a:pt x="79" y="261"/>
                      <a:pt x="78" y="261"/>
                      <a:pt x="78" y="260"/>
                    </a:cubicBezTo>
                    <a:cubicBezTo>
                      <a:pt x="78" y="258"/>
                      <a:pt x="77" y="255"/>
                      <a:pt x="80" y="253"/>
                    </a:cubicBezTo>
                    <a:cubicBezTo>
                      <a:pt x="80" y="252"/>
                      <a:pt x="80" y="252"/>
                      <a:pt x="80" y="250"/>
                    </a:cubicBezTo>
                    <a:cubicBezTo>
                      <a:pt x="80" y="249"/>
                      <a:pt x="80" y="248"/>
                      <a:pt x="80" y="247"/>
                    </a:cubicBezTo>
                    <a:cubicBezTo>
                      <a:pt x="80" y="247"/>
                      <a:pt x="80" y="246"/>
                      <a:pt x="79" y="246"/>
                    </a:cubicBezTo>
                    <a:cubicBezTo>
                      <a:pt x="77" y="244"/>
                      <a:pt x="75" y="243"/>
                      <a:pt x="73" y="243"/>
                    </a:cubicBezTo>
                    <a:cubicBezTo>
                      <a:pt x="70" y="243"/>
                      <a:pt x="68" y="241"/>
                      <a:pt x="68" y="240"/>
                    </a:cubicBezTo>
                    <a:cubicBezTo>
                      <a:pt x="67" y="239"/>
                      <a:pt x="67" y="238"/>
                      <a:pt x="66" y="238"/>
                    </a:cubicBezTo>
                    <a:cubicBezTo>
                      <a:pt x="62" y="237"/>
                      <a:pt x="54" y="231"/>
                      <a:pt x="53" y="227"/>
                    </a:cubicBezTo>
                    <a:cubicBezTo>
                      <a:pt x="53" y="227"/>
                      <a:pt x="52" y="226"/>
                      <a:pt x="51" y="226"/>
                    </a:cubicBezTo>
                    <a:cubicBezTo>
                      <a:pt x="50" y="226"/>
                      <a:pt x="49" y="225"/>
                      <a:pt x="49" y="223"/>
                    </a:cubicBezTo>
                    <a:cubicBezTo>
                      <a:pt x="49" y="223"/>
                      <a:pt x="49" y="222"/>
                      <a:pt x="50" y="221"/>
                    </a:cubicBezTo>
                    <a:cubicBezTo>
                      <a:pt x="53" y="220"/>
                      <a:pt x="58" y="222"/>
                      <a:pt x="62" y="225"/>
                    </a:cubicBezTo>
                    <a:cubicBezTo>
                      <a:pt x="65" y="228"/>
                      <a:pt x="70" y="230"/>
                      <a:pt x="76" y="231"/>
                    </a:cubicBezTo>
                    <a:cubicBezTo>
                      <a:pt x="80" y="232"/>
                      <a:pt x="83" y="233"/>
                      <a:pt x="86" y="234"/>
                    </a:cubicBezTo>
                    <a:cubicBezTo>
                      <a:pt x="89" y="235"/>
                      <a:pt x="92" y="237"/>
                      <a:pt x="96" y="237"/>
                    </a:cubicBezTo>
                    <a:cubicBezTo>
                      <a:pt x="101" y="238"/>
                      <a:pt x="101" y="238"/>
                      <a:pt x="101" y="238"/>
                    </a:cubicBezTo>
                    <a:cubicBezTo>
                      <a:pt x="107" y="239"/>
                      <a:pt x="112" y="240"/>
                      <a:pt x="122" y="242"/>
                    </a:cubicBezTo>
                    <a:cubicBezTo>
                      <a:pt x="134" y="243"/>
                      <a:pt x="150" y="231"/>
                      <a:pt x="153" y="228"/>
                    </a:cubicBezTo>
                    <a:cubicBezTo>
                      <a:pt x="155" y="226"/>
                      <a:pt x="154" y="223"/>
                      <a:pt x="153" y="220"/>
                    </a:cubicBezTo>
                    <a:cubicBezTo>
                      <a:pt x="152" y="218"/>
                      <a:pt x="152" y="217"/>
                      <a:pt x="152" y="216"/>
                    </a:cubicBezTo>
                    <a:cubicBezTo>
                      <a:pt x="151" y="216"/>
                      <a:pt x="150" y="215"/>
                      <a:pt x="149" y="215"/>
                    </a:cubicBezTo>
                    <a:cubicBezTo>
                      <a:pt x="148" y="214"/>
                      <a:pt x="146" y="213"/>
                      <a:pt x="145" y="212"/>
                    </a:cubicBezTo>
                    <a:cubicBezTo>
                      <a:pt x="145" y="210"/>
                      <a:pt x="142" y="207"/>
                      <a:pt x="138" y="207"/>
                    </a:cubicBezTo>
                    <a:cubicBezTo>
                      <a:pt x="134" y="207"/>
                      <a:pt x="132" y="205"/>
                      <a:pt x="131" y="204"/>
                    </a:cubicBezTo>
                    <a:cubicBezTo>
                      <a:pt x="130" y="203"/>
                      <a:pt x="129" y="202"/>
                      <a:pt x="129" y="202"/>
                    </a:cubicBezTo>
                    <a:cubicBezTo>
                      <a:pt x="128" y="202"/>
                      <a:pt x="128" y="202"/>
                      <a:pt x="128" y="202"/>
                    </a:cubicBezTo>
                    <a:cubicBezTo>
                      <a:pt x="124" y="202"/>
                      <a:pt x="121" y="200"/>
                      <a:pt x="113" y="195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02" y="188"/>
                      <a:pt x="90" y="183"/>
                      <a:pt x="87" y="183"/>
                    </a:cubicBezTo>
                    <a:cubicBezTo>
                      <a:pt x="85" y="184"/>
                      <a:pt x="84" y="184"/>
                      <a:pt x="82" y="184"/>
                    </a:cubicBezTo>
                    <a:cubicBezTo>
                      <a:pt x="81" y="184"/>
                      <a:pt x="79" y="184"/>
                      <a:pt x="78" y="182"/>
                    </a:cubicBezTo>
                    <a:cubicBezTo>
                      <a:pt x="77" y="181"/>
                      <a:pt x="75" y="181"/>
                      <a:pt x="73" y="182"/>
                    </a:cubicBezTo>
                    <a:cubicBezTo>
                      <a:pt x="71" y="184"/>
                      <a:pt x="69" y="183"/>
                      <a:pt x="67" y="182"/>
                    </a:cubicBezTo>
                    <a:cubicBezTo>
                      <a:pt x="65" y="182"/>
                      <a:pt x="63" y="181"/>
                      <a:pt x="62" y="182"/>
                    </a:cubicBezTo>
                    <a:cubicBezTo>
                      <a:pt x="58" y="183"/>
                      <a:pt x="54" y="181"/>
                      <a:pt x="53" y="179"/>
                    </a:cubicBezTo>
                    <a:cubicBezTo>
                      <a:pt x="52" y="177"/>
                      <a:pt x="52" y="176"/>
                      <a:pt x="53" y="175"/>
                    </a:cubicBezTo>
                    <a:cubicBezTo>
                      <a:pt x="54" y="174"/>
                      <a:pt x="56" y="174"/>
                      <a:pt x="57" y="174"/>
                    </a:cubicBezTo>
                    <a:cubicBezTo>
                      <a:pt x="56" y="173"/>
                      <a:pt x="55" y="173"/>
                      <a:pt x="55" y="172"/>
                    </a:cubicBezTo>
                    <a:cubicBezTo>
                      <a:pt x="52" y="171"/>
                      <a:pt x="50" y="171"/>
                      <a:pt x="50" y="173"/>
                    </a:cubicBezTo>
                    <a:cubicBezTo>
                      <a:pt x="48" y="176"/>
                      <a:pt x="44" y="176"/>
                      <a:pt x="41" y="174"/>
                    </a:cubicBezTo>
                    <a:cubicBezTo>
                      <a:pt x="41" y="174"/>
                      <a:pt x="41" y="174"/>
                      <a:pt x="41" y="175"/>
                    </a:cubicBezTo>
                    <a:cubicBezTo>
                      <a:pt x="41" y="175"/>
                      <a:pt x="40" y="175"/>
                      <a:pt x="40" y="176"/>
                    </a:cubicBezTo>
                    <a:cubicBezTo>
                      <a:pt x="40" y="176"/>
                      <a:pt x="40" y="176"/>
                      <a:pt x="40" y="176"/>
                    </a:cubicBezTo>
                    <a:cubicBezTo>
                      <a:pt x="39" y="176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8" y="177"/>
                      <a:pt x="38" y="177"/>
                      <a:pt x="37" y="177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6" y="177"/>
                      <a:pt x="36" y="177"/>
                    </a:cubicBezTo>
                    <a:cubicBezTo>
                      <a:pt x="35" y="177"/>
                      <a:pt x="35" y="177"/>
                      <a:pt x="34" y="177"/>
                    </a:cubicBezTo>
                    <a:cubicBezTo>
                      <a:pt x="34" y="177"/>
                      <a:pt x="33" y="177"/>
                      <a:pt x="33" y="178"/>
                    </a:cubicBezTo>
                    <a:cubicBezTo>
                      <a:pt x="32" y="178"/>
                      <a:pt x="32" y="178"/>
                      <a:pt x="31" y="179"/>
                    </a:cubicBezTo>
                    <a:cubicBezTo>
                      <a:pt x="29" y="180"/>
                      <a:pt x="27" y="182"/>
                      <a:pt x="25" y="182"/>
                    </a:cubicBezTo>
                    <a:cubicBezTo>
                      <a:pt x="24" y="182"/>
                      <a:pt x="23" y="182"/>
                      <a:pt x="21" y="184"/>
                    </a:cubicBezTo>
                    <a:cubicBezTo>
                      <a:pt x="21" y="184"/>
                      <a:pt x="20" y="185"/>
                      <a:pt x="20" y="185"/>
                    </a:cubicBezTo>
                    <a:cubicBezTo>
                      <a:pt x="20" y="185"/>
                      <a:pt x="20" y="185"/>
                      <a:pt x="20" y="185"/>
                    </a:cubicBezTo>
                    <a:cubicBezTo>
                      <a:pt x="20" y="186"/>
                      <a:pt x="19" y="186"/>
                      <a:pt x="19" y="187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19" y="189"/>
                      <a:pt x="17" y="190"/>
                      <a:pt x="16" y="190"/>
                    </a:cubicBezTo>
                    <a:cubicBezTo>
                      <a:pt x="16" y="190"/>
                      <a:pt x="15" y="190"/>
                      <a:pt x="15" y="190"/>
                    </a:cubicBezTo>
                    <a:cubicBezTo>
                      <a:pt x="15" y="190"/>
                      <a:pt x="15" y="190"/>
                      <a:pt x="15" y="190"/>
                    </a:cubicBezTo>
                    <a:cubicBezTo>
                      <a:pt x="15" y="192"/>
                      <a:pt x="15" y="195"/>
                      <a:pt x="13" y="197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8"/>
                      <a:pt x="14" y="199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6" y="202"/>
                      <a:pt x="17" y="203"/>
                      <a:pt x="19" y="203"/>
                    </a:cubicBezTo>
                    <a:cubicBezTo>
                      <a:pt x="19" y="204"/>
                      <a:pt x="20" y="204"/>
                      <a:pt x="21" y="204"/>
                    </a:cubicBezTo>
                    <a:cubicBezTo>
                      <a:pt x="21" y="204"/>
                      <a:pt x="30" y="211"/>
                      <a:pt x="30" y="214"/>
                    </a:cubicBezTo>
                    <a:cubicBezTo>
                      <a:pt x="30" y="216"/>
                      <a:pt x="29" y="217"/>
                      <a:pt x="28" y="219"/>
                    </a:cubicBezTo>
                    <a:cubicBezTo>
                      <a:pt x="26" y="221"/>
                      <a:pt x="23" y="224"/>
                      <a:pt x="22" y="224"/>
                    </a:cubicBezTo>
                    <a:cubicBezTo>
                      <a:pt x="21" y="225"/>
                      <a:pt x="20" y="226"/>
                      <a:pt x="20" y="227"/>
                    </a:cubicBezTo>
                    <a:cubicBezTo>
                      <a:pt x="20" y="227"/>
                      <a:pt x="19" y="227"/>
                      <a:pt x="19" y="228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2" y="232"/>
                      <a:pt x="27" y="239"/>
                      <a:pt x="30" y="245"/>
                    </a:cubicBezTo>
                    <a:cubicBezTo>
                      <a:pt x="31" y="248"/>
                      <a:pt x="32" y="249"/>
                      <a:pt x="31" y="251"/>
                    </a:cubicBezTo>
                    <a:cubicBezTo>
                      <a:pt x="31" y="253"/>
                      <a:pt x="29" y="253"/>
                      <a:pt x="28" y="253"/>
                    </a:cubicBezTo>
                    <a:cubicBezTo>
                      <a:pt x="27" y="253"/>
                      <a:pt x="27" y="254"/>
                      <a:pt x="26" y="254"/>
                    </a:cubicBezTo>
                    <a:cubicBezTo>
                      <a:pt x="25" y="255"/>
                      <a:pt x="26" y="257"/>
                      <a:pt x="27" y="259"/>
                    </a:cubicBezTo>
                    <a:cubicBezTo>
                      <a:pt x="28" y="260"/>
                      <a:pt x="28" y="260"/>
                      <a:pt x="28" y="261"/>
                    </a:cubicBezTo>
                    <a:cubicBezTo>
                      <a:pt x="29" y="263"/>
                      <a:pt x="28" y="264"/>
                      <a:pt x="27" y="265"/>
                    </a:cubicBezTo>
                    <a:cubicBezTo>
                      <a:pt x="27" y="265"/>
                      <a:pt x="27" y="265"/>
                      <a:pt x="28" y="265"/>
                    </a:cubicBezTo>
                    <a:cubicBezTo>
                      <a:pt x="29" y="266"/>
                      <a:pt x="31" y="266"/>
                      <a:pt x="31" y="268"/>
                    </a:cubicBezTo>
                    <a:cubicBezTo>
                      <a:pt x="32" y="270"/>
                      <a:pt x="31" y="271"/>
                      <a:pt x="30" y="272"/>
                    </a:cubicBezTo>
                    <a:cubicBezTo>
                      <a:pt x="29" y="273"/>
                      <a:pt x="29" y="273"/>
                      <a:pt x="29" y="273"/>
                    </a:cubicBezTo>
                    <a:cubicBezTo>
                      <a:pt x="30" y="274"/>
                      <a:pt x="31" y="274"/>
                      <a:pt x="32" y="275"/>
                    </a:cubicBezTo>
                    <a:cubicBezTo>
                      <a:pt x="33" y="276"/>
                      <a:pt x="35" y="277"/>
                      <a:pt x="36" y="280"/>
                    </a:cubicBezTo>
                    <a:cubicBezTo>
                      <a:pt x="36" y="283"/>
                      <a:pt x="33" y="285"/>
                      <a:pt x="31" y="286"/>
                    </a:cubicBezTo>
                    <a:cubicBezTo>
                      <a:pt x="30" y="286"/>
                      <a:pt x="29" y="286"/>
                      <a:pt x="29" y="287"/>
                    </a:cubicBezTo>
                    <a:cubicBezTo>
                      <a:pt x="29" y="287"/>
                      <a:pt x="29" y="287"/>
                      <a:pt x="30" y="287"/>
                    </a:cubicBezTo>
                    <a:cubicBezTo>
                      <a:pt x="31" y="288"/>
                      <a:pt x="32" y="289"/>
                      <a:pt x="33" y="290"/>
                    </a:cubicBezTo>
                    <a:cubicBezTo>
                      <a:pt x="36" y="291"/>
                      <a:pt x="38" y="292"/>
                      <a:pt x="41" y="294"/>
                    </a:cubicBezTo>
                    <a:cubicBezTo>
                      <a:pt x="41" y="295"/>
                      <a:pt x="42" y="296"/>
                      <a:pt x="43" y="296"/>
                    </a:cubicBezTo>
                    <a:cubicBezTo>
                      <a:pt x="47" y="301"/>
                      <a:pt x="47" y="304"/>
                      <a:pt x="46" y="307"/>
                    </a:cubicBezTo>
                    <a:cubicBezTo>
                      <a:pt x="45" y="311"/>
                      <a:pt x="41" y="313"/>
                      <a:pt x="37" y="316"/>
                    </a:cubicBezTo>
                    <a:cubicBezTo>
                      <a:pt x="34" y="318"/>
                      <a:pt x="30" y="321"/>
                      <a:pt x="29" y="323"/>
                    </a:cubicBezTo>
                    <a:cubicBezTo>
                      <a:pt x="27" y="328"/>
                      <a:pt x="23" y="330"/>
                      <a:pt x="18" y="333"/>
                    </a:cubicBezTo>
                    <a:cubicBezTo>
                      <a:pt x="16" y="335"/>
                      <a:pt x="13" y="336"/>
                      <a:pt x="11" y="338"/>
                    </a:cubicBezTo>
                    <a:cubicBezTo>
                      <a:pt x="11" y="338"/>
                      <a:pt x="11" y="339"/>
                      <a:pt x="10" y="339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3" y="340"/>
                      <a:pt x="14" y="342"/>
                      <a:pt x="15" y="344"/>
                    </a:cubicBezTo>
                    <a:cubicBezTo>
                      <a:pt x="16" y="346"/>
                      <a:pt x="17" y="347"/>
                      <a:pt x="18" y="348"/>
                    </a:cubicBezTo>
                    <a:cubicBezTo>
                      <a:pt x="19" y="348"/>
                      <a:pt x="20" y="348"/>
                      <a:pt x="22" y="348"/>
                    </a:cubicBezTo>
                    <a:cubicBezTo>
                      <a:pt x="24" y="348"/>
                      <a:pt x="26" y="348"/>
                      <a:pt x="28" y="350"/>
                    </a:cubicBezTo>
                    <a:cubicBezTo>
                      <a:pt x="29" y="351"/>
                      <a:pt x="29" y="353"/>
                      <a:pt x="29" y="353"/>
                    </a:cubicBezTo>
                    <a:cubicBezTo>
                      <a:pt x="28" y="355"/>
                      <a:pt x="25" y="355"/>
                      <a:pt x="25" y="355"/>
                    </a:cubicBezTo>
                    <a:cubicBezTo>
                      <a:pt x="23" y="355"/>
                      <a:pt x="22" y="355"/>
                      <a:pt x="21" y="355"/>
                    </a:cubicBezTo>
                    <a:cubicBezTo>
                      <a:pt x="19" y="354"/>
                      <a:pt x="18" y="355"/>
                      <a:pt x="16" y="356"/>
                    </a:cubicBezTo>
                    <a:cubicBezTo>
                      <a:pt x="15" y="357"/>
                      <a:pt x="13" y="357"/>
                      <a:pt x="11" y="358"/>
                    </a:cubicBezTo>
                    <a:cubicBezTo>
                      <a:pt x="8" y="359"/>
                      <a:pt x="8" y="360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2"/>
                      <a:pt x="7" y="362"/>
                      <a:pt x="8" y="362"/>
                    </a:cubicBezTo>
                    <a:cubicBezTo>
                      <a:pt x="8" y="362"/>
                      <a:pt x="8" y="362"/>
                      <a:pt x="8" y="363"/>
                    </a:cubicBezTo>
                    <a:cubicBezTo>
                      <a:pt x="8" y="363"/>
                      <a:pt x="8" y="363"/>
                      <a:pt x="8" y="363"/>
                    </a:cubicBezTo>
                    <a:cubicBezTo>
                      <a:pt x="8" y="363"/>
                      <a:pt x="8" y="364"/>
                      <a:pt x="8" y="364"/>
                    </a:cubicBezTo>
                    <a:cubicBezTo>
                      <a:pt x="8" y="364"/>
                      <a:pt x="8" y="364"/>
                      <a:pt x="8" y="364"/>
                    </a:cubicBezTo>
                    <a:cubicBezTo>
                      <a:pt x="7" y="364"/>
                      <a:pt x="7" y="364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6" y="366"/>
                      <a:pt x="6" y="366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5" y="368"/>
                      <a:pt x="5" y="368"/>
                      <a:pt x="4" y="369"/>
                    </a:cubicBezTo>
                    <a:cubicBezTo>
                      <a:pt x="3" y="371"/>
                      <a:pt x="2" y="372"/>
                      <a:pt x="2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1" y="375"/>
                      <a:pt x="1" y="376"/>
                      <a:pt x="1" y="377"/>
                    </a:cubicBezTo>
                    <a:cubicBezTo>
                      <a:pt x="1" y="378"/>
                      <a:pt x="1" y="379"/>
                      <a:pt x="1" y="380"/>
                    </a:cubicBezTo>
                    <a:cubicBezTo>
                      <a:pt x="2" y="382"/>
                      <a:pt x="2" y="383"/>
                      <a:pt x="3" y="385"/>
                    </a:cubicBezTo>
                    <a:cubicBezTo>
                      <a:pt x="4" y="385"/>
                      <a:pt x="4" y="385"/>
                      <a:pt x="4" y="385"/>
                    </a:cubicBezTo>
                    <a:cubicBezTo>
                      <a:pt x="4" y="386"/>
                      <a:pt x="5" y="387"/>
                      <a:pt x="4" y="388"/>
                    </a:cubicBezTo>
                    <a:cubicBezTo>
                      <a:pt x="4" y="390"/>
                      <a:pt x="2" y="391"/>
                      <a:pt x="1" y="391"/>
                    </a:cubicBezTo>
                    <a:cubicBezTo>
                      <a:pt x="1" y="391"/>
                      <a:pt x="0" y="392"/>
                      <a:pt x="0" y="392"/>
                    </a:cubicBezTo>
                    <a:cubicBezTo>
                      <a:pt x="0" y="392"/>
                      <a:pt x="0" y="392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1" y="393"/>
                      <a:pt x="1" y="394"/>
                      <a:pt x="2" y="395"/>
                    </a:cubicBezTo>
                    <a:cubicBezTo>
                      <a:pt x="4" y="396"/>
                      <a:pt x="4" y="398"/>
                      <a:pt x="4" y="400"/>
                    </a:cubicBezTo>
                    <a:cubicBezTo>
                      <a:pt x="4" y="401"/>
                      <a:pt x="4" y="402"/>
                      <a:pt x="4" y="402"/>
                    </a:cubicBezTo>
                    <a:cubicBezTo>
                      <a:pt x="4" y="403"/>
                      <a:pt x="4" y="403"/>
                      <a:pt x="3" y="403"/>
                    </a:cubicBezTo>
                    <a:cubicBezTo>
                      <a:pt x="3" y="404"/>
                      <a:pt x="4" y="405"/>
                      <a:pt x="7" y="407"/>
                    </a:cubicBezTo>
                    <a:cubicBezTo>
                      <a:pt x="8" y="409"/>
                      <a:pt x="8" y="411"/>
                      <a:pt x="9" y="413"/>
                    </a:cubicBezTo>
                    <a:cubicBezTo>
                      <a:pt x="9" y="414"/>
                      <a:pt x="9" y="414"/>
                      <a:pt x="9" y="415"/>
                    </a:cubicBezTo>
                    <a:cubicBezTo>
                      <a:pt x="9" y="415"/>
                      <a:pt x="9" y="415"/>
                      <a:pt x="9" y="415"/>
                    </a:cubicBezTo>
                    <a:cubicBezTo>
                      <a:pt x="10" y="416"/>
                      <a:pt x="11" y="416"/>
                      <a:pt x="12" y="417"/>
                    </a:cubicBezTo>
                    <a:cubicBezTo>
                      <a:pt x="12" y="417"/>
                      <a:pt x="13" y="417"/>
                      <a:pt x="14" y="416"/>
                    </a:cubicBezTo>
                    <a:cubicBezTo>
                      <a:pt x="17" y="416"/>
                      <a:pt x="20" y="417"/>
                      <a:pt x="22" y="420"/>
                    </a:cubicBezTo>
                    <a:cubicBezTo>
                      <a:pt x="22" y="421"/>
                      <a:pt x="22" y="421"/>
                      <a:pt x="22" y="421"/>
                    </a:cubicBezTo>
                    <a:cubicBezTo>
                      <a:pt x="23" y="421"/>
                      <a:pt x="24" y="420"/>
                      <a:pt x="25" y="419"/>
                    </a:cubicBezTo>
                    <a:cubicBezTo>
                      <a:pt x="26" y="419"/>
                      <a:pt x="26" y="419"/>
                      <a:pt x="27" y="419"/>
                    </a:cubicBezTo>
                    <a:cubicBezTo>
                      <a:pt x="30" y="419"/>
                      <a:pt x="34" y="421"/>
                      <a:pt x="37" y="422"/>
                    </a:cubicBezTo>
                    <a:cubicBezTo>
                      <a:pt x="37" y="422"/>
                      <a:pt x="37" y="422"/>
                      <a:pt x="37" y="422"/>
                    </a:cubicBezTo>
                    <a:cubicBezTo>
                      <a:pt x="39" y="423"/>
                      <a:pt x="39" y="426"/>
                      <a:pt x="39" y="429"/>
                    </a:cubicBezTo>
                    <a:cubicBezTo>
                      <a:pt x="39" y="430"/>
                      <a:pt x="39" y="431"/>
                      <a:pt x="39" y="432"/>
                    </a:cubicBezTo>
                    <a:cubicBezTo>
                      <a:pt x="39" y="433"/>
                      <a:pt x="39" y="434"/>
                      <a:pt x="39" y="435"/>
                    </a:cubicBezTo>
                    <a:cubicBezTo>
                      <a:pt x="39" y="437"/>
                      <a:pt x="39" y="438"/>
                      <a:pt x="40" y="438"/>
                    </a:cubicBezTo>
                    <a:cubicBezTo>
                      <a:pt x="42" y="439"/>
                      <a:pt x="42" y="441"/>
                      <a:pt x="43" y="443"/>
                    </a:cubicBezTo>
                    <a:cubicBezTo>
                      <a:pt x="43" y="444"/>
                      <a:pt x="44" y="445"/>
                      <a:pt x="45" y="445"/>
                    </a:cubicBezTo>
                    <a:cubicBezTo>
                      <a:pt x="47" y="446"/>
                      <a:pt x="48" y="448"/>
                      <a:pt x="50" y="450"/>
                    </a:cubicBezTo>
                    <a:cubicBezTo>
                      <a:pt x="50" y="450"/>
                      <a:pt x="50" y="450"/>
                      <a:pt x="50" y="450"/>
                    </a:cubicBezTo>
                    <a:cubicBezTo>
                      <a:pt x="50" y="451"/>
                      <a:pt x="51" y="451"/>
                      <a:pt x="51" y="451"/>
                    </a:cubicBezTo>
                    <a:cubicBezTo>
                      <a:pt x="53" y="452"/>
                      <a:pt x="55" y="453"/>
                      <a:pt x="57" y="455"/>
                    </a:cubicBezTo>
                    <a:cubicBezTo>
                      <a:pt x="58" y="456"/>
                      <a:pt x="58" y="457"/>
                      <a:pt x="59" y="458"/>
                    </a:cubicBezTo>
                    <a:cubicBezTo>
                      <a:pt x="60" y="463"/>
                      <a:pt x="54" y="465"/>
                      <a:pt x="52" y="466"/>
                    </a:cubicBezTo>
                    <a:cubicBezTo>
                      <a:pt x="51" y="466"/>
                      <a:pt x="51" y="466"/>
                      <a:pt x="50" y="466"/>
                    </a:cubicBezTo>
                    <a:cubicBezTo>
                      <a:pt x="50" y="466"/>
                      <a:pt x="50" y="466"/>
                      <a:pt x="50" y="466"/>
                    </a:cubicBezTo>
                    <a:cubicBezTo>
                      <a:pt x="50" y="466"/>
                      <a:pt x="50" y="466"/>
                      <a:pt x="49" y="466"/>
                    </a:cubicBezTo>
                    <a:cubicBezTo>
                      <a:pt x="49" y="466"/>
                      <a:pt x="49" y="466"/>
                      <a:pt x="49" y="466"/>
                    </a:cubicBezTo>
                    <a:cubicBezTo>
                      <a:pt x="48" y="466"/>
                      <a:pt x="48" y="466"/>
                      <a:pt x="48" y="466"/>
                    </a:cubicBezTo>
                    <a:cubicBezTo>
                      <a:pt x="47" y="466"/>
                      <a:pt x="47" y="465"/>
                      <a:pt x="46" y="465"/>
                    </a:cubicBezTo>
                    <a:cubicBezTo>
                      <a:pt x="46" y="465"/>
                      <a:pt x="45" y="465"/>
                      <a:pt x="44" y="465"/>
                    </a:cubicBezTo>
                    <a:cubicBezTo>
                      <a:pt x="44" y="465"/>
                      <a:pt x="45" y="467"/>
                      <a:pt x="45" y="468"/>
                    </a:cubicBezTo>
                    <a:cubicBezTo>
                      <a:pt x="46" y="470"/>
                      <a:pt x="46" y="471"/>
                      <a:pt x="47" y="473"/>
                    </a:cubicBezTo>
                    <a:cubicBezTo>
                      <a:pt x="47" y="475"/>
                      <a:pt x="48" y="476"/>
                      <a:pt x="48" y="477"/>
                    </a:cubicBezTo>
                    <a:cubicBezTo>
                      <a:pt x="48" y="477"/>
                      <a:pt x="48" y="477"/>
                      <a:pt x="49" y="477"/>
                    </a:cubicBezTo>
                    <a:cubicBezTo>
                      <a:pt x="49" y="477"/>
                      <a:pt x="49" y="477"/>
                      <a:pt x="49" y="477"/>
                    </a:cubicBezTo>
                    <a:cubicBezTo>
                      <a:pt x="50" y="477"/>
                      <a:pt x="51" y="477"/>
                      <a:pt x="52" y="476"/>
                    </a:cubicBezTo>
                    <a:cubicBezTo>
                      <a:pt x="52" y="476"/>
                      <a:pt x="53" y="475"/>
                      <a:pt x="54" y="475"/>
                    </a:cubicBezTo>
                    <a:cubicBezTo>
                      <a:pt x="55" y="474"/>
                      <a:pt x="57" y="474"/>
                      <a:pt x="59" y="474"/>
                    </a:cubicBezTo>
                    <a:cubicBezTo>
                      <a:pt x="60" y="475"/>
                      <a:pt x="61" y="475"/>
                      <a:pt x="61" y="475"/>
                    </a:cubicBezTo>
                    <a:cubicBezTo>
                      <a:pt x="63" y="474"/>
                      <a:pt x="65" y="474"/>
                      <a:pt x="66" y="474"/>
                    </a:cubicBezTo>
                    <a:cubicBezTo>
                      <a:pt x="69" y="474"/>
                      <a:pt x="72" y="474"/>
                      <a:pt x="73" y="476"/>
                    </a:cubicBezTo>
                    <a:cubicBezTo>
                      <a:pt x="74" y="478"/>
                      <a:pt x="75" y="482"/>
                      <a:pt x="75" y="484"/>
                    </a:cubicBezTo>
                    <a:cubicBezTo>
                      <a:pt x="75" y="485"/>
                      <a:pt x="75" y="486"/>
                      <a:pt x="75" y="487"/>
                    </a:cubicBezTo>
                    <a:cubicBezTo>
                      <a:pt x="75" y="487"/>
                      <a:pt x="75" y="488"/>
                      <a:pt x="76" y="489"/>
                    </a:cubicBezTo>
                    <a:cubicBezTo>
                      <a:pt x="76" y="490"/>
                      <a:pt x="77" y="490"/>
                      <a:pt x="77" y="491"/>
                    </a:cubicBezTo>
                    <a:cubicBezTo>
                      <a:pt x="77" y="492"/>
                      <a:pt x="80" y="492"/>
                      <a:pt x="81" y="492"/>
                    </a:cubicBezTo>
                    <a:cubicBezTo>
                      <a:pt x="82" y="492"/>
                      <a:pt x="83" y="492"/>
                      <a:pt x="84" y="492"/>
                    </a:cubicBezTo>
                    <a:cubicBezTo>
                      <a:pt x="87" y="493"/>
                      <a:pt x="92" y="500"/>
                      <a:pt x="91" y="503"/>
                    </a:cubicBezTo>
                    <a:cubicBezTo>
                      <a:pt x="91" y="503"/>
                      <a:pt x="91" y="503"/>
                      <a:pt x="91" y="503"/>
                    </a:cubicBezTo>
                    <a:cubicBezTo>
                      <a:pt x="92" y="503"/>
                      <a:pt x="92" y="503"/>
                      <a:pt x="92" y="503"/>
                    </a:cubicBezTo>
                    <a:cubicBezTo>
                      <a:pt x="94" y="502"/>
                      <a:pt x="96" y="504"/>
                      <a:pt x="98" y="505"/>
                    </a:cubicBezTo>
                    <a:cubicBezTo>
                      <a:pt x="99" y="505"/>
                      <a:pt x="99" y="506"/>
                      <a:pt x="99" y="506"/>
                    </a:cubicBezTo>
                    <a:cubicBezTo>
                      <a:pt x="100" y="506"/>
                      <a:pt x="100" y="506"/>
                      <a:pt x="101" y="506"/>
                    </a:cubicBezTo>
                    <a:cubicBezTo>
                      <a:pt x="101" y="506"/>
                      <a:pt x="102" y="506"/>
                      <a:pt x="103" y="505"/>
                    </a:cubicBezTo>
                    <a:cubicBezTo>
                      <a:pt x="104" y="505"/>
                      <a:pt x="106" y="504"/>
                      <a:pt x="108" y="504"/>
                    </a:cubicBezTo>
                    <a:cubicBezTo>
                      <a:pt x="111" y="504"/>
                      <a:pt x="112" y="505"/>
                      <a:pt x="112" y="506"/>
                    </a:cubicBezTo>
                    <a:cubicBezTo>
                      <a:pt x="112" y="506"/>
                      <a:pt x="114" y="507"/>
                      <a:pt x="114" y="508"/>
                    </a:cubicBezTo>
                    <a:cubicBezTo>
                      <a:pt x="116" y="509"/>
                      <a:pt x="116" y="510"/>
                      <a:pt x="117" y="511"/>
                    </a:cubicBezTo>
                    <a:cubicBezTo>
                      <a:pt x="117" y="511"/>
                      <a:pt x="118" y="511"/>
                      <a:pt x="118" y="511"/>
                    </a:cubicBezTo>
                    <a:cubicBezTo>
                      <a:pt x="121" y="511"/>
                      <a:pt x="124" y="511"/>
                      <a:pt x="126" y="512"/>
                    </a:cubicBezTo>
                    <a:cubicBezTo>
                      <a:pt x="127" y="513"/>
                      <a:pt x="128" y="513"/>
                      <a:pt x="129" y="513"/>
                    </a:cubicBezTo>
                    <a:cubicBezTo>
                      <a:pt x="131" y="514"/>
                      <a:pt x="133" y="514"/>
                      <a:pt x="135" y="515"/>
                    </a:cubicBezTo>
                    <a:cubicBezTo>
                      <a:pt x="136" y="515"/>
                      <a:pt x="137" y="516"/>
                      <a:pt x="138" y="516"/>
                    </a:cubicBezTo>
                    <a:cubicBezTo>
                      <a:pt x="140" y="517"/>
                      <a:pt x="142" y="518"/>
                      <a:pt x="143" y="520"/>
                    </a:cubicBezTo>
                    <a:cubicBezTo>
                      <a:pt x="143" y="523"/>
                      <a:pt x="141" y="524"/>
                      <a:pt x="140" y="525"/>
                    </a:cubicBezTo>
                    <a:cubicBezTo>
                      <a:pt x="141" y="526"/>
                      <a:pt x="142" y="527"/>
                      <a:pt x="142" y="529"/>
                    </a:cubicBezTo>
                    <a:cubicBezTo>
                      <a:pt x="142" y="531"/>
                      <a:pt x="140" y="532"/>
                      <a:pt x="139" y="532"/>
                    </a:cubicBezTo>
                    <a:cubicBezTo>
                      <a:pt x="139" y="532"/>
                      <a:pt x="139" y="532"/>
                      <a:pt x="139" y="532"/>
                    </a:cubicBezTo>
                    <a:cubicBezTo>
                      <a:pt x="139" y="532"/>
                      <a:pt x="139" y="533"/>
                      <a:pt x="139" y="533"/>
                    </a:cubicBezTo>
                    <a:cubicBezTo>
                      <a:pt x="140" y="533"/>
                      <a:pt x="140" y="534"/>
                      <a:pt x="141" y="535"/>
                    </a:cubicBezTo>
                    <a:cubicBezTo>
                      <a:pt x="141" y="536"/>
                      <a:pt x="140" y="538"/>
                      <a:pt x="139" y="540"/>
                    </a:cubicBezTo>
                    <a:cubicBezTo>
                      <a:pt x="139" y="541"/>
                      <a:pt x="139" y="542"/>
                      <a:pt x="139" y="543"/>
                    </a:cubicBezTo>
                    <a:cubicBezTo>
                      <a:pt x="139" y="543"/>
                      <a:pt x="138" y="545"/>
                      <a:pt x="135" y="545"/>
                    </a:cubicBezTo>
                    <a:cubicBezTo>
                      <a:pt x="134" y="545"/>
                      <a:pt x="132" y="545"/>
                      <a:pt x="130" y="544"/>
                    </a:cubicBezTo>
                    <a:cubicBezTo>
                      <a:pt x="129" y="544"/>
                      <a:pt x="128" y="544"/>
                      <a:pt x="127" y="544"/>
                    </a:cubicBezTo>
                    <a:cubicBezTo>
                      <a:pt x="127" y="544"/>
                      <a:pt x="125" y="546"/>
                      <a:pt x="124" y="547"/>
                    </a:cubicBezTo>
                    <a:cubicBezTo>
                      <a:pt x="122" y="548"/>
                      <a:pt x="121" y="549"/>
                      <a:pt x="120" y="550"/>
                    </a:cubicBezTo>
                    <a:cubicBezTo>
                      <a:pt x="120" y="550"/>
                      <a:pt x="120" y="551"/>
                      <a:pt x="120" y="551"/>
                    </a:cubicBezTo>
                    <a:cubicBezTo>
                      <a:pt x="123" y="551"/>
                      <a:pt x="125" y="551"/>
                      <a:pt x="127" y="551"/>
                    </a:cubicBezTo>
                    <a:cubicBezTo>
                      <a:pt x="129" y="551"/>
                      <a:pt x="131" y="551"/>
                      <a:pt x="132" y="552"/>
                    </a:cubicBezTo>
                    <a:cubicBezTo>
                      <a:pt x="132" y="553"/>
                      <a:pt x="132" y="554"/>
                      <a:pt x="132" y="555"/>
                    </a:cubicBezTo>
                    <a:cubicBezTo>
                      <a:pt x="131" y="557"/>
                      <a:pt x="122" y="561"/>
                      <a:pt x="118" y="563"/>
                    </a:cubicBezTo>
                    <a:cubicBezTo>
                      <a:pt x="119" y="563"/>
                      <a:pt x="119" y="563"/>
                      <a:pt x="119" y="563"/>
                    </a:cubicBezTo>
                    <a:cubicBezTo>
                      <a:pt x="121" y="564"/>
                      <a:pt x="122" y="566"/>
                      <a:pt x="122" y="568"/>
                    </a:cubicBezTo>
                    <a:cubicBezTo>
                      <a:pt x="122" y="570"/>
                      <a:pt x="120" y="571"/>
                      <a:pt x="118" y="572"/>
                    </a:cubicBezTo>
                    <a:cubicBezTo>
                      <a:pt x="116" y="573"/>
                      <a:pt x="115" y="573"/>
                      <a:pt x="116" y="574"/>
                    </a:cubicBezTo>
                    <a:cubicBezTo>
                      <a:pt x="116" y="576"/>
                      <a:pt x="116" y="578"/>
                      <a:pt x="114" y="579"/>
                    </a:cubicBezTo>
                    <a:cubicBezTo>
                      <a:pt x="113" y="581"/>
                      <a:pt x="110" y="581"/>
                      <a:pt x="107" y="581"/>
                    </a:cubicBezTo>
                    <a:cubicBezTo>
                      <a:pt x="107" y="581"/>
                      <a:pt x="107" y="581"/>
                      <a:pt x="107" y="581"/>
                    </a:cubicBezTo>
                    <a:cubicBezTo>
                      <a:pt x="107" y="582"/>
                      <a:pt x="107" y="582"/>
                      <a:pt x="108" y="582"/>
                    </a:cubicBezTo>
                    <a:cubicBezTo>
                      <a:pt x="109" y="584"/>
                      <a:pt x="110" y="586"/>
                      <a:pt x="114" y="587"/>
                    </a:cubicBezTo>
                    <a:cubicBezTo>
                      <a:pt x="120" y="589"/>
                      <a:pt x="128" y="594"/>
                      <a:pt x="136" y="603"/>
                    </a:cubicBezTo>
                    <a:cubicBezTo>
                      <a:pt x="136" y="603"/>
                      <a:pt x="137" y="604"/>
                      <a:pt x="137" y="604"/>
                    </a:cubicBezTo>
                    <a:cubicBezTo>
                      <a:pt x="137" y="604"/>
                      <a:pt x="138" y="604"/>
                      <a:pt x="138" y="604"/>
                    </a:cubicBezTo>
                    <a:cubicBezTo>
                      <a:pt x="138" y="604"/>
                      <a:pt x="138" y="604"/>
                      <a:pt x="138" y="603"/>
                    </a:cubicBezTo>
                    <a:cubicBezTo>
                      <a:pt x="139" y="603"/>
                      <a:pt x="139" y="603"/>
                      <a:pt x="139" y="603"/>
                    </a:cubicBezTo>
                    <a:cubicBezTo>
                      <a:pt x="139" y="603"/>
                      <a:pt x="139" y="603"/>
                      <a:pt x="140" y="603"/>
                    </a:cubicBezTo>
                    <a:cubicBezTo>
                      <a:pt x="140" y="603"/>
                      <a:pt x="140" y="603"/>
                      <a:pt x="140" y="603"/>
                    </a:cubicBezTo>
                    <a:cubicBezTo>
                      <a:pt x="140" y="603"/>
                      <a:pt x="140" y="603"/>
                      <a:pt x="141" y="603"/>
                    </a:cubicBezTo>
                    <a:cubicBezTo>
                      <a:pt x="141" y="602"/>
                      <a:pt x="141" y="602"/>
                      <a:pt x="141" y="602"/>
                    </a:cubicBezTo>
                    <a:cubicBezTo>
                      <a:pt x="145" y="602"/>
                      <a:pt x="152" y="604"/>
                      <a:pt x="156" y="607"/>
                    </a:cubicBezTo>
                    <a:cubicBezTo>
                      <a:pt x="156" y="607"/>
                      <a:pt x="157" y="607"/>
                      <a:pt x="161" y="607"/>
                    </a:cubicBezTo>
                    <a:cubicBezTo>
                      <a:pt x="162" y="607"/>
                      <a:pt x="164" y="607"/>
                      <a:pt x="165" y="607"/>
                    </a:cubicBezTo>
                    <a:cubicBezTo>
                      <a:pt x="169" y="607"/>
                      <a:pt x="173" y="607"/>
                      <a:pt x="174" y="609"/>
                    </a:cubicBezTo>
                    <a:cubicBezTo>
                      <a:pt x="175" y="610"/>
                      <a:pt x="178" y="612"/>
                      <a:pt x="179" y="612"/>
                    </a:cubicBezTo>
                    <a:cubicBezTo>
                      <a:pt x="181" y="612"/>
                      <a:pt x="183" y="614"/>
                      <a:pt x="184" y="615"/>
                    </a:cubicBezTo>
                    <a:cubicBezTo>
                      <a:pt x="184" y="615"/>
                      <a:pt x="185" y="616"/>
                      <a:pt x="186" y="616"/>
                    </a:cubicBezTo>
                    <a:cubicBezTo>
                      <a:pt x="187" y="615"/>
                      <a:pt x="190" y="614"/>
                      <a:pt x="198" y="614"/>
                    </a:cubicBezTo>
                    <a:cubicBezTo>
                      <a:pt x="200" y="614"/>
                      <a:pt x="200" y="615"/>
                      <a:pt x="201" y="616"/>
                    </a:cubicBezTo>
                    <a:cubicBezTo>
                      <a:pt x="202" y="616"/>
                      <a:pt x="202" y="616"/>
                      <a:pt x="202" y="616"/>
                    </a:cubicBezTo>
                    <a:cubicBezTo>
                      <a:pt x="205" y="616"/>
                      <a:pt x="205" y="619"/>
                      <a:pt x="206" y="621"/>
                    </a:cubicBezTo>
                    <a:cubicBezTo>
                      <a:pt x="206" y="622"/>
                      <a:pt x="206" y="622"/>
                      <a:pt x="206" y="623"/>
                    </a:cubicBezTo>
                    <a:cubicBezTo>
                      <a:pt x="207" y="623"/>
                      <a:pt x="209" y="624"/>
                      <a:pt x="211" y="625"/>
                    </a:cubicBezTo>
                    <a:cubicBezTo>
                      <a:pt x="212" y="626"/>
                      <a:pt x="212" y="626"/>
                      <a:pt x="213" y="627"/>
                    </a:cubicBezTo>
                    <a:cubicBezTo>
                      <a:pt x="213" y="627"/>
                      <a:pt x="213" y="627"/>
                      <a:pt x="213" y="627"/>
                    </a:cubicBezTo>
                    <a:cubicBezTo>
                      <a:pt x="215" y="627"/>
                      <a:pt x="215" y="628"/>
                      <a:pt x="216" y="628"/>
                    </a:cubicBezTo>
                    <a:cubicBezTo>
                      <a:pt x="216" y="628"/>
                      <a:pt x="216" y="628"/>
                      <a:pt x="216" y="628"/>
                    </a:cubicBezTo>
                    <a:cubicBezTo>
                      <a:pt x="219" y="628"/>
                      <a:pt x="221" y="631"/>
                      <a:pt x="223" y="632"/>
                    </a:cubicBezTo>
                    <a:cubicBezTo>
                      <a:pt x="223" y="633"/>
                      <a:pt x="224" y="634"/>
                      <a:pt x="224" y="634"/>
                    </a:cubicBezTo>
                    <a:cubicBezTo>
                      <a:pt x="225" y="634"/>
                      <a:pt x="225" y="634"/>
                      <a:pt x="225" y="634"/>
                    </a:cubicBezTo>
                    <a:cubicBezTo>
                      <a:pt x="225" y="634"/>
                      <a:pt x="225" y="634"/>
                      <a:pt x="226" y="634"/>
                    </a:cubicBezTo>
                    <a:cubicBezTo>
                      <a:pt x="226" y="634"/>
                      <a:pt x="226" y="634"/>
                      <a:pt x="226" y="634"/>
                    </a:cubicBezTo>
                    <a:cubicBezTo>
                      <a:pt x="226" y="634"/>
                      <a:pt x="227" y="634"/>
                      <a:pt x="227" y="635"/>
                    </a:cubicBezTo>
                    <a:cubicBezTo>
                      <a:pt x="227" y="635"/>
                      <a:pt x="228" y="635"/>
                      <a:pt x="228" y="635"/>
                    </a:cubicBezTo>
                    <a:cubicBezTo>
                      <a:pt x="229" y="633"/>
                      <a:pt x="230" y="633"/>
                      <a:pt x="232" y="632"/>
                    </a:cubicBezTo>
                    <a:cubicBezTo>
                      <a:pt x="232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26" y="621"/>
                      <a:pt x="222" y="614"/>
                      <a:pt x="222" y="611"/>
                    </a:cubicBezTo>
                    <a:cubicBezTo>
                      <a:pt x="222" y="610"/>
                      <a:pt x="222" y="609"/>
                      <a:pt x="222" y="608"/>
                    </a:cubicBezTo>
                    <a:cubicBezTo>
                      <a:pt x="223" y="604"/>
                      <a:pt x="223" y="601"/>
                      <a:pt x="218" y="597"/>
                    </a:cubicBezTo>
                    <a:cubicBezTo>
                      <a:pt x="216" y="595"/>
                      <a:pt x="215" y="593"/>
                      <a:pt x="215" y="591"/>
                    </a:cubicBezTo>
                    <a:cubicBezTo>
                      <a:pt x="214" y="588"/>
                      <a:pt x="217" y="585"/>
                      <a:pt x="220" y="582"/>
                    </a:cubicBezTo>
                    <a:cubicBezTo>
                      <a:pt x="221" y="581"/>
                      <a:pt x="222" y="579"/>
                      <a:pt x="224" y="578"/>
                    </a:cubicBezTo>
                    <a:cubicBezTo>
                      <a:pt x="227" y="574"/>
                      <a:pt x="232" y="572"/>
                      <a:pt x="237" y="569"/>
                    </a:cubicBezTo>
                    <a:cubicBezTo>
                      <a:pt x="238" y="569"/>
                      <a:pt x="240" y="568"/>
                      <a:pt x="241" y="567"/>
                    </a:cubicBezTo>
                    <a:cubicBezTo>
                      <a:pt x="241" y="567"/>
                      <a:pt x="241" y="567"/>
                      <a:pt x="241" y="567"/>
                    </a:cubicBezTo>
                    <a:cubicBezTo>
                      <a:pt x="237" y="565"/>
                      <a:pt x="235" y="563"/>
                      <a:pt x="235" y="561"/>
                    </a:cubicBezTo>
                    <a:cubicBezTo>
                      <a:pt x="235" y="560"/>
                      <a:pt x="236" y="559"/>
                      <a:pt x="238" y="558"/>
                    </a:cubicBezTo>
                    <a:cubicBezTo>
                      <a:pt x="239" y="558"/>
                      <a:pt x="239" y="558"/>
                      <a:pt x="239" y="558"/>
                    </a:cubicBezTo>
                    <a:cubicBezTo>
                      <a:pt x="238" y="557"/>
                      <a:pt x="237" y="555"/>
                      <a:pt x="236" y="554"/>
                    </a:cubicBezTo>
                    <a:cubicBezTo>
                      <a:pt x="234" y="553"/>
                      <a:pt x="233" y="551"/>
                      <a:pt x="232" y="550"/>
                    </a:cubicBezTo>
                    <a:cubicBezTo>
                      <a:pt x="232" y="549"/>
                      <a:pt x="231" y="547"/>
                      <a:pt x="230" y="547"/>
                    </a:cubicBezTo>
                    <a:cubicBezTo>
                      <a:pt x="230" y="547"/>
                      <a:pt x="230" y="547"/>
                      <a:pt x="229" y="547"/>
                    </a:cubicBezTo>
                    <a:cubicBezTo>
                      <a:pt x="229" y="547"/>
                      <a:pt x="229" y="547"/>
                      <a:pt x="229" y="547"/>
                    </a:cubicBezTo>
                    <a:cubicBezTo>
                      <a:pt x="228" y="547"/>
                      <a:pt x="227" y="547"/>
                      <a:pt x="226" y="547"/>
                    </a:cubicBezTo>
                    <a:cubicBezTo>
                      <a:pt x="226" y="547"/>
                      <a:pt x="225" y="547"/>
                      <a:pt x="224" y="547"/>
                    </a:cubicBezTo>
                    <a:cubicBezTo>
                      <a:pt x="224" y="547"/>
                      <a:pt x="223" y="547"/>
                      <a:pt x="223" y="547"/>
                    </a:cubicBezTo>
                    <a:cubicBezTo>
                      <a:pt x="222" y="548"/>
                      <a:pt x="221" y="548"/>
                      <a:pt x="220" y="547"/>
                    </a:cubicBezTo>
                    <a:cubicBezTo>
                      <a:pt x="220" y="547"/>
                      <a:pt x="219" y="547"/>
                      <a:pt x="219" y="546"/>
                    </a:cubicBezTo>
                    <a:cubicBezTo>
                      <a:pt x="218" y="546"/>
                      <a:pt x="218" y="545"/>
                      <a:pt x="218" y="543"/>
                    </a:cubicBezTo>
                    <a:cubicBezTo>
                      <a:pt x="218" y="542"/>
                      <a:pt x="218" y="541"/>
                      <a:pt x="218" y="539"/>
                    </a:cubicBezTo>
                    <a:cubicBezTo>
                      <a:pt x="218" y="539"/>
                      <a:pt x="217" y="538"/>
                      <a:pt x="217" y="538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14" y="538"/>
                      <a:pt x="213" y="537"/>
                      <a:pt x="212" y="536"/>
                    </a:cubicBezTo>
                    <a:cubicBezTo>
                      <a:pt x="212" y="535"/>
                      <a:pt x="211" y="534"/>
                      <a:pt x="212" y="532"/>
                    </a:cubicBezTo>
                    <a:cubicBezTo>
                      <a:pt x="212" y="531"/>
                      <a:pt x="214" y="527"/>
                      <a:pt x="216" y="526"/>
                    </a:cubicBezTo>
                    <a:cubicBezTo>
                      <a:pt x="217" y="526"/>
                      <a:pt x="217" y="525"/>
                      <a:pt x="218" y="525"/>
                    </a:cubicBezTo>
                    <a:cubicBezTo>
                      <a:pt x="218" y="525"/>
                      <a:pt x="218" y="525"/>
                      <a:pt x="218" y="525"/>
                    </a:cubicBezTo>
                    <a:cubicBezTo>
                      <a:pt x="217" y="524"/>
                      <a:pt x="216" y="524"/>
                      <a:pt x="215" y="523"/>
                    </a:cubicBezTo>
                    <a:cubicBezTo>
                      <a:pt x="215" y="522"/>
                      <a:pt x="214" y="520"/>
                      <a:pt x="215" y="518"/>
                    </a:cubicBezTo>
                    <a:cubicBezTo>
                      <a:pt x="216" y="516"/>
                      <a:pt x="218" y="515"/>
                      <a:pt x="219" y="514"/>
                    </a:cubicBezTo>
                    <a:cubicBezTo>
                      <a:pt x="221" y="513"/>
                      <a:pt x="221" y="513"/>
                      <a:pt x="221" y="512"/>
                    </a:cubicBezTo>
                    <a:cubicBezTo>
                      <a:pt x="221" y="508"/>
                      <a:pt x="224" y="505"/>
                      <a:pt x="227" y="505"/>
                    </a:cubicBezTo>
                    <a:cubicBezTo>
                      <a:pt x="228" y="505"/>
                      <a:pt x="229" y="505"/>
                      <a:pt x="231" y="506"/>
                    </a:cubicBezTo>
                    <a:cubicBezTo>
                      <a:pt x="232" y="507"/>
                      <a:pt x="233" y="509"/>
                      <a:pt x="234" y="511"/>
                    </a:cubicBezTo>
                    <a:cubicBezTo>
                      <a:pt x="235" y="512"/>
                      <a:pt x="236" y="514"/>
                      <a:pt x="237" y="514"/>
                    </a:cubicBezTo>
                    <a:cubicBezTo>
                      <a:pt x="237" y="514"/>
                      <a:pt x="238" y="514"/>
                      <a:pt x="238" y="514"/>
                    </a:cubicBezTo>
                    <a:cubicBezTo>
                      <a:pt x="238" y="513"/>
                      <a:pt x="239" y="513"/>
                      <a:pt x="239" y="513"/>
                    </a:cubicBezTo>
                    <a:cubicBezTo>
                      <a:pt x="239" y="512"/>
                      <a:pt x="238" y="511"/>
                      <a:pt x="238" y="510"/>
                    </a:cubicBezTo>
                    <a:cubicBezTo>
                      <a:pt x="238" y="510"/>
                      <a:pt x="238" y="509"/>
                      <a:pt x="237" y="509"/>
                    </a:cubicBezTo>
                    <a:cubicBezTo>
                      <a:pt x="237" y="507"/>
                      <a:pt x="236" y="505"/>
                      <a:pt x="238" y="503"/>
                    </a:cubicBezTo>
                    <a:cubicBezTo>
                      <a:pt x="238" y="502"/>
                      <a:pt x="240" y="501"/>
                      <a:pt x="242" y="500"/>
                    </a:cubicBezTo>
                    <a:cubicBezTo>
                      <a:pt x="243" y="500"/>
                      <a:pt x="244" y="500"/>
                      <a:pt x="244" y="498"/>
                    </a:cubicBezTo>
                    <a:cubicBezTo>
                      <a:pt x="244" y="497"/>
                      <a:pt x="245" y="495"/>
                      <a:pt x="248" y="495"/>
                    </a:cubicBezTo>
                    <a:cubicBezTo>
                      <a:pt x="251" y="495"/>
                      <a:pt x="255" y="492"/>
                      <a:pt x="257" y="491"/>
                    </a:cubicBezTo>
                    <a:cubicBezTo>
                      <a:pt x="258" y="490"/>
                      <a:pt x="259" y="490"/>
                      <a:pt x="260" y="490"/>
                    </a:cubicBezTo>
                    <a:cubicBezTo>
                      <a:pt x="260" y="489"/>
                      <a:pt x="260" y="489"/>
                      <a:pt x="260" y="489"/>
                    </a:cubicBezTo>
                    <a:cubicBezTo>
                      <a:pt x="264" y="488"/>
                      <a:pt x="267" y="486"/>
                      <a:pt x="270" y="487"/>
                    </a:cubicBezTo>
                    <a:cubicBezTo>
                      <a:pt x="270" y="487"/>
                      <a:pt x="271" y="488"/>
                      <a:pt x="271" y="488"/>
                    </a:cubicBezTo>
                    <a:cubicBezTo>
                      <a:pt x="272" y="488"/>
                      <a:pt x="272" y="489"/>
                      <a:pt x="273" y="489"/>
                    </a:cubicBezTo>
                    <a:cubicBezTo>
                      <a:pt x="273" y="489"/>
                      <a:pt x="273" y="489"/>
                      <a:pt x="273" y="488"/>
                    </a:cubicBezTo>
                    <a:cubicBezTo>
                      <a:pt x="274" y="486"/>
                      <a:pt x="276" y="485"/>
                      <a:pt x="279" y="485"/>
                    </a:cubicBezTo>
                    <a:cubicBezTo>
                      <a:pt x="281" y="485"/>
                      <a:pt x="284" y="486"/>
                      <a:pt x="285" y="488"/>
                    </a:cubicBezTo>
                    <a:cubicBezTo>
                      <a:pt x="285" y="488"/>
                      <a:pt x="288" y="489"/>
                      <a:pt x="289" y="489"/>
                    </a:cubicBezTo>
                    <a:cubicBezTo>
                      <a:pt x="292" y="490"/>
                      <a:pt x="295" y="490"/>
                      <a:pt x="297" y="491"/>
                    </a:cubicBezTo>
                    <a:cubicBezTo>
                      <a:pt x="298" y="492"/>
                      <a:pt x="298" y="492"/>
                      <a:pt x="298" y="492"/>
                    </a:cubicBezTo>
                    <a:cubicBezTo>
                      <a:pt x="303" y="495"/>
                      <a:pt x="306" y="498"/>
                      <a:pt x="307" y="500"/>
                    </a:cubicBezTo>
                    <a:cubicBezTo>
                      <a:pt x="308" y="498"/>
                      <a:pt x="309" y="498"/>
                      <a:pt x="310" y="498"/>
                    </a:cubicBezTo>
                    <a:cubicBezTo>
                      <a:pt x="312" y="498"/>
                      <a:pt x="313" y="499"/>
                      <a:pt x="316" y="501"/>
                    </a:cubicBezTo>
                    <a:cubicBezTo>
                      <a:pt x="317" y="501"/>
                      <a:pt x="319" y="502"/>
                      <a:pt x="320" y="502"/>
                    </a:cubicBezTo>
                    <a:cubicBezTo>
                      <a:pt x="322" y="502"/>
                      <a:pt x="323" y="501"/>
                      <a:pt x="324" y="501"/>
                    </a:cubicBezTo>
                    <a:cubicBezTo>
                      <a:pt x="325" y="498"/>
                      <a:pt x="330" y="495"/>
                      <a:pt x="334" y="495"/>
                    </a:cubicBezTo>
                    <a:cubicBezTo>
                      <a:pt x="336" y="495"/>
                      <a:pt x="337" y="496"/>
                      <a:pt x="338" y="496"/>
                    </a:cubicBezTo>
                    <a:cubicBezTo>
                      <a:pt x="338" y="497"/>
                      <a:pt x="338" y="497"/>
                      <a:pt x="338" y="497"/>
                    </a:cubicBezTo>
                    <a:cubicBezTo>
                      <a:pt x="339" y="497"/>
                      <a:pt x="340" y="498"/>
                      <a:pt x="340" y="498"/>
                    </a:cubicBezTo>
                    <a:cubicBezTo>
                      <a:pt x="340" y="498"/>
                      <a:pt x="340" y="498"/>
                      <a:pt x="341" y="497"/>
                    </a:cubicBezTo>
                    <a:cubicBezTo>
                      <a:pt x="343" y="495"/>
                      <a:pt x="346" y="494"/>
                      <a:pt x="349" y="494"/>
                    </a:cubicBezTo>
                    <a:cubicBezTo>
                      <a:pt x="352" y="494"/>
                      <a:pt x="355" y="496"/>
                      <a:pt x="356" y="498"/>
                    </a:cubicBezTo>
                    <a:cubicBezTo>
                      <a:pt x="356" y="499"/>
                      <a:pt x="357" y="500"/>
                      <a:pt x="361" y="500"/>
                    </a:cubicBezTo>
                    <a:cubicBezTo>
                      <a:pt x="364" y="500"/>
                      <a:pt x="365" y="502"/>
                      <a:pt x="366" y="503"/>
                    </a:cubicBezTo>
                    <a:cubicBezTo>
                      <a:pt x="366" y="503"/>
                      <a:pt x="366" y="503"/>
                      <a:pt x="366" y="504"/>
                    </a:cubicBezTo>
                    <a:cubicBezTo>
                      <a:pt x="366" y="503"/>
                      <a:pt x="367" y="503"/>
                      <a:pt x="367" y="502"/>
                    </a:cubicBezTo>
                    <a:cubicBezTo>
                      <a:pt x="367" y="501"/>
                      <a:pt x="368" y="500"/>
                      <a:pt x="369" y="499"/>
                    </a:cubicBezTo>
                    <a:cubicBezTo>
                      <a:pt x="369" y="499"/>
                      <a:pt x="370" y="498"/>
                      <a:pt x="371" y="498"/>
                    </a:cubicBezTo>
                    <a:cubicBezTo>
                      <a:pt x="371" y="498"/>
                      <a:pt x="371" y="498"/>
                      <a:pt x="371" y="498"/>
                    </a:cubicBezTo>
                    <a:cubicBezTo>
                      <a:pt x="373" y="499"/>
                      <a:pt x="374" y="499"/>
                      <a:pt x="375" y="500"/>
                    </a:cubicBezTo>
                    <a:cubicBezTo>
                      <a:pt x="376" y="501"/>
                      <a:pt x="378" y="502"/>
                      <a:pt x="379" y="502"/>
                    </a:cubicBezTo>
                    <a:cubicBezTo>
                      <a:pt x="383" y="502"/>
                      <a:pt x="384" y="501"/>
                      <a:pt x="384" y="500"/>
                    </a:cubicBezTo>
                    <a:cubicBezTo>
                      <a:pt x="384" y="496"/>
                      <a:pt x="384" y="494"/>
                      <a:pt x="383" y="494"/>
                    </a:cubicBezTo>
                    <a:cubicBezTo>
                      <a:pt x="382" y="494"/>
                      <a:pt x="380" y="493"/>
                      <a:pt x="379" y="493"/>
                    </a:cubicBezTo>
                    <a:cubicBezTo>
                      <a:pt x="378" y="492"/>
                      <a:pt x="377" y="491"/>
                      <a:pt x="375" y="491"/>
                    </a:cubicBezTo>
                    <a:cubicBezTo>
                      <a:pt x="372" y="491"/>
                      <a:pt x="370" y="488"/>
                      <a:pt x="369" y="486"/>
                    </a:cubicBezTo>
                    <a:cubicBezTo>
                      <a:pt x="369" y="484"/>
                      <a:pt x="370" y="482"/>
                      <a:pt x="372" y="482"/>
                    </a:cubicBezTo>
                    <a:cubicBezTo>
                      <a:pt x="375" y="480"/>
                      <a:pt x="377" y="479"/>
                      <a:pt x="378" y="478"/>
                    </a:cubicBezTo>
                    <a:cubicBezTo>
                      <a:pt x="377" y="477"/>
                      <a:pt x="376" y="473"/>
                      <a:pt x="377" y="470"/>
                    </a:cubicBezTo>
                    <a:cubicBezTo>
                      <a:pt x="378" y="469"/>
                      <a:pt x="379" y="468"/>
                      <a:pt x="381" y="467"/>
                    </a:cubicBezTo>
                    <a:cubicBezTo>
                      <a:pt x="382" y="467"/>
                      <a:pt x="384" y="467"/>
                      <a:pt x="385" y="467"/>
                    </a:cubicBezTo>
                    <a:cubicBezTo>
                      <a:pt x="386" y="467"/>
                      <a:pt x="387" y="467"/>
                      <a:pt x="387" y="467"/>
                    </a:cubicBezTo>
                    <a:cubicBezTo>
                      <a:pt x="385" y="466"/>
                      <a:pt x="383" y="465"/>
                      <a:pt x="382" y="463"/>
                    </a:cubicBezTo>
                    <a:cubicBezTo>
                      <a:pt x="380" y="461"/>
                      <a:pt x="379" y="453"/>
                      <a:pt x="382" y="451"/>
                    </a:cubicBezTo>
                    <a:cubicBezTo>
                      <a:pt x="383" y="451"/>
                      <a:pt x="384" y="451"/>
                      <a:pt x="385" y="451"/>
                    </a:cubicBezTo>
                    <a:cubicBezTo>
                      <a:pt x="386" y="451"/>
                      <a:pt x="386" y="451"/>
                      <a:pt x="387" y="451"/>
                    </a:cubicBezTo>
                    <a:cubicBezTo>
                      <a:pt x="389" y="451"/>
                      <a:pt x="391" y="451"/>
                      <a:pt x="392" y="451"/>
                    </a:cubicBezTo>
                    <a:cubicBezTo>
                      <a:pt x="393" y="450"/>
                      <a:pt x="395" y="450"/>
                      <a:pt x="397" y="450"/>
                    </a:cubicBezTo>
                    <a:cubicBezTo>
                      <a:pt x="398" y="450"/>
                      <a:pt x="399" y="450"/>
                      <a:pt x="400" y="450"/>
                    </a:cubicBezTo>
                    <a:cubicBezTo>
                      <a:pt x="402" y="450"/>
                      <a:pt x="403" y="450"/>
                      <a:pt x="404" y="450"/>
                    </a:cubicBezTo>
                    <a:cubicBezTo>
                      <a:pt x="404" y="450"/>
                      <a:pt x="404" y="450"/>
                      <a:pt x="405" y="449"/>
                    </a:cubicBezTo>
                    <a:cubicBezTo>
                      <a:pt x="409" y="446"/>
                      <a:pt x="418" y="445"/>
                      <a:pt x="423" y="445"/>
                    </a:cubicBezTo>
                    <a:cubicBezTo>
                      <a:pt x="425" y="445"/>
                      <a:pt x="427" y="445"/>
                      <a:pt x="429" y="444"/>
                    </a:cubicBezTo>
                    <a:cubicBezTo>
                      <a:pt x="431" y="443"/>
                      <a:pt x="432" y="442"/>
                      <a:pt x="434" y="442"/>
                    </a:cubicBezTo>
                    <a:cubicBezTo>
                      <a:pt x="440" y="441"/>
                      <a:pt x="448" y="440"/>
                      <a:pt x="450" y="439"/>
                    </a:cubicBezTo>
                    <a:cubicBezTo>
                      <a:pt x="451" y="439"/>
                      <a:pt x="452" y="438"/>
                      <a:pt x="455" y="438"/>
                    </a:cubicBezTo>
                    <a:cubicBezTo>
                      <a:pt x="457" y="437"/>
                      <a:pt x="464" y="436"/>
                      <a:pt x="465" y="435"/>
                    </a:cubicBezTo>
                    <a:cubicBezTo>
                      <a:pt x="466" y="431"/>
                      <a:pt x="476" y="430"/>
                      <a:pt x="478" y="430"/>
                    </a:cubicBezTo>
                    <a:cubicBezTo>
                      <a:pt x="480" y="430"/>
                      <a:pt x="481" y="430"/>
                      <a:pt x="482" y="430"/>
                    </a:cubicBezTo>
                    <a:cubicBezTo>
                      <a:pt x="485" y="432"/>
                      <a:pt x="487" y="432"/>
                      <a:pt x="489" y="432"/>
                    </a:cubicBezTo>
                    <a:cubicBezTo>
                      <a:pt x="491" y="431"/>
                      <a:pt x="496" y="432"/>
                      <a:pt x="498" y="434"/>
                    </a:cubicBezTo>
                    <a:cubicBezTo>
                      <a:pt x="499" y="436"/>
                      <a:pt x="499" y="437"/>
                      <a:pt x="499" y="438"/>
                    </a:cubicBezTo>
                    <a:cubicBezTo>
                      <a:pt x="499" y="439"/>
                      <a:pt x="499" y="440"/>
                      <a:pt x="500" y="442"/>
                    </a:cubicBezTo>
                    <a:cubicBezTo>
                      <a:pt x="500" y="443"/>
                      <a:pt x="501" y="445"/>
                      <a:pt x="501" y="446"/>
                    </a:cubicBezTo>
                    <a:cubicBezTo>
                      <a:pt x="501" y="448"/>
                      <a:pt x="500" y="449"/>
                      <a:pt x="499" y="449"/>
                    </a:cubicBezTo>
                    <a:cubicBezTo>
                      <a:pt x="499" y="449"/>
                      <a:pt x="499" y="449"/>
                      <a:pt x="499" y="449"/>
                    </a:cubicBezTo>
                    <a:cubicBezTo>
                      <a:pt x="500" y="449"/>
                      <a:pt x="500" y="449"/>
                      <a:pt x="500" y="449"/>
                    </a:cubicBezTo>
                    <a:cubicBezTo>
                      <a:pt x="503" y="449"/>
                      <a:pt x="506" y="448"/>
                      <a:pt x="506" y="448"/>
                    </a:cubicBezTo>
                    <a:cubicBezTo>
                      <a:pt x="507" y="446"/>
                      <a:pt x="509" y="446"/>
                      <a:pt x="509" y="446"/>
                    </a:cubicBezTo>
                    <a:cubicBezTo>
                      <a:pt x="512" y="446"/>
                      <a:pt x="513" y="448"/>
                      <a:pt x="514" y="451"/>
                    </a:cubicBezTo>
                    <a:cubicBezTo>
                      <a:pt x="515" y="450"/>
                      <a:pt x="516" y="449"/>
                      <a:pt x="517" y="449"/>
                    </a:cubicBezTo>
                    <a:cubicBezTo>
                      <a:pt x="518" y="449"/>
                      <a:pt x="521" y="450"/>
                      <a:pt x="522" y="452"/>
                    </a:cubicBezTo>
                    <a:cubicBezTo>
                      <a:pt x="522" y="452"/>
                      <a:pt x="523" y="451"/>
                      <a:pt x="523" y="451"/>
                    </a:cubicBezTo>
                    <a:cubicBezTo>
                      <a:pt x="524" y="451"/>
                      <a:pt x="525" y="451"/>
                      <a:pt x="526" y="451"/>
                    </a:cubicBezTo>
                    <a:cubicBezTo>
                      <a:pt x="527" y="451"/>
                      <a:pt x="529" y="452"/>
                      <a:pt x="529" y="454"/>
                    </a:cubicBezTo>
                    <a:cubicBezTo>
                      <a:pt x="529" y="456"/>
                      <a:pt x="527" y="457"/>
                      <a:pt x="526" y="458"/>
                    </a:cubicBezTo>
                    <a:cubicBezTo>
                      <a:pt x="525" y="459"/>
                      <a:pt x="524" y="459"/>
                      <a:pt x="524" y="460"/>
                    </a:cubicBezTo>
                    <a:cubicBezTo>
                      <a:pt x="524" y="460"/>
                      <a:pt x="524" y="460"/>
                      <a:pt x="524" y="460"/>
                    </a:cubicBezTo>
                    <a:cubicBezTo>
                      <a:pt x="524" y="460"/>
                      <a:pt x="525" y="459"/>
                      <a:pt x="526" y="459"/>
                    </a:cubicBezTo>
                    <a:cubicBezTo>
                      <a:pt x="527" y="458"/>
                      <a:pt x="529" y="457"/>
                      <a:pt x="531" y="457"/>
                    </a:cubicBezTo>
                    <a:cubicBezTo>
                      <a:pt x="531" y="457"/>
                      <a:pt x="531" y="457"/>
                      <a:pt x="532" y="457"/>
                    </a:cubicBezTo>
                    <a:cubicBezTo>
                      <a:pt x="532" y="457"/>
                      <a:pt x="532" y="457"/>
                      <a:pt x="532" y="457"/>
                    </a:cubicBezTo>
                    <a:cubicBezTo>
                      <a:pt x="533" y="457"/>
                      <a:pt x="536" y="456"/>
                      <a:pt x="538" y="455"/>
                    </a:cubicBezTo>
                    <a:cubicBezTo>
                      <a:pt x="540" y="454"/>
                      <a:pt x="541" y="453"/>
                      <a:pt x="543" y="452"/>
                    </a:cubicBezTo>
                    <a:cubicBezTo>
                      <a:pt x="545" y="452"/>
                      <a:pt x="548" y="450"/>
                      <a:pt x="550" y="449"/>
                    </a:cubicBezTo>
                    <a:cubicBezTo>
                      <a:pt x="551" y="448"/>
                      <a:pt x="552" y="447"/>
                      <a:pt x="553" y="447"/>
                    </a:cubicBezTo>
                    <a:cubicBezTo>
                      <a:pt x="554" y="446"/>
                      <a:pt x="555" y="446"/>
                      <a:pt x="557" y="445"/>
                    </a:cubicBezTo>
                    <a:cubicBezTo>
                      <a:pt x="557" y="445"/>
                      <a:pt x="558" y="445"/>
                      <a:pt x="558" y="445"/>
                    </a:cubicBezTo>
                    <a:cubicBezTo>
                      <a:pt x="560" y="445"/>
                      <a:pt x="563" y="446"/>
                      <a:pt x="563" y="447"/>
                    </a:cubicBezTo>
                    <a:cubicBezTo>
                      <a:pt x="563" y="448"/>
                      <a:pt x="564" y="449"/>
                      <a:pt x="563" y="451"/>
                    </a:cubicBezTo>
                    <a:cubicBezTo>
                      <a:pt x="562" y="452"/>
                      <a:pt x="561" y="452"/>
                      <a:pt x="561" y="453"/>
                    </a:cubicBezTo>
                    <a:cubicBezTo>
                      <a:pt x="561" y="453"/>
                      <a:pt x="562" y="455"/>
                      <a:pt x="565" y="456"/>
                    </a:cubicBezTo>
                    <a:cubicBezTo>
                      <a:pt x="572" y="458"/>
                      <a:pt x="580" y="470"/>
                      <a:pt x="585" y="478"/>
                    </a:cubicBezTo>
                    <a:cubicBezTo>
                      <a:pt x="587" y="481"/>
                      <a:pt x="587" y="481"/>
                      <a:pt x="587" y="481"/>
                    </a:cubicBezTo>
                    <a:cubicBezTo>
                      <a:pt x="589" y="484"/>
                      <a:pt x="591" y="488"/>
                      <a:pt x="593" y="492"/>
                    </a:cubicBezTo>
                    <a:cubicBezTo>
                      <a:pt x="594" y="495"/>
                      <a:pt x="596" y="499"/>
                      <a:pt x="597" y="500"/>
                    </a:cubicBezTo>
                    <a:cubicBezTo>
                      <a:pt x="597" y="500"/>
                      <a:pt x="598" y="499"/>
                      <a:pt x="598" y="498"/>
                    </a:cubicBezTo>
                    <a:cubicBezTo>
                      <a:pt x="599" y="497"/>
                      <a:pt x="600" y="495"/>
                      <a:pt x="601" y="494"/>
                    </a:cubicBezTo>
                    <a:cubicBezTo>
                      <a:pt x="602" y="494"/>
                      <a:pt x="602" y="493"/>
                      <a:pt x="603" y="493"/>
                    </a:cubicBezTo>
                    <a:cubicBezTo>
                      <a:pt x="606" y="493"/>
                      <a:pt x="608" y="495"/>
                      <a:pt x="610" y="497"/>
                    </a:cubicBezTo>
                    <a:cubicBezTo>
                      <a:pt x="611" y="498"/>
                      <a:pt x="612" y="499"/>
                      <a:pt x="613" y="499"/>
                    </a:cubicBezTo>
                    <a:cubicBezTo>
                      <a:pt x="614" y="500"/>
                      <a:pt x="615" y="500"/>
                      <a:pt x="616" y="500"/>
                    </a:cubicBezTo>
                    <a:cubicBezTo>
                      <a:pt x="618" y="501"/>
                      <a:pt x="621" y="502"/>
                      <a:pt x="622" y="501"/>
                    </a:cubicBezTo>
                    <a:cubicBezTo>
                      <a:pt x="623" y="501"/>
                      <a:pt x="624" y="501"/>
                      <a:pt x="625" y="500"/>
                    </a:cubicBezTo>
                    <a:cubicBezTo>
                      <a:pt x="629" y="499"/>
                      <a:pt x="633" y="497"/>
                      <a:pt x="635" y="498"/>
                    </a:cubicBezTo>
                    <a:cubicBezTo>
                      <a:pt x="636" y="498"/>
                      <a:pt x="636" y="499"/>
                      <a:pt x="637" y="499"/>
                    </a:cubicBezTo>
                    <a:cubicBezTo>
                      <a:pt x="639" y="500"/>
                      <a:pt x="642" y="501"/>
                      <a:pt x="643" y="505"/>
                    </a:cubicBezTo>
                    <a:cubicBezTo>
                      <a:pt x="645" y="509"/>
                      <a:pt x="647" y="510"/>
                      <a:pt x="649" y="510"/>
                    </a:cubicBezTo>
                    <a:cubicBezTo>
                      <a:pt x="650" y="510"/>
                      <a:pt x="653" y="510"/>
                      <a:pt x="653" y="516"/>
                    </a:cubicBezTo>
                    <a:cubicBezTo>
                      <a:pt x="653" y="517"/>
                      <a:pt x="656" y="519"/>
                      <a:pt x="657" y="519"/>
                    </a:cubicBezTo>
                    <a:cubicBezTo>
                      <a:pt x="659" y="519"/>
                      <a:pt x="664" y="518"/>
                      <a:pt x="665" y="517"/>
                    </a:cubicBezTo>
                    <a:cubicBezTo>
                      <a:pt x="666" y="516"/>
                      <a:pt x="667" y="516"/>
                      <a:pt x="668" y="516"/>
                    </a:cubicBezTo>
                    <a:cubicBezTo>
                      <a:pt x="670" y="516"/>
                      <a:pt x="671" y="517"/>
                      <a:pt x="672" y="519"/>
                    </a:cubicBezTo>
                    <a:cubicBezTo>
                      <a:pt x="672" y="519"/>
                      <a:pt x="672" y="520"/>
                      <a:pt x="672" y="520"/>
                    </a:cubicBezTo>
                    <a:cubicBezTo>
                      <a:pt x="672" y="520"/>
                      <a:pt x="672" y="520"/>
                      <a:pt x="672" y="521"/>
                    </a:cubicBezTo>
                    <a:cubicBezTo>
                      <a:pt x="673" y="521"/>
                      <a:pt x="673" y="521"/>
                      <a:pt x="673" y="521"/>
                    </a:cubicBezTo>
                    <a:cubicBezTo>
                      <a:pt x="673" y="522"/>
                      <a:pt x="673" y="522"/>
                      <a:pt x="673" y="522"/>
                    </a:cubicBezTo>
                    <a:cubicBezTo>
                      <a:pt x="674" y="522"/>
                      <a:pt x="674" y="522"/>
                      <a:pt x="674" y="523"/>
                    </a:cubicBezTo>
                    <a:cubicBezTo>
                      <a:pt x="674" y="523"/>
                      <a:pt x="674" y="523"/>
                      <a:pt x="674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6" y="523"/>
                      <a:pt x="677" y="523"/>
                      <a:pt x="678" y="524"/>
                    </a:cubicBezTo>
                    <a:cubicBezTo>
                      <a:pt x="678" y="524"/>
                      <a:pt x="678" y="524"/>
                      <a:pt x="678" y="524"/>
                    </a:cubicBezTo>
                    <a:cubicBezTo>
                      <a:pt x="678" y="524"/>
                      <a:pt x="679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3"/>
                    </a:cubicBezTo>
                    <a:cubicBezTo>
                      <a:pt x="680" y="523"/>
                      <a:pt x="680" y="523"/>
                      <a:pt x="680" y="523"/>
                    </a:cubicBezTo>
                    <a:cubicBezTo>
                      <a:pt x="681" y="522"/>
                      <a:pt x="683" y="521"/>
                      <a:pt x="689" y="520"/>
                    </a:cubicBezTo>
                    <a:cubicBezTo>
                      <a:pt x="694" y="519"/>
                      <a:pt x="697" y="518"/>
                      <a:pt x="698" y="517"/>
                    </a:cubicBezTo>
                    <a:cubicBezTo>
                      <a:pt x="699" y="514"/>
                      <a:pt x="701" y="513"/>
                      <a:pt x="704" y="513"/>
                    </a:cubicBezTo>
                    <a:cubicBezTo>
                      <a:pt x="705" y="512"/>
                      <a:pt x="706" y="512"/>
                      <a:pt x="707" y="511"/>
                    </a:cubicBezTo>
                    <a:cubicBezTo>
                      <a:pt x="708" y="510"/>
                      <a:pt x="709" y="509"/>
                      <a:pt x="711" y="508"/>
                    </a:cubicBezTo>
                    <a:cubicBezTo>
                      <a:pt x="712" y="508"/>
                      <a:pt x="713" y="507"/>
                      <a:pt x="714" y="507"/>
                    </a:cubicBezTo>
                    <a:cubicBezTo>
                      <a:pt x="715" y="505"/>
                      <a:pt x="717" y="504"/>
                      <a:pt x="719" y="504"/>
                    </a:cubicBezTo>
                    <a:cubicBezTo>
                      <a:pt x="720" y="504"/>
                      <a:pt x="721" y="503"/>
                      <a:pt x="721" y="503"/>
                    </a:cubicBezTo>
                    <a:cubicBezTo>
                      <a:pt x="723" y="501"/>
                      <a:pt x="727" y="501"/>
                      <a:pt x="728" y="501"/>
                    </a:cubicBezTo>
                    <a:cubicBezTo>
                      <a:pt x="730" y="501"/>
                      <a:pt x="731" y="501"/>
                      <a:pt x="732" y="501"/>
                    </a:cubicBezTo>
                    <a:cubicBezTo>
                      <a:pt x="734" y="502"/>
                      <a:pt x="744" y="504"/>
                      <a:pt x="746" y="504"/>
                    </a:cubicBezTo>
                    <a:cubicBezTo>
                      <a:pt x="747" y="504"/>
                      <a:pt x="747" y="504"/>
                      <a:pt x="747" y="504"/>
                    </a:cubicBezTo>
                    <a:cubicBezTo>
                      <a:pt x="749" y="504"/>
                      <a:pt x="750" y="506"/>
                      <a:pt x="751" y="508"/>
                    </a:cubicBezTo>
                    <a:cubicBezTo>
                      <a:pt x="751" y="509"/>
                      <a:pt x="751" y="510"/>
                      <a:pt x="751" y="510"/>
                    </a:cubicBezTo>
                    <a:cubicBezTo>
                      <a:pt x="752" y="510"/>
                      <a:pt x="753" y="511"/>
                      <a:pt x="754" y="512"/>
                    </a:cubicBezTo>
                    <a:cubicBezTo>
                      <a:pt x="756" y="512"/>
                      <a:pt x="758" y="514"/>
                      <a:pt x="759" y="514"/>
                    </a:cubicBezTo>
                    <a:cubicBezTo>
                      <a:pt x="760" y="513"/>
                      <a:pt x="762" y="512"/>
                      <a:pt x="765" y="512"/>
                    </a:cubicBezTo>
                    <a:cubicBezTo>
                      <a:pt x="767" y="512"/>
                      <a:pt x="768" y="512"/>
                      <a:pt x="770" y="513"/>
                    </a:cubicBezTo>
                    <a:cubicBezTo>
                      <a:pt x="770" y="514"/>
                      <a:pt x="771" y="514"/>
                      <a:pt x="771" y="514"/>
                    </a:cubicBezTo>
                    <a:cubicBezTo>
                      <a:pt x="773" y="515"/>
                      <a:pt x="774" y="516"/>
                      <a:pt x="775" y="516"/>
                    </a:cubicBezTo>
                    <a:cubicBezTo>
                      <a:pt x="776" y="515"/>
                      <a:pt x="778" y="514"/>
                      <a:pt x="780" y="513"/>
                    </a:cubicBezTo>
                    <a:cubicBezTo>
                      <a:pt x="780" y="513"/>
                      <a:pt x="781" y="513"/>
                      <a:pt x="782" y="512"/>
                    </a:cubicBezTo>
                    <a:cubicBezTo>
                      <a:pt x="783" y="512"/>
                      <a:pt x="784" y="512"/>
                      <a:pt x="785" y="511"/>
                    </a:cubicBezTo>
                    <a:cubicBezTo>
                      <a:pt x="785" y="511"/>
                      <a:pt x="786" y="508"/>
                      <a:pt x="785" y="507"/>
                    </a:cubicBezTo>
                    <a:cubicBezTo>
                      <a:pt x="783" y="506"/>
                      <a:pt x="781" y="499"/>
                      <a:pt x="780" y="497"/>
                    </a:cubicBezTo>
                    <a:cubicBezTo>
                      <a:pt x="780" y="494"/>
                      <a:pt x="782" y="493"/>
                      <a:pt x="784" y="492"/>
                    </a:cubicBezTo>
                    <a:cubicBezTo>
                      <a:pt x="784" y="491"/>
                      <a:pt x="785" y="491"/>
                      <a:pt x="785" y="490"/>
                    </a:cubicBezTo>
                    <a:cubicBezTo>
                      <a:pt x="786" y="488"/>
                      <a:pt x="788" y="487"/>
                      <a:pt x="790" y="486"/>
                    </a:cubicBezTo>
                    <a:cubicBezTo>
                      <a:pt x="791" y="486"/>
                      <a:pt x="791" y="486"/>
                      <a:pt x="792" y="485"/>
                    </a:cubicBezTo>
                    <a:cubicBezTo>
                      <a:pt x="792" y="485"/>
                      <a:pt x="792" y="485"/>
                      <a:pt x="792" y="484"/>
                    </a:cubicBezTo>
                    <a:cubicBezTo>
                      <a:pt x="793" y="483"/>
                      <a:pt x="794" y="481"/>
                      <a:pt x="796" y="481"/>
                    </a:cubicBezTo>
                    <a:cubicBezTo>
                      <a:pt x="797" y="481"/>
                      <a:pt x="797" y="481"/>
                      <a:pt x="798" y="481"/>
                    </a:cubicBezTo>
                    <a:cubicBezTo>
                      <a:pt x="798" y="482"/>
                      <a:pt x="805" y="484"/>
                      <a:pt x="807" y="485"/>
                    </a:cubicBezTo>
                    <a:cubicBezTo>
                      <a:pt x="807" y="486"/>
                      <a:pt x="810" y="486"/>
                      <a:pt x="812" y="486"/>
                    </a:cubicBezTo>
                    <a:cubicBezTo>
                      <a:pt x="815" y="486"/>
                      <a:pt x="819" y="488"/>
                      <a:pt x="822" y="490"/>
                    </a:cubicBezTo>
                    <a:cubicBezTo>
                      <a:pt x="822" y="490"/>
                      <a:pt x="824" y="491"/>
                      <a:pt x="826" y="491"/>
                    </a:cubicBezTo>
                    <a:cubicBezTo>
                      <a:pt x="829" y="491"/>
                      <a:pt x="832" y="492"/>
                      <a:pt x="833" y="494"/>
                    </a:cubicBezTo>
                    <a:cubicBezTo>
                      <a:pt x="834" y="495"/>
                      <a:pt x="834" y="497"/>
                      <a:pt x="834" y="499"/>
                    </a:cubicBezTo>
                    <a:cubicBezTo>
                      <a:pt x="834" y="501"/>
                      <a:pt x="834" y="503"/>
                      <a:pt x="835" y="503"/>
                    </a:cubicBezTo>
                    <a:cubicBezTo>
                      <a:pt x="837" y="506"/>
                      <a:pt x="839" y="508"/>
                      <a:pt x="839" y="508"/>
                    </a:cubicBezTo>
                    <a:cubicBezTo>
                      <a:pt x="841" y="507"/>
                      <a:pt x="843" y="508"/>
                      <a:pt x="846" y="509"/>
                    </a:cubicBezTo>
                    <a:cubicBezTo>
                      <a:pt x="847" y="510"/>
                      <a:pt x="849" y="511"/>
                      <a:pt x="850" y="511"/>
                    </a:cubicBezTo>
                    <a:cubicBezTo>
                      <a:pt x="850" y="511"/>
                      <a:pt x="852" y="510"/>
                      <a:pt x="853" y="509"/>
                    </a:cubicBezTo>
                    <a:cubicBezTo>
                      <a:pt x="855" y="508"/>
                      <a:pt x="856" y="507"/>
                      <a:pt x="858" y="507"/>
                    </a:cubicBezTo>
                    <a:cubicBezTo>
                      <a:pt x="859" y="507"/>
                      <a:pt x="860" y="507"/>
                      <a:pt x="862" y="506"/>
                    </a:cubicBezTo>
                    <a:cubicBezTo>
                      <a:pt x="865" y="506"/>
                      <a:pt x="867" y="505"/>
                      <a:pt x="869" y="506"/>
                    </a:cubicBezTo>
                    <a:cubicBezTo>
                      <a:pt x="869" y="506"/>
                      <a:pt x="871" y="506"/>
                      <a:pt x="872" y="507"/>
                    </a:cubicBezTo>
                    <a:cubicBezTo>
                      <a:pt x="874" y="507"/>
                      <a:pt x="877" y="508"/>
                      <a:pt x="878" y="508"/>
                    </a:cubicBezTo>
                    <a:cubicBezTo>
                      <a:pt x="879" y="508"/>
                      <a:pt x="879" y="508"/>
                      <a:pt x="880" y="508"/>
                    </a:cubicBezTo>
                    <a:cubicBezTo>
                      <a:pt x="881" y="508"/>
                      <a:pt x="888" y="508"/>
                      <a:pt x="889" y="511"/>
                    </a:cubicBezTo>
                    <a:cubicBezTo>
                      <a:pt x="889" y="512"/>
                      <a:pt x="891" y="512"/>
                      <a:pt x="892" y="512"/>
                    </a:cubicBezTo>
                    <a:cubicBezTo>
                      <a:pt x="895" y="513"/>
                      <a:pt x="899" y="514"/>
                      <a:pt x="899" y="517"/>
                    </a:cubicBezTo>
                    <a:cubicBezTo>
                      <a:pt x="899" y="517"/>
                      <a:pt x="900" y="518"/>
                      <a:pt x="901" y="518"/>
                    </a:cubicBezTo>
                    <a:cubicBezTo>
                      <a:pt x="902" y="519"/>
                      <a:pt x="904" y="520"/>
                      <a:pt x="905" y="522"/>
                    </a:cubicBezTo>
                    <a:cubicBezTo>
                      <a:pt x="905" y="522"/>
                      <a:pt x="907" y="522"/>
                      <a:pt x="908" y="523"/>
                    </a:cubicBezTo>
                    <a:cubicBezTo>
                      <a:pt x="909" y="523"/>
                      <a:pt x="910" y="523"/>
                      <a:pt x="911" y="523"/>
                    </a:cubicBezTo>
                    <a:cubicBezTo>
                      <a:pt x="914" y="523"/>
                      <a:pt x="916" y="523"/>
                      <a:pt x="917" y="523"/>
                    </a:cubicBezTo>
                    <a:cubicBezTo>
                      <a:pt x="918" y="524"/>
                      <a:pt x="918" y="524"/>
                      <a:pt x="918" y="524"/>
                    </a:cubicBezTo>
                    <a:cubicBezTo>
                      <a:pt x="919" y="524"/>
                      <a:pt x="921" y="525"/>
                      <a:pt x="925" y="525"/>
                    </a:cubicBezTo>
                    <a:cubicBezTo>
                      <a:pt x="928" y="525"/>
                      <a:pt x="930" y="524"/>
                      <a:pt x="931" y="524"/>
                    </a:cubicBezTo>
                    <a:cubicBezTo>
                      <a:pt x="931" y="523"/>
                      <a:pt x="934" y="523"/>
                      <a:pt x="938" y="522"/>
                    </a:cubicBezTo>
                    <a:cubicBezTo>
                      <a:pt x="941" y="522"/>
                      <a:pt x="945" y="521"/>
                      <a:pt x="946" y="520"/>
                    </a:cubicBezTo>
                    <a:cubicBezTo>
                      <a:pt x="947" y="519"/>
                      <a:pt x="949" y="519"/>
                      <a:pt x="951" y="519"/>
                    </a:cubicBezTo>
                    <a:cubicBezTo>
                      <a:pt x="952" y="519"/>
                      <a:pt x="953" y="518"/>
                      <a:pt x="954" y="518"/>
                    </a:cubicBezTo>
                    <a:cubicBezTo>
                      <a:pt x="954" y="516"/>
                      <a:pt x="957" y="514"/>
                      <a:pt x="960" y="513"/>
                    </a:cubicBezTo>
                    <a:cubicBezTo>
                      <a:pt x="961" y="512"/>
                      <a:pt x="963" y="512"/>
                      <a:pt x="964" y="511"/>
                    </a:cubicBezTo>
                    <a:cubicBezTo>
                      <a:pt x="964" y="511"/>
                      <a:pt x="965" y="510"/>
                      <a:pt x="965" y="510"/>
                    </a:cubicBezTo>
                    <a:cubicBezTo>
                      <a:pt x="968" y="509"/>
                      <a:pt x="970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3" y="509"/>
                      <a:pt x="975" y="509"/>
                      <a:pt x="977" y="510"/>
                    </a:cubicBezTo>
                    <a:cubicBezTo>
                      <a:pt x="979" y="510"/>
                      <a:pt x="980" y="511"/>
                      <a:pt x="981" y="513"/>
                    </a:cubicBezTo>
                    <a:cubicBezTo>
                      <a:pt x="981" y="513"/>
                      <a:pt x="983" y="514"/>
                      <a:pt x="985" y="514"/>
                    </a:cubicBezTo>
                    <a:cubicBezTo>
                      <a:pt x="986" y="514"/>
                      <a:pt x="987" y="514"/>
                      <a:pt x="988" y="513"/>
                    </a:cubicBezTo>
                    <a:cubicBezTo>
                      <a:pt x="988" y="513"/>
                      <a:pt x="989" y="513"/>
                      <a:pt x="990" y="513"/>
                    </a:cubicBezTo>
                    <a:cubicBezTo>
                      <a:pt x="990" y="513"/>
                      <a:pt x="990" y="513"/>
                      <a:pt x="990" y="513"/>
                    </a:cubicBezTo>
                    <a:cubicBezTo>
                      <a:pt x="990" y="513"/>
                      <a:pt x="990" y="513"/>
                      <a:pt x="991" y="513"/>
                    </a:cubicBezTo>
                    <a:cubicBezTo>
                      <a:pt x="992" y="513"/>
                      <a:pt x="994" y="513"/>
                      <a:pt x="996" y="514"/>
                    </a:cubicBezTo>
                    <a:cubicBezTo>
                      <a:pt x="996" y="513"/>
                      <a:pt x="996" y="513"/>
                      <a:pt x="996" y="513"/>
                    </a:cubicBezTo>
                    <a:cubicBezTo>
                      <a:pt x="996" y="514"/>
                      <a:pt x="996" y="514"/>
                      <a:pt x="996" y="514"/>
                    </a:cubicBezTo>
                    <a:cubicBezTo>
                      <a:pt x="997" y="514"/>
                      <a:pt x="998" y="514"/>
                      <a:pt x="998" y="514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1" y="516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9"/>
                      <a:pt x="1005" y="519"/>
                      <a:pt x="1005" y="519"/>
                    </a:cubicBezTo>
                    <a:cubicBezTo>
                      <a:pt x="1005" y="519"/>
                      <a:pt x="1005" y="519"/>
                      <a:pt x="1005" y="519"/>
                    </a:cubicBezTo>
                    <a:cubicBezTo>
                      <a:pt x="1006" y="519"/>
                      <a:pt x="1007" y="519"/>
                      <a:pt x="1009" y="519"/>
                    </a:cubicBezTo>
                    <a:cubicBezTo>
                      <a:pt x="1009" y="519"/>
                      <a:pt x="1009" y="519"/>
                      <a:pt x="1009" y="519"/>
                    </a:cubicBezTo>
                    <a:cubicBezTo>
                      <a:pt x="1010" y="519"/>
                      <a:pt x="1012" y="518"/>
                      <a:pt x="1013" y="517"/>
                    </a:cubicBezTo>
                    <a:cubicBezTo>
                      <a:pt x="1017" y="515"/>
                      <a:pt x="1019" y="514"/>
                      <a:pt x="1020" y="513"/>
                    </a:cubicBezTo>
                    <a:cubicBezTo>
                      <a:pt x="1022" y="513"/>
                      <a:pt x="1023" y="512"/>
                      <a:pt x="1024" y="511"/>
                    </a:cubicBezTo>
                    <a:cubicBezTo>
                      <a:pt x="1024" y="511"/>
                      <a:pt x="1024" y="511"/>
                      <a:pt x="1024" y="511"/>
                    </a:cubicBezTo>
                    <a:cubicBezTo>
                      <a:pt x="1024" y="510"/>
                      <a:pt x="1024" y="510"/>
                      <a:pt x="1024" y="509"/>
                    </a:cubicBezTo>
                    <a:cubicBezTo>
                      <a:pt x="1024" y="507"/>
                      <a:pt x="1025" y="505"/>
                      <a:pt x="1027" y="502"/>
                    </a:cubicBezTo>
                    <a:cubicBezTo>
                      <a:pt x="1028" y="501"/>
                      <a:pt x="1028" y="500"/>
                      <a:pt x="1029" y="499"/>
                    </a:cubicBezTo>
                    <a:cubicBezTo>
                      <a:pt x="1029" y="499"/>
                      <a:pt x="1029" y="498"/>
                      <a:pt x="1029" y="498"/>
                    </a:cubicBezTo>
                    <a:cubicBezTo>
                      <a:pt x="1030" y="495"/>
                      <a:pt x="1035" y="487"/>
                      <a:pt x="1037" y="486"/>
                    </a:cubicBezTo>
                    <a:cubicBezTo>
                      <a:pt x="1039" y="486"/>
                      <a:pt x="1041" y="483"/>
                      <a:pt x="1041" y="482"/>
                    </a:cubicBezTo>
                    <a:cubicBezTo>
                      <a:pt x="1041" y="482"/>
                      <a:pt x="1041" y="481"/>
                      <a:pt x="1041" y="481"/>
                    </a:cubicBezTo>
                    <a:cubicBezTo>
                      <a:pt x="1041" y="481"/>
                      <a:pt x="1041" y="481"/>
                      <a:pt x="1041" y="480"/>
                    </a:cubicBezTo>
                    <a:cubicBezTo>
                      <a:pt x="1041" y="480"/>
                      <a:pt x="1041" y="480"/>
                      <a:pt x="1041" y="480"/>
                    </a:cubicBezTo>
                    <a:cubicBezTo>
                      <a:pt x="1040" y="479"/>
                      <a:pt x="1040" y="479"/>
                      <a:pt x="1040" y="479"/>
                    </a:cubicBezTo>
                    <a:cubicBezTo>
                      <a:pt x="1040" y="479"/>
                      <a:pt x="1040" y="479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8" y="476"/>
                      <a:pt x="1036" y="476"/>
                      <a:pt x="1035" y="474"/>
                    </a:cubicBezTo>
                    <a:cubicBezTo>
                      <a:pt x="1034" y="473"/>
                      <a:pt x="1035" y="470"/>
                      <a:pt x="1037" y="467"/>
                    </a:cubicBezTo>
                    <a:cubicBezTo>
                      <a:pt x="1040" y="463"/>
                      <a:pt x="1044" y="461"/>
                      <a:pt x="1050" y="461"/>
                    </a:cubicBezTo>
                    <a:cubicBezTo>
                      <a:pt x="1051" y="461"/>
                      <a:pt x="1052" y="461"/>
                      <a:pt x="1053" y="462"/>
                    </a:cubicBezTo>
                    <a:cubicBezTo>
                      <a:pt x="1053" y="462"/>
                      <a:pt x="1053" y="462"/>
                      <a:pt x="1053" y="462"/>
                    </a:cubicBezTo>
                    <a:cubicBezTo>
                      <a:pt x="1053" y="462"/>
                      <a:pt x="1054" y="461"/>
                      <a:pt x="1055" y="461"/>
                    </a:cubicBezTo>
                    <a:cubicBezTo>
                      <a:pt x="1059" y="461"/>
                      <a:pt x="1067" y="459"/>
                      <a:pt x="1070" y="460"/>
                    </a:cubicBezTo>
                    <a:cubicBezTo>
                      <a:pt x="1072" y="461"/>
                      <a:pt x="1073" y="461"/>
                      <a:pt x="1074" y="461"/>
                    </a:cubicBezTo>
                    <a:cubicBezTo>
                      <a:pt x="1076" y="461"/>
                      <a:pt x="1076" y="461"/>
                      <a:pt x="1076" y="461"/>
                    </a:cubicBezTo>
                    <a:cubicBezTo>
                      <a:pt x="1078" y="461"/>
                      <a:pt x="1080" y="461"/>
                      <a:pt x="1083" y="462"/>
                    </a:cubicBezTo>
                    <a:cubicBezTo>
                      <a:pt x="1085" y="464"/>
                      <a:pt x="1088" y="464"/>
                      <a:pt x="1091" y="464"/>
                    </a:cubicBezTo>
                    <a:cubicBezTo>
                      <a:pt x="1094" y="465"/>
                      <a:pt x="1096" y="465"/>
                      <a:pt x="1098" y="467"/>
                    </a:cubicBezTo>
                    <a:cubicBezTo>
                      <a:pt x="1098" y="468"/>
                      <a:pt x="1099" y="468"/>
                      <a:pt x="1100" y="469"/>
                    </a:cubicBezTo>
                    <a:cubicBezTo>
                      <a:pt x="1103" y="471"/>
                      <a:pt x="1106" y="473"/>
                      <a:pt x="1105" y="477"/>
                    </a:cubicBezTo>
                    <a:cubicBezTo>
                      <a:pt x="1105" y="477"/>
                      <a:pt x="1105" y="478"/>
                      <a:pt x="1105" y="478"/>
                    </a:cubicBezTo>
                    <a:cubicBezTo>
                      <a:pt x="1105" y="478"/>
                      <a:pt x="1106" y="478"/>
                      <a:pt x="1106" y="478"/>
                    </a:cubicBezTo>
                    <a:cubicBezTo>
                      <a:pt x="1107" y="479"/>
                      <a:pt x="1110" y="481"/>
                      <a:pt x="1111" y="487"/>
                    </a:cubicBezTo>
                    <a:cubicBezTo>
                      <a:pt x="1112" y="491"/>
                      <a:pt x="1113" y="493"/>
                      <a:pt x="1115" y="495"/>
                    </a:cubicBezTo>
                    <a:cubicBezTo>
                      <a:pt x="1116" y="496"/>
                      <a:pt x="1117" y="498"/>
                      <a:pt x="1117" y="500"/>
                    </a:cubicBezTo>
                    <a:cubicBezTo>
                      <a:pt x="1118" y="501"/>
                      <a:pt x="1119" y="504"/>
                      <a:pt x="1120" y="506"/>
                    </a:cubicBezTo>
                    <a:cubicBezTo>
                      <a:pt x="1122" y="510"/>
                      <a:pt x="1124" y="512"/>
                      <a:pt x="1123" y="514"/>
                    </a:cubicBezTo>
                    <a:cubicBezTo>
                      <a:pt x="1123" y="515"/>
                      <a:pt x="1122" y="517"/>
                      <a:pt x="1123" y="517"/>
                    </a:cubicBezTo>
                    <a:cubicBezTo>
                      <a:pt x="1123" y="518"/>
                      <a:pt x="1124" y="518"/>
                      <a:pt x="1126" y="518"/>
                    </a:cubicBezTo>
                    <a:cubicBezTo>
                      <a:pt x="1129" y="518"/>
                      <a:pt x="1132" y="520"/>
                      <a:pt x="1134" y="521"/>
                    </a:cubicBezTo>
                    <a:cubicBezTo>
                      <a:pt x="1135" y="522"/>
                      <a:pt x="1136" y="522"/>
                      <a:pt x="1136" y="522"/>
                    </a:cubicBezTo>
                    <a:cubicBezTo>
                      <a:pt x="1136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9" y="522"/>
                      <a:pt x="1143" y="524"/>
                      <a:pt x="1146" y="526"/>
                    </a:cubicBezTo>
                    <a:cubicBezTo>
                      <a:pt x="1147" y="526"/>
                      <a:pt x="1148" y="527"/>
                      <a:pt x="1149" y="528"/>
                    </a:cubicBezTo>
                    <a:cubicBezTo>
                      <a:pt x="1150" y="529"/>
                      <a:pt x="1152" y="529"/>
                      <a:pt x="1153" y="530"/>
                    </a:cubicBezTo>
                    <a:cubicBezTo>
                      <a:pt x="1154" y="530"/>
                      <a:pt x="1155" y="530"/>
                      <a:pt x="1155" y="531"/>
                    </a:cubicBezTo>
                    <a:cubicBezTo>
                      <a:pt x="1157" y="531"/>
                      <a:pt x="1158" y="532"/>
                      <a:pt x="1158" y="535"/>
                    </a:cubicBezTo>
                    <a:cubicBezTo>
                      <a:pt x="1158" y="535"/>
                      <a:pt x="1158" y="536"/>
                      <a:pt x="1158" y="537"/>
                    </a:cubicBezTo>
                    <a:cubicBezTo>
                      <a:pt x="1158" y="538"/>
                      <a:pt x="1159" y="538"/>
                      <a:pt x="1159" y="539"/>
                    </a:cubicBezTo>
                    <a:cubicBezTo>
                      <a:pt x="1159" y="540"/>
                      <a:pt x="1160" y="542"/>
                      <a:pt x="1160" y="543"/>
                    </a:cubicBezTo>
                    <a:cubicBezTo>
                      <a:pt x="1160" y="544"/>
                      <a:pt x="1160" y="544"/>
                      <a:pt x="1160" y="544"/>
                    </a:cubicBezTo>
                    <a:cubicBezTo>
                      <a:pt x="1160" y="545"/>
                      <a:pt x="1163" y="547"/>
                      <a:pt x="1167" y="547"/>
                    </a:cubicBezTo>
                    <a:cubicBezTo>
                      <a:pt x="1168" y="547"/>
                      <a:pt x="1168" y="547"/>
                      <a:pt x="1169" y="547"/>
                    </a:cubicBezTo>
                    <a:cubicBezTo>
                      <a:pt x="1170" y="546"/>
                      <a:pt x="1172" y="546"/>
                      <a:pt x="1173" y="547"/>
                    </a:cubicBezTo>
                    <a:cubicBezTo>
                      <a:pt x="1174" y="547"/>
                      <a:pt x="1175" y="547"/>
                      <a:pt x="1175" y="547"/>
                    </a:cubicBezTo>
                    <a:cubicBezTo>
                      <a:pt x="1176" y="547"/>
                      <a:pt x="1177" y="546"/>
                      <a:pt x="1177" y="545"/>
                    </a:cubicBezTo>
                    <a:cubicBezTo>
                      <a:pt x="1179" y="542"/>
                      <a:pt x="1183" y="541"/>
                      <a:pt x="1186" y="541"/>
                    </a:cubicBezTo>
                    <a:cubicBezTo>
                      <a:pt x="1187" y="541"/>
                      <a:pt x="1188" y="541"/>
                      <a:pt x="1189" y="541"/>
                    </a:cubicBezTo>
                    <a:cubicBezTo>
                      <a:pt x="1190" y="540"/>
                      <a:pt x="1193" y="539"/>
                      <a:pt x="1195" y="539"/>
                    </a:cubicBezTo>
                    <a:cubicBezTo>
                      <a:pt x="1197" y="539"/>
                      <a:pt x="1199" y="539"/>
                      <a:pt x="1200" y="540"/>
                    </a:cubicBezTo>
                    <a:cubicBezTo>
                      <a:pt x="1201" y="541"/>
                      <a:pt x="1201" y="543"/>
                      <a:pt x="1201" y="545"/>
                    </a:cubicBezTo>
                    <a:cubicBezTo>
                      <a:pt x="1201" y="547"/>
                      <a:pt x="1202" y="548"/>
                      <a:pt x="1202" y="550"/>
                    </a:cubicBezTo>
                    <a:cubicBezTo>
                      <a:pt x="1203" y="551"/>
                      <a:pt x="1204" y="554"/>
                      <a:pt x="1200" y="556"/>
                    </a:cubicBezTo>
                    <a:cubicBezTo>
                      <a:pt x="1198" y="557"/>
                      <a:pt x="1197" y="564"/>
                      <a:pt x="1196" y="567"/>
                    </a:cubicBezTo>
                    <a:cubicBezTo>
                      <a:pt x="1196" y="568"/>
                      <a:pt x="1195" y="568"/>
                      <a:pt x="1195" y="569"/>
                    </a:cubicBezTo>
                    <a:cubicBezTo>
                      <a:pt x="1195" y="571"/>
                      <a:pt x="1193" y="573"/>
                      <a:pt x="1191" y="574"/>
                    </a:cubicBezTo>
                    <a:cubicBezTo>
                      <a:pt x="1190" y="575"/>
                      <a:pt x="1189" y="576"/>
                      <a:pt x="1189" y="577"/>
                    </a:cubicBezTo>
                    <a:cubicBezTo>
                      <a:pt x="1188" y="580"/>
                      <a:pt x="1186" y="582"/>
                      <a:pt x="1185" y="583"/>
                    </a:cubicBezTo>
                    <a:cubicBezTo>
                      <a:pt x="1184" y="583"/>
                      <a:pt x="1183" y="584"/>
                      <a:pt x="1183" y="584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7"/>
                      <a:pt x="1182" y="587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0" y="588"/>
                    </a:cubicBezTo>
                    <a:cubicBezTo>
                      <a:pt x="1180" y="588"/>
                      <a:pt x="1180" y="588"/>
                      <a:pt x="1180" y="588"/>
                    </a:cubicBezTo>
                    <a:cubicBezTo>
                      <a:pt x="1179" y="588"/>
                      <a:pt x="1179" y="588"/>
                      <a:pt x="1178" y="588"/>
                    </a:cubicBezTo>
                    <a:cubicBezTo>
                      <a:pt x="1175" y="588"/>
                      <a:pt x="1172" y="587"/>
                      <a:pt x="1170" y="586"/>
                    </a:cubicBezTo>
                    <a:cubicBezTo>
                      <a:pt x="1169" y="586"/>
                      <a:pt x="1168" y="587"/>
                      <a:pt x="1167" y="588"/>
                    </a:cubicBezTo>
                    <a:cubicBezTo>
                      <a:pt x="1165" y="589"/>
                      <a:pt x="1164" y="591"/>
                      <a:pt x="1162" y="591"/>
                    </a:cubicBezTo>
                    <a:cubicBezTo>
                      <a:pt x="1162" y="591"/>
                      <a:pt x="1162" y="594"/>
                      <a:pt x="1162" y="596"/>
                    </a:cubicBezTo>
                    <a:cubicBezTo>
                      <a:pt x="1163" y="597"/>
                      <a:pt x="1163" y="599"/>
                      <a:pt x="1162" y="600"/>
                    </a:cubicBezTo>
                    <a:cubicBezTo>
                      <a:pt x="1162" y="602"/>
                      <a:pt x="1162" y="603"/>
                      <a:pt x="1163" y="605"/>
                    </a:cubicBezTo>
                    <a:cubicBezTo>
                      <a:pt x="1164" y="607"/>
                      <a:pt x="1164" y="609"/>
                      <a:pt x="1164" y="612"/>
                    </a:cubicBezTo>
                    <a:cubicBezTo>
                      <a:pt x="1164" y="612"/>
                      <a:pt x="1164" y="613"/>
                      <a:pt x="1164" y="613"/>
                    </a:cubicBezTo>
                    <a:cubicBezTo>
                      <a:pt x="1169" y="610"/>
                      <a:pt x="1171" y="610"/>
                      <a:pt x="1171" y="610"/>
                    </a:cubicBezTo>
                    <a:cubicBezTo>
                      <a:pt x="1174" y="610"/>
                      <a:pt x="1176" y="612"/>
                      <a:pt x="1179" y="614"/>
                    </a:cubicBezTo>
                    <a:cubicBezTo>
                      <a:pt x="1181" y="615"/>
                      <a:pt x="1183" y="617"/>
                      <a:pt x="1184" y="617"/>
                    </a:cubicBezTo>
                    <a:cubicBezTo>
                      <a:pt x="1188" y="617"/>
                      <a:pt x="1206" y="605"/>
                      <a:pt x="1208" y="602"/>
                    </a:cubicBezTo>
                    <a:cubicBezTo>
                      <a:pt x="1209" y="600"/>
                      <a:pt x="1212" y="596"/>
                      <a:pt x="1222" y="586"/>
                    </a:cubicBezTo>
                    <a:cubicBezTo>
                      <a:pt x="1224" y="584"/>
                      <a:pt x="1226" y="582"/>
                      <a:pt x="1227" y="581"/>
                    </a:cubicBezTo>
                    <a:cubicBezTo>
                      <a:pt x="1232" y="576"/>
                      <a:pt x="1240" y="567"/>
                      <a:pt x="1243" y="559"/>
                    </a:cubicBezTo>
                    <a:cubicBezTo>
                      <a:pt x="1244" y="556"/>
                      <a:pt x="1248" y="552"/>
                      <a:pt x="1251" y="549"/>
                    </a:cubicBezTo>
                    <a:cubicBezTo>
                      <a:pt x="1253" y="546"/>
                      <a:pt x="1255" y="544"/>
                      <a:pt x="1255" y="543"/>
                    </a:cubicBezTo>
                    <a:cubicBezTo>
                      <a:pt x="1256" y="542"/>
                      <a:pt x="1257" y="541"/>
                      <a:pt x="1257" y="540"/>
                    </a:cubicBezTo>
                    <a:cubicBezTo>
                      <a:pt x="1259" y="539"/>
                      <a:pt x="1260" y="537"/>
                      <a:pt x="1262" y="532"/>
                    </a:cubicBezTo>
                    <a:cubicBezTo>
                      <a:pt x="1264" y="527"/>
                      <a:pt x="1265" y="517"/>
                      <a:pt x="1266" y="511"/>
                    </a:cubicBezTo>
                    <a:cubicBezTo>
                      <a:pt x="1266" y="504"/>
                      <a:pt x="1267" y="503"/>
                      <a:pt x="1267" y="502"/>
                    </a:cubicBezTo>
                    <a:cubicBezTo>
                      <a:pt x="1268" y="501"/>
                      <a:pt x="1268" y="500"/>
                      <a:pt x="1268" y="500"/>
                    </a:cubicBezTo>
                    <a:cubicBezTo>
                      <a:pt x="1268" y="498"/>
                      <a:pt x="1268" y="496"/>
                      <a:pt x="1269" y="495"/>
                    </a:cubicBezTo>
                    <a:cubicBezTo>
                      <a:pt x="1270" y="494"/>
                      <a:pt x="1270" y="493"/>
                      <a:pt x="1270" y="493"/>
                    </a:cubicBezTo>
                    <a:cubicBezTo>
                      <a:pt x="1271" y="491"/>
                      <a:pt x="1271" y="489"/>
                      <a:pt x="1274" y="486"/>
                    </a:cubicBezTo>
                    <a:cubicBezTo>
                      <a:pt x="1276" y="484"/>
                      <a:pt x="1276" y="483"/>
                      <a:pt x="1275" y="481"/>
                    </a:cubicBezTo>
                    <a:cubicBezTo>
                      <a:pt x="1275" y="480"/>
                      <a:pt x="1275" y="478"/>
                      <a:pt x="1275" y="476"/>
                    </a:cubicBezTo>
                    <a:cubicBezTo>
                      <a:pt x="1275" y="475"/>
                      <a:pt x="1275" y="473"/>
                      <a:pt x="1275" y="473"/>
                    </a:cubicBezTo>
                    <a:cubicBezTo>
                      <a:pt x="1273" y="470"/>
                      <a:pt x="1274" y="468"/>
                      <a:pt x="1276" y="467"/>
                    </a:cubicBezTo>
                    <a:cubicBezTo>
                      <a:pt x="1275" y="467"/>
                      <a:pt x="1274" y="466"/>
                      <a:pt x="1273" y="465"/>
                    </a:cubicBezTo>
                    <a:cubicBezTo>
                      <a:pt x="1272" y="464"/>
                      <a:pt x="1272" y="464"/>
                      <a:pt x="1272" y="464"/>
                    </a:cubicBezTo>
                    <a:cubicBezTo>
                      <a:pt x="1269" y="463"/>
                      <a:pt x="1265" y="462"/>
                      <a:pt x="1265" y="458"/>
                    </a:cubicBezTo>
                    <a:cubicBezTo>
                      <a:pt x="1265" y="456"/>
                      <a:pt x="1261" y="453"/>
                      <a:pt x="1258" y="453"/>
                    </a:cubicBezTo>
                    <a:cubicBezTo>
                      <a:pt x="1258" y="453"/>
                      <a:pt x="1257" y="453"/>
                      <a:pt x="1257" y="453"/>
                    </a:cubicBezTo>
                    <a:cubicBezTo>
                      <a:pt x="1256" y="453"/>
                      <a:pt x="1254" y="453"/>
                      <a:pt x="1253" y="452"/>
                    </a:cubicBezTo>
                    <a:cubicBezTo>
                      <a:pt x="1252" y="452"/>
                      <a:pt x="1251" y="452"/>
                      <a:pt x="1250" y="452"/>
                    </a:cubicBezTo>
                    <a:cubicBezTo>
                      <a:pt x="1251" y="453"/>
                      <a:pt x="1250" y="454"/>
                      <a:pt x="1250" y="455"/>
                    </a:cubicBezTo>
                    <a:cubicBezTo>
                      <a:pt x="1249" y="457"/>
                      <a:pt x="1247" y="457"/>
                      <a:pt x="1246" y="457"/>
                    </a:cubicBezTo>
                    <a:cubicBezTo>
                      <a:pt x="1245" y="457"/>
                      <a:pt x="1244" y="458"/>
                      <a:pt x="1243" y="460"/>
                    </a:cubicBezTo>
                    <a:cubicBezTo>
                      <a:pt x="1243" y="460"/>
                      <a:pt x="1243" y="460"/>
                      <a:pt x="1243" y="460"/>
                    </a:cubicBezTo>
                    <a:cubicBezTo>
                      <a:pt x="1241" y="463"/>
                      <a:pt x="1238" y="464"/>
                      <a:pt x="1236" y="464"/>
                    </a:cubicBezTo>
                    <a:cubicBezTo>
                      <a:pt x="1233" y="464"/>
                      <a:pt x="1232" y="463"/>
                      <a:pt x="1232" y="462"/>
                    </a:cubicBezTo>
                    <a:cubicBezTo>
                      <a:pt x="1232" y="461"/>
                      <a:pt x="1232" y="460"/>
                      <a:pt x="1234" y="458"/>
                    </a:cubicBezTo>
                    <a:cubicBezTo>
                      <a:pt x="1234" y="458"/>
                      <a:pt x="1234" y="458"/>
                      <a:pt x="1234" y="458"/>
                    </a:cubicBezTo>
                    <a:cubicBezTo>
                      <a:pt x="1234" y="458"/>
                      <a:pt x="1234" y="457"/>
                      <a:pt x="1234" y="457"/>
                    </a:cubicBezTo>
                    <a:cubicBezTo>
                      <a:pt x="1233" y="457"/>
                      <a:pt x="1232" y="455"/>
                      <a:pt x="1232" y="454"/>
                    </a:cubicBezTo>
                    <a:cubicBezTo>
                      <a:pt x="1232" y="454"/>
                      <a:pt x="1232" y="454"/>
                      <a:pt x="1232" y="454"/>
                    </a:cubicBezTo>
                    <a:cubicBezTo>
                      <a:pt x="1231" y="456"/>
                      <a:pt x="1230" y="458"/>
                      <a:pt x="1227" y="459"/>
                    </a:cubicBezTo>
                    <a:cubicBezTo>
                      <a:pt x="1227" y="459"/>
                      <a:pt x="1227" y="459"/>
                      <a:pt x="1227" y="459"/>
                    </a:cubicBezTo>
                    <a:cubicBezTo>
                      <a:pt x="1226" y="459"/>
                      <a:pt x="1225" y="458"/>
                      <a:pt x="1224" y="457"/>
                    </a:cubicBezTo>
                    <a:cubicBezTo>
                      <a:pt x="1222" y="455"/>
                      <a:pt x="1223" y="449"/>
                      <a:pt x="1223" y="446"/>
                    </a:cubicBezTo>
                    <a:cubicBezTo>
                      <a:pt x="1223" y="446"/>
                      <a:pt x="1222" y="446"/>
                      <a:pt x="1221" y="446"/>
                    </a:cubicBezTo>
                    <a:cubicBezTo>
                      <a:pt x="1219" y="447"/>
                      <a:pt x="1216" y="447"/>
                      <a:pt x="1213" y="447"/>
                    </a:cubicBezTo>
                    <a:cubicBezTo>
                      <a:pt x="1208" y="446"/>
                      <a:pt x="1207" y="444"/>
                      <a:pt x="1206" y="443"/>
                    </a:cubicBezTo>
                    <a:cubicBezTo>
                      <a:pt x="1206" y="440"/>
                      <a:pt x="1208" y="437"/>
                      <a:pt x="1212" y="435"/>
                    </a:cubicBezTo>
                    <a:cubicBezTo>
                      <a:pt x="1215" y="433"/>
                      <a:pt x="1216" y="432"/>
                      <a:pt x="1217" y="431"/>
                    </a:cubicBezTo>
                    <a:cubicBezTo>
                      <a:pt x="1218" y="430"/>
                      <a:pt x="1218" y="428"/>
                      <a:pt x="1220" y="428"/>
                    </a:cubicBezTo>
                    <a:cubicBezTo>
                      <a:pt x="1222" y="427"/>
                      <a:pt x="1226" y="425"/>
                      <a:pt x="1229" y="422"/>
                    </a:cubicBezTo>
                    <a:cubicBezTo>
                      <a:pt x="1231" y="421"/>
                      <a:pt x="1233" y="420"/>
                      <a:pt x="1234" y="419"/>
                    </a:cubicBezTo>
                    <a:cubicBezTo>
                      <a:pt x="1238" y="417"/>
                      <a:pt x="1239" y="415"/>
                      <a:pt x="1240" y="412"/>
                    </a:cubicBezTo>
                    <a:cubicBezTo>
                      <a:pt x="1240" y="410"/>
                      <a:pt x="1243" y="408"/>
                      <a:pt x="1248" y="405"/>
                    </a:cubicBezTo>
                    <a:cubicBezTo>
                      <a:pt x="1250" y="403"/>
                      <a:pt x="1254" y="401"/>
                      <a:pt x="1256" y="399"/>
                    </a:cubicBezTo>
                    <a:cubicBezTo>
                      <a:pt x="1263" y="394"/>
                      <a:pt x="1267" y="390"/>
                      <a:pt x="1268" y="387"/>
                    </a:cubicBezTo>
                    <a:cubicBezTo>
                      <a:pt x="1269" y="385"/>
                      <a:pt x="1272" y="383"/>
                      <a:pt x="1276" y="381"/>
                    </a:cubicBezTo>
                    <a:cubicBezTo>
                      <a:pt x="1278" y="380"/>
                      <a:pt x="1280" y="378"/>
                      <a:pt x="1281" y="377"/>
                    </a:cubicBezTo>
                    <a:cubicBezTo>
                      <a:pt x="1281" y="373"/>
                      <a:pt x="1296" y="366"/>
                      <a:pt x="1303" y="364"/>
                    </a:cubicBezTo>
                    <a:cubicBezTo>
                      <a:pt x="1305" y="364"/>
                      <a:pt x="1308" y="364"/>
                      <a:pt x="1311" y="364"/>
                    </a:cubicBezTo>
                    <a:cubicBezTo>
                      <a:pt x="1318" y="364"/>
                      <a:pt x="1327" y="365"/>
                      <a:pt x="1330" y="368"/>
                    </a:cubicBezTo>
                    <a:cubicBezTo>
                      <a:pt x="1331" y="369"/>
                      <a:pt x="1331" y="369"/>
                      <a:pt x="1333" y="368"/>
                    </a:cubicBezTo>
                    <a:cubicBezTo>
                      <a:pt x="1334" y="366"/>
                      <a:pt x="1336" y="366"/>
                      <a:pt x="1337" y="366"/>
                    </a:cubicBezTo>
                    <a:cubicBezTo>
                      <a:pt x="1338" y="366"/>
                      <a:pt x="1340" y="366"/>
                      <a:pt x="1342" y="367"/>
                    </a:cubicBezTo>
                    <a:cubicBezTo>
                      <a:pt x="1345" y="367"/>
                      <a:pt x="1345" y="367"/>
                      <a:pt x="1345" y="367"/>
                    </a:cubicBezTo>
                    <a:cubicBezTo>
                      <a:pt x="1347" y="367"/>
                      <a:pt x="1349" y="367"/>
                      <a:pt x="1350" y="366"/>
                    </a:cubicBezTo>
                    <a:cubicBezTo>
                      <a:pt x="1352" y="366"/>
                      <a:pt x="1354" y="365"/>
                      <a:pt x="1356" y="366"/>
                    </a:cubicBezTo>
                    <a:cubicBezTo>
                      <a:pt x="1357" y="366"/>
                      <a:pt x="1359" y="366"/>
                      <a:pt x="1360" y="366"/>
                    </a:cubicBezTo>
                    <a:cubicBezTo>
                      <a:pt x="1361" y="366"/>
                      <a:pt x="1362" y="366"/>
                      <a:pt x="1363" y="364"/>
                    </a:cubicBezTo>
                    <a:cubicBezTo>
                      <a:pt x="1365" y="360"/>
                      <a:pt x="1370" y="360"/>
                      <a:pt x="1373" y="360"/>
                    </a:cubicBezTo>
                    <a:cubicBezTo>
                      <a:pt x="1376" y="360"/>
                      <a:pt x="1380" y="360"/>
                      <a:pt x="1382" y="361"/>
                    </a:cubicBezTo>
                    <a:cubicBezTo>
                      <a:pt x="1382" y="362"/>
                      <a:pt x="1382" y="362"/>
                      <a:pt x="1383" y="362"/>
                    </a:cubicBezTo>
                    <a:cubicBezTo>
                      <a:pt x="1385" y="364"/>
                      <a:pt x="1386" y="364"/>
                      <a:pt x="1388" y="363"/>
                    </a:cubicBezTo>
                    <a:cubicBezTo>
                      <a:pt x="1389" y="362"/>
                      <a:pt x="1390" y="362"/>
                      <a:pt x="1391" y="362"/>
                    </a:cubicBezTo>
                    <a:cubicBezTo>
                      <a:pt x="1393" y="362"/>
                      <a:pt x="1394" y="364"/>
                      <a:pt x="1395" y="365"/>
                    </a:cubicBezTo>
                    <a:cubicBezTo>
                      <a:pt x="1396" y="366"/>
                      <a:pt x="1396" y="367"/>
                      <a:pt x="1397" y="367"/>
                    </a:cubicBezTo>
                    <a:cubicBezTo>
                      <a:pt x="1400" y="367"/>
                      <a:pt x="1401" y="369"/>
                      <a:pt x="1401" y="370"/>
                    </a:cubicBezTo>
                    <a:cubicBezTo>
                      <a:pt x="1401" y="371"/>
                      <a:pt x="1400" y="372"/>
                      <a:pt x="1399" y="373"/>
                    </a:cubicBezTo>
                    <a:cubicBezTo>
                      <a:pt x="1400" y="373"/>
                      <a:pt x="1401" y="372"/>
                      <a:pt x="1402" y="372"/>
                    </a:cubicBezTo>
                    <a:cubicBezTo>
                      <a:pt x="1403" y="372"/>
                      <a:pt x="1403" y="372"/>
                      <a:pt x="1403" y="372"/>
                    </a:cubicBezTo>
                    <a:cubicBezTo>
                      <a:pt x="1404" y="373"/>
                      <a:pt x="1405" y="373"/>
                      <a:pt x="1406" y="373"/>
                    </a:cubicBezTo>
                    <a:cubicBezTo>
                      <a:pt x="1409" y="373"/>
                      <a:pt x="1411" y="372"/>
                      <a:pt x="1413" y="371"/>
                    </a:cubicBezTo>
                    <a:cubicBezTo>
                      <a:pt x="1416" y="369"/>
                      <a:pt x="1419" y="370"/>
                      <a:pt x="1420" y="371"/>
                    </a:cubicBezTo>
                    <a:cubicBezTo>
                      <a:pt x="1420" y="371"/>
                      <a:pt x="1421" y="371"/>
                      <a:pt x="1421" y="371"/>
                    </a:cubicBezTo>
                    <a:cubicBezTo>
                      <a:pt x="1423" y="369"/>
                      <a:pt x="1426" y="368"/>
                      <a:pt x="1428" y="368"/>
                    </a:cubicBezTo>
                    <a:cubicBezTo>
                      <a:pt x="1427" y="368"/>
                      <a:pt x="1425" y="367"/>
                      <a:pt x="1424" y="366"/>
                    </a:cubicBezTo>
                    <a:cubicBezTo>
                      <a:pt x="1423" y="363"/>
                      <a:pt x="1424" y="360"/>
                      <a:pt x="1427" y="355"/>
                    </a:cubicBezTo>
                    <a:cubicBezTo>
                      <a:pt x="1430" y="350"/>
                      <a:pt x="1435" y="347"/>
                      <a:pt x="1439" y="344"/>
                    </a:cubicBezTo>
                    <a:cubicBezTo>
                      <a:pt x="1441" y="343"/>
                      <a:pt x="1443" y="341"/>
                      <a:pt x="1444" y="340"/>
                    </a:cubicBezTo>
                    <a:cubicBezTo>
                      <a:pt x="1447" y="338"/>
                      <a:pt x="1449" y="337"/>
                      <a:pt x="1451" y="337"/>
                    </a:cubicBezTo>
                    <a:cubicBezTo>
                      <a:pt x="1451" y="337"/>
                      <a:pt x="1451" y="337"/>
                      <a:pt x="1452" y="337"/>
                    </a:cubicBezTo>
                    <a:cubicBezTo>
                      <a:pt x="1452" y="333"/>
                      <a:pt x="1454" y="325"/>
                      <a:pt x="1459" y="325"/>
                    </a:cubicBezTo>
                    <a:cubicBezTo>
                      <a:pt x="1460" y="325"/>
                      <a:pt x="1460" y="325"/>
                      <a:pt x="1460" y="325"/>
                    </a:cubicBezTo>
                    <a:cubicBezTo>
                      <a:pt x="1461" y="325"/>
                      <a:pt x="1462" y="325"/>
                      <a:pt x="1463" y="325"/>
                    </a:cubicBezTo>
                    <a:cubicBezTo>
                      <a:pt x="1465" y="325"/>
                      <a:pt x="1466" y="325"/>
                      <a:pt x="1468" y="325"/>
                    </a:cubicBezTo>
                    <a:cubicBezTo>
                      <a:pt x="1472" y="325"/>
                      <a:pt x="1475" y="324"/>
                      <a:pt x="1477" y="323"/>
                    </a:cubicBezTo>
                    <a:cubicBezTo>
                      <a:pt x="1479" y="322"/>
                      <a:pt x="1480" y="322"/>
                      <a:pt x="1481" y="322"/>
                    </a:cubicBezTo>
                    <a:cubicBezTo>
                      <a:pt x="1484" y="322"/>
                      <a:pt x="1485" y="324"/>
                      <a:pt x="1486" y="325"/>
                    </a:cubicBezTo>
                    <a:cubicBezTo>
                      <a:pt x="1486" y="326"/>
                      <a:pt x="1486" y="326"/>
                      <a:pt x="1486" y="326"/>
                    </a:cubicBezTo>
                    <a:cubicBezTo>
                      <a:pt x="1486" y="326"/>
                      <a:pt x="1487" y="325"/>
                      <a:pt x="1488" y="325"/>
                    </a:cubicBezTo>
                    <a:cubicBezTo>
                      <a:pt x="1489" y="324"/>
                      <a:pt x="1491" y="323"/>
                      <a:pt x="1493" y="323"/>
                    </a:cubicBezTo>
                    <a:cubicBezTo>
                      <a:pt x="1493" y="323"/>
                      <a:pt x="1494" y="323"/>
                      <a:pt x="1495" y="323"/>
                    </a:cubicBezTo>
                    <a:cubicBezTo>
                      <a:pt x="1496" y="324"/>
                      <a:pt x="1496" y="325"/>
                      <a:pt x="1496" y="325"/>
                    </a:cubicBezTo>
                    <a:cubicBezTo>
                      <a:pt x="1497" y="327"/>
                      <a:pt x="1495" y="329"/>
                      <a:pt x="1494" y="331"/>
                    </a:cubicBezTo>
                    <a:cubicBezTo>
                      <a:pt x="1492" y="332"/>
                      <a:pt x="1491" y="334"/>
                      <a:pt x="1490" y="336"/>
                    </a:cubicBezTo>
                    <a:cubicBezTo>
                      <a:pt x="1490" y="337"/>
                      <a:pt x="1490" y="337"/>
                      <a:pt x="1490" y="337"/>
                    </a:cubicBezTo>
                    <a:cubicBezTo>
                      <a:pt x="1490" y="337"/>
                      <a:pt x="1491" y="337"/>
                      <a:pt x="1492" y="337"/>
                    </a:cubicBezTo>
                    <a:cubicBezTo>
                      <a:pt x="1493" y="337"/>
                      <a:pt x="1494" y="337"/>
                      <a:pt x="1495" y="338"/>
                    </a:cubicBezTo>
                    <a:cubicBezTo>
                      <a:pt x="1497" y="339"/>
                      <a:pt x="1497" y="340"/>
                      <a:pt x="1497" y="340"/>
                    </a:cubicBezTo>
                    <a:cubicBezTo>
                      <a:pt x="1497" y="341"/>
                      <a:pt x="1497" y="342"/>
                      <a:pt x="1497" y="342"/>
                    </a:cubicBezTo>
                    <a:cubicBezTo>
                      <a:pt x="1499" y="341"/>
                      <a:pt x="1501" y="340"/>
                      <a:pt x="1504" y="337"/>
                    </a:cubicBezTo>
                    <a:cubicBezTo>
                      <a:pt x="1512" y="329"/>
                      <a:pt x="1518" y="328"/>
                      <a:pt x="1523" y="328"/>
                    </a:cubicBezTo>
                    <a:cubicBezTo>
                      <a:pt x="1523" y="328"/>
                      <a:pt x="1524" y="328"/>
                      <a:pt x="1524" y="328"/>
                    </a:cubicBezTo>
                    <a:cubicBezTo>
                      <a:pt x="1524" y="328"/>
                      <a:pt x="1524" y="328"/>
                      <a:pt x="1525" y="328"/>
                    </a:cubicBezTo>
                    <a:cubicBezTo>
                      <a:pt x="1525" y="327"/>
                      <a:pt x="1525" y="326"/>
                      <a:pt x="1525" y="325"/>
                    </a:cubicBezTo>
                    <a:cubicBezTo>
                      <a:pt x="1524" y="323"/>
                      <a:pt x="1524" y="321"/>
                      <a:pt x="1524" y="318"/>
                    </a:cubicBezTo>
                    <a:cubicBezTo>
                      <a:pt x="1525" y="312"/>
                      <a:pt x="1535" y="309"/>
                      <a:pt x="1541" y="309"/>
                    </a:cubicBezTo>
                    <a:cubicBezTo>
                      <a:pt x="1542" y="309"/>
                      <a:pt x="1545" y="309"/>
                      <a:pt x="1546" y="310"/>
                    </a:cubicBezTo>
                    <a:cubicBezTo>
                      <a:pt x="1550" y="311"/>
                      <a:pt x="1551" y="313"/>
                      <a:pt x="1551" y="315"/>
                    </a:cubicBezTo>
                    <a:cubicBezTo>
                      <a:pt x="1551" y="315"/>
                      <a:pt x="1550" y="317"/>
                      <a:pt x="1548" y="317"/>
                    </a:cubicBezTo>
                    <a:cubicBezTo>
                      <a:pt x="1547" y="317"/>
                      <a:pt x="1546" y="317"/>
                      <a:pt x="1545" y="316"/>
                    </a:cubicBezTo>
                    <a:cubicBezTo>
                      <a:pt x="1543" y="316"/>
                      <a:pt x="1542" y="316"/>
                      <a:pt x="1541" y="318"/>
                    </a:cubicBezTo>
                    <a:cubicBezTo>
                      <a:pt x="1540" y="319"/>
                      <a:pt x="1539" y="321"/>
                      <a:pt x="1539" y="323"/>
                    </a:cubicBezTo>
                    <a:cubicBezTo>
                      <a:pt x="1539" y="326"/>
                      <a:pt x="1538" y="328"/>
                      <a:pt x="1537" y="330"/>
                    </a:cubicBezTo>
                    <a:cubicBezTo>
                      <a:pt x="1537" y="330"/>
                      <a:pt x="1536" y="331"/>
                      <a:pt x="1536" y="331"/>
                    </a:cubicBezTo>
                    <a:cubicBezTo>
                      <a:pt x="1538" y="332"/>
                      <a:pt x="1538" y="333"/>
                      <a:pt x="1538" y="334"/>
                    </a:cubicBezTo>
                    <a:cubicBezTo>
                      <a:pt x="1537" y="335"/>
                      <a:pt x="1536" y="336"/>
                      <a:pt x="1535" y="337"/>
                    </a:cubicBezTo>
                    <a:cubicBezTo>
                      <a:pt x="1535" y="337"/>
                      <a:pt x="1534" y="338"/>
                      <a:pt x="1534" y="338"/>
                    </a:cubicBezTo>
                    <a:cubicBezTo>
                      <a:pt x="1534" y="338"/>
                      <a:pt x="1534" y="338"/>
                      <a:pt x="1534" y="338"/>
                    </a:cubicBezTo>
                    <a:cubicBezTo>
                      <a:pt x="1534" y="340"/>
                      <a:pt x="1533" y="343"/>
                      <a:pt x="1529" y="345"/>
                    </a:cubicBezTo>
                    <a:cubicBezTo>
                      <a:pt x="1528" y="345"/>
                      <a:pt x="1527" y="345"/>
                      <a:pt x="1526" y="345"/>
                    </a:cubicBezTo>
                    <a:cubicBezTo>
                      <a:pt x="1523" y="346"/>
                      <a:pt x="1516" y="347"/>
                      <a:pt x="1516" y="349"/>
                    </a:cubicBezTo>
                    <a:cubicBezTo>
                      <a:pt x="1515" y="353"/>
                      <a:pt x="1513" y="354"/>
                      <a:pt x="1511" y="356"/>
                    </a:cubicBezTo>
                    <a:cubicBezTo>
                      <a:pt x="1509" y="357"/>
                      <a:pt x="1507" y="358"/>
                      <a:pt x="1506" y="360"/>
                    </a:cubicBezTo>
                    <a:cubicBezTo>
                      <a:pt x="1505" y="363"/>
                      <a:pt x="1502" y="365"/>
                      <a:pt x="1498" y="368"/>
                    </a:cubicBezTo>
                    <a:cubicBezTo>
                      <a:pt x="1494" y="371"/>
                      <a:pt x="1489" y="374"/>
                      <a:pt x="1485" y="380"/>
                    </a:cubicBezTo>
                    <a:cubicBezTo>
                      <a:pt x="1480" y="387"/>
                      <a:pt x="1473" y="390"/>
                      <a:pt x="1469" y="391"/>
                    </a:cubicBezTo>
                    <a:cubicBezTo>
                      <a:pt x="1468" y="392"/>
                      <a:pt x="1467" y="392"/>
                      <a:pt x="1467" y="392"/>
                    </a:cubicBezTo>
                    <a:cubicBezTo>
                      <a:pt x="1466" y="395"/>
                      <a:pt x="1462" y="395"/>
                      <a:pt x="1457" y="395"/>
                    </a:cubicBezTo>
                    <a:cubicBezTo>
                      <a:pt x="1457" y="395"/>
                      <a:pt x="1456" y="395"/>
                      <a:pt x="1456" y="395"/>
                    </a:cubicBezTo>
                    <a:cubicBezTo>
                      <a:pt x="1456" y="396"/>
                      <a:pt x="1456" y="396"/>
                      <a:pt x="1456" y="396"/>
                    </a:cubicBezTo>
                    <a:cubicBezTo>
                      <a:pt x="1456" y="399"/>
                      <a:pt x="1457" y="404"/>
                      <a:pt x="1452" y="408"/>
                    </a:cubicBezTo>
                    <a:cubicBezTo>
                      <a:pt x="1446" y="415"/>
                      <a:pt x="1442" y="424"/>
                      <a:pt x="1442" y="433"/>
                    </a:cubicBezTo>
                    <a:cubicBezTo>
                      <a:pt x="1443" y="443"/>
                      <a:pt x="1446" y="469"/>
                      <a:pt x="1448" y="474"/>
                    </a:cubicBezTo>
                    <a:cubicBezTo>
                      <a:pt x="1450" y="476"/>
                      <a:pt x="1450" y="481"/>
                      <a:pt x="1451" y="485"/>
                    </a:cubicBezTo>
                    <a:cubicBezTo>
                      <a:pt x="1451" y="488"/>
                      <a:pt x="1451" y="492"/>
                      <a:pt x="1452" y="492"/>
                    </a:cubicBezTo>
                    <a:cubicBezTo>
                      <a:pt x="1453" y="494"/>
                      <a:pt x="1454" y="497"/>
                      <a:pt x="1454" y="498"/>
                    </a:cubicBezTo>
                    <a:cubicBezTo>
                      <a:pt x="1454" y="499"/>
                      <a:pt x="1454" y="499"/>
                      <a:pt x="1454" y="500"/>
                    </a:cubicBezTo>
                    <a:cubicBezTo>
                      <a:pt x="1455" y="499"/>
                      <a:pt x="1457" y="497"/>
                      <a:pt x="1459" y="495"/>
                    </a:cubicBezTo>
                    <a:cubicBezTo>
                      <a:pt x="1460" y="493"/>
                      <a:pt x="1462" y="492"/>
                      <a:pt x="1464" y="490"/>
                    </a:cubicBezTo>
                    <a:cubicBezTo>
                      <a:pt x="1466" y="489"/>
                      <a:pt x="1466" y="488"/>
                      <a:pt x="1467" y="487"/>
                    </a:cubicBezTo>
                    <a:cubicBezTo>
                      <a:pt x="1467" y="486"/>
                      <a:pt x="1468" y="485"/>
                      <a:pt x="1469" y="484"/>
                    </a:cubicBezTo>
                    <a:cubicBezTo>
                      <a:pt x="1470" y="483"/>
                      <a:pt x="1471" y="479"/>
                      <a:pt x="1471" y="477"/>
                    </a:cubicBezTo>
                    <a:cubicBezTo>
                      <a:pt x="1471" y="475"/>
                      <a:pt x="1471" y="474"/>
                      <a:pt x="1471" y="473"/>
                    </a:cubicBezTo>
                    <a:cubicBezTo>
                      <a:pt x="1472" y="471"/>
                      <a:pt x="1474" y="470"/>
                      <a:pt x="1476" y="469"/>
                    </a:cubicBezTo>
                    <a:cubicBezTo>
                      <a:pt x="1477" y="469"/>
                      <a:pt x="1479" y="468"/>
                      <a:pt x="1479" y="467"/>
                    </a:cubicBezTo>
                    <a:cubicBezTo>
                      <a:pt x="1481" y="465"/>
                      <a:pt x="1484" y="465"/>
                      <a:pt x="1486" y="465"/>
                    </a:cubicBezTo>
                    <a:cubicBezTo>
                      <a:pt x="1487" y="465"/>
                      <a:pt x="1487" y="465"/>
                      <a:pt x="1488" y="465"/>
                    </a:cubicBezTo>
                    <a:cubicBezTo>
                      <a:pt x="1488" y="464"/>
                      <a:pt x="1487" y="462"/>
                      <a:pt x="1487" y="460"/>
                    </a:cubicBezTo>
                    <a:cubicBezTo>
                      <a:pt x="1487" y="459"/>
                      <a:pt x="1486" y="459"/>
                      <a:pt x="1486" y="458"/>
                    </a:cubicBezTo>
                    <a:cubicBezTo>
                      <a:pt x="1485" y="454"/>
                      <a:pt x="1490" y="450"/>
                      <a:pt x="1495" y="447"/>
                    </a:cubicBezTo>
                    <a:cubicBezTo>
                      <a:pt x="1496" y="446"/>
                      <a:pt x="1497" y="446"/>
                      <a:pt x="1498" y="445"/>
                    </a:cubicBezTo>
                    <a:cubicBezTo>
                      <a:pt x="1500" y="444"/>
                      <a:pt x="1502" y="444"/>
                      <a:pt x="1505" y="444"/>
                    </a:cubicBezTo>
                    <a:cubicBezTo>
                      <a:pt x="1506" y="444"/>
                      <a:pt x="1507" y="445"/>
                      <a:pt x="1508" y="445"/>
                    </a:cubicBezTo>
                    <a:cubicBezTo>
                      <a:pt x="1509" y="445"/>
                      <a:pt x="1510" y="444"/>
                      <a:pt x="1511" y="443"/>
                    </a:cubicBezTo>
                    <a:cubicBezTo>
                      <a:pt x="1513" y="441"/>
                      <a:pt x="1512" y="439"/>
                      <a:pt x="1509" y="436"/>
                    </a:cubicBezTo>
                    <a:cubicBezTo>
                      <a:pt x="1509" y="435"/>
                      <a:pt x="1509" y="435"/>
                      <a:pt x="1509" y="435"/>
                    </a:cubicBezTo>
                    <a:cubicBezTo>
                      <a:pt x="1508" y="434"/>
                      <a:pt x="1508" y="432"/>
                      <a:pt x="1509" y="430"/>
                    </a:cubicBezTo>
                    <a:cubicBezTo>
                      <a:pt x="1510" y="426"/>
                      <a:pt x="1514" y="419"/>
                      <a:pt x="1518" y="418"/>
                    </a:cubicBezTo>
                    <a:cubicBezTo>
                      <a:pt x="1520" y="417"/>
                      <a:pt x="1522" y="418"/>
                      <a:pt x="1523" y="418"/>
                    </a:cubicBezTo>
                    <a:cubicBezTo>
                      <a:pt x="1523" y="418"/>
                      <a:pt x="1524" y="419"/>
                      <a:pt x="1524" y="419"/>
                    </a:cubicBezTo>
                    <a:cubicBezTo>
                      <a:pt x="1524" y="419"/>
                      <a:pt x="1525" y="419"/>
                      <a:pt x="1526" y="418"/>
                    </a:cubicBezTo>
                    <a:cubicBezTo>
                      <a:pt x="1526" y="418"/>
                      <a:pt x="1526" y="417"/>
                      <a:pt x="1526" y="417"/>
                    </a:cubicBezTo>
                    <a:cubicBezTo>
                      <a:pt x="1525" y="416"/>
                      <a:pt x="1523" y="414"/>
                      <a:pt x="1522" y="414"/>
                    </a:cubicBezTo>
                    <a:cubicBezTo>
                      <a:pt x="1521" y="414"/>
                      <a:pt x="1519" y="414"/>
                      <a:pt x="1518" y="411"/>
                    </a:cubicBezTo>
                    <a:cubicBezTo>
                      <a:pt x="1517" y="408"/>
                      <a:pt x="1518" y="401"/>
                      <a:pt x="1523" y="398"/>
                    </a:cubicBezTo>
                    <a:cubicBezTo>
                      <a:pt x="1524" y="397"/>
                      <a:pt x="1525" y="396"/>
                      <a:pt x="1525" y="396"/>
                    </a:cubicBezTo>
                    <a:cubicBezTo>
                      <a:pt x="1524" y="396"/>
                      <a:pt x="1524" y="395"/>
                      <a:pt x="1523" y="395"/>
                    </a:cubicBezTo>
                    <a:cubicBezTo>
                      <a:pt x="1522" y="395"/>
                      <a:pt x="1521" y="395"/>
                      <a:pt x="1520" y="395"/>
                    </a:cubicBezTo>
                    <a:cubicBezTo>
                      <a:pt x="1519" y="395"/>
                      <a:pt x="1518" y="396"/>
                      <a:pt x="1517" y="396"/>
                    </a:cubicBezTo>
                    <a:cubicBezTo>
                      <a:pt x="1517" y="396"/>
                      <a:pt x="1517" y="396"/>
                      <a:pt x="1517" y="396"/>
                    </a:cubicBezTo>
                    <a:cubicBezTo>
                      <a:pt x="1515" y="396"/>
                      <a:pt x="1513" y="395"/>
                      <a:pt x="1512" y="393"/>
                    </a:cubicBezTo>
                    <a:cubicBezTo>
                      <a:pt x="1511" y="390"/>
                      <a:pt x="1510" y="385"/>
                      <a:pt x="1514" y="381"/>
                    </a:cubicBezTo>
                    <a:cubicBezTo>
                      <a:pt x="1516" y="378"/>
                      <a:pt x="1518" y="377"/>
                      <a:pt x="1520" y="375"/>
                    </a:cubicBezTo>
                    <a:cubicBezTo>
                      <a:pt x="1522" y="374"/>
                      <a:pt x="1522" y="373"/>
                      <a:pt x="1523" y="372"/>
                    </a:cubicBezTo>
                    <a:cubicBezTo>
                      <a:pt x="1524" y="368"/>
                      <a:pt x="1527" y="363"/>
                      <a:pt x="1530" y="360"/>
                    </a:cubicBezTo>
                    <a:cubicBezTo>
                      <a:pt x="1530" y="358"/>
                      <a:pt x="1531" y="358"/>
                      <a:pt x="1532" y="357"/>
                    </a:cubicBezTo>
                    <a:cubicBezTo>
                      <a:pt x="1532" y="355"/>
                      <a:pt x="1534" y="355"/>
                      <a:pt x="1536" y="355"/>
                    </a:cubicBezTo>
                    <a:cubicBezTo>
                      <a:pt x="1537" y="355"/>
                      <a:pt x="1539" y="355"/>
                      <a:pt x="1540" y="355"/>
                    </a:cubicBezTo>
                    <a:cubicBezTo>
                      <a:pt x="1541" y="355"/>
                      <a:pt x="1542" y="355"/>
                      <a:pt x="1542" y="355"/>
                    </a:cubicBezTo>
                    <a:cubicBezTo>
                      <a:pt x="1543" y="355"/>
                      <a:pt x="1543" y="355"/>
                      <a:pt x="1543" y="355"/>
                    </a:cubicBezTo>
                    <a:cubicBezTo>
                      <a:pt x="1545" y="355"/>
                      <a:pt x="1546" y="357"/>
                      <a:pt x="1546" y="358"/>
                    </a:cubicBezTo>
                    <a:cubicBezTo>
                      <a:pt x="1547" y="357"/>
                      <a:pt x="1548" y="356"/>
                      <a:pt x="1549" y="354"/>
                    </a:cubicBezTo>
                    <a:cubicBezTo>
                      <a:pt x="1552" y="351"/>
                      <a:pt x="1555" y="347"/>
                      <a:pt x="1559" y="347"/>
                    </a:cubicBezTo>
                    <a:cubicBezTo>
                      <a:pt x="1560" y="347"/>
                      <a:pt x="1561" y="347"/>
                      <a:pt x="1562" y="348"/>
                    </a:cubicBezTo>
                    <a:cubicBezTo>
                      <a:pt x="1563" y="349"/>
                      <a:pt x="1563" y="352"/>
                      <a:pt x="1563" y="354"/>
                    </a:cubicBezTo>
                    <a:cubicBezTo>
                      <a:pt x="1563" y="355"/>
                      <a:pt x="1563" y="356"/>
                      <a:pt x="1563" y="357"/>
                    </a:cubicBezTo>
                    <a:cubicBezTo>
                      <a:pt x="1563" y="357"/>
                      <a:pt x="1564" y="356"/>
                      <a:pt x="1564" y="356"/>
                    </a:cubicBezTo>
                    <a:cubicBezTo>
                      <a:pt x="1566" y="355"/>
                      <a:pt x="1568" y="353"/>
                      <a:pt x="1570" y="351"/>
                    </a:cubicBezTo>
                    <a:cubicBezTo>
                      <a:pt x="1576" y="347"/>
                      <a:pt x="1585" y="347"/>
                      <a:pt x="1589" y="347"/>
                    </a:cubicBezTo>
                    <a:cubicBezTo>
                      <a:pt x="1594" y="347"/>
                      <a:pt x="1598" y="347"/>
                      <a:pt x="1601" y="348"/>
                    </a:cubicBezTo>
                    <a:cubicBezTo>
                      <a:pt x="1603" y="350"/>
                      <a:pt x="1605" y="352"/>
                      <a:pt x="1606" y="354"/>
                    </a:cubicBezTo>
                    <a:cubicBezTo>
                      <a:pt x="1607" y="354"/>
                      <a:pt x="1607" y="355"/>
                      <a:pt x="1608" y="355"/>
                    </a:cubicBezTo>
                    <a:cubicBezTo>
                      <a:pt x="1608" y="355"/>
                      <a:pt x="1608" y="355"/>
                      <a:pt x="1608" y="354"/>
                    </a:cubicBezTo>
                    <a:cubicBezTo>
                      <a:pt x="1609" y="352"/>
                      <a:pt x="1609" y="350"/>
                      <a:pt x="1612" y="349"/>
                    </a:cubicBezTo>
                    <a:cubicBezTo>
                      <a:pt x="1616" y="348"/>
                      <a:pt x="1622" y="344"/>
                      <a:pt x="1628" y="340"/>
                    </a:cubicBezTo>
                    <a:cubicBezTo>
                      <a:pt x="1630" y="338"/>
                      <a:pt x="1632" y="338"/>
                      <a:pt x="1633" y="337"/>
                    </a:cubicBezTo>
                    <a:cubicBezTo>
                      <a:pt x="1633" y="337"/>
                      <a:pt x="1633" y="337"/>
                      <a:pt x="1634" y="336"/>
                    </a:cubicBezTo>
                    <a:cubicBezTo>
                      <a:pt x="1636" y="333"/>
                      <a:pt x="1638" y="333"/>
                      <a:pt x="1639" y="333"/>
                    </a:cubicBezTo>
                    <a:cubicBezTo>
                      <a:pt x="1640" y="332"/>
                      <a:pt x="1640" y="332"/>
                      <a:pt x="1640" y="332"/>
                    </a:cubicBezTo>
                    <a:cubicBezTo>
                      <a:pt x="1642" y="328"/>
                      <a:pt x="1652" y="324"/>
                      <a:pt x="1661" y="322"/>
                    </a:cubicBezTo>
                    <a:cubicBezTo>
                      <a:pt x="1670" y="320"/>
                      <a:pt x="1681" y="315"/>
                      <a:pt x="1683" y="313"/>
                    </a:cubicBezTo>
                    <a:cubicBezTo>
                      <a:pt x="1683" y="312"/>
                      <a:pt x="1683" y="311"/>
                      <a:pt x="1683" y="310"/>
                    </a:cubicBezTo>
                    <a:cubicBezTo>
                      <a:pt x="1684" y="309"/>
                      <a:pt x="1686" y="309"/>
                      <a:pt x="1687" y="309"/>
                    </a:cubicBezTo>
                    <a:cubicBezTo>
                      <a:pt x="1689" y="309"/>
                      <a:pt x="1691" y="310"/>
                      <a:pt x="1691" y="311"/>
                    </a:cubicBezTo>
                    <a:cubicBezTo>
                      <a:pt x="1691" y="311"/>
                      <a:pt x="1693" y="311"/>
                      <a:pt x="1694" y="312"/>
                    </a:cubicBezTo>
                    <a:cubicBezTo>
                      <a:pt x="1696" y="312"/>
                      <a:pt x="1698" y="312"/>
                      <a:pt x="1700" y="312"/>
                    </a:cubicBezTo>
                    <a:cubicBezTo>
                      <a:pt x="1701" y="313"/>
                      <a:pt x="1702" y="313"/>
                      <a:pt x="1703" y="313"/>
                    </a:cubicBezTo>
                    <a:cubicBezTo>
                      <a:pt x="1704" y="314"/>
                      <a:pt x="1705" y="314"/>
                      <a:pt x="1706" y="314"/>
                    </a:cubicBezTo>
                    <a:cubicBezTo>
                      <a:pt x="1707" y="314"/>
                      <a:pt x="1708" y="314"/>
                      <a:pt x="1710" y="312"/>
                    </a:cubicBezTo>
                    <a:cubicBezTo>
                      <a:pt x="1712" y="310"/>
                      <a:pt x="1712" y="310"/>
                      <a:pt x="1711" y="308"/>
                    </a:cubicBezTo>
                    <a:cubicBezTo>
                      <a:pt x="1710" y="307"/>
                      <a:pt x="1709" y="306"/>
                      <a:pt x="1709" y="304"/>
                    </a:cubicBezTo>
                    <a:cubicBezTo>
                      <a:pt x="1709" y="303"/>
                      <a:pt x="1708" y="302"/>
                      <a:pt x="1707" y="301"/>
                    </a:cubicBezTo>
                    <a:cubicBezTo>
                      <a:pt x="1704" y="299"/>
                      <a:pt x="1702" y="296"/>
                      <a:pt x="1703" y="293"/>
                    </a:cubicBezTo>
                    <a:cubicBezTo>
                      <a:pt x="1703" y="291"/>
                      <a:pt x="1700" y="286"/>
                      <a:pt x="1698" y="285"/>
                    </a:cubicBezTo>
                    <a:cubicBezTo>
                      <a:pt x="1696" y="286"/>
                      <a:pt x="1693" y="285"/>
                      <a:pt x="1691" y="283"/>
                    </a:cubicBezTo>
                    <a:cubicBezTo>
                      <a:pt x="1689" y="282"/>
                      <a:pt x="1688" y="280"/>
                      <a:pt x="1688" y="279"/>
                    </a:cubicBezTo>
                    <a:cubicBezTo>
                      <a:pt x="1688" y="277"/>
                      <a:pt x="1688" y="277"/>
                      <a:pt x="1688" y="276"/>
                    </a:cubicBezTo>
                    <a:cubicBezTo>
                      <a:pt x="1688" y="276"/>
                      <a:pt x="1688" y="276"/>
                      <a:pt x="1688" y="276"/>
                    </a:cubicBezTo>
                    <a:cubicBezTo>
                      <a:pt x="1687" y="277"/>
                      <a:pt x="1685" y="278"/>
                      <a:pt x="1683" y="278"/>
                    </a:cubicBezTo>
                    <a:cubicBezTo>
                      <a:pt x="1679" y="278"/>
                      <a:pt x="1676" y="276"/>
                      <a:pt x="1676" y="273"/>
                    </a:cubicBezTo>
                    <a:cubicBezTo>
                      <a:pt x="1675" y="272"/>
                      <a:pt x="1675" y="271"/>
                      <a:pt x="1676" y="270"/>
                    </a:cubicBezTo>
                    <a:cubicBezTo>
                      <a:pt x="1677" y="268"/>
                      <a:pt x="1681" y="267"/>
                      <a:pt x="1684" y="267"/>
                    </a:cubicBezTo>
                    <a:cubicBezTo>
                      <a:pt x="1686" y="267"/>
                      <a:pt x="1688" y="267"/>
                      <a:pt x="1689" y="268"/>
                    </a:cubicBezTo>
                    <a:cubicBezTo>
                      <a:pt x="1693" y="269"/>
                      <a:pt x="1694" y="271"/>
                      <a:pt x="1695" y="272"/>
                    </a:cubicBezTo>
                    <a:cubicBezTo>
                      <a:pt x="1695" y="273"/>
                      <a:pt x="1695" y="273"/>
                      <a:pt x="1696" y="273"/>
                    </a:cubicBezTo>
                    <a:cubicBezTo>
                      <a:pt x="1696" y="274"/>
                      <a:pt x="1697" y="274"/>
                      <a:pt x="1699" y="274"/>
                    </a:cubicBezTo>
                    <a:cubicBezTo>
                      <a:pt x="1702" y="274"/>
                      <a:pt x="1705" y="273"/>
                      <a:pt x="1707" y="272"/>
                    </a:cubicBezTo>
                    <a:cubicBezTo>
                      <a:pt x="1707" y="272"/>
                      <a:pt x="1709" y="271"/>
                      <a:pt x="1710" y="271"/>
                    </a:cubicBezTo>
                    <a:cubicBezTo>
                      <a:pt x="1713" y="270"/>
                      <a:pt x="1720" y="267"/>
                      <a:pt x="1721" y="266"/>
                    </a:cubicBezTo>
                    <a:cubicBezTo>
                      <a:pt x="1721" y="265"/>
                      <a:pt x="1721" y="264"/>
                      <a:pt x="1721" y="264"/>
                    </a:cubicBezTo>
                    <a:cubicBezTo>
                      <a:pt x="1722" y="262"/>
                      <a:pt x="1722" y="260"/>
                      <a:pt x="1725" y="259"/>
                    </a:cubicBezTo>
                    <a:cubicBezTo>
                      <a:pt x="1725" y="259"/>
                      <a:pt x="1725" y="259"/>
                      <a:pt x="1725" y="259"/>
                    </a:cubicBezTo>
                    <a:cubicBezTo>
                      <a:pt x="1725" y="258"/>
                      <a:pt x="1724" y="257"/>
                      <a:pt x="1723" y="256"/>
                    </a:cubicBezTo>
                    <a:cubicBezTo>
                      <a:pt x="1720" y="255"/>
                      <a:pt x="1719" y="252"/>
                      <a:pt x="1720" y="250"/>
                    </a:cubicBezTo>
                    <a:cubicBezTo>
                      <a:pt x="1720" y="248"/>
                      <a:pt x="1722" y="247"/>
                      <a:pt x="1724" y="247"/>
                    </a:cubicBezTo>
                    <a:cubicBezTo>
                      <a:pt x="1725" y="247"/>
                      <a:pt x="1725" y="247"/>
                      <a:pt x="1725" y="246"/>
                    </a:cubicBezTo>
                    <a:cubicBezTo>
                      <a:pt x="1726" y="245"/>
                      <a:pt x="1726" y="243"/>
                      <a:pt x="1728" y="243"/>
                    </a:cubicBezTo>
                    <a:cubicBezTo>
                      <a:pt x="1729" y="243"/>
                      <a:pt x="1729" y="243"/>
                      <a:pt x="1729" y="243"/>
                    </a:cubicBezTo>
                    <a:cubicBezTo>
                      <a:pt x="1730" y="243"/>
                      <a:pt x="1730" y="243"/>
                      <a:pt x="1731" y="243"/>
                    </a:cubicBezTo>
                    <a:cubicBezTo>
                      <a:pt x="1731" y="243"/>
                      <a:pt x="1731" y="243"/>
                      <a:pt x="1732" y="243"/>
                    </a:cubicBezTo>
                    <a:cubicBezTo>
                      <a:pt x="1732" y="243"/>
                      <a:pt x="1733" y="243"/>
                      <a:pt x="1734" y="243"/>
                    </a:cubicBezTo>
                    <a:cubicBezTo>
                      <a:pt x="1735" y="242"/>
                      <a:pt x="1735" y="242"/>
                      <a:pt x="1736" y="242"/>
                    </a:cubicBezTo>
                    <a:cubicBezTo>
                      <a:pt x="1737" y="242"/>
                      <a:pt x="1737" y="242"/>
                      <a:pt x="1737" y="242"/>
                    </a:cubicBezTo>
                    <a:cubicBezTo>
                      <a:pt x="1738" y="243"/>
                      <a:pt x="1738" y="243"/>
                      <a:pt x="1738" y="243"/>
                    </a:cubicBezTo>
                    <a:cubicBezTo>
                      <a:pt x="1739" y="245"/>
                      <a:pt x="1738" y="247"/>
                      <a:pt x="1736" y="249"/>
                    </a:cubicBezTo>
                    <a:cubicBezTo>
                      <a:pt x="1736" y="250"/>
                      <a:pt x="1735" y="251"/>
                      <a:pt x="1735" y="252"/>
                    </a:cubicBezTo>
                    <a:cubicBezTo>
                      <a:pt x="1735" y="252"/>
                      <a:pt x="1735" y="253"/>
                      <a:pt x="1737" y="255"/>
                    </a:cubicBezTo>
                    <a:cubicBezTo>
                      <a:pt x="1738" y="256"/>
                      <a:pt x="1738" y="256"/>
                      <a:pt x="1739" y="257"/>
                    </a:cubicBezTo>
                    <a:cubicBezTo>
                      <a:pt x="1739" y="258"/>
                      <a:pt x="1741" y="258"/>
                      <a:pt x="1742" y="258"/>
                    </a:cubicBezTo>
                    <a:cubicBezTo>
                      <a:pt x="1745" y="258"/>
                      <a:pt x="1746" y="258"/>
                      <a:pt x="1748" y="257"/>
                    </a:cubicBezTo>
                    <a:cubicBezTo>
                      <a:pt x="1749" y="256"/>
                      <a:pt x="1750" y="256"/>
                      <a:pt x="1752" y="256"/>
                    </a:cubicBezTo>
                    <a:cubicBezTo>
                      <a:pt x="1757" y="256"/>
                      <a:pt x="1767" y="260"/>
                      <a:pt x="1768" y="264"/>
                    </a:cubicBezTo>
                    <a:cubicBezTo>
                      <a:pt x="1769" y="266"/>
                      <a:pt x="1770" y="270"/>
                      <a:pt x="1775" y="272"/>
                    </a:cubicBezTo>
                    <a:cubicBezTo>
                      <a:pt x="1778" y="273"/>
                      <a:pt x="1780" y="274"/>
                      <a:pt x="1782" y="274"/>
                    </a:cubicBezTo>
                    <a:cubicBezTo>
                      <a:pt x="1784" y="275"/>
                      <a:pt x="1786" y="275"/>
                      <a:pt x="1787" y="277"/>
                    </a:cubicBezTo>
                    <a:cubicBezTo>
                      <a:pt x="1788" y="279"/>
                      <a:pt x="1789" y="279"/>
                      <a:pt x="1790" y="279"/>
                    </a:cubicBezTo>
                    <a:cubicBezTo>
                      <a:pt x="1790" y="279"/>
                      <a:pt x="1791" y="279"/>
                      <a:pt x="1791" y="279"/>
                    </a:cubicBezTo>
                    <a:cubicBezTo>
                      <a:pt x="1793" y="279"/>
                      <a:pt x="1795" y="280"/>
                      <a:pt x="1796" y="280"/>
                    </a:cubicBezTo>
                    <a:cubicBezTo>
                      <a:pt x="1796" y="280"/>
                      <a:pt x="1797" y="281"/>
                      <a:pt x="1797" y="281"/>
                    </a:cubicBezTo>
                    <a:cubicBezTo>
                      <a:pt x="1799" y="279"/>
                      <a:pt x="1800" y="279"/>
                      <a:pt x="1802" y="279"/>
                    </a:cubicBezTo>
                    <a:cubicBezTo>
                      <a:pt x="1802" y="280"/>
                      <a:pt x="1802" y="280"/>
                      <a:pt x="1802" y="280"/>
                    </a:cubicBezTo>
                    <a:cubicBezTo>
                      <a:pt x="1802" y="280"/>
                      <a:pt x="1802" y="280"/>
                      <a:pt x="1803" y="280"/>
                    </a:cubicBezTo>
                    <a:cubicBezTo>
                      <a:pt x="1802" y="279"/>
                      <a:pt x="1802" y="279"/>
                      <a:pt x="1801" y="279"/>
                    </a:cubicBezTo>
                    <a:cubicBezTo>
                      <a:pt x="1800" y="278"/>
                      <a:pt x="1798" y="277"/>
                      <a:pt x="1798" y="275"/>
                    </a:cubicBezTo>
                    <a:cubicBezTo>
                      <a:pt x="1797" y="275"/>
                      <a:pt x="1797" y="274"/>
                      <a:pt x="1798" y="273"/>
                    </a:cubicBezTo>
                    <a:cubicBezTo>
                      <a:pt x="1799" y="272"/>
                      <a:pt x="1800" y="272"/>
                      <a:pt x="1800" y="272"/>
                    </a:cubicBezTo>
                    <a:cubicBezTo>
                      <a:pt x="1802" y="272"/>
                      <a:pt x="1802" y="272"/>
                      <a:pt x="1803" y="273"/>
                    </a:cubicBezTo>
                    <a:cubicBezTo>
                      <a:pt x="1803" y="273"/>
                      <a:pt x="1804" y="273"/>
                      <a:pt x="1804" y="273"/>
                    </a:cubicBezTo>
                    <a:cubicBezTo>
                      <a:pt x="1804" y="273"/>
                      <a:pt x="1804" y="273"/>
                      <a:pt x="1804" y="273"/>
                    </a:cubicBezTo>
                    <a:cubicBezTo>
                      <a:pt x="1804" y="272"/>
                      <a:pt x="1803" y="270"/>
                      <a:pt x="1805" y="269"/>
                    </a:cubicBezTo>
                    <a:cubicBezTo>
                      <a:pt x="1805" y="267"/>
                      <a:pt x="1805" y="262"/>
                      <a:pt x="1804" y="261"/>
                    </a:cubicBezTo>
                    <a:cubicBezTo>
                      <a:pt x="1802" y="260"/>
                      <a:pt x="1802" y="259"/>
                      <a:pt x="1802" y="258"/>
                    </a:cubicBezTo>
                    <a:cubicBezTo>
                      <a:pt x="1802" y="255"/>
                      <a:pt x="1806" y="254"/>
                      <a:pt x="1809" y="256"/>
                    </a:cubicBezTo>
                    <a:cubicBezTo>
                      <a:pt x="1811" y="257"/>
                      <a:pt x="1813" y="258"/>
                      <a:pt x="1816" y="258"/>
                    </a:cubicBezTo>
                    <a:cubicBezTo>
                      <a:pt x="1815" y="258"/>
                      <a:pt x="1815" y="257"/>
                      <a:pt x="1815" y="256"/>
                    </a:cubicBezTo>
                    <a:cubicBezTo>
                      <a:pt x="1815" y="255"/>
                      <a:pt x="1817" y="254"/>
                      <a:pt x="1819" y="254"/>
                    </a:cubicBezTo>
                    <a:cubicBezTo>
                      <a:pt x="1820" y="254"/>
                      <a:pt x="1821" y="254"/>
                      <a:pt x="1822" y="255"/>
                    </a:cubicBezTo>
                    <a:cubicBezTo>
                      <a:pt x="1823" y="256"/>
                      <a:pt x="1824" y="256"/>
                      <a:pt x="1825" y="256"/>
                    </a:cubicBezTo>
                    <a:cubicBezTo>
                      <a:pt x="1825" y="254"/>
                      <a:pt x="1828" y="249"/>
                      <a:pt x="1831" y="249"/>
                    </a:cubicBezTo>
                    <a:cubicBezTo>
                      <a:pt x="1827" y="246"/>
                      <a:pt x="1818" y="241"/>
                      <a:pt x="1816" y="237"/>
                    </a:cubicBezTo>
                    <a:cubicBezTo>
                      <a:pt x="1814" y="235"/>
                      <a:pt x="1808" y="233"/>
                      <a:pt x="1804" y="233"/>
                    </a:cubicBezTo>
                    <a:cubicBezTo>
                      <a:pt x="1804" y="233"/>
                      <a:pt x="1804" y="233"/>
                      <a:pt x="1803" y="233"/>
                    </a:cubicBezTo>
                    <a:cubicBezTo>
                      <a:pt x="1803" y="234"/>
                      <a:pt x="1802" y="235"/>
                      <a:pt x="1801" y="235"/>
                    </a:cubicBezTo>
                    <a:cubicBezTo>
                      <a:pt x="1799" y="235"/>
                      <a:pt x="1796" y="233"/>
                      <a:pt x="1795" y="231"/>
                    </a:cubicBezTo>
                    <a:cubicBezTo>
                      <a:pt x="1794" y="230"/>
                      <a:pt x="1792" y="230"/>
                      <a:pt x="1788" y="230"/>
                    </a:cubicBezTo>
                    <a:cubicBezTo>
                      <a:pt x="1787" y="230"/>
                      <a:pt x="1785" y="230"/>
                      <a:pt x="1785" y="230"/>
                    </a:cubicBezTo>
                    <a:cubicBezTo>
                      <a:pt x="1785" y="230"/>
                      <a:pt x="1785" y="230"/>
                      <a:pt x="1785" y="230"/>
                    </a:cubicBezTo>
                    <a:cubicBezTo>
                      <a:pt x="1786" y="231"/>
                      <a:pt x="1788" y="232"/>
                      <a:pt x="1789" y="233"/>
                    </a:cubicBezTo>
                    <a:cubicBezTo>
                      <a:pt x="1791" y="236"/>
                      <a:pt x="1789" y="238"/>
                      <a:pt x="1788" y="239"/>
                    </a:cubicBezTo>
                    <a:cubicBezTo>
                      <a:pt x="1787" y="240"/>
                      <a:pt x="1787" y="241"/>
                      <a:pt x="1787" y="241"/>
                    </a:cubicBezTo>
                    <a:cubicBezTo>
                      <a:pt x="1788" y="242"/>
                      <a:pt x="1788" y="243"/>
                      <a:pt x="1787" y="244"/>
                    </a:cubicBezTo>
                    <a:cubicBezTo>
                      <a:pt x="1786" y="245"/>
                      <a:pt x="1786" y="245"/>
                      <a:pt x="1786" y="245"/>
                    </a:cubicBezTo>
                    <a:cubicBezTo>
                      <a:pt x="1785" y="245"/>
                      <a:pt x="1785" y="245"/>
                      <a:pt x="1785" y="245"/>
                    </a:cubicBezTo>
                    <a:cubicBezTo>
                      <a:pt x="1784" y="245"/>
                      <a:pt x="1782" y="244"/>
                      <a:pt x="1777" y="240"/>
                    </a:cubicBezTo>
                    <a:cubicBezTo>
                      <a:pt x="1776" y="240"/>
                      <a:pt x="1774" y="238"/>
                      <a:pt x="1776" y="227"/>
                    </a:cubicBezTo>
                    <a:cubicBezTo>
                      <a:pt x="1776" y="226"/>
                      <a:pt x="1775" y="226"/>
                      <a:pt x="1775" y="226"/>
                    </a:cubicBezTo>
                    <a:cubicBezTo>
                      <a:pt x="1774" y="225"/>
                      <a:pt x="1772" y="224"/>
                      <a:pt x="1771" y="221"/>
                    </a:cubicBezTo>
                    <a:cubicBezTo>
                      <a:pt x="1771" y="220"/>
                      <a:pt x="1763" y="215"/>
                      <a:pt x="1751" y="210"/>
                    </a:cubicBezTo>
                    <a:cubicBezTo>
                      <a:pt x="1749" y="209"/>
                      <a:pt x="1748" y="209"/>
                      <a:pt x="1746" y="208"/>
                    </a:cubicBezTo>
                    <a:cubicBezTo>
                      <a:pt x="1741" y="206"/>
                      <a:pt x="1735" y="204"/>
                      <a:pt x="1733" y="201"/>
                    </a:cubicBezTo>
                    <a:cubicBezTo>
                      <a:pt x="1733" y="200"/>
                      <a:pt x="1729" y="199"/>
                      <a:pt x="1727" y="198"/>
                    </a:cubicBezTo>
                    <a:cubicBezTo>
                      <a:pt x="1723" y="197"/>
                      <a:pt x="1718" y="196"/>
                      <a:pt x="1716" y="193"/>
                    </a:cubicBezTo>
                    <a:cubicBezTo>
                      <a:pt x="1712" y="189"/>
                      <a:pt x="1693" y="181"/>
                      <a:pt x="1685" y="181"/>
                    </a:cubicBezTo>
                    <a:cubicBezTo>
                      <a:pt x="1680" y="180"/>
                      <a:pt x="1678" y="178"/>
                      <a:pt x="1677" y="177"/>
                    </a:cubicBezTo>
                    <a:cubicBezTo>
                      <a:pt x="1676" y="176"/>
                      <a:pt x="1676" y="176"/>
                      <a:pt x="1676" y="176"/>
                    </a:cubicBezTo>
                    <a:cubicBezTo>
                      <a:pt x="1674" y="177"/>
                      <a:pt x="1673" y="177"/>
                      <a:pt x="1670" y="177"/>
                    </a:cubicBezTo>
                    <a:cubicBezTo>
                      <a:pt x="1663" y="177"/>
                      <a:pt x="1653" y="176"/>
                      <a:pt x="1648" y="175"/>
                    </a:cubicBezTo>
                    <a:cubicBezTo>
                      <a:pt x="1646" y="175"/>
                      <a:pt x="1645" y="176"/>
                      <a:pt x="1644" y="176"/>
                    </a:cubicBezTo>
                    <a:cubicBezTo>
                      <a:pt x="1642" y="177"/>
                      <a:pt x="1640" y="178"/>
                      <a:pt x="1638" y="177"/>
                    </a:cubicBezTo>
                    <a:cubicBezTo>
                      <a:pt x="1633" y="175"/>
                      <a:pt x="1620" y="170"/>
                      <a:pt x="1615" y="170"/>
                    </a:cubicBezTo>
                    <a:cubicBezTo>
                      <a:pt x="1614" y="170"/>
                      <a:pt x="1614" y="171"/>
                      <a:pt x="1614" y="171"/>
                    </a:cubicBezTo>
                    <a:cubicBezTo>
                      <a:pt x="1613" y="171"/>
                      <a:pt x="1613" y="172"/>
                      <a:pt x="1613" y="174"/>
                    </a:cubicBezTo>
                    <a:cubicBezTo>
                      <a:pt x="1612" y="175"/>
                      <a:pt x="1612" y="177"/>
                      <a:pt x="1610" y="178"/>
                    </a:cubicBezTo>
                    <a:cubicBezTo>
                      <a:pt x="1611" y="179"/>
                      <a:pt x="1612" y="180"/>
                      <a:pt x="1616" y="184"/>
                    </a:cubicBezTo>
                    <a:cubicBezTo>
                      <a:pt x="1618" y="186"/>
                      <a:pt x="1619" y="189"/>
                      <a:pt x="1619" y="191"/>
                    </a:cubicBezTo>
                    <a:cubicBezTo>
                      <a:pt x="1619" y="194"/>
                      <a:pt x="1616" y="196"/>
                      <a:pt x="1612" y="198"/>
                    </a:cubicBezTo>
                    <a:cubicBezTo>
                      <a:pt x="1611" y="199"/>
                      <a:pt x="1610" y="199"/>
                      <a:pt x="1608" y="199"/>
                    </a:cubicBezTo>
                    <a:cubicBezTo>
                      <a:pt x="1603" y="199"/>
                      <a:pt x="1597" y="195"/>
                      <a:pt x="1594" y="192"/>
                    </a:cubicBezTo>
                    <a:cubicBezTo>
                      <a:pt x="1593" y="190"/>
                      <a:pt x="1592" y="190"/>
                      <a:pt x="1590" y="189"/>
                    </a:cubicBezTo>
                    <a:cubicBezTo>
                      <a:pt x="1588" y="189"/>
                      <a:pt x="1584" y="188"/>
                      <a:pt x="1583" y="184"/>
                    </a:cubicBezTo>
                    <a:cubicBezTo>
                      <a:pt x="1582" y="181"/>
                      <a:pt x="1583" y="179"/>
                      <a:pt x="1583" y="178"/>
                    </a:cubicBezTo>
                    <a:cubicBezTo>
                      <a:pt x="1585" y="176"/>
                      <a:pt x="1589" y="176"/>
                      <a:pt x="1592" y="179"/>
                    </a:cubicBezTo>
                    <a:cubicBezTo>
                      <a:pt x="1593" y="180"/>
                      <a:pt x="1596" y="179"/>
                      <a:pt x="1597" y="177"/>
                    </a:cubicBezTo>
                    <a:cubicBezTo>
                      <a:pt x="1597" y="177"/>
                      <a:pt x="1597" y="177"/>
                      <a:pt x="1596" y="176"/>
                    </a:cubicBezTo>
                    <a:cubicBezTo>
                      <a:pt x="1595" y="175"/>
                      <a:pt x="1589" y="173"/>
                      <a:pt x="1585" y="173"/>
                    </a:cubicBezTo>
                    <a:cubicBezTo>
                      <a:pt x="1582" y="173"/>
                      <a:pt x="1581" y="175"/>
                      <a:pt x="1578" y="178"/>
                    </a:cubicBezTo>
                    <a:cubicBezTo>
                      <a:pt x="1577" y="180"/>
                      <a:pt x="1575" y="182"/>
                      <a:pt x="1572" y="183"/>
                    </a:cubicBezTo>
                    <a:cubicBezTo>
                      <a:pt x="1570" y="184"/>
                      <a:pt x="1568" y="185"/>
                      <a:pt x="1565" y="185"/>
                    </a:cubicBezTo>
                    <a:cubicBezTo>
                      <a:pt x="1557" y="185"/>
                      <a:pt x="1544" y="182"/>
                      <a:pt x="1542" y="180"/>
                    </a:cubicBezTo>
                    <a:cubicBezTo>
                      <a:pt x="1542" y="180"/>
                      <a:pt x="1540" y="180"/>
                      <a:pt x="1535" y="180"/>
                    </a:cubicBezTo>
                    <a:cubicBezTo>
                      <a:pt x="1526" y="180"/>
                      <a:pt x="1512" y="181"/>
                      <a:pt x="1510" y="182"/>
                    </a:cubicBezTo>
                    <a:cubicBezTo>
                      <a:pt x="1509" y="183"/>
                      <a:pt x="1509" y="186"/>
                      <a:pt x="1509" y="187"/>
                    </a:cubicBezTo>
                    <a:cubicBezTo>
                      <a:pt x="1509" y="190"/>
                      <a:pt x="1509" y="192"/>
                      <a:pt x="1507" y="193"/>
                    </a:cubicBezTo>
                    <a:cubicBezTo>
                      <a:pt x="1507" y="193"/>
                      <a:pt x="1507" y="193"/>
                      <a:pt x="1507" y="193"/>
                    </a:cubicBezTo>
                    <a:cubicBezTo>
                      <a:pt x="1506" y="193"/>
                      <a:pt x="1506" y="193"/>
                      <a:pt x="1506" y="193"/>
                    </a:cubicBezTo>
                    <a:cubicBezTo>
                      <a:pt x="1504" y="193"/>
                      <a:pt x="1503" y="191"/>
                      <a:pt x="1503" y="187"/>
                    </a:cubicBezTo>
                    <a:cubicBezTo>
                      <a:pt x="1502" y="184"/>
                      <a:pt x="1502" y="181"/>
                      <a:pt x="1502" y="180"/>
                    </a:cubicBezTo>
                    <a:cubicBezTo>
                      <a:pt x="1501" y="180"/>
                      <a:pt x="1499" y="179"/>
                      <a:pt x="1495" y="179"/>
                    </a:cubicBezTo>
                    <a:cubicBezTo>
                      <a:pt x="1490" y="179"/>
                      <a:pt x="1487" y="179"/>
                      <a:pt x="1486" y="177"/>
                    </a:cubicBezTo>
                    <a:cubicBezTo>
                      <a:pt x="1486" y="176"/>
                      <a:pt x="1486" y="175"/>
                      <a:pt x="1487" y="173"/>
                    </a:cubicBezTo>
                    <a:cubicBezTo>
                      <a:pt x="1488" y="173"/>
                      <a:pt x="1487" y="173"/>
                      <a:pt x="1487" y="172"/>
                    </a:cubicBezTo>
                    <a:cubicBezTo>
                      <a:pt x="1487" y="171"/>
                      <a:pt x="1486" y="168"/>
                      <a:pt x="1490" y="166"/>
                    </a:cubicBezTo>
                    <a:cubicBezTo>
                      <a:pt x="1490" y="164"/>
                      <a:pt x="1482" y="158"/>
                      <a:pt x="1472" y="153"/>
                    </a:cubicBezTo>
                    <a:cubicBezTo>
                      <a:pt x="1468" y="152"/>
                      <a:pt x="1462" y="151"/>
                      <a:pt x="1454" y="151"/>
                    </a:cubicBezTo>
                    <a:cubicBezTo>
                      <a:pt x="1445" y="151"/>
                      <a:pt x="1434" y="152"/>
                      <a:pt x="1430" y="154"/>
                    </a:cubicBezTo>
                    <a:cubicBezTo>
                      <a:pt x="1426" y="155"/>
                      <a:pt x="1419" y="155"/>
                      <a:pt x="1412" y="155"/>
                    </a:cubicBezTo>
                    <a:cubicBezTo>
                      <a:pt x="1407" y="155"/>
                      <a:pt x="1407" y="155"/>
                      <a:pt x="1407" y="155"/>
                    </a:cubicBezTo>
                    <a:cubicBezTo>
                      <a:pt x="1406" y="155"/>
                      <a:pt x="1405" y="155"/>
                      <a:pt x="1404" y="155"/>
                    </a:cubicBezTo>
                    <a:cubicBezTo>
                      <a:pt x="1403" y="155"/>
                      <a:pt x="1403" y="155"/>
                      <a:pt x="1403" y="155"/>
                    </a:cubicBezTo>
                    <a:cubicBezTo>
                      <a:pt x="1401" y="155"/>
                      <a:pt x="1400" y="155"/>
                      <a:pt x="1399" y="154"/>
                    </a:cubicBezTo>
                    <a:cubicBezTo>
                      <a:pt x="1398" y="153"/>
                      <a:pt x="1398" y="151"/>
                      <a:pt x="1399" y="150"/>
                    </a:cubicBezTo>
                    <a:cubicBezTo>
                      <a:pt x="1399" y="149"/>
                      <a:pt x="1399" y="149"/>
                      <a:pt x="1399" y="149"/>
                    </a:cubicBezTo>
                    <a:cubicBezTo>
                      <a:pt x="1398" y="147"/>
                      <a:pt x="1392" y="145"/>
                      <a:pt x="1389" y="145"/>
                    </a:cubicBezTo>
                    <a:cubicBezTo>
                      <a:pt x="1388" y="145"/>
                      <a:pt x="1388" y="145"/>
                      <a:pt x="1388" y="145"/>
                    </a:cubicBezTo>
                    <a:cubicBezTo>
                      <a:pt x="1387" y="146"/>
                      <a:pt x="1386" y="147"/>
                      <a:pt x="1385" y="147"/>
                    </a:cubicBezTo>
                    <a:cubicBezTo>
                      <a:pt x="1384" y="147"/>
                      <a:pt x="1382" y="146"/>
                      <a:pt x="1381" y="145"/>
                    </a:cubicBezTo>
                    <a:cubicBezTo>
                      <a:pt x="1381" y="144"/>
                      <a:pt x="1380" y="143"/>
                      <a:pt x="1380" y="142"/>
                    </a:cubicBezTo>
                    <a:cubicBezTo>
                      <a:pt x="1379" y="141"/>
                      <a:pt x="1373" y="139"/>
                      <a:pt x="1369" y="139"/>
                    </a:cubicBezTo>
                    <a:cubicBezTo>
                      <a:pt x="1369" y="139"/>
                      <a:pt x="1369" y="139"/>
                      <a:pt x="1368" y="139"/>
                    </a:cubicBezTo>
                    <a:cubicBezTo>
                      <a:pt x="1366" y="140"/>
                      <a:pt x="1364" y="139"/>
                      <a:pt x="1362" y="137"/>
                    </a:cubicBezTo>
                    <a:cubicBezTo>
                      <a:pt x="1362" y="136"/>
                      <a:pt x="1362" y="134"/>
                      <a:pt x="1362" y="133"/>
                    </a:cubicBezTo>
                    <a:cubicBezTo>
                      <a:pt x="1363" y="133"/>
                      <a:pt x="1364" y="131"/>
                      <a:pt x="1367" y="131"/>
                    </a:cubicBezTo>
                    <a:cubicBezTo>
                      <a:pt x="1367" y="131"/>
                      <a:pt x="1368" y="131"/>
                      <a:pt x="1369" y="131"/>
                    </a:cubicBezTo>
                    <a:cubicBezTo>
                      <a:pt x="1370" y="131"/>
                      <a:pt x="1370" y="131"/>
                      <a:pt x="1371" y="131"/>
                    </a:cubicBezTo>
                    <a:cubicBezTo>
                      <a:pt x="1374" y="131"/>
                      <a:pt x="1374" y="131"/>
                      <a:pt x="1375" y="131"/>
                    </a:cubicBezTo>
                    <a:cubicBezTo>
                      <a:pt x="1375" y="131"/>
                      <a:pt x="1375" y="131"/>
                      <a:pt x="1374" y="130"/>
                    </a:cubicBezTo>
                    <a:cubicBezTo>
                      <a:pt x="1372" y="127"/>
                      <a:pt x="1355" y="125"/>
                      <a:pt x="1343" y="125"/>
                    </a:cubicBezTo>
                    <a:cubicBezTo>
                      <a:pt x="1341" y="125"/>
                      <a:pt x="1340" y="125"/>
                      <a:pt x="1340" y="125"/>
                    </a:cubicBezTo>
                    <a:cubicBezTo>
                      <a:pt x="1340" y="125"/>
                      <a:pt x="1340" y="126"/>
                      <a:pt x="1340" y="126"/>
                    </a:cubicBezTo>
                    <a:cubicBezTo>
                      <a:pt x="1339" y="128"/>
                      <a:pt x="1338" y="132"/>
                      <a:pt x="1334" y="136"/>
                    </a:cubicBezTo>
                    <a:cubicBezTo>
                      <a:pt x="1331" y="139"/>
                      <a:pt x="1328" y="139"/>
                      <a:pt x="1326" y="139"/>
                    </a:cubicBezTo>
                    <a:cubicBezTo>
                      <a:pt x="1323" y="139"/>
                      <a:pt x="1321" y="138"/>
                      <a:pt x="1320" y="136"/>
                    </a:cubicBezTo>
                    <a:cubicBezTo>
                      <a:pt x="1319" y="135"/>
                      <a:pt x="1319" y="134"/>
                      <a:pt x="1319" y="133"/>
                    </a:cubicBezTo>
                    <a:cubicBezTo>
                      <a:pt x="1320" y="130"/>
                      <a:pt x="1322" y="129"/>
                      <a:pt x="1325" y="128"/>
                    </a:cubicBezTo>
                    <a:cubicBezTo>
                      <a:pt x="1325" y="128"/>
                      <a:pt x="1326" y="128"/>
                      <a:pt x="1327" y="128"/>
                    </a:cubicBezTo>
                    <a:cubicBezTo>
                      <a:pt x="1326" y="128"/>
                      <a:pt x="1324" y="128"/>
                      <a:pt x="1323" y="127"/>
                    </a:cubicBezTo>
                    <a:cubicBezTo>
                      <a:pt x="1320" y="127"/>
                      <a:pt x="1317" y="127"/>
                      <a:pt x="1315" y="125"/>
                    </a:cubicBezTo>
                    <a:cubicBezTo>
                      <a:pt x="1315" y="124"/>
                      <a:pt x="1314" y="122"/>
                      <a:pt x="1315" y="121"/>
                    </a:cubicBezTo>
                    <a:cubicBezTo>
                      <a:pt x="1316" y="120"/>
                      <a:pt x="1317" y="119"/>
                      <a:pt x="1319" y="119"/>
                    </a:cubicBezTo>
                    <a:cubicBezTo>
                      <a:pt x="1319" y="118"/>
                      <a:pt x="1319" y="118"/>
                      <a:pt x="1319" y="118"/>
                    </a:cubicBezTo>
                    <a:cubicBezTo>
                      <a:pt x="1311" y="117"/>
                      <a:pt x="1299" y="115"/>
                      <a:pt x="1293" y="115"/>
                    </a:cubicBezTo>
                    <a:cubicBezTo>
                      <a:pt x="1287" y="116"/>
                      <a:pt x="1283" y="114"/>
                      <a:pt x="1280" y="113"/>
                    </a:cubicBezTo>
                    <a:cubicBezTo>
                      <a:pt x="1278" y="112"/>
                      <a:pt x="1277" y="112"/>
                      <a:pt x="1275" y="112"/>
                    </a:cubicBezTo>
                    <a:cubicBezTo>
                      <a:pt x="1274" y="112"/>
                      <a:pt x="1274" y="112"/>
                      <a:pt x="1274" y="112"/>
                    </a:cubicBezTo>
                    <a:cubicBezTo>
                      <a:pt x="1274" y="112"/>
                      <a:pt x="1274" y="113"/>
                      <a:pt x="1275" y="114"/>
                    </a:cubicBezTo>
                    <a:cubicBezTo>
                      <a:pt x="1276" y="115"/>
                      <a:pt x="1276" y="116"/>
                      <a:pt x="1275" y="117"/>
                    </a:cubicBezTo>
                    <a:cubicBezTo>
                      <a:pt x="1274" y="120"/>
                      <a:pt x="1268" y="121"/>
                      <a:pt x="1266" y="121"/>
                    </a:cubicBezTo>
                    <a:cubicBezTo>
                      <a:pt x="1265" y="121"/>
                      <a:pt x="1264" y="121"/>
                      <a:pt x="1263" y="120"/>
                    </a:cubicBezTo>
                    <a:cubicBezTo>
                      <a:pt x="1259" y="120"/>
                      <a:pt x="1255" y="122"/>
                      <a:pt x="1254" y="123"/>
                    </a:cubicBezTo>
                    <a:cubicBezTo>
                      <a:pt x="1254" y="123"/>
                      <a:pt x="1254" y="124"/>
                      <a:pt x="1254" y="124"/>
                    </a:cubicBezTo>
                    <a:cubicBezTo>
                      <a:pt x="1255" y="125"/>
                      <a:pt x="1255" y="125"/>
                      <a:pt x="1255" y="125"/>
                    </a:cubicBezTo>
                    <a:cubicBezTo>
                      <a:pt x="1256" y="125"/>
                      <a:pt x="1257" y="125"/>
                      <a:pt x="1257" y="124"/>
                    </a:cubicBezTo>
                    <a:cubicBezTo>
                      <a:pt x="1259" y="124"/>
                      <a:pt x="1261" y="123"/>
                      <a:pt x="1263" y="124"/>
                    </a:cubicBezTo>
                    <a:cubicBezTo>
                      <a:pt x="1264" y="124"/>
                      <a:pt x="1264" y="125"/>
                      <a:pt x="1264" y="126"/>
                    </a:cubicBezTo>
                    <a:cubicBezTo>
                      <a:pt x="1264" y="128"/>
                      <a:pt x="1263" y="129"/>
                      <a:pt x="1261" y="130"/>
                    </a:cubicBezTo>
                    <a:cubicBezTo>
                      <a:pt x="1261" y="130"/>
                      <a:pt x="1261" y="130"/>
                      <a:pt x="1261" y="130"/>
                    </a:cubicBezTo>
                    <a:cubicBezTo>
                      <a:pt x="1264" y="133"/>
                      <a:pt x="1264" y="136"/>
                      <a:pt x="1264" y="138"/>
                    </a:cubicBezTo>
                    <a:cubicBezTo>
                      <a:pt x="1264" y="139"/>
                      <a:pt x="1264" y="139"/>
                      <a:pt x="1264" y="139"/>
                    </a:cubicBezTo>
                    <a:cubicBezTo>
                      <a:pt x="1264" y="140"/>
                      <a:pt x="1264" y="141"/>
                      <a:pt x="1263" y="141"/>
                    </a:cubicBezTo>
                    <a:cubicBezTo>
                      <a:pt x="1262" y="143"/>
                      <a:pt x="1259" y="143"/>
                      <a:pt x="1258" y="143"/>
                    </a:cubicBezTo>
                    <a:cubicBezTo>
                      <a:pt x="1255" y="143"/>
                      <a:pt x="1253" y="142"/>
                      <a:pt x="1252" y="141"/>
                    </a:cubicBezTo>
                    <a:cubicBezTo>
                      <a:pt x="1251" y="139"/>
                      <a:pt x="1249" y="140"/>
                      <a:pt x="1247" y="140"/>
                    </a:cubicBezTo>
                    <a:cubicBezTo>
                      <a:pt x="1246" y="140"/>
                      <a:pt x="1245" y="141"/>
                      <a:pt x="1244" y="141"/>
                    </a:cubicBezTo>
                    <a:cubicBezTo>
                      <a:pt x="1245" y="141"/>
                      <a:pt x="1246" y="142"/>
                      <a:pt x="1246" y="144"/>
                    </a:cubicBezTo>
                    <a:cubicBezTo>
                      <a:pt x="1246" y="145"/>
                      <a:pt x="1245" y="147"/>
                      <a:pt x="1239" y="148"/>
                    </a:cubicBezTo>
                    <a:cubicBezTo>
                      <a:pt x="1234" y="148"/>
                      <a:pt x="1233" y="145"/>
                      <a:pt x="1232" y="143"/>
                    </a:cubicBezTo>
                    <a:cubicBezTo>
                      <a:pt x="1231" y="143"/>
                      <a:pt x="1231" y="142"/>
                      <a:pt x="1231" y="142"/>
                    </a:cubicBezTo>
                    <a:cubicBezTo>
                      <a:pt x="1230" y="142"/>
                      <a:pt x="1230" y="142"/>
                      <a:pt x="1229" y="142"/>
                    </a:cubicBezTo>
                    <a:cubicBezTo>
                      <a:pt x="1227" y="142"/>
                      <a:pt x="1224" y="142"/>
                      <a:pt x="1221" y="141"/>
                    </a:cubicBezTo>
                    <a:cubicBezTo>
                      <a:pt x="1218" y="140"/>
                      <a:pt x="1215" y="139"/>
                      <a:pt x="1213" y="139"/>
                    </a:cubicBezTo>
                    <a:cubicBezTo>
                      <a:pt x="1211" y="139"/>
                      <a:pt x="1210" y="140"/>
                      <a:pt x="1208" y="141"/>
                    </a:cubicBezTo>
                    <a:cubicBezTo>
                      <a:pt x="1206" y="142"/>
                      <a:pt x="1204" y="143"/>
                      <a:pt x="1200" y="144"/>
                    </a:cubicBezTo>
                    <a:cubicBezTo>
                      <a:pt x="1194" y="144"/>
                      <a:pt x="1184" y="140"/>
                      <a:pt x="1181" y="136"/>
                    </a:cubicBezTo>
                    <a:cubicBezTo>
                      <a:pt x="1181" y="136"/>
                      <a:pt x="1180" y="134"/>
                      <a:pt x="1180" y="134"/>
                    </a:cubicBezTo>
                    <a:cubicBezTo>
                      <a:pt x="1180" y="134"/>
                      <a:pt x="1179" y="135"/>
                      <a:pt x="1178" y="136"/>
                    </a:cubicBezTo>
                    <a:cubicBezTo>
                      <a:pt x="1177" y="137"/>
                      <a:pt x="1176" y="139"/>
                      <a:pt x="1176" y="141"/>
                    </a:cubicBezTo>
                    <a:cubicBezTo>
                      <a:pt x="1175" y="145"/>
                      <a:pt x="1174" y="148"/>
                      <a:pt x="1171" y="148"/>
                    </a:cubicBezTo>
                    <a:cubicBezTo>
                      <a:pt x="1170" y="148"/>
                      <a:pt x="1169" y="150"/>
                      <a:pt x="1168" y="151"/>
                    </a:cubicBezTo>
                    <a:cubicBezTo>
                      <a:pt x="1167" y="154"/>
                      <a:pt x="1166" y="156"/>
                      <a:pt x="1164" y="157"/>
                    </a:cubicBezTo>
                    <a:cubicBezTo>
                      <a:pt x="1163" y="157"/>
                      <a:pt x="1163" y="157"/>
                      <a:pt x="1162" y="157"/>
                    </a:cubicBezTo>
                    <a:cubicBezTo>
                      <a:pt x="1160" y="157"/>
                      <a:pt x="1159" y="156"/>
                      <a:pt x="1159" y="156"/>
                    </a:cubicBezTo>
                    <a:cubicBezTo>
                      <a:pt x="1158" y="155"/>
                      <a:pt x="1157" y="155"/>
                      <a:pt x="1157" y="155"/>
                    </a:cubicBezTo>
                    <a:cubicBezTo>
                      <a:pt x="1156" y="155"/>
                      <a:pt x="1156" y="155"/>
                      <a:pt x="1156" y="155"/>
                    </a:cubicBezTo>
                    <a:cubicBezTo>
                      <a:pt x="1151" y="155"/>
                      <a:pt x="1138" y="142"/>
                      <a:pt x="1137" y="138"/>
                    </a:cubicBezTo>
                    <a:cubicBezTo>
                      <a:pt x="1137" y="136"/>
                      <a:pt x="1130" y="129"/>
                      <a:pt x="1128" y="128"/>
                    </a:cubicBezTo>
                    <a:cubicBezTo>
                      <a:pt x="1126" y="127"/>
                      <a:pt x="1127" y="125"/>
                      <a:pt x="1127" y="125"/>
                    </a:cubicBezTo>
                    <a:cubicBezTo>
                      <a:pt x="1127" y="124"/>
                      <a:pt x="1127" y="123"/>
                      <a:pt x="1130" y="123"/>
                    </a:cubicBezTo>
                    <a:cubicBezTo>
                      <a:pt x="1132" y="123"/>
                      <a:pt x="1134" y="124"/>
                      <a:pt x="1135" y="125"/>
                    </a:cubicBezTo>
                    <a:cubicBezTo>
                      <a:pt x="1137" y="126"/>
                      <a:pt x="1139" y="126"/>
                      <a:pt x="1141" y="125"/>
                    </a:cubicBezTo>
                    <a:cubicBezTo>
                      <a:pt x="1141" y="125"/>
                      <a:pt x="1141" y="124"/>
                      <a:pt x="1141" y="123"/>
                    </a:cubicBezTo>
                    <a:cubicBezTo>
                      <a:pt x="1141" y="122"/>
                      <a:pt x="1140" y="121"/>
                      <a:pt x="1139" y="121"/>
                    </a:cubicBezTo>
                    <a:cubicBezTo>
                      <a:pt x="1136" y="121"/>
                      <a:pt x="1135" y="119"/>
                      <a:pt x="1135" y="118"/>
                    </a:cubicBezTo>
                    <a:cubicBezTo>
                      <a:pt x="1135" y="116"/>
                      <a:pt x="1136" y="115"/>
                      <a:pt x="1137" y="114"/>
                    </a:cubicBezTo>
                    <a:cubicBezTo>
                      <a:pt x="1137" y="113"/>
                      <a:pt x="1136" y="113"/>
                      <a:pt x="1136" y="112"/>
                    </a:cubicBezTo>
                    <a:cubicBezTo>
                      <a:pt x="1135" y="110"/>
                      <a:pt x="1134" y="109"/>
                      <a:pt x="1134" y="107"/>
                    </a:cubicBezTo>
                    <a:cubicBezTo>
                      <a:pt x="1135" y="106"/>
                      <a:pt x="1135" y="106"/>
                      <a:pt x="1136" y="105"/>
                    </a:cubicBezTo>
                    <a:cubicBezTo>
                      <a:pt x="1135" y="105"/>
                      <a:pt x="1135" y="105"/>
                      <a:pt x="1134" y="105"/>
                    </a:cubicBezTo>
                    <a:cubicBezTo>
                      <a:pt x="1131" y="105"/>
                      <a:pt x="1126" y="102"/>
                      <a:pt x="1125" y="99"/>
                    </a:cubicBezTo>
                    <a:cubicBezTo>
                      <a:pt x="1124" y="99"/>
                      <a:pt x="1122" y="98"/>
                      <a:pt x="1118" y="98"/>
                    </a:cubicBezTo>
                    <a:cubicBezTo>
                      <a:pt x="1116" y="98"/>
                      <a:pt x="1115" y="98"/>
                      <a:pt x="1114" y="99"/>
                    </a:cubicBezTo>
                    <a:cubicBezTo>
                      <a:pt x="1114" y="99"/>
                      <a:pt x="1114" y="100"/>
                      <a:pt x="1113" y="100"/>
                    </a:cubicBezTo>
                    <a:cubicBezTo>
                      <a:pt x="1113" y="101"/>
                      <a:pt x="1112" y="102"/>
                      <a:pt x="1110" y="102"/>
                    </a:cubicBezTo>
                    <a:cubicBezTo>
                      <a:pt x="1109" y="102"/>
                      <a:pt x="1107" y="101"/>
                      <a:pt x="1106" y="100"/>
                    </a:cubicBezTo>
                    <a:cubicBezTo>
                      <a:pt x="1106" y="99"/>
                      <a:pt x="1106" y="99"/>
                      <a:pt x="1106" y="98"/>
                    </a:cubicBezTo>
                    <a:cubicBezTo>
                      <a:pt x="1105" y="98"/>
                      <a:pt x="1104" y="98"/>
                      <a:pt x="1103" y="98"/>
                    </a:cubicBezTo>
                    <a:cubicBezTo>
                      <a:pt x="1100" y="97"/>
                      <a:pt x="1097" y="97"/>
                      <a:pt x="1094" y="96"/>
                    </a:cubicBezTo>
                    <a:cubicBezTo>
                      <a:pt x="1089" y="95"/>
                      <a:pt x="1087" y="92"/>
                      <a:pt x="1086" y="90"/>
                    </a:cubicBezTo>
                    <a:cubicBezTo>
                      <a:pt x="1085" y="90"/>
                      <a:pt x="1085" y="89"/>
                      <a:pt x="1085" y="89"/>
                    </a:cubicBezTo>
                    <a:cubicBezTo>
                      <a:pt x="1085" y="89"/>
                      <a:pt x="1085" y="90"/>
                      <a:pt x="1085" y="90"/>
                    </a:cubicBezTo>
                    <a:cubicBezTo>
                      <a:pt x="1084" y="92"/>
                      <a:pt x="1083" y="94"/>
                      <a:pt x="1081" y="94"/>
                    </a:cubicBezTo>
                    <a:cubicBezTo>
                      <a:pt x="1080" y="94"/>
                      <a:pt x="1079" y="94"/>
                      <a:pt x="1079" y="94"/>
                    </a:cubicBezTo>
                    <a:cubicBezTo>
                      <a:pt x="1078" y="93"/>
                      <a:pt x="1076" y="94"/>
                      <a:pt x="1076" y="95"/>
                    </a:cubicBezTo>
                    <a:cubicBezTo>
                      <a:pt x="1075" y="95"/>
                      <a:pt x="1075" y="96"/>
                      <a:pt x="1076" y="97"/>
                    </a:cubicBezTo>
                    <a:cubicBezTo>
                      <a:pt x="1077" y="100"/>
                      <a:pt x="1077" y="102"/>
                      <a:pt x="1076" y="104"/>
                    </a:cubicBezTo>
                    <a:cubicBezTo>
                      <a:pt x="1076" y="105"/>
                      <a:pt x="1076" y="106"/>
                      <a:pt x="1076" y="107"/>
                    </a:cubicBezTo>
                    <a:cubicBezTo>
                      <a:pt x="1075" y="110"/>
                      <a:pt x="1073" y="111"/>
                      <a:pt x="1072" y="111"/>
                    </a:cubicBezTo>
                    <a:cubicBezTo>
                      <a:pt x="1071" y="111"/>
                      <a:pt x="1070" y="110"/>
                      <a:pt x="1068" y="110"/>
                    </a:cubicBezTo>
                    <a:cubicBezTo>
                      <a:pt x="1068" y="109"/>
                      <a:pt x="1067" y="109"/>
                      <a:pt x="1066" y="109"/>
                    </a:cubicBezTo>
                    <a:cubicBezTo>
                      <a:pt x="1065" y="108"/>
                      <a:pt x="1065" y="109"/>
                      <a:pt x="1064" y="109"/>
                    </a:cubicBezTo>
                    <a:cubicBezTo>
                      <a:pt x="1063" y="110"/>
                      <a:pt x="1061" y="111"/>
                      <a:pt x="1058" y="111"/>
                    </a:cubicBezTo>
                    <a:cubicBezTo>
                      <a:pt x="1056" y="111"/>
                      <a:pt x="1055" y="111"/>
                      <a:pt x="1053" y="110"/>
                    </a:cubicBezTo>
                    <a:cubicBezTo>
                      <a:pt x="1049" y="109"/>
                      <a:pt x="1046" y="109"/>
                      <a:pt x="1043" y="109"/>
                    </a:cubicBezTo>
                    <a:cubicBezTo>
                      <a:pt x="1041" y="109"/>
                      <a:pt x="1038" y="109"/>
                      <a:pt x="1036" y="106"/>
                    </a:cubicBezTo>
                    <a:cubicBezTo>
                      <a:pt x="1036" y="106"/>
                      <a:pt x="1036" y="105"/>
                      <a:pt x="1035" y="105"/>
                    </a:cubicBezTo>
                    <a:cubicBezTo>
                      <a:pt x="1035" y="108"/>
                      <a:pt x="1030" y="108"/>
                      <a:pt x="1029" y="108"/>
                    </a:cubicBezTo>
                    <a:cubicBezTo>
                      <a:pt x="1025" y="108"/>
                      <a:pt x="1017" y="107"/>
                      <a:pt x="1016" y="103"/>
                    </a:cubicBezTo>
                    <a:cubicBezTo>
                      <a:pt x="1015" y="100"/>
                      <a:pt x="1016" y="98"/>
                      <a:pt x="1018" y="97"/>
                    </a:cubicBezTo>
                    <a:cubicBezTo>
                      <a:pt x="1016" y="97"/>
                      <a:pt x="1014" y="97"/>
                      <a:pt x="1012" y="97"/>
                    </a:cubicBezTo>
                    <a:cubicBezTo>
                      <a:pt x="1008" y="97"/>
                      <a:pt x="1005" y="96"/>
                      <a:pt x="1001" y="95"/>
                    </a:cubicBezTo>
                    <a:cubicBezTo>
                      <a:pt x="998" y="94"/>
                      <a:pt x="995" y="94"/>
                      <a:pt x="991" y="94"/>
                    </a:cubicBezTo>
                    <a:cubicBezTo>
                      <a:pt x="988" y="94"/>
                      <a:pt x="988" y="94"/>
                      <a:pt x="988" y="94"/>
                    </a:cubicBezTo>
                    <a:cubicBezTo>
                      <a:pt x="981" y="95"/>
                      <a:pt x="967" y="96"/>
                      <a:pt x="964" y="97"/>
                    </a:cubicBezTo>
                    <a:cubicBezTo>
                      <a:pt x="964" y="97"/>
                      <a:pt x="964" y="98"/>
                      <a:pt x="964" y="98"/>
                    </a:cubicBezTo>
                    <a:cubicBezTo>
                      <a:pt x="965" y="99"/>
                      <a:pt x="965" y="101"/>
                      <a:pt x="964" y="102"/>
                    </a:cubicBezTo>
                    <a:cubicBezTo>
                      <a:pt x="964" y="103"/>
                      <a:pt x="963" y="103"/>
                      <a:pt x="962" y="104"/>
                    </a:cubicBezTo>
                    <a:cubicBezTo>
                      <a:pt x="961" y="104"/>
                      <a:pt x="961" y="104"/>
                      <a:pt x="961" y="104"/>
                    </a:cubicBezTo>
                    <a:cubicBezTo>
                      <a:pt x="960" y="104"/>
                      <a:pt x="959" y="103"/>
                      <a:pt x="958" y="102"/>
                    </a:cubicBezTo>
                    <a:cubicBezTo>
                      <a:pt x="957" y="101"/>
                      <a:pt x="957" y="98"/>
                      <a:pt x="957" y="95"/>
                    </a:cubicBezTo>
                    <a:cubicBezTo>
                      <a:pt x="958" y="94"/>
                      <a:pt x="958" y="92"/>
                      <a:pt x="958" y="91"/>
                    </a:cubicBezTo>
                    <a:cubicBezTo>
                      <a:pt x="957" y="90"/>
                      <a:pt x="957" y="90"/>
                      <a:pt x="956" y="89"/>
                    </a:cubicBezTo>
                    <a:cubicBezTo>
                      <a:pt x="956" y="90"/>
                      <a:pt x="956" y="91"/>
                      <a:pt x="955" y="91"/>
                    </a:cubicBezTo>
                    <a:cubicBezTo>
                      <a:pt x="953" y="94"/>
                      <a:pt x="948" y="94"/>
                      <a:pt x="947" y="94"/>
                    </a:cubicBezTo>
                    <a:cubicBezTo>
                      <a:pt x="946" y="94"/>
                      <a:pt x="943" y="94"/>
                      <a:pt x="941" y="92"/>
                    </a:cubicBezTo>
                    <a:cubicBezTo>
                      <a:pt x="937" y="89"/>
                      <a:pt x="934" y="87"/>
                      <a:pt x="929" y="86"/>
                    </a:cubicBezTo>
                    <a:cubicBezTo>
                      <a:pt x="928" y="86"/>
                      <a:pt x="928" y="86"/>
                      <a:pt x="927" y="86"/>
                    </a:cubicBezTo>
                    <a:cubicBezTo>
                      <a:pt x="923" y="86"/>
                      <a:pt x="919" y="89"/>
                      <a:pt x="918" y="90"/>
                    </a:cubicBezTo>
                    <a:cubicBezTo>
                      <a:pt x="919" y="91"/>
                      <a:pt x="920" y="91"/>
                      <a:pt x="921" y="91"/>
                    </a:cubicBezTo>
                    <a:cubicBezTo>
                      <a:pt x="923" y="91"/>
                      <a:pt x="925" y="91"/>
                      <a:pt x="925" y="93"/>
                    </a:cubicBezTo>
                    <a:cubicBezTo>
                      <a:pt x="925" y="94"/>
                      <a:pt x="925" y="95"/>
                      <a:pt x="925" y="95"/>
                    </a:cubicBezTo>
                    <a:cubicBezTo>
                      <a:pt x="924" y="97"/>
                      <a:pt x="921" y="97"/>
                      <a:pt x="916" y="98"/>
                    </a:cubicBezTo>
                    <a:cubicBezTo>
                      <a:pt x="915" y="98"/>
                      <a:pt x="912" y="98"/>
                      <a:pt x="911" y="98"/>
                    </a:cubicBezTo>
                    <a:cubicBezTo>
                      <a:pt x="909" y="103"/>
                      <a:pt x="893" y="105"/>
                      <a:pt x="893" y="105"/>
                    </a:cubicBezTo>
                    <a:cubicBezTo>
                      <a:pt x="890" y="106"/>
                      <a:pt x="890" y="106"/>
                      <a:pt x="890" y="106"/>
                    </a:cubicBezTo>
                    <a:cubicBezTo>
                      <a:pt x="881" y="107"/>
                      <a:pt x="879" y="107"/>
                      <a:pt x="875" y="111"/>
                    </a:cubicBezTo>
                    <a:cubicBezTo>
                      <a:pt x="874" y="112"/>
                      <a:pt x="873" y="112"/>
                      <a:pt x="872" y="112"/>
                    </a:cubicBezTo>
                    <a:cubicBezTo>
                      <a:pt x="870" y="112"/>
                      <a:pt x="870" y="112"/>
                      <a:pt x="870" y="112"/>
                    </a:cubicBezTo>
                    <a:cubicBezTo>
                      <a:pt x="870" y="111"/>
                      <a:pt x="870" y="111"/>
                      <a:pt x="870" y="111"/>
                    </a:cubicBezTo>
                    <a:cubicBezTo>
                      <a:pt x="868" y="108"/>
                      <a:pt x="874" y="101"/>
                      <a:pt x="875" y="100"/>
                    </a:cubicBezTo>
                    <a:cubicBezTo>
                      <a:pt x="878" y="97"/>
                      <a:pt x="880" y="97"/>
                      <a:pt x="882" y="96"/>
                    </a:cubicBezTo>
                    <a:cubicBezTo>
                      <a:pt x="884" y="96"/>
                      <a:pt x="885" y="95"/>
                      <a:pt x="886" y="95"/>
                    </a:cubicBezTo>
                    <a:cubicBezTo>
                      <a:pt x="888" y="91"/>
                      <a:pt x="891" y="91"/>
                      <a:pt x="896" y="90"/>
                    </a:cubicBezTo>
                    <a:cubicBezTo>
                      <a:pt x="897" y="90"/>
                      <a:pt x="898" y="90"/>
                      <a:pt x="899" y="90"/>
                    </a:cubicBezTo>
                    <a:cubicBezTo>
                      <a:pt x="902" y="89"/>
                      <a:pt x="903" y="88"/>
                      <a:pt x="905" y="87"/>
                    </a:cubicBezTo>
                    <a:cubicBezTo>
                      <a:pt x="905" y="86"/>
                      <a:pt x="906" y="85"/>
                      <a:pt x="908" y="84"/>
                    </a:cubicBezTo>
                    <a:cubicBezTo>
                      <a:pt x="909" y="84"/>
                      <a:pt x="909" y="84"/>
                      <a:pt x="909" y="84"/>
                    </a:cubicBezTo>
                    <a:cubicBezTo>
                      <a:pt x="911" y="83"/>
                      <a:pt x="918" y="80"/>
                      <a:pt x="918" y="78"/>
                    </a:cubicBezTo>
                    <a:cubicBezTo>
                      <a:pt x="920" y="74"/>
                      <a:pt x="936" y="69"/>
                      <a:pt x="939" y="69"/>
                    </a:cubicBezTo>
                    <a:cubicBezTo>
                      <a:pt x="940" y="69"/>
                      <a:pt x="941" y="67"/>
                      <a:pt x="941" y="66"/>
                    </a:cubicBezTo>
                    <a:cubicBezTo>
                      <a:pt x="942" y="65"/>
                      <a:pt x="943" y="63"/>
                      <a:pt x="945" y="63"/>
                    </a:cubicBezTo>
                    <a:cubicBezTo>
                      <a:pt x="946" y="63"/>
                      <a:pt x="949" y="62"/>
                      <a:pt x="958" y="58"/>
                    </a:cubicBezTo>
                    <a:cubicBezTo>
                      <a:pt x="960" y="57"/>
                      <a:pt x="961" y="54"/>
                      <a:pt x="962" y="53"/>
                    </a:cubicBezTo>
                    <a:cubicBezTo>
                      <a:pt x="961" y="53"/>
                      <a:pt x="961" y="53"/>
                      <a:pt x="961" y="53"/>
                    </a:cubicBezTo>
                    <a:cubicBezTo>
                      <a:pt x="959" y="52"/>
                      <a:pt x="957" y="51"/>
                      <a:pt x="957" y="49"/>
                    </a:cubicBezTo>
                    <a:cubicBezTo>
                      <a:pt x="957" y="48"/>
                      <a:pt x="957" y="48"/>
                      <a:pt x="957" y="47"/>
                    </a:cubicBezTo>
                    <a:cubicBezTo>
                      <a:pt x="958" y="46"/>
                      <a:pt x="959" y="46"/>
                      <a:pt x="960" y="46"/>
                    </a:cubicBezTo>
                    <a:cubicBezTo>
                      <a:pt x="961" y="46"/>
                      <a:pt x="962" y="46"/>
                      <a:pt x="964" y="45"/>
                    </a:cubicBezTo>
                    <a:cubicBezTo>
                      <a:pt x="964" y="45"/>
                      <a:pt x="964" y="45"/>
                      <a:pt x="963" y="44"/>
                    </a:cubicBezTo>
                    <a:cubicBezTo>
                      <a:pt x="963" y="44"/>
                      <a:pt x="963" y="44"/>
                      <a:pt x="962" y="44"/>
                    </a:cubicBezTo>
                    <a:cubicBezTo>
                      <a:pt x="962" y="44"/>
                      <a:pt x="961" y="44"/>
                      <a:pt x="961" y="44"/>
                    </a:cubicBezTo>
                    <a:cubicBezTo>
                      <a:pt x="960" y="44"/>
                      <a:pt x="960" y="44"/>
                      <a:pt x="960" y="44"/>
                    </a:cubicBezTo>
                    <a:cubicBezTo>
                      <a:pt x="959" y="43"/>
                      <a:pt x="959" y="43"/>
                      <a:pt x="959" y="43"/>
                    </a:cubicBezTo>
                    <a:cubicBezTo>
                      <a:pt x="958" y="42"/>
                      <a:pt x="959" y="41"/>
                      <a:pt x="959" y="40"/>
                    </a:cubicBezTo>
                    <a:cubicBezTo>
                      <a:pt x="959" y="39"/>
                      <a:pt x="960" y="38"/>
                      <a:pt x="959" y="38"/>
                    </a:cubicBezTo>
                    <a:cubicBezTo>
                      <a:pt x="959" y="37"/>
                      <a:pt x="957" y="37"/>
                      <a:pt x="956" y="38"/>
                    </a:cubicBezTo>
                    <a:cubicBezTo>
                      <a:pt x="956" y="38"/>
                      <a:pt x="955" y="38"/>
                      <a:pt x="954" y="38"/>
                    </a:cubicBezTo>
                    <a:cubicBezTo>
                      <a:pt x="953" y="38"/>
                      <a:pt x="952" y="38"/>
                      <a:pt x="952" y="37"/>
                    </a:cubicBezTo>
                    <a:cubicBezTo>
                      <a:pt x="951" y="37"/>
                      <a:pt x="951" y="36"/>
                      <a:pt x="951" y="35"/>
                    </a:cubicBezTo>
                    <a:cubicBezTo>
                      <a:pt x="951" y="31"/>
                      <a:pt x="951" y="28"/>
                      <a:pt x="949" y="27"/>
                    </a:cubicBezTo>
                    <a:cubicBezTo>
                      <a:pt x="950" y="27"/>
                      <a:pt x="949" y="28"/>
                      <a:pt x="948" y="28"/>
                    </a:cubicBezTo>
                    <a:cubicBezTo>
                      <a:pt x="947" y="28"/>
                      <a:pt x="946" y="29"/>
                      <a:pt x="944" y="29"/>
                    </a:cubicBezTo>
                    <a:cubicBezTo>
                      <a:pt x="942" y="29"/>
                      <a:pt x="941" y="29"/>
                      <a:pt x="940" y="28"/>
                    </a:cubicBezTo>
                    <a:cubicBezTo>
                      <a:pt x="937" y="26"/>
                      <a:pt x="930" y="24"/>
                      <a:pt x="926" y="24"/>
                    </a:cubicBezTo>
                    <a:cubicBezTo>
                      <a:pt x="926" y="24"/>
                      <a:pt x="926" y="24"/>
                      <a:pt x="926" y="24"/>
                    </a:cubicBezTo>
                    <a:cubicBezTo>
                      <a:pt x="925" y="25"/>
                      <a:pt x="924" y="25"/>
                      <a:pt x="921" y="24"/>
                    </a:cubicBezTo>
                    <a:cubicBezTo>
                      <a:pt x="921" y="24"/>
                      <a:pt x="919" y="23"/>
                      <a:pt x="919" y="23"/>
                    </a:cubicBezTo>
                    <a:cubicBezTo>
                      <a:pt x="918" y="24"/>
                      <a:pt x="917" y="25"/>
                      <a:pt x="911" y="25"/>
                    </a:cubicBezTo>
                    <a:cubicBezTo>
                      <a:pt x="909" y="25"/>
                      <a:pt x="905" y="24"/>
                      <a:pt x="903" y="24"/>
                    </a:cubicBezTo>
                    <a:cubicBezTo>
                      <a:pt x="901" y="23"/>
                      <a:pt x="899" y="25"/>
                      <a:pt x="899" y="26"/>
                    </a:cubicBezTo>
                    <a:cubicBezTo>
                      <a:pt x="898" y="30"/>
                      <a:pt x="892" y="30"/>
                      <a:pt x="890" y="30"/>
                    </a:cubicBezTo>
                    <a:cubicBezTo>
                      <a:pt x="887" y="30"/>
                      <a:pt x="883" y="30"/>
                      <a:pt x="882" y="29"/>
                    </a:cubicBezTo>
                    <a:cubicBezTo>
                      <a:pt x="881" y="29"/>
                      <a:pt x="881" y="29"/>
                      <a:pt x="881" y="29"/>
                    </a:cubicBezTo>
                    <a:cubicBezTo>
                      <a:pt x="880" y="28"/>
                      <a:pt x="880" y="28"/>
                      <a:pt x="880" y="28"/>
                    </a:cubicBezTo>
                    <a:cubicBezTo>
                      <a:pt x="880" y="26"/>
                      <a:pt x="881" y="24"/>
                      <a:pt x="885" y="20"/>
                    </a:cubicBezTo>
                    <a:cubicBezTo>
                      <a:pt x="886" y="20"/>
                      <a:pt x="886" y="19"/>
                      <a:pt x="887" y="18"/>
                    </a:cubicBezTo>
                    <a:cubicBezTo>
                      <a:pt x="886" y="18"/>
                      <a:pt x="884" y="18"/>
                      <a:pt x="882" y="18"/>
                    </a:cubicBezTo>
                    <a:cubicBezTo>
                      <a:pt x="881" y="18"/>
                      <a:pt x="880" y="18"/>
                      <a:pt x="878" y="18"/>
                    </a:cubicBezTo>
                    <a:cubicBezTo>
                      <a:pt x="873" y="18"/>
                      <a:pt x="871" y="18"/>
                      <a:pt x="870" y="17"/>
                    </a:cubicBezTo>
                    <a:cubicBezTo>
                      <a:pt x="870" y="16"/>
                      <a:pt x="865" y="16"/>
                      <a:pt x="860" y="16"/>
                    </a:cubicBezTo>
                    <a:cubicBezTo>
                      <a:pt x="860" y="16"/>
                      <a:pt x="859" y="16"/>
                      <a:pt x="859" y="16"/>
                    </a:cubicBezTo>
                    <a:cubicBezTo>
                      <a:pt x="858" y="16"/>
                      <a:pt x="858" y="16"/>
                      <a:pt x="858" y="16"/>
                    </a:cubicBezTo>
                    <a:cubicBezTo>
                      <a:pt x="856" y="16"/>
                      <a:pt x="855" y="14"/>
                      <a:pt x="855" y="14"/>
                    </a:cubicBezTo>
                    <a:cubicBezTo>
                      <a:pt x="855" y="13"/>
                      <a:pt x="855" y="11"/>
                      <a:pt x="862" y="10"/>
                    </a:cubicBezTo>
                    <a:cubicBezTo>
                      <a:pt x="863" y="10"/>
                      <a:pt x="865" y="9"/>
                      <a:pt x="866" y="9"/>
                    </a:cubicBezTo>
                    <a:cubicBezTo>
                      <a:pt x="868" y="8"/>
                      <a:pt x="870" y="7"/>
                      <a:pt x="872" y="6"/>
                    </a:cubicBezTo>
                    <a:cubicBezTo>
                      <a:pt x="873" y="6"/>
                      <a:pt x="873" y="6"/>
                      <a:pt x="873" y="6"/>
                    </a:cubicBezTo>
                    <a:cubicBezTo>
                      <a:pt x="873" y="6"/>
                      <a:pt x="872" y="5"/>
                      <a:pt x="872" y="5"/>
                    </a:cubicBezTo>
                    <a:cubicBezTo>
                      <a:pt x="872" y="4"/>
                      <a:pt x="870" y="4"/>
                      <a:pt x="869" y="4"/>
                    </a:cubicBezTo>
                    <a:cubicBezTo>
                      <a:pt x="867" y="4"/>
                      <a:pt x="866" y="4"/>
                      <a:pt x="864" y="3"/>
                    </a:cubicBezTo>
                    <a:cubicBezTo>
                      <a:pt x="862" y="3"/>
                      <a:pt x="862" y="3"/>
                      <a:pt x="862" y="3"/>
                    </a:cubicBezTo>
                    <a:cubicBezTo>
                      <a:pt x="858" y="2"/>
                      <a:pt x="855" y="1"/>
                      <a:pt x="852" y="1"/>
                    </a:cubicBezTo>
                    <a:cubicBezTo>
                      <a:pt x="851" y="0"/>
                      <a:pt x="849" y="1"/>
                      <a:pt x="846" y="2"/>
                    </a:cubicBezTo>
                    <a:cubicBezTo>
                      <a:pt x="844" y="2"/>
                      <a:pt x="842" y="3"/>
                      <a:pt x="838" y="4"/>
                    </a:cubicBezTo>
                    <a:cubicBezTo>
                      <a:pt x="834" y="5"/>
                      <a:pt x="832" y="7"/>
                      <a:pt x="831" y="9"/>
                    </a:cubicBezTo>
                    <a:cubicBezTo>
                      <a:pt x="829" y="10"/>
                      <a:pt x="828" y="12"/>
                      <a:pt x="826" y="13"/>
                    </a:cubicBezTo>
                    <a:cubicBezTo>
                      <a:pt x="824" y="14"/>
                      <a:pt x="820" y="17"/>
                      <a:pt x="819" y="19"/>
                    </a:cubicBezTo>
                    <a:cubicBezTo>
                      <a:pt x="822" y="20"/>
                      <a:pt x="822" y="23"/>
                      <a:pt x="822" y="24"/>
                    </a:cubicBezTo>
                    <a:cubicBezTo>
                      <a:pt x="822" y="24"/>
                      <a:pt x="822" y="25"/>
                      <a:pt x="822" y="25"/>
                    </a:cubicBezTo>
                    <a:cubicBezTo>
                      <a:pt x="822" y="26"/>
                      <a:pt x="822" y="27"/>
                      <a:pt x="821" y="28"/>
                    </a:cubicBezTo>
                    <a:cubicBezTo>
                      <a:pt x="820" y="30"/>
                      <a:pt x="817" y="30"/>
                      <a:pt x="813" y="30"/>
                    </a:cubicBezTo>
                    <a:cubicBezTo>
                      <a:pt x="812" y="30"/>
                      <a:pt x="810" y="29"/>
                      <a:pt x="808" y="29"/>
                    </a:cubicBezTo>
                    <a:cubicBezTo>
                      <a:pt x="803" y="29"/>
                      <a:pt x="800" y="30"/>
                      <a:pt x="799" y="30"/>
                    </a:cubicBezTo>
                    <a:cubicBezTo>
                      <a:pt x="799" y="31"/>
                      <a:pt x="801" y="32"/>
                      <a:pt x="802" y="32"/>
                    </a:cubicBezTo>
                    <a:cubicBezTo>
                      <a:pt x="804" y="33"/>
                      <a:pt x="806" y="34"/>
                      <a:pt x="805" y="36"/>
                    </a:cubicBezTo>
                    <a:cubicBezTo>
                      <a:pt x="805" y="37"/>
                      <a:pt x="805" y="38"/>
                      <a:pt x="802" y="38"/>
                    </a:cubicBezTo>
                    <a:cubicBezTo>
                      <a:pt x="800" y="38"/>
                      <a:pt x="796" y="37"/>
                      <a:pt x="794" y="36"/>
                    </a:cubicBezTo>
                    <a:cubicBezTo>
                      <a:pt x="794" y="36"/>
                      <a:pt x="793" y="35"/>
                      <a:pt x="792" y="35"/>
                    </a:cubicBezTo>
                    <a:cubicBezTo>
                      <a:pt x="789" y="35"/>
                      <a:pt x="787" y="36"/>
                      <a:pt x="787" y="37"/>
                    </a:cubicBezTo>
                    <a:cubicBezTo>
                      <a:pt x="786" y="39"/>
                      <a:pt x="784" y="40"/>
                      <a:pt x="781" y="40"/>
                    </a:cubicBezTo>
                    <a:cubicBezTo>
                      <a:pt x="780" y="40"/>
                      <a:pt x="778" y="40"/>
                      <a:pt x="777" y="40"/>
                    </a:cubicBezTo>
                    <a:cubicBezTo>
                      <a:pt x="777" y="40"/>
                      <a:pt x="776" y="40"/>
                      <a:pt x="775" y="40"/>
                    </a:cubicBezTo>
                    <a:cubicBezTo>
                      <a:pt x="774" y="40"/>
                      <a:pt x="772" y="41"/>
                      <a:pt x="770" y="40"/>
                    </a:cubicBezTo>
                    <a:cubicBezTo>
                      <a:pt x="769" y="40"/>
                      <a:pt x="768" y="39"/>
                      <a:pt x="768" y="38"/>
                    </a:cubicBezTo>
                    <a:cubicBezTo>
                      <a:pt x="768" y="37"/>
                      <a:pt x="769" y="35"/>
                      <a:pt x="770" y="34"/>
                    </a:cubicBezTo>
                    <a:cubicBezTo>
                      <a:pt x="771" y="34"/>
                      <a:pt x="771" y="34"/>
                      <a:pt x="771" y="33"/>
                    </a:cubicBezTo>
                    <a:cubicBezTo>
                      <a:pt x="771" y="33"/>
                      <a:pt x="771" y="33"/>
                      <a:pt x="771" y="33"/>
                    </a:cubicBezTo>
                    <a:cubicBezTo>
                      <a:pt x="768" y="33"/>
                      <a:pt x="765" y="35"/>
                      <a:pt x="765" y="35"/>
                    </a:cubicBezTo>
                    <a:cubicBezTo>
                      <a:pt x="765" y="37"/>
                      <a:pt x="763" y="38"/>
                      <a:pt x="762" y="38"/>
                    </a:cubicBezTo>
                    <a:cubicBezTo>
                      <a:pt x="761" y="38"/>
                      <a:pt x="759" y="37"/>
                      <a:pt x="758" y="36"/>
                    </a:cubicBezTo>
                    <a:cubicBezTo>
                      <a:pt x="758" y="36"/>
                      <a:pt x="757" y="36"/>
                      <a:pt x="756" y="35"/>
                    </a:cubicBezTo>
                    <a:cubicBezTo>
                      <a:pt x="756" y="36"/>
                      <a:pt x="756" y="36"/>
                      <a:pt x="756" y="36"/>
                    </a:cubicBezTo>
                    <a:cubicBezTo>
                      <a:pt x="754" y="37"/>
                      <a:pt x="752" y="38"/>
                      <a:pt x="749" y="39"/>
                    </a:cubicBezTo>
                    <a:cubicBezTo>
                      <a:pt x="747" y="40"/>
                      <a:pt x="745" y="40"/>
                      <a:pt x="742" y="39"/>
                    </a:cubicBezTo>
                    <a:cubicBezTo>
                      <a:pt x="742" y="39"/>
                      <a:pt x="741" y="39"/>
                      <a:pt x="741" y="39"/>
                    </a:cubicBezTo>
                    <a:cubicBezTo>
                      <a:pt x="741" y="39"/>
                      <a:pt x="742" y="40"/>
                      <a:pt x="742" y="40"/>
                    </a:cubicBezTo>
                    <a:cubicBezTo>
                      <a:pt x="744" y="40"/>
                      <a:pt x="746" y="41"/>
                      <a:pt x="746" y="43"/>
                    </a:cubicBezTo>
                    <a:cubicBezTo>
                      <a:pt x="746" y="43"/>
                      <a:pt x="746" y="43"/>
                      <a:pt x="746" y="43"/>
                    </a:cubicBezTo>
                    <a:cubicBezTo>
                      <a:pt x="746" y="44"/>
                      <a:pt x="746" y="44"/>
                      <a:pt x="746" y="44"/>
                    </a:cubicBezTo>
                    <a:cubicBezTo>
                      <a:pt x="745" y="45"/>
                      <a:pt x="744" y="45"/>
                      <a:pt x="737" y="46"/>
                    </a:cubicBezTo>
                    <a:cubicBezTo>
                      <a:pt x="734" y="46"/>
                      <a:pt x="729" y="47"/>
                      <a:pt x="727" y="47"/>
                    </a:cubicBezTo>
                    <a:cubicBezTo>
                      <a:pt x="726" y="49"/>
                      <a:pt x="721" y="50"/>
                      <a:pt x="713" y="50"/>
                    </a:cubicBezTo>
                    <a:cubicBezTo>
                      <a:pt x="711" y="50"/>
                      <a:pt x="711" y="50"/>
                      <a:pt x="711" y="50"/>
                    </a:cubicBezTo>
                    <a:cubicBezTo>
                      <a:pt x="708" y="50"/>
                      <a:pt x="708" y="50"/>
                      <a:pt x="707" y="51"/>
                    </a:cubicBezTo>
                    <a:cubicBezTo>
                      <a:pt x="706" y="53"/>
                      <a:pt x="705" y="54"/>
                      <a:pt x="701" y="55"/>
                    </a:cubicBezTo>
                    <a:cubicBezTo>
                      <a:pt x="699" y="55"/>
                      <a:pt x="699" y="55"/>
                      <a:pt x="699" y="55"/>
                    </a:cubicBezTo>
                    <a:cubicBezTo>
                      <a:pt x="695" y="56"/>
                      <a:pt x="693" y="56"/>
                      <a:pt x="692" y="58"/>
                    </a:cubicBezTo>
                    <a:cubicBezTo>
                      <a:pt x="690" y="60"/>
                      <a:pt x="688" y="62"/>
                      <a:pt x="685" y="62"/>
                    </a:cubicBezTo>
                    <a:cubicBezTo>
                      <a:pt x="683" y="62"/>
                      <a:pt x="681" y="61"/>
                      <a:pt x="680" y="60"/>
                    </a:cubicBezTo>
                    <a:cubicBezTo>
                      <a:pt x="680" y="60"/>
                      <a:pt x="680" y="60"/>
                      <a:pt x="680" y="61"/>
                    </a:cubicBezTo>
                    <a:cubicBezTo>
                      <a:pt x="680" y="63"/>
                      <a:pt x="678" y="65"/>
                      <a:pt x="675" y="64"/>
                    </a:cubicBezTo>
                    <a:cubicBezTo>
                      <a:pt x="676" y="65"/>
                      <a:pt x="676" y="65"/>
                      <a:pt x="676" y="66"/>
                    </a:cubicBezTo>
                    <a:cubicBezTo>
                      <a:pt x="677" y="67"/>
                      <a:pt x="677" y="69"/>
                      <a:pt x="676" y="71"/>
                    </a:cubicBezTo>
                    <a:cubicBezTo>
                      <a:pt x="676" y="71"/>
                      <a:pt x="675" y="71"/>
                      <a:pt x="675" y="71"/>
                    </a:cubicBezTo>
                    <a:cubicBezTo>
                      <a:pt x="676" y="72"/>
                      <a:pt x="677" y="74"/>
                      <a:pt x="678" y="76"/>
                    </a:cubicBezTo>
                    <a:cubicBezTo>
                      <a:pt x="678" y="77"/>
                      <a:pt x="678" y="77"/>
                      <a:pt x="677" y="78"/>
                    </a:cubicBezTo>
                    <a:cubicBezTo>
                      <a:pt x="677" y="78"/>
                      <a:pt x="676" y="79"/>
                      <a:pt x="675" y="79"/>
                    </a:cubicBezTo>
                    <a:cubicBezTo>
                      <a:pt x="675" y="79"/>
                      <a:pt x="675" y="79"/>
                      <a:pt x="675" y="79"/>
                    </a:cubicBezTo>
                    <a:cubicBezTo>
                      <a:pt x="675" y="79"/>
                      <a:pt x="675" y="80"/>
                      <a:pt x="676" y="80"/>
                    </a:cubicBezTo>
                    <a:cubicBezTo>
                      <a:pt x="676" y="81"/>
                      <a:pt x="676" y="81"/>
                      <a:pt x="677" y="82"/>
                    </a:cubicBezTo>
                    <a:cubicBezTo>
                      <a:pt x="677" y="82"/>
                      <a:pt x="677" y="83"/>
                      <a:pt x="677" y="83"/>
                    </a:cubicBezTo>
                    <a:cubicBezTo>
                      <a:pt x="679" y="85"/>
                      <a:pt x="678" y="87"/>
                      <a:pt x="677" y="88"/>
                    </a:cubicBezTo>
                    <a:cubicBezTo>
                      <a:pt x="677" y="88"/>
                      <a:pt x="677" y="89"/>
                      <a:pt x="677" y="89"/>
                    </a:cubicBezTo>
                    <a:cubicBezTo>
                      <a:pt x="677" y="90"/>
                      <a:pt x="676" y="91"/>
                      <a:pt x="676" y="92"/>
                    </a:cubicBezTo>
                    <a:cubicBezTo>
                      <a:pt x="674" y="93"/>
                      <a:pt x="672" y="93"/>
                      <a:pt x="670" y="92"/>
                    </a:cubicBezTo>
                    <a:cubicBezTo>
                      <a:pt x="670" y="92"/>
                      <a:pt x="670" y="91"/>
                      <a:pt x="669" y="91"/>
                    </a:cubicBezTo>
                    <a:cubicBezTo>
                      <a:pt x="669" y="90"/>
                      <a:pt x="668" y="90"/>
                      <a:pt x="666" y="90"/>
                    </a:cubicBezTo>
                    <a:cubicBezTo>
                      <a:pt x="664" y="90"/>
                      <a:pt x="662" y="91"/>
                      <a:pt x="662" y="91"/>
                    </a:cubicBezTo>
                    <a:cubicBezTo>
                      <a:pt x="661" y="93"/>
                      <a:pt x="659" y="94"/>
                      <a:pt x="657" y="94"/>
                    </a:cubicBezTo>
                    <a:cubicBezTo>
                      <a:pt x="656" y="94"/>
                      <a:pt x="655" y="94"/>
                      <a:pt x="654" y="93"/>
                    </a:cubicBezTo>
                    <a:cubicBezTo>
                      <a:pt x="654" y="93"/>
                      <a:pt x="654" y="92"/>
                      <a:pt x="653" y="92"/>
                    </a:cubicBezTo>
                    <a:cubicBezTo>
                      <a:pt x="651" y="92"/>
                      <a:pt x="650" y="93"/>
                      <a:pt x="648" y="93"/>
                    </a:cubicBezTo>
                    <a:cubicBezTo>
                      <a:pt x="645" y="93"/>
                      <a:pt x="642" y="94"/>
                      <a:pt x="639" y="94"/>
                    </a:cubicBezTo>
                    <a:cubicBezTo>
                      <a:pt x="631" y="94"/>
                      <a:pt x="614" y="95"/>
                      <a:pt x="610" y="96"/>
                    </a:cubicBezTo>
                    <a:cubicBezTo>
                      <a:pt x="608" y="97"/>
                      <a:pt x="607" y="99"/>
                      <a:pt x="606" y="101"/>
                    </a:cubicBezTo>
                    <a:cubicBezTo>
                      <a:pt x="606" y="102"/>
                      <a:pt x="606" y="103"/>
                      <a:pt x="607" y="104"/>
                    </a:cubicBezTo>
                    <a:cubicBezTo>
                      <a:pt x="611" y="108"/>
                      <a:pt x="609" y="111"/>
                      <a:pt x="608" y="112"/>
                    </a:cubicBezTo>
                    <a:cubicBezTo>
                      <a:pt x="608" y="113"/>
                      <a:pt x="608" y="113"/>
                      <a:pt x="608" y="114"/>
                    </a:cubicBezTo>
                    <a:cubicBezTo>
                      <a:pt x="609" y="115"/>
                      <a:pt x="617" y="119"/>
                      <a:pt x="621" y="120"/>
                    </a:cubicBezTo>
                    <a:cubicBezTo>
                      <a:pt x="625" y="120"/>
                      <a:pt x="629" y="123"/>
                      <a:pt x="630" y="126"/>
                    </a:cubicBezTo>
                    <a:cubicBezTo>
                      <a:pt x="631" y="129"/>
                      <a:pt x="631" y="132"/>
                      <a:pt x="629" y="134"/>
                    </a:cubicBezTo>
                    <a:cubicBezTo>
                      <a:pt x="629" y="135"/>
                      <a:pt x="627" y="136"/>
                      <a:pt x="624" y="136"/>
                    </a:cubicBezTo>
                    <a:cubicBezTo>
                      <a:pt x="619" y="136"/>
                      <a:pt x="612" y="132"/>
                      <a:pt x="607" y="128"/>
                    </a:cubicBezTo>
                    <a:cubicBezTo>
                      <a:pt x="602" y="124"/>
                      <a:pt x="588" y="122"/>
                      <a:pt x="583" y="122"/>
                    </a:cubicBezTo>
                    <a:cubicBezTo>
                      <a:pt x="579" y="122"/>
                      <a:pt x="578" y="120"/>
                      <a:pt x="578" y="119"/>
                    </a:cubicBezTo>
                    <a:cubicBezTo>
                      <a:pt x="577" y="118"/>
                      <a:pt x="577" y="118"/>
                      <a:pt x="575" y="118"/>
                    </a:cubicBezTo>
                    <a:cubicBezTo>
                      <a:pt x="573" y="118"/>
                      <a:pt x="571" y="119"/>
                      <a:pt x="569" y="120"/>
                    </a:cubicBezTo>
                    <a:cubicBezTo>
                      <a:pt x="570" y="120"/>
                      <a:pt x="570" y="120"/>
                      <a:pt x="570" y="120"/>
                    </a:cubicBezTo>
                    <a:cubicBezTo>
                      <a:pt x="572" y="120"/>
                      <a:pt x="574" y="120"/>
                      <a:pt x="575" y="121"/>
                    </a:cubicBezTo>
                    <a:cubicBezTo>
                      <a:pt x="575" y="122"/>
                      <a:pt x="575" y="123"/>
                      <a:pt x="574" y="124"/>
                    </a:cubicBezTo>
                    <a:cubicBezTo>
                      <a:pt x="576" y="124"/>
                      <a:pt x="577" y="124"/>
                      <a:pt x="579" y="125"/>
                    </a:cubicBezTo>
                    <a:cubicBezTo>
                      <a:pt x="582" y="126"/>
                      <a:pt x="582" y="128"/>
                      <a:pt x="582" y="129"/>
                    </a:cubicBezTo>
                    <a:cubicBezTo>
                      <a:pt x="581" y="131"/>
                      <a:pt x="578" y="132"/>
                      <a:pt x="575" y="132"/>
                    </a:cubicBezTo>
                    <a:cubicBezTo>
                      <a:pt x="572" y="132"/>
                      <a:pt x="570" y="131"/>
                      <a:pt x="568" y="130"/>
                    </a:cubicBezTo>
                    <a:cubicBezTo>
                      <a:pt x="567" y="129"/>
                      <a:pt x="565" y="129"/>
                      <a:pt x="564" y="129"/>
                    </a:cubicBezTo>
                    <a:cubicBezTo>
                      <a:pt x="561" y="129"/>
                      <a:pt x="559" y="131"/>
                      <a:pt x="558" y="132"/>
                    </a:cubicBezTo>
                    <a:cubicBezTo>
                      <a:pt x="558" y="133"/>
                      <a:pt x="564" y="140"/>
                      <a:pt x="572" y="141"/>
                    </a:cubicBezTo>
                    <a:cubicBezTo>
                      <a:pt x="578" y="142"/>
                      <a:pt x="580" y="143"/>
                      <a:pt x="581" y="145"/>
                    </a:cubicBezTo>
                    <a:cubicBezTo>
                      <a:pt x="581" y="146"/>
                      <a:pt x="582" y="146"/>
                      <a:pt x="583" y="147"/>
                    </a:cubicBezTo>
                    <a:cubicBezTo>
                      <a:pt x="586" y="148"/>
                      <a:pt x="586" y="149"/>
                      <a:pt x="586" y="150"/>
                    </a:cubicBezTo>
                    <a:cubicBezTo>
                      <a:pt x="586" y="153"/>
                      <a:pt x="583" y="154"/>
                      <a:pt x="580" y="154"/>
                    </a:cubicBezTo>
                    <a:cubicBezTo>
                      <a:pt x="580" y="154"/>
                      <a:pt x="580" y="154"/>
                      <a:pt x="580" y="154"/>
                    </a:cubicBezTo>
                    <a:cubicBezTo>
                      <a:pt x="578" y="154"/>
                      <a:pt x="574" y="152"/>
                      <a:pt x="571" y="150"/>
                    </a:cubicBezTo>
                    <a:cubicBezTo>
                      <a:pt x="569" y="149"/>
                      <a:pt x="568" y="148"/>
                      <a:pt x="566" y="147"/>
                    </a:cubicBezTo>
                    <a:cubicBezTo>
                      <a:pt x="565" y="146"/>
                      <a:pt x="564" y="146"/>
                      <a:pt x="562" y="146"/>
                    </a:cubicBezTo>
                    <a:cubicBezTo>
                      <a:pt x="560" y="146"/>
                      <a:pt x="559" y="146"/>
                      <a:pt x="557" y="146"/>
                    </a:cubicBezTo>
                    <a:cubicBezTo>
                      <a:pt x="556" y="146"/>
                      <a:pt x="554" y="147"/>
                      <a:pt x="553" y="147"/>
                    </a:cubicBezTo>
                    <a:cubicBezTo>
                      <a:pt x="551" y="147"/>
                      <a:pt x="548" y="146"/>
                      <a:pt x="547" y="145"/>
                    </a:cubicBezTo>
                    <a:cubicBezTo>
                      <a:pt x="544" y="143"/>
                      <a:pt x="545" y="140"/>
                      <a:pt x="546" y="139"/>
                    </a:cubicBezTo>
                    <a:cubicBezTo>
                      <a:pt x="546" y="138"/>
                      <a:pt x="546" y="138"/>
                      <a:pt x="546" y="138"/>
                    </a:cubicBezTo>
                    <a:cubicBezTo>
                      <a:pt x="542" y="134"/>
                      <a:pt x="547" y="127"/>
                      <a:pt x="548" y="124"/>
                    </a:cubicBezTo>
                    <a:cubicBezTo>
                      <a:pt x="549" y="122"/>
                      <a:pt x="549" y="120"/>
                      <a:pt x="549" y="117"/>
                    </a:cubicBezTo>
                    <a:cubicBezTo>
                      <a:pt x="548" y="115"/>
                      <a:pt x="546" y="113"/>
                      <a:pt x="545" y="113"/>
                    </a:cubicBezTo>
                    <a:cubicBezTo>
                      <a:pt x="544" y="113"/>
                      <a:pt x="544" y="113"/>
                      <a:pt x="544" y="113"/>
                    </a:cubicBezTo>
                    <a:cubicBezTo>
                      <a:pt x="544" y="113"/>
                      <a:pt x="544" y="114"/>
                      <a:pt x="544" y="114"/>
                    </a:cubicBezTo>
                    <a:cubicBezTo>
                      <a:pt x="546" y="117"/>
                      <a:pt x="545" y="124"/>
                      <a:pt x="541" y="128"/>
                    </a:cubicBezTo>
                    <a:cubicBezTo>
                      <a:pt x="539" y="131"/>
                      <a:pt x="535" y="132"/>
                      <a:pt x="532" y="133"/>
                    </a:cubicBezTo>
                    <a:cubicBezTo>
                      <a:pt x="530" y="134"/>
                      <a:pt x="529" y="134"/>
                      <a:pt x="528" y="135"/>
                    </a:cubicBezTo>
                    <a:cubicBezTo>
                      <a:pt x="528" y="137"/>
                      <a:pt x="526" y="138"/>
                      <a:pt x="524" y="139"/>
                    </a:cubicBezTo>
                    <a:cubicBezTo>
                      <a:pt x="524" y="140"/>
                      <a:pt x="524" y="140"/>
                      <a:pt x="523" y="140"/>
                    </a:cubicBezTo>
                    <a:cubicBezTo>
                      <a:pt x="526" y="143"/>
                      <a:pt x="535" y="153"/>
                      <a:pt x="536" y="156"/>
                    </a:cubicBezTo>
                    <a:cubicBezTo>
                      <a:pt x="537" y="158"/>
                      <a:pt x="535" y="161"/>
                      <a:pt x="533" y="165"/>
                    </a:cubicBezTo>
                    <a:cubicBezTo>
                      <a:pt x="531" y="169"/>
                      <a:pt x="529" y="173"/>
                      <a:pt x="530" y="175"/>
                    </a:cubicBezTo>
                    <a:cubicBezTo>
                      <a:pt x="530" y="179"/>
                      <a:pt x="530" y="181"/>
                      <a:pt x="530" y="183"/>
                    </a:cubicBezTo>
                    <a:cubicBezTo>
                      <a:pt x="529" y="185"/>
                      <a:pt x="529" y="185"/>
                      <a:pt x="530" y="186"/>
                    </a:cubicBezTo>
                    <a:cubicBezTo>
                      <a:pt x="530" y="186"/>
                      <a:pt x="530" y="187"/>
                      <a:pt x="531" y="187"/>
                    </a:cubicBezTo>
                    <a:cubicBezTo>
                      <a:pt x="532" y="187"/>
                      <a:pt x="532" y="186"/>
                      <a:pt x="533" y="186"/>
                    </a:cubicBezTo>
                    <a:cubicBezTo>
                      <a:pt x="535" y="186"/>
                      <a:pt x="536" y="186"/>
                      <a:pt x="538" y="187"/>
                    </a:cubicBezTo>
                    <a:cubicBezTo>
                      <a:pt x="538" y="187"/>
                      <a:pt x="540" y="186"/>
                      <a:pt x="543" y="186"/>
                    </a:cubicBezTo>
                    <a:cubicBezTo>
                      <a:pt x="545" y="185"/>
                      <a:pt x="547" y="184"/>
                      <a:pt x="550" y="184"/>
                    </a:cubicBezTo>
                    <a:cubicBezTo>
                      <a:pt x="555" y="183"/>
                      <a:pt x="565" y="187"/>
                      <a:pt x="570" y="190"/>
                    </a:cubicBezTo>
                    <a:cubicBezTo>
                      <a:pt x="571" y="191"/>
                      <a:pt x="572" y="191"/>
                      <a:pt x="572" y="191"/>
                    </a:cubicBezTo>
                    <a:cubicBezTo>
                      <a:pt x="576" y="193"/>
                      <a:pt x="576" y="196"/>
                      <a:pt x="577" y="198"/>
                    </a:cubicBezTo>
                    <a:cubicBezTo>
                      <a:pt x="577" y="199"/>
                      <a:pt x="577" y="200"/>
                      <a:pt x="577" y="201"/>
                    </a:cubicBezTo>
                    <a:cubicBezTo>
                      <a:pt x="580" y="204"/>
                      <a:pt x="577" y="206"/>
                      <a:pt x="575" y="207"/>
                    </a:cubicBezTo>
                    <a:cubicBezTo>
                      <a:pt x="574" y="208"/>
                      <a:pt x="573" y="209"/>
                      <a:pt x="573" y="210"/>
                    </a:cubicBezTo>
                    <a:cubicBezTo>
                      <a:pt x="573" y="212"/>
                      <a:pt x="578" y="214"/>
                      <a:pt x="581" y="215"/>
                    </a:cubicBezTo>
                    <a:cubicBezTo>
                      <a:pt x="584" y="216"/>
                      <a:pt x="585" y="217"/>
                      <a:pt x="585" y="218"/>
                    </a:cubicBezTo>
                    <a:cubicBezTo>
                      <a:pt x="586" y="219"/>
                      <a:pt x="586" y="219"/>
                      <a:pt x="586" y="219"/>
                    </a:cubicBezTo>
                    <a:cubicBezTo>
                      <a:pt x="585" y="220"/>
                      <a:pt x="585" y="220"/>
                      <a:pt x="585" y="220"/>
                    </a:cubicBezTo>
                    <a:cubicBezTo>
                      <a:pt x="584" y="221"/>
                      <a:pt x="583" y="221"/>
                      <a:pt x="581" y="221"/>
                    </a:cubicBezTo>
                    <a:cubicBezTo>
                      <a:pt x="578" y="221"/>
                      <a:pt x="573" y="221"/>
                      <a:pt x="570" y="220"/>
                    </a:cubicBezTo>
                    <a:cubicBezTo>
                      <a:pt x="567" y="218"/>
                      <a:pt x="566" y="215"/>
                      <a:pt x="565" y="213"/>
                    </a:cubicBezTo>
                    <a:cubicBezTo>
                      <a:pt x="565" y="213"/>
                      <a:pt x="564" y="212"/>
                      <a:pt x="564" y="212"/>
                    </a:cubicBezTo>
                    <a:cubicBezTo>
                      <a:pt x="563" y="211"/>
                      <a:pt x="564" y="208"/>
                      <a:pt x="565" y="206"/>
                    </a:cubicBezTo>
                    <a:cubicBezTo>
                      <a:pt x="566" y="205"/>
                      <a:pt x="566" y="203"/>
                      <a:pt x="567" y="202"/>
                    </a:cubicBezTo>
                    <a:cubicBezTo>
                      <a:pt x="567" y="201"/>
                      <a:pt x="565" y="200"/>
                      <a:pt x="564" y="199"/>
                    </a:cubicBezTo>
                    <a:cubicBezTo>
                      <a:pt x="563" y="198"/>
                      <a:pt x="562" y="197"/>
                      <a:pt x="561" y="196"/>
                    </a:cubicBezTo>
                    <a:cubicBezTo>
                      <a:pt x="559" y="193"/>
                      <a:pt x="557" y="192"/>
                      <a:pt x="557" y="192"/>
                    </a:cubicBezTo>
                    <a:cubicBezTo>
                      <a:pt x="555" y="193"/>
                      <a:pt x="554" y="193"/>
                      <a:pt x="553" y="193"/>
                    </a:cubicBezTo>
                    <a:cubicBezTo>
                      <a:pt x="549" y="194"/>
                      <a:pt x="542" y="195"/>
                      <a:pt x="540" y="197"/>
                    </a:cubicBezTo>
                    <a:cubicBezTo>
                      <a:pt x="538" y="199"/>
                      <a:pt x="541" y="207"/>
                      <a:pt x="542" y="210"/>
                    </a:cubicBezTo>
                    <a:cubicBezTo>
                      <a:pt x="544" y="214"/>
                      <a:pt x="540" y="217"/>
                      <a:pt x="537" y="220"/>
                    </a:cubicBezTo>
                    <a:cubicBezTo>
                      <a:pt x="536" y="221"/>
                      <a:pt x="534" y="223"/>
                      <a:pt x="533" y="224"/>
                    </a:cubicBezTo>
                    <a:cubicBezTo>
                      <a:pt x="534" y="228"/>
                      <a:pt x="530" y="230"/>
                      <a:pt x="526" y="233"/>
                    </a:cubicBezTo>
                    <a:cubicBezTo>
                      <a:pt x="524" y="234"/>
                      <a:pt x="524" y="234"/>
                      <a:pt x="524" y="234"/>
                    </a:cubicBezTo>
                    <a:cubicBezTo>
                      <a:pt x="523" y="234"/>
                      <a:pt x="522" y="234"/>
                      <a:pt x="522" y="235"/>
                    </a:cubicBezTo>
                    <a:cubicBezTo>
                      <a:pt x="517" y="237"/>
                      <a:pt x="514" y="238"/>
                      <a:pt x="515" y="241"/>
                    </a:cubicBezTo>
                    <a:cubicBezTo>
                      <a:pt x="515" y="242"/>
                      <a:pt x="514" y="243"/>
                      <a:pt x="513" y="244"/>
                    </a:cubicBezTo>
                    <a:cubicBezTo>
                      <a:pt x="513" y="245"/>
                      <a:pt x="511" y="245"/>
                      <a:pt x="510" y="245"/>
                    </a:cubicBezTo>
                    <a:cubicBezTo>
                      <a:pt x="507" y="245"/>
                      <a:pt x="504" y="244"/>
                      <a:pt x="501" y="242"/>
                    </a:cubicBezTo>
                    <a:cubicBezTo>
                      <a:pt x="500" y="242"/>
                      <a:pt x="498" y="242"/>
                      <a:pt x="496" y="243"/>
                    </a:cubicBezTo>
                    <a:cubicBezTo>
                      <a:pt x="494" y="243"/>
                      <a:pt x="492" y="244"/>
                      <a:pt x="490" y="244"/>
                    </a:cubicBezTo>
                    <a:cubicBezTo>
                      <a:pt x="489" y="244"/>
                      <a:pt x="489" y="244"/>
                      <a:pt x="489" y="244"/>
                    </a:cubicBezTo>
                    <a:cubicBezTo>
                      <a:pt x="486" y="244"/>
                      <a:pt x="485" y="242"/>
                      <a:pt x="483" y="241"/>
                    </a:cubicBezTo>
                    <a:cubicBezTo>
                      <a:pt x="482" y="240"/>
                      <a:pt x="482" y="240"/>
                      <a:pt x="481" y="241"/>
                    </a:cubicBezTo>
                    <a:cubicBezTo>
                      <a:pt x="478" y="242"/>
                      <a:pt x="475" y="241"/>
                      <a:pt x="474" y="239"/>
                    </a:cubicBezTo>
                    <a:cubicBezTo>
                      <a:pt x="473" y="237"/>
                      <a:pt x="472" y="235"/>
                      <a:pt x="473" y="233"/>
                    </a:cubicBezTo>
                    <a:cubicBezTo>
                      <a:pt x="474" y="232"/>
                      <a:pt x="475" y="231"/>
                      <a:pt x="477" y="231"/>
                    </a:cubicBezTo>
                    <a:cubicBezTo>
                      <a:pt x="479" y="231"/>
                      <a:pt x="482" y="233"/>
                      <a:pt x="483" y="235"/>
                    </a:cubicBezTo>
                    <a:cubicBezTo>
                      <a:pt x="483" y="235"/>
                      <a:pt x="484" y="234"/>
                      <a:pt x="486" y="233"/>
                    </a:cubicBezTo>
                    <a:cubicBezTo>
                      <a:pt x="489" y="232"/>
                      <a:pt x="491" y="233"/>
                      <a:pt x="492" y="234"/>
                    </a:cubicBezTo>
                    <a:cubicBezTo>
                      <a:pt x="492" y="235"/>
                      <a:pt x="493" y="235"/>
                      <a:pt x="494" y="236"/>
                    </a:cubicBezTo>
                    <a:cubicBezTo>
                      <a:pt x="495" y="236"/>
                      <a:pt x="496" y="236"/>
                      <a:pt x="496" y="236"/>
                    </a:cubicBezTo>
                    <a:cubicBezTo>
                      <a:pt x="496" y="235"/>
                      <a:pt x="497" y="233"/>
                      <a:pt x="500" y="233"/>
                    </a:cubicBezTo>
                    <a:cubicBezTo>
                      <a:pt x="500" y="233"/>
                      <a:pt x="500" y="233"/>
                      <a:pt x="501" y="233"/>
                    </a:cubicBezTo>
                    <a:cubicBezTo>
                      <a:pt x="500" y="233"/>
                      <a:pt x="500" y="232"/>
                      <a:pt x="500" y="231"/>
                    </a:cubicBezTo>
                    <a:cubicBezTo>
                      <a:pt x="501" y="229"/>
                      <a:pt x="504" y="228"/>
                      <a:pt x="506" y="227"/>
                    </a:cubicBezTo>
                    <a:cubicBezTo>
                      <a:pt x="507" y="227"/>
                      <a:pt x="507" y="227"/>
                      <a:pt x="507" y="227"/>
                    </a:cubicBezTo>
                    <a:cubicBezTo>
                      <a:pt x="507" y="227"/>
                      <a:pt x="507" y="226"/>
                      <a:pt x="507" y="225"/>
                    </a:cubicBezTo>
                    <a:cubicBezTo>
                      <a:pt x="508" y="224"/>
                      <a:pt x="508" y="222"/>
                      <a:pt x="510" y="221"/>
                    </a:cubicBezTo>
                    <a:cubicBezTo>
                      <a:pt x="510" y="221"/>
                      <a:pt x="510" y="221"/>
                      <a:pt x="510" y="220"/>
                    </a:cubicBezTo>
                    <a:cubicBezTo>
                      <a:pt x="511" y="219"/>
                      <a:pt x="511" y="217"/>
                      <a:pt x="514" y="217"/>
                    </a:cubicBezTo>
                    <a:cubicBezTo>
                      <a:pt x="514" y="217"/>
                      <a:pt x="515" y="216"/>
                      <a:pt x="515" y="216"/>
                    </a:cubicBezTo>
                    <a:cubicBezTo>
                      <a:pt x="516" y="215"/>
                      <a:pt x="517" y="213"/>
                      <a:pt x="519" y="213"/>
                    </a:cubicBezTo>
                    <a:cubicBezTo>
                      <a:pt x="519" y="213"/>
                      <a:pt x="520" y="213"/>
                      <a:pt x="520" y="212"/>
                    </a:cubicBezTo>
                    <a:cubicBezTo>
                      <a:pt x="520" y="212"/>
                      <a:pt x="520" y="211"/>
                      <a:pt x="520" y="211"/>
                    </a:cubicBezTo>
                    <a:cubicBezTo>
                      <a:pt x="519" y="210"/>
                      <a:pt x="519" y="208"/>
                      <a:pt x="519" y="206"/>
                    </a:cubicBezTo>
                    <a:cubicBezTo>
                      <a:pt x="520" y="204"/>
                      <a:pt x="522" y="201"/>
                      <a:pt x="524" y="201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3" y="199"/>
                      <a:pt x="523" y="199"/>
                      <a:pt x="523" y="199"/>
                    </a:cubicBezTo>
                    <a:cubicBezTo>
                      <a:pt x="518" y="196"/>
                      <a:pt x="513" y="192"/>
                      <a:pt x="514" y="188"/>
                    </a:cubicBezTo>
                    <a:cubicBezTo>
                      <a:pt x="514" y="187"/>
                      <a:pt x="514" y="185"/>
                      <a:pt x="514" y="183"/>
                    </a:cubicBezTo>
                    <a:cubicBezTo>
                      <a:pt x="513" y="181"/>
                      <a:pt x="513" y="178"/>
                      <a:pt x="514" y="176"/>
                    </a:cubicBezTo>
                    <a:cubicBezTo>
                      <a:pt x="514" y="175"/>
                      <a:pt x="514" y="170"/>
                      <a:pt x="514" y="168"/>
                    </a:cubicBezTo>
                    <a:cubicBezTo>
                      <a:pt x="513" y="167"/>
                      <a:pt x="513" y="167"/>
                      <a:pt x="513" y="167"/>
                    </a:cubicBezTo>
                    <a:cubicBezTo>
                      <a:pt x="513" y="165"/>
                      <a:pt x="514" y="162"/>
                      <a:pt x="515" y="160"/>
                    </a:cubicBezTo>
                    <a:cubicBezTo>
                      <a:pt x="515" y="158"/>
                      <a:pt x="516" y="157"/>
                      <a:pt x="516" y="154"/>
                    </a:cubicBezTo>
                    <a:cubicBezTo>
                      <a:pt x="517" y="150"/>
                      <a:pt x="511" y="145"/>
                      <a:pt x="508" y="144"/>
                    </a:cubicBezTo>
                    <a:cubicBezTo>
                      <a:pt x="506" y="143"/>
                      <a:pt x="506" y="141"/>
                      <a:pt x="506" y="140"/>
                    </a:cubicBezTo>
                    <a:cubicBezTo>
                      <a:pt x="505" y="138"/>
                      <a:pt x="507" y="135"/>
                      <a:pt x="511" y="132"/>
                    </a:cubicBezTo>
                    <a:cubicBezTo>
                      <a:pt x="515" y="128"/>
                      <a:pt x="516" y="117"/>
                      <a:pt x="516" y="114"/>
                    </a:cubicBezTo>
                    <a:cubicBezTo>
                      <a:pt x="515" y="113"/>
                      <a:pt x="508" y="111"/>
                      <a:pt x="504" y="111"/>
                    </a:cubicBezTo>
                    <a:cubicBezTo>
                      <a:pt x="504" y="111"/>
                      <a:pt x="504" y="111"/>
                      <a:pt x="504" y="111"/>
                    </a:cubicBezTo>
                    <a:cubicBezTo>
                      <a:pt x="500" y="112"/>
                      <a:pt x="485" y="111"/>
                      <a:pt x="482" y="110"/>
                    </a:cubicBezTo>
                    <a:cubicBezTo>
                      <a:pt x="480" y="110"/>
                      <a:pt x="479" y="112"/>
                      <a:pt x="478" y="114"/>
                    </a:cubicBezTo>
                    <a:cubicBezTo>
                      <a:pt x="478" y="116"/>
                      <a:pt x="478" y="116"/>
                      <a:pt x="478" y="116"/>
                    </a:cubicBezTo>
                    <a:cubicBezTo>
                      <a:pt x="477" y="117"/>
                      <a:pt x="477" y="118"/>
                      <a:pt x="476" y="119"/>
                    </a:cubicBezTo>
                    <a:cubicBezTo>
                      <a:pt x="474" y="122"/>
                      <a:pt x="472" y="126"/>
                      <a:pt x="470" y="131"/>
                    </a:cubicBezTo>
                    <a:cubicBezTo>
                      <a:pt x="468" y="139"/>
                      <a:pt x="460" y="142"/>
                      <a:pt x="456" y="143"/>
                    </a:cubicBezTo>
                    <a:cubicBezTo>
                      <a:pt x="455" y="144"/>
                      <a:pt x="455" y="144"/>
                      <a:pt x="454" y="144"/>
                    </a:cubicBezTo>
                    <a:cubicBezTo>
                      <a:pt x="452" y="145"/>
                      <a:pt x="451" y="147"/>
                      <a:pt x="450" y="149"/>
                    </a:cubicBezTo>
                    <a:cubicBezTo>
                      <a:pt x="450" y="150"/>
                      <a:pt x="450" y="150"/>
                      <a:pt x="450" y="151"/>
                    </a:cubicBezTo>
                    <a:cubicBezTo>
                      <a:pt x="451" y="152"/>
                      <a:pt x="451" y="151"/>
                      <a:pt x="452" y="151"/>
                    </a:cubicBezTo>
                    <a:cubicBezTo>
                      <a:pt x="454" y="151"/>
                      <a:pt x="455" y="151"/>
                      <a:pt x="456" y="152"/>
                    </a:cubicBezTo>
                    <a:cubicBezTo>
                      <a:pt x="457" y="152"/>
                      <a:pt x="457" y="153"/>
                      <a:pt x="458" y="155"/>
                    </a:cubicBezTo>
                    <a:cubicBezTo>
                      <a:pt x="458" y="157"/>
                      <a:pt x="457" y="162"/>
                      <a:pt x="455" y="163"/>
                    </a:cubicBezTo>
                    <a:cubicBezTo>
                      <a:pt x="455" y="164"/>
                      <a:pt x="455" y="164"/>
                      <a:pt x="456" y="164"/>
                    </a:cubicBezTo>
                    <a:cubicBezTo>
                      <a:pt x="456" y="165"/>
                      <a:pt x="457" y="168"/>
                      <a:pt x="454" y="170"/>
                    </a:cubicBezTo>
                    <a:cubicBezTo>
                      <a:pt x="452" y="171"/>
                      <a:pt x="451" y="173"/>
                      <a:pt x="451" y="174"/>
                    </a:cubicBezTo>
                    <a:cubicBezTo>
                      <a:pt x="451" y="174"/>
                      <a:pt x="451" y="174"/>
                      <a:pt x="451" y="174"/>
                    </a:cubicBezTo>
                    <a:cubicBezTo>
                      <a:pt x="451" y="175"/>
                      <a:pt x="454" y="176"/>
                      <a:pt x="456" y="176"/>
                    </a:cubicBezTo>
                    <a:cubicBezTo>
                      <a:pt x="459" y="177"/>
                      <a:pt x="462" y="178"/>
                      <a:pt x="463" y="179"/>
                    </a:cubicBezTo>
                    <a:cubicBezTo>
                      <a:pt x="466" y="180"/>
                      <a:pt x="467" y="183"/>
                      <a:pt x="467" y="185"/>
                    </a:cubicBezTo>
                    <a:cubicBezTo>
                      <a:pt x="468" y="186"/>
                      <a:pt x="468" y="187"/>
                      <a:pt x="469" y="189"/>
                    </a:cubicBezTo>
                    <a:cubicBezTo>
                      <a:pt x="470" y="190"/>
                      <a:pt x="471" y="190"/>
                      <a:pt x="472" y="190"/>
                    </a:cubicBezTo>
                    <a:cubicBezTo>
                      <a:pt x="473" y="190"/>
                      <a:pt x="475" y="190"/>
                      <a:pt x="476" y="192"/>
                    </a:cubicBezTo>
                    <a:cubicBezTo>
                      <a:pt x="477" y="193"/>
                      <a:pt x="476" y="195"/>
                      <a:pt x="475" y="198"/>
                    </a:cubicBezTo>
                    <a:cubicBezTo>
                      <a:pt x="474" y="200"/>
                      <a:pt x="470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5" y="206"/>
                      <a:pt x="462" y="204"/>
                      <a:pt x="456" y="198"/>
                    </a:cubicBezTo>
                    <a:cubicBezTo>
                      <a:pt x="454" y="197"/>
                      <a:pt x="453" y="196"/>
                      <a:pt x="452" y="195"/>
                    </a:cubicBezTo>
                    <a:cubicBezTo>
                      <a:pt x="451" y="194"/>
                      <a:pt x="447" y="193"/>
                      <a:pt x="444" y="191"/>
                    </a:cubicBezTo>
                    <a:cubicBezTo>
                      <a:pt x="440" y="190"/>
                      <a:pt x="437" y="189"/>
                      <a:pt x="434" y="188"/>
                    </a:cubicBezTo>
                    <a:cubicBezTo>
                      <a:pt x="432" y="186"/>
                      <a:pt x="430" y="186"/>
                      <a:pt x="428" y="185"/>
                    </a:cubicBezTo>
                    <a:cubicBezTo>
                      <a:pt x="426" y="185"/>
                      <a:pt x="423" y="184"/>
                      <a:pt x="419" y="181"/>
                    </a:cubicBezTo>
                    <a:cubicBezTo>
                      <a:pt x="414" y="178"/>
                      <a:pt x="410" y="176"/>
                      <a:pt x="401" y="176"/>
                    </a:cubicBezTo>
                    <a:cubicBezTo>
                      <a:pt x="398" y="176"/>
                      <a:pt x="398" y="176"/>
                      <a:pt x="398" y="176"/>
                    </a:cubicBezTo>
                    <a:cubicBezTo>
                      <a:pt x="393" y="176"/>
                      <a:pt x="388" y="175"/>
                      <a:pt x="385" y="175"/>
                    </a:cubicBezTo>
                    <a:cubicBezTo>
                      <a:pt x="382" y="174"/>
                      <a:pt x="380" y="174"/>
                      <a:pt x="379" y="174"/>
                    </a:cubicBezTo>
                    <a:cubicBezTo>
                      <a:pt x="376" y="175"/>
                      <a:pt x="375" y="173"/>
                      <a:pt x="374" y="172"/>
                    </a:cubicBezTo>
                    <a:cubicBezTo>
                      <a:pt x="373" y="170"/>
                      <a:pt x="372" y="169"/>
                      <a:pt x="370" y="168"/>
                    </a:cubicBezTo>
                    <a:cubicBezTo>
                      <a:pt x="368" y="167"/>
                      <a:pt x="366" y="166"/>
                      <a:pt x="365" y="165"/>
                    </a:cubicBezTo>
                    <a:cubicBezTo>
                      <a:pt x="362" y="164"/>
                      <a:pt x="359" y="163"/>
                      <a:pt x="358" y="163"/>
                    </a:cubicBezTo>
                    <a:cubicBezTo>
                      <a:pt x="357" y="164"/>
                      <a:pt x="357" y="165"/>
                      <a:pt x="357" y="166"/>
                    </a:cubicBezTo>
                    <a:cubicBezTo>
                      <a:pt x="357" y="167"/>
                      <a:pt x="358" y="169"/>
                      <a:pt x="360" y="169"/>
                    </a:cubicBezTo>
                    <a:cubicBezTo>
                      <a:pt x="363" y="169"/>
                      <a:pt x="365" y="170"/>
                      <a:pt x="365" y="172"/>
                    </a:cubicBezTo>
                    <a:cubicBezTo>
                      <a:pt x="366" y="172"/>
                      <a:pt x="366" y="172"/>
                      <a:pt x="368" y="172"/>
                    </a:cubicBezTo>
                    <a:cubicBezTo>
                      <a:pt x="372" y="172"/>
                      <a:pt x="374" y="173"/>
                      <a:pt x="376" y="174"/>
                    </a:cubicBezTo>
                    <a:cubicBezTo>
                      <a:pt x="377" y="176"/>
                      <a:pt x="378" y="177"/>
                      <a:pt x="378" y="180"/>
                    </a:cubicBezTo>
                    <a:cubicBezTo>
                      <a:pt x="377" y="182"/>
                      <a:pt x="380" y="186"/>
                      <a:pt x="382" y="187"/>
                    </a:cubicBezTo>
                    <a:cubicBezTo>
                      <a:pt x="384" y="189"/>
                      <a:pt x="384" y="191"/>
                      <a:pt x="384" y="193"/>
                    </a:cubicBezTo>
                    <a:cubicBezTo>
                      <a:pt x="383" y="195"/>
                      <a:pt x="380" y="197"/>
                      <a:pt x="377" y="197"/>
                    </a:cubicBezTo>
                    <a:cubicBezTo>
                      <a:pt x="373" y="197"/>
                      <a:pt x="372" y="197"/>
                      <a:pt x="371" y="198"/>
                    </a:cubicBezTo>
                    <a:cubicBezTo>
                      <a:pt x="373" y="200"/>
                      <a:pt x="372" y="201"/>
                      <a:pt x="372" y="202"/>
                    </a:cubicBezTo>
                    <a:cubicBezTo>
                      <a:pt x="371" y="203"/>
                      <a:pt x="370" y="204"/>
                      <a:pt x="368" y="204"/>
                    </a:cubicBezTo>
                    <a:cubicBezTo>
                      <a:pt x="366" y="204"/>
                      <a:pt x="365" y="204"/>
                      <a:pt x="363" y="203"/>
                    </a:cubicBezTo>
                    <a:cubicBezTo>
                      <a:pt x="361" y="202"/>
                      <a:pt x="360" y="201"/>
                      <a:pt x="359" y="199"/>
                    </a:cubicBezTo>
                    <a:cubicBezTo>
                      <a:pt x="359" y="197"/>
                      <a:pt x="360" y="195"/>
                      <a:pt x="362" y="194"/>
                    </a:cubicBezTo>
                    <a:cubicBezTo>
                      <a:pt x="361" y="193"/>
                      <a:pt x="359" y="192"/>
                      <a:pt x="356" y="191"/>
                    </a:cubicBezTo>
                    <a:cubicBezTo>
                      <a:pt x="355" y="191"/>
                      <a:pt x="349" y="195"/>
                      <a:pt x="346" y="197"/>
                    </a:cubicBezTo>
                    <a:cubicBezTo>
                      <a:pt x="343" y="198"/>
                      <a:pt x="342" y="199"/>
                      <a:pt x="340" y="200"/>
                    </a:cubicBezTo>
                    <a:cubicBezTo>
                      <a:pt x="339" y="200"/>
                      <a:pt x="336" y="200"/>
                      <a:pt x="333" y="200"/>
                    </a:cubicBezTo>
                    <a:cubicBezTo>
                      <a:pt x="329" y="199"/>
                      <a:pt x="325" y="199"/>
                      <a:pt x="321" y="200"/>
                    </a:cubicBezTo>
                    <a:cubicBezTo>
                      <a:pt x="317" y="201"/>
                      <a:pt x="316" y="203"/>
                      <a:pt x="315" y="205"/>
                    </a:cubicBezTo>
                    <a:cubicBezTo>
                      <a:pt x="313" y="206"/>
                      <a:pt x="312" y="208"/>
                      <a:pt x="310" y="208"/>
                    </a:cubicBezTo>
                    <a:cubicBezTo>
                      <a:pt x="309" y="207"/>
                      <a:pt x="307" y="207"/>
                      <a:pt x="305" y="207"/>
                    </a:cubicBezTo>
                    <a:cubicBezTo>
                      <a:pt x="304" y="207"/>
                      <a:pt x="303" y="208"/>
                      <a:pt x="302" y="208"/>
                    </a:cubicBezTo>
                    <a:cubicBezTo>
                      <a:pt x="298" y="208"/>
                      <a:pt x="295" y="207"/>
                      <a:pt x="294" y="206"/>
                    </a:cubicBezTo>
                    <a:cubicBezTo>
                      <a:pt x="291" y="205"/>
                      <a:pt x="291" y="203"/>
                      <a:pt x="291" y="202"/>
                    </a:cubicBezTo>
                    <a:cubicBezTo>
                      <a:pt x="292" y="200"/>
                      <a:pt x="294" y="199"/>
                      <a:pt x="297" y="199"/>
                    </a:cubicBezTo>
                    <a:cubicBezTo>
                      <a:pt x="298" y="199"/>
                      <a:pt x="298" y="199"/>
                      <a:pt x="298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7" y="197"/>
                      <a:pt x="298" y="194"/>
                      <a:pt x="300" y="192"/>
                    </a:cubicBezTo>
                    <a:cubicBezTo>
                      <a:pt x="296" y="193"/>
                      <a:pt x="290" y="196"/>
                      <a:pt x="289" y="196"/>
                    </a:cubicBezTo>
                    <a:cubicBezTo>
                      <a:pt x="289" y="197"/>
                      <a:pt x="289" y="197"/>
                      <a:pt x="289" y="198"/>
                    </a:cubicBezTo>
                    <a:cubicBezTo>
                      <a:pt x="289" y="200"/>
                      <a:pt x="289" y="202"/>
                      <a:pt x="286" y="203"/>
                    </a:cubicBezTo>
                    <a:cubicBezTo>
                      <a:pt x="286" y="203"/>
                      <a:pt x="285" y="204"/>
                      <a:pt x="284" y="204"/>
                    </a:cubicBezTo>
                    <a:cubicBezTo>
                      <a:pt x="283" y="204"/>
                      <a:pt x="282" y="202"/>
                      <a:pt x="281" y="201"/>
                    </a:cubicBezTo>
                    <a:cubicBezTo>
                      <a:pt x="281" y="201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79" y="200"/>
                    </a:cubicBezTo>
                    <a:cubicBezTo>
                      <a:pt x="274" y="200"/>
                      <a:pt x="259" y="204"/>
                      <a:pt x="256" y="207"/>
                    </a:cubicBezTo>
                    <a:cubicBezTo>
                      <a:pt x="254" y="210"/>
                      <a:pt x="251" y="211"/>
                      <a:pt x="248" y="212"/>
                    </a:cubicBezTo>
                    <a:cubicBezTo>
                      <a:pt x="247" y="212"/>
                      <a:pt x="246" y="213"/>
                      <a:pt x="246" y="213"/>
                    </a:cubicBezTo>
                    <a:cubicBezTo>
                      <a:pt x="245" y="216"/>
                      <a:pt x="242" y="216"/>
                      <a:pt x="238" y="217"/>
                    </a:cubicBezTo>
                    <a:cubicBezTo>
                      <a:pt x="236" y="217"/>
                      <a:pt x="233" y="218"/>
                      <a:pt x="232" y="218"/>
                    </a:cubicBezTo>
                    <a:cubicBezTo>
                      <a:pt x="231" y="219"/>
                      <a:pt x="231" y="221"/>
                      <a:pt x="231" y="223"/>
                    </a:cubicBezTo>
                    <a:cubicBezTo>
                      <a:pt x="231" y="225"/>
                      <a:pt x="231" y="227"/>
                      <a:pt x="231" y="229"/>
                    </a:cubicBezTo>
                    <a:cubicBezTo>
                      <a:pt x="230" y="232"/>
                      <a:pt x="224" y="233"/>
                      <a:pt x="216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0" y="233"/>
                      <a:pt x="210" y="233"/>
                    </a:cubicBezTo>
                    <a:cubicBezTo>
                      <a:pt x="210" y="233"/>
                      <a:pt x="210" y="233"/>
                      <a:pt x="210" y="233"/>
                    </a:cubicBezTo>
                    <a:cubicBezTo>
                      <a:pt x="206" y="233"/>
                      <a:pt x="204" y="230"/>
                      <a:pt x="203" y="227"/>
                    </a:cubicBezTo>
                    <a:cubicBezTo>
                      <a:pt x="202" y="226"/>
                      <a:pt x="201" y="224"/>
                      <a:pt x="200" y="224"/>
                    </a:cubicBezTo>
                    <a:cubicBezTo>
                      <a:pt x="199" y="224"/>
                      <a:pt x="198" y="223"/>
                      <a:pt x="197" y="222"/>
                    </a:cubicBezTo>
                    <a:cubicBezTo>
                      <a:pt x="196" y="220"/>
                      <a:pt x="197" y="218"/>
                      <a:pt x="199" y="214"/>
                    </a:cubicBezTo>
                    <a:cubicBezTo>
                      <a:pt x="200" y="212"/>
                      <a:pt x="201" y="212"/>
                      <a:pt x="203" y="212"/>
                    </a:cubicBezTo>
                    <a:cubicBezTo>
                      <a:pt x="204" y="212"/>
                      <a:pt x="205" y="212"/>
                      <a:pt x="207" y="210"/>
                    </a:cubicBezTo>
                    <a:cubicBezTo>
                      <a:pt x="210" y="209"/>
                      <a:pt x="213" y="209"/>
                      <a:pt x="215" y="210"/>
                    </a:cubicBezTo>
                    <a:cubicBezTo>
                      <a:pt x="215" y="210"/>
                      <a:pt x="215" y="210"/>
                      <a:pt x="215" y="210"/>
                    </a:cubicBezTo>
                    <a:cubicBezTo>
                      <a:pt x="215" y="209"/>
                      <a:pt x="215" y="209"/>
                      <a:pt x="214" y="208"/>
                    </a:cubicBezTo>
                    <a:cubicBezTo>
                      <a:pt x="212" y="206"/>
                      <a:pt x="210" y="204"/>
                      <a:pt x="209" y="201"/>
                    </a:cubicBezTo>
                    <a:cubicBezTo>
                      <a:pt x="209" y="200"/>
                      <a:pt x="206" y="198"/>
                      <a:pt x="202" y="198"/>
                    </a:cubicBezTo>
                    <a:cubicBezTo>
                      <a:pt x="200" y="198"/>
                      <a:pt x="199" y="198"/>
                      <a:pt x="198" y="199"/>
                    </a:cubicBezTo>
                    <a:cubicBezTo>
                      <a:pt x="195" y="199"/>
                      <a:pt x="192" y="200"/>
                      <a:pt x="188" y="199"/>
                    </a:cubicBezTo>
                    <a:cubicBezTo>
                      <a:pt x="191" y="201"/>
                      <a:pt x="190" y="203"/>
                      <a:pt x="190" y="205"/>
                    </a:cubicBezTo>
                    <a:cubicBezTo>
                      <a:pt x="190" y="206"/>
                      <a:pt x="190" y="206"/>
                      <a:pt x="190" y="207"/>
                    </a:cubicBezTo>
                    <a:cubicBezTo>
                      <a:pt x="192" y="211"/>
                      <a:pt x="188" y="217"/>
                      <a:pt x="186" y="221"/>
                    </a:cubicBezTo>
                    <a:cubicBezTo>
                      <a:pt x="185" y="221"/>
                      <a:pt x="185" y="222"/>
                      <a:pt x="185" y="222"/>
                    </a:cubicBezTo>
                    <a:cubicBezTo>
                      <a:pt x="186" y="222"/>
                      <a:pt x="187" y="222"/>
                      <a:pt x="187" y="222"/>
                    </a:cubicBezTo>
                    <a:cubicBezTo>
                      <a:pt x="188" y="222"/>
                      <a:pt x="188" y="222"/>
                      <a:pt x="188" y="222"/>
                    </a:cubicBezTo>
                    <a:cubicBezTo>
                      <a:pt x="189" y="222"/>
                      <a:pt x="191" y="222"/>
                      <a:pt x="192" y="223"/>
                    </a:cubicBezTo>
                    <a:cubicBezTo>
                      <a:pt x="194" y="226"/>
                      <a:pt x="194" y="230"/>
                      <a:pt x="194" y="233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7"/>
                      <a:pt x="193" y="239"/>
                      <a:pt x="192" y="240"/>
                    </a:cubicBezTo>
                    <a:cubicBezTo>
                      <a:pt x="191" y="241"/>
                      <a:pt x="190" y="242"/>
                      <a:pt x="190" y="243"/>
                    </a:cubicBezTo>
                    <a:cubicBezTo>
                      <a:pt x="190" y="245"/>
                      <a:pt x="189" y="246"/>
                      <a:pt x="188" y="246"/>
                    </a:cubicBezTo>
                    <a:cubicBezTo>
                      <a:pt x="187" y="246"/>
                      <a:pt x="186" y="245"/>
                      <a:pt x="185" y="245"/>
                    </a:cubicBezTo>
                    <a:cubicBezTo>
                      <a:pt x="185" y="245"/>
                      <a:pt x="185" y="244"/>
                      <a:pt x="184" y="244"/>
                    </a:cubicBezTo>
                    <a:cubicBezTo>
                      <a:pt x="184" y="245"/>
                      <a:pt x="183" y="245"/>
                      <a:pt x="183" y="245"/>
                    </a:cubicBezTo>
                    <a:cubicBezTo>
                      <a:pt x="181" y="245"/>
                      <a:pt x="179" y="243"/>
                      <a:pt x="178" y="240"/>
                    </a:cubicBezTo>
                    <a:cubicBezTo>
                      <a:pt x="178" y="239"/>
                      <a:pt x="175" y="239"/>
                      <a:pt x="174" y="239"/>
                    </a:cubicBezTo>
                    <a:cubicBezTo>
                      <a:pt x="172" y="239"/>
                      <a:pt x="170" y="239"/>
                      <a:pt x="168" y="239"/>
                    </a:cubicBezTo>
                    <a:cubicBezTo>
                      <a:pt x="166" y="238"/>
                      <a:pt x="165" y="238"/>
                      <a:pt x="163" y="241"/>
                    </a:cubicBezTo>
                    <a:cubicBezTo>
                      <a:pt x="161" y="245"/>
                      <a:pt x="155" y="246"/>
                      <a:pt x="152" y="247"/>
                    </a:cubicBezTo>
                    <a:cubicBezTo>
                      <a:pt x="151" y="247"/>
                      <a:pt x="148" y="249"/>
                      <a:pt x="146" y="251"/>
                    </a:cubicBezTo>
                    <a:cubicBezTo>
                      <a:pt x="144" y="252"/>
                      <a:pt x="143" y="253"/>
                      <a:pt x="142" y="254"/>
                    </a:cubicBezTo>
                    <a:cubicBezTo>
                      <a:pt x="141" y="255"/>
                      <a:pt x="141" y="255"/>
                      <a:pt x="141" y="256"/>
                    </a:cubicBezTo>
                    <a:cubicBezTo>
                      <a:pt x="140" y="258"/>
                      <a:pt x="141" y="259"/>
                      <a:pt x="143" y="261"/>
                    </a:cubicBezTo>
                    <a:cubicBezTo>
                      <a:pt x="147" y="265"/>
                      <a:pt x="149" y="268"/>
                      <a:pt x="148" y="272"/>
                    </a:cubicBezTo>
                    <a:cubicBezTo>
                      <a:pt x="148" y="275"/>
                      <a:pt x="143" y="275"/>
                      <a:pt x="142" y="275"/>
                    </a:cubicBezTo>
                    <a:cubicBezTo>
                      <a:pt x="141" y="275"/>
                      <a:pt x="133" y="275"/>
                      <a:pt x="131" y="272"/>
                    </a:cubicBezTo>
                    <a:cubicBezTo>
                      <a:pt x="130" y="271"/>
                      <a:pt x="126" y="270"/>
                      <a:pt x="123" y="270"/>
                    </a:cubicBezTo>
                    <a:cubicBezTo>
                      <a:pt x="122" y="270"/>
                      <a:pt x="122" y="270"/>
                      <a:pt x="121" y="270"/>
                    </a:cubicBezTo>
                    <a:cubicBezTo>
                      <a:pt x="121" y="270"/>
                      <a:pt x="121" y="270"/>
                      <a:pt x="121" y="270"/>
                    </a:cubicBezTo>
                    <a:cubicBezTo>
                      <a:pt x="119" y="270"/>
                      <a:pt x="117" y="268"/>
                      <a:pt x="114" y="266"/>
                    </a:cubicBezTo>
                    <a:cubicBezTo>
                      <a:pt x="112" y="264"/>
                      <a:pt x="109" y="262"/>
                      <a:pt x="108" y="262"/>
                    </a:cubicBezTo>
                    <a:cubicBezTo>
                      <a:pt x="108" y="262"/>
                      <a:pt x="108" y="262"/>
                      <a:pt x="108" y="262"/>
                    </a:cubicBezTo>
                    <a:cubicBezTo>
                      <a:pt x="106" y="262"/>
                      <a:pt x="104" y="265"/>
                      <a:pt x="103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3" y="267"/>
                      <a:pt x="103" y="267"/>
                      <a:pt x="103" y="267"/>
                    </a:cubicBezTo>
                    <a:cubicBezTo>
                      <a:pt x="103" y="267"/>
                      <a:pt x="104" y="268"/>
                      <a:pt x="104" y="268"/>
                    </a:cubicBezTo>
                    <a:close/>
                    <a:moveTo>
                      <a:pt x="849" y="490"/>
                    </a:moveTo>
                    <a:cubicBezTo>
                      <a:pt x="850" y="489"/>
                      <a:pt x="852" y="488"/>
                      <a:pt x="855" y="487"/>
                    </a:cubicBezTo>
                    <a:cubicBezTo>
                      <a:pt x="860" y="485"/>
                      <a:pt x="868" y="482"/>
                      <a:pt x="871" y="477"/>
                    </a:cubicBezTo>
                    <a:cubicBezTo>
                      <a:pt x="873" y="472"/>
                      <a:pt x="879" y="468"/>
                      <a:pt x="884" y="464"/>
                    </a:cubicBezTo>
                    <a:cubicBezTo>
                      <a:pt x="890" y="459"/>
                      <a:pt x="897" y="455"/>
                      <a:pt x="901" y="448"/>
                    </a:cubicBezTo>
                    <a:cubicBezTo>
                      <a:pt x="903" y="445"/>
                      <a:pt x="905" y="441"/>
                      <a:pt x="907" y="437"/>
                    </a:cubicBezTo>
                    <a:cubicBezTo>
                      <a:pt x="911" y="429"/>
                      <a:pt x="913" y="424"/>
                      <a:pt x="917" y="424"/>
                    </a:cubicBezTo>
                    <a:cubicBezTo>
                      <a:pt x="917" y="424"/>
                      <a:pt x="917" y="424"/>
                      <a:pt x="917" y="424"/>
                    </a:cubicBezTo>
                    <a:cubicBezTo>
                      <a:pt x="918" y="425"/>
                      <a:pt x="919" y="425"/>
                      <a:pt x="920" y="427"/>
                    </a:cubicBezTo>
                    <a:cubicBezTo>
                      <a:pt x="921" y="434"/>
                      <a:pt x="915" y="460"/>
                      <a:pt x="906" y="468"/>
                    </a:cubicBezTo>
                    <a:cubicBezTo>
                      <a:pt x="901" y="472"/>
                      <a:pt x="895" y="475"/>
                      <a:pt x="889" y="477"/>
                    </a:cubicBezTo>
                    <a:cubicBezTo>
                      <a:pt x="884" y="479"/>
                      <a:pt x="878" y="481"/>
                      <a:pt x="878" y="484"/>
                    </a:cubicBezTo>
                    <a:cubicBezTo>
                      <a:pt x="878" y="491"/>
                      <a:pt x="862" y="494"/>
                      <a:pt x="855" y="494"/>
                    </a:cubicBezTo>
                    <a:cubicBezTo>
                      <a:pt x="852" y="494"/>
                      <a:pt x="850" y="494"/>
                      <a:pt x="849" y="493"/>
                    </a:cubicBezTo>
                    <a:cubicBezTo>
                      <a:pt x="849" y="492"/>
                      <a:pt x="849" y="491"/>
                      <a:pt x="849" y="49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1" name="Freeform 1148"/>
              <p:cNvSpPr>
                <a:spLocks/>
              </p:cNvSpPr>
              <p:nvPr/>
            </p:nvSpPr>
            <p:spPr bwMode="auto">
              <a:xfrm>
                <a:off x="4790" y="1671"/>
                <a:ext cx="25" cy="109"/>
              </a:xfrm>
              <a:custGeom>
                <a:avLst/>
                <a:gdLst>
                  <a:gd name="T0" fmla="*/ 5 w 26"/>
                  <a:gd name="T1" fmla="*/ 42 h 114"/>
                  <a:gd name="T2" fmla="*/ 5 w 26"/>
                  <a:gd name="T3" fmla="*/ 65 h 114"/>
                  <a:gd name="T4" fmla="*/ 4 w 26"/>
                  <a:gd name="T5" fmla="*/ 85 h 114"/>
                  <a:gd name="T6" fmla="*/ 3 w 26"/>
                  <a:gd name="T7" fmla="*/ 105 h 114"/>
                  <a:gd name="T8" fmla="*/ 2 w 26"/>
                  <a:gd name="T9" fmla="*/ 114 h 114"/>
                  <a:gd name="T10" fmla="*/ 7 w 26"/>
                  <a:gd name="T11" fmla="*/ 109 h 114"/>
                  <a:gd name="T12" fmla="*/ 11 w 26"/>
                  <a:gd name="T13" fmla="*/ 109 h 114"/>
                  <a:gd name="T14" fmla="*/ 6 w 26"/>
                  <a:gd name="T15" fmla="*/ 96 h 114"/>
                  <a:gd name="T16" fmla="*/ 7 w 26"/>
                  <a:gd name="T17" fmla="*/ 85 h 114"/>
                  <a:gd name="T18" fmla="*/ 9 w 26"/>
                  <a:gd name="T19" fmla="*/ 77 h 114"/>
                  <a:gd name="T20" fmla="*/ 16 w 26"/>
                  <a:gd name="T21" fmla="*/ 70 h 114"/>
                  <a:gd name="T22" fmla="*/ 25 w 26"/>
                  <a:gd name="T23" fmla="*/ 74 h 114"/>
                  <a:gd name="T24" fmla="*/ 26 w 26"/>
                  <a:gd name="T25" fmla="*/ 75 h 114"/>
                  <a:gd name="T26" fmla="*/ 26 w 26"/>
                  <a:gd name="T27" fmla="*/ 75 h 114"/>
                  <a:gd name="T28" fmla="*/ 20 w 26"/>
                  <a:gd name="T29" fmla="*/ 57 h 114"/>
                  <a:gd name="T30" fmla="*/ 14 w 26"/>
                  <a:gd name="T31" fmla="*/ 35 h 114"/>
                  <a:gd name="T32" fmla="*/ 14 w 26"/>
                  <a:gd name="T33" fmla="*/ 21 h 114"/>
                  <a:gd name="T34" fmla="*/ 13 w 26"/>
                  <a:gd name="T35" fmla="*/ 12 h 114"/>
                  <a:gd name="T36" fmla="*/ 7 w 26"/>
                  <a:gd name="T37" fmla="*/ 0 h 114"/>
                  <a:gd name="T38" fmla="*/ 7 w 26"/>
                  <a:gd name="T39" fmla="*/ 2 h 114"/>
                  <a:gd name="T40" fmla="*/ 2 w 26"/>
                  <a:gd name="T41" fmla="*/ 10 h 114"/>
                  <a:gd name="T42" fmla="*/ 1 w 26"/>
                  <a:gd name="T43" fmla="*/ 10 h 114"/>
                  <a:gd name="T44" fmla="*/ 1 w 26"/>
                  <a:gd name="T45" fmla="*/ 13 h 114"/>
                  <a:gd name="T46" fmla="*/ 1 w 26"/>
                  <a:gd name="T47" fmla="*/ 21 h 114"/>
                  <a:gd name="T48" fmla="*/ 5 w 26"/>
                  <a:gd name="T49" fmla="*/ 4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114">
                    <a:moveTo>
                      <a:pt x="5" y="42"/>
                    </a:moveTo>
                    <a:cubicBezTo>
                      <a:pt x="6" y="45"/>
                      <a:pt x="6" y="53"/>
                      <a:pt x="5" y="65"/>
                    </a:cubicBezTo>
                    <a:cubicBezTo>
                      <a:pt x="4" y="73"/>
                      <a:pt x="3" y="83"/>
                      <a:pt x="4" y="85"/>
                    </a:cubicBezTo>
                    <a:cubicBezTo>
                      <a:pt x="5" y="89"/>
                      <a:pt x="5" y="95"/>
                      <a:pt x="3" y="105"/>
                    </a:cubicBezTo>
                    <a:cubicBezTo>
                      <a:pt x="2" y="108"/>
                      <a:pt x="2" y="111"/>
                      <a:pt x="2" y="114"/>
                    </a:cubicBezTo>
                    <a:cubicBezTo>
                      <a:pt x="2" y="112"/>
                      <a:pt x="4" y="109"/>
                      <a:pt x="7" y="109"/>
                    </a:cubicBezTo>
                    <a:cubicBezTo>
                      <a:pt x="9" y="108"/>
                      <a:pt x="10" y="109"/>
                      <a:pt x="11" y="109"/>
                    </a:cubicBezTo>
                    <a:cubicBezTo>
                      <a:pt x="9" y="107"/>
                      <a:pt x="7" y="102"/>
                      <a:pt x="6" y="96"/>
                    </a:cubicBezTo>
                    <a:cubicBezTo>
                      <a:pt x="4" y="93"/>
                      <a:pt x="6" y="89"/>
                      <a:pt x="7" y="85"/>
                    </a:cubicBezTo>
                    <a:cubicBezTo>
                      <a:pt x="8" y="83"/>
                      <a:pt x="9" y="80"/>
                      <a:pt x="9" y="77"/>
                    </a:cubicBezTo>
                    <a:cubicBezTo>
                      <a:pt x="9" y="73"/>
                      <a:pt x="12" y="70"/>
                      <a:pt x="16" y="70"/>
                    </a:cubicBezTo>
                    <a:cubicBezTo>
                      <a:pt x="19" y="70"/>
                      <a:pt x="23" y="72"/>
                      <a:pt x="25" y="74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5" y="73"/>
                      <a:pt x="23" y="67"/>
                      <a:pt x="20" y="57"/>
                    </a:cubicBezTo>
                    <a:cubicBezTo>
                      <a:pt x="18" y="49"/>
                      <a:pt x="16" y="39"/>
                      <a:pt x="14" y="35"/>
                    </a:cubicBezTo>
                    <a:cubicBezTo>
                      <a:pt x="12" y="30"/>
                      <a:pt x="13" y="25"/>
                      <a:pt x="14" y="21"/>
                    </a:cubicBezTo>
                    <a:cubicBezTo>
                      <a:pt x="15" y="16"/>
                      <a:pt x="16" y="13"/>
                      <a:pt x="13" y="12"/>
                    </a:cubicBezTo>
                    <a:cubicBezTo>
                      <a:pt x="9" y="8"/>
                      <a:pt x="8" y="4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7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5"/>
                      <a:pt x="2" y="18"/>
                      <a:pt x="1" y="21"/>
                    </a:cubicBezTo>
                    <a:cubicBezTo>
                      <a:pt x="0" y="27"/>
                      <a:pt x="2" y="36"/>
                      <a:pt x="5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2" name="Freeform 1149"/>
              <p:cNvSpPr>
                <a:spLocks/>
              </p:cNvSpPr>
              <p:nvPr/>
            </p:nvSpPr>
            <p:spPr bwMode="auto">
              <a:xfrm>
                <a:off x="3824" y="1256"/>
                <a:ext cx="190" cy="130"/>
              </a:xfrm>
              <a:custGeom>
                <a:avLst/>
                <a:gdLst>
                  <a:gd name="T0" fmla="*/ 10 w 199"/>
                  <a:gd name="T1" fmla="*/ 115 h 136"/>
                  <a:gd name="T2" fmla="*/ 13 w 199"/>
                  <a:gd name="T3" fmla="*/ 121 h 136"/>
                  <a:gd name="T4" fmla="*/ 15 w 199"/>
                  <a:gd name="T5" fmla="*/ 124 h 136"/>
                  <a:gd name="T6" fmla="*/ 15 w 199"/>
                  <a:gd name="T7" fmla="*/ 119 h 136"/>
                  <a:gd name="T8" fmla="*/ 28 w 199"/>
                  <a:gd name="T9" fmla="*/ 124 h 136"/>
                  <a:gd name="T10" fmla="*/ 26 w 199"/>
                  <a:gd name="T11" fmla="*/ 130 h 136"/>
                  <a:gd name="T12" fmla="*/ 47 w 199"/>
                  <a:gd name="T13" fmla="*/ 134 h 136"/>
                  <a:gd name="T14" fmla="*/ 67 w 199"/>
                  <a:gd name="T15" fmla="*/ 135 h 136"/>
                  <a:gd name="T16" fmla="*/ 52 w 199"/>
                  <a:gd name="T17" fmla="*/ 123 h 136"/>
                  <a:gd name="T18" fmla="*/ 49 w 199"/>
                  <a:gd name="T19" fmla="*/ 96 h 136"/>
                  <a:gd name="T20" fmla="*/ 58 w 199"/>
                  <a:gd name="T21" fmla="*/ 83 h 136"/>
                  <a:gd name="T22" fmla="*/ 69 w 199"/>
                  <a:gd name="T23" fmla="*/ 71 h 136"/>
                  <a:gd name="T24" fmla="*/ 70 w 199"/>
                  <a:gd name="T25" fmla="*/ 69 h 136"/>
                  <a:gd name="T26" fmla="*/ 79 w 199"/>
                  <a:gd name="T27" fmla="*/ 60 h 136"/>
                  <a:gd name="T28" fmla="*/ 80 w 199"/>
                  <a:gd name="T29" fmla="*/ 52 h 136"/>
                  <a:gd name="T30" fmla="*/ 91 w 199"/>
                  <a:gd name="T31" fmla="*/ 49 h 136"/>
                  <a:gd name="T32" fmla="*/ 106 w 199"/>
                  <a:gd name="T33" fmla="*/ 43 h 136"/>
                  <a:gd name="T34" fmla="*/ 199 w 199"/>
                  <a:gd name="T35" fmla="*/ 4 h 136"/>
                  <a:gd name="T36" fmla="*/ 191 w 199"/>
                  <a:gd name="T37" fmla="*/ 0 h 136"/>
                  <a:gd name="T38" fmla="*/ 154 w 199"/>
                  <a:gd name="T39" fmla="*/ 11 h 136"/>
                  <a:gd name="T40" fmla="*/ 131 w 199"/>
                  <a:gd name="T41" fmla="*/ 17 h 136"/>
                  <a:gd name="T42" fmla="*/ 114 w 199"/>
                  <a:gd name="T43" fmla="*/ 16 h 136"/>
                  <a:gd name="T44" fmla="*/ 107 w 199"/>
                  <a:gd name="T45" fmla="*/ 19 h 136"/>
                  <a:gd name="T46" fmla="*/ 93 w 199"/>
                  <a:gd name="T47" fmla="*/ 23 h 136"/>
                  <a:gd name="T48" fmla="*/ 80 w 199"/>
                  <a:gd name="T49" fmla="*/ 28 h 136"/>
                  <a:gd name="T50" fmla="*/ 72 w 199"/>
                  <a:gd name="T51" fmla="*/ 33 h 136"/>
                  <a:gd name="T52" fmla="*/ 59 w 199"/>
                  <a:gd name="T53" fmla="*/ 37 h 136"/>
                  <a:gd name="T54" fmla="*/ 59 w 199"/>
                  <a:gd name="T55" fmla="*/ 42 h 136"/>
                  <a:gd name="T56" fmla="*/ 55 w 199"/>
                  <a:gd name="T57" fmla="*/ 50 h 136"/>
                  <a:gd name="T58" fmla="*/ 54 w 199"/>
                  <a:gd name="T59" fmla="*/ 52 h 136"/>
                  <a:gd name="T60" fmla="*/ 49 w 199"/>
                  <a:gd name="T61" fmla="*/ 57 h 136"/>
                  <a:gd name="T62" fmla="*/ 39 w 199"/>
                  <a:gd name="T63" fmla="*/ 65 h 136"/>
                  <a:gd name="T64" fmla="*/ 35 w 199"/>
                  <a:gd name="T65" fmla="*/ 68 h 136"/>
                  <a:gd name="T66" fmla="*/ 41 w 199"/>
                  <a:gd name="T67" fmla="*/ 71 h 136"/>
                  <a:gd name="T68" fmla="*/ 36 w 199"/>
                  <a:gd name="T69" fmla="*/ 77 h 136"/>
                  <a:gd name="T70" fmla="*/ 28 w 199"/>
                  <a:gd name="T71" fmla="*/ 83 h 136"/>
                  <a:gd name="T72" fmla="*/ 24 w 199"/>
                  <a:gd name="T73" fmla="*/ 88 h 136"/>
                  <a:gd name="T74" fmla="*/ 21 w 199"/>
                  <a:gd name="T75" fmla="*/ 96 h 136"/>
                  <a:gd name="T76" fmla="*/ 15 w 199"/>
                  <a:gd name="T77" fmla="*/ 103 h 136"/>
                  <a:gd name="T78" fmla="*/ 1 w 199"/>
                  <a:gd name="T79" fmla="*/ 110 h 136"/>
                  <a:gd name="T80" fmla="*/ 8 w 199"/>
                  <a:gd name="T81" fmla="*/ 1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9" h="136">
                    <a:moveTo>
                      <a:pt x="8" y="114"/>
                    </a:moveTo>
                    <a:cubicBezTo>
                      <a:pt x="9" y="115"/>
                      <a:pt x="9" y="115"/>
                      <a:pt x="10" y="115"/>
                    </a:cubicBezTo>
                    <a:cubicBezTo>
                      <a:pt x="11" y="115"/>
                      <a:pt x="13" y="115"/>
                      <a:pt x="14" y="116"/>
                    </a:cubicBezTo>
                    <a:cubicBezTo>
                      <a:pt x="15" y="118"/>
                      <a:pt x="14" y="119"/>
                      <a:pt x="13" y="121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4" y="124"/>
                      <a:pt x="15" y="124"/>
                      <a:pt x="15" y="124"/>
                    </a:cubicBezTo>
                    <a:cubicBezTo>
                      <a:pt x="15" y="124"/>
                      <a:pt x="15" y="123"/>
                      <a:pt x="15" y="122"/>
                    </a:cubicBezTo>
                    <a:cubicBezTo>
                      <a:pt x="14" y="120"/>
                      <a:pt x="14" y="119"/>
                      <a:pt x="15" y="119"/>
                    </a:cubicBezTo>
                    <a:cubicBezTo>
                      <a:pt x="15" y="118"/>
                      <a:pt x="16" y="117"/>
                      <a:pt x="17" y="117"/>
                    </a:cubicBezTo>
                    <a:cubicBezTo>
                      <a:pt x="21" y="117"/>
                      <a:pt x="27" y="120"/>
                      <a:pt x="28" y="124"/>
                    </a:cubicBezTo>
                    <a:cubicBezTo>
                      <a:pt x="29" y="126"/>
                      <a:pt x="28" y="128"/>
                      <a:pt x="27" y="129"/>
                    </a:cubicBezTo>
                    <a:cubicBezTo>
                      <a:pt x="26" y="129"/>
                      <a:pt x="26" y="130"/>
                      <a:pt x="26" y="130"/>
                    </a:cubicBezTo>
                    <a:cubicBezTo>
                      <a:pt x="27" y="131"/>
                      <a:pt x="34" y="133"/>
                      <a:pt x="40" y="134"/>
                    </a:cubicBezTo>
                    <a:cubicBezTo>
                      <a:pt x="41" y="134"/>
                      <a:pt x="44" y="134"/>
                      <a:pt x="47" y="134"/>
                    </a:cubicBezTo>
                    <a:cubicBezTo>
                      <a:pt x="52" y="135"/>
                      <a:pt x="58" y="136"/>
                      <a:pt x="62" y="136"/>
                    </a:cubicBezTo>
                    <a:cubicBezTo>
                      <a:pt x="66" y="136"/>
                      <a:pt x="67" y="135"/>
                      <a:pt x="67" y="135"/>
                    </a:cubicBezTo>
                    <a:cubicBezTo>
                      <a:pt x="67" y="135"/>
                      <a:pt x="64" y="133"/>
                      <a:pt x="62" y="131"/>
                    </a:cubicBezTo>
                    <a:cubicBezTo>
                      <a:pt x="59" y="129"/>
                      <a:pt x="56" y="127"/>
                      <a:pt x="52" y="123"/>
                    </a:cubicBezTo>
                    <a:cubicBezTo>
                      <a:pt x="48" y="119"/>
                      <a:pt x="43" y="111"/>
                      <a:pt x="44" y="104"/>
                    </a:cubicBezTo>
                    <a:cubicBezTo>
                      <a:pt x="44" y="100"/>
                      <a:pt x="46" y="98"/>
                      <a:pt x="49" y="96"/>
                    </a:cubicBezTo>
                    <a:cubicBezTo>
                      <a:pt x="52" y="94"/>
                      <a:pt x="52" y="93"/>
                      <a:pt x="52" y="91"/>
                    </a:cubicBezTo>
                    <a:cubicBezTo>
                      <a:pt x="53" y="88"/>
                      <a:pt x="53" y="86"/>
                      <a:pt x="58" y="83"/>
                    </a:cubicBezTo>
                    <a:cubicBezTo>
                      <a:pt x="61" y="81"/>
                      <a:pt x="62" y="78"/>
                      <a:pt x="62" y="76"/>
                    </a:cubicBezTo>
                    <a:cubicBezTo>
                      <a:pt x="63" y="74"/>
                      <a:pt x="64" y="71"/>
                      <a:pt x="69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0"/>
                      <a:pt x="70" y="70"/>
                      <a:pt x="70" y="69"/>
                    </a:cubicBezTo>
                    <a:cubicBezTo>
                      <a:pt x="70" y="68"/>
                      <a:pt x="69" y="64"/>
                      <a:pt x="74" y="63"/>
                    </a:cubicBezTo>
                    <a:cubicBezTo>
                      <a:pt x="76" y="63"/>
                      <a:pt x="78" y="62"/>
                      <a:pt x="79" y="60"/>
                    </a:cubicBezTo>
                    <a:cubicBezTo>
                      <a:pt x="80" y="58"/>
                      <a:pt x="80" y="56"/>
                      <a:pt x="80" y="55"/>
                    </a:cubicBezTo>
                    <a:cubicBezTo>
                      <a:pt x="79" y="54"/>
                      <a:pt x="80" y="53"/>
                      <a:pt x="80" y="52"/>
                    </a:cubicBezTo>
                    <a:cubicBezTo>
                      <a:pt x="81" y="51"/>
                      <a:pt x="83" y="51"/>
                      <a:pt x="85" y="51"/>
                    </a:cubicBezTo>
                    <a:cubicBezTo>
                      <a:pt x="87" y="51"/>
                      <a:pt x="90" y="51"/>
                      <a:pt x="91" y="49"/>
                    </a:cubicBezTo>
                    <a:cubicBezTo>
                      <a:pt x="93" y="47"/>
                      <a:pt x="96" y="46"/>
                      <a:pt x="99" y="46"/>
                    </a:cubicBezTo>
                    <a:cubicBezTo>
                      <a:pt x="102" y="45"/>
                      <a:pt x="105" y="45"/>
                      <a:pt x="106" y="43"/>
                    </a:cubicBezTo>
                    <a:cubicBezTo>
                      <a:pt x="109" y="35"/>
                      <a:pt x="152" y="22"/>
                      <a:pt x="170" y="18"/>
                    </a:cubicBezTo>
                    <a:cubicBezTo>
                      <a:pt x="188" y="14"/>
                      <a:pt x="198" y="8"/>
                      <a:pt x="199" y="4"/>
                    </a:cubicBezTo>
                    <a:cubicBezTo>
                      <a:pt x="199" y="3"/>
                      <a:pt x="199" y="3"/>
                      <a:pt x="198" y="1"/>
                    </a:cubicBezTo>
                    <a:cubicBezTo>
                      <a:pt x="196" y="0"/>
                      <a:pt x="194" y="0"/>
                      <a:pt x="191" y="0"/>
                    </a:cubicBezTo>
                    <a:cubicBezTo>
                      <a:pt x="182" y="0"/>
                      <a:pt x="169" y="5"/>
                      <a:pt x="166" y="8"/>
                    </a:cubicBezTo>
                    <a:cubicBezTo>
                      <a:pt x="162" y="11"/>
                      <a:pt x="158" y="11"/>
                      <a:pt x="154" y="11"/>
                    </a:cubicBezTo>
                    <a:cubicBezTo>
                      <a:pt x="152" y="11"/>
                      <a:pt x="149" y="12"/>
                      <a:pt x="147" y="13"/>
                    </a:cubicBezTo>
                    <a:cubicBezTo>
                      <a:pt x="144" y="15"/>
                      <a:pt x="137" y="17"/>
                      <a:pt x="131" y="17"/>
                    </a:cubicBezTo>
                    <a:cubicBezTo>
                      <a:pt x="128" y="17"/>
                      <a:pt x="125" y="16"/>
                      <a:pt x="123" y="15"/>
                    </a:cubicBezTo>
                    <a:cubicBezTo>
                      <a:pt x="120" y="13"/>
                      <a:pt x="117" y="15"/>
                      <a:pt x="114" y="16"/>
                    </a:cubicBezTo>
                    <a:cubicBezTo>
                      <a:pt x="112" y="18"/>
                      <a:pt x="109" y="19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5" y="19"/>
                      <a:pt x="103" y="20"/>
                      <a:pt x="101" y="21"/>
                    </a:cubicBezTo>
                    <a:cubicBezTo>
                      <a:pt x="99" y="22"/>
                      <a:pt x="96" y="23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88" y="23"/>
                      <a:pt x="81" y="26"/>
                      <a:pt x="80" y="28"/>
                    </a:cubicBezTo>
                    <a:cubicBezTo>
                      <a:pt x="80" y="30"/>
                      <a:pt x="77" y="31"/>
                      <a:pt x="75" y="31"/>
                    </a:cubicBezTo>
                    <a:cubicBezTo>
                      <a:pt x="74" y="32"/>
                      <a:pt x="72" y="32"/>
                      <a:pt x="72" y="33"/>
                    </a:cubicBezTo>
                    <a:cubicBezTo>
                      <a:pt x="72" y="36"/>
                      <a:pt x="67" y="39"/>
                      <a:pt x="63" y="39"/>
                    </a:cubicBezTo>
                    <a:cubicBezTo>
                      <a:pt x="62" y="39"/>
                      <a:pt x="60" y="39"/>
                      <a:pt x="59" y="37"/>
                    </a:cubicBezTo>
                    <a:cubicBezTo>
                      <a:pt x="58" y="37"/>
                      <a:pt x="58" y="37"/>
                      <a:pt x="57" y="38"/>
                    </a:cubicBezTo>
                    <a:cubicBezTo>
                      <a:pt x="57" y="39"/>
                      <a:pt x="57" y="41"/>
                      <a:pt x="59" y="42"/>
                    </a:cubicBezTo>
                    <a:cubicBezTo>
                      <a:pt x="60" y="43"/>
                      <a:pt x="61" y="45"/>
                      <a:pt x="60" y="46"/>
                    </a:cubicBezTo>
                    <a:cubicBezTo>
                      <a:pt x="60" y="48"/>
                      <a:pt x="57" y="49"/>
                      <a:pt x="55" y="50"/>
                    </a:cubicBezTo>
                    <a:cubicBezTo>
                      <a:pt x="54" y="50"/>
                      <a:pt x="54" y="51"/>
                      <a:pt x="53" y="51"/>
                    </a:cubicBezTo>
                    <a:cubicBezTo>
                      <a:pt x="54" y="51"/>
                      <a:pt x="54" y="52"/>
                      <a:pt x="54" y="52"/>
                    </a:cubicBezTo>
                    <a:cubicBezTo>
                      <a:pt x="53" y="54"/>
                      <a:pt x="52" y="55"/>
                      <a:pt x="51" y="56"/>
                    </a:cubicBezTo>
                    <a:cubicBezTo>
                      <a:pt x="50" y="56"/>
                      <a:pt x="50" y="57"/>
                      <a:pt x="49" y="57"/>
                    </a:cubicBezTo>
                    <a:cubicBezTo>
                      <a:pt x="50" y="58"/>
                      <a:pt x="50" y="60"/>
                      <a:pt x="50" y="61"/>
                    </a:cubicBezTo>
                    <a:cubicBezTo>
                      <a:pt x="48" y="63"/>
                      <a:pt x="44" y="64"/>
                      <a:pt x="39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6" y="66"/>
                      <a:pt x="35" y="67"/>
                      <a:pt x="35" y="68"/>
                    </a:cubicBezTo>
                    <a:cubicBezTo>
                      <a:pt x="35" y="69"/>
                      <a:pt x="36" y="69"/>
                      <a:pt x="37" y="69"/>
                    </a:cubicBezTo>
                    <a:cubicBezTo>
                      <a:pt x="39" y="69"/>
                      <a:pt x="40" y="69"/>
                      <a:pt x="41" y="71"/>
                    </a:cubicBezTo>
                    <a:cubicBezTo>
                      <a:pt x="41" y="73"/>
                      <a:pt x="40" y="74"/>
                      <a:pt x="39" y="74"/>
                    </a:cubicBezTo>
                    <a:cubicBezTo>
                      <a:pt x="37" y="75"/>
                      <a:pt x="36" y="76"/>
                      <a:pt x="36" y="77"/>
                    </a:cubicBezTo>
                    <a:cubicBezTo>
                      <a:pt x="36" y="79"/>
                      <a:pt x="35" y="80"/>
                      <a:pt x="35" y="81"/>
                    </a:cubicBezTo>
                    <a:cubicBezTo>
                      <a:pt x="33" y="82"/>
                      <a:pt x="31" y="83"/>
                      <a:pt x="28" y="83"/>
                    </a:cubicBezTo>
                    <a:cubicBezTo>
                      <a:pt x="27" y="83"/>
                      <a:pt x="26" y="83"/>
                      <a:pt x="26" y="83"/>
                    </a:cubicBezTo>
                    <a:cubicBezTo>
                      <a:pt x="26" y="85"/>
                      <a:pt x="25" y="86"/>
                      <a:pt x="24" y="88"/>
                    </a:cubicBezTo>
                    <a:cubicBezTo>
                      <a:pt x="23" y="89"/>
                      <a:pt x="21" y="90"/>
                      <a:pt x="17" y="90"/>
                    </a:cubicBezTo>
                    <a:cubicBezTo>
                      <a:pt x="19" y="92"/>
                      <a:pt x="21" y="93"/>
                      <a:pt x="21" y="96"/>
                    </a:cubicBezTo>
                    <a:cubicBezTo>
                      <a:pt x="22" y="99"/>
                      <a:pt x="19" y="100"/>
                      <a:pt x="17" y="100"/>
                    </a:cubicBezTo>
                    <a:cubicBezTo>
                      <a:pt x="15" y="101"/>
                      <a:pt x="15" y="101"/>
                      <a:pt x="15" y="103"/>
                    </a:cubicBezTo>
                    <a:cubicBezTo>
                      <a:pt x="14" y="107"/>
                      <a:pt x="10" y="107"/>
                      <a:pt x="7" y="108"/>
                    </a:cubicBezTo>
                    <a:cubicBezTo>
                      <a:pt x="3" y="108"/>
                      <a:pt x="1" y="108"/>
                      <a:pt x="1" y="110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2" y="114"/>
                      <a:pt x="5" y="114"/>
                      <a:pt x="8" y="1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3" name="Freeform 1150"/>
              <p:cNvSpPr>
                <a:spLocks/>
              </p:cNvSpPr>
              <p:nvPr/>
            </p:nvSpPr>
            <p:spPr bwMode="auto">
              <a:xfrm>
                <a:off x="4670" y="2328"/>
                <a:ext cx="106" cy="89"/>
              </a:xfrm>
              <a:custGeom>
                <a:avLst/>
                <a:gdLst>
                  <a:gd name="T0" fmla="*/ 74 w 111"/>
                  <a:gd name="T1" fmla="*/ 14 h 93"/>
                  <a:gd name="T2" fmla="*/ 70 w 111"/>
                  <a:gd name="T3" fmla="*/ 18 h 93"/>
                  <a:gd name="T4" fmla="*/ 64 w 111"/>
                  <a:gd name="T5" fmla="*/ 23 h 93"/>
                  <a:gd name="T6" fmla="*/ 58 w 111"/>
                  <a:gd name="T7" fmla="*/ 27 h 93"/>
                  <a:gd name="T8" fmla="*/ 46 w 111"/>
                  <a:gd name="T9" fmla="*/ 34 h 93"/>
                  <a:gd name="T10" fmla="*/ 45 w 111"/>
                  <a:gd name="T11" fmla="*/ 35 h 93"/>
                  <a:gd name="T12" fmla="*/ 35 w 111"/>
                  <a:gd name="T13" fmla="*/ 16 h 93"/>
                  <a:gd name="T14" fmla="*/ 32 w 111"/>
                  <a:gd name="T15" fmla="*/ 6 h 93"/>
                  <a:gd name="T16" fmla="*/ 15 w 111"/>
                  <a:gd name="T17" fmla="*/ 0 h 93"/>
                  <a:gd name="T18" fmla="*/ 10 w 111"/>
                  <a:gd name="T19" fmla="*/ 2 h 93"/>
                  <a:gd name="T20" fmla="*/ 3 w 111"/>
                  <a:gd name="T21" fmla="*/ 7 h 93"/>
                  <a:gd name="T22" fmla="*/ 0 w 111"/>
                  <a:gd name="T23" fmla="*/ 9 h 93"/>
                  <a:gd name="T24" fmla="*/ 0 w 111"/>
                  <a:gd name="T25" fmla="*/ 10 h 93"/>
                  <a:gd name="T26" fmla="*/ 2 w 111"/>
                  <a:gd name="T27" fmla="*/ 10 h 93"/>
                  <a:gd name="T28" fmla="*/ 4 w 111"/>
                  <a:gd name="T29" fmla="*/ 10 h 93"/>
                  <a:gd name="T30" fmla="*/ 11 w 111"/>
                  <a:gd name="T31" fmla="*/ 16 h 93"/>
                  <a:gd name="T32" fmla="*/ 13 w 111"/>
                  <a:gd name="T33" fmla="*/ 18 h 93"/>
                  <a:gd name="T34" fmla="*/ 17 w 111"/>
                  <a:gd name="T35" fmla="*/ 20 h 93"/>
                  <a:gd name="T36" fmla="*/ 25 w 111"/>
                  <a:gd name="T37" fmla="*/ 19 h 93"/>
                  <a:gd name="T38" fmla="*/ 29 w 111"/>
                  <a:gd name="T39" fmla="*/ 18 h 93"/>
                  <a:gd name="T40" fmla="*/ 29 w 111"/>
                  <a:gd name="T41" fmla="*/ 18 h 93"/>
                  <a:gd name="T42" fmla="*/ 34 w 111"/>
                  <a:gd name="T43" fmla="*/ 22 h 93"/>
                  <a:gd name="T44" fmla="*/ 27 w 111"/>
                  <a:gd name="T45" fmla="*/ 25 h 93"/>
                  <a:gd name="T46" fmla="*/ 23 w 111"/>
                  <a:gd name="T47" fmla="*/ 26 h 93"/>
                  <a:gd name="T48" fmla="*/ 18 w 111"/>
                  <a:gd name="T49" fmla="*/ 27 h 93"/>
                  <a:gd name="T50" fmla="*/ 14 w 111"/>
                  <a:gd name="T51" fmla="*/ 27 h 93"/>
                  <a:gd name="T52" fmla="*/ 20 w 111"/>
                  <a:gd name="T53" fmla="*/ 37 h 93"/>
                  <a:gd name="T54" fmla="*/ 22 w 111"/>
                  <a:gd name="T55" fmla="*/ 39 h 93"/>
                  <a:gd name="T56" fmla="*/ 24 w 111"/>
                  <a:gd name="T57" fmla="*/ 37 h 93"/>
                  <a:gd name="T58" fmla="*/ 27 w 111"/>
                  <a:gd name="T59" fmla="*/ 33 h 93"/>
                  <a:gd name="T60" fmla="*/ 31 w 111"/>
                  <a:gd name="T61" fmla="*/ 35 h 93"/>
                  <a:gd name="T62" fmla="*/ 38 w 111"/>
                  <a:gd name="T63" fmla="*/ 38 h 93"/>
                  <a:gd name="T64" fmla="*/ 44 w 111"/>
                  <a:gd name="T65" fmla="*/ 42 h 93"/>
                  <a:gd name="T66" fmla="*/ 48 w 111"/>
                  <a:gd name="T67" fmla="*/ 44 h 93"/>
                  <a:gd name="T68" fmla="*/ 81 w 111"/>
                  <a:gd name="T69" fmla="*/ 55 h 93"/>
                  <a:gd name="T70" fmla="*/ 86 w 111"/>
                  <a:gd name="T71" fmla="*/ 64 h 93"/>
                  <a:gd name="T72" fmla="*/ 87 w 111"/>
                  <a:gd name="T73" fmla="*/ 68 h 93"/>
                  <a:gd name="T74" fmla="*/ 91 w 111"/>
                  <a:gd name="T75" fmla="*/ 79 h 93"/>
                  <a:gd name="T76" fmla="*/ 85 w 111"/>
                  <a:gd name="T77" fmla="*/ 82 h 93"/>
                  <a:gd name="T78" fmla="*/ 77 w 111"/>
                  <a:gd name="T79" fmla="*/ 86 h 93"/>
                  <a:gd name="T80" fmla="*/ 76 w 111"/>
                  <a:gd name="T81" fmla="*/ 87 h 93"/>
                  <a:gd name="T82" fmla="*/ 79 w 111"/>
                  <a:gd name="T83" fmla="*/ 88 h 93"/>
                  <a:gd name="T84" fmla="*/ 93 w 111"/>
                  <a:gd name="T85" fmla="*/ 86 h 93"/>
                  <a:gd name="T86" fmla="*/ 101 w 111"/>
                  <a:gd name="T87" fmla="*/ 85 h 93"/>
                  <a:gd name="T88" fmla="*/ 108 w 111"/>
                  <a:gd name="T89" fmla="*/ 90 h 93"/>
                  <a:gd name="T90" fmla="*/ 111 w 111"/>
                  <a:gd name="T91" fmla="*/ 93 h 93"/>
                  <a:gd name="T92" fmla="*/ 111 w 111"/>
                  <a:gd name="T93" fmla="*/ 27 h 93"/>
                  <a:gd name="T94" fmla="*/ 94 w 111"/>
                  <a:gd name="T95" fmla="*/ 21 h 93"/>
                  <a:gd name="T96" fmla="*/ 74 w 111"/>
                  <a:gd name="T97" fmla="*/ 1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93">
                    <a:moveTo>
                      <a:pt x="74" y="14"/>
                    </a:moveTo>
                    <a:cubicBezTo>
                      <a:pt x="73" y="14"/>
                      <a:pt x="72" y="15"/>
                      <a:pt x="70" y="18"/>
                    </a:cubicBezTo>
                    <a:cubicBezTo>
                      <a:pt x="69" y="20"/>
                      <a:pt x="67" y="23"/>
                      <a:pt x="64" y="23"/>
                    </a:cubicBezTo>
                    <a:cubicBezTo>
                      <a:pt x="63" y="23"/>
                      <a:pt x="60" y="25"/>
                      <a:pt x="58" y="27"/>
                    </a:cubicBezTo>
                    <a:cubicBezTo>
                      <a:pt x="55" y="30"/>
                      <a:pt x="51" y="33"/>
                      <a:pt x="46" y="34"/>
                    </a:cubicBezTo>
                    <a:cubicBezTo>
                      <a:pt x="46" y="35"/>
                      <a:pt x="45" y="35"/>
                      <a:pt x="45" y="35"/>
                    </a:cubicBezTo>
                    <a:cubicBezTo>
                      <a:pt x="39" y="35"/>
                      <a:pt x="37" y="25"/>
                      <a:pt x="35" y="16"/>
                    </a:cubicBezTo>
                    <a:cubicBezTo>
                      <a:pt x="34" y="12"/>
                      <a:pt x="33" y="7"/>
                      <a:pt x="32" y="6"/>
                    </a:cubicBezTo>
                    <a:cubicBezTo>
                      <a:pt x="30" y="3"/>
                      <a:pt x="22" y="0"/>
                      <a:pt x="15" y="0"/>
                    </a:cubicBezTo>
                    <a:cubicBezTo>
                      <a:pt x="12" y="0"/>
                      <a:pt x="10" y="1"/>
                      <a:pt x="10" y="2"/>
                    </a:cubicBezTo>
                    <a:cubicBezTo>
                      <a:pt x="9" y="6"/>
                      <a:pt x="5" y="7"/>
                      <a:pt x="3" y="7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9" y="10"/>
                      <a:pt x="10" y="13"/>
                      <a:pt x="11" y="16"/>
                    </a:cubicBezTo>
                    <a:cubicBezTo>
                      <a:pt x="12" y="17"/>
                      <a:pt x="12" y="17"/>
                      <a:pt x="13" y="18"/>
                    </a:cubicBezTo>
                    <a:cubicBezTo>
                      <a:pt x="13" y="19"/>
                      <a:pt x="13" y="20"/>
                      <a:pt x="17" y="20"/>
                    </a:cubicBezTo>
                    <a:cubicBezTo>
                      <a:pt x="20" y="20"/>
                      <a:pt x="23" y="19"/>
                      <a:pt x="25" y="19"/>
                    </a:cubicBezTo>
                    <a:cubicBezTo>
                      <a:pt x="27" y="18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2" y="18"/>
                      <a:pt x="34" y="20"/>
                      <a:pt x="34" y="22"/>
                    </a:cubicBezTo>
                    <a:cubicBezTo>
                      <a:pt x="34" y="25"/>
                      <a:pt x="31" y="27"/>
                      <a:pt x="27" y="25"/>
                    </a:cubicBezTo>
                    <a:cubicBezTo>
                      <a:pt x="25" y="25"/>
                      <a:pt x="24" y="25"/>
                      <a:pt x="23" y="26"/>
                    </a:cubicBezTo>
                    <a:cubicBezTo>
                      <a:pt x="22" y="27"/>
                      <a:pt x="20" y="28"/>
                      <a:pt x="18" y="27"/>
                    </a:cubicBezTo>
                    <a:cubicBezTo>
                      <a:pt x="17" y="27"/>
                      <a:pt x="15" y="27"/>
                      <a:pt x="14" y="27"/>
                    </a:cubicBezTo>
                    <a:cubicBezTo>
                      <a:pt x="17" y="29"/>
                      <a:pt x="20" y="32"/>
                      <a:pt x="20" y="37"/>
                    </a:cubicBezTo>
                    <a:cubicBezTo>
                      <a:pt x="20" y="37"/>
                      <a:pt x="20" y="39"/>
                      <a:pt x="22" y="39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4" y="33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31" y="35"/>
                    </a:cubicBezTo>
                    <a:cubicBezTo>
                      <a:pt x="33" y="36"/>
                      <a:pt x="35" y="38"/>
                      <a:pt x="38" y="38"/>
                    </a:cubicBezTo>
                    <a:cubicBezTo>
                      <a:pt x="42" y="39"/>
                      <a:pt x="44" y="41"/>
                      <a:pt x="44" y="42"/>
                    </a:cubicBezTo>
                    <a:cubicBezTo>
                      <a:pt x="45" y="43"/>
                      <a:pt x="45" y="43"/>
                      <a:pt x="48" y="44"/>
                    </a:cubicBezTo>
                    <a:cubicBezTo>
                      <a:pt x="56" y="44"/>
                      <a:pt x="73" y="50"/>
                      <a:pt x="81" y="55"/>
                    </a:cubicBezTo>
                    <a:cubicBezTo>
                      <a:pt x="85" y="58"/>
                      <a:pt x="85" y="61"/>
                      <a:pt x="86" y="64"/>
                    </a:cubicBezTo>
                    <a:cubicBezTo>
                      <a:pt x="86" y="65"/>
                      <a:pt x="86" y="67"/>
                      <a:pt x="87" y="68"/>
                    </a:cubicBezTo>
                    <a:cubicBezTo>
                      <a:pt x="91" y="72"/>
                      <a:pt x="92" y="76"/>
                      <a:pt x="91" y="79"/>
                    </a:cubicBezTo>
                    <a:cubicBezTo>
                      <a:pt x="90" y="80"/>
                      <a:pt x="89" y="82"/>
                      <a:pt x="85" y="82"/>
                    </a:cubicBezTo>
                    <a:cubicBezTo>
                      <a:pt x="82" y="82"/>
                      <a:pt x="78" y="84"/>
                      <a:pt x="77" y="86"/>
                    </a:cubicBezTo>
                    <a:cubicBezTo>
                      <a:pt x="77" y="87"/>
                      <a:pt x="76" y="87"/>
                      <a:pt x="76" y="87"/>
                    </a:cubicBezTo>
                    <a:cubicBezTo>
                      <a:pt x="77" y="87"/>
                      <a:pt x="77" y="88"/>
                      <a:pt x="79" y="88"/>
                    </a:cubicBezTo>
                    <a:cubicBezTo>
                      <a:pt x="83" y="88"/>
                      <a:pt x="88" y="87"/>
                      <a:pt x="93" y="86"/>
                    </a:cubicBezTo>
                    <a:cubicBezTo>
                      <a:pt x="96" y="86"/>
                      <a:pt x="99" y="85"/>
                      <a:pt x="101" y="85"/>
                    </a:cubicBezTo>
                    <a:cubicBezTo>
                      <a:pt x="103" y="85"/>
                      <a:pt x="105" y="87"/>
                      <a:pt x="108" y="90"/>
                    </a:cubicBezTo>
                    <a:cubicBezTo>
                      <a:pt x="109" y="91"/>
                      <a:pt x="110" y="92"/>
                      <a:pt x="111" y="93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05" y="25"/>
                      <a:pt x="100" y="23"/>
                      <a:pt x="94" y="21"/>
                    </a:cubicBezTo>
                    <a:cubicBezTo>
                      <a:pt x="86" y="17"/>
                      <a:pt x="77" y="14"/>
                      <a:pt x="74" y="14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4" name="Freeform 1151"/>
              <p:cNvSpPr>
                <a:spLocks/>
              </p:cNvSpPr>
              <p:nvPr/>
            </p:nvSpPr>
            <p:spPr bwMode="auto">
              <a:xfrm>
                <a:off x="4639" y="2355"/>
                <a:ext cx="26" cy="9"/>
              </a:xfrm>
              <a:custGeom>
                <a:avLst/>
                <a:gdLst>
                  <a:gd name="T0" fmla="*/ 0 w 28"/>
                  <a:gd name="T1" fmla="*/ 3 h 9"/>
                  <a:gd name="T2" fmla="*/ 5 w 28"/>
                  <a:gd name="T3" fmla="*/ 4 h 9"/>
                  <a:gd name="T4" fmla="*/ 9 w 28"/>
                  <a:gd name="T5" fmla="*/ 4 h 9"/>
                  <a:gd name="T6" fmla="*/ 14 w 28"/>
                  <a:gd name="T7" fmla="*/ 4 h 9"/>
                  <a:gd name="T8" fmla="*/ 24 w 28"/>
                  <a:gd name="T9" fmla="*/ 7 h 9"/>
                  <a:gd name="T10" fmla="*/ 28 w 28"/>
                  <a:gd name="T11" fmla="*/ 9 h 9"/>
                  <a:gd name="T12" fmla="*/ 27 w 28"/>
                  <a:gd name="T13" fmla="*/ 7 h 9"/>
                  <a:gd name="T14" fmla="*/ 20 w 28"/>
                  <a:gd name="T15" fmla="*/ 1 h 9"/>
                  <a:gd name="T16" fmla="*/ 12 w 28"/>
                  <a:gd name="T17" fmla="*/ 0 h 9"/>
                  <a:gd name="T18" fmla="*/ 0 w 28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9">
                    <a:moveTo>
                      <a:pt x="0" y="3"/>
                    </a:moveTo>
                    <a:cubicBezTo>
                      <a:pt x="0" y="3"/>
                      <a:pt x="1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10" y="4"/>
                      <a:pt x="12" y="4"/>
                      <a:pt x="14" y="4"/>
                    </a:cubicBezTo>
                    <a:cubicBezTo>
                      <a:pt x="18" y="4"/>
                      <a:pt x="22" y="5"/>
                      <a:pt x="24" y="7"/>
                    </a:cubicBezTo>
                    <a:cubicBezTo>
                      <a:pt x="26" y="8"/>
                      <a:pt x="27" y="8"/>
                      <a:pt x="28" y="9"/>
                    </a:cubicBezTo>
                    <a:cubicBezTo>
                      <a:pt x="28" y="8"/>
                      <a:pt x="27" y="8"/>
                      <a:pt x="27" y="7"/>
                    </a:cubicBezTo>
                    <a:cubicBezTo>
                      <a:pt x="27" y="6"/>
                      <a:pt x="25" y="3"/>
                      <a:pt x="20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5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5" name="Freeform 1152"/>
              <p:cNvSpPr>
                <a:spLocks/>
              </p:cNvSpPr>
              <p:nvPr/>
            </p:nvSpPr>
            <p:spPr bwMode="auto">
              <a:xfrm>
                <a:off x="4285" y="2263"/>
                <a:ext cx="120" cy="121"/>
              </a:xfrm>
              <a:custGeom>
                <a:avLst/>
                <a:gdLst>
                  <a:gd name="T0" fmla="*/ 116 w 125"/>
                  <a:gd name="T1" fmla="*/ 112 h 126"/>
                  <a:gd name="T2" fmla="*/ 117 w 125"/>
                  <a:gd name="T3" fmla="*/ 103 h 126"/>
                  <a:gd name="T4" fmla="*/ 118 w 125"/>
                  <a:gd name="T5" fmla="*/ 100 h 126"/>
                  <a:gd name="T6" fmla="*/ 124 w 125"/>
                  <a:gd name="T7" fmla="*/ 95 h 126"/>
                  <a:gd name="T8" fmla="*/ 124 w 125"/>
                  <a:gd name="T9" fmla="*/ 92 h 126"/>
                  <a:gd name="T10" fmla="*/ 121 w 125"/>
                  <a:gd name="T11" fmla="*/ 88 h 126"/>
                  <a:gd name="T12" fmla="*/ 115 w 125"/>
                  <a:gd name="T13" fmla="*/ 83 h 126"/>
                  <a:gd name="T14" fmla="*/ 113 w 125"/>
                  <a:gd name="T15" fmla="*/ 84 h 126"/>
                  <a:gd name="T16" fmla="*/ 114 w 125"/>
                  <a:gd name="T17" fmla="*/ 84 h 126"/>
                  <a:gd name="T18" fmla="*/ 120 w 125"/>
                  <a:gd name="T19" fmla="*/ 88 h 126"/>
                  <a:gd name="T20" fmla="*/ 120 w 125"/>
                  <a:gd name="T21" fmla="*/ 92 h 126"/>
                  <a:gd name="T22" fmla="*/ 118 w 125"/>
                  <a:gd name="T23" fmla="*/ 94 h 126"/>
                  <a:gd name="T24" fmla="*/ 115 w 125"/>
                  <a:gd name="T25" fmla="*/ 93 h 126"/>
                  <a:gd name="T26" fmla="*/ 112 w 125"/>
                  <a:gd name="T27" fmla="*/ 92 h 126"/>
                  <a:gd name="T28" fmla="*/ 111 w 125"/>
                  <a:gd name="T29" fmla="*/ 92 h 126"/>
                  <a:gd name="T30" fmla="*/ 106 w 125"/>
                  <a:gd name="T31" fmla="*/ 88 h 126"/>
                  <a:gd name="T32" fmla="*/ 104 w 125"/>
                  <a:gd name="T33" fmla="*/ 86 h 126"/>
                  <a:gd name="T34" fmla="*/ 98 w 125"/>
                  <a:gd name="T35" fmla="*/ 79 h 126"/>
                  <a:gd name="T36" fmla="*/ 94 w 125"/>
                  <a:gd name="T37" fmla="*/ 76 h 126"/>
                  <a:gd name="T38" fmla="*/ 88 w 125"/>
                  <a:gd name="T39" fmla="*/ 72 h 126"/>
                  <a:gd name="T40" fmla="*/ 91 w 125"/>
                  <a:gd name="T41" fmla="*/ 64 h 126"/>
                  <a:gd name="T42" fmla="*/ 89 w 125"/>
                  <a:gd name="T43" fmla="*/ 62 h 126"/>
                  <a:gd name="T44" fmla="*/ 84 w 125"/>
                  <a:gd name="T45" fmla="*/ 55 h 126"/>
                  <a:gd name="T46" fmla="*/ 83 w 125"/>
                  <a:gd name="T47" fmla="*/ 54 h 126"/>
                  <a:gd name="T48" fmla="*/ 78 w 125"/>
                  <a:gd name="T49" fmla="*/ 50 h 126"/>
                  <a:gd name="T50" fmla="*/ 78 w 125"/>
                  <a:gd name="T51" fmla="*/ 50 h 126"/>
                  <a:gd name="T52" fmla="*/ 78 w 125"/>
                  <a:gd name="T53" fmla="*/ 49 h 126"/>
                  <a:gd name="T54" fmla="*/ 73 w 125"/>
                  <a:gd name="T55" fmla="*/ 46 h 126"/>
                  <a:gd name="T56" fmla="*/ 71 w 125"/>
                  <a:gd name="T57" fmla="*/ 45 h 126"/>
                  <a:gd name="T58" fmla="*/ 70 w 125"/>
                  <a:gd name="T59" fmla="*/ 45 h 126"/>
                  <a:gd name="T60" fmla="*/ 66 w 125"/>
                  <a:gd name="T61" fmla="*/ 43 h 126"/>
                  <a:gd name="T62" fmla="*/ 60 w 125"/>
                  <a:gd name="T63" fmla="*/ 39 h 126"/>
                  <a:gd name="T64" fmla="*/ 48 w 125"/>
                  <a:gd name="T65" fmla="*/ 29 h 126"/>
                  <a:gd name="T66" fmla="*/ 40 w 125"/>
                  <a:gd name="T67" fmla="*/ 22 h 126"/>
                  <a:gd name="T68" fmla="*/ 29 w 125"/>
                  <a:gd name="T69" fmla="*/ 12 h 126"/>
                  <a:gd name="T70" fmla="*/ 16 w 125"/>
                  <a:gd name="T71" fmla="*/ 5 h 126"/>
                  <a:gd name="T72" fmla="*/ 14 w 125"/>
                  <a:gd name="T73" fmla="*/ 5 h 126"/>
                  <a:gd name="T74" fmla="*/ 14 w 125"/>
                  <a:gd name="T75" fmla="*/ 5 h 126"/>
                  <a:gd name="T76" fmla="*/ 3 w 125"/>
                  <a:gd name="T77" fmla="*/ 1 h 126"/>
                  <a:gd name="T78" fmla="*/ 1 w 125"/>
                  <a:gd name="T79" fmla="*/ 0 h 126"/>
                  <a:gd name="T80" fmla="*/ 16 w 125"/>
                  <a:gd name="T81" fmla="*/ 19 h 126"/>
                  <a:gd name="T82" fmla="*/ 23 w 125"/>
                  <a:gd name="T83" fmla="*/ 27 h 126"/>
                  <a:gd name="T84" fmla="*/ 30 w 125"/>
                  <a:gd name="T85" fmla="*/ 35 h 126"/>
                  <a:gd name="T86" fmla="*/ 39 w 125"/>
                  <a:gd name="T87" fmla="*/ 49 h 126"/>
                  <a:gd name="T88" fmla="*/ 43 w 125"/>
                  <a:gd name="T89" fmla="*/ 57 h 126"/>
                  <a:gd name="T90" fmla="*/ 62 w 125"/>
                  <a:gd name="T91" fmla="*/ 85 h 126"/>
                  <a:gd name="T92" fmla="*/ 70 w 125"/>
                  <a:gd name="T93" fmla="*/ 96 h 126"/>
                  <a:gd name="T94" fmla="*/ 78 w 125"/>
                  <a:gd name="T95" fmla="*/ 104 h 126"/>
                  <a:gd name="T96" fmla="*/ 92 w 125"/>
                  <a:gd name="T97" fmla="*/ 116 h 126"/>
                  <a:gd name="T98" fmla="*/ 98 w 125"/>
                  <a:gd name="T99" fmla="*/ 121 h 126"/>
                  <a:gd name="T100" fmla="*/ 100 w 125"/>
                  <a:gd name="T101" fmla="*/ 124 h 126"/>
                  <a:gd name="T102" fmla="*/ 101 w 125"/>
                  <a:gd name="T103" fmla="*/ 126 h 126"/>
                  <a:gd name="T104" fmla="*/ 105 w 125"/>
                  <a:gd name="T105" fmla="*/ 125 h 126"/>
                  <a:gd name="T106" fmla="*/ 111 w 125"/>
                  <a:gd name="T107" fmla="*/ 126 h 126"/>
                  <a:gd name="T108" fmla="*/ 114 w 125"/>
                  <a:gd name="T109" fmla="*/ 126 h 126"/>
                  <a:gd name="T110" fmla="*/ 116 w 125"/>
                  <a:gd name="T111" fmla="*/ 11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" h="126">
                    <a:moveTo>
                      <a:pt x="116" y="112"/>
                    </a:moveTo>
                    <a:cubicBezTo>
                      <a:pt x="116" y="109"/>
                      <a:pt x="117" y="105"/>
                      <a:pt x="117" y="103"/>
                    </a:cubicBezTo>
                    <a:cubicBezTo>
                      <a:pt x="117" y="102"/>
                      <a:pt x="118" y="101"/>
                      <a:pt x="118" y="100"/>
                    </a:cubicBezTo>
                    <a:cubicBezTo>
                      <a:pt x="118" y="96"/>
                      <a:pt x="120" y="94"/>
                      <a:pt x="124" y="95"/>
                    </a:cubicBezTo>
                    <a:cubicBezTo>
                      <a:pt x="125" y="94"/>
                      <a:pt x="124" y="93"/>
                      <a:pt x="124" y="92"/>
                    </a:cubicBezTo>
                    <a:cubicBezTo>
                      <a:pt x="123" y="92"/>
                      <a:pt x="122" y="90"/>
                      <a:pt x="121" y="88"/>
                    </a:cubicBezTo>
                    <a:cubicBezTo>
                      <a:pt x="119" y="85"/>
                      <a:pt x="118" y="83"/>
                      <a:pt x="115" y="83"/>
                    </a:cubicBezTo>
                    <a:cubicBezTo>
                      <a:pt x="114" y="83"/>
                      <a:pt x="113" y="84"/>
                      <a:pt x="113" y="84"/>
                    </a:cubicBezTo>
                    <a:cubicBezTo>
                      <a:pt x="113" y="84"/>
                      <a:pt x="114" y="84"/>
                      <a:pt x="114" y="84"/>
                    </a:cubicBezTo>
                    <a:cubicBezTo>
                      <a:pt x="117" y="84"/>
                      <a:pt x="119" y="86"/>
                      <a:pt x="120" y="88"/>
                    </a:cubicBezTo>
                    <a:cubicBezTo>
                      <a:pt x="121" y="89"/>
                      <a:pt x="121" y="91"/>
                      <a:pt x="120" y="92"/>
                    </a:cubicBezTo>
                    <a:cubicBezTo>
                      <a:pt x="120" y="94"/>
                      <a:pt x="118" y="94"/>
                      <a:pt x="118" y="94"/>
                    </a:cubicBezTo>
                    <a:cubicBezTo>
                      <a:pt x="117" y="94"/>
                      <a:pt x="116" y="94"/>
                      <a:pt x="115" y="93"/>
                    </a:cubicBezTo>
                    <a:cubicBezTo>
                      <a:pt x="114" y="92"/>
                      <a:pt x="113" y="92"/>
                      <a:pt x="112" y="92"/>
                    </a:cubicBezTo>
                    <a:cubicBezTo>
                      <a:pt x="111" y="92"/>
                      <a:pt x="111" y="92"/>
                      <a:pt x="111" y="92"/>
                    </a:cubicBezTo>
                    <a:cubicBezTo>
                      <a:pt x="108" y="92"/>
                      <a:pt x="107" y="89"/>
                      <a:pt x="106" y="88"/>
                    </a:cubicBezTo>
                    <a:cubicBezTo>
                      <a:pt x="106" y="86"/>
                      <a:pt x="106" y="86"/>
                      <a:pt x="104" y="86"/>
                    </a:cubicBezTo>
                    <a:cubicBezTo>
                      <a:pt x="100" y="85"/>
                      <a:pt x="99" y="82"/>
                      <a:pt x="98" y="79"/>
                    </a:cubicBezTo>
                    <a:cubicBezTo>
                      <a:pt x="97" y="77"/>
                      <a:pt x="96" y="76"/>
                      <a:pt x="94" y="76"/>
                    </a:cubicBezTo>
                    <a:cubicBezTo>
                      <a:pt x="90" y="76"/>
                      <a:pt x="88" y="73"/>
                      <a:pt x="88" y="72"/>
                    </a:cubicBezTo>
                    <a:cubicBezTo>
                      <a:pt x="87" y="70"/>
                      <a:pt x="88" y="66"/>
                      <a:pt x="91" y="64"/>
                    </a:cubicBezTo>
                    <a:cubicBezTo>
                      <a:pt x="91" y="63"/>
                      <a:pt x="89" y="62"/>
                      <a:pt x="89" y="62"/>
                    </a:cubicBezTo>
                    <a:cubicBezTo>
                      <a:pt x="87" y="60"/>
                      <a:pt x="84" y="58"/>
                      <a:pt x="84" y="55"/>
                    </a:cubicBezTo>
                    <a:cubicBezTo>
                      <a:pt x="84" y="55"/>
                      <a:pt x="83" y="55"/>
                      <a:pt x="83" y="54"/>
                    </a:cubicBezTo>
                    <a:cubicBezTo>
                      <a:pt x="81" y="54"/>
                      <a:pt x="78" y="5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49"/>
                    </a:cubicBezTo>
                    <a:cubicBezTo>
                      <a:pt x="77" y="49"/>
                      <a:pt x="75" y="48"/>
                      <a:pt x="73" y="46"/>
                    </a:cubicBezTo>
                    <a:cubicBezTo>
                      <a:pt x="72" y="45"/>
                      <a:pt x="72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5"/>
                      <a:pt x="67" y="44"/>
                      <a:pt x="66" y="43"/>
                    </a:cubicBezTo>
                    <a:cubicBezTo>
                      <a:pt x="64" y="40"/>
                      <a:pt x="61" y="39"/>
                      <a:pt x="60" y="39"/>
                    </a:cubicBezTo>
                    <a:cubicBezTo>
                      <a:pt x="56" y="41"/>
                      <a:pt x="50" y="35"/>
                      <a:pt x="48" y="29"/>
                    </a:cubicBezTo>
                    <a:cubicBezTo>
                      <a:pt x="47" y="27"/>
                      <a:pt x="43" y="24"/>
                      <a:pt x="40" y="22"/>
                    </a:cubicBezTo>
                    <a:cubicBezTo>
                      <a:pt x="35" y="19"/>
                      <a:pt x="30" y="15"/>
                      <a:pt x="29" y="12"/>
                    </a:cubicBezTo>
                    <a:cubicBezTo>
                      <a:pt x="27" y="9"/>
                      <a:pt x="25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9" y="5"/>
                      <a:pt x="5" y="3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4"/>
                      <a:pt x="10" y="15"/>
                      <a:pt x="16" y="19"/>
                    </a:cubicBezTo>
                    <a:cubicBezTo>
                      <a:pt x="19" y="21"/>
                      <a:pt x="21" y="24"/>
                      <a:pt x="23" y="27"/>
                    </a:cubicBezTo>
                    <a:cubicBezTo>
                      <a:pt x="25" y="31"/>
                      <a:pt x="27" y="34"/>
                      <a:pt x="30" y="35"/>
                    </a:cubicBezTo>
                    <a:cubicBezTo>
                      <a:pt x="35" y="35"/>
                      <a:pt x="37" y="42"/>
                      <a:pt x="39" y="49"/>
                    </a:cubicBezTo>
                    <a:cubicBezTo>
                      <a:pt x="40" y="51"/>
                      <a:pt x="42" y="57"/>
                      <a:pt x="43" y="57"/>
                    </a:cubicBezTo>
                    <a:cubicBezTo>
                      <a:pt x="49" y="59"/>
                      <a:pt x="60" y="76"/>
                      <a:pt x="62" y="85"/>
                    </a:cubicBezTo>
                    <a:cubicBezTo>
                      <a:pt x="63" y="89"/>
                      <a:pt x="67" y="93"/>
                      <a:pt x="70" y="96"/>
                    </a:cubicBezTo>
                    <a:cubicBezTo>
                      <a:pt x="73" y="98"/>
                      <a:pt x="76" y="101"/>
                      <a:pt x="78" y="104"/>
                    </a:cubicBezTo>
                    <a:cubicBezTo>
                      <a:pt x="80" y="107"/>
                      <a:pt x="87" y="112"/>
                      <a:pt x="92" y="116"/>
                    </a:cubicBezTo>
                    <a:cubicBezTo>
                      <a:pt x="95" y="118"/>
                      <a:pt x="97" y="120"/>
                      <a:pt x="98" y="121"/>
                    </a:cubicBezTo>
                    <a:cubicBezTo>
                      <a:pt x="99" y="122"/>
                      <a:pt x="99" y="123"/>
                      <a:pt x="100" y="124"/>
                    </a:cubicBezTo>
                    <a:cubicBezTo>
                      <a:pt x="100" y="125"/>
                      <a:pt x="101" y="125"/>
                      <a:pt x="101" y="126"/>
                    </a:cubicBezTo>
                    <a:cubicBezTo>
                      <a:pt x="102" y="125"/>
                      <a:pt x="103" y="125"/>
                      <a:pt x="105" y="125"/>
                    </a:cubicBezTo>
                    <a:cubicBezTo>
                      <a:pt x="107" y="125"/>
                      <a:pt x="109" y="125"/>
                      <a:pt x="111" y="126"/>
                    </a:cubicBezTo>
                    <a:cubicBezTo>
                      <a:pt x="112" y="126"/>
                      <a:pt x="113" y="126"/>
                      <a:pt x="114" y="126"/>
                    </a:cubicBezTo>
                    <a:cubicBezTo>
                      <a:pt x="115" y="125"/>
                      <a:pt x="116" y="117"/>
                      <a:pt x="116" y="11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6" name="Freeform 1153"/>
              <p:cNvSpPr>
                <a:spLocks/>
              </p:cNvSpPr>
              <p:nvPr/>
            </p:nvSpPr>
            <p:spPr bwMode="auto">
              <a:xfrm>
                <a:off x="4509" y="2413"/>
                <a:ext cx="27" cy="8"/>
              </a:xfrm>
              <a:custGeom>
                <a:avLst/>
                <a:gdLst>
                  <a:gd name="T0" fmla="*/ 3 w 29"/>
                  <a:gd name="T1" fmla="*/ 2 h 8"/>
                  <a:gd name="T2" fmla="*/ 2 w 29"/>
                  <a:gd name="T3" fmla="*/ 1 h 8"/>
                  <a:gd name="T4" fmla="*/ 0 w 29"/>
                  <a:gd name="T5" fmla="*/ 3 h 8"/>
                  <a:gd name="T6" fmla="*/ 0 w 29"/>
                  <a:gd name="T7" fmla="*/ 5 h 8"/>
                  <a:gd name="T8" fmla="*/ 9 w 29"/>
                  <a:gd name="T9" fmla="*/ 8 h 8"/>
                  <a:gd name="T10" fmla="*/ 9 w 29"/>
                  <a:gd name="T11" fmla="*/ 8 h 8"/>
                  <a:gd name="T12" fmla="*/ 14 w 29"/>
                  <a:gd name="T13" fmla="*/ 7 h 8"/>
                  <a:gd name="T14" fmla="*/ 25 w 29"/>
                  <a:gd name="T15" fmla="*/ 4 h 8"/>
                  <a:gd name="T16" fmla="*/ 29 w 29"/>
                  <a:gd name="T17" fmla="*/ 3 h 8"/>
                  <a:gd name="T18" fmla="*/ 18 w 29"/>
                  <a:gd name="T19" fmla="*/ 0 h 8"/>
                  <a:gd name="T20" fmla="*/ 16 w 29"/>
                  <a:gd name="T21" fmla="*/ 0 h 8"/>
                  <a:gd name="T22" fmla="*/ 9 w 29"/>
                  <a:gd name="T23" fmla="*/ 3 h 8"/>
                  <a:gd name="T24" fmla="*/ 3 w 29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8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4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8"/>
                      <a:pt x="12" y="8"/>
                      <a:pt x="14" y="7"/>
                    </a:cubicBezTo>
                    <a:cubicBezTo>
                      <a:pt x="19" y="5"/>
                      <a:pt x="22" y="5"/>
                      <a:pt x="25" y="4"/>
                    </a:cubicBezTo>
                    <a:cubicBezTo>
                      <a:pt x="28" y="4"/>
                      <a:pt x="29" y="4"/>
                      <a:pt x="29" y="3"/>
                    </a:cubicBezTo>
                    <a:cubicBezTo>
                      <a:pt x="29" y="2"/>
                      <a:pt x="22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2"/>
                      <a:pt x="12" y="3"/>
                      <a:pt x="9" y="3"/>
                    </a:cubicBezTo>
                    <a:cubicBezTo>
                      <a:pt x="7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7" name="Freeform 1154"/>
              <p:cNvSpPr>
                <a:spLocks/>
              </p:cNvSpPr>
              <p:nvPr/>
            </p:nvSpPr>
            <p:spPr bwMode="auto">
              <a:xfrm>
                <a:off x="4631" y="2304"/>
                <a:ext cx="13" cy="22"/>
              </a:xfrm>
              <a:custGeom>
                <a:avLst/>
                <a:gdLst>
                  <a:gd name="T0" fmla="*/ 13 w 14"/>
                  <a:gd name="T1" fmla="*/ 8 h 23"/>
                  <a:gd name="T2" fmla="*/ 13 w 14"/>
                  <a:gd name="T3" fmla="*/ 8 h 23"/>
                  <a:gd name="T4" fmla="*/ 12 w 14"/>
                  <a:gd name="T5" fmla="*/ 8 h 23"/>
                  <a:gd name="T6" fmla="*/ 11 w 14"/>
                  <a:gd name="T7" fmla="*/ 8 h 23"/>
                  <a:gd name="T8" fmla="*/ 7 w 14"/>
                  <a:gd name="T9" fmla="*/ 7 h 23"/>
                  <a:gd name="T10" fmla="*/ 6 w 14"/>
                  <a:gd name="T11" fmla="*/ 5 h 23"/>
                  <a:gd name="T12" fmla="*/ 4 w 14"/>
                  <a:gd name="T13" fmla="*/ 0 h 23"/>
                  <a:gd name="T14" fmla="*/ 2 w 14"/>
                  <a:gd name="T15" fmla="*/ 2 h 23"/>
                  <a:gd name="T16" fmla="*/ 2 w 14"/>
                  <a:gd name="T17" fmla="*/ 17 h 23"/>
                  <a:gd name="T18" fmla="*/ 6 w 14"/>
                  <a:gd name="T19" fmla="*/ 23 h 23"/>
                  <a:gd name="T20" fmla="*/ 5 w 14"/>
                  <a:gd name="T21" fmla="*/ 22 h 23"/>
                  <a:gd name="T22" fmla="*/ 6 w 14"/>
                  <a:gd name="T23" fmla="*/ 16 h 23"/>
                  <a:gd name="T24" fmla="*/ 11 w 14"/>
                  <a:gd name="T25" fmla="*/ 14 h 23"/>
                  <a:gd name="T26" fmla="*/ 14 w 14"/>
                  <a:gd name="T27" fmla="*/ 14 h 23"/>
                  <a:gd name="T28" fmla="*/ 13 w 14"/>
                  <a:gd name="T29" fmla="*/ 12 h 23"/>
                  <a:gd name="T30" fmla="*/ 13 w 14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3"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7" y="7"/>
                      <a:pt x="6" y="6"/>
                      <a:pt x="6" y="5"/>
                    </a:cubicBezTo>
                    <a:cubicBezTo>
                      <a:pt x="6" y="3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2"/>
                    </a:cubicBezTo>
                    <a:cubicBezTo>
                      <a:pt x="0" y="5"/>
                      <a:pt x="0" y="12"/>
                      <a:pt x="2" y="17"/>
                    </a:cubicBezTo>
                    <a:cubicBezTo>
                      <a:pt x="3" y="20"/>
                      <a:pt x="5" y="22"/>
                      <a:pt x="6" y="23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0"/>
                      <a:pt x="5" y="17"/>
                      <a:pt x="6" y="16"/>
                    </a:cubicBezTo>
                    <a:cubicBezTo>
                      <a:pt x="7" y="15"/>
                      <a:pt x="9" y="14"/>
                      <a:pt x="11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2"/>
                    </a:cubicBezTo>
                    <a:cubicBezTo>
                      <a:pt x="13" y="11"/>
                      <a:pt x="13" y="9"/>
                      <a:pt x="13" y="8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8" name="Freeform 1155"/>
              <p:cNvSpPr>
                <a:spLocks/>
              </p:cNvSpPr>
              <p:nvPr/>
            </p:nvSpPr>
            <p:spPr bwMode="auto">
              <a:xfrm>
                <a:off x="4536" y="2329"/>
                <a:ext cx="47" cy="55"/>
              </a:xfrm>
              <a:custGeom>
                <a:avLst/>
                <a:gdLst>
                  <a:gd name="T0" fmla="*/ 10 w 49"/>
                  <a:gd name="T1" fmla="*/ 3 h 57"/>
                  <a:gd name="T2" fmla="*/ 8 w 49"/>
                  <a:gd name="T3" fmla="*/ 9 h 57"/>
                  <a:gd name="T4" fmla="*/ 2 w 49"/>
                  <a:gd name="T5" fmla="*/ 24 h 57"/>
                  <a:gd name="T6" fmla="*/ 0 w 49"/>
                  <a:gd name="T7" fmla="*/ 30 h 57"/>
                  <a:gd name="T8" fmla="*/ 8 w 49"/>
                  <a:gd name="T9" fmla="*/ 32 h 57"/>
                  <a:gd name="T10" fmla="*/ 12 w 49"/>
                  <a:gd name="T11" fmla="*/ 34 h 57"/>
                  <a:gd name="T12" fmla="*/ 13 w 49"/>
                  <a:gd name="T13" fmla="*/ 46 h 57"/>
                  <a:gd name="T14" fmla="*/ 12 w 49"/>
                  <a:gd name="T15" fmla="*/ 57 h 57"/>
                  <a:gd name="T16" fmla="*/ 17 w 49"/>
                  <a:gd name="T17" fmla="*/ 51 h 57"/>
                  <a:gd name="T18" fmla="*/ 17 w 49"/>
                  <a:gd name="T19" fmla="*/ 49 h 57"/>
                  <a:gd name="T20" fmla="*/ 15 w 49"/>
                  <a:gd name="T21" fmla="*/ 27 h 57"/>
                  <a:gd name="T22" fmla="*/ 19 w 49"/>
                  <a:gd name="T23" fmla="*/ 24 h 57"/>
                  <a:gd name="T24" fmla="*/ 26 w 49"/>
                  <a:gd name="T25" fmla="*/ 27 h 57"/>
                  <a:gd name="T26" fmla="*/ 26 w 49"/>
                  <a:gd name="T27" fmla="*/ 33 h 57"/>
                  <a:gd name="T28" fmla="*/ 27 w 49"/>
                  <a:gd name="T29" fmla="*/ 36 h 57"/>
                  <a:gd name="T30" fmla="*/ 31 w 49"/>
                  <a:gd name="T31" fmla="*/ 43 h 57"/>
                  <a:gd name="T32" fmla="*/ 32 w 49"/>
                  <a:gd name="T33" fmla="*/ 45 h 57"/>
                  <a:gd name="T34" fmla="*/ 32 w 49"/>
                  <a:gd name="T35" fmla="*/ 45 h 57"/>
                  <a:gd name="T36" fmla="*/ 36 w 49"/>
                  <a:gd name="T37" fmla="*/ 44 h 57"/>
                  <a:gd name="T38" fmla="*/ 39 w 49"/>
                  <a:gd name="T39" fmla="*/ 43 h 57"/>
                  <a:gd name="T40" fmla="*/ 41 w 49"/>
                  <a:gd name="T41" fmla="*/ 41 h 57"/>
                  <a:gd name="T42" fmla="*/ 39 w 49"/>
                  <a:gd name="T43" fmla="*/ 37 h 57"/>
                  <a:gd name="T44" fmla="*/ 38 w 49"/>
                  <a:gd name="T45" fmla="*/ 29 h 57"/>
                  <a:gd name="T46" fmla="*/ 37 w 49"/>
                  <a:gd name="T47" fmla="*/ 25 h 57"/>
                  <a:gd name="T48" fmla="*/ 30 w 49"/>
                  <a:gd name="T49" fmla="*/ 15 h 57"/>
                  <a:gd name="T50" fmla="*/ 34 w 49"/>
                  <a:gd name="T51" fmla="*/ 12 h 57"/>
                  <a:gd name="T52" fmla="*/ 49 w 49"/>
                  <a:gd name="T53" fmla="*/ 2 h 57"/>
                  <a:gd name="T54" fmla="*/ 47 w 49"/>
                  <a:gd name="T55" fmla="*/ 2 h 57"/>
                  <a:gd name="T56" fmla="*/ 30 w 49"/>
                  <a:gd name="T57" fmla="*/ 8 h 57"/>
                  <a:gd name="T58" fmla="*/ 25 w 49"/>
                  <a:gd name="T59" fmla="*/ 12 h 57"/>
                  <a:gd name="T60" fmla="*/ 16 w 49"/>
                  <a:gd name="T61" fmla="*/ 7 h 57"/>
                  <a:gd name="T62" fmla="*/ 12 w 49"/>
                  <a:gd name="T63" fmla="*/ 0 h 57"/>
                  <a:gd name="T64" fmla="*/ 10 w 49"/>
                  <a:gd name="T6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7">
                    <a:moveTo>
                      <a:pt x="10" y="3"/>
                    </a:moveTo>
                    <a:cubicBezTo>
                      <a:pt x="10" y="3"/>
                      <a:pt x="9" y="6"/>
                      <a:pt x="8" y="9"/>
                    </a:cubicBezTo>
                    <a:cubicBezTo>
                      <a:pt x="7" y="13"/>
                      <a:pt x="5" y="18"/>
                      <a:pt x="2" y="24"/>
                    </a:cubicBezTo>
                    <a:cubicBezTo>
                      <a:pt x="0" y="26"/>
                      <a:pt x="0" y="28"/>
                      <a:pt x="0" y="30"/>
                    </a:cubicBezTo>
                    <a:cubicBezTo>
                      <a:pt x="1" y="31"/>
                      <a:pt x="4" y="32"/>
                      <a:pt x="8" y="32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4" y="37"/>
                      <a:pt x="13" y="43"/>
                      <a:pt x="13" y="46"/>
                    </a:cubicBezTo>
                    <a:cubicBezTo>
                      <a:pt x="11" y="53"/>
                      <a:pt x="11" y="56"/>
                      <a:pt x="12" y="57"/>
                    </a:cubicBezTo>
                    <a:cubicBezTo>
                      <a:pt x="14" y="56"/>
                      <a:pt x="17" y="53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2" y="46"/>
                      <a:pt x="13" y="30"/>
                      <a:pt x="15" y="27"/>
                    </a:cubicBezTo>
                    <a:cubicBezTo>
                      <a:pt x="15" y="25"/>
                      <a:pt x="17" y="24"/>
                      <a:pt x="19" y="24"/>
                    </a:cubicBezTo>
                    <a:cubicBezTo>
                      <a:pt x="22" y="24"/>
                      <a:pt x="24" y="25"/>
                      <a:pt x="26" y="27"/>
                    </a:cubicBezTo>
                    <a:cubicBezTo>
                      <a:pt x="27" y="29"/>
                      <a:pt x="27" y="31"/>
                      <a:pt x="26" y="33"/>
                    </a:cubicBezTo>
                    <a:cubicBezTo>
                      <a:pt x="25" y="34"/>
                      <a:pt x="25" y="34"/>
                      <a:pt x="27" y="36"/>
                    </a:cubicBezTo>
                    <a:cubicBezTo>
                      <a:pt x="29" y="37"/>
                      <a:pt x="31" y="39"/>
                      <a:pt x="31" y="43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5" y="44"/>
                      <a:pt x="36" y="44"/>
                    </a:cubicBezTo>
                    <a:cubicBezTo>
                      <a:pt x="37" y="43"/>
                      <a:pt x="38" y="43"/>
                      <a:pt x="39" y="43"/>
                    </a:cubicBezTo>
                    <a:cubicBezTo>
                      <a:pt x="41" y="42"/>
                      <a:pt x="41" y="42"/>
                      <a:pt x="41" y="41"/>
                    </a:cubicBezTo>
                    <a:cubicBezTo>
                      <a:pt x="41" y="41"/>
                      <a:pt x="42" y="40"/>
                      <a:pt x="39" y="37"/>
                    </a:cubicBezTo>
                    <a:cubicBezTo>
                      <a:pt x="37" y="35"/>
                      <a:pt x="37" y="31"/>
                      <a:pt x="38" y="29"/>
                    </a:cubicBezTo>
                    <a:cubicBezTo>
                      <a:pt x="38" y="26"/>
                      <a:pt x="38" y="26"/>
                      <a:pt x="37" y="25"/>
                    </a:cubicBezTo>
                    <a:cubicBezTo>
                      <a:pt x="33" y="22"/>
                      <a:pt x="30" y="18"/>
                      <a:pt x="30" y="15"/>
                    </a:cubicBezTo>
                    <a:cubicBezTo>
                      <a:pt x="30" y="14"/>
                      <a:pt x="31" y="12"/>
                      <a:pt x="34" y="12"/>
                    </a:cubicBezTo>
                    <a:cubicBezTo>
                      <a:pt x="38" y="11"/>
                      <a:pt x="48" y="5"/>
                      <a:pt x="49" y="2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1" y="2"/>
                      <a:pt x="31" y="6"/>
                      <a:pt x="30" y="8"/>
                    </a:cubicBezTo>
                    <a:cubicBezTo>
                      <a:pt x="30" y="11"/>
                      <a:pt x="28" y="12"/>
                      <a:pt x="25" y="12"/>
                    </a:cubicBezTo>
                    <a:cubicBezTo>
                      <a:pt x="22" y="12"/>
                      <a:pt x="18" y="10"/>
                      <a:pt x="16" y="7"/>
                    </a:cubicBezTo>
                    <a:cubicBezTo>
                      <a:pt x="14" y="5"/>
                      <a:pt x="13" y="3"/>
                      <a:pt x="12" y="0"/>
                    </a:cubicBezTo>
                    <a:cubicBezTo>
                      <a:pt x="12" y="1"/>
                      <a:pt x="11" y="2"/>
                      <a:pt x="10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9" name="Freeform 1156"/>
              <p:cNvSpPr>
                <a:spLocks/>
              </p:cNvSpPr>
              <p:nvPr/>
            </p:nvSpPr>
            <p:spPr bwMode="auto">
              <a:xfrm>
                <a:off x="4550" y="2308"/>
                <a:ext cx="51" cy="15"/>
              </a:xfrm>
              <a:custGeom>
                <a:avLst/>
                <a:gdLst>
                  <a:gd name="T0" fmla="*/ 26 w 54"/>
                  <a:gd name="T1" fmla="*/ 7 h 15"/>
                  <a:gd name="T2" fmla="*/ 39 w 54"/>
                  <a:gd name="T3" fmla="*/ 9 h 15"/>
                  <a:gd name="T4" fmla="*/ 54 w 54"/>
                  <a:gd name="T5" fmla="*/ 0 h 15"/>
                  <a:gd name="T6" fmla="*/ 49 w 54"/>
                  <a:gd name="T7" fmla="*/ 4 h 15"/>
                  <a:gd name="T8" fmla="*/ 46 w 54"/>
                  <a:gd name="T9" fmla="*/ 5 h 15"/>
                  <a:gd name="T10" fmla="*/ 39 w 54"/>
                  <a:gd name="T11" fmla="*/ 7 h 15"/>
                  <a:gd name="T12" fmla="*/ 16 w 54"/>
                  <a:gd name="T13" fmla="*/ 2 h 15"/>
                  <a:gd name="T14" fmla="*/ 14 w 54"/>
                  <a:gd name="T15" fmla="*/ 2 h 15"/>
                  <a:gd name="T16" fmla="*/ 10 w 54"/>
                  <a:gd name="T17" fmla="*/ 4 h 15"/>
                  <a:gd name="T18" fmla="*/ 4 w 54"/>
                  <a:gd name="T19" fmla="*/ 8 h 15"/>
                  <a:gd name="T20" fmla="*/ 0 w 54"/>
                  <a:gd name="T21" fmla="*/ 15 h 15"/>
                  <a:gd name="T22" fmla="*/ 26 w 5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5">
                    <a:moveTo>
                      <a:pt x="26" y="7"/>
                    </a:moveTo>
                    <a:cubicBezTo>
                      <a:pt x="31" y="7"/>
                      <a:pt x="36" y="8"/>
                      <a:pt x="39" y="9"/>
                    </a:cubicBezTo>
                    <a:cubicBezTo>
                      <a:pt x="44" y="11"/>
                      <a:pt x="51" y="6"/>
                      <a:pt x="54" y="0"/>
                    </a:cubicBezTo>
                    <a:cubicBezTo>
                      <a:pt x="52" y="1"/>
                      <a:pt x="50" y="3"/>
                      <a:pt x="49" y="4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2" y="7"/>
                      <a:pt x="39" y="7"/>
                    </a:cubicBezTo>
                    <a:cubicBezTo>
                      <a:pt x="30" y="7"/>
                      <a:pt x="20" y="4"/>
                      <a:pt x="16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9"/>
                      <a:pt x="1" y="12"/>
                      <a:pt x="0" y="15"/>
                    </a:cubicBezTo>
                    <a:cubicBezTo>
                      <a:pt x="5" y="9"/>
                      <a:pt x="18" y="7"/>
                      <a:pt x="26" y="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0" name="Freeform 1157"/>
              <p:cNvSpPr>
                <a:spLocks/>
              </p:cNvSpPr>
              <p:nvPr/>
            </p:nvSpPr>
            <p:spPr bwMode="auto">
              <a:xfrm>
                <a:off x="4429" y="2278"/>
                <a:ext cx="106" cy="87"/>
              </a:xfrm>
              <a:custGeom>
                <a:avLst/>
                <a:gdLst>
                  <a:gd name="T0" fmla="*/ 1 w 111"/>
                  <a:gd name="T1" fmla="*/ 38 h 91"/>
                  <a:gd name="T2" fmla="*/ 7 w 111"/>
                  <a:gd name="T3" fmla="*/ 55 h 91"/>
                  <a:gd name="T4" fmla="*/ 17 w 111"/>
                  <a:gd name="T5" fmla="*/ 67 h 91"/>
                  <a:gd name="T6" fmla="*/ 25 w 111"/>
                  <a:gd name="T7" fmla="*/ 80 h 91"/>
                  <a:gd name="T8" fmla="*/ 36 w 111"/>
                  <a:gd name="T9" fmla="*/ 85 h 91"/>
                  <a:gd name="T10" fmla="*/ 43 w 111"/>
                  <a:gd name="T11" fmla="*/ 84 h 91"/>
                  <a:gd name="T12" fmla="*/ 66 w 111"/>
                  <a:gd name="T13" fmla="*/ 91 h 91"/>
                  <a:gd name="T14" fmla="*/ 67 w 111"/>
                  <a:gd name="T15" fmla="*/ 91 h 91"/>
                  <a:gd name="T16" fmla="*/ 80 w 111"/>
                  <a:gd name="T17" fmla="*/ 87 h 91"/>
                  <a:gd name="T18" fmla="*/ 88 w 111"/>
                  <a:gd name="T19" fmla="*/ 62 h 91"/>
                  <a:gd name="T20" fmla="*/ 106 w 111"/>
                  <a:gd name="T21" fmla="*/ 37 h 91"/>
                  <a:gd name="T22" fmla="*/ 104 w 111"/>
                  <a:gd name="T23" fmla="*/ 29 h 91"/>
                  <a:gd name="T24" fmla="*/ 100 w 111"/>
                  <a:gd name="T25" fmla="*/ 20 h 91"/>
                  <a:gd name="T26" fmla="*/ 97 w 111"/>
                  <a:gd name="T27" fmla="*/ 7 h 91"/>
                  <a:gd name="T28" fmla="*/ 96 w 111"/>
                  <a:gd name="T29" fmla="*/ 0 h 91"/>
                  <a:gd name="T30" fmla="*/ 95 w 111"/>
                  <a:gd name="T31" fmla="*/ 0 h 91"/>
                  <a:gd name="T32" fmla="*/ 93 w 111"/>
                  <a:gd name="T33" fmla="*/ 0 h 91"/>
                  <a:gd name="T34" fmla="*/ 80 w 111"/>
                  <a:gd name="T35" fmla="*/ 2 h 91"/>
                  <a:gd name="T36" fmla="*/ 76 w 111"/>
                  <a:gd name="T37" fmla="*/ 13 h 91"/>
                  <a:gd name="T38" fmla="*/ 73 w 111"/>
                  <a:gd name="T39" fmla="*/ 14 h 91"/>
                  <a:gd name="T40" fmla="*/ 69 w 111"/>
                  <a:gd name="T41" fmla="*/ 25 h 91"/>
                  <a:gd name="T42" fmla="*/ 64 w 111"/>
                  <a:gd name="T43" fmla="*/ 32 h 91"/>
                  <a:gd name="T44" fmla="*/ 58 w 111"/>
                  <a:gd name="T45" fmla="*/ 34 h 91"/>
                  <a:gd name="T46" fmla="*/ 47 w 111"/>
                  <a:gd name="T47" fmla="*/ 32 h 91"/>
                  <a:gd name="T48" fmla="*/ 36 w 111"/>
                  <a:gd name="T49" fmla="*/ 37 h 91"/>
                  <a:gd name="T50" fmla="*/ 28 w 111"/>
                  <a:gd name="T51" fmla="*/ 37 h 91"/>
                  <a:gd name="T52" fmla="*/ 22 w 111"/>
                  <a:gd name="T53" fmla="*/ 38 h 91"/>
                  <a:gd name="T54" fmla="*/ 14 w 111"/>
                  <a:gd name="T55" fmla="*/ 36 h 91"/>
                  <a:gd name="T56" fmla="*/ 11 w 111"/>
                  <a:gd name="T57" fmla="*/ 34 h 91"/>
                  <a:gd name="T58" fmla="*/ 10 w 111"/>
                  <a:gd name="T59" fmla="*/ 33 h 91"/>
                  <a:gd name="T60" fmla="*/ 10 w 111"/>
                  <a:gd name="T61" fmla="*/ 33 h 91"/>
                  <a:gd name="T62" fmla="*/ 9 w 111"/>
                  <a:gd name="T63" fmla="*/ 32 h 91"/>
                  <a:gd name="T64" fmla="*/ 8 w 111"/>
                  <a:gd name="T65" fmla="*/ 31 h 91"/>
                  <a:gd name="T66" fmla="*/ 8 w 111"/>
                  <a:gd name="T67" fmla="*/ 30 h 91"/>
                  <a:gd name="T68" fmla="*/ 7 w 111"/>
                  <a:gd name="T69" fmla="*/ 28 h 91"/>
                  <a:gd name="T70" fmla="*/ 7 w 111"/>
                  <a:gd name="T71" fmla="*/ 27 h 91"/>
                  <a:gd name="T72" fmla="*/ 1 w 111"/>
                  <a:gd name="T7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91">
                    <a:moveTo>
                      <a:pt x="1" y="34"/>
                    </a:moveTo>
                    <a:cubicBezTo>
                      <a:pt x="0" y="36"/>
                      <a:pt x="0" y="38"/>
                      <a:pt x="1" y="38"/>
                    </a:cubicBezTo>
                    <a:cubicBezTo>
                      <a:pt x="4" y="42"/>
                      <a:pt x="5" y="46"/>
                      <a:pt x="6" y="50"/>
                    </a:cubicBezTo>
                    <a:cubicBezTo>
                      <a:pt x="6" y="52"/>
                      <a:pt x="6" y="53"/>
                      <a:pt x="7" y="55"/>
                    </a:cubicBezTo>
                    <a:cubicBezTo>
                      <a:pt x="8" y="55"/>
                      <a:pt x="9" y="56"/>
                      <a:pt x="10" y="57"/>
                    </a:cubicBezTo>
                    <a:cubicBezTo>
                      <a:pt x="13" y="59"/>
                      <a:pt x="17" y="61"/>
                      <a:pt x="17" y="67"/>
                    </a:cubicBezTo>
                    <a:cubicBezTo>
                      <a:pt x="17" y="73"/>
                      <a:pt x="22" y="80"/>
                      <a:pt x="24" y="80"/>
                    </a:cubicBezTo>
                    <a:cubicBezTo>
                      <a:pt x="24" y="80"/>
                      <a:pt x="24" y="80"/>
                      <a:pt x="25" y="80"/>
                    </a:cubicBezTo>
                    <a:cubicBezTo>
                      <a:pt x="26" y="79"/>
                      <a:pt x="27" y="79"/>
                      <a:pt x="29" y="79"/>
                    </a:cubicBezTo>
                    <a:cubicBezTo>
                      <a:pt x="33" y="79"/>
                      <a:pt x="36" y="83"/>
                      <a:pt x="36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41" y="84"/>
                      <a:pt x="43" y="84"/>
                    </a:cubicBezTo>
                    <a:cubicBezTo>
                      <a:pt x="46" y="83"/>
                      <a:pt x="48" y="82"/>
                      <a:pt x="50" y="83"/>
                    </a:cubicBezTo>
                    <a:cubicBezTo>
                      <a:pt x="58" y="84"/>
                      <a:pt x="65" y="86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1"/>
                      <a:pt x="67" y="91"/>
                    </a:cubicBezTo>
                    <a:cubicBezTo>
                      <a:pt x="69" y="91"/>
                      <a:pt x="73" y="89"/>
                      <a:pt x="77" y="88"/>
                    </a:cubicBezTo>
                    <a:cubicBezTo>
                      <a:pt x="78" y="87"/>
                      <a:pt x="79" y="87"/>
                      <a:pt x="80" y="87"/>
                    </a:cubicBezTo>
                    <a:cubicBezTo>
                      <a:pt x="82" y="86"/>
                      <a:pt x="82" y="80"/>
                      <a:pt x="83" y="76"/>
                    </a:cubicBezTo>
                    <a:cubicBezTo>
                      <a:pt x="84" y="70"/>
                      <a:pt x="84" y="64"/>
                      <a:pt x="88" y="62"/>
                    </a:cubicBezTo>
                    <a:cubicBezTo>
                      <a:pt x="94" y="58"/>
                      <a:pt x="94" y="52"/>
                      <a:pt x="94" y="46"/>
                    </a:cubicBezTo>
                    <a:cubicBezTo>
                      <a:pt x="93" y="40"/>
                      <a:pt x="101" y="38"/>
                      <a:pt x="106" y="37"/>
                    </a:cubicBezTo>
                    <a:cubicBezTo>
                      <a:pt x="108" y="36"/>
                      <a:pt x="111" y="36"/>
                      <a:pt x="111" y="35"/>
                    </a:cubicBezTo>
                    <a:cubicBezTo>
                      <a:pt x="111" y="34"/>
                      <a:pt x="109" y="31"/>
                      <a:pt x="104" y="29"/>
                    </a:cubicBezTo>
                    <a:cubicBezTo>
                      <a:pt x="101" y="28"/>
                      <a:pt x="101" y="25"/>
                      <a:pt x="101" y="23"/>
                    </a:cubicBezTo>
                    <a:cubicBezTo>
                      <a:pt x="101" y="21"/>
                      <a:pt x="101" y="21"/>
                      <a:pt x="100" y="20"/>
                    </a:cubicBezTo>
                    <a:cubicBezTo>
                      <a:pt x="99" y="19"/>
                      <a:pt x="93" y="13"/>
                      <a:pt x="94" y="9"/>
                    </a:cubicBezTo>
                    <a:cubicBezTo>
                      <a:pt x="94" y="8"/>
                      <a:pt x="95" y="7"/>
                      <a:pt x="97" y="7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6" y="4"/>
                      <a:pt x="95" y="2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  <a:cubicBezTo>
                      <a:pt x="88" y="0"/>
                      <a:pt x="82" y="0"/>
                      <a:pt x="80" y="2"/>
                    </a:cubicBezTo>
                    <a:cubicBezTo>
                      <a:pt x="80" y="3"/>
                      <a:pt x="79" y="3"/>
                      <a:pt x="79" y="5"/>
                    </a:cubicBezTo>
                    <a:cubicBezTo>
                      <a:pt x="80" y="10"/>
                      <a:pt x="78" y="12"/>
                      <a:pt x="76" y="13"/>
                    </a:cubicBezTo>
                    <a:cubicBezTo>
                      <a:pt x="75" y="13"/>
                      <a:pt x="75" y="13"/>
                      <a:pt x="74" y="14"/>
                    </a:cubicBezTo>
                    <a:cubicBezTo>
                      <a:pt x="74" y="14"/>
                      <a:pt x="73" y="14"/>
                      <a:pt x="73" y="14"/>
                    </a:cubicBezTo>
                    <a:cubicBezTo>
                      <a:pt x="73" y="18"/>
                      <a:pt x="72" y="19"/>
                      <a:pt x="71" y="21"/>
                    </a:cubicBezTo>
                    <a:cubicBezTo>
                      <a:pt x="70" y="22"/>
                      <a:pt x="69" y="23"/>
                      <a:pt x="69" y="25"/>
                    </a:cubicBezTo>
                    <a:cubicBezTo>
                      <a:pt x="70" y="27"/>
                      <a:pt x="69" y="29"/>
                      <a:pt x="69" y="30"/>
                    </a:cubicBezTo>
                    <a:cubicBezTo>
                      <a:pt x="68" y="31"/>
                      <a:pt x="66" y="32"/>
                      <a:pt x="64" y="32"/>
                    </a:cubicBezTo>
                    <a:cubicBezTo>
                      <a:pt x="63" y="32"/>
                      <a:pt x="61" y="33"/>
                      <a:pt x="60" y="33"/>
                    </a:cubicBezTo>
                    <a:cubicBezTo>
                      <a:pt x="59" y="34"/>
                      <a:pt x="59" y="34"/>
                      <a:pt x="58" y="34"/>
                    </a:cubicBezTo>
                    <a:cubicBezTo>
                      <a:pt x="54" y="36"/>
                      <a:pt x="52" y="35"/>
                      <a:pt x="50" y="34"/>
                    </a:cubicBezTo>
                    <a:cubicBezTo>
                      <a:pt x="50" y="33"/>
                      <a:pt x="49" y="32"/>
                      <a:pt x="47" y="32"/>
                    </a:cubicBezTo>
                    <a:cubicBezTo>
                      <a:pt x="43" y="32"/>
                      <a:pt x="42" y="33"/>
                      <a:pt x="40" y="35"/>
                    </a:cubicBezTo>
                    <a:cubicBezTo>
                      <a:pt x="39" y="35"/>
                      <a:pt x="38" y="36"/>
                      <a:pt x="36" y="37"/>
                    </a:cubicBezTo>
                    <a:cubicBezTo>
                      <a:pt x="35" y="37"/>
                      <a:pt x="33" y="37"/>
                      <a:pt x="31" y="37"/>
                    </a:cubicBezTo>
                    <a:cubicBezTo>
                      <a:pt x="30" y="37"/>
                      <a:pt x="29" y="37"/>
                      <a:pt x="28" y="37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3" y="37"/>
                      <a:pt x="22" y="38"/>
                      <a:pt x="22" y="38"/>
                    </a:cubicBezTo>
                    <a:cubicBezTo>
                      <a:pt x="21" y="38"/>
                      <a:pt x="20" y="39"/>
                      <a:pt x="20" y="39"/>
                    </a:cubicBezTo>
                    <a:cubicBezTo>
                      <a:pt x="18" y="39"/>
                      <a:pt x="16" y="37"/>
                      <a:pt x="14" y="36"/>
                    </a:cubicBezTo>
                    <a:cubicBezTo>
                      <a:pt x="13" y="35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7"/>
                      <a:pt x="2" y="30"/>
                      <a:pt x="1" y="34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1" name="Freeform 1158"/>
              <p:cNvSpPr>
                <a:spLocks/>
              </p:cNvSpPr>
              <p:nvPr/>
            </p:nvSpPr>
            <p:spPr bwMode="auto">
              <a:xfrm>
                <a:off x="4396" y="2389"/>
                <a:ext cx="104" cy="26"/>
              </a:xfrm>
              <a:custGeom>
                <a:avLst/>
                <a:gdLst>
                  <a:gd name="T0" fmla="*/ 94 w 109"/>
                  <a:gd name="T1" fmla="*/ 27 h 28"/>
                  <a:gd name="T2" fmla="*/ 95 w 109"/>
                  <a:gd name="T3" fmla="*/ 27 h 28"/>
                  <a:gd name="T4" fmla="*/ 98 w 109"/>
                  <a:gd name="T5" fmla="*/ 25 h 28"/>
                  <a:gd name="T6" fmla="*/ 102 w 109"/>
                  <a:gd name="T7" fmla="*/ 27 h 28"/>
                  <a:gd name="T8" fmla="*/ 106 w 109"/>
                  <a:gd name="T9" fmla="*/ 28 h 28"/>
                  <a:gd name="T10" fmla="*/ 109 w 109"/>
                  <a:gd name="T11" fmla="*/ 27 h 28"/>
                  <a:gd name="T12" fmla="*/ 106 w 109"/>
                  <a:gd name="T13" fmla="*/ 26 h 28"/>
                  <a:gd name="T14" fmla="*/ 97 w 109"/>
                  <a:gd name="T15" fmla="*/ 22 h 28"/>
                  <a:gd name="T16" fmla="*/ 93 w 109"/>
                  <a:gd name="T17" fmla="*/ 22 h 28"/>
                  <a:gd name="T18" fmla="*/ 90 w 109"/>
                  <a:gd name="T19" fmla="*/ 22 h 28"/>
                  <a:gd name="T20" fmla="*/ 87 w 109"/>
                  <a:gd name="T21" fmla="*/ 22 h 28"/>
                  <a:gd name="T22" fmla="*/ 78 w 109"/>
                  <a:gd name="T23" fmla="*/ 20 h 28"/>
                  <a:gd name="T24" fmla="*/ 75 w 109"/>
                  <a:gd name="T25" fmla="*/ 17 h 28"/>
                  <a:gd name="T26" fmla="*/ 84 w 109"/>
                  <a:gd name="T27" fmla="*/ 12 h 28"/>
                  <a:gd name="T28" fmla="*/ 86 w 109"/>
                  <a:gd name="T29" fmla="*/ 11 h 28"/>
                  <a:gd name="T30" fmla="*/ 78 w 109"/>
                  <a:gd name="T31" fmla="*/ 12 h 28"/>
                  <a:gd name="T32" fmla="*/ 73 w 109"/>
                  <a:gd name="T33" fmla="*/ 13 h 28"/>
                  <a:gd name="T34" fmla="*/ 59 w 109"/>
                  <a:gd name="T35" fmla="*/ 10 h 28"/>
                  <a:gd name="T36" fmla="*/ 56 w 109"/>
                  <a:gd name="T37" fmla="*/ 9 h 28"/>
                  <a:gd name="T38" fmla="*/ 51 w 109"/>
                  <a:gd name="T39" fmla="*/ 12 h 28"/>
                  <a:gd name="T40" fmla="*/ 29 w 109"/>
                  <a:gd name="T41" fmla="*/ 4 h 28"/>
                  <a:gd name="T42" fmla="*/ 12 w 109"/>
                  <a:gd name="T43" fmla="*/ 0 h 28"/>
                  <a:gd name="T44" fmla="*/ 5 w 109"/>
                  <a:gd name="T45" fmla="*/ 2 h 28"/>
                  <a:gd name="T46" fmla="*/ 0 w 109"/>
                  <a:gd name="T47" fmla="*/ 7 h 28"/>
                  <a:gd name="T48" fmla="*/ 0 w 109"/>
                  <a:gd name="T49" fmla="*/ 7 h 28"/>
                  <a:gd name="T50" fmla="*/ 1 w 109"/>
                  <a:gd name="T51" fmla="*/ 8 h 28"/>
                  <a:gd name="T52" fmla="*/ 3 w 109"/>
                  <a:gd name="T53" fmla="*/ 8 h 28"/>
                  <a:gd name="T54" fmla="*/ 6 w 109"/>
                  <a:gd name="T55" fmla="*/ 8 h 28"/>
                  <a:gd name="T56" fmla="*/ 11 w 109"/>
                  <a:gd name="T57" fmla="*/ 11 h 28"/>
                  <a:gd name="T58" fmla="*/ 13 w 109"/>
                  <a:gd name="T59" fmla="*/ 14 h 28"/>
                  <a:gd name="T60" fmla="*/ 17 w 109"/>
                  <a:gd name="T61" fmla="*/ 15 h 28"/>
                  <a:gd name="T62" fmla="*/ 29 w 109"/>
                  <a:gd name="T63" fmla="*/ 17 h 28"/>
                  <a:gd name="T64" fmla="*/ 31 w 109"/>
                  <a:gd name="T65" fmla="*/ 17 h 28"/>
                  <a:gd name="T66" fmla="*/ 36 w 109"/>
                  <a:gd name="T67" fmla="*/ 14 h 28"/>
                  <a:gd name="T68" fmla="*/ 55 w 109"/>
                  <a:gd name="T69" fmla="*/ 21 h 28"/>
                  <a:gd name="T70" fmla="*/ 81 w 109"/>
                  <a:gd name="T71" fmla="*/ 26 h 28"/>
                  <a:gd name="T72" fmla="*/ 90 w 109"/>
                  <a:gd name="T73" fmla="*/ 27 h 28"/>
                  <a:gd name="T74" fmla="*/ 94 w 109"/>
                  <a:gd name="T7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" h="28">
                    <a:moveTo>
                      <a:pt x="94" y="27"/>
                    </a:moveTo>
                    <a:cubicBezTo>
                      <a:pt x="95" y="27"/>
                      <a:pt x="95" y="27"/>
                      <a:pt x="95" y="27"/>
                    </a:cubicBezTo>
                    <a:cubicBezTo>
                      <a:pt x="96" y="26"/>
                      <a:pt x="97" y="25"/>
                      <a:pt x="98" y="25"/>
                    </a:cubicBezTo>
                    <a:cubicBezTo>
                      <a:pt x="99" y="25"/>
                      <a:pt x="101" y="26"/>
                      <a:pt x="102" y="27"/>
                    </a:cubicBezTo>
                    <a:cubicBezTo>
                      <a:pt x="103" y="27"/>
                      <a:pt x="104" y="28"/>
                      <a:pt x="106" y="28"/>
                    </a:cubicBezTo>
                    <a:cubicBezTo>
                      <a:pt x="107" y="28"/>
                      <a:pt x="108" y="28"/>
                      <a:pt x="109" y="27"/>
                    </a:cubicBezTo>
                    <a:cubicBezTo>
                      <a:pt x="108" y="27"/>
                      <a:pt x="106" y="27"/>
                      <a:pt x="106" y="26"/>
                    </a:cubicBezTo>
                    <a:cubicBezTo>
                      <a:pt x="101" y="26"/>
                      <a:pt x="97" y="25"/>
                      <a:pt x="97" y="22"/>
                    </a:cubicBezTo>
                    <a:cubicBezTo>
                      <a:pt x="97" y="22"/>
                      <a:pt x="96" y="22"/>
                      <a:pt x="93" y="22"/>
                    </a:cubicBezTo>
                    <a:cubicBezTo>
                      <a:pt x="92" y="22"/>
                      <a:pt x="91" y="22"/>
                      <a:pt x="90" y="22"/>
                    </a:cubicBezTo>
                    <a:cubicBezTo>
                      <a:pt x="89" y="22"/>
                      <a:pt x="88" y="22"/>
                      <a:pt x="87" y="22"/>
                    </a:cubicBezTo>
                    <a:cubicBezTo>
                      <a:pt x="84" y="22"/>
                      <a:pt x="81" y="22"/>
                      <a:pt x="78" y="20"/>
                    </a:cubicBezTo>
                    <a:cubicBezTo>
                      <a:pt x="76" y="20"/>
                      <a:pt x="75" y="18"/>
                      <a:pt x="75" y="17"/>
                    </a:cubicBezTo>
                    <a:cubicBezTo>
                      <a:pt x="75" y="14"/>
                      <a:pt x="79" y="13"/>
                      <a:pt x="84" y="12"/>
                    </a:cubicBezTo>
                    <a:cubicBezTo>
                      <a:pt x="85" y="11"/>
                      <a:pt x="85" y="11"/>
                      <a:pt x="86" y="11"/>
                    </a:cubicBezTo>
                    <a:cubicBezTo>
                      <a:pt x="84" y="11"/>
                      <a:pt x="81" y="12"/>
                      <a:pt x="78" y="12"/>
                    </a:cubicBezTo>
                    <a:cubicBezTo>
                      <a:pt x="76" y="13"/>
                      <a:pt x="74" y="13"/>
                      <a:pt x="73" y="13"/>
                    </a:cubicBezTo>
                    <a:cubicBezTo>
                      <a:pt x="68" y="13"/>
                      <a:pt x="63" y="11"/>
                      <a:pt x="59" y="10"/>
                    </a:cubicBezTo>
                    <a:cubicBezTo>
                      <a:pt x="58" y="10"/>
                      <a:pt x="57" y="9"/>
                      <a:pt x="56" y="9"/>
                    </a:cubicBezTo>
                    <a:cubicBezTo>
                      <a:pt x="55" y="10"/>
                      <a:pt x="54" y="12"/>
                      <a:pt x="51" y="12"/>
                    </a:cubicBezTo>
                    <a:cubicBezTo>
                      <a:pt x="45" y="12"/>
                      <a:pt x="32" y="7"/>
                      <a:pt x="29" y="4"/>
                    </a:cubicBezTo>
                    <a:cubicBezTo>
                      <a:pt x="26" y="2"/>
                      <a:pt x="19" y="0"/>
                      <a:pt x="12" y="0"/>
                    </a:cubicBezTo>
                    <a:cubicBezTo>
                      <a:pt x="8" y="0"/>
                      <a:pt x="6" y="1"/>
                      <a:pt x="5" y="2"/>
                    </a:cubicBezTo>
                    <a:cubicBezTo>
                      <a:pt x="3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9" y="8"/>
                      <a:pt x="10" y="10"/>
                      <a:pt x="11" y="11"/>
                    </a:cubicBezTo>
                    <a:cubicBezTo>
                      <a:pt x="11" y="13"/>
                      <a:pt x="12" y="14"/>
                      <a:pt x="13" y="14"/>
                    </a:cubicBezTo>
                    <a:cubicBezTo>
                      <a:pt x="14" y="14"/>
                      <a:pt x="15" y="14"/>
                      <a:pt x="17" y="15"/>
                    </a:cubicBezTo>
                    <a:cubicBezTo>
                      <a:pt x="21" y="16"/>
                      <a:pt x="26" y="17"/>
                      <a:pt x="29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5"/>
                      <a:pt x="33" y="14"/>
                      <a:pt x="36" y="14"/>
                    </a:cubicBezTo>
                    <a:cubicBezTo>
                      <a:pt x="41" y="14"/>
                      <a:pt x="50" y="17"/>
                      <a:pt x="55" y="21"/>
                    </a:cubicBezTo>
                    <a:cubicBezTo>
                      <a:pt x="61" y="26"/>
                      <a:pt x="75" y="27"/>
                      <a:pt x="81" y="26"/>
                    </a:cubicBezTo>
                    <a:cubicBezTo>
                      <a:pt x="84" y="25"/>
                      <a:pt x="88" y="26"/>
                      <a:pt x="90" y="27"/>
                    </a:cubicBezTo>
                    <a:cubicBezTo>
                      <a:pt x="92" y="27"/>
                      <a:pt x="93" y="27"/>
                      <a:pt x="94" y="2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4" name="Group 1161"/>
            <p:cNvGrpSpPr>
              <a:grpSpLocks noChangeAspect="1"/>
            </p:cNvGrpSpPr>
            <p:nvPr/>
          </p:nvGrpSpPr>
          <p:grpSpPr bwMode="auto">
            <a:xfrm>
              <a:off x="6753301" y="3600101"/>
              <a:ext cx="602450" cy="660441"/>
              <a:chOff x="3077" y="2363"/>
              <a:chExt cx="467" cy="390"/>
            </a:xfrm>
            <a:solidFill>
              <a:srgbClr val="BFBFBF"/>
            </a:solidFill>
          </p:grpSpPr>
          <p:sp>
            <p:nvSpPr>
              <p:cNvPr id="2219" name="Freeform 1162"/>
              <p:cNvSpPr>
                <a:spLocks/>
              </p:cNvSpPr>
              <p:nvPr/>
            </p:nvSpPr>
            <p:spPr bwMode="auto">
              <a:xfrm>
                <a:off x="3088" y="2500"/>
                <a:ext cx="10" cy="17"/>
              </a:xfrm>
              <a:custGeom>
                <a:avLst/>
                <a:gdLst>
                  <a:gd name="T0" fmla="*/ 3 w 11"/>
                  <a:gd name="T1" fmla="*/ 15 h 17"/>
                  <a:gd name="T2" fmla="*/ 3 w 11"/>
                  <a:gd name="T3" fmla="*/ 14 h 17"/>
                  <a:gd name="T4" fmla="*/ 4 w 11"/>
                  <a:gd name="T5" fmla="*/ 13 h 17"/>
                  <a:gd name="T6" fmla="*/ 5 w 11"/>
                  <a:gd name="T7" fmla="*/ 12 h 17"/>
                  <a:gd name="T8" fmla="*/ 5 w 11"/>
                  <a:gd name="T9" fmla="*/ 11 h 17"/>
                  <a:gd name="T10" fmla="*/ 6 w 11"/>
                  <a:gd name="T11" fmla="*/ 10 h 17"/>
                  <a:gd name="T12" fmla="*/ 6 w 11"/>
                  <a:gd name="T13" fmla="*/ 10 h 17"/>
                  <a:gd name="T14" fmla="*/ 7 w 11"/>
                  <a:gd name="T15" fmla="*/ 9 h 17"/>
                  <a:gd name="T16" fmla="*/ 7 w 11"/>
                  <a:gd name="T17" fmla="*/ 8 h 17"/>
                  <a:gd name="T18" fmla="*/ 8 w 11"/>
                  <a:gd name="T19" fmla="*/ 8 h 17"/>
                  <a:gd name="T20" fmla="*/ 8 w 11"/>
                  <a:gd name="T21" fmla="*/ 7 h 17"/>
                  <a:gd name="T22" fmla="*/ 9 w 11"/>
                  <a:gd name="T23" fmla="*/ 6 h 17"/>
                  <a:gd name="T24" fmla="*/ 10 w 11"/>
                  <a:gd name="T25" fmla="*/ 6 h 17"/>
                  <a:gd name="T26" fmla="*/ 10 w 11"/>
                  <a:gd name="T27" fmla="*/ 5 h 17"/>
                  <a:gd name="T28" fmla="*/ 11 w 11"/>
                  <a:gd name="T29" fmla="*/ 3 h 17"/>
                  <a:gd name="T30" fmla="*/ 10 w 11"/>
                  <a:gd name="T31" fmla="*/ 2 h 17"/>
                  <a:gd name="T32" fmla="*/ 10 w 11"/>
                  <a:gd name="T33" fmla="*/ 2 h 17"/>
                  <a:gd name="T34" fmla="*/ 10 w 11"/>
                  <a:gd name="T35" fmla="*/ 1 h 17"/>
                  <a:gd name="T36" fmla="*/ 9 w 11"/>
                  <a:gd name="T37" fmla="*/ 1 h 17"/>
                  <a:gd name="T38" fmla="*/ 9 w 11"/>
                  <a:gd name="T39" fmla="*/ 1 h 17"/>
                  <a:gd name="T40" fmla="*/ 8 w 11"/>
                  <a:gd name="T41" fmla="*/ 1 h 17"/>
                  <a:gd name="T42" fmla="*/ 8 w 11"/>
                  <a:gd name="T43" fmla="*/ 1 h 17"/>
                  <a:gd name="T44" fmla="*/ 7 w 11"/>
                  <a:gd name="T45" fmla="*/ 0 h 17"/>
                  <a:gd name="T46" fmla="*/ 7 w 11"/>
                  <a:gd name="T47" fmla="*/ 0 h 17"/>
                  <a:gd name="T48" fmla="*/ 3 w 11"/>
                  <a:gd name="T49" fmla="*/ 10 h 17"/>
                  <a:gd name="T50" fmla="*/ 0 w 11"/>
                  <a:gd name="T51" fmla="*/ 16 h 17"/>
                  <a:gd name="T52" fmla="*/ 2 w 11"/>
                  <a:gd name="T53" fmla="*/ 17 h 17"/>
                  <a:gd name="T54" fmla="*/ 2 w 11"/>
                  <a:gd name="T55" fmla="*/ 16 h 17"/>
                  <a:gd name="T56" fmla="*/ 2 w 11"/>
                  <a:gd name="T57" fmla="*/ 16 h 17"/>
                  <a:gd name="T58" fmla="*/ 3 w 11"/>
                  <a:gd name="T5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7">
                    <a:moveTo>
                      <a:pt x="3" y="15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3"/>
                      <a:pt x="5" y="6"/>
                      <a:pt x="3" y="10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0" name="Freeform 1163"/>
              <p:cNvSpPr>
                <a:spLocks/>
              </p:cNvSpPr>
              <p:nvPr/>
            </p:nvSpPr>
            <p:spPr bwMode="auto">
              <a:xfrm>
                <a:off x="3092" y="2471"/>
                <a:ext cx="67" cy="54"/>
              </a:xfrm>
              <a:custGeom>
                <a:avLst/>
                <a:gdLst>
                  <a:gd name="T0" fmla="*/ 1 w 70"/>
                  <a:gd name="T1" fmla="*/ 53 h 57"/>
                  <a:gd name="T2" fmla="*/ 19 w 70"/>
                  <a:gd name="T3" fmla="*/ 52 h 57"/>
                  <a:gd name="T4" fmla="*/ 33 w 70"/>
                  <a:gd name="T5" fmla="*/ 45 h 57"/>
                  <a:gd name="T6" fmla="*/ 57 w 70"/>
                  <a:gd name="T7" fmla="*/ 33 h 57"/>
                  <a:gd name="T8" fmla="*/ 60 w 70"/>
                  <a:gd name="T9" fmla="*/ 17 h 57"/>
                  <a:gd name="T10" fmla="*/ 59 w 70"/>
                  <a:gd name="T11" fmla="*/ 9 h 57"/>
                  <a:gd name="T12" fmla="*/ 65 w 70"/>
                  <a:gd name="T13" fmla="*/ 3 h 57"/>
                  <a:gd name="T14" fmla="*/ 67 w 70"/>
                  <a:gd name="T15" fmla="*/ 2 h 57"/>
                  <a:gd name="T16" fmla="*/ 70 w 70"/>
                  <a:gd name="T17" fmla="*/ 0 h 57"/>
                  <a:gd name="T18" fmla="*/ 69 w 70"/>
                  <a:gd name="T19" fmla="*/ 0 h 57"/>
                  <a:gd name="T20" fmla="*/ 68 w 70"/>
                  <a:gd name="T21" fmla="*/ 1 h 57"/>
                  <a:gd name="T22" fmla="*/ 67 w 70"/>
                  <a:gd name="T23" fmla="*/ 1 h 57"/>
                  <a:gd name="T24" fmla="*/ 52 w 70"/>
                  <a:gd name="T25" fmla="*/ 3 h 57"/>
                  <a:gd name="T26" fmla="*/ 37 w 70"/>
                  <a:gd name="T27" fmla="*/ 6 h 57"/>
                  <a:gd name="T28" fmla="*/ 28 w 70"/>
                  <a:gd name="T29" fmla="*/ 5 h 57"/>
                  <a:gd name="T30" fmla="*/ 27 w 70"/>
                  <a:gd name="T31" fmla="*/ 5 h 57"/>
                  <a:gd name="T32" fmla="*/ 22 w 70"/>
                  <a:gd name="T33" fmla="*/ 7 h 57"/>
                  <a:gd name="T34" fmla="*/ 11 w 70"/>
                  <a:gd name="T35" fmla="*/ 6 h 57"/>
                  <a:gd name="T36" fmla="*/ 10 w 70"/>
                  <a:gd name="T37" fmla="*/ 8 h 57"/>
                  <a:gd name="T38" fmla="*/ 10 w 70"/>
                  <a:gd name="T39" fmla="*/ 10 h 57"/>
                  <a:gd name="T40" fmla="*/ 10 w 70"/>
                  <a:gd name="T41" fmla="*/ 11 h 57"/>
                  <a:gd name="T42" fmla="*/ 9 w 70"/>
                  <a:gd name="T43" fmla="*/ 12 h 57"/>
                  <a:gd name="T44" fmla="*/ 9 w 70"/>
                  <a:gd name="T45" fmla="*/ 13 h 57"/>
                  <a:gd name="T46" fmla="*/ 8 w 70"/>
                  <a:gd name="T47" fmla="*/ 15 h 57"/>
                  <a:gd name="T48" fmla="*/ 6 w 70"/>
                  <a:gd name="T49" fmla="*/ 16 h 57"/>
                  <a:gd name="T50" fmla="*/ 5 w 70"/>
                  <a:gd name="T51" fmla="*/ 17 h 57"/>
                  <a:gd name="T52" fmla="*/ 3 w 70"/>
                  <a:gd name="T53" fmla="*/ 17 h 57"/>
                  <a:gd name="T54" fmla="*/ 3 w 70"/>
                  <a:gd name="T55" fmla="*/ 27 h 57"/>
                  <a:gd name="T56" fmla="*/ 3 w 70"/>
                  <a:gd name="T57" fmla="*/ 28 h 57"/>
                  <a:gd name="T58" fmla="*/ 5 w 70"/>
                  <a:gd name="T59" fmla="*/ 28 h 57"/>
                  <a:gd name="T60" fmla="*/ 6 w 70"/>
                  <a:gd name="T61" fmla="*/ 28 h 57"/>
                  <a:gd name="T62" fmla="*/ 7 w 70"/>
                  <a:gd name="T63" fmla="*/ 29 h 57"/>
                  <a:gd name="T64" fmla="*/ 8 w 70"/>
                  <a:gd name="T65" fmla="*/ 30 h 57"/>
                  <a:gd name="T66" fmla="*/ 8 w 70"/>
                  <a:gd name="T67" fmla="*/ 30 h 57"/>
                  <a:gd name="T68" fmla="*/ 9 w 70"/>
                  <a:gd name="T69" fmla="*/ 31 h 57"/>
                  <a:gd name="T70" fmla="*/ 9 w 70"/>
                  <a:gd name="T71" fmla="*/ 32 h 57"/>
                  <a:gd name="T72" fmla="*/ 7 w 70"/>
                  <a:gd name="T73" fmla="*/ 40 h 57"/>
                  <a:gd name="T74" fmla="*/ 6 w 70"/>
                  <a:gd name="T75" fmla="*/ 41 h 57"/>
                  <a:gd name="T76" fmla="*/ 5 w 70"/>
                  <a:gd name="T77" fmla="*/ 42 h 57"/>
                  <a:gd name="T78" fmla="*/ 4 w 70"/>
                  <a:gd name="T79" fmla="*/ 44 h 57"/>
                  <a:gd name="T80" fmla="*/ 3 w 70"/>
                  <a:gd name="T81" fmla="*/ 45 h 57"/>
                  <a:gd name="T82" fmla="*/ 2 w 70"/>
                  <a:gd name="T83" fmla="*/ 47 h 57"/>
                  <a:gd name="T84" fmla="*/ 0 w 70"/>
                  <a:gd name="T85" fmla="*/ 49 h 57"/>
                  <a:gd name="T86" fmla="*/ 0 w 70"/>
                  <a:gd name="T87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57">
                    <a:moveTo>
                      <a:pt x="0" y="50"/>
                    </a:moveTo>
                    <a:cubicBezTo>
                      <a:pt x="1" y="53"/>
                      <a:pt x="1" y="53"/>
                      <a:pt x="1" y="53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6"/>
                      <a:pt x="17" y="52"/>
                      <a:pt x="19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1"/>
                      <a:pt x="24" y="50"/>
                      <a:pt x="33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44" y="40"/>
                      <a:pt x="55" y="34"/>
                      <a:pt x="57" y="33"/>
                    </a:cubicBezTo>
                    <a:cubicBezTo>
                      <a:pt x="58" y="31"/>
                      <a:pt x="59" y="29"/>
                      <a:pt x="59" y="28"/>
                    </a:cubicBezTo>
                    <a:cubicBezTo>
                      <a:pt x="59" y="26"/>
                      <a:pt x="58" y="21"/>
                      <a:pt x="60" y="17"/>
                    </a:cubicBezTo>
                    <a:cubicBezTo>
                      <a:pt x="61" y="17"/>
                      <a:pt x="60" y="16"/>
                      <a:pt x="60" y="15"/>
                    </a:cubicBezTo>
                    <a:cubicBezTo>
                      <a:pt x="59" y="14"/>
                      <a:pt x="58" y="11"/>
                      <a:pt x="59" y="9"/>
                    </a:cubicBezTo>
                    <a:cubicBezTo>
                      <a:pt x="60" y="6"/>
                      <a:pt x="63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6" y="3"/>
                      <a:pt x="66" y="3"/>
                    </a:cubicBezTo>
                    <a:cubicBezTo>
                      <a:pt x="66" y="3"/>
                      <a:pt x="67" y="2"/>
                      <a:pt x="67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1"/>
                      <a:pt x="61" y="2"/>
                      <a:pt x="58" y="2"/>
                    </a:cubicBezTo>
                    <a:cubicBezTo>
                      <a:pt x="55" y="1"/>
                      <a:pt x="54" y="2"/>
                      <a:pt x="52" y="3"/>
                    </a:cubicBezTo>
                    <a:cubicBezTo>
                      <a:pt x="49" y="5"/>
                      <a:pt x="47" y="6"/>
                      <a:pt x="43" y="6"/>
                    </a:cubicBezTo>
                    <a:cubicBezTo>
                      <a:pt x="40" y="6"/>
                      <a:pt x="38" y="6"/>
                      <a:pt x="37" y="6"/>
                    </a:cubicBezTo>
                    <a:cubicBezTo>
                      <a:pt x="35" y="7"/>
                      <a:pt x="34" y="7"/>
                      <a:pt x="33" y="7"/>
                    </a:cubicBezTo>
                    <a:cubicBezTo>
                      <a:pt x="32" y="7"/>
                      <a:pt x="30" y="7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5"/>
                      <a:pt x="27" y="5"/>
                    </a:cubicBezTo>
                    <a:cubicBezTo>
                      <a:pt x="26" y="6"/>
                      <a:pt x="25" y="6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7" y="9"/>
                      <a:pt x="14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5" y="22"/>
                      <a:pt x="4" y="25"/>
                      <a:pt x="3" y="27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10" y="35"/>
                      <a:pt x="9" y="38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2" y="46"/>
                      <a:pt x="2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1" name="Freeform 1164"/>
              <p:cNvSpPr>
                <a:spLocks/>
              </p:cNvSpPr>
              <p:nvPr/>
            </p:nvSpPr>
            <p:spPr bwMode="auto">
              <a:xfrm>
                <a:off x="3077" y="2530"/>
                <a:ext cx="9" cy="24"/>
              </a:xfrm>
              <a:custGeom>
                <a:avLst/>
                <a:gdLst>
                  <a:gd name="T0" fmla="*/ 5 w 9"/>
                  <a:gd name="T1" fmla="*/ 25 h 25"/>
                  <a:gd name="T2" fmla="*/ 6 w 9"/>
                  <a:gd name="T3" fmla="*/ 23 h 25"/>
                  <a:gd name="T4" fmla="*/ 6 w 9"/>
                  <a:gd name="T5" fmla="*/ 22 h 25"/>
                  <a:gd name="T6" fmla="*/ 6 w 9"/>
                  <a:gd name="T7" fmla="*/ 20 h 25"/>
                  <a:gd name="T8" fmla="*/ 6 w 9"/>
                  <a:gd name="T9" fmla="*/ 20 h 25"/>
                  <a:gd name="T10" fmla="*/ 7 w 9"/>
                  <a:gd name="T11" fmla="*/ 18 h 25"/>
                  <a:gd name="T12" fmla="*/ 7 w 9"/>
                  <a:gd name="T13" fmla="*/ 18 h 25"/>
                  <a:gd name="T14" fmla="*/ 7 w 9"/>
                  <a:gd name="T15" fmla="*/ 17 h 25"/>
                  <a:gd name="T16" fmla="*/ 8 w 9"/>
                  <a:gd name="T17" fmla="*/ 16 h 25"/>
                  <a:gd name="T18" fmla="*/ 8 w 9"/>
                  <a:gd name="T19" fmla="*/ 15 h 25"/>
                  <a:gd name="T20" fmla="*/ 8 w 9"/>
                  <a:gd name="T21" fmla="*/ 15 h 25"/>
                  <a:gd name="T22" fmla="*/ 9 w 9"/>
                  <a:gd name="T23" fmla="*/ 12 h 25"/>
                  <a:gd name="T24" fmla="*/ 8 w 9"/>
                  <a:gd name="T25" fmla="*/ 11 h 25"/>
                  <a:gd name="T26" fmla="*/ 7 w 9"/>
                  <a:gd name="T27" fmla="*/ 10 h 25"/>
                  <a:gd name="T28" fmla="*/ 7 w 9"/>
                  <a:gd name="T29" fmla="*/ 8 h 25"/>
                  <a:gd name="T30" fmla="*/ 6 w 9"/>
                  <a:gd name="T31" fmla="*/ 7 h 25"/>
                  <a:gd name="T32" fmla="*/ 6 w 9"/>
                  <a:gd name="T33" fmla="*/ 6 h 25"/>
                  <a:gd name="T34" fmla="*/ 5 w 9"/>
                  <a:gd name="T35" fmla="*/ 5 h 25"/>
                  <a:gd name="T36" fmla="*/ 5 w 9"/>
                  <a:gd name="T37" fmla="*/ 4 h 25"/>
                  <a:gd name="T38" fmla="*/ 5 w 9"/>
                  <a:gd name="T39" fmla="*/ 4 h 25"/>
                  <a:gd name="T40" fmla="*/ 5 w 9"/>
                  <a:gd name="T41" fmla="*/ 3 h 25"/>
                  <a:gd name="T42" fmla="*/ 5 w 9"/>
                  <a:gd name="T43" fmla="*/ 3 h 25"/>
                  <a:gd name="T44" fmla="*/ 5 w 9"/>
                  <a:gd name="T45" fmla="*/ 2 h 25"/>
                  <a:gd name="T46" fmla="*/ 5 w 9"/>
                  <a:gd name="T47" fmla="*/ 1 h 25"/>
                  <a:gd name="T48" fmla="*/ 5 w 9"/>
                  <a:gd name="T49" fmla="*/ 1 h 25"/>
                  <a:gd name="T50" fmla="*/ 5 w 9"/>
                  <a:gd name="T51" fmla="*/ 0 h 25"/>
                  <a:gd name="T52" fmla="*/ 0 w 9"/>
                  <a:gd name="T53" fmla="*/ 11 h 25"/>
                  <a:gd name="T54" fmla="*/ 1 w 9"/>
                  <a:gd name="T55" fmla="*/ 14 h 25"/>
                  <a:gd name="T56" fmla="*/ 5 w 9"/>
                  <a:gd name="T57" fmla="*/ 25 h 25"/>
                  <a:gd name="T58" fmla="*/ 5 w 9"/>
                  <a:gd name="T59" fmla="*/ 25 h 25"/>
                  <a:gd name="T60" fmla="*/ 5 w 9"/>
                  <a:gd name="T6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5">
                    <a:moveTo>
                      <a:pt x="5" y="25"/>
                    </a:moveTo>
                    <a:cubicBezTo>
                      <a:pt x="6" y="24"/>
                      <a:pt x="6" y="23"/>
                      <a:pt x="6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4"/>
                      <a:pt x="9" y="14"/>
                      <a:pt x="9" y="12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5"/>
                      <a:pt x="1" y="9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2" name="Freeform 1165"/>
              <p:cNvSpPr>
                <a:spLocks/>
              </p:cNvSpPr>
              <p:nvPr/>
            </p:nvSpPr>
            <p:spPr bwMode="auto">
              <a:xfrm>
                <a:off x="3084" y="2519"/>
                <a:ext cx="5" cy="6"/>
              </a:xfrm>
              <a:custGeom>
                <a:avLst/>
                <a:gdLst>
                  <a:gd name="T0" fmla="*/ 1 w 5"/>
                  <a:gd name="T1" fmla="*/ 7 h 7"/>
                  <a:gd name="T2" fmla="*/ 2 w 5"/>
                  <a:gd name="T3" fmla="*/ 6 h 7"/>
                  <a:gd name="T4" fmla="*/ 2 w 5"/>
                  <a:gd name="T5" fmla="*/ 6 h 7"/>
                  <a:gd name="T6" fmla="*/ 3 w 5"/>
                  <a:gd name="T7" fmla="*/ 6 h 7"/>
                  <a:gd name="T8" fmla="*/ 4 w 5"/>
                  <a:gd name="T9" fmla="*/ 6 h 7"/>
                  <a:gd name="T10" fmla="*/ 4 w 5"/>
                  <a:gd name="T11" fmla="*/ 6 h 7"/>
                  <a:gd name="T12" fmla="*/ 4 w 5"/>
                  <a:gd name="T13" fmla="*/ 5 h 7"/>
                  <a:gd name="T14" fmla="*/ 4 w 5"/>
                  <a:gd name="T15" fmla="*/ 4 h 7"/>
                  <a:gd name="T16" fmla="*/ 4 w 5"/>
                  <a:gd name="T17" fmla="*/ 3 h 7"/>
                  <a:gd name="T18" fmla="*/ 5 w 5"/>
                  <a:gd name="T19" fmla="*/ 2 h 7"/>
                  <a:gd name="T20" fmla="*/ 5 w 5"/>
                  <a:gd name="T21" fmla="*/ 1 h 7"/>
                  <a:gd name="T22" fmla="*/ 2 w 5"/>
                  <a:gd name="T23" fmla="*/ 0 h 7"/>
                  <a:gd name="T24" fmla="*/ 1 w 5"/>
                  <a:gd name="T25" fmla="*/ 3 h 7"/>
                  <a:gd name="T26" fmla="*/ 0 w 5"/>
                  <a:gd name="T27" fmla="*/ 7 h 7"/>
                  <a:gd name="T28" fmla="*/ 0 w 5"/>
                  <a:gd name="T29" fmla="*/ 7 h 7"/>
                  <a:gd name="T30" fmla="*/ 1 w 5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3" name="Freeform 1166"/>
              <p:cNvSpPr>
                <a:spLocks/>
              </p:cNvSpPr>
              <p:nvPr/>
            </p:nvSpPr>
            <p:spPr bwMode="auto">
              <a:xfrm>
                <a:off x="3085" y="2519"/>
                <a:ext cx="41" cy="45"/>
              </a:xfrm>
              <a:custGeom>
                <a:avLst/>
                <a:gdLst>
                  <a:gd name="T0" fmla="*/ 28 w 43"/>
                  <a:gd name="T1" fmla="*/ 6 h 47"/>
                  <a:gd name="T2" fmla="*/ 17 w 43"/>
                  <a:gd name="T3" fmla="*/ 12 h 47"/>
                  <a:gd name="T4" fmla="*/ 7 w 43"/>
                  <a:gd name="T5" fmla="*/ 8 h 47"/>
                  <a:gd name="T6" fmla="*/ 7 w 43"/>
                  <a:gd name="T7" fmla="*/ 10 h 47"/>
                  <a:gd name="T8" fmla="*/ 6 w 43"/>
                  <a:gd name="T9" fmla="*/ 10 h 47"/>
                  <a:gd name="T10" fmla="*/ 6 w 43"/>
                  <a:gd name="T11" fmla="*/ 16 h 47"/>
                  <a:gd name="T12" fmla="*/ 6 w 43"/>
                  <a:gd name="T13" fmla="*/ 20 h 47"/>
                  <a:gd name="T14" fmla="*/ 5 w 43"/>
                  <a:gd name="T15" fmla="*/ 22 h 47"/>
                  <a:gd name="T16" fmla="*/ 5 w 43"/>
                  <a:gd name="T17" fmla="*/ 23 h 47"/>
                  <a:gd name="T18" fmla="*/ 4 w 43"/>
                  <a:gd name="T19" fmla="*/ 27 h 47"/>
                  <a:gd name="T20" fmla="*/ 4 w 43"/>
                  <a:gd name="T21" fmla="*/ 28 h 47"/>
                  <a:gd name="T22" fmla="*/ 4 w 43"/>
                  <a:gd name="T23" fmla="*/ 29 h 47"/>
                  <a:gd name="T24" fmla="*/ 3 w 43"/>
                  <a:gd name="T25" fmla="*/ 30 h 47"/>
                  <a:gd name="T26" fmla="*/ 3 w 43"/>
                  <a:gd name="T27" fmla="*/ 31 h 47"/>
                  <a:gd name="T28" fmla="*/ 2 w 43"/>
                  <a:gd name="T29" fmla="*/ 32 h 47"/>
                  <a:gd name="T30" fmla="*/ 2 w 43"/>
                  <a:gd name="T31" fmla="*/ 34 h 47"/>
                  <a:gd name="T32" fmla="*/ 2 w 43"/>
                  <a:gd name="T33" fmla="*/ 36 h 47"/>
                  <a:gd name="T34" fmla="*/ 1 w 43"/>
                  <a:gd name="T35" fmla="*/ 38 h 47"/>
                  <a:gd name="T36" fmla="*/ 1 w 43"/>
                  <a:gd name="T37" fmla="*/ 41 h 47"/>
                  <a:gd name="T38" fmla="*/ 0 w 43"/>
                  <a:gd name="T39" fmla="*/ 44 h 47"/>
                  <a:gd name="T40" fmla="*/ 2 w 43"/>
                  <a:gd name="T41" fmla="*/ 45 h 47"/>
                  <a:gd name="T42" fmla="*/ 4 w 43"/>
                  <a:gd name="T43" fmla="*/ 46 h 47"/>
                  <a:gd name="T44" fmla="*/ 5 w 43"/>
                  <a:gd name="T45" fmla="*/ 46 h 47"/>
                  <a:gd name="T46" fmla="*/ 6 w 43"/>
                  <a:gd name="T47" fmla="*/ 47 h 47"/>
                  <a:gd name="T48" fmla="*/ 7 w 43"/>
                  <a:gd name="T49" fmla="*/ 47 h 47"/>
                  <a:gd name="T50" fmla="*/ 8 w 43"/>
                  <a:gd name="T51" fmla="*/ 47 h 47"/>
                  <a:gd name="T52" fmla="*/ 8 w 43"/>
                  <a:gd name="T53" fmla="*/ 47 h 47"/>
                  <a:gd name="T54" fmla="*/ 14 w 43"/>
                  <a:gd name="T55" fmla="*/ 44 h 47"/>
                  <a:gd name="T56" fmla="*/ 15 w 43"/>
                  <a:gd name="T57" fmla="*/ 43 h 47"/>
                  <a:gd name="T58" fmla="*/ 15 w 43"/>
                  <a:gd name="T59" fmla="*/ 43 h 47"/>
                  <a:gd name="T60" fmla="*/ 27 w 43"/>
                  <a:gd name="T61" fmla="*/ 35 h 47"/>
                  <a:gd name="T62" fmla="*/ 22 w 43"/>
                  <a:gd name="T63" fmla="*/ 26 h 47"/>
                  <a:gd name="T64" fmla="*/ 33 w 43"/>
                  <a:gd name="T65" fmla="*/ 15 h 47"/>
                  <a:gd name="T66" fmla="*/ 41 w 43"/>
                  <a:gd name="T67" fmla="*/ 13 h 47"/>
                  <a:gd name="T68" fmla="*/ 42 w 43"/>
                  <a:gd name="T69" fmla="*/ 12 h 47"/>
                  <a:gd name="T70" fmla="*/ 43 w 43"/>
                  <a:gd name="T71" fmla="*/ 12 h 47"/>
                  <a:gd name="T72" fmla="*/ 43 w 43"/>
                  <a:gd name="T73" fmla="*/ 10 h 47"/>
                  <a:gd name="T74" fmla="*/ 42 w 43"/>
                  <a:gd name="T75" fmla="*/ 7 h 47"/>
                  <a:gd name="T76" fmla="*/ 42 w 43"/>
                  <a:gd name="T77" fmla="*/ 5 h 47"/>
                  <a:gd name="T78" fmla="*/ 41 w 43"/>
                  <a:gd name="T79" fmla="*/ 1 h 47"/>
                  <a:gd name="T80" fmla="*/ 41 w 43"/>
                  <a:gd name="T8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47">
                    <a:moveTo>
                      <a:pt x="37" y="2"/>
                    </a:moveTo>
                    <a:cubicBezTo>
                      <a:pt x="30" y="6"/>
                      <a:pt x="29" y="6"/>
                      <a:pt x="28" y="6"/>
                    </a:cubicBezTo>
                    <a:cubicBezTo>
                      <a:pt x="26" y="6"/>
                      <a:pt x="21" y="9"/>
                      <a:pt x="18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7"/>
                      <a:pt x="1" y="37"/>
                    </a:cubicBezTo>
                    <a:cubicBezTo>
                      <a:pt x="1" y="37"/>
                      <a:pt x="1" y="38"/>
                      <a:pt x="1" y="38"/>
                    </a:cubicBezTo>
                    <a:cubicBezTo>
                      <a:pt x="1" y="39"/>
                      <a:pt x="1" y="39"/>
                      <a:pt x="1" y="40"/>
                    </a:cubicBezTo>
                    <a:cubicBezTo>
                      <a:pt x="1" y="40"/>
                      <a:pt x="1" y="41"/>
                      <a:pt x="1" y="41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6"/>
                      <a:pt x="4" y="46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6"/>
                      <a:pt x="6" y="46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11" y="47"/>
                      <a:pt x="13" y="45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37"/>
                      <a:pt x="22" y="37"/>
                      <a:pt x="24" y="37"/>
                    </a:cubicBezTo>
                    <a:cubicBezTo>
                      <a:pt x="25" y="37"/>
                      <a:pt x="26" y="37"/>
                      <a:pt x="27" y="35"/>
                    </a:cubicBezTo>
                    <a:cubicBezTo>
                      <a:pt x="27" y="35"/>
                      <a:pt x="28" y="34"/>
                      <a:pt x="29" y="33"/>
                    </a:cubicBezTo>
                    <a:cubicBezTo>
                      <a:pt x="28" y="31"/>
                      <a:pt x="23" y="27"/>
                      <a:pt x="22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20" y="20"/>
                      <a:pt x="26" y="16"/>
                      <a:pt x="33" y="15"/>
                    </a:cubicBezTo>
                    <a:cubicBezTo>
                      <a:pt x="38" y="15"/>
                      <a:pt x="39" y="14"/>
                      <a:pt x="40" y="13"/>
                    </a:cubicBezTo>
                    <a:cubicBezTo>
                      <a:pt x="40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1"/>
                      <a:pt x="43" y="11"/>
                    </a:cubicBezTo>
                    <a:cubicBezTo>
                      <a:pt x="43" y="11"/>
                      <a:pt x="43" y="10"/>
                      <a:pt x="43" y="10"/>
                    </a:cubicBezTo>
                    <a:cubicBezTo>
                      <a:pt x="43" y="9"/>
                      <a:pt x="43" y="9"/>
                      <a:pt x="42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1" y="2"/>
                      <a:pt x="41" y="2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1"/>
                      <a:pt x="38" y="1"/>
                      <a:pt x="3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4" name="Freeform 1167"/>
              <p:cNvSpPr>
                <a:spLocks/>
              </p:cNvSpPr>
              <p:nvPr/>
            </p:nvSpPr>
            <p:spPr bwMode="auto">
              <a:xfrm>
                <a:off x="3141" y="2388"/>
                <a:ext cx="66" cy="30"/>
              </a:xfrm>
              <a:custGeom>
                <a:avLst/>
                <a:gdLst>
                  <a:gd name="T0" fmla="*/ 15 w 69"/>
                  <a:gd name="T1" fmla="*/ 10 h 31"/>
                  <a:gd name="T2" fmla="*/ 17 w 69"/>
                  <a:gd name="T3" fmla="*/ 15 h 31"/>
                  <a:gd name="T4" fmla="*/ 19 w 69"/>
                  <a:gd name="T5" fmla="*/ 22 h 31"/>
                  <a:gd name="T6" fmla="*/ 18 w 69"/>
                  <a:gd name="T7" fmla="*/ 24 h 31"/>
                  <a:gd name="T8" fmla="*/ 21 w 69"/>
                  <a:gd name="T9" fmla="*/ 24 h 31"/>
                  <a:gd name="T10" fmla="*/ 25 w 69"/>
                  <a:gd name="T11" fmla="*/ 23 h 31"/>
                  <a:gd name="T12" fmla="*/ 28 w 69"/>
                  <a:gd name="T13" fmla="*/ 23 h 31"/>
                  <a:gd name="T14" fmla="*/ 31 w 69"/>
                  <a:gd name="T15" fmla="*/ 24 h 31"/>
                  <a:gd name="T16" fmla="*/ 34 w 69"/>
                  <a:gd name="T17" fmla="*/ 28 h 31"/>
                  <a:gd name="T18" fmla="*/ 34 w 69"/>
                  <a:gd name="T19" fmla="*/ 28 h 31"/>
                  <a:gd name="T20" fmla="*/ 35 w 69"/>
                  <a:gd name="T21" fmla="*/ 30 h 31"/>
                  <a:gd name="T22" fmla="*/ 36 w 69"/>
                  <a:gd name="T23" fmla="*/ 30 h 31"/>
                  <a:gd name="T24" fmla="*/ 39 w 69"/>
                  <a:gd name="T25" fmla="*/ 29 h 31"/>
                  <a:gd name="T26" fmla="*/ 46 w 69"/>
                  <a:gd name="T27" fmla="*/ 28 h 31"/>
                  <a:gd name="T28" fmla="*/ 49 w 69"/>
                  <a:gd name="T29" fmla="*/ 28 h 31"/>
                  <a:gd name="T30" fmla="*/ 50 w 69"/>
                  <a:gd name="T31" fmla="*/ 28 h 31"/>
                  <a:gd name="T32" fmla="*/ 53 w 69"/>
                  <a:gd name="T33" fmla="*/ 28 h 31"/>
                  <a:gd name="T34" fmla="*/ 54 w 69"/>
                  <a:gd name="T35" fmla="*/ 28 h 31"/>
                  <a:gd name="T36" fmla="*/ 57 w 69"/>
                  <a:gd name="T37" fmla="*/ 26 h 31"/>
                  <a:gd name="T38" fmla="*/ 64 w 69"/>
                  <a:gd name="T39" fmla="*/ 29 h 31"/>
                  <a:gd name="T40" fmla="*/ 68 w 69"/>
                  <a:gd name="T41" fmla="*/ 31 h 31"/>
                  <a:gd name="T42" fmla="*/ 69 w 69"/>
                  <a:gd name="T43" fmla="*/ 30 h 31"/>
                  <a:gd name="T44" fmla="*/ 69 w 69"/>
                  <a:gd name="T45" fmla="*/ 30 h 31"/>
                  <a:gd name="T46" fmla="*/ 66 w 69"/>
                  <a:gd name="T47" fmla="*/ 28 h 31"/>
                  <a:gd name="T48" fmla="*/ 66 w 69"/>
                  <a:gd name="T49" fmla="*/ 27 h 31"/>
                  <a:gd name="T50" fmla="*/ 66 w 69"/>
                  <a:gd name="T51" fmla="*/ 26 h 31"/>
                  <a:gd name="T52" fmla="*/ 66 w 69"/>
                  <a:gd name="T53" fmla="*/ 25 h 31"/>
                  <a:gd name="T54" fmla="*/ 66 w 69"/>
                  <a:gd name="T55" fmla="*/ 25 h 31"/>
                  <a:gd name="T56" fmla="*/ 67 w 69"/>
                  <a:gd name="T57" fmla="*/ 24 h 31"/>
                  <a:gd name="T58" fmla="*/ 67 w 69"/>
                  <a:gd name="T59" fmla="*/ 24 h 31"/>
                  <a:gd name="T60" fmla="*/ 67 w 69"/>
                  <a:gd name="T61" fmla="*/ 23 h 31"/>
                  <a:gd name="T62" fmla="*/ 67 w 69"/>
                  <a:gd name="T63" fmla="*/ 23 h 31"/>
                  <a:gd name="T64" fmla="*/ 67 w 69"/>
                  <a:gd name="T65" fmla="*/ 23 h 31"/>
                  <a:gd name="T66" fmla="*/ 64 w 69"/>
                  <a:gd name="T67" fmla="*/ 21 h 31"/>
                  <a:gd name="T68" fmla="*/ 63 w 69"/>
                  <a:gd name="T69" fmla="*/ 21 h 31"/>
                  <a:gd name="T70" fmla="*/ 60 w 69"/>
                  <a:gd name="T71" fmla="*/ 16 h 31"/>
                  <a:gd name="T72" fmla="*/ 59 w 69"/>
                  <a:gd name="T73" fmla="*/ 14 h 31"/>
                  <a:gd name="T74" fmla="*/ 57 w 69"/>
                  <a:gd name="T75" fmla="*/ 13 h 31"/>
                  <a:gd name="T76" fmla="*/ 56 w 69"/>
                  <a:gd name="T77" fmla="*/ 12 h 31"/>
                  <a:gd name="T78" fmla="*/ 46 w 69"/>
                  <a:gd name="T79" fmla="*/ 14 h 31"/>
                  <a:gd name="T80" fmla="*/ 44 w 69"/>
                  <a:gd name="T81" fmla="*/ 14 h 31"/>
                  <a:gd name="T82" fmla="*/ 39 w 69"/>
                  <a:gd name="T83" fmla="*/ 12 h 31"/>
                  <a:gd name="T84" fmla="*/ 39 w 69"/>
                  <a:gd name="T85" fmla="*/ 11 h 31"/>
                  <a:gd name="T86" fmla="*/ 37 w 69"/>
                  <a:gd name="T87" fmla="*/ 10 h 31"/>
                  <a:gd name="T88" fmla="*/ 30 w 69"/>
                  <a:gd name="T89" fmla="*/ 7 h 31"/>
                  <a:gd name="T90" fmla="*/ 29 w 69"/>
                  <a:gd name="T91" fmla="*/ 5 h 31"/>
                  <a:gd name="T92" fmla="*/ 27 w 69"/>
                  <a:gd name="T93" fmla="*/ 5 h 31"/>
                  <a:gd name="T94" fmla="*/ 23 w 69"/>
                  <a:gd name="T95" fmla="*/ 5 h 31"/>
                  <a:gd name="T96" fmla="*/ 19 w 69"/>
                  <a:gd name="T97" fmla="*/ 5 h 31"/>
                  <a:gd name="T98" fmla="*/ 12 w 69"/>
                  <a:gd name="T99" fmla="*/ 4 h 31"/>
                  <a:gd name="T100" fmla="*/ 1 w 69"/>
                  <a:gd name="T101" fmla="*/ 0 h 31"/>
                  <a:gd name="T102" fmla="*/ 0 w 69"/>
                  <a:gd name="T103" fmla="*/ 0 h 31"/>
                  <a:gd name="T104" fmla="*/ 3 w 69"/>
                  <a:gd name="T105" fmla="*/ 1 h 31"/>
                  <a:gd name="T106" fmla="*/ 15 w 69"/>
                  <a:gd name="T107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31">
                    <a:moveTo>
                      <a:pt x="15" y="10"/>
                    </a:moveTo>
                    <a:cubicBezTo>
                      <a:pt x="15" y="13"/>
                      <a:pt x="16" y="14"/>
                      <a:pt x="17" y="15"/>
                    </a:cubicBezTo>
                    <a:cubicBezTo>
                      <a:pt x="19" y="16"/>
                      <a:pt x="20" y="18"/>
                      <a:pt x="19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4"/>
                      <a:pt x="20" y="24"/>
                      <a:pt x="21" y="24"/>
                    </a:cubicBezTo>
                    <a:cubicBezTo>
                      <a:pt x="24" y="24"/>
                      <a:pt x="25" y="24"/>
                      <a:pt x="25" y="23"/>
                    </a:cubicBezTo>
                    <a:cubicBezTo>
                      <a:pt x="26" y="23"/>
                      <a:pt x="27" y="23"/>
                      <a:pt x="28" y="23"/>
                    </a:cubicBezTo>
                    <a:cubicBezTo>
                      <a:pt x="29" y="23"/>
                      <a:pt x="30" y="23"/>
                      <a:pt x="31" y="24"/>
                    </a:cubicBezTo>
                    <a:cubicBezTo>
                      <a:pt x="32" y="25"/>
                      <a:pt x="33" y="26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9"/>
                      <a:pt x="35" y="29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30"/>
                      <a:pt x="38" y="30"/>
                      <a:pt x="39" y="29"/>
                    </a:cubicBezTo>
                    <a:cubicBezTo>
                      <a:pt x="41" y="29"/>
                      <a:pt x="43" y="28"/>
                      <a:pt x="46" y="28"/>
                    </a:cubicBezTo>
                    <a:cubicBezTo>
                      <a:pt x="47" y="28"/>
                      <a:pt x="48" y="28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1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4" y="28"/>
                    </a:cubicBezTo>
                    <a:cubicBezTo>
                      <a:pt x="54" y="27"/>
                      <a:pt x="55" y="26"/>
                      <a:pt x="57" y="26"/>
                    </a:cubicBezTo>
                    <a:cubicBezTo>
                      <a:pt x="59" y="26"/>
                      <a:pt x="63" y="28"/>
                      <a:pt x="64" y="29"/>
                    </a:cubicBezTo>
                    <a:cubicBezTo>
                      <a:pt x="65" y="30"/>
                      <a:pt x="67" y="31"/>
                      <a:pt x="68" y="31"/>
                    </a:cubicBezTo>
                    <a:cubicBezTo>
                      <a:pt x="69" y="31"/>
                      <a:pt x="69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9"/>
                      <a:pt x="67" y="29"/>
                      <a:pt x="66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6" y="22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21"/>
                      <a:pt x="61" y="19"/>
                      <a:pt x="60" y="16"/>
                    </a:cubicBezTo>
                    <a:cubicBezTo>
                      <a:pt x="60" y="16"/>
                      <a:pt x="60" y="14"/>
                      <a:pt x="59" y="14"/>
                    </a:cubicBezTo>
                    <a:cubicBezTo>
                      <a:pt x="58" y="14"/>
                      <a:pt x="57" y="13"/>
                      <a:pt x="57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47" y="12"/>
                      <a:pt x="46" y="13"/>
                      <a:pt x="46" y="14"/>
                    </a:cubicBezTo>
                    <a:cubicBezTo>
                      <a:pt x="45" y="14"/>
                      <a:pt x="44" y="14"/>
                      <a:pt x="44" y="14"/>
                    </a:cubicBezTo>
                    <a:cubicBezTo>
                      <a:pt x="42" y="14"/>
                      <a:pt x="41" y="13"/>
                      <a:pt x="39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38" y="11"/>
                      <a:pt x="38" y="10"/>
                      <a:pt x="37" y="10"/>
                    </a:cubicBezTo>
                    <a:cubicBezTo>
                      <a:pt x="35" y="10"/>
                      <a:pt x="32" y="9"/>
                      <a:pt x="30" y="7"/>
                    </a:cubicBezTo>
                    <a:cubicBezTo>
                      <a:pt x="30" y="6"/>
                      <a:pt x="29" y="6"/>
                      <a:pt x="29" y="5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6" y="5"/>
                      <a:pt x="25" y="5"/>
                      <a:pt x="23" y="5"/>
                    </a:cubicBezTo>
                    <a:cubicBezTo>
                      <a:pt x="22" y="5"/>
                      <a:pt x="20" y="5"/>
                      <a:pt x="19" y="5"/>
                    </a:cubicBezTo>
                    <a:cubicBezTo>
                      <a:pt x="15" y="5"/>
                      <a:pt x="13" y="5"/>
                      <a:pt x="12" y="4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8" y="3"/>
                      <a:pt x="13" y="4"/>
                      <a:pt x="15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5" name="Freeform 1169"/>
              <p:cNvSpPr>
                <a:spLocks/>
              </p:cNvSpPr>
              <p:nvPr/>
            </p:nvSpPr>
            <p:spPr bwMode="auto">
              <a:xfrm>
                <a:off x="3082" y="2533"/>
                <a:ext cx="224" cy="179"/>
              </a:xfrm>
              <a:custGeom>
                <a:avLst/>
                <a:gdLst>
                  <a:gd name="T0" fmla="*/ 124 w 234"/>
                  <a:gd name="T1" fmla="*/ 38 h 186"/>
                  <a:gd name="T2" fmla="*/ 121 w 234"/>
                  <a:gd name="T3" fmla="*/ 38 h 186"/>
                  <a:gd name="T4" fmla="*/ 79 w 234"/>
                  <a:gd name="T5" fmla="*/ 13 h 186"/>
                  <a:gd name="T6" fmla="*/ 60 w 234"/>
                  <a:gd name="T7" fmla="*/ 2 h 186"/>
                  <a:gd name="T8" fmla="*/ 55 w 234"/>
                  <a:gd name="T9" fmla="*/ 0 h 186"/>
                  <a:gd name="T10" fmla="*/ 51 w 234"/>
                  <a:gd name="T11" fmla="*/ 1 h 186"/>
                  <a:gd name="T12" fmla="*/ 45 w 234"/>
                  <a:gd name="T13" fmla="*/ 2 h 186"/>
                  <a:gd name="T14" fmla="*/ 36 w 234"/>
                  <a:gd name="T15" fmla="*/ 18 h 186"/>
                  <a:gd name="T16" fmla="*/ 27 w 234"/>
                  <a:gd name="T17" fmla="*/ 26 h 186"/>
                  <a:gd name="T18" fmla="*/ 22 w 234"/>
                  <a:gd name="T19" fmla="*/ 30 h 186"/>
                  <a:gd name="T20" fmla="*/ 20 w 234"/>
                  <a:gd name="T21" fmla="*/ 32 h 186"/>
                  <a:gd name="T22" fmla="*/ 13 w 234"/>
                  <a:gd name="T23" fmla="*/ 36 h 186"/>
                  <a:gd name="T24" fmla="*/ 11 w 234"/>
                  <a:gd name="T25" fmla="*/ 36 h 186"/>
                  <a:gd name="T26" fmla="*/ 10 w 234"/>
                  <a:gd name="T27" fmla="*/ 36 h 186"/>
                  <a:gd name="T28" fmla="*/ 9 w 234"/>
                  <a:gd name="T29" fmla="*/ 36 h 186"/>
                  <a:gd name="T30" fmla="*/ 7 w 234"/>
                  <a:gd name="T31" fmla="*/ 35 h 186"/>
                  <a:gd name="T32" fmla="*/ 5 w 234"/>
                  <a:gd name="T33" fmla="*/ 34 h 186"/>
                  <a:gd name="T34" fmla="*/ 3 w 234"/>
                  <a:gd name="T35" fmla="*/ 33 h 186"/>
                  <a:gd name="T36" fmla="*/ 1 w 234"/>
                  <a:gd name="T37" fmla="*/ 33 h 186"/>
                  <a:gd name="T38" fmla="*/ 1 w 234"/>
                  <a:gd name="T39" fmla="*/ 47 h 186"/>
                  <a:gd name="T40" fmla="*/ 28 w 234"/>
                  <a:gd name="T41" fmla="*/ 85 h 186"/>
                  <a:gd name="T42" fmla="*/ 46 w 234"/>
                  <a:gd name="T43" fmla="*/ 108 h 186"/>
                  <a:gd name="T44" fmla="*/ 58 w 234"/>
                  <a:gd name="T45" fmla="*/ 140 h 186"/>
                  <a:gd name="T46" fmla="*/ 85 w 234"/>
                  <a:gd name="T47" fmla="*/ 179 h 186"/>
                  <a:gd name="T48" fmla="*/ 89 w 234"/>
                  <a:gd name="T49" fmla="*/ 186 h 186"/>
                  <a:gd name="T50" fmla="*/ 91 w 234"/>
                  <a:gd name="T51" fmla="*/ 185 h 186"/>
                  <a:gd name="T52" fmla="*/ 97 w 234"/>
                  <a:gd name="T53" fmla="*/ 174 h 186"/>
                  <a:gd name="T54" fmla="*/ 109 w 234"/>
                  <a:gd name="T55" fmla="*/ 175 h 186"/>
                  <a:gd name="T56" fmla="*/ 136 w 234"/>
                  <a:gd name="T57" fmla="*/ 179 h 186"/>
                  <a:gd name="T58" fmla="*/ 159 w 234"/>
                  <a:gd name="T59" fmla="*/ 161 h 186"/>
                  <a:gd name="T60" fmla="*/ 193 w 234"/>
                  <a:gd name="T61" fmla="*/ 156 h 186"/>
                  <a:gd name="T62" fmla="*/ 222 w 234"/>
                  <a:gd name="T63" fmla="*/ 147 h 186"/>
                  <a:gd name="T64" fmla="*/ 226 w 234"/>
                  <a:gd name="T65" fmla="*/ 145 h 186"/>
                  <a:gd name="T66" fmla="*/ 232 w 234"/>
                  <a:gd name="T67" fmla="*/ 129 h 186"/>
                  <a:gd name="T68" fmla="*/ 230 w 234"/>
                  <a:gd name="T69" fmla="*/ 117 h 186"/>
                  <a:gd name="T70" fmla="*/ 229 w 234"/>
                  <a:gd name="T71" fmla="*/ 117 h 186"/>
                  <a:gd name="T72" fmla="*/ 227 w 234"/>
                  <a:gd name="T73" fmla="*/ 117 h 186"/>
                  <a:gd name="T74" fmla="*/ 225 w 234"/>
                  <a:gd name="T75" fmla="*/ 117 h 186"/>
                  <a:gd name="T76" fmla="*/ 211 w 234"/>
                  <a:gd name="T77" fmla="*/ 115 h 186"/>
                  <a:gd name="T78" fmla="*/ 207 w 234"/>
                  <a:gd name="T79" fmla="*/ 115 h 186"/>
                  <a:gd name="T80" fmla="*/ 200 w 234"/>
                  <a:gd name="T81" fmla="*/ 113 h 186"/>
                  <a:gd name="T82" fmla="*/ 198 w 234"/>
                  <a:gd name="T83" fmla="*/ 111 h 186"/>
                  <a:gd name="T84" fmla="*/ 195 w 234"/>
                  <a:gd name="T85" fmla="*/ 109 h 186"/>
                  <a:gd name="T86" fmla="*/ 193 w 234"/>
                  <a:gd name="T87" fmla="*/ 106 h 186"/>
                  <a:gd name="T88" fmla="*/ 192 w 234"/>
                  <a:gd name="T89" fmla="*/ 103 h 186"/>
                  <a:gd name="T90" fmla="*/ 187 w 234"/>
                  <a:gd name="T91" fmla="*/ 95 h 186"/>
                  <a:gd name="T92" fmla="*/ 185 w 234"/>
                  <a:gd name="T93" fmla="*/ 94 h 186"/>
                  <a:gd name="T94" fmla="*/ 183 w 234"/>
                  <a:gd name="T95" fmla="*/ 94 h 186"/>
                  <a:gd name="T96" fmla="*/ 181 w 234"/>
                  <a:gd name="T97" fmla="*/ 92 h 186"/>
                  <a:gd name="T98" fmla="*/ 179 w 234"/>
                  <a:gd name="T99" fmla="*/ 90 h 186"/>
                  <a:gd name="T100" fmla="*/ 177 w 234"/>
                  <a:gd name="T101" fmla="*/ 87 h 186"/>
                  <a:gd name="T102" fmla="*/ 167 w 234"/>
                  <a:gd name="T103" fmla="*/ 63 h 186"/>
                  <a:gd name="T104" fmla="*/ 154 w 234"/>
                  <a:gd name="T105" fmla="*/ 46 h 186"/>
                  <a:gd name="T106" fmla="*/ 132 w 234"/>
                  <a:gd name="T107" fmla="*/ 3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186">
                    <a:moveTo>
                      <a:pt x="132" y="39"/>
                    </a:moveTo>
                    <a:cubicBezTo>
                      <a:pt x="129" y="39"/>
                      <a:pt x="126" y="39"/>
                      <a:pt x="125" y="38"/>
                    </a:cubicBezTo>
                    <a:cubicBezTo>
                      <a:pt x="125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8"/>
                      <a:pt x="120" y="38"/>
                      <a:pt x="120" y="38"/>
                    </a:cubicBezTo>
                    <a:cubicBezTo>
                      <a:pt x="117" y="38"/>
                      <a:pt x="110" y="37"/>
                      <a:pt x="106" y="33"/>
                    </a:cubicBezTo>
                    <a:cubicBezTo>
                      <a:pt x="101" y="29"/>
                      <a:pt x="82" y="15"/>
                      <a:pt x="79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2"/>
                      <a:pt x="74" y="11"/>
                      <a:pt x="72" y="9"/>
                    </a:cubicBezTo>
                    <a:cubicBezTo>
                      <a:pt x="69" y="7"/>
                      <a:pt x="63" y="3"/>
                      <a:pt x="60" y="2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0"/>
                      <a:pt x="52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6" y="1"/>
                      <a:pt x="45" y="2"/>
                    </a:cubicBezTo>
                    <a:cubicBezTo>
                      <a:pt x="44" y="3"/>
                      <a:pt x="42" y="4"/>
                      <a:pt x="37" y="4"/>
                    </a:cubicBezTo>
                    <a:cubicBezTo>
                      <a:pt x="31" y="4"/>
                      <a:pt x="28" y="7"/>
                      <a:pt x="27" y="8"/>
                    </a:cubicBezTo>
                    <a:cubicBezTo>
                      <a:pt x="30" y="10"/>
                      <a:pt x="36" y="15"/>
                      <a:pt x="36" y="18"/>
                    </a:cubicBezTo>
                    <a:cubicBezTo>
                      <a:pt x="36" y="19"/>
                      <a:pt x="36" y="20"/>
                      <a:pt x="35" y="21"/>
                    </a:cubicBezTo>
                    <a:cubicBezTo>
                      <a:pt x="34" y="21"/>
                      <a:pt x="34" y="22"/>
                      <a:pt x="33" y="23"/>
                    </a:cubicBezTo>
                    <a:cubicBezTo>
                      <a:pt x="32" y="24"/>
                      <a:pt x="30" y="26"/>
                      <a:pt x="27" y="26"/>
                    </a:cubicBezTo>
                    <a:cubicBezTo>
                      <a:pt x="22" y="26"/>
                      <a:pt x="22" y="27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30"/>
                    </a:cubicBezTo>
                    <a:cubicBezTo>
                      <a:pt x="21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5"/>
                      <a:pt x="15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8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8"/>
                      <a:pt x="1" y="40"/>
                    </a:cubicBezTo>
                    <a:cubicBezTo>
                      <a:pt x="1" y="42"/>
                      <a:pt x="1" y="46"/>
                      <a:pt x="1" y="47"/>
                    </a:cubicBezTo>
                    <a:cubicBezTo>
                      <a:pt x="3" y="47"/>
                      <a:pt x="4" y="49"/>
                      <a:pt x="6" y="51"/>
                    </a:cubicBezTo>
                    <a:cubicBezTo>
                      <a:pt x="7" y="53"/>
                      <a:pt x="9" y="56"/>
                      <a:pt x="11" y="58"/>
                    </a:cubicBezTo>
                    <a:cubicBezTo>
                      <a:pt x="16" y="63"/>
                      <a:pt x="28" y="80"/>
                      <a:pt x="28" y="85"/>
                    </a:cubicBezTo>
                    <a:cubicBezTo>
                      <a:pt x="28" y="87"/>
                      <a:pt x="29" y="91"/>
                      <a:pt x="36" y="96"/>
                    </a:cubicBezTo>
                    <a:cubicBezTo>
                      <a:pt x="40" y="99"/>
                      <a:pt x="42" y="102"/>
                      <a:pt x="43" y="105"/>
                    </a:cubicBezTo>
                    <a:cubicBezTo>
                      <a:pt x="44" y="106"/>
                      <a:pt x="45" y="108"/>
                      <a:pt x="46" y="108"/>
                    </a:cubicBezTo>
                    <a:cubicBezTo>
                      <a:pt x="49" y="111"/>
                      <a:pt x="49" y="115"/>
                      <a:pt x="49" y="119"/>
                    </a:cubicBezTo>
                    <a:cubicBezTo>
                      <a:pt x="49" y="120"/>
                      <a:pt x="49" y="121"/>
                      <a:pt x="49" y="123"/>
                    </a:cubicBezTo>
                    <a:cubicBezTo>
                      <a:pt x="50" y="129"/>
                      <a:pt x="52" y="137"/>
                      <a:pt x="58" y="140"/>
                    </a:cubicBezTo>
                    <a:cubicBezTo>
                      <a:pt x="65" y="144"/>
                      <a:pt x="69" y="149"/>
                      <a:pt x="71" y="156"/>
                    </a:cubicBezTo>
                    <a:cubicBezTo>
                      <a:pt x="74" y="163"/>
                      <a:pt x="78" y="169"/>
                      <a:pt x="81" y="172"/>
                    </a:cubicBezTo>
                    <a:cubicBezTo>
                      <a:pt x="84" y="175"/>
                      <a:pt x="84" y="177"/>
                      <a:pt x="85" y="179"/>
                    </a:cubicBezTo>
                    <a:cubicBezTo>
                      <a:pt x="85" y="180"/>
                      <a:pt x="85" y="180"/>
                      <a:pt x="85" y="181"/>
                    </a:cubicBezTo>
                    <a:cubicBezTo>
                      <a:pt x="86" y="182"/>
                      <a:pt x="87" y="184"/>
                      <a:pt x="88" y="186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89" y="186"/>
                      <a:pt x="90" y="186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5"/>
                      <a:pt x="91" y="185"/>
                      <a:pt x="91" y="185"/>
                    </a:cubicBezTo>
                    <a:cubicBezTo>
                      <a:pt x="91" y="185"/>
                      <a:pt x="91" y="184"/>
                      <a:pt x="90" y="184"/>
                    </a:cubicBezTo>
                    <a:cubicBezTo>
                      <a:pt x="90" y="182"/>
                      <a:pt x="90" y="180"/>
                      <a:pt x="91" y="179"/>
                    </a:cubicBezTo>
                    <a:cubicBezTo>
                      <a:pt x="92" y="177"/>
                      <a:pt x="94" y="175"/>
                      <a:pt x="97" y="174"/>
                    </a:cubicBezTo>
                    <a:cubicBezTo>
                      <a:pt x="98" y="173"/>
                      <a:pt x="99" y="174"/>
                      <a:pt x="101" y="174"/>
                    </a:cubicBezTo>
                    <a:cubicBezTo>
                      <a:pt x="102" y="175"/>
                      <a:pt x="103" y="175"/>
                      <a:pt x="105" y="175"/>
                    </a:cubicBezTo>
                    <a:cubicBezTo>
                      <a:pt x="106" y="175"/>
                      <a:pt x="107" y="175"/>
                      <a:pt x="109" y="175"/>
                    </a:cubicBezTo>
                    <a:cubicBezTo>
                      <a:pt x="109" y="175"/>
                      <a:pt x="118" y="175"/>
                      <a:pt x="120" y="177"/>
                    </a:cubicBezTo>
                    <a:cubicBezTo>
                      <a:pt x="121" y="177"/>
                      <a:pt x="123" y="177"/>
                      <a:pt x="125" y="177"/>
                    </a:cubicBezTo>
                    <a:cubicBezTo>
                      <a:pt x="130" y="177"/>
                      <a:pt x="134" y="178"/>
                      <a:pt x="136" y="179"/>
                    </a:cubicBezTo>
                    <a:cubicBezTo>
                      <a:pt x="137" y="180"/>
                      <a:pt x="138" y="180"/>
                      <a:pt x="138" y="180"/>
                    </a:cubicBezTo>
                    <a:cubicBezTo>
                      <a:pt x="140" y="180"/>
                      <a:pt x="141" y="178"/>
                      <a:pt x="141" y="177"/>
                    </a:cubicBezTo>
                    <a:cubicBezTo>
                      <a:pt x="143" y="172"/>
                      <a:pt x="158" y="162"/>
                      <a:pt x="159" y="161"/>
                    </a:cubicBezTo>
                    <a:cubicBezTo>
                      <a:pt x="161" y="160"/>
                      <a:pt x="163" y="160"/>
                      <a:pt x="169" y="160"/>
                    </a:cubicBezTo>
                    <a:cubicBezTo>
                      <a:pt x="174" y="160"/>
                      <a:pt x="179" y="160"/>
                      <a:pt x="182" y="160"/>
                    </a:cubicBezTo>
                    <a:cubicBezTo>
                      <a:pt x="184" y="159"/>
                      <a:pt x="187" y="158"/>
                      <a:pt x="193" y="156"/>
                    </a:cubicBezTo>
                    <a:cubicBezTo>
                      <a:pt x="195" y="156"/>
                      <a:pt x="196" y="155"/>
                      <a:pt x="198" y="155"/>
                    </a:cubicBezTo>
                    <a:cubicBezTo>
                      <a:pt x="207" y="152"/>
                      <a:pt x="217" y="149"/>
                      <a:pt x="222" y="147"/>
                    </a:cubicBezTo>
                    <a:cubicBezTo>
                      <a:pt x="222" y="147"/>
                      <a:pt x="222" y="147"/>
                      <a:pt x="222" y="147"/>
                    </a:cubicBezTo>
                    <a:cubicBezTo>
                      <a:pt x="223" y="146"/>
                      <a:pt x="224" y="146"/>
                      <a:pt x="224" y="146"/>
                    </a:cubicBezTo>
                    <a:cubicBezTo>
                      <a:pt x="224" y="146"/>
                      <a:pt x="225" y="146"/>
                      <a:pt x="225" y="146"/>
                    </a:cubicBezTo>
                    <a:cubicBezTo>
                      <a:pt x="225" y="146"/>
                      <a:pt x="225" y="146"/>
                      <a:pt x="226" y="145"/>
                    </a:cubicBezTo>
                    <a:cubicBezTo>
                      <a:pt x="226" y="145"/>
                      <a:pt x="226" y="145"/>
                      <a:pt x="226" y="145"/>
                    </a:cubicBezTo>
                    <a:cubicBezTo>
                      <a:pt x="226" y="145"/>
                      <a:pt x="227" y="145"/>
                      <a:pt x="227" y="145"/>
                    </a:cubicBezTo>
                    <a:cubicBezTo>
                      <a:pt x="228" y="144"/>
                      <a:pt x="230" y="135"/>
                      <a:pt x="232" y="129"/>
                    </a:cubicBezTo>
                    <a:cubicBezTo>
                      <a:pt x="233" y="127"/>
                      <a:pt x="233" y="126"/>
                      <a:pt x="233" y="125"/>
                    </a:cubicBezTo>
                    <a:cubicBezTo>
                      <a:pt x="234" y="124"/>
                      <a:pt x="234" y="123"/>
                      <a:pt x="234" y="123"/>
                    </a:cubicBezTo>
                    <a:cubicBezTo>
                      <a:pt x="234" y="121"/>
                      <a:pt x="231" y="117"/>
                      <a:pt x="230" y="117"/>
                    </a:cubicBezTo>
                    <a:cubicBezTo>
                      <a:pt x="230" y="117"/>
                      <a:pt x="230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4" y="117"/>
                      <a:pt x="224" y="117"/>
                      <a:pt x="223" y="117"/>
                    </a:cubicBezTo>
                    <a:cubicBezTo>
                      <a:pt x="220" y="116"/>
                      <a:pt x="215" y="116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0" y="115"/>
                      <a:pt x="210" y="115"/>
                      <a:pt x="209" y="115"/>
                    </a:cubicBezTo>
                    <a:cubicBezTo>
                      <a:pt x="209" y="115"/>
                      <a:pt x="208" y="115"/>
                      <a:pt x="208" y="115"/>
                    </a:cubicBezTo>
                    <a:cubicBezTo>
                      <a:pt x="208" y="115"/>
                      <a:pt x="207" y="115"/>
                      <a:pt x="207" y="115"/>
                    </a:cubicBezTo>
                    <a:cubicBezTo>
                      <a:pt x="204" y="114"/>
                      <a:pt x="201" y="114"/>
                      <a:pt x="200" y="114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199" y="113"/>
                      <a:pt x="199" y="113"/>
                      <a:pt x="199" y="113"/>
                    </a:cubicBezTo>
                    <a:cubicBezTo>
                      <a:pt x="199" y="112"/>
                      <a:pt x="199" y="112"/>
                      <a:pt x="198" y="112"/>
                    </a:cubicBezTo>
                    <a:cubicBezTo>
                      <a:pt x="198" y="112"/>
                      <a:pt x="198" y="112"/>
                      <a:pt x="198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0"/>
                      <a:pt x="197" y="110"/>
                      <a:pt x="196" y="110"/>
                    </a:cubicBezTo>
                    <a:cubicBezTo>
                      <a:pt x="196" y="110"/>
                      <a:pt x="196" y="109"/>
                      <a:pt x="195" y="109"/>
                    </a:cubicBezTo>
                    <a:cubicBezTo>
                      <a:pt x="195" y="109"/>
                      <a:pt x="195" y="109"/>
                      <a:pt x="195" y="108"/>
                    </a:cubicBezTo>
                    <a:cubicBezTo>
                      <a:pt x="195" y="108"/>
                      <a:pt x="194" y="108"/>
                      <a:pt x="194" y="107"/>
                    </a:cubicBezTo>
                    <a:cubicBezTo>
                      <a:pt x="194" y="107"/>
                      <a:pt x="194" y="107"/>
                      <a:pt x="193" y="106"/>
                    </a:cubicBezTo>
                    <a:cubicBezTo>
                      <a:pt x="193" y="106"/>
                      <a:pt x="193" y="106"/>
                      <a:pt x="193" y="105"/>
                    </a:cubicBezTo>
                    <a:cubicBezTo>
                      <a:pt x="193" y="105"/>
                      <a:pt x="192" y="105"/>
                      <a:pt x="192" y="104"/>
                    </a:cubicBezTo>
                    <a:cubicBezTo>
                      <a:pt x="192" y="104"/>
                      <a:pt x="192" y="103"/>
                      <a:pt x="192" y="103"/>
                    </a:cubicBezTo>
                    <a:cubicBezTo>
                      <a:pt x="192" y="103"/>
                      <a:pt x="192" y="102"/>
                      <a:pt x="191" y="102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99"/>
                      <a:pt x="188" y="97"/>
                      <a:pt x="187" y="95"/>
                    </a:cubicBezTo>
                    <a:cubicBezTo>
                      <a:pt x="187" y="95"/>
                      <a:pt x="187" y="95"/>
                      <a:pt x="187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3" y="94"/>
                    </a:cubicBezTo>
                    <a:cubicBezTo>
                      <a:pt x="183" y="94"/>
                      <a:pt x="183" y="94"/>
                      <a:pt x="182" y="93"/>
                    </a:cubicBezTo>
                    <a:cubicBezTo>
                      <a:pt x="182" y="93"/>
                      <a:pt x="182" y="93"/>
                      <a:pt x="182" y="93"/>
                    </a:cubicBezTo>
                    <a:cubicBezTo>
                      <a:pt x="182" y="93"/>
                      <a:pt x="181" y="93"/>
                      <a:pt x="181" y="92"/>
                    </a:cubicBezTo>
                    <a:cubicBezTo>
                      <a:pt x="181" y="92"/>
                      <a:pt x="181" y="92"/>
                      <a:pt x="180" y="92"/>
                    </a:cubicBezTo>
                    <a:cubicBezTo>
                      <a:pt x="180" y="92"/>
                      <a:pt x="180" y="91"/>
                      <a:pt x="179" y="91"/>
                    </a:cubicBezTo>
                    <a:cubicBezTo>
                      <a:pt x="179" y="91"/>
                      <a:pt x="179" y="91"/>
                      <a:pt x="179" y="90"/>
                    </a:cubicBezTo>
                    <a:cubicBezTo>
                      <a:pt x="179" y="90"/>
                      <a:pt x="178" y="90"/>
                      <a:pt x="178" y="89"/>
                    </a:cubicBezTo>
                    <a:cubicBezTo>
                      <a:pt x="178" y="89"/>
                      <a:pt x="178" y="89"/>
                      <a:pt x="178" y="88"/>
                    </a:cubicBezTo>
                    <a:cubicBezTo>
                      <a:pt x="178" y="88"/>
                      <a:pt x="177" y="88"/>
                      <a:pt x="177" y="87"/>
                    </a:cubicBezTo>
                    <a:cubicBezTo>
                      <a:pt x="175" y="85"/>
                      <a:pt x="171" y="80"/>
                      <a:pt x="171" y="76"/>
                    </a:cubicBezTo>
                    <a:cubicBezTo>
                      <a:pt x="170" y="74"/>
                      <a:pt x="171" y="73"/>
                      <a:pt x="171" y="73"/>
                    </a:cubicBezTo>
                    <a:cubicBezTo>
                      <a:pt x="173" y="71"/>
                      <a:pt x="170" y="66"/>
                      <a:pt x="167" y="63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59" y="57"/>
                      <a:pt x="155" y="52"/>
                      <a:pt x="154" y="49"/>
                    </a:cubicBezTo>
                    <a:cubicBezTo>
                      <a:pt x="154" y="48"/>
                      <a:pt x="154" y="47"/>
                      <a:pt x="154" y="46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39" y="40"/>
                      <a:pt x="139" y="40"/>
                      <a:pt x="139" y="40"/>
                    </a:cubicBezTo>
                    <a:lnTo>
                      <a:pt x="132" y="3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6" name="Freeform 1170"/>
              <p:cNvSpPr>
                <a:spLocks/>
              </p:cNvSpPr>
              <p:nvPr/>
            </p:nvSpPr>
            <p:spPr bwMode="auto">
              <a:xfrm>
                <a:off x="3270" y="2619"/>
                <a:ext cx="81" cy="91"/>
              </a:xfrm>
              <a:custGeom>
                <a:avLst/>
                <a:gdLst>
                  <a:gd name="T0" fmla="*/ 35 w 85"/>
                  <a:gd name="T1" fmla="*/ 24 h 95"/>
                  <a:gd name="T2" fmla="*/ 36 w 85"/>
                  <a:gd name="T3" fmla="*/ 24 h 95"/>
                  <a:gd name="T4" fmla="*/ 37 w 85"/>
                  <a:gd name="T5" fmla="*/ 25 h 95"/>
                  <a:gd name="T6" fmla="*/ 37 w 85"/>
                  <a:gd name="T7" fmla="*/ 25 h 95"/>
                  <a:gd name="T8" fmla="*/ 38 w 85"/>
                  <a:gd name="T9" fmla="*/ 26 h 95"/>
                  <a:gd name="T10" fmla="*/ 38 w 85"/>
                  <a:gd name="T11" fmla="*/ 27 h 95"/>
                  <a:gd name="T12" fmla="*/ 39 w 85"/>
                  <a:gd name="T13" fmla="*/ 27 h 95"/>
                  <a:gd name="T14" fmla="*/ 40 w 85"/>
                  <a:gd name="T15" fmla="*/ 28 h 95"/>
                  <a:gd name="T16" fmla="*/ 40 w 85"/>
                  <a:gd name="T17" fmla="*/ 29 h 95"/>
                  <a:gd name="T18" fmla="*/ 40 w 85"/>
                  <a:gd name="T19" fmla="*/ 30 h 95"/>
                  <a:gd name="T20" fmla="*/ 41 w 85"/>
                  <a:gd name="T21" fmla="*/ 31 h 95"/>
                  <a:gd name="T22" fmla="*/ 41 w 85"/>
                  <a:gd name="T23" fmla="*/ 31 h 95"/>
                  <a:gd name="T24" fmla="*/ 41 w 85"/>
                  <a:gd name="T25" fmla="*/ 32 h 95"/>
                  <a:gd name="T26" fmla="*/ 42 w 85"/>
                  <a:gd name="T27" fmla="*/ 33 h 95"/>
                  <a:gd name="T28" fmla="*/ 42 w 85"/>
                  <a:gd name="T29" fmla="*/ 34 h 95"/>
                  <a:gd name="T30" fmla="*/ 33 w 85"/>
                  <a:gd name="T31" fmla="*/ 59 h 95"/>
                  <a:gd name="T32" fmla="*/ 32 w 85"/>
                  <a:gd name="T33" fmla="*/ 60 h 95"/>
                  <a:gd name="T34" fmla="*/ 32 w 85"/>
                  <a:gd name="T35" fmla="*/ 60 h 95"/>
                  <a:gd name="T36" fmla="*/ 31 w 85"/>
                  <a:gd name="T37" fmla="*/ 60 h 95"/>
                  <a:gd name="T38" fmla="*/ 30 w 85"/>
                  <a:gd name="T39" fmla="*/ 60 h 95"/>
                  <a:gd name="T40" fmla="*/ 26 w 85"/>
                  <a:gd name="T41" fmla="*/ 62 h 95"/>
                  <a:gd name="T42" fmla="*/ 25 w 85"/>
                  <a:gd name="T43" fmla="*/ 62 h 95"/>
                  <a:gd name="T44" fmla="*/ 23 w 85"/>
                  <a:gd name="T45" fmla="*/ 63 h 95"/>
                  <a:gd name="T46" fmla="*/ 22 w 85"/>
                  <a:gd name="T47" fmla="*/ 64 h 95"/>
                  <a:gd name="T48" fmla="*/ 19 w 85"/>
                  <a:gd name="T49" fmla="*/ 65 h 95"/>
                  <a:gd name="T50" fmla="*/ 19 w 85"/>
                  <a:gd name="T51" fmla="*/ 65 h 95"/>
                  <a:gd name="T52" fmla="*/ 0 w 85"/>
                  <a:gd name="T53" fmla="*/ 71 h 95"/>
                  <a:gd name="T54" fmla="*/ 10 w 85"/>
                  <a:gd name="T55" fmla="*/ 91 h 95"/>
                  <a:gd name="T56" fmla="*/ 11 w 85"/>
                  <a:gd name="T57" fmla="*/ 93 h 95"/>
                  <a:gd name="T58" fmla="*/ 11 w 85"/>
                  <a:gd name="T59" fmla="*/ 93 h 95"/>
                  <a:gd name="T60" fmla="*/ 12 w 85"/>
                  <a:gd name="T61" fmla="*/ 95 h 95"/>
                  <a:gd name="T62" fmla="*/ 13 w 85"/>
                  <a:gd name="T63" fmla="*/ 95 h 95"/>
                  <a:gd name="T64" fmla="*/ 26 w 85"/>
                  <a:gd name="T65" fmla="*/ 92 h 95"/>
                  <a:gd name="T66" fmla="*/ 32 w 85"/>
                  <a:gd name="T67" fmla="*/ 91 h 95"/>
                  <a:gd name="T68" fmla="*/ 33 w 85"/>
                  <a:gd name="T69" fmla="*/ 90 h 95"/>
                  <a:gd name="T70" fmla="*/ 35 w 85"/>
                  <a:gd name="T71" fmla="*/ 83 h 95"/>
                  <a:gd name="T72" fmla="*/ 43 w 85"/>
                  <a:gd name="T73" fmla="*/ 81 h 95"/>
                  <a:gd name="T74" fmla="*/ 46 w 85"/>
                  <a:gd name="T75" fmla="*/ 81 h 95"/>
                  <a:gd name="T76" fmla="*/ 48 w 85"/>
                  <a:gd name="T77" fmla="*/ 81 h 95"/>
                  <a:gd name="T78" fmla="*/ 50 w 85"/>
                  <a:gd name="T79" fmla="*/ 78 h 95"/>
                  <a:gd name="T80" fmla="*/ 56 w 85"/>
                  <a:gd name="T81" fmla="*/ 70 h 95"/>
                  <a:gd name="T82" fmla="*/ 60 w 85"/>
                  <a:gd name="T83" fmla="*/ 69 h 95"/>
                  <a:gd name="T84" fmla="*/ 62 w 85"/>
                  <a:gd name="T85" fmla="*/ 69 h 95"/>
                  <a:gd name="T86" fmla="*/ 67 w 85"/>
                  <a:gd name="T87" fmla="*/ 51 h 95"/>
                  <a:gd name="T88" fmla="*/ 75 w 85"/>
                  <a:gd name="T89" fmla="*/ 47 h 95"/>
                  <a:gd name="T90" fmla="*/ 80 w 85"/>
                  <a:gd name="T91" fmla="*/ 38 h 95"/>
                  <a:gd name="T92" fmla="*/ 84 w 85"/>
                  <a:gd name="T93" fmla="*/ 33 h 95"/>
                  <a:gd name="T94" fmla="*/ 85 w 85"/>
                  <a:gd name="T95" fmla="*/ 30 h 95"/>
                  <a:gd name="T96" fmla="*/ 85 w 85"/>
                  <a:gd name="T97" fmla="*/ 30 h 95"/>
                  <a:gd name="T98" fmla="*/ 74 w 85"/>
                  <a:gd name="T99" fmla="*/ 17 h 95"/>
                  <a:gd name="T100" fmla="*/ 70 w 85"/>
                  <a:gd name="T101" fmla="*/ 16 h 95"/>
                  <a:gd name="T102" fmla="*/ 56 w 85"/>
                  <a:gd name="T103" fmla="*/ 10 h 95"/>
                  <a:gd name="T104" fmla="*/ 49 w 85"/>
                  <a:gd name="T105" fmla="*/ 0 h 95"/>
                  <a:gd name="T106" fmla="*/ 47 w 85"/>
                  <a:gd name="T107" fmla="*/ 1 h 95"/>
                  <a:gd name="T108" fmla="*/ 44 w 85"/>
                  <a:gd name="T109" fmla="*/ 1 h 95"/>
                  <a:gd name="T110" fmla="*/ 44 w 85"/>
                  <a:gd name="T111" fmla="*/ 8 h 95"/>
                  <a:gd name="T112" fmla="*/ 37 w 85"/>
                  <a:gd name="T113" fmla="*/ 18 h 95"/>
                  <a:gd name="T114" fmla="*/ 35 w 85"/>
                  <a:gd name="T115" fmla="*/ 24 h 95"/>
                  <a:gd name="T116" fmla="*/ 35 w 85"/>
                  <a:gd name="T117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95">
                    <a:moveTo>
                      <a:pt x="35" y="24"/>
                    </a:move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5"/>
                      <a:pt x="36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3"/>
                      <a:pt x="42" y="34"/>
                      <a:pt x="42" y="34"/>
                    </a:cubicBezTo>
                    <a:cubicBezTo>
                      <a:pt x="42" y="36"/>
                      <a:pt x="36" y="57"/>
                      <a:pt x="33" y="59"/>
                    </a:cubicBezTo>
                    <a:cubicBezTo>
                      <a:pt x="33" y="59"/>
                      <a:pt x="33" y="59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9" y="61"/>
                      <a:pt x="28" y="62"/>
                      <a:pt x="26" y="62"/>
                    </a:cubicBezTo>
                    <a:cubicBezTo>
                      <a:pt x="26" y="62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3" y="63"/>
                    </a:cubicBezTo>
                    <a:cubicBezTo>
                      <a:pt x="22" y="63"/>
                      <a:pt x="22" y="63"/>
                      <a:pt x="22" y="64"/>
                    </a:cubicBezTo>
                    <a:cubicBezTo>
                      <a:pt x="21" y="64"/>
                      <a:pt x="20" y="64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1" y="67"/>
                      <a:pt x="4" y="69"/>
                      <a:pt x="0" y="71"/>
                    </a:cubicBezTo>
                    <a:cubicBezTo>
                      <a:pt x="3" y="76"/>
                      <a:pt x="6" y="83"/>
                      <a:pt x="10" y="91"/>
                    </a:cubicBezTo>
                    <a:cubicBezTo>
                      <a:pt x="10" y="91"/>
                      <a:pt x="11" y="92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4"/>
                      <a:pt x="12" y="94"/>
                      <a:pt x="12" y="95"/>
                    </a:cubicBezTo>
                    <a:cubicBezTo>
                      <a:pt x="12" y="95"/>
                      <a:pt x="13" y="95"/>
                      <a:pt x="13" y="95"/>
                    </a:cubicBezTo>
                    <a:cubicBezTo>
                      <a:pt x="17" y="92"/>
                      <a:pt x="22" y="92"/>
                      <a:pt x="26" y="92"/>
                    </a:cubicBezTo>
                    <a:cubicBezTo>
                      <a:pt x="28" y="92"/>
                      <a:pt x="30" y="92"/>
                      <a:pt x="32" y="91"/>
                    </a:cubicBezTo>
                    <a:cubicBezTo>
                      <a:pt x="33" y="91"/>
                      <a:pt x="33" y="91"/>
                      <a:pt x="33" y="90"/>
                    </a:cubicBezTo>
                    <a:cubicBezTo>
                      <a:pt x="33" y="88"/>
                      <a:pt x="33" y="85"/>
                      <a:pt x="35" y="83"/>
                    </a:cubicBezTo>
                    <a:cubicBezTo>
                      <a:pt x="38" y="81"/>
                      <a:pt x="41" y="81"/>
                      <a:pt x="43" y="81"/>
                    </a:cubicBezTo>
                    <a:cubicBezTo>
                      <a:pt x="44" y="81"/>
                      <a:pt x="45" y="81"/>
                      <a:pt x="46" y="81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9" y="80"/>
                      <a:pt x="49" y="79"/>
                      <a:pt x="50" y="78"/>
                    </a:cubicBezTo>
                    <a:cubicBezTo>
                      <a:pt x="51" y="75"/>
                      <a:pt x="53" y="71"/>
                      <a:pt x="56" y="70"/>
                    </a:cubicBezTo>
                    <a:cubicBezTo>
                      <a:pt x="57" y="70"/>
                      <a:pt x="59" y="69"/>
                      <a:pt x="60" y="69"/>
                    </a:cubicBezTo>
                    <a:cubicBezTo>
                      <a:pt x="60" y="69"/>
                      <a:pt x="62" y="69"/>
                      <a:pt x="62" y="69"/>
                    </a:cubicBezTo>
                    <a:cubicBezTo>
                      <a:pt x="61" y="66"/>
                      <a:pt x="61" y="52"/>
                      <a:pt x="67" y="51"/>
                    </a:cubicBezTo>
                    <a:cubicBezTo>
                      <a:pt x="70" y="51"/>
                      <a:pt x="74" y="48"/>
                      <a:pt x="75" y="47"/>
                    </a:cubicBezTo>
                    <a:cubicBezTo>
                      <a:pt x="75" y="45"/>
                      <a:pt x="76" y="43"/>
                      <a:pt x="80" y="38"/>
                    </a:cubicBezTo>
                    <a:cubicBezTo>
                      <a:pt x="82" y="36"/>
                      <a:pt x="83" y="34"/>
                      <a:pt x="84" y="33"/>
                    </a:cubicBezTo>
                    <a:cubicBezTo>
                      <a:pt x="85" y="31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1" y="29"/>
                      <a:pt x="76" y="21"/>
                      <a:pt x="74" y="17"/>
                    </a:cubicBezTo>
                    <a:cubicBezTo>
                      <a:pt x="74" y="16"/>
                      <a:pt x="72" y="16"/>
                      <a:pt x="70" y="16"/>
                    </a:cubicBezTo>
                    <a:cubicBezTo>
                      <a:pt x="66" y="15"/>
                      <a:pt x="61" y="14"/>
                      <a:pt x="56" y="10"/>
                    </a:cubicBezTo>
                    <a:cubicBezTo>
                      <a:pt x="53" y="8"/>
                      <a:pt x="51" y="5"/>
                      <a:pt x="49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7" name="Freeform 1171"/>
              <p:cNvSpPr>
                <a:spLocks/>
              </p:cNvSpPr>
              <p:nvPr/>
            </p:nvSpPr>
            <p:spPr bwMode="auto">
              <a:xfrm>
                <a:off x="3256" y="2607"/>
                <a:ext cx="7" cy="13"/>
              </a:xfrm>
              <a:custGeom>
                <a:avLst/>
                <a:gdLst>
                  <a:gd name="T0" fmla="*/ 6 w 7"/>
                  <a:gd name="T1" fmla="*/ 1 h 13"/>
                  <a:gd name="T2" fmla="*/ 5 w 7"/>
                  <a:gd name="T3" fmla="*/ 0 h 13"/>
                  <a:gd name="T4" fmla="*/ 5 w 7"/>
                  <a:gd name="T5" fmla="*/ 0 h 13"/>
                  <a:gd name="T6" fmla="*/ 0 w 7"/>
                  <a:gd name="T7" fmla="*/ 9 h 13"/>
                  <a:gd name="T8" fmla="*/ 0 w 7"/>
                  <a:gd name="T9" fmla="*/ 10 h 13"/>
                  <a:gd name="T10" fmla="*/ 0 w 7"/>
                  <a:gd name="T11" fmla="*/ 10 h 13"/>
                  <a:gd name="T12" fmla="*/ 0 w 7"/>
                  <a:gd name="T13" fmla="*/ 11 h 13"/>
                  <a:gd name="T14" fmla="*/ 1 w 7"/>
                  <a:gd name="T15" fmla="*/ 12 h 13"/>
                  <a:gd name="T16" fmla="*/ 1 w 7"/>
                  <a:gd name="T17" fmla="*/ 12 h 13"/>
                  <a:gd name="T18" fmla="*/ 3 w 7"/>
                  <a:gd name="T19" fmla="*/ 13 h 13"/>
                  <a:gd name="T20" fmla="*/ 3 w 7"/>
                  <a:gd name="T21" fmla="*/ 13 h 13"/>
                  <a:gd name="T22" fmla="*/ 4 w 7"/>
                  <a:gd name="T23" fmla="*/ 13 h 13"/>
                  <a:gd name="T24" fmla="*/ 5 w 7"/>
                  <a:gd name="T25" fmla="*/ 11 h 13"/>
                  <a:gd name="T26" fmla="*/ 6 w 7"/>
                  <a:gd name="T2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1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7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1"/>
                    </a:cubicBezTo>
                    <a:cubicBezTo>
                      <a:pt x="6" y="9"/>
                      <a:pt x="7" y="4"/>
                      <a:pt x="6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8" name="Freeform 1172"/>
              <p:cNvSpPr>
                <a:spLocks/>
              </p:cNvSpPr>
              <p:nvPr/>
            </p:nvSpPr>
            <p:spPr bwMode="auto">
              <a:xfrm>
                <a:off x="3270" y="2604"/>
                <a:ext cx="46" cy="38"/>
              </a:xfrm>
              <a:custGeom>
                <a:avLst/>
                <a:gdLst>
                  <a:gd name="T0" fmla="*/ 34 w 48"/>
                  <a:gd name="T1" fmla="*/ 30 h 39"/>
                  <a:gd name="T2" fmla="*/ 40 w 48"/>
                  <a:gd name="T3" fmla="*/ 22 h 39"/>
                  <a:gd name="T4" fmla="*/ 40 w 48"/>
                  <a:gd name="T5" fmla="*/ 12 h 39"/>
                  <a:gd name="T6" fmla="*/ 46 w 48"/>
                  <a:gd name="T7" fmla="*/ 12 h 39"/>
                  <a:gd name="T8" fmla="*/ 48 w 48"/>
                  <a:gd name="T9" fmla="*/ 11 h 39"/>
                  <a:gd name="T10" fmla="*/ 47 w 48"/>
                  <a:gd name="T11" fmla="*/ 4 h 39"/>
                  <a:gd name="T12" fmla="*/ 47 w 48"/>
                  <a:gd name="T13" fmla="*/ 0 h 39"/>
                  <a:gd name="T14" fmla="*/ 36 w 48"/>
                  <a:gd name="T15" fmla="*/ 14 h 39"/>
                  <a:gd name="T16" fmla="*/ 12 w 48"/>
                  <a:gd name="T17" fmla="*/ 25 h 39"/>
                  <a:gd name="T18" fmla="*/ 9 w 48"/>
                  <a:gd name="T19" fmla="*/ 25 h 39"/>
                  <a:gd name="T20" fmla="*/ 2 w 48"/>
                  <a:gd name="T21" fmla="*/ 27 h 39"/>
                  <a:gd name="T22" fmla="*/ 1 w 48"/>
                  <a:gd name="T23" fmla="*/ 28 h 39"/>
                  <a:gd name="T24" fmla="*/ 0 w 48"/>
                  <a:gd name="T25" fmla="*/ 28 h 39"/>
                  <a:gd name="T26" fmla="*/ 0 w 48"/>
                  <a:gd name="T27" fmla="*/ 29 h 39"/>
                  <a:gd name="T28" fmla="*/ 0 w 48"/>
                  <a:gd name="T29" fmla="*/ 30 h 39"/>
                  <a:gd name="T30" fmla="*/ 1 w 48"/>
                  <a:gd name="T31" fmla="*/ 31 h 39"/>
                  <a:gd name="T32" fmla="*/ 1 w 48"/>
                  <a:gd name="T33" fmla="*/ 31 h 39"/>
                  <a:gd name="T34" fmla="*/ 3 w 48"/>
                  <a:gd name="T35" fmla="*/ 33 h 39"/>
                  <a:gd name="T36" fmla="*/ 3 w 48"/>
                  <a:gd name="T37" fmla="*/ 33 h 39"/>
                  <a:gd name="T38" fmla="*/ 4 w 48"/>
                  <a:gd name="T39" fmla="*/ 34 h 39"/>
                  <a:gd name="T40" fmla="*/ 4 w 48"/>
                  <a:gd name="T41" fmla="*/ 34 h 39"/>
                  <a:gd name="T42" fmla="*/ 5 w 48"/>
                  <a:gd name="T43" fmla="*/ 35 h 39"/>
                  <a:gd name="T44" fmla="*/ 5 w 48"/>
                  <a:gd name="T45" fmla="*/ 35 h 39"/>
                  <a:gd name="T46" fmla="*/ 6 w 48"/>
                  <a:gd name="T47" fmla="*/ 36 h 39"/>
                  <a:gd name="T48" fmla="*/ 6 w 48"/>
                  <a:gd name="T49" fmla="*/ 36 h 39"/>
                  <a:gd name="T50" fmla="*/ 7 w 48"/>
                  <a:gd name="T51" fmla="*/ 36 h 39"/>
                  <a:gd name="T52" fmla="*/ 7 w 48"/>
                  <a:gd name="T53" fmla="*/ 36 h 39"/>
                  <a:gd name="T54" fmla="*/ 7 w 48"/>
                  <a:gd name="T55" fmla="*/ 36 h 39"/>
                  <a:gd name="T56" fmla="*/ 8 w 48"/>
                  <a:gd name="T57" fmla="*/ 36 h 39"/>
                  <a:gd name="T58" fmla="*/ 8 w 48"/>
                  <a:gd name="T59" fmla="*/ 37 h 39"/>
                  <a:gd name="T60" fmla="*/ 9 w 48"/>
                  <a:gd name="T61" fmla="*/ 37 h 39"/>
                  <a:gd name="T62" fmla="*/ 10 w 48"/>
                  <a:gd name="T63" fmla="*/ 37 h 39"/>
                  <a:gd name="T64" fmla="*/ 10 w 48"/>
                  <a:gd name="T65" fmla="*/ 37 h 39"/>
                  <a:gd name="T66" fmla="*/ 11 w 48"/>
                  <a:gd name="T67" fmla="*/ 37 h 39"/>
                  <a:gd name="T68" fmla="*/ 11 w 48"/>
                  <a:gd name="T69" fmla="*/ 37 h 39"/>
                  <a:gd name="T70" fmla="*/ 16 w 48"/>
                  <a:gd name="T71" fmla="*/ 38 h 39"/>
                  <a:gd name="T72" fmla="*/ 16 w 48"/>
                  <a:gd name="T73" fmla="*/ 38 h 39"/>
                  <a:gd name="T74" fmla="*/ 17 w 48"/>
                  <a:gd name="T75" fmla="*/ 38 h 39"/>
                  <a:gd name="T76" fmla="*/ 18 w 48"/>
                  <a:gd name="T77" fmla="*/ 38 h 39"/>
                  <a:gd name="T78" fmla="*/ 19 w 48"/>
                  <a:gd name="T79" fmla="*/ 38 h 39"/>
                  <a:gd name="T80" fmla="*/ 20 w 48"/>
                  <a:gd name="T81" fmla="*/ 38 h 39"/>
                  <a:gd name="T82" fmla="*/ 21 w 48"/>
                  <a:gd name="T83" fmla="*/ 38 h 39"/>
                  <a:gd name="T84" fmla="*/ 22 w 48"/>
                  <a:gd name="T85" fmla="*/ 38 h 39"/>
                  <a:gd name="T86" fmla="*/ 30 w 48"/>
                  <a:gd name="T87" fmla="*/ 39 h 39"/>
                  <a:gd name="T88" fmla="*/ 34 w 48"/>
                  <a:gd name="T8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" h="39">
                    <a:moveTo>
                      <a:pt x="34" y="3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8"/>
                      <a:pt x="48" y="6"/>
                      <a:pt x="47" y="4"/>
                    </a:cubicBezTo>
                    <a:cubicBezTo>
                      <a:pt x="47" y="3"/>
                      <a:pt x="47" y="1"/>
                      <a:pt x="47" y="0"/>
                    </a:cubicBezTo>
                    <a:cubicBezTo>
                      <a:pt x="44" y="2"/>
                      <a:pt x="39" y="9"/>
                      <a:pt x="36" y="14"/>
                    </a:cubicBezTo>
                    <a:cubicBezTo>
                      <a:pt x="32" y="21"/>
                      <a:pt x="21" y="26"/>
                      <a:pt x="12" y="25"/>
                    </a:cubicBezTo>
                    <a:cubicBezTo>
                      <a:pt x="11" y="25"/>
                      <a:pt x="10" y="25"/>
                      <a:pt x="9" y="25"/>
                    </a:cubicBezTo>
                    <a:cubicBezTo>
                      <a:pt x="5" y="25"/>
                      <a:pt x="3" y="26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4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5" y="39"/>
                      <a:pt x="28" y="39"/>
                      <a:pt x="30" y="39"/>
                    </a:cubicBezTo>
                    <a:lnTo>
                      <a:pt x="34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9" name="Freeform 1173"/>
              <p:cNvSpPr>
                <a:spLocks/>
              </p:cNvSpPr>
              <p:nvPr/>
            </p:nvSpPr>
            <p:spPr bwMode="auto">
              <a:xfrm>
                <a:off x="3127" y="2468"/>
                <a:ext cx="100" cy="99"/>
              </a:xfrm>
              <a:custGeom>
                <a:avLst/>
                <a:gdLst>
                  <a:gd name="T0" fmla="*/ 64 w 105"/>
                  <a:gd name="T1" fmla="*/ 6 h 103"/>
                  <a:gd name="T2" fmla="*/ 63 w 105"/>
                  <a:gd name="T3" fmla="*/ 6 h 103"/>
                  <a:gd name="T4" fmla="*/ 54 w 105"/>
                  <a:gd name="T5" fmla="*/ 2 h 103"/>
                  <a:gd name="T6" fmla="*/ 49 w 105"/>
                  <a:gd name="T7" fmla="*/ 1 h 103"/>
                  <a:gd name="T8" fmla="*/ 43 w 105"/>
                  <a:gd name="T9" fmla="*/ 0 h 103"/>
                  <a:gd name="T10" fmla="*/ 42 w 105"/>
                  <a:gd name="T11" fmla="*/ 1 h 103"/>
                  <a:gd name="T12" fmla="*/ 43 w 105"/>
                  <a:gd name="T13" fmla="*/ 1 h 103"/>
                  <a:gd name="T14" fmla="*/ 43 w 105"/>
                  <a:gd name="T15" fmla="*/ 1 h 103"/>
                  <a:gd name="T16" fmla="*/ 40 w 105"/>
                  <a:gd name="T17" fmla="*/ 4 h 103"/>
                  <a:gd name="T18" fmla="*/ 27 w 105"/>
                  <a:gd name="T19" fmla="*/ 13 h 103"/>
                  <a:gd name="T20" fmla="*/ 28 w 105"/>
                  <a:gd name="T21" fmla="*/ 23 h 103"/>
                  <a:gd name="T22" fmla="*/ 24 w 105"/>
                  <a:gd name="T23" fmla="*/ 38 h 103"/>
                  <a:gd name="T24" fmla="*/ 23 w 105"/>
                  <a:gd name="T25" fmla="*/ 39 h 103"/>
                  <a:gd name="T26" fmla="*/ 0 w 105"/>
                  <a:gd name="T27" fmla="*/ 51 h 103"/>
                  <a:gd name="T28" fmla="*/ 1 w 105"/>
                  <a:gd name="T29" fmla="*/ 53 h 103"/>
                  <a:gd name="T30" fmla="*/ 2 w 105"/>
                  <a:gd name="T31" fmla="*/ 57 h 103"/>
                  <a:gd name="T32" fmla="*/ 2 w 105"/>
                  <a:gd name="T33" fmla="*/ 60 h 103"/>
                  <a:gd name="T34" fmla="*/ 3 w 105"/>
                  <a:gd name="T35" fmla="*/ 63 h 103"/>
                  <a:gd name="T36" fmla="*/ 3 w 105"/>
                  <a:gd name="T37" fmla="*/ 65 h 103"/>
                  <a:gd name="T38" fmla="*/ 5 w 105"/>
                  <a:gd name="T39" fmla="*/ 65 h 103"/>
                  <a:gd name="T40" fmla="*/ 7 w 105"/>
                  <a:gd name="T41" fmla="*/ 64 h 103"/>
                  <a:gd name="T42" fmla="*/ 8 w 105"/>
                  <a:gd name="T43" fmla="*/ 64 h 103"/>
                  <a:gd name="T44" fmla="*/ 11 w 105"/>
                  <a:gd name="T45" fmla="*/ 65 h 103"/>
                  <a:gd name="T46" fmla="*/ 27 w 105"/>
                  <a:gd name="T47" fmla="*/ 74 h 103"/>
                  <a:gd name="T48" fmla="*/ 34 w 105"/>
                  <a:gd name="T49" fmla="*/ 78 h 103"/>
                  <a:gd name="T50" fmla="*/ 73 w 105"/>
                  <a:gd name="T51" fmla="*/ 102 h 103"/>
                  <a:gd name="T52" fmla="*/ 74 w 105"/>
                  <a:gd name="T53" fmla="*/ 102 h 103"/>
                  <a:gd name="T54" fmla="*/ 75 w 105"/>
                  <a:gd name="T55" fmla="*/ 102 h 103"/>
                  <a:gd name="T56" fmla="*/ 77 w 105"/>
                  <a:gd name="T57" fmla="*/ 102 h 103"/>
                  <a:gd name="T58" fmla="*/ 85 w 105"/>
                  <a:gd name="T59" fmla="*/ 103 h 103"/>
                  <a:gd name="T60" fmla="*/ 86 w 105"/>
                  <a:gd name="T61" fmla="*/ 101 h 103"/>
                  <a:gd name="T62" fmla="*/ 87 w 105"/>
                  <a:gd name="T63" fmla="*/ 99 h 103"/>
                  <a:gd name="T64" fmla="*/ 88 w 105"/>
                  <a:gd name="T65" fmla="*/ 97 h 103"/>
                  <a:gd name="T66" fmla="*/ 88 w 105"/>
                  <a:gd name="T67" fmla="*/ 96 h 103"/>
                  <a:gd name="T68" fmla="*/ 89 w 105"/>
                  <a:gd name="T69" fmla="*/ 95 h 103"/>
                  <a:gd name="T70" fmla="*/ 89 w 105"/>
                  <a:gd name="T71" fmla="*/ 95 h 103"/>
                  <a:gd name="T72" fmla="*/ 89 w 105"/>
                  <a:gd name="T73" fmla="*/ 94 h 103"/>
                  <a:gd name="T74" fmla="*/ 90 w 105"/>
                  <a:gd name="T75" fmla="*/ 93 h 103"/>
                  <a:gd name="T76" fmla="*/ 98 w 105"/>
                  <a:gd name="T77" fmla="*/ 89 h 103"/>
                  <a:gd name="T78" fmla="*/ 100 w 105"/>
                  <a:gd name="T79" fmla="*/ 90 h 103"/>
                  <a:gd name="T80" fmla="*/ 102 w 105"/>
                  <a:gd name="T81" fmla="*/ 91 h 103"/>
                  <a:gd name="T82" fmla="*/ 104 w 105"/>
                  <a:gd name="T83" fmla="*/ 93 h 103"/>
                  <a:gd name="T84" fmla="*/ 105 w 105"/>
                  <a:gd name="T85" fmla="*/ 92 h 103"/>
                  <a:gd name="T86" fmla="*/ 103 w 105"/>
                  <a:gd name="T87" fmla="*/ 90 h 103"/>
                  <a:gd name="T88" fmla="*/ 101 w 105"/>
                  <a:gd name="T89" fmla="*/ 88 h 103"/>
                  <a:gd name="T90" fmla="*/ 100 w 105"/>
                  <a:gd name="T91" fmla="*/ 86 h 103"/>
                  <a:gd name="T92" fmla="*/ 100 w 105"/>
                  <a:gd name="T93" fmla="*/ 84 h 103"/>
                  <a:gd name="T94" fmla="*/ 96 w 105"/>
                  <a:gd name="T95" fmla="*/ 77 h 103"/>
                  <a:gd name="T96" fmla="*/ 98 w 105"/>
                  <a:gd name="T97" fmla="*/ 70 h 103"/>
                  <a:gd name="T98" fmla="*/ 93 w 105"/>
                  <a:gd name="T99" fmla="*/ 64 h 103"/>
                  <a:gd name="T100" fmla="*/ 87 w 105"/>
                  <a:gd name="T101" fmla="*/ 62 h 103"/>
                  <a:gd name="T102" fmla="*/ 85 w 105"/>
                  <a:gd name="T103" fmla="*/ 61 h 103"/>
                  <a:gd name="T104" fmla="*/ 83 w 105"/>
                  <a:gd name="T105" fmla="*/ 59 h 103"/>
                  <a:gd name="T106" fmla="*/ 81 w 105"/>
                  <a:gd name="T107" fmla="*/ 58 h 103"/>
                  <a:gd name="T108" fmla="*/ 80 w 105"/>
                  <a:gd name="T109" fmla="*/ 55 h 103"/>
                  <a:gd name="T110" fmla="*/ 79 w 105"/>
                  <a:gd name="T111" fmla="*/ 53 h 103"/>
                  <a:gd name="T112" fmla="*/ 72 w 105"/>
                  <a:gd name="T113" fmla="*/ 41 h 103"/>
                  <a:gd name="T114" fmla="*/ 75 w 105"/>
                  <a:gd name="T115" fmla="*/ 32 h 103"/>
                  <a:gd name="T116" fmla="*/ 78 w 105"/>
                  <a:gd name="T117" fmla="*/ 25 h 103"/>
                  <a:gd name="T118" fmla="*/ 78 w 105"/>
                  <a:gd name="T119" fmla="*/ 21 h 103"/>
                  <a:gd name="T120" fmla="*/ 68 w 105"/>
                  <a:gd name="T121" fmla="*/ 11 h 103"/>
                  <a:gd name="T122" fmla="*/ 65 w 105"/>
                  <a:gd name="T123" fmla="*/ 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" h="103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2" y="6"/>
                      <a:pt x="60" y="5"/>
                      <a:pt x="58" y="4"/>
                    </a:cubicBezTo>
                    <a:cubicBezTo>
                      <a:pt x="57" y="3"/>
                      <a:pt x="55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1" y="3"/>
                      <a:pt x="50" y="2"/>
                      <a:pt x="49" y="1"/>
                    </a:cubicBezTo>
                    <a:cubicBezTo>
                      <a:pt x="48" y="1"/>
                      <a:pt x="46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28" y="11"/>
                      <a:pt x="27" y="13"/>
                    </a:cubicBezTo>
                    <a:cubicBezTo>
                      <a:pt x="27" y="14"/>
                      <a:pt x="27" y="15"/>
                      <a:pt x="28" y="17"/>
                    </a:cubicBezTo>
                    <a:cubicBezTo>
                      <a:pt x="28" y="19"/>
                      <a:pt x="29" y="21"/>
                      <a:pt x="28" y="23"/>
                    </a:cubicBezTo>
                    <a:cubicBezTo>
                      <a:pt x="27" y="24"/>
                      <a:pt x="27" y="28"/>
                      <a:pt x="27" y="30"/>
                    </a:cubicBezTo>
                    <a:cubicBezTo>
                      <a:pt x="28" y="32"/>
                      <a:pt x="25" y="36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18" y="42"/>
                      <a:pt x="9" y="47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6"/>
                      <a:pt x="1" y="56"/>
                      <a:pt x="2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60"/>
                    </a:cubicBezTo>
                    <a:cubicBezTo>
                      <a:pt x="2" y="60"/>
                      <a:pt x="2" y="61"/>
                      <a:pt x="3" y="61"/>
                    </a:cubicBezTo>
                    <a:cubicBezTo>
                      <a:pt x="3" y="62"/>
                      <a:pt x="3" y="62"/>
                      <a:pt x="3" y="63"/>
                    </a:cubicBezTo>
                    <a:cubicBezTo>
                      <a:pt x="3" y="63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5"/>
                    </a:cubicBezTo>
                    <a:cubicBezTo>
                      <a:pt x="4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5"/>
                      <a:pt x="6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5"/>
                      <a:pt x="9" y="65"/>
                      <a:pt x="9" y="65"/>
                    </a:cubicBezTo>
                    <a:cubicBezTo>
                      <a:pt x="9" y="65"/>
                      <a:pt x="10" y="65"/>
                      <a:pt x="11" y="65"/>
                    </a:cubicBezTo>
                    <a:cubicBezTo>
                      <a:pt x="13" y="65"/>
                      <a:pt x="18" y="68"/>
                      <a:pt x="24" y="72"/>
                    </a:cubicBezTo>
                    <a:cubicBezTo>
                      <a:pt x="25" y="73"/>
                      <a:pt x="26" y="73"/>
                      <a:pt x="27" y="74"/>
                    </a:cubicBezTo>
                    <a:cubicBezTo>
                      <a:pt x="30" y="76"/>
                      <a:pt x="33" y="77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40" y="81"/>
                      <a:pt x="57" y="95"/>
                      <a:pt x="61" y="98"/>
                    </a:cubicBezTo>
                    <a:cubicBezTo>
                      <a:pt x="65" y="101"/>
                      <a:pt x="71" y="102"/>
                      <a:pt x="73" y="102"/>
                    </a:cubicBezTo>
                    <a:cubicBezTo>
                      <a:pt x="73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2"/>
                      <a:pt x="75" y="102"/>
                      <a:pt x="75" y="102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5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7" y="102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9" y="103"/>
                      <a:pt x="82" y="103"/>
                      <a:pt x="85" y="103"/>
                    </a:cubicBezTo>
                    <a:cubicBezTo>
                      <a:pt x="85" y="103"/>
                      <a:pt x="85" y="103"/>
                      <a:pt x="85" y="102"/>
                    </a:cubicBezTo>
                    <a:cubicBezTo>
                      <a:pt x="86" y="102"/>
                      <a:pt x="86" y="102"/>
                      <a:pt x="86" y="101"/>
                    </a:cubicBezTo>
                    <a:cubicBezTo>
                      <a:pt x="86" y="101"/>
                      <a:pt x="86" y="100"/>
                      <a:pt x="86" y="100"/>
                    </a:cubicBezTo>
                    <a:cubicBezTo>
                      <a:pt x="87" y="100"/>
                      <a:pt x="87" y="99"/>
                      <a:pt x="87" y="99"/>
                    </a:cubicBezTo>
                    <a:cubicBezTo>
                      <a:pt x="87" y="99"/>
                      <a:pt x="87" y="98"/>
                      <a:pt x="87" y="98"/>
                    </a:cubicBezTo>
                    <a:cubicBezTo>
                      <a:pt x="87" y="98"/>
                      <a:pt x="88" y="97"/>
                      <a:pt x="88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96"/>
                      <a:pt x="88" y="96"/>
                      <a:pt x="89" y="96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90" y="94"/>
                    </a:cubicBezTo>
                    <a:cubicBezTo>
                      <a:pt x="90" y="94"/>
                      <a:pt x="90" y="93"/>
                      <a:pt x="90" y="93"/>
                    </a:cubicBezTo>
                    <a:cubicBezTo>
                      <a:pt x="91" y="92"/>
                      <a:pt x="92" y="90"/>
                      <a:pt x="96" y="89"/>
                    </a:cubicBezTo>
                    <a:cubicBezTo>
                      <a:pt x="97" y="89"/>
                      <a:pt x="97" y="89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0"/>
                      <a:pt x="99" y="90"/>
                      <a:pt x="100" y="90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1" y="90"/>
                      <a:pt x="101" y="91"/>
                      <a:pt x="102" y="91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3"/>
                      <a:pt x="105" y="92"/>
                      <a:pt x="105" y="92"/>
                    </a:cubicBezTo>
                    <a:cubicBezTo>
                      <a:pt x="105" y="92"/>
                      <a:pt x="105" y="92"/>
                      <a:pt x="105" y="92"/>
                    </a:cubicBezTo>
                    <a:cubicBezTo>
                      <a:pt x="104" y="91"/>
                      <a:pt x="104" y="91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89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1" y="87"/>
                    </a:cubicBezTo>
                    <a:cubicBezTo>
                      <a:pt x="101" y="87"/>
                      <a:pt x="101" y="86"/>
                      <a:pt x="100" y="86"/>
                    </a:cubicBezTo>
                    <a:cubicBezTo>
                      <a:pt x="100" y="86"/>
                      <a:pt x="100" y="86"/>
                      <a:pt x="100" y="85"/>
                    </a:cubicBezTo>
                    <a:cubicBezTo>
                      <a:pt x="100" y="85"/>
                      <a:pt x="100" y="84"/>
                      <a:pt x="100" y="84"/>
                    </a:cubicBezTo>
                    <a:cubicBezTo>
                      <a:pt x="100" y="83"/>
                      <a:pt x="100" y="82"/>
                      <a:pt x="98" y="80"/>
                    </a:cubicBezTo>
                    <a:cubicBezTo>
                      <a:pt x="97" y="79"/>
                      <a:pt x="96" y="78"/>
                      <a:pt x="96" y="77"/>
                    </a:cubicBezTo>
                    <a:cubicBezTo>
                      <a:pt x="96" y="75"/>
                      <a:pt x="96" y="74"/>
                      <a:pt x="97" y="72"/>
                    </a:cubicBezTo>
                    <a:cubicBezTo>
                      <a:pt x="97" y="72"/>
                      <a:pt x="98" y="71"/>
                      <a:pt x="98" y="70"/>
                    </a:cubicBezTo>
                    <a:cubicBezTo>
                      <a:pt x="97" y="69"/>
                      <a:pt x="96" y="68"/>
                      <a:pt x="96" y="67"/>
                    </a:cubicBezTo>
                    <a:cubicBezTo>
                      <a:pt x="95" y="65"/>
                      <a:pt x="94" y="64"/>
                      <a:pt x="93" y="64"/>
                    </a:cubicBezTo>
                    <a:cubicBezTo>
                      <a:pt x="93" y="64"/>
                      <a:pt x="93" y="64"/>
                      <a:pt x="92" y="64"/>
                    </a:cubicBezTo>
                    <a:cubicBezTo>
                      <a:pt x="91" y="63"/>
                      <a:pt x="89" y="63"/>
                      <a:pt x="87" y="62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4" y="60"/>
                      <a:pt x="83" y="60"/>
                      <a:pt x="83" y="59"/>
                    </a:cubicBezTo>
                    <a:cubicBezTo>
                      <a:pt x="82" y="59"/>
                      <a:pt x="82" y="59"/>
                      <a:pt x="82" y="58"/>
                    </a:cubicBezTo>
                    <a:cubicBezTo>
                      <a:pt x="82" y="58"/>
                      <a:pt x="81" y="58"/>
                      <a:pt x="81" y="58"/>
                    </a:cubicBezTo>
                    <a:cubicBezTo>
                      <a:pt x="81" y="57"/>
                      <a:pt x="80" y="57"/>
                      <a:pt x="80" y="57"/>
                    </a:cubicBezTo>
                    <a:cubicBezTo>
                      <a:pt x="80" y="56"/>
                      <a:pt x="80" y="56"/>
                      <a:pt x="80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2"/>
                      <a:pt x="78" y="51"/>
                      <a:pt x="75" y="49"/>
                    </a:cubicBezTo>
                    <a:cubicBezTo>
                      <a:pt x="73" y="48"/>
                      <a:pt x="72" y="43"/>
                      <a:pt x="72" y="41"/>
                    </a:cubicBezTo>
                    <a:cubicBezTo>
                      <a:pt x="71" y="38"/>
                      <a:pt x="72" y="36"/>
                      <a:pt x="74" y="36"/>
                    </a:cubicBezTo>
                    <a:cubicBezTo>
                      <a:pt x="74" y="35"/>
                      <a:pt x="74" y="33"/>
                      <a:pt x="75" y="32"/>
                    </a:cubicBezTo>
                    <a:cubicBezTo>
                      <a:pt x="75" y="30"/>
                      <a:pt x="76" y="27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8" y="24"/>
                      <a:pt x="78" y="23"/>
                      <a:pt x="78" y="21"/>
                    </a:cubicBezTo>
                    <a:cubicBezTo>
                      <a:pt x="79" y="21"/>
                      <a:pt x="78" y="21"/>
                      <a:pt x="78" y="21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2" y="20"/>
                      <a:pt x="68" y="15"/>
                      <a:pt x="68" y="11"/>
                    </a:cubicBezTo>
                    <a:cubicBezTo>
                      <a:pt x="68" y="10"/>
                      <a:pt x="66" y="8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0" name="Freeform 1174"/>
              <p:cNvSpPr>
                <a:spLocks/>
              </p:cNvSpPr>
              <p:nvPr/>
            </p:nvSpPr>
            <p:spPr bwMode="auto">
              <a:xfrm>
                <a:off x="3212" y="2557"/>
                <a:ext cx="15" cy="15"/>
              </a:xfrm>
              <a:custGeom>
                <a:avLst/>
                <a:gdLst>
                  <a:gd name="T0" fmla="*/ 4 w 16"/>
                  <a:gd name="T1" fmla="*/ 11 h 16"/>
                  <a:gd name="T2" fmla="*/ 5 w 16"/>
                  <a:gd name="T3" fmla="*/ 11 h 16"/>
                  <a:gd name="T4" fmla="*/ 5 w 16"/>
                  <a:gd name="T5" fmla="*/ 11 h 16"/>
                  <a:gd name="T6" fmla="*/ 11 w 16"/>
                  <a:gd name="T7" fmla="*/ 16 h 16"/>
                  <a:gd name="T8" fmla="*/ 16 w 16"/>
                  <a:gd name="T9" fmla="*/ 16 h 16"/>
                  <a:gd name="T10" fmla="*/ 15 w 16"/>
                  <a:gd name="T11" fmla="*/ 14 h 16"/>
                  <a:gd name="T12" fmla="*/ 12 w 16"/>
                  <a:gd name="T13" fmla="*/ 4 h 16"/>
                  <a:gd name="T14" fmla="*/ 12 w 16"/>
                  <a:gd name="T15" fmla="*/ 3 h 16"/>
                  <a:gd name="T16" fmla="*/ 12 w 16"/>
                  <a:gd name="T17" fmla="*/ 3 h 16"/>
                  <a:gd name="T18" fmla="*/ 11 w 16"/>
                  <a:gd name="T19" fmla="*/ 2 h 16"/>
                  <a:gd name="T20" fmla="*/ 10 w 16"/>
                  <a:gd name="T21" fmla="*/ 1 h 16"/>
                  <a:gd name="T22" fmla="*/ 10 w 16"/>
                  <a:gd name="T23" fmla="*/ 1 h 16"/>
                  <a:gd name="T24" fmla="*/ 9 w 16"/>
                  <a:gd name="T25" fmla="*/ 1 h 16"/>
                  <a:gd name="T26" fmla="*/ 8 w 16"/>
                  <a:gd name="T27" fmla="*/ 0 h 16"/>
                  <a:gd name="T28" fmla="*/ 7 w 16"/>
                  <a:gd name="T29" fmla="*/ 0 h 16"/>
                  <a:gd name="T30" fmla="*/ 5 w 16"/>
                  <a:gd name="T31" fmla="*/ 2 h 16"/>
                  <a:gd name="T32" fmla="*/ 3 w 16"/>
                  <a:gd name="T33" fmla="*/ 4 h 16"/>
                  <a:gd name="T34" fmla="*/ 3 w 16"/>
                  <a:gd name="T35" fmla="*/ 4 h 16"/>
                  <a:gd name="T36" fmla="*/ 3 w 16"/>
                  <a:gd name="T37" fmla="*/ 4 h 16"/>
                  <a:gd name="T38" fmla="*/ 3 w 16"/>
                  <a:gd name="T39" fmla="*/ 4 h 16"/>
                  <a:gd name="T40" fmla="*/ 3 w 16"/>
                  <a:gd name="T41" fmla="*/ 5 h 16"/>
                  <a:gd name="T42" fmla="*/ 3 w 16"/>
                  <a:gd name="T43" fmla="*/ 5 h 16"/>
                  <a:gd name="T44" fmla="*/ 3 w 16"/>
                  <a:gd name="T45" fmla="*/ 5 h 16"/>
                  <a:gd name="T46" fmla="*/ 2 w 16"/>
                  <a:gd name="T47" fmla="*/ 6 h 16"/>
                  <a:gd name="T48" fmla="*/ 2 w 16"/>
                  <a:gd name="T49" fmla="*/ 6 h 16"/>
                  <a:gd name="T50" fmla="*/ 2 w 16"/>
                  <a:gd name="T51" fmla="*/ 7 h 16"/>
                  <a:gd name="T52" fmla="*/ 1 w 16"/>
                  <a:gd name="T53" fmla="*/ 8 h 16"/>
                  <a:gd name="T54" fmla="*/ 1 w 16"/>
                  <a:gd name="T55" fmla="*/ 9 h 16"/>
                  <a:gd name="T56" fmla="*/ 0 w 16"/>
                  <a:gd name="T57" fmla="*/ 10 h 16"/>
                  <a:gd name="T58" fmla="*/ 0 w 16"/>
                  <a:gd name="T59" fmla="*/ 11 h 16"/>
                  <a:gd name="T60" fmla="*/ 0 w 16"/>
                  <a:gd name="T61" fmla="*/ 11 h 16"/>
                  <a:gd name="T62" fmla="*/ 4 w 16"/>
                  <a:gd name="T6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6">
                    <a:moveTo>
                      <a:pt x="4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4"/>
                    </a:cubicBezTo>
                    <a:cubicBezTo>
                      <a:pt x="13" y="9"/>
                      <a:pt x="12" y="6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1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1" name="Freeform 1175"/>
              <p:cNvSpPr>
                <a:spLocks/>
              </p:cNvSpPr>
              <p:nvPr/>
            </p:nvSpPr>
            <p:spPr bwMode="auto">
              <a:xfrm>
                <a:off x="3315" y="2363"/>
                <a:ext cx="182" cy="106"/>
              </a:xfrm>
              <a:custGeom>
                <a:avLst/>
                <a:gdLst>
                  <a:gd name="T0" fmla="*/ 3 w 191"/>
                  <a:gd name="T1" fmla="*/ 54 h 110"/>
                  <a:gd name="T2" fmla="*/ 8 w 191"/>
                  <a:gd name="T3" fmla="*/ 54 h 110"/>
                  <a:gd name="T4" fmla="*/ 8 w 191"/>
                  <a:gd name="T5" fmla="*/ 51 h 110"/>
                  <a:gd name="T6" fmla="*/ 22 w 191"/>
                  <a:gd name="T7" fmla="*/ 39 h 110"/>
                  <a:gd name="T8" fmla="*/ 36 w 191"/>
                  <a:gd name="T9" fmla="*/ 39 h 110"/>
                  <a:gd name="T10" fmla="*/ 49 w 191"/>
                  <a:gd name="T11" fmla="*/ 55 h 110"/>
                  <a:gd name="T12" fmla="*/ 69 w 191"/>
                  <a:gd name="T13" fmla="*/ 60 h 110"/>
                  <a:gd name="T14" fmla="*/ 75 w 191"/>
                  <a:gd name="T15" fmla="*/ 73 h 110"/>
                  <a:gd name="T16" fmla="*/ 99 w 191"/>
                  <a:gd name="T17" fmla="*/ 88 h 110"/>
                  <a:gd name="T18" fmla="*/ 110 w 191"/>
                  <a:gd name="T19" fmla="*/ 96 h 110"/>
                  <a:gd name="T20" fmla="*/ 122 w 191"/>
                  <a:gd name="T21" fmla="*/ 106 h 110"/>
                  <a:gd name="T22" fmla="*/ 131 w 191"/>
                  <a:gd name="T23" fmla="*/ 110 h 110"/>
                  <a:gd name="T24" fmla="*/ 134 w 191"/>
                  <a:gd name="T25" fmla="*/ 110 h 110"/>
                  <a:gd name="T26" fmla="*/ 134 w 191"/>
                  <a:gd name="T27" fmla="*/ 106 h 110"/>
                  <a:gd name="T28" fmla="*/ 137 w 191"/>
                  <a:gd name="T29" fmla="*/ 103 h 110"/>
                  <a:gd name="T30" fmla="*/ 137 w 191"/>
                  <a:gd name="T31" fmla="*/ 92 h 110"/>
                  <a:gd name="T32" fmla="*/ 138 w 191"/>
                  <a:gd name="T33" fmla="*/ 78 h 110"/>
                  <a:gd name="T34" fmla="*/ 146 w 191"/>
                  <a:gd name="T35" fmla="*/ 71 h 110"/>
                  <a:gd name="T36" fmla="*/ 159 w 191"/>
                  <a:gd name="T37" fmla="*/ 63 h 110"/>
                  <a:gd name="T38" fmla="*/ 170 w 191"/>
                  <a:gd name="T39" fmla="*/ 63 h 110"/>
                  <a:gd name="T40" fmla="*/ 170 w 191"/>
                  <a:gd name="T41" fmla="*/ 63 h 110"/>
                  <a:gd name="T42" fmla="*/ 170 w 191"/>
                  <a:gd name="T43" fmla="*/ 65 h 110"/>
                  <a:gd name="T44" fmla="*/ 169 w 191"/>
                  <a:gd name="T45" fmla="*/ 66 h 110"/>
                  <a:gd name="T46" fmla="*/ 167 w 191"/>
                  <a:gd name="T47" fmla="*/ 70 h 110"/>
                  <a:gd name="T48" fmla="*/ 170 w 191"/>
                  <a:gd name="T49" fmla="*/ 70 h 110"/>
                  <a:gd name="T50" fmla="*/ 172 w 191"/>
                  <a:gd name="T51" fmla="*/ 70 h 110"/>
                  <a:gd name="T52" fmla="*/ 175 w 191"/>
                  <a:gd name="T53" fmla="*/ 69 h 110"/>
                  <a:gd name="T54" fmla="*/ 181 w 191"/>
                  <a:gd name="T55" fmla="*/ 68 h 110"/>
                  <a:gd name="T56" fmla="*/ 191 w 191"/>
                  <a:gd name="T57" fmla="*/ 64 h 110"/>
                  <a:gd name="T58" fmla="*/ 166 w 191"/>
                  <a:gd name="T59" fmla="*/ 57 h 110"/>
                  <a:gd name="T60" fmla="*/ 164 w 191"/>
                  <a:gd name="T61" fmla="*/ 55 h 110"/>
                  <a:gd name="T62" fmla="*/ 162 w 191"/>
                  <a:gd name="T63" fmla="*/ 54 h 110"/>
                  <a:gd name="T64" fmla="*/ 160 w 191"/>
                  <a:gd name="T65" fmla="*/ 54 h 110"/>
                  <a:gd name="T66" fmla="*/ 142 w 191"/>
                  <a:gd name="T67" fmla="*/ 67 h 110"/>
                  <a:gd name="T68" fmla="*/ 127 w 191"/>
                  <a:gd name="T69" fmla="*/ 59 h 110"/>
                  <a:gd name="T70" fmla="*/ 113 w 191"/>
                  <a:gd name="T71" fmla="*/ 44 h 110"/>
                  <a:gd name="T72" fmla="*/ 106 w 191"/>
                  <a:gd name="T73" fmla="*/ 31 h 110"/>
                  <a:gd name="T74" fmla="*/ 75 w 191"/>
                  <a:gd name="T75" fmla="*/ 28 h 110"/>
                  <a:gd name="T76" fmla="*/ 64 w 191"/>
                  <a:gd name="T77" fmla="*/ 26 h 110"/>
                  <a:gd name="T78" fmla="*/ 62 w 191"/>
                  <a:gd name="T79" fmla="*/ 24 h 110"/>
                  <a:gd name="T80" fmla="*/ 60 w 191"/>
                  <a:gd name="T81" fmla="*/ 21 h 110"/>
                  <a:gd name="T82" fmla="*/ 57 w 191"/>
                  <a:gd name="T83" fmla="*/ 19 h 110"/>
                  <a:gd name="T84" fmla="*/ 54 w 191"/>
                  <a:gd name="T85" fmla="*/ 15 h 110"/>
                  <a:gd name="T86" fmla="*/ 34 w 191"/>
                  <a:gd name="T87" fmla="*/ 14 h 110"/>
                  <a:gd name="T88" fmla="*/ 34 w 191"/>
                  <a:gd name="T89" fmla="*/ 7 h 110"/>
                  <a:gd name="T90" fmla="*/ 27 w 191"/>
                  <a:gd name="T91" fmla="*/ 15 h 110"/>
                  <a:gd name="T92" fmla="*/ 0 w 191"/>
                  <a:gd name="T93" fmla="*/ 5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1" h="110">
                    <a:moveTo>
                      <a:pt x="0" y="53"/>
                    </a:moveTo>
                    <a:cubicBezTo>
                      <a:pt x="1" y="54"/>
                      <a:pt x="2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4" y="54"/>
                      <a:pt x="5" y="55"/>
                      <a:pt x="6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8" y="55"/>
                      <a:pt x="8" y="54"/>
                    </a:cubicBezTo>
                    <a:cubicBezTo>
                      <a:pt x="8" y="54"/>
                      <a:pt x="8" y="53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4" y="43"/>
                      <a:pt x="18" y="43"/>
                    </a:cubicBezTo>
                    <a:cubicBezTo>
                      <a:pt x="19" y="43"/>
                      <a:pt x="19" y="43"/>
                      <a:pt x="19" y="42"/>
                    </a:cubicBezTo>
                    <a:cubicBezTo>
                      <a:pt x="20" y="41"/>
                      <a:pt x="20" y="39"/>
                      <a:pt x="22" y="39"/>
                    </a:cubicBezTo>
                    <a:cubicBezTo>
                      <a:pt x="23" y="39"/>
                      <a:pt x="25" y="38"/>
                      <a:pt x="25" y="38"/>
                    </a:cubicBezTo>
                    <a:cubicBezTo>
                      <a:pt x="25" y="37"/>
                      <a:pt x="26" y="36"/>
                      <a:pt x="28" y="36"/>
                    </a:cubicBezTo>
                    <a:cubicBezTo>
                      <a:pt x="31" y="36"/>
                      <a:pt x="35" y="38"/>
                      <a:pt x="36" y="39"/>
                    </a:cubicBezTo>
                    <a:cubicBezTo>
                      <a:pt x="37" y="40"/>
                      <a:pt x="40" y="41"/>
                      <a:pt x="43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8" y="43"/>
                      <a:pt x="49" y="52"/>
                      <a:pt x="49" y="55"/>
                    </a:cubicBezTo>
                    <a:cubicBezTo>
                      <a:pt x="51" y="55"/>
                      <a:pt x="57" y="55"/>
                      <a:pt x="60" y="55"/>
                    </a:cubicBezTo>
                    <a:cubicBezTo>
                      <a:pt x="62" y="55"/>
                      <a:pt x="64" y="56"/>
                      <a:pt x="64" y="56"/>
                    </a:cubicBezTo>
                    <a:cubicBezTo>
                      <a:pt x="67" y="56"/>
                      <a:pt x="68" y="58"/>
                      <a:pt x="69" y="60"/>
                    </a:cubicBezTo>
                    <a:cubicBezTo>
                      <a:pt x="69" y="61"/>
                      <a:pt x="70" y="63"/>
                      <a:pt x="70" y="64"/>
                    </a:cubicBezTo>
                    <a:cubicBezTo>
                      <a:pt x="71" y="64"/>
                      <a:pt x="71" y="65"/>
                      <a:pt x="72" y="66"/>
                    </a:cubicBezTo>
                    <a:cubicBezTo>
                      <a:pt x="74" y="69"/>
                      <a:pt x="75" y="71"/>
                      <a:pt x="75" y="73"/>
                    </a:cubicBezTo>
                    <a:cubicBezTo>
                      <a:pt x="76" y="74"/>
                      <a:pt x="78" y="75"/>
                      <a:pt x="80" y="76"/>
                    </a:cubicBezTo>
                    <a:cubicBezTo>
                      <a:pt x="83" y="78"/>
                      <a:pt x="85" y="80"/>
                      <a:pt x="87" y="81"/>
                    </a:cubicBezTo>
                    <a:cubicBezTo>
                      <a:pt x="88" y="84"/>
                      <a:pt x="93" y="86"/>
                      <a:pt x="99" y="88"/>
                    </a:cubicBezTo>
                    <a:cubicBezTo>
                      <a:pt x="101" y="89"/>
                      <a:pt x="104" y="91"/>
                      <a:pt x="106" y="93"/>
                    </a:cubicBezTo>
                    <a:cubicBezTo>
                      <a:pt x="107" y="94"/>
                      <a:pt x="109" y="96"/>
                      <a:pt x="110" y="96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113" y="96"/>
                      <a:pt x="119" y="99"/>
                      <a:pt x="121" y="99"/>
                    </a:cubicBezTo>
                    <a:cubicBezTo>
                      <a:pt x="122" y="100"/>
                      <a:pt x="122" y="100"/>
                      <a:pt x="122" y="100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5" y="106"/>
                      <a:pt x="127" y="107"/>
                      <a:pt x="128" y="108"/>
                    </a:cubicBezTo>
                    <a:cubicBezTo>
                      <a:pt x="129" y="109"/>
                      <a:pt x="130" y="110"/>
                      <a:pt x="131" y="110"/>
                    </a:cubicBezTo>
                    <a:cubicBezTo>
                      <a:pt x="131" y="110"/>
                      <a:pt x="132" y="110"/>
                      <a:pt x="132" y="110"/>
                    </a:cubicBezTo>
                    <a:cubicBezTo>
                      <a:pt x="132" y="110"/>
                      <a:pt x="133" y="110"/>
                      <a:pt x="133" y="110"/>
                    </a:cubicBezTo>
                    <a:cubicBezTo>
                      <a:pt x="133" y="110"/>
                      <a:pt x="133" y="110"/>
                      <a:pt x="134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4" y="109"/>
                      <a:pt x="134" y="109"/>
                      <a:pt x="134" y="109"/>
                    </a:cubicBezTo>
                    <a:cubicBezTo>
                      <a:pt x="134" y="108"/>
                      <a:pt x="134" y="107"/>
                      <a:pt x="134" y="106"/>
                    </a:cubicBezTo>
                    <a:cubicBezTo>
                      <a:pt x="135" y="106"/>
                      <a:pt x="135" y="106"/>
                      <a:pt x="135" y="105"/>
                    </a:cubicBezTo>
                    <a:cubicBezTo>
                      <a:pt x="135" y="105"/>
                      <a:pt x="136" y="104"/>
                      <a:pt x="136" y="103"/>
                    </a:cubicBezTo>
                    <a:cubicBezTo>
                      <a:pt x="136" y="103"/>
                      <a:pt x="136" y="103"/>
                      <a:pt x="137" y="103"/>
                    </a:cubicBezTo>
                    <a:cubicBezTo>
                      <a:pt x="137" y="102"/>
                      <a:pt x="138" y="101"/>
                      <a:pt x="139" y="100"/>
                    </a:cubicBezTo>
                    <a:cubicBezTo>
                      <a:pt x="139" y="100"/>
                      <a:pt x="139" y="100"/>
                      <a:pt x="138" y="98"/>
                    </a:cubicBezTo>
                    <a:cubicBezTo>
                      <a:pt x="137" y="96"/>
                      <a:pt x="136" y="94"/>
                      <a:pt x="137" y="92"/>
                    </a:cubicBezTo>
                    <a:cubicBezTo>
                      <a:pt x="137" y="91"/>
                      <a:pt x="135" y="90"/>
                      <a:pt x="134" y="89"/>
                    </a:cubicBezTo>
                    <a:cubicBezTo>
                      <a:pt x="132" y="87"/>
                      <a:pt x="129" y="86"/>
                      <a:pt x="130" y="83"/>
                    </a:cubicBezTo>
                    <a:cubicBezTo>
                      <a:pt x="131" y="80"/>
                      <a:pt x="134" y="79"/>
                      <a:pt x="138" y="78"/>
                    </a:cubicBezTo>
                    <a:cubicBezTo>
                      <a:pt x="139" y="78"/>
                      <a:pt x="141" y="78"/>
                      <a:pt x="142" y="77"/>
                    </a:cubicBezTo>
                    <a:cubicBezTo>
                      <a:pt x="142" y="77"/>
                      <a:pt x="142" y="77"/>
                      <a:pt x="142" y="75"/>
                    </a:cubicBezTo>
                    <a:cubicBezTo>
                      <a:pt x="142" y="74"/>
                      <a:pt x="143" y="71"/>
                      <a:pt x="146" y="71"/>
                    </a:cubicBezTo>
                    <a:cubicBezTo>
                      <a:pt x="147" y="71"/>
                      <a:pt x="148" y="70"/>
                      <a:pt x="150" y="66"/>
                    </a:cubicBezTo>
                    <a:cubicBezTo>
                      <a:pt x="150" y="64"/>
                      <a:pt x="152" y="63"/>
                      <a:pt x="156" y="64"/>
                    </a:cubicBezTo>
                    <a:cubicBezTo>
                      <a:pt x="157" y="64"/>
                      <a:pt x="158" y="64"/>
                      <a:pt x="159" y="63"/>
                    </a:cubicBezTo>
                    <a:cubicBezTo>
                      <a:pt x="161" y="62"/>
                      <a:pt x="164" y="60"/>
                      <a:pt x="166" y="60"/>
                    </a:cubicBezTo>
                    <a:cubicBezTo>
                      <a:pt x="168" y="60"/>
                      <a:pt x="169" y="62"/>
                      <a:pt x="169" y="62"/>
                    </a:cubicBezTo>
                    <a:cubicBezTo>
                      <a:pt x="170" y="62"/>
                      <a:pt x="170" y="62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5"/>
                    </a:cubicBezTo>
                    <a:cubicBezTo>
                      <a:pt x="170" y="65"/>
                      <a:pt x="170" y="65"/>
                      <a:pt x="170" y="65"/>
                    </a:cubicBezTo>
                    <a:cubicBezTo>
                      <a:pt x="170" y="65"/>
                      <a:pt x="170" y="66"/>
                      <a:pt x="169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7"/>
                      <a:pt x="169" y="67"/>
                      <a:pt x="169" y="68"/>
                    </a:cubicBezTo>
                    <a:cubicBezTo>
                      <a:pt x="169" y="68"/>
                      <a:pt x="169" y="68"/>
                      <a:pt x="168" y="68"/>
                    </a:cubicBezTo>
                    <a:cubicBezTo>
                      <a:pt x="168" y="69"/>
                      <a:pt x="168" y="70"/>
                      <a:pt x="167" y="70"/>
                    </a:cubicBezTo>
                    <a:cubicBezTo>
                      <a:pt x="168" y="70"/>
                      <a:pt x="168" y="70"/>
                      <a:pt x="168" y="70"/>
                    </a:cubicBezTo>
                    <a:cubicBezTo>
                      <a:pt x="168" y="70"/>
                      <a:pt x="169" y="70"/>
                      <a:pt x="169" y="70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71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3" y="70"/>
                      <a:pt x="173" y="69"/>
                      <a:pt x="174" y="69"/>
                    </a:cubicBezTo>
                    <a:cubicBezTo>
                      <a:pt x="174" y="69"/>
                      <a:pt x="174" y="69"/>
                      <a:pt x="174" y="69"/>
                    </a:cubicBezTo>
                    <a:cubicBezTo>
                      <a:pt x="174" y="69"/>
                      <a:pt x="174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6" y="68"/>
                      <a:pt x="178" y="68"/>
                      <a:pt x="181" y="68"/>
                    </a:cubicBezTo>
                    <a:cubicBezTo>
                      <a:pt x="182" y="68"/>
                      <a:pt x="183" y="68"/>
                      <a:pt x="184" y="68"/>
                    </a:cubicBezTo>
                    <a:cubicBezTo>
                      <a:pt x="185" y="68"/>
                      <a:pt x="185" y="68"/>
                      <a:pt x="186" y="68"/>
                    </a:cubicBezTo>
                    <a:cubicBezTo>
                      <a:pt x="187" y="65"/>
                      <a:pt x="189" y="64"/>
                      <a:pt x="191" y="64"/>
                    </a:cubicBezTo>
                    <a:cubicBezTo>
                      <a:pt x="186" y="60"/>
                      <a:pt x="181" y="57"/>
                      <a:pt x="178" y="57"/>
                    </a:cubicBezTo>
                    <a:cubicBezTo>
                      <a:pt x="177" y="59"/>
                      <a:pt x="175" y="60"/>
                      <a:pt x="172" y="60"/>
                    </a:cubicBezTo>
                    <a:cubicBezTo>
                      <a:pt x="170" y="60"/>
                      <a:pt x="168" y="59"/>
                      <a:pt x="166" y="57"/>
                    </a:cubicBezTo>
                    <a:cubicBezTo>
                      <a:pt x="166" y="57"/>
                      <a:pt x="166" y="57"/>
                      <a:pt x="166" y="57"/>
                    </a:cubicBezTo>
                    <a:cubicBezTo>
                      <a:pt x="165" y="56"/>
                      <a:pt x="165" y="56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4" y="55"/>
                      <a:pt x="164" y="54"/>
                      <a:pt x="163" y="54"/>
                    </a:cubicBezTo>
                    <a:cubicBezTo>
                      <a:pt x="163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1" y="54"/>
                      <a:pt x="161" y="54"/>
                    </a:cubicBezTo>
                    <a:cubicBezTo>
                      <a:pt x="161" y="54"/>
                      <a:pt x="161" y="54"/>
                      <a:pt x="160" y="54"/>
                    </a:cubicBezTo>
                    <a:cubicBezTo>
                      <a:pt x="160" y="54"/>
                      <a:pt x="160" y="54"/>
                      <a:pt x="160" y="54"/>
                    </a:cubicBezTo>
                    <a:cubicBezTo>
                      <a:pt x="159" y="54"/>
                      <a:pt x="159" y="54"/>
                      <a:pt x="158" y="55"/>
                    </a:cubicBezTo>
                    <a:cubicBezTo>
                      <a:pt x="151" y="57"/>
                      <a:pt x="148" y="61"/>
                      <a:pt x="148" y="62"/>
                    </a:cubicBezTo>
                    <a:cubicBezTo>
                      <a:pt x="147" y="65"/>
                      <a:pt x="144" y="67"/>
                      <a:pt x="142" y="67"/>
                    </a:cubicBezTo>
                    <a:cubicBezTo>
                      <a:pt x="140" y="67"/>
                      <a:pt x="139" y="66"/>
                      <a:pt x="138" y="64"/>
                    </a:cubicBezTo>
                    <a:cubicBezTo>
                      <a:pt x="138" y="62"/>
                      <a:pt x="133" y="60"/>
                      <a:pt x="130" y="60"/>
                    </a:cubicBezTo>
                    <a:cubicBezTo>
                      <a:pt x="129" y="59"/>
                      <a:pt x="128" y="59"/>
                      <a:pt x="127" y="59"/>
                    </a:cubicBezTo>
                    <a:cubicBezTo>
                      <a:pt x="124" y="59"/>
                      <a:pt x="120" y="59"/>
                      <a:pt x="119" y="55"/>
                    </a:cubicBezTo>
                    <a:cubicBezTo>
                      <a:pt x="119" y="54"/>
                      <a:pt x="118" y="52"/>
                      <a:pt x="117" y="51"/>
                    </a:cubicBezTo>
                    <a:cubicBezTo>
                      <a:pt x="115" y="49"/>
                      <a:pt x="113" y="46"/>
                      <a:pt x="113" y="44"/>
                    </a:cubicBezTo>
                    <a:cubicBezTo>
                      <a:pt x="113" y="43"/>
                      <a:pt x="113" y="41"/>
                      <a:pt x="113" y="40"/>
                    </a:cubicBezTo>
                    <a:cubicBezTo>
                      <a:pt x="113" y="37"/>
                      <a:pt x="113" y="35"/>
                      <a:pt x="112" y="35"/>
                    </a:cubicBezTo>
                    <a:cubicBezTo>
                      <a:pt x="109" y="34"/>
                      <a:pt x="108" y="32"/>
                      <a:pt x="106" y="31"/>
                    </a:cubicBezTo>
                    <a:cubicBezTo>
                      <a:pt x="105" y="29"/>
                      <a:pt x="104" y="28"/>
                      <a:pt x="103" y="28"/>
                    </a:cubicBezTo>
                    <a:cubicBezTo>
                      <a:pt x="82" y="28"/>
                      <a:pt x="81" y="27"/>
                      <a:pt x="80" y="27"/>
                    </a:cubicBezTo>
                    <a:cubicBezTo>
                      <a:pt x="79" y="27"/>
                      <a:pt x="77" y="28"/>
                      <a:pt x="75" y="28"/>
                    </a:cubicBezTo>
                    <a:cubicBezTo>
                      <a:pt x="73" y="28"/>
                      <a:pt x="70" y="29"/>
                      <a:pt x="68" y="29"/>
                    </a:cubicBezTo>
                    <a:cubicBezTo>
                      <a:pt x="65" y="29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3"/>
                      <a:pt x="61" y="23"/>
                    </a:cubicBezTo>
                    <a:cubicBezTo>
                      <a:pt x="61" y="23"/>
                      <a:pt x="61" y="23"/>
                      <a:pt x="61" y="22"/>
                    </a:cubicBezTo>
                    <a:cubicBezTo>
                      <a:pt x="60" y="22"/>
                      <a:pt x="60" y="22"/>
                      <a:pt x="60" y="21"/>
                    </a:cubicBezTo>
                    <a:cubicBezTo>
                      <a:pt x="59" y="21"/>
                      <a:pt x="59" y="21"/>
                      <a:pt x="59" y="20"/>
                    </a:cubicBezTo>
                    <a:cubicBezTo>
                      <a:pt x="59" y="20"/>
                      <a:pt x="58" y="20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7" y="18"/>
                      <a:pt x="56" y="18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6"/>
                      <a:pt x="54" y="16"/>
                      <a:pt x="54" y="15"/>
                    </a:cubicBezTo>
                    <a:cubicBezTo>
                      <a:pt x="53" y="16"/>
                      <a:pt x="52" y="17"/>
                      <a:pt x="51" y="18"/>
                    </a:cubicBezTo>
                    <a:cubicBezTo>
                      <a:pt x="44" y="23"/>
                      <a:pt x="37" y="24"/>
                      <a:pt x="34" y="20"/>
                    </a:cubicBezTo>
                    <a:cubicBezTo>
                      <a:pt x="33" y="19"/>
                      <a:pt x="33" y="17"/>
                      <a:pt x="34" y="14"/>
                    </a:cubicBezTo>
                    <a:cubicBezTo>
                      <a:pt x="36" y="8"/>
                      <a:pt x="36" y="2"/>
                      <a:pt x="35" y="1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1"/>
                      <a:pt x="34" y="5"/>
                      <a:pt x="34" y="7"/>
                    </a:cubicBezTo>
                    <a:cubicBezTo>
                      <a:pt x="33" y="12"/>
                      <a:pt x="33" y="16"/>
                      <a:pt x="30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8" y="16"/>
                      <a:pt x="27" y="15"/>
                    </a:cubicBezTo>
                    <a:cubicBezTo>
                      <a:pt x="25" y="12"/>
                      <a:pt x="24" y="5"/>
                      <a:pt x="25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2" name="Freeform 1176"/>
              <p:cNvSpPr>
                <a:spLocks/>
              </p:cNvSpPr>
              <p:nvPr/>
            </p:nvSpPr>
            <p:spPr bwMode="auto">
              <a:xfrm>
                <a:off x="3167" y="2688"/>
                <a:ext cx="110" cy="65"/>
              </a:xfrm>
              <a:custGeom>
                <a:avLst/>
                <a:gdLst>
                  <a:gd name="T0" fmla="*/ 94 w 115"/>
                  <a:gd name="T1" fmla="*/ 2 h 68"/>
                  <a:gd name="T2" fmla="*/ 84 w 115"/>
                  <a:gd name="T3" fmla="*/ 3 h 68"/>
                  <a:gd name="T4" fmla="*/ 80 w 115"/>
                  <a:gd name="T5" fmla="*/ 3 h 68"/>
                  <a:gd name="T6" fmla="*/ 72 w 115"/>
                  <a:gd name="T7" fmla="*/ 4 h 68"/>
                  <a:gd name="T8" fmla="*/ 56 w 115"/>
                  <a:gd name="T9" fmla="*/ 18 h 68"/>
                  <a:gd name="T10" fmla="*/ 49 w 115"/>
                  <a:gd name="T11" fmla="*/ 23 h 68"/>
                  <a:gd name="T12" fmla="*/ 45 w 115"/>
                  <a:gd name="T13" fmla="*/ 21 h 68"/>
                  <a:gd name="T14" fmla="*/ 35 w 115"/>
                  <a:gd name="T15" fmla="*/ 20 h 68"/>
                  <a:gd name="T16" fmla="*/ 29 w 115"/>
                  <a:gd name="T17" fmla="*/ 19 h 68"/>
                  <a:gd name="T18" fmla="*/ 20 w 115"/>
                  <a:gd name="T19" fmla="*/ 18 h 68"/>
                  <a:gd name="T20" fmla="*/ 17 w 115"/>
                  <a:gd name="T21" fmla="*/ 18 h 68"/>
                  <a:gd name="T22" fmla="*/ 10 w 115"/>
                  <a:gd name="T23" fmla="*/ 17 h 68"/>
                  <a:gd name="T24" fmla="*/ 9 w 115"/>
                  <a:gd name="T25" fmla="*/ 17 h 68"/>
                  <a:gd name="T26" fmla="*/ 5 w 115"/>
                  <a:gd name="T27" fmla="*/ 20 h 68"/>
                  <a:gd name="T28" fmla="*/ 5 w 115"/>
                  <a:gd name="T29" fmla="*/ 22 h 68"/>
                  <a:gd name="T30" fmla="*/ 5 w 115"/>
                  <a:gd name="T31" fmla="*/ 26 h 68"/>
                  <a:gd name="T32" fmla="*/ 5 w 115"/>
                  <a:gd name="T33" fmla="*/ 26 h 68"/>
                  <a:gd name="T34" fmla="*/ 5 w 115"/>
                  <a:gd name="T35" fmla="*/ 26 h 68"/>
                  <a:gd name="T36" fmla="*/ 5 w 115"/>
                  <a:gd name="T37" fmla="*/ 26 h 68"/>
                  <a:gd name="T38" fmla="*/ 5 w 115"/>
                  <a:gd name="T39" fmla="*/ 26 h 68"/>
                  <a:gd name="T40" fmla="*/ 5 w 115"/>
                  <a:gd name="T41" fmla="*/ 27 h 68"/>
                  <a:gd name="T42" fmla="*/ 5 w 115"/>
                  <a:gd name="T43" fmla="*/ 27 h 68"/>
                  <a:gd name="T44" fmla="*/ 4 w 115"/>
                  <a:gd name="T45" fmla="*/ 27 h 68"/>
                  <a:gd name="T46" fmla="*/ 4 w 115"/>
                  <a:gd name="T47" fmla="*/ 27 h 68"/>
                  <a:gd name="T48" fmla="*/ 4 w 115"/>
                  <a:gd name="T49" fmla="*/ 27 h 68"/>
                  <a:gd name="T50" fmla="*/ 3 w 115"/>
                  <a:gd name="T51" fmla="*/ 28 h 68"/>
                  <a:gd name="T52" fmla="*/ 3 w 115"/>
                  <a:gd name="T53" fmla="*/ 28 h 68"/>
                  <a:gd name="T54" fmla="*/ 2 w 115"/>
                  <a:gd name="T55" fmla="*/ 28 h 68"/>
                  <a:gd name="T56" fmla="*/ 2 w 115"/>
                  <a:gd name="T57" fmla="*/ 28 h 68"/>
                  <a:gd name="T58" fmla="*/ 1 w 115"/>
                  <a:gd name="T59" fmla="*/ 29 h 68"/>
                  <a:gd name="T60" fmla="*/ 1 w 115"/>
                  <a:gd name="T61" fmla="*/ 35 h 68"/>
                  <a:gd name="T62" fmla="*/ 4 w 115"/>
                  <a:gd name="T63" fmla="*/ 52 h 68"/>
                  <a:gd name="T64" fmla="*/ 7 w 115"/>
                  <a:gd name="T65" fmla="*/ 64 h 68"/>
                  <a:gd name="T66" fmla="*/ 8 w 115"/>
                  <a:gd name="T67" fmla="*/ 68 h 68"/>
                  <a:gd name="T68" fmla="*/ 8 w 115"/>
                  <a:gd name="T69" fmla="*/ 68 h 68"/>
                  <a:gd name="T70" fmla="*/ 12 w 115"/>
                  <a:gd name="T71" fmla="*/ 68 h 68"/>
                  <a:gd name="T72" fmla="*/ 26 w 115"/>
                  <a:gd name="T73" fmla="*/ 65 h 68"/>
                  <a:gd name="T74" fmla="*/ 42 w 115"/>
                  <a:gd name="T75" fmla="*/ 60 h 68"/>
                  <a:gd name="T76" fmla="*/ 52 w 115"/>
                  <a:gd name="T77" fmla="*/ 55 h 68"/>
                  <a:gd name="T78" fmla="*/ 65 w 115"/>
                  <a:gd name="T79" fmla="*/ 53 h 68"/>
                  <a:gd name="T80" fmla="*/ 65 w 115"/>
                  <a:gd name="T81" fmla="*/ 53 h 68"/>
                  <a:gd name="T82" fmla="*/ 72 w 115"/>
                  <a:gd name="T83" fmla="*/ 48 h 68"/>
                  <a:gd name="T84" fmla="*/ 72 w 115"/>
                  <a:gd name="T85" fmla="*/ 47 h 68"/>
                  <a:gd name="T86" fmla="*/ 87 w 115"/>
                  <a:gd name="T87" fmla="*/ 42 h 68"/>
                  <a:gd name="T88" fmla="*/ 97 w 115"/>
                  <a:gd name="T89" fmla="*/ 39 h 68"/>
                  <a:gd name="T90" fmla="*/ 105 w 115"/>
                  <a:gd name="T91" fmla="*/ 32 h 68"/>
                  <a:gd name="T92" fmla="*/ 107 w 115"/>
                  <a:gd name="T93" fmla="*/ 28 h 68"/>
                  <a:gd name="T94" fmla="*/ 113 w 115"/>
                  <a:gd name="T95" fmla="*/ 25 h 68"/>
                  <a:gd name="T96" fmla="*/ 115 w 115"/>
                  <a:gd name="T97" fmla="*/ 25 h 68"/>
                  <a:gd name="T98" fmla="*/ 107 w 115"/>
                  <a:gd name="T99" fmla="*/ 8 h 68"/>
                  <a:gd name="T100" fmla="*/ 106 w 115"/>
                  <a:gd name="T101" fmla="*/ 5 h 68"/>
                  <a:gd name="T102" fmla="*/ 106 w 115"/>
                  <a:gd name="T103" fmla="*/ 5 h 68"/>
                  <a:gd name="T104" fmla="*/ 105 w 115"/>
                  <a:gd name="T105" fmla="*/ 2 h 68"/>
                  <a:gd name="T106" fmla="*/ 104 w 115"/>
                  <a:gd name="T107" fmla="*/ 2 h 68"/>
                  <a:gd name="T108" fmla="*/ 104 w 115"/>
                  <a:gd name="T109" fmla="*/ 0 h 68"/>
                  <a:gd name="T110" fmla="*/ 103 w 115"/>
                  <a:gd name="T111" fmla="*/ 0 h 68"/>
                  <a:gd name="T112" fmla="*/ 94 w 115"/>
                  <a:gd name="T113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5" h="68">
                    <a:moveTo>
                      <a:pt x="94" y="2"/>
                    </a:moveTo>
                    <a:cubicBezTo>
                      <a:pt x="91" y="3"/>
                      <a:pt x="88" y="3"/>
                      <a:pt x="84" y="3"/>
                    </a:cubicBezTo>
                    <a:cubicBezTo>
                      <a:pt x="83" y="3"/>
                      <a:pt x="81" y="3"/>
                      <a:pt x="80" y="3"/>
                    </a:cubicBezTo>
                    <a:cubicBezTo>
                      <a:pt x="77" y="3"/>
                      <a:pt x="73" y="3"/>
                      <a:pt x="72" y="4"/>
                    </a:cubicBezTo>
                    <a:cubicBezTo>
                      <a:pt x="70" y="5"/>
                      <a:pt x="57" y="14"/>
                      <a:pt x="56" y="18"/>
                    </a:cubicBezTo>
                    <a:cubicBezTo>
                      <a:pt x="54" y="22"/>
                      <a:pt x="51" y="23"/>
                      <a:pt x="49" y="23"/>
                    </a:cubicBezTo>
                    <a:cubicBezTo>
                      <a:pt x="48" y="23"/>
                      <a:pt x="46" y="22"/>
                      <a:pt x="45" y="21"/>
                    </a:cubicBezTo>
                    <a:cubicBezTo>
                      <a:pt x="44" y="20"/>
                      <a:pt x="38" y="20"/>
                      <a:pt x="35" y="20"/>
                    </a:cubicBezTo>
                    <a:cubicBezTo>
                      <a:pt x="31" y="20"/>
                      <a:pt x="30" y="20"/>
                      <a:pt x="29" y="19"/>
                    </a:cubicBezTo>
                    <a:cubicBezTo>
                      <a:pt x="28" y="18"/>
                      <a:pt x="24" y="18"/>
                      <a:pt x="20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4" y="18"/>
                      <a:pt x="12" y="18"/>
                      <a:pt x="10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7"/>
                      <a:pt x="6" y="18"/>
                      <a:pt x="5" y="20"/>
                    </a:cubicBezTo>
                    <a:cubicBezTo>
                      <a:pt x="5" y="20"/>
                      <a:pt x="5" y="21"/>
                      <a:pt x="5" y="22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2" y="31"/>
                      <a:pt x="2" y="34"/>
                      <a:pt x="1" y="35"/>
                    </a:cubicBezTo>
                    <a:cubicBezTo>
                      <a:pt x="0" y="38"/>
                      <a:pt x="1" y="47"/>
                      <a:pt x="4" y="52"/>
                    </a:cubicBezTo>
                    <a:cubicBezTo>
                      <a:pt x="7" y="55"/>
                      <a:pt x="7" y="60"/>
                      <a:pt x="7" y="64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10" y="68"/>
                      <a:pt x="12" y="68"/>
                    </a:cubicBezTo>
                    <a:cubicBezTo>
                      <a:pt x="17" y="68"/>
                      <a:pt x="23" y="67"/>
                      <a:pt x="26" y="65"/>
                    </a:cubicBezTo>
                    <a:cubicBezTo>
                      <a:pt x="32" y="61"/>
                      <a:pt x="36" y="60"/>
                      <a:pt x="42" y="60"/>
                    </a:cubicBezTo>
                    <a:cubicBezTo>
                      <a:pt x="46" y="60"/>
                      <a:pt x="51" y="57"/>
                      <a:pt x="52" y="55"/>
                    </a:cubicBezTo>
                    <a:cubicBezTo>
                      <a:pt x="55" y="52"/>
                      <a:pt x="62" y="52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7" y="53"/>
                      <a:pt x="69" y="50"/>
                      <a:pt x="72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5" y="45"/>
                      <a:pt x="80" y="43"/>
                      <a:pt x="87" y="42"/>
                    </a:cubicBezTo>
                    <a:cubicBezTo>
                      <a:pt x="90" y="41"/>
                      <a:pt x="94" y="40"/>
                      <a:pt x="97" y="39"/>
                    </a:cubicBezTo>
                    <a:cubicBezTo>
                      <a:pt x="104" y="37"/>
                      <a:pt x="104" y="34"/>
                      <a:pt x="105" y="32"/>
                    </a:cubicBezTo>
                    <a:cubicBezTo>
                      <a:pt x="106" y="31"/>
                      <a:pt x="106" y="29"/>
                      <a:pt x="107" y="28"/>
                    </a:cubicBezTo>
                    <a:cubicBezTo>
                      <a:pt x="109" y="26"/>
                      <a:pt x="111" y="26"/>
                      <a:pt x="113" y="25"/>
                    </a:cubicBezTo>
                    <a:cubicBezTo>
                      <a:pt x="114" y="25"/>
                      <a:pt x="115" y="25"/>
                      <a:pt x="115" y="25"/>
                    </a:cubicBezTo>
                    <a:cubicBezTo>
                      <a:pt x="113" y="19"/>
                      <a:pt x="110" y="13"/>
                      <a:pt x="107" y="8"/>
                    </a:cubicBezTo>
                    <a:cubicBezTo>
                      <a:pt x="107" y="7"/>
                      <a:pt x="106" y="6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4"/>
                      <a:pt x="105" y="3"/>
                      <a:pt x="105" y="2"/>
                    </a:cubicBezTo>
                    <a:cubicBezTo>
                      <a:pt x="105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4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0" y="1"/>
                      <a:pt x="96" y="2"/>
                      <a:pt x="9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3" name="Freeform 1177"/>
              <p:cNvSpPr>
                <a:spLocks/>
              </p:cNvSpPr>
              <p:nvPr/>
            </p:nvSpPr>
            <p:spPr bwMode="auto">
              <a:xfrm>
                <a:off x="3279" y="2401"/>
                <a:ext cx="149" cy="93"/>
              </a:xfrm>
              <a:custGeom>
                <a:avLst/>
                <a:gdLst>
                  <a:gd name="T0" fmla="*/ 101 w 155"/>
                  <a:gd name="T1" fmla="*/ 92 h 96"/>
                  <a:gd name="T2" fmla="*/ 110 w 155"/>
                  <a:gd name="T3" fmla="*/ 96 h 96"/>
                  <a:gd name="T4" fmla="*/ 111 w 155"/>
                  <a:gd name="T5" fmla="*/ 96 h 96"/>
                  <a:gd name="T6" fmla="*/ 125 w 155"/>
                  <a:gd name="T7" fmla="*/ 86 h 96"/>
                  <a:gd name="T8" fmla="*/ 138 w 155"/>
                  <a:gd name="T9" fmla="*/ 70 h 96"/>
                  <a:gd name="T10" fmla="*/ 144 w 155"/>
                  <a:gd name="T11" fmla="*/ 68 h 96"/>
                  <a:gd name="T12" fmla="*/ 153 w 155"/>
                  <a:gd name="T13" fmla="*/ 66 h 96"/>
                  <a:gd name="T14" fmla="*/ 155 w 155"/>
                  <a:gd name="T15" fmla="*/ 63 h 96"/>
                  <a:gd name="T16" fmla="*/ 140 w 155"/>
                  <a:gd name="T17" fmla="*/ 56 h 96"/>
                  <a:gd name="T18" fmla="*/ 115 w 155"/>
                  <a:gd name="T19" fmla="*/ 40 h 96"/>
                  <a:gd name="T20" fmla="*/ 102 w 155"/>
                  <a:gd name="T21" fmla="*/ 22 h 96"/>
                  <a:gd name="T22" fmla="*/ 82 w 155"/>
                  <a:gd name="T23" fmla="*/ 16 h 96"/>
                  <a:gd name="T24" fmla="*/ 70 w 155"/>
                  <a:gd name="T25" fmla="*/ 2 h 96"/>
                  <a:gd name="T26" fmla="*/ 60 w 155"/>
                  <a:gd name="T27" fmla="*/ 3 h 96"/>
                  <a:gd name="T28" fmla="*/ 55 w 155"/>
                  <a:gd name="T29" fmla="*/ 7 h 96"/>
                  <a:gd name="T30" fmla="*/ 49 w 155"/>
                  <a:gd name="T31" fmla="*/ 12 h 96"/>
                  <a:gd name="T32" fmla="*/ 48 w 155"/>
                  <a:gd name="T33" fmla="*/ 16 h 96"/>
                  <a:gd name="T34" fmla="*/ 39 w 155"/>
                  <a:gd name="T35" fmla="*/ 18 h 96"/>
                  <a:gd name="T36" fmla="*/ 35 w 155"/>
                  <a:gd name="T37" fmla="*/ 17 h 96"/>
                  <a:gd name="T38" fmla="*/ 32 w 155"/>
                  <a:gd name="T39" fmla="*/ 18 h 96"/>
                  <a:gd name="T40" fmla="*/ 13 w 155"/>
                  <a:gd name="T41" fmla="*/ 4 h 96"/>
                  <a:gd name="T42" fmla="*/ 9 w 155"/>
                  <a:gd name="T43" fmla="*/ 4 h 96"/>
                  <a:gd name="T44" fmla="*/ 16 w 155"/>
                  <a:gd name="T45" fmla="*/ 15 h 96"/>
                  <a:gd name="T46" fmla="*/ 21 w 155"/>
                  <a:gd name="T47" fmla="*/ 25 h 96"/>
                  <a:gd name="T48" fmla="*/ 7 w 155"/>
                  <a:gd name="T49" fmla="*/ 26 h 96"/>
                  <a:gd name="T50" fmla="*/ 1 w 155"/>
                  <a:gd name="T51" fmla="*/ 27 h 96"/>
                  <a:gd name="T52" fmla="*/ 2 w 155"/>
                  <a:gd name="T53" fmla="*/ 33 h 96"/>
                  <a:gd name="T54" fmla="*/ 11 w 155"/>
                  <a:gd name="T55" fmla="*/ 44 h 96"/>
                  <a:gd name="T56" fmla="*/ 13 w 155"/>
                  <a:gd name="T57" fmla="*/ 66 h 96"/>
                  <a:gd name="T58" fmla="*/ 14 w 155"/>
                  <a:gd name="T59" fmla="*/ 67 h 96"/>
                  <a:gd name="T60" fmla="*/ 16 w 155"/>
                  <a:gd name="T61" fmla="*/ 66 h 96"/>
                  <a:gd name="T62" fmla="*/ 18 w 155"/>
                  <a:gd name="T63" fmla="*/ 66 h 96"/>
                  <a:gd name="T64" fmla="*/ 18 w 155"/>
                  <a:gd name="T65" fmla="*/ 66 h 96"/>
                  <a:gd name="T66" fmla="*/ 19 w 155"/>
                  <a:gd name="T67" fmla="*/ 66 h 96"/>
                  <a:gd name="T68" fmla="*/ 33 w 155"/>
                  <a:gd name="T69" fmla="*/ 58 h 96"/>
                  <a:gd name="T70" fmla="*/ 44 w 155"/>
                  <a:gd name="T71" fmla="*/ 55 h 96"/>
                  <a:gd name="T72" fmla="*/ 63 w 155"/>
                  <a:gd name="T73" fmla="*/ 62 h 96"/>
                  <a:gd name="T74" fmla="*/ 77 w 155"/>
                  <a:gd name="T75" fmla="*/ 69 h 96"/>
                  <a:gd name="T76" fmla="*/ 87 w 155"/>
                  <a:gd name="T77" fmla="*/ 77 h 96"/>
                  <a:gd name="T78" fmla="*/ 97 w 155"/>
                  <a:gd name="T79" fmla="*/ 81 h 96"/>
                  <a:gd name="T80" fmla="*/ 98 w 155"/>
                  <a:gd name="T81" fmla="*/ 83 h 96"/>
                  <a:gd name="T82" fmla="*/ 98 w 155"/>
                  <a:gd name="T83" fmla="*/ 85 h 96"/>
                  <a:gd name="T84" fmla="*/ 98 w 155"/>
                  <a:gd name="T85" fmla="*/ 88 h 96"/>
                  <a:gd name="T86" fmla="*/ 99 w 155"/>
                  <a:gd name="T8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5" h="96">
                    <a:moveTo>
                      <a:pt x="100" y="92"/>
                    </a:moveTo>
                    <a:cubicBezTo>
                      <a:pt x="100" y="92"/>
                      <a:pt x="100" y="92"/>
                      <a:pt x="101" y="92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1" y="92"/>
                      <a:pt x="101" y="92"/>
                      <a:pt x="102" y="92"/>
                    </a:cubicBezTo>
                    <a:cubicBezTo>
                      <a:pt x="103" y="92"/>
                      <a:pt x="103" y="92"/>
                      <a:pt x="103" y="92"/>
                    </a:cubicBezTo>
                    <a:cubicBezTo>
                      <a:pt x="105" y="92"/>
                      <a:pt x="109" y="92"/>
                      <a:pt x="110" y="96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0" y="95"/>
                      <a:pt x="110" y="96"/>
                      <a:pt x="110" y="96"/>
                    </a:cubicBezTo>
                    <a:cubicBezTo>
                      <a:pt x="110" y="96"/>
                      <a:pt x="111" y="96"/>
                      <a:pt x="111" y="96"/>
                    </a:cubicBezTo>
                    <a:cubicBezTo>
                      <a:pt x="113" y="96"/>
                      <a:pt x="114" y="95"/>
                      <a:pt x="115" y="94"/>
                    </a:cubicBezTo>
                    <a:cubicBezTo>
                      <a:pt x="116" y="93"/>
                      <a:pt x="116" y="93"/>
                      <a:pt x="116" y="93"/>
                    </a:cubicBezTo>
                    <a:cubicBezTo>
                      <a:pt x="115" y="88"/>
                      <a:pt x="120" y="87"/>
                      <a:pt x="125" y="86"/>
                    </a:cubicBezTo>
                    <a:cubicBezTo>
                      <a:pt x="127" y="85"/>
                      <a:pt x="131" y="84"/>
                      <a:pt x="132" y="83"/>
                    </a:cubicBezTo>
                    <a:cubicBezTo>
                      <a:pt x="132" y="81"/>
                      <a:pt x="132" y="81"/>
                      <a:pt x="132" y="81"/>
                    </a:cubicBezTo>
                    <a:cubicBezTo>
                      <a:pt x="133" y="76"/>
                      <a:pt x="135" y="71"/>
                      <a:pt x="138" y="70"/>
                    </a:cubicBezTo>
                    <a:cubicBezTo>
                      <a:pt x="139" y="70"/>
                      <a:pt x="139" y="70"/>
                      <a:pt x="140" y="70"/>
                    </a:cubicBezTo>
                    <a:cubicBezTo>
                      <a:pt x="140" y="70"/>
                      <a:pt x="141" y="70"/>
                      <a:pt x="141" y="70"/>
                    </a:cubicBezTo>
                    <a:cubicBezTo>
                      <a:pt x="142" y="70"/>
                      <a:pt x="143" y="69"/>
                      <a:pt x="144" y="68"/>
                    </a:cubicBezTo>
                    <a:cubicBezTo>
                      <a:pt x="145" y="66"/>
                      <a:pt x="147" y="65"/>
                      <a:pt x="149" y="65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51" y="65"/>
                      <a:pt x="152" y="65"/>
                      <a:pt x="153" y="66"/>
                    </a:cubicBezTo>
                    <a:cubicBezTo>
                      <a:pt x="154" y="66"/>
                      <a:pt x="155" y="66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2" y="61"/>
                      <a:pt x="149" y="60"/>
                      <a:pt x="147" y="6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4" y="60"/>
                      <a:pt x="142" y="58"/>
                      <a:pt x="140" y="56"/>
                    </a:cubicBezTo>
                    <a:cubicBezTo>
                      <a:pt x="138" y="55"/>
                      <a:pt x="136" y="53"/>
                      <a:pt x="134" y="52"/>
                    </a:cubicBezTo>
                    <a:cubicBezTo>
                      <a:pt x="132" y="51"/>
                      <a:pt x="123" y="48"/>
                      <a:pt x="120" y="44"/>
                    </a:cubicBezTo>
                    <a:cubicBezTo>
                      <a:pt x="120" y="43"/>
                      <a:pt x="117" y="41"/>
                      <a:pt x="115" y="40"/>
                    </a:cubicBezTo>
                    <a:cubicBezTo>
                      <a:pt x="112" y="38"/>
                      <a:pt x="110" y="37"/>
                      <a:pt x="109" y="35"/>
                    </a:cubicBezTo>
                    <a:cubicBezTo>
                      <a:pt x="108" y="33"/>
                      <a:pt x="106" y="29"/>
                      <a:pt x="104" y="26"/>
                    </a:cubicBezTo>
                    <a:cubicBezTo>
                      <a:pt x="103" y="25"/>
                      <a:pt x="102" y="23"/>
                      <a:pt x="102" y="22"/>
                    </a:cubicBezTo>
                    <a:cubicBezTo>
                      <a:pt x="102" y="21"/>
                      <a:pt x="101" y="20"/>
                      <a:pt x="101" y="20"/>
                    </a:cubicBezTo>
                    <a:cubicBezTo>
                      <a:pt x="100" y="19"/>
                      <a:pt x="99" y="19"/>
                      <a:pt x="97" y="19"/>
                    </a:cubicBezTo>
                    <a:cubicBezTo>
                      <a:pt x="86" y="19"/>
                      <a:pt x="82" y="19"/>
                      <a:pt x="82" y="16"/>
                    </a:cubicBezTo>
                    <a:cubicBezTo>
                      <a:pt x="82" y="13"/>
                      <a:pt x="81" y="6"/>
                      <a:pt x="80" y="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6" y="5"/>
                      <a:pt x="72" y="4"/>
                      <a:pt x="70" y="2"/>
                    </a:cubicBezTo>
                    <a:cubicBezTo>
                      <a:pt x="69" y="1"/>
                      <a:pt x="67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2"/>
                      <a:pt x="62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59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2" y="7"/>
                      <a:pt x="49" y="10"/>
                      <a:pt x="49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3"/>
                      <a:pt x="49" y="15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6" y="18"/>
                      <a:pt x="45" y="19"/>
                      <a:pt x="43" y="19"/>
                    </a:cubicBezTo>
                    <a:cubicBezTo>
                      <a:pt x="42" y="18"/>
                      <a:pt x="40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8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3" y="18"/>
                      <a:pt x="32" y="18"/>
                    </a:cubicBezTo>
                    <a:cubicBezTo>
                      <a:pt x="31" y="18"/>
                      <a:pt x="29" y="17"/>
                      <a:pt x="27" y="16"/>
                    </a:cubicBezTo>
                    <a:cubicBezTo>
                      <a:pt x="27" y="15"/>
                      <a:pt x="26" y="15"/>
                      <a:pt x="26" y="14"/>
                    </a:cubicBezTo>
                    <a:cubicBezTo>
                      <a:pt x="21" y="8"/>
                      <a:pt x="16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5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6" y="15"/>
                    </a:cubicBezTo>
                    <a:cubicBezTo>
                      <a:pt x="20" y="15"/>
                      <a:pt x="25" y="20"/>
                      <a:pt x="25" y="22"/>
                    </a:cubicBezTo>
                    <a:cubicBezTo>
                      <a:pt x="24" y="24"/>
                      <a:pt x="23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5"/>
                      <a:pt x="18" y="26"/>
                      <a:pt x="17" y="26"/>
                    </a:cubicBezTo>
                    <a:cubicBezTo>
                      <a:pt x="15" y="27"/>
                      <a:pt x="12" y="28"/>
                      <a:pt x="9" y="27"/>
                    </a:cubicBezTo>
                    <a:cubicBezTo>
                      <a:pt x="8" y="27"/>
                      <a:pt x="7" y="27"/>
                      <a:pt x="7" y="26"/>
                    </a:cubicBezTo>
                    <a:cubicBezTo>
                      <a:pt x="5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9"/>
                      <a:pt x="0" y="32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5" y="33"/>
                      <a:pt x="7" y="34"/>
                      <a:pt x="7" y="35"/>
                    </a:cubicBezTo>
                    <a:cubicBezTo>
                      <a:pt x="8" y="37"/>
                      <a:pt x="7" y="39"/>
                      <a:pt x="6" y="41"/>
                    </a:cubicBezTo>
                    <a:cubicBezTo>
                      <a:pt x="9" y="41"/>
                      <a:pt x="10" y="43"/>
                      <a:pt x="11" y="44"/>
                    </a:cubicBezTo>
                    <a:cubicBezTo>
                      <a:pt x="11" y="45"/>
                      <a:pt x="11" y="46"/>
                      <a:pt x="12" y="46"/>
                    </a:cubicBezTo>
                    <a:cubicBezTo>
                      <a:pt x="13" y="48"/>
                      <a:pt x="14" y="50"/>
                      <a:pt x="13" y="54"/>
                    </a:cubicBezTo>
                    <a:cubicBezTo>
                      <a:pt x="12" y="57"/>
                      <a:pt x="13" y="62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4" y="67"/>
                      <a:pt x="15" y="67"/>
                      <a:pt x="15" y="67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64"/>
                      <a:pt x="26" y="58"/>
                      <a:pt x="30" y="58"/>
                    </a:cubicBezTo>
                    <a:cubicBezTo>
                      <a:pt x="31" y="58"/>
                      <a:pt x="32" y="58"/>
                      <a:pt x="33" y="58"/>
                    </a:cubicBezTo>
                    <a:cubicBezTo>
                      <a:pt x="34" y="58"/>
                      <a:pt x="35" y="58"/>
                      <a:pt x="35" y="58"/>
                    </a:cubicBezTo>
                    <a:cubicBezTo>
                      <a:pt x="36" y="58"/>
                      <a:pt x="37" y="58"/>
                      <a:pt x="37" y="58"/>
                    </a:cubicBezTo>
                    <a:cubicBezTo>
                      <a:pt x="38" y="56"/>
                      <a:pt x="41" y="55"/>
                      <a:pt x="44" y="55"/>
                    </a:cubicBezTo>
                    <a:cubicBezTo>
                      <a:pt x="45" y="55"/>
                      <a:pt x="51" y="56"/>
                      <a:pt x="53" y="58"/>
                    </a:cubicBezTo>
                    <a:cubicBezTo>
                      <a:pt x="54" y="59"/>
                      <a:pt x="59" y="61"/>
                      <a:pt x="60" y="61"/>
                    </a:cubicBezTo>
                    <a:cubicBezTo>
                      <a:pt x="61" y="61"/>
                      <a:pt x="62" y="62"/>
                      <a:pt x="63" y="62"/>
                    </a:cubicBezTo>
                    <a:cubicBezTo>
                      <a:pt x="63" y="63"/>
                      <a:pt x="64" y="64"/>
                      <a:pt x="65" y="64"/>
                    </a:cubicBezTo>
                    <a:cubicBezTo>
                      <a:pt x="65" y="64"/>
                      <a:pt x="66" y="64"/>
                      <a:pt x="66" y="64"/>
                    </a:cubicBezTo>
                    <a:cubicBezTo>
                      <a:pt x="69" y="64"/>
                      <a:pt x="77" y="64"/>
                      <a:pt x="77" y="69"/>
                    </a:cubicBezTo>
                    <a:cubicBezTo>
                      <a:pt x="77" y="69"/>
                      <a:pt x="78" y="71"/>
                      <a:pt x="80" y="71"/>
                    </a:cubicBezTo>
                    <a:cubicBezTo>
                      <a:pt x="82" y="71"/>
                      <a:pt x="84" y="73"/>
                      <a:pt x="85" y="75"/>
                    </a:cubicBezTo>
                    <a:cubicBezTo>
                      <a:pt x="86" y="75"/>
                      <a:pt x="87" y="77"/>
                      <a:pt x="87" y="77"/>
                    </a:cubicBezTo>
                    <a:cubicBezTo>
                      <a:pt x="88" y="77"/>
                      <a:pt x="89" y="77"/>
                      <a:pt x="90" y="77"/>
                    </a:cubicBezTo>
                    <a:cubicBezTo>
                      <a:pt x="92" y="77"/>
                      <a:pt x="97" y="77"/>
                      <a:pt x="97" y="80"/>
                    </a:cubicBezTo>
                    <a:cubicBezTo>
                      <a:pt x="97" y="80"/>
                      <a:pt x="97" y="81"/>
                      <a:pt x="97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3"/>
                    </a:cubicBezTo>
                    <a:cubicBezTo>
                      <a:pt x="98" y="83"/>
                      <a:pt x="98" y="83"/>
                      <a:pt x="98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98" y="86"/>
                      <a:pt x="98" y="87"/>
                      <a:pt x="98" y="87"/>
                    </a:cubicBezTo>
                    <a:cubicBezTo>
                      <a:pt x="98" y="87"/>
                      <a:pt x="98" y="88"/>
                      <a:pt x="98" y="88"/>
                    </a:cubicBezTo>
                    <a:cubicBezTo>
                      <a:pt x="98" y="88"/>
                      <a:pt x="98" y="89"/>
                      <a:pt x="98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9" y="90"/>
                      <a:pt x="99" y="91"/>
                      <a:pt x="99" y="92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9" y="92"/>
                      <a:pt x="100" y="9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4" name="Freeform 1178"/>
              <p:cNvSpPr>
                <a:spLocks/>
              </p:cNvSpPr>
              <p:nvPr/>
            </p:nvSpPr>
            <p:spPr bwMode="auto">
              <a:xfrm>
                <a:off x="3184" y="2437"/>
                <a:ext cx="207" cy="177"/>
              </a:xfrm>
              <a:custGeom>
                <a:avLst/>
                <a:gdLst>
                  <a:gd name="T0" fmla="*/ 188 w 216"/>
                  <a:gd name="T1" fmla="*/ 129 h 184"/>
                  <a:gd name="T2" fmla="*/ 187 w 216"/>
                  <a:gd name="T3" fmla="*/ 127 h 184"/>
                  <a:gd name="T4" fmla="*/ 199 w 216"/>
                  <a:gd name="T5" fmla="*/ 112 h 184"/>
                  <a:gd name="T6" fmla="*/ 186 w 216"/>
                  <a:gd name="T7" fmla="*/ 94 h 184"/>
                  <a:gd name="T8" fmla="*/ 188 w 216"/>
                  <a:gd name="T9" fmla="*/ 71 h 184"/>
                  <a:gd name="T10" fmla="*/ 192 w 216"/>
                  <a:gd name="T11" fmla="*/ 60 h 184"/>
                  <a:gd name="T12" fmla="*/ 193 w 216"/>
                  <a:gd name="T13" fmla="*/ 57 h 184"/>
                  <a:gd name="T14" fmla="*/ 194 w 216"/>
                  <a:gd name="T15" fmla="*/ 56 h 184"/>
                  <a:gd name="T16" fmla="*/ 193 w 216"/>
                  <a:gd name="T17" fmla="*/ 53 h 184"/>
                  <a:gd name="T18" fmla="*/ 193 w 216"/>
                  <a:gd name="T19" fmla="*/ 49 h 184"/>
                  <a:gd name="T20" fmla="*/ 193 w 216"/>
                  <a:gd name="T21" fmla="*/ 46 h 184"/>
                  <a:gd name="T22" fmla="*/ 187 w 216"/>
                  <a:gd name="T23" fmla="*/ 44 h 184"/>
                  <a:gd name="T24" fmla="*/ 179 w 216"/>
                  <a:gd name="T25" fmla="*/ 38 h 184"/>
                  <a:gd name="T26" fmla="*/ 159 w 216"/>
                  <a:gd name="T27" fmla="*/ 28 h 184"/>
                  <a:gd name="T28" fmla="*/ 139 w 216"/>
                  <a:gd name="T29" fmla="*/ 23 h 184"/>
                  <a:gd name="T30" fmla="*/ 121 w 216"/>
                  <a:gd name="T31" fmla="*/ 31 h 184"/>
                  <a:gd name="T32" fmla="*/ 120 w 216"/>
                  <a:gd name="T33" fmla="*/ 32 h 184"/>
                  <a:gd name="T34" fmla="*/ 118 w 216"/>
                  <a:gd name="T35" fmla="*/ 33 h 184"/>
                  <a:gd name="T36" fmla="*/ 115 w 216"/>
                  <a:gd name="T37" fmla="*/ 33 h 184"/>
                  <a:gd name="T38" fmla="*/ 111 w 216"/>
                  <a:gd name="T39" fmla="*/ 39 h 184"/>
                  <a:gd name="T40" fmla="*/ 65 w 216"/>
                  <a:gd name="T41" fmla="*/ 33 h 184"/>
                  <a:gd name="T42" fmla="*/ 47 w 216"/>
                  <a:gd name="T43" fmla="*/ 17 h 184"/>
                  <a:gd name="T44" fmla="*/ 44 w 216"/>
                  <a:gd name="T45" fmla="*/ 16 h 184"/>
                  <a:gd name="T46" fmla="*/ 42 w 216"/>
                  <a:gd name="T47" fmla="*/ 14 h 184"/>
                  <a:gd name="T48" fmla="*/ 42 w 216"/>
                  <a:gd name="T49" fmla="*/ 3 h 184"/>
                  <a:gd name="T50" fmla="*/ 31 w 216"/>
                  <a:gd name="T51" fmla="*/ 10 h 184"/>
                  <a:gd name="T52" fmla="*/ 28 w 216"/>
                  <a:gd name="T53" fmla="*/ 11 h 184"/>
                  <a:gd name="T54" fmla="*/ 26 w 216"/>
                  <a:gd name="T55" fmla="*/ 12 h 184"/>
                  <a:gd name="T56" fmla="*/ 22 w 216"/>
                  <a:gd name="T57" fmla="*/ 13 h 184"/>
                  <a:gd name="T58" fmla="*/ 20 w 216"/>
                  <a:gd name="T59" fmla="*/ 13 h 184"/>
                  <a:gd name="T60" fmla="*/ 11 w 216"/>
                  <a:gd name="T61" fmla="*/ 10 h 184"/>
                  <a:gd name="T62" fmla="*/ 5 w 216"/>
                  <a:gd name="T63" fmla="*/ 2 h 184"/>
                  <a:gd name="T64" fmla="*/ 4 w 216"/>
                  <a:gd name="T65" fmla="*/ 0 h 184"/>
                  <a:gd name="T66" fmla="*/ 3 w 216"/>
                  <a:gd name="T67" fmla="*/ 0 h 184"/>
                  <a:gd name="T68" fmla="*/ 2 w 216"/>
                  <a:gd name="T69" fmla="*/ 19 h 184"/>
                  <a:gd name="T70" fmla="*/ 7 w 216"/>
                  <a:gd name="T71" fmla="*/ 31 h 184"/>
                  <a:gd name="T72" fmla="*/ 8 w 216"/>
                  <a:gd name="T73" fmla="*/ 34 h 184"/>
                  <a:gd name="T74" fmla="*/ 12 w 216"/>
                  <a:gd name="T75" fmla="*/ 43 h 184"/>
                  <a:gd name="T76" fmla="*/ 22 w 216"/>
                  <a:gd name="T77" fmla="*/ 57 h 184"/>
                  <a:gd name="T78" fmla="*/ 16 w 216"/>
                  <a:gd name="T79" fmla="*/ 71 h 184"/>
                  <a:gd name="T80" fmla="*/ 39 w 216"/>
                  <a:gd name="T81" fmla="*/ 97 h 184"/>
                  <a:gd name="T82" fmla="*/ 40 w 216"/>
                  <a:gd name="T83" fmla="*/ 108 h 184"/>
                  <a:gd name="T84" fmla="*/ 44 w 216"/>
                  <a:gd name="T85" fmla="*/ 117 h 184"/>
                  <a:gd name="T86" fmla="*/ 46 w 216"/>
                  <a:gd name="T87" fmla="*/ 119 h 184"/>
                  <a:gd name="T88" fmla="*/ 47 w 216"/>
                  <a:gd name="T89" fmla="*/ 121 h 184"/>
                  <a:gd name="T90" fmla="*/ 49 w 216"/>
                  <a:gd name="T91" fmla="*/ 122 h 184"/>
                  <a:gd name="T92" fmla="*/ 55 w 216"/>
                  <a:gd name="T93" fmla="*/ 120 h 184"/>
                  <a:gd name="T94" fmla="*/ 78 w 216"/>
                  <a:gd name="T95" fmla="*/ 140 h 184"/>
                  <a:gd name="T96" fmla="*/ 97 w 216"/>
                  <a:gd name="T97" fmla="*/ 156 h 184"/>
                  <a:gd name="T98" fmla="*/ 140 w 216"/>
                  <a:gd name="T99" fmla="*/ 160 h 184"/>
                  <a:gd name="T100" fmla="*/ 188 w 216"/>
                  <a:gd name="T101" fmla="*/ 183 h 184"/>
                  <a:gd name="T102" fmla="*/ 216 w 216"/>
                  <a:gd name="T103" fmla="*/ 166 h 184"/>
                  <a:gd name="T104" fmla="*/ 195 w 216"/>
                  <a:gd name="T105" fmla="*/ 13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6" h="184">
                    <a:moveTo>
                      <a:pt x="192" y="134"/>
                    </a:moveTo>
                    <a:cubicBezTo>
                      <a:pt x="191" y="133"/>
                      <a:pt x="190" y="133"/>
                      <a:pt x="190" y="132"/>
                    </a:cubicBezTo>
                    <a:cubicBezTo>
                      <a:pt x="187" y="129"/>
                      <a:pt x="187" y="129"/>
                      <a:pt x="187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7" y="128"/>
                      <a:pt x="187" y="128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8" y="126"/>
                      <a:pt x="189" y="125"/>
                      <a:pt x="190" y="123"/>
                    </a:cubicBezTo>
                    <a:cubicBezTo>
                      <a:pt x="191" y="123"/>
                      <a:pt x="192" y="122"/>
                      <a:pt x="192" y="121"/>
                    </a:cubicBezTo>
                    <a:cubicBezTo>
                      <a:pt x="195" y="119"/>
                      <a:pt x="200" y="114"/>
                      <a:pt x="199" y="112"/>
                    </a:cubicBezTo>
                    <a:cubicBezTo>
                      <a:pt x="198" y="110"/>
                      <a:pt x="195" y="110"/>
                      <a:pt x="193" y="109"/>
                    </a:cubicBezTo>
                    <a:cubicBezTo>
                      <a:pt x="191" y="109"/>
                      <a:pt x="189" y="108"/>
                      <a:pt x="188" y="107"/>
                    </a:cubicBezTo>
                    <a:cubicBezTo>
                      <a:pt x="188" y="106"/>
                      <a:pt x="188" y="104"/>
                      <a:pt x="188" y="102"/>
                    </a:cubicBezTo>
                    <a:cubicBezTo>
                      <a:pt x="188" y="100"/>
                      <a:pt x="187" y="96"/>
                      <a:pt x="186" y="94"/>
                    </a:cubicBezTo>
                    <a:cubicBezTo>
                      <a:pt x="185" y="90"/>
                      <a:pt x="186" y="87"/>
                      <a:pt x="186" y="85"/>
                    </a:cubicBezTo>
                    <a:cubicBezTo>
                      <a:pt x="186" y="84"/>
                      <a:pt x="187" y="82"/>
                      <a:pt x="186" y="82"/>
                    </a:cubicBezTo>
                    <a:cubicBezTo>
                      <a:pt x="185" y="79"/>
                      <a:pt x="186" y="75"/>
                      <a:pt x="187" y="72"/>
                    </a:cubicBezTo>
                    <a:cubicBezTo>
                      <a:pt x="187" y="71"/>
                      <a:pt x="187" y="71"/>
                      <a:pt x="188" y="71"/>
                    </a:cubicBezTo>
                    <a:cubicBezTo>
                      <a:pt x="188" y="70"/>
                      <a:pt x="189" y="69"/>
                      <a:pt x="189" y="68"/>
                    </a:cubicBezTo>
                    <a:cubicBezTo>
                      <a:pt x="191" y="66"/>
                      <a:pt x="192" y="64"/>
                      <a:pt x="192" y="62"/>
                    </a:cubicBezTo>
                    <a:cubicBezTo>
                      <a:pt x="192" y="62"/>
                      <a:pt x="192" y="61"/>
                      <a:pt x="192" y="61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2" y="60"/>
                      <a:pt x="192" y="59"/>
                      <a:pt x="192" y="59"/>
                    </a:cubicBezTo>
                    <a:cubicBezTo>
                      <a:pt x="192" y="59"/>
                      <a:pt x="192" y="59"/>
                      <a:pt x="193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3"/>
                      <a:pt x="193" y="53"/>
                      <a:pt x="193" y="53"/>
                    </a:cubicBezTo>
                    <a:cubicBezTo>
                      <a:pt x="193" y="52"/>
                      <a:pt x="193" y="52"/>
                      <a:pt x="193" y="52"/>
                    </a:cubicBezTo>
                    <a:cubicBezTo>
                      <a:pt x="193" y="51"/>
                      <a:pt x="193" y="51"/>
                      <a:pt x="193" y="51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3" y="50"/>
                      <a:pt x="193" y="49"/>
                      <a:pt x="193" y="49"/>
                    </a:cubicBezTo>
                    <a:cubicBezTo>
                      <a:pt x="193" y="49"/>
                      <a:pt x="193" y="48"/>
                      <a:pt x="193" y="48"/>
                    </a:cubicBezTo>
                    <a:cubicBezTo>
                      <a:pt x="193" y="48"/>
                      <a:pt x="193" y="47"/>
                      <a:pt x="193" y="47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3" y="46"/>
                      <a:pt x="193" y="46"/>
                      <a:pt x="193" y="46"/>
                    </a:cubicBezTo>
                    <a:cubicBezTo>
                      <a:pt x="193" y="45"/>
                      <a:pt x="192" y="45"/>
                      <a:pt x="192" y="45"/>
                    </a:cubicBezTo>
                    <a:cubicBezTo>
                      <a:pt x="192" y="45"/>
                      <a:pt x="192" y="44"/>
                      <a:pt x="192" y="44"/>
                    </a:cubicBezTo>
                    <a:cubicBezTo>
                      <a:pt x="192" y="44"/>
                      <a:pt x="191" y="44"/>
                      <a:pt x="189" y="44"/>
                    </a:cubicBezTo>
                    <a:cubicBezTo>
                      <a:pt x="188" y="44"/>
                      <a:pt x="187" y="44"/>
                      <a:pt x="187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4" y="44"/>
                      <a:pt x="182" y="42"/>
                      <a:pt x="181" y="40"/>
                    </a:cubicBezTo>
                    <a:cubicBezTo>
                      <a:pt x="180" y="39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5" y="38"/>
                      <a:pt x="172" y="35"/>
                      <a:pt x="172" y="32"/>
                    </a:cubicBezTo>
                    <a:cubicBezTo>
                      <a:pt x="171" y="31"/>
                      <a:pt x="168" y="31"/>
                      <a:pt x="165" y="31"/>
                    </a:cubicBezTo>
                    <a:cubicBezTo>
                      <a:pt x="165" y="31"/>
                      <a:pt x="165" y="31"/>
                      <a:pt x="164" y="31"/>
                    </a:cubicBezTo>
                    <a:cubicBezTo>
                      <a:pt x="161" y="31"/>
                      <a:pt x="160" y="29"/>
                      <a:pt x="159" y="28"/>
                    </a:cubicBezTo>
                    <a:cubicBezTo>
                      <a:pt x="159" y="28"/>
                      <a:pt x="158" y="28"/>
                      <a:pt x="158" y="28"/>
                    </a:cubicBezTo>
                    <a:cubicBezTo>
                      <a:pt x="156" y="28"/>
                      <a:pt x="151" y="26"/>
                      <a:pt x="149" y="24"/>
                    </a:cubicBezTo>
                    <a:cubicBezTo>
                      <a:pt x="148" y="23"/>
                      <a:pt x="146" y="22"/>
                      <a:pt x="143" y="22"/>
                    </a:cubicBezTo>
                    <a:cubicBezTo>
                      <a:pt x="141" y="22"/>
                      <a:pt x="139" y="23"/>
                      <a:pt x="139" y="23"/>
                    </a:cubicBezTo>
                    <a:cubicBezTo>
                      <a:pt x="137" y="25"/>
                      <a:pt x="135" y="25"/>
                      <a:pt x="134" y="25"/>
                    </a:cubicBezTo>
                    <a:cubicBezTo>
                      <a:pt x="133" y="25"/>
                      <a:pt x="133" y="25"/>
                      <a:pt x="132" y="25"/>
                    </a:cubicBezTo>
                    <a:cubicBezTo>
                      <a:pt x="131" y="25"/>
                      <a:pt x="130" y="25"/>
                      <a:pt x="129" y="25"/>
                    </a:cubicBezTo>
                    <a:cubicBezTo>
                      <a:pt x="128" y="25"/>
                      <a:pt x="123" y="29"/>
                      <a:pt x="121" y="31"/>
                    </a:cubicBezTo>
                    <a:cubicBezTo>
                      <a:pt x="121" y="31"/>
                      <a:pt x="121" y="31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19" y="32"/>
                    </a:cubicBezTo>
                    <a:cubicBezTo>
                      <a:pt x="119" y="32"/>
                      <a:pt x="119" y="32"/>
                      <a:pt x="119" y="33"/>
                    </a:cubicBezTo>
                    <a:cubicBezTo>
                      <a:pt x="119" y="33"/>
                      <a:pt x="119" y="33"/>
                      <a:pt x="118" y="33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6"/>
                      <a:pt x="112" y="38"/>
                      <a:pt x="111" y="39"/>
                    </a:cubicBezTo>
                    <a:cubicBezTo>
                      <a:pt x="109" y="43"/>
                      <a:pt x="92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0" y="45"/>
                      <a:pt x="77" y="41"/>
                      <a:pt x="74" y="38"/>
                    </a:cubicBezTo>
                    <a:cubicBezTo>
                      <a:pt x="71" y="35"/>
                      <a:pt x="69" y="33"/>
                      <a:pt x="65" y="33"/>
                    </a:cubicBezTo>
                    <a:cubicBezTo>
                      <a:pt x="56" y="33"/>
                      <a:pt x="50" y="26"/>
                      <a:pt x="49" y="19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7"/>
                    </a:cubicBezTo>
                    <a:cubicBezTo>
                      <a:pt x="47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7"/>
                    </a:cubicBezTo>
                    <a:cubicBezTo>
                      <a:pt x="45" y="17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1" y="11"/>
                    </a:cubicBezTo>
                    <a:cubicBezTo>
                      <a:pt x="42" y="9"/>
                      <a:pt x="43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39" y="5"/>
                      <a:pt x="37" y="6"/>
                    </a:cubicBezTo>
                    <a:cubicBezTo>
                      <a:pt x="35" y="7"/>
                      <a:pt x="33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5" y="12"/>
                      <a:pt x="14" y="12"/>
                    </a:cubicBezTo>
                    <a:cubicBezTo>
                      <a:pt x="12" y="12"/>
                      <a:pt x="11" y="11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7" y="7"/>
                      <a:pt x="6" y="5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3" y="14"/>
                      <a:pt x="3" y="16"/>
                      <a:pt x="2" y="19"/>
                    </a:cubicBezTo>
                    <a:cubicBezTo>
                      <a:pt x="2" y="20"/>
                      <a:pt x="2" y="23"/>
                      <a:pt x="2" y="24"/>
                    </a:cubicBezTo>
                    <a:cubicBezTo>
                      <a:pt x="3" y="25"/>
                      <a:pt x="5" y="27"/>
                      <a:pt x="6" y="29"/>
                    </a:cubicBezTo>
                    <a:cubicBezTo>
                      <a:pt x="6" y="30"/>
                      <a:pt x="7" y="30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6"/>
                      <a:pt x="9" y="36"/>
                    </a:cubicBezTo>
                    <a:cubicBezTo>
                      <a:pt x="10" y="38"/>
                      <a:pt x="12" y="41"/>
                      <a:pt x="12" y="43"/>
                    </a:cubicBezTo>
                    <a:cubicBezTo>
                      <a:pt x="12" y="45"/>
                      <a:pt x="15" y="48"/>
                      <a:pt x="16" y="48"/>
                    </a:cubicBezTo>
                    <a:cubicBezTo>
                      <a:pt x="18" y="48"/>
                      <a:pt x="20" y="48"/>
                      <a:pt x="22" y="50"/>
                    </a:cubicBezTo>
                    <a:cubicBezTo>
                      <a:pt x="23" y="51"/>
                      <a:pt x="23" y="53"/>
                      <a:pt x="22" y="54"/>
                    </a:cubicBezTo>
                    <a:cubicBezTo>
                      <a:pt x="22" y="55"/>
                      <a:pt x="22" y="56"/>
                      <a:pt x="22" y="57"/>
                    </a:cubicBezTo>
                    <a:cubicBezTo>
                      <a:pt x="22" y="59"/>
                      <a:pt x="23" y="60"/>
                      <a:pt x="22" y="61"/>
                    </a:cubicBezTo>
                    <a:cubicBezTo>
                      <a:pt x="21" y="62"/>
                      <a:pt x="20" y="62"/>
                      <a:pt x="19" y="62"/>
                    </a:cubicBezTo>
                    <a:cubicBezTo>
                      <a:pt x="19" y="63"/>
                      <a:pt x="19" y="64"/>
                      <a:pt x="18" y="65"/>
                    </a:cubicBezTo>
                    <a:cubicBezTo>
                      <a:pt x="18" y="68"/>
                      <a:pt x="17" y="70"/>
                      <a:pt x="16" y="71"/>
                    </a:cubicBezTo>
                    <a:cubicBezTo>
                      <a:pt x="15" y="72"/>
                      <a:pt x="16" y="77"/>
                      <a:pt x="17" y="78"/>
                    </a:cubicBezTo>
                    <a:cubicBezTo>
                      <a:pt x="23" y="81"/>
                      <a:pt x="24" y="84"/>
                      <a:pt x="23" y="86"/>
                    </a:cubicBezTo>
                    <a:cubicBezTo>
                      <a:pt x="24" y="88"/>
                      <a:pt x="31" y="92"/>
                      <a:pt x="34" y="92"/>
                    </a:cubicBezTo>
                    <a:cubicBezTo>
                      <a:pt x="37" y="93"/>
                      <a:pt x="38" y="95"/>
                      <a:pt x="39" y="97"/>
                    </a:cubicBezTo>
                    <a:cubicBezTo>
                      <a:pt x="40" y="98"/>
                      <a:pt x="40" y="99"/>
                      <a:pt x="40" y="99"/>
                    </a:cubicBezTo>
                    <a:cubicBezTo>
                      <a:pt x="42" y="101"/>
                      <a:pt x="41" y="104"/>
                      <a:pt x="41" y="106"/>
                    </a:cubicBezTo>
                    <a:cubicBezTo>
                      <a:pt x="41" y="106"/>
                      <a:pt x="41" y="106"/>
                      <a:pt x="40" y="106"/>
                    </a:cubicBezTo>
                    <a:cubicBezTo>
                      <a:pt x="40" y="107"/>
                      <a:pt x="40" y="108"/>
                      <a:pt x="40" y="108"/>
                    </a:cubicBezTo>
                    <a:cubicBezTo>
                      <a:pt x="40" y="108"/>
                      <a:pt x="41" y="109"/>
                      <a:pt x="41" y="110"/>
                    </a:cubicBezTo>
                    <a:cubicBezTo>
                      <a:pt x="43" y="111"/>
                      <a:pt x="45" y="113"/>
                      <a:pt x="44" y="116"/>
                    </a:cubicBezTo>
                    <a:cubicBezTo>
                      <a:pt x="44" y="116"/>
                      <a:pt x="44" y="117"/>
                      <a:pt x="44" y="117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7"/>
                      <a:pt x="45" y="117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20"/>
                      <a:pt x="46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7" y="120"/>
                      <a:pt x="47" y="121"/>
                      <a:pt x="47" y="121"/>
                    </a:cubicBezTo>
                    <a:cubicBezTo>
                      <a:pt x="47" y="121"/>
                      <a:pt x="48" y="121"/>
                      <a:pt x="48" y="121"/>
                    </a:cubicBezTo>
                    <a:cubicBezTo>
                      <a:pt x="48" y="121"/>
                      <a:pt x="48" y="121"/>
                      <a:pt x="48" y="122"/>
                    </a:cubicBezTo>
                    <a:cubicBezTo>
                      <a:pt x="48" y="122"/>
                      <a:pt x="48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3"/>
                      <a:pt x="49" y="123"/>
                    </a:cubicBezTo>
                    <a:cubicBezTo>
                      <a:pt x="50" y="122"/>
                      <a:pt x="51" y="122"/>
                      <a:pt x="51" y="122"/>
                    </a:cubicBezTo>
                    <a:cubicBezTo>
                      <a:pt x="52" y="122"/>
                      <a:pt x="52" y="122"/>
                      <a:pt x="53" y="122"/>
                    </a:cubicBezTo>
                    <a:cubicBezTo>
                      <a:pt x="53" y="121"/>
                      <a:pt x="54" y="120"/>
                      <a:pt x="55" y="120"/>
                    </a:cubicBezTo>
                    <a:cubicBezTo>
                      <a:pt x="56" y="120"/>
                      <a:pt x="57" y="121"/>
                      <a:pt x="58" y="122"/>
                    </a:cubicBezTo>
                    <a:cubicBezTo>
                      <a:pt x="58" y="122"/>
                      <a:pt x="60" y="122"/>
                      <a:pt x="61" y="121"/>
                    </a:cubicBezTo>
                    <a:cubicBezTo>
                      <a:pt x="62" y="121"/>
                      <a:pt x="63" y="121"/>
                      <a:pt x="64" y="121"/>
                    </a:cubicBezTo>
                    <a:cubicBezTo>
                      <a:pt x="65" y="121"/>
                      <a:pt x="68" y="121"/>
                      <a:pt x="78" y="140"/>
                    </a:cubicBezTo>
                    <a:cubicBezTo>
                      <a:pt x="78" y="141"/>
                      <a:pt x="79" y="142"/>
                      <a:pt x="79" y="144"/>
                    </a:cubicBezTo>
                    <a:cubicBezTo>
                      <a:pt x="81" y="146"/>
                      <a:pt x="81" y="148"/>
                      <a:pt x="83" y="149"/>
                    </a:cubicBezTo>
                    <a:cubicBezTo>
                      <a:pt x="84" y="150"/>
                      <a:pt x="86" y="150"/>
                      <a:pt x="87" y="151"/>
                    </a:cubicBezTo>
                    <a:cubicBezTo>
                      <a:pt x="90" y="151"/>
                      <a:pt x="94" y="152"/>
                      <a:pt x="97" y="156"/>
                    </a:cubicBezTo>
                    <a:cubicBezTo>
                      <a:pt x="102" y="161"/>
                      <a:pt x="116" y="165"/>
                      <a:pt x="122" y="165"/>
                    </a:cubicBezTo>
                    <a:cubicBezTo>
                      <a:pt x="124" y="165"/>
                      <a:pt x="126" y="164"/>
                      <a:pt x="128" y="163"/>
                    </a:cubicBezTo>
                    <a:cubicBezTo>
                      <a:pt x="131" y="162"/>
                      <a:pt x="134" y="160"/>
                      <a:pt x="138" y="160"/>
                    </a:cubicBezTo>
                    <a:cubicBezTo>
                      <a:pt x="138" y="160"/>
                      <a:pt x="139" y="160"/>
                      <a:pt x="140" y="160"/>
                    </a:cubicBezTo>
                    <a:cubicBezTo>
                      <a:pt x="146" y="162"/>
                      <a:pt x="148" y="167"/>
                      <a:pt x="148" y="171"/>
                    </a:cubicBezTo>
                    <a:cubicBezTo>
                      <a:pt x="149" y="173"/>
                      <a:pt x="149" y="175"/>
                      <a:pt x="150" y="176"/>
                    </a:cubicBezTo>
                    <a:cubicBezTo>
                      <a:pt x="152" y="178"/>
                      <a:pt x="167" y="180"/>
                      <a:pt x="176" y="181"/>
                    </a:cubicBezTo>
                    <a:cubicBezTo>
                      <a:pt x="182" y="182"/>
                      <a:pt x="186" y="182"/>
                      <a:pt x="188" y="183"/>
                    </a:cubicBezTo>
                    <a:cubicBezTo>
                      <a:pt x="190" y="183"/>
                      <a:pt x="193" y="183"/>
                      <a:pt x="197" y="184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77"/>
                      <a:pt x="201" y="172"/>
                      <a:pt x="205" y="169"/>
                    </a:cubicBezTo>
                    <a:cubicBezTo>
                      <a:pt x="209" y="168"/>
                      <a:pt x="212" y="167"/>
                      <a:pt x="216" y="166"/>
                    </a:cubicBezTo>
                    <a:cubicBezTo>
                      <a:pt x="216" y="165"/>
                      <a:pt x="214" y="162"/>
                      <a:pt x="213" y="162"/>
                    </a:cubicBezTo>
                    <a:cubicBezTo>
                      <a:pt x="211" y="161"/>
                      <a:pt x="211" y="158"/>
                      <a:pt x="210" y="155"/>
                    </a:cubicBezTo>
                    <a:cubicBezTo>
                      <a:pt x="210" y="152"/>
                      <a:pt x="210" y="150"/>
                      <a:pt x="208" y="149"/>
                    </a:cubicBezTo>
                    <a:cubicBezTo>
                      <a:pt x="201" y="146"/>
                      <a:pt x="197" y="142"/>
                      <a:pt x="195" y="138"/>
                    </a:cubicBezTo>
                    <a:cubicBezTo>
                      <a:pt x="195" y="137"/>
                      <a:pt x="193" y="135"/>
                      <a:pt x="192" y="134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5" name="Freeform 1179"/>
              <p:cNvSpPr>
                <a:spLocks/>
              </p:cNvSpPr>
              <p:nvPr/>
            </p:nvSpPr>
            <p:spPr bwMode="auto">
              <a:xfrm>
                <a:off x="3443" y="2425"/>
                <a:ext cx="77" cy="51"/>
              </a:xfrm>
              <a:custGeom>
                <a:avLst/>
                <a:gdLst>
                  <a:gd name="T0" fmla="*/ 64 w 81"/>
                  <a:gd name="T1" fmla="*/ 20 h 54"/>
                  <a:gd name="T2" fmla="*/ 61 w 81"/>
                  <a:gd name="T3" fmla="*/ 21 h 54"/>
                  <a:gd name="T4" fmla="*/ 59 w 81"/>
                  <a:gd name="T5" fmla="*/ 21 h 54"/>
                  <a:gd name="T6" fmla="*/ 56 w 81"/>
                  <a:gd name="T7" fmla="*/ 21 h 54"/>
                  <a:gd name="T8" fmla="*/ 53 w 81"/>
                  <a:gd name="T9" fmla="*/ 20 h 54"/>
                  <a:gd name="T10" fmla="*/ 51 w 81"/>
                  <a:gd name="T11" fmla="*/ 20 h 54"/>
                  <a:gd name="T12" fmla="*/ 43 w 81"/>
                  <a:gd name="T13" fmla="*/ 18 h 54"/>
                  <a:gd name="T14" fmla="*/ 34 w 81"/>
                  <a:gd name="T15" fmla="*/ 18 h 54"/>
                  <a:gd name="T16" fmla="*/ 31 w 81"/>
                  <a:gd name="T17" fmla="*/ 17 h 54"/>
                  <a:gd name="T18" fmla="*/ 24 w 81"/>
                  <a:gd name="T19" fmla="*/ 18 h 54"/>
                  <a:gd name="T20" fmla="*/ 21 w 81"/>
                  <a:gd name="T21" fmla="*/ 18 h 54"/>
                  <a:gd name="T22" fmla="*/ 20 w 81"/>
                  <a:gd name="T23" fmla="*/ 18 h 54"/>
                  <a:gd name="T24" fmla="*/ 18 w 81"/>
                  <a:gd name="T25" fmla="*/ 18 h 54"/>
                  <a:gd name="T26" fmla="*/ 17 w 81"/>
                  <a:gd name="T27" fmla="*/ 17 h 54"/>
                  <a:gd name="T28" fmla="*/ 18 w 81"/>
                  <a:gd name="T29" fmla="*/ 11 h 54"/>
                  <a:gd name="T30" fmla="*/ 27 w 81"/>
                  <a:gd name="T31" fmla="*/ 6 h 54"/>
                  <a:gd name="T32" fmla="*/ 29 w 81"/>
                  <a:gd name="T33" fmla="*/ 7 h 54"/>
                  <a:gd name="T34" fmla="*/ 30 w 81"/>
                  <a:gd name="T35" fmla="*/ 5 h 54"/>
                  <a:gd name="T36" fmla="*/ 31 w 81"/>
                  <a:gd name="T37" fmla="*/ 3 h 54"/>
                  <a:gd name="T38" fmla="*/ 31 w 81"/>
                  <a:gd name="T39" fmla="*/ 1 h 54"/>
                  <a:gd name="T40" fmla="*/ 27 w 81"/>
                  <a:gd name="T41" fmla="*/ 3 h 54"/>
                  <a:gd name="T42" fmla="*/ 21 w 81"/>
                  <a:gd name="T43" fmla="*/ 4 h 54"/>
                  <a:gd name="T44" fmla="*/ 12 w 81"/>
                  <a:gd name="T45" fmla="*/ 11 h 54"/>
                  <a:gd name="T46" fmla="*/ 9 w 81"/>
                  <a:gd name="T47" fmla="*/ 17 h 54"/>
                  <a:gd name="T48" fmla="*/ 0 w 81"/>
                  <a:gd name="T49" fmla="*/ 20 h 54"/>
                  <a:gd name="T50" fmla="*/ 7 w 81"/>
                  <a:gd name="T51" fmla="*/ 28 h 54"/>
                  <a:gd name="T52" fmla="*/ 7 w 81"/>
                  <a:gd name="T53" fmla="*/ 39 h 54"/>
                  <a:gd name="T54" fmla="*/ 6 w 81"/>
                  <a:gd name="T55" fmla="*/ 40 h 54"/>
                  <a:gd name="T56" fmla="*/ 6 w 81"/>
                  <a:gd name="T57" fmla="*/ 41 h 54"/>
                  <a:gd name="T58" fmla="*/ 5 w 81"/>
                  <a:gd name="T59" fmla="*/ 42 h 54"/>
                  <a:gd name="T60" fmla="*/ 4 w 81"/>
                  <a:gd name="T61" fmla="*/ 43 h 54"/>
                  <a:gd name="T62" fmla="*/ 4 w 81"/>
                  <a:gd name="T63" fmla="*/ 45 h 54"/>
                  <a:gd name="T64" fmla="*/ 4 w 81"/>
                  <a:gd name="T65" fmla="*/ 46 h 54"/>
                  <a:gd name="T66" fmla="*/ 3 w 81"/>
                  <a:gd name="T67" fmla="*/ 48 h 54"/>
                  <a:gd name="T68" fmla="*/ 4 w 81"/>
                  <a:gd name="T69" fmla="*/ 49 h 54"/>
                  <a:gd name="T70" fmla="*/ 4 w 81"/>
                  <a:gd name="T71" fmla="*/ 49 h 54"/>
                  <a:gd name="T72" fmla="*/ 9 w 81"/>
                  <a:gd name="T73" fmla="*/ 47 h 54"/>
                  <a:gd name="T74" fmla="*/ 15 w 81"/>
                  <a:gd name="T75" fmla="*/ 47 h 54"/>
                  <a:gd name="T76" fmla="*/ 23 w 81"/>
                  <a:gd name="T77" fmla="*/ 42 h 54"/>
                  <a:gd name="T78" fmla="*/ 39 w 81"/>
                  <a:gd name="T79" fmla="*/ 30 h 54"/>
                  <a:gd name="T80" fmla="*/ 43 w 81"/>
                  <a:gd name="T81" fmla="*/ 36 h 54"/>
                  <a:gd name="T82" fmla="*/ 46 w 81"/>
                  <a:gd name="T83" fmla="*/ 49 h 54"/>
                  <a:gd name="T84" fmla="*/ 49 w 81"/>
                  <a:gd name="T85" fmla="*/ 53 h 54"/>
                  <a:gd name="T86" fmla="*/ 52 w 81"/>
                  <a:gd name="T87" fmla="*/ 52 h 54"/>
                  <a:gd name="T88" fmla="*/ 55 w 81"/>
                  <a:gd name="T89" fmla="*/ 51 h 54"/>
                  <a:gd name="T90" fmla="*/ 69 w 81"/>
                  <a:gd name="T91" fmla="*/ 43 h 54"/>
                  <a:gd name="T92" fmla="*/ 69 w 81"/>
                  <a:gd name="T93" fmla="*/ 43 h 54"/>
                  <a:gd name="T94" fmla="*/ 71 w 81"/>
                  <a:gd name="T95" fmla="*/ 46 h 54"/>
                  <a:gd name="T96" fmla="*/ 73 w 81"/>
                  <a:gd name="T97" fmla="*/ 46 h 54"/>
                  <a:gd name="T98" fmla="*/ 73 w 81"/>
                  <a:gd name="T99" fmla="*/ 46 h 54"/>
                  <a:gd name="T100" fmla="*/ 76 w 81"/>
                  <a:gd name="T101" fmla="*/ 46 h 54"/>
                  <a:gd name="T102" fmla="*/ 77 w 81"/>
                  <a:gd name="T103" fmla="*/ 47 h 54"/>
                  <a:gd name="T104" fmla="*/ 79 w 81"/>
                  <a:gd name="T105" fmla="*/ 47 h 54"/>
                  <a:gd name="T106" fmla="*/ 81 w 81"/>
                  <a:gd name="T107" fmla="*/ 48 h 54"/>
                  <a:gd name="T108" fmla="*/ 70 w 81"/>
                  <a:gd name="T109" fmla="*/ 29 h 54"/>
                  <a:gd name="T110" fmla="*/ 68 w 81"/>
                  <a:gd name="T111" fmla="*/ 24 h 54"/>
                  <a:gd name="T112" fmla="*/ 66 w 81"/>
                  <a:gd name="T1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54"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2" y="21"/>
                      <a:pt x="62" y="21"/>
                      <a:pt x="61" y="21"/>
                    </a:cubicBezTo>
                    <a:cubicBezTo>
                      <a:pt x="61" y="21"/>
                      <a:pt x="60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7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1" y="20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8" y="21"/>
                      <a:pt x="45" y="21"/>
                      <a:pt x="43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39" y="19"/>
                      <a:pt x="36" y="19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3" y="18"/>
                      <a:pt x="32" y="18"/>
                      <a:pt x="31" y="17"/>
                    </a:cubicBezTo>
                    <a:cubicBezTo>
                      <a:pt x="30" y="17"/>
                      <a:pt x="30" y="17"/>
                      <a:pt x="29" y="17"/>
                    </a:cubicBezTo>
                    <a:cubicBezTo>
                      <a:pt x="28" y="17"/>
                      <a:pt x="26" y="18"/>
                      <a:pt x="24" y="18"/>
                    </a:cubicBezTo>
                    <a:cubicBezTo>
                      <a:pt x="23" y="18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6" y="16"/>
                      <a:pt x="16" y="15"/>
                    </a:cubicBezTo>
                    <a:cubicBezTo>
                      <a:pt x="16" y="14"/>
                      <a:pt x="17" y="13"/>
                      <a:pt x="18" y="11"/>
                    </a:cubicBezTo>
                    <a:cubicBezTo>
                      <a:pt x="20" y="9"/>
                      <a:pt x="23" y="7"/>
                      <a:pt x="25" y="6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7" y="6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1"/>
                      <a:pt x="29" y="1"/>
                      <a:pt x="27" y="3"/>
                    </a:cubicBezTo>
                    <a:cubicBezTo>
                      <a:pt x="26" y="4"/>
                      <a:pt x="24" y="4"/>
                      <a:pt x="23" y="4"/>
                    </a:cubicBezTo>
                    <a:cubicBezTo>
                      <a:pt x="23" y="4"/>
                      <a:pt x="22" y="4"/>
                      <a:pt x="21" y="4"/>
                    </a:cubicBezTo>
                    <a:cubicBezTo>
                      <a:pt x="20" y="3"/>
                      <a:pt x="19" y="4"/>
                      <a:pt x="19" y="4"/>
                    </a:cubicBezTo>
                    <a:cubicBezTo>
                      <a:pt x="19" y="6"/>
                      <a:pt x="17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6"/>
                      <a:pt x="9" y="17"/>
                    </a:cubicBezTo>
                    <a:cubicBezTo>
                      <a:pt x="8" y="18"/>
                      <a:pt x="6" y="18"/>
                      <a:pt x="5" y="18"/>
                    </a:cubicBezTo>
                    <a:cubicBezTo>
                      <a:pt x="3" y="18"/>
                      <a:pt x="0" y="19"/>
                      <a:pt x="0" y="20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4" y="23"/>
                      <a:pt x="7" y="25"/>
                      <a:pt x="7" y="28"/>
                    </a:cubicBezTo>
                    <a:cubicBezTo>
                      <a:pt x="7" y="29"/>
                      <a:pt x="7" y="31"/>
                      <a:pt x="8" y="32"/>
                    </a:cubicBezTo>
                    <a:cubicBezTo>
                      <a:pt x="9" y="34"/>
                      <a:pt x="10" y="37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5" y="41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7"/>
                      <a:pt x="3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6" y="48"/>
                      <a:pt x="8" y="47"/>
                      <a:pt x="9" y="47"/>
                    </a:cubicBezTo>
                    <a:cubicBezTo>
                      <a:pt x="10" y="47"/>
                      <a:pt x="11" y="47"/>
                      <a:pt x="12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4"/>
                      <a:pt x="20" y="43"/>
                      <a:pt x="23" y="42"/>
                    </a:cubicBezTo>
                    <a:cubicBezTo>
                      <a:pt x="24" y="42"/>
                      <a:pt x="26" y="42"/>
                      <a:pt x="27" y="41"/>
                    </a:cubicBezTo>
                    <a:cubicBezTo>
                      <a:pt x="27" y="37"/>
                      <a:pt x="34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3" y="30"/>
                      <a:pt x="43" y="34"/>
                      <a:pt x="43" y="36"/>
                    </a:cubicBezTo>
                    <a:cubicBezTo>
                      <a:pt x="43" y="38"/>
                      <a:pt x="43" y="39"/>
                      <a:pt x="44" y="40"/>
                    </a:cubicBezTo>
                    <a:cubicBezTo>
                      <a:pt x="49" y="41"/>
                      <a:pt x="47" y="46"/>
                      <a:pt x="46" y="49"/>
                    </a:cubicBezTo>
                    <a:cubicBezTo>
                      <a:pt x="46" y="51"/>
                      <a:pt x="45" y="53"/>
                      <a:pt x="46" y="53"/>
                    </a:cubicBezTo>
                    <a:cubicBezTo>
                      <a:pt x="46" y="54"/>
                      <a:pt x="47" y="54"/>
                      <a:pt x="49" y="53"/>
                    </a:cubicBezTo>
                    <a:cubicBezTo>
                      <a:pt x="49" y="53"/>
                      <a:pt x="49" y="53"/>
                      <a:pt x="50" y="53"/>
                    </a:cubicBezTo>
                    <a:cubicBezTo>
                      <a:pt x="50" y="53"/>
                      <a:pt x="51" y="52"/>
                      <a:pt x="52" y="52"/>
                    </a:cubicBezTo>
                    <a:cubicBezTo>
                      <a:pt x="53" y="52"/>
                      <a:pt x="54" y="51"/>
                      <a:pt x="54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1" y="45"/>
                      <a:pt x="66" y="42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0" y="44"/>
                      <a:pt x="71" y="45"/>
                      <a:pt x="71" y="45"/>
                    </a:cubicBezTo>
                    <a:cubicBezTo>
                      <a:pt x="71" y="45"/>
                      <a:pt x="71" y="46"/>
                      <a:pt x="71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4" y="46"/>
                      <a:pt x="75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5"/>
                      <a:pt x="80" y="38"/>
                      <a:pt x="79" y="35"/>
                    </a:cubicBezTo>
                    <a:cubicBezTo>
                      <a:pt x="79" y="34"/>
                      <a:pt x="75" y="31"/>
                      <a:pt x="70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6" y="20"/>
                    </a:cubicBezTo>
                    <a:cubicBezTo>
                      <a:pt x="66" y="20"/>
                      <a:pt x="66" y="20"/>
                      <a:pt x="65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6" name="Freeform 1180"/>
              <p:cNvSpPr>
                <a:spLocks/>
              </p:cNvSpPr>
              <p:nvPr/>
            </p:nvSpPr>
            <p:spPr bwMode="auto">
              <a:xfrm>
                <a:off x="3178" y="2419"/>
                <a:ext cx="29" cy="27"/>
              </a:xfrm>
              <a:custGeom>
                <a:avLst/>
                <a:gdLst>
                  <a:gd name="T0" fmla="*/ 31 w 31"/>
                  <a:gd name="T1" fmla="*/ 27 h 28"/>
                  <a:gd name="T2" fmla="*/ 31 w 31"/>
                  <a:gd name="T3" fmla="*/ 27 h 28"/>
                  <a:gd name="T4" fmla="*/ 31 w 31"/>
                  <a:gd name="T5" fmla="*/ 27 h 28"/>
                  <a:gd name="T6" fmla="*/ 31 w 31"/>
                  <a:gd name="T7" fmla="*/ 25 h 28"/>
                  <a:gd name="T8" fmla="*/ 30 w 31"/>
                  <a:gd name="T9" fmla="*/ 25 h 28"/>
                  <a:gd name="T10" fmla="*/ 30 w 31"/>
                  <a:gd name="T11" fmla="*/ 24 h 28"/>
                  <a:gd name="T12" fmla="*/ 30 w 31"/>
                  <a:gd name="T13" fmla="*/ 24 h 28"/>
                  <a:gd name="T14" fmla="*/ 30 w 31"/>
                  <a:gd name="T15" fmla="*/ 23 h 28"/>
                  <a:gd name="T16" fmla="*/ 28 w 31"/>
                  <a:gd name="T17" fmla="*/ 21 h 28"/>
                  <a:gd name="T18" fmla="*/ 23 w 31"/>
                  <a:gd name="T19" fmla="*/ 15 h 28"/>
                  <a:gd name="T20" fmla="*/ 21 w 31"/>
                  <a:gd name="T21" fmla="*/ 11 h 28"/>
                  <a:gd name="T22" fmla="*/ 19 w 31"/>
                  <a:gd name="T23" fmla="*/ 5 h 28"/>
                  <a:gd name="T24" fmla="*/ 17 w 31"/>
                  <a:gd name="T25" fmla="*/ 2 h 28"/>
                  <a:gd name="T26" fmla="*/ 17 w 31"/>
                  <a:gd name="T27" fmla="*/ 1 h 28"/>
                  <a:gd name="T28" fmla="*/ 16 w 31"/>
                  <a:gd name="T29" fmla="*/ 1 h 28"/>
                  <a:gd name="T30" fmla="*/ 15 w 31"/>
                  <a:gd name="T31" fmla="*/ 0 h 28"/>
                  <a:gd name="T32" fmla="*/ 13 w 31"/>
                  <a:gd name="T33" fmla="*/ 0 h 28"/>
                  <a:gd name="T34" fmla="*/ 12 w 31"/>
                  <a:gd name="T35" fmla="*/ 0 h 28"/>
                  <a:gd name="T36" fmla="*/ 11 w 31"/>
                  <a:gd name="T37" fmla="*/ 0 h 28"/>
                  <a:gd name="T38" fmla="*/ 10 w 31"/>
                  <a:gd name="T39" fmla="*/ 0 h 28"/>
                  <a:gd name="T40" fmla="*/ 8 w 31"/>
                  <a:gd name="T41" fmla="*/ 0 h 28"/>
                  <a:gd name="T42" fmla="*/ 2 w 31"/>
                  <a:gd name="T43" fmla="*/ 1 h 28"/>
                  <a:gd name="T44" fmla="*/ 0 w 31"/>
                  <a:gd name="T45" fmla="*/ 2 h 28"/>
                  <a:gd name="T46" fmla="*/ 0 w 31"/>
                  <a:gd name="T47" fmla="*/ 2 h 28"/>
                  <a:gd name="T48" fmla="*/ 0 w 31"/>
                  <a:gd name="T49" fmla="*/ 4 h 28"/>
                  <a:gd name="T50" fmla="*/ 1 w 31"/>
                  <a:gd name="T51" fmla="*/ 8 h 28"/>
                  <a:gd name="T52" fmla="*/ 1 w 31"/>
                  <a:gd name="T53" fmla="*/ 9 h 28"/>
                  <a:gd name="T54" fmla="*/ 3 w 31"/>
                  <a:gd name="T55" fmla="*/ 10 h 28"/>
                  <a:gd name="T56" fmla="*/ 5 w 31"/>
                  <a:gd name="T57" fmla="*/ 10 h 28"/>
                  <a:gd name="T58" fmla="*/ 6 w 31"/>
                  <a:gd name="T59" fmla="*/ 10 h 28"/>
                  <a:gd name="T60" fmla="*/ 9 w 31"/>
                  <a:gd name="T61" fmla="*/ 11 h 28"/>
                  <a:gd name="T62" fmla="*/ 9 w 31"/>
                  <a:gd name="T63" fmla="*/ 12 h 28"/>
                  <a:gd name="T64" fmla="*/ 9 w 31"/>
                  <a:gd name="T65" fmla="*/ 12 h 28"/>
                  <a:gd name="T66" fmla="*/ 10 w 31"/>
                  <a:gd name="T67" fmla="*/ 12 h 28"/>
                  <a:gd name="T68" fmla="*/ 10 w 31"/>
                  <a:gd name="T69" fmla="*/ 13 h 28"/>
                  <a:gd name="T70" fmla="*/ 10 w 31"/>
                  <a:gd name="T71" fmla="*/ 13 h 28"/>
                  <a:gd name="T72" fmla="*/ 11 w 31"/>
                  <a:gd name="T73" fmla="*/ 14 h 28"/>
                  <a:gd name="T74" fmla="*/ 11 w 31"/>
                  <a:gd name="T75" fmla="*/ 15 h 28"/>
                  <a:gd name="T76" fmla="*/ 11 w 31"/>
                  <a:gd name="T77" fmla="*/ 15 h 28"/>
                  <a:gd name="T78" fmla="*/ 11 w 31"/>
                  <a:gd name="T79" fmla="*/ 15 h 28"/>
                  <a:gd name="T80" fmla="*/ 11 w 31"/>
                  <a:gd name="T81" fmla="*/ 15 h 28"/>
                  <a:gd name="T82" fmla="*/ 13 w 31"/>
                  <a:gd name="T83" fmla="*/ 15 h 28"/>
                  <a:gd name="T84" fmla="*/ 13 w 31"/>
                  <a:gd name="T85" fmla="*/ 16 h 28"/>
                  <a:gd name="T86" fmla="*/ 14 w 31"/>
                  <a:gd name="T87" fmla="*/ 16 h 28"/>
                  <a:gd name="T88" fmla="*/ 14 w 31"/>
                  <a:gd name="T89" fmla="*/ 16 h 28"/>
                  <a:gd name="T90" fmla="*/ 14 w 31"/>
                  <a:gd name="T91" fmla="*/ 17 h 28"/>
                  <a:gd name="T92" fmla="*/ 15 w 31"/>
                  <a:gd name="T93" fmla="*/ 17 h 28"/>
                  <a:gd name="T94" fmla="*/ 15 w 31"/>
                  <a:gd name="T95" fmla="*/ 18 h 28"/>
                  <a:gd name="T96" fmla="*/ 15 w 31"/>
                  <a:gd name="T97" fmla="*/ 18 h 28"/>
                  <a:gd name="T98" fmla="*/ 17 w 31"/>
                  <a:gd name="T99" fmla="*/ 18 h 28"/>
                  <a:gd name="T100" fmla="*/ 17 w 31"/>
                  <a:gd name="T101" fmla="*/ 19 h 28"/>
                  <a:gd name="T102" fmla="*/ 19 w 31"/>
                  <a:gd name="T103" fmla="*/ 20 h 28"/>
                  <a:gd name="T104" fmla="*/ 20 w 31"/>
                  <a:gd name="T105" fmla="*/ 20 h 28"/>
                  <a:gd name="T106" fmla="*/ 21 w 31"/>
                  <a:gd name="T107" fmla="*/ 20 h 28"/>
                  <a:gd name="T108" fmla="*/ 26 w 31"/>
                  <a:gd name="T109" fmla="*/ 23 h 28"/>
                  <a:gd name="T110" fmla="*/ 28 w 31"/>
                  <a:gd name="T111" fmla="*/ 25 h 28"/>
                  <a:gd name="T112" fmla="*/ 28 w 31"/>
                  <a:gd name="T113" fmla="*/ 25 h 28"/>
                  <a:gd name="T114" fmla="*/ 29 w 31"/>
                  <a:gd name="T115" fmla="*/ 26 h 28"/>
                  <a:gd name="T116" fmla="*/ 29 w 31"/>
                  <a:gd name="T117" fmla="*/ 27 h 28"/>
                  <a:gd name="T118" fmla="*/ 29 w 31"/>
                  <a:gd name="T119" fmla="*/ 28 h 28"/>
                  <a:gd name="T120" fmla="*/ 31 w 31"/>
                  <a:gd name="T1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5"/>
                    </a:cubicBezTo>
                    <a:cubicBezTo>
                      <a:pt x="31" y="25"/>
                      <a:pt x="30" y="25"/>
                      <a:pt x="30" y="25"/>
                    </a:cubicBez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29" y="21"/>
                      <a:pt x="28" y="21"/>
                    </a:cubicBezTo>
                    <a:cubicBezTo>
                      <a:pt x="26" y="19"/>
                      <a:pt x="23" y="17"/>
                      <a:pt x="23" y="15"/>
                    </a:cubicBezTo>
                    <a:cubicBezTo>
                      <a:pt x="23" y="14"/>
                      <a:pt x="22" y="12"/>
                      <a:pt x="21" y="11"/>
                    </a:cubicBezTo>
                    <a:cubicBezTo>
                      <a:pt x="20" y="9"/>
                      <a:pt x="19" y="7"/>
                      <a:pt x="19" y="5"/>
                    </a:cubicBezTo>
                    <a:cubicBezTo>
                      <a:pt x="19" y="5"/>
                      <a:pt x="18" y="3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4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1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9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1"/>
                      <a:pt x="26" y="23"/>
                    </a:cubicBezTo>
                    <a:cubicBezTo>
                      <a:pt x="27" y="23"/>
                      <a:pt x="27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27"/>
                      <a:pt x="29" y="27"/>
                      <a:pt x="29" y="28"/>
                    </a:cubicBezTo>
                    <a:cubicBezTo>
                      <a:pt x="30" y="28"/>
                      <a:pt x="31" y="28"/>
                      <a:pt x="31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7" name="Freeform 1181"/>
              <p:cNvSpPr>
                <a:spLocks/>
              </p:cNvSpPr>
              <p:nvPr/>
            </p:nvSpPr>
            <p:spPr bwMode="auto">
              <a:xfrm>
                <a:off x="3197" y="2412"/>
                <a:ext cx="46" cy="38"/>
              </a:xfrm>
              <a:custGeom>
                <a:avLst/>
                <a:gdLst>
                  <a:gd name="T0" fmla="*/ 13 w 48"/>
                  <a:gd name="T1" fmla="*/ 0 h 40"/>
                  <a:gd name="T2" fmla="*/ 12 w 48"/>
                  <a:gd name="T3" fmla="*/ 1 h 40"/>
                  <a:gd name="T4" fmla="*/ 13 w 48"/>
                  <a:gd name="T5" fmla="*/ 2 h 40"/>
                  <a:gd name="T6" fmla="*/ 16 w 48"/>
                  <a:gd name="T7" fmla="*/ 6 h 40"/>
                  <a:gd name="T8" fmla="*/ 15 w 48"/>
                  <a:gd name="T9" fmla="*/ 8 h 40"/>
                  <a:gd name="T10" fmla="*/ 10 w 48"/>
                  <a:gd name="T11" fmla="*/ 10 h 40"/>
                  <a:gd name="T12" fmla="*/ 4 w 48"/>
                  <a:gd name="T13" fmla="*/ 7 h 40"/>
                  <a:gd name="T14" fmla="*/ 3 w 48"/>
                  <a:gd name="T15" fmla="*/ 7 h 40"/>
                  <a:gd name="T16" fmla="*/ 3 w 48"/>
                  <a:gd name="T17" fmla="*/ 6 h 40"/>
                  <a:gd name="T18" fmla="*/ 2 w 48"/>
                  <a:gd name="T19" fmla="*/ 6 h 40"/>
                  <a:gd name="T20" fmla="*/ 1 w 48"/>
                  <a:gd name="T21" fmla="*/ 6 h 40"/>
                  <a:gd name="T22" fmla="*/ 1 w 48"/>
                  <a:gd name="T23" fmla="*/ 5 h 40"/>
                  <a:gd name="T24" fmla="*/ 0 w 48"/>
                  <a:gd name="T25" fmla="*/ 5 h 40"/>
                  <a:gd name="T26" fmla="*/ 0 w 48"/>
                  <a:gd name="T27" fmla="*/ 5 h 40"/>
                  <a:gd name="T28" fmla="*/ 0 w 48"/>
                  <a:gd name="T29" fmla="*/ 5 h 40"/>
                  <a:gd name="T30" fmla="*/ 1 w 48"/>
                  <a:gd name="T31" fmla="*/ 7 h 40"/>
                  <a:gd name="T32" fmla="*/ 3 w 48"/>
                  <a:gd name="T33" fmla="*/ 13 h 40"/>
                  <a:gd name="T34" fmla="*/ 4 w 48"/>
                  <a:gd name="T35" fmla="*/ 15 h 40"/>
                  <a:gd name="T36" fmla="*/ 5 w 48"/>
                  <a:gd name="T37" fmla="*/ 16 h 40"/>
                  <a:gd name="T38" fmla="*/ 7 w 48"/>
                  <a:gd name="T39" fmla="*/ 22 h 40"/>
                  <a:gd name="T40" fmla="*/ 10 w 48"/>
                  <a:gd name="T41" fmla="*/ 25 h 40"/>
                  <a:gd name="T42" fmla="*/ 14 w 48"/>
                  <a:gd name="T43" fmla="*/ 30 h 40"/>
                  <a:gd name="T44" fmla="*/ 14 w 48"/>
                  <a:gd name="T45" fmla="*/ 30 h 40"/>
                  <a:gd name="T46" fmla="*/ 14 w 48"/>
                  <a:gd name="T47" fmla="*/ 30 h 40"/>
                  <a:gd name="T48" fmla="*/ 14 w 48"/>
                  <a:gd name="T49" fmla="*/ 31 h 40"/>
                  <a:gd name="T50" fmla="*/ 14 w 48"/>
                  <a:gd name="T51" fmla="*/ 31 h 40"/>
                  <a:gd name="T52" fmla="*/ 15 w 48"/>
                  <a:gd name="T53" fmla="*/ 32 h 40"/>
                  <a:gd name="T54" fmla="*/ 15 w 48"/>
                  <a:gd name="T55" fmla="*/ 33 h 40"/>
                  <a:gd name="T56" fmla="*/ 15 w 48"/>
                  <a:gd name="T57" fmla="*/ 33 h 40"/>
                  <a:gd name="T58" fmla="*/ 22 w 48"/>
                  <a:gd name="T59" fmla="*/ 29 h 40"/>
                  <a:gd name="T60" fmla="*/ 27 w 48"/>
                  <a:gd name="T61" fmla="*/ 25 h 40"/>
                  <a:gd name="T62" fmla="*/ 32 w 48"/>
                  <a:gd name="T63" fmla="*/ 27 h 40"/>
                  <a:gd name="T64" fmla="*/ 32 w 48"/>
                  <a:gd name="T65" fmla="*/ 38 h 40"/>
                  <a:gd name="T66" fmla="*/ 33 w 48"/>
                  <a:gd name="T67" fmla="*/ 38 h 40"/>
                  <a:gd name="T68" fmla="*/ 33 w 48"/>
                  <a:gd name="T69" fmla="*/ 38 h 40"/>
                  <a:gd name="T70" fmla="*/ 34 w 48"/>
                  <a:gd name="T71" fmla="*/ 39 h 40"/>
                  <a:gd name="T72" fmla="*/ 35 w 48"/>
                  <a:gd name="T73" fmla="*/ 39 h 40"/>
                  <a:gd name="T74" fmla="*/ 36 w 48"/>
                  <a:gd name="T75" fmla="*/ 40 h 40"/>
                  <a:gd name="T76" fmla="*/ 39 w 48"/>
                  <a:gd name="T77" fmla="*/ 35 h 40"/>
                  <a:gd name="T78" fmla="*/ 45 w 48"/>
                  <a:gd name="T79" fmla="*/ 14 h 40"/>
                  <a:gd name="T80" fmla="*/ 37 w 48"/>
                  <a:gd name="T81" fmla="*/ 3 h 40"/>
                  <a:gd name="T82" fmla="*/ 36 w 48"/>
                  <a:gd name="T83" fmla="*/ 4 h 40"/>
                  <a:gd name="T84" fmla="*/ 36 w 48"/>
                  <a:gd name="T85" fmla="*/ 4 h 40"/>
                  <a:gd name="T86" fmla="*/ 34 w 48"/>
                  <a:gd name="T87" fmla="*/ 4 h 40"/>
                  <a:gd name="T88" fmla="*/ 34 w 48"/>
                  <a:gd name="T89" fmla="*/ 5 h 40"/>
                  <a:gd name="T90" fmla="*/ 33 w 48"/>
                  <a:gd name="T91" fmla="*/ 5 h 40"/>
                  <a:gd name="T92" fmla="*/ 31 w 48"/>
                  <a:gd name="T93" fmla="*/ 6 h 40"/>
                  <a:gd name="T94" fmla="*/ 28 w 48"/>
                  <a:gd name="T95" fmla="*/ 8 h 40"/>
                  <a:gd name="T96" fmla="*/ 26 w 48"/>
                  <a:gd name="T97" fmla="*/ 7 h 40"/>
                  <a:gd name="T98" fmla="*/ 25 w 48"/>
                  <a:gd name="T99" fmla="*/ 7 h 40"/>
                  <a:gd name="T100" fmla="*/ 24 w 48"/>
                  <a:gd name="T101" fmla="*/ 7 h 40"/>
                  <a:gd name="T102" fmla="*/ 24 w 48"/>
                  <a:gd name="T103" fmla="*/ 7 h 40"/>
                  <a:gd name="T104" fmla="*/ 20 w 48"/>
                  <a:gd name="T105" fmla="*/ 4 h 40"/>
                  <a:gd name="T106" fmla="*/ 16 w 48"/>
                  <a:gd name="T107" fmla="*/ 1 h 40"/>
                  <a:gd name="T108" fmla="*/ 14 w 48"/>
                  <a:gd name="T109" fmla="*/ 0 h 40"/>
                  <a:gd name="T110" fmla="*/ 13 w 48"/>
                  <a:gd name="T111" fmla="*/ 0 h 40"/>
                  <a:gd name="T112" fmla="*/ 13 w 48"/>
                  <a:gd name="T113" fmla="*/ 0 h 40"/>
                  <a:gd name="T114" fmla="*/ 13 w 48"/>
                  <a:gd name="T1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" h="40">
                    <a:moveTo>
                      <a:pt x="13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5" y="3"/>
                      <a:pt x="16" y="4"/>
                      <a:pt x="16" y="6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4" y="9"/>
                      <a:pt x="12" y="10"/>
                      <a:pt x="10" y="10"/>
                    </a:cubicBezTo>
                    <a:cubicBezTo>
                      <a:pt x="8" y="10"/>
                      <a:pt x="5" y="9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9"/>
                      <a:pt x="4" y="11"/>
                      <a:pt x="3" y="13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6" y="17"/>
                      <a:pt x="7" y="19"/>
                      <a:pt x="7" y="22"/>
                    </a:cubicBezTo>
                    <a:cubicBezTo>
                      <a:pt x="7" y="22"/>
                      <a:pt x="9" y="24"/>
                      <a:pt x="10" y="25"/>
                    </a:cubicBezTo>
                    <a:cubicBezTo>
                      <a:pt x="12" y="26"/>
                      <a:pt x="14" y="28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8" y="32"/>
                      <a:pt x="20" y="30"/>
                      <a:pt x="22" y="29"/>
                    </a:cubicBezTo>
                    <a:cubicBezTo>
                      <a:pt x="24" y="27"/>
                      <a:pt x="25" y="26"/>
                      <a:pt x="27" y="25"/>
                    </a:cubicBezTo>
                    <a:cubicBezTo>
                      <a:pt x="29" y="24"/>
                      <a:pt x="31" y="25"/>
                      <a:pt x="32" y="27"/>
                    </a:cubicBezTo>
                    <a:cubicBezTo>
                      <a:pt x="34" y="29"/>
                      <a:pt x="33" y="35"/>
                      <a:pt x="32" y="38"/>
                    </a:cubicBezTo>
                    <a:cubicBezTo>
                      <a:pt x="32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5" y="39"/>
                    </a:cubicBezTo>
                    <a:cubicBezTo>
                      <a:pt x="35" y="40"/>
                      <a:pt x="36" y="40"/>
                      <a:pt x="36" y="40"/>
                    </a:cubicBezTo>
                    <a:cubicBezTo>
                      <a:pt x="37" y="38"/>
                      <a:pt x="37" y="37"/>
                      <a:pt x="39" y="35"/>
                    </a:cubicBezTo>
                    <a:cubicBezTo>
                      <a:pt x="44" y="29"/>
                      <a:pt x="48" y="19"/>
                      <a:pt x="45" y="14"/>
                    </a:cubicBezTo>
                    <a:cubicBezTo>
                      <a:pt x="44" y="12"/>
                      <a:pt x="40" y="7"/>
                      <a:pt x="37" y="3"/>
                    </a:cubicBezTo>
                    <a:cubicBezTo>
                      <a:pt x="37" y="3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7"/>
                      <a:pt x="30" y="8"/>
                      <a:pt x="28" y="8"/>
                    </a:cubicBezTo>
                    <a:cubicBezTo>
                      <a:pt x="27" y="8"/>
                      <a:pt x="26" y="8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2" y="6"/>
                      <a:pt x="20" y="4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8" name="Freeform 1182"/>
              <p:cNvSpPr>
                <a:spLocks/>
              </p:cNvSpPr>
              <p:nvPr/>
            </p:nvSpPr>
            <p:spPr bwMode="auto">
              <a:xfrm>
                <a:off x="3365" y="2457"/>
                <a:ext cx="121" cy="106"/>
              </a:xfrm>
              <a:custGeom>
                <a:avLst/>
                <a:gdLst>
                  <a:gd name="T0" fmla="*/ 125 w 126"/>
                  <a:gd name="T1" fmla="*/ 23 h 110"/>
                  <a:gd name="T2" fmla="*/ 122 w 126"/>
                  <a:gd name="T3" fmla="*/ 19 h 110"/>
                  <a:gd name="T4" fmla="*/ 124 w 126"/>
                  <a:gd name="T5" fmla="*/ 14 h 110"/>
                  <a:gd name="T6" fmla="*/ 120 w 126"/>
                  <a:gd name="T7" fmla="*/ 2 h 110"/>
                  <a:gd name="T8" fmla="*/ 112 w 126"/>
                  <a:gd name="T9" fmla="*/ 8 h 110"/>
                  <a:gd name="T10" fmla="*/ 101 w 126"/>
                  <a:gd name="T11" fmla="*/ 13 h 110"/>
                  <a:gd name="T12" fmla="*/ 93 w 126"/>
                  <a:gd name="T13" fmla="*/ 17 h 110"/>
                  <a:gd name="T14" fmla="*/ 86 w 126"/>
                  <a:gd name="T15" fmla="*/ 19 h 110"/>
                  <a:gd name="T16" fmla="*/ 85 w 126"/>
                  <a:gd name="T17" fmla="*/ 19 h 110"/>
                  <a:gd name="T18" fmla="*/ 85 w 126"/>
                  <a:gd name="T19" fmla="*/ 19 h 110"/>
                  <a:gd name="T20" fmla="*/ 80 w 126"/>
                  <a:gd name="T21" fmla="*/ 17 h 110"/>
                  <a:gd name="T22" fmla="*/ 80 w 126"/>
                  <a:gd name="T23" fmla="*/ 16 h 110"/>
                  <a:gd name="T24" fmla="*/ 79 w 126"/>
                  <a:gd name="T25" fmla="*/ 16 h 110"/>
                  <a:gd name="T26" fmla="*/ 78 w 126"/>
                  <a:gd name="T27" fmla="*/ 16 h 110"/>
                  <a:gd name="T28" fmla="*/ 70 w 126"/>
                  <a:gd name="T29" fmla="*/ 12 h 110"/>
                  <a:gd name="T30" fmla="*/ 68 w 126"/>
                  <a:gd name="T31" fmla="*/ 13 h 110"/>
                  <a:gd name="T32" fmla="*/ 66 w 126"/>
                  <a:gd name="T33" fmla="*/ 13 h 110"/>
                  <a:gd name="T34" fmla="*/ 65 w 126"/>
                  <a:gd name="T35" fmla="*/ 13 h 110"/>
                  <a:gd name="T36" fmla="*/ 63 w 126"/>
                  <a:gd name="T37" fmla="*/ 12 h 110"/>
                  <a:gd name="T38" fmla="*/ 62 w 126"/>
                  <a:gd name="T39" fmla="*/ 12 h 110"/>
                  <a:gd name="T40" fmla="*/ 59 w 126"/>
                  <a:gd name="T41" fmla="*/ 11 h 110"/>
                  <a:gd name="T42" fmla="*/ 51 w 126"/>
                  <a:gd name="T43" fmla="*/ 16 h 110"/>
                  <a:gd name="T44" fmla="*/ 48 w 126"/>
                  <a:gd name="T45" fmla="*/ 18 h 110"/>
                  <a:gd name="T46" fmla="*/ 46 w 126"/>
                  <a:gd name="T47" fmla="*/ 26 h 110"/>
                  <a:gd name="T48" fmla="*/ 30 w 126"/>
                  <a:gd name="T49" fmla="*/ 34 h 110"/>
                  <a:gd name="T50" fmla="*/ 21 w 126"/>
                  <a:gd name="T51" fmla="*/ 42 h 110"/>
                  <a:gd name="T52" fmla="*/ 13 w 126"/>
                  <a:gd name="T53" fmla="*/ 38 h 110"/>
                  <a:gd name="T54" fmla="*/ 10 w 126"/>
                  <a:gd name="T55" fmla="*/ 38 h 110"/>
                  <a:gd name="T56" fmla="*/ 9 w 126"/>
                  <a:gd name="T57" fmla="*/ 38 h 110"/>
                  <a:gd name="T58" fmla="*/ 8 w 126"/>
                  <a:gd name="T59" fmla="*/ 38 h 110"/>
                  <a:gd name="T60" fmla="*/ 8 w 126"/>
                  <a:gd name="T61" fmla="*/ 38 h 110"/>
                  <a:gd name="T62" fmla="*/ 8 w 126"/>
                  <a:gd name="T63" fmla="*/ 39 h 110"/>
                  <a:gd name="T64" fmla="*/ 7 w 126"/>
                  <a:gd name="T65" fmla="*/ 39 h 110"/>
                  <a:gd name="T66" fmla="*/ 7 w 126"/>
                  <a:gd name="T67" fmla="*/ 41 h 110"/>
                  <a:gd name="T68" fmla="*/ 3 w 126"/>
                  <a:gd name="T69" fmla="*/ 49 h 110"/>
                  <a:gd name="T70" fmla="*/ 2 w 126"/>
                  <a:gd name="T71" fmla="*/ 52 h 110"/>
                  <a:gd name="T72" fmla="*/ 1 w 126"/>
                  <a:gd name="T73" fmla="*/ 65 h 110"/>
                  <a:gd name="T74" fmla="*/ 3 w 126"/>
                  <a:gd name="T75" fmla="*/ 81 h 110"/>
                  <a:gd name="T76" fmla="*/ 5 w 126"/>
                  <a:gd name="T77" fmla="*/ 84 h 110"/>
                  <a:gd name="T78" fmla="*/ 13 w 126"/>
                  <a:gd name="T79" fmla="*/ 95 h 110"/>
                  <a:gd name="T80" fmla="*/ 2 w 126"/>
                  <a:gd name="T81" fmla="*/ 107 h 110"/>
                  <a:gd name="T82" fmla="*/ 6 w 126"/>
                  <a:gd name="T83" fmla="*/ 109 h 110"/>
                  <a:gd name="T84" fmla="*/ 10 w 126"/>
                  <a:gd name="T85" fmla="*/ 109 h 110"/>
                  <a:gd name="T86" fmla="*/ 15 w 126"/>
                  <a:gd name="T87" fmla="*/ 109 h 110"/>
                  <a:gd name="T88" fmla="*/ 20 w 126"/>
                  <a:gd name="T89" fmla="*/ 110 h 110"/>
                  <a:gd name="T90" fmla="*/ 60 w 126"/>
                  <a:gd name="T91" fmla="*/ 106 h 110"/>
                  <a:gd name="T92" fmla="*/ 64 w 126"/>
                  <a:gd name="T93" fmla="*/ 105 h 110"/>
                  <a:gd name="T94" fmla="*/ 63 w 126"/>
                  <a:gd name="T95" fmla="*/ 101 h 110"/>
                  <a:gd name="T96" fmla="*/ 62 w 126"/>
                  <a:gd name="T97" fmla="*/ 95 h 110"/>
                  <a:gd name="T98" fmla="*/ 75 w 126"/>
                  <a:gd name="T99" fmla="*/ 88 h 110"/>
                  <a:gd name="T100" fmla="*/ 79 w 126"/>
                  <a:gd name="T101" fmla="*/ 88 h 110"/>
                  <a:gd name="T102" fmla="*/ 95 w 126"/>
                  <a:gd name="T103" fmla="*/ 83 h 110"/>
                  <a:gd name="T104" fmla="*/ 96 w 126"/>
                  <a:gd name="T105" fmla="*/ 79 h 110"/>
                  <a:gd name="T106" fmla="*/ 102 w 126"/>
                  <a:gd name="T107" fmla="*/ 65 h 110"/>
                  <a:gd name="T108" fmla="*/ 106 w 126"/>
                  <a:gd name="T109" fmla="*/ 60 h 110"/>
                  <a:gd name="T110" fmla="*/ 107 w 126"/>
                  <a:gd name="T111" fmla="*/ 53 h 110"/>
                  <a:gd name="T112" fmla="*/ 116 w 126"/>
                  <a:gd name="T113" fmla="*/ 54 h 110"/>
                  <a:gd name="T114" fmla="*/ 117 w 126"/>
                  <a:gd name="T115" fmla="*/ 51 h 110"/>
                  <a:gd name="T116" fmla="*/ 121 w 126"/>
                  <a:gd name="T117" fmla="*/ 42 h 110"/>
                  <a:gd name="T118" fmla="*/ 123 w 126"/>
                  <a:gd name="T119" fmla="*/ 37 h 110"/>
                  <a:gd name="T120" fmla="*/ 120 w 126"/>
                  <a:gd name="T121" fmla="*/ 27 h 110"/>
                  <a:gd name="T122" fmla="*/ 125 w 126"/>
                  <a:gd name="T123" fmla="*/ 24 h 110"/>
                  <a:gd name="T124" fmla="*/ 125 w 126"/>
                  <a:gd name="T125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6" h="110">
                    <a:moveTo>
                      <a:pt x="125" y="23"/>
                    </a:moveTo>
                    <a:cubicBezTo>
                      <a:pt x="125" y="23"/>
                      <a:pt x="125" y="23"/>
                      <a:pt x="125" y="23"/>
                    </a:cubicBezTo>
                    <a:cubicBezTo>
                      <a:pt x="124" y="23"/>
                      <a:pt x="124" y="22"/>
                      <a:pt x="124" y="22"/>
                    </a:cubicBezTo>
                    <a:cubicBezTo>
                      <a:pt x="123" y="21"/>
                      <a:pt x="123" y="20"/>
                      <a:pt x="122" y="19"/>
                    </a:cubicBezTo>
                    <a:cubicBezTo>
                      <a:pt x="122" y="18"/>
                      <a:pt x="123" y="16"/>
                      <a:pt x="123" y="15"/>
                    </a:cubicBezTo>
                    <a:cubicBezTo>
                      <a:pt x="123" y="15"/>
                      <a:pt x="123" y="14"/>
                      <a:pt x="124" y="14"/>
                    </a:cubicBezTo>
                    <a:cubicBezTo>
                      <a:pt x="125" y="11"/>
                      <a:pt x="125" y="10"/>
                      <a:pt x="124" y="9"/>
                    </a:cubicBezTo>
                    <a:cubicBezTo>
                      <a:pt x="120" y="7"/>
                      <a:pt x="120" y="4"/>
                      <a:pt x="120" y="2"/>
                    </a:cubicBezTo>
                    <a:cubicBezTo>
                      <a:pt x="120" y="1"/>
                      <a:pt x="120" y="0"/>
                      <a:pt x="120" y="0"/>
                    </a:cubicBezTo>
                    <a:cubicBezTo>
                      <a:pt x="117" y="0"/>
                      <a:pt x="112" y="6"/>
                      <a:pt x="112" y="8"/>
                    </a:cubicBezTo>
                    <a:cubicBezTo>
                      <a:pt x="112" y="11"/>
                      <a:pt x="108" y="12"/>
                      <a:pt x="105" y="12"/>
                    </a:cubicBezTo>
                    <a:cubicBezTo>
                      <a:pt x="104" y="13"/>
                      <a:pt x="102" y="13"/>
                      <a:pt x="101" y="13"/>
                    </a:cubicBezTo>
                    <a:cubicBezTo>
                      <a:pt x="101" y="17"/>
                      <a:pt x="97" y="17"/>
                      <a:pt x="96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9"/>
                      <a:pt x="88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80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6" y="16"/>
                      <a:pt x="74" y="15"/>
                      <a:pt x="73" y="14"/>
                    </a:cubicBezTo>
                    <a:cubicBezTo>
                      <a:pt x="72" y="13"/>
                      <a:pt x="71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4" y="13"/>
                      <a:pt x="64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7" y="12"/>
                      <a:pt x="57" y="13"/>
                    </a:cubicBezTo>
                    <a:cubicBezTo>
                      <a:pt x="55" y="14"/>
                      <a:pt x="54" y="16"/>
                      <a:pt x="51" y="16"/>
                    </a:cubicBezTo>
                    <a:cubicBezTo>
                      <a:pt x="51" y="16"/>
                      <a:pt x="50" y="16"/>
                      <a:pt x="50" y="16"/>
                    </a:cubicBezTo>
                    <a:cubicBezTo>
                      <a:pt x="49" y="16"/>
                      <a:pt x="49" y="17"/>
                      <a:pt x="48" y="18"/>
                    </a:cubicBezTo>
                    <a:cubicBezTo>
                      <a:pt x="47" y="20"/>
                      <a:pt x="46" y="23"/>
                      <a:pt x="46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9"/>
                      <a:pt x="41" y="30"/>
                      <a:pt x="36" y="31"/>
                    </a:cubicBezTo>
                    <a:cubicBezTo>
                      <a:pt x="34" y="32"/>
                      <a:pt x="30" y="33"/>
                      <a:pt x="30" y="34"/>
                    </a:cubicBezTo>
                    <a:cubicBezTo>
                      <a:pt x="30" y="36"/>
                      <a:pt x="29" y="37"/>
                      <a:pt x="28" y="39"/>
                    </a:cubicBezTo>
                    <a:cubicBezTo>
                      <a:pt x="26" y="40"/>
                      <a:pt x="24" y="42"/>
                      <a:pt x="21" y="42"/>
                    </a:cubicBezTo>
                    <a:cubicBezTo>
                      <a:pt x="18" y="42"/>
                      <a:pt x="16" y="40"/>
                      <a:pt x="16" y="39"/>
                    </a:cubicBezTo>
                    <a:cubicBezTo>
                      <a:pt x="16" y="38"/>
                      <a:pt x="16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4"/>
                      <a:pt x="6" y="46"/>
                      <a:pt x="5" y="48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50"/>
                      <a:pt x="2" y="50"/>
                      <a:pt x="2" y="51"/>
                    </a:cubicBezTo>
                    <a:cubicBezTo>
                      <a:pt x="2" y="51"/>
                      <a:pt x="2" y="52"/>
                      <a:pt x="2" y="52"/>
                    </a:cubicBezTo>
                    <a:cubicBezTo>
                      <a:pt x="1" y="54"/>
                      <a:pt x="0" y="57"/>
                      <a:pt x="1" y="59"/>
                    </a:cubicBezTo>
                    <a:cubicBezTo>
                      <a:pt x="2" y="61"/>
                      <a:pt x="2" y="63"/>
                      <a:pt x="1" y="65"/>
                    </a:cubicBezTo>
                    <a:cubicBezTo>
                      <a:pt x="1" y="67"/>
                      <a:pt x="0" y="69"/>
                      <a:pt x="1" y="71"/>
                    </a:cubicBezTo>
                    <a:cubicBezTo>
                      <a:pt x="2" y="74"/>
                      <a:pt x="3" y="78"/>
                      <a:pt x="3" y="81"/>
                    </a:cubicBezTo>
                    <a:cubicBezTo>
                      <a:pt x="3" y="82"/>
                      <a:pt x="3" y="83"/>
                      <a:pt x="3" y="84"/>
                    </a:cubicBezTo>
                    <a:cubicBezTo>
                      <a:pt x="3" y="84"/>
                      <a:pt x="4" y="84"/>
                      <a:pt x="5" y="84"/>
                    </a:cubicBezTo>
                    <a:cubicBezTo>
                      <a:pt x="8" y="85"/>
                      <a:pt x="12" y="86"/>
                      <a:pt x="14" y="90"/>
                    </a:cubicBezTo>
                    <a:cubicBezTo>
                      <a:pt x="15" y="92"/>
                      <a:pt x="14" y="93"/>
                      <a:pt x="13" y="95"/>
                    </a:cubicBezTo>
                    <a:cubicBezTo>
                      <a:pt x="12" y="98"/>
                      <a:pt x="9" y="101"/>
                      <a:pt x="6" y="103"/>
                    </a:cubicBezTo>
                    <a:cubicBezTo>
                      <a:pt x="5" y="105"/>
                      <a:pt x="3" y="106"/>
                      <a:pt x="2" y="107"/>
                    </a:cubicBezTo>
                    <a:cubicBezTo>
                      <a:pt x="2" y="107"/>
                      <a:pt x="3" y="107"/>
                      <a:pt x="4" y="108"/>
                    </a:cubicBezTo>
                    <a:cubicBezTo>
                      <a:pt x="4" y="108"/>
                      <a:pt x="5" y="108"/>
                      <a:pt x="6" y="109"/>
                    </a:cubicBezTo>
                    <a:cubicBezTo>
                      <a:pt x="6" y="109"/>
                      <a:pt x="7" y="109"/>
                      <a:pt x="8" y="109"/>
                    </a:cubicBezTo>
                    <a:cubicBezTo>
                      <a:pt x="8" y="109"/>
                      <a:pt x="9" y="109"/>
                      <a:pt x="10" y="109"/>
                    </a:cubicBezTo>
                    <a:cubicBezTo>
                      <a:pt x="11" y="109"/>
                      <a:pt x="11" y="109"/>
                      <a:pt x="12" y="109"/>
                    </a:cubicBezTo>
                    <a:cubicBezTo>
                      <a:pt x="13" y="109"/>
                      <a:pt x="14" y="109"/>
                      <a:pt x="15" y="109"/>
                    </a:cubicBezTo>
                    <a:cubicBezTo>
                      <a:pt x="15" y="110"/>
                      <a:pt x="16" y="110"/>
                      <a:pt x="16" y="110"/>
                    </a:cubicBezTo>
                    <a:cubicBezTo>
                      <a:pt x="18" y="110"/>
                      <a:pt x="19" y="110"/>
                      <a:pt x="20" y="110"/>
                    </a:cubicBezTo>
                    <a:cubicBezTo>
                      <a:pt x="21" y="110"/>
                      <a:pt x="22" y="110"/>
                      <a:pt x="23" y="110"/>
                    </a:cubicBezTo>
                    <a:cubicBezTo>
                      <a:pt x="32" y="110"/>
                      <a:pt x="52" y="108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3" y="104"/>
                    </a:cubicBezTo>
                    <a:cubicBezTo>
                      <a:pt x="63" y="103"/>
                      <a:pt x="63" y="102"/>
                      <a:pt x="63" y="101"/>
                    </a:cubicBezTo>
                    <a:cubicBezTo>
                      <a:pt x="63" y="98"/>
                      <a:pt x="62" y="97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2"/>
                      <a:pt x="69" y="88"/>
                      <a:pt x="74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6" y="88"/>
                      <a:pt x="77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4"/>
                      <a:pt x="87" y="81"/>
                      <a:pt x="91" y="81"/>
                    </a:cubicBezTo>
                    <a:cubicBezTo>
                      <a:pt x="94" y="81"/>
                      <a:pt x="95" y="82"/>
                      <a:pt x="95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3"/>
                      <a:pt x="96" y="82"/>
                      <a:pt x="96" y="79"/>
                    </a:cubicBezTo>
                    <a:cubicBezTo>
                      <a:pt x="96" y="78"/>
                      <a:pt x="96" y="77"/>
                      <a:pt x="97" y="76"/>
                    </a:cubicBezTo>
                    <a:cubicBezTo>
                      <a:pt x="97" y="71"/>
                      <a:pt x="97" y="65"/>
                      <a:pt x="102" y="65"/>
                    </a:cubicBezTo>
                    <a:cubicBezTo>
                      <a:pt x="105" y="65"/>
                      <a:pt x="108" y="63"/>
                      <a:pt x="108" y="62"/>
                    </a:cubicBezTo>
                    <a:cubicBezTo>
                      <a:pt x="108" y="62"/>
                      <a:pt x="107" y="61"/>
                      <a:pt x="106" y="60"/>
                    </a:cubicBezTo>
                    <a:cubicBezTo>
                      <a:pt x="105" y="58"/>
                      <a:pt x="103" y="56"/>
                      <a:pt x="105" y="53"/>
                    </a:cubicBezTo>
                    <a:cubicBezTo>
                      <a:pt x="105" y="53"/>
                      <a:pt x="107" y="53"/>
                      <a:pt x="107" y="53"/>
                    </a:cubicBezTo>
                    <a:cubicBezTo>
                      <a:pt x="108" y="53"/>
                      <a:pt x="110" y="53"/>
                      <a:pt x="111" y="53"/>
                    </a:cubicBezTo>
                    <a:cubicBezTo>
                      <a:pt x="113" y="54"/>
                      <a:pt x="115" y="54"/>
                      <a:pt x="116" y="54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2"/>
                      <a:pt x="117" y="51"/>
                    </a:cubicBezTo>
                    <a:cubicBezTo>
                      <a:pt x="117" y="49"/>
                      <a:pt x="117" y="47"/>
                      <a:pt x="118" y="45"/>
                    </a:cubicBezTo>
                    <a:cubicBezTo>
                      <a:pt x="119" y="44"/>
                      <a:pt x="120" y="43"/>
                      <a:pt x="121" y="42"/>
                    </a:cubicBezTo>
                    <a:cubicBezTo>
                      <a:pt x="122" y="41"/>
                      <a:pt x="123" y="39"/>
                      <a:pt x="123" y="38"/>
                    </a:cubicBezTo>
                    <a:cubicBezTo>
                      <a:pt x="123" y="38"/>
                      <a:pt x="123" y="37"/>
                      <a:pt x="123" y="37"/>
                    </a:cubicBezTo>
                    <a:cubicBezTo>
                      <a:pt x="123" y="35"/>
                      <a:pt x="123" y="34"/>
                      <a:pt x="122" y="33"/>
                    </a:cubicBezTo>
                    <a:cubicBezTo>
                      <a:pt x="120" y="31"/>
                      <a:pt x="119" y="29"/>
                      <a:pt x="120" y="27"/>
                    </a:cubicBezTo>
                    <a:cubicBezTo>
                      <a:pt x="121" y="25"/>
                      <a:pt x="122" y="24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5" y="23"/>
                      <a:pt x="125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9" name="Freeform 1183"/>
              <p:cNvSpPr>
                <a:spLocks/>
              </p:cNvSpPr>
              <p:nvPr/>
            </p:nvSpPr>
            <p:spPr bwMode="auto">
              <a:xfrm>
                <a:off x="3373" y="2475"/>
                <a:ext cx="171" cy="156"/>
              </a:xfrm>
              <a:custGeom>
                <a:avLst/>
                <a:gdLst>
                  <a:gd name="T0" fmla="*/ 177 w 179"/>
                  <a:gd name="T1" fmla="*/ 19 h 163"/>
                  <a:gd name="T2" fmla="*/ 174 w 179"/>
                  <a:gd name="T3" fmla="*/ 18 h 163"/>
                  <a:gd name="T4" fmla="*/ 160 w 179"/>
                  <a:gd name="T5" fmla="*/ 3 h 163"/>
                  <a:gd name="T6" fmla="*/ 153 w 179"/>
                  <a:gd name="T7" fmla="*/ 0 h 163"/>
                  <a:gd name="T8" fmla="*/ 152 w 179"/>
                  <a:gd name="T9" fmla="*/ 1 h 163"/>
                  <a:gd name="T10" fmla="*/ 152 w 179"/>
                  <a:gd name="T11" fmla="*/ 0 h 163"/>
                  <a:gd name="T12" fmla="*/ 149 w 179"/>
                  <a:gd name="T13" fmla="*/ 1 h 163"/>
                  <a:gd name="T14" fmla="*/ 145 w 179"/>
                  <a:gd name="T15" fmla="*/ 3 h 163"/>
                  <a:gd name="T16" fmla="*/ 139 w 179"/>
                  <a:gd name="T17" fmla="*/ 3 h 163"/>
                  <a:gd name="T18" fmla="*/ 119 w 179"/>
                  <a:gd name="T19" fmla="*/ 9 h 163"/>
                  <a:gd name="T20" fmla="*/ 116 w 179"/>
                  <a:gd name="T21" fmla="*/ 12 h 163"/>
                  <a:gd name="T22" fmla="*/ 116 w 179"/>
                  <a:gd name="T23" fmla="*/ 27 h 163"/>
                  <a:gd name="T24" fmla="*/ 113 w 179"/>
                  <a:gd name="T25" fmla="*/ 38 h 163"/>
                  <a:gd name="T26" fmla="*/ 101 w 179"/>
                  <a:gd name="T27" fmla="*/ 39 h 163"/>
                  <a:gd name="T28" fmla="*/ 103 w 179"/>
                  <a:gd name="T29" fmla="*/ 47 h 163"/>
                  <a:gd name="T30" fmla="*/ 92 w 179"/>
                  <a:gd name="T31" fmla="*/ 61 h 163"/>
                  <a:gd name="T32" fmla="*/ 75 w 179"/>
                  <a:gd name="T33" fmla="*/ 70 h 163"/>
                  <a:gd name="T34" fmla="*/ 65 w 179"/>
                  <a:gd name="T35" fmla="*/ 74 h 163"/>
                  <a:gd name="T36" fmla="*/ 59 w 179"/>
                  <a:gd name="T37" fmla="*/ 82 h 163"/>
                  <a:gd name="T38" fmla="*/ 12 w 179"/>
                  <a:gd name="T39" fmla="*/ 96 h 163"/>
                  <a:gd name="T40" fmla="*/ 1 w 179"/>
                  <a:gd name="T41" fmla="*/ 95 h 163"/>
                  <a:gd name="T42" fmla="*/ 2 w 179"/>
                  <a:gd name="T43" fmla="*/ 97 h 163"/>
                  <a:gd name="T44" fmla="*/ 9 w 179"/>
                  <a:gd name="T45" fmla="*/ 104 h 163"/>
                  <a:gd name="T46" fmla="*/ 18 w 179"/>
                  <a:gd name="T47" fmla="*/ 119 h 163"/>
                  <a:gd name="T48" fmla="*/ 20 w 179"/>
                  <a:gd name="T49" fmla="*/ 131 h 163"/>
                  <a:gd name="T50" fmla="*/ 4 w 179"/>
                  <a:gd name="T51" fmla="*/ 144 h 163"/>
                  <a:gd name="T52" fmla="*/ 22 w 179"/>
                  <a:gd name="T53" fmla="*/ 144 h 163"/>
                  <a:gd name="T54" fmla="*/ 49 w 179"/>
                  <a:gd name="T55" fmla="*/ 142 h 163"/>
                  <a:gd name="T56" fmla="*/ 64 w 179"/>
                  <a:gd name="T57" fmla="*/ 149 h 163"/>
                  <a:gd name="T58" fmla="*/ 69 w 179"/>
                  <a:gd name="T59" fmla="*/ 159 h 163"/>
                  <a:gd name="T60" fmla="*/ 78 w 179"/>
                  <a:gd name="T61" fmla="*/ 163 h 163"/>
                  <a:gd name="T62" fmla="*/ 90 w 179"/>
                  <a:gd name="T63" fmla="*/ 156 h 163"/>
                  <a:gd name="T64" fmla="*/ 99 w 179"/>
                  <a:gd name="T65" fmla="*/ 155 h 163"/>
                  <a:gd name="T66" fmla="*/ 103 w 179"/>
                  <a:gd name="T67" fmla="*/ 146 h 163"/>
                  <a:gd name="T68" fmla="*/ 91 w 179"/>
                  <a:gd name="T69" fmla="*/ 125 h 163"/>
                  <a:gd name="T70" fmla="*/ 102 w 179"/>
                  <a:gd name="T71" fmla="*/ 112 h 163"/>
                  <a:gd name="T72" fmla="*/ 111 w 179"/>
                  <a:gd name="T73" fmla="*/ 112 h 163"/>
                  <a:gd name="T74" fmla="*/ 116 w 179"/>
                  <a:gd name="T75" fmla="*/ 113 h 163"/>
                  <a:gd name="T76" fmla="*/ 129 w 179"/>
                  <a:gd name="T77" fmla="*/ 100 h 163"/>
                  <a:gd name="T78" fmla="*/ 135 w 179"/>
                  <a:gd name="T79" fmla="*/ 88 h 163"/>
                  <a:gd name="T80" fmla="*/ 149 w 179"/>
                  <a:gd name="T81" fmla="*/ 75 h 163"/>
                  <a:gd name="T82" fmla="*/ 154 w 179"/>
                  <a:gd name="T83" fmla="*/ 59 h 163"/>
                  <a:gd name="T84" fmla="*/ 151 w 179"/>
                  <a:gd name="T85" fmla="*/ 57 h 163"/>
                  <a:gd name="T86" fmla="*/ 143 w 179"/>
                  <a:gd name="T87" fmla="*/ 44 h 163"/>
                  <a:gd name="T88" fmla="*/ 149 w 179"/>
                  <a:gd name="T89" fmla="*/ 26 h 163"/>
                  <a:gd name="T90" fmla="*/ 165 w 179"/>
                  <a:gd name="T91" fmla="*/ 29 h 163"/>
                  <a:gd name="T92" fmla="*/ 179 w 179"/>
                  <a:gd name="T93" fmla="*/ 2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9" h="163">
                    <a:moveTo>
                      <a:pt x="179" y="20"/>
                    </a:moveTo>
                    <a:cubicBezTo>
                      <a:pt x="178" y="20"/>
                      <a:pt x="178" y="20"/>
                      <a:pt x="178" y="20"/>
                    </a:cubicBezTo>
                    <a:cubicBezTo>
                      <a:pt x="177" y="19"/>
                      <a:pt x="177" y="19"/>
                      <a:pt x="177" y="19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5" y="18"/>
                      <a:pt x="175" y="18"/>
                      <a:pt x="174" y="18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3" y="17"/>
                      <a:pt x="172" y="17"/>
                      <a:pt x="172" y="16"/>
                    </a:cubicBezTo>
                    <a:cubicBezTo>
                      <a:pt x="166" y="14"/>
                      <a:pt x="165" y="9"/>
                      <a:pt x="165" y="7"/>
                    </a:cubicBezTo>
                    <a:cubicBezTo>
                      <a:pt x="164" y="6"/>
                      <a:pt x="162" y="4"/>
                      <a:pt x="160" y="3"/>
                    </a:cubicBezTo>
                    <a:cubicBezTo>
                      <a:pt x="159" y="2"/>
                      <a:pt x="158" y="1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4" y="0"/>
                      <a:pt x="153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1" y="0"/>
                      <a:pt x="151" y="0"/>
                      <a:pt x="150" y="0"/>
                    </a:cubicBezTo>
                    <a:cubicBezTo>
                      <a:pt x="150" y="0"/>
                      <a:pt x="150" y="1"/>
                      <a:pt x="149" y="1"/>
                    </a:cubicBezTo>
                    <a:cubicBezTo>
                      <a:pt x="149" y="1"/>
                      <a:pt x="148" y="1"/>
                      <a:pt x="148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6" y="2"/>
                      <a:pt x="146" y="2"/>
                      <a:pt x="145" y="3"/>
                    </a:cubicBezTo>
                    <a:cubicBezTo>
                      <a:pt x="145" y="3"/>
                      <a:pt x="144" y="3"/>
                      <a:pt x="144" y="3"/>
                    </a:cubicBezTo>
                    <a:cubicBezTo>
                      <a:pt x="143" y="3"/>
                      <a:pt x="143" y="3"/>
                      <a:pt x="142" y="3"/>
                    </a:cubicBezTo>
                    <a:cubicBezTo>
                      <a:pt x="141" y="3"/>
                      <a:pt x="140" y="3"/>
                      <a:pt x="139" y="3"/>
                    </a:cubicBezTo>
                    <a:cubicBezTo>
                      <a:pt x="139" y="2"/>
                      <a:pt x="138" y="2"/>
                      <a:pt x="138" y="2"/>
                    </a:cubicBezTo>
                    <a:cubicBezTo>
                      <a:pt x="134" y="2"/>
                      <a:pt x="129" y="4"/>
                      <a:pt x="125" y="7"/>
                    </a:cubicBezTo>
                    <a:cubicBezTo>
                      <a:pt x="124" y="8"/>
                      <a:pt x="122" y="9"/>
                      <a:pt x="119" y="9"/>
                    </a:cubicBezTo>
                    <a:cubicBezTo>
                      <a:pt x="118" y="10"/>
                      <a:pt x="118" y="10"/>
                      <a:pt x="117" y="10"/>
                    </a:cubicBezTo>
                    <a:cubicBezTo>
                      <a:pt x="116" y="10"/>
                      <a:pt x="116" y="10"/>
                      <a:pt x="116" y="11"/>
                    </a:cubicBezTo>
                    <a:cubicBezTo>
                      <a:pt x="116" y="11"/>
                      <a:pt x="116" y="12"/>
                      <a:pt x="116" y="12"/>
                    </a:cubicBezTo>
                    <a:cubicBezTo>
                      <a:pt x="119" y="14"/>
                      <a:pt x="119" y="17"/>
                      <a:pt x="119" y="18"/>
                    </a:cubicBezTo>
                    <a:cubicBezTo>
                      <a:pt x="119" y="19"/>
                      <a:pt x="119" y="19"/>
                      <a:pt x="119" y="20"/>
                    </a:cubicBezTo>
                    <a:cubicBezTo>
                      <a:pt x="119" y="23"/>
                      <a:pt x="117" y="25"/>
                      <a:pt x="116" y="27"/>
                    </a:cubicBezTo>
                    <a:cubicBezTo>
                      <a:pt x="115" y="28"/>
                      <a:pt x="114" y="29"/>
                      <a:pt x="113" y="29"/>
                    </a:cubicBezTo>
                    <a:cubicBezTo>
                      <a:pt x="113" y="30"/>
                      <a:pt x="113" y="31"/>
                      <a:pt x="113" y="33"/>
                    </a:cubicBezTo>
                    <a:cubicBezTo>
                      <a:pt x="113" y="34"/>
                      <a:pt x="113" y="36"/>
                      <a:pt x="113" y="38"/>
                    </a:cubicBezTo>
                    <a:cubicBezTo>
                      <a:pt x="112" y="39"/>
                      <a:pt x="111" y="40"/>
                      <a:pt x="108" y="40"/>
                    </a:cubicBezTo>
                    <a:cubicBezTo>
                      <a:pt x="107" y="40"/>
                      <a:pt x="104" y="40"/>
                      <a:pt x="102" y="39"/>
                    </a:cubicBezTo>
                    <a:cubicBezTo>
                      <a:pt x="102" y="39"/>
                      <a:pt x="101" y="39"/>
                      <a:pt x="101" y="39"/>
                    </a:cubicBezTo>
                    <a:cubicBezTo>
                      <a:pt x="101" y="39"/>
                      <a:pt x="101" y="40"/>
                      <a:pt x="101" y="40"/>
                    </a:cubicBezTo>
                    <a:cubicBezTo>
                      <a:pt x="102" y="41"/>
                      <a:pt x="103" y="43"/>
                      <a:pt x="104" y="44"/>
                    </a:cubicBezTo>
                    <a:cubicBezTo>
                      <a:pt x="104" y="45"/>
                      <a:pt x="104" y="46"/>
                      <a:pt x="103" y="47"/>
                    </a:cubicBezTo>
                    <a:cubicBezTo>
                      <a:pt x="101" y="49"/>
                      <a:pt x="98" y="51"/>
                      <a:pt x="94" y="51"/>
                    </a:cubicBezTo>
                    <a:cubicBezTo>
                      <a:pt x="93" y="51"/>
                      <a:pt x="93" y="53"/>
                      <a:pt x="93" y="58"/>
                    </a:cubicBezTo>
                    <a:cubicBezTo>
                      <a:pt x="92" y="59"/>
                      <a:pt x="92" y="60"/>
                      <a:pt x="92" y="61"/>
                    </a:cubicBezTo>
                    <a:cubicBezTo>
                      <a:pt x="92" y="70"/>
                      <a:pt x="85" y="71"/>
                      <a:pt x="83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0" y="67"/>
                      <a:pt x="76" y="69"/>
                      <a:pt x="75" y="70"/>
                    </a:cubicBezTo>
                    <a:cubicBezTo>
                      <a:pt x="75" y="72"/>
                      <a:pt x="74" y="74"/>
                      <a:pt x="70" y="74"/>
                    </a:cubicBezTo>
                    <a:cubicBezTo>
                      <a:pt x="69" y="74"/>
                      <a:pt x="68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2" y="74"/>
                      <a:pt x="59" y="77"/>
                      <a:pt x="58" y="78"/>
                    </a:cubicBezTo>
                    <a:cubicBezTo>
                      <a:pt x="58" y="78"/>
                      <a:pt x="59" y="80"/>
                      <a:pt x="59" y="82"/>
                    </a:cubicBezTo>
                    <a:cubicBezTo>
                      <a:pt x="60" y="86"/>
                      <a:pt x="60" y="88"/>
                      <a:pt x="59" y="89"/>
                    </a:cubicBezTo>
                    <a:cubicBezTo>
                      <a:pt x="58" y="93"/>
                      <a:pt x="21" y="96"/>
                      <a:pt x="15" y="96"/>
                    </a:cubicBezTo>
                    <a:cubicBezTo>
                      <a:pt x="14" y="96"/>
                      <a:pt x="13" y="96"/>
                      <a:pt x="12" y="96"/>
                    </a:cubicBezTo>
                    <a:cubicBezTo>
                      <a:pt x="10" y="96"/>
                      <a:pt x="8" y="96"/>
                      <a:pt x="7" y="95"/>
                    </a:cubicBezTo>
                    <a:cubicBezTo>
                      <a:pt x="6" y="95"/>
                      <a:pt x="6" y="95"/>
                      <a:pt x="5" y="95"/>
                    </a:cubicBezTo>
                    <a:cubicBezTo>
                      <a:pt x="4" y="95"/>
                      <a:pt x="2" y="95"/>
                      <a:pt x="1" y="95"/>
                    </a:cubicBezTo>
                    <a:cubicBezTo>
                      <a:pt x="1" y="95"/>
                      <a:pt x="0" y="95"/>
                      <a:pt x="0" y="95"/>
                    </a:cubicBezTo>
                    <a:cubicBezTo>
                      <a:pt x="0" y="95"/>
                      <a:pt x="1" y="96"/>
                      <a:pt x="1" y="96"/>
                    </a:cubicBezTo>
                    <a:cubicBezTo>
                      <a:pt x="1" y="96"/>
                      <a:pt x="1" y="97"/>
                      <a:pt x="2" y="97"/>
                    </a:cubicBezTo>
                    <a:cubicBezTo>
                      <a:pt x="2" y="97"/>
                      <a:pt x="2" y="97"/>
                      <a:pt x="2" y="98"/>
                    </a:cubicBezTo>
                    <a:cubicBezTo>
                      <a:pt x="2" y="98"/>
                      <a:pt x="2" y="98"/>
                      <a:pt x="2" y="99"/>
                    </a:cubicBezTo>
                    <a:cubicBezTo>
                      <a:pt x="4" y="101"/>
                      <a:pt x="6" y="103"/>
                      <a:pt x="9" y="104"/>
                    </a:cubicBezTo>
                    <a:cubicBezTo>
                      <a:pt x="10" y="105"/>
                      <a:pt x="11" y="106"/>
                      <a:pt x="12" y="106"/>
                    </a:cubicBezTo>
                    <a:cubicBezTo>
                      <a:pt x="17" y="108"/>
                      <a:pt x="17" y="113"/>
                      <a:pt x="17" y="116"/>
                    </a:cubicBezTo>
                    <a:cubicBezTo>
                      <a:pt x="18" y="117"/>
                      <a:pt x="18" y="118"/>
                      <a:pt x="18" y="119"/>
                    </a:cubicBezTo>
                    <a:cubicBezTo>
                      <a:pt x="21" y="120"/>
                      <a:pt x="23" y="125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2" y="130"/>
                      <a:pt x="21" y="131"/>
                      <a:pt x="20" y="131"/>
                    </a:cubicBezTo>
                    <a:cubicBezTo>
                      <a:pt x="17" y="131"/>
                      <a:pt x="15" y="132"/>
                      <a:pt x="13" y="133"/>
                    </a:cubicBezTo>
                    <a:cubicBezTo>
                      <a:pt x="12" y="133"/>
                      <a:pt x="11" y="134"/>
                      <a:pt x="10" y="134"/>
                    </a:cubicBezTo>
                    <a:cubicBezTo>
                      <a:pt x="8" y="135"/>
                      <a:pt x="4" y="139"/>
                      <a:pt x="4" y="144"/>
                    </a:cubicBezTo>
                    <a:cubicBezTo>
                      <a:pt x="4" y="144"/>
                      <a:pt x="4" y="144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17" y="145"/>
                      <a:pt x="22" y="144"/>
                      <a:pt x="22" y="144"/>
                    </a:cubicBezTo>
                    <a:cubicBezTo>
                      <a:pt x="24" y="141"/>
                      <a:pt x="30" y="140"/>
                      <a:pt x="33" y="142"/>
                    </a:cubicBezTo>
                    <a:cubicBezTo>
                      <a:pt x="34" y="143"/>
                      <a:pt x="37" y="143"/>
                      <a:pt x="41" y="143"/>
                    </a:cubicBezTo>
                    <a:cubicBezTo>
                      <a:pt x="45" y="143"/>
                      <a:pt x="48" y="143"/>
                      <a:pt x="49" y="142"/>
                    </a:cubicBezTo>
                    <a:cubicBezTo>
                      <a:pt x="51" y="141"/>
                      <a:pt x="53" y="140"/>
                      <a:pt x="55" y="140"/>
                    </a:cubicBezTo>
                    <a:cubicBezTo>
                      <a:pt x="59" y="140"/>
                      <a:pt x="61" y="143"/>
                      <a:pt x="61" y="146"/>
                    </a:cubicBezTo>
                    <a:cubicBezTo>
                      <a:pt x="61" y="147"/>
                      <a:pt x="62" y="148"/>
                      <a:pt x="64" y="149"/>
                    </a:cubicBezTo>
                    <a:cubicBezTo>
                      <a:pt x="65" y="150"/>
                      <a:pt x="65" y="150"/>
                      <a:pt x="66" y="151"/>
                    </a:cubicBezTo>
                    <a:cubicBezTo>
                      <a:pt x="68" y="153"/>
                      <a:pt x="68" y="155"/>
                      <a:pt x="68" y="156"/>
                    </a:cubicBezTo>
                    <a:cubicBezTo>
                      <a:pt x="68" y="157"/>
                      <a:pt x="68" y="158"/>
                      <a:pt x="69" y="159"/>
                    </a:cubicBezTo>
                    <a:cubicBezTo>
                      <a:pt x="69" y="160"/>
                      <a:pt x="70" y="160"/>
                      <a:pt x="72" y="161"/>
                    </a:cubicBezTo>
                    <a:cubicBezTo>
                      <a:pt x="74" y="161"/>
                      <a:pt x="76" y="162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9" y="162"/>
                      <a:pt x="79" y="162"/>
                      <a:pt x="79" y="161"/>
                    </a:cubicBezTo>
                    <a:cubicBezTo>
                      <a:pt x="81" y="158"/>
                      <a:pt x="83" y="154"/>
                      <a:pt x="90" y="156"/>
                    </a:cubicBezTo>
                    <a:cubicBezTo>
                      <a:pt x="91" y="156"/>
                      <a:pt x="93" y="156"/>
                      <a:pt x="93" y="156"/>
                    </a:cubicBezTo>
                    <a:cubicBezTo>
                      <a:pt x="94" y="156"/>
                      <a:pt x="95" y="156"/>
                      <a:pt x="96" y="155"/>
                    </a:cubicBezTo>
                    <a:cubicBezTo>
                      <a:pt x="97" y="155"/>
                      <a:pt x="98" y="155"/>
                      <a:pt x="99" y="155"/>
                    </a:cubicBezTo>
                    <a:cubicBezTo>
                      <a:pt x="100" y="155"/>
                      <a:pt x="100" y="155"/>
                      <a:pt x="101" y="155"/>
                    </a:cubicBezTo>
                    <a:cubicBezTo>
                      <a:pt x="104" y="156"/>
                      <a:pt x="106" y="156"/>
                      <a:pt x="107" y="154"/>
                    </a:cubicBezTo>
                    <a:cubicBezTo>
                      <a:pt x="108" y="153"/>
                      <a:pt x="106" y="149"/>
                      <a:pt x="103" y="146"/>
                    </a:cubicBezTo>
                    <a:cubicBezTo>
                      <a:pt x="101" y="144"/>
                      <a:pt x="97" y="138"/>
                      <a:pt x="98" y="133"/>
                    </a:cubicBezTo>
                    <a:cubicBezTo>
                      <a:pt x="98" y="132"/>
                      <a:pt x="97" y="131"/>
                      <a:pt x="95" y="130"/>
                    </a:cubicBezTo>
                    <a:cubicBezTo>
                      <a:pt x="93" y="129"/>
                      <a:pt x="91" y="128"/>
                      <a:pt x="91" y="125"/>
                    </a:cubicBezTo>
                    <a:cubicBezTo>
                      <a:pt x="91" y="122"/>
                      <a:pt x="95" y="117"/>
                      <a:pt x="99" y="114"/>
                    </a:cubicBezTo>
                    <a:cubicBezTo>
                      <a:pt x="99" y="113"/>
                      <a:pt x="99" y="113"/>
                      <a:pt x="100" y="113"/>
                    </a:cubicBezTo>
                    <a:cubicBezTo>
                      <a:pt x="100" y="113"/>
                      <a:pt x="101" y="112"/>
                      <a:pt x="102" y="112"/>
                    </a:cubicBezTo>
                    <a:cubicBezTo>
                      <a:pt x="103" y="112"/>
                      <a:pt x="104" y="113"/>
                      <a:pt x="105" y="113"/>
                    </a:cubicBezTo>
                    <a:cubicBezTo>
                      <a:pt x="106" y="114"/>
                      <a:pt x="107" y="114"/>
                      <a:pt x="108" y="114"/>
                    </a:cubicBezTo>
                    <a:cubicBezTo>
                      <a:pt x="108" y="113"/>
                      <a:pt x="109" y="112"/>
                      <a:pt x="111" y="112"/>
                    </a:cubicBezTo>
                    <a:cubicBezTo>
                      <a:pt x="111" y="112"/>
                      <a:pt x="111" y="112"/>
                      <a:pt x="111" y="112"/>
                    </a:cubicBezTo>
                    <a:cubicBezTo>
                      <a:pt x="111" y="112"/>
                      <a:pt x="112" y="112"/>
                      <a:pt x="112" y="112"/>
                    </a:cubicBezTo>
                    <a:cubicBezTo>
                      <a:pt x="114" y="112"/>
                      <a:pt x="115" y="112"/>
                      <a:pt x="116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8" y="113"/>
                      <a:pt x="121" y="109"/>
                      <a:pt x="121" y="106"/>
                    </a:cubicBezTo>
                    <a:cubicBezTo>
                      <a:pt x="122" y="102"/>
                      <a:pt x="126" y="101"/>
                      <a:pt x="129" y="100"/>
                    </a:cubicBezTo>
                    <a:cubicBezTo>
                      <a:pt x="130" y="100"/>
                      <a:pt x="131" y="99"/>
                      <a:pt x="131" y="99"/>
                    </a:cubicBezTo>
                    <a:cubicBezTo>
                      <a:pt x="132" y="98"/>
                      <a:pt x="133" y="94"/>
                      <a:pt x="134" y="92"/>
                    </a:cubicBezTo>
                    <a:cubicBezTo>
                      <a:pt x="134" y="90"/>
                      <a:pt x="135" y="88"/>
                      <a:pt x="135" y="88"/>
                    </a:cubicBezTo>
                    <a:cubicBezTo>
                      <a:pt x="136" y="86"/>
                      <a:pt x="138" y="86"/>
                      <a:pt x="139" y="86"/>
                    </a:cubicBezTo>
                    <a:cubicBezTo>
                      <a:pt x="141" y="85"/>
                      <a:pt x="142" y="85"/>
                      <a:pt x="142" y="83"/>
                    </a:cubicBezTo>
                    <a:cubicBezTo>
                      <a:pt x="142" y="76"/>
                      <a:pt x="147" y="75"/>
                      <a:pt x="149" y="75"/>
                    </a:cubicBezTo>
                    <a:cubicBezTo>
                      <a:pt x="149" y="75"/>
                      <a:pt x="149" y="73"/>
                      <a:pt x="149" y="72"/>
                    </a:cubicBezTo>
                    <a:cubicBezTo>
                      <a:pt x="149" y="70"/>
                      <a:pt x="149" y="69"/>
                      <a:pt x="149" y="68"/>
                    </a:cubicBezTo>
                    <a:cubicBezTo>
                      <a:pt x="150" y="65"/>
                      <a:pt x="151" y="61"/>
                      <a:pt x="154" y="59"/>
                    </a:cubicBezTo>
                    <a:cubicBezTo>
                      <a:pt x="155" y="59"/>
                      <a:pt x="155" y="59"/>
                      <a:pt x="156" y="58"/>
                    </a:cubicBezTo>
                    <a:cubicBezTo>
                      <a:pt x="155" y="58"/>
                      <a:pt x="154" y="57"/>
                      <a:pt x="152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47" y="57"/>
                      <a:pt x="144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4"/>
                      <a:pt x="143" y="44"/>
                      <a:pt x="143" y="44"/>
                    </a:cubicBezTo>
                    <a:cubicBezTo>
                      <a:pt x="143" y="41"/>
                      <a:pt x="143" y="36"/>
                      <a:pt x="142" y="35"/>
                    </a:cubicBezTo>
                    <a:cubicBezTo>
                      <a:pt x="141" y="35"/>
                      <a:pt x="140" y="33"/>
                      <a:pt x="141" y="31"/>
                    </a:cubicBezTo>
                    <a:cubicBezTo>
                      <a:pt x="142" y="28"/>
                      <a:pt x="145" y="26"/>
                      <a:pt x="149" y="26"/>
                    </a:cubicBezTo>
                    <a:cubicBezTo>
                      <a:pt x="152" y="26"/>
                      <a:pt x="154" y="27"/>
                      <a:pt x="157" y="28"/>
                    </a:cubicBezTo>
                    <a:cubicBezTo>
                      <a:pt x="160" y="28"/>
                      <a:pt x="162" y="29"/>
                      <a:pt x="164" y="29"/>
                    </a:cubicBezTo>
                    <a:cubicBezTo>
                      <a:pt x="165" y="29"/>
                      <a:pt x="165" y="29"/>
                      <a:pt x="165" y="29"/>
                    </a:cubicBezTo>
                    <a:cubicBezTo>
                      <a:pt x="167" y="27"/>
                      <a:pt x="171" y="26"/>
                      <a:pt x="174" y="25"/>
                    </a:cubicBezTo>
                    <a:cubicBezTo>
                      <a:pt x="175" y="25"/>
                      <a:pt x="176" y="25"/>
                      <a:pt x="176" y="24"/>
                    </a:cubicBezTo>
                    <a:cubicBezTo>
                      <a:pt x="177" y="24"/>
                      <a:pt x="177" y="23"/>
                      <a:pt x="179" y="20"/>
                    </a:cubicBezTo>
                    <a:cubicBezTo>
                      <a:pt x="179" y="20"/>
                      <a:pt x="179" y="20"/>
                      <a:pt x="179" y="2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5" name="Group 1186"/>
            <p:cNvGrpSpPr>
              <a:grpSpLocks noChangeAspect="1"/>
            </p:cNvGrpSpPr>
            <p:nvPr/>
          </p:nvGrpSpPr>
          <p:grpSpPr bwMode="auto">
            <a:xfrm>
              <a:off x="6138262" y="2895745"/>
              <a:ext cx="755964" cy="907682"/>
              <a:chOff x="2433" y="2872"/>
              <a:chExt cx="586" cy="536"/>
            </a:xfrm>
            <a:solidFill>
              <a:srgbClr val="BFBFBF"/>
            </a:solidFill>
          </p:grpSpPr>
          <p:sp>
            <p:nvSpPr>
              <p:cNvPr id="2179" name="Freeform 1187"/>
              <p:cNvSpPr>
                <a:spLocks/>
              </p:cNvSpPr>
              <p:nvPr/>
            </p:nvSpPr>
            <p:spPr bwMode="auto">
              <a:xfrm>
                <a:off x="2822" y="3333"/>
                <a:ext cx="197" cy="75"/>
              </a:xfrm>
              <a:custGeom>
                <a:avLst/>
                <a:gdLst>
                  <a:gd name="T0" fmla="*/ 202 w 206"/>
                  <a:gd name="T1" fmla="*/ 26 h 78"/>
                  <a:gd name="T2" fmla="*/ 202 w 206"/>
                  <a:gd name="T3" fmla="*/ 26 h 78"/>
                  <a:gd name="T4" fmla="*/ 200 w 206"/>
                  <a:gd name="T5" fmla="*/ 25 h 78"/>
                  <a:gd name="T6" fmla="*/ 190 w 206"/>
                  <a:gd name="T7" fmla="*/ 12 h 78"/>
                  <a:gd name="T8" fmla="*/ 188 w 206"/>
                  <a:gd name="T9" fmla="*/ 9 h 78"/>
                  <a:gd name="T10" fmla="*/ 178 w 206"/>
                  <a:gd name="T11" fmla="*/ 7 h 78"/>
                  <a:gd name="T12" fmla="*/ 172 w 206"/>
                  <a:gd name="T13" fmla="*/ 7 h 78"/>
                  <a:gd name="T14" fmla="*/ 139 w 206"/>
                  <a:gd name="T15" fmla="*/ 14 h 78"/>
                  <a:gd name="T16" fmla="*/ 118 w 206"/>
                  <a:gd name="T17" fmla="*/ 10 h 78"/>
                  <a:gd name="T18" fmla="*/ 107 w 206"/>
                  <a:gd name="T19" fmla="*/ 5 h 78"/>
                  <a:gd name="T20" fmla="*/ 86 w 206"/>
                  <a:gd name="T21" fmla="*/ 0 h 78"/>
                  <a:gd name="T22" fmla="*/ 38 w 206"/>
                  <a:gd name="T23" fmla="*/ 13 h 78"/>
                  <a:gd name="T24" fmla="*/ 27 w 206"/>
                  <a:gd name="T25" fmla="*/ 21 h 78"/>
                  <a:gd name="T26" fmla="*/ 3 w 206"/>
                  <a:gd name="T27" fmla="*/ 23 h 78"/>
                  <a:gd name="T28" fmla="*/ 7 w 206"/>
                  <a:gd name="T29" fmla="*/ 30 h 78"/>
                  <a:gd name="T30" fmla="*/ 7 w 206"/>
                  <a:gd name="T31" fmla="*/ 43 h 78"/>
                  <a:gd name="T32" fmla="*/ 10 w 206"/>
                  <a:gd name="T33" fmla="*/ 54 h 78"/>
                  <a:gd name="T34" fmla="*/ 14 w 206"/>
                  <a:gd name="T35" fmla="*/ 60 h 78"/>
                  <a:gd name="T36" fmla="*/ 24 w 206"/>
                  <a:gd name="T37" fmla="*/ 65 h 78"/>
                  <a:gd name="T38" fmla="*/ 33 w 206"/>
                  <a:gd name="T39" fmla="*/ 73 h 78"/>
                  <a:gd name="T40" fmla="*/ 53 w 206"/>
                  <a:gd name="T41" fmla="*/ 65 h 78"/>
                  <a:gd name="T42" fmla="*/ 71 w 206"/>
                  <a:gd name="T43" fmla="*/ 75 h 78"/>
                  <a:gd name="T44" fmla="*/ 82 w 206"/>
                  <a:gd name="T45" fmla="*/ 72 h 78"/>
                  <a:gd name="T46" fmla="*/ 97 w 206"/>
                  <a:gd name="T47" fmla="*/ 67 h 78"/>
                  <a:gd name="T48" fmla="*/ 111 w 206"/>
                  <a:gd name="T49" fmla="*/ 66 h 78"/>
                  <a:gd name="T50" fmla="*/ 109 w 206"/>
                  <a:gd name="T51" fmla="*/ 76 h 78"/>
                  <a:gd name="T52" fmla="*/ 111 w 206"/>
                  <a:gd name="T53" fmla="*/ 77 h 78"/>
                  <a:gd name="T54" fmla="*/ 112 w 206"/>
                  <a:gd name="T55" fmla="*/ 76 h 78"/>
                  <a:gd name="T56" fmla="*/ 112 w 206"/>
                  <a:gd name="T57" fmla="*/ 73 h 78"/>
                  <a:gd name="T58" fmla="*/ 117 w 206"/>
                  <a:gd name="T59" fmla="*/ 67 h 78"/>
                  <a:gd name="T60" fmla="*/ 120 w 206"/>
                  <a:gd name="T61" fmla="*/ 68 h 78"/>
                  <a:gd name="T62" fmla="*/ 134 w 206"/>
                  <a:gd name="T63" fmla="*/ 65 h 78"/>
                  <a:gd name="T64" fmla="*/ 136 w 206"/>
                  <a:gd name="T65" fmla="*/ 66 h 78"/>
                  <a:gd name="T66" fmla="*/ 138 w 206"/>
                  <a:gd name="T67" fmla="*/ 67 h 78"/>
                  <a:gd name="T68" fmla="*/ 149 w 206"/>
                  <a:gd name="T69" fmla="*/ 67 h 78"/>
                  <a:gd name="T70" fmla="*/ 176 w 206"/>
                  <a:gd name="T71" fmla="*/ 61 h 78"/>
                  <a:gd name="T72" fmla="*/ 180 w 206"/>
                  <a:gd name="T73" fmla="*/ 61 h 78"/>
                  <a:gd name="T74" fmla="*/ 195 w 206"/>
                  <a:gd name="T75" fmla="*/ 61 h 78"/>
                  <a:gd name="T76" fmla="*/ 205 w 206"/>
                  <a:gd name="T77" fmla="*/ 64 h 78"/>
                  <a:gd name="T78" fmla="*/ 206 w 206"/>
                  <a:gd name="T79" fmla="*/ 64 h 78"/>
                  <a:gd name="T80" fmla="*/ 206 w 206"/>
                  <a:gd name="T81" fmla="*/ 64 h 78"/>
                  <a:gd name="T82" fmla="*/ 205 w 206"/>
                  <a:gd name="T83" fmla="*/ 63 h 78"/>
                  <a:gd name="T84" fmla="*/ 205 w 206"/>
                  <a:gd name="T85" fmla="*/ 61 h 78"/>
                  <a:gd name="T86" fmla="*/ 204 w 206"/>
                  <a:gd name="T87" fmla="*/ 60 h 78"/>
                  <a:gd name="T88" fmla="*/ 203 w 206"/>
                  <a:gd name="T89" fmla="*/ 58 h 78"/>
                  <a:gd name="T90" fmla="*/ 202 w 206"/>
                  <a:gd name="T91" fmla="*/ 57 h 78"/>
                  <a:gd name="T92" fmla="*/ 200 w 206"/>
                  <a:gd name="T93" fmla="*/ 44 h 78"/>
                  <a:gd name="T94" fmla="*/ 199 w 206"/>
                  <a:gd name="T95" fmla="*/ 41 h 78"/>
                  <a:gd name="T96" fmla="*/ 199 w 206"/>
                  <a:gd name="T97" fmla="*/ 36 h 78"/>
                  <a:gd name="T98" fmla="*/ 199 w 206"/>
                  <a:gd name="T99" fmla="*/ 33 h 78"/>
                  <a:gd name="T100" fmla="*/ 201 w 206"/>
                  <a:gd name="T101" fmla="*/ 3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78">
                    <a:moveTo>
                      <a:pt x="201" y="31"/>
                    </a:moveTo>
                    <a:cubicBezTo>
                      <a:pt x="201" y="30"/>
                      <a:pt x="201" y="28"/>
                      <a:pt x="202" y="27"/>
                    </a:cubicBezTo>
                    <a:cubicBezTo>
                      <a:pt x="202" y="27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1" y="25"/>
                      <a:pt x="201" y="25"/>
                    </a:cubicBezTo>
                    <a:cubicBezTo>
                      <a:pt x="201" y="26"/>
                      <a:pt x="201" y="25"/>
                      <a:pt x="201" y="25"/>
                    </a:cubicBezTo>
                    <a:cubicBezTo>
                      <a:pt x="200" y="25"/>
                      <a:pt x="200" y="25"/>
                      <a:pt x="200" y="25"/>
                    </a:cubicBezTo>
                    <a:cubicBezTo>
                      <a:pt x="198" y="25"/>
                      <a:pt x="194" y="25"/>
                      <a:pt x="192" y="21"/>
                    </a:cubicBezTo>
                    <a:cubicBezTo>
                      <a:pt x="191" y="19"/>
                      <a:pt x="191" y="17"/>
                      <a:pt x="191" y="16"/>
                    </a:cubicBezTo>
                    <a:cubicBezTo>
                      <a:pt x="191" y="14"/>
                      <a:pt x="191" y="14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89" y="12"/>
                    </a:cubicBezTo>
                    <a:cubicBezTo>
                      <a:pt x="189" y="11"/>
                      <a:pt x="188" y="10"/>
                      <a:pt x="188" y="9"/>
                    </a:cubicBezTo>
                    <a:cubicBezTo>
                      <a:pt x="187" y="7"/>
                      <a:pt x="185" y="6"/>
                      <a:pt x="185" y="6"/>
                    </a:cubicBezTo>
                    <a:cubicBezTo>
                      <a:pt x="184" y="6"/>
                      <a:pt x="184" y="6"/>
                      <a:pt x="184" y="6"/>
                    </a:cubicBezTo>
                    <a:cubicBezTo>
                      <a:pt x="183" y="6"/>
                      <a:pt x="182" y="7"/>
                      <a:pt x="178" y="7"/>
                    </a:cubicBezTo>
                    <a:cubicBezTo>
                      <a:pt x="177" y="7"/>
                      <a:pt x="176" y="7"/>
                      <a:pt x="175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3" y="7"/>
                      <a:pt x="172" y="7"/>
                    </a:cubicBezTo>
                    <a:cubicBezTo>
                      <a:pt x="167" y="11"/>
                      <a:pt x="158" y="14"/>
                      <a:pt x="153" y="14"/>
                    </a:cubicBezTo>
                    <a:cubicBezTo>
                      <a:pt x="151" y="14"/>
                      <a:pt x="150" y="14"/>
                      <a:pt x="150" y="13"/>
                    </a:cubicBezTo>
                    <a:cubicBezTo>
                      <a:pt x="148" y="13"/>
                      <a:pt x="143" y="13"/>
                      <a:pt x="139" y="14"/>
                    </a:cubicBezTo>
                    <a:cubicBezTo>
                      <a:pt x="136" y="14"/>
                      <a:pt x="133" y="14"/>
                      <a:pt x="131" y="14"/>
                    </a:cubicBezTo>
                    <a:cubicBezTo>
                      <a:pt x="127" y="14"/>
                      <a:pt x="124" y="13"/>
                      <a:pt x="122" y="11"/>
                    </a:cubicBezTo>
                    <a:cubicBezTo>
                      <a:pt x="121" y="10"/>
                      <a:pt x="119" y="10"/>
                      <a:pt x="118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4" y="10"/>
                      <a:pt x="112" y="8"/>
                      <a:pt x="111" y="7"/>
                    </a:cubicBezTo>
                    <a:cubicBezTo>
                      <a:pt x="110" y="6"/>
                      <a:pt x="109" y="5"/>
                      <a:pt x="107" y="5"/>
                    </a:cubicBezTo>
                    <a:cubicBezTo>
                      <a:pt x="105" y="5"/>
                      <a:pt x="104" y="5"/>
                      <a:pt x="103" y="4"/>
                    </a:cubicBezTo>
                    <a:cubicBezTo>
                      <a:pt x="102" y="3"/>
                      <a:pt x="99" y="2"/>
                      <a:pt x="90" y="1"/>
                    </a:cubicBezTo>
                    <a:cubicBezTo>
                      <a:pt x="89" y="1"/>
                      <a:pt x="87" y="0"/>
                      <a:pt x="86" y="0"/>
                    </a:cubicBezTo>
                    <a:cubicBezTo>
                      <a:pt x="73" y="0"/>
                      <a:pt x="62" y="7"/>
                      <a:pt x="58" y="11"/>
                    </a:cubicBezTo>
                    <a:cubicBezTo>
                      <a:pt x="56" y="12"/>
                      <a:pt x="52" y="13"/>
                      <a:pt x="47" y="13"/>
                    </a:cubicBezTo>
                    <a:cubicBezTo>
                      <a:pt x="44" y="13"/>
                      <a:pt x="41" y="13"/>
                      <a:pt x="38" y="13"/>
                    </a:cubicBezTo>
                    <a:cubicBezTo>
                      <a:pt x="36" y="13"/>
                      <a:pt x="34" y="12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5"/>
                      <a:pt x="32" y="19"/>
                      <a:pt x="27" y="21"/>
                    </a:cubicBezTo>
                    <a:cubicBezTo>
                      <a:pt x="24" y="22"/>
                      <a:pt x="20" y="22"/>
                      <a:pt x="16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2"/>
                      <a:pt x="5" y="22"/>
                      <a:pt x="3" y="23"/>
                    </a:cubicBezTo>
                    <a:cubicBezTo>
                      <a:pt x="1" y="24"/>
                      <a:pt x="0" y="27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4" y="28"/>
                      <a:pt x="6" y="29"/>
                      <a:pt x="7" y="30"/>
                    </a:cubicBezTo>
                    <a:cubicBezTo>
                      <a:pt x="7" y="31"/>
                      <a:pt x="7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8" y="37"/>
                      <a:pt x="9" y="40"/>
                      <a:pt x="7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6" y="46"/>
                      <a:pt x="6" y="47"/>
                      <a:pt x="7" y="47"/>
                    </a:cubicBezTo>
                    <a:cubicBezTo>
                      <a:pt x="10" y="49"/>
                      <a:pt x="11" y="52"/>
                      <a:pt x="10" y="54"/>
                    </a:cubicBezTo>
                    <a:cubicBezTo>
                      <a:pt x="10" y="55"/>
                      <a:pt x="9" y="55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2" y="58"/>
                      <a:pt x="13" y="59"/>
                      <a:pt x="14" y="60"/>
                    </a:cubicBezTo>
                    <a:cubicBezTo>
                      <a:pt x="14" y="60"/>
                      <a:pt x="15" y="61"/>
                      <a:pt x="16" y="61"/>
                    </a:cubicBezTo>
                    <a:cubicBezTo>
                      <a:pt x="18" y="62"/>
                      <a:pt x="21" y="63"/>
                      <a:pt x="21" y="65"/>
                    </a:cubicBezTo>
                    <a:cubicBezTo>
                      <a:pt x="21" y="65"/>
                      <a:pt x="22" y="66"/>
                      <a:pt x="24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9" y="65"/>
                      <a:pt x="31" y="68"/>
                      <a:pt x="32" y="71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4" y="73"/>
                      <a:pt x="34" y="74"/>
                      <a:pt x="37" y="74"/>
                    </a:cubicBezTo>
                    <a:cubicBezTo>
                      <a:pt x="40" y="74"/>
                      <a:pt x="44" y="72"/>
                      <a:pt x="44" y="71"/>
                    </a:cubicBezTo>
                    <a:cubicBezTo>
                      <a:pt x="44" y="69"/>
                      <a:pt x="45" y="65"/>
                      <a:pt x="53" y="65"/>
                    </a:cubicBezTo>
                    <a:cubicBezTo>
                      <a:pt x="54" y="65"/>
                      <a:pt x="55" y="65"/>
                      <a:pt x="56" y="65"/>
                    </a:cubicBezTo>
                    <a:cubicBezTo>
                      <a:pt x="60" y="66"/>
                      <a:pt x="64" y="69"/>
                      <a:pt x="68" y="72"/>
                    </a:cubicBezTo>
                    <a:cubicBezTo>
                      <a:pt x="69" y="73"/>
                      <a:pt x="71" y="74"/>
                      <a:pt x="71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5"/>
                      <a:pt x="75" y="74"/>
                      <a:pt x="77" y="74"/>
                    </a:cubicBezTo>
                    <a:cubicBezTo>
                      <a:pt x="79" y="73"/>
                      <a:pt x="81" y="72"/>
                      <a:pt x="82" y="72"/>
                    </a:cubicBezTo>
                    <a:cubicBezTo>
                      <a:pt x="84" y="72"/>
                      <a:pt x="87" y="70"/>
                      <a:pt x="89" y="68"/>
                    </a:cubicBezTo>
                    <a:cubicBezTo>
                      <a:pt x="90" y="67"/>
                      <a:pt x="91" y="66"/>
                      <a:pt x="92" y="66"/>
                    </a:cubicBezTo>
                    <a:cubicBezTo>
                      <a:pt x="94" y="65"/>
                      <a:pt x="96" y="66"/>
                      <a:pt x="97" y="67"/>
                    </a:cubicBezTo>
                    <a:cubicBezTo>
                      <a:pt x="99" y="68"/>
                      <a:pt x="100" y="69"/>
                      <a:pt x="101" y="68"/>
                    </a:cubicBezTo>
                    <a:cubicBezTo>
                      <a:pt x="103" y="67"/>
                      <a:pt x="106" y="65"/>
                      <a:pt x="109" y="65"/>
                    </a:cubicBezTo>
                    <a:cubicBezTo>
                      <a:pt x="110" y="65"/>
                      <a:pt x="111" y="65"/>
                      <a:pt x="111" y="66"/>
                    </a:cubicBezTo>
                    <a:cubicBezTo>
                      <a:pt x="112" y="66"/>
                      <a:pt x="112" y="67"/>
                      <a:pt x="113" y="68"/>
                    </a:cubicBezTo>
                    <a:cubicBezTo>
                      <a:pt x="113" y="69"/>
                      <a:pt x="112" y="71"/>
                      <a:pt x="111" y="72"/>
                    </a:cubicBezTo>
                    <a:cubicBezTo>
                      <a:pt x="110" y="73"/>
                      <a:pt x="109" y="75"/>
                      <a:pt x="109" y="76"/>
                    </a:cubicBezTo>
                    <a:cubicBezTo>
                      <a:pt x="109" y="76"/>
                      <a:pt x="110" y="77"/>
                      <a:pt x="110" y="78"/>
                    </a:cubicBezTo>
                    <a:cubicBezTo>
                      <a:pt x="110" y="78"/>
                      <a:pt x="110" y="78"/>
                      <a:pt x="110" y="78"/>
                    </a:cubicBezTo>
                    <a:cubicBezTo>
                      <a:pt x="110" y="78"/>
                      <a:pt x="111" y="77"/>
                      <a:pt x="111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1" y="76"/>
                      <a:pt x="111" y="76"/>
                      <a:pt x="112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76"/>
                      <a:pt x="112" y="75"/>
                      <a:pt x="112" y="75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4"/>
                      <a:pt x="112" y="74"/>
                      <a:pt x="112" y="73"/>
                    </a:cubicBezTo>
                    <a:cubicBezTo>
                      <a:pt x="112" y="73"/>
                      <a:pt x="112" y="73"/>
                      <a:pt x="112" y="72"/>
                    </a:cubicBezTo>
                    <a:cubicBezTo>
                      <a:pt x="112" y="71"/>
                      <a:pt x="113" y="70"/>
                      <a:pt x="113" y="70"/>
                    </a:cubicBezTo>
                    <a:cubicBezTo>
                      <a:pt x="114" y="68"/>
                      <a:pt x="115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8" y="67"/>
                      <a:pt x="119" y="68"/>
                      <a:pt x="120" y="68"/>
                    </a:cubicBezTo>
                    <a:cubicBezTo>
                      <a:pt x="122" y="70"/>
                      <a:pt x="124" y="70"/>
                      <a:pt x="128" y="68"/>
                    </a:cubicBezTo>
                    <a:cubicBezTo>
                      <a:pt x="129" y="68"/>
                      <a:pt x="130" y="67"/>
                      <a:pt x="131" y="67"/>
                    </a:cubicBezTo>
                    <a:cubicBezTo>
                      <a:pt x="132" y="66"/>
                      <a:pt x="133" y="65"/>
                      <a:pt x="134" y="65"/>
                    </a:cubicBezTo>
                    <a:cubicBezTo>
                      <a:pt x="135" y="65"/>
                      <a:pt x="135" y="66"/>
                      <a:pt x="135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7" y="66"/>
                      <a:pt x="137" y="66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7"/>
                      <a:pt x="137" y="67"/>
                      <a:pt x="138" y="67"/>
                    </a:cubicBezTo>
                    <a:cubicBezTo>
                      <a:pt x="138" y="67"/>
                      <a:pt x="138" y="68"/>
                      <a:pt x="139" y="68"/>
                    </a:cubicBezTo>
                    <a:cubicBezTo>
                      <a:pt x="140" y="68"/>
                      <a:pt x="141" y="68"/>
                      <a:pt x="142" y="67"/>
                    </a:cubicBezTo>
                    <a:cubicBezTo>
                      <a:pt x="144" y="67"/>
                      <a:pt x="146" y="67"/>
                      <a:pt x="149" y="67"/>
                    </a:cubicBezTo>
                    <a:cubicBezTo>
                      <a:pt x="152" y="67"/>
                      <a:pt x="154" y="66"/>
                      <a:pt x="156" y="65"/>
                    </a:cubicBezTo>
                    <a:cubicBezTo>
                      <a:pt x="158" y="64"/>
                      <a:pt x="160" y="62"/>
                      <a:pt x="164" y="63"/>
                    </a:cubicBezTo>
                    <a:cubicBezTo>
                      <a:pt x="170" y="63"/>
                      <a:pt x="176" y="61"/>
                      <a:pt x="176" y="61"/>
                    </a:cubicBezTo>
                    <a:cubicBezTo>
                      <a:pt x="176" y="61"/>
                      <a:pt x="176" y="61"/>
                      <a:pt x="176" y="61"/>
                    </a:cubicBezTo>
                    <a:cubicBezTo>
                      <a:pt x="180" y="62"/>
                      <a:pt x="180" y="62"/>
                      <a:pt x="180" y="62"/>
                    </a:cubicBezTo>
                    <a:cubicBezTo>
                      <a:pt x="180" y="62"/>
                      <a:pt x="180" y="62"/>
                      <a:pt x="180" y="61"/>
                    </a:cubicBezTo>
                    <a:cubicBezTo>
                      <a:pt x="181" y="60"/>
                      <a:pt x="182" y="59"/>
                      <a:pt x="185" y="58"/>
                    </a:cubicBezTo>
                    <a:cubicBezTo>
                      <a:pt x="189" y="58"/>
                      <a:pt x="191" y="59"/>
                      <a:pt x="193" y="60"/>
                    </a:cubicBezTo>
                    <a:cubicBezTo>
                      <a:pt x="194" y="60"/>
                      <a:pt x="194" y="61"/>
                      <a:pt x="195" y="61"/>
                    </a:cubicBezTo>
                    <a:cubicBezTo>
                      <a:pt x="195" y="60"/>
                      <a:pt x="196" y="60"/>
                      <a:pt x="196" y="60"/>
                    </a:cubicBezTo>
                    <a:cubicBezTo>
                      <a:pt x="198" y="60"/>
                      <a:pt x="200" y="61"/>
                      <a:pt x="202" y="62"/>
                    </a:cubicBezTo>
                    <a:cubicBezTo>
                      <a:pt x="203" y="63"/>
                      <a:pt x="204" y="63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3"/>
                    </a:cubicBezTo>
                    <a:cubicBezTo>
                      <a:pt x="206" y="63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0"/>
                      <a:pt x="204" y="60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4" y="59"/>
                      <a:pt x="203" y="59"/>
                      <a:pt x="203" y="59"/>
                    </a:cubicBezTo>
                    <a:cubicBezTo>
                      <a:pt x="203" y="59"/>
                      <a:pt x="203" y="59"/>
                      <a:pt x="203" y="58"/>
                    </a:cubicBezTo>
                    <a:cubicBezTo>
                      <a:pt x="203" y="58"/>
                      <a:pt x="203" y="58"/>
                      <a:pt x="203" y="58"/>
                    </a:cubicBezTo>
                    <a:cubicBezTo>
                      <a:pt x="203" y="58"/>
                      <a:pt x="202" y="58"/>
                      <a:pt x="202" y="58"/>
                    </a:cubicBezTo>
                    <a:cubicBezTo>
                      <a:pt x="202" y="58"/>
                      <a:pt x="202" y="58"/>
                      <a:pt x="202" y="58"/>
                    </a:cubicBezTo>
                    <a:cubicBezTo>
                      <a:pt x="202" y="57"/>
                      <a:pt x="202" y="57"/>
                      <a:pt x="202" y="57"/>
                    </a:cubicBezTo>
                    <a:cubicBezTo>
                      <a:pt x="199" y="56"/>
                      <a:pt x="200" y="53"/>
                      <a:pt x="200" y="48"/>
                    </a:cubicBezTo>
                    <a:cubicBezTo>
                      <a:pt x="200" y="47"/>
                      <a:pt x="200" y="46"/>
                      <a:pt x="200" y="45"/>
                    </a:cubicBezTo>
                    <a:cubicBezTo>
                      <a:pt x="201" y="44"/>
                      <a:pt x="200" y="44"/>
                      <a:pt x="200" y="44"/>
                    </a:cubicBezTo>
                    <a:cubicBezTo>
                      <a:pt x="200" y="44"/>
                      <a:pt x="200" y="43"/>
                      <a:pt x="200" y="42"/>
                    </a:cubicBezTo>
                    <a:cubicBezTo>
                      <a:pt x="200" y="42"/>
                      <a:pt x="200" y="41"/>
                      <a:pt x="200" y="41"/>
                    </a:cubicBezTo>
                    <a:cubicBezTo>
                      <a:pt x="199" y="41"/>
                      <a:pt x="199" y="41"/>
                      <a:pt x="199" y="41"/>
                    </a:cubicBezTo>
                    <a:cubicBezTo>
                      <a:pt x="199" y="40"/>
                      <a:pt x="199" y="40"/>
                      <a:pt x="199" y="40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38"/>
                      <a:pt x="199" y="37"/>
                      <a:pt x="199" y="36"/>
                    </a:cubicBezTo>
                    <a:cubicBezTo>
                      <a:pt x="199" y="36"/>
                      <a:pt x="199" y="36"/>
                      <a:pt x="199" y="36"/>
                    </a:cubicBezTo>
                    <a:cubicBezTo>
                      <a:pt x="199" y="36"/>
                      <a:pt x="199" y="35"/>
                      <a:pt x="199" y="35"/>
                    </a:cubicBezTo>
                    <a:cubicBezTo>
                      <a:pt x="199" y="34"/>
                      <a:pt x="199" y="34"/>
                      <a:pt x="199" y="33"/>
                    </a:cubicBezTo>
                    <a:cubicBezTo>
                      <a:pt x="199" y="33"/>
                      <a:pt x="200" y="33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0" name="Freeform 1188"/>
              <p:cNvSpPr>
                <a:spLocks/>
              </p:cNvSpPr>
              <p:nvPr/>
            </p:nvSpPr>
            <p:spPr bwMode="auto">
              <a:xfrm>
                <a:off x="2824" y="3334"/>
                <a:ext cx="25" cy="16"/>
              </a:xfrm>
              <a:custGeom>
                <a:avLst/>
                <a:gdLst>
                  <a:gd name="T0" fmla="*/ 3 w 26"/>
                  <a:gd name="T1" fmla="*/ 2 h 17"/>
                  <a:gd name="T2" fmla="*/ 4 w 26"/>
                  <a:gd name="T3" fmla="*/ 4 h 17"/>
                  <a:gd name="T4" fmla="*/ 4 w 26"/>
                  <a:gd name="T5" fmla="*/ 4 h 17"/>
                  <a:gd name="T6" fmla="*/ 4 w 26"/>
                  <a:gd name="T7" fmla="*/ 4 h 17"/>
                  <a:gd name="T8" fmla="*/ 4 w 26"/>
                  <a:gd name="T9" fmla="*/ 4 h 17"/>
                  <a:gd name="T10" fmla="*/ 4 w 26"/>
                  <a:gd name="T11" fmla="*/ 6 h 17"/>
                  <a:gd name="T12" fmla="*/ 2 w 26"/>
                  <a:gd name="T13" fmla="*/ 11 h 17"/>
                  <a:gd name="T14" fmla="*/ 1 w 26"/>
                  <a:gd name="T15" fmla="*/ 12 h 17"/>
                  <a:gd name="T16" fmla="*/ 1 w 26"/>
                  <a:gd name="T17" fmla="*/ 13 h 17"/>
                  <a:gd name="T18" fmla="*/ 1 w 26"/>
                  <a:gd name="T19" fmla="*/ 13 h 17"/>
                  <a:gd name="T20" fmla="*/ 0 w 26"/>
                  <a:gd name="T21" fmla="*/ 14 h 17"/>
                  <a:gd name="T22" fmla="*/ 0 w 26"/>
                  <a:gd name="T23" fmla="*/ 14 h 17"/>
                  <a:gd name="T24" fmla="*/ 0 w 26"/>
                  <a:gd name="T25" fmla="*/ 15 h 17"/>
                  <a:gd name="T26" fmla="*/ 0 w 26"/>
                  <a:gd name="T27" fmla="*/ 15 h 17"/>
                  <a:gd name="T28" fmla="*/ 0 w 26"/>
                  <a:gd name="T29" fmla="*/ 15 h 17"/>
                  <a:gd name="T30" fmla="*/ 3 w 26"/>
                  <a:gd name="T31" fmla="*/ 17 h 17"/>
                  <a:gd name="T32" fmla="*/ 8 w 26"/>
                  <a:gd name="T33" fmla="*/ 14 h 17"/>
                  <a:gd name="T34" fmla="*/ 13 w 26"/>
                  <a:gd name="T35" fmla="*/ 10 h 17"/>
                  <a:gd name="T36" fmla="*/ 21 w 26"/>
                  <a:gd name="T37" fmla="*/ 10 h 17"/>
                  <a:gd name="T38" fmla="*/ 26 w 26"/>
                  <a:gd name="T39" fmla="*/ 10 h 17"/>
                  <a:gd name="T40" fmla="*/ 23 w 26"/>
                  <a:gd name="T41" fmla="*/ 8 h 17"/>
                  <a:gd name="T42" fmla="*/ 19 w 26"/>
                  <a:gd name="T43" fmla="*/ 5 h 17"/>
                  <a:gd name="T44" fmla="*/ 16 w 26"/>
                  <a:gd name="T45" fmla="*/ 1 h 17"/>
                  <a:gd name="T46" fmla="*/ 15 w 26"/>
                  <a:gd name="T47" fmla="*/ 1 h 17"/>
                  <a:gd name="T48" fmla="*/ 14 w 26"/>
                  <a:gd name="T49" fmla="*/ 1 h 17"/>
                  <a:gd name="T50" fmla="*/ 14 w 26"/>
                  <a:gd name="T51" fmla="*/ 1 h 17"/>
                  <a:gd name="T52" fmla="*/ 14 w 26"/>
                  <a:gd name="T53" fmla="*/ 1 h 17"/>
                  <a:gd name="T54" fmla="*/ 12 w 26"/>
                  <a:gd name="T55" fmla="*/ 1 h 17"/>
                  <a:gd name="T56" fmla="*/ 8 w 26"/>
                  <a:gd name="T57" fmla="*/ 0 h 17"/>
                  <a:gd name="T58" fmla="*/ 3 w 26"/>
                  <a:gd name="T59" fmla="*/ 1 h 17"/>
                  <a:gd name="T60" fmla="*/ 3 w 26"/>
                  <a:gd name="T61" fmla="*/ 1 h 17"/>
                  <a:gd name="T62" fmla="*/ 3 w 26"/>
                  <a:gd name="T6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3" y="2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7"/>
                      <a:pt x="6" y="16"/>
                      <a:pt x="8" y="14"/>
                    </a:cubicBezTo>
                    <a:cubicBezTo>
                      <a:pt x="9" y="13"/>
                      <a:pt x="11" y="11"/>
                      <a:pt x="13" y="10"/>
                    </a:cubicBezTo>
                    <a:cubicBezTo>
                      <a:pt x="15" y="9"/>
                      <a:pt x="18" y="10"/>
                      <a:pt x="21" y="10"/>
                    </a:cubicBezTo>
                    <a:cubicBezTo>
                      <a:pt x="23" y="10"/>
                      <a:pt x="25" y="10"/>
                      <a:pt x="26" y="10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2" y="7"/>
                      <a:pt x="20" y="6"/>
                      <a:pt x="19" y="5"/>
                    </a:cubicBezTo>
                    <a:cubicBezTo>
                      <a:pt x="18" y="4"/>
                      <a:pt x="17" y="3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1" name="Freeform 1189"/>
              <p:cNvSpPr>
                <a:spLocks/>
              </p:cNvSpPr>
              <p:nvPr/>
            </p:nvSpPr>
            <p:spPr bwMode="auto">
              <a:xfrm>
                <a:off x="2698" y="3154"/>
                <a:ext cx="100" cy="80"/>
              </a:xfrm>
              <a:custGeom>
                <a:avLst/>
                <a:gdLst>
                  <a:gd name="T0" fmla="*/ 12 w 104"/>
                  <a:gd name="T1" fmla="*/ 58 h 83"/>
                  <a:gd name="T2" fmla="*/ 14 w 104"/>
                  <a:gd name="T3" fmla="*/ 59 h 83"/>
                  <a:gd name="T4" fmla="*/ 25 w 104"/>
                  <a:gd name="T5" fmla="*/ 68 h 83"/>
                  <a:gd name="T6" fmla="*/ 32 w 104"/>
                  <a:gd name="T7" fmla="*/ 66 h 83"/>
                  <a:gd name="T8" fmla="*/ 38 w 104"/>
                  <a:gd name="T9" fmla="*/ 71 h 83"/>
                  <a:gd name="T10" fmla="*/ 45 w 104"/>
                  <a:gd name="T11" fmla="*/ 72 h 83"/>
                  <a:gd name="T12" fmla="*/ 49 w 104"/>
                  <a:gd name="T13" fmla="*/ 78 h 83"/>
                  <a:gd name="T14" fmla="*/ 50 w 104"/>
                  <a:gd name="T15" fmla="*/ 79 h 83"/>
                  <a:gd name="T16" fmla="*/ 52 w 104"/>
                  <a:gd name="T17" fmla="*/ 78 h 83"/>
                  <a:gd name="T18" fmla="*/ 62 w 104"/>
                  <a:gd name="T19" fmla="*/ 79 h 83"/>
                  <a:gd name="T20" fmla="*/ 70 w 104"/>
                  <a:gd name="T21" fmla="*/ 79 h 83"/>
                  <a:gd name="T22" fmla="*/ 85 w 104"/>
                  <a:gd name="T23" fmla="*/ 83 h 83"/>
                  <a:gd name="T24" fmla="*/ 85 w 104"/>
                  <a:gd name="T25" fmla="*/ 83 h 83"/>
                  <a:gd name="T26" fmla="*/ 88 w 104"/>
                  <a:gd name="T27" fmla="*/ 83 h 83"/>
                  <a:gd name="T28" fmla="*/ 88 w 104"/>
                  <a:gd name="T29" fmla="*/ 81 h 83"/>
                  <a:gd name="T30" fmla="*/ 88 w 104"/>
                  <a:gd name="T31" fmla="*/ 78 h 83"/>
                  <a:gd name="T32" fmla="*/ 95 w 104"/>
                  <a:gd name="T33" fmla="*/ 70 h 83"/>
                  <a:gd name="T34" fmla="*/ 101 w 104"/>
                  <a:gd name="T35" fmla="*/ 64 h 83"/>
                  <a:gd name="T36" fmla="*/ 99 w 104"/>
                  <a:gd name="T37" fmla="*/ 54 h 83"/>
                  <a:gd name="T38" fmla="*/ 98 w 104"/>
                  <a:gd name="T39" fmla="*/ 52 h 83"/>
                  <a:gd name="T40" fmla="*/ 98 w 104"/>
                  <a:gd name="T41" fmla="*/ 51 h 83"/>
                  <a:gd name="T42" fmla="*/ 98 w 104"/>
                  <a:gd name="T43" fmla="*/ 50 h 83"/>
                  <a:gd name="T44" fmla="*/ 97 w 104"/>
                  <a:gd name="T45" fmla="*/ 47 h 83"/>
                  <a:gd name="T46" fmla="*/ 98 w 104"/>
                  <a:gd name="T47" fmla="*/ 45 h 83"/>
                  <a:gd name="T48" fmla="*/ 98 w 104"/>
                  <a:gd name="T49" fmla="*/ 44 h 83"/>
                  <a:gd name="T50" fmla="*/ 98 w 104"/>
                  <a:gd name="T51" fmla="*/ 42 h 83"/>
                  <a:gd name="T52" fmla="*/ 97 w 104"/>
                  <a:gd name="T53" fmla="*/ 41 h 83"/>
                  <a:gd name="T54" fmla="*/ 94 w 104"/>
                  <a:gd name="T55" fmla="*/ 37 h 83"/>
                  <a:gd name="T56" fmla="*/ 101 w 104"/>
                  <a:gd name="T57" fmla="*/ 23 h 83"/>
                  <a:gd name="T58" fmla="*/ 99 w 104"/>
                  <a:gd name="T59" fmla="*/ 12 h 83"/>
                  <a:gd name="T60" fmla="*/ 98 w 104"/>
                  <a:gd name="T61" fmla="*/ 11 h 83"/>
                  <a:gd name="T62" fmla="*/ 92 w 104"/>
                  <a:gd name="T63" fmla="*/ 8 h 83"/>
                  <a:gd name="T64" fmla="*/ 91 w 104"/>
                  <a:gd name="T65" fmla="*/ 8 h 83"/>
                  <a:gd name="T66" fmla="*/ 90 w 104"/>
                  <a:gd name="T67" fmla="*/ 8 h 83"/>
                  <a:gd name="T68" fmla="*/ 88 w 104"/>
                  <a:gd name="T69" fmla="*/ 8 h 83"/>
                  <a:gd name="T70" fmla="*/ 84 w 104"/>
                  <a:gd name="T71" fmla="*/ 8 h 83"/>
                  <a:gd name="T72" fmla="*/ 60 w 104"/>
                  <a:gd name="T73" fmla="*/ 6 h 83"/>
                  <a:gd name="T74" fmla="*/ 59 w 104"/>
                  <a:gd name="T75" fmla="*/ 6 h 83"/>
                  <a:gd name="T76" fmla="*/ 57 w 104"/>
                  <a:gd name="T77" fmla="*/ 5 h 83"/>
                  <a:gd name="T78" fmla="*/ 57 w 104"/>
                  <a:gd name="T79" fmla="*/ 5 h 83"/>
                  <a:gd name="T80" fmla="*/ 43 w 104"/>
                  <a:gd name="T81" fmla="*/ 0 h 83"/>
                  <a:gd name="T82" fmla="*/ 21 w 104"/>
                  <a:gd name="T83" fmla="*/ 7 h 83"/>
                  <a:gd name="T84" fmla="*/ 4 w 104"/>
                  <a:gd name="T85" fmla="*/ 12 h 83"/>
                  <a:gd name="T86" fmla="*/ 2 w 104"/>
                  <a:gd name="T87" fmla="*/ 17 h 83"/>
                  <a:gd name="T88" fmla="*/ 2 w 104"/>
                  <a:gd name="T89" fmla="*/ 19 h 83"/>
                  <a:gd name="T90" fmla="*/ 2 w 104"/>
                  <a:gd name="T91" fmla="*/ 21 h 83"/>
                  <a:gd name="T92" fmla="*/ 2 w 104"/>
                  <a:gd name="T93" fmla="*/ 23 h 83"/>
                  <a:gd name="T94" fmla="*/ 2 w 104"/>
                  <a:gd name="T95" fmla="*/ 25 h 83"/>
                  <a:gd name="T96" fmla="*/ 2 w 104"/>
                  <a:gd name="T97" fmla="*/ 26 h 83"/>
                  <a:gd name="T98" fmla="*/ 1 w 104"/>
                  <a:gd name="T99" fmla="*/ 28 h 83"/>
                  <a:gd name="T100" fmla="*/ 1 w 104"/>
                  <a:gd name="T101" fmla="*/ 30 h 83"/>
                  <a:gd name="T102" fmla="*/ 5 w 104"/>
                  <a:gd name="T103" fmla="*/ 38 h 83"/>
                  <a:gd name="T104" fmla="*/ 8 w 104"/>
                  <a:gd name="T105" fmla="*/ 51 h 83"/>
                  <a:gd name="T106" fmla="*/ 9 w 104"/>
                  <a:gd name="T107" fmla="*/ 52 h 83"/>
                  <a:gd name="T108" fmla="*/ 9 w 104"/>
                  <a:gd name="T109" fmla="*/ 54 h 83"/>
                  <a:gd name="T110" fmla="*/ 9 w 104"/>
                  <a:gd name="T111" fmla="*/ 55 h 83"/>
                  <a:gd name="T112" fmla="*/ 9 w 104"/>
                  <a:gd name="T113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83">
                    <a:moveTo>
                      <a:pt x="9" y="57"/>
                    </a:moveTo>
                    <a:cubicBezTo>
                      <a:pt x="10" y="57"/>
                      <a:pt x="11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4" y="59"/>
                      <a:pt x="14" y="59"/>
                    </a:cubicBezTo>
                    <a:cubicBezTo>
                      <a:pt x="19" y="61"/>
                      <a:pt x="22" y="63"/>
                      <a:pt x="23" y="66"/>
                    </a:cubicBezTo>
                    <a:cubicBezTo>
                      <a:pt x="23" y="67"/>
                      <a:pt x="24" y="68"/>
                      <a:pt x="25" y="68"/>
                    </a:cubicBezTo>
                    <a:cubicBezTo>
                      <a:pt x="26" y="67"/>
                      <a:pt x="27" y="66"/>
                      <a:pt x="29" y="66"/>
                    </a:cubicBezTo>
                    <a:cubicBezTo>
                      <a:pt x="30" y="66"/>
                      <a:pt x="31" y="66"/>
                      <a:pt x="32" y="66"/>
                    </a:cubicBezTo>
                    <a:cubicBezTo>
                      <a:pt x="32" y="66"/>
                      <a:pt x="33" y="66"/>
                      <a:pt x="33" y="66"/>
                    </a:cubicBezTo>
                    <a:cubicBezTo>
                      <a:pt x="37" y="66"/>
                      <a:pt x="38" y="69"/>
                      <a:pt x="38" y="71"/>
                    </a:cubicBezTo>
                    <a:cubicBezTo>
                      <a:pt x="39" y="71"/>
                      <a:pt x="39" y="71"/>
                      <a:pt x="40" y="71"/>
                    </a:cubicBezTo>
                    <a:cubicBezTo>
                      <a:pt x="42" y="71"/>
                      <a:pt x="43" y="71"/>
                      <a:pt x="45" y="72"/>
                    </a:cubicBezTo>
                    <a:cubicBezTo>
                      <a:pt x="46" y="73"/>
                      <a:pt x="47" y="74"/>
                      <a:pt x="48" y="76"/>
                    </a:cubicBezTo>
                    <a:cubicBezTo>
                      <a:pt x="48" y="77"/>
                      <a:pt x="48" y="77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50" y="79"/>
                      <a:pt x="50" y="79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1" y="79"/>
                      <a:pt x="51" y="79"/>
                      <a:pt x="52" y="78"/>
                    </a:cubicBezTo>
                    <a:cubicBezTo>
                      <a:pt x="53" y="78"/>
                      <a:pt x="55" y="77"/>
                      <a:pt x="57" y="78"/>
                    </a:cubicBezTo>
                    <a:cubicBezTo>
                      <a:pt x="57" y="79"/>
                      <a:pt x="60" y="79"/>
                      <a:pt x="62" y="79"/>
                    </a:cubicBezTo>
                    <a:cubicBezTo>
                      <a:pt x="63" y="79"/>
                      <a:pt x="64" y="79"/>
                      <a:pt x="65" y="79"/>
                    </a:cubicBezTo>
                    <a:cubicBezTo>
                      <a:pt x="67" y="78"/>
                      <a:pt x="68" y="79"/>
                      <a:pt x="70" y="79"/>
                    </a:cubicBezTo>
                    <a:cubicBezTo>
                      <a:pt x="71" y="80"/>
                      <a:pt x="72" y="80"/>
                      <a:pt x="74" y="80"/>
                    </a:cubicBezTo>
                    <a:cubicBezTo>
                      <a:pt x="78" y="79"/>
                      <a:pt x="83" y="81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6" y="83"/>
                      <a:pt x="87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2"/>
                      <a:pt x="88" y="82"/>
                      <a:pt x="88" y="81"/>
                    </a:cubicBezTo>
                    <a:cubicBezTo>
                      <a:pt x="88" y="81"/>
                      <a:pt x="88" y="80"/>
                      <a:pt x="88" y="80"/>
                    </a:cubicBezTo>
                    <a:cubicBezTo>
                      <a:pt x="88" y="79"/>
                      <a:pt x="88" y="78"/>
                      <a:pt x="88" y="78"/>
                    </a:cubicBezTo>
                    <a:cubicBezTo>
                      <a:pt x="88" y="77"/>
                      <a:pt x="89" y="76"/>
                      <a:pt x="91" y="73"/>
                    </a:cubicBezTo>
                    <a:cubicBezTo>
                      <a:pt x="92" y="72"/>
                      <a:pt x="94" y="71"/>
                      <a:pt x="95" y="70"/>
                    </a:cubicBezTo>
                    <a:cubicBezTo>
                      <a:pt x="97" y="68"/>
                      <a:pt x="98" y="67"/>
                      <a:pt x="99" y="66"/>
                    </a:cubicBezTo>
                    <a:cubicBezTo>
                      <a:pt x="100" y="65"/>
                      <a:pt x="101" y="65"/>
                      <a:pt x="101" y="64"/>
                    </a:cubicBezTo>
                    <a:cubicBezTo>
                      <a:pt x="102" y="64"/>
                      <a:pt x="103" y="63"/>
                      <a:pt x="103" y="62"/>
                    </a:cubicBezTo>
                    <a:cubicBezTo>
                      <a:pt x="104" y="62"/>
                      <a:pt x="102" y="59"/>
                      <a:pt x="99" y="54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2"/>
                      <a:pt x="98" y="52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49"/>
                      <a:pt x="98" y="49"/>
                      <a:pt x="98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4"/>
                      <a:pt x="98" y="44"/>
                    </a:cubicBezTo>
                    <a:cubicBezTo>
                      <a:pt x="98" y="44"/>
                      <a:pt x="98" y="43"/>
                      <a:pt x="98" y="43"/>
                    </a:cubicBezTo>
                    <a:cubicBezTo>
                      <a:pt x="98" y="43"/>
                      <a:pt x="98" y="42"/>
                      <a:pt x="98" y="42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2"/>
                      <a:pt x="97" y="41"/>
                      <a:pt x="97" y="41"/>
                    </a:cubicBezTo>
                    <a:cubicBezTo>
                      <a:pt x="97" y="41"/>
                      <a:pt x="97" y="40"/>
                      <a:pt x="97" y="40"/>
                    </a:cubicBezTo>
                    <a:cubicBezTo>
                      <a:pt x="95" y="39"/>
                      <a:pt x="94" y="38"/>
                      <a:pt x="94" y="37"/>
                    </a:cubicBezTo>
                    <a:cubicBezTo>
                      <a:pt x="94" y="33"/>
                      <a:pt x="102" y="29"/>
                      <a:pt x="102" y="29"/>
                    </a:cubicBezTo>
                    <a:cubicBezTo>
                      <a:pt x="102" y="28"/>
                      <a:pt x="102" y="24"/>
                      <a:pt x="101" y="23"/>
                    </a:cubicBezTo>
                    <a:cubicBezTo>
                      <a:pt x="98" y="20"/>
                      <a:pt x="97" y="16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8" y="12"/>
                      <a:pt x="98" y="11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6" y="10"/>
                      <a:pt x="93" y="9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0" y="8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8"/>
                      <a:pt x="89" y="8"/>
                      <a:pt x="88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6" y="8"/>
                      <a:pt x="85" y="8"/>
                      <a:pt x="84" y="8"/>
                    </a:cubicBezTo>
                    <a:cubicBezTo>
                      <a:pt x="75" y="8"/>
                      <a:pt x="63" y="7"/>
                      <a:pt x="61" y="7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3" y="8"/>
                      <a:pt x="50" y="8"/>
                    </a:cubicBezTo>
                    <a:cubicBezTo>
                      <a:pt x="44" y="8"/>
                      <a:pt x="43" y="3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25" y="3"/>
                      <a:pt x="21" y="7"/>
                    </a:cubicBezTo>
                    <a:cubicBezTo>
                      <a:pt x="18" y="11"/>
                      <a:pt x="13" y="11"/>
                      <a:pt x="8" y="12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4" y="14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3" y="32"/>
                      <a:pt x="4" y="35"/>
                      <a:pt x="4" y="37"/>
                    </a:cubicBezTo>
                    <a:cubicBezTo>
                      <a:pt x="4" y="38"/>
                      <a:pt x="4" y="38"/>
                      <a:pt x="5" y="38"/>
                    </a:cubicBezTo>
                    <a:cubicBezTo>
                      <a:pt x="5" y="39"/>
                      <a:pt x="6" y="41"/>
                      <a:pt x="6" y="43"/>
                    </a:cubicBezTo>
                    <a:cubicBezTo>
                      <a:pt x="6" y="47"/>
                      <a:pt x="7" y="50"/>
                      <a:pt x="8" y="51"/>
                    </a:cubicBezTo>
                    <a:cubicBezTo>
                      <a:pt x="8" y="51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2" name="Freeform 1190"/>
              <p:cNvSpPr>
                <a:spLocks/>
              </p:cNvSpPr>
              <p:nvPr/>
            </p:nvSpPr>
            <p:spPr bwMode="auto">
              <a:xfrm>
                <a:off x="2714" y="3292"/>
                <a:ext cx="34" cy="31"/>
              </a:xfrm>
              <a:custGeom>
                <a:avLst/>
                <a:gdLst>
                  <a:gd name="T0" fmla="*/ 29 w 36"/>
                  <a:gd name="T1" fmla="*/ 24 h 32"/>
                  <a:gd name="T2" fmla="*/ 30 w 36"/>
                  <a:gd name="T3" fmla="*/ 23 h 32"/>
                  <a:gd name="T4" fmla="*/ 30 w 36"/>
                  <a:gd name="T5" fmla="*/ 23 h 32"/>
                  <a:gd name="T6" fmla="*/ 32 w 36"/>
                  <a:gd name="T7" fmla="*/ 21 h 32"/>
                  <a:gd name="T8" fmla="*/ 32 w 36"/>
                  <a:gd name="T9" fmla="*/ 21 h 32"/>
                  <a:gd name="T10" fmla="*/ 32 w 36"/>
                  <a:gd name="T11" fmla="*/ 21 h 32"/>
                  <a:gd name="T12" fmla="*/ 32 w 36"/>
                  <a:gd name="T13" fmla="*/ 21 h 32"/>
                  <a:gd name="T14" fmla="*/ 33 w 36"/>
                  <a:gd name="T15" fmla="*/ 20 h 32"/>
                  <a:gd name="T16" fmla="*/ 33 w 36"/>
                  <a:gd name="T17" fmla="*/ 19 h 32"/>
                  <a:gd name="T18" fmla="*/ 34 w 36"/>
                  <a:gd name="T19" fmla="*/ 19 h 32"/>
                  <a:gd name="T20" fmla="*/ 34 w 36"/>
                  <a:gd name="T21" fmla="*/ 19 h 32"/>
                  <a:gd name="T22" fmla="*/ 35 w 36"/>
                  <a:gd name="T23" fmla="*/ 18 h 32"/>
                  <a:gd name="T24" fmla="*/ 35 w 36"/>
                  <a:gd name="T25" fmla="*/ 18 h 32"/>
                  <a:gd name="T26" fmla="*/ 35 w 36"/>
                  <a:gd name="T27" fmla="*/ 18 h 32"/>
                  <a:gd name="T28" fmla="*/ 35 w 36"/>
                  <a:gd name="T29" fmla="*/ 17 h 32"/>
                  <a:gd name="T30" fmla="*/ 36 w 36"/>
                  <a:gd name="T31" fmla="*/ 6 h 32"/>
                  <a:gd name="T32" fmla="*/ 35 w 36"/>
                  <a:gd name="T33" fmla="*/ 6 h 32"/>
                  <a:gd name="T34" fmla="*/ 34 w 36"/>
                  <a:gd name="T35" fmla="*/ 5 h 32"/>
                  <a:gd name="T36" fmla="*/ 34 w 36"/>
                  <a:gd name="T37" fmla="*/ 5 h 32"/>
                  <a:gd name="T38" fmla="*/ 33 w 36"/>
                  <a:gd name="T39" fmla="*/ 4 h 32"/>
                  <a:gd name="T40" fmla="*/ 32 w 36"/>
                  <a:gd name="T41" fmla="*/ 4 h 32"/>
                  <a:gd name="T42" fmla="*/ 31 w 36"/>
                  <a:gd name="T43" fmla="*/ 4 h 32"/>
                  <a:gd name="T44" fmla="*/ 31 w 36"/>
                  <a:gd name="T45" fmla="*/ 3 h 32"/>
                  <a:gd name="T46" fmla="*/ 30 w 36"/>
                  <a:gd name="T47" fmla="*/ 3 h 32"/>
                  <a:gd name="T48" fmla="*/ 30 w 36"/>
                  <a:gd name="T49" fmla="*/ 3 h 32"/>
                  <a:gd name="T50" fmla="*/ 29 w 36"/>
                  <a:gd name="T51" fmla="*/ 3 h 32"/>
                  <a:gd name="T52" fmla="*/ 29 w 36"/>
                  <a:gd name="T53" fmla="*/ 2 h 32"/>
                  <a:gd name="T54" fmla="*/ 28 w 36"/>
                  <a:gd name="T55" fmla="*/ 2 h 32"/>
                  <a:gd name="T56" fmla="*/ 28 w 36"/>
                  <a:gd name="T57" fmla="*/ 2 h 32"/>
                  <a:gd name="T58" fmla="*/ 27 w 36"/>
                  <a:gd name="T59" fmla="*/ 2 h 32"/>
                  <a:gd name="T60" fmla="*/ 27 w 36"/>
                  <a:gd name="T61" fmla="*/ 2 h 32"/>
                  <a:gd name="T62" fmla="*/ 9 w 36"/>
                  <a:gd name="T63" fmla="*/ 0 h 32"/>
                  <a:gd name="T64" fmla="*/ 7 w 36"/>
                  <a:gd name="T65" fmla="*/ 1 h 32"/>
                  <a:gd name="T66" fmla="*/ 1 w 36"/>
                  <a:gd name="T67" fmla="*/ 1 h 32"/>
                  <a:gd name="T68" fmla="*/ 0 w 36"/>
                  <a:gd name="T69" fmla="*/ 1 h 32"/>
                  <a:gd name="T70" fmla="*/ 0 w 36"/>
                  <a:gd name="T71" fmla="*/ 2 h 32"/>
                  <a:gd name="T72" fmla="*/ 1 w 36"/>
                  <a:gd name="T73" fmla="*/ 4 h 32"/>
                  <a:gd name="T74" fmla="*/ 5 w 36"/>
                  <a:gd name="T75" fmla="*/ 10 h 32"/>
                  <a:gd name="T76" fmla="*/ 10 w 36"/>
                  <a:gd name="T77" fmla="*/ 16 h 32"/>
                  <a:gd name="T78" fmla="*/ 14 w 36"/>
                  <a:gd name="T79" fmla="*/ 21 h 32"/>
                  <a:gd name="T80" fmla="*/ 16 w 36"/>
                  <a:gd name="T81" fmla="*/ 23 h 32"/>
                  <a:gd name="T82" fmla="*/ 18 w 36"/>
                  <a:gd name="T83" fmla="*/ 25 h 32"/>
                  <a:gd name="T84" fmla="*/ 18 w 36"/>
                  <a:gd name="T85" fmla="*/ 25 h 32"/>
                  <a:gd name="T86" fmla="*/ 20 w 36"/>
                  <a:gd name="T87" fmla="*/ 27 h 32"/>
                  <a:gd name="T88" fmla="*/ 20 w 36"/>
                  <a:gd name="T89" fmla="*/ 27 h 32"/>
                  <a:gd name="T90" fmla="*/ 21 w 36"/>
                  <a:gd name="T91" fmla="*/ 28 h 32"/>
                  <a:gd name="T92" fmla="*/ 22 w 36"/>
                  <a:gd name="T93" fmla="*/ 29 h 32"/>
                  <a:gd name="T94" fmla="*/ 23 w 36"/>
                  <a:gd name="T95" fmla="*/ 30 h 32"/>
                  <a:gd name="T96" fmla="*/ 26 w 36"/>
                  <a:gd name="T97" fmla="*/ 32 h 32"/>
                  <a:gd name="T98" fmla="*/ 26 w 36"/>
                  <a:gd name="T99" fmla="*/ 32 h 32"/>
                  <a:gd name="T100" fmla="*/ 26 w 36"/>
                  <a:gd name="T101" fmla="*/ 31 h 32"/>
                  <a:gd name="T102" fmla="*/ 26 w 36"/>
                  <a:gd name="T103" fmla="*/ 31 h 32"/>
                  <a:gd name="T104" fmla="*/ 27 w 36"/>
                  <a:gd name="T105" fmla="*/ 29 h 32"/>
                  <a:gd name="T106" fmla="*/ 27 w 36"/>
                  <a:gd name="T107" fmla="*/ 29 h 32"/>
                  <a:gd name="T108" fmla="*/ 27 w 36"/>
                  <a:gd name="T109" fmla="*/ 27 h 32"/>
                  <a:gd name="T110" fmla="*/ 27 w 36"/>
                  <a:gd name="T111" fmla="*/ 27 h 32"/>
                  <a:gd name="T112" fmla="*/ 29 w 36"/>
                  <a:gd name="T113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32">
                    <a:moveTo>
                      <a:pt x="29" y="24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6" y="15"/>
                      <a:pt x="36" y="10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2"/>
                      <a:pt x="12" y="1"/>
                      <a:pt x="9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3" y="3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" y="5"/>
                      <a:pt x="5" y="7"/>
                      <a:pt x="5" y="10"/>
                    </a:cubicBezTo>
                    <a:cubicBezTo>
                      <a:pt x="5" y="11"/>
                      <a:pt x="8" y="14"/>
                      <a:pt x="10" y="16"/>
                    </a:cubicBezTo>
                    <a:cubicBezTo>
                      <a:pt x="12" y="18"/>
                      <a:pt x="14" y="19"/>
                      <a:pt x="14" y="21"/>
                    </a:cubicBezTo>
                    <a:cubicBezTo>
                      <a:pt x="15" y="22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6"/>
                      <a:pt x="29" y="25"/>
                      <a:pt x="29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3" name="Freeform 1191"/>
              <p:cNvSpPr>
                <a:spLocks/>
              </p:cNvSpPr>
              <p:nvPr/>
            </p:nvSpPr>
            <p:spPr bwMode="auto">
              <a:xfrm>
                <a:off x="2693" y="3275"/>
                <a:ext cx="53" cy="44"/>
              </a:xfrm>
              <a:custGeom>
                <a:avLst/>
                <a:gdLst>
                  <a:gd name="T0" fmla="*/ 54 w 55"/>
                  <a:gd name="T1" fmla="*/ 14 h 46"/>
                  <a:gd name="T2" fmla="*/ 52 w 55"/>
                  <a:gd name="T3" fmla="*/ 13 h 46"/>
                  <a:gd name="T4" fmla="*/ 51 w 55"/>
                  <a:gd name="T5" fmla="*/ 11 h 46"/>
                  <a:gd name="T6" fmla="*/ 50 w 55"/>
                  <a:gd name="T7" fmla="*/ 9 h 46"/>
                  <a:gd name="T8" fmla="*/ 50 w 55"/>
                  <a:gd name="T9" fmla="*/ 8 h 46"/>
                  <a:gd name="T10" fmla="*/ 48 w 55"/>
                  <a:gd name="T11" fmla="*/ 9 h 46"/>
                  <a:gd name="T12" fmla="*/ 45 w 55"/>
                  <a:gd name="T13" fmla="*/ 9 h 46"/>
                  <a:gd name="T14" fmla="*/ 44 w 55"/>
                  <a:gd name="T15" fmla="*/ 9 h 46"/>
                  <a:gd name="T16" fmla="*/ 37 w 55"/>
                  <a:gd name="T17" fmla="*/ 7 h 46"/>
                  <a:gd name="T18" fmla="*/ 33 w 55"/>
                  <a:gd name="T19" fmla="*/ 4 h 46"/>
                  <a:gd name="T20" fmla="*/ 31 w 55"/>
                  <a:gd name="T21" fmla="*/ 3 h 46"/>
                  <a:gd name="T22" fmla="*/ 29 w 55"/>
                  <a:gd name="T23" fmla="*/ 1 h 46"/>
                  <a:gd name="T24" fmla="*/ 27 w 55"/>
                  <a:gd name="T25" fmla="*/ 0 h 46"/>
                  <a:gd name="T26" fmla="*/ 21 w 55"/>
                  <a:gd name="T27" fmla="*/ 4 h 46"/>
                  <a:gd name="T28" fmla="*/ 17 w 55"/>
                  <a:gd name="T29" fmla="*/ 9 h 46"/>
                  <a:gd name="T30" fmla="*/ 12 w 55"/>
                  <a:gd name="T31" fmla="*/ 15 h 46"/>
                  <a:gd name="T32" fmla="*/ 7 w 55"/>
                  <a:gd name="T33" fmla="*/ 14 h 46"/>
                  <a:gd name="T34" fmla="*/ 6 w 55"/>
                  <a:gd name="T35" fmla="*/ 14 h 46"/>
                  <a:gd name="T36" fmla="*/ 6 w 55"/>
                  <a:gd name="T37" fmla="*/ 14 h 46"/>
                  <a:gd name="T38" fmla="*/ 5 w 55"/>
                  <a:gd name="T39" fmla="*/ 14 h 46"/>
                  <a:gd name="T40" fmla="*/ 4 w 55"/>
                  <a:gd name="T41" fmla="*/ 14 h 46"/>
                  <a:gd name="T42" fmla="*/ 3 w 55"/>
                  <a:gd name="T43" fmla="*/ 15 h 46"/>
                  <a:gd name="T44" fmla="*/ 1 w 55"/>
                  <a:gd name="T45" fmla="*/ 15 h 46"/>
                  <a:gd name="T46" fmla="*/ 0 w 55"/>
                  <a:gd name="T47" fmla="*/ 15 h 46"/>
                  <a:gd name="T48" fmla="*/ 2 w 55"/>
                  <a:gd name="T49" fmla="*/ 16 h 46"/>
                  <a:gd name="T50" fmla="*/ 20 w 55"/>
                  <a:gd name="T51" fmla="*/ 36 h 46"/>
                  <a:gd name="T52" fmla="*/ 30 w 55"/>
                  <a:gd name="T53" fmla="*/ 42 h 46"/>
                  <a:gd name="T54" fmla="*/ 35 w 55"/>
                  <a:gd name="T55" fmla="*/ 44 h 46"/>
                  <a:gd name="T56" fmla="*/ 28 w 55"/>
                  <a:gd name="T57" fmla="*/ 37 h 46"/>
                  <a:gd name="T58" fmla="*/ 20 w 55"/>
                  <a:gd name="T59" fmla="*/ 25 h 46"/>
                  <a:gd name="T60" fmla="*/ 18 w 55"/>
                  <a:gd name="T61" fmla="*/ 17 h 46"/>
                  <a:gd name="T62" fmla="*/ 26 w 55"/>
                  <a:gd name="T63" fmla="*/ 15 h 46"/>
                  <a:gd name="T64" fmla="*/ 48 w 55"/>
                  <a:gd name="T65" fmla="*/ 16 h 46"/>
                  <a:gd name="T66" fmla="*/ 49 w 55"/>
                  <a:gd name="T67" fmla="*/ 16 h 46"/>
                  <a:gd name="T68" fmla="*/ 50 w 55"/>
                  <a:gd name="T69" fmla="*/ 16 h 46"/>
                  <a:gd name="T70" fmla="*/ 51 w 55"/>
                  <a:gd name="T71" fmla="*/ 17 h 46"/>
                  <a:gd name="T72" fmla="*/ 52 w 55"/>
                  <a:gd name="T73" fmla="*/ 17 h 46"/>
                  <a:gd name="T74" fmla="*/ 53 w 55"/>
                  <a:gd name="T75" fmla="*/ 18 h 46"/>
                  <a:gd name="T76" fmla="*/ 55 w 55"/>
                  <a:gd name="T77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46">
                    <a:moveTo>
                      <a:pt x="55" y="17"/>
                    </a:moveTo>
                    <a:cubicBezTo>
                      <a:pt x="55" y="15"/>
                      <a:pt x="55" y="15"/>
                      <a:pt x="54" y="14"/>
                    </a:cubicBezTo>
                    <a:cubicBezTo>
                      <a:pt x="53" y="14"/>
                      <a:pt x="53" y="14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1"/>
                      <a:pt x="50" y="10"/>
                      <a:pt x="50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9" y="8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6" y="9"/>
                      <a:pt x="45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0" y="9"/>
                      <a:pt x="37" y="7"/>
                    </a:cubicBezTo>
                    <a:cubicBezTo>
                      <a:pt x="36" y="7"/>
                      <a:pt x="35" y="6"/>
                      <a:pt x="34" y="5"/>
                    </a:cubicBezTo>
                    <a:cubicBezTo>
                      <a:pt x="34" y="5"/>
                      <a:pt x="34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5" y="1"/>
                      <a:pt x="25" y="1"/>
                    </a:cubicBezTo>
                    <a:cubicBezTo>
                      <a:pt x="23" y="3"/>
                      <a:pt x="21" y="3"/>
                      <a:pt x="21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20" y="9"/>
                      <a:pt x="17" y="9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5" y="13"/>
                      <a:pt x="14" y="15"/>
                      <a:pt x="12" y="15"/>
                    </a:cubicBezTo>
                    <a:cubicBezTo>
                      <a:pt x="11" y="15"/>
                      <a:pt x="10" y="14"/>
                      <a:pt x="9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6"/>
                      <a:pt x="11" y="16"/>
                      <a:pt x="11" y="22"/>
                    </a:cubicBezTo>
                    <a:cubicBezTo>
                      <a:pt x="11" y="24"/>
                      <a:pt x="16" y="31"/>
                      <a:pt x="20" y="36"/>
                    </a:cubicBezTo>
                    <a:cubicBezTo>
                      <a:pt x="21" y="37"/>
                      <a:pt x="23" y="38"/>
                      <a:pt x="25" y="38"/>
                    </a:cubicBezTo>
                    <a:cubicBezTo>
                      <a:pt x="27" y="39"/>
                      <a:pt x="30" y="40"/>
                      <a:pt x="30" y="42"/>
                    </a:cubicBezTo>
                    <a:cubicBezTo>
                      <a:pt x="30" y="43"/>
                      <a:pt x="32" y="45"/>
                      <a:pt x="36" y="46"/>
                    </a:cubicBezTo>
                    <a:cubicBezTo>
                      <a:pt x="36" y="45"/>
                      <a:pt x="35" y="45"/>
                      <a:pt x="35" y="44"/>
                    </a:cubicBezTo>
                    <a:cubicBezTo>
                      <a:pt x="33" y="42"/>
                      <a:pt x="31" y="41"/>
                      <a:pt x="31" y="40"/>
                    </a:cubicBezTo>
                    <a:cubicBezTo>
                      <a:pt x="31" y="39"/>
                      <a:pt x="29" y="38"/>
                      <a:pt x="28" y="37"/>
                    </a:cubicBezTo>
                    <a:cubicBezTo>
                      <a:pt x="25" y="34"/>
                      <a:pt x="22" y="31"/>
                      <a:pt x="22" y="28"/>
                    </a:cubicBezTo>
                    <a:cubicBezTo>
                      <a:pt x="22" y="27"/>
                      <a:pt x="21" y="26"/>
                      <a:pt x="20" y="25"/>
                    </a:cubicBezTo>
                    <a:cubicBezTo>
                      <a:pt x="18" y="24"/>
                      <a:pt x="17" y="23"/>
                      <a:pt x="17" y="21"/>
                    </a:cubicBezTo>
                    <a:cubicBezTo>
                      <a:pt x="16" y="20"/>
                      <a:pt x="17" y="18"/>
                      <a:pt x="18" y="17"/>
                    </a:cubicBezTo>
                    <a:cubicBezTo>
                      <a:pt x="20" y="15"/>
                      <a:pt x="23" y="14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8" y="14"/>
                      <a:pt x="30" y="13"/>
                      <a:pt x="32" y="14"/>
                    </a:cubicBezTo>
                    <a:cubicBezTo>
                      <a:pt x="33" y="15"/>
                      <a:pt x="41" y="15"/>
                      <a:pt x="48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7"/>
                      <a:pt x="53" y="17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5" y="18"/>
                      <a:pt x="55" y="19"/>
                    </a:cubicBezTo>
                    <a:cubicBezTo>
                      <a:pt x="55" y="18"/>
                      <a:pt x="55" y="18"/>
                      <a:pt x="55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4" name="Freeform 1192"/>
              <p:cNvSpPr>
                <a:spLocks/>
              </p:cNvSpPr>
              <p:nvPr/>
            </p:nvSpPr>
            <p:spPr bwMode="auto">
              <a:xfrm>
                <a:off x="2750" y="3327"/>
                <a:ext cx="15" cy="34"/>
              </a:xfrm>
              <a:custGeom>
                <a:avLst/>
                <a:gdLst>
                  <a:gd name="T0" fmla="*/ 14 w 16"/>
                  <a:gd name="T1" fmla="*/ 22 h 36"/>
                  <a:gd name="T2" fmla="*/ 13 w 16"/>
                  <a:gd name="T3" fmla="*/ 21 h 36"/>
                  <a:gd name="T4" fmla="*/ 12 w 16"/>
                  <a:gd name="T5" fmla="*/ 20 h 36"/>
                  <a:gd name="T6" fmla="*/ 11 w 16"/>
                  <a:gd name="T7" fmla="*/ 19 h 36"/>
                  <a:gd name="T8" fmla="*/ 11 w 16"/>
                  <a:gd name="T9" fmla="*/ 18 h 36"/>
                  <a:gd name="T10" fmla="*/ 10 w 16"/>
                  <a:gd name="T11" fmla="*/ 16 h 36"/>
                  <a:gd name="T12" fmla="*/ 9 w 16"/>
                  <a:gd name="T13" fmla="*/ 13 h 36"/>
                  <a:gd name="T14" fmla="*/ 9 w 16"/>
                  <a:gd name="T15" fmla="*/ 12 h 36"/>
                  <a:gd name="T16" fmla="*/ 9 w 16"/>
                  <a:gd name="T17" fmla="*/ 10 h 36"/>
                  <a:gd name="T18" fmla="*/ 10 w 16"/>
                  <a:gd name="T19" fmla="*/ 9 h 36"/>
                  <a:gd name="T20" fmla="*/ 10 w 16"/>
                  <a:gd name="T21" fmla="*/ 7 h 36"/>
                  <a:gd name="T22" fmla="*/ 10 w 16"/>
                  <a:gd name="T23" fmla="*/ 6 h 36"/>
                  <a:gd name="T24" fmla="*/ 11 w 16"/>
                  <a:gd name="T25" fmla="*/ 4 h 36"/>
                  <a:gd name="T26" fmla="*/ 8 w 16"/>
                  <a:gd name="T27" fmla="*/ 3 h 36"/>
                  <a:gd name="T28" fmla="*/ 7 w 16"/>
                  <a:gd name="T29" fmla="*/ 2 h 36"/>
                  <a:gd name="T30" fmla="*/ 5 w 16"/>
                  <a:gd name="T31" fmla="*/ 1 h 36"/>
                  <a:gd name="T32" fmla="*/ 5 w 16"/>
                  <a:gd name="T33" fmla="*/ 1 h 36"/>
                  <a:gd name="T34" fmla="*/ 3 w 16"/>
                  <a:gd name="T35" fmla="*/ 0 h 36"/>
                  <a:gd name="T36" fmla="*/ 3 w 16"/>
                  <a:gd name="T37" fmla="*/ 0 h 36"/>
                  <a:gd name="T38" fmla="*/ 1 w 16"/>
                  <a:gd name="T39" fmla="*/ 2 h 36"/>
                  <a:gd name="T40" fmla="*/ 1 w 16"/>
                  <a:gd name="T41" fmla="*/ 3 h 36"/>
                  <a:gd name="T42" fmla="*/ 1 w 16"/>
                  <a:gd name="T43" fmla="*/ 3 h 36"/>
                  <a:gd name="T44" fmla="*/ 0 w 16"/>
                  <a:gd name="T45" fmla="*/ 5 h 36"/>
                  <a:gd name="T46" fmla="*/ 0 w 16"/>
                  <a:gd name="T47" fmla="*/ 5 h 36"/>
                  <a:gd name="T48" fmla="*/ 4 w 16"/>
                  <a:gd name="T49" fmla="*/ 10 h 36"/>
                  <a:gd name="T50" fmla="*/ 2 w 16"/>
                  <a:gd name="T51" fmla="*/ 15 h 36"/>
                  <a:gd name="T52" fmla="*/ 0 w 16"/>
                  <a:gd name="T53" fmla="*/ 23 h 36"/>
                  <a:gd name="T54" fmla="*/ 2 w 16"/>
                  <a:gd name="T55" fmla="*/ 28 h 36"/>
                  <a:gd name="T56" fmla="*/ 6 w 16"/>
                  <a:gd name="T57" fmla="*/ 34 h 36"/>
                  <a:gd name="T58" fmla="*/ 7 w 16"/>
                  <a:gd name="T59" fmla="*/ 36 h 36"/>
                  <a:gd name="T60" fmla="*/ 7 w 16"/>
                  <a:gd name="T61" fmla="*/ 36 h 36"/>
                  <a:gd name="T62" fmla="*/ 7 w 16"/>
                  <a:gd name="T63" fmla="*/ 35 h 36"/>
                  <a:gd name="T64" fmla="*/ 8 w 16"/>
                  <a:gd name="T65" fmla="*/ 34 h 36"/>
                  <a:gd name="T66" fmla="*/ 8 w 16"/>
                  <a:gd name="T67" fmla="*/ 33 h 36"/>
                  <a:gd name="T68" fmla="*/ 9 w 16"/>
                  <a:gd name="T69" fmla="*/ 33 h 36"/>
                  <a:gd name="T70" fmla="*/ 9 w 16"/>
                  <a:gd name="T71" fmla="*/ 32 h 36"/>
                  <a:gd name="T72" fmla="*/ 11 w 16"/>
                  <a:gd name="T73" fmla="*/ 31 h 36"/>
                  <a:gd name="T74" fmla="*/ 11 w 16"/>
                  <a:gd name="T75" fmla="*/ 31 h 36"/>
                  <a:gd name="T76" fmla="*/ 12 w 16"/>
                  <a:gd name="T77" fmla="*/ 28 h 36"/>
                  <a:gd name="T78" fmla="*/ 13 w 16"/>
                  <a:gd name="T79" fmla="*/ 27 h 36"/>
                  <a:gd name="T80" fmla="*/ 14 w 16"/>
                  <a:gd name="T81" fmla="*/ 27 h 36"/>
                  <a:gd name="T82" fmla="*/ 14 w 16"/>
                  <a:gd name="T83" fmla="*/ 25 h 36"/>
                  <a:gd name="T84" fmla="*/ 14 w 16"/>
                  <a:gd name="T85" fmla="*/ 25 h 36"/>
                  <a:gd name="T86" fmla="*/ 15 w 16"/>
                  <a:gd name="T87" fmla="*/ 24 h 36"/>
                  <a:gd name="T88" fmla="*/ 15 w 16"/>
                  <a:gd name="T89" fmla="*/ 24 h 36"/>
                  <a:gd name="T90" fmla="*/ 16 w 16"/>
                  <a:gd name="T91" fmla="*/ 23 h 36"/>
                  <a:gd name="T92" fmla="*/ 16 w 16"/>
                  <a:gd name="T93" fmla="*/ 23 h 36"/>
                  <a:gd name="T94" fmla="*/ 15 w 16"/>
                  <a:gd name="T95" fmla="*/ 23 h 36"/>
                  <a:gd name="T96" fmla="*/ 14 w 16"/>
                  <a:gd name="T9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36">
                    <a:moveTo>
                      <a:pt x="14" y="22"/>
                    </a:moveTo>
                    <a:cubicBezTo>
                      <a:pt x="14" y="21"/>
                      <a:pt x="13" y="21"/>
                      <a:pt x="13" y="21"/>
                    </a:cubicBezTo>
                    <a:cubicBezTo>
                      <a:pt x="13" y="21"/>
                      <a:pt x="12" y="20"/>
                      <a:pt x="12" y="20"/>
                    </a:cubicBezTo>
                    <a:cubicBezTo>
                      <a:pt x="12" y="20"/>
                      <a:pt x="12" y="19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4" y="10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6"/>
                      <a:pt x="0" y="19"/>
                      <a:pt x="0" y="23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4" y="30"/>
                      <a:pt x="5" y="32"/>
                      <a:pt x="6" y="34"/>
                    </a:cubicBezTo>
                    <a:cubicBezTo>
                      <a:pt x="6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7" y="35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1" y="30"/>
                      <a:pt x="11" y="29"/>
                      <a:pt x="12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4" y="27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4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5" name="Freeform 1193"/>
              <p:cNvSpPr>
                <a:spLocks/>
              </p:cNvSpPr>
              <p:nvPr/>
            </p:nvSpPr>
            <p:spPr bwMode="auto">
              <a:xfrm>
                <a:off x="2650" y="3239"/>
                <a:ext cx="75" cy="33"/>
              </a:xfrm>
              <a:custGeom>
                <a:avLst/>
                <a:gdLst>
                  <a:gd name="T0" fmla="*/ 0 w 78"/>
                  <a:gd name="T1" fmla="*/ 25 h 34"/>
                  <a:gd name="T2" fmla="*/ 0 w 78"/>
                  <a:gd name="T3" fmla="*/ 26 h 34"/>
                  <a:gd name="T4" fmla="*/ 5 w 78"/>
                  <a:gd name="T5" fmla="*/ 27 h 34"/>
                  <a:gd name="T6" fmla="*/ 7 w 78"/>
                  <a:gd name="T7" fmla="*/ 27 h 34"/>
                  <a:gd name="T8" fmla="*/ 8 w 78"/>
                  <a:gd name="T9" fmla="*/ 27 h 34"/>
                  <a:gd name="T10" fmla="*/ 9 w 78"/>
                  <a:gd name="T11" fmla="*/ 27 h 34"/>
                  <a:gd name="T12" fmla="*/ 10 w 78"/>
                  <a:gd name="T13" fmla="*/ 28 h 34"/>
                  <a:gd name="T14" fmla="*/ 10 w 78"/>
                  <a:gd name="T15" fmla="*/ 28 h 34"/>
                  <a:gd name="T16" fmla="*/ 12 w 78"/>
                  <a:gd name="T17" fmla="*/ 29 h 34"/>
                  <a:gd name="T18" fmla="*/ 16 w 78"/>
                  <a:gd name="T19" fmla="*/ 27 h 34"/>
                  <a:gd name="T20" fmla="*/ 29 w 78"/>
                  <a:gd name="T21" fmla="*/ 28 h 34"/>
                  <a:gd name="T22" fmla="*/ 30 w 78"/>
                  <a:gd name="T23" fmla="*/ 29 h 34"/>
                  <a:gd name="T24" fmla="*/ 30 w 78"/>
                  <a:gd name="T25" fmla="*/ 30 h 34"/>
                  <a:gd name="T26" fmla="*/ 30 w 78"/>
                  <a:gd name="T27" fmla="*/ 30 h 34"/>
                  <a:gd name="T28" fmla="*/ 35 w 78"/>
                  <a:gd name="T29" fmla="*/ 31 h 34"/>
                  <a:gd name="T30" fmla="*/ 39 w 78"/>
                  <a:gd name="T31" fmla="*/ 31 h 34"/>
                  <a:gd name="T32" fmla="*/ 51 w 78"/>
                  <a:gd name="T33" fmla="*/ 34 h 34"/>
                  <a:gd name="T34" fmla="*/ 51 w 78"/>
                  <a:gd name="T35" fmla="*/ 34 h 34"/>
                  <a:gd name="T36" fmla="*/ 54 w 78"/>
                  <a:gd name="T37" fmla="*/ 33 h 34"/>
                  <a:gd name="T38" fmla="*/ 66 w 78"/>
                  <a:gd name="T39" fmla="*/ 29 h 34"/>
                  <a:gd name="T40" fmla="*/ 68 w 78"/>
                  <a:gd name="T41" fmla="*/ 28 h 34"/>
                  <a:gd name="T42" fmla="*/ 69 w 78"/>
                  <a:gd name="T43" fmla="*/ 26 h 34"/>
                  <a:gd name="T44" fmla="*/ 70 w 78"/>
                  <a:gd name="T45" fmla="*/ 25 h 34"/>
                  <a:gd name="T46" fmla="*/ 71 w 78"/>
                  <a:gd name="T47" fmla="*/ 21 h 34"/>
                  <a:gd name="T48" fmla="*/ 72 w 78"/>
                  <a:gd name="T49" fmla="*/ 17 h 34"/>
                  <a:gd name="T50" fmla="*/ 74 w 78"/>
                  <a:gd name="T51" fmla="*/ 16 h 34"/>
                  <a:gd name="T52" fmla="*/ 77 w 78"/>
                  <a:gd name="T53" fmla="*/ 15 h 34"/>
                  <a:gd name="T54" fmla="*/ 77 w 78"/>
                  <a:gd name="T55" fmla="*/ 13 h 34"/>
                  <a:gd name="T56" fmla="*/ 78 w 78"/>
                  <a:gd name="T57" fmla="*/ 12 h 34"/>
                  <a:gd name="T58" fmla="*/ 77 w 78"/>
                  <a:gd name="T59" fmla="*/ 10 h 34"/>
                  <a:gd name="T60" fmla="*/ 75 w 78"/>
                  <a:gd name="T61" fmla="*/ 5 h 34"/>
                  <a:gd name="T62" fmla="*/ 75 w 78"/>
                  <a:gd name="T63" fmla="*/ 5 h 34"/>
                  <a:gd name="T64" fmla="*/ 66 w 78"/>
                  <a:gd name="T65" fmla="*/ 3 h 34"/>
                  <a:gd name="T66" fmla="*/ 57 w 78"/>
                  <a:gd name="T67" fmla="*/ 4 h 34"/>
                  <a:gd name="T68" fmla="*/ 48 w 78"/>
                  <a:gd name="T69" fmla="*/ 6 h 34"/>
                  <a:gd name="T70" fmla="*/ 46 w 78"/>
                  <a:gd name="T71" fmla="*/ 6 h 34"/>
                  <a:gd name="T72" fmla="*/ 41 w 78"/>
                  <a:gd name="T73" fmla="*/ 9 h 34"/>
                  <a:gd name="T74" fmla="*/ 38 w 78"/>
                  <a:gd name="T75" fmla="*/ 11 h 34"/>
                  <a:gd name="T76" fmla="*/ 37 w 78"/>
                  <a:gd name="T77" fmla="*/ 17 h 34"/>
                  <a:gd name="T78" fmla="*/ 34 w 78"/>
                  <a:gd name="T79" fmla="*/ 21 h 34"/>
                  <a:gd name="T80" fmla="*/ 28 w 78"/>
                  <a:gd name="T81" fmla="*/ 20 h 34"/>
                  <a:gd name="T82" fmla="*/ 11 w 78"/>
                  <a:gd name="T83" fmla="*/ 23 h 34"/>
                  <a:gd name="T84" fmla="*/ 7 w 78"/>
                  <a:gd name="T85" fmla="*/ 23 h 34"/>
                  <a:gd name="T86" fmla="*/ 1 w 78"/>
                  <a:gd name="T87" fmla="*/ 23 h 34"/>
                  <a:gd name="T88" fmla="*/ 0 w 78"/>
                  <a:gd name="T89" fmla="*/ 23 h 34"/>
                  <a:gd name="T90" fmla="*/ 0 w 78"/>
                  <a:gd name="T91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" h="34">
                    <a:moveTo>
                      <a:pt x="0" y="24"/>
                    </a:move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2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7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4" y="29"/>
                      <a:pt x="15" y="28"/>
                      <a:pt x="16" y="27"/>
                    </a:cubicBezTo>
                    <a:cubicBezTo>
                      <a:pt x="17" y="26"/>
                      <a:pt x="18" y="25"/>
                      <a:pt x="27" y="25"/>
                    </a:cubicBezTo>
                    <a:cubicBezTo>
                      <a:pt x="29" y="25"/>
                      <a:pt x="29" y="27"/>
                      <a:pt x="29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1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2" y="32"/>
                      <a:pt x="45" y="32"/>
                      <a:pt x="47" y="33"/>
                    </a:cubicBezTo>
                    <a:cubicBezTo>
                      <a:pt x="49" y="33"/>
                      <a:pt x="50" y="33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6" y="32"/>
                      <a:pt x="58" y="30"/>
                      <a:pt x="61" y="30"/>
                    </a:cubicBezTo>
                    <a:cubicBezTo>
                      <a:pt x="63" y="30"/>
                      <a:pt x="65" y="30"/>
                      <a:pt x="66" y="29"/>
                    </a:cubicBezTo>
                    <a:cubicBezTo>
                      <a:pt x="66" y="29"/>
                      <a:pt x="66" y="29"/>
                      <a:pt x="67" y="28"/>
                    </a:cubicBezTo>
                    <a:cubicBezTo>
                      <a:pt x="67" y="28"/>
                      <a:pt x="67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7"/>
                      <a:pt x="68" y="27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4"/>
                      <a:pt x="70" y="22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8"/>
                      <a:pt x="72" y="17"/>
                    </a:cubicBezTo>
                    <a:cubicBezTo>
                      <a:pt x="72" y="16"/>
                      <a:pt x="73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7" y="16"/>
                      <a:pt x="77" y="16"/>
                      <a:pt x="77" y="15"/>
                    </a:cubicBezTo>
                    <a:cubicBezTo>
                      <a:pt x="77" y="14"/>
                      <a:pt x="77" y="14"/>
                      <a:pt x="77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3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3" y="5"/>
                      <a:pt x="72" y="5"/>
                    </a:cubicBezTo>
                    <a:cubicBezTo>
                      <a:pt x="70" y="5"/>
                      <a:pt x="68" y="4"/>
                      <a:pt x="66" y="3"/>
                    </a:cubicBezTo>
                    <a:cubicBezTo>
                      <a:pt x="65" y="1"/>
                      <a:pt x="61" y="0"/>
                      <a:pt x="59" y="0"/>
                    </a:cubicBezTo>
                    <a:cubicBezTo>
                      <a:pt x="58" y="1"/>
                      <a:pt x="58" y="3"/>
                      <a:pt x="57" y="4"/>
                    </a:cubicBezTo>
                    <a:cubicBezTo>
                      <a:pt x="56" y="6"/>
                      <a:pt x="54" y="6"/>
                      <a:pt x="51" y="6"/>
                    </a:cubicBezTo>
                    <a:cubicBezTo>
                      <a:pt x="50" y="6"/>
                      <a:pt x="49" y="6"/>
                      <a:pt x="48" y="6"/>
                    </a:cubicBezTo>
                    <a:cubicBezTo>
                      <a:pt x="48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5" y="6"/>
                      <a:pt x="45" y="7"/>
                      <a:pt x="44" y="7"/>
                    </a:cubicBezTo>
                    <a:cubicBezTo>
                      <a:pt x="43" y="8"/>
                      <a:pt x="42" y="8"/>
                      <a:pt x="41" y="9"/>
                    </a:cubicBezTo>
                    <a:cubicBezTo>
                      <a:pt x="41" y="10"/>
                      <a:pt x="40" y="10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2"/>
                      <a:pt x="36" y="12"/>
                      <a:pt x="37" y="14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7" y="19"/>
                      <a:pt x="37" y="20"/>
                    </a:cubicBezTo>
                    <a:cubicBezTo>
                      <a:pt x="36" y="21"/>
                      <a:pt x="35" y="21"/>
                      <a:pt x="34" y="21"/>
                    </a:cubicBezTo>
                    <a:cubicBezTo>
                      <a:pt x="32" y="21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8" y="20"/>
                    </a:cubicBezTo>
                    <a:cubicBezTo>
                      <a:pt x="25" y="20"/>
                      <a:pt x="21" y="21"/>
                      <a:pt x="20" y="22"/>
                    </a:cubicBezTo>
                    <a:cubicBezTo>
                      <a:pt x="18" y="24"/>
                      <a:pt x="14" y="24"/>
                      <a:pt x="11" y="23"/>
                    </a:cubicBezTo>
                    <a:cubicBezTo>
                      <a:pt x="11" y="22"/>
                      <a:pt x="10" y="22"/>
                      <a:pt x="9" y="22"/>
                    </a:cubicBezTo>
                    <a:cubicBezTo>
                      <a:pt x="8" y="22"/>
                      <a:pt x="7" y="23"/>
                      <a:pt x="7" y="23"/>
                    </a:cubicBezTo>
                    <a:cubicBezTo>
                      <a:pt x="6" y="24"/>
                      <a:pt x="5" y="25"/>
                      <a:pt x="5" y="25"/>
                    </a:cubicBezTo>
                    <a:cubicBezTo>
                      <a:pt x="3" y="25"/>
                      <a:pt x="2" y="24"/>
                      <a:pt x="1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6" name="Freeform 1194"/>
              <p:cNvSpPr>
                <a:spLocks/>
              </p:cNvSpPr>
              <p:nvPr/>
            </p:nvSpPr>
            <p:spPr bwMode="auto">
              <a:xfrm>
                <a:off x="2718" y="3244"/>
                <a:ext cx="66" cy="36"/>
              </a:xfrm>
              <a:custGeom>
                <a:avLst/>
                <a:gdLst>
                  <a:gd name="T0" fmla="*/ 37 w 69"/>
                  <a:gd name="T1" fmla="*/ 32 h 37"/>
                  <a:gd name="T2" fmla="*/ 38 w 69"/>
                  <a:gd name="T3" fmla="*/ 32 h 37"/>
                  <a:gd name="T4" fmla="*/ 43 w 69"/>
                  <a:gd name="T5" fmla="*/ 34 h 37"/>
                  <a:gd name="T6" fmla="*/ 45 w 69"/>
                  <a:gd name="T7" fmla="*/ 34 h 37"/>
                  <a:gd name="T8" fmla="*/ 45 w 69"/>
                  <a:gd name="T9" fmla="*/ 34 h 37"/>
                  <a:gd name="T10" fmla="*/ 50 w 69"/>
                  <a:gd name="T11" fmla="*/ 30 h 37"/>
                  <a:gd name="T12" fmla="*/ 55 w 69"/>
                  <a:gd name="T13" fmla="*/ 22 h 37"/>
                  <a:gd name="T14" fmla="*/ 61 w 69"/>
                  <a:gd name="T15" fmla="*/ 12 h 37"/>
                  <a:gd name="T16" fmla="*/ 68 w 69"/>
                  <a:gd name="T17" fmla="*/ 8 h 37"/>
                  <a:gd name="T18" fmla="*/ 68 w 69"/>
                  <a:gd name="T19" fmla="*/ 8 h 37"/>
                  <a:gd name="T20" fmla="*/ 67 w 69"/>
                  <a:gd name="T21" fmla="*/ 7 h 37"/>
                  <a:gd name="T22" fmla="*/ 65 w 69"/>
                  <a:gd name="T23" fmla="*/ 6 h 37"/>
                  <a:gd name="T24" fmla="*/ 63 w 69"/>
                  <a:gd name="T25" fmla="*/ 5 h 37"/>
                  <a:gd name="T26" fmla="*/ 62 w 69"/>
                  <a:gd name="T27" fmla="*/ 5 h 37"/>
                  <a:gd name="T28" fmla="*/ 60 w 69"/>
                  <a:gd name="T29" fmla="*/ 4 h 37"/>
                  <a:gd name="T30" fmla="*/ 59 w 69"/>
                  <a:gd name="T31" fmla="*/ 4 h 37"/>
                  <a:gd name="T32" fmla="*/ 59 w 69"/>
                  <a:gd name="T33" fmla="*/ 4 h 37"/>
                  <a:gd name="T34" fmla="*/ 58 w 69"/>
                  <a:gd name="T35" fmla="*/ 3 h 37"/>
                  <a:gd name="T36" fmla="*/ 58 w 69"/>
                  <a:gd name="T37" fmla="*/ 3 h 37"/>
                  <a:gd name="T38" fmla="*/ 50 w 69"/>
                  <a:gd name="T39" fmla="*/ 1 h 37"/>
                  <a:gd name="T40" fmla="*/ 46 w 69"/>
                  <a:gd name="T41" fmla="*/ 3 h 37"/>
                  <a:gd name="T42" fmla="*/ 28 w 69"/>
                  <a:gd name="T43" fmla="*/ 9 h 37"/>
                  <a:gd name="T44" fmla="*/ 19 w 69"/>
                  <a:gd name="T45" fmla="*/ 13 h 37"/>
                  <a:gd name="T46" fmla="*/ 18 w 69"/>
                  <a:gd name="T47" fmla="*/ 13 h 37"/>
                  <a:gd name="T48" fmla="*/ 17 w 69"/>
                  <a:gd name="T49" fmla="*/ 12 h 37"/>
                  <a:gd name="T50" fmla="*/ 15 w 69"/>
                  <a:gd name="T51" fmla="*/ 12 h 37"/>
                  <a:gd name="T52" fmla="*/ 14 w 69"/>
                  <a:gd name="T53" fmla="*/ 12 h 37"/>
                  <a:gd name="T54" fmla="*/ 12 w 69"/>
                  <a:gd name="T55" fmla="*/ 12 h 37"/>
                  <a:gd name="T56" fmla="*/ 11 w 69"/>
                  <a:gd name="T57" fmla="*/ 11 h 37"/>
                  <a:gd name="T58" fmla="*/ 10 w 69"/>
                  <a:gd name="T59" fmla="*/ 10 h 37"/>
                  <a:gd name="T60" fmla="*/ 10 w 69"/>
                  <a:gd name="T61" fmla="*/ 12 h 37"/>
                  <a:gd name="T62" fmla="*/ 8 w 69"/>
                  <a:gd name="T63" fmla="*/ 14 h 37"/>
                  <a:gd name="T64" fmla="*/ 7 w 69"/>
                  <a:gd name="T65" fmla="*/ 15 h 37"/>
                  <a:gd name="T66" fmla="*/ 3 w 69"/>
                  <a:gd name="T67" fmla="*/ 18 h 37"/>
                  <a:gd name="T68" fmla="*/ 0 w 69"/>
                  <a:gd name="T69" fmla="*/ 24 h 37"/>
                  <a:gd name="T70" fmla="*/ 0 w 69"/>
                  <a:gd name="T71" fmla="*/ 24 h 37"/>
                  <a:gd name="T72" fmla="*/ 1 w 69"/>
                  <a:gd name="T73" fmla="*/ 25 h 37"/>
                  <a:gd name="T74" fmla="*/ 2 w 69"/>
                  <a:gd name="T75" fmla="*/ 26 h 37"/>
                  <a:gd name="T76" fmla="*/ 3 w 69"/>
                  <a:gd name="T77" fmla="*/ 28 h 37"/>
                  <a:gd name="T78" fmla="*/ 3 w 69"/>
                  <a:gd name="T79" fmla="*/ 28 h 37"/>
                  <a:gd name="T80" fmla="*/ 4 w 69"/>
                  <a:gd name="T81" fmla="*/ 29 h 37"/>
                  <a:gd name="T82" fmla="*/ 5 w 69"/>
                  <a:gd name="T83" fmla="*/ 30 h 37"/>
                  <a:gd name="T84" fmla="*/ 7 w 69"/>
                  <a:gd name="T85" fmla="*/ 31 h 37"/>
                  <a:gd name="T86" fmla="*/ 8 w 69"/>
                  <a:gd name="T87" fmla="*/ 32 h 37"/>
                  <a:gd name="T88" fmla="*/ 9 w 69"/>
                  <a:gd name="T89" fmla="*/ 33 h 37"/>
                  <a:gd name="T90" fmla="*/ 11 w 69"/>
                  <a:gd name="T91" fmla="*/ 34 h 37"/>
                  <a:gd name="T92" fmla="*/ 12 w 69"/>
                  <a:gd name="T93" fmla="*/ 35 h 37"/>
                  <a:gd name="T94" fmla="*/ 21 w 69"/>
                  <a:gd name="T9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" h="37">
                    <a:moveTo>
                      <a:pt x="25" y="36"/>
                    </a:moveTo>
                    <a:cubicBezTo>
                      <a:pt x="30" y="34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41" y="33"/>
                      <a:pt x="42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4" y="34"/>
                      <a:pt x="44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6" y="33"/>
                    </a:cubicBezTo>
                    <a:cubicBezTo>
                      <a:pt x="47" y="32"/>
                      <a:pt x="49" y="32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28"/>
                      <a:pt x="54" y="25"/>
                      <a:pt x="55" y="22"/>
                    </a:cubicBezTo>
                    <a:cubicBezTo>
                      <a:pt x="56" y="21"/>
                      <a:pt x="56" y="20"/>
                      <a:pt x="57" y="19"/>
                    </a:cubicBezTo>
                    <a:cubicBezTo>
                      <a:pt x="59" y="15"/>
                      <a:pt x="60" y="13"/>
                      <a:pt x="61" y="12"/>
                    </a:cubicBezTo>
                    <a:cubicBezTo>
                      <a:pt x="62" y="12"/>
                      <a:pt x="63" y="12"/>
                      <a:pt x="64" y="11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8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6"/>
                      <a:pt x="64" y="6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2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8" y="1"/>
                      <a:pt x="47" y="2"/>
                      <a:pt x="46" y="3"/>
                    </a:cubicBezTo>
                    <a:cubicBezTo>
                      <a:pt x="42" y="5"/>
                      <a:pt x="40" y="7"/>
                      <a:pt x="38" y="7"/>
                    </a:cubicBezTo>
                    <a:cubicBezTo>
                      <a:pt x="36" y="7"/>
                      <a:pt x="30" y="8"/>
                      <a:pt x="28" y="9"/>
                    </a:cubicBezTo>
                    <a:cubicBezTo>
                      <a:pt x="28" y="11"/>
                      <a:pt x="25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4" y="16"/>
                      <a:pt x="4" y="17"/>
                      <a:pt x="3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1"/>
                      <a:pt x="3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2"/>
                    </a:cubicBezTo>
                    <a:cubicBezTo>
                      <a:pt x="8" y="32"/>
                      <a:pt x="8" y="32"/>
                      <a:pt x="9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3" y="36"/>
                      <a:pt x="15" y="37"/>
                      <a:pt x="18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22" y="37"/>
                      <a:pt x="23" y="36"/>
                      <a:pt x="2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7" name="Freeform 1195"/>
              <p:cNvSpPr>
                <a:spLocks/>
              </p:cNvSpPr>
              <p:nvPr/>
            </p:nvSpPr>
            <p:spPr bwMode="auto">
              <a:xfrm>
                <a:off x="2679" y="3211"/>
                <a:ext cx="62" cy="30"/>
              </a:xfrm>
              <a:custGeom>
                <a:avLst/>
                <a:gdLst>
                  <a:gd name="T0" fmla="*/ 18 w 65"/>
                  <a:gd name="T1" fmla="*/ 31 h 31"/>
                  <a:gd name="T2" fmla="*/ 21 w 65"/>
                  <a:gd name="T3" fmla="*/ 31 h 31"/>
                  <a:gd name="T4" fmla="*/ 24 w 65"/>
                  <a:gd name="T5" fmla="*/ 31 h 31"/>
                  <a:gd name="T6" fmla="*/ 25 w 65"/>
                  <a:gd name="T7" fmla="*/ 27 h 31"/>
                  <a:gd name="T8" fmla="*/ 26 w 65"/>
                  <a:gd name="T9" fmla="*/ 25 h 31"/>
                  <a:gd name="T10" fmla="*/ 27 w 65"/>
                  <a:gd name="T11" fmla="*/ 25 h 31"/>
                  <a:gd name="T12" fmla="*/ 39 w 65"/>
                  <a:gd name="T13" fmla="*/ 29 h 31"/>
                  <a:gd name="T14" fmla="*/ 42 w 65"/>
                  <a:gd name="T15" fmla="*/ 30 h 31"/>
                  <a:gd name="T16" fmla="*/ 45 w 65"/>
                  <a:gd name="T17" fmla="*/ 30 h 31"/>
                  <a:gd name="T18" fmla="*/ 47 w 65"/>
                  <a:gd name="T19" fmla="*/ 29 h 31"/>
                  <a:gd name="T20" fmla="*/ 48 w 65"/>
                  <a:gd name="T21" fmla="*/ 29 h 31"/>
                  <a:gd name="T22" fmla="*/ 48 w 65"/>
                  <a:gd name="T23" fmla="*/ 29 h 31"/>
                  <a:gd name="T24" fmla="*/ 49 w 65"/>
                  <a:gd name="T25" fmla="*/ 28 h 31"/>
                  <a:gd name="T26" fmla="*/ 50 w 65"/>
                  <a:gd name="T27" fmla="*/ 28 h 31"/>
                  <a:gd name="T28" fmla="*/ 50 w 65"/>
                  <a:gd name="T29" fmla="*/ 28 h 31"/>
                  <a:gd name="T30" fmla="*/ 59 w 65"/>
                  <a:gd name="T31" fmla="*/ 24 h 31"/>
                  <a:gd name="T32" fmla="*/ 61 w 65"/>
                  <a:gd name="T33" fmla="*/ 21 h 31"/>
                  <a:gd name="T34" fmla="*/ 62 w 65"/>
                  <a:gd name="T35" fmla="*/ 21 h 31"/>
                  <a:gd name="T36" fmla="*/ 64 w 65"/>
                  <a:gd name="T37" fmla="*/ 19 h 31"/>
                  <a:gd name="T38" fmla="*/ 65 w 65"/>
                  <a:gd name="T39" fmla="*/ 19 h 31"/>
                  <a:gd name="T40" fmla="*/ 64 w 65"/>
                  <a:gd name="T41" fmla="*/ 18 h 31"/>
                  <a:gd name="T42" fmla="*/ 63 w 65"/>
                  <a:gd name="T43" fmla="*/ 16 h 31"/>
                  <a:gd name="T44" fmla="*/ 61 w 65"/>
                  <a:gd name="T45" fmla="*/ 15 h 31"/>
                  <a:gd name="T46" fmla="*/ 60 w 65"/>
                  <a:gd name="T47" fmla="*/ 15 h 31"/>
                  <a:gd name="T48" fmla="*/ 54 w 65"/>
                  <a:gd name="T49" fmla="*/ 13 h 31"/>
                  <a:gd name="T50" fmla="*/ 54 w 65"/>
                  <a:gd name="T51" fmla="*/ 12 h 31"/>
                  <a:gd name="T52" fmla="*/ 53 w 65"/>
                  <a:gd name="T53" fmla="*/ 10 h 31"/>
                  <a:gd name="T54" fmla="*/ 51 w 65"/>
                  <a:gd name="T55" fmla="*/ 10 h 31"/>
                  <a:gd name="T56" fmla="*/ 49 w 65"/>
                  <a:gd name="T57" fmla="*/ 10 h 31"/>
                  <a:gd name="T58" fmla="*/ 49 w 65"/>
                  <a:gd name="T59" fmla="*/ 10 h 31"/>
                  <a:gd name="T60" fmla="*/ 45 w 65"/>
                  <a:gd name="T61" fmla="*/ 12 h 31"/>
                  <a:gd name="T62" fmla="*/ 45 w 65"/>
                  <a:gd name="T63" fmla="*/ 12 h 31"/>
                  <a:gd name="T64" fmla="*/ 42 w 65"/>
                  <a:gd name="T65" fmla="*/ 11 h 31"/>
                  <a:gd name="T66" fmla="*/ 39 w 65"/>
                  <a:gd name="T67" fmla="*/ 7 h 31"/>
                  <a:gd name="T68" fmla="*/ 33 w 65"/>
                  <a:gd name="T69" fmla="*/ 3 h 31"/>
                  <a:gd name="T70" fmla="*/ 31 w 65"/>
                  <a:gd name="T71" fmla="*/ 2 h 31"/>
                  <a:gd name="T72" fmla="*/ 30 w 65"/>
                  <a:gd name="T73" fmla="*/ 2 h 31"/>
                  <a:gd name="T74" fmla="*/ 28 w 65"/>
                  <a:gd name="T75" fmla="*/ 0 h 31"/>
                  <a:gd name="T76" fmla="*/ 28 w 65"/>
                  <a:gd name="T77" fmla="*/ 0 h 31"/>
                  <a:gd name="T78" fmla="*/ 27 w 65"/>
                  <a:gd name="T79" fmla="*/ 0 h 31"/>
                  <a:gd name="T80" fmla="*/ 27 w 65"/>
                  <a:gd name="T81" fmla="*/ 1 h 31"/>
                  <a:gd name="T82" fmla="*/ 27 w 65"/>
                  <a:gd name="T83" fmla="*/ 1 h 31"/>
                  <a:gd name="T84" fmla="*/ 25 w 65"/>
                  <a:gd name="T85" fmla="*/ 1 h 31"/>
                  <a:gd name="T86" fmla="*/ 23 w 65"/>
                  <a:gd name="T87" fmla="*/ 1 h 31"/>
                  <a:gd name="T88" fmla="*/ 22 w 65"/>
                  <a:gd name="T89" fmla="*/ 0 h 31"/>
                  <a:gd name="T90" fmla="*/ 17 w 65"/>
                  <a:gd name="T91" fmla="*/ 2 h 31"/>
                  <a:gd name="T92" fmla="*/ 13 w 65"/>
                  <a:gd name="T93" fmla="*/ 5 h 31"/>
                  <a:gd name="T94" fmla="*/ 0 w 65"/>
                  <a:gd name="T95" fmla="*/ 10 h 31"/>
                  <a:gd name="T96" fmla="*/ 0 w 65"/>
                  <a:gd name="T97" fmla="*/ 10 h 31"/>
                  <a:gd name="T98" fmla="*/ 1 w 65"/>
                  <a:gd name="T99" fmla="*/ 11 h 31"/>
                  <a:gd name="T100" fmla="*/ 2 w 65"/>
                  <a:gd name="T101" fmla="*/ 13 h 31"/>
                  <a:gd name="T102" fmla="*/ 3 w 65"/>
                  <a:gd name="T103" fmla="*/ 17 h 31"/>
                  <a:gd name="T104" fmla="*/ 5 w 65"/>
                  <a:gd name="T105" fmla="*/ 22 h 31"/>
                  <a:gd name="T106" fmla="*/ 7 w 65"/>
                  <a:gd name="T107" fmla="*/ 23 h 31"/>
                  <a:gd name="T108" fmla="*/ 17 w 65"/>
                  <a:gd name="T109" fmla="*/ 31 h 31"/>
                  <a:gd name="T110" fmla="*/ 17 w 65"/>
                  <a:gd name="T111" fmla="*/ 31 h 31"/>
                  <a:gd name="T112" fmla="*/ 18 w 65"/>
                  <a:gd name="T1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31">
                    <a:moveTo>
                      <a:pt x="18" y="31"/>
                    </a:moveTo>
                    <a:cubicBezTo>
                      <a:pt x="19" y="31"/>
                      <a:pt x="20" y="31"/>
                      <a:pt x="21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0"/>
                      <a:pt x="25" y="27"/>
                      <a:pt x="25" y="27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36" y="25"/>
                      <a:pt x="39" y="29"/>
                    </a:cubicBezTo>
                    <a:cubicBezTo>
                      <a:pt x="40" y="30"/>
                      <a:pt x="41" y="30"/>
                      <a:pt x="42" y="30"/>
                    </a:cubicBezTo>
                    <a:cubicBezTo>
                      <a:pt x="44" y="30"/>
                      <a:pt x="45" y="30"/>
                      <a:pt x="45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3" y="28"/>
                      <a:pt x="57" y="27"/>
                      <a:pt x="59" y="24"/>
                    </a:cubicBezTo>
                    <a:cubicBezTo>
                      <a:pt x="60" y="23"/>
                      <a:pt x="60" y="22"/>
                      <a:pt x="61" y="21"/>
                    </a:cubicBezTo>
                    <a:cubicBezTo>
                      <a:pt x="61" y="21"/>
                      <a:pt x="62" y="21"/>
                      <a:pt x="62" y="21"/>
                    </a:cubicBezTo>
                    <a:cubicBezTo>
                      <a:pt x="63" y="20"/>
                      <a:pt x="63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7"/>
                      <a:pt x="63" y="16"/>
                      <a:pt x="63" y="16"/>
                    </a:cubicBezTo>
                    <a:cubicBezTo>
                      <a:pt x="62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5"/>
                      <a:pt x="55" y="15"/>
                      <a:pt x="54" y="13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1"/>
                      <a:pt x="54" y="10"/>
                      <a:pt x="53" y="10"/>
                    </a:cubicBezTo>
                    <a:cubicBezTo>
                      <a:pt x="53" y="10"/>
                      <a:pt x="52" y="10"/>
                      <a:pt x="51" y="10"/>
                    </a:cubicBezTo>
                    <a:cubicBezTo>
                      <a:pt x="51" y="10"/>
                      <a:pt x="50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1"/>
                      <a:pt x="47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3" y="11"/>
                      <a:pt x="42" y="11"/>
                    </a:cubicBezTo>
                    <a:cubicBezTo>
                      <a:pt x="40" y="10"/>
                      <a:pt x="39" y="8"/>
                      <a:pt x="39" y="7"/>
                    </a:cubicBezTo>
                    <a:cubicBezTo>
                      <a:pt x="39" y="6"/>
                      <a:pt x="37" y="5"/>
                      <a:pt x="33" y="3"/>
                    </a:cubicBezTo>
                    <a:cubicBezTo>
                      <a:pt x="32" y="3"/>
                      <a:pt x="31" y="3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2"/>
                    </a:cubicBezTo>
                    <a:cubicBezTo>
                      <a:pt x="16" y="3"/>
                      <a:pt x="14" y="4"/>
                      <a:pt x="13" y="5"/>
                    </a:cubicBezTo>
                    <a:cubicBezTo>
                      <a:pt x="9" y="7"/>
                      <a:pt x="4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3" y="14"/>
                      <a:pt x="3" y="15"/>
                      <a:pt x="3" y="17"/>
                    </a:cubicBezTo>
                    <a:cubicBezTo>
                      <a:pt x="4" y="18"/>
                      <a:pt x="4" y="21"/>
                      <a:pt x="5" y="22"/>
                    </a:cubicBezTo>
                    <a:cubicBezTo>
                      <a:pt x="6" y="22"/>
                      <a:pt x="6" y="22"/>
                      <a:pt x="7" y="23"/>
                    </a:cubicBezTo>
                    <a:cubicBezTo>
                      <a:pt x="13" y="27"/>
                      <a:pt x="17" y="29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8" name="Freeform 1196"/>
              <p:cNvSpPr>
                <a:spLocks/>
              </p:cNvSpPr>
              <p:nvPr/>
            </p:nvSpPr>
            <p:spPr bwMode="auto">
              <a:xfrm>
                <a:off x="2726" y="3233"/>
                <a:ext cx="55" cy="20"/>
              </a:xfrm>
              <a:custGeom>
                <a:avLst/>
                <a:gdLst>
                  <a:gd name="T0" fmla="*/ 18 w 57"/>
                  <a:gd name="T1" fmla="*/ 0 h 21"/>
                  <a:gd name="T2" fmla="*/ 17 w 57"/>
                  <a:gd name="T3" fmla="*/ 0 h 21"/>
                  <a:gd name="T4" fmla="*/ 16 w 57"/>
                  <a:gd name="T5" fmla="*/ 1 h 21"/>
                  <a:gd name="T6" fmla="*/ 16 w 57"/>
                  <a:gd name="T7" fmla="*/ 2 h 21"/>
                  <a:gd name="T8" fmla="*/ 15 w 57"/>
                  <a:gd name="T9" fmla="*/ 2 h 21"/>
                  <a:gd name="T10" fmla="*/ 14 w 57"/>
                  <a:gd name="T11" fmla="*/ 3 h 21"/>
                  <a:gd name="T12" fmla="*/ 14 w 57"/>
                  <a:gd name="T13" fmla="*/ 4 h 21"/>
                  <a:gd name="T14" fmla="*/ 2 w 57"/>
                  <a:gd name="T15" fmla="*/ 10 h 21"/>
                  <a:gd name="T16" fmla="*/ 1 w 57"/>
                  <a:gd name="T17" fmla="*/ 10 h 21"/>
                  <a:gd name="T18" fmla="*/ 1 w 57"/>
                  <a:gd name="T19" fmla="*/ 10 h 21"/>
                  <a:gd name="T20" fmla="*/ 1 w 57"/>
                  <a:gd name="T21" fmla="*/ 10 h 21"/>
                  <a:gd name="T22" fmla="*/ 1 w 57"/>
                  <a:gd name="T23" fmla="*/ 10 h 21"/>
                  <a:gd name="T24" fmla="*/ 1 w 57"/>
                  <a:gd name="T25" fmla="*/ 11 h 21"/>
                  <a:gd name="T26" fmla="*/ 1 w 57"/>
                  <a:gd name="T27" fmla="*/ 11 h 21"/>
                  <a:gd name="T28" fmla="*/ 0 w 57"/>
                  <a:gd name="T29" fmla="*/ 11 h 21"/>
                  <a:gd name="T30" fmla="*/ 0 w 57"/>
                  <a:gd name="T31" fmla="*/ 12 h 21"/>
                  <a:gd name="T32" fmla="*/ 1 w 57"/>
                  <a:gd name="T33" fmla="*/ 13 h 21"/>
                  <a:gd name="T34" fmla="*/ 1 w 57"/>
                  <a:gd name="T35" fmla="*/ 14 h 21"/>
                  <a:gd name="T36" fmla="*/ 2 w 57"/>
                  <a:gd name="T37" fmla="*/ 15 h 21"/>
                  <a:gd name="T38" fmla="*/ 2 w 57"/>
                  <a:gd name="T39" fmla="*/ 15 h 21"/>
                  <a:gd name="T40" fmla="*/ 3 w 57"/>
                  <a:gd name="T41" fmla="*/ 18 h 21"/>
                  <a:gd name="T42" fmla="*/ 3 w 57"/>
                  <a:gd name="T43" fmla="*/ 18 h 21"/>
                  <a:gd name="T44" fmla="*/ 4 w 57"/>
                  <a:gd name="T45" fmla="*/ 18 h 21"/>
                  <a:gd name="T46" fmla="*/ 4 w 57"/>
                  <a:gd name="T47" fmla="*/ 19 h 21"/>
                  <a:gd name="T48" fmla="*/ 9 w 57"/>
                  <a:gd name="T49" fmla="*/ 21 h 21"/>
                  <a:gd name="T50" fmla="*/ 12 w 57"/>
                  <a:gd name="T51" fmla="*/ 21 h 21"/>
                  <a:gd name="T52" fmla="*/ 16 w 57"/>
                  <a:gd name="T53" fmla="*/ 20 h 21"/>
                  <a:gd name="T54" fmla="*/ 30 w 57"/>
                  <a:gd name="T55" fmla="*/ 15 h 21"/>
                  <a:gd name="T56" fmla="*/ 35 w 57"/>
                  <a:gd name="T57" fmla="*/ 11 h 21"/>
                  <a:gd name="T58" fmla="*/ 41 w 57"/>
                  <a:gd name="T59" fmla="*/ 8 h 21"/>
                  <a:gd name="T60" fmla="*/ 41 w 57"/>
                  <a:gd name="T61" fmla="*/ 8 h 21"/>
                  <a:gd name="T62" fmla="*/ 43 w 57"/>
                  <a:gd name="T63" fmla="*/ 9 h 21"/>
                  <a:gd name="T64" fmla="*/ 53 w 57"/>
                  <a:gd name="T65" fmla="*/ 12 h 21"/>
                  <a:gd name="T66" fmla="*/ 53 w 57"/>
                  <a:gd name="T67" fmla="*/ 12 h 21"/>
                  <a:gd name="T68" fmla="*/ 53 w 57"/>
                  <a:gd name="T69" fmla="*/ 12 h 21"/>
                  <a:gd name="T70" fmla="*/ 54 w 57"/>
                  <a:gd name="T71" fmla="*/ 13 h 21"/>
                  <a:gd name="T72" fmla="*/ 54 w 57"/>
                  <a:gd name="T73" fmla="*/ 12 h 21"/>
                  <a:gd name="T74" fmla="*/ 54 w 57"/>
                  <a:gd name="T75" fmla="*/ 11 h 21"/>
                  <a:gd name="T76" fmla="*/ 54 w 57"/>
                  <a:gd name="T77" fmla="*/ 10 h 21"/>
                  <a:gd name="T78" fmla="*/ 55 w 57"/>
                  <a:gd name="T79" fmla="*/ 9 h 21"/>
                  <a:gd name="T80" fmla="*/ 55 w 57"/>
                  <a:gd name="T81" fmla="*/ 9 h 21"/>
                  <a:gd name="T82" fmla="*/ 56 w 57"/>
                  <a:gd name="T83" fmla="*/ 7 h 21"/>
                  <a:gd name="T84" fmla="*/ 56 w 57"/>
                  <a:gd name="T85" fmla="*/ 6 h 21"/>
                  <a:gd name="T86" fmla="*/ 57 w 57"/>
                  <a:gd name="T87" fmla="*/ 5 h 21"/>
                  <a:gd name="T88" fmla="*/ 57 w 57"/>
                  <a:gd name="T89" fmla="*/ 5 h 21"/>
                  <a:gd name="T90" fmla="*/ 57 w 57"/>
                  <a:gd name="T91" fmla="*/ 5 h 21"/>
                  <a:gd name="T92" fmla="*/ 56 w 57"/>
                  <a:gd name="T93" fmla="*/ 5 h 21"/>
                  <a:gd name="T94" fmla="*/ 55 w 57"/>
                  <a:gd name="T95" fmla="*/ 4 h 21"/>
                  <a:gd name="T96" fmla="*/ 54 w 57"/>
                  <a:gd name="T97" fmla="*/ 4 h 21"/>
                  <a:gd name="T98" fmla="*/ 54 w 57"/>
                  <a:gd name="T99" fmla="*/ 4 h 21"/>
                  <a:gd name="T100" fmla="*/ 54 w 57"/>
                  <a:gd name="T101" fmla="*/ 4 h 21"/>
                  <a:gd name="T102" fmla="*/ 53 w 57"/>
                  <a:gd name="T103" fmla="*/ 4 h 21"/>
                  <a:gd name="T104" fmla="*/ 53 w 57"/>
                  <a:gd name="T105" fmla="*/ 3 h 21"/>
                  <a:gd name="T106" fmla="*/ 45 w 57"/>
                  <a:gd name="T107" fmla="*/ 2 h 21"/>
                  <a:gd name="T108" fmla="*/ 40 w 57"/>
                  <a:gd name="T109" fmla="*/ 1 h 21"/>
                  <a:gd name="T110" fmla="*/ 37 w 57"/>
                  <a:gd name="T111" fmla="*/ 1 h 21"/>
                  <a:gd name="T112" fmla="*/ 33 w 57"/>
                  <a:gd name="T113" fmla="*/ 1 h 21"/>
                  <a:gd name="T114" fmla="*/ 26 w 57"/>
                  <a:gd name="T115" fmla="*/ 0 h 21"/>
                  <a:gd name="T116" fmla="*/ 25 w 57"/>
                  <a:gd name="T117" fmla="*/ 0 h 21"/>
                  <a:gd name="T118" fmla="*/ 19 w 57"/>
                  <a:gd name="T119" fmla="*/ 0 h 21"/>
                  <a:gd name="T120" fmla="*/ 18 w 57"/>
                  <a:gd name="T121" fmla="*/ 0 h 21"/>
                  <a:gd name="T122" fmla="*/ 18 w 57"/>
                  <a:gd name="T1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21">
                    <a:moveTo>
                      <a:pt x="18" y="0"/>
                    </a:moveTo>
                    <a:cubicBezTo>
                      <a:pt x="18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0" y="9"/>
                      <a:pt x="5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7" y="20"/>
                      <a:pt x="9" y="21"/>
                    </a:cubicBezTo>
                    <a:cubicBezTo>
                      <a:pt x="10" y="21"/>
                      <a:pt x="11" y="21"/>
                      <a:pt x="12" y="21"/>
                    </a:cubicBezTo>
                    <a:cubicBezTo>
                      <a:pt x="14" y="21"/>
                      <a:pt x="16" y="20"/>
                      <a:pt x="16" y="20"/>
                    </a:cubicBezTo>
                    <a:cubicBezTo>
                      <a:pt x="17" y="15"/>
                      <a:pt x="30" y="15"/>
                      <a:pt x="30" y="15"/>
                    </a:cubicBezTo>
                    <a:cubicBezTo>
                      <a:pt x="31" y="15"/>
                      <a:pt x="34" y="13"/>
                      <a:pt x="35" y="11"/>
                    </a:cubicBezTo>
                    <a:cubicBezTo>
                      <a:pt x="38" y="9"/>
                      <a:pt x="39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3" y="9"/>
                    </a:cubicBezTo>
                    <a:cubicBezTo>
                      <a:pt x="47" y="9"/>
                      <a:pt x="51" y="10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2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1"/>
                      <a:pt x="54" y="10"/>
                      <a:pt x="54" y="10"/>
                    </a:cubicBezTo>
                    <a:cubicBezTo>
                      <a:pt x="55" y="10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8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6"/>
                    </a:cubicBezTo>
                    <a:cubicBezTo>
                      <a:pt x="57" y="6"/>
                      <a:pt x="57" y="6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5"/>
                      <a:pt x="55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53" y="4"/>
                      <a:pt x="53" y="3"/>
                      <a:pt x="53" y="3"/>
                    </a:cubicBezTo>
                    <a:cubicBezTo>
                      <a:pt x="52" y="3"/>
                      <a:pt x="48" y="1"/>
                      <a:pt x="45" y="2"/>
                    </a:cubicBezTo>
                    <a:cubicBezTo>
                      <a:pt x="43" y="2"/>
                      <a:pt x="41" y="1"/>
                      <a:pt x="40" y="1"/>
                    </a:cubicBezTo>
                    <a:cubicBezTo>
                      <a:pt x="39" y="1"/>
                      <a:pt x="38" y="0"/>
                      <a:pt x="37" y="1"/>
                    </a:cubicBezTo>
                    <a:cubicBezTo>
                      <a:pt x="36" y="1"/>
                      <a:pt x="35" y="1"/>
                      <a:pt x="33" y="1"/>
                    </a:cubicBezTo>
                    <a:cubicBezTo>
                      <a:pt x="31" y="1"/>
                      <a:pt x="27" y="1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3" y="1"/>
                      <a:pt x="21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9" name="Freeform 1197"/>
              <p:cNvSpPr>
                <a:spLocks/>
              </p:cNvSpPr>
              <p:nvPr/>
            </p:nvSpPr>
            <p:spPr bwMode="auto">
              <a:xfrm>
                <a:off x="2442" y="3334"/>
                <a:ext cx="31" cy="62"/>
              </a:xfrm>
              <a:custGeom>
                <a:avLst/>
                <a:gdLst>
                  <a:gd name="T0" fmla="*/ 9 w 33"/>
                  <a:gd name="T1" fmla="*/ 7 h 64"/>
                  <a:gd name="T2" fmla="*/ 1 w 33"/>
                  <a:gd name="T3" fmla="*/ 36 h 64"/>
                  <a:gd name="T4" fmla="*/ 0 w 33"/>
                  <a:gd name="T5" fmla="*/ 38 h 64"/>
                  <a:gd name="T6" fmla="*/ 3 w 33"/>
                  <a:gd name="T7" fmla="*/ 41 h 64"/>
                  <a:gd name="T8" fmla="*/ 5 w 33"/>
                  <a:gd name="T9" fmla="*/ 43 h 64"/>
                  <a:gd name="T10" fmla="*/ 8 w 33"/>
                  <a:gd name="T11" fmla="*/ 61 h 64"/>
                  <a:gd name="T12" fmla="*/ 8 w 33"/>
                  <a:gd name="T13" fmla="*/ 64 h 64"/>
                  <a:gd name="T14" fmla="*/ 10 w 33"/>
                  <a:gd name="T15" fmla="*/ 64 h 64"/>
                  <a:gd name="T16" fmla="*/ 10 w 33"/>
                  <a:gd name="T17" fmla="*/ 64 h 64"/>
                  <a:gd name="T18" fmla="*/ 12 w 33"/>
                  <a:gd name="T19" fmla="*/ 64 h 64"/>
                  <a:gd name="T20" fmla="*/ 14 w 33"/>
                  <a:gd name="T21" fmla="*/ 64 h 64"/>
                  <a:gd name="T22" fmla="*/ 20 w 33"/>
                  <a:gd name="T23" fmla="*/ 63 h 64"/>
                  <a:gd name="T24" fmla="*/ 20 w 33"/>
                  <a:gd name="T25" fmla="*/ 63 h 64"/>
                  <a:gd name="T26" fmla="*/ 20 w 33"/>
                  <a:gd name="T27" fmla="*/ 63 h 64"/>
                  <a:gd name="T28" fmla="*/ 20 w 33"/>
                  <a:gd name="T29" fmla="*/ 62 h 64"/>
                  <a:gd name="T30" fmla="*/ 20 w 33"/>
                  <a:gd name="T31" fmla="*/ 62 h 64"/>
                  <a:gd name="T32" fmla="*/ 20 w 33"/>
                  <a:gd name="T33" fmla="*/ 60 h 64"/>
                  <a:gd name="T34" fmla="*/ 25 w 33"/>
                  <a:gd name="T35" fmla="*/ 52 h 64"/>
                  <a:gd name="T36" fmla="*/ 24 w 33"/>
                  <a:gd name="T37" fmla="*/ 50 h 64"/>
                  <a:gd name="T38" fmla="*/ 22 w 33"/>
                  <a:gd name="T39" fmla="*/ 49 h 64"/>
                  <a:gd name="T40" fmla="*/ 22 w 33"/>
                  <a:gd name="T41" fmla="*/ 44 h 64"/>
                  <a:gd name="T42" fmla="*/ 25 w 33"/>
                  <a:gd name="T43" fmla="*/ 40 h 64"/>
                  <a:gd name="T44" fmla="*/ 22 w 33"/>
                  <a:gd name="T45" fmla="*/ 37 h 64"/>
                  <a:gd name="T46" fmla="*/ 20 w 33"/>
                  <a:gd name="T47" fmla="*/ 32 h 64"/>
                  <a:gd name="T48" fmla="*/ 25 w 33"/>
                  <a:gd name="T49" fmla="*/ 29 h 64"/>
                  <a:gd name="T50" fmla="*/ 25 w 33"/>
                  <a:gd name="T51" fmla="*/ 29 h 64"/>
                  <a:gd name="T52" fmla="*/ 27 w 33"/>
                  <a:gd name="T53" fmla="*/ 22 h 64"/>
                  <a:gd name="T54" fmla="*/ 26 w 33"/>
                  <a:gd name="T55" fmla="*/ 17 h 64"/>
                  <a:gd name="T56" fmla="*/ 25 w 33"/>
                  <a:gd name="T57" fmla="*/ 13 h 64"/>
                  <a:gd name="T58" fmla="*/ 30 w 33"/>
                  <a:gd name="T59" fmla="*/ 8 h 64"/>
                  <a:gd name="T60" fmla="*/ 33 w 33"/>
                  <a:gd name="T61" fmla="*/ 6 h 64"/>
                  <a:gd name="T62" fmla="*/ 30 w 33"/>
                  <a:gd name="T63" fmla="*/ 2 h 64"/>
                  <a:gd name="T64" fmla="*/ 26 w 33"/>
                  <a:gd name="T65" fmla="*/ 2 h 64"/>
                  <a:gd name="T66" fmla="*/ 25 w 33"/>
                  <a:gd name="T67" fmla="*/ 3 h 64"/>
                  <a:gd name="T68" fmla="*/ 23 w 33"/>
                  <a:gd name="T69" fmla="*/ 4 h 64"/>
                  <a:gd name="T70" fmla="*/ 21 w 33"/>
                  <a:gd name="T71" fmla="*/ 3 h 64"/>
                  <a:gd name="T72" fmla="*/ 21 w 33"/>
                  <a:gd name="T73" fmla="*/ 3 h 64"/>
                  <a:gd name="T74" fmla="*/ 19 w 33"/>
                  <a:gd name="T75" fmla="*/ 3 h 64"/>
                  <a:gd name="T76" fmla="*/ 17 w 33"/>
                  <a:gd name="T77" fmla="*/ 3 h 64"/>
                  <a:gd name="T78" fmla="*/ 16 w 33"/>
                  <a:gd name="T79" fmla="*/ 3 h 64"/>
                  <a:gd name="T80" fmla="*/ 16 w 33"/>
                  <a:gd name="T81" fmla="*/ 3 h 64"/>
                  <a:gd name="T82" fmla="*/ 15 w 33"/>
                  <a:gd name="T83" fmla="*/ 3 h 64"/>
                  <a:gd name="T84" fmla="*/ 15 w 33"/>
                  <a:gd name="T85" fmla="*/ 3 h 64"/>
                  <a:gd name="T86" fmla="*/ 14 w 33"/>
                  <a:gd name="T87" fmla="*/ 3 h 64"/>
                  <a:gd name="T88" fmla="*/ 14 w 33"/>
                  <a:gd name="T89" fmla="*/ 3 h 64"/>
                  <a:gd name="T90" fmla="*/ 14 w 33"/>
                  <a:gd name="T91" fmla="*/ 2 h 64"/>
                  <a:gd name="T92" fmla="*/ 13 w 33"/>
                  <a:gd name="T93" fmla="*/ 2 h 64"/>
                  <a:gd name="T94" fmla="*/ 13 w 33"/>
                  <a:gd name="T95" fmla="*/ 2 h 64"/>
                  <a:gd name="T96" fmla="*/ 12 w 33"/>
                  <a:gd name="T97" fmla="*/ 1 h 64"/>
                  <a:gd name="T98" fmla="*/ 12 w 33"/>
                  <a:gd name="T99" fmla="*/ 1 h 64"/>
                  <a:gd name="T100" fmla="*/ 12 w 33"/>
                  <a:gd name="T101" fmla="*/ 1 h 64"/>
                  <a:gd name="T102" fmla="*/ 12 w 33"/>
                  <a:gd name="T103" fmla="*/ 0 h 64"/>
                  <a:gd name="T104" fmla="*/ 12 w 33"/>
                  <a:gd name="T105" fmla="*/ 0 h 64"/>
                  <a:gd name="T106" fmla="*/ 11 w 33"/>
                  <a:gd name="T107" fmla="*/ 0 h 64"/>
                  <a:gd name="T108" fmla="*/ 10 w 33"/>
                  <a:gd name="T109" fmla="*/ 1 h 64"/>
                  <a:gd name="T110" fmla="*/ 9 w 33"/>
                  <a:gd name="T111" fmla="*/ 2 h 64"/>
                  <a:gd name="T112" fmla="*/ 8 w 33"/>
                  <a:gd name="T113" fmla="*/ 2 h 64"/>
                  <a:gd name="T114" fmla="*/ 9 w 33"/>
                  <a:gd name="T115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64">
                    <a:moveTo>
                      <a:pt x="9" y="7"/>
                    </a:moveTo>
                    <a:cubicBezTo>
                      <a:pt x="11" y="11"/>
                      <a:pt x="6" y="31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2" y="40"/>
                      <a:pt x="3" y="41"/>
                    </a:cubicBezTo>
                    <a:cubicBezTo>
                      <a:pt x="4" y="42"/>
                      <a:pt x="5" y="42"/>
                      <a:pt x="5" y="43"/>
                    </a:cubicBezTo>
                    <a:cubicBezTo>
                      <a:pt x="10" y="46"/>
                      <a:pt x="9" y="55"/>
                      <a:pt x="8" y="61"/>
                    </a:cubicBezTo>
                    <a:cubicBezTo>
                      <a:pt x="8" y="62"/>
                      <a:pt x="8" y="63"/>
                      <a:pt x="8" y="64"/>
                    </a:cubicBezTo>
                    <a:cubicBezTo>
                      <a:pt x="8" y="64"/>
                      <a:pt x="8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1" y="64"/>
                      <a:pt x="12" y="64"/>
                    </a:cubicBezTo>
                    <a:cubicBezTo>
                      <a:pt x="13" y="64"/>
                      <a:pt x="14" y="64"/>
                      <a:pt x="14" y="64"/>
                    </a:cubicBezTo>
                    <a:cubicBezTo>
                      <a:pt x="16" y="64"/>
                      <a:pt x="18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20" y="58"/>
                      <a:pt x="20" y="53"/>
                      <a:pt x="25" y="52"/>
                    </a:cubicBezTo>
                    <a:cubicBezTo>
                      <a:pt x="25" y="51"/>
                      <a:pt x="24" y="51"/>
                      <a:pt x="24" y="50"/>
                    </a:cubicBezTo>
                    <a:cubicBezTo>
                      <a:pt x="23" y="50"/>
                      <a:pt x="23" y="50"/>
                      <a:pt x="22" y="49"/>
                    </a:cubicBezTo>
                    <a:cubicBezTo>
                      <a:pt x="21" y="48"/>
                      <a:pt x="21" y="45"/>
                      <a:pt x="22" y="44"/>
                    </a:cubicBezTo>
                    <a:cubicBezTo>
                      <a:pt x="23" y="42"/>
                      <a:pt x="24" y="41"/>
                      <a:pt x="25" y="40"/>
                    </a:cubicBezTo>
                    <a:cubicBezTo>
                      <a:pt x="24" y="40"/>
                      <a:pt x="23" y="39"/>
                      <a:pt x="22" y="37"/>
                    </a:cubicBezTo>
                    <a:cubicBezTo>
                      <a:pt x="20" y="35"/>
                      <a:pt x="20" y="33"/>
                      <a:pt x="20" y="32"/>
                    </a:cubicBezTo>
                    <a:cubicBezTo>
                      <a:pt x="21" y="30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7"/>
                      <a:pt x="25" y="24"/>
                      <a:pt x="27" y="22"/>
                    </a:cubicBezTo>
                    <a:cubicBezTo>
                      <a:pt x="28" y="21"/>
                      <a:pt x="27" y="19"/>
                      <a:pt x="26" y="17"/>
                    </a:cubicBezTo>
                    <a:cubicBezTo>
                      <a:pt x="26" y="15"/>
                      <a:pt x="25" y="14"/>
                      <a:pt x="25" y="13"/>
                    </a:cubicBezTo>
                    <a:cubicBezTo>
                      <a:pt x="25" y="10"/>
                      <a:pt x="28" y="9"/>
                      <a:pt x="30" y="8"/>
                    </a:cubicBezTo>
                    <a:cubicBezTo>
                      <a:pt x="31" y="7"/>
                      <a:pt x="32" y="7"/>
                      <a:pt x="33" y="6"/>
                    </a:cubicBezTo>
                    <a:cubicBezTo>
                      <a:pt x="32" y="5"/>
                      <a:pt x="30" y="4"/>
                      <a:pt x="30" y="2"/>
                    </a:cubicBezTo>
                    <a:cubicBezTo>
                      <a:pt x="30" y="2"/>
                      <a:pt x="28" y="1"/>
                      <a:pt x="26" y="2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2" y="4"/>
                      <a:pt x="22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4"/>
                      <a:pt x="8" y="6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0" name="Freeform 1198"/>
              <p:cNvSpPr>
                <a:spLocks/>
              </p:cNvSpPr>
              <p:nvPr/>
            </p:nvSpPr>
            <p:spPr bwMode="auto">
              <a:xfrm>
                <a:off x="2582" y="3176"/>
                <a:ext cx="39" cy="32"/>
              </a:xfrm>
              <a:custGeom>
                <a:avLst/>
                <a:gdLst>
                  <a:gd name="T0" fmla="*/ 27 w 40"/>
                  <a:gd name="T1" fmla="*/ 31 h 33"/>
                  <a:gd name="T2" fmla="*/ 28 w 40"/>
                  <a:gd name="T3" fmla="*/ 28 h 33"/>
                  <a:gd name="T4" fmla="*/ 28 w 40"/>
                  <a:gd name="T5" fmla="*/ 26 h 33"/>
                  <a:gd name="T6" fmla="*/ 30 w 40"/>
                  <a:gd name="T7" fmla="*/ 22 h 33"/>
                  <a:gd name="T8" fmla="*/ 37 w 40"/>
                  <a:gd name="T9" fmla="*/ 16 h 33"/>
                  <a:gd name="T10" fmla="*/ 35 w 40"/>
                  <a:gd name="T11" fmla="*/ 13 h 33"/>
                  <a:gd name="T12" fmla="*/ 33 w 40"/>
                  <a:gd name="T13" fmla="*/ 11 h 33"/>
                  <a:gd name="T14" fmla="*/ 36 w 40"/>
                  <a:gd name="T15" fmla="*/ 8 h 33"/>
                  <a:gd name="T16" fmla="*/ 39 w 40"/>
                  <a:gd name="T17" fmla="*/ 4 h 33"/>
                  <a:gd name="T18" fmla="*/ 40 w 40"/>
                  <a:gd name="T19" fmla="*/ 4 h 33"/>
                  <a:gd name="T20" fmla="*/ 40 w 40"/>
                  <a:gd name="T21" fmla="*/ 3 h 33"/>
                  <a:gd name="T22" fmla="*/ 39 w 40"/>
                  <a:gd name="T23" fmla="*/ 2 h 33"/>
                  <a:gd name="T24" fmla="*/ 37 w 40"/>
                  <a:gd name="T25" fmla="*/ 1 h 33"/>
                  <a:gd name="T26" fmla="*/ 27 w 40"/>
                  <a:gd name="T27" fmla="*/ 1 h 33"/>
                  <a:gd name="T28" fmla="*/ 23 w 40"/>
                  <a:gd name="T29" fmla="*/ 6 h 33"/>
                  <a:gd name="T30" fmla="*/ 19 w 40"/>
                  <a:gd name="T31" fmla="*/ 11 h 33"/>
                  <a:gd name="T32" fmla="*/ 14 w 40"/>
                  <a:gd name="T33" fmla="*/ 9 h 33"/>
                  <a:gd name="T34" fmla="*/ 10 w 40"/>
                  <a:gd name="T35" fmla="*/ 16 h 33"/>
                  <a:gd name="T36" fmla="*/ 0 w 40"/>
                  <a:gd name="T37" fmla="*/ 30 h 33"/>
                  <a:gd name="T38" fmla="*/ 1 w 40"/>
                  <a:gd name="T39" fmla="*/ 30 h 33"/>
                  <a:gd name="T40" fmla="*/ 2 w 40"/>
                  <a:gd name="T41" fmla="*/ 30 h 33"/>
                  <a:gd name="T42" fmla="*/ 4 w 40"/>
                  <a:gd name="T43" fmla="*/ 30 h 33"/>
                  <a:gd name="T44" fmla="*/ 5 w 40"/>
                  <a:gd name="T45" fmla="*/ 29 h 33"/>
                  <a:gd name="T46" fmla="*/ 6 w 40"/>
                  <a:gd name="T47" fmla="*/ 29 h 33"/>
                  <a:gd name="T48" fmla="*/ 7 w 40"/>
                  <a:gd name="T49" fmla="*/ 28 h 33"/>
                  <a:gd name="T50" fmla="*/ 8 w 40"/>
                  <a:gd name="T51" fmla="*/ 28 h 33"/>
                  <a:gd name="T52" fmla="*/ 10 w 40"/>
                  <a:gd name="T53" fmla="*/ 26 h 33"/>
                  <a:gd name="T54" fmla="*/ 17 w 40"/>
                  <a:gd name="T55" fmla="*/ 27 h 33"/>
                  <a:gd name="T56" fmla="*/ 18 w 40"/>
                  <a:gd name="T57" fmla="*/ 27 h 33"/>
                  <a:gd name="T58" fmla="*/ 22 w 40"/>
                  <a:gd name="T59" fmla="*/ 30 h 33"/>
                  <a:gd name="T60" fmla="*/ 24 w 40"/>
                  <a:gd name="T61" fmla="*/ 31 h 33"/>
                  <a:gd name="T62" fmla="*/ 25 w 40"/>
                  <a:gd name="T63" fmla="*/ 32 h 33"/>
                  <a:gd name="T64" fmla="*/ 26 w 40"/>
                  <a:gd name="T65" fmla="*/ 33 h 33"/>
                  <a:gd name="T66" fmla="*/ 27 w 40"/>
                  <a:gd name="T6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33">
                    <a:moveTo>
                      <a:pt x="27" y="33"/>
                    </a:moveTo>
                    <a:cubicBezTo>
                      <a:pt x="27" y="33"/>
                      <a:pt x="27" y="32"/>
                      <a:pt x="27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8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8" y="25"/>
                      <a:pt x="27" y="23"/>
                      <a:pt x="28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5" y="22"/>
                      <a:pt x="35" y="21"/>
                      <a:pt x="35" y="21"/>
                    </a:cubicBezTo>
                    <a:cubicBezTo>
                      <a:pt x="35" y="18"/>
                      <a:pt x="36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5" y="14"/>
                      <a:pt x="35" y="13"/>
                    </a:cubicBezTo>
                    <a:cubicBezTo>
                      <a:pt x="34" y="13"/>
                      <a:pt x="34" y="12"/>
                      <a:pt x="34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5" y="8"/>
                      <a:pt x="36" y="8"/>
                    </a:cubicBezTo>
                    <a:cubicBezTo>
                      <a:pt x="37" y="7"/>
                      <a:pt x="38" y="6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35" y="0"/>
                      <a:pt x="32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3" y="4"/>
                      <a:pt x="23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3" y="11"/>
                      <a:pt x="21" y="11"/>
                      <a:pt x="19" y="11"/>
                    </a:cubicBezTo>
                    <a:cubicBezTo>
                      <a:pt x="17" y="11"/>
                      <a:pt x="15" y="10"/>
                      <a:pt x="15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4" y="13"/>
                      <a:pt x="12" y="14"/>
                      <a:pt x="10" y="16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9" y="23"/>
                      <a:pt x="6" y="27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11" y="26"/>
                      <a:pt x="12" y="26"/>
                      <a:pt x="13" y="26"/>
                    </a:cubicBezTo>
                    <a:cubicBezTo>
                      <a:pt x="14" y="26"/>
                      <a:pt x="16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9"/>
                      <a:pt x="21" y="30"/>
                      <a:pt x="22" y="30"/>
                    </a:cubicBezTo>
                    <a:cubicBezTo>
                      <a:pt x="22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1" name="Freeform 1199"/>
              <p:cNvSpPr>
                <a:spLocks/>
              </p:cNvSpPr>
              <p:nvPr/>
            </p:nvSpPr>
            <p:spPr bwMode="auto">
              <a:xfrm>
                <a:off x="2574" y="3204"/>
                <a:ext cx="36" cy="26"/>
              </a:xfrm>
              <a:custGeom>
                <a:avLst/>
                <a:gdLst>
                  <a:gd name="T0" fmla="*/ 32 w 38"/>
                  <a:gd name="T1" fmla="*/ 27 h 27"/>
                  <a:gd name="T2" fmla="*/ 32 w 38"/>
                  <a:gd name="T3" fmla="*/ 26 h 27"/>
                  <a:gd name="T4" fmla="*/ 32 w 38"/>
                  <a:gd name="T5" fmla="*/ 25 h 27"/>
                  <a:gd name="T6" fmla="*/ 33 w 38"/>
                  <a:gd name="T7" fmla="*/ 24 h 27"/>
                  <a:gd name="T8" fmla="*/ 33 w 38"/>
                  <a:gd name="T9" fmla="*/ 23 h 27"/>
                  <a:gd name="T10" fmla="*/ 33 w 38"/>
                  <a:gd name="T11" fmla="*/ 22 h 27"/>
                  <a:gd name="T12" fmla="*/ 33 w 38"/>
                  <a:gd name="T13" fmla="*/ 21 h 27"/>
                  <a:gd name="T14" fmla="*/ 34 w 38"/>
                  <a:gd name="T15" fmla="*/ 21 h 27"/>
                  <a:gd name="T16" fmla="*/ 34 w 38"/>
                  <a:gd name="T17" fmla="*/ 20 h 27"/>
                  <a:gd name="T18" fmla="*/ 34 w 38"/>
                  <a:gd name="T19" fmla="*/ 20 h 27"/>
                  <a:gd name="T20" fmla="*/ 35 w 38"/>
                  <a:gd name="T21" fmla="*/ 19 h 27"/>
                  <a:gd name="T22" fmla="*/ 36 w 38"/>
                  <a:gd name="T23" fmla="*/ 19 h 27"/>
                  <a:gd name="T24" fmla="*/ 36 w 38"/>
                  <a:gd name="T25" fmla="*/ 18 h 27"/>
                  <a:gd name="T26" fmla="*/ 36 w 38"/>
                  <a:gd name="T27" fmla="*/ 18 h 27"/>
                  <a:gd name="T28" fmla="*/ 37 w 38"/>
                  <a:gd name="T29" fmla="*/ 18 h 27"/>
                  <a:gd name="T30" fmla="*/ 37 w 38"/>
                  <a:gd name="T31" fmla="*/ 18 h 27"/>
                  <a:gd name="T32" fmla="*/ 38 w 38"/>
                  <a:gd name="T33" fmla="*/ 17 h 27"/>
                  <a:gd name="T34" fmla="*/ 38 w 38"/>
                  <a:gd name="T35" fmla="*/ 16 h 27"/>
                  <a:gd name="T36" fmla="*/ 38 w 38"/>
                  <a:gd name="T37" fmla="*/ 16 h 27"/>
                  <a:gd name="T38" fmla="*/ 38 w 38"/>
                  <a:gd name="T39" fmla="*/ 14 h 27"/>
                  <a:gd name="T40" fmla="*/ 37 w 38"/>
                  <a:gd name="T41" fmla="*/ 14 h 27"/>
                  <a:gd name="T42" fmla="*/ 37 w 38"/>
                  <a:gd name="T43" fmla="*/ 13 h 27"/>
                  <a:gd name="T44" fmla="*/ 36 w 38"/>
                  <a:gd name="T45" fmla="*/ 12 h 27"/>
                  <a:gd name="T46" fmla="*/ 36 w 38"/>
                  <a:gd name="T47" fmla="*/ 11 h 27"/>
                  <a:gd name="T48" fmla="*/ 36 w 38"/>
                  <a:gd name="T49" fmla="*/ 11 h 27"/>
                  <a:gd name="T50" fmla="*/ 36 w 38"/>
                  <a:gd name="T51" fmla="*/ 10 h 27"/>
                  <a:gd name="T52" fmla="*/ 35 w 38"/>
                  <a:gd name="T53" fmla="*/ 10 h 27"/>
                  <a:gd name="T54" fmla="*/ 35 w 38"/>
                  <a:gd name="T55" fmla="*/ 9 h 27"/>
                  <a:gd name="T56" fmla="*/ 34 w 38"/>
                  <a:gd name="T57" fmla="*/ 8 h 27"/>
                  <a:gd name="T58" fmla="*/ 29 w 38"/>
                  <a:gd name="T59" fmla="*/ 5 h 27"/>
                  <a:gd name="T60" fmla="*/ 25 w 38"/>
                  <a:gd name="T61" fmla="*/ 2 h 27"/>
                  <a:gd name="T62" fmla="*/ 21 w 38"/>
                  <a:gd name="T63" fmla="*/ 1 h 27"/>
                  <a:gd name="T64" fmla="*/ 8 w 38"/>
                  <a:gd name="T65" fmla="*/ 5 h 27"/>
                  <a:gd name="T66" fmla="*/ 8 w 38"/>
                  <a:gd name="T67" fmla="*/ 5 h 27"/>
                  <a:gd name="T68" fmla="*/ 8 w 38"/>
                  <a:gd name="T69" fmla="*/ 5 h 27"/>
                  <a:gd name="T70" fmla="*/ 7 w 38"/>
                  <a:gd name="T71" fmla="*/ 5 h 27"/>
                  <a:gd name="T72" fmla="*/ 7 w 38"/>
                  <a:gd name="T73" fmla="*/ 5 h 27"/>
                  <a:gd name="T74" fmla="*/ 6 w 38"/>
                  <a:gd name="T75" fmla="*/ 5 h 27"/>
                  <a:gd name="T76" fmla="*/ 5 w 38"/>
                  <a:gd name="T77" fmla="*/ 4 h 27"/>
                  <a:gd name="T78" fmla="*/ 5 w 38"/>
                  <a:gd name="T79" fmla="*/ 4 h 27"/>
                  <a:gd name="T80" fmla="*/ 0 w 38"/>
                  <a:gd name="T81" fmla="*/ 6 h 27"/>
                  <a:gd name="T82" fmla="*/ 0 w 38"/>
                  <a:gd name="T83" fmla="*/ 6 h 27"/>
                  <a:gd name="T84" fmla="*/ 2 w 38"/>
                  <a:gd name="T85" fmla="*/ 9 h 27"/>
                  <a:gd name="T86" fmla="*/ 3 w 38"/>
                  <a:gd name="T87" fmla="*/ 8 h 27"/>
                  <a:gd name="T88" fmla="*/ 7 w 38"/>
                  <a:gd name="T89" fmla="*/ 11 h 27"/>
                  <a:gd name="T90" fmla="*/ 9 w 38"/>
                  <a:gd name="T91" fmla="*/ 13 h 27"/>
                  <a:gd name="T92" fmla="*/ 11 w 38"/>
                  <a:gd name="T93" fmla="*/ 14 h 27"/>
                  <a:gd name="T94" fmla="*/ 17 w 38"/>
                  <a:gd name="T95" fmla="*/ 18 h 27"/>
                  <a:gd name="T96" fmla="*/ 18 w 38"/>
                  <a:gd name="T97" fmla="*/ 21 h 27"/>
                  <a:gd name="T98" fmla="*/ 20 w 38"/>
                  <a:gd name="T99" fmla="*/ 19 h 27"/>
                  <a:gd name="T100" fmla="*/ 23 w 38"/>
                  <a:gd name="T101" fmla="*/ 17 h 27"/>
                  <a:gd name="T102" fmla="*/ 25 w 38"/>
                  <a:gd name="T103" fmla="*/ 20 h 27"/>
                  <a:gd name="T104" fmla="*/ 26 w 38"/>
                  <a:gd name="T105" fmla="*/ 23 h 27"/>
                  <a:gd name="T106" fmla="*/ 27 w 38"/>
                  <a:gd name="T107" fmla="*/ 23 h 27"/>
                  <a:gd name="T108" fmla="*/ 31 w 38"/>
                  <a:gd name="T109" fmla="*/ 26 h 27"/>
                  <a:gd name="T110" fmla="*/ 32 w 38"/>
                  <a:gd name="T111" fmla="*/ 26 h 27"/>
                  <a:gd name="T112" fmla="*/ 32 w 38"/>
                  <a:gd name="T113" fmla="*/ 27 h 27"/>
                  <a:gd name="T114" fmla="*/ 32 w 38"/>
                  <a:gd name="T115" fmla="*/ 27 h 27"/>
                  <a:gd name="T116" fmla="*/ 32 w 38"/>
                  <a:gd name="T117" fmla="*/ 27 h 27"/>
                  <a:gd name="T118" fmla="*/ 32 w 38"/>
                  <a:gd name="T1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27">
                    <a:moveTo>
                      <a:pt x="32" y="27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3" y="22"/>
                      <a:pt x="33" y="22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9"/>
                      <a:pt x="34" y="8"/>
                      <a:pt x="34" y="8"/>
                    </a:cubicBezTo>
                    <a:cubicBezTo>
                      <a:pt x="32" y="6"/>
                      <a:pt x="31" y="6"/>
                      <a:pt x="29" y="5"/>
                    </a:cubicBezTo>
                    <a:cubicBezTo>
                      <a:pt x="28" y="4"/>
                      <a:pt x="27" y="3"/>
                      <a:pt x="25" y="2"/>
                    </a:cubicBezTo>
                    <a:cubicBezTo>
                      <a:pt x="24" y="1"/>
                      <a:pt x="22" y="0"/>
                      <a:pt x="21" y="1"/>
                    </a:cubicBezTo>
                    <a:cubicBezTo>
                      <a:pt x="18" y="4"/>
                      <a:pt x="12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8"/>
                      <a:pt x="6" y="10"/>
                      <a:pt x="7" y="11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4" y="15"/>
                      <a:pt x="17" y="16"/>
                      <a:pt x="17" y="18"/>
                    </a:cubicBezTo>
                    <a:cubicBezTo>
                      <a:pt x="17" y="20"/>
                      <a:pt x="18" y="21"/>
                      <a:pt x="18" y="21"/>
                    </a:cubicBezTo>
                    <a:cubicBezTo>
                      <a:pt x="18" y="20"/>
                      <a:pt x="19" y="20"/>
                      <a:pt x="20" y="19"/>
                    </a:cubicBezTo>
                    <a:cubicBezTo>
                      <a:pt x="21" y="18"/>
                      <a:pt x="22" y="17"/>
                      <a:pt x="23" y="17"/>
                    </a:cubicBezTo>
                    <a:cubicBezTo>
                      <a:pt x="24" y="17"/>
                      <a:pt x="25" y="18"/>
                      <a:pt x="25" y="20"/>
                    </a:cubicBezTo>
                    <a:cubicBezTo>
                      <a:pt x="25" y="22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9" y="23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2" name="Freeform 1200"/>
              <p:cNvSpPr>
                <a:spLocks/>
              </p:cNvSpPr>
              <p:nvPr/>
            </p:nvSpPr>
            <p:spPr bwMode="auto">
              <a:xfrm>
                <a:off x="2763" y="3249"/>
                <a:ext cx="94" cy="59"/>
              </a:xfrm>
              <a:custGeom>
                <a:avLst/>
                <a:gdLst>
                  <a:gd name="T0" fmla="*/ 82 w 98"/>
                  <a:gd name="T1" fmla="*/ 38 h 62"/>
                  <a:gd name="T2" fmla="*/ 81 w 98"/>
                  <a:gd name="T3" fmla="*/ 36 h 62"/>
                  <a:gd name="T4" fmla="*/ 80 w 98"/>
                  <a:gd name="T5" fmla="*/ 33 h 62"/>
                  <a:gd name="T6" fmla="*/ 80 w 98"/>
                  <a:gd name="T7" fmla="*/ 31 h 62"/>
                  <a:gd name="T8" fmla="*/ 82 w 98"/>
                  <a:gd name="T9" fmla="*/ 25 h 62"/>
                  <a:gd name="T10" fmla="*/ 74 w 98"/>
                  <a:gd name="T11" fmla="*/ 11 h 62"/>
                  <a:gd name="T12" fmla="*/ 74 w 98"/>
                  <a:gd name="T13" fmla="*/ 11 h 62"/>
                  <a:gd name="T14" fmla="*/ 73 w 98"/>
                  <a:gd name="T15" fmla="*/ 10 h 62"/>
                  <a:gd name="T16" fmla="*/ 73 w 98"/>
                  <a:gd name="T17" fmla="*/ 9 h 62"/>
                  <a:gd name="T18" fmla="*/ 72 w 98"/>
                  <a:gd name="T19" fmla="*/ 8 h 62"/>
                  <a:gd name="T20" fmla="*/ 70 w 98"/>
                  <a:gd name="T21" fmla="*/ 5 h 62"/>
                  <a:gd name="T22" fmla="*/ 69 w 98"/>
                  <a:gd name="T23" fmla="*/ 3 h 62"/>
                  <a:gd name="T24" fmla="*/ 68 w 98"/>
                  <a:gd name="T25" fmla="*/ 0 h 62"/>
                  <a:gd name="T26" fmla="*/ 65 w 98"/>
                  <a:gd name="T27" fmla="*/ 1 h 62"/>
                  <a:gd name="T28" fmla="*/ 64 w 98"/>
                  <a:gd name="T29" fmla="*/ 3 h 62"/>
                  <a:gd name="T30" fmla="*/ 58 w 98"/>
                  <a:gd name="T31" fmla="*/ 5 h 62"/>
                  <a:gd name="T32" fmla="*/ 55 w 98"/>
                  <a:gd name="T33" fmla="*/ 5 h 62"/>
                  <a:gd name="T34" fmla="*/ 45 w 98"/>
                  <a:gd name="T35" fmla="*/ 7 h 62"/>
                  <a:gd name="T36" fmla="*/ 32 w 98"/>
                  <a:gd name="T37" fmla="*/ 4 h 62"/>
                  <a:gd name="T38" fmla="*/ 27 w 98"/>
                  <a:gd name="T39" fmla="*/ 4 h 62"/>
                  <a:gd name="T40" fmla="*/ 26 w 98"/>
                  <a:gd name="T41" fmla="*/ 4 h 62"/>
                  <a:gd name="T42" fmla="*/ 25 w 98"/>
                  <a:gd name="T43" fmla="*/ 5 h 62"/>
                  <a:gd name="T44" fmla="*/ 20 w 98"/>
                  <a:gd name="T45" fmla="*/ 9 h 62"/>
                  <a:gd name="T46" fmla="*/ 16 w 98"/>
                  <a:gd name="T47" fmla="*/ 11 h 62"/>
                  <a:gd name="T48" fmla="*/ 6 w 98"/>
                  <a:gd name="T49" fmla="*/ 28 h 62"/>
                  <a:gd name="T50" fmla="*/ 0 w 98"/>
                  <a:gd name="T51" fmla="*/ 32 h 62"/>
                  <a:gd name="T52" fmla="*/ 4 w 98"/>
                  <a:gd name="T53" fmla="*/ 38 h 62"/>
                  <a:gd name="T54" fmla="*/ 8 w 98"/>
                  <a:gd name="T55" fmla="*/ 41 h 62"/>
                  <a:gd name="T56" fmla="*/ 9 w 98"/>
                  <a:gd name="T57" fmla="*/ 47 h 62"/>
                  <a:gd name="T58" fmla="*/ 22 w 98"/>
                  <a:gd name="T59" fmla="*/ 53 h 62"/>
                  <a:gd name="T60" fmla="*/ 22 w 98"/>
                  <a:gd name="T61" fmla="*/ 56 h 62"/>
                  <a:gd name="T62" fmla="*/ 23 w 98"/>
                  <a:gd name="T63" fmla="*/ 56 h 62"/>
                  <a:gd name="T64" fmla="*/ 25 w 98"/>
                  <a:gd name="T65" fmla="*/ 58 h 62"/>
                  <a:gd name="T66" fmla="*/ 27 w 98"/>
                  <a:gd name="T67" fmla="*/ 60 h 62"/>
                  <a:gd name="T68" fmla="*/ 38 w 98"/>
                  <a:gd name="T69" fmla="*/ 61 h 62"/>
                  <a:gd name="T70" fmla="*/ 51 w 98"/>
                  <a:gd name="T71" fmla="*/ 62 h 62"/>
                  <a:gd name="T72" fmla="*/ 70 w 98"/>
                  <a:gd name="T73" fmla="*/ 56 h 62"/>
                  <a:gd name="T74" fmla="*/ 83 w 98"/>
                  <a:gd name="T75" fmla="*/ 60 h 62"/>
                  <a:gd name="T76" fmla="*/ 83 w 98"/>
                  <a:gd name="T77" fmla="*/ 60 h 62"/>
                  <a:gd name="T78" fmla="*/ 85 w 98"/>
                  <a:gd name="T79" fmla="*/ 60 h 62"/>
                  <a:gd name="T80" fmla="*/ 86 w 98"/>
                  <a:gd name="T81" fmla="*/ 61 h 62"/>
                  <a:gd name="T82" fmla="*/ 93 w 98"/>
                  <a:gd name="T83" fmla="*/ 47 h 62"/>
                  <a:gd name="T84" fmla="*/ 97 w 98"/>
                  <a:gd name="T85" fmla="*/ 43 h 62"/>
                  <a:gd name="T86" fmla="*/ 96 w 98"/>
                  <a:gd name="T87" fmla="*/ 42 h 62"/>
                  <a:gd name="T88" fmla="*/ 95 w 98"/>
                  <a:gd name="T89" fmla="*/ 41 h 62"/>
                  <a:gd name="T90" fmla="*/ 89 w 98"/>
                  <a:gd name="T91" fmla="*/ 44 h 62"/>
                  <a:gd name="T92" fmla="*/ 83 w 98"/>
                  <a:gd name="T93" fmla="*/ 40 h 62"/>
                  <a:gd name="T94" fmla="*/ 83 w 98"/>
                  <a:gd name="T95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" h="62">
                    <a:moveTo>
                      <a:pt x="82" y="39"/>
                    </a:moveTo>
                    <a:cubicBezTo>
                      <a:pt x="82" y="39"/>
                      <a:pt x="82" y="38"/>
                      <a:pt x="82" y="38"/>
                    </a:cubicBezTo>
                    <a:cubicBezTo>
                      <a:pt x="82" y="38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80" y="33"/>
                      <a:pt x="80" y="32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0" y="30"/>
                      <a:pt x="80" y="30"/>
                    </a:cubicBezTo>
                    <a:cubicBezTo>
                      <a:pt x="80" y="28"/>
                      <a:pt x="80" y="26"/>
                      <a:pt x="82" y="25"/>
                    </a:cubicBezTo>
                    <a:cubicBezTo>
                      <a:pt x="82" y="23"/>
                      <a:pt x="79" y="16"/>
                      <a:pt x="74" y="12"/>
                    </a:cubicBezTo>
                    <a:cubicBezTo>
                      <a:pt x="74" y="12"/>
                      <a:pt x="74" y="12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9"/>
                      <a:pt x="73" y="9"/>
                    </a:cubicBezTo>
                    <a:cubicBezTo>
                      <a:pt x="73" y="9"/>
                      <a:pt x="72" y="9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1" y="7"/>
                      <a:pt x="71" y="7"/>
                    </a:cubicBezTo>
                    <a:cubicBezTo>
                      <a:pt x="71" y="6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69" y="3"/>
                      <a:pt x="69" y="3"/>
                    </a:cubicBezTo>
                    <a:cubicBezTo>
                      <a:pt x="69" y="2"/>
                      <a:pt x="69" y="2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2"/>
                      <a:pt x="64" y="3"/>
                    </a:cubicBezTo>
                    <a:cubicBezTo>
                      <a:pt x="63" y="4"/>
                      <a:pt x="61" y="5"/>
                      <a:pt x="59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5" y="6"/>
                      <a:pt x="55" y="5"/>
                    </a:cubicBezTo>
                    <a:cubicBezTo>
                      <a:pt x="54" y="5"/>
                      <a:pt x="53" y="5"/>
                      <a:pt x="52" y="6"/>
                    </a:cubicBezTo>
                    <a:cubicBezTo>
                      <a:pt x="50" y="8"/>
                      <a:pt x="46" y="9"/>
                      <a:pt x="45" y="7"/>
                    </a:cubicBezTo>
                    <a:cubicBezTo>
                      <a:pt x="44" y="7"/>
                      <a:pt x="41" y="6"/>
                      <a:pt x="39" y="6"/>
                    </a:cubicBezTo>
                    <a:cubicBezTo>
                      <a:pt x="38" y="6"/>
                      <a:pt x="36" y="5"/>
                      <a:pt x="32" y="4"/>
                    </a:cubicBezTo>
                    <a:cubicBezTo>
                      <a:pt x="31" y="4"/>
                      <a:pt x="29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5"/>
                    </a:cubicBezTo>
                    <a:cubicBezTo>
                      <a:pt x="25" y="5"/>
                      <a:pt x="24" y="6"/>
                      <a:pt x="24" y="6"/>
                    </a:cubicBezTo>
                    <a:cubicBezTo>
                      <a:pt x="23" y="7"/>
                      <a:pt x="21" y="8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6" y="11"/>
                      <a:pt x="14" y="14"/>
                      <a:pt x="13" y="16"/>
                    </a:cubicBezTo>
                    <a:cubicBezTo>
                      <a:pt x="11" y="21"/>
                      <a:pt x="9" y="25"/>
                      <a:pt x="6" y="28"/>
                    </a:cubicBezTo>
                    <a:cubicBezTo>
                      <a:pt x="4" y="30"/>
                      <a:pt x="2" y="31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2" y="34"/>
                      <a:pt x="4" y="36"/>
                      <a:pt x="4" y="38"/>
                    </a:cubicBezTo>
                    <a:cubicBezTo>
                      <a:pt x="4" y="40"/>
                      <a:pt x="5" y="40"/>
                      <a:pt x="6" y="40"/>
                    </a:cubicBezTo>
                    <a:cubicBezTo>
                      <a:pt x="7" y="40"/>
                      <a:pt x="7" y="40"/>
                      <a:pt x="8" y="41"/>
                    </a:cubicBezTo>
                    <a:cubicBezTo>
                      <a:pt x="9" y="42"/>
                      <a:pt x="9" y="44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7" y="48"/>
                      <a:pt x="22" y="49"/>
                      <a:pt x="22" y="53"/>
                    </a:cubicBezTo>
                    <a:cubicBezTo>
                      <a:pt x="22" y="53"/>
                      <a:pt x="22" y="54"/>
                      <a:pt x="22" y="54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25" y="58"/>
                      <a:pt x="26" y="59"/>
                      <a:pt x="26" y="59"/>
                    </a:cubicBezTo>
                    <a:cubicBezTo>
                      <a:pt x="26" y="59"/>
                      <a:pt x="27" y="60"/>
                      <a:pt x="27" y="60"/>
                    </a:cubicBezTo>
                    <a:cubicBezTo>
                      <a:pt x="28" y="60"/>
                      <a:pt x="30" y="60"/>
                      <a:pt x="33" y="61"/>
                    </a:cubicBezTo>
                    <a:cubicBezTo>
                      <a:pt x="35" y="61"/>
                      <a:pt x="37" y="61"/>
                      <a:pt x="38" y="61"/>
                    </a:cubicBezTo>
                    <a:cubicBezTo>
                      <a:pt x="39" y="61"/>
                      <a:pt x="39" y="61"/>
                      <a:pt x="41" y="61"/>
                    </a:cubicBezTo>
                    <a:cubicBezTo>
                      <a:pt x="44" y="61"/>
                      <a:pt x="49" y="61"/>
                      <a:pt x="51" y="62"/>
                    </a:cubicBezTo>
                    <a:cubicBezTo>
                      <a:pt x="53" y="62"/>
                      <a:pt x="55" y="61"/>
                      <a:pt x="57" y="59"/>
                    </a:cubicBezTo>
                    <a:cubicBezTo>
                      <a:pt x="60" y="56"/>
                      <a:pt x="68" y="56"/>
                      <a:pt x="70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8" y="57"/>
                      <a:pt x="82" y="57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5" y="60"/>
                    </a:cubicBezTo>
                    <a:cubicBezTo>
                      <a:pt x="85" y="61"/>
                      <a:pt x="85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6" y="59"/>
                      <a:pt x="86" y="58"/>
                    </a:cubicBezTo>
                    <a:cubicBezTo>
                      <a:pt x="86" y="54"/>
                      <a:pt x="89" y="47"/>
                      <a:pt x="93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7" y="46"/>
                      <a:pt x="98" y="46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6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5" y="41"/>
                      <a:pt x="95" y="41"/>
                    </a:cubicBezTo>
                    <a:cubicBezTo>
                      <a:pt x="95" y="42"/>
                      <a:pt x="94" y="42"/>
                      <a:pt x="93" y="42"/>
                    </a:cubicBezTo>
                    <a:cubicBezTo>
                      <a:pt x="91" y="43"/>
                      <a:pt x="90" y="44"/>
                      <a:pt x="89" y="44"/>
                    </a:cubicBezTo>
                    <a:cubicBezTo>
                      <a:pt x="87" y="44"/>
                      <a:pt x="84" y="43"/>
                      <a:pt x="83" y="41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3" name="Freeform 1201"/>
              <p:cNvSpPr>
                <a:spLocks/>
              </p:cNvSpPr>
              <p:nvPr/>
            </p:nvSpPr>
            <p:spPr bwMode="auto">
              <a:xfrm>
                <a:off x="2831" y="3247"/>
                <a:ext cx="29" cy="36"/>
              </a:xfrm>
              <a:custGeom>
                <a:avLst/>
                <a:gdLst>
                  <a:gd name="T0" fmla="*/ 1 w 30"/>
                  <a:gd name="T1" fmla="*/ 1 h 38"/>
                  <a:gd name="T2" fmla="*/ 1 w 30"/>
                  <a:gd name="T3" fmla="*/ 2 h 38"/>
                  <a:gd name="T4" fmla="*/ 2 w 30"/>
                  <a:gd name="T5" fmla="*/ 4 h 38"/>
                  <a:gd name="T6" fmla="*/ 3 w 30"/>
                  <a:gd name="T7" fmla="*/ 5 h 38"/>
                  <a:gd name="T8" fmla="*/ 3 w 30"/>
                  <a:gd name="T9" fmla="*/ 6 h 38"/>
                  <a:gd name="T10" fmla="*/ 4 w 30"/>
                  <a:gd name="T11" fmla="*/ 7 h 38"/>
                  <a:gd name="T12" fmla="*/ 4 w 30"/>
                  <a:gd name="T13" fmla="*/ 8 h 38"/>
                  <a:gd name="T14" fmla="*/ 5 w 30"/>
                  <a:gd name="T15" fmla="*/ 8 h 38"/>
                  <a:gd name="T16" fmla="*/ 5 w 30"/>
                  <a:gd name="T17" fmla="*/ 9 h 38"/>
                  <a:gd name="T18" fmla="*/ 5 w 30"/>
                  <a:gd name="T19" fmla="*/ 9 h 38"/>
                  <a:gd name="T20" fmla="*/ 6 w 30"/>
                  <a:gd name="T21" fmla="*/ 10 h 38"/>
                  <a:gd name="T22" fmla="*/ 6 w 30"/>
                  <a:gd name="T23" fmla="*/ 10 h 38"/>
                  <a:gd name="T24" fmla="*/ 6 w 30"/>
                  <a:gd name="T25" fmla="*/ 11 h 38"/>
                  <a:gd name="T26" fmla="*/ 6 w 30"/>
                  <a:gd name="T27" fmla="*/ 11 h 38"/>
                  <a:gd name="T28" fmla="*/ 6 w 30"/>
                  <a:gd name="T29" fmla="*/ 11 h 38"/>
                  <a:gd name="T30" fmla="*/ 13 w 30"/>
                  <a:gd name="T31" fmla="*/ 30 h 38"/>
                  <a:gd name="T32" fmla="*/ 13 w 30"/>
                  <a:gd name="T33" fmla="*/ 33 h 38"/>
                  <a:gd name="T34" fmla="*/ 13 w 30"/>
                  <a:gd name="T35" fmla="*/ 35 h 38"/>
                  <a:gd name="T36" fmla="*/ 14 w 30"/>
                  <a:gd name="T37" fmla="*/ 36 h 38"/>
                  <a:gd name="T38" fmla="*/ 14 w 30"/>
                  <a:gd name="T39" fmla="*/ 37 h 38"/>
                  <a:gd name="T40" fmla="*/ 14 w 30"/>
                  <a:gd name="T41" fmla="*/ 38 h 38"/>
                  <a:gd name="T42" fmla="*/ 16 w 30"/>
                  <a:gd name="T43" fmla="*/ 36 h 38"/>
                  <a:gd name="T44" fmla="*/ 16 w 30"/>
                  <a:gd name="T45" fmla="*/ 35 h 38"/>
                  <a:gd name="T46" fmla="*/ 16 w 30"/>
                  <a:gd name="T47" fmla="*/ 34 h 38"/>
                  <a:gd name="T48" fmla="*/ 17 w 30"/>
                  <a:gd name="T49" fmla="*/ 34 h 38"/>
                  <a:gd name="T50" fmla="*/ 17 w 30"/>
                  <a:gd name="T51" fmla="*/ 33 h 38"/>
                  <a:gd name="T52" fmla="*/ 17 w 30"/>
                  <a:gd name="T53" fmla="*/ 33 h 38"/>
                  <a:gd name="T54" fmla="*/ 18 w 30"/>
                  <a:gd name="T55" fmla="*/ 32 h 38"/>
                  <a:gd name="T56" fmla="*/ 18 w 30"/>
                  <a:gd name="T57" fmla="*/ 32 h 38"/>
                  <a:gd name="T58" fmla="*/ 18 w 30"/>
                  <a:gd name="T59" fmla="*/ 32 h 38"/>
                  <a:gd name="T60" fmla="*/ 18 w 30"/>
                  <a:gd name="T61" fmla="*/ 31 h 38"/>
                  <a:gd name="T62" fmla="*/ 18 w 30"/>
                  <a:gd name="T63" fmla="*/ 31 h 38"/>
                  <a:gd name="T64" fmla="*/ 18 w 30"/>
                  <a:gd name="T65" fmla="*/ 31 h 38"/>
                  <a:gd name="T66" fmla="*/ 18 w 30"/>
                  <a:gd name="T67" fmla="*/ 31 h 38"/>
                  <a:gd name="T68" fmla="*/ 23 w 30"/>
                  <a:gd name="T69" fmla="*/ 24 h 38"/>
                  <a:gd name="T70" fmla="*/ 24 w 30"/>
                  <a:gd name="T71" fmla="*/ 24 h 38"/>
                  <a:gd name="T72" fmla="*/ 25 w 30"/>
                  <a:gd name="T73" fmla="*/ 24 h 38"/>
                  <a:gd name="T74" fmla="*/ 29 w 30"/>
                  <a:gd name="T75" fmla="*/ 25 h 38"/>
                  <a:gd name="T76" fmla="*/ 30 w 30"/>
                  <a:gd name="T77" fmla="*/ 25 h 38"/>
                  <a:gd name="T78" fmla="*/ 28 w 30"/>
                  <a:gd name="T79" fmla="*/ 21 h 38"/>
                  <a:gd name="T80" fmla="*/ 21 w 30"/>
                  <a:gd name="T81" fmla="*/ 9 h 38"/>
                  <a:gd name="T82" fmla="*/ 15 w 30"/>
                  <a:gd name="T83" fmla="*/ 5 h 38"/>
                  <a:gd name="T84" fmla="*/ 9 w 30"/>
                  <a:gd name="T85" fmla="*/ 2 h 38"/>
                  <a:gd name="T86" fmla="*/ 6 w 30"/>
                  <a:gd name="T87" fmla="*/ 0 h 38"/>
                  <a:gd name="T88" fmla="*/ 5 w 30"/>
                  <a:gd name="T89" fmla="*/ 0 h 38"/>
                  <a:gd name="T90" fmla="*/ 0 w 30"/>
                  <a:gd name="T91" fmla="*/ 1 h 38"/>
                  <a:gd name="T92" fmla="*/ 1 w 30"/>
                  <a:gd name="T9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" h="38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18" y="25"/>
                      <a:pt x="13" y="30"/>
                    </a:cubicBezTo>
                    <a:cubicBezTo>
                      <a:pt x="13" y="30"/>
                      <a:pt x="13" y="31"/>
                      <a:pt x="13" y="33"/>
                    </a:cubicBezTo>
                    <a:cubicBezTo>
                      <a:pt x="13" y="34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8"/>
                    </a:cubicBezTo>
                    <a:cubicBezTo>
                      <a:pt x="15" y="37"/>
                      <a:pt x="15" y="36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8" y="33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5"/>
                      <a:pt x="21" y="24"/>
                      <a:pt x="23" y="24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4"/>
                      <a:pt x="28" y="25"/>
                      <a:pt x="29" y="25"/>
                    </a:cubicBezTo>
                    <a:cubicBezTo>
                      <a:pt x="29" y="25"/>
                      <a:pt x="30" y="25"/>
                      <a:pt x="30" y="25"/>
                    </a:cubicBezTo>
                    <a:cubicBezTo>
                      <a:pt x="30" y="24"/>
                      <a:pt x="29" y="22"/>
                      <a:pt x="28" y="21"/>
                    </a:cubicBezTo>
                    <a:cubicBezTo>
                      <a:pt x="26" y="19"/>
                      <a:pt x="22" y="14"/>
                      <a:pt x="21" y="9"/>
                    </a:cubicBezTo>
                    <a:cubicBezTo>
                      <a:pt x="20" y="6"/>
                      <a:pt x="16" y="5"/>
                      <a:pt x="15" y="5"/>
                    </a:cubicBezTo>
                    <a:cubicBezTo>
                      <a:pt x="13" y="5"/>
                      <a:pt x="11" y="3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4" name="Freeform 1202"/>
              <p:cNvSpPr>
                <a:spLocks/>
              </p:cNvSpPr>
              <p:nvPr/>
            </p:nvSpPr>
            <p:spPr bwMode="auto">
              <a:xfrm>
                <a:off x="2783" y="3306"/>
                <a:ext cx="61" cy="33"/>
              </a:xfrm>
              <a:custGeom>
                <a:avLst/>
                <a:gdLst>
                  <a:gd name="T0" fmla="*/ 62 w 64"/>
                  <a:gd name="T1" fmla="*/ 4 h 34"/>
                  <a:gd name="T2" fmla="*/ 61 w 64"/>
                  <a:gd name="T3" fmla="*/ 3 h 34"/>
                  <a:gd name="T4" fmla="*/ 60 w 64"/>
                  <a:gd name="T5" fmla="*/ 2 h 34"/>
                  <a:gd name="T6" fmla="*/ 60 w 64"/>
                  <a:gd name="T7" fmla="*/ 2 h 34"/>
                  <a:gd name="T8" fmla="*/ 60 w 64"/>
                  <a:gd name="T9" fmla="*/ 2 h 34"/>
                  <a:gd name="T10" fmla="*/ 52 w 64"/>
                  <a:gd name="T11" fmla="*/ 0 h 34"/>
                  <a:gd name="T12" fmla="*/ 40 w 64"/>
                  <a:gd name="T13" fmla="*/ 2 h 34"/>
                  <a:gd name="T14" fmla="*/ 21 w 64"/>
                  <a:gd name="T15" fmla="*/ 5 h 34"/>
                  <a:gd name="T16" fmla="*/ 18 w 64"/>
                  <a:gd name="T17" fmla="*/ 5 h 34"/>
                  <a:gd name="T18" fmla="*/ 7 w 64"/>
                  <a:gd name="T19" fmla="*/ 4 h 34"/>
                  <a:gd name="T20" fmla="*/ 7 w 64"/>
                  <a:gd name="T21" fmla="*/ 4 h 34"/>
                  <a:gd name="T22" fmla="*/ 4 w 64"/>
                  <a:gd name="T23" fmla="*/ 3 h 34"/>
                  <a:gd name="T24" fmla="*/ 2 w 64"/>
                  <a:gd name="T25" fmla="*/ 1 h 34"/>
                  <a:gd name="T26" fmla="*/ 1 w 64"/>
                  <a:gd name="T27" fmla="*/ 0 h 34"/>
                  <a:gd name="T28" fmla="*/ 1 w 64"/>
                  <a:gd name="T29" fmla="*/ 0 h 34"/>
                  <a:gd name="T30" fmla="*/ 0 w 64"/>
                  <a:gd name="T31" fmla="*/ 2 h 34"/>
                  <a:gd name="T32" fmla="*/ 5 w 64"/>
                  <a:gd name="T33" fmla="*/ 14 h 34"/>
                  <a:gd name="T34" fmla="*/ 2 w 64"/>
                  <a:gd name="T35" fmla="*/ 16 h 34"/>
                  <a:gd name="T36" fmla="*/ 1 w 64"/>
                  <a:gd name="T37" fmla="*/ 19 h 34"/>
                  <a:gd name="T38" fmla="*/ 1 w 64"/>
                  <a:gd name="T39" fmla="*/ 20 h 34"/>
                  <a:gd name="T40" fmla="*/ 1 w 64"/>
                  <a:gd name="T41" fmla="*/ 22 h 34"/>
                  <a:gd name="T42" fmla="*/ 1 w 64"/>
                  <a:gd name="T43" fmla="*/ 23 h 34"/>
                  <a:gd name="T44" fmla="*/ 8 w 64"/>
                  <a:gd name="T45" fmla="*/ 31 h 34"/>
                  <a:gd name="T46" fmla="*/ 9 w 64"/>
                  <a:gd name="T47" fmla="*/ 32 h 34"/>
                  <a:gd name="T48" fmla="*/ 10 w 64"/>
                  <a:gd name="T49" fmla="*/ 32 h 34"/>
                  <a:gd name="T50" fmla="*/ 12 w 64"/>
                  <a:gd name="T51" fmla="*/ 32 h 34"/>
                  <a:gd name="T52" fmla="*/ 15 w 64"/>
                  <a:gd name="T53" fmla="*/ 32 h 34"/>
                  <a:gd name="T54" fmla="*/ 24 w 64"/>
                  <a:gd name="T55" fmla="*/ 32 h 34"/>
                  <a:gd name="T56" fmla="*/ 24 w 64"/>
                  <a:gd name="T57" fmla="*/ 33 h 34"/>
                  <a:gd name="T58" fmla="*/ 26 w 64"/>
                  <a:gd name="T59" fmla="*/ 33 h 34"/>
                  <a:gd name="T60" fmla="*/ 27 w 64"/>
                  <a:gd name="T61" fmla="*/ 33 h 34"/>
                  <a:gd name="T62" fmla="*/ 29 w 64"/>
                  <a:gd name="T63" fmla="*/ 34 h 34"/>
                  <a:gd name="T64" fmla="*/ 31 w 64"/>
                  <a:gd name="T65" fmla="*/ 34 h 34"/>
                  <a:gd name="T66" fmla="*/ 33 w 64"/>
                  <a:gd name="T67" fmla="*/ 34 h 34"/>
                  <a:gd name="T68" fmla="*/ 35 w 64"/>
                  <a:gd name="T69" fmla="*/ 34 h 34"/>
                  <a:gd name="T70" fmla="*/ 37 w 64"/>
                  <a:gd name="T71" fmla="*/ 34 h 34"/>
                  <a:gd name="T72" fmla="*/ 37 w 64"/>
                  <a:gd name="T73" fmla="*/ 32 h 34"/>
                  <a:gd name="T74" fmla="*/ 38 w 64"/>
                  <a:gd name="T75" fmla="*/ 31 h 34"/>
                  <a:gd name="T76" fmla="*/ 40 w 64"/>
                  <a:gd name="T77" fmla="*/ 30 h 34"/>
                  <a:gd name="T78" fmla="*/ 41 w 64"/>
                  <a:gd name="T79" fmla="*/ 30 h 34"/>
                  <a:gd name="T80" fmla="*/ 42 w 64"/>
                  <a:gd name="T81" fmla="*/ 29 h 34"/>
                  <a:gd name="T82" fmla="*/ 42 w 64"/>
                  <a:gd name="T83" fmla="*/ 28 h 34"/>
                  <a:gd name="T84" fmla="*/ 42 w 64"/>
                  <a:gd name="T85" fmla="*/ 28 h 34"/>
                  <a:gd name="T86" fmla="*/ 43 w 64"/>
                  <a:gd name="T87" fmla="*/ 27 h 34"/>
                  <a:gd name="T88" fmla="*/ 44 w 64"/>
                  <a:gd name="T89" fmla="*/ 26 h 34"/>
                  <a:gd name="T90" fmla="*/ 44 w 64"/>
                  <a:gd name="T91" fmla="*/ 26 h 34"/>
                  <a:gd name="T92" fmla="*/ 51 w 64"/>
                  <a:gd name="T93" fmla="*/ 25 h 34"/>
                  <a:gd name="T94" fmla="*/ 58 w 64"/>
                  <a:gd name="T95" fmla="*/ 26 h 34"/>
                  <a:gd name="T96" fmla="*/ 56 w 64"/>
                  <a:gd name="T97" fmla="*/ 14 h 34"/>
                  <a:gd name="T98" fmla="*/ 64 w 64"/>
                  <a:gd name="T99" fmla="*/ 5 h 34"/>
                  <a:gd name="T100" fmla="*/ 63 w 64"/>
                  <a:gd name="T10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34"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7" y="1"/>
                      <a:pt x="52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45" y="0"/>
                      <a:pt x="41" y="1"/>
                      <a:pt x="40" y="2"/>
                    </a:cubicBezTo>
                    <a:cubicBezTo>
                      <a:pt x="37" y="4"/>
                      <a:pt x="34" y="6"/>
                      <a:pt x="30" y="6"/>
                    </a:cubicBezTo>
                    <a:cubicBezTo>
                      <a:pt x="29" y="5"/>
                      <a:pt x="24" y="5"/>
                      <a:pt x="21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7" y="5"/>
                      <a:pt x="14" y="5"/>
                      <a:pt x="12" y="5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7" y="11"/>
                      <a:pt x="5" y="14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28"/>
                      <a:pt x="7" y="29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21" y="32"/>
                      <a:pt x="23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30" y="34"/>
                      <a:pt x="30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1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5" y="26"/>
                      <a:pt x="48" y="25"/>
                      <a:pt x="51" y="25"/>
                    </a:cubicBezTo>
                    <a:cubicBezTo>
                      <a:pt x="54" y="25"/>
                      <a:pt x="55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5" y="25"/>
                      <a:pt x="54" y="20"/>
                      <a:pt x="54" y="18"/>
                    </a:cubicBezTo>
                    <a:cubicBezTo>
                      <a:pt x="54" y="15"/>
                      <a:pt x="56" y="14"/>
                      <a:pt x="56" y="14"/>
                    </a:cubicBezTo>
                    <a:cubicBezTo>
                      <a:pt x="57" y="14"/>
                      <a:pt x="58" y="12"/>
                      <a:pt x="59" y="11"/>
                    </a:cubicBezTo>
                    <a:cubicBezTo>
                      <a:pt x="60" y="8"/>
                      <a:pt x="62" y="6"/>
                      <a:pt x="64" y="5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2" y="4"/>
                      <a:pt x="6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5" name="Freeform 1203"/>
              <p:cNvSpPr>
                <a:spLocks/>
              </p:cNvSpPr>
              <p:nvPr/>
            </p:nvSpPr>
            <p:spPr bwMode="auto">
              <a:xfrm>
                <a:off x="2762" y="3329"/>
                <a:ext cx="25" cy="17"/>
              </a:xfrm>
              <a:custGeom>
                <a:avLst/>
                <a:gdLst>
                  <a:gd name="T0" fmla="*/ 25 w 26"/>
                  <a:gd name="T1" fmla="*/ 9 h 17"/>
                  <a:gd name="T2" fmla="*/ 25 w 26"/>
                  <a:gd name="T3" fmla="*/ 8 h 17"/>
                  <a:gd name="T4" fmla="*/ 24 w 26"/>
                  <a:gd name="T5" fmla="*/ 7 h 17"/>
                  <a:gd name="T6" fmla="*/ 19 w 26"/>
                  <a:gd name="T7" fmla="*/ 1 h 17"/>
                  <a:gd name="T8" fmla="*/ 18 w 26"/>
                  <a:gd name="T9" fmla="*/ 0 h 17"/>
                  <a:gd name="T10" fmla="*/ 18 w 26"/>
                  <a:gd name="T11" fmla="*/ 0 h 17"/>
                  <a:gd name="T12" fmla="*/ 15 w 26"/>
                  <a:gd name="T13" fmla="*/ 0 h 17"/>
                  <a:gd name="T14" fmla="*/ 13 w 26"/>
                  <a:gd name="T15" fmla="*/ 1 h 17"/>
                  <a:gd name="T16" fmla="*/ 10 w 26"/>
                  <a:gd name="T17" fmla="*/ 1 h 17"/>
                  <a:gd name="T18" fmla="*/ 7 w 26"/>
                  <a:gd name="T19" fmla="*/ 2 h 17"/>
                  <a:gd name="T20" fmla="*/ 5 w 26"/>
                  <a:gd name="T21" fmla="*/ 2 h 17"/>
                  <a:gd name="T22" fmla="*/ 1 w 26"/>
                  <a:gd name="T23" fmla="*/ 3 h 17"/>
                  <a:gd name="T24" fmla="*/ 1 w 26"/>
                  <a:gd name="T25" fmla="*/ 5 h 17"/>
                  <a:gd name="T26" fmla="*/ 0 w 26"/>
                  <a:gd name="T27" fmla="*/ 8 h 17"/>
                  <a:gd name="T28" fmla="*/ 0 w 26"/>
                  <a:gd name="T29" fmla="*/ 10 h 17"/>
                  <a:gd name="T30" fmla="*/ 1 w 26"/>
                  <a:gd name="T31" fmla="*/ 12 h 17"/>
                  <a:gd name="T32" fmla="*/ 2 w 26"/>
                  <a:gd name="T33" fmla="*/ 14 h 17"/>
                  <a:gd name="T34" fmla="*/ 3 w 26"/>
                  <a:gd name="T35" fmla="*/ 15 h 17"/>
                  <a:gd name="T36" fmla="*/ 5 w 26"/>
                  <a:gd name="T37" fmla="*/ 17 h 17"/>
                  <a:gd name="T38" fmla="*/ 6 w 26"/>
                  <a:gd name="T39" fmla="*/ 17 h 17"/>
                  <a:gd name="T40" fmla="*/ 8 w 26"/>
                  <a:gd name="T41" fmla="*/ 17 h 17"/>
                  <a:gd name="T42" fmla="*/ 9 w 26"/>
                  <a:gd name="T43" fmla="*/ 17 h 17"/>
                  <a:gd name="T44" fmla="*/ 11 w 26"/>
                  <a:gd name="T45" fmla="*/ 17 h 17"/>
                  <a:gd name="T46" fmla="*/ 14 w 26"/>
                  <a:gd name="T47" fmla="*/ 15 h 17"/>
                  <a:gd name="T48" fmla="*/ 19 w 26"/>
                  <a:gd name="T49" fmla="*/ 13 h 17"/>
                  <a:gd name="T50" fmla="*/ 20 w 26"/>
                  <a:gd name="T51" fmla="*/ 13 h 17"/>
                  <a:gd name="T52" fmla="*/ 21 w 26"/>
                  <a:gd name="T53" fmla="*/ 13 h 17"/>
                  <a:gd name="T54" fmla="*/ 23 w 26"/>
                  <a:gd name="T55" fmla="*/ 12 h 17"/>
                  <a:gd name="T56" fmla="*/ 24 w 26"/>
                  <a:gd name="T57" fmla="*/ 11 h 17"/>
                  <a:gd name="T58" fmla="*/ 25 w 26"/>
                  <a:gd name="T59" fmla="*/ 11 h 17"/>
                  <a:gd name="T60" fmla="*/ 26 w 26"/>
                  <a:gd name="T61" fmla="*/ 10 h 17"/>
                  <a:gd name="T62" fmla="*/ 26 w 26"/>
                  <a:gd name="T6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26" y="9"/>
                    </a:move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5" y="14"/>
                      <a:pt x="17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6" name="Freeform 1204"/>
              <p:cNvSpPr>
                <a:spLocks/>
              </p:cNvSpPr>
              <p:nvPr/>
            </p:nvSpPr>
            <p:spPr bwMode="auto">
              <a:xfrm>
                <a:off x="2782" y="3191"/>
                <a:ext cx="188" cy="107"/>
              </a:xfrm>
              <a:custGeom>
                <a:avLst/>
                <a:gdLst>
                  <a:gd name="T0" fmla="*/ 101 w 197"/>
                  <a:gd name="T1" fmla="*/ 3 h 111"/>
                  <a:gd name="T2" fmla="*/ 92 w 197"/>
                  <a:gd name="T3" fmla="*/ 9 h 111"/>
                  <a:gd name="T4" fmla="*/ 79 w 197"/>
                  <a:gd name="T5" fmla="*/ 14 h 111"/>
                  <a:gd name="T6" fmla="*/ 72 w 197"/>
                  <a:gd name="T7" fmla="*/ 11 h 111"/>
                  <a:gd name="T8" fmla="*/ 55 w 197"/>
                  <a:gd name="T9" fmla="*/ 10 h 111"/>
                  <a:gd name="T10" fmla="*/ 26 w 197"/>
                  <a:gd name="T11" fmla="*/ 6 h 111"/>
                  <a:gd name="T12" fmla="*/ 18 w 197"/>
                  <a:gd name="T13" fmla="*/ 11 h 111"/>
                  <a:gd name="T14" fmla="*/ 16 w 197"/>
                  <a:gd name="T15" fmla="*/ 12 h 111"/>
                  <a:gd name="T16" fmla="*/ 16 w 197"/>
                  <a:gd name="T17" fmla="*/ 29 h 111"/>
                  <a:gd name="T18" fmla="*/ 5 w 197"/>
                  <a:gd name="T19" fmla="*/ 41 h 111"/>
                  <a:gd name="T20" fmla="*/ 5 w 197"/>
                  <a:gd name="T21" fmla="*/ 47 h 111"/>
                  <a:gd name="T22" fmla="*/ 4 w 197"/>
                  <a:gd name="T23" fmla="*/ 49 h 111"/>
                  <a:gd name="T24" fmla="*/ 0 w 197"/>
                  <a:gd name="T25" fmla="*/ 56 h 111"/>
                  <a:gd name="T26" fmla="*/ 2 w 197"/>
                  <a:gd name="T27" fmla="*/ 58 h 111"/>
                  <a:gd name="T28" fmla="*/ 7 w 197"/>
                  <a:gd name="T29" fmla="*/ 60 h 111"/>
                  <a:gd name="T30" fmla="*/ 20 w 197"/>
                  <a:gd name="T31" fmla="*/ 62 h 111"/>
                  <a:gd name="T32" fmla="*/ 38 w 197"/>
                  <a:gd name="T33" fmla="*/ 62 h 111"/>
                  <a:gd name="T34" fmla="*/ 47 w 197"/>
                  <a:gd name="T35" fmla="*/ 57 h 111"/>
                  <a:gd name="T36" fmla="*/ 51 w 197"/>
                  <a:gd name="T37" fmla="*/ 55 h 111"/>
                  <a:gd name="T38" fmla="*/ 58 w 197"/>
                  <a:gd name="T39" fmla="*/ 54 h 111"/>
                  <a:gd name="T40" fmla="*/ 71 w 197"/>
                  <a:gd name="T41" fmla="*/ 60 h 111"/>
                  <a:gd name="T42" fmla="*/ 86 w 197"/>
                  <a:gd name="T43" fmla="*/ 85 h 111"/>
                  <a:gd name="T44" fmla="*/ 85 w 197"/>
                  <a:gd name="T45" fmla="*/ 87 h 111"/>
                  <a:gd name="T46" fmla="*/ 76 w 197"/>
                  <a:gd name="T47" fmla="*/ 86 h 111"/>
                  <a:gd name="T48" fmla="*/ 74 w 197"/>
                  <a:gd name="T49" fmla="*/ 90 h 111"/>
                  <a:gd name="T50" fmla="*/ 73 w 197"/>
                  <a:gd name="T51" fmla="*/ 92 h 111"/>
                  <a:gd name="T52" fmla="*/ 71 w 197"/>
                  <a:gd name="T53" fmla="*/ 95 h 111"/>
                  <a:gd name="T54" fmla="*/ 72 w 197"/>
                  <a:gd name="T55" fmla="*/ 99 h 111"/>
                  <a:gd name="T56" fmla="*/ 78 w 197"/>
                  <a:gd name="T57" fmla="*/ 98 h 111"/>
                  <a:gd name="T58" fmla="*/ 89 w 197"/>
                  <a:gd name="T59" fmla="*/ 86 h 111"/>
                  <a:gd name="T60" fmla="*/ 112 w 197"/>
                  <a:gd name="T61" fmla="*/ 81 h 111"/>
                  <a:gd name="T62" fmla="*/ 121 w 197"/>
                  <a:gd name="T63" fmla="*/ 87 h 111"/>
                  <a:gd name="T64" fmla="*/ 119 w 197"/>
                  <a:gd name="T65" fmla="*/ 100 h 111"/>
                  <a:gd name="T66" fmla="*/ 126 w 197"/>
                  <a:gd name="T67" fmla="*/ 111 h 111"/>
                  <a:gd name="T68" fmla="*/ 147 w 197"/>
                  <a:gd name="T69" fmla="*/ 103 h 111"/>
                  <a:gd name="T70" fmla="*/ 174 w 197"/>
                  <a:gd name="T71" fmla="*/ 74 h 111"/>
                  <a:gd name="T72" fmla="*/ 174 w 197"/>
                  <a:gd name="T73" fmla="*/ 71 h 111"/>
                  <a:gd name="T74" fmla="*/ 185 w 197"/>
                  <a:gd name="T75" fmla="*/ 62 h 111"/>
                  <a:gd name="T76" fmla="*/ 195 w 197"/>
                  <a:gd name="T77" fmla="*/ 58 h 111"/>
                  <a:gd name="T78" fmla="*/ 195 w 197"/>
                  <a:gd name="T79" fmla="*/ 50 h 111"/>
                  <a:gd name="T80" fmla="*/ 194 w 197"/>
                  <a:gd name="T81" fmla="*/ 42 h 111"/>
                  <a:gd name="T82" fmla="*/ 176 w 197"/>
                  <a:gd name="T83" fmla="*/ 37 h 111"/>
                  <a:gd name="T84" fmla="*/ 163 w 197"/>
                  <a:gd name="T85" fmla="*/ 31 h 111"/>
                  <a:gd name="T86" fmla="*/ 145 w 197"/>
                  <a:gd name="T87" fmla="*/ 28 h 111"/>
                  <a:gd name="T88" fmla="*/ 132 w 197"/>
                  <a:gd name="T89" fmla="*/ 15 h 111"/>
                  <a:gd name="T90" fmla="*/ 124 w 197"/>
                  <a:gd name="T91" fmla="*/ 0 h 111"/>
                  <a:gd name="T92" fmla="*/ 112 w 197"/>
                  <a:gd name="T93" fmla="*/ 1 h 111"/>
                  <a:gd name="T94" fmla="*/ 106 w 197"/>
                  <a:gd name="T95" fmla="*/ 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" h="111">
                    <a:moveTo>
                      <a:pt x="103" y="3"/>
                    </a:move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8" y="4"/>
                      <a:pt x="98" y="4"/>
                    </a:cubicBezTo>
                    <a:cubicBezTo>
                      <a:pt x="95" y="6"/>
                      <a:pt x="93" y="8"/>
                      <a:pt x="92" y="9"/>
                    </a:cubicBezTo>
                    <a:cubicBezTo>
                      <a:pt x="92" y="13"/>
                      <a:pt x="91" y="15"/>
                      <a:pt x="89" y="15"/>
                    </a:cubicBezTo>
                    <a:cubicBezTo>
                      <a:pt x="88" y="15"/>
                      <a:pt x="88" y="15"/>
                      <a:pt x="87" y="14"/>
                    </a:cubicBezTo>
                    <a:cubicBezTo>
                      <a:pt x="87" y="14"/>
                      <a:pt x="85" y="13"/>
                      <a:pt x="82" y="13"/>
                    </a:cubicBezTo>
                    <a:cubicBezTo>
                      <a:pt x="80" y="13"/>
                      <a:pt x="79" y="14"/>
                      <a:pt x="79" y="14"/>
                    </a:cubicBezTo>
                    <a:cubicBezTo>
                      <a:pt x="79" y="14"/>
                      <a:pt x="78" y="14"/>
                      <a:pt x="78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2"/>
                      <a:pt x="73" y="11"/>
                      <a:pt x="72" y="11"/>
                    </a:cubicBezTo>
                    <a:cubicBezTo>
                      <a:pt x="69" y="13"/>
                      <a:pt x="67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4" y="11"/>
                      <a:pt x="63" y="12"/>
                      <a:pt x="62" y="12"/>
                    </a:cubicBezTo>
                    <a:cubicBezTo>
                      <a:pt x="60" y="12"/>
                      <a:pt x="56" y="10"/>
                      <a:pt x="55" y="10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48" y="10"/>
                      <a:pt x="46" y="10"/>
                      <a:pt x="44" y="8"/>
                    </a:cubicBezTo>
                    <a:cubicBezTo>
                      <a:pt x="43" y="7"/>
                      <a:pt x="41" y="6"/>
                      <a:pt x="26" y="6"/>
                    </a:cubicBezTo>
                    <a:cubicBezTo>
                      <a:pt x="23" y="6"/>
                      <a:pt x="23" y="7"/>
                      <a:pt x="21" y="8"/>
                    </a:cubicBezTo>
                    <a:cubicBezTo>
                      <a:pt x="21" y="9"/>
                      <a:pt x="21" y="9"/>
                      <a:pt x="20" y="10"/>
                    </a:cubicBezTo>
                    <a:cubicBezTo>
                      <a:pt x="20" y="10"/>
                      <a:pt x="19" y="10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22" y="22"/>
                      <a:pt x="20" y="24"/>
                      <a:pt x="20" y="25"/>
                    </a:cubicBezTo>
                    <a:cubicBezTo>
                      <a:pt x="19" y="27"/>
                      <a:pt x="17" y="28"/>
                      <a:pt x="16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4" y="30"/>
                      <a:pt x="13" y="32"/>
                      <a:pt x="11" y="34"/>
                    </a:cubicBezTo>
                    <a:cubicBezTo>
                      <a:pt x="9" y="35"/>
                      <a:pt x="6" y="39"/>
                      <a:pt x="5" y="40"/>
                    </a:cubicBezTo>
                    <a:cubicBezTo>
                      <a:pt x="5" y="40"/>
                      <a:pt x="5" y="41"/>
                      <a:pt x="5" y="41"/>
                    </a:cubicBezTo>
                    <a:cubicBezTo>
                      <a:pt x="5" y="43"/>
                      <a:pt x="5" y="44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0"/>
                      <a:pt x="1" y="53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3" y="58"/>
                      <a:pt x="3" y="59"/>
                      <a:pt x="4" y="59"/>
                    </a:cubicBezTo>
                    <a:cubicBezTo>
                      <a:pt x="4" y="59"/>
                      <a:pt x="5" y="59"/>
                      <a:pt x="5" y="60"/>
                    </a:cubicBezTo>
                    <a:cubicBezTo>
                      <a:pt x="5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0" y="60"/>
                      <a:pt x="12" y="60"/>
                      <a:pt x="14" y="61"/>
                    </a:cubicBezTo>
                    <a:cubicBezTo>
                      <a:pt x="17" y="61"/>
                      <a:pt x="19" y="62"/>
                      <a:pt x="20" y="62"/>
                    </a:cubicBezTo>
                    <a:cubicBezTo>
                      <a:pt x="23" y="62"/>
                      <a:pt x="27" y="63"/>
                      <a:pt x="28" y="64"/>
                    </a:cubicBezTo>
                    <a:cubicBezTo>
                      <a:pt x="29" y="64"/>
                      <a:pt x="30" y="64"/>
                      <a:pt x="31" y="63"/>
                    </a:cubicBezTo>
                    <a:cubicBezTo>
                      <a:pt x="32" y="61"/>
                      <a:pt x="34" y="61"/>
                      <a:pt x="36" y="61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9" y="62"/>
                      <a:pt x="42" y="60"/>
                      <a:pt x="42" y="59"/>
                    </a:cubicBezTo>
                    <a:cubicBezTo>
                      <a:pt x="43" y="59"/>
                      <a:pt x="44" y="58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9" y="56"/>
                      <a:pt x="50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2" y="55"/>
                      <a:pt x="52" y="55"/>
                    </a:cubicBezTo>
                    <a:cubicBezTo>
                      <a:pt x="54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60" y="54"/>
                      <a:pt x="62" y="55"/>
                      <a:pt x="64" y="57"/>
                    </a:cubicBezTo>
                    <a:cubicBezTo>
                      <a:pt x="65" y="57"/>
                      <a:pt x="66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9" y="59"/>
                      <a:pt x="71" y="60"/>
                    </a:cubicBezTo>
                    <a:cubicBezTo>
                      <a:pt x="73" y="61"/>
                      <a:pt x="76" y="63"/>
                      <a:pt x="77" y="66"/>
                    </a:cubicBezTo>
                    <a:cubicBezTo>
                      <a:pt x="78" y="69"/>
                      <a:pt x="80" y="72"/>
                      <a:pt x="82" y="75"/>
                    </a:cubicBezTo>
                    <a:cubicBezTo>
                      <a:pt x="82" y="75"/>
                      <a:pt x="83" y="76"/>
                      <a:pt x="83" y="76"/>
                    </a:cubicBezTo>
                    <a:cubicBezTo>
                      <a:pt x="85" y="79"/>
                      <a:pt x="86" y="84"/>
                      <a:pt x="86" y="85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86" y="86"/>
                      <a:pt x="86" y="87"/>
                    </a:cubicBezTo>
                    <a:cubicBezTo>
                      <a:pt x="86" y="87"/>
                      <a:pt x="86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3" y="88"/>
                      <a:pt x="81" y="87"/>
                      <a:pt x="79" y="87"/>
                    </a:cubicBezTo>
                    <a:cubicBezTo>
                      <a:pt x="78" y="86"/>
                      <a:pt x="77" y="86"/>
                      <a:pt x="76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5" y="86"/>
                      <a:pt x="74" y="87"/>
                      <a:pt x="74" y="89"/>
                    </a:cubicBezTo>
                    <a:cubicBezTo>
                      <a:pt x="74" y="89"/>
                      <a:pt x="74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3" y="92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2" y="94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4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0" y="97"/>
                      <a:pt x="69" y="98"/>
                      <a:pt x="68" y="99"/>
                    </a:cubicBezTo>
                    <a:cubicBezTo>
                      <a:pt x="69" y="100"/>
                      <a:pt x="69" y="100"/>
                      <a:pt x="70" y="100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4" y="98"/>
                      <a:pt x="75" y="97"/>
                      <a:pt x="76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7" y="97"/>
                      <a:pt x="77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8" y="98"/>
                      <a:pt x="78" y="98"/>
                      <a:pt x="79" y="98"/>
                    </a:cubicBezTo>
                    <a:cubicBezTo>
                      <a:pt x="79" y="96"/>
                      <a:pt x="80" y="95"/>
                      <a:pt x="83" y="93"/>
                    </a:cubicBezTo>
                    <a:cubicBezTo>
                      <a:pt x="83" y="93"/>
                      <a:pt x="84" y="93"/>
                      <a:pt x="85" y="92"/>
                    </a:cubicBezTo>
                    <a:cubicBezTo>
                      <a:pt x="86" y="91"/>
                      <a:pt x="88" y="88"/>
                      <a:pt x="89" y="86"/>
                    </a:cubicBezTo>
                    <a:cubicBezTo>
                      <a:pt x="90" y="84"/>
                      <a:pt x="92" y="81"/>
                      <a:pt x="95" y="80"/>
                    </a:cubicBezTo>
                    <a:cubicBezTo>
                      <a:pt x="96" y="80"/>
                      <a:pt x="97" y="80"/>
                      <a:pt x="98" y="79"/>
                    </a:cubicBezTo>
                    <a:cubicBezTo>
                      <a:pt x="101" y="79"/>
                      <a:pt x="104" y="78"/>
                      <a:pt x="108" y="78"/>
                    </a:cubicBezTo>
                    <a:cubicBezTo>
                      <a:pt x="110" y="79"/>
                      <a:pt x="111" y="79"/>
                      <a:pt x="112" y="81"/>
                    </a:cubicBezTo>
                    <a:cubicBezTo>
                      <a:pt x="113" y="82"/>
                      <a:pt x="112" y="84"/>
                      <a:pt x="111" y="85"/>
                    </a:cubicBezTo>
                    <a:cubicBezTo>
                      <a:pt x="111" y="85"/>
                      <a:pt x="110" y="86"/>
                      <a:pt x="110" y="86"/>
                    </a:cubicBezTo>
                    <a:cubicBezTo>
                      <a:pt x="112" y="87"/>
                      <a:pt x="115" y="87"/>
                      <a:pt x="116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4" y="87"/>
                      <a:pt x="129" y="87"/>
                      <a:pt x="129" y="90"/>
                    </a:cubicBezTo>
                    <a:cubicBezTo>
                      <a:pt x="130" y="94"/>
                      <a:pt x="125" y="96"/>
                      <a:pt x="119" y="98"/>
                    </a:cubicBezTo>
                    <a:cubicBezTo>
                      <a:pt x="118" y="98"/>
                      <a:pt x="117" y="98"/>
                      <a:pt x="116" y="99"/>
                    </a:cubicBezTo>
                    <a:cubicBezTo>
                      <a:pt x="117" y="99"/>
                      <a:pt x="118" y="99"/>
                      <a:pt x="119" y="100"/>
                    </a:cubicBezTo>
                    <a:cubicBezTo>
                      <a:pt x="121" y="101"/>
                      <a:pt x="123" y="101"/>
                      <a:pt x="125" y="102"/>
                    </a:cubicBezTo>
                    <a:cubicBezTo>
                      <a:pt x="128" y="104"/>
                      <a:pt x="127" y="107"/>
                      <a:pt x="126" y="110"/>
                    </a:cubicBezTo>
                    <a:cubicBezTo>
                      <a:pt x="126" y="110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8" y="111"/>
                      <a:pt x="130" y="110"/>
                      <a:pt x="132" y="109"/>
                    </a:cubicBezTo>
                    <a:cubicBezTo>
                      <a:pt x="134" y="107"/>
                      <a:pt x="136" y="107"/>
                      <a:pt x="138" y="106"/>
                    </a:cubicBezTo>
                    <a:cubicBezTo>
                      <a:pt x="139" y="106"/>
                      <a:pt x="141" y="105"/>
                      <a:pt x="143" y="104"/>
                    </a:cubicBezTo>
                    <a:cubicBezTo>
                      <a:pt x="144" y="103"/>
                      <a:pt x="146" y="103"/>
                      <a:pt x="147" y="103"/>
                    </a:cubicBezTo>
                    <a:cubicBezTo>
                      <a:pt x="139" y="103"/>
                      <a:pt x="137" y="97"/>
                      <a:pt x="137" y="91"/>
                    </a:cubicBezTo>
                    <a:cubicBezTo>
                      <a:pt x="137" y="88"/>
                      <a:pt x="148" y="81"/>
                      <a:pt x="153" y="80"/>
                    </a:cubicBezTo>
                    <a:cubicBezTo>
                      <a:pt x="158" y="80"/>
                      <a:pt x="162" y="78"/>
                      <a:pt x="166" y="76"/>
                    </a:cubicBezTo>
                    <a:cubicBezTo>
                      <a:pt x="168" y="75"/>
                      <a:pt x="171" y="75"/>
                      <a:pt x="174" y="74"/>
                    </a:cubicBezTo>
                    <a:cubicBezTo>
                      <a:pt x="174" y="73"/>
                      <a:pt x="174" y="73"/>
                      <a:pt x="174" y="72"/>
                    </a:cubicBezTo>
                    <a:cubicBezTo>
                      <a:pt x="174" y="72"/>
                      <a:pt x="174" y="72"/>
                      <a:pt x="174" y="72"/>
                    </a:cubicBezTo>
                    <a:cubicBezTo>
                      <a:pt x="174" y="72"/>
                      <a:pt x="174" y="71"/>
                      <a:pt x="174" y="71"/>
                    </a:cubicBezTo>
                    <a:cubicBezTo>
                      <a:pt x="174" y="71"/>
                      <a:pt x="174" y="71"/>
                      <a:pt x="174" y="71"/>
                    </a:cubicBezTo>
                    <a:cubicBezTo>
                      <a:pt x="174" y="70"/>
                      <a:pt x="174" y="70"/>
                      <a:pt x="174" y="69"/>
                    </a:cubicBezTo>
                    <a:cubicBezTo>
                      <a:pt x="175" y="69"/>
                      <a:pt x="176" y="68"/>
                      <a:pt x="176" y="68"/>
                    </a:cubicBezTo>
                    <a:cubicBezTo>
                      <a:pt x="177" y="68"/>
                      <a:pt x="178" y="67"/>
                      <a:pt x="179" y="66"/>
                    </a:cubicBezTo>
                    <a:cubicBezTo>
                      <a:pt x="182" y="63"/>
                      <a:pt x="184" y="62"/>
                      <a:pt x="185" y="62"/>
                    </a:cubicBezTo>
                    <a:cubicBezTo>
                      <a:pt x="186" y="62"/>
                      <a:pt x="187" y="62"/>
                      <a:pt x="188" y="62"/>
                    </a:cubicBezTo>
                    <a:cubicBezTo>
                      <a:pt x="190" y="63"/>
                      <a:pt x="192" y="63"/>
                      <a:pt x="193" y="63"/>
                    </a:cubicBezTo>
                    <a:cubicBezTo>
                      <a:pt x="193" y="62"/>
                      <a:pt x="193" y="62"/>
                      <a:pt x="194" y="61"/>
                    </a:cubicBezTo>
                    <a:cubicBezTo>
                      <a:pt x="194" y="60"/>
                      <a:pt x="195" y="59"/>
                      <a:pt x="195" y="58"/>
                    </a:cubicBezTo>
                    <a:cubicBezTo>
                      <a:pt x="195" y="58"/>
                      <a:pt x="194" y="58"/>
                      <a:pt x="194" y="57"/>
                    </a:cubicBezTo>
                    <a:cubicBezTo>
                      <a:pt x="193" y="56"/>
                      <a:pt x="192" y="55"/>
                      <a:pt x="192" y="53"/>
                    </a:cubicBezTo>
                    <a:cubicBezTo>
                      <a:pt x="193" y="51"/>
                      <a:pt x="194" y="51"/>
                      <a:pt x="195" y="50"/>
                    </a:cubicBezTo>
                    <a:cubicBezTo>
                      <a:pt x="195" y="50"/>
                      <a:pt x="195" y="50"/>
                      <a:pt x="195" y="50"/>
                    </a:cubicBezTo>
                    <a:cubicBezTo>
                      <a:pt x="195" y="50"/>
                      <a:pt x="193" y="49"/>
                      <a:pt x="193" y="47"/>
                    </a:cubicBezTo>
                    <a:cubicBezTo>
                      <a:pt x="193" y="46"/>
                      <a:pt x="194" y="45"/>
                      <a:pt x="195" y="44"/>
                    </a:cubicBezTo>
                    <a:cubicBezTo>
                      <a:pt x="196" y="44"/>
                      <a:pt x="197" y="43"/>
                      <a:pt x="197" y="43"/>
                    </a:cubicBezTo>
                    <a:cubicBezTo>
                      <a:pt x="196" y="43"/>
                      <a:pt x="195" y="42"/>
                      <a:pt x="194" y="42"/>
                    </a:cubicBezTo>
                    <a:cubicBezTo>
                      <a:pt x="193" y="41"/>
                      <a:pt x="192" y="41"/>
                      <a:pt x="191" y="40"/>
                    </a:cubicBezTo>
                    <a:cubicBezTo>
                      <a:pt x="190" y="40"/>
                      <a:pt x="188" y="39"/>
                      <a:pt x="187" y="39"/>
                    </a:cubicBezTo>
                    <a:cubicBezTo>
                      <a:pt x="185" y="39"/>
                      <a:pt x="183" y="39"/>
                      <a:pt x="182" y="38"/>
                    </a:cubicBezTo>
                    <a:cubicBezTo>
                      <a:pt x="181" y="37"/>
                      <a:pt x="178" y="37"/>
                      <a:pt x="176" y="37"/>
                    </a:cubicBezTo>
                    <a:cubicBezTo>
                      <a:pt x="174" y="37"/>
                      <a:pt x="172" y="37"/>
                      <a:pt x="171" y="35"/>
                    </a:cubicBezTo>
                    <a:cubicBezTo>
                      <a:pt x="171" y="35"/>
                      <a:pt x="170" y="34"/>
                      <a:pt x="170" y="33"/>
                    </a:cubicBezTo>
                    <a:cubicBezTo>
                      <a:pt x="168" y="32"/>
                      <a:pt x="167" y="31"/>
                      <a:pt x="167" y="30"/>
                    </a:cubicBezTo>
                    <a:cubicBezTo>
                      <a:pt x="166" y="30"/>
                      <a:pt x="164" y="30"/>
                      <a:pt x="163" y="31"/>
                    </a:cubicBezTo>
                    <a:cubicBezTo>
                      <a:pt x="161" y="32"/>
                      <a:pt x="158" y="33"/>
                      <a:pt x="155" y="31"/>
                    </a:cubicBezTo>
                    <a:cubicBezTo>
                      <a:pt x="155" y="31"/>
                      <a:pt x="154" y="31"/>
                      <a:pt x="154" y="30"/>
                    </a:cubicBezTo>
                    <a:cubicBezTo>
                      <a:pt x="153" y="30"/>
                      <a:pt x="152" y="29"/>
                      <a:pt x="152" y="29"/>
                    </a:cubicBezTo>
                    <a:cubicBezTo>
                      <a:pt x="150" y="30"/>
                      <a:pt x="146" y="29"/>
                      <a:pt x="145" y="28"/>
                    </a:cubicBezTo>
                    <a:cubicBezTo>
                      <a:pt x="145" y="27"/>
                      <a:pt x="144" y="26"/>
                      <a:pt x="145" y="24"/>
                    </a:cubicBezTo>
                    <a:cubicBezTo>
                      <a:pt x="145" y="23"/>
                      <a:pt x="142" y="19"/>
                      <a:pt x="141" y="18"/>
                    </a:cubicBezTo>
                    <a:cubicBezTo>
                      <a:pt x="141" y="18"/>
                      <a:pt x="140" y="18"/>
                      <a:pt x="139" y="18"/>
                    </a:cubicBezTo>
                    <a:cubicBezTo>
                      <a:pt x="136" y="18"/>
                      <a:pt x="133" y="18"/>
                      <a:pt x="132" y="15"/>
                    </a:cubicBezTo>
                    <a:cubicBezTo>
                      <a:pt x="131" y="14"/>
                      <a:pt x="131" y="14"/>
                      <a:pt x="130" y="13"/>
                    </a:cubicBezTo>
                    <a:cubicBezTo>
                      <a:pt x="129" y="11"/>
                      <a:pt x="128" y="9"/>
                      <a:pt x="129" y="7"/>
                    </a:cubicBezTo>
                    <a:cubicBezTo>
                      <a:pt x="130" y="6"/>
                      <a:pt x="129" y="2"/>
                      <a:pt x="128" y="0"/>
                    </a:cubicBezTo>
                    <a:cubicBezTo>
                      <a:pt x="128" y="0"/>
                      <a:pt x="126" y="0"/>
                      <a:pt x="124" y="0"/>
                    </a:cubicBezTo>
                    <a:cubicBezTo>
                      <a:pt x="123" y="0"/>
                      <a:pt x="121" y="0"/>
                      <a:pt x="121" y="0"/>
                    </a:cubicBezTo>
                    <a:cubicBezTo>
                      <a:pt x="120" y="1"/>
                      <a:pt x="118" y="1"/>
                      <a:pt x="116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1" y="3"/>
                      <a:pt x="109" y="3"/>
                    </a:cubicBezTo>
                    <a:cubicBezTo>
                      <a:pt x="109" y="3"/>
                      <a:pt x="108" y="3"/>
                      <a:pt x="107" y="3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3"/>
                      <a:pt x="104" y="3"/>
                      <a:pt x="104" y="2"/>
                    </a:cubicBezTo>
                    <a:cubicBezTo>
                      <a:pt x="104" y="2"/>
                      <a:pt x="104" y="3"/>
                      <a:pt x="10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7" name="Freeform 1205"/>
              <p:cNvSpPr>
                <a:spLocks/>
              </p:cNvSpPr>
              <p:nvPr/>
            </p:nvSpPr>
            <p:spPr bwMode="auto">
              <a:xfrm>
                <a:off x="2792" y="3134"/>
                <a:ext cx="98" cy="67"/>
              </a:xfrm>
              <a:custGeom>
                <a:avLst/>
                <a:gdLst>
                  <a:gd name="T0" fmla="*/ 53 w 102"/>
                  <a:gd name="T1" fmla="*/ 0 h 70"/>
                  <a:gd name="T2" fmla="*/ 51 w 102"/>
                  <a:gd name="T3" fmla="*/ 2 h 70"/>
                  <a:gd name="T4" fmla="*/ 45 w 102"/>
                  <a:gd name="T5" fmla="*/ 5 h 70"/>
                  <a:gd name="T6" fmla="*/ 39 w 102"/>
                  <a:gd name="T7" fmla="*/ 7 h 70"/>
                  <a:gd name="T8" fmla="*/ 39 w 102"/>
                  <a:gd name="T9" fmla="*/ 8 h 70"/>
                  <a:gd name="T10" fmla="*/ 38 w 102"/>
                  <a:gd name="T11" fmla="*/ 13 h 70"/>
                  <a:gd name="T12" fmla="*/ 37 w 102"/>
                  <a:gd name="T13" fmla="*/ 15 h 70"/>
                  <a:gd name="T14" fmla="*/ 35 w 102"/>
                  <a:gd name="T15" fmla="*/ 17 h 70"/>
                  <a:gd name="T16" fmla="*/ 27 w 102"/>
                  <a:gd name="T17" fmla="*/ 23 h 70"/>
                  <a:gd name="T18" fmla="*/ 24 w 102"/>
                  <a:gd name="T19" fmla="*/ 30 h 70"/>
                  <a:gd name="T20" fmla="*/ 12 w 102"/>
                  <a:gd name="T21" fmla="*/ 35 h 70"/>
                  <a:gd name="T22" fmla="*/ 10 w 102"/>
                  <a:gd name="T23" fmla="*/ 35 h 70"/>
                  <a:gd name="T24" fmla="*/ 10 w 102"/>
                  <a:gd name="T25" fmla="*/ 35 h 70"/>
                  <a:gd name="T26" fmla="*/ 9 w 102"/>
                  <a:gd name="T27" fmla="*/ 35 h 70"/>
                  <a:gd name="T28" fmla="*/ 8 w 102"/>
                  <a:gd name="T29" fmla="*/ 35 h 70"/>
                  <a:gd name="T30" fmla="*/ 7 w 102"/>
                  <a:gd name="T31" fmla="*/ 35 h 70"/>
                  <a:gd name="T32" fmla="*/ 6 w 102"/>
                  <a:gd name="T33" fmla="*/ 35 h 70"/>
                  <a:gd name="T34" fmla="*/ 4 w 102"/>
                  <a:gd name="T35" fmla="*/ 35 h 70"/>
                  <a:gd name="T36" fmla="*/ 4 w 102"/>
                  <a:gd name="T37" fmla="*/ 35 h 70"/>
                  <a:gd name="T38" fmla="*/ 4 w 102"/>
                  <a:gd name="T39" fmla="*/ 37 h 70"/>
                  <a:gd name="T40" fmla="*/ 4 w 102"/>
                  <a:gd name="T41" fmla="*/ 38 h 70"/>
                  <a:gd name="T42" fmla="*/ 5 w 102"/>
                  <a:gd name="T43" fmla="*/ 40 h 70"/>
                  <a:gd name="T44" fmla="*/ 8 w 102"/>
                  <a:gd name="T45" fmla="*/ 50 h 70"/>
                  <a:gd name="T46" fmla="*/ 0 w 102"/>
                  <a:gd name="T47" fmla="*/ 58 h 70"/>
                  <a:gd name="T48" fmla="*/ 4 w 102"/>
                  <a:gd name="T49" fmla="*/ 64 h 70"/>
                  <a:gd name="T50" fmla="*/ 4 w 102"/>
                  <a:gd name="T51" fmla="*/ 65 h 70"/>
                  <a:gd name="T52" fmla="*/ 4 w 102"/>
                  <a:gd name="T53" fmla="*/ 68 h 70"/>
                  <a:gd name="T54" fmla="*/ 4 w 102"/>
                  <a:gd name="T55" fmla="*/ 68 h 70"/>
                  <a:gd name="T56" fmla="*/ 5 w 102"/>
                  <a:gd name="T57" fmla="*/ 68 h 70"/>
                  <a:gd name="T58" fmla="*/ 7 w 102"/>
                  <a:gd name="T59" fmla="*/ 66 h 70"/>
                  <a:gd name="T60" fmla="*/ 36 w 102"/>
                  <a:gd name="T61" fmla="*/ 65 h 70"/>
                  <a:gd name="T62" fmla="*/ 40 w 102"/>
                  <a:gd name="T63" fmla="*/ 65 h 70"/>
                  <a:gd name="T64" fmla="*/ 51 w 102"/>
                  <a:gd name="T65" fmla="*/ 68 h 70"/>
                  <a:gd name="T66" fmla="*/ 59 w 102"/>
                  <a:gd name="T67" fmla="*/ 68 h 70"/>
                  <a:gd name="T68" fmla="*/ 66 w 102"/>
                  <a:gd name="T69" fmla="*/ 69 h 70"/>
                  <a:gd name="T70" fmla="*/ 71 w 102"/>
                  <a:gd name="T71" fmla="*/ 69 h 70"/>
                  <a:gd name="T72" fmla="*/ 77 w 102"/>
                  <a:gd name="T73" fmla="*/ 69 h 70"/>
                  <a:gd name="T74" fmla="*/ 85 w 102"/>
                  <a:gd name="T75" fmla="*/ 60 h 70"/>
                  <a:gd name="T76" fmla="*/ 87 w 102"/>
                  <a:gd name="T77" fmla="*/ 59 h 70"/>
                  <a:gd name="T78" fmla="*/ 89 w 102"/>
                  <a:gd name="T79" fmla="*/ 59 h 70"/>
                  <a:gd name="T80" fmla="*/ 91 w 102"/>
                  <a:gd name="T81" fmla="*/ 59 h 70"/>
                  <a:gd name="T82" fmla="*/ 90 w 102"/>
                  <a:gd name="T83" fmla="*/ 57 h 70"/>
                  <a:gd name="T84" fmla="*/ 88 w 102"/>
                  <a:gd name="T85" fmla="*/ 51 h 70"/>
                  <a:gd name="T86" fmla="*/ 91 w 102"/>
                  <a:gd name="T87" fmla="*/ 42 h 70"/>
                  <a:gd name="T88" fmla="*/ 97 w 102"/>
                  <a:gd name="T89" fmla="*/ 44 h 70"/>
                  <a:gd name="T90" fmla="*/ 98 w 102"/>
                  <a:gd name="T91" fmla="*/ 37 h 70"/>
                  <a:gd name="T92" fmla="*/ 93 w 102"/>
                  <a:gd name="T93" fmla="*/ 34 h 70"/>
                  <a:gd name="T94" fmla="*/ 86 w 102"/>
                  <a:gd name="T95" fmla="*/ 26 h 70"/>
                  <a:gd name="T96" fmla="*/ 82 w 102"/>
                  <a:gd name="T97" fmla="*/ 16 h 70"/>
                  <a:gd name="T98" fmla="*/ 82 w 102"/>
                  <a:gd name="T99" fmla="*/ 11 h 70"/>
                  <a:gd name="T100" fmla="*/ 82 w 102"/>
                  <a:gd name="T101" fmla="*/ 8 h 70"/>
                  <a:gd name="T102" fmla="*/ 74 w 102"/>
                  <a:gd name="T103" fmla="*/ 5 h 70"/>
                  <a:gd name="T104" fmla="*/ 65 w 102"/>
                  <a:gd name="T105" fmla="*/ 4 h 70"/>
                  <a:gd name="T106" fmla="*/ 54 w 102"/>
                  <a:gd name="T107" fmla="*/ 0 h 70"/>
                  <a:gd name="T108" fmla="*/ 54 w 102"/>
                  <a:gd name="T10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" h="70">
                    <a:moveTo>
                      <a:pt x="54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2" y="1"/>
                    </a:cubicBezTo>
                    <a:cubicBezTo>
                      <a:pt x="52" y="1"/>
                      <a:pt x="52" y="2"/>
                      <a:pt x="51" y="2"/>
                    </a:cubicBezTo>
                    <a:cubicBezTo>
                      <a:pt x="50" y="3"/>
                      <a:pt x="49" y="5"/>
                      <a:pt x="47" y="5"/>
                    </a:cubicBezTo>
                    <a:cubicBezTo>
                      <a:pt x="46" y="5"/>
                      <a:pt x="45" y="5"/>
                      <a:pt x="45" y="5"/>
                    </a:cubicBezTo>
                    <a:cubicBezTo>
                      <a:pt x="43" y="5"/>
                      <a:pt x="41" y="5"/>
                      <a:pt x="40" y="6"/>
                    </a:cubicBezTo>
                    <a:cubicBezTo>
                      <a:pt x="40" y="6"/>
                      <a:pt x="40" y="6"/>
                      <a:pt x="39" y="7"/>
                    </a:cubicBezTo>
                    <a:cubicBezTo>
                      <a:pt x="39" y="7"/>
                      <a:pt x="39" y="7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2"/>
                      <a:pt x="38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6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8"/>
                      <a:pt x="33" y="19"/>
                      <a:pt x="32" y="19"/>
                    </a:cubicBezTo>
                    <a:cubicBezTo>
                      <a:pt x="30" y="20"/>
                      <a:pt x="28" y="22"/>
                      <a:pt x="27" y="23"/>
                    </a:cubicBezTo>
                    <a:cubicBezTo>
                      <a:pt x="27" y="24"/>
                      <a:pt x="27" y="24"/>
                      <a:pt x="27" y="25"/>
                    </a:cubicBezTo>
                    <a:cubicBezTo>
                      <a:pt x="27" y="27"/>
                      <a:pt x="27" y="30"/>
                      <a:pt x="24" y="30"/>
                    </a:cubicBezTo>
                    <a:cubicBezTo>
                      <a:pt x="22" y="30"/>
                      <a:pt x="19" y="31"/>
                      <a:pt x="18" y="32"/>
                    </a:cubicBezTo>
                    <a:cubicBezTo>
                      <a:pt x="17" y="34"/>
                      <a:pt x="15" y="35"/>
                      <a:pt x="12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1"/>
                    </a:cubicBezTo>
                    <a:cubicBezTo>
                      <a:pt x="7" y="42"/>
                      <a:pt x="8" y="47"/>
                      <a:pt x="8" y="50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1" y="57"/>
                      <a:pt x="0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59"/>
                      <a:pt x="5" y="61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7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4"/>
                      <a:pt x="11" y="62"/>
                      <a:pt x="15" y="62"/>
                    </a:cubicBezTo>
                    <a:cubicBezTo>
                      <a:pt x="28" y="62"/>
                      <a:pt x="34" y="63"/>
                      <a:pt x="36" y="65"/>
                    </a:cubicBezTo>
                    <a:cubicBezTo>
                      <a:pt x="36" y="65"/>
                      <a:pt x="38" y="65"/>
                      <a:pt x="39" y="65"/>
                    </a:cubicBezTo>
                    <a:cubicBezTo>
                      <a:pt x="39" y="65"/>
                      <a:pt x="39" y="65"/>
                      <a:pt x="40" y="65"/>
                    </a:cubicBezTo>
                    <a:cubicBezTo>
                      <a:pt x="42" y="65"/>
                      <a:pt x="44" y="65"/>
                      <a:pt x="46" y="66"/>
                    </a:cubicBezTo>
                    <a:cubicBezTo>
                      <a:pt x="48" y="67"/>
                      <a:pt x="50" y="68"/>
                      <a:pt x="51" y="68"/>
                    </a:cubicBezTo>
                    <a:cubicBezTo>
                      <a:pt x="52" y="66"/>
                      <a:pt x="53" y="66"/>
                      <a:pt x="55" y="67"/>
                    </a:cubicBezTo>
                    <a:cubicBezTo>
                      <a:pt x="56" y="68"/>
                      <a:pt x="58" y="68"/>
                      <a:pt x="59" y="68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3" y="67"/>
                      <a:pt x="64" y="68"/>
                      <a:pt x="66" y="69"/>
                    </a:cubicBezTo>
                    <a:cubicBezTo>
                      <a:pt x="66" y="69"/>
                      <a:pt x="66" y="70"/>
                      <a:pt x="67" y="70"/>
                    </a:cubicBezTo>
                    <a:cubicBezTo>
                      <a:pt x="68" y="69"/>
                      <a:pt x="70" y="69"/>
                      <a:pt x="71" y="69"/>
                    </a:cubicBezTo>
                    <a:cubicBezTo>
                      <a:pt x="73" y="69"/>
                      <a:pt x="75" y="69"/>
                      <a:pt x="77" y="70"/>
                    </a:cubicBezTo>
                    <a:cubicBezTo>
                      <a:pt x="77" y="70"/>
                      <a:pt x="77" y="69"/>
                      <a:pt x="77" y="69"/>
                    </a:cubicBezTo>
                    <a:cubicBezTo>
                      <a:pt x="77" y="67"/>
                      <a:pt x="80" y="64"/>
                      <a:pt x="85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7" y="60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9"/>
                      <a:pt x="89" y="59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90" y="59"/>
                      <a:pt x="90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0" y="58"/>
                      <a:pt x="90" y="58"/>
                      <a:pt x="90" y="57"/>
                    </a:cubicBezTo>
                    <a:cubicBezTo>
                      <a:pt x="90" y="57"/>
                      <a:pt x="90" y="56"/>
                      <a:pt x="90" y="56"/>
                    </a:cubicBezTo>
                    <a:cubicBezTo>
                      <a:pt x="89" y="54"/>
                      <a:pt x="89" y="53"/>
                      <a:pt x="88" y="51"/>
                    </a:cubicBezTo>
                    <a:cubicBezTo>
                      <a:pt x="87" y="48"/>
                      <a:pt x="87" y="46"/>
                      <a:pt x="88" y="44"/>
                    </a:cubicBezTo>
                    <a:cubicBezTo>
                      <a:pt x="89" y="43"/>
                      <a:pt x="90" y="42"/>
                      <a:pt x="91" y="42"/>
                    </a:cubicBezTo>
                    <a:cubicBezTo>
                      <a:pt x="92" y="42"/>
                      <a:pt x="93" y="43"/>
                      <a:pt x="95" y="44"/>
                    </a:cubicBezTo>
                    <a:cubicBezTo>
                      <a:pt x="95" y="44"/>
                      <a:pt x="97" y="44"/>
                      <a:pt x="97" y="44"/>
                    </a:cubicBezTo>
                    <a:cubicBezTo>
                      <a:pt x="101" y="42"/>
                      <a:pt x="102" y="41"/>
                      <a:pt x="102" y="41"/>
                    </a:cubicBezTo>
                    <a:cubicBezTo>
                      <a:pt x="101" y="40"/>
                      <a:pt x="99" y="38"/>
                      <a:pt x="98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5" y="37"/>
                      <a:pt x="94" y="35"/>
                      <a:pt x="93" y="34"/>
                    </a:cubicBezTo>
                    <a:cubicBezTo>
                      <a:pt x="92" y="33"/>
                      <a:pt x="91" y="31"/>
                      <a:pt x="90" y="31"/>
                    </a:cubicBezTo>
                    <a:cubicBezTo>
                      <a:pt x="88" y="30"/>
                      <a:pt x="87" y="28"/>
                      <a:pt x="86" y="26"/>
                    </a:cubicBezTo>
                    <a:cubicBezTo>
                      <a:pt x="86" y="25"/>
                      <a:pt x="85" y="24"/>
                      <a:pt x="85" y="24"/>
                    </a:cubicBezTo>
                    <a:cubicBezTo>
                      <a:pt x="82" y="22"/>
                      <a:pt x="82" y="18"/>
                      <a:pt x="82" y="16"/>
                    </a:cubicBezTo>
                    <a:cubicBezTo>
                      <a:pt x="82" y="16"/>
                      <a:pt x="82" y="15"/>
                      <a:pt x="82" y="14"/>
                    </a:cubicBezTo>
                    <a:cubicBezTo>
                      <a:pt x="82" y="13"/>
                      <a:pt x="82" y="12"/>
                      <a:pt x="82" y="11"/>
                    </a:cubicBezTo>
                    <a:cubicBezTo>
                      <a:pt x="82" y="10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7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2" y="6"/>
                      <a:pt x="70" y="7"/>
                      <a:pt x="69" y="7"/>
                    </a:cubicBezTo>
                    <a:cubicBezTo>
                      <a:pt x="68" y="7"/>
                      <a:pt x="66" y="6"/>
                      <a:pt x="65" y="4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58" y="3"/>
                      <a:pt x="55" y="1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8" name="Freeform 1206"/>
              <p:cNvSpPr>
                <a:spLocks/>
              </p:cNvSpPr>
              <p:nvPr/>
            </p:nvSpPr>
            <p:spPr bwMode="auto">
              <a:xfrm>
                <a:off x="2767" y="3105"/>
                <a:ext cx="75" cy="33"/>
              </a:xfrm>
              <a:custGeom>
                <a:avLst/>
                <a:gdLst>
                  <a:gd name="T0" fmla="*/ 66 w 78"/>
                  <a:gd name="T1" fmla="*/ 32 h 34"/>
                  <a:gd name="T2" fmla="*/ 69 w 78"/>
                  <a:gd name="T3" fmla="*/ 31 h 34"/>
                  <a:gd name="T4" fmla="*/ 73 w 78"/>
                  <a:gd name="T5" fmla="*/ 31 h 34"/>
                  <a:gd name="T6" fmla="*/ 76 w 78"/>
                  <a:gd name="T7" fmla="*/ 28 h 34"/>
                  <a:gd name="T8" fmla="*/ 78 w 78"/>
                  <a:gd name="T9" fmla="*/ 27 h 34"/>
                  <a:gd name="T10" fmla="*/ 78 w 78"/>
                  <a:gd name="T11" fmla="*/ 26 h 34"/>
                  <a:gd name="T12" fmla="*/ 73 w 78"/>
                  <a:gd name="T13" fmla="*/ 14 h 34"/>
                  <a:gd name="T14" fmla="*/ 71 w 78"/>
                  <a:gd name="T15" fmla="*/ 8 h 34"/>
                  <a:gd name="T16" fmla="*/ 70 w 78"/>
                  <a:gd name="T17" fmla="*/ 7 h 34"/>
                  <a:gd name="T18" fmla="*/ 61 w 78"/>
                  <a:gd name="T19" fmla="*/ 6 h 34"/>
                  <a:gd name="T20" fmla="*/ 49 w 78"/>
                  <a:gd name="T21" fmla="*/ 0 h 34"/>
                  <a:gd name="T22" fmla="*/ 46 w 78"/>
                  <a:gd name="T23" fmla="*/ 0 h 34"/>
                  <a:gd name="T24" fmla="*/ 44 w 78"/>
                  <a:gd name="T25" fmla="*/ 0 h 34"/>
                  <a:gd name="T26" fmla="*/ 42 w 78"/>
                  <a:gd name="T27" fmla="*/ 0 h 34"/>
                  <a:gd name="T28" fmla="*/ 40 w 78"/>
                  <a:gd name="T29" fmla="*/ 0 h 34"/>
                  <a:gd name="T30" fmla="*/ 38 w 78"/>
                  <a:gd name="T31" fmla="*/ 4 h 34"/>
                  <a:gd name="T32" fmla="*/ 30 w 78"/>
                  <a:gd name="T33" fmla="*/ 16 h 34"/>
                  <a:gd name="T34" fmla="*/ 27 w 78"/>
                  <a:gd name="T35" fmla="*/ 16 h 34"/>
                  <a:gd name="T36" fmla="*/ 16 w 78"/>
                  <a:gd name="T37" fmla="*/ 3 h 34"/>
                  <a:gd name="T38" fmla="*/ 7 w 78"/>
                  <a:gd name="T39" fmla="*/ 9 h 34"/>
                  <a:gd name="T40" fmla="*/ 3 w 78"/>
                  <a:gd name="T41" fmla="*/ 17 h 34"/>
                  <a:gd name="T42" fmla="*/ 2 w 78"/>
                  <a:gd name="T43" fmla="*/ 25 h 34"/>
                  <a:gd name="T44" fmla="*/ 4 w 78"/>
                  <a:gd name="T45" fmla="*/ 25 h 34"/>
                  <a:gd name="T46" fmla="*/ 6 w 78"/>
                  <a:gd name="T47" fmla="*/ 24 h 34"/>
                  <a:gd name="T48" fmla="*/ 7 w 78"/>
                  <a:gd name="T49" fmla="*/ 24 h 34"/>
                  <a:gd name="T50" fmla="*/ 14 w 78"/>
                  <a:gd name="T51" fmla="*/ 22 h 34"/>
                  <a:gd name="T52" fmla="*/ 26 w 78"/>
                  <a:gd name="T53" fmla="*/ 23 h 34"/>
                  <a:gd name="T54" fmla="*/ 39 w 78"/>
                  <a:gd name="T55" fmla="*/ 23 h 34"/>
                  <a:gd name="T56" fmla="*/ 46 w 78"/>
                  <a:gd name="T57" fmla="*/ 25 h 34"/>
                  <a:gd name="T58" fmla="*/ 47 w 78"/>
                  <a:gd name="T59" fmla="*/ 25 h 34"/>
                  <a:gd name="T60" fmla="*/ 61 w 78"/>
                  <a:gd name="T61" fmla="*/ 33 h 34"/>
                  <a:gd name="T62" fmla="*/ 62 w 78"/>
                  <a:gd name="T63" fmla="*/ 34 h 34"/>
                  <a:gd name="T64" fmla="*/ 64 w 78"/>
                  <a:gd name="T65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34">
                    <a:moveTo>
                      <a:pt x="64" y="33"/>
                    </a:moveTo>
                    <a:cubicBezTo>
                      <a:pt x="64" y="32"/>
                      <a:pt x="65" y="32"/>
                      <a:pt x="66" y="32"/>
                    </a:cubicBezTo>
                    <a:cubicBezTo>
                      <a:pt x="67" y="31"/>
                      <a:pt x="68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31"/>
                      <a:pt x="71" y="31"/>
                      <a:pt x="71" y="31"/>
                    </a:cubicBezTo>
                    <a:cubicBezTo>
                      <a:pt x="72" y="31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4" y="29"/>
                      <a:pt x="75" y="28"/>
                      <a:pt x="76" y="28"/>
                    </a:cubicBezTo>
                    <a:cubicBezTo>
                      <a:pt x="76" y="27"/>
                      <a:pt x="77" y="27"/>
                      <a:pt x="77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4"/>
                      <a:pt x="77" y="23"/>
                      <a:pt x="77" y="22"/>
                    </a:cubicBezTo>
                    <a:cubicBezTo>
                      <a:pt x="73" y="19"/>
                      <a:pt x="72" y="16"/>
                      <a:pt x="73" y="14"/>
                    </a:cubicBezTo>
                    <a:cubicBezTo>
                      <a:pt x="73" y="13"/>
                      <a:pt x="74" y="11"/>
                      <a:pt x="72" y="10"/>
                    </a:cubicBezTo>
                    <a:cubicBezTo>
                      <a:pt x="72" y="9"/>
                      <a:pt x="71" y="9"/>
                      <a:pt x="71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7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59" y="7"/>
                      <a:pt x="55" y="5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6" y="0"/>
                    </a:cubicBezTo>
                    <a:cubicBezTo>
                      <a:pt x="46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1"/>
                      <a:pt x="38" y="2"/>
                      <a:pt x="38" y="4"/>
                    </a:cubicBezTo>
                    <a:cubicBezTo>
                      <a:pt x="38" y="6"/>
                      <a:pt x="38" y="7"/>
                      <a:pt x="38" y="9"/>
                    </a:cubicBezTo>
                    <a:cubicBezTo>
                      <a:pt x="38" y="14"/>
                      <a:pt x="35" y="16"/>
                      <a:pt x="30" y="16"/>
                    </a:cubicBezTo>
                    <a:cubicBezTo>
                      <a:pt x="29" y="16"/>
                      <a:pt x="29" y="16"/>
                      <a:pt x="28" y="16"/>
                    </a:cubicBezTo>
                    <a:cubicBezTo>
                      <a:pt x="28" y="16"/>
                      <a:pt x="27" y="16"/>
                      <a:pt x="27" y="16"/>
                    </a:cubicBezTo>
                    <a:cubicBezTo>
                      <a:pt x="24" y="16"/>
                      <a:pt x="21" y="11"/>
                      <a:pt x="17" y="5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5" y="4"/>
                      <a:pt x="12" y="5"/>
                      <a:pt x="10" y="7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6" y="10"/>
                      <a:pt x="5" y="12"/>
                    </a:cubicBezTo>
                    <a:cubicBezTo>
                      <a:pt x="5" y="14"/>
                      <a:pt x="5" y="16"/>
                      <a:pt x="3" y="17"/>
                    </a:cubicBezTo>
                    <a:cubicBezTo>
                      <a:pt x="1" y="19"/>
                      <a:pt x="0" y="21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10" y="22"/>
                      <a:pt x="12" y="22"/>
                      <a:pt x="14" y="22"/>
                    </a:cubicBezTo>
                    <a:cubicBezTo>
                      <a:pt x="17" y="22"/>
                      <a:pt x="20" y="22"/>
                      <a:pt x="22" y="22"/>
                    </a:cubicBezTo>
                    <a:cubicBezTo>
                      <a:pt x="24" y="23"/>
                      <a:pt x="25" y="23"/>
                      <a:pt x="26" y="23"/>
                    </a:cubicBezTo>
                    <a:cubicBezTo>
                      <a:pt x="27" y="23"/>
                      <a:pt x="28" y="23"/>
                      <a:pt x="29" y="23"/>
                    </a:cubicBezTo>
                    <a:cubicBezTo>
                      <a:pt x="33" y="23"/>
                      <a:pt x="37" y="24"/>
                      <a:pt x="39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4" y="23"/>
                      <a:pt x="45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7" y="25"/>
                      <a:pt x="47" y="25"/>
                    </a:cubicBezTo>
                    <a:cubicBezTo>
                      <a:pt x="51" y="25"/>
                      <a:pt x="56" y="29"/>
                      <a:pt x="58" y="31"/>
                    </a:cubicBezTo>
                    <a:cubicBezTo>
                      <a:pt x="59" y="32"/>
                      <a:pt x="60" y="32"/>
                      <a:pt x="61" y="33"/>
                    </a:cubicBezTo>
                    <a:cubicBezTo>
                      <a:pt x="61" y="33"/>
                      <a:pt x="61" y="33"/>
                      <a:pt x="61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9" name="Freeform 1207"/>
              <p:cNvSpPr>
                <a:spLocks/>
              </p:cNvSpPr>
              <p:nvPr/>
            </p:nvSpPr>
            <p:spPr bwMode="auto">
              <a:xfrm>
                <a:off x="2768" y="3130"/>
                <a:ext cx="57" cy="34"/>
              </a:xfrm>
              <a:custGeom>
                <a:avLst/>
                <a:gdLst>
                  <a:gd name="T0" fmla="*/ 26 w 59"/>
                  <a:gd name="T1" fmla="*/ 32 h 36"/>
                  <a:gd name="T2" fmla="*/ 27 w 59"/>
                  <a:gd name="T3" fmla="*/ 33 h 36"/>
                  <a:gd name="T4" fmla="*/ 28 w 59"/>
                  <a:gd name="T5" fmla="*/ 34 h 36"/>
                  <a:gd name="T6" fmla="*/ 29 w 59"/>
                  <a:gd name="T7" fmla="*/ 34 h 36"/>
                  <a:gd name="T8" fmla="*/ 29 w 59"/>
                  <a:gd name="T9" fmla="*/ 35 h 36"/>
                  <a:gd name="T10" fmla="*/ 30 w 59"/>
                  <a:gd name="T11" fmla="*/ 35 h 36"/>
                  <a:gd name="T12" fmla="*/ 32 w 59"/>
                  <a:gd name="T13" fmla="*/ 35 h 36"/>
                  <a:gd name="T14" fmla="*/ 33 w 59"/>
                  <a:gd name="T15" fmla="*/ 35 h 36"/>
                  <a:gd name="T16" fmla="*/ 34 w 59"/>
                  <a:gd name="T17" fmla="*/ 35 h 36"/>
                  <a:gd name="T18" fmla="*/ 35 w 59"/>
                  <a:gd name="T19" fmla="*/ 35 h 36"/>
                  <a:gd name="T20" fmla="*/ 36 w 59"/>
                  <a:gd name="T21" fmla="*/ 35 h 36"/>
                  <a:gd name="T22" fmla="*/ 36 w 59"/>
                  <a:gd name="T23" fmla="*/ 35 h 36"/>
                  <a:gd name="T24" fmla="*/ 40 w 59"/>
                  <a:gd name="T25" fmla="*/ 33 h 36"/>
                  <a:gd name="T26" fmla="*/ 48 w 59"/>
                  <a:gd name="T27" fmla="*/ 28 h 36"/>
                  <a:gd name="T28" fmla="*/ 54 w 59"/>
                  <a:gd name="T29" fmla="*/ 20 h 36"/>
                  <a:gd name="T30" fmla="*/ 56 w 59"/>
                  <a:gd name="T31" fmla="*/ 19 h 36"/>
                  <a:gd name="T32" fmla="*/ 59 w 59"/>
                  <a:gd name="T33" fmla="*/ 15 h 36"/>
                  <a:gd name="T34" fmla="*/ 59 w 59"/>
                  <a:gd name="T35" fmla="*/ 12 h 36"/>
                  <a:gd name="T36" fmla="*/ 58 w 59"/>
                  <a:gd name="T37" fmla="*/ 11 h 36"/>
                  <a:gd name="T38" fmla="*/ 55 w 59"/>
                  <a:gd name="T39" fmla="*/ 9 h 36"/>
                  <a:gd name="T40" fmla="*/ 45 w 59"/>
                  <a:gd name="T41" fmla="*/ 3 h 36"/>
                  <a:gd name="T42" fmla="*/ 45 w 59"/>
                  <a:gd name="T43" fmla="*/ 3 h 36"/>
                  <a:gd name="T44" fmla="*/ 42 w 59"/>
                  <a:gd name="T45" fmla="*/ 1 h 36"/>
                  <a:gd name="T46" fmla="*/ 41 w 59"/>
                  <a:gd name="T47" fmla="*/ 1 h 36"/>
                  <a:gd name="T48" fmla="*/ 40 w 59"/>
                  <a:gd name="T49" fmla="*/ 1 h 36"/>
                  <a:gd name="T50" fmla="*/ 28 w 59"/>
                  <a:gd name="T51" fmla="*/ 1 h 36"/>
                  <a:gd name="T52" fmla="*/ 13 w 59"/>
                  <a:gd name="T53" fmla="*/ 0 h 36"/>
                  <a:gd name="T54" fmla="*/ 8 w 59"/>
                  <a:gd name="T55" fmla="*/ 1 h 36"/>
                  <a:gd name="T56" fmla="*/ 6 w 59"/>
                  <a:gd name="T57" fmla="*/ 2 h 36"/>
                  <a:gd name="T58" fmla="*/ 3 w 59"/>
                  <a:gd name="T59" fmla="*/ 3 h 36"/>
                  <a:gd name="T60" fmla="*/ 2 w 59"/>
                  <a:gd name="T61" fmla="*/ 3 h 36"/>
                  <a:gd name="T62" fmla="*/ 3 w 59"/>
                  <a:gd name="T63" fmla="*/ 14 h 36"/>
                  <a:gd name="T64" fmla="*/ 11 w 59"/>
                  <a:gd name="T65" fmla="*/ 18 h 36"/>
                  <a:gd name="T66" fmla="*/ 21 w 59"/>
                  <a:gd name="T67" fmla="*/ 23 h 36"/>
                  <a:gd name="T68" fmla="*/ 20 w 59"/>
                  <a:gd name="T69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36">
                    <a:moveTo>
                      <a:pt x="20" y="30"/>
                    </a:moveTo>
                    <a:cubicBezTo>
                      <a:pt x="22" y="30"/>
                      <a:pt x="24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6"/>
                      <a:pt x="38" y="35"/>
                      <a:pt x="40" y="33"/>
                    </a:cubicBezTo>
                    <a:cubicBezTo>
                      <a:pt x="42" y="31"/>
                      <a:pt x="46" y="30"/>
                      <a:pt x="48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7"/>
                      <a:pt x="48" y="27"/>
                    </a:cubicBezTo>
                    <a:cubicBezTo>
                      <a:pt x="49" y="24"/>
                      <a:pt x="52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7" y="18"/>
                      <a:pt x="57" y="17"/>
                      <a:pt x="59" y="17"/>
                    </a:cubicBezTo>
                    <a:cubicBezTo>
                      <a:pt x="59" y="16"/>
                      <a:pt x="59" y="16"/>
                      <a:pt x="59" y="15"/>
                    </a:cubicBezTo>
                    <a:cubicBezTo>
                      <a:pt x="59" y="14"/>
                      <a:pt x="59" y="13"/>
                      <a:pt x="59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59" y="11"/>
                      <a:pt x="58" y="11"/>
                    </a:cubicBezTo>
                    <a:cubicBezTo>
                      <a:pt x="58" y="11"/>
                      <a:pt x="58" y="11"/>
                      <a:pt x="57" y="10"/>
                    </a:cubicBezTo>
                    <a:cubicBezTo>
                      <a:pt x="56" y="10"/>
                      <a:pt x="56" y="9"/>
                      <a:pt x="55" y="9"/>
                    </a:cubicBezTo>
                    <a:cubicBezTo>
                      <a:pt x="51" y="5"/>
                      <a:pt x="48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3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1"/>
                      <a:pt x="36" y="2"/>
                      <a:pt x="34" y="2"/>
                    </a:cubicBezTo>
                    <a:cubicBezTo>
                      <a:pt x="32" y="2"/>
                      <a:pt x="30" y="1"/>
                      <a:pt x="28" y="1"/>
                    </a:cubicBezTo>
                    <a:cubicBezTo>
                      <a:pt x="25" y="1"/>
                      <a:pt x="24" y="1"/>
                      <a:pt x="21" y="0"/>
                    </a:cubicBezTo>
                    <a:cubicBezTo>
                      <a:pt x="18" y="0"/>
                      <a:pt x="16" y="0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7"/>
                      <a:pt x="3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4"/>
                      <a:pt x="6" y="14"/>
                      <a:pt x="7" y="16"/>
                    </a:cubicBezTo>
                    <a:cubicBezTo>
                      <a:pt x="8" y="17"/>
                      <a:pt x="10" y="18"/>
                      <a:pt x="11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6" y="18"/>
                      <a:pt x="21" y="20"/>
                      <a:pt x="21" y="23"/>
                    </a:cubicBezTo>
                    <a:cubicBezTo>
                      <a:pt x="21" y="24"/>
                      <a:pt x="21" y="25"/>
                      <a:pt x="20" y="26"/>
                    </a:cubicBezTo>
                    <a:cubicBezTo>
                      <a:pt x="20" y="27"/>
                      <a:pt x="20" y="29"/>
                      <a:pt x="20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0" name="Freeform 1208"/>
              <p:cNvSpPr>
                <a:spLocks/>
              </p:cNvSpPr>
              <p:nvPr/>
            </p:nvSpPr>
            <p:spPr bwMode="auto">
              <a:xfrm>
                <a:off x="2613" y="3258"/>
                <a:ext cx="42" cy="22"/>
              </a:xfrm>
              <a:custGeom>
                <a:avLst/>
                <a:gdLst>
                  <a:gd name="T0" fmla="*/ 9 w 44"/>
                  <a:gd name="T1" fmla="*/ 22 h 22"/>
                  <a:gd name="T2" fmla="*/ 11 w 44"/>
                  <a:gd name="T3" fmla="*/ 22 h 22"/>
                  <a:gd name="T4" fmla="*/ 12 w 44"/>
                  <a:gd name="T5" fmla="*/ 22 h 22"/>
                  <a:gd name="T6" fmla="*/ 14 w 44"/>
                  <a:gd name="T7" fmla="*/ 22 h 22"/>
                  <a:gd name="T8" fmla="*/ 14 w 44"/>
                  <a:gd name="T9" fmla="*/ 22 h 22"/>
                  <a:gd name="T10" fmla="*/ 15 w 44"/>
                  <a:gd name="T11" fmla="*/ 22 h 22"/>
                  <a:gd name="T12" fmla="*/ 16 w 44"/>
                  <a:gd name="T13" fmla="*/ 22 h 22"/>
                  <a:gd name="T14" fmla="*/ 17 w 44"/>
                  <a:gd name="T15" fmla="*/ 22 h 22"/>
                  <a:gd name="T16" fmla="*/ 19 w 44"/>
                  <a:gd name="T17" fmla="*/ 18 h 22"/>
                  <a:gd name="T18" fmla="*/ 21 w 44"/>
                  <a:gd name="T19" fmla="*/ 14 h 22"/>
                  <a:gd name="T20" fmla="*/ 22 w 44"/>
                  <a:gd name="T21" fmla="*/ 14 h 22"/>
                  <a:gd name="T22" fmla="*/ 23 w 44"/>
                  <a:gd name="T23" fmla="*/ 14 h 22"/>
                  <a:gd name="T24" fmla="*/ 27 w 44"/>
                  <a:gd name="T25" fmla="*/ 18 h 22"/>
                  <a:gd name="T26" fmla="*/ 30 w 44"/>
                  <a:gd name="T27" fmla="*/ 22 h 22"/>
                  <a:gd name="T28" fmla="*/ 30 w 44"/>
                  <a:gd name="T29" fmla="*/ 20 h 22"/>
                  <a:gd name="T30" fmla="*/ 35 w 44"/>
                  <a:gd name="T31" fmla="*/ 15 h 22"/>
                  <a:gd name="T32" fmla="*/ 36 w 44"/>
                  <a:gd name="T33" fmla="*/ 15 h 22"/>
                  <a:gd name="T34" fmla="*/ 39 w 44"/>
                  <a:gd name="T35" fmla="*/ 16 h 22"/>
                  <a:gd name="T36" fmla="*/ 44 w 44"/>
                  <a:gd name="T37" fmla="*/ 13 h 22"/>
                  <a:gd name="T38" fmla="*/ 44 w 44"/>
                  <a:gd name="T39" fmla="*/ 13 h 22"/>
                  <a:gd name="T40" fmla="*/ 44 w 44"/>
                  <a:gd name="T41" fmla="*/ 12 h 22"/>
                  <a:gd name="T42" fmla="*/ 44 w 44"/>
                  <a:gd name="T43" fmla="*/ 12 h 22"/>
                  <a:gd name="T44" fmla="*/ 44 w 44"/>
                  <a:gd name="T45" fmla="*/ 12 h 22"/>
                  <a:gd name="T46" fmla="*/ 44 w 44"/>
                  <a:gd name="T47" fmla="*/ 11 h 22"/>
                  <a:gd name="T48" fmla="*/ 44 w 44"/>
                  <a:gd name="T49" fmla="*/ 11 h 22"/>
                  <a:gd name="T50" fmla="*/ 44 w 44"/>
                  <a:gd name="T51" fmla="*/ 11 h 22"/>
                  <a:gd name="T52" fmla="*/ 43 w 44"/>
                  <a:gd name="T53" fmla="*/ 11 h 22"/>
                  <a:gd name="T54" fmla="*/ 43 w 44"/>
                  <a:gd name="T55" fmla="*/ 11 h 22"/>
                  <a:gd name="T56" fmla="*/ 42 w 44"/>
                  <a:gd name="T57" fmla="*/ 11 h 22"/>
                  <a:gd name="T58" fmla="*/ 37 w 44"/>
                  <a:gd name="T59" fmla="*/ 9 h 22"/>
                  <a:gd name="T60" fmla="*/ 36 w 44"/>
                  <a:gd name="T61" fmla="*/ 9 h 22"/>
                  <a:gd name="T62" fmla="*/ 36 w 44"/>
                  <a:gd name="T63" fmla="*/ 9 h 22"/>
                  <a:gd name="T64" fmla="*/ 36 w 44"/>
                  <a:gd name="T65" fmla="*/ 8 h 22"/>
                  <a:gd name="T66" fmla="*/ 35 w 44"/>
                  <a:gd name="T67" fmla="*/ 8 h 22"/>
                  <a:gd name="T68" fmla="*/ 35 w 44"/>
                  <a:gd name="T69" fmla="*/ 7 h 22"/>
                  <a:gd name="T70" fmla="*/ 35 w 44"/>
                  <a:gd name="T71" fmla="*/ 6 h 22"/>
                  <a:gd name="T72" fmla="*/ 35 w 44"/>
                  <a:gd name="T73" fmla="*/ 6 h 22"/>
                  <a:gd name="T74" fmla="*/ 35 w 44"/>
                  <a:gd name="T75" fmla="*/ 4 h 22"/>
                  <a:gd name="T76" fmla="*/ 35 w 44"/>
                  <a:gd name="T77" fmla="*/ 4 h 22"/>
                  <a:gd name="T78" fmla="*/ 35 w 44"/>
                  <a:gd name="T79" fmla="*/ 3 h 22"/>
                  <a:gd name="T80" fmla="*/ 35 w 44"/>
                  <a:gd name="T81" fmla="*/ 3 h 22"/>
                  <a:gd name="T82" fmla="*/ 35 w 44"/>
                  <a:gd name="T83" fmla="*/ 2 h 22"/>
                  <a:gd name="T84" fmla="*/ 32 w 44"/>
                  <a:gd name="T85" fmla="*/ 1 h 22"/>
                  <a:gd name="T86" fmla="*/ 32 w 44"/>
                  <a:gd name="T87" fmla="*/ 1 h 22"/>
                  <a:gd name="T88" fmla="*/ 30 w 44"/>
                  <a:gd name="T89" fmla="*/ 1 h 22"/>
                  <a:gd name="T90" fmla="*/ 24 w 44"/>
                  <a:gd name="T91" fmla="*/ 1 h 22"/>
                  <a:gd name="T92" fmla="*/ 18 w 44"/>
                  <a:gd name="T93" fmla="*/ 2 h 22"/>
                  <a:gd name="T94" fmla="*/ 15 w 44"/>
                  <a:gd name="T95" fmla="*/ 1 h 22"/>
                  <a:gd name="T96" fmla="*/ 14 w 44"/>
                  <a:gd name="T97" fmla="*/ 1 h 22"/>
                  <a:gd name="T98" fmla="*/ 13 w 44"/>
                  <a:gd name="T99" fmla="*/ 3 h 22"/>
                  <a:gd name="T100" fmla="*/ 12 w 44"/>
                  <a:gd name="T101" fmla="*/ 3 h 22"/>
                  <a:gd name="T102" fmla="*/ 8 w 44"/>
                  <a:gd name="T103" fmla="*/ 6 h 22"/>
                  <a:gd name="T104" fmla="*/ 4 w 44"/>
                  <a:gd name="T105" fmla="*/ 10 h 22"/>
                  <a:gd name="T106" fmla="*/ 1 w 44"/>
                  <a:gd name="T107" fmla="*/ 15 h 22"/>
                  <a:gd name="T108" fmla="*/ 0 w 44"/>
                  <a:gd name="T109" fmla="*/ 15 h 22"/>
                  <a:gd name="T110" fmla="*/ 3 w 44"/>
                  <a:gd name="T111" fmla="*/ 15 h 22"/>
                  <a:gd name="T112" fmla="*/ 7 w 44"/>
                  <a:gd name="T113" fmla="*/ 19 h 22"/>
                  <a:gd name="T114" fmla="*/ 8 w 44"/>
                  <a:gd name="T115" fmla="*/ 20 h 22"/>
                  <a:gd name="T116" fmla="*/ 9 w 44"/>
                  <a:gd name="T117" fmla="*/ 21 h 22"/>
                  <a:gd name="T118" fmla="*/ 9 w 44"/>
                  <a:gd name="T119" fmla="*/ 21 h 22"/>
                  <a:gd name="T120" fmla="*/ 9 w 44"/>
                  <a:gd name="T121" fmla="*/ 22 h 22"/>
                  <a:gd name="T122" fmla="*/ 9 w 44"/>
                  <a:gd name="T123" fmla="*/ 22 h 22"/>
                  <a:gd name="T124" fmla="*/ 9 w 44"/>
                  <a:gd name="T1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22">
                    <a:moveTo>
                      <a:pt x="9" y="22"/>
                    </a:move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2"/>
                      <a:pt x="19" y="19"/>
                      <a:pt x="19" y="18"/>
                    </a:cubicBezTo>
                    <a:cubicBezTo>
                      <a:pt x="20" y="16"/>
                      <a:pt x="21" y="15"/>
                      <a:pt x="21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5" y="15"/>
                      <a:pt x="27" y="18"/>
                    </a:cubicBezTo>
                    <a:cubicBezTo>
                      <a:pt x="28" y="19"/>
                      <a:pt x="29" y="21"/>
                      <a:pt x="30" y="22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17"/>
                      <a:pt x="32" y="15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7" y="15"/>
                      <a:pt x="38" y="16"/>
                      <a:pt x="39" y="16"/>
                    </a:cubicBezTo>
                    <a:cubicBezTo>
                      <a:pt x="39" y="13"/>
                      <a:pt x="41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1"/>
                    </a:cubicBezTo>
                    <a:cubicBezTo>
                      <a:pt x="40" y="11"/>
                      <a:pt x="38" y="10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2"/>
                      <a:pt x="35" y="2"/>
                    </a:cubicBezTo>
                    <a:cubicBezTo>
                      <a:pt x="34" y="2"/>
                      <a:pt x="33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7" y="0"/>
                      <a:pt x="26" y="0"/>
                      <a:pt x="24" y="1"/>
                    </a:cubicBezTo>
                    <a:cubicBezTo>
                      <a:pt x="23" y="1"/>
                      <a:pt x="21" y="2"/>
                      <a:pt x="18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8" y="4"/>
                      <a:pt x="8" y="6"/>
                    </a:cubicBezTo>
                    <a:cubicBezTo>
                      <a:pt x="8" y="8"/>
                      <a:pt x="6" y="9"/>
                      <a:pt x="4" y="10"/>
                    </a:cubicBezTo>
                    <a:cubicBezTo>
                      <a:pt x="3" y="12"/>
                      <a:pt x="1" y="13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5" y="15"/>
                      <a:pt x="7" y="17"/>
                      <a:pt x="7" y="19"/>
                    </a:cubicBezTo>
                    <a:cubicBezTo>
                      <a:pt x="7" y="19"/>
                      <a:pt x="7" y="19"/>
                      <a:pt x="8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1" name="Freeform 1209"/>
              <p:cNvSpPr>
                <a:spLocks/>
              </p:cNvSpPr>
              <p:nvPr/>
            </p:nvSpPr>
            <p:spPr bwMode="auto">
              <a:xfrm>
                <a:off x="2611" y="3155"/>
                <a:ext cx="92" cy="103"/>
              </a:xfrm>
              <a:custGeom>
                <a:avLst/>
                <a:gdLst>
                  <a:gd name="T0" fmla="*/ 0 w 96"/>
                  <a:gd name="T1" fmla="*/ 60 h 108"/>
                  <a:gd name="T2" fmla="*/ 0 w 96"/>
                  <a:gd name="T3" fmla="*/ 60 h 108"/>
                  <a:gd name="T4" fmla="*/ 4 w 96"/>
                  <a:gd name="T5" fmla="*/ 65 h 108"/>
                  <a:gd name="T6" fmla="*/ 2 w 96"/>
                  <a:gd name="T7" fmla="*/ 70 h 108"/>
                  <a:gd name="T8" fmla="*/ 2 w 96"/>
                  <a:gd name="T9" fmla="*/ 72 h 108"/>
                  <a:gd name="T10" fmla="*/ 3 w 96"/>
                  <a:gd name="T11" fmla="*/ 74 h 108"/>
                  <a:gd name="T12" fmla="*/ 4 w 96"/>
                  <a:gd name="T13" fmla="*/ 79 h 108"/>
                  <a:gd name="T14" fmla="*/ 6 w 96"/>
                  <a:gd name="T15" fmla="*/ 80 h 108"/>
                  <a:gd name="T16" fmla="*/ 17 w 96"/>
                  <a:gd name="T17" fmla="*/ 85 h 108"/>
                  <a:gd name="T18" fmla="*/ 24 w 96"/>
                  <a:gd name="T19" fmla="*/ 88 h 108"/>
                  <a:gd name="T20" fmla="*/ 18 w 96"/>
                  <a:gd name="T21" fmla="*/ 101 h 108"/>
                  <a:gd name="T22" fmla="*/ 18 w 96"/>
                  <a:gd name="T23" fmla="*/ 105 h 108"/>
                  <a:gd name="T24" fmla="*/ 24 w 96"/>
                  <a:gd name="T25" fmla="*/ 105 h 108"/>
                  <a:gd name="T26" fmla="*/ 36 w 96"/>
                  <a:gd name="T27" fmla="*/ 106 h 108"/>
                  <a:gd name="T28" fmla="*/ 39 w 96"/>
                  <a:gd name="T29" fmla="*/ 106 h 108"/>
                  <a:gd name="T30" fmla="*/ 40 w 96"/>
                  <a:gd name="T31" fmla="*/ 106 h 108"/>
                  <a:gd name="T32" fmla="*/ 45 w 96"/>
                  <a:gd name="T33" fmla="*/ 108 h 108"/>
                  <a:gd name="T34" fmla="*/ 58 w 96"/>
                  <a:gd name="T35" fmla="*/ 107 h 108"/>
                  <a:gd name="T36" fmla="*/ 74 w 96"/>
                  <a:gd name="T37" fmla="*/ 105 h 108"/>
                  <a:gd name="T38" fmla="*/ 79 w 96"/>
                  <a:gd name="T39" fmla="*/ 95 h 108"/>
                  <a:gd name="T40" fmla="*/ 83 w 96"/>
                  <a:gd name="T41" fmla="*/ 92 h 108"/>
                  <a:gd name="T42" fmla="*/ 82 w 96"/>
                  <a:gd name="T43" fmla="*/ 90 h 108"/>
                  <a:gd name="T44" fmla="*/ 80 w 96"/>
                  <a:gd name="T45" fmla="*/ 88 h 108"/>
                  <a:gd name="T46" fmla="*/ 76 w 96"/>
                  <a:gd name="T47" fmla="*/ 85 h 108"/>
                  <a:gd name="T48" fmla="*/ 69 w 96"/>
                  <a:gd name="T49" fmla="*/ 74 h 108"/>
                  <a:gd name="T50" fmla="*/ 70 w 96"/>
                  <a:gd name="T51" fmla="*/ 65 h 108"/>
                  <a:gd name="T52" fmla="*/ 87 w 96"/>
                  <a:gd name="T53" fmla="*/ 58 h 108"/>
                  <a:gd name="T54" fmla="*/ 93 w 96"/>
                  <a:gd name="T55" fmla="*/ 55 h 108"/>
                  <a:gd name="T56" fmla="*/ 96 w 96"/>
                  <a:gd name="T57" fmla="*/ 56 h 108"/>
                  <a:gd name="T58" fmla="*/ 96 w 96"/>
                  <a:gd name="T59" fmla="*/ 55 h 108"/>
                  <a:gd name="T60" fmla="*/ 96 w 96"/>
                  <a:gd name="T61" fmla="*/ 53 h 108"/>
                  <a:gd name="T62" fmla="*/ 92 w 96"/>
                  <a:gd name="T63" fmla="*/ 39 h 108"/>
                  <a:gd name="T64" fmla="*/ 87 w 96"/>
                  <a:gd name="T65" fmla="*/ 30 h 108"/>
                  <a:gd name="T66" fmla="*/ 88 w 96"/>
                  <a:gd name="T67" fmla="*/ 14 h 108"/>
                  <a:gd name="T68" fmla="*/ 83 w 96"/>
                  <a:gd name="T69" fmla="*/ 10 h 108"/>
                  <a:gd name="T70" fmla="*/ 73 w 96"/>
                  <a:gd name="T71" fmla="*/ 6 h 108"/>
                  <a:gd name="T72" fmla="*/ 53 w 96"/>
                  <a:gd name="T73" fmla="*/ 12 h 108"/>
                  <a:gd name="T74" fmla="*/ 42 w 96"/>
                  <a:gd name="T75" fmla="*/ 5 h 108"/>
                  <a:gd name="T76" fmla="*/ 41 w 96"/>
                  <a:gd name="T77" fmla="*/ 1 h 108"/>
                  <a:gd name="T78" fmla="*/ 39 w 96"/>
                  <a:gd name="T79" fmla="*/ 1 h 108"/>
                  <a:gd name="T80" fmla="*/ 36 w 96"/>
                  <a:gd name="T81" fmla="*/ 0 h 108"/>
                  <a:gd name="T82" fmla="*/ 31 w 96"/>
                  <a:gd name="T83" fmla="*/ 0 h 108"/>
                  <a:gd name="T84" fmla="*/ 35 w 96"/>
                  <a:gd name="T85" fmla="*/ 12 h 108"/>
                  <a:gd name="T86" fmla="*/ 30 w 96"/>
                  <a:gd name="T87" fmla="*/ 18 h 108"/>
                  <a:gd name="T88" fmla="*/ 17 w 96"/>
                  <a:gd name="T89" fmla="*/ 18 h 108"/>
                  <a:gd name="T90" fmla="*/ 13 w 96"/>
                  <a:gd name="T91" fmla="*/ 21 h 108"/>
                  <a:gd name="T92" fmla="*/ 14 w 96"/>
                  <a:gd name="T93" fmla="*/ 25 h 108"/>
                  <a:gd name="T94" fmla="*/ 13 w 96"/>
                  <a:gd name="T95" fmla="*/ 29 h 108"/>
                  <a:gd name="T96" fmla="*/ 9 w 96"/>
                  <a:gd name="T97" fmla="*/ 42 h 108"/>
                  <a:gd name="T98" fmla="*/ 2 w 96"/>
                  <a:gd name="T99" fmla="*/ 52 h 108"/>
                  <a:gd name="T100" fmla="*/ 1 w 96"/>
                  <a:gd name="T101" fmla="*/ 5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" h="108">
                    <a:moveTo>
                      <a:pt x="1" y="59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1"/>
                      <a:pt x="1" y="62"/>
                      <a:pt x="2" y="63"/>
                    </a:cubicBezTo>
                    <a:cubicBezTo>
                      <a:pt x="2" y="64"/>
                      <a:pt x="3" y="65"/>
                      <a:pt x="3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9"/>
                      <a:pt x="2" y="70"/>
                      <a:pt x="2" y="70"/>
                    </a:cubicBez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1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3" y="73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5"/>
                      <a:pt x="4" y="7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8"/>
                      <a:pt x="4" y="79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80"/>
                      <a:pt x="6" y="80"/>
                      <a:pt x="6" y="80"/>
                    </a:cubicBezTo>
                    <a:cubicBezTo>
                      <a:pt x="6" y="80"/>
                      <a:pt x="7" y="80"/>
                      <a:pt x="7" y="81"/>
                    </a:cubicBezTo>
                    <a:cubicBezTo>
                      <a:pt x="8" y="82"/>
                      <a:pt x="9" y="83"/>
                      <a:pt x="12" y="83"/>
                    </a:cubicBezTo>
                    <a:cubicBezTo>
                      <a:pt x="15" y="83"/>
                      <a:pt x="16" y="84"/>
                      <a:pt x="17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3" y="86"/>
                      <a:pt x="24" y="88"/>
                    </a:cubicBezTo>
                    <a:cubicBezTo>
                      <a:pt x="24" y="89"/>
                      <a:pt x="24" y="91"/>
                      <a:pt x="22" y="93"/>
                    </a:cubicBezTo>
                    <a:cubicBezTo>
                      <a:pt x="19" y="95"/>
                      <a:pt x="19" y="97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3"/>
                      <a:pt x="18" y="104"/>
                    </a:cubicBezTo>
                    <a:cubicBezTo>
                      <a:pt x="18" y="104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9" y="106"/>
                      <a:pt x="20" y="106"/>
                    </a:cubicBezTo>
                    <a:cubicBezTo>
                      <a:pt x="23" y="106"/>
                      <a:pt x="24" y="105"/>
                      <a:pt x="24" y="105"/>
                    </a:cubicBezTo>
                    <a:cubicBezTo>
                      <a:pt x="27" y="104"/>
                      <a:pt x="29" y="103"/>
                      <a:pt x="33" y="105"/>
                    </a:cubicBezTo>
                    <a:cubicBezTo>
                      <a:pt x="34" y="105"/>
                      <a:pt x="35" y="105"/>
                      <a:pt x="35" y="106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7" y="106"/>
                      <a:pt x="38" y="107"/>
                      <a:pt x="38" y="107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9" y="107"/>
                      <a:pt x="39" y="107"/>
                      <a:pt x="39" y="106"/>
                    </a:cubicBezTo>
                    <a:cubicBezTo>
                      <a:pt x="39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2" y="106"/>
                      <a:pt x="43" y="107"/>
                      <a:pt x="44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6" y="107"/>
                      <a:pt x="48" y="106"/>
                      <a:pt x="50" y="106"/>
                    </a:cubicBezTo>
                    <a:cubicBezTo>
                      <a:pt x="52" y="106"/>
                      <a:pt x="53" y="106"/>
                      <a:pt x="54" y="107"/>
                    </a:cubicBezTo>
                    <a:cubicBezTo>
                      <a:pt x="56" y="108"/>
                      <a:pt x="57" y="108"/>
                      <a:pt x="58" y="107"/>
                    </a:cubicBezTo>
                    <a:cubicBezTo>
                      <a:pt x="61" y="105"/>
                      <a:pt x="67" y="104"/>
                      <a:pt x="69" y="104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5"/>
                      <a:pt x="74" y="105"/>
                      <a:pt x="74" y="105"/>
                    </a:cubicBezTo>
                    <a:cubicBezTo>
                      <a:pt x="74" y="105"/>
                      <a:pt x="74" y="104"/>
                      <a:pt x="74" y="103"/>
                    </a:cubicBezTo>
                    <a:cubicBezTo>
                      <a:pt x="72" y="98"/>
                      <a:pt x="76" y="96"/>
                      <a:pt x="78" y="96"/>
                    </a:cubicBezTo>
                    <a:cubicBezTo>
                      <a:pt x="78" y="95"/>
                      <a:pt x="78" y="95"/>
                      <a:pt x="79" y="95"/>
                    </a:cubicBezTo>
                    <a:cubicBezTo>
                      <a:pt x="79" y="95"/>
                      <a:pt x="79" y="94"/>
                      <a:pt x="79" y="94"/>
                    </a:cubicBezTo>
                    <a:cubicBezTo>
                      <a:pt x="79" y="94"/>
                      <a:pt x="79" y="94"/>
                      <a:pt x="80" y="94"/>
                    </a:cubicBezTo>
                    <a:cubicBezTo>
                      <a:pt x="80" y="93"/>
                      <a:pt x="82" y="92"/>
                      <a:pt x="83" y="92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3" y="90"/>
                      <a:pt x="82" y="90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1" y="89"/>
                      <a:pt x="81" y="89"/>
                      <a:pt x="80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6"/>
                      <a:pt x="78" y="86"/>
                      <a:pt x="77" y="86"/>
                    </a:cubicBezTo>
                    <a:cubicBezTo>
                      <a:pt x="77" y="86"/>
                      <a:pt x="76" y="86"/>
                      <a:pt x="76" y="85"/>
                    </a:cubicBezTo>
                    <a:cubicBezTo>
                      <a:pt x="75" y="85"/>
                      <a:pt x="74" y="84"/>
                      <a:pt x="74" y="84"/>
                    </a:cubicBezTo>
                    <a:cubicBezTo>
                      <a:pt x="72" y="82"/>
                      <a:pt x="71" y="79"/>
                      <a:pt x="70" y="77"/>
                    </a:cubicBezTo>
                    <a:cubicBezTo>
                      <a:pt x="70" y="75"/>
                      <a:pt x="70" y="74"/>
                      <a:pt x="69" y="74"/>
                    </a:cubicBezTo>
                    <a:cubicBezTo>
                      <a:pt x="69" y="73"/>
                      <a:pt x="69" y="73"/>
                      <a:pt x="69" y="72"/>
                    </a:cubicBezTo>
                    <a:cubicBezTo>
                      <a:pt x="68" y="71"/>
                      <a:pt x="66" y="69"/>
                      <a:pt x="67" y="67"/>
                    </a:cubicBezTo>
                    <a:cubicBezTo>
                      <a:pt x="67" y="66"/>
                      <a:pt x="68" y="65"/>
                      <a:pt x="70" y="65"/>
                    </a:cubicBezTo>
                    <a:cubicBezTo>
                      <a:pt x="73" y="64"/>
                      <a:pt x="79" y="63"/>
                      <a:pt x="81" y="61"/>
                    </a:cubicBezTo>
                    <a:cubicBezTo>
                      <a:pt x="81" y="60"/>
                      <a:pt x="82" y="60"/>
                      <a:pt x="82" y="60"/>
                    </a:cubicBezTo>
                    <a:cubicBezTo>
                      <a:pt x="84" y="59"/>
                      <a:pt x="86" y="58"/>
                      <a:pt x="87" y="58"/>
                    </a:cubicBezTo>
                    <a:cubicBezTo>
                      <a:pt x="88" y="57"/>
                      <a:pt x="89" y="57"/>
                      <a:pt x="90" y="57"/>
                    </a:cubicBezTo>
                    <a:cubicBezTo>
                      <a:pt x="90" y="57"/>
                      <a:pt x="90" y="57"/>
                      <a:pt x="90" y="56"/>
                    </a:cubicBezTo>
                    <a:cubicBezTo>
                      <a:pt x="90" y="56"/>
                      <a:pt x="91" y="55"/>
                      <a:pt x="93" y="55"/>
                    </a:cubicBezTo>
                    <a:cubicBezTo>
                      <a:pt x="94" y="55"/>
                      <a:pt x="94" y="56"/>
                      <a:pt x="95" y="56"/>
                    </a:cubicBezTo>
                    <a:cubicBezTo>
                      <a:pt x="95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4" y="51"/>
                      <a:pt x="93" y="47"/>
                      <a:pt x="93" y="43"/>
                    </a:cubicBezTo>
                    <a:cubicBezTo>
                      <a:pt x="93" y="40"/>
                      <a:pt x="92" y="40"/>
                      <a:pt x="92" y="39"/>
                    </a:cubicBezTo>
                    <a:cubicBezTo>
                      <a:pt x="92" y="39"/>
                      <a:pt x="91" y="38"/>
                      <a:pt x="91" y="36"/>
                    </a:cubicBezTo>
                    <a:cubicBezTo>
                      <a:pt x="91" y="35"/>
                      <a:pt x="91" y="33"/>
                      <a:pt x="90" y="33"/>
                    </a:cubicBezTo>
                    <a:cubicBezTo>
                      <a:pt x="89" y="32"/>
                      <a:pt x="88" y="31"/>
                      <a:pt x="87" y="30"/>
                    </a:cubicBezTo>
                    <a:cubicBezTo>
                      <a:pt x="87" y="28"/>
                      <a:pt x="88" y="27"/>
                      <a:pt x="88" y="25"/>
                    </a:cubicBezTo>
                    <a:cubicBezTo>
                      <a:pt x="90" y="23"/>
                      <a:pt x="89" y="17"/>
                      <a:pt x="89" y="15"/>
                    </a:cubicBezTo>
                    <a:cubicBezTo>
                      <a:pt x="88" y="15"/>
                      <a:pt x="88" y="15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3"/>
                      <a:pt x="87" y="12"/>
                    </a:cubicBezTo>
                    <a:cubicBezTo>
                      <a:pt x="87" y="11"/>
                      <a:pt x="87" y="10"/>
                      <a:pt x="83" y="10"/>
                    </a:cubicBezTo>
                    <a:cubicBezTo>
                      <a:pt x="81" y="10"/>
                      <a:pt x="80" y="10"/>
                      <a:pt x="80" y="9"/>
                    </a:cubicBezTo>
                    <a:cubicBezTo>
                      <a:pt x="79" y="7"/>
                      <a:pt x="80" y="6"/>
                      <a:pt x="81" y="4"/>
                    </a:cubicBezTo>
                    <a:cubicBezTo>
                      <a:pt x="79" y="6"/>
                      <a:pt x="76" y="7"/>
                      <a:pt x="73" y="6"/>
                    </a:cubicBezTo>
                    <a:cubicBezTo>
                      <a:pt x="71" y="6"/>
                      <a:pt x="68" y="9"/>
                      <a:pt x="65" y="11"/>
                    </a:cubicBezTo>
                    <a:cubicBezTo>
                      <a:pt x="64" y="12"/>
                      <a:pt x="63" y="13"/>
                      <a:pt x="62" y="13"/>
                    </a:cubicBezTo>
                    <a:cubicBezTo>
                      <a:pt x="59" y="16"/>
                      <a:pt x="55" y="15"/>
                      <a:pt x="53" y="12"/>
                    </a:cubicBezTo>
                    <a:cubicBezTo>
                      <a:pt x="52" y="10"/>
                      <a:pt x="52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48" y="9"/>
                      <a:pt x="44" y="8"/>
                      <a:pt x="42" y="5"/>
                    </a:cubicBezTo>
                    <a:cubicBezTo>
                      <a:pt x="41" y="4"/>
                      <a:pt x="41" y="3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32" y="1"/>
                      <a:pt x="32" y="3"/>
                      <a:pt x="32" y="4"/>
                    </a:cubicBezTo>
                    <a:cubicBezTo>
                      <a:pt x="31" y="5"/>
                      <a:pt x="31" y="7"/>
                      <a:pt x="33" y="10"/>
                    </a:cubicBezTo>
                    <a:cubicBezTo>
                      <a:pt x="34" y="10"/>
                      <a:pt x="34" y="11"/>
                      <a:pt x="35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4" y="17"/>
                      <a:pt x="32" y="18"/>
                      <a:pt x="31" y="18"/>
                    </a:cubicBezTo>
                    <a:cubicBezTo>
                      <a:pt x="31" y="18"/>
                      <a:pt x="30" y="18"/>
                      <a:pt x="30" y="18"/>
                    </a:cubicBezTo>
                    <a:cubicBezTo>
                      <a:pt x="30" y="19"/>
                      <a:pt x="29" y="21"/>
                      <a:pt x="26" y="21"/>
                    </a:cubicBezTo>
                    <a:cubicBezTo>
                      <a:pt x="24" y="21"/>
                      <a:pt x="21" y="19"/>
                      <a:pt x="19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8"/>
                      <a:pt x="14" y="18"/>
                      <a:pt x="13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1" y="31"/>
                      <a:pt x="9" y="32"/>
                      <a:pt x="8" y="33"/>
                    </a:cubicBezTo>
                    <a:cubicBezTo>
                      <a:pt x="10" y="35"/>
                      <a:pt x="12" y="38"/>
                      <a:pt x="11" y="40"/>
                    </a:cubicBezTo>
                    <a:cubicBezTo>
                      <a:pt x="10" y="41"/>
                      <a:pt x="9" y="41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6"/>
                      <a:pt x="6" y="47"/>
                      <a:pt x="2" y="48"/>
                    </a:cubicBezTo>
                    <a:cubicBezTo>
                      <a:pt x="2" y="49"/>
                      <a:pt x="2" y="50"/>
                      <a:pt x="2" y="52"/>
                    </a:cubicBezTo>
                    <a:cubicBezTo>
                      <a:pt x="1" y="52"/>
                      <a:pt x="1" y="53"/>
                      <a:pt x="1" y="53"/>
                    </a:cubicBezTo>
                    <a:cubicBezTo>
                      <a:pt x="1" y="55"/>
                      <a:pt x="1" y="56"/>
                      <a:pt x="1" y="58"/>
                    </a:cubicBezTo>
                    <a:cubicBezTo>
                      <a:pt x="1" y="58"/>
                      <a:pt x="1" y="58"/>
                      <a:pt x="1" y="5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2" name="Freeform 1210"/>
              <p:cNvSpPr>
                <a:spLocks/>
              </p:cNvSpPr>
              <p:nvPr/>
            </p:nvSpPr>
            <p:spPr bwMode="auto">
              <a:xfrm>
                <a:off x="2769" y="2894"/>
                <a:ext cx="109" cy="176"/>
              </a:xfrm>
              <a:custGeom>
                <a:avLst/>
                <a:gdLst>
                  <a:gd name="T0" fmla="*/ 77 w 114"/>
                  <a:gd name="T1" fmla="*/ 1 h 183"/>
                  <a:gd name="T2" fmla="*/ 65 w 114"/>
                  <a:gd name="T3" fmla="*/ 3 h 183"/>
                  <a:gd name="T4" fmla="*/ 56 w 114"/>
                  <a:gd name="T5" fmla="*/ 8 h 183"/>
                  <a:gd name="T6" fmla="*/ 55 w 114"/>
                  <a:gd name="T7" fmla="*/ 17 h 183"/>
                  <a:gd name="T8" fmla="*/ 48 w 114"/>
                  <a:gd name="T9" fmla="*/ 22 h 183"/>
                  <a:gd name="T10" fmla="*/ 43 w 114"/>
                  <a:gd name="T11" fmla="*/ 29 h 183"/>
                  <a:gd name="T12" fmla="*/ 37 w 114"/>
                  <a:gd name="T13" fmla="*/ 27 h 183"/>
                  <a:gd name="T14" fmla="*/ 27 w 114"/>
                  <a:gd name="T15" fmla="*/ 27 h 183"/>
                  <a:gd name="T16" fmla="*/ 9 w 114"/>
                  <a:gd name="T17" fmla="*/ 20 h 183"/>
                  <a:gd name="T18" fmla="*/ 3 w 114"/>
                  <a:gd name="T19" fmla="*/ 17 h 183"/>
                  <a:gd name="T20" fmla="*/ 1 w 114"/>
                  <a:gd name="T21" fmla="*/ 19 h 183"/>
                  <a:gd name="T22" fmla="*/ 0 w 114"/>
                  <a:gd name="T23" fmla="*/ 19 h 183"/>
                  <a:gd name="T24" fmla="*/ 11 w 114"/>
                  <a:gd name="T25" fmla="*/ 27 h 183"/>
                  <a:gd name="T26" fmla="*/ 28 w 114"/>
                  <a:gd name="T27" fmla="*/ 41 h 183"/>
                  <a:gd name="T28" fmla="*/ 30 w 114"/>
                  <a:gd name="T29" fmla="*/ 57 h 183"/>
                  <a:gd name="T30" fmla="*/ 32 w 114"/>
                  <a:gd name="T31" fmla="*/ 73 h 183"/>
                  <a:gd name="T32" fmla="*/ 34 w 114"/>
                  <a:gd name="T33" fmla="*/ 76 h 183"/>
                  <a:gd name="T34" fmla="*/ 34 w 114"/>
                  <a:gd name="T35" fmla="*/ 79 h 183"/>
                  <a:gd name="T36" fmla="*/ 42 w 114"/>
                  <a:gd name="T37" fmla="*/ 82 h 183"/>
                  <a:gd name="T38" fmla="*/ 47 w 114"/>
                  <a:gd name="T39" fmla="*/ 98 h 183"/>
                  <a:gd name="T40" fmla="*/ 39 w 114"/>
                  <a:gd name="T41" fmla="*/ 102 h 183"/>
                  <a:gd name="T42" fmla="*/ 20 w 114"/>
                  <a:gd name="T43" fmla="*/ 120 h 183"/>
                  <a:gd name="T44" fmla="*/ 5 w 114"/>
                  <a:gd name="T45" fmla="*/ 130 h 183"/>
                  <a:gd name="T46" fmla="*/ 1 w 114"/>
                  <a:gd name="T47" fmla="*/ 138 h 183"/>
                  <a:gd name="T48" fmla="*/ 4 w 114"/>
                  <a:gd name="T49" fmla="*/ 149 h 183"/>
                  <a:gd name="T50" fmla="*/ 2 w 114"/>
                  <a:gd name="T51" fmla="*/ 172 h 183"/>
                  <a:gd name="T52" fmla="*/ 12 w 114"/>
                  <a:gd name="T53" fmla="*/ 176 h 183"/>
                  <a:gd name="T54" fmla="*/ 19 w 114"/>
                  <a:gd name="T55" fmla="*/ 180 h 183"/>
                  <a:gd name="T56" fmla="*/ 31 w 114"/>
                  <a:gd name="T57" fmla="*/ 183 h 183"/>
                  <a:gd name="T58" fmla="*/ 74 w 114"/>
                  <a:gd name="T59" fmla="*/ 174 h 183"/>
                  <a:gd name="T60" fmla="*/ 77 w 114"/>
                  <a:gd name="T61" fmla="*/ 170 h 183"/>
                  <a:gd name="T62" fmla="*/ 97 w 114"/>
                  <a:gd name="T63" fmla="*/ 154 h 183"/>
                  <a:gd name="T64" fmla="*/ 111 w 114"/>
                  <a:gd name="T65" fmla="*/ 131 h 183"/>
                  <a:gd name="T66" fmla="*/ 96 w 114"/>
                  <a:gd name="T67" fmla="*/ 117 h 183"/>
                  <a:gd name="T68" fmla="*/ 103 w 114"/>
                  <a:gd name="T69" fmla="*/ 112 h 183"/>
                  <a:gd name="T70" fmla="*/ 98 w 114"/>
                  <a:gd name="T71" fmla="*/ 101 h 183"/>
                  <a:gd name="T72" fmla="*/ 95 w 114"/>
                  <a:gd name="T73" fmla="*/ 94 h 183"/>
                  <a:gd name="T74" fmla="*/ 94 w 114"/>
                  <a:gd name="T75" fmla="*/ 84 h 183"/>
                  <a:gd name="T76" fmla="*/ 98 w 114"/>
                  <a:gd name="T77" fmla="*/ 79 h 183"/>
                  <a:gd name="T78" fmla="*/ 87 w 114"/>
                  <a:gd name="T79" fmla="*/ 62 h 183"/>
                  <a:gd name="T80" fmla="*/ 91 w 114"/>
                  <a:gd name="T81" fmla="*/ 53 h 183"/>
                  <a:gd name="T82" fmla="*/ 90 w 114"/>
                  <a:gd name="T83" fmla="*/ 40 h 183"/>
                  <a:gd name="T84" fmla="*/ 81 w 114"/>
                  <a:gd name="T85" fmla="*/ 33 h 183"/>
                  <a:gd name="T86" fmla="*/ 85 w 114"/>
                  <a:gd name="T87" fmla="*/ 18 h 183"/>
                  <a:gd name="T88" fmla="*/ 87 w 114"/>
                  <a:gd name="T89" fmla="*/ 15 h 183"/>
                  <a:gd name="T90" fmla="*/ 89 w 114"/>
                  <a:gd name="T91" fmla="*/ 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4" h="183">
                    <a:moveTo>
                      <a:pt x="89" y="8"/>
                    </a:moveTo>
                    <a:cubicBezTo>
                      <a:pt x="89" y="8"/>
                      <a:pt x="86" y="6"/>
                      <a:pt x="85" y="6"/>
                    </a:cubicBezTo>
                    <a:cubicBezTo>
                      <a:pt x="82" y="5"/>
                      <a:pt x="79" y="3"/>
                      <a:pt x="77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0"/>
                      <a:pt x="72" y="0"/>
                      <a:pt x="72" y="1"/>
                    </a:cubicBezTo>
                    <a:cubicBezTo>
                      <a:pt x="70" y="3"/>
                      <a:pt x="68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3"/>
                      <a:pt x="61" y="3"/>
                      <a:pt x="61" y="3"/>
                    </a:cubicBezTo>
                    <a:cubicBezTo>
                      <a:pt x="60" y="5"/>
                      <a:pt x="58" y="7"/>
                      <a:pt x="56" y="8"/>
                    </a:cubicBezTo>
                    <a:cubicBezTo>
                      <a:pt x="55" y="9"/>
                      <a:pt x="54" y="9"/>
                      <a:pt x="54" y="10"/>
                    </a:cubicBezTo>
                    <a:cubicBezTo>
                      <a:pt x="54" y="11"/>
                      <a:pt x="54" y="12"/>
                      <a:pt x="54" y="13"/>
                    </a:cubicBezTo>
                    <a:cubicBezTo>
                      <a:pt x="54" y="14"/>
                      <a:pt x="55" y="16"/>
                      <a:pt x="55" y="17"/>
                    </a:cubicBezTo>
                    <a:cubicBezTo>
                      <a:pt x="55" y="18"/>
                      <a:pt x="55" y="19"/>
                      <a:pt x="54" y="20"/>
                    </a:cubicBezTo>
                    <a:cubicBezTo>
                      <a:pt x="53" y="21"/>
                      <a:pt x="52" y="22"/>
                      <a:pt x="49" y="22"/>
                    </a:cubicBezTo>
                    <a:cubicBezTo>
                      <a:pt x="49" y="22"/>
                      <a:pt x="49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3"/>
                      <a:pt x="48" y="25"/>
                      <a:pt x="46" y="27"/>
                    </a:cubicBezTo>
                    <a:cubicBezTo>
                      <a:pt x="46" y="28"/>
                      <a:pt x="45" y="29"/>
                      <a:pt x="43" y="29"/>
                    </a:cubicBezTo>
                    <a:cubicBezTo>
                      <a:pt x="41" y="29"/>
                      <a:pt x="40" y="28"/>
                      <a:pt x="40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8" y="27"/>
                      <a:pt x="38" y="27"/>
                      <a:pt x="37" y="27"/>
                    </a:cubicBezTo>
                    <a:cubicBezTo>
                      <a:pt x="36" y="27"/>
                      <a:pt x="34" y="26"/>
                      <a:pt x="33" y="26"/>
                    </a:cubicBezTo>
                    <a:cubicBezTo>
                      <a:pt x="33" y="25"/>
                      <a:pt x="32" y="25"/>
                      <a:pt x="31" y="25"/>
                    </a:cubicBezTo>
                    <a:cubicBezTo>
                      <a:pt x="31" y="26"/>
                      <a:pt x="29" y="27"/>
                      <a:pt x="27" y="27"/>
                    </a:cubicBezTo>
                    <a:cubicBezTo>
                      <a:pt x="25" y="27"/>
                      <a:pt x="23" y="27"/>
                      <a:pt x="20" y="26"/>
                    </a:cubicBezTo>
                    <a:cubicBezTo>
                      <a:pt x="19" y="26"/>
                      <a:pt x="18" y="26"/>
                      <a:pt x="17" y="25"/>
                    </a:cubicBezTo>
                    <a:cubicBezTo>
                      <a:pt x="14" y="25"/>
                      <a:pt x="11" y="22"/>
                      <a:pt x="9" y="20"/>
                    </a:cubicBezTo>
                    <a:cubicBezTo>
                      <a:pt x="8" y="18"/>
                      <a:pt x="6" y="16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4" y="22"/>
                    </a:cubicBezTo>
                    <a:cubicBezTo>
                      <a:pt x="5" y="23"/>
                      <a:pt x="7" y="25"/>
                      <a:pt x="9" y="26"/>
                    </a:cubicBezTo>
                    <a:cubicBezTo>
                      <a:pt x="9" y="26"/>
                      <a:pt x="10" y="27"/>
                      <a:pt x="11" y="27"/>
                    </a:cubicBezTo>
                    <a:cubicBezTo>
                      <a:pt x="12" y="28"/>
                      <a:pt x="14" y="28"/>
                      <a:pt x="15" y="29"/>
                    </a:cubicBezTo>
                    <a:cubicBezTo>
                      <a:pt x="22" y="32"/>
                      <a:pt x="29" y="34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3"/>
                      <a:pt x="27" y="47"/>
                      <a:pt x="28" y="47"/>
                    </a:cubicBezTo>
                    <a:cubicBezTo>
                      <a:pt x="30" y="49"/>
                      <a:pt x="30" y="52"/>
                      <a:pt x="30" y="54"/>
                    </a:cubicBezTo>
                    <a:cubicBezTo>
                      <a:pt x="30" y="55"/>
                      <a:pt x="30" y="57"/>
                      <a:pt x="30" y="57"/>
                    </a:cubicBezTo>
                    <a:cubicBezTo>
                      <a:pt x="33" y="59"/>
                      <a:pt x="34" y="63"/>
                      <a:pt x="33" y="66"/>
                    </a:cubicBezTo>
                    <a:cubicBezTo>
                      <a:pt x="32" y="69"/>
                      <a:pt x="31" y="70"/>
                      <a:pt x="30" y="71"/>
                    </a:cubicBezTo>
                    <a:cubicBezTo>
                      <a:pt x="31" y="71"/>
                      <a:pt x="31" y="73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4" y="76"/>
                      <a:pt x="34" y="76"/>
                    </a:cubicBezTo>
                    <a:cubicBezTo>
                      <a:pt x="34" y="76"/>
                      <a:pt x="34" y="77"/>
                      <a:pt x="34" y="77"/>
                    </a:cubicBezTo>
                    <a:cubicBezTo>
                      <a:pt x="34" y="77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6" y="79"/>
                      <a:pt x="38" y="80"/>
                      <a:pt x="40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7" y="84"/>
                      <a:pt x="47" y="88"/>
                      <a:pt x="48" y="91"/>
                    </a:cubicBezTo>
                    <a:cubicBezTo>
                      <a:pt x="48" y="92"/>
                      <a:pt x="48" y="92"/>
                      <a:pt x="48" y="93"/>
                    </a:cubicBezTo>
                    <a:cubicBezTo>
                      <a:pt x="48" y="96"/>
                      <a:pt x="48" y="97"/>
                      <a:pt x="47" y="98"/>
                    </a:cubicBezTo>
                    <a:cubicBezTo>
                      <a:pt x="46" y="99"/>
                      <a:pt x="44" y="100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1" y="98"/>
                      <a:pt x="40" y="99"/>
                      <a:pt x="39" y="102"/>
                    </a:cubicBezTo>
                    <a:cubicBezTo>
                      <a:pt x="38" y="108"/>
                      <a:pt x="31" y="115"/>
                      <a:pt x="26" y="115"/>
                    </a:cubicBezTo>
                    <a:cubicBezTo>
                      <a:pt x="25" y="115"/>
                      <a:pt x="25" y="116"/>
                      <a:pt x="24" y="117"/>
                    </a:cubicBezTo>
                    <a:cubicBezTo>
                      <a:pt x="23" y="118"/>
                      <a:pt x="22" y="120"/>
                      <a:pt x="20" y="120"/>
                    </a:cubicBezTo>
                    <a:cubicBezTo>
                      <a:pt x="17" y="121"/>
                      <a:pt x="15" y="122"/>
                      <a:pt x="15" y="124"/>
                    </a:cubicBezTo>
                    <a:cubicBezTo>
                      <a:pt x="15" y="126"/>
                      <a:pt x="15" y="127"/>
                      <a:pt x="14" y="128"/>
                    </a:cubicBezTo>
                    <a:cubicBezTo>
                      <a:pt x="12" y="130"/>
                      <a:pt x="8" y="130"/>
                      <a:pt x="5" y="130"/>
                    </a:cubicBezTo>
                    <a:cubicBezTo>
                      <a:pt x="5" y="130"/>
                      <a:pt x="5" y="132"/>
                      <a:pt x="4" y="132"/>
                    </a:cubicBezTo>
                    <a:cubicBezTo>
                      <a:pt x="4" y="134"/>
                      <a:pt x="3" y="136"/>
                      <a:pt x="1" y="137"/>
                    </a:cubicBezTo>
                    <a:cubicBezTo>
                      <a:pt x="1" y="137"/>
                      <a:pt x="1" y="138"/>
                      <a:pt x="1" y="138"/>
                    </a:cubicBezTo>
                    <a:cubicBezTo>
                      <a:pt x="1" y="138"/>
                      <a:pt x="1" y="139"/>
                      <a:pt x="2" y="141"/>
                    </a:cubicBezTo>
                    <a:cubicBezTo>
                      <a:pt x="4" y="143"/>
                      <a:pt x="4" y="146"/>
                      <a:pt x="4" y="147"/>
                    </a:cubicBezTo>
                    <a:cubicBezTo>
                      <a:pt x="4" y="148"/>
                      <a:pt x="4" y="149"/>
                      <a:pt x="4" y="149"/>
                    </a:cubicBezTo>
                    <a:cubicBezTo>
                      <a:pt x="4" y="149"/>
                      <a:pt x="4" y="150"/>
                      <a:pt x="4" y="150"/>
                    </a:cubicBezTo>
                    <a:cubicBezTo>
                      <a:pt x="6" y="153"/>
                      <a:pt x="8" y="158"/>
                      <a:pt x="6" y="163"/>
                    </a:cubicBezTo>
                    <a:cubicBezTo>
                      <a:pt x="4" y="168"/>
                      <a:pt x="3" y="171"/>
                      <a:pt x="2" y="172"/>
                    </a:cubicBezTo>
                    <a:cubicBezTo>
                      <a:pt x="4" y="172"/>
                      <a:pt x="5" y="173"/>
                      <a:pt x="6" y="174"/>
                    </a:cubicBezTo>
                    <a:cubicBezTo>
                      <a:pt x="8" y="175"/>
                      <a:pt x="10" y="176"/>
                      <a:pt x="11" y="176"/>
                    </a:cubicBezTo>
                    <a:cubicBezTo>
                      <a:pt x="11" y="176"/>
                      <a:pt x="12" y="176"/>
                      <a:pt x="12" y="176"/>
                    </a:cubicBezTo>
                    <a:cubicBezTo>
                      <a:pt x="14" y="176"/>
                      <a:pt x="15" y="178"/>
                      <a:pt x="16" y="179"/>
                    </a:cubicBezTo>
                    <a:cubicBezTo>
                      <a:pt x="17" y="179"/>
                      <a:pt x="17" y="180"/>
                      <a:pt x="17" y="180"/>
                    </a:cubicBezTo>
                    <a:cubicBezTo>
                      <a:pt x="18" y="180"/>
                      <a:pt x="19" y="180"/>
                      <a:pt x="19" y="180"/>
                    </a:cubicBezTo>
                    <a:cubicBezTo>
                      <a:pt x="21" y="180"/>
                      <a:pt x="21" y="180"/>
                      <a:pt x="22" y="181"/>
                    </a:cubicBezTo>
                    <a:cubicBezTo>
                      <a:pt x="24" y="182"/>
                      <a:pt x="25" y="183"/>
                      <a:pt x="30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5" y="182"/>
                      <a:pt x="42" y="180"/>
                      <a:pt x="49" y="178"/>
                    </a:cubicBezTo>
                    <a:cubicBezTo>
                      <a:pt x="55" y="176"/>
                      <a:pt x="62" y="175"/>
                      <a:pt x="66" y="175"/>
                    </a:cubicBezTo>
                    <a:cubicBezTo>
                      <a:pt x="69" y="175"/>
                      <a:pt x="72" y="174"/>
                      <a:pt x="74" y="174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6" y="172"/>
                      <a:pt x="76" y="171"/>
                      <a:pt x="77" y="170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8" y="169"/>
                      <a:pt x="79" y="168"/>
                      <a:pt x="80" y="167"/>
                    </a:cubicBezTo>
                    <a:cubicBezTo>
                      <a:pt x="82" y="165"/>
                      <a:pt x="84" y="163"/>
                      <a:pt x="87" y="162"/>
                    </a:cubicBezTo>
                    <a:cubicBezTo>
                      <a:pt x="91" y="159"/>
                      <a:pt x="95" y="157"/>
                      <a:pt x="97" y="154"/>
                    </a:cubicBezTo>
                    <a:cubicBezTo>
                      <a:pt x="98" y="150"/>
                      <a:pt x="102" y="147"/>
                      <a:pt x="106" y="145"/>
                    </a:cubicBezTo>
                    <a:cubicBezTo>
                      <a:pt x="109" y="142"/>
                      <a:pt x="112" y="140"/>
                      <a:pt x="113" y="138"/>
                    </a:cubicBezTo>
                    <a:cubicBezTo>
                      <a:pt x="114" y="136"/>
                      <a:pt x="114" y="135"/>
                      <a:pt x="111" y="131"/>
                    </a:cubicBezTo>
                    <a:cubicBezTo>
                      <a:pt x="109" y="129"/>
                      <a:pt x="105" y="127"/>
                      <a:pt x="102" y="125"/>
                    </a:cubicBezTo>
                    <a:cubicBezTo>
                      <a:pt x="99" y="123"/>
                      <a:pt x="96" y="121"/>
                      <a:pt x="96" y="119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7" y="116"/>
                      <a:pt x="99" y="115"/>
                      <a:pt x="100" y="114"/>
                    </a:cubicBezTo>
                    <a:cubicBezTo>
                      <a:pt x="101" y="114"/>
                      <a:pt x="102" y="113"/>
                      <a:pt x="102" y="113"/>
                    </a:cubicBezTo>
                    <a:cubicBezTo>
                      <a:pt x="103" y="113"/>
                      <a:pt x="103" y="113"/>
                      <a:pt x="103" y="112"/>
                    </a:cubicBezTo>
                    <a:cubicBezTo>
                      <a:pt x="103" y="112"/>
                      <a:pt x="102" y="111"/>
                      <a:pt x="101" y="110"/>
                    </a:cubicBezTo>
                    <a:cubicBezTo>
                      <a:pt x="99" y="110"/>
                      <a:pt x="98" y="109"/>
                      <a:pt x="97" y="107"/>
                    </a:cubicBezTo>
                    <a:cubicBezTo>
                      <a:pt x="95" y="105"/>
                      <a:pt x="97" y="102"/>
                      <a:pt x="98" y="101"/>
                    </a:cubicBezTo>
                    <a:cubicBezTo>
                      <a:pt x="98" y="101"/>
                      <a:pt x="97" y="101"/>
                      <a:pt x="97" y="101"/>
                    </a:cubicBezTo>
                    <a:cubicBezTo>
                      <a:pt x="95" y="100"/>
                      <a:pt x="93" y="99"/>
                      <a:pt x="93" y="97"/>
                    </a:cubicBezTo>
                    <a:cubicBezTo>
                      <a:pt x="92" y="95"/>
                      <a:pt x="94" y="94"/>
                      <a:pt x="95" y="94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1"/>
                      <a:pt x="92" y="87"/>
                      <a:pt x="94" y="84"/>
                    </a:cubicBezTo>
                    <a:cubicBezTo>
                      <a:pt x="95" y="82"/>
                      <a:pt x="97" y="82"/>
                      <a:pt x="98" y="81"/>
                    </a:cubicBezTo>
                    <a:cubicBezTo>
                      <a:pt x="98" y="81"/>
                      <a:pt x="98" y="81"/>
                      <a:pt x="99" y="81"/>
                    </a:cubicBezTo>
                    <a:cubicBezTo>
                      <a:pt x="98" y="81"/>
                      <a:pt x="98" y="80"/>
                      <a:pt x="98" y="79"/>
                    </a:cubicBezTo>
                    <a:cubicBezTo>
                      <a:pt x="95" y="74"/>
                      <a:pt x="91" y="68"/>
                      <a:pt x="88" y="64"/>
                    </a:cubicBezTo>
                    <a:cubicBezTo>
                      <a:pt x="88" y="64"/>
                      <a:pt x="88" y="63"/>
                      <a:pt x="87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2"/>
                      <a:pt x="87" y="61"/>
                      <a:pt x="86" y="61"/>
                    </a:cubicBezTo>
                    <a:cubicBezTo>
                      <a:pt x="86" y="60"/>
                      <a:pt x="86" y="60"/>
                      <a:pt x="86" y="59"/>
                    </a:cubicBezTo>
                    <a:cubicBezTo>
                      <a:pt x="87" y="57"/>
                      <a:pt x="89" y="54"/>
                      <a:pt x="91" y="53"/>
                    </a:cubicBezTo>
                    <a:cubicBezTo>
                      <a:pt x="91" y="53"/>
                      <a:pt x="91" y="53"/>
                      <a:pt x="92" y="52"/>
                    </a:cubicBezTo>
                    <a:cubicBezTo>
                      <a:pt x="94" y="51"/>
                      <a:pt x="97" y="47"/>
                      <a:pt x="97" y="46"/>
                    </a:cubicBezTo>
                    <a:cubicBezTo>
                      <a:pt x="97" y="45"/>
                      <a:pt x="92" y="41"/>
                      <a:pt x="90" y="40"/>
                    </a:cubicBezTo>
                    <a:cubicBezTo>
                      <a:pt x="90" y="39"/>
                      <a:pt x="89" y="39"/>
                      <a:pt x="89" y="39"/>
                    </a:cubicBezTo>
                    <a:cubicBezTo>
                      <a:pt x="87" y="39"/>
                      <a:pt x="84" y="38"/>
                      <a:pt x="82" y="35"/>
                    </a:cubicBezTo>
                    <a:cubicBezTo>
                      <a:pt x="82" y="34"/>
                      <a:pt x="81" y="33"/>
                      <a:pt x="81" y="33"/>
                    </a:cubicBezTo>
                    <a:cubicBezTo>
                      <a:pt x="80" y="31"/>
                      <a:pt x="79" y="29"/>
                      <a:pt x="81" y="26"/>
                    </a:cubicBezTo>
                    <a:cubicBezTo>
                      <a:pt x="82" y="25"/>
                      <a:pt x="82" y="23"/>
                      <a:pt x="82" y="22"/>
                    </a:cubicBezTo>
                    <a:cubicBezTo>
                      <a:pt x="82" y="19"/>
                      <a:pt x="84" y="19"/>
                      <a:pt x="85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7" y="17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5"/>
                    </a:cubicBezTo>
                    <a:cubicBezTo>
                      <a:pt x="88" y="15"/>
                      <a:pt x="88" y="14"/>
                      <a:pt x="89" y="13"/>
                    </a:cubicBezTo>
                    <a:cubicBezTo>
                      <a:pt x="89" y="13"/>
                      <a:pt x="89" y="12"/>
                      <a:pt x="89" y="12"/>
                    </a:cubicBezTo>
                    <a:cubicBezTo>
                      <a:pt x="89" y="10"/>
                      <a:pt x="89" y="9"/>
                      <a:pt x="89" y="8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3" name="Freeform 1211"/>
              <p:cNvSpPr>
                <a:spLocks/>
              </p:cNvSpPr>
              <p:nvPr/>
            </p:nvSpPr>
            <p:spPr bwMode="auto">
              <a:xfrm>
                <a:off x="2493" y="3211"/>
                <a:ext cx="137" cy="116"/>
              </a:xfrm>
              <a:custGeom>
                <a:avLst/>
                <a:gdLst>
                  <a:gd name="T0" fmla="*/ 98 w 143"/>
                  <a:gd name="T1" fmla="*/ 106 h 121"/>
                  <a:gd name="T2" fmla="*/ 130 w 143"/>
                  <a:gd name="T3" fmla="*/ 107 h 121"/>
                  <a:gd name="T4" fmla="*/ 138 w 143"/>
                  <a:gd name="T5" fmla="*/ 101 h 121"/>
                  <a:gd name="T6" fmla="*/ 130 w 143"/>
                  <a:gd name="T7" fmla="*/ 97 h 121"/>
                  <a:gd name="T8" fmla="*/ 130 w 143"/>
                  <a:gd name="T9" fmla="*/ 91 h 121"/>
                  <a:gd name="T10" fmla="*/ 129 w 143"/>
                  <a:gd name="T11" fmla="*/ 83 h 121"/>
                  <a:gd name="T12" fmla="*/ 132 w 143"/>
                  <a:gd name="T13" fmla="*/ 81 h 121"/>
                  <a:gd name="T14" fmla="*/ 130 w 143"/>
                  <a:gd name="T15" fmla="*/ 74 h 121"/>
                  <a:gd name="T16" fmla="*/ 127 w 143"/>
                  <a:gd name="T17" fmla="*/ 70 h 121"/>
                  <a:gd name="T18" fmla="*/ 121 w 143"/>
                  <a:gd name="T19" fmla="*/ 68 h 121"/>
                  <a:gd name="T20" fmla="*/ 122 w 143"/>
                  <a:gd name="T21" fmla="*/ 64 h 121"/>
                  <a:gd name="T22" fmla="*/ 130 w 143"/>
                  <a:gd name="T23" fmla="*/ 53 h 121"/>
                  <a:gd name="T24" fmla="*/ 131 w 143"/>
                  <a:gd name="T25" fmla="*/ 52 h 121"/>
                  <a:gd name="T26" fmla="*/ 132 w 143"/>
                  <a:gd name="T27" fmla="*/ 51 h 121"/>
                  <a:gd name="T28" fmla="*/ 134 w 143"/>
                  <a:gd name="T29" fmla="*/ 50 h 121"/>
                  <a:gd name="T30" fmla="*/ 136 w 143"/>
                  <a:gd name="T31" fmla="*/ 49 h 121"/>
                  <a:gd name="T32" fmla="*/ 136 w 143"/>
                  <a:gd name="T33" fmla="*/ 49 h 121"/>
                  <a:gd name="T34" fmla="*/ 137 w 143"/>
                  <a:gd name="T35" fmla="*/ 44 h 121"/>
                  <a:gd name="T36" fmla="*/ 142 w 143"/>
                  <a:gd name="T37" fmla="*/ 32 h 121"/>
                  <a:gd name="T38" fmla="*/ 141 w 143"/>
                  <a:gd name="T39" fmla="*/ 31 h 121"/>
                  <a:gd name="T40" fmla="*/ 138 w 143"/>
                  <a:gd name="T41" fmla="*/ 30 h 121"/>
                  <a:gd name="T42" fmla="*/ 127 w 143"/>
                  <a:gd name="T43" fmla="*/ 25 h 121"/>
                  <a:gd name="T44" fmla="*/ 119 w 143"/>
                  <a:gd name="T45" fmla="*/ 24 h 121"/>
                  <a:gd name="T46" fmla="*/ 116 w 143"/>
                  <a:gd name="T47" fmla="*/ 24 h 121"/>
                  <a:gd name="T48" fmla="*/ 111 w 143"/>
                  <a:gd name="T49" fmla="*/ 20 h 121"/>
                  <a:gd name="T50" fmla="*/ 106 w 143"/>
                  <a:gd name="T51" fmla="*/ 17 h 121"/>
                  <a:gd name="T52" fmla="*/ 106 w 143"/>
                  <a:gd name="T53" fmla="*/ 16 h 121"/>
                  <a:gd name="T54" fmla="*/ 102 w 143"/>
                  <a:gd name="T55" fmla="*/ 18 h 121"/>
                  <a:gd name="T56" fmla="*/ 91 w 143"/>
                  <a:gd name="T57" fmla="*/ 9 h 121"/>
                  <a:gd name="T58" fmla="*/ 86 w 143"/>
                  <a:gd name="T59" fmla="*/ 6 h 121"/>
                  <a:gd name="T60" fmla="*/ 79 w 143"/>
                  <a:gd name="T61" fmla="*/ 0 h 121"/>
                  <a:gd name="T62" fmla="*/ 74 w 143"/>
                  <a:gd name="T63" fmla="*/ 8 h 121"/>
                  <a:gd name="T64" fmla="*/ 56 w 143"/>
                  <a:gd name="T65" fmla="*/ 21 h 121"/>
                  <a:gd name="T66" fmla="*/ 37 w 143"/>
                  <a:gd name="T67" fmla="*/ 20 h 121"/>
                  <a:gd name="T68" fmla="*/ 33 w 143"/>
                  <a:gd name="T69" fmla="*/ 22 h 121"/>
                  <a:gd name="T70" fmla="*/ 29 w 143"/>
                  <a:gd name="T71" fmla="*/ 37 h 121"/>
                  <a:gd name="T72" fmla="*/ 18 w 143"/>
                  <a:gd name="T73" fmla="*/ 35 h 121"/>
                  <a:gd name="T74" fmla="*/ 6 w 143"/>
                  <a:gd name="T75" fmla="*/ 35 h 121"/>
                  <a:gd name="T76" fmla="*/ 2 w 143"/>
                  <a:gd name="T77" fmla="*/ 42 h 121"/>
                  <a:gd name="T78" fmla="*/ 16 w 143"/>
                  <a:gd name="T79" fmla="*/ 48 h 121"/>
                  <a:gd name="T80" fmla="*/ 28 w 143"/>
                  <a:gd name="T81" fmla="*/ 52 h 121"/>
                  <a:gd name="T82" fmla="*/ 42 w 143"/>
                  <a:gd name="T83" fmla="*/ 72 h 121"/>
                  <a:gd name="T84" fmla="*/ 41 w 143"/>
                  <a:gd name="T85" fmla="*/ 89 h 121"/>
                  <a:gd name="T86" fmla="*/ 39 w 143"/>
                  <a:gd name="T87" fmla="*/ 111 h 121"/>
                  <a:gd name="T88" fmla="*/ 51 w 143"/>
                  <a:gd name="T89" fmla="*/ 117 h 121"/>
                  <a:gd name="T90" fmla="*/ 60 w 143"/>
                  <a:gd name="T91" fmla="*/ 114 h 121"/>
                  <a:gd name="T92" fmla="*/ 78 w 143"/>
                  <a:gd name="T93" fmla="*/ 120 h 121"/>
                  <a:gd name="T94" fmla="*/ 87 w 143"/>
                  <a:gd name="T9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3" h="121">
                    <a:moveTo>
                      <a:pt x="87" y="120"/>
                    </a:moveTo>
                    <a:cubicBezTo>
                      <a:pt x="86" y="117"/>
                      <a:pt x="86" y="115"/>
                      <a:pt x="88" y="112"/>
                    </a:cubicBezTo>
                    <a:cubicBezTo>
                      <a:pt x="89" y="109"/>
                      <a:pt x="93" y="107"/>
                      <a:pt x="98" y="106"/>
                    </a:cubicBezTo>
                    <a:cubicBezTo>
                      <a:pt x="98" y="106"/>
                      <a:pt x="99" y="106"/>
                      <a:pt x="100" y="106"/>
                    </a:cubicBezTo>
                    <a:cubicBezTo>
                      <a:pt x="106" y="106"/>
                      <a:pt x="116" y="109"/>
                      <a:pt x="120" y="111"/>
                    </a:cubicBezTo>
                    <a:cubicBezTo>
                      <a:pt x="122" y="113"/>
                      <a:pt x="126" y="112"/>
                      <a:pt x="130" y="107"/>
                    </a:cubicBezTo>
                    <a:cubicBezTo>
                      <a:pt x="133" y="104"/>
                      <a:pt x="135" y="103"/>
                      <a:pt x="137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37" y="102"/>
                      <a:pt x="137" y="101"/>
                      <a:pt x="138" y="101"/>
                    </a:cubicBezTo>
                    <a:cubicBezTo>
                      <a:pt x="137" y="101"/>
                      <a:pt x="137" y="101"/>
                      <a:pt x="136" y="101"/>
                    </a:cubicBezTo>
                    <a:cubicBezTo>
                      <a:pt x="136" y="100"/>
                      <a:pt x="135" y="100"/>
                      <a:pt x="134" y="100"/>
                    </a:cubicBezTo>
                    <a:cubicBezTo>
                      <a:pt x="132" y="100"/>
                      <a:pt x="131" y="99"/>
                      <a:pt x="130" y="97"/>
                    </a:cubicBezTo>
                    <a:cubicBezTo>
                      <a:pt x="129" y="96"/>
                      <a:pt x="129" y="94"/>
                      <a:pt x="130" y="92"/>
                    </a:cubicBezTo>
                    <a:cubicBezTo>
                      <a:pt x="131" y="92"/>
                      <a:pt x="131" y="91"/>
                      <a:pt x="131" y="91"/>
                    </a:cubicBezTo>
                    <a:cubicBezTo>
                      <a:pt x="131" y="92"/>
                      <a:pt x="130" y="91"/>
                      <a:pt x="130" y="91"/>
                    </a:cubicBezTo>
                    <a:cubicBezTo>
                      <a:pt x="129" y="90"/>
                      <a:pt x="128" y="90"/>
                      <a:pt x="127" y="88"/>
                    </a:cubicBezTo>
                    <a:cubicBezTo>
                      <a:pt x="127" y="88"/>
                      <a:pt x="126" y="86"/>
                      <a:pt x="127" y="85"/>
                    </a:cubicBezTo>
                    <a:cubicBezTo>
                      <a:pt x="127" y="83"/>
                      <a:pt x="129" y="83"/>
                      <a:pt x="129" y="83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1" y="82"/>
                      <a:pt x="132" y="81"/>
                      <a:pt x="132" y="81"/>
                    </a:cubicBezTo>
                    <a:cubicBezTo>
                      <a:pt x="131" y="80"/>
                      <a:pt x="130" y="79"/>
                      <a:pt x="130" y="77"/>
                    </a:cubicBezTo>
                    <a:cubicBezTo>
                      <a:pt x="130" y="77"/>
                      <a:pt x="130" y="77"/>
                      <a:pt x="130" y="77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2"/>
                    </a:cubicBezTo>
                    <a:cubicBezTo>
                      <a:pt x="129" y="72"/>
                      <a:pt x="128" y="71"/>
                      <a:pt x="128" y="69"/>
                    </a:cubicBezTo>
                    <a:cubicBezTo>
                      <a:pt x="128" y="69"/>
                      <a:pt x="127" y="69"/>
                      <a:pt x="127" y="70"/>
                    </a:cubicBezTo>
                    <a:cubicBezTo>
                      <a:pt x="126" y="71"/>
                      <a:pt x="125" y="72"/>
                      <a:pt x="124" y="72"/>
                    </a:cubicBezTo>
                    <a:cubicBezTo>
                      <a:pt x="123" y="72"/>
                      <a:pt x="122" y="71"/>
                      <a:pt x="121" y="71"/>
                    </a:cubicBezTo>
                    <a:cubicBezTo>
                      <a:pt x="121" y="70"/>
                      <a:pt x="121" y="70"/>
                      <a:pt x="121" y="68"/>
                    </a:cubicBezTo>
                    <a:cubicBezTo>
                      <a:pt x="121" y="68"/>
                      <a:pt x="121" y="68"/>
                      <a:pt x="121" y="68"/>
                    </a:cubicBezTo>
                    <a:cubicBezTo>
                      <a:pt x="121" y="67"/>
                      <a:pt x="121" y="67"/>
                      <a:pt x="121" y="66"/>
                    </a:cubicBezTo>
                    <a:cubicBezTo>
                      <a:pt x="121" y="65"/>
                      <a:pt x="122" y="65"/>
                      <a:pt x="122" y="64"/>
                    </a:cubicBezTo>
                    <a:cubicBezTo>
                      <a:pt x="123" y="61"/>
                      <a:pt x="125" y="59"/>
                      <a:pt x="127" y="57"/>
                    </a:cubicBezTo>
                    <a:cubicBezTo>
                      <a:pt x="128" y="57"/>
                      <a:pt x="129" y="56"/>
                      <a:pt x="129" y="55"/>
                    </a:cubicBezTo>
                    <a:cubicBezTo>
                      <a:pt x="129" y="54"/>
                      <a:pt x="129" y="54"/>
                      <a:pt x="130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1" y="52"/>
                      <a:pt x="131" y="51"/>
                    </a:cubicBezTo>
                    <a:cubicBezTo>
                      <a:pt x="131" y="51"/>
                      <a:pt x="131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0"/>
                      <a:pt x="132" y="50"/>
                      <a:pt x="133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50"/>
                      <a:pt x="134" y="50"/>
                      <a:pt x="134" y="50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7" y="45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3"/>
                      <a:pt x="137" y="43"/>
                      <a:pt x="137" y="42"/>
                    </a:cubicBezTo>
                    <a:cubicBezTo>
                      <a:pt x="137" y="41"/>
                      <a:pt x="137" y="41"/>
                      <a:pt x="137" y="41"/>
                    </a:cubicBezTo>
                    <a:cubicBezTo>
                      <a:pt x="138" y="38"/>
                      <a:pt x="139" y="35"/>
                      <a:pt x="142" y="32"/>
                    </a:cubicBezTo>
                    <a:cubicBezTo>
                      <a:pt x="142" y="32"/>
                      <a:pt x="142" y="32"/>
                      <a:pt x="143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8" y="30"/>
                      <a:pt x="137" y="29"/>
                      <a:pt x="135" y="29"/>
                    </a:cubicBezTo>
                    <a:cubicBezTo>
                      <a:pt x="132" y="29"/>
                      <a:pt x="129" y="28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7" y="25"/>
                      <a:pt x="126" y="25"/>
                      <a:pt x="125" y="25"/>
                    </a:cubicBezTo>
                    <a:cubicBezTo>
                      <a:pt x="125" y="25"/>
                      <a:pt x="125" y="25"/>
                      <a:pt x="125" y="25"/>
                    </a:cubicBezTo>
                    <a:cubicBezTo>
                      <a:pt x="123" y="24"/>
                      <a:pt x="121" y="24"/>
                      <a:pt x="119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7" y="24"/>
                      <a:pt x="117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5" y="24"/>
                      <a:pt x="115" y="24"/>
                    </a:cubicBezTo>
                    <a:cubicBezTo>
                      <a:pt x="113" y="23"/>
                      <a:pt x="113" y="22"/>
                      <a:pt x="112" y="21"/>
                    </a:cubicBezTo>
                    <a:cubicBezTo>
                      <a:pt x="112" y="21"/>
                      <a:pt x="111" y="20"/>
                      <a:pt x="111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0"/>
                      <a:pt x="108" y="20"/>
                      <a:pt x="106" y="18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5" y="16"/>
                      <a:pt x="105" y="16"/>
                      <a:pt x="105" y="17"/>
                    </a:cubicBezTo>
                    <a:cubicBezTo>
                      <a:pt x="104" y="17"/>
                      <a:pt x="104" y="17"/>
                      <a:pt x="103" y="17"/>
                    </a:cubicBezTo>
                    <a:cubicBezTo>
                      <a:pt x="103" y="17"/>
                      <a:pt x="102" y="18"/>
                      <a:pt x="102" y="18"/>
                    </a:cubicBezTo>
                    <a:cubicBezTo>
                      <a:pt x="100" y="18"/>
                      <a:pt x="98" y="17"/>
                      <a:pt x="97" y="12"/>
                    </a:cubicBezTo>
                    <a:cubicBezTo>
                      <a:pt x="97" y="12"/>
                      <a:pt x="95" y="11"/>
                      <a:pt x="94" y="10"/>
                    </a:cubicBezTo>
                    <a:cubicBezTo>
                      <a:pt x="93" y="10"/>
                      <a:pt x="92" y="10"/>
                      <a:pt x="91" y="9"/>
                    </a:cubicBezTo>
                    <a:cubicBezTo>
                      <a:pt x="90" y="9"/>
                      <a:pt x="89" y="8"/>
                      <a:pt x="88" y="7"/>
                    </a:cubicBezTo>
                    <a:cubicBezTo>
                      <a:pt x="88" y="6"/>
                      <a:pt x="88" y="6"/>
                      <a:pt x="87" y="6"/>
                    </a:cubicBezTo>
                    <a:cubicBezTo>
                      <a:pt x="87" y="6"/>
                      <a:pt x="86" y="6"/>
                      <a:pt x="86" y="6"/>
                    </a:cubicBezTo>
                    <a:cubicBezTo>
                      <a:pt x="83" y="6"/>
                      <a:pt x="81" y="2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0"/>
                      <a:pt x="76" y="1"/>
                      <a:pt x="75" y="2"/>
                    </a:cubicBezTo>
                    <a:cubicBezTo>
                      <a:pt x="74" y="3"/>
                      <a:pt x="73" y="5"/>
                      <a:pt x="74" y="8"/>
                    </a:cubicBezTo>
                    <a:cubicBezTo>
                      <a:pt x="74" y="10"/>
                      <a:pt x="73" y="13"/>
                      <a:pt x="72" y="14"/>
                    </a:cubicBezTo>
                    <a:cubicBezTo>
                      <a:pt x="70" y="17"/>
                      <a:pt x="65" y="18"/>
                      <a:pt x="60" y="18"/>
                    </a:cubicBezTo>
                    <a:cubicBezTo>
                      <a:pt x="57" y="18"/>
                      <a:pt x="57" y="19"/>
                      <a:pt x="56" y="21"/>
                    </a:cubicBezTo>
                    <a:cubicBezTo>
                      <a:pt x="56" y="23"/>
                      <a:pt x="55" y="24"/>
                      <a:pt x="54" y="26"/>
                    </a:cubicBezTo>
                    <a:cubicBezTo>
                      <a:pt x="53" y="26"/>
                      <a:pt x="52" y="27"/>
                      <a:pt x="50" y="27"/>
                    </a:cubicBezTo>
                    <a:cubicBezTo>
                      <a:pt x="46" y="27"/>
                      <a:pt x="38" y="24"/>
                      <a:pt x="37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2"/>
                    </a:cubicBezTo>
                    <a:cubicBezTo>
                      <a:pt x="36" y="25"/>
                      <a:pt x="37" y="29"/>
                      <a:pt x="37" y="32"/>
                    </a:cubicBezTo>
                    <a:cubicBezTo>
                      <a:pt x="37" y="34"/>
                      <a:pt x="36" y="36"/>
                      <a:pt x="35" y="37"/>
                    </a:cubicBezTo>
                    <a:cubicBezTo>
                      <a:pt x="33" y="38"/>
                      <a:pt x="31" y="38"/>
                      <a:pt x="29" y="37"/>
                    </a:cubicBezTo>
                    <a:cubicBezTo>
                      <a:pt x="27" y="36"/>
                      <a:pt x="25" y="36"/>
                      <a:pt x="25" y="37"/>
                    </a:cubicBezTo>
                    <a:cubicBezTo>
                      <a:pt x="24" y="37"/>
                      <a:pt x="23" y="38"/>
                      <a:pt x="22" y="38"/>
                    </a:cubicBezTo>
                    <a:cubicBezTo>
                      <a:pt x="20" y="38"/>
                      <a:pt x="19" y="36"/>
                      <a:pt x="18" y="35"/>
                    </a:cubicBezTo>
                    <a:cubicBezTo>
                      <a:pt x="18" y="35"/>
                      <a:pt x="17" y="34"/>
                      <a:pt x="16" y="33"/>
                    </a:cubicBezTo>
                    <a:cubicBezTo>
                      <a:pt x="15" y="33"/>
                      <a:pt x="14" y="33"/>
                      <a:pt x="13" y="34"/>
                    </a:cubicBezTo>
                    <a:cubicBezTo>
                      <a:pt x="11" y="34"/>
                      <a:pt x="9" y="35"/>
                      <a:pt x="6" y="35"/>
                    </a:cubicBezTo>
                    <a:cubicBezTo>
                      <a:pt x="3" y="34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ubicBezTo>
                      <a:pt x="2" y="39"/>
                      <a:pt x="2" y="41"/>
                      <a:pt x="2" y="42"/>
                    </a:cubicBezTo>
                    <a:cubicBezTo>
                      <a:pt x="1" y="43"/>
                      <a:pt x="1" y="44"/>
                      <a:pt x="2" y="44"/>
                    </a:cubicBezTo>
                    <a:cubicBezTo>
                      <a:pt x="2" y="44"/>
                      <a:pt x="5" y="45"/>
                      <a:pt x="6" y="45"/>
                    </a:cubicBezTo>
                    <a:cubicBezTo>
                      <a:pt x="9" y="46"/>
                      <a:pt x="13" y="46"/>
                      <a:pt x="16" y="48"/>
                    </a:cubicBezTo>
                    <a:cubicBezTo>
                      <a:pt x="19" y="50"/>
                      <a:pt x="20" y="50"/>
                      <a:pt x="21" y="50"/>
                    </a:cubicBezTo>
                    <a:cubicBezTo>
                      <a:pt x="23" y="50"/>
                      <a:pt x="24" y="50"/>
                      <a:pt x="26" y="51"/>
                    </a:cubicBezTo>
                    <a:cubicBezTo>
                      <a:pt x="27" y="52"/>
                      <a:pt x="27" y="52"/>
                      <a:pt x="28" y="52"/>
                    </a:cubicBezTo>
                    <a:cubicBezTo>
                      <a:pt x="30" y="53"/>
                      <a:pt x="30" y="54"/>
                      <a:pt x="31" y="58"/>
                    </a:cubicBezTo>
                    <a:cubicBezTo>
                      <a:pt x="31" y="61"/>
                      <a:pt x="34" y="64"/>
                      <a:pt x="38" y="65"/>
                    </a:cubicBezTo>
                    <a:cubicBezTo>
                      <a:pt x="43" y="67"/>
                      <a:pt x="42" y="70"/>
                      <a:pt x="42" y="72"/>
                    </a:cubicBezTo>
                    <a:cubicBezTo>
                      <a:pt x="42" y="73"/>
                      <a:pt x="42" y="74"/>
                      <a:pt x="42" y="75"/>
                    </a:cubicBezTo>
                    <a:cubicBezTo>
                      <a:pt x="43" y="78"/>
                      <a:pt x="43" y="81"/>
                      <a:pt x="42" y="84"/>
                    </a:cubicBezTo>
                    <a:cubicBezTo>
                      <a:pt x="41" y="86"/>
                      <a:pt x="40" y="88"/>
                      <a:pt x="41" y="89"/>
                    </a:cubicBezTo>
                    <a:cubicBezTo>
                      <a:pt x="41" y="93"/>
                      <a:pt x="39" y="104"/>
                      <a:pt x="36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40" y="111"/>
                      <a:pt x="40" y="112"/>
                    </a:cubicBezTo>
                    <a:cubicBezTo>
                      <a:pt x="41" y="112"/>
                      <a:pt x="43" y="113"/>
                      <a:pt x="45" y="114"/>
                    </a:cubicBezTo>
                    <a:cubicBezTo>
                      <a:pt x="47" y="115"/>
                      <a:pt x="49" y="116"/>
                      <a:pt x="51" y="117"/>
                    </a:cubicBezTo>
                    <a:cubicBezTo>
                      <a:pt x="52" y="117"/>
                      <a:pt x="54" y="118"/>
                      <a:pt x="55" y="118"/>
                    </a:cubicBezTo>
                    <a:cubicBezTo>
                      <a:pt x="56" y="118"/>
                      <a:pt x="57" y="117"/>
                      <a:pt x="57" y="117"/>
                    </a:cubicBezTo>
                    <a:cubicBezTo>
                      <a:pt x="57" y="116"/>
                      <a:pt x="58" y="114"/>
                      <a:pt x="60" y="114"/>
                    </a:cubicBezTo>
                    <a:cubicBezTo>
                      <a:pt x="63" y="114"/>
                      <a:pt x="65" y="117"/>
                      <a:pt x="66" y="117"/>
                    </a:cubicBezTo>
                    <a:cubicBezTo>
                      <a:pt x="67" y="118"/>
                      <a:pt x="71" y="119"/>
                      <a:pt x="74" y="120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1"/>
                      <a:pt x="81" y="121"/>
                      <a:pt x="83" y="121"/>
                    </a:cubicBezTo>
                    <a:cubicBezTo>
                      <a:pt x="84" y="121"/>
                      <a:pt x="84" y="121"/>
                      <a:pt x="85" y="121"/>
                    </a:cubicBezTo>
                    <a:cubicBezTo>
                      <a:pt x="86" y="120"/>
                      <a:pt x="86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4" name="Freeform 1212"/>
              <p:cNvSpPr>
                <a:spLocks/>
              </p:cNvSpPr>
              <p:nvPr/>
            </p:nvSpPr>
            <p:spPr bwMode="auto">
              <a:xfrm>
                <a:off x="2444" y="3312"/>
                <a:ext cx="134" cy="95"/>
              </a:xfrm>
              <a:custGeom>
                <a:avLst/>
                <a:gdLst>
                  <a:gd name="T0" fmla="*/ 76 w 139"/>
                  <a:gd name="T1" fmla="*/ 5 h 99"/>
                  <a:gd name="T2" fmla="*/ 46 w 139"/>
                  <a:gd name="T3" fmla="*/ 4 h 99"/>
                  <a:gd name="T4" fmla="*/ 17 w 139"/>
                  <a:gd name="T5" fmla="*/ 1 h 99"/>
                  <a:gd name="T6" fmla="*/ 11 w 139"/>
                  <a:gd name="T7" fmla="*/ 2 h 99"/>
                  <a:gd name="T8" fmla="*/ 0 w 139"/>
                  <a:gd name="T9" fmla="*/ 7 h 99"/>
                  <a:gd name="T10" fmla="*/ 6 w 139"/>
                  <a:gd name="T11" fmla="*/ 20 h 99"/>
                  <a:gd name="T12" fmla="*/ 6 w 139"/>
                  <a:gd name="T13" fmla="*/ 19 h 99"/>
                  <a:gd name="T14" fmla="*/ 8 w 139"/>
                  <a:gd name="T15" fmla="*/ 19 h 99"/>
                  <a:gd name="T16" fmla="*/ 8 w 139"/>
                  <a:gd name="T17" fmla="*/ 18 h 99"/>
                  <a:gd name="T18" fmla="*/ 13 w 139"/>
                  <a:gd name="T19" fmla="*/ 22 h 99"/>
                  <a:gd name="T20" fmla="*/ 20 w 139"/>
                  <a:gd name="T21" fmla="*/ 23 h 99"/>
                  <a:gd name="T22" fmla="*/ 26 w 139"/>
                  <a:gd name="T23" fmla="*/ 21 h 99"/>
                  <a:gd name="T24" fmla="*/ 26 w 139"/>
                  <a:gd name="T25" fmla="*/ 21 h 99"/>
                  <a:gd name="T26" fmla="*/ 31 w 139"/>
                  <a:gd name="T27" fmla="*/ 25 h 99"/>
                  <a:gd name="T28" fmla="*/ 35 w 139"/>
                  <a:gd name="T29" fmla="*/ 27 h 99"/>
                  <a:gd name="T30" fmla="*/ 29 w 139"/>
                  <a:gd name="T31" fmla="*/ 34 h 99"/>
                  <a:gd name="T32" fmla="*/ 27 w 139"/>
                  <a:gd name="T33" fmla="*/ 38 h 99"/>
                  <a:gd name="T34" fmla="*/ 26 w 139"/>
                  <a:gd name="T35" fmla="*/ 51 h 99"/>
                  <a:gd name="T36" fmla="*/ 23 w 139"/>
                  <a:gd name="T37" fmla="*/ 56 h 99"/>
                  <a:gd name="T38" fmla="*/ 22 w 139"/>
                  <a:gd name="T39" fmla="*/ 57 h 99"/>
                  <a:gd name="T40" fmla="*/ 24 w 139"/>
                  <a:gd name="T41" fmla="*/ 67 h 99"/>
                  <a:gd name="T42" fmla="*/ 23 w 139"/>
                  <a:gd name="T43" fmla="*/ 70 h 99"/>
                  <a:gd name="T44" fmla="*/ 24 w 139"/>
                  <a:gd name="T45" fmla="*/ 79 h 99"/>
                  <a:gd name="T46" fmla="*/ 21 w 139"/>
                  <a:gd name="T47" fmla="*/ 84 h 99"/>
                  <a:gd name="T48" fmla="*/ 21 w 139"/>
                  <a:gd name="T49" fmla="*/ 84 h 99"/>
                  <a:gd name="T50" fmla="*/ 21 w 139"/>
                  <a:gd name="T51" fmla="*/ 85 h 99"/>
                  <a:gd name="T52" fmla="*/ 21 w 139"/>
                  <a:gd name="T53" fmla="*/ 85 h 99"/>
                  <a:gd name="T54" fmla="*/ 33 w 139"/>
                  <a:gd name="T55" fmla="*/ 92 h 99"/>
                  <a:gd name="T56" fmla="*/ 40 w 139"/>
                  <a:gd name="T57" fmla="*/ 98 h 99"/>
                  <a:gd name="T58" fmla="*/ 47 w 139"/>
                  <a:gd name="T59" fmla="*/ 94 h 99"/>
                  <a:gd name="T60" fmla="*/ 51 w 139"/>
                  <a:gd name="T61" fmla="*/ 94 h 99"/>
                  <a:gd name="T62" fmla="*/ 66 w 139"/>
                  <a:gd name="T63" fmla="*/ 90 h 99"/>
                  <a:gd name="T64" fmla="*/ 75 w 139"/>
                  <a:gd name="T65" fmla="*/ 90 h 99"/>
                  <a:gd name="T66" fmla="*/ 91 w 139"/>
                  <a:gd name="T67" fmla="*/ 80 h 99"/>
                  <a:gd name="T68" fmla="*/ 93 w 139"/>
                  <a:gd name="T69" fmla="*/ 74 h 99"/>
                  <a:gd name="T70" fmla="*/ 102 w 139"/>
                  <a:gd name="T71" fmla="*/ 65 h 99"/>
                  <a:gd name="T72" fmla="*/ 102 w 139"/>
                  <a:gd name="T73" fmla="*/ 48 h 99"/>
                  <a:gd name="T74" fmla="*/ 111 w 139"/>
                  <a:gd name="T75" fmla="*/ 38 h 99"/>
                  <a:gd name="T76" fmla="*/ 130 w 139"/>
                  <a:gd name="T77" fmla="*/ 27 h 99"/>
                  <a:gd name="T78" fmla="*/ 138 w 139"/>
                  <a:gd name="T79" fmla="*/ 18 h 99"/>
                  <a:gd name="T80" fmla="*/ 134 w 139"/>
                  <a:gd name="T81" fmla="*/ 19 h 99"/>
                  <a:gd name="T82" fmla="*/ 124 w 139"/>
                  <a:gd name="T83" fmla="*/ 17 h 99"/>
                  <a:gd name="T84" fmla="*/ 112 w 139"/>
                  <a:gd name="T85" fmla="*/ 13 h 99"/>
                  <a:gd name="T86" fmla="*/ 106 w 139"/>
                  <a:gd name="T87" fmla="*/ 16 h 99"/>
                  <a:gd name="T88" fmla="*/ 94 w 139"/>
                  <a:gd name="T89" fmla="*/ 11 h 99"/>
                  <a:gd name="T90" fmla="*/ 88 w 139"/>
                  <a:gd name="T91" fmla="*/ 9 h 99"/>
                  <a:gd name="T92" fmla="*/ 83 w 139"/>
                  <a:gd name="T9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" h="99">
                    <a:moveTo>
                      <a:pt x="83" y="6"/>
                    </a:moveTo>
                    <a:cubicBezTo>
                      <a:pt x="82" y="6"/>
                      <a:pt x="79" y="6"/>
                      <a:pt x="76" y="5"/>
                    </a:cubicBezTo>
                    <a:cubicBezTo>
                      <a:pt x="72" y="4"/>
                      <a:pt x="68" y="4"/>
                      <a:pt x="64" y="4"/>
                    </a:cubicBezTo>
                    <a:cubicBezTo>
                      <a:pt x="61" y="4"/>
                      <a:pt x="54" y="4"/>
                      <a:pt x="46" y="4"/>
                    </a:cubicBezTo>
                    <a:cubicBezTo>
                      <a:pt x="39" y="4"/>
                      <a:pt x="31" y="3"/>
                      <a:pt x="27" y="4"/>
                    </a:cubicBezTo>
                    <a:cubicBezTo>
                      <a:pt x="22" y="4"/>
                      <a:pt x="19" y="2"/>
                      <a:pt x="17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2" y="0"/>
                      <a:pt x="12" y="0"/>
                      <a:pt x="11" y="2"/>
                    </a:cubicBezTo>
                    <a:cubicBezTo>
                      <a:pt x="10" y="3"/>
                      <a:pt x="9" y="6"/>
                      <a:pt x="4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8"/>
                      <a:pt x="1" y="9"/>
                      <a:pt x="3" y="11"/>
                    </a:cubicBezTo>
                    <a:cubicBezTo>
                      <a:pt x="6" y="13"/>
                      <a:pt x="6" y="16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8"/>
                      <a:pt x="12" y="19"/>
                      <a:pt x="13" y="22"/>
                    </a:cubicBezTo>
                    <a:cubicBezTo>
                      <a:pt x="13" y="22"/>
                      <a:pt x="15" y="22"/>
                      <a:pt x="16" y="22"/>
                    </a:cubicBezTo>
                    <a:cubicBezTo>
                      <a:pt x="18" y="22"/>
                      <a:pt x="20" y="22"/>
                      <a:pt x="20" y="23"/>
                    </a:cubicBezTo>
                    <a:cubicBezTo>
                      <a:pt x="20" y="23"/>
                      <a:pt x="21" y="22"/>
                      <a:pt x="21" y="22"/>
                    </a:cubicBezTo>
                    <a:cubicBezTo>
                      <a:pt x="22" y="21"/>
                      <a:pt x="24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21"/>
                      <a:pt x="30" y="22"/>
                      <a:pt x="30" y="23"/>
                    </a:cubicBezTo>
                    <a:cubicBezTo>
                      <a:pt x="31" y="24"/>
                      <a:pt x="31" y="24"/>
                      <a:pt x="31" y="25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3" y="25"/>
                      <a:pt x="34" y="26"/>
                      <a:pt x="35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2"/>
                      <a:pt x="30" y="33"/>
                      <a:pt x="29" y="34"/>
                    </a:cubicBezTo>
                    <a:cubicBezTo>
                      <a:pt x="28" y="35"/>
                      <a:pt x="27" y="36"/>
                      <a:pt x="26" y="36"/>
                    </a:cubicBezTo>
                    <a:cubicBezTo>
                      <a:pt x="26" y="36"/>
                      <a:pt x="27" y="38"/>
                      <a:pt x="27" y="38"/>
                    </a:cubicBezTo>
                    <a:cubicBezTo>
                      <a:pt x="28" y="41"/>
                      <a:pt x="29" y="45"/>
                      <a:pt x="27" y="48"/>
                    </a:cubicBezTo>
                    <a:cubicBezTo>
                      <a:pt x="26" y="49"/>
                      <a:pt x="26" y="50"/>
                      <a:pt x="26" y="51"/>
                    </a:cubicBezTo>
                    <a:cubicBezTo>
                      <a:pt x="26" y="53"/>
                      <a:pt x="27" y="54"/>
                      <a:pt x="26" y="55"/>
                    </a:cubicBezTo>
                    <a:cubicBezTo>
                      <a:pt x="25" y="56"/>
                      <a:pt x="24" y="56"/>
                      <a:pt x="23" y="56"/>
                    </a:cubicBezTo>
                    <a:cubicBezTo>
                      <a:pt x="22" y="56"/>
                      <a:pt x="22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6" y="61"/>
                      <a:pt x="27" y="63"/>
                      <a:pt x="26" y="65"/>
                    </a:cubicBezTo>
                    <a:cubicBezTo>
                      <a:pt x="26" y="66"/>
                      <a:pt x="26" y="67"/>
                      <a:pt x="24" y="67"/>
                    </a:cubicBezTo>
                    <a:cubicBezTo>
                      <a:pt x="23" y="67"/>
                      <a:pt x="22" y="69"/>
                      <a:pt x="22" y="70"/>
                    </a:cubicBezTo>
                    <a:cubicBezTo>
                      <a:pt x="22" y="70"/>
                      <a:pt x="23" y="70"/>
                      <a:pt x="23" y="70"/>
                    </a:cubicBezTo>
                    <a:cubicBezTo>
                      <a:pt x="25" y="72"/>
                      <a:pt x="27" y="74"/>
                      <a:pt x="27" y="76"/>
                    </a:cubicBezTo>
                    <a:cubicBezTo>
                      <a:pt x="27" y="77"/>
                      <a:pt x="26" y="78"/>
                      <a:pt x="24" y="79"/>
                    </a:cubicBezTo>
                    <a:cubicBezTo>
                      <a:pt x="21" y="79"/>
                      <a:pt x="21" y="80"/>
                      <a:pt x="21" y="83"/>
                    </a:cubicBezTo>
                    <a:cubicBezTo>
                      <a:pt x="21" y="83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4" y="85"/>
                      <a:pt x="26" y="85"/>
                      <a:pt x="27" y="86"/>
                    </a:cubicBezTo>
                    <a:cubicBezTo>
                      <a:pt x="30" y="87"/>
                      <a:pt x="31" y="90"/>
                      <a:pt x="33" y="92"/>
                    </a:cubicBezTo>
                    <a:cubicBezTo>
                      <a:pt x="35" y="96"/>
                      <a:pt x="37" y="99"/>
                      <a:pt x="40" y="99"/>
                    </a:cubicBezTo>
                    <a:cubicBezTo>
                      <a:pt x="40" y="99"/>
                      <a:pt x="40" y="98"/>
                      <a:pt x="40" y="98"/>
                    </a:cubicBezTo>
                    <a:cubicBezTo>
                      <a:pt x="40" y="98"/>
                      <a:pt x="40" y="96"/>
                      <a:pt x="41" y="95"/>
                    </a:cubicBezTo>
                    <a:cubicBezTo>
                      <a:pt x="43" y="94"/>
                      <a:pt x="44" y="94"/>
                      <a:pt x="47" y="94"/>
                    </a:cubicBezTo>
                    <a:cubicBezTo>
                      <a:pt x="48" y="94"/>
                      <a:pt x="48" y="95"/>
                      <a:pt x="49" y="95"/>
                    </a:cubicBezTo>
                    <a:cubicBezTo>
                      <a:pt x="50" y="95"/>
                      <a:pt x="50" y="94"/>
                      <a:pt x="51" y="94"/>
                    </a:cubicBezTo>
                    <a:cubicBezTo>
                      <a:pt x="53" y="92"/>
                      <a:pt x="55" y="91"/>
                      <a:pt x="60" y="91"/>
                    </a:cubicBezTo>
                    <a:cubicBezTo>
                      <a:pt x="62" y="91"/>
                      <a:pt x="64" y="90"/>
                      <a:pt x="66" y="90"/>
                    </a:cubicBezTo>
                    <a:cubicBezTo>
                      <a:pt x="69" y="90"/>
                      <a:pt x="72" y="90"/>
                      <a:pt x="74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6" y="90"/>
                      <a:pt x="79" y="90"/>
                      <a:pt x="80" y="87"/>
                    </a:cubicBezTo>
                    <a:cubicBezTo>
                      <a:pt x="81" y="84"/>
                      <a:pt x="86" y="81"/>
                      <a:pt x="91" y="80"/>
                    </a:cubicBezTo>
                    <a:cubicBezTo>
                      <a:pt x="92" y="80"/>
                      <a:pt x="93" y="79"/>
                      <a:pt x="93" y="75"/>
                    </a:cubicBezTo>
                    <a:cubicBezTo>
                      <a:pt x="93" y="75"/>
                      <a:pt x="93" y="74"/>
                      <a:pt x="93" y="74"/>
                    </a:cubicBezTo>
                    <a:cubicBezTo>
                      <a:pt x="93" y="72"/>
                      <a:pt x="96" y="70"/>
                      <a:pt x="99" y="67"/>
                    </a:cubicBezTo>
                    <a:cubicBezTo>
                      <a:pt x="100" y="67"/>
                      <a:pt x="101" y="65"/>
                      <a:pt x="102" y="65"/>
                    </a:cubicBezTo>
                    <a:cubicBezTo>
                      <a:pt x="101" y="65"/>
                      <a:pt x="101" y="64"/>
                      <a:pt x="101" y="63"/>
                    </a:cubicBezTo>
                    <a:cubicBezTo>
                      <a:pt x="100" y="59"/>
                      <a:pt x="98" y="53"/>
                      <a:pt x="102" y="48"/>
                    </a:cubicBezTo>
                    <a:cubicBezTo>
                      <a:pt x="104" y="44"/>
                      <a:pt x="107" y="42"/>
                      <a:pt x="108" y="41"/>
                    </a:cubicBezTo>
                    <a:cubicBezTo>
                      <a:pt x="110" y="39"/>
                      <a:pt x="111" y="39"/>
                      <a:pt x="111" y="38"/>
                    </a:cubicBezTo>
                    <a:cubicBezTo>
                      <a:pt x="111" y="32"/>
                      <a:pt x="119" y="31"/>
                      <a:pt x="123" y="30"/>
                    </a:cubicBezTo>
                    <a:cubicBezTo>
                      <a:pt x="126" y="30"/>
                      <a:pt x="128" y="29"/>
                      <a:pt x="130" y="27"/>
                    </a:cubicBezTo>
                    <a:cubicBezTo>
                      <a:pt x="131" y="26"/>
                      <a:pt x="133" y="25"/>
                      <a:pt x="135" y="24"/>
                    </a:cubicBezTo>
                    <a:cubicBezTo>
                      <a:pt x="137" y="23"/>
                      <a:pt x="139" y="22"/>
                      <a:pt x="138" y="18"/>
                    </a:cubicBezTo>
                    <a:cubicBezTo>
                      <a:pt x="138" y="18"/>
                      <a:pt x="137" y="18"/>
                      <a:pt x="136" y="19"/>
                    </a:cubicBezTo>
                    <a:cubicBezTo>
                      <a:pt x="135" y="19"/>
                      <a:pt x="135" y="19"/>
                      <a:pt x="134" y="19"/>
                    </a:cubicBezTo>
                    <a:cubicBezTo>
                      <a:pt x="132" y="19"/>
                      <a:pt x="130" y="18"/>
                      <a:pt x="128" y="18"/>
                    </a:cubicBezTo>
                    <a:cubicBezTo>
                      <a:pt x="127" y="18"/>
                      <a:pt x="126" y="18"/>
                      <a:pt x="124" y="17"/>
                    </a:cubicBezTo>
                    <a:cubicBezTo>
                      <a:pt x="119" y="17"/>
                      <a:pt x="116" y="16"/>
                      <a:pt x="114" y="14"/>
                    </a:cubicBezTo>
                    <a:cubicBezTo>
                      <a:pt x="113" y="14"/>
                      <a:pt x="112" y="13"/>
                      <a:pt x="112" y="13"/>
                    </a:cubicBezTo>
                    <a:cubicBezTo>
                      <a:pt x="111" y="14"/>
                      <a:pt x="110" y="15"/>
                      <a:pt x="108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104" y="16"/>
                      <a:pt x="102" y="15"/>
                      <a:pt x="100" y="14"/>
                    </a:cubicBezTo>
                    <a:cubicBezTo>
                      <a:pt x="99" y="13"/>
                      <a:pt x="96" y="12"/>
                      <a:pt x="94" y="11"/>
                    </a:cubicBezTo>
                    <a:cubicBezTo>
                      <a:pt x="92" y="11"/>
                      <a:pt x="90" y="10"/>
                      <a:pt x="89" y="9"/>
                    </a:cubicBezTo>
                    <a:cubicBezTo>
                      <a:pt x="89" y="9"/>
                      <a:pt x="89" y="9"/>
                      <a:pt x="88" y="9"/>
                    </a:cubicBezTo>
                    <a:cubicBezTo>
                      <a:pt x="88" y="8"/>
                      <a:pt x="87" y="8"/>
                      <a:pt x="86" y="7"/>
                    </a:cubicBezTo>
                    <a:cubicBezTo>
                      <a:pt x="85" y="7"/>
                      <a:pt x="84" y="6"/>
                      <a:pt x="83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5" name="Freeform 1213"/>
              <p:cNvSpPr>
                <a:spLocks/>
              </p:cNvSpPr>
              <p:nvPr/>
            </p:nvSpPr>
            <p:spPr bwMode="auto">
              <a:xfrm>
                <a:off x="2685" y="3270"/>
                <a:ext cx="31" cy="15"/>
              </a:xfrm>
              <a:custGeom>
                <a:avLst/>
                <a:gdLst>
                  <a:gd name="T0" fmla="*/ 33 w 33"/>
                  <a:gd name="T1" fmla="*/ 1 h 16"/>
                  <a:gd name="T2" fmla="*/ 33 w 33"/>
                  <a:gd name="T3" fmla="*/ 0 h 16"/>
                  <a:gd name="T4" fmla="*/ 33 w 33"/>
                  <a:gd name="T5" fmla="*/ 0 h 16"/>
                  <a:gd name="T6" fmla="*/ 32 w 33"/>
                  <a:gd name="T7" fmla="*/ 0 h 16"/>
                  <a:gd name="T8" fmla="*/ 31 w 33"/>
                  <a:gd name="T9" fmla="*/ 1 h 16"/>
                  <a:gd name="T10" fmla="*/ 31 w 33"/>
                  <a:gd name="T11" fmla="*/ 1 h 16"/>
                  <a:gd name="T12" fmla="*/ 30 w 33"/>
                  <a:gd name="T13" fmla="*/ 1 h 16"/>
                  <a:gd name="T14" fmla="*/ 29 w 33"/>
                  <a:gd name="T15" fmla="*/ 2 h 16"/>
                  <a:gd name="T16" fmla="*/ 28 w 33"/>
                  <a:gd name="T17" fmla="*/ 2 h 16"/>
                  <a:gd name="T18" fmla="*/ 25 w 33"/>
                  <a:gd name="T19" fmla="*/ 2 h 16"/>
                  <a:gd name="T20" fmla="*/ 20 w 33"/>
                  <a:gd name="T21" fmla="*/ 4 h 16"/>
                  <a:gd name="T22" fmla="*/ 16 w 33"/>
                  <a:gd name="T23" fmla="*/ 6 h 16"/>
                  <a:gd name="T24" fmla="*/ 11 w 33"/>
                  <a:gd name="T25" fmla="*/ 5 h 16"/>
                  <a:gd name="T26" fmla="*/ 3 w 33"/>
                  <a:gd name="T27" fmla="*/ 3 h 16"/>
                  <a:gd name="T28" fmla="*/ 0 w 33"/>
                  <a:gd name="T29" fmla="*/ 3 h 16"/>
                  <a:gd name="T30" fmla="*/ 0 w 33"/>
                  <a:gd name="T31" fmla="*/ 4 h 16"/>
                  <a:gd name="T32" fmla="*/ 0 w 33"/>
                  <a:gd name="T33" fmla="*/ 5 h 16"/>
                  <a:gd name="T34" fmla="*/ 0 w 33"/>
                  <a:gd name="T35" fmla="*/ 8 h 16"/>
                  <a:gd name="T36" fmla="*/ 0 w 33"/>
                  <a:gd name="T37" fmla="*/ 8 h 16"/>
                  <a:gd name="T38" fmla="*/ 0 w 33"/>
                  <a:gd name="T39" fmla="*/ 11 h 16"/>
                  <a:gd name="T40" fmla="*/ 0 w 33"/>
                  <a:gd name="T41" fmla="*/ 12 h 16"/>
                  <a:gd name="T42" fmla="*/ 0 w 33"/>
                  <a:gd name="T43" fmla="*/ 13 h 16"/>
                  <a:gd name="T44" fmla="*/ 3 w 33"/>
                  <a:gd name="T45" fmla="*/ 13 h 16"/>
                  <a:gd name="T46" fmla="*/ 6 w 33"/>
                  <a:gd name="T47" fmla="*/ 13 h 16"/>
                  <a:gd name="T48" fmla="*/ 9 w 33"/>
                  <a:gd name="T49" fmla="*/ 16 h 16"/>
                  <a:gd name="T50" fmla="*/ 9 w 33"/>
                  <a:gd name="T51" fmla="*/ 16 h 16"/>
                  <a:gd name="T52" fmla="*/ 9 w 33"/>
                  <a:gd name="T53" fmla="*/ 16 h 16"/>
                  <a:gd name="T54" fmla="*/ 10 w 33"/>
                  <a:gd name="T55" fmla="*/ 16 h 16"/>
                  <a:gd name="T56" fmla="*/ 11 w 33"/>
                  <a:gd name="T57" fmla="*/ 16 h 16"/>
                  <a:gd name="T58" fmla="*/ 11 w 33"/>
                  <a:gd name="T59" fmla="*/ 16 h 16"/>
                  <a:gd name="T60" fmla="*/ 12 w 33"/>
                  <a:gd name="T61" fmla="*/ 16 h 16"/>
                  <a:gd name="T62" fmla="*/ 12 w 33"/>
                  <a:gd name="T63" fmla="*/ 16 h 16"/>
                  <a:gd name="T64" fmla="*/ 13 w 33"/>
                  <a:gd name="T65" fmla="*/ 15 h 16"/>
                  <a:gd name="T66" fmla="*/ 13 w 33"/>
                  <a:gd name="T67" fmla="*/ 15 h 16"/>
                  <a:gd name="T68" fmla="*/ 13 w 33"/>
                  <a:gd name="T69" fmla="*/ 15 h 16"/>
                  <a:gd name="T70" fmla="*/ 14 w 33"/>
                  <a:gd name="T71" fmla="*/ 15 h 16"/>
                  <a:gd name="T72" fmla="*/ 14 w 33"/>
                  <a:gd name="T73" fmla="*/ 15 h 16"/>
                  <a:gd name="T74" fmla="*/ 14 w 33"/>
                  <a:gd name="T75" fmla="*/ 15 h 16"/>
                  <a:gd name="T76" fmla="*/ 14 w 33"/>
                  <a:gd name="T77" fmla="*/ 15 h 16"/>
                  <a:gd name="T78" fmla="*/ 14 w 33"/>
                  <a:gd name="T79" fmla="*/ 15 h 16"/>
                  <a:gd name="T80" fmla="*/ 19 w 33"/>
                  <a:gd name="T81" fmla="*/ 15 h 16"/>
                  <a:gd name="T82" fmla="*/ 21 w 33"/>
                  <a:gd name="T83" fmla="*/ 16 h 16"/>
                  <a:gd name="T84" fmla="*/ 25 w 33"/>
                  <a:gd name="T85" fmla="*/ 10 h 16"/>
                  <a:gd name="T86" fmla="*/ 26 w 33"/>
                  <a:gd name="T87" fmla="*/ 9 h 16"/>
                  <a:gd name="T88" fmla="*/ 29 w 33"/>
                  <a:gd name="T89" fmla="*/ 5 h 16"/>
                  <a:gd name="T90" fmla="*/ 29 w 33"/>
                  <a:gd name="T91" fmla="*/ 4 h 16"/>
                  <a:gd name="T92" fmla="*/ 30 w 33"/>
                  <a:gd name="T93" fmla="*/ 4 h 16"/>
                  <a:gd name="T94" fmla="*/ 31 w 33"/>
                  <a:gd name="T95" fmla="*/ 3 h 16"/>
                  <a:gd name="T96" fmla="*/ 32 w 33"/>
                  <a:gd name="T97" fmla="*/ 3 h 16"/>
                  <a:gd name="T98" fmla="*/ 32 w 33"/>
                  <a:gd name="T99" fmla="*/ 2 h 16"/>
                  <a:gd name="T100" fmla="*/ 33 w 33"/>
                  <a:gd name="T101" fmla="*/ 1 h 16"/>
                  <a:gd name="T102" fmla="*/ 33 w 33"/>
                  <a:gd name="T10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6">
                    <a:moveTo>
                      <a:pt x="33" y="1"/>
                    </a:moveTo>
                    <a:cubicBezTo>
                      <a:pt x="33" y="1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3" y="2"/>
                      <a:pt x="21" y="3"/>
                      <a:pt x="20" y="4"/>
                    </a:cubicBezTo>
                    <a:cubicBezTo>
                      <a:pt x="18" y="5"/>
                      <a:pt x="17" y="6"/>
                      <a:pt x="16" y="6"/>
                    </a:cubicBezTo>
                    <a:cubicBezTo>
                      <a:pt x="15" y="6"/>
                      <a:pt x="13" y="5"/>
                      <a:pt x="11" y="5"/>
                    </a:cubicBezTo>
                    <a:cubicBezTo>
                      <a:pt x="8" y="4"/>
                      <a:pt x="5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4"/>
                      <a:pt x="23" y="11"/>
                      <a:pt x="25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8"/>
                      <a:pt x="26" y="5"/>
                      <a:pt x="29" y="5"/>
                    </a:cubicBezTo>
                    <a:cubicBezTo>
                      <a:pt x="29" y="5"/>
                      <a:pt x="29" y="5"/>
                      <a:pt x="29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6" name="Freeform 1214"/>
              <p:cNvSpPr>
                <a:spLocks/>
              </p:cNvSpPr>
              <p:nvPr/>
            </p:nvSpPr>
            <p:spPr bwMode="auto">
              <a:xfrm>
                <a:off x="2760" y="3338"/>
                <a:ext cx="64" cy="62"/>
              </a:xfrm>
              <a:custGeom>
                <a:avLst/>
                <a:gdLst>
                  <a:gd name="T0" fmla="*/ 66 w 67"/>
                  <a:gd name="T1" fmla="*/ 0 h 65"/>
                  <a:gd name="T2" fmla="*/ 65 w 67"/>
                  <a:gd name="T3" fmla="*/ 1 h 65"/>
                  <a:gd name="T4" fmla="*/ 59 w 67"/>
                  <a:gd name="T5" fmla="*/ 5 h 65"/>
                  <a:gd name="T6" fmla="*/ 48 w 67"/>
                  <a:gd name="T7" fmla="*/ 4 h 65"/>
                  <a:gd name="T8" fmla="*/ 41 w 67"/>
                  <a:gd name="T9" fmla="*/ 3 h 65"/>
                  <a:gd name="T10" fmla="*/ 38 w 67"/>
                  <a:gd name="T11" fmla="*/ 3 h 65"/>
                  <a:gd name="T12" fmla="*/ 35 w 67"/>
                  <a:gd name="T13" fmla="*/ 3 h 65"/>
                  <a:gd name="T14" fmla="*/ 33 w 67"/>
                  <a:gd name="T15" fmla="*/ 3 h 65"/>
                  <a:gd name="T16" fmla="*/ 32 w 67"/>
                  <a:gd name="T17" fmla="*/ 3 h 65"/>
                  <a:gd name="T18" fmla="*/ 31 w 67"/>
                  <a:gd name="T19" fmla="*/ 4 h 65"/>
                  <a:gd name="T20" fmla="*/ 30 w 67"/>
                  <a:gd name="T21" fmla="*/ 5 h 65"/>
                  <a:gd name="T22" fmla="*/ 28 w 67"/>
                  <a:gd name="T23" fmla="*/ 6 h 65"/>
                  <a:gd name="T24" fmla="*/ 27 w 67"/>
                  <a:gd name="T25" fmla="*/ 7 h 65"/>
                  <a:gd name="T26" fmla="*/ 25 w 67"/>
                  <a:gd name="T27" fmla="*/ 8 h 65"/>
                  <a:gd name="T28" fmla="*/ 23 w 67"/>
                  <a:gd name="T29" fmla="*/ 8 h 65"/>
                  <a:gd name="T30" fmla="*/ 21 w 67"/>
                  <a:gd name="T31" fmla="*/ 9 h 65"/>
                  <a:gd name="T32" fmla="*/ 20 w 67"/>
                  <a:gd name="T33" fmla="*/ 9 h 65"/>
                  <a:gd name="T34" fmla="*/ 15 w 67"/>
                  <a:gd name="T35" fmla="*/ 12 h 65"/>
                  <a:gd name="T36" fmla="*/ 14 w 67"/>
                  <a:gd name="T37" fmla="*/ 12 h 65"/>
                  <a:gd name="T38" fmla="*/ 11 w 67"/>
                  <a:gd name="T39" fmla="*/ 12 h 65"/>
                  <a:gd name="T40" fmla="*/ 9 w 67"/>
                  <a:gd name="T41" fmla="*/ 12 h 65"/>
                  <a:gd name="T42" fmla="*/ 8 w 67"/>
                  <a:gd name="T43" fmla="*/ 14 h 65"/>
                  <a:gd name="T44" fmla="*/ 7 w 67"/>
                  <a:gd name="T45" fmla="*/ 16 h 65"/>
                  <a:gd name="T46" fmla="*/ 5 w 67"/>
                  <a:gd name="T47" fmla="*/ 19 h 65"/>
                  <a:gd name="T48" fmla="*/ 2 w 67"/>
                  <a:gd name="T49" fmla="*/ 23 h 65"/>
                  <a:gd name="T50" fmla="*/ 1 w 67"/>
                  <a:gd name="T51" fmla="*/ 24 h 65"/>
                  <a:gd name="T52" fmla="*/ 1 w 67"/>
                  <a:gd name="T53" fmla="*/ 25 h 65"/>
                  <a:gd name="T54" fmla="*/ 0 w 67"/>
                  <a:gd name="T55" fmla="*/ 26 h 65"/>
                  <a:gd name="T56" fmla="*/ 6 w 67"/>
                  <a:gd name="T57" fmla="*/ 38 h 65"/>
                  <a:gd name="T58" fmla="*/ 11 w 67"/>
                  <a:gd name="T59" fmla="*/ 39 h 65"/>
                  <a:gd name="T60" fmla="*/ 25 w 67"/>
                  <a:gd name="T61" fmla="*/ 44 h 65"/>
                  <a:gd name="T62" fmla="*/ 19 w 67"/>
                  <a:gd name="T63" fmla="*/ 46 h 65"/>
                  <a:gd name="T64" fmla="*/ 11 w 67"/>
                  <a:gd name="T65" fmla="*/ 47 h 65"/>
                  <a:gd name="T66" fmla="*/ 15 w 67"/>
                  <a:gd name="T67" fmla="*/ 55 h 65"/>
                  <a:gd name="T68" fmla="*/ 19 w 67"/>
                  <a:gd name="T69" fmla="*/ 60 h 65"/>
                  <a:gd name="T70" fmla="*/ 28 w 67"/>
                  <a:gd name="T71" fmla="*/ 65 h 65"/>
                  <a:gd name="T72" fmla="*/ 26 w 67"/>
                  <a:gd name="T73" fmla="*/ 55 h 65"/>
                  <a:gd name="T74" fmla="*/ 30 w 67"/>
                  <a:gd name="T75" fmla="*/ 54 h 65"/>
                  <a:gd name="T76" fmla="*/ 34 w 67"/>
                  <a:gd name="T77" fmla="*/ 54 h 65"/>
                  <a:gd name="T78" fmla="*/ 30 w 67"/>
                  <a:gd name="T79" fmla="*/ 53 h 65"/>
                  <a:gd name="T80" fmla="*/ 27 w 67"/>
                  <a:gd name="T81" fmla="*/ 48 h 65"/>
                  <a:gd name="T82" fmla="*/ 39 w 67"/>
                  <a:gd name="T83" fmla="*/ 47 h 65"/>
                  <a:gd name="T84" fmla="*/ 41 w 67"/>
                  <a:gd name="T85" fmla="*/ 43 h 65"/>
                  <a:gd name="T86" fmla="*/ 34 w 67"/>
                  <a:gd name="T87" fmla="*/ 41 h 65"/>
                  <a:gd name="T88" fmla="*/ 28 w 67"/>
                  <a:gd name="T89" fmla="*/ 40 h 65"/>
                  <a:gd name="T90" fmla="*/ 29 w 67"/>
                  <a:gd name="T91" fmla="*/ 34 h 65"/>
                  <a:gd name="T92" fmla="*/ 26 w 67"/>
                  <a:gd name="T93" fmla="*/ 26 h 65"/>
                  <a:gd name="T94" fmla="*/ 21 w 67"/>
                  <a:gd name="T95" fmla="*/ 16 h 65"/>
                  <a:gd name="T96" fmla="*/ 31 w 67"/>
                  <a:gd name="T97" fmla="*/ 16 h 65"/>
                  <a:gd name="T98" fmla="*/ 37 w 67"/>
                  <a:gd name="T99" fmla="*/ 16 h 65"/>
                  <a:gd name="T100" fmla="*/ 43 w 67"/>
                  <a:gd name="T101" fmla="*/ 7 h 65"/>
                  <a:gd name="T102" fmla="*/ 48 w 67"/>
                  <a:gd name="T103" fmla="*/ 10 h 65"/>
                  <a:gd name="T104" fmla="*/ 56 w 67"/>
                  <a:gd name="T105" fmla="*/ 6 h 65"/>
                  <a:gd name="T106" fmla="*/ 63 w 67"/>
                  <a:gd name="T107" fmla="*/ 9 h 65"/>
                  <a:gd name="T108" fmla="*/ 64 w 67"/>
                  <a:gd name="T109" fmla="*/ 8 h 65"/>
                  <a:gd name="T110" fmla="*/ 66 w 67"/>
                  <a:gd name="T111" fmla="*/ 4 h 65"/>
                  <a:gd name="T112" fmla="*/ 67 w 67"/>
                  <a:gd name="T113" fmla="*/ 1 h 65"/>
                  <a:gd name="T114" fmla="*/ 67 w 67"/>
                  <a:gd name="T1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65">
                    <a:moveTo>
                      <a:pt x="67" y="0"/>
                    </a:moveTo>
                    <a:cubicBezTo>
                      <a:pt x="67" y="0"/>
                      <a:pt x="66" y="0"/>
                      <a:pt x="66" y="0"/>
                    </a:cubicBezTo>
                    <a:cubicBezTo>
                      <a:pt x="66" y="0"/>
                      <a:pt x="66" y="1"/>
                      <a:pt x="66" y="1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2"/>
                      <a:pt x="65" y="2"/>
                      <a:pt x="65" y="3"/>
                    </a:cubicBezTo>
                    <a:cubicBezTo>
                      <a:pt x="63" y="5"/>
                      <a:pt x="60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7" y="5"/>
                      <a:pt x="51" y="5"/>
                      <a:pt x="48" y="4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5" y="3"/>
                      <a:pt x="41" y="3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5" y="7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9"/>
                      <a:pt x="21" y="9"/>
                    </a:cubicBezTo>
                    <a:cubicBezTo>
                      <a:pt x="21" y="9"/>
                      <a:pt x="21" y="8"/>
                      <a:pt x="21" y="8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10"/>
                      <a:pt x="18" y="11"/>
                      <a:pt x="16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1"/>
                      <a:pt x="4" y="23"/>
                      <a:pt x="2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7" y="33"/>
                      <a:pt x="6" y="38"/>
                    </a:cubicBezTo>
                    <a:cubicBezTo>
                      <a:pt x="6" y="38"/>
                      <a:pt x="6" y="39"/>
                      <a:pt x="7" y="39"/>
                    </a:cubicBezTo>
                    <a:cubicBezTo>
                      <a:pt x="8" y="40"/>
                      <a:pt x="10" y="40"/>
                      <a:pt x="11" y="39"/>
                    </a:cubicBezTo>
                    <a:cubicBezTo>
                      <a:pt x="12" y="38"/>
                      <a:pt x="13" y="37"/>
                      <a:pt x="15" y="37"/>
                    </a:cubicBezTo>
                    <a:cubicBezTo>
                      <a:pt x="19" y="37"/>
                      <a:pt x="25" y="41"/>
                      <a:pt x="25" y="44"/>
                    </a:cubicBezTo>
                    <a:cubicBezTo>
                      <a:pt x="25" y="45"/>
                      <a:pt x="24" y="46"/>
                      <a:pt x="22" y="46"/>
                    </a:cubicBezTo>
                    <a:cubicBezTo>
                      <a:pt x="21" y="46"/>
                      <a:pt x="20" y="46"/>
                      <a:pt x="19" y="46"/>
                    </a:cubicBezTo>
                    <a:cubicBezTo>
                      <a:pt x="16" y="46"/>
                      <a:pt x="13" y="45"/>
                      <a:pt x="12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8"/>
                      <a:pt x="13" y="49"/>
                    </a:cubicBezTo>
                    <a:cubicBezTo>
                      <a:pt x="14" y="50"/>
                      <a:pt x="16" y="52"/>
                      <a:pt x="15" y="55"/>
                    </a:cubicBezTo>
                    <a:cubicBezTo>
                      <a:pt x="15" y="56"/>
                      <a:pt x="15" y="57"/>
                      <a:pt x="16" y="58"/>
                    </a:cubicBezTo>
                    <a:cubicBezTo>
                      <a:pt x="17" y="59"/>
                      <a:pt x="18" y="60"/>
                      <a:pt x="19" y="60"/>
                    </a:cubicBezTo>
                    <a:cubicBezTo>
                      <a:pt x="21" y="60"/>
                      <a:pt x="24" y="62"/>
                      <a:pt x="26" y="63"/>
                    </a:cubicBezTo>
                    <a:cubicBezTo>
                      <a:pt x="26" y="64"/>
                      <a:pt x="27" y="64"/>
                      <a:pt x="28" y="65"/>
                    </a:cubicBezTo>
                    <a:cubicBezTo>
                      <a:pt x="27" y="64"/>
                      <a:pt x="27" y="62"/>
                      <a:pt x="26" y="61"/>
                    </a:cubicBezTo>
                    <a:cubicBezTo>
                      <a:pt x="25" y="58"/>
                      <a:pt x="25" y="56"/>
                      <a:pt x="26" y="55"/>
                    </a:cubicBezTo>
                    <a:cubicBezTo>
                      <a:pt x="26" y="54"/>
                      <a:pt x="27" y="53"/>
                      <a:pt x="28" y="53"/>
                    </a:cubicBezTo>
                    <a:cubicBezTo>
                      <a:pt x="29" y="53"/>
                      <a:pt x="29" y="54"/>
                      <a:pt x="30" y="54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3" y="54"/>
                      <a:pt x="33" y="54"/>
                      <a:pt x="34" y="54"/>
                    </a:cubicBezTo>
                    <a:cubicBezTo>
                      <a:pt x="34" y="54"/>
                      <a:pt x="32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8" y="53"/>
                      <a:pt x="27" y="52"/>
                      <a:pt x="27" y="51"/>
                    </a:cubicBezTo>
                    <a:cubicBezTo>
                      <a:pt x="26" y="51"/>
                      <a:pt x="26" y="49"/>
                      <a:pt x="27" y="48"/>
                    </a:cubicBezTo>
                    <a:cubicBezTo>
                      <a:pt x="28" y="46"/>
                      <a:pt x="32" y="45"/>
                      <a:pt x="35" y="47"/>
                    </a:cubicBezTo>
                    <a:cubicBezTo>
                      <a:pt x="37" y="48"/>
                      <a:pt x="38" y="48"/>
                      <a:pt x="39" y="47"/>
                    </a:cubicBezTo>
                    <a:cubicBezTo>
                      <a:pt x="40" y="46"/>
                      <a:pt x="41" y="46"/>
                      <a:pt x="41" y="46"/>
                    </a:cubicBezTo>
                    <a:cubicBezTo>
                      <a:pt x="41" y="45"/>
                      <a:pt x="42" y="44"/>
                      <a:pt x="41" y="43"/>
                    </a:cubicBezTo>
                    <a:cubicBezTo>
                      <a:pt x="41" y="42"/>
                      <a:pt x="40" y="41"/>
                      <a:pt x="38" y="41"/>
                    </a:cubicBezTo>
                    <a:cubicBezTo>
                      <a:pt x="36" y="40"/>
                      <a:pt x="35" y="40"/>
                      <a:pt x="34" y="41"/>
                    </a:cubicBezTo>
                    <a:cubicBezTo>
                      <a:pt x="34" y="42"/>
                      <a:pt x="33" y="42"/>
                      <a:pt x="31" y="42"/>
                    </a:cubicBezTo>
                    <a:cubicBezTo>
                      <a:pt x="30" y="42"/>
                      <a:pt x="29" y="41"/>
                      <a:pt x="28" y="40"/>
                    </a:cubicBezTo>
                    <a:cubicBezTo>
                      <a:pt x="27" y="39"/>
                      <a:pt x="26" y="38"/>
                      <a:pt x="26" y="36"/>
                    </a:cubicBezTo>
                    <a:cubicBezTo>
                      <a:pt x="26" y="35"/>
                      <a:pt x="28" y="34"/>
                      <a:pt x="29" y="34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1" y="31"/>
                      <a:pt x="28" y="28"/>
                      <a:pt x="26" y="26"/>
                    </a:cubicBezTo>
                    <a:cubicBezTo>
                      <a:pt x="24" y="24"/>
                      <a:pt x="23" y="23"/>
                      <a:pt x="22" y="21"/>
                    </a:cubicBezTo>
                    <a:cubicBezTo>
                      <a:pt x="20" y="19"/>
                      <a:pt x="21" y="17"/>
                      <a:pt x="21" y="16"/>
                    </a:cubicBezTo>
                    <a:cubicBezTo>
                      <a:pt x="22" y="15"/>
                      <a:pt x="24" y="14"/>
                      <a:pt x="27" y="14"/>
                    </a:cubicBezTo>
                    <a:cubicBezTo>
                      <a:pt x="29" y="14"/>
                      <a:pt x="30" y="15"/>
                      <a:pt x="31" y="16"/>
                    </a:cubicBezTo>
                    <a:cubicBezTo>
                      <a:pt x="32" y="17"/>
                      <a:pt x="35" y="18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4"/>
                      <a:pt x="35" y="10"/>
                      <a:pt x="40" y="8"/>
                    </a:cubicBezTo>
                    <a:cubicBezTo>
                      <a:pt x="41" y="8"/>
                      <a:pt x="42" y="7"/>
                      <a:pt x="43" y="7"/>
                    </a:cubicBezTo>
                    <a:cubicBezTo>
                      <a:pt x="46" y="7"/>
                      <a:pt x="47" y="9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9"/>
                    </a:cubicBezTo>
                    <a:cubicBezTo>
                      <a:pt x="50" y="8"/>
                      <a:pt x="52" y="6"/>
                      <a:pt x="56" y="6"/>
                    </a:cubicBezTo>
                    <a:cubicBezTo>
                      <a:pt x="59" y="6"/>
                      <a:pt x="61" y="7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5" y="5"/>
                      <a:pt x="66" y="4"/>
                    </a:cubicBezTo>
                    <a:cubicBezTo>
                      <a:pt x="67" y="3"/>
                      <a:pt x="67" y="3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7" name="Freeform 1215"/>
              <p:cNvSpPr>
                <a:spLocks/>
              </p:cNvSpPr>
              <p:nvPr/>
            </p:nvSpPr>
            <p:spPr bwMode="auto">
              <a:xfrm>
                <a:off x="2433" y="3161"/>
                <a:ext cx="43" cy="40"/>
              </a:xfrm>
              <a:custGeom>
                <a:avLst/>
                <a:gdLst>
                  <a:gd name="T0" fmla="*/ 20 w 45"/>
                  <a:gd name="T1" fmla="*/ 1 h 42"/>
                  <a:gd name="T2" fmla="*/ 15 w 45"/>
                  <a:gd name="T3" fmla="*/ 3 h 42"/>
                  <a:gd name="T4" fmla="*/ 7 w 45"/>
                  <a:gd name="T5" fmla="*/ 3 h 42"/>
                  <a:gd name="T6" fmla="*/ 3 w 45"/>
                  <a:gd name="T7" fmla="*/ 3 h 42"/>
                  <a:gd name="T8" fmla="*/ 4 w 45"/>
                  <a:gd name="T9" fmla="*/ 3 h 42"/>
                  <a:gd name="T10" fmla="*/ 5 w 45"/>
                  <a:gd name="T11" fmla="*/ 11 h 42"/>
                  <a:gd name="T12" fmla="*/ 4 w 45"/>
                  <a:gd name="T13" fmla="*/ 12 h 42"/>
                  <a:gd name="T14" fmla="*/ 6 w 45"/>
                  <a:gd name="T15" fmla="*/ 14 h 42"/>
                  <a:gd name="T16" fmla="*/ 10 w 45"/>
                  <a:gd name="T17" fmla="*/ 16 h 42"/>
                  <a:gd name="T18" fmla="*/ 12 w 45"/>
                  <a:gd name="T19" fmla="*/ 20 h 42"/>
                  <a:gd name="T20" fmla="*/ 10 w 45"/>
                  <a:gd name="T21" fmla="*/ 24 h 42"/>
                  <a:gd name="T22" fmla="*/ 8 w 45"/>
                  <a:gd name="T23" fmla="*/ 27 h 42"/>
                  <a:gd name="T24" fmla="*/ 2 w 45"/>
                  <a:gd name="T25" fmla="*/ 34 h 42"/>
                  <a:gd name="T26" fmla="*/ 0 w 45"/>
                  <a:gd name="T27" fmla="*/ 35 h 42"/>
                  <a:gd name="T28" fmla="*/ 1 w 45"/>
                  <a:gd name="T29" fmla="*/ 37 h 42"/>
                  <a:gd name="T30" fmla="*/ 9 w 45"/>
                  <a:gd name="T31" fmla="*/ 42 h 42"/>
                  <a:gd name="T32" fmla="*/ 27 w 45"/>
                  <a:gd name="T33" fmla="*/ 34 h 42"/>
                  <a:gd name="T34" fmla="*/ 34 w 45"/>
                  <a:gd name="T35" fmla="*/ 31 h 42"/>
                  <a:gd name="T36" fmla="*/ 37 w 45"/>
                  <a:gd name="T37" fmla="*/ 31 h 42"/>
                  <a:gd name="T38" fmla="*/ 39 w 45"/>
                  <a:gd name="T39" fmla="*/ 32 h 42"/>
                  <a:gd name="T40" fmla="*/ 39 w 45"/>
                  <a:gd name="T41" fmla="*/ 32 h 42"/>
                  <a:gd name="T42" fmla="*/ 42 w 45"/>
                  <a:gd name="T43" fmla="*/ 31 h 42"/>
                  <a:gd name="T44" fmla="*/ 41 w 45"/>
                  <a:gd name="T45" fmla="*/ 7 h 42"/>
                  <a:gd name="T46" fmla="*/ 40 w 45"/>
                  <a:gd name="T47" fmla="*/ 6 h 42"/>
                  <a:gd name="T48" fmla="*/ 39 w 45"/>
                  <a:gd name="T49" fmla="*/ 5 h 42"/>
                  <a:gd name="T50" fmla="*/ 39 w 45"/>
                  <a:gd name="T51" fmla="*/ 4 h 42"/>
                  <a:gd name="T52" fmla="*/ 37 w 45"/>
                  <a:gd name="T53" fmla="*/ 3 h 42"/>
                  <a:gd name="T54" fmla="*/ 35 w 45"/>
                  <a:gd name="T55" fmla="*/ 1 h 42"/>
                  <a:gd name="T56" fmla="*/ 34 w 45"/>
                  <a:gd name="T57" fmla="*/ 4 h 42"/>
                  <a:gd name="T58" fmla="*/ 31 w 45"/>
                  <a:gd name="T59" fmla="*/ 7 h 42"/>
                  <a:gd name="T60" fmla="*/ 27 w 45"/>
                  <a:gd name="T61" fmla="*/ 5 h 42"/>
                  <a:gd name="T62" fmla="*/ 25 w 45"/>
                  <a:gd name="T63" fmla="*/ 4 h 42"/>
                  <a:gd name="T64" fmla="*/ 22 w 45"/>
                  <a:gd name="T65" fmla="*/ 2 h 42"/>
                  <a:gd name="T66" fmla="*/ 22 w 45"/>
                  <a:gd name="T67" fmla="*/ 0 h 42"/>
                  <a:gd name="T68" fmla="*/ 22 w 45"/>
                  <a:gd name="T69" fmla="*/ 0 h 42"/>
                  <a:gd name="T70" fmla="*/ 20 w 45"/>
                  <a:gd name="T7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" h="42">
                    <a:moveTo>
                      <a:pt x="20" y="1"/>
                    </a:moveTo>
                    <a:cubicBezTo>
                      <a:pt x="18" y="1"/>
                      <a:pt x="17" y="2"/>
                      <a:pt x="15" y="3"/>
                    </a:cubicBezTo>
                    <a:cubicBezTo>
                      <a:pt x="13" y="4"/>
                      <a:pt x="10" y="4"/>
                      <a:pt x="7" y="3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5"/>
                      <a:pt x="8" y="7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6" y="14"/>
                    </a:cubicBezTo>
                    <a:cubicBezTo>
                      <a:pt x="7" y="14"/>
                      <a:pt x="8" y="15"/>
                      <a:pt x="10" y="16"/>
                    </a:cubicBezTo>
                    <a:cubicBezTo>
                      <a:pt x="11" y="17"/>
                      <a:pt x="12" y="19"/>
                      <a:pt x="12" y="20"/>
                    </a:cubicBezTo>
                    <a:cubicBezTo>
                      <a:pt x="12" y="22"/>
                      <a:pt x="11" y="23"/>
                      <a:pt x="10" y="24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8" y="31"/>
                      <a:pt x="4" y="33"/>
                      <a:pt x="2" y="34"/>
                    </a:cubicBezTo>
                    <a:cubicBezTo>
                      <a:pt x="1" y="34"/>
                      <a:pt x="0" y="35"/>
                      <a:pt x="0" y="35"/>
                    </a:cubicBezTo>
                    <a:cubicBezTo>
                      <a:pt x="0" y="35"/>
                      <a:pt x="0" y="36"/>
                      <a:pt x="1" y="37"/>
                    </a:cubicBezTo>
                    <a:cubicBezTo>
                      <a:pt x="2" y="39"/>
                      <a:pt x="6" y="42"/>
                      <a:pt x="9" y="42"/>
                    </a:cubicBezTo>
                    <a:cubicBezTo>
                      <a:pt x="13" y="42"/>
                      <a:pt x="22" y="39"/>
                      <a:pt x="27" y="34"/>
                    </a:cubicBezTo>
                    <a:cubicBezTo>
                      <a:pt x="30" y="32"/>
                      <a:pt x="32" y="31"/>
                      <a:pt x="34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8" y="31"/>
                      <a:pt x="38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1" y="31"/>
                      <a:pt x="42" y="31"/>
                    </a:cubicBezTo>
                    <a:cubicBezTo>
                      <a:pt x="45" y="29"/>
                      <a:pt x="43" y="12"/>
                      <a:pt x="41" y="7"/>
                    </a:cubicBezTo>
                    <a:cubicBezTo>
                      <a:pt x="40" y="7"/>
                      <a:pt x="40" y="6"/>
                      <a:pt x="40" y="6"/>
                    </a:cubicBezTo>
                    <a:cubicBezTo>
                      <a:pt x="40" y="5"/>
                      <a:pt x="40" y="5"/>
                      <a:pt x="39" y="5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6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4"/>
                    </a:cubicBezTo>
                    <a:cubicBezTo>
                      <a:pt x="34" y="6"/>
                      <a:pt x="32" y="7"/>
                      <a:pt x="31" y="7"/>
                    </a:cubicBezTo>
                    <a:cubicBezTo>
                      <a:pt x="30" y="7"/>
                      <a:pt x="28" y="6"/>
                      <a:pt x="27" y="5"/>
                    </a:cubicBezTo>
                    <a:cubicBezTo>
                      <a:pt x="26" y="5"/>
                      <a:pt x="25" y="4"/>
                      <a:pt x="25" y="4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1"/>
                      <a:pt x="2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8" name="Freeform 1216"/>
              <p:cNvSpPr>
                <a:spLocks/>
              </p:cNvSpPr>
              <p:nvPr/>
            </p:nvSpPr>
            <p:spPr bwMode="auto">
              <a:xfrm>
                <a:off x="2458" y="3148"/>
                <a:ext cx="23" cy="15"/>
              </a:xfrm>
              <a:custGeom>
                <a:avLst/>
                <a:gdLst>
                  <a:gd name="T0" fmla="*/ 24 w 24"/>
                  <a:gd name="T1" fmla="*/ 11 h 15"/>
                  <a:gd name="T2" fmla="*/ 24 w 24"/>
                  <a:gd name="T3" fmla="*/ 10 h 15"/>
                  <a:gd name="T4" fmla="*/ 17 w 24"/>
                  <a:gd name="T5" fmla="*/ 1 h 15"/>
                  <a:gd name="T6" fmla="*/ 11 w 24"/>
                  <a:gd name="T7" fmla="*/ 2 h 15"/>
                  <a:gd name="T8" fmla="*/ 6 w 24"/>
                  <a:gd name="T9" fmla="*/ 4 h 15"/>
                  <a:gd name="T10" fmla="*/ 6 w 24"/>
                  <a:gd name="T11" fmla="*/ 4 h 15"/>
                  <a:gd name="T12" fmla="*/ 6 w 24"/>
                  <a:gd name="T13" fmla="*/ 5 h 15"/>
                  <a:gd name="T14" fmla="*/ 5 w 24"/>
                  <a:gd name="T15" fmla="*/ 6 h 15"/>
                  <a:gd name="T16" fmla="*/ 5 w 24"/>
                  <a:gd name="T17" fmla="*/ 7 h 15"/>
                  <a:gd name="T18" fmla="*/ 4 w 24"/>
                  <a:gd name="T19" fmla="*/ 8 h 15"/>
                  <a:gd name="T20" fmla="*/ 4 w 24"/>
                  <a:gd name="T21" fmla="*/ 9 h 15"/>
                  <a:gd name="T22" fmla="*/ 3 w 24"/>
                  <a:gd name="T23" fmla="*/ 10 h 15"/>
                  <a:gd name="T24" fmla="*/ 0 w 24"/>
                  <a:gd name="T25" fmla="*/ 13 h 15"/>
                  <a:gd name="T26" fmla="*/ 3 w 24"/>
                  <a:gd name="T27" fmla="*/ 15 h 15"/>
                  <a:gd name="T28" fmla="*/ 4 w 24"/>
                  <a:gd name="T29" fmla="*/ 15 h 15"/>
                  <a:gd name="T30" fmla="*/ 5 w 24"/>
                  <a:gd name="T31" fmla="*/ 13 h 15"/>
                  <a:gd name="T32" fmla="*/ 14 w 24"/>
                  <a:gd name="T33" fmla="*/ 13 h 15"/>
                  <a:gd name="T34" fmla="*/ 16 w 24"/>
                  <a:gd name="T35" fmla="*/ 15 h 15"/>
                  <a:gd name="T36" fmla="*/ 16 w 24"/>
                  <a:gd name="T37" fmla="*/ 15 h 15"/>
                  <a:gd name="T38" fmla="*/ 19 w 24"/>
                  <a:gd name="T39" fmla="*/ 13 h 15"/>
                  <a:gd name="T40" fmla="*/ 24 w 24"/>
                  <a:gd name="T4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5">
                    <a:moveTo>
                      <a:pt x="24" y="11"/>
                    </a:move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8"/>
                      <a:pt x="20" y="4"/>
                      <a:pt x="17" y="1"/>
                    </a:cubicBezTo>
                    <a:cubicBezTo>
                      <a:pt x="16" y="0"/>
                      <a:pt x="13" y="1"/>
                      <a:pt x="11" y="2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1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7" y="9"/>
                      <a:pt x="11" y="9"/>
                      <a:pt x="14" y="13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8" y="14"/>
                      <a:pt x="19" y="13"/>
                    </a:cubicBezTo>
                    <a:cubicBezTo>
                      <a:pt x="21" y="13"/>
                      <a:pt x="23" y="12"/>
                      <a:pt x="2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9" name="Freeform 1217"/>
              <p:cNvSpPr>
                <a:spLocks/>
              </p:cNvSpPr>
              <p:nvPr/>
            </p:nvSpPr>
            <p:spPr bwMode="auto">
              <a:xfrm>
                <a:off x="2477" y="3096"/>
                <a:ext cx="84" cy="125"/>
              </a:xfrm>
              <a:custGeom>
                <a:avLst/>
                <a:gdLst>
                  <a:gd name="T0" fmla="*/ 4 w 88"/>
                  <a:gd name="T1" fmla="*/ 27 h 130"/>
                  <a:gd name="T2" fmla="*/ 2 w 88"/>
                  <a:gd name="T3" fmla="*/ 33 h 130"/>
                  <a:gd name="T4" fmla="*/ 5 w 88"/>
                  <a:gd name="T5" fmla="*/ 40 h 130"/>
                  <a:gd name="T6" fmla="*/ 7 w 88"/>
                  <a:gd name="T7" fmla="*/ 46 h 130"/>
                  <a:gd name="T8" fmla="*/ 11 w 88"/>
                  <a:gd name="T9" fmla="*/ 42 h 130"/>
                  <a:gd name="T10" fmla="*/ 15 w 88"/>
                  <a:gd name="T11" fmla="*/ 38 h 130"/>
                  <a:gd name="T12" fmla="*/ 17 w 88"/>
                  <a:gd name="T13" fmla="*/ 43 h 130"/>
                  <a:gd name="T14" fmla="*/ 15 w 88"/>
                  <a:gd name="T15" fmla="*/ 56 h 130"/>
                  <a:gd name="T16" fmla="*/ 17 w 88"/>
                  <a:gd name="T17" fmla="*/ 58 h 130"/>
                  <a:gd name="T18" fmla="*/ 33 w 88"/>
                  <a:gd name="T19" fmla="*/ 56 h 130"/>
                  <a:gd name="T20" fmla="*/ 31 w 88"/>
                  <a:gd name="T21" fmla="*/ 64 h 130"/>
                  <a:gd name="T22" fmla="*/ 38 w 88"/>
                  <a:gd name="T23" fmla="*/ 69 h 130"/>
                  <a:gd name="T24" fmla="*/ 36 w 88"/>
                  <a:gd name="T25" fmla="*/ 78 h 130"/>
                  <a:gd name="T26" fmla="*/ 28 w 88"/>
                  <a:gd name="T27" fmla="*/ 86 h 130"/>
                  <a:gd name="T28" fmla="*/ 19 w 88"/>
                  <a:gd name="T29" fmla="*/ 89 h 130"/>
                  <a:gd name="T30" fmla="*/ 19 w 88"/>
                  <a:gd name="T31" fmla="*/ 91 h 130"/>
                  <a:gd name="T32" fmla="*/ 12 w 88"/>
                  <a:gd name="T33" fmla="*/ 105 h 130"/>
                  <a:gd name="T34" fmla="*/ 14 w 88"/>
                  <a:gd name="T35" fmla="*/ 106 h 130"/>
                  <a:gd name="T36" fmla="*/ 20 w 88"/>
                  <a:gd name="T37" fmla="*/ 106 h 130"/>
                  <a:gd name="T38" fmla="*/ 28 w 88"/>
                  <a:gd name="T39" fmla="*/ 109 h 130"/>
                  <a:gd name="T40" fmla="*/ 37 w 88"/>
                  <a:gd name="T41" fmla="*/ 108 h 130"/>
                  <a:gd name="T42" fmla="*/ 37 w 88"/>
                  <a:gd name="T43" fmla="*/ 115 h 130"/>
                  <a:gd name="T44" fmla="*/ 28 w 88"/>
                  <a:gd name="T45" fmla="*/ 117 h 130"/>
                  <a:gd name="T46" fmla="*/ 24 w 88"/>
                  <a:gd name="T47" fmla="*/ 117 h 130"/>
                  <a:gd name="T48" fmla="*/ 16 w 88"/>
                  <a:gd name="T49" fmla="*/ 127 h 130"/>
                  <a:gd name="T50" fmla="*/ 25 w 88"/>
                  <a:gd name="T51" fmla="*/ 128 h 130"/>
                  <a:gd name="T52" fmla="*/ 30 w 88"/>
                  <a:gd name="T53" fmla="*/ 123 h 130"/>
                  <a:gd name="T54" fmla="*/ 33 w 88"/>
                  <a:gd name="T55" fmla="*/ 123 h 130"/>
                  <a:gd name="T56" fmla="*/ 46 w 88"/>
                  <a:gd name="T57" fmla="*/ 120 h 130"/>
                  <a:gd name="T58" fmla="*/ 53 w 88"/>
                  <a:gd name="T59" fmla="*/ 121 h 130"/>
                  <a:gd name="T60" fmla="*/ 68 w 88"/>
                  <a:gd name="T61" fmla="*/ 119 h 130"/>
                  <a:gd name="T62" fmla="*/ 69 w 88"/>
                  <a:gd name="T63" fmla="*/ 119 h 130"/>
                  <a:gd name="T64" fmla="*/ 80 w 88"/>
                  <a:gd name="T65" fmla="*/ 115 h 130"/>
                  <a:gd name="T66" fmla="*/ 79 w 88"/>
                  <a:gd name="T67" fmla="*/ 104 h 130"/>
                  <a:gd name="T68" fmla="*/ 88 w 88"/>
                  <a:gd name="T69" fmla="*/ 95 h 130"/>
                  <a:gd name="T70" fmla="*/ 80 w 88"/>
                  <a:gd name="T71" fmla="*/ 90 h 130"/>
                  <a:gd name="T72" fmla="*/ 71 w 88"/>
                  <a:gd name="T73" fmla="*/ 90 h 130"/>
                  <a:gd name="T74" fmla="*/ 68 w 88"/>
                  <a:gd name="T75" fmla="*/ 81 h 130"/>
                  <a:gd name="T76" fmla="*/ 60 w 88"/>
                  <a:gd name="T77" fmla="*/ 65 h 130"/>
                  <a:gd name="T78" fmla="*/ 51 w 88"/>
                  <a:gd name="T79" fmla="*/ 49 h 130"/>
                  <a:gd name="T80" fmla="*/ 44 w 88"/>
                  <a:gd name="T81" fmla="*/ 44 h 130"/>
                  <a:gd name="T82" fmla="*/ 37 w 88"/>
                  <a:gd name="T83" fmla="*/ 43 h 130"/>
                  <a:gd name="T84" fmla="*/ 32 w 88"/>
                  <a:gd name="T85" fmla="*/ 42 h 130"/>
                  <a:gd name="T86" fmla="*/ 46 w 88"/>
                  <a:gd name="T87" fmla="*/ 15 h 130"/>
                  <a:gd name="T88" fmla="*/ 28 w 88"/>
                  <a:gd name="T89" fmla="*/ 15 h 130"/>
                  <a:gd name="T90" fmla="*/ 22 w 88"/>
                  <a:gd name="T91" fmla="*/ 8 h 130"/>
                  <a:gd name="T92" fmla="*/ 30 w 88"/>
                  <a:gd name="T93" fmla="*/ 0 h 130"/>
                  <a:gd name="T94" fmla="*/ 16 w 88"/>
                  <a:gd name="T95" fmla="*/ 1 h 130"/>
                  <a:gd name="T96" fmla="*/ 11 w 88"/>
                  <a:gd name="T97" fmla="*/ 8 h 130"/>
                  <a:gd name="T98" fmla="*/ 6 w 88"/>
                  <a:gd name="T99" fmla="*/ 15 h 130"/>
                  <a:gd name="T100" fmla="*/ 4 w 88"/>
                  <a:gd name="T101" fmla="*/ 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130">
                    <a:moveTo>
                      <a:pt x="6" y="23"/>
                    </a:moveTo>
                    <a:cubicBezTo>
                      <a:pt x="6" y="25"/>
                      <a:pt x="5" y="26"/>
                      <a:pt x="4" y="27"/>
                    </a:cubicBezTo>
                    <a:cubicBezTo>
                      <a:pt x="2" y="29"/>
                      <a:pt x="1" y="30"/>
                      <a:pt x="0" y="32"/>
                    </a:cubicBezTo>
                    <a:cubicBezTo>
                      <a:pt x="0" y="33"/>
                      <a:pt x="0" y="33"/>
                      <a:pt x="2" y="33"/>
                    </a:cubicBezTo>
                    <a:cubicBezTo>
                      <a:pt x="4" y="34"/>
                      <a:pt x="6" y="34"/>
                      <a:pt x="6" y="37"/>
                    </a:cubicBezTo>
                    <a:cubicBezTo>
                      <a:pt x="7" y="38"/>
                      <a:pt x="6" y="39"/>
                      <a:pt x="5" y="40"/>
                    </a:cubicBezTo>
                    <a:cubicBezTo>
                      <a:pt x="6" y="41"/>
                      <a:pt x="6" y="43"/>
                      <a:pt x="6" y="44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0" y="46"/>
                      <a:pt x="10" y="44"/>
                      <a:pt x="11" y="42"/>
                    </a:cubicBezTo>
                    <a:cubicBezTo>
                      <a:pt x="11" y="40"/>
                      <a:pt x="12" y="38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7" y="40"/>
                      <a:pt x="17" y="41"/>
                      <a:pt x="17" y="43"/>
                    </a:cubicBezTo>
                    <a:cubicBezTo>
                      <a:pt x="17" y="44"/>
                      <a:pt x="16" y="45"/>
                      <a:pt x="17" y="46"/>
                    </a:cubicBezTo>
                    <a:cubicBezTo>
                      <a:pt x="18" y="50"/>
                      <a:pt x="16" y="53"/>
                      <a:pt x="15" y="56"/>
                    </a:cubicBezTo>
                    <a:cubicBezTo>
                      <a:pt x="14" y="56"/>
                      <a:pt x="14" y="57"/>
                      <a:pt x="13" y="58"/>
                    </a:cubicBezTo>
                    <a:cubicBezTo>
                      <a:pt x="14" y="58"/>
                      <a:pt x="15" y="58"/>
                      <a:pt x="17" y="58"/>
                    </a:cubicBezTo>
                    <a:cubicBezTo>
                      <a:pt x="21" y="58"/>
                      <a:pt x="24" y="57"/>
                      <a:pt x="26" y="56"/>
                    </a:cubicBezTo>
                    <a:cubicBezTo>
                      <a:pt x="29" y="53"/>
                      <a:pt x="32" y="53"/>
                      <a:pt x="33" y="56"/>
                    </a:cubicBezTo>
                    <a:cubicBezTo>
                      <a:pt x="34" y="58"/>
                      <a:pt x="33" y="60"/>
                      <a:pt x="32" y="62"/>
                    </a:cubicBezTo>
                    <a:cubicBezTo>
                      <a:pt x="31" y="63"/>
                      <a:pt x="31" y="64"/>
                      <a:pt x="31" y="64"/>
                    </a:cubicBezTo>
                    <a:cubicBezTo>
                      <a:pt x="31" y="65"/>
                      <a:pt x="32" y="65"/>
                      <a:pt x="33" y="66"/>
                    </a:cubicBezTo>
                    <a:cubicBezTo>
                      <a:pt x="35" y="67"/>
                      <a:pt x="37" y="67"/>
                      <a:pt x="38" y="69"/>
                    </a:cubicBezTo>
                    <a:cubicBezTo>
                      <a:pt x="38" y="70"/>
                      <a:pt x="37" y="72"/>
                      <a:pt x="37" y="73"/>
                    </a:cubicBezTo>
                    <a:cubicBezTo>
                      <a:pt x="36" y="74"/>
                      <a:pt x="36" y="76"/>
                      <a:pt x="36" y="78"/>
                    </a:cubicBezTo>
                    <a:cubicBezTo>
                      <a:pt x="36" y="79"/>
                      <a:pt x="36" y="81"/>
                      <a:pt x="36" y="83"/>
                    </a:cubicBezTo>
                    <a:cubicBezTo>
                      <a:pt x="35" y="85"/>
                      <a:pt x="31" y="86"/>
                      <a:pt x="28" y="86"/>
                    </a:cubicBezTo>
                    <a:cubicBezTo>
                      <a:pt x="24" y="86"/>
                      <a:pt x="22" y="85"/>
                      <a:pt x="21" y="84"/>
                    </a:cubicBezTo>
                    <a:cubicBezTo>
                      <a:pt x="22" y="86"/>
                      <a:pt x="20" y="88"/>
                      <a:pt x="19" y="89"/>
                    </a:cubicBezTo>
                    <a:cubicBezTo>
                      <a:pt x="19" y="90"/>
                      <a:pt x="18" y="90"/>
                      <a:pt x="18" y="91"/>
                    </a:cubicBezTo>
                    <a:cubicBezTo>
                      <a:pt x="18" y="91"/>
                      <a:pt x="19" y="91"/>
                      <a:pt x="19" y="91"/>
                    </a:cubicBezTo>
                    <a:cubicBezTo>
                      <a:pt x="21" y="92"/>
                      <a:pt x="24" y="93"/>
                      <a:pt x="24" y="95"/>
                    </a:cubicBezTo>
                    <a:cubicBezTo>
                      <a:pt x="25" y="100"/>
                      <a:pt x="18" y="103"/>
                      <a:pt x="12" y="105"/>
                    </a:cubicBezTo>
                    <a:cubicBezTo>
                      <a:pt x="12" y="105"/>
                      <a:pt x="12" y="105"/>
                      <a:pt x="11" y="105"/>
                    </a:cubicBezTo>
                    <a:cubicBezTo>
                      <a:pt x="12" y="106"/>
                      <a:pt x="13" y="106"/>
                      <a:pt x="14" y="106"/>
                    </a:cubicBezTo>
                    <a:cubicBezTo>
                      <a:pt x="14" y="106"/>
                      <a:pt x="15" y="106"/>
                      <a:pt x="15" y="106"/>
                    </a:cubicBezTo>
                    <a:cubicBezTo>
                      <a:pt x="17" y="104"/>
                      <a:pt x="19" y="106"/>
                      <a:pt x="20" y="106"/>
                    </a:cubicBezTo>
                    <a:cubicBezTo>
                      <a:pt x="21" y="107"/>
                      <a:pt x="21" y="107"/>
                      <a:pt x="23" y="107"/>
                    </a:cubicBezTo>
                    <a:cubicBezTo>
                      <a:pt x="25" y="107"/>
                      <a:pt x="26" y="108"/>
                      <a:pt x="28" y="109"/>
                    </a:cubicBezTo>
                    <a:cubicBezTo>
                      <a:pt x="30" y="109"/>
                      <a:pt x="32" y="110"/>
                      <a:pt x="34" y="109"/>
                    </a:cubicBezTo>
                    <a:cubicBezTo>
                      <a:pt x="35" y="109"/>
                      <a:pt x="36" y="108"/>
                      <a:pt x="37" y="108"/>
                    </a:cubicBezTo>
                    <a:cubicBezTo>
                      <a:pt x="39" y="108"/>
                      <a:pt x="40" y="110"/>
                      <a:pt x="40" y="110"/>
                    </a:cubicBezTo>
                    <a:cubicBezTo>
                      <a:pt x="41" y="112"/>
                      <a:pt x="39" y="113"/>
                      <a:pt x="37" y="115"/>
                    </a:cubicBezTo>
                    <a:cubicBezTo>
                      <a:pt x="35" y="117"/>
                      <a:pt x="32" y="117"/>
                      <a:pt x="31" y="117"/>
                    </a:cubicBezTo>
                    <a:cubicBezTo>
                      <a:pt x="30" y="117"/>
                      <a:pt x="29" y="117"/>
                      <a:pt x="28" y="117"/>
                    </a:cubicBezTo>
                    <a:cubicBezTo>
                      <a:pt x="27" y="117"/>
                      <a:pt x="27" y="117"/>
                      <a:pt x="26" y="117"/>
                    </a:cubicBezTo>
                    <a:cubicBezTo>
                      <a:pt x="25" y="117"/>
                      <a:pt x="24" y="117"/>
                      <a:pt x="24" y="117"/>
                    </a:cubicBezTo>
                    <a:cubicBezTo>
                      <a:pt x="21" y="119"/>
                      <a:pt x="14" y="126"/>
                      <a:pt x="11" y="130"/>
                    </a:cubicBezTo>
                    <a:cubicBezTo>
                      <a:pt x="13" y="129"/>
                      <a:pt x="14" y="128"/>
                      <a:pt x="16" y="127"/>
                    </a:cubicBezTo>
                    <a:cubicBezTo>
                      <a:pt x="20" y="125"/>
                      <a:pt x="22" y="126"/>
                      <a:pt x="24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6" y="127"/>
                      <a:pt x="26" y="127"/>
                    </a:cubicBezTo>
                    <a:cubicBezTo>
                      <a:pt x="27" y="125"/>
                      <a:pt x="28" y="123"/>
                      <a:pt x="30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3"/>
                      <a:pt x="32" y="123"/>
                      <a:pt x="33" y="123"/>
                    </a:cubicBezTo>
                    <a:cubicBezTo>
                      <a:pt x="34" y="122"/>
                      <a:pt x="36" y="122"/>
                      <a:pt x="39" y="122"/>
                    </a:cubicBezTo>
                    <a:cubicBezTo>
                      <a:pt x="42" y="123"/>
                      <a:pt x="44" y="122"/>
                      <a:pt x="46" y="120"/>
                    </a:cubicBezTo>
                    <a:cubicBezTo>
                      <a:pt x="46" y="120"/>
                      <a:pt x="47" y="119"/>
                      <a:pt x="48" y="119"/>
                    </a:cubicBezTo>
                    <a:cubicBezTo>
                      <a:pt x="50" y="119"/>
                      <a:pt x="52" y="120"/>
                      <a:pt x="53" y="121"/>
                    </a:cubicBezTo>
                    <a:cubicBezTo>
                      <a:pt x="54" y="121"/>
                      <a:pt x="55" y="122"/>
                      <a:pt x="55" y="122"/>
                    </a:cubicBezTo>
                    <a:cubicBezTo>
                      <a:pt x="58" y="120"/>
                      <a:pt x="65" y="119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2" y="119"/>
                      <a:pt x="79" y="117"/>
                      <a:pt x="82" y="114"/>
                    </a:cubicBezTo>
                    <a:cubicBezTo>
                      <a:pt x="81" y="114"/>
                      <a:pt x="81" y="114"/>
                      <a:pt x="80" y="115"/>
                    </a:cubicBezTo>
                    <a:cubicBezTo>
                      <a:pt x="78" y="115"/>
                      <a:pt x="76" y="114"/>
                      <a:pt x="76" y="113"/>
                    </a:cubicBezTo>
                    <a:cubicBezTo>
                      <a:pt x="75" y="110"/>
                      <a:pt x="76" y="107"/>
                      <a:pt x="79" y="104"/>
                    </a:cubicBezTo>
                    <a:cubicBezTo>
                      <a:pt x="80" y="104"/>
                      <a:pt x="81" y="103"/>
                      <a:pt x="82" y="102"/>
                    </a:cubicBezTo>
                    <a:cubicBezTo>
                      <a:pt x="85" y="100"/>
                      <a:pt x="88" y="98"/>
                      <a:pt x="88" y="95"/>
                    </a:cubicBezTo>
                    <a:cubicBezTo>
                      <a:pt x="88" y="94"/>
                      <a:pt x="88" y="94"/>
                      <a:pt x="87" y="93"/>
                    </a:cubicBezTo>
                    <a:cubicBezTo>
                      <a:pt x="85" y="92"/>
                      <a:pt x="82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ubicBezTo>
                      <a:pt x="78" y="94"/>
                      <a:pt x="73" y="94"/>
                      <a:pt x="71" y="90"/>
                    </a:cubicBezTo>
                    <a:cubicBezTo>
                      <a:pt x="69" y="87"/>
                      <a:pt x="70" y="85"/>
                      <a:pt x="71" y="84"/>
                    </a:cubicBezTo>
                    <a:cubicBezTo>
                      <a:pt x="69" y="83"/>
                      <a:pt x="69" y="82"/>
                      <a:pt x="68" y="81"/>
                    </a:cubicBezTo>
                    <a:cubicBezTo>
                      <a:pt x="68" y="80"/>
                      <a:pt x="66" y="78"/>
                      <a:pt x="67" y="76"/>
                    </a:cubicBezTo>
                    <a:cubicBezTo>
                      <a:pt x="67" y="74"/>
                      <a:pt x="64" y="65"/>
                      <a:pt x="60" y="65"/>
                    </a:cubicBezTo>
                    <a:cubicBezTo>
                      <a:pt x="54" y="63"/>
                      <a:pt x="52" y="56"/>
                      <a:pt x="51" y="51"/>
                    </a:cubicBezTo>
                    <a:cubicBezTo>
                      <a:pt x="51" y="51"/>
                      <a:pt x="51" y="50"/>
                      <a:pt x="51" y="49"/>
                    </a:cubicBezTo>
                    <a:cubicBezTo>
                      <a:pt x="51" y="48"/>
                      <a:pt x="50" y="48"/>
                      <a:pt x="49" y="48"/>
                    </a:cubicBezTo>
                    <a:cubicBezTo>
                      <a:pt x="47" y="47"/>
                      <a:pt x="45" y="47"/>
                      <a:pt x="44" y="44"/>
                    </a:cubicBezTo>
                    <a:cubicBezTo>
                      <a:pt x="43" y="43"/>
                      <a:pt x="42" y="43"/>
                      <a:pt x="40" y="43"/>
                    </a:cubicBezTo>
                    <a:cubicBezTo>
                      <a:pt x="39" y="43"/>
                      <a:pt x="38" y="43"/>
                      <a:pt x="37" y="43"/>
                    </a:cubicBezTo>
                    <a:cubicBezTo>
                      <a:pt x="36" y="43"/>
                      <a:pt x="36" y="44"/>
                      <a:pt x="35" y="44"/>
                    </a:cubicBezTo>
                    <a:cubicBezTo>
                      <a:pt x="34" y="43"/>
                      <a:pt x="33" y="43"/>
                      <a:pt x="32" y="42"/>
                    </a:cubicBezTo>
                    <a:cubicBezTo>
                      <a:pt x="31" y="39"/>
                      <a:pt x="35" y="35"/>
                      <a:pt x="38" y="33"/>
                    </a:cubicBezTo>
                    <a:cubicBezTo>
                      <a:pt x="41" y="31"/>
                      <a:pt x="45" y="19"/>
                      <a:pt x="46" y="15"/>
                    </a:cubicBezTo>
                    <a:cubicBezTo>
                      <a:pt x="45" y="15"/>
                      <a:pt x="42" y="14"/>
                      <a:pt x="37" y="14"/>
                    </a:cubicBezTo>
                    <a:cubicBezTo>
                      <a:pt x="32" y="14"/>
                      <a:pt x="29" y="15"/>
                      <a:pt x="28" y="15"/>
                    </a:cubicBezTo>
                    <a:cubicBezTo>
                      <a:pt x="25" y="17"/>
                      <a:pt x="21" y="15"/>
                      <a:pt x="20" y="12"/>
                    </a:cubicBezTo>
                    <a:cubicBezTo>
                      <a:pt x="20" y="10"/>
                      <a:pt x="21" y="9"/>
                      <a:pt x="22" y="8"/>
                    </a:cubicBezTo>
                    <a:cubicBezTo>
                      <a:pt x="25" y="7"/>
                      <a:pt x="29" y="2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7" y="2"/>
                      <a:pt x="23" y="2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3"/>
                      <a:pt x="11" y="6"/>
                      <a:pt x="11" y="8"/>
                    </a:cubicBezTo>
                    <a:cubicBezTo>
                      <a:pt x="11" y="11"/>
                      <a:pt x="9" y="12"/>
                      <a:pt x="8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7" y="17"/>
                      <a:pt x="6" y="18"/>
                      <a:pt x="6" y="20"/>
                    </a:cubicBezTo>
                    <a:cubicBezTo>
                      <a:pt x="5" y="20"/>
                      <a:pt x="4" y="21"/>
                      <a:pt x="4" y="21"/>
                    </a:cubicBezTo>
                    <a:cubicBezTo>
                      <a:pt x="4" y="21"/>
                      <a:pt x="5" y="22"/>
                      <a:pt x="6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0" name="Freeform 1218"/>
              <p:cNvSpPr>
                <a:spLocks/>
              </p:cNvSpPr>
              <p:nvPr/>
            </p:nvSpPr>
            <p:spPr bwMode="auto">
              <a:xfrm>
                <a:off x="2632" y="3111"/>
                <a:ext cx="28" cy="41"/>
              </a:xfrm>
              <a:custGeom>
                <a:avLst/>
                <a:gdLst>
                  <a:gd name="T0" fmla="*/ 14 w 29"/>
                  <a:gd name="T1" fmla="*/ 38 h 43"/>
                  <a:gd name="T2" fmla="*/ 17 w 29"/>
                  <a:gd name="T3" fmla="*/ 36 h 43"/>
                  <a:gd name="T4" fmla="*/ 23 w 29"/>
                  <a:gd name="T5" fmla="*/ 38 h 43"/>
                  <a:gd name="T6" fmla="*/ 26 w 29"/>
                  <a:gd name="T7" fmla="*/ 40 h 43"/>
                  <a:gd name="T8" fmla="*/ 28 w 29"/>
                  <a:gd name="T9" fmla="*/ 39 h 43"/>
                  <a:gd name="T10" fmla="*/ 26 w 29"/>
                  <a:gd name="T11" fmla="*/ 34 h 43"/>
                  <a:gd name="T12" fmla="*/ 23 w 29"/>
                  <a:gd name="T13" fmla="*/ 36 h 43"/>
                  <a:gd name="T14" fmla="*/ 19 w 29"/>
                  <a:gd name="T15" fmla="*/ 33 h 43"/>
                  <a:gd name="T16" fmla="*/ 20 w 29"/>
                  <a:gd name="T17" fmla="*/ 27 h 43"/>
                  <a:gd name="T18" fmla="*/ 22 w 29"/>
                  <a:gd name="T19" fmla="*/ 24 h 43"/>
                  <a:gd name="T20" fmla="*/ 27 w 29"/>
                  <a:gd name="T21" fmla="*/ 21 h 43"/>
                  <a:gd name="T22" fmla="*/ 29 w 29"/>
                  <a:gd name="T23" fmla="*/ 21 h 43"/>
                  <a:gd name="T24" fmla="*/ 25 w 29"/>
                  <a:gd name="T25" fmla="*/ 18 h 43"/>
                  <a:gd name="T26" fmla="*/ 22 w 29"/>
                  <a:gd name="T27" fmla="*/ 13 h 43"/>
                  <a:gd name="T28" fmla="*/ 24 w 29"/>
                  <a:gd name="T29" fmla="*/ 7 h 43"/>
                  <a:gd name="T30" fmla="*/ 25 w 29"/>
                  <a:gd name="T31" fmla="*/ 0 h 43"/>
                  <a:gd name="T32" fmla="*/ 24 w 29"/>
                  <a:gd name="T33" fmla="*/ 0 h 43"/>
                  <a:gd name="T34" fmla="*/ 20 w 29"/>
                  <a:gd name="T35" fmla="*/ 3 h 43"/>
                  <a:gd name="T36" fmla="*/ 14 w 29"/>
                  <a:gd name="T37" fmla="*/ 8 h 43"/>
                  <a:gd name="T38" fmla="*/ 13 w 29"/>
                  <a:gd name="T39" fmla="*/ 13 h 43"/>
                  <a:gd name="T40" fmla="*/ 11 w 29"/>
                  <a:gd name="T41" fmla="*/ 14 h 43"/>
                  <a:gd name="T42" fmla="*/ 8 w 29"/>
                  <a:gd name="T43" fmla="*/ 12 h 43"/>
                  <a:gd name="T44" fmla="*/ 5 w 29"/>
                  <a:gd name="T45" fmla="*/ 10 h 43"/>
                  <a:gd name="T46" fmla="*/ 5 w 29"/>
                  <a:gd name="T47" fmla="*/ 10 h 43"/>
                  <a:gd name="T48" fmla="*/ 3 w 29"/>
                  <a:gd name="T49" fmla="*/ 14 h 43"/>
                  <a:gd name="T50" fmla="*/ 1 w 29"/>
                  <a:gd name="T51" fmla="*/ 17 h 43"/>
                  <a:gd name="T52" fmla="*/ 2 w 29"/>
                  <a:gd name="T53" fmla="*/ 28 h 43"/>
                  <a:gd name="T54" fmla="*/ 2 w 29"/>
                  <a:gd name="T55" fmla="*/ 29 h 43"/>
                  <a:gd name="T56" fmla="*/ 4 w 29"/>
                  <a:gd name="T57" fmla="*/ 33 h 43"/>
                  <a:gd name="T58" fmla="*/ 6 w 29"/>
                  <a:gd name="T59" fmla="*/ 40 h 43"/>
                  <a:gd name="T60" fmla="*/ 7 w 29"/>
                  <a:gd name="T61" fmla="*/ 42 h 43"/>
                  <a:gd name="T62" fmla="*/ 7 w 29"/>
                  <a:gd name="T63" fmla="*/ 42 h 43"/>
                  <a:gd name="T64" fmla="*/ 9 w 29"/>
                  <a:gd name="T65" fmla="*/ 42 h 43"/>
                  <a:gd name="T66" fmla="*/ 9 w 29"/>
                  <a:gd name="T67" fmla="*/ 42 h 43"/>
                  <a:gd name="T68" fmla="*/ 11 w 29"/>
                  <a:gd name="T69" fmla="*/ 42 h 43"/>
                  <a:gd name="T70" fmla="*/ 12 w 29"/>
                  <a:gd name="T71" fmla="*/ 42 h 43"/>
                  <a:gd name="T72" fmla="*/ 14 w 29"/>
                  <a:gd name="T73" fmla="*/ 42 h 43"/>
                  <a:gd name="T74" fmla="*/ 14 w 29"/>
                  <a:gd name="T75" fmla="*/ 42 h 43"/>
                  <a:gd name="T76" fmla="*/ 16 w 29"/>
                  <a:gd name="T77" fmla="*/ 43 h 43"/>
                  <a:gd name="T78" fmla="*/ 16 w 29"/>
                  <a:gd name="T79" fmla="*/ 43 h 43"/>
                  <a:gd name="T80" fmla="*/ 14 w 29"/>
                  <a:gd name="T8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3">
                    <a:moveTo>
                      <a:pt x="14" y="38"/>
                    </a:moveTo>
                    <a:cubicBezTo>
                      <a:pt x="14" y="37"/>
                      <a:pt x="15" y="36"/>
                      <a:pt x="17" y="36"/>
                    </a:cubicBezTo>
                    <a:cubicBezTo>
                      <a:pt x="19" y="36"/>
                      <a:pt x="22" y="38"/>
                      <a:pt x="23" y="38"/>
                    </a:cubicBezTo>
                    <a:cubicBezTo>
                      <a:pt x="24" y="39"/>
                      <a:pt x="25" y="40"/>
                      <a:pt x="26" y="40"/>
                    </a:cubicBezTo>
                    <a:cubicBezTo>
                      <a:pt x="27" y="40"/>
                      <a:pt x="28" y="39"/>
                      <a:pt x="28" y="39"/>
                    </a:cubicBezTo>
                    <a:cubicBezTo>
                      <a:pt x="28" y="38"/>
                      <a:pt x="27" y="35"/>
                      <a:pt x="26" y="34"/>
                    </a:cubicBezTo>
                    <a:cubicBezTo>
                      <a:pt x="25" y="35"/>
                      <a:pt x="24" y="36"/>
                      <a:pt x="23" y="36"/>
                    </a:cubicBezTo>
                    <a:cubicBezTo>
                      <a:pt x="21" y="36"/>
                      <a:pt x="19" y="34"/>
                      <a:pt x="19" y="33"/>
                    </a:cubicBezTo>
                    <a:cubicBezTo>
                      <a:pt x="17" y="31"/>
                      <a:pt x="19" y="29"/>
                      <a:pt x="20" y="27"/>
                    </a:cubicBezTo>
                    <a:cubicBezTo>
                      <a:pt x="21" y="26"/>
                      <a:pt x="21" y="25"/>
                      <a:pt x="22" y="24"/>
                    </a:cubicBezTo>
                    <a:cubicBezTo>
                      <a:pt x="22" y="22"/>
                      <a:pt x="25" y="21"/>
                      <a:pt x="27" y="21"/>
                    </a:cubicBezTo>
                    <a:cubicBezTo>
                      <a:pt x="27" y="21"/>
                      <a:pt x="28" y="21"/>
                      <a:pt x="29" y="21"/>
                    </a:cubicBezTo>
                    <a:cubicBezTo>
                      <a:pt x="28" y="20"/>
                      <a:pt x="27" y="19"/>
                      <a:pt x="25" y="18"/>
                    </a:cubicBezTo>
                    <a:cubicBezTo>
                      <a:pt x="23" y="17"/>
                      <a:pt x="22" y="14"/>
                      <a:pt x="22" y="13"/>
                    </a:cubicBezTo>
                    <a:cubicBezTo>
                      <a:pt x="22" y="10"/>
                      <a:pt x="22" y="8"/>
                      <a:pt x="24" y="7"/>
                    </a:cubicBezTo>
                    <a:cubicBezTo>
                      <a:pt x="25" y="6"/>
                      <a:pt x="26" y="1"/>
                      <a:pt x="25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3" y="0"/>
                      <a:pt x="20" y="1"/>
                      <a:pt x="20" y="3"/>
                    </a:cubicBezTo>
                    <a:cubicBezTo>
                      <a:pt x="20" y="8"/>
                      <a:pt x="16" y="8"/>
                      <a:pt x="14" y="8"/>
                    </a:cubicBezTo>
                    <a:cubicBezTo>
                      <a:pt x="15" y="9"/>
                      <a:pt x="15" y="11"/>
                      <a:pt x="13" y="13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9" y="14"/>
                      <a:pt x="8" y="13"/>
                      <a:pt x="8" y="12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2"/>
                      <a:pt x="3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0" y="19"/>
                      <a:pt x="1" y="25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3" y="31"/>
                      <a:pt x="4" y="33"/>
                    </a:cubicBezTo>
                    <a:cubicBezTo>
                      <a:pt x="5" y="34"/>
                      <a:pt x="7" y="37"/>
                      <a:pt x="6" y="40"/>
                    </a:cubicBezTo>
                    <a:cubicBezTo>
                      <a:pt x="6" y="40"/>
                      <a:pt x="6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1"/>
                      <a:pt x="14" y="40"/>
                      <a:pt x="14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1" name="Freeform 1219"/>
              <p:cNvSpPr>
                <a:spLocks/>
              </p:cNvSpPr>
              <p:nvPr/>
            </p:nvSpPr>
            <p:spPr bwMode="auto">
              <a:xfrm>
                <a:off x="2668" y="2914"/>
                <a:ext cx="130" cy="229"/>
              </a:xfrm>
              <a:custGeom>
                <a:avLst/>
                <a:gdLst>
                  <a:gd name="T0" fmla="*/ 98 w 136"/>
                  <a:gd name="T1" fmla="*/ 7 h 239"/>
                  <a:gd name="T2" fmla="*/ 83 w 136"/>
                  <a:gd name="T3" fmla="*/ 10 h 239"/>
                  <a:gd name="T4" fmla="*/ 76 w 136"/>
                  <a:gd name="T5" fmla="*/ 12 h 239"/>
                  <a:gd name="T6" fmla="*/ 59 w 136"/>
                  <a:gd name="T7" fmla="*/ 24 h 239"/>
                  <a:gd name="T8" fmla="*/ 52 w 136"/>
                  <a:gd name="T9" fmla="*/ 40 h 239"/>
                  <a:gd name="T10" fmla="*/ 47 w 136"/>
                  <a:gd name="T11" fmla="*/ 49 h 239"/>
                  <a:gd name="T12" fmla="*/ 36 w 136"/>
                  <a:gd name="T13" fmla="*/ 57 h 239"/>
                  <a:gd name="T14" fmla="*/ 28 w 136"/>
                  <a:gd name="T15" fmla="*/ 81 h 239"/>
                  <a:gd name="T16" fmla="*/ 32 w 136"/>
                  <a:gd name="T17" fmla="*/ 86 h 239"/>
                  <a:gd name="T18" fmla="*/ 22 w 136"/>
                  <a:gd name="T19" fmla="*/ 95 h 239"/>
                  <a:gd name="T20" fmla="*/ 12 w 136"/>
                  <a:gd name="T21" fmla="*/ 101 h 239"/>
                  <a:gd name="T22" fmla="*/ 10 w 136"/>
                  <a:gd name="T23" fmla="*/ 119 h 239"/>
                  <a:gd name="T24" fmla="*/ 11 w 136"/>
                  <a:gd name="T25" fmla="*/ 133 h 239"/>
                  <a:gd name="T26" fmla="*/ 17 w 136"/>
                  <a:gd name="T27" fmla="*/ 147 h 239"/>
                  <a:gd name="T28" fmla="*/ 15 w 136"/>
                  <a:gd name="T29" fmla="*/ 164 h 239"/>
                  <a:gd name="T30" fmla="*/ 7 w 136"/>
                  <a:gd name="T31" fmla="*/ 172 h 239"/>
                  <a:gd name="T32" fmla="*/ 2 w 136"/>
                  <a:gd name="T33" fmla="*/ 185 h 239"/>
                  <a:gd name="T34" fmla="*/ 1 w 136"/>
                  <a:gd name="T35" fmla="*/ 185 h 239"/>
                  <a:gd name="T36" fmla="*/ 4 w 136"/>
                  <a:gd name="T37" fmla="*/ 193 h 239"/>
                  <a:gd name="T38" fmla="*/ 11 w 136"/>
                  <a:gd name="T39" fmla="*/ 211 h 239"/>
                  <a:gd name="T40" fmla="*/ 17 w 136"/>
                  <a:gd name="T41" fmla="*/ 226 h 239"/>
                  <a:gd name="T42" fmla="*/ 20 w 136"/>
                  <a:gd name="T43" fmla="*/ 230 h 239"/>
                  <a:gd name="T44" fmla="*/ 22 w 136"/>
                  <a:gd name="T45" fmla="*/ 238 h 239"/>
                  <a:gd name="T46" fmla="*/ 29 w 136"/>
                  <a:gd name="T47" fmla="*/ 235 h 239"/>
                  <a:gd name="T48" fmla="*/ 33 w 136"/>
                  <a:gd name="T49" fmla="*/ 228 h 239"/>
                  <a:gd name="T50" fmla="*/ 46 w 136"/>
                  <a:gd name="T51" fmla="*/ 227 h 239"/>
                  <a:gd name="T52" fmla="*/ 55 w 136"/>
                  <a:gd name="T53" fmla="*/ 222 h 239"/>
                  <a:gd name="T54" fmla="*/ 55 w 136"/>
                  <a:gd name="T55" fmla="*/ 206 h 239"/>
                  <a:gd name="T56" fmla="*/ 64 w 136"/>
                  <a:gd name="T57" fmla="*/ 182 h 239"/>
                  <a:gd name="T58" fmla="*/ 80 w 136"/>
                  <a:gd name="T59" fmla="*/ 165 h 239"/>
                  <a:gd name="T60" fmla="*/ 62 w 136"/>
                  <a:gd name="T61" fmla="*/ 153 h 239"/>
                  <a:gd name="T62" fmla="*/ 62 w 136"/>
                  <a:gd name="T63" fmla="*/ 132 h 239"/>
                  <a:gd name="T64" fmla="*/ 68 w 136"/>
                  <a:gd name="T65" fmla="*/ 117 h 239"/>
                  <a:gd name="T66" fmla="*/ 76 w 136"/>
                  <a:gd name="T67" fmla="*/ 109 h 239"/>
                  <a:gd name="T68" fmla="*/ 92 w 136"/>
                  <a:gd name="T69" fmla="*/ 97 h 239"/>
                  <a:gd name="T70" fmla="*/ 108 w 136"/>
                  <a:gd name="T71" fmla="*/ 74 h 239"/>
                  <a:gd name="T72" fmla="*/ 118 w 136"/>
                  <a:gd name="T73" fmla="*/ 60 h 239"/>
                  <a:gd name="T74" fmla="*/ 126 w 136"/>
                  <a:gd name="T75" fmla="*/ 57 h 239"/>
                  <a:gd name="T76" fmla="*/ 136 w 136"/>
                  <a:gd name="T77" fmla="*/ 57 h 239"/>
                  <a:gd name="T78" fmla="*/ 135 w 136"/>
                  <a:gd name="T79" fmla="*/ 55 h 239"/>
                  <a:gd name="T80" fmla="*/ 135 w 136"/>
                  <a:gd name="T81" fmla="*/ 42 h 239"/>
                  <a:gd name="T82" fmla="*/ 132 w 136"/>
                  <a:gd name="T83" fmla="*/ 30 h 239"/>
                  <a:gd name="T84" fmla="*/ 120 w 136"/>
                  <a:gd name="T85" fmla="*/ 11 h 239"/>
                  <a:gd name="T86" fmla="*/ 103 w 136"/>
                  <a:gd name="T87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6" h="239">
                    <a:moveTo>
                      <a:pt x="102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99" y="0"/>
                      <a:pt x="98" y="3"/>
                      <a:pt x="98" y="7"/>
                    </a:cubicBezTo>
                    <a:cubicBezTo>
                      <a:pt x="98" y="10"/>
                      <a:pt x="96" y="12"/>
                      <a:pt x="93" y="12"/>
                    </a:cubicBezTo>
                    <a:cubicBezTo>
                      <a:pt x="91" y="12"/>
                      <a:pt x="89" y="12"/>
                      <a:pt x="87" y="10"/>
                    </a:cubicBezTo>
                    <a:cubicBezTo>
                      <a:pt x="86" y="10"/>
                      <a:pt x="85" y="9"/>
                      <a:pt x="83" y="10"/>
                    </a:cubicBezTo>
                    <a:cubicBezTo>
                      <a:pt x="81" y="10"/>
                      <a:pt x="79" y="10"/>
                      <a:pt x="76" y="9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9"/>
                      <a:pt x="76" y="11"/>
                      <a:pt x="76" y="12"/>
                    </a:cubicBezTo>
                    <a:cubicBezTo>
                      <a:pt x="76" y="13"/>
                      <a:pt x="76" y="14"/>
                      <a:pt x="76" y="15"/>
                    </a:cubicBezTo>
                    <a:cubicBezTo>
                      <a:pt x="76" y="20"/>
                      <a:pt x="69" y="20"/>
                      <a:pt x="66" y="20"/>
                    </a:cubicBezTo>
                    <a:cubicBezTo>
                      <a:pt x="63" y="20"/>
                      <a:pt x="59" y="22"/>
                      <a:pt x="59" y="24"/>
                    </a:cubicBezTo>
                    <a:cubicBezTo>
                      <a:pt x="59" y="27"/>
                      <a:pt x="58" y="29"/>
                      <a:pt x="57" y="30"/>
                    </a:cubicBezTo>
                    <a:cubicBezTo>
                      <a:pt x="56" y="31"/>
                      <a:pt x="56" y="31"/>
                      <a:pt x="56" y="32"/>
                    </a:cubicBezTo>
                    <a:cubicBezTo>
                      <a:pt x="57" y="33"/>
                      <a:pt x="58" y="36"/>
                      <a:pt x="52" y="40"/>
                    </a:cubicBezTo>
                    <a:cubicBezTo>
                      <a:pt x="52" y="41"/>
                      <a:pt x="50" y="43"/>
                      <a:pt x="49" y="44"/>
                    </a:cubicBezTo>
                    <a:cubicBezTo>
                      <a:pt x="48" y="46"/>
                      <a:pt x="48" y="47"/>
                      <a:pt x="47" y="48"/>
                    </a:cubicBezTo>
                    <a:cubicBezTo>
                      <a:pt x="47" y="48"/>
                      <a:pt x="47" y="49"/>
                      <a:pt x="47" y="49"/>
                    </a:cubicBezTo>
                    <a:cubicBezTo>
                      <a:pt x="47" y="50"/>
                      <a:pt x="47" y="53"/>
                      <a:pt x="44" y="55"/>
                    </a:cubicBezTo>
                    <a:cubicBezTo>
                      <a:pt x="42" y="56"/>
                      <a:pt x="40" y="56"/>
                      <a:pt x="38" y="57"/>
                    </a:cubicBezTo>
                    <a:cubicBezTo>
                      <a:pt x="37" y="57"/>
                      <a:pt x="36" y="57"/>
                      <a:pt x="36" y="57"/>
                    </a:cubicBezTo>
                    <a:cubicBezTo>
                      <a:pt x="36" y="57"/>
                      <a:pt x="36" y="59"/>
                      <a:pt x="36" y="60"/>
                    </a:cubicBezTo>
                    <a:cubicBezTo>
                      <a:pt x="36" y="62"/>
                      <a:pt x="36" y="64"/>
                      <a:pt x="36" y="66"/>
                    </a:cubicBezTo>
                    <a:cubicBezTo>
                      <a:pt x="36" y="71"/>
                      <a:pt x="32" y="76"/>
                      <a:pt x="28" y="81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30" y="84"/>
                    </a:cubicBezTo>
                    <a:cubicBezTo>
                      <a:pt x="31" y="84"/>
                      <a:pt x="32" y="85"/>
                      <a:pt x="32" y="86"/>
                    </a:cubicBezTo>
                    <a:cubicBezTo>
                      <a:pt x="33" y="88"/>
                      <a:pt x="32" y="90"/>
                      <a:pt x="31" y="93"/>
                    </a:cubicBezTo>
                    <a:cubicBezTo>
                      <a:pt x="30" y="95"/>
                      <a:pt x="29" y="96"/>
                      <a:pt x="26" y="96"/>
                    </a:cubicBezTo>
                    <a:cubicBezTo>
                      <a:pt x="25" y="96"/>
                      <a:pt x="24" y="96"/>
                      <a:pt x="22" y="95"/>
                    </a:cubicBezTo>
                    <a:cubicBezTo>
                      <a:pt x="22" y="95"/>
                      <a:pt x="22" y="95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5"/>
                      <a:pt x="15" y="97"/>
                      <a:pt x="12" y="101"/>
                    </a:cubicBezTo>
                    <a:cubicBezTo>
                      <a:pt x="9" y="106"/>
                      <a:pt x="10" y="109"/>
                      <a:pt x="11" y="111"/>
                    </a:cubicBezTo>
                    <a:cubicBezTo>
                      <a:pt x="12" y="113"/>
                      <a:pt x="12" y="114"/>
                      <a:pt x="11" y="116"/>
                    </a:cubicBezTo>
                    <a:cubicBezTo>
                      <a:pt x="11" y="117"/>
                      <a:pt x="11" y="118"/>
                      <a:pt x="10" y="119"/>
                    </a:cubicBezTo>
                    <a:cubicBezTo>
                      <a:pt x="10" y="120"/>
                      <a:pt x="11" y="121"/>
                      <a:pt x="11" y="122"/>
                    </a:cubicBezTo>
                    <a:cubicBezTo>
                      <a:pt x="13" y="126"/>
                      <a:pt x="12" y="128"/>
                      <a:pt x="12" y="130"/>
                    </a:cubicBezTo>
                    <a:cubicBezTo>
                      <a:pt x="11" y="131"/>
                      <a:pt x="11" y="132"/>
                      <a:pt x="11" y="133"/>
                    </a:cubicBezTo>
                    <a:cubicBezTo>
                      <a:pt x="11" y="134"/>
                      <a:pt x="12" y="135"/>
                      <a:pt x="14" y="136"/>
                    </a:cubicBezTo>
                    <a:cubicBezTo>
                      <a:pt x="15" y="137"/>
                      <a:pt x="18" y="138"/>
                      <a:pt x="18" y="141"/>
                    </a:cubicBezTo>
                    <a:cubicBezTo>
                      <a:pt x="19" y="144"/>
                      <a:pt x="18" y="146"/>
                      <a:pt x="17" y="147"/>
                    </a:cubicBezTo>
                    <a:cubicBezTo>
                      <a:pt x="16" y="149"/>
                      <a:pt x="14" y="149"/>
                      <a:pt x="13" y="149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7" y="153"/>
                      <a:pt x="16" y="162"/>
                      <a:pt x="15" y="164"/>
                    </a:cubicBezTo>
                    <a:cubicBezTo>
                      <a:pt x="14" y="167"/>
                      <a:pt x="11" y="167"/>
                      <a:pt x="9" y="167"/>
                    </a:cubicBezTo>
                    <a:cubicBezTo>
                      <a:pt x="9" y="167"/>
                      <a:pt x="8" y="167"/>
                      <a:pt x="8" y="167"/>
                    </a:cubicBezTo>
                    <a:cubicBezTo>
                      <a:pt x="8" y="169"/>
                      <a:pt x="7" y="171"/>
                      <a:pt x="7" y="172"/>
                    </a:cubicBezTo>
                    <a:cubicBezTo>
                      <a:pt x="6" y="174"/>
                      <a:pt x="6" y="175"/>
                      <a:pt x="6" y="175"/>
                    </a:cubicBezTo>
                    <a:cubicBezTo>
                      <a:pt x="6" y="176"/>
                      <a:pt x="6" y="177"/>
                      <a:pt x="6" y="178"/>
                    </a:cubicBezTo>
                    <a:cubicBezTo>
                      <a:pt x="6" y="182"/>
                      <a:pt x="5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1" y="185"/>
                    </a:cubicBezTo>
                    <a:cubicBezTo>
                      <a:pt x="1" y="185"/>
                      <a:pt x="1" y="185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1" y="191"/>
                      <a:pt x="4" y="193"/>
                    </a:cubicBezTo>
                    <a:cubicBezTo>
                      <a:pt x="7" y="195"/>
                      <a:pt x="7" y="198"/>
                      <a:pt x="7" y="200"/>
                    </a:cubicBezTo>
                    <a:cubicBezTo>
                      <a:pt x="7" y="202"/>
                      <a:pt x="7" y="204"/>
                      <a:pt x="8" y="205"/>
                    </a:cubicBezTo>
                    <a:cubicBezTo>
                      <a:pt x="10" y="207"/>
                      <a:pt x="11" y="209"/>
                      <a:pt x="11" y="211"/>
                    </a:cubicBezTo>
                    <a:cubicBezTo>
                      <a:pt x="12" y="213"/>
                      <a:pt x="12" y="214"/>
                      <a:pt x="14" y="215"/>
                    </a:cubicBezTo>
                    <a:cubicBezTo>
                      <a:pt x="18" y="219"/>
                      <a:pt x="19" y="221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7"/>
                      <a:pt x="17" y="227"/>
                    </a:cubicBezTo>
                    <a:cubicBezTo>
                      <a:pt x="18" y="227"/>
                      <a:pt x="20" y="228"/>
                      <a:pt x="20" y="230"/>
                    </a:cubicBezTo>
                    <a:cubicBezTo>
                      <a:pt x="20" y="231"/>
                      <a:pt x="20" y="232"/>
                      <a:pt x="20" y="234"/>
                    </a:cubicBezTo>
                    <a:cubicBezTo>
                      <a:pt x="20" y="235"/>
                      <a:pt x="20" y="238"/>
                      <a:pt x="20" y="239"/>
                    </a:cubicBezTo>
                    <a:cubicBezTo>
                      <a:pt x="20" y="239"/>
                      <a:pt x="21" y="239"/>
                      <a:pt x="22" y="238"/>
                    </a:cubicBezTo>
                    <a:cubicBezTo>
                      <a:pt x="23" y="238"/>
                      <a:pt x="25" y="238"/>
                      <a:pt x="27" y="238"/>
                    </a:cubicBezTo>
                    <a:cubicBezTo>
                      <a:pt x="28" y="238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9" y="235"/>
                    </a:cubicBezTo>
                    <a:cubicBezTo>
                      <a:pt x="29" y="234"/>
                      <a:pt x="29" y="233"/>
                      <a:pt x="29" y="233"/>
                    </a:cubicBezTo>
                    <a:cubicBezTo>
                      <a:pt x="29" y="230"/>
                      <a:pt x="32" y="229"/>
                      <a:pt x="33" y="229"/>
                    </a:cubicBezTo>
                    <a:cubicBezTo>
                      <a:pt x="33" y="229"/>
                      <a:pt x="33" y="229"/>
                      <a:pt x="33" y="228"/>
                    </a:cubicBezTo>
                    <a:cubicBezTo>
                      <a:pt x="34" y="227"/>
                      <a:pt x="36" y="225"/>
                      <a:pt x="39" y="225"/>
                    </a:cubicBezTo>
                    <a:cubicBezTo>
                      <a:pt x="41" y="225"/>
                      <a:pt x="43" y="226"/>
                      <a:pt x="45" y="227"/>
                    </a:cubicBezTo>
                    <a:cubicBezTo>
                      <a:pt x="45" y="227"/>
                      <a:pt x="46" y="227"/>
                      <a:pt x="46" y="227"/>
                    </a:cubicBezTo>
                    <a:cubicBezTo>
                      <a:pt x="48" y="227"/>
                      <a:pt x="48" y="224"/>
                      <a:pt x="49" y="223"/>
                    </a:cubicBezTo>
                    <a:cubicBezTo>
                      <a:pt x="49" y="220"/>
                      <a:pt x="51" y="220"/>
                      <a:pt x="51" y="220"/>
                    </a:cubicBezTo>
                    <a:cubicBezTo>
                      <a:pt x="53" y="220"/>
                      <a:pt x="54" y="221"/>
                      <a:pt x="55" y="222"/>
                    </a:cubicBezTo>
                    <a:cubicBezTo>
                      <a:pt x="56" y="221"/>
                      <a:pt x="57" y="219"/>
                      <a:pt x="58" y="217"/>
                    </a:cubicBezTo>
                    <a:cubicBezTo>
                      <a:pt x="56" y="218"/>
                      <a:pt x="54" y="218"/>
                      <a:pt x="53" y="217"/>
                    </a:cubicBezTo>
                    <a:cubicBezTo>
                      <a:pt x="52" y="214"/>
                      <a:pt x="55" y="206"/>
                      <a:pt x="55" y="206"/>
                    </a:cubicBezTo>
                    <a:cubicBezTo>
                      <a:pt x="56" y="204"/>
                      <a:pt x="56" y="199"/>
                      <a:pt x="56" y="196"/>
                    </a:cubicBezTo>
                    <a:cubicBezTo>
                      <a:pt x="56" y="193"/>
                      <a:pt x="56" y="192"/>
                      <a:pt x="57" y="191"/>
                    </a:cubicBezTo>
                    <a:cubicBezTo>
                      <a:pt x="57" y="189"/>
                      <a:pt x="58" y="184"/>
                      <a:pt x="64" y="182"/>
                    </a:cubicBezTo>
                    <a:cubicBezTo>
                      <a:pt x="68" y="181"/>
                      <a:pt x="73" y="177"/>
                      <a:pt x="73" y="175"/>
                    </a:cubicBezTo>
                    <a:cubicBezTo>
                      <a:pt x="72" y="173"/>
                      <a:pt x="75" y="171"/>
                      <a:pt x="77" y="168"/>
                    </a:cubicBezTo>
                    <a:cubicBezTo>
                      <a:pt x="78" y="167"/>
                      <a:pt x="80" y="166"/>
                      <a:pt x="80" y="165"/>
                    </a:cubicBezTo>
                    <a:cubicBezTo>
                      <a:pt x="79" y="164"/>
                      <a:pt x="73" y="157"/>
                      <a:pt x="70" y="155"/>
                    </a:cubicBezTo>
                    <a:cubicBezTo>
                      <a:pt x="69" y="155"/>
                      <a:pt x="67" y="155"/>
                      <a:pt x="66" y="155"/>
                    </a:cubicBezTo>
                    <a:cubicBezTo>
                      <a:pt x="64" y="155"/>
                      <a:pt x="62" y="155"/>
                      <a:pt x="62" y="153"/>
                    </a:cubicBezTo>
                    <a:cubicBezTo>
                      <a:pt x="61" y="153"/>
                      <a:pt x="61" y="152"/>
                      <a:pt x="61" y="151"/>
                    </a:cubicBezTo>
                    <a:cubicBezTo>
                      <a:pt x="61" y="150"/>
                      <a:pt x="61" y="146"/>
                      <a:pt x="60" y="139"/>
                    </a:cubicBezTo>
                    <a:cubicBezTo>
                      <a:pt x="59" y="137"/>
                      <a:pt x="61" y="134"/>
                      <a:pt x="62" y="132"/>
                    </a:cubicBezTo>
                    <a:cubicBezTo>
                      <a:pt x="63" y="130"/>
                      <a:pt x="64" y="129"/>
                      <a:pt x="64" y="128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4" y="124"/>
                      <a:pt x="64" y="119"/>
                      <a:pt x="68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70" y="115"/>
                      <a:pt x="71" y="113"/>
                      <a:pt x="74" y="112"/>
                    </a:cubicBezTo>
                    <a:cubicBezTo>
                      <a:pt x="75" y="112"/>
                      <a:pt x="75" y="111"/>
                      <a:pt x="76" y="109"/>
                    </a:cubicBezTo>
                    <a:cubicBezTo>
                      <a:pt x="77" y="107"/>
                      <a:pt x="78" y="105"/>
                      <a:pt x="81" y="103"/>
                    </a:cubicBezTo>
                    <a:cubicBezTo>
                      <a:pt x="83" y="103"/>
                      <a:pt x="84" y="102"/>
                      <a:pt x="86" y="101"/>
                    </a:cubicBezTo>
                    <a:cubicBezTo>
                      <a:pt x="87" y="100"/>
                      <a:pt x="89" y="99"/>
                      <a:pt x="92" y="97"/>
                    </a:cubicBezTo>
                    <a:cubicBezTo>
                      <a:pt x="98" y="94"/>
                      <a:pt x="107" y="88"/>
                      <a:pt x="108" y="85"/>
                    </a:cubicBezTo>
                    <a:cubicBezTo>
                      <a:pt x="108" y="85"/>
                      <a:pt x="108" y="84"/>
                      <a:pt x="107" y="83"/>
                    </a:cubicBezTo>
                    <a:cubicBezTo>
                      <a:pt x="106" y="81"/>
                      <a:pt x="103" y="77"/>
                      <a:pt x="108" y="74"/>
                    </a:cubicBezTo>
                    <a:cubicBezTo>
                      <a:pt x="110" y="72"/>
                      <a:pt x="110" y="71"/>
                      <a:pt x="110" y="69"/>
                    </a:cubicBezTo>
                    <a:cubicBezTo>
                      <a:pt x="110" y="68"/>
                      <a:pt x="110" y="65"/>
                      <a:pt x="113" y="64"/>
                    </a:cubicBezTo>
                    <a:cubicBezTo>
                      <a:pt x="115" y="63"/>
                      <a:pt x="116" y="62"/>
                      <a:pt x="118" y="60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21" y="57"/>
                      <a:pt x="123" y="57"/>
                      <a:pt x="124" y="57"/>
                    </a:cubicBezTo>
                    <a:cubicBezTo>
                      <a:pt x="125" y="57"/>
                      <a:pt x="125" y="57"/>
                      <a:pt x="126" y="57"/>
                    </a:cubicBezTo>
                    <a:cubicBezTo>
                      <a:pt x="128" y="57"/>
                      <a:pt x="130" y="58"/>
                      <a:pt x="132" y="57"/>
                    </a:cubicBezTo>
                    <a:cubicBezTo>
                      <a:pt x="133" y="57"/>
                      <a:pt x="135" y="57"/>
                      <a:pt x="136" y="57"/>
                    </a:cubicBezTo>
                    <a:cubicBezTo>
                      <a:pt x="136" y="57"/>
                      <a:pt x="136" y="57"/>
                      <a:pt x="136" y="57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5"/>
                      <a:pt x="136" y="55"/>
                      <a:pt x="135" y="55"/>
                    </a:cubicBezTo>
                    <a:cubicBezTo>
                      <a:pt x="135" y="54"/>
                      <a:pt x="131" y="50"/>
                      <a:pt x="132" y="48"/>
                    </a:cubicBezTo>
                    <a:cubicBezTo>
                      <a:pt x="132" y="47"/>
                      <a:pt x="133" y="46"/>
                      <a:pt x="135" y="46"/>
                    </a:cubicBezTo>
                    <a:cubicBezTo>
                      <a:pt x="135" y="46"/>
                      <a:pt x="135" y="44"/>
                      <a:pt x="135" y="42"/>
                    </a:cubicBezTo>
                    <a:cubicBezTo>
                      <a:pt x="135" y="41"/>
                      <a:pt x="135" y="40"/>
                      <a:pt x="134" y="40"/>
                    </a:cubicBezTo>
                    <a:cubicBezTo>
                      <a:pt x="132" y="39"/>
                      <a:pt x="132" y="35"/>
                      <a:pt x="132" y="33"/>
                    </a:cubicBezTo>
                    <a:cubicBezTo>
                      <a:pt x="132" y="32"/>
                      <a:pt x="132" y="30"/>
                      <a:pt x="132" y="30"/>
                    </a:cubicBezTo>
                    <a:cubicBezTo>
                      <a:pt x="128" y="28"/>
                      <a:pt x="129" y="23"/>
                      <a:pt x="130" y="19"/>
                    </a:cubicBezTo>
                    <a:cubicBezTo>
                      <a:pt x="130" y="18"/>
                      <a:pt x="130" y="18"/>
                      <a:pt x="130" y="17"/>
                    </a:cubicBezTo>
                    <a:cubicBezTo>
                      <a:pt x="130" y="16"/>
                      <a:pt x="123" y="13"/>
                      <a:pt x="120" y="11"/>
                    </a:cubicBezTo>
                    <a:cubicBezTo>
                      <a:pt x="118" y="11"/>
                      <a:pt x="117" y="10"/>
                      <a:pt x="115" y="10"/>
                    </a:cubicBezTo>
                    <a:cubicBezTo>
                      <a:pt x="112" y="8"/>
                      <a:pt x="109" y="6"/>
                      <a:pt x="107" y="4"/>
                    </a:cubicBezTo>
                    <a:cubicBezTo>
                      <a:pt x="106" y="3"/>
                      <a:pt x="105" y="2"/>
                      <a:pt x="103" y="1"/>
                    </a:cubicBezTo>
                    <a:cubicBezTo>
                      <a:pt x="103" y="1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2" name="Freeform 1220"/>
              <p:cNvSpPr>
                <a:spLocks/>
              </p:cNvSpPr>
              <p:nvPr/>
            </p:nvSpPr>
            <p:spPr bwMode="auto">
              <a:xfrm>
                <a:off x="2794" y="3079"/>
                <a:ext cx="46" cy="29"/>
              </a:xfrm>
              <a:custGeom>
                <a:avLst/>
                <a:gdLst>
                  <a:gd name="T0" fmla="*/ 41 w 48"/>
                  <a:gd name="T1" fmla="*/ 30 h 30"/>
                  <a:gd name="T2" fmla="*/ 41 w 48"/>
                  <a:gd name="T3" fmla="*/ 29 h 30"/>
                  <a:gd name="T4" fmla="*/ 42 w 48"/>
                  <a:gd name="T5" fmla="*/ 29 h 30"/>
                  <a:gd name="T6" fmla="*/ 43 w 48"/>
                  <a:gd name="T7" fmla="*/ 28 h 30"/>
                  <a:gd name="T8" fmla="*/ 43 w 48"/>
                  <a:gd name="T9" fmla="*/ 28 h 30"/>
                  <a:gd name="T10" fmla="*/ 43 w 48"/>
                  <a:gd name="T11" fmla="*/ 28 h 30"/>
                  <a:gd name="T12" fmla="*/ 45 w 48"/>
                  <a:gd name="T13" fmla="*/ 26 h 30"/>
                  <a:gd name="T14" fmla="*/ 45 w 48"/>
                  <a:gd name="T15" fmla="*/ 26 h 30"/>
                  <a:gd name="T16" fmla="*/ 45 w 48"/>
                  <a:gd name="T17" fmla="*/ 26 h 30"/>
                  <a:gd name="T18" fmla="*/ 42 w 48"/>
                  <a:gd name="T19" fmla="*/ 20 h 30"/>
                  <a:gd name="T20" fmla="*/ 42 w 48"/>
                  <a:gd name="T21" fmla="*/ 17 h 30"/>
                  <a:gd name="T22" fmla="*/ 42 w 48"/>
                  <a:gd name="T23" fmla="*/ 13 h 30"/>
                  <a:gd name="T24" fmla="*/ 44 w 48"/>
                  <a:gd name="T25" fmla="*/ 9 h 30"/>
                  <a:gd name="T26" fmla="*/ 46 w 48"/>
                  <a:gd name="T27" fmla="*/ 6 h 30"/>
                  <a:gd name="T28" fmla="*/ 48 w 48"/>
                  <a:gd name="T29" fmla="*/ 3 h 30"/>
                  <a:gd name="T30" fmla="*/ 48 w 48"/>
                  <a:gd name="T31" fmla="*/ 3 h 30"/>
                  <a:gd name="T32" fmla="*/ 48 w 48"/>
                  <a:gd name="T33" fmla="*/ 3 h 30"/>
                  <a:gd name="T34" fmla="*/ 48 w 48"/>
                  <a:gd name="T35" fmla="*/ 3 h 30"/>
                  <a:gd name="T36" fmla="*/ 37 w 48"/>
                  <a:gd name="T37" fmla="*/ 2 h 30"/>
                  <a:gd name="T38" fmla="*/ 26 w 48"/>
                  <a:gd name="T39" fmla="*/ 1 h 30"/>
                  <a:gd name="T40" fmla="*/ 19 w 48"/>
                  <a:gd name="T41" fmla="*/ 2 h 30"/>
                  <a:gd name="T42" fmla="*/ 6 w 48"/>
                  <a:gd name="T43" fmla="*/ 4 h 30"/>
                  <a:gd name="T44" fmla="*/ 1 w 48"/>
                  <a:gd name="T45" fmla="*/ 7 h 30"/>
                  <a:gd name="T46" fmla="*/ 0 w 48"/>
                  <a:gd name="T47" fmla="*/ 8 h 30"/>
                  <a:gd name="T48" fmla="*/ 2 w 48"/>
                  <a:gd name="T49" fmla="*/ 13 h 30"/>
                  <a:gd name="T50" fmla="*/ 2 w 48"/>
                  <a:gd name="T51" fmla="*/ 15 h 30"/>
                  <a:gd name="T52" fmla="*/ 7 w 48"/>
                  <a:gd name="T53" fmla="*/ 18 h 30"/>
                  <a:gd name="T54" fmla="*/ 13 w 48"/>
                  <a:gd name="T55" fmla="*/ 21 h 30"/>
                  <a:gd name="T56" fmla="*/ 13 w 48"/>
                  <a:gd name="T57" fmla="*/ 23 h 30"/>
                  <a:gd name="T58" fmla="*/ 13 w 48"/>
                  <a:gd name="T59" fmla="*/ 23 h 30"/>
                  <a:gd name="T60" fmla="*/ 15 w 48"/>
                  <a:gd name="T61" fmla="*/ 23 h 30"/>
                  <a:gd name="T62" fmla="*/ 16 w 48"/>
                  <a:gd name="T63" fmla="*/ 23 h 30"/>
                  <a:gd name="T64" fmla="*/ 18 w 48"/>
                  <a:gd name="T65" fmla="*/ 23 h 30"/>
                  <a:gd name="T66" fmla="*/ 23 w 48"/>
                  <a:gd name="T67" fmla="*/ 23 h 30"/>
                  <a:gd name="T68" fmla="*/ 23 w 48"/>
                  <a:gd name="T69" fmla="*/ 24 h 30"/>
                  <a:gd name="T70" fmla="*/ 32 w 48"/>
                  <a:gd name="T71" fmla="*/ 30 h 30"/>
                  <a:gd name="T72" fmla="*/ 33 w 48"/>
                  <a:gd name="T73" fmla="*/ 30 h 30"/>
                  <a:gd name="T74" fmla="*/ 33 w 48"/>
                  <a:gd name="T75" fmla="*/ 29 h 30"/>
                  <a:gd name="T76" fmla="*/ 34 w 48"/>
                  <a:gd name="T77" fmla="*/ 29 h 30"/>
                  <a:gd name="T78" fmla="*/ 34 w 48"/>
                  <a:gd name="T79" fmla="*/ 29 h 30"/>
                  <a:gd name="T80" fmla="*/ 41 w 48"/>
                  <a:gd name="T8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30">
                    <a:moveTo>
                      <a:pt x="41" y="30"/>
                    </a:moveTo>
                    <a:cubicBezTo>
                      <a:pt x="41" y="30"/>
                      <a:pt x="41" y="30"/>
                      <a:pt x="41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3" y="24"/>
                      <a:pt x="43" y="23"/>
                      <a:pt x="42" y="20"/>
                    </a:cubicBezTo>
                    <a:cubicBezTo>
                      <a:pt x="42" y="18"/>
                      <a:pt x="42" y="17"/>
                      <a:pt x="42" y="17"/>
                    </a:cubicBezTo>
                    <a:cubicBezTo>
                      <a:pt x="42" y="15"/>
                      <a:pt x="41" y="14"/>
                      <a:pt x="42" y="13"/>
                    </a:cubicBezTo>
                    <a:cubicBezTo>
                      <a:pt x="42" y="11"/>
                      <a:pt x="43" y="10"/>
                      <a:pt x="44" y="9"/>
                    </a:cubicBezTo>
                    <a:cubicBezTo>
                      <a:pt x="44" y="8"/>
                      <a:pt x="45" y="8"/>
                      <a:pt x="46" y="6"/>
                    </a:cubicBezTo>
                    <a:cubicBezTo>
                      <a:pt x="46" y="5"/>
                      <a:pt x="47" y="4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4"/>
                      <a:pt x="41" y="3"/>
                      <a:pt x="37" y="2"/>
                    </a:cubicBezTo>
                    <a:cubicBezTo>
                      <a:pt x="33" y="1"/>
                      <a:pt x="29" y="0"/>
                      <a:pt x="26" y="1"/>
                    </a:cubicBezTo>
                    <a:cubicBezTo>
                      <a:pt x="24" y="1"/>
                      <a:pt x="22" y="1"/>
                      <a:pt x="19" y="2"/>
                    </a:cubicBezTo>
                    <a:cubicBezTo>
                      <a:pt x="15" y="2"/>
                      <a:pt x="8" y="3"/>
                      <a:pt x="6" y="4"/>
                    </a:cubicBezTo>
                    <a:cubicBezTo>
                      <a:pt x="5" y="6"/>
                      <a:pt x="3" y="7"/>
                      <a:pt x="1" y="7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5" y="19"/>
                      <a:pt x="5" y="19"/>
                      <a:pt x="7" y="18"/>
                    </a:cubicBezTo>
                    <a:cubicBezTo>
                      <a:pt x="9" y="18"/>
                      <a:pt x="12" y="19"/>
                      <a:pt x="13" y="21"/>
                    </a:cubicBezTo>
                    <a:cubicBezTo>
                      <a:pt x="13" y="21"/>
                      <a:pt x="13" y="22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21" y="23"/>
                      <a:pt x="22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30" y="29"/>
                      <a:pt x="32" y="30"/>
                      <a:pt x="32" y="30"/>
                    </a:cubicBezTo>
                    <a:cubicBezTo>
                      <a:pt x="32" y="30"/>
                      <a:pt x="33" y="30"/>
                      <a:pt x="33" y="30"/>
                    </a:cubicBezTo>
                    <a:cubicBezTo>
                      <a:pt x="33" y="30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29"/>
                      <a:pt x="38" y="30"/>
                      <a:pt x="4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3" name="Freeform 1221"/>
              <p:cNvSpPr>
                <a:spLocks/>
              </p:cNvSpPr>
              <p:nvPr/>
            </p:nvSpPr>
            <p:spPr bwMode="auto">
              <a:xfrm>
                <a:off x="2600" y="2872"/>
                <a:ext cx="274" cy="229"/>
              </a:xfrm>
              <a:custGeom>
                <a:avLst/>
                <a:gdLst>
                  <a:gd name="T0" fmla="*/ 180 w 286"/>
                  <a:gd name="T1" fmla="*/ 35 h 239"/>
                  <a:gd name="T2" fmla="*/ 204 w 286"/>
                  <a:gd name="T3" fmla="*/ 46 h 239"/>
                  <a:gd name="T4" fmla="*/ 220 w 286"/>
                  <a:gd name="T5" fmla="*/ 48 h 239"/>
                  <a:gd name="T6" fmla="*/ 227 w 286"/>
                  <a:gd name="T7" fmla="*/ 37 h 239"/>
                  <a:gd name="T8" fmla="*/ 246 w 286"/>
                  <a:gd name="T9" fmla="*/ 21 h 239"/>
                  <a:gd name="T10" fmla="*/ 270 w 286"/>
                  <a:gd name="T11" fmla="*/ 33 h 239"/>
                  <a:gd name="T12" fmla="*/ 274 w 286"/>
                  <a:gd name="T13" fmla="*/ 29 h 239"/>
                  <a:gd name="T14" fmla="*/ 279 w 286"/>
                  <a:gd name="T15" fmla="*/ 17 h 239"/>
                  <a:gd name="T16" fmla="*/ 272 w 286"/>
                  <a:gd name="T17" fmla="*/ 9 h 239"/>
                  <a:gd name="T18" fmla="*/ 255 w 286"/>
                  <a:gd name="T19" fmla="*/ 10 h 239"/>
                  <a:gd name="T20" fmla="*/ 248 w 286"/>
                  <a:gd name="T21" fmla="*/ 2 h 239"/>
                  <a:gd name="T22" fmla="*/ 238 w 286"/>
                  <a:gd name="T23" fmla="*/ 6 h 239"/>
                  <a:gd name="T24" fmla="*/ 223 w 286"/>
                  <a:gd name="T25" fmla="*/ 10 h 239"/>
                  <a:gd name="T26" fmla="*/ 218 w 286"/>
                  <a:gd name="T27" fmla="*/ 5 h 239"/>
                  <a:gd name="T28" fmla="*/ 209 w 286"/>
                  <a:gd name="T29" fmla="*/ 10 h 239"/>
                  <a:gd name="T30" fmla="*/ 199 w 286"/>
                  <a:gd name="T31" fmla="*/ 24 h 239"/>
                  <a:gd name="T32" fmla="*/ 182 w 286"/>
                  <a:gd name="T33" fmla="*/ 18 h 239"/>
                  <a:gd name="T34" fmla="*/ 181 w 286"/>
                  <a:gd name="T35" fmla="*/ 24 h 239"/>
                  <a:gd name="T36" fmla="*/ 164 w 286"/>
                  <a:gd name="T37" fmla="*/ 27 h 239"/>
                  <a:gd name="T38" fmla="*/ 158 w 286"/>
                  <a:gd name="T39" fmla="*/ 20 h 239"/>
                  <a:gd name="T40" fmla="*/ 149 w 286"/>
                  <a:gd name="T41" fmla="*/ 30 h 239"/>
                  <a:gd name="T42" fmla="*/ 137 w 286"/>
                  <a:gd name="T43" fmla="*/ 33 h 239"/>
                  <a:gd name="T44" fmla="*/ 141 w 286"/>
                  <a:gd name="T45" fmla="*/ 47 h 239"/>
                  <a:gd name="T46" fmla="*/ 125 w 286"/>
                  <a:gd name="T47" fmla="*/ 46 h 239"/>
                  <a:gd name="T48" fmla="*/ 111 w 286"/>
                  <a:gd name="T49" fmla="*/ 48 h 239"/>
                  <a:gd name="T50" fmla="*/ 116 w 286"/>
                  <a:gd name="T51" fmla="*/ 53 h 239"/>
                  <a:gd name="T52" fmla="*/ 127 w 286"/>
                  <a:gd name="T53" fmla="*/ 57 h 239"/>
                  <a:gd name="T54" fmla="*/ 113 w 286"/>
                  <a:gd name="T55" fmla="*/ 65 h 239"/>
                  <a:gd name="T56" fmla="*/ 94 w 286"/>
                  <a:gd name="T57" fmla="*/ 94 h 239"/>
                  <a:gd name="T58" fmla="*/ 83 w 286"/>
                  <a:gd name="T59" fmla="*/ 111 h 239"/>
                  <a:gd name="T60" fmla="*/ 70 w 286"/>
                  <a:gd name="T61" fmla="*/ 122 h 239"/>
                  <a:gd name="T62" fmla="*/ 60 w 286"/>
                  <a:gd name="T63" fmla="*/ 135 h 239"/>
                  <a:gd name="T64" fmla="*/ 43 w 286"/>
                  <a:gd name="T65" fmla="*/ 148 h 239"/>
                  <a:gd name="T66" fmla="*/ 35 w 286"/>
                  <a:gd name="T67" fmla="*/ 155 h 239"/>
                  <a:gd name="T68" fmla="*/ 26 w 286"/>
                  <a:gd name="T69" fmla="*/ 165 h 239"/>
                  <a:gd name="T70" fmla="*/ 10 w 286"/>
                  <a:gd name="T71" fmla="*/ 174 h 239"/>
                  <a:gd name="T72" fmla="*/ 3 w 286"/>
                  <a:gd name="T73" fmla="*/ 186 h 239"/>
                  <a:gd name="T74" fmla="*/ 2 w 286"/>
                  <a:gd name="T75" fmla="*/ 203 h 239"/>
                  <a:gd name="T76" fmla="*/ 19 w 286"/>
                  <a:gd name="T77" fmla="*/ 204 h 239"/>
                  <a:gd name="T78" fmla="*/ 4 w 286"/>
                  <a:gd name="T79" fmla="*/ 213 h 239"/>
                  <a:gd name="T80" fmla="*/ 9 w 286"/>
                  <a:gd name="T81" fmla="*/ 215 h 239"/>
                  <a:gd name="T82" fmla="*/ 8 w 286"/>
                  <a:gd name="T83" fmla="*/ 228 h 239"/>
                  <a:gd name="T84" fmla="*/ 53 w 286"/>
                  <a:gd name="T85" fmla="*/ 222 h 239"/>
                  <a:gd name="T86" fmla="*/ 62 w 286"/>
                  <a:gd name="T87" fmla="*/ 213 h 239"/>
                  <a:gd name="T88" fmla="*/ 74 w 286"/>
                  <a:gd name="T89" fmla="*/ 215 h 239"/>
                  <a:gd name="T90" fmla="*/ 80 w 286"/>
                  <a:gd name="T91" fmla="*/ 194 h 239"/>
                  <a:gd name="T92" fmla="*/ 78 w 286"/>
                  <a:gd name="T93" fmla="*/ 178 h 239"/>
                  <a:gd name="T94" fmla="*/ 93 w 286"/>
                  <a:gd name="T95" fmla="*/ 135 h 239"/>
                  <a:gd name="T96" fmla="*/ 96 w 286"/>
                  <a:gd name="T97" fmla="*/ 123 h 239"/>
                  <a:gd name="T98" fmla="*/ 114 w 286"/>
                  <a:gd name="T99" fmla="*/ 93 h 239"/>
                  <a:gd name="T100" fmla="*/ 126 w 286"/>
                  <a:gd name="T101" fmla="*/ 68 h 239"/>
                  <a:gd name="T102" fmla="*/ 149 w 286"/>
                  <a:gd name="T103" fmla="*/ 49 h 239"/>
                  <a:gd name="T104" fmla="*/ 173 w 286"/>
                  <a:gd name="T105" fmla="*/ 4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6" h="239">
                    <a:moveTo>
                      <a:pt x="174" y="40"/>
                    </a:moveTo>
                    <a:cubicBezTo>
                      <a:pt x="175" y="39"/>
                      <a:pt x="175" y="39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7"/>
                      <a:pt x="177" y="37"/>
                      <a:pt x="178" y="36"/>
                    </a:cubicBezTo>
                    <a:cubicBezTo>
                      <a:pt x="178" y="36"/>
                      <a:pt x="178" y="36"/>
                      <a:pt x="178" y="36"/>
                    </a:cubicBezTo>
                    <a:cubicBezTo>
                      <a:pt x="179" y="36"/>
                      <a:pt x="179" y="36"/>
                      <a:pt x="180" y="35"/>
                    </a:cubicBezTo>
                    <a:cubicBezTo>
                      <a:pt x="180" y="35"/>
                      <a:pt x="180" y="35"/>
                      <a:pt x="180" y="35"/>
                    </a:cubicBezTo>
                    <a:cubicBezTo>
                      <a:pt x="181" y="35"/>
                      <a:pt x="182" y="35"/>
                      <a:pt x="182" y="35"/>
                    </a:cubicBezTo>
                    <a:cubicBezTo>
                      <a:pt x="185" y="36"/>
                      <a:pt x="187" y="38"/>
                      <a:pt x="189" y="40"/>
                    </a:cubicBezTo>
                    <a:cubicBezTo>
                      <a:pt x="191" y="42"/>
                      <a:pt x="193" y="44"/>
                      <a:pt x="195" y="44"/>
                    </a:cubicBezTo>
                    <a:cubicBezTo>
                      <a:pt x="196" y="45"/>
                      <a:pt x="197" y="45"/>
                      <a:pt x="198" y="45"/>
                    </a:cubicBezTo>
                    <a:cubicBezTo>
                      <a:pt x="201" y="46"/>
                      <a:pt x="203" y="46"/>
                      <a:pt x="204" y="46"/>
                    </a:cubicBezTo>
                    <a:cubicBezTo>
                      <a:pt x="204" y="46"/>
                      <a:pt x="205" y="46"/>
                      <a:pt x="205" y="46"/>
                    </a:cubicBezTo>
                    <a:cubicBezTo>
                      <a:pt x="206" y="44"/>
                      <a:pt x="209" y="44"/>
                      <a:pt x="212" y="45"/>
                    </a:cubicBezTo>
                    <a:cubicBezTo>
                      <a:pt x="213" y="45"/>
                      <a:pt x="214" y="46"/>
                      <a:pt x="215" y="46"/>
                    </a:cubicBezTo>
                    <a:cubicBezTo>
                      <a:pt x="215" y="45"/>
                      <a:pt x="216" y="45"/>
                      <a:pt x="216" y="45"/>
                    </a:cubicBezTo>
                    <a:cubicBezTo>
                      <a:pt x="218" y="45"/>
                      <a:pt x="219" y="47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1" y="47"/>
                      <a:pt x="221" y="45"/>
                      <a:pt x="221" y="44"/>
                    </a:cubicBezTo>
                    <a:cubicBezTo>
                      <a:pt x="221" y="43"/>
                      <a:pt x="222" y="41"/>
                      <a:pt x="225" y="41"/>
                    </a:cubicBezTo>
                    <a:cubicBezTo>
                      <a:pt x="226" y="41"/>
                      <a:pt x="226" y="41"/>
                      <a:pt x="227" y="41"/>
                    </a:cubicBezTo>
                    <a:cubicBezTo>
                      <a:pt x="228" y="41"/>
                      <a:pt x="228" y="41"/>
                      <a:pt x="228" y="41"/>
                    </a:cubicBezTo>
                    <a:cubicBezTo>
                      <a:pt x="228" y="40"/>
                      <a:pt x="228" y="38"/>
                      <a:pt x="227" y="37"/>
                    </a:cubicBezTo>
                    <a:cubicBezTo>
                      <a:pt x="227" y="36"/>
                      <a:pt x="227" y="34"/>
                      <a:pt x="227" y="33"/>
                    </a:cubicBezTo>
                    <a:cubicBezTo>
                      <a:pt x="227" y="30"/>
                      <a:pt x="230" y="28"/>
                      <a:pt x="231" y="27"/>
                    </a:cubicBezTo>
                    <a:cubicBezTo>
                      <a:pt x="232" y="27"/>
                      <a:pt x="234" y="26"/>
                      <a:pt x="234" y="26"/>
                    </a:cubicBezTo>
                    <a:cubicBezTo>
                      <a:pt x="234" y="22"/>
                      <a:pt x="238" y="22"/>
                      <a:pt x="241" y="22"/>
                    </a:cubicBezTo>
                    <a:cubicBezTo>
                      <a:pt x="242" y="22"/>
                      <a:pt x="242" y="22"/>
                      <a:pt x="242" y="22"/>
                    </a:cubicBezTo>
                    <a:cubicBezTo>
                      <a:pt x="244" y="22"/>
                      <a:pt x="245" y="22"/>
                      <a:pt x="246" y="21"/>
                    </a:cubicBezTo>
                    <a:cubicBezTo>
                      <a:pt x="247" y="20"/>
                      <a:pt x="249" y="19"/>
                      <a:pt x="252" y="19"/>
                    </a:cubicBezTo>
                    <a:cubicBezTo>
                      <a:pt x="255" y="19"/>
                      <a:pt x="257" y="20"/>
                      <a:pt x="258" y="22"/>
                    </a:cubicBezTo>
                    <a:cubicBezTo>
                      <a:pt x="259" y="23"/>
                      <a:pt x="261" y="24"/>
                      <a:pt x="263" y="25"/>
                    </a:cubicBezTo>
                    <a:cubicBezTo>
                      <a:pt x="266" y="27"/>
                      <a:pt x="269" y="28"/>
                      <a:pt x="270" y="31"/>
                    </a:cubicBezTo>
                    <a:cubicBezTo>
                      <a:pt x="270" y="31"/>
                      <a:pt x="270" y="32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1" y="33"/>
                      <a:pt x="271" y="33"/>
                    </a:cubicBezTo>
                    <a:cubicBezTo>
                      <a:pt x="271" y="33"/>
                      <a:pt x="271" y="33"/>
                      <a:pt x="271" y="33"/>
                    </a:cubicBezTo>
                    <a:cubicBezTo>
                      <a:pt x="272" y="33"/>
                      <a:pt x="273" y="33"/>
                      <a:pt x="273" y="33"/>
                    </a:cubicBezTo>
                    <a:cubicBezTo>
                      <a:pt x="274" y="33"/>
                      <a:pt x="275" y="32"/>
                      <a:pt x="276" y="31"/>
                    </a:cubicBezTo>
                    <a:cubicBezTo>
                      <a:pt x="277" y="31"/>
                      <a:pt x="277" y="30"/>
                      <a:pt x="277" y="30"/>
                    </a:cubicBezTo>
                    <a:cubicBezTo>
                      <a:pt x="276" y="30"/>
                      <a:pt x="275" y="30"/>
                      <a:pt x="274" y="29"/>
                    </a:cubicBezTo>
                    <a:cubicBezTo>
                      <a:pt x="273" y="28"/>
                      <a:pt x="273" y="27"/>
                      <a:pt x="273" y="26"/>
                    </a:cubicBezTo>
                    <a:cubicBezTo>
                      <a:pt x="272" y="26"/>
                      <a:pt x="270" y="24"/>
                      <a:pt x="269" y="24"/>
                    </a:cubicBezTo>
                    <a:cubicBezTo>
                      <a:pt x="267" y="23"/>
                      <a:pt x="266" y="22"/>
                      <a:pt x="265" y="21"/>
                    </a:cubicBezTo>
                    <a:cubicBezTo>
                      <a:pt x="265" y="20"/>
                      <a:pt x="265" y="19"/>
                      <a:pt x="266" y="19"/>
                    </a:cubicBezTo>
                    <a:cubicBezTo>
                      <a:pt x="267" y="17"/>
                      <a:pt x="271" y="17"/>
                      <a:pt x="274" y="19"/>
                    </a:cubicBezTo>
                    <a:cubicBezTo>
                      <a:pt x="276" y="20"/>
                      <a:pt x="276" y="20"/>
                      <a:pt x="279" y="17"/>
                    </a:cubicBezTo>
                    <a:cubicBezTo>
                      <a:pt x="281" y="15"/>
                      <a:pt x="284" y="15"/>
                      <a:pt x="285" y="15"/>
                    </a:cubicBezTo>
                    <a:cubicBezTo>
                      <a:pt x="286" y="15"/>
                      <a:pt x="286" y="15"/>
                      <a:pt x="286" y="15"/>
                    </a:cubicBezTo>
                    <a:cubicBezTo>
                      <a:pt x="285" y="14"/>
                      <a:pt x="284" y="14"/>
                      <a:pt x="284" y="13"/>
                    </a:cubicBezTo>
                    <a:cubicBezTo>
                      <a:pt x="282" y="13"/>
                      <a:pt x="281" y="12"/>
                      <a:pt x="281" y="11"/>
                    </a:cubicBezTo>
                    <a:cubicBezTo>
                      <a:pt x="280" y="10"/>
                      <a:pt x="277" y="8"/>
                      <a:pt x="274" y="9"/>
                    </a:cubicBezTo>
                    <a:cubicBezTo>
                      <a:pt x="274" y="9"/>
                      <a:pt x="273" y="9"/>
                      <a:pt x="272" y="9"/>
                    </a:cubicBezTo>
                    <a:cubicBezTo>
                      <a:pt x="270" y="9"/>
                      <a:pt x="269" y="8"/>
                      <a:pt x="268" y="7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66" y="6"/>
                      <a:pt x="266" y="6"/>
                    </a:cubicBezTo>
                    <a:cubicBezTo>
                      <a:pt x="264" y="6"/>
                      <a:pt x="261" y="8"/>
                      <a:pt x="261" y="10"/>
                    </a:cubicBezTo>
                    <a:cubicBezTo>
                      <a:pt x="261" y="16"/>
                      <a:pt x="256" y="16"/>
                      <a:pt x="254" y="14"/>
                    </a:cubicBezTo>
                    <a:cubicBezTo>
                      <a:pt x="254" y="13"/>
                      <a:pt x="254" y="11"/>
                      <a:pt x="255" y="10"/>
                    </a:cubicBezTo>
                    <a:cubicBezTo>
                      <a:pt x="255" y="10"/>
                      <a:pt x="255" y="9"/>
                      <a:pt x="255" y="8"/>
                    </a:cubicBezTo>
                    <a:cubicBezTo>
                      <a:pt x="254" y="8"/>
                      <a:pt x="254" y="7"/>
                      <a:pt x="254" y="6"/>
                    </a:cubicBezTo>
                    <a:cubicBezTo>
                      <a:pt x="255" y="5"/>
                      <a:pt x="255" y="3"/>
                      <a:pt x="257" y="3"/>
                    </a:cubicBezTo>
                    <a:cubicBezTo>
                      <a:pt x="257" y="3"/>
                      <a:pt x="257" y="3"/>
                      <a:pt x="257" y="2"/>
                    </a:cubicBezTo>
                    <a:cubicBezTo>
                      <a:pt x="256" y="1"/>
                      <a:pt x="255" y="1"/>
                      <a:pt x="253" y="1"/>
                    </a:cubicBezTo>
                    <a:cubicBezTo>
                      <a:pt x="250" y="0"/>
                      <a:pt x="249" y="2"/>
                      <a:pt x="248" y="2"/>
                    </a:cubicBezTo>
                    <a:cubicBezTo>
                      <a:pt x="248" y="3"/>
                      <a:pt x="248" y="4"/>
                      <a:pt x="248" y="4"/>
                    </a:cubicBezTo>
                    <a:cubicBezTo>
                      <a:pt x="248" y="4"/>
                      <a:pt x="249" y="6"/>
                      <a:pt x="248" y="8"/>
                    </a:cubicBezTo>
                    <a:cubicBezTo>
                      <a:pt x="247" y="11"/>
                      <a:pt x="243" y="16"/>
                      <a:pt x="239" y="16"/>
                    </a:cubicBezTo>
                    <a:cubicBezTo>
                      <a:pt x="238" y="16"/>
                      <a:pt x="238" y="15"/>
                      <a:pt x="237" y="15"/>
                    </a:cubicBezTo>
                    <a:cubicBezTo>
                      <a:pt x="236" y="13"/>
                      <a:pt x="236" y="11"/>
                      <a:pt x="237" y="8"/>
                    </a:cubicBezTo>
                    <a:cubicBezTo>
                      <a:pt x="237" y="7"/>
                      <a:pt x="237" y="6"/>
                      <a:pt x="238" y="6"/>
                    </a:cubicBezTo>
                    <a:cubicBezTo>
                      <a:pt x="237" y="6"/>
                      <a:pt x="236" y="7"/>
                      <a:pt x="234" y="9"/>
                    </a:cubicBezTo>
                    <a:cubicBezTo>
                      <a:pt x="233" y="11"/>
                      <a:pt x="232" y="12"/>
                      <a:pt x="231" y="13"/>
                    </a:cubicBezTo>
                    <a:cubicBezTo>
                      <a:pt x="227" y="17"/>
                      <a:pt x="225" y="20"/>
                      <a:pt x="222" y="21"/>
                    </a:cubicBezTo>
                    <a:cubicBezTo>
                      <a:pt x="221" y="21"/>
                      <a:pt x="221" y="21"/>
                      <a:pt x="221" y="21"/>
                    </a:cubicBezTo>
                    <a:cubicBezTo>
                      <a:pt x="220" y="21"/>
                      <a:pt x="218" y="20"/>
                      <a:pt x="218" y="18"/>
                    </a:cubicBezTo>
                    <a:cubicBezTo>
                      <a:pt x="217" y="16"/>
                      <a:pt x="219" y="12"/>
                      <a:pt x="223" y="10"/>
                    </a:cubicBezTo>
                    <a:cubicBezTo>
                      <a:pt x="224" y="9"/>
                      <a:pt x="225" y="7"/>
                      <a:pt x="226" y="5"/>
                    </a:cubicBezTo>
                    <a:cubicBezTo>
                      <a:pt x="227" y="3"/>
                      <a:pt x="228" y="1"/>
                      <a:pt x="230" y="1"/>
                    </a:cubicBezTo>
                    <a:cubicBezTo>
                      <a:pt x="230" y="1"/>
                      <a:pt x="230" y="1"/>
                      <a:pt x="229" y="1"/>
                    </a:cubicBezTo>
                    <a:cubicBezTo>
                      <a:pt x="228" y="0"/>
                      <a:pt x="227" y="1"/>
                      <a:pt x="226" y="3"/>
                    </a:cubicBezTo>
                    <a:cubicBezTo>
                      <a:pt x="226" y="4"/>
                      <a:pt x="225" y="4"/>
                      <a:pt x="225" y="5"/>
                    </a:cubicBezTo>
                    <a:cubicBezTo>
                      <a:pt x="223" y="6"/>
                      <a:pt x="220" y="6"/>
                      <a:pt x="218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6" y="5"/>
                      <a:pt x="216" y="5"/>
                      <a:pt x="216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6" y="7"/>
                      <a:pt x="216" y="9"/>
                      <a:pt x="216" y="10"/>
                    </a:cubicBezTo>
                    <a:cubicBezTo>
                      <a:pt x="215" y="11"/>
                      <a:pt x="214" y="12"/>
                      <a:pt x="213" y="12"/>
                    </a:cubicBezTo>
                    <a:cubicBezTo>
                      <a:pt x="212" y="12"/>
                      <a:pt x="210" y="12"/>
                      <a:pt x="209" y="10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08" y="9"/>
                      <a:pt x="206" y="10"/>
                      <a:pt x="205" y="12"/>
                    </a:cubicBezTo>
                    <a:cubicBezTo>
                      <a:pt x="204" y="13"/>
                      <a:pt x="203" y="14"/>
                      <a:pt x="203" y="15"/>
                    </a:cubicBezTo>
                    <a:cubicBezTo>
                      <a:pt x="203" y="16"/>
                      <a:pt x="204" y="18"/>
                      <a:pt x="204" y="19"/>
                    </a:cubicBezTo>
                    <a:cubicBezTo>
                      <a:pt x="203" y="22"/>
                      <a:pt x="202" y="23"/>
                      <a:pt x="200" y="24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196" y="24"/>
                      <a:pt x="195" y="21"/>
                      <a:pt x="195" y="18"/>
                    </a:cubicBezTo>
                    <a:cubicBezTo>
                      <a:pt x="195" y="18"/>
                      <a:pt x="195" y="18"/>
                      <a:pt x="195" y="17"/>
                    </a:cubicBezTo>
                    <a:cubicBezTo>
                      <a:pt x="195" y="17"/>
                      <a:pt x="195" y="18"/>
                      <a:pt x="195" y="18"/>
                    </a:cubicBezTo>
                    <a:cubicBezTo>
                      <a:pt x="194" y="19"/>
                      <a:pt x="193" y="20"/>
                      <a:pt x="190" y="20"/>
                    </a:cubicBezTo>
                    <a:cubicBezTo>
                      <a:pt x="189" y="20"/>
                      <a:pt x="187" y="20"/>
                      <a:pt x="186" y="19"/>
                    </a:cubicBezTo>
                    <a:cubicBezTo>
                      <a:pt x="186" y="18"/>
                      <a:pt x="184" y="18"/>
                      <a:pt x="182" y="18"/>
                    </a:cubicBezTo>
                    <a:cubicBezTo>
                      <a:pt x="183" y="19"/>
                      <a:pt x="183" y="19"/>
                      <a:pt x="183" y="19"/>
                    </a:cubicBezTo>
                    <a:cubicBezTo>
                      <a:pt x="186" y="20"/>
                      <a:pt x="187" y="21"/>
                      <a:pt x="188" y="23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7" y="25"/>
                      <a:pt x="187" y="25"/>
                      <a:pt x="187" y="25"/>
                    </a:cubicBezTo>
                    <a:cubicBezTo>
                      <a:pt x="186" y="26"/>
                      <a:pt x="185" y="26"/>
                      <a:pt x="183" y="25"/>
                    </a:cubicBezTo>
                    <a:cubicBezTo>
                      <a:pt x="182" y="25"/>
                      <a:pt x="182" y="24"/>
                      <a:pt x="181" y="24"/>
                    </a:cubicBezTo>
                    <a:cubicBezTo>
                      <a:pt x="180" y="25"/>
                      <a:pt x="178" y="25"/>
                      <a:pt x="175" y="23"/>
                    </a:cubicBezTo>
                    <a:cubicBezTo>
                      <a:pt x="176" y="24"/>
                      <a:pt x="175" y="25"/>
                      <a:pt x="175" y="26"/>
                    </a:cubicBezTo>
                    <a:cubicBezTo>
                      <a:pt x="175" y="27"/>
                      <a:pt x="175" y="27"/>
                      <a:pt x="175" y="28"/>
                    </a:cubicBezTo>
                    <a:cubicBezTo>
                      <a:pt x="175" y="33"/>
                      <a:pt x="170" y="33"/>
                      <a:pt x="168" y="30"/>
                    </a:cubicBezTo>
                    <a:cubicBezTo>
                      <a:pt x="167" y="29"/>
                      <a:pt x="167" y="27"/>
                      <a:pt x="167" y="26"/>
                    </a:cubicBezTo>
                    <a:cubicBezTo>
                      <a:pt x="166" y="26"/>
                      <a:pt x="165" y="26"/>
                      <a:pt x="164" y="27"/>
                    </a:cubicBezTo>
                    <a:cubicBezTo>
                      <a:pt x="163" y="28"/>
                      <a:pt x="163" y="28"/>
                      <a:pt x="162" y="28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60" y="27"/>
                      <a:pt x="160" y="27"/>
                      <a:pt x="160" y="27"/>
                    </a:cubicBezTo>
                    <a:cubicBezTo>
                      <a:pt x="159" y="26"/>
                      <a:pt x="160" y="25"/>
                      <a:pt x="160" y="23"/>
                    </a:cubicBezTo>
                    <a:cubicBezTo>
                      <a:pt x="160" y="22"/>
                      <a:pt x="161" y="20"/>
                      <a:pt x="160" y="20"/>
                    </a:cubicBezTo>
                    <a:cubicBezTo>
                      <a:pt x="160" y="20"/>
                      <a:pt x="159" y="20"/>
                      <a:pt x="158" y="20"/>
                    </a:cubicBezTo>
                    <a:cubicBezTo>
                      <a:pt x="157" y="21"/>
                      <a:pt x="156" y="21"/>
                      <a:pt x="155" y="2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22"/>
                      <a:pt x="153" y="22"/>
                      <a:pt x="153" y="22"/>
                    </a:cubicBezTo>
                    <a:cubicBezTo>
                      <a:pt x="155" y="24"/>
                      <a:pt x="155" y="26"/>
                      <a:pt x="154" y="28"/>
                    </a:cubicBezTo>
                    <a:cubicBezTo>
                      <a:pt x="154" y="29"/>
                      <a:pt x="152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1"/>
                      <a:pt x="148" y="33"/>
                      <a:pt x="148" y="33"/>
                    </a:cubicBezTo>
                    <a:cubicBezTo>
                      <a:pt x="147" y="34"/>
                      <a:pt x="146" y="35"/>
                      <a:pt x="145" y="35"/>
                    </a:cubicBezTo>
                    <a:cubicBezTo>
                      <a:pt x="143" y="35"/>
                      <a:pt x="141" y="34"/>
                      <a:pt x="141" y="32"/>
                    </a:cubicBezTo>
                    <a:cubicBezTo>
                      <a:pt x="141" y="32"/>
                      <a:pt x="140" y="32"/>
                      <a:pt x="140" y="32"/>
                    </a:cubicBezTo>
                    <a:cubicBezTo>
                      <a:pt x="139" y="32"/>
                      <a:pt x="137" y="32"/>
                      <a:pt x="137" y="33"/>
                    </a:cubicBezTo>
                    <a:cubicBezTo>
                      <a:pt x="136" y="34"/>
                      <a:pt x="135" y="35"/>
                      <a:pt x="134" y="36"/>
                    </a:cubicBezTo>
                    <a:cubicBezTo>
                      <a:pt x="133" y="37"/>
                      <a:pt x="132" y="37"/>
                      <a:pt x="132" y="38"/>
                    </a:cubicBezTo>
                    <a:cubicBezTo>
                      <a:pt x="133" y="37"/>
                      <a:pt x="135" y="37"/>
                      <a:pt x="137" y="37"/>
                    </a:cubicBezTo>
                    <a:cubicBezTo>
                      <a:pt x="138" y="38"/>
                      <a:pt x="140" y="39"/>
                      <a:pt x="139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41" y="43"/>
                      <a:pt x="141" y="46"/>
                      <a:pt x="141" y="47"/>
                    </a:cubicBezTo>
                    <a:cubicBezTo>
                      <a:pt x="140" y="49"/>
                      <a:pt x="137" y="50"/>
                      <a:pt x="135" y="48"/>
                    </a:cubicBezTo>
                    <a:cubicBezTo>
                      <a:pt x="134" y="47"/>
                      <a:pt x="134" y="46"/>
                      <a:pt x="133" y="46"/>
                    </a:cubicBezTo>
                    <a:cubicBezTo>
                      <a:pt x="133" y="46"/>
                      <a:pt x="133" y="47"/>
                      <a:pt x="133" y="47"/>
                    </a:cubicBezTo>
                    <a:cubicBezTo>
                      <a:pt x="132" y="50"/>
                      <a:pt x="131" y="50"/>
                      <a:pt x="130" y="50"/>
                    </a:cubicBezTo>
                    <a:cubicBezTo>
                      <a:pt x="128" y="50"/>
                      <a:pt x="127" y="49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5" y="46"/>
                      <a:pt x="124" y="46"/>
                      <a:pt x="124" y="46"/>
                    </a:cubicBezTo>
                    <a:cubicBezTo>
                      <a:pt x="123" y="48"/>
                      <a:pt x="122" y="49"/>
                      <a:pt x="120" y="49"/>
                    </a:cubicBezTo>
                    <a:cubicBezTo>
                      <a:pt x="120" y="49"/>
                      <a:pt x="119" y="49"/>
                      <a:pt x="119" y="48"/>
                    </a:cubicBezTo>
                    <a:cubicBezTo>
                      <a:pt x="117" y="47"/>
                      <a:pt x="117" y="45"/>
                      <a:pt x="118" y="43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5" y="46"/>
                      <a:pt x="113" y="47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1" y="51"/>
                      <a:pt x="109" y="52"/>
                      <a:pt x="108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11" y="52"/>
                      <a:pt x="113" y="52"/>
                      <a:pt x="114" y="53"/>
                    </a:cubicBezTo>
                    <a:cubicBezTo>
                      <a:pt x="115" y="53"/>
                      <a:pt x="116" y="53"/>
                      <a:pt x="116" y="53"/>
                    </a:cubicBezTo>
                    <a:cubicBezTo>
                      <a:pt x="116" y="53"/>
                      <a:pt x="117" y="53"/>
                      <a:pt x="118" y="52"/>
                    </a:cubicBezTo>
                    <a:cubicBezTo>
                      <a:pt x="120" y="50"/>
                      <a:pt x="122" y="49"/>
                      <a:pt x="123" y="49"/>
                    </a:cubicBezTo>
                    <a:cubicBezTo>
                      <a:pt x="125" y="49"/>
                      <a:pt x="126" y="50"/>
                      <a:pt x="128" y="51"/>
                    </a:cubicBezTo>
                    <a:cubicBezTo>
                      <a:pt x="129" y="52"/>
                      <a:pt x="129" y="53"/>
                      <a:pt x="129" y="53"/>
                    </a:cubicBezTo>
                    <a:cubicBezTo>
                      <a:pt x="129" y="55"/>
                      <a:pt x="128" y="56"/>
                      <a:pt x="128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9" y="59"/>
                      <a:pt x="128" y="61"/>
                      <a:pt x="128" y="61"/>
                    </a:cubicBezTo>
                    <a:cubicBezTo>
                      <a:pt x="128" y="63"/>
                      <a:pt x="126" y="64"/>
                      <a:pt x="124" y="64"/>
                    </a:cubicBezTo>
                    <a:cubicBezTo>
                      <a:pt x="123" y="64"/>
                      <a:pt x="122" y="64"/>
                      <a:pt x="122" y="63"/>
                    </a:cubicBezTo>
                    <a:cubicBezTo>
                      <a:pt x="121" y="63"/>
                      <a:pt x="121" y="62"/>
                      <a:pt x="121" y="61"/>
                    </a:cubicBezTo>
                    <a:cubicBezTo>
                      <a:pt x="121" y="60"/>
                      <a:pt x="120" y="59"/>
                      <a:pt x="120" y="59"/>
                    </a:cubicBezTo>
                    <a:cubicBezTo>
                      <a:pt x="119" y="61"/>
                      <a:pt x="117" y="65"/>
                      <a:pt x="113" y="65"/>
                    </a:cubicBezTo>
                    <a:cubicBezTo>
                      <a:pt x="112" y="65"/>
                      <a:pt x="110" y="68"/>
                      <a:pt x="110" y="71"/>
                    </a:cubicBezTo>
                    <a:cubicBezTo>
                      <a:pt x="110" y="75"/>
                      <a:pt x="108" y="75"/>
                      <a:pt x="107" y="75"/>
                    </a:cubicBezTo>
                    <a:cubicBezTo>
                      <a:pt x="107" y="75"/>
                      <a:pt x="106" y="75"/>
                      <a:pt x="106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5" y="80"/>
                      <a:pt x="99" y="87"/>
                      <a:pt x="95" y="90"/>
                    </a:cubicBezTo>
                    <a:cubicBezTo>
                      <a:pt x="93" y="92"/>
                      <a:pt x="93" y="93"/>
                      <a:pt x="94" y="94"/>
                    </a:cubicBezTo>
                    <a:cubicBezTo>
                      <a:pt x="94" y="95"/>
                      <a:pt x="95" y="96"/>
                      <a:pt x="94" y="98"/>
                    </a:cubicBezTo>
                    <a:cubicBezTo>
                      <a:pt x="93" y="100"/>
                      <a:pt x="91" y="101"/>
                      <a:pt x="89" y="101"/>
                    </a:cubicBezTo>
                    <a:cubicBezTo>
                      <a:pt x="88" y="101"/>
                      <a:pt x="87" y="101"/>
                      <a:pt x="86" y="101"/>
                    </a:cubicBezTo>
                    <a:cubicBezTo>
                      <a:pt x="86" y="100"/>
                      <a:pt x="85" y="100"/>
                      <a:pt x="84" y="100"/>
                    </a:cubicBezTo>
                    <a:cubicBezTo>
                      <a:pt x="84" y="101"/>
                      <a:pt x="84" y="102"/>
                      <a:pt x="85" y="103"/>
                    </a:cubicBezTo>
                    <a:cubicBezTo>
                      <a:pt x="85" y="105"/>
                      <a:pt x="85" y="109"/>
                      <a:pt x="83" y="111"/>
                    </a:cubicBezTo>
                    <a:cubicBezTo>
                      <a:pt x="82" y="111"/>
                      <a:pt x="82" y="112"/>
                      <a:pt x="83" y="114"/>
                    </a:cubicBezTo>
                    <a:cubicBezTo>
                      <a:pt x="83" y="115"/>
                      <a:pt x="84" y="116"/>
                      <a:pt x="84" y="117"/>
                    </a:cubicBezTo>
                    <a:cubicBezTo>
                      <a:pt x="84" y="118"/>
                      <a:pt x="83" y="120"/>
                      <a:pt x="80" y="120"/>
                    </a:cubicBezTo>
                    <a:cubicBezTo>
                      <a:pt x="80" y="120"/>
                      <a:pt x="79" y="119"/>
                      <a:pt x="78" y="119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5" y="121"/>
                      <a:pt x="72" y="122"/>
                      <a:pt x="70" y="122"/>
                    </a:cubicBezTo>
                    <a:cubicBezTo>
                      <a:pt x="71" y="123"/>
                      <a:pt x="72" y="124"/>
                      <a:pt x="74" y="126"/>
                    </a:cubicBezTo>
                    <a:cubicBezTo>
                      <a:pt x="76" y="127"/>
                      <a:pt x="76" y="129"/>
                      <a:pt x="76" y="130"/>
                    </a:cubicBezTo>
                    <a:cubicBezTo>
                      <a:pt x="75" y="131"/>
                      <a:pt x="73" y="132"/>
                      <a:pt x="72" y="132"/>
                    </a:cubicBezTo>
                    <a:cubicBezTo>
                      <a:pt x="70" y="132"/>
                      <a:pt x="69" y="131"/>
                      <a:pt x="68" y="130"/>
                    </a:cubicBezTo>
                    <a:cubicBezTo>
                      <a:pt x="67" y="131"/>
                      <a:pt x="66" y="131"/>
                      <a:pt x="66" y="132"/>
                    </a:cubicBezTo>
                    <a:cubicBezTo>
                      <a:pt x="64" y="133"/>
                      <a:pt x="62" y="134"/>
                      <a:pt x="60" y="135"/>
                    </a:cubicBezTo>
                    <a:cubicBezTo>
                      <a:pt x="58" y="135"/>
                      <a:pt x="58" y="137"/>
                      <a:pt x="57" y="138"/>
                    </a:cubicBezTo>
                    <a:cubicBezTo>
                      <a:pt x="57" y="139"/>
                      <a:pt x="56" y="142"/>
                      <a:pt x="53" y="142"/>
                    </a:cubicBezTo>
                    <a:cubicBezTo>
                      <a:pt x="52" y="142"/>
                      <a:pt x="52" y="142"/>
                      <a:pt x="51" y="145"/>
                    </a:cubicBezTo>
                    <a:cubicBezTo>
                      <a:pt x="51" y="147"/>
                      <a:pt x="50" y="149"/>
                      <a:pt x="48" y="150"/>
                    </a:cubicBezTo>
                    <a:cubicBezTo>
                      <a:pt x="48" y="151"/>
                      <a:pt x="47" y="151"/>
                      <a:pt x="46" y="151"/>
                    </a:cubicBezTo>
                    <a:cubicBezTo>
                      <a:pt x="44" y="151"/>
                      <a:pt x="43" y="149"/>
                      <a:pt x="43" y="148"/>
                    </a:cubicBezTo>
                    <a:cubicBezTo>
                      <a:pt x="42" y="146"/>
                      <a:pt x="42" y="146"/>
                      <a:pt x="41" y="146"/>
                    </a:cubicBezTo>
                    <a:cubicBezTo>
                      <a:pt x="40" y="146"/>
                      <a:pt x="40" y="146"/>
                      <a:pt x="40" y="146"/>
                    </a:cubicBezTo>
                    <a:cubicBezTo>
                      <a:pt x="40" y="146"/>
                      <a:pt x="40" y="147"/>
                      <a:pt x="41" y="149"/>
                    </a:cubicBezTo>
                    <a:cubicBezTo>
                      <a:pt x="42" y="149"/>
                      <a:pt x="43" y="151"/>
                      <a:pt x="42" y="152"/>
                    </a:cubicBezTo>
                    <a:cubicBezTo>
                      <a:pt x="41" y="154"/>
                      <a:pt x="40" y="154"/>
                      <a:pt x="38" y="154"/>
                    </a:cubicBezTo>
                    <a:cubicBezTo>
                      <a:pt x="37" y="154"/>
                      <a:pt x="36" y="154"/>
                      <a:pt x="35" y="155"/>
                    </a:cubicBezTo>
                    <a:cubicBezTo>
                      <a:pt x="33" y="157"/>
                      <a:pt x="30" y="158"/>
                      <a:pt x="28" y="158"/>
                    </a:cubicBezTo>
                    <a:cubicBezTo>
                      <a:pt x="27" y="158"/>
                      <a:pt x="26" y="158"/>
                      <a:pt x="25" y="158"/>
                    </a:cubicBezTo>
                    <a:cubicBezTo>
                      <a:pt x="26" y="158"/>
                      <a:pt x="26" y="158"/>
                      <a:pt x="26" y="159"/>
                    </a:cubicBezTo>
                    <a:cubicBezTo>
                      <a:pt x="28" y="159"/>
                      <a:pt x="30" y="160"/>
                      <a:pt x="30" y="161"/>
                    </a:cubicBezTo>
                    <a:cubicBezTo>
                      <a:pt x="31" y="162"/>
                      <a:pt x="31" y="163"/>
                      <a:pt x="30" y="164"/>
                    </a:cubicBezTo>
                    <a:cubicBezTo>
                      <a:pt x="29" y="165"/>
                      <a:pt x="28" y="165"/>
                      <a:pt x="26" y="165"/>
                    </a:cubicBezTo>
                    <a:cubicBezTo>
                      <a:pt x="24" y="165"/>
                      <a:pt x="21" y="165"/>
                      <a:pt x="18" y="164"/>
                    </a:cubicBezTo>
                    <a:cubicBezTo>
                      <a:pt x="18" y="164"/>
                      <a:pt x="18" y="165"/>
                      <a:pt x="18" y="165"/>
                    </a:cubicBezTo>
                    <a:cubicBezTo>
                      <a:pt x="17" y="167"/>
                      <a:pt x="16" y="169"/>
                      <a:pt x="13" y="168"/>
                    </a:cubicBezTo>
                    <a:cubicBezTo>
                      <a:pt x="12" y="168"/>
                      <a:pt x="10" y="169"/>
                      <a:pt x="9" y="169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11" y="172"/>
                      <a:pt x="11" y="173"/>
                      <a:pt x="10" y="174"/>
                    </a:cubicBezTo>
                    <a:cubicBezTo>
                      <a:pt x="10" y="174"/>
                      <a:pt x="9" y="176"/>
                      <a:pt x="7" y="176"/>
                    </a:cubicBezTo>
                    <a:cubicBezTo>
                      <a:pt x="5" y="176"/>
                      <a:pt x="4" y="175"/>
                      <a:pt x="2" y="174"/>
                    </a:cubicBezTo>
                    <a:cubicBezTo>
                      <a:pt x="2" y="175"/>
                      <a:pt x="1" y="176"/>
                      <a:pt x="0" y="178"/>
                    </a:cubicBezTo>
                    <a:cubicBezTo>
                      <a:pt x="0" y="179"/>
                      <a:pt x="2" y="180"/>
                      <a:pt x="2" y="180"/>
                    </a:cubicBezTo>
                    <a:cubicBezTo>
                      <a:pt x="4" y="181"/>
                      <a:pt x="5" y="182"/>
                      <a:pt x="5" y="184"/>
                    </a:cubicBezTo>
                    <a:cubicBezTo>
                      <a:pt x="5" y="185"/>
                      <a:pt x="4" y="185"/>
                      <a:pt x="3" y="186"/>
                    </a:cubicBezTo>
                    <a:cubicBezTo>
                      <a:pt x="5" y="187"/>
                      <a:pt x="5" y="188"/>
                      <a:pt x="5" y="189"/>
                    </a:cubicBezTo>
                    <a:cubicBezTo>
                      <a:pt x="5" y="191"/>
                      <a:pt x="3" y="193"/>
                      <a:pt x="1" y="194"/>
                    </a:cubicBezTo>
                    <a:cubicBezTo>
                      <a:pt x="1" y="194"/>
                      <a:pt x="1" y="195"/>
                      <a:pt x="2" y="196"/>
                    </a:cubicBezTo>
                    <a:cubicBezTo>
                      <a:pt x="4" y="198"/>
                      <a:pt x="2" y="200"/>
                      <a:pt x="1" y="201"/>
                    </a:cubicBezTo>
                    <a:cubicBezTo>
                      <a:pt x="0" y="202"/>
                      <a:pt x="0" y="202"/>
                      <a:pt x="1" y="203"/>
                    </a:cubicBezTo>
                    <a:cubicBezTo>
                      <a:pt x="1" y="203"/>
                      <a:pt x="2" y="203"/>
                      <a:pt x="2" y="203"/>
                    </a:cubicBezTo>
                    <a:cubicBezTo>
                      <a:pt x="2" y="203"/>
                      <a:pt x="2" y="203"/>
                      <a:pt x="2" y="203"/>
                    </a:cubicBezTo>
                    <a:cubicBezTo>
                      <a:pt x="3" y="203"/>
                      <a:pt x="3" y="203"/>
                      <a:pt x="4" y="203"/>
                    </a:cubicBezTo>
                    <a:cubicBezTo>
                      <a:pt x="5" y="203"/>
                      <a:pt x="6" y="203"/>
                      <a:pt x="7" y="205"/>
                    </a:cubicBezTo>
                    <a:cubicBezTo>
                      <a:pt x="7" y="205"/>
                      <a:pt x="9" y="204"/>
                      <a:pt x="12" y="201"/>
                    </a:cubicBezTo>
                    <a:cubicBezTo>
                      <a:pt x="13" y="200"/>
                      <a:pt x="14" y="200"/>
                      <a:pt x="15" y="200"/>
                    </a:cubicBezTo>
                    <a:cubicBezTo>
                      <a:pt x="17" y="200"/>
                      <a:pt x="19" y="202"/>
                      <a:pt x="19" y="204"/>
                    </a:cubicBezTo>
                    <a:cubicBezTo>
                      <a:pt x="19" y="207"/>
                      <a:pt x="17" y="208"/>
                      <a:pt x="15" y="208"/>
                    </a:cubicBezTo>
                    <a:cubicBezTo>
                      <a:pt x="15" y="208"/>
                      <a:pt x="15" y="208"/>
                      <a:pt x="15" y="208"/>
                    </a:cubicBezTo>
                    <a:cubicBezTo>
                      <a:pt x="14" y="208"/>
                      <a:pt x="12" y="209"/>
                      <a:pt x="12" y="209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2" y="212"/>
                      <a:pt x="11" y="213"/>
                      <a:pt x="11" y="214"/>
                    </a:cubicBezTo>
                    <a:cubicBezTo>
                      <a:pt x="9" y="215"/>
                      <a:pt x="6" y="215"/>
                      <a:pt x="4" y="213"/>
                    </a:cubicBezTo>
                    <a:cubicBezTo>
                      <a:pt x="4" y="213"/>
                      <a:pt x="3" y="212"/>
                      <a:pt x="3" y="211"/>
                    </a:cubicBezTo>
                    <a:cubicBezTo>
                      <a:pt x="3" y="211"/>
                      <a:pt x="3" y="212"/>
                      <a:pt x="3" y="212"/>
                    </a:cubicBezTo>
                    <a:cubicBezTo>
                      <a:pt x="5" y="214"/>
                      <a:pt x="4" y="217"/>
                      <a:pt x="3" y="218"/>
                    </a:cubicBezTo>
                    <a:cubicBezTo>
                      <a:pt x="3" y="219"/>
                      <a:pt x="2" y="219"/>
                      <a:pt x="2" y="219"/>
                    </a:cubicBezTo>
                    <a:cubicBezTo>
                      <a:pt x="3" y="219"/>
                      <a:pt x="4" y="219"/>
                      <a:pt x="5" y="218"/>
                    </a:cubicBezTo>
                    <a:cubicBezTo>
                      <a:pt x="6" y="216"/>
                      <a:pt x="8" y="215"/>
                      <a:pt x="9" y="215"/>
                    </a:cubicBezTo>
                    <a:cubicBezTo>
                      <a:pt x="12" y="215"/>
                      <a:pt x="13" y="217"/>
                      <a:pt x="14" y="219"/>
                    </a:cubicBezTo>
                    <a:cubicBezTo>
                      <a:pt x="15" y="219"/>
                      <a:pt x="15" y="220"/>
                      <a:pt x="15" y="222"/>
                    </a:cubicBezTo>
                    <a:cubicBezTo>
                      <a:pt x="14" y="223"/>
                      <a:pt x="13" y="223"/>
                      <a:pt x="12" y="223"/>
                    </a:cubicBezTo>
                    <a:cubicBezTo>
                      <a:pt x="12" y="223"/>
                      <a:pt x="12" y="223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8"/>
                      <a:pt x="10" y="228"/>
                      <a:pt x="8" y="228"/>
                    </a:cubicBezTo>
                    <a:cubicBezTo>
                      <a:pt x="7" y="228"/>
                      <a:pt x="7" y="228"/>
                      <a:pt x="7" y="229"/>
                    </a:cubicBezTo>
                    <a:cubicBezTo>
                      <a:pt x="7" y="230"/>
                      <a:pt x="14" y="234"/>
                      <a:pt x="17" y="235"/>
                    </a:cubicBezTo>
                    <a:cubicBezTo>
                      <a:pt x="19" y="235"/>
                      <a:pt x="20" y="236"/>
                      <a:pt x="21" y="237"/>
                    </a:cubicBezTo>
                    <a:cubicBezTo>
                      <a:pt x="23" y="238"/>
                      <a:pt x="26" y="239"/>
                      <a:pt x="30" y="238"/>
                    </a:cubicBezTo>
                    <a:cubicBezTo>
                      <a:pt x="35" y="238"/>
                      <a:pt x="48" y="226"/>
                      <a:pt x="49" y="224"/>
                    </a:cubicBezTo>
                    <a:cubicBezTo>
                      <a:pt x="51" y="222"/>
                      <a:pt x="53" y="222"/>
                      <a:pt x="53" y="222"/>
                    </a:cubicBezTo>
                    <a:cubicBezTo>
                      <a:pt x="54" y="222"/>
                      <a:pt x="54" y="222"/>
                      <a:pt x="55" y="222"/>
                    </a:cubicBezTo>
                    <a:cubicBezTo>
                      <a:pt x="56" y="222"/>
                      <a:pt x="57" y="222"/>
                      <a:pt x="58" y="222"/>
                    </a:cubicBezTo>
                    <a:cubicBezTo>
                      <a:pt x="58" y="221"/>
                      <a:pt x="58" y="220"/>
                      <a:pt x="59" y="218"/>
                    </a:cubicBezTo>
                    <a:cubicBezTo>
                      <a:pt x="59" y="216"/>
                      <a:pt x="59" y="214"/>
                      <a:pt x="61" y="213"/>
                    </a:cubicBezTo>
                    <a:cubicBezTo>
                      <a:pt x="61" y="213"/>
                      <a:pt x="61" y="213"/>
                      <a:pt x="61" y="213"/>
                    </a:cubicBezTo>
                    <a:cubicBezTo>
                      <a:pt x="62" y="213"/>
                      <a:pt x="62" y="213"/>
                      <a:pt x="62" y="213"/>
                    </a:cubicBezTo>
                    <a:cubicBezTo>
                      <a:pt x="64" y="213"/>
                      <a:pt x="65" y="215"/>
                      <a:pt x="66" y="217"/>
                    </a:cubicBezTo>
                    <a:cubicBezTo>
                      <a:pt x="66" y="218"/>
                      <a:pt x="67" y="219"/>
                      <a:pt x="67" y="220"/>
                    </a:cubicBezTo>
                    <a:cubicBezTo>
                      <a:pt x="69" y="220"/>
                      <a:pt x="70" y="222"/>
                      <a:pt x="71" y="224"/>
                    </a:cubicBezTo>
                    <a:cubicBezTo>
                      <a:pt x="71" y="224"/>
                      <a:pt x="72" y="224"/>
                      <a:pt x="72" y="225"/>
                    </a:cubicBezTo>
                    <a:cubicBezTo>
                      <a:pt x="73" y="223"/>
                      <a:pt x="73" y="221"/>
                      <a:pt x="73" y="219"/>
                    </a:cubicBezTo>
                    <a:cubicBezTo>
                      <a:pt x="73" y="218"/>
                      <a:pt x="74" y="217"/>
                      <a:pt x="74" y="215"/>
                    </a:cubicBezTo>
                    <a:cubicBezTo>
                      <a:pt x="74" y="214"/>
                      <a:pt x="75" y="212"/>
                      <a:pt x="75" y="211"/>
                    </a:cubicBezTo>
                    <a:cubicBezTo>
                      <a:pt x="75" y="210"/>
                      <a:pt x="75" y="209"/>
                      <a:pt x="75" y="208"/>
                    </a:cubicBezTo>
                    <a:cubicBezTo>
                      <a:pt x="76" y="207"/>
                      <a:pt x="78" y="207"/>
                      <a:pt x="80" y="207"/>
                    </a:cubicBezTo>
                    <a:cubicBezTo>
                      <a:pt x="81" y="207"/>
                      <a:pt x="82" y="207"/>
                      <a:pt x="83" y="206"/>
                    </a:cubicBezTo>
                    <a:cubicBezTo>
                      <a:pt x="83" y="205"/>
                      <a:pt x="83" y="200"/>
                      <a:pt x="83" y="199"/>
                    </a:cubicBezTo>
                    <a:cubicBezTo>
                      <a:pt x="81" y="198"/>
                      <a:pt x="80" y="196"/>
                      <a:pt x="80" y="194"/>
                    </a:cubicBezTo>
                    <a:cubicBezTo>
                      <a:pt x="80" y="193"/>
                      <a:pt x="80" y="193"/>
                      <a:pt x="80" y="192"/>
                    </a:cubicBezTo>
                    <a:cubicBezTo>
                      <a:pt x="80" y="191"/>
                      <a:pt x="82" y="190"/>
                      <a:pt x="83" y="190"/>
                    </a:cubicBezTo>
                    <a:cubicBezTo>
                      <a:pt x="84" y="190"/>
                      <a:pt x="84" y="189"/>
                      <a:pt x="85" y="189"/>
                    </a:cubicBezTo>
                    <a:cubicBezTo>
                      <a:pt x="86" y="188"/>
                      <a:pt x="86" y="187"/>
                      <a:pt x="85" y="186"/>
                    </a:cubicBezTo>
                    <a:cubicBezTo>
                      <a:pt x="85" y="185"/>
                      <a:pt x="85" y="184"/>
                      <a:pt x="83" y="183"/>
                    </a:cubicBezTo>
                    <a:cubicBezTo>
                      <a:pt x="81" y="182"/>
                      <a:pt x="78" y="181"/>
                      <a:pt x="78" y="178"/>
                    </a:cubicBezTo>
                    <a:cubicBezTo>
                      <a:pt x="78" y="176"/>
                      <a:pt x="78" y="174"/>
                      <a:pt x="79" y="173"/>
                    </a:cubicBezTo>
                    <a:cubicBezTo>
                      <a:pt x="79" y="171"/>
                      <a:pt x="80" y="170"/>
                      <a:pt x="79" y="168"/>
                    </a:cubicBezTo>
                    <a:cubicBezTo>
                      <a:pt x="77" y="164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9" y="156"/>
                    </a:cubicBezTo>
                    <a:cubicBezTo>
                      <a:pt x="77" y="153"/>
                      <a:pt x="76" y="149"/>
                      <a:pt x="80" y="143"/>
                    </a:cubicBezTo>
                    <a:cubicBezTo>
                      <a:pt x="83" y="137"/>
                      <a:pt x="90" y="134"/>
                      <a:pt x="93" y="135"/>
                    </a:cubicBezTo>
                    <a:cubicBezTo>
                      <a:pt x="94" y="135"/>
                      <a:pt x="94" y="135"/>
                      <a:pt x="95" y="135"/>
                    </a:cubicBezTo>
                    <a:cubicBezTo>
                      <a:pt x="96" y="136"/>
                      <a:pt x="98" y="137"/>
                      <a:pt x="98" y="135"/>
                    </a:cubicBezTo>
                    <a:cubicBezTo>
                      <a:pt x="100" y="133"/>
                      <a:pt x="100" y="132"/>
                      <a:pt x="99" y="132"/>
                    </a:cubicBezTo>
                    <a:cubicBezTo>
                      <a:pt x="98" y="131"/>
                      <a:pt x="95" y="130"/>
                      <a:pt x="95" y="128"/>
                    </a:cubicBezTo>
                    <a:cubicBezTo>
                      <a:pt x="95" y="128"/>
                      <a:pt x="94" y="127"/>
                      <a:pt x="94" y="127"/>
                    </a:cubicBezTo>
                    <a:cubicBezTo>
                      <a:pt x="94" y="126"/>
                      <a:pt x="95" y="124"/>
                      <a:pt x="96" y="123"/>
                    </a:cubicBezTo>
                    <a:cubicBezTo>
                      <a:pt x="99" y="118"/>
                      <a:pt x="103" y="113"/>
                      <a:pt x="103" y="109"/>
                    </a:cubicBezTo>
                    <a:cubicBezTo>
                      <a:pt x="103" y="108"/>
                      <a:pt x="103" y="106"/>
                      <a:pt x="103" y="104"/>
                    </a:cubicBezTo>
                    <a:cubicBezTo>
                      <a:pt x="103" y="102"/>
                      <a:pt x="103" y="100"/>
                      <a:pt x="104" y="98"/>
                    </a:cubicBezTo>
                    <a:cubicBezTo>
                      <a:pt x="106" y="97"/>
                      <a:pt x="107" y="97"/>
                      <a:pt x="109" y="97"/>
                    </a:cubicBezTo>
                    <a:cubicBezTo>
                      <a:pt x="110" y="96"/>
                      <a:pt x="112" y="96"/>
                      <a:pt x="113" y="96"/>
                    </a:cubicBezTo>
                    <a:cubicBezTo>
                      <a:pt x="114" y="95"/>
                      <a:pt x="114" y="95"/>
                      <a:pt x="114" y="93"/>
                    </a:cubicBezTo>
                    <a:cubicBezTo>
                      <a:pt x="114" y="92"/>
                      <a:pt x="114" y="91"/>
                      <a:pt x="115" y="89"/>
                    </a:cubicBezTo>
                    <a:cubicBezTo>
                      <a:pt x="115" y="89"/>
                      <a:pt x="116" y="88"/>
                      <a:pt x="117" y="86"/>
                    </a:cubicBezTo>
                    <a:cubicBezTo>
                      <a:pt x="118" y="84"/>
                      <a:pt x="119" y="82"/>
                      <a:pt x="121" y="81"/>
                    </a:cubicBezTo>
                    <a:cubicBezTo>
                      <a:pt x="122" y="80"/>
                      <a:pt x="124" y="78"/>
                      <a:pt x="123" y="78"/>
                    </a:cubicBezTo>
                    <a:cubicBezTo>
                      <a:pt x="122" y="75"/>
                      <a:pt x="123" y="73"/>
                      <a:pt x="124" y="72"/>
                    </a:cubicBezTo>
                    <a:cubicBezTo>
                      <a:pt x="125" y="71"/>
                      <a:pt x="126" y="69"/>
                      <a:pt x="126" y="68"/>
                    </a:cubicBezTo>
                    <a:cubicBezTo>
                      <a:pt x="126" y="63"/>
                      <a:pt x="132" y="60"/>
                      <a:pt x="137" y="60"/>
                    </a:cubicBezTo>
                    <a:cubicBezTo>
                      <a:pt x="142" y="60"/>
                      <a:pt x="143" y="59"/>
                      <a:pt x="143" y="59"/>
                    </a:cubicBezTo>
                    <a:cubicBezTo>
                      <a:pt x="143" y="58"/>
                      <a:pt x="143" y="57"/>
                      <a:pt x="143" y="56"/>
                    </a:cubicBezTo>
                    <a:cubicBezTo>
                      <a:pt x="143" y="55"/>
                      <a:pt x="143" y="54"/>
                      <a:pt x="143" y="52"/>
                    </a:cubicBezTo>
                    <a:cubicBezTo>
                      <a:pt x="143" y="51"/>
                      <a:pt x="143" y="50"/>
                      <a:pt x="144" y="49"/>
                    </a:cubicBezTo>
                    <a:cubicBezTo>
                      <a:pt x="145" y="48"/>
                      <a:pt x="147" y="48"/>
                      <a:pt x="149" y="49"/>
                    </a:cubicBezTo>
                    <a:cubicBezTo>
                      <a:pt x="151" y="50"/>
                      <a:pt x="153" y="50"/>
                      <a:pt x="154" y="50"/>
                    </a:cubicBezTo>
                    <a:cubicBezTo>
                      <a:pt x="156" y="49"/>
                      <a:pt x="159" y="49"/>
                      <a:pt x="161" y="51"/>
                    </a:cubicBezTo>
                    <a:cubicBezTo>
                      <a:pt x="162" y="52"/>
                      <a:pt x="163" y="52"/>
                      <a:pt x="164" y="52"/>
                    </a:cubicBezTo>
                    <a:cubicBezTo>
                      <a:pt x="164" y="52"/>
                      <a:pt x="165" y="52"/>
                      <a:pt x="165" y="51"/>
                    </a:cubicBezTo>
                    <a:cubicBezTo>
                      <a:pt x="165" y="45"/>
                      <a:pt x="167" y="40"/>
                      <a:pt x="172" y="40"/>
                    </a:cubicBezTo>
                    <a:cubicBezTo>
                      <a:pt x="172" y="40"/>
                      <a:pt x="173" y="40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40"/>
                      <a:pt x="174" y="40"/>
                      <a:pt x="174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2214" name="Freeform 1222"/>
              <p:cNvSpPr>
                <a:spLocks/>
              </p:cNvSpPr>
              <p:nvPr/>
            </p:nvSpPr>
            <p:spPr bwMode="auto">
              <a:xfrm>
                <a:off x="2765" y="3147"/>
                <a:ext cx="19" cy="12"/>
              </a:xfrm>
              <a:custGeom>
                <a:avLst/>
                <a:gdLst>
                  <a:gd name="T0" fmla="*/ 19 w 20"/>
                  <a:gd name="T1" fmla="*/ 8 h 12"/>
                  <a:gd name="T2" fmla="*/ 20 w 20"/>
                  <a:gd name="T3" fmla="*/ 5 h 12"/>
                  <a:gd name="T4" fmla="*/ 16 w 20"/>
                  <a:gd name="T5" fmla="*/ 4 h 12"/>
                  <a:gd name="T6" fmla="*/ 14 w 20"/>
                  <a:gd name="T7" fmla="*/ 4 h 12"/>
                  <a:gd name="T8" fmla="*/ 7 w 20"/>
                  <a:gd name="T9" fmla="*/ 0 h 12"/>
                  <a:gd name="T10" fmla="*/ 7 w 20"/>
                  <a:gd name="T11" fmla="*/ 0 h 12"/>
                  <a:gd name="T12" fmla="*/ 6 w 20"/>
                  <a:gd name="T13" fmla="*/ 0 h 12"/>
                  <a:gd name="T14" fmla="*/ 6 w 20"/>
                  <a:gd name="T15" fmla="*/ 0 h 12"/>
                  <a:gd name="T16" fmla="*/ 3 w 20"/>
                  <a:gd name="T17" fmla="*/ 5 h 12"/>
                  <a:gd name="T18" fmla="*/ 2 w 20"/>
                  <a:gd name="T19" fmla="*/ 5 h 12"/>
                  <a:gd name="T20" fmla="*/ 2 w 20"/>
                  <a:gd name="T21" fmla="*/ 9 h 12"/>
                  <a:gd name="T22" fmla="*/ 0 w 20"/>
                  <a:gd name="T23" fmla="*/ 11 h 12"/>
                  <a:gd name="T24" fmla="*/ 0 w 20"/>
                  <a:gd name="T25" fmla="*/ 11 h 12"/>
                  <a:gd name="T26" fmla="*/ 17 w 20"/>
                  <a:gd name="T27" fmla="*/ 11 h 12"/>
                  <a:gd name="T28" fmla="*/ 17 w 20"/>
                  <a:gd name="T29" fmla="*/ 11 h 12"/>
                  <a:gd name="T30" fmla="*/ 19 w 20"/>
                  <a:gd name="T31" fmla="*/ 11 h 12"/>
                  <a:gd name="T32" fmla="*/ 19 w 20"/>
                  <a:gd name="T33" fmla="*/ 11 h 12"/>
                  <a:gd name="T34" fmla="*/ 19 w 20"/>
                  <a:gd name="T35" fmla="*/ 11 h 12"/>
                  <a:gd name="T36" fmla="*/ 19 w 20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19" y="8"/>
                    </a:moveTo>
                    <a:cubicBezTo>
                      <a:pt x="20" y="7"/>
                      <a:pt x="20" y="6"/>
                      <a:pt x="20" y="5"/>
                    </a:cubicBezTo>
                    <a:cubicBezTo>
                      <a:pt x="19" y="5"/>
                      <a:pt x="17" y="4"/>
                      <a:pt x="16" y="4"/>
                    </a:cubicBezTo>
                    <a:cubicBezTo>
                      <a:pt x="16" y="4"/>
                      <a:pt x="15" y="4"/>
                      <a:pt x="14" y="4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1"/>
                      <a:pt x="12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9"/>
                      <a:pt x="1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5" name="Freeform 1223"/>
              <p:cNvSpPr>
                <a:spLocks/>
              </p:cNvSpPr>
              <p:nvPr/>
            </p:nvSpPr>
            <p:spPr bwMode="auto">
              <a:xfrm>
                <a:off x="2633" y="3347"/>
                <a:ext cx="15" cy="25"/>
              </a:xfrm>
              <a:custGeom>
                <a:avLst/>
                <a:gdLst>
                  <a:gd name="T0" fmla="*/ 5 w 16"/>
                  <a:gd name="T1" fmla="*/ 17 h 26"/>
                  <a:gd name="T2" fmla="*/ 6 w 16"/>
                  <a:gd name="T3" fmla="*/ 26 h 26"/>
                  <a:gd name="T4" fmla="*/ 6 w 16"/>
                  <a:gd name="T5" fmla="*/ 26 h 26"/>
                  <a:gd name="T6" fmla="*/ 12 w 16"/>
                  <a:gd name="T7" fmla="*/ 22 h 26"/>
                  <a:gd name="T8" fmla="*/ 14 w 16"/>
                  <a:gd name="T9" fmla="*/ 21 h 26"/>
                  <a:gd name="T10" fmla="*/ 15 w 16"/>
                  <a:gd name="T11" fmla="*/ 13 h 26"/>
                  <a:gd name="T12" fmla="*/ 15 w 16"/>
                  <a:gd name="T13" fmla="*/ 4 h 26"/>
                  <a:gd name="T14" fmla="*/ 15 w 16"/>
                  <a:gd name="T15" fmla="*/ 2 h 26"/>
                  <a:gd name="T16" fmla="*/ 8 w 16"/>
                  <a:gd name="T17" fmla="*/ 1 h 26"/>
                  <a:gd name="T18" fmla="*/ 3 w 16"/>
                  <a:gd name="T19" fmla="*/ 3 h 26"/>
                  <a:gd name="T20" fmla="*/ 1 w 16"/>
                  <a:gd name="T21" fmla="*/ 3 h 26"/>
                  <a:gd name="T22" fmla="*/ 0 w 16"/>
                  <a:gd name="T23" fmla="*/ 3 h 26"/>
                  <a:gd name="T24" fmla="*/ 2 w 16"/>
                  <a:gd name="T25" fmla="*/ 6 h 26"/>
                  <a:gd name="T26" fmla="*/ 5 w 16"/>
                  <a:gd name="T2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6">
                    <a:moveTo>
                      <a:pt x="5" y="17"/>
                    </a:moveTo>
                    <a:cubicBezTo>
                      <a:pt x="4" y="21"/>
                      <a:pt x="5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0" y="23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5" y="20"/>
                      <a:pt x="15" y="16"/>
                      <a:pt x="15" y="13"/>
                    </a:cubicBezTo>
                    <a:cubicBezTo>
                      <a:pt x="15" y="10"/>
                      <a:pt x="15" y="6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0"/>
                      <a:pt x="10" y="0"/>
                      <a:pt x="8" y="1"/>
                    </a:cubicBezTo>
                    <a:cubicBezTo>
                      <a:pt x="7" y="3"/>
                      <a:pt x="5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4" y="9"/>
                      <a:pt x="6" y="13"/>
                      <a:pt x="5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6" name="Freeform 1224"/>
              <p:cNvSpPr>
                <a:spLocks/>
              </p:cNvSpPr>
              <p:nvPr/>
            </p:nvSpPr>
            <p:spPr bwMode="auto">
              <a:xfrm>
                <a:off x="2619" y="3267"/>
                <a:ext cx="119" cy="115"/>
              </a:xfrm>
              <a:custGeom>
                <a:avLst/>
                <a:gdLst>
                  <a:gd name="T0" fmla="*/ 64 w 124"/>
                  <a:gd name="T1" fmla="*/ 6 h 120"/>
                  <a:gd name="T2" fmla="*/ 62 w 124"/>
                  <a:gd name="T3" fmla="*/ 5 h 120"/>
                  <a:gd name="T4" fmla="*/ 61 w 124"/>
                  <a:gd name="T5" fmla="*/ 5 h 120"/>
                  <a:gd name="T6" fmla="*/ 61 w 124"/>
                  <a:gd name="T7" fmla="*/ 5 h 120"/>
                  <a:gd name="T8" fmla="*/ 61 w 124"/>
                  <a:gd name="T9" fmla="*/ 5 h 120"/>
                  <a:gd name="T10" fmla="*/ 59 w 124"/>
                  <a:gd name="T11" fmla="*/ 1 h 120"/>
                  <a:gd name="T12" fmla="*/ 56 w 124"/>
                  <a:gd name="T13" fmla="*/ 0 h 120"/>
                  <a:gd name="T14" fmla="*/ 50 w 124"/>
                  <a:gd name="T15" fmla="*/ 2 h 120"/>
                  <a:gd name="T16" fmla="*/ 43 w 124"/>
                  <a:gd name="T17" fmla="*/ 3 h 120"/>
                  <a:gd name="T18" fmla="*/ 42 w 124"/>
                  <a:gd name="T19" fmla="*/ 4 h 120"/>
                  <a:gd name="T20" fmla="*/ 37 w 124"/>
                  <a:gd name="T21" fmla="*/ 7 h 120"/>
                  <a:gd name="T22" fmla="*/ 33 w 124"/>
                  <a:gd name="T23" fmla="*/ 11 h 120"/>
                  <a:gd name="T24" fmla="*/ 28 w 124"/>
                  <a:gd name="T25" fmla="*/ 11 h 120"/>
                  <a:gd name="T26" fmla="*/ 27 w 124"/>
                  <a:gd name="T27" fmla="*/ 14 h 120"/>
                  <a:gd name="T28" fmla="*/ 24 w 124"/>
                  <a:gd name="T29" fmla="*/ 17 h 120"/>
                  <a:gd name="T30" fmla="*/ 24 w 124"/>
                  <a:gd name="T31" fmla="*/ 17 h 120"/>
                  <a:gd name="T32" fmla="*/ 17 w 124"/>
                  <a:gd name="T33" fmla="*/ 11 h 120"/>
                  <a:gd name="T34" fmla="*/ 17 w 124"/>
                  <a:gd name="T35" fmla="*/ 10 h 120"/>
                  <a:gd name="T36" fmla="*/ 10 w 124"/>
                  <a:gd name="T37" fmla="*/ 17 h 120"/>
                  <a:gd name="T38" fmla="*/ 8 w 124"/>
                  <a:gd name="T39" fmla="*/ 17 h 120"/>
                  <a:gd name="T40" fmla="*/ 6 w 124"/>
                  <a:gd name="T41" fmla="*/ 17 h 120"/>
                  <a:gd name="T42" fmla="*/ 3 w 124"/>
                  <a:gd name="T43" fmla="*/ 17 h 120"/>
                  <a:gd name="T44" fmla="*/ 3 w 124"/>
                  <a:gd name="T45" fmla="*/ 18 h 120"/>
                  <a:gd name="T46" fmla="*/ 3 w 124"/>
                  <a:gd name="T47" fmla="*/ 19 h 120"/>
                  <a:gd name="T48" fmla="*/ 1 w 124"/>
                  <a:gd name="T49" fmla="*/ 27 h 120"/>
                  <a:gd name="T50" fmla="*/ 1 w 124"/>
                  <a:gd name="T51" fmla="*/ 29 h 120"/>
                  <a:gd name="T52" fmla="*/ 2 w 124"/>
                  <a:gd name="T53" fmla="*/ 36 h 120"/>
                  <a:gd name="T54" fmla="*/ 4 w 124"/>
                  <a:gd name="T55" fmla="*/ 37 h 120"/>
                  <a:gd name="T56" fmla="*/ 11 w 124"/>
                  <a:gd name="T57" fmla="*/ 39 h 120"/>
                  <a:gd name="T58" fmla="*/ 11 w 124"/>
                  <a:gd name="T59" fmla="*/ 42 h 120"/>
                  <a:gd name="T60" fmla="*/ 14 w 124"/>
                  <a:gd name="T61" fmla="*/ 40 h 120"/>
                  <a:gd name="T62" fmla="*/ 23 w 124"/>
                  <a:gd name="T63" fmla="*/ 34 h 120"/>
                  <a:gd name="T64" fmla="*/ 40 w 124"/>
                  <a:gd name="T65" fmla="*/ 44 h 120"/>
                  <a:gd name="T66" fmla="*/ 52 w 124"/>
                  <a:gd name="T67" fmla="*/ 62 h 120"/>
                  <a:gd name="T68" fmla="*/ 67 w 124"/>
                  <a:gd name="T69" fmla="*/ 75 h 120"/>
                  <a:gd name="T70" fmla="*/ 79 w 124"/>
                  <a:gd name="T71" fmla="*/ 80 h 120"/>
                  <a:gd name="T72" fmla="*/ 92 w 124"/>
                  <a:gd name="T73" fmla="*/ 90 h 120"/>
                  <a:gd name="T74" fmla="*/ 99 w 124"/>
                  <a:gd name="T75" fmla="*/ 98 h 120"/>
                  <a:gd name="T76" fmla="*/ 101 w 124"/>
                  <a:gd name="T77" fmla="*/ 115 h 120"/>
                  <a:gd name="T78" fmla="*/ 103 w 124"/>
                  <a:gd name="T79" fmla="*/ 113 h 120"/>
                  <a:gd name="T80" fmla="*/ 110 w 124"/>
                  <a:gd name="T81" fmla="*/ 105 h 120"/>
                  <a:gd name="T82" fmla="*/ 109 w 124"/>
                  <a:gd name="T83" fmla="*/ 104 h 120"/>
                  <a:gd name="T84" fmla="*/ 106 w 124"/>
                  <a:gd name="T85" fmla="*/ 93 h 120"/>
                  <a:gd name="T86" fmla="*/ 121 w 124"/>
                  <a:gd name="T87" fmla="*/ 93 h 120"/>
                  <a:gd name="T88" fmla="*/ 124 w 124"/>
                  <a:gd name="T89" fmla="*/ 93 h 120"/>
                  <a:gd name="T90" fmla="*/ 103 w 124"/>
                  <a:gd name="T91" fmla="*/ 79 h 120"/>
                  <a:gd name="T92" fmla="*/ 96 w 124"/>
                  <a:gd name="T93" fmla="*/ 73 h 120"/>
                  <a:gd name="T94" fmla="*/ 76 w 124"/>
                  <a:gd name="T95" fmla="*/ 53 h 120"/>
                  <a:gd name="T96" fmla="*/ 60 w 124"/>
                  <a:gd name="T97" fmla="*/ 38 h 120"/>
                  <a:gd name="T98" fmla="*/ 60 w 124"/>
                  <a:gd name="T99" fmla="*/ 26 h 120"/>
                  <a:gd name="T100" fmla="*/ 65 w 124"/>
                  <a:gd name="T101" fmla="*/ 18 h 120"/>
                  <a:gd name="T102" fmla="*/ 65 w 124"/>
                  <a:gd name="T103" fmla="*/ 15 h 120"/>
                  <a:gd name="T104" fmla="*/ 65 w 124"/>
                  <a:gd name="T105" fmla="*/ 10 h 120"/>
                  <a:gd name="T106" fmla="*/ 65 w 124"/>
                  <a:gd name="T107" fmla="*/ 7 h 120"/>
                  <a:gd name="T108" fmla="*/ 65 w 124"/>
                  <a:gd name="T10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4" h="120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5"/>
                      <a:pt x="63" y="5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4"/>
                      <a:pt x="59" y="2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6" y="0"/>
                    </a:cubicBezTo>
                    <a:cubicBezTo>
                      <a:pt x="54" y="0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48" y="3"/>
                      <a:pt x="47" y="4"/>
                      <a:pt x="45" y="4"/>
                    </a:cubicBezTo>
                    <a:cubicBezTo>
                      <a:pt x="44" y="4"/>
                      <a:pt x="43" y="4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6"/>
                      <a:pt x="40" y="8"/>
                      <a:pt x="38" y="8"/>
                    </a:cubicBezTo>
                    <a:cubicBezTo>
                      <a:pt x="38" y="8"/>
                      <a:pt x="38" y="8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9"/>
                      <a:pt x="35" y="11"/>
                      <a:pt x="33" y="11"/>
                    </a:cubicBezTo>
                    <a:cubicBezTo>
                      <a:pt x="31" y="11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8" y="11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7"/>
                      <a:pt x="25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0" y="15"/>
                      <a:pt x="19" y="13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3"/>
                      <a:pt x="14" y="17"/>
                      <a:pt x="11" y="17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5" y="21"/>
                      <a:pt x="5" y="22"/>
                    </a:cubicBezTo>
                    <a:cubicBezTo>
                      <a:pt x="5" y="24"/>
                      <a:pt x="3" y="26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9"/>
                    </a:cubicBezTo>
                    <a:cubicBezTo>
                      <a:pt x="3" y="30"/>
                      <a:pt x="5" y="32"/>
                      <a:pt x="3" y="35"/>
                    </a:cubicBezTo>
                    <a:cubicBezTo>
                      <a:pt x="3" y="35"/>
                      <a:pt x="3" y="35"/>
                      <a:pt x="2" y="36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5" y="37"/>
                      <a:pt x="6" y="38"/>
                    </a:cubicBezTo>
                    <a:cubicBezTo>
                      <a:pt x="8" y="38"/>
                      <a:pt x="10" y="38"/>
                      <a:pt x="11" y="39"/>
                    </a:cubicBezTo>
                    <a:cubicBezTo>
                      <a:pt x="11" y="40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3" y="41"/>
                      <a:pt x="13" y="41"/>
                      <a:pt x="14" y="40"/>
                    </a:cubicBezTo>
                    <a:cubicBezTo>
                      <a:pt x="15" y="38"/>
                      <a:pt x="16" y="36"/>
                      <a:pt x="20" y="35"/>
                    </a:cubicBezTo>
                    <a:cubicBezTo>
                      <a:pt x="21" y="35"/>
                      <a:pt x="22" y="34"/>
                      <a:pt x="23" y="34"/>
                    </a:cubicBezTo>
                    <a:cubicBezTo>
                      <a:pt x="30" y="34"/>
                      <a:pt x="36" y="39"/>
                      <a:pt x="38" y="42"/>
                    </a:cubicBezTo>
                    <a:cubicBezTo>
                      <a:pt x="39" y="43"/>
                      <a:pt x="39" y="44"/>
                      <a:pt x="40" y="44"/>
                    </a:cubicBezTo>
                    <a:cubicBezTo>
                      <a:pt x="41" y="46"/>
                      <a:pt x="42" y="47"/>
                      <a:pt x="42" y="50"/>
                    </a:cubicBezTo>
                    <a:cubicBezTo>
                      <a:pt x="43" y="52"/>
                      <a:pt x="44" y="57"/>
                      <a:pt x="52" y="62"/>
                    </a:cubicBezTo>
                    <a:cubicBezTo>
                      <a:pt x="57" y="65"/>
                      <a:pt x="60" y="68"/>
                      <a:pt x="62" y="71"/>
                    </a:cubicBezTo>
                    <a:cubicBezTo>
                      <a:pt x="64" y="73"/>
                      <a:pt x="66" y="74"/>
                      <a:pt x="67" y="75"/>
                    </a:cubicBezTo>
                    <a:cubicBezTo>
                      <a:pt x="69" y="76"/>
                      <a:pt x="70" y="76"/>
                      <a:pt x="72" y="77"/>
                    </a:cubicBezTo>
                    <a:cubicBezTo>
                      <a:pt x="74" y="77"/>
                      <a:pt x="77" y="78"/>
                      <a:pt x="79" y="80"/>
                    </a:cubicBezTo>
                    <a:cubicBezTo>
                      <a:pt x="81" y="83"/>
                      <a:pt x="84" y="85"/>
                      <a:pt x="88" y="86"/>
                    </a:cubicBezTo>
                    <a:cubicBezTo>
                      <a:pt x="90" y="87"/>
                      <a:pt x="91" y="89"/>
                      <a:pt x="92" y="90"/>
                    </a:cubicBezTo>
                    <a:cubicBezTo>
                      <a:pt x="93" y="92"/>
                      <a:pt x="94" y="93"/>
                      <a:pt x="95" y="93"/>
                    </a:cubicBezTo>
                    <a:cubicBezTo>
                      <a:pt x="99" y="93"/>
                      <a:pt x="99" y="96"/>
                      <a:pt x="99" y="98"/>
                    </a:cubicBezTo>
                    <a:cubicBezTo>
                      <a:pt x="99" y="99"/>
                      <a:pt x="100" y="99"/>
                      <a:pt x="100" y="100"/>
                    </a:cubicBezTo>
                    <a:cubicBezTo>
                      <a:pt x="103" y="104"/>
                      <a:pt x="104" y="111"/>
                      <a:pt x="101" y="115"/>
                    </a:cubicBezTo>
                    <a:cubicBezTo>
                      <a:pt x="100" y="116"/>
                      <a:pt x="100" y="119"/>
                      <a:pt x="100" y="120"/>
                    </a:cubicBezTo>
                    <a:cubicBezTo>
                      <a:pt x="101" y="118"/>
                      <a:pt x="103" y="115"/>
                      <a:pt x="103" y="113"/>
                    </a:cubicBezTo>
                    <a:cubicBezTo>
                      <a:pt x="104" y="110"/>
                      <a:pt x="105" y="109"/>
                      <a:pt x="107" y="108"/>
                    </a:cubicBezTo>
                    <a:cubicBezTo>
                      <a:pt x="108" y="107"/>
                      <a:pt x="109" y="107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09" y="104"/>
                      <a:pt x="109" y="104"/>
                    </a:cubicBezTo>
                    <a:cubicBezTo>
                      <a:pt x="107" y="103"/>
                      <a:pt x="105" y="101"/>
                      <a:pt x="105" y="98"/>
                    </a:cubicBezTo>
                    <a:cubicBezTo>
                      <a:pt x="104" y="96"/>
                      <a:pt x="105" y="94"/>
                      <a:pt x="106" y="93"/>
                    </a:cubicBezTo>
                    <a:cubicBezTo>
                      <a:pt x="108" y="89"/>
                      <a:pt x="114" y="88"/>
                      <a:pt x="118" y="91"/>
                    </a:cubicBezTo>
                    <a:cubicBezTo>
                      <a:pt x="119" y="92"/>
                      <a:pt x="120" y="92"/>
                      <a:pt x="121" y="93"/>
                    </a:cubicBezTo>
                    <a:cubicBezTo>
                      <a:pt x="122" y="93"/>
                      <a:pt x="123" y="94"/>
                      <a:pt x="124" y="95"/>
                    </a:cubicBezTo>
                    <a:cubicBezTo>
                      <a:pt x="124" y="94"/>
                      <a:pt x="124" y="94"/>
                      <a:pt x="124" y="93"/>
                    </a:cubicBezTo>
                    <a:cubicBezTo>
                      <a:pt x="124" y="90"/>
                      <a:pt x="112" y="84"/>
                      <a:pt x="107" y="82"/>
                    </a:cubicBezTo>
                    <a:cubicBezTo>
                      <a:pt x="105" y="81"/>
                      <a:pt x="104" y="80"/>
                      <a:pt x="103" y="79"/>
                    </a:cubicBezTo>
                    <a:cubicBezTo>
                      <a:pt x="100" y="78"/>
                      <a:pt x="99" y="76"/>
                      <a:pt x="99" y="75"/>
                    </a:cubicBezTo>
                    <a:cubicBezTo>
                      <a:pt x="98" y="73"/>
                      <a:pt x="98" y="73"/>
                      <a:pt x="96" y="73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87" y="73"/>
                      <a:pt x="78" y="64"/>
                      <a:pt x="76" y="53"/>
                    </a:cubicBezTo>
                    <a:cubicBezTo>
                      <a:pt x="75" y="48"/>
                      <a:pt x="71" y="46"/>
                      <a:pt x="67" y="44"/>
                    </a:cubicBezTo>
                    <a:cubicBezTo>
                      <a:pt x="64" y="42"/>
                      <a:pt x="61" y="41"/>
                      <a:pt x="60" y="38"/>
                    </a:cubicBezTo>
                    <a:cubicBezTo>
                      <a:pt x="58" y="34"/>
                      <a:pt x="59" y="31"/>
                      <a:pt x="60" y="30"/>
                    </a:cubicBezTo>
                    <a:cubicBezTo>
                      <a:pt x="61" y="28"/>
                      <a:pt x="61" y="28"/>
                      <a:pt x="60" y="26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1" y="20"/>
                      <a:pt x="63" y="19"/>
                      <a:pt x="65" y="18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4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0"/>
                    </a:cubicBezTo>
                    <a:cubicBezTo>
                      <a:pt x="65" y="9"/>
                      <a:pt x="65" y="8"/>
                      <a:pt x="65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7" name="Freeform 1225"/>
              <p:cNvSpPr>
                <a:spLocks/>
              </p:cNvSpPr>
              <p:nvPr/>
            </p:nvSpPr>
            <p:spPr bwMode="auto">
              <a:xfrm>
                <a:off x="2681" y="3384"/>
                <a:ext cx="26" cy="17"/>
              </a:xfrm>
              <a:custGeom>
                <a:avLst/>
                <a:gdLst>
                  <a:gd name="T0" fmla="*/ 24 w 27"/>
                  <a:gd name="T1" fmla="*/ 15 h 18"/>
                  <a:gd name="T2" fmla="*/ 24 w 27"/>
                  <a:gd name="T3" fmla="*/ 10 h 18"/>
                  <a:gd name="T4" fmla="*/ 27 w 27"/>
                  <a:gd name="T5" fmla="*/ 0 h 18"/>
                  <a:gd name="T6" fmla="*/ 22 w 27"/>
                  <a:gd name="T7" fmla="*/ 1 h 18"/>
                  <a:gd name="T8" fmla="*/ 7 w 27"/>
                  <a:gd name="T9" fmla="*/ 1 h 18"/>
                  <a:gd name="T10" fmla="*/ 5 w 27"/>
                  <a:gd name="T11" fmla="*/ 0 h 18"/>
                  <a:gd name="T12" fmla="*/ 0 w 27"/>
                  <a:gd name="T13" fmla="*/ 3 h 18"/>
                  <a:gd name="T14" fmla="*/ 10 w 27"/>
                  <a:gd name="T15" fmla="*/ 8 h 18"/>
                  <a:gd name="T16" fmla="*/ 20 w 27"/>
                  <a:gd name="T17" fmla="*/ 14 h 18"/>
                  <a:gd name="T18" fmla="*/ 23 w 27"/>
                  <a:gd name="T19" fmla="*/ 16 h 18"/>
                  <a:gd name="T20" fmla="*/ 23 w 27"/>
                  <a:gd name="T21" fmla="*/ 18 h 18"/>
                  <a:gd name="T22" fmla="*/ 23 w 27"/>
                  <a:gd name="T23" fmla="*/ 18 h 18"/>
                  <a:gd name="T24" fmla="*/ 23 w 27"/>
                  <a:gd name="T25" fmla="*/ 16 h 18"/>
                  <a:gd name="T26" fmla="*/ 24 w 27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18">
                    <a:moveTo>
                      <a:pt x="24" y="15"/>
                    </a:moveTo>
                    <a:cubicBezTo>
                      <a:pt x="24" y="15"/>
                      <a:pt x="24" y="14"/>
                      <a:pt x="24" y="10"/>
                    </a:cubicBezTo>
                    <a:cubicBezTo>
                      <a:pt x="23" y="6"/>
                      <a:pt x="26" y="2"/>
                      <a:pt x="27" y="0"/>
                    </a:cubicBezTo>
                    <a:cubicBezTo>
                      <a:pt x="26" y="0"/>
                      <a:pt x="24" y="0"/>
                      <a:pt x="22" y="1"/>
                    </a:cubicBezTo>
                    <a:cubicBezTo>
                      <a:pt x="15" y="2"/>
                      <a:pt x="11" y="3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3"/>
                      <a:pt x="2" y="5"/>
                      <a:pt x="10" y="8"/>
                    </a:cubicBezTo>
                    <a:cubicBezTo>
                      <a:pt x="16" y="9"/>
                      <a:pt x="18" y="12"/>
                      <a:pt x="20" y="14"/>
                    </a:cubicBezTo>
                    <a:cubicBezTo>
                      <a:pt x="21" y="15"/>
                      <a:pt x="22" y="16"/>
                      <a:pt x="23" y="16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5"/>
                      <a:pt x="24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8" name="Freeform 1226"/>
              <p:cNvSpPr>
                <a:spLocks/>
              </p:cNvSpPr>
              <p:nvPr/>
            </p:nvSpPr>
            <p:spPr bwMode="auto">
              <a:xfrm>
                <a:off x="2745" y="3279"/>
                <a:ext cx="38" cy="49"/>
              </a:xfrm>
              <a:custGeom>
                <a:avLst/>
                <a:gdLst>
                  <a:gd name="T0" fmla="*/ 19 w 40"/>
                  <a:gd name="T1" fmla="*/ 52 h 52"/>
                  <a:gd name="T2" fmla="*/ 20 w 40"/>
                  <a:gd name="T3" fmla="*/ 52 h 52"/>
                  <a:gd name="T4" fmla="*/ 22 w 40"/>
                  <a:gd name="T5" fmla="*/ 51 h 52"/>
                  <a:gd name="T6" fmla="*/ 24 w 40"/>
                  <a:gd name="T7" fmla="*/ 51 h 52"/>
                  <a:gd name="T8" fmla="*/ 27 w 40"/>
                  <a:gd name="T9" fmla="*/ 50 h 52"/>
                  <a:gd name="T10" fmla="*/ 29 w 40"/>
                  <a:gd name="T11" fmla="*/ 50 h 52"/>
                  <a:gd name="T12" fmla="*/ 32 w 40"/>
                  <a:gd name="T13" fmla="*/ 50 h 52"/>
                  <a:gd name="T14" fmla="*/ 34 w 40"/>
                  <a:gd name="T15" fmla="*/ 49 h 52"/>
                  <a:gd name="T16" fmla="*/ 36 w 40"/>
                  <a:gd name="T17" fmla="*/ 49 h 52"/>
                  <a:gd name="T18" fmla="*/ 36 w 40"/>
                  <a:gd name="T19" fmla="*/ 48 h 52"/>
                  <a:gd name="T20" fmla="*/ 38 w 40"/>
                  <a:gd name="T21" fmla="*/ 43 h 52"/>
                  <a:gd name="T22" fmla="*/ 37 w 40"/>
                  <a:gd name="T23" fmla="*/ 37 h 52"/>
                  <a:gd name="T24" fmla="*/ 37 w 40"/>
                  <a:gd name="T25" fmla="*/ 26 h 52"/>
                  <a:gd name="T26" fmla="*/ 37 w 40"/>
                  <a:gd name="T27" fmla="*/ 25 h 52"/>
                  <a:gd name="T28" fmla="*/ 28 w 40"/>
                  <a:gd name="T29" fmla="*/ 20 h 52"/>
                  <a:gd name="T30" fmla="*/ 24 w 40"/>
                  <a:gd name="T31" fmla="*/ 15 h 52"/>
                  <a:gd name="T32" fmla="*/ 19 w 40"/>
                  <a:gd name="T33" fmla="*/ 7 h 52"/>
                  <a:gd name="T34" fmla="*/ 17 w 40"/>
                  <a:gd name="T35" fmla="*/ 4 h 52"/>
                  <a:gd name="T36" fmla="*/ 16 w 40"/>
                  <a:gd name="T37" fmla="*/ 3 h 52"/>
                  <a:gd name="T38" fmla="*/ 15 w 40"/>
                  <a:gd name="T39" fmla="*/ 2 h 52"/>
                  <a:gd name="T40" fmla="*/ 15 w 40"/>
                  <a:gd name="T41" fmla="*/ 2 h 52"/>
                  <a:gd name="T42" fmla="*/ 9 w 40"/>
                  <a:gd name="T43" fmla="*/ 0 h 52"/>
                  <a:gd name="T44" fmla="*/ 0 w 40"/>
                  <a:gd name="T45" fmla="*/ 3 h 52"/>
                  <a:gd name="T46" fmla="*/ 0 w 40"/>
                  <a:gd name="T47" fmla="*/ 5 h 52"/>
                  <a:gd name="T48" fmla="*/ 0 w 40"/>
                  <a:gd name="T49" fmla="*/ 6 h 52"/>
                  <a:gd name="T50" fmla="*/ 1 w 40"/>
                  <a:gd name="T51" fmla="*/ 6 h 52"/>
                  <a:gd name="T52" fmla="*/ 5 w 40"/>
                  <a:gd name="T53" fmla="*/ 13 h 52"/>
                  <a:gd name="T54" fmla="*/ 6 w 40"/>
                  <a:gd name="T55" fmla="*/ 17 h 52"/>
                  <a:gd name="T56" fmla="*/ 6 w 40"/>
                  <a:gd name="T57" fmla="*/ 18 h 52"/>
                  <a:gd name="T58" fmla="*/ 6 w 40"/>
                  <a:gd name="T59" fmla="*/ 19 h 52"/>
                  <a:gd name="T60" fmla="*/ 7 w 40"/>
                  <a:gd name="T61" fmla="*/ 23 h 52"/>
                  <a:gd name="T62" fmla="*/ 7 w 40"/>
                  <a:gd name="T63" fmla="*/ 29 h 52"/>
                  <a:gd name="T64" fmla="*/ 6 w 40"/>
                  <a:gd name="T65" fmla="*/ 31 h 52"/>
                  <a:gd name="T66" fmla="*/ 6 w 40"/>
                  <a:gd name="T67" fmla="*/ 34 h 52"/>
                  <a:gd name="T68" fmla="*/ 5 w 40"/>
                  <a:gd name="T69" fmla="*/ 35 h 52"/>
                  <a:gd name="T70" fmla="*/ 5 w 40"/>
                  <a:gd name="T71" fmla="*/ 35 h 52"/>
                  <a:gd name="T72" fmla="*/ 4 w 40"/>
                  <a:gd name="T73" fmla="*/ 36 h 52"/>
                  <a:gd name="T74" fmla="*/ 3 w 40"/>
                  <a:gd name="T75" fmla="*/ 36 h 52"/>
                  <a:gd name="T76" fmla="*/ 2 w 40"/>
                  <a:gd name="T77" fmla="*/ 39 h 52"/>
                  <a:gd name="T78" fmla="*/ 4 w 40"/>
                  <a:gd name="T79" fmla="*/ 41 h 52"/>
                  <a:gd name="T80" fmla="*/ 7 w 40"/>
                  <a:gd name="T81" fmla="*/ 44 h 52"/>
                  <a:gd name="T82" fmla="*/ 9 w 40"/>
                  <a:gd name="T83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52">
                    <a:moveTo>
                      <a:pt x="12" y="48"/>
                    </a:moveTo>
                    <a:cubicBezTo>
                      <a:pt x="14" y="49"/>
                      <a:pt x="17" y="51"/>
                      <a:pt x="19" y="52"/>
                    </a:cubicBezTo>
                    <a:cubicBezTo>
                      <a:pt x="19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1"/>
                      <a:pt x="25" y="51"/>
                      <a:pt x="25" y="51"/>
                    </a:cubicBezTo>
                    <a:cubicBezTo>
                      <a:pt x="25" y="51"/>
                      <a:pt x="26" y="51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3" y="49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7"/>
                    </a:cubicBezTo>
                    <a:cubicBezTo>
                      <a:pt x="36" y="46"/>
                      <a:pt x="37" y="44"/>
                      <a:pt x="38" y="43"/>
                    </a:cubicBezTo>
                    <a:cubicBezTo>
                      <a:pt x="39" y="42"/>
                      <a:pt x="39" y="41"/>
                      <a:pt x="40" y="41"/>
                    </a:cubicBezTo>
                    <a:cubicBezTo>
                      <a:pt x="40" y="40"/>
                      <a:pt x="38" y="38"/>
                      <a:pt x="37" y="37"/>
                    </a:cubicBezTo>
                    <a:cubicBezTo>
                      <a:pt x="35" y="35"/>
                      <a:pt x="34" y="33"/>
                      <a:pt x="35" y="31"/>
                    </a:cubicBezTo>
                    <a:cubicBezTo>
                      <a:pt x="35" y="29"/>
                      <a:pt x="36" y="27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4"/>
                      <a:pt x="37" y="23"/>
                      <a:pt x="37" y="22"/>
                    </a:cubicBezTo>
                    <a:cubicBezTo>
                      <a:pt x="35" y="21"/>
                      <a:pt x="30" y="21"/>
                      <a:pt x="28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3" y="19"/>
                      <a:pt x="24" y="16"/>
                      <a:pt x="24" y="15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1" y="13"/>
                      <a:pt x="19" y="10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8" y="6"/>
                      <a:pt x="18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1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5" y="8"/>
                      <a:pt x="5" y="11"/>
                      <a:pt x="5" y="13"/>
                    </a:cubicBezTo>
                    <a:cubicBezTo>
                      <a:pt x="5" y="14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5"/>
                      <a:pt x="7" y="27"/>
                      <a:pt x="7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40"/>
                      <a:pt x="4" y="40"/>
                      <a:pt x="4" y="41"/>
                    </a:cubicBezTo>
                    <a:cubicBezTo>
                      <a:pt x="4" y="41"/>
                      <a:pt x="5" y="42"/>
                      <a:pt x="5" y="42"/>
                    </a:cubicBezTo>
                    <a:cubicBezTo>
                      <a:pt x="6" y="43"/>
                      <a:pt x="6" y="43"/>
                      <a:pt x="7" y="44"/>
                    </a:cubicBezTo>
                    <a:cubicBezTo>
                      <a:pt x="7" y="44"/>
                      <a:pt x="7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10" y="47"/>
                      <a:pt x="12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6" name="Group 1229"/>
            <p:cNvGrpSpPr>
              <a:grpSpLocks noChangeAspect="1"/>
            </p:cNvGrpSpPr>
            <p:nvPr/>
          </p:nvGrpSpPr>
          <p:grpSpPr bwMode="auto">
            <a:xfrm>
              <a:off x="6043934" y="3779395"/>
              <a:ext cx="940441" cy="1381844"/>
              <a:chOff x="1483" y="2550"/>
              <a:chExt cx="729" cy="816"/>
            </a:xfrm>
            <a:solidFill>
              <a:srgbClr val="BFBFBF"/>
            </a:solidFill>
          </p:grpSpPr>
          <p:grpSp>
            <p:nvGrpSpPr>
              <p:cNvPr id="1555" name="Group 1430"/>
              <p:cNvGrpSpPr>
                <a:grpSpLocks/>
              </p:cNvGrpSpPr>
              <p:nvPr/>
            </p:nvGrpSpPr>
            <p:grpSpPr bwMode="auto">
              <a:xfrm>
                <a:off x="1483" y="2550"/>
                <a:ext cx="729" cy="816"/>
                <a:chOff x="1483" y="2550"/>
                <a:chExt cx="729" cy="816"/>
              </a:xfrm>
              <a:grpFill/>
            </p:grpSpPr>
            <p:sp>
              <p:nvSpPr>
                <p:cNvPr id="1979" name="Freeform 1230"/>
                <p:cNvSpPr>
                  <a:spLocks/>
                </p:cNvSpPr>
                <p:nvPr/>
              </p:nvSpPr>
              <p:spPr bwMode="auto">
                <a:xfrm>
                  <a:off x="1912" y="3168"/>
                  <a:ext cx="17" cy="6"/>
                </a:xfrm>
                <a:custGeom>
                  <a:avLst/>
                  <a:gdLst>
                    <a:gd name="T0" fmla="*/ 18 w 18"/>
                    <a:gd name="T1" fmla="*/ 0 h 6"/>
                    <a:gd name="T2" fmla="*/ 16 w 18"/>
                    <a:gd name="T3" fmla="*/ 0 h 6"/>
                    <a:gd name="T4" fmla="*/ 16 w 18"/>
                    <a:gd name="T5" fmla="*/ 0 h 6"/>
                    <a:gd name="T6" fmla="*/ 14 w 18"/>
                    <a:gd name="T7" fmla="*/ 0 h 6"/>
                    <a:gd name="T8" fmla="*/ 4 w 18"/>
                    <a:gd name="T9" fmla="*/ 1 h 6"/>
                    <a:gd name="T10" fmla="*/ 3 w 18"/>
                    <a:gd name="T11" fmla="*/ 1 h 6"/>
                    <a:gd name="T12" fmla="*/ 2 w 18"/>
                    <a:gd name="T13" fmla="*/ 1 h 6"/>
                    <a:gd name="T14" fmla="*/ 1 w 18"/>
                    <a:gd name="T15" fmla="*/ 1 h 6"/>
                    <a:gd name="T16" fmla="*/ 1 w 18"/>
                    <a:gd name="T17" fmla="*/ 1 h 6"/>
                    <a:gd name="T18" fmla="*/ 0 w 18"/>
                    <a:gd name="T19" fmla="*/ 2 h 6"/>
                    <a:gd name="T20" fmla="*/ 0 w 18"/>
                    <a:gd name="T21" fmla="*/ 2 h 6"/>
                    <a:gd name="T22" fmla="*/ 3 w 18"/>
                    <a:gd name="T23" fmla="*/ 4 h 6"/>
                    <a:gd name="T24" fmla="*/ 4 w 18"/>
                    <a:gd name="T25" fmla="*/ 6 h 6"/>
                    <a:gd name="T26" fmla="*/ 13 w 18"/>
                    <a:gd name="T27" fmla="*/ 1 h 6"/>
                    <a:gd name="T28" fmla="*/ 14 w 18"/>
                    <a:gd name="T29" fmla="*/ 1 h 6"/>
                    <a:gd name="T30" fmla="*/ 15 w 18"/>
                    <a:gd name="T31" fmla="*/ 1 h 6"/>
                    <a:gd name="T32" fmla="*/ 16 w 18"/>
                    <a:gd name="T33" fmla="*/ 1 h 6"/>
                    <a:gd name="T34" fmla="*/ 16 w 18"/>
                    <a:gd name="T35" fmla="*/ 0 h 6"/>
                    <a:gd name="T36" fmla="*/ 17 w 18"/>
                    <a:gd name="T37" fmla="*/ 0 h 6"/>
                    <a:gd name="T38" fmla="*/ 18 w 18"/>
                    <a:gd name="T39" fmla="*/ 0 h 6"/>
                    <a:gd name="T40" fmla="*/ 18 w 18"/>
                    <a:gd name="T4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" h="6">
                      <a:moveTo>
                        <a:pt x="18" y="0"/>
                      </a:move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3" y="5"/>
                        <a:pt x="4" y="5"/>
                        <a:pt x="4" y="6"/>
                      </a:cubicBezTo>
                      <a:cubicBezTo>
                        <a:pt x="6" y="4"/>
                        <a:pt x="9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5" y="1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0" name="Freeform 1231"/>
                <p:cNvSpPr>
                  <a:spLocks/>
                </p:cNvSpPr>
                <p:nvPr/>
              </p:nvSpPr>
              <p:spPr bwMode="auto">
                <a:xfrm>
                  <a:off x="1797" y="3162"/>
                  <a:ext cx="104" cy="132"/>
                </a:xfrm>
                <a:custGeom>
                  <a:avLst/>
                  <a:gdLst>
                    <a:gd name="T0" fmla="*/ 82 w 109"/>
                    <a:gd name="T1" fmla="*/ 58 h 138"/>
                    <a:gd name="T2" fmla="*/ 89 w 109"/>
                    <a:gd name="T3" fmla="*/ 54 h 138"/>
                    <a:gd name="T4" fmla="*/ 94 w 109"/>
                    <a:gd name="T5" fmla="*/ 53 h 138"/>
                    <a:gd name="T6" fmla="*/ 94 w 109"/>
                    <a:gd name="T7" fmla="*/ 13 h 138"/>
                    <a:gd name="T8" fmla="*/ 96 w 109"/>
                    <a:gd name="T9" fmla="*/ 13 h 138"/>
                    <a:gd name="T10" fmla="*/ 106 w 109"/>
                    <a:gd name="T11" fmla="*/ 11 h 138"/>
                    <a:gd name="T12" fmla="*/ 109 w 109"/>
                    <a:gd name="T13" fmla="*/ 10 h 138"/>
                    <a:gd name="T14" fmla="*/ 109 w 109"/>
                    <a:gd name="T15" fmla="*/ 10 h 138"/>
                    <a:gd name="T16" fmla="*/ 109 w 109"/>
                    <a:gd name="T17" fmla="*/ 10 h 138"/>
                    <a:gd name="T18" fmla="*/ 107 w 109"/>
                    <a:gd name="T19" fmla="*/ 10 h 138"/>
                    <a:gd name="T20" fmla="*/ 106 w 109"/>
                    <a:gd name="T21" fmla="*/ 10 h 138"/>
                    <a:gd name="T22" fmla="*/ 103 w 109"/>
                    <a:gd name="T23" fmla="*/ 10 h 138"/>
                    <a:gd name="T24" fmla="*/ 98 w 109"/>
                    <a:gd name="T25" fmla="*/ 9 h 138"/>
                    <a:gd name="T26" fmla="*/ 91 w 109"/>
                    <a:gd name="T27" fmla="*/ 9 h 138"/>
                    <a:gd name="T28" fmla="*/ 74 w 109"/>
                    <a:gd name="T29" fmla="*/ 10 h 138"/>
                    <a:gd name="T30" fmla="*/ 73 w 109"/>
                    <a:gd name="T31" fmla="*/ 10 h 138"/>
                    <a:gd name="T32" fmla="*/ 69 w 109"/>
                    <a:gd name="T33" fmla="*/ 6 h 138"/>
                    <a:gd name="T34" fmla="*/ 31 w 109"/>
                    <a:gd name="T35" fmla="*/ 6 h 138"/>
                    <a:gd name="T36" fmla="*/ 20 w 109"/>
                    <a:gd name="T37" fmla="*/ 3 h 138"/>
                    <a:gd name="T38" fmla="*/ 11 w 109"/>
                    <a:gd name="T39" fmla="*/ 2 h 138"/>
                    <a:gd name="T40" fmla="*/ 10 w 109"/>
                    <a:gd name="T41" fmla="*/ 3 h 138"/>
                    <a:gd name="T42" fmla="*/ 9 w 109"/>
                    <a:gd name="T43" fmla="*/ 3 h 138"/>
                    <a:gd name="T44" fmla="*/ 6 w 109"/>
                    <a:gd name="T45" fmla="*/ 1 h 138"/>
                    <a:gd name="T46" fmla="*/ 5 w 109"/>
                    <a:gd name="T47" fmla="*/ 0 h 138"/>
                    <a:gd name="T48" fmla="*/ 5 w 109"/>
                    <a:gd name="T49" fmla="*/ 0 h 138"/>
                    <a:gd name="T50" fmla="*/ 3 w 109"/>
                    <a:gd name="T51" fmla="*/ 2 h 138"/>
                    <a:gd name="T52" fmla="*/ 3 w 109"/>
                    <a:gd name="T53" fmla="*/ 3 h 138"/>
                    <a:gd name="T54" fmla="*/ 0 w 109"/>
                    <a:gd name="T55" fmla="*/ 3 h 138"/>
                    <a:gd name="T56" fmla="*/ 6 w 109"/>
                    <a:gd name="T57" fmla="*/ 15 h 138"/>
                    <a:gd name="T58" fmla="*/ 17 w 109"/>
                    <a:gd name="T59" fmla="*/ 39 h 138"/>
                    <a:gd name="T60" fmla="*/ 23 w 109"/>
                    <a:gd name="T61" fmla="*/ 52 h 138"/>
                    <a:gd name="T62" fmla="*/ 28 w 109"/>
                    <a:gd name="T63" fmla="*/ 63 h 138"/>
                    <a:gd name="T64" fmla="*/ 29 w 109"/>
                    <a:gd name="T65" fmla="*/ 74 h 138"/>
                    <a:gd name="T66" fmla="*/ 29 w 109"/>
                    <a:gd name="T67" fmla="*/ 81 h 138"/>
                    <a:gd name="T68" fmla="*/ 33 w 109"/>
                    <a:gd name="T69" fmla="*/ 99 h 138"/>
                    <a:gd name="T70" fmla="*/ 33 w 109"/>
                    <a:gd name="T71" fmla="*/ 104 h 138"/>
                    <a:gd name="T72" fmla="*/ 40 w 109"/>
                    <a:gd name="T73" fmla="*/ 126 h 138"/>
                    <a:gd name="T74" fmla="*/ 47 w 109"/>
                    <a:gd name="T75" fmla="*/ 134 h 138"/>
                    <a:gd name="T76" fmla="*/ 48 w 109"/>
                    <a:gd name="T77" fmla="*/ 134 h 138"/>
                    <a:gd name="T78" fmla="*/ 55 w 109"/>
                    <a:gd name="T79" fmla="*/ 128 h 138"/>
                    <a:gd name="T80" fmla="*/ 58 w 109"/>
                    <a:gd name="T81" fmla="*/ 130 h 138"/>
                    <a:gd name="T82" fmla="*/ 60 w 109"/>
                    <a:gd name="T83" fmla="*/ 135 h 138"/>
                    <a:gd name="T84" fmla="*/ 63 w 109"/>
                    <a:gd name="T85" fmla="*/ 138 h 138"/>
                    <a:gd name="T86" fmla="*/ 68 w 109"/>
                    <a:gd name="T87" fmla="*/ 138 h 138"/>
                    <a:gd name="T88" fmla="*/ 73 w 109"/>
                    <a:gd name="T89" fmla="*/ 138 h 138"/>
                    <a:gd name="T90" fmla="*/ 74 w 109"/>
                    <a:gd name="T91" fmla="*/ 138 h 138"/>
                    <a:gd name="T92" fmla="*/ 76 w 109"/>
                    <a:gd name="T93" fmla="*/ 138 h 138"/>
                    <a:gd name="T94" fmla="*/ 79 w 109"/>
                    <a:gd name="T95" fmla="*/ 135 h 138"/>
                    <a:gd name="T96" fmla="*/ 82 w 109"/>
                    <a:gd name="T97" fmla="*/ 132 h 138"/>
                    <a:gd name="T98" fmla="*/ 82 w 109"/>
                    <a:gd name="T99" fmla="*/ 92 h 138"/>
                    <a:gd name="T100" fmla="*/ 82 w 109"/>
                    <a:gd name="T101" fmla="*/ 88 h 138"/>
                    <a:gd name="T102" fmla="*/ 82 w 109"/>
                    <a:gd name="T103" fmla="*/ 5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9" h="138">
                      <a:moveTo>
                        <a:pt x="82" y="58"/>
                      </a:moveTo>
                      <a:cubicBezTo>
                        <a:pt x="82" y="55"/>
                        <a:pt x="86" y="54"/>
                        <a:pt x="89" y="54"/>
                      </a:cubicBezTo>
                      <a:cubicBezTo>
                        <a:pt x="90" y="54"/>
                        <a:pt x="93" y="54"/>
                        <a:pt x="94" y="53"/>
                      </a:cubicBezTo>
                      <a:cubicBezTo>
                        <a:pt x="94" y="13"/>
                        <a:pt x="94" y="13"/>
                        <a:pt x="94" y="13"/>
                      </a:cubicBezTo>
                      <a:cubicBezTo>
                        <a:pt x="96" y="13"/>
                        <a:pt x="96" y="13"/>
                        <a:pt x="96" y="13"/>
                      </a:cubicBezTo>
                      <a:cubicBezTo>
                        <a:pt x="99" y="12"/>
                        <a:pt x="104" y="12"/>
                        <a:pt x="106" y="11"/>
                      </a:cubicBezTo>
                      <a:cubicBezTo>
                        <a:pt x="106" y="11"/>
                        <a:pt x="107" y="11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4" y="10"/>
                        <a:pt x="103" y="10"/>
                      </a:cubicBezTo>
                      <a:cubicBezTo>
                        <a:pt x="101" y="10"/>
                        <a:pt x="99" y="10"/>
                        <a:pt x="98" y="9"/>
                      </a:cubicBezTo>
                      <a:cubicBezTo>
                        <a:pt x="98" y="9"/>
                        <a:pt x="96" y="9"/>
                        <a:pt x="91" y="9"/>
                      </a:cubicBezTo>
                      <a:cubicBezTo>
                        <a:pt x="83" y="9"/>
                        <a:pt x="74" y="10"/>
                        <a:pt x="74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7" y="6"/>
                        <a:pt x="24" y="5"/>
                        <a:pt x="20" y="3"/>
                      </a:cubicBezTo>
                      <a:cubicBezTo>
                        <a:pt x="17" y="1"/>
                        <a:pt x="14" y="1"/>
                        <a:pt x="11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2"/>
                        <a:pt x="6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11"/>
                        <a:pt x="6" y="15"/>
                      </a:cubicBezTo>
                      <a:cubicBezTo>
                        <a:pt x="10" y="21"/>
                        <a:pt x="14" y="31"/>
                        <a:pt x="17" y="39"/>
                      </a:cubicBezTo>
                      <a:cubicBezTo>
                        <a:pt x="18" y="43"/>
                        <a:pt x="21" y="48"/>
                        <a:pt x="23" y="52"/>
                      </a:cubicBezTo>
                      <a:cubicBezTo>
                        <a:pt x="25" y="56"/>
                        <a:pt x="27" y="59"/>
                        <a:pt x="28" y="63"/>
                      </a:cubicBezTo>
                      <a:cubicBezTo>
                        <a:pt x="29" y="66"/>
                        <a:pt x="29" y="70"/>
                        <a:pt x="29" y="74"/>
                      </a:cubicBezTo>
                      <a:cubicBezTo>
                        <a:pt x="28" y="77"/>
                        <a:pt x="28" y="80"/>
                        <a:pt x="29" y="81"/>
                      </a:cubicBezTo>
                      <a:cubicBezTo>
                        <a:pt x="31" y="85"/>
                        <a:pt x="32" y="91"/>
                        <a:pt x="33" y="99"/>
                      </a:cubicBezTo>
                      <a:cubicBezTo>
                        <a:pt x="33" y="101"/>
                        <a:pt x="33" y="102"/>
                        <a:pt x="33" y="104"/>
                      </a:cubicBezTo>
                      <a:cubicBezTo>
                        <a:pt x="34" y="111"/>
                        <a:pt x="35" y="121"/>
                        <a:pt x="40" y="126"/>
                      </a:cubicBezTo>
                      <a:cubicBezTo>
                        <a:pt x="42" y="128"/>
                        <a:pt x="44" y="131"/>
                        <a:pt x="47" y="134"/>
                      </a:cubicBezTo>
                      <a:cubicBezTo>
                        <a:pt x="47" y="134"/>
                        <a:pt x="48" y="134"/>
                        <a:pt x="48" y="134"/>
                      </a:cubicBezTo>
                      <a:cubicBezTo>
                        <a:pt x="49" y="132"/>
                        <a:pt x="52" y="128"/>
                        <a:pt x="55" y="128"/>
                      </a:cubicBezTo>
                      <a:cubicBezTo>
                        <a:pt x="56" y="128"/>
                        <a:pt x="57" y="129"/>
                        <a:pt x="58" y="130"/>
                      </a:cubicBezTo>
                      <a:cubicBezTo>
                        <a:pt x="59" y="132"/>
                        <a:pt x="60" y="133"/>
                        <a:pt x="60" y="135"/>
                      </a:cubicBezTo>
                      <a:cubicBezTo>
                        <a:pt x="61" y="137"/>
                        <a:pt x="61" y="138"/>
                        <a:pt x="63" y="138"/>
                      </a:cubicBezTo>
                      <a:cubicBezTo>
                        <a:pt x="64" y="138"/>
                        <a:pt x="66" y="138"/>
                        <a:pt x="68" y="138"/>
                      </a:cubicBezTo>
                      <a:cubicBezTo>
                        <a:pt x="70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6" y="138"/>
                      </a:cubicBezTo>
                      <a:cubicBezTo>
                        <a:pt x="76" y="137"/>
                        <a:pt x="77" y="136"/>
                        <a:pt x="79" y="135"/>
                      </a:cubicBezTo>
                      <a:cubicBezTo>
                        <a:pt x="80" y="134"/>
                        <a:pt x="82" y="133"/>
                        <a:pt x="82" y="132"/>
                      </a:cubicBezTo>
                      <a:cubicBezTo>
                        <a:pt x="82" y="92"/>
                        <a:pt x="82" y="92"/>
                        <a:pt x="82" y="92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lnTo>
                        <a:pt x="82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1" name="Freeform 1232"/>
                <p:cNvSpPr>
                  <a:spLocks/>
                </p:cNvSpPr>
                <p:nvPr/>
              </p:nvSpPr>
              <p:spPr bwMode="auto">
                <a:xfrm>
                  <a:off x="1935" y="3147"/>
                  <a:ext cx="79" cy="72"/>
                </a:xfrm>
                <a:custGeom>
                  <a:avLst/>
                  <a:gdLst>
                    <a:gd name="T0" fmla="*/ 45 w 83"/>
                    <a:gd name="T1" fmla="*/ 1 h 75"/>
                    <a:gd name="T2" fmla="*/ 41 w 83"/>
                    <a:gd name="T3" fmla="*/ 4 h 75"/>
                    <a:gd name="T4" fmla="*/ 29 w 83"/>
                    <a:gd name="T5" fmla="*/ 14 h 75"/>
                    <a:gd name="T6" fmla="*/ 23 w 83"/>
                    <a:gd name="T7" fmla="*/ 21 h 75"/>
                    <a:gd name="T8" fmla="*/ 18 w 83"/>
                    <a:gd name="T9" fmla="*/ 27 h 75"/>
                    <a:gd name="T10" fmla="*/ 15 w 83"/>
                    <a:gd name="T11" fmla="*/ 27 h 75"/>
                    <a:gd name="T12" fmla="*/ 6 w 83"/>
                    <a:gd name="T13" fmla="*/ 25 h 75"/>
                    <a:gd name="T14" fmla="*/ 2 w 83"/>
                    <a:gd name="T15" fmla="*/ 25 h 75"/>
                    <a:gd name="T16" fmla="*/ 0 w 83"/>
                    <a:gd name="T17" fmla="*/ 25 h 75"/>
                    <a:gd name="T18" fmla="*/ 1 w 83"/>
                    <a:gd name="T19" fmla="*/ 26 h 75"/>
                    <a:gd name="T20" fmla="*/ 1 w 83"/>
                    <a:gd name="T21" fmla="*/ 26 h 75"/>
                    <a:gd name="T22" fmla="*/ 2 w 83"/>
                    <a:gd name="T23" fmla="*/ 27 h 75"/>
                    <a:gd name="T24" fmla="*/ 3 w 83"/>
                    <a:gd name="T25" fmla="*/ 27 h 75"/>
                    <a:gd name="T26" fmla="*/ 3 w 83"/>
                    <a:gd name="T27" fmla="*/ 28 h 75"/>
                    <a:gd name="T28" fmla="*/ 3 w 83"/>
                    <a:gd name="T29" fmla="*/ 28 h 75"/>
                    <a:gd name="T30" fmla="*/ 7 w 83"/>
                    <a:gd name="T31" fmla="*/ 34 h 75"/>
                    <a:gd name="T32" fmla="*/ 10 w 83"/>
                    <a:gd name="T33" fmla="*/ 42 h 75"/>
                    <a:gd name="T34" fmla="*/ 23 w 83"/>
                    <a:gd name="T35" fmla="*/ 51 h 75"/>
                    <a:gd name="T36" fmla="*/ 24 w 83"/>
                    <a:gd name="T37" fmla="*/ 53 h 75"/>
                    <a:gd name="T38" fmla="*/ 27 w 83"/>
                    <a:gd name="T39" fmla="*/ 60 h 75"/>
                    <a:gd name="T40" fmla="*/ 29 w 83"/>
                    <a:gd name="T41" fmla="*/ 64 h 75"/>
                    <a:gd name="T42" fmla="*/ 32 w 83"/>
                    <a:gd name="T43" fmla="*/ 65 h 75"/>
                    <a:gd name="T44" fmla="*/ 33 w 83"/>
                    <a:gd name="T45" fmla="*/ 66 h 75"/>
                    <a:gd name="T46" fmla="*/ 34 w 83"/>
                    <a:gd name="T47" fmla="*/ 66 h 75"/>
                    <a:gd name="T48" fmla="*/ 36 w 83"/>
                    <a:gd name="T49" fmla="*/ 66 h 75"/>
                    <a:gd name="T50" fmla="*/ 37 w 83"/>
                    <a:gd name="T51" fmla="*/ 66 h 75"/>
                    <a:gd name="T52" fmla="*/ 38 w 83"/>
                    <a:gd name="T53" fmla="*/ 66 h 75"/>
                    <a:gd name="T54" fmla="*/ 38 w 83"/>
                    <a:gd name="T55" fmla="*/ 66 h 75"/>
                    <a:gd name="T56" fmla="*/ 39 w 83"/>
                    <a:gd name="T57" fmla="*/ 67 h 75"/>
                    <a:gd name="T58" fmla="*/ 40 w 83"/>
                    <a:gd name="T59" fmla="*/ 67 h 75"/>
                    <a:gd name="T60" fmla="*/ 40 w 83"/>
                    <a:gd name="T61" fmla="*/ 67 h 75"/>
                    <a:gd name="T62" fmla="*/ 41 w 83"/>
                    <a:gd name="T63" fmla="*/ 68 h 75"/>
                    <a:gd name="T64" fmla="*/ 41 w 83"/>
                    <a:gd name="T65" fmla="*/ 68 h 75"/>
                    <a:gd name="T66" fmla="*/ 41 w 83"/>
                    <a:gd name="T67" fmla="*/ 68 h 75"/>
                    <a:gd name="T68" fmla="*/ 42 w 83"/>
                    <a:gd name="T69" fmla="*/ 67 h 75"/>
                    <a:gd name="T70" fmla="*/ 43 w 83"/>
                    <a:gd name="T71" fmla="*/ 71 h 75"/>
                    <a:gd name="T72" fmla="*/ 43 w 83"/>
                    <a:gd name="T73" fmla="*/ 71 h 75"/>
                    <a:gd name="T74" fmla="*/ 43 w 83"/>
                    <a:gd name="T75" fmla="*/ 71 h 75"/>
                    <a:gd name="T76" fmla="*/ 46 w 83"/>
                    <a:gd name="T77" fmla="*/ 71 h 75"/>
                    <a:gd name="T78" fmla="*/ 50 w 83"/>
                    <a:gd name="T79" fmla="*/ 72 h 75"/>
                    <a:gd name="T80" fmla="*/ 50 w 83"/>
                    <a:gd name="T81" fmla="*/ 72 h 75"/>
                    <a:gd name="T82" fmla="*/ 52 w 83"/>
                    <a:gd name="T83" fmla="*/ 72 h 75"/>
                    <a:gd name="T84" fmla="*/ 52 w 83"/>
                    <a:gd name="T85" fmla="*/ 72 h 75"/>
                    <a:gd name="T86" fmla="*/ 53 w 83"/>
                    <a:gd name="T87" fmla="*/ 73 h 75"/>
                    <a:gd name="T88" fmla="*/ 59 w 83"/>
                    <a:gd name="T89" fmla="*/ 74 h 75"/>
                    <a:gd name="T90" fmla="*/ 64 w 83"/>
                    <a:gd name="T91" fmla="*/ 75 h 75"/>
                    <a:gd name="T92" fmla="*/ 67 w 83"/>
                    <a:gd name="T93" fmla="*/ 72 h 75"/>
                    <a:gd name="T94" fmla="*/ 74 w 83"/>
                    <a:gd name="T95" fmla="*/ 64 h 75"/>
                    <a:gd name="T96" fmla="*/ 76 w 83"/>
                    <a:gd name="T97" fmla="*/ 59 h 75"/>
                    <a:gd name="T98" fmla="*/ 78 w 83"/>
                    <a:gd name="T99" fmla="*/ 53 h 75"/>
                    <a:gd name="T100" fmla="*/ 83 w 83"/>
                    <a:gd name="T101" fmla="*/ 47 h 75"/>
                    <a:gd name="T102" fmla="*/ 82 w 83"/>
                    <a:gd name="T103" fmla="*/ 43 h 75"/>
                    <a:gd name="T104" fmla="*/ 80 w 83"/>
                    <a:gd name="T105" fmla="*/ 39 h 75"/>
                    <a:gd name="T106" fmla="*/ 80 w 83"/>
                    <a:gd name="T107" fmla="*/ 32 h 75"/>
                    <a:gd name="T108" fmla="*/ 82 w 83"/>
                    <a:gd name="T109" fmla="*/ 28 h 75"/>
                    <a:gd name="T110" fmla="*/ 82 w 83"/>
                    <a:gd name="T111" fmla="*/ 19 h 75"/>
                    <a:gd name="T112" fmla="*/ 82 w 83"/>
                    <a:gd name="T113" fmla="*/ 11 h 75"/>
                    <a:gd name="T114" fmla="*/ 80 w 83"/>
                    <a:gd name="T115" fmla="*/ 11 h 75"/>
                    <a:gd name="T116" fmla="*/ 70 w 83"/>
                    <a:gd name="T117" fmla="*/ 7 h 75"/>
                    <a:gd name="T118" fmla="*/ 56 w 83"/>
                    <a:gd name="T119" fmla="*/ 4 h 75"/>
                    <a:gd name="T120" fmla="*/ 55 w 83"/>
                    <a:gd name="T121" fmla="*/ 4 h 75"/>
                    <a:gd name="T122" fmla="*/ 53 w 83"/>
                    <a:gd name="T123" fmla="*/ 0 h 75"/>
                    <a:gd name="T124" fmla="*/ 45 w 83"/>
                    <a:gd name="T125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" h="75">
                      <a:moveTo>
                        <a:pt x="45" y="1"/>
                      </a:moveTo>
                      <a:cubicBezTo>
                        <a:pt x="41" y="2"/>
                        <a:pt x="41" y="3"/>
                        <a:pt x="41" y="4"/>
                      </a:cubicBezTo>
                      <a:cubicBezTo>
                        <a:pt x="41" y="8"/>
                        <a:pt x="33" y="13"/>
                        <a:pt x="29" y="14"/>
                      </a:cubicBezTo>
                      <a:cubicBezTo>
                        <a:pt x="27" y="15"/>
                        <a:pt x="24" y="18"/>
                        <a:pt x="23" y="21"/>
                      </a:cubicBezTo>
                      <a:cubicBezTo>
                        <a:pt x="20" y="24"/>
                        <a:pt x="19" y="26"/>
                        <a:pt x="18" y="27"/>
                      </a:cubicBezTo>
                      <a:cubicBezTo>
                        <a:pt x="17" y="27"/>
                        <a:pt x="16" y="27"/>
                        <a:pt x="15" y="27"/>
                      </a:cubicBezTo>
                      <a:cubicBezTo>
                        <a:pt x="12" y="27"/>
                        <a:pt x="9" y="26"/>
                        <a:pt x="6" y="25"/>
                      </a:cubicBezTo>
                      <a:cubicBezTo>
                        <a:pt x="4" y="25"/>
                        <a:pt x="3" y="25"/>
                        <a:pt x="2" y="25"/>
                      </a:cubicBezTo>
                      <a:cubicBezTo>
                        <a:pt x="2" y="25"/>
                        <a:pt x="1" y="25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5" y="28"/>
                        <a:pt x="6" y="30"/>
                        <a:pt x="7" y="34"/>
                      </a:cubicBezTo>
                      <a:cubicBezTo>
                        <a:pt x="7" y="36"/>
                        <a:pt x="9" y="41"/>
                        <a:pt x="10" y="42"/>
                      </a:cubicBezTo>
                      <a:cubicBezTo>
                        <a:pt x="13" y="43"/>
                        <a:pt x="23" y="47"/>
                        <a:pt x="23" y="51"/>
                      </a:cubicBezTo>
                      <a:cubicBezTo>
                        <a:pt x="23" y="52"/>
                        <a:pt x="23" y="53"/>
                        <a:pt x="24" y="53"/>
                      </a:cubicBezTo>
                      <a:cubicBezTo>
                        <a:pt x="25" y="55"/>
                        <a:pt x="27" y="57"/>
                        <a:pt x="27" y="60"/>
                      </a:cubicBezTo>
                      <a:cubicBezTo>
                        <a:pt x="27" y="61"/>
                        <a:pt x="28" y="62"/>
                        <a:pt x="29" y="64"/>
                      </a:cubicBezTo>
                      <a:cubicBezTo>
                        <a:pt x="30" y="65"/>
                        <a:pt x="31" y="65"/>
                        <a:pt x="32" y="65"/>
                      </a:cubicBezTo>
                      <a:cubicBezTo>
                        <a:pt x="32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5" y="66"/>
                        <a:pt x="36" y="66"/>
                      </a:cubicBezTo>
                      <a:cubicBezTo>
                        <a:pt x="36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5" y="71"/>
                        <a:pt x="46" y="71"/>
                      </a:cubicBezTo>
                      <a:cubicBezTo>
                        <a:pt x="47" y="71"/>
                        <a:pt x="49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4" y="74"/>
                        <a:pt x="57" y="74"/>
                        <a:pt x="59" y="74"/>
                      </a:cubicBezTo>
                      <a:cubicBezTo>
                        <a:pt x="61" y="74"/>
                        <a:pt x="63" y="74"/>
                        <a:pt x="64" y="75"/>
                      </a:cubicBezTo>
                      <a:cubicBezTo>
                        <a:pt x="65" y="74"/>
                        <a:pt x="66" y="73"/>
                        <a:pt x="67" y="72"/>
                      </a:cubicBezTo>
                      <a:cubicBezTo>
                        <a:pt x="70" y="69"/>
                        <a:pt x="73" y="66"/>
                        <a:pt x="74" y="64"/>
                      </a:cubicBezTo>
                      <a:cubicBezTo>
                        <a:pt x="75" y="63"/>
                        <a:pt x="76" y="61"/>
                        <a:pt x="76" y="59"/>
                      </a:cubicBezTo>
                      <a:cubicBezTo>
                        <a:pt x="76" y="56"/>
                        <a:pt x="76" y="54"/>
                        <a:pt x="78" y="53"/>
                      </a:cubicBezTo>
                      <a:cubicBezTo>
                        <a:pt x="79" y="52"/>
                        <a:pt x="82" y="49"/>
                        <a:pt x="83" y="47"/>
                      </a:cubicBezTo>
                      <a:cubicBezTo>
                        <a:pt x="82" y="46"/>
                        <a:pt x="82" y="45"/>
                        <a:pt x="82" y="43"/>
                      </a:cubicBezTo>
                      <a:cubicBezTo>
                        <a:pt x="81" y="42"/>
                        <a:pt x="81" y="40"/>
                        <a:pt x="80" y="39"/>
                      </a:cubicBezTo>
                      <a:cubicBezTo>
                        <a:pt x="77" y="36"/>
                        <a:pt x="79" y="33"/>
                        <a:pt x="80" y="32"/>
                      </a:cubicBezTo>
                      <a:cubicBezTo>
                        <a:pt x="82" y="31"/>
                        <a:pt x="83" y="29"/>
                        <a:pt x="82" y="28"/>
                      </a:cubicBezTo>
                      <a:cubicBezTo>
                        <a:pt x="82" y="25"/>
                        <a:pt x="82" y="22"/>
                        <a:pt x="82" y="19"/>
                      </a:cubicBezTo>
                      <a:cubicBezTo>
                        <a:pt x="83" y="16"/>
                        <a:pt x="83" y="13"/>
                        <a:pt x="82" y="11"/>
                      </a:cubicBezTo>
                      <a:cubicBezTo>
                        <a:pt x="82" y="11"/>
                        <a:pt x="81" y="11"/>
                        <a:pt x="80" y="11"/>
                      </a:cubicBezTo>
                      <a:cubicBezTo>
                        <a:pt x="77" y="10"/>
                        <a:pt x="73" y="9"/>
                        <a:pt x="70" y="7"/>
                      </a:cubicBezTo>
                      <a:cubicBezTo>
                        <a:pt x="66" y="5"/>
                        <a:pt x="59" y="4"/>
                        <a:pt x="56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0"/>
                        <a:pt x="53" y="0"/>
                        <a:pt x="53" y="0"/>
                      </a:cubicBezTo>
                      <a:lnTo>
                        <a:pt x="45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2" name="Freeform 1233"/>
                <p:cNvSpPr>
                  <a:spLocks/>
                </p:cNvSpPr>
                <p:nvPr/>
              </p:nvSpPr>
              <p:spPr bwMode="auto">
                <a:xfrm>
                  <a:off x="1879" y="3172"/>
                  <a:ext cx="93" cy="98"/>
                </a:xfrm>
                <a:custGeom>
                  <a:avLst/>
                  <a:gdLst>
                    <a:gd name="T0" fmla="*/ 96 w 97"/>
                    <a:gd name="T1" fmla="*/ 45 h 103"/>
                    <a:gd name="T2" fmla="*/ 96 w 97"/>
                    <a:gd name="T3" fmla="*/ 45 h 103"/>
                    <a:gd name="T4" fmla="*/ 95 w 97"/>
                    <a:gd name="T5" fmla="*/ 44 h 103"/>
                    <a:gd name="T6" fmla="*/ 95 w 97"/>
                    <a:gd name="T7" fmla="*/ 44 h 103"/>
                    <a:gd name="T8" fmla="*/ 93 w 97"/>
                    <a:gd name="T9" fmla="*/ 44 h 103"/>
                    <a:gd name="T10" fmla="*/ 91 w 97"/>
                    <a:gd name="T11" fmla="*/ 44 h 103"/>
                    <a:gd name="T12" fmla="*/ 91 w 97"/>
                    <a:gd name="T13" fmla="*/ 44 h 103"/>
                    <a:gd name="T14" fmla="*/ 84 w 97"/>
                    <a:gd name="T15" fmla="*/ 40 h 103"/>
                    <a:gd name="T16" fmla="*/ 82 w 97"/>
                    <a:gd name="T17" fmla="*/ 38 h 103"/>
                    <a:gd name="T18" fmla="*/ 82 w 97"/>
                    <a:gd name="T19" fmla="*/ 36 h 103"/>
                    <a:gd name="T20" fmla="*/ 81 w 97"/>
                    <a:gd name="T21" fmla="*/ 34 h 103"/>
                    <a:gd name="T22" fmla="*/ 77 w 97"/>
                    <a:gd name="T23" fmla="*/ 25 h 103"/>
                    <a:gd name="T24" fmla="*/ 61 w 97"/>
                    <a:gd name="T25" fmla="*/ 9 h 103"/>
                    <a:gd name="T26" fmla="*/ 59 w 97"/>
                    <a:gd name="T27" fmla="*/ 5 h 103"/>
                    <a:gd name="T28" fmla="*/ 57 w 97"/>
                    <a:gd name="T29" fmla="*/ 3 h 103"/>
                    <a:gd name="T30" fmla="*/ 55 w 97"/>
                    <a:gd name="T31" fmla="*/ 2 h 103"/>
                    <a:gd name="T32" fmla="*/ 54 w 97"/>
                    <a:gd name="T33" fmla="*/ 0 h 103"/>
                    <a:gd name="T34" fmla="*/ 54 w 97"/>
                    <a:gd name="T35" fmla="*/ 0 h 103"/>
                    <a:gd name="T36" fmla="*/ 51 w 97"/>
                    <a:gd name="T37" fmla="*/ 0 h 103"/>
                    <a:gd name="T38" fmla="*/ 49 w 97"/>
                    <a:gd name="T39" fmla="*/ 1 h 103"/>
                    <a:gd name="T40" fmla="*/ 47 w 97"/>
                    <a:gd name="T41" fmla="*/ 1 h 103"/>
                    <a:gd name="T42" fmla="*/ 38 w 97"/>
                    <a:gd name="T43" fmla="*/ 6 h 103"/>
                    <a:gd name="T44" fmla="*/ 32 w 97"/>
                    <a:gd name="T45" fmla="*/ 1 h 103"/>
                    <a:gd name="T46" fmla="*/ 21 w 97"/>
                    <a:gd name="T47" fmla="*/ 5 h 103"/>
                    <a:gd name="T48" fmla="*/ 12 w 97"/>
                    <a:gd name="T49" fmla="*/ 43 h 103"/>
                    <a:gd name="T50" fmla="*/ 0 w 97"/>
                    <a:gd name="T51" fmla="*/ 48 h 103"/>
                    <a:gd name="T52" fmla="*/ 1 w 97"/>
                    <a:gd name="T53" fmla="*/ 80 h 103"/>
                    <a:gd name="T54" fmla="*/ 3 w 97"/>
                    <a:gd name="T55" fmla="*/ 81 h 103"/>
                    <a:gd name="T56" fmla="*/ 4 w 97"/>
                    <a:gd name="T57" fmla="*/ 82 h 103"/>
                    <a:gd name="T58" fmla="*/ 6 w 97"/>
                    <a:gd name="T59" fmla="*/ 84 h 103"/>
                    <a:gd name="T60" fmla="*/ 9 w 97"/>
                    <a:gd name="T61" fmla="*/ 98 h 103"/>
                    <a:gd name="T62" fmla="*/ 7 w 97"/>
                    <a:gd name="T63" fmla="*/ 101 h 103"/>
                    <a:gd name="T64" fmla="*/ 7 w 97"/>
                    <a:gd name="T65" fmla="*/ 103 h 103"/>
                    <a:gd name="T66" fmla="*/ 11 w 97"/>
                    <a:gd name="T67" fmla="*/ 103 h 103"/>
                    <a:gd name="T68" fmla="*/ 20 w 97"/>
                    <a:gd name="T69" fmla="*/ 99 h 103"/>
                    <a:gd name="T70" fmla="*/ 37 w 97"/>
                    <a:gd name="T71" fmla="*/ 85 h 103"/>
                    <a:gd name="T72" fmla="*/ 45 w 97"/>
                    <a:gd name="T73" fmla="*/ 88 h 103"/>
                    <a:gd name="T74" fmla="*/ 58 w 97"/>
                    <a:gd name="T75" fmla="*/ 85 h 103"/>
                    <a:gd name="T76" fmla="*/ 65 w 97"/>
                    <a:gd name="T77" fmla="*/ 75 h 103"/>
                    <a:gd name="T78" fmla="*/ 79 w 97"/>
                    <a:gd name="T79" fmla="*/ 61 h 103"/>
                    <a:gd name="T80" fmla="*/ 92 w 97"/>
                    <a:gd name="T81" fmla="*/ 51 h 103"/>
                    <a:gd name="T82" fmla="*/ 94 w 97"/>
                    <a:gd name="T83" fmla="*/ 50 h 103"/>
                    <a:gd name="T84" fmla="*/ 95 w 97"/>
                    <a:gd name="T85" fmla="*/ 49 h 103"/>
                    <a:gd name="T86" fmla="*/ 96 w 97"/>
                    <a:gd name="T87" fmla="*/ 47 h 103"/>
                    <a:gd name="T88" fmla="*/ 97 w 97"/>
                    <a:gd name="T89" fmla="*/ 4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7" h="103">
                      <a:moveTo>
                        <a:pt x="97" y="46"/>
                      </a:moveTo>
                      <a:cubicBezTo>
                        <a:pt x="97" y="46"/>
                        <a:pt x="97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6" y="44"/>
                        <a:pt x="96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4" y="44"/>
                        <a:pt x="94" y="44"/>
                        <a:pt x="94" y="44"/>
                      </a:cubicBezTo>
                      <a:cubicBezTo>
                        <a:pt x="94" y="44"/>
                        <a:pt x="93" y="44"/>
                        <a:pt x="93" y="44"/>
                      </a:cubicBezTo>
                      <a:cubicBezTo>
                        <a:pt x="93" y="44"/>
                        <a:pt x="92" y="44"/>
                        <a:pt x="92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89" y="44"/>
                        <a:pt x="86" y="42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8"/>
                        <a:pt x="82" y="38"/>
                      </a:cubicBezTo>
                      <a:cubicBezTo>
                        <a:pt x="82" y="38"/>
                        <a:pt x="82" y="37"/>
                        <a:pt x="82" y="37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3"/>
                        <a:pt x="80" y="31"/>
                        <a:pt x="79" y="30"/>
                      </a:cubicBezTo>
                      <a:cubicBezTo>
                        <a:pt x="78" y="28"/>
                        <a:pt x="77" y="27"/>
                        <a:pt x="77" y="25"/>
                      </a:cubicBezTo>
                      <a:cubicBezTo>
                        <a:pt x="76" y="24"/>
                        <a:pt x="72" y="21"/>
                        <a:pt x="66" y="19"/>
                      </a:cubicBezTo>
                      <a:cubicBezTo>
                        <a:pt x="63" y="18"/>
                        <a:pt x="62" y="13"/>
                        <a:pt x="61" y="9"/>
                      </a:cubicBezTo>
                      <a:cubicBezTo>
                        <a:pt x="61" y="8"/>
                        <a:pt x="60" y="6"/>
                        <a:pt x="60" y="6"/>
                      </a:cubicBezTo>
                      <a:cubicBezTo>
                        <a:pt x="60" y="6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4"/>
                        <a:pt x="57" y="4"/>
                        <a:pt x="57" y="3"/>
                      </a:cubicBezTo>
                      <a:cubicBezTo>
                        <a:pt x="57" y="3"/>
                        <a:pt x="57" y="3"/>
                        <a:pt x="56" y="3"/>
                      </a:cubicBezTo>
                      <a:cubicBezTo>
                        <a:pt x="56" y="3"/>
                        <a:pt x="56" y="2"/>
                        <a:pt x="55" y="2"/>
                      </a:cubicBezTo>
                      <a:cubicBezTo>
                        <a:pt x="55" y="2"/>
                        <a:pt x="55" y="1"/>
                        <a:pt x="55" y="1"/>
                      </a:cubicBezTo>
                      <a:cubicBezTo>
                        <a:pt x="55" y="1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3" y="0"/>
                        <a:pt x="52" y="0"/>
                      </a:cubicBezTo>
                      <a:cubicBezTo>
                        <a:pt x="52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0" y="1"/>
                      </a:cubicBezTo>
                      <a:cubicBezTo>
                        <a:pt x="50" y="1"/>
                        <a:pt x="50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5" y="1"/>
                        <a:pt x="42" y="3"/>
                        <a:pt x="41" y="5"/>
                      </a:cubicBezTo>
                      <a:cubicBezTo>
                        <a:pt x="40" y="6"/>
                        <a:pt x="39" y="6"/>
                        <a:pt x="38" y="6"/>
                      </a:cubicBezTo>
                      <a:cubicBezTo>
                        <a:pt x="37" y="6"/>
                        <a:pt x="35" y="5"/>
                        <a:pt x="34" y="3"/>
                      </a:cubicBezTo>
                      <a:cubicBezTo>
                        <a:pt x="33" y="2"/>
                        <a:pt x="32" y="2"/>
                        <a:pt x="32" y="1"/>
                      </a:cubicBezTo>
                      <a:cubicBezTo>
                        <a:pt x="30" y="1"/>
                        <a:pt x="27" y="3"/>
                        <a:pt x="24" y="4"/>
                      </a:cubicBezTo>
                      <a:cubicBezTo>
                        <a:pt x="23" y="4"/>
                        <a:pt x="22" y="5"/>
                        <a:pt x="21" y="5"/>
                      </a:cubicBezTo>
                      <a:cubicBezTo>
                        <a:pt x="19" y="6"/>
                        <a:pt x="14" y="6"/>
                        <a:pt x="12" y="6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8"/>
                        <a:pt x="7" y="48"/>
                        <a:pt x="3" y="48"/>
                      </a:cubicBezTo>
                      <a:cubicBezTo>
                        <a:pt x="2" y="48"/>
                        <a:pt x="1" y="48"/>
                        <a:pt x="0" y="4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2" y="80"/>
                        <a:pt x="2" y="80"/>
                      </a:cubicBezTo>
                      <a:cubicBezTo>
                        <a:pt x="2" y="80"/>
                        <a:pt x="3" y="81"/>
                        <a:pt x="3" y="81"/>
                      </a:cubicBezTo>
                      <a:cubicBezTo>
                        <a:pt x="3" y="81"/>
                        <a:pt x="3" y="81"/>
                        <a:pt x="4" y="81"/>
                      </a:cubicBezTo>
                      <a:cubicBezTo>
                        <a:pt x="4" y="81"/>
                        <a:pt x="4" y="82"/>
                        <a:pt x="4" y="82"/>
                      </a:cubicBezTo>
                      <a:cubicBezTo>
                        <a:pt x="5" y="82"/>
                        <a:pt x="5" y="82"/>
                        <a:pt x="5" y="82"/>
                      </a:cubicBezTo>
                      <a:cubicBezTo>
                        <a:pt x="5" y="83"/>
                        <a:pt x="5" y="83"/>
                        <a:pt x="6" y="84"/>
                      </a:cubicBezTo>
                      <a:cubicBezTo>
                        <a:pt x="6" y="84"/>
                        <a:pt x="6" y="84"/>
                        <a:pt x="6" y="84"/>
                      </a:cubicBezTo>
                      <a:cubicBezTo>
                        <a:pt x="9" y="91"/>
                        <a:pt x="10" y="95"/>
                        <a:pt x="9" y="98"/>
                      </a:cubicBezTo>
                      <a:cubicBezTo>
                        <a:pt x="9" y="99"/>
                        <a:pt x="8" y="100"/>
                        <a:pt x="7" y="100"/>
                      </a:cubicBezTo>
                      <a:cubicBezTo>
                        <a:pt x="7" y="100"/>
                        <a:pt x="7" y="101"/>
                        <a:pt x="7" y="101"/>
                      </a:cubicBezTo>
                      <a:cubicBezTo>
                        <a:pt x="7" y="102"/>
                        <a:pt x="7" y="102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9" y="103"/>
                        <a:pt x="11" y="103"/>
                      </a:cubicBezTo>
                      <a:cubicBezTo>
                        <a:pt x="13" y="103"/>
                        <a:pt x="16" y="103"/>
                        <a:pt x="17" y="103"/>
                      </a:cubicBezTo>
                      <a:cubicBezTo>
                        <a:pt x="18" y="102"/>
                        <a:pt x="19" y="101"/>
                        <a:pt x="20" y="99"/>
                      </a:cubicBezTo>
                      <a:cubicBezTo>
                        <a:pt x="22" y="97"/>
                        <a:pt x="27" y="93"/>
                        <a:pt x="27" y="92"/>
                      </a:cubicBezTo>
                      <a:cubicBezTo>
                        <a:pt x="28" y="84"/>
                        <a:pt x="32" y="81"/>
                        <a:pt x="37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42" y="87"/>
                        <a:pt x="43" y="88"/>
                        <a:pt x="45" y="88"/>
                      </a:cubicBezTo>
                      <a:cubicBezTo>
                        <a:pt x="46" y="89"/>
                        <a:pt x="47" y="89"/>
                        <a:pt x="50" y="89"/>
                      </a:cubicBezTo>
                      <a:cubicBezTo>
                        <a:pt x="57" y="89"/>
                        <a:pt x="58" y="88"/>
                        <a:pt x="58" y="85"/>
                      </a:cubicBezTo>
                      <a:cubicBezTo>
                        <a:pt x="59" y="84"/>
                        <a:pt x="59" y="83"/>
                        <a:pt x="59" y="82"/>
                      </a:cubicBezTo>
                      <a:cubicBezTo>
                        <a:pt x="59" y="79"/>
                        <a:pt x="60" y="75"/>
                        <a:pt x="65" y="75"/>
                      </a:cubicBezTo>
                      <a:cubicBezTo>
                        <a:pt x="68" y="75"/>
                        <a:pt x="72" y="72"/>
                        <a:pt x="72" y="70"/>
                      </a:cubicBezTo>
                      <a:cubicBezTo>
                        <a:pt x="72" y="66"/>
                        <a:pt x="75" y="61"/>
                        <a:pt x="79" y="61"/>
                      </a:cubicBezTo>
                      <a:cubicBezTo>
                        <a:pt x="81" y="61"/>
                        <a:pt x="86" y="58"/>
                        <a:pt x="86" y="56"/>
                      </a:cubicBezTo>
                      <a:cubicBezTo>
                        <a:pt x="87" y="52"/>
                        <a:pt x="90" y="52"/>
                        <a:pt x="92" y="51"/>
                      </a:cubicBezTo>
                      <a:cubicBezTo>
                        <a:pt x="92" y="51"/>
                        <a:pt x="93" y="51"/>
                        <a:pt x="94" y="51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5" y="49"/>
                        <a:pt x="95" y="49"/>
                      </a:cubicBezTo>
                      <a:cubicBezTo>
                        <a:pt x="95" y="49"/>
                        <a:pt x="95" y="48"/>
                        <a:pt x="95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7"/>
                        <a:pt x="96" y="47"/>
                        <a:pt x="96" y="47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3" name="Freeform 1234"/>
                <p:cNvSpPr>
                  <a:spLocks/>
                </p:cNvSpPr>
                <p:nvPr/>
              </p:nvSpPr>
              <p:spPr bwMode="auto">
                <a:xfrm>
                  <a:off x="1929" y="317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4" name="Freeform 1235"/>
                <p:cNvSpPr>
                  <a:spLocks/>
                </p:cNvSpPr>
                <p:nvPr/>
              </p:nvSpPr>
              <p:spPr bwMode="auto">
                <a:xfrm>
                  <a:off x="1926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5" name="Freeform 1236"/>
                <p:cNvSpPr>
                  <a:spLocks/>
                </p:cNvSpPr>
                <p:nvPr/>
              </p:nvSpPr>
              <p:spPr bwMode="auto">
                <a:xfrm>
                  <a:off x="1927" y="31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6" name="Freeform 1237"/>
                <p:cNvSpPr>
                  <a:spLocks/>
                </p:cNvSpPr>
                <p:nvPr/>
              </p:nvSpPr>
              <p:spPr bwMode="auto">
                <a:xfrm>
                  <a:off x="1969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7" name="Freeform 1238"/>
                <p:cNvSpPr>
                  <a:spLocks/>
                </p:cNvSpPr>
                <p:nvPr/>
              </p:nvSpPr>
              <p:spPr bwMode="auto">
                <a:xfrm>
                  <a:off x="1932" y="317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8" name="Freeform 1239"/>
                <p:cNvSpPr>
                  <a:spLocks/>
                </p:cNvSpPr>
                <p:nvPr/>
              </p:nvSpPr>
              <p:spPr bwMode="auto">
                <a:xfrm>
                  <a:off x="1971" y="32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9" name="Freeform 1240"/>
                <p:cNvSpPr>
                  <a:spLocks/>
                </p:cNvSpPr>
                <p:nvPr/>
              </p:nvSpPr>
              <p:spPr bwMode="auto">
                <a:xfrm>
                  <a:off x="1970" y="32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0" name="Freeform 1241"/>
                <p:cNvSpPr>
                  <a:spLocks/>
                </p:cNvSpPr>
                <p:nvPr/>
              </p:nvSpPr>
              <p:spPr bwMode="auto">
                <a:xfrm>
                  <a:off x="1934" y="317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1" name="Freeform 1242"/>
                <p:cNvSpPr>
                  <a:spLocks/>
                </p:cNvSpPr>
                <p:nvPr/>
              </p:nvSpPr>
              <p:spPr bwMode="auto">
                <a:xfrm>
                  <a:off x="1972" y="32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2" name="Freeform 1243"/>
                <p:cNvSpPr>
                  <a:spLocks/>
                </p:cNvSpPr>
                <p:nvPr/>
              </p:nvSpPr>
              <p:spPr bwMode="auto">
                <a:xfrm>
                  <a:off x="1936" y="317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3" name="Freeform 1244"/>
                <p:cNvSpPr>
                  <a:spLocks/>
                </p:cNvSpPr>
                <p:nvPr/>
              </p:nvSpPr>
              <p:spPr bwMode="auto">
                <a:xfrm>
                  <a:off x="1958" y="320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4" name="Freeform 1245"/>
                <p:cNvSpPr>
                  <a:spLocks/>
                </p:cNvSpPr>
                <p:nvPr/>
              </p:nvSpPr>
              <p:spPr bwMode="auto">
                <a:xfrm>
                  <a:off x="1931" y="317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5" name="Freeform 1246"/>
                <p:cNvSpPr>
                  <a:spLocks/>
                </p:cNvSpPr>
                <p:nvPr/>
              </p:nvSpPr>
              <p:spPr bwMode="auto">
                <a:xfrm>
                  <a:off x="1971" y="32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6" name="Freeform 1247"/>
                <p:cNvSpPr>
                  <a:spLocks/>
                </p:cNvSpPr>
                <p:nvPr/>
              </p:nvSpPr>
              <p:spPr bwMode="auto">
                <a:xfrm>
                  <a:off x="1957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7" name="Freeform 1248"/>
                <p:cNvSpPr>
                  <a:spLocks/>
                </p:cNvSpPr>
                <p:nvPr/>
              </p:nvSpPr>
              <p:spPr bwMode="auto">
                <a:xfrm>
                  <a:off x="1967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8" name="Freeform 1249"/>
                <p:cNvSpPr>
                  <a:spLocks/>
                </p:cNvSpPr>
                <p:nvPr/>
              </p:nvSpPr>
              <p:spPr bwMode="auto">
                <a:xfrm>
                  <a:off x="1958" y="32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9" name="Freeform 1250"/>
                <p:cNvSpPr>
                  <a:spLocks/>
                </p:cNvSpPr>
                <p:nvPr/>
              </p:nvSpPr>
              <p:spPr bwMode="auto">
                <a:xfrm>
                  <a:off x="1993" y="3261"/>
                  <a:ext cx="10" cy="14"/>
                </a:xfrm>
                <a:custGeom>
                  <a:avLst/>
                  <a:gdLst>
                    <a:gd name="T0" fmla="*/ 10 w 11"/>
                    <a:gd name="T1" fmla="*/ 3 h 15"/>
                    <a:gd name="T2" fmla="*/ 9 w 11"/>
                    <a:gd name="T3" fmla="*/ 2 h 15"/>
                    <a:gd name="T4" fmla="*/ 6 w 11"/>
                    <a:gd name="T5" fmla="*/ 0 h 15"/>
                    <a:gd name="T6" fmla="*/ 0 w 11"/>
                    <a:gd name="T7" fmla="*/ 7 h 15"/>
                    <a:gd name="T8" fmla="*/ 5 w 11"/>
                    <a:gd name="T9" fmla="*/ 15 h 15"/>
                    <a:gd name="T10" fmla="*/ 7 w 11"/>
                    <a:gd name="T11" fmla="*/ 15 h 15"/>
                    <a:gd name="T12" fmla="*/ 9 w 11"/>
                    <a:gd name="T13" fmla="*/ 14 h 15"/>
                    <a:gd name="T14" fmla="*/ 10 w 11"/>
                    <a:gd name="T15" fmla="*/ 13 h 15"/>
                    <a:gd name="T16" fmla="*/ 10 w 11"/>
                    <a:gd name="T17" fmla="*/ 12 h 15"/>
                    <a:gd name="T18" fmla="*/ 11 w 11"/>
                    <a:gd name="T19" fmla="*/ 11 h 15"/>
                    <a:gd name="T20" fmla="*/ 11 w 11"/>
                    <a:gd name="T21" fmla="*/ 11 h 15"/>
                    <a:gd name="T22" fmla="*/ 10 w 11"/>
                    <a:gd name="T23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5">
                      <a:moveTo>
                        <a:pt x="10" y="3"/>
                      </a:move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6" y="0"/>
                        <a:pt x="6" y="0"/>
                      </a:cubicBezTo>
                      <a:cubicBezTo>
                        <a:pt x="4" y="1"/>
                        <a:pt x="0" y="5"/>
                        <a:pt x="0" y="7"/>
                      </a:cubicBezTo>
                      <a:cubicBezTo>
                        <a:pt x="0" y="8"/>
                        <a:pt x="3" y="15"/>
                        <a:pt x="5" y="15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3"/>
                        <a:pt x="10" y="13"/>
                      </a:cubicBezTo>
                      <a:cubicBezTo>
                        <a:pt x="10" y="13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8"/>
                        <a:pt x="10" y="5"/>
                        <a:pt x="1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0" name="Freeform 1251"/>
                <p:cNvSpPr>
                  <a:spLocks/>
                </p:cNvSpPr>
                <p:nvPr/>
              </p:nvSpPr>
              <p:spPr bwMode="auto">
                <a:xfrm>
                  <a:off x="1955" y="3293"/>
                  <a:ext cx="19" cy="21"/>
                </a:xfrm>
                <a:custGeom>
                  <a:avLst/>
                  <a:gdLst>
                    <a:gd name="T0" fmla="*/ 17 w 20"/>
                    <a:gd name="T1" fmla="*/ 4 h 22"/>
                    <a:gd name="T2" fmla="*/ 14 w 20"/>
                    <a:gd name="T3" fmla="*/ 1 h 22"/>
                    <a:gd name="T4" fmla="*/ 13 w 20"/>
                    <a:gd name="T5" fmla="*/ 0 h 22"/>
                    <a:gd name="T6" fmla="*/ 6 w 20"/>
                    <a:gd name="T7" fmla="*/ 4 h 22"/>
                    <a:gd name="T8" fmla="*/ 6 w 20"/>
                    <a:gd name="T9" fmla="*/ 5 h 22"/>
                    <a:gd name="T10" fmla="*/ 0 w 20"/>
                    <a:gd name="T11" fmla="*/ 14 h 22"/>
                    <a:gd name="T12" fmla="*/ 5 w 20"/>
                    <a:gd name="T13" fmla="*/ 21 h 22"/>
                    <a:gd name="T14" fmla="*/ 7 w 20"/>
                    <a:gd name="T15" fmla="*/ 22 h 22"/>
                    <a:gd name="T16" fmla="*/ 9 w 20"/>
                    <a:gd name="T17" fmla="*/ 17 h 22"/>
                    <a:gd name="T18" fmla="*/ 14 w 20"/>
                    <a:gd name="T19" fmla="*/ 15 h 22"/>
                    <a:gd name="T20" fmla="*/ 15 w 20"/>
                    <a:gd name="T21" fmla="*/ 15 h 22"/>
                    <a:gd name="T22" fmla="*/ 16 w 20"/>
                    <a:gd name="T23" fmla="*/ 15 h 22"/>
                    <a:gd name="T24" fmla="*/ 19 w 20"/>
                    <a:gd name="T25" fmla="*/ 11 h 22"/>
                    <a:gd name="T26" fmla="*/ 20 w 20"/>
                    <a:gd name="T27" fmla="*/ 8 h 22"/>
                    <a:gd name="T28" fmla="*/ 17 w 20"/>
                    <a:gd name="T2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22">
                      <a:moveTo>
                        <a:pt x="17" y="4"/>
                      </a:moveTo>
                      <a:cubicBezTo>
                        <a:pt x="16" y="3"/>
                        <a:pt x="15" y="2"/>
                        <a:pt x="14" y="1"/>
                      </a:cubicBezTo>
                      <a:cubicBezTo>
                        <a:pt x="14" y="1"/>
                        <a:pt x="14" y="1"/>
                        <a:pt x="13" y="0"/>
                      </a:cubicBezTo>
                      <a:cubicBezTo>
                        <a:pt x="11" y="1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4" y="7"/>
                        <a:pt x="1" y="12"/>
                        <a:pt x="0" y="14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0"/>
                        <a:pt x="8" y="19"/>
                        <a:pt x="9" y="17"/>
                      </a:cubicBezTo>
                      <a:cubicBezTo>
                        <a:pt x="10" y="16"/>
                        <a:pt x="11" y="15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3"/>
                        <a:pt x="18" y="12"/>
                        <a:pt x="19" y="11"/>
                      </a:cubicBezTo>
                      <a:cubicBezTo>
                        <a:pt x="20" y="10"/>
                        <a:pt x="20" y="9"/>
                        <a:pt x="20" y="8"/>
                      </a:cubicBezTo>
                      <a:cubicBezTo>
                        <a:pt x="20" y="7"/>
                        <a:pt x="18" y="5"/>
                        <a:pt x="1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1" name="Freeform 1252"/>
                <p:cNvSpPr>
                  <a:spLocks noEditPoints="1"/>
                </p:cNvSpPr>
                <p:nvPr/>
              </p:nvSpPr>
              <p:spPr bwMode="auto">
                <a:xfrm>
                  <a:off x="1844" y="3219"/>
                  <a:ext cx="167" cy="147"/>
                </a:xfrm>
                <a:custGeom>
                  <a:avLst/>
                  <a:gdLst>
                    <a:gd name="T0" fmla="*/ 167 w 175"/>
                    <a:gd name="T1" fmla="*/ 62 h 154"/>
                    <a:gd name="T2" fmla="*/ 163 w 175"/>
                    <a:gd name="T3" fmla="*/ 63 h 154"/>
                    <a:gd name="T4" fmla="*/ 152 w 175"/>
                    <a:gd name="T5" fmla="*/ 51 h 154"/>
                    <a:gd name="T6" fmla="*/ 163 w 175"/>
                    <a:gd name="T7" fmla="*/ 41 h 154"/>
                    <a:gd name="T8" fmla="*/ 166 w 175"/>
                    <a:gd name="T9" fmla="*/ 40 h 154"/>
                    <a:gd name="T10" fmla="*/ 166 w 175"/>
                    <a:gd name="T11" fmla="*/ 37 h 154"/>
                    <a:gd name="T12" fmla="*/ 167 w 175"/>
                    <a:gd name="T13" fmla="*/ 33 h 154"/>
                    <a:gd name="T14" fmla="*/ 167 w 175"/>
                    <a:gd name="T15" fmla="*/ 30 h 154"/>
                    <a:gd name="T16" fmla="*/ 166 w 175"/>
                    <a:gd name="T17" fmla="*/ 26 h 154"/>
                    <a:gd name="T18" fmla="*/ 159 w 175"/>
                    <a:gd name="T19" fmla="*/ 8 h 154"/>
                    <a:gd name="T20" fmla="*/ 158 w 175"/>
                    <a:gd name="T21" fmla="*/ 3 h 154"/>
                    <a:gd name="T22" fmla="*/ 141 w 175"/>
                    <a:gd name="T23" fmla="*/ 0 h 154"/>
                    <a:gd name="T24" fmla="*/ 136 w 175"/>
                    <a:gd name="T25" fmla="*/ 0 h 154"/>
                    <a:gd name="T26" fmla="*/ 135 w 175"/>
                    <a:gd name="T27" fmla="*/ 2 h 154"/>
                    <a:gd name="T28" fmla="*/ 134 w 175"/>
                    <a:gd name="T29" fmla="*/ 4 h 154"/>
                    <a:gd name="T30" fmla="*/ 116 w 175"/>
                    <a:gd name="T31" fmla="*/ 16 h 154"/>
                    <a:gd name="T32" fmla="*/ 100 w 175"/>
                    <a:gd name="T33" fmla="*/ 33 h 154"/>
                    <a:gd name="T34" fmla="*/ 74 w 175"/>
                    <a:gd name="T35" fmla="*/ 40 h 154"/>
                    <a:gd name="T36" fmla="*/ 68 w 175"/>
                    <a:gd name="T37" fmla="*/ 43 h 154"/>
                    <a:gd name="T38" fmla="*/ 51 w 175"/>
                    <a:gd name="T39" fmla="*/ 58 h 154"/>
                    <a:gd name="T40" fmla="*/ 40 w 175"/>
                    <a:gd name="T41" fmla="*/ 52 h 154"/>
                    <a:gd name="T42" fmla="*/ 39 w 175"/>
                    <a:gd name="T43" fmla="*/ 36 h 154"/>
                    <a:gd name="T44" fmla="*/ 39 w 175"/>
                    <a:gd name="T45" fmla="*/ 36 h 154"/>
                    <a:gd name="T46" fmla="*/ 38 w 175"/>
                    <a:gd name="T47" fmla="*/ 35 h 154"/>
                    <a:gd name="T48" fmla="*/ 37 w 175"/>
                    <a:gd name="T49" fmla="*/ 35 h 154"/>
                    <a:gd name="T50" fmla="*/ 30 w 175"/>
                    <a:gd name="T51" fmla="*/ 81 h 154"/>
                    <a:gd name="T52" fmla="*/ 14 w 175"/>
                    <a:gd name="T53" fmla="*/ 83 h 154"/>
                    <a:gd name="T54" fmla="*/ 4 w 175"/>
                    <a:gd name="T55" fmla="*/ 75 h 154"/>
                    <a:gd name="T56" fmla="*/ 3 w 175"/>
                    <a:gd name="T57" fmla="*/ 78 h 154"/>
                    <a:gd name="T58" fmla="*/ 2 w 175"/>
                    <a:gd name="T59" fmla="*/ 79 h 154"/>
                    <a:gd name="T60" fmla="*/ 0 w 175"/>
                    <a:gd name="T61" fmla="*/ 79 h 154"/>
                    <a:gd name="T62" fmla="*/ 18 w 175"/>
                    <a:gd name="T63" fmla="*/ 117 h 154"/>
                    <a:gd name="T64" fmla="*/ 16 w 175"/>
                    <a:gd name="T65" fmla="*/ 130 h 154"/>
                    <a:gd name="T66" fmla="*/ 20 w 175"/>
                    <a:gd name="T67" fmla="*/ 144 h 154"/>
                    <a:gd name="T68" fmla="*/ 24 w 175"/>
                    <a:gd name="T69" fmla="*/ 148 h 154"/>
                    <a:gd name="T70" fmla="*/ 36 w 175"/>
                    <a:gd name="T71" fmla="*/ 153 h 154"/>
                    <a:gd name="T72" fmla="*/ 61 w 175"/>
                    <a:gd name="T73" fmla="*/ 144 h 154"/>
                    <a:gd name="T74" fmla="*/ 94 w 175"/>
                    <a:gd name="T75" fmla="*/ 143 h 154"/>
                    <a:gd name="T76" fmla="*/ 106 w 175"/>
                    <a:gd name="T77" fmla="*/ 138 h 154"/>
                    <a:gd name="T78" fmla="*/ 170 w 175"/>
                    <a:gd name="T79" fmla="*/ 74 h 154"/>
                    <a:gd name="T80" fmla="*/ 175 w 175"/>
                    <a:gd name="T81" fmla="*/ 58 h 154"/>
                    <a:gd name="T82" fmla="*/ 173 w 175"/>
                    <a:gd name="T83" fmla="*/ 58 h 154"/>
                    <a:gd name="T84" fmla="*/ 171 w 175"/>
                    <a:gd name="T85" fmla="*/ 58 h 154"/>
                    <a:gd name="T86" fmla="*/ 169 w 175"/>
                    <a:gd name="T87" fmla="*/ 59 h 154"/>
                    <a:gd name="T88" fmla="*/ 168 w 175"/>
                    <a:gd name="T89" fmla="*/ 61 h 154"/>
                    <a:gd name="T90" fmla="*/ 136 w 175"/>
                    <a:gd name="T91" fmla="*/ 95 h 154"/>
                    <a:gd name="T92" fmla="*/ 135 w 175"/>
                    <a:gd name="T93" fmla="*/ 97 h 154"/>
                    <a:gd name="T94" fmla="*/ 131 w 175"/>
                    <a:gd name="T95" fmla="*/ 97 h 154"/>
                    <a:gd name="T96" fmla="*/ 126 w 175"/>
                    <a:gd name="T97" fmla="*/ 103 h 154"/>
                    <a:gd name="T98" fmla="*/ 111 w 175"/>
                    <a:gd name="T99" fmla="*/ 92 h 154"/>
                    <a:gd name="T100" fmla="*/ 129 w 175"/>
                    <a:gd name="T101" fmla="*/ 74 h 154"/>
                    <a:gd name="T102" fmla="*/ 140 w 175"/>
                    <a:gd name="T103" fmla="*/ 86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5" h="154">
                      <a:moveTo>
                        <a:pt x="168" y="61"/>
                      </a:moveTo>
                      <a:cubicBezTo>
                        <a:pt x="168" y="61"/>
                        <a:pt x="168" y="61"/>
                        <a:pt x="167" y="62"/>
                      </a:cubicBezTo>
                      <a:cubicBezTo>
                        <a:pt x="167" y="62"/>
                        <a:pt x="167" y="62"/>
                        <a:pt x="167" y="62"/>
                      </a:cubicBezTo>
                      <a:cubicBezTo>
                        <a:pt x="167" y="62"/>
                        <a:pt x="166" y="62"/>
                        <a:pt x="166" y="62"/>
                      </a:cubicBezTo>
                      <a:cubicBezTo>
                        <a:pt x="166" y="63"/>
                        <a:pt x="165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2" y="63"/>
                        <a:pt x="161" y="63"/>
                        <a:pt x="161" y="63"/>
                      </a:cubicBezTo>
                      <a:cubicBezTo>
                        <a:pt x="156" y="63"/>
                        <a:pt x="152" y="52"/>
                        <a:pt x="152" y="51"/>
                      </a:cubicBezTo>
                      <a:cubicBezTo>
                        <a:pt x="152" y="48"/>
                        <a:pt x="158" y="40"/>
                        <a:pt x="162" y="40"/>
                      </a:cubicBezTo>
                      <a:cubicBezTo>
                        <a:pt x="162" y="40"/>
                        <a:pt x="163" y="41"/>
                        <a:pt x="163" y="41"/>
                      </a:cubicBezTo>
                      <a:cubicBezTo>
                        <a:pt x="163" y="41"/>
                        <a:pt x="163" y="41"/>
                        <a:pt x="163" y="41"/>
                      </a:cubicBezTo>
                      <a:cubicBezTo>
                        <a:pt x="164" y="41"/>
                        <a:pt x="165" y="42"/>
                        <a:pt x="166" y="42"/>
                      </a:cubicBezTo>
                      <a:cubicBezTo>
                        <a:pt x="166" y="42"/>
                        <a:pt x="166" y="42"/>
                        <a:pt x="166" y="42"/>
                      </a:cubicBezTo>
                      <a:cubicBezTo>
                        <a:pt x="166" y="41"/>
                        <a:pt x="166" y="41"/>
                        <a:pt x="166" y="40"/>
                      </a:cubicBezTo>
                      <a:cubicBezTo>
                        <a:pt x="166" y="40"/>
                        <a:pt x="166" y="40"/>
                        <a:pt x="166" y="40"/>
                      </a:cubicBezTo>
                      <a:cubicBezTo>
                        <a:pt x="166" y="39"/>
                        <a:pt x="166" y="38"/>
                        <a:pt x="166" y="38"/>
                      </a:cubicBezTo>
                      <a:cubicBezTo>
                        <a:pt x="166" y="38"/>
                        <a:pt x="166" y="38"/>
                        <a:pt x="166" y="37"/>
                      </a:cubicBezTo>
                      <a:cubicBezTo>
                        <a:pt x="167" y="37"/>
                        <a:pt x="167" y="36"/>
                        <a:pt x="167" y="35"/>
                      </a:cubicBezTo>
                      <a:cubicBezTo>
                        <a:pt x="167" y="35"/>
                        <a:pt x="167" y="35"/>
                        <a:pt x="167" y="35"/>
                      </a:cubicBezTo>
                      <a:cubicBezTo>
                        <a:pt x="167" y="34"/>
                        <a:pt x="167" y="33"/>
                        <a:pt x="167" y="33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1"/>
                        <a:pt x="167" y="31"/>
                        <a:pt x="167" y="30"/>
                      </a:cubicBezTo>
                      <a:cubicBezTo>
                        <a:pt x="167" y="30"/>
                        <a:pt x="167" y="30"/>
                        <a:pt x="167" y="30"/>
                      </a:cubicBezTo>
                      <a:cubicBezTo>
                        <a:pt x="167" y="29"/>
                        <a:pt x="167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6" y="27"/>
                        <a:pt x="166" y="26"/>
                        <a:pt x="166" y="26"/>
                      </a:cubicBezTo>
                      <a:cubicBezTo>
                        <a:pt x="166" y="26"/>
                        <a:pt x="166" y="26"/>
                        <a:pt x="166" y="26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4" y="24"/>
                        <a:pt x="162" y="18"/>
                        <a:pt x="159" y="8"/>
                      </a:cubicBezTo>
                      <a:cubicBezTo>
                        <a:pt x="159" y="6"/>
                        <a:pt x="159" y="4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7" y="3"/>
                        <a:pt x="155" y="3"/>
                        <a:pt x="154" y="3"/>
                      </a:cubicBezTo>
                      <a:cubicBezTo>
                        <a:pt x="149" y="3"/>
                        <a:pt x="146" y="2"/>
                        <a:pt x="145" y="0"/>
                      </a:cubicBezTo>
                      <a:cubicBezTo>
                        <a:pt x="145" y="0"/>
                        <a:pt x="142" y="0"/>
                        <a:pt x="141" y="0"/>
                      </a:cubicBezTo>
                      <a:cubicBezTo>
                        <a:pt x="139" y="0"/>
                        <a:pt x="138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6" y="0"/>
                        <a:pt x="136" y="0"/>
                      </a:cubicBezTo>
                      <a:cubicBezTo>
                        <a:pt x="136" y="1"/>
                        <a:pt x="136" y="1"/>
                        <a:pt x="136" y="1"/>
                      </a:cubicBezTo>
                      <a:cubicBezTo>
                        <a:pt x="136" y="1"/>
                        <a:pt x="136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3"/>
                        <a:pt x="135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2" y="6"/>
                        <a:pt x="131" y="6"/>
                        <a:pt x="129" y="6"/>
                      </a:cubicBezTo>
                      <a:cubicBezTo>
                        <a:pt x="127" y="7"/>
                        <a:pt x="127" y="7"/>
                        <a:pt x="127" y="7"/>
                      </a:cubicBezTo>
                      <a:cubicBezTo>
                        <a:pt x="126" y="12"/>
                        <a:pt x="120" y="16"/>
                        <a:pt x="116" y="16"/>
                      </a:cubicBezTo>
                      <a:cubicBezTo>
                        <a:pt x="115" y="16"/>
                        <a:pt x="113" y="19"/>
                        <a:pt x="113" y="21"/>
                      </a:cubicBezTo>
                      <a:cubicBezTo>
                        <a:pt x="113" y="26"/>
                        <a:pt x="107" y="30"/>
                        <a:pt x="102" y="30"/>
                      </a:cubicBezTo>
                      <a:cubicBezTo>
                        <a:pt x="100" y="30"/>
                        <a:pt x="100" y="30"/>
                        <a:pt x="100" y="33"/>
                      </a:cubicBezTo>
                      <a:cubicBezTo>
                        <a:pt x="100" y="34"/>
                        <a:pt x="100" y="36"/>
                        <a:pt x="99" y="37"/>
                      </a:cubicBezTo>
                      <a:cubicBezTo>
                        <a:pt x="98" y="43"/>
                        <a:pt x="94" y="44"/>
                        <a:pt x="87" y="44"/>
                      </a:cubicBezTo>
                      <a:cubicBezTo>
                        <a:pt x="80" y="44"/>
                        <a:pt x="78" y="43"/>
                        <a:pt x="74" y="4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9" y="38"/>
                        <a:pt x="68" y="41"/>
                        <a:pt x="68" y="43"/>
                      </a:cubicBezTo>
                      <a:cubicBezTo>
                        <a:pt x="67" y="46"/>
                        <a:pt x="64" y="49"/>
                        <a:pt x="60" y="53"/>
                      </a:cubicBezTo>
                      <a:cubicBezTo>
                        <a:pt x="59" y="54"/>
                        <a:pt x="58" y="55"/>
                        <a:pt x="57" y="56"/>
                      </a:cubicBezTo>
                      <a:cubicBezTo>
                        <a:pt x="56" y="58"/>
                        <a:pt x="54" y="58"/>
                        <a:pt x="51" y="58"/>
                      </a:cubicBezTo>
                      <a:cubicBezTo>
                        <a:pt x="50" y="58"/>
                        <a:pt x="48" y="58"/>
                        <a:pt x="47" y="58"/>
                      </a:cubicBezTo>
                      <a:cubicBezTo>
                        <a:pt x="44" y="57"/>
                        <a:pt x="42" y="58"/>
                        <a:pt x="41" y="56"/>
                      </a:cubicBezTo>
                      <a:cubicBezTo>
                        <a:pt x="40" y="55"/>
                        <a:pt x="40" y="53"/>
                        <a:pt x="40" y="52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48"/>
                        <a:pt x="42" y="48"/>
                        <a:pt x="42" y="47"/>
                      </a:cubicBezTo>
                      <a:cubicBezTo>
                        <a:pt x="43" y="46"/>
                        <a:pt x="42" y="43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6"/>
                        <a:pt x="34" y="78"/>
                        <a:pt x="32" y="80"/>
                      </a:cubicBezTo>
                      <a:cubicBezTo>
                        <a:pt x="31" y="80"/>
                        <a:pt x="30" y="81"/>
                        <a:pt x="30" y="81"/>
                      </a:cubicBezTo>
                      <a:cubicBezTo>
                        <a:pt x="29" y="83"/>
                        <a:pt x="26" y="83"/>
                        <a:pt x="24" y="83"/>
                      </a:cubicBezTo>
                      <a:cubicBezTo>
                        <a:pt x="23" y="83"/>
                        <a:pt x="21" y="83"/>
                        <a:pt x="19" y="83"/>
                      </a:cubicBezTo>
                      <a:cubicBezTo>
                        <a:pt x="17" y="83"/>
                        <a:pt x="15" y="83"/>
                        <a:pt x="14" y="83"/>
                      </a:cubicBezTo>
                      <a:cubicBezTo>
                        <a:pt x="9" y="83"/>
                        <a:pt x="8" y="79"/>
                        <a:pt x="7" y="77"/>
                      </a:cubicBezTo>
                      <a:cubicBezTo>
                        <a:pt x="7" y="76"/>
                        <a:pt x="7" y="75"/>
                        <a:pt x="6" y="74"/>
                      </a:cubicBezTo>
                      <a:cubicBezTo>
                        <a:pt x="6" y="73"/>
                        <a:pt x="4" y="74"/>
                        <a:pt x="4" y="75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3" y="77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8"/>
                        <a:pt x="2" y="78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3" y="84"/>
                        <a:pt x="6" y="90"/>
                        <a:pt x="7" y="95"/>
                      </a:cubicBezTo>
                      <a:cubicBezTo>
                        <a:pt x="8" y="99"/>
                        <a:pt x="11" y="104"/>
                        <a:pt x="14" y="108"/>
                      </a:cubicBezTo>
                      <a:cubicBezTo>
                        <a:pt x="15" y="112"/>
                        <a:pt x="17" y="114"/>
                        <a:pt x="18" y="117"/>
                      </a:cubicBezTo>
                      <a:cubicBezTo>
                        <a:pt x="18" y="118"/>
                        <a:pt x="18" y="118"/>
                        <a:pt x="18" y="118"/>
                      </a:cubicBezTo>
                      <a:cubicBezTo>
                        <a:pt x="20" y="122"/>
                        <a:pt x="21" y="126"/>
                        <a:pt x="19" y="128"/>
                      </a:cubicBezTo>
                      <a:cubicBezTo>
                        <a:pt x="19" y="129"/>
                        <a:pt x="18" y="130"/>
                        <a:pt x="16" y="130"/>
                      </a:cubicBezTo>
                      <a:cubicBezTo>
                        <a:pt x="16" y="130"/>
                        <a:pt x="15" y="130"/>
                        <a:pt x="15" y="130"/>
                      </a:cubicBezTo>
                      <a:cubicBezTo>
                        <a:pt x="15" y="130"/>
                        <a:pt x="15" y="131"/>
                        <a:pt x="18" y="136"/>
                      </a:cubicBezTo>
                      <a:cubicBezTo>
                        <a:pt x="20" y="139"/>
                        <a:pt x="20" y="142"/>
                        <a:pt x="20" y="144"/>
                      </a:cubicBezTo>
                      <a:cubicBezTo>
                        <a:pt x="20" y="144"/>
                        <a:pt x="20" y="145"/>
                        <a:pt x="20" y="145"/>
                      </a:cubicBezTo>
                      <a:cubicBezTo>
                        <a:pt x="23" y="145"/>
                        <a:pt x="23" y="146"/>
                        <a:pt x="24" y="147"/>
                      </a:cubicBezTo>
                      <a:cubicBezTo>
                        <a:pt x="24" y="147"/>
                        <a:pt x="24" y="147"/>
                        <a:pt x="24" y="148"/>
                      </a:cubicBezTo>
                      <a:cubicBezTo>
                        <a:pt x="28" y="148"/>
                        <a:pt x="30" y="151"/>
                        <a:pt x="32" y="153"/>
                      </a:cubicBezTo>
                      <a:cubicBezTo>
                        <a:pt x="32" y="154"/>
                        <a:pt x="33" y="154"/>
                        <a:pt x="34" y="154"/>
                      </a:cubicBezTo>
                      <a:cubicBezTo>
                        <a:pt x="34" y="154"/>
                        <a:pt x="35" y="154"/>
                        <a:pt x="36" y="153"/>
                      </a:cubicBezTo>
                      <a:cubicBezTo>
                        <a:pt x="38" y="150"/>
                        <a:pt x="43" y="148"/>
                        <a:pt x="51" y="148"/>
                      </a:cubicBezTo>
                      <a:cubicBezTo>
                        <a:pt x="54" y="148"/>
                        <a:pt x="54" y="148"/>
                        <a:pt x="56" y="147"/>
                      </a:cubicBezTo>
                      <a:cubicBezTo>
                        <a:pt x="57" y="146"/>
                        <a:pt x="58" y="145"/>
                        <a:pt x="61" y="144"/>
                      </a:cubicBezTo>
                      <a:cubicBezTo>
                        <a:pt x="67" y="143"/>
                        <a:pt x="74" y="142"/>
                        <a:pt x="79" y="144"/>
                      </a:cubicBezTo>
                      <a:cubicBezTo>
                        <a:pt x="83" y="145"/>
                        <a:pt x="86" y="145"/>
                        <a:pt x="88" y="143"/>
                      </a:cubicBezTo>
                      <a:cubicBezTo>
                        <a:pt x="90" y="142"/>
                        <a:pt x="92" y="142"/>
                        <a:pt x="94" y="143"/>
                      </a:cubicBezTo>
                      <a:cubicBezTo>
                        <a:pt x="94" y="143"/>
                        <a:pt x="94" y="143"/>
                        <a:pt x="95" y="143"/>
                      </a:cubicBezTo>
                      <a:cubicBezTo>
                        <a:pt x="95" y="138"/>
                        <a:pt x="101" y="138"/>
                        <a:pt x="103" y="138"/>
                      </a:cubicBezTo>
                      <a:cubicBezTo>
                        <a:pt x="106" y="138"/>
                        <a:pt x="106" y="138"/>
                        <a:pt x="106" y="138"/>
                      </a:cubicBezTo>
                      <a:cubicBezTo>
                        <a:pt x="109" y="138"/>
                        <a:pt x="119" y="132"/>
                        <a:pt x="128" y="124"/>
                      </a:cubicBezTo>
                      <a:cubicBezTo>
                        <a:pt x="136" y="116"/>
                        <a:pt x="150" y="99"/>
                        <a:pt x="154" y="92"/>
                      </a:cubicBezTo>
                      <a:cubicBezTo>
                        <a:pt x="159" y="84"/>
                        <a:pt x="166" y="78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2" y="72"/>
                        <a:pt x="174" y="67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2" y="58"/>
                        <a:pt x="172" y="58"/>
                      </a:cubicBezTo>
                      <a:cubicBezTo>
                        <a:pt x="172" y="58"/>
                        <a:pt x="172" y="58"/>
                        <a:pt x="172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0" y="58"/>
                        <a:pt x="170" y="59"/>
                      </a:cubicBezTo>
                      <a:cubicBezTo>
                        <a:pt x="170" y="59"/>
                        <a:pt x="169" y="59"/>
                        <a:pt x="169" y="59"/>
                      </a:cubicBezTo>
                      <a:cubicBezTo>
                        <a:pt x="169" y="59"/>
                        <a:pt x="169" y="59"/>
                        <a:pt x="169" y="59"/>
                      </a:cubicBezTo>
                      <a:cubicBezTo>
                        <a:pt x="169" y="59"/>
                        <a:pt x="169" y="60"/>
                        <a:pt x="169" y="60"/>
                      </a:cubicBezTo>
                      <a:cubicBezTo>
                        <a:pt x="169" y="60"/>
                        <a:pt x="169" y="61"/>
                        <a:pt x="168" y="61"/>
                      </a:cubicBezTo>
                      <a:close/>
                      <a:moveTo>
                        <a:pt x="138" y="91"/>
                      </a:moveTo>
                      <a:cubicBezTo>
                        <a:pt x="137" y="92"/>
                        <a:pt x="136" y="93"/>
                        <a:pt x="136" y="94"/>
                      </a:cubicBezTo>
                      <a:cubicBezTo>
                        <a:pt x="136" y="94"/>
                        <a:pt x="136" y="95"/>
                        <a:pt x="136" y="95"/>
                      </a:cubicBezTo>
                      <a:cubicBezTo>
                        <a:pt x="136" y="95"/>
                        <a:pt x="136" y="95"/>
                        <a:pt x="136" y="95"/>
                      </a:cubicBezTo>
                      <a:cubicBezTo>
                        <a:pt x="136" y="96"/>
                        <a:pt x="135" y="96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3" y="97"/>
                        <a:pt x="132" y="97"/>
                        <a:pt x="131" y="97"/>
                      </a:cubicBezTo>
                      <a:cubicBezTo>
                        <a:pt x="130" y="97"/>
                        <a:pt x="129" y="97"/>
                        <a:pt x="129" y="97"/>
                      </a:cubicBezTo>
                      <a:cubicBezTo>
                        <a:pt x="128" y="99"/>
                        <a:pt x="127" y="102"/>
                        <a:pt x="126" y="102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6" y="104"/>
                        <a:pt x="126" y="104"/>
                        <a:pt x="126" y="104"/>
                      </a:cubicBezTo>
                      <a:cubicBezTo>
                        <a:pt x="119" y="103"/>
                        <a:pt x="119" y="103"/>
                        <a:pt x="119" y="103"/>
                      </a:cubicBezTo>
                      <a:cubicBezTo>
                        <a:pt x="111" y="92"/>
                        <a:pt x="111" y="92"/>
                        <a:pt x="111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3" y="89"/>
                        <a:pt x="117" y="83"/>
                        <a:pt x="118" y="81"/>
                      </a:cubicBezTo>
                      <a:cubicBezTo>
                        <a:pt x="119" y="78"/>
                        <a:pt x="126" y="74"/>
                        <a:pt x="129" y="74"/>
                      </a:cubicBezTo>
                      <a:cubicBezTo>
                        <a:pt x="132" y="74"/>
                        <a:pt x="133" y="76"/>
                        <a:pt x="133" y="76"/>
                      </a:cubicBezTo>
                      <a:cubicBezTo>
                        <a:pt x="133" y="77"/>
                        <a:pt x="135" y="78"/>
                        <a:pt x="136" y="79"/>
                      </a:cubicBezTo>
                      <a:cubicBezTo>
                        <a:pt x="138" y="82"/>
                        <a:pt x="140" y="83"/>
                        <a:pt x="140" y="86"/>
                      </a:cubicBezTo>
                      <a:cubicBezTo>
                        <a:pt x="140" y="88"/>
                        <a:pt x="139" y="90"/>
                        <a:pt x="138" y="9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2" name="Freeform 1253"/>
                <p:cNvSpPr>
                  <a:spLocks/>
                </p:cNvSpPr>
                <p:nvPr/>
              </p:nvSpPr>
              <p:spPr bwMode="auto">
                <a:xfrm>
                  <a:off x="1848" y="3289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0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3" name="Freeform 1254"/>
                <p:cNvSpPr>
                  <a:spLocks/>
                </p:cNvSpPr>
                <p:nvPr/>
              </p:nvSpPr>
              <p:spPr bwMode="auto">
                <a:xfrm>
                  <a:off x="1847" y="329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4" name="Freeform 1255"/>
                <p:cNvSpPr>
                  <a:spLocks/>
                </p:cNvSpPr>
                <p:nvPr/>
              </p:nvSpPr>
              <p:spPr bwMode="auto">
                <a:xfrm>
                  <a:off x="1846" y="3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5" name="Freeform 1256"/>
                <p:cNvSpPr>
                  <a:spLocks/>
                </p:cNvSpPr>
                <p:nvPr/>
              </p:nvSpPr>
              <p:spPr bwMode="auto">
                <a:xfrm>
                  <a:off x="1844" y="32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6" name="Freeform 1257"/>
                <p:cNvSpPr>
                  <a:spLocks/>
                </p:cNvSpPr>
                <p:nvPr/>
              </p:nvSpPr>
              <p:spPr bwMode="auto">
                <a:xfrm>
                  <a:off x="1995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7" name="Freeform 1258"/>
                <p:cNvSpPr>
                  <a:spLocks/>
                </p:cNvSpPr>
                <p:nvPr/>
              </p:nvSpPr>
              <p:spPr bwMode="auto">
                <a:xfrm>
                  <a:off x="1975" y="3219"/>
                  <a:ext cx="20" cy="3"/>
                </a:xfrm>
                <a:custGeom>
                  <a:avLst/>
                  <a:gdLst>
                    <a:gd name="T0" fmla="*/ 8 w 21"/>
                    <a:gd name="T1" fmla="*/ 0 h 3"/>
                    <a:gd name="T2" fmla="*/ 4 w 21"/>
                    <a:gd name="T3" fmla="*/ 0 h 3"/>
                    <a:gd name="T4" fmla="*/ 0 w 21"/>
                    <a:gd name="T5" fmla="*/ 0 h 3"/>
                    <a:gd name="T6" fmla="*/ 4 w 21"/>
                    <a:gd name="T7" fmla="*/ 0 h 3"/>
                    <a:gd name="T8" fmla="*/ 8 w 21"/>
                    <a:gd name="T9" fmla="*/ 0 h 3"/>
                    <a:gd name="T10" fmla="*/ 17 w 21"/>
                    <a:gd name="T11" fmla="*/ 3 h 3"/>
                    <a:gd name="T12" fmla="*/ 21 w 21"/>
                    <a:gd name="T13" fmla="*/ 3 h 3"/>
                    <a:gd name="T14" fmla="*/ 17 w 21"/>
                    <a:gd name="T15" fmla="*/ 3 h 3"/>
                    <a:gd name="T16" fmla="*/ 8 w 2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3">
                      <a:moveTo>
                        <a:pt x="8" y="0"/>
                      </a:moveTo>
                      <a:cubicBezTo>
                        <a:pt x="8" y="0"/>
                        <a:pt x="5" y="0"/>
                        <a:pt x="4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8" y="0"/>
                        <a:pt x="8" y="0"/>
                      </a:cubicBezTo>
                      <a:cubicBezTo>
                        <a:pt x="9" y="2"/>
                        <a:pt x="12" y="3"/>
                        <a:pt x="17" y="3"/>
                      </a:cubicBezTo>
                      <a:cubicBezTo>
                        <a:pt x="18" y="3"/>
                        <a:pt x="20" y="3"/>
                        <a:pt x="21" y="3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12" y="3"/>
                        <a:pt x="9" y="2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8" name="Freeform 1259"/>
                <p:cNvSpPr>
                  <a:spLocks/>
                </p:cNvSpPr>
                <p:nvPr/>
              </p:nvSpPr>
              <p:spPr bwMode="auto">
                <a:xfrm>
                  <a:off x="1973" y="32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9" name="Freeform 1260"/>
                <p:cNvSpPr>
                  <a:spLocks/>
                </p:cNvSpPr>
                <p:nvPr/>
              </p:nvSpPr>
              <p:spPr bwMode="auto">
                <a:xfrm>
                  <a:off x="1880" y="32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0" name="Freeform 1261"/>
                <p:cNvSpPr>
                  <a:spLocks/>
                </p:cNvSpPr>
                <p:nvPr/>
              </p:nvSpPr>
              <p:spPr bwMode="auto">
                <a:xfrm>
                  <a:off x="1974" y="32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1" name="Freeform 1262"/>
                <p:cNvSpPr>
                  <a:spLocks/>
                </p:cNvSpPr>
                <p:nvPr/>
              </p:nvSpPr>
              <p:spPr bwMode="auto">
                <a:xfrm>
                  <a:off x="1879" y="325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2" name="Freeform 1263"/>
                <p:cNvSpPr>
                  <a:spLocks/>
                </p:cNvSpPr>
                <p:nvPr/>
              </p:nvSpPr>
              <p:spPr bwMode="auto">
                <a:xfrm>
                  <a:off x="1972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3" name="Freeform 1264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4" name="Freeform 1265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5" name="Freeform 1266"/>
                <p:cNvSpPr>
                  <a:spLocks/>
                </p:cNvSpPr>
                <p:nvPr/>
              </p:nvSpPr>
              <p:spPr bwMode="auto">
                <a:xfrm>
                  <a:off x="2001" y="3278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6" name="Freeform 1267"/>
                <p:cNvSpPr>
                  <a:spLocks/>
                </p:cNvSpPr>
                <p:nvPr/>
              </p:nvSpPr>
              <p:spPr bwMode="auto">
                <a:xfrm>
                  <a:off x="2004" y="327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7" name="Freeform 1268"/>
                <p:cNvSpPr>
                  <a:spLocks/>
                </p:cNvSpPr>
                <p:nvPr/>
              </p:nvSpPr>
              <p:spPr bwMode="auto">
                <a:xfrm>
                  <a:off x="2003" y="32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8" name="Freeform 1269"/>
                <p:cNvSpPr>
                  <a:spLocks/>
                </p:cNvSpPr>
                <p:nvPr/>
              </p:nvSpPr>
              <p:spPr bwMode="auto">
                <a:xfrm>
                  <a:off x="1998" y="327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9" name="Freeform 1270"/>
                <p:cNvSpPr>
                  <a:spLocks/>
                </p:cNvSpPr>
                <p:nvPr/>
              </p:nvSpPr>
              <p:spPr bwMode="auto">
                <a:xfrm>
                  <a:off x="2000" y="32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0" name="Freeform 1271"/>
                <p:cNvSpPr>
                  <a:spLocks/>
                </p:cNvSpPr>
                <p:nvPr/>
              </p:nvSpPr>
              <p:spPr bwMode="auto">
                <a:xfrm>
                  <a:off x="1969" y="3312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2 w 4"/>
                    <a:gd name="T3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1" name="Freeform 1272"/>
                <p:cNvSpPr>
                  <a:spLocks/>
                </p:cNvSpPr>
                <p:nvPr/>
              </p:nvSpPr>
              <p:spPr bwMode="auto">
                <a:xfrm>
                  <a:off x="1958" y="33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1 h 1"/>
                    <a:gd name="T4" fmla="*/ 6 w 6"/>
                    <a:gd name="T5" fmla="*/ 0 h 1"/>
                    <a:gd name="T6" fmla="*/ 6 w 6"/>
                    <a:gd name="T7" fmla="*/ 1 h 1"/>
                    <a:gd name="T8" fmla="*/ 0 w 6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">
                      <a:moveTo>
                        <a:pt x="0" y="0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2" name="Freeform 1273"/>
                <p:cNvSpPr>
                  <a:spLocks/>
                </p:cNvSpPr>
                <p:nvPr/>
              </p:nvSpPr>
              <p:spPr bwMode="auto">
                <a:xfrm>
                  <a:off x="1974" y="33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3" name="Freeform 1274"/>
                <p:cNvSpPr>
                  <a:spLocks/>
                </p:cNvSpPr>
                <p:nvPr/>
              </p:nvSpPr>
              <p:spPr bwMode="auto">
                <a:xfrm>
                  <a:off x="1973" y="33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4" name="Freeform 1275"/>
                <p:cNvSpPr>
                  <a:spLocks/>
                </p:cNvSpPr>
                <p:nvPr/>
              </p:nvSpPr>
              <p:spPr bwMode="auto">
                <a:xfrm>
                  <a:off x="1797" y="3040"/>
                  <a:ext cx="121" cy="128"/>
                </a:xfrm>
                <a:custGeom>
                  <a:avLst/>
                  <a:gdLst>
                    <a:gd name="T0" fmla="*/ 106 w 127"/>
                    <a:gd name="T1" fmla="*/ 77 h 134"/>
                    <a:gd name="T2" fmla="*/ 125 w 127"/>
                    <a:gd name="T3" fmla="*/ 76 h 134"/>
                    <a:gd name="T4" fmla="*/ 127 w 127"/>
                    <a:gd name="T5" fmla="*/ 56 h 134"/>
                    <a:gd name="T6" fmla="*/ 116 w 127"/>
                    <a:gd name="T7" fmla="*/ 57 h 134"/>
                    <a:gd name="T8" fmla="*/ 111 w 127"/>
                    <a:gd name="T9" fmla="*/ 60 h 134"/>
                    <a:gd name="T10" fmla="*/ 108 w 127"/>
                    <a:gd name="T11" fmla="*/ 49 h 134"/>
                    <a:gd name="T12" fmla="*/ 104 w 127"/>
                    <a:gd name="T13" fmla="*/ 41 h 134"/>
                    <a:gd name="T14" fmla="*/ 105 w 127"/>
                    <a:gd name="T15" fmla="*/ 25 h 134"/>
                    <a:gd name="T16" fmla="*/ 102 w 127"/>
                    <a:gd name="T17" fmla="*/ 15 h 134"/>
                    <a:gd name="T18" fmla="*/ 97 w 127"/>
                    <a:gd name="T19" fmla="*/ 15 h 134"/>
                    <a:gd name="T20" fmla="*/ 86 w 127"/>
                    <a:gd name="T21" fmla="*/ 12 h 134"/>
                    <a:gd name="T22" fmla="*/ 82 w 127"/>
                    <a:gd name="T23" fmla="*/ 17 h 134"/>
                    <a:gd name="T24" fmla="*/ 77 w 127"/>
                    <a:gd name="T25" fmla="*/ 23 h 134"/>
                    <a:gd name="T26" fmla="*/ 65 w 127"/>
                    <a:gd name="T27" fmla="*/ 25 h 134"/>
                    <a:gd name="T28" fmla="*/ 51 w 127"/>
                    <a:gd name="T29" fmla="*/ 13 h 134"/>
                    <a:gd name="T30" fmla="*/ 48 w 127"/>
                    <a:gd name="T31" fmla="*/ 0 h 134"/>
                    <a:gd name="T32" fmla="*/ 13 w 127"/>
                    <a:gd name="T33" fmla="*/ 0 h 134"/>
                    <a:gd name="T34" fmla="*/ 12 w 127"/>
                    <a:gd name="T35" fmla="*/ 0 h 134"/>
                    <a:gd name="T36" fmla="*/ 11 w 127"/>
                    <a:gd name="T37" fmla="*/ 0 h 134"/>
                    <a:gd name="T38" fmla="*/ 10 w 127"/>
                    <a:gd name="T39" fmla="*/ 1 h 134"/>
                    <a:gd name="T40" fmla="*/ 8 w 127"/>
                    <a:gd name="T41" fmla="*/ 2 h 134"/>
                    <a:gd name="T42" fmla="*/ 18 w 127"/>
                    <a:gd name="T43" fmla="*/ 24 h 134"/>
                    <a:gd name="T44" fmla="*/ 16 w 127"/>
                    <a:gd name="T45" fmla="*/ 37 h 134"/>
                    <a:gd name="T46" fmla="*/ 23 w 127"/>
                    <a:gd name="T47" fmla="*/ 60 h 134"/>
                    <a:gd name="T48" fmla="*/ 15 w 127"/>
                    <a:gd name="T49" fmla="*/ 78 h 134"/>
                    <a:gd name="T50" fmla="*/ 3 w 127"/>
                    <a:gd name="T51" fmla="*/ 110 h 134"/>
                    <a:gd name="T52" fmla="*/ 0 w 127"/>
                    <a:gd name="T53" fmla="*/ 127 h 134"/>
                    <a:gd name="T54" fmla="*/ 1 w 127"/>
                    <a:gd name="T55" fmla="*/ 126 h 134"/>
                    <a:gd name="T56" fmla="*/ 2 w 127"/>
                    <a:gd name="T57" fmla="*/ 125 h 134"/>
                    <a:gd name="T58" fmla="*/ 3 w 127"/>
                    <a:gd name="T59" fmla="*/ 124 h 134"/>
                    <a:gd name="T60" fmla="*/ 9 w 127"/>
                    <a:gd name="T61" fmla="*/ 127 h 134"/>
                    <a:gd name="T62" fmla="*/ 9 w 127"/>
                    <a:gd name="T63" fmla="*/ 127 h 134"/>
                    <a:gd name="T64" fmla="*/ 31 w 127"/>
                    <a:gd name="T65" fmla="*/ 130 h 134"/>
                    <a:gd name="T66" fmla="*/ 75 w 127"/>
                    <a:gd name="T67" fmla="*/ 134 h 134"/>
                    <a:gd name="T68" fmla="*/ 99 w 127"/>
                    <a:gd name="T69" fmla="*/ 134 h 134"/>
                    <a:gd name="T70" fmla="*/ 115 w 127"/>
                    <a:gd name="T71" fmla="*/ 133 h 134"/>
                    <a:gd name="T72" fmla="*/ 104 w 127"/>
                    <a:gd name="T73" fmla="*/ 117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7" h="134">
                      <a:moveTo>
                        <a:pt x="104" y="117"/>
                      </a:move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4" y="57"/>
                        <a:pt x="121" y="57"/>
                        <a:pt x="118" y="57"/>
                      </a:cubicBezTo>
                      <a:cubicBezTo>
                        <a:pt x="118" y="57"/>
                        <a:pt x="117" y="57"/>
                        <a:pt x="116" y="57"/>
                      </a:cubicBezTo>
                      <a:cubicBezTo>
                        <a:pt x="115" y="57"/>
                        <a:pt x="115" y="57"/>
                        <a:pt x="114" y="58"/>
                      </a:cubicBezTo>
                      <a:cubicBezTo>
                        <a:pt x="113" y="59"/>
                        <a:pt x="112" y="60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06" y="59"/>
                        <a:pt x="107" y="53"/>
                        <a:pt x="108" y="49"/>
                      </a:cubicBez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9" y="47"/>
                        <a:pt x="106" y="44"/>
                        <a:pt x="104" y="41"/>
                      </a:cubicBezTo>
                      <a:cubicBezTo>
                        <a:pt x="101" y="40"/>
                        <a:pt x="102" y="35"/>
                        <a:pt x="104" y="30"/>
                      </a:cubicBezTo>
                      <a:cubicBezTo>
                        <a:pt x="104" y="28"/>
                        <a:pt x="105" y="26"/>
                        <a:pt x="105" y="25"/>
                      </a:cubicBezTo>
                      <a:cubicBezTo>
                        <a:pt x="103" y="23"/>
                        <a:pt x="102" y="18"/>
                        <a:pt x="102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5"/>
                        <a:pt x="102" y="15"/>
                        <a:pt x="101" y="15"/>
                      </a:cubicBezTo>
                      <a:cubicBezTo>
                        <a:pt x="100" y="15"/>
                        <a:pt x="99" y="15"/>
                        <a:pt x="97" y="15"/>
                      </a:cubicBezTo>
                      <a:cubicBezTo>
                        <a:pt x="93" y="15"/>
                        <a:pt x="91" y="14"/>
                        <a:pt x="90" y="13"/>
                      </a:cubicBezTo>
                      <a:cubicBezTo>
                        <a:pt x="89" y="12"/>
                        <a:pt x="88" y="12"/>
                        <a:pt x="86" y="12"/>
                      </a:cubicBezTo>
                      <a:cubicBezTo>
                        <a:pt x="85" y="12"/>
                        <a:pt x="84" y="12"/>
                        <a:pt x="83" y="13"/>
                      </a:cubicBezTo>
                      <a:cubicBezTo>
                        <a:pt x="83" y="13"/>
                        <a:pt x="82" y="16"/>
                        <a:pt x="82" y="17"/>
                      </a:cubicBezTo>
                      <a:cubicBezTo>
                        <a:pt x="81" y="20"/>
                        <a:pt x="81" y="23"/>
                        <a:pt x="78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3"/>
                      </a:cubicBezTo>
                      <a:cubicBezTo>
                        <a:pt x="74" y="23"/>
                        <a:pt x="69" y="24"/>
                        <a:pt x="65" y="25"/>
                      </a:cubicBezTo>
                      <a:cubicBezTo>
                        <a:pt x="59" y="27"/>
                        <a:pt x="56" y="22"/>
                        <a:pt x="54" y="17"/>
                      </a:cubicBezTo>
                      <a:cubicBezTo>
                        <a:pt x="53" y="14"/>
                        <a:pt x="52" y="14"/>
                        <a:pt x="51" y="13"/>
                      </a:cubicBezTo>
                      <a:cubicBezTo>
                        <a:pt x="49" y="12"/>
                        <a:pt x="48" y="10"/>
                        <a:pt x="49" y="7"/>
                      </a:cubicBezTo>
                      <a:cubicBezTo>
                        <a:pt x="50" y="4"/>
                        <a:pt x="48" y="1"/>
                        <a:pt x="48" y="0"/>
                      </a:cubicBezTo>
                      <a:cubicBezTo>
                        <a:pt x="44" y="0"/>
                        <a:pt x="32" y="0"/>
                        <a:pt x="23" y="0"/>
                      </a:cubicBezTo>
                      <a:cubicBezTo>
                        <a:pt x="15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9"/>
                        <a:pt x="15" y="19"/>
                        <a:pt x="17" y="23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6"/>
                        <a:pt x="18" y="29"/>
                        <a:pt x="17" y="31"/>
                      </a:cubicBezTo>
                      <a:cubicBezTo>
                        <a:pt x="17" y="32"/>
                        <a:pt x="16" y="34"/>
                        <a:pt x="16" y="37"/>
                      </a:cubicBezTo>
                      <a:cubicBezTo>
                        <a:pt x="16" y="39"/>
                        <a:pt x="18" y="44"/>
                        <a:pt x="19" y="48"/>
                      </a:cubicBezTo>
                      <a:cubicBezTo>
                        <a:pt x="21" y="52"/>
                        <a:pt x="23" y="56"/>
                        <a:pt x="23" y="60"/>
                      </a:cubicBezTo>
                      <a:cubicBezTo>
                        <a:pt x="24" y="68"/>
                        <a:pt x="19" y="72"/>
                        <a:pt x="16" y="77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1" y="83"/>
                        <a:pt x="7" y="93"/>
                        <a:pt x="7" y="98"/>
                      </a:cubicBezTo>
                      <a:cubicBezTo>
                        <a:pt x="7" y="103"/>
                        <a:pt x="5" y="107"/>
                        <a:pt x="3" y="110"/>
                      </a:cubicBezTo>
                      <a:cubicBezTo>
                        <a:pt x="2" y="111"/>
                        <a:pt x="1" y="113"/>
                        <a:pt x="1" y="114"/>
                      </a:cubicBezTo>
                      <a:cubicBezTo>
                        <a:pt x="1" y="117"/>
                        <a:pt x="1" y="123"/>
                        <a:pt x="0" y="127"/>
                      </a:cubicBezTo>
                      <a:cubicBezTo>
                        <a:pt x="0" y="127"/>
                        <a:pt x="0" y="127"/>
                        <a:pt x="0" y="126"/>
                      </a:cubicBezTo>
                      <a:cubicBezTo>
                        <a:pt x="0" y="126"/>
                        <a:pt x="1" y="126"/>
                        <a:pt x="1" y="126"/>
                      </a:cubicBezTo>
                      <a:cubicBezTo>
                        <a:pt x="1" y="126"/>
                        <a:pt x="1" y="126"/>
                        <a:pt x="1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3" y="125"/>
                      </a:cubicBezTo>
                      <a:cubicBezTo>
                        <a:pt x="3" y="125"/>
                        <a:pt x="3" y="124"/>
                        <a:pt x="3" y="124"/>
                      </a:cubicBezTo>
                      <a:cubicBezTo>
                        <a:pt x="4" y="124"/>
                        <a:pt x="4" y="124"/>
                        <a:pt x="5" y="124"/>
                      </a:cubicBezTo>
                      <a:cubicBezTo>
                        <a:pt x="7" y="124"/>
                        <a:pt x="8" y="126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14" y="124"/>
                        <a:pt x="18" y="125"/>
                        <a:pt x="22" y="127"/>
                      </a:cubicBezTo>
                      <a:cubicBezTo>
                        <a:pt x="25" y="129"/>
                        <a:pt x="28" y="130"/>
                        <a:pt x="31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7" y="133"/>
                        <a:pt x="85" y="133"/>
                        <a:pt x="91" y="133"/>
                      </a:cubicBezTo>
                      <a:cubicBezTo>
                        <a:pt x="97" y="133"/>
                        <a:pt x="99" y="133"/>
                        <a:pt x="99" y="134"/>
                      </a:cubicBezTo>
                      <a:cubicBezTo>
                        <a:pt x="100" y="134"/>
                        <a:pt x="101" y="134"/>
                        <a:pt x="103" y="134"/>
                      </a:cubicBezTo>
                      <a:cubicBezTo>
                        <a:pt x="108" y="134"/>
                        <a:pt x="113" y="133"/>
                        <a:pt x="115" y="133"/>
                      </a:cubicBezTo>
                      <a:cubicBezTo>
                        <a:pt x="116" y="133"/>
                        <a:pt x="116" y="133"/>
                        <a:pt x="116" y="133"/>
                      </a:cubicBezTo>
                      <a:lnTo>
                        <a:pt x="104" y="11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5" name="Freeform 1276"/>
                <p:cNvSpPr>
                  <a:spLocks/>
                </p:cNvSpPr>
                <p:nvPr/>
              </p:nvSpPr>
              <p:spPr bwMode="auto">
                <a:xfrm>
                  <a:off x="1800" y="31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6" name="Freeform 1277"/>
                <p:cNvSpPr>
                  <a:spLocks/>
                </p:cNvSpPr>
                <p:nvPr/>
              </p:nvSpPr>
              <p:spPr bwMode="auto">
                <a:xfrm>
                  <a:off x="1798" y="31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7" name="Freeform 1278"/>
                <p:cNvSpPr>
                  <a:spLocks/>
                </p:cNvSpPr>
                <p:nvPr/>
              </p:nvSpPr>
              <p:spPr bwMode="auto">
                <a:xfrm>
                  <a:off x="1802" y="3158"/>
                  <a:ext cx="3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2" y="0"/>
                        <a:pt x="3" y="2"/>
                        <a:pt x="4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8" name="Freeform 1279"/>
                <p:cNvSpPr>
                  <a:spLocks/>
                </p:cNvSpPr>
                <p:nvPr/>
              </p:nvSpPr>
              <p:spPr bwMode="auto">
                <a:xfrm>
                  <a:off x="1797" y="316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9" name="Freeform 1280"/>
                <p:cNvSpPr>
                  <a:spLocks/>
                </p:cNvSpPr>
                <p:nvPr/>
              </p:nvSpPr>
              <p:spPr bwMode="auto">
                <a:xfrm>
                  <a:off x="1900" y="3065"/>
                  <a:ext cx="121" cy="104"/>
                </a:xfrm>
                <a:custGeom>
                  <a:avLst/>
                  <a:gdLst>
                    <a:gd name="T0" fmla="*/ 17 w 126"/>
                    <a:gd name="T1" fmla="*/ 105 h 109"/>
                    <a:gd name="T2" fmla="*/ 22 w 126"/>
                    <a:gd name="T3" fmla="*/ 104 h 109"/>
                    <a:gd name="T4" fmla="*/ 25 w 126"/>
                    <a:gd name="T5" fmla="*/ 104 h 109"/>
                    <a:gd name="T6" fmla="*/ 28 w 126"/>
                    <a:gd name="T7" fmla="*/ 104 h 109"/>
                    <a:gd name="T8" fmla="*/ 34 w 126"/>
                    <a:gd name="T9" fmla="*/ 107 h 109"/>
                    <a:gd name="T10" fmla="*/ 36 w 126"/>
                    <a:gd name="T11" fmla="*/ 107 h 109"/>
                    <a:gd name="T12" fmla="*/ 38 w 126"/>
                    <a:gd name="T13" fmla="*/ 107 h 109"/>
                    <a:gd name="T14" fmla="*/ 51 w 126"/>
                    <a:gd name="T15" fmla="*/ 109 h 109"/>
                    <a:gd name="T16" fmla="*/ 64 w 126"/>
                    <a:gd name="T17" fmla="*/ 96 h 109"/>
                    <a:gd name="T18" fmla="*/ 81 w 126"/>
                    <a:gd name="T19" fmla="*/ 83 h 109"/>
                    <a:gd name="T20" fmla="*/ 88 w 126"/>
                    <a:gd name="T21" fmla="*/ 74 h 109"/>
                    <a:gd name="T22" fmla="*/ 117 w 126"/>
                    <a:gd name="T23" fmla="*/ 63 h 109"/>
                    <a:gd name="T24" fmla="*/ 117 w 126"/>
                    <a:gd name="T25" fmla="*/ 62 h 109"/>
                    <a:gd name="T26" fmla="*/ 116 w 126"/>
                    <a:gd name="T27" fmla="*/ 60 h 109"/>
                    <a:gd name="T28" fmla="*/ 117 w 126"/>
                    <a:gd name="T29" fmla="*/ 58 h 109"/>
                    <a:gd name="T30" fmla="*/ 122 w 126"/>
                    <a:gd name="T31" fmla="*/ 27 h 109"/>
                    <a:gd name="T32" fmla="*/ 125 w 126"/>
                    <a:gd name="T33" fmla="*/ 22 h 109"/>
                    <a:gd name="T34" fmla="*/ 124 w 126"/>
                    <a:gd name="T35" fmla="*/ 19 h 109"/>
                    <a:gd name="T36" fmla="*/ 121 w 126"/>
                    <a:gd name="T37" fmla="*/ 14 h 109"/>
                    <a:gd name="T38" fmla="*/ 108 w 126"/>
                    <a:gd name="T39" fmla="*/ 9 h 109"/>
                    <a:gd name="T40" fmla="*/ 98 w 126"/>
                    <a:gd name="T41" fmla="*/ 5 h 109"/>
                    <a:gd name="T42" fmla="*/ 97 w 126"/>
                    <a:gd name="T43" fmla="*/ 4 h 109"/>
                    <a:gd name="T44" fmla="*/ 95 w 126"/>
                    <a:gd name="T45" fmla="*/ 4 h 109"/>
                    <a:gd name="T46" fmla="*/ 94 w 126"/>
                    <a:gd name="T47" fmla="*/ 3 h 109"/>
                    <a:gd name="T48" fmla="*/ 91 w 126"/>
                    <a:gd name="T49" fmla="*/ 1 h 109"/>
                    <a:gd name="T50" fmla="*/ 90 w 126"/>
                    <a:gd name="T51" fmla="*/ 0 h 109"/>
                    <a:gd name="T52" fmla="*/ 86 w 126"/>
                    <a:gd name="T53" fmla="*/ 2 h 109"/>
                    <a:gd name="T54" fmla="*/ 82 w 126"/>
                    <a:gd name="T55" fmla="*/ 2 h 109"/>
                    <a:gd name="T56" fmla="*/ 76 w 126"/>
                    <a:gd name="T57" fmla="*/ 3 h 109"/>
                    <a:gd name="T58" fmla="*/ 74 w 126"/>
                    <a:gd name="T59" fmla="*/ 22 h 109"/>
                    <a:gd name="T60" fmla="*/ 71 w 126"/>
                    <a:gd name="T61" fmla="*/ 35 h 109"/>
                    <a:gd name="T62" fmla="*/ 81 w 126"/>
                    <a:gd name="T63" fmla="*/ 42 h 109"/>
                    <a:gd name="T64" fmla="*/ 85 w 126"/>
                    <a:gd name="T65" fmla="*/ 58 h 109"/>
                    <a:gd name="T66" fmla="*/ 74 w 126"/>
                    <a:gd name="T67" fmla="*/ 57 h 109"/>
                    <a:gd name="T68" fmla="*/ 55 w 126"/>
                    <a:gd name="T69" fmla="*/ 39 h 109"/>
                    <a:gd name="T70" fmla="*/ 42 w 126"/>
                    <a:gd name="T71" fmla="*/ 42 h 109"/>
                    <a:gd name="T72" fmla="*/ 32 w 126"/>
                    <a:gd name="T73" fmla="*/ 34 h 109"/>
                    <a:gd name="T74" fmla="*/ 25 w 126"/>
                    <a:gd name="T75" fmla="*/ 35 h 109"/>
                    <a:gd name="T76" fmla="*/ 24 w 126"/>
                    <a:gd name="T77" fmla="*/ 35 h 109"/>
                    <a:gd name="T78" fmla="*/ 23 w 126"/>
                    <a:gd name="T79" fmla="*/ 33 h 109"/>
                    <a:gd name="T80" fmla="*/ 17 w 126"/>
                    <a:gd name="T81" fmla="*/ 55 h 109"/>
                    <a:gd name="T82" fmla="*/ 12 w 126"/>
                    <a:gd name="T83" fmla="*/ 10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09">
                      <a:moveTo>
                        <a:pt x="14" y="105"/>
                      </a:move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7" y="105"/>
                        <a:pt x="17" y="105"/>
                      </a:cubicBezTo>
                      <a:cubicBezTo>
                        <a:pt x="18" y="105"/>
                        <a:pt x="18" y="105"/>
                        <a:pt x="19" y="105"/>
                      </a:cubicBezTo>
                      <a:cubicBezTo>
                        <a:pt x="19" y="104"/>
                        <a:pt x="19" y="104"/>
                        <a:pt x="20" y="104"/>
                      </a:cubicBezTo>
                      <a:cubicBezTo>
                        <a:pt x="20" y="104"/>
                        <a:pt x="21" y="104"/>
                        <a:pt x="22" y="104"/>
                      </a:cubicBezTo>
                      <a:cubicBezTo>
                        <a:pt x="22" y="104"/>
                        <a:pt x="22" y="104"/>
                        <a:pt x="23" y="104"/>
                      </a:cubicBezTo>
                      <a:cubicBezTo>
                        <a:pt x="23" y="104"/>
                        <a:pt x="24" y="104"/>
                        <a:pt x="25" y="104"/>
                      </a:cubicBezTo>
                      <a:cubicBezTo>
                        <a:pt x="25" y="104"/>
                        <a:pt x="25" y="104"/>
                        <a:pt x="25" y="104"/>
                      </a:cubicBezTo>
                      <a:cubicBezTo>
                        <a:pt x="26" y="104"/>
                        <a:pt x="27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32" y="104"/>
                        <a:pt x="33" y="105"/>
                      </a:cubicBezTo>
                      <a:cubicBezTo>
                        <a:pt x="33" y="106"/>
                        <a:pt x="34" y="106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5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7" y="107"/>
                        <a:pt x="37" y="107"/>
                        <a:pt x="38" y="107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38" y="107"/>
                        <a:pt x="38" y="107"/>
                        <a:pt x="39" y="107"/>
                      </a:cubicBezTo>
                      <a:cubicBezTo>
                        <a:pt x="40" y="107"/>
                        <a:pt x="41" y="107"/>
                        <a:pt x="43" y="108"/>
                      </a:cubicBezTo>
                      <a:cubicBezTo>
                        <a:pt x="45" y="108"/>
                        <a:pt x="49" y="109"/>
                        <a:pt x="51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3" y="109"/>
                        <a:pt x="54" y="106"/>
                        <a:pt x="55" y="105"/>
                      </a:cubicBezTo>
                      <a:cubicBezTo>
                        <a:pt x="58" y="101"/>
                        <a:pt x="61" y="97"/>
                        <a:pt x="64" y="96"/>
                      </a:cubicBezTo>
                      <a:cubicBezTo>
                        <a:pt x="68" y="95"/>
                        <a:pt x="72" y="91"/>
                        <a:pt x="73" y="90"/>
                      </a:cubicBezTo>
                      <a:cubicBezTo>
                        <a:pt x="73" y="87"/>
                        <a:pt x="74" y="84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9" y="74"/>
                        <a:pt x="90" y="73"/>
                        <a:pt x="92" y="73"/>
                      </a:cubicBezTo>
                      <a:cubicBezTo>
                        <a:pt x="105" y="68"/>
                        <a:pt x="112" y="65"/>
                        <a:pt x="116" y="64"/>
                      </a:cubicBezTo>
                      <a:cubicBezTo>
                        <a:pt x="116" y="64"/>
                        <a:pt x="117" y="64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1"/>
                        <a:pt x="116" y="61"/>
                        <a:pt x="116" y="61"/>
                      </a:cubicBezTo>
                      <a:cubicBezTo>
                        <a:pt x="116" y="61"/>
                        <a:pt x="116" y="61"/>
                        <a:pt x="116" y="60"/>
                      </a:cubicBezTo>
                      <a:cubicBezTo>
                        <a:pt x="116" y="60"/>
                        <a:pt x="116" y="60"/>
                        <a:pt x="116" y="60"/>
                      </a:cubicBezTo>
                      <a:cubicBezTo>
                        <a:pt x="116" y="60"/>
                        <a:pt x="116" y="60"/>
                        <a:pt x="116" y="59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8" y="57"/>
                        <a:pt x="118" y="51"/>
                        <a:pt x="118" y="49"/>
                      </a:cubicBezTo>
                      <a:cubicBezTo>
                        <a:pt x="118" y="46"/>
                        <a:pt x="120" y="46"/>
                        <a:pt x="122" y="45"/>
                      </a:cubicBezTo>
                      <a:cubicBezTo>
                        <a:pt x="120" y="40"/>
                        <a:pt x="121" y="29"/>
                        <a:pt x="122" y="27"/>
                      </a:cubicBezTo>
                      <a:cubicBezTo>
                        <a:pt x="123" y="26"/>
                        <a:pt x="124" y="24"/>
                        <a:pt x="125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3"/>
                        <a:pt x="126" y="23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1"/>
                        <a:pt x="125" y="21"/>
                        <a:pt x="124" y="20"/>
                      </a:cubicBezTo>
                      <a:cubicBezTo>
                        <a:pt x="124" y="20"/>
                        <a:pt x="124" y="20"/>
                        <a:pt x="124" y="19"/>
                      </a:cubicBezTo>
                      <a:cubicBezTo>
                        <a:pt x="124" y="18"/>
                        <a:pt x="123" y="16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4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0" y="13"/>
                        <a:pt x="113" y="10"/>
                        <a:pt x="109" y="9"/>
                      </a:cubicBezTo>
                      <a:cubicBezTo>
                        <a:pt x="109" y="9"/>
                        <a:pt x="108" y="9"/>
                        <a:pt x="108" y="9"/>
                      </a:cubicBezTo>
                      <a:cubicBezTo>
                        <a:pt x="107" y="8"/>
                        <a:pt x="105" y="7"/>
                        <a:pt x="103" y="6"/>
                      </a:cubicBezTo>
                      <a:cubicBezTo>
                        <a:pt x="101" y="6"/>
                        <a:pt x="99" y="5"/>
                        <a:pt x="98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8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5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3" y="3"/>
                        <a:pt x="93" y="3"/>
                        <a:pt x="93" y="2"/>
                      </a:cubicBezTo>
                      <a:cubicBezTo>
                        <a:pt x="93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0" y="1"/>
                      </a:cubicBezTo>
                      <a:cubicBezTo>
                        <a:pt x="90" y="1"/>
                        <a:pt x="90" y="1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1"/>
                        <a:pt x="89" y="1"/>
                        <a:pt x="88" y="1"/>
                      </a:cubicBez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7" y="1"/>
                        <a:pt x="86" y="2"/>
                        <a:pt x="86" y="2"/>
                      </a:cubicBezTo>
                      <a:cubicBezTo>
                        <a:pt x="86" y="2"/>
                        <a:pt x="85" y="2"/>
                        <a:pt x="85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2" y="2"/>
                      </a:cubicBezTo>
                      <a:cubicBezTo>
                        <a:pt x="82" y="2"/>
                        <a:pt x="81" y="2"/>
                        <a:pt x="80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6" y="2"/>
                        <a:pt x="76" y="3"/>
                        <a:pt x="76" y="3"/>
                      </a:cubicBezTo>
                      <a:cubicBezTo>
                        <a:pt x="76" y="5"/>
                        <a:pt x="77" y="7"/>
                        <a:pt x="75" y="9"/>
                      </a:cubicBezTo>
                      <a:cubicBezTo>
                        <a:pt x="73" y="10"/>
                        <a:pt x="73" y="11"/>
                        <a:pt x="73" y="12"/>
                      </a:cubicBezTo>
                      <a:cubicBezTo>
                        <a:pt x="75" y="13"/>
                        <a:pt x="75" y="17"/>
                        <a:pt x="74" y="22"/>
                      </a:cubicBezTo>
                      <a:cubicBezTo>
                        <a:pt x="74" y="24"/>
                        <a:pt x="73" y="25"/>
                        <a:pt x="73" y="26"/>
                      </a:cubicBezTo>
                      <a:cubicBezTo>
                        <a:pt x="73" y="28"/>
                        <a:pt x="73" y="30"/>
                        <a:pt x="72" y="32"/>
                      </a:cubicBezTo>
                      <a:cubicBezTo>
                        <a:pt x="71" y="33"/>
                        <a:pt x="71" y="34"/>
                        <a:pt x="71" y="35"/>
                      </a:cubicBezTo>
                      <a:cubicBezTo>
                        <a:pt x="71" y="36"/>
                        <a:pt x="72" y="37"/>
                        <a:pt x="73" y="38"/>
                      </a:cubicBezTo>
                      <a:cubicBezTo>
                        <a:pt x="74" y="40"/>
                        <a:pt x="75" y="43"/>
                        <a:pt x="77" y="43"/>
                      </a:cubicBezTo>
                      <a:cubicBezTo>
                        <a:pt x="78" y="44"/>
                        <a:pt x="80" y="43"/>
                        <a:pt x="81" y="42"/>
                      </a:cubicBezTo>
                      <a:cubicBezTo>
                        <a:pt x="82" y="42"/>
                        <a:pt x="83" y="41"/>
                        <a:pt x="84" y="41"/>
                      </a:cubicBezTo>
                      <a:cubicBezTo>
                        <a:pt x="87" y="41"/>
                        <a:pt x="87" y="46"/>
                        <a:pt x="87" y="51"/>
                      </a:cubicBezTo>
                      <a:cubicBezTo>
                        <a:pt x="87" y="55"/>
                        <a:pt x="85" y="57"/>
                        <a:pt x="85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1" y="59"/>
                        <a:pt x="79" y="59"/>
                      </a:cubicBezTo>
                      <a:cubicBezTo>
                        <a:pt x="77" y="59"/>
                        <a:pt x="75" y="58"/>
                        <a:pt x="74" y="57"/>
                      </a:cubicBezTo>
                      <a:cubicBezTo>
                        <a:pt x="71" y="55"/>
                        <a:pt x="69" y="50"/>
                        <a:pt x="69" y="47"/>
                      </a:cubicBezTo>
                      <a:cubicBezTo>
                        <a:pt x="68" y="47"/>
                        <a:pt x="67" y="46"/>
                        <a:pt x="62" y="46"/>
                      </a:cubicBezTo>
                      <a:cubicBezTo>
                        <a:pt x="60" y="46"/>
                        <a:pt x="57" y="44"/>
                        <a:pt x="55" y="39"/>
                      </a:cubicBezTo>
                      <a:cubicBezTo>
                        <a:pt x="55" y="40"/>
                        <a:pt x="54" y="40"/>
                        <a:pt x="54" y="40"/>
                      </a:cubicBezTo>
                      <a:cubicBezTo>
                        <a:pt x="54" y="43"/>
                        <a:pt x="50" y="43"/>
                        <a:pt x="47" y="43"/>
                      </a:cubicBezTo>
                      <a:cubicBezTo>
                        <a:pt x="46" y="43"/>
                        <a:pt x="44" y="43"/>
                        <a:pt x="42" y="42"/>
                      </a:cubicBezTo>
                      <a:cubicBezTo>
                        <a:pt x="41" y="41"/>
                        <a:pt x="39" y="40"/>
                        <a:pt x="39" y="40"/>
                      </a:cubicBezTo>
                      <a:cubicBezTo>
                        <a:pt x="38" y="41"/>
                        <a:pt x="36" y="41"/>
                        <a:pt x="34" y="39"/>
                      </a:cubicBezTo>
                      <a:cubicBezTo>
                        <a:pt x="33" y="38"/>
                        <a:pt x="32" y="36"/>
                        <a:pt x="32" y="34"/>
                      </a:cubicBezTo>
                      <a:cubicBezTo>
                        <a:pt x="31" y="34"/>
                        <a:pt x="29" y="35"/>
                        <a:pt x="28" y="35"/>
                      </a:cubicBez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0" y="90"/>
                        <a:pt x="0" y="90"/>
                        <a:pt x="0" y="90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6"/>
                        <a:pt x="12" y="106"/>
                        <a:pt x="13" y="106"/>
                      </a:cubicBezTo>
                      <a:cubicBezTo>
                        <a:pt x="13" y="105"/>
                        <a:pt x="14" y="105"/>
                        <a:pt x="14" y="10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0" name="Freeform 1281"/>
                <p:cNvSpPr>
                  <a:spLocks/>
                </p:cNvSpPr>
                <p:nvPr/>
              </p:nvSpPr>
              <p:spPr bwMode="auto">
                <a:xfrm>
                  <a:off x="1915" y="316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1" name="Freeform 1282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2" name="Freeform 1283"/>
                <p:cNvSpPr>
                  <a:spLocks/>
                </p:cNvSpPr>
                <p:nvPr/>
              </p:nvSpPr>
              <p:spPr bwMode="auto">
                <a:xfrm>
                  <a:off x="1924" y="31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3" name="Freeform 1284"/>
                <p:cNvSpPr>
                  <a:spLocks/>
                </p:cNvSpPr>
                <p:nvPr/>
              </p:nvSpPr>
              <p:spPr bwMode="auto">
                <a:xfrm>
                  <a:off x="1921" y="31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4" name="Freeform 1285"/>
                <p:cNvSpPr>
                  <a:spLocks/>
                </p:cNvSpPr>
                <p:nvPr/>
              </p:nvSpPr>
              <p:spPr bwMode="auto">
                <a:xfrm>
                  <a:off x="1918" y="31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5" name="Freeform 1286"/>
                <p:cNvSpPr>
                  <a:spLocks/>
                </p:cNvSpPr>
                <p:nvPr/>
              </p:nvSpPr>
              <p:spPr bwMode="auto">
                <a:xfrm>
                  <a:off x="1927" y="3164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4" y="0"/>
                        <a:pt x="5" y="1"/>
                      </a:cubicBezTo>
                      <a:cubicBezTo>
                        <a:pt x="4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6" name="Freeform 1287"/>
                <p:cNvSpPr>
                  <a:spLocks/>
                </p:cNvSpPr>
                <p:nvPr/>
              </p:nvSpPr>
              <p:spPr bwMode="auto">
                <a:xfrm>
                  <a:off x="1913" y="31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7" name="Freeform 1288"/>
                <p:cNvSpPr>
                  <a:spLocks/>
                </p:cNvSpPr>
                <p:nvPr/>
              </p:nvSpPr>
              <p:spPr bwMode="auto">
                <a:xfrm>
                  <a:off x="1935" y="3167"/>
                  <a:ext cx="1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8" name="Freeform 1289"/>
                <p:cNvSpPr>
                  <a:spLocks/>
                </p:cNvSpPr>
                <p:nvPr/>
              </p:nvSpPr>
              <p:spPr bwMode="auto">
                <a:xfrm>
                  <a:off x="1978" y="3143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9" name="Freeform 1290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0" name="Freeform 1291"/>
                <p:cNvSpPr>
                  <a:spLocks/>
                </p:cNvSpPr>
                <p:nvPr/>
              </p:nvSpPr>
              <p:spPr bwMode="auto">
                <a:xfrm>
                  <a:off x="1900" y="3151"/>
                  <a:ext cx="12" cy="15"/>
                </a:xfrm>
                <a:custGeom>
                  <a:avLst/>
                  <a:gdLst>
                    <a:gd name="T0" fmla="*/ 12 w 12"/>
                    <a:gd name="T1" fmla="*/ 15 h 15"/>
                    <a:gd name="T2" fmla="*/ 12 w 12"/>
                    <a:gd name="T3" fmla="*/ 15 h 15"/>
                    <a:gd name="T4" fmla="*/ 0 w 12"/>
                    <a:gd name="T5" fmla="*/ 0 h 15"/>
                    <a:gd name="T6" fmla="*/ 12 w 12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">
                      <a:moveTo>
                        <a:pt x="12" y="15"/>
                      </a:moveTo>
                      <a:lnTo>
                        <a:pt x="12" y="15"/>
                      </a:lnTo>
                      <a:lnTo>
                        <a:pt x="0" y="0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1" name="Freeform 1292"/>
                <p:cNvSpPr>
                  <a:spLocks/>
                </p:cNvSpPr>
                <p:nvPr/>
              </p:nvSpPr>
              <p:spPr bwMode="auto">
                <a:xfrm>
                  <a:off x="1974" y="2987"/>
                  <a:ext cx="17" cy="14"/>
                </a:xfrm>
                <a:custGeom>
                  <a:avLst/>
                  <a:gdLst>
                    <a:gd name="T0" fmla="*/ 15 w 18"/>
                    <a:gd name="T1" fmla="*/ 0 h 14"/>
                    <a:gd name="T2" fmla="*/ 14 w 18"/>
                    <a:gd name="T3" fmla="*/ 1 h 14"/>
                    <a:gd name="T4" fmla="*/ 13 w 18"/>
                    <a:gd name="T5" fmla="*/ 1 h 14"/>
                    <a:gd name="T6" fmla="*/ 13 w 18"/>
                    <a:gd name="T7" fmla="*/ 1 h 14"/>
                    <a:gd name="T8" fmla="*/ 12 w 18"/>
                    <a:gd name="T9" fmla="*/ 1 h 14"/>
                    <a:gd name="T10" fmla="*/ 12 w 18"/>
                    <a:gd name="T11" fmla="*/ 1 h 14"/>
                    <a:gd name="T12" fmla="*/ 11 w 18"/>
                    <a:gd name="T13" fmla="*/ 2 h 14"/>
                    <a:gd name="T14" fmla="*/ 11 w 18"/>
                    <a:gd name="T15" fmla="*/ 2 h 14"/>
                    <a:gd name="T16" fmla="*/ 8 w 18"/>
                    <a:gd name="T17" fmla="*/ 3 h 14"/>
                    <a:gd name="T18" fmla="*/ 8 w 18"/>
                    <a:gd name="T19" fmla="*/ 3 h 14"/>
                    <a:gd name="T20" fmla="*/ 7 w 18"/>
                    <a:gd name="T21" fmla="*/ 3 h 14"/>
                    <a:gd name="T22" fmla="*/ 6 w 18"/>
                    <a:gd name="T23" fmla="*/ 3 h 14"/>
                    <a:gd name="T24" fmla="*/ 6 w 18"/>
                    <a:gd name="T25" fmla="*/ 3 h 14"/>
                    <a:gd name="T26" fmla="*/ 5 w 18"/>
                    <a:gd name="T27" fmla="*/ 3 h 14"/>
                    <a:gd name="T28" fmla="*/ 5 w 18"/>
                    <a:gd name="T29" fmla="*/ 3 h 14"/>
                    <a:gd name="T30" fmla="*/ 4 w 18"/>
                    <a:gd name="T31" fmla="*/ 4 h 14"/>
                    <a:gd name="T32" fmla="*/ 3 w 18"/>
                    <a:gd name="T33" fmla="*/ 9 h 14"/>
                    <a:gd name="T34" fmla="*/ 3 w 18"/>
                    <a:gd name="T35" fmla="*/ 11 h 14"/>
                    <a:gd name="T36" fmla="*/ 1 w 18"/>
                    <a:gd name="T37" fmla="*/ 11 h 14"/>
                    <a:gd name="T38" fmla="*/ 0 w 18"/>
                    <a:gd name="T39" fmla="*/ 12 h 14"/>
                    <a:gd name="T40" fmla="*/ 1 w 18"/>
                    <a:gd name="T41" fmla="*/ 13 h 14"/>
                    <a:gd name="T42" fmla="*/ 1 w 18"/>
                    <a:gd name="T43" fmla="*/ 13 h 14"/>
                    <a:gd name="T44" fmla="*/ 1 w 18"/>
                    <a:gd name="T45" fmla="*/ 14 h 14"/>
                    <a:gd name="T46" fmla="*/ 1 w 18"/>
                    <a:gd name="T47" fmla="*/ 14 h 14"/>
                    <a:gd name="T48" fmla="*/ 2 w 18"/>
                    <a:gd name="T49" fmla="*/ 14 h 14"/>
                    <a:gd name="T50" fmla="*/ 3 w 18"/>
                    <a:gd name="T51" fmla="*/ 14 h 14"/>
                    <a:gd name="T52" fmla="*/ 5 w 18"/>
                    <a:gd name="T53" fmla="*/ 14 h 14"/>
                    <a:gd name="T54" fmla="*/ 8 w 18"/>
                    <a:gd name="T55" fmla="*/ 14 h 14"/>
                    <a:gd name="T56" fmla="*/ 8 w 18"/>
                    <a:gd name="T57" fmla="*/ 13 h 14"/>
                    <a:gd name="T58" fmla="*/ 8 w 18"/>
                    <a:gd name="T59" fmla="*/ 10 h 14"/>
                    <a:gd name="T60" fmla="*/ 10 w 18"/>
                    <a:gd name="T61" fmla="*/ 11 h 14"/>
                    <a:gd name="T62" fmla="*/ 10 w 18"/>
                    <a:gd name="T63" fmla="*/ 11 h 14"/>
                    <a:gd name="T64" fmla="*/ 15 w 18"/>
                    <a:gd name="T65" fmla="*/ 10 h 14"/>
                    <a:gd name="T66" fmla="*/ 15 w 18"/>
                    <a:gd name="T67" fmla="*/ 10 h 14"/>
                    <a:gd name="T68" fmla="*/ 18 w 18"/>
                    <a:gd name="T69" fmla="*/ 10 h 14"/>
                    <a:gd name="T70" fmla="*/ 16 w 18"/>
                    <a:gd name="T71" fmla="*/ 4 h 14"/>
                    <a:gd name="T72" fmla="*/ 15 w 18"/>
                    <a:gd name="T73" fmla="*/ 0 h 14"/>
                    <a:gd name="T74" fmla="*/ 15 w 18"/>
                    <a:gd name="T7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" h="14">
                      <a:moveTo>
                        <a:pt x="15" y="0"/>
                      </a:move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3" y="4"/>
                        <a:pt x="3" y="7"/>
                        <a:pt x="3" y="9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3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8"/>
                        <a:pt x="17" y="5"/>
                        <a:pt x="16" y="4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2" name="Freeform 1293"/>
                <p:cNvSpPr>
                  <a:spLocks/>
                </p:cNvSpPr>
                <p:nvPr/>
              </p:nvSpPr>
              <p:spPr bwMode="auto">
                <a:xfrm>
                  <a:off x="2104" y="2844"/>
                  <a:ext cx="108" cy="143"/>
                </a:xfrm>
                <a:custGeom>
                  <a:avLst/>
                  <a:gdLst>
                    <a:gd name="T0" fmla="*/ 22 w 113"/>
                    <a:gd name="T1" fmla="*/ 13 h 150"/>
                    <a:gd name="T2" fmla="*/ 21 w 113"/>
                    <a:gd name="T3" fmla="*/ 14 h 150"/>
                    <a:gd name="T4" fmla="*/ 21 w 113"/>
                    <a:gd name="T5" fmla="*/ 14 h 150"/>
                    <a:gd name="T6" fmla="*/ 21 w 113"/>
                    <a:gd name="T7" fmla="*/ 15 h 150"/>
                    <a:gd name="T8" fmla="*/ 20 w 113"/>
                    <a:gd name="T9" fmla="*/ 15 h 150"/>
                    <a:gd name="T10" fmla="*/ 20 w 113"/>
                    <a:gd name="T11" fmla="*/ 15 h 150"/>
                    <a:gd name="T12" fmla="*/ 26 w 113"/>
                    <a:gd name="T13" fmla="*/ 24 h 150"/>
                    <a:gd name="T14" fmla="*/ 30 w 113"/>
                    <a:gd name="T15" fmla="*/ 28 h 150"/>
                    <a:gd name="T16" fmla="*/ 33 w 113"/>
                    <a:gd name="T17" fmla="*/ 31 h 150"/>
                    <a:gd name="T18" fmla="*/ 56 w 113"/>
                    <a:gd name="T19" fmla="*/ 39 h 150"/>
                    <a:gd name="T20" fmla="*/ 71 w 113"/>
                    <a:gd name="T21" fmla="*/ 42 h 150"/>
                    <a:gd name="T22" fmla="*/ 78 w 113"/>
                    <a:gd name="T23" fmla="*/ 45 h 150"/>
                    <a:gd name="T24" fmla="*/ 76 w 113"/>
                    <a:gd name="T25" fmla="*/ 48 h 150"/>
                    <a:gd name="T26" fmla="*/ 47 w 113"/>
                    <a:gd name="T27" fmla="*/ 78 h 150"/>
                    <a:gd name="T28" fmla="*/ 39 w 113"/>
                    <a:gd name="T29" fmla="*/ 81 h 150"/>
                    <a:gd name="T30" fmla="*/ 37 w 113"/>
                    <a:gd name="T31" fmla="*/ 81 h 150"/>
                    <a:gd name="T32" fmla="*/ 33 w 113"/>
                    <a:gd name="T33" fmla="*/ 81 h 150"/>
                    <a:gd name="T34" fmla="*/ 23 w 113"/>
                    <a:gd name="T35" fmla="*/ 86 h 150"/>
                    <a:gd name="T36" fmla="*/ 18 w 113"/>
                    <a:gd name="T37" fmla="*/ 89 h 150"/>
                    <a:gd name="T38" fmla="*/ 18 w 113"/>
                    <a:gd name="T39" fmla="*/ 89 h 150"/>
                    <a:gd name="T40" fmla="*/ 16 w 113"/>
                    <a:gd name="T41" fmla="*/ 89 h 150"/>
                    <a:gd name="T42" fmla="*/ 16 w 113"/>
                    <a:gd name="T43" fmla="*/ 89 h 150"/>
                    <a:gd name="T44" fmla="*/ 14 w 113"/>
                    <a:gd name="T45" fmla="*/ 89 h 150"/>
                    <a:gd name="T46" fmla="*/ 13 w 113"/>
                    <a:gd name="T47" fmla="*/ 89 h 150"/>
                    <a:gd name="T48" fmla="*/ 12 w 113"/>
                    <a:gd name="T49" fmla="*/ 90 h 150"/>
                    <a:gd name="T50" fmla="*/ 11 w 113"/>
                    <a:gd name="T51" fmla="*/ 90 h 150"/>
                    <a:gd name="T52" fmla="*/ 10 w 113"/>
                    <a:gd name="T53" fmla="*/ 90 h 150"/>
                    <a:gd name="T54" fmla="*/ 5 w 113"/>
                    <a:gd name="T55" fmla="*/ 97 h 150"/>
                    <a:gd name="T56" fmla="*/ 0 w 113"/>
                    <a:gd name="T57" fmla="*/ 105 h 150"/>
                    <a:gd name="T58" fmla="*/ 1 w 113"/>
                    <a:gd name="T59" fmla="*/ 144 h 150"/>
                    <a:gd name="T60" fmla="*/ 5 w 113"/>
                    <a:gd name="T61" fmla="*/ 150 h 150"/>
                    <a:gd name="T62" fmla="*/ 19 w 113"/>
                    <a:gd name="T63" fmla="*/ 135 h 150"/>
                    <a:gd name="T64" fmla="*/ 28 w 113"/>
                    <a:gd name="T65" fmla="*/ 126 h 150"/>
                    <a:gd name="T66" fmla="*/ 48 w 113"/>
                    <a:gd name="T67" fmla="*/ 110 h 150"/>
                    <a:gd name="T68" fmla="*/ 76 w 113"/>
                    <a:gd name="T69" fmla="*/ 83 h 150"/>
                    <a:gd name="T70" fmla="*/ 88 w 113"/>
                    <a:gd name="T71" fmla="*/ 63 h 150"/>
                    <a:gd name="T72" fmla="*/ 99 w 113"/>
                    <a:gd name="T73" fmla="*/ 45 h 150"/>
                    <a:gd name="T74" fmla="*/ 109 w 113"/>
                    <a:gd name="T75" fmla="*/ 24 h 150"/>
                    <a:gd name="T76" fmla="*/ 110 w 113"/>
                    <a:gd name="T77" fmla="*/ 15 h 150"/>
                    <a:gd name="T78" fmla="*/ 113 w 113"/>
                    <a:gd name="T79" fmla="*/ 4 h 150"/>
                    <a:gd name="T80" fmla="*/ 112 w 113"/>
                    <a:gd name="T81" fmla="*/ 0 h 150"/>
                    <a:gd name="T82" fmla="*/ 109 w 113"/>
                    <a:gd name="T83" fmla="*/ 1 h 150"/>
                    <a:gd name="T84" fmla="*/ 82 w 113"/>
                    <a:gd name="T85" fmla="*/ 9 h 150"/>
                    <a:gd name="T86" fmla="*/ 65 w 113"/>
                    <a:gd name="T87" fmla="*/ 13 h 150"/>
                    <a:gd name="T88" fmla="*/ 59 w 113"/>
                    <a:gd name="T89" fmla="*/ 15 h 150"/>
                    <a:gd name="T90" fmla="*/ 57 w 113"/>
                    <a:gd name="T91" fmla="*/ 15 h 150"/>
                    <a:gd name="T92" fmla="*/ 54 w 113"/>
                    <a:gd name="T93" fmla="*/ 15 h 150"/>
                    <a:gd name="T94" fmla="*/ 51 w 113"/>
                    <a:gd name="T95" fmla="*/ 15 h 150"/>
                    <a:gd name="T96" fmla="*/ 39 w 113"/>
                    <a:gd name="T97" fmla="*/ 20 h 150"/>
                    <a:gd name="T98" fmla="*/ 29 w 113"/>
                    <a:gd name="T99" fmla="*/ 13 h 150"/>
                    <a:gd name="T100" fmla="*/ 25 w 113"/>
                    <a:gd name="T101" fmla="*/ 9 h 150"/>
                    <a:gd name="T102" fmla="*/ 24 w 113"/>
                    <a:gd name="T103" fmla="*/ 10 h 150"/>
                    <a:gd name="T104" fmla="*/ 24 w 113"/>
                    <a:gd name="T105" fmla="*/ 10 h 150"/>
                    <a:gd name="T106" fmla="*/ 22 w 113"/>
                    <a:gd name="T107" fmla="*/ 13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3" h="150">
                      <a:moveTo>
                        <a:pt x="22" y="13"/>
                      </a:moveTo>
                      <a:cubicBezTo>
                        <a:pt x="22" y="13"/>
                        <a:pt x="21" y="13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2" y="18"/>
                        <a:pt x="25" y="24"/>
                        <a:pt x="26" y="24"/>
                      </a:cubicBezTo>
                      <a:cubicBezTo>
                        <a:pt x="28" y="25"/>
                        <a:pt x="29" y="26"/>
                        <a:pt x="30" y="28"/>
                      </a:cubicBezTo>
                      <a:cubicBezTo>
                        <a:pt x="31" y="29"/>
                        <a:pt x="33" y="31"/>
                        <a:pt x="33" y="31"/>
                      </a:cubicBezTo>
                      <a:cubicBezTo>
                        <a:pt x="36" y="32"/>
                        <a:pt x="48" y="36"/>
                        <a:pt x="56" y="39"/>
                      </a:cubicBezTo>
                      <a:cubicBezTo>
                        <a:pt x="65" y="42"/>
                        <a:pt x="70" y="42"/>
                        <a:pt x="71" y="42"/>
                      </a:cubicBezTo>
                      <a:cubicBezTo>
                        <a:pt x="73" y="42"/>
                        <a:pt x="77" y="43"/>
                        <a:pt x="78" y="45"/>
                      </a:cubicBezTo>
                      <a:cubicBezTo>
                        <a:pt x="78" y="46"/>
                        <a:pt x="78" y="47"/>
                        <a:pt x="76" y="48"/>
                      </a:cubicBezTo>
                      <a:cubicBezTo>
                        <a:pt x="74" y="50"/>
                        <a:pt x="50" y="74"/>
                        <a:pt x="47" y="78"/>
                      </a:cubicBezTo>
                      <a:cubicBezTo>
                        <a:pt x="44" y="81"/>
                        <a:pt x="42" y="81"/>
                        <a:pt x="39" y="81"/>
                      </a:cubicBezTo>
                      <a:cubicBezTo>
                        <a:pt x="39" y="81"/>
                        <a:pt x="38" y="81"/>
                        <a:pt x="37" y="81"/>
                      </a:cubicBezTo>
                      <a:cubicBezTo>
                        <a:pt x="36" y="81"/>
                        <a:pt x="34" y="81"/>
                        <a:pt x="33" y="81"/>
                      </a:cubicBezTo>
                      <a:cubicBezTo>
                        <a:pt x="29" y="81"/>
                        <a:pt x="25" y="84"/>
                        <a:pt x="23" y="86"/>
                      </a:cubicBezTo>
                      <a:cubicBezTo>
                        <a:pt x="21" y="88"/>
                        <a:pt x="19" y="89"/>
                        <a:pt x="18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7" y="89"/>
                        <a:pt x="17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4" y="89"/>
                      </a:cubicBezTo>
                      <a:cubicBezTo>
                        <a:pt x="14" y="89"/>
                        <a:pt x="14" y="89"/>
                        <a:pt x="13" y="89"/>
                      </a:cubicBezTo>
                      <a:cubicBezTo>
                        <a:pt x="13" y="90"/>
                        <a:pt x="13" y="90"/>
                        <a:pt x="12" y="90"/>
                      </a:cubicBezTo>
                      <a:cubicBezTo>
                        <a:pt x="12" y="90"/>
                        <a:pt x="11" y="90"/>
                        <a:pt x="11" y="90"/>
                      </a:cubicBezTo>
                      <a:cubicBezTo>
                        <a:pt x="11" y="90"/>
                        <a:pt x="10" y="90"/>
                        <a:pt x="10" y="90"/>
                      </a:cubicBezTo>
                      <a:cubicBezTo>
                        <a:pt x="5" y="97"/>
                        <a:pt x="5" y="97"/>
                        <a:pt x="5" y="97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1" y="144"/>
                        <a:pt x="1" y="144"/>
                        <a:pt x="1" y="144"/>
                      </a:cubicBezTo>
                      <a:cubicBezTo>
                        <a:pt x="5" y="150"/>
                        <a:pt x="5" y="150"/>
                        <a:pt x="5" y="150"/>
                      </a:cubicBezTo>
                      <a:cubicBezTo>
                        <a:pt x="8" y="146"/>
                        <a:pt x="13" y="141"/>
                        <a:pt x="19" y="135"/>
                      </a:cubicBezTo>
                      <a:cubicBezTo>
                        <a:pt x="22" y="132"/>
                        <a:pt x="25" y="129"/>
                        <a:pt x="28" y="126"/>
                      </a:cubicBezTo>
                      <a:cubicBezTo>
                        <a:pt x="38" y="116"/>
                        <a:pt x="43" y="113"/>
                        <a:pt x="48" y="110"/>
                      </a:cubicBezTo>
                      <a:cubicBezTo>
                        <a:pt x="53" y="108"/>
                        <a:pt x="66" y="95"/>
                        <a:pt x="76" y="83"/>
                      </a:cubicBezTo>
                      <a:cubicBezTo>
                        <a:pt x="81" y="77"/>
                        <a:pt x="87" y="68"/>
                        <a:pt x="88" y="63"/>
                      </a:cubicBezTo>
                      <a:cubicBezTo>
                        <a:pt x="89" y="58"/>
                        <a:pt x="94" y="51"/>
                        <a:pt x="99" y="45"/>
                      </a:cubicBezTo>
                      <a:cubicBezTo>
                        <a:pt x="103" y="40"/>
                        <a:pt x="109" y="27"/>
                        <a:pt x="109" y="24"/>
                      </a:cubicBezTo>
                      <a:cubicBezTo>
                        <a:pt x="109" y="22"/>
                        <a:pt x="109" y="19"/>
                        <a:pt x="110" y="15"/>
                      </a:cubicBezTo>
                      <a:cubicBezTo>
                        <a:pt x="111" y="12"/>
                        <a:pt x="112" y="8"/>
                        <a:pt x="113" y="4"/>
                      </a:cubicBezTo>
                      <a:cubicBezTo>
                        <a:pt x="113" y="2"/>
                        <a:pt x="112" y="1"/>
                        <a:pt x="112" y="0"/>
                      </a:cubicBezTo>
                      <a:cubicBezTo>
                        <a:pt x="111" y="0"/>
                        <a:pt x="110" y="0"/>
                        <a:pt x="109" y="1"/>
                      </a:cubicBezTo>
                      <a:cubicBezTo>
                        <a:pt x="106" y="7"/>
                        <a:pt x="89" y="9"/>
                        <a:pt x="82" y="9"/>
                      </a:cubicBezTo>
                      <a:cubicBezTo>
                        <a:pt x="74" y="9"/>
                        <a:pt x="68" y="10"/>
                        <a:pt x="65" y="13"/>
                      </a:cubicBezTo>
                      <a:cubicBezTo>
                        <a:pt x="64" y="15"/>
                        <a:pt x="61" y="15"/>
                        <a:pt x="59" y="15"/>
                      </a:cubicBezTo>
                      <a:cubicBezTo>
                        <a:pt x="58" y="15"/>
                        <a:pt x="57" y="15"/>
                        <a:pt x="57" y="15"/>
                      </a:cubicBezTo>
                      <a:cubicBezTo>
                        <a:pt x="56" y="15"/>
                        <a:pt x="55" y="15"/>
                        <a:pt x="54" y="15"/>
                      </a:cubicBezTo>
                      <a:cubicBezTo>
                        <a:pt x="52" y="15"/>
                        <a:pt x="51" y="15"/>
                        <a:pt x="51" y="15"/>
                      </a:cubicBezTo>
                      <a:cubicBezTo>
                        <a:pt x="49" y="18"/>
                        <a:pt x="44" y="20"/>
                        <a:pt x="39" y="20"/>
                      </a:cubicBezTo>
                      <a:cubicBezTo>
                        <a:pt x="34" y="20"/>
                        <a:pt x="31" y="17"/>
                        <a:pt x="29" y="13"/>
                      </a:cubicBezTo>
                      <a:cubicBezTo>
                        <a:pt x="28" y="11"/>
                        <a:pt x="27" y="10"/>
                        <a:pt x="25" y="9"/>
                      </a:cubicBezTo>
                      <a:cubicBezTo>
                        <a:pt x="25" y="9"/>
                        <a:pt x="25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3" y="11"/>
                        <a:pt x="22" y="12"/>
                        <a:pt x="2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3" name="Freeform 1294"/>
                <p:cNvSpPr>
                  <a:spLocks/>
                </p:cNvSpPr>
                <p:nvPr/>
              </p:nvSpPr>
              <p:spPr bwMode="auto">
                <a:xfrm>
                  <a:off x="1534" y="2568"/>
                  <a:ext cx="119" cy="96"/>
                </a:xfrm>
                <a:custGeom>
                  <a:avLst/>
                  <a:gdLst>
                    <a:gd name="T0" fmla="*/ 40 w 125"/>
                    <a:gd name="T1" fmla="*/ 94 h 100"/>
                    <a:gd name="T2" fmla="*/ 40 w 125"/>
                    <a:gd name="T3" fmla="*/ 92 h 100"/>
                    <a:gd name="T4" fmla="*/ 40 w 125"/>
                    <a:gd name="T5" fmla="*/ 91 h 100"/>
                    <a:gd name="T6" fmla="*/ 40 w 125"/>
                    <a:gd name="T7" fmla="*/ 90 h 100"/>
                    <a:gd name="T8" fmla="*/ 40 w 125"/>
                    <a:gd name="T9" fmla="*/ 90 h 100"/>
                    <a:gd name="T10" fmla="*/ 59 w 125"/>
                    <a:gd name="T11" fmla="*/ 77 h 100"/>
                    <a:gd name="T12" fmla="*/ 64 w 125"/>
                    <a:gd name="T13" fmla="*/ 76 h 100"/>
                    <a:gd name="T14" fmla="*/ 73 w 125"/>
                    <a:gd name="T15" fmla="*/ 72 h 100"/>
                    <a:gd name="T16" fmla="*/ 81 w 125"/>
                    <a:gd name="T17" fmla="*/ 67 h 100"/>
                    <a:gd name="T18" fmla="*/ 91 w 125"/>
                    <a:gd name="T19" fmla="*/ 62 h 100"/>
                    <a:gd name="T20" fmla="*/ 96 w 125"/>
                    <a:gd name="T21" fmla="*/ 59 h 100"/>
                    <a:gd name="T22" fmla="*/ 96 w 125"/>
                    <a:gd name="T23" fmla="*/ 54 h 100"/>
                    <a:gd name="T24" fmla="*/ 100 w 125"/>
                    <a:gd name="T25" fmla="*/ 49 h 100"/>
                    <a:gd name="T26" fmla="*/ 106 w 125"/>
                    <a:gd name="T27" fmla="*/ 47 h 100"/>
                    <a:gd name="T28" fmla="*/ 122 w 125"/>
                    <a:gd name="T29" fmla="*/ 44 h 100"/>
                    <a:gd name="T30" fmla="*/ 125 w 125"/>
                    <a:gd name="T31" fmla="*/ 42 h 100"/>
                    <a:gd name="T32" fmla="*/ 120 w 125"/>
                    <a:gd name="T33" fmla="*/ 28 h 100"/>
                    <a:gd name="T34" fmla="*/ 117 w 125"/>
                    <a:gd name="T35" fmla="*/ 14 h 100"/>
                    <a:gd name="T36" fmla="*/ 116 w 125"/>
                    <a:gd name="T37" fmla="*/ 12 h 100"/>
                    <a:gd name="T38" fmla="*/ 116 w 125"/>
                    <a:gd name="T39" fmla="*/ 11 h 100"/>
                    <a:gd name="T40" fmla="*/ 104 w 125"/>
                    <a:gd name="T41" fmla="*/ 8 h 100"/>
                    <a:gd name="T42" fmla="*/ 99 w 125"/>
                    <a:gd name="T43" fmla="*/ 8 h 100"/>
                    <a:gd name="T44" fmla="*/ 83 w 125"/>
                    <a:gd name="T45" fmla="*/ 5 h 100"/>
                    <a:gd name="T46" fmla="*/ 75 w 125"/>
                    <a:gd name="T47" fmla="*/ 1 h 100"/>
                    <a:gd name="T48" fmla="*/ 64 w 125"/>
                    <a:gd name="T49" fmla="*/ 23 h 100"/>
                    <a:gd name="T50" fmla="*/ 41 w 125"/>
                    <a:gd name="T51" fmla="*/ 36 h 100"/>
                    <a:gd name="T52" fmla="*/ 35 w 125"/>
                    <a:gd name="T53" fmla="*/ 45 h 100"/>
                    <a:gd name="T54" fmla="*/ 32 w 125"/>
                    <a:gd name="T55" fmla="*/ 67 h 100"/>
                    <a:gd name="T56" fmla="*/ 18 w 125"/>
                    <a:gd name="T57" fmla="*/ 88 h 100"/>
                    <a:gd name="T58" fmla="*/ 0 w 125"/>
                    <a:gd name="T59" fmla="*/ 99 h 100"/>
                    <a:gd name="T60" fmla="*/ 34 w 125"/>
                    <a:gd name="T61" fmla="*/ 99 h 100"/>
                    <a:gd name="T62" fmla="*/ 36 w 125"/>
                    <a:gd name="T63" fmla="*/ 99 h 100"/>
                    <a:gd name="T64" fmla="*/ 38 w 125"/>
                    <a:gd name="T65" fmla="*/ 100 h 100"/>
                    <a:gd name="T66" fmla="*/ 40 w 125"/>
                    <a:gd name="T67" fmla="*/ 100 h 100"/>
                    <a:gd name="T68" fmla="*/ 40 w 125"/>
                    <a:gd name="T69" fmla="*/ 9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5" h="100">
                      <a:moveTo>
                        <a:pt x="40" y="94"/>
                      </a:move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89"/>
                        <a:pt x="40" y="87"/>
                        <a:pt x="59" y="77"/>
                      </a:cubicBezTo>
                      <a:cubicBezTo>
                        <a:pt x="60" y="76"/>
                        <a:pt x="61" y="76"/>
                        <a:pt x="63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2"/>
                        <a:pt x="70" y="72"/>
                        <a:pt x="73" y="72"/>
                      </a:cubicBezTo>
                      <a:cubicBezTo>
                        <a:pt x="74" y="72"/>
                        <a:pt x="76" y="72"/>
                        <a:pt x="77" y="72"/>
                      </a:cubicBezTo>
                      <a:cubicBezTo>
                        <a:pt x="79" y="72"/>
                        <a:pt x="81" y="70"/>
                        <a:pt x="81" y="67"/>
                      </a:cubicBezTo>
                      <a:cubicBezTo>
                        <a:pt x="81" y="63"/>
                        <a:pt x="86" y="63"/>
                        <a:pt x="89" y="63"/>
                      </a:cubicBezTo>
                      <a:cubicBezTo>
                        <a:pt x="90" y="63"/>
                        <a:pt x="90" y="63"/>
                        <a:pt x="91" y="62"/>
                      </a:cubicBezTo>
                      <a:cubicBezTo>
                        <a:pt x="92" y="62"/>
                        <a:pt x="92" y="62"/>
                        <a:pt x="93" y="61"/>
                      </a:cubicBezTo>
                      <a:cubicBezTo>
                        <a:pt x="93" y="61"/>
                        <a:pt x="94" y="59"/>
                        <a:pt x="96" y="59"/>
                      </a:cubicBezTo>
                      <a:cubicBezTo>
                        <a:pt x="96" y="59"/>
                        <a:pt x="96" y="58"/>
                        <a:pt x="96" y="57"/>
                      </a:cubicBezTo>
                      <a:cubicBezTo>
                        <a:pt x="96" y="56"/>
                        <a:pt x="96" y="55"/>
                        <a:pt x="96" y="54"/>
                      </a:cubicBezTo>
                      <a:cubicBezTo>
                        <a:pt x="96" y="52"/>
                        <a:pt x="96" y="49"/>
                        <a:pt x="99" y="49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4" y="49"/>
                        <a:pt x="106" y="48"/>
                        <a:pt x="106" y="47"/>
                      </a:cubicBezTo>
                      <a:cubicBezTo>
                        <a:pt x="106" y="44"/>
                        <a:pt x="111" y="44"/>
                        <a:pt x="114" y="44"/>
                      </a:cubicBezTo>
                      <a:cubicBezTo>
                        <a:pt x="117" y="44"/>
                        <a:pt x="120" y="44"/>
                        <a:pt x="122" y="44"/>
                      </a:cubicBezTo>
                      <a:cubicBezTo>
                        <a:pt x="123" y="44"/>
                        <a:pt x="124" y="44"/>
                        <a:pt x="125" y="44"/>
                      </a:cubicBezTo>
                      <a:cubicBezTo>
                        <a:pt x="125" y="44"/>
                        <a:pt x="125" y="43"/>
                        <a:pt x="125" y="42"/>
                      </a:cubicBezTo>
                      <a:cubicBezTo>
                        <a:pt x="125" y="40"/>
                        <a:pt x="123" y="37"/>
                        <a:pt x="122" y="36"/>
                      </a:cubicBezTo>
                      <a:cubicBezTo>
                        <a:pt x="119" y="36"/>
                        <a:pt x="120" y="32"/>
                        <a:pt x="120" y="28"/>
                      </a:cubicBezTo>
                      <a:cubicBezTo>
                        <a:pt x="120" y="27"/>
                        <a:pt x="120" y="25"/>
                        <a:pt x="120" y="24"/>
                      </a:cubicBezTo>
                      <a:cubicBezTo>
                        <a:pt x="120" y="19"/>
                        <a:pt x="119" y="16"/>
                        <a:pt x="117" y="14"/>
                      </a:cubicBezTo>
                      <a:cubicBezTo>
                        <a:pt x="117" y="13"/>
                        <a:pt x="117" y="13"/>
                        <a:pt x="117" y="12"/>
                      </a:cubicBezTo>
                      <a:cubicBezTo>
                        <a:pt x="117" y="12"/>
                        <a:pt x="116" y="12"/>
                        <a:pt x="116" y="12"/>
                      </a:cubicBezTo>
                      <a:cubicBezTo>
                        <a:pt x="116" y="12"/>
                        <a:pt x="116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4" y="11"/>
                        <a:pt x="112" y="10"/>
                        <a:pt x="110" y="9"/>
                      </a:cubicBezTo>
                      <a:cubicBezTo>
                        <a:pt x="108" y="9"/>
                        <a:pt x="106" y="8"/>
                        <a:pt x="104" y="8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9" y="8"/>
                      </a:cubicBezTo>
                      <a:cubicBezTo>
                        <a:pt x="97" y="8"/>
                        <a:pt x="95" y="9"/>
                        <a:pt x="93" y="9"/>
                      </a:cubicBezTo>
                      <a:cubicBezTo>
                        <a:pt x="90" y="9"/>
                        <a:pt x="86" y="8"/>
                        <a:pt x="83" y="5"/>
                      </a:cubicBezTo>
                      <a:cubicBezTo>
                        <a:pt x="80" y="2"/>
                        <a:pt x="78" y="0"/>
                        <a:pt x="77" y="0"/>
                      </a:cubicBezTo>
                      <a:cubicBezTo>
                        <a:pt x="76" y="0"/>
                        <a:pt x="76" y="0"/>
                        <a:pt x="75" y="1"/>
                      </a:cubicBezTo>
                      <a:cubicBezTo>
                        <a:pt x="74" y="2"/>
                        <a:pt x="71" y="9"/>
                        <a:pt x="69" y="13"/>
                      </a:cubicBezTo>
                      <a:cubicBezTo>
                        <a:pt x="67" y="17"/>
                        <a:pt x="65" y="21"/>
                        <a:pt x="64" y="23"/>
                      </a:cubicBezTo>
                      <a:cubicBezTo>
                        <a:pt x="60" y="28"/>
                        <a:pt x="50" y="32"/>
                        <a:pt x="45" y="32"/>
                      </a:cubicBezTo>
                      <a:cubicBezTo>
                        <a:pt x="43" y="32"/>
                        <a:pt x="43" y="33"/>
                        <a:pt x="41" y="36"/>
                      </a:cubicBezTo>
                      <a:cubicBezTo>
                        <a:pt x="40" y="38"/>
                        <a:pt x="39" y="40"/>
                        <a:pt x="38" y="41"/>
                      </a:cubicBezTo>
                      <a:cubicBezTo>
                        <a:pt x="36" y="42"/>
                        <a:pt x="36" y="44"/>
                        <a:pt x="35" y="45"/>
                      </a:cubicBezTo>
                      <a:cubicBezTo>
                        <a:pt x="35" y="47"/>
                        <a:pt x="34" y="50"/>
                        <a:pt x="31" y="52"/>
                      </a:cubicBezTo>
                      <a:cubicBezTo>
                        <a:pt x="28" y="54"/>
                        <a:pt x="30" y="63"/>
                        <a:pt x="32" y="67"/>
                      </a:cubicBezTo>
                      <a:cubicBezTo>
                        <a:pt x="32" y="68"/>
                        <a:pt x="32" y="69"/>
                        <a:pt x="32" y="71"/>
                      </a:cubicBezTo>
                      <a:cubicBezTo>
                        <a:pt x="31" y="76"/>
                        <a:pt x="23" y="85"/>
                        <a:pt x="18" y="88"/>
                      </a:cubicBezTo>
                      <a:cubicBezTo>
                        <a:pt x="16" y="89"/>
                        <a:pt x="14" y="90"/>
                        <a:pt x="13" y="92"/>
                      </a:cubicBezTo>
                      <a:cubicBezTo>
                        <a:pt x="10" y="95"/>
                        <a:pt x="7" y="98"/>
                        <a:pt x="0" y="99"/>
                      </a:cubicBezTo>
                      <a:cubicBezTo>
                        <a:pt x="0" y="99"/>
                        <a:pt x="0" y="99"/>
                        <a:pt x="0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9"/>
                        <a:pt x="36" y="99"/>
                      </a:cubicBezTo>
                      <a:cubicBezTo>
                        <a:pt x="36" y="99"/>
                        <a:pt x="36" y="99"/>
                        <a:pt x="36" y="99"/>
                      </a:cubicBezTo>
                      <a:cubicBezTo>
                        <a:pt x="37" y="99"/>
                        <a:pt x="37" y="99"/>
                        <a:pt x="38" y="99"/>
                      </a:cubicBezTo>
                      <a:cubicBezTo>
                        <a:pt x="38" y="99"/>
                        <a:pt x="38" y="99"/>
                        <a:pt x="38" y="100"/>
                      </a:cubicBezTo>
                      <a:cubicBezTo>
                        <a:pt x="38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40" y="100"/>
                      </a:cubicBezTo>
                      <a:cubicBezTo>
                        <a:pt x="40" y="100"/>
                        <a:pt x="40" y="100"/>
                        <a:pt x="40" y="100"/>
                      </a:cubicBezTo>
                      <a:cubicBezTo>
                        <a:pt x="40" y="97"/>
                        <a:pt x="40" y="95"/>
                        <a:pt x="40" y="9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4" name="Freeform 1295"/>
                <p:cNvSpPr>
                  <a:spLocks/>
                </p:cNvSpPr>
                <p:nvPr/>
              </p:nvSpPr>
              <p:spPr bwMode="auto">
                <a:xfrm>
                  <a:off x="1751" y="2550"/>
                  <a:ext cx="40" cy="81"/>
                </a:xfrm>
                <a:custGeom>
                  <a:avLst/>
                  <a:gdLst>
                    <a:gd name="T0" fmla="*/ 25 w 42"/>
                    <a:gd name="T1" fmla="*/ 85 h 85"/>
                    <a:gd name="T2" fmla="*/ 26 w 42"/>
                    <a:gd name="T3" fmla="*/ 83 h 85"/>
                    <a:gd name="T4" fmla="*/ 29 w 42"/>
                    <a:gd name="T5" fmla="*/ 69 h 85"/>
                    <a:gd name="T6" fmla="*/ 39 w 42"/>
                    <a:gd name="T7" fmla="*/ 60 h 85"/>
                    <a:gd name="T8" fmla="*/ 42 w 42"/>
                    <a:gd name="T9" fmla="*/ 59 h 85"/>
                    <a:gd name="T10" fmla="*/ 42 w 42"/>
                    <a:gd name="T11" fmla="*/ 57 h 85"/>
                    <a:gd name="T12" fmla="*/ 42 w 42"/>
                    <a:gd name="T13" fmla="*/ 54 h 85"/>
                    <a:gd name="T14" fmla="*/ 37 w 42"/>
                    <a:gd name="T15" fmla="*/ 46 h 85"/>
                    <a:gd name="T16" fmla="*/ 30 w 42"/>
                    <a:gd name="T17" fmla="*/ 34 h 85"/>
                    <a:gd name="T18" fmla="*/ 37 w 42"/>
                    <a:gd name="T19" fmla="*/ 25 h 85"/>
                    <a:gd name="T20" fmla="*/ 31 w 42"/>
                    <a:gd name="T21" fmla="*/ 14 h 85"/>
                    <a:gd name="T22" fmla="*/ 36 w 42"/>
                    <a:gd name="T23" fmla="*/ 6 h 85"/>
                    <a:gd name="T24" fmla="*/ 34 w 42"/>
                    <a:gd name="T25" fmla="*/ 7 h 85"/>
                    <a:gd name="T26" fmla="*/ 24 w 42"/>
                    <a:gd name="T27" fmla="*/ 0 h 85"/>
                    <a:gd name="T28" fmla="*/ 11 w 42"/>
                    <a:gd name="T29" fmla="*/ 5 h 85"/>
                    <a:gd name="T30" fmla="*/ 11 w 42"/>
                    <a:gd name="T31" fmla="*/ 8 h 85"/>
                    <a:gd name="T32" fmla="*/ 11 w 42"/>
                    <a:gd name="T33" fmla="*/ 11 h 85"/>
                    <a:gd name="T34" fmla="*/ 10 w 42"/>
                    <a:gd name="T35" fmla="*/ 14 h 85"/>
                    <a:gd name="T36" fmla="*/ 10 w 42"/>
                    <a:gd name="T37" fmla="*/ 16 h 85"/>
                    <a:gd name="T38" fmla="*/ 11 w 42"/>
                    <a:gd name="T39" fmla="*/ 17 h 85"/>
                    <a:gd name="T40" fmla="*/ 11 w 42"/>
                    <a:gd name="T41" fmla="*/ 18 h 85"/>
                    <a:gd name="T42" fmla="*/ 11 w 42"/>
                    <a:gd name="T43" fmla="*/ 19 h 85"/>
                    <a:gd name="T44" fmla="*/ 12 w 42"/>
                    <a:gd name="T45" fmla="*/ 27 h 85"/>
                    <a:gd name="T46" fmla="*/ 4 w 42"/>
                    <a:gd name="T47" fmla="*/ 37 h 85"/>
                    <a:gd name="T48" fmla="*/ 4 w 42"/>
                    <a:gd name="T49" fmla="*/ 50 h 85"/>
                    <a:gd name="T50" fmla="*/ 13 w 42"/>
                    <a:gd name="T51" fmla="*/ 60 h 85"/>
                    <a:gd name="T52" fmla="*/ 19 w 42"/>
                    <a:gd name="T53" fmla="*/ 65 h 85"/>
                    <a:gd name="T54" fmla="*/ 19 w 42"/>
                    <a:gd name="T55" fmla="*/ 66 h 85"/>
                    <a:gd name="T56" fmla="*/ 20 w 42"/>
                    <a:gd name="T57" fmla="*/ 67 h 85"/>
                    <a:gd name="T58" fmla="*/ 20 w 42"/>
                    <a:gd name="T59" fmla="*/ 68 h 85"/>
                    <a:gd name="T60" fmla="*/ 21 w 42"/>
                    <a:gd name="T61" fmla="*/ 70 h 85"/>
                    <a:gd name="T62" fmla="*/ 21 w 42"/>
                    <a:gd name="T63" fmla="*/ 71 h 85"/>
                    <a:gd name="T64" fmla="*/ 22 w 42"/>
                    <a:gd name="T65" fmla="*/ 73 h 85"/>
                    <a:gd name="T66" fmla="*/ 22 w 42"/>
                    <a:gd name="T67" fmla="*/ 74 h 85"/>
                    <a:gd name="T68" fmla="*/ 22 w 42"/>
                    <a:gd name="T69" fmla="*/ 76 h 85"/>
                    <a:gd name="T70" fmla="*/ 23 w 42"/>
                    <a:gd name="T71" fmla="*/ 78 h 85"/>
                    <a:gd name="T72" fmla="*/ 23 w 42"/>
                    <a:gd name="T73" fmla="*/ 79 h 85"/>
                    <a:gd name="T74" fmla="*/ 23 w 42"/>
                    <a:gd name="T75" fmla="*/ 81 h 85"/>
                    <a:gd name="T76" fmla="*/ 24 w 42"/>
                    <a:gd name="T77" fmla="*/ 82 h 85"/>
                    <a:gd name="T78" fmla="*/ 24 w 42"/>
                    <a:gd name="T79" fmla="*/ 83 h 85"/>
                    <a:gd name="T80" fmla="*/ 24 w 42"/>
                    <a:gd name="T81" fmla="*/ 84 h 85"/>
                    <a:gd name="T82" fmla="*/ 24 w 42"/>
                    <a:gd name="T83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" h="85">
                      <a:moveTo>
                        <a:pt x="24" y="85"/>
                      </a:moveTo>
                      <a:cubicBezTo>
                        <a:pt x="24" y="85"/>
                        <a:pt x="25" y="85"/>
                        <a:pt x="25" y="85"/>
                      </a:cubicBezTo>
                      <a:cubicBezTo>
                        <a:pt x="25" y="85"/>
                        <a:pt x="25" y="84"/>
                        <a:pt x="25" y="84"/>
                      </a:cubicBezTo>
                      <a:cubicBezTo>
                        <a:pt x="26" y="84"/>
                        <a:pt x="26" y="84"/>
                        <a:pt x="26" y="83"/>
                      </a:cubicBezTo>
                      <a:cubicBezTo>
                        <a:pt x="27" y="81"/>
                        <a:pt x="28" y="77"/>
                        <a:pt x="28" y="76"/>
                      </a:cubicBezTo>
                      <a:cubicBezTo>
                        <a:pt x="27" y="74"/>
                        <a:pt x="27" y="71"/>
                        <a:pt x="29" y="69"/>
                      </a:cubicBezTo>
                      <a:cubicBezTo>
                        <a:pt x="30" y="68"/>
                        <a:pt x="31" y="67"/>
                        <a:pt x="32" y="66"/>
                      </a:cubicBezTo>
                      <a:cubicBezTo>
                        <a:pt x="36" y="62"/>
                        <a:pt x="38" y="61"/>
                        <a:pt x="39" y="60"/>
                      </a:cubicBezTo>
                      <a:cubicBezTo>
                        <a:pt x="39" y="60"/>
                        <a:pt x="40" y="60"/>
                        <a:pt x="40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58"/>
                        <a:pt x="42" y="58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6"/>
                        <a:pt x="42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0" y="52"/>
                        <a:pt x="38" y="50"/>
                        <a:pt x="38" y="48"/>
                      </a:cubicBezTo>
                      <a:cubicBezTo>
                        <a:pt x="38" y="47"/>
                        <a:pt x="37" y="46"/>
                        <a:pt x="37" y="46"/>
                      </a:cubicBezTo>
                      <a:cubicBezTo>
                        <a:pt x="34" y="49"/>
                        <a:pt x="26" y="46"/>
                        <a:pt x="25" y="41"/>
                      </a:cubicBezTo>
                      <a:cubicBezTo>
                        <a:pt x="24" y="37"/>
                        <a:pt x="27" y="35"/>
                        <a:pt x="30" y="34"/>
                      </a:cubicBezTo>
                      <a:cubicBezTo>
                        <a:pt x="31" y="33"/>
                        <a:pt x="33" y="32"/>
                        <a:pt x="34" y="31"/>
                      </a:cubicBezTo>
                      <a:cubicBezTo>
                        <a:pt x="36" y="29"/>
                        <a:pt x="37" y="27"/>
                        <a:pt x="37" y="25"/>
                      </a:cubicBezTo>
                      <a:cubicBezTo>
                        <a:pt x="37" y="22"/>
                        <a:pt x="36" y="20"/>
                        <a:pt x="35" y="19"/>
                      </a:cubicBezTo>
                      <a:cubicBezTo>
                        <a:pt x="33" y="17"/>
                        <a:pt x="32" y="16"/>
                        <a:pt x="31" y="14"/>
                      </a:cubicBezTo>
                      <a:cubicBezTo>
                        <a:pt x="31" y="11"/>
                        <a:pt x="33" y="9"/>
                        <a:pt x="35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35" y="7"/>
                        <a:pt x="34" y="7"/>
                      </a:cubicBezTo>
                      <a:cubicBezTo>
                        <a:pt x="33" y="7"/>
                        <a:pt x="30" y="6"/>
                        <a:pt x="29" y="2"/>
                      </a:cubicBezTo>
                      <a:cubicBezTo>
                        <a:pt x="29" y="1"/>
                        <a:pt x="27" y="0"/>
                        <a:pt x="24" y="0"/>
                      </a:cubicBezTo>
                      <a:cubicBezTo>
                        <a:pt x="21" y="0"/>
                        <a:pt x="18" y="1"/>
                        <a:pt x="17" y="2"/>
                      </a:cubicBezTo>
                      <a:cubicBezTo>
                        <a:pt x="16" y="4"/>
                        <a:pt x="14" y="4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8"/>
                      </a:cubicBezTo>
                      <a:cubicBezTo>
                        <a:pt x="11" y="8"/>
                        <a:pt x="11" y="9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21"/>
                        <a:pt x="13" y="24"/>
                        <a:pt x="12" y="27"/>
                      </a:cubicBezTo>
                      <a:cubicBezTo>
                        <a:pt x="11" y="30"/>
                        <a:pt x="9" y="33"/>
                        <a:pt x="7" y="34"/>
                      </a:cubicBezTo>
                      <a:cubicBezTo>
                        <a:pt x="6" y="34"/>
                        <a:pt x="5" y="36"/>
                        <a:pt x="4" y="37"/>
                      </a:cubicBezTo>
                      <a:cubicBezTo>
                        <a:pt x="3" y="39"/>
                        <a:pt x="2" y="41"/>
                        <a:pt x="0" y="41"/>
                      </a:cubicBezTo>
                      <a:cubicBezTo>
                        <a:pt x="0" y="43"/>
                        <a:pt x="2" y="49"/>
                        <a:pt x="4" y="50"/>
                      </a:cubicBezTo>
                      <a:cubicBezTo>
                        <a:pt x="10" y="52"/>
                        <a:pt x="10" y="56"/>
                        <a:pt x="10" y="59"/>
                      </a:cubicBezTo>
                      <a:cubicBezTo>
                        <a:pt x="11" y="59"/>
                        <a:pt x="12" y="60"/>
                        <a:pt x="13" y="60"/>
                      </a:cubicBezTo>
                      <a:cubicBezTo>
                        <a:pt x="15" y="62"/>
                        <a:pt x="17" y="63"/>
                        <a:pt x="18" y="64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1" y="69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2" y="72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4"/>
                        <a:pt x="22" y="74"/>
                      </a:cubicBezTo>
                      <a:cubicBezTo>
                        <a:pt x="22" y="74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7"/>
                        <a:pt x="23" y="77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9"/>
                        <a:pt x="23" y="79"/>
                      </a:cubicBezTo>
                      <a:cubicBezTo>
                        <a:pt x="23" y="79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5" name="Freeform 1296"/>
                <p:cNvSpPr>
                  <a:spLocks/>
                </p:cNvSpPr>
                <p:nvPr/>
              </p:nvSpPr>
              <p:spPr bwMode="auto">
                <a:xfrm>
                  <a:off x="1576" y="2552"/>
                  <a:ext cx="220" cy="211"/>
                </a:xfrm>
                <a:custGeom>
                  <a:avLst/>
                  <a:gdLst>
                    <a:gd name="T0" fmla="*/ 0 w 230"/>
                    <a:gd name="T1" fmla="*/ 122 h 221"/>
                    <a:gd name="T2" fmla="*/ 2 w 230"/>
                    <a:gd name="T3" fmla="*/ 123 h 221"/>
                    <a:gd name="T4" fmla="*/ 41 w 230"/>
                    <a:gd name="T5" fmla="*/ 149 h 221"/>
                    <a:gd name="T6" fmla="*/ 47 w 230"/>
                    <a:gd name="T7" fmla="*/ 153 h 221"/>
                    <a:gd name="T8" fmla="*/ 112 w 230"/>
                    <a:gd name="T9" fmla="*/ 197 h 221"/>
                    <a:gd name="T10" fmla="*/ 136 w 230"/>
                    <a:gd name="T11" fmla="*/ 218 h 221"/>
                    <a:gd name="T12" fmla="*/ 142 w 230"/>
                    <a:gd name="T13" fmla="*/ 220 h 221"/>
                    <a:gd name="T14" fmla="*/ 146 w 230"/>
                    <a:gd name="T15" fmla="*/ 219 h 221"/>
                    <a:gd name="T16" fmla="*/ 183 w 230"/>
                    <a:gd name="T17" fmla="*/ 198 h 221"/>
                    <a:gd name="T18" fmla="*/ 230 w 230"/>
                    <a:gd name="T19" fmla="*/ 167 h 221"/>
                    <a:gd name="T20" fmla="*/ 229 w 230"/>
                    <a:gd name="T21" fmla="*/ 164 h 221"/>
                    <a:gd name="T22" fmla="*/ 228 w 230"/>
                    <a:gd name="T23" fmla="*/ 163 h 221"/>
                    <a:gd name="T24" fmla="*/ 227 w 230"/>
                    <a:gd name="T25" fmla="*/ 162 h 221"/>
                    <a:gd name="T26" fmla="*/ 227 w 230"/>
                    <a:gd name="T27" fmla="*/ 161 h 221"/>
                    <a:gd name="T28" fmla="*/ 218 w 230"/>
                    <a:gd name="T29" fmla="*/ 159 h 221"/>
                    <a:gd name="T30" fmla="*/ 208 w 230"/>
                    <a:gd name="T31" fmla="*/ 145 h 221"/>
                    <a:gd name="T32" fmla="*/ 207 w 230"/>
                    <a:gd name="T33" fmla="*/ 130 h 221"/>
                    <a:gd name="T34" fmla="*/ 205 w 230"/>
                    <a:gd name="T35" fmla="*/ 124 h 221"/>
                    <a:gd name="T36" fmla="*/ 207 w 230"/>
                    <a:gd name="T37" fmla="*/ 105 h 221"/>
                    <a:gd name="T38" fmla="*/ 202 w 230"/>
                    <a:gd name="T39" fmla="*/ 89 h 221"/>
                    <a:gd name="T40" fmla="*/ 203 w 230"/>
                    <a:gd name="T41" fmla="*/ 86 h 221"/>
                    <a:gd name="T42" fmla="*/ 203 w 230"/>
                    <a:gd name="T43" fmla="*/ 84 h 221"/>
                    <a:gd name="T44" fmla="*/ 194 w 230"/>
                    <a:gd name="T45" fmla="*/ 62 h 221"/>
                    <a:gd name="T46" fmla="*/ 179 w 230"/>
                    <a:gd name="T47" fmla="*/ 38 h 221"/>
                    <a:gd name="T48" fmla="*/ 188 w 230"/>
                    <a:gd name="T49" fmla="*/ 28 h 221"/>
                    <a:gd name="T50" fmla="*/ 191 w 230"/>
                    <a:gd name="T51" fmla="*/ 19 h 221"/>
                    <a:gd name="T52" fmla="*/ 190 w 230"/>
                    <a:gd name="T53" fmla="*/ 17 h 221"/>
                    <a:gd name="T54" fmla="*/ 189 w 230"/>
                    <a:gd name="T55" fmla="*/ 14 h 221"/>
                    <a:gd name="T56" fmla="*/ 189 w 230"/>
                    <a:gd name="T57" fmla="*/ 11 h 221"/>
                    <a:gd name="T58" fmla="*/ 190 w 230"/>
                    <a:gd name="T59" fmla="*/ 7 h 221"/>
                    <a:gd name="T60" fmla="*/ 190 w 230"/>
                    <a:gd name="T61" fmla="*/ 3 h 221"/>
                    <a:gd name="T62" fmla="*/ 176 w 230"/>
                    <a:gd name="T63" fmla="*/ 1 h 221"/>
                    <a:gd name="T64" fmla="*/ 153 w 230"/>
                    <a:gd name="T65" fmla="*/ 4 h 221"/>
                    <a:gd name="T66" fmla="*/ 112 w 230"/>
                    <a:gd name="T67" fmla="*/ 7 h 221"/>
                    <a:gd name="T68" fmla="*/ 79 w 230"/>
                    <a:gd name="T69" fmla="*/ 25 h 221"/>
                    <a:gd name="T70" fmla="*/ 76 w 230"/>
                    <a:gd name="T71" fmla="*/ 28 h 221"/>
                    <a:gd name="T72" fmla="*/ 80 w 230"/>
                    <a:gd name="T73" fmla="*/ 45 h 221"/>
                    <a:gd name="T74" fmla="*/ 85 w 230"/>
                    <a:gd name="T75" fmla="*/ 59 h 221"/>
                    <a:gd name="T76" fmla="*/ 78 w 230"/>
                    <a:gd name="T77" fmla="*/ 65 h 221"/>
                    <a:gd name="T78" fmla="*/ 58 w 230"/>
                    <a:gd name="T79" fmla="*/ 70 h 221"/>
                    <a:gd name="T80" fmla="*/ 56 w 230"/>
                    <a:gd name="T81" fmla="*/ 71 h 221"/>
                    <a:gd name="T82" fmla="*/ 52 w 230"/>
                    <a:gd name="T83" fmla="*/ 80 h 221"/>
                    <a:gd name="T84" fmla="*/ 45 w 230"/>
                    <a:gd name="T85" fmla="*/ 84 h 221"/>
                    <a:gd name="T86" fmla="*/ 29 w 230"/>
                    <a:gd name="T87" fmla="*/ 93 h 221"/>
                    <a:gd name="T88" fmla="*/ 20 w 230"/>
                    <a:gd name="T89" fmla="*/ 97 h 221"/>
                    <a:gd name="T90" fmla="*/ 19 w 230"/>
                    <a:gd name="T91" fmla="*/ 97 h 221"/>
                    <a:gd name="T92" fmla="*/ 0 w 230"/>
                    <a:gd name="T93" fmla="*/ 109 h 221"/>
                    <a:gd name="T94" fmla="*/ 0 w 230"/>
                    <a:gd name="T95" fmla="*/ 122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0" h="221">
                      <a:moveTo>
                        <a:pt x="0" y="122"/>
                      </a:move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1" y="123"/>
                        <a:pt x="1" y="123"/>
                        <a:pt x="1" y="123"/>
                      </a:cubicBezTo>
                      <a:cubicBezTo>
                        <a:pt x="1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10" y="128"/>
                        <a:pt x="26" y="13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63" y="164"/>
                        <a:pt x="109" y="194"/>
                        <a:pt x="111" y="196"/>
                      </a:cubicBezTo>
                      <a:cubicBezTo>
                        <a:pt x="111" y="196"/>
                        <a:pt x="112" y="197"/>
                        <a:pt x="112" y="197"/>
                      </a:cubicBezTo>
                      <a:cubicBezTo>
                        <a:pt x="114" y="200"/>
                        <a:pt x="117" y="204"/>
                        <a:pt x="118" y="206"/>
                      </a:cubicBezTo>
                      <a:cubicBezTo>
                        <a:pt x="120" y="206"/>
                        <a:pt x="126" y="207"/>
                        <a:pt x="130" y="210"/>
                      </a:cubicBezTo>
                      <a:cubicBezTo>
                        <a:pt x="133" y="212"/>
                        <a:pt x="135" y="215"/>
                        <a:pt x="136" y="218"/>
                      </a:cubicBezTo>
                      <a:cubicBezTo>
                        <a:pt x="136" y="219"/>
                        <a:pt x="137" y="220"/>
                        <a:pt x="137" y="221"/>
                      </a:cubicBezTo>
                      <a:cubicBezTo>
                        <a:pt x="138" y="221"/>
                        <a:pt x="140" y="220"/>
                        <a:pt x="142" y="220"/>
                      </a:cubicBezTo>
                      <a:cubicBezTo>
                        <a:pt x="142" y="220"/>
                        <a:pt x="142" y="220"/>
                        <a:pt x="142" y="220"/>
                      </a:cubicBezTo>
                      <a:cubicBezTo>
                        <a:pt x="143" y="220"/>
                        <a:pt x="143" y="220"/>
                        <a:pt x="143" y="220"/>
                      </a:cubicBezTo>
                      <a:cubicBezTo>
                        <a:pt x="144" y="220"/>
                        <a:pt x="144" y="220"/>
                        <a:pt x="144" y="220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8" y="219"/>
                        <a:pt x="155" y="216"/>
                        <a:pt x="159" y="215"/>
                      </a:cubicBezTo>
                      <a:cubicBezTo>
                        <a:pt x="161" y="215"/>
                        <a:pt x="162" y="214"/>
                        <a:pt x="162" y="214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7"/>
                        <a:pt x="230" y="167"/>
                        <a:pt x="230" y="167"/>
                      </a:cubicBezTo>
                      <a:cubicBezTo>
                        <a:pt x="230" y="166"/>
                        <a:pt x="229" y="166"/>
                        <a:pt x="229" y="166"/>
                      </a:cubicBezTo>
                      <a:cubicBezTo>
                        <a:pt x="229" y="165"/>
                        <a:pt x="229" y="165"/>
                        <a:pt x="229" y="165"/>
                      </a:cubicBezTo>
                      <a:cubicBezTo>
                        <a:pt x="229" y="165"/>
                        <a:pt x="229" y="164"/>
                        <a:pt x="229" y="164"/>
                      </a:cubicBezTo>
                      <a:cubicBezTo>
                        <a:pt x="229" y="164"/>
                        <a:pt x="229" y="164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7" y="162"/>
                        <a:pt x="227" y="162"/>
                      </a:cubicBezTo>
                      <a:cubicBezTo>
                        <a:pt x="227" y="162"/>
                        <a:pt x="227" y="162"/>
                        <a:pt x="227" y="162"/>
                      </a:cubicBezTo>
                      <a:cubicBezTo>
                        <a:pt x="227" y="162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5" y="161"/>
                        <a:pt x="223" y="161"/>
                        <a:pt x="222" y="160"/>
                      </a:cubicBezTo>
                      <a:cubicBezTo>
                        <a:pt x="221" y="159"/>
                        <a:pt x="220" y="159"/>
                        <a:pt x="218" y="159"/>
                      </a:cubicBezTo>
                      <a:cubicBezTo>
                        <a:pt x="214" y="159"/>
                        <a:pt x="209" y="157"/>
                        <a:pt x="209" y="153"/>
                      </a:cubicBezTo>
                      <a:cubicBezTo>
                        <a:pt x="208" y="151"/>
                        <a:pt x="209" y="150"/>
                        <a:pt x="209" y="149"/>
                      </a:cubicBezTo>
                      <a:cubicBezTo>
                        <a:pt x="209" y="148"/>
                        <a:pt x="209" y="147"/>
                        <a:pt x="208" y="145"/>
                      </a:cubicBezTo>
                      <a:cubicBezTo>
                        <a:pt x="207" y="143"/>
                        <a:pt x="206" y="142"/>
                        <a:pt x="205" y="141"/>
                      </a:cubicBezTo>
                      <a:cubicBezTo>
                        <a:pt x="203" y="139"/>
                        <a:pt x="202" y="138"/>
                        <a:pt x="202" y="136"/>
                      </a:cubicBezTo>
                      <a:cubicBezTo>
                        <a:pt x="202" y="135"/>
                        <a:pt x="204" y="133"/>
                        <a:pt x="207" y="130"/>
                      </a:cubicBezTo>
                      <a:cubicBezTo>
                        <a:pt x="207" y="130"/>
                        <a:pt x="207" y="130"/>
                        <a:pt x="207" y="130"/>
                      </a:cubicBezTo>
                      <a:cubicBezTo>
                        <a:pt x="206" y="128"/>
                        <a:pt x="206" y="127"/>
                        <a:pt x="206" y="126"/>
                      </a:cubicBezTo>
                      <a:cubicBezTo>
                        <a:pt x="206" y="125"/>
                        <a:pt x="205" y="125"/>
                        <a:pt x="205" y="124"/>
                      </a:cubicBezTo>
                      <a:cubicBezTo>
                        <a:pt x="205" y="122"/>
                        <a:pt x="204" y="120"/>
                        <a:pt x="206" y="117"/>
                      </a:cubicBezTo>
                      <a:cubicBezTo>
                        <a:pt x="207" y="116"/>
                        <a:pt x="208" y="115"/>
                        <a:pt x="207" y="112"/>
                      </a:cubicBezTo>
                      <a:cubicBezTo>
                        <a:pt x="205" y="110"/>
                        <a:pt x="206" y="107"/>
                        <a:pt x="207" y="105"/>
                      </a:cubicBezTo>
                      <a:cubicBezTo>
                        <a:pt x="207" y="103"/>
                        <a:pt x="208" y="102"/>
                        <a:pt x="207" y="100"/>
                      </a:cubicBezTo>
                      <a:cubicBezTo>
                        <a:pt x="206" y="98"/>
                        <a:pt x="205" y="96"/>
                        <a:pt x="204" y="95"/>
                      </a:cubicBezTo>
                      <a:cubicBezTo>
                        <a:pt x="202" y="92"/>
                        <a:pt x="201" y="90"/>
                        <a:pt x="202" y="89"/>
                      </a:cubicBezTo>
                      <a:cubicBezTo>
                        <a:pt x="202" y="88"/>
                        <a:pt x="202" y="88"/>
                        <a:pt x="202" y="87"/>
                      </a:cubicBezTo>
                      <a:cubicBezTo>
                        <a:pt x="202" y="87"/>
                        <a:pt x="202" y="87"/>
                        <a:pt x="202" y="87"/>
                      </a:cubicBezTo>
                      <a:cubicBezTo>
                        <a:pt x="203" y="87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5"/>
                        <a:pt x="203" y="84"/>
                        <a:pt x="203" y="84"/>
                      </a:cubicBezTo>
                      <a:cubicBezTo>
                        <a:pt x="203" y="83"/>
                        <a:pt x="203" y="83"/>
                        <a:pt x="203" y="83"/>
                      </a:cubicBezTo>
                      <a:cubicBezTo>
                        <a:pt x="203" y="78"/>
                        <a:pt x="200" y="67"/>
                        <a:pt x="198" y="65"/>
                      </a:cubicBezTo>
                      <a:cubicBezTo>
                        <a:pt x="197" y="64"/>
                        <a:pt x="196" y="63"/>
                        <a:pt x="194" y="62"/>
                      </a:cubicBezTo>
                      <a:cubicBezTo>
                        <a:pt x="191" y="60"/>
                        <a:pt x="189" y="59"/>
                        <a:pt x="189" y="57"/>
                      </a:cubicBezTo>
                      <a:cubicBezTo>
                        <a:pt x="189" y="55"/>
                        <a:pt x="189" y="53"/>
                        <a:pt x="186" y="51"/>
                      </a:cubicBezTo>
                      <a:cubicBezTo>
                        <a:pt x="181" y="49"/>
                        <a:pt x="178" y="42"/>
                        <a:pt x="179" y="38"/>
                      </a:cubicBezTo>
                      <a:cubicBezTo>
                        <a:pt x="179" y="36"/>
                        <a:pt x="181" y="36"/>
                        <a:pt x="182" y="36"/>
                      </a:cubicBezTo>
                      <a:cubicBezTo>
                        <a:pt x="182" y="35"/>
                        <a:pt x="183" y="34"/>
                        <a:pt x="184" y="33"/>
                      </a:cubicBezTo>
                      <a:cubicBezTo>
                        <a:pt x="185" y="31"/>
                        <a:pt x="187" y="29"/>
                        <a:pt x="188" y="28"/>
                      </a:cubicBezTo>
                      <a:cubicBezTo>
                        <a:pt x="189" y="28"/>
                        <a:pt x="190" y="26"/>
                        <a:pt x="191" y="24"/>
                      </a:cubicBezTo>
                      <a:cubicBezTo>
                        <a:pt x="191" y="23"/>
                        <a:pt x="191" y="23"/>
                        <a:pt x="191" y="22"/>
                      </a:cubicBezTo>
                      <a:cubicBezTo>
                        <a:pt x="191" y="21"/>
                        <a:pt x="191" y="20"/>
                        <a:pt x="191" y="19"/>
                      </a:cubicBezTo>
                      <a:cubicBezTo>
                        <a:pt x="191" y="19"/>
                        <a:pt x="190" y="19"/>
                        <a:pt x="190" y="18"/>
                      </a:cubicBezTo>
                      <a:cubicBezTo>
                        <a:pt x="190" y="18"/>
                        <a:pt x="190" y="18"/>
                        <a:pt x="190" y="18"/>
                      </a:cubicBezTo>
                      <a:cubicBezTo>
                        <a:pt x="190" y="18"/>
                        <a:pt x="190" y="17"/>
                        <a:pt x="190" y="17"/>
                      </a:cubicBezTo>
                      <a:cubicBezTo>
                        <a:pt x="190" y="17"/>
                        <a:pt x="190" y="16"/>
                        <a:pt x="190" y="16"/>
                      </a:cubicBezTo>
                      <a:cubicBezTo>
                        <a:pt x="190" y="16"/>
                        <a:pt x="190" y="16"/>
                        <a:pt x="190" y="15"/>
                      </a:cubicBezTo>
                      <a:cubicBezTo>
                        <a:pt x="189" y="15"/>
                        <a:pt x="189" y="15"/>
                        <a:pt x="189" y="14"/>
                      </a:cubicBezTo>
                      <a:cubicBezTo>
                        <a:pt x="189" y="14"/>
                        <a:pt x="189" y="14"/>
                        <a:pt x="189" y="13"/>
                      </a:cubicBezTo>
                      <a:cubicBezTo>
                        <a:pt x="189" y="13"/>
                        <a:pt x="189" y="13"/>
                        <a:pt x="189" y="12"/>
                      </a:cubicBezTo>
                      <a:cubicBezTo>
                        <a:pt x="189" y="12"/>
                        <a:pt x="189" y="11"/>
                        <a:pt x="189" y="11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90" y="9"/>
                        <a:pt x="190" y="9"/>
                        <a:pt x="190" y="8"/>
                      </a:cubicBezTo>
                      <a:cubicBezTo>
                        <a:pt x="190" y="8"/>
                        <a:pt x="190" y="7"/>
                        <a:pt x="190" y="7"/>
                      </a:cubicBezTo>
                      <a:cubicBezTo>
                        <a:pt x="190" y="6"/>
                        <a:pt x="190" y="6"/>
                        <a:pt x="190" y="5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3"/>
                        <a:pt x="190" y="3"/>
                        <a:pt x="190" y="3"/>
                      </a:cubicBezTo>
                      <a:cubicBezTo>
                        <a:pt x="188" y="2"/>
                        <a:pt x="185" y="2"/>
                        <a:pt x="181" y="0"/>
                      </a:cubicBezTo>
                      <a:cubicBezTo>
                        <a:pt x="181" y="0"/>
                        <a:pt x="181" y="0"/>
                        <a:pt x="181" y="0"/>
                      </a:cubicBezTo>
                      <a:cubicBezTo>
                        <a:pt x="179" y="0"/>
                        <a:pt x="178" y="1"/>
                        <a:pt x="176" y="1"/>
                      </a:cubicBezTo>
                      <a:cubicBezTo>
                        <a:pt x="174" y="1"/>
                        <a:pt x="172" y="2"/>
                        <a:pt x="170" y="2"/>
                      </a:cubicBezTo>
                      <a:cubicBezTo>
                        <a:pt x="170" y="2"/>
                        <a:pt x="168" y="3"/>
                        <a:pt x="166" y="3"/>
                      </a:cubicBezTo>
                      <a:cubicBezTo>
                        <a:pt x="161" y="5"/>
                        <a:pt x="156" y="7"/>
                        <a:pt x="153" y="4"/>
                      </a:cubicBezTo>
                      <a:cubicBezTo>
                        <a:pt x="153" y="4"/>
                        <a:pt x="153" y="4"/>
                        <a:pt x="149" y="4"/>
                      </a:cubicBezTo>
                      <a:cubicBezTo>
                        <a:pt x="143" y="4"/>
                        <a:pt x="134" y="5"/>
                        <a:pt x="126" y="6"/>
                      </a:cubicBezTo>
                      <a:cubicBezTo>
                        <a:pt x="120" y="7"/>
                        <a:pt x="115" y="7"/>
                        <a:pt x="112" y="7"/>
                      </a:cubicBezTo>
                      <a:cubicBezTo>
                        <a:pt x="108" y="8"/>
                        <a:pt x="106" y="10"/>
                        <a:pt x="103" y="13"/>
                      </a:cubicBezTo>
                      <a:cubicBezTo>
                        <a:pt x="100" y="15"/>
                        <a:pt x="98" y="17"/>
                        <a:pt x="95" y="17"/>
                      </a:cubicBezTo>
                      <a:cubicBezTo>
                        <a:pt x="90" y="17"/>
                        <a:pt x="83" y="21"/>
                        <a:pt x="79" y="25"/>
                      </a:cubicBezTo>
                      <a:cubicBezTo>
                        <a:pt x="78" y="26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9" y="31"/>
                        <a:pt x="80" y="35"/>
                        <a:pt x="80" y="41"/>
                      </a:cubicBezTo>
                      <a:cubicBezTo>
                        <a:pt x="80" y="42"/>
                        <a:pt x="80" y="44"/>
                        <a:pt x="80" y="45"/>
                      </a:cubicBezTo>
                      <a:cubicBezTo>
                        <a:pt x="80" y="47"/>
                        <a:pt x="80" y="49"/>
                        <a:pt x="80" y="49"/>
                      </a:cubicBezTo>
                      <a:cubicBezTo>
                        <a:pt x="83" y="51"/>
                        <a:pt x="85" y="57"/>
                        <a:pt x="85" y="58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6" y="61"/>
                        <a:pt x="85" y="63"/>
                        <a:pt x="84" y="64"/>
                      </a:cubicBezTo>
                      <a:cubicBezTo>
                        <a:pt x="83" y="65"/>
                        <a:pt x="82" y="65"/>
                        <a:pt x="81" y="65"/>
                      </a:cubicBezTo>
                      <a:cubicBezTo>
                        <a:pt x="80" y="65"/>
                        <a:pt x="79" y="65"/>
                        <a:pt x="78" y="65"/>
                      </a:cubicBezTo>
                      <a:cubicBezTo>
                        <a:pt x="76" y="65"/>
                        <a:pt x="73" y="65"/>
                        <a:pt x="70" y="65"/>
                      </a:cubicBezTo>
                      <a:cubicBezTo>
                        <a:pt x="68" y="65"/>
                        <a:pt x="67" y="65"/>
                        <a:pt x="66" y="65"/>
                      </a:cubicBezTo>
                      <a:cubicBezTo>
                        <a:pt x="65" y="68"/>
                        <a:pt x="61" y="70"/>
                        <a:pt x="58" y="70"/>
                      </a:cubicBezTo>
                      <a:cubicBezTo>
                        <a:pt x="57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2"/>
                        <a:pt x="56" y="73"/>
                        <a:pt x="56" y="74"/>
                      </a:cubicBezTo>
                      <a:cubicBezTo>
                        <a:pt x="56" y="76"/>
                        <a:pt x="56" y="78"/>
                        <a:pt x="55" y="79"/>
                      </a:cubicBezTo>
                      <a:cubicBezTo>
                        <a:pt x="54" y="80"/>
                        <a:pt x="54" y="80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1" y="82"/>
                        <a:pt x="50" y="83"/>
                        <a:pt x="47" y="83"/>
                      </a:cubicBezTo>
                      <a:cubicBezTo>
                        <a:pt x="47" y="84"/>
                        <a:pt x="46" y="84"/>
                        <a:pt x="45" y="84"/>
                      </a:cubicBezTo>
                      <a:cubicBezTo>
                        <a:pt x="44" y="84"/>
                        <a:pt x="41" y="84"/>
                        <a:pt x="41" y="84"/>
                      </a:cubicBezTo>
                      <a:cubicBezTo>
                        <a:pt x="41" y="89"/>
                        <a:pt x="38" y="92"/>
                        <a:pt x="33" y="93"/>
                      </a:cubicBezTo>
                      <a:cubicBezTo>
                        <a:pt x="32" y="93"/>
                        <a:pt x="30" y="93"/>
                        <a:pt x="29" y="93"/>
                      </a:cubicBezTo>
                      <a:cubicBezTo>
                        <a:pt x="28" y="93"/>
                        <a:pt x="26" y="93"/>
                        <a:pt x="25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6"/>
                        <a:pt x="23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8" y="97"/>
                        <a:pt x="17" y="97"/>
                        <a:pt x="17" y="97"/>
                      </a:cubicBezTo>
                      <a:cubicBezTo>
                        <a:pt x="12" y="100"/>
                        <a:pt x="2" y="106"/>
                        <a:pt x="0" y="108"/>
                      </a:cubicBezTo>
                      <a:cubicBezTo>
                        <a:pt x="0" y="108"/>
                        <a:pt x="0" y="108"/>
                        <a:pt x="0" y="109"/>
                      </a:cubicBezTo>
                      <a:cubicBezTo>
                        <a:pt x="0" y="110"/>
                        <a:pt x="0" y="114"/>
                        <a:pt x="0" y="118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6" name="Freeform 1297"/>
                <p:cNvSpPr>
                  <a:spLocks/>
                </p:cNvSpPr>
                <p:nvPr/>
              </p:nvSpPr>
              <p:spPr bwMode="auto">
                <a:xfrm>
                  <a:off x="1649" y="257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7" name="Freeform 1298"/>
                <p:cNvSpPr>
                  <a:spLocks/>
                </p:cNvSpPr>
                <p:nvPr/>
              </p:nvSpPr>
              <p:spPr bwMode="auto">
                <a:xfrm>
                  <a:off x="1576" y="265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8" name="Freeform 1299"/>
                <p:cNvSpPr>
                  <a:spLocks/>
                </p:cNvSpPr>
                <p:nvPr/>
              </p:nvSpPr>
              <p:spPr bwMode="auto">
                <a:xfrm>
                  <a:off x="1595" y="2643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2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4" y="1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9" name="Freeform 1300"/>
                <p:cNvSpPr>
                  <a:spLocks/>
                </p:cNvSpPr>
                <p:nvPr/>
              </p:nvSpPr>
              <p:spPr bwMode="auto">
                <a:xfrm>
                  <a:off x="1649" y="25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0" name="Freeform 1301"/>
                <p:cNvSpPr>
                  <a:spLocks/>
                </p:cNvSpPr>
                <p:nvPr/>
              </p:nvSpPr>
              <p:spPr bwMode="auto">
                <a:xfrm>
                  <a:off x="1757" y="256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1" name="Freeform 1302"/>
                <p:cNvSpPr>
                  <a:spLocks/>
                </p:cNvSpPr>
                <p:nvPr/>
              </p:nvSpPr>
              <p:spPr bwMode="auto">
                <a:xfrm>
                  <a:off x="1758" y="25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2" name="Freeform 1303"/>
                <p:cNvSpPr>
                  <a:spLocks/>
                </p:cNvSpPr>
                <p:nvPr/>
              </p:nvSpPr>
              <p:spPr bwMode="auto">
                <a:xfrm>
                  <a:off x="1770" y="26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3" name="Freeform 1304"/>
                <p:cNvSpPr>
                  <a:spLocks/>
                </p:cNvSpPr>
                <p:nvPr/>
              </p:nvSpPr>
              <p:spPr bwMode="auto">
                <a:xfrm>
                  <a:off x="1759" y="2570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4" name="Freeform 1305"/>
                <p:cNvSpPr>
                  <a:spLocks/>
                </p:cNvSpPr>
                <p:nvPr/>
              </p:nvSpPr>
              <p:spPr bwMode="auto">
                <a:xfrm>
                  <a:off x="1757" y="256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5" name="Freeform 1306"/>
                <p:cNvSpPr>
                  <a:spLocks/>
                </p:cNvSpPr>
                <p:nvPr/>
              </p:nvSpPr>
              <p:spPr bwMode="auto">
                <a:xfrm>
                  <a:off x="1757" y="25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6" name="Freeform 1307"/>
                <p:cNvSpPr>
                  <a:spLocks/>
                </p:cNvSpPr>
                <p:nvPr/>
              </p:nvSpPr>
              <p:spPr bwMode="auto">
                <a:xfrm>
                  <a:off x="1758" y="25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7" name="Freeform 1308"/>
                <p:cNvSpPr>
                  <a:spLocks/>
                </p:cNvSpPr>
                <p:nvPr/>
              </p:nvSpPr>
              <p:spPr bwMode="auto">
                <a:xfrm>
                  <a:off x="1758" y="25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8" name="Freeform 1309"/>
                <p:cNvSpPr>
                  <a:spLocks/>
                </p:cNvSpPr>
                <p:nvPr/>
              </p:nvSpPr>
              <p:spPr bwMode="auto">
                <a:xfrm>
                  <a:off x="1758" y="255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9" name="Freeform 1310"/>
                <p:cNvSpPr>
                  <a:spLocks/>
                </p:cNvSpPr>
                <p:nvPr/>
              </p:nvSpPr>
              <p:spPr bwMode="auto">
                <a:xfrm>
                  <a:off x="1773" y="2603"/>
                  <a:ext cx="159" cy="152"/>
                </a:xfrm>
                <a:custGeom>
                  <a:avLst/>
                  <a:gdLst>
                    <a:gd name="T0" fmla="*/ 3 w 166"/>
                    <a:gd name="T1" fmla="*/ 34 h 159"/>
                    <a:gd name="T2" fmla="*/ 2 w 166"/>
                    <a:gd name="T3" fmla="*/ 35 h 159"/>
                    <a:gd name="T4" fmla="*/ 1 w 166"/>
                    <a:gd name="T5" fmla="*/ 35 h 159"/>
                    <a:gd name="T6" fmla="*/ 0 w 166"/>
                    <a:gd name="T7" fmla="*/ 36 h 159"/>
                    <a:gd name="T8" fmla="*/ 0 w 166"/>
                    <a:gd name="T9" fmla="*/ 36 h 159"/>
                    <a:gd name="T10" fmla="*/ 1 w 166"/>
                    <a:gd name="T11" fmla="*/ 40 h 159"/>
                    <a:gd name="T12" fmla="*/ 5 w 166"/>
                    <a:gd name="T13" fmla="*/ 53 h 159"/>
                    <a:gd name="T14" fmla="*/ 3 w 166"/>
                    <a:gd name="T15" fmla="*/ 67 h 159"/>
                    <a:gd name="T16" fmla="*/ 4 w 166"/>
                    <a:gd name="T17" fmla="*/ 73 h 159"/>
                    <a:gd name="T18" fmla="*/ 5 w 166"/>
                    <a:gd name="T19" fmla="*/ 79 h 159"/>
                    <a:gd name="T20" fmla="*/ 0 w 166"/>
                    <a:gd name="T21" fmla="*/ 84 h 159"/>
                    <a:gd name="T22" fmla="*/ 5 w 166"/>
                    <a:gd name="T23" fmla="*/ 89 h 159"/>
                    <a:gd name="T24" fmla="*/ 7 w 166"/>
                    <a:gd name="T25" fmla="*/ 99 h 159"/>
                    <a:gd name="T26" fmla="*/ 18 w 166"/>
                    <a:gd name="T27" fmla="*/ 103 h 159"/>
                    <a:gd name="T28" fmla="*/ 22 w 166"/>
                    <a:gd name="T29" fmla="*/ 105 h 159"/>
                    <a:gd name="T30" fmla="*/ 23 w 166"/>
                    <a:gd name="T31" fmla="*/ 105 h 159"/>
                    <a:gd name="T32" fmla="*/ 24 w 166"/>
                    <a:gd name="T33" fmla="*/ 106 h 159"/>
                    <a:gd name="T34" fmla="*/ 25 w 166"/>
                    <a:gd name="T35" fmla="*/ 108 h 159"/>
                    <a:gd name="T36" fmla="*/ 26 w 166"/>
                    <a:gd name="T37" fmla="*/ 109 h 159"/>
                    <a:gd name="T38" fmla="*/ 27 w 166"/>
                    <a:gd name="T39" fmla="*/ 111 h 159"/>
                    <a:gd name="T40" fmla="*/ 28 w 166"/>
                    <a:gd name="T41" fmla="*/ 113 h 159"/>
                    <a:gd name="T42" fmla="*/ 28 w 166"/>
                    <a:gd name="T43" fmla="*/ 114 h 159"/>
                    <a:gd name="T44" fmla="*/ 43 w 166"/>
                    <a:gd name="T45" fmla="*/ 117 h 159"/>
                    <a:gd name="T46" fmla="*/ 51 w 166"/>
                    <a:gd name="T47" fmla="*/ 124 h 159"/>
                    <a:gd name="T48" fmla="*/ 153 w 166"/>
                    <a:gd name="T49" fmla="*/ 159 h 159"/>
                    <a:gd name="T50" fmla="*/ 164 w 166"/>
                    <a:gd name="T51" fmla="*/ 154 h 159"/>
                    <a:gd name="T52" fmla="*/ 164 w 166"/>
                    <a:gd name="T53" fmla="*/ 131 h 159"/>
                    <a:gd name="T54" fmla="*/ 163 w 166"/>
                    <a:gd name="T55" fmla="*/ 39 h 159"/>
                    <a:gd name="T56" fmla="*/ 165 w 166"/>
                    <a:gd name="T57" fmla="*/ 24 h 159"/>
                    <a:gd name="T58" fmla="*/ 166 w 166"/>
                    <a:gd name="T59" fmla="*/ 13 h 159"/>
                    <a:gd name="T60" fmla="*/ 152 w 166"/>
                    <a:gd name="T61" fmla="*/ 10 h 159"/>
                    <a:gd name="T62" fmla="*/ 135 w 166"/>
                    <a:gd name="T63" fmla="*/ 1 h 159"/>
                    <a:gd name="T64" fmla="*/ 113 w 166"/>
                    <a:gd name="T65" fmla="*/ 17 h 159"/>
                    <a:gd name="T66" fmla="*/ 104 w 166"/>
                    <a:gd name="T67" fmla="*/ 32 h 159"/>
                    <a:gd name="T68" fmla="*/ 74 w 166"/>
                    <a:gd name="T69" fmla="*/ 21 h 159"/>
                    <a:gd name="T70" fmla="*/ 60 w 166"/>
                    <a:gd name="T71" fmla="*/ 11 h 159"/>
                    <a:gd name="T72" fmla="*/ 49 w 166"/>
                    <a:gd name="T73" fmla="*/ 5 h 159"/>
                    <a:gd name="T74" fmla="*/ 35 w 166"/>
                    <a:gd name="T75" fmla="*/ 3 h 159"/>
                    <a:gd name="T76" fmla="*/ 23 w 166"/>
                    <a:gd name="T77" fmla="*/ 1 h 159"/>
                    <a:gd name="T78" fmla="*/ 23 w 166"/>
                    <a:gd name="T79" fmla="*/ 3 h 159"/>
                    <a:gd name="T80" fmla="*/ 23 w 166"/>
                    <a:gd name="T81" fmla="*/ 4 h 159"/>
                    <a:gd name="T82" fmla="*/ 23 w 166"/>
                    <a:gd name="T83" fmla="*/ 4 h 159"/>
                    <a:gd name="T84" fmla="*/ 18 w 166"/>
                    <a:gd name="T85" fmla="*/ 9 h 159"/>
                    <a:gd name="T86" fmla="*/ 16 w 166"/>
                    <a:gd name="T87" fmla="*/ 10 h 159"/>
                    <a:gd name="T88" fmla="*/ 9 w 166"/>
                    <a:gd name="T89" fmla="*/ 17 h 159"/>
                    <a:gd name="T90" fmla="*/ 7 w 166"/>
                    <a:gd name="T91" fmla="*/ 3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66" h="159">
                      <a:moveTo>
                        <a:pt x="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8"/>
                        <a:pt x="1" y="39"/>
                        <a:pt x="1" y="40"/>
                      </a:cubicBezTo>
                      <a:cubicBezTo>
                        <a:pt x="2" y="41"/>
                        <a:pt x="4" y="43"/>
                        <a:pt x="5" y="45"/>
                      </a:cubicBezTo>
                      <a:cubicBezTo>
                        <a:pt x="6" y="49"/>
                        <a:pt x="5" y="51"/>
                        <a:pt x="5" y="53"/>
                      </a:cubicBezTo>
                      <a:cubicBezTo>
                        <a:pt x="4" y="55"/>
                        <a:pt x="4" y="56"/>
                        <a:pt x="4" y="57"/>
                      </a:cubicBezTo>
                      <a:cubicBezTo>
                        <a:pt x="7" y="62"/>
                        <a:pt x="5" y="65"/>
                        <a:pt x="3" y="67"/>
                      </a:cubicBezTo>
                      <a:cubicBezTo>
                        <a:pt x="3" y="68"/>
                        <a:pt x="3" y="69"/>
                        <a:pt x="3" y="70"/>
                      </a:cubicBezTo>
                      <a:cubicBezTo>
                        <a:pt x="3" y="71"/>
                        <a:pt x="4" y="72"/>
                        <a:pt x="4" y="73"/>
                      </a:cubicBezTo>
                      <a:cubicBezTo>
                        <a:pt x="4" y="73"/>
                        <a:pt x="4" y="74"/>
                        <a:pt x="4" y="75"/>
                      </a:cubicBezTo>
                      <a:cubicBezTo>
                        <a:pt x="5" y="76"/>
                        <a:pt x="6" y="78"/>
                        <a:pt x="5" y="79"/>
                      </a:cubicBezTo>
                      <a:cubicBezTo>
                        <a:pt x="5" y="79"/>
                        <a:pt x="4" y="80"/>
                        <a:pt x="4" y="80"/>
                      </a:cubicBezTo>
                      <a:cubicBezTo>
                        <a:pt x="2" y="82"/>
                        <a:pt x="1" y="83"/>
                        <a:pt x="0" y="84"/>
                      </a:cubicBezTo>
                      <a:cubicBezTo>
                        <a:pt x="0" y="84"/>
                        <a:pt x="1" y="85"/>
                        <a:pt x="2" y="85"/>
                      </a:cubicBezTo>
                      <a:cubicBezTo>
                        <a:pt x="3" y="86"/>
                        <a:pt x="4" y="88"/>
                        <a:pt x="5" y="89"/>
                      </a:cubicBezTo>
                      <a:cubicBezTo>
                        <a:pt x="7" y="93"/>
                        <a:pt x="7" y="95"/>
                        <a:pt x="7" y="97"/>
                      </a:cubicBezTo>
                      <a:cubicBezTo>
                        <a:pt x="7" y="98"/>
                        <a:pt x="6" y="98"/>
                        <a:pt x="7" y="99"/>
                      </a:cubicBezTo>
                      <a:cubicBezTo>
                        <a:pt x="7" y="100"/>
                        <a:pt x="10" y="102"/>
                        <a:pt x="12" y="102"/>
                      </a:cubicBezTo>
                      <a:cubicBezTo>
                        <a:pt x="15" y="102"/>
                        <a:pt x="16" y="103"/>
                        <a:pt x="18" y="103"/>
                      </a:cubicBezTo>
                      <a:cubicBezTo>
                        <a:pt x="19" y="104"/>
                        <a:pt x="20" y="104"/>
                        <a:pt x="21" y="104"/>
                      </a:cubicBezTo>
                      <a:cubicBezTo>
                        <a:pt x="21" y="104"/>
                        <a:pt x="22" y="104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4" y="105"/>
                        <a:pt x="24" y="106"/>
                        <a:pt x="24" y="106"/>
                      </a:cubicBezTo>
                      <a:cubicBezTo>
                        <a:pt x="24" y="106"/>
                        <a:pt x="24" y="106"/>
                        <a:pt x="24" y="106"/>
                      </a:cubicBezTo>
                      <a:cubicBezTo>
                        <a:pt x="25" y="106"/>
                        <a:pt x="25" y="107"/>
                        <a:pt x="25" y="107"/>
                      </a:cubicBezTo>
                      <a:cubicBezTo>
                        <a:pt x="25" y="107"/>
                        <a:pt x="25" y="107"/>
                        <a:pt x="25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9"/>
                        <a:pt x="26" y="109"/>
                        <a:pt x="26" y="109"/>
                      </a:cubicBezTo>
                      <a:cubicBezTo>
                        <a:pt x="26" y="109"/>
                        <a:pt x="26" y="110"/>
                        <a:pt x="27" y="110"/>
                      </a:cubicBezTo>
                      <a:cubicBezTo>
                        <a:pt x="27" y="110"/>
                        <a:pt x="27" y="111"/>
                        <a:pt x="27" y="111"/>
                      </a:cubicBezTo>
                      <a:cubicBezTo>
                        <a:pt x="27" y="111"/>
                        <a:pt x="27" y="111"/>
                        <a:pt x="27" y="112"/>
                      </a:cubicBezTo>
                      <a:cubicBezTo>
                        <a:pt x="27" y="112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4"/>
                      </a:cubicBezTo>
                      <a:cubicBezTo>
                        <a:pt x="28" y="114"/>
                        <a:pt x="28" y="114"/>
                        <a:pt x="28" y="114"/>
                      </a:cubicBezTo>
                      <a:cubicBezTo>
                        <a:pt x="31" y="114"/>
                        <a:pt x="38" y="115"/>
                        <a:pt x="42" y="117"/>
                      </a:cubicBezTo>
                      <a:cubicBezTo>
                        <a:pt x="42" y="117"/>
                        <a:pt x="42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ubicBezTo>
                        <a:pt x="47" y="120"/>
                        <a:pt x="50" y="122"/>
                        <a:pt x="51" y="12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153" y="159"/>
                        <a:pt x="153" y="159"/>
                        <a:pt x="153" y="159"/>
                      </a:cubicBezTo>
                      <a:cubicBezTo>
                        <a:pt x="153" y="154"/>
                        <a:pt x="153" y="154"/>
                        <a:pt x="153" y="154"/>
                      </a:cubicBezTo>
                      <a:cubicBezTo>
                        <a:pt x="164" y="154"/>
                        <a:pt x="164" y="154"/>
                        <a:pt x="164" y="154"/>
                      </a:cubicBezTo>
                      <a:cubicBezTo>
                        <a:pt x="164" y="135"/>
                        <a:pt x="164" y="135"/>
                        <a:pt x="164" y="135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164" y="46"/>
                        <a:pt x="164" y="46"/>
                        <a:pt x="164" y="46"/>
                      </a:cubicBezTo>
                      <a:cubicBezTo>
                        <a:pt x="164" y="43"/>
                        <a:pt x="163" y="41"/>
                        <a:pt x="163" y="39"/>
                      </a:cubicBezTo>
                      <a:cubicBezTo>
                        <a:pt x="162" y="35"/>
                        <a:pt x="161" y="31"/>
                        <a:pt x="164" y="28"/>
                      </a:cubicBezTo>
                      <a:cubicBezTo>
                        <a:pt x="165" y="26"/>
                        <a:pt x="165" y="26"/>
                        <a:pt x="165" y="24"/>
                      </a:cubicBezTo>
                      <a:cubicBezTo>
                        <a:pt x="164" y="22"/>
                        <a:pt x="164" y="19"/>
                        <a:pt x="165" y="14"/>
                      </a:cubicBezTo>
                      <a:cubicBezTo>
                        <a:pt x="166" y="13"/>
                        <a:pt x="166" y="13"/>
                        <a:pt x="166" y="13"/>
                      </a:cubicBezTo>
                      <a:cubicBezTo>
                        <a:pt x="166" y="12"/>
                        <a:pt x="161" y="11"/>
                        <a:pt x="157" y="11"/>
                      </a:cubicBezTo>
                      <a:cubicBezTo>
                        <a:pt x="156" y="10"/>
                        <a:pt x="154" y="10"/>
                        <a:pt x="152" y="10"/>
                      </a:cubicBezTo>
                      <a:cubicBezTo>
                        <a:pt x="147" y="9"/>
                        <a:pt x="145" y="7"/>
                        <a:pt x="143" y="5"/>
                      </a:cubicBezTo>
                      <a:cubicBezTo>
                        <a:pt x="142" y="3"/>
                        <a:pt x="140" y="1"/>
                        <a:pt x="135" y="1"/>
                      </a:cubicBezTo>
                      <a:cubicBezTo>
                        <a:pt x="125" y="0"/>
                        <a:pt x="112" y="9"/>
                        <a:pt x="112" y="12"/>
                      </a:cubicBezTo>
                      <a:cubicBezTo>
                        <a:pt x="112" y="13"/>
                        <a:pt x="113" y="15"/>
                        <a:pt x="113" y="17"/>
                      </a:cubicBezTo>
                      <a:cubicBezTo>
                        <a:pt x="115" y="20"/>
                        <a:pt x="116" y="24"/>
                        <a:pt x="113" y="28"/>
                      </a:cubicBezTo>
                      <a:cubicBezTo>
                        <a:pt x="111" y="31"/>
                        <a:pt x="108" y="32"/>
                        <a:pt x="104" y="32"/>
                      </a:cubicBezTo>
                      <a:cubicBezTo>
                        <a:pt x="100" y="32"/>
                        <a:pt x="96" y="31"/>
                        <a:pt x="93" y="28"/>
                      </a:cubicBezTo>
                      <a:cubicBezTo>
                        <a:pt x="87" y="23"/>
                        <a:pt x="79" y="21"/>
                        <a:pt x="74" y="21"/>
                      </a:cubicBezTo>
                      <a:cubicBezTo>
                        <a:pt x="69" y="21"/>
                        <a:pt x="65" y="20"/>
                        <a:pt x="62" y="17"/>
                      </a:cubicBezTo>
                      <a:cubicBezTo>
                        <a:pt x="61" y="15"/>
                        <a:pt x="60" y="13"/>
                        <a:pt x="60" y="11"/>
                      </a:cubicBezTo>
                      <a:cubicBezTo>
                        <a:pt x="61" y="10"/>
                        <a:pt x="61" y="8"/>
                        <a:pt x="55" y="7"/>
                      </a:cubicBezTo>
                      <a:cubicBezTo>
                        <a:pt x="53" y="6"/>
                        <a:pt x="51" y="6"/>
                        <a:pt x="49" y="5"/>
                      </a:cubicBezTo>
                      <a:cubicBezTo>
                        <a:pt x="46" y="4"/>
                        <a:pt x="43" y="2"/>
                        <a:pt x="39" y="2"/>
                      </a:cubicBezTo>
                      <a:cubicBezTo>
                        <a:pt x="38" y="2"/>
                        <a:pt x="36" y="2"/>
                        <a:pt x="35" y="3"/>
                      </a:cubicBezTo>
                      <a:cubicBezTo>
                        <a:pt x="31" y="3"/>
                        <a:pt x="26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8"/>
                        <a:pt x="20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4" y="12"/>
                        <a:pt x="13" y="13"/>
                        <a:pt x="12" y="14"/>
                      </a:cubicBezTo>
                      <a:cubicBezTo>
                        <a:pt x="11" y="15"/>
                        <a:pt x="10" y="16"/>
                        <a:pt x="9" y="17"/>
                      </a:cubicBezTo>
                      <a:cubicBezTo>
                        <a:pt x="8" y="18"/>
                        <a:pt x="8" y="19"/>
                        <a:pt x="9" y="20"/>
                      </a:cubicBezTo>
                      <a:cubicBezTo>
                        <a:pt x="10" y="22"/>
                        <a:pt x="8" y="28"/>
                        <a:pt x="7" y="30"/>
                      </a:cubicBezTo>
                      <a:cubicBezTo>
                        <a:pt x="6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0" name="Rectangle 1311"/>
                <p:cNvSpPr>
                  <a:spLocks noChangeArrowheads="1"/>
                </p:cNvSpPr>
                <p:nvPr/>
              </p:nvSpPr>
              <p:spPr bwMode="auto">
                <a:xfrm>
                  <a:off x="1795" y="260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1" name="Freeform 1312"/>
                <p:cNvSpPr>
                  <a:spLocks/>
                </p:cNvSpPr>
                <p:nvPr/>
              </p:nvSpPr>
              <p:spPr bwMode="auto">
                <a:xfrm>
                  <a:off x="1795" y="26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2" name="Freeform 1313"/>
                <p:cNvSpPr>
                  <a:spLocks/>
                </p:cNvSpPr>
                <p:nvPr/>
              </p:nvSpPr>
              <p:spPr bwMode="auto">
                <a:xfrm>
                  <a:off x="1776" y="2631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0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3" name="Freeform 1314"/>
                <p:cNvSpPr>
                  <a:spLocks/>
                </p:cNvSpPr>
                <p:nvPr/>
              </p:nvSpPr>
              <p:spPr bwMode="auto">
                <a:xfrm>
                  <a:off x="1782" y="2612"/>
                  <a:ext cx="6" cy="7"/>
                </a:xfrm>
                <a:custGeom>
                  <a:avLst/>
                  <a:gdLst>
                    <a:gd name="T0" fmla="*/ 7 w 7"/>
                    <a:gd name="T1" fmla="*/ 0 h 7"/>
                    <a:gd name="T2" fmla="*/ 3 w 7"/>
                    <a:gd name="T3" fmla="*/ 4 h 7"/>
                    <a:gd name="T4" fmla="*/ 0 w 7"/>
                    <a:gd name="T5" fmla="*/ 7 h 7"/>
                    <a:gd name="T6" fmla="*/ 3 w 7"/>
                    <a:gd name="T7" fmla="*/ 4 h 7"/>
                    <a:gd name="T8" fmla="*/ 7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cubicBezTo>
                        <a:pt x="5" y="2"/>
                        <a:pt x="4" y="3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6"/>
                        <a:pt x="2" y="5"/>
                        <a:pt x="3" y="4"/>
                      </a:cubicBezTo>
                      <a:cubicBezTo>
                        <a:pt x="4" y="3"/>
                        <a:pt x="5" y="2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4" name="Freeform 1315"/>
                <p:cNvSpPr>
                  <a:spLocks/>
                </p:cNvSpPr>
                <p:nvPr/>
              </p:nvSpPr>
              <p:spPr bwMode="auto">
                <a:xfrm>
                  <a:off x="1795" y="260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5" name="Freeform 1316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6" name="Oval 1317"/>
                <p:cNvSpPr>
                  <a:spLocks noChangeArrowheads="1"/>
                </p:cNvSpPr>
                <p:nvPr/>
              </p:nvSpPr>
              <p:spPr bwMode="auto">
                <a:xfrm>
                  <a:off x="1773" y="2637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7" name="Freeform 1318"/>
                <p:cNvSpPr>
                  <a:spLocks/>
                </p:cNvSpPr>
                <p:nvPr/>
              </p:nvSpPr>
              <p:spPr bwMode="auto">
                <a:xfrm>
                  <a:off x="1795" y="270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8" name="Freeform 1319"/>
                <p:cNvSpPr>
                  <a:spLocks/>
                </p:cNvSpPr>
                <p:nvPr/>
              </p:nvSpPr>
              <p:spPr bwMode="auto">
                <a:xfrm>
                  <a:off x="1794" y="27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9" name="Freeform 1320"/>
                <p:cNvSpPr>
                  <a:spLocks/>
                </p:cNvSpPr>
                <p:nvPr/>
              </p:nvSpPr>
              <p:spPr bwMode="auto">
                <a:xfrm>
                  <a:off x="1797" y="270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0" name="Freeform 1321"/>
                <p:cNvSpPr>
                  <a:spLocks/>
                </p:cNvSpPr>
                <p:nvPr/>
              </p:nvSpPr>
              <p:spPr bwMode="auto">
                <a:xfrm>
                  <a:off x="1775" y="26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1" name="Freeform 1322"/>
                <p:cNvSpPr>
                  <a:spLocks/>
                </p:cNvSpPr>
                <p:nvPr/>
              </p:nvSpPr>
              <p:spPr bwMode="auto">
                <a:xfrm>
                  <a:off x="1800" y="27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2" name="Freeform 1323"/>
                <p:cNvSpPr>
                  <a:spLocks/>
                </p:cNvSpPr>
                <p:nvPr/>
              </p:nvSpPr>
              <p:spPr bwMode="auto">
                <a:xfrm>
                  <a:off x="1796" y="270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3" name="Freeform 1324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4" name="Freeform 1325"/>
                <p:cNvSpPr>
                  <a:spLocks/>
                </p:cNvSpPr>
                <p:nvPr/>
              </p:nvSpPr>
              <p:spPr bwMode="auto">
                <a:xfrm>
                  <a:off x="1798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5" name="Freeform 1326"/>
                <p:cNvSpPr>
                  <a:spLocks/>
                </p:cNvSpPr>
                <p:nvPr/>
              </p:nvSpPr>
              <p:spPr bwMode="auto">
                <a:xfrm>
                  <a:off x="1799" y="270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6" name="Freeform 1327"/>
                <p:cNvSpPr>
                  <a:spLocks/>
                </p:cNvSpPr>
                <p:nvPr/>
              </p:nvSpPr>
              <p:spPr bwMode="auto">
                <a:xfrm>
                  <a:off x="1773" y="26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7" name="Freeform 1328"/>
                <p:cNvSpPr>
                  <a:spLocks/>
                </p:cNvSpPr>
                <p:nvPr/>
              </p:nvSpPr>
              <p:spPr bwMode="auto">
                <a:xfrm>
                  <a:off x="1774" y="2635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  <a:gd name="T10" fmla="*/ 1 w 2"/>
                    <a:gd name="T11" fmla="*/ 1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8" name="Freeform 1329"/>
                <p:cNvSpPr>
                  <a:spLocks/>
                </p:cNvSpPr>
                <p:nvPr/>
              </p:nvSpPr>
              <p:spPr bwMode="auto">
                <a:xfrm>
                  <a:off x="1490" y="2824"/>
                  <a:ext cx="16" cy="4"/>
                </a:xfrm>
                <a:custGeom>
                  <a:avLst/>
                  <a:gdLst>
                    <a:gd name="T0" fmla="*/ 0 w 17"/>
                    <a:gd name="T1" fmla="*/ 5 h 5"/>
                    <a:gd name="T2" fmla="*/ 0 w 17"/>
                    <a:gd name="T3" fmla="*/ 5 h 5"/>
                    <a:gd name="T4" fmla="*/ 0 w 17"/>
                    <a:gd name="T5" fmla="*/ 5 h 5"/>
                    <a:gd name="T6" fmla="*/ 1 w 17"/>
                    <a:gd name="T7" fmla="*/ 5 h 5"/>
                    <a:gd name="T8" fmla="*/ 12 w 17"/>
                    <a:gd name="T9" fmla="*/ 2 h 5"/>
                    <a:gd name="T10" fmla="*/ 17 w 17"/>
                    <a:gd name="T11" fmla="*/ 1 h 5"/>
                    <a:gd name="T12" fmla="*/ 14 w 17"/>
                    <a:gd name="T13" fmla="*/ 1 h 5"/>
                    <a:gd name="T14" fmla="*/ 11 w 17"/>
                    <a:gd name="T15" fmla="*/ 2 h 5"/>
                    <a:gd name="T16" fmla="*/ 11 w 17"/>
                    <a:gd name="T17" fmla="*/ 2 h 5"/>
                    <a:gd name="T18" fmla="*/ 8 w 17"/>
                    <a:gd name="T19" fmla="*/ 3 h 5"/>
                    <a:gd name="T20" fmla="*/ 8 w 17"/>
                    <a:gd name="T21" fmla="*/ 3 h 5"/>
                    <a:gd name="T22" fmla="*/ 4 w 17"/>
                    <a:gd name="T23" fmla="*/ 3 h 5"/>
                    <a:gd name="T24" fmla="*/ 4 w 17"/>
                    <a:gd name="T25" fmla="*/ 3 h 5"/>
                    <a:gd name="T26" fmla="*/ 1 w 17"/>
                    <a:gd name="T27" fmla="*/ 3 h 5"/>
                    <a:gd name="T28" fmla="*/ 1 w 17"/>
                    <a:gd name="T29" fmla="*/ 3 h 5"/>
                    <a:gd name="T30" fmla="*/ 0 w 17"/>
                    <a:gd name="T3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4" y="5"/>
                        <a:pt x="11" y="4"/>
                        <a:pt x="12" y="2"/>
                      </a:cubicBezTo>
                      <a:cubicBezTo>
                        <a:pt x="14" y="1"/>
                        <a:pt x="15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3" y="1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9" name="Freeform 1330"/>
                <p:cNvSpPr>
                  <a:spLocks/>
                </p:cNvSpPr>
                <p:nvPr/>
              </p:nvSpPr>
              <p:spPr bwMode="auto">
                <a:xfrm>
                  <a:off x="1483" y="2793"/>
                  <a:ext cx="59" cy="45"/>
                </a:xfrm>
                <a:custGeom>
                  <a:avLst/>
                  <a:gdLst>
                    <a:gd name="T0" fmla="*/ 39 w 62"/>
                    <a:gd name="T1" fmla="*/ 42 h 47"/>
                    <a:gd name="T2" fmla="*/ 56 w 62"/>
                    <a:gd name="T3" fmla="*/ 47 h 47"/>
                    <a:gd name="T4" fmla="*/ 58 w 62"/>
                    <a:gd name="T5" fmla="*/ 47 h 47"/>
                    <a:gd name="T6" fmla="*/ 60 w 62"/>
                    <a:gd name="T7" fmla="*/ 47 h 47"/>
                    <a:gd name="T8" fmla="*/ 61 w 62"/>
                    <a:gd name="T9" fmla="*/ 47 h 47"/>
                    <a:gd name="T10" fmla="*/ 62 w 62"/>
                    <a:gd name="T11" fmla="*/ 44 h 47"/>
                    <a:gd name="T12" fmla="*/ 62 w 62"/>
                    <a:gd name="T13" fmla="*/ 43 h 47"/>
                    <a:gd name="T14" fmla="*/ 62 w 62"/>
                    <a:gd name="T15" fmla="*/ 42 h 47"/>
                    <a:gd name="T16" fmla="*/ 62 w 62"/>
                    <a:gd name="T17" fmla="*/ 41 h 47"/>
                    <a:gd name="T18" fmla="*/ 62 w 62"/>
                    <a:gd name="T19" fmla="*/ 41 h 47"/>
                    <a:gd name="T20" fmla="*/ 62 w 62"/>
                    <a:gd name="T21" fmla="*/ 40 h 47"/>
                    <a:gd name="T22" fmla="*/ 54 w 62"/>
                    <a:gd name="T23" fmla="*/ 27 h 47"/>
                    <a:gd name="T24" fmla="*/ 52 w 62"/>
                    <a:gd name="T25" fmla="*/ 24 h 47"/>
                    <a:gd name="T26" fmla="*/ 52 w 62"/>
                    <a:gd name="T27" fmla="*/ 24 h 47"/>
                    <a:gd name="T28" fmla="*/ 52 w 62"/>
                    <a:gd name="T29" fmla="*/ 21 h 47"/>
                    <a:gd name="T30" fmla="*/ 51 w 62"/>
                    <a:gd name="T31" fmla="*/ 20 h 47"/>
                    <a:gd name="T32" fmla="*/ 50 w 62"/>
                    <a:gd name="T33" fmla="*/ 19 h 47"/>
                    <a:gd name="T34" fmla="*/ 49 w 62"/>
                    <a:gd name="T35" fmla="*/ 18 h 47"/>
                    <a:gd name="T36" fmla="*/ 40 w 62"/>
                    <a:gd name="T37" fmla="*/ 9 h 47"/>
                    <a:gd name="T38" fmla="*/ 35 w 62"/>
                    <a:gd name="T39" fmla="*/ 7 h 47"/>
                    <a:gd name="T40" fmla="*/ 29 w 62"/>
                    <a:gd name="T41" fmla="*/ 1 h 47"/>
                    <a:gd name="T42" fmla="*/ 21 w 62"/>
                    <a:gd name="T43" fmla="*/ 2 h 47"/>
                    <a:gd name="T44" fmla="*/ 10 w 62"/>
                    <a:gd name="T45" fmla="*/ 2 h 47"/>
                    <a:gd name="T46" fmla="*/ 9 w 62"/>
                    <a:gd name="T47" fmla="*/ 4 h 47"/>
                    <a:gd name="T48" fmla="*/ 8 w 62"/>
                    <a:gd name="T49" fmla="*/ 5 h 47"/>
                    <a:gd name="T50" fmla="*/ 7 w 62"/>
                    <a:gd name="T51" fmla="*/ 6 h 47"/>
                    <a:gd name="T52" fmla="*/ 6 w 62"/>
                    <a:gd name="T53" fmla="*/ 7 h 47"/>
                    <a:gd name="T54" fmla="*/ 3 w 62"/>
                    <a:gd name="T55" fmla="*/ 16 h 47"/>
                    <a:gd name="T56" fmla="*/ 8 w 62"/>
                    <a:gd name="T57" fmla="*/ 31 h 47"/>
                    <a:gd name="T58" fmla="*/ 10 w 62"/>
                    <a:gd name="T59" fmla="*/ 31 h 47"/>
                    <a:gd name="T60" fmla="*/ 13 w 62"/>
                    <a:gd name="T61" fmla="*/ 31 h 47"/>
                    <a:gd name="T62" fmla="*/ 16 w 62"/>
                    <a:gd name="T63" fmla="*/ 30 h 47"/>
                    <a:gd name="T64" fmla="*/ 22 w 62"/>
                    <a:gd name="T65" fmla="*/ 28 h 47"/>
                    <a:gd name="T66" fmla="*/ 31 w 62"/>
                    <a:gd name="T67" fmla="*/ 33 h 47"/>
                    <a:gd name="T68" fmla="*/ 41 w 62"/>
                    <a:gd name="T69" fmla="*/ 36 h 47"/>
                    <a:gd name="T70" fmla="*/ 30 w 62"/>
                    <a:gd name="T71" fmla="*/ 40 h 47"/>
                    <a:gd name="T72" fmla="*/ 22 w 62"/>
                    <a:gd name="T73" fmla="*/ 37 h 47"/>
                    <a:gd name="T74" fmla="*/ 8 w 62"/>
                    <a:gd name="T75" fmla="*/ 41 h 47"/>
                    <a:gd name="T76" fmla="*/ 7 w 62"/>
                    <a:gd name="T77" fmla="*/ 41 h 47"/>
                    <a:gd name="T78" fmla="*/ 7 w 62"/>
                    <a:gd name="T79" fmla="*/ 41 h 47"/>
                    <a:gd name="T80" fmla="*/ 8 w 62"/>
                    <a:gd name="T81" fmla="*/ 44 h 47"/>
                    <a:gd name="T82" fmla="*/ 10 w 62"/>
                    <a:gd name="T83" fmla="*/ 44 h 47"/>
                    <a:gd name="T84" fmla="*/ 12 w 62"/>
                    <a:gd name="T85" fmla="*/ 44 h 47"/>
                    <a:gd name="T86" fmla="*/ 13 w 62"/>
                    <a:gd name="T87" fmla="*/ 45 h 47"/>
                    <a:gd name="T88" fmla="*/ 13 w 62"/>
                    <a:gd name="T89" fmla="*/ 46 h 47"/>
                    <a:gd name="T90" fmla="*/ 15 w 62"/>
                    <a:gd name="T91" fmla="*/ 46 h 47"/>
                    <a:gd name="T92" fmla="*/ 16 w 62"/>
                    <a:gd name="T93" fmla="*/ 45 h 47"/>
                    <a:gd name="T94" fmla="*/ 18 w 62"/>
                    <a:gd name="T95" fmla="*/ 44 h 47"/>
                    <a:gd name="T96" fmla="*/ 19 w 62"/>
                    <a:gd name="T97" fmla="*/ 43 h 47"/>
                    <a:gd name="T98" fmla="*/ 36 w 62"/>
                    <a:gd name="T99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2" h="47">
                      <a:moveTo>
                        <a:pt x="36" y="41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6" y="43"/>
                        <a:pt x="48" y="45"/>
                        <a:pt x="48" y="46"/>
                      </a:cubicBezTo>
                      <a:cubicBezTo>
                        <a:pt x="49" y="47"/>
                        <a:pt x="52" y="47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60" y="47"/>
                        <a:pt x="60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1" y="39"/>
                        <a:pt x="59" y="37"/>
                        <a:pt x="57" y="35"/>
                      </a:cubicBezTo>
                      <a:cubicBezTo>
                        <a:pt x="55" y="33"/>
                        <a:pt x="54" y="29"/>
                        <a:pt x="54" y="27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4" y="16"/>
                        <a:pt x="41" y="12"/>
                        <a:pt x="40" y="9"/>
                      </a:cubicBezTo>
                      <a:cubicBezTo>
                        <a:pt x="39" y="9"/>
                        <a:pt x="39" y="8"/>
                        <a:pt x="39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1" y="2"/>
                        <a:pt x="29" y="1"/>
                      </a:cubicBezTo>
                      <a:cubicBezTo>
                        <a:pt x="27" y="0"/>
                        <a:pt x="23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18" y="3"/>
                        <a:pt x="15" y="3"/>
                      </a:cubicBezTo>
                      <a:cubicBezTo>
                        <a:pt x="13" y="3"/>
                        <a:pt x="12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10"/>
                        <a:pt x="5" y="14"/>
                        <a:pt x="3" y="16"/>
                      </a:cubicBezTo>
                      <a:cubicBezTo>
                        <a:pt x="0" y="20"/>
                        <a:pt x="4" y="27"/>
                        <a:pt x="7" y="29"/>
                      </a:cubicBezTo>
                      <a:cubicBezTo>
                        <a:pt x="7" y="30"/>
                        <a:pt x="8" y="30"/>
                        <a:pt x="8" y="31"/>
                      </a:cubicBezTo>
                      <a:cubicBezTo>
                        <a:pt x="8" y="31"/>
                        <a:pt x="9" y="31"/>
                        <a:pt x="9" y="31"/>
                      </a:cubicBezTo>
                      <a:cubicBezTo>
                        <a:pt x="9" y="31"/>
                        <a:pt x="10" y="31"/>
                        <a:pt x="10" y="31"/>
                      </a:cubicBezTo>
                      <a:cubicBezTo>
                        <a:pt x="11" y="31"/>
                        <a:pt x="12" y="31"/>
                        <a:pt x="12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5" y="31"/>
                        <a:pt x="15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8" y="29"/>
                        <a:pt x="19" y="29"/>
                      </a:cubicBezTo>
                      <a:cubicBezTo>
                        <a:pt x="20" y="28"/>
                        <a:pt x="21" y="28"/>
                        <a:pt x="22" y="28"/>
                      </a:cubicBezTo>
                      <a:cubicBezTo>
                        <a:pt x="25" y="28"/>
                        <a:pt x="26" y="30"/>
                        <a:pt x="27" y="31"/>
                      </a:cubicBezTo>
                      <a:cubicBezTo>
                        <a:pt x="28" y="32"/>
                        <a:pt x="29" y="33"/>
                        <a:pt x="31" y="33"/>
                      </a:cubicBezTo>
                      <a:cubicBezTo>
                        <a:pt x="37" y="34"/>
                        <a:pt x="38" y="34"/>
                        <a:pt x="38" y="35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4" y="41"/>
                        <a:pt x="30" y="40"/>
                      </a:cubicBezTo>
                      <a:cubicBezTo>
                        <a:pt x="28" y="40"/>
                        <a:pt x="27" y="39"/>
                        <a:pt x="25" y="38"/>
                      </a:cubicBezTo>
                      <a:cubicBezTo>
                        <a:pt x="24" y="38"/>
                        <a:pt x="23" y="37"/>
                        <a:pt x="22" y="37"/>
                      </a:cubicBezTo>
                      <a:cubicBezTo>
                        <a:pt x="19" y="40"/>
                        <a:pt x="10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9" y="44"/>
                        <a:pt x="9" y="44"/>
                        <a:pt x="10" y="44"/>
                      </a:cubicBezTo>
                      <a:cubicBezTo>
                        <a:pt x="10" y="44"/>
                        <a:pt x="10" y="44"/>
                        <a:pt x="11" y="44"/>
                      </a:cubicBezTo>
                      <a:cubicBezTo>
                        <a:pt x="11" y="44"/>
                        <a:pt x="11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33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0" name="Freeform 1331"/>
                <p:cNvSpPr>
                  <a:spLocks/>
                </p:cNvSpPr>
                <p:nvPr/>
              </p:nvSpPr>
              <p:spPr bwMode="auto">
                <a:xfrm>
                  <a:off x="1491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1" name="Freeform 1332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2" name="Freeform 1333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3" name="Freeform 1334"/>
                <p:cNvSpPr>
                  <a:spLocks/>
                </p:cNvSpPr>
                <p:nvPr/>
              </p:nvSpPr>
              <p:spPr bwMode="auto">
                <a:xfrm>
                  <a:off x="1498" y="2821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4" name="Freeform 1335"/>
                <p:cNvSpPr>
                  <a:spLocks/>
                </p:cNvSpPr>
                <p:nvPr/>
              </p:nvSpPr>
              <p:spPr bwMode="auto">
                <a:xfrm>
                  <a:off x="1496" y="282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5" name="Freeform 1336"/>
                <p:cNvSpPr>
                  <a:spLocks/>
                </p:cNvSpPr>
                <p:nvPr/>
              </p:nvSpPr>
              <p:spPr bwMode="auto">
                <a:xfrm>
                  <a:off x="1493" y="282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6" name="Freeform 1337"/>
                <p:cNvSpPr>
                  <a:spLocks/>
                </p:cNvSpPr>
                <p:nvPr/>
              </p:nvSpPr>
              <p:spPr bwMode="auto">
                <a:xfrm>
                  <a:off x="1491" y="28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7" name="Freeform 1338"/>
                <p:cNvSpPr>
                  <a:spLocks/>
                </p:cNvSpPr>
                <p:nvPr/>
              </p:nvSpPr>
              <p:spPr bwMode="auto">
                <a:xfrm>
                  <a:off x="1496" y="2837"/>
                  <a:ext cx="22" cy="13"/>
                </a:xfrm>
                <a:custGeom>
                  <a:avLst/>
                  <a:gdLst>
                    <a:gd name="T0" fmla="*/ 23 w 23"/>
                    <a:gd name="T1" fmla="*/ 0 h 14"/>
                    <a:gd name="T2" fmla="*/ 7 w 23"/>
                    <a:gd name="T3" fmla="*/ 1 h 14"/>
                    <a:gd name="T4" fmla="*/ 0 w 23"/>
                    <a:gd name="T5" fmla="*/ 4 h 14"/>
                    <a:gd name="T6" fmla="*/ 0 w 23"/>
                    <a:gd name="T7" fmla="*/ 4 h 14"/>
                    <a:gd name="T8" fmla="*/ 4 w 23"/>
                    <a:gd name="T9" fmla="*/ 5 h 14"/>
                    <a:gd name="T10" fmla="*/ 8 w 23"/>
                    <a:gd name="T11" fmla="*/ 12 h 14"/>
                    <a:gd name="T12" fmla="*/ 9 w 23"/>
                    <a:gd name="T13" fmla="*/ 14 h 14"/>
                    <a:gd name="T14" fmla="*/ 9 w 23"/>
                    <a:gd name="T15" fmla="*/ 14 h 14"/>
                    <a:gd name="T16" fmla="*/ 9 w 23"/>
                    <a:gd name="T17" fmla="*/ 14 h 14"/>
                    <a:gd name="T18" fmla="*/ 11 w 23"/>
                    <a:gd name="T19" fmla="*/ 13 h 14"/>
                    <a:gd name="T20" fmla="*/ 20 w 23"/>
                    <a:gd name="T21" fmla="*/ 8 h 14"/>
                    <a:gd name="T22" fmla="*/ 21 w 23"/>
                    <a:gd name="T23" fmla="*/ 8 h 14"/>
                    <a:gd name="T24" fmla="*/ 21 w 23"/>
                    <a:gd name="T25" fmla="*/ 8 h 14"/>
                    <a:gd name="T26" fmla="*/ 20 w 23"/>
                    <a:gd name="T27" fmla="*/ 3 h 14"/>
                    <a:gd name="T28" fmla="*/ 22 w 23"/>
                    <a:gd name="T29" fmla="*/ 1 h 14"/>
                    <a:gd name="T30" fmla="*/ 23 w 23"/>
                    <a:gd name="T31" fmla="*/ 1 h 14"/>
                    <a:gd name="T32" fmla="*/ 23 w 23"/>
                    <a:gd name="T33" fmla="*/ 1 h 14"/>
                    <a:gd name="T34" fmla="*/ 23 w 23"/>
                    <a:gd name="T35" fmla="*/ 0 h 14"/>
                    <a:gd name="T36" fmla="*/ 23 w 23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" h="14">
                      <a:moveTo>
                        <a:pt x="23" y="0"/>
                      </a:moveTo>
                      <a:cubicBezTo>
                        <a:pt x="21" y="0"/>
                        <a:pt x="9" y="1"/>
                        <a:pt x="7" y="1"/>
                      </a:cubicBezTo>
                      <a:cubicBezTo>
                        <a:pt x="5" y="2"/>
                        <a:pt x="2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2" y="5"/>
                        <a:pt x="4" y="5"/>
                      </a:cubicBezTo>
                      <a:cubicBezTo>
                        <a:pt x="8" y="7"/>
                        <a:pt x="8" y="9"/>
                        <a:pt x="8" y="12"/>
                      </a:cubicBezTo>
                      <a:cubicBezTo>
                        <a:pt x="8" y="13"/>
                        <a:pt x="8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3"/>
                        <a:pt x="11" y="13"/>
                      </a:cubicBezTo>
                      <a:cubicBezTo>
                        <a:pt x="15" y="9"/>
                        <a:pt x="18" y="7"/>
                        <a:pt x="20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7"/>
                        <a:pt x="19" y="5"/>
                        <a:pt x="20" y="3"/>
                      </a:cubicBezTo>
                      <a:cubicBezTo>
                        <a:pt x="20" y="3"/>
                        <a:pt x="21" y="2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8" name="Freeform 1339"/>
                <p:cNvSpPr>
                  <a:spLocks/>
                </p:cNvSpPr>
                <p:nvPr/>
              </p:nvSpPr>
              <p:spPr bwMode="auto">
                <a:xfrm>
                  <a:off x="1518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9" name="Freeform 1340"/>
                <p:cNvSpPr>
                  <a:spLocks/>
                </p:cNvSpPr>
                <p:nvPr/>
              </p:nvSpPr>
              <p:spPr bwMode="auto">
                <a:xfrm>
                  <a:off x="1826" y="2854"/>
                  <a:ext cx="128" cy="87"/>
                </a:xfrm>
                <a:custGeom>
                  <a:avLst/>
                  <a:gdLst>
                    <a:gd name="T0" fmla="*/ 120 w 134"/>
                    <a:gd name="T1" fmla="*/ 46 h 91"/>
                    <a:gd name="T2" fmla="*/ 113 w 134"/>
                    <a:gd name="T3" fmla="*/ 39 h 91"/>
                    <a:gd name="T4" fmla="*/ 108 w 134"/>
                    <a:gd name="T5" fmla="*/ 33 h 91"/>
                    <a:gd name="T6" fmla="*/ 100 w 134"/>
                    <a:gd name="T7" fmla="*/ 29 h 91"/>
                    <a:gd name="T8" fmla="*/ 94 w 134"/>
                    <a:gd name="T9" fmla="*/ 25 h 91"/>
                    <a:gd name="T10" fmla="*/ 92 w 134"/>
                    <a:gd name="T11" fmla="*/ 21 h 91"/>
                    <a:gd name="T12" fmla="*/ 96 w 134"/>
                    <a:gd name="T13" fmla="*/ 17 h 91"/>
                    <a:gd name="T14" fmla="*/ 93 w 134"/>
                    <a:gd name="T15" fmla="*/ 10 h 91"/>
                    <a:gd name="T16" fmla="*/ 93 w 134"/>
                    <a:gd name="T17" fmla="*/ 9 h 91"/>
                    <a:gd name="T18" fmla="*/ 92 w 134"/>
                    <a:gd name="T19" fmla="*/ 8 h 91"/>
                    <a:gd name="T20" fmla="*/ 91 w 134"/>
                    <a:gd name="T21" fmla="*/ 7 h 91"/>
                    <a:gd name="T22" fmla="*/ 90 w 134"/>
                    <a:gd name="T23" fmla="*/ 5 h 91"/>
                    <a:gd name="T24" fmla="*/ 89 w 134"/>
                    <a:gd name="T25" fmla="*/ 4 h 91"/>
                    <a:gd name="T26" fmla="*/ 86 w 134"/>
                    <a:gd name="T27" fmla="*/ 1 h 91"/>
                    <a:gd name="T28" fmla="*/ 86 w 134"/>
                    <a:gd name="T29" fmla="*/ 1 h 91"/>
                    <a:gd name="T30" fmla="*/ 84 w 134"/>
                    <a:gd name="T31" fmla="*/ 0 h 91"/>
                    <a:gd name="T32" fmla="*/ 77 w 134"/>
                    <a:gd name="T33" fmla="*/ 5 h 91"/>
                    <a:gd name="T34" fmla="*/ 74 w 134"/>
                    <a:gd name="T35" fmla="*/ 10 h 91"/>
                    <a:gd name="T36" fmla="*/ 54 w 134"/>
                    <a:gd name="T37" fmla="*/ 23 h 91"/>
                    <a:gd name="T38" fmla="*/ 48 w 134"/>
                    <a:gd name="T39" fmla="*/ 24 h 91"/>
                    <a:gd name="T40" fmla="*/ 47 w 134"/>
                    <a:gd name="T41" fmla="*/ 29 h 91"/>
                    <a:gd name="T42" fmla="*/ 37 w 134"/>
                    <a:gd name="T43" fmla="*/ 35 h 91"/>
                    <a:gd name="T44" fmla="*/ 27 w 134"/>
                    <a:gd name="T45" fmla="*/ 37 h 91"/>
                    <a:gd name="T46" fmla="*/ 25 w 134"/>
                    <a:gd name="T47" fmla="*/ 39 h 91"/>
                    <a:gd name="T48" fmla="*/ 22 w 134"/>
                    <a:gd name="T49" fmla="*/ 40 h 91"/>
                    <a:gd name="T50" fmla="*/ 19 w 134"/>
                    <a:gd name="T51" fmla="*/ 39 h 91"/>
                    <a:gd name="T52" fmla="*/ 12 w 134"/>
                    <a:gd name="T53" fmla="*/ 42 h 91"/>
                    <a:gd name="T54" fmla="*/ 10 w 134"/>
                    <a:gd name="T55" fmla="*/ 42 h 91"/>
                    <a:gd name="T56" fmla="*/ 9 w 134"/>
                    <a:gd name="T57" fmla="*/ 41 h 91"/>
                    <a:gd name="T58" fmla="*/ 8 w 134"/>
                    <a:gd name="T59" fmla="*/ 43 h 91"/>
                    <a:gd name="T60" fmla="*/ 6 w 134"/>
                    <a:gd name="T61" fmla="*/ 44 h 91"/>
                    <a:gd name="T62" fmla="*/ 5 w 134"/>
                    <a:gd name="T63" fmla="*/ 46 h 91"/>
                    <a:gd name="T64" fmla="*/ 0 w 134"/>
                    <a:gd name="T65" fmla="*/ 57 h 91"/>
                    <a:gd name="T66" fmla="*/ 1 w 134"/>
                    <a:gd name="T67" fmla="*/ 66 h 91"/>
                    <a:gd name="T68" fmla="*/ 6 w 134"/>
                    <a:gd name="T69" fmla="*/ 81 h 91"/>
                    <a:gd name="T70" fmla="*/ 12 w 134"/>
                    <a:gd name="T71" fmla="*/ 87 h 91"/>
                    <a:gd name="T72" fmla="*/ 14 w 134"/>
                    <a:gd name="T73" fmla="*/ 89 h 91"/>
                    <a:gd name="T74" fmla="*/ 15 w 134"/>
                    <a:gd name="T75" fmla="*/ 90 h 91"/>
                    <a:gd name="T76" fmla="*/ 16 w 134"/>
                    <a:gd name="T77" fmla="*/ 91 h 91"/>
                    <a:gd name="T78" fmla="*/ 16 w 134"/>
                    <a:gd name="T79" fmla="*/ 91 h 91"/>
                    <a:gd name="T80" fmla="*/ 16 w 134"/>
                    <a:gd name="T81" fmla="*/ 90 h 91"/>
                    <a:gd name="T82" fmla="*/ 17 w 134"/>
                    <a:gd name="T83" fmla="*/ 89 h 91"/>
                    <a:gd name="T84" fmla="*/ 17 w 134"/>
                    <a:gd name="T85" fmla="*/ 88 h 91"/>
                    <a:gd name="T86" fmla="*/ 17 w 134"/>
                    <a:gd name="T87" fmla="*/ 87 h 91"/>
                    <a:gd name="T88" fmla="*/ 17 w 134"/>
                    <a:gd name="T89" fmla="*/ 86 h 91"/>
                    <a:gd name="T90" fmla="*/ 17 w 134"/>
                    <a:gd name="T91" fmla="*/ 86 h 91"/>
                    <a:gd name="T92" fmla="*/ 17 w 134"/>
                    <a:gd name="T93" fmla="*/ 84 h 91"/>
                    <a:gd name="T94" fmla="*/ 30 w 134"/>
                    <a:gd name="T95" fmla="*/ 80 h 91"/>
                    <a:gd name="T96" fmla="*/ 38 w 134"/>
                    <a:gd name="T97" fmla="*/ 75 h 91"/>
                    <a:gd name="T98" fmla="*/ 52 w 134"/>
                    <a:gd name="T99" fmla="*/ 65 h 91"/>
                    <a:gd name="T100" fmla="*/ 81 w 134"/>
                    <a:gd name="T101" fmla="*/ 75 h 91"/>
                    <a:gd name="T102" fmla="*/ 90 w 134"/>
                    <a:gd name="T103" fmla="*/ 68 h 91"/>
                    <a:gd name="T104" fmla="*/ 94 w 134"/>
                    <a:gd name="T105" fmla="*/ 68 h 91"/>
                    <a:gd name="T106" fmla="*/ 111 w 134"/>
                    <a:gd name="T107" fmla="*/ 65 h 91"/>
                    <a:gd name="T108" fmla="*/ 114 w 134"/>
                    <a:gd name="T109" fmla="*/ 64 h 91"/>
                    <a:gd name="T110" fmla="*/ 128 w 134"/>
                    <a:gd name="T111" fmla="*/ 64 h 91"/>
                    <a:gd name="T112" fmla="*/ 132 w 134"/>
                    <a:gd name="T113" fmla="*/ 6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4" h="91">
                      <a:moveTo>
                        <a:pt x="124" y="52"/>
                      </a:moveTo>
                      <a:cubicBezTo>
                        <a:pt x="124" y="51"/>
                        <a:pt x="124" y="49"/>
                        <a:pt x="120" y="46"/>
                      </a:cubicBezTo>
                      <a:cubicBezTo>
                        <a:pt x="119" y="45"/>
                        <a:pt x="118" y="44"/>
                        <a:pt x="117" y="44"/>
                      </a:cubicBezTo>
                      <a:cubicBezTo>
                        <a:pt x="115" y="42"/>
                        <a:pt x="113" y="41"/>
                        <a:pt x="113" y="39"/>
                      </a:cubicBezTo>
                      <a:cubicBezTo>
                        <a:pt x="113" y="38"/>
                        <a:pt x="113" y="38"/>
                        <a:pt x="111" y="36"/>
                      </a:cubicBezTo>
                      <a:cubicBezTo>
                        <a:pt x="110" y="35"/>
                        <a:pt x="109" y="34"/>
                        <a:pt x="108" y="33"/>
                      </a:cubicBezTo>
                      <a:cubicBezTo>
                        <a:pt x="106" y="30"/>
                        <a:pt x="101" y="29"/>
                        <a:pt x="101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98" y="26"/>
                        <a:pt x="98" y="26"/>
                        <a:pt x="98" y="26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4"/>
                        <a:pt x="92" y="23"/>
                        <a:pt x="92" y="21"/>
                      </a:cubicBezTo>
                      <a:cubicBezTo>
                        <a:pt x="92" y="20"/>
                        <a:pt x="93" y="18"/>
                        <a:pt x="95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6" y="16"/>
                        <a:pt x="95" y="13"/>
                        <a:pt x="94" y="12"/>
                      </a:cubicBezTo>
                      <a:cubicBezTo>
                        <a:pt x="94" y="11"/>
                        <a:pt x="94" y="11"/>
                        <a:pt x="93" y="10"/>
                      </a:cubicBezTo>
                      <a:cubicBezTo>
                        <a:pt x="93" y="10"/>
                        <a:pt x="93" y="10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7"/>
                        <a:pt x="92" y="7"/>
                        <a:pt x="91" y="7"/>
                      </a:cubicBezTo>
                      <a:cubicBezTo>
                        <a:pt x="91" y="7"/>
                        <a:pt x="91" y="7"/>
                        <a:pt x="91" y="6"/>
                      </a:cubicBezTo>
                      <a:cubicBezTo>
                        <a:pt x="91" y="6"/>
                        <a:pt x="91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8" y="3"/>
                        <a:pt x="87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2" y="0"/>
                        <a:pt x="79" y="2"/>
                        <a:pt x="77" y="3"/>
                      </a:cubicBezTo>
                      <a:cubicBezTo>
                        <a:pt x="77" y="4"/>
                        <a:pt x="77" y="4"/>
                        <a:pt x="77" y="5"/>
                      </a:cubicBezTo>
                      <a:cubicBezTo>
                        <a:pt x="77" y="6"/>
                        <a:pt x="76" y="7"/>
                        <a:pt x="75" y="9"/>
                      </a:cubicBezTo>
                      <a:cubicBezTo>
                        <a:pt x="75" y="9"/>
                        <a:pt x="74" y="10"/>
                        <a:pt x="74" y="10"/>
                      </a:cubicBezTo>
                      <a:cubicBezTo>
                        <a:pt x="71" y="13"/>
                        <a:pt x="67" y="16"/>
                        <a:pt x="64" y="20"/>
                      </a:cubicBezTo>
                      <a:cubicBezTo>
                        <a:pt x="62" y="23"/>
                        <a:pt x="58" y="23"/>
                        <a:pt x="54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49" y="23"/>
                        <a:pt x="48" y="23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9" y="28"/>
                        <a:pt x="47" y="29"/>
                      </a:cubicBezTo>
                      <a:cubicBezTo>
                        <a:pt x="46" y="31"/>
                        <a:pt x="42" y="32"/>
                        <a:pt x="39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6"/>
                        <a:pt x="35" y="36"/>
                        <a:pt x="33" y="36"/>
                      </a:cubicBezTo>
                      <a:cubicBezTo>
                        <a:pt x="31" y="36"/>
                        <a:pt x="28" y="37"/>
                        <a:pt x="27" y="37"/>
                      </a:cubicBezTo>
                      <a:cubicBezTo>
                        <a:pt x="26" y="38"/>
                        <a:pt x="26" y="38"/>
                        <a:pt x="25" y="38"/>
                      </a:cubicBezTo>
                      <a:cubicBezTo>
                        <a:pt x="25" y="38"/>
                        <a:pt x="25" y="39"/>
                        <a:pt x="25" y="39"/>
                      </a:cubicBezTo>
                      <a:cubicBezTo>
                        <a:pt x="24" y="40"/>
                        <a:pt x="23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1" y="40"/>
                        <a:pt x="20" y="39"/>
                        <a:pt x="19" y="39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ubicBezTo>
                        <a:pt x="16" y="42"/>
                        <a:pt x="13" y="42"/>
                        <a:pt x="12" y="42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ubicBezTo>
                        <a:pt x="6" y="44"/>
                        <a:pt x="6" y="44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9"/>
                        <a:pt x="3" y="51"/>
                        <a:pt x="2" y="53"/>
                      </a:cubicBezTo>
                      <a:cubicBezTo>
                        <a:pt x="1" y="54"/>
                        <a:pt x="0" y="56"/>
                        <a:pt x="0" y="57"/>
                      </a:cubicBezTo>
                      <a:cubicBezTo>
                        <a:pt x="0" y="57"/>
                        <a:pt x="0" y="58"/>
                        <a:pt x="0" y="59"/>
                      </a:cubicBezTo>
                      <a:cubicBezTo>
                        <a:pt x="1" y="61"/>
                        <a:pt x="1" y="63"/>
                        <a:pt x="1" y="66"/>
                      </a:cubicBezTo>
                      <a:cubicBezTo>
                        <a:pt x="1" y="69"/>
                        <a:pt x="2" y="71"/>
                        <a:pt x="4" y="74"/>
                      </a:cubicBezTo>
                      <a:cubicBezTo>
                        <a:pt x="6" y="77"/>
                        <a:pt x="6" y="80"/>
                        <a:pt x="6" y="81"/>
                      </a:cubicBezTo>
                      <a:cubicBezTo>
                        <a:pt x="7" y="82"/>
                        <a:pt x="7" y="83"/>
                        <a:pt x="8" y="84"/>
                      </a:cubicBezTo>
                      <a:cubicBezTo>
                        <a:pt x="9" y="85"/>
                        <a:pt x="10" y="86"/>
                        <a:pt x="12" y="87"/>
                      </a:cubicBezTo>
                      <a:cubicBezTo>
                        <a:pt x="12" y="88"/>
                        <a:pt x="13" y="88"/>
                        <a:pt x="13" y="88"/>
                      </a:cubicBezTo>
                      <a:cubicBezTo>
                        <a:pt x="13" y="89"/>
                        <a:pt x="13" y="89"/>
                        <a:pt x="14" y="89"/>
                      </a:cubicBezTo>
                      <a:cubicBezTo>
                        <a:pt x="14" y="89"/>
                        <a:pt x="14" y="89"/>
                        <a:pt x="14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1"/>
                        <a:pt x="15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7" y="90"/>
                        <a:pt x="17" y="89"/>
                        <a:pt x="17" y="89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5"/>
                        <a:pt x="17" y="85"/>
                      </a:cubicBez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9" y="73"/>
                        <a:pt x="46" y="65"/>
                        <a:pt x="52" y="65"/>
                      </a:cubicBezTo>
                      <a:cubicBezTo>
                        <a:pt x="56" y="65"/>
                        <a:pt x="60" y="70"/>
                        <a:pt x="62" y="72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3"/>
                        <a:pt x="83" y="69"/>
                        <a:pt x="84" y="68"/>
                      </a:cubicBezTo>
                      <a:cubicBezTo>
                        <a:pt x="86" y="67"/>
                        <a:pt x="88" y="67"/>
                        <a:pt x="90" y="68"/>
                      </a:cubicBezTo>
                      <a:cubicBezTo>
                        <a:pt x="91" y="68"/>
                        <a:pt x="92" y="68"/>
                        <a:pt x="93" y="68"/>
                      </a:cubicBezTo>
                      <a:cubicBezTo>
                        <a:pt x="93" y="68"/>
                        <a:pt x="94" y="68"/>
                        <a:pt x="94" y="68"/>
                      </a:cubicBezTo>
                      <a:cubicBezTo>
                        <a:pt x="97" y="67"/>
                        <a:pt x="101" y="64"/>
                        <a:pt x="106" y="64"/>
                      </a:cubicBezTo>
                      <a:cubicBezTo>
                        <a:pt x="108" y="64"/>
                        <a:pt x="110" y="65"/>
                        <a:pt x="111" y="65"/>
                      </a:cubicBezTo>
                      <a:cubicBezTo>
                        <a:pt x="112" y="65"/>
                        <a:pt x="112" y="65"/>
                        <a:pt x="113" y="65"/>
                      </a:cubicBezTo>
                      <a:cubicBezTo>
                        <a:pt x="113" y="65"/>
                        <a:pt x="113" y="65"/>
                        <a:pt x="114" y="64"/>
                      </a:cubicBezTo>
                      <a:cubicBezTo>
                        <a:pt x="114" y="63"/>
                        <a:pt x="116" y="61"/>
                        <a:pt x="119" y="61"/>
                      </a:cubicBezTo>
                      <a:cubicBezTo>
                        <a:pt x="122" y="61"/>
                        <a:pt x="127" y="63"/>
                        <a:pt x="128" y="64"/>
                      </a:cubicBezTo>
                      <a:cubicBezTo>
                        <a:pt x="134" y="63"/>
                        <a:pt x="134" y="63"/>
                        <a:pt x="134" y="63"/>
                      </a:cubicBezTo>
                      <a:cubicBezTo>
                        <a:pt x="132" y="60"/>
                        <a:pt x="132" y="60"/>
                        <a:pt x="132" y="60"/>
                      </a:cubicBezTo>
                      <a:cubicBezTo>
                        <a:pt x="127" y="57"/>
                        <a:pt x="124" y="55"/>
                        <a:pt x="124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0" name="Freeform 1341"/>
                <p:cNvSpPr>
                  <a:spLocks/>
                </p:cNvSpPr>
                <p:nvPr/>
              </p:nvSpPr>
              <p:spPr bwMode="auto">
                <a:xfrm>
                  <a:off x="1699" y="2825"/>
                  <a:ext cx="125" cy="99"/>
                </a:xfrm>
                <a:custGeom>
                  <a:avLst/>
                  <a:gdLst>
                    <a:gd name="T0" fmla="*/ 123 w 130"/>
                    <a:gd name="T1" fmla="*/ 6 h 104"/>
                    <a:gd name="T2" fmla="*/ 122 w 130"/>
                    <a:gd name="T3" fmla="*/ 4 h 104"/>
                    <a:gd name="T4" fmla="*/ 119 w 130"/>
                    <a:gd name="T5" fmla="*/ 1 h 104"/>
                    <a:gd name="T6" fmla="*/ 119 w 130"/>
                    <a:gd name="T7" fmla="*/ 1 h 104"/>
                    <a:gd name="T8" fmla="*/ 119 w 130"/>
                    <a:gd name="T9" fmla="*/ 1 h 104"/>
                    <a:gd name="T10" fmla="*/ 116 w 130"/>
                    <a:gd name="T11" fmla="*/ 3 h 104"/>
                    <a:gd name="T12" fmla="*/ 108 w 130"/>
                    <a:gd name="T13" fmla="*/ 8 h 104"/>
                    <a:gd name="T14" fmla="*/ 96 w 130"/>
                    <a:gd name="T15" fmla="*/ 5 h 104"/>
                    <a:gd name="T16" fmla="*/ 91 w 130"/>
                    <a:gd name="T17" fmla="*/ 6 h 104"/>
                    <a:gd name="T18" fmla="*/ 86 w 130"/>
                    <a:gd name="T19" fmla="*/ 6 h 104"/>
                    <a:gd name="T20" fmla="*/ 82 w 130"/>
                    <a:gd name="T21" fmla="*/ 8 h 104"/>
                    <a:gd name="T22" fmla="*/ 73 w 130"/>
                    <a:gd name="T23" fmla="*/ 12 h 104"/>
                    <a:gd name="T24" fmla="*/ 63 w 130"/>
                    <a:gd name="T25" fmla="*/ 9 h 104"/>
                    <a:gd name="T26" fmla="*/ 50 w 130"/>
                    <a:gd name="T27" fmla="*/ 9 h 104"/>
                    <a:gd name="T28" fmla="*/ 43 w 130"/>
                    <a:gd name="T29" fmla="*/ 5 h 104"/>
                    <a:gd name="T30" fmla="*/ 38 w 130"/>
                    <a:gd name="T31" fmla="*/ 2 h 104"/>
                    <a:gd name="T32" fmla="*/ 31 w 130"/>
                    <a:gd name="T33" fmla="*/ 1 h 104"/>
                    <a:gd name="T34" fmla="*/ 27 w 130"/>
                    <a:gd name="T35" fmla="*/ 3 h 104"/>
                    <a:gd name="T36" fmla="*/ 27 w 130"/>
                    <a:gd name="T37" fmla="*/ 3 h 104"/>
                    <a:gd name="T38" fmla="*/ 20 w 130"/>
                    <a:gd name="T39" fmla="*/ 2 h 104"/>
                    <a:gd name="T40" fmla="*/ 17 w 130"/>
                    <a:gd name="T41" fmla="*/ 7 h 104"/>
                    <a:gd name="T42" fmla="*/ 11 w 130"/>
                    <a:gd name="T43" fmla="*/ 18 h 104"/>
                    <a:gd name="T44" fmla="*/ 11 w 130"/>
                    <a:gd name="T45" fmla="*/ 19 h 104"/>
                    <a:gd name="T46" fmla="*/ 10 w 130"/>
                    <a:gd name="T47" fmla="*/ 21 h 104"/>
                    <a:gd name="T48" fmla="*/ 10 w 130"/>
                    <a:gd name="T49" fmla="*/ 22 h 104"/>
                    <a:gd name="T50" fmla="*/ 11 w 130"/>
                    <a:gd name="T51" fmla="*/ 24 h 104"/>
                    <a:gd name="T52" fmla="*/ 11 w 130"/>
                    <a:gd name="T53" fmla="*/ 26 h 104"/>
                    <a:gd name="T54" fmla="*/ 9 w 130"/>
                    <a:gd name="T55" fmla="*/ 45 h 104"/>
                    <a:gd name="T56" fmla="*/ 5 w 130"/>
                    <a:gd name="T57" fmla="*/ 51 h 104"/>
                    <a:gd name="T58" fmla="*/ 1 w 130"/>
                    <a:gd name="T59" fmla="*/ 58 h 104"/>
                    <a:gd name="T60" fmla="*/ 1 w 130"/>
                    <a:gd name="T61" fmla="*/ 71 h 104"/>
                    <a:gd name="T62" fmla="*/ 4 w 130"/>
                    <a:gd name="T63" fmla="*/ 77 h 104"/>
                    <a:gd name="T64" fmla="*/ 4 w 130"/>
                    <a:gd name="T65" fmla="*/ 79 h 104"/>
                    <a:gd name="T66" fmla="*/ 15 w 130"/>
                    <a:gd name="T67" fmla="*/ 82 h 104"/>
                    <a:gd name="T68" fmla="*/ 32 w 130"/>
                    <a:gd name="T69" fmla="*/ 96 h 104"/>
                    <a:gd name="T70" fmla="*/ 38 w 130"/>
                    <a:gd name="T71" fmla="*/ 104 h 104"/>
                    <a:gd name="T72" fmla="*/ 48 w 130"/>
                    <a:gd name="T73" fmla="*/ 101 h 104"/>
                    <a:gd name="T74" fmla="*/ 61 w 130"/>
                    <a:gd name="T75" fmla="*/ 100 h 104"/>
                    <a:gd name="T76" fmla="*/ 63 w 130"/>
                    <a:gd name="T77" fmla="*/ 99 h 104"/>
                    <a:gd name="T78" fmla="*/ 64 w 130"/>
                    <a:gd name="T79" fmla="*/ 97 h 104"/>
                    <a:gd name="T80" fmla="*/ 65 w 130"/>
                    <a:gd name="T81" fmla="*/ 95 h 104"/>
                    <a:gd name="T82" fmla="*/ 65 w 130"/>
                    <a:gd name="T83" fmla="*/ 93 h 104"/>
                    <a:gd name="T84" fmla="*/ 65 w 130"/>
                    <a:gd name="T85" fmla="*/ 92 h 104"/>
                    <a:gd name="T86" fmla="*/ 66 w 130"/>
                    <a:gd name="T87" fmla="*/ 90 h 104"/>
                    <a:gd name="T88" fmla="*/ 66 w 130"/>
                    <a:gd name="T89" fmla="*/ 90 h 104"/>
                    <a:gd name="T90" fmla="*/ 66 w 130"/>
                    <a:gd name="T91" fmla="*/ 89 h 104"/>
                    <a:gd name="T92" fmla="*/ 66 w 130"/>
                    <a:gd name="T93" fmla="*/ 88 h 104"/>
                    <a:gd name="T94" fmla="*/ 83 w 130"/>
                    <a:gd name="T95" fmla="*/ 75 h 104"/>
                    <a:gd name="T96" fmla="*/ 89 w 130"/>
                    <a:gd name="T97" fmla="*/ 74 h 104"/>
                    <a:gd name="T98" fmla="*/ 97 w 130"/>
                    <a:gd name="T99" fmla="*/ 78 h 104"/>
                    <a:gd name="T100" fmla="*/ 106 w 130"/>
                    <a:gd name="T101" fmla="*/ 60 h 104"/>
                    <a:gd name="T102" fmla="*/ 112 w 130"/>
                    <a:gd name="T103" fmla="*/ 53 h 104"/>
                    <a:gd name="T104" fmla="*/ 114 w 130"/>
                    <a:gd name="T105" fmla="*/ 45 h 104"/>
                    <a:gd name="T106" fmla="*/ 123 w 130"/>
                    <a:gd name="T107" fmla="*/ 26 h 104"/>
                    <a:gd name="T108" fmla="*/ 129 w 130"/>
                    <a:gd name="T109" fmla="*/ 23 h 104"/>
                    <a:gd name="T110" fmla="*/ 130 w 130"/>
                    <a:gd name="T111" fmla="*/ 18 h 104"/>
                    <a:gd name="T112" fmla="*/ 124 w 130"/>
                    <a:gd name="T113" fmla="*/ 11 h 104"/>
                    <a:gd name="T114" fmla="*/ 124 w 130"/>
                    <a:gd name="T115" fmla="*/ 9 h 104"/>
                    <a:gd name="T116" fmla="*/ 124 w 130"/>
                    <a:gd name="T117" fmla="*/ 8 h 104"/>
                    <a:gd name="T118" fmla="*/ 124 w 130"/>
                    <a:gd name="T119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0" h="104">
                      <a:moveTo>
                        <a:pt x="124" y="7"/>
                      </a:moveTo>
                      <a:cubicBezTo>
                        <a:pt x="123" y="7"/>
                        <a:pt x="123" y="6"/>
                        <a:pt x="123" y="6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3"/>
                        <a:pt x="121" y="3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8" y="1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6" y="3"/>
                      </a:cubicBezTo>
                      <a:cubicBezTo>
                        <a:pt x="114" y="5"/>
                        <a:pt x="113" y="7"/>
                        <a:pt x="111" y="8"/>
                      </a:cubicBezTo>
                      <a:cubicBezTo>
                        <a:pt x="110" y="8"/>
                        <a:pt x="109" y="8"/>
                        <a:pt x="108" y="8"/>
                      </a:cubicBezTo>
                      <a:cubicBezTo>
                        <a:pt x="105" y="8"/>
                        <a:pt x="102" y="7"/>
                        <a:pt x="100" y="6"/>
                      </a:cubicBezTo>
                      <a:cubicBezTo>
                        <a:pt x="100" y="6"/>
                        <a:pt x="99" y="5"/>
                        <a:pt x="96" y="5"/>
                      </a:cubicBezTo>
                      <a:cubicBezTo>
                        <a:pt x="95" y="5"/>
                        <a:pt x="94" y="6"/>
                        <a:pt x="92" y="6"/>
                      </a:cubicBezTo>
                      <a:cubicBezTo>
                        <a:pt x="92" y="6"/>
                        <a:pt x="91" y="6"/>
                        <a:pt x="91" y="6"/>
                      </a:cubicBezTo>
                      <a:cubicBezTo>
                        <a:pt x="90" y="6"/>
                        <a:pt x="89" y="6"/>
                        <a:pt x="89" y="6"/>
                      </a:cubicBezTo>
                      <a:cubicBezTo>
                        <a:pt x="88" y="6"/>
                        <a:pt x="87" y="6"/>
                        <a:pt x="86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5" y="6"/>
                        <a:pt x="83" y="7"/>
                        <a:pt x="82" y="8"/>
                      </a:cubicBezTo>
                      <a:cubicBezTo>
                        <a:pt x="81" y="9"/>
                        <a:pt x="80" y="10"/>
                        <a:pt x="79" y="11"/>
                      </a:cubicBezTo>
                      <a:cubicBezTo>
                        <a:pt x="78" y="11"/>
                        <a:pt x="76" y="12"/>
                        <a:pt x="73" y="12"/>
                      </a:cubicBezTo>
                      <a:cubicBezTo>
                        <a:pt x="71" y="12"/>
                        <a:pt x="68" y="11"/>
                        <a:pt x="66" y="11"/>
                      </a:cubicBezTo>
                      <a:cubicBezTo>
                        <a:pt x="65" y="10"/>
                        <a:pt x="64" y="10"/>
                        <a:pt x="63" y="9"/>
                      </a:cubicBezTo>
                      <a:cubicBezTo>
                        <a:pt x="61" y="8"/>
                        <a:pt x="59" y="6"/>
                        <a:pt x="58" y="6"/>
                      </a:cubicBezTo>
                      <a:cubicBezTo>
                        <a:pt x="57" y="6"/>
                        <a:pt x="53" y="7"/>
                        <a:pt x="50" y="9"/>
                      </a:cubicBezTo>
                      <a:cubicBezTo>
                        <a:pt x="49" y="9"/>
                        <a:pt x="49" y="9"/>
                        <a:pt x="48" y="9"/>
                      </a:cubicBezTo>
                      <a:cubicBezTo>
                        <a:pt x="45" y="9"/>
                        <a:pt x="44" y="7"/>
                        <a:pt x="43" y="5"/>
                      </a:cubicBezTo>
                      <a:cubicBezTo>
                        <a:pt x="42" y="4"/>
                        <a:pt x="42" y="3"/>
                        <a:pt x="41" y="2"/>
                      </a:cubicBezTo>
                      <a:cubicBezTo>
                        <a:pt x="41" y="2"/>
                        <a:pt x="40" y="2"/>
                        <a:pt x="38" y="2"/>
                      </a:cubicBezTo>
                      <a:cubicBezTo>
                        <a:pt x="37" y="1"/>
                        <a:pt x="34" y="1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1" y="1"/>
                        <a:pt x="30" y="1"/>
                      </a:cubicBezTo>
                      <a:cubicBezTo>
                        <a:pt x="30" y="2"/>
                        <a:pt x="29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2"/>
                        <a:pt x="22" y="2"/>
                        <a:pt x="20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3"/>
                        <a:pt x="17" y="5"/>
                        <a:pt x="17" y="7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3"/>
                        <a:pt x="11" y="16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2" y="31"/>
                        <a:pt x="12" y="42"/>
                        <a:pt x="9" y="45"/>
                      </a:cubicBezTo>
                      <a:cubicBezTo>
                        <a:pt x="7" y="47"/>
                        <a:pt x="6" y="50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2"/>
                        <a:pt x="2" y="54"/>
                        <a:pt x="1" y="58"/>
                      </a:cubicBezTo>
                      <a:cubicBezTo>
                        <a:pt x="0" y="62"/>
                        <a:pt x="1" y="64"/>
                        <a:pt x="1" y="67"/>
                      </a:cubicBezTo>
                      <a:cubicBezTo>
                        <a:pt x="1" y="68"/>
                        <a:pt x="1" y="70"/>
                        <a:pt x="1" y="71"/>
                      </a:cubicBezTo>
                      <a:cubicBezTo>
                        <a:pt x="1" y="73"/>
                        <a:pt x="2" y="74"/>
                        <a:pt x="3" y="75"/>
                      </a:cubicBezTo>
                      <a:cubicBezTo>
                        <a:pt x="3" y="76"/>
                        <a:pt x="3" y="77"/>
                        <a:pt x="4" y="77"/>
                      </a:cubicBezTo>
                      <a:cubicBezTo>
                        <a:pt x="4" y="77"/>
                        <a:pt x="4" y="78"/>
                        <a:pt x="4" y="78"/>
                      </a:cubicBezTo>
                      <a:cubicBezTo>
                        <a:pt x="4" y="78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80"/>
                        <a:pt x="11" y="81"/>
                        <a:pt x="15" y="82"/>
                      </a:cubicBezTo>
                      <a:cubicBezTo>
                        <a:pt x="17" y="82"/>
                        <a:pt x="18" y="82"/>
                        <a:pt x="20" y="83"/>
                      </a:cubicBezTo>
                      <a:cubicBezTo>
                        <a:pt x="26" y="84"/>
                        <a:pt x="32" y="93"/>
                        <a:pt x="32" y="96"/>
                      </a:cubicBezTo>
                      <a:cubicBezTo>
                        <a:pt x="32" y="98"/>
                        <a:pt x="35" y="103"/>
                        <a:pt x="37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9" y="104"/>
                        <a:pt x="41" y="103"/>
                        <a:pt x="42" y="103"/>
                      </a:cubicBezTo>
                      <a:cubicBezTo>
                        <a:pt x="44" y="102"/>
                        <a:pt x="46" y="101"/>
                        <a:pt x="48" y="101"/>
                      </a:cubicBezTo>
                      <a:cubicBezTo>
                        <a:pt x="50" y="101"/>
                        <a:pt x="50" y="101"/>
                        <a:pt x="50" y="101"/>
                      </a:cubicBezTo>
                      <a:cubicBezTo>
                        <a:pt x="59" y="101"/>
                        <a:pt x="61" y="100"/>
                        <a:pt x="61" y="100"/>
                      </a:cubicBezTo>
                      <a:cubicBezTo>
                        <a:pt x="62" y="100"/>
                        <a:pt x="63" y="99"/>
                        <a:pt x="63" y="99"/>
                      </a:cubicBezTo>
                      <a:cubicBezTo>
                        <a:pt x="63" y="99"/>
                        <a:pt x="63" y="99"/>
                        <a:pt x="63" y="99"/>
                      </a:cubicBezTo>
                      <a:cubicBezTo>
                        <a:pt x="63" y="99"/>
                        <a:pt x="64" y="98"/>
                        <a:pt x="64" y="98"/>
                      </a:cubicBezTo>
                      <a:cubicBezTo>
                        <a:pt x="64" y="98"/>
                        <a:pt x="64" y="97"/>
                        <a:pt x="64" y="97"/>
                      </a:cubicBezTo>
                      <a:cubicBezTo>
                        <a:pt x="64" y="97"/>
                        <a:pt x="64" y="96"/>
                        <a:pt x="64" y="96"/>
                      </a:cubicBezTo>
                      <a:cubicBezTo>
                        <a:pt x="64" y="96"/>
                        <a:pt x="64" y="95"/>
                        <a:pt x="65" y="95"/>
                      </a:cubicBezTo>
                      <a:cubicBezTo>
                        <a:pt x="65" y="95"/>
                        <a:pt x="65" y="94"/>
                        <a:pt x="65" y="94"/>
                      </a:cubicBezTo>
                      <a:cubicBezTo>
                        <a:pt x="65" y="94"/>
                        <a:pt x="65" y="93"/>
                        <a:pt x="65" y="93"/>
                      </a:cubicBezTo>
                      <a:cubicBezTo>
                        <a:pt x="65" y="93"/>
                        <a:pt x="65" y="93"/>
                        <a:pt x="65" y="93"/>
                      </a:cubicBez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78" y="76"/>
                        <a:pt x="80" y="75"/>
                        <a:pt x="80" y="75"/>
                      </a:cubicBezTo>
                      <a:cubicBezTo>
                        <a:pt x="81" y="75"/>
                        <a:pt x="82" y="75"/>
                        <a:pt x="83" y="75"/>
                      </a:cubicBezTo>
                      <a:cubicBezTo>
                        <a:pt x="84" y="75"/>
                        <a:pt x="85" y="75"/>
                        <a:pt x="86" y="75"/>
                      </a:cubicBezTo>
                      <a:cubicBezTo>
                        <a:pt x="87" y="74"/>
                        <a:pt x="88" y="74"/>
                        <a:pt x="89" y="74"/>
                      </a:cubicBezTo>
                      <a:cubicBezTo>
                        <a:pt x="91" y="74"/>
                        <a:pt x="95" y="76"/>
                        <a:pt x="97" y="79"/>
                      </a:cubicBezTo>
                      <a:cubicBezTo>
                        <a:pt x="97" y="79"/>
                        <a:pt x="97" y="78"/>
                        <a:pt x="97" y="78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101" y="71"/>
                        <a:pt x="106" y="62"/>
                        <a:pt x="106" y="60"/>
                      </a:cubicBezTo>
                      <a:cubicBezTo>
                        <a:pt x="106" y="57"/>
                        <a:pt x="109" y="55"/>
                        <a:pt x="110" y="54"/>
                      </a:cubicBezTo>
                      <a:cubicBezTo>
                        <a:pt x="111" y="54"/>
                        <a:pt x="111" y="53"/>
                        <a:pt x="112" y="53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0"/>
                        <a:pt x="112" y="46"/>
                        <a:pt x="114" y="45"/>
                      </a:cubicBezTo>
                      <a:cubicBezTo>
                        <a:pt x="115" y="44"/>
                        <a:pt x="116" y="41"/>
                        <a:pt x="116" y="40"/>
                      </a:cubicBezTo>
                      <a:cubicBezTo>
                        <a:pt x="115" y="37"/>
                        <a:pt x="123" y="26"/>
                        <a:pt x="123" y="26"/>
                      </a:cubicBezTo>
                      <a:cubicBezTo>
                        <a:pt x="124" y="25"/>
                        <a:pt x="125" y="25"/>
                        <a:pt x="127" y="24"/>
                      </a:cubicBezTo>
                      <a:cubicBezTo>
                        <a:pt x="127" y="24"/>
                        <a:pt x="129" y="24"/>
                        <a:pt x="129" y="23"/>
                      </a:cubicBezTo>
                      <a:cubicBezTo>
                        <a:pt x="129" y="23"/>
                        <a:pt x="129" y="22"/>
                        <a:pt x="129" y="22"/>
                      </a:cubicBezTo>
                      <a:cubicBezTo>
                        <a:pt x="129" y="20"/>
                        <a:pt x="130" y="19"/>
                        <a:pt x="130" y="18"/>
                      </a:cubicBezTo>
                      <a:cubicBezTo>
                        <a:pt x="127" y="18"/>
                        <a:pt x="124" y="15"/>
                        <a:pt x="124" y="12"/>
                      </a:cubicBezTo>
                      <a:cubicBezTo>
                        <a:pt x="124" y="12"/>
                        <a:pt x="124" y="11"/>
                        <a:pt x="124" y="11"/>
                      </a:cubicBezTo>
                      <a:cubicBezTo>
                        <a:pt x="124" y="11"/>
                        <a:pt x="124" y="11"/>
                        <a:pt x="124" y="10"/>
                      </a:cubicBez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9"/>
                        <a:pt x="124" y="9"/>
                        <a:pt x="124" y="9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1" name="Freeform 1342"/>
                <p:cNvSpPr>
                  <a:spLocks/>
                </p:cNvSpPr>
                <p:nvPr/>
              </p:nvSpPr>
              <p:spPr bwMode="auto">
                <a:xfrm>
                  <a:off x="1678" y="2840"/>
                  <a:ext cx="29" cy="62"/>
                </a:xfrm>
                <a:custGeom>
                  <a:avLst/>
                  <a:gdLst>
                    <a:gd name="T0" fmla="*/ 26 w 30"/>
                    <a:gd name="T1" fmla="*/ 5 h 65"/>
                    <a:gd name="T2" fmla="*/ 23 w 30"/>
                    <a:gd name="T3" fmla="*/ 1 h 65"/>
                    <a:gd name="T4" fmla="*/ 22 w 30"/>
                    <a:gd name="T5" fmla="*/ 0 h 65"/>
                    <a:gd name="T6" fmla="*/ 21 w 30"/>
                    <a:gd name="T7" fmla="*/ 0 h 65"/>
                    <a:gd name="T8" fmla="*/ 21 w 30"/>
                    <a:gd name="T9" fmla="*/ 2 h 65"/>
                    <a:gd name="T10" fmla="*/ 21 w 30"/>
                    <a:gd name="T11" fmla="*/ 3 h 65"/>
                    <a:gd name="T12" fmla="*/ 20 w 30"/>
                    <a:gd name="T13" fmla="*/ 7 h 65"/>
                    <a:gd name="T14" fmla="*/ 17 w 30"/>
                    <a:gd name="T15" fmla="*/ 9 h 65"/>
                    <a:gd name="T16" fmla="*/ 6 w 30"/>
                    <a:gd name="T17" fmla="*/ 12 h 65"/>
                    <a:gd name="T18" fmla="*/ 1 w 30"/>
                    <a:gd name="T19" fmla="*/ 16 h 65"/>
                    <a:gd name="T20" fmla="*/ 0 w 30"/>
                    <a:gd name="T21" fmla="*/ 16 h 65"/>
                    <a:gd name="T22" fmla="*/ 1 w 30"/>
                    <a:gd name="T23" fmla="*/ 18 h 65"/>
                    <a:gd name="T24" fmla="*/ 1 w 30"/>
                    <a:gd name="T25" fmla="*/ 19 h 65"/>
                    <a:gd name="T26" fmla="*/ 1 w 30"/>
                    <a:gd name="T27" fmla="*/ 20 h 65"/>
                    <a:gd name="T28" fmla="*/ 2 w 30"/>
                    <a:gd name="T29" fmla="*/ 21 h 65"/>
                    <a:gd name="T30" fmla="*/ 2 w 30"/>
                    <a:gd name="T31" fmla="*/ 21 h 65"/>
                    <a:gd name="T32" fmla="*/ 3 w 30"/>
                    <a:gd name="T33" fmla="*/ 22 h 65"/>
                    <a:gd name="T34" fmla="*/ 4 w 30"/>
                    <a:gd name="T35" fmla="*/ 22 h 65"/>
                    <a:gd name="T36" fmla="*/ 8 w 30"/>
                    <a:gd name="T37" fmla="*/ 31 h 65"/>
                    <a:gd name="T38" fmla="*/ 10 w 30"/>
                    <a:gd name="T39" fmla="*/ 41 h 65"/>
                    <a:gd name="T40" fmla="*/ 10 w 30"/>
                    <a:gd name="T41" fmla="*/ 48 h 65"/>
                    <a:gd name="T42" fmla="*/ 11 w 30"/>
                    <a:gd name="T43" fmla="*/ 49 h 65"/>
                    <a:gd name="T44" fmla="*/ 11 w 30"/>
                    <a:gd name="T45" fmla="*/ 51 h 65"/>
                    <a:gd name="T46" fmla="*/ 11 w 30"/>
                    <a:gd name="T47" fmla="*/ 54 h 65"/>
                    <a:gd name="T48" fmla="*/ 11 w 30"/>
                    <a:gd name="T49" fmla="*/ 56 h 65"/>
                    <a:gd name="T50" fmla="*/ 11 w 30"/>
                    <a:gd name="T51" fmla="*/ 59 h 65"/>
                    <a:gd name="T52" fmla="*/ 11 w 30"/>
                    <a:gd name="T53" fmla="*/ 63 h 65"/>
                    <a:gd name="T54" fmla="*/ 11 w 30"/>
                    <a:gd name="T55" fmla="*/ 65 h 65"/>
                    <a:gd name="T56" fmla="*/ 20 w 30"/>
                    <a:gd name="T57" fmla="*/ 63 h 65"/>
                    <a:gd name="T58" fmla="*/ 21 w 30"/>
                    <a:gd name="T59" fmla="*/ 61 h 65"/>
                    <a:gd name="T60" fmla="*/ 19 w 30"/>
                    <a:gd name="T61" fmla="*/ 51 h 65"/>
                    <a:gd name="T62" fmla="*/ 24 w 30"/>
                    <a:gd name="T63" fmla="*/ 33 h 65"/>
                    <a:gd name="T64" fmla="*/ 29 w 30"/>
                    <a:gd name="T65" fmla="*/ 12 h 65"/>
                    <a:gd name="T66" fmla="*/ 29 w 30"/>
                    <a:gd name="T67" fmla="*/ 10 h 65"/>
                    <a:gd name="T68" fmla="*/ 29 w 30"/>
                    <a:gd name="T69" fmla="*/ 8 h 65"/>
                    <a:gd name="T70" fmla="*/ 27 w 30"/>
                    <a:gd name="T71" fmla="*/ 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0" h="65">
                      <a:moveTo>
                        <a:pt x="27" y="6"/>
                      </a:moveTo>
                      <a:cubicBezTo>
                        <a:pt x="27" y="6"/>
                        <a:pt x="26" y="6"/>
                        <a:pt x="26" y="5"/>
                      </a:cubicBezTo>
                      <a:cubicBezTo>
                        <a:pt x="24" y="5"/>
                        <a:pt x="23" y="3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6" y="11"/>
                        <a:pt x="13" y="11"/>
                        <a:pt x="10" y="12"/>
                      </a:cubicBezTo>
                      <a:cubicBezTo>
                        <a:pt x="9" y="12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4" y="14"/>
                      </a:cubicBezTo>
                      <a:cubicBezTo>
                        <a:pt x="3" y="15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10" y="26"/>
                        <a:pt x="9" y="29"/>
                        <a:pt x="8" y="31"/>
                      </a:cubicBezTo>
                      <a:cubicBezTo>
                        <a:pt x="8" y="31"/>
                        <a:pt x="8" y="32"/>
                        <a:pt x="8" y="32"/>
                      </a:cubicBezTo>
                      <a:cubicBezTo>
                        <a:pt x="10" y="34"/>
                        <a:pt x="10" y="37"/>
                        <a:pt x="10" y="41"/>
                      </a:cubicBezTo>
                      <a:cubicBezTo>
                        <a:pt x="10" y="43"/>
                        <a:pt x="10" y="45"/>
                        <a:pt x="10" y="46"/>
                      </a:cubicBezTo>
                      <a:cubicBezTo>
                        <a:pt x="10" y="47"/>
                        <a:pt x="10" y="47"/>
                        <a:pt x="10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3"/>
                        <a:pt x="11" y="53"/>
                        <a:pt x="11" y="54"/>
                      </a:cubicBezTo>
                      <a:cubicBezTo>
                        <a:pt x="11" y="54"/>
                        <a:pt x="11" y="54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60"/>
                        <a:pt x="11" y="60"/>
                        <a:pt x="11" y="60"/>
                      </a:cubicBezTo>
                      <a:cubicBezTo>
                        <a:pt x="11" y="61"/>
                        <a:pt x="11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4" y="65"/>
                        <a:pt x="16" y="65"/>
                        <a:pt x="17" y="65"/>
                      </a:cubicBezTo>
                      <a:cubicBezTo>
                        <a:pt x="18" y="65"/>
                        <a:pt x="19" y="64"/>
                        <a:pt x="20" y="63"/>
                      </a:cubicBezTo>
                      <a:cubicBezTo>
                        <a:pt x="20" y="63"/>
                        <a:pt x="21" y="62"/>
                        <a:pt x="22" y="62"/>
                      </a:cubicBezTo>
                      <a:cubicBezTo>
                        <a:pt x="21" y="62"/>
                        <a:pt x="21" y="62"/>
                        <a:pt x="21" y="61"/>
                      </a:cubicBezTo>
                      <a:cubicBezTo>
                        <a:pt x="20" y="60"/>
                        <a:pt x="19" y="58"/>
                        <a:pt x="19" y="55"/>
                      </a:cubicBezTo>
                      <a:cubicBezTo>
                        <a:pt x="19" y="54"/>
                        <a:pt x="19" y="53"/>
                        <a:pt x="19" y="51"/>
                      </a:cubicBezTo>
                      <a:cubicBezTo>
                        <a:pt x="19" y="48"/>
                        <a:pt x="18" y="46"/>
                        <a:pt x="19" y="42"/>
                      </a:cubicBezTo>
                      <a:cubicBezTo>
                        <a:pt x="20" y="37"/>
                        <a:pt x="23" y="34"/>
                        <a:pt x="24" y="33"/>
                      </a:cubicBezTo>
                      <a:cubicBezTo>
                        <a:pt x="25" y="31"/>
                        <a:pt x="26" y="28"/>
                        <a:pt x="28" y="26"/>
                      </a:cubicBezTo>
                      <a:cubicBezTo>
                        <a:pt x="30" y="25"/>
                        <a:pt x="30" y="18"/>
                        <a:pt x="29" y="12"/>
                      </a:cubicBezTo>
                      <a:cubicBezTo>
                        <a:pt x="29" y="11"/>
                        <a:pt x="29" y="11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8" y="7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2" name="Freeform 1343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3" name="Freeform 1344"/>
                <p:cNvSpPr>
                  <a:spLocks/>
                </p:cNvSpPr>
                <p:nvPr/>
              </p:nvSpPr>
              <p:spPr bwMode="auto">
                <a:xfrm>
                  <a:off x="1698" y="28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4" name="Freeform 1345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5" name="Freeform 1346"/>
                <p:cNvSpPr>
                  <a:spLocks/>
                </p:cNvSpPr>
                <p:nvPr/>
              </p:nvSpPr>
              <p:spPr bwMode="auto">
                <a:xfrm>
                  <a:off x="1705" y="2846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6" name="Freeform 1347"/>
                <p:cNvSpPr>
                  <a:spLocks/>
                </p:cNvSpPr>
                <p:nvPr/>
              </p:nvSpPr>
              <p:spPr bwMode="auto">
                <a:xfrm>
                  <a:off x="1670" y="2854"/>
                  <a:ext cx="15" cy="51"/>
                </a:xfrm>
                <a:custGeom>
                  <a:avLst/>
                  <a:gdLst>
                    <a:gd name="T0" fmla="*/ 2 w 16"/>
                    <a:gd name="T1" fmla="*/ 1 h 53"/>
                    <a:gd name="T2" fmla="*/ 2 w 16"/>
                    <a:gd name="T3" fmla="*/ 0 h 53"/>
                    <a:gd name="T4" fmla="*/ 0 w 16"/>
                    <a:gd name="T5" fmla="*/ 0 h 53"/>
                    <a:gd name="T6" fmla="*/ 0 w 16"/>
                    <a:gd name="T7" fmla="*/ 0 h 53"/>
                    <a:gd name="T8" fmla="*/ 0 w 16"/>
                    <a:gd name="T9" fmla="*/ 0 h 53"/>
                    <a:gd name="T10" fmla="*/ 0 w 16"/>
                    <a:gd name="T11" fmla="*/ 2 h 53"/>
                    <a:gd name="T12" fmla="*/ 0 w 16"/>
                    <a:gd name="T13" fmla="*/ 2 h 53"/>
                    <a:gd name="T14" fmla="*/ 1 w 16"/>
                    <a:gd name="T15" fmla="*/ 3 h 53"/>
                    <a:gd name="T16" fmla="*/ 1 w 16"/>
                    <a:gd name="T17" fmla="*/ 3 h 53"/>
                    <a:gd name="T18" fmla="*/ 1 w 16"/>
                    <a:gd name="T19" fmla="*/ 4 h 53"/>
                    <a:gd name="T20" fmla="*/ 1 w 16"/>
                    <a:gd name="T21" fmla="*/ 4 h 53"/>
                    <a:gd name="T22" fmla="*/ 1 w 16"/>
                    <a:gd name="T23" fmla="*/ 4 h 53"/>
                    <a:gd name="T24" fmla="*/ 4 w 16"/>
                    <a:gd name="T25" fmla="*/ 12 h 53"/>
                    <a:gd name="T26" fmla="*/ 4 w 16"/>
                    <a:gd name="T27" fmla="*/ 14 h 53"/>
                    <a:gd name="T28" fmla="*/ 5 w 16"/>
                    <a:gd name="T29" fmla="*/ 27 h 53"/>
                    <a:gd name="T30" fmla="*/ 8 w 16"/>
                    <a:gd name="T31" fmla="*/ 43 h 53"/>
                    <a:gd name="T32" fmla="*/ 8 w 16"/>
                    <a:gd name="T33" fmla="*/ 46 h 53"/>
                    <a:gd name="T34" fmla="*/ 8 w 16"/>
                    <a:gd name="T35" fmla="*/ 46 h 53"/>
                    <a:gd name="T36" fmla="*/ 9 w 16"/>
                    <a:gd name="T37" fmla="*/ 48 h 53"/>
                    <a:gd name="T38" fmla="*/ 9 w 16"/>
                    <a:gd name="T39" fmla="*/ 49 h 53"/>
                    <a:gd name="T40" fmla="*/ 10 w 16"/>
                    <a:gd name="T41" fmla="*/ 51 h 53"/>
                    <a:gd name="T42" fmla="*/ 10 w 16"/>
                    <a:gd name="T43" fmla="*/ 53 h 53"/>
                    <a:gd name="T44" fmla="*/ 11 w 16"/>
                    <a:gd name="T45" fmla="*/ 53 h 53"/>
                    <a:gd name="T46" fmla="*/ 11 w 16"/>
                    <a:gd name="T47" fmla="*/ 53 h 53"/>
                    <a:gd name="T48" fmla="*/ 16 w 16"/>
                    <a:gd name="T49" fmla="*/ 51 h 53"/>
                    <a:gd name="T50" fmla="*/ 16 w 16"/>
                    <a:gd name="T51" fmla="*/ 50 h 53"/>
                    <a:gd name="T52" fmla="*/ 16 w 16"/>
                    <a:gd name="T53" fmla="*/ 48 h 53"/>
                    <a:gd name="T54" fmla="*/ 16 w 16"/>
                    <a:gd name="T55" fmla="*/ 46 h 53"/>
                    <a:gd name="T56" fmla="*/ 16 w 16"/>
                    <a:gd name="T57" fmla="*/ 45 h 53"/>
                    <a:gd name="T58" fmla="*/ 16 w 16"/>
                    <a:gd name="T59" fmla="*/ 43 h 53"/>
                    <a:gd name="T60" fmla="*/ 16 w 16"/>
                    <a:gd name="T61" fmla="*/ 42 h 53"/>
                    <a:gd name="T62" fmla="*/ 16 w 16"/>
                    <a:gd name="T63" fmla="*/ 40 h 53"/>
                    <a:gd name="T64" fmla="*/ 16 w 16"/>
                    <a:gd name="T65" fmla="*/ 39 h 53"/>
                    <a:gd name="T66" fmla="*/ 16 w 16"/>
                    <a:gd name="T67" fmla="*/ 38 h 53"/>
                    <a:gd name="T68" fmla="*/ 16 w 16"/>
                    <a:gd name="T69" fmla="*/ 37 h 53"/>
                    <a:gd name="T70" fmla="*/ 16 w 16"/>
                    <a:gd name="T71" fmla="*/ 35 h 53"/>
                    <a:gd name="T72" fmla="*/ 16 w 16"/>
                    <a:gd name="T73" fmla="*/ 35 h 53"/>
                    <a:gd name="T74" fmla="*/ 16 w 16"/>
                    <a:gd name="T75" fmla="*/ 33 h 53"/>
                    <a:gd name="T76" fmla="*/ 16 w 16"/>
                    <a:gd name="T77" fmla="*/ 33 h 53"/>
                    <a:gd name="T78" fmla="*/ 15 w 16"/>
                    <a:gd name="T79" fmla="*/ 32 h 53"/>
                    <a:gd name="T80" fmla="*/ 15 w 16"/>
                    <a:gd name="T81" fmla="*/ 26 h 53"/>
                    <a:gd name="T82" fmla="*/ 14 w 16"/>
                    <a:gd name="T83" fmla="*/ 20 h 53"/>
                    <a:gd name="T84" fmla="*/ 13 w 16"/>
                    <a:gd name="T85" fmla="*/ 15 h 53"/>
                    <a:gd name="T86" fmla="*/ 12 w 16"/>
                    <a:gd name="T87" fmla="*/ 12 h 53"/>
                    <a:gd name="T88" fmla="*/ 11 w 16"/>
                    <a:gd name="T89" fmla="*/ 11 h 53"/>
                    <a:gd name="T90" fmla="*/ 10 w 16"/>
                    <a:gd name="T91" fmla="*/ 10 h 53"/>
                    <a:gd name="T92" fmla="*/ 9 w 16"/>
                    <a:gd name="T93" fmla="*/ 10 h 53"/>
                    <a:gd name="T94" fmla="*/ 9 w 16"/>
                    <a:gd name="T95" fmla="*/ 9 h 53"/>
                    <a:gd name="T96" fmla="*/ 8 w 16"/>
                    <a:gd name="T97" fmla="*/ 9 h 53"/>
                    <a:gd name="T98" fmla="*/ 8 w 16"/>
                    <a:gd name="T99" fmla="*/ 9 h 53"/>
                    <a:gd name="T100" fmla="*/ 7 w 16"/>
                    <a:gd name="T101" fmla="*/ 8 h 53"/>
                    <a:gd name="T102" fmla="*/ 7 w 16"/>
                    <a:gd name="T103" fmla="*/ 8 h 53"/>
                    <a:gd name="T104" fmla="*/ 7 w 16"/>
                    <a:gd name="T105" fmla="*/ 7 h 53"/>
                    <a:gd name="T106" fmla="*/ 6 w 16"/>
                    <a:gd name="T107" fmla="*/ 6 h 53"/>
                    <a:gd name="T108" fmla="*/ 6 w 16"/>
                    <a:gd name="T109" fmla="*/ 6 h 53"/>
                    <a:gd name="T110" fmla="*/ 6 w 16"/>
                    <a:gd name="T111" fmla="*/ 5 h 53"/>
                    <a:gd name="T112" fmla="*/ 6 w 16"/>
                    <a:gd name="T113" fmla="*/ 4 h 53"/>
                    <a:gd name="T114" fmla="*/ 6 w 16"/>
                    <a:gd name="T115" fmla="*/ 3 h 53"/>
                    <a:gd name="T116" fmla="*/ 5 w 16"/>
                    <a:gd name="T117" fmla="*/ 2 h 53"/>
                    <a:gd name="T118" fmla="*/ 5 w 16"/>
                    <a:gd name="T119" fmla="*/ 1 h 53"/>
                    <a:gd name="T120" fmla="*/ 2 w 16"/>
                    <a:gd name="T121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5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3" y="5"/>
                        <a:pt x="5" y="7"/>
                        <a:pt x="4" y="12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8"/>
                        <a:pt x="3" y="24"/>
                        <a:pt x="5" y="27"/>
                      </a:cubicBezTo>
                      <a:cubicBezTo>
                        <a:pt x="6" y="31"/>
                        <a:pt x="8" y="37"/>
                        <a:pt x="8" y="43"/>
                      </a:cubicBezTo>
                      <a:cubicBezTo>
                        <a:pt x="8" y="44"/>
                        <a:pt x="8" y="45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9" y="48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1"/>
                        <a:pt x="10" y="51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4" y="51"/>
                        <a:pt x="16" y="51"/>
                      </a:cubicBezTo>
                      <a:cubicBezTo>
                        <a:pt x="16" y="51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8"/>
                      </a:cubicBezTo>
                      <a:cubicBezTo>
                        <a:pt x="16" y="47"/>
                        <a:pt x="16" y="47"/>
                        <a:pt x="16" y="46"/>
                      </a:cubicBezTo>
                      <a:cubicBezTo>
                        <a:pt x="16" y="46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39"/>
                        <a:pt x="16" y="39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2"/>
                        <a:pt x="15" y="32"/>
                      </a:cubicBezTo>
                      <a:cubicBezTo>
                        <a:pt x="15" y="30"/>
                        <a:pt x="15" y="28"/>
                        <a:pt x="15" y="26"/>
                      </a:cubicBezTo>
                      <a:cubicBezTo>
                        <a:pt x="15" y="23"/>
                        <a:pt x="15" y="21"/>
                        <a:pt x="14" y="20"/>
                      </a:cubicBezTo>
                      <a:cubicBezTo>
                        <a:pt x="13" y="18"/>
                        <a:pt x="13" y="16"/>
                        <a:pt x="13" y="15"/>
                      </a:cubicBezTo>
                      <a:cubicBezTo>
                        <a:pt x="14" y="13"/>
                        <a:pt x="14" y="13"/>
                        <a:pt x="12" y="12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7" name="Freeform 1348"/>
                <p:cNvSpPr>
                  <a:spLocks/>
                </p:cNvSpPr>
                <p:nvPr/>
              </p:nvSpPr>
              <p:spPr bwMode="auto">
                <a:xfrm>
                  <a:off x="1674" y="285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8" name="Freeform 1349"/>
                <p:cNvSpPr>
                  <a:spLocks/>
                </p:cNvSpPr>
                <p:nvPr/>
              </p:nvSpPr>
              <p:spPr bwMode="auto">
                <a:xfrm>
                  <a:off x="1684" y="28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9" name="Freeform 1350"/>
                <p:cNvSpPr>
                  <a:spLocks/>
                </p:cNvSpPr>
                <p:nvPr/>
              </p:nvSpPr>
              <p:spPr bwMode="auto">
                <a:xfrm>
                  <a:off x="1677" y="286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0" name="Freeform 1351"/>
                <p:cNvSpPr>
                  <a:spLocks/>
                </p:cNvSpPr>
                <p:nvPr/>
              </p:nvSpPr>
              <p:spPr bwMode="auto">
                <a:xfrm>
                  <a:off x="1685" y="289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1" name="Freeform 1352"/>
                <p:cNvSpPr>
                  <a:spLocks/>
                </p:cNvSpPr>
                <p:nvPr/>
              </p:nvSpPr>
              <p:spPr bwMode="auto">
                <a:xfrm>
                  <a:off x="1685" y="289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2" name="Freeform 1353"/>
                <p:cNvSpPr>
                  <a:spLocks/>
                </p:cNvSpPr>
                <p:nvPr/>
              </p:nvSpPr>
              <p:spPr bwMode="auto">
                <a:xfrm>
                  <a:off x="1678" y="286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3" name="Freeform 1354"/>
                <p:cNvSpPr>
                  <a:spLocks/>
                </p:cNvSpPr>
                <p:nvPr/>
              </p:nvSpPr>
              <p:spPr bwMode="auto">
                <a:xfrm>
                  <a:off x="1685" y="2893"/>
                  <a:ext cx="0" cy="1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4" name="Freeform 1355"/>
                <p:cNvSpPr>
                  <a:spLocks/>
                </p:cNvSpPr>
                <p:nvPr/>
              </p:nvSpPr>
              <p:spPr bwMode="auto">
                <a:xfrm>
                  <a:off x="1676" y="286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5" name="Freeform 1356"/>
                <p:cNvSpPr>
                  <a:spLocks/>
                </p:cNvSpPr>
                <p:nvPr/>
              </p:nvSpPr>
              <p:spPr bwMode="auto">
                <a:xfrm>
                  <a:off x="1685" y="28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6" name="Freeform 1357"/>
                <p:cNvSpPr>
                  <a:spLocks/>
                </p:cNvSpPr>
                <p:nvPr/>
              </p:nvSpPr>
              <p:spPr bwMode="auto">
                <a:xfrm>
                  <a:off x="1685" y="288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7" name="Freeform 1358"/>
                <p:cNvSpPr>
                  <a:spLocks/>
                </p:cNvSpPr>
                <p:nvPr/>
              </p:nvSpPr>
              <p:spPr bwMode="auto">
                <a:xfrm>
                  <a:off x="1685" y="28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8" name="Freeform 1359"/>
                <p:cNvSpPr>
                  <a:spLocks/>
                </p:cNvSpPr>
                <p:nvPr/>
              </p:nvSpPr>
              <p:spPr bwMode="auto">
                <a:xfrm>
                  <a:off x="1676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9" name="Freeform 1360"/>
                <p:cNvSpPr>
                  <a:spLocks/>
                </p:cNvSpPr>
                <p:nvPr/>
              </p:nvSpPr>
              <p:spPr bwMode="auto">
                <a:xfrm>
                  <a:off x="1675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0" name="Freeform 1361"/>
                <p:cNvSpPr>
                  <a:spLocks/>
                </p:cNvSpPr>
                <p:nvPr/>
              </p:nvSpPr>
              <p:spPr bwMode="auto">
                <a:xfrm>
                  <a:off x="1675" y="28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1" name="Freeform 1362"/>
                <p:cNvSpPr>
                  <a:spLocks/>
                </p:cNvSpPr>
                <p:nvPr/>
              </p:nvSpPr>
              <p:spPr bwMode="auto">
                <a:xfrm>
                  <a:off x="1685" y="29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2" name="Freeform 136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4" cy="7"/>
                </a:xfrm>
                <a:custGeom>
                  <a:avLst/>
                  <a:gdLst>
                    <a:gd name="T0" fmla="*/ 4 w 4"/>
                    <a:gd name="T1" fmla="*/ 7 h 7"/>
                    <a:gd name="T2" fmla="*/ 4 w 4"/>
                    <a:gd name="T3" fmla="*/ 7 h 7"/>
                    <a:gd name="T4" fmla="*/ 3 w 4"/>
                    <a:gd name="T5" fmla="*/ 5 h 7"/>
                    <a:gd name="T6" fmla="*/ 3 w 4"/>
                    <a:gd name="T7" fmla="*/ 5 h 7"/>
                    <a:gd name="T8" fmla="*/ 2 w 4"/>
                    <a:gd name="T9" fmla="*/ 4 h 7"/>
                    <a:gd name="T10" fmla="*/ 2 w 4"/>
                    <a:gd name="T11" fmla="*/ 3 h 7"/>
                    <a:gd name="T12" fmla="*/ 1 w 4"/>
                    <a:gd name="T13" fmla="*/ 1 h 7"/>
                    <a:gd name="T14" fmla="*/ 0 w 4"/>
                    <a:gd name="T15" fmla="*/ 0 h 7"/>
                    <a:gd name="T16" fmla="*/ 0 w 4"/>
                    <a:gd name="T17" fmla="*/ 0 h 7"/>
                    <a:gd name="T18" fmla="*/ 0 w 4"/>
                    <a:gd name="T19" fmla="*/ 2 h 7"/>
                    <a:gd name="T20" fmla="*/ 0 w 4"/>
                    <a:gd name="T21" fmla="*/ 2 h 7"/>
                    <a:gd name="T22" fmla="*/ 0 w 4"/>
                    <a:gd name="T23" fmla="*/ 3 h 7"/>
                    <a:gd name="T24" fmla="*/ 0 w 4"/>
                    <a:gd name="T25" fmla="*/ 3 h 7"/>
                    <a:gd name="T26" fmla="*/ 0 w 4"/>
                    <a:gd name="T27" fmla="*/ 4 h 7"/>
                    <a:gd name="T28" fmla="*/ 3 w 4"/>
                    <a:gd name="T29" fmla="*/ 7 h 7"/>
                    <a:gd name="T30" fmla="*/ 4 w 4"/>
                    <a:gd name="T31" fmla="*/ 7 h 7"/>
                    <a:gd name="T32" fmla="*/ 4 w 4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4" y="7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3" name="Freeform 1364"/>
                <p:cNvSpPr>
                  <a:spLocks/>
                </p:cNvSpPr>
                <p:nvPr/>
              </p:nvSpPr>
              <p:spPr bwMode="auto">
                <a:xfrm>
                  <a:off x="1763" y="2847"/>
                  <a:ext cx="76" cy="105"/>
                </a:xfrm>
                <a:custGeom>
                  <a:avLst/>
                  <a:gdLst>
                    <a:gd name="T0" fmla="*/ 32 w 79"/>
                    <a:gd name="T1" fmla="*/ 104 h 110"/>
                    <a:gd name="T2" fmla="*/ 33 w 79"/>
                    <a:gd name="T3" fmla="*/ 104 h 110"/>
                    <a:gd name="T4" fmla="*/ 49 w 79"/>
                    <a:gd name="T5" fmla="*/ 105 h 110"/>
                    <a:gd name="T6" fmla="*/ 50 w 79"/>
                    <a:gd name="T7" fmla="*/ 105 h 110"/>
                    <a:gd name="T8" fmla="*/ 53 w 79"/>
                    <a:gd name="T9" fmla="*/ 105 h 110"/>
                    <a:gd name="T10" fmla="*/ 55 w 79"/>
                    <a:gd name="T11" fmla="*/ 105 h 110"/>
                    <a:gd name="T12" fmla="*/ 58 w 79"/>
                    <a:gd name="T13" fmla="*/ 105 h 110"/>
                    <a:gd name="T14" fmla="*/ 63 w 79"/>
                    <a:gd name="T15" fmla="*/ 105 h 110"/>
                    <a:gd name="T16" fmla="*/ 77 w 79"/>
                    <a:gd name="T17" fmla="*/ 110 h 110"/>
                    <a:gd name="T18" fmla="*/ 79 w 79"/>
                    <a:gd name="T19" fmla="*/ 103 h 110"/>
                    <a:gd name="T20" fmla="*/ 78 w 79"/>
                    <a:gd name="T21" fmla="*/ 102 h 110"/>
                    <a:gd name="T22" fmla="*/ 77 w 79"/>
                    <a:gd name="T23" fmla="*/ 101 h 110"/>
                    <a:gd name="T24" fmla="*/ 70 w 79"/>
                    <a:gd name="T25" fmla="*/ 95 h 110"/>
                    <a:gd name="T26" fmla="*/ 67 w 79"/>
                    <a:gd name="T27" fmla="*/ 90 h 110"/>
                    <a:gd name="T28" fmla="*/ 66 w 79"/>
                    <a:gd name="T29" fmla="*/ 84 h 110"/>
                    <a:gd name="T30" fmla="*/ 62 w 79"/>
                    <a:gd name="T31" fmla="*/ 68 h 110"/>
                    <a:gd name="T32" fmla="*/ 63 w 79"/>
                    <a:gd name="T33" fmla="*/ 59 h 110"/>
                    <a:gd name="T34" fmla="*/ 67 w 79"/>
                    <a:gd name="T35" fmla="*/ 51 h 110"/>
                    <a:gd name="T36" fmla="*/ 69 w 79"/>
                    <a:gd name="T37" fmla="*/ 49 h 110"/>
                    <a:gd name="T38" fmla="*/ 70 w 79"/>
                    <a:gd name="T39" fmla="*/ 47 h 110"/>
                    <a:gd name="T40" fmla="*/ 72 w 79"/>
                    <a:gd name="T41" fmla="*/ 46 h 110"/>
                    <a:gd name="T42" fmla="*/ 71 w 79"/>
                    <a:gd name="T43" fmla="*/ 45 h 110"/>
                    <a:gd name="T44" fmla="*/ 70 w 79"/>
                    <a:gd name="T45" fmla="*/ 42 h 110"/>
                    <a:gd name="T46" fmla="*/ 64 w 79"/>
                    <a:gd name="T47" fmla="*/ 33 h 110"/>
                    <a:gd name="T48" fmla="*/ 58 w 79"/>
                    <a:gd name="T49" fmla="*/ 27 h 110"/>
                    <a:gd name="T50" fmla="*/ 57 w 79"/>
                    <a:gd name="T51" fmla="*/ 21 h 110"/>
                    <a:gd name="T52" fmla="*/ 64 w 79"/>
                    <a:gd name="T53" fmla="*/ 17 h 110"/>
                    <a:gd name="T54" fmla="*/ 70 w 79"/>
                    <a:gd name="T55" fmla="*/ 17 h 110"/>
                    <a:gd name="T56" fmla="*/ 66 w 79"/>
                    <a:gd name="T57" fmla="*/ 2 h 110"/>
                    <a:gd name="T58" fmla="*/ 66 w 79"/>
                    <a:gd name="T59" fmla="*/ 0 h 110"/>
                    <a:gd name="T60" fmla="*/ 66 w 79"/>
                    <a:gd name="T61" fmla="*/ 1 h 110"/>
                    <a:gd name="T62" fmla="*/ 59 w 79"/>
                    <a:gd name="T63" fmla="*/ 6 h 110"/>
                    <a:gd name="T64" fmla="*/ 49 w 79"/>
                    <a:gd name="T65" fmla="*/ 26 h 110"/>
                    <a:gd name="T66" fmla="*/ 49 w 79"/>
                    <a:gd name="T67" fmla="*/ 30 h 110"/>
                    <a:gd name="T68" fmla="*/ 43 w 79"/>
                    <a:gd name="T69" fmla="*/ 37 h 110"/>
                    <a:gd name="T70" fmla="*/ 34 w 79"/>
                    <a:gd name="T71" fmla="*/ 57 h 110"/>
                    <a:gd name="T72" fmla="*/ 26 w 79"/>
                    <a:gd name="T73" fmla="*/ 59 h 110"/>
                    <a:gd name="T74" fmla="*/ 15 w 79"/>
                    <a:gd name="T75" fmla="*/ 56 h 110"/>
                    <a:gd name="T76" fmla="*/ 3 w 79"/>
                    <a:gd name="T77" fmla="*/ 68 h 110"/>
                    <a:gd name="T78" fmla="*/ 2 w 79"/>
                    <a:gd name="T79" fmla="*/ 69 h 110"/>
                    <a:gd name="T80" fmla="*/ 2 w 79"/>
                    <a:gd name="T81" fmla="*/ 70 h 110"/>
                    <a:gd name="T82" fmla="*/ 2 w 79"/>
                    <a:gd name="T83" fmla="*/ 71 h 110"/>
                    <a:gd name="T84" fmla="*/ 2 w 79"/>
                    <a:gd name="T85" fmla="*/ 72 h 110"/>
                    <a:gd name="T86" fmla="*/ 1 w 79"/>
                    <a:gd name="T87" fmla="*/ 74 h 110"/>
                    <a:gd name="T88" fmla="*/ 1 w 79"/>
                    <a:gd name="T89" fmla="*/ 76 h 110"/>
                    <a:gd name="T90" fmla="*/ 0 w 79"/>
                    <a:gd name="T91" fmla="*/ 78 h 110"/>
                    <a:gd name="T92" fmla="*/ 3 w 79"/>
                    <a:gd name="T93" fmla="*/ 82 h 110"/>
                    <a:gd name="T94" fmla="*/ 6 w 79"/>
                    <a:gd name="T95" fmla="*/ 85 h 110"/>
                    <a:gd name="T96" fmla="*/ 12 w 79"/>
                    <a:gd name="T97" fmla="*/ 85 h 110"/>
                    <a:gd name="T98" fmla="*/ 15 w 79"/>
                    <a:gd name="T99" fmla="*/ 100 h 110"/>
                    <a:gd name="T100" fmla="*/ 27 w 79"/>
                    <a:gd name="T101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9" h="110">
                      <a:moveTo>
                        <a:pt x="32" y="104"/>
                      </a:move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5" y="104"/>
                        <a:pt x="42" y="105"/>
                        <a:pt x="49" y="105"/>
                      </a:cubicBezTo>
                      <a:cubicBezTo>
                        <a:pt x="49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1" y="105"/>
                        <a:pt x="52" y="105"/>
                        <a:pt x="52" y="105"/>
                      </a:cubicBezTo>
                      <a:cubicBezTo>
                        <a:pt x="52" y="105"/>
                        <a:pt x="53" y="105"/>
                        <a:pt x="53" y="105"/>
                      </a:cubicBezTo>
                      <a:cubicBezTo>
                        <a:pt x="53" y="105"/>
                        <a:pt x="54" y="105"/>
                        <a:pt x="54" y="105"/>
                      </a:cubicBezTo>
                      <a:cubicBezTo>
                        <a:pt x="55" y="105"/>
                        <a:pt x="55" y="105"/>
                        <a:pt x="55" y="105"/>
                      </a:cubicBezTo>
                      <a:cubicBezTo>
                        <a:pt x="56" y="105"/>
                        <a:pt x="56" y="105"/>
                        <a:pt x="56" y="105"/>
                      </a:cubicBezTo>
                      <a:cubicBezTo>
                        <a:pt x="57" y="105"/>
                        <a:pt x="57" y="105"/>
                        <a:pt x="58" y="105"/>
                      </a:cubicBezTo>
                      <a:cubicBezTo>
                        <a:pt x="61" y="105"/>
                        <a:pt x="62" y="105"/>
                        <a:pt x="62" y="105"/>
                      </a:cubicBezTo>
                      <a:cubicBezTo>
                        <a:pt x="62" y="105"/>
                        <a:pt x="63" y="105"/>
                        <a:pt x="63" y="105"/>
                      </a:cubicBezTo>
                      <a:cubicBezTo>
                        <a:pt x="66" y="105"/>
                        <a:pt x="73" y="108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08"/>
                        <a:pt x="78" y="106"/>
                        <a:pt x="78" y="104"/>
                      </a:cubicBezTo>
                      <a:cubicBezTo>
                        <a:pt x="78" y="104"/>
                        <a:pt x="78" y="103"/>
                        <a:pt x="79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2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7" y="102"/>
                        <a:pt x="77" y="102"/>
                        <a:pt x="77" y="101"/>
                      </a:cubicBezTo>
                      <a:cubicBezTo>
                        <a:pt x="77" y="101"/>
                        <a:pt x="75" y="99"/>
                        <a:pt x="74" y="98"/>
                      </a:cubicBezTo>
                      <a:cubicBezTo>
                        <a:pt x="73" y="97"/>
                        <a:pt x="71" y="96"/>
                        <a:pt x="70" y="95"/>
                      </a:cubicBezTo>
                      <a:cubicBezTo>
                        <a:pt x="68" y="92"/>
                        <a:pt x="68" y="91"/>
                        <a:pt x="68" y="91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67" y="89"/>
                        <a:pt x="68" y="86"/>
                        <a:pt x="66" y="84"/>
                      </a:cubicBezTo>
                      <a:cubicBezTo>
                        <a:pt x="64" y="81"/>
                        <a:pt x="62" y="78"/>
                        <a:pt x="62" y="74"/>
                      </a:cubicBezTo>
                      <a:cubicBezTo>
                        <a:pt x="62" y="72"/>
                        <a:pt x="62" y="70"/>
                        <a:pt x="62" y="68"/>
                      </a:cubicBezTo>
                      <a:cubicBezTo>
                        <a:pt x="61" y="67"/>
                        <a:pt x="61" y="66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5" y="57"/>
                        <a:pt x="66" y="55"/>
                        <a:pt x="66" y="53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0"/>
                        <a:pt x="68" y="50"/>
                        <a:pt x="68" y="50"/>
                      </a:cubicBezTo>
                      <a:cubicBezTo>
                        <a:pt x="68" y="50"/>
                        <a:pt x="68" y="49"/>
                        <a:pt x="69" y="49"/>
                      </a:cubicBezTo>
                      <a:cubicBezTo>
                        <a:pt x="69" y="49"/>
                        <a:pt x="69" y="48"/>
                        <a:pt x="69" y="48"/>
                      </a:cubicBezTo>
                      <a:cubicBezTo>
                        <a:pt x="70" y="48"/>
                        <a:pt x="70" y="47"/>
                        <a:pt x="70" y="47"/>
                      </a:cubicBezTo>
                      <a:cubicBezTo>
                        <a:pt x="71" y="47"/>
                        <a:pt x="71" y="47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1" y="44"/>
                        <a:pt x="71" y="44"/>
                        <a:pt x="70" y="43"/>
                      </a:cubicBezTo>
                      <a:cubicBezTo>
                        <a:pt x="70" y="43"/>
                        <a:pt x="70" y="43"/>
                        <a:pt x="70" y="42"/>
                      </a:cubicBezTo>
                      <a:cubicBezTo>
                        <a:pt x="70" y="41"/>
                        <a:pt x="69" y="40"/>
                        <a:pt x="69" y="39"/>
                      </a:cubicBezTo>
                      <a:cubicBezTo>
                        <a:pt x="68" y="36"/>
                        <a:pt x="66" y="35"/>
                        <a:pt x="64" y="33"/>
                      </a:cubicBezTo>
                      <a:cubicBezTo>
                        <a:pt x="63" y="32"/>
                        <a:pt x="61" y="31"/>
                        <a:pt x="60" y="30"/>
                      </a:cubicBezTo>
                      <a:cubicBezTo>
                        <a:pt x="59" y="29"/>
                        <a:pt x="58" y="28"/>
                        <a:pt x="58" y="27"/>
                      </a:cubicBezTo>
                      <a:cubicBezTo>
                        <a:pt x="57" y="26"/>
                        <a:pt x="56" y="24"/>
                        <a:pt x="56" y="23"/>
                      </a:cubicBezTo>
                      <a:cubicBezTo>
                        <a:pt x="56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17"/>
                        <a:pt x="62" y="17"/>
                        <a:pt x="64" y="17"/>
                      </a:cubicBezTo>
                      <a:cubicBezTo>
                        <a:pt x="66" y="17"/>
                        <a:pt x="67" y="17"/>
                        <a:pt x="69" y="17"/>
                      </a:cubicBezTo>
                      <a:cubicBezTo>
                        <a:pt x="69" y="17"/>
                        <a:pt x="70" y="17"/>
                        <a:pt x="70" y="17"/>
                      </a:cubicBezTo>
                      <a:cubicBezTo>
                        <a:pt x="68" y="14"/>
                        <a:pt x="66" y="8"/>
                        <a:pt x="66" y="3"/>
                      </a:cubicBezTo>
                      <a:cubicBezTo>
                        <a:pt x="66" y="3"/>
                        <a:pt x="66" y="2"/>
                        <a:pt x="66" y="2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1"/>
                      </a:cubicBezTo>
                      <a:cubicBezTo>
                        <a:pt x="66" y="4"/>
                        <a:pt x="62" y="5"/>
                        <a:pt x="60" y="5"/>
                      </a:cubicBezTo>
                      <a:cubicBezTo>
                        <a:pt x="60" y="5"/>
                        <a:pt x="59" y="6"/>
                        <a:pt x="59" y="6"/>
                      </a:cubicBezTo>
                      <a:cubicBezTo>
                        <a:pt x="58" y="7"/>
                        <a:pt x="53" y="15"/>
                        <a:pt x="53" y="16"/>
                      </a:cubicBezTo>
                      <a:cubicBezTo>
                        <a:pt x="53" y="18"/>
                        <a:pt x="52" y="25"/>
                        <a:pt x="49" y="26"/>
                      </a:cubicBezTo>
                      <a:cubicBezTo>
                        <a:pt x="49" y="26"/>
                        <a:pt x="49" y="28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2"/>
                        <a:pt x="47" y="33"/>
                        <a:pt x="46" y="34"/>
                      </a:cubicBezTo>
                      <a:cubicBezTo>
                        <a:pt x="45" y="35"/>
                        <a:pt x="43" y="36"/>
                        <a:pt x="43" y="37"/>
                      </a:cubicBezTo>
                      <a:cubicBezTo>
                        <a:pt x="43" y="39"/>
                        <a:pt x="41" y="44"/>
                        <a:pt x="36" y="53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2" y="60"/>
                        <a:pt x="31" y="62"/>
                        <a:pt x="29" y="62"/>
                      </a:cubicBezTo>
                      <a:cubicBezTo>
                        <a:pt x="28" y="62"/>
                        <a:pt x="27" y="62"/>
                        <a:pt x="26" y="59"/>
                      </a:cubicBezTo>
                      <a:cubicBezTo>
                        <a:pt x="26" y="57"/>
                        <a:pt x="23" y="55"/>
                        <a:pt x="22" y="55"/>
                      </a:cubicBezTo>
                      <a:cubicBezTo>
                        <a:pt x="19" y="57"/>
                        <a:pt x="17" y="56"/>
                        <a:pt x="15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3" y="57"/>
                        <a:pt x="8" y="62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9"/>
                        <a:pt x="2" y="69"/>
                      </a:cubicBezTo>
                      <a:cubicBezTo>
                        <a:pt x="2" y="69"/>
                        <a:pt x="2" y="69"/>
                        <a:pt x="2" y="69"/>
                      </a:cubicBezTo>
                      <a:cubicBezTo>
                        <a:pt x="2" y="69"/>
                        <a:pt x="2" y="70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3"/>
                        <a:pt x="1" y="73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5"/>
                        <a:pt x="1" y="75"/>
                      </a:cubicBezTo>
                      <a:cubicBezTo>
                        <a:pt x="1" y="75"/>
                        <a:pt x="1" y="76"/>
                        <a:pt x="1" y="76"/>
                      </a:cubicBezTo>
                      <a:cubicBezTo>
                        <a:pt x="1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8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1" y="79"/>
                        <a:pt x="2" y="80"/>
                        <a:pt x="3" y="82"/>
                      </a:cubicBezTo>
                      <a:cubicBezTo>
                        <a:pt x="3" y="82"/>
                        <a:pt x="3" y="83"/>
                        <a:pt x="4" y="84"/>
                      </a:cubicBezTo>
                      <a:cubicBezTo>
                        <a:pt x="4" y="84"/>
                        <a:pt x="5" y="85"/>
                        <a:pt x="6" y="85"/>
                      </a:cubicBezTo>
                      <a:cubicBezTo>
                        <a:pt x="7" y="85"/>
                        <a:pt x="7" y="85"/>
                        <a:pt x="8" y="85"/>
                      </a:cubicBezTo>
                      <a:cubicBezTo>
                        <a:pt x="10" y="84"/>
                        <a:pt x="11" y="84"/>
                        <a:pt x="12" y="85"/>
                      </a:cubicBezTo>
                      <a:cubicBezTo>
                        <a:pt x="15" y="87"/>
                        <a:pt x="17" y="96"/>
                        <a:pt x="16" y="98"/>
                      </a:cubicBezTo>
                      <a:cubicBezTo>
                        <a:pt x="16" y="99"/>
                        <a:pt x="16" y="100"/>
                        <a:pt x="15" y="100"/>
                      </a:cubicBezTo>
                      <a:cubicBezTo>
                        <a:pt x="15" y="102"/>
                        <a:pt x="14" y="104"/>
                        <a:pt x="14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4" name="Freeform 1365"/>
                <p:cNvSpPr>
                  <a:spLocks/>
                </p:cNvSpPr>
                <p:nvPr/>
              </p:nvSpPr>
              <p:spPr bwMode="auto">
                <a:xfrm>
                  <a:off x="1829" y="289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5" name="Freeform 1366"/>
                <p:cNvSpPr>
                  <a:spLocks/>
                </p:cNvSpPr>
                <p:nvPr/>
              </p:nvSpPr>
              <p:spPr bwMode="auto">
                <a:xfrm>
                  <a:off x="1838" y="29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6" name="Freeform 1367"/>
                <p:cNvSpPr>
                  <a:spLocks/>
                </p:cNvSpPr>
                <p:nvPr/>
              </p:nvSpPr>
              <p:spPr bwMode="auto">
                <a:xfrm>
                  <a:off x="1830" y="289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7" name="Freeform 1368"/>
                <p:cNvSpPr>
                  <a:spLocks/>
                </p:cNvSpPr>
                <p:nvPr/>
              </p:nvSpPr>
              <p:spPr bwMode="auto">
                <a:xfrm>
                  <a:off x="1837" y="294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8" name="Freeform 1369"/>
                <p:cNvSpPr>
                  <a:spLocks/>
                </p:cNvSpPr>
                <p:nvPr/>
              </p:nvSpPr>
              <p:spPr bwMode="auto">
                <a:xfrm>
                  <a:off x="1827" y="28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9" name="Freeform 1370"/>
                <p:cNvSpPr>
                  <a:spLocks/>
                </p:cNvSpPr>
                <p:nvPr/>
              </p:nvSpPr>
              <p:spPr bwMode="auto">
                <a:xfrm>
                  <a:off x="1822" y="283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0" name="Freeform 1371"/>
                <p:cNvSpPr>
                  <a:spLocks/>
                </p:cNvSpPr>
                <p:nvPr/>
              </p:nvSpPr>
              <p:spPr bwMode="auto">
                <a:xfrm>
                  <a:off x="1826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1" name="Freeform 1372"/>
                <p:cNvSpPr>
                  <a:spLocks/>
                </p:cNvSpPr>
                <p:nvPr/>
              </p:nvSpPr>
              <p:spPr bwMode="auto">
                <a:xfrm>
                  <a:off x="1822" y="283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2" name="Freeform 137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3" name="Freeform 1374"/>
                <p:cNvSpPr>
                  <a:spLocks/>
                </p:cNvSpPr>
                <p:nvPr/>
              </p:nvSpPr>
              <p:spPr bwMode="auto">
                <a:xfrm>
                  <a:off x="1765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4" name="Freeform 1375"/>
                <p:cNvSpPr>
                  <a:spLocks/>
                </p:cNvSpPr>
                <p:nvPr/>
              </p:nvSpPr>
              <p:spPr bwMode="auto">
                <a:xfrm>
                  <a:off x="1764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5" name="Freeform 1376"/>
                <p:cNvSpPr>
                  <a:spLocks/>
                </p:cNvSpPr>
                <p:nvPr/>
              </p:nvSpPr>
              <p:spPr bwMode="auto">
                <a:xfrm>
                  <a:off x="1763" y="292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6" name="Freeform 1377"/>
                <p:cNvSpPr>
                  <a:spLocks/>
                </p:cNvSpPr>
                <p:nvPr/>
              </p:nvSpPr>
              <p:spPr bwMode="auto">
                <a:xfrm>
                  <a:off x="1791" y="2897"/>
                  <a:ext cx="7" cy="9"/>
                </a:xfrm>
                <a:custGeom>
                  <a:avLst/>
                  <a:gdLst>
                    <a:gd name="T0" fmla="*/ 5 w 7"/>
                    <a:gd name="T1" fmla="*/ 4 h 9"/>
                    <a:gd name="T2" fmla="*/ 7 w 7"/>
                    <a:gd name="T3" fmla="*/ 0 h 9"/>
                    <a:gd name="T4" fmla="*/ 5 w 7"/>
                    <a:gd name="T5" fmla="*/ 4 h 9"/>
                    <a:gd name="T6" fmla="*/ 0 w 7"/>
                    <a:gd name="T7" fmla="*/ 9 h 9"/>
                    <a:gd name="T8" fmla="*/ 5 w 7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5" y="4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7"/>
                        <a:pt x="2" y="9"/>
                        <a:pt x="0" y="9"/>
                      </a:cubicBezTo>
                      <a:cubicBezTo>
                        <a:pt x="2" y="9"/>
                        <a:pt x="3" y="7"/>
                        <a:pt x="5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7" name="Freeform 1378"/>
                <p:cNvSpPr>
                  <a:spLocks/>
                </p:cNvSpPr>
                <p:nvPr/>
              </p:nvSpPr>
              <p:spPr bwMode="auto">
                <a:xfrm>
                  <a:off x="1764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8" name="Freeform 1379"/>
                <p:cNvSpPr>
                  <a:spLocks/>
                </p:cNvSpPr>
                <p:nvPr/>
              </p:nvSpPr>
              <p:spPr bwMode="auto">
                <a:xfrm>
                  <a:off x="1765" y="29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9" name="Freeform 1380"/>
                <p:cNvSpPr>
                  <a:spLocks/>
                </p:cNvSpPr>
                <p:nvPr/>
              </p:nvSpPr>
              <p:spPr bwMode="auto">
                <a:xfrm>
                  <a:off x="1765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0" name="Freeform 1381"/>
                <p:cNvSpPr>
                  <a:spLocks/>
                </p:cNvSpPr>
                <p:nvPr/>
              </p:nvSpPr>
              <p:spPr bwMode="auto">
                <a:xfrm>
                  <a:off x="1765" y="29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1" name="Freeform 1382"/>
                <p:cNvSpPr>
                  <a:spLocks/>
                </p:cNvSpPr>
                <p:nvPr/>
              </p:nvSpPr>
              <p:spPr bwMode="auto">
                <a:xfrm>
                  <a:off x="1578" y="2859"/>
                  <a:ext cx="61" cy="64"/>
                </a:xfrm>
                <a:custGeom>
                  <a:avLst/>
                  <a:gdLst>
                    <a:gd name="T0" fmla="*/ 59 w 64"/>
                    <a:gd name="T1" fmla="*/ 9 h 67"/>
                    <a:gd name="T2" fmla="*/ 56 w 64"/>
                    <a:gd name="T3" fmla="*/ 8 h 67"/>
                    <a:gd name="T4" fmla="*/ 45 w 64"/>
                    <a:gd name="T5" fmla="*/ 12 h 67"/>
                    <a:gd name="T6" fmla="*/ 35 w 64"/>
                    <a:gd name="T7" fmla="*/ 5 h 67"/>
                    <a:gd name="T8" fmla="*/ 34 w 64"/>
                    <a:gd name="T9" fmla="*/ 4 h 67"/>
                    <a:gd name="T10" fmla="*/ 33 w 64"/>
                    <a:gd name="T11" fmla="*/ 3 h 67"/>
                    <a:gd name="T12" fmla="*/ 32 w 64"/>
                    <a:gd name="T13" fmla="*/ 3 h 67"/>
                    <a:gd name="T14" fmla="*/ 31 w 64"/>
                    <a:gd name="T15" fmla="*/ 3 h 67"/>
                    <a:gd name="T16" fmla="*/ 30 w 64"/>
                    <a:gd name="T17" fmla="*/ 3 h 67"/>
                    <a:gd name="T18" fmla="*/ 23 w 64"/>
                    <a:gd name="T19" fmla="*/ 4 h 67"/>
                    <a:gd name="T20" fmla="*/ 21 w 64"/>
                    <a:gd name="T21" fmla="*/ 1 h 67"/>
                    <a:gd name="T22" fmla="*/ 11 w 64"/>
                    <a:gd name="T23" fmla="*/ 5 h 67"/>
                    <a:gd name="T24" fmla="*/ 5 w 64"/>
                    <a:gd name="T25" fmla="*/ 6 h 67"/>
                    <a:gd name="T26" fmla="*/ 5 w 64"/>
                    <a:gd name="T27" fmla="*/ 6 h 67"/>
                    <a:gd name="T28" fmla="*/ 4 w 64"/>
                    <a:gd name="T29" fmla="*/ 6 h 67"/>
                    <a:gd name="T30" fmla="*/ 4 w 64"/>
                    <a:gd name="T31" fmla="*/ 7 h 67"/>
                    <a:gd name="T32" fmla="*/ 4 w 64"/>
                    <a:gd name="T33" fmla="*/ 9 h 67"/>
                    <a:gd name="T34" fmla="*/ 4 w 64"/>
                    <a:gd name="T35" fmla="*/ 10 h 67"/>
                    <a:gd name="T36" fmla="*/ 7 w 64"/>
                    <a:gd name="T37" fmla="*/ 18 h 67"/>
                    <a:gd name="T38" fmla="*/ 8 w 64"/>
                    <a:gd name="T39" fmla="*/ 26 h 67"/>
                    <a:gd name="T40" fmla="*/ 3 w 64"/>
                    <a:gd name="T41" fmla="*/ 26 h 67"/>
                    <a:gd name="T42" fmla="*/ 4 w 64"/>
                    <a:gd name="T43" fmla="*/ 33 h 67"/>
                    <a:gd name="T44" fmla="*/ 2 w 64"/>
                    <a:gd name="T45" fmla="*/ 36 h 67"/>
                    <a:gd name="T46" fmla="*/ 1 w 64"/>
                    <a:gd name="T47" fmla="*/ 38 h 67"/>
                    <a:gd name="T48" fmla="*/ 2 w 64"/>
                    <a:gd name="T49" fmla="*/ 42 h 67"/>
                    <a:gd name="T50" fmla="*/ 3 w 64"/>
                    <a:gd name="T51" fmla="*/ 48 h 67"/>
                    <a:gd name="T52" fmla="*/ 13 w 64"/>
                    <a:gd name="T53" fmla="*/ 58 h 67"/>
                    <a:gd name="T54" fmla="*/ 11 w 64"/>
                    <a:gd name="T55" fmla="*/ 64 h 67"/>
                    <a:gd name="T56" fmla="*/ 10 w 64"/>
                    <a:gd name="T57" fmla="*/ 66 h 67"/>
                    <a:gd name="T58" fmla="*/ 22 w 64"/>
                    <a:gd name="T59" fmla="*/ 64 h 67"/>
                    <a:gd name="T60" fmla="*/ 61 w 64"/>
                    <a:gd name="T61" fmla="*/ 60 h 67"/>
                    <a:gd name="T62" fmla="*/ 61 w 64"/>
                    <a:gd name="T63" fmla="*/ 59 h 67"/>
                    <a:gd name="T64" fmla="*/ 61 w 64"/>
                    <a:gd name="T65" fmla="*/ 58 h 67"/>
                    <a:gd name="T66" fmla="*/ 56 w 64"/>
                    <a:gd name="T67" fmla="*/ 44 h 67"/>
                    <a:gd name="T68" fmla="*/ 60 w 64"/>
                    <a:gd name="T69" fmla="*/ 34 h 67"/>
                    <a:gd name="T70" fmla="*/ 64 w 64"/>
                    <a:gd name="T71" fmla="*/ 26 h 67"/>
                    <a:gd name="T72" fmla="*/ 64 w 64"/>
                    <a:gd name="T73" fmla="*/ 25 h 67"/>
                    <a:gd name="T74" fmla="*/ 64 w 64"/>
                    <a:gd name="T75" fmla="*/ 23 h 67"/>
                    <a:gd name="T76" fmla="*/ 64 w 64"/>
                    <a:gd name="T77" fmla="*/ 21 h 67"/>
                    <a:gd name="T78" fmla="*/ 63 w 64"/>
                    <a:gd name="T79" fmla="*/ 19 h 67"/>
                    <a:gd name="T80" fmla="*/ 63 w 64"/>
                    <a:gd name="T81" fmla="*/ 16 h 67"/>
                    <a:gd name="T82" fmla="*/ 62 w 64"/>
                    <a:gd name="T83" fmla="*/ 14 h 67"/>
                    <a:gd name="T84" fmla="*/ 61 w 64"/>
                    <a:gd name="T85" fmla="*/ 11 h 67"/>
                    <a:gd name="T86" fmla="*/ 61 w 64"/>
                    <a:gd name="T87" fmla="*/ 1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4" h="67">
                      <a:moveTo>
                        <a:pt x="60" y="10"/>
                      </a:moveTo>
                      <a:cubicBezTo>
                        <a:pt x="60" y="10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7" y="8"/>
                      </a:cubicBezTo>
                      <a:cubicBezTo>
                        <a:pt x="57" y="8"/>
                        <a:pt x="56" y="8"/>
                        <a:pt x="56" y="8"/>
                      </a:cubicBezTo>
                      <a:cubicBezTo>
                        <a:pt x="53" y="8"/>
                        <a:pt x="50" y="9"/>
                        <a:pt x="49" y="11"/>
                      </a:cubicBezTo>
                      <a:cubicBezTo>
                        <a:pt x="48" y="12"/>
                        <a:pt x="46" y="12"/>
                        <a:pt x="45" y="12"/>
                      </a:cubicBezTo>
                      <a:cubicBezTo>
                        <a:pt x="41" y="12"/>
                        <a:pt x="36" y="7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7" y="5"/>
                        <a:pt x="26" y="5"/>
                        <a:pt x="24" y="5"/>
                      </a:cubicBezTo>
                      <a:cubicBezTo>
                        <a:pt x="24" y="5"/>
                        <a:pt x="24" y="4"/>
                        <a:pt x="23" y="4"/>
                      </a:cubicBezTo>
                      <a:cubicBezTo>
                        <a:pt x="22" y="3"/>
                        <a:pt x="22" y="2"/>
                        <a:pt x="22" y="0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0" y="4"/>
                        <a:pt x="17" y="7"/>
                        <a:pt x="14" y="7"/>
                      </a:cubicBezTo>
                      <a:cubicBezTo>
                        <a:pt x="13" y="7"/>
                        <a:pt x="11" y="6"/>
                        <a:pt x="11" y="5"/>
                      </a:cubicBezTo>
                      <a:cubicBezTo>
                        <a:pt x="10" y="4"/>
                        <a:pt x="9" y="3"/>
                        <a:pt x="8" y="3"/>
                      </a:cubicBezTo>
                      <a:cubicBezTo>
                        <a:pt x="7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7" y="12"/>
                        <a:pt x="8" y="15"/>
                        <a:pt x="7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9" y="21"/>
                        <a:pt x="10" y="24"/>
                        <a:pt x="8" y="26"/>
                      </a:cubicBezTo>
                      <a:cubicBezTo>
                        <a:pt x="7" y="27"/>
                        <a:pt x="5" y="27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5" y="29"/>
                        <a:pt x="6" y="31"/>
                        <a:pt x="4" y="33"/>
                      </a:cubicBezTo>
                      <a:cubicBezTo>
                        <a:pt x="4" y="34"/>
                        <a:pt x="3" y="34"/>
                        <a:pt x="3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9"/>
                        <a:pt x="2" y="41"/>
                        <a:pt x="2" y="42"/>
                      </a:cubicBezTo>
                      <a:cubicBezTo>
                        <a:pt x="2" y="44"/>
                        <a:pt x="1" y="45"/>
                        <a:pt x="0" y="47"/>
                      </a:cubicBezTo>
                      <a:cubicBezTo>
                        <a:pt x="1" y="47"/>
                        <a:pt x="2" y="47"/>
                        <a:pt x="3" y="48"/>
                      </a:cubicBezTo>
                      <a:cubicBezTo>
                        <a:pt x="4" y="48"/>
                        <a:pt x="4" y="49"/>
                        <a:pt x="5" y="49"/>
                      </a:cubicBezTo>
                      <a:cubicBezTo>
                        <a:pt x="9" y="51"/>
                        <a:pt x="13" y="54"/>
                        <a:pt x="13" y="58"/>
                      </a:cubicBezTo>
                      <a:cubicBezTo>
                        <a:pt x="12" y="60"/>
                        <a:pt x="12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10" y="67"/>
                      </a:cubicBezTo>
                      <a:cubicBezTo>
                        <a:pt x="13" y="66"/>
                        <a:pt x="17" y="65"/>
                        <a:pt x="22" y="64"/>
                      </a:cubicBezTo>
                      <a:cubicBezTo>
                        <a:pt x="27" y="62"/>
                        <a:pt x="34" y="61"/>
                        <a:pt x="40" y="59"/>
                      </a:cubicBezTo>
                      <a:cubicBezTo>
                        <a:pt x="47" y="58"/>
                        <a:pt x="54" y="59"/>
                        <a:pt x="61" y="60"/>
                      </a:cubicBezTo>
                      <a:cubicBezTo>
                        <a:pt x="61" y="60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0" y="56"/>
                        <a:pt x="56" y="47"/>
                        <a:pt x="56" y="44"/>
                      </a:cubicBezTo>
                      <a:cubicBezTo>
                        <a:pt x="56" y="43"/>
                        <a:pt x="57" y="42"/>
                        <a:pt x="58" y="40"/>
                      </a:cubicBezTo>
                      <a:cubicBezTo>
                        <a:pt x="59" y="38"/>
                        <a:pt x="60" y="35"/>
                        <a:pt x="60" y="34"/>
                      </a:cubicBezTo>
                      <a:cubicBezTo>
                        <a:pt x="60" y="31"/>
                        <a:pt x="62" y="30"/>
                        <a:pt x="63" y="28"/>
                      </a:cubicBezTo>
                      <a:cubicBezTo>
                        <a:pt x="63" y="28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8"/>
                        <a:pt x="63" y="18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3"/>
                        <a:pt x="62" y="13"/>
                        <a:pt x="62" y="12"/>
                      </a:cubicBezTo>
                      <a:cubicBezTo>
                        <a:pt x="62" y="12"/>
                        <a:pt x="61" y="12"/>
                        <a:pt x="61" y="11"/>
                      </a:cubicBezTo>
                      <a:cubicBezTo>
                        <a:pt x="61" y="11"/>
                        <a:pt x="61" y="11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1" y="10"/>
                        <a:pt x="61" y="10"/>
                        <a:pt x="60" y="1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2" name="Freeform 1383"/>
                <p:cNvSpPr>
                  <a:spLocks/>
                </p:cNvSpPr>
                <p:nvPr/>
              </p:nvSpPr>
              <p:spPr bwMode="auto">
                <a:xfrm>
                  <a:off x="1635" y="2855"/>
                  <a:ext cx="41" cy="65"/>
                </a:xfrm>
                <a:custGeom>
                  <a:avLst/>
                  <a:gdLst>
                    <a:gd name="T0" fmla="*/ 32 w 43"/>
                    <a:gd name="T1" fmla="*/ 2 h 68"/>
                    <a:gd name="T2" fmla="*/ 31 w 43"/>
                    <a:gd name="T3" fmla="*/ 2 h 68"/>
                    <a:gd name="T4" fmla="*/ 31 w 43"/>
                    <a:gd name="T5" fmla="*/ 2 h 68"/>
                    <a:gd name="T6" fmla="*/ 30 w 43"/>
                    <a:gd name="T7" fmla="*/ 2 h 68"/>
                    <a:gd name="T8" fmla="*/ 29 w 43"/>
                    <a:gd name="T9" fmla="*/ 1 h 68"/>
                    <a:gd name="T10" fmla="*/ 4 w 43"/>
                    <a:gd name="T11" fmla="*/ 1 h 68"/>
                    <a:gd name="T12" fmla="*/ 6 w 43"/>
                    <a:gd name="T13" fmla="*/ 11 h 68"/>
                    <a:gd name="T14" fmla="*/ 5 w 43"/>
                    <a:gd name="T15" fmla="*/ 13 h 68"/>
                    <a:gd name="T16" fmla="*/ 5 w 43"/>
                    <a:gd name="T17" fmla="*/ 14 h 68"/>
                    <a:gd name="T18" fmla="*/ 6 w 43"/>
                    <a:gd name="T19" fmla="*/ 17 h 68"/>
                    <a:gd name="T20" fmla="*/ 7 w 43"/>
                    <a:gd name="T21" fmla="*/ 19 h 68"/>
                    <a:gd name="T22" fmla="*/ 7 w 43"/>
                    <a:gd name="T23" fmla="*/ 22 h 68"/>
                    <a:gd name="T24" fmla="*/ 8 w 43"/>
                    <a:gd name="T25" fmla="*/ 24 h 68"/>
                    <a:gd name="T26" fmla="*/ 8 w 43"/>
                    <a:gd name="T27" fmla="*/ 27 h 68"/>
                    <a:gd name="T28" fmla="*/ 8 w 43"/>
                    <a:gd name="T29" fmla="*/ 29 h 68"/>
                    <a:gd name="T30" fmla="*/ 8 w 43"/>
                    <a:gd name="T31" fmla="*/ 30 h 68"/>
                    <a:gd name="T32" fmla="*/ 4 w 43"/>
                    <a:gd name="T33" fmla="*/ 37 h 68"/>
                    <a:gd name="T34" fmla="*/ 0 w 43"/>
                    <a:gd name="T35" fmla="*/ 49 h 68"/>
                    <a:gd name="T36" fmla="*/ 5 w 43"/>
                    <a:gd name="T37" fmla="*/ 61 h 68"/>
                    <a:gd name="T38" fmla="*/ 5 w 43"/>
                    <a:gd name="T39" fmla="*/ 63 h 68"/>
                    <a:gd name="T40" fmla="*/ 5 w 43"/>
                    <a:gd name="T41" fmla="*/ 64 h 68"/>
                    <a:gd name="T42" fmla="*/ 5 w 43"/>
                    <a:gd name="T43" fmla="*/ 65 h 68"/>
                    <a:gd name="T44" fmla="*/ 11 w 43"/>
                    <a:gd name="T45" fmla="*/ 68 h 68"/>
                    <a:gd name="T46" fmla="*/ 39 w 43"/>
                    <a:gd name="T47" fmla="*/ 56 h 68"/>
                    <a:gd name="T48" fmla="*/ 43 w 43"/>
                    <a:gd name="T49" fmla="*/ 54 h 68"/>
                    <a:gd name="T50" fmla="*/ 42 w 43"/>
                    <a:gd name="T51" fmla="*/ 52 h 68"/>
                    <a:gd name="T52" fmla="*/ 41 w 43"/>
                    <a:gd name="T53" fmla="*/ 49 h 68"/>
                    <a:gd name="T54" fmla="*/ 40 w 43"/>
                    <a:gd name="T55" fmla="*/ 45 h 68"/>
                    <a:gd name="T56" fmla="*/ 37 w 43"/>
                    <a:gd name="T57" fmla="*/ 28 h 68"/>
                    <a:gd name="T58" fmla="*/ 36 w 43"/>
                    <a:gd name="T59" fmla="*/ 11 h 68"/>
                    <a:gd name="T60" fmla="*/ 34 w 43"/>
                    <a:gd name="T61" fmla="*/ 6 h 68"/>
                    <a:gd name="T62" fmla="*/ 33 w 43"/>
                    <a:gd name="T63" fmla="*/ 5 h 68"/>
                    <a:gd name="T64" fmla="*/ 33 w 43"/>
                    <a:gd name="T65" fmla="*/ 4 h 68"/>
                    <a:gd name="T66" fmla="*/ 32 w 43"/>
                    <a:gd name="T67" fmla="*/ 2 h 68"/>
                    <a:gd name="T68" fmla="*/ 32 w 43"/>
                    <a:gd name="T6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" h="68">
                      <a:moveTo>
                        <a:pt x="32" y="2"/>
                      </a:move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1"/>
                      </a:cubicBezTo>
                      <a:cubicBezTo>
                        <a:pt x="27" y="1"/>
                        <a:pt x="20" y="0"/>
                        <a:pt x="12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4" y="2"/>
                        <a:pt x="5" y="4"/>
                        <a:pt x="5" y="6"/>
                      </a:cubicBezTo>
                      <a:cubicBezTo>
                        <a:pt x="6" y="8"/>
                        <a:pt x="6" y="10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5"/>
                        <a:pt x="6" y="15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6" y="18"/>
                        <a:pt x="7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7" y="22"/>
                      </a:cubicBezTo>
                      <a:cubicBezTo>
                        <a:pt x="7" y="22"/>
                        <a:pt x="7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2"/>
                        <a:pt x="7" y="34"/>
                        <a:pt x="6" y="35"/>
                      </a:cubicBezTo>
                      <a:cubicBezTo>
                        <a:pt x="5" y="36"/>
                        <a:pt x="4" y="37"/>
                        <a:pt x="4" y="37"/>
                      </a:cubicBezTo>
                      <a:cubicBezTo>
                        <a:pt x="4" y="40"/>
                        <a:pt x="3" y="43"/>
                        <a:pt x="1" y="46"/>
                      </a:cubicBezTo>
                      <a:cubicBezTo>
                        <a:pt x="1" y="47"/>
                        <a:pt x="0" y="48"/>
                        <a:pt x="0" y="49"/>
                      </a:cubicBezTo>
                      <a:cubicBezTo>
                        <a:pt x="0" y="50"/>
                        <a:pt x="3" y="58"/>
                        <a:pt x="4" y="60"/>
                      </a:cubicBezTo>
                      <a:cubicBezTo>
                        <a:pt x="4" y="60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5" y="62"/>
                      </a:cubicBezTo>
                      <a:cubicBezTo>
                        <a:pt x="5" y="62"/>
                        <a:pt x="5" y="62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4"/>
                        <a:pt x="5" y="64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7" y="66"/>
                        <a:pt x="9" y="67"/>
                        <a:pt x="10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ubicBezTo>
                        <a:pt x="13" y="68"/>
                        <a:pt x="24" y="63"/>
                        <a:pt x="32" y="59"/>
                      </a:cubicBezTo>
                      <a:cubicBezTo>
                        <a:pt x="34" y="58"/>
                        <a:pt x="37" y="57"/>
                        <a:pt x="39" y="56"/>
                      </a:cubicBezTo>
                      <a:cubicBezTo>
                        <a:pt x="40" y="56"/>
                        <a:pt x="42" y="55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3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1"/>
                        <a:pt x="41" y="50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8"/>
                        <a:pt x="40" y="47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4"/>
                        <a:pt x="40" y="43"/>
                        <a:pt x="40" y="42"/>
                      </a:cubicBezTo>
                      <a:cubicBezTo>
                        <a:pt x="40" y="37"/>
                        <a:pt x="38" y="31"/>
                        <a:pt x="37" y="28"/>
                      </a:cubicBezTo>
                      <a:cubicBezTo>
                        <a:pt x="35" y="24"/>
                        <a:pt x="36" y="19"/>
                        <a:pt x="36" y="13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7" y="7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3"/>
                        <a:pt x="33" y="3"/>
                      </a:cubicBezTo>
                      <a:cubicBezTo>
                        <a:pt x="33" y="3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3" name="Freeform 1384"/>
                <p:cNvSpPr>
                  <a:spLocks/>
                </p:cNvSpPr>
                <p:nvPr/>
              </p:nvSpPr>
              <p:spPr bwMode="auto">
                <a:xfrm>
                  <a:off x="1666" y="285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4" name="Freeform 1385"/>
                <p:cNvSpPr>
                  <a:spLocks/>
                </p:cNvSpPr>
                <p:nvPr/>
              </p:nvSpPr>
              <p:spPr bwMode="auto">
                <a:xfrm>
                  <a:off x="1673" y="289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5" name="Freeform 1386"/>
                <p:cNvSpPr>
                  <a:spLocks/>
                </p:cNvSpPr>
                <p:nvPr/>
              </p:nvSpPr>
              <p:spPr bwMode="auto">
                <a:xfrm>
                  <a:off x="1668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6" name="Freeform 1387"/>
                <p:cNvSpPr>
                  <a:spLocks/>
                </p:cNvSpPr>
                <p:nvPr/>
              </p:nvSpPr>
              <p:spPr bwMode="auto">
                <a:xfrm>
                  <a:off x="1667" y="286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7" name="Freeform 1388"/>
                <p:cNvSpPr>
                  <a:spLocks/>
                </p:cNvSpPr>
                <p:nvPr/>
              </p:nvSpPr>
              <p:spPr bwMode="auto">
                <a:xfrm>
                  <a:off x="1674" y="2902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8" name="Freeform 1389"/>
                <p:cNvSpPr>
                  <a:spLocks/>
                </p:cNvSpPr>
                <p:nvPr/>
              </p:nvSpPr>
              <p:spPr bwMode="auto">
                <a:xfrm>
                  <a:off x="1675" y="290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9" name="Freeform 1390"/>
                <p:cNvSpPr>
                  <a:spLocks/>
                </p:cNvSpPr>
                <p:nvPr/>
              </p:nvSpPr>
              <p:spPr bwMode="auto">
                <a:xfrm>
                  <a:off x="1667" y="28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0" name="Freeform 1391"/>
                <p:cNvSpPr>
                  <a:spLocks/>
                </p:cNvSpPr>
                <p:nvPr/>
              </p:nvSpPr>
              <p:spPr bwMode="auto">
                <a:xfrm>
                  <a:off x="1673" y="289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1" name="Freeform 1392"/>
                <p:cNvSpPr>
                  <a:spLocks/>
                </p:cNvSpPr>
                <p:nvPr/>
              </p:nvSpPr>
              <p:spPr bwMode="auto">
                <a:xfrm>
                  <a:off x="1641" y="28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2" name="Freeform 1393"/>
                <p:cNvSpPr>
                  <a:spLocks/>
                </p:cNvSpPr>
                <p:nvPr/>
              </p:nvSpPr>
              <p:spPr bwMode="auto">
                <a:xfrm>
                  <a:off x="1643" y="287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3" name="Freeform 1394"/>
                <p:cNvSpPr>
                  <a:spLocks/>
                </p:cNvSpPr>
                <p:nvPr/>
              </p:nvSpPr>
              <p:spPr bwMode="auto">
                <a:xfrm>
                  <a:off x="1643" y="28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4" name="Freeform 1395"/>
                <p:cNvSpPr>
                  <a:spLocks/>
                </p:cNvSpPr>
                <p:nvPr/>
              </p:nvSpPr>
              <p:spPr bwMode="auto">
                <a:xfrm>
                  <a:off x="1642" y="287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5" name="Freeform 1396"/>
                <p:cNvSpPr>
                  <a:spLocks/>
                </p:cNvSpPr>
                <p:nvPr/>
              </p:nvSpPr>
              <p:spPr bwMode="auto">
                <a:xfrm>
                  <a:off x="1640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6" name="Freeform 1397"/>
                <p:cNvSpPr>
                  <a:spLocks/>
                </p:cNvSpPr>
                <p:nvPr/>
              </p:nvSpPr>
              <p:spPr bwMode="auto">
                <a:xfrm>
                  <a:off x="1640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7" name="Freeform 1398"/>
                <p:cNvSpPr>
                  <a:spLocks/>
                </p:cNvSpPr>
                <p:nvPr/>
              </p:nvSpPr>
              <p:spPr bwMode="auto">
                <a:xfrm>
                  <a:off x="1643" y="28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8" name="Freeform 1399"/>
                <p:cNvSpPr>
                  <a:spLocks/>
                </p:cNvSpPr>
                <p:nvPr/>
              </p:nvSpPr>
              <p:spPr bwMode="auto">
                <a:xfrm>
                  <a:off x="1640" y="286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9" name="Freeform 1400"/>
                <p:cNvSpPr>
                  <a:spLocks/>
                </p:cNvSpPr>
                <p:nvPr/>
              </p:nvSpPr>
              <p:spPr bwMode="auto">
                <a:xfrm>
                  <a:off x="1640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0" name="Freeform 1401"/>
                <p:cNvSpPr>
                  <a:spLocks/>
                </p:cNvSpPr>
                <p:nvPr/>
              </p:nvSpPr>
              <p:spPr bwMode="auto">
                <a:xfrm>
                  <a:off x="1642" y="287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1" name="Freeform 1402"/>
                <p:cNvSpPr>
                  <a:spLocks/>
                </p:cNvSpPr>
                <p:nvPr/>
              </p:nvSpPr>
              <p:spPr bwMode="auto">
                <a:xfrm>
                  <a:off x="1507" y="2837"/>
                  <a:ext cx="76" cy="56"/>
                </a:xfrm>
                <a:custGeom>
                  <a:avLst/>
                  <a:gdLst>
                    <a:gd name="T0" fmla="*/ 56 w 79"/>
                    <a:gd name="T1" fmla="*/ 45 h 59"/>
                    <a:gd name="T2" fmla="*/ 57 w 79"/>
                    <a:gd name="T3" fmla="*/ 45 h 59"/>
                    <a:gd name="T4" fmla="*/ 64 w 79"/>
                    <a:gd name="T5" fmla="*/ 56 h 59"/>
                    <a:gd name="T6" fmla="*/ 70 w 79"/>
                    <a:gd name="T7" fmla="*/ 54 h 59"/>
                    <a:gd name="T8" fmla="*/ 72 w 79"/>
                    <a:gd name="T9" fmla="*/ 54 h 59"/>
                    <a:gd name="T10" fmla="*/ 73 w 79"/>
                    <a:gd name="T11" fmla="*/ 55 h 59"/>
                    <a:gd name="T12" fmla="*/ 74 w 79"/>
                    <a:gd name="T13" fmla="*/ 55 h 59"/>
                    <a:gd name="T14" fmla="*/ 74 w 79"/>
                    <a:gd name="T15" fmla="*/ 53 h 59"/>
                    <a:gd name="T16" fmla="*/ 79 w 79"/>
                    <a:gd name="T17" fmla="*/ 46 h 59"/>
                    <a:gd name="T18" fmla="*/ 77 w 79"/>
                    <a:gd name="T19" fmla="*/ 40 h 59"/>
                    <a:gd name="T20" fmla="*/ 75 w 79"/>
                    <a:gd name="T21" fmla="*/ 36 h 59"/>
                    <a:gd name="T22" fmla="*/ 74 w 79"/>
                    <a:gd name="T23" fmla="*/ 34 h 59"/>
                    <a:gd name="T24" fmla="*/ 74 w 79"/>
                    <a:gd name="T25" fmla="*/ 32 h 59"/>
                    <a:gd name="T26" fmla="*/ 74 w 79"/>
                    <a:gd name="T27" fmla="*/ 30 h 59"/>
                    <a:gd name="T28" fmla="*/ 75 w 79"/>
                    <a:gd name="T29" fmla="*/ 27 h 59"/>
                    <a:gd name="T30" fmla="*/ 74 w 79"/>
                    <a:gd name="T31" fmla="*/ 26 h 59"/>
                    <a:gd name="T32" fmla="*/ 73 w 79"/>
                    <a:gd name="T33" fmla="*/ 22 h 59"/>
                    <a:gd name="T34" fmla="*/ 70 w 79"/>
                    <a:gd name="T35" fmla="*/ 14 h 59"/>
                    <a:gd name="T36" fmla="*/ 62 w 79"/>
                    <a:gd name="T37" fmla="*/ 5 h 59"/>
                    <a:gd name="T38" fmla="*/ 51 w 79"/>
                    <a:gd name="T39" fmla="*/ 6 h 59"/>
                    <a:gd name="T40" fmla="*/ 44 w 79"/>
                    <a:gd name="T41" fmla="*/ 8 h 59"/>
                    <a:gd name="T42" fmla="*/ 40 w 79"/>
                    <a:gd name="T43" fmla="*/ 9 h 59"/>
                    <a:gd name="T44" fmla="*/ 39 w 79"/>
                    <a:gd name="T45" fmla="*/ 8 h 59"/>
                    <a:gd name="T46" fmla="*/ 38 w 79"/>
                    <a:gd name="T47" fmla="*/ 7 h 59"/>
                    <a:gd name="T48" fmla="*/ 38 w 79"/>
                    <a:gd name="T49" fmla="*/ 6 h 59"/>
                    <a:gd name="T50" fmla="*/ 37 w 79"/>
                    <a:gd name="T51" fmla="*/ 5 h 59"/>
                    <a:gd name="T52" fmla="*/ 36 w 79"/>
                    <a:gd name="T53" fmla="*/ 5 h 59"/>
                    <a:gd name="T54" fmla="*/ 33 w 79"/>
                    <a:gd name="T55" fmla="*/ 5 h 59"/>
                    <a:gd name="T56" fmla="*/ 20 w 79"/>
                    <a:gd name="T57" fmla="*/ 2 h 59"/>
                    <a:gd name="T58" fmla="*/ 18 w 79"/>
                    <a:gd name="T59" fmla="*/ 1 h 59"/>
                    <a:gd name="T60" fmla="*/ 16 w 79"/>
                    <a:gd name="T61" fmla="*/ 1 h 59"/>
                    <a:gd name="T62" fmla="*/ 15 w 79"/>
                    <a:gd name="T63" fmla="*/ 2 h 59"/>
                    <a:gd name="T64" fmla="*/ 14 w 79"/>
                    <a:gd name="T65" fmla="*/ 4 h 59"/>
                    <a:gd name="T66" fmla="*/ 12 w 79"/>
                    <a:gd name="T67" fmla="*/ 5 h 59"/>
                    <a:gd name="T68" fmla="*/ 14 w 79"/>
                    <a:gd name="T69" fmla="*/ 8 h 59"/>
                    <a:gd name="T70" fmla="*/ 2 w 79"/>
                    <a:gd name="T71" fmla="*/ 16 h 59"/>
                    <a:gd name="T72" fmla="*/ 0 w 79"/>
                    <a:gd name="T73" fmla="*/ 17 h 59"/>
                    <a:gd name="T74" fmla="*/ 19 w 79"/>
                    <a:gd name="T75" fmla="*/ 37 h 59"/>
                    <a:gd name="T76" fmla="*/ 20 w 79"/>
                    <a:gd name="T77" fmla="*/ 36 h 59"/>
                    <a:gd name="T78" fmla="*/ 22 w 79"/>
                    <a:gd name="T79" fmla="*/ 34 h 59"/>
                    <a:gd name="T80" fmla="*/ 23 w 79"/>
                    <a:gd name="T81" fmla="*/ 33 h 59"/>
                    <a:gd name="T82" fmla="*/ 23 w 79"/>
                    <a:gd name="T83" fmla="*/ 32 h 59"/>
                    <a:gd name="T84" fmla="*/ 24 w 79"/>
                    <a:gd name="T85" fmla="*/ 32 h 59"/>
                    <a:gd name="T86" fmla="*/ 31 w 79"/>
                    <a:gd name="T87" fmla="*/ 29 h 59"/>
                    <a:gd name="T88" fmla="*/ 50 w 79"/>
                    <a:gd name="T89" fmla="*/ 40 h 59"/>
                    <a:gd name="T90" fmla="*/ 51 w 79"/>
                    <a:gd name="T91" fmla="*/ 43 h 59"/>
                    <a:gd name="T92" fmla="*/ 51 w 79"/>
                    <a:gd name="T93" fmla="*/ 45 h 59"/>
                    <a:gd name="T94" fmla="*/ 54 w 79"/>
                    <a:gd name="T95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59"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5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60" y="45"/>
                        <a:pt x="61" y="46"/>
                      </a:cubicBezTo>
                      <a:cubicBezTo>
                        <a:pt x="62" y="48"/>
                        <a:pt x="64" y="53"/>
                        <a:pt x="64" y="56"/>
                      </a:cubicBezTo>
                      <a:cubicBezTo>
                        <a:pt x="63" y="57"/>
                        <a:pt x="64" y="58"/>
                        <a:pt x="64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7"/>
                        <a:pt x="68" y="55"/>
                        <a:pt x="70" y="54"/>
                      </a:cubicBezTo>
                      <a:cubicBezTo>
                        <a:pt x="70" y="54"/>
                        <a:pt x="70" y="54"/>
                        <a:pt x="71" y="54"/>
                      </a:cubicBezTo>
                      <a:cubicBezTo>
                        <a:pt x="71" y="54"/>
                        <a:pt x="71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6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4"/>
                        <a:pt x="75" y="54"/>
                        <a:pt x="75" y="54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5" y="54"/>
                        <a:pt x="75" y="53"/>
                        <a:pt x="74" y="53"/>
                      </a:cubicBezTo>
                      <a:cubicBezTo>
                        <a:pt x="74" y="51"/>
                        <a:pt x="73" y="49"/>
                        <a:pt x="74" y="47"/>
                      </a:cubicBezTo>
                      <a:cubicBezTo>
                        <a:pt x="75" y="45"/>
                        <a:pt x="76" y="45"/>
                        <a:pt x="77" y="45"/>
                      </a:cubicBezTo>
                      <a:cubicBezTo>
                        <a:pt x="78" y="45"/>
                        <a:pt x="78" y="45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8" y="44"/>
                      </a:cubicBezTo>
                      <a:cubicBezTo>
                        <a:pt x="77" y="43"/>
                        <a:pt x="77" y="41"/>
                        <a:pt x="77" y="40"/>
                      </a:cubicBezTo>
                      <a:cubicBezTo>
                        <a:pt x="77" y="39"/>
                        <a:pt x="77" y="38"/>
                        <a:pt x="76" y="37"/>
                      </a:cubicBezTo>
                      <a:cubicBezTo>
                        <a:pt x="76" y="37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4" y="28"/>
                        <a:pt x="74" y="28"/>
                      </a:cubicBezTo>
                      <a:cubicBezTo>
                        <a:pt x="75" y="28"/>
                        <a:pt x="75" y="28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4"/>
                        <a:pt x="73" y="23"/>
                        <a:pt x="73" y="22"/>
                      </a:cubicBezTo>
                      <a:cubicBezTo>
                        <a:pt x="73" y="21"/>
                        <a:pt x="72" y="21"/>
                        <a:pt x="72" y="20"/>
                      </a:cubicBezTo>
                      <a:cubicBezTo>
                        <a:pt x="71" y="20"/>
                        <a:pt x="69" y="19"/>
                        <a:pt x="69" y="17"/>
                      </a:cubicBezTo>
                      <a:cubicBezTo>
                        <a:pt x="69" y="16"/>
                        <a:pt x="69" y="15"/>
                        <a:pt x="70" y="14"/>
                      </a:cubicBezTo>
                      <a:cubicBezTo>
                        <a:pt x="69" y="12"/>
                        <a:pt x="67" y="11"/>
                        <a:pt x="67" y="9"/>
                      </a:cubicBezTo>
                      <a:cubicBezTo>
                        <a:pt x="67" y="8"/>
                        <a:pt x="65" y="4"/>
                        <a:pt x="64" y="3"/>
                      </a:cubicBezTo>
                      <a:cubicBezTo>
                        <a:pt x="64" y="3"/>
                        <a:pt x="63" y="4"/>
                        <a:pt x="62" y="5"/>
                      </a:cubicBezTo>
                      <a:cubicBezTo>
                        <a:pt x="60" y="7"/>
                        <a:pt x="58" y="8"/>
                        <a:pt x="56" y="8"/>
                      </a:cubicBezTo>
                      <a:cubicBezTo>
                        <a:pt x="55" y="8"/>
                        <a:pt x="54" y="8"/>
                        <a:pt x="53" y="7"/>
                      </a:cubicBezTo>
                      <a:cubicBezTo>
                        <a:pt x="52" y="7"/>
                        <a:pt x="51" y="6"/>
                        <a:pt x="51" y="6"/>
                      </a:cubicBezTo>
                      <a:cubicBezTo>
                        <a:pt x="50" y="8"/>
                        <a:pt x="48" y="9"/>
                        <a:pt x="47" y="9"/>
                      </a:cubicBezTo>
                      <a:cubicBezTo>
                        <a:pt x="46" y="9"/>
                        <a:pt x="46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3" y="9"/>
                        <a:pt x="42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7" y="4"/>
                      </a:cubicBezTo>
                      <a:cubicBezTo>
                        <a:pt x="37" y="4"/>
                        <a:pt x="37" y="5"/>
                        <a:pt x="37" y="5"/>
                      </a:cubicBezTo>
                      <a:cubicBezTo>
                        <a:pt x="37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5"/>
                        <a:pt x="32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28" y="5"/>
                        <a:pt x="21" y="5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4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3" y="7"/>
                        <a:pt x="14" y="8"/>
                        <a:pt x="14" y="8"/>
                      </a:cubicBezTo>
                      <a:cubicBezTo>
                        <a:pt x="14" y="11"/>
                        <a:pt x="9" y="13"/>
                        <a:pt x="7" y="12"/>
                      </a:cubicBezTo>
                      <a:cubicBezTo>
                        <a:pt x="7" y="12"/>
                        <a:pt x="6" y="12"/>
                        <a:pt x="5" y="13"/>
                      </a:cubicBezTo>
                      <a:cubicBezTo>
                        <a:pt x="4" y="14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2" y="19"/>
                        <a:pt x="3" y="20"/>
                      </a:cubicBezTo>
                      <a:cubicBezTo>
                        <a:pt x="4" y="22"/>
                        <a:pt x="4" y="24"/>
                        <a:pt x="6" y="25"/>
                      </a:cubicBezTo>
                      <a:cubicBezTo>
                        <a:pt x="11" y="28"/>
                        <a:pt x="15" y="32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2" y="35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0"/>
                        <a:pt x="25" y="28"/>
                        <a:pt x="27" y="28"/>
                      </a:cubicBezTo>
                      <a:cubicBezTo>
                        <a:pt x="28" y="28"/>
                        <a:pt x="29" y="29"/>
                        <a:pt x="30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2" y="29"/>
                        <a:pt x="34" y="29"/>
                        <a:pt x="35" y="28"/>
                      </a:cubicBezTo>
                      <a:cubicBezTo>
                        <a:pt x="37" y="28"/>
                        <a:pt x="38" y="27"/>
                        <a:pt x="39" y="27"/>
                      </a:cubicBezTo>
                      <a:cubicBezTo>
                        <a:pt x="43" y="27"/>
                        <a:pt x="50" y="37"/>
                        <a:pt x="50" y="40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5"/>
                        <a:pt x="53" y="45"/>
                        <a:pt x="54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2" name="Freeform 1403"/>
                <p:cNvSpPr>
                  <a:spLocks/>
                </p:cNvSpPr>
                <p:nvPr/>
              </p:nvSpPr>
              <p:spPr bwMode="auto">
                <a:xfrm>
                  <a:off x="1524" y="283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3" name="Freeform 1404"/>
                <p:cNvSpPr>
                  <a:spLocks/>
                </p:cNvSpPr>
                <p:nvPr/>
              </p:nvSpPr>
              <p:spPr bwMode="auto">
                <a:xfrm>
                  <a:off x="1521" y="2837"/>
                  <a:ext cx="0" cy="2"/>
                </a:xfrm>
                <a:custGeom>
                  <a:avLst/>
                  <a:gdLst>
                    <a:gd name="T0" fmla="*/ 1 h 2"/>
                    <a:gd name="T1" fmla="*/ 1 h 2"/>
                    <a:gd name="T2" fmla="*/ 2 h 2"/>
                    <a:gd name="T3" fmla="*/ 2 h 2"/>
                    <a:gd name="T4" fmla="*/ 0 h 2"/>
                    <a:gd name="T5" fmla="*/ 0 h 2"/>
                    <a:gd name="T6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4" name="Freeform 1405"/>
                <p:cNvSpPr>
                  <a:spLocks/>
                </p:cNvSpPr>
                <p:nvPr/>
              </p:nvSpPr>
              <p:spPr bwMode="auto">
                <a:xfrm>
                  <a:off x="1538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5" name="Freeform 1406"/>
                <p:cNvSpPr>
                  <a:spLocks/>
                </p:cNvSpPr>
                <p:nvPr/>
              </p:nvSpPr>
              <p:spPr bwMode="auto">
                <a:xfrm>
                  <a:off x="1540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6" name="Freeform 1407"/>
                <p:cNvSpPr>
                  <a:spLocks/>
                </p:cNvSpPr>
                <p:nvPr/>
              </p:nvSpPr>
              <p:spPr bwMode="auto">
                <a:xfrm>
                  <a:off x="1522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7" name="Freeform 1408"/>
                <p:cNvSpPr>
                  <a:spLocks/>
                </p:cNvSpPr>
                <p:nvPr/>
              </p:nvSpPr>
              <p:spPr bwMode="auto">
                <a:xfrm>
                  <a:off x="1541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8" name="Freeform 1409"/>
                <p:cNvSpPr>
                  <a:spLocks/>
                </p:cNvSpPr>
                <p:nvPr/>
              </p:nvSpPr>
              <p:spPr bwMode="auto">
                <a:xfrm>
                  <a:off x="1523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9" name="Freeform 1410"/>
                <p:cNvSpPr>
                  <a:spLocks/>
                </p:cNvSpPr>
                <p:nvPr/>
              </p:nvSpPr>
              <p:spPr bwMode="auto">
                <a:xfrm>
                  <a:off x="1507" y="28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0" name="Freeform 1411"/>
                <p:cNvSpPr>
                  <a:spLocks/>
                </p:cNvSpPr>
                <p:nvPr/>
              </p:nvSpPr>
              <p:spPr bwMode="auto">
                <a:xfrm>
                  <a:off x="1520" y="283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1" name="Freeform 1412"/>
                <p:cNvSpPr>
                  <a:spLocks/>
                </p:cNvSpPr>
                <p:nvPr/>
              </p:nvSpPr>
              <p:spPr bwMode="auto">
                <a:xfrm>
                  <a:off x="1519" y="284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2" name="Oval 1413"/>
                <p:cNvSpPr>
                  <a:spLocks noChangeArrowheads="1"/>
                </p:cNvSpPr>
                <p:nvPr/>
              </p:nvSpPr>
              <p:spPr bwMode="auto">
                <a:xfrm>
                  <a:off x="1519" y="2842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3" name="Freeform 1414"/>
                <p:cNvSpPr>
                  <a:spLocks/>
                </p:cNvSpPr>
                <p:nvPr/>
              </p:nvSpPr>
              <p:spPr bwMode="auto">
                <a:xfrm>
                  <a:off x="1521" y="2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4" name="Freeform 1415"/>
                <p:cNvSpPr>
                  <a:spLocks/>
                </p:cNvSpPr>
                <p:nvPr/>
              </p:nvSpPr>
              <p:spPr bwMode="auto">
                <a:xfrm>
                  <a:off x="1578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5" name="Freeform 1416"/>
                <p:cNvSpPr>
                  <a:spLocks/>
                </p:cNvSpPr>
                <p:nvPr/>
              </p:nvSpPr>
              <p:spPr bwMode="auto">
                <a:xfrm>
                  <a:off x="1578" y="2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6" name="Freeform 1417"/>
                <p:cNvSpPr>
                  <a:spLocks/>
                </p:cNvSpPr>
                <p:nvPr/>
              </p:nvSpPr>
              <p:spPr bwMode="auto">
                <a:xfrm>
                  <a:off x="1578" y="286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7" name="Freeform 1418"/>
                <p:cNvSpPr>
                  <a:spLocks/>
                </p:cNvSpPr>
                <p:nvPr/>
              </p:nvSpPr>
              <p:spPr bwMode="auto">
                <a:xfrm>
                  <a:off x="1578" y="286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8" name="Freeform 1419"/>
                <p:cNvSpPr>
                  <a:spLocks/>
                </p:cNvSpPr>
                <p:nvPr/>
              </p:nvSpPr>
              <p:spPr bwMode="auto">
                <a:xfrm>
                  <a:off x="1578" y="28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9" name="Freeform 1420"/>
                <p:cNvSpPr>
                  <a:spLocks/>
                </p:cNvSpPr>
                <p:nvPr/>
              </p:nvSpPr>
              <p:spPr bwMode="auto">
                <a:xfrm>
                  <a:off x="1578" y="286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0" name="Freeform 1421"/>
                <p:cNvSpPr>
                  <a:spLocks/>
                </p:cNvSpPr>
                <p:nvPr/>
              </p:nvSpPr>
              <p:spPr bwMode="auto">
                <a:xfrm>
                  <a:off x="1579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1" name="Freeform 1422"/>
                <p:cNvSpPr>
                  <a:spLocks/>
                </p:cNvSpPr>
                <p:nvPr/>
              </p:nvSpPr>
              <p:spPr bwMode="auto">
                <a:xfrm>
                  <a:off x="1577" y="2889"/>
                  <a:ext cx="2" cy="2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0 h 2"/>
                    <a:gd name="T4" fmla="*/ 1 w 2"/>
                    <a:gd name="T5" fmla="*/ 1 h 2"/>
                    <a:gd name="T6" fmla="*/ 0 w 2"/>
                    <a:gd name="T7" fmla="*/ 2 h 2"/>
                    <a:gd name="T8" fmla="*/ 0 w 2"/>
                    <a:gd name="T9" fmla="*/ 2 h 2"/>
                    <a:gd name="T10" fmla="*/ 1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2" name="Freeform 1423"/>
                <p:cNvSpPr>
                  <a:spLocks/>
                </p:cNvSpPr>
                <p:nvPr/>
              </p:nvSpPr>
              <p:spPr bwMode="auto">
                <a:xfrm>
                  <a:off x="1545" y="2884"/>
                  <a:ext cx="41" cy="39"/>
                </a:xfrm>
                <a:custGeom>
                  <a:avLst/>
                  <a:gdLst>
                    <a:gd name="T0" fmla="*/ 30 w 43"/>
                    <a:gd name="T1" fmla="*/ 10 h 41"/>
                    <a:gd name="T2" fmla="*/ 29 w 43"/>
                    <a:gd name="T3" fmla="*/ 12 h 41"/>
                    <a:gd name="T4" fmla="*/ 25 w 43"/>
                    <a:gd name="T5" fmla="*/ 14 h 41"/>
                    <a:gd name="T6" fmla="*/ 21 w 43"/>
                    <a:gd name="T7" fmla="*/ 12 h 41"/>
                    <a:gd name="T8" fmla="*/ 20 w 43"/>
                    <a:gd name="T9" fmla="*/ 7 h 41"/>
                    <a:gd name="T10" fmla="*/ 18 w 43"/>
                    <a:gd name="T11" fmla="*/ 0 h 41"/>
                    <a:gd name="T12" fmla="*/ 17 w 43"/>
                    <a:gd name="T13" fmla="*/ 0 h 41"/>
                    <a:gd name="T14" fmla="*/ 16 w 43"/>
                    <a:gd name="T15" fmla="*/ 0 h 41"/>
                    <a:gd name="T16" fmla="*/ 15 w 43"/>
                    <a:gd name="T17" fmla="*/ 0 h 41"/>
                    <a:gd name="T18" fmla="*/ 15 w 43"/>
                    <a:gd name="T19" fmla="*/ 0 h 41"/>
                    <a:gd name="T20" fmla="*/ 14 w 43"/>
                    <a:gd name="T21" fmla="*/ 0 h 41"/>
                    <a:gd name="T22" fmla="*/ 13 w 43"/>
                    <a:gd name="T23" fmla="*/ 0 h 41"/>
                    <a:gd name="T24" fmla="*/ 12 w 43"/>
                    <a:gd name="T25" fmla="*/ 1 h 41"/>
                    <a:gd name="T26" fmla="*/ 12 w 43"/>
                    <a:gd name="T27" fmla="*/ 3 h 41"/>
                    <a:gd name="T28" fmla="*/ 11 w 43"/>
                    <a:gd name="T29" fmla="*/ 4 h 41"/>
                    <a:gd name="T30" fmla="*/ 11 w 43"/>
                    <a:gd name="T31" fmla="*/ 5 h 41"/>
                    <a:gd name="T32" fmla="*/ 7 w 43"/>
                    <a:gd name="T33" fmla="*/ 10 h 41"/>
                    <a:gd name="T34" fmla="*/ 4 w 43"/>
                    <a:gd name="T35" fmla="*/ 12 h 41"/>
                    <a:gd name="T36" fmla="*/ 1 w 43"/>
                    <a:gd name="T37" fmla="*/ 14 h 41"/>
                    <a:gd name="T38" fmla="*/ 1 w 43"/>
                    <a:gd name="T39" fmla="*/ 14 h 41"/>
                    <a:gd name="T40" fmla="*/ 1 w 43"/>
                    <a:gd name="T41" fmla="*/ 14 h 41"/>
                    <a:gd name="T42" fmla="*/ 1 w 43"/>
                    <a:gd name="T43" fmla="*/ 14 h 41"/>
                    <a:gd name="T44" fmla="*/ 1 w 43"/>
                    <a:gd name="T45" fmla="*/ 14 h 41"/>
                    <a:gd name="T46" fmla="*/ 0 w 43"/>
                    <a:gd name="T47" fmla="*/ 15 h 41"/>
                    <a:gd name="T48" fmla="*/ 13 w 43"/>
                    <a:gd name="T49" fmla="*/ 24 h 41"/>
                    <a:gd name="T50" fmla="*/ 39 w 43"/>
                    <a:gd name="T51" fmla="*/ 40 h 41"/>
                    <a:gd name="T52" fmla="*/ 40 w 43"/>
                    <a:gd name="T53" fmla="*/ 41 h 41"/>
                    <a:gd name="T54" fmla="*/ 40 w 43"/>
                    <a:gd name="T55" fmla="*/ 40 h 41"/>
                    <a:gd name="T56" fmla="*/ 40 w 43"/>
                    <a:gd name="T57" fmla="*/ 39 h 41"/>
                    <a:gd name="T58" fmla="*/ 40 w 43"/>
                    <a:gd name="T59" fmla="*/ 38 h 41"/>
                    <a:gd name="T60" fmla="*/ 41 w 43"/>
                    <a:gd name="T61" fmla="*/ 38 h 41"/>
                    <a:gd name="T62" fmla="*/ 41 w 43"/>
                    <a:gd name="T63" fmla="*/ 37 h 41"/>
                    <a:gd name="T64" fmla="*/ 41 w 43"/>
                    <a:gd name="T65" fmla="*/ 36 h 41"/>
                    <a:gd name="T66" fmla="*/ 42 w 43"/>
                    <a:gd name="T67" fmla="*/ 35 h 41"/>
                    <a:gd name="T68" fmla="*/ 43 w 43"/>
                    <a:gd name="T69" fmla="*/ 32 h 41"/>
                    <a:gd name="T70" fmla="*/ 37 w 43"/>
                    <a:gd name="T71" fmla="*/ 27 h 41"/>
                    <a:gd name="T72" fmla="*/ 35 w 43"/>
                    <a:gd name="T73" fmla="*/ 25 h 41"/>
                    <a:gd name="T74" fmla="*/ 32 w 43"/>
                    <a:gd name="T75" fmla="*/ 24 h 41"/>
                    <a:gd name="T76" fmla="*/ 30 w 43"/>
                    <a:gd name="T77" fmla="*/ 22 h 41"/>
                    <a:gd name="T78" fmla="*/ 30 w 43"/>
                    <a:gd name="T79" fmla="*/ 21 h 41"/>
                    <a:gd name="T80" fmla="*/ 31 w 43"/>
                    <a:gd name="T81" fmla="*/ 19 h 41"/>
                    <a:gd name="T82" fmla="*/ 31 w 43"/>
                    <a:gd name="T83" fmla="*/ 12 h 41"/>
                    <a:gd name="T84" fmla="*/ 31 w 43"/>
                    <a:gd name="T85" fmla="*/ 10 h 41"/>
                    <a:gd name="T86" fmla="*/ 30 w 43"/>
                    <a:gd name="T8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3" h="41">
                      <a:moveTo>
                        <a:pt x="30" y="10"/>
                      </a:moveTo>
                      <a:cubicBezTo>
                        <a:pt x="30" y="10"/>
                        <a:pt x="29" y="11"/>
                        <a:pt x="29" y="12"/>
                      </a:cubicBezTo>
                      <a:cubicBezTo>
                        <a:pt x="28" y="13"/>
                        <a:pt x="27" y="14"/>
                        <a:pt x="25" y="14"/>
                      </a:cubicBezTo>
                      <a:cubicBezTo>
                        <a:pt x="24" y="14"/>
                        <a:pt x="22" y="13"/>
                        <a:pt x="21" y="12"/>
                      </a:cubicBezTo>
                      <a:cubicBezTo>
                        <a:pt x="20" y="11"/>
                        <a:pt x="19" y="9"/>
                        <a:pt x="20" y="7"/>
                      </a:cubicBezTo>
                      <a:cubicBezTo>
                        <a:pt x="20" y="4"/>
                        <a:pt x="19" y="1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7"/>
                        <a:pt x="9" y="8"/>
                        <a:pt x="7" y="10"/>
                      </a:cubicBezTo>
                      <a:cubicBezTo>
                        <a:pt x="6" y="11"/>
                        <a:pt x="5" y="11"/>
                        <a:pt x="4" y="12"/>
                      </a:cubicBezTo>
                      <a:cubicBezTo>
                        <a:pt x="3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5" y="18"/>
                        <a:pt x="9" y="21"/>
                        <a:pt x="13" y="24"/>
                      </a:cubicBezTo>
                      <a:cubicBezTo>
                        <a:pt x="22" y="31"/>
                        <a:pt x="34" y="38"/>
                        <a:pt x="39" y="40"/>
                      </a:cubicBezTo>
                      <a:cubicBezTo>
                        <a:pt x="39" y="40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2" y="35"/>
                      </a:cubicBezTo>
                      <a:cubicBezTo>
                        <a:pt x="42" y="34"/>
                        <a:pt x="42" y="33"/>
                        <a:pt x="43" y="32"/>
                      </a:cubicBezTo>
                      <a:cubicBezTo>
                        <a:pt x="43" y="30"/>
                        <a:pt x="39" y="28"/>
                        <a:pt x="37" y="27"/>
                      </a:cubicBezTo>
                      <a:cubicBezTo>
                        <a:pt x="36" y="26"/>
                        <a:pt x="35" y="26"/>
                        <a:pt x="35" y="25"/>
                      </a:cubicBezTo>
                      <a:cubicBezTo>
                        <a:pt x="34" y="25"/>
                        <a:pt x="33" y="24"/>
                        <a:pt x="32" y="24"/>
                      </a:cubicBezTo>
                      <a:cubicBezTo>
                        <a:pt x="31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29" y="20"/>
                        <a:pt x="31" y="19"/>
                        <a:pt x="31" y="19"/>
                      </a:cubicBezTo>
                      <a:cubicBezTo>
                        <a:pt x="31" y="18"/>
                        <a:pt x="32" y="17"/>
                        <a:pt x="31" y="12"/>
                      </a:cubicBezTo>
                      <a:cubicBezTo>
                        <a:pt x="31" y="12"/>
                        <a:pt x="31" y="11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3" name="Freeform 1424"/>
                <p:cNvSpPr>
                  <a:spLocks/>
                </p:cNvSpPr>
                <p:nvPr/>
              </p:nvSpPr>
              <p:spPr bwMode="auto">
                <a:xfrm>
                  <a:off x="1584" y="292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4" name="Freeform 1425"/>
                <p:cNvSpPr>
                  <a:spLocks/>
                </p:cNvSpPr>
                <p:nvPr/>
              </p:nvSpPr>
              <p:spPr bwMode="auto">
                <a:xfrm>
                  <a:off x="1585" y="29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5" name="Freeform 1426"/>
                <p:cNvSpPr>
                  <a:spLocks/>
                </p:cNvSpPr>
                <p:nvPr/>
              </p:nvSpPr>
              <p:spPr bwMode="auto">
                <a:xfrm>
                  <a:off x="1584" y="29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6" name="Freeform 1427"/>
                <p:cNvSpPr>
                  <a:spLocks/>
                </p:cNvSpPr>
                <p:nvPr/>
              </p:nvSpPr>
              <p:spPr bwMode="auto">
                <a:xfrm>
                  <a:off x="1562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7" name="Freeform 1428"/>
                <p:cNvSpPr>
                  <a:spLocks/>
                </p:cNvSpPr>
                <p:nvPr/>
              </p:nvSpPr>
              <p:spPr bwMode="auto">
                <a:xfrm>
                  <a:off x="1565" y="2895"/>
                  <a:ext cx="8" cy="3"/>
                </a:xfrm>
                <a:custGeom>
                  <a:avLst/>
                  <a:gdLst>
                    <a:gd name="T0" fmla="*/ 8 w 8"/>
                    <a:gd name="T1" fmla="*/ 0 h 3"/>
                    <a:gd name="T2" fmla="*/ 0 w 8"/>
                    <a:gd name="T3" fmla="*/ 0 h 3"/>
                    <a:gd name="T4" fmla="*/ 4 w 8"/>
                    <a:gd name="T5" fmla="*/ 2 h 3"/>
                    <a:gd name="T6" fmla="*/ 8 w 8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3">
                      <a:moveTo>
                        <a:pt x="8" y="0"/>
                      </a:moveTo>
                      <a:cubicBezTo>
                        <a:pt x="6" y="3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ubicBezTo>
                        <a:pt x="6" y="2"/>
                        <a:pt x="7" y="1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8" name="Freeform 1429"/>
                <p:cNvSpPr>
                  <a:spLocks/>
                </p:cNvSpPr>
                <p:nvPr/>
              </p:nvSpPr>
              <p:spPr bwMode="auto">
                <a:xfrm>
                  <a:off x="1559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6" name="Group 1631"/>
              <p:cNvGrpSpPr>
                <a:grpSpLocks/>
              </p:cNvGrpSpPr>
              <p:nvPr/>
            </p:nvGrpSpPr>
            <p:grpSpPr bwMode="auto">
              <a:xfrm>
                <a:off x="1486" y="2617"/>
                <a:ext cx="558" cy="408"/>
                <a:chOff x="1486" y="2617"/>
                <a:chExt cx="558" cy="408"/>
              </a:xfrm>
              <a:grpFill/>
            </p:grpSpPr>
            <p:sp>
              <p:nvSpPr>
                <p:cNvPr id="1779" name="Freeform 1431"/>
                <p:cNvSpPr>
                  <a:spLocks/>
                </p:cNvSpPr>
                <p:nvPr/>
              </p:nvSpPr>
              <p:spPr bwMode="auto">
                <a:xfrm>
                  <a:off x="1560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0" name="Freeform 1432"/>
                <p:cNvSpPr>
                  <a:spLocks/>
                </p:cNvSpPr>
                <p:nvPr/>
              </p:nvSpPr>
              <p:spPr bwMode="auto">
                <a:xfrm>
                  <a:off x="1557" y="288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1" name="Freeform 1433"/>
                <p:cNvSpPr>
                  <a:spLocks/>
                </p:cNvSpPr>
                <p:nvPr/>
              </p:nvSpPr>
              <p:spPr bwMode="auto">
                <a:xfrm>
                  <a:off x="1526" y="2867"/>
                  <a:ext cx="27" cy="29"/>
                </a:xfrm>
                <a:custGeom>
                  <a:avLst/>
                  <a:gdLst>
                    <a:gd name="T0" fmla="*/ 27 w 28"/>
                    <a:gd name="T1" fmla="*/ 15 h 31"/>
                    <a:gd name="T2" fmla="*/ 26 w 28"/>
                    <a:gd name="T3" fmla="*/ 9 h 31"/>
                    <a:gd name="T4" fmla="*/ 19 w 28"/>
                    <a:gd name="T5" fmla="*/ 0 h 31"/>
                    <a:gd name="T6" fmla="*/ 16 w 28"/>
                    <a:gd name="T7" fmla="*/ 1 h 31"/>
                    <a:gd name="T8" fmla="*/ 11 w 28"/>
                    <a:gd name="T9" fmla="*/ 2 h 31"/>
                    <a:gd name="T10" fmla="*/ 9 w 28"/>
                    <a:gd name="T11" fmla="*/ 2 h 31"/>
                    <a:gd name="T12" fmla="*/ 8 w 28"/>
                    <a:gd name="T13" fmla="*/ 1 h 31"/>
                    <a:gd name="T14" fmla="*/ 7 w 28"/>
                    <a:gd name="T15" fmla="*/ 2 h 31"/>
                    <a:gd name="T16" fmla="*/ 7 w 28"/>
                    <a:gd name="T17" fmla="*/ 2 h 31"/>
                    <a:gd name="T18" fmla="*/ 7 w 28"/>
                    <a:gd name="T19" fmla="*/ 3 h 31"/>
                    <a:gd name="T20" fmla="*/ 7 w 28"/>
                    <a:gd name="T21" fmla="*/ 3 h 31"/>
                    <a:gd name="T22" fmla="*/ 6 w 28"/>
                    <a:gd name="T23" fmla="*/ 4 h 31"/>
                    <a:gd name="T24" fmla="*/ 6 w 28"/>
                    <a:gd name="T25" fmla="*/ 5 h 31"/>
                    <a:gd name="T26" fmla="*/ 6 w 28"/>
                    <a:gd name="T27" fmla="*/ 5 h 31"/>
                    <a:gd name="T28" fmla="*/ 5 w 28"/>
                    <a:gd name="T29" fmla="*/ 6 h 31"/>
                    <a:gd name="T30" fmla="*/ 4 w 28"/>
                    <a:gd name="T31" fmla="*/ 6 h 31"/>
                    <a:gd name="T32" fmla="*/ 4 w 28"/>
                    <a:gd name="T33" fmla="*/ 7 h 31"/>
                    <a:gd name="T34" fmla="*/ 3 w 28"/>
                    <a:gd name="T35" fmla="*/ 8 h 31"/>
                    <a:gd name="T36" fmla="*/ 2 w 28"/>
                    <a:gd name="T37" fmla="*/ 8 h 31"/>
                    <a:gd name="T38" fmla="*/ 2 w 28"/>
                    <a:gd name="T39" fmla="*/ 9 h 31"/>
                    <a:gd name="T40" fmla="*/ 1 w 28"/>
                    <a:gd name="T41" fmla="*/ 10 h 31"/>
                    <a:gd name="T42" fmla="*/ 0 w 28"/>
                    <a:gd name="T43" fmla="*/ 10 h 31"/>
                    <a:gd name="T44" fmla="*/ 1 w 28"/>
                    <a:gd name="T45" fmla="*/ 13 h 31"/>
                    <a:gd name="T46" fmla="*/ 9 w 28"/>
                    <a:gd name="T47" fmla="*/ 26 h 31"/>
                    <a:gd name="T48" fmla="*/ 10 w 28"/>
                    <a:gd name="T49" fmla="*/ 26 h 31"/>
                    <a:gd name="T50" fmla="*/ 17 w 28"/>
                    <a:gd name="T51" fmla="*/ 31 h 31"/>
                    <a:gd name="T52" fmla="*/ 17 w 28"/>
                    <a:gd name="T53" fmla="*/ 31 h 31"/>
                    <a:gd name="T54" fmla="*/ 18 w 28"/>
                    <a:gd name="T55" fmla="*/ 30 h 31"/>
                    <a:gd name="T56" fmla="*/ 18 w 28"/>
                    <a:gd name="T57" fmla="*/ 30 h 31"/>
                    <a:gd name="T58" fmla="*/ 18 w 28"/>
                    <a:gd name="T59" fmla="*/ 29 h 31"/>
                    <a:gd name="T60" fmla="*/ 18 w 28"/>
                    <a:gd name="T61" fmla="*/ 29 h 31"/>
                    <a:gd name="T62" fmla="*/ 19 w 28"/>
                    <a:gd name="T63" fmla="*/ 29 h 31"/>
                    <a:gd name="T64" fmla="*/ 22 w 28"/>
                    <a:gd name="T65" fmla="*/ 26 h 31"/>
                    <a:gd name="T66" fmla="*/ 27 w 28"/>
                    <a:gd name="T67" fmla="*/ 22 h 31"/>
                    <a:gd name="T68" fmla="*/ 28 w 28"/>
                    <a:gd name="T69" fmla="*/ 20 h 31"/>
                    <a:gd name="T70" fmla="*/ 28 w 28"/>
                    <a:gd name="T71" fmla="*/ 19 h 31"/>
                    <a:gd name="T72" fmla="*/ 28 w 28"/>
                    <a:gd name="T73" fmla="*/ 19 h 31"/>
                    <a:gd name="T74" fmla="*/ 28 w 28"/>
                    <a:gd name="T75" fmla="*/ 18 h 31"/>
                    <a:gd name="T76" fmla="*/ 28 w 28"/>
                    <a:gd name="T77" fmla="*/ 17 h 31"/>
                    <a:gd name="T78" fmla="*/ 27 w 28"/>
                    <a:gd name="T7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31">
                      <a:moveTo>
                        <a:pt x="27" y="15"/>
                      </a:move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6" y="7"/>
                        <a:pt x="21" y="1"/>
                        <a:pt x="19" y="0"/>
                      </a:cubicBezTo>
                      <a:cubicBezTo>
                        <a:pt x="19" y="0"/>
                        <a:pt x="18" y="1"/>
                        <a:pt x="16" y="1"/>
                      </a:cubicBezTo>
                      <a:cubicBezTo>
                        <a:pt x="15" y="2"/>
                        <a:pt x="13" y="2"/>
                        <a:pt x="11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1" y="11"/>
                        <a:pt x="1" y="12"/>
                        <a:pt x="1" y="13"/>
                      </a:cubicBezTo>
                      <a:cubicBezTo>
                        <a:pt x="4" y="21"/>
                        <a:pt x="6" y="23"/>
                        <a:pt x="9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8"/>
                        <a:pt x="14" y="29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8"/>
                        <a:pt x="21" y="27"/>
                        <a:pt x="22" y="26"/>
                      </a:cubicBezTo>
                      <a:cubicBezTo>
                        <a:pt x="23" y="25"/>
                        <a:pt x="27" y="23"/>
                        <a:pt x="27" y="22"/>
                      </a:cubicBezTo>
                      <a:cubicBezTo>
                        <a:pt x="27" y="22"/>
                        <a:pt x="28" y="21"/>
                        <a:pt x="28" y="20"/>
                      </a:cubicBezTo>
                      <a:cubicBezTo>
                        <a:pt x="28" y="20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6"/>
                        <a:pt x="27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2" name="Freeform 1434"/>
                <p:cNvSpPr>
                  <a:spLocks/>
                </p:cNvSpPr>
                <p:nvPr/>
              </p:nvSpPr>
              <p:spPr bwMode="auto">
                <a:xfrm>
                  <a:off x="1532" y="2871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3" name="Freeform 1435"/>
                <p:cNvSpPr>
                  <a:spLocks/>
                </p:cNvSpPr>
                <p:nvPr/>
              </p:nvSpPr>
              <p:spPr bwMode="auto">
                <a:xfrm>
                  <a:off x="1533" y="2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4" name="Freeform 1436"/>
                <p:cNvSpPr>
                  <a:spLocks/>
                </p:cNvSpPr>
                <p:nvPr/>
              </p:nvSpPr>
              <p:spPr bwMode="auto">
                <a:xfrm>
                  <a:off x="1533" y="28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5" name="Freeform 1437"/>
                <p:cNvSpPr>
                  <a:spLocks/>
                </p:cNvSpPr>
                <p:nvPr/>
              </p:nvSpPr>
              <p:spPr bwMode="auto">
                <a:xfrm>
                  <a:off x="1531" y="28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6" name="Freeform 1438"/>
                <p:cNvSpPr>
                  <a:spLocks/>
                </p:cNvSpPr>
                <p:nvPr/>
              </p:nvSpPr>
              <p:spPr bwMode="auto">
                <a:xfrm>
                  <a:off x="1552" y="288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7" name="Freeform 1439"/>
                <p:cNvSpPr>
                  <a:spLocks/>
                </p:cNvSpPr>
                <p:nvPr/>
              </p:nvSpPr>
              <p:spPr bwMode="auto">
                <a:xfrm>
                  <a:off x="1527" y="287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8" name="Freeform 1440"/>
                <p:cNvSpPr>
                  <a:spLocks/>
                </p:cNvSpPr>
                <p:nvPr/>
              </p:nvSpPr>
              <p:spPr bwMode="auto">
                <a:xfrm>
                  <a:off x="1530" y="287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9" name="Freeform 1441"/>
                <p:cNvSpPr>
                  <a:spLocks/>
                </p:cNvSpPr>
                <p:nvPr/>
              </p:nvSpPr>
              <p:spPr bwMode="auto">
                <a:xfrm>
                  <a:off x="1528" y="287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0" name="Freeform 1442"/>
                <p:cNvSpPr>
                  <a:spLocks/>
                </p:cNvSpPr>
                <p:nvPr/>
              </p:nvSpPr>
              <p:spPr bwMode="auto">
                <a:xfrm>
                  <a:off x="1552" y="2885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1 h 3"/>
                    <a:gd name="T4" fmla="*/ 1 w 1"/>
                    <a:gd name="T5" fmla="*/ 0 h 3"/>
                    <a:gd name="T6" fmla="*/ 1 w 1"/>
                    <a:gd name="T7" fmla="*/ 1 h 3"/>
                    <a:gd name="T8" fmla="*/ 0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1" name="Freeform 1443"/>
                <p:cNvSpPr>
                  <a:spLocks/>
                </p:cNvSpPr>
                <p:nvPr/>
              </p:nvSpPr>
              <p:spPr bwMode="auto">
                <a:xfrm>
                  <a:off x="1542" y="28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2" name="Freeform 1444"/>
                <p:cNvSpPr>
                  <a:spLocks/>
                </p:cNvSpPr>
                <p:nvPr/>
              </p:nvSpPr>
              <p:spPr bwMode="auto">
                <a:xfrm>
                  <a:off x="1553" y="288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3" name="Freeform 1445"/>
                <p:cNvSpPr>
                  <a:spLocks/>
                </p:cNvSpPr>
                <p:nvPr/>
              </p:nvSpPr>
              <p:spPr bwMode="auto">
                <a:xfrm>
                  <a:off x="1543" y="28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4" name="Freeform 1446"/>
                <p:cNvSpPr>
                  <a:spLocks/>
                </p:cNvSpPr>
                <p:nvPr/>
              </p:nvSpPr>
              <p:spPr bwMode="auto">
                <a:xfrm>
                  <a:off x="1543" y="2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5" name="Freeform 1447"/>
                <p:cNvSpPr>
                  <a:spLocks/>
                </p:cNvSpPr>
                <p:nvPr/>
              </p:nvSpPr>
              <p:spPr bwMode="auto">
                <a:xfrm>
                  <a:off x="1486" y="2667"/>
                  <a:ext cx="86" cy="70"/>
                </a:xfrm>
                <a:custGeom>
                  <a:avLst/>
                  <a:gdLst>
                    <a:gd name="T0" fmla="*/ 89 w 90"/>
                    <a:gd name="T1" fmla="*/ 2 h 73"/>
                    <a:gd name="T2" fmla="*/ 84 w 90"/>
                    <a:gd name="T3" fmla="*/ 0 h 73"/>
                    <a:gd name="T4" fmla="*/ 43 w 90"/>
                    <a:gd name="T5" fmla="*/ 0 h 73"/>
                    <a:gd name="T6" fmla="*/ 38 w 90"/>
                    <a:gd name="T7" fmla="*/ 9 h 73"/>
                    <a:gd name="T8" fmla="*/ 31 w 90"/>
                    <a:gd name="T9" fmla="*/ 18 h 73"/>
                    <a:gd name="T10" fmla="*/ 23 w 90"/>
                    <a:gd name="T11" fmla="*/ 29 h 73"/>
                    <a:gd name="T12" fmla="*/ 14 w 90"/>
                    <a:gd name="T13" fmla="*/ 46 h 73"/>
                    <a:gd name="T14" fmla="*/ 3 w 90"/>
                    <a:gd name="T15" fmla="*/ 65 h 73"/>
                    <a:gd name="T16" fmla="*/ 0 w 90"/>
                    <a:gd name="T17" fmla="*/ 73 h 73"/>
                    <a:gd name="T18" fmla="*/ 40 w 90"/>
                    <a:gd name="T19" fmla="*/ 73 h 73"/>
                    <a:gd name="T20" fmla="*/ 40 w 90"/>
                    <a:gd name="T21" fmla="*/ 57 h 73"/>
                    <a:gd name="T22" fmla="*/ 47 w 90"/>
                    <a:gd name="T23" fmla="*/ 51 h 73"/>
                    <a:gd name="T24" fmla="*/ 52 w 90"/>
                    <a:gd name="T25" fmla="*/ 49 h 73"/>
                    <a:gd name="T26" fmla="*/ 52 w 90"/>
                    <a:gd name="T27" fmla="*/ 17 h 73"/>
                    <a:gd name="T28" fmla="*/ 54 w 90"/>
                    <a:gd name="T29" fmla="*/ 17 h 73"/>
                    <a:gd name="T30" fmla="*/ 81 w 90"/>
                    <a:gd name="T31" fmla="*/ 17 h 73"/>
                    <a:gd name="T32" fmla="*/ 90 w 90"/>
                    <a:gd name="T33" fmla="*/ 17 h 73"/>
                    <a:gd name="T34" fmla="*/ 90 w 90"/>
                    <a:gd name="T35" fmla="*/ 8 h 73"/>
                    <a:gd name="T36" fmla="*/ 90 w 90"/>
                    <a:gd name="T37" fmla="*/ 8 h 73"/>
                    <a:gd name="T38" fmla="*/ 90 w 90"/>
                    <a:gd name="T39" fmla="*/ 5 h 73"/>
                    <a:gd name="T40" fmla="*/ 90 w 90"/>
                    <a:gd name="T41" fmla="*/ 5 h 73"/>
                    <a:gd name="T42" fmla="*/ 90 w 90"/>
                    <a:gd name="T43" fmla="*/ 3 h 73"/>
                    <a:gd name="T44" fmla="*/ 90 w 90"/>
                    <a:gd name="T45" fmla="*/ 3 h 73"/>
                    <a:gd name="T46" fmla="*/ 89 w 90"/>
                    <a:gd name="T47" fmla="*/ 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0" h="73">
                      <a:moveTo>
                        <a:pt x="89" y="2"/>
                      </a:moveTo>
                      <a:cubicBezTo>
                        <a:pt x="89" y="1"/>
                        <a:pt x="89" y="0"/>
                        <a:pt x="8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0" y="3"/>
                        <a:pt x="39" y="6"/>
                        <a:pt x="38" y="9"/>
                      </a:cubicBezTo>
                      <a:cubicBezTo>
                        <a:pt x="37" y="12"/>
                        <a:pt x="34" y="14"/>
                        <a:pt x="31" y="18"/>
                      </a:cubicBezTo>
                      <a:cubicBezTo>
                        <a:pt x="27" y="21"/>
                        <a:pt x="23" y="26"/>
                        <a:pt x="23" y="29"/>
                      </a:cubicBezTo>
                      <a:cubicBezTo>
                        <a:pt x="22" y="34"/>
                        <a:pt x="19" y="39"/>
                        <a:pt x="14" y="46"/>
                      </a:cubicBezTo>
                      <a:cubicBezTo>
                        <a:pt x="10" y="52"/>
                        <a:pt x="6" y="58"/>
                        <a:pt x="3" y="65"/>
                      </a:cubicBezTo>
                      <a:cubicBezTo>
                        <a:pt x="1" y="68"/>
                        <a:pt x="0" y="71"/>
                        <a:pt x="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5"/>
                        <a:pt x="43" y="53"/>
                        <a:pt x="47" y="51"/>
                      </a:cubicBezTo>
                      <a:cubicBezTo>
                        <a:pt x="49" y="51"/>
                        <a:pt x="51" y="49"/>
                        <a:pt x="52" y="49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70" y="17"/>
                        <a:pt x="81" y="17"/>
                      </a:cubicBezTo>
                      <a:cubicBezTo>
                        <a:pt x="86" y="17"/>
                        <a:pt x="89" y="17"/>
                        <a:pt x="90" y="17"/>
                      </a:cubicBezTo>
                      <a:cubicBezTo>
                        <a:pt x="90" y="15"/>
                        <a:pt x="90" y="12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7"/>
                        <a:pt x="90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90" y="4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2"/>
                        <a:pt x="89" y="2"/>
                        <a:pt x="89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6" name="Freeform 1448"/>
                <p:cNvSpPr>
                  <a:spLocks/>
                </p:cNvSpPr>
                <p:nvPr/>
              </p:nvSpPr>
              <p:spPr bwMode="auto">
                <a:xfrm>
                  <a:off x="1571" y="266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7" name="Freeform 1449"/>
                <p:cNvSpPr>
                  <a:spLocks/>
                </p:cNvSpPr>
                <p:nvPr/>
              </p:nvSpPr>
              <p:spPr bwMode="auto">
                <a:xfrm>
                  <a:off x="1486" y="2673"/>
                  <a:ext cx="121" cy="137"/>
                </a:xfrm>
                <a:custGeom>
                  <a:avLst/>
                  <a:gdLst>
                    <a:gd name="T0" fmla="*/ 52 w 127"/>
                    <a:gd name="T1" fmla="*/ 143 h 143"/>
                    <a:gd name="T2" fmla="*/ 53 w 127"/>
                    <a:gd name="T3" fmla="*/ 143 h 143"/>
                    <a:gd name="T4" fmla="*/ 54 w 127"/>
                    <a:gd name="T5" fmla="*/ 143 h 143"/>
                    <a:gd name="T6" fmla="*/ 54 w 127"/>
                    <a:gd name="T7" fmla="*/ 142 h 143"/>
                    <a:gd name="T8" fmla="*/ 66 w 127"/>
                    <a:gd name="T9" fmla="*/ 139 h 143"/>
                    <a:gd name="T10" fmla="*/ 67 w 127"/>
                    <a:gd name="T11" fmla="*/ 137 h 143"/>
                    <a:gd name="T12" fmla="*/ 73 w 127"/>
                    <a:gd name="T13" fmla="*/ 136 h 143"/>
                    <a:gd name="T14" fmla="*/ 82 w 127"/>
                    <a:gd name="T15" fmla="*/ 135 h 143"/>
                    <a:gd name="T16" fmla="*/ 83 w 127"/>
                    <a:gd name="T17" fmla="*/ 135 h 143"/>
                    <a:gd name="T18" fmla="*/ 101 w 127"/>
                    <a:gd name="T19" fmla="*/ 135 h 143"/>
                    <a:gd name="T20" fmla="*/ 127 w 127"/>
                    <a:gd name="T21" fmla="*/ 135 h 143"/>
                    <a:gd name="T22" fmla="*/ 124 w 127"/>
                    <a:gd name="T23" fmla="*/ 124 h 143"/>
                    <a:gd name="T24" fmla="*/ 127 w 127"/>
                    <a:gd name="T25" fmla="*/ 22 h 143"/>
                    <a:gd name="T26" fmla="*/ 96 w 127"/>
                    <a:gd name="T27" fmla="*/ 1 h 143"/>
                    <a:gd name="T28" fmla="*/ 94 w 127"/>
                    <a:gd name="T29" fmla="*/ 0 h 143"/>
                    <a:gd name="T30" fmla="*/ 94 w 127"/>
                    <a:gd name="T31" fmla="*/ 3 h 143"/>
                    <a:gd name="T32" fmla="*/ 94 w 127"/>
                    <a:gd name="T33" fmla="*/ 5 h 143"/>
                    <a:gd name="T34" fmla="*/ 94 w 127"/>
                    <a:gd name="T35" fmla="*/ 6 h 143"/>
                    <a:gd name="T36" fmla="*/ 94 w 127"/>
                    <a:gd name="T37" fmla="*/ 8 h 143"/>
                    <a:gd name="T38" fmla="*/ 94 w 127"/>
                    <a:gd name="T39" fmla="*/ 10 h 143"/>
                    <a:gd name="T40" fmla="*/ 94 w 127"/>
                    <a:gd name="T41" fmla="*/ 10 h 143"/>
                    <a:gd name="T42" fmla="*/ 94 w 127"/>
                    <a:gd name="T43" fmla="*/ 11 h 143"/>
                    <a:gd name="T44" fmla="*/ 94 w 127"/>
                    <a:gd name="T45" fmla="*/ 12 h 143"/>
                    <a:gd name="T46" fmla="*/ 94 w 127"/>
                    <a:gd name="T47" fmla="*/ 12 h 143"/>
                    <a:gd name="T48" fmla="*/ 94 w 127"/>
                    <a:gd name="T49" fmla="*/ 13 h 143"/>
                    <a:gd name="T50" fmla="*/ 93 w 127"/>
                    <a:gd name="T51" fmla="*/ 13 h 143"/>
                    <a:gd name="T52" fmla="*/ 93 w 127"/>
                    <a:gd name="T53" fmla="*/ 13 h 143"/>
                    <a:gd name="T54" fmla="*/ 93 w 127"/>
                    <a:gd name="T55" fmla="*/ 13 h 143"/>
                    <a:gd name="T56" fmla="*/ 93 w 127"/>
                    <a:gd name="T57" fmla="*/ 13 h 143"/>
                    <a:gd name="T58" fmla="*/ 58 w 127"/>
                    <a:gd name="T59" fmla="*/ 14 h 143"/>
                    <a:gd name="T60" fmla="*/ 56 w 127"/>
                    <a:gd name="T61" fmla="*/ 42 h 143"/>
                    <a:gd name="T62" fmla="*/ 44 w 127"/>
                    <a:gd name="T63" fmla="*/ 51 h 143"/>
                    <a:gd name="T64" fmla="*/ 0 w 127"/>
                    <a:gd name="T65" fmla="*/ 70 h 143"/>
                    <a:gd name="T66" fmla="*/ 5 w 127"/>
                    <a:gd name="T67" fmla="*/ 79 h 143"/>
                    <a:gd name="T68" fmla="*/ 8 w 127"/>
                    <a:gd name="T69" fmla="*/ 98 h 143"/>
                    <a:gd name="T70" fmla="*/ 4 w 127"/>
                    <a:gd name="T71" fmla="*/ 125 h 143"/>
                    <a:gd name="T72" fmla="*/ 5 w 127"/>
                    <a:gd name="T73" fmla="*/ 123 h 143"/>
                    <a:gd name="T74" fmla="*/ 7 w 127"/>
                    <a:gd name="T75" fmla="*/ 123 h 143"/>
                    <a:gd name="T76" fmla="*/ 12 w 127"/>
                    <a:gd name="T77" fmla="*/ 123 h 143"/>
                    <a:gd name="T78" fmla="*/ 18 w 127"/>
                    <a:gd name="T79" fmla="*/ 123 h 143"/>
                    <a:gd name="T80" fmla="*/ 28 w 127"/>
                    <a:gd name="T81" fmla="*/ 123 h 143"/>
                    <a:gd name="T82" fmla="*/ 38 w 127"/>
                    <a:gd name="T83" fmla="*/ 128 h 143"/>
                    <a:gd name="T84" fmla="*/ 46 w 127"/>
                    <a:gd name="T85" fmla="*/ 138 h 143"/>
                    <a:gd name="T86" fmla="*/ 50 w 127"/>
                    <a:gd name="T87" fmla="*/ 142 h 143"/>
                    <a:gd name="T88" fmla="*/ 51 w 127"/>
                    <a:gd name="T89" fmla="*/ 143 h 143"/>
                    <a:gd name="T90" fmla="*/ 51 w 127"/>
                    <a:gd name="T9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7" h="143">
                      <a:moveTo>
                        <a:pt x="51" y="143"/>
                      </a:move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4" y="143"/>
                        <a:pt x="54" y="143"/>
                        <a:pt x="54" y="143"/>
                      </a:cubicBezTo>
                      <a:cubicBezTo>
                        <a:pt x="54" y="143"/>
                        <a:pt x="54" y="143"/>
                        <a:pt x="54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4" y="136"/>
                        <a:pt x="59" y="133"/>
                        <a:pt x="64" y="138"/>
                      </a:cubicBezTo>
                      <a:cubicBezTo>
                        <a:pt x="65" y="139"/>
                        <a:pt x="66" y="139"/>
                        <a:pt x="66" y="139"/>
                      </a:cubicBezTo>
                      <a:cubicBezTo>
                        <a:pt x="66" y="139"/>
                        <a:pt x="67" y="139"/>
                        <a:pt x="67" y="139"/>
                      </a:cubicBezTo>
                      <a:cubicBezTo>
                        <a:pt x="67" y="138"/>
                        <a:pt x="67" y="138"/>
                        <a:pt x="67" y="137"/>
                      </a:cubicBezTo>
                      <a:cubicBezTo>
                        <a:pt x="68" y="137"/>
                        <a:pt x="69" y="136"/>
                        <a:pt x="70" y="136"/>
                      </a:cubicBezTo>
                      <a:cubicBezTo>
                        <a:pt x="71" y="136"/>
                        <a:pt x="72" y="136"/>
                        <a:pt x="73" y="136"/>
                      </a:cubicBezTo>
                      <a:cubicBezTo>
                        <a:pt x="74" y="137"/>
                        <a:pt x="76" y="137"/>
                        <a:pt x="77" y="137"/>
                      </a:cubicBezTo>
                      <a:cubicBezTo>
                        <a:pt x="78" y="137"/>
                        <a:pt x="81" y="136"/>
                        <a:pt x="82" y="135"/>
                      </a:cubicBezTo>
                      <a:cubicBezTo>
                        <a:pt x="82" y="135"/>
                        <a:pt x="83" y="135"/>
                        <a:pt x="83" y="135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4" y="135"/>
                        <a:pt x="84" y="135"/>
                        <a:pt x="84" y="135"/>
                      </a:cubicBezTo>
                      <a:cubicBezTo>
                        <a:pt x="84" y="135"/>
                        <a:pt x="92" y="135"/>
                        <a:pt x="101" y="135"/>
                      </a:cubicBezTo>
                      <a:cubicBezTo>
                        <a:pt x="102" y="135"/>
                        <a:pt x="104" y="135"/>
                        <a:pt x="105" y="135"/>
                      </a:cubicBezTo>
                      <a:cubicBezTo>
                        <a:pt x="121" y="135"/>
                        <a:pt x="125" y="135"/>
                        <a:pt x="127" y="135"/>
                      </a:cubicBezTo>
                      <a:cubicBezTo>
                        <a:pt x="127" y="134"/>
                        <a:pt x="127" y="131"/>
                        <a:pt x="127" y="128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27" y="22"/>
                        <a:pt x="127" y="22"/>
                        <a:pt x="127" y="22"/>
                      </a:cubicBezTo>
                      <a:cubicBezTo>
                        <a:pt x="113" y="12"/>
                        <a:pt x="101" y="4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5" y="1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4"/>
                      </a:cubicBezTo>
                      <a:cubicBezTo>
                        <a:pt x="94" y="4"/>
                        <a:pt x="94" y="4"/>
                        <a:pt x="94" y="5"/>
                      </a:cubicBezTo>
                      <a:cubicBezTo>
                        <a:pt x="94" y="5"/>
                        <a:pt x="94" y="5"/>
                        <a:pt x="94" y="6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4" y="7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9"/>
                        <a:pt x="94" y="9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4"/>
                        <a:pt x="92" y="14"/>
                        <a:pt x="81" y="14"/>
                      </a:cubicBezTo>
                      <a:cubicBezTo>
                        <a:pt x="74" y="14"/>
                        <a:pt x="64" y="14"/>
                        <a:pt x="58" y="14"/>
                      </a:cubicBezTo>
                      <a:cubicBezTo>
                        <a:pt x="57" y="14"/>
                        <a:pt x="56" y="14"/>
                        <a:pt x="56" y="14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4"/>
                        <a:pt x="53" y="46"/>
                        <a:pt x="49" y="48"/>
                      </a:cubicBezTo>
                      <a:cubicBezTo>
                        <a:pt x="47" y="49"/>
                        <a:pt x="45" y="50"/>
                        <a:pt x="44" y="51"/>
                      </a:cubicBezTo>
                      <a:cubicBezTo>
                        <a:pt x="44" y="70"/>
                        <a:pt x="44" y="70"/>
                        <a:pt x="44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4"/>
                        <a:pt x="2" y="76"/>
                        <a:pt x="4" y="78"/>
                      </a:cubicBezTo>
                      <a:cubicBezTo>
                        <a:pt x="4" y="78"/>
                        <a:pt x="5" y="79"/>
                        <a:pt x="5" y="79"/>
                      </a:cubicBezTo>
                      <a:cubicBezTo>
                        <a:pt x="8" y="82"/>
                        <a:pt x="7" y="85"/>
                        <a:pt x="7" y="88"/>
                      </a:cubicBezTo>
                      <a:cubicBezTo>
                        <a:pt x="6" y="91"/>
                        <a:pt x="6" y="94"/>
                        <a:pt x="8" y="98"/>
                      </a:cubicBezTo>
                      <a:cubicBezTo>
                        <a:pt x="12" y="103"/>
                        <a:pt x="11" y="112"/>
                        <a:pt x="4" y="122"/>
                      </a:cubicBezTo>
                      <a:cubicBezTo>
                        <a:pt x="4" y="123"/>
                        <a:pt x="4" y="124"/>
                        <a:pt x="4" y="125"/>
                      </a:cubicBezTo>
                      <a:cubicBezTo>
                        <a:pt x="4" y="124"/>
                        <a:pt x="5" y="124"/>
                        <a:pt x="5" y="123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3"/>
                        <a:pt x="7" y="123"/>
                        <a:pt x="7" y="123"/>
                      </a:cubicBezTo>
                      <a:cubicBezTo>
                        <a:pt x="7" y="123"/>
                        <a:pt x="8" y="123"/>
                        <a:pt x="8" y="123"/>
                      </a:cubicBezTo>
                      <a:cubicBezTo>
                        <a:pt x="9" y="123"/>
                        <a:pt x="10" y="123"/>
                        <a:pt x="12" y="123"/>
                      </a:cubicBezTo>
                      <a:cubicBezTo>
                        <a:pt x="14" y="123"/>
                        <a:pt x="16" y="123"/>
                        <a:pt x="17" y="123"/>
                      </a:cubicBezTo>
                      <a:cubicBezTo>
                        <a:pt x="17" y="123"/>
                        <a:pt x="17" y="123"/>
                        <a:pt x="18" y="123"/>
                      </a:cubicBezTo>
                      <a:cubicBezTo>
                        <a:pt x="19" y="123"/>
                        <a:pt x="22" y="122"/>
                        <a:pt x="25" y="122"/>
                      </a:cubicBezTo>
                      <a:cubicBezTo>
                        <a:pt x="26" y="122"/>
                        <a:pt x="27" y="122"/>
                        <a:pt x="28" y="123"/>
                      </a:cubicBezTo>
                      <a:cubicBezTo>
                        <a:pt x="30" y="124"/>
                        <a:pt x="33" y="127"/>
                        <a:pt x="34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32"/>
                        <a:pt x="43" y="137"/>
                        <a:pt x="46" y="138"/>
                      </a:cubicBezTo>
                      <a:cubicBezTo>
                        <a:pt x="46" y="139"/>
                        <a:pt x="47" y="139"/>
                        <a:pt x="47" y="139"/>
                      </a:cubicBezTo>
                      <a:cubicBezTo>
                        <a:pt x="48" y="140"/>
                        <a:pt x="49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8" name="Freeform 1450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3"/>
                </a:xfrm>
                <a:custGeom>
                  <a:avLst/>
                  <a:gdLst>
                    <a:gd name="T0" fmla="*/ 1 h 3"/>
                    <a:gd name="T1" fmla="*/ 2 h 3"/>
                    <a:gd name="T2" fmla="*/ 3 h 3"/>
                    <a:gd name="T3" fmla="*/ 3 h 3"/>
                    <a:gd name="T4" fmla="*/ 3 h 3"/>
                    <a:gd name="T5" fmla="*/ 0 h 3"/>
                    <a:gd name="T6" fmla="*/ 0 h 3"/>
                    <a:gd name="T7" fmla="*/ 1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9" name="Freeform 1451"/>
                <p:cNvSpPr>
                  <a:spLocks/>
                </p:cNvSpPr>
                <p:nvPr/>
              </p:nvSpPr>
              <p:spPr bwMode="auto">
                <a:xfrm>
                  <a:off x="1578" y="26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0" name="Freeform 1452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1" name="Oval 1453"/>
                <p:cNvSpPr>
                  <a:spLocks noChangeArrowheads="1"/>
                </p:cNvSpPr>
                <p:nvPr/>
              </p:nvSpPr>
              <p:spPr bwMode="auto">
                <a:xfrm>
                  <a:off x="1576" y="2673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2" name="Freeform 1454"/>
                <p:cNvSpPr>
                  <a:spLocks/>
                </p:cNvSpPr>
                <p:nvPr/>
              </p:nvSpPr>
              <p:spPr bwMode="auto">
                <a:xfrm>
                  <a:off x="1490" y="279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3" name="Freeform 1455"/>
                <p:cNvSpPr>
                  <a:spLocks/>
                </p:cNvSpPr>
                <p:nvPr/>
              </p:nvSpPr>
              <p:spPr bwMode="auto">
                <a:xfrm>
                  <a:off x="1534" y="28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4" name="Freeform 1456"/>
                <p:cNvSpPr>
                  <a:spLocks/>
                </p:cNvSpPr>
                <p:nvPr/>
              </p:nvSpPr>
              <p:spPr bwMode="auto">
                <a:xfrm>
                  <a:off x="1531" y="280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1" y="1"/>
                        <a:pt x="2" y="2"/>
                        <a:pt x="3" y="3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5" name="Freeform 1457"/>
                <p:cNvSpPr>
                  <a:spLocks/>
                </p:cNvSpPr>
                <p:nvPr/>
              </p:nvSpPr>
              <p:spPr bwMode="auto">
                <a:xfrm>
                  <a:off x="1491" y="27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6" name="Freeform 1458"/>
                <p:cNvSpPr>
                  <a:spLocks/>
                </p:cNvSpPr>
                <p:nvPr/>
              </p:nvSpPr>
              <p:spPr bwMode="auto">
                <a:xfrm>
                  <a:off x="1493" y="279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7" name="Freeform 1459"/>
                <p:cNvSpPr>
                  <a:spLocks/>
                </p:cNvSpPr>
                <p:nvPr/>
              </p:nvSpPr>
              <p:spPr bwMode="auto">
                <a:xfrm>
                  <a:off x="1494" y="2791"/>
                  <a:ext cx="3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8" name="Freeform 1460"/>
                <p:cNvSpPr>
                  <a:spLocks/>
                </p:cNvSpPr>
                <p:nvPr/>
              </p:nvSpPr>
              <p:spPr bwMode="auto">
                <a:xfrm>
                  <a:off x="1502" y="2790"/>
                  <a:ext cx="8" cy="1"/>
                </a:xfrm>
                <a:custGeom>
                  <a:avLst/>
                  <a:gdLst>
                    <a:gd name="T0" fmla="*/ 0 w 8"/>
                    <a:gd name="T1" fmla="*/ 1 h 1"/>
                    <a:gd name="T2" fmla="*/ 1 w 8"/>
                    <a:gd name="T3" fmla="*/ 1 h 1"/>
                    <a:gd name="T4" fmla="*/ 8 w 8"/>
                    <a:gd name="T5" fmla="*/ 0 h 1"/>
                    <a:gd name="T6" fmla="*/ 1 w 8"/>
                    <a:gd name="T7" fmla="*/ 1 h 1"/>
                    <a:gd name="T8" fmla="*/ 0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1"/>
                        <a:pt x="5" y="0"/>
                        <a:pt x="8" y="0"/>
                      </a:cubicBezTo>
                      <a:cubicBezTo>
                        <a:pt x="5" y="0"/>
                        <a:pt x="2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9" name="Freeform 1461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0" name="Freeform 1462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1" name="Freeform 1463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2" name="Freeform 1464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3" name="Freeform 1465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4" name="Freeform 1466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5" name="Freeform 1467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6" name="Freeform 1468"/>
                <p:cNvSpPr>
                  <a:spLocks/>
                </p:cNvSpPr>
                <p:nvPr/>
              </p:nvSpPr>
              <p:spPr bwMode="auto">
                <a:xfrm>
                  <a:off x="1576" y="26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7" name="Freeform 1469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8" name="Freeform 1470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9" name="Freeform 1471"/>
                <p:cNvSpPr>
                  <a:spLocks/>
                </p:cNvSpPr>
                <p:nvPr/>
              </p:nvSpPr>
              <p:spPr bwMode="auto">
                <a:xfrm>
                  <a:off x="1576" y="26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0" name="Freeform 1472"/>
                <p:cNvSpPr>
                  <a:spLocks/>
                </p:cNvSpPr>
                <p:nvPr/>
              </p:nvSpPr>
              <p:spPr bwMode="auto">
                <a:xfrm>
                  <a:off x="1576" y="267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1" name="Freeform 1473"/>
                <p:cNvSpPr>
                  <a:spLocks/>
                </p:cNvSpPr>
                <p:nvPr/>
              </p:nvSpPr>
              <p:spPr bwMode="auto">
                <a:xfrm>
                  <a:off x="1576" y="26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2" name="Freeform 1474"/>
                <p:cNvSpPr>
                  <a:spLocks/>
                </p:cNvSpPr>
                <p:nvPr/>
              </p:nvSpPr>
              <p:spPr bwMode="auto">
                <a:xfrm>
                  <a:off x="1576" y="267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3" name="Freeform 1475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4" name="Freeform 1476"/>
                <p:cNvSpPr>
                  <a:spLocks/>
                </p:cNvSpPr>
                <p:nvPr/>
              </p:nvSpPr>
              <p:spPr bwMode="auto">
                <a:xfrm>
                  <a:off x="1537" y="2698"/>
                  <a:ext cx="176" cy="164"/>
                </a:xfrm>
                <a:custGeom>
                  <a:avLst/>
                  <a:gdLst>
                    <a:gd name="T0" fmla="*/ 2 w 184"/>
                    <a:gd name="T1" fmla="*/ 125 h 171"/>
                    <a:gd name="T2" fmla="*/ 10 w 184"/>
                    <a:gd name="T3" fmla="*/ 140 h 171"/>
                    <a:gd name="T4" fmla="*/ 10 w 184"/>
                    <a:gd name="T5" fmla="*/ 142 h 171"/>
                    <a:gd name="T6" fmla="*/ 10 w 184"/>
                    <a:gd name="T7" fmla="*/ 147 h 171"/>
                    <a:gd name="T8" fmla="*/ 10 w 184"/>
                    <a:gd name="T9" fmla="*/ 148 h 171"/>
                    <a:gd name="T10" fmla="*/ 16 w 184"/>
                    <a:gd name="T11" fmla="*/ 149 h 171"/>
                    <a:gd name="T12" fmla="*/ 24 w 184"/>
                    <a:gd name="T13" fmla="*/ 149 h 171"/>
                    <a:gd name="T14" fmla="*/ 33 w 184"/>
                    <a:gd name="T15" fmla="*/ 144 h 171"/>
                    <a:gd name="T16" fmla="*/ 42 w 184"/>
                    <a:gd name="T17" fmla="*/ 156 h 171"/>
                    <a:gd name="T18" fmla="*/ 42 w 184"/>
                    <a:gd name="T19" fmla="*/ 161 h 171"/>
                    <a:gd name="T20" fmla="*/ 47 w 184"/>
                    <a:gd name="T21" fmla="*/ 170 h 171"/>
                    <a:gd name="T22" fmla="*/ 47 w 184"/>
                    <a:gd name="T23" fmla="*/ 170 h 171"/>
                    <a:gd name="T24" fmla="*/ 48 w 184"/>
                    <a:gd name="T25" fmla="*/ 169 h 171"/>
                    <a:gd name="T26" fmla="*/ 53 w 184"/>
                    <a:gd name="T27" fmla="*/ 167 h 171"/>
                    <a:gd name="T28" fmla="*/ 54 w 184"/>
                    <a:gd name="T29" fmla="*/ 168 h 171"/>
                    <a:gd name="T30" fmla="*/ 55 w 184"/>
                    <a:gd name="T31" fmla="*/ 169 h 171"/>
                    <a:gd name="T32" fmla="*/ 56 w 184"/>
                    <a:gd name="T33" fmla="*/ 170 h 171"/>
                    <a:gd name="T34" fmla="*/ 57 w 184"/>
                    <a:gd name="T35" fmla="*/ 171 h 171"/>
                    <a:gd name="T36" fmla="*/ 69 w 184"/>
                    <a:gd name="T37" fmla="*/ 166 h 171"/>
                    <a:gd name="T38" fmla="*/ 70 w 184"/>
                    <a:gd name="T39" fmla="*/ 168 h 171"/>
                    <a:gd name="T40" fmla="*/ 73 w 184"/>
                    <a:gd name="T41" fmla="*/ 167 h 171"/>
                    <a:gd name="T42" fmla="*/ 74 w 184"/>
                    <a:gd name="T43" fmla="*/ 163 h 171"/>
                    <a:gd name="T44" fmla="*/ 75 w 184"/>
                    <a:gd name="T45" fmla="*/ 161 h 171"/>
                    <a:gd name="T46" fmla="*/ 76 w 184"/>
                    <a:gd name="T47" fmla="*/ 151 h 171"/>
                    <a:gd name="T48" fmla="*/ 85 w 184"/>
                    <a:gd name="T49" fmla="*/ 146 h 171"/>
                    <a:gd name="T50" fmla="*/ 93 w 184"/>
                    <a:gd name="T51" fmla="*/ 131 h 171"/>
                    <a:gd name="T52" fmla="*/ 98 w 184"/>
                    <a:gd name="T53" fmla="*/ 134 h 171"/>
                    <a:gd name="T54" fmla="*/ 103 w 184"/>
                    <a:gd name="T55" fmla="*/ 128 h 171"/>
                    <a:gd name="T56" fmla="*/ 113 w 184"/>
                    <a:gd name="T57" fmla="*/ 124 h 171"/>
                    <a:gd name="T58" fmla="*/ 126 w 184"/>
                    <a:gd name="T59" fmla="*/ 116 h 171"/>
                    <a:gd name="T60" fmla="*/ 140 w 184"/>
                    <a:gd name="T61" fmla="*/ 115 h 171"/>
                    <a:gd name="T62" fmla="*/ 147 w 184"/>
                    <a:gd name="T63" fmla="*/ 115 h 171"/>
                    <a:gd name="T64" fmla="*/ 157 w 184"/>
                    <a:gd name="T65" fmla="*/ 112 h 171"/>
                    <a:gd name="T66" fmla="*/ 174 w 184"/>
                    <a:gd name="T67" fmla="*/ 110 h 171"/>
                    <a:gd name="T68" fmla="*/ 180 w 184"/>
                    <a:gd name="T69" fmla="*/ 105 h 171"/>
                    <a:gd name="T70" fmla="*/ 183 w 184"/>
                    <a:gd name="T71" fmla="*/ 97 h 171"/>
                    <a:gd name="T72" fmla="*/ 183 w 184"/>
                    <a:gd name="T73" fmla="*/ 95 h 171"/>
                    <a:gd name="T74" fmla="*/ 183 w 184"/>
                    <a:gd name="T75" fmla="*/ 93 h 171"/>
                    <a:gd name="T76" fmla="*/ 184 w 184"/>
                    <a:gd name="T77" fmla="*/ 87 h 171"/>
                    <a:gd name="T78" fmla="*/ 184 w 184"/>
                    <a:gd name="T79" fmla="*/ 81 h 171"/>
                    <a:gd name="T80" fmla="*/ 184 w 184"/>
                    <a:gd name="T81" fmla="*/ 72 h 171"/>
                    <a:gd name="T82" fmla="*/ 176 w 184"/>
                    <a:gd name="T83" fmla="*/ 73 h 171"/>
                    <a:gd name="T84" fmla="*/ 169 w 184"/>
                    <a:gd name="T85" fmla="*/ 61 h 171"/>
                    <a:gd name="T86" fmla="*/ 156 w 184"/>
                    <a:gd name="T87" fmla="*/ 56 h 171"/>
                    <a:gd name="T88" fmla="*/ 64 w 184"/>
                    <a:gd name="T89" fmla="*/ 0 h 171"/>
                    <a:gd name="T90" fmla="*/ 78 w 184"/>
                    <a:gd name="T91" fmla="*/ 101 h 171"/>
                    <a:gd name="T92" fmla="*/ 32 w 184"/>
                    <a:gd name="T93" fmla="*/ 113 h 171"/>
                    <a:gd name="T94" fmla="*/ 19 w 184"/>
                    <a:gd name="T95" fmla="*/ 114 h 171"/>
                    <a:gd name="T96" fmla="*/ 14 w 184"/>
                    <a:gd name="T97" fmla="*/ 118 h 171"/>
                    <a:gd name="T98" fmla="*/ 5 w 184"/>
                    <a:gd name="T99" fmla="*/ 116 h 171"/>
                    <a:gd name="T100" fmla="*/ 4 w 184"/>
                    <a:gd name="T101" fmla="*/ 119 h 171"/>
                    <a:gd name="T102" fmla="*/ 2 w 184"/>
                    <a:gd name="T103" fmla="*/ 121 h 171"/>
                    <a:gd name="T104" fmla="*/ 0 w 184"/>
                    <a:gd name="T105" fmla="*/ 12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71">
                      <a:moveTo>
                        <a:pt x="0" y="121"/>
                      </a:move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7"/>
                        <a:pt x="3" y="130"/>
                        <a:pt x="3" y="131"/>
                      </a:cubicBezTo>
                      <a:cubicBezTo>
                        <a:pt x="7" y="135"/>
                        <a:pt x="10" y="137"/>
                        <a:pt x="10" y="139"/>
                      </a:cubicBezTo>
                      <a:cubicBezTo>
                        <a:pt x="10" y="139"/>
                        <a:pt x="10" y="140"/>
                        <a:pt x="10" y="140"/>
                      </a:cubicBezTo>
                      <a:cubicBezTo>
                        <a:pt x="10" y="140"/>
                        <a:pt x="10" y="141"/>
                        <a:pt x="10" y="141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2"/>
                        <a:pt x="10" y="142"/>
                        <a:pt x="10" y="142"/>
                      </a:cubicBezTo>
                      <a:cubicBezTo>
                        <a:pt x="10" y="143"/>
                        <a:pt x="10" y="143"/>
                        <a:pt x="10" y="144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9"/>
                        <a:pt x="10" y="149"/>
                        <a:pt x="11" y="150"/>
                      </a:cubicBezTo>
                      <a:cubicBezTo>
                        <a:pt x="13" y="148"/>
                        <a:pt x="14" y="149"/>
                        <a:pt x="16" y="149"/>
                      </a:cubicBezTo>
                      <a:cubicBezTo>
                        <a:pt x="16" y="150"/>
                        <a:pt x="16" y="150"/>
                        <a:pt x="16" y="150"/>
                      </a:cubicBezTo>
                      <a:cubicBezTo>
                        <a:pt x="17" y="148"/>
                        <a:pt x="18" y="147"/>
                        <a:pt x="20" y="147"/>
                      </a:cubicBezTo>
                      <a:cubicBezTo>
                        <a:pt x="21" y="147"/>
                        <a:pt x="22" y="148"/>
                        <a:pt x="24" y="149"/>
                      </a:cubicBezTo>
                      <a:cubicBezTo>
                        <a:pt x="24" y="149"/>
                        <a:pt x="25" y="149"/>
                        <a:pt x="25" y="149"/>
                      </a:cubicBezTo>
                      <a:cubicBezTo>
                        <a:pt x="26" y="149"/>
                        <a:pt x="28" y="147"/>
                        <a:pt x="28" y="147"/>
                      </a:cubicBezTo>
                      <a:cubicBezTo>
                        <a:pt x="31" y="145"/>
                        <a:pt x="32" y="144"/>
                        <a:pt x="33" y="144"/>
                      </a:cubicBezTo>
                      <a:cubicBezTo>
                        <a:pt x="34" y="144"/>
                        <a:pt x="34" y="144"/>
                        <a:pt x="34" y="144"/>
                      </a:cubicBezTo>
                      <a:cubicBezTo>
                        <a:pt x="37" y="144"/>
                        <a:pt x="40" y="151"/>
                        <a:pt x="40" y="154"/>
                      </a:cubicBezTo>
                      <a:cubicBezTo>
                        <a:pt x="40" y="154"/>
                        <a:pt x="41" y="155"/>
                        <a:pt x="42" y="156"/>
                      </a:cubicBezTo>
                      <a:cubicBezTo>
                        <a:pt x="43" y="157"/>
                        <a:pt x="44" y="158"/>
                        <a:pt x="44" y="159"/>
                      </a:cubicBezTo>
                      <a:cubicBezTo>
                        <a:pt x="44" y="160"/>
                        <a:pt x="44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5" y="162"/>
                        <a:pt x="45" y="165"/>
                        <a:pt x="46" y="166"/>
                      </a:cubicBezTo>
                      <a:cubicBezTo>
                        <a:pt x="46" y="167"/>
                        <a:pt x="46" y="168"/>
                        <a:pt x="46" y="168"/>
                      </a:cubicBezTo>
                      <a:cubicBezTo>
                        <a:pt x="46" y="169"/>
                        <a:pt x="47" y="169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69"/>
                      </a:cubicBezTo>
                      <a:cubicBezTo>
                        <a:pt x="49" y="168"/>
                        <a:pt x="50" y="167"/>
                        <a:pt x="51" y="167"/>
                      </a:cubicBezTo>
                      <a:cubicBezTo>
                        <a:pt x="52" y="167"/>
                        <a:pt x="52" y="167"/>
                        <a:pt x="52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4" y="167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6" y="169"/>
                        <a:pt x="56" y="169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7" y="170"/>
                      </a:cubicBezTo>
                      <a:cubicBezTo>
                        <a:pt x="57" y="170"/>
                        <a:pt x="57" y="170"/>
                        <a:pt x="57" y="170"/>
                      </a:cubicBezTo>
                      <a:cubicBezTo>
                        <a:pt x="57" y="170"/>
                        <a:pt x="57" y="171"/>
                        <a:pt x="57" y="171"/>
                      </a:cubicBezTo>
                      <a:cubicBezTo>
                        <a:pt x="57" y="171"/>
                        <a:pt x="57" y="171"/>
                        <a:pt x="57" y="171"/>
                      </a:cubicBezTo>
                      <a:cubicBezTo>
                        <a:pt x="58" y="171"/>
                        <a:pt x="60" y="169"/>
                        <a:pt x="60" y="168"/>
                      </a:cubicBezTo>
                      <a:cubicBezTo>
                        <a:pt x="61" y="165"/>
                        <a:pt x="67" y="163"/>
                        <a:pt x="69" y="166"/>
                      </a:cubicBezTo>
                      <a:cubicBezTo>
                        <a:pt x="69" y="166"/>
                        <a:pt x="70" y="167"/>
                        <a:pt x="69" y="168"/>
                      </a:cubicBezTo>
                      <a:cubicBezTo>
                        <a:pt x="69" y="168"/>
                        <a:pt x="69" y="168"/>
                        <a:pt x="69" y="169"/>
                      </a:cubicBezTo>
                      <a:cubicBezTo>
                        <a:pt x="70" y="168"/>
                        <a:pt x="70" y="168"/>
                        <a:pt x="70" y="168"/>
                      </a:cubicBezTo>
                      <a:cubicBezTo>
                        <a:pt x="71" y="168"/>
                        <a:pt x="71" y="167"/>
                        <a:pt x="72" y="167"/>
                      </a:cubicBezTo>
                      <a:cubicBezTo>
                        <a:pt x="72" y="167"/>
                        <a:pt x="72" y="167"/>
                        <a:pt x="73" y="167"/>
                      </a:cubicBezTo>
                      <a:cubicBezTo>
                        <a:pt x="73" y="167"/>
                        <a:pt x="73" y="167"/>
                        <a:pt x="73" y="167"/>
                      </a:cubicBezTo>
                      <a:cubicBezTo>
                        <a:pt x="73" y="167"/>
                        <a:pt x="73" y="166"/>
                        <a:pt x="73" y="166"/>
                      </a:cubicBezTo>
                      <a:cubicBezTo>
                        <a:pt x="74" y="166"/>
                        <a:pt x="74" y="165"/>
                        <a:pt x="74" y="165"/>
                      </a:cubicBezTo>
                      <a:cubicBezTo>
                        <a:pt x="74" y="164"/>
                        <a:pt x="74" y="164"/>
                        <a:pt x="74" y="163"/>
                      </a:cubicBezTo>
                      <a:cubicBezTo>
                        <a:pt x="74" y="163"/>
                        <a:pt x="75" y="163"/>
                        <a:pt x="75" y="163"/>
                      </a:cubicBezTo>
                      <a:cubicBezTo>
                        <a:pt x="75" y="162"/>
                        <a:pt x="75" y="162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6" y="160"/>
                        <a:pt x="76" y="160"/>
                        <a:pt x="76" y="159"/>
                      </a:cubicBezTo>
                      <a:cubicBezTo>
                        <a:pt x="76" y="159"/>
                        <a:pt x="76" y="158"/>
                        <a:pt x="75" y="157"/>
                      </a:cubicBezTo>
                      <a:cubicBezTo>
                        <a:pt x="75" y="155"/>
                        <a:pt x="74" y="152"/>
                        <a:pt x="76" y="151"/>
                      </a:cubicBezTo>
                      <a:cubicBezTo>
                        <a:pt x="77" y="151"/>
                        <a:pt x="78" y="151"/>
                        <a:pt x="79" y="151"/>
                      </a:cubicBezTo>
                      <a:cubicBezTo>
                        <a:pt x="82" y="151"/>
                        <a:pt x="83" y="150"/>
                        <a:pt x="84" y="148"/>
                      </a:cubicBezTo>
                      <a:cubicBezTo>
                        <a:pt x="85" y="147"/>
                        <a:pt x="85" y="146"/>
                        <a:pt x="85" y="146"/>
                      </a:cubicBezTo>
                      <a:cubicBezTo>
                        <a:pt x="86" y="143"/>
                        <a:pt x="87" y="142"/>
                        <a:pt x="88" y="141"/>
                      </a:cubicBezTo>
                      <a:cubicBezTo>
                        <a:pt x="88" y="137"/>
                        <a:pt x="89" y="133"/>
                        <a:pt x="92" y="132"/>
                      </a:cubicBezTo>
                      <a:cubicBezTo>
                        <a:pt x="92" y="131"/>
                        <a:pt x="92" y="131"/>
                        <a:pt x="93" y="131"/>
                      </a:cubicBezTo>
                      <a:cubicBezTo>
                        <a:pt x="93" y="131"/>
                        <a:pt x="94" y="132"/>
                        <a:pt x="94" y="132"/>
                      </a:cubicBezTo>
                      <a:cubicBezTo>
                        <a:pt x="95" y="132"/>
                        <a:pt x="95" y="132"/>
                        <a:pt x="95" y="132"/>
                      </a:cubicBezTo>
                      <a:cubicBezTo>
                        <a:pt x="96" y="133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9" y="130"/>
                        <a:pt x="101" y="130"/>
                        <a:pt x="102" y="129"/>
                      </a:cubicBezTo>
                      <a:cubicBezTo>
                        <a:pt x="103" y="129"/>
                        <a:pt x="103" y="129"/>
                        <a:pt x="103" y="128"/>
                      </a:cubicBezTo>
                      <a:cubicBezTo>
                        <a:pt x="104" y="125"/>
                        <a:pt x="106" y="123"/>
                        <a:pt x="108" y="123"/>
                      </a:cubicBezTo>
                      <a:cubicBezTo>
                        <a:pt x="109" y="123"/>
                        <a:pt x="110" y="124"/>
                        <a:pt x="111" y="124"/>
                      </a:cubicBezTo>
                      <a:cubicBezTo>
                        <a:pt x="112" y="124"/>
                        <a:pt x="113" y="124"/>
                        <a:pt x="113" y="124"/>
                      </a:cubicBezTo>
                      <a:cubicBezTo>
                        <a:pt x="113" y="121"/>
                        <a:pt x="116" y="120"/>
                        <a:pt x="118" y="120"/>
                      </a:cubicBezTo>
                      <a:cubicBezTo>
                        <a:pt x="120" y="120"/>
                        <a:pt x="122" y="119"/>
                        <a:pt x="124" y="118"/>
                      </a:cubicBezTo>
                      <a:cubicBezTo>
                        <a:pt x="124" y="117"/>
                        <a:pt x="125" y="117"/>
                        <a:pt x="126" y="116"/>
                      </a:cubicBezTo>
                      <a:cubicBezTo>
                        <a:pt x="128" y="115"/>
                        <a:pt x="130" y="113"/>
                        <a:pt x="132" y="113"/>
                      </a:cubicBezTo>
                      <a:cubicBezTo>
                        <a:pt x="133" y="113"/>
                        <a:pt x="134" y="114"/>
                        <a:pt x="134" y="114"/>
                      </a:cubicBezTo>
                      <a:cubicBezTo>
                        <a:pt x="135" y="115"/>
                        <a:pt x="136" y="115"/>
                        <a:pt x="140" y="115"/>
                      </a:cubicBezTo>
                      <a:cubicBezTo>
                        <a:pt x="141" y="115"/>
                        <a:pt x="141" y="115"/>
                        <a:pt x="141" y="115"/>
                      </a:cubicBezTo>
                      <a:cubicBezTo>
                        <a:pt x="144" y="115"/>
                        <a:pt x="146" y="115"/>
                        <a:pt x="146" y="115"/>
                      </a:cubicBezTo>
                      <a:cubicBezTo>
                        <a:pt x="146" y="115"/>
                        <a:pt x="147" y="115"/>
                        <a:pt x="147" y="115"/>
                      </a:cubicBezTo>
                      <a:cubicBezTo>
                        <a:pt x="147" y="115"/>
                        <a:pt x="147" y="114"/>
                        <a:pt x="148" y="114"/>
                      </a:cubicBezTo>
                      <a:cubicBezTo>
                        <a:pt x="149" y="113"/>
                        <a:pt x="150" y="113"/>
                        <a:pt x="152" y="112"/>
                      </a:cubicBezTo>
                      <a:cubicBezTo>
                        <a:pt x="153" y="112"/>
                        <a:pt x="155" y="111"/>
                        <a:pt x="157" y="112"/>
                      </a:cubicBezTo>
                      <a:cubicBezTo>
                        <a:pt x="157" y="112"/>
                        <a:pt x="158" y="112"/>
                        <a:pt x="159" y="112"/>
                      </a:cubicBezTo>
                      <a:cubicBezTo>
                        <a:pt x="161" y="112"/>
                        <a:pt x="164" y="111"/>
                        <a:pt x="167" y="111"/>
                      </a:cubicBezTo>
                      <a:cubicBezTo>
                        <a:pt x="170" y="110"/>
                        <a:pt x="172" y="110"/>
                        <a:pt x="174" y="110"/>
                      </a:cubicBezTo>
                      <a:cubicBezTo>
                        <a:pt x="176" y="110"/>
                        <a:pt x="177" y="109"/>
                        <a:pt x="179" y="107"/>
                      </a:cubicBezTo>
                      <a:cubicBezTo>
                        <a:pt x="179" y="106"/>
                        <a:pt x="179" y="106"/>
                        <a:pt x="180" y="105"/>
                      </a:cubicBezTo>
                      <a:cubicBezTo>
                        <a:pt x="180" y="105"/>
                        <a:pt x="180" y="105"/>
                        <a:pt x="180" y="105"/>
                      </a:cubicBezTo>
                      <a:cubicBezTo>
                        <a:pt x="180" y="104"/>
                        <a:pt x="181" y="103"/>
                        <a:pt x="181" y="102"/>
                      </a:cubicBezTo>
                      <a:cubicBezTo>
                        <a:pt x="182" y="100"/>
                        <a:pt x="182" y="99"/>
                        <a:pt x="182" y="98"/>
                      </a:cubicBezTo>
                      <a:cubicBezTo>
                        <a:pt x="183" y="98"/>
                        <a:pt x="183" y="98"/>
                        <a:pt x="183" y="97"/>
                      </a:cubicBezTo>
                      <a:cubicBezTo>
                        <a:pt x="183" y="97"/>
                        <a:pt x="183" y="97"/>
                        <a:pt x="183" y="97"/>
                      </a:cubicBezTo>
                      <a:cubicBezTo>
                        <a:pt x="183" y="96"/>
                        <a:pt x="183" y="96"/>
                        <a:pt x="183" y="96"/>
                      </a:cubicBezTo>
                      <a:cubicBezTo>
                        <a:pt x="183" y="96"/>
                        <a:pt x="183" y="96"/>
                        <a:pt x="183" y="95"/>
                      </a:cubicBezTo>
                      <a:cubicBezTo>
                        <a:pt x="183" y="95"/>
                        <a:pt x="183" y="95"/>
                        <a:pt x="183" y="95"/>
                      </a:cubicBezTo>
                      <a:cubicBezTo>
                        <a:pt x="183" y="94"/>
                        <a:pt x="183" y="94"/>
                        <a:pt x="183" y="93"/>
                      </a:cubicBezTo>
                      <a:cubicBezTo>
                        <a:pt x="183" y="93"/>
                        <a:pt x="183" y="93"/>
                        <a:pt x="183" y="93"/>
                      </a:cubicBezTo>
                      <a:cubicBezTo>
                        <a:pt x="183" y="92"/>
                        <a:pt x="183" y="91"/>
                        <a:pt x="183" y="90"/>
                      </a:cubicBezTo>
                      <a:cubicBezTo>
                        <a:pt x="183" y="90"/>
                        <a:pt x="183" y="90"/>
                        <a:pt x="184" y="90"/>
                      </a:cubicBezTo>
                      <a:cubicBezTo>
                        <a:pt x="184" y="89"/>
                        <a:pt x="184" y="88"/>
                        <a:pt x="184" y="87"/>
                      </a:cubicBezTo>
                      <a:cubicBezTo>
                        <a:pt x="184" y="86"/>
                        <a:pt x="184" y="86"/>
                        <a:pt x="184" y="86"/>
                      </a:cubicBezTo>
                      <a:cubicBezTo>
                        <a:pt x="184" y="85"/>
                        <a:pt x="184" y="84"/>
                        <a:pt x="184" y="83"/>
                      </a:cubicBezTo>
                      <a:cubicBezTo>
                        <a:pt x="184" y="82"/>
                        <a:pt x="184" y="82"/>
                        <a:pt x="184" y="81"/>
                      </a:cubicBezTo>
                      <a:cubicBezTo>
                        <a:pt x="184" y="80"/>
                        <a:pt x="184" y="79"/>
                        <a:pt x="184" y="77"/>
                      </a:cubicBezTo>
                      <a:cubicBezTo>
                        <a:pt x="184" y="77"/>
                        <a:pt x="184" y="77"/>
                        <a:pt x="184" y="76"/>
                      </a:cubicBezTo>
                      <a:cubicBezTo>
                        <a:pt x="184" y="75"/>
                        <a:pt x="184" y="73"/>
                        <a:pt x="184" y="72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1" y="72"/>
                        <a:pt x="178" y="72"/>
                        <a:pt x="177" y="72"/>
                      </a:cubicBezTo>
                      <a:cubicBezTo>
                        <a:pt x="177" y="73"/>
                        <a:pt x="176" y="73"/>
                        <a:pt x="176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1"/>
                        <a:pt x="174" y="63"/>
                        <a:pt x="169" y="61"/>
                      </a:cubicBezTo>
                      <a:cubicBezTo>
                        <a:pt x="164" y="58"/>
                        <a:pt x="157" y="57"/>
                        <a:pt x="157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6"/>
                        <a:pt x="156" y="56"/>
                        <a:pt x="156" y="56"/>
                      </a:cubicBezTo>
                      <a:cubicBezTo>
                        <a:pt x="156" y="56"/>
                        <a:pt x="152" y="49"/>
                        <a:pt x="149" y="46"/>
                      </a:cubicBezTo>
                      <a:cubicBezTo>
                        <a:pt x="147" y="44"/>
                        <a:pt x="118" y="25"/>
                        <a:pt x="80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7"/>
                        <a:pt x="78" y="111"/>
                        <a:pt x="76" y="112"/>
                      </a:cubicBezTo>
                      <a:cubicBezTo>
                        <a:pt x="75" y="113"/>
                        <a:pt x="74" y="113"/>
                        <a:pt x="52" y="113"/>
                      </a:cubicBezTo>
                      <a:cubicBezTo>
                        <a:pt x="44" y="113"/>
                        <a:pt x="36" y="113"/>
                        <a:pt x="32" y="113"/>
                      </a:cubicBezTo>
                      <a:cubicBezTo>
                        <a:pt x="32" y="113"/>
                        <a:pt x="31" y="113"/>
                        <a:pt x="31" y="113"/>
                      </a:cubicBezTo>
                      <a:cubicBezTo>
                        <a:pt x="30" y="113"/>
                        <a:pt x="26" y="115"/>
                        <a:pt x="24" y="115"/>
                      </a:cubicBezTo>
                      <a:cubicBezTo>
                        <a:pt x="22" y="115"/>
                        <a:pt x="21" y="115"/>
                        <a:pt x="19" y="114"/>
                      </a:cubicBezTo>
                      <a:cubicBezTo>
                        <a:pt x="19" y="114"/>
                        <a:pt x="18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5"/>
                        <a:pt x="16" y="118"/>
                        <a:pt x="14" y="118"/>
                      </a:cubicBezTo>
                      <a:cubicBezTo>
                        <a:pt x="12" y="118"/>
                        <a:pt x="11" y="117"/>
                        <a:pt x="9" y="115"/>
                      </a:cubicBezTo>
                      <a:cubicBezTo>
                        <a:pt x="7" y="113"/>
                        <a:pt x="6" y="113"/>
                        <a:pt x="6" y="113"/>
                      </a:cubicBezTo>
                      <a:cubicBezTo>
                        <a:pt x="6" y="113"/>
                        <a:pt x="5" y="114"/>
                        <a:pt x="5" y="116"/>
                      </a:cubicBezTo>
                      <a:cubicBezTo>
                        <a:pt x="5" y="117"/>
                        <a:pt x="5" y="117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4" y="119"/>
                        <a:pt x="4" y="119"/>
                      </a:cubicBezTo>
                      <a:cubicBezTo>
                        <a:pt x="4" y="119"/>
                        <a:pt x="4" y="119"/>
                        <a:pt x="4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0"/>
                        <a:pt x="2" y="121"/>
                      </a:cubicBezTo>
                      <a:cubicBezTo>
                        <a:pt x="2" y="121"/>
                        <a:pt x="1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5" name="Freeform 1477"/>
                <p:cNvSpPr>
                  <a:spLocks/>
                </p:cNvSpPr>
                <p:nvPr/>
              </p:nvSpPr>
              <p:spPr bwMode="auto">
                <a:xfrm>
                  <a:off x="1686" y="275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6" name="Freeform 1478"/>
                <p:cNvSpPr>
                  <a:spLocks/>
                </p:cNvSpPr>
                <p:nvPr/>
              </p:nvSpPr>
              <p:spPr bwMode="auto">
                <a:xfrm>
                  <a:off x="1706" y="2766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cubicBezTo>
                        <a:pt x="1" y="1"/>
                        <a:pt x="4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7" name="Freeform 1479"/>
                <p:cNvSpPr>
                  <a:spLocks/>
                </p:cNvSpPr>
                <p:nvPr/>
              </p:nvSpPr>
              <p:spPr bwMode="auto">
                <a:xfrm>
                  <a:off x="1546" y="283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8" name="Freeform 1480"/>
                <p:cNvSpPr>
                  <a:spLocks/>
                </p:cNvSpPr>
                <p:nvPr/>
              </p:nvSpPr>
              <p:spPr bwMode="auto">
                <a:xfrm>
                  <a:off x="1546" y="283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9" name="Oval 1481"/>
                <p:cNvSpPr>
                  <a:spLocks noChangeArrowheads="1"/>
                </p:cNvSpPr>
                <p:nvPr/>
              </p:nvSpPr>
              <p:spPr bwMode="auto">
                <a:xfrm>
                  <a:off x="1537" y="2814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0" name="Freeform 1482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1" name="Freeform 1483"/>
                <p:cNvSpPr>
                  <a:spLocks/>
                </p:cNvSpPr>
                <p:nvPr/>
              </p:nvSpPr>
              <p:spPr bwMode="auto">
                <a:xfrm>
                  <a:off x="1590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2" name="Freeform 1484"/>
                <p:cNvSpPr>
                  <a:spLocks/>
                </p:cNvSpPr>
                <p:nvPr/>
              </p:nvSpPr>
              <p:spPr bwMode="auto">
                <a:xfrm>
                  <a:off x="1590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3" name="Freeform 1485"/>
                <p:cNvSpPr>
                  <a:spLocks/>
                </p:cNvSpPr>
                <p:nvPr/>
              </p:nvSpPr>
              <p:spPr bwMode="auto">
                <a:xfrm>
                  <a:off x="1588" y="2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4" name="Freeform 1486"/>
                <p:cNvSpPr>
                  <a:spLocks/>
                </p:cNvSpPr>
                <p:nvPr/>
              </p:nvSpPr>
              <p:spPr bwMode="auto">
                <a:xfrm>
                  <a:off x="1583" y="2858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5" name="Freeform 1487"/>
                <p:cNvSpPr>
                  <a:spLocks/>
                </p:cNvSpPr>
                <p:nvPr/>
              </p:nvSpPr>
              <p:spPr bwMode="auto">
                <a:xfrm>
                  <a:off x="1587" y="285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6" name="Freeform 1488"/>
                <p:cNvSpPr>
                  <a:spLocks/>
                </p:cNvSpPr>
                <p:nvPr/>
              </p:nvSpPr>
              <p:spPr bwMode="auto">
                <a:xfrm>
                  <a:off x="158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7" name="Freeform 1489"/>
                <p:cNvSpPr>
                  <a:spLocks/>
                </p:cNvSpPr>
                <p:nvPr/>
              </p:nvSpPr>
              <p:spPr bwMode="auto">
                <a:xfrm>
                  <a:off x="1589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8" name="Freeform 1490"/>
                <p:cNvSpPr>
                  <a:spLocks/>
                </p:cNvSpPr>
                <p:nvPr/>
              </p:nvSpPr>
              <p:spPr bwMode="auto">
                <a:xfrm>
                  <a:off x="160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9" name="Freeform 1491"/>
                <p:cNvSpPr>
                  <a:spLocks/>
                </p:cNvSpPr>
                <p:nvPr/>
              </p:nvSpPr>
              <p:spPr bwMode="auto">
                <a:xfrm>
                  <a:off x="1583" y="286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0" name="Freeform 1492"/>
                <p:cNvSpPr>
                  <a:spLocks/>
                </p:cNvSpPr>
                <p:nvPr/>
              </p:nvSpPr>
              <p:spPr bwMode="auto">
                <a:xfrm>
                  <a:off x="1591" y="286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1" name="Freeform 1493"/>
                <p:cNvSpPr>
                  <a:spLocks/>
                </p:cNvSpPr>
                <p:nvPr/>
              </p:nvSpPr>
              <p:spPr bwMode="auto">
                <a:xfrm>
                  <a:off x="1582" y="28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2" name="Freeform 1494"/>
                <p:cNvSpPr>
                  <a:spLocks/>
                </p:cNvSpPr>
                <p:nvPr/>
              </p:nvSpPr>
              <p:spPr bwMode="auto">
                <a:xfrm>
                  <a:off x="1581" y="2859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3" name="Freeform 1495"/>
                <p:cNvSpPr>
                  <a:spLocks/>
                </p:cNvSpPr>
                <p:nvPr/>
              </p:nvSpPr>
              <p:spPr bwMode="auto">
                <a:xfrm>
                  <a:off x="1546" y="2836"/>
                  <a:ext cx="0" cy="3"/>
                </a:xfrm>
                <a:custGeom>
                  <a:avLst/>
                  <a:gdLst>
                    <a:gd name="T0" fmla="*/ 0 h 3"/>
                    <a:gd name="T1" fmla="*/ 0 h 3"/>
                    <a:gd name="T2" fmla="*/ 3 h 3"/>
                    <a:gd name="T3" fmla="*/ 3 h 3"/>
                    <a:gd name="T4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4" name="Freeform 1496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5" name="Freeform 1497"/>
                <p:cNvSpPr>
                  <a:spLocks/>
                </p:cNvSpPr>
                <p:nvPr/>
              </p:nvSpPr>
              <p:spPr bwMode="auto">
                <a:xfrm>
                  <a:off x="1582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6" name="Freeform 1498"/>
                <p:cNvSpPr>
                  <a:spLocks/>
                </p:cNvSpPr>
                <p:nvPr/>
              </p:nvSpPr>
              <p:spPr bwMode="auto">
                <a:xfrm>
                  <a:off x="1541" y="281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7" name="Freeform 1499"/>
                <p:cNvSpPr>
                  <a:spLocks/>
                </p:cNvSpPr>
                <p:nvPr/>
              </p:nvSpPr>
              <p:spPr bwMode="auto">
                <a:xfrm>
                  <a:off x="1545" y="2808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5 w 5"/>
                    <a:gd name="T3" fmla="*/ 3 h 3"/>
                    <a:gd name="T4" fmla="*/ 0 w 5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cubicBezTo>
                        <a:pt x="2" y="2"/>
                        <a:pt x="3" y="3"/>
                        <a:pt x="5" y="3"/>
                      </a:cubicBezTo>
                      <a:cubicBezTo>
                        <a:pt x="3" y="3"/>
                        <a:pt x="2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8" name="Freeform 1500"/>
                <p:cNvSpPr>
                  <a:spLocks/>
                </p:cNvSpPr>
                <p:nvPr/>
              </p:nvSpPr>
              <p:spPr bwMode="auto">
                <a:xfrm>
                  <a:off x="1541" y="280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9" name="Freeform 1501"/>
                <p:cNvSpPr>
                  <a:spLocks/>
                </p:cNvSpPr>
                <p:nvPr/>
              </p:nvSpPr>
              <p:spPr bwMode="auto">
                <a:xfrm>
                  <a:off x="1540" y="28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0" name="Freeform 1502"/>
                <p:cNvSpPr>
                  <a:spLocks/>
                </p:cNvSpPr>
                <p:nvPr/>
              </p:nvSpPr>
              <p:spPr bwMode="auto">
                <a:xfrm>
                  <a:off x="1537" y="281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1" name="Freeform 1503"/>
                <p:cNvSpPr>
                  <a:spLocks/>
                </p:cNvSpPr>
                <p:nvPr/>
              </p:nvSpPr>
              <p:spPr bwMode="auto">
                <a:xfrm>
                  <a:off x="1610" y="2810"/>
                  <a:ext cx="85" cy="57"/>
                </a:xfrm>
                <a:custGeom>
                  <a:avLst/>
                  <a:gdLst>
                    <a:gd name="T0" fmla="*/ 87 w 88"/>
                    <a:gd name="T1" fmla="*/ 35 h 59"/>
                    <a:gd name="T2" fmla="*/ 86 w 88"/>
                    <a:gd name="T3" fmla="*/ 35 h 59"/>
                    <a:gd name="T4" fmla="*/ 86 w 88"/>
                    <a:gd name="T5" fmla="*/ 34 h 59"/>
                    <a:gd name="T6" fmla="*/ 84 w 88"/>
                    <a:gd name="T7" fmla="*/ 34 h 59"/>
                    <a:gd name="T8" fmla="*/ 83 w 88"/>
                    <a:gd name="T9" fmla="*/ 29 h 59"/>
                    <a:gd name="T10" fmla="*/ 78 w 88"/>
                    <a:gd name="T11" fmla="*/ 29 h 59"/>
                    <a:gd name="T12" fmla="*/ 74 w 88"/>
                    <a:gd name="T13" fmla="*/ 25 h 59"/>
                    <a:gd name="T14" fmla="*/ 70 w 88"/>
                    <a:gd name="T15" fmla="*/ 19 h 59"/>
                    <a:gd name="T16" fmla="*/ 66 w 88"/>
                    <a:gd name="T17" fmla="*/ 14 h 59"/>
                    <a:gd name="T18" fmla="*/ 62 w 88"/>
                    <a:gd name="T19" fmla="*/ 8 h 59"/>
                    <a:gd name="T20" fmla="*/ 61 w 88"/>
                    <a:gd name="T21" fmla="*/ 7 h 59"/>
                    <a:gd name="T22" fmla="*/ 61 w 88"/>
                    <a:gd name="T23" fmla="*/ 6 h 59"/>
                    <a:gd name="T24" fmla="*/ 61 w 88"/>
                    <a:gd name="T25" fmla="*/ 4 h 59"/>
                    <a:gd name="T26" fmla="*/ 61 w 88"/>
                    <a:gd name="T27" fmla="*/ 2 h 59"/>
                    <a:gd name="T28" fmla="*/ 57 w 88"/>
                    <a:gd name="T29" fmla="*/ 2 h 59"/>
                    <a:gd name="T30" fmla="*/ 56 w 88"/>
                    <a:gd name="T31" fmla="*/ 1 h 59"/>
                    <a:gd name="T32" fmla="*/ 56 w 88"/>
                    <a:gd name="T33" fmla="*/ 1 h 59"/>
                    <a:gd name="T34" fmla="*/ 55 w 88"/>
                    <a:gd name="T35" fmla="*/ 1 h 59"/>
                    <a:gd name="T36" fmla="*/ 55 w 88"/>
                    <a:gd name="T37" fmla="*/ 1 h 59"/>
                    <a:gd name="T38" fmla="*/ 55 w 88"/>
                    <a:gd name="T39" fmla="*/ 0 h 59"/>
                    <a:gd name="T40" fmla="*/ 51 w 88"/>
                    <a:gd name="T41" fmla="*/ 3 h 59"/>
                    <a:gd name="T42" fmla="*/ 42 w 88"/>
                    <a:gd name="T43" fmla="*/ 7 h 59"/>
                    <a:gd name="T44" fmla="*/ 33 w 88"/>
                    <a:gd name="T45" fmla="*/ 11 h 59"/>
                    <a:gd name="T46" fmla="*/ 30 w 88"/>
                    <a:gd name="T47" fmla="*/ 12 h 59"/>
                    <a:gd name="T48" fmla="*/ 25 w 88"/>
                    <a:gd name="T49" fmla="*/ 17 h 59"/>
                    <a:gd name="T50" fmla="*/ 16 w 88"/>
                    <a:gd name="T51" fmla="*/ 19 h 59"/>
                    <a:gd name="T52" fmla="*/ 15 w 88"/>
                    <a:gd name="T53" fmla="*/ 25 h 59"/>
                    <a:gd name="T54" fmla="*/ 14 w 88"/>
                    <a:gd name="T55" fmla="*/ 26 h 59"/>
                    <a:gd name="T56" fmla="*/ 2 w 88"/>
                    <a:gd name="T57" fmla="*/ 38 h 59"/>
                    <a:gd name="T58" fmla="*/ 2 w 88"/>
                    <a:gd name="T59" fmla="*/ 39 h 59"/>
                    <a:gd name="T60" fmla="*/ 2 w 88"/>
                    <a:gd name="T61" fmla="*/ 45 h 59"/>
                    <a:gd name="T62" fmla="*/ 1 w 88"/>
                    <a:gd name="T63" fmla="*/ 47 h 59"/>
                    <a:gd name="T64" fmla="*/ 1 w 88"/>
                    <a:gd name="T65" fmla="*/ 49 h 59"/>
                    <a:gd name="T66" fmla="*/ 0 w 88"/>
                    <a:gd name="T67" fmla="*/ 51 h 59"/>
                    <a:gd name="T68" fmla="*/ 4 w 88"/>
                    <a:gd name="T69" fmla="*/ 54 h 59"/>
                    <a:gd name="T70" fmla="*/ 5 w 88"/>
                    <a:gd name="T71" fmla="*/ 55 h 59"/>
                    <a:gd name="T72" fmla="*/ 11 w 88"/>
                    <a:gd name="T73" fmla="*/ 59 h 59"/>
                    <a:gd name="T74" fmla="*/ 22 w 88"/>
                    <a:gd name="T75" fmla="*/ 55 h 59"/>
                    <a:gd name="T76" fmla="*/ 28 w 88"/>
                    <a:gd name="T77" fmla="*/ 57 h 59"/>
                    <a:gd name="T78" fmla="*/ 27 w 88"/>
                    <a:gd name="T79" fmla="*/ 55 h 59"/>
                    <a:gd name="T80" fmla="*/ 26 w 88"/>
                    <a:gd name="T81" fmla="*/ 45 h 59"/>
                    <a:gd name="T82" fmla="*/ 42 w 88"/>
                    <a:gd name="T83" fmla="*/ 43 h 59"/>
                    <a:gd name="T84" fmla="*/ 50 w 88"/>
                    <a:gd name="T85" fmla="*/ 44 h 59"/>
                    <a:gd name="T86" fmla="*/ 52 w 88"/>
                    <a:gd name="T87" fmla="*/ 44 h 59"/>
                    <a:gd name="T88" fmla="*/ 54 w 88"/>
                    <a:gd name="T89" fmla="*/ 44 h 59"/>
                    <a:gd name="T90" fmla="*/ 55 w 88"/>
                    <a:gd name="T91" fmla="*/ 44 h 59"/>
                    <a:gd name="T92" fmla="*/ 57 w 88"/>
                    <a:gd name="T93" fmla="*/ 43 h 59"/>
                    <a:gd name="T94" fmla="*/ 57 w 88"/>
                    <a:gd name="T95" fmla="*/ 43 h 59"/>
                    <a:gd name="T96" fmla="*/ 59 w 88"/>
                    <a:gd name="T97" fmla="*/ 42 h 59"/>
                    <a:gd name="T98" fmla="*/ 61 w 88"/>
                    <a:gd name="T99" fmla="*/ 41 h 59"/>
                    <a:gd name="T100" fmla="*/ 62 w 88"/>
                    <a:gd name="T101" fmla="*/ 42 h 59"/>
                    <a:gd name="T102" fmla="*/ 69 w 88"/>
                    <a:gd name="T103" fmla="*/ 43 h 59"/>
                    <a:gd name="T104" fmla="*/ 70 w 88"/>
                    <a:gd name="T105" fmla="*/ 43 h 59"/>
                    <a:gd name="T106" fmla="*/ 73 w 88"/>
                    <a:gd name="T107" fmla="*/ 42 h 59"/>
                    <a:gd name="T108" fmla="*/ 85 w 88"/>
                    <a:gd name="T109" fmla="*/ 38 h 59"/>
                    <a:gd name="T110" fmla="*/ 88 w 88"/>
                    <a:gd name="T111" fmla="*/ 36 h 59"/>
                    <a:gd name="T112" fmla="*/ 88 w 88"/>
                    <a:gd name="T1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8" h="59">
                      <a:moveTo>
                        <a:pt x="88" y="35"/>
                      </a:move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4"/>
                      </a:cubicBezTo>
                      <a:cubicBezTo>
                        <a:pt x="85" y="34"/>
                        <a:pt x="85" y="34"/>
                        <a:pt x="85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3" y="33"/>
                        <a:pt x="83" y="31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1" y="29"/>
                        <a:pt x="79" y="29"/>
                        <a:pt x="78" y="29"/>
                      </a:cubicBezTo>
                      <a:cubicBezTo>
                        <a:pt x="76" y="28"/>
                        <a:pt x="76" y="27"/>
                        <a:pt x="75" y="26"/>
                      </a:cubicBezTo>
                      <a:cubicBezTo>
                        <a:pt x="75" y="26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0" y="25"/>
                        <a:pt x="70" y="20"/>
                        <a:pt x="70" y="19"/>
                      </a:cubicBezTo>
                      <a:cubicBezTo>
                        <a:pt x="70" y="18"/>
                        <a:pt x="67" y="15"/>
                        <a:pt x="66" y="15"/>
                      </a:cubicBezTo>
                      <a:cubicBezTo>
                        <a:pt x="66" y="14"/>
                        <a:pt x="66" y="14"/>
                        <a:pt x="66" y="14"/>
                      </a:cubicBezTo>
                      <a:cubicBezTo>
                        <a:pt x="64" y="13"/>
                        <a:pt x="63" y="11"/>
                        <a:pt x="63" y="9"/>
                      </a:cubicBezTo>
                      <a:cubicBezTo>
                        <a:pt x="63" y="9"/>
                        <a:pt x="62" y="8"/>
                        <a:pt x="62" y="8"/>
                      </a:cubicBezTo>
                      <a:cubicBezTo>
                        <a:pt x="62" y="8"/>
                        <a:pt x="61" y="7"/>
                        <a:pt x="61" y="7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61" y="7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5"/>
                        <a:pt x="61" y="5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3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0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3" y="1"/>
                        <a:pt x="52" y="2"/>
                      </a:cubicBezTo>
                      <a:cubicBezTo>
                        <a:pt x="52" y="2"/>
                        <a:pt x="51" y="2"/>
                        <a:pt x="51" y="3"/>
                      </a:cubicBezTo>
                      <a:cubicBezTo>
                        <a:pt x="50" y="3"/>
                        <a:pt x="50" y="4"/>
                        <a:pt x="49" y="4"/>
                      </a:cubicBezTo>
                      <a:cubicBezTo>
                        <a:pt x="46" y="6"/>
                        <a:pt x="44" y="7"/>
                        <a:pt x="42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10"/>
                        <a:pt x="37" y="12"/>
                        <a:pt x="33" y="11"/>
                      </a:cubicBezTo>
                      <a:cubicBezTo>
                        <a:pt x="33" y="11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0" y="12"/>
                      </a:cubicBezTo>
                      <a:cubicBezTo>
                        <a:pt x="30" y="15"/>
                        <a:pt x="28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21"/>
                        <a:pt x="23" y="21"/>
                        <a:pt x="22" y="21"/>
                      </a:cubicBezTo>
                      <a:cubicBezTo>
                        <a:pt x="20" y="21"/>
                        <a:pt x="18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20"/>
                        <a:pt x="15" y="23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4" y="26"/>
                        <a:pt x="12" y="28"/>
                        <a:pt x="11" y="33"/>
                      </a:cubicBezTo>
                      <a:cubicBezTo>
                        <a:pt x="9" y="37"/>
                        <a:pt x="5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9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2" y="45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1" y="47"/>
                      </a:cubicBezTo>
                      <a:cubicBezTo>
                        <a:pt x="1" y="47"/>
                        <a:pt x="1" y="47"/>
                        <a:pt x="1" y="48"/>
                      </a:cubicBezTo>
                      <a:cubicBezTo>
                        <a:pt x="1" y="48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2" y="51"/>
                        <a:pt x="3" y="52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5" y="54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6"/>
                        <a:pt x="8" y="58"/>
                        <a:pt x="10" y="59"/>
                      </a:cubicBezTo>
                      <a:cubicBezTo>
                        <a:pt x="10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4" y="56"/>
                        <a:pt x="18" y="55"/>
                        <a:pt x="22" y="55"/>
                      </a:cubicBezTo>
                      <a:cubicBezTo>
                        <a:pt x="23" y="55"/>
                        <a:pt x="26" y="56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6"/>
                        <a:pt x="27" y="55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6" y="50"/>
                        <a:pt x="25" y="47"/>
                        <a:pt x="26" y="45"/>
                      </a:cubicBezTo>
                      <a:cubicBezTo>
                        <a:pt x="27" y="44"/>
                        <a:pt x="28" y="43"/>
                        <a:pt x="38" y="43"/>
                      </a:cubicBezTo>
                      <a:cubicBezTo>
                        <a:pt x="39" y="43"/>
                        <a:pt x="40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ubicBezTo>
                        <a:pt x="45" y="43"/>
                        <a:pt x="48" y="43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6" y="45"/>
                        <a:pt x="56" y="45"/>
                      </a:cubicBezTo>
                      <a:cubicBezTo>
                        <a:pt x="56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2" y="42"/>
                        <a:pt x="62" y="42"/>
                      </a:cubicBezTo>
                      <a:cubicBezTo>
                        <a:pt x="63" y="42"/>
                        <a:pt x="64" y="42"/>
                        <a:pt x="65" y="43"/>
                      </a:cubicBezTo>
                      <a:cubicBezTo>
                        <a:pt x="67" y="43"/>
                        <a:pt x="68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2" y="42"/>
                      </a:cubicBezTo>
                      <a:cubicBezTo>
                        <a:pt x="72" y="42"/>
                        <a:pt x="72" y="42"/>
                        <a:pt x="73" y="42"/>
                      </a:cubicBezTo>
                      <a:cubicBezTo>
                        <a:pt x="74" y="40"/>
                        <a:pt x="76" y="39"/>
                        <a:pt x="77" y="39"/>
                      </a:cubicBezTo>
                      <a:cubicBezTo>
                        <a:pt x="81" y="39"/>
                        <a:pt x="85" y="38"/>
                        <a:pt x="85" y="38"/>
                      </a:cubicBezTo>
                      <a:cubicBezTo>
                        <a:pt x="86" y="37"/>
                        <a:pt x="87" y="36"/>
                        <a:pt x="87" y="36"/>
                      </a:cubicBezTo>
                      <a:cubicBezTo>
                        <a:pt x="87" y="36"/>
                        <a:pt x="87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2" name="Freeform 1504"/>
                <p:cNvSpPr>
                  <a:spLocks/>
                </p:cNvSpPr>
                <p:nvPr/>
              </p:nvSpPr>
              <p:spPr bwMode="auto">
                <a:xfrm>
                  <a:off x="1694" y="2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3" name="Freeform 1505"/>
                <p:cNvSpPr>
                  <a:spLocks/>
                </p:cNvSpPr>
                <p:nvPr/>
              </p:nvSpPr>
              <p:spPr bwMode="auto">
                <a:xfrm>
                  <a:off x="1679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4" name="Freeform 1506"/>
                <p:cNvSpPr>
                  <a:spLocks/>
                </p:cNvSpPr>
                <p:nvPr/>
              </p:nvSpPr>
              <p:spPr bwMode="auto">
                <a:xfrm>
                  <a:off x="1695" y="28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5" name="Freeform 1507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6" name="Freeform 1508"/>
                <p:cNvSpPr>
                  <a:spLocks/>
                </p:cNvSpPr>
                <p:nvPr/>
              </p:nvSpPr>
              <p:spPr bwMode="auto">
                <a:xfrm>
                  <a:off x="1670" y="2850"/>
                  <a:ext cx="6" cy="1"/>
                </a:xfrm>
                <a:custGeom>
                  <a:avLst/>
                  <a:gdLst>
                    <a:gd name="T0" fmla="*/ 3 w 7"/>
                    <a:gd name="T1" fmla="*/ 1 h 1"/>
                    <a:gd name="T2" fmla="*/ 0 w 7"/>
                    <a:gd name="T3" fmla="*/ 0 h 1"/>
                    <a:gd name="T4" fmla="*/ 3 w 7"/>
                    <a:gd name="T5" fmla="*/ 1 h 1"/>
                    <a:gd name="T6" fmla="*/ 7 w 7"/>
                    <a:gd name="T7" fmla="*/ 1 h 1"/>
                    <a:gd name="T8" fmla="*/ 7 w 7"/>
                    <a:gd name="T9" fmla="*/ 1 h 1"/>
                    <a:gd name="T10" fmla="*/ 3 w 7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">
                      <a:moveTo>
                        <a:pt x="3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5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7" name="Freeform 1509"/>
                <p:cNvSpPr>
                  <a:spLocks/>
                </p:cNvSpPr>
                <p:nvPr/>
              </p:nvSpPr>
              <p:spPr bwMode="auto">
                <a:xfrm>
                  <a:off x="1665" y="285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8" name="Freeform 1510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9" name="Freeform 1511"/>
                <p:cNvSpPr>
                  <a:spLocks/>
                </p:cNvSpPr>
                <p:nvPr/>
              </p:nvSpPr>
              <p:spPr bwMode="auto">
                <a:xfrm>
                  <a:off x="1637" y="28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0" name="Freeform 1512"/>
                <p:cNvSpPr>
                  <a:spLocks/>
                </p:cNvSpPr>
                <p:nvPr/>
              </p:nvSpPr>
              <p:spPr bwMode="auto">
                <a:xfrm>
                  <a:off x="1610" y="2859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3" y="1"/>
                        <a:pt x="4" y="3"/>
                      </a:cubicBezTo>
                      <a:cubicBezTo>
                        <a:pt x="3" y="1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1" name="Freeform 1513"/>
                <p:cNvSpPr>
                  <a:spLocks/>
                </p:cNvSpPr>
                <p:nvPr/>
              </p:nvSpPr>
              <p:spPr bwMode="auto">
                <a:xfrm>
                  <a:off x="1614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2" name="Freeform 1514"/>
                <p:cNvSpPr>
                  <a:spLocks/>
                </p:cNvSpPr>
                <p:nvPr/>
              </p:nvSpPr>
              <p:spPr bwMode="auto">
                <a:xfrm>
                  <a:off x="1662" y="285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3" name="Oval 1515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4" name="Freeform 1516"/>
                <p:cNvSpPr>
                  <a:spLocks/>
                </p:cNvSpPr>
                <p:nvPr/>
              </p:nvSpPr>
              <p:spPr bwMode="auto">
                <a:xfrm>
                  <a:off x="1665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5" name="Freeform 1517"/>
                <p:cNvSpPr>
                  <a:spLocks/>
                </p:cNvSpPr>
                <p:nvPr/>
              </p:nvSpPr>
              <p:spPr bwMode="auto">
                <a:xfrm>
                  <a:off x="1647" y="2851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6" name="Freeform 1518"/>
                <p:cNvSpPr>
                  <a:spLocks/>
                </p:cNvSpPr>
                <p:nvPr/>
              </p:nvSpPr>
              <p:spPr bwMode="auto">
                <a:xfrm>
                  <a:off x="1660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7" name="Freeform 1519"/>
                <p:cNvSpPr>
                  <a:spLocks/>
                </p:cNvSpPr>
                <p:nvPr/>
              </p:nvSpPr>
              <p:spPr bwMode="auto">
                <a:xfrm>
                  <a:off x="1651" y="2851"/>
                  <a:ext cx="7" cy="1"/>
                </a:xfrm>
                <a:custGeom>
                  <a:avLst/>
                  <a:gdLst>
                    <a:gd name="T0" fmla="*/ 7 w 7"/>
                    <a:gd name="T1" fmla="*/ 1 h 1"/>
                    <a:gd name="T2" fmla="*/ 0 w 7"/>
                    <a:gd name="T3" fmla="*/ 0 h 1"/>
                    <a:gd name="T4" fmla="*/ 7 w 7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">
                      <a:moveTo>
                        <a:pt x="7" y="1"/>
                      </a:moveTo>
                      <a:cubicBezTo>
                        <a:pt x="5" y="0"/>
                        <a:pt x="2" y="0"/>
                        <a:pt x="0" y="0"/>
                      </a:cubicBezTo>
                      <a:cubicBezTo>
                        <a:pt x="2" y="0"/>
                        <a:pt x="5" y="0"/>
                        <a:pt x="7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8" name="Freeform 1520"/>
                <p:cNvSpPr>
                  <a:spLocks/>
                </p:cNvSpPr>
                <p:nvPr/>
              </p:nvSpPr>
              <p:spPr bwMode="auto">
                <a:xfrm>
                  <a:off x="1667" y="28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2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9" name="Freeform 1521"/>
                <p:cNvSpPr>
                  <a:spLocks/>
                </p:cNvSpPr>
                <p:nvPr/>
              </p:nvSpPr>
              <p:spPr bwMode="auto">
                <a:xfrm>
                  <a:off x="1658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0" name="Freeform 1522"/>
                <p:cNvSpPr>
                  <a:spLocks/>
                </p:cNvSpPr>
                <p:nvPr/>
              </p:nvSpPr>
              <p:spPr bwMode="auto">
                <a:xfrm>
                  <a:off x="1667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1" name="Oval 1523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2" name="Freeform 1524"/>
                <p:cNvSpPr>
                  <a:spLocks/>
                </p:cNvSpPr>
                <p:nvPr/>
              </p:nvSpPr>
              <p:spPr bwMode="auto">
                <a:xfrm>
                  <a:off x="1665" y="281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3" name="Freeform 1525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5" cy="2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2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4" name="Freeform 1526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5" name="Freeform 1527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6" name="Freeform 1528"/>
                <p:cNvSpPr>
                  <a:spLocks/>
                </p:cNvSpPr>
                <p:nvPr/>
              </p:nvSpPr>
              <p:spPr bwMode="auto">
                <a:xfrm>
                  <a:off x="1612" y="285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7" name="Freeform 1529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8" name="Freeform 1530"/>
                <p:cNvSpPr>
                  <a:spLocks/>
                </p:cNvSpPr>
                <p:nvPr/>
              </p:nvSpPr>
              <p:spPr bwMode="auto">
                <a:xfrm>
                  <a:off x="1611" y="285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9" name="Freeform 1531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0" name="Freeform 1532"/>
                <p:cNvSpPr>
                  <a:spLocks/>
                </p:cNvSpPr>
                <p:nvPr/>
              </p:nvSpPr>
              <p:spPr bwMode="auto">
                <a:xfrm>
                  <a:off x="1663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1" name="Freeform 1533"/>
                <p:cNvSpPr>
                  <a:spLocks/>
                </p:cNvSpPr>
                <p:nvPr/>
              </p:nvSpPr>
              <p:spPr bwMode="auto">
                <a:xfrm>
                  <a:off x="1611" y="285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2" name="Freeform 1534"/>
                <p:cNvSpPr>
                  <a:spLocks/>
                </p:cNvSpPr>
                <p:nvPr/>
              </p:nvSpPr>
              <p:spPr bwMode="auto">
                <a:xfrm>
                  <a:off x="1610" y="285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3" name="Oval 1535"/>
                <p:cNvSpPr>
                  <a:spLocks noChangeArrowheads="1"/>
                </p:cNvSpPr>
                <p:nvPr/>
              </p:nvSpPr>
              <p:spPr bwMode="auto">
                <a:xfrm>
                  <a:off x="1610" y="2859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4" name="Freeform 1536"/>
                <p:cNvSpPr>
                  <a:spLocks/>
                </p:cNvSpPr>
                <p:nvPr/>
              </p:nvSpPr>
              <p:spPr bwMode="auto">
                <a:xfrm>
                  <a:off x="1673" y="2716"/>
                  <a:ext cx="162" cy="126"/>
                </a:xfrm>
                <a:custGeom>
                  <a:avLst/>
                  <a:gdLst>
                    <a:gd name="T0" fmla="*/ 148 w 170"/>
                    <a:gd name="T1" fmla="*/ 99 h 132"/>
                    <a:gd name="T2" fmla="*/ 169 w 170"/>
                    <a:gd name="T3" fmla="*/ 36 h 132"/>
                    <a:gd name="T4" fmla="*/ 165 w 170"/>
                    <a:gd name="T5" fmla="*/ 23 h 132"/>
                    <a:gd name="T6" fmla="*/ 163 w 170"/>
                    <a:gd name="T7" fmla="*/ 17 h 132"/>
                    <a:gd name="T8" fmla="*/ 163 w 170"/>
                    <a:gd name="T9" fmla="*/ 15 h 132"/>
                    <a:gd name="T10" fmla="*/ 163 w 170"/>
                    <a:gd name="T11" fmla="*/ 13 h 132"/>
                    <a:gd name="T12" fmla="*/ 154 w 170"/>
                    <a:gd name="T13" fmla="*/ 11 h 132"/>
                    <a:gd name="T14" fmla="*/ 146 w 170"/>
                    <a:gd name="T15" fmla="*/ 2 h 132"/>
                    <a:gd name="T16" fmla="*/ 143 w 170"/>
                    <a:gd name="T17" fmla="*/ 1 h 132"/>
                    <a:gd name="T18" fmla="*/ 140 w 170"/>
                    <a:gd name="T19" fmla="*/ 1 h 132"/>
                    <a:gd name="T20" fmla="*/ 136 w 170"/>
                    <a:gd name="T21" fmla="*/ 0 h 132"/>
                    <a:gd name="T22" fmla="*/ 84 w 170"/>
                    <a:gd name="T23" fmla="*/ 30 h 132"/>
                    <a:gd name="T24" fmla="*/ 54 w 170"/>
                    <a:gd name="T25" fmla="*/ 50 h 132"/>
                    <a:gd name="T26" fmla="*/ 52 w 170"/>
                    <a:gd name="T27" fmla="*/ 50 h 132"/>
                    <a:gd name="T28" fmla="*/ 50 w 170"/>
                    <a:gd name="T29" fmla="*/ 51 h 132"/>
                    <a:gd name="T30" fmla="*/ 48 w 170"/>
                    <a:gd name="T31" fmla="*/ 52 h 132"/>
                    <a:gd name="T32" fmla="*/ 46 w 170"/>
                    <a:gd name="T33" fmla="*/ 52 h 132"/>
                    <a:gd name="T34" fmla="*/ 46 w 170"/>
                    <a:gd name="T35" fmla="*/ 54 h 132"/>
                    <a:gd name="T36" fmla="*/ 46 w 170"/>
                    <a:gd name="T37" fmla="*/ 61 h 132"/>
                    <a:gd name="T38" fmla="*/ 46 w 170"/>
                    <a:gd name="T39" fmla="*/ 67 h 132"/>
                    <a:gd name="T40" fmla="*/ 46 w 170"/>
                    <a:gd name="T41" fmla="*/ 71 h 132"/>
                    <a:gd name="T42" fmla="*/ 45 w 170"/>
                    <a:gd name="T43" fmla="*/ 75 h 132"/>
                    <a:gd name="T44" fmla="*/ 45 w 170"/>
                    <a:gd name="T45" fmla="*/ 77 h 132"/>
                    <a:gd name="T46" fmla="*/ 45 w 170"/>
                    <a:gd name="T47" fmla="*/ 79 h 132"/>
                    <a:gd name="T48" fmla="*/ 45 w 170"/>
                    <a:gd name="T49" fmla="*/ 81 h 132"/>
                    <a:gd name="T50" fmla="*/ 45 w 170"/>
                    <a:gd name="T51" fmla="*/ 81 h 132"/>
                    <a:gd name="T52" fmla="*/ 44 w 170"/>
                    <a:gd name="T53" fmla="*/ 82 h 132"/>
                    <a:gd name="T54" fmla="*/ 44 w 170"/>
                    <a:gd name="T55" fmla="*/ 82 h 132"/>
                    <a:gd name="T56" fmla="*/ 40 w 170"/>
                    <a:gd name="T57" fmla="*/ 91 h 132"/>
                    <a:gd name="T58" fmla="*/ 14 w 170"/>
                    <a:gd name="T59" fmla="*/ 98 h 132"/>
                    <a:gd name="T60" fmla="*/ 5 w 170"/>
                    <a:gd name="T61" fmla="*/ 101 h 132"/>
                    <a:gd name="T62" fmla="*/ 0 w 170"/>
                    <a:gd name="T63" fmla="*/ 101 h 132"/>
                    <a:gd name="T64" fmla="*/ 0 w 170"/>
                    <a:gd name="T65" fmla="*/ 103 h 132"/>
                    <a:gd name="T66" fmla="*/ 0 w 170"/>
                    <a:gd name="T67" fmla="*/ 104 h 132"/>
                    <a:gd name="T68" fmla="*/ 3 w 170"/>
                    <a:gd name="T69" fmla="*/ 110 h 132"/>
                    <a:gd name="T70" fmla="*/ 9 w 170"/>
                    <a:gd name="T71" fmla="*/ 120 h 132"/>
                    <a:gd name="T72" fmla="*/ 17 w 170"/>
                    <a:gd name="T73" fmla="*/ 124 h 132"/>
                    <a:gd name="T74" fmla="*/ 21 w 170"/>
                    <a:gd name="T75" fmla="*/ 124 h 132"/>
                    <a:gd name="T76" fmla="*/ 23 w 170"/>
                    <a:gd name="T77" fmla="*/ 130 h 132"/>
                    <a:gd name="T78" fmla="*/ 24 w 170"/>
                    <a:gd name="T79" fmla="*/ 128 h 132"/>
                    <a:gd name="T80" fmla="*/ 25 w 170"/>
                    <a:gd name="T81" fmla="*/ 127 h 132"/>
                    <a:gd name="T82" fmla="*/ 26 w 170"/>
                    <a:gd name="T83" fmla="*/ 126 h 132"/>
                    <a:gd name="T84" fmla="*/ 29 w 170"/>
                    <a:gd name="T85" fmla="*/ 126 h 132"/>
                    <a:gd name="T86" fmla="*/ 33 w 170"/>
                    <a:gd name="T87" fmla="*/ 131 h 132"/>
                    <a:gd name="T88" fmla="*/ 35 w 170"/>
                    <a:gd name="T89" fmla="*/ 132 h 132"/>
                    <a:gd name="T90" fmla="*/ 41 w 170"/>
                    <a:gd name="T91" fmla="*/ 120 h 132"/>
                    <a:gd name="T92" fmla="*/ 50 w 170"/>
                    <a:gd name="T93" fmla="*/ 112 h 132"/>
                    <a:gd name="T94" fmla="*/ 56 w 170"/>
                    <a:gd name="T95" fmla="*/ 112 h 132"/>
                    <a:gd name="T96" fmla="*/ 67 w 170"/>
                    <a:gd name="T97" fmla="*/ 112 h 132"/>
                    <a:gd name="T98" fmla="*/ 76 w 170"/>
                    <a:gd name="T99" fmla="*/ 119 h 132"/>
                    <a:gd name="T100" fmla="*/ 96 w 170"/>
                    <a:gd name="T101" fmla="*/ 121 h 132"/>
                    <a:gd name="T102" fmla="*/ 107 w 170"/>
                    <a:gd name="T103" fmla="*/ 119 h 132"/>
                    <a:gd name="T104" fmla="*/ 120 w 170"/>
                    <a:gd name="T105" fmla="*/ 116 h 132"/>
                    <a:gd name="T106" fmla="*/ 124 w 170"/>
                    <a:gd name="T107" fmla="*/ 115 h 132"/>
                    <a:gd name="T108" fmla="*/ 130 w 170"/>
                    <a:gd name="T109" fmla="*/ 116 h 132"/>
                    <a:gd name="T110" fmla="*/ 141 w 170"/>
                    <a:gd name="T111" fmla="*/ 115 h 132"/>
                    <a:gd name="T112" fmla="*/ 146 w 170"/>
                    <a:gd name="T113" fmla="*/ 109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" h="132">
                      <a:moveTo>
                        <a:pt x="146" y="109"/>
                      </a:moveTo>
                      <a:cubicBezTo>
                        <a:pt x="146" y="106"/>
                        <a:pt x="146" y="105"/>
                        <a:pt x="147" y="103"/>
                      </a:cubicBezTo>
                      <a:cubicBezTo>
                        <a:pt x="147" y="102"/>
                        <a:pt x="148" y="102"/>
                        <a:pt x="148" y="99"/>
                      </a:cubicBezTo>
                      <a:cubicBezTo>
                        <a:pt x="149" y="93"/>
                        <a:pt x="164" y="78"/>
                        <a:pt x="166" y="76"/>
                      </a:cubicBezTo>
                      <a:cubicBezTo>
                        <a:pt x="167" y="74"/>
                        <a:pt x="167" y="66"/>
                        <a:pt x="167" y="49"/>
                      </a:cubicBezTo>
                      <a:cubicBezTo>
                        <a:pt x="167" y="45"/>
                        <a:pt x="168" y="41"/>
                        <a:pt x="169" y="36"/>
                      </a:cubicBezTo>
                      <a:cubicBezTo>
                        <a:pt x="170" y="35"/>
                        <a:pt x="170" y="34"/>
                        <a:pt x="169" y="33"/>
                      </a:cubicBezTo>
                      <a:cubicBezTo>
                        <a:pt x="168" y="32"/>
                        <a:pt x="167" y="31"/>
                        <a:pt x="167" y="28"/>
                      </a:cubicBezTo>
                      <a:cubicBezTo>
                        <a:pt x="168" y="26"/>
                        <a:pt x="166" y="25"/>
                        <a:pt x="165" y="23"/>
                      </a:cubicBezTo>
                      <a:cubicBezTo>
                        <a:pt x="164" y="21"/>
                        <a:pt x="163" y="20"/>
                        <a:pt x="163" y="18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ubicBezTo>
                        <a:pt x="163" y="17"/>
                        <a:pt x="163" y="17"/>
                        <a:pt x="163" y="17"/>
                      </a:cubicBezTo>
                      <a:cubicBezTo>
                        <a:pt x="163" y="17"/>
                        <a:pt x="163" y="17"/>
                        <a:pt x="163" y="16"/>
                      </a:cubicBezTo>
                      <a:cubicBezTo>
                        <a:pt x="163" y="16"/>
                        <a:pt x="163" y="16"/>
                        <a:pt x="163" y="16"/>
                      </a:cubicBezTo>
                      <a:cubicBezTo>
                        <a:pt x="163" y="16"/>
                        <a:pt x="163" y="16"/>
                        <a:pt x="163" y="15"/>
                      </a:cubicBezTo>
                      <a:cubicBezTo>
                        <a:pt x="163" y="15"/>
                        <a:pt x="163" y="15"/>
                        <a:pt x="163" y="14"/>
                      </a:cubicBezTo>
                      <a:cubicBezTo>
                        <a:pt x="163" y="14"/>
                        <a:pt x="163" y="14"/>
                        <a:pt x="163" y="14"/>
                      </a:cubicBezTo>
                      <a:cubicBezTo>
                        <a:pt x="163" y="14"/>
                        <a:pt x="163" y="13"/>
                        <a:pt x="163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1"/>
                        <a:pt x="162" y="9"/>
                        <a:pt x="162" y="7"/>
                      </a:cubicBezTo>
                      <a:cubicBezTo>
                        <a:pt x="154" y="11"/>
                        <a:pt x="154" y="11"/>
                        <a:pt x="154" y="11"/>
                      </a:cubicBezTo>
                      <a:cubicBezTo>
                        <a:pt x="153" y="9"/>
                        <a:pt x="153" y="9"/>
                        <a:pt x="153" y="9"/>
                      </a:cubicBezTo>
                      <a:cubicBezTo>
                        <a:pt x="153" y="9"/>
                        <a:pt x="151" y="6"/>
                        <a:pt x="147" y="3"/>
                      </a:cubicBezTo>
                      <a:cubicBezTo>
                        <a:pt x="146" y="3"/>
                        <a:pt x="146" y="2"/>
                        <a:pt x="146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4" y="2"/>
                        <a:pt x="144" y="1"/>
                      </a:cubicBezTo>
                      <a:cubicBezTo>
                        <a:pt x="144" y="1"/>
                        <a:pt x="143" y="1"/>
                        <a:pt x="143" y="1"/>
                      </a:cubicBezTo>
                      <a:cubicBezTo>
                        <a:pt x="143" y="1"/>
                        <a:pt x="142" y="1"/>
                        <a:pt x="142" y="1"/>
                      </a:cubicBezTo>
                      <a:cubicBezTo>
                        <a:pt x="142" y="1"/>
                        <a:pt x="141" y="1"/>
                        <a:pt x="141" y="1"/>
                      </a:cubicBezTo>
                      <a:cubicBezTo>
                        <a:pt x="141" y="1"/>
                        <a:pt x="140" y="1"/>
                        <a:pt x="140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6" y="0"/>
                      </a:cubicBezTo>
                      <a:cubicBezTo>
                        <a:pt x="136" y="0"/>
                        <a:pt x="136" y="0"/>
                        <a:pt x="135" y="0"/>
                      </a:cubicBezTo>
                      <a:cubicBezTo>
                        <a:pt x="134" y="0"/>
                        <a:pt x="133" y="0"/>
                        <a:pt x="132" y="0"/>
                      </a:cubicBez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47"/>
                        <a:pt x="59" y="48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1" y="51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5" y="52"/>
                      </a:cubicBezTo>
                      <a:cubicBezTo>
                        <a:pt x="45" y="53"/>
                        <a:pt x="46" y="53"/>
                        <a:pt x="46" y="54"/>
                      </a:cubicBezTo>
                      <a:cubicBezTo>
                        <a:pt x="46" y="55"/>
                        <a:pt x="46" y="56"/>
                        <a:pt x="46" y="57"/>
                      </a:cubicBezTo>
                      <a:cubicBezTo>
                        <a:pt x="46" y="57"/>
                        <a:pt x="46" y="58"/>
                        <a:pt x="46" y="59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6" y="66"/>
                        <a:pt x="46" y="66"/>
                        <a:pt x="46" y="67"/>
                      </a:cubicBezTo>
                      <a:cubicBezTo>
                        <a:pt x="46" y="67"/>
                        <a:pt x="46" y="68"/>
                        <a:pt x="46" y="68"/>
                      </a:cubicBezTo>
                      <a:cubicBezTo>
                        <a:pt x="46" y="69"/>
                        <a:pt x="46" y="70"/>
                        <a:pt x="46" y="70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2"/>
                        <a:pt x="45" y="72"/>
                        <a:pt x="45" y="73"/>
                      </a:cubicBezTo>
                      <a:cubicBezTo>
                        <a:pt x="45" y="73"/>
                        <a:pt x="45" y="73"/>
                        <a:pt x="45" y="74"/>
                      </a:cubicBez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5" y="76"/>
                      </a:cubicBezTo>
                      <a:cubicBezTo>
                        <a:pt x="45" y="76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8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3" y="84"/>
                        <a:pt x="43" y="85"/>
                      </a:cubicBezTo>
                      <a:cubicBezTo>
                        <a:pt x="42" y="88"/>
                        <a:pt x="41" y="89"/>
                        <a:pt x="40" y="90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38" y="93"/>
                        <a:pt x="36" y="96"/>
                        <a:pt x="32" y="96"/>
                      </a:cubicBezTo>
                      <a:cubicBezTo>
                        <a:pt x="31" y="96"/>
                        <a:pt x="28" y="96"/>
                        <a:pt x="25" y="97"/>
                      </a:cubicBezTo>
                      <a:cubicBezTo>
                        <a:pt x="21" y="97"/>
                        <a:pt x="17" y="98"/>
                        <a:pt x="14" y="98"/>
                      </a:cubicBezTo>
                      <a:cubicBezTo>
                        <a:pt x="12" y="97"/>
                        <a:pt x="10" y="98"/>
                        <a:pt x="8" y="99"/>
                      </a:cubicBezTo>
                      <a:cubicBezTo>
                        <a:pt x="7" y="100"/>
                        <a:pt x="7" y="100"/>
                        <a:pt x="6" y="100"/>
                      </a:cubicBezTo>
                      <a:cubicBezTo>
                        <a:pt x="6" y="101"/>
                        <a:pt x="5" y="101"/>
                        <a:pt x="5" y="101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3" y="101"/>
                        <a:pt x="1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4"/>
                        <a:pt x="0" y="104"/>
                        <a:pt x="0" y="104"/>
                      </a:cubicBezTo>
                      <a:cubicBezTo>
                        <a:pt x="1" y="105"/>
                        <a:pt x="1" y="106"/>
                        <a:pt x="1" y="107"/>
                      </a:cubicBezTo>
                      <a:cubicBezTo>
                        <a:pt x="2" y="108"/>
                        <a:pt x="2" y="109"/>
                        <a:pt x="3" y="110"/>
                      </a:cubicBezTo>
                      <a:cubicBezTo>
                        <a:pt x="3" y="110"/>
                        <a:pt x="3" y="110"/>
                        <a:pt x="3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6" y="112"/>
                        <a:pt x="9" y="115"/>
                        <a:pt x="9" y="118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11" y="120"/>
                        <a:pt x="12" y="121"/>
                        <a:pt x="13" y="123"/>
                      </a:cubicBezTo>
                      <a:cubicBezTo>
                        <a:pt x="13" y="123"/>
                        <a:pt x="14" y="124"/>
                        <a:pt x="14" y="124"/>
                      </a:cubicBezTo>
                      <a:cubicBezTo>
                        <a:pt x="15" y="124"/>
                        <a:pt x="16" y="124"/>
                        <a:pt x="17" y="124"/>
                      </a:cubicBezTo>
                      <a:cubicBezTo>
                        <a:pt x="18" y="123"/>
                        <a:pt x="19" y="123"/>
                        <a:pt x="19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4"/>
                        <a:pt x="21" y="124"/>
                        <a:pt x="21" y="124"/>
                      </a:cubicBezTo>
                      <a:cubicBezTo>
                        <a:pt x="22" y="125"/>
                        <a:pt x="22" y="126"/>
                        <a:pt x="22" y="128"/>
                      </a:cubicBezTo>
                      <a:cubicBezTo>
                        <a:pt x="22" y="128"/>
                        <a:pt x="22" y="129"/>
                        <a:pt x="22" y="130"/>
                      </a:cubicBezTo>
                      <a:cubicBezTo>
                        <a:pt x="22" y="130"/>
                        <a:pt x="22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9"/>
                        <a:pt x="23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6" y="126"/>
                        <a:pt x="26" y="126"/>
                      </a:cubicBezTo>
                      <a:cubicBezTo>
                        <a:pt x="26" y="126"/>
                        <a:pt x="26" y="126"/>
                        <a:pt x="26" y="126"/>
                      </a:cubicBezTo>
                      <a:cubicBezTo>
                        <a:pt x="27" y="126"/>
                        <a:pt x="27" y="126"/>
                        <a:pt x="28" y="126"/>
                      </a:cubicBezTo>
                      <a:cubicBezTo>
                        <a:pt x="28" y="126"/>
                        <a:pt x="28" y="126"/>
                        <a:pt x="28" y="126"/>
                      </a:cubicBezTo>
                      <a:cubicBezTo>
                        <a:pt x="28" y="126"/>
                        <a:pt x="28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2" y="127"/>
                        <a:pt x="32" y="129"/>
                        <a:pt x="33" y="130"/>
                      </a:cubicBezTo>
                      <a:cubicBezTo>
                        <a:pt x="33" y="130"/>
                        <a:pt x="33" y="131"/>
                        <a:pt x="33" y="131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28"/>
                        <a:pt x="41" y="122"/>
                        <a:pt x="41" y="122"/>
                      </a:cubicBezTo>
                      <a:cubicBezTo>
                        <a:pt x="41" y="122"/>
                        <a:pt x="41" y="121"/>
                        <a:pt x="41" y="120"/>
                      </a:cubicBezTo>
                      <a:cubicBezTo>
                        <a:pt x="41" y="117"/>
                        <a:pt x="42" y="115"/>
                        <a:pt x="43" y="113"/>
                      </a:cubicBezTo>
                      <a:cubicBezTo>
                        <a:pt x="44" y="112"/>
                        <a:pt x="46" y="112"/>
                        <a:pt x="48" y="112"/>
                      </a:cubicBezTo>
                      <a:cubicBezTo>
                        <a:pt x="49" y="112"/>
                        <a:pt x="49" y="112"/>
                        <a:pt x="50" y="112"/>
                      </a:cubicBezTo>
                      <a:cubicBezTo>
                        <a:pt x="51" y="112"/>
                        <a:pt x="53" y="112"/>
                        <a:pt x="54" y="112"/>
                      </a:cubicBezTo>
                      <a:cubicBezTo>
                        <a:pt x="55" y="113"/>
                        <a:pt x="55" y="113"/>
                        <a:pt x="55" y="113"/>
                      </a:cubicBezTo>
                      <a:cubicBezTo>
                        <a:pt x="55" y="113"/>
                        <a:pt x="56" y="112"/>
                        <a:pt x="56" y="112"/>
                      </a:cubicBezTo>
                      <a:cubicBezTo>
                        <a:pt x="57" y="111"/>
                        <a:pt x="59" y="110"/>
                        <a:pt x="60" y="110"/>
                      </a:cubicBezTo>
                      <a:cubicBezTo>
                        <a:pt x="61" y="110"/>
                        <a:pt x="62" y="110"/>
                        <a:pt x="63" y="111"/>
                      </a:cubicBezTo>
                      <a:cubicBezTo>
                        <a:pt x="64" y="111"/>
                        <a:pt x="65" y="112"/>
                        <a:pt x="67" y="112"/>
                      </a:cubicBezTo>
                      <a:cubicBezTo>
                        <a:pt x="68" y="112"/>
                        <a:pt x="71" y="112"/>
                        <a:pt x="72" y="114"/>
                      </a:cubicBezTo>
                      <a:cubicBezTo>
                        <a:pt x="73" y="114"/>
                        <a:pt x="74" y="116"/>
                        <a:pt x="74" y="117"/>
                      </a:cubicBezTo>
                      <a:cubicBezTo>
                        <a:pt x="75" y="118"/>
                        <a:pt x="75" y="119"/>
                        <a:pt x="76" y="119"/>
                      </a:cubicBezTo>
                      <a:cubicBezTo>
                        <a:pt x="80" y="117"/>
                        <a:pt x="84" y="116"/>
                        <a:pt x="86" y="116"/>
                      </a:cubicBezTo>
                      <a:cubicBezTo>
                        <a:pt x="88" y="116"/>
                        <a:pt x="90" y="117"/>
                        <a:pt x="93" y="119"/>
                      </a:cubicBezTo>
                      <a:cubicBezTo>
                        <a:pt x="94" y="120"/>
                        <a:pt x="95" y="121"/>
                        <a:pt x="96" y="121"/>
                      </a:cubicBezTo>
                      <a:cubicBezTo>
                        <a:pt x="97" y="121"/>
                        <a:pt x="99" y="122"/>
                        <a:pt x="101" y="122"/>
                      </a:cubicBezTo>
                      <a:cubicBezTo>
                        <a:pt x="104" y="122"/>
                        <a:pt x="105" y="121"/>
                        <a:pt x="105" y="121"/>
                      </a:cubicBezTo>
                      <a:cubicBezTo>
                        <a:pt x="106" y="121"/>
                        <a:pt x="106" y="120"/>
                        <a:pt x="107" y="119"/>
                      </a:cubicBezTo>
                      <a:cubicBezTo>
                        <a:pt x="109" y="118"/>
                        <a:pt x="111" y="116"/>
                        <a:pt x="114" y="116"/>
                      </a:cubicBezTo>
                      <a:cubicBezTo>
                        <a:pt x="115" y="116"/>
                        <a:pt x="115" y="116"/>
                        <a:pt x="115" y="116"/>
                      </a:cubicBezTo>
                      <a:cubicBezTo>
                        <a:pt x="116" y="116"/>
                        <a:pt x="118" y="116"/>
                        <a:pt x="120" y="116"/>
                      </a:cubicBezTo>
                      <a:cubicBezTo>
                        <a:pt x="121" y="116"/>
                        <a:pt x="123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7" y="115"/>
                        <a:pt x="128" y="116"/>
                        <a:pt x="129" y="116"/>
                      </a:cubicBezTo>
                      <a:cubicBezTo>
                        <a:pt x="129" y="116"/>
                        <a:pt x="129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1" y="117"/>
                        <a:pt x="134" y="118"/>
                        <a:pt x="136" y="118"/>
                      </a:cubicBezTo>
                      <a:cubicBezTo>
                        <a:pt x="136" y="119"/>
                        <a:pt x="137" y="118"/>
                        <a:pt x="137" y="118"/>
                      </a:cubicBezTo>
                      <a:cubicBezTo>
                        <a:pt x="138" y="118"/>
                        <a:pt x="140" y="116"/>
                        <a:pt x="141" y="115"/>
                      </a:cubicBezTo>
                      <a:cubicBezTo>
                        <a:pt x="142" y="113"/>
                        <a:pt x="144" y="111"/>
                        <a:pt x="146" y="111"/>
                      </a:cubicBezTo>
                      <a:cubicBezTo>
                        <a:pt x="146" y="111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5" name="Freeform 1537"/>
                <p:cNvSpPr>
                  <a:spLocks/>
                </p:cNvSpPr>
                <p:nvPr/>
              </p:nvSpPr>
              <p:spPr bwMode="auto">
                <a:xfrm>
                  <a:off x="1721" y="27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6" name="Freeform 1538"/>
                <p:cNvSpPr>
                  <a:spLocks/>
                </p:cNvSpPr>
                <p:nvPr/>
              </p:nvSpPr>
              <p:spPr bwMode="auto">
                <a:xfrm>
                  <a:off x="1722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7" name="Freeform 1539"/>
                <p:cNvSpPr>
                  <a:spLocks/>
                </p:cNvSpPr>
                <p:nvPr/>
              </p:nvSpPr>
              <p:spPr bwMode="auto">
                <a:xfrm>
                  <a:off x="1719" y="27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8" name="Freeform 1540"/>
                <p:cNvSpPr>
                  <a:spLocks/>
                </p:cNvSpPr>
                <p:nvPr/>
              </p:nvSpPr>
              <p:spPr bwMode="auto">
                <a:xfrm>
                  <a:off x="1724" y="2761"/>
                  <a:ext cx="9" cy="2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9 w 9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cubicBezTo>
                        <a:pt x="9" y="0"/>
                        <a:pt x="5" y="1"/>
                        <a:pt x="0" y="3"/>
                      </a:cubicBezTo>
                      <a:cubicBezTo>
                        <a:pt x="5" y="1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9" name="Freeform 1541"/>
                <p:cNvSpPr>
                  <a:spLocks/>
                </p:cNvSpPr>
                <p:nvPr/>
              </p:nvSpPr>
              <p:spPr bwMode="auto">
                <a:xfrm>
                  <a:off x="1723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0" name="Freeform 1542"/>
                <p:cNvSpPr>
                  <a:spLocks/>
                </p:cNvSpPr>
                <p:nvPr/>
              </p:nvSpPr>
              <p:spPr bwMode="auto">
                <a:xfrm>
                  <a:off x="1753" y="2716"/>
                  <a:ext cx="46" cy="28"/>
                </a:xfrm>
                <a:custGeom>
                  <a:avLst/>
                  <a:gdLst>
                    <a:gd name="T0" fmla="*/ 0 w 46"/>
                    <a:gd name="T1" fmla="*/ 28 h 28"/>
                    <a:gd name="T2" fmla="*/ 46 w 46"/>
                    <a:gd name="T3" fmla="*/ 0 h 28"/>
                    <a:gd name="T4" fmla="*/ 46 w 46"/>
                    <a:gd name="T5" fmla="*/ 0 h 28"/>
                    <a:gd name="T6" fmla="*/ 0 w 46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28">
                      <a:moveTo>
                        <a:pt x="0" y="28"/>
                      </a:move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1" name="Freeform 1543"/>
                <p:cNvSpPr>
                  <a:spLocks/>
                </p:cNvSpPr>
                <p:nvPr/>
              </p:nvSpPr>
              <p:spPr bwMode="auto">
                <a:xfrm>
                  <a:off x="1718" y="27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2" name="Freeform 1544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3" name="Freeform 1545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4" name="Freeform 1546"/>
                <p:cNvSpPr>
                  <a:spLocks/>
                </p:cNvSpPr>
                <p:nvPr/>
              </p:nvSpPr>
              <p:spPr bwMode="auto">
                <a:xfrm>
                  <a:off x="1811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5" name="Freeform 1547"/>
                <p:cNvSpPr>
                  <a:spLocks/>
                </p:cNvSpPr>
                <p:nvPr/>
              </p:nvSpPr>
              <p:spPr bwMode="auto">
                <a:xfrm>
                  <a:off x="1799" y="271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6" name="Freeform 1548"/>
                <p:cNvSpPr>
                  <a:spLocks/>
                </p:cNvSpPr>
                <p:nvPr/>
              </p:nvSpPr>
              <p:spPr bwMode="auto">
                <a:xfrm>
                  <a:off x="1807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7" name="Freeform 1549"/>
                <p:cNvSpPr>
                  <a:spLocks/>
                </p:cNvSpPr>
                <p:nvPr/>
              </p:nvSpPr>
              <p:spPr bwMode="auto">
                <a:xfrm>
                  <a:off x="1809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8" name="Freeform 1550"/>
                <p:cNvSpPr>
                  <a:spLocks/>
                </p:cNvSpPr>
                <p:nvPr/>
              </p:nvSpPr>
              <p:spPr bwMode="auto">
                <a:xfrm>
                  <a:off x="1803" y="271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9" name="Freeform 1551"/>
                <p:cNvSpPr>
                  <a:spLocks/>
                </p:cNvSpPr>
                <p:nvPr/>
              </p:nvSpPr>
              <p:spPr bwMode="auto">
                <a:xfrm>
                  <a:off x="1805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0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799" y="2716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1" name="Freeform 1553"/>
                <p:cNvSpPr>
                  <a:spLocks/>
                </p:cNvSpPr>
                <p:nvPr/>
              </p:nvSpPr>
              <p:spPr bwMode="auto">
                <a:xfrm>
                  <a:off x="1791" y="282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0"/>
                        <a:pt x="4" y="1"/>
                        <a:pt x="5" y="1"/>
                      </a:cubicBezTo>
                      <a:cubicBezTo>
                        <a:pt x="4" y="1"/>
                        <a:pt x="3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2" name="Freeform 1554"/>
                <p:cNvSpPr>
                  <a:spLocks/>
                </p:cNvSpPr>
                <p:nvPr/>
              </p:nvSpPr>
              <p:spPr bwMode="auto">
                <a:xfrm>
                  <a:off x="1720" y="2823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0 h 1"/>
                    <a:gd name="T4" fmla="*/ 5 w 5"/>
                    <a:gd name="T5" fmla="*/ 1 h 1"/>
                    <a:gd name="T6" fmla="*/ 4 w 5"/>
                    <a:gd name="T7" fmla="*/ 0 h 1"/>
                    <a:gd name="T8" fmla="*/ 0 w 5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3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3" name="Freeform 1555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4" name="Freeform 1556"/>
                <p:cNvSpPr>
                  <a:spLocks/>
                </p:cNvSpPr>
                <p:nvPr/>
              </p:nvSpPr>
              <p:spPr bwMode="auto">
                <a:xfrm>
                  <a:off x="1783" y="2827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5" name="Freeform 1557"/>
                <p:cNvSpPr>
                  <a:spLocks/>
                </p:cNvSpPr>
                <p:nvPr/>
              </p:nvSpPr>
              <p:spPr bwMode="auto">
                <a:xfrm>
                  <a:off x="1797" y="2827"/>
                  <a:ext cx="6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1" y="1"/>
                        <a:pt x="0" y="0"/>
                      </a:cubicBezTo>
                      <a:cubicBezTo>
                        <a:pt x="1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6" name="Freeform 1558"/>
                <p:cNvSpPr>
                  <a:spLocks/>
                </p:cNvSpPr>
                <p:nvPr/>
              </p:nvSpPr>
              <p:spPr bwMode="auto">
                <a:xfrm>
                  <a:off x="1697" y="28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7" name="Freeform 1559"/>
                <p:cNvSpPr>
                  <a:spLocks/>
                </p:cNvSpPr>
                <p:nvPr/>
              </p:nvSpPr>
              <p:spPr bwMode="auto">
                <a:xfrm>
                  <a:off x="1695" y="2838"/>
                  <a:ext cx="0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8" name="Freeform 1560"/>
                <p:cNvSpPr>
                  <a:spLocks/>
                </p:cNvSpPr>
                <p:nvPr/>
              </p:nvSpPr>
              <p:spPr bwMode="auto">
                <a:xfrm>
                  <a:off x="1704" y="2842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  <a:gd name="T4" fmla="*/ 2 w 2"/>
                    <a:gd name="T5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9" name="Freeform 1561"/>
                <p:cNvSpPr>
                  <a:spLocks/>
                </p:cNvSpPr>
                <p:nvPr/>
              </p:nvSpPr>
              <p:spPr bwMode="auto">
                <a:xfrm>
                  <a:off x="1699" y="283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0" name="Freeform 1562"/>
                <p:cNvSpPr>
                  <a:spLocks/>
                </p:cNvSpPr>
                <p:nvPr/>
              </p:nvSpPr>
              <p:spPr bwMode="auto">
                <a:xfrm>
                  <a:off x="1696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1" name="Freeform 1563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2" name="Freeform 1564"/>
                <p:cNvSpPr>
                  <a:spLocks/>
                </p:cNvSpPr>
                <p:nvPr/>
              </p:nvSpPr>
              <p:spPr bwMode="auto">
                <a:xfrm>
                  <a:off x="1716" y="27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3" name="Freeform 1565"/>
                <p:cNvSpPr>
                  <a:spLocks/>
                </p:cNvSpPr>
                <p:nvPr/>
              </p:nvSpPr>
              <p:spPr bwMode="auto">
                <a:xfrm>
                  <a:off x="1716" y="27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4" name="Freeform 1566"/>
                <p:cNvSpPr>
                  <a:spLocks/>
                </p:cNvSpPr>
                <p:nvPr/>
              </p:nvSpPr>
              <p:spPr bwMode="auto">
                <a:xfrm>
                  <a:off x="1716" y="279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5" name="Freeform 1567"/>
                <p:cNvSpPr>
                  <a:spLocks/>
                </p:cNvSpPr>
                <p:nvPr/>
              </p:nvSpPr>
              <p:spPr bwMode="auto">
                <a:xfrm>
                  <a:off x="1717" y="27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6" name="Freeform 1568"/>
                <p:cNvSpPr>
                  <a:spLocks/>
                </p:cNvSpPr>
                <p:nvPr/>
              </p:nvSpPr>
              <p:spPr bwMode="auto">
                <a:xfrm>
                  <a:off x="1716" y="278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7" name="Freeform 1569"/>
                <p:cNvSpPr>
                  <a:spLocks/>
                </p:cNvSpPr>
                <p:nvPr/>
              </p:nvSpPr>
              <p:spPr bwMode="auto">
                <a:xfrm>
                  <a:off x="1717" y="276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8" name="Freeform 1570"/>
                <p:cNvSpPr>
                  <a:spLocks/>
                </p:cNvSpPr>
                <p:nvPr/>
              </p:nvSpPr>
              <p:spPr bwMode="auto">
                <a:xfrm>
                  <a:off x="1716" y="27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9" name="Freeform 1571"/>
                <p:cNvSpPr>
                  <a:spLocks/>
                </p:cNvSpPr>
                <p:nvPr/>
              </p:nvSpPr>
              <p:spPr bwMode="auto">
                <a:xfrm>
                  <a:off x="1717" y="27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0" name="Freeform 1572"/>
                <p:cNvSpPr>
                  <a:spLocks/>
                </p:cNvSpPr>
                <p:nvPr/>
              </p:nvSpPr>
              <p:spPr bwMode="auto">
                <a:xfrm>
                  <a:off x="1716" y="278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1" name="Freeform 1573"/>
                <p:cNvSpPr>
                  <a:spLocks/>
                </p:cNvSpPr>
                <p:nvPr/>
              </p:nvSpPr>
              <p:spPr bwMode="auto">
                <a:xfrm>
                  <a:off x="1717" y="278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2" name="Freeform 1574"/>
                <p:cNvSpPr>
                  <a:spLocks/>
                </p:cNvSpPr>
                <p:nvPr/>
              </p:nvSpPr>
              <p:spPr bwMode="auto">
                <a:xfrm>
                  <a:off x="1717" y="278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3" name="Freeform 1575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4" name="Freeform 1576"/>
                <p:cNvSpPr>
                  <a:spLocks/>
                </p:cNvSpPr>
                <p:nvPr/>
              </p:nvSpPr>
              <p:spPr bwMode="auto">
                <a:xfrm>
                  <a:off x="1677" y="281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5" name="Freeform 1577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6" name="Freeform 1578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7" name="Freeform 1579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8" name="Freeform 1580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9" name="Freeform 1581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0" name="Freeform 1582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1" name="Freeform 1583"/>
                <p:cNvSpPr>
                  <a:spLocks/>
                </p:cNvSpPr>
                <p:nvPr/>
              </p:nvSpPr>
              <p:spPr bwMode="auto">
                <a:xfrm>
                  <a:off x="1694" y="284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2" name="Freeform 1584"/>
                <p:cNvSpPr>
                  <a:spLocks/>
                </p:cNvSpPr>
                <p:nvPr/>
              </p:nvSpPr>
              <p:spPr bwMode="auto">
                <a:xfrm>
                  <a:off x="1691" y="2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3" name="Freeform 1585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4" name="Freeform 1586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5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673" y="2812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6" name="Freeform 1588"/>
                <p:cNvSpPr>
                  <a:spLocks/>
                </p:cNvSpPr>
                <p:nvPr/>
              </p:nvSpPr>
              <p:spPr bwMode="auto">
                <a:xfrm>
                  <a:off x="1816" y="2716"/>
                  <a:ext cx="103" cy="175"/>
                </a:xfrm>
                <a:custGeom>
                  <a:avLst/>
                  <a:gdLst>
                    <a:gd name="T0" fmla="*/ 21 w 108"/>
                    <a:gd name="T1" fmla="*/ 183 h 183"/>
                    <a:gd name="T2" fmla="*/ 22 w 108"/>
                    <a:gd name="T3" fmla="*/ 183 h 183"/>
                    <a:gd name="T4" fmla="*/ 28 w 108"/>
                    <a:gd name="T5" fmla="*/ 179 h 183"/>
                    <a:gd name="T6" fmla="*/ 32 w 108"/>
                    <a:gd name="T7" fmla="*/ 181 h 183"/>
                    <a:gd name="T8" fmla="*/ 45 w 108"/>
                    <a:gd name="T9" fmla="*/ 176 h 183"/>
                    <a:gd name="T10" fmla="*/ 55 w 108"/>
                    <a:gd name="T11" fmla="*/ 172 h 183"/>
                    <a:gd name="T12" fmla="*/ 56 w 108"/>
                    <a:gd name="T13" fmla="*/ 165 h 183"/>
                    <a:gd name="T14" fmla="*/ 64 w 108"/>
                    <a:gd name="T15" fmla="*/ 164 h 183"/>
                    <a:gd name="T16" fmla="*/ 81 w 108"/>
                    <a:gd name="T17" fmla="*/ 152 h 183"/>
                    <a:gd name="T18" fmla="*/ 83 w 108"/>
                    <a:gd name="T19" fmla="*/ 150 h 183"/>
                    <a:gd name="T20" fmla="*/ 94 w 108"/>
                    <a:gd name="T21" fmla="*/ 141 h 183"/>
                    <a:gd name="T22" fmla="*/ 94 w 108"/>
                    <a:gd name="T23" fmla="*/ 141 h 183"/>
                    <a:gd name="T24" fmla="*/ 96 w 108"/>
                    <a:gd name="T25" fmla="*/ 141 h 183"/>
                    <a:gd name="T26" fmla="*/ 91 w 108"/>
                    <a:gd name="T27" fmla="*/ 131 h 183"/>
                    <a:gd name="T28" fmla="*/ 91 w 108"/>
                    <a:gd name="T29" fmla="*/ 125 h 183"/>
                    <a:gd name="T30" fmla="*/ 88 w 108"/>
                    <a:gd name="T31" fmla="*/ 115 h 183"/>
                    <a:gd name="T32" fmla="*/ 87 w 108"/>
                    <a:gd name="T33" fmla="*/ 108 h 183"/>
                    <a:gd name="T34" fmla="*/ 91 w 108"/>
                    <a:gd name="T35" fmla="*/ 104 h 183"/>
                    <a:gd name="T36" fmla="*/ 97 w 108"/>
                    <a:gd name="T37" fmla="*/ 93 h 183"/>
                    <a:gd name="T38" fmla="*/ 108 w 108"/>
                    <a:gd name="T39" fmla="*/ 85 h 183"/>
                    <a:gd name="T40" fmla="*/ 108 w 108"/>
                    <a:gd name="T41" fmla="*/ 75 h 183"/>
                    <a:gd name="T42" fmla="*/ 24 w 108"/>
                    <a:gd name="T43" fmla="*/ 0 h 183"/>
                    <a:gd name="T44" fmla="*/ 17 w 108"/>
                    <a:gd name="T45" fmla="*/ 16 h 183"/>
                    <a:gd name="T46" fmla="*/ 17 w 108"/>
                    <a:gd name="T47" fmla="*/ 17 h 183"/>
                    <a:gd name="T48" fmla="*/ 17 w 108"/>
                    <a:gd name="T49" fmla="*/ 18 h 183"/>
                    <a:gd name="T50" fmla="*/ 21 w 108"/>
                    <a:gd name="T51" fmla="*/ 28 h 183"/>
                    <a:gd name="T52" fmla="*/ 23 w 108"/>
                    <a:gd name="T53" fmla="*/ 37 h 183"/>
                    <a:gd name="T54" fmla="*/ 19 w 108"/>
                    <a:gd name="T55" fmla="*/ 79 h 183"/>
                    <a:gd name="T56" fmla="*/ 0 w 108"/>
                    <a:gd name="T57" fmla="*/ 105 h 183"/>
                    <a:gd name="T58" fmla="*/ 0 w 108"/>
                    <a:gd name="T59" fmla="*/ 110 h 183"/>
                    <a:gd name="T60" fmla="*/ 0 w 108"/>
                    <a:gd name="T61" fmla="*/ 112 h 183"/>
                    <a:gd name="T62" fmla="*/ 1 w 108"/>
                    <a:gd name="T63" fmla="*/ 114 h 183"/>
                    <a:gd name="T64" fmla="*/ 2 w 108"/>
                    <a:gd name="T65" fmla="*/ 114 h 183"/>
                    <a:gd name="T66" fmla="*/ 5 w 108"/>
                    <a:gd name="T67" fmla="*/ 118 h 183"/>
                    <a:gd name="T68" fmla="*/ 5 w 108"/>
                    <a:gd name="T69" fmla="*/ 118 h 183"/>
                    <a:gd name="T70" fmla="*/ 5 w 108"/>
                    <a:gd name="T71" fmla="*/ 118 h 183"/>
                    <a:gd name="T72" fmla="*/ 7 w 108"/>
                    <a:gd name="T73" fmla="*/ 118 h 183"/>
                    <a:gd name="T74" fmla="*/ 9 w 108"/>
                    <a:gd name="T75" fmla="*/ 119 h 183"/>
                    <a:gd name="T76" fmla="*/ 14 w 108"/>
                    <a:gd name="T77" fmla="*/ 131 h 183"/>
                    <a:gd name="T78" fmla="*/ 15 w 108"/>
                    <a:gd name="T79" fmla="*/ 141 h 183"/>
                    <a:gd name="T80" fmla="*/ 21 w 108"/>
                    <a:gd name="T81" fmla="*/ 156 h 183"/>
                    <a:gd name="T82" fmla="*/ 9 w 108"/>
                    <a:gd name="T83" fmla="*/ 158 h 183"/>
                    <a:gd name="T84" fmla="*/ 6 w 108"/>
                    <a:gd name="T85" fmla="*/ 159 h 183"/>
                    <a:gd name="T86" fmla="*/ 11 w 108"/>
                    <a:gd name="T87" fmla="*/ 167 h 183"/>
                    <a:gd name="T88" fmla="*/ 18 w 108"/>
                    <a:gd name="T89" fmla="*/ 177 h 183"/>
                    <a:gd name="T90" fmla="*/ 19 w 108"/>
                    <a:gd name="T91" fmla="*/ 179 h 183"/>
                    <a:gd name="T92" fmla="*/ 21 w 108"/>
                    <a:gd name="T93" fmla="*/ 18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8" h="183">
                      <a:moveTo>
                        <a:pt x="21" y="182"/>
                      </a:move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2" y="183"/>
                        <a:pt x="22" y="183"/>
                        <a:pt x="22" y="183"/>
                      </a:cubicBezTo>
                      <a:cubicBezTo>
                        <a:pt x="22" y="183"/>
                        <a:pt x="24" y="182"/>
                        <a:pt x="25" y="181"/>
                      </a:cubicBezTo>
                      <a:cubicBezTo>
                        <a:pt x="26" y="179"/>
                        <a:pt x="27" y="179"/>
                        <a:pt x="28" y="179"/>
                      </a:cubicBezTo>
                      <a:cubicBezTo>
                        <a:pt x="29" y="179"/>
                        <a:pt x="30" y="180"/>
                        <a:pt x="31" y="180"/>
                      </a:cubicBezTo>
                      <a:cubicBezTo>
                        <a:pt x="32" y="180"/>
                        <a:pt x="32" y="181"/>
                        <a:pt x="32" y="181"/>
                      </a:cubicBezTo>
                      <a:cubicBezTo>
                        <a:pt x="34" y="178"/>
                        <a:pt x="39" y="177"/>
                        <a:pt x="42" y="177"/>
                      </a:cubicBezTo>
                      <a:cubicBezTo>
                        <a:pt x="43" y="177"/>
                        <a:pt x="45" y="177"/>
                        <a:pt x="45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9" y="175"/>
                        <a:pt x="53" y="173"/>
                        <a:pt x="55" y="172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0"/>
                        <a:pt x="53" y="167"/>
                        <a:pt x="56" y="165"/>
                      </a:cubicBezTo>
                      <a:cubicBezTo>
                        <a:pt x="57" y="164"/>
                        <a:pt x="59" y="164"/>
                        <a:pt x="61" y="164"/>
                      </a:cubicBezTo>
                      <a:cubicBezTo>
                        <a:pt x="64" y="164"/>
                        <a:pt x="64" y="164"/>
                        <a:pt x="64" y="164"/>
                      </a:cubicBezTo>
                      <a:cubicBezTo>
                        <a:pt x="67" y="164"/>
                        <a:pt x="70" y="164"/>
                        <a:pt x="71" y="162"/>
                      </a:cubicBezTo>
                      <a:cubicBezTo>
                        <a:pt x="74" y="159"/>
                        <a:pt x="78" y="155"/>
                        <a:pt x="81" y="152"/>
                      </a:cubicBezTo>
                      <a:cubicBezTo>
                        <a:pt x="81" y="152"/>
                        <a:pt x="82" y="151"/>
                        <a:pt x="82" y="151"/>
                      </a:cubicBezTo>
                      <a:cubicBezTo>
                        <a:pt x="83" y="151"/>
                        <a:pt x="83" y="151"/>
                        <a:pt x="83" y="150"/>
                      </a:cubicBezTo>
                      <a:cubicBezTo>
                        <a:pt x="83" y="149"/>
                        <a:pt x="83" y="147"/>
                        <a:pt x="85" y="145"/>
                      </a:cubicBezTo>
                      <a:cubicBezTo>
                        <a:pt x="87" y="144"/>
                        <a:pt x="91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5" y="141"/>
                        <a:pt x="95" y="141"/>
                        <a:pt x="95" y="141"/>
                      </a:cubicBezTo>
                      <a:cubicBezTo>
                        <a:pt x="95" y="141"/>
                        <a:pt x="95" y="141"/>
                        <a:pt x="96" y="141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4" y="138"/>
                        <a:pt x="91" y="135"/>
                        <a:pt x="91" y="131"/>
                      </a:cubicBezTo>
                      <a:cubicBezTo>
                        <a:pt x="91" y="130"/>
                        <a:pt x="91" y="129"/>
                        <a:pt x="91" y="128"/>
                      </a:cubicBezTo>
                      <a:cubicBezTo>
                        <a:pt x="91" y="127"/>
                        <a:pt x="91" y="125"/>
                        <a:pt x="91" y="125"/>
                      </a:cubicBezTo>
                      <a:cubicBezTo>
                        <a:pt x="89" y="125"/>
                        <a:pt x="87" y="124"/>
                        <a:pt x="86" y="122"/>
                      </a:cubicBezTo>
                      <a:cubicBezTo>
                        <a:pt x="85" y="120"/>
                        <a:pt x="86" y="117"/>
                        <a:pt x="88" y="115"/>
                      </a:cubicBezTo>
                      <a:cubicBezTo>
                        <a:pt x="88" y="115"/>
                        <a:pt x="88" y="114"/>
                        <a:pt x="87" y="113"/>
                      </a:cubicBezTo>
                      <a:cubicBezTo>
                        <a:pt x="87" y="111"/>
                        <a:pt x="86" y="109"/>
                        <a:pt x="87" y="108"/>
                      </a:cubicBezTo>
                      <a:cubicBezTo>
                        <a:pt x="87" y="107"/>
                        <a:pt x="88" y="106"/>
                        <a:pt x="90" y="106"/>
                      </a:cubicBezTo>
                      <a:cubicBezTo>
                        <a:pt x="91" y="106"/>
                        <a:pt x="91" y="106"/>
                        <a:pt x="91" y="104"/>
                      </a:cubicBezTo>
                      <a:cubicBezTo>
                        <a:pt x="91" y="102"/>
                        <a:pt x="91" y="99"/>
                        <a:pt x="95" y="98"/>
                      </a:cubicBezTo>
                      <a:cubicBezTo>
                        <a:pt x="96" y="98"/>
                        <a:pt x="97" y="97"/>
                        <a:pt x="97" y="93"/>
                      </a:cubicBezTo>
                      <a:cubicBezTo>
                        <a:pt x="97" y="89"/>
                        <a:pt x="104" y="86"/>
                        <a:pt x="108" y="85"/>
                      </a:cubicBezTo>
                      <a:cubicBezTo>
                        <a:pt x="108" y="85"/>
                        <a:pt x="108" y="85"/>
                        <a:pt x="108" y="85"/>
                      </a:cubicBezTo>
                      <a:cubicBezTo>
                        <a:pt x="108" y="84"/>
                        <a:pt x="108" y="81"/>
                        <a:pt x="108" y="78"/>
                      </a:cubicBezTo>
                      <a:cubicBezTo>
                        <a:pt x="108" y="77"/>
                        <a:pt x="108" y="76"/>
                        <a:pt x="108" y="7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10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8" y="20"/>
                        <a:pt x="18" y="21"/>
                      </a:cubicBezTo>
                      <a:cubicBezTo>
                        <a:pt x="20" y="23"/>
                        <a:pt x="22" y="25"/>
                        <a:pt x="21" y="28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3" y="32"/>
                        <a:pt x="24" y="34"/>
                        <a:pt x="23" y="37"/>
                      </a:cubicBezTo>
                      <a:cubicBezTo>
                        <a:pt x="22" y="42"/>
                        <a:pt x="21" y="46"/>
                        <a:pt x="21" y="49"/>
                      </a:cubicBezTo>
                      <a:cubicBezTo>
                        <a:pt x="21" y="77"/>
                        <a:pt x="20" y="78"/>
                        <a:pt x="19" y="79"/>
                      </a:cubicBezTo>
                      <a:cubicBezTo>
                        <a:pt x="18" y="80"/>
                        <a:pt x="3" y="95"/>
                        <a:pt x="2" y="100"/>
                      </a:cubicBezTo>
                      <a:cubicBezTo>
                        <a:pt x="2" y="103"/>
                        <a:pt x="1" y="104"/>
                        <a:pt x="0" y="105"/>
                      </a:cubicBezTo>
                      <a:cubicBezTo>
                        <a:pt x="0" y="106"/>
                        <a:pt x="0" y="106"/>
                        <a:pt x="0" y="109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112"/>
                        <a:pt x="0" y="112"/>
                        <a:pt x="1" y="113"/>
                      </a:cubicBezTo>
                      <a:cubicBezTo>
                        <a:pt x="1" y="113"/>
                        <a:pt x="1" y="113"/>
                        <a:pt x="1" y="114"/>
                      </a:cubicBezTo>
                      <a:cubicBezTo>
                        <a:pt x="1" y="114"/>
                        <a:pt x="1" y="114"/>
                        <a:pt x="1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5"/>
                        <a:pt x="3" y="115"/>
                        <a:pt x="3" y="116"/>
                      </a:cubicBezTo>
                      <a:cubicBezTo>
                        <a:pt x="4" y="117"/>
                        <a:pt x="4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8" y="119"/>
                        <a:pt x="9" y="119"/>
                      </a:cubicBezTo>
                      <a:cubicBezTo>
                        <a:pt x="9" y="120"/>
                        <a:pt x="9" y="120"/>
                        <a:pt x="10" y="120"/>
                      </a:cubicBezTo>
                      <a:cubicBezTo>
                        <a:pt x="12" y="123"/>
                        <a:pt x="14" y="128"/>
                        <a:pt x="14" y="131"/>
                      </a:cubicBezTo>
                      <a:cubicBezTo>
                        <a:pt x="14" y="132"/>
                        <a:pt x="14" y="133"/>
                        <a:pt x="15" y="134"/>
                      </a:cubicBezTo>
                      <a:cubicBezTo>
                        <a:pt x="15" y="135"/>
                        <a:pt x="16" y="137"/>
                        <a:pt x="15" y="141"/>
                      </a:cubicBezTo>
                      <a:cubicBezTo>
                        <a:pt x="15" y="145"/>
                        <a:pt x="18" y="152"/>
                        <a:pt x="19" y="153"/>
                      </a:cubicBezTo>
                      <a:cubicBezTo>
                        <a:pt x="21" y="154"/>
                        <a:pt x="21" y="155"/>
                        <a:pt x="21" y="156"/>
                      </a:cubicBezTo>
                      <a:cubicBezTo>
                        <a:pt x="20" y="158"/>
                        <a:pt x="18" y="159"/>
                        <a:pt x="13" y="158"/>
                      </a:cubicBezTo>
                      <a:cubicBezTo>
                        <a:pt x="12" y="158"/>
                        <a:pt x="11" y="158"/>
                        <a:pt x="9" y="158"/>
                      </a:cubicBezTo>
                      <a:cubicBezTo>
                        <a:pt x="7" y="158"/>
                        <a:pt x="6" y="158"/>
                        <a:pt x="6" y="158"/>
                      </a:cubicBezTo>
                      <a:cubicBezTo>
                        <a:pt x="6" y="159"/>
                        <a:pt x="6" y="159"/>
                        <a:pt x="6" y="159"/>
                      </a:cubicBezTo>
                      <a:cubicBezTo>
                        <a:pt x="5" y="160"/>
                        <a:pt x="5" y="162"/>
                        <a:pt x="8" y="164"/>
                      </a:cubicBezTo>
                      <a:cubicBezTo>
                        <a:pt x="9" y="165"/>
                        <a:pt x="10" y="166"/>
                        <a:pt x="11" y="167"/>
                      </a:cubicBezTo>
                      <a:cubicBezTo>
                        <a:pt x="14" y="169"/>
                        <a:pt x="17" y="171"/>
                        <a:pt x="18" y="175"/>
                      </a:cubicBezTo>
                      <a:cubicBezTo>
                        <a:pt x="18" y="175"/>
                        <a:pt x="18" y="176"/>
                        <a:pt x="18" y="177"/>
                      </a:cubicBezTo>
                      <a:cubicBezTo>
                        <a:pt x="18" y="177"/>
                        <a:pt x="18" y="177"/>
                        <a:pt x="18" y="177"/>
                      </a:cubicBezTo>
                      <a:cubicBezTo>
                        <a:pt x="19" y="178"/>
                        <a:pt x="19" y="179"/>
                        <a:pt x="19" y="179"/>
                      </a:cubicBezTo>
                      <a:cubicBezTo>
                        <a:pt x="19" y="179"/>
                        <a:pt x="19" y="179"/>
                        <a:pt x="19" y="179"/>
                      </a:cubicBezTo>
                      <a:cubicBezTo>
                        <a:pt x="20" y="181"/>
                        <a:pt x="20" y="182"/>
                        <a:pt x="21" y="1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7" name="Freeform 1589"/>
                <p:cNvSpPr>
                  <a:spLocks/>
                </p:cNvSpPr>
                <p:nvPr/>
              </p:nvSpPr>
              <p:spPr bwMode="auto">
                <a:xfrm>
                  <a:off x="1839" y="2716"/>
                  <a:ext cx="80" cy="43"/>
                </a:xfrm>
                <a:custGeom>
                  <a:avLst/>
                  <a:gdLst>
                    <a:gd name="T0" fmla="*/ 0 w 80"/>
                    <a:gd name="T1" fmla="*/ 0 h 43"/>
                    <a:gd name="T2" fmla="*/ 80 w 80"/>
                    <a:gd name="T3" fmla="*/ 43 h 43"/>
                    <a:gd name="T4" fmla="*/ 80 w 80"/>
                    <a:gd name="T5" fmla="*/ 43 h 43"/>
                    <a:gd name="T6" fmla="*/ 0 w 80"/>
                    <a:gd name="T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" h="43">
                      <a:moveTo>
                        <a:pt x="0" y="0"/>
                      </a:moveTo>
                      <a:lnTo>
                        <a:pt x="80" y="43"/>
                      </a:lnTo>
                      <a:lnTo>
                        <a:pt x="80" y="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8" name="Freeform 1590"/>
                <p:cNvSpPr>
                  <a:spLocks/>
                </p:cNvSpPr>
                <p:nvPr/>
              </p:nvSpPr>
              <p:spPr bwMode="auto">
                <a:xfrm>
                  <a:off x="1831" y="2716"/>
                  <a:ext cx="8" cy="4"/>
                </a:xfrm>
                <a:custGeom>
                  <a:avLst/>
                  <a:gdLst>
                    <a:gd name="T0" fmla="*/ 0 w 8"/>
                    <a:gd name="T1" fmla="*/ 4 h 4"/>
                    <a:gd name="T2" fmla="*/ 8 w 8"/>
                    <a:gd name="T3" fmla="*/ 0 h 4"/>
                    <a:gd name="T4" fmla="*/ 0 w 8"/>
                    <a:gd name="T5" fmla="*/ 4 h 4"/>
                    <a:gd name="T6" fmla="*/ 0 w 8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4"/>
                      </a:move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9" name="Freeform 1591"/>
                <p:cNvSpPr>
                  <a:spLocks/>
                </p:cNvSpPr>
                <p:nvPr/>
              </p:nvSpPr>
              <p:spPr bwMode="auto">
                <a:xfrm>
                  <a:off x="1906" y="285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0" name="Freeform 1592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1" name="Freeform 1593"/>
                <p:cNvSpPr>
                  <a:spLocks/>
                </p:cNvSpPr>
                <p:nvPr/>
              </p:nvSpPr>
              <p:spPr bwMode="auto">
                <a:xfrm>
                  <a:off x="1897" y="2850"/>
                  <a:ext cx="9" cy="4"/>
                </a:xfrm>
                <a:custGeom>
                  <a:avLst/>
                  <a:gdLst>
                    <a:gd name="T0" fmla="*/ 9 w 9"/>
                    <a:gd name="T1" fmla="*/ 0 h 4"/>
                    <a:gd name="T2" fmla="*/ 0 w 9"/>
                    <a:gd name="T3" fmla="*/ 4 h 4"/>
                    <a:gd name="T4" fmla="*/ 9 w 9"/>
                    <a:gd name="T5" fmla="*/ 0 h 4"/>
                    <a:gd name="T6" fmla="*/ 9 w 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4">
                      <a:moveTo>
                        <a:pt x="9" y="0"/>
                      </a:moveTo>
                      <a:cubicBezTo>
                        <a:pt x="6" y="0"/>
                        <a:pt x="2" y="3"/>
                        <a:pt x="0" y="4"/>
                      </a:cubicBezTo>
                      <a:cubicBezTo>
                        <a:pt x="2" y="3"/>
                        <a:pt x="6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2" name="Freeform 1594"/>
                <p:cNvSpPr>
                  <a:spLocks/>
                </p:cNvSpPr>
                <p:nvPr/>
              </p:nvSpPr>
              <p:spPr bwMode="auto">
                <a:xfrm>
                  <a:off x="1836" y="28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3" name="Freeform 1595"/>
                <p:cNvSpPr>
                  <a:spLocks/>
                </p:cNvSpPr>
                <p:nvPr/>
              </p:nvSpPr>
              <p:spPr bwMode="auto">
                <a:xfrm>
                  <a:off x="1818" y="2825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1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4" name="Freeform 1596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5" name="Freeform 1597"/>
                <p:cNvSpPr>
                  <a:spLocks/>
                </p:cNvSpPr>
                <p:nvPr/>
              </p:nvSpPr>
              <p:spPr bwMode="auto">
                <a:xfrm>
                  <a:off x="1816" y="282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  <a:gd name="T10" fmla="*/ 0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6" name="Freeform 1598"/>
                <p:cNvSpPr>
                  <a:spLocks/>
                </p:cNvSpPr>
                <p:nvPr/>
              </p:nvSpPr>
              <p:spPr bwMode="auto">
                <a:xfrm>
                  <a:off x="1821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7" name="Freeform 1599"/>
                <p:cNvSpPr>
                  <a:spLocks/>
                </p:cNvSpPr>
                <p:nvPr/>
              </p:nvSpPr>
              <p:spPr bwMode="auto">
                <a:xfrm>
                  <a:off x="1833" y="28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8" name="Freeform 1600"/>
                <p:cNvSpPr>
                  <a:spLocks/>
                </p:cNvSpPr>
                <p:nvPr/>
              </p:nvSpPr>
              <p:spPr bwMode="auto">
                <a:xfrm>
                  <a:off x="1834" y="288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9" name="Freeform 1601"/>
                <p:cNvSpPr>
                  <a:spLocks/>
                </p:cNvSpPr>
                <p:nvPr/>
              </p:nvSpPr>
              <p:spPr bwMode="auto">
                <a:xfrm>
                  <a:off x="1833" y="288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0" name="Freeform 1602"/>
                <p:cNvSpPr>
                  <a:spLocks/>
                </p:cNvSpPr>
                <p:nvPr/>
              </p:nvSpPr>
              <p:spPr bwMode="auto">
                <a:xfrm>
                  <a:off x="1823" y="28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1" name="Freeform 1603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2" name="Freeform 1604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3" name="Freeform 1605"/>
                <p:cNvSpPr>
                  <a:spLocks/>
                </p:cNvSpPr>
                <p:nvPr/>
              </p:nvSpPr>
              <p:spPr bwMode="auto">
                <a:xfrm>
                  <a:off x="1820" y="28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4" name="Freeform 1606"/>
                <p:cNvSpPr>
                  <a:spLocks/>
                </p:cNvSpPr>
                <p:nvPr/>
              </p:nvSpPr>
              <p:spPr bwMode="auto">
                <a:xfrm>
                  <a:off x="1832" y="27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5" name="Freeform 1607"/>
                <p:cNvSpPr>
                  <a:spLocks/>
                </p:cNvSpPr>
                <p:nvPr/>
              </p:nvSpPr>
              <p:spPr bwMode="auto">
                <a:xfrm>
                  <a:off x="1832" y="27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6" name="Freeform 1608"/>
                <p:cNvSpPr>
                  <a:spLocks/>
                </p:cNvSpPr>
                <p:nvPr/>
              </p:nvSpPr>
              <p:spPr bwMode="auto">
                <a:xfrm>
                  <a:off x="1816" y="28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7" name="Freeform 1609"/>
                <p:cNvSpPr>
                  <a:spLocks/>
                </p:cNvSpPr>
                <p:nvPr/>
              </p:nvSpPr>
              <p:spPr bwMode="auto">
                <a:xfrm>
                  <a:off x="1932" y="2617"/>
                  <a:ext cx="112" cy="113"/>
                </a:xfrm>
                <a:custGeom>
                  <a:avLst/>
                  <a:gdLst>
                    <a:gd name="T0" fmla="*/ 108 w 117"/>
                    <a:gd name="T1" fmla="*/ 26 h 118"/>
                    <a:gd name="T2" fmla="*/ 109 w 117"/>
                    <a:gd name="T3" fmla="*/ 24 h 118"/>
                    <a:gd name="T4" fmla="*/ 109 w 117"/>
                    <a:gd name="T5" fmla="*/ 24 h 118"/>
                    <a:gd name="T6" fmla="*/ 103 w 117"/>
                    <a:gd name="T7" fmla="*/ 8 h 118"/>
                    <a:gd name="T8" fmla="*/ 98 w 117"/>
                    <a:gd name="T9" fmla="*/ 8 h 118"/>
                    <a:gd name="T10" fmla="*/ 91 w 117"/>
                    <a:gd name="T11" fmla="*/ 7 h 118"/>
                    <a:gd name="T12" fmla="*/ 75 w 117"/>
                    <a:gd name="T13" fmla="*/ 4 h 118"/>
                    <a:gd name="T14" fmla="*/ 70 w 117"/>
                    <a:gd name="T15" fmla="*/ 3 h 118"/>
                    <a:gd name="T16" fmla="*/ 54 w 117"/>
                    <a:gd name="T17" fmla="*/ 7 h 118"/>
                    <a:gd name="T18" fmla="*/ 39 w 117"/>
                    <a:gd name="T19" fmla="*/ 9 h 118"/>
                    <a:gd name="T20" fmla="*/ 37 w 117"/>
                    <a:gd name="T21" fmla="*/ 8 h 118"/>
                    <a:gd name="T22" fmla="*/ 19 w 117"/>
                    <a:gd name="T23" fmla="*/ 3 h 118"/>
                    <a:gd name="T24" fmla="*/ 3 w 117"/>
                    <a:gd name="T25" fmla="*/ 0 h 118"/>
                    <a:gd name="T26" fmla="*/ 3 w 117"/>
                    <a:gd name="T27" fmla="*/ 0 h 118"/>
                    <a:gd name="T28" fmla="*/ 3 w 117"/>
                    <a:gd name="T29" fmla="*/ 8 h 118"/>
                    <a:gd name="T30" fmla="*/ 1 w 117"/>
                    <a:gd name="T31" fmla="*/ 15 h 118"/>
                    <a:gd name="T32" fmla="*/ 1 w 117"/>
                    <a:gd name="T33" fmla="*/ 23 h 118"/>
                    <a:gd name="T34" fmla="*/ 2 w 117"/>
                    <a:gd name="T35" fmla="*/ 31 h 118"/>
                    <a:gd name="T36" fmla="*/ 2 w 117"/>
                    <a:gd name="T37" fmla="*/ 116 h 118"/>
                    <a:gd name="T38" fmla="*/ 68 w 117"/>
                    <a:gd name="T39" fmla="*/ 116 h 118"/>
                    <a:gd name="T40" fmla="*/ 71 w 117"/>
                    <a:gd name="T41" fmla="*/ 113 h 118"/>
                    <a:gd name="T42" fmla="*/ 73 w 117"/>
                    <a:gd name="T43" fmla="*/ 113 h 118"/>
                    <a:gd name="T44" fmla="*/ 79 w 117"/>
                    <a:gd name="T45" fmla="*/ 115 h 118"/>
                    <a:gd name="T46" fmla="*/ 93 w 117"/>
                    <a:gd name="T47" fmla="*/ 115 h 118"/>
                    <a:gd name="T48" fmla="*/ 94 w 117"/>
                    <a:gd name="T49" fmla="*/ 116 h 118"/>
                    <a:gd name="T50" fmla="*/ 98 w 117"/>
                    <a:gd name="T51" fmla="*/ 118 h 118"/>
                    <a:gd name="T52" fmla="*/ 99 w 117"/>
                    <a:gd name="T53" fmla="*/ 117 h 118"/>
                    <a:gd name="T54" fmla="*/ 105 w 117"/>
                    <a:gd name="T55" fmla="*/ 113 h 118"/>
                    <a:gd name="T56" fmla="*/ 108 w 117"/>
                    <a:gd name="T57" fmla="*/ 110 h 118"/>
                    <a:gd name="T58" fmla="*/ 112 w 117"/>
                    <a:gd name="T59" fmla="*/ 105 h 118"/>
                    <a:gd name="T60" fmla="*/ 114 w 117"/>
                    <a:gd name="T61" fmla="*/ 105 h 118"/>
                    <a:gd name="T62" fmla="*/ 116 w 117"/>
                    <a:gd name="T63" fmla="*/ 102 h 118"/>
                    <a:gd name="T64" fmla="*/ 117 w 117"/>
                    <a:gd name="T65" fmla="*/ 102 h 118"/>
                    <a:gd name="T66" fmla="*/ 117 w 117"/>
                    <a:gd name="T67" fmla="*/ 98 h 118"/>
                    <a:gd name="T68" fmla="*/ 115 w 117"/>
                    <a:gd name="T69" fmla="*/ 93 h 118"/>
                    <a:gd name="T70" fmla="*/ 112 w 117"/>
                    <a:gd name="T71" fmla="*/ 86 h 118"/>
                    <a:gd name="T72" fmla="*/ 105 w 117"/>
                    <a:gd name="T73" fmla="*/ 74 h 118"/>
                    <a:gd name="T74" fmla="*/ 100 w 117"/>
                    <a:gd name="T75" fmla="*/ 63 h 118"/>
                    <a:gd name="T76" fmla="*/ 97 w 117"/>
                    <a:gd name="T77" fmla="*/ 58 h 118"/>
                    <a:gd name="T78" fmla="*/ 94 w 117"/>
                    <a:gd name="T79" fmla="*/ 51 h 118"/>
                    <a:gd name="T80" fmla="*/ 92 w 117"/>
                    <a:gd name="T81" fmla="*/ 45 h 118"/>
                    <a:gd name="T82" fmla="*/ 87 w 117"/>
                    <a:gd name="T83" fmla="*/ 40 h 118"/>
                    <a:gd name="T84" fmla="*/ 81 w 117"/>
                    <a:gd name="T85" fmla="*/ 18 h 118"/>
                    <a:gd name="T86" fmla="*/ 83 w 117"/>
                    <a:gd name="T87" fmla="*/ 16 h 118"/>
                    <a:gd name="T88" fmla="*/ 84 w 117"/>
                    <a:gd name="T89" fmla="*/ 16 h 118"/>
                    <a:gd name="T90" fmla="*/ 91 w 117"/>
                    <a:gd name="T91" fmla="*/ 28 h 118"/>
                    <a:gd name="T92" fmla="*/ 93 w 117"/>
                    <a:gd name="T93" fmla="*/ 31 h 118"/>
                    <a:gd name="T94" fmla="*/ 102 w 117"/>
                    <a:gd name="T95" fmla="*/ 45 h 118"/>
                    <a:gd name="T96" fmla="*/ 105 w 117"/>
                    <a:gd name="T97" fmla="*/ 35 h 118"/>
                    <a:gd name="T98" fmla="*/ 108 w 117"/>
                    <a:gd name="T99" fmla="*/ 29 h 118"/>
                    <a:gd name="T100" fmla="*/ 108 w 117"/>
                    <a:gd name="T101" fmla="*/ 28 h 118"/>
                    <a:gd name="T102" fmla="*/ 108 w 117"/>
                    <a:gd name="T103" fmla="*/ 26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7" h="118">
                      <a:moveTo>
                        <a:pt x="108" y="26"/>
                      </a:move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8" y="8"/>
                      </a:cubicBezTo>
                      <a:cubicBezTo>
                        <a:pt x="96" y="7"/>
                        <a:pt x="93" y="7"/>
                        <a:pt x="91" y="7"/>
                      </a:cubicBezTo>
                      <a:cubicBezTo>
                        <a:pt x="85" y="9"/>
                        <a:pt x="81" y="7"/>
                        <a:pt x="75" y="4"/>
                      </a:cubicBezTo>
                      <a:cubicBezTo>
                        <a:pt x="74" y="4"/>
                        <a:pt x="73" y="3"/>
                        <a:pt x="70" y="3"/>
                      </a:cubicBezTo>
                      <a:cubicBezTo>
                        <a:pt x="63" y="3"/>
                        <a:pt x="55" y="6"/>
                        <a:pt x="54" y="7"/>
                      </a:cubicBezTo>
                      <a:cubicBezTo>
                        <a:pt x="52" y="11"/>
                        <a:pt x="45" y="12"/>
                        <a:pt x="39" y="9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3" y="7"/>
                        <a:pt x="27" y="4"/>
                        <a:pt x="19" y="3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2" y="6"/>
                        <a:pt x="3" y="8"/>
                      </a:cubicBezTo>
                      <a:cubicBezTo>
                        <a:pt x="3" y="10"/>
                        <a:pt x="4" y="13"/>
                        <a:pt x="1" y="15"/>
                      </a:cubicBezTo>
                      <a:cubicBezTo>
                        <a:pt x="0" y="17"/>
                        <a:pt x="0" y="19"/>
                        <a:pt x="1" y="23"/>
                      </a:cubicBezTo>
                      <a:cubicBezTo>
                        <a:pt x="1" y="25"/>
                        <a:pt x="2" y="28"/>
                        <a:pt x="2" y="31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68" y="116"/>
                        <a:pt x="68" y="116"/>
                        <a:pt x="68" y="116"/>
                      </a:cubicBezTo>
                      <a:cubicBezTo>
                        <a:pt x="71" y="113"/>
                        <a:pt x="71" y="113"/>
                        <a:pt x="71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6" y="113"/>
                        <a:pt x="77" y="114"/>
                        <a:pt x="79" y="115"/>
                      </a:cubicBezTo>
                      <a:cubicBezTo>
                        <a:pt x="93" y="115"/>
                        <a:pt x="93" y="115"/>
                        <a:pt x="93" y="115"/>
                      </a:cubicBezTo>
                      <a:cubicBezTo>
                        <a:pt x="94" y="116"/>
                        <a:pt x="94" y="116"/>
                        <a:pt x="94" y="116"/>
                      </a:cubicBezTo>
                      <a:cubicBezTo>
                        <a:pt x="95" y="116"/>
                        <a:pt x="96" y="118"/>
                        <a:pt x="98" y="118"/>
                      </a:cubicBezTo>
                      <a:cubicBezTo>
                        <a:pt x="99" y="118"/>
                        <a:pt x="99" y="118"/>
                        <a:pt x="99" y="117"/>
                      </a:cubicBezTo>
                      <a:cubicBezTo>
                        <a:pt x="100" y="116"/>
                        <a:pt x="101" y="113"/>
                        <a:pt x="105" y="113"/>
                      </a:cubicBezTo>
                      <a:cubicBezTo>
                        <a:pt x="106" y="113"/>
                        <a:pt x="107" y="112"/>
                        <a:pt x="108" y="110"/>
                      </a:cubicBezTo>
                      <a:cubicBezTo>
                        <a:pt x="109" y="108"/>
                        <a:pt x="110" y="105"/>
                        <a:pt x="112" y="105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5" y="105"/>
                        <a:pt x="115" y="104"/>
                        <a:pt x="116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0"/>
                        <a:pt x="117" y="99"/>
                        <a:pt x="117" y="98"/>
                      </a:cubicBezTo>
                      <a:cubicBezTo>
                        <a:pt x="117" y="95"/>
                        <a:pt x="117" y="95"/>
                        <a:pt x="115" y="93"/>
                      </a:cubicBezTo>
                      <a:cubicBezTo>
                        <a:pt x="114" y="92"/>
                        <a:pt x="113" y="90"/>
                        <a:pt x="112" y="86"/>
                      </a:cubicBezTo>
                      <a:cubicBezTo>
                        <a:pt x="111" y="83"/>
                        <a:pt x="108" y="78"/>
                        <a:pt x="105" y="74"/>
                      </a:cubicBezTo>
                      <a:cubicBezTo>
                        <a:pt x="102" y="68"/>
                        <a:pt x="100" y="65"/>
                        <a:pt x="100" y="63"/>
                      </a:cubicBezTo>
                      <a:cubicBezTo>
                        <a:pt x="99" y="61"/>
                        <a:pt x="98" y="60"/>
                        <a:pt x="97" y="58"/>
                      </a:cubicBezTo>
                      <a:cubicBezTo>
                        <a:pt x="96" y="56"/>
                        <a:pt x="94" y="54"/>
                        <a:pt x="94" y="51"/>
                      </a:cubicBezTo>
                      <a:cubicBezTo>
                        <a:pt x="94" y="49"/>
                        <a:pt x="94" y="48"/>
                        <a:pt x="92" y="45"/>
                      </a:cubicBezTo>
                      <a:cubicBezTo>
                        <a:pt x="90" y="44"/>
                        <a:pt x="89" y="42"/>
                        <a:pt x="87" y="40"/>
                      </a:cubicBezTo>
                      <a:cubicBezTo>
                        <a:pt x="82" y="32"/>
                        <a:pt x="80" y="21"/>
                        <a:pt x="81" y="18"/>
                      </a:cubicBezTo>
                      <a:cubicBezTo>
                        <a:pt x="82" y="16"/>
                        <a:pt x="82" y="16"/>
                        <a:pt x="83" y="16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6" y="16"/>
                        <a:pt x="87" y="18"/>
                        <a:pt x="91" y="28"/>
                      </a:cubicBezTo>
                      <a:cubicBezTo>
                        <a:pt x="92" y="30"/>
                        <a:pt x="92" y="31"/>
                        <a:pt x="93" y="31"/>
                      </a:cubicBezTo>
                      <a:cubicBezTo>
                        <a:pt x="96" y="39"/>
                        <a:pt x="101" y="45"/>
                        <a:pt x="102" y="45"/>
                      </a:cubicBezTo>
                      <a:cubicBezTo>
                        <a:pt x="103" y="44"/>
                        <a:pt x="105" y="38"/>
                        <a:pt x="105" y="35"/>
                      </a:cubicBezTo>
                      <a:cubicBezTo>
                        <a:pt x="106" y="32"/>
                        <a:pt x="107" y="30"/>
                        <a:pt x="108" y="29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8" name="Rectangle 1610"/>
                <p:cNvSpPr>
                  <a:spLocks noChangeArrowheads="1"/>
                </p:cNvSpPr>
                <p:nvPr/>
              </p:nvSpPr>
              <p:spPr bwMode="auto">
                <a:xfrm>
                  <a:off x="1935" y="261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9" name="Freeform 1611"/>
                <p:cNvSpPr>
                  <a:spLocks/>
                </p:cNvSpPr>
                <p:nvPr/>
              </p:nvSpPr>
              <p:spPr bwMode="auto">
                <a:xfrm>
                  <a:off x="1766" y="2950"/>
                  <a:ext cx="56" cy="63"/>
                </a:xfrm>
                <a:custGeom>
                  <a:avLst/>
                  <a:gdLst>
                    <a:gd name="T0" fmla="*/ 29 w 58"/>
                    <a:gd name="T1" fmla="*/ 0 h 66"/>
                    <a:gd name="T2" fmla="*/ 29 w 58"/>
                    <a:gd name="T3" fmla="*/ 3 h 66"/>
                    <a:gd name="T4" fmla="*/ 29 w 58"/>
                    <a:gd name="T5" fmla="*/ 5 h 66"/>
                    <a:gd name="T6" fmla="*/ 29 w 58"/>
                    <a:gd name="T7" fmla="*/ 8 h 66"/>
                    <a:gd name="T8" fmla="*/ 29 w 58"/>
                    <a:gd name="T9" fmla="*/ 10 h 66"/>
                    <a:gd name="T10" fmla="*/ 29 w 58"/>
                    <a:gd name="T11" fmla="*/ 11 h 66"/>
                    <a:gd name="T12" fmla="*/ 29 w 58"/>
                    <a:gd name="T13" fmla="*/ 13 h 66"/>
                    <a:gd name="T14" fmla="*/ 29 w 58"/>
                    <a:gd name="T15" fmla="*/ 13 h 66"/>
                    <a:gd name="T16" fmla="*/ 29 w 58"/>
                    <a:gd name="T17" fmla="*/ 15 h 66"/>
                    <a:gd name="T18" fmla="*/ 12 w 58"/>
                    <a:gd name="T19" fmla="*/ 16 h 66"/>
                    <a:gd name="T20" fmla="*/ 11 w 58"/>
                    <a:gd name="T21" fmla="*/ 16 h 66"/>
                    <a:gd name="T22" fmla="*/ 10 w 58"/>
                    <a:gd name="T23" fmla="*/ 16 h 66"/>
                    <a:gd name="T24" fmla="*/ 9 w 58"/>
                    <a:gd name="T25" fmla="*/ 16 h 66"/>
                    <a:gd name="T26" fmla="*/ 7 w 58"/>
                    <a:gd name="T27" fmla="*/ 17 h 66"/>
                    <a:gd name="T28" fmla="*/ 7 w 58"/>
                    <a:gd name="T29" fmla="*/ 19 h 66"/>
                    <a:gd name="T30" fmla="*/ 11 w 58"/>
                    <a:gd name="T31" fmla="*/ 24 h 66"/>
                    <a:gd name="T32" fmla="*/ 5 w 58"/>
                    <a:gd name="T33" fmla="*/ 28 h 66"/>
                    <a:gd name="T34" fmla="*/ 2 w 58"/>
                    <a:gd name="T35" fmla="*/ 39 h 66"/>
                    <a:gd name="T36" fmla="*/ 13 w 58"/>
                    <a:gd name="T37" fmla="*/ 54 h 66"/>
                    <a:gd name="T38" fmla="*/ 23 w 58"/>
                    <a:gd name="T39" fmla="*/ 66 h 66"/>
                    <a:gd name="T40" fmla="*/ 23 w 58"/>
                    <a:gd name="T41" fmla="*/ 66 h 66"/>
                    <a:gd name="T42" fmla="*/ 25 w 58"/>
                    <a:gd name="T43" fmla="*/ 65 h 66"/>
                    <a:gd name="T44" fmla="*/ 26 w 58"/>
                    <a:gd name="T45" fmla="*/ 64 h 66"/>
                    <a:gd name="T46" fmla="*/ 30 w 58"/>
                    <a:gd name="T47" fmla="*/ 64 h 66"/>
                    <a:gd name="T48" fmla="*/ 28 w 58"/>
                    <a:gd name="T49" fmla="*/ 57 h 66"/>
                    <a:gd name="T50" fmla="*/ 34 w 58"/>
                    <a:gd name="T51" fmla="*/ 50 h 66"/>
                    <a:gd name="T52" fmla="*/ 37 w 58"/>
                    <a:gd name="T53" fmla="*/ 48 h 66"/>
                    <a:gd name="T54" fmla="*/ 46 w 58"/>
                    <a:gd name="T55" fmla="*/ 48 h 66"/>
                    <a:gd name="T56" fmla="*/ 52 w 58"/>
                    <a:gd name="T57" fmla="*/ 51 h 66"/>
                    <a:gd name="T58" fmla="*/ 58 w 58"/>
                    <a:gd name="T59" fmla="*/ 41 h 66"/>
                    <a:gd name="T60" fmla="*/ 56 w 58"/>
                    <a:gd name="T61" fmla="*/ 31 h 66"/>
                    <a:gd name="T62" fmla="*/ 54 w 58"/>
                    <a:gd name="T63" fmla="*/ 18 h 66"/>
                    <a:gd name="T64" fmla="*/ 55 w 58"/>
                    <a:gd name="T65" fmla="*/ 12 h 66"/>
                    <a:gd name="T66" fmla="*/ 46 w 58"/>
                    <a:gd name="T67" fmla="*/ 13 h 66"/>
                    <a:gd name="T68" fmla="*/ 45 w 58"/>
                    <a:gd name="T69" fmla="*/ 13 h 66"/>
                    <a:gd name="T70" fmla="*/ 44 w 58"/>
                    <a:gd name="T71" fmla="*/ 13 h 66"/>
                    <a:gd name="T72" fmla="*/ 43 w 58"/>
                    <a:gd name="T73" fmla="*/ 12 h 66"/>
                    <a:gd name="T74" fmla="*/ 43 w 58"/>
                    <a:gd name="T75" fmla="*/ 11 h 66"/>
                    <a:gd name="T76" fmla="*/ 43 w 58"/>
                    <a:gd name="T77" fmla="*/ 9 h 66"/>
                    <a:gd name="T78" fmla="*/ 43 w 58"/>
                    <a:gd name="T79" fmla="*/ 7 h 66"/>
                    <a:gd name="T80" fmla="*/ 44 w 58"/>
                    <a:gd name="T81" fmla="*/ 4 h 66"/>
                    <a:gd name="T82" fmla="*/ 44 w 58"/>
                    <a:gd name="T8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8" h="66">
                      <a:moveTo>
                        <a:pt x="30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9" y="3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7"/>
                      </a:cubicBezTo>
                      <a:cubicBezTo>
                        <a:pt x="29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10"/>
                      </a:cubicBezTo>
                      <a:cubicBezTo>
                        <a:pt x="29" y="10"/>
                        <a:pt x="29" y="10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6"/>
                        <a:pt x="14" y="16"/>
                        <a:pt x="12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9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9" y="20"/>
                        <a:pt x="10" y="21"/>
                        <a:pt x="11" y="22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0" y="26"/>
                        <a:pt x="8" y="26"/>
                        <a:pt x="7" y="27"/>
                      </a:cubicBezTo>
                      <a:cubicBezTo>
                        <a:pt x="6" y="27"/>
                        <a:pt x="5" y="27"/>
                        <a:pt x="5" y="28"/>
                      </a:cubicBezTo>
                      <a:cubicBezTo>
                        <a:pt x="5" y="30"/>
                        <a:pt x="3" y="33"/>
                        <a:pt x="0" y="36"/>
                      </a:cubicBezTo>
                      <a:cubicBezTo>
                        <a:pt x="0" y="37"/>
                        <a:pt x="2" y="38"/>
                        <a:pt x="2" y="39"/>
                      </a:cubicBezTo>
                      <a:cubicBezTo>
                        <a:pt x="4" y="42"/>
                        <a:pt x="5" y="43"/>
                        <a:pt x="6" y="45"/>
                      </a:cubicBezTo>
                      <a:cubicBezTo>
                        <a:pt x="6" y="46"/>
                        <a:pt x="7" y="48"/>
                        <a:pt x="13" y="54"/>
                      </a:cubicBezTo>
                      <a:cubicBezTo>
                        <a:pt x="16" y="56"/>
                        <a:pt x="17" y="58"/>
                        <a:pt x="18" y="60"/>
                      </a:cubicBezTo>
                      <a:cubicBezTo>
                        <a:pt x="19" y="62"/>
                        <a:pt x="20" y="64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5" y="65"/>
                      </a:cubicBezTo>
                      <a:cubicBezTo>
                        <a:pt x="25" y="64"/>
                        <a:pt x="25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8" y="64"/>
                        <a:pt x="28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3"/>
                        <a:pt x="29" y="61"/>
                        <a:pt x="29" y="59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7" y="55"/>
                        <a:pt x="27" y="53"/>
                        <a:pt x="28" y="52"/>
                      </a:cubicBezTo>
                      <a:cubicBezTo>
                        <a:pt x="30" y="50"/>
                        <a:pt x="33" y="50"/>
                        <a:pt x="34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48"/>
                        <a:pt x="37" y="48"/>
                      </a:cubicBezTo>
                      <a:cubicBezTo>
                        <a:pt x="38" y="46"/>
                        <a:pt x="39" y="44"/>
                        <a:pt x="42" y="44"/>
                      </a:cubicBezTo>
                      <a:cubicBezTo>
                        <a:pt x="44" y="44"/>
                        <a:pt x="45" y="46"/>
                        <a:pt x="46" y="48"/>
                      </a:cubicBezTo>
                      <a:cubicBezTo>
                        <a:pt x="47" y="49"/>
                        <a:pt x="47" y="50"/>
                        <a:pt x="48" y="51"/>
                      </a:cubicBezTo>
                      <a:cubicBezTo>
                        <a:pt x="49" y="50"/>
                        <a:pt x="51" y="51"/>
                        <a:pt x="52" y="51"/>
                      </a:cubicBezTo>
                      <a:cubicBezTo>
                        <a:pt x="54" y="52"/>
                        <a:pt x="54" y="52"/>
                        <a:pt x="56" y="52"/>
                      </a:cubicBezTo>
                      <a:cubicBezTo>
                        <a:pt x="58" y="52"/>
                        <a:pt x="58" y="44"/>
                        <a:pt x="58" y="41"/>
                      </a:cubicBezTo>
                      <a:cubicBezTo>
                        <a:pt x="58" y="40"/>
                        <a:pt x="58" y="39"/>
                        <a:pt x="58" y="38"/>
                      </a:cubicBezTo>
                      <a:cubicBezTo>
                        <a:pt x="58" y="34"/>
                        <a:pt x="58" y="32"/>
                        <a:pt x="56" y="31"/>
                      </a:cubicBezTo>
                      <a:cubicBezTo>
                        <a:pt x="53" y="29"/>
                        <a:pt x="51" y="26"/>
                        <a:pt x="51" y="23"/>
                      </a:cubicBezTo>
                      <a:cubicBezTo>
                        <a:pt x="51" y="21"/>
                        <a:pt x="52" y="19"/>
                        <a:pt x="54" y="18"/>
                      </a:cubicBezTo>
                      <a:cubicBezTo>
                        <a:pt x="55" y="17"/>
                        <a:pt x="56" y="16"/>
                        <a:pt x="56" y="15"/>
                      </a:cubicBezTo>
                      <a:cubicBezTo>
                        <a:pt x="56" y="14"/>
                        <a:pt x="56" y="13"/>
                        <a:pt x="55" y="12"/>
                      </a:cubicBezTo>
                      <a:cubicBezTo>
                        <a:pt x="54" y="12"/>
                        <a:pt x="51" y="12"/>
                        <a:pt x="49" y="13"/>
                      </a:cubicBezTo>
                      <a:cubicBezTo>
                        <a:pt x="48" y="13"/>
                        <a:pt x="47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8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4" y="5"/>
                      </a:cubicBezTo>
                      <a:cubicBezTo>
                        <a:pt x="44" y="5"/>
                        <a:pt x="44" y="4"/>
                        <a:pt x="44" y="4"/>
                      </a:cubicBezTo>
                      <a:cubicBezTo>
                        <a:pt x="44" y="3"/>
                        <a:pt x="44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37" y="1"/>
                        <a:pt x="31" y="0"/>
                        <a:pt x="3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0" name="Freeform 1612"/>
                <p:cNvSpPr>
                  <a:spLocks/>
                </p:cNvSpPr>
                <p:nvPr/>
              </p:nvSpPr>
              <p:spPr bwMode="auto">
                <a:xfrm>
                  <a:off x="1795" y="2950"/>
                  <a:ext cx="13" cy="1"/>
                </a:xfrm>
                <a:custGeom>
                  <a:avLst/>
                  <a:gdLst>
                    <a:gd name="T0" fmla="*/ 14 w 14"/>
                    <a:gd name="T1" fmla="*/ 1 h 1"/>
                    <a:gd name="T2" fmla="*/ 0 w 14"/>
                    <a:gd name="T3" fmla="*/ 0 h 1"/>
                    <a:gd name="T4" fmla="*/ 0 w 14"/>
                    <a:gd name="T5" fmla="*/ 0 h 1"/>
                    <a:gd name="T6" fmla="*/ 14 w 1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">
                      <a:moveTo>
                        <a:pt x="14" y="1"/>
                      </a:moveTo>
                      <a:cubicBezTo>
                        <a:pt x="7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7" y="1"/>
                        <a:pt x="14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1" name="Freeform 1613"/>
                <p:cNvSpPr>
                  <a:spLocks/>
                </p:cNvSpPr>
                <p:nvPr/>
              </p:nvSpPr>
              <p:spPr bwMode="auto">
                <a:xfrm>
                  <a:off x="1772" y="2952"/>
                  <a:ext cx="18" cy="9"/>
                </a:xfrm>
                <a:custGeom>
                  <a:avLst/>
                  <a:gdLst>
                    <a:gd name="T0" fmla="*/ 6 w 19"/>
                    <a:gd name="T1" fmla="*/ 0 h 10"/>
                    <a:gd name="T2" fmla="*/ 6 w 19"/>
                    <a:gd name="T3" fmla="*/ 3 h 10"/>
                    <a:gd name="T4" fmla="*/ 1 w 19"/>
                    <a:gd name="T5" fmla="*/ 7 h 10"/>
                    <a:gd name="T6" fmla="*/ 0 w 19"/>
                    <a:gd name="T7" fmla="*/ 8 h 10"/>
                    <a:gd name="T8" fmla="*/ 0 w 19"/>
                    <a:gd name="T9" fmla="*/ 8 h 10"/>
                    <a:gd name="T10" fmla="*/ 3 w 19"/>
                    <a:gd name="T11" fmla="*/ 10 h 10"/>
                    <a:gd name="T12" fmla="*/ 3 w 19"/>
                    <a:gd name="T13" fmla="*/ 10 h 10"/>
                    <a:gd name="T14" fmla="*/ 5 w 19"/>
                    <a:gd name="T15" fmla="*/ 10 h 10"/>
                    <a:gd name="T16" fmla="*/ 5 w 19"/>
                    <a:gd name="T17" fmla="*/ 10 h 10"/>
                    <a:gd name="T18" fmla="*/ 5 w 19"/>
                    <a:gd name="T19" fmla="*/ 10 h 10"/>
                    <a:gd name="T20" fmla="*/ 5 w 19"/>
                    <a:gd name="T21" fmla="*/ 10 h 10"/>
                    <a:gd name="T22" fmla="*/ 6 w 19"/>
                    <a:gd name="T23" fmla="*/ 10 h 10"/>
                    <a:gd name="T24" fmla="*/ 19 w 19"/>
                    <a:gd name="T25" fmla="*/ 10 h 10"/>
                    <a:gd name="T26" fmla="*/ 19 w 19"/>
                    <a:gd name="T27" fmla="*/ 8 h 10"/>
                    <a:gd name="T28" fmla="*/ 19 w 19"/>
                    <a:gd name="T29" fmla="*/ 7 h 10"/>
                    <a:gd name="T30" fmla="*/ 19 w 19"/>
                    <a:gd name="T31" fmla="*/ 5 h 10"/>
                    <a:gd name="T32" fmla="*/ 19 w 19"/>
                    <a:gd name="T33" fmla="*/ 4 h 10"/>
                    <a:gd name="T34" fmla="*/ 19 w 19"/>
                    <a:gd name="T35" fmla="*/ 2 h 10"/>
                    <a:gd name="T36" fmla="*/ 19 w 19"/>
                    <a:gd name="T37" fmla="*/ 0 h 10"/>
                    <a:gd name="T38" fmla="*/ 19 w 19"/>
                    <a:gd name="T39" fmla="*/ 0 h 10"/>
                    <a:gd name="T40" fmla="*/ 19 w 19"/>
                    <a:gd name="T41" fmla="*/ 0 h 10"/>
                    <a:gd name="T42" fmla="*/ 6 w 19"/>
                    <a:gd name="T4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10">
                      <a:moveTo>
                        <a:pt x="6" y="0"/>
                      </a:move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5" y="5"/>
                        <a:pt x="3" y="7"/>
                        <a:pt x="1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8" y="10"/>
                        <a:pt x="16" y="10"/>
                        <a:pt x="19" y="10"/>
                      </a:cubicBezTo>
                      <a:cubicBezTo>
                        <a:pt x="19" y="9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4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9" y="1"/>
                        <a:pt x="19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2" name="Freeform 1614"/>
                <p:cNvSpPr>
                  <a:spLocks/>
                </p:cNvSpPr>
                <p:nvPr/>
              </p:nvSpPr>
              <p:spPr bwMode="auto">
                <a:xfrm>
                  <a:off x="1790" y="29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3" name="Freeform 1615"/>
                <p:cNvSpPr>
                  <a:spLocks/>
                </p:cNvSpPr>
                <p:nvPr/>
              </p:nvSpPr>
              <p:spPr bwMode="auto">
                <a:xfrm>
                  <a:off x="1790" y="295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4" name="Freeform 1616"/>
                <p:cNvSpPr>
                  <a:spLocks/>
                </p:cNvSpPr>
                <p:nvPr/>
              </p:nvSpPr>
              <p:spPr bwMode="auto">
                <a:xfrm>
                  <a:off x="1775" y="296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5" name="Freeform 1617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6" name="Freeform 1618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7" name="Freeform 1619"/>
                <p:cNvSpPr>
                  <a:spLocks/>
                </p:cNvSpPr>
                <p:nvPr/>
              </p:nvSpPr>
              <p:spPr bwMode="auto">
                <a:xfrm>
                  <a:off x="1790" y="295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8" name="Freeform 1620"/>
                <p:cNvSpPr>
                  <a:spLocks/>
                </p:cNvSpPr>
                <p:nvPr/>
              </p:nvSpPr>
              <p:spPr bwMode="auto">
                <a:xfrm>
                  <a:off x="1790" y="295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9" name="Freeform 1621"/>
                <p:cNvSpPr>
                  <a:spLocks/>
                </p:cNvSpPr>
                <p:nvPr/>
              </p:nvSpPr>
              <p:spPr bwMode="auto">
                <a:xfrm>
                  <a:off x="1791" y="2935"/>
                  <a:ext cx="71" cy="90"/>
                </a:xfrm>
                <a:custGeom>
                  <a:avLst/>
                  <a:gdLst>
                    <a:gd name="T0" fmla="*/ 62 w 74"/>
                    <a:gd name="T1" fmla="*/ 2 h 95"/>
                    <a:gd name="T2" fmla="*/ 54 w 74"/>
                    <a:gd name="T3" fmla="*/ 11 h 95"/>
                    <a:gd name="T4" fmla="*/ 54 w 74"/>
                    <a:gd name="T5" fmla="*/ 11 h 95"/>
                    <a:gd name="T6" fmla="*/ 51 w 74"/>
                    <a:gd name="T7" fmla="*/ 21 h 95"/>
                    <a:gd name="T8" fmla="*/ 51 w 74"/>
                    <a:gd name="T9" fmla="*/ 24 h 95"/>
                    <a:gd name="T10" fmla="*/ 34 w 74"/>
                    <a:gd name="T11" fmla="*/ 17 h 95"/>
                    <a:gd name="T12" fmla="*/ 29 w 74"/>
                    <a:gd name="T13" fmla="*/ 17 h 95"/>
                    <a:gd name="T14" fmla="*/ 26 w 74"/>
                    <a:gd name="T15" fmla="*/ 17 h 95"/>
                    <a:gd name="T16" fmla="*/ 23 w 74"/>
                    <a:gd name="T17" fmla="*/ 17 h 95"/>
                    <a:gd name="T18" fmla="*/ 22 w 74"/>
                    <a:gd name="T19" fmla="*/ 20 h 95"/>
                    <a:gd name="T20" fmla="*/ 21 w 74"/>
                    <a:gd name="T21" fmla="*/ 22 h 95"/>
                    <a:gd name="T22" fmla="*/ 21 w 74"/>
                    <a:gd name="T23" fmla="*/ 24 h 95"/>
                    <a:gd name="T24" fmla="*/ 21 w 74"/>
                    <a:gd name="T25" fmla="*/ 25 h 95"/>
                    <a:gd name="T26" fmla="*/ 31 w 74"/>
                    <a:gd name="T27" fmla="*/ 25 h 95"/>
                    <a:gd name="T28" fmla="*/ 30 w 74"/>
                    <a:gd name="T29" fmla="*/ 38 h 95"/>
                    <a:gd name="T30" fmla="*/ 32 w 74"/>
                    <a:gd name="T31" fmla="*/ 43 h 95"/>
                    <a:gd name="T32" fmla="*/ 36 w 74"/>
                    <a:gd name="T33" fmla="*/ 57 h 95"/>
                    <a:gd name="T34" fmla="*/ 25 w 74"/>
                    <a:gd name="T35" fmla="*/ 71 h 95"/>
                    <a:gd name="T36" fmla="*/ 21 w 74"/>
                    <a:gd name="T37" fmla="*/ 71 h 95"/>
                    <a:gd name="T38" fmla="*/ 16 w 74"/>
                    <a:gd name="T39" fmla="*/ 64 h 95"/>
                    <a:gd name="T40" fmla="*/ 11 w 74"/>
                    <a:gd name="T41" fmla="*/ 70 h 95"/>
                    <a:gd name="T42" fmla="*/ 5 w 74"/>
                    <a:gd name="T43" fmla="*/ 70 h 95"/>
                    <a:gd name="T44" fmla="*/ 6 w 74"/>
                    <a:gd name="T45" fmla="*/ 74 h 95"/>
                    <a:gd name="T46" fmla="*/ 2 w 74"/>
                    <a:gd name="T47" fmla="*/ 84 h 95"/>
                    <a:gd name="T48" fmla="*/ 1 w 74"/>
                    <a:gd name="T49" fmla="*/ 84 h 95"/>
                    <a:gd name="T50" fmla="*/ 0 w 74"/>
                    <a:gd name="T51" fmla="*/ 85 h 95"/>
                    <a:gd name="T52" fmla="*/ 9 w 74"/>
                    <a:gd name="T53" fmla="*/ 94 h 95"/>
                    <a:gd name="T54" fmla="*/ 12 w 74"/>
                    <a:gd name="T55" fmla="*/ 93 h 95"/>
                    <a:gd name="T56" fmla="*/ 13 w 74"/>
                    <a:gd name="T57" fmla="*/ 92 h 95"/>
                    <a:gd name="T58" fmla="*/ 15 w 74"/>
                    <a:gd name="T59" fmla="*/ 91 h 95"/>
                    <a:gd name="T60" fmla="*/ 16 w 74"/>
                    <a:gd name="T61" fmla="*/ 91 h 95"/>
                    <a:gd name="T62" fmla="*/ 17 w 74"/>
                    <a:gd name="T63" fmla="*/ 90 h 95"/>
                    <a:gd name="T64" fmla="*/ 18 w 74"/>
                    <a:gd name="T65" fmla="*/ 90 h 95"/>
                    <a:gd name="T66" fmla="*/ 18 w 74"/>
                    <a:gd name="T67" fmla="*/ 90 h 95"/>
                    <a:gd name="T68" fmla="*/ 21 w 74"/>
                    <a:gd name="T69" fmla="*/ 92 h 95"/>
                    <a:gd name="T70" fmla="*/ 32 w 74"/>
                    <a:gd name="T71" fmla="*/ 89 h 95"/>
                    <a:gd name="T72" fmla="*/ 38 w 74"/>
                    <a:gd name="T73" fmla="*/ 91 h 95"/>
                    <a:gd name="T74" fmla="*/ 45 w 74"/>
                    <a:gd name="T75" fmla="*/ 89 h 95"/>
                    <a:gd name="T76" fmla="*/ 45 w 74"/>
                    <a:gd name="T77" fmla="*/ 87 h 95"/>
                    <a:gd name="T78" fmla="*/ 49 w 74"/>
                    <a:gd name="T79" fmla="*/ 81 h 95"/>
                    <a:gd name="T80" fmla="*/ 50 w 74"/>
                    <a:gd name="T81" fmla="*/ 65 h 95"/>
                    <a:gd name="T82" fmla="*/ 55 w 74"/>
                    <a:gd name="T83" fmla="*/ 53 h 95"/>
                    <a:gd name="T84" fmla="*/ 64 w 74"/>
                    <a:gd name="T85" fmla="*/ 35 h 95"/>
                    <a:gd name="T86" fmla="*/ 71 w 74"/>
                    <a:gd name="T87" fmla="*/ 12 h 95"/>
                    <a:gd name="T88" fmla="*/ 73 w 74"/>
                    <a:gd name="T89" fmla="*/ 9 h 95"/>
                    <a:gd name="T90" fmla="*/ 74 w 74"/>
                    <a:gd name="T91" fmla="*/ 6 h 95"/>
                    <a:gd name="T92" fmla="*/ 74 w 74"/>
                    <a:gd name="T93" fmla="*/ 4 h 95"/>
                    <a:gd name="T94" fmla="*/ 74 w 74"/>
                    <a:gd name="T95" fmla="*/ 2 h 95"/>
                    <a:gd name="T96" fmla="*/ 66 w 74"/>
                    <a:gd name="T9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4" h="95">
                      <a:moveTo>
                        <a:pt x="66" y="0"/>
                      </a:moveTo>
                      <a:cubicBezTo>
                        <a:pt x="62" y="2"/>
                        <a:pt x="62" y="2"/>
                        <a:pt x="62" y="2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5"/>
                        <a:pt x="56" y="8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2" y="14"/>
                        <a:pt x="51" y="19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4" y="20"/>
                        <a:pt x="37" y="17"/>
                        <a:pt x="34" y="17"/>
                      </a:cubicBezTo>
                      <a:cubicBezTo>
                        <a:pt x="33" y="17"/>
                        <a:pt x="32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8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8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5" y="24"/>
                        <a:pt x="29" y="23"/>
                        <a:pt x="31" y="25"/>
                      </a:cubicBezTo>
                      <a:cubicBezTo>
                        <a:pt x="34" y="27"/>
                        <a:pt x="35" y="29"/>
                        <a:pt x="34" y="31"/>
                      </a:cubicBezTo>
                      <a:cubicBezTo>
                        <a:pt x="34" y="34"/>
                        <a:pt x="32" y="36"/>
                        <a:pt x="30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ubicBezTo>
                        <a:pt x="29" y="40"/>
                        <a:pt x="30" y="42"/>
                        <a:pt x="32" y="43"/>
                      </a:cubicBezTo>
                      <a:cubicBezTo>
                        <a:pt x="36" y="45"/>
                        <a:pt x="36" y="50"/>
                        <a:pt x="36" y="54"/>
                      </a:cubicBezTo>
                      <a:cubicBezTo>
                        <a:pt x="36" y="55"/>
                        <a:pt x="36" y="56"/>
                        <a:pt x="36" y="57"/>
                      </a:cubicBezTo>
                      <a:cubicBezTo>
                        <a:pt x="36" y="63"/>
                        <a:pt x="36" y="71"/>
                        <a:pt x="31" y="72"/>
                      </a:cubicBezTo>
                      <a:cubicBezTo>
                        <a:pt x="28" y="72"/>
                        <a:pt x="26" y="72"/>
                        <a:pt x="25" y="71"/>
                      </a:cubicBezTo>
                      <a:cubicBezTo>
                        <a:pt x="24" y="71"/>
                        <a:pt x="23" y="70"/>
                        <a:pt x="22" y="70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19" y="71"/>
                        <a:pt x="18" y="68"/>
                        <a:pt x="17" y="66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ubicBezTo>
                        <a:pt x="16" y="64"/>
                        <a:pt x="15" y="65"/>
                        <a:pt x="15" y="65"/>
                      </a:cubicBezTo>
                      <a:cubicBezTo>
                        <a:pt x="15" y="67"/>
                        <a:pt x="14" y="70"/>
                        <a:pt x="11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0"/>
                        <a:pt x="5" y="71"/>
                        <a:pt x="6" y="72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8" y="77"/>
                        <a:pt x="9" y="80"/>
                        <a:pt x="7" y="82"/>
                      </a:cubicBezTo>
                      <a:cubicBezTo>
                        <a:pt x="6" y="84"/>
                        <a:pt x="4" y="84"/>
                        <a:pt x="2" y="84"/>
                      </a:cubicBezTo>
                      <a:cubicBezTo>
                        <a:pt x="2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3" y="88"/>
                        <a:pt x="6" y="91"/>
                        <a:pt x="8" y="95"/>
                      </a:cubicBezTo>
                      <a:cubicBezTo>
                        <a:pt x="9" y="95"/>
                        <a:pt x="9" y="95"/>
                        <a:pt x="9" y="94"/>
                      </a:cubicBezTo>
                      <a:cubicBezTo>
                        <a:pt x="9" y="94"/>
                        <a:pt x="10" y="94"/>
                        <a:pt x="10" y="94"/>
                      </a:cubicBezTo>
                      <a:cubicBezTo>
                        <a:pt x="11" y="94"/>
                        <a:pt x="11" y="93"/>
                        <a:pt x="12" y="93"/>
                      </a:cubicBezTo>
                      <a:cubicBezTo>
                        <a:pt x="12" y="93"/>
                        <a:pt x="12" y="93"/>
                        <a:pt x="12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4" y="91"/>
                        <a:pt x="15" y="91"/>
                        <a:pt x="15" y="91"/>
                      </a:cubicBezTo>
                      <a:cubicBezTo>
                        <a:pt x="15" y="91"/>
                        <a:pt x="15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9" y="90"/>
                        <a:pt x="19" y="90"/>
                        <a:pt x="19" y="90"/>
                      </a:cubicBezTo>
                      <a:cubicBezTo>
                        <a:pt x="20" y="91"/>
                        <a:pt x="20" y="91"/>
                        <a:pt x="21" y="92"/>
                      </a:cubicBezTo>
                      <a:cubicBezTo>
                        <a:pt x="23" y="93"/>
                        <a:pt x="23" y="93"/>
                        <a:pt x="25" y="91"/>
                      </a:cubicBezTo>
                      <a:cubicBezTo>
                        <a:pt x="27" y="90"/>
                        <a:pt x="29" y="89"/>
                        <a:pt x="32" y="89"/>
                      </a:cubicBezTo>
                      <a:cubicBezTo>
                        <a:pt x="35" y="89"/>
                        <a:pt x="37" y="90"/>
                        <a:pt x="37" y="93"/>
                      </a:cubicBezTo>
                      <a:cubicBezTo>
                        <a:pt x="37" y="93"/>
                        <a:pt x="38" y="92"/>
                        <a:pt x="38" y="91"/>
                      </a:cubicBezTo>
                      <a:cubicBezTo>
                        <a:pt x="40" y="90"/>
                        <a:pt x="42" y="89"/>
                        <a:pt x="44" y="89"/>
                      </a:cubicBezTo>
                      <a:cubicBezTo>
                        <a:pt x="44" y="89"/>
                        <a:pt x="44" y="89"/>
                        <a:pt x="45" y="89"/>
                      </a:cubicBezTo>
                      <a:cubicBezTo>
                        <a:pt x="45" y="89"/>
                        <a:pt x="45" y="89"/>
                        <a:pt x="45" y="89"/>
                      </a:cubicBezTo>
                      <a:cubicBezTo>
                        <a:pt x="45" y="89"/>
                        <a:pt x="45" y="89"/>
                        <a:pt x="45" y="87"/>
                      </a:cubicBezTo>
                      <a:cubicBezTo>
                        <a:pt x="45" y="83"/>
                        <a:pt x="46" y="81"/>
                        <a:pt x="48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0"/>
                        <a:pt x="49" y="78"/>
                      </a:cubicBezTo>
                      <a:cubicBezTo>
                        <a:pt x="49" y="74"/>
                        <a:pt x="49" y="69"/>
                        <a:pt x="50" y="65"/>
                      </a:cubicBezTo>
                      <a:cubicBezTo>
                        <a:pt x="50" y="63"/>
                        <a:pt x="50" y="61"/>
                        <a:pt x="50" y="59"/>
                      </a:cubicBezTo>
                      <a:cubicBezTo>
                        <a:pt x="50" y="57"/>
                        <a:pt x="52" y="55"/>
                        <a:pt x="55" y="53"/>
                      </a:cubicBezTo>
                      <a:cubicBezTo>
                        <a:pt x="57" y="51"/>
                        <a:pt x="60" y="49"/>
                        <a:pt x="60" y="47"/>
                      </a:cubicBezTo>
                      <a:cubicBezTo>
                        <a:pt x="60" y="44"/>
                        <a:pt x="61" y="40"/>
                        <a:pt x="64" y="35"/>
                      </a:cubicBezTo>
                      <a:cubicBezTo>
                        <a:pt x="66" y="31"/>
                        <a:pt x="68" y="26"/>
                        <a:pt x="68" y="23"/>
                      </a:cubicBezTo>
                      <a:cubicBezTo>
                        <a:pt x="68" y="17"/>
                        <a:pt x="69" y="15"/>
                        <a:pt x="71" y="12"/>
                      </a:cubicBezTo>
                      <a:cubicBezTo>
                        <a:pt x="72" y="12"/>
                        <a:pt x="72" y="11"/>
                        <a:pt x="72" y="10"/>
                      </a:cubicBezTo>
                      <a:cubicBezTo>
                        <a:pt x="73" y="10"/>
                        <a:pt x="73" y="9"/>
                        <a:pt x="73" y="9"/>
                      </a:cubicBezTo>
                      <a:cubicBezTo>
                        <a:pt x="73" y="8"/>
                        <a:pt x="73" y="8"/>
                        <a:pt x="73" y="8"/>
                      </a:cubicBezTo>
                      <a:cubicBezTo>
                        <a:pt x="73" y="7"/>
                        <a:pt x="74" y="7"/>
                        <a:pt x="74" y="6"/>
                      </a:cubicBezTo>
                      <a:cubicBezTo>
                        <a:pt x="74" y="6"/>
                        <a:pt x="74" y="6"/>
                        <a:pt x="74" y="5"/>
                      </a:cubicBezTo>
                      <a:cubicBezTo>
                        <a:pt x="74" y="5"/>
                        <a:pt x="74" y="4"/>
                        <a:pt x="74" y="4"/>
                      </a:cubicBezTo>
                      <a:cubicBezTo>
                        <a:pt x="74" y="3"/>
                        <a:pt x="74" y="3"/>
                        <a:pt x="74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0" y="1"/>
                        <a:pt x="70" y="1"/>
                        <a:pt x="70" y="1"/>
                      </a:cubicBez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0" name="Freeform 1622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1" name="Freeform 1623"/>
                <p:cNvSpPr>
                  <a:spLocks/>
                </p:cNvSpPr>
                <p:nvPr/>
              </p:nvSpPr>
              <p:spPr bwMode="auto">
                <a:xfrm>
                  <a:off x="1854" y="2935"/>
                  <a:ext cx="4" cy="1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4 w 4"/>
                    <a:gd name="T5" fmla="*/ 1 h 1"/>
                    <a:gd name="T6" fmla="*/ 0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2" name="Freeform 1624"/>
                <p:cNvSpPr>
                  <a:spLocks/>
                </p:cNvSpPr>
                <p:nvPr/>
              </p:nvSpPr>
              <p:spPr bwMode="auto">
                <a:xfrm>
                  <a:off x="1813" y="29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3" name="Freeform 1625"/>
                <p:cNvSpPr>
                  <a:spLocks/>
                </p:cNvSpPr>
                <p:nvPr/>
              </p:nvSpPr>
              <p:spPr bwMode="auto">
                <a:xfrm>
                  <a:off x="1816" y="2951"/>
                  <a:ext cx="3" cy="0"/>
                </a:xfrm>
                <a:custGeom>
                  <a:avLst/>
                  <a:gdLst>
                    <a:gd name="T0" fmla="*/ 3 w 3"/>
                    <a:gd name="T1" fmla="*/ 3 w 3"/>
                    <a:gd name="T2" fmla="*/ 0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4" name="Freeform 1626"/>
                <p:cNvSpPr>
                  <a:spLocks/>
                </p:cNvSpPr>
                <p:nvPr/>
              </p:nvSpPr>
              <p:spPr bwMode="auto">
                <a:xfrm>
                  <a:off x="1840" y="2945"/>
                  <a:ext cx="3" cy="10"/>
                </a:xfrm>
                <a:custGeom>
                  <a:avLst/>
                  <a:gdLst>
                    <a:gd name="T0" fmla="*/ 0 w 3"/>
                    <a:gd name="T1" fmla="*/ 10 h 10"/>
                    <a:gd name="T2" fmla="*/ 0 w 3"/>
                    <a:gd name="T3" fmla="*/ 10 h 10"/>
                    <a:gd name="T4" fmla="*/ 0 w 3"/>
                    <a:gd name="T5" fmla="*/ 10 h 10"/>
                    <a:gd name="T6" fmla="*/ 3 w 3"/>
                    <a:gd name="T7" fmla="*/ 1 h 10"/>
                    <a:gd name="T8" fmla="*/ 3 w 3"/>
                    <a:gd name="T9" fmla="*/ 0 h 10"/>
                    <a:gd name="T10" fmla="*/ 3 w 3"/>
                    <a:gd name="T11" fmla="*/ 1 h 10"/>
                    <a:gd name="T12" fmla="*/ 0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8"/>
                        <a:pt x="1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4"/>
                        <a:pt x="0" y="8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5" name="Freeform 1627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6" name="Freeform 1628"/>
                <p:cNvSpPr>
                  <a:spLocks/>
                </p:cNvSpPr>
                <p:nvPr/>
              </p:nvSpPr>
              <p:spPr bwMode="auto">
                <a:xfrm>
                  <a:off x="1812" y="29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7" name="Freeform 1629"/>
                <p:cNvSpPr>
                  <a:spLocks/>
                </p:cNvSpPr>
                <p:nvPr/>
              </p:nvSpPr>
              <p:spPr bwMode="auto">
                <a:xfrm>
                  <a:off x="1811" y="295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8" name="Freeform 1630"/>
                <p:cNvSpPr>
                  <a:spLocks/>
                </p:cNvSpPr>
                <p:nvPr/>
              </p:nvSpPr>
              <p:spPr bwMode="auto">
                <a:xfrm>
                  <a:off x="1792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7" name="Group 1832"/>
              <p:cNvGrpSpPr>
                <a:grpSpLocks/>
              </p:cNvGrpSpPr>
              <p:nvPr/>
            </p:nvGrpSpPr>
            <p:grpSpPr bwMode="auto">
              <a:xfrm>
                <a:off x="1791" y="2634"/>
                <a:ext cx="411" cy="636"/>
                <a:chOff x="1791" y="2634"/>
                <a:chExt cx="411" cy="636"/>
              </a:xfrm>
              <a:grpFill/>
            </p:grpSpPr>
            <p:sp>
              <p:nvSpPr>
                <p:cNvPr id="1579" name="Freeform 1632"/>
                <p:cNvSpPr>
                  <a:spLocks/>
                </p:cNvSpPr>
                <p:nvPr/>
              </p:nvSpPr>
              <p:spPr bwMode="auto">
                <a:xfrm>
                  <a:off x="1811" y="29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0" name="Freeform 1633"/>
                <p:cNvSpPr>
                  <a:spLocks/>
                </p:cNvSpPr>
                <p:nvPr/>
              </p:nvSpPr>
              <p:spPr bwMode="auto">
                <a:xfrm>
                  <a:off x="1791" y="30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1" name="Freeform 1634"/>
                <p:cNvSpPr>
                  <a:spLocks/>
                </p:cNvSpPr>
                <p:nvPr/>
              </p:nvSpPr>
              <p:spPr bwMode="auto">
                <a:xfrm>
                  <a:off x="1902" y="2719"/>
                  <a:ext cx="172" cy="214"/>
                </a:xfrm>
                <a:custGeom>
                  <a:avLst/>
                  <a:gdLst>
                    <a:gd name="T0" fmla="*/ 22 w 180"/>
                    <a:gd name="T1" fmla="*/ 44 h 223"/>
                    <a:gd name="T2" fmla="*/ 19 w 180"/>
                    <a:gd name="T3" fmla="*/ 85 h 223"/>
                    <a:gd name="T4" fmla="*/ 5 w 180"/>
                    <a:gd name="T5" fmla="*/ 100 h 223"/>
                    <a:gd name="T6" fmla="*/ 1 w 180"/>
                    <a:gd name="T7" fmla="*/ 114 h 223"/>
                    <a:gd name="T8" fmla="*/ 4 w 180"/>
                    <a:gd name="T9" fmla="*/ 118 h 223"/>
                    <a:gd name="T10" fmla="*/ 9 w 180"/>
                    <a:gd name="T11" fmla="*/ 132 h 223"/>
                    <a:gd name="T12" fmla="*/ 9 w 180"/>
                    <a:gd name="T13" fmla="*/ 139 h 223"/>
                    <a:gd name="T14" fmla="*/ 12 w 180"/>
                    <a:gd name="T15" fmla="*/ 142 h 223"/>
                    <a:gd name="T16" fmla="*/ 13 w 180"/>
                    <a:gd name="T17" fmla="*/ 143 h 223"/>
                    <a:gd name="T18" fmla="*/ 17 w 180"/>
                    <a:gd name="T19" fmla="*/ 149 h 223"/>
                    <a:gd name="T20" fmla="*/ 17 w 180"/>
                    <a:gd name="T21" fmla="*/ 150 h 223"/>
                    <a:gd name="T22" fmla="*/ 17 w 180"/>
                    <a:gd name="T23" fmla="*/ 162 h 223"/>
                    <a:gd name="T24" fmla="*/ 22 w 180"/>
                    <a:gd name="T25" fmla="*/ 167 h 223"/>
                    <a:gd name="T26" fmla="*/ 37 w 180"/>
                    <a:gd name="T27" fmla="*/ 180 h 223"/>
                    <a:gd name="T28" fmla="*/ 48 w 180"/>
                    <a:gd name="T29" fmla="*/ 193 h 223"/>
                    <a:gd name="T30" fmla="*/ 58 w 180"/>
                    <a:gd name="T31" fmla="*/ 204 h 223"/>
                    <a:gd name="T32" fmla="*/ 59 w 180"/>
                    <a:gd name="T33" fmla="*/ 205 h 223"/>
                    <a:gd name="T34" fmla="*/ 60 w 180"/>
                    <a:gd name="T35" fmla="*/ 206 h 223"/>
                    <a:gd name="T36" fmla="*/ 61 w 180"/>
                    <a:gd name="T37" fmla="*/ 209 h 223"/>
                    <a:gd name="T38" fmla="*/ 65 w 180"/>
                    <a:gd name="T39" fmla="*/ 212 h 223"/>
                    <a:gd name="T40" fmla="*/ 70 w 180"/>
                    <a:gd name="T41" fmla="*/ 213 h 223"/>
                    <a:gd name="T42" fmla="*/ 85 w 180"/>
                    <a:gd name="T43" fmla="*/ 212 h 223"/>
                    <a:gd name="T44" fmla="*/ 86 w 180"/>
                    <a:gd name="T45" fmla="*/ 214 h 223"/>
                    <a:gd name="T46" fmla="*/ 89 w 180"/>
                    <a:gd name="T47" fmla="*/ 216 h 223"/>
                    <a:gd name="T48" fmla="*/ 92 w 180"/>
                    <a:gd name="T49" fmla="*/ 218 h 223"/>
                    <a:gd name="T50" fmla="*/ 95 w 180"/>
                    <a:gd name="T51" fmla="*/ 221 h 223"/>
                    <a:gd name="T52" fmla="*/ 102 w 180"/>
                    <a:gd name="T53" fmla="*/ 220 h 223"/>
                    <a:gd name="T54" fmla="*/ 104 w 180"/>
                    <a:gd name="T55" fmla="*/ 220 h 223"/>
                    <a:gd name="T56" fmla="*/ 110 w 180"/>
                    <a:gd name="T57" fmla="*/ 223 h 223"/>
                    <a:gd name="T58" fmla="*/ 123 w 180"/>
                    <a:gd name="T59" fmla="*/ 220 h 223"/>
                    <a:gd name="T60" fmla="*/ 129 w 180"/>
                    <a:gd name="T61" fmla="*/ 216 h 223"/>
                    <a:gd name="T62" fmla="*/ 143 w 180"/>
                    <a:gd name="T63" fmla="*/ 207 h 223"/>
                    <a:gd name="T64" fmla="*/ 146 w 180"/>
                    <a:gd name="T65" fmla="*/ 208 h 223"/>
                    <a:gd name="T66" fmla="*/ 149 w 180"/>
                    <a:gd name="T67" fmla="*/ 209 h 223"/>
                    <a:gd name="T68" fmla="*/ 138 w 180"/>
                    <a:gd name="T69" fmla="*/ 195 h 223"/>
                    <a:gd name="T70" fmla="*/ 128 w 180"/>
                    <a:gd name="T71" fmla="*/ 182 h 223"/>
                    <a:gd name="T72" fmla="*/ 119 w 180"/>
                    <a:gd name="T73" fmla="*/ 171 h 223"/>
                    <a:gd name="T74" fmla="*/ 129 w 180"/>
                    <a:gd name="T75" fmla="*/ 165 h 223"/>
                    <a:gd name="T76" fmla="*/ 133 w 180"/>
                    <a:gd name="T77" fmla="*/ 148 h 223"/>
                    <a:gd name="T78" fmla="*/ 137 w 180"/>
                    <a:gd name="T79" fmla="*/ 139 h 223"/>
                    <a:gd name="T80" fmla="*/ 143 w 180"/>
                    <a:gd name="T81" fmla="*/ 127 h 223"/>
                    <a:gd name="T82" fmla="*/ 154 w 180"/>
                    <a:gd name="T83" fmla="*/ 114 h 223"/>
                    <a:gd name="T84" fmla="*/ 158 w 180"/>
                    <a:gd name="T85" fmla="*/ 101 h 223"/>
                    <a:gd name="T86" fmla="*/ 163 w 180"/>
                    <a:gd name="T87" fmla="*/ 75 h 223"/>
                    <a:gd name="T88" fmla="*/ 172 w 180"/>
                    <a:gd name="T89" fmla="*/ 65 h 223"/>
                    <a:gd name="T90" fmla="*/ 176 w 180"/>
                    <a:gd name="T91" fmla="*/ 63 h 223"/>
                    <a:gd name="T92" fmla="*/ 179 w 180"/>
                    <a:gd name="T93" fmla="*/ 59 h 223"/>
                    <a:gd name="T94" fmla="*/ 166 w 180"/>
                    <a:gd name="T95" fmla="*/ 34 h 223"/>
                    <a:gd name="T96" fmla="*/ 155 w 180"/>
                    <a:gd name="T97" fmla="*/ 6 h 223"/>
                    <a:gd name="T98" fmla="*/ 149 w 180"/>
                    <a:gd name="T99" fmla="*/ 0 h 223"/>
                    <a:gd name="T100" fmla="*/ 147 w 180"/>
                    <a:gd name="T101" fmla="*/ 2 h 223"/>
                    <a:gd name="T102" fmla="*/ 143 w 180"/>
                    <a:gd name="T103" fmla="*/ 2 h 223"/>
                    <a:gd name="T104" fmla="*/ 134 w 180"/>
                    <a:gd name="T105" fmla="*/ 12 h 223"/>
                    <a:gd name="T106" fmla="*/ 108 w 180"/>
                    <a:gd name="T107" fmla="*/ 12 h 223"/>
                    <a:gd name="T108" fmla="*/ 100 w 180"/>
                    <a:gd name="T109" fmla="*/ 13 h 223"/>
                    <a:gd name="T110" fmla="*/ 22 w 180"/>
                    <a:gd name="T111" fmla="*/ 3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0" h="223">
                      <a:moveTo>
                        <a:pt x="22" y="36"/>
                      </a:move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3" y="84"/>
                        <a:pt x="20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2" y="87"/>
                        <a:pt x="11" y="89"/>
                        <a:pt x="11" y="89"/>
                      </a:cubicBezTo>
                      <a:cubicBezTo>
                        <a:pt x="11" y="91"/>
                        <a:pt x="11" y="97"/>
                        <a:pt x="5" y="98"/>
                      </a:cubicBezTo>
                      <a:cubicBezTo>
                        <a:pt x="5" y="98"/>
                        <a:pt x="5" y="100"/>
                        <a:pt x="5" y="100"/>
                      </a:cubicBezTo>
                      <a:cubicBezTo>
                        <a:pt x="5" y="102"/>
                        <a:pt x="5" y="106"/>
                        <a:pt x="1" y="106"/>
                      </a:cubicBezTo>
                      <a:cubicBezTo>
                        <a:pt x="1" y="107"/>
                        <a:pt x="1" y="107"/>
                        <a:pt x="1" y="107"/>
                      </a:cubicBezTo>
                      <a:cubicBezTo>
                        <a:pt x="2" y="109"/>
                        <a:pt x="3" y="112"/>
                        <a:pt x="1" y="114"/>
                      </a:cubicBezTo>
                      <a:cubicBezTo>
                        <a:pt x="0" y="115"/>
                        <a:pt x="0" y="116"/>
                        <a:pt x="0" y="117"/>
                      </a:cubicBezTo>
                      <a:cubicBezTo>
                        <a:pt x="0" y="117"/>
                        <a:pt x="0" y="117"/>
                        <a:pt x="1" y="117"/>
                      </a:cubicBezTo>
                      <a:cubicBezTo>
                        <a:pt x="2" y="117"/>
                        <a:pt x="3" y="118"/>
                        <a:pt x="4" y="118"/>
                      </a:cubicBezTo>
                      <a:cubicBezTo>
                        <a:pt x="5" y="120"/>
                        <a:pt x="5" y="122"/>
                        <a:pt x="5" y="125"/>
                      </a:cubicBezTo>
                      <a:cubicBezTo>
                        <a:pt x="5" y="126"/>
                        <a:pt x="5" y="127"/>
                        <a:pt x="5" y="127"/>
                      </a:cubicBezTo>
                      <a:cubicBezTo>
                        <a:pt x="5" y="130"/>
                        <a:pt x="8" y="132"/>
                        <a:pt x="9" y="132"/>
                      </a:cubicBezTo>
                      <a:cubicBezTo>
                        <a:pt x="9" y="132"/>
                        <a:pt x="9" y="133"/>
                        <a:pt x="9" y="133"/>
                      </a:cubicBezTo>
                      <a:cubicBezTo>
                        <a:pt x="11" y="133"/>
                        <a:pt x="11" y="133"/>
                        <a:pt x="11" y="133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10" y="140"/>
                        <a:pt x="11" y="140"/>
                        <a:pt x="11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3"/>
                        <a:pt x="12" y="143"/>
                        <a:pt x="13" y="143"/>
                      </a:cubicBezTo>
                      <a:cubicBezTo>
                        <a:pt x="14" y="145"/>
                        <a:pt x="15" y="146"/>
                        <a:pt x="16" y="148"/>
                      </a:cubicBezTo>
                      <a:cubicBezTo>
                        <a:pt x="16" y="148"/>
                        <a:pt x="16" y="148"/>
                        <a:pt x="16" y="148"/>
                      </a:cubicBezTo>
                      <a:cubicBezTo>
                        <a:pt x="16" y="148"/>
                        <a:pt x="17" y="148"/>
                        <a:pt x="17" y="149"/>
                      </a:cubicBezTo>
                      <a:cubicBezTo>
                        <a:pt x="17" y="149"/>
                        <a:pt x="17" y="149"/>
                        <a:pt x="17" y="149"/>
                      </a:cubicBezTo>
                      <a:cubicBezTo>
                        <a:pt x="17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7" y="150"/>
                        <a:pt x="18" y="151"/>
                        <a:pt x="18" y="151"/>
                      </a:cubicBezTo>
                      <a:cubicBezTo>
                        <a:pt x="19" y="153"/>
                        <a:pt x="20" y="156"/>
                        <a:pt x="20" y="159"/>
                      </a:cubicBezTo>
                      <a:cubicBezTo>
                        <a:pt x="19" y="160"/>
                        <a:pt x="18" y="161"/>
                        <a:pt x="17" y="162"/>
                      </a:cubicBezTo>
                      <a:cubicBezTo>
                        <a:pt x="16" y="162"/>
                        <a:pt x="16" y="162"/>
                        <a:pt x="16" y="162"/>
                      </a:cubicBezTo>
                      <a:cubicBezTo>
                        <a:pt x="21" y="163"/>
                        <a:pt x="21" y="163"/>
                        <a:pt x="21" y="163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4" y="167"/>
                        <a:pt x="29" y="168"/>
                        <a:pt x="31" y="171"/>
                      </a:cubicBezTo>
                      <a:cubicBezTo>
                        <a:pt x="32" y="173"/>
                        <a:pt x="33" y="173"/>
                        <a:pt x="34" y="174"/>
                      </a:cubicBezTo>
                      <a:cubicBezTo>
                        <a:pt x="36" y="176"/>
                        <a:pt x="37" y="177"/>
                        <a:pt x="37" y="180"/>
                      </a:cubicBezTo>
                      <a:cubicBezTo>
                        <a:pt x="37" y="180"/>
                        <a:pt x="38" y="181"/>
                        <a:pt x="39" y="181"/>
                      </a:cubicBezTo>
                      <a:cubicBezTo>
                        <a:pt x="40" y="182"/>
                        <a:pt x="41" y="183"/>
                        <a:pt x="43" y="184"/>
                      </a:cubicBezTo>
                      <a:cubicBezTo>
                        <a:pt x="48" y="188"/>
                        <a:pt x="48" y="191"/>
                        <a:pt x="48" y="193"/>
                      </a:cubicBezTo>
                      <a:cubicBezTo>
                        <a:pt x="48" y="194"/>
                        <a:pt x="51" y="196"/>
                        <a:pt x="54" y="197"/>
                      </a:cubicBezTo>
                      <a:cubicBezTo>
                        <a:pt x="55" y="198"/>
                        <a:pt x="55" y="198"/>
                        <a:pt x="55" y="198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7"/>
                        <a:pt x="61" y="207"/>
                        <a:pt x="61" y="208"/>
                      </a:cubicBezTo>
                      <a:cubicBezTo>
                        <a:pt x="61" y="208"/>
                        <a:pt x="61" y="208"/>
                        <a:pt x="61" y="209"/>
                      </a:cubicBezTo>
                      <a:cubicBezTo>
                        <a:pt x="61" y="209"/>
                        <a:pt x="61" y="209"/>
                        <a:pt x="61" y="209"/>
                      </a:cubicBezTo>
                      <a:cubicBezTo>
                        <a:pt x="62" y="209"/>
                        <a:pt x="62" y="209"/>
                        <a:pt x="62" y="210"/>
                      </a:cubicBezTo>
                      <a:cubicBezTo>
                        <a:pt x="62" y="210"/>
                        <a:pt x="62" y="210"/>
                        <a:pt x="62" y="210"/>
                      </a:cubicBezTo>
                      <a:cubicBezTo>
                        <a:pt x="63" y="211"/>
                        <a:pt x="65" y="212"/>
                        <a:pt x="65" y="212"/>
                      </a:cubicBezTo>
                      <a:cubicBezTo>
                        <a:pt x="65" y="212"/>
                        <a:pt x="65" y="212"/>
                        <a:pt x="65" y="212"/>
                      </a:cubicBezTo>
                      <a:cubicBezTo>
                        <a:pt x="66" y="213"/>
                        <a:pt x="67" y="213"/>
                        <a:pt x="68" y="213"/>
                      </a:cubicBezTo>
                      <a:cubicBezTo>
                        <a:pt x="69" y="213"/>
                        <a:pt x="69" y="213"/>
                        <a:pt x="70" y="213"/>
                      </a:cubicBezTo>
                      <a:cubicBezTo>
                        <a:pt x="72" y="210"/>
                        <a:pt x="75" y="211"/>
                        <a:pt x="77" y="212"/>
                      </a:cubicBezTo>
                      <a:cubicBezTo>
                        <a:pt x="79" y="211"/>
                        <a:pt x="82" y="210"/>
                        <a:pt x="84" y="212"/>
                      </a:cubicBezTo>
                      <a:cubicBezTo>
                        <a:pt x="84" y="212"/>
                        <a:pt x="84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3"/>
                        <a:pt x="85" y="213"/>
                        <a:pt x="86" y="213"/>
                      </a:cubicBezTo>
                      <a:cubicBezTo>
                        <a:pt x="86" y="213"/>
                        <a:pt x="86" y="213"/>
                        <a:pt x="86" y="214"/>
                      </a:cubicBezTo>
                      <a:cubicBezTo>
                        <a:pt x="87" y="214"/>
                        <a:pt x="87" y="214"/>
                        <a:pt x="87" y="214"/>
                      </a:cubicBezTo>
                      <a:cubicBezTo>
                        <a:pt x="87" y="214"/>
                        <a:pt x="88" y="215"/>
                        <a:pt x="88" y="215"/>
                      </a:cubicBezTo>
                      <a:cubicBezTo>
                        <a:pt x="88" y="215"/>
                        <a:pt x="89" y="215"/>
                        <a:pt x="89" y="216"/>
                      </a:cubicBezTo>
                      <a:cubicBezTo>
                        <a:pt x="89" y="216"/>
                        <a:pt x="90" y="216"/>
                        <a:pt x="90" y="216"/>
                      </a:cubicBezTo>
                      <a:cubicBezTo>
                        <a:pt x="90" y="217"/>
                        <a:pt x="90" y="217"/>
                        <a:pt x="91" y="217"/>
                      </a:cubicBezTo>
                      <a:cubicBezTo>
                        <a:pt x="91" y="217"/>
                        <a:pt x="91" y="218"/>
                        <a:pt x="92" y="218"/>
                      </a:cubicBezTo>
                      <a:cubicBezTo>
                        <a:pt x="92" y="218"/>
                        <a:pt x="92" y="219"/>
                        <a:pt x="93" y="219"/>
                      </a:cubicBezTo>
                      <a:cubicBezTo>
                        <a:pt x="93" y="219"/>
                        <a:pt x="93" y="219"/>
                        <a:pt x="94" y="220"/>
                      </a:cubicBezTo>
                      <a:cubicBezTo>
                        <a:pt x="94" y="220"/>
                        <a:pt x="94" y="220"/>
                        <a:pt x="95" y="221"/>
                      </a:cubicBezTo>
                      <a:cubicBezTo>
                        <a:pt x="95" y="221"/>
                        <a:pt x="95" y="221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8" y="222"/>
                        <a:pt x="100" y="221"/>
                        <a:pt x="102" y="220"/>
                      </a:cubicBezTo>
                      <a:cubicBezTo>
                        <a:pt x="102" y="220"/>
                        <a:pt x="102" y="220"/>
                        <a:pt x="102" y="220"/>
                      </a:cubicBezTo>
                      <a:cubicBezTo>
                        <a:pt x="103" y="220"/>
                        <a:pt x="103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6" y="220"/>
                        <a:pt x="108" y="221"/>
                        <a:pt x="109" y="222"/>
                      </a:cubicBezTo>
                      <a:cubicBezTo>
                        <a:pt x="109" y="222"/>
                        <a:pt x="110" y="222"/>
                        <a:pt x="110" y="223"/>
                      </a:cubicBezTo>
                      <a:cubicBezTo>
                        <a:pt x="112" y="221"/>
                        <a:pt x="116" y="219"/>
                        <a:pt x="118" y="219"/>
                      </a:cubicBezTo>
                      <a:cubicBezTo>
                        <a:pt x="119" y="219"/>
                        <a:pt x="120" y="220"/>
                        <a:pt x="120" y="220"/>
                      </a:cubicBezTo>
                      <a:cubicBezTo>
                        <a:pt x="121" y="220"/>
                        <a:pt x="122" y="220"/>
                        <a:pt x="123" y="220"/>
                      </a:cubicBezTo>
                      <a:cubicBezTo>
                        <a:pt x="124" y="220"/>
                        <a:pt x="124" y="220"/>
                        <a:pt x="125" y="220"/>
                      </a:cubicBezTo>
                      <a:cubicBezTo>
                        <a:pt x="125" y="219"/>
                        <a:pt x="126" y="218"/>
                        <a:pt x="128" y="217"/>
                      </a:cubicBezTo>
                      <a:cubicBezTo>
                        <a:pt x="128" y="217"/>
                        <a:pt x="129" y="216"/>
                        <a:pt x="129" y="216"/>
                      </a:cubicBezTo>
                      <a:cubicBezTo>
                        <a:pt x="130" y="215"/>
                        <a:pt x="130" y="215"/>
                        <a:pt x="130" y="215"/>
                      </a:cubicBezTo>
                      <a:cubicBezTo>
                        <a:pt x="131" y="212"/>
                        <a:pt x="138" y="208"/>
                        <a:pt x="140" y="208"/>
                      </a:cubicBezTo>
                      <a:cubicBezTo>
                        <a:pt x="141" y="207"/>
                        <a:pt x="142" y="207"/>
                        <a:pt x="143" y="207"/>
                      </a:cubicBezTo>
                      <a:cubicBezTo>
                        <a:pt x="143" y="207"/>
                        <a:pt x="144" y="207"/>
                        <a:pt x="144" y="207"/>
                      </a:cubicBezTo>
                      <a:cubicBezTo>
                        <a:pt x="145" y="207"/>
                        <a:pt x="145" y="207"/>
                        <a:pt x="146" y="207"/>
                      </a:cubicBezTo>
                      <a:cubicBezTo>
                        <a:pt x="146" y="207"/>
                        <a:pt x="146" y="208"/>
                        <a:pt x="146" y="208"/>
                      </a:cubicBezTo>
                      <a:cubicBezTo>
                        <a:pt x="147" y="208"/>
                        <a:pt x="147" y="208"/>
                        <a:pt x="147" y="208"/>
                      </a:cubicBezTo>
                      <a:cubicBezTo>
                        <a:pt x="148" y="208"/>
                        <a:pt x="148" y="208"/>
                        <a:pt x="148" y="208"/>
                      </a:cubicBezTo>
                      <a:cubicBezTo>
                        <a:pt x="148" y="209"/>
                        <a:pt x="149" y="209"/>
                        <a:pt x="149" y="209"/>
                      </a:cubicBezTo>
                      <a:cubicBezTo>
                        <a:pt x="149" y="208"/>
                        <a:pt x="149" y="208"/>
                        <a:pt x="149" y="207"/>
                      </a:cubicBezTo>
                      <a:cubicBezTo>
                        <a:pt x="149" y="206"/>
                        <a:pt x="149" y="205"/>
                        <a:pt x="149" y="204"/>
                      </a:cubicBezTo>
                      <a:cubicBezTo>
                        <a:pt x="146" y="204"/>
                        <a:pt x="140" y="200"/>
                        <a:pt x="138" y="195"/>
                      </a:cubicBezTo>
                      <a:cubicBezTo>
                        <a:pt x="138" y="194"/>
                        <a:pt x="137" y="193"/>
                        <a:pt x="137" y="193"/>
                      </a:cubicBezTo>
                      <a:cubicBezTo>
                        <a:pt x="136" y="191"/>
                        <a:pt x="134" y="189"/>
                        <a:pt x="133" y="187"/>
                      </a:cubicBezTo>
                      <a:cubicBezTo>
                        <a:pt x="131" y="186"/>
                        <a:pt x="129" y="184"/>
                        <a:pt x="128" y="182"/>
                      </a:cubicBezTo>
                      <a:cubicBezTo>
                        <a:pt x="128" y="181"/>
                        <a:pt x="126" y="181"/>
                        <a:pt x="124" y="180"/>
                      </a:cubicBezTo>
                      <a:cubicBezTo>
                        <a:pt x="122" y="179"/>
                        <a:pt x="119" y="179"/>
                        <a:pt x="118" y="177"/>
                      </a:cubicBezTo>
                      <a:cubicBezTo>
                        <a:pt x="117" y="174"/>
                        <a:pt x="118" y="172"/>
                        <a:pt x="119" y="171"/>
                      </a:cubicBezTo>
                      <a:cubicBezTo>
                        <a:pt x="120" y="171"/>
                        <a:pt x="120" y="170"/>
                        <a:pt x="120" y="169"/>
                      </a:cubicBezTo>
                      <a:cubicBezTo>
                        <a:pt x="120" y="168"/>
                        <a:pt x="121" y="165"/>
                        <a:pt x="126" y="165"/>
                      </a:cubicBezTo>
                      <a:cubicBezTo>
                        <a:pt x="127" y="165"/>
                        <a:pt x="128" y="165"/>
                        <a:pt x="129" y="165"/>
                      </a:cubicBezTo>
                      <a:cubicBezTo>
                        <a:pt x="129" y="165"/>
                        <a:pt x="129" y="165"/>
                        <a:pt x="129" y="166"/>
                      </a:cubicBezTo>
                      <a:cubicBezTo>
                        <a:pt x="130" y="163"/>
                        <a:pt x="130" y="158"/>
                        <a:pt x="130" y="155"/>
                      </a:cubicBezTo>
                      <a:cubicBezTo>
                        <a:pt x="130" y="152"/>
                        <a:pt x="132" y="150"/>
                        <a:pt x="133" y="148"/>
                      </a:cubicBezTo>
                      <a:cubicBezTo>
                        <a:pt x="133" y="147"/>
                        <a:pt x="134" y="146"/>
                        <a:pt x="134" y="146"/>
                      </a:cubicBezTo>
                      <a:cubicBezTo>
                        <a:pt x="133" y="145"/>
                        <a:pt x="133" y="144"/>
                        <a:pt x="133" y="143"/>
                      </a:cubicBezTo>
                      <a:cubicBezTo>
                        <a:pt x="134" y="141"/>
                        <a:pt x="135" y="140"/>
                        <a:pt x="137" y="139"/>
                      </a:cubicBezTo>
                      <a:cubicBezTo>
                        <a:pt x="138" y="139"/>
                        <a:pt x="139" y="138"/>
                        <a:pt x="139" y="138"/>
                      </a:cubicBezTo>
                      <a:cubicBezTo>
                        <a:pt x="140" y="137"/>
                        <a:pt x="140" y="136"/>
                        <a:pt x="140" y="134"/>
                      </a:cubicBezTo>
                      <a:cubicBezTo>
                        <a:pt x="141" y="132"/>
                        <a:pt x="141" y="129"/>
                        <a:pt x="143" y="127"/>
                      </a:cubicBezTo>
                      <a:cubicBezTo>
                        <a:pt x="144" y="126"/>
                        <a:pt x="145" y="124"/>
                        <a:pt x="146" y="123"/>
                      </a:cubicBezTo>
                      <a:cubicBezTo>
                        <a:pt x="147" y="120"/>
                        <a:pt x="149" y="118"/>
                        <a:pt x="151" y="118"/>
                      </a:cubicBezTo>
                      <a:cubicBezTo>
                        <a:pt x="152" y="118"/>
                        <a:pt x="154" y="116"/>
                        <a:pt x="154" y="114"/>
                      </a:cubicBezTo>
                      <a:cubicBezTo>
                        <a:pt x="154" y="113"/>
                        <a:pt x="155" y="111"/>
                        <a:pt x="156" y="109"/>
                      </a:cubicBezTo>
                      <a:cubicBezTo>
                        <a:pt x="157" y="107"/>
                        <a:pt x="158" y="104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0"/>
                        <a:pt x="158" y="99"/>
                      </a:cubicBezTo>
                      <a:cubicBezTo>
                        <a:pt x="157" y="94"/>
                        <a:pt x="156" y="89"/>
                        <a:pt x="159" y="85"/>
                      </a:cubicBezTo>
                      <a:cubicBezTo>
                        <a:pt x="162" y="81"/>
                        <a:pt x="164" y="78"/>
                        <a:pt x="163" y="75"/>
                      </a:cubicBezTo>
                      <a:cubicBezTo>
                        <a:pt x="162" y="71"/>
                        <a:pt x="166" y="70"/>
                        <a:pt x="168" y="68"/>
                      </a:cubicBezTo>
                      <a:cubicBezTo>
                        <a:pt x="169" y="68"/>
                        <a:pt x="169" y="67"/>
                        <a:pt x="170" y="67"/>
                      </a:cubicBezTo>
                      <a:cubicBezTo>
                        <a:pt x="170" y="66"/>
                        <a:pt x="171" y="66"/>
                        <a:pt x="172" y="65"/>
                      </a:cubicBezTo>
                      <a:cubicBezTo>
                        <a:pt x="173" y="65"/>
                        <a:pt x="173" y="65"/>
                        <a:pt x="174" y="64"/>
                      </a:cubicBezTo>
                      <a:cubicBezTo>
                        <a:pt x="174" y="64"/>
                        <a:pt x="174" y="64"/>
                        <a:pt x="174" y="64"/>
                      </a:cubicBezTo>
                      <a:cubicBezTo>
                        <a:pt x="175" y="63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7" y="62"/>
                      </a:cubicBezTo>
                      <a:cubicBezTo>
                        <a:pt x="177" y="61"/>
                        <a:pt x="178" y="61"/>
                        <a:pt x="178" y="61"/>
                      </a:cubicBezTo>
                      <a:cubicBezTo>
                        <a:pt x="178" y="60"/>
                        <a:pt x="178" y="60"/>
                        <a:pt x="179" y="59"/>
                      </a:cubicBezTo>
                      <a:cubicBezTo>
                        <a:pt x="179" y="59"/>
                        <a:pt x="179" y="59"/>
                        <a:pt x="180" y="58"/>
                      </a:cubicBezTo>
                      <a:cubicBezTo>
                        <a:pt x="177" y="56"/>
                        <a:pt x="175" y="54"/>
                        <a:pt x="174" y="54"/>
                      </a:cubicBezTo>
                      <a:cubicBezTo>
                        <a:pt x="169" y="52"/>
                        <a:pt x="166" y="44"/>
                        <a:pt x="166" y="34"/>
                      </a:cubicBezTo>
                      <a:cubicBezTo>
                        <a:pt x="166" y="28"/>
                        <a:pt x="165" y="23"/>
                        <a:pt x="165" y="19"/>
                      </a:cubicBezTo>
                      <a:cubicBezTo>
                        <a:pt x="164" y="18"/>
                        <a:pt x="164" y="17"/>
                        <a:pt x="164" y="16"/>
                      </a:cubicBezTo>
                      <a:cubicBezTo>
                        <a:pt x="164" y="14"/>
                        <a:pt x="160" y="8"/>
                        <a:pt x="155" y="6"/>
                      </a:cubicBezTo>
                      <a:cubicBezTo>
                        <a:pt x="152" y="4"/>
                        <a:pt x="150" y="2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8" y="1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7" y="1"/>
                        <a:pt x="147" y="1"/>
                        <a:pt x="147" y="2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2"/>
                        <a:pt x="146" y="2"/>
                        <a:pt x="145" y="2"/>
                      </a:cubicBezTo>
                      <a:cubicBezTo>
                        <a:pt x="143" y="2"/>
                        <a:pt x="143" y="2"/>
                        <a:pt x="143" y="2"/>
                      </a:cubicBezTo>
                      <a:cubicBezTo>
                        <a:pt x="143" y="2"/>
                        <a:pt x="143" y="3"/>
                        <a:pt x="143" y="4"/>
                      </a:cubicBezTo>
                      <a:cubicBezTo>
                        <a:pt x="142" y="6"/>
                        <a:pt x="140" y="10"/>
                        <a:pt x="136" y="10"/>
                      </a:cubicBezTo>
                      <a:cubicBezTo>
                        <a:pt x="134" y="10"/>
                        <a:pt x="134" y="10"/>
                        <a:pt x="134" y="12"/>
                      </a:cubicBezTo>
                      <a:cubicBezTo>
                        <a:pt x="133" y="13"/>
                        <a:pt x="132" y="15"/>
                        <a:pt x="129" y="15"/>
                      </a:cubicBezTo>
                      <a:cubicBezTo>
                        <a:pt x="126" y="15"/>
                        <a:pt x="124" y="13"/>
                        <a:pt x="123" y="12"/>
                      </a:cubicBezTo>
                      <a:cubicBezTo>
                        <a:pt x="108" y="12"/>
                        <a:pt x="108" y="12"/>
                        <a:pt x="108" y="12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ubicBezTo>
                        <a:pt x="107" y="11"/>
                        <a:pt x="105" y="10"/>
                        <a:pt x="104" y="10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lnTo>
                        <a:pt x="22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2" name="Freeform 1635"/>
                <p:cNvSpPr>
                  <a:spLocks/>
                </p:cNvSpPr>
                <p:nvPr/>
              </p:nvSpPr>
              <p:spPr bwMode="auto">
                <a:xfrm>
                  <a:off x="1913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3" name="Freeform 1636"/>
                <p:cNvSpPr>
                  <a:spLocks/>
                </p:cNvSpPr>
                <p:nvPr/>
              </p:nvSpPr>
              <p:spPr bwMode="auto">
                <a:xfrm>
                  <a:off x="1955" y="2909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0 w 3"/>
                    <a:gd name="T3" fmla="*/ 0 h 6"/>
                    <a:gd name="T4" fmla="*/ 3 w 3"/>
                    <a:gd name="T5" fmla="*/ 6 h 6"/>
                    <a:gd name="T6" fmla="*/ 3 w 3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4" name="Freeform 1637"/>
                <p:cNvSpPr>
                  <a:spLocks/>
                </p:cNvSpPr>
                <p:nvPr/>
              </p:nvSpPr>
              <p:spPr bwMode="auto">
                <a:xfrm>
                  <a:off x="1918" y="28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5" name="Freeform 1638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6" name="Freeform 1639"/>
                <p:cNvSpPr>
                  <a:spLocks/>
                </p:cNvSpPr>
                <p:nvPr/>
              </p:nvSpPr>
              <p:spPr bwMode="auto">
                <a:xfrm>
                  <a:off x="1917" y="28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7" name="Freeform 1640"/>
                <p:cNvSpPr>
                  <a:spLocks/>
                </p:cNvSpPr>
                <p:nvPr/>
              </p:nvSpPr>
              <p:spPr bwMode="auto">
                <a:xfrm>
                  <a:off x="1914" y="28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8" name="Freeform 1641"/>
                <p:cNvSpPr>
                  <a:spLocks/>
                </p:cNvSpPr>
                <p:nvPr/>
              </p:nvSpPr>
              <p:spPr bwMode="auto">
                <a:xfrm>
                  <a:off x="1911" y="2846"/>
                  <a:ext cx="2" cy="6"/>
                </a:xfrm>
                <a:custGeom>
                  <a:avLst/>
                  <a:gdLst>
                    <a:gd name="T0" fmla="*/ 2 w 2"/>
                    <a:gd name="T1" fmla="*/ 1 h 7"/>
                    <a:gd name="T2" fmla="*/ 0 w 2"/>
                    <a:gd name="T3" fmla="*/ 7 h 7"/>
                    <a:gd name="T4" fmla="*/ 0 w 2"/>
                    <a:gd name="T5" fmla="*/ 7 h 7"/>
                    <a:gd name="T6" fmla="*/ 2 w 2"/>
                    <a:gd name="T7" fmla="*/ 1 h 7"/>
                    <a:gd name="T8" fmla="*/ 0 w 2"/>
                    <a:gd name="T9" fmla="*/ 1 h 7"/>
                    <a:gd name="T10" fmla="*/ 0 w 2"/>
                    <a:gd name="T11" fmla="*/ 0 h 7"/>
                    <a:gd name="T12" fmla="*/ 0 w 2"/>
                    <a:gd name="T13" fmla="*/ 1 h 7"/>
                    <a:gd name="T14" fmla="*/ 2 w 2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9" name="Freeform 1642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0" name="Oval 1643"/>
                <p:cNvSpPr>
                  <a:spLocks noChangeArrowheads="1"/>
                </p:cNvSpPr>
                <p:nvPr/>
              </p:nvSpPr>
              <p:spPr bwMode="auto">
                <a:xfrm>
                  <a:off x="1914" y="285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1" name="Freeform 1644"/>
                <p:cNvSpPr>
                  <a:spLocks/>
                </p:cNvSpPr>
                <p:nvPr/>
              </p:nvSpPr>
              <p:spPr bwMode="auto">
                <a:xfrm>
                  <a:off x="2043" y="27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2" name="Freeform 1645"/>
                <p:cNvSpPr>
                  <a:spLocks/>
                </p:cNvSpPr>
                <p:nvPr/>
              </p:nvSpPr>
              <p:spPr bwMode="auto">
                <a:xfrm>
                  <a:off x="2044" y="27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3" name="Freeform 1646"/>
                <p:cNvSpPr>
                  <a:spLocks/>
                </p:cNvSpPr>
                <p:nvPr/>
              </p:nvSpPr>
              <p:spPr bwMode="auto">
                <a:xfrm>
                  <a:off x="2045" y="27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4" name="Freeform 1647"/>
                <p:cNvSpPr>
                  <a:spLocks/>
                </p:cNvSpPr>
                <p:nvPr/>
              </p:nvSpPr>
              <p:spPr bwMode="auto">
                <a:xfrm>
                  <a:off x="2112" y="2837"/>
                  <a:ext cx="16" cy="15"/>
                </a:xfrm>
                <a:custGeom>
                  <a:avLst/>
                  <a:gdLst>
                    <a:gd name="T0" fmla="*/ 4 w 16"/>
                    <a:gd name="T1" fmla="*/ 5 h 16"/>
                    <a:gd name="T2" fmla="*/ 4 w 16"/>
                    <a:gd name="T3" fmla="*/ 6 h 16"/>
                    <a:gd name="T4" fmla="*/ 3 w 16"/>
                    <a:gd name="T5" fmla="*/ 7 h 16"/>
                    <a:gd name="T6" fmla="*/ 3 w 16"/>
                    <a:gd name="T7" fmla="*/ 8 h 16"/>
                    <a:gd name="T8" fmla="*/ 1 w 16"/>
                    <a:gd name="T9" fmla="*/ 9 h 16"/>
                    <a:gd name="T10" fmla="*/ 1 w 16"/>
                    <a:gd name="T11" fmla="*/ 16 h 16"/>
                    <a:gd name="T12" fmla="*/ 2 w 16"/>
                    <a:gd name="T13" fmla="*/ 16 h 16"/>
                    <a:gd name="T14" fmla="*/ 5 w 16"/>
                    <a:gd name="T15" fmla="*/ 15 h 16"/>
                    <a:gd name="T16" fmla="*/ 6 w 16"/>
                    <a:gd name="T17" fmla="*/ 15 h 16"/>
                    <a:gd name="T18" fmla="*/ 6 w 16"/>
                    <a:gd name="T19" fmla="*/ 14 h 16"/>
                    <a:gd name="T20" fmla="*/ 8 w 16"/>
                    <a:gd name="T21" fmla="*/ 14 h 16"/>
                    <a:gd name="T22" fmla="*/ 8 w 16"/>
                    <a:gd name="T23" fmla="*/ 14 h 16"/>
                    <a:gd name="T24" fmla="*/ 9 w 16"/>
                    <a:gd name="T25" fmla="*/ 15 h 16"/>
                    <a:gd name="T26" fmla="*/ 10 w 16"/>
                    <a:gd name="T27" fmla="*/ 15 h 16"/>
                    <a:gd name="T28" fmla="*/ 10 w 16"/>
                    <a:gd name="T29" fmla="*/ 16 h 16"/>
                    <a:gd name="T30" fmla="*/ 11 w 16"/>
                    <a:gd name="T31" fmla="*/ 16 h 16"/>
                    <a:gd name="T32" fmla="*/ 12 w 16"/>
                    <a:gd name="T33" fmla="*/ 14 h 16"/>
                    <a:gd name="T34" fmla="*/ 11 w 16"/>
                    <a:gd name="T35" fmla="*/ 13 h 16"/>
                    <a:gd name="T36" fmla="*/ 8 w 16"/>
                    <a:gd name="T37" fmla="*/ 12 h 16"/>
                    <a:gd name="T38" fmla="*/ 8 w 16"/>
                    <a:gd name="T39" fmla="*/ 9 h 16"/>
                    <a:gd name="T40" fmla="*/ 16 w 16"/>
                    <a:gd name="T41" fmla="*/ 3 h 16"/>
                    <a:gd name="T42" fmla="*/ 14 w 16"/>
                    <a:gd name="T43" fmla="*/ 0 h 16"/>
                    <a:gd name="T44" fmla="*/ 13 w 16"/>
                    <a:gd name="T45" fmla="*/ 0 h 16"/>
                    <a:gd name="T46" fmla="*/ 13 w 16"/>
                    <a:gd name="T47" fmla="*/ 0 h 16"/>
                    <a:gd name="T48" fmla="*/ 13 w 16"/>
                    <a:gd name="T49" fmla="*/ 0 h 16"/>
                    <a:gd name="T50" fmla="*/ 12 w 16"/>
                    <a:gd name="T51" fmla="*/ 1 h 16"/>
                    <a:gd name="T52" fmla="*/ 12 w 16"/>
                    <a:gd name="T53" fmla="*/ 1 h 16"/>
                    <a:gd name="T54" fmla="*/ 12 w 16"/>
                    <a:gd name="T55" fmla="*/ 1 h 16"/>
                    <a:gd name="T56" fmla="*/ 12 w 16"/>
                    <a:gd name="T57" fmla="*/ 1 h 16"/>
                    <a:gd name="T58" fmla="*/ 9 w 16"/>
                    <a:gd name="T59" fmla="*/ 2 h 16"/>
                    <a:gd name="T60" fmla="*/ 9 w 16"/>
                    <a:gd name="T61" fmla="*/ 2 h 16"/>
                    <a:gd name="T62" fmla="*/ 6 w 16"/>
                    <a:gd name="T63" fmla="*/ 2 h 16"/>
                    <a:gd name="T64" fmla="*/ 4 w 16"/>
                    <a:gd name="T65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" h="16">
                      <a:moveTo>
                        <a:pt x="4" y="5"/>
                      </a:move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cubicBezTo>
                        <a:pt x="0" y="11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6"/>
                        <a:pt x="4" y="16"/>
                        <a:pt x="5" y="15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4"/>
                        <a:pt x="11" y="13"/>
                        <a:pt x="11" y="13"/>
                      </a:cubicBezTo>
                      <a:cubicBezTo>
                        <a:pt x="10" y="13"/>
                        <a:pt x="9" y="13"/>
                        <a:pt x="8" y="12"/>
                      </a:cubicBezTo>
                      <a:cubicBezTo>
                        <a:pt x="8" y="11"/>
                        <a:pt x="7" y="10"/>
                        <a:pt x="8" y="9"/>
                      </a:cubicBezTo>
                      <a:cubicBezTo>
                        <a:pt x="8" y="7"/>
                        <a:pt x="13" y="4"/>
                        <a:pt x="16" y="3"/>
                      </a:cubicBezTo>
                      <a:cubicBezTo>
                        <a:pt x="16" y="3"/>
                        <a:pt x="16" y="2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3"/>
                        <a:pt x="5" y="4"/>
                        <a:pt x="4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5" name="Freeform 1648"/>
                <p:cNvSpPr>
                  <a:spLocks/>
                </p:cNvSpPr>
                <p:nvPr/>
              </p:nvSpPr>
              <p:spPr bwMode="auto">
                <a:xfrm>
                  <a:off x="2123" y="28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6" name="Freeform 1649"/>
                <p:cNvSpPr>
                  <a:spLocks/>
                </p:cNvSpPr>
                <p:nvPr/>
              </p:nvSpPr>
              <p:spPr bwMode="auto">
                <a:xfrm>
                  <a:off x="2055" y="2779"/>
                  <a:ext cx="68" cy="56"/>
                </a:xfrm>
                <a:custGeom>
                  <a:avLst/>
                  <a:gdLst>
                    <a:gd name="T0" fmla="*/ 2 w 71"/>
                    <a:gd name="T1" fmla="*/ 37 h 59"/>
                    <a:gd name="T2" fmla="*/ 5 w 71"/>
                    <a:gd name="T3" fmla="*/ 37 h 59"/>
                    <a:gd name="T4" fmla="*/ 10 w 71"/>
                    <a:gd name="T5" fmla="*/ 38 h 59"/>
                    <a:gd name="T6" fmla="*/ 11 w 71"/>
                    <a:gd name="T7" fmla="*/ 35 h 59"/>
                    <a:gd name="T8" fmla="*/ 16 w 71"/>
                    <a:gd name="T9" fmla="*/ 31 h 59"/>
                    <a:gd name="T10" fmla="*/ 20 w 71"/>
                    <a:gd name="T11" fmla="*/ 33 h 59"/>
                    <a:gd name="T12" fmla="*/ 21 w 71"/>
                    <a:gd name="T13" fmla="*/ 34 h 59"/>
                    <a:gd name="T14" fmla="*/ 24 w 71"/>
                    <a:gd name="T15" fmla="*/ 36 h 59"/>
                    <a:gd name="T16" fmla="*/ 30 w 71"/>
                    <a:gd name="T17" fmla="*/ 35 h 59"/>
                    <a:gd name="T18" fmla="*/ 31 w 71"/>
                    <a:gd name="T19" fmla="*/ 36 h 59"/>
                    <a:gd name="T20" fmla="*/ 33 w 71"/>
                    <a:gd name="T21" fmla="*/ 36 h 59"/>
                    <a:gd name="T22" fmla="*/ 36 w 71"/>
                    <a:gd name="T23" fmla="*/ 36 h 59"/>
                    <a:gd name="T24" fmla="*/ 42 w 71"/>
                    <a:gd name="T25" fmla="*/ 35 h 59"/>
                    <a:gd name="T26" fmla="*/ 67 w 71"/>
                    <a:gd name="T27" fmla="*/ 59 h 59"/>
                    <a:gd name="T28" fmla="*/ 67 w 71"/>
                    <a:gd name="T29" fmla="*/ 59 h 59"/>
                    <a:gd name="T30" fmla="*/ 68 w 71"/>
                    <a:gd name="T31" fmla="*/ 59 h 59"/>
                    <a:gd name="T32" fmla="*/ 68 w 71"/>
                    <a:gd name="T33" fmla="*/ 59 h 59"/>
                    <a:gd name="T34" fmla="*/ 69 w 71"/>
                    <a:gd name="T35" fmla="*/ 59 h 59"/>
                    <a:gd name="T36" fmla="*/ 70 w 71"/>
                    <a:gd name="T37" fmla="*/ 59 h 59"/>
                    <a:gd name="T38" fmla="*/ 70 w 71"/>
                    <a:gd name="T39" fmla="*/ 59 h 59"/>
                    <a:gd name="T40" fmla="*/ 70 w 71"/>
                    <a:gd name="T41" fmla="*/ 58 h 59"/>
                    <a:gd name="T42" fmla="*/ 71 w 71"/>
                    <a:gd name="T43" fmla="*/ 58 h 59"/>
                    <a:gd name="T44" fmla="*/ 60 w 71"/>
                    <a:gd name="T45" fmla="*/ 46 h 59"/>
                    <a:gd name="T46" fmla="*/ 44 w 71"/>
                    <a:gd name="T47" fmla="*/ 35 h 59"/>
                    <a:gd name="T48" fmla="*/ 38 w 71"/>
                    <a:gd name="T49" fmla="*/ 29 h 59"/>
                    <a:gd name="T50" fmla="*/ 36 w 71"/>
                    <a:gd name="T51" fmla="*/ 27 h 59"/>
                    <a:gd name="T52" fmla="*/ 26 w 71"/>
                    <a:gd name="T53" fmla="*/ 9 h 59"/>
                    <a:gd name="T54" fmla="*/ 22 w 71"/>
                    <a:gd name="T55" fmla="*/ 0 h 59"/>
                    <a:gd name="T56" fmla="*/ 22 w 71"/>
                    <a:gd name="T57" fmla="*/ 0 h 59"/>
                    <a:gd name="T58" fmla="*/ 21 w 71"/>
                    <a:gd name="T59" fmla="*/ 1 h 59"/>
                    <a:gd name="T60" fmla="*/ 19 w 71"/>
                    <a:gd name="T61" fmla="*/ 3 h 59"/>
                    <a:gd name="T62" fmla="*/ 18 w 71"/>
                    <a:gd name="T63" fmla="*/ 4 h 59"/>
                    <a:gd name="T64" fmla="*/ 17 w 71"/>
                    <a:gd name="T65" fmla="*/ 5 h 59"/>
                    <a:gd name="T66" fmla="*/ 16 w 71"/>
                    <a:gd name="T67" fmla="*/ 5 h 59"/>
                    <a:gd name="T68" fmla="*/ 14 w 71"/>
                    <a:gd name="T69" fmla="*/ 7 h 59"/>
                    <a:gd name="T70" fmla="*/ 13 w 71"/>
                    <a:gd name="T71" fmla="*/ 8 h 59"/>
                    <a:gd name="T72" fmla="*/ 10 w 71"/>
                    <a:gd name="T73" fmla="*/ 10 h 59"/>
                    <a:gd name="T74" fmla="*/ 7 w 71"/>
                    <a:gd name="T75" fmla="*/ 12 h 59"/>
                    <a:gd name="T76" fmla="*/ 2 w 71"/>
                    <a:gd name="T77" fmla="*/ 25 h 59"/>
                    <a:gd name="T78" fmla="*/ 2 w 71"/>
                    <a:gd name="T79" fmla="*/ 36 h 59"/>
                    <a:gd name="T80" fmla="*/ 2 w 71"/>
                    <a:gd name="T81" fmla="*/ 36 h 59"/>
                    <a:gd name="T82" fmla="*/ 2 w 71"/>
                    <a:gd name="T83" fmla="*/ 37 h 59"/>
                    <a:gd name="T84" fmla="*/ 2 w 71"/>
                    <a:gd name="T85" fmla="*/ 3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1" h="59">
                      <a:moveTo>
                        <a:pt x="2" y="37"/>
                      </a:moveTo>
                      <a:cubicBezTo>
                        <a:pt x="3" y="37"/>
                        <a:pt x="4" y="37"/>
                        <a:pt x="5" y="37"/>
                      </a:cubicBezTo>
                      <a:cubicBezTo>
                        <a:pt x="8" y="37"/>
                        <a:pt x="10" y="37"/>
                        <a:pt x="10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12" y="32"/>
                        <a:pt x="14" y="31"/>
                        <a:pt x="16" y="31"/>
                      </a:cubicBezTo>
                      <a:cubicBezTo>
                        <a:pt x="17" y="31"/>
                        <a:pt x="18" y="32"/>
                        <a:pt x="20" y="33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8" y="34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6"/>
                        <a:pt x="31" y="36"/>
                        <a:pt x="33" y="36"/>
                      </a:cubicBezTo>
                      <a:cubicBezTo>
                        <a:pt x="34" y="36"/>
                        <a:pt x="35" y="36"/>
                        <a:pt x="36" y="36"/>
                      </a:cubicBezTo>
                      <a:cubicBezTo>
                        <a:pt x="39" y="35"/>
                        <a:pt x="41" y="35"/>
                        <a:pt x="42" y="35"/>
                      </a:cubicBezTo>
                      <a:cubicBezTo>
                        <a:pt x="43" y="36"/>
                        <a:pt x="45" y="36"/>
                        <a:pt x="67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7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1" y="58"/>
                      </a:cubicBezTo>
                      <a:cubicBezTo>
                        <a:pt x="67" y="55"/>
                        <a:pt x="64" y="51"/>
                        <a:pt x="60" y="46"/>
                      </a:cubicBezTo>
                      <a:cubicBezTo>
                        <a:pt x="54" y="38"/>
                        <a:pt x="47" y="35"/>
                        <a:pt x="44" y="35"/>
                      </a:cubicBezTo>
                      <a:cubicBezTo>
                        <a:pt x="40" y="35"/>
                        <a:pt x="39" y="32"/>
                        <a:pt x="38" y="29"/>
                      </a:cubicBezTo>
                      <a:cubicBezTo>
                        <a:pt x="37" y="29"/>
                        <a:pt x="37" y="28"/>
                        <a:pt x="36" y="27"/>
                      </a:cubicBezTo>
                      <a:cubicBezTo>
                        <a:pt x="32" y="27"/>
                        <a:pt x="27" y="15"/>
                        <a:pt x="26" y="9"/>
                      </a:cubicBezTo>
                      <a:cubicBezTo>
                        <a:pt x="26" y="7"/>
                        <a:pt x="25" y="3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2"/>
                        <a:pt x="20" y="2"/>
                        <a:pt x="19" y="3"/>
                      </a:cubicBezTo>
                      <a:cubicBezTo>
                        <a:pt x="19" y="3"/>
                        <a:pt x="19" y="3"/>
                        <a:pt x="18" y="4"/>
                      </a:cubicBezTo>
                      <a:cubicBezTo>
                        <a:pt x="18" y="4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6"/>
                        <a:pt x="15" y="6"/>
                        <a:pt x="14" y="7"/>
                      </a:cubicBezTo>
                      <a:cubicBezTo>
                        <a:pt x="14" y="7"/>
                        <a:pt x="13" y="7"/>
                        <a:pt x="13" y="8"/>
                      </a:cubicBezTo>
                      <a:cubicBezTo>
                        <a:pt x="12" y="9"/>
                        <a:pt x="11" y="9"/>
                        <a:pt x="10" y="10"/>
                      </a:cubicBezTo>
                      <a:cubicBezTo>
                        <a:pt x="7" y="11"/>
                        <a:pt x="7" y="12"/>
                        <a:pt x="7" y="12"/>
                      </a:cubicBezTo>
                      <a:cubicBezTo>
                        <a:pt x="8" y="16"/>
                        <a:pt x="6" y="20"/>
                        <a:pt x="2" y="25"/>
                      </a:cubicBezTo>
                      <a:cubicBezTo>
                        <a:pt x="0" y="28"/>
                        <a:pt x="1" y="32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7" name="Freeform 1650"/>
                <p:cNvSpPr>
                  <a:spLocks/>
                </p:cNvSpPr>
                <p:nvPr/>
              </p:nvSpPr>
              <p:spPr bwMode="auto">
                <a:xfrm>
                  <a:off x="2072" y="278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8" name="Freeform 1651"/>
                <p:cNvSpPr>
                  <a:spLocks/>
                </p:cNvSpPr>
                <p:nvPr/>
              </p:nvSpPr>
              <p:spPr bwMode="auto">
                <a:xfrm>
                  <a:off x="2070" y="278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9" name="Freeform 1652"/>
                <p:cNvSpPr>
                  <a:spLocks/>
                </p:cNvSpPr>
                <p:nvPr/>
              </p:nvSpPr>
              <p:spPr bwMode="auto">
                <a:xfrm>
                  <a:off x="2075" y="277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0" name="Freeform 1653"/>
                <p:cNvSpPr>
                  <a:spLocks/>
                </p:cNvSpPr>
                <p:nvPr/>
              </p:nvSpPr>
              <p:spPr bwMode="auto">
                <a:xfrm>
                  <a:off x="2055" y="2803"/>
                  <a:ext cx="2" cy="10"/>
                </a:xfrm>
                <a:custGeom>
                  <a:avLst/>
                  <a:gdLst>
                    <a:gd name="T0" fmla="*/ 2 w 2"/>
                    <a:gd name="T1" fmla="*/ 0 h 11"/>
                    <a:gd name="T2" fmla="*/ 2 w 2"/>
                    <a:gd name="T3" fmla="*/ 11 h 11"/>
                    <a:gd name="T4" fmla="*/ 2 w 2"/>
                    <a:gd name="T5" fmla="*/ 11 h 11"/>
                    <a:gd name="T6" fmla="*/ 2 w 2"/>
                    <a:gd name="T7" fmla="*/ 11 h 11"/>
                    <a:gd name="T8" fmla="*/ 2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2" y="0"/>
                      </a:moveTo>
                      <a:cubicBezTo>
                        <a:pt x="0" y="3"/>
                        <a:pt x="1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7"/>
                        <a:pt x="0" y="3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1" name="Freeform 1654"/>
                <p:cNvSpPr>
                  <a:spLocks/>
                </p:cNvSpPr>
                <p:nvPr/>
              </p:nvSpPr>
              <p:spPr bwMode="auto">
                <a:xfrm>
                  <a:off x="2121" y="2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2" name="Freeform 1655"/>
                <p:cNvSpPr>
                  <a:spLocks/>
                </p:cNvSpPr>
                <p:nvPr/>
              </p:nvSpPr>
              <p:spPr bwMode="auto">
                <a:xfrm>
                  <a:off x="2122" y="28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3" name="Freeform 1656"/>
                <p:cNvSpPr>
                  <a:spLocks/>
                </p:cNvSpPr>
                <p:nvPr/>
              </p:nvSpPr>
              <p:spPr bwMode="auto">
                <a:xfrm>
                  <a:off x="2119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4" name="Freeform 1657"/>
                <p:cNvSpPr>
                  <a:spLocks/>
                </p:cNvSpPr>
                <p:nvPr/>
              </p:nvSpPr>
              <p:spPr bwMode="auto">
                <a:xfrm>
                  <a:off x="2120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5" name="Freeform 1658"/>
                <p:cNvSpPr>
                  <a:spLocks/>
                </p:cNvSpPr>
                <p:nvPr/>
              </p:nvSpPr>
              <p:spPr bwMode="auto">
                <a:xfrm>
                  <a:off x="2018" y="2812"/>
                  <a:ext cx="156" cy="122"/>
                </a:xfrm>
                <a:custGeom>
                  <a:avLst/>
                  <a:gdLst>
                    <a:gd name="T0" fmla="*/ 41 w 163"/>
                    <a:gd name="T1" fmla="*/ 8 h 127"/>
                    <a:gd name="T2" fmla="*/ 40 w 163"/>
                    <a:gd name="T3" fmla="*/ 11 h 127"/>
                    <a:gd name="T4" fmla="*/ 38 w 163"/>
                    <a:gd name="T5" fmla="*/ 14 h 127"/>
                    <a:gd name="T6" fmla="*/ 30 w 163"/>
                    <a:gd name="T7" fmla="*/ 25 h 127"/>
                    <a:gd name="T8" fmla="*/ 25 w 163"/>
                    <a:gd name="T9" fmla="*/ 33 h 127"/>
                    <a:gd name="T10" fmla="*/ 21 w 163"/>
                    <a:gd name="T11" fmla="*/ 44 h 127"/>
                    <a:gd name="T12" fmla="*/ 17 w 163"/>
                    <a:gd name="T13" fmla="*/ 47 h 127"/>
                    <a:gd name="T14" fmla="*/ 13 w 163"/>
                    <a:gd name="T15" fmla="*/ 58 h 127"/>
                    <a:gd name="T16" fmla="*/ 7 w 163"/>
                    <a:gd name="T17" fmla="*/ 72 h 127"/>
                    <a:gd name="T18" fmla="*/ 3 w 163"/>
                    <a:gd name="T19" fmla="*/ 73 h 127"/>
                    <a:gd name="T20" fmla="*/ 0 w 163"/>
                    <a:gd name="T21" fmla="*/ 78 h 127"/>
                    <a:gd name="T22" fmla="*/ 11 w 163"/>
                    <a:gd name="T23" fmla="*/ 84 h 127"/>
                    <a:gd name="T24" fmla="*/ 21 w 163"/>
                    <a:gd name="T25" fmla="*/ 96 h 127"/>
                    <a:gd name="T26" fmla="*/ 32 w 163"/>
                    <a:gd name="T27" fmla="*/ 104 h 127"/>
                    <a:gd name="T28" fmla="*/ 32 w 163"/>
                    <a:gd name="T29" fmla="*/ 111 h 127"/>
                    <a:gd name="T30" fmla="*/ 31 w 163"/>
                    <a:gd name="T31" fmla="*/ 114 h 127"/>
                    <a:gd name="T32" fmla="*/ 33 w 163"/>
                    <a:gd name="T33" fmla="*/ 114 h 127"/>
                    <a:gd name="T34" fmla="*/ 34 w 163"/>
                    <a:gd name="T35" fmla="*/ 115 h 127"/>
                    <a:gd name="T36" fmla="*/ 46 w 163"/>
                    <a:gd name="T37" fmla="*/ 117 h 127"/>
                    <a:gd name="T38" fmla="*/ 71 w 163"/>
                    <a:gd name="T39" fmla="*/ 127 h 127"/>
                    <a:gd name="T40" fmla="*/ 77 w 163"/>
                    <a:gd name="T41" fmla="*/ 121 h 127"/>
                    <a:gd name="T42" fmla="*/ 89 w 163"/>
                    <a:gd name="T43" fmla="*/ 120 h 127"/>
                    <a:gd name="T44" fmla="*/ 98 w 163"/>
                    <a:gd name="T45" fmla="*/ 120 h 127"/>
                    <a:gd name="T46" fmla="*/ 98 w 163"/>
                    <a:gd name="T47" fmla="*/ 119 h 127"/>
                    <a:gd name="T48" fmla="*/ 103 w 163"/>
                    <a:gd name="T49" fmla="*/ 118 h 127"/>
                    <a:gd name="T50" fmla="*/ 106 w 163"/>
                    <a:gd name="T51" fmla="*/ 118 h 127"/>
                    <a:gd name="T52" fmla="*/ 108 w 163"/>
                    <a:gd name="T53" fmla="*/ 118 h 127"/>
                    <a:gd name="T54" fmla="*/ 123 w 163"/>
                    <a:gd name="T55" fmla="*/ 110 h 127"/>
                    <a:gd name="T56" fmla="*/ 134 w 163"/>
                    <a:gd name="T57" fmla="*/ 109 h 127"/>
                    <a:gd name="T58" fmla="*/ 161 w 163"/>
                    <a:gd name="T59" fmla="*/ 79 h 127"/>
                    <a:gd name="T60" fmla="*/ 122 w 163"/>
                    <a:gd name="T61" fmla="*/ 68 h 127"/>
                    <a:gd name="T62" fmla="*/ 115 w 163"/>
                    <a:gd name="T63" fmla="*/ 61 h 127"/>
                    <a:gd name="T64" fmla="*/ 106 w 163"/>
                    <a:gd name="T65" fmla="*/ 49 h 127"/>
                    <a:gd name="T66" fmla="*/ 107 w 163"/>
                    <a:gd name="T67" fmla="*/ 47 h 127"/>
                    <a:gd name="T68" fmla="*/ 107 w 163"/>
                    <a:gd name="T69" fmla="*/ 46 h 127"/>
                    <a:gd name="T70" fmla="*/ 108 w 163"/>
                    <a:gd name="T71" fmla="*/ 45 h 127"/>
                    <a:gd name="T72" fmla="*/ 107 w 163"/>
                    <a:gd name="T73" fmla="*/ 45 h 127"/>
                    <a:gd name="T74" fmla="*/ 106 w 163"/>
                    <a:gd name="T75" fmla="*/ 44 h 127"/>
                    <a:gd name="T76" fmla="*/ 101 w 163"/>
                    <a:gd name="T77" fmla="*/ 46 h 127"/>
                    <a:gd name="T78" fmla="*/ 97 w 163"/>
                    <a:gd name="T79" fmla="*/ 32 h 127"/>
                    <a:gd name="T80" fmla="*/ 99 w 163"/>
                    <a:gd name="T81" fmla="*/ 31 h 127"/>
                    <a:gd name="T82" fmla="*/ 100 w 163"/>
                    <a:gd name="T83" fmla="*/ 29 h 127"/>
                    <a:gd name="T84" fmla="*/ 102 w 163"/>
                    <a:gd name="T85" fmla="*/ 27 h 127"/>
                    <a:gd name="T86" fmla="*/ 91 w 163"/>
                    <a:gd name="T87" fmla="*/ 15 h 127"/>
                    <a:gd name="T88" fmla="*/ 88 w 163"/>
                    <a:gd name="T89" fmla="*/ 12 h 127"/>
                    <a:gd name="T90" fmla="*/ 85 w 163"/>
                    <a:gd name="T91" fmla="*/ 9 h 127"/>
                    <a:gd name="T92" fmla="*/ 83 w 163"/>
                    <a:gd name="T93" fmla="*/ 7 h 127"/>
                    <a:gd name="T94" fmla="*/ 80 w 163"/>
                    <a:gd name="T95" fmla="*/ 4 h 127"/>
                    <a:gd name="T96" fmla="*/ 76 w 163"/>
                    <a:gd name="T97" fmla="*/ 5 h 127"/>
                    <a:gd name="T98" fmla="*/ 69 w 163"/>
                    <a:gd name="T99" fmla="*/ 4 h 127"/>
                    <a:gd name="T100" fmla="*/ 65 w 163"/>
                    <a:gd name="T101" fmla="*/ 4 h 127"/>
                    <a:gd name="T102" fmla="*/ 57 w 163"/>
                    <a:gd name="T103" fmla="*/ 2 h 127"/>
                    <a:gd name="T104" fmla="*/ 55 w 163"/>
                    <a:gd name="T105" fmla="*/ 0 h 127"/>
                    <a:gd name="T106" fmla="*/ 54 w 163"/>
                    <a:gd name="T107" fmla="*/ 3 h 127"/>
                    <a:gd name="T108" fmla="*/ 47 w 163"/>
                    <a:gd name="T109" fmla="*/ 6 h 127"/>
                    <a:gd name="T110" fmla="*/ 41 w 163"/>
                    <a:gd name="T111" fmla="*/ 6 h 127"/>
                    <a:gd name="T112" fmla="*/ 41 w 163"/>
                    <a:gd name="T113" fmla="*/ 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3" h="127">
                      <a:moveTo>
                        <a:pt x="41" y="8"/>
                      </a:move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39" y="12"/>
                      </a:cubicBezTo>
                      <a:cubicBezTo>
                        <a:pt x="39" y="13"/>
                        <a:pt x="39" y="13"/>
                        <a:pt x="38" y="14"/>
                      </a:cubicBezTo>
                      <a:cubicBezTo>
                        <a:pt x="38" y="15"/>
                        <a:pt x="37" y="17"/>
                        <a:pt x="37" y="17"/>
                      </a:cubicBezTo>
                      <a:cubicBezTo>
                        <a:pt x="37" y="21"/>
                        <a:pt x="33" y="25"/>
                        <a:pt x="30" y="25"/>
                      </a:cubicBezTo>
                      <a:cubicBezTo>
                        <a:pt x="30" y="25"/>
                        <a:pt x="29" y="27"/>
                        <a:pt x="28" y="28"/>
                      </a:cubicBezTo>
                      <a:cubicBezTo>
                        <a:pt x="27" y="30"/>
                        <a:pt x="26" y="31"/>
                        <a:pt x="25" y="33"/>
                      </a:cubicBezTo>
                      <a:cubicBezTo>
                        <a:pt x="24" y="34"/>
                        <a:pt x="24" y="35"/>
                        <a:pt x="23" y="37"/>
                      </a:cubicBezTo>
                      <a:cubicBezTo>
                        <a:pt x="23" y="40"/>
                        <a:pt x="23" y="42"/>
                        <a:pt x="21" y="44"/>
                      </a:cubicBezTo>
                      <a:cubicBezTo>
                        <a:pt x="20" y="45"/>
                        <a:pt x="19" y="45"/>
                        <a:pt x="18" y="46"/>
                      </a:cubicBezTo>
                      <a:cubicBezTo>
                        <a:pt x="17" y="46"/>
                        <a:pt x="17" y="46"/>
                        <a:pt x="17" y="47"/>
                      </a:cubicBezTo>
                      <a:cubicBezTo>
                        <a:pt x="18" y="49"/>
                        <a:pt x="17" y="51"/>
                        <a:pt x="15" y="53"/>
                      </a:cubicBezTo>
                      <a:cubicBezTo>
                        <a:pt x="14" y="55"/>
                        <a:pt x="13" y="56"/>
                        <a:pt x="13" y="58"/>
                      </a:cubicBezTo>
                      <a:cubicBezTo>
                        <a:pt x="13" y="58"/>
                        <a:pt x="13" y="70"/>
                        <a:pt x="11" y="72"/>
                      </a:cubicBezTo>
                      <a:cubicBezTo>
                        <a:pt x="10" y="73"/>
                        <a:pt x="9" y="73"/>
                        <a:pt x="7" y="72"/>
                      </a:cubicBezTo>
                      <a:cubicBezTo>
                        <a:pt x="7" y="72"/>
                        <a:pt x="6" y="72"/>
                        <a:pt x="5" y="72"/>
                      </a:cubicBezTo>
                      <a:cubicBezTo>
                        <a:pt x="3" y="72"/>
                        <a:pt x="3" y="73"/>
                        <a:pt x="3" y="73"/>
                      </a:cubicBezTo>
                      <a:cubicBezTo>
                        <a:pt x="3" y="75"/>
                        <a:pt x="2" y="76"/>
                        <a:pt x="1" y="77"/>
                      </a:cubicBezTo>
                      <a:cubicBezTo>
                        <a:pt x="1" y="77"/>
                        <a:pt x="0" y="78"/>
                        <a:pt x="0" y="78"/>
                      </a:cubicBezTo>
                      <a:cubicBezTo>
                        <a:pt x="1" y="78"/>
                        <a:pt x="3" y="79"/>
                        <a:pt x="4" y="79"/>
                      </a:cubicBezTo>
                      <a:cubicBezTo>
                        <a:pt x="7" y="80"/>
                        <a:pt x="10" y="81"/>
                        <a:pt x="11" y="84"/>
                      </a:cubicBezTo>
                      <a:cubicBezTo>
                        <a:pt x="12" y="85"/>
                        <a:pt x="13" y="86"/>
                        <a:pt x="14" y="88"/>
                      </a:cubicBezTo>
                      <a:cubicBezTo>
                        <a:pt x="17" y="90"/>
                        <a:pt x="19" y="93"/>
                        <a:pt x="21" y="96"/>
                      </a:cubicBezTo>
                      <a:cubicBezTo>
                        <a:pt x="23" y="101"/>
                        <a:pt x="27" y="103"/>
                        <a:pt x="29" y="103"/>
                      </a:cubicBezTo>
                      <a:cubicBezTo>
                        <a:pt x="30" y="103"/>
                        <a:pt x="31" y="104"/>
                        <a:pt x="32" y="104"/>
                      </a:cubicBezTo>
                      <a:cubicBezTo>
                        <a:pt x="32" y="105"/>
                        <a:pt x="32" y="106"/>
                        <a:pt x="32" y="107"/>
                      </a:cubicBezTo>
                      <a:cubicBezTo>
                        <a:pt x="32" y="108"/>
                        <a:pt x="32" y="109"/>
                        <a:pt x="32" y="111"/>
                      </a:cubicBezTo>
                      <a:cubicBezTo>
                        <a:pt x="32" y="112"/>
                        <a:pt x="32" y="112"/>
                        <a:pt x="32" y="113"/>
                      </a:cubicBezTo>
                      <a:cubicBezTo>
                        <a:pt x="31" y="113"/>
                        <a:pt x="31" y="114"/>
                        <a:pt x="31" y="114"/>
                      </a:cubicBezTo>
                      <a:cubicBezTo>
                        <a:pt x="32" y="114"/>
                        <a:pt x="32" y="114"/>
                        <a:pt x="32" y="114"/>
                      </a:cubicBezTo>
                      <a:cubicBezTo>
                        <a:pt x="33" y="114"/>
                        <a:pt x="33" y="114"/>
                        <a:pt x="33" y="114"/>
                      </a:cubicBezTo>
                      <a:cubicBezTo>
                        <a:pt x="33" y="114"/>
                        <a:pt x="33" y="115"/>
                        <a:pt x="33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6" y="115"/>
                        <a:pt x="37" y="115"/>
                      </a:cubicBezTo>
                      <a:cubicBezTo>
                        <a:pt x="40" y="115"/>
                        <a:pt x="44" y="116"/>
                        <a:pt x="46" y="117"/>
                      </a:cubicBezTo>
                      <a:cubicBezTo>
                        <a:pt x="48" y="120"/>
                        <a:pt x="56" y="124"/>
                        <a:pt x="57" y="124"/>
                      </a:cubicBezTo>
                      <a:cubicBezTo>
                        <a:pt x="59" y="124"/>
                        <a:pt x="68" y="125"/>
                        <a:pt x="71" y="127"/>
                      </a:cubicBezTo>
                      <a:cubicBezTo>
                        <a:pt x="71" y="126"/>
                        <a:pt x="72" y="126"/>
                        <a:pt x="72" y="125"/>
                      </a:cubicBezTo>
                      <a:cubicBezTo>
                        <a:pt x="73" y="124"/>
                        <a:pt x="75" y="122"/>
                        <a:pt x="77" y="121"/>
                      </a:cubicBezTo>
                      <a:cubicBezTo>
                        <a:pt x="80" y="119"/>
                        <a:pt x="83" y="118"/>
                        <a:pt x="86" y="118"/>
                      </a:cubicBezTo>
                      <a:cubicBezTo>
                        <a:pt x="88" y="118"/>
                        <a:pt x="89" y="119"/>
                        <a:pt x="89" y="120"/>
                      </a:cubicBezTo>
                      <a:cubicBezTo>
                        <a:pt x="90" y="121"/>
                        <a:pt x="91" y="122"/>
                        <a:pt x="92" y="121"/>
                      </a:cubicBezTo>
                      <a:cubicBezTo>
                        <a:pt x="93" y="121"/>
                        <a:pt x="96" y="120"/>
                        <a:pt x="98" y="120"/>
                      </a:cubicBezTo>
                      <a:cubicBezTo>
                        <a:pt x="98" y="120"/>
                        <a:pt x="98" y="120"/>
                        <a:pt x="98" y="120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4" y="118"/>
                        <a:pt x="105" y="118"/>
                        <a:pt x="106" y="118"/>
                      </a:cubicBezTo>
                      <a:cubicBezTo>
                        <a:pt x="106" y="118"/>
                        <a:pt x="107" y="118"/>
                        <a:pt x="108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8" y="118"/>
                        <a:pt x="109" y="117"/>
                        <a:pt x="110" y="116"/>
                      </a:cubicBezTo>
                      <a:cubicBezTo>
                        <a:pt x="113" y="114"/>
                        <a:pt x="117" y="110"/>
                        <a:pt x="123" y="110"/>
                      </a:cubicBezTo>
                      <a:cubicBezTo>
                        <a:pt x="124" y="110"/>
                        <a:pt x="126" y="110"/>
                        <a:pt x="127" y="110"/>
                      </a:cubicBezTo>
                      <a:cubicBezTo>
                        <a:pt x="130" y="110"/>
                        <a:pt x="132" y="111"/>
                        <a:pt x="134" y="109"/>
                      </a:cubicBezTo>
                      <a:cubicBezTo>
                        <a:pt x="136" y="106"/>
                        <a:pt x="157" y="85"/>
                        <a:pt x="163" y="79"/>
                      </a:cubicBezTo>
                      <a:cubicBezTo>
                        <a:pt x="162" y="79"/>
                        <a:pt x="162" y="79"/>
                        <a:pt x="161" y="79"/>
                      </a:cubicBezTo>
                      <a:cubicBezTo>
                        <a:pt x="159" y="79"/>
                        <a:pt x="154" y="79"/>
                        <a:pt x="145" y="76"/>
                      </a:cubicBezTo>
                      <a:cubicBezTo>
                        <a:pt x="137" y="73"/>
                        <a:pt x="125" y="68"/>
                        <a:pt x="122" y="68"/>
                      </a:cubicBezTo>
                      <a:cubicBezTo>
                        <a:pt x="121" y="67"/>
                        <a:pt x="119" y="66"/>
                        <a:pt x="117" y="64"/>
                      </a:cubicBezTo>
                      <a:cubicBezTo>
                        <a:pt x="116" y="63"/>
                        <a:pt x="115" y="61"/>
                        <a:pt x="115" y="61"/>
                      </a:cubicBezTo>
                      <a:cubicBezTo>
                        <a:pt x="111" y="59"/>
                        <a:pt x="107" y="51"/>
                        <a:pt x="107" y="50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8"/>
                        <a:pt x="106" y="48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6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8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5"/>
                      </a:cubicBezTo>
                      <a:cubicBezTo>
                        <a:pt x="104" y="46"/>
                        <a:pt x="102" y="46"/>
                        <a:pt x="101" y="46"/>
                      </a:cubicBezTo>
                      <a:cubicBezTo>
                        <a:pt x="98" y="46"/>
                        <a:pt x="97" y="45"/>
                        <a:pt x="97" y="44"/>
                      </a:cubicBezTo>
                      <a:cubicBezTo>
                        <a:pt x="96" y="43"/>
                        <a:pt x="94" y="36"/>
                        <a:pt x="97" y="32"/>
                      </a:cubicBezTo>
                      <a:cubicBezTo>
                        <a:pt x="98" y="32"/>
                        <a:pt x="98" y="31"/>
                        <a:pt x="99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0"/>
                        <a:pt x="100" y="30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8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2" y="27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98" y="22"/>
                        <a:pt x="95" y="18"/>
                        <a:pt x="91" y="15"/>
                      </a:cubicBezTo>
                      <a:cubicBezTo>
                        <a:pt x="91" y="15"/>
                        <a:pt x="91" y="15"/>
                        <a:pt x="91" y="15"/>
                      </a:cubicBezTo>
                      <a:cubicBezTo>
                        <a:pt x="90" y="14"/>
                        <a:pt x="89" y="13"/>
                        <a:pt x="88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7" y="11"/>
                        <a:pt x="86" y="10"/>
                        <a:pt x="85" y="9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4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1" y="5"/>
                        <a:pt x="80" y="5"/>
                        <a:pt x="80" y="4"/>
                      </a:cubicBezTo>
                      <a:cubicBezTo>
                        <a:pt x="80" y="4"/>
                        <a:pt x="80" y="4"/>
                        <a:pt x="79" y="4"/>
                      </a:cubicBezTo>
                      <a:cubicBezTo>
                        <a:pt x="78" y="4"/>
                        <a:pt x="77" y="4"/>
                        <a:pt x="76" y="5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0" y="5"/>
                        <a:pt x="69" y="5"/>
                        <a:pt x="69" y="4"/>
                      </a:cubicBezTo>
                      <a:cubicBezTo>
                        <a:pt x="68" y="4"/>
                        <a:pt x="68" y="4"/>
                        <a:pt x="67" y="4"/>
                      </a:cubicBezTo>
                      <a:cubicBezTo>
                        <a:pt x="67" y="4"/>
                        <a:pt x="67" y="4"/>
                        <a:pt x="65" y="4"/>
                      </a:cubicBezTo>
                      <a:cubicBezTo>
                        <a:pt x="64" y="5"/>
                        <a:pt x="63" y="5"/>
                        <a:pt x="62" y="5"/>
                      </a:cubicBezTo>
                      <a:cubicBezTo>
                        <a:pt x="60" y="5"/>
                        <a:pt x="58" y="3"/>
                        <a:pt x="57" y="2"/>
                      </a:cubicBezTo>
                      <a:cubicBezTo>
                        <a:pt x="57" y="2"/>
                        <a:pt x="56" y="2"/>
                        <a:pt x="56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4" y="1"/>
                        <a:pt x="54" y="2"/>
                      </a:cubicBezTo>
                      <a:cubicBezTo>
                        <a:pt x="54" y="2"/>
                        <a:pt x="54" y="2"/>
                        <a:pt x="54" y="3"/>
                      </a:cubicBezTo>
                      <a:cubicBezTo>
                        <a:pt x="53" y="5"/>
                        <a:pt x="52" y="7"/>
                        <a:pt x="50" y="7"/>
                      </a:cubicBezTo>
                      <a:cubicBezTo>
                        <a:pt x="49" y="7"/>
                        <a:pt x="48" y="7"/>
                        <a:pt x="47" y="6"/>
                      </a:cubicBezTo>
                      <a:cubicBezTo>
                        <a:pt x="47" y="6"/>
                        <a:pt x="47" y="6"/>
                        <a:pt x="44" y="6"/>
                      </a:cubicBezTo>
                      <a:cubicBezTo>
                        <a:pt x="43" y="6"/>
                        <a:pt x="42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7"/>
                        <a:pt x="41" y="7"/>
                        <a:pt x="41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6" name="Freeform 1659"/>
                <p:cNvSpPr>
                  <a:spLocks/>
                </p:cNvSpPr>
                <p:nvPr/>
              </p:nvSpPr>
              <p:spPr bwMode="auto">
                <a:xfrm>
                  <a:off x="2120" y="28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7" name="Freeform 1660"/>
                <p:cNvSpPr>
                  <a:spLocks/>
                </p:cNvSpPr>
                <p:nvPr/>
              </p:nvSpPr>
              <p:spPr bwMode="auto">
                <a:xfrm>
                  <a:off x="2119" y="28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8" name="Freeform 1661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9" name="Freeform 1662"/>
                <p:cNvSpPr>
                  <a:spLocks/>
                </p:cNvSpPr>
                <p:nvPr/>
              </p:nvSpPr>
              <p:spPr bwMode="auto">
                <a:xfrm>
                  <a:off x="2112" y="292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0" name="Freeform 1663"/>
                <p:cNvSpPr>
                  <a:spLocks/>
                </p:cNvSpPr>
                <p:nvPr/>
              </p:nvSpPr>
              <p:spPr bwMode="auto">
                <a:xfrm>
                  <a:off x="2056" y="28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1" name="Freeform 1664"/>
                <p:cNvSpPr>
                  <a:spLocks/>
                </p:cNvSpPr>
                <p:nvPr/>
              </p:nvSpPr>
              <p:spPr bwMode="auto">
                <a:xfrm>
                  <a:off x="2047" y="292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2" name="Freeform 1665"/>
                <p:cNvSpPr>
                  <a:spLocks/>
                </p:cNvSpPr>
                <p:nvPr/>
              </p:nvSpPr>
              <p:spPr bwMode="auto">
                <a:xfrm>
                  <a:off x="2048" y="2915"/>
                  <a:ext cx="0" cy="3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3" name="Freeform 1666"/>
                <p:cNvSpPr>
                  <a:spLocks/>
                </p:cNvSpPr>
                <p:nvPr/>
              </p:nvSpPr>
              <p:spPr bwMode="auto">
                <a:xfrm>
                  <a:off x="2055" y="28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4" name="Freeform 1667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5" name="Freeform 1668"/>
                <p:cNvSpPr>
                  <a:spLocks/>
                </p:cNvSpPr>
                <p:nvPr/>
              </p:nvSpPr>
              <p:spPr bwMode="auto">
                <a:xfrm>
                  <a:off x="2115" y="2837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6" name="Freeform 1669"/>
                <p:cNvSpPr>
                  <a:spLocks/>
                </p:cNvSpPr>
                <p:nvPr/>
              </p:nvSpPr>
              <p:spPr bwMode="auto">
                <a:xfrm>
                  <a:off x="2112" y="284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7" name="Freeform 1670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8" name="Freeform 1671"/>
                <p:cNvSpPr>
                  <a:spLocks/>
                </p:cNvSpPr>
                <p:nvPr/>
              </p:nvSpPr>
              <p:spPr bwMode="auto">
                <a:xfrm>
                  <a:off x="2120" y="285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9" name="Freeform 1672"/>
                <p:cNvSpPr>
                  <a:spLocks/>
                </p:cNvSpPr>
                <p:nvPr/>
              </p:nvSpPr>
              <p:spPr bwMode="auto">
                <a:xfrm>
                  <a:off x="2111" y="284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0" name="Freeform 1673"/>
                <p:cNvSpPr>
                  <a:spLocks/>
                </p:cNvSpPr>
                <p:nvPr/>
              </p:nvSpPr>
              <p:spPr bwMode="auto">
                <a:xfrm>
                  <a:off x="2113" y="283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1" name="Freeform 1674"/>
                <p:cNvSpPr>
                  <a:spLocks/>
                </p:cNvSpPr>
                <p:nvPr/>
              </p:nvSpPr>
              <p:spPr bwMode="auto">
                <a:xfrm>
                  <a:off x="2097" y="28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2" name="Freeform 1675"/>
                <p:cNvSpPr>
                  <a:spLocks/>
                </p:cNvSpPr>
                <p:nvPr/>
              </p:nvSpPr>
              <p:spPr bwMode="auto">
                <a:xfrm>
                  <a:off x="2082" y="281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3" name="Freeform 1676"/>
                <p:cNvSpPr>
                  <a:spLocks/>
                </p:cNvSpPr>
                <p:nvPr/>
              </p:nvSpPr>
              <p:spPr bwMode="auto">
                <a:xfrm>
                  <a:off x="2099" y="28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4" name="Freeform 1677"/>
                <p:cNvSpPr>
                  <a:spLocks/>
                </p:cNvSpPr>
                <p:nvPr/>
              </p:nvSpPr>
              <p:spPr bwMode="auto">
                <a:xfrm>
                  <a:off x="2105" y="28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5" name="Freeform 1678"/>
                <p:cNvSpPr>
                  <a:spLocks/>
                </p:cNvSpPr>
                <p:nvPr/>
              </p:nvSpPr>
              <p:spPr bwMode="auto">
                <a:xfrm>
                  <a:off x="2102" y="28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6" name="Freeform 1679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7" name="Freeform 1680"/>
                <p:cNvSpPr>
                  <a:spLocks/>
                </p:cNvSpPr>
                <p:nvPr/>
              </p:nvSpPr>
              <p:spPr bwMode="auto">
                <a:xfrm>
                  <a:off x="2066" y="2815"/>
                  <a:ext cx="3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2" y="4"/>
                        <a:pt x="0" y="4"/>
                      </a:cubicBezTo>
                      <a:cubicBezTo>
                        <a:pt x="2" y="4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8" name="Freeform 1681"/>
                <p:cNvSpPr>
                  <a:spLocks/>
                </p:cNvSpPr>
                <p:nvPr/>
              </p:nvSpPr>
              <p:spPr bwMode="auto">
                <a:xfrm>
                  <a:off x="2041" y="26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9" name="Freeform 1682"/>
                <p:cNvSpPr>
                  <a:spLocks/>
                </p:cNvSpPr>
                <p:nvPr/>
              </p:nvSpPr>
              <p:spPr bwMode="auto">
                <a:xfrm>
                  <a:off x="2042" y="26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0" name="Freeform 1683"/>
                <p:cNvSpPr>
                  <a:spLocks/>
                </p:cNvSpPr>
                <p:nvPr/>
              </p:nvSpPr>
              <p:spPr bwMode="auto">
                <a:xfrm>
                  <a:off x="2042" y="26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1" name="Freeform 1684"/>
                <p:cNvSpPr>
                  <a:spLocks/>
                </p:cNvSpPr>
                <p:nvPr/>
              </p:nvSpPr>
              <p:spPr bwMode="auto">
                <a:xfrm>
                  <a:off x="2038" y="2645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2" name="Freeform 1685"/>
                <p:cNvSpPr>
                  <a:spLocks/>
                </p:cNvSpPr>
                <p:nvPr/>
              </p:nvSpPr>
              <p:spPr bwMode="auto">
                <a:xfrm>
                  <a:off x="2039" y="2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3" name="Freeform 1686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4" name="Freeform 1687"/>
                <p:cNvSpPr>
                  <a:spLocks/>
                </p:cNvSpPr>
                <p:nvPr/>
              </p:nvSpPr>
              <p:spPr bwMode="auto">
                <a:xfrm>
                  <a:off x="2047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5" name="Freeform 1688"/>
                <p:cNvSpPr>
                  <a:spLocks/>
                </p:cNvSpPr>
                <p:nvPr/>
              </p:nvSpPr>
              <p:spPr bwMode="auto">
                <a:xfrm>
                  <a:off x="2046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6" name="Freeform 1689"/>
                <p:cNvSpPr>
                  <a:spLocks/>
                </p:cNvSpPr>
                <p:nvPr/>
              </p:nvSpPr>
              <p:spPr bwMode="auto">
                <a:xfrm>
                  <a:off x="2046" y="264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7" name="Freeform 1690"/>
                <p:cNvSpPr>
                  <a:spLocks/>
                </p:cNvSpPr>
                <p:nvPr/>
              </p:nvSpPr>
              <p:spPr bwMode="auto">
                <a:xfrm>
                  <a:off x="2043" y="2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8" name="Freeform 1691"/>
                <p:cNvSpPr>
                  <a:spLocks/>
                </p:cNvSpPr>
                <p:nvPr/>
              </p:nvSpPr>
              <p:spPr bwMode="auto">
                <a:xfrm>
                  <a:off x="2041" y="26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9" name="Freeform 1692"/>
                <p:cNvSpPr>
                  <a:spLocks/>
                </p:cNvSpPr>
                <p:nvPr/>
              </p:nvSpPr>
              <p:spPr bwMode="auto">
                <a:xfrm>
                  <a:off x="2044" y="264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0" name="Freeform 1693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1" name="Freeform 1694"/>
                <p:cNvSpPr>
                  <a:spLocks/>
                </p:cNvSpPr>
                <p:nvPr/>
              </p:nvSpPr>
              <p:spPr bwMode="auto">
                <a:xfrm>
                  <a:off x="2027" y="2921"/>
                  <a:ext cx="81" cy="101"/>
                </a:xfrm>
                <a:custGeom>
                  <a:avLst/>
                  <a:gdLst>
                    <a:gd name="T0" fmla="*/ 76 w 84"/>
                    <a:gd name="T1" fmla="*/ 8 h 105"/>
                    <a:gd name="T2" fmla="*/ 65 w 84"/>
                    <a:gd name="T3" fmla="*/ 14 h 105"/>
                    <a:gd name="T4" fmla="*/ 59 w 84"/>
                    <a:gd name="T5" fmla="*/ 16 h 105"/>
                    <a:gd name="T6" fmla="*/ 33 w 84"/>
                    <a:gd name="T7" fmla="*/ 6 h 105"/>
                    <a:gd name="T8" fmla="*/ 22 w 84"/>
                    <a:gd name="T9" fmla="*/ 4 h 105"/>
                    <a:gd name="T10" fmla="*/ 21 w 84"/>
                    <a:gd name="T11" fmla="*/ 4 h 105"/>
                    <a:gd name="T12" fmla="*/ 18 w 84"/>
                    <a:gd name="T13" fmla="*/ 3 h 105"/>
                    <a:gd name="T14" fmla="*/ 17 w 84"/>
                    <a:gd name="T15" fmla="*/ 2 h 105"/>
                    <a:gd name="T16" fmla="*/ 16 w 84"/>
                    <a:gd name="T17" fmla="*/ 2 h 105"/>
                    <a:gd name="T18" fmla="*/ 10 w 84"/>
                    <a:gd name="T19" fmla="*/ 1 h 105"/>
                    <a:gd name="T20" fmla="*/ 2 w 84"/>
                    <a:gd name="T21" fmla="*/ 6 h 105"/>
                    <a:gd name="T22" fmla="*/ 6 w 84"/>
                    <a:gd name="T23" fmla="*/ 10 h 105"/>
                    <a:gd name="T24" fmla="*/ 12 w 84"/>
                    <a:gd name="T25" fmla="*/ 22 h 105"/>
                    <a:gd name="T26" fmla="*/ 12 w 84"/>
                    <a:gd name="T27" fmla="*/ 33 h 105"/>
                    <a:gd name="T28" fmla="*/ 3 w 84"/>
                    <a:gd name="T29" fmla="*/ 47 h 105"/>
                    <a:gd name="T30" fmla="*/ 3 w 84"/>
                    <a:gd name="T31" fmla="*/ 47 h 105"/>
                    <a:gd name="T32" fmla="*/ 3 w 84"/>
                    <a:gd name="T33" fmla="*/ 48 h 105"/>
                    <a:gd name="T34" fmla="*/ 3 w 84"/>
                    <a:gd name="T35" fmla="*/ 48 h 105"/>
                    <a:gd name="T36" fmla="*/ 3 w 84"/>
                    <a:gd name="T37" fmla="*/ 49 h 105"/>
                    <a:gd name="T38" fmla="*/ 2 w 84"/>
                    <a:gd name="T39" fmla="*/ 50 h 105"/>
                    <a:gd name="T40" fmla="*/ 1 w 84"/>
                    <a:gd name="T41" fmla="*/ 51 h 105"/>
                    <a:gd name="T42" fmla="*/ 4 w 84"/>
                    <a:gd name="T43" fmla="*/ 61 h 105"/>
                    <a:gd name="T44" fmla="*/ 43 w 84"/>
                    <a:gd name="T45" fmla="*/ 87 h 105"/>
                    <a:gd name="T46" fmla="*/ 46 w 84"/>
                    <a:gd name="T47" fmla="*/ 97 h 105"/>
                    <a:gd name="T48" fmla="*/ 48 w 84"/>
                    <a:gd name="T49" fmla="*/ 98 h 105"/>
                    <a:gd name="T50" fmla="*/ 50 w 84"/>
                    <a:gd name="T51" fmla="*/ 100 h 105"/>
                    <a:gd name="T52" fmla="*/ 53 w 84"/>
                    <a:gd name="T53" fmla="*/ 101 h 105"/>
                    <a:gd name="T54" fmla="*/ 55 w 84"/>
                    <a:gd name="T55" fmla="*/ 103 h 105"/>
                    <a:gd name="T56" fmla="*/ 58 w 84"/>
                    <a:gd name="T57" fmla="*/ 105 h 105"/>
                    <a:gd name="T58" fmla="*/ 68 w 84"/>
                    <a:gd name="T59" fmla="*/ 83 h 105"/>
                    <a:gd name="T60" fmla="*/ 76 w 84"/>
                    <a:gd name="T61" fmla="*/ 77 h 105"/>
                    <a:gd name="T62" fmla="*/ 80 w 84"/>
                    <a:gd name="T63" fmla="*/ 75 h 105"/>
                    <a:gd name="T64" fmla="*/ 82 w 84"/>
                    <a:gd name="T65" fmla="*/ 73 h 105"/>
                    <a:gd name="T66" fmla="*/ 77 w 84"/>
                    <a:gd name="T67" fmla="*/ 64 h 105"/>
                    <a:gd name="T68" fmla="*/ 82 w 84"/>
                    <a:gd name="T69" fmla="*/ 14 h 105"/>
                    <a:gd name="T70" fmla="*/ 84 w 84"/>
                    <a:gd name="T71" fmla="*/ 1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4" h="105">
                      <a:moveTo>
                        <a:pt x="84" y="11"/>
                      </a:moveTo>
                      <a:cubicBezTo>
                        <a:pt x="81" y="12"/>
                        <a:pt x="78" y="11"/>
                        <a:pt x="76" y="8"/>
                      </a:cubicBezTo>
                      <a:cubicBezTo>
                        <a:pt x="74" y="8"/>
                        <a:pt x="71" y="9"/>
                        <a:pt x="69" y="10"/>
                      </a:cubicBezTo>
                      <a:cubicBezTo>
                        <a:pt x="67" y="11"/>
                        <a:pt x="66" y="13"/>
                        <a:pt x="65" y="14"/>
                      </a:cubicBezTo>
                      <a:cubicBezTo>
                        <a:pt x="64" y="16"/>
                        <a:pt x="62" y="17"/>
                        <a:pt x="61" y="17"/>
                      </a:cubicBezTo>
                      <a:cubicBezTo>
                        <a:pt x="60" y="17"/>
                        <a:pt x="60" y="17"/>
                        <a:pt x="59" y="16"/>
                      </a:cubicBezTo>
                      <a:cubicBezTo>
                        <a:pt x="58" y="16"/>
                        <a:pt x="50" y="14"/>
                        <a:pt x="47" y="14"/>
                      </a:cubicBezTo>
                      <a:cubicBezTo>
                        <a:pt x="44" y="14"/>
                        <a:pt x="35" y="8"/>
                        <a:pt x="33" y="6"/>
                      </a:cubicBezTo>
                      <a:cubicBezTo>
                        <a:pt x="32" y="6"/>
                        <a:pt x="29" y="5"/>
                        <a:pt x="27" y="5"/>
                      </a:cubicBezTo>
                      <a:cubicBezTo>
                        <a:pt x="25" y="5"/>
                        <a:pt x="23" y="5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2"/>
                      </a:cubicBezTo>
                      <a:cubicBezTo>
                        <a:pt x="16" y="2"/>
                        <a:pt x="15" y="1"/>
                        <a:pt x="15" y="1"/>
                      </a:cubicBezTo>
                      <a:cubicBezTo>
                        <a:pt x="15" y="0"/>
                        <a:pt x="13" y="0"/>
                        <a:pt x="10" y="1"/>
                      </a:cubicBezTo>
                      <a:cubicBezTo>
                        <a:pt x="8" y="1"/>
                        <a:pt x="3" y="4"/>
                        <a:pt x="3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8"/>
                        <a:pt x="12" y="33"/>
                      </a:cubicBezTo>
                      <a:cubicBezTo>
                        <a:pt x="11" y="38"/>
                        <a:pt x="6" y="44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1"/>
                      </a:cubicBezTo>
                      <a:cubicBezTo>
                        <a:pt x="2" y="51"/>
                        <a:pt x="1" y="51"/>
                        <a:pt x="1" y="51"/>
                      </a:cubicBezTo>
                      <a:cubicBezTo>
                        <a:pt x="5" y="53"/>
                        <a:pt x="9" y="55"/>
                        <a:pt x="8" y="57"/>
                      </a:cubicBezTo>
                      <a:cubicBezTo>
                        <a:pt x="8" y="60"/>
                        <a:pt x="6" y="60"/>
                        <a:pt x="4" y="61"/>
                      </a:cubicBezTo>
                      <a:cubicBezTo>
                        <a:pt x="1" y="62"/>
                        <a:pt x="0" y="62"/>
                        <a:pt x="0" y="64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3" y="94"/>
                        <a:pt x="44" y="96"/>
                        <a:pt x="46" y="97"/>
                      </a:cubicBezTo>
                      <a:cubicBezTo>
                        <a:pt x="46" y="97"/>
                        <a:pt x="46" y="97"/>
                        <a:pt x="47" y="97"/>
                      </a:cubicBezTo>
                      <a:cubicBezTo>
                        <a:pt x="47" y="97"/>
                        <a:pt x="48" y="98"/>
                        <a:pt x="48" y="98"/>
                      </a:cubicBezTo>
                      <a:cubicBezTo>
                        <a:pt x="48" y="98"/>
                        <a:pt x="48" y="98"/>
                        <a:pt x="49" y="99"/>
                      </a:cubicBezTo>
                      <a:cubicBezTo>
                        <a:pt x="49" y="99"/>
                        <a:pt x="50" y="99"/>
                        <a:pt x="50" y="100"/>
                      </a:cubicBezTo>
                      <a:cubicBezTo>
                        <a:pt x="50" y="100"/>
                        <a:pt x="51" y="100"/>
                        <a:pt x="51" y="100"/>
                      </a:cubicBezTo>
                      <a:cubicBezTo>
                        <a:pt x="52" y="101"/>
                        <a:pt x="52" y="101"/>
                        <a:pt x="53" y="101"/>
                      </a:cubicBezTo>
                      <a:cubicBezTo>
                        <a:pt x="53" y="102"/>
                        <a:pt x="53" y="102"/>
                        <a:pt x="54" y="102"/>
                      </a:cubicBezTo>
                      <a:cubicBezTo>
                        <a:pt x="54" y="102"/>
                        <a:pt x="55" y="103"/>
                        <a:pt x="55" y="103"/>
                      </a:cubicBezTo>
                      <a:cubicBezTo>
                        <a:pt x="55" y="103"/>
                        <a:pt x="56" y="104"/>
                        <a:pt x="56" y="104"/>
                      </a:cubicBezTo>
                      <a:cubicBezTo>
                        <a:pt x="57" y="104"/>
                        <a:pt x="57" y="105"/>
                        <a:pt x="58" y="105"/>
                      </a:cubicBezTo>
                      <a:cubicBezTo>
                        <a:pt x="58" y="105"/>
                        <a:pt x="58" y="105"/>
                        <a:pt x="58" y="105"/>
                      </a:cubicBezTo>
                      <a:cubicBezTo>
                        <a:pt x="62" y="96"/>
                        <a:pt x="67" y="85"/>
                        <a:pt x="68" y="83"/>
                      </a:cubicBezTo>
                      <a:cubicBezTo>
                        <a:pt x="70" y="80"/>
                        <a:pt x="72" y="79"/>
                        <a:pt x="73" y="78"/>
                      </a:cubicBezTo>
                      <a:cubicBezTo>
                        <a:pt x="74" y="78"/>
                        <a:pt x="75" y="77"/>
                        <a:pt x="76" y="77"/>
                      </a:cubicBezTo>
                      <a:cubicBezTo>
                        <a:pt x="77" y="75"/>
                        <a:pt x="78" y="75"/>
                        <a:pt x="79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1" y="74"/>
                        <a:pt x="82" y="73"/>
                      </a:cubicBezTo>
                      <a:cubicBezTo>
                        <a:pt x="82" y="73"/>
                        <a:pt x="82" y="73"/>
                        <a:pt x="82" y="72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82" y="14"/>
                        <a:pt x="82" y="14"/>
                        <a:pt x="82" y="14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2" name="Freeform 1695"/>
                <p:cNvSpPr>
                  <a:spLocks/>
                </p:cNvSpPr>
                <p:nvPr/>
              </p:nvSpPr>
              <p:spPr bwMode="auto">
                <a:xfrm>
                  <a:off x="2100" y="2932"/>
                  <a:ext cx="8" cy="11"/>
                </a:xfrm>
                <a:custGeom>
                  <a:avLst/>
                  <a:gdLst>
                    <a:gd name="T0" fmla="*/ 0 w 8"/>
                    <a:gd name="T1" fmla="*/ 11 h 11"/>
                    <a:gd name="T2" fmla="*/ 8 w 8"/>
                    <a:gd name="T3" fmla="*/ 0 h 11"/>
                    <a:gd name="T4" fmla="*/ 6 w 8"/>
                    <a:gd name="T5" fmla="*/ 3 h 11"/>
                    <a:gd name="T6" fmla="*/ 0 w 8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1">
                      <a:moveTo>
                        <a:pt x="0" y="11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3" name="Freeform 1696"/>
                <p:cNvSpPr>
                  <a:spLocks/>
                </p:cNvSpPr>
                <p:nvPr/>
              </p:nvSpPr>
              <p:spPr bwMode="auto">
                <a:xfrm>
                  <a:off x="2101" y="2982"/>
                  <a:ext cx="5" cy="8"/>
                </a:xfrm>
                <a:custGeom>
                  <a:avLst/>
                  <a:gdLst>
                    <a:gd name="T0" fmla="*/ 5 w 5"/>
                    <a:gd name="T1" fmla="*/ 8 h 8"/>
                    <a:gd name="T2" fmla="*/ 0 w 5"/>
                    <a:gd name="T3" fmla="*/ 0 h 8"/>
                    <a:gd name="T4" fmla="*/ 5 w 5"/>
                    <a:gd name="T5" fmla="*/ 8 h 8"/>
                    <a:gd name="T6" fmla="*/ 5 w 5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0" y="0"/>
                      </a:lnTo>
                      <a:lnTo>
                        <a:pt x="5" y="8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4" name="Freeform 1697"/>
                <p:cNvSpPr>
                  <a:spLocks/>
                </p:cNvSpPr>
                <p:nvPr/>
              </p:nvSpPr>
              <p:spPr bwMode="auto">
                <a:xfrm>
                  <a:off x="2046" y="2924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5" name="Freeform 1698"/>
                <p:cNvSpPr>
                  <a:spLocks/>
                </p:cNvSpPr>
                <p:nvPr/>
              </p:nvSpPr>
              <p:spPr bwMode="auto">
                <a:xfrm>
                  <a:off x="2029" y="292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6" name="Freeform 1699"/>
                <p:cNvSpPr>
                  <a:spLocks/>
                </p:cNvSpPr>
                <p:nvPr/>
              </p:nvSpPr>
              <p:spPr bwMode="auto">
                <a:xfrm>
                  <a:off x="2043" y="292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7" name="Freeform 1700"/>
                <p:cNvSpPr>
                  <a:spLocks/>
                </p:cNvSpPr>
                <p:nvPr/>
              </p:nvSpPr>
              <p:spPr bwMode="auto">
                <a:xfrm>
                  <a:off x="2108" y="29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8" name="Freeform 1701"/>
                <p:cNvSpPr>
                  <a:spLocks/>
                </p:cNvSpPr>
                <p:nvPr/>
              </p:nvSpPr>
              <p:spPr bwMode="auto">
                <a:xfrm>
                  <a:off x="2044" y="29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9" name="Freeform 1702"/>
                <p:cNvSpPr>
                  <a:spLocks/>
                </p:cNvSpPr>
                <p:nvPr/>
              </p:nvSpPr>
              <p:spPr bwMode="auto">
                <a:xfrm>
                  <a:off x="1981" y="2930"/>
                  <a:ext cx="54" cy="56"/>
                </a:xfrm>
                <a:custGeom>
                  <a:avLst/>
                  <a:gdLst>
                    <a:gd name="T0" fmla="*/ 45 w 56"/>
                    <a:gd name="T1" fmla="*/ 2 h 59"/>
                    <a:gd name="T2" fmla="*/ 36 w 56"/>
                    <a:gd name="T3" fmla="*/ 3 h 59"/>
                    <a:gd name="T4" fmla="*/ 34 w 56"/>
                    <a:gd name="T5" fmla="*/ 3 h 59"/>
                    <a:gd name="T6" fmla="*/ 28 w 56"/>
                    <a:gd name="T7" fmla="*/ 7 h 59"/>
                    <a:gd name="T8" fmla="*/ 21 w 56"/>
                    <a:gd name="T9" fmla="*/ 4 h 59"/>
                    <a:gd name="T10" fmla="*/ 19 w 56"/>
                    <a:gd name="T11" fmla="*/ 4 h 59"/>
                    <a:gd name="T12" fmla="*/ 17 w 56"/>
                    <a:gd name="T13" fmla="*/ 5 h 59"/>
                    <a:gd name="T14" fmla="*/ 14 w 56"/>
                    <a:gd name="T15" fmla="*/ 14 h 59"/>
                    <a:gd name="T16" fmla="*/ 17 w 56"/>
                    <a:gd name="T17" fmla="*/ 20 h 59"/>
                    <a:gd name="T18" fmla="*/ 14 w 56"/>
                    <a:gd name="T19" fmla="*/ 26 h 59"/>
                    <a:gd name="T20" fmla="*/ 7 w 56"/>
                    <a:gd name="T21" fmla="*/ 33 h 59"/>
                    <a:gd name="T22" fmla="*/ 3 w 56"/>
                    <a:gd name="T23" fmla="*/ 40 h 59"/>
                    <a:gd name="T24" fmla="*/ 0 w 56"/>
                    <a:gd name="T25" fmla="*/ 53 h 59"/>
                    <a:gd name="T26" fmla="*/ 0 w 56"/>
                    <a:gd name="T27" fmla="*/ 56 h 59"/>
                    <a:gd name="T28" fmla="*/ 0 w 56"/>
                    <a:gd name="T29" fmla="*/ 59 h 59"/>
                    <a:gd name="T30" fmla="*/ 0 w 56"/>
                    <a:gd name="T31" fmla="*/ 59 h 59"/>
                    <a:gd name="T32" fmla="*/ 6 w 56"/>
                    <a:gd name="T33" fmla="*/ 57 h 59"/>
                    <a:gd name="T34" fmla="*/ 8 w 56"/>
                    <a:gd name="T35" fmla="*/ 56 h 59"/>
                    <a:gd name="T36" fmla="*/ 10 w 56"/>
                    <a:gd name="T37" fmla="*/ 55 h 59"/>
                    <a:gd name="T38" fmla="*/ 11 w 56"/>
                    <a:gd name="T39" fmla="*/ 55 h 59"/>
                    <a:gd name="T40" fmla="*/ 12 w 56"/>
                    <a:gd name="T41" fmla="*/ 55 h 59"/>
                    <a:gd name="T42" fmla="*/ 13 w 56"/>
                    <a:gd name="T43" fmla="*/ 54 h 59"/>
                    <a:gd name="T44" fmla="*/ 22 w 56"/>
                    <a:gd name="T45" fmla="*/ 54 h 59"/>
                    <a:gd name="T46" fmla="*/ 45 w 56"/>
                    <a:gd name="T47" fmla="*/ 41 h 59"/>
                    <a:gd name="T48" fmla="*/ 46 w 56"/>
                    <a:gd name="T49" fmla="*/ 41 h 59"/>
                    <a:gd name="T50" fmla="*/ 46 w 56"/>
                    <a:gd name="T51" fmla="*/ 39 h 59"/>
                    <a:gd name="T52" fmla="*/ 47 w 56"/>
                    <a:gd name="T53" fmla="*/ 38 h 59"/>
                    <a:gd name="T54" fmla="*/ 47 w 56"/>
                    <a:gd name="T55" fmla="*/ 37 h 59"/>
                    <a:gd name="T56" fmla="*/ 48 w 56"/>
                    <a:gd name="T57" fmla="*/ 37 h 59"/>
                    <a:gd name="T58" fmla="*/ 48 w 56"/>
                    <a:gd name="T59" fmla="*/ 36 h 59"/>
                    <a:gd name="T60" fmla="*/ 48 w 56"/>
                    <a:gd name="T61" fmla="*/ 36 h 59"/>
                    <a:gd name="T62" fmla="*/ 56 w 56"/>
                    <a:gd name="T63" fmla="*/ 23 h 59"/>
                    <a:gd name="T64" fmla="*/ 56 w 56"/>
                    <a:gd name="T65" fmla="*/ 15 h 59"/>
                    <a:gd name="T66" fmla="*/ 50 w 56"/>
                    <a:gd name="T67" fmla="*/ 3 h 59"/>
                    <a:gd name="T68" fmla="*/ 47 w 56"/>
                    <a:gd name="T6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59">
                      <a:moveTo>
                        <a:pt x="47" y="0"/>
                      </a:moveTo>
                      <a:cubicBezTo>
                        <a:pt x="47" y="1"/>
                        <a:pt x="46" y="1"/>
                        <a:pt x="45" y="2"/>
                      </a:cubicBezTo>
                      <a:cubicBezTo>
                        <a:pt x="45" y="2"/>
                        <a:pt x="45" y="4"/>
                        <a:pt x="40" y="4"/>
                      </a:cubicBezTo>
                      <a:cubicBezTo>
                        <a:pt x="39" y="4"/>
                        <a:pt x="37" y="4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3" y="4"/>
                        <a:pt x="30" y="5"/>
                        <a:pt x="30" y="6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6" y="7"/>
                        <a:pt x="25" y="6"/>
                        <a:pt x="24" y="5"/>
                      </a:cubicBezTo>
                      <a:cubicBezTo>
                        <a:pt x="23" y="5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6" y="5"/>
                        <a:pt x="15" y="6"/>
                        <a:pt x="14" y="6"/>
                      </a:cubicBezTo>
                      <a:cubicBezTo>
                        <a:pt x="14" y="8"/>
                        <a:pt x="14" y="12"/>
                        <a:pt x="14" y="14"/>
                      </a:cubicBezTo>
                      <a:cubicBezTo>
                        <a:pt x="14" y="15"/>
                        <a:pt x="14" y="15"/>
                        <a:pt x="15" y="16"/>
                      </a:cubicBezTo>
                      <a:cubicBezTo>
                        <a:pt x="16" y="16"/>
                        <a:pt x="17" y="18"/>
                        <a:pt x="17" y="20"/>
                      </a:cubicBezTo>
                      <a:cubicBezTo>
                        <a:pt x="17" y="22"/>
                        <a:pt x="16" y="23"/>
                        <a:pt x="15" y="25"/>
                      </a:cubicBezTo>
                      <a:cubicBezTo>
                        <a:pt x="15" y="25"/>
                        <a:pt x="14" y="26"/>
                        <a:pt x="14" y="26"/>
                      </a:cubicBezTo>
                      <a:cubicBezTo>
                        <a:pt x="14" y="29"/>
                        <a:pt x="10" y="30"/>
                        <a:pt x="8" y="31"/>
                      </a:cubicBezTo>
                      <a:cubicBezTo>
                        <a:pt x="8" y="31"/>
                        <a:pt x="7" y="32"/>
                        <a:pt x="7" y="33"/>
                      </a:cubicBezTo>
                      <a:cubicBezTo>
                        <a:pt x="6" y="34"/>
                        <a:pt x="6" y="35"/>
                        <a:pt x="4" y="37"/>
                      </a:cubicBezTo>
                      <a:cubicBezTo>
                        <a:pt x="4" y="37"/>
                        <a:pt x="4" y="38"/>
                        <a:pt x="3" y="40"/>
                      </a:cubicBezTo>
                      <a:cubicBezTo>
                        <a:pt x="3" y="41"/>
                        <a:pt x="3" y="42"/>
                        <a:pt x="2" y="44"/>
                      </a:cubicBezTo>
                      <a:cubicBezTo>
                        <a:pt x="1" y="46"/>
                        <a:pt x="0" y="50"/>
                        <a:pt x="0" y="53"/>
                      </a:cubicBezTo>
                      <a:cubicBezTo>
                        <a:pt x="0" y="53"/>
                        <a:pt x="0" y="54"/>
                        <a:pt x="0" y="55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7"/>
                        <a:pt x="0" y="58"/>
                        <a:pt x="0" y="58"/>
                      </a:cubicBezTo>
                      <a:cubicBezTo>
                        <a:pt x="0" y="58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2" y="58"/>
                        <a:pt x="2" y="57"/>
                        <a:pt x="6" y="57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1" y="55"/>
                        <a:pt x="11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3" y="55"/>
                        <a:pt x="13" y="55"/>
                      </a:cubicBezTo>
                      <a:cubicBezTo>
                        <a:pt x="13" y="55"/>
                        <a:pt x="13" y="54"/>
                        <a:pt x="13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49"/>
                        <a:pt x="27" y="43"/>
                        <a:pt x="31" y="41"/>
                      </a:cubicBezTo>
                      <a:cubicBezTo>
                        <a:pt x="35" y="40"/>
                        <a:pt x="40" y="40"/>
                        <a:pt x="45" y="41"/>
                      </a:cubicBez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9" y="35"/>
                        <a:pt x="49" y="35"/>
                      </a:cubicBezTo>
                      <a:cubicBezTo>
                        <a:pt x="51" y="33"/>
                        <a:pt x="55" y="27"/>
                        <a:pt x="56" y="23"/>
                      </a:cubicBezTo>
                      <a:cubicBezTo>
                        <a:pt x="56" y="22"/>
                        <a:pt x="56" y="22"/>
                        <a:pt x="56" y="21"/>
                      </a:cubicBezTo>
                      <a:cubicBezTo>
                        <a:pt x="56" y="18"/>
                        <a:pt x="56" y="16"/>
                        <a:pt x="56" y="15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0" name="Freeform 1703"/>
                <p:cNvSpPr>
                  <a:spLocks/>
                </p:cNvSpPr>
                <p:nvPr/>
              </p:nvSpPr>
              <p:spPr bwMode="auto">
                <a:xfrm>
                  <a:off x="1982" y="2984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1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1" name="Freeform 1704"/>
                <p:cNvSpPr>
                  <a:spLocks/>
                </p:cNvSpPr>
                <p:nvPr/>
              </p:nvSpPr>
              <p:spPr bwMode="auto">
                <a:xfrm>
                  <a:off x="1981" y="298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2" name="Freeform 1705"/>
                <p:cNvSpPr>
                  <a:spLocks/>
                </p:cNvSpPr>
                <p:nvPr/>
              </p:nvSpPr>
              <p:spPr bwMode="auto">
                <a:xfrm>
                  <a:off x="1989" y="298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3" name="Freeform 1706"/>
                <p:cNvSpPr>
                  <a:spLocks/>
                </p:cNvSpPr>
                <p:nvPr/>
              </p:nvSpPr>
              <p:spPr bwMode="auto">
                <a:xfrm>
                  <a:off x="1981" y="29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4" name="Freeform 1707"/>
                <p:cNvSpPr>
                  <a:spLocks/>
                </p:cNvSpPr>
                <p:nvPr/>
              </p:nvSpPr>
              <p:spPr bwMode="auto">
                <a:xfrm>
                  <a:off x="1995" y="2935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5" name="Freeform 1708"/>
                <p:cNvSpPr>
                  <a:spLocks/>
                </p:cNvSpPr>
                <p:nvPr/>
              </p:nvSpPr>
              <p:spPr bwMode="auto">
                <a:xfrm>
                  <a:off x="2001" y="293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6" name="Freeform 1709"/>
                <p:cNvSpPr>
                  <a:spLocks/>
                </p:cNvSpPr>
                <p:nvPr/>
              </p:nvSpPr>
              <p:spPr bwMode="auto">
                <a:xfrm>
                  <a:off x="1999" y="293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7" name="Freeform 1710"/>
                <p:cNvSpPr>
                  <a:spLocks/>
                </p:cNvSpPr>
                <p:nvPr/>
              </p:nvSpPr>
              <p:spPr bwMode="auto">
                <a:xfrm>
                  <a:off x="2025" y="29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8" name="Freeform 1711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9" name="Freeform 1712"/>
                <p:cNvSpPr>
                  <a:spLocks/>
                </p:cNvSpPr>
                <p:nvPr/>
              </p:nvSpPr>
              <p:spPr bwMode="auto">
                <a:xfrm>
                  <a:off x="2026" y="296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0" name="Freeform 1713"/>
                <p:cNvSpPr>
                  <a:spLocks/>
                </p:cNvSpPr>
                <p:nvPr/>
              </p:nvSpPr>
              <p:spPr bwMode="auto">
                <a:xfrm>
                  <a:off x="2027" y="2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1" name="Freeform 1714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2" name="Freeform 1715"/>
                <p:cNvSpPr>
                  <a:spLocks/>
                </p:cNvSpPr>
                <p:nvPr/>
              </p:nvSpPr>
              <p:spPr bwMode="auto">
                <a:xfrm>
                  <a:off x="2035" y="2944"/>
                  <a:ext cx="0" cy="6"/>
                </a:xfrm>
                <a:custGeom>
                  <a:avLst/>
                  <a:gdLst>
                    <a:gd name="T0" fmla="*/ 0 h 6"/>
                    <a:gd name="T1" fmla="*/ 0 h 6"/>
                    <a:gd name="T2" fmla="*/ 6 h 6"/>
                    <a:gd name="T3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6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3" name="Freeform 1716"/>
                <p:cNvSpPr>
                  <a:spLocks/>
                </p:cNvSpPr>
                <p:nvPr/>
              </p:nvSpPr>
              <p:spPr bwMode="auto">
                <a:xfrm>
                  <a:off x="2026" y="29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4" name="Freeform 1717"/>
                <p:cNvSpPr>
                  <a:spLocks/>
                </p:cNvSpPr>
                <p:nvPr/>
              </p:nvSpPr>
              <p:spPr bwMode="auto">
                <a:xfrm>
                  <a:off x="2025" y="29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5" name="Freeform 1718"/>
                <p:cNvSpPr>
                  <a:spLocks/>
                </p:cNvSpPr>
                <p:nvPr/>
              </p:nvSpPr>
              <p:spPr bwMode="auto">
                <a:xfrm>
                  <a:off x="2127" y="3108"/>
                  <a:ext cx="75" cy="147"/>
                </a:xfrm>
                <a:custGeom>
                  <a:avLst/>
                  <a:gdLst>
                    <a:gd name="T0" fmla="*/ 69 w 79"/>
                    <a:gd name="T1" fmla="*/ 4 h 154"/>
                    <a:gd name="T2" fmla="*/ 67 w 79"/>
                    <a:gd name="T3" fmla="*/ 0 h 154"/>
                    <a:gd name="T4" fmla="*/ 65 w 79"/>
                    <a:gd name="T5" fmla="*/ 2 h 154"/>
                    <a:gd name="T6" fmla="*/ 64 w 79"/>
                    <a:gd name="T7" fmla="*/ 9 h 154"/>
                    <a:gd name="T8" fmla="*/ 63 w 79"/>
                    <a:gd name="T9" fmla="*/ 13 h 154"/>
                    <a:gd name="T10" fmla="*/ 55 w 79"/>
                    <a:gd name="T11" fmla="*/ 16 h 154"/>
                    <a:gd name="T12" fmla="*/ 52 w 79"/>
                    <a:gd name="T13" fmla="*/ 17 h 154"/>
                    <a:gd name="T14" fmla="*/ 52 w 79"/>
                    <a:gd name="T15" fmla="*/ 18 h 154"/>
                    <a:gd name="T16" fmla="*/ 51 w 79"/>
                    <a:gd name="T17" fmla="*/ 23 h 154"/>
                    <a:gd name="T18" fmla="*/ 51 w 79"/>
                    <a:gd name="T19" fmla="*/ 24 h 154"/>
                    <a:gd name="T20" fmla="*/ 51 w 79"/>
                    <a:gd name="T21" fmla="*/ 28 h 154"/>
                    <a:gd name="T22" fmla="*/ 42 w 79"/>
                    <a:gd name="T23" fmla="*/ 34 h 154"/>
                    <a:gd name="T24" fmla="*/ 36 w 79"/>
                    <a:gd name="T25" fmla="*/ 37 h 154"/>
                    <a:gd name="T26" fmla="*/ 25 w 79"/>
                    <a:gd name="T27" fmla="*/ 42 h 154"/>
                    <a:gd name="T28" fmla="*/ 19 w 79"/>
                    <a:gd name="T29" fmla="*/ 43 h 154"/>
                    <a:gd name="T30" fmla="*/ 11 w 79"/>
                    <a:gd name="T31" fmla="*/ 45 h 154"/>
                    <a:gd name="T32" fmla="*/ 11 w 79"/>
                    <a:gd name="T33" fmla="*/ 49 h 154"/>
                    <a:gd name="T34" fmla="*/ 8 w 79"/>
                    <a:gd name="T35" fmla="*/ 59 h 154"/>
                    <a:gd name="T36" fmla="*/ 10 w 79"/>
                    <a:gd name="T37" fmla="*/ 77 h 154"/>
                    <a:gd name="T38" fmla="*/ 7 w 79"/>
                    <a:gd name="T39" fmla="*/ 102 h 154"/>
                    <a:gd name="T40" fmla="*/ 3 w 79"/>
                    <a:gd name="T41" fmla="*/ 127 h 154"/>
                    <a:gd name="T42" fmla="*/ 6 w 79"/>
                    <a:gd name="T43" fmla="*/ 137 h 154"/>
                    <a:gd name="T44" fmla="*/ 10 w 79"/>
                    <a:gd name="T45" fmla="*/ 148 h 154"/>
                    <a:gd name="T46" fmla="*/ 24 w 79"/>
                    <a:gd name="T47" fmla="*/ 154 h 154"/>
                    <a:gd name="T48" fmla="*/ 27 w 79"/>
                    <a:gd name="T49" fmla="*/ 153 h 154"/>
                    <a:gd name="T50" fmla="*/ 34 w 79"/>
                    <a:gd name="T51" fmla="*/ 151 h 154"/>
                    <a:gd name="T52" fmla="*/ 39 w 79"/>
                    <a:gd name="T53" fmla="*/ 149 h 154"/>
                    <a:gd name="T54" fmla="*/ 49 w 79"/>
                    <a:gd name="T55" fmla="*/ 119 h 154"/>
                    <a:gd name="T56" fmla="*/ 55 w 79"/>
                    <a:gd name="T57" fmla="*/ 102 h 154"/>
                    <a:gd name="T58" fmla="*/ 67 w 79"/>
                    <a:gd name="T59" fmla="*/ 59 h 154"/>
                    <a:gd name="T60" fmla="*/ 68 w 79"/>
                    <a:gd name="T61" fmla="*/ 52 h 154"/>
                    <a:gd name="T62" fmla="*/ 69 w 79"/>
                    <a:gd name="T63" fmla="*/ 47 h 154"/>
                    <a:gd name="T64" fmla="*/ 69 w 79"/>
                    <a:gd name="T65" fmla="*/ 37 h 154"/>
                    <a:gd name="T66" fmla="*/ 72 w 79"/>
                    <a:gd name="T67" fmla="*/ 36 h 154"/>
                    <a:gd name="T68" fmla="*/ 75 w 79"/>
                    <a:gd name="T69" fmla="*/ 38 h 154"/>
                    <a:gd name="T70" fmla="*/ 77 w 79"/>
                    <a:gd name="T71" fmla="*/ 40 h 154"/>
                    <a:gd name="T72" fmla="*/ 78 w 79"/>
                    <a:gd name="T73" fmla="*/ 37 h 154"/>
                    <a:gd name="T74" fmla="*/ 77 w 79"/>
                    <a:gd name="T75" fmla="*/ 28 h 154"/>
                    <a:gd name="T76" fmla="*/ 74 w 79"/>
                    <a:gd name="T77" fmla="*/ 16 h 154"/>
                    <a:gd name="T78" fmla="*/ 69 w 79"/>
                    <a:gd name="T79" fmla="*/ 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9" h="154">
                      <a:moveTo>
                        <a:pt x="69" y="4"/>
                      </a:moveTo>
                      <a:cubicBezTo>
                        <a:pt x="68" y="2"/>
                        <a:pt x="67" y="1"/>
                        <a:pt x="67" y="0"/>
                      </a:cubicBezTo>
                      <a:cubicBezTo>
                        <a:pt x="66" y="1"/>
                        <a:pt x="66" y="2"/>
                        <a:pt x="65" y="2"/>
                      </a:cubicBezTo>
                      <a:cubicBezTo>
                        <a:pt x="65" y="3"/>
                        <a:pt x="64" y="6"/>
                        <a:pt x="64" y="9"/>
                      </a:cubicBezTo>
                      <a:cubicBezTo>
                        <a:pt x="65" y="10"/>
                        <a:pt x="64" y="11"/>
                        <a:pt x="63" y="13"/>
                      </a:cubicBezTo>
                      <a:cubicBezTo>
                        <a:pt x="61" y="15"/>
                        <a:pt x="58" y="16"/>
                        <a:pt x="55" y="16"/>
                      </a:cubicBezTo>
                      <a:cubicBezTo>
                        <a:pt x="54" y="16"/>
                        <a:pt x="53" y="16"/>
                        <a:pt x="52" y="17"/>
                      </a:cubicBez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3" y="21"/>
                        <a:pt x="52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2" y="25"/>
                        <a:pt x="52" y="27"/>
                        <a:pt x="51" y="28"/>
                      </a:cubicBezTo>
                      <a:cubicBezTo>
                        <a:pt x="50" y="31"/>
                        <a:pt x="46" y="34"/>
                        <a:pt x="42" y="34"/>
                      </a:cubicBezTo>
                      <a:cubicBezTo>
                        <a:pt x="40" y="34"/>
                        <a:pt x="38" y="36"/>
                        <a:pt x="36" y="37"/>
                      </a:cubicBezTo>
                      <a:cubicBezTo>
                        <a:pt x="32" y="40"/>
                        <a:pt x="29" y="42"/>
                        <a:pt x="25" y="42"/>
                      </a:cubicBezTo>
                      <a:cubicBezTo>
                        <a:pt x="23" y="42"/>
                        <a:pt x="21" y="42"/>
                        <a:pt x="19" y="43"/>
                      </a:cubicBezTo>
                      <a:cubicBezTo>
                        <a:pt x="16" y="44"/>
                        <a:pt x="14" y="45"/>
                        <a:pt x="11" y="45"/>
                      </a:cubicBezTo>
                      <a:cubicBezTo>
                        <a:pt x="11" y="45"/>
                        <a:pt x="11" y="47"/>
                        <a:pt x="11" y="49"/>
                      </a:cubicBezTo>
                      <a:cubicBezTo>
                        <a:pt x="10" y="52"/>
                        <a:pt x="10" y="55"/>
                        <a:pt x="8" y="59"/>
                      </a:cubicBezTo>
                      <a:cubicBezTo>
                        <a:pt x="6" y="63"/>
                        <a:pt x="6" y="69"/>
                        <a:pt x="10" y="77"/>
                      </a:cubicBezTo>
                      <a:cubicBezTo>
                        <a:pt x="13" y="85"/>
                        <a:pt x="16" y="92"/>
                        <a:pt x="7" y="102"/>
                      </a:cubicBezTo>
                      <a:cubicBezTo>
                        <a:pt x="0" y="111"/>
                        <a:pt x="0" y="121"/>
                        <a:pt x="3" y="127"/>
                      </a:cubicBezTo>
                      <a:cubicBezTo>
                        <a:pt x="4" y="130"/>
                        <a:pt x="5" y="133"/>
                        <a:pt x="6" y="137"/>
                      </a:cubicBezTo>
                      <a:cubicBezTo>
                        <a:pt x="7" y="141"/>
                        <a:pt x="8" y="145"/>
                        <a:pt x="10" y="148"/>
                      </a:cubicBezTo>
                      <a:cubicBezTo>
                        <a:pt x="13" y="151"/>
                        <a:pt x="19" y="154"/>
                        <a:pt x="24" y="154"/>
                      </a:cubicBezTo>
                      <a:cubicBezTo>
                        <a:pt x="25" y="154"/>
                        <a:pt x="26" y="153"/>
                        <a:pt x="27" y="153"/>
                      </a:cubicBezTo>
                      <a:cubicBezTo>
                        <a:pt x="29" y="151"/>
                        <a:pt x="32" y="151"/>
                        <a:pt x="34" y="151"/>
                      </a:cubicBezTo>
                      <a:cubicBezTo>
                        <a:pt x="36" y="151"/>
                        <a:pt x="37" y="150"/>
                        <a:pt x="39" y="149"/>
                      </a:cubicBezTo>
                      <a:cubicBezTo>
                        <a:pt x="41" y="146"/>
                        <a:pt x="45" y="132"/>
                        <a:pt x="49" y="119"/>
                      </a:cubicBezTo>
                      <a:cubicBezTo>
                        <a:pt x="51" y="113"/>
                        <a:pt x="53" y="107"/>
                        <a:pt x="55" y="102"/>
                      </a:cubicBezTo>
                      <a:cubicBezTo>
                        <a:pt x="59" y="89"/>
                        <a:pt x="67" y="63"/>
                        <a:pt x="67" y="59"/>
                      </a:cubicBezTo>
                      <a:cubicBezTo>
                        <a:pt x="66" y="56"/>
                        <a:pt x="67" y="54"/>
                        <a:pt x="68" y="52"/>
                      </a:cubicBezTo>
                      <a:cubicBezTo>
                        <a:pt x="69" y="50"/>
                        <a:pt x="70" y="49"/>
                        <a:pt x="69" y="47"/>
                      </a:cubicBezTo>
                      <a:cubicBezTo>
                        <a:pt x="67" y="43"/>
                        <a:pt x="68" y="39"/>
                        <a:pt x="69" y="37"/>
                      </a:cubicBezTo>
                      <a:cubicBezTo>
                        <a:pt x="70" y="36"/>
                        <a:pt x="72" y="36"/>
                        <a:pt x="72" y="36"/>
                      </a:cubicBezTo>
                      <a:cubicBezTo>
                        <a:pt x="73" y="36"/>
                        <a:pt x="74" y="36"/>
                        <a:pt x="75" y="38"/>
                      </a:cubicBezTo>
                      <a:cubicBezTo>
                        <a:pt x="76" y="39"/>
                        <a:pt x="77" y="40"/>
                        <a:pt x="77" y="40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cubicBezTo>
                        <a:pt x="79" y="35"/>
                        <a:pt x="78" y="31"/>
                        <a:pt x="77" y="28"/>
                      </a:cubicBezTo>
                      <a:cubicBezTo>
                        <a:pt x="76" y="24"/>
                        <a:pt x="74" y="20"/>
                        <a:pt x="74" y="16"/>
                      </a:cubicBezTo>
                      <a:cubicBezTo>
                        <a:pt x="74" y="12"/>
                        <a:pt x="71" y="7"/>
                        <a:pt x="6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6" name="Freeform 1719"/>
                <p:cNvSpPr>
                  <a:spLocks/>
                </p:cNvSpPr>
                <p:nvPr/>
              </p:nvSpPr>
              <p:spPr bwMode="auto">
                <a:xfrm>
                  <a:off x="2124" y="27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7" name="Freeform 1720"/>
                <p:cNvSpPr>
                  <a:spLocks/>
                </p:cNvSpPr>
                <p:nvPr/>
              </p:nvSpPr>
              <p:spPr bwMode="auto">
                <a:xfrm>
                  <a:off x="2128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8" name="Freeform 1721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9" name="Freeform 1722"/>
                <p:cNvSpPr>
                  <a:spLocks/>
                </p:cNvSpPr>
                <p:nvPr/>
              </p:nvSpPr>
              <p:spPr bwMode="auto">
                <a:xfrm>
                  <a:off x="2126" y="279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0" name="Freeform 1723"/>
                <p:cNvSpPr>
                  <a:spLocks/>
                </p:cNvSpPr>
                <p:nvPr/>
              </p:nvSpPr>
              <p:spPr bwMode="auto">
                <a:xfrm>
                  <a:off x="2127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1" name="Freeform 1724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2" name="Freeform 1725"/>
                <p:cNvSpPr>
                  <a:spLocks/>
                </p:cNvSpPr>
                <p:nvPr/>
              </p:nvSpPr>
              <p:spPr bwMode="auto">
                <a:xfrm>
                  <a:off x="2125" y="27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3" name="Freeform 1726"/>
                <p:cNvSpPr>
                  <a:spLocks/>
                </p:cNvSpPr>
                <p:nvPr/>
              </p:nvSpPr>
              <p:spPr bwMode="auto">
                <a:xfrm>
                  <a:off x="1970" y="3108"/>
                  <a:ext cx="10" cy="9"/>
                </a:xfrm>
                <a:custGeom>
                  <a:avLst/>
                  <a:gdLst>
                    <a:gd name="T0" fmla="*/ 4 w 10"/>
                    <a:gd name="T1" fmla="*/ 9 h 10"/>
                    <a:gd name="T2" fmla="*/ 9 w 10"/>
                    <a:gd name="T3" fmla="*/ 9 h 10"/>
                    <a:gd name="T4" fmla="*/ 10 w 10"/>
                    <a:gd name="T5" fmla="*/ 6 h 10"/>
                    <a:gd name="T6" fmla="*/ 10 w 10"/>
                    <a:gd name="T7" fmla="*/ 0 h 10"/>
                    <a:gd name="T8" fmla="*/ 10 w 10"/>
                    <a:gd name="T9" fmla="*/ 1 h 10"/>
                    <a:gd name="T10" fmla="*/ 3 w 10"/>
                    <a:gd name="T11" fmla="*/ 2 h 10"/>
                    <a:gd name="T12" fmla="*/ 0 w 10"/>
                    <a:gd name="T13" fmla="*/ 0 h 10"/>
                    <a:gd name="T14" fmla="*/ 0 w 10"/>
                    <a:gd name="T15" fmla="*/ 1 h 10"/>
                    <a:gd name="T16" fmla="*/ 4 w 10"/>
                    <a:gd name="T1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4" y="9"/>
                      </a:moveTo>
                      <a:cubicBezTo>
                        <a:pt x="5" y="10"/>
                        <a:pt x="8" y="9"/>
                        <a:pt x="9" y="9"/>
                      </a:cubicBezTo>
                      <a:cubicBezTo>
                        <a:pt x="10" y="9"/>
                        <a:pt x="10" y="8"/>
                        <a:pt x="10" y="6"/>
                      </a:cubicBezTo>
                      <a:cubicBezTo>
                        <a:pt x="10" y="5"/>
                        <a:pt x="10" y="2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8" y="2"/>
                        <a:pt x="6" y="3"/>
                        <a:pt x="3" y="2"/>
                      </a:cubicBez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2" y="8"/>
                        <a:pt x="4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4" name="Freeform 1727"/>
                <p:cNvSpPr>
                  <a:spLocks/>
                </p:cNvSpPr>
                <p:nvPr/>
              </p:nvSpPr>
              <p:spPr bwMode="auto">
                <a:xfrm>
                  <a:off x="1801" y="2916"/>
                  <a:ext cx="193" cy="191"/>
                </a:xfrm>
                <a:custGeom>
                  <a:avLst/>
                  <a:gdLst>
                    <a:gd name="T0" fmla="*/ 128 w 202"/>
                    <a:gd name="T1" fmla="*/ 182 h 199"/>
                    <a:gd name="T2" fmla="*/ 131 w 202"/>
                    <a:gd name="T3" fmla="*/ 186 h 199"/>
                    <a:gd name="T4" fmla="*/ 141 w 202"/>
                    <a:gd name="T5" fmla="*/ 191 h 199"/>
                    <a:gd name="T6" fmla="*/ 159 w 202"/>
                    <a:gd name="T7" fmla="*/ 190 h 199"/>
                    <a:gd name="T8" fmla="*/ 173 w 202"/>
                    <a:gd name="T9" fmla="*/ 195 h 199"/>
                    <a:gd name="T10" fmla="*/ 174 w 202"/>
                    <a:gd name="T11" fmla="*/ 176 h 199"/>
                    <a:gd name="T12" fmla="*/ 176 w 202"/>
                    <a:gd name="T13" fmla="*/ 159 h 199"/>
                    <a:gd name="T14" fmla="*/ 192 w 202"/>
                    <a:gd name="T15" fmla="*/ 152 h 199"/>
                    <a:gd name="T16" fmla="*/ 186 w 202"/>
                    <a:gd name="T17" fmla="*/ 141 h 199"/>
                    <a:gd name="T18" fmla="*/ 180 w 202"/>
                    <a:gd name="T19" fmla="*/ 91 h 199"/>
                    <a:gd name="T20" fmla="*/ 178 w 202"/>
                    <a:gd name="T21" fmla="*/ 88 h 199"/>
                    <a:gd name="T22" fmla="*/ 183 w 202"/>
                    <a:gd name="T23" fmla="*/ 74 h 199"/>
                    <a:gd name="T24" fmla="*/ 188 w 202"/>
                    <a:gd name="T25" fmla="*/ 56 h 199"/>
                    <a:gd name="T26" fmla="*/ 196 w 202"/>
                    <a:gd name="T27" fmla="*/ 41 h 199"/>
                    <a:gd name="T28" fmla="*/ 201 w 202"/>
                    <a:gd name="T29" fmla="*/ 33 h 199"/>
                    <a:gd name="T30" fmla="*/ 199 w 202"/>
                    <a:gd name="T31" fmla="*/ 26 h 199"/>
                    <a:gd name="T32" fmla="*/ 199 w 202"/>
                    <a:gd name="T33" fmla="*/ 23 h 199"/>
                    <a:gd name="T34" fmla="*/ 199 w 202"/>
                    <a:gd name="T35" fmla="*/ 20 h 199"/>
                    <a:gd name="T36" fmla="*/ 198 w 202"/>
                    <a:gd name="T37" fmla="*/ 18 h 199"/>
                    <a:gd name="T38" fmla="*/ 194 w 202"/>
                    <a:gd name="T39" fmla="*/ 14 h 199"/>
                    <a:gd name="T40" fmla="*/ 191 w 202"/>
                    <a:gd name="T41" fmla="*/ 11 h 199"/>
                    <a:gd name="T42" fmla="*/ 188 w 202"/>
                    <a:gd name="T43" fmla="*/ 10 h 199"/>
                    <a:gd name="T44" fmla="*/ 184 w 202"/>
                    <a:gd name="T45" fmla="*/ 10 h 199"/>
                    <a:gd name="T46" fmla="*/ 178 w 202"/>
                    <a:gd name="T47" fmla="*/ 9 h 199"/>
                    <a:gd name="T48" fmla="*/ 163 w 202"/>
                    <a:gd name="T49" fmla="*/ 2 h 199"/>
                    <a:gd name="T50" fmla="*/ 153 w 202"/>
                    <a:gd name="T51" fmla="*/ 3 h 199"/>
                    <a:gd name="T52" fmla="*/ 136 w 202"/>
                    <a:gd name="T53" fmla="*/ 4 h 199"/>
                    <a:gd name="T54" fmla="*/ 113 w 202"/>
                    <a:gd name="T55" fmla="*/ 7 h 199"/>
                    <a:gd name="T56" fmla="*/ 85 w 202"/>
                    <a:gd name="T57" fmla="*/ 9 h 199"/>
                    <a:gd name="T58" fmla="*/ 68 w 202"/>
                    <a:gd name="T59" fmla="*/ 20 h 199"/>
                    <a:gd name="T60" fmla="*/ 57 w 202"/>
                    <a:gd name="T61" fmla="*/ 56 h 199"/>
                    <a:gd name="T62" fmla="*/ 43 w 202"/>
                    <a:gd name="T63" fmla="*/ 85 h 199"/>
                    <a:gd name="T64" fmla="*/ 34 w 202"/>
                    <a:gd name="T65" fmla="*/ 112 h 199"/>
                    <a:gd name="T66" fmla="*/ 24 w 202"/>
                    <a:gd name="T67" fmla="*/ 116 h 199"/>
                    <a:gd name="T68" fmla="*/ 23 w 202"/>
                    <a:gd name="T69" fmla="*/ 115 h 199"/>
                    <a:gd name="T70" fmla="*/ 22 w 202"/>
                    <a:gd name="T71" fmla="*/ 112 h 199"/>
                    <a:gd name="T72" fmla="*/ 8 w 202"/>
                    <a:gd name="T73" fmla="*/ 113 h 199"/>
                    <a:gd name="T74" fmla="*/ 4 w 202"/>
                    <a:gd name="T75" fmla="*/ 115 h 199"/>
                    <a:gd name="T76" fmla="*/ 3 w 202"/>
                    <a:gd name="T77" fmla="*/ 127 h 199"/>
                    <a:gd name="T78" fmla="*/ 6 w 202"/>
                    <a:gd name="T79" fmla="*/ 125 h 199"/>
                    <a:gd name="T80" fmla="*/ 8 w 202"/>
                    <a:gd name="T81" fmla="*/ 125 h 199"/>
                    <a:gd name="T82" fmla="*/ 47 w 202"/>
                    <a:gd name="T83" fmla="*/ 126 h 199"/>
                    <a:gd name="T84" fmla="*/ 58 w 202"/>
                    <a:gd name="T85" fmla="*/ 150 h 199"/>
                    <a:gd name="T86" fmla="*/ 78 w 202"/>
                    <a:gd name="T87" fmla="*/ 138 h 199"/>
                    <a:gd name="T88" fmla="*/ 89 w 202"/>
                    <a:gd name="T89" fmla="*/ 140 h 199"/>
                    <a:gd name="T90" fmla="*/ 102 w 202"/>
                    <a:gd name="T91" fmla="*/ 144 h 199"/>
                    <a:gd name="T92" fmla="*/ 108 w 202"/>
                    <a:gd name="T93" fmla="*/ 178 h 199"/>
                    <a:gd name="T94" fmla="*/ 115 w 202"/>
                    <a:gd name="T95" fmla="*/ 182 h 199"/>
                    <a:gd name="T96" fmla="*/ 126 w 202"/>
                    <a:gd name="T97" fmla="*/ 181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2" h="199">
                      <a:moveTo>
                        <a:pt x="126" y="181"/>
                      </a:moveTo>
                      <a:cubicBezTo>
                        <a:pt x="126" y="181"/>
                        <a:pt x="126" y="181"/>
                        <a:pt x="126" y="181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9" y="183"/>
                        <a:pt x="129" y="184"/>
                        <a:pt x="130" y="184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6"/>
                        <a:pt x="131" y="186"/>
                        <a:pt x="131" y="186"/>
                      </a:cubicBezTo>
                      <a:cubicBezTo>
                        <a:pt x="132" y="186"/>
                        <a:pt x="135" y="185"/>
                        <a:pt x="137" y="185"/>
                      </a:cubicBezTo>
                      <a:cubicBezTo>
                        <a:pt x="138" y="185"/>
                        <a:pt x="139" y="185"/>
                        <a:pt x="140" y="186"/>
                      </a:cubicBezTo>
                      <a:cubicBezTo>
                        <a:pt x="140" y="187"/>
                        <a:pt x="141" y="188"/>
                        <a:pt x="140" y="188"/>
                      </a:cubicBezTo>
                      <a:cubicBezTo>
                        <a:pt x="140" y="189"/>
                        <a:pt x="141" y="191"/>
                        <a:pt x="141" y="191"/>
                      </a:cubicBezTo>
                      <a:cubicBezTo>
                        <a:pt x="143" y="191"/>
                        <a:pt x="146" y="192"/>
                        <a:pt x="148" y="193"/>
                      </a:cubicBezTo>
                      <a:cubicBezTo>
                        <a:pt x="149" y="194"/>
                        <a:pt x="151" y="194"/>
                        <a:pt x="151" y="194"/>
                      </a:cubicBezTo>
                      <a:cubicBezTo>
                        <a:pt x="152" y="194"/>
                        <a:pt x="154" y="194"/>
                        <a:pt x="154" y="194"/>
                      </a:cubicBezTo>
                      <a:cubicBezTo>
                        <a:pt x="155" y="192"/>
                        <a:pt x="157" y="190"/>
                        <a:pt x="159" y="190"/>
                      </a:cubicBezTo>
                      <a:cubicBezTo>
                        <a:pt x="161" y="190"/>
                        <a:pt x="162" y="191"/>
                        <a:pt x="162" y="192"/>
                      </a:cubicBezTo>
                      <a:cubicBezTo>
                        <a:pt x="164" y="196"/>
                        <a:pt x="166" y="197"/>
                        <a:pt x="166" y="197"/>
                      </a:cubicBezTo>
                      <a:cubicBezTo>
                        <a:pt x="169" y="197"/>
                        <a:pt x="173" y="197"/>
                        <a:pt x="175" y="199"/>
                      </a:cubicBezTo>
                      <a:cubicBezTo>
                        <a:pt x="175" y="198"/>
                        <a:pt x="174" y="196"/>
                        <a:pt x="173" y="195"/>
                      </a:cubicBezTo>
                      <a:cubicBezTo>
                        <a:pt x="173" y="194"/>
                        <a:pt x="172" y="193"/>
                        <a:pt x="172" y="193"/>
                      </a:cubicBezTo>
                      <a:cubicBezTo>
                        <a:pt x="170" y="192"/>
                        <a:pt x="171" y="189"/>
                        <a:pt x="172" y="185"/>
                      </a:cubicBezTo>
                      <a:cubicBezTo>
                        <a:pt x="173" y="184"/>
                        <a:pt x="173" y="182"/>
                        <a:pt x="173" y="181"/>
                      </a:cubicBezTo>
                      <a:cubicBezTo>
                        <a:pt x="173" y="180"/>
                        <a:pt x="174" y="178"/>
                        <a:pt x="174" y="176"/>
                      </a:cubicBezTo>
                      <a:cubicBezTo>
                        <a:pt x="174" y="174"/>
                        <a:pt x="175" y="171"/>
                        <a:pt x="175" y="170"/>
                      </a:cubicBezTo>
                      <a:cubicBezTo>
                        <a:pt x="174" y="169"/>
                        <a:pt x="173" y="168"/>
                        <a:pt x="173" y="167"/>
                      </a:cubicBezTo>
                      <a:cubicBezTo>
                        <a:pt x="173" y="165"/>
                        <a:pt x="174" y="163"/>
                        <a:pt x="176" y="161"/>
                      </a:cubicBezTo>
                      <a:cubicBezTo>
                        <a:pt x="176" y="161"/>
                        <a:pt x="176" y="159"/>
                        <a:pt x="176" y="159"/>
                      </a:cubicBezTo>
                      <a:cubicBezTo>
                        <a:pt x="176" y="157"/>
                        <a:pt x="176" y="155"/>
                        <a:pt x="177" y="154"/>
                      </a:cubicBezTo>
                      <a:cubicBezTo>
                        <a:pt x="178" y="153"/>
                        <a:pt x="179" y="153"/>
                        <a:pt x="180" y="153"/>
                      </a:cubicBezTo>
                      <a:cubicBezTo>
                        <a:pt x="184" y="153"/>
                        <a:pt x="184" y="153"/>
                        <a:pt x="184" y="153"/>
                      </a:cubicBezTo>
                      <a:cubicBezTo>
                        <a:pt x="190" y="153"/>
                        <a:pt x="192" y="152"/>
                        <a:pt x="192" y="152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0"/>
                        <a:pt x="192" y="149"/>
                        <a:pt x="192" y="149"/>
                      </a:cubicBezTo>
                      <a:cubicBezTo>
                        <a:pt x="190" y="146"/>
                        <a:pt x="188" y="142"/>
                        <a:pt x="186" y="141"/>
                      </a:cubicBezTo>
                      <a:cubicBezTo>
                        <a:pt x="180" y="138"/>
                        <a:pt x="178" y="110"/>
                        <a:pt x="179" y="101"/>
                      </a:cubicBezTo>
                      <a:cubicBezTo>
                        <a:pt x="179" y="98"/>
                        <a:pt x="179" y="97"/>
                        <a:pt x="181" y="96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79" y="91"/>
                        <a:pt x="179" y="91"/>
                      </a:cubicBezTo>
                      <a:cubicBezTo>
                        <a:pt x="179" y="90"/>
                        <a:pt x="179" y="90"/>
                        <a:pt x="179" y="90"/>
                      </a:cubicBezTo>
                      <a:cubicBezTo>
                        <a:pt x="179" y="90"/>
                        <a:pt x="178" y="90"/>
                        <a:pt x="178" y="89"/>
                      </a:cubicBezTo>
                      <a:cubicBezTo>
                        <a:pt x="178" y="89"/>
                        <a:pt x="178" y="89"/>
                        <a:pt x="178" y="88"/>
                      </a:cubicBezTo>
                      <a:cubicBezTo>
                        <a:pt x="178" y="88"/>
                        <a:pt x="178" y="88"/>
                        <a:pt x="178" y="88"/>
                      </a:cubicBezTo>
                      <a:cubicBezTo>
                        <a:pt x="177" y="88"/>
                        <a:pt x="177" y="87"/>
                        <a:pt x="177" y="86"/>
                      </a:cubicBezTo>
                      <a:cubicBezTo>
                        <a:pt x="177" y="84"/>
                        <a:pt x="179" y="83"/>
                        <a:pt x="180" y="82"/>
                      </a:cubicBezTo>
                      <a:cubicBezTo>
                        <a:pt x="180" y="79"/>
                        <a:pt x="180" y="75"/>
                        <a:pt x="183" y="74"/>
                      </a:cubicBezTo>
                      <a:cubicBezTo>
                        <a:pt x="184" y="74"/>
                        <a:pt x="184" y="74"/>
                        <a:pt x="184" y="74"/>
                      </a:cubicBezTo>
                      <a:cubicBezTo>
                        <a:pt x="184" y="73"/>
                        <a:pt x="184" y="73"/>
                        <a:pt x="185" y="72"/>
                      </a:cubicBezTo>
                      <a:cubicBezTo>
                        <a:pt x="185" y="71"/>
                        <a:pt x="185" y="69"/>
                        <a:pt x="185" y="67"/>
                      </a:cubicBezTo>
                      <a:cubicBezTo>
                        <a:pt x="185" y="63"/>
                        <a:pt x="186" y="59"/>
                        <a:pt x="188" y="56"/>
                      </a:cubicBezTo>
                      <a:cubicBezTo>
                        <a:pt x="188" y="55"/>
                        <a:pt x="188" y="54"/>
                        <a:pt x="188" y="53"/>
                      </a:cubicBezTo>
                      <a:cubicBezTo>
                        <a:pt x="189" y="51"/>
                        <a:pt x="189" y="49"/>
                        <a:pt x="191" y="47"/>
                      </a:cubicBezTo>
                      <a:cubicBezTo>
                        <a:pt x="191" y="47"/>
                        <a:pt x="192" y="46"/>
                        <a:pt x="192" y="45"/>
                      </a:cubicBezTo>
                      <a:cubicBezTo>
                        <a:pt x="193" y="44"/>
                        <a:pt x="194" y="41"/>
                        <a:pt x="196" y="41"/>
                      </a:cubicBezTo>
                      <a:cubicBezTo>
                        <a:pt x="199" y="40"/>
                        <a:pt x="199" y="39"/>
                        <a:pt x="199" y="39"/>
                      </a:cubicBezTo>
                      <a:cubicBezTo>
                        <a:pt x="199" y="38"/>
                        <a:pt x="200" y="37"/>
                        <a:pt x="201" y="36"/>
                      </a:cubicBezTo>
                      <a:cubicBezTo>
                        <a:pt x="202" y="35"/>
                        <a:pt x="202" y="34"/>
                        <a:pt x="202" y="34"/>
                      </a:cubicBezTo>
                      <a:cubicBezTo>
                        <a:pt x="202" y="33"/>
                        <a:pt x="202" y="33"/>
                        <a:pt x="201" y="33"/>
                      </a:cubicBezTo>
                      <a:cubicBezTo>
                        <a:pt x="200" y="32"/>
                        <a:pt x="199" y="31"/>
                        <a:pt x="199" y="28"/>
                      </a:cubicBezTo>
                      <a:cubicBezTo>
                        <a:pt x="199" y="28"/>
                        <a:pt x="199" y="27"/>
                        <a:pt x="199" y="27"/>
                      </a:cubicBezTo>
                      <a:cubicBezTo>
                        <a:pt x="199" y="27"/>
                        <a:pt x="199" y="27"/>
                        <a:pt x="199" y="27"/>
                      </a:cubicBezTo>
                      <a:cubicBezTo>
                        <a:pt x="199" y="26"/>
                        <a:pt x="199" y="26"/>
                        <a:pt x="199" y="26"/>
                      </a:cubicBezTo>
                      <a:cubicBezTo>
                        <a:pt x="199" y="25"/>
                        <a:pt x="199" y="25"/>
                        <a:pt x="199" y="25"/>
                      </a:cubicBezTo>
                      <a:cubicBezTo>
                        <a:pt x="199" y="25"/>
                        <a:pt x="199" y="25"/>
                        <a:pt x="199" y="24"/>
                      </a:cubicBezTo>
                      <a:cubicBezTo>
                        <a:pt x="199" y="24"/>
                        <a:pt x="199" y="24"/>
                        <a:pt x="199" y="24"/>
                      </a:cubicBezTo>
                      <a:cubicBezTo>
                        <a:pt x="199" y="23"/>
                        <a:pt x="199" y="23"/>
                        <a:pt x="199" y="23"/>
                      </a:cubicBezTo>
                      <a:cubicBezTo>
                        <a:pt x="199" y="22"/>
                        <a:pt x="199" y="22"/>
                        <a:pt x="199" y="21"/>
                      </a:cubicBezTo>
                      <a:cubicBezTo>
                        <a:pt x="199" y="21"/>
                        <a:pt x="199" y="21"/>
                        <a:pt x="199" y="21"/>
                      </a:cubicBezTo>
                      <a:cubicBezTo>
                        <a:pt x="199" y="21"/>
                        <a:pt x="199" y="20"/>
                        <a:pt x="199" y="20"/>
                      </a:cubicBezTo>
                      <a:cubicBezTo>
                        <a:pt x="199" y="20"/>
                        <a:pt x="199" y="20"/>
                        <a:pt x="199" y="20"/>
                      </a:cubicBezTo>
                      <a:cubicBezTo>
                        <a:pt x="199" y="20"/>
                        <a:pt x="200" y="19"/>
                        <a:pt x="200" y="19"/>
                      </a:cubicBezTo>
                      <a:cubicBezTo>
                        <a:pt x="200" y="19"/>
                        <a:pt x="200" y="19"/>
                        <a:pt x="200" y="19"/>
                      </a:cubicBezTo>
                      <a:cubicBezTo>
                        <a:pt x="199" y="19"/>
                        <a:pt x="199" y="19"/>
                        <a:pt x="199" y="18"/>
                      </a:cubicBezTo>
                      <a:cubicBezTo>
                        <a:pt x="199" y="18"/>
                        <a:pt x="198" y="18"/>
                        <a:pt x="198" y="18"/>
                      </a:cubicBezTo>
                      <a:cubicBezTo>
                        <a:pt x="198" y="17"/>
                        <a:pt x="197" y="17"/>
                        <a:pt x="197" y="17"/>
                      </a:cubicBezTo>
                      <a:cubicBezTo>
                        <a:pt x="197" y="16"/>
                        <a:pt x="196" y="16"/>
                        <a:pt x="196" y="16"/>
                      </a:cubicBezTo>
                      <a:cubicBezTo>
                        <a:pt x="196" y="16"/>
                        <a:pt x="195" y="15"/>
                        <a:pt x="195" y="15"/>
                      </a:cubicBezTo>
                      <a:cubicBezTo>
                        <a:pt x="195" y="15"/>
                        <a:pt x="194" y="14"/>
                        <a:pt x="194" y="14"/>
                      </a:cubicBezTo>
                      <a:cubicBezTo>
                        <a:pt x="194" y="14"/>
                        <a:pt x="194" y="14"/>
                        <a:pt x="193" y="14"/>
                      </a:cubicBezTo>
                      <a:cubicBezTo>
                        <a:pt x="193" y="13"/>
                        <a:pt x="193" y="13"/>
                        <a:pt x="192" y="13"/>
                      </a:cubicBezTo>
                      <a:cubicBezTo>
                        <a:pt x="192" y="12"/>
                        <a:pt x="192" y="12"/>
                        <a:pt x="192" y="12"/>
                      </a:cubicBezTo>
                      <a:cubicBezTo>
                        <a:pt x="191" y="12"/>
                        <a:pt x="191" y="12"/>
                        <a:pt x="191" y="11"/>
                      </a:cubicBezTo>
                      <a:cubicBezTo>
                        <a:pt x="190" y="11"/>
                        <a:pt x="190" y="11"/>
                        <a:pt x="190" y="11"/>
                      </a:cubicBezTo>
                      <a:cubicBezTo>
                        <a:pt x="190" y="11"/>
                        <a:pt x="190" y="10"/>
                        <a:pt x="189" y="10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89" y="10"/>
                        <a:pt x="188" y="10"/>
                        <a:pt x="188" y="10"/>
                      </a:cubicBezTo>
                      <a:cubicBezTo>
                        <a:pt x="188" y="9"/>
                        <a:pt x="188" y="9"/>
                        <a:pt x="188" y="9"/>
                      </a:cubicBezTo>
                      <a:cubicBezTo>
                        <a:pt x="187" y="9"/>
                        <a:pt x="185" y="10"/>
                        <a:pt x="185" y="10"/>
                      </a:cubicBezTo>
                      <a:cubicBezTo>
                        <a:pt x="185" y="10"/>
                        <a:pt x="185" y="10"/>
                        <a:pt x="184" y="10"/>
                      </a:cubicBezTo>
                      <a:cubicBezTo>
                        <a:pt x="184" y="10"/>
                        <a:pt x="184" y="10"/>
                        <a:pt x="184" y="10"/>
                      </a:cubicBezTo>
                      <a:cubicBezTo>
                        <a:pt x="183" y="11"/>
                        <a:pt x="183" y="11"/>
                        <a:pt x="183" y="11"/>
                      </a:cubicBezTo>
                      <a:cubicBezTo>
                        <a:pt x="182" y="10"/>
                        <a:pt x="182" y="10"/>
                        <a:pt x="182" y="10"/>
                      </a:cubicBezTo>
                      <a:cubicBezTo>
                        <a:pt x="181" y="10"/>
                        <a:pt x="180" y="9"/>
                        <a:pt x="179" y="9"/>
                      </a:cubicBezTo>
                      <a:cubicBezTo>
                        <a:pt x="179" y="9"/>
                        <a:pt x="179" y="9"/>
                        <a:pt x="178" y="9"/>
                      </a:cubicBezTo>
                      <a:cubicBezTo>
                        <a:pt x="177" y="11"/>
                        <a:pt x="176" y="11"/>
                        <a:pt x="174" y="11"/>
                      </a:cubicBezTo>
                      <a:cubicBezTo>
                        <a:pt x="171" y="11"/>
                        <a:pt x="169" y="10"/>
                        <a:pt x="169" y="10"/>
                      </a:cubicBezTo>
                      <a:cubicBezTo>
                        <a:pt x="169" y="10"/>
                        <a:pt x="165" y="7"/>
                        <a:pt x="163" y="3"/>
                      </a:cubicBezTo>
                      <a:cubicBezTo>
                        <a:pt x="163" y="3"/>
                        <a:pt x="163" y="3"/>
                        <a:pt x="163" y="2"/>
                      </a:cubicBezTo>
                      <a:cubicBezTo>
                        <a:pt x="163" y="2"/>
                        <a:pt x="163" y="2"/>
                        <a:pt x="162" y="2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54" y="3"/>
                        <a:pt x="154" y="3"/>
                        <a:pt x="154" y="3"/>
                      </a:cubicBezTo>
                      <a:cubicBezTo>
                        <a:pt x="153" y="3"/>
                        <a:pt x="153" y="3"/>
                        <a:pt x="153" y="3"/>
                      </a:cubicBezTo>
                      <a:cubicBezTo>
                        <a:pt x="152" y="2"/>
                        <a:pt x="147" y="0"/>
                        <a:pt x="145" y="0"/>
                      </a:cubicBezTo>
                      <a:cubicBezTo>
                        <a:pt x="144" y="0"/>
                        <a:pt x="143" y="1"/>
                        <a:pt x="143" y="1"/>
                      </a:cubicBezTo>
                      <a:cubicBezTo>
                        <a:pt x="143" y="2"/>
                        <a:pt x="141" y="4"/>
                        <a:pt x="139" y="4"/>
                      </a:cubicBezTo>
                      <a:cubicBezTo>
                        <a:pt x="138" y="4"/>
                        <a:pt x="137" y="4"/>
                        <a:pt x="136" y="4"/>
                      </a:cubicBezTo>
                      <a:cubicBezTo>
                        <a:pt x="135" y="4"/>
                        <a:pt x="134" y="3"/>
                        <a:pt x="132" y="3"/>
                      </a:cubicBezTo>
                      <a:cubicBezTo>
                        <a:pt x="128" y="3"/>
                        <a:pt x="124" y="5"/>
                        <a:pt x="122" y="7"/>
                      </a:cubicBezTo>
                      <a:cubicBezTo>
                        <a:pt x="120" y="8"/>
                        <a:pt x="117" y="7"/>
                        <a:pt x="115" y="7"/>
                      </a:cubicBezTo>
                      <a:cubicBezTo>
                        <a:pt x="114" y="7"/>
                        <a:pt x="113" y="7"/>
                        <a:pt x="113" y="7"/>
                      </a:cubicBezTo>
                      <a:cubicBezTo>
                        <a:pt x="112" y="7"/>
                        <a:pt x="111" y="10"/>
                        <a:pt x="110" y="13"/>
                      </a:cubicBezTo>
                      <a:cubicBezTo>
                        <a:pt x="110" y="15"/>
                        <a:pt x="110" y="15"/>
                        <a:pt x="110" y="15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1" y="4"/>
                        <a:pt x="78" y="4"/>
                      </a:cubicBezTo>
                      <a:cubicBezTo>
                        <a:pt x="75" y="4"/>
                        <a:pt x="70" y="8"/>
                        <a:pt x="68" y="12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5"/>
                        <a:pt x="67" y="29"/>
                        <a:pt x="66" y="31"/>
                      </a:cubicBezTo>
                      <a:cubicBezTo>
                        <a:pt x="65" y="32"/>
                        <a:pt x="65" y="33"/>
                        <a:pt x="65" y="33"/>
                      </a:cubicBezTo>
                      <a:cubicBezTo>
                        <a:pt x="63" y="36"/>
                        <a:pt x="62" y="37"/>
                        <a:pt x="62" y="42"/>
                      </a:cubicBezTo>
                      <a:cubicBezTo>
                        <a:pt x="62" y="46"/>
                        <a:pt x="59" y="51"/>
                        <a:pt x="57" y="56"/>
                      </a:cubicBezTo>
                      <a:cubicBezTo>
                        <a:pt x="55" y="60"/>
                        <a:pt x="54" y="64"/>
                        <a:pt x="54" y="66"/>
                      </a:cubicBezTo>
                      <a:cubicBezTo>
                        <a:pt x="54" y="70"/>
                        <a:pt x="50" y="73"/>
                        <a:pt x="47" y="75"/>
                      </a:cubicBezTo>
                      <a:cubicBezTo>
                        <a:pt x="46" y="76"/>
                        <a:pt x="44" y="78"/>
                        <a:pt x="44" y="78"/>
                      </a:cubicBezTo>
                      <a:cubicBezTo>
                        <a:pt x="44" y="80"/>
                        <a:pt x="44" y="82"/>
                        <a:pt x="43" y="85"/>
                      </a:cubicBezTo>
                      <a:cubicBezTo>
                        <a:pt x="43" y="88"/>
                        <a:pt x="43" y="93"/>
                        <a:pt x="43" y="97"/>
                      </a:cubicBezTo>
                      <a:cubicBezTo>
                        <a:pt x="43" y="102"/>
                        <a:pt x="42" y="103"/>
                        <a:pt x="39" y="104"/>
                      </a:cubicBezTo>
                      <a:cubicBezTo>
                        <a:pt x="39" y="104"/>
                        <a:pt x="39" y="104"/>
                        <a:pt x="39" y="106"/>
                      </a:cubicBezTo>
                      <a:cubicBezTo>
                        <a:pt x="39" y="111"/>
                        <a:pt x="37" y="112"/>
                        <a:pt x="34" y="112"/>
                      </a:cubicBezTo>
                      <a:cubicBezTo>
                        <a:pt x="33" y="112"/>
                        <a:pt x="32" y="112"/>
                        <a:pt x="31" y="113"/>
                      </a:cubicBezTo>
                      <a:cubicBezTo>
                        <a:pt x="29" y="116"/>
                        <a:pt x="27" y="117"/>
                        <a:pt x="26" y="117"/>
                      </a:cubicBezTo>
                      <a:cubicBezTo>
                        <a:pt x="25" y="117"/>
                        <a:pt x="25" y="117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5"/>
                      </a:cubicBezTo>
                      <a:cubicBezTo>
                        <a:pt x="24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4"/>
                        <a:pt x="23" y="114"/>
                        <a:pt x="23" y="113"/>
                      </a:cubicBezTo>
                      <a:cubicBezTo>
                        <a:pt x="23" y="112"/>
                        <a:pt x="23" y="112"/>
                        <a:pt x="22" y="112"/>
                      </a:cubicBezTo>
                      <a:cubicBezTo>
                        <a:pt x="20" y="112"/>
                        <a:pt x="19" y="112"/>
                        <a:pt x="17" y="113"/>
                      </a:cubicBezTo>
                      <a:cubicBezTo>
                        <a:pt x="16" y="115"/>
                        <a:pt x="14" y="115"/>
                        <a:pt x="13" y="115"/>
                      </a:cubicBezTo>
                      <a:cubicBezTo>
                        <a:pt x="11" y="115"/>
                        <a:pt x="10" y="114"/>
                        <a:pt x="9" y="114"/>
                      </a:cubicBezTo>
                      <a:cubicBezTo>
                        <a:pt x="8" y="114"/>
                        <a:pt x="8" y="113"/>
                        <a:pt x="8" y="113"/>
                      </a:cubicBezTo>
                      <a:cubicBezTo>
                        <a:pt x="8" y="113"/>
                        <a:pt x="7" y="113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6" y="114"/>
                        <a:pt x="5" y="115"/>
                      </a:cubicBezTo>
                      <a:cubicBezTo>
                        <a:pt x="5" y="115"/>
                        <a:pt x="4" y="115"/>
                        <a:pt x="4" y="115"/>
                      </a:cubicBezTo>
                      <a:cubicBezTo>
                        <a:pt x="4" y="115"/>
                        <a:pt x="3" y="116"/>
                        <a:pt x="3" y="116"/>
                      </a:cubicBezTo>
                      <a:cubicBezTo>
                        <a:pt x="2" y="116"/>
                        <a:pt x="2" y="117"/>
                        <a:pt x="1" y="117"/>
                      </a:cubicBezTo>
                      <a:cubicBezTo>
                        <a:pt x="1" y="117"/>
                        <a:pt x="1" y="117"/>
                        <a:pt x="0" y="118"/>
                      </a:cubicBezTo>
                      <a:cubicBezTo>
                        <a:pt x="2" y="121"/>
                        <a:pt x="3" y="124"/>
                        <a:pt x="3" y="127"/>
                      </a:cubicBezTo>
                      <a:cubicBezTo>
                        <a:pt x="3" y="127"/>
                        <a:pt x="3" y="127"/>
                        <a:pt x="3" y="127"/>
                      </a:cubicBezTo>
                      <a:cubicBezTo>
                        <a:pt x="4" y="127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5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7" y="125"/>
                        <a:pt x="7" y="125"/>
                        <a:pt x="7" y="125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8" y="125"/>
                        <a:pt x="8" y="125"/>
                      </a:cubicBezTo>
                      <a:cubicBezTo>
                        <a:pt x="9" y="125"/>
                        <a:pt x="11" y="125"/>
                        <a:pt x="19" y="125"/>
                      </a:cubicBezTo>
                      <a:cubicBezTo>
                        <a:pt x="30" y="125"/>
                        <a:pt x="45" y="125"/>
                        <a:pt x="45" y="125"/>
                      </a:cubicBezTo>
                      <a:cubicBezTo>
                        <a:pt x="46" y="125"/>
                        <a:pt x="46" y="125"/>
                        <a:pt x="46" y="125"/>
                      </a:cubicBezTo>
                      <a:cubicBezTo>
                        <a:pt x="47" y="126"/>
                        <a:pt x="47" y="126"/>
                        <a:pt x="47" y="126"/>
                      </a:cubicBezTo>
                      <a:cubicBezTo>
                        <a:pt x="47" y="126"/>
                        <a:pt x="50" y="132"/>
                        <a:pt x="49" y="137"/>
                      </a:cubicBezTo>
                      <a:cubicBezTo>
                        <a:pt x="49" y="138"/>
                        <a:pt x="49" y="138"/>
                        <a:pt x="49" y="139"/>
                      </a:cubicBezTo>
                      <a:cubicBezTo>
                        <a:pt x="50" y="140"/>
                        <a:pt x="52" y="141"/>
                        <a:pt x="53" y="144"/>
                      </a:cubicBezTo>
                      <a:cubicBezTo>
                        <a:pt x="55" y="149"/>
                        <a:pt x="57" y="150"/>
                        <a:pt x="58" y="150"/>
                      </a:cubicBezTo>
                      <a:cubicBezTo>
                        <a:pt x="59" y="150"/>
                        <a:pt x="60" y="150"/>
                        <a:pt x="60" y="150"/>
                      </a:cubicBezTo>
                      <a:cubicBezTo>
                        <a:pt x="65" y="149"/>
                        <a:pt x="71" y="148"/>
                        <a:pt x="73" y="148"/>
                      </a:cubicBezTo>
                      <a:cubicBezTo>
                        <a:pt x="73" y="147"/>
                        <a:pt x="74" y="146"/>
                        <a:pt x="74" y="146"/>
                      </a:cubicBezTo>
                      <a:cubicBezTo>
                        <a:pt x="74" y="143"/>
                        <a:pt x="75" y="139"/>
                        <a:pt x="78" y="138"/>
                      </a:cubicBezTo>
                      <a:cubicBezTo>
                        <a:pt x="79" y="138"/>
                        <a:pt x="80" y="137"/>
                        <a:pt x="82" y="137"/>
                      </a:cubicBezTo>
                      <a:cubicBezTo>
                        <a:pt x="85" y="137"/>
                        <a:pt x="88" y="138"/>
                        <a:pt x="88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ubicBezTo>
                        <a:pt x="89" y="140"/>
                        <a:pt x="89" y="140"/>
                        <a:pt x="89" y="140"/>
                      </a:cubicBezTo>
                      <a:cubicBezTo>
                        <a:pt x="89" y="140"/>
                        <a:pt x="90" y="140"/>
                        <a:pt x="93" y="140"/>
                      </a:cubicBezTo>
                      <a:cubicBezTo>
                        <a:pt x="94" y="140"/>
                        <a:pt x="96" y="140"/>
                        <a:pt x="97" y="140"/>
                      </a:cubicBezTo>
                      <a:cubicBezTo>
                        <a:pt x="97" y="140"/>
                        <a:pt x="98" y="140"/>
                        <a:pt x="99" y="140"/>
                      </a:cubicBezTo>
                      <a:cubicBezTo>
                        <a:pt x="100" y="140"/>
                        <a:pt x="102" y="140"/>
                        <a:pt x="102" y="144"/>
                      </a:cubicBezTo>
                      <a:cubicBezTo>
                        <a:pt x="102" y="148"/>
                        <a:pt x="103" y="151"/>
                        <a:pt x="104" y="151"/>
                      </a:cubicBezTo>
                      <a:cubicBezTo>
                        <a:pt x="105" y="153"/>
                        <a:pt x="105" y="156"/>
                        <a:pt x="104" y="160"/>
                      </a:cubicBezTo>
                      <a:cubicBezTo>
                        <a:pt x="103" y="162"/>
                        <a:pt x="102" y="167"/>
                        <a:pt x="102" y="168"/>
                      </a:cubicBezTo>
                      <a:cubicBezTo>
                        <a:pt x="104" y="169"/>
                        <a:pt x="109" y="174"/>
                        <a:pt x="108" y="178"/>
                      </a:cubicBezTo>
                      <a:cubicBezTo>
                        <a:pt x="108" y="179"/>
                        <a:pt x="108" y="179"/>
                        <a:pt x="108" y="179"/>
                      </a:cubicBezTo>
                      <a:cubicBezTo>
                        <a:pt x="108" y="180"/>
                        <a:pt x="107" y="183"/>
                        <a:pt x="107" y="184"/>
                      </a:cubicBezTo>
                      <a:cubicBezTo>
                        <a:pt x="108" y="183"/>
                        <a:pt x="110" y="182"/>
                        <a:pt x="112" y="182"/>
                      </a:cubicBezTo>
                      <a:cubicBezTo>
                        <a:pt x="113" y="182"/>
                        <a:pt x="114" y="182"/>
                        <a:pt x="115" y="182"/>
                      </a:cubicBezTo>
                      <a:cubicBezTo>
                        <a:pt x="117" y="182"/>
                        <a:pt x="119" y="182"/>
                        <a:pt x="122" y="181"/>
                      </a:cubicBezTo>
                      <a:cubicBezTo>
                        <a:pt x="122" y="181"/>
                        <a:pt x="123" y="181"/>
                        <a:pt x="124" y="181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lnTo>
                        <a:pt x="126" y="18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5" name="Freeform 1728"/>
                <p:cNvSpPr>
                  <a:spLocks/>
                </p:cNvSpPr>
                <p:nvPr/>
              </p:nvSpPr>
              <p:spPr bwMode="auto">
                <a:xfrm>
                  <a:off x="1806" y="30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6" name="Freeform 1729"/>
                <p:cNvSpPr>
                  <a:spLocks/>
                </p:cNvSpPr>
                <p:nvPr/>
              </p:nvSpPr>
              <p:spPr bwMode="auto">
                <a:xfrm>
                  <a:off x="1805" y="303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7" name="Freeform 1730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8" name="Freeform 1731"/>
                <p:cNvSpPr>
                  <a:spLocks/>
                </p:cNvSpPr>
                <p:nvPr/>
              </p:nvSpPr>
              <p:spPr bwMode="auto">
                <a:xfrm>
                  <a:off x="1808" y="30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9" name="Freeform 1732"/>
                <p:cNvSpPr>
                  <a:spLocks/>
                </p:cNvSpPr>
                <p:nvPr/>
              </p:nvSpPr>
              <p:spPr bwMode="auto">
                <a:xfrm>
                  <a:off x="1804" y="3037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0" name="Freeform 1733"/>
                <p:cNvSpPr>
                  <a:spLocks/>
                </p:cNvSpPr>
                <p:nvPr/>
              </p:nvSpPr>
              <p:spPr bwMode="auto">
                <a:xfrm>
                  <a:off x="1984" y="306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1" name="Freeform 1734"/>
                <p:cNvSpPr>
                  <a:spLocks/>
                </p:cNvSpPr>
                <p:nvPr/>
              </p:nvSpPr>
              <p:spPr bwMode="auto">
                <a:xfrm>
                  <a:off x="1923" y="3091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2" name="Freeform 1735"/>
                <p:cNvSpPr>
                  <a:spLocks/>
                </p:cNvSpPr>
                <p:nvPr/>
              </p:nvSpPr>
              <p:spPr bwMode="auto">
                <a:xfrm>
                  <a:off x="1919" y="308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3" name="Freeform 1736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4" name="Freeform 1737"/>
                <p:cNvSpPr>
                  <a:spLocks/>
                </p:cNvSpPr>
                <p:nvPr/>
              </p:nvSpPr>
              <p:spPr bwMode="auto">
                <a:xfrm>
                  <a:off x="1972" y="30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5" name="Freeform 1738"/>
                <p:cNvSpPr>
                  <a:spLocks/>
                </p:cNvSpPr>
                <p:nvPr/>
              </p:nvSpPr>
              <p:spPr bwMode="auto">
                <a:xfrm>
                  <a:off x="1971" y="30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6" name="Freeform 1739"/>
                <p:cNvSpPr>
                  <a:spLocks/>
                </p:cNvSpPr>
                <p:nvPr/>
              </p:nvSpPr>
              <p:spPr bwMode="auto">
                <a:xfrm>
                  <a:off x="1971" y="30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7" name="Freeform 1740"/>
                <p:cNvSpPr>
                  <a:spLocks/>
                </p:cNvSpPr>
                <p:nvPr/>
              </p:nvSpPr>
              <p:spPr bwMode="auto">
                <a:xfrm>
                  <a:off x="1807" y="3025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8" name="Freeform 1741"/>
                <p:cNvSpPr>
                  <a:spLocks/>
                </p:cNvSpPr>
                <p:nvPr/>
              </p:nvSpPr>
              <p:spPr bwMode="auto">
                <a:xfrm>
                  <a:off x="1801" y="30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9" name="Freeform 1742"/>
                <p:cNvSpPr>
                  <a:spLocks/>
                </p:cNvSpPr>
                <p:nvPr/>
              </p:nvSpPr>
              <p:spPr bwMode="auto">
                <a:xfrm>
                  <a:off x="1823" y="30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0" name="Freeform 1743"/>
                <p:cNvSpPr>
                  <a:spLocks/>
                </p:cNvSpPr>
                <p:nvPr/>
              </p:nvSpPr>
              <p:spPr bwMode="auto">
                <a:xfrm>
                  <a:off x="1866" y="293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1" name="Freeform 1744"/>
                <p:cNvSpPr>
                  <a:spLocks/>
                </p:cNvSpPr>
                <p:nvPr/>
              </p:nvSpPr>
              <p:spPr bwMode="auto">
                <a:xfrm>
                  <a:off x="1805" y="302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2" name="Freeform 1745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3" name="Freeform 1746"/>
                <p:cNvSpPr>
                  <a:spLocks/>
                </p:cNvSpPr>
                <p:nvPr/>
              </p:nvSpPr>
              <p:spPr bwMode="auto">
                <a:xfrm>
                  <a:off x="1824" y="30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4" name="Freeform 1747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5" name="Freeform 1748"/>
                <p:cNvSpPr>
                  <a:spLocks/>
                </p:cNvSpPr>
                <p:nvPr/>
              </p:nvSpPr>
              <p:spPr bwMode="auto">
                <a:xfrm>
                  <a:off x="1804" y="302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6" name="Freeform 1749"/>
                <p:cNvSpPr>
                  <a:spLocks/>
                </p:cNvSpPr>
                <p:nvPr/>
              </p:nvSpPr>
              <p:spPr bwMode="auto">
                <a:xfrm>
                  <a:off x="1985" y="293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7" name="Freeform 1750"/>
                <p:cNvSpPr>
                  <a:spLocks/>
                </p:cNvSpPr>
                <p:nvPr/>
              </p:nvSpPr>
              <p:spPr bwMode="auto">
                <a:xfrm>
                  <a:off x="1989" y="293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8" name="Freeform 1751"/>
                <p:cNvSpPr>
                  <a:spLocks/>
                </p:cNvSpPr>
                <p:nvPr/>
              </p:nvSpPr>
              <p:spPr bwMode="auto">
                <a:xfrm>
                  <a:off x="1981" y="29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9" name="Freeform 1752"/>
                <p:cNvSpPr>
                  <a:spLocks/>
                </p:cNvSpPr>
                <p:nvPr/>
              </p:nvSpPr>
              <p:spPr bwMode="auto">
                <a:xfrm>
                  <a:off x="1991" y="293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0" name="Freeform 1753"/>
                <p:cNvSpPr>
                  <a:spLocks/>
                </p:cNvSpPr>
                <p:nvPr/>
              </p:nvSpPr>
              <p:spPr bwMode="auto">
                <a:xfrm>
                  <a:off x="1957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1" name="Freeform 1754"/>
                <p:cNvSpPr>
                  <a:spLocks/>
                </p:cNvSpPr>
                <p:nvPr/>
              </p:nvSpPr>
              <p:spPr bwMode="auto">
                <a:xfrm>
                  <a:off x="1982" y="292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2" name="Freeform 1755"/>
                <p:cNvSpPr>
                  <a:spLocks/>
                </p:cNvSpPr>
                <p:nvPr/>
              </p:nvSpPr>
              <p:spPr bwMode="auto">
                <a:xfrm>
                  <a:off x="1984" y="292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3" name="Freeform 1756"/>
                <p:cNvSpPr>
                  <a:spLocks/>
                </p:cNvSpPr>
                <p:nvPr/>
              </p:nvSpPr>
              <p:spPr bwMode="auto">
                <a:xfrm>
                  <a:off x="1987" y="293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4" name="Freeform 1757"/>
                <p:cNvSpPr>
                  <a:spLocks/>
                </p:cNvSpPr>
                <p:nvPr/>
              </p:nvSpPr>
              <p:spPr bwMode="auto">
                <a:xfrm>
                  <a:off x="1975" y="292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1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5" name="Freeform 1758"/>
                <p:cNvSpPr>
                  <a:spLocks/>
                </p:cNvSpPr>
                <p:nvPr/>
              </p:nvSpPr>
              <p:spPr bwMode="auto">
                <a:xfrm>
                  <a:off x="1978" y="2925"/>
                  <a:ext cx="2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6" name="Freeform 1759"/>
                <p:cNvSpPr>
                  <a:spLocks/>
                </p:cNvSpPr>
                <p:nvPr/>
              </p:nvSpPr>
              <p:spPr bwMode="auto">
                <a:xfrm>
                  <a:off x="1980" y="292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7" name="Freeform 1760"/>
                <p:cNvSpPr>
                  <a:spLocks/>
                </p:cNvSpPr>
                <p:nvPr/>
              </p:nvSpPr>
              <p:spPr bwMode="auto">
                <a:xfrm>
                  <a:off x="1956" y="29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8" name="Freeform 1761"/>
                <p:cNvSpPr>
                  <a:spLocks/>
                </p:cNvSpPr>
                <p:nvPr/>
              </p:nvSpPr>
              <p:spPr bwMode="auto">
                <a:xfrm>
                  <a:off x="1991" y="293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9" name="Freeform 1762"/>
                <p:cNvSpPr>
                  <a:spLocks/>
                </p:cNvSpPr>
                <p:nvPr/>
              </p:nvSpPr>
              <p:spPr bwMode="auto">
                <a:xfrm>
                  <a:off x="1991" y="293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0" name="Freeform 1763"/>
                <p:cNvSpPr>
                  <a:spLocks/>
                </p:cNvSpPr>
                <p:nvPr/>
              </p:nvSpPr>
              <p:spPr bwMode="auto">
                <a:xfrm>
                  <a:off x="1991" y="29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1" name="Freeform 1764"/>
                <p:cNvSpPr>
                  <a:spLocks/>
                </p:cNvSpPr>
                <p:nvPr/>
              </p:nvSpPr>
              <p:spPr bwMode="auto">
                <a:xfrm>
                  <a:off x="1991" y="29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2" name="Freeform 1765"/>
                <p:cNvSpPr>
                  <a:spLocks/>
                </p:cNvSpPr>
                <p:nvPr/>
              </p:nvSpPr>
              <p:spPr bwMode="auto">
                <a:xfrm>
                  <a:off x="1978" y="2981"/>
                  <a:ext cx="0" cy="4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0" y="2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3" name="Freeform 1766"/>
                <p:cNvSpPr>
                  <a:spLocks/>
                </p:cNvSpPr>
                <p:nvPr/>
              </p:nvSpPr>
              <p:spPr bwMode="auto">
                <a:xfrm>
                  <a:off x="1991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4" name="Freeform 1767"/>
                <p:cNvSpPr>
                  <a:spLocks/>
                </p:cNvSpPr>
                <p:nvPr/>
              </p:nvSpPr>
              <p:spPr bwMode="auto">
                <a:xfrm>
                  <a:off x="1991" y="293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5" name="Freeform 1768"/>
                <p:cNvSpPr>
                  <a:spLocks/>
                </p:cNvSpPr>
                <p:nvPr/>
              </p:nvSpPr>
              <p:spPr bwMode="auto">
                <a:xfrm>
                  <a:off x="1978" y="3002"/>
                  <a:ext cx="11" cy="17"/>
                </a:xfrm>
                <a:custGeom>
                  <a:avLst/>
                  <a:gdLst>
                    <a:gd name="T0" fmla="*/ 8 w 12"/>
                    <a:gd name="T1" fmla="*/ 0 h 18"/>
                    <a:gd name="T2" fmla="*/ 8 w 12"/>
                    <a:gd name="T3" fmla="*/ 0 h 18"/>
                    <a:gd name="T4" fmla="*/ 8 w 12"/>
                    <a:gd name="T5" fmla="*/ 0 h 18"/>
                    <a:gd name="T6" fmla="*/ 8 w 12"/>
                    <a:gd name="T7" fmla="*/ 1 h 18"/>
                    <a:gd name="T8" fmla="*/ 7 w 12"/>
                    <a:gd name="T9" fmla="*/ 1 h 18"/>
                    <a:gd name="T10" fmla="*/ 6 w 12"/>
                    <a:gd name="T11" fmla="*/ 2 h 18"/>
                    <a:gd name="T12" fmla="*/ 6 w 12"/>
                    <a:gd name="T13" fmla="*/ 2 h 18"/>
                    <a:gd name="T14" fmla="*/ 5 w 12"/>
                    <a:gd name="T15" fmla="*/ 3 h 18"/>
                    <a:gd name="T16" fmla="*/ 4 w 12"/>
                    <a:gd name="T17" fmla="*/ 3 h 18"/>
                    <a:gd name="T18" fmla="*/ 3 w 12"/>
                    <a:gd name="T19" fmla="*/ 3 h 18"/>
                    <a:gd name="T20" fmla="*/ 2 w 12"/>
                    <a:gd name="T21" fmla="*/ 3 h 18"/>
                    <a:gd name="T22" fmla="*/ 2 w 12"/>
                    <a:gd name="T23" fmla="*/ 3 h 18"/>
                    <a:gd name="T24" fmla="*/ 0 w 12"/>
                    <a:gd name="T25" fmla="*/ 3 h 18"/>
                    <a:gd name="T26" fmla="*/ 0 w 12"/>
                    <a:gd name="T27" fmla="*/ 3 h 18"/>
                    <a:gd name="T28" fmla="*/ 0 w 12"/>
                    <a:gd name="T29" fmla="*/ 9 h 18"/>
                    <a:gd name="T30" fmla="*/ 0 w 12"/>
                    <a:gd name="T31" fmla="*/ 9 h 18"/>
                    <a:gd name="T32" fmla="*/ 2 w 12"/>
                    <a:gd name="T33" fmla="*/ 18 h 18"/>
                    <a:gd name="T34" fmla="*/ 3 w 12"/>
                    <a:gd name="T35" fmla="*/ 17 h 18"/>
                    <a:gd name="T36" fmla="*/ 4 w 12"/>
                    <a:gd name="T37" fmla="*/ 17 h 18"/>
                    <a:gd name="T38" fmla="*/ 4 w 12"/>
                    <a:gd name="T39" fmla="*/ 17 h 18"/>
                    <a:gd name="T40" fmla="*/ 4 w 12"/>
                    <a:gd name="T41" fmla="*/ 17 h 18"/>
                    <a:gd name="T42" fmla="*/ 5 w 12"/>
                    <a:gd name="T43" fmla="*/ 16 h 18"/>
                    <a:gd name="T44" fmla="*/ 12 w 12"/>
                    <a:gd name="T45" fmla="*/ 6 h 18"/>
                    <a:gd name="T46" fmla="*/ 10 w 12"/>
                    <a:gd name="T47" fmla="*/ 4 h 18"/>
                    <a:gd name="T48" fmla="*/ 10 w 12"/>
                    <a:gd name="T49" fmla="*/ 3 h 18"/>
                    <a:gd name="T50" fmla="*/ 10 w 12"/>
                    <a:gd name="T51" fmla="*/ 3 h 18"/>
                    <a:gd name="T52" fmla="*/ 10 w 12"/>
                    <a:gd name="T53" fmla="*/ 3 h 18"/>
                    <a:gd name="T54" fmla="*/ 10 w 12"/>
                    <a:gd name="T55" fmla="*/ 2 h 18"/>
                    <a:gd name="T56" fmla="*/ 10 w 12"/>
                    <a:gd name="T57" fmla="*/ 1 h 18"/>
                    <a:gd name="T58" fmla="*/ 10 w 12"/>
                    <a:gd name="T59" fmla="*/ 0 h 18"/>
                    <a:gd name="T60" fmla="*/ 10 w 12"/>
                    <a:gd name="T61" fmla="*/ 0 h 18"/>
                    <a:gd name="T62" fmla="*/ 10 w 12"/>
                    <a:gd name="T63" fmla="*/ 0 h 18"/>
                    <a:gd name="T64" fmla="*/ 8 w 12"/>
                    <a:gd name="T6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" h="1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1"/>
                        <a:pt x="1" y="14"/>
                        <a:pt x="2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6"/>
                      </a:cubicBezTo>
                      <a:cubicBezTo>
                        <a:pt x="6" y="16"/>
                        <a:pt x="9" y="11"/>
                        <a:pt x="12" y="6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6" name="Freeform 1769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7" name="Freeform 1770"/>
                <p:cNvSpPr>
                  <a:spLocks/>
                </p:cNvSpPr>
                <p:nvPr/>
              </p:nvSpPr>
              <p:spPr bwMode="auto">
                <a:xfrm>
                  <a:off x="1985" y="3002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2 w 2"/>
                    <a:gd name="T5" fmla="*/ 0 w 2"/>
                    <a:gd name="T6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8" name="Freeform 1771"/>
                <p:cNvSpPr>
                  <a:spLocks/>
                </p:cNvSpPr>
                <p:nvPr/>
              </p:nvSpPr>
              <p:spPr bwMode="auto">
                <a:xfrm>
                  <a:off x="1982" y="300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9" name="Freeform 1772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0" name="Freeform 1773"/>
                <p:cNvSpPr>
                  <a:spLocks/>
                </p:cNvSpPr>
                <p:nvPr/>
              </p:nvSpPr>
              <p:spPr bwMode="auto">
                <a:xfrm>
                  <a:off x="1980" y="300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1" name="Freeform 1774"/>
                <p:cNvSpPr>
                  <a:spLocks/>
                </p:cNvSpPr>
                <p:nvPr/>
              </p:nvSpPr>
              <p:spPr bwMode="auto">
                <a:xfrm>
                  <a:off x="1983" y="3003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2" name="Freeform 1775"/>
                <p:cNvSpPr>
                  <a:spLocks/>
                </p:cNvSpPr>
                <p:nvPr/>
              </p:nvSpPr>
              <p:spPr bwMode="auto">
                <a:xfrm>
                  <a:off x="1978" y="30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3" name="Freeform 1776"/>
                <p:cNvSpPr>
                  <a:spLocks/>
                </p:cNvSpPr>
                <p:nvPr/>
              </p:nvSpPr>
              <p:spPr bwMode="auto">
                <a:xfrm>
                  <a:off x="1987" y="3091"/>
                  <a:ext cx="110" cy="179"/>
                </a:xfrm>
                <a:custGeom>
                  <a:avLst/>
                  <a:gdLst>
                    <a:gd name="T0" fmla="*/ 56 w 115"/>
                    <a:gd name="T1" fmla="*/ 35 h 187"/>
                    <a:gd name="T2" fmla="*/ 59 w 115"/>
                    <a:gd name="T3" fmla="*/ 38 h 187"/>
                    <a:gd name="T4" fmla="*/ 61 w 115"/>
                    <a:gd name="T5" fmla="*/ 40 h 187"/>
                    <a:gd name="T6" fmla="*/ 63 w 115"/>
                    <a:gd name="T7" fmla="*/ 54 h 187"/>
                    <a:gd name="T8" fmla="*/ 56 w 115"/>
                    <a:gd name="T9" fmla="*/ 68 h 187"/>
                    <a:gd name="T10" fmla="*/ 54 w 115"/>
                    <a:gd name="T11" fmla="*/ 74 h 187"/>
                    <a:gd name="T12" fmla="*/ 44 w 115"/>
                    <a:gd name="T13" fmla="*/ 44 h 187"/>
                    <a:gd name="T14" fmla="*/ 37 w 115"/>
                    <a:gd name="T15" fmla="*/ 44 h 187"/>
                    <a:gd name="T16" fmla="*/ 30 w 115"/>
                    <a:gd name="T17" fmla="*/ 39 h 187"/>
                    <a:gd name="T18" fmla="*/ 0 w 115"/>
                    <a:gd name="T19" fmla="*/ 49 h 187"/>
                    <a:gd name="T20" fmla="*/ 4 w 115"/>
                    <a:gd name="T21" fmla="*/ 58 h 187"/>
                    <a:gd name="T22" fmla="*/ 7 w 115"/>
                    <a:gd name="T23" fmla="*/ 59 h 187"/>
                    <a:gd name="T24" fmla="*/ 10 w 115"/>
                    <a:gd name="T25" fmla="*/ 59 h 187"/>
                    <a:gd name="T26" fmla="*/ 13 w 115"/>
                    <a:gd name="T27" fmla="*/ 60 h 187"/>
                    <a:gd name="T28" fmla="*/ 15 w 115"/>
                    <a:gd name="T29" fmla="*/ 61 h 187"/>
                    <a:gd name="T30" fmla="*/ 30 w 115"/>
                    <a:gd name="T31" fmla="*/ 66 h 187"/>
                    <a:gd name="T32" fmla="*/ 29 w 115"/>
                    <a:gd name="T33" fmla="*/ 93 h 187"/>
                    <a:gd name="T34" fmla="*/ 31 w 115"/>
                    <a:gd name="T35" fmla="*/ 102 h 187"/>
                    <a:gd name="T36" fmla="*/ 25 w 115"/>
                    <a:gd name="T37" fmla="*/ 117 h 187"/>
                    <a:gd name="T38" fmla="*/ 12 w 115"/>
                    <a:gd name="T39" fmla="*/ 135 h 187"/>
                    <a:gd name="T40" fmla="*/ 12 w 115"/>
                    <a:gd name="T41" fmla="*/ 136 h 187"/>
                    <a:gd name="T42" fmla="*/ 13 w 115"/>
                    <a:gd name="T43" fmla="*/ 138 h 187"/>
                    <a:gd name="T44" fmla="*/ 18 w 115"/>
                    <a:gd name="T45" fmla="*/ 154 h 187"/>
                    <a:gd name="T46" fmla="*/ 20 w 115"/>
                    <a:gd name="T47" fmla="*/ 179 h 187"/>
                    <a:gd name="T48" fmla="*/ 23 w 115"/>
                    <a:gd name="T49" fmla="*/ 187 h 187"/>
                    <a:gd name="T50" fmla="*/ 26 w 115"/>
                    <a:gd name="T51" fmla="*/ 183 h 187"/>
                    <a:gd name="T52" fmla="*/ 26 w 115"/>
                    <a:gd name="T53" fmla="*/ 183 h 187"/>
                    <a:gd name="T54" fmla="*/ 53 w 115"/>
                    <a:gd name="T55" fmla="*/ 157 h 187"/>
                    <a:gd name="T56" fmla="*/ 54 w 115"/>
                    <a:gd name="T57" fmla="*/ 135 h 187"/>
                    <a:gd name="T58" fmla="*/ 47 w 115"/>
                    <a:gd name="T59" fmla="*/ 113 h 187"/>
                    <a:gd name="T60" fmla="*/ 53 w 115"/>
                    <a:gd name="T61" fmla="*/ 99 h 187"/>
                    <a:gd name="T62" fmla="*/ 64 w 115"/>
                    <a:gd name="T63" fmla="*/ 90 h 187"/>
                    <a:gd name="T64" fmla="*/ 89 w 115"/>
                    <a:gd name="T65" fmla="*/ 71 h 187"/>
                    <a:gd name="T66" fmla="*/ 112 w 115"/>
                    <a:gd name="T67" fmla="*/ 24 h 187"/>
                    <a:gd name="T68" fmla="*/ 111 w 115"/>
                    <a:gd name="T69" fmla="*/ 0 h 187"/>
                    <a:gd name="T70" fmla="*/ 108 w 115"/>
                    <a:gd name="T71" fmla="*/ 1 h 187"/>
                    <a:gd name="T72" fmla="*/ 105 w 115"/>
                    <a:gd name="T73" fmla="*/ 3 h 187"/>
                    <a:gd name="T74" fmla="*/ 104 w 115"/>
                    <a:gd name="T75" fmla="*/ 3 h 187"/>
                    <a:gd name="T76" fmla="*/ 103 w 115"/>
                    <a:gd name="T77" fmla="*/ 4 h 187"/>
                    <a:gd name="T78" fmla="*/ 99 w 115"/>
                    <a:gd name="T79" fmla="*/ 6 h 187"/>
                    <a:gd name="T80" fmla="*/ 88 w 115"/>
                    <a:gd name="T81" fmla="*/ 7 h 187"/>
                    <a:gd name="T82" fmla="*/ 81 w 115"/>
                    <a:gd name="T83" fmla="*/ 12 h 187"/>
                    <a:gd name="T84" fmla="*/ 67 w 115"/>
                    <a:gd name="T85" fmla="*/ 13 h 187"/>
                    <a:gd name="T86" fmla="*/ 59 w 115"/>
                    <a:gd name="T87" fmla="*/ 10 h 187"/>
                    <a:gd name="T88" fmla="*/ 55 w 115"/>
                    <a:gd name="T89" fmla="*/ 11 h 187"/>
                    <a:gd name="T90" fmla="*/ 52 w 115"/>
                    <a:gd name="T91" fmla="*/ 1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5" h="187">
                      <a:moveTo>
                        <a:pt x="51" y="13"/>
                      </a:moveTo>
                      <a:cubicBezTo>
                        <a:pt x="50" y="16"/>
                        <a:pt x="52" y="22"/>
                        <a:pt x="54" y="27"/>
                      </a:cubicBezTo>
                      <a:cubicBezTo>
                        <a:pt x="55" y="30"/>
                        <a:pt x="56" y="33"/>
                        <a:pt x="56" y="35"/>
                      </a:cubicBezTo>
                      <a:cubicBezTo>
                        <a:pt x="56" y="35"/>
                        <a:pt x="57" y="36"/>
                        <a:pt x="57" y="36"/>
                      </a:cubicBezTo>
                      <a:cubicBezTo>
                        <a:pt x="57" y="36"/>
                        <a:pt x="58" y="36"/>
                        <a:pt x="58" y="37"/>
                      </a:cubicBezTo>
                      <a:cubicBezTo>
                        <a:pt x="58" y="37"/>
                        <a:pt x="59" y="37"/>
                        <a:pt x="59" y="38"/>
                      </a:cubicBezTo>
                      <a:cubicBezTo>
                        <a:pt x="59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2" y="40"/>
                        <a:pt x="62" y="41"/>
                        <a:pt x="63" y="41"/>
                      </a:cubicBezTo>
                      <a:cubicBezTo>
                        <a:pt x="65" y="44"/>
                        <a:pt x="65" y="45"/>
                        <a:pt x="64" y="48"/>
                      </a:cubicBezTo>
                      <a:cubicBezTo>
                        <a:pt x="64" y="49"/>
                        <a:pt x="63" y="51"/>
                        <a:pt x="63" y="54"/>
                      </a:cubicBezTo>
                      <a:cubicBezTo>
                        <a:pt x="64" y="60"/>
                        <a:pt x="62" y="61"/>
                        <a:pt x="59" y="62"/>
                      </a:cubicBezTo>
                      <a:cubicBezTo>
                        <a:pt x="58" y="62"/>
                        <a:pt x="57" y="62"/>
                        <a:pt x="56" y="63"/>
                      </a:cubicBezTo>
                      <a:cubicBezTo>
                        <a:pt x="55" y="64"/>
                        <a:pt x="56" y="66"/>
                        <a:pt x="56" y="68"/>
                      </a:cubicBezTo>
                      <a:cubicBezTo>
                        <a:pt x="56" y="70"/>
                        <a:pt x="56" y="71"/>
                        <a:pt x="56" y="72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0" y="74"/>
                        <a:pt x="42" y="59"/>
                        <a:pt x="42" y="59"/>
                      </a:cubicBezTo>
                      <a:cubicBezTo>
                        <a:pt x="41" y="57"/>
                        <a:pt x="42" y="55"/>
                        <a:pt x="43" y="52"/>
                      </a:cubicBezTo>
                      <a:cubicBezTo>
                        <a:pt x="44" y="49"/>
                        <a:pt x="45" y="46"/>
                        <a:pt x="44" y="44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2" y="43"/>
                        <a:pt x="40" y="43"/>
                        <a:pt x="39" y="43"/>
                      </a:cubicBezTo>
                      <a:cubicBezTo>
                        <a:pt x="38" y="44"/>
                        <a:pt x="38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5" y="44"/>
                        <a:pt x="33" y="42"/>
                        <a:pt x="31" y="40"/>
                      </a:cubicBez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6" y="40"/>
                        <a:pt x="11" y="45"/>
                        <a:pt x="0" y="49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3" y="58"/>
                        <a:pt x="3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5" y="58"/>
                        <a:pt x="5" y="58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9"/>
                      </a:cubicBezTo>
                      <a:cubicBezTo>
                        <a:pt x="7" y="59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2" y="60"/>
                        <a:pt x="12" y="60"/>
                        <a:pt x="13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14" y="60"/>
                        <a:pt x="14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7" y="61"/>
                        <a:pt x="17" y="62"/>
                      </a:cubicBezTo>
                      <a:cubicBezTo>
                        <a:pt x="20" y="63"/>
                        <a:pt x="23" y="64"/>
                        <a:pt x="26" y="65"/>
                      </a:cubicBezTo>
                      <a:cubicBezTo>
                        <a:pt x="28" y="65"/>
                        <a:pt x="29" y="66"/>
                        <a:pt x="30" y="66"/>
                      </a:cubicBezTo>
                      <a:cubicBezTo>
                        <a:pt x="32" y="67"/>
                        <a:pt x="32" y="70"/>
                        <a:pt x="31" y="77"/>
                      </a:cubicBezTo>
                      <a:cubicBezTo>
                        <a:pt x="31" y="80"/>
                        <a:pt x="31" y="83"/>
                        <a:pt x="31" y="85"/>
                      </a:cubicBezTo>
                      <a:cubicBezTo>
                        <a:pt x="32" y="89"/>
                        <a:pt x="30" y="91"/>
                        <a:pt x="29" y="93"/>
                      </a:cubicBezTo>
                      <a:cubicBezTo>
                        <a:pt x="28" y="93"/>
                        <a:pt x="28" y="94"/>
                        <a:pt x="28" y="94"/>
                      </a:cubicBezTo>
                      <a:cubicBezTo>
                        <a:pt x="30" y="96"/>
                        <a:pt x="30" y="99"/>
                        <a:pt x="31" y="101"/>
                      </a:cubicBezTo>
                      <a:cubicBezTo>
                        <a:pt x="31" y="101"/>
                        <a:pt x="31" y="102"/>
                        <a:pt x="31" y="102"/>
                      </a:cubicBezTo>
                      <a:cubicBezTo>
                        <a:pt x="32" y="102"/>
                        <a:pt x="32" y="103"/>
                        <a:pt x="32" y="104"/>
                      </a:cubicBezTo>
                      <a:cubicBezTo>
                        <a:pt x="33" y="107"/>
                        <a:pt x="27" y="113"/>
                        <a:pt x="25" y="114"/>
                      </a:cubicBezTo>
                      <a:cubicBezTo>
                        <a:pt x="25" y="114"/>
                        <a:pt x="25" y="116"/>
                        <a:pt x="25" y="117"/>
                      </a:cubicBezTo>
                      <a:cubicBezTo>
                        <a:pt x="25" y="119"/>
                        <a:pt x="24" y="122"/>
                        <a:pt x="23" y="125"/>
                      </a:cubicBezTo>
                      <a:cubicBezTo>
                        <a:pt x="21" y="127"/>
                        <a:pt x="18" y="130"/>
                        <a:pt x="14" y="133"/>
                      </a:cubicBezTo>
                      <a:cubicBezTo>
                        <a:pt x="14" y="134"/>
                        <a:pt x="13" y="134"/>
                        <a:pt x="12" y="135"/>
                      </a:cubicBezTo>
                      <a:cubicBezTo>
                        <a:pt x="12" y="135"/>
                        <a:pt x="12" y="135"/>
                        <a:pt x="12" y="135"/>
                      </a:cubicBezTo>
                      <a:cubicBezTo>
                        <a:pt x="12" y="135"/>
                        <a:pt x="12" y="136"/>
                        <a:pt x="12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2" y="136"/>
                        <a:pt x="12" y="137"/>
                        <a:pt x="13" y="137"/>
                      </a:cubicBezTo>
                      <a:cubicBezTo>
                        <a:pt x="13" y="137"/>
                        <a:pt x="13" y="137"/>
                        <a:pt x="13" y="137"/>
                      </a:cubicBezTo>
                      <a:cubicBezTo>
                        <a:pt x="13" y="138"/>
                        <a:pt x="13" y="138"/>
                        <a:pt x="13" y="138"/>
                      </a:cubicBezTo>
                      <a:cubicBezTo>
                        <a:pt x="13" y="138"/>
                        <a:pt x="13" y="138"/>
                        <a:pt x="13" y="139"/>
                      </a:cubicBezTo>
                      <a:cubicBezTo>
                        <a:pt x="13" y="139"/>
                        <a:pt x="13" y="140"/>
                        <a:pt x="13" y="140"/>
                      </a:cubicBezTo>
                      <a:cubicBezTo>
                        <a:pt x="14" y="144"/>
                        <a:pt x="17" y="153"/>
                        <a:pt x="18" y="154"/>
                      </a:cubicBezTo>
                      <a:cubicBezTo>
                        <a:pt x="23" y="157"/>
                        <a:pt x="20" y="177"/>
                        <a:pt x="20" y="177"/>
                      </a:cubicBezTo>
                      <a:cubicBezTo>
                        <a:pt x="20" y="177"/>
                        <a:pt x="20" y="178"/>
                        <a:pt x="20" y="178"/>
                      </a:cubicBezTo>
                      <a:cubicBezTo>
                        <a:pt x="20" y="179"/>
                        <a:pt x="20" y="179"/>
                        <a:pt x="20" y="179"/>
                      </a:cubicBezTo>
                      <a:cubicBezTo>
                        <a:pt x="20" y="181"/>
                        <a:pt x="21" y="185"/>
                        <a:pt x="21" y="187"/>
                      </a:cubicBezTo>
                      <a:cubicBezTo>
                        <a:pt x="21" y="187"/>
                        <a:pt x="22" y="187"/>
                        <a:pt x="23" y="187"/>
                      </a:cubicBezTo>
                      <a:cubicBezTo>
                        <a:pt x="23" y="187"/>
                        <a:pt x="23" y="187"/>
                        <a:pt x="23" y="187"/>
                      </a:cubicBezTo>
                      <a:cubicBezTo>
                        <a:pt x="24" y="187"/>
                        <a:pt x="25" y="187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6" y="186"/>
                        <a:pt x="26" y="184"/>
                        <a:pt x="26" y="183"/>
                      </a:cubicBezTo>
                      <a:cubicBezTo>
                        <a:pt x="26" y="183"/>
                        <a:pt x="26" y="183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3"/>
                        <a:pt x="26" y="183"/>
                        <a:pt x="26" y="183"/>
                      </a:cubicBezTo>
                      <a:cubicBezTo>
                        <a:pt x="24" y="183"/>
                        <a:pt x="22" y="182"/>
                        <a:pt x="22" y="180"/>
                      </a:cubicBezTo>
                      <a:cubicBezTo>
                        <a:pt x="19" y="174"/>
                        <a:pt x="35" y="166"/>
                        <a:pt x="41" y="164"/>
                      </a:cubicBezTo>
                      <a:cubicBezTo>
                        <a:pt x="50" y="161"/>
                        <a:pt x="53" y="159"/>
                        <a:pt x="53" y="157"/>
                      </a:cubicBezTo>
                      <a:cubicBezTo>
                        <a:pt x="54" y="155"/>
                        <a:pt x="54" y="153"/>
                        <a:pt x="54" y="150"/>
                      </a:cubicBezTo>
                      <a:cubicBezTo>
                        <a:pt x="54" y="146"/>
                        <a:pt x="54" y="143"/>
                        <a:pt x="55" y="140"/>
                      </a:cubicBezTo>
                      <a:cubicBezTo>
                        <a:pt x="55" y="139"/>
                        <a:pt x="55" y="138"/>
                        <a:pt x="54" y="135"/>
                      </a:cubicBezTo>
                      <a:cubicBezTo>
                        <a:pt x="54" y="133"/>
                        <a:pt x="53" y="131"/>
                        <a:pt x="53" y="127"/>
                      </a:cubicBezTo>
                      <a:cubicBezTo>
                        <a:pt x="52" y="122"/>
                        <a:pt x="51" y="120"/>
                        <a:pt x="49" y="118"/>
                      </a:cubicBezTo>
                      <a:cubicBezTo>
                        <a:pt x="49" y="116"/>
                        <a:pt x="48" y="115"/>
                        <a:pt x="47" y="113"/>
                      </a:cubicBezTo>
                      <a:cubicBezTo>
                        <a:pt x="46" y="110"/>
                        <a:pt x="46" y="106"/>
                        <a:pt x="47" y="104"/>
                      </a:cubicBezTo>
                      <a:cubicBezTo>
                        <a:pt x="48" y="103"/>
                        <a:pt x="49" y="102"/>
                        <a:pt x="51" y="102"/>
                      </a:cubicBezTo>
                      <a:cubicBezTo>
                        <a:pt x="52" y="102"/>
                        <a:pt x="52" y="102"/>
                        <a:pt x="53" y="99"/>
                      </a:cubicBezTo>
                      <a:cubicBezTo>
                        <a:pt x="53" y="99"/>
                        <a:pt x="54" y="98"/>
                        <a:pt x="54" y="97"/>
                      </a:cubicBezTo>
                      <a:cubicBezTo>
                        <a:pt x="56" y="94"/>
                        <a:pt x="58" y="93"/>
                        <a:pt x="60" y="92"/>
                      </a:cubicBezTo>
                      <a:cubicBezTo>
                        <a:pt x="61" y="92"/>
                        <a:pt x="63" y="91"/>
                        <a:pt x="64" y="90"/>
                      </a:cubicBezTo>
                      <a:cubicBezTo>
                        <a:pt x="66" y="89"/>
                        <a:pt x="67" y="88"/>
                        <a:pt x="68" y="86"/>
                      </a:cubicBezTo>
                      <a:cubicBezTo>
                        <a:pt x="70" y="83"/>
                        <a:pt x="72" y="81"/>
                        <a:pt x="76" y="77"/>
                      </a:cubicBezTo>
                      <a:cubicBezTo>
                        <a:pt x="80" y="74"/>
                        <a:pt x="85" y="73"/>
                        <a:pt x="89" y="71"/>
                      </a:cubicBezTo>
                      <a:cubicBezTo>
                        <a:pt x="92" y="70"/>
                        <a:pt x="96" y="69"/>
                        <a:pt x="98" y="68"/>
                      </a:cubicBezTo>
                      <a:cubicBezTo>
                        <a:pt x="105" y="64"/>
                        <a:pt x="115" y="49"/>
                        <a:pt x="115" y="46"/>
                      </a:cubicBezTo>
                      <a:cubicBezTo>
                        <a:pt x="114" y="44"/>
                        <a:pt x="112" y="30"/>
                        <a:pt x="112" y="24"/>
                      </a:cubicBezTo>
                      <a:cubicBezTo>
                        <a:pt x="113" y="21"/>
                        <a:pt x="112" y="14"/>
                        <a:pt x="112" y="8"/>
                      </a:cubicBezTo>
                      <a:cubicBezTo>
                        <a:pt x="112" y="5"/>
                        <a:pt x="112" y="2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08" y="1"/>
                        <a:pt x="107" y="2"/>
                        <a:pt x="107" y="2"/>
                      </a:cubicBezTo>
                      <a:cubicBezTo>
                        <a:pt x="107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3"/>
                        <a:pt x="104" y="3"/>
                        <a:pt x="104" y="4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2" y="6"/>
                        <a:pt x="100" y="6"/>
                        <a:pt x="99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2" y="9"/>
                        <a:pt x="90" y="8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6" y="7"/>
                        <a:pt x="85" y="8"/>
                        <a:pt x="85" y="9"/>
                      </a:cubicBezTo>
                      <a:cubicBezTo>
                        <a:pt x="85" y="10"/>
                        <a:pt x="84" y="12"/>
                        <a:pt x="81" y="12"/>
                      </a:cubicBezTo>
                      <a:cubicBezTo>
                        <a:pt x="79" y="12"/>
                        <a:pt x="77" y="12"/>
                        <a:pt x="76" y="12"/>
                      </a:cubicBezTo>
                      <a:cubicBezTo>
                        <a:pt x="75" y="11"/>
                        <a:pt x="74" y="12"/>
                        <a:pt x="72" y="12"/>
                      </a:cubicBezTo>
                      <a:cubicBezTo>
                        <a:pt x="70" y="13"/>
                        <a:pt x="68" y="13"/>
                        <a:pt x="67" y="13"/>
                      </a:cubicBezTo>
                      <a:cubicBezTo>
                        <a:pt x="64" y="13"/>
                        <a:pt x="63" y="11"/>
                        <a:pt x="63" y="10"/>
                      </a:cubicBezTo>
                      <a:cubicBezTo>
                        <a:pt x="63" y="10"/>
                        <a:pt x="63" y="10"/>
                        <a:pt x="62" y="9"/>
                      </a:cubicBezTo>
                      <a:cubicBezTo>
                        <a:pt x="61" y="9"/>
                        <a:pt x="60" y="10"/>
                        <a:pt x="59" y="10"/>
                      </a:cubicBezTo>
                      <a:cubicBezTo>
                        <a:pt x="58" y="10"/>
                        <a:pt x="57" y="11"/>
                        <a:pt x="56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3" y="11"/>
                        <a:pt x="52" y="10"/>
                      </a:cubicBezTo>
                      <a:cubicBezTo>
                        <a:pt x="52" y="11"/>
                        <a:pt x="52" y="12"/>
                        <a:pt x="51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4" name="Freeform 1777"/>
                <p:cNvSpPr>
                  <a:spLocks/>
                </p:cNvSpPr>
                <p:nvPr/>
              </p:nvSpPr>
              <p:spPr bwMode="auto">
                <a:xfrm>
                  <a:off x="1994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5" name="Freeform 1778"/>
                <p:cNvSpPr>
                  <a:spLocks/>
                </p:cNvSpPr>
                <p:nvPr/>
              </p:nvSpPr>
              <p:spPr bwMode="auto">
                <a:xfrm>
                  <a:off x="1996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6" name="Freeform 1779"/>
                <p:cNvSpPr>
                  <a:spLocks/>
                </p:cNvSpPr>
                <p:nvPr/>
              </p:nvSpPr>
              <p:spPr bwMode="auto">
                <a:xfrm>
                  <a:off x="1992" y="314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7" name="Freeform 1780"/>
                <p:cNvSpPr>
                  <a:spLocks/>
                </p:cNvSpPr>
                <p:nvPr/>
              </p:nvSpPr>
              <p:spPr bwMode="auto">
                <a:xfrm>
                  <a:off x="1999" y="321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8" name="Freeform 1781"/>
                <p:cNvSpPr>
                  <a:spLocks/>
                </p:cNvSpPr>
                <p:nvPr/>
              </p:nvSpPr>
              <p:spPr bwMode="auto">
                <a:xfrm>
                  <a:off x="1991" y="31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9" name="Freeform 1782"/>
                <p:cNvSpPr>
                  <a:spLocks/>
                </p:cNvSpPr>
                <p:nvPr/>
              </p:nvSpPr>
              <p:spPr bwMode="auto">
                <a:xfrm>
                  <a:off x="2000" y="31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0" name="Freeform 1783"/>
                <p:cNvSpPr>
                  <a:spLocks/>
                </p:cNvSpPr>
                <p:nvPr/>
              </p:nvSpPr>
              <p:spPr bwMode="auto">
                <a:xfrm>
                  <a:off x="2002" y="31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1" name="Freeform 1784"/>
                <p:cNvSpPr>
                  <a:spLocks/>
                </p:cNvSpPr>
                <p:nvPr/>
              </p:nvSpPr>
              <p:spPr bwMode="auto">
                <a:xfrm>
                  <a:off x="1998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2" name="Freeform 1785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1" cy="8"/>
                </a:xfrm>
                <a:custGeom>
                  <a:avLst/>
                  <a:gdLst>
                    <a:gd name="T0" fmla="*/ 0 w 1"/>
                    <a:gd name="T1" fmla="*/ 2 h 9"/>
                    <a:gd name="T2" fmla="*/ 1 w 1"/>
                    <a:gd name="T3" fmla="*/ 9 h 9"/>
                    <a:gd name="T4" fmla="*/ 1 w 1"/>
                    <a:gd name="T5" fmla="*/ 9 h 9"/>
                    <a:gd name="T6" fmla="*/ 0 w 1"/>
                    <a:gd name="T7" fmla="*/ 1 h 9"/>
                    <a:gd name="T8" fmla="*/ 0 w 1"/>
                    <a:gd name="T9" fmla="*/ 0 h 9"/>
                    <a:gd name="T10" fmla="*/ 0 w 1"/>
                    <a:gd name="T11" fmla="*/ 1 h 9"/>
                    <a:gd name="T12" fmla="*/ 0 w 1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9">
                      <a:moveTo>
                        <a:pt x="0" y="2"/>
                      </a:moveTo>
                      <a:cubicBezTo>
                        <a:pt x="0" y="4"/>
                        <a:pt x="1" y="7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7"/>
                        <a:pt x="0" y="3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3" name="Freeform 1786"/>
                <p:cNvSpPr>
                  <a:spLocks/>
                </p:cNvSpPr>
                <p:nvPr/>
              </p:nvSpPr>
              <p:spPr bwMode="auto">
                <a:xfrm>
                  <a:off x="2009" y="327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4" name="Freeform 1787"/>
                <p:cNvSpPr>
                  <a:spLocks/>
                </p:cNvSpPr>
                <p:nvPr/>
              </p:nvSpPr>
              <p:spPr bwMode="auto">
                <a:xfrm>
                  <a:off x="2000" y="322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5" name="Freeform 1788"/>
                <p:cNvSpPr>
                  <a:spLocks/>
                </p:cNvSpPr>
                <p:nvPr/>
              </p:nvSpPr>
              <p:spPr bwMode="auto">
                <a:xfrm>
                  <a:off x="1999" y="32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6" name="Freeform 1789"/>
                <p:cNvSpPr>
                  <a:spLocks/>
                </p:cNvSpPr>
                <p:nvPr/>
              </p:nvSpPr>
              <p:spPr bwMode="auto">
                <a:xfrm>
                  <a:off x="2000" y="32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7" name="Freeform 1790"/>
                <p:cNvSpPr>
                  <a:spLocks/>
                </p:cNvSpPr>
                <p:nvPr/>
              </p:nvSpPr>
              <p:spPr bwMode="auto">
                <a:xfrm>
                  <a:off x="2006" y="326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8" name="Freeform 1791"/>
                <p:cNvSpPr>
                  <a:spLocks/>
                </p:cNvSpPr>
                <p:nvPr/>
              </p:nvSpPr>
              <p:spPr bwMode="auto">
                <a:xfrm>
                  <a:off x="1999" y="32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9" name="Freeform 1792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0" name="Freeform 1793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1" name="Freeform 1794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2" name="Freeform 1795"/>
                <p:cNvSpPr>
                  <a:spLocks/>
                </p:cNvSpPr>
                <p:nvPr/>
              </p:nvSpPr>
              <p:spPr bwMode="auto">
                <a:xfrm>
                  <a:off x="1987" y="3129"/>
                  <a:ext cx="28" cy="9"/>
                </a:xfrm>
                <a:custGeom>
                  <a:avLst/>
                  <a:gdLst>
                    <a:gd name="T0" fmla="*/ 0 w 29"/>
                    <a:gd name="T1" fmla="*/ 10 h 10"/>
                    <a:gd name="T2" fmla="*/ 29 w 29"/>
                    <a:gd name="T3" fmla="*/ 0 h 10"/>
                    <a:gd name="T4" fmla="*/ 29 w 29"/>
                    <a:gd name="T5" fmla="*/ 0 h 10"/>
                    <a:gd name="T6" fmla="*/ 0 w 29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0">
                      <a:moveTo>
                        <a:pt x="0" y="10"/>
                      </a:moveTo>
                      <a:cubicBezTo>
                        <a:pt x="11" y="6"/>
                        <a:pt x="26" y="1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6" y="1"/>
                        <a:pt x="11" y="6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3" name="Freeform 1796"/>
                <p:cNvSpPr>
                  <a:spLocks/>
                </p:cNvSpPr>
                <p:nvPr/>
              </p:nvSpPr>
              <p:spPr bwMode="auto">
                <a:xfrm>
                  <a:off x="1987" y="3138"/>
                  <a:ext cx="3" cy="9"/>
                </a:xfrm>
                <a:custGeom>
                  <a:avLst/>
                  <a:gdLst>
                    <a:gd name="T0" fmla="*/ 3 w 3"/>
                    <a:gd name="T1" fmla="*/ 9 h 9"/>
                    <a:gd name="T2" fmla="*/ 0 w 3"/>
                    <a:gd name="T3" fmla="*/ 0 h 9"/>
                    <a:gd name="T4" fmla="*/ 3 w 3"/>
                    <a:gd name="T5" fmla="*/ 9 h 9"/>
                    <a:gd name="T6" fmla="*/ 3 w 3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9">
                      <a:moveTo>
                        <a:pt x="3" y="9"/>
                      </a:moveTo>
                      <a:lnTo>
                        <a:pt x="0" y="0"/>
                      </a:lnTo>
                      <a:lnTo>
                        <a:pt x="3" y="9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4" name="Freeform 1797"/>
                <p:cNvSpPr>
                  <a:spLocks/>
                </p:cNvSpPr>
                <p:nvPr/>
              </p:nvSpPr>
              <p:spPr bwMode="auto">
                <a:xfrm>
                  <a:off x="1980" y="2985"/>
                  <a:ext cx="113" cy="115"/>
                </a:xfrm>
                <a:custGeom>
                  <a:avLst/>
                  <a:gdLst>
                    <a:gd name="T0" fmla="*/ 45 w 118"/>
                    <a:gd name="T1" fmla="*/ 16 h 120"/>
                    <a:gd name="T2" fmla="*/ 25 w 118"/>
                    <a:gd name="T3" fmla="*/ 17 h 120"/>
                    <a:gd name="T4" fmla="*/ 21 w 118"/>
                    <a:gd name="T5" fmla="*/ 0 h 120"/>
                    <a:gd name="T6" fmla="*/ 13 w 118"/>
                    <a:gd name="T7" fmla="*/ 4 h 120"/>
                    <a:gd name="T8" fmla="*/ 14 w 118"/>
                    <a:gd name="T9" fmla="*/ 14 h 120"/>
                    <a:gd name="T10" fmla="*/ 11 w 118"/>
                    <a:gd name="T11" fmla="*/ 16 h 120"/>
                    <a:gd name="T12" fmla="*/ 11 w 118"/>
                    <a:gd name="T13" fmla="*/ 18 h 120"/>
                    <a:gd name="T14" fmla="*/ 14 w 118"/>
                    <a:gd name="T15" fmla="*/ 21 h 120"/>
                    <a:gd name="T16" fmla="*/ 3 w 118"/>
                    <a:gd name="T17" fmla="*/ 37 h 120"/>
                    <a:gd name="T18" fmla="*/ 2 w 118"/>
                    <a:gd name="T19" fmla="*/ 38 h 120"/>
                    <a:gd name="T20" fmla="*/ 0 w 118"/>
                    <a:gd name="T21" fmla="*/ 39 h 120"/>
                    <a:gd name="T22" fmla="*/ 13 w 118"/>
                    <a:gd name="T23" fmla="*/ 74 h 120"/>
                    <a:gd name="T24" fmla="*/ 16 w 118"/>
                    <a:gd name="T25" fmla="*/ 84 h 120"/>
                    <a:gd name="T26" fmla="*/ 19 w 118"/>
                    <a:gd name="T27" fmla="*/ 85 h 120"/>
                    <a:gd name="T28" fmla="*/ 41 w 118"/>
                    <a:gd name="T29" fmla="*/ 95 h 120"/>
                    <a:gd name="T30" fmla="*/ 44 w 118"/>
                    <a:gd name="T31" fmla="*/ 95 h 120"/>
                    <a:gd name="T32" fmla="*/ 47 w 118"/>
                    <a:gd name="T33" fmla="*/ 95 h 120"/>
                    <a:gd name="T34" fmla="*/ 52 w 118"/>
                    <a:gd name="T35" fmla="*/ 96 h 120"/>
                    <a:gd name="T36" fmla="*/ 59 w 118"/>
                    <a:gd name="T37" fmla="*/ 118 h 120"/>
                    <a:gd name="T38" fmla="*/ 61 w 118"/>
                    <a:gd name="T39" fmla="*/ 118 h 120"/>
                    <a:gd name="T40" fmla="*/ 63 w 118"/>
                    <a:gd name="T41" fmla="*/ 118 h 120"/>
                    <a:gd name="T42" fmla="*/ 69 w 118"/>
                    <a:gd name="T43" fmla="*/ 116 h 120"/>
                    <a:gd name="T44" fmla="*/ 72 w 118"/>
                    <a:gd name="T45" fmla="*/ 117 h 120"/>
                    <a:gd name="T46" fmla="*/ 74 w 118"/>
                    <a:gd name="T47" fmla="*/ 120 h 120"/>
                    <a:gd name="T48" fmla="*/ 88 w 118"/>
                    <a:gd name="T49" fmla="*/ 119 h 120"/>
                    <a:gd name="T50" fmla="*/ 96 w 118"/>
                    <a:gd name="T51" fmla="*/ 114 h 120"/>
                    <a:gd name="T52" fmla="*/ 104 w 118"/>
                    <a:gd name="T53" fmla="*/ 113 h 120"/>
                    <a:gd name="T54" fmla="*/ 107 w 118"/>
                    <a:gd name="T55" fmla="*/ 113 h 120"/>
                    <a:gd name="T56" fmla="*/ 107 w 118"/>
                    <a:gd name="T57" fmla="*/ 112 h 120"/>
                    <a:gd name="T58" fmla="*/ 107 w 118"/>
                    <a:gd name="T59" fmla="*/ 112 h 120"/>
                    <a:gd name="T60" fmla="*/ 108 w 118"/>
                    <a:gd name="T61" fmla="*/ 112 h 120"/>
                    <a:gd name="T62" fmla="*/ 108 w 118"/>
                    <a:gd name="T63" fmla="*/ 111 h 120"/>
                    <a:gd name="T64" fmla="*/ 109 w 118"/>
                    <a:gd name="T65" fmla="*/ 111 h 120"/>
                    <a:gd name="T66" fmla="*/ 110 w 118"/>
                    <a:gd name="T67" fmla="*/ 110 h 120"/>
                    <a:gd name="T68" fmla="*/ 112 w 118"/>
                    <a:gd name="T69" fmla="*/ 109 h 120"/>
                    <a:gd name="T70" fmla="*/ 114 w 118"/>
                    <a:gd name="T71" fmla="*/ 108 h 120"/>
                    <a:gd name="T72" fmla="*/ 116 w 118"/>
                    <a:gd name="T73" fmla="*/ 107 h 120"/>
                    <a:gd name="T74" fmla="*/ 118 w 118"/>
                    <a:gd name="T75" fmla="*/ 106 h 120"/>
                    <a:gd name="T76" fmla="*/ 108 w 118"/>
                    <a:gd name="T77" fmla="*/ 92 h 120"/>
                    <a:gd name="T78" fmla="*/ 106 w 118"/>
                    <a:gd name="T79" fmla="*/ 78 h 120"/>
                    <a:gd name="T80" fmla="*/ 108 w 118"/>
                    <a:gd name="T81" fmla="*/ 66 h 120"/>
                    <a:gd name="T82" fmla="*/ 106 w 118"/>
                    <a:gd name="T83" fmla="*/ 42 h 120"/>
                    <a:gd name="T84" fmla="*/ 101 w 118"/>
                    <a:gd name="T85" fmla="*/ 39 h 120"/>
                    <a:gd name="T86" fmla="*/ 97 w 118"/>
                    <a:gd name="T87" fmla="*/ 36 h 120"/>
                    <a:gd name="T88" fmla="*/ 92 w 118"/>
                    <a:gd name="T89" fmla="*/ 33 h 120"/>
                    <a:gd name="T90" fmla="*/ 90 w 118"/>
                    <a:gd name="T91" fmla="*/ 31 h 120"/>
                    <a:gd name="T92" fmla="*/ 87 w 118"/>
                    <a:gd name="T93" fmla="*/ 29 h 120"/>
                    <a:gd name="T94" fmla="*/ 43 w 118"/>
                    <a:gd name="T95" fmla="*/ 1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8" h="120">
                      <a:moveTo>
                        <a:pt x="43" y="10"/>
                      </a:moveTo>
                      <a:cubicBezTo>
                        <a:pt x="43" y="11"/>
                        <a:pt x="44" y="11"/>
                        <a:pt x="44" y="12"/>
                      </a:cubicBezTo>
                      <a:cubicBezTo>
                        <a:pt x="45" y="13"/>
                        <a:pt x="46" y="14"/>
                        <a:pt x="45" y="16"/>
                      </a:cubicBezTo>
                      <a:cubicBezTo>
                        <a:pt x="45" y="17"/>
                        <a:pt x="44" y="18"/>
                        <a:pt x="43" y="18"/>
                      </a:cubicBezTo>
                      <a:cubicBezTo>
                        <a:pt x="41" y="18"/>
                        <a:pt x="39" y="18"/>
                        <a:pt x="36" y="17"/>
                      </a:cubicBezTo>
                      <a:cubicBezTo>
                        <a:pt x="32" y="16"/>
                        <a:pt x="28" y="16"/>
                        <a:pt x="25" y="17"/>
                      </a:cubicBezTo>
                      <a:cubicBezTo>
                        <a:pt x="23" y="17"/>
                        <a:pt x="22" y="17"/>
                        <a:pt x="21" y="16"/>
                      </a:cubicBezTo>
                      <a:cubicBezTo>
                        <a:pt x="18" y="13"/>
                        <a:pt x="20" y="5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2" y="1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6" y="9"/>
                        <a:pt x="15" y="13"/>
                      </a:cubicBezTo>
                      <a:cubicBezTo>
                        <a:pt x="15" y="13"/>
                        <a:pt x="15" y="13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2" y="27"/>
                        <a:pt x="7" y="36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1" y="38"/>
                        <a:pt x="1" y="38"/>
                      </a:cubicBezTo>
                      <a:cubicBezTo>
                        <a:pt x="1" y="39"/>
                        <a:pt x="1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46"/>
                        <a:pt x="3" y="56"/>
                        <a:pt x="6" y="58"/>
                      </a:cubicBezTo>
                      <a:cubicBezTo>
                        <a:pt x="11" y="62"/>
                        <a:pt x="11" y="67"/>
                        <a:pt x="12" y="71"/>
                      </a:cubicBezTo>
                      <a:cubicBezTo>
                        <a:pt x="12" y="72"/>
                        <a:pt x="12" y="73"/>
                        <a:pt x="13" y="74"/>
                      </a:cubicBezTo>
                      <a:cubicBezTo>
                        <a:pt x="13" y="75"/>
                        <a:pt x="14" y="76"/>
                        <a:pt x="14" y="77"/>
                      </a:cubicBezTo>
                      <a:cubicBezTo>
                        <a:pt x="16" y="79"/>
                        <a:pt x="17" y="81"/>
                        <a:pt x="16" y="83"/>
                      </a:cubicBezTo>
                      <a:cubicBezTo>
                        <a:pt x="16" y="83"/>
                        <a:pt x="16" y="83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7" y="84"/>
                        <a:pt x="18" y="84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20" y="85"/>
                        <a:pt x="20" y="86"/>
                        <a:pt x="21" y="86"/>
                      </a:cubicBezTo>
                      <a:cubicBezTo>
                        <a:pt x="22" y="87"/>
                        <a:pt x="24" y="87"/>
                        <a:pt x="25" y="88"/>
                      </a:cubicBezTo>
                      <a:cubicBezTo>
                        <a:pt x="28" y="88"/>
                        <a:pt x="39" y="92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5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4" y="95"/>
                      </a:cubicBezTo>
                      <a:cubicBezTo>
                        <a:pt x="45" y="95"/>
                        <a:pt x="46" y="95"/>
                        <a:pt x="46" y="95"/>
                      </a:cubicBezTo>
                      <a:cubicBezTo>
                        <a:pt x="46" y="95"/>
                        <a:pt x="47" y="95"/>
                        <a:pt x="47" y="95"/>
                      </a:cubicBezTo>
                      <a:cubicBezTo>
                        <a:pt x="48" y="94"/>
                        <a:pt x="50" y="94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6" y="100"/>
                        <a:pt x="59" y="110"/>
                        <a:pt x="59" y="117"/>
                      </a:cubicBezTo>
                      <a:cubicBezTo>
                        <a:pt x="59" y="117"/>
                        <a:pt x="59" y="118"/>
                        <a:pt x="59" y="118"/>
                      </a:cubicBezTo>
                      <a:cubicBezTo>
                        <a:pt x="59" y="118"/>
                        <a:pt x="60" y="118"/>
                        <a:pt x="60" y="118"/>
                      </a:cubicBezTo>
                      <a:cubicBezTo>
                        <a:pt x="60" y="118"/>
                        <a:pt x="61" y="118"/>
                        <a:pt x="61" y="118"/>
                      </a:cubicBezTo>
                      <a:cubicBezTo>
                        <a:pt x="61" y="118"/>
                        <a:pt x="61" y="118"/>
                        <a:pt x="61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3" y="118"/>
                        <a:pt x="63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4" y="118"/>
                        <a:pt x="64" y="118"/>
                        <a:pt x="65" y="117"/>
                      </a:cubicBezTo>
                      <a:cubicBezTo>
                        <a:pt x="66" y="117"/>
                        <a:pt x="67" y="116"/>
                        <a:pt x="69" y="116"/>
                      </a:cubicBezTo>
                      <a:cubicBezTo>
                        <a:pt x="69" y="116"/>
                        <a:pt x="69" y="116"/>
                        <a:pt x="69" y="116"/>
                      </a:cubicBezTo>
                      <a:cubicBezTo>
                        <a:pt x="69" y="116"/>
                        <a:pt x="70" y="116"/>
                        <a:pt x="71" y="117"/>
                      </a:cubicBezTo>
                      <a:cubicBezTo>
                        <a:pt x="71" y="117"/>
                        <a:pt x="72" y="117"/>
                        <a:pt x="72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4" y="119"/>
                        <a:pt x="74" y="119"/>
                        <a:pt x="74" y="120"/>
                      </a:cubicBezTo>
                      <a:cubicBezTo>
                        <a:pt x="75" y="120"/>
                        <a:pt x="77" y="120"/>
                        <a:pt x="78" y="119"/>
                      </a:cubicBezTo>
                      <a:cubicBezTo>
                        <a:pt x="81" y="119"/>
                        <a:pt x="83" y="118"/>
                        <a:pt x="84" y="119"/>
                      </a:cubicBezTo>
                      <a:cubicBezTo>
                        <a:pt x="85" y="119"/>
                        <a:pt x="86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5"/>
                        <a:pt x="91" y="113"/>
                        <a:pt x="94" y="114"/>
                      </a:cubicBezTo>
                      <a:cubicBezTo>
                        <a:pt x="95" y="114"/>
                        <a:pt x="96" y="114"/>
                        <a:pt x="96" y="114"/>
                      </a:cubicBezTo>
                      <a:cubicBezTo>
                        <a:pt x="97" y="115"/>
                        <a:pt x="97" y="115"/>
                        <a:pt x="98" y="115"/>
                      </a:cubicBezTo>
                      <a:cubicBezTo>
                        <a:pt x="98" y="115"/>
                        <a:pt x="98" y="115"/>
                        <a:pt x="99" y="114"/>
                      </a:cubicBezTo>
                      <a:cubicBezTo>
                        <a:pt x="101" y="113"/>
                        <a:pt x="103" y="113"/>
                        <a:pt x="104" y="113"/>
                      </a:cubicBezTo>
                      <a:cubicBezTo>
                        <a:pt x="106" y="113"/>
                        <a:pt x="106" y="113"/>
                        <a:pt x="106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10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1" y="110"/>
                      </a:cubicBezTo>
                      <a:cubicBezTo>
                        <a:pt x="111" y="110"/>
                        <a:pt x="111" y="110"/>
                        <a:pt x="111" y="110"/>
                      </a:cubicBezTo>
                      <a:cubicBezTo>
                        <a:pt x="111" y="110"/>
                        <a:pt x="111" y="110"/>
                        <a:pt x="112" y="109"/>
                      </a:cubicBezTo>
                      <a:cubicBezTo>
                        <a:pt x="112" y="109"/>
                        <a:pt x="112" y="109"/>
                        <a:pt x="112" y="109"/>
                      </a:cubicBezTo>
                      <a:cubicBezTo>
                        <a:pt x="112" y="109"/>
                        <a:pt x="113" y="109"/>
                        <a:pt x="113" y="109"/>
                      </a:cubicBezTo>
                      <a:cubicBezTo>
                        <a:pt x="113" y="109"/>
                        <a:pt x="113" y="109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7"/>
                        <a:pt x="116" y="107"/>
                      </a:cubicBezTo>
                      <a:cubicBezTo>
                        <a:pt x="116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8" y="107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5"/>
                        <a:pt x="117" y="105"/>
                        <a:pt x="116" y="104"/>
                      </a:cubicBezTo>
                      <a:cubicBezTo>
                        <a:pt x="114" y="103"/>
                        <a:pt x="111" y="102"/>
                        <a:pt x="110" y="97"/>
                      </a:cubicBezTo>
                      <a:cubicBezTo>
                        <a:pt x="110" y="94"/>
                        <a:pt x="109" y="93"/>
                        <a:pt x="108" y="92"/>
                      </a:cubicBezTo>
                      <a:cubicBezTo>
                        <a:pt x="107" y="90"/>
                        <a:pt x="106" y="89"/>
                        <a:pt x="106" y="86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2"/>
                        <a:pt x="106" y="79"/>
                        <a:pt x="106" y="78"/>
                      </a:cubicBezTo>
                      <a:cubicBezTo>
                        <a:pt x="105" y="78"/>
                        <a:pt x="105" y="77"/>
                        <a:pt x="104" y="76"/>
                      </a:cubicBezTo>
                      <a:cubicBezTo>
                        <a:pt x="104" y="74"/>
                        <a:pt x="105" y="70"/>
                        <a:pt x="107" y="67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6" y="65"/>
                        <a:pt x="106" y="65"/>
                      </a:cubicBezTo>
                      <a:cubicBezTo>
                        <a:pt x="104" y="64"/>
                        <a:pt x="102" y="62"/>
                        <a:pt x="101" y="59"/>
                      </a:cubicBezTo>
                      <a:cubicBezTo>
                        <a:pt x="101" y="58"/>
                        <a:pt x="100" y="56"/>
                        <a:pt x="106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4" y="41"/>
                        <a:pt x="103" y="40"/>
                        <a:pt x="103" y="40"/>
                      </a:cubicBezTo>
                      <a:cubicBezTo>
                        <a:pt x="102" y="40"/>
                        <a:pt x="102" y="39"/>
                        <a:pt x="101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99" y="37"/>
                        <a:pt x="98" y="37"/>
                        <a:pt x="97" y="36"/>
                      </a:cubicBezTo>
                      <a:cubicBezTo>
                        <a:pt x="97" y="36"/>
                        <a:pt x="97" y="36"/>
                        <a:pt x="97" y="36"/>
                      </a:cubicBezTo>
                      <a:cubicBezTo>
                        <a:pt x="96" y="35"/>
                        <a:pt x="95" y="35"/>
                        <a:pt x="95" y="34"/>
                      </a:cubicBezTo>
                      <a:cubicBezTo>
                        <a:pt x="94" y="34"/>
                        <a:pt x="94" y="34"/>
                        <a:pt x="94" y="34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ubicBezTo>
                        <a:pt x="92" y="32"/>
                        <a:pt x="92" y="32"/>
                        <a:pt x="91" y="32"/>
                      </a:cubicBezTo>
                      <a:cubicBezTo>
                        <a:pt x="91" y="32"/>
                        <a:pt x="91" y="31"/>
                        <a:pt x="90" y="31"/>
                      </a:cubicBezTo>
                      <a:cubicBezTo>
                        <a:pt x="90" y="31"/>
                        <a:pt x="90" y="31"/>
                        <a:pt x="90" y="31"/>
                      </a:cubicBezTo>
                      <a:cubicBezTo>
                        <a:pt x="89" y="31"/>
                        <a:pt x="89" y="31"/>
                        <a:pt x="89" y="31"/>
                      </a:cubicBezTo>
                      <a:cubicBezTo>
                        <a:pt x="89" y="30"/>
                        <a:pt x="88" y="29"/>
                        <a:pt x="88" y="29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6"/>
                        <a:pt x="46" y="9"/>
                        <a:pt x="43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5" name="Freeform 1798"/>
                <p:cNvSpPr>
                  <a:spLocks/>
                </p:cNvSpPr>
                <p:nvPr/>
              </p:nvSpPr>
              <p:spPr bwMode="auto">
                <a:xfrm>
                  <a:off x="1996" y="30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6" name="Freeform 1799"/>
                <p:cNvSpPr>
                  <a:spLocks/>
                </p:cNvSpPr>
                <p:nvPr/>
              </p:nvSpPr>
              <p:spPr bwMode="auto">
                <a:xfrm>
                  <a:off x="1999" y="306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7" name="Freeform 1800"/>
                <p:cNvSpPr>
                  <a:spLocks/>
                </p:cNvSpPr>
                <p:nvPr/>
              </p:nvSpPr>
              <p:spPr bwMode="auto">
                <a:xfrm>
                  <a:off x="1994" y="299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8" name="Freeform 1801"/>
                <p:cNvSpPr>
                  <a:spLocks/>
                </p:cNvSpPr>
                <p:nvPr/>
              </p:nvSpPr>
              <p:spPr bwMode="auto">
                <a:xfrm>
                  <a:off x="1991" y="300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9" name="Freeform 1802"/>
                <p:cNvSpPr>
                  <a:spLocks/>
                </p:cNvSpPr>
                <p:nvPr/>
              </p:nvSpPr>
              <p:spPr bwMode="auto">
                <a:xfrm>
                  <a:off x="1993" y="299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0" name="Freeform 1803"/>
                <p:cNvSpPr>
                  <a:spLocks/>
                </p:cNvSpPr>
                <p:nvPr/>
              </p:nvSpPr>
              <p:spPr bwMode="auto">
                <a:xfrm>
                  <a:off x="2065" y="301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1" name="Freeform 1804"/>
                <p:cNvSpPr>
                  <a:spLocks/>
                </p:cNvSpPr>
                <p:nvPr/>
              </p:nvSpPr>
              <p:spPr bwMode="auto">
                <a:xfrm>
                  <a:off x="2067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2" name="Freeform 1805"/>
                <p:cNvSpPr>
                  <a:spLocks/>
                </p:cNvSpPr>
                <p:nvPr/>
              </p:nvSpPr>
              <p:spPr bwMode="auto">
                <a:xfrm>
                  <a:off x="2073" y="30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3" name="Freeform 1806"/>
                <p:cNvSpPr>
                  <a:spLocks/>
                </p:cNvSpPr>
                <p:nvPr/>
              </p:nvSpPr>
              <p:spPr bwMode="auto">
                <a:xfrm>
                  <a:off x="2068" y="3016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4" name="Freeform 1807"/>
                <p:cNvSpPr>
                  <a:spLocks/>
                </p:cNvSpPr>
                <p:nvPr/>
              </p:nvSpPr>
              <p:spPr bwMode="auto">
                <a:xfrm>
                  <a:off x="2076" y="30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5" name="Freeform 1808"/>
                <p:cNvSpPr>
                  <a:spLocks/>
                </p:cNvSpPr>
                <p:nvPr/>
              </p:nvSpPr>
              <p:spPr bwMode="auto">
                <a:xfrm>
                  <a:off x="2070" y="301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6" name="Freeform 1809"/>
                <p:cNvSpPr>
                  <a:spLocks/>
                </p:cNvSpPr>
                <p:nvPr/>
              </p:nvSpPr>
              <p:spPr bwMode="auto">
                <a:xfrm>
                  <a:off x="2079" y="30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7" name="Rectangle 1810"/>
                <p:cNvSpPr>
                  <a:spLocks noChangeArrowheads="1"/>
                </p:cNvSpPr>
                <p:nvPr/>
              </p:nvSpPr>
              <p:spPr bwMode="auto">
                <a:xfrm>
                  <a:off x="2001" y="2985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8" name="Freeform 1811"/>
                <p:cNvSpPr>
                  <a:spLocks/>
                </p:cNvSpPr>
                <p:nvPr/>
              </p:nvSpPr>
              <p:spPr bwMode="auto">
                <a:xfrm>
                  <a:off x="1981" y="302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9" name="Freeform 1812"/>
                <p:cNvSpPr>
                  <a:spLocks/>
                </p:cNvSpPr>
                <p:nvPr/>
              </p:nvSpPr>
              <p:spPr bwMode="auto">
                <a:xfrm>
                  <a:off x="1982" y="302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0" name="Freeform 1813"/>
                <p:cNvSpPr>
                  <a:spLocks/>
                </p:cNvSpPr>
                <p:nvPr/>
              </p:nvSpPr>
              <p:spPr bwMode="auto">
                <a:xfrm>
                  <a:off x="1980" y="30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1" name="Freeform 1814"/>
                <p:cNvSpPr>
                  <a:spLocks/>
                </p:cNvSpPr>
                <p:nvPr/>
              </p:nvSpPr>
              <p:spPr bwMode="auto">
                <a:xfrm>
                  <a:off x="1983" y="30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2" name="Freeform 1815"/>
                <p:cNvSpPr>
                  <a:spLocks/>
                </p:cNvSpPr>
                <p:nvPr/>
              </p:nvSpPr>
              <p:spPr bwMode="auto">
                <a:xfrm>
                  <a:off x="1991" y="300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3" name="Freeform 1816"/>
                <p:cNvSpPr>
                  <a:spLocks/>
                </p:cNvSpPr>
                <p:nvPr/>
              </p:nvSpPr>
              <p:spPr bwMode="auto">
                <a:xfrm>
                  <a:off x="1991" y="3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4" name="Freeform 1817"/>
                <p:cNvSpPr>
                  <a:spLocks/>
                </p:cNvSpPr>
                <p:nvPr/>
              </p:nvSpPr>
              <p:spPr bwMode="auto">
                <a:xfrm>
                  <a:off x="2084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5" name="Freeform 1818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6" name="Freeform 1819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7" name="Freeform 1820"/>
                <p:cNvSpPr>
                  <a:spLocks/>
                </p:cNvSpPr>
                <p:nvPr/>
              </p:nvSpPr>
              <p:spPr bwMode="auto">
                <a:xfrm>
                  <a:off x="2084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8" name="Freeform 1821"/>
                <p:cNvSpPr>
                  <a:spLocks/>
                </p:cNvSpPr>
                <p:nvPr/>
              </p:nvSpPr>
              <p:spPr bwMode="auto">
                <a:xfrm>
                  <a:off x="2092" y="308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9" name="Freeform 1822"/>
                <p:cNvSpPr>
                  <a:spLocks/>
                </p:cNvSpPr>
                <p:nvPr/>
              </p:nvSpPr>
              <p:spPr bwMode="auto">
                <a:xfrm>
                  <a:off x="2037" y="309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0" name="Freeform 1823"/>
                <p:cNvSpPr>
                  <a:spLocks/>
                </p:cNvSpPr>
                <p:nvPr/>
              </p:nvSpPr>
              <p:spPr bwMode="auto">
                <a:xfrm>
                  <a:off x="2039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1" name="Freeform 1824"/>
                <p:cNvSpPr>
                  <a:spLocks/>
                </p:cNvSpPr>
                <p:nvPr/>
              </p:nvSpPr>
              <p:spPr bwMode="auto">
                <a:xfrm>
                  <a:off x="2038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2" name="Freeform 1825"/>
                <p:cNvSpPr>
                  <a:spLocks/>
                </p:cNvSpPr>
                <p:nvPr/>
              </p:nvSpPr>
              <p:spPr bwMode="auto">
                <a:xfrm>
                  <a:off x="2041" y="30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3" name="Freeform 1826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4" name="Freeform 1827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5" name="Freeform 1828"/>
                <p:cNvSpPr>
                  <a:spLocks/>
                </p:cNvSpPr>
                <p:nvPr/>
              </p:nvSpPr>
              <p:spPr bwMode="auto">
                <a:xfrm>
                  <a:off x="2083" y="30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6" name="Freeform 1829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7" name="Freeform 1830"/>
                <p:cNvSpPr>
                  <a:spLocks/>
                </p:cNvSpPr>
                <p:nvPr/>
              </p:nvSpPr>
              <p:spPr bwMode="auto">
                <a:xfrm>
                  <a:off x="2090" y="308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8" name="Freeform 1831"/>
                <p:cNvSpPr>
                  <a:spLocks/>
                </p:cNvSpPr>
                <p:nvPr/>
              </p:nvSpPr>
              <p:spPr bwMode="auto">
                <a:xfrm>
                  <a:off x="2049" y="309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558" name="Freeform 1833"/>
              <p:cNvSpPr>
                <a:spLocks/>
              </p:cNvSpPr>
              <p:nvPr/>
            </p:nvSpPr>
            <p:spPr bwMode="auto">
              <a:xfrm>
                <a:off x="2050" y="309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2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4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9" name="Freeform 1834"/>
              <p:cNvSpPr>
                <a:spLocks/>
              </p:cNvSpPr>
              <p:nvPr/>
            </p:nvSpPr>
            <p:spPr bwMode="auto">
              <a:xfrm>
                <a:off x="2090" y="30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0" name="Freeform 1835"/>
              <p:cNvSpPr>
                <a:spLocks/>
              </p:cNvSpPr>
              <p:nvPr/>
            </p:nvSpPr>
            <p:spPr bwMode="auto">
              <a:xfrm>
                <a:off x="2046" y="309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1" name="Freeform 1836"/>
              <p:cNvSpPr>
                <a:spLocks/>
              </p:cNvSpPr>
              <p:nvPr/>
            </p:nvSpPr>
            <p:spPr bwMode="auto">
              <a:xfrm>
                <a:off x="2086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2" name="Freeform 1837"/>
              <p:cNvSpPr>
                <a:spLocks/>
              </p:cNvSpPr>
              <p:nvPr/>
            </p:nvSpPr>
            <p:spPr bwMode="auto">
              <a:xfrm>
                <a:off x="2048" y="309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3" name="Freeform 1838"/>
              <p:cNvSpPr>
                <a:spLocks/>
              </p:cNvSpPr>
              <p:nvPr/>
            </p:nvSpPr>
            <p:spPr bwMode="auto">
              <a:xfrm>
                <a:off x="2083" y="30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4" name="Freeform 1839"/>
              <p:cNvSpPr>
                <a:spLocks/>
              </p:cNvSpPr>
              <p:nvPr/>
            </p:nvSpPr>
            <p:spPr bwMode="auto">
              <a:xfrm>
                <a:off x="2087" y="309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5" name="Freeform 1840"/>
              <p:cNvSpPr>
                <a:spLocks/>
              </p:cNvSpPr>
              <p:nvPr/>
            </p:nvSpPr>
            <p:spPr bwMode="auto">
              <a:xfrm>
                <a:off x="2088" y="3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6" name="Freeform 1841"/>
              <p:cNvSpPr>
                <a:spLocks/>
              </p:cNvSpPr>
              <p:nvPr/>
            </p:nvSpPr>
            <p:spPr bwMode="auto">
              <a:xfrm>
                <a:off x="2015" y="3089"/>
                <a:ext cx="31" cy="67"/>
              </a:xfrm>
              <a:custGeom>
                <a:avLst/>
                <a:gdLst>
                  <a:gd name="T0" fmla="*/ 10 w 32"/>
                  <a:gd name="T1" fmla="*/ 2 h 70"/>
                  <a:gd name="T2" fmla="*/ 9 w 32"/>
                  <a:gd name="T3" fmla="*/ 2 h 70"/>
                  <a:gd name="T4" fmla="*/ 9 w 32"/>
                  <a:gd name="T5" fmla="*/ 2 h 70"/>
                  <a:gd name="T6" fmla="*/ 9 w 32"/>
                  <a:gd name="T7" fmla="*/ 2 h 70"/>
                  <a:gd name="T8" fmla="*/ 8 w 32"/>
                  <a:gd name="T9" fmla="*/ 3 h 70"/>
                  <a:gd name="T10" fmla="*/ 8 w 32"/>
                  <a:gd name="T11" fmla="*/ 3 h 70"/>
                  <a:gd name="T12" fmla="*/ 7 w 32"/>
                  <a:gd name="T13" fmla="*/ 3 h 70"/>
                  <a:gd name="T14" fmla="*/ 7 w 32"/>
                  <a:gd name="T15" fmla="*/ 3 h 70"/>
                  <a:gd name="T16" fmla="*/ 6 w 32"/>
                  <a:gd name="T17" fmla="*/ 3 h 70"/>
                  <a:gd name="T18" fmla="*/ 6 w 32"/>
                  <a:gd name="T19" fmla="*/ 19 h 70"/>
                  <a:gd name="T20" fmla="*/ 7 w 32"/>
                  <a:gd name="T21" fmla="*/ 22 h 70"/>
                  <a:gd name="T22" fmla="*/ 3 w 32"/>
                  <a:gd name="T23" fmla="*/ 24 h 70"/>
                  <a:gd name="T24" fmla="*/ 2 w 32"/>
                  <a:gd name="T25" fmla="*/ 24 h 70"/>
                  <a:gd name="T26" fmla="*/ 0 w 32"/>
                  <a:gd name="T27" fmla="*/ 35 h 70"/>
                  <a:gd name="T28" fmla="*/ 1 w 32"/>
                  <a:gd name="T29" fmla="*/ 37 h 70"/>
                  <a:gd name="T30" fmla="*/ 2 w 32"/>
                  <a:gd name="T31" fmla="*/ 38 h 70"/>
                  <a:gd name="T32" fmla="*/ 2 w 32"/>
                  <a:gd name="T33" fmla="*/ 38 h 70"/>
                  <a:gd name="T34" fmla="*/ 3 w 32"/>
                  <a:gd name="T35" fmla="*/ 39 h 70"/>
                  <a:gd name="T36" fmla="*/ 3 w 32"/>
                  <a:gd name="T37" fmla="*/ 39 h 70"/>
                  <a:gd name="T38" fmla="*/ 4 w 32"/>
                  <a:gd name="T39" fmla="*/ 40 h 70"/>
                  <a:gd name="T40" fmla="*/ 8 w 32"/>
                  <a:gd name="T41" fmla="*/ 43 h 70"/>
                  <a:gd name="T42" fmla="*/ 9 w 32"/>
                  <a:gd name="T43" fmla="*/ 43 h 70"/>
                  <a:gd name="T44" fmla="*/ 14 w 32"/>
                  <a:gd name="T45" fmla="*/ 42 h 70"/>
                  <a:gd name="T46" fmla="*/ 19 w 32"/>
                  <a:gd name="T47" fmla="*/ 46 h 70"/>
                  <a:gd name="T48" fmla="*/ 18 w 32"/>
                  <a:gd name="T49" fmla="*/ 56 h 70"/>
                  <a:gd name="T50" fmla="*/ 17 w 32"/>
                  <a:gd name="T51" fmla="*/ 60 h 70"/>
                  <a:gd name="T52" fmla="*/ 17 w 32"/>
                  <a:gd name="T53" fmla="*/ 61 h 70"/>
                  <a:gd name="T54" fmla="*/ 23 w 32"/>
                  <a:gd name="T55" fmla="*/ 70 h 70"/>
                  <a:gd name="T56" fmla="*/ 25 w 32"/>
                  <a:gd name="T57" fmla="*/ 63 h 70"/>
                  <a:gd name="T58" fmla="*/ 29 w 32"/>
                  <a:gd name="T59" fmla="*/ 61 h 70"/>
                  <a:gd name="T60" fmla="*/ 30 w 32"/>
                  <a:gd name="T61" fmla="*/ 57 h 70"/>
                  <a:gd name="T62" fmla="*/ 31 w 32"/>
                  <a:gd name="T63" fmla="*/ 50 h 70"/>
                  <a:gd name="T64" fmla="*/ 31 w 32"/>
                  <a:gd name="T65" fmla="*/ 47 h 70"/>
                  <a:gd name="T66" fmla="*/ 30 w 32"/>
                  <a:gd name="T67" fmla="*/ 46 h 70"/>
                  <a:gd name="T68" fmla="*/ 29 w 32"/>
                  <a:gd name="T69" fmla="*/ 45 h 70"/>
                  <a:gd name="T70" fmla="*/ 28 w 32"/>
                  <a:gd name="T71" fmla="*/ 44 h 70"/>
                  <a:gd name="T72" fmla="*/ 28 w 32"/>
                  <a:gd name="T73" fmla="*/ 44 h 70"/>
                  <a:gd name="T74" fmla="*/ 26 w 32"/>
                  <a:gd name="T75" fmla="*/ 43 h 70"/>
                  <a:gd name="T76" fmla="*/ 23 w 32"/>
                  <a:gd name="T77" fmla="*/ 44 h 70"/>
                  <a:gd name="T78" fmla="*/ 23 w 32"/>
                  <a:gd name="T79" fmla="*/ 44 h 70"/>
                  <a:gd name="T80" fmla="*/ 11 w 32"/>
                  <a:gd name="T81" fmla="*/ 24 h 70"/>
                  <a:gd name="T82" fmla="*/ 12 w 32"/>
                  <a:gd name="T83" fmla="*/ 14 h 70"/>
                  <a:gd name="T84" fmla="*/ 12 w 32"/>
                  <a:gd name="T85" fmla="*/ 4 h 70"/>
                  <a:gd name="T86" fmla="*/ 10 w 32"/>
                  <a:gd name="T87" fmla="*/ 0 h 70"/>
                  <a:gd name="T88" fmla="*/ 10 w 32"/>
                  <a:gd name="T89" fmla="*/ 0 h 70"/>
                  <a:gd name="T90" fmla="*/ 10 w 32"/>
                  <a:gd name="T91" fmla="*/ 1 h 70"/>
                  <a:gd name="T92" fmla="*/ 10 w 32"/>
                  <a:gd name="T9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70"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5" y="18"/>
                      <a:pt x="6" y="19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4"/>
                      <a:pt x="5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7"/>
                      <a:pt x="2" y="33"/>
                      <a:pt x="0" y="35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4" y="40"/>
                      <a:pt x="4" y="40"/>
                    </a:cubicBezTo>
                    <a:cubicBezTo>
                      <a:pt x="5" y="41"/>
                      <a:pt x="7" y="43"/>
                      <a:pt x="8" y="43"/>
                    </a:cubicBezTo>
                    <a:cubicBezTo>
                      <a:pt x="8" y="43"/>
                      <a:pt x="9" y="43"/>
                      <a:pt x="9" y="43"/>
                    </a:cubicBezTo>
                    <a:cubicBezTo>
                      <a:pt x="10" y="42"/>
                      <a:pt x="12" y="42"/>
                      <a:pt x="14" y="42"/>
                    </a:cubicBezTo>
                    <a:cubicBezTo>
                      <a:pt x="17" y="42"/>
                      <a:pt x="18" y="43"/>
                      <a:pt x="19" y="46"/>
                    </a:cubicBezTo>
                    <a:cubicBezTo>
                      <a:pt x="20" y="49"/>
                      <a:pt x="19" y="53"/>
                      <a:pt x="18" y="56"/>
                    </a:cubicBezTo>
                    <a:cubicBezTo>
                      <a:pt x="17" y="58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8" y="63"/>
                      <a:pt x="20" y="67"/>
                      <a:pt x="23" y="70"/>
                    </a:cubicBezTo>
                    <a:cubicBezTo>
                      <a:pt x="22" y="67"/>
                      <a:pt x="23" y="65"/>
                      <a:pt x="25" y="63"/>
                    </a:cubicBezTo>
                    <a:cubicBezTo>
                      <a:pt x="26" y="61"/>
                      <a:pt x="28" y="61"/>
                      <a:pt x="29" y="61"/>
                    </a:cubicBezTo>
                    <a:cubicBezTo>
                      <a:pt x="30" y="61"/>
                      <a:pt x="31" y="61"/>
                      <a:pt x="30" y="57"/>
                    </a:cubicBezTo>
                    <a:cubicBezTo>
                      <a:pt x="30" y="53"/>
                      <a:pt x="31" y="51"/>
                      <a:pt x="31" y="50"/>
                    </a:cubicBezTo>
                    <a:cubicBezTo>
                      <a:pt x="32" y="48"/>
                      <a:pt x="32" y="48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4"/>
                      <a:pt x="27" y="43"/>
                      <a:pt x="26" y="43"/>
                    </a:cubicBezTo>
                    <a:cubicBezTo>
                      <a:pt x="25" y="43"/>
                      <a:pt x="25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8" y="44"/>
                      <a:pt x="12" y="31"/>
                      <a:pt x="11" y="24"/>
                    </a:cubicBezTo>
                    <a:cubicBezTo>
                      <a:pt x="10" y="20"/>
                      <a:pt x="11" y="17"/>
                      <a:pt x="12" y="14"/>
                    </a:cubicBezTo>
                    <a:cubicBezTo>
                      <a:pt x="13" y="11"/>
                      <a:pt x="14" y="8"/>
                      <a:pt x="12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7" name="Freeform 1842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1 w 2"/>
                  <a:gd name="T7" fmla="*/ 0 h 4"/>
                  <a:gd name="T8" fmla="*/ 1 w 2"/>
                  <a:gd name="T9" fmla="*/ 0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8" name="Freeform 1843"/>
              <p:cNvSpPr>
                <a:spLocks/>
              </p:cNvSpPr>
              <p:nvPr/>
            </p:nvSpPr>
            <p:spPr bwMode="auto">
              <a:xfrm>
                <a:off x="2023" y="3091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9" name="Freeform 1844"/>
              <p:cNvSpPr>
                <a:spLocks/>
              </p:cNvSpPr>
              <p:nvPr/>
            </p:nvSpPr>
            <p:spPr bwMode="auto">
              <a:xfrm>
                <a:off x="2024" y="30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0" name="Freeform 1845"/>
              <p:cNvSpPr>
                <a:spLocks/>
              </p:cNvSpPr>
              <p:nvPr/>
            </p:nvSpPr>
            <p:spPr bwMode="auto">
              <a:xfrm>
                <a:off x="2024" y="308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1" name="Freeform 1846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2" name="Freeform 1847"/>
              <p:cNvSpPr>
                <a:spLocks/>
              </p:cNvSpPr>
              <p:nvPr/>
            </p:nvSpPr>
            <p:spPr bwMode="auto">
              <a:xfrm>
                <a:off x="2022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3" name="Freeform 1848"/>
              <p:cNvSpPr>
                <a:spLocks/>
              </p:cNvSpPr>
              <p:nvPr/>
            </p:nvSpPr>
            <p:spPr bwMode="auto">
              <a:xfrm>
                <a:off x="2044" y="31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4" name="Freeform 1849"/>
              <p:cNvSpPr>
                <a:spLocks/>
              </p:cNvSpPr>
              <p:nvPr/>
            </p:nvSpPr>
            <p:spPr bwMode="auto">
              <a:xfrm>
                <a:off x="2017" y="31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5" name="Freeform 1850"/>
              <p:cNvSpPr>
                <a:spLocks/>
              </p:cNvSpPr>
              <p:nvPr/>
            </p:nvSpPr>
            <p:spPr bwMode="auto">
              <a:xfrm>
                <a:off x="2042" y="3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6" name="Freeform 1851"/>
              <p:cNvSpPr>
                <a:spLocks/>
              </p:cNvSpPr>
              <p:nvPr/>
            </p:nvSpPr>
            <p:spPr bwMode="auto">
              <a:xfrm>
                <a:off x="2018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7" name="Freeform 1852"/>
              <p:cNvSpPr>
                <a:spLocks/>
              </p:cNvSpPr>
              <p:nvPr/>
            </p:nvSpPr>
            <p:spPr bwMode="auto">
              <a:xfrm>
                <a:off x="2040" y="31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8" name="Freeform 1853"/>
              <p:cNvSpPr>
                <a:spLocks/>
              </p:cNvSpPr>
              <p:nvPr/>
            </p:nvSpPr>
            <p:spPr bwMode="auto">
              <a:xfrm>
                <a:off x="2023" y="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7" name="Group 1856"/>
            <p:cNvGrpSpPr>
              <a:grpSpLocks noChangeAspect="1"/>
            </p:cNvGrpSpPr>
            <p:nvPr/>
          </p:nvGrpSpPr>
          <p:grpSpPr bwMode="auto">
            <a:xfrm>
              <a:off x="5095920" y="3933176"/>
              <a:ext cx="654051" cy="1375070"/>
              <a:chOff x="1928" y="1721"/>
              <a:chExt cx="507" cy="812"/>
            </a:xfrm>
            <a:solidFill>
              <a:srgbClr val="BFBFBF"/>
            </a:solidFill>
          </p:grpSpPr>
          <p:grpSp>
            <p:nvGrpSpPr>
              <p:cNvPr id="1306" name="Group 2057"/>
              <p:cNvGrpSpPr>
                <a:grpSpLocks/>
              </p:cNvGrpSpPr>
              <p:nvPr/>
            </p:nvGrpSpPr>
            <p:grpSpPr bwMode="auto">
              <a:xfrm>
                <a:off x="1928" y="1721"/>
                <a:ext cx="507" cy="812"/>
                <a:chOff x="1928" y="1721"/>
                <a:chExt cx="507" cy="812"/>
              </a:xfrm>
              <a:grpFill/>
            </p:grpSpPr>
            <p:sp>
              <p:nvSpPr>
                <p:cNvPr id="1355" name="Freeform 1857"/>
                <p:cNvSpPr>
                  <a:spLocks/>
                </p:cNvSpPr>
                <p:nvPr/>
              </p:nvSpPr>
              <p:spPr bwMode="auto">
                <a:xfrm>
                  <a:off x="2010" y="1800"/>
                  <a:ext cx="425" cy="434"/>
                </a:xfrm>
                <a:custGeom>
                  <a:avLst/>
                  <a:gdLst>
                    <a:gd name="T0" fmla="*/ 216 w 444"/>
                    <a:gd name="T1" fmla="*/ 30 h 453"/>
                    <a:gd name="T2" fmla="*/ 200 w 444"/>
                    <a:gd name="T3" fmla="*/ 39 h 453"/>
                    <a:gd name="T4" fmla="*/ 195 w 444"/>
                    <a:gd name="T5" fmla="*/ 38 h 453"/>
                    <a:gd name="T6" fmla="*/ 178 w 444"/>
                    <a:gd name="T7" fmla="*/ 43 h 453"/>
                    <a:gd name="T8" fmla="*/ 160 w 444"/>
                    <a:gd name="T9" fmla="*/ 13 h 453"/>
                    <a:gd name="T10" fmla="*/ 153 w 444"/>
                    <a:gd name="T11" fmla="*/ 1 h 453"/>
                    <a:gd name="T12" fmla="*/ 151 w 444"/>
                    <a:gd name="T13" fmla="*/ 5 h 453"/>
                    <a:gd name="T14" fmla="*/ 119 w 444"/>
                    <a:gd name="T15" fmla="*/ 15 h 453"/>
                    <a:gd name="T16" fmla="*/ 113 w 444"/>
                    <a:gd name="T17" fmla="*/ 28 h 453"/>
                    <a:gd name="T18" fmla="*/ 103 w 444"/>
                    <a:gd name="T19" fmla="*/ 45 h 453"/>
                    <a:gd name="T20" fmla="*/ 88 w 444"/>
                    <a:gd name="T21" fmla="*/ 51 h 453"/>
                    <a:gd name="T22" fmla="*/ 82 w 444"/>
                    <a:gd name="T23" fmla="*/ 50 h 453"/>
                    <a:gd name="T24" fmla="*/ 72 w 444"/>
                    <a:gd name="T25" fmla="*/ 38 h 453"/>
                    <a:gd name="T26" fmla="*/ 53 w 444"/>
                    <a:gd name="T27" fmla="*/ 40 h 453"/>
                    <a:gd name="T28" fmla="*/ 45 w 444"/>
                    <a:gd name="T29" fmla="*/ 54 h 453"/>
                    <a:gd name="T30" fmla="*/ 46 w 444"/>
                    <a:gd name="T31" fmla="*/ 107 h 453"/>
                    <a:gd name="T32" fmla="*/ 35 w 444"/>
                    <a:gd name="T33" fmla="*/ 107 h 453"/>
                    <a:gd name="T34" fmla="*/ 8 w 444"/>
                    <a:gd name="T35" fmla="*/ 128 h 453"/>
                    <a:gd name="T36" fmla="*/ 4 w 444"/>
                    <a:gd name="T37" fmla="*/ 150 h 453"/>
                    <a:gd name="T38" fmla="*/ 18 w 444"/>
                    <a:gd name="T39" fmla="*/ 170 h 453"/>
                    <a:gd name="T40" fmla="*/ 38 w 444"/>
                    <a:gd name="T41" fmla="*/ 182 h 453"/>
                    <a:gd name="T42" fmla="*/ 50 w 444"/>
                    <a:gd name="T43" fmla="*/ 181 h 453"/>
                    <a:gd name="T44" fmla="*/ 71 w 444"/>
                    <a:gd name="T45" fmla="*/ 175 h 453"/>
                    <a:gd name="T46" fmla="*/ 98 w 444"/>
                    <a:gd name="T47" fmla="*/ 172 h 453"/>
                    <a:gd name="T48" fmla="*/ 121 w 444"/>
                    <a:gd name="T49" fmla="*/ 201 h 453"/>
                    <a:gd name="T50" fmla="*/ 142 w 444"/>
                    <a:gd name="T51" fmla="*/ 211 h 453"/>
                    <a:gd name="T52" fmla="*/ 155 w 444"/>
                    <a:gd name="T53" fmla="*/ 234 h 453"/>
                    <a:gd name="T54" fmla="*/ 184 w 444"/>
                    <a:gd name="T55" fmla="*/ 271 h 453"/>
                    <a:gd name="T56" fmla="*/ 182 w 444"/>
                    <a:gd name="T57" fmla="*/ 283 h 453"/>
                    <a:gd name="T58" fmla="*/ 182 w 444"/>
                    <a:gd name="T59" fmla="*/ 286 h 453"/>
                    <a:gd name="T60" fmla="*/ 182 w 444"/>
                    <a:gd name="T61" fmla="*/ 310 h 453"/>
                    <a:gd name="T62" fmla="*/ 210 w 444"/>
                    <a:gd name="T63" fmla="*/ 334 h 453"/>
                    <a:gd name="T64" fmla="*/ 220 w 444"/>
                    <a:gd name="T65" fmla="*/ 352 h 453"/>
                    <a:gd name="T66" fmla="*/ 193 w 444"/>
                    <a:gd name="T67" fmla="*/ 406 h 453"/>
                    <a:gd name="T68" fmla="*/ 191 w 444"/>
                    <a:gd name="T69" fmla="*/ 409 h 453"/>
                    <a:gd name="T70" fmla="*/ 223 w 444"/>
                    <a:gd name="T71" fmla="*/ 430 h 453"/>
                    <a:gd name="T72" fmla="*/ 230 w 444"/>
                    <a:gd name="T73" fmla="*/ 448 h 453"/>
                    <a:gd name="T74" fmla="*/ 242 w 444"/>
                    <a:gd name="T75" fmla="*/ 437 h 453"/>
                    <a:gd name="T76" fmla="*/ 268 w 444"/>
                    <a:gd name="T77" fmla="*/ 407 h 453"/>
                    <a:gd name="T78" fmla="*/ 290 w 444"/>
                    <a:gd name="T79" fmla="*/ 349 h 453"/>
                    <a:gd name="T80" fmla="*/ 338 w 444"/>
                    <a:gd name="T81" fmla="*/ 320 h 453"/>
                    <a:gd name="T82" fmla="*/ 377 w 444"/>
                    <a:gd name="T83" fmla="*/ 296 h 453"/>
                    <a:gd name="T84" fmla="*/ 391 w 444"/>
                    <a:gd name="T85" fmla="*/ 262 h 453"/>
                    <a:gd name="T86" fmla="*/ 397 w 444"/>
                    <a:gd name="T87" fmla="*/ 206 h 453"/>
                    <a:gd name="T88" fmla="*/ 414 w 444"/>
                    <a:gd name="T89" fmla="*/ 185 h 453"/>
                    <a:gd name="T90" fmla="*/ 432 w 444"/>
                    <a:gd name="T91" fmla="*/ 118 h 453"/>
                    <a:gd name="T92" fmla="*/ 353 w 444"/>
                    <a:gd name="T93" fmla="*/ 90 h 453"/>
                    <a:gd name="T94" fmla="*/ 308 w 444"/>
                    <a:gd name="T95" fmla="*/ 68 h 453"/>
                    <a:gd name="T96" fmla="*/ 279 w 444"/>
                    <a:gd name="T97" fmla="*/ 83 h 453"/>
                    <a:gd name="T98" fmla="*/ 260 w 444"/>
                    <a:gd name="T99" fmla="*/ 69 h 453"/>
                    <a:gd name="T100" fmla="*/ 262 w 444"/>
                    <a:gd name="T101" fmla="*/ 33 h 453"/>
                    <a:gd name="T102" fmla="*/ 251 w 444"/>
                    <a:gd name="T103" fmla="*/ 17 h 453"/>
                    <a:gd name="T104" fmla="*/ 246 w 444"/>
                    <a:gd name="T105" fmla="*/ 25 h 453"/>
                    <a:gd name="T106" fmla="*/ 228 w 444"/>
                    <a:gd name="T107" fmla="*/ 36 h 453"/>
                    <a:gd name="T108" fmla="*/ 222 w 444"/>
                    <a:gd name="T109" fmla="*/ 35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44" h="453">
                      <a:moveTo>
                        <a:pt x="220" y="34"/>
                      </a:move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6" y="30"/>
                      </a:cubicBezTo>
                      <a:cubicBezTo>
                        <a:pt x="216" y="30"/>
                        <a:pt x="216" y="30"/>
                        <a:pt x="216" y="30"/>
                      </a:cubicBezTo>
                      <a:cubicBezTo>
                        <a:pt x="215" y="30"/>
                        <a:pt x="213" y="31"/>
                        <a:pt x="212" y="31"/>
                      </a:cubicBezTo>
                      <a:cubicBezTo>
                        <a:pt x="210" y="31"/>
                        <a:pt x="208" y="31"/>
                        <a:pt x="206" y="31"/>
                      </a:cubicBezTo>
                      <a:cubicBezTo>
                        <a:pt x="206" y="31"/>
                        <a:pt x="206" y="31"/>
                        <a:pt x="206" y="31"/>
                      </a:cubicBezTo>
                      <a:cubicBezTo>
                        <a:pt x="205" y="32"/>
                        <a:pt x="205" y="32"/>
                        <a:pt x="205" y="33"/>
                      </a:cubicBezTo>
                      <a:cubicBezTo>
                        <a:pt x="205" y="35"/>
                        <a:pt x="205" y="37"/>
                        <a:pt x="202" y="38"/>
                      </a:cubicBezTo>
                      <a:cubicBezTo>
                        <a:pt x="202" y="39"/>
                        <a:pt x="201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4" y="38"/>
                        <a:pt x="194" y="38"/>
                        <a:pt x="193" y="38"/>
                      </a:cubicBezTo>
                      <a:cubicBezTo>
                        <a:pt x="193" y="37"/>
                        <a:pt x="193" y="37"/>
                        <a:pt x="192" y="37"/>
                      </a:cubicBezTo>
                      <a:cubicBezTo>
                        <a:pt x="191" y="37"/>
                        <a:pt x="190" y="37"/>
                        <a:pt x="189" y="37"/>
                      </a:cubicBezTo>
                      <a:cubicBezTo>
                        <a:pt x="188" y="39"/>
                        <a:pt x="187" y="39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4" y="40"/>
                        <a:pt x="184" y="40"/>
                        <a:pt x="184" y="40"/>
                      </a:cubicBezTo>
                      <a:cubicBezTo>
                        <a:pt x="183" y="42"/>
                        <a:pt x="180" y="42"/>
                        <a:pt x="178" y="43"/>
                      </a:cubicBezTo>
                      <a:cubicBezTo>
                        <a:pt x="177" y="43"/>
                        <a:pt x="176" y="43"/>
                        <a:pt x="176" y="43"/>
                      </a:cubicBezTo>
                      <a:cubicBezTo>
                        <a:pt x="175" y="44"/>
                        <a:pt x="174" y="45"/>
                        <a:pt x="172" y="45"/>
                      </a:cubicBezTo>
                      <a:cubicBezTo>
                        <a:pt x="171" y="45"/>
                        <a:pt x="171" y="45"/>
                        <a:pt x="171" y="45"/>
                      </a:cubicBezTo>
                      <a:cubicBezTo>
                        <a:pt x="168" y="44"/>
                        <a:pt x="165" y="43"/>
                        <a:pt x="161" y="39"/>
                      </a:cubicBezTo>
                      <a:cubicBezTo>
                        <a:pt x="157" y="34"/>
                        <a:pt x="156" y="27"/>
                        <a:pt x="156" y="23"/>
                      </a:cubicBezTo>
                      <a:cubicBezTo>
                        <a:pt x="156" y="21"/>
                        <a:pt x="157" y="17"/>
                        <a:pt x="159" y="16"/>
                      </a:cubicBezTo>
                      <a:cubicBezTo>
                        <a:pt x="160" y="15"/>
                        <a:pt x="160" y="14"/>
                        <a:pt x="160" y="13"/>
                      </a:cubicBezTo>
                      <a:cubicBezTo>
                        <a:pt x="160" y="12"/>
                        <a:pt x="160" y="10"/>
                        <a:pt x="158" y="10"/>
                      </a:cubicBezTo>
                      <a:cubicBezTo>
                        <a:pt x="155" y="9"/>
                        <a:pt x="155" y="6"/>
                        <a:pt x="155" y="3"/>
                      </a:cubicBezTo>
                      <a:cubicBezTo>
                        <a:pt x="155" y="1"/>
                        <a:pt x="155" y="1"/>
                        <a:pt x="154" y="1"/>
                      </a:cubicBezTo>
                      <a:cubicBezTo>
                        <a:pt x="154" y="0"/>
                        <a:pt x="154" y="0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2" y="1"/>
                        <a:pt x="152" y="2"/>
                        <a:pt x="152" y="2"/>
                      </a:cubicBezTo>
                      <a:cubicBezTo>
                        <a:pt x="152" y="2"/>
                        <a:pt x="152" y="2"/>
                        <a:pt x="152" y="2"/>
                      </a:cubicBezTo>
                      <a:cubicBezTo>
                        <a:pt x="152" y="3"/>
                        <a:pt x="152" y="3"/>
                        <a:pt x="152" y="3"/>
                      </a:cubicBezTo>
                      <a:cubicBezTo>
                        <a:pt x="151" y="3"/>
                        <a:pt x="151" y="4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0" y="6"/>
                        <a:pt x="149" y="6"/>
                        <a:pt x="148" y="7"/>
                      </a:cubicBezTo>
                      <a:cubicBezTo>
                        <a:pt x="147" y="7"/>
                        <a:pt x="146" y="8"/>
                        <a:pt x="144" y="9"/>
                      </a:cubicBezTo>
                      <a:cubicBezTo>
                        <a:pt x="140" y="11"/>
                        <a:pt x="136" y="13"/>
                        <a:pt x="133" y="12"/>
                      </a:cubicBezTo>
                      <a:cubicBezTo>
                        <a:pt x="133" y="12"/>
                        <a:pt x="132" y="12"/>
                        <a:pt x="132" y="12"/>
                      </a:cubicBezTo>
                      <a:cubicBezTo>
                        <a:pt x="130" y="12"/>
                        <a:pt x="128" y="13"/>
                        <a:pt x="128" y="15"/>
                      </a:cubicBezTo>
                      <a:cubicBezTo>
                        <a:pt x="128" y="18"/>
                        <a:pt x="126" y="19"/>
                        <a:pt x="124" y="19"/>
                      </a:cubicBezTo>
                      <a:cubicBezTo>
                        <a:pt x="122" y="19"/>
                        <a:pt x="120" y="17"/>
                        <a:pt x="119" y="15"/>
                      </a:cubicBezTo>
                      <a:cubicBezTo>
                        <a:pt x="119" y="15"/>
                        <a:pt x="117" y="14"/>
                        <a:pt x="116" y="14"/>
                      </a:cubicBezTo>
                      <a:cubicBezTo>
                        <a:pt x="114" y="14"/>
                        <a:pt x="111" y="14"/>
                        <a:pt x="110" y="12"/>
                      </a:cubicBezTo>
                      <a:cubicBezTo>
                        <a:pt x="110" y="12"/>
                        <a:pt x="109" y="12"/>
                        <a:pt x="107" y="12"/>
                      </a:cubicBezTo>
                      <a:cubicBezTo>
                        <a:pt x="110" y="15"/>
                        <a:pt x="110" y="18"/>
                        <a:pt x="110" y="21"/>
                      </a:cubicBezTo>
                      <a:cubicBezTo>
                        <a:pt x="110" y="22"/>
                        <a:pt x="111" y="22"/>
                        <a:pt x="111" y="23"/>
                      </a:cubicBezTo>
                      <a:cubicBezTo>
                        <a:pt x="112" y="24"/>
                        <a:pt x="113" y="25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5" y="28"/>
                        <a:pt x="116" y="27"/>
                        <a:pt x="117" y="27"/>
                      </a:cubicBezTo>
                      <a:cubicBezTo>
                        <a:pt x="119" y="27"/>
                        <a:pt x="121" y="29"/>
                        <a:pt x="121" y="31"/>
                      </a:cubicBezTo>
                      <a:cubicBezTo>
                        <a:pt x="121" y="33"/>
                        <a:pt x="119" y="35"/>
                        <a:pt x="116" y="36"/>
                      </a:cubicBezTo>
                      <a:cubicBezTo>
                        <a:pt x="113" y="37"/>
                        <a:pt x="112" y="38"/>
                        <a:pt x="111" y="41"/>
                      </a:cubicBezTo>
                      <a:cubicBezTo>
                        <a:pt x="110" y="44"/>
                        <a:pt x="108" y="44"/>
                        <a:pt x="106" y="44"/>
                      </a:cubicBezTo>
                      <a:cubicBezTo>
                        <a:pt x="105" y="44"/>
                        <a:pt x="104" y="45"/>
                        <a:pt x="103" y="45"/>
                      </a:cubicBezTo>
                      <a:cubicBezTo>
                        <a:pt x="103" y="46"/>
                        <a:pt x="103" y="46"/>
                        <a:pt x="103" y="46"/>
                      </a:cubicBezTo>
                      <a:cubicBezTo>
                        <a:pt x="100" y="48"/>
                        <a:pt x="98" y="50"/>
                        <a:pt x="95" y="50"/>
                      </a:cubicBezTo>
                      <a:cubicBezTo>
                        <a:pt x="95" y="50"/>
                        <a:pt x="94" y="50"/>
                        <a:pt x="93" y="50"/>
                      </a:cubicBezTo>
                      <a:cubicBezTo>
                        <a:pt x="93" y="49"/>
                        <a:pt x="92" y="49"/>
                        <a:pt x="92" y="49"/>
                      </a:cubicBezTo>
                      <a:cubicBezTo>
                        <a:pt x="92" y="49"/>
                        <a:pt x="90" y="50"/>
                        <a:pt x="89" y="51"/>
                      </a:cubicBezTo>
                      <a:cubicBezTo>
                        <a:pt x="89" y="51"/>
                        <a:pt x="88" y="51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7" y="51"/>
                        <a:pt x="87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2"/>
                        <a:pt x="85" y="51"/>
                        <a:pt x="84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2" y="50"/>
                      </a:cubicBezTo>
                      <a:cubicBezTo>
                        <a:pt x="82" y="50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79" y="47"/>
                        <a:pt x="78" y="45"/>
                        <a:pt x="76" y="43"/>
                      </a:cubicBezTo>
                      <a:cubicBezTo>
                        <a:pt x="76" y="42"/>
                        <a:pt x="75" y="41"/>
                        <a:pt x="75" y="41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3" y="38"/>
                        <a:pt x="72" y="38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8" y="39"/>
                        <a:pt x="65" y="40"/>
                        <a:pt x="63" y="40"/>
                      </a:cubicBezTo>
                      <a:cubicBezTo>
                        <a:pt x="63" y="40"/>
                        <a:pt x="62" y="40"/>
                        <a:pt x="62" y="40"/>
                      </a:cubicBezTo>
                      <a:cubicBezTo>
                        <a:pt x="61" y="40"/>
                        <a:pt x="60" y="40"/>
                        <a:pt x="59" y="40"/>
                      </a:cubicBezTo>
                      <a:cubicBezTo>
                        <a:pt x="57" y="40"/>
                        <a:pt x="55" y="40"/>
                        <a:pt x="53" y="40"/>
                      </a:cubicBezTo>
                      <a:cubicBezTo>
                        <a:pt x="49" y="40"/>
                        <a:pt x="47" y="40"/>
                        <a:pt x="46" y="40"/>
                      </a:cubicBezTo>
                      <a:cubicBezTo>
                        <a:pt x="46" y="41"/>
                        <a:pt x="47" y="42"/>
                        <a:pt x="47" y="43"/>
                      </a:cubicBezTo>
                      <a:cubicBezTo>
                        <a:pt x="47" y="43"/>
                        <a:pt x="48" y="44"/>
                        <a:pt x="48" y="44"/>
                      </a:cubicBezTo>
                      <a:cubicBezTo>
                        <a:pt x="50" y="44"/>
                        <a:pt x="53" y="45"/>
                        <a:pt x="53" y="47"/>
                      </a:cubicBezTo>
                      <a:cubicBezTo>
                        <a:pt x="54" y="49"/>
                        <a:pt x="53" y="50"/>
                        <a:pt x="51" y="52"/>
                      </a:cubicBezTo>
                      <a:cubicBezTo>
                        <a:pt x="49" y="53"/>
                        <a:pt x="47" y="53"/>
                        <a:pt x="46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4" y="54"/>
                        <a:pt x="44" y="56"/>
                      </a:cubicBezTo>
                      <a:cubicBezTo>
                        <a:pt x="44" y="59"/>
                        <a:pt x="46" y="61"/>
                        <a:pt x="48" y="64"/>
                      </a:cubicBezTo>
                      <a:cubicBezTo>
                        <a:pt x="50" y="67"/>
                        <a:pt x="53" y="71"/>
                        <a:pt x="51" y="75"/>
                      </a:cubicBezTo>
                      <a:cubicBezTo>
                        <a:pt x="50" y="78"/>
                        <a:pt x="49" y="87"/>
                        <a:pt x="49" y="90"/>
                      </a:cubicBezTo>
                      <a:cubicBezTo>
                        <a:pt x="49" y="90"/>
                        <a:pt x="49" y="90"/>
                        <a:pt x="49" y="90"/>
                      </a:cubicBezTo>
                      <a:cubicBezTo>
                        <a:pt x="49" y="92"/>
                        <a:pt x="48" y="102"/>
                        <a:pt x="45" y="106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3" y="107"/>
                        <a:pt x="43" y="107"/>
                        <a:pt x="43" y="107"/>
                      </a:cubicBezTo>
                      <a:cubicBezTo>
                        <a:pt x="43" y="107"/>
                        <a:pt x="42" y="107"/>
                        <a:pt x="42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0" y="107"/>
                        <a:pt x="40" y="107"/>
                        <a:pt x="39" y="107"/>
                      </a:cubicBezTo>
                      <a:cubicBezTo>
                        <a:pt x="38" y="107"/>
                        <a:pt x="37" y="106"/>
                        <a:pt x="37" y="106"/>
                      </a:cubicBezTo>
                      <a:cubicBezTo>
                        <a:pt x="36" y="106"/>
                        <a:pt x="36" y="106"/>
                        <a:pt x="35" y="107"/>
                      </a:cubicBezTo>
                      <a:cubicBezTo>
                        <a:pt x="35" y="107"/>
                        <a:pt x="35" y="107"/>
                        <a:pt x="34" y="107"/>
                      </a:cubicBezTo>
                      <a:cubicBezTo>
                        <a:pt x="32" y="109"/>
                        <a:pt x="29" y="110"/>
                        <a:pt x="27" y="110"/>
                      </a:cubicBezTo>
                      <a:cubicBezTo>
                        <a:pt x="25" y="111"/>
                        <a:pt x="23" y="111"/>
                        <a:pt x="21" y="112"/>
                      </a:cubicBezTo>
                      <a:cubicBezTo>
                        <a:pt x="18" y="114"/>
                        <a:pt x="16" y="115"/>
                        <a:pt x="14" y="116"/>
                      </a:cubicBezTo>
                      <a:cubicBezTo>
                        <a:pt x="12" y="116"/>
                        <a:pt x="11" y="117"/>
                        <a:pt x="11" y="118"/>
                      </a:cubicBezTo>
                      <a:cubicBezTo>
                        <a:pt x="11" y="120"/>
                        <a:pt x="10" y="122"/>
                        <a:pt x="9" y="124"/>
                      </a:cubicBezTo>
                      <a:cubicBezTo>
                        <a:pt x="8" y="125"/>
                        <a:pt x="7" y="126"/>
                        <a:pt x="8" y="128"/>
                      </a:cubicBezTo>
                      <a:cubicBezTo>
                        <a:pt x="9" y="132"/>
                        <a:pt x="6" y="133"/>
                        <a:pt x="5" y="134"/>
                      </a:cubicBezTo>
                      <a:cubicBezTo>
                        <a:pt x="4" y="134"/>
                        <a:pt x="3" y="135"/>
                        <a:pt x="2" y="136"/>
                      </a:cubicBezTo>
                      <a:cubicBezTo>
                        <a:pt x="1" y="137"/>
                        <a:pt x="1" y="137"/>
                        <a:pt x="2" y="138"/>
                      </a:cubicBezTo>
                      <a:cubicBezTo>
                        <a:pt x="2" y="139"/>
                        <a:pt x="2" y="141"/>
                        <a:pt x="1" y="143"/>
                      </a:cubicBezTo>
                      <a:cubicBezTo>
                        <a:pt x="0" y="143"/>
                        <a:pt x="0" y="144"/>
                        <a:pt x="1" y="145"/>
                      </a:cubicBezTo>
                      <a:cubicBezTo>
                        <a:pt x="1" y="146"/>
                        <a:pt x="2" y="148"/>
                        <a:pt x="3" y="149"/>
                      </a:cubicBezTo>
                      <a:cubicBezTo>
                        <a:pt x="4" y="150"/>
                        <a:pt x="4" y="150"/>
                        <a:pt x="4" y="150"/>
                      </a:cubicBezTo>
                      <a:cubicBezTo>
                        <a:pt x="4" y="151"/>
                        <a:pt x="5" y="152"/>
                        <a:pt x="5" y="152"/>
                      </a:cubicBezTo>
                      <a:cubicBezTo>
                        <a:pt x="7" y="155"/>
                        <a:pt x="9" y="158"/>
                        <a:pt x="9" y="161"/>
                      </a:cubicBezTo>
                      <a:cubicBezTo>
                        <a:pt x="9" y="162"/>
                        <a:pt x="9" y="162"/>
                        <a:pt x="9" y="163"/>
                      </a:cubicBezTo>
                      <a:cubicBezTo>
                        <a:pt x="10" y="163"/>
                        <a:pt x="11" y="163"/>
                        <a:pt x="12" y="163"/>
                      </a:cubicBezTo>
                      <a:cubicBezTo>
                        <a:pt x="13" y="163"/>
                        <a:pt x="13" y="163"/>
                        <a:pt x="13" y="163"/>
                      </a:cubicBezTo>
                      <a:cubicBezTo>
                        <a:pt x="15" y="163"/>
                        <a:pt x="16" y="166"/>
                        <a:pt x="16" y="167"/>
                      </a:cubicBezTo>
                      <a:cubicBezTo>
                        <a:pt x="17" y="169"/>
                        <a:pt x="17" y="170"/>
                        <a:pt x="18" y="170"/>
                      </a:cubicBezTo>
                      <a:cubicBezTo>
                        <a:pt x="20" y="170"/>
                        <a:pt x="21" y="170"/>
                        <a:pt x="22" y="170"/>
                      </a:cubicBezTo>
                      <a:cubicBezTo>
                        <a:pt x="24" y="170"/>
                        <a:pt x="25" y="170"/>
                        <a:pt x="26" y="170"/>
                      </a:cubicBezTo>
                      <a:cubicBezTo>
                        <a:pt x="28" y="170"/>
                        <a:pt x="28" y="169"/>
                        <a:pt x="29" y="169"/>
                      </a:cubicBezTo>
                      <a:cubicBezTo>
                        <a:pt x="30" y="167"/>
                        <a:pt x="32" y="165"/>
                        <a:pt x="34" y="165"/>
                      </a:cubicBezTo>
                      <a:cubicBezTo>
                        <a:pt x="35" y="165"/>
                        <a:pt x="37" y="165"/>
                        <a:pt x="37" y="169"/>
                      </a:cubicBezTo>
                      <a:cubicBezTo>
                        <a:pt x="37" y="170"/>
                        <a:pt x="37" y="170"/>
                        <a:pt x="37" y="171"/>
                      </a:cubicBezTo>
                      <a:cubicBezTo>
                        <a:pt x="37" y="174"/>
                        <a:pt x="37" y="180"/>
                        <a:pt x="38" y="182"/>
                      </a:cubicBezTo>
                      <a:cubicBezTo>
                        <a:pt x="40" y="181"/>
                        <a:pt x="43" y="181"/>
                        <a:pt x="44" y="181"/>
                      </a:cubicBezTo>
                      <a:cubicBezTo>
                        <a:pt x="45" y="181"/>
                        <a:pt x="45" y="181"/>
                        <a:pt x="46" y="181"/>
                      </a:cubicBezTo>
                      <a:cubicBezTo>
                        <a:pt x="46" y="181"/>
                        <a:pt x="46" y="181"/>
                        <a:pt x="46" y="181"/>
                      </a:cubicBezTo>
                      <a:cubicBezTo>
                        <a:pt x="49" y="181"/>
                        <a:pt x="49" y="181"/>
                        <a:pt x="49" y="181"/>
                      </a:cubicBezTo>
                      <a:cubicBezTo>
                        <a:pt x="49" y="181"/>
                        <a:pt x="49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1" y="181"/>
                        <a:pt x="52" y="182"/>
                        <a:pt x="53" y="182"/>
                      </a:cubicBezTo>
                      <a:cubicBezTo>
                        <a:pt x="53" y="182"/>
                        <a:pt x="53" y="182"/>
                        <a:pt x="53" y="182"/>
                      </a:cubicBezTo>
                      <a:cubicBezTo>
                        <a:pt x="54" y="182"/>
                        <a:pt x="54" y="182"/>
                        <a:pt x="55" y="182"/>
                      </a:cubicBezTo>
                      <a:cubicBezTo>
                        <a:pt x="55" y="182"/>
                        <a:pt x="55" y="182"/>
                        <a:pt x="55" y="182"/>
                      </a:cubicBezTo>
                      <a:cubicBezTo>
                        <a:pt x="57" y="183"/>
                        <a:pt x="59" y="182"/>
                        <a:pt x="61" y="180"/>
                      </a:cubicBezTo>
                      <a:cubicBezTo>
                        <a:pt x="63" y="179"/>
                        <a:pt x="64" y="178"/>
                        <a:pt x="66" y="177"/>
                      </a:cubicBezTo>
                      <a:cubicBezTo>
                        <a:pt x="68" y="177"/>
                        <a:pt x="69" y="176"/>
                        <a:pt x="71" y="175"/>
                      </a:cubicBezTo>
                      <a:cubicBezTo>
                        <a:pt x="72" y="174"/>
                        <a:pt x="73" y="174"/>
                        <a:pt x="74" y="173"/>
                      </a:cubicBezTo>
                      <a:cubicBezTo>
                        <a:pt x="78" y="171"/>
                        <a:pt x="81" y="169"/>
                        <a:pt x="85" y="169"/>
                      </a:cubicBezTo>
                      <a:cubicBezTo>
                        <a:pt x="87" y="169"/>
                        <a:pt x="88" y="168"/>
                        <a:pt x="90" y="168"/>
                      </a:cubicBezTo>
                      <a:cubicBezTo>
                        <a:pt x="91" y="168"/>
                        <a:pt x="93" y="168"/>
                        <a:pt x="94" y="168"/>
                      </a:cubicBezTo>
                      <a:cubicBezTo>
                        <a:pt x="95" y="168"/>
                        <a:pt x="97" y="168"/>
                        <a:pt x="98" y="169"/>
                      </a:cubicBezTo>
                      <a:cubicBezTo>
                        <a:pt x="98" y="169"/>
                        <a:pt x="98" y="170"/>
                        <a:pt x="98" y="171"/>
                      </a:cubicBezTo>
                      <a:cubicBezTo>
                        <a:pt x="98" y="171"/>
                        <a:pt x="98" y="171"/>
                        <a:pt x="98" y="172"/>
                      </a:cubicBezTo>
                      <a:cubicBezTo>
                        <a:pt x="97" y="175"/>
                        <a:pt x="96" y="186"/>
                        <a:pt x="101" y="192"/>
                      </a:cubicBezTo>
                      <a:cubicBezTo>
                        <a:pt x="105" y="197"/>
                        <a:pt x="108" y="199"/>
                        <a:pt x="110" y="199"/>
                      </a:cubicBezTo>
                      <a:cubicBezTo>
                        <a:pt x="111" y="199"/>
                        <a:pt x="112" y="199"/>
                        <a:pt x="113" y="199"/>
                      </a:cubicBezTo>
                      <a:cubicBezTo>
                        <a:pt x="114" y="199"/>
                        <a:pt x="114" y="199"/>
                        <a:pt x="115" y="199"/>
                      </a:cubicBezTo>
                      <a:cubicBezTo>
                        <a:pt x="117" y="199"/>
                        <a:pt x="118" y="200"/>
                        <a:pt x="119" y="200"/>
                      </a:cubicBezTo>
                      <a:cubicBezTo>
                        <a:pt x="119" y="201"/>
                        <a:pt x="120" y="201"/>
                        <a:pt x="120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5" y="201"/>
                        <a:pt x="125" y="203"/>
                        <a:pt x="125" y="204"/>
                      </a:cubicBezTo>
                      <a:cubicBezTo>
                        <a:pt x="126" y="205"/>
                        <a:pt x="126" y="205"/>
                        <a:pt x="126" y="205"/>
                      </a:cubicBezTo>
                      <a:cubicBezTo>
                        <a:pt x="127" y="205"/>
                        <a:pt x="129" y="205"/>
                        <a:pt x="130" y="205"/>
                      </a:cubicBezTo>
                      <a:cubicBezTo>
                        <a:pt x="135" y="206"/>
                        <a:pt x="137" y="208"/>
                        <a:pt x="137" y="211"/>
                      </a:cubicBezTo>
                      <a:cubicBezTo>
                        <a:pt x="137" y="211"/>
                        <a:pt x="138" y="211"/>
                        <a:pt x="139" y="211"/>
                      </a:cubicBezTo>
                      <a:cubicBezTo>
                        <a:pt x="139" y="211"/>
                        <a:pt x="139" y="211"/>
                        <a:pt x="140" y="211"/>
                      </a:cubicBezTo>
                      <a:cubicBezTo>
                        <a:pt x="140" y="211"/>
                        <a:pt x="141" y="211"/>
                        <a:pt x="142" y="211"/>
                      </a:cubicBezTo>
                      <a:cubicBezTo>
                        <a:pt x="144" y="211"/>
                        <a:pt x="147" y="211"/>
                        <a:pt x="149" y="212"/>
                      </a:cubicBezTo>
                      <a:cubicBezTo>
                        <a:pt x="149" y="213"/>
                        <a:pt x="149" y="213"/>
                        <a:pt x="149" y="213"/>
                      </a:cubicBezTo>
                      <a:cubicBezTo>
                        <a:pt x="152" y="215"/>
                        <a:pt x="154" y="217"/>
                        <a:pt x="154" y="222"/>
                      </a:cubicBezTo>
                      <a:cubicBezTo>
                        <a:pt x="154" y="223"/>
                        <a:pt x="154" y="224"/>
                        <a:pt x="155" y="225"/>
                      </a:cubicBezTo>
                      <a:cubicBezTo>
                        <a:pt x="156" y="227"/>
                        <a:pt x="157" y="228"/>
                        <a:pt x="156" y="230"/>
                      </a:cubicBezTo>
                      <a:cubicBezTo>
                        <a:pt x="156" y="231"/>
                        <a:pt x="155" y="231"/>
                        <a:pt x="154" y="232"/>
                      </a:cubicBezTo>
                      <a:cubicBezTo>
                        <a:pt x="154" y="232"/>
                        <a:pt x="155" y="233"/>
                        <a:pt x="155" y="234"/>
                      </a:cubicBezTo>
                      <a:cubicBezTo>
                        <a:pt x="156" y="236"/>
                        <a:pt x="157" y="237"/>
                        <a:pt x="157" y="239"/>
                      </a:cubicBezTo>
                      <a:cubicBezTo>
                        <a:pt x="157" y="242"/>
                        <a:pt x="161" y="244"/>
                        <a:pt x="167" y="243"/>
                      </a:cubicBezTo>
                      <a:cubicBezTo>
                        <a:pt x="168" y="243"/>
                        <a:pt x="169" y="243"/>
                        <a:pt x="170" y="243"/>
                      </a:cubicBezTo>
                      <a:cubicBezTo>
                        <a:pt x="175" y="243"/>
                        <a:pt x="178" y="244"/>
                        <a:pt x="178" y="251"/>
                      </a:cubicBezTo>
                      <a:cubicBezTo>
                        <a:pt x="178" y="253"/>
                        <a:pt x="179" y="254"/>
                        <a:pt x="181" y="256"/>
                      </a:cubicBezTo>
                      <a:cubicBezTo>
                        <a:pt x="182" y="257"/>
                        <a:pt x="184" y="259"/>
                        <a:pt x="185" y="261"/>
                      </a:cubicBezTo>
                      <a:cubicBezTo>
                        <a:pt x="186" y="265"/>
                        <a:pt x="185" y="268"/>
                        <a:pt x="184" y="271"/>
                      </a:cubicBezTo>
                      <a:cubicBezTo>
                        <a:pt x="184" y="273"/>
                        <a:pt x="183" y="275"/>
                        <a:pt x="184" y="276"/>
                      </a:cubicBezTo>
                      <a:cubicBezTo>
                        <a:pt x="184" y="277"/>
                        <a:pt x="184" y="278"/>
                        <a:pt x="184" y="278"/>
                      </a:cubicBezTo>
                      <a:cubicBezTo>
                        <a:pt x="184" y="279"/>
                        <a:pt x="184" y="279"/>
                        <a:pt x="184" y="279"/>
                      </a:cubicBezTo>
                      <a:cubicBezTo>
                        <a:pt x="183" y="280"/>
                        <a:pt x="183" y="280"/>
                        <a:pt x="183" y="281"/>
                      </a:cubicBezTo>
                      <a:cubicBezTo>
                        <a:pt x="183" y="281"/>
                        <a:pt x="183" y="281"/>
                        <a:pt x="183" y="282"/>
                      </a:cubicBezTo>
                      <a:cubicBezTo>
                        <a:pt x="183" y="282"/>
                        <a:pt x="183" y="282"/>
                        <a:pt x="182" y="283"/>
                      </a:cubicBezTo>
                      <a:cubicBezTo>
                        <a:pt x="182" y="283"/>
                        <a:pt x="182" y="283"/>
                        <a:pt x="182" y="283"/>
                      </a:cubicBezTo>
                      <a:cubicBezTo>
                        <a:pt x="182" y="284"/>
                        <a:pt x="182" y="284"/>
                        <a:pt x="181" y="284"/>
                      </a:cubicBezTo>
                      <a:cubicBezTo>
                        <a:pt x="181" y="284"/>
                        <a:pt x="181" y="284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2" y="286"/>
                        <a:pt x="182" y="286"/>
                      </a:cubicBezTo>
                      <a:cubicBezTo>
                        <a:pt x="182" y="286"/>
                        <a:pt x="182" y="286"/>
                        <a:pt x="182" y="286"/>
                      </a:cubicBezTo>
                      <a:cubicBezTo>
                        <a:pt x="182" y="287"/>
                        <a:pt x="182" y="287"/>
                        <a:pt x="182" y="287"/>
                      </a:cubicBezTo>
                      <a:cubicBezTo>
                        <a:pt x="182" y="287"/>
                        <a:pt x="182" y="288"/>
                        <a:pt x="182" y="288"/>
                      </a:cubicBezTo>
                      <a:cubicBezTo>
                        <a:pt x="182" y="288"/>
                        <a:pt x="182" y="289"/>
                        <a:pt x="182" y="289"/>
                      </a:cubicBezTo>
                      <a:cubicBezTo>
                        <a:pt x="182" y="291"/>
                        <a:pt x="181" y="291"/>
                        <a:pt x="180" y="292"/>
                      </a:cubicBezTo>
                      <a:cubicBezTo>
                        <a:pt x="180" y="292"/>
                        <a:pt x="181" y="293"/>
                        <a:pt x="181" y="294"/>
                      </a:cubicBezTo>
                      <a:cubicBezTo>
                        <a:pt x="182" y="296"/>
                        <a:pt x="184" y="300"/>
                        <a:pt x="183" y="305"/>
                      </a:cubicBezTo>
                      <a:cubicBezTo>
                        <a:pt x="182" y="307"/>
                        <a:pt x="182" y="310"/>
                        <a:pt x="182" y="310"/>
                      </a:cubicBezTo>
                      <a:cubicBezTo>
                        <a:pt x="182" y="311"/>
                        <a:pt x="183" y="311"/>
                        <a:pt x="187" y="311"/>
                      </a:cubicBezTo>
                      <a:cubicBezTo>
                        <a:pt x="191" y="311"/>
                        <a:pt x="193" y="312"/>
                        <a:pt x="194" y="313"/>
                      </a:cubicBezTo>
                      <a:cubicBezTo>
                        <a:pt x="194" y="313"/>
                        <a:pt x="195" y="313"/>
                        <a:pt x="195" y="313"/>
                      </a:cubicBezTo>
                      <a:cubicBezTo>
                        <a:pt x="195" y="313"/>
                        <a:pt x="195" y="313"/>
                        <a:pt x="195" y="313"/>
                      </a:cubicBezTo>
                      <a:cubicBezTo>
                        <a:pt x="196" y="312"/>
                        <a:pt x="197" y="312"/>
                        <a:pt x="197" y="312"/>
                      </a:cubicBezTo>
                      <a:cubicBezTo>
                        <a:pt x="202" y="312"/>
                        <a:pt x="206" y="321"/>
                        <a:pt x="206" y="323"/>
                      </a:cubicBezTo>
                      <a:cubicBezTo>
                        <a:pt x="207" y="327"/>
                        <a:pt x="209" y="332"/>
                        <a:pt x="210" y="334"/>
                      </a:cubicBezTo>
                      <a:cubicBezTo>
                        <a:pt x="210" y="334"/>
                        <a:pt x="210" y="334"/>
                        <a:pt x="210" y="334"/>
                      </a:cubicBezTo>
                      <a:cubicBezTo>
                        <a:pt x="212" y="333"/>
                        <a:pt x="214" y="332"/>
                        <a:pt x="217" y="332"/>
                      </a:cubicBezTo>
                      <a:cubicBezTo>
                        <a:pt x="218" y="332"/>
                        <a:pt x="219" y="332"/>
                        <a:pt x="220" y="332"/>
                      </a:cubicBezTo>
                      <a:cubicBezTo>
                        <a:pt x="220" y="333"/>
                        <a:pt x="221" y="333"/>
                        <a:pt x="221" y="333"/>
                      </a:cubicBezTo>
                      <a:cubicBezTo>
                        <a:pt x="224" y="336"/>
                        <a:pt x="222" y="342"/>
                        <a:pt x="221" y="348"/>
                      </a:cubicBezTo>
                      <a:cubicBezTo>
                        <a:pt x="221" y="349"/>
                        <a:pt x="220" y="351"/>
                        <a:pt x="220" y="352"/>
                      </a:cubicBezTo>
                      <a:cubicBezTo>
                        <a:pt x="220" y="352"/>
                        <a:pt x="220" y="352"/>
                        <a:pt x="220" y="352"/>
                      </a:cubicBezTo>
                      <a:cubicBezTo>
                        <a:pt x="224" y="352"/>
                        <a:pt x="226" y="353"/>
                        <a:pt x="226" y="353"/>
                      </a:cubicBezTo>
                      <a:cubicBezTo>
                        <a:pt x="230" y="355"/>
                        <a:pt x="230" y="371"/>
                        <a:pt x="229" y="373"/>
                      </a:cubicBezTo>
                      <a:cubicBezTo>
                        <a:pt x="228" y="375"/>
                        <a:pt x="226" y="376"/>
                        <a:pt x="221" y="378"/>
                      </a:cubicBezTo>
                      <a:cubicBezTo>
                        <a:pt x="219" y="379"/>
                        <a:pt x="216" y="380"/>
                        <a:pt x="215" y="381"/>
                      </a:cubicBezTo>
                      <a:cubicBezTo>
                        <a:pt x="211" y="384"/>
                        <a:pt x="201" y="394"/>
                        <a:pt x="196" y="401"/>
                      </a:cubicBezTo>
                      <a:cubicBezTo>
                        <a:pt x="195" y="403"/>
                        <a:pt x="194" y="404"/>
                        <a:pt x="193" y="405"/>
                      </a:cubicBezTo>
                      <a:cubicBezTo>
                        <a:pt x="193" y="405"/>
                        <a:pt x="193" y="406"/>
                        <a:pt x="193" y="406"/>
                      </a:cubicBezTo>
                      <a:cubicBezTo>
                        <a:pt x="192" y="407"/>
                        <a:pt x="191" y="408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3" y="410"/>
                        <a:pt x="195" y="410"/>
                        <a:pt x="198" y="413"/>
                      </a:cubicBezTo>
                      <a:cubicBezTo>
                        <a:pt x="198" y="413"/>
                        <a:pt x="198" y="414"/>
                        <a:pt x="199" y="414"/>
                      </a:cubicBezTo>
                      <a:cubicBezTo>
                        <a:pt x="201" y="417"/>
                        <a:pt x="202" y="419"/>
                        <a:pt x="203" y="420"/>
                      </a:cubicBezTo>
                      <a:cubicBezTo>
                        <a:pt x="203" y="419"/>
                        <a:pt x="205" y="418"/>
                        <a:pt x="207" y="418"/>
                      </a:cubicBezTo>
                      <a:cubicBezTo>
                        <a:pt x="208" y="418"/>
                        <a:pt x="209" y="419"/>
                        <a:pt x="210" y="420"/>
                      </a:cubicBezTo>
                      <a:cubicBezTo>
                        <a:pt x="212" y="423"/>
                        <a:pt x="215" y="425"/>
                        <a:pt x="218" y="427"/>
                      </a:cubicBezTo>
                      <a:cubicBezTo>
                        <a:pt x="220" y="428"/>
                        <a:pt x="222" y="429"/>
                        <a:pt x="223" y="430"/>
                      </a:cubicBezTo>
                      <a:cubicBezTo>
                        <a:pt x="223" y="430"/>
                        <a:pt x="224" y="431"/>
                        <a:pt x="225" y="431"/>
                      </a:cubicBezTo>
                      <a:cubicBezTo>
                        <a:pt x="227" y="433"/>
                        <a:pt x="231" y="435"/>
                        <a:pt x="231" y="440"/>
                      </a:cubicBezTo>
                      <a:cubicBezTo>
                        <a:pt x="231" y="441"/>
                        <a:pt x="231" y="442"/>
                        <a:pt x="231" y="443"/>
                      </a:cubicBezTo>
                      <a:cubicBezTo>
                        <a:pt x="231" y="444"/>
                        <a:pt x="231" y="445"/>
                        <a:pt x="231" y="445"/>
                      </a:cubicBezTo>
                      <a:cubicBezTo>
                        <a:pt x="231" y="446"/>
                        <a:pt x="231" y="446"/>
                        <a:pt x="231" y="446"/>
                      </a:cubicBezTo>
                      <a:cubicBezTo>
                        <a:pt x="230" y="447"/>
                        <a:pt x="230" y="447"/>
                        <a:pt x="230" y="448"/>
                      </a:cubicBezTo>
                      <a:cubicBezTo>
                        <a:pt x="230" y="448"/>
                        <a:pt x="230" y="448"/>
                        <a:pt x="230" y="448"/>
                      </a:cubicBezTo>
                      <a:cubicBezTo>
                        <a:pt x="230" y="449"/>
                        <a:pt x="230" y="450"/>
                        <a:pt x="231" y="450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1" y="452"/>
                        <a:pt x="231" y="452"/>
                        <a:pt x="231" y="453"/>
                      </a:cubicBezTo>
                      <a:cubicBezTo>
                        <a:pt x="231" y="453"/>
                        <a:pt x="231" y="453"/>
                        <a:pt x="231" y="453"/>
                      </a:cubicBezTo>
                      <a:cubicBezTo>
                        <a:pt x="232" y="452"/>
                        <a:pt x="233" y="451"/>
                        <a:pt x="234" y="450"/>
                      </a:cubicBezTo>
                      <a:cubicBezTo>
                        <a:pt x="238" y="447"/>
                        <a:pt x="239" y="445"/>
                        <a:pt x="240" y="442"/>
                      </a:cubicBezTo>
                      <a:cubicBezTo>
                        <a:pt x="240" y="441"/>
                        <a:pt x="241" y="439"/>
                        <a:pt x="242" y="437"/>
                      </a:cubicBezTo>
                      <a:cubicBezTo>
                        <a:pt x="243" y="435"/>
                        <a:pt x="244" y="433"/>
                        <a:pt x="244" y="432"/>
                      </a:cubicBezTo>
                      <a:cubicBezTo>
                        <a:pt x="244" y="429"/>
                        <a:pt x="245" y="426"/>
                        <a:pt x="249" y="423"/>
                      </a:cubicBezTo>
                      <a:cubicBezTo>
                        <a:pt x="250" y="421"/>
                        <a:pt x="250" y="420"/>
                        <a:pt x="250" y="418"/>
                      </a:cubicBezTo>
                      <a:cubicBezTo>
                        <a:pt x="250" y="416"/>
                        <a:pt x="250" y="413"/>
                        <a:pt x="255" y="410"/>
                      </a:cubicBezTo>
                      <a:cubicBezTo>
                        <a:pt x="259" y="409"/>
                        <a:pt x="261" y="409"/>
                        <a:pt x="262" y="411"/>
                      </a:cubicBezTo>
                      <a:cubicBezTo>
                        <a:pt x="264" y="414"/>
                        <a:pt x="262" y="418"/>
                        <a:pt x="260" y="421"/>
                      </a:cubicBezTo>
                      <a:cubicBezTo>
                        <a:pt x="263" y="417"/>
                        <a:pt x="265" y="412"/>
                        <a:pt x="268" y="407"/>
                      </a:cubicBezTo>
                      <a:cubicBezTo>
                        <a:pt x="268" y="406"/>
                        <a:pt x="269" y="405"/>
                        <a:pt x="270" y="403"/>
                      </a:cubicBezTo>
                      <a:cubicBezTo>
                        <a:pt x="274" y="395"/>
                        <a:pt x="278" y="391"/>
                        <a:pt x="282" y="390"/>
                      </a:cubicBezTo>
                      <a:cubicBezTo>
                        <a:pt x="283" y="390"/>
                        <a:pt x="285" y="387"/>
                        <a:pt x="284" y="376"/>
                      </a:cubicBezTo>
                      <a:cubicBezTo>
                        <a:pt x="284" y="374"/>
                        <a:pt x="284" y="373"/>
                        <a:pt x="283" y="371"/>
                      </a:cubicBezTo>
                      <a:cubicBezTo>
                        <a:pt x="283" y="366"/>
                        <a:pt x="282" y="362"/>
                        <a:pt x="284" y="358"/>
                      </a:cubicBezTo>
                      <a:cubicBezTo>
                        <a:pt x="285" y="357"/>
                        <a:pt x="286" y="355"/>
                        <a:pt x="286" y="354"/>
                      </a:cubicBezTo>
                      <a:cubicBezTo>
                        <a:pt x="286" y="352"/>
                        <a:pt x="286" y="349"/>
                        <a:pt x="290" y="349"/>
                      </a:cubicBezTo>
                      <a:cubicBezTo>
                        <a:pt x="292" y="349"/>
                        <a:pt x="298" y="343"/>
                        <a:pt x="302" y="339"/>
                      </a:cubicBezTo>
                      <a:cubicBezTo>
                        <a:pt x="308" y="333"/>
                        <a:pt x="312" y="332"/>
                        <a:pt x="318" y="332"/>
                      </a:cubicBezTo>
                      <a:cubicBezTo>
                        <a:pt x="320" y="332"/>
                        <a:pt x="321" y="331"/>
                        <a:pt x="321" y="331"/>
                      </a:cubicBezTo>
                      <a:cubicBezTo>
                        <a:pt x="321" y="330"/>
                        <a:pt x="322" y="329"/>
                        <a:pt x="324" y="328"/>
                      </a:cubicBezTo>
                      <a:cubicBezTo>
                        <a:pt x="327" y="328"/>
                        <a:pt x="329" y="326"/>
                        <a:pt x="330" y="324"/>
                      </a:cubicBezTo>
                      <a:cubicBezTo>
                        <a:pt x="331" y="323"/>
                        <a:pt x="332" y="323"/>
                        <a:pt x="332" y="322"/>
                      </a:cubicBezTo>
                      <a:cubicBezTo>
                        <a:pt x="333" y="321"/>
                        <a:pt x="335" y="320"/>
                        <a:pt x="338" y="320"/>
                      </a:cubicBezTo>
                      <a:cubicBezTo>
                        <a:pt x="340" y="320"/>
                        <a:pt x="343" y="321"/>
                        <a:pt x="345" y="321"/>
                      </a:cubicBezTo>
                      <a:cubicBezTo>
                        <a:pt x="348" y="321"/>
                        <a:pt x="350" y="322"/>
                        <a:pt x="352" y="322"/>
                      </a:cubicBezTo>
                      <a:cubicBezTo>
                        <a:pt x="356" y="322"/>
                        <a:pt x="356" y="322"/>
                        <a:pt x="356" y="322"/>
                      </a:cubicBezTo>
                      <a:cubicBezTo>
                        <a:pt x="360" y="322"/>
                        <a:pt x="360" y="321"/>
                        <a:pt x="360" y="320"/>
                      </a:cubicBezTo>
                      <a:cubicBezTo>
                        <a:pt x="360" y="316"/>
                        <a:pt x="364" y="312"/>
                        <a:pt x="369" y="312"/>
                      </a:cubicBezTo>
                      <a:cubicBezTo>
                        <a:pt x="371" y="312"/>
                        <a:pt x="372" y="312"/>
                        <a:pt x="372" y="308"/>
                      </a:cubicBezTo>
                      <a:cubicBezTo>
                        <a:pt x="372" y="302"/>
                        <a:pt x="373" y="299"/>
                        <a:pt x="377" y="296"/>
                      </a:cubicBezTo>
                      <a:cubicBezTo>
                        <a:pt x="379" y="295"/>
                        <a:pt x="379" y="292"/>
                        <a:pt x="380" y="289"/>
                      </a:cubicBezTo>
                      <a:cubicBezTo>
                        <a:pt x="380" y="288"/>
                        <a:pt x="381" y="287"/>
                        <a:pt x="381" y="286"/>
                      </a:cubicBezTo>
                      <a:cubicBezTo>
                        <a:pt x="381" y="284"/>
                        <a:pt x="383" y="283"/>
                        <a:pt x="384" y="283"/>
                      </a:cubicBezTo>
                      <a:cubicBezTo>
                        <a:pt x="385" y="282"/>
                        <a:pt x="385" y="282"/>
                        <a:pt x="385" y="281"/>
                      </a:cubicBezTo>
                      <a:cubicBezTo>
                        <a:pt x="385" y="278"/>
                        <a:pt x="385" y="276"/>
                        <a:pt x="386" y="273"/>
                      </a:cubicBezTo>
                      <a:cubicBezTo>
                        <a:pt x="386" y="271"/>
                        <a:pt x="387" y="269"/>
                        <a:pt x="387" y="267"/>
                      </a:cubicBezTo>
                      <a:cubicBezTo>
                        <a:pt x="387" y="264"/>
                        <a:pt x="389" y="262"/>
                        <a:pt x="391" y="262"/>
                      </a:cubicBezTo>
                      <a:cubicBezTo>
                        <a:pt x="392" y="261"/>
                        <a:pt x="392" y="261"/>
                        <a:pt x="393" y="260"/>
                      </a:cubicBezTo>
                      <a:cubicBezTo>
                        <a:pt x="393" y="260"/>
                        <a:pt x="393" y="259"/>
                        <a:pt x="393" y="257"/>
                      </a:cubicBezTo>
                      <a:cubicBezTo>
                        <a:pt x="392" y="255"/>
                        <a:pt x="392" y="251"/>
                        <a:pt x="394" y="246"/>
                      </a:cubicBezTo>
                      <a:cubicBezTo>
                        <a:pt x="395" y="242"/>
                        <a:pt x="395" y="237"/>
                        <a:pt x="394" y="232"/>
                      </a:cubicBezTo>
                      <a:cubicBezTo>
                        <a:pt x="394" y="230"/>
                        <a:pt x="394" y="228"/>
                        <a:pt x="394" y="225"/>
                      </a:cubicBezTo>
                      <a:cubicBezTo>
                        <a:pt x="394" y="217"/>
                        <a:pt x="394" y="210"/>
                        <a:pt x="397" y="207"/>
                      </a:cubicBezTo>
                      <a:cubicBezTo>
                        <a:pt x="397" y="207"/>
                        <a:pt x="397" y="207"/>
                        <a:pt x="397" y="206"/>
                      </a:cubicBezTo>
                      <a:cubicBezTo>
                        <a:pt x="397" y="206"/>
                        <a:pt x="397" y="206"/>
                        <a:pt x="397" y="206"/>
                      </a:cubicBezTo>
                      <a:cubicBezTo>
                        <a:pt x="395" y="205"/>
                        <a:pt x="394" y="204"/>
                        <a:pt x="395" y="202"/>
                      </a:cubicBezTo>
                      <a:cubicBezTo>
                        <a:pt x="395" y="200"/>
                        <a:pt x="398" y="198"/>
                        <a:pt x="400" y="199"/>
                      </a:cubicBezTo>
                      <a:cubicBezTo>
                        <a:pt x="401" y="199"/>
                        <a:pt x="402" y="200"/>
                        <a:pt x="402" y="201"/>
                      </a:cubicBezTo>
                      <a:cubicBezTo>
                        <a:pt x="403" y="201"/>
                        <a:pt x="404" y="202"/>
                        <a:pt x="405" y="201"/>
                      </a:cubicBezTo>
                      <a:cubicBezTo>
                        <a:pt x="408" y="200"/>
                        <a:pt x="411" y="193"/>
                        <a:pt x="413" y="187"/>
                      </a:cubicBezTo>
                      <a:cubicBezTo>
                        <a:pt x="414" y="185"/>
                        <a:pt x="414" y="185"/>
                        <a:pt x="414" y="185"/>
                      </a:cubicBezTo>
                      <a:cubicBezTo>
                        <a:pt x="416" y="178"/>
                        <a:pt x="420" y="177"/>
                        <a:pt x="423" y="176"/>
                      </a:cubicBezTo>
                      <a:cubicBezTo>
                        <a:pt x="424" y="176"/>
                        <a:pt x="425" y="176"/>
                        <a:pt x="425" y="176"/>
                      </a:cubicBezTo>
                      <a:cubicBezTo>
                        <a:pt x="428" y="174"/>
                        <a:pt x="435" y="167"/>
                        <a:pt x="440" y="154"/>
                      </a:cubicBezTo>
                      <a:cubicBezTo>
                        <a:pt x="444" y="145"/>
                        <a:pt x="441" y="135"/>
                        <a:pt x="439" y="128"/>
                      </a:cubicBezTo>
                      <a:cubicBezTo>
                        <a:pt x="438" y="126"/>
                        <a:pt x="438" y="124"/>
                        <a:pt x="438" y="123"/>
                      </a:cubicBezTo>
                      <a:cubicBezTo>
                        <a:pt x="436" y="118"/>
                        <a:pt x="435" y="118"/>
                        <a:pt x="434" y="118"/>
                      </a:cubicBezTo>
                      <a:cubicBezTo>
                        <a:pt x="433" y="118"/>
                        <a:pt x="433" y="118"/>
                        <a:pt x="432" y="118"/>
                      </a:cubicBezTo>
                      <a:cubicBezTo>
                        <a:pt x="431" y="118"/>
                        <a:pt x="431" y="118"/>
                        <a:pt x="430" y="118"/>
                      </a:cubicBezTo>
                      <a:cubicBezTo>
                        <a:pt x="430" y="118"/>
                        <a:pt x="429" y="118"/>
                        <a:pt x="429" y="118"/>
                      </a:cubicBezTo>
                      <a:cubicBezTo>
                        <a:pt x="420" y="118"/>
                        <a:pt x="411" y="113"/>
                        <a:pt x="401" y="103"/>
                      </a:cubicBezTo>
                      <a:cubicBezTo>
                        <a:pt x="395" y="95"/>
                        <a:pt x="387" y="92"/>
                        <a:pt x="379" y="92"/>
                      </a:cubicBezTo>
                      <a:cubicBezTo>
                        <a:pt x="376" y="92"/>
                        <a:pt x="374" y="92"/>
                        <a:pt x="370" y="93"/>
                      </a:cubicBezTo>
                      <a:cubicBezTo>
                        <a:pt x="369" y="93"/>
                        <a:pt x="368" y="94"/>
                        <a:pt x="366" y="94"/>
                      </a:cubicBezTo>
                      <a:cubicBezTo>
                        <a:pt x="361" y="94"/>
                        <a:pt x="357" y="92"/>
                        <a:pt x="353" y="90"/>
                      </a:cubicBezTo>
                      <a:cubicBezTo>
                        <a:pt x="351" y="89"/>
                        <a:pt x="349" y="88"/>
                        <a:pt x="347" y="88"/>
                      </a:cubicBezTo>
                      <a:cubicBezTo>
                        <a:pt x="345" y="87"/>
                        <a:pt x="341" y="90"/>
                        <a:pt x="339" y="92"/>
                      </a:cubicBezTo>
                      <a:cubicBezTo>
                        <a:pt x="337" y="93"/>
                        <a:pt x="335" y="94"/>
                        <a:pt x="334" y="95"/>
                      </a:cubicBezTo>
                      <a:cubicBezTo>
                        <a:pt x="332" y="96"/>
                        <a:pt x="331" y="95"/>
                        <a:pt x="330" y="94"/>
                      </a:cubicBezTo>
                      <a:cubicBezTo>
                        <a:pt x="329" y="93"/>
                        <a:pt x="330" y="91"/>
                        <a:pt x="331" y="88"/>
                      </a:cubicBezTo>
                      <a:cubicBezTo>
                        <a:pt x="332" y="86"/>
                        <a:pt x="333" y="84"/>
                        <a:pt x="333" y="82"/>
                      </a:cubicBezTo>
                      <a:cubicBezTo>
                        <a:pt x="333" y="82"/>
                        <a:pt x="333" y="78"/>
                        <a:pt x="308" y="68"/>
                      </a:cubicBezTo>
                      <a:cubicBezTo>
                        <a:pt x="304" y="67"/>
                        <a:pt x="301" y="66"/>
                        <a:pt x="299" y="66"/>
                      </a:cubicBezTo>
                      <a:cubicBezTo>
                        <a:pt x="296" y="66"/>
                        <a:pt x="294" y="68"/>
                        <a:pt x="294" y="71"/>
                      </a:cubicBezTo>
                      <a:cubicBezTo>
                        <a:pt x="294" y="75"/>
                        <a:pt x="293" y="76"/>
                        <a:pt x="291" y="76"/>
                      </a:cubicBezTo>
                      <a:cubicBezTo>
                        <a:pt x="290" y="76"/>
                        <a:pt x="290" y="76"/>
                        <a:pt x="289" y="76"/>
                      </a:cubicBezTo>
                      <a:cubicBezTo>
                        <a:pt x="289" y="76"/>
                        <a:pt x="288" y="76"/>
                        <a:pt x="288" y="76"/>
                      </a:cubicBezTo>
                      <a:cubicBezTo>
                        <a:pt x="287" y="76"/>
                        <a:pt x="286" y="77"/>
                        <a:pt x="286" y="78"/>
                      </a:cubicBezTo>
                      <a:cubicBezTo>
                        <a:pt x="284" y="83"/>
                        <a:pt x="281" y="83"/>
                        <a:pt x="279" y="83"/>
                      </a:cubicBezTo>
                      <a:cubicBezTo>
                        <a:pt x="277" y="83"/>
                        <a:pt x="276" y="82"/>
                        <a:pt x="275" y="80"/>
                      </a:cubicBezTo>
                      <a:cubicBezTo>
                        <a:pt x="275" y="79"/>
                        <a:pt x="275" y="77"/>
                        <a:pt x="277" y="75"/>
                      </a:cubicBezTo>
                      <a:cubicBezTo>
                        <a:pt x="281" y="73"/>
                        <a:pt x="285" y="68"/>
                        <a:pt x="286" y="64"/>
                      </a:cubicBezTo>
                      <a:cubicBezTo>
                        <a:pt x="286" y="62"/>
                        <a:pt x="279" y="59"/>
                        <a:pt x="271" y="59"/>
                      </a:cubicBezTo>
                      <a:cubicBezTo>
                        <a:pt x="269" y="59"/>
                        <a:pt x="267" y="60"/>
                        <a:pt x="266" y="60"/>
                      </a:cubicBezTo>
                      <a:cubicBezTo>
                        <a:pt x="264" y="61"/>
                        <a:pt x="264" y="62"/>
                        <a:pt x="263" y="65"/>
                      </a:cubicBezTo>
                      <a:cubicBezTo>
                        <a:pt x="263" y="67"/>
                        <a:pt x="262" y="69"/>
                        <a:pt x="260" y="69"/>
                      </a:cubicBezTo>
                      <a:cubicBezTo>
                        <a:pt x="259" y="69"/>
                        <a:pt x="258" y="69"/>
                        <a:pt x="257" y="69"/>
                      </a:cubicBezTo>
                      <a:cubicBezTo>
                        <a:pt x="255" y="67"/>
                        <a:pt x="253" y="64"/>
                        <a:pt x="254" y="62"/>
                      </a:cubicBezTo>
                      <a:cubicBezTo>
                        <a:pt x="255" y="58"/>
                        <a:pt x="258" y="56"/>
                        <a:pt x="261" y="56"/>
                      </a:cubicBezTo>
                      <a:cubicBezTo>
                        <a:pt x="261" y="56"/>
                        <a:pt x="261" y="56"/>
                        <a:pt x="261" y="56"/>
                      </a:cubicBezTo>
                      <a:cubicBezTo>
                        <a:pt x="263" y="56"/>
                        <a:pt x="266" y="52"/>
                        <a:pt x="271" y="43"/>
                      </a:cubicBezTo>
                      <a:cubicBezTo>
                        <a:pt x="272" y="41"/>
                        <a:pt x="271" y="40"/>
                        <a:pt x="267" y="37"/>
                      </a:cubicBezTo>
                      <a:cubicBezTo>
                        <a:pt x="265" y="36"/>
                        <a:pt x="263" y="35"/>
                        <a:pt x="262" y="33"/>
                      </a:cubicBezTo>
                      <a:cubicBezTo>
                        <a:pt x="259" y="30"/>
                        <a:pt x="258" y="25"/>
                        <a:pt x="257" y="21"/>
                      </a:cubicBezTo>
                      <a:cubicBezTo>
                        <a:pt x="257" y="18"/>
                        <a:pt x="256" y="15"/>
                        <a:pt x="255" y="13"/>
                      </a:cubicBezTo>
                      <a:cubicBezTo>
                        <a:pt x="255" y="13"/>
                        <a:pt x="255" y="13"/>
                        <a:pt x="255" y="13"/>
                      </a:cubicBezTo>
                      <a:cubicBezTo>
                        <a:pt x="255" y="13"/>
                        <a:pt x="254" y="14"/>
                        <a:pt x="254" y="14"/>
                      </a:cubicBezTo>
                      <a:cubicBezTo>
                        <a:pt x="254" y="14"/>
                        <a:pt x="253" y="15"/>
                        <a:pt x="253" y="15"/>
                      </a:cubicBezTo>
                      <a:cubicBezTo>
                        <a:pt x="253" y="15"/>
                        <a:pt x="252" y="16"/>
                        <a:pt x="252" y="16"/>
                      </a:cubicBezTo>
                      <a:cubicBezTo>
                        <a:pt x="252" y="16"/>
                        <a:pt x="251" y="17"/>
                        <a:pt x="251" y="17"/>
                      </a:cubicBezTo>
                      <a:cubicBezTo>
                        <a:pt x="251" y="18"/>
                        <a:pt x="250" y="18"/>
                        <a:pt x="250" y="18"/>
                      </a:cubicBezTo>
                      <a:cubicBezTo>
                        <a:pt x="250" y="19"/>
                        <a:pt x="250" y="19"/>
                        <a:pt x="249" y="19"/>
                      </a:cubicBezTo>
                      <a:cubicBezTo>
                        <a:pt x="249" y="20"/>
                        <a:pt x="249" y="20"/>
                        <a:pt x="248" y="20"/>
                      </a:cubicBezTo>
                      <a:cubicBezTo>
                        <a:pt x="248" y="21"/>
                        <a:pt x="248" y="21"/>
                        <a:pt x="248" y="22"/>
                      </a:cubicBezTo>
                      <a:cubicBezTo>
                        <a:pt x="247" y="22"/>
                        <a:pt x="247" y="22"/>
                        <a:pt x="247" y="23"/>
                      </a:cubicBezTo>
                      <a:cubicBezTo>
                        <a:pt x="247" y="23"/>
                        <a:pt x="246" y="23"/>
                        <a:pt x="246" y="24"/>
                      </a:cubicBezTo>
                      <a:cubicBezTo>
                        <a:pt x="246" y="24"/>
                        <a:pt x="246" y="24"/>
                        <a:pt x="246" y="25"/>
                      </a:cubicBezTo>
                      <a:cubicBezTo>
                        <a:pt x="245" y="25"/>
                        <a:pt x="245" y="26"/>
                        <a:pt x="245" y="26"/>
                      </a:cubicBezTo>
                      <a:cubicBezTo>
                        <a:pt x="245" y="26"/>
                        <a:pt x="245" y="27"/>
                        <a:pt x="244" y="27"/>
                      </a:cubicBezTo>
                      <a:cubicBezTo>
                        <a:pt x="244" y="27"/>
                        <a:pt x="244" y="28"/>
                        <a:pt x="244" y="29"/>
                      </a:cubicBezTo>
                      <a:cubicBezTo>
                        <a:pt x="242" y="33"/>
                        <a:pt x="240" y="34"/>
                        <a:pt x="237" y="34"/>
                      </a:cubicBezTo>
                      <a:cubicBezTo>
                        <a:pt x="234" y="34"/>
                        <a:pt x="234" y="34"/>
                        <a:pt x="234" y="34"/>
                      </a:cubicBezTo>
                      <a:cubicBezTo>
                        <a:pt x="233" y="34"/>
                        <a:pt x="232" y="34"/>
                        <a:pt x="230" y="35"/>
                      </a:cubicBezTo>
                      <a:cubicBezTo>
                        <a:pt x="230" y="35"/>
                        <a:pt x="229" y="35"/>
                        <a:pt x="228" y="36"/>
                      </a:cubicBezTo>
                      <a:cubicBezTo>
                        <a:pt x="228" y="36"/>
                        <a:pt x="228" y="36"/>
                        <a:pt x="227" y="36"/>
                      </a:cubicBezTo>
                      <a:cubicBezTo>
                        <a:pt x="227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5" y="36"/>
                        <a:pt x="225" y="36"/>
                      </a:cubicBezTo>
                      <a:cubicBezTo>
                        <a:pt x="225" y="36"/>
                        <a:pt x="224" y="36"/>
                        <a:pt x="224" y="36"/>
                      </a:cubicBezTo>
                      <a:cubicBezTo>
                        <a:pt x="224" y="36"/>
                        <a:pt x="223" y="35"/>
                        <a:pt x="223" y="35"/>
                      </a:cubicBezTo>
                      <a:cubicBezTo>
                        <a:pt x="223" y="35"/>
                        <a:pt x="222" y="35"/>
                        <a:pt x="222" y="35"/>
                      </a:cubicBezTo>
                      <a:cubicBezTo>
                        <a:pt x="222" y="35"/>
                        <a:pt x="222" y="35"/>
                        <a:pt x="221" y="35"/>
                      </a:cubicBezTo>
                      <a:cubicBezTo>
                        <a:pt x="221" y="35"/>
                        <a:pt x="221" y="34"/>
                        <a:pt x="220" y="34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6" name="Freeform 1858"/>
                <p:cNvSpPr>
                  <a:spLocks/>
                </p:cNvSpPr>
                <p:nvPr/>
              </p:nvSpPr>
              <p:spPr bwMode="auto">
                <a:xfrm>
                  <a:off x="2178" y="2195"/>
                  <a:ext cx="50" cy="54"/>
                </a:xfrm>
                <a:custGeom>
                  <a:avLst/>
                  <a:gdLst>
                    <a:gd name="T0" fmla="*/ 7 w 52"/>
                    <a:gd name="T1" fmla="*/ 4 h 56"/>
                    <a:gd name="T2" fmla="*/ 7 w 52"/>
                    <a:gd name="T3" fmla="*/ 5 h 56"/>
                    <a:gd name="T4" fmla="*/ 7 w 52"/>
                    <a:gd name="T5" fmla="*/ 5 h 56"/>
                    <a:gd name="T6" fmla="*/ 5 w 52"/>
                    <a:gd name="T7" fmla="*/ 13 h 56"/>
                    <a:gd name="T8" fmla="*/ 3 w 52"/>
                    <a:gd name="T9" fmla="*/ 25 h 56"/>
                    <a:gd name="T10" fmla="*/ 1 w 52"/>
                    <a:gd name="T11" fmla="*/ 34 h 56"/>
                    <a:gd name="T12" fmla="*/ 0 w 52"/>
                    <a:gd name="T13" fmla="*/ 40 h 56"/>
                    <a:gd name="T14" fmla="*/ 1 w 52"/>
                    <a:gd name="T15" fmla="*/ 44 h 56"/>
                    <a:gd name="T16" fmla="*/ 3 w 52"/>
                    <a:gd name="T17" fmla="*/ 45 h 56"/>
                    <a:gd name="T18" fmla="*/ 3 w 52"/>
                    <a:gd name="T19" fmla="*/ 46 h 56"/>
                    <a:gd name="T20" fmla="*/ 3 w 52"/>
                    <a:gd name="T21" fmla="*/ 46 h 56"/>
                    <a:gd name="T22" fmla="*/ 3 w 52"/>
                    <a:gd name="T23" fmla="*/ 47 h 56"/>
                    <a:gd name="T24" fmla="*/ 3 w 52"/>
                    <a:gd name="T25" fmla="*/ 48 h 56"/>
                    <a:gd name="T26" fmla="*/ 3 w 52"/>
                    <a:gd name="T27" fmla="*/ 49 h 56"/>
                    <a:gd name="T28" fmla="*/ 3 w 52"/>
                    <a:gd name="T29" fmla="*/ 50 h 56"/>
                    <a:gd name="T30" fmla="*/ 3 w 52"/>
                    <a:gd name="T31" fmla="*/ 50 h 56"/>
                    <a:gd name="T32" fmla="*/ 4 w 52"/>
                    <a:gd name="T33" fmla="*/ 51 h 56"/>
                    <a:gd name="T34" fmla="*/ 6 w 52"/>
                    <a:gd name="T35" fmla="*/ 51 h 56"/>
                    <a:gd name="T36" fmla="*/ 20 w 52"/>
                    <a:gd name="T37" fmla="*/ 55 h 56"/>
                    <a:gd name="T38" fmla="*/ 23 w 52"/>
                    <a:gd name="T39" fmla="*/ 56 h 56"/>
                    <a:gd name="T40" fmla="*/ 23 w 52"/>
                    <a:gd name="T41" fmla="*/ 56 h 56"/>
                    <a:gd name="T42" fmla="*/ 28 w 52"/>
                    <a:gd name="T43" fmla="*/ 55 h 56"/>
                    <a:gd name="T44" fmla="*/ 35 w 52"/>
                    <a:gd name="T45" fmla="*/ 55 h 56"/>
                    <a:gd name="T46" fmla="*/ 35 w 52"/>
                    <a:gd name="T47" fmla="*/ 55 h 56"/>
                    <a:gd name="T48" fmla="*/ 44 w 52"/>
                    <a:gd name="T49" fmla="*/ 53 h 56"/>
                    <a:gd name="T50" fmla="*/ 50 w 52"/>
                    <a:gd name="T51" fmla="*/ 46 h 56"/>
                    <a:gd name="T52" fmla="*/ 52 w 52"/>
                    <a:gd name="T53" fmla="*/ 44 h 56"/>
                    <a:gd name="T54" fmla="*/ 52 w 52"/>
                    <a:gd name="T55" fmla="*/ 44 h 56"/>
                    <a:gd name="T56" fmla="*/ 51 w 52"/>
                    <a:gd name="T57" fmla="*/ 40 h 56"/>
                    <a:gd name="T58" fmla="*/ 51 w 52"/>
                    <a:gd name="T59" fmla="*/ 40 h 56"/>
                    <a:gd name="T60" fmla="*/ 50 w 52"/>
                    <a:gd name="T61" fmla="*/ 37 h 56"/>
                    <a:gd name="T62" fmla="*/ 50 w 52"/>
                    <a:gd name="T63" fmla="*/ 36 h 56"/>
                    <a:gd name="T64" fmla="*/ 51 w 52"/>
                    <a:gd name="T65" fmla="*/ 33 h 56"/>
                    <a:gd name="T66" fmla="*/ 51 w 52"/>
                    <a:gd name="T67" fmla="*/ 33 h 56"/>
                    <a:gd name="T68" fmla="*/ 51 w 52"/>
                    <a:gd name="T69" fmla="*/ 30 h 56"/>
                    <a:gd name="T70" fmla="*/ 51 w 52"/>
                    <a:gd name="T71" fmla="*/ 27 h 56"/>
                    <a:gd name="T72" fmla="*/ 47 w 52"/>
                    <a:gd name="T73" fmla="*/ 22 h 56"/>
                    <a:gd name="T74" fmla="*/ 44 w 52"/>
                    <a:gd name="T75" fmla="*/ 19 h 56"/>
                    <a:gd name="T76" fmla="*/ 40 w 52"/>
                    <a:gd name="T77" fmla="*/ 17 h 56"/>
                    <a:gd name="T78" fmla="*/ 31 w 52"/>
                    <a:gd name="T79" fmla="*/ 10 h 56"/>
                    <a:gd name="T80" fmla="*/ 30 w 52"/>
                    <a:gd name="T81" fmla="*/ 9 h 56"/>
                    <a:gd name="T82" fmla="*/ 29 w 52"/>
                    <a:gd name="T83" fmla="*/ 10 h 56"/>
                    <a:gd name="T84" fmla="*/ 27 w 52"/>
                    <a:gd name="T85" fmla="*/ 12 h 56"/>
                    <a:gd name="T86" fmla="*/ 26 w 52"/>
                    <a:gd name="T87" fmla="*/ 12 h 56"/>
                    <a:gd name="T88" fmla="*/ 23 w 52"/>
                    <a:gd name="T89" fmla="*/ 9 h 56"/>
                    <a:gd name="T90" fmla="*/ 20 w 52"/>
                    <a:gd name="T91" fmla="*/ 4 h 56"/>
                    <a:gd name="T92" fmla="*/ 12 w 52"/>
                    <a:gd name="T93" fmla="*/ 1 h 56"/>
                    <a:gd name="T94" fmla="*/ 11 w 52"/>
                    <a:gd name="T95" fmla="*/ 1 h 56"/>
                    <a:gd name="T96" fmla="*/ 10 w 52"/>
                    <a:gd name="T97" fmla="*/ 1 h 56"/>
                    <a:gd name="T98" fmla="*/ 9 w 52"/>
                    <a:gd name="T99" fmla="*/ 1 h 56"/>
                    <a:gd name="T100" fmla="*/ 7 w 52"/>
                    <a:gd name="T101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2" h="56">
                      <a:moveTo>
                        <a:pt x="7" y="4"/>
                      </a:move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8"/>
                        <a:pt x="6" y="10"/>
                        <a:pt x="5" y="13"/>
                      </a:cubicBezTo>
                      <a:cubicBezTo>
                        <a:pt x="4" y="16"/>
                        <a:pt x="3" y="20"/>
                        <a:pt x="3" y="25"/>
                      </a:cubicBezTo>
                      <a:cubicBezTo>
                        <a:pt x="3" y="30"/>
                        <a:pt x="2" y="32"/>
                        <a:pt x="1" y="34"/>
                      </a:cubicBezTo>
                      <a:cubicBezTo>
                        <a:pt x="1" y="35"/>
                        <a:pt x="0" y="37"/>
                        <a:pt x="0" y="40"/>
                      </a:cubicBezTo>
                      <a:cubicBezTo>
                        <a:pt x="0" y="43"/>
                        <a:pt x="1" y="44"/>
                        <a:pt x="1" y="44"/>
                      </a:cubicBezTo>
                      <a:cubicBezTo>
                        <a:pt x="2" y="44"/>
                        <a:pt x="2" y="44"/>
                        <a:pt x="3" y="45"/>
                      </a:cubicBezTo>
                      <a:cubicBezTo>
                        <a:pt x="3" y="45"/>
                        <a:pt x="3" y="45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7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4" y="51"/>
                        <a:pt x="4" y="51"/>
                      </a:cubicBezTo>
                      <a:cubicBezTo>
                        <a:pt x="5" y="51"/>
                        <a:pt x="6" y="51"/>
                        <a:pt x="6" y="51"/>
                      </a:cubicBezTo>
                      <a:cubicBezTo>
                        <a:pt x="11" y="51"/>
                        <a:pt x="16" y="53"/>
                        <a:pt x="20" y="55"/>
                      </a:cubicBez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4" y="55"/>
                        <a:pt x="25" y="54"/>
                        <a:pt x="28" y="55"/>
                      </a:cubicBezTo>
                      <a:cubicBezTo>
                        <a:pt x="30" y="55"/>
                        <a:pt x="32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8" y="55"/>
                        <a:pt x="41" y="55"/>
                        <a:pt x="44" y="53"/>
                      </a:cubicBezTo>
                      <a:cubicBezTo>
                        <a:pt x="47" y="51"/>
                        <a:pt x="48" y="49"/>
                        <a:pt x="50" y="46"/>
                      </a:cubicBezTo>
                      <a:cubicBezTo>
                        <a:pt x="51" y="46"/>
                        <a:pt x="51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3"/>
                        <a:pt x="51" y="41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0" y="38"/>
                        <a:pt x="50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0" y="35"/>
                        <a:pt x="50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30"/>
                      </a:cubicBezTo>
                      <a:cubicBezTo>
                        <a:pt x="51" y="29"/>
                        <a:pt x="51" y="28"/>
                        <a:pt x="51" y="27"/>
                      </a:cubicBezTo>
                      <a:cubicBezTo>
                        <a:pt x="51" y="25"/>
                        <a:pt x="49" y="23"/>
                        <a:pt x="47" y="22"/>
                      </a:cubicBezTo>
                      <a:cubicBezTo>
                        <a:pt x="46" y="21"/>
                        <a:pt x="45" y="20"/>
                        <a:pt x="44" y="19"/>
                      </a:cubicBezTo>
                      <a:cubicBezTo>
                        <a:pt x="43" y="19"/>
                        <a:pt x="42" y="18"/>
                        <a:pt x="40" y="17"/>
                      </a:cubicBezTo>
                      <a:cubicBezTo>
                        <a:pt x="37" y="15"/>
                        <a:pt x="33" y="13"/>
                        <a:pt x="31" y="10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10"/>
                        <a:pt x="29" y="10"/>
                      </a:cubicBezTo>
                      <a:cubicBezTo>
                        <a:pt x="29" y="11"/>
                        <a:pt x="28" y="12"/>
                        <a:pt x="27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4" y="12"/>
                        <a:pt x="24" y="11"/>
                        <a:pt x="23" y="9"/>
                      </a:cubicBezTo>
                      <a:cubicBezTo>
                        <a:pt x="22" y="8"/>
                        <a:pt x="22" y="6"/>
                        <a:pt x="20" y="4"/>
                      </a:cubicBezTo>
                      <a:cubicBezTo>
                        <a:pt x="17" y="1"/>
                        <a:pt x="15" y="0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2"/>
                        <a:pt x="7" y="3"/>
                        <a:pt x="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7" name="Freeform 1859"/>
                <p:cNvSpPr>
                  <a:spLocks/>
                </p:cNvSpPr>
                <p:nvPr/>
              </p:nvSpPr>
              <p:spPr bwMode="auto">
                <a:xfrm>
                  <a:off x="2227" y="2234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8" name="Freeform 1860"/>
                <p:cNvSpPr>
                  <a:spLocks/>
                </p:cNvSpPr>
                <p:nvPr/>
              </p:nvSpPr>
              <p:spPr bwMode="auto">
                <a:xfrm>
                  <a:off x="2226" y="2231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9" name="Freeform 1861"/>
                <p:cNvSpPr>
                  <a:spLocks/>
                </p:cNvSpPr>
                <p:nvPr/>
              </p:nvSpPr>
              <p:spPr bwMode="auto">
                <a:xfrm>
                  <a:off x="2206" y="22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0" name="Freeform 1862"/>
                <p:cNvSpPr>
                  <a:spLocks/>
                </p:cNvSpPr>
                <p:nvPr/>
              </p:nvSpPr>
              <p:spPr bwMode="auto">
                <a:xfrm>
                  <a:off x="2227" y="22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1" name="Freeform 1863"/>
                <p:cNvSpPr>
                  <a:spLocks/>
                </p:cNvSpPr>
                <p:nvPr/>
              </p:nvSpPr>
              <p:spPr bwMode="auto">
                <a:xfrm>
                  <a:off x="2226" y="222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0 h 3"/>
                    <a:gd name="T4" fmla="*/ 0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2" name="Freeform 1864"/>
                <p:cNvSpPr>
                  <a:spLocks/>
                </p:cNvSpPr>
                <p:nvPr/>
              </p:nvSpPr>
              <p:spPr bwMode="auto">
                <a:xfrm>
                  <a:off x="2188" y="219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3" name="Freeform 1865"/>
                <p:cNvSpPr>
                  <a:spLocks/>
                </p:cNvSpPr>
                <p:nvPr/>
              </p:nvSpPr>
              <p:spPr bwMode="auto">
                <a:xfrm>
                  <a:off x="2208" y="2205"/>
                  <a:ext cx="8" cy="7"/>
                </a:xfrm>
                <a:custGeom>
                  <a:avLst/>
                  <a:gdLst>
                    <a:gd name="T0" fmla="*/ 9 w 9"/>
                    <a:gd name="T1" fmla="*/ 7 h 7"/>
                    <a:gd name="T2" fmla="*/ 0 w 9"/>
                    <a:gd name="T3" fmla="*/ 0 h 7"/>
                    <a:gd name="T4" fmla="*/ 9 w 9"/>
                    <a:gd name="T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9" y="7"/>
                      </a:moveTo>
                      <a:cubicBezTo>
                        <a:pt x="6" y="5"/>
                        <a:pt x="2" y="3"/>
                        <a:pt x="0" y="0"/>
                      </a:cubicBezTo>
                      <a:cubicBezTo>
                        <a:pt x="2" y="3"/>
                        <a:pt x="6" y="5"/>
                        <a:pt x="9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4" name="Freeform 1866"/>
                <p:cNvSpPr>
                  <a:spLocks/>
                </p:cNvSpPr>
                <p:nvPr/>
              </p:nvSpPr>
              <p:spPr bwMode="auto">
                <a:xfrm>
                  <a:off x="2064" y="24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2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5" name="Freeform 1867"/>
                <p:cNvSpPr>
                  <a:spLocks/>
                </p:cNvSpPr>
                <p:nvPr/>
              </p:nvSpPr>
              <p:spPr bwMode="auto">
                <a:xfrm>
                  <a:off x="2065" y="249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6" name="Freeform 1868"/>
                <p:cNvSpPr>
                  <a:spLocks/>
                </p:cNvSpPr>
                <p:nvPr/>
              </p:nvSpPr>
              <p:spPr bwMode="auto">
                <a:xfrm>
                  <a:off x="2111" y="2345"/>
                  <a:ext cx="7" cy="5"/>
                </a:xfrm>
                <a:custGeom>
                  <a:avLst/>
                  <a:gdLst>
                    <a:gd name="T0" fmla="*/ 2 w 7"/>
                    <a:gd name="T1" fmla="*/ 5 h 6"/>
                    <a:gd name="T2" fmla="*/ 3 w 7"/>
                    <a:gd name="T3" fmla="*/ 6 h 6"/>
                    <a:gd name="T4" fmla="*/ 7 w 7"/>
                    <a:gd name="T5" fmla="*/ 3 h 6"/>
                    <a:gd name="T6" fmla="*/ 6 w 7"/>
                    <a:gd name="T7" fmla="*/ 1 h 6"/>
                    <a:gd name="T8" fmla="*/ 5 w 7"/>
                    <a:gd name="T9" fmla="*/ 0 h 6"/>
                    <a:gd name="T10" fmla="*/ 3 w 7"/>
                    <a:gd name="T11" fmla="*/ 1 h 6"/>
                    <a:gd name="T12" fmla="*/ 0 w 7"/>
                    <a:gd name="T13" fmla="*/ 3 h 6"/>
                    <a:gd name="T14" fmla="*/ 2 w 7"/>
                    <a:gd name="T1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2" y="5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7" y="2"/>
                        <a:pt x="7" y="2"/>
                        <a:pt x="6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2"/>
                        <a:pt x="2" y="3"/>
                        <a:pt x="0" y="3"/>
                      </a:cubicBezTo>
                      <a:cubicBezTo>
                        <a:pt x="1" y="4"/>
                        <a:pt x="2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7" name="Freeform 1869"/>
                <p:cNvSpPr>
                  <a:spLocks/>
                </p:cNvSpPr>
                <p:nvPr/>
              </p:nvSpPr>
              <p:spPr bwMode="auto">
                <a:xfrm>
                  <a:off x="2064" y="2501"/>
                  <a:ext cx="34" cy="23"/>
                </a:xfrm>
                <a:custGeom>
                  <a:avLst/>
                  <a:gdLst>
                    <a:gd name="T0" fmla="*/ 20 w 35"/>
                    <a:gd name="T1" fmla="*/ 23 h 24"/>
                    <a:gd name="T2" fmla="*/ 22 w 35"/>
                    <a:gd name="T3" fmla="*/ 24 h 24"/>
                    <a:gd name="T4" fmla="*/ 30 w 35"/>
                    <a:gd name="T5" fmla="*/ 21 h 24"/>
                    <a:gd name="T6" fmla="*/ 35 w 35"/>
                    <a:gd name="T7" fmla="*/ 20 h 24"/>
                    <a:gd name="T8" fmla="*/ 30 w 35"/>
                    <a:gd name="T9" fmla="*/ 20 h 24"/>
                    <a:gd name="T10" fmla="*/ 9 w 35"/>
                    <a:gd name="T11" fmla="*/ 7 h 24"/>
                    <a:gd name="T12" fmla="*/ 6 w 35"/>
                    <a:gd name="T13" fmla="*/ 4 h 24"/>
                    <a:gd name="T14" fmla="*/ 3 w 35"/>
                    <a:gd name="T15" fmla="*/ 0 h 24"/>
                    <a:gd name="T16" fmla="*/ 3 w 35"/>
                    <a:gd name="T17" fmla="*/ 0 h 24"/>
                    <a:gd name="T18" fmla="*/ 2 w 35"/>
                    <a:gd name="T19" fmla="*/ 0 h 24"/>
                    <a:gd name="T20" fmla="*/ 1 w 35"/>
                    <a:gd name="T21" fmla="*/ 0 h 24"/>
                    <a:gd name="T22" fmla="*/ 1 w 35"/>
                    <a:gd name="T23" fmla="*/ 1 h 24"/>
                    <a:gd name="T24" fmla="*/ 1 w 35"/>
                    <a:gd name="T25" fmla="*/ 3 h 24"/>
                    <a:gd name="T26" fmla="*/ 1 w 35"/>
                    <a:gd name="T27" fmla="*/ 4 h 24"/>
                    <a:gd name="T28" fmla="*/ 0 w 35"/>
                    <a:gd name="T29" fmla="*/ 6 h 24"/>
                    <a:gd name="T30" fmla="*/ 0 w 35"/>
                    <a:gd name="T31" fmla="*/ 9 h 24"/>
                    <a:gd name="T32" fmla="*/ 0 w 35"/>
                    <a:gd name="T33" fmla="*/ 10 h 24"/>
                    <a:gd name="T34" fmla="*/ 0 w 35"/>
                    <a:gd name="T35" fmla="*/ 11 h 24"/>
                    <a:gd name="T36" fmla="*/ 0 w 35"/>
                    <a:gd name="T37" fmla="*/ 13 h 24"/>
                    <a:gd name="T38" fmla="*/ 0 w 35"/>
                    <a:gd name="T39" fmla="*/ 15 h 24"/>
                    <a:gd name="T40" fmla="*/ 0 w 35"/>
                    <a:gd name="T41" fmla="*/ 16 h 24"/>
                    <a:gd name="T42" fmla="*/ 0 w 35"/>
                    <a:gd name="T43" fmla="*/ 17 h 24"/>
                    <a:gd name="T44" fmla="*/ 0 w 35"/>
                    <a:gd name="T45" fmla="*/ 18 h 24"/>
                    <a:gd name="T46" fmla="*/ 0 w 35"/>
                    <a:gd name="T47" fmla="*/ 19 h 24"/>
                    <a:gd name="T48" fmla="*/ 1 w 35"/>
                    <a:gd name="T49" fmla="*/ 20 h 24"/>
                    <a:gd name="T50" fmla="*/ 1 w 35"/>
                    <a:gd name="T51" fmla="*/ 21 h 24"/>
                    <a:gd name="T52" fmla="*/ 1 w 35"/>
                    <a:gd name="T53" fmla="*/ 22 h 24"/>
                    <a:gd name="T54" fmla="*/ 1 w 35"/>
                    <a:gd name="T55" fmla="*/ 22 h 24"/>
                    <a:gd name="T56" fmla="*/ 3 w 35"/>
                    <a:gd name="T57" fmla="*/ 22 h 24"/>
                    <a:gd name="T58" fmla="*/ 10 w 35"/>
                    <a:gd name="T59" fmla="*/ 22 h 24"/>
                    <a:gd name="T60" fmla="*/ 13 w 35"/>
                    <a:gd name="T61" fmla="*/ 22 h 24"/>
                    <a:gd name="T62" fmla="*/ 14 w 35"/>
                    <a:gd name="T63" fmla="*/ 22 h 24"/>
                    <a:gd name="T64" fmla="*/ 16 w 35"/>
                    <a:gd name="T65" fmla="*/ 22 h 24"/>
                    <a:gd name="T66" fmla="*/ 16 w 35"/>
                    <a:gd name="T67" fmla="*/ 22 h 24"/>
                    <a:gd name="T68" fmla="*/ 18 w 35"/>
                    <a:gd name="T69" fmla="*/ 22 h 24"/>
                    <a:gd name="T70" fmla="*/ 18 w 35"/>
                    <a:gd name="T71" fmla="*/ 23 h 24"/>
                    <a:gd name="T72" fmla="*/ 19 w 35"/>
                    <a:gd name="T73" fmla="*/ 23 h 24"/>
                    <a:gd name="T74" fmla="*/ 20 w 35"/>
                    <a:gd name="T75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" h="24">
                      <a:moveTo>
                        <a:pt x="20" y="23"/>
                      </a:move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4" y="22"/>
                        <a:pt x="27" y="21"/>
                        <a:pt x="30" y="21"/>
                      </a:cubicBezTo>
                      <a:cubicBezTo>
                        <a:pt x="32" y="21"/>
                        <a:pt x="34" y="21"/>
                        <a:pt x="35" y="20"/>
                      </a:cubicBezTo>
                      <a:cubicBezTo>
                        <a:pt x="34" y="20"/>
                        <a:pt x="32" y="20"/>
                        <a:pt x="30" y="20"/>
                      </a:cubicBezTo>
                      <a:cubicBezTo>
                        <a:pt x="24" y="19"/>
                        <a:pt x="16" y="13"/>
                        <a:pt x="9" y="7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4" y="3"/>
                        <a:pt x="4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3" y="22"/>
                      </a:cubicBezTo>
                      <a:cubicBezTo>
                        <a:pt x="5" y="22"/>
                        <a:pt x="7" y="22"/>
                        <a:pt x="10" y="22"/>
                      </a:cubicBezTo>
                      <a:cubicBezTo>
                        <a:pt x="11" y="22"/>
                        <a:pt x="12" y="22"/>
                        <a:pt x="13" y="22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8" name="Freeform 1870"/>
                <p:cNvSpPr>
                  <a:spLocks/>
                </p:cNvSpPr>
                <p:nvPr/>
              </p:nvSpPr>
              <p:spPr bwMode="auto">
                <a:xfrm>
                  <a:off x="2012" y="2100"/>
                  <a:ext cx="214" cy="381"/>
                </a:xfrm>
                <a:custGeom>
                  <a:avLst/>
                  <a:gdLst>
                    <a:gd name="T0" fmla="*/ 181 w 223"/>
                    <a:gd name="T1" fmla="*/ 97 h 399"/>
                    <a:gd name="T2" fmla="*/ 216 w 223"/>
                    <a:gd name="T3" fmla="*/ 62 h 399"/>
                    <a:gd name="T4" fmla="*/ 217 w 223"/>
                    <a:gd name="T5" fmla="*/ 43 h 399"/>
                    <a:gd name="T6" fmla="*/ 217 w 223"/>
                    <a:gd name="T7" fmla="*/ 48 h 399"/>
                    <a:gd name="T8" fmla="*/ 215 w 223"/>
                    <a:gd name="T9" fmla="*/ 54 h 399"/>
                    <a:gd name="T10" fmla="*/ 213 w 223"/>
                    <a:gd name="T11" fmla="*/ 59 h 399"/>
                    <a:gd name="T12" fmla="*/ 209 w 223"/>
                    <a:gd name="T13" fmla="*/ 61 h 399"/>
                    <a:gd name="T14" fmla="*/ 193 w 223"/>
                    <a:gd name="T15" fmla="*/ 68 h 399"/>
                    <a:gd name="T16" fmla="*/ 178 w 223"/>
                    <a:gd name="T17" fmla="*/ 66 h 399"/>
                    <a:gd name="T18" fmla="*/ 171 w 223"/>
                    <a:gd name="T19" fmla="*/ 55 h 399"/>
                    <a:gd name="T20" fmla="*/ 157 w 223"/>
                    <a:gd name="T21" fmla="*/ 28 h 399"/>
                    <a:gd name="T22" fmla="*/ 133 w 223"/>
                    <a:gd name="T23" fmla="*/ 15 h 399"/>
                    <a:gd name="T24" fmla="*/ 127 w 223"/>
                    <a:gd name="T25" fmla="*/ 10 h 399"/>
                    <a:gd name="T26" fmla="*/ 122 w 223"/>
                    <a:gd name="T27" fmla="*/ 4 h 399"/>
                    <a:gd name="T28" fmla="*/ 118 w 223"/>
                    <a:gd name="T29" fmla="*/ 1 h 399"/>
                    <a:gd name="T30" fmla="*/ 109 w 223"/>
                    <a:gd name="T31" fmla="*/ 3 h 399"/>
                    <a:gd name="T32" fmla="*/ 85 w 223"/>
                    <a:gd name="T33" fmla="*/ 0 h 399"/>
                    <a:gd name="T34" fmla="*/ 77 w 223"/>
                    <a:gd name="T35" fmla="*/ 5 h 399"/>
                    <a:gd name="T36" fmla="*/ 73 w 223"/>
                    <a:gd name="T37" fmla="*/ 12 h 399"/>
                    <a:gd name="T38" fmla="*/ 72 w 223"/>
                    <a:gd name="T39" fmla="*/ 17 h 399"/>
                    <a:gd name="T40" fmla="*/ 71 w 223"/>
                    <a:gd name="T41" fmla="*/ 20 h 399"/>
                    <a:gd name="T42" fmla="*/ 57 w 223"/>
                    <a:gd name="T43" fmla="*/ 40 h 399"/>
                    <a:gd name="T44" fmla="*/ 58 w 223"/>
                    <a:gd name="T45" fmla="*/ 60 h 399"/>
                    <a:gd name="T46" fmla="*/ 40 w 223"/>
                    <a:gd name="T47" fmla="*/ 88 h 399"/>
                    <a:gd name="T48" fmla="*/ 37 w 223"/>
                    <a:gd name="T49" fmla="*/ 107 h 399"/>
                    <a:gd name="T50" fmla="*/ 42 w 223"/>
                    <a:gd name="T51" fmla="*/ 144 h 399"/>
                    <a:gd name="T52" fmla="*/ 35 w 223"/>
                    <a:gd name="T53" fmla="*/ 168 h 399"/>
                    <a:gd name="T54" fmla="*/ 27 w 223"/>
                    <a:gd name="T55" fmla="*/ 201 h 399"/>
                    <a:gd name="T56" fmla="*/ 24 w 223"/>
                    <a:gd name="T57" fmla="*/ 215 h 399"/>
                    <a:gd name="T58" fmla="*/ 18 w 223"/>
                    <a:gd name="T59" fmla="*/ 238 h 399"/>
                    <a:gd name="T60" fmla="*/ 18 w 223"/>
                    <a:gd name="T61" fmla="*/ 274 h 399"/>
                    <a:gd name="T62" fmla="*/ 27 w 223"/>
                    <a:gd name="T63" fmla="*/ 289 h 399"/>
                    <a:gd name="T64" fmla="*/ 21 w 223"/>
                    <a:gd name="T65" fmla="*/ 303 h 399"/>
                    <a:gd name="T66" fmla="*/ 19 w 223"/>
                    <a:gd name="T67" fmla="*/ 320 h 399"/>
                    <a:gd name="T68" fmla="*/ 12 w 223"/>
                    <a:gd name="T69" fmla="*/ 337 h 399"/>
                    <a:gd name="T70" fmla="*/ 1 w 223"/>
                    <a:gd name="T71" fmla="*/ 360 h 399"/>
                    <a:gd name="T72" fmla="*/ 14 w 223"/>
                    <a:gd name="T73" fmla="*/ 376 h 399"/>
                    <a:gd name="T74" fmla="*/ 19 w 223"/>
                    <a:gd name="T75" fmla="*/ 395 h 399"/>
                    <a:gd name="T76" fmla="*/ 45 w 223"/>
                    <a:gd name="T77" fmla="*/ 397 h 399"/>
                    <a:gd name="T78" fmla="*/ 51 w 223"/>
                    <a:gd name="T79" fmla="*/ 397 h 399"/>
                    <a:gd name="T80" fmla="*/ 49 w 223"/>
                    <a:gd name="T81" fmla="*/ 370 h 399"/>
                    <a:gd name="T82" fmla="*/ 77 w 223"/>
                    <a:gd name="T83" fmla="*/ 340 h 399"/>
                    <a:gd name="T84" fmla="*/ 74 w 223"/>
                    <a:gd name="T85" fmla="*/ 324 h 399"/>
                    <a:gd name="T86" fmla="*/ 88 w 223"/>
                    <a:gd name="T87" fmla="*/ 286 h 399"/>
                    <a:gd name="T88" fmla="*/ 99 w 223"/>
                    <a:gd name="T89" fmla="*/ 258 h 399"/>
                    <a:gd name="T90" fmla="*/ 93 w 223"/>
                    <a:gd name="T91" fmla="*/ 234 h 399"/>
                    <a:gd name="T92" fmla="*/ 123 w 223"/>
                    <a:gd name="T93" fmla="*/ 232 h 399"/>
                    <a:gd name="T94" fmla="*/ 124 w 223"/>
                    <a:gd name="T95" fmla="*/ 210 h 399"/>
                    <a:gd name="T96" fmla="*/ 185 w 223"/>
                    <a:gd name="T97" fmla="*/ 187 h 399"/>
                    <a:gd name="T98" fmla="*/ 182 w 223"/>
                    <a:gd name="T99" fmla="*/ 165 h 399"/>
                    <a:gd name="T100" fmla="*/ 172 w 223"/>
                    <a:gd name="T101" fmla="*/ 148 h 399"/>
                    <a:gd name="T102" fmla="*/ 174 w 223"/>
                    <a:gd name="T103" fmla="*/ 112 h 399"/>
                    <a:gd name="T104" fmla="*/ 177 w 223"/>
                    <a:gd name="T105" fmla="*/ 10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3" h="399">
                      <a:moveTo>
                        <a:pt x="177" y="101"/>
                      </a:moveTo>
                      <a:cubicBezTo>
                        <a:pt x="179" y="98"/>
                        <a:pt x="179" y="98"/>
                        <a:pt x="179" y="98"/>
                      </a:cubicBezTo>
                      <a:cubicBezTo>
                        <a:pt x="180" y="98"/>
                        <a:pt x="180" y="97"/>
                        <a:pt x="180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6"/>
                        <a:pt x="182" y="96"/>
                        <a:pt x="182" y="95"/>
                      </a:cubicBezTo>
                      <a:cubicBezTo>
                        <a:pt x="185" y="92"/>
                        <a:pt x="188" y="89"/>
                        <a:pt x="190" y="86"/>
                      </a:cubicBezTo>
                      <a:cubicBezTo>
                        <a:pt x="194" y="79"/>
                        <a:pt x="202" y="71"/>
                        <a:pt x="208" y="67"/>
                      </a:cubicBezTo>
                      <a:cubicBezTo>
                        <a:pt x="208" y="66"/>
                        <a:pt x="209" y="65"/>
                        <a:pt x="210" y="65"/>
                      </a:cubicBezTo>
                      <a:cubicBezTo>
                        <a:pt x="212" y="64"/>
                        <a:pt x="214" y="63"/>
                        <a:pt x="216" y="62"/>
                      </a:cubicBezTo>
                      <a:cubicBezTo>
                        <a:pt x="218" y="61"/>
                        <a:pt x="222" y="59"/>
                        <a:pt x="223" y="58"/>
                      </a:cubicBezTo>
                      <a:cubicBezTo>
                        <a:pt x="223" y="57"/>
                        <a:pt x="223" y="46"/>
                        <a:pt x="221" y="44"/>
                      </a:cubicBezTo>
                      <a:cubicBezTo>
                        <a:pt x="221" y="44"/>
                        <a:pt x="220" y="43"/>
                        <a:pt x="218" y="43"/>
                      </a:cubicBezTo>
                      <a:cubicBezTo>
                        <a:pt x="218" y="43"/>
                        <a:pt x="218" y="43"/>
                        <a:pt x="217" y="43"/>
                      </a:cubicBezTo>
                      <a:cubicBezTo>
                        <a:pt x="217" y="43"/>
                        <a:pt x="217" y="43"/>
                        <a:pt x="217" y="43"/>
                      </a:cubicBezTo>
                      <a:cubicBezTo>
                        <a:pt x="217" y="44"/>
                        <a:pt x="217" y="44"/>
                        <a:pt x="217" y="44"/>
                      </a:cubicBezTo>
                      <a:cubicBezTo>
                        <a:pt x="217" y="44"/>
                        <a:pt x="217" y="44"/>
                        <a:pt x="217" y="45"/>
                      </a:cubicBezTo>
                      <a:cubicBezTo>
                        <a:pt x="217" y="45"/>
                        <a:pt x="217" y="46"/>
                        <a:pt x="217" y="46"/>
                      </a:cubicBezTo>
                      <a:cubicBezTo>
                        <a:pt x="217" y="46"/>
                        <a:pt x="217" y="47"/>
                        <a:pt x="217" y="47"/>
                      </a:cubicBezTo>
                      <a:cubicBezTo>
                        <a:pt x="217" y="47"/>
                        <a:pt x="217" y="48"/>
                        <a:pt x="217" y="48"/>
                      </a:cubicBez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7" y="50"/>
                        <a:pt x="216" y="50"/>
                        <a:pt x="216" y="51"/>
                      </a:cubicBezTo>
                      <a:cubicBezTo>
                        <a:pt x="216" y="51"/>
                        <a:pt x="216" y="51"/>
                        <a:pt x="216" y="52"/>
                      </a:cubicBezTo>
                      <a:cubicBezTo>
                        <a:pt x="216" y="52"/>
                        <a:pt x="216" y="52"/>
                        <a:pt x="216" y="53"/>
                      </a:cubicBezTo>
                      <a:cubicBezTo>
                        <a:pt x="216" y="53"/>
                        <a:pt x="216" y="54"/>
                        <a:pt x="215" y="54"/>
                      </a:cubicBezTo>
                      <a:cubicBezTo>
                        <a:pt x="215" y="54"/>
                        <a:pt x="215" y="55"/>
                        <a:pt x="215" y="55"/>
                      </a:cubicBezTo>
                      <a:cubicBezTo>
                        <a:pt x="215" y="56"/>
                        <a:pt x="215" y="56"/>
                        <a:pt x="215" y="56"/>
                      </a:cubicBezTo>
                      <a:cubicBezTo>
                        <a:pt x="214" y="57"/>
                        <a:pt x="214" y="57"/>
                        <a:pt x="214" y="57"/>
                      </a:cubicBezTo>
                      <a:cubicBezTo>
                        <a:pt x="214" y="58"/>
                        <a:pt x="214" y="58"/>
                        <a:pt x="214" y="58"/>
                      </a:cubicBezTo>
                      <a:cubicBezTo>
                        <a:pt x="213" y="58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2" y="61"/>
                        <a:pt x="211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8" y="61"/>
                        <a:pt x="207" y="62"/>
                        <a:pt x="206" y="63"/>
                      </a:cubicBezTo>
                      <a:cubicBezTo>
                        <a:pt x="204" y="65"/>
                        <a:pt x="202" y="66"/>
                        <a:pt x="200" y="66"/>
                      </a:cubicBezTo>
                      <a:cubicBezTo>
                        <a:pt x="200" y="66"/>
                        <a:pt x="200" y="66"/>
                        <a:pt x="200" y="66"/>
                      </a:cubicBezTo>
                      <a:cubicBezTo>
                        <a:pt x="199" y="66"/>
                        <a:pt x="198" y="66"/>
                        <a:pt x="198" y="66"/>
                      </a:cubicBezTo>
                      <a:cubicBezTo>
                        <a:pt x="196" y="67"/>
                        <a:pt x="194" y="68"/>
                        <a:pt x="193" y="68"/>
                      </a:cubicBezTo>
                      <a:cubicBezTo>
                        <a:pt x="192" y="68"/>
                        <a:pt x="191" y="68"/>
                        <a:pt x="191" y="68"/>
                      </a:cubicBezTo>
                      <a:cubicBezTo>
                        <a:pt x="190" y="68"/>
                        <a:pt x="190" y="68"/>
                        <a:pt x="190" y="67"/>
                      </a:cubicBezTo>
                      <a:cubicBezTo>
                        <a:pt x="189" y="67"/>
                        <a:pt x="187" y="67"/>
                        <a:pt x="185" y="67"/>
                      </a:cubicBezTo>
                      <a:cubicBezTo>
                        <a:pt x="182" y="67"/>
                        <a:pt x="180" y="67"/>
                        <a:pt x="179" y="66"/>
                      </a:cubicBezTo>
                      <a:cubicBezTo>
                        <a:pt x="179" y="66"/>
                        <a:pt x="178" y="66"/>
                        <a:pt x="178" y="66"/>
                      </a:cubicBezTo>
                      <a:cubicBezTo>
                        <a:pt x="177" y="66"/>
                        <a:pt x="175" y="66"/>
                        <a:pt x="174" y="66"/>
                      </a:cubicBezTo>
                      <a:cubicBezTo>
                        <a:pt x="172" y="65"/>
                        <a:pt x="169" y="65"/>
                        <a:pt x="168" y="64"/>
                      </a:cubicBezTo>
                      <a:cubicBezTo>
                        <a:pt x="168" y="64"/>
                        <a:pt x="167" y="63"/>
                        <a:pt x="167" y="62"/>
                      </a:cubicBezTo>
                      <a:cubicBezTo>
                        <a:pt x="167" y="60"/>
                        <a:pt x="169" y="60"/>
                        <a:pt x="169" y="59"/>
                      </a:cubicBezTo>
                      <a:cubicBezTo>
                        <a:pt x="170" y="58"/>
                        <a:pt x="171" y="58"/>
                        <a:pt x="171" y="55"/>
                      </a:cubicBezTo>
                      <a:cubicBezTo>
                        <a:pt x="171" y="51"/>
                        <a:pt x="175" y="47"/>
                        <a:pt x="177" y="44"/>
                      </a:cubicBezTo>
                      <a:cubicBezTo>
                        <a:pt x="178" y="42"/>
                        <a:pt x="179" y="41"/>
                        <a:pt x="180" y="40"/>
                      </a:cubicBezTo>
                      <a:cubicBezTo>
                        <a:pt x="179" y="39"/>
                        <a:pt x="174" y="38"/>
                        <a:pt x="171" y="37"/>
                      </a:cubicBezTo>
                      <a:cubicBezTo>
                        <a:pt x="165" y="34"/>
                        <a:pt x="161" y="32"/>
                        <a:pt x="159" y="30"/>
                      </a:cubicBezTo>
                      <a:cubicBezTo>
                        <a:pt x="159" y="29"/>
                        <a:pt x="158" y="28"/>
                        <a:pt x="157" y="28"/>
                      </a:cubicBezTo>
                      <a:cubicBezTo>
                        <a:pt x="155" y="26"/>
                        <a:pt x="152" y="25"/>
                        <a:pt x="148" y="25"/>
                      </a:cubicBezTo>
                      <a:cubicBezTo>
                        <a:pt x="145" y="24"/>
                        <a:pt x="143" y="23"/>
                        <a:pt x="141" y="22"/>
                      </a:cubicBezTo>
                      <a:cubicBezTo>
                        <a:pt x="140" y="21"/>
                        <a:pt x="140" y="21"/>
                        <a:pt x="139" y="20"/>
                      </a:cubicBezTo>
                      <a:cubicBezTo>
                        <a:pt x="138" y="19"/>
                        <a:pt x="137" y="18"/>
                        <a:pt x="135" y="17"/>
                      </a:cubicBezTo>
                      <a:cubicBezTo>
                        <a:pt x="134" y="16"/>
                        <a:pt x="133" y="16"/>
                        <a:pt x="133" y="15"/>
                      </a:cubicBezTo>
                      <a:cubicBezTo>
                        <a:pt x="132" y="15"/>
                        <a:pt x="132" y="15"/>
                        <a:pt x="132" y="14"/>
                      </a:cubicBezTo>
                      <a:cubicBezTo>
                        <a:pt x="131" y="14"/>
                        <a:pt x="131" y="14"/>
                        <a:pt x="130" y="13"/>
                      </a:cubicBezTo>
                      <a:cubicBezTo>
                        <a:pt x="130" y="13"/>
                        <a:pt x="130" y="13"/>
                        <a:pt x="129" y="12"/>
                      </a:cubicBezTo>
                      <a:cubicBezTo>
                        <a:pt x="129" y="12"/>
                        <a:pt x="129" y="12"/>
                        <a:pt x="128" y="11"/>
                      </a:cubicBezTo>
                      <a:cubicBezTo>
                        <a:pt x="128" y="11"/>
                        <a:pt x="127" y="11"/>
                        <a:pt x="127" y="10"/>
                      </a:cubicBezTo>
                      <a:cubicBezTo>
                        <a:pt x="127" y="10"/>
                        <a:pt x="126" y="9"/>
                        <a:pt x="126" y="9"/>
                      </a:cubicBezTo>
                      <a:cubicBezTo>
                        <a:pt x="126" y="9"/>
                        <a:pt x="125" y="8"/>
                        <a:pt x="125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4"/>
                        <a:pt x="121" y="3"/>
                      </a:cubicBezTo>
                      <a:cubicBezTo>
                        <a:pt x="121" y="3"/>
                        <a:pt x="120" y="3"/>
                        <a:pt x="120" y="2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8" y="1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110" y="1"/>
                        <a:pt x="110" y="1"/>
                        <a:pt x="110" y="2"/>
                      </a:cubicBezTo>
                      <a:cubicBezTo>
                        <a:pt x="109" y="2"/>
                        <a:pt x="109" y="3"/>
                        <a:pt x="109" y="3"/>
                      </a:cubicBezTo>
                      <a:cubicBezTo>
                        <a:pt x="108" y="6"/>
                        <a:pt x="106" y="9"/>
                        <a:pt x="104" y="9"/>
                      </a:cubicBezTo>
                      <a:cubicBezTo>
                        <a:pt x="103" y="9"/>
                        <a:pt x="102" y="8"/>
                        <a:pt x="101" y="6"/>
                      </a:cubicBezTo>
                      <a:cubicBezTo>
                        <a:pt x="99" y="4"/>
                        <a:pt x="96" y="3"/>
                        <a:pt x="91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87" y="2"/>
                        <a:pt x="86" y="1"/>
                        <a:pt x="85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4" y="0"/>
                        <a:pt x="83" y="0"/>
                        <a:pt x="81" y="2"/>
                      </a:cubicBezTo>
                      <a:cubicBezTo>
                        <a:pt x="80" y="3"/>
                        <a:pt x="80" y="3"/>
                        <a:pt x="79" y="4"/>
                      </a:cubicBezTo>
                      <a:cubicBezTo>
                        <a:pt x="79" y="4"/>
                        <a:pt x="78" y="5"/>
                        <a:pt x="77" y="5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6" y="7"/>
                        <a:pt x="74" y="8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10"/>
                      </a:cubicBezTo>
                      <a:cubicBezTo>
                        <a:pt x="73" y="10"/>
                        <a:pt x="73" y="10"/>
                        <a:pt x="73" y="11"/>
                      </a:cubicBezTo>
                      <a:cubicBezTo>
                        <a:pt x="73" y="11"/>
                        <a:pt x="73" y="11"/>
                        <a:pt x="73" y="12"/>
                      </a:cubicBezTo>
                      <a:cubicBezTo>
                        <a:pt x="73" y="12"/>
                        <a:pt x="73" y="12"/>
                        <a:pt x="73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2" y="14"/>
                        <a:pt x="72" y="14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1" y="19"/>
                        <a:pt x="71" y="20"/>
                        <a:pt x="71" y="20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1" y="21"/>
                        <a:pt x="71" y="21"/>
                        <a:pt x="71" y="22"/>
                      </a:cubicBezTo>
                      <a:cubicBezTo>
                        <a:pt x="70" y="23"/>
                        <a:pt x="68" y="24"/>
                        <a:pt x="64" y="27"/>
                      </a:cubicBezTo>
                      <a:cubicBezTo>
                        <a:pt x="62" y="28"/>
                        <a:pt x="58" y="30"/>
                        <a:pt x="58" y="31"/>
                      </a:cubicBezTo>
                      <a:cubicBezTo>
                        <a:pt x="58" y="32"/>
                        <a:pt x="58" y="33"/>
                        <a:pt x="58" y="34"/>
                      </a:cubicBezTo>
                      <a:cubicBezTo>
                        <a:pt x="58" y="36"/>
                        <a:pt x="59" y="38"/>
                        <a:pt x="57" y="40"/>
                      </a:cubicBezTo>
                      <a:cubicBezTo>
                        <a:pt x="57" y="41"/>
                        <a:pt x="58" y="42"/>
                        <a:pt x="58" y="43"/>
                      </a:cubicBezTo>
                      <a:cubicBezTo>
                        <a:pt x="58" y="44"/>
                        <a:pt x="59" y="45"/>
                        <a:pt x="59" y="46"/>
                      </a:cubicBezTo>
                      <a:cubicBezTo>
                        <a:pt x="60" y="48"/>
                        <a:pt x="60" y="51"/>
                        <a:pt x="57" y="53"/>
                      </a:cubicBezTo>
                      <a:cubicBezTo>
                        <a:pt x="57" y="53"/>
                        <a:pt x="58" y="54"/>
                        <a:pt x="58" y="54"/>
                      </a:cubicBezTo>
                      <a:cubicBezTo>
                        <a:pt x="59" y="55"/>
                        <a:pt x="60" y="58"/>
                        <a:pt x="58" y="60"/>
                      </a:cubicBezTo>
                      <a:cubicBezTo>
                        <a:pt x="57" y="61"/>
                        <a:pt x="56" y="62"/>
                        <a:pt x="55" y="62"/>
                      </a:cubicBezTo>
                      <a:cubicBezTo>
                        <a:pt x="54" y="63"/>
                        <a:pt x="52" y="63"/>
                        <a:pt x="52" y="64"/>
                      </a:cubicBezTo>
                      <a:cubicBezTo>
                        <a:pt x="52" y="67"/>
                        <a:pt x="51" y="73"/>
                        <a:pt x="47" y="75"/>
                      </a:cubicBezTo>
                      <a:cubicBezTo>
                        <a:pt x="45" y="76"/>
                        <a:pt x="43" y="80"/>
                        <a:pt x="43" y="84"/>
                      </a:cubicBezTo>
                      <a:cubicBezTo>
                        <a:pt x="43" y="86"/>
                        <a:pt x="41" y="87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9"/>
                      </a:cubicBezTo>
                      <a:cubicBezTo>
                        <a:pt x="42" y="93"/>
                        <a:pt x="43" y="98"/>
                        <a:pt x="42" y="101"/>
                      </a:cubicBezTo>
                      <a:cubicBezTo>
                        <a:pt x="41" y="102"/>
                        <a:pt x="40" y="103"/>
                        <a:pt x="39" y="103"/>
                      </a:cubicBezTo>
                      <a:cubicBezTo>
                        <a:pt x="38" y="103"/>
                        <a:pt x="37" y="106"/>
                        <a:pt x="37" y="107"/>
                      </a:cubicBezTo>
                      <a:cubicBezTo>
                        <a:pt x="37" y="109"/>
                        <a:pt x="36" y="111"/>
                        <a:pt x="34" y="112"/>
                      </a:cubicBezTo>
                      <a:cubicBezTo>
                        <a:pt x="34" y="113"/>
                        <a:pt x="33" y="118"/>
                        <a:pt x="35" y="121"/>
                      </a:cubicBezTo>
                      <a:cubicBezTo>
                        <a:pt x="39" y="126"/>
                        <a:pt x="39" y="130"/>
                        <a:pt x="39" y="133"/>
                      </a:cubicBezTo>
                      <a:cubicBezTo>
                        <a:pt x="39" y="134"/>
                        <a:pt x="40" y="135"/>
                        <a:pt x="41" y="136"/>
                      </a:cubicBezTo>
                      <a:cubicBezTo>
                        <a:pt x="42" y="138"/>
                        <a:pt x="43" y="141"/>
                        <a:pt x="42" y="144"/>
                      </a:cubicBezTo>
                      <a:cubicBezTo>
                        <a:pt x="42" y="145"/>
                        <a:pt x="41" y="146"/>
                        <a:pt x="41" y="148"/>
                      </a:cubicBezTo>
                      <a:cubicBezTo>
                        <a:pt x="41" y="150"/>
                        <a:pt x="40" y="153"/>
                        <a:pt x="38" y="154"/>
                      </a:cubicBezTo>
                      <a:cubicBezTo>
                        <a:pt x="38" y="154"/>
                        <a:pt x="38" y="156"/>
                        <a:pt x="38" y="157"/>
                      </a:cubicBezTo>
                      <a:cubicBezTo>
                        <a:pt x="37" y="159"/>
                        <a:pt x="37" y="161"/>
                        <a:pt x="35" y="162"/>
                      </a:cubicBezTo>
                      <a:cubicBezTo>
                        <a:pt x="35" y="163"/>
                        <a:pt x="35" y="166"/>
                        <a:pt x="35" y="168"/>
                      </a:cubicBezTo>
                      <a:cubicBezTo>
                        <a:pt x="36" y="171"/>
                        <a:pt x="37" y="175"/>
                        <a:pt x="35" y="176"/>
                      </a:cubicBezTo>
                      <a:cubicBezTo>
                        <a:pt x="34" y="177"/>
                        <a:pt x="34" y="177"/>
                        <a:pt x="33" y="178"/>
                      </a:cubicBezTo>
                      <a:cubicBezTo>
                        <a:pt x="30" y="180"/>
                        <a:pt x="27" y="181"/>
                        <a:pt x="27" y="186"/>
                      </a:cubicBezTo>
                      <a:cubicBezTo>
                        <a:pt x="27" y="189"/>
                        <a:pt x="27" y="192"/>
                        <a:pt x="28" y="194"/>
                      </a:cubicBezTo>
                      <a:cubicBezTo>
                        <a:pt x="28" y="197"/>
                        <a:pt x="28" y="199"/>
                        <a:pt x="27" y="201"/>
                      </a:cubicBezTo>
                      <a:cubicBezTo>
                        <a:pt x="27" y="201"/>
                        <a:pt x="28" y="202"/>
                        <a:pt x="28" y="202"/>
                      </a:cubicBezTo>
                      <a:cubicBezTo>
                        <a:pt x="29" y="203"/>
                        <a:pt x="31" y="204"/>
                        <a:pt x="30" y="208"/>
                      </a:cubicBezTo>
                      <a:cubicBezTo>
                        <a:pt x="30" y="212"/>
                        <a:pt x="26" y="212"/>
                        <a:pt x="25" y="212"/>
                      </a:cubicBezTo>
                      <a:cubicBezTo>
                        <a:pt x="24" y="212"/>
                        <a:pt x="24" y="212"/>
                        <a:pt x="24" y="212"/>
                      </a:cubicBezTo>
                      <a:cubicBezTo>
                        <a:pt x="24" y="213"/>
                        <a:pt x="24" y="214"/>
                        <a:pt x="24" y="215"/>
                      </a:cubicBezTo>
                      <a:cubicBezTo>
                        <a:pt x="24" y="218"/>
                        <a:pt x="25" y="222"/>
                        <a:pt x="21" y="222"/>
                      </a:cubicBezTo>
                      <a:cubicBezTo>
                        <a:pt x="20" y="222"/>
                        <a:pt x="20" y="226"/>
                        <a:pt x="20" y="227"/>
                      </a:cubicBezTo>
                      <a:cubicBezTo>
                        <a:pt x="20" y="231"/>
                        <a:pt x="19" y="233"/>
                        <a:pt x="18" y="234"/>
                      </a:cubicBezTo>
                      <a:cubicBezTo>
                        <a:pt x="17" y="235"/>
                        <a:pt x="17" y="235"/>
                        <a:pt x="17" y="235"/>
                      </a:cubicBezTo>
                      <a:cubicBezTo>
                        <a:pt x="17" y="236"/>
                        <a:pt x="17" y="237"/>
                        <a:pt x="18" y="238"/>
                      </a:cubicBezTo>
                      <a:cubicBezTo>
                        <a:pt x="19" y="240"/>
                        <a:pt x="19" y="241"/>
                        <a:pt x="19" y="243"/>
                      </a:cubicBezTo>
                      <a:cubicBezTo>
                        <a:pt x="19" y="244"/>
                        <a:pt x="20" y="245"/>
                        <a:pt x="20" y="246"/>
                      </a:cubicBezTo>
                      <a:cubicBezTo>
                        <a:pt x="20" y="251"/>
                        <a:pt x="21" y="256"/>
                        <a:pt x="17" y="257"/>
                      </a:cubicBezTo>
                      <a:cubicBezTo>
                        <a:pt x="16" y="258"/>
                        <a:pt x="16" y="264"/>
                        <a:pt x="16" y="265"/>
                      </a:cubicBezTo>
                      <a:cubicBezTo>
                        <a:pt x="19" y="267"/>
                        <a:pt x="19" y="271"/>
                        <a:pt x="18" y="274"/>
                      </a:cubicBezTo>
                      <a:cubicBezTo>
                        <a:pt x="18" y="274"/>
                        <a:pt x="18" y="274"/>
                        <a:pt x="19" y="274"/>
                      </a:cubicBezTo>
                      <a:cubicBezTo>
                        <a:pt x="20" y="276"/>
                        <a:pt x="22" y="278"/>
                        <a:pt x="19" y="282"/>
                      </a:cubicBezTo>
                      <a:cubicBezTo>
                        <a:pt x="18" y="282"/>
                        <a:pt x="18" y="283"/>
                        <a:pt x="18" y="283"/>
                      </a:cubicBezTo>
                      <a:cubicBezTo>
                        <a:pt x="19" y="284"/>
                        <a:pt x="20" y="284"/>
                        <a:pt x="21" y="284"/>
                      </a:cubicBezTo>
                      <a:cubicBezTo>
                        <a:pt x="24" y="283"/>
                        <a:pt x="27" y="286"/>
                        <a:pt x="27" y="289"/>
                      </a:cubicBezTo>
                      <a:cubicBezTo>
                        <a:pt x="27" y="290"/>
                        <a:pt x="26" y="291"/>
                        <a:pt x="26" y="292"/>
                      </a:cubicBezTo>
                      <a:cubicBezTo>
                        <a:pt x="25" y="292"/>
                        <a:pt x="24" y="293"/>
                        <a:pt x="23" y="293"/>
                      </a:cubicBezTo>
                      <a:cubicBezTo>
                        <a:pt x="22" y="293"/>
                        <a:pt x="22" y="293"/>
                        <a:pt x="21" y="293"/>
                      </a:cubicBezTo>
                      <a:cubicBezTo>
                        <a:pt x="24" y="295"/>
                        <a:pt x="25" y="297"/>
                        <a:pt x="24" y="299"/>
                      </a:cubicBezTo>
                      <a:cubicBezTo>
                        <a:pt x="24" y="300"/>
                        <a:pt x="23" y="302"/>
                        <a:pt x="21" y="303"/>
                      </a:cubicBezTo>
                      <a:cubicBezTo>
                        <a:pt x="20" y="303"/>
                        <a:pt x="20" y="303"/>
                        <a:pt x="20" y="305"/>
                      </a:cubicBezTo>
                      <a:cubicBezTo>
                        <a:pt x="20" y="306"/>
                        <a:pt x="21" y="308"/>
                        <a:pt x="20" y="310"/>
                      </a:cubicBezTo>
                      <a:cubicBezTo>
                        <a:pt x="20" y="311"/>
                        <a:pt x="20" y="313"/>
                        <a:pt x="21" y="314"/>
                      </a:cubicBezTo>
                      <a:cubicBezTo>
                        <a:pt x="21" y="315"/>
                        <a:pt x="22" y="317"/>
                        <a:pt x="21" y="319"/>
                      </a:cubicBezTo>
                      <a:cubicBezTo>
                        <a:pt x="21" y="319"/>
                        <a:pt x="20" y="320"/>
                        <a:pt x="19" y="320"/>
                      </a:cubicBezTo>
                      <a:cubicBezTo>
                        <a:pt x="19" y="320"/>
                        <a:pt x="19" y="321"/>
                        <a:pt x="19" y="322"/>
                      </a:cubicBezTo>
                      <a:cubicBezTo>
                        <a:pt x="19" y="324"/>
                        <a:pt x="19" y="328"/>
                        <a:pt x="15" y="328"/>
                      </a:cubicBezTo>
                      <a:cubicBezTo>
                        <a:pt x="14" y="328"/>
                        <a:pt x="14" y="328"/>
                        <a:pt x="14" y="330"/>
                      </a:cubicBezTo>
                      <a:cubicBezTo>
                        <a:pt x="13" y="332"/>
                        <a:pt x="13" y="334"/>
                        <a:pt x="11" y="335"/>
                      </a:cubicBezTo>
                      <a:cubicBezTo>
                        <a:pt x="11" y="335"/>
                        <a:pt x="12" y="336"/>
                        <a:pt x="12" y="337"/>
                      </a:cubicBezTo>
                      <a:cubicBezTo>
                        <a:pt x="13" y="338"/>
                        <a:pt x="15" y="342"/>
                        <a:pt x="11" y="344"/>
                      </a:cubicBezTo>
                      <a:cubicBezTo>
                        <a:pt x="10" y="345"/>
                        <a:pt x="10" y="346"/>
                        <a:pt x="10" y="347"/>
                      </a:cubicBezTo>
                      <a:cubicBezTo>
                        <a:pt x="10" y="349"/>
                        <a:pt x="9" y="352"/>
                        <a:pt x="6" y="352"/>
                      </a:cubicBezTo>
                      <a:cubicBezTo>
                        <a:pt x="3" y="352"/>
                        <a:pt x="2" y="356"/>
                        <a:pt x="1" y="358"/>
                      </a:cubicBezTo>
                      <a:cubicBezTo>
                        <a:pt x="1" y="359"/>
                        <a:pt x="1" y="359"/>
                        <a:pt x="1" y="360"/>
                      </a:cubicBezTo>
                      <a:cubicBezTo>
                        <a:pt x="0" y="363"/>
                        <a:pt x="0" y="365"/>
                        <a:pt x="1" y="367"/>
                      </a:cubicBezTo>
                      <a:cubicBezTo>
                        <a:pt x="4" y="369"/>
                        <a:pt x="3" y="372"/>
                        <a:pt x="3" y="373"/>
                      </a:cubicBezTo>
                      <a:cubicBezTo>
                        <a:pt x="3" y="373"/>
                        <a:pt x="3" y="374"/>
                        <a:pt x="3" y="374"/>
                      </a:cubicBezTo>
                      <a:cubicBezTo>
                        <a:pt x="3" y="374"/>
                        <a:pt x="5" y="374"/>
                        <a:pt x="7" y="374"/>
                      </a:cubicBezTo>
                      <a:cubicBezTo>
                        <a:pt x="10" y="374"/>
                        <a:pt x="13" y="374"/>
                        <a:pt x="14" y="376"/>
                      </a:cubicBezTo>
                      <a:cubicBezTo>
                        <a:pt x="14" y="377"/>
                        <a:pt x="15" y="378"/>
                        <a:pt x="14" y="380"/>
                      </a:cubicBezTo>
                      <a:cubicBezTo>
                        <a:pt x="13" y="383"/>
                        <a:pt x="13" y="388"/>
                        <a:pt x="14" y="390"/>
                      </a:cubicBezTo>
                      <a:cubicBezTo>
                        <a:pt x="15" y="390"/>
                        <a:pt x="16" y="392"/>
                        <a:pt x="17" y="393"/>
                      </a:cubicBezTo>
                      <a:cubicBezTo>
                        <a:pt x="17" y="393"/>
                        <a:pt x="18" y="395"/>
                        <a:pt x="18" y="395"/>
                      </a:cubicBezTo>
                      <a:cubicBezTo>
                        <a:pt x="18" y="395"/>
                        <a:pt x="18" y="395"/>
                        <a:pt x="19" y="395"/>
                      </a:cubicBezTo>
                      <a:cubicBezTo>
                        <a:pt x="21" y="394"/>
                        <a:pt x="27" y="394"/>
                        <a:pt x="32" y="394"/>
                      </a:cubicBezTo>
                      <a:cubicBezTo>
                        <a:pt x="35" y="394"/>
                        <a:pt x="37" y="394"/>
                        <a:pt x="39" y="394"/>
                      </a:cubicBezTo>
                      <a:cubicBezTo>
                        <a:pt x="40" y="395"/>
                        <a:pt x="41" y="395"/>
                        <a:pt x="42" y="395"/>
                      </a:cubicBezTo>
                      <a:cubicBezTo>
                        <a:pt x="42" y="396"/>
                        <a:pt x="42" y="396"/>
                        <a:pt x="42" y="396"/>
                      </a:cubicBezTo>
                      <a:cubicBezTo>
                        <a:pt x="43" y="396"/>
                        <a:pt x="44" y="397"/>
                        <a:pt x="45" y="397"/>
                      </a:cubicBezTo>
                      <a:cubicBezTo>
                        <a:pt x="45" y="397"/>
                        <a:pt x="45" y="397"/>
                        <a:pt x="45" y="398"/>
                      </a:cubicBezTo>
                      <a:cubicBezTo>
                        <a:pt x="45" y="398"/>
                        <a:pt x="46" y="397"/>
                        <a:pt x="46" y="397"/>
                      </a:cubicBezTo>
                      <a:cubicBezTo>
                        <a:pt x="48" y="397"/>
                        <a:pt x="50" y="398"/>
                        <a:pt x="51" y="399"/>
                      </a:cubicBezTo>
                      <a:cubicBezTo>
                        <a:pt x="52" y="399"/>
                        <a:pt x="52" y="399"/>
                        <a:pt x="53" y="399"/>
                      </a:cubicBezTo>
                      <a:cubicBezTo>
                        <a:pt x="52" y="398"/>
                        <a:pt x="51" y="397"/>
                        <a:pt x="51" y="397"/>
                      </a:cubicBezTo>
                      <a:cubicBezTo>
                        <a:pt x="48" y="394"/>
                        <a:pt x="47" y="392"/>
                        <a:pt x="47" y="390"/>
                      </a:cubicBezTo>
                      <a:cubicBezTo>
                        <a:pt x="47" y="390"/>
                        <a:pt x="47" y="388"/>
                        <a:pt x="47" y="387"/>
                      </a:cubicBezTo>
                      <a:cubicBezTo>
                        <a:pt x="46" y="385"/>
                        <a:pt x="46" y="384"/>
                        <a:pt x="46" y="382"/>
                      </a:cubicBezTo>
                      <a:cubicBezTo>
                        <a:pt x="46" y="382"/>
                        <a:pt x="46" y="381"/>
                        <a:pt x="46" y="381"/>
                      </a:cubicBezTo>
                      <a:cubicBezTo>
                        <a:pt x="46" y="378"/>
                        <a:pt x="45" y="373"/>
                        <a:pt x="49" y="370"/>
                      </a:cubicBezTo>
                      <a:cubicBezTo>
                        <a:pt x="50" y="369"/>
                        <a:pt x="51" y="368"/>
                        <a:pt x="52" y="367"/>
                      </a:cubicBezTo>
                      <a:cubicBezTo>
                        <a:pt x="53" y="366"/>
                        <a:pt x="54" y="365"/>
                        <a:pt x="57" y="365"/>
                      </a:cubicBezTo>
                      <a:cubicBezTo>
                        <a:pt x="58" y="365"/>
                        <a:pt x="61" y="363"/>
                        <a:pt x="61" y="359"/>
                      </a:cubicBezTo>
                      <a:cubicBezTo>
                        <a:pt x="61" y="352"/>
                        <a:pt x="65" y="350"/>
                        <a:pt x="70" y="345"/>
                      </a:cubicBezTo>
                      <a:cubicBezTo>
                        <a:pt x="72" y="343"/>
                        <a:pt x="75" y="342"/>
                        <a:pt x="77" y="340"/>
                      </a:cubicBezTo>
                      <a:cubicBezTo>
                        <a:pt x="79" y="339"/>
                        <a:pt x="82" y="337"/>
                        <a:pt x="82" y="336"/>
                      </a:cubicBezTo>
                      <a:cubicBezTo>
                        <a:pt x="82" y="334"/>
                        <a:pt x="83" y="331"/>
                        <a:pt x="83" y="328"/>
                      </a:cubicBezTo>
                      <a:cubicBezTo>
                        <a:pt x="84" y="327"/>
                        <a:pt x="84" y="326"/>
                        <a:pt x="84" y="325"/>
                      </a:cubicBezTo>
                      <a:cubicBezTo>
                        <a:pt x="83" y="325"/>
                        <a:pt x="81" y="324"/>
                        <a:pt x="79" y="324"/>
                      </a:cubicBezTo>
                      <a:cubicBezTo>
                        <a:pt x="77" y="324"/>
                        <a:pt x="76" y="324"/>
                        <a:pt x="74" y="324"/>
                      </a:cubicBezTo>
                      <a:cubicBezTo>
                        <a:pt x="72" y="323"/>
                        <a:pt x="67" y="319"/>
                        <a:pt x="65" y="314"/>
                      </a:cubicBezTo>
                      <a:cubicBezTo>
                        <a:pt x="64" y="310"/>
                        <a:pt x="64" y="307"/>
                        <a:pt x="66" y="303"/>
                      </a:cubicBezTo>
                      <a:cubicBezTo>
                        <a:pt x="68" y="299"/>
                        <a:pt x="74" y="293"/>
                        <a:pt x="85" y="292"/>
                      </a:cubicBezTo>
                      <a:cubicBezTo>
                        <a:pt x="85" y="292"/>
                        <a:pt x="85" y="291"/>
                        <a:pt x="85" y="291"/>
                      </a:cubicBezTo>
                      <a:cubicBezTo>
                        <a:pt x="85" y="290"/>
                        <a:pt x="85" y="288"/>
                        <a:pt x="88" y="286"/>
                      </a:cubicBezTo>
                      <a:cubicBezTo>
                        <a:pt x="89" y="285"/>
                        <a:pt x="90" y="284"/>
                        <a:pt x="90" y="280"/>
                      </a:cubicBezTo>
                      <a:cubicBezTo>
                        <a:pt x="90" y="276"/>
                        <a:pt x="90" y="267"/>
                        <a:pt x="96" y="267"/>
                      </a:cubicBezTo>
                      <a:cubicBezTo>
                        <a:pt x="97" y="267"/>
                        <a:pt x="97" y="267"/>
                        <a:pt x="97" y="266"/>
                      </a:cubicBezTo>
                      <a:cubicBezTo>
                        <a:pt x="96" y="265"/>
                        <a:pt x="95" y="264"/>
                        <a:pt x="95" y="262"/>
                      </a:cubicBezTo>
                      <a:cubicBezTo>
                        <a:pt x="95" y="261"/>
                        <a:pt x="95" y="259"/>
                        <a:pt x="99" y="258"/>
                      </a:cubicBezTo>
                      <a:cubicBezTo>
                        <a:pt x="99" y="258"/>
                        <a:pt x="98" y="258"/>
                        <a:pt x="98" y="258"/>
                      </a:cubicBezTo>
                      <a:cubicBezTo>
                        <a:pt x="98" y="257"/>
                        <a:pt x="97" y="256"/>
                        <a:pt x="96" y="256"/>
                      </a:cubicBezTo>
                      <a:cubicBezTo>
                        <a:pt x="93" y="256"/>
                        <a:pt x="93" y="252"/>
                        <a:pt x="93" y="250"/>
                      </a:cubicBezTo>
                      <a:cubicBezTo>
                        <a:pt x="93" y="249"/>
                        <a:pt x="93" y="247"/>
                        <a:pt x="93" y="247"/>
                      </a:cubicBezTo>
                      <a:cubicBezTo>
                        <a:pt x="92" y="244"/>
                        <a:pt x="90" y="238"/>
                        <a:pt x="93" y="234"/>
                      </a:cubicBezTo>
                      <a:cubicBezTo>
                        <a:pt x="93" y="234"/>
                        <a:pt x="94" y="233"/>
                        <a:pt x="96" y="233"/>
                      </a:cubicBezTo>
                      <a:cubicBezTo>
                        <a:pt x="97" y="233"/>
                        <a:pt x="100" y="234"/>
                        <a:pt x="103" y="235"/>
                      </a:cubicBezTo>
                      <a:cubicBezTo>
                        <a:pt x="106" y="236"/>
                        <a:pt x="109" y="238"/>
                        <a:pt x="112" y="238"/>
                      </a:cubicBezTo>
                      <a:cubicBezTo>
                        <a:pt x="119" y="239"/>
                        <a:pt x="123" y="235"/>
                        <a:pt x="123" y="234"/>
                      </a:cubicBezTo>
                      <a:cubicBezTo>
                        <a:pt x="123" y="233"/>
                        <a:pt x="123" y="232"/>
                        <a:pt x="123" y="232"/>
                      </a:cubicBezTo>
                      <a:cubicBezTo>
                        <a:pt x="122" y="229"/>
                        <a:pt x="121" y="224"/>
                        <a:pt x="125" y="221"/>
                      </a:cubicBezTo>
                      <a:cubicBezTo>
                        <a:pt x="126" y="221"/>
                        <a:pt x="126" y="220"/>
                        <a:pt x="126" y="220"/>
                      </a:cubicBezTo>
                      <a:cubicBezTo>
                        <a:pt x="126" y="220"/>
                        <a:pt x="126" y="220"/>
                        <a:pt x="126" y="219"/>
                      </a:cubicBezTo>
                      <a:cubicBezTo>
                        <a:pt x="125" y="218"/>
                        <a:pt x="124" y="217"/>
                        <a:pt x="124" y="216"/>
                      </a:cubicBezTo>
                      <a:cubicBezTo>
                        <a:pt x="123" y="213"/>
                        <a:pt x="123" y="211"/>
                        <a:pt x="124" y="210"/>
                      </a:cubicBezTo>
                      <a:cubicBezTo>
                        <a:pt x="126" y="207"/>
                        <a:pt x="129" y="207"/>
                        <a:pt x="131" y="209"/>
                      </a:cubicBezTo>
                      <a:cubicBezTo>
                        <a:pt x="131" y="209"/>
                        <a:pt x="132" y="209"/>
                        <a:pt x="136" y="209"/>
                      </a:cubicBezTo>
                      <a:cubicBezTo>
                        <a:pt x="141" y="209"/>
                        <a:pt x="150" y="208"/>
                        <a:pt x="158" y="207"/>
                      </a:cubicBezTo>
                      <a:cubicBezTo>
                        <a:pt x="172" y="204"/>
                        <a:pt x="178" y="200"/>
                        <a:pt x="178" y="198"/>
                      </a:cubicBezTo>
                      <a:cubicBezTo>
                        <a:pt x="179" y="195"/>
                        <a:pt x="181" y="192"/>
                        <a:pt x="185" y="187"/>
                      </a:cubicBezTo>
                      <a:cubicBezTo>
                        <a:pt x="187" y="185"/>
                        <a:pt x="188" y="183"/>
                        <a:pt x="189" y="182"/>
                      </a:cubicBezTo>
                      <a:cubicBezTo>
                        <a:pt x="189" y="182"/>
                        <a:pt x="189" y="181"/>
                        <a:pt x="189" y="180"/>
                      </a:cubicBezTo>
                      <a:cubicBezTo>
                        <a:pt x="188" y="179"/>
                        <a:pt x="187" y="178"/>
                        <a:pt x="185" y="178"/>
                      </a:cubicBezTo>
                      <a:cubicBezTo>
                        <a:pt x="183" y="178"/>
                        <a:pt x="181" y="176"/>
                        <a:pt x="180" y="174"/>
                      </a:cubicBezTo>
                      <a:cubicBezTo>
                        <a:pt x="179" y="171"/>
                        <a:pt x="180" y="167"/>
                        <a:pt x="182" y="165"/>
                      </a:cubicBezTo>
                      <a:cubicBezTo>
                        <a:pt x="183" y="164"/>
                        <a:pt x="183" y="164"/>
                        <a:pt x="182" y="164"/>
                      </a:cubicBezTo>
                      <a:cubicBezTo>
                        <a:pt x="182" y="163"/>
                        <a:pt x="180" y="162"/>
                        <a:pt x="177" y="161"/>
                      </a:cubicBezTo>
                      <a:cubicBezTo>
                        <a:pt x="174" y="161"/>
                        <a:pt x="168" y="159"/>
                        <a:pt x="166" y="155"/>
                      </a:cubicBezTo>
                      <a:cubicBezTo>
                        <a:pt x="166" y="154"/>
                        <a:pt x="166" y="152"/>
                        <a:pt x="168" y="150"/>
                      </a:cubicBezTo>
                      <a:cubicBezTo>
                        <a:pt x="170" y="149"/>
                        <a:pt x="171" y="148"/>
                        <a:pt x="172" y="148"/>
                      </a:cubicBezTo>
                      <a:cubicBezTo>
                        <a:pt x="172" y="148"/>
                        <a:pt x="172" y="148"/>
                        <a:pt x="172" y="148"/>
                      </a:cubicBezTo>
                      <a:cubicBezTo>
                        <a:pt x="170" y="147"/>
                        <a:pt x="169" y="145"/>
                        <a:pt x="169" y="139"/>
                      </a:cubicBezTo>
                      <a:cubicBezTo>
                        <a:pt x="169" y="136"/>
                        <a:pt x="170" y="134"/>
                        <a:pt x="171" y="132"/>
                      </a:cubicBezTo>
                      <a:cubicBezTo>
                        <a:pt x="171" y="131"/>
                        <a:pt x="172" y="129"/>
                        <a:pt x="172" y="125"/>
                      </a:cubicBezTo>
                      <a:cubicBezTo>
                        <a:pt x="172" y="119"/>
                        <a:pt x="173" y="115"/>
                        <a:pt x="174" y="112"/>
                      </a:cubicBezTo>
                      <a:cubicBezTo>
                        <a:pt x="175" y="109"/>
                        <a:pt x="176" y="107"/>
                        <a:pt x="176" y="105"/>
                      </a:cubicBezTo>
                      <a:cubicBezTo>
                        <a:pt x="176" y="105"/>
                        <a:pt x="176" y="104"/>
                        <a:pt x="176" y="104"/>
                      </a:cubicBezTo>
                      <a:cubicBezTo>
                        <a:pt x="176" y="104"/>
                        <a:pt x="176" y="103"/>
                        <a:pt x="176" y="103"/>
                      </a:cubicBezTo>
                      <a:cubicBezTo>
                        <a:pt x="176" y="103"/>
                        <a:pt x="177" y="102"/>
                        <a:pt x="177" y="102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1"/>
                        <a:pt x="177" y="101"/>
                        <a:pt x="178" y="101"/>
                      </a:cubicBezTo>
                      <a:lnTo>
                        <a:pt x="177" y="101"/>
                      </a:ln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9" name="Freeform 1871"/>
                <p:cNvSpPr>
                  <a:spLocks/>
                </p:cNvSpPr>
                <p:nvPr/>
              </p:nvSpPr>
              <p:spPr bwMode="auto">
                <a:xfrm>
                  <a:off x="2182" y="2194"/>
                  <a:ext cx="2" cy="2"/>
                </a:xfrm>
                <a:custGeom>
                  <a:avLst/>
                  <a:gdLst>
                    <a:gd name="T0" fmla="*/ 0 w 2"/>
                    <a:gd name="T1" fmla="*/ 3 h 3"/>
                    <a:gd name="T2" fmla="*/ 1 w 2"/>
                    <a:gd name="T3" fmla="*/ 3 h 3"/>
                    <a:gd name="T4" fmla="*/ 1 w 2"/>
                    <a:gd name="T5" fmla="*/ 2 h 3"/>
                    <a:gd name="T6" fmla="*/ 1 w 2"/>
                    <a:gd name="T7" fmla="*/ 1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0" name="Freeform 1872"/>
                <p:cNvSpPr>
                  <a:spLocks/>
                </p:cNvSpPr>
                <p:nvPr/>
              </p:nvSpPr>
              <p:spPr bwMode="auto">
                <a:xfrm>
                  <a:off x="2221" y="2141"/>
                  <a:ext cx="5" cy="14"/>
                </a:xfrm>
                <a:custGeom>
                  <a:avLst/>
                  <a:gdLst>
                    <a:gd name="T0" fmla="*/ 3 w 5"/>
                    <a:gd name="T1" fmla="*/ 1 h 15"/>
                    <a:gd name="T2" fmla="*/ 0 w 5"/>
                    <a:gd name="T3" fmla="*/ 0 h 15"/>
                    <a:gd name="T4" fmla="*/ 3 w 5"/>
                    <a:gd name="T5" fmla="*/ 1 h 15"/>
                    <a:gd name="T6" fmla="*/ 5 w 5"/>
                    <a:gd name="T7" fmla="*/ 15 h 15"/>
                    <a:gd name="T8" fmla="*/ 3 w 5"/>
                    <a:gd name="T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3" y="1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5" y="3"/>
                        <a:pt x="5" y="14"/>
                        <a:pt x="5" y="15"/>
                      </a:cubicBezTo>
                      <a:cubicBezTo>
                        <a:pt x="5" y="14"/>
                        <a:pt x="5" y="3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1" name="Freeform 1873"/>
                <p:cNvSpPr>
                  <a:spLocks/>
                </p:cNvSpPr>
                <p:nvPr/>
              </p:nvSpPr>
              <p:spPr bwMode="auto">
                <a:xfrm>
                  <a:off x="2220" y="21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2" name="Freeform 1874"/>
                <p:cNvSpPr>
                  <a:spLocks/>
                </p:cNvSpPr>
                <p:nvPr/>
              </p:nvSpPr>
              <p:spPr bwMode="auto">
                <a:xfrm>
                  <a:off x="2194" y="2164"/>
                  <a:ext cx="18" cy="18"/>
                </a:xfrm>
                <a:custGeom>
                  <a:avLst/>
                  <a:gdLst>
                    <a:gd name="T0" fmla="*/ 18 w 18"/>
                    <a:gd name="T1" fmla="*/ 0 h 19"/>
                    <a:gd name="T2" fmla="*/ 0 w 18"/>
                    <a:gd name="T3" fmla="*/ 19 h 19"/>
                    <a:gd name="T4" fmla="*/ 18 w 18"/>
                    <a:gd name="T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18" y="0"/>
                      </a:moveTo>
                      <a:cubicBezTo>
                        <a:pt x="12" y="4"/>
                        <a:pt x="4" y="12"/>
                        <a:pt x="0" y="19"/>
                      </a:cubicBezTo>
                      <a:cubicBezTo>
                        <a:pt x="4" y="12"/>
                        <a:pt x="12" y="4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3" name="Freeform 1875"/>
                <p:cNvSpPr>
                  <a:spLocks/>
                </p:cNvSpPr>
                <p:nvPr/>
              </p:nvSpPr>
              <p:spPr bwMode="auto">
                <a:xfrm>
                  <a:off x="2185" y="219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4" name="Freeform 1876"/>
                <p:cNvSpPr>
                  <a:spLocks/>
                </p:cNvSpPr>
                <p:nvPr/>
              </p:nvSpPr>
              <p:spPr bwMode="auto">
                <a:xfrm>
                  <a:off x="2182" y="21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5" name="Freeform 1877"/>
                <p:cNvSpPr>
                  <a:spLocks/>
                </p:cNvSpPr>
                <p:nvPr/>
              </p:nvSpPr>
              <p:spPr bwMode="auto">
                <a:xfrm>
                  <a:off x="2177" y="22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6" name="Freeform 1878"/>
                <p:cNvSpPr>
                  <a:spLocks/>
                </p:cNvSpPr>
                <p:nvPr/>
              </p:nvSpPr>
              <p:spPr bwMode="auto">
                <a:xfrm>
                  <a:off x="2181" y="219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7" name="Freeform 1879"/>
                <p:cNvSpPr>
                  <a:spLocks/>
                </p:cNvSpPr>
                <p:nvPr/>
              </p:nvSpPr>
              <p:spPr bwMode="auto">
                <a:xfrm>
                  <a:off x="2183" y="2195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8" name="Freeform 1880"/>
                <p:cNvSpPr>
                  <a:spLocks/>
                </p:cNvSpPr>
                <p:nvPr/>
              </p:nvSpPr>
              <p:spPr bwMode="auto">
                <a:xfrm>
                  <a:off x="2004" y="2341"/>
                  <a:ext cx="5" cy="16"/>
                </a:xfrm>
                <a:custGeom>
                  <a:avLst/>
                  <a:gdLst>
                    <a:gd name="T0" fmla="*/ 0 w 5"/>
                    <a:gd name="T1" fmla="*/ 11 h 17"/>
                    <a:gd name="T2" fmla="*/ 0 w 5"/>
                    <a:gd name="T3" fmla="*/ 17 h 17"/>
                    <a:gd name="T4" fmla="*/ 0 w 5"/>
                    <a:gd name="T5" fmla="*/ 17 h 17"/>
                    <a:gd name="T6" fmla="*/ 3 w 5"/>
                    <a:gd name="T7" fmla="*/ 16 h 17"/>
                    <a:gd name="T8" fmla="*/ 3 w 5"/>
                    <a:gd name="T9" fmla="*/ 16 h 17"/>
                    <a:gd name="T10" fmla="*/ 5 w 5"/>
                    <a:gd name="T11" fmla="*/ 6 h 17"/>
                    <a:gd name="T12" fmla="*/ 5 w 5"/>
                    <a:gd name="T13" fmla="*/ 0 h 17"/>
                    <a:gd name="T14" fmla="*/ 5 w 5"/>
                    <a:gd name="T15" fmla="*/ 0 h 17"/>
                    <a:gd name="T16" fmla="*/ 3 w 5"/>
                    <a:gd name="T17" fmla="*/ 1 h 17"/>
                    <a:gd name="T18" fmla="*/ 0 w 5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7">
                      <a:moveTo>
                        <a:pt x="0" y="11"/>
                      </a:moveTo>
                      <a:cubicBezTo>
                        <a:pt x="0" y="13"/>
                        <a:pt x="0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2" y="17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5" y="16"/>
                        <a:pt x="5" y="9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1" y="1"/>
                        <a:pt x="0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9" name="Freeform 1881"/>
                <p:cNvSpPr>
                  <a:spLocks/>
                </p:cNvSpPr>
                <p:nvPr/>
              </p:nvSpPr>
              <p:spPr bwMode="auto">
                <a:xfrm>
                  <a:off x="2068" y="253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0" name="Freeform 1882"/>
                <p:cNvSpPr>
                  <a:spLocks/>
                </p:cNvSpPr>
                <p:nvPr/>
              </p:nvSpPr>
              <p:spPr bwMode="auto">
                <a:xfrm>
                  <a:off x="2023" y="2490"/>
                  <a:ext cx="6" cy="2"/>
                </a:xfrm>
                <a:custGeom>
                  <a:avLst/>
                  <a:gdLst>
                    <a:gd name="T0" fmla="*/ 3 w 6"/>
                    <a:gd name="T1" fmla="*/ 0 h 2"/>
                    <a:gd name="T2" fmla="*/ 0 w 6"/>
                    <a:gd name="T3" fmla="*/ 2 h 2"/>
                    <a:gd name="T4" fmla="*/ 6 w 6"/>
                    <a:gd name="T5" fmla="*/ 0 h 2"/>
                    <a:gd name="T6" fmla="*/ 4 w 6"/>
                    <a:gd name="T7" fmla="*/ 0 h 2"/>
                    <a:gd name="T8" fmla="*/ 3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3" y="0"/>
                      </a:moveTo>
                      <a:cubicBezTo>
                        <a:pt x="3" y="1"/>
                        <a:pt x="2" y="1"/>
                        <a:pt x="0" y="2"/>
                      </a:cubicBezTo>
                      <a:cubicBezTo>
                        <a:pt x="3" y="2"/>
                        <a:pt x="5" y="1"/>
                        <a:pt x="6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1" name="Freeform 1883"/>
                <p:cNvSpPr>
                  <a:spLocks/>
                </p:cNvSpPr>
                <p:nvPr/>
              </p:nvSpPr>
              <p:spPr bwMode="auto">
                <a:xfrm>
                  <a:off x="2008" y="2483"/>
                  <a:ext cx="6" cy="4"/>
                </a:xfrm>
                <a:custGeom>
                  <a:avLst/>
                  <a:gdLst>
                    <a:gd name="T0" fmla="*/ 2 w 7"/>
                    <a:gd name="T1" fmla="*/ 0 h 4"/>
                    <a:gd name="T2" fmla="*/ 2 w 7"/>
                    <a:gd name="T3" fmla="*/ 0 h 4"/>
                    <a:gd name="T4" fmla="*/ 1 w 7"/>
                    <a:gd name="T5" fmla="*/ 1 h 4"/>
                    <a:gd name="T6" fmla="*/ 1 w 7"/>
                    <a:gd name="T7" fmla="*/ 4 h 4"/>
                    <a:gd name="T8" fmla="*/ 2 w 7"/>
                    <a:gd name="T9" fmla="*/ 4 h 4"/>
                    <a:gd name="T10" fmla="*/ 6 w 7"/>
                    <a:gd name="T11" fmla="*/ 1 h 4"/>
                    <a:gd name="T12" fmla="*/ 6 w 7"/>
                    <a:gd name="T13" fmla="*/ 1 h 4"/>
                    <a:gd name="T14" fmla="*/ 7 w 7"/>
                    <a:gd name="T15" fmla="*/ 0 h 4"/>
                    <a:gd name="T16" fmla="*/ 2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3" y="4"/>
                        <a:pt x="5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0"/>
                        <a:pt x="7" y="0"/>
                      </a:cubicBezTo>
                      <a:cubicBezTo>
                        <a:pt x="5" y="0"/>
                        <a:pt x="4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2" name="Freeform 1884"/>
                <p:cNvSpPr>
                  <a:spLocks/>
                </p:cNvSpPr>
                <p:nvPr/>
              </p:nvSpPr>
              <p:spPr bwMode="auto">
                <a:xfrm>
                  <a:off x="2010" y="2496"/>
                  <a:ext cx="26" cy="13"/>
                </a:xfrm>
                <a:custGeom>
                  <a:avLst/>
                  <a:gdLst>
                    <a:gd name="T0" fmla="*/ 27 w 28"/>
                    <a:gd name="T1" fmla="*/ 0 h 14"/>
                    <a:gd name="T2" fmla="*/ 16 w 28"/>
                    <a:gd name="T3" fmla="*/ 2 h 14"/>
                    <a:gd name="T4" fmla="*/ 15 w 28"/>
                    <a:gd name="T5" fmla="*/ 2 h 14"/>
                    <a:gd name="T6" fmla="*/ 14 w 28"/>
                    <a:gd name="T7" fmla="*/ 6 h 14"/>
                    <a:gd name="T8" fmla="*/ 13 w 28"/>
                    <a:gd name="T9" fmla="*/ 8 h 14"/>
                    <a:gd name="T10" fmla="*/ 4 w 28"/>
                    <a:gd name="T11" fmla="*/ 7 h 14"/>
                    <a:gd name="T12" fmla="*/ 0 w 28"/>
                    <a:gd name="T13" fmla="*/ 6 h 14"/>
                    <a:gd name="T14" fmla="*/ 2 w 28"/>
                    <a:gd name="T15" fmla="*/ 10 h 14"/>
                    <a:gd name="T16" fmla="*/ 4 w 28"/>
                    <a:gd name="T17" fmla="*/ 11 h 14"/>
                    <a:gd name="T18" fmla="*/ 5 w 28"/>
                    <a:gd name="T19" fmla="*/ 11 h 14"/>
                    <a:gd name="T20" fmla="*/ 8 w 28"/>
                    <a:gd name="T21" fmla="*/ 11 h 14"/>
                    <a:gd name="T22" fmla="*/ 12 w 28"/>
                    <a:gd name="T23" fmla="*/ 12 h 14"/>
                    <a:gd name="T24" fmla="*/ 14 w 28"/>
                    <a:gd name="T25" fmla="*/ 14 h 14"/>
                    <a:gd name="T26" fmla="*/ 13 w 28"/>
                    <a:gd name="T27" fmla="*/ 11 h 14"/>
                    <a:gd name="T28" fmla="*/ 21 w 28"/>
                    <a:gd name="T29" fmla="*/ 8 h 14"/>
                    <a:gd name="T30" fmla="*/ 26 w 28"/>
                    <a:gd name="T31" fmla="*/ 7 h 14"/>
                    <a:gd name="T32" fmla="*/ 27 w 28"/>
                    <a:gd name="T33" fmla="*/ 2 h 14"/>
                    <a:gd name="T34" fmla="*/ 27 w 28"/>
                    <a:gd name="T3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4">
                      <a:moveTo>
                        <a:pt x="27" y="0"/>
                      </a:moveTo>
                      <a:cubicBezTo>
                        <a:pt x="24" y="3"/>
                        <a:pt x="19" y="4"/>
                        <a:pt x="16" y="2"/>
                      </a:cubicBezTo>
                      <a:cubicBezTo>
                        <a:pt x="16" y="1"/>
                        <a:pt x="15" y="1"/>
                        <a:pt x="15" y="2"/>
                      </a:cubicBezTo>
                      <a:cubicBezTo>
                        <a:pt x="14" y="3"/>
                        <a:pt x="14" y="4"/>
                        <a:pt x="14" y="6"/>
                      </a:cubicBezTo>
                      <a:cubicBezTo>
                        <a:pt x="14" y="7"/>
                        <a:pt x="13" y="8"/>
                        <a:pt x="13" y="8"/>
                      </a:cubicBezTo>
                      <a:cubicBezTo>
                        <a:pt x="11" y="10"/>
                        <a:pt x="8" y="9"/>
                        <a:pt x="4" y="7"/>
                      </a:cubicBezTo>
                      <a:cubicBezTo>
                        <a:pt x="2" y="7"/>
                        <a:pt x="1" y="6"/>
                        <a:pt x="0" y="6"/>
                      </a:cubicBezTo>
                      <a:cubicBezTo>
                        <a:pt x="0" y="7"/>
                        <a:pt x="1" y="8"/>
                        <a:pt x="2" y="10"/>
                      </a:cubicBezTo>
                      <a:cubicBezTo>
                        <a:pt x="3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7" y="11"/>
                        <a:pt x="8" y="11"/>
                      </a:cubicBezTo>
                      <a:cubicBezTo>
                        <a:pt x="9" y="11"/>
                        <a:pt x="10" y="11"/>
                        <a:pt x="12" y="12"/>
                      </a:cubicBezTo>
                      <a:cubicBezTo>
                        <a:pt x="12" y="13"/>
                        <a:pt x="13" y="13"/>
                        <a:pt x="14" y="14"/>
                      </a:cubicBezTo>
                      <a:cubicBezTo>
                        <a:pt x="13" y="13"/>
                        <a:pt x="13" y="12"/>
                        <a:pt x="13" y="11"/>
                      </a:cubicBezTo>
                      <a:cubicBezTo>
                        <a:pt x="14" y="8"/>
                        <a:pt x="18" y="6"/>
                        <a:pt x="21" y="8"/>
                      </a:cubicBezTo>
                      <a:cubicBezTo>
                        <a:pt x="23" y="9"/>
                        <a:pt x="25" y="8"/>
                        <a:pt x="26" y="7"/>
                      </a:cubicBezTo>
                      <a:cubicBezTo>
                        <a:pt x="27" y="6"/>
                        <a:pt x="28" y="4"/>
                        <a:pt x="27" y="2"/>
                      </a:cubicBezTo>
                      <a:cubicBezTo>
                        <a:pt x="27" y="2"/>
                        <a:pt x="27" y="1"/>
                        <a:pt x="2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3" name="Freeform 1885"/>
                <p:cNvSpPr>
                  <a:spLocks/>
                </p:cNvSpPr>
                <p:nvPr/>
              </p:nvSpPr>
              <p:spPr bwMode="auto">
                <a:xfrm>
                  <a:off x="2004" y="2379"/>
                  <a:ext cx="3" cy="4"/>
                </a:xfrm>
                <a:custGeom>
                  <a:avLst/>
                  <a:gdLst>
                    <a:gd name="T0" fmla="*/ 2 w 3"/>
                    <a:gd name="T1" fmla="*/ 2 h 4"/>
                    <a:gd name="T2" fmla="*/ 0 w 3"/>
                    <a:gd name="T3" fmla="*/ 0 h 4"/>
                    <a:gd name="T4" fmla="*/ 1 w 3"/>
                    <a:gd name="T5" fmla="*/ 1 h 4"/>
                    <a:gd name="T6" fmla="*/ 3 w 3"/>
                    <a:gd name="T7" fmla="*/ 4 h 4"/>
                    <a:gd name="T8" fmla="*/ 2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2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2"/>
                        <a:pt x="2" y="3"/>
                        <a:pt x="3" y="4"/>
                      </a:cubicBezTo>
                      <a:cubicBezTo>
                        <a:pt x="3" y="3"/>
                        <a:pt x="3" y="3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4" name="Freeform 1886"/>
                <p:cNvSpPr>
                  <a:spLocks/>
                </p:cNvSpPr>
                <p:nvPr/>
              </p:nvSpPr>
              <p:spPr bwMode="auto">
                <a:xfrm>
                  <a:off x="2013" y="249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1 w 5"/>
                    <a:gd name="T3" fmla="*/ 3 h 5"/>
                    <a:gd name="T4" fmla="*/ 0 w 5"/>
                    <a:gd name="T5" fmla="*/ 5 h 5"/>
                    <a:gd name="T6" fmla="*/ 1 w 5"/>
                    <a:gd name="T7" fmla="*/ 4 h 5"/>
                    <a:gd name="T8" fmla="*/ 5 w 5"/>
                    <a:gd name="T9" fmla="*/ 1 h 5"/>
                    <a:gd name="T10" fmla="*/ 3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cubicBezTo>
                        <a:pt x="2" y="0"/>
                        <a:pt x="1" y="2"/>
                        <a:pt x="1" y="3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4"/>
                      </a:cubicBez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4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5" name="Freeform 1887"/>
                <p:cNvSpPr>
                  <a:spLocks/>
                </p:cNvSpPr>
                <p:nvPr/>
              </p:nvSpPr>
              <p:spPr bwMode="auto">
                <a:xfrm>
                  <a:off x="2042" y="2504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3 h 5"/>
                    <a:gd name="T4" fmla="*/ 1 w 2"/>
                    <a:gd name="T5" fmla="*/ 0 h 5"/>
                    <a:gd name="T6" fmla="*/ 1 w 2"/>
                    <a:gd name="T7" fmla="*/ 5 h 5"/>
                    <a:gd name="T8" fmla="*/ 2 w 2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1" y="5"/>
                        <a:pt x="1" y="4"/>
                        <a:pt x="1" y="3"/>
                      </a:cubicBezTo>
                      <a:cubicBezTo>
                        <a:pt x="1" y="2"/>
                        <a:pt x="1" y="0"/>
                        <a:pt x="1" y="0"/>
                      </a:cubicBezTo>
                      <a:cubicBezTo>
                        <a:pt x="0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6" name="Freeform 1888"/>
                <p:cNvSpPr>
                  <a:spLocks/>
                </p:cNvSpPr>
                <p:nvPr/>
              </p:nvSpPr>
              <p:spPr bwMode="auto">
                <a:xfrm>
                  <a:off x="1990" y="2052"/>
                  <a:ext cx="89" cy="478"/>
                </a:xfrm>
                <a:custGeom>
                  <a:avLst/>
                  <a:gdLst>
                    <a:gd name="T0" fmla="*/ 85 w 92"/>
                    <a:gd name="T1" fmla="*/ 60 h 500"/>
                    <a:gd name="T2" fmla="*/ 80 w 92"/>
                    <a:gd name="T3" fmla="*/ 39 h 500"/>
                    <a:gd name="T4" fmla="*/ 73 w 92"/>
                    <a:gd name="T5" fmla="*/ 15 h 500"/>
                    <a:gd name="T6" fmla="*/ 67 w 92"/>
                    <a:gd name="T7" fmla="*/ 0 h 500"/>
                    <a:gd name="T8" fmla="*/ 65 w 92"/>
                    <a:gd name="T9" fmla="*/ 6 h 500"/>
                    <a:gd name="T10" fmla="*/ 61 w 92"/>
                    <a:gd name="T11" fmla="*/ 10 h 500"/>
                    <a:gd name="T12" fmla="*/ 58 w 92"/>
                    <a:gd name="T13" fmla="*/ 79 h 500"/>
                    <a:gd name="T14" fmla="*/ 44 w 92"/>
                    <a:gd name="T15" fmla="*/ 133 h 500"/>
                    <a:gd name="T16" fmla="*/ 45 w 92"/>
                    <a:gd name="T17" fmla="*/ 182 h 500"/>
                    <a:gd name="T18" fmla="*/ 30 w 92"/>
                    <a:gd name="T19" fmla="*/ 229 h 500"/>
                    <a:gd name="T20" fmla="*/ 24 w 92"/>
                    <a:gd name="T21" fmla="*/ 259 h 500"/>
                    <a:gd name="T22" fmla="*/ 20 w 92"/>
                    <a:gd name="T23" fmla="*/ 293 h 500"/>
                    <a:gd name="T24" fmla="*/ 31 w 92"/>
                    <a:gd name="T25" fmla="*/ 298 h 500"/>
                    <a:gd name="T26" fmla="*/ 30 w 92"/>
                    <a:gd name="T27" fmla="*/ 317 h 500"/>
                    <a:gd name="T28" fmla="*/ 27 w 92"/>
                    <a:gd name="T29" fmla="*/ 338 h 500"/>
                    <a:gd name="T30" fmla="*/ 21 w 92"/>
                    <a:gd name="T31" fmla="*/ 353 h 500"/>
                    <a:gd name="T32" fmla="*/ 12 w 92"/>
                    <a:gd name="T33" fmla="*/ 357 h 500"/>
                    <a:gd name="T34" fmla="*/ 7 w 92"/>
                    <a:gd name="T35" fmla="*/ 362 h 500"/>
                    <a:gd name="T36" fmla="*/ 12 w 92"/>
                    <a:gd name="T37" fmla="*/ 368 h 500"/>
                    <a:gd name="T38" fmla="*/ 24 w 92"/>
                    <a:gd name="T39" fmla="*/ 388 h 500"/>
                    <a:gd name="T40" fmla="*/ 5 w 92"/>
                    <a:gd name="T41" fmla="*/ 389 h 500"/>
                    <a:gd name="T42" fmla="*/ 11 w 92"/>
                    <a:gd name="T43" fmla="*/ 390 h 500"/>
                    <a:gd name="T44" fmla="*/ 2 w 92"/>
                    <a:gd name="T45" fmla="*/ 410 h 500"/>
                    <a:gd name="T46" fmla="*/ 7 w 92"/>
                    <a:gd name="T47" fmla="*/ 413 h 500"/>
                    <a:gd name="T48" fmla="*/ 16 w 92"/>
                    <a:gd name="T49" fmla="*/ 411 h 500"/>
                    <a:gd name="T50" fmla="*/ 7 w 92"/>
                    <a:gd name="T51" fmla="*/ 429 h 500"/>
                    <a:gd name="T52" fmla="*/ 22 w 92"/>
                    <a:gd name="T53" fmla="*/ 435 h 500"/>
                    <a:gd name="T54" fmla="*/ 33 w 92"/>
                    <a:gd name="T55" fmla="*/ 445 h 500"/>
                    <a:gd name="T56" fmla="*/ 48 w 92"/>
                    <a:gd name="T57" fmla="*/ 459 h 500"/>
                    <a:gd name="T58" fmla="*/ 57 w 92"/>
                    <a:gd name="T59" fmla="*/ 466 h 500"/>
                    <a:gd name="T60" fmla="*/ 63 w 92"/>
                    <a:gd name="T61" fmla="*/ 475 h 500"/>
                    <a:gd name="T62" fmla="*/ 55 w 92"/>
                    <a:gd name="T63" fmla="*/ 483 h 500"/>
                    <a:gd name="T64" fmla="*/ 47 w 92"/>
                    <a:gd name="T65" fmla="*/ 482 h 500"/>
                    <a:gd name="T66" fmla="*/ 53 w 92"/>
                    <a:gd name="T67" fmla="*/ 492 h 500"/>
                    <a:gd name="T68" fmla="*/ 66 w 92"/>
                    <a:gd name="T69" fmla="*/ 497 h 500"/>
                    <a:gd name="T70" fmla="*/ 77 w 92"/>
                    <a:gd name="T71" fmla="*/ 495 h 500"/>
                    <a:gd name="T72" fmla="*/ 75 w 92"/>
                    <a:gd name="T73" fmla="*/ 494 h 500"/>
                    <a:gd name="T74" fmla="*/ 74 w 92"/>
                    <a:gd name="T75" fmla="*/ 492 h 500"/>
                    <a:gd name="T76" fmla="*/ 73 w 92"/>
                    <a:gd name="T77" fmla="*/ 486 h 500"/>
                    <a:gd name="T78" fmla="*/ 73 w 92"/>
                    <a:gd name="T79" fmla="*/ 476 h 500"/>
                    <a:gd name="T80" fmla="*/ 74 w 92"/>
                    <a:gd name="T81" fmla="*/ 458 h 500"/>
                    <a:gd name="T82" fmla="*/ 64 w 92"/>
                    <a:gd name="T83" fmla="*/ 450 h 500"/>
                    <a:gd name="T84" fmla="*/ 41 w 92"/>
                    <a:gd name="T85" fmla="*/ 449 h 500"/>
                    <a:gd name="T86" fmla="*/ 34 w 92"/>
                    <a:gd name="T87" fmla="*/ 443 h 500"/>
                    <a:gd name="T88" fmla="*/ 20 w 92"/>
                    <a:gd name="T89" fmla="*/ 409 h 500"/>
                    <a:gd name="T90" fmla="*/ 32 w 92"/>
                    <a:gd name="T91" fmla="*/ 382 h 500"/>
                    <a:gd name="T92" fmla="*/ 40 w 92"/>
                    <a:gd name="T93" fmla="*/ 365 h 500"/>
                    <a:gd name="T94" fmla="*/ 40 w 92"/>
                    <a:gd name="T95" fmla="*/ 345 h 500"/>
                    <a:gd name="T96" fmla="*/ 43 w 92"/>
                    <a:gd name="T97" fmla="*/ 338 h 500"/>
                    <a:gd name="T98" fmla="*/ 37 w 92"/>
                    <a:gd name="T99" fmla="*/ 319 h 500"/>
                    <a:gd name="T100" fmla="*/ 36 w 92"/>
                    <a:gd name="T101" fmla="*/ 285 h 500"/>
                    <a:gd name="T102" fmla="*/ 47 w 92"/>
                    <a:gd name="T103" fmla="*/ 258 h 500"/>
                    <a:gd name="T104" fmla="*/ 54 w 92"/>
                    <a:gd name="T105" fmla="*/ 225 h 500"/>
                    <a:gd name="T106" fmla="*/ 60 w 92"/>
                    <a:gd name="T107" fmla="*/ 197 h 500"/>
                    <a:gd name="T108" fmla="*/ 54 w 92"/>
                    <a:gd name="T109" fmla="*/ 160 h 500"/>
                    <a:gd name="T110" fmla="*/ 60 w 92"/>
                    <a:gd name="T111" fmla="*/ 140 h 500"/>
                    <a:gd name="T112" fmla="*/ 78 w 92"/>
                    <a:gd name="T113" fmla="*/ 107 h 500"/>
                    <a:gd name="T114" fmla="*/ 77 w 92"/>
                    <a:gd name="T115" fmla="*/ 84 h 500"/>
                    <a:gd name="T116" fmla="*/ 91 w 92"/>
                    <a:gd name="T117" fmla="*/ 68 h 500"/>
                    <a:gd name="T118" fmla="*/ 91 w 92"/>
                    <a:gd name="T119" fmla="*/ 64 h 500"/>
                    <a:gd name="T120" fmla="*/ 88 w 92"/>
                    <a:gd name="T121" fmla="*/ 62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" h="500">
                      <a:moveTo>
                        <a:pt x="88" y="62"/>
                      </a:move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7" y="62"/>
                        <a:pt x="87" y="62"/>
                        <a:pt x="86" y="62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5" y="61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59"/>
                        <a:pt x="85" y="58"/>
                        <a:pt x="85" y="56"/>
                      </a:cubicBezTo>
                      <a:cubicBezTo>
                        <a:pt x="84" y="53"/>
                        <a:pt x="84" y="50"/>
                        <a:pt x="83" y="49"/>
                      </a:cubicBezTo>
                      <a:cubicBezTo>
                        <a:pt x="81" y="47"/>
                        <a:pt x="81" y="44"/>
                        <a:pt x="80" y="42"/>
                      </a:cubicBezTo>
                      <a:cubicBezTo>
                        <a:pt x="80" y="41"/>
                        <a:pt x="80" y="39"/>
                        <a:pt x="80" y="39"/>
                      </a:cubicBezTo>
                      <a:cubicBezTo>
                        <a:pt x="77" y="37"/>
                        <a:pt x="74" y="34"/>
                        <a:pt x="74" y="30"/>
                      </a:cubicBezTo>
                      <a:cubicBezTo>
                        <a:pt x="73" y="28"/>
                        <a:pt x="74" y="27"/>
                        <a:pt x="75" y="26"/>
                      </a:cubicBezTo>
                      <a:cubicBezTo>
                        <a:pt x="76" y="26"/>
                        <a:pt x="76" y="25"/>
                        <a:pt x="76" y="23"/>
                      </a:cubicBezTo>
                      <a:cubicBezTo>
                        <a:pt x="76" y="22"/>
                        <a:pt x="76" y="20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5" y="17"/>
                        <a:pt x="74" y="16"/>
                        <a:pt x="73" y="15"/>
                      </a:cubicBezTo>
                      <a:cubicBezTo>
                        <a:pt x="70" y="12"/>
                        <a:pt x="71" y="9"/>
                        <a:pt x="71" y="7"/>
                      </a:cubicBezTo>
                      <a:cubicBezTo>
                        <a:pt x="71" y="5"/>
                        <a:pt x="71" y="4"/>
                        <a:pt x="70" y="3"/>
                      </a:cubicBezTo>
                      <a:cubicBezTo>
                        <a:pt x="70" y="2"/>
                        <a:pt x="69" y="2"/>
                        <a:pt x="69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1"/>
                        <a:pt x="67" y="1"/>
                        <a:pt x="67" y="2"/>
                      </a:cubicBezTo>
                      <a:cubicBezTo>
                        <a:pt x="67" y="2"/>
                        <a:pt x="66" y="2"/>
                        <a:pt x="66" y="3"/>
                      </a:cubicBezTo>
                      <a:cubicBezTo>
                        <a:pt x="66" y="3"/>
                        <a:pt x="66" y="3"/>
                        <a:pt x="66" y="4"/>
                      </a:cubicBezTo>
                      <a:cubicBezTo>
                        <a:pt x="66" y="4"/>
                        <a:pt x="65" y="5"/>
                        <a:pt x="65" y="5"/>
                      </a:cubicBezTo>
                      <a:cubicBezTo>
                        <a:pt x="65" y="5"/>
                        <a:pt x="65" y="5"/>
                        <a:pt x="65" y="6"/>
                      </a:cubicBezTo>
                      <a:cubicBezTo>
                        <a:pt x="64" y="6"/>
                        <a:pt x="63" y="7"/>
                        <a:pt x="63" y="7"/>
                      </a:cubicBezTo>
                      <a:cubicBezTo>
                        <a:pt x="63" y="7"/>
                        <a:pt x="62" y="7"/>
                        <a:pt x="62" y="7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62" y="7"/>
                        <a:pt x="62" y="8"/>
                        <a:pt x="61" y="8"/>
                      </a:cubicBezTo>
                      <a:cubicBezTo>
                        <a:pt x="61" y="8"/>
                        <a:pt x="61" y="8"/>
                        <a:pt x="61" y="8"/>
                      </a:cubicBezTo>
                      <a:cubicBezTo>
                        <a:pt x="61" y="9"/>
                        <a:pt x="61" y="9"/>
                        <a:pt x="61" y="10"/>
                      </a:cubicBezTo>
                      <a:cubicBezTo>
                        <a:pt x="61" y="12"/>
                        <a:pt x="61" y="15"/>
                        <a:pt x="61" y="16"/>
                      </a:cubicBezTo>
                      <a:cubicBezTo>
                        <a:pt x="63" y="21"/>
                        <a:pt x="64" y="39"/>
                        <a:pt x="62" y="47"/>
                      </a:cubicBezTo>
                      <a:cubicBezTo>
                        <a:pt x="61" y="54"/>
                        <a:pt x="59" y="60"/>
                        <a:pt x="58" y="64"/>
                      </a:cubicBezTo>
                      <a:cubicBezTo>
                        <a:pt x="57" y="65"/>
                        <a:pt x="57" y="65"/>
                        <a:pt x="58" y="66"/>
                      </a:cubicBezTo>
                      <a:cubicBezTo>
                        <a:pt x="60" y="68"/>
                        <a:pt x="60" y="70"/>
                        <a:pt x="59" y="71"/>
                      </a:cubicBezTo>
                      <a:cubicBezTo>
                        <a:pt x="58" y="72"/>
                        <a:pt x="58" y="75"/>
                        <a:pt x="58" y="79"/>
                      </a:cubicBezTo>
                      <a:cubicBezTo>
                        <a:pt x="58" y="81"/>
                        <a:pt x="58" y="83"/>
                        <a:pt x="58" y="85"/>
                      </a:cubicBezTo>
                      <a:cubicBezTo>
                        <a:pt x="58" y="90"/>
                        <a:pt x="56" y="97"/>
                        <a:pt x="55" y="103"/>
                      </a:cubicBezTo>
                      <a:cubicBezTo>
                        <a:pt x="54" y="106"/>
                        <a:pt x="53" y="109"/>
                        <a:pt x="53" y="111"/>
                      </a:cubicBezTo>
                      <a:cubicBezTo>
                        <a:pt x="53" y="113"/>
                        <a:pt x="52" y="115"/>
                        <a:pt x="51" y="116"/>
                      </a:cubicBezTo>
                      <a:cubicBezTo>
                        <a:pt x="50" y="118"/>
                        <a:pt x="50" y="120"/>
                        <a:pt x="50" y="122"/>
                      </a:cubicBezTo>
                      <a:cubicBezTo>
                        <a:pt x="50" y="127"/>
                        <a:pt x="47" y="131"/>
                        <a:pt x="44" y="133"/>
                      </a:cubicBezTo>
                      <a:cubicBezTo>
                        <a:pt x="44" y="134"/>
                        <a:pt x="46" y="136"/>
                        <a:pt x="46" y="138"/>
                      </a:cubicBezTo>
                      <a:cubicBezTo>
                        <a:pt x="48" y="141"/>
                        <a:pt x="49" y="143"/>
                        <a:pt x="49" y="146"/>
                      </a:cubicBezTo>
                      <a:cubicBezTo>
                        <a:pt x="49" y="148"/>
                        <a:pt x="48" y="149"/>
                        <a:pt x="47" y="151"/>
                      </a:cubicBezTo>
                      <a:cubicBezTo>
                        <a:pt x="45" y="153"/>
                        <a:pt x="44" y="154"/>
                        <a:pt x="45" y="157"/>
                      </a:cubicBezTo>
                      <a:cubicBezTo>
                        <a:pt x="46" y="164"/>
                        <a:pt x="45" y="174"/>
                        <a:pt x="45" y="179"/>
                      </a:cubicBezTo>
                      <a:cubicBezTo>
                        <a:pt x="45" y="181"/>
                        <a:pt x="45" y="182"/>
                        <a:pt x="45" y="182"/>
                      </a:cubicBezTo>
                      <a:cubicBezTo>
                        <a:pt x="45" y="184"/>
                        <a:pt x="44" y="185"/>
                        <a:pt x="43" y="186"/>
                      </a:cubicBezTo>
                      <a:cubicBezTo>
                        <a:pt x="43" y="187"/>
                        <a:pt x="42" y="188"/>
                        <a:pt x="42" y="190"/>
                      </a:cubicBezTo>
                      <a:cubicBezTo>
                        <a:pt x="43" y="193"/>
                        <a:pt x="42" y="195"/>
                        <a:pt x="41" y="197"/>
                      </a:cubicBezTo>
                      <a:cubicBezTo>
                        <a:pt x="40" y="199"/>
                        <a:pt x="39" y="201"/>
                        <a:pt x="38" y="204"/>
                      </a:cubicBezTo>
                      <a:cubicBezTo>
                        <a:pt x="38" y="210"/>
                        <a:pt x="34" y="218"/>
                        <a:pt x="32" y="224"/>
                      </a:cubicBezTo>
                      <a:cubicBezTo>
                        <a:pt x="31" y="226"/>
                        <a:pt x="30" y="227"/>
                        <a:pt x="30" y="229"/>
                      </a:cubicBezTo>
                      <a:cubicBezTo>
                        <a:pt x="29" y="230"/>
                        <a:pt x="29" y="232"/>
                        <a:pt x="28" y="233"/>
                      </a:cubicBezTo>
                      <a:cubicBezTo>
                        <a:pt x="27" y="236"/>
                        <a:pt x="26" y="239"/>
                        <a:pt x="22" y="239"/>
                      </a:cubicBezTo>
                      <a:cubicBezTo>
                        <a:pt x="22" y="239"/>
                        <a:pt x="22" y="239"/>
                        <a:pt x="22" y="239"/>
                      </a:cubicBezTo>
                      <a:cubicBezTo>
                        <a:pt x="22" y="240"/>
                        <a:pt x="21" y="241"/>
                        <a:pt x="23" y="245"/>
                      </a:cubicBezTo>
                      <a:cubicBezTo>
                        <a:pt x="24" y="247"/>
                        <a:pt x="24" y="250"/>
                        <a:pt x="23" y="252"/>
                      </a:cubicBezTo>
                      <a:cubicBezTo>
                        <a:pt x="23" y="255"/>
                        <a:pt x="23" y="257"/>
                        <a:pt x="24" y="259"/>
                      </a:cubicBezTo>
                      <a:cubicBezTo>
                        <a:pt x="27" y="264"/>
                        <a:pt x="26" y="267"/>
                        <a:pt x="25" y="271"/>
                      </a:cubicBezTo>
                      <a:cubicBezTo>
                        <a:pt x="25" y="272"/>
                        <a:pt x="25" y="272"/>
                        <a:pt x="25" y="272"/>
                      </a:cubicBezTo>
                      <a:cubicBezTo>
                        <a:pt x="24" y="274"/>
                        <a:pt x="23" y="275"/>
                        <a:pt x="23" y="276"/>
                      </a:cubicBezTo>
                      <a:cubicBezTo>
                        <a:pt x="22" y="278"/>
                        <a:pt x="21" y="279"/>
                        <a:pt x="21" y="281"/>
                      </a:cubicBezTo>
                      <a:cubicBezTo>
                        <a:pt x="21" y="283"/>
                        <a:pt x="21" y="285"/>
                        <a:pt x="20" y="286"/>
                      </a:cubicBezTo>
                      <a:cubicBezTo>
                        <a:pt x="19" y="289"/>
                        <a:pt x="19" y="291"/>
                        <a:pt x="20" y="293"/>
                      </a:cubicBezTo>
                      <a:cubicBezTo>
                        <a:pt x="21" y="295"/>
                        <a:pt x="21" y="297"/>
                        <a:pt x="21" y="298"/>
                      </a:cubicBezTo>
                      <a:cubicBezTo>
                        <a:pt x="22" y="298"/>
                        <a:pt x="22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3" y="297"/>
                        <a:pt x="23" y="295"/>
                        <a:pt x="26" y="294"/>
                      </a:cubicBezTo>
                      <a:cubicBezTo>
                        <a:pt x="28" y="293"/>
                        <a:pt x="29" y="294"/>
                        <a:pt x="30" y="295"/>
                      </a:cubicBezTo>
                      <a:cubicBezTo>
                        <a:pt x="31" y="296"/>
                        <a:pt x="31" y="297"/>
                        <a:pt x="31" y="298"/>
                      </a:cubicBezTo>
                      <a:cubicBezTo>
                        <a:pt x="31" y="298"/>
                        <a:pt x="31" y="298"/>
                        <a:pt x="31" y="298"/>
                      </a:cubicBezTo>
                      <a:cubicBezTo>
                        <a:pt x="33" y="299"/>
                        <a:pt x="34" y="300"/>
                        <a:pt x="34" y="302"/>
                      </a:cubicBezTo>
                      <a:cubicBezTo>
                        <a:pt x="35" y="303"/>
                        <a:pt x="34" y="305"/>
                        <a:pt x="31" y="307"/>
                      </a:cubicBezTo>
                      <a:cubicBezTo>
                        <a:pt x="31" y="307"/>
                        <a:pt x="31" y="308"/>
                        <a:pt x="31" y="310"/>
                      </a:cubicBezTo>
                      <a:cubicBezTo>
                        <a:pt x="32" y="312"/>
                        <a:pt x="32" y="314"/>
                        <a:pt x="31" y="316"/>
                      </a:cubicBezTo>
                      <a:cubicBezTo>
                        <a:pt x="30" y="317"/>
                        <a:pt x="30" y="317"/>
                        <a:pt x="30" y="317"/>
                      </a:cubicBezTo>
                      <a:cubicBezTo>
                        <a:pt x="29" y="319"/>
                        <a:pt x="28" y="321"/>
                        <a:pt x="28" y="323"/>
                      </a:cubicBezTo>
                      <a:cubicBezTo>
                        <a:pt x="30" y="326"/>
                        <a:pt x="29" y="327"/>
                        <a:pt x="28" y="328"/>
                      </a:cubicBezTo>
                      <a:cubicBezTo>
                        <a:pt x="27" y="329"/>
                        <a:pt x="27" y="330"/>
                        <a:pt x="27" y="331"/>
                      </a:cubicBezTo>
                      <a:cubicBezTo>
                        <a:pt x="27" y="333"/>
                        <a:pt x="27" y="333"/>
                        <a:pt x="27" y="334"/>
                      </a:cubicBezTo>
                      <a:cubicBezTo>
                        <a:pt x="28" y="335"/>
                        <a:pt x="28" y="337"/>
                        <a:pt x="27" y="338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8" y="339"/>
                        <a:pt x="28" y="340"/>
                        <a:pt x="27" y="342"/>
                      </a:cubicBezTo>
                      <a:cubicBezTo>
                        <a:pt x="27" y="342"/>
                        <a:pt x="27" y="343"/>
                        <a:pt x="26" y="343"/>
                      </a:cubicBezTo>
                      <a:cubicBezTo>
                        <a:pt x="26" y="344"/>
                        <a:pt x="27" y="346"/>
                        <a:pt x="27" y="347"/>
                      </a:cubicBezTo>
                      <a:cubicBezTo>
                        <a:pt x="28" y="348"/>
                        <a:pt x="28" y="349"/>
                        <a:pt x="27" y="350"/>
                      </a:cubicBezTo>
                      <a:cubicBezTo>
                        <a:pt x="27" y="352"/>
                        <a:pt x="25" y="352"/>
                        <a:pt x="24" y="352"/>
                      </a:cubicBezTo>
                      <a:cubicBezTo>
                        <a:pt x="23" y="352"/>
                        <a:pt x="22" y="352"/>
                        <a:pt x="21" y="353"/>
                      </a:cubicBezTo>
                      <a:cubicBezTo>
                        <a:pt x="21" y="353"/>
                        <a:pt x="21" y="353"/>
                        <a:pt x="21" y="353"/>
                      </a:cubicBezTo>
                      <a:cubicBezTo>
                        <a:pt x="21" y="353"/>
                        <a:pt x="21" y="353"/>
                        <a:pt x="22" y="354"/>
                      </a:cubicBezTo>
                      <a:cubicBezTo>
                        <a:pt x="22" y="355"/>
                        <a:pt x="24" y="357"/>
                        <a:pt x="22" y="360"/>
                      </a:cubicBezTo>
                      <a:cubicBezTo>
                        <a:pt x="22" y="361"/>
                        <a:pt x="21" y="362"/>
                        <a:pt x="19" y="362"/>
                      </a:cubicBezTo>
                      <a:cubicBezTo>
                        <a:pt x="17" y="362"/>
                        <a:pt x="15" y="359"/>
                        <a:pt x="13" y="358"/>
                      </a:cubicBezTo>
                      <a:cubicBezTo>
                        <a:pt x="12" y="357"/>
                        <a:pt x="12" y="357"/>
                        <a:pt x="12" y="357"/>
                      </a:cubicBezTo>
                      <a:cubicBezTo>
                        <a:pt x="11" y="357"/>
                        <a:pt x="11" y="356"/>
                        <a:pt x="11" y="355"/>
                      </a:cubicBezTo>
                      <a:cubicBezTo>
                        <a:pt x="11" y="355"/>
                        <a:pt x="11" y="355"/>
                        <a:pt x="11" y="355"/>
                      </a:cubicBezTo>
                      <a:cubicBezTo>
                        <a:pt x="10" y="356"/>
                        <a:pt x="9" y="356"/>
                        <a:pt x="8" y="357"/>
                      </a:cubicBezTo>
                      <a:cubicBezTo>
                        <a:pt x="7" y="357"/>
                        <a:pt x="6" y="357"/>
                        <a:pt x="5" y="358"/>
                      </a:cubicBezTo>
                      <a:cubicBezTo>
                        <a:pt x="5" y="358"/>
                        <a:pt x="6" y="359"/>
                        <a:pt x="6" y="359"/>
                      </a:cubicBezTo>
                      <a:cubicBezTo>
                        <a:pt x="6" y="360"/>
                        <a:pt x="7" y="361"/>
                        <a:pt x="7" y="362"/>
                      </a:cubicBezTo>
                      <a:cubicBezTo>
                        <a:pt x="7" y="363"/>
                        <a:pt x="6" y="363"/>
                        <a:pt x="5" y="364"/>
                      </a:cubicBezTo>
                      <a:cubicBezTo>
                        <a:pt x="4" y="364"/>
                        <a:pt x="3" y="364"/>
                        <a:pt x="3" y="365"/>
                      </a:cubicBezTo>
                      <a:cubicBezTo>
                        <a:pt x="5" y="365"/>
                        <a:pt x="6" y="366"/>
                        <a:pt x="7" y="368"/>
                      </a:cubicBezTo>
                      <a:cubicBezTo>
                        <a:pt x="7" y="368"/>
                        <a:pt x="7" y="369"/>
                        <a:pt x="7" y="369"/>
                      </a:cubicBezTo>
                      <a:cubicBezTo>
                        <a:pt x="7" y="369"/>
                        <a:pt x="7" y="368"/>
                        <a:pt x="7" y="368"/>
                      </a:cubicBezTo>
                      <a:cubicBezTo>
                        <a:pt x="9" y="368"/>
                        <a:pt x="10" y="368"/>
                        <a:pt x="12" y="368"/>
                      </a:cubicBezTo>
                      <a:cubicBezTo>
                        <a:pt x="15" y="369"/>
                        <a:pt x="16" y="371"/>
                        <a:pt x="16" y="374"/>
                      </a:cubicBezTo>
                      <a:cubicBezTo>
                        <a:pt x="16" y="376"/>
                        <a:pt x="15" y="378"/>
                        <a:pt x="13" y="378"/>
                      </a:cubicBezTo>
                      <a:cubicBezTo>
                        <a:pt x="12" y="378"/>
                        <a:pt x="11" y="380"/>
                        <a:pt x="11" y="382"/>
                      </a:cubicBezTo>
                      <a:cubicBezTo>
                        <a:pt x="11" y="382"/>
                        <a:pt x="13" y="382"/>
                        <a:pt x="15" y="382"/>
                      </a:cubicBezTo>
                      <a:cubicBezTo>
                        <a:pt x="17" y="382"/>
                        <a:pt x="19" y="381"/>
                        <a:pt x="20" y="382"/>
                      </a:cubicBezTo>
                      <a:cubicBezTo>
                        <a:pt x="23" y="383"/>
                        <a:pt x="24" y="385"/>
                        <a:pt x="24" y="388"/>
                      </a:cubicBezTo>
                      <a:cubicBezTo>
                        <a:pt x="23" y="389"/>
                        <a:pt x="22" y="391"/>
                        <a:pt x="21" y="391"/>
                      </a:cubicBezTo>
                      <a:cubicBezTo>
                        <a:pt x="20" y="391"/>
                        <a:pt x="19" y="390"/>
                        <a:pt x="18" y="390"/>
                      </a:cubicBezTo>
                      <a:cubicBezTo>
                        <a:pt x="17" y="388"/>
                        <a:pt x="15" y="387"/>
                        <a:pt x="15" y="387"/>
                      </a:cubicBezTo>
                      <a:cubicBezTo>
                        <a:pt x="14" y="387"/>
                        <a:pt x="14" y="387"/>
                        <a:pt x="14" y="387"/>
                      </a:cubicBezTo>
                      <a:cubicBezTo>
                        <a:pt x="13" y="390"/>
                        <a:pt x="11" y="390"/>
                        <a:pt x="10" y="390"/>
                      </a:cubicBezTo>
                      <a:cubicBezTo>
                        <a:pt x="8" y="390"/>
                        <a:pt x="7" y="390"/>
                        <a:pt x="5" y="389"/>
                      </a:cubicBezTo>
                      <a:cubicBezTo>
                        <a:pt x="5" y="389"/>
                        <a:pt x="5" y="389"/>
                        <a:pt x="5" y="389"/>
                      </a:cubicBezTo>
                      <a:cubicBezTo>
                        <a:pt x="4" y="389"/>
                        <a:pt x="1" y="391"/>
                        <a:pt x="0" y="392"/>
                      </a:cubicBezTo>
                      <a:cubicBezTo>
                        <a:pt x="1" y="393"/>
                        <a:pt x="2" y="395"/>
                        <a:pt x="2" y="396"/>
                      </a:cubicBezTo>
                      <a:cubicBezTo>
                        <a:pt x="3" y="396"/>
                        <a:pt x="3" y="396"/>
                        <a:pt x="3" y="396"/>
                      </a:cubicBezTo>
                      <a:cubicBezTo>
                        <a:pt x="4" y="396"/>
                        <a:pt x="6" y="395"/>
                        <a:pt x="6" y="394"/>
                      </a:cubicBezTo>
                      <a:cubicBezTo>
                        <a:pt x="7" y="392"/>
                        <a:pt x="9" y="390"/>
                        <a:pt x="11" y="390"/>
                      </a:cubicBezTo>
                      <a:cubicBezTo>
                        <a:pt x="11" y="390"/>
                        <a:pt x="14" y="391"/>
                        <a:pt x="15" y="395"/>
                      </a:cubicBezTo>
                      <a:cubicBezTo>
                        <a:pt x="15" y="399"/>
                        <a:pt x="11" y="400"/>
                        <a:pt x="10" y="400"/>
                      </a:cubicBezTo>
                      <a:cubicBezTo>
                        <a:pt x="10" y="400"/>
                        <a:pt x="9" y="401"/>
                        <a:pt x="9" y="401"/>
                      </a:cubicBezTo>
                      <a:cubicBezTo>
                        <a:pt x="8" y="403"/>
                        <a:pt x="6" y="406"/>
                        <a:pt x="2" y="408"/>
                      </a:cubicBezTo>
                      <a:cubicBezTo>
                        <a:pt x="2" y="409"/>
                        <a:pt x="2" y="409"/>
                        <a:pt x="2" y="409"/>
                      </a:cubicBezTo>
                      <a:cubicBezTo>
                        <a:pt x="2" y="409"/>
                        <a:pt x="2" y="410"/>
                        <a:pt x="2" y="410"/>
                      </a:cubicBezTo>
                      <a:cubicBezTo>
                        <a:pt x="3" y="409"/>
                        <a:pt x="4" y="409"/>
                        <a:pt x="4" y="409"/>
                      </a:cubicBezTo>
                      <a:cubicBezTo>
                        <a:pt x="5" y="409"/>
                        <a:pt x="5" y="409"/>
                        <a:pt x="5" y="409"/>
                      </a:cubicBezTo>
                      <a:cubicBezTo>
                        <a:pt x="6" y="410"/>
                        <a:pt x="6" y="410"/>
                        <a:pt x="6" y="410"/>
                      </a:cubicBezTo>
                      <a:cubicBezTo>
                        <a:pt x="7" y="411"/>
                        <a:pt x="6" y="412"/>
                        <a:pt x="6" y="412"/>
                      </a:cubicBezTo>
                      <a:cubicBezTo>
                        <a:pt x="6" y="413"/>
                        <a:pt x="6" y="413"/>
                        <a:pt x="6" y="413"/>
                      </a:cubicBezTo>
                      <a:cubicBezTo>
                        <a:pt x="7" y="413"/>
                        <a:pt x="7" y="413"/>
                        <a:pt x="7" y="413"/>
                      </a:cubicBezTo>
                      <a:cubicBezTo>
                        <a:pt x="7" y="413"/>
                        <a:pt x="8" y="413"/>
                        <a:pt x="8" y="413"/>
                      </a:cubicBezTo>
                      <a:cubicBezTo>
                        <a:pt x="8" y="412"/>
                        <a:pt x="8" y="412"/>
                        <a:pt x="8" y="411"/>
                      </a:cubicBezTo>
                      <a:cubicBezTo>
                        <a:pt x="7" y="409"/>
                        <a:pt x="8" y="406"/>
                        <a:pt x="9" y="404"/>
                      </a:cubicBezTo>
                      <a:cubicBezTo>
                        <a:pt x="10" y="403"/>
                        <a:pt x="11" y="402"/>
                        <a:pt x="13" y="402"/>
                      </a:cubicBezTo>
                      <a:cubicBezTo>
                        <a:pt x="13" y="402"/>
                        <a:pt x="15" y="403"/>
                        <a:pt x="16" y="404"/>
                      </a:cubicBezTo>
                      <a:cubicBezTo>
                        <a:pt x="19" y="407"/>
                        <a:pt x="17" y="410"/>
                        <a:pt x="16" y="411"/>
                      </a:cubicBezTo>
                      <a:cubicBezTo>
                        <a:pt x="15" y="412"/>
                        <a:pt x="15" y="413"/>
                        <a:pt x="15" y="413"/>
                      </a:cubicBezTo>
                      <a:cubicBezTo>
                        <a:pt x="15" y="415"/>
                        <a:pt x="14" y="416"/>
                        <a:pt x="14" y="418"/>
                      </a:cubicBezTo>
                      <a:cubicBezTo>
                        <a:pt x="14" y="419"/>
                        <a:pt x="13" y="421"/>
                        <a:pt x="13" y="422"/>
                      </a:cubicBezTo>
                      <a:cubicBezTo>
                        <a:pt x="13" y="424"/>
                        <a:pt x="11" y="425"/>
                        <a:pt x="10" y="425"/>
                      </a:cubicBezTo>
                      <a:cubicBezTo>
                        <a:pt x="10" y="426"/>
                        <a:pt x="10" y="426"/>
                        <a:pt x="10" y="426"/>
                      </a:cubicBezTo>
                      <a:cubicBezTo>
                        <a:pt x="10" y="428"/>
                        <a:pt x="9" y="429"/>
                        <a:pt x="7" y="429"/>
                      </a:cubicBezTo>
                      <a:cubicBezTo>
                        <a:pt x="8" y="431"/>
                        <a:pt x="7" y="432"/>
                        <a:pt x="7" y="432"/>
                      </a:cubicBezTo>
                      <a:cubicBezTo>
                        <a:pt x="8" y="432"/>
                        <a:pt x="9" y="432"/>
                        <a:pt x="11" y="432"/>
                      </a:cubicBezTo>
                      <a:cubicBezTo>
                        <a:pt x="12" y="432"/>
                        <a:pt x="12" y="433"/>
                        <a:pt x="13" y="433"/>
                      </a:cubicBezTo>
                      <a:cubicBezTo>
                        <a:pt x="13" y="433"/>
                        <a:pt x="13" y="433"/>
                        <a:pt x="13" y="433"/>
                      </a:cubicBezTo>
                      <a:cubicBezTo>
                        <a:pt x="13" y="433"/>
                        <a:pt x="14" y="433"/>
                        <a:pt x="15" y="432"/>
                      </a:cubicBezTo>
                      <a:cubicBezTo>
                        <a:pt x="18" y="431"/>
                        <a:pt x="21" y="433"/>
                        <a:pt x="22" y="435"/>
                      </a:cubicBezTo>
                      <a:cubicBezTo>
                        <a:pt x="22" y="437"/>
                        <a:pt x="21" y="439"/>
                        <a:pt x="19" y="440"/>
                      </a:cubicBezTo>
                      <a:cubicBezTo>
                        <a:pt x="18" y="440"/>
                        <a:pt x="18" y="440"/>
                        <a:pt x="17" y="440"/>
                      </a:cubicBezTo>
                      <a:cubicBezTo>
                        <a:pt x="19" y="440"/>
                        <a:pt x="21" y="441"/>
                        <a:pt x="21" y="443"/>
                      </a:cubicBezTo>
                      <a:cubicBezTo>
                        <a:pt x="21" y="443"/>
                        <a:pt x="21" y="443"/>
                        <a:pt x="21" y="443"/>
                      </a:cubicBezTo>
                      <a:cubicBezTo>
                        <a:pt x="22" y="440"/>
                        <a:pt x="23" y="439"/>
                        <a:pt x="25" y="439"/>
                      </a:cubicBezTo>
                      <a:cubicBezTo>
                        <a:pt x="28" y="439"/>
                        <a:pt x="32" y="442"/>
                        <a:pt x="33" y="445"/>
                      </a:cubicBezTo>
                      <a:cubicBezTo>
                        <a:pt x="33" y="446"/>
                        <a:pt x="33" y="447"/>
                        <a:pt x="32" y="448"/>
                      </a:cubicBezTo>
                      <a:cubicBezTo>
                        <a:pt x="32" y="449"/>
                        <a:pt x="31" y="449"/>
                        <a:pt x="30" y="450"/>
                      </a:cubicBezTo>
                      <a:cubicBezTo>
                        <a:pt x="31" y="449"/>
                        <a:pt x="32" y="449"/>
                        <a:pt x="33" y="449"/>
                      </a:cubicBezTo>
                      <a:cubicBezTo>
                        <a:pt x="36" y="449"/>
                        <a:pt x="44" y="450"/>
                        <a:pt x="45" y="454"/>
                      </a:cubicBezTo>
                      <a:cubicBezTo>
                        <a:pt x="45" y="455"/>
                        <a:pt x="45" y="456"/>
                        <a:pt x="45" y="456"/>
                      </a:cubicBezTo>
                      <a:cubicBezTo>
                        <a:pt x="46" y="456"/>
                        <a:pt x="47" y="457"/>
                        <a:pt x="48" y="459"/>
                      </a:cubicBezTo>
                      <a:cubicBezTo>
                        <a:pt x="48" y="459"/>
                        <a:pt x="48" y="459"/>
                        <a:pt x="48" y="460"/>
                      </a:cubicBezTo>
                      <a:cubicBezTo>
                        <a:pt x="51" y="456"/>
                        <a:pt x="56" y="454"/>
                        <a:pt x="59" y="453"/>
                      </a:cubicBezTo>
                      <a:cubicBezTo>
                        <a:pt x="62" y="452"/>
                        <a:pt x="64" y="454"/>
                        <a:pt x="64" y="455"/>
                      </a:cubicBezTo>
                      <a:cubicBezTo>
                        <a:pt x="65" y="458"/>
                        <a:pt x="62" y="461"/>
                        <a:pt x="58" y="463"/>
                      </a:cubicBezTo>
                      <a:cubicBezTo>
                        <a:pt x="56" y="463"/>
                        <a:pt x="56" y="464"/>
                        <a:pt x="56" y="464"/>
                      </a:cubicBezTo>
                      <a:cubicBezTo>
                        <a:pt x="56" y="464"/>
                        <a:pt x="56" y="464"/>
                        <a:pt x="57" y="466"/>
                      </a:cubicBezTo>
                      <a:cubicBezTo>
                        <a:pt x="58" y="467"/>
                        <a:pt x="60" y="466"/>
                        <a:pt x="61" y="466"/>
                      </a:cubicBezTo>
                      <a:cubicBezTo>
                        <a:pt x="63" y="465"/>
                        <a:pt x="66" y="464"/>
                        <a:pt x="68" y="466"/>
                      </a:cubicBezTo>
                      <a:cubicBezTo>
                        <a:pt x="69" y="467"/>
                        <a:pt x="69" y="469"/>
                        <a:pt x="69" y="469"/>
                      </a:cubicBezTo>
                      <a:cubicBezTo>
                        <a:pt x="68" y="471"/>
                        <a:pt x="66" y="472"/>
                        <a:pt x="65" y="472"/>
                      </a:cubicBezTo>
                      <a:cubicBezTo>
                        <a:pt x="64" y="473"/>
                        <a:pt x="62" y="473"/>
                        <a:pt x="62" y="473"/>
                      </a:cubicBezTo>
                      <a:cubicBezTo>
                        <a:pt x="62" y="474"/>
                        <a:pt x="62" y="475"/>
                        <a:pt x="63" y="475"/>
                      </a:cubicBezTo>
                      <a:cubicBezTo>
                        <a:pt x="63" y="477"/>
                        <a:pt x="64" y="478"/>
                        <a:pt x="64" y="480"/>
                      </a:cubicBezTo>
                      <a:cubicBezTo>
                        <a:pt x="63" y="481"/>
                        <a:pt x="63" y="482"/>
                        <a:pt x="61" y="482"/>
                      </a:cubicBezTo>
                      <a:cubicBezTo>
                        <a:pt x="61" y="483"/>
                        <a:pt x="60" y="483"/>
                        <a:pt x="59" y="483"/>
                      </a:cubicBezTo>
                      <a:cubicBezTo>
                        <a:pt x="58" y="483"/>
                        <a:pt x="57" y="482"/>
                        <a:pt x="56" y="480"/>
                      </a:cubicBezTo>
                      <a:cubicBezTo>
                        <a:pt x="56" y="481"/>
                        <a:pt x="56" y="481"/>
                        <a:pt x="56" y="482"/>
                      </a:cubicBezTo>
                      <a:cubicBezTo>
                        <a:pt x="55" y="483"/>
                        <a:pt x="55" y="483"/>
                        <a:pt x="55" y="483"/>
                      </a:cubicBezTo>
                      <a:cubicBezTo>
                        <a:pt x="54" y="483"/>
                        <a:pt x="54" y="483"/>
                        <a:pt x="54" y="483"/>
                      </a:cubicBezTo>
                      <a:cubicBezTo>
                        <a:pt x="52" y="483"/>
                        <a:pt x="49" y="480"/>
                        <a:pt x="46" y="478"/>
                      </a:cubicBezTo>
                      <a:cubicBezTo>
                        <a:pt x="46" y="478"/>
                        <a:pt x="46" y="477"/>
                        <a:pt x="46" y="477"/>
                      </a:cubicBezTo>
                      <a:cubicBezTo>
                        <a:pt x="46" y="478"/>
                        <a:pt x="46" y="478"/>
                        <a:pt x="46" y="478"/>
                      </a:cubicBezTo>
                      <a:cubicBezTo>
                        <a:pt x="46" y="478"/>
                        <a:pt x="46" y="479"/>
                        <a:pt x="46" y="479"/>
                      </a:cubicBezTo>
                      <a:cubicBezTo>
                        <a:pt x="47" y="480"/>
                        <a:pt x="48" y="481"/>
                        <a:pt x="47" y="482"/>
                      </a:cubicBezTo>
                      <a:cubicBezTo>
                        <a:pt x="47" y="484"/>
                        <a:pt x="45" y="484"/>
                        <a:pt x="44" y="484"/>
                      </a:cubicBezTo>
                      <a:cubicBezTo>
                        <a:pt x="41" y="484"/>
                        <a:pt x="41" y="485"/>
                        <a:pt x="41" y="485"/>
                      </a:cubicBezTo>
                      <a:cubicBezTo>
                        <a:pt x="41" y="485"/>
                        <a:pt x="41" y="485"/>
                        <a:pt x="41" y="485"/>
                      </a:cubicBezTo>
                      <a:cubicBezTo>
                        <a:pt x="41" y="485"/>
                        <a:pt x="42" y="485"/>
                        <a:pt x="42" y="485"/>
                      </a:cubicBezTo>
                      <a:cubicBezTo>
                        <a:pt x="44" y="485"/>
                        <a:pt x="46" y="485"/>
                        <a:pt x="48" y="485"/>
                      </a:cubicBezTo>
                      <a:cubicBezTo>
                        <a:pt x="52" y="486"/>
                        <a:pt x="52" y="489"/>
                        <a:pt x="53" y="492"/>
                      </a:cubicBezTo>
                      <a:cubicBezTo>
                        <a:pt x="53" y="492"/>
                        <a:pt x="53" y="492"/>
                        <a:pt x="53" y="493"/>
                      </a:cubicBezTo>
                      <a:cubicBezTo>
                        <a:pt x="53" y="490"/>
                        <a:pt x="54" y="487"/>
                        <a:pt x="57" y="486"/>
                      </a:cubicBezTo>
                      <a:cubicBezTo>
                        <a:pt x="58" y="486"/>
                        <a:pt x="58" y="486"/>
                        <a:pt x="58" y="486"/>
                      </a:cubicBezTo>
                      <a:cubicBezTo>
                        <a:pt x="60" y="486"/>
                        <a:pt x="61" y="489"/>
                        <a:pt x="61" y="491"/>
                      </a:cubicBezTo>
                      <a:cubicBezTo>
                        <a:pt x="62" y="493"/>
                        <a:pt x="62" y="496"/>
                        <a:pt x="66" y="497"/>
                      </a:cubicBezTo>
                      <a:cubicBezTo>
                        <a:pt x="66" y="497"/>
                        <a:pt x="66" y="497"/>
                        <a:pt x="66" y="497"/>
                      </a:cubicBezTo>
                      <a:cubicBezTo>
                        <a:pt x="66" y="496"/>
                        <a:pt x="66" y="494"/>
                        <a:pt x="68" y="493"/>
                      </a:cubicBezTo>
                      <a:cubicBezTo>
                        <a:pt x="69" y="493"/>
                        <a:pt x="70" y="492"/>
                        <a:pt x="70" y="492"/>
                      </a:cubicBezTo>
                      <a:cubicBezTo>
                        <a:pt x="73" y="492"/>
                        <a:pt x="75" y="495"/>
                        <a:pt x="77" y="497"/>
                      </a:cubicBezTo>
                      <a:cubicBezTo>
                        <a:pt x="78" y="498"/>
                        <a:pt x="79" y="500"/>
                        <a:pt x="80" y="500"/>
                      </a:cubicBezTo>
                      <a:cubicBezTo>
                        <a:pt x="80" y="499"/>
                        <a:pt x="79" y="498"/>
                        <a:pt x="78" y="497"/>
                      </a:cubicBezTo>
                      <a:cubicBezTo>
                        <a:pt x="78" y="497"/>
                        <a:pt x="77" y="496"/>
                        <a:pt x="77" y="495"/>
                      </a:cubicBezTo>
                      <a:cubicBezTo>
                        <a:pt x="76" y="495"/>
                        <a:pt x="76" y="495"/>
                        <a:pt x="76" y="495"/>
                      </a:cubicBezTo>
                      <a:cubicBezTo>
                        <a:pt x="76" y="495"/>
                        <a:pt x="76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4" y="494"/>
                        <a:pt x="74" y="494"/>
                        <a:pt x="74" y="494"/>
                      </a:cubicBezTo>
                      <a:cubicBezTo>
                        <a:pt x="74" y="494"/>
                        <a:pt x="74" y="494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2"/>
                        <a:pt x="74" y="492"/>
                        <a:pt x="74" y="492"/>
                      </a:cubicBezTo>
                      <a:cubicBezTo>
                        <a:pt x="74" y="492"/>
                        <a:pt x="74" y="492"/>
                        <a:pt x="74" y="491"/>
                      </a:cubicBezTo>
                      <a:cubicBezTo>
                        <a:pt x="74" y="491"/>
                        <a:pt x="74" y="491"/>
                        <a:pt x="74" y="491"/>
                      </a:cubicBezTo>
                      <a:cubicBezTo>
                        <a:pt x="74" y="490"/>
                        <a:pt x="74" y="490"/>
                        <a:pt x="74" y="490"/>
                      </a:cubicBezTo>
                      <a:cubicBezTo>
                        <a:pt x="74" y="489"/>
                        <a:pt x="74" y="489"/>
                        <a:pt x="73" y="489"/>
                      </a:cubicBezTo>
                      <a:cubicBezTo>
                        <a:pt x="73" y="488"/>
                        <a:pt x="73" y="488"/>
                        <a:pt x="73" y="488"/>
                      </a:cubicBezTo>
                      <a:cubicBezTo>
                        <a:pt x="73" y="487"/>
                        <a:pt x="73" y="487"/>
                        <a:pt x="73" y="486"/>
                      </a:cubicBezTo>
                      <a:cubicBezTo>
                        <a:pt x="73" y="486"/>
                        <a:pt x="73" y="486"/>
                        <a:pt x="73" y="485"/>
                      </a:cubicBezTo>
                      <a:cubicBezTo>
                        <a:pt x="73" y="485"/>
                        <a:pt x="73" y="484"/>
                        <a:pt x="73" y="483"/>
                      </a:cubicBezTo>
                      <a:cubicBezTo>
                        <a:pt x="73" y="483"/>
                        <a:pt x="73" y="483"/>
                        <a:pt x="73" y="482"/>
                      </a:cubicBezTo>
                      <a:cubicBezTo>
                        <a:pt x="73" y="482"/>
                        <a:pt x="73" y="481"/>
                        <a:pt x="73" y="480"/>
                      </a:cubicBezTo>
                      <a:cubicBezTo>
                        <a:pt x="73" y="479"/>
                        <a:pt x="73" y="479"/>
                        <a:pt x="73" y="479"/>
                      </a:cubicBezTo>
                      <a:cubicBezTo>
                        <a:pt x="73" y="478"/>
                        <a:pt x="73" y="477"/>
                        <a:pt x="73" y="476"/>
                      </a:cubicBezTo>
                      <a:cubicBezTo>
                        <a:pt x="73" y="475"/>
                        <a:pt x="73" y="475"/>
                        <a:pt x="73" y="474"/>
                      </a:cubicBezTo>
                      <a:cubicBezTo>
                        <a:pt x="73" y="473"/>
                        <a:pt x="74" y="472"/>
                        <a:pt x="74" y="471"/>
                      </a:cubicBezTo>
                      <a:cubicBezTo>
                        <a:pt x="74" y="470"/>
                        <a:pt x="74" y="470"/>
                        <a:pt x="74" y="469"/>
                      </a:cubicBezTo>
                      <a:cubicBezTo>
                        <a:pt x="74" y="468"/>
                        <a:pt x="74" y="466"/>
                        <a:pt x="74" y="465"/>
                      </a:cubicBezTo>
                      <a:cubicBezTo>
                        <a:pt x="74" y="465"/>
                        <a:pt x="74" y="464"/>
                        <a:pt x="74" y="464"/>
                      </a:cubicBezTo>
                      <a:cubicBezTo>
                        <a:pt x="74" y="462"/>
                        <a:pt x="74" y="460"/>
                        <a:pt x="74" y="458"/>
                      </a:cubicBezTo>
                      <a:cubicBezTo>
                        <a:pt x="74" y="458"/>
                        <a:pt x="74" y="458"/>
                        <a:pt x="74" y="458"/>
                      </a:cubicBezTo>
                      <a:cubicBezTo>
                        <a:pt x="73" y="458"/>
                        <a:pt x="73" y="458"/>
                        <a:pt x="73" y="458"/>
                      </a:cubicBezTo>
                      <a:cubicBezTo>
                        <a:pt x="70" y="458"/>
                        <a:pt x="67" y="457"/>
                        <a:pt x="65" y="455"/>
                      </a:cubicBezTo>
                      <a:cubicBezTo>
                        <a:pt x="64" y="455"/>
                        <a:pt x="64" y="453"/>
                        <a:pt x="64" y="451"/>
                      </a:cubicBezTo>
                      <a:cubicBezTo>
                        <a:pt x="64" y="451"/>
                        <a:pt x="64" y="450"/>
                        <a:pt x="65" y="450"/>
                      </a:cubicBezTo>
                      <a:cubicBezTo>
                        <a:pt x="64" y="450"/>
                        <a:pt x="64" y="450"/>
                        <a:pt x="64" y="450"/>
                      </a:cubicBezTo>
                      <a:cubicBezTo>
                        <a:pt x="64" y="450"/>
                        <a:pt x="64" y="449"/>
                        <a:pt x="63" y="449"/>
                      </a:cubicBezTo>
                      <a:cubicBezTo>
                        <a:pt x="63" y="449"/>
                        <a:pt x="63" y="449"/>
                        <a:pt x="63" y="449"/>
                      </a:cubicBezTo>
                      <a:cubicBezTo>
                        <a:pt x="62" y="449"/>
                        <a:pt x="62" y="448"/>
                        <a:pt x="61" y="448"/>
                      </a:cubicBezTo>
                      <a:cubicBezTo>
                        <a:pt x="60" y="448"/>
                        <a:pt x="58" y="448"/>
                        <a:pt x="55" y="448"/>
                      </a:cubicBezTo>
                      <a:cubicBezTo>
                        <a:pt x="49" y="448"/>
                        <a:pt x="42" y="448"/>
                        <a:pt x="42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0" y="449"/>
                        <a:pt x="39" y="448"/>
                        <a:pt x="38" y="447"/>
                      </a:cubicBezTo>
                      <a:cubicBezTo>
                        <a:pt x="37" y="447"/>
                        <a:pt x="37" y="446"/>
                        <a:pt x="36" y="445"/>
                      </a:cubicBezTo>
                      <a:cubicBezTo>
                        <a:pt x="36" y="445"/>
                        <a:pt x="36" y="444"/>
                        <a:pt x="36" y="444"/>
                      </a:cubicBezTo>
                      <a:cubicBezTo>
                        <a:pt x="35" y="444"/>
                        <a:pt x="34" y="443"/>
                        <a:pt x="34" y="443"/>
                      </a:cubicBezTo>
                      <a:cubicBezTo>
                        <a:pt x="32" y="440"/>
                        <a:pt x="32" y="432"/>
                        <a:pt x="33" y="429"/>
                      </a:cubicBezTo>
                      <a:cubicBezTo>
                        <a:pt x="33" y="428"/>
                        <a:pt x="31" y="428"/>
                        <a:pt x="29" y="428"/>
                      </a:cubicBezTo>
                      <a:cubicBezTo>
                        <a:pt x="27" y="428"/>
                        <a:pt x="25" y="428"/>
                        <a:pt x="24" y="427"/>
                      </a:cubicBezTo>
                      <a:cubicBezTo>
                        <a:pt x="21" y="426"/>
                        <a:pt x="22" y="424"/>
                        <a:pt x="22" y="422"/>
                      </a:cubicBezTo>
                      <a:cubicBezTo>
                        <a:pt x="22" y="421"/>
                        <a:pt x="22" y="421"/>
                        <a:pt x="21" y="419"/>
                      </a:cubicBezTo>
                      <a:cubicBezTo>
                        <a:pt x="18" y="416"/>
                        <a:pt x="19" y="412"/>
                        <a:pt x="20" y="409"/>
                      </a:cubicBezTo>
                      <a:cubicBezTo>
                        <a:pt x="20" y="408"/>
                        <a:pt x="20" y="408"/>
                        <a:pt x="20" y="407"/>
                      </a:cubicBezTo>
                      <a:cubicBezTo>
                        <a:pt x="21" y="404"/>
                        <a:pt x="23" y="398"/>
                        <a:pt x="29" y="398"/>
                      </a:cubicBezTo>
                      <a:cubicBezTo>
                        <a:pt x="29" y="398"/>
                        <a:pt x="29" y="397"/>
                        <a:pt x="29" y="397"/>
                      </a:cubicBezTo>
                      <a:cubicBezTo>
                        <a:pt x="29" y="395"/>
                        <a:pt x="30" y="392"/>
                        <a:pt x="32" y="391"/>
                      </a:cubicBezTo>
                      <a:cubicBezTo>
                        <a:pt x="32" y="390"/>
                        <a:pt x="32" y="389"/>
                        <a:pt x="32" y="389"/>
                      </a:cubicBezTo>
                      <a:cubicBezTo>
                        <a:pt x="31" y="387"/>
                        <a:pt x="29" y="384"/>
                        <a:pt x="32" y="382"/>
                      </a:cubicBezTo>
                      <a:cubicBezTo>
                        <a:pt x="32" y="382"/>
                        <a:pt x="32" y="381"/>
                        <a:pt x="33" y="380"/>
                      </a:cubicBezTo>
                      <a:cubicBezTo>
                        <a:pt x="33" y="378"/>
                        <a:pt x="33" y="375"/>
                        <a:pt x="37" y="374"/>
                      </a:cubicBezTo>
                      <a:cubicBezTo>
                        <a:pt x="38" y="374"/>
                        <a:pt x="38" y="374"/>
                        <a:pt x="38" y="374"/>
                      </a:cubicBezTo>
                      <a:cubicBezTo>
                        <a:pt x="38" y="374"/>
                        <a:pt x="38" y="373"/>
                        <a:pt x="38" y="372"/>
                      </a:cubicBezTo>
                      <a:cubicBezTo>
                        <a:pt x="38" y="371"/>
                        <a:pt x="37" y="367"/>
                        <a:pt x="40" y="367"/>
                      </a:cubicBezTo>
                      <a:cubicBezTo>
                        <a:pt x="40" y="366"/>
                        <a:pt x="40" y="366"/>
                        <a:pt x="40" y="365"/>
                      </a:cubicBezTo>
                      <a:cubicBezTo>
                        <a:pt x="40" y="364"/>
                        <a:pt x="39" y="361"/>
                        <a:pt x="39" y="359"/>
                      </a:cubicBezTo>
                      <a:cubicBezTo>
                        <a:pt x="40" y="358"/>
                        <a:pt x="40" y="357"/>
                        <a:pt x="39" y="356"/>
                      </a:cubicBezTo>
                      <a:cubicBezTo>
                        <a:pt x="39" y="354"/>
                        <a:pt x="38" y="351"/>
                        <a:pt x="42" y="349"/>
                      </a:cubicBezTo>
                      <a:cubicBezTo>
                        <a:pt x="43" y="349"/>
                        <a:pt x="43" y="348"/>
                        <a:pt x="43" y="348"/>
                      </a:cubicBezTo>
                      <a:cubicBezTo>
                        <a:pt x="43" y="348"/>
                        <a:pt x="43" y="348"/>
                        <a:pt x="43" y="348"/>
                      </a:cubicBezTo>
                      <a:cubicBezTo>
                        <a:pt x="43" y="348"/>
                        <a:pt x="42" y="346"/>
                        <a:pt x="40" y="345"/>
                      </a:cubicBezTo>
                      <a:cubicBezTo>
                        <a:pt x="40" y="345"/>
                        <a:pt x="38" y="343"/>
                        <a:pt x="38" y="342"/>
                      </a:cubicBezTo>
                      <a:cubicBezTo>
                        <a:pt x="38" y="342"/>
                        <a:pt x="38" y="341"/>
                        <a:pt x="38" y="341"/>
                      </a:cubicBezTo>
                      <a:cubicBezTo>
                        <a:pt x="39" y="339"/>
                        <a:pt x="42" y="339"/>
                        <a:pt x="46" y="339"/>
                      </a:cubicBezTo>
                      <a:cubicBezTo>
                        <a:pt x="46" y="339"/>
                        <a:pt x="46" y="339"/>
                        <a:pt x="45" y="338"/>
                      </a:cubicBezTo>
                      <a:cubicBezTo>
                        <a:pt x="45" y="338"/>
                        <a:pt x="45" y="338"/>
                        <a:pt x="45" y="338"/>
                      </a:cubicBezTo>
                      <a:cubicBezTo>
                        <a:pt x="44" y="338"/>
                        <a:pt x="43" y="338"/>
                        <a:pt x="43" y="338"/>
                      </a:cubicBezTo>
                      <a:cubicBezTo>
                        <a:pt x="40" y="338"/>
                        <a:pt x="39" y="337"/>
                        <a:pt x="38" y="335"/>
                      </a:cubicBezTo>
                      <a:cubicBezTo>
                        <a:pt x="37" y="333"/>
                        <a:pt x="38" y="331"/>
                        <a:pt x="39" y="329"/>
                      </a:cubicBezTo>
                      <a:cubicBezTo>
                        <a:pt x="40" y="328"/>
                        <a:pt x="40" y="328"/>
                        <a:pt x="40" y="328"/>
                      </a:cubicBezTo>
                      <a:cubicBezTo>
                        <a:pt x="40" y="328"/>
                        <a:pt x="39" y="327"/>
                        <a:pt x="39" y="327"/>
                      </a:cubicBezTo>
                      <a:cubicBezTo>
                        <a:pt x="38" y="326"/>
                        <a:pt x="36" y="324"/>
                        <a:pt x="37" y="322"/>
                      </a:cubicBezTo>
                      <a:cubicBezTo>
                        <a:pt x="38" y="321"/>
                        <a:pt x="38" y="319"/>
                        <a:pt x="37" y="319"/>
                      </a:cubicBezTo>
                      <a:cubicBezTo>
                        <a:pt x="34" y="317"/>
                        <a:pt x="36" y="309"/>
                        <a:pt x="36" y="309"/>
                      </a:cubicBezTo>
                      <a:cubicBezTo>
                        <a:pt x="36" y="306"/>
                        <a:pt x="37" y="304"/>
                        <a:pt x="39" y="303"/>
                      </a:cubicBezTo>
                      <a:cubicBezTo>
                        <a:pt x="39" y="302"/>
                        <a:pt x="39" y="298"/>
                        <a:pt x="39" y="296"/>
                      </a:cubicBezTo>
                      <a:cubicBezTo>
                        <a:pt x="39" y="295"/>
                        <a:pt x="38" y="294"/>
                        <a:pt x="38" y="293"/>
                      </a:cubicBezTo>
                      <a:cubicBezTo>
                        <a:pt x="38" y="292"/>
                        <a:pt x="38" y="291"/>
                        <a:pt x="37" y="290"/>
                      </a:cubicBezTo>
                      <a:cubicBezTo>
                        <a:pt x="37" y="288"/>
                        <a:pt x="36" y="287"/>
                        <a:pt x="36" y="285"/>
                      </a:cubicBezTo>
                      <a:cubicBezTo>
                        <a:pt x="36" y="283"/>
                        <a:pt x="37" y="282"/>
                        <a:pt x="38" y="282"/>
                      </a:cubicBezTo>
                      <a:cubicBezTo>
                        <a:pt x="38" y="281"/>
                        <a:pt x="39" y="280"/>
                        <a:pt x="39" y="277"/>
                      </a:cubicBezTo>
                      <a:cubicBezTo>
                        <a:pt x="39" y="275"/>
                        <a:pt x="39" y="270"/>
                        <a:pt x="43" y="268"/>
                      </a:cubicBezTo>
                      <a:cubicBezTo>
                        <a:pt x="43" y="268"/>
                        <a:pt x="43" y="266"/>
                        <a:pt x="43" y="266"/>
                      </a:cubicBezTo>
                      <a:cubicBezTo>
                        <a:pt x="43" y="264"/>
                        <a:pt x="43" y="263"/>
                        <a:pt x="43" y="262"/>
                      </a:cubicBezTo>
                      <a:cubicBezTo>
                        <a:pt x="43" y="259"/>
                        <a:pt x="46" y="258"/>
                        <a:pt x="47" y="258"/>
                      </a:cubicBezTo>
                      <a:cubicBezTo>
                        <a:pt x="49" y="258"/>
                        <a:pt x="49" y="258"/>
                        <a:pt x="49" y="257"/>
                      </a:cubicBezTo>
                      <a:cubicBezTo>
                        <a:pt x="49" y="256"/>
                        <a:pt x="49" y="256"/>
                        <a:pt x="48" y="255"/>
                      </a:cubicBezTo>
                      <a:cubicBezTo>
                        <a:pt x="48" y="254"/>
                        <a:pt x="46" y="253"/>
                        <a:pt x="47" y="250"/>
                      </a:cubicBezTo>
                      <a:cubicBezTo>
                        <a:pt x="47" y="249"/>
                        <a:pt x="47" y="247"/>
                        <a:pt x="47" y="244"/>
                      </a:cubicBezTo>
                      <a:cubicBezTo>
                        <a:pt x="46" y="242"/>
                        <a:pt x="46" y="239"/>
                        <a:pt x="46" y="236"/>
                      </a:cubicBezTo>
                      <a:cubicBezTo>
                        <a:pt x="46" y="229"/>
                        <a:pt x="51" y="226"/>
                        <a:pt x="54" y="225"/>
                      </a:cubicBezTo>
                      <a:cubicBezTo>
                        <a:pt x="54" y="224"/>
                        <a:pt x="55" y="224"/>
                        <a:pt x="55" y="223"/>
                      </a:cubicBezTo>
                      <a:cubicBezTo>
                        <a:pt x="56" y="223"/>
                        <a:pt x="55" y="220"/>
                        <a:pt x="55" y="218"/>
                      </a:cubicBezTo>
                      <a:cubicBezTo>
                        <a:pt x="54" y="214"/>
                        <a:pt x="53" y="210"/>
                        <a:pt x="56" y="209"/>
                      </a:cubicBezTo>
                      <a:cubicBezTo>
                        <a:pt x="56" y="209"/>
                        <a:pt x="56" y="208"/>
                        <a:pt x="57" y="206"/>
                      </a:cubicBezTo>
                      <a:cubicBezTo>
                        <a:pt x="57" y="204"/>
                        <a:pt x="57" y="202"/>
                        <a:pt x="59" y="201"/>
                      </a:cubicBezTo>
                      <a:cubicBezTo>
                        <a:pt x="60" y="200"/>
                        <a:pt x="60" y="199"/>
                        <a:pt x="60" y="197"/>
                      </a:cubicBezTo>
                      <a:cubicBezTo>
                        <a:pt x="60" y="196"/>
                        <a:pt x="61" y="194"/>
                        <a:pt x="61" y="192"/>
                      </a:cubicBezTo>
                      <a:cubicBezTo>
                        <a:pt x="62" y="191"/>
                        <a:pt x="61" y="190"/>
                        <a:pt x="60" y="188"/>
                      </a:cubicBezTo>
                      <a:cubicBezTo>
                        <a:pt x="59" y="187"/>
                        <a:pt x="58" y="185"/>
                        <a:pt x="58" y="183"/>
                      </a:cubicBezTo>
                      <a:cubicBezTo>
                        <a:pt x="58" y="180"/>
                        <a:pt x="58" y="177"/>
                        <a:pt x="55" y="173"/>
                      </a:cubicBezTo>
                      <a:cubicBezTo>
                        <a:pt x="52" y="170"/>
                        <a:pt x="52" y="164"/>
                        <a:pt x="53" y="161"/>
                      </a:cubicBezTo>
                      <a:cubicBezTo>
                        <a:pt x="53" y="161"/>
                        <a:pt x="54" y="160"/>
                        <a:pt x="54" y="160"/>
                      </a:cubicBezTo>
                      <a:cubicBezTo>
                        <a:pt x="54" y="160"/>
                        <a:pt x="54" y="159"/>
                        <a:pt x="54" y="159"/>
                      </a:cubicBezTo>
                      <a:cubicBezTo>
                        <a:pt x="55" y="159"/>
                        <a:pt x="55" y="158"/>
                        <a:pt x="56" y="158"/>
                      </a:cubicBezTo>
                      <a:cubicBezTo>
                        <a:pt x="56" y="158"/>
                        <a:pt x="56" y="157"/>
                        <a:pt x="56" y="156"/>
                      </a:cubicBezTo>
                      <a:cubicBezTo>
                        <a:pt x="57" y="154"/>
                        <a:pt x="58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2" y="147"/>
                        <a:pt x="60" y="143"/>
                        <a:pt x="60" y="140"/>
                      </a:cubicBezTo>
                      <a:cubicBezTo>
                        <a:pt x="58" y="136"/>
                        <a:pt x="60" y="135"/>
                        <a:pt x="62" y="134"/>
                      </a:cubicBezTo>
                      <a:cubicBezTo>
                        <a:pt x="62" y="134"/>
                        <a:pt x="62" y="134"/>
                        <a:pt x="62" y="134"/>
                      </a:cubicBezTo>
                      <a:cubicBezTo>
                        <a:pt x="62" y="129"/>
                        <a:pt x="65" y="123"/>
                        <a:pt x="69" y="122"/>
                      </a:cubicBezTo>
                      <a:cubicBezTo>
                        <a:pt x="70" y="121"/>
                        <a:pt x="71" y="118"/>
                        <a:pt x="71" y="114"/>
                      </a:cubicBezTo>
                      <a:cubicBezTo>
                        <a:pt x="71" y="111"/>
                        <a:pt x="73" y="110"/>
                        <a:pt x="76" y="109"/>
                      </a:cubicBezTo>
                      <a:cubicBezTo>
                        <a:pt x="77" y="108"/>
                        <a:pt x="77" y="108"/>
                        <a:pt x="78" y="107"/>
                      </a:cubicBezTo>
                      <a:cubicBezTo>
                        <a:pt x="78" y="107"/>
                        <a:pt x="78" y="106"/>
                        <a:pt x="78" y="106"/>
                      </a:cubicBezTo>
                      <a:cubicBezTo>
                        <a:pt x="77" y="105"/>
                        <a:pt x="76" y="103"/>
                        <a:pt x="76" y="102"/>
                      </a:cubicBezTo>
                      <a:cubicBezTo>
                        <a:pt x="77" y="101"/>
                        <a:pt x="77" y="100"/>
                        <a:pt x="78" y="99"/>
                      </a:cubicBezTo>
                      <a:cubicBezTo>
                        <a:pt x="79" y="99"/>
                        <a:pt x="78" y="96"/>
                        <a:pt x="77" y="95"/>
                      </a:cubicBezTo>
                      <a:cubicBezTo>
                        <a:pt x="76" y="92"/>
                        <a:pt x="75" y="89"/>
                        <a:pt x="77" y="87"/>
                      </a:cubicBezTo>
                      <a:cubicBezTo>
                        <a:pt x="78" y="87"/>
                        <a:pt x="77" y="85"/>
                        <a:pt x="77" y="84"/>
                      </a:cubicBezTo>
                      <a:cubicBezTo>
                        <a:pt x="77" y="83"/>
                        <a:pt x="77" y="82"/>
                        <a:pt x="77" y="80"/>
                      </a:cubicBezTo>
                      <a:cubicBezTo>
                        <a:pt x="77" y="78"/>
                        <a:pt x="80" y="76"/>
                        <a:pt x="85" y="73"/>
                      </a:cubicBezTo>
                      <a:cubicBezTo>
                        <a:pt x="87" y="72"/>
                        <a:pt x="90" y="70"/>
                        <a:pt x="90" y="70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1" y="69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8"/>
                        <a:pt x="91" y="67"/>
                        <a:pt x="91" y="67"/>
                      </a:cubicBezTo>
                      <a:cubicBezTo>
                        <a:pt x="91" y="67"/>
                        <a:pt x="91" y="67"/>
                        <a:pt x="91" y="67"/>
                      </a:cubicBezTo>
                      <a:cubicBezTo>
                        <a:pt x="91" y="66"/>
                        <a:pt x="91" y="66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2" y="63"/>
                        <a:pt x="92" y="63"/>
                        <a:pt x="92" y="63"/>
                      </a:cubicBezTo>
                      <a:cubicBezTo>
                        <a:pt x="92" y="63"/>
                        <a:pt x="92" y="62"/>
                        <a:pt x="92" y="62"/>
                      </a:cubicBezTo>
                      <a:cubicBezTo>
                        <a:pt x="92" y="62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0" y="62"/>
                        <a:pt x="89" y="62"/>
                        <a:pt x="88" y="62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7" name="Freeform 1889"/>
                <p:cNvSpPr>
                  <a:spLocks/>
                </p:cNvSpPr>
                <p:nvPr/>
              </p:nvSpPr>
              <p:spPr bwMode="auto">
                <a:xfrm>
                  <a:off x="2031" y="2480"/>
                  <a:ext cx="12" cy="1"/>
                </a:xfrm>
                <a:custGeom>
                  <a:avLst/>
                  <a:gdLst>
                    <a:gd name="T0" fmla="*/ 0 w 13"/>
                    <a:gd name="T1" fmla="*/ 1 h 1"/>
                    <a:gd name="T2" fmla="*/ 13 w 13"/>
                    <a:gd name="T3" fmla="*/ 0 h 1"/>
                    <a:gd name="T4" fmla="*/ 0 w 1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1"/>
                      </a:moveTo>
                      <a:cubicBezTo>
                        <a:pt x="0" y="0"/>
                        <a:pt x="7" y="0"/>
                        <a:pt x="13" y="0"/>
                      </a:cubicBezTo>
                      <a:cubicBezTo>
                        <a:pt x="7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8" name="Freeform 1890"/>
                <p:cNvSpPr>
                  <a:spLocks/>
                </p:cNvSpPr>
                <p:nvPr/>
              </p:nvSpPr>
              <p:spPr bwMode="auto">
                <a:xfrm>
                  <a:off x="2052" y="248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9" name="Freeform 1891"/>
                <p:cNvSpPr>
                  <a:spLocks/>
                </p:cNvSpPr>
                <p:nvPr/>
              </p:nvSpPr>
              <p:spPr bwMode="auto">
                <a:xfrm>
                  <a:off x="2061" y="2490"/>
                  <a:ext cx="0" cy="6"/>
                </a:xfrm>
                <a:custGeom>
                  <a:avLst/>
                  <a:gdLst>
                    <a:gd name="T0" fmla="*/ 0 h 6"/>
                    <a:gd name="T1" fmla="*/ 6 h 6"/>
                    <a:gd name="T2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0" name="Freeform 1892"/>
                <p:cNvSpPr>
                  <a:spLocks/>
                </p:cNvSpPr>
                <p:nvPr/>
              </p:nvSpPr>
              <p:spPr bwMode="auto">
                <a:xfrm>
                  <a:off x="2051" y="24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1" name="Freeform 1893"/>
                <p:cNvSpPr>
                  <a:spLocks/>
                </p:cNvSpPr>
                <p:nvPr/>
              </p:nvSpPr>
              <p:spPr bwMode="auto">
                <a:xfrm>
                  <a:off x="2060" y="250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2" name="Freeform 1894"/>
                <p:cNvSpPr>
                  <a:spLocks/>
                </p:cNvSpPr>
                <p:nvPr/>
              </p:nvSpPr>
              <p:spPr bwMode="auto">
                <a:xfrm>
                  <a:off x="2060" y="2502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3" name="Freeform 1895"/>
                <p:cNvSpPr>
                  <a:spLocks/>
                </p:cNvSpPr>
                <p:nvPr/>
              </p:nvSpPr>
              <p:spPr bwMode="auto">
                <a:xfrm>
                  <a:off x="2061" y="24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4" name="Freeform 1896"/>
                <p:cNvSpPr>
                  <a:spLocks/>
                </p:cNvSpPr>
                <p:nvPr/>
              </p:nvSpPr>
              <p:spPr bwMode="auto">
                <a:xfrm>
                  <a:off x="2060" y="25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5" name="Freeform 1897"/>
                <p:cNvSpPr>
                  <a:spLocks/>
                </p:cNvSpPr>
                <p:nvPr/>
              </p:nvSpPr>
              <p:spPr bwMode="auto">
                <a:xfrm>
                  <a:off x="2078" y="21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6" name="Freeform 1898"/>
                <p:cNvSpPr>
                  <a:spLocks/>
                </p:cNvSpPr>
                <p:nvPr/>
              </p:nvSpPr>
              <p:spPr bwMode="auto">
                <a:xfrm>
                  <a:off x="2077" y="21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7" name="Freeform 1899"/>
                <p:cNvSpPr>
                  <a:spLocks/>
                </p:cNvSpPr>
                <p:nvPr/>
              </p:nvSpPr>
              <p:spPr bwMode="auto">
                <a:xfrm>
                  <a:off x="2079" y="211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8" name="Freeform 1900"/>
                <p:cNvSpPr>
                  <a:spLocks/>
                </p:cNvSpPr>
                <p:nvPr/>
              </p:nvSpPr>
              <p:spPr bwMode="auto">
                <a:xfrm>
                  <a:off x="2078" y="211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9" name="Freeform 1901"/>
                <p:cNvSpPr>
                  <a:spLocks/>
                </p:cNvSpPr>
                <p:nvPr/>
              </p:nvSpPr>
              <p:spPr bwMode="auto">
                <a:xfrm>
                  <a:off x="2078" y="21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0" name="Freeform 1902"/>
                <p:cNvSpPr>
                  <a:spLocks/>
                </p:cNvSpPr>
                <p:nvPr/>
              </p:nvSpPr>
              <p:spPr bwMode="auto">
                <a:xfrm>
                  <a:off x="2077" y="21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1" name="Freeform 1903"/>
                <p:cNvSpPr>
                  <a:spLocks/>
                </p:cNvSpPr>
                <p:nvPr/>
              </p:nvSpPr>
              <p:spPr bwMode="auto">
                <a:xfrm>
                  <a:off x="2061" y="25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2" name="Freeform 1904"/>
                <p:cNvSpPr>
                  <a:spLocks/>
                </p:cNvSpPr>
                <p:nvPr/>
              </p:nvSpPr>
              <p:spPr bwMode="auto">
                <a:xfrm>
                  <a:off x="2040" y="2206"/>
                  <a:ext cx="3" cy="11"/>
                </a:xfrm>
                <a:custGeom>
                  <a:avLst/>
                  <a:gdLst>
                    <a:gd name="T0" fmla="*/ 3 w 3"/>
                    <a:gd name="T1" fmla="*/ 12 h 12"/>
                    <a:gd name="T2" fmla="*/ 1 w 3"/>
                    <a:gd name="T3" fmla="*/ 0 h 12"/>
                    <a:gd name="T4" fmla="*/ 3 w 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2">
                      <a:moveTo>
                        <a:pt x="3" y="12"/>
                      </a:moveTo>
                      <a:cubicBezTo>
                        <a:pt x="1" y="9"/>
                        <a:pt x="0" y="3"/>
                        <a:pt x="1" y="0"/>
                      </a:cubicBezTo>
                      <a:cubicBezTo>
                        <a:pt x="0" y="3"/>
                        <a:pt x="0" y="9"/>
                        <a:pt x="3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3" name="Freeform 1905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4" name="Freeform 1906"/>
                <p:cNvSpPr>
                  <a:spLocks/>
                </p:cNvSpPr>
                <p:nvPr/>
              </p:nvSpPr>
              <p:spPr bwMode="auto">
                <a:xfrm>
                  <a:off x="2027" y="2480"/>
                  <a:ext cx="3" cy="1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5" name="Freeform 1907"/>
                <p:cNvSpPr>
                  <a:spLocks/>
                </p:cNvSpPr>
                <p:nvPr/>
              </p:nvSpPr>
              <p:spPr bwMode="auto">
                <a:xfrm>
                  <a:off x="2060" y="25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6" name="Freeform 1908"/>
                <p:cNvSpPr>
                  <a:spLocks/>
                </p:cNvSpPr>
                <p:nvPr/>
              </p:nvSpPr>
              <p:spPr bwMode="auto">
                <a:xfrm>
                  <a:off x="2062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7" name="Freeform 1909"/>
                <p:cNvSpPr>
                  <a:spLocks/>
                </p:cNvSpPr>
                <p:nvPr/>
              </p:nvSpPr>
              <p:spPr bwMode="auto">
                <a:xfrm>
                  <a:off x="2060" y="251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8" name="Freeform 1910"/>
                <p:cNvSpPr>
                  <a:spLocks/>
                </p:cNvSpPr>
                <p:nvPr/>
              </p:nvSpPr>
              <p:spPr bwMode="auto">
                <a:xfrm>
                  <a:off x="2049" y="21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9" name="Freeform 1911"/>
                <p:cNvSpPr>
                  <a:spLocks/>
                </p:cNvSpPr>
                <p:nvPr/>
              </p:nvSpPr>
              <p:spPr bwMode="auto">
                <a:xfrm>
                  <a:off x="2061" y="25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0" name="Freeform 1912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1" name="Freeform 1913"/>
                <p:cNvSpPr>
                  <a:spLocks/>
                </p:cNvSpPr>
                <p:nvPr/>
              </p:nvSpPr>
              <p:spPr bwMode="auto">
                <a:xfrm>
                  <a:off x="2079" y="21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2" name="Freeform 1914"/>
                <p:cNvSpPr>
                  <a:spLocks/>
                </p:cNvSpPr>
                <p:nvPr/>
              </p:nvSpPr>
              <p:spPr bwMode="auto">
                <a:xfrm>
                  <a:off x="2060" y="252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3" name="Freeform 1915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4" name="Freeform 1916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5" name="Freeform 1917"/>
                <p:cNvSpPr>
                  <a:spLocks/>
                </p:cNvSpPr>
                <p:nvPr/>
              </p:nvSpPr>
              <p:spPr bwMode="auto">
                <a:xfrm>
                  <a:off x="2027" y="240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6" name="Freeform 1918"/>
                <p:cNvSpPr>
                  <a:spLocks/>
                </p:cNvSpPr>
                <p:nvPr/>
              </p:nvSpPr>
              <p:spPr bwMode="auto">
                <a:xfrm>
                  <a:off x="2131" y="2070"/>
                  <a:ext cx="88" cy="91"/>
                </a:xfrm>
                <a:custGeom>
                  <a:avLst/>
                  <a:gdLst>
                    <a:gd name="T0" fmla="*/ 49 w 92"/>
                    <a:gd name="T1" fmla="*/ 5 h 95"/>
                    <a:gd name="T2" fmla="*/ 48 w 92"/>
                    <a:gd name="T3" fmla="*/ 5 h 95"/>
                    <a:gd name="T4" fmla="*/ 46 w 92"/>
                    <a:gd name="T5" fmla="*/ 4 h 95"/>
                    <a:gd name="T6" fmla="*/ 44 w 92"/>
                    <a:gd name="T7" fmla="*/ 3 h 95"/>
                    <a:gd name="T8" fmla="*/ 35 w 92"/>
                    <a:gd name="T9" fmla="*/ 0 h 95"/>
                    <a:gd name="T10" fmla="*/ 20 w 92"/>
                    <a:gd name="T11" fmla="*/ 2 h 95"/>
                    <a:gd name="T12" fmla="*/ 5 w 92"/>
                    <a:gd name="T13" fmla="*/ 12 h 95"/>
                    <a:gd name="T14" fmla="*/ 0 w 92"/>
                    <a:gd name="T15" fmla="*/ 32 h 95"/>
                    <a:gd name="T16" fmla="*/ 1 w 92"/>
                    <a:gd name="T17" fmla="*/ 33 h 95"/>
                    <a:gd name="T18" fmla="*/ 3 w 92"/>
                    <a:gd name="T19" fmla="*/ 35 h 95"/>
                    <a:gd name="T20" fmla="*/ 5 w 92"/>
                    <a:gd name="T21" fmla="*/ 37 h 95"/>
                    <a:gd name="T22" fmla="*/ 7 w 92"/>
                    <a:gd name="T23" fmla="*/ 39 h 95"/>
                    <a:gd name="T24" fmla="*/ 9 w 92"/>
                    <a:gd name="T25" fmla="*/ 41 h 95"/>
                    <a:gd name="T26" fmla="*/ 11 w 92"/>
                    <a:gd name="T27" fmla="*/ 43 h 95"/>
                    <a:gd name="T28" fmla="*/ 18 w 92"/>
                    <a:gd name="T29" fmla="*/ 48 h 95"/>
                    <a:gd name="T30" fmla="*/ 38 w 92"/>
                    <a:gd name="T31" fmla="*/ 59 h 95"/>
                    <a:gd name="T32" fmla="*/ 51 w 92"/>
                    <a:gd name="T33" fmla="*/ 65 h 95"/>
                    <a:gd name="T34" fmla="*/ 60 w 92"/>
                    <a:gd name="T35" fmla="*/ 71 h 95"/>
                    <a:gd name="T36" fmla="*/ 56 w 92"/>
                    <a:gd name="T37" fmla="*/ 77 h 95"/>
                    <a:gd name="T38" fmla="*/ 49 w 92"/>
                    <a:gd name="T39" fmla="*/ 92 h 95"/>
                    <a:gd name="T40" fmla="*/ 57 w 92"/>
                    <a:gd name="T41" fmla="*/ 94 h 95"/>
                    <a:gd name="T42" fmla="*/ 61 w 92"/>
                    <a:gd name="T43" fmla="*/ 94 h 95"/>
                    <a:gd name="T44" fmla="*/ 63 w 92"/>
                    <a:gd name="T45" fmla="*/ 94 h 95"/>
                    <a:gd name="T46" fmla="*/ 65 w 92"/>
                    <a:gd name="T47" fmla="*/ 94 h 95"/>
                    <a:gd name="T48" fmla="*/ 68 w 92"/>
                    <a:gd name="T49" fmla="*/ 95 h 95"/>
                    <a:gd name="T50" fmla="*/ 76 w 92"/>
                    <a:gd name="T51" fmla="*/ 93 h 95"/>
                    <a:gd name="T52" fmla="*/ 79 w 92"/>
                    <a:gd name="T53" fmla="*/ 91 h 95"/>
                    <a:gd name="T54" fmla="*/ 85 w 92"/>
                    <a:gd name="T55" fmla="*/ 88 h 95"/>
                    <a:gd name="T56" fmla="*/ 89 w 92"/>
                    <a:gd name="T57" fmla="*/ 75 h 95"/>
                    <a:gd name="T58" fmla="*/ 89 w 92"/>
                    <a:gd name="T59" fmla="*/ 72 h 95"/>
                    <a:gd name="T60" fmla="*/ 89 w 92"/>
                    <a:gd name="T61" fmla="*/ 71 h 95"/>
                    <a:gd name="T62" fmla="*/ 89 w 92"/>
                    <a:gd name="T63" fmla="*/ 70 h 95"/>
                    <a:gd name="T64" fmla="*/ 90 w 92"/>
                    <a:gd name="T65" fmla="*/ 68 h 95"/>
                    <a:gd name="T66" fmla="*/ 90 w 92"/>
                    <a:gd name="T67" fmla="*/ 67 h 95"/>
                    <a:gd name="T68" fmla="*/ 91 w 92"/>
                    <a:gd name="T69" fmla="*/ 54 h 95"/>
                    <a:gd name="T70" fmla="*/ 85 w 92"/>
                    <a:gd name="T71" fmla="*/ 55 h 95"/>
                    <a:gd name="T72" fmla="*/ 75 w 92"/>
                    <a:gd name="T73" fmla="*/ 42 h 95"/>
                    <a:gd name="T74" fmla="*/ 68 w 92"/>
                    <a:gd name="T75" fmla="*/ 35 h 95"/>
                    <a:gd name="T76" fmla="*/ 68 w 92"/>
                    <a:gd name="T77" fmla="*/ 35 h 95"/>
                    <a:gd name="T78" fmla="*/ 66 w 92"/>
                    <a:gd name="T79" fmla="*/ 34 h 95"/>
                    <a:gd name="T80" fmla="*/ 52 w 92"/>
                    <a:gd name="T81" fmla="*/ 31 h 95"/>
                    <a:gd name="T82" fmla="*/ 50 w 92"/>
                    <a:gd name="T83" fmla="*/ 13 h 95"/>
                    <a:gd name="T84" fmla="*/ 51 w 92"/>
                    <a:gd name="T85" fmla="*/ 6 h 95"/>
                    <a:gd name="T86" fmla="*/ 51 w 92"/>
                    <a:gd name="T87" fmla="*/ 6 h 95"/>
                    <a:gd name="T88" fmla="*/ 51 w 92"/>
                    <a:gd name="T89" fmla="*/ 5 h 95"/>
                    <a:gd name="T90" fmla="*/ 49 w 92"/>
                    <a:gd name="T91" fmla="*/ 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" h="95">
                      <a:moveTo>
                        <a:pt x="49" y="5"/>
                      </a:move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3" y="2"/>
                        <a:pt x="41" y="0"/>
                        <a:pt x="39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2" y="0"/>
                        <a:pt x="29" y="0"/>
                        <a:pt x="27" y="1"/>
                      </a:cubicBezTo>
                      <a:cubicBezTo>
                        <a:pt x="25" y="2"/>
                        <a:pt x="22" y="2"/>
                        <a:pt x="20" y="2"/>
                      </a:cubicBezTo>
                      <a:cubicBezTo>
                        <a:pt x="18" y="2"/>
                        <a:pt x="15" y="2"/>
                        <a:pt x="13" y="4"/>
                      </a:cubicBezTo>
                      <a:cubicBezTo>
                        <a:pt x="9" y="6"/>
                        <a:pt x="5" y="11"/>
                        <a:pt x="5" y="12"/>
                      </a:cubicBezTo>
                      <a:cubicBezTo>
                        <a:pt x="6" y="14"/>
                        <a:pt x="5" y="30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3" y="35"/>
                        <a:pt x="4" y="36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2" y="44"/>
                        <a:pt x="13" y="44"/>
                      </a:cubicBezTo>
                      <a:cubicBezTo>
                        <a:pt x="15" y="46"/>
                        <a:pt x="17" y="47"/>
                        <a:pt x="18" y="48"/>
                      </a:cubicBezTo>
                      <a:cubicBezTo>
                        <a:pt x="20" y="50"/>
                        <a:pt x="21" y="51"/>
                        <a:pt x="25" y="52"/>
                      </a:cubicBezTo>
                      <a:cubicBezTo>
                        <a:pt x="33" y="52"/>
                        <a:pt x="36" y="56"/>
                        <a:pt x="38" y="59"/>
                      </a:cubicBezTo>
                      <a:cubicBezTo>
                        <a:pt x="39" y="60"/>
                        <a:pt x="45" y="62"/>
                        <a:pt x="49" y="64"/>
                      </a:cubicBezTo>
                      <a:cubicBezTo>
                        <a:pt x="50" y="64"/>
                        <a:pt x="51" y="65"/>
                        <a:pt x="51" y="65"/>
                      </a:cubicBezTo>
                      <a:cubicBezTo>
                        <a:pt x="57" y="67"/>
                        <a:pt x="59" y="68"/>
                        <a:pt x="60" y="70"/>
                      </a:cubicBezTo>
                      <a:cubicBezTo>
                        <a:pt x="60" y="70"/>
                        <a:pt x="60" y="71"/>
                        <a:pt x="60" y="71"/>
                      </a:cubicBezTo>
                      <a:cubicBezTo>
                        <a:pt x="60" y="73"/>
                        <a:pt x="59" y="74"/>
                        <a:pt x="57" y="76"/>
                      </a:cubicBezTo>
                      <a:cubicBezTo>
                        <a:pt x="57" y="76"/>
                        <a:pt x="57" y="77"/>
                        <a:pt x="56" y="77"/>
                      </a:cubicBezTo>
                      <a:cubicBezTo>
                        <a:pt x="54" y="80"/>
                        <a:pt x="51" y="83"/>
                        <a:pt x="51" y="86"/>
                      </a:cubicBezTo>
                      <a:cubicBezTo>
                        <a:pt x="51" y="89"/>
                        <a:pt x="50" y="91"/>
                        <a:pt x="49" y="92"/>
                      </a:cubicBezTo>
                      <a:cubicBezTo>
                        <a:pt x="49" y="92"/>
                        <a:pt x="50" y="93"/>
                        <a:pt x="50" y="93"/>
                      </a:cubicBezTo>
                      <a:cubicBezTo>
                        <a:pt x="53" y="93"/>
                        <a:pt x="55" y="93"/>
                        <a:pt x="57" y="94"/>
                      </a:cubicBezTo>
                      <a:cubicBezTo>
                        <a:pt x="57" y="94"/>
                        <a:pt x="58" y="94"/>
                        <a:pt x="58" y="94"/>
                      </a:cubicBezTo>
                      <a:cubicBezTo>
                        <a:pt x="59" y="94"/>
                        <a:pt x="60" y="94"/>
                        <a:pt x="61" y="94"/>
                      </a:cubicBezTo>
                      <a:cubicBezTo>
                        <a:pt x="61" y="94"/>
                        <a:pt x="62" y="94"/>
                        <a:pt x="63" y="94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4" y="94"/>
                        <a:pt x="64" y="94"/>
                        <a:pt x="64" y="94"/>
                      </a:cubicBezTo>
                      <a:cubicBezTo>
                        <a:pt x="64" y="94"/>
                        <a:pt x="64" y="94"/>
                        <a:pt x="65" y="94"/>
                      </a:cubicBezTo>
                      <a:cubicBezTo>
                        <a:pt x="65" y="94"/>
                        <a:pt x="66" y="94"/>
                        <a:pt x="66" y="94"/>
                      </a:cubicBezTo>
                      <a:cubicBezTo>
                        <a:pt x="67" y="94"/>
                        <a:pt x="67" y="95"/>
                        <a:pt x="68" y="95"/>
                      </a:cubicBezTo>
                      <a:cubicBezTo>
                        <a:pt x="69" y="95"/>
                        <a:pt x="70" y="95"/>
                        <a:pt x="72" y="94"/>
                      </a:cubicBezTo>
                      <a:cubicBezTo>
                        <a:pt x="73" y="93"/>
                        <a:pt x="74" y="93"/>
                        <a:pt x="76" y="93"/>
                      </a:cubicBezTo>
                      <a:cubicBezTo>
                        <a:pt x="76" y="92"/>
                        <a:pt x="77" y="93"/>
                        <a:pt x="77" y="93"/>
                      </a:cubicBezTo>
                      <a:cubicBezTo>
                        <a:pt x="77" y="93"/>
                        <a:pt x="79" y="92"/>
                        <a:pt x="79" y="91"/>
                      </a:cubicBezTo>
                      <a:cubicBezTo>
                        <a:pt x="81" y="90"/>
                        <a:pt x="83" y="88"/>
                        <a:pt x="85" y="88"/>
                      </a:cubicBezTo>
                      <a:cubicBezTo>
                        <a:pt x="85" y="88"/>
                        <a:pt x="85" y="88"/>
                        <a:pt x="85" y="88"/>
                      </a:cubicBezTo>
                      <a:cubicBezTo>
                        <a:pt x="87" y="87"/>
                        <a:pt x="89" y="79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9" y="70"/>
                        <a:pt x="89" y="70"/>
                        <a:pt x="89" y="69"/>
                      </a:cubicBezTo>
                      <a:cubicBezTo>
                        <a:pt x="89" y="69"/>
                        <a:pt x="89" y="69"/>
                        <a:pt x="90" y="68"/>
                      </a:cubicBezTo>
                      <a:cubicBezTo>
                        <a:pt x="90" y="68"/>
                        <a:pt x="90" y="67"/>
                        <a:pt x="90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5"/>
                        <a:pt x="90" y="65"/>
                      </a:cubicBezTo>
                      <a:cubicBezTo>
                        <a:pt x="91" y="62"/>
                        <a:pt x="92" y="55"/>
                        <a:pt x="91" y="54"/>
                      </a:cubicBezTo>
                      <a:cubicBezTo>
                        <a:pt x="91" y="54"/>
                        <a:pt x="90" y="54"/>
                        <a:pt x="90" y="54"/>
                      </a:cubicBezTo>
                      <a:cubicBezTo>
                        <a:pt x="88" y="54"/>
                        <a:pt x="87" y="55"/>
                        <a:pt x="85" y="55"/>
                      </a:cubicBezTo>
                      <a:cubicBezTo>
                        <a:pt x="84" y="56"/>
                        <a:pt x="84" y="56"/>
                        <a:pt x="83" y="56"/>
                      </a:cubicBezTo>
                      <a:cubicBezTo>
                        <a:pt x="80" y="56"/>
                        <a:pt x="77" y="49"/>
                        <a:pt x="75" y="42"/>
                      </a:cubicBezTo>
                      <a:cubicBezTo>
                        <a:pt x="74" y="39"/>
                        <a:pt x="71" y="34"/>
                        <a:pt x="70" y="34"/>
                      </a:cubicBezTo>
                      <a:cubicBezTo>
                        <a:pt x="70" y="34"/>
                        <a:pt x="69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5" y="34"/>
                        <a:pt x="63" y="33"/>
                        <a:pt x="59" y="33"/>
                      </a:cubicBezTo>
                      <a:cubicBezTo>
                        <a:pt x="56" y="33"/>
                        <a:pt x="53" y="33"/>
                        <a:pt x="52" y="31"/>
                      </a:cubicBezTo>
                      <a:cubicBezTo>
                        <a:pt x="50" y="29"/>
                        <a:pt x="51" y="26"/>
                        <a:pt x="52" y="22"/>
                      </a:cubicBezTo>
                      <a:cubicBezTo>
                        <a:pt x="53" y="18"/>
                        <a:pt x="51" y="16"/>
                        <a:pt x="50" y="13"/>
                      </a:cubicBezTo>
                      <a:cubicBezTo>
                        <a:pt x="49" y="11"/>
                        <a:pt x="48" y="8"/>
                        <a:pt x="51" y="7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7" name="Freeform 1919"/>
                <p:cNvSpPr>
                  <a:spLocks/>
                </p:cNvSpPr>
                <p:nvPr/>
              </p:nvSpPr>
              <p:spPr bwMode="auto">
                <a:xfrm>
                  <a:off x="2216" y="21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8" name="Freeform 1920"/>
                <p:cNvSpPr>
                  <a:spLocks/>
                </p:cNvSpPr>
                <p:nvPr/>
              </p:nvSpPr>
              <p:spPr bwMode="auto">
                <a:xfrm>
                  <a:off x="2216" y="21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9" name="Freeform 1921"/>
                <p:cNvSpPr>
                  <a:spLocks/>
                </p:cNvSpPr>
                <p:nvPr/>
              </p:nvSpPr>
              <p:spPr bwMode="auto">
                <a:xfrm>
                  <a:off x="2217" y="21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0" name="Freeform 1922"/>
                <p:cNvSpPr>
                  <a:spLocks/>
                </p:cNvSpPr>
                <p:nvPr/>
              </p:nvSpPr>
              <p:spPr bwMode="auto">
                <a:xfrm>
                  <a:off x="2195" y="210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1" name="Freeform 1923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2" name="Freeform 1924"/>
                <p:cNvSpPr>
                  <a:spLocks/>
                </p:cNvSpPr>
                <p:nvPr/>
              </p:nvSpPr>
              <p:spPr bwMode="auto">
                <a:xfrm>
                  <a:off x="2180" y="2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3" name="Freeform 192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2 h 3"/>
                    <a:gd name="T3" fmla="*/ 0 h 3"/>
                    <a:gd name="T4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4" name="Freeform 1926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5" name="Freeform 1927"/>
                <p:cNvSpPr>
                  <a:spLocks/>
                </p:cNvSpPr>
                <p:nvPr/>
              </p:nvSpPr>
              <p:spPr bwMode="auto">
                <a:xfrm>
                  <a:off x="2211" y="2122"/>
                  <a:ext cx="6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1 h 2"/>
                    <a:gd name="T4" fmla="*/ 0 w 7"/>
                    <a:gd name="T5" fmla="*/ 2 h 2"/>
                    <a:gd name="T6" fmla="*/ 2 w 7"/>
                    <a:gd name="T7" fmla="*/ 1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cubicBezTo>
                        <a:pt x="5" y="0"/>
                        <a:pt x="4" y="1"/>
                        <a:pt x="2" y="1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4" y="1"/>
                        <a:pt x="5" y="0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6" name="Freeform 1928"/>
                <p:cNvSpPr>
                  <a:spLocks/>
                </p:cNvSpPr>
                <p:nvPr/>
              </p:nvSpPr>
              <p:spPr bwMode="auto">
                <a:xfrm>
                  <a:off x="2138" y="2107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7" name="Freeform 1929"/>
                <p:cNvSpPr>
                  <a:spLocks/>
                </p:cNvSpPr>
                <p:nvPr/>
              </p:nvSpPr>
              <p:spPr bwMode="auto">
                <a:xfrm>
                  <a:off x="2190" y="21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8" name="Freeform 1930"/>
                <p:cNvSpPr>
                  <a:spLocks/>
                </p:cNvSpPr>
                <p:nvPr/>
              </p:nvSpPr>
              <p:spPr bwMode="auto">
                <a:xfrm>
                  <a:off x="2140" y="21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9" name="Freeform 1931"/>
                <p:cNvSpPr>
                  <a:spLocks/>
                </p:cNvSpPr>
                <p:nvPr/>
              </p:nvSpPr>
              <p:spPr bwMode="auto">
                <a:xfrm>
                  <a:off x="2186" y="213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3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2" y="3"/>
                        <a:pt x="3" y="2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0" name="Freeform 1932"/>
                <p:cNvSpPr>
                  <a:spLocks/>
                </p:cNvSpPr>
                <p:nvPr/>
              </p:nvSpPr>
              <p:spPr bwMode="auto">
                <a:xfrm>
                  <a:off x="2213" y="21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1" name="Freeform 1933"/>
                <p:cNvSpPr>
                  <a:spLocks/>
                </p:cNvSpPr>
                <p:nvPr/>
              </p:nvSpPr>
              <p:spPr bwMode="auto">
                <a:xfrm>
                  <a:off x="2204" y="215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2" name="Freeform 1934"/>
                <p:cNvSpPr>
                  <a:spLocks/>
                </p:cNvSpPr>
                <p:nvPr/>
              </p:nvSpPr>
              <p:spPr bwMode="auto">
                <a:xfrm>
                  <a:off x="2194" y="216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3" name="Freeform 193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4" name="Freeform 1936"/>
                <p:cNvSpPr>
                  <a:spLocks/>
                </p:cNvSpPr>
                <p:nvPr/>
              </p:nvSpPr>
              <p:spPr bwMode="auto">
                <a:xfrm>
                  <a:off x="2193" y="216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5" name="Freeform 1937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6" name="Freeform 1938"/>
                <p:cNvSpPr>
                  <a:spLocks/>
                </p:cNvSpPr>
                <p:nvPr/>
              </p:nvSpPr>
              <p:spPr bwMode="auto">
                <a:xfrm>
                  <a:off x="2205" y="215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7" name="Freeform 1939"/>
                <p:cNvSpPr>
                  <a:spLocks/>
                </p:cNvSpPr>
                <p:nvPr/>
              </p:nvSpPr>
              <p:spPr bwMode="auto">
                <a:xfrm>
                  <a:off x="2187" y="216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8" name="Freeform 1940"/>
                <p:cNvSpPr>
                  <a:spLocks/>
                </p:cNvSpPr>
                <p:nvPr/>
              </p:nvSpPr>
              <p:spPr bwMode="auto">
                <a:xfrm>
                  <a:off x="2136" y="2106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9" name="Freeform 1941"/>
                <p:cNvSpPr>
                  <a:spLocks/>
                </p:cNvSpPr>
                <p:nvPr/>
              </p:nvSpPr>
              <p:spPr bwMode="auto">
                <a:xfrm>
                  <a:off x="2132" y="21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0" name="Freeform 1942"/>
                <p:cNvSpPr>
                  <a:spLocks/>
                </p:cNvSpPr>
                <p:nvPr/>
              </p:nvSpPr>
              <p:spPr bwMode="auto">
                <a:xfrm>
                  <a:off x="2131" y="2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1" name="Freeform 1943"/>
                <p:cNvSpPr>
                  <a:spLocks/>
                </p:cNvSpPr>
                <p:nvPr/>
              </p:nvSpPr>
              <p:spPr bwMode="auto">
                <a:xfrm>
                  <a:off x="2142" y="211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2" name="Freeform 1944"/>
                <p:cNvSpPr>
                  <a:spLocks/>
                </p:cNvSpPr>
                <p:nvPr/>
              </p:nvSpPr>
              <p:spPr bwMode="auto">
                <a:xfrm>
                  <a:off x="2134" y="210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3" name="Freeform 194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0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4" name="Freeform 1946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5" name="Freeform 1947"/>
                <p:cNvSpPr>
                  <a:spLocks/>
                </p:cNvSpPr>
                <p:nvPr/>
              </p:nvSpPr>
              <p:spPr bwMode="auto">
                <a:xfrm>
                  <a:off x="1954" y="1721"/>
                  <a:ext cx="125" cy="178"/>
                </a:xfrm>
                <a:custGeom>
                  <a:avLst/>
                  <a:gdLst>
                    <a:gd name="T0" fmla="*/ 43 w 131"/>
                    <a:gd name="T1" fmla="*/ 140 h 186"/>
                    <a:gd name="T2" fmla="*/ 51 w 131"/>
                    <a:gd name="T3" fmla="*/ 147 h 186"/>
                    <a:gd name="T4" fmla="*/ 63 w 131"/>
                    <a:gd name="T5" fmla="*/ 161 h 186"/>
                    <a:gd name="T6" fmla="*/ 85 w 131"/>
                    <a:gd name="T7" fmla="*/ 166 h 186"/>
                    <a:gd name="T8" fmla="*/ 92 w 131"/>
                    <a:gd name="T9" fmla="*/ 165 h 186"/>
                    <a:gd name="T10" fmla="*/ 97 w 131"/>
                    <a:gd name="T11" fmla="*/ 179 h 186"/>
                    <a:gd name="T12" fmla="*/ 100 w 131"/>
                    <a:gd name="T13" fmla="*/ 185 h 186"/>
                    <a:gd name="T14" fmla="*/ 101 w 131"/>
                    <a:gd name="T15" fmla="*/ 185 h 186"/>
                    <a:gd name="T16" fmla="*/ 102 w 131"/>
                    <a:gd name="T17" fmla="*/ 182 h 186"/>
                    <a:gd name="T18" fmla="*/ 103 w 131"/>
                    <a:gd name="T19" fmla="*/ 177 h 186"/>
                    <a:gd name="T20" fmla="*/ 103 w 131"/>
                    <a:gd name="T21" fmla="*/ 173 h 186"/>
                    <a:gd name="T22" fmla="*/ 103 w 131"/>
                    <a:gd name="T23" fmla="*/ 133 h 186"/>
                    <a:gd name="T24" fmla="*/ 102 w 131"/>
                    <a:gd name="T25" fmla="*/ 128 h 186"/>
                    <a:gd name="T26" fmla="*/ 120 w 131"/>
                    <a:gd name="T27" fmla="*/ 119 h 186"/>
                    <a:gd name="T28" fmla="*/ 123 w 131"/>
                    <a:gd name="T29" fmla="*/ 119 h 186"/>
                    <a:gd name="T30" fmla="*/ 125 w 131"/>
                    <a:gd name="T31" fmla="*/ 118 h 186"/>
                    <a:gd name="T32" fmla="*/ 129 w 131"/>
                    <a:gd name="T33" fmla="*/ 117 h 186"/>
                    <a:gd name="T34" fmla="*/ 130 w 131"/>
                    <a:gd name="T35" fmla="*/ 116 h 186"/>
                    <a:gd name="T36" fmla="*/ 130 w 131"/>
                    <a:gd name="T37" fmla="*/ 114 h 186"/>
                    <a:gd name="T38" fmla="*/ 129 w 131"/>
                    <a:gd name="T39" fmla="*/ 101 h 186"/>
                    <a:gd name="T40" fmla="*/ 128 w 131"/>
                    <a:gd name="T41" fmla="*/ 72 h 186"/>
                    <a:gd name="T42" fmla="*/ 98 w 131"/>
                    <a:gd name="T43" fmla="*/ 64 h 186"/>
                    <a:gd name="T44" fmla="*/ 81 w 131"/>
                    <a:gd name="T45" fmla="*/ 63 h 186"/>
                    <a:gd name="T46" fmla="*/ 74 w 131"/>
                    <a:gd name="T47" fmla="*/ 61 h 186"/>
                    <a:gd name="T48" fmla="*/ 69 w 131"/>
                    <a:gd name="T49" fmla="*/ 43 h 186"/>
                    <a:gd name="T50" fmla="*/ 63 w 131"/>
                    <a:gd name="T51" fmla="*/ 39 h 186"/>
                    <a:gd name="T52" fmla="*/ 65 w 131"/>
                    <a:gd name="T53" fmla="*/ 24 h 186"/>
                    <a:gd name="T54" fmla="*/ 77 w 131"/>
                    <a:gd name="T55" fmla="*/ 7 h 186"/>
                    <a:gd name="T56" fmla="*/ 86 w 131"/>
                    <a:gd name="T57" fmla="*/ 2 h 186"/>
                    <a:gd name="T58" fmla="*/ 73 w 131"/>
                    <a:gd name="T59" fmla="*/ 7 h 186"/>
                    <a:gd name="T60" fmla="*/ 55 w 131"/>
                    <a:gd name="T61" fmla="*/ 14 h 186"/>
                    <a:gd name="T62" fmla="*/ 41 w 131"/>
                    <a:gd name="T63" fmla="*/ 19 h 186"/>
                    <a:gd name="T64" fmla="*/ 26 w 131"/>
                    <a:gd name="T65" fmla="*/ 45 h 186"/>
                    <a:gd name="T66" fmla="*/ 20 w 131"/>
                    <a:gd name="T67" fmla="*/ 51 h 186"/>
                    <a:gd name="T68" fmla="*/ 18 w 131"/>
                    <a:gd name="T69" fmla="*/ 53 h 186"/>
                    <a:gd name="T70" fmla="*/ 14 w 131"/>
                    <a:gd name="T71" fmla="*/ 56 h 186"/>
                    <a:gd name="T72" fmla="*/ 18 w 131"/>
                    <a:gd name="T73" fmla="*/ 68 h 186"/>
                    <a:gd name="T74" fmla="*/ 19 w 131"/>
                    <a:gd name="T75" fmla="*/ 102 h 186"/>
                    <a:gd name="T76" fmla="*/ 1 w 131"/>
                    <a:gd name="T77" fmla="*/ 121 h 186"/>
                    <a:gd name="T78" fmla="*/ 3 w 131"/>
                    <a:gd name="T79" fmla="*/ 124 h 186"/>
                    <a:gd name="T80" fmla="*/ 6 w 131"/>
                    <a:gd name="T81" fmla="*/ 126 h 186"/>
                    <a:gd name="T82" fmla="*/ 10 w 131"/>
                    <a:gd name="T83" fmla="*/ 128 h 186"/>
                    <a:gd name="T84" fmla="*/ 12 w 131"/>
                    <a:gd name="T85" fmla="*/ 129 h 186"/>
                    <a:gd name="T86" fmla="*/ 25 w 131"/>
                    <a:gd name="T87" fmla="*/ 136 h 186"/>
                    <a:gd name="T88" fmla="*/ 30 w 131"/>
                    <a:gd name="T89" fmla="*/ 134 h 186"/>
                    <a:gd name="T90" fmla="*/ 31 w 131"/>
                    <a:gd name="T91" fmla="*/ 135 h 186"/>
                    <a:gd name="T92" fmla="*/ 34 w 131"/>
                    <a:gd name="T93" fmla="*/ 137 h 186"/>
                    <a:gd name="T94" fmla="*/ 37 w 131"/>
                    <a:gd name="T95" fmla="*/ 141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186">
                      <a:moveTo>
                        <a:pt x="38" y="141"/>
                      </a:moveTo>
                      <a:cubicBezTo>
                        <a:pt x="39" y="141"/>
                        <a:pt x="40" y="141"/>
                        <a:pt x="40" y="141"/>
                      </a:cubicBezTo>
                      <a:cubicBezTo>
                        <a:pt x="41" y="140"/>
                        <a:pt x="41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5" y="140"/>
                        <a:pt x="45" y="141"/>
                      </a:cubicBezTo>
                      <a:cubicBezTo>
                        <a:pt x="46" y="141"/>
                        <a:pt x="47" y="141"/>
                        <a:pt x="47" y="141"/>
                      </a:cubicBezTo>
                      <a:cubicBezTo>
                        <a:pt x="49" y="142"/>
                        <a:pt x="50" y="145"/>
                        <a:pt x="51" y="147"/>
                      </a:cubicBezTo>
                      <a:cubicBezTo>
                        <a:pt x="51" y="149"/>
                        <a:pt x="52" y="150"/>
                        <a:pt x="53" y="150"/>
                      </a:cubicBezTo>
                      <a:cubicBezTo>
                        <a:pt x="56" y="151"/>
                        <a:pt x="58" y="152"/>
                        <a:pt x="60" y="154"/>
                      </a:cubicBezTo>
                      <a:cubicBezTo>
                        <a:pt x="61" y="156"/>
                        <a:pt x="62" y="158"/>
                        <a:pt x="62" y="160"/>
                      </a:cubicBezTo>
                      <a:cubicBezTo>
                        <a:pt x="62" y="160"/>
                        <a:pt x="62" y="160"/>
                        <a:pt x="63" y="161"/>
                      </a:cubicBezTo>
                      <a:cubicBezTo>
                        <a:pt x="64" y="162"/>
                        <a:pt x="66" y="164"/>
                        <a:pt x="66" y="166"/>
                      </a:cubicBezTo>
                      <a:cubicBezTo>
                        <a:pt x="67" y="167"/>
                        <a:pt x="68" y="167"/>
                        <a:pt x="71" y="167"/>
                      </a:cubicBezTo>
                      <a:cubicBezTo>
                        <a:pt x="73" y="167"/>
                        <a:pt x="75" y="167"/>
                        <a:pt x="76" y="166"/>
                      </a:cubicBezTo>
                      <a:cubicBezTo>
                        <a:pt x="78" y="165"/>
                        <a:pt x="82" y="164"/>
                        <a:pt x="85" y="166"/>
                      </a:cubicBezTo>
                      <a:cubicBezTo>
                        <a:pt x="86" y="166"/>
                        <a:pt x="86" y="165"/>
                        <a:pt x="87" y="165"/>
                      </a:cubicBezTo>
                      <a:cubicBezTo>
                        <a:pt x="88" y="165"/>
                        <a:pt x="89" y="165"/>
                        <a:pt x="90" y="165"/>
                      </a:cubicBezTo>
                      <a:cubicBezTo>
                        <a:pt x="90" y="165"/>
                        <a:pt x="90" y="165"/>
                        <a:pt x="91" y="165"/>
                      </a:cubicBezTo>
                      <a:cubicBezTo>
                        <a:pt x="91" y="165"/>
                        <a:pt x="91" y="165"/>
                        <a:pt x="92" y="165"/>
                      </a:cubicBezTo>
                      <a:cubicBezTo>
                        <a:pt x="98" y="167"/>
                        <a:pt x="101" y="169"/>
                        <a:pt x="101" y="172"/>
                      </a:cubicBezTo>
                      <a:cubicBezTo>
                        <a:pt x="102" y="173"/>
                        <a:pt x="102" y="174"/>
                        <a:pt x="101" y="175"/>
                      </a:cubicBezTo>
                      <a:cubicBezTo>
                        <a:pt x="100" y="176"/>
                        <a:pt x="99" y="177"/>
                        <a:pt x="98" y="178"/>
                      </a:cubicBezTo>
                      <a:cubicBezTo>
                        <a:pt x="98" y="178"/>
                        <a:pt x="98" y="179"/>
                        <a:pt x="97" y="179"/>
                      </a:cubicBezTo>
                      <a:cubicBezTo>
                        <a:pt x="96" y="180"/>
                        <a:pt x="95" y="182"/>
                        <a:pt x="95" y="182"/>
                      </a:cubicBezTo>
                      <a:cubicBezTo>
                        <a:pt x="95" y="182"/>
                        <a:pt x="97" y="183"/>
                        <a:pt x="98" y="184"/>
                      </a:cubicBezTo>
                      <a:cubicBezTo>
                        <a:pt x="98" y="184"/>
                        <a:pt x="99" y="184"/>
                        <a:pt x="99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6"/>
                        <a:pt x="100" y="186"/>
                        <a:pt x="101" y="186"/>
                      </a:cubicBezTo>
                      <a:cubicBezTo>
                        <a:pt x="101" y="186"/>
                        <a:pt x="101" y="186"/>
                        <a:pt x="101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2" y="183"/>
                        <a:pt x="102" y="183"/>
                      </a:cubicBezTo>
                      <a:cubicBezTo>
                        <a:pt x="102" y="183"/>
                        <a:pt x="102" y="183"/>
                        <a:pt x="102" y="182"/>
                      </a:cubicBezTo>
                      <a:cubicBezTo>
                        <a:pt x="102" y="182"/>
                        <a:pt x="102" y="182"/>
                        <a:pt x="102" y="182"/>
                      </a:cubicBezTo>
                      <a:cubicBezTo>
                        <a:pt x="102" y="181"/>
                        <a:pt x="102" y="181"/>
                        <a:pt x="102" y="180"/>
                      </a:cubicBezTo>
                      <a:cubicBezTo>
                        <a:pt x="102" y="180"/>
                        <a:pt x="102" y="180"/>
                        <a:pt x="102" y="180"/>
                      </a:cubicBezTo>
                      <a:cubicBezTo>
                        <a:pt x="102" y="179"/>
                        <a:pt x="103" y="179"/>
                        <a:pt x="103" y="179"/>
                      </a:cubicBezTo>
                      <a:cubicBezTo>
                        <a:pt x="103" y="178"/>
                        <a:pt x="103" y="178"/>
                        <a:pt x="103" y="177"/>
                      </a:cubicBezTo>
                      <a:cubicBezTo>
                        <a:pt x="103" y="177"/>
                        <a:pt x="103" y="177"/>
                        <a:pt x="103" y="177"/>
                      </a:cubicBezTo>
                      <a:cubicBezTo>
                        <a:pt x="103" y="176"/>
                        <a:pt x="103" y="176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3" y="174"/>
                        <a:pt x="103" y="173"/>
                        <a:pt x="103" y="173"/>
                      </a:cubicBezTo>
                      <a:cubicBezTo>
                        <a:pt x="103" y="169"/>
                        <a:pt x="104" y="160"/>
                        <a:pt x="105" y="157"/>
                      </a:cubicBezTo>
                      <a:cubicBezTo>
                        <a:pt x="106" y="154"/>
                        <a:pt x="104" y="152"/>
                        <a:pt x="102" y="149"/>
                      </a:cubicBezTo>
                      <a:cubicBezTo>
                        <a:pt x="100" y="146"/>
                        <a:pt x="98" y="143"/>
                        <a:pt x="98" y="139"/>
                      </a:cubicBezTo>
                      <a:cubicBezTo>
                        <a:pt x="98" y="134"/>
                        <a:pt x="100" y="133"/>
                        <a:pt x="103" y="133"/>
                      </a:cubicBezTo>
                      <a:cubicBezTo>
                        <a:pt x="105" y="132"/>
                        <a:pt x="106" y="132"/>
                        <a:pt x="107" y="132"/>
                      </a:cubicBezTo>
                      <a:cubicBezTo>
                        <a:pt x="107" y="131"/>
                        <a:pt x="107" y="131"/>
                        <a:pt x="107" y="131"/>
                      </a:cubicBezTo>
                      <a:cubicBezTo>
                        <a:pt x="107" y="131"/>
                        <a:pt x="106" y="131"/>
                        <a:pt x="105" y="131"/>
                      </a:cubicBezTo>
                      <a:cubicBezTo>
                        <a:pt x="104" y="130"/>
                        <a:pt x="103" y="129"/>
                        <a:pt x="102" y="128"/>
                      </a:cubicBezTo>
                      <a:cubicBezTo>
                        <a:pt x="101" y="126"/>
                        <a:pt x="100" y="124"/>
                        <a:pt x="101" y="122"/>
                      </a:cubicBezTo>
                      <a:cubicBezTo>
                        <a:pt x="101" y="120"/>
                        <a:pt x="104" y="119"/>
                        <a:pt x="111" y="119"/>
                      </a:cubicBezTo>
                      <a:cubicBezTo>
                        <a:pt x="113" y="119"/>
                        <a:pt x="115" y="119"/>
                        <a:pt x="117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20" y="119"/>
                        <a:pt x="120" y="119"/>
                        <a:pt x="121" y="119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22" y="119"/>
                        <a:pt x="122" y="119"/>
                        <a:pt x="122" y="119"/>
                      </a:cubicBezTo>
                      <a:cubicBezTo>
                        <a:pt x="122" y="119"/>
                        <a:pt x="122" y="119"/>
                        <a:pt x="123" y="119"/>
                      </a:cubicBezTo>
                      <a:cubicBezTo>
                        <a:pt x="123" y="119"/>
                        <a:pt x="123" y="118"/>
                        <a:pt x="124" y="118"/>
                      </a:cubicBezTo>
                      <a:cubicBezTo>
                        <a:pt x="124" y="118"/>
                        <a:pt x="124" y="118"/>
                        <a:pt x="124" y="118"/>
                      </a:cubicBezTo>
                      <a:cubicBezTo>
                        <a:pt x="124" y="118"/>
                        <a:pt x="125" y="118"/>
                        <a:pt x="125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8"/>
                        <a:pt x="126" y="118"/>
                        <a:pt x="127" y="117"/>
                      </a:cubicBezTo>
                      <a:cubicBezTo>
                        <a:pt x="127" y="117"/>
                        <a:pt x="127" y="117"/>
                        <a:pt x="127" y="117"/>
                      </a:cubicBezTo>
                      <a:cubicBezTo>
                        <a:pt x="127" y="117"/>
                        <a:pt x="128" y="117"/>
                        <a:pt x="128" y="117"/>
                      </a:cubicBezTo>
                      <a:cubicBezTo>
                        <a:pt x="128" y="117"/>
                        <a:pt x="128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ubicBezTo>
                        <a:pt x="130" y="115"/>
                        <a:pt x="130" y="115"/>
                        <a:pt x="130" y="115"/>
                      </a:cubicBezTo>
                      <a:cubicBezTo>
                        <a:pt x="130" y="115"/>
                        <a:pt x="130" y="115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3"/>
                        <a:pt x="129" y="113"/>
                        <a:pt x="129" y="113"/>
                      </a:cubicBezTo>
                      <a:cubicBezTo>
                        <a:pt x="128" y="112"/>
                        <a:pt x="127" y="110"/>
                        <a:pt x="126" y="108"/>
                      </a:cubicBezTo>
                      <a:cubicBezTo>
                        <a:pt x="126" y="106"/>
                        <a:pt x="127" y="104"/>
                        <a:pt x="129" y="101"/>
                      </a:cubicBezTo>
                      <a:cubicBezTo>
                        <a:pt x="130" y="101"/>
                        <a:pt x="129" y="100"/>
                        <a:pt x="127" y="97"/>
                      </a:cubicBezTo>
                      <a:cubicBezTo>
                        <a:pt x="126" y="97"/>
                        <a:pt x="125" y="96"/>
                        <a:pt x="125" y="95"/>
                      </a:cubicBezTo>
                      <a:cubicBezTo>
                        <a:pt x="121" y="91"/>
                        <a:pt x="124" y="78"/>
                        <a:pt x="127" y="72"/>
                      </a:cubicBezTo>
                      <a:cubicBezTo>
                        <a:pt x="128" y="72"/>
                        <a:pt x="128" y="72"/>
                        <a:pt x="128" y="72"/>
                      </a:cubicBezTo>
                      <a:cubicBezTo>
                        <a:pt x="128" y="72"/>
                        <a:pt x="127" y="71"/>
                        <a:pt x="124" y="71"/>
                      </a:cubicBezTo>
                      <a:cubicBezTo>
                        <a:pt x="122" y="71"/>
                        <a:pt x="118" y="72"/>
                        <a:pt x="116" y="72"/>
                      </a:cubicBezTo>
                      <a:cubicBezTo>
                        <a:pt x="114" y="72"/>
                        <a:pt x="113" y="72"/>
                        <a:pt x="111" y="72"/>
                      </a:cubicBezTo>
                      <a:cubicBezTo>
                        <a:pt x="106" y="71"/>
                        <a:pt x="102" y="69"/>
                        <a:pt x="98" y="64"/>
                      </a:cubicBezTo>
                      <a:cubicBezTo>
                        <a:pt x="98" y="63"/>
                        <a:pt x="97" y="62"/>
                        <a:pt x="95" y="62"/>
                      </a:cubicBezTo>
                      <a:cubicBezTo>
                        <a:pt x="95" y="62"/>
                        <a:pt x="94" y="62"/>
                        <a:pt x="94" y="62"/>
                      </a:cubicBezTo>
                      <a:cubicBezTo>
                        <a:pt x="92" y="62"/>
                        <a:pt x="91" y="62"/>
                        <a:pt x="89" y="63"/>
                      </a:cubicBezTo>
                      <a:cubicBezTo>
                        <a:pt x="87" y="63"/>
                        <a:pt x="84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77" y="63"/>
                        <a:pt x="75" y="62"/>
                        <a:pt x="74" y="61"/>
                      </a:cubicBezTo>
                      <a:cubicBezTo>
                        <a:pt x="74" y="61"/>
                        <a:pt x="74" y="61"/>
                        <a:pt x="74" y="61"/>
                      </a:cubicBezTo>
                      <a:cubicBezTo>
                        <a:pt x="71" y="58"/>
                        <a:pt x="71" y="53"/>
                        <a:pt x="71" y="50"/>
                      </a:cubicBezTo>
                      <a:cubicBezTo>
                        <a:pt x="71" y="49"/>
                        <a:pt x="71" y="48"/>
                        <a:pt x="71" y="47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2" y="45"/>
                        <a:pt x="71" y="45"/>
                        <a:pt x="69" y="43"/>
                      </a:cubicBezTo>
                      <a:cubicBezTo>
                        <a:pt x="68" y="42"/>
                        <a:pt x="66" y="41"/>
                        <a:pt x="66" y="39"/>
                      </a:cubicBezTo>
                      <a:cubicBezTo>
                        <a:pt x="66" y="39"/>
                        <a:pt x="66" y="38"/>
                        <a:pt x="65" y="38"/>
                      </a:cubicBezTo>
                      <a:cubicBezTo>
                        <a:pt x="64" y="38"/>
                        <a:pt x="64" y="39"/>
                        <a:pt x="63" y="39"/>
                      </a:cubicBez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1" y="39"/>
                        <a:pt x="61" y="38"/>
                        <a:pt x="60" y="37"/>
                      </a:cubicBezTo>
                      <a:cubicBezTo>
                        <a:pt x="60" y="36"/>
                        <a:pt x="60" y="35"/>
                        <a:pt x="61" y="34"/>
                      </a:cubicBezTo>
                      <a:cubicBezTo>
                        <a:pt x="61" y="33"/>
                        <a:pt x="62" y="32"/>
                        <a:pt x="63" y="30"/>
                      </a:cubicBezTo>
                      <a:cubicBezTo>
                        <a:pt x="64" y="29"/>
                        <a:pt x="64" y="28"/>
                        <a:pt x="65" y="24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19"/>
                        <a:pt x="68" y="16"/>
                        <a:pt x="71" y="13"/>
                      </a:cubicBezTo>
                      <a:cubicBezTo>
                        <a:pt x="72" y="12"/>
                        <a:pt x="74" y="11"/>
                        <a:pt x="75" y="9"/>
                      </a:cubicBezTo>
                      <a:cubicBezTo>
                        <a:pt x="75" y="8"/>
                        <a:pt x="76" y="8"/>
                        <a:pt x="77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8" y="7"/>
                        <a:pt x="78" y="7"/>
                        <a:pt x="78" y="6"/>
                      </a:cubicBezTo>
                      <a:cubicBezTo>
                        <a:pt x="79" y="5"/>
                        <a:pt x="81" y="4"/>
                        <a:pt x="82" y="4"/>
                      </a:cubicBezTo>
                      <a:cubicBezTo>
                        <a:pt x="85" y="3"/>
                        <a:pt x="86" y="2"/>
                        <a:pt x="86" y="2"/>
                      </a:cubicBezTo>
                      <a:cubicBezTo>
                        <a:pt x="86" y="2"/>
                        <a:pt x="86" y="1"/>
                        <a:pt x="84" y="1"/>
                      </a:cubicBezTo>
                      <a:cubicBezTo>
                        <a:pt x="84" y="0"/>
                        <a:pt x="84" y="0"/>
                        <a:pt x="83" y="0"/>
                      </a:cubicBezTo>
                      <a:cubicBezTo>
                        <a:pt x="82" y="0"/>
                        <a:pt x="81" y="2"/>
                        <a:pt x="80" y="3"/>
                      </a:cubicBezTo>
                      <a:cubicBezTo>
                        <a:pt x="78" y="5"/>
                        <a:pt x="76" y="6"/>
                        <a:pt x="73" y="7"/>
                      </a:cubicBezTo>
                      <a:cubicBezTo>
                        <a:pt x="70" y="7"/>
                        <a:pt x="69" y="8"/>
                        <a:pt x="67" y="10"/>
                      </a:cubicBezTo>
                      <a:cubicBezTo>
                        <a:pt x="66" y="11"/>
                        <a:pt x="65" y="12"/>
                        <a:pt x="64" y="12"/>
                      </a:cubicBezTo>
                      <a:cubicBezTo>
                        <a:pt x="62" y="13"/>
                        <a:pt x="60" y="14"/>
                        <a:pt x="58" y="14"/>
                      </a:cubicBezTo>
                      <a:cubicBezTo>
                        <a:pt x="57" y="14"/>
                        <a:pt x="55" y="14"/>
                        <a:pt x="55" y="14"/>
                      </a:cubicBezTo>
                      <a:cubicBezTo>
                        <a:pt x="54" y="17"/>
                        <a:pt x="53" y="17"/>
                        <a:pt x="52" y="17"/>
                      </a:cubicBezTo>
                      <a:cubicBezTo>
                        <a:pt x="51" y="17"/>
                        <a:pt x="50" y="17"/>
                        <a:pt x="49" y="16"/>
                      </a:cubicBezTo>
                      <a:cubicBezTo>
                        <a:pt x="48" y="16"/>
                        <a:pt x="48" y="15"/>
                        <a:pt x="47" y="15"/>
                      </a:cubicBezTo>
                      <a:cubicBezTo>
                        <a:pt x="46" y="15"/>
                        <a:pt x="43" y="16"/>
                        <a:pt x="41" y="19"/>
                      </a:cubicBezTo>
                      <a:cubicBezTo>
                        <a:pt x="40" y="21"/>
                        <a:pt x="39" y="22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8"/>
                        <a:pt x="40" y="32"/>
                        <a:pt x="34" y="35"/>
                      </a:cubicBezTo>
                      <a:cubicBezTo>
                        <a:pt x="30" y="38"/>
                        <a:pt x="28" y="42"/>
                        <a:pt x="26" y="45"/>
                      </a:cubicBezTo>
                      <a:cubicBezTo>
                        <a:pt x="25" y="46"/>
                        <a:pt x="24" y="47"/>
                        <a:pt x="23" y="48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19" y="52"/>
                        <a:pt x="19" y="52"/>
                      </a:cubicBezTo>
                      <a:cubicBezTo>
                        <a:pt x="19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7" y="54"/>
                        <a:pt x="17" y="54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5" y="56"/>
                        <a:pt x="15" y="56"/>
                      </a:cubicBezTo>
                      <a:cubicBezTo>
                        <a:pt x="15" y="56"/>
                        <a:pt x="15" y="56"/>
                        <a:pt x="14" y="56"/>
                      </a:cubicBezTo>
                      <a:cubicBezTo>
                        <a:pt x="14" y="57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4" y="59"/>
                        <a:pt x="15" y="60"/>
                        <a:pt x="15" y="60"/>
                      </a:cubicBezTo>
                      <a:cubicBezTo>
                        <a:pt x="18" y="63"/>
                        <a:pt x="18" y="66"/>
                        <a:pt x="18" y="68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20" y="75"/>
                        <a:pt x="18" y="77"/>
                        <a:pt x="17" y="78"/>
                      </a:cubicBezTo>
                      <a:cubicBezTo>
                        <a:pt x="16" y="81"/>
                        <a:pt x="18" y="91"/>
                        <a:pt x="19" y="93"/>
                      </a:cubicBezTo>
                      <a:cubicBezTo>
                        <a:pt x="22" y="96"/>
                        <a:pt x="20" y="99"/>
                        <a:pt x="19" y="102"/>
                      </a:cubicBezTo>
                      <a:cubicBezTo>
                        <a:pt x="18" y="103"/>
                        <a:pt x="18" y="104"/>
                        <a:pt x="17" y="105"/>
                      </a:cubicBezTo>
                      <a:cubicBezTo>
                        <a:pt x="15" y="110"/>
                        <a:pt x="12" y="113"/>
                        <a:pt x="6" y="113"/>
                      </a:cubicBezTo>
                      <a:cubicBezTo>
                        <a:pt x="5" y="113"/>
                        <a:pt x="4" y="115"/>
                        <a:pt x="4" y="117"/>
                      </a:cubicBezTo>
                      <a:cubicBezTo>
                        <a:pt x="3" y="119"/>
                        <a:pt x="3" y="120"/>
                        <a:pt x="1" y="121"/>
                      </a:cubicBezTo>
                      <a:cubicBezTo>
                        <a:pt x="1" y="121"/>
                        <a:pt x="0" y="122"/>
                        <a:pt x="0" y="123"/>
                      </a:cubicBezTo>
                      <a:cubicBezTo>
                        <a:pt x="0" y="123"/>
                        <a:pt x="1" y="123"/>
                        <a:pt x="1" y="123"/>
                      </a:cubicBezTo>
                      <a:cubicBezTo>
                        <a:pt x="1" y="123"/>
                        <a:pt x="1" y="123"/>
                        <a:pt x="2" y="123"/>
                      </a:cubicBezTo>
                      <a:cubicBezTo>
                        <a:pt x="2" y="124"/>
                        <a:pt x="2" y="124"/>
                        <a:pt x="3" y="124"/>
                      </a:cubicBezTo>
                      <a:cubicBezTo>
                        <a:pt x="3" y="124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6"/>
                      </a:cubicBezTo>
                      <a:cubicBezTo>
                        <a:pt x="6" y="127"/>
                        <a:pt x="7" y="127"/>
                        <a:pt x="7" y="127"/>
                      </a:cubicBezTo>
                      <a:cubicBezTo>
                        <a:pt x="7" y="127"/>
                        <a:pt x="8" y="127"/>
                        <a:pt x="8" y="127"/>
                      </a:cubicBezTo>
                      <a:cubicBezTo>
                        <a:pt x="8" y="128"/>
                        <a:pt x="8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4" y="129"/>
                        <a:pt x="16" y="131"/>
                        <a:pt x="17" y="132"/>
                      </a:cubicBezTo>
                      <a:cubicBezTo>
                        <a:pt x="18" y="133"/>
                        <a:pt x="19" y="134"/>
                        <a:pt x="20" y="135"/>
                      </a:cubicBezTo>
                      <a:cubicBezTo>
                        <a:pt x="21" y="135"/>
                        <a:pt x="22" y="136"/>
                        <a:pt x="24" y="136"/>
                      </a:cubicBezTo>
                      <a:cubicBezTo>
                        <a:pt x="24" y="136"/>
                        <a:pt x="24" y="136"/>
                        <a:pt x="25" y="136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7" y="134"/>
                        <a:pt x="27" y="134"/>
                        <a:pt x="28" y="134"/>
                      </a:cubicBezTo>
                      <a:cubicBezTo>
                        <a:pt x="29" y="134"/>
                        <a:pt x="29" y="134"/>
                        <a:pt x="29" y="134"/>
                      </a:cubicBezTo>
                      <a:cubicBezTo>
                        <a:pt x="29" y="134"/>
                        <a:pt x="29" y="134"/>
                        <a:pt x="30" y="134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5"/>
                        <a:pt x="30" y="135"/>
                        <a:pt x="30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3" y="136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4" y="137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5" y="138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40"/>
                        <a:pt x="36" y="140"/>
                        <a:pt x="37" y="141"/>
                      </a:cubicBezTo>
                      <a:cubicBezTo>
                        <a:pt x="37" y="141"/>
                        <a:pt x="37" y="141"/>
                        <a:pt x="37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6" name="Freeform 1948"/>
                <p:cNvSpPr>
                  <a:spLocks/>
                </p:cNvSpPr>
                <p:nvPr/>
              </p:nvSpPr>
              <p:spPr bwMode="auto">
                <a:xfrm>
                  <a:off x="2077" y="1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7" name="Freeform 1949"/>
                <p:cNvSpPr>
                  <a:spLocks/>
                </p:cNvSpPr>
                <p:nvPr/>
              </p:nvSpPr>
              <p:spPr bwMode="auto">
                <a:xfrm>
                  <a:off x="2051" y="189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8" name="Freeform 1950"/>
                <p:cNvSpPr>
                  <a:spLocks/>
                </p:cNvSpPr>
                <p:nvPr/>
              </p:nvSpPr>
              <p:spPr bwMode="auto">
                <a:xfrm>
                  <a:off x="2051" y="18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9" name="Freeform 1951"/>
                <p:cNvSpPr>
                  <a:spLocks/>
                </p:cNvSpPr>
                <p:nvPr/>
              </p:nvSpPr>
              <p:spPr bwMode="auto">
                <a:xfrm>
                  <a:off x="2052" y="1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0" name="Freeform 1952"/>
                <p:cNvSpPr>
                  <a:spLocks/>
                </p:cNvSpPr>
                <p:nvPr/>
              </p:nvSpPr>
              <p:spPr bwMode="auto">
                <a:xfrm>
                  <a:off x="2051" y="18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1" name="Freeform 1953"/>
                <p:cNvSpPr>
                  <a:spLocks/>
                </p:cNvSpPr>
                <p:nvPr/>
              </p:nvSpPr>
              <p:spPr bwMode="auto">
                <a:xfrm>
                  <a:off x="2070" y="1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2" name="Freeform 1954"/>
                <p:cNvSpPr>
                  <a:spLocks/>
                </p:cNvSpPr>
                <p:nvPr/>
              </p:nvSpPr>
              <p:spPr bwMode="auto">
                <a:xfrm>
                  <a:off x="2053" y="188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3" name="Freeform 1955"/>
                <p:cNvSpPr>
                  <a:spLocks/>
                </p:cNvSpPr>
                <p:nvPr/>
              </p:nvSpPr>
              <p:spPr bwMode="auto">
                <a:xfrm>
                  <a:off x="2053" y="188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4" name="Freeform 1956"/>
                <p:cNvSpPr>
                  <a:spLocks/>
                </p:cNvSpPr>
                <p:nvPr/>
              </p:nvSpPr>
              <p:spPr bwMode="auto">
                <a:xfrm>
                  <a:off x="2078" y="183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5" name="Freeform 1957"/>
                <p:cNvSpPr>
                  <a:spLocks/>
                </p:cNvSpPr>
                <p:nvPr/>
              </p:nvSpPr>
              <p:spPr bwMode="auto">
                <a:xfrm>
                  <a:off x="2071" y="1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6" name="Freeform 1958"/>
                <p:cNvSpPr>
                  <a:spLocks/>
                </p:cNvSpPr>
                <p:nvPr/>
              </p:nvSpPr>
              <p:spPr bwMode="auto">
                <a:xfrm>
                  <a:off x="2073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7" name="Freeform 1959"/>
                <p:cNvSpPr>
                  <a:spLocks/>
                </p:cNvSpPr>
                <p:nvPr/>
              </p:nvSpPr>
              <p:spPr bwMode="auto">
                <a:xfrm>
                  <a:off x="2053" y="189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8" name="Freeform 1960"/>
                <p:cNvSpPr>
                  <a:spLocks/>
                </p:cNvSpPr>
                <p:nvPr/>
              </p:nvSpPr>
              <p:spPr bwMode="auto">
                <a:xfrm>
                  <a:off x="2052" y="18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9" name="Freeform 1961"/>
                <p:cNvSpPr>
                  <a:spLocks/>
                </p:cNvSpPr>
                <p:nvPr/>
              </p:nvSpPr>
              <p:spPr bwMode="auto">
                <a:xfrm>
                  <a:off x="2074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0" name="Freeform 1962"/>
                <p:cNvSpPr>
                  <a:spLocks/>
                </p:cNvSpPr>
                <p:nvPr/>
              </p:nvSpPr>
              <p:spPr bwMode="auto">
                <a:xfrm>
                  <a:off x="2076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1" name="Freeform 1963"/>
                <p:cNvSpPr>
                  <a:spLocks/>
                </p:cNvSpPr>
                <p:nvPr/>
              </p:nvSpPr>
              <p:spPr bwMode="auto">
                <a:xfrm>
                  <a:off x="1967" y="17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2" name="Freeform 1964"/>
                <p:cNvSpPr>
                  <a:spLocks/>
                </p:cNvSpPr>
                <p:nvPr/>
              </p:nvSpPr>
              <p:spPr bwMode="auto">
                <a:xfrm>
                  <a:off x="1971" y="1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3" name="Freeform 1965"/>
                <p:cNvSpPr>
                  <a:spLocks/>
                </p:cNvSpPr>
                <p:nvPr/>
              </p:nvSpPr>
              <p:spPr bwMode="auto">
                <a:xfrm>
                  <a:off x="1969" y="17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4" name="Freeform 1966"/>
                <p:cNvSpPr>
                  <a:spLocks/>
                </p:cNvSpPr>
                <p:nvPr/>
              </p:nvSpPr>
              <p:spPr bwMode="auto">
                <a:xfrm>
                  <a:off x="1973" y="176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5" name="Freeform 1967"/>
                <p:cNvSpPr>
                  <a:spLocks/>
                </p:cNvSpPr>
                <p:nvPr/>
              </p:nvSpPr>
              <p:spPr bwMode="auto">
                <a:xfrm>
                  <a:off x="1972" y="17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6" name="Freeform 1968"/>
                <p:cNvSpPr>
                  <a:spLocks/>
                </p:cNvSpPr>
                <p:nvPr/>
              </p:nvSpPr>
              <p:spPr bwMode="auto">
                <a:xfrm>
                  <a:off x="1966" y="17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7" name="Freeform 1969"/>
                <p:cNvSpPr>
                  <a:spLocks/>
                </p:cNvSpPr>
                <p:nvPr/>
              </p:nvSpPr>
              <p:spPr bwMode="auto">
                <a:xfrm>
                  <a:off x="2056" y="1965"/>
                  <a:ext cx="128" cy="142"/>
                </a:xfrm>
                <a:custGeom>
                  <a:avLst/>
                  <a:gdLst>
                    <a:gd name="T0" fmla="*/ 71 w 133"/>
                    <a:gd name="T1" fmla="*/ 137 h 149"/>
                    <a:gd name="T2" fmla="*/ 77 w 133"/>
                    <a:gd name="T3" fmla="*/ 138 h 149"/>
                    <a:gd name="T4" fmla="*/ 78 w 133"/>
                    <a:gd name="T5" fmla="*/ 137 h 149"/>
                    <a:gd name="T6" fmla="*/ 79 w 133"/>
                    <a:gd name="T7" fmla="*/ 124 h 149"/>
                    <a:gd name="T8" fmla="*/ 89 w 133"/>
                    <a:gd name="T9" fmla="*/ 110 h 149"/>
                    <a:gd name="T10" fmla="*/ 113 w 133"/>
                    <a:gd name="T11" fmla="*/ 106 h 149"/>
                    <a:gd name="T12" fmla="*/ 127 w 133"/>
                    <a:gd name="T13" fmla="*/ 111 h 149"/>
                    <a:gd name="T14" fmla="*/ 130 w 133"/>
                    <a:gd name="T15" fmla="*/ 108 h 149"/>
                    <a:gd name="T16" fmla="*/ 131 w 133"/>
                    <a:gd name="T17" fmla="*/ 106 h 149"/>
                    <a:gd name="T18" fmla="*/ 132 w 133"/>
                    <a:gd name="T19" fmla="*/ 91 h 149"/>
                    <a:gd name="T20" fmla="*/ 121 w 133"/>
                    <a:gd name="T21" fmla="*/ 75 h 149"/>
                    <a:gd name="T22" fmla="*/ 104 w 133"/>
                    <a:gd name="T23" fmla="*/ 68 h 149"/>
                    <a:gd name="T24" fmla="*/ 103 w 133"/>
                    <a:gd name="T25" fmla="*/ 56 h 149"/>
                    <a:gd name="T26" fmla="*/ 97 w 133"/>
                    <a:gd name="T27" fmla="*/ 43 h 149"/>
                    <a:gd name="T28" fmla="*/ 91 w 133"/>
                    <a:gd name="T29" fmla="*/ 43 h 149"/>
                    <a:gd name="T30" fmla="*/ 87 w 133"/>
                    <a:gd name="T31" fmla="*/ 43 h 149"/>
                    <a:gd name="T32" fmla="*/ 85 w 133"/>
                    <a:gd name="T33" fmla="*/ 41 h 149"/>
                    <a:gd name="T34" fmla="*/ 84 w 133"/>
                    <a:gd name="T35" fmla="*/ 39 h 149"/>
                    <a:gd name="T36" fmla="*/ 72 w 133"/>
                    <a:gd name="T37" fmla="*/ 33 h 149"/>
                    <a:gd name="T38" fmla="*/ 71 w 133"/>
                    <a:gd name="T39" fmla="*/ 33 h 149"/>
                    <a:gd name="T40" fmla="*/ 68 w 133"/>
                    <a:gd name="T41" fmla="*/ 32 h 149"/>
                    <a:gd name="T42" fmla="*/ 49 w 133"/>
                    <a:gd name="T43" fmla="*/ 23 h 149"/>
                    <a:gd name="T44" fmla="*/ 36 w 133"/>
                    <a:gd name="T45" fmla="*/ 1 h 149"/>
                    <a:gd name="T46" fmla="*/ 19 w 133"/>
                    <a:gd name="T47" fmla="*/ 9 h 149"/>
                    <a:gd name="T48" fmla="*/ 13 w 133"/>
                    <a:gd name="T49" fmla="*/ 12 h 149"/>
                    <a:gd name="T50" fmla="*/ 11 w 133"/>
                    <a:gd name="T51" fmla="*/ 14 h 149"/>
                    <a:gd name="T52" fmla="*/ 9 w 133"/>
                    <a:gd name="T53" fmla="*/ 14 h 149"/>
                    <a:gd name="T54" fmla="*/ 6 w 133"/>
                    <a:gd name="T55" fmla="*/ 14 h 149"/>
                    <a:gd name="T56" fmla="*/ 4 w 133"/>
                    <a:gd name="T57" fmla="*/ 14 h 149"/>
                    <a:gd name="T58" fmla="*/ 6 w 133"/>
                    <a:gd name="T59" fmla="*/ 19 h 149"/>
                    <a:gd name="T60" fmla="*/ 6 w 133"/>
                    <a:gd name="T61" fmla="*/ 34 h 149"/>
                    <a:gd name="T62" fmla="*/ 8 w 133"/>
                    <a:gd name="T63" fmla="*/ 49 h 149"/>
                    <a:gd name="T64" fmla="*/ 5 w 133"/>
                    <a:gd name="T65" fmla="*/ 57 h 149"/>
                    <a:gd name="T66" fmla="*/ 4 w 133"/>
                    <a:gd name="T67" fmla="*/ 69 h 149"/>
                    <a:gd name="T68" fmla="*/ 0 w 133"/>
                    <a:gd name="T69" fmla="*/ 84 h 149"/>
                    <a:gd name="T70" fmla="*/ 0 w 133"/>
                    <a:gd name="T71" fmla="*/ 86 h 149"/>
                    <a:gd name="T72" fmla="*/ 4 w 133"/>
                    <a:gd name="T73" fmla="*/ 91 h 149"/>
                    <a:gd name="T74" fmla="*/ 10 w 133"/>
                    <a:gd name="T75" fmla="*/ 106 h 149"/>
                    <a:gd name="T76" fmla="*/ 11 w 133"/>
                    <a:gd name="T77" fmla="*/ 114 h 149"/>
                    <a:gd name="T78" fmla="*/ 12 w 133"/>
                    <a:gd name="T79" fmla="*/ 126 h 149"/>
                    <a:gd name="T80" fmla="*/ 20 w 133"/>
                    <a:gd name="T81" fmla="*/ 147 h 149"/>
                    <a:gd name="T82" fmla="*/ 20 w 133"/>
                    <a:gd name="T83" fmla="*/ 149 h 149"/>
                    <a:gd name="T84" fmla="*/ 26 w 133"/>
                    <a:gd name="T85" fmla="*/ 145 h 149"/>
                    <a:gd name="T86" fmla="*/ 28 w 133"/>
                    <a:gd name="T87" fmla="*/ 144 h 149"/>
                    <a:gd name="T88" fmla="*/ 38 w 133"/>
                    <a:gd name="T89" fmla="*/ 137 h 149"/>
                    <a:gd name="T90" fmla="*/ 46 w 133"/>
                    <a:gd name="T91" fmla="*/ 139 h 149"/>
                    <a:gd name="T92" fmla="*/ 62 w 133"/>
                    <a:gd name="T93" fmla="*/ 139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3" h="149">
                      <a:moveTo>
                        <a:pt x="71" y="137"/>
                      </a:move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7"/>
                        <a:pt x="77" y="137"/>
                      </a:cubicBezTo>
                      <a:cubicBezTo>
                        <a:pt x="78" y="137"/>
                        <a:pt x="78" y="137"/>
                        <a:pt x="78" y="137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9" y="132"/>
                        <a:pt x="79" y="127"/>
                        <a:pt x="79" y="124"/>
                      </a:cubicBezTo>
                      <a:cubicBezTo>
                        <a:pt x="79" y="124"/>
                        <a:pt x="79" y="124"/>
                        <a:pt x="79" y="124"/>
                      </a:cubicBezTo>
                      <a:cubicBezTo>
                        <a:pt x="79" y="124"/>
                        <a:pt x="79" y="123"/>
                        <a:pt x="79" y="123"/>
                      </a:cubicBezTo>
                      <a:cubicBezTo>
                        <a:pt x="79" y="119"/>
                        <a:pt x="85" y="113"/>
                        <a:pt x="89" y="110"/>
                      </a:cubicBezTo>
                      <a:cubicBezTo>
                        <a:pt x="92" y="108"/>
                        <a:pt x="95" y="108"/>
                        <a:pt x="98" y="108"/>
                      </a:cubicBezTo>
                      <a:cubicBezTo>
                        <a:pt x="100" y="108"/>
                        <a:pt x="102" y="108"/>
                        <a:pt x="103" y="108"/>
                      </a:cubicBezTo>
                      <a:cubicBezTo>
                        <a:pt x="105" y="106"/>
                        <a:pt x="109" y="106"/>
                        <a:pt x="113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20" y="106"/>
                        <a:pt x="123" y="108"/>
                        <a:pt x="125" y="109"/>
                      </a:cubicBezTo>
                      <a:cubicBezTo>
                        <a:pt x="126" y="110"/>
                        <a:pt x="127" y="111"/>
                        <a:pt x="127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9" y="110"/>
                        <a:pt x="130" y="109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1" y="107"/>
                        <a:pt x="131" y="107"/>
                      </a:cubicBezTo>
                      <a:cubicBezTo>
                        <a:pt x="131" y="107"/>
                        <a:pt x="131" y="107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0" y="103"/>
                        <a:pt x="131" y="101"/>
                        <a:pt x="132" y="98"/>
                      </a:cubicBezTo>
                      <a:cubicBezTo>
                        <a:pt x="132" y="96"/>
                        <a:pt x="133" y="93"/>
                        <a:pt x="132" y="91"/>
                      </a:cubicBezTo>
                      <a:cubicBezTo>
                        <a:pt x="132" y="89"/>
                        <a:pt x="130" y="88"/>
                        <a:pt x="129" y="86"/>
                      </a:cubicBezTo>
                      <a:cubicBezTo>
                        <a:pt x="127" y="85"/>
                        <a:pt x="125" y="83"/>
                        <a:pt x="125" y="79"/>
                      </a:cubicBezTo>
                      <a:cubicBezTo>
                        <a:pt x="125" y="76"/>
                        <a:pt x="125" y="75"/>
                        <a:pt x="121" y="75"/>
                      </a:cubicBezTo>
                      <a:cubicBezTo>
                        <a:pt x="120" y="75"/>
                        <a:pt x="119" y="75"/>
                        <a:pt x="118" y="75"/>
                      </a:cubicBezTo>
                      <a:cubicBezTo>
                        <a:pt x="118" y="75"/>
                        <a:pt x="117" y="75"/>
                        <a:pt x="116" y="75"/>
                      </a:cubicBezTo>
                      <a:cubicBezTo>
                        <a:pt x="106" y="75"/>
                        <a:pt x="104" y="71"/>
                        <a:pt x="104" y="68"/>
                      </a:cubicBezTo>
                      <a:cubicBezTo>
                        <a:pt x="104" y="66"/>
                        <a:pt x="103" y="65"/>
                        <a:pt x="102" y="64"/>
                      </a:cubicBezTo>
                      <a:cubicBezTo>
                        <a:pt x="101" y="62"/>
                        <a:pt x="100" y="58"/>
                        <a:pt x="103" y="57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2" y="54"/>
                        <a:pt x="100" y="52"/>
                        <a:pt x="101" y="49"/>
                      </a:cubicBezTo>
                      <a:cubicBezTo>
                        <a:pt x="101" y="47"/>
                        <a:pt x="100" y="46"/>
                        <a:pt x="98" y="44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97" y="43"/>
                        <a:pt x="96" y="43"/>
                        <a:pt x="94" y="43"/>
                      </a:cubicBezTo>
                      <a:cubicBezTo>
                        <a:pt x="94" y="43"/>
                        <a:pt x="93" y="43"/>
                        <a:pt x="93" y="43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0" y="43"/>
                        <a:pt x="89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5" y="42"/>
                        <a:pt x="85" y="42"/>
                        <a:pt x="85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4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4" y="40"/>
                        <a:pt x="84" y="39"/>
                        <a:pt x="84" y="39"/>
                      </a:cubicBezTo>
                      <a:cubicBezTo>
                        <a:pt x="84" y="38"/>
                        <a:pt x="81" y="37"/>
                        <a:pt x="77" y="37"/>
                      </a:cubicBezTo>
                      <a:cubicBezTo>
                        <a:pt x="74" y="37"/>
                        <a:pt x="73" y="34"/>
                        <a:pt x="73" y="33"/>
                      </a:cubicBezTo>
                      <a:cubicBezTo>
                        <a:pt x="73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0" y="33"/>
                        <a:pt x="69" y="33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ubicBezTo>
                        <a:pt x="58" y="32"/>
                        <a:pt x="55" y="29"/>
                        <a:pt x="49" y="23"/>
                      </a:cubicBezTo>
                      <a:cubicBezTo>
                        <a:pt x="44" y="16"/>
                        <a:pt x="44" y="4"/>
                        <a:pt x="45" y="0"/>
                      </a:cubicBezTo>
                      <a:cubicBezTo>
                        <a:pt x="44" y="0"/>
                        <a:pt x="43" y="0"/>
                        <a:pt x="41" y="0"/>
                      </a:cubicBezTo>
                      <a:cubicBezTo>
                        <a:pt x="40" y="0"/>
                        <a:pt x="38" y="1"/>
                        <a:pt x="36" y="1"/>
                      </a:cubicBezTo>
                      <a:cubicBezTo>
                        <a:pt x="34" y="1"/>
                        <a:pt x="30" y="3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8"/>
                        <a:pt x="20" y="8"/>
                        <a:pt x="19" y="9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1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6"/>
                        <a:pt x="5" y="18"/>
                        <a:pt x="6" y="19"/>
                      </a:cubicBezTo>
                      <a:cubicBezTo>
                        <a:pt x="8" y="22"/>
                        <a:pt x="9" y="25"/>
                        <a:pt x="10" y="26"/>
                      </a:cubicBezTo>
                      <a:cubicBezTo>
                        <a:pt x="11" y="31"/>
                        <a:pt x="8" y="33"/>
                        <a:pt x="7" y="34"/>
                      </a:cubicBezTo>
                      <a:cubicBezTo>
                        <a:pt x="7" y="34"/>
                        <a:pt x="7" y="34"/>
                        <a:pt x="6" y="34"/>
                      </a:cubicBezTo>
                      <a:cubicBezTo>
                        <a:pt x="6" y="35"/>
                        <a:pt x="6" y="40"/>
                        <a:pt x="7" y="47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50"/>
                        <a:pt x="7" y="52"/>
                        <a:pt x="6" y="54"/>
                      </a:cubicBezTo>
                      <a:cubicBezTo>
                        <a:pt x="5" y="55"/>
                        <a:pt x="5" y="56"/>
                        <a:pt x="5" y="57"/>
                      </a:cubicBezTo>
                      <a:cubicBezTo>
                        <a:pt x="7" y="59"/>
                        <a:pt x="5" y="62"/>
                        <a:pt x="4" y="64"/>
                      </a:cubicBezTo>
                      <a:cubicBezTo>
                        <a:pt x="3" y="66"/>
                        <a:pt x="2" y="67"/>
                        <a:pt x="2" y="68"/>
                      </a:cubicBezTo>
                      <a:cubicBezTo>
                        <a:pt x="2" y="68"/>
                        <a:pt x="3" y="69"/>
                        <a:pt x="4" y="69"/>
                      </a:cubicBezTo>
                      <a:cubicBezTo>
                        <a:pt x="5" y="70"/>
                        <a:pt x="7" y="71"/>
                        <a:pt x="7" y="73"/>
                      </a:cubicBezTo>
                      <a:cubicBezTo>
                        <a:pt x="7" y="76"/>
                        <a:pt x="3" y="82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6"/>
                        <a:pt x="0" y="87"/>
                        <a:pt x="0" y="87"/>
                      </a:cubicBezTo>
                      <a:cubicBezTo>
                        <a:pt x="1" y="88"/>
                        <a:pt x="2" y="89"/>
                        <a:pt x="4" y="91"/>
                      </a:cubicBezTo>
                      <a:cubicBezTo>
                        <a:pt x="7" y="93"/>
                        <a:pt x="6" y="96"/>
                        <a:pt x="6" y="98"/>
                      </a:cubicBezTo>
                      <a:cubicBezTo>
                        <a:pt x="6" y="100"/>
                        <a:pt x="6" y="102"/>
                        <a:pt x="7" y="103"/>
                      </a:cubicBezTo>
                      <a:cubicBezTo>
                        <a:pt x="8" y="104"/>
                        <a:pt x="9" y="105"/>
                        <a:pt x="10" y="106"/>
                      </a:cubicBezTo>
                      <a:cubicBezTo>
                        <a:pt x="11" y="107"/>
                        <a:pt x="12" y="108"/>
                        <a:pt x="12" y="109"/>
                      </a:cubicBezTo>
                      <a:cubicBezTo>
                        <a:pt x="13" y="111"/>
                        <a:pt x="11" y="112"/>
                        <a:pt x="11" y="112"/>
                      </a:cubicBezTo>
                      <a:cubicBezTo>
                        <a:pt x="11" y="112"/>
                        <a:pt x="11" y="113"/>
                        <a:pt x="11" y="114"/>
                      </a:cubicBezTo>
                      <a:cubicBezTo>
                        <a:pt x="11" y="116"/>
                        <a:pt x="11" y="119"/>
                        <a:pt x="9" y="120"/>
                      </a:cubicBezTo>
                      <a:cubicBezTo>
                        <a:pt x="8" y="120"/>
                        <a:pt x="8" y="121"/>
                        <a:pt x="9" y="121"/>
                      </a:cubicBezTo>
                      <a:cubicBezTo>
                        <a:pt x="9" y="123"/>
                        <a:pt x="11" y="125"/>
                        <a:pt x="12" y="126"/>
                      </a:cubicBezTo>
                      <a:cubicBezTo>
                        <a:pt x="15" y="127"/>
                        <a:pt x="15" y="130"/>
                        <a:pt x="15" y="132"/>
                      </a:cubicBezTo>
                      <a:cubicBezTo>
                        <a:pt x="16" y="134"/>
                        <a:pt x="16" y="136"/>
                        <a:pt x="17" y="137"/>
                      </a:cubicBezTo>
                      <a:cubicBezTo>
                        <a:pt x="19" y="139"/>
                        <a:pt x="19" y="143"/>
                        <a:pt x="20" y="147"/>
                      </a:cubicBezTo>
                      <a:cubicBezTo>
                        <a:pt x="20" y="147"/>
                        <a:pt x="20" y="147"/>
                        <a:pt x="20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8"/>
                        <a:pt x="20" y="149"/>
                        <a:pt x="20" y="149"/>
                      </a:cubicBezTo>
                      <a:cubicBezTo>
                        <a:pt x="21" y="149"/>
                        <a:pt x="22" y="148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5" y="146"/>
                        <a:pt x="25" y="146"/>
                        <a:pt x="26" y="145"/>
                      </a:cubicBezTo>
                      <a:cubicBezTo>
                        <a:pt x="26" y="145"/>
                        <a:pt x="26" y="145"/>
                        <a:pt x="26" y="145"/>
                      </a:cubicBezTo>
                      <a:cubicBezTo>
                        <a:pt x="27" y="145"/>
                        <a:pt x="28" y="144"/>
                        <a:pt x="28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30" y="142"/>
                        <a:pt x="31" y="141"/>
                        <a:pt x="32" y="140"/>
                      </a:cubicBezTo>
                      <a:cubicBezTo>
                        <a:pt x="34" y="138"/>
                        <a:pt x="35" y="137"/>
                        <a:pt x="36" y="137"/>
                      </a:cubicBezTo>
                      <a:cubicBezTo>
                        <a:pt x="37" y="137"/>
                        <a:pt x="37" y="137"/>
                        <a:pt x="38" y="137"/>
                      </a:cubicBezTo>
                      <a:cubicBezTo>
                        <a:pt x="39" y="137"/>
                        <a:pt x="40" y="137"/>
                        <a:pt x="41" y="138"/>
                      </a:cubicBezTo>
                      <a:cubicBezTo>
                        <a:pt x="42" y="139"/>
                        <a:pt x="42" y="139"/>
                        <a:pt x="44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50" y="140"/>
                        <a:pt x="55" y="141"/>
                        <a:pt x="58" y="145"/>
                      </a:cubicBezTo>
                      <a:cubicBezTo>
                        <a:pt x="59" y="144"/>
                        <a:pt x="59" y="143"/>
                        <a:pt x="60" y="142"/>
                      </a:cubicBezTo>
                      <a:cubicBezTo>
                        <a:pt x="60" y="141"/>
                        <a:pt x="61" y="139"/>
                        <a:pt x="62" y="139"/>
                      </a:cubicBezTo>
                      <a:cubicBezTo>
                        <a:pt x="62" y="138"/>
                        <a:pt x="64" y="137"/>
                        <a:pt x="66" y="137"/>
                      </a:cubicBezTo>
                      <a:cubicBezTo>
                        <a:pt x="68" y="137"/>
                        <a:pt x="69" y="137"/>
                        <a:pt x="71" y="1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8" name="Freeform 1970"/>
                <p:cNvSpPr>
                  <a:spLocks/>
                </p:cNvSpPr>
                <p:nvPr/>
              </p:nvSpPr>
              <p:spPr bwMode="auto">
                <a:xfrm>
                  <a:off x="2182" y="20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9" name="Freeform 1971"/>
                <p:cNvSpPr>
                  <a:spLocks/>
                </p:cNvSpPr>
                <p:nvPr/>
              </p:nvSpPr>
              <p:spPr bwMode="auto">
                <a:xfrm>
                  <a:off x="2138" y="200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0" name="Freeform 1972"/>
                <p:cNvSpPr>
                  <a:spLocks/>
                </p:cNvSpPr>
                <p:nvPr/>
              </p:nvSpPr>
              <p:spPr bwMode="auto">
                <a:xfrm>
                  <a:off x="2140" y="2006"/>
                  <a:ext cx="6" cy="0"/>
                </a:xfrm>
                <a:custGeom>
                  <a:avLst/>
                  <a:gdLst>
                    <a:gd name="T0" fmla="*/ 6 w 6"/>
                    <a:gd name="T1" fmla="*/ 0 w 6"/>
                    <a:gd name="T2" fmla="*/ 4 w 6"/>
                    <a:gd name="T3" fmla="*/ 6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6" y="0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1" name="Freeform 1973"/>
                <p:cNvSpPr>
                  <a:spLocks/>
                </p:cNvSpPr>
                <p:nvPr/>
              </p:nvSpPr>
              <p:spPr bwMode="auto">
                <a:xfrm>
                  <a:off x="2060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2" name="Freeform 1974"/>
                <p:cNvSpPr>
                  <a:spLocks/>
                </p:cNvSpPr>
                <p:nvPr/>
              </p:nvSpPr>
              <p:spPr bwMode="auto">
                <a:xfrm>
                  <a:off x="2063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3" name="Freeform 1975"/>
                <p:cNvSpPr>
                  <a:spLocks/>
                </p:cNvSpPr>
                <p:nvPr/>
              </p:nvSpPr>
              <p:spPr bwMode="auto">
                <a:xfrm>
                  <a:off x="2103" y="1987"/>
                  <a:ext cx="15" cy="9"/>
                </a:xfrm>
                <a:custGeom>
                  <a:avLst/>
                  <a:gdLst>
                    <a:gd name="T0" fmla="*/ 15 w 15"/>
                    <a:gd name="T1" fmla="*/ 8 h 9"/>
                    <a:gd name="T2" fmla="*/ 0 w 15"/>
                    <a:gd name="T3" fmla="*/ 0 h 9"/>
                    <a:gd name="T4" fmla="*/ 15 w 15"/>
                    <a:gd name="T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5" y="8"/>
                      </a:moveTo>
                      <a:cubicBezTo>
                        <a:pt x="9" y="9"/>
                        <a:pt x="6" y="6"/>
                        <a:pt x="0" y="0"/>
                      </a:cubicBezTo>
                      <a:cubicBezTo>
                        <a:pt x="6" y="6"/>
                        <a:pt x="9" y="9"/>
                        <a:pt x="15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4" name="Freeform 1976"/>
                <p:cNvSpPr>
                  <a:spLocks/>
                </p:cNvSpPr>
                <p:nvPr/>
              </p:nvSpPr>
              <p:spPr bwMode="auto">
                <a:xfrm>
                  <a:off x="2123" y="1997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5" name="Freeform 1977"/>
                <p:cNvSpPr>
                  <a:spLocks/>
                </p:cNvSpPr>
                <p:nvPr/>
              </p:nvSpPr>
              <p:spPr bwMode="auto">
                <a:xfrm>
                  <a:off x="2181" y="206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6" name="Freeform 1978"/>
                <p:cNvSpPr>
                  <a:spLocks/>
                </p:cNvSpPr>
                <p:nvPr/>
              </p:nvSpPr>
              <p:spPr bwMode="auto">
                <a:xfrm>
                  <a:off x="2138" y="200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7" name="Freeform 1979"/>
                <p:cNvSpPr>
                  <a:spLocks/>
                </p:cNvSpPr>
                <p:nvPr/>
              </p:nvSpPr>
              <p:spPr bwMode="auto">
                <a:xfrm>
                  <a:off x="2179" y="2068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1 w 2"/>
                    <a:gd name="T7" fmla="*/ 2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8" name="Freeform 1980"/>
                <p:cNvSpPr>
                  <a:spLocks/>
                </p:cNvSpPr>
                <p:nvPr/>
              </p:nvSpPr>
              <p:spPr bwMode="auto">
                <a:xfrm>
                  <a:off x="2062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9" name="Freeform 1981"/>
                <p:cNvSpPr>
                  <a:spLocks/>
                </p:cNvSpPr>
                <p:nvPr/>
              </p:nvSpPr>
              <p:spPr bwMode="auto">
                <a:xfrm>
                  <a:off x="2068" y="19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0" name="Freeform 1982"/>
                <p:cNvSpPr>
                  <a:spLocks/>
                </p:cNvSpPr>
                <p:nvPr/>
              </p:nvSpPr>
              <p:spPr bwMode="auto">
                <a:xfrm>
                  <a:off x="2125" y="19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1" name="Freeform 1983"/>
                <p:cNvSpPr>
                  <a:spLocks/>
                </p:cNvSpPr>
                <p:nvPr/>
              </p:nvSpPr>
              <p:spPr bwMode="auto">
                <a:xfrm>
                  <a:off x="2118" y="199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2" name="Freeform 1984"/>
                <p:cNvSpPr>
                  <a:spLocks/>
                </p:cNvSpPr>
                <p:nvPr/>
              </p:nvSpPr>
              <p:spPr bwMode="auto">
                <a:xfrm>
                  <a:off x="2137" y="200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3" name="Freeform 1985"/>
                <p:cNvSpPr>
                  <a:spLocks/>
                </p:cNvSpPr>
                <p:nvPr/>
              </p:nvSpPr>
              <p:spPr bwMode="auto">
                <a:xfrm>
                  <a:off x="2069" y="197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4" name="Freeform 1986"/>
                <p:cNvSpPr>
                  <a:spLocks/>
                </p:cNvSpPr>
                <p:nvPr/>
              </p:nvSpPr>
              <p:spPr bwMode="auto">
                <a:xfrm>
                  <a:off x="2067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5" name="Freeform 1987"/>
                <p:cNvSpPr>
                  <a:spLocks/>
                </p:cNvSpPr>
                <p:nvPr/>
              </p:nvSpPr>
              <p:spPr bwMode="auto">
                <a:xfrm>
                  <a:off x="2065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6" name="Freeform 1988"/>
                <p:cNvSpPr>
                  <a:spLocks/>
                </p:cNvSpPr>
                <p:nvPr/>
              </p:nvSpPr>
              <p:spPr bwMode="auto">
                <a:xfrm>
                  <a:off x="2081" y="210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7" name="Freeform 1989"/>
                <p:cNvSpPr>
                  <a:spLocks/>
                </p:cNvSpPr>
                <p:nvPr/>
              </p:nvSpPr>
              <p:spPr bwMode="auto">
                <a:xfrm>
                  <a:off x="2116" y="2096"/>
                  <a:ext cx="8" cy="2"/>
                </a:xfrm>
                <a:custGeom>
                  <a:avLst/>
                  <a:gdLst>
                    <a:gd name="T0" fmla="*/ 4 w 9"/>
                    <a:gd name="T1" fmla="*/ 0 h 2"/>
                    <a:gd name="T2" fmla="*/ 0 w 9"/>
                    <a:gd name="T3" fmla="*/ 2 h 2"/>
                    <a:gd name="T4" fmla="*/ 4 w 9"/>
                    <a:gd name="T5" fmla="*/ 0 h 2"/>
                    <a:gd name="T6" fmla="*/ 9 w 9"/>
                    <a:gd name="T7" fmla="*/ 0 h 2"/>
                    <a:gd name="T8" fmla="*/ 9 w 9"/>
                    <a:gd name="T9" fmla="*/ 0 h 2"/>
                    <a:gd name="T10" fmla="*/ 4 w 9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">
                      <a:moveTo>
                        <a:pt x="4" y="0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0"/>
                        <a:pt x="6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8" name="Freeform 1990"/>
                <p:cNvSpPr>
                  <a:spLocks/>
                </p:cNvSpPr>
                <p:nvPr/>
              </p:nvSpPr>
              <p:spPr bwMode="auto">
                <a:xfrm>
                  <a:off x="2079" y="2104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9" name="Freeform 1991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2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0" name="Freeform 1992"/>
                <p:cNvSpPr>
                  <a:spLocks/>
                </p:cNvSpPr>
                <p:nvPr/>
              </p:nvSpPr>
              <p:spPr bwMode="auto">
                <a:xfrm>
                  <a:off x="2083" y="2096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4 w 8"/>
                    <a:gd name="T3" fmla="*/ 3 h 7"/>
                    <a:gd name="T4" fmla="*/ 8 w 8"/>
                    <a:gd name="T5" fmla="*/ 0 h 7"/>
                    <a:gd name="T6" fmla="*/ 4 w 8"/>
                    <a:gd name="T7" fmla="*/ 3 h 7"/>
                    <a:gd name="T8" fmla="*/ 0 w 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2" y="6"/>
                        <a:pt x="3" y="4"/>
                        <a:pt x="4" y="3"/>
                      </a:cubicBezTo>
                      <a:cubicBezTo>
                        <a:pt x="6" y="1"/>
                        <a:pt x="7" y="0"/>
                        <a:pt x="8" y="0"/>
                      </a:cubicBezTo>
                      <a:cubicBezTo>
                        <a:pt x="7" y="0"/>
                        <a:pt x="6" y="1"/>
                        <a:pt x="4" y="3"/>
                      </a:cubicBezTo>
                      <a:cubicBezTo>
                        <a:pt x="3" y="4"/>
                        <a:pt x="2" y="5"/>
                        <a:pt x="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1" name="Freeform 1993"/>
                <p:cNvSpPr>
                  <a:spLocks/>
                </p:cNvSpPr>
                <p:nvPr/>
              </p:nvSpPr>
              <p:spPr bwMode="auto">
                <a:xfrm>
                  <a:off x="2076" y="21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2" name="Freeform 1994"/>
                <p:cNvSpPr>
                  <a:spLocks/>
                </p:cNvSpPr>
                <p:nvPr/>
              </p:nvSpPr>
              <p:spPr bwMode="auto">
                <a:xfrm>
                  <a:off x="2076" y="2106"/>
                  <a:ext cx="3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3 w 4"/>
                    <a:gd name="T5" fmla="*/ 0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3" name="Freeform 1995"/>
                <p:cNvSpPr>
                  <a:spLocks/>
                </p:cNvSpPr>
                <p:nvPr/>
              </p:nvSpPr>
              <p:spPr bwMode="auto">
                <a:xfrm>
                  <a:off x="2056" y="2047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0 h 5"/>
                    <a:gd name="T4" fmla="*/ 0 w 4"/>
                    <a:gd name="T5" fmla="*/ 0 h 5"/>
                    <a:gd name="T6" fmla="*/ 0 w 4"/>
                    <a:gd name="T7" fmla="*/ 1 h 5"/>
                    <a:gd name="T8" fmla="*/ 4 w 4"/>
                    <a:gd name="T9" fmla="*/ 5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5"/>
                      </a:cubicBezTo>
                      <a:cubicBezTo>
                        <a:pt x="2" y="3"/>
                        <a:pt x="1" y="2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4" name="Freeform 1996"/>
                <p:cNvSpPr>
                  <a:spLocks/>
                </p:cNvSpPr>
                <p:nvPr/>
              </p:nvSpPr>
              <p:spPr bwMode="auto">
                <a:xfrm>
                  <a:off x="2075" y="210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5" name="Freeform 1997"/>
                <p:cNvSpPr>
                  <a:spLocks/>
                </p:cNvSpPr>
                <p:nvPr/>
              </p:nvSpPr>
              <p:spPr bwMode="auto">
                <a:xfrm>
                  <a:off x="2079" y="210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6" name="Freeform 1998"/>
                <p:cNvSpPr>
                  <a:spLocks/>
                </p:cNvSpPr>
                <p:nvPr/>
              </p:nvSpPr>
              <p:spPr bwMode="auto">
                <a:xfrm>
                  <a:off x="2132" y="20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7" name="Freeform 1999"/>
                <p:cNvSpPr>
                  <a:spLocks/>
                </p:cNvSpPr>
                <p:nvPr/>
              </p:nvSpPr>
              <p:spPr bwMode="auto">
                <a:xfrm>
                  <a:off x="2130" y="209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8" name="Freeform 2000"/>
                <p:cNvSpPr>
                  <a:spLocks/>
                </p:cNvSpPr>
                <p:nvPr/>
              </p:nvSpPr>
              <p:spPr bwMode="auto">
                <a:xfrm>
                  <a:off x="2130" y="20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9" name="Freeform 2001"/>
                <p:cNvSpPr>
                  <a:spLocks/>
                </p:cNvSpPr>
                <p:nvPr/>
              </p:nvSpPr>
              <p:spPr bwMode="auto">
                <a:xfrm>
                  <a:off x="2131" y="20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0" name="Freeform 2002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1" name="Freeform 2003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2" name="Freeform 2004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3" name="Freeform 2005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2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4" name="Freeform 2006"/>
                <p:cNvSpPr>
                  <a:spLocks/>
                </p:cNvSpPr>
                <p:nvPr/>
              </p:nvSpPr>
              <p:spPr bwMode="auto">
                <a:xfrm>
                  <a:off x="1928" y="1859"/>
                  <a:ext cx="134" cy="197"/>
                </a:xfrm>
                <a:custGeom>
                  <a:avLst/>
                  <a:gdLst>
                    <a:gd name="T0" fmla="*/ 130 w 140"/>
                    <a:gd name="T1" fmla="*/ 196 h 206"/>
                    <a:gd name="T2" fmla="*/ 130 w 140"/>
                    <a:gd name="T3" fmla="*/ 193 h 206"/>
                    <a:gd name="T4" fmla="*/ 132 w 140"/>
                    <a:gd name="T5" fmla="*/ 192 h 206"/>
                    <a:gd name="T6" fmla="*/ 136 w 140"/>
                    <a:gd name="T7" fmla="*/ 184 h 206"/>
                    <a:gd name="T8" fmla="*/ 136 w 140"/>
                    <a:gd name="T9" fmla="*/ 171 h 206"/>
                    <a:gd name="T10" fmla="*/ 138 w 140"/>
                    <a:gd name="T11" fmla="*/ 158 h 206"/>
                    <a:gd name="T12" fmla="*/ 137 w 140"/>
                    <a:gd name="T13" fmla="*/ 142 h 206"/>
                    <a:gd name="T14" fmla="*/ 137 w 140"/>
                    <a:gd name="T15" fmla="*/ 132 h 206"/>
                    <a:gd name="T16" fmla="*/ 133 w 140"/>
                    <a:gd name="T17" fmla="*/ 124 h 206"/>
                    <a:gd name="T18" fmla="*/ 126 w 140"/>
                    <a:gd name="T19" fmla="*/ 124 h 206"/>
                    <a:gd name="T20" fmla="*/ 124 w 140"/>
                    <a:gd name="T21" fmla="*/ 124 h 206"/>
                    <a:gd name="T22" fmla="*/ 120 w 140"/>
                    <a:gd name="T23" fmla="*/ 124 h 206"/>
                    <a:gd name="T24" fmla="*/ 117 w 140"/>
                    <a:gd name="T25" fmla="*/ 110 h 206"/>
                    <a:gd name="T26" fmla="*/ 103 w 140"/>
                    <a:gd name="T27" fmla="*/ 113 h 206"/>
                    <a:gd name="T28" fmla="*/ 91 w 140"/>
                    <a:gd name="T29" fmla="*/ 104 h 206"/>
                    <a:gd name="T30" fmla="*/ 85 w 140"/>
                    <a:gd name="T31" fmla="*/ 91 h 206"/>
                    <a:gd name="T32" fmla="*/ 82 w 140"/>
                    <a:gd name="T33" fmla="*/ 81 h 206"/>
                    <a:gd name="T34" fmla="*/ 84 w 140"/>
                    <a:gd name="T35" fmla="*/ 72 h 206"/>
                    <a:gd name="T36" fmla="*/ 89 w 140"/>
                    <a:gd name="T37" fmla="*/ 68 h 206"/>
                    <a:gd name="T38" fmla="*/ 98 w 140"/>
                    <a:gd name="T39" fmla="*/ 51 h 206"/>
                    <a:gd name="T40" fmla="*/ 117 w 140"/>
                    <a:gd name="T41" fmla="*/ 43 h 206"/>
                    <a:gd name="T42" fmla="*/ 120 w 140"/>
                    <a:gd name="T43" fmla="*/ 42 h 206"/>
                    <a:gd name="T44" fmla="*/ 119 w 140"/>
                    <a:gd name="T45" fmla="*/ 41 h 206"/>
                    <a:gd name="T46" fmla="*/ 125 w 140"/>
                    <a:gd name="T47" fmla="*/ 29 h 206"/>
                    <a:gd name="T48" fmla="*/ 110 w 140"/>
                    <a:gd name="T49" fmla="*/ 25 h 206"/>
                    <a:gd name="T50" fmla="*/ 95 w 140"/>
                    <a:gd name="T51" fmla="*/ 27 h 206"/>
                    <a:gd name="T52" fmla="*/ 87 w 140"/>
                    <a:gd name="T53" fmla="*/ 20 h 206"/>
                    <a:gd name="T54" fmla="*/ 79 w 140"/>
                    <a:gd name="T55" fmla="*/ 10 h 206"/>
                    <a:gd name="T56" fmla="*/ 70 w 140"/>
                    <a:gd name="T57" fmla="*/ 0 h 206"/>
                    <a:gd name="T58" fmla="*/ 67 w 140"/>
                    <a:gd name="T59" fmla="*/ 1 h 206"/>
                    <a:gd name="T60" fmla="*/ 68 w 140"/>
                    <a:gd name="T61" fmla="*/ 2 h 206"/>
                    <a:gd name="T62" fmla="*/ 69 w 140"/>
                    <a:gd name="T63" fmla="*/ 5 h 206"/>
                    <a:gd name="T64" fmla="*/ 66 w 140"/>
                    <a:gd name="T65" fmla="*/ 10 h 206"/>
                    <a:gd name="T66" fmla="*/ 61 w 140"/>
                    <a:gd name="T67" fmla="*/ 20 h 206"/>
                    <a:gd name="T68" fmla="*/ 31 w 140"/>
                    <a:gd name="T69" fmla="*/ 44 h 206"/>
                    <a:gd name="T70" fmla="*/ 18 w 140"/>
                    <a:gd name="T71" fmla="*/ 50 h 206"/>
                    <a:gd name="T72" fmla="*/ 13 w 140"/>
                    <a:gd name="T73" fmla="*/ 50 h 206"/>
                    <a:gd name="T74" fmla="*/ 9 w 140"/>
                    <a:gd name="T75" fmla="*/ 40 h 206"/>
                    <a:gd name="T76" fmla="*/ 9 w 140"/>
                    <a:gd name="T77" fmla="*/ 39 h 206"/>
                    <a:gd name="T78" fmla="*/ 8 w 140"/>
                    <a:gd name="T79" fmla="*/ 38 h 206"/>
                    <a:gd name="T80" fmla="*/ 4 w 140"/>
                    <a:gd name="T81" fmla="*/ 56 h 206"/>
                    <a:gd name="T82" fmla="*/ 2 w 140"/>
                    <a:gd name="T83" fmla="*/ 64 h 206"/>
                    <a:gd name="T84" fmla="*/ 13 w 140"/>
                    <a:gd name="T85" fmla="*/ 72 h 206"/>
                    <a:gd name="T86" fmla="*/ 30 w 140"/>
                    <a:gd name="T87" fmla="*/ 98 h 206"/>
                    <a:gd name="T88" fmla="*/ 57 w 140"/>
                    <a:gd name="T89" fmla="*/ 155 h 206"/>
                    <a:gd name="T90" fmla="*/ 79 w 140"/>
                    <a:gd name="T91" fmla="*/ 175 h 206"/>
                    <a:gd name="T92" fmla="*/ 125 w 140"/>
                    <a:gd name="T93" fmla="*/ 205 h 206"/>
                    <a:gd name="T94" fmla="*/ 129 w 140"/>
                    <a:gd name="T95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206">
                      <a:moveTo>
                        <a:pt x="130" y="197"/>
                      </a:moveTo>
                      <a:cubicBezTo>
                        <a:pt x="130" y="197"/>
                        <a:pt x="130" y="196"/>
                        <a:pt x="130" y="196"/>
                      </a:cubicBezTo>
                      <a:cubicBezTo>
                        <a:pt x="130" y="196"/>
                        <a:pt x="130" y="196"/>
                        <a:pt x="130" y="196"/>
                      </a:cubicBezTo>
                      <a:cubicBezTo>
                        <a:pt x="130" y="195"/>
                        <a:pt x="130" y="195"/>
                        <a:pt x="130" y="194"/>
                      </a:cubicBezTo>
                      <a:cubicBezTo>
                        <a:pt x="130" y="194"/>
                        <a:pt x="130" y="194"/>
                        <a:pt x="130" y="194"/>
                      </a:cubicBezTo>
                      <a:cubicBezTo>
                        <a:pt x="130" y="194"/>
                        <a:pt x="130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1" y="192"/>
                        <a:pt x="131" y="192"/>
                        <a:pt x="132" y="192"/>
                      </a:cubicBezTo>
                      <a:cubicBezTo>
                        <a:pt x="132" y="192"/>
                        <a:pt x="132" y="192"/>
                        <a:pt x="132" y="192"/>
                      </a:cubicBezTo>
                      <a:cubicBezTo>
                        <a:pt x="133" y="191"/>
                        <a:pt x="135" y="189"/>
                        <a:pt x="136" y="187"/>
                      </a:cubicBezTo>
                      <a:cubicBezTo>
                        <a:pt x="136" y="186"/>
                        <a:pt x="137" y="185"/>
                        <a:pt x="137" y="184"/>
                      </a:cubicBezTo>
                      <a:cubicBezTo>
                        <a:pt x="137" y="184"/>
                        <a:pt x="136" y="184"/>
                        <a:pt x="136" y="184"/>
                      </a:cubicBezTo>
                      <a:cubicBezTo>
                        <a:pt x="134" y="183"/>
                        <a:pt x="132" y="182"/>
                        <a:pt x="132" y="179"/>
                      </a:cubicBezTo>
                      <a:cubicBezTo>
                        <a:pt x="132" y="177"/>
                        <a:pt x="133" y="175"/>
                        <a:pt x="134" y="174"/>
                      </a:cubicBezTo>
                      <a:cubicBezTo>
                        <a:pt x="135" y="173"/>
                        <a:pt x="135" y="171"/>
                        <a:pt x="136" y="171"/>
                      </a:cubicBezTo>
                      <a:cubicBezTo>
                        <a:pt x="134" y="169"/>
                        <a:pt x="135" y="166"/>
                        <a:pt x="136" y="163"/>
                      </a:cubicBezTo>
                      <a:cubicBezTo>
                        <a:pt x="137" y="162"/>
                        <a:pt x="138" y="161"/>
                        <a:pt x="138" y="160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7" y="152"/>
                        <a:pt x="136" y="149"/>
                        <a:pt x="136" y="146"/>
                      </a:cubicBezTo>
                      <a:cubicBezTo>
                        <a:pt x="136" y="145"/>
                        <a:pt x="136" y="144"/>
                        <a:pt x="137" y="144"/>
                      </a:cubicBezTo>
                      <a:cubicBezTo>
                        <a:pt x="137" y="143"/>
                        <a:pt x="137" y="143"/>
                        <a:pt x="137" y="142"/>
                      </a:cubicBezTo>
                      <a:cubicBezTo>
                        <a:pt x="138" y="142"/>
                        <a:pt x="138" y="142"/>
                        <a:pt x="139" y="141"/>
                      </a:cubicBezTo>
                      <a:cubicBezTo>
                        <a:pt x="140" y="140"/>
                        <a:pt x="140" y="140"/>
                        <a:pt x="140" y="139"/>
                      </a:cubicBezTo>
                      <a:cubicBezTo>
                        <a:pt x="139" y="137"/>
                        <a:pt x="138" y="135"/>
                        <a:pt x="137" y="132"/>
                      </a:cubicBezTo>
                      <a:cubicBezTo>
                        <a:pt x="136" y="131"/>
                        <a:pt x="135" y="130"/>
                        <a:pt x="135" y="129"/>
                      </a:cubicBezTo>
                      <a:cubicBezTo>
                        <a:pt x="135" y="128"/>
                        <a:pt x="135" y="128"/>
                        <a:pt x="134" y="128"/>
                      </a:cubicBezTo>
                      <a:cubicBezTo>
                        <a:pt x="134" y="127"/>
                        <a:pt x="133" y="125"/>
                        <a:pt x="133" y="124"/>
                      </a:cubicBezTo>
                      <a:cubicBezTo>
                        <a:pt x="133" y="124"/>
                        <a:pt x="133" y="124"/>
                        <a:pt x="133" y="124"/>
                      </a:cubicBezTo>
                      <a:cubicBezTo>
                        <a:pt x="131" y="124"/>
                        <a:pt x="129" y="124"/>
                        <a:pt x="127" y="124"/>
                      </a:cubicBezTo>
                      <a:cubicBezTo>
                        <a:pt x="127" y="124"/>
                        <a:pt x="126" y="124"/>
                        <a:pt x="126" y="124"/>
                      </a:cubicBezTo>
                      <a:cubicBezTo>
                        <a:pt x="126" y="124"/>
                        <a:pt x="126" y="124"/>
                        <a:pt x="125" y="124"/>
                      </a:cubicBezTo>
                      <a:cubicBezTo>
                        <a:pt x="125" y="124"/>
                        <a:pt x="124" y="124"/>
                        <a:pt x="124" y="124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24" y="125"/>
                        <a:pt x="123" y="125"/>
                        <a:pt x="123" y="125"/>
                      </a:cubicBezTo>
                      <a:cubicBezTo>
                        <a:pt x="123" y="125"/>
                        <a:pt x="123" y="125"/>
                        <a:pt x="123" y="125"/>
                      </a:cubicBezTo>
                      <a:cubicBezTo>
                        <a:pt x="122" y="125"/>
                        <a:pt x="121" y="124"/>
                        <a:pt x="120" y="124"/>
                      </a:cubicBezTo>
                      <a:cubicBezTo>
                        <a:pt x="118" y="122"/>
                        <a:pt x="118" y="117"/>
                        <a:pt x="118" y="110"/>
                      </a:cubicBezTo>
                      <a:cubicBezTo>
                        <a:pt x="118" y="109"/>
                        <a:pt x="118" y="109"/>
                        <a:pt x="118" y="108"/>
                      </a:cubicBezTo>
                      <a:cubicBezTo>
                        <a:pt x="118" y="108"/>
                        <a:pt x="118" y="109"/>
                        <a:pt x="117" y="110"/>
                      </a:cubicBezTo>
                      <a:cubicBezTo>
                        <a:pt x="116" y="113"/>
                        <a:pt x="112" y="113"/>
                        <a:pt x="111" y="113"/>
                      </a:cubicBezTo>
                      <a:cubicBezTo>
                        <a:pt x="109" y="113"/>
                        <a:pt x="108" y="113"/>
                        <a:pt x="107" y="113"/>
                      </a:cubicBezTo>
                      <a:cubicBezTo>
                        <a:pt x="106" y="113"/>
                        <a:pt x="105" y="113"/>
                        <a:pt x="103" y="113"/>
                      </a:cubicBezTo>
                      <a:cubicBezTo>
                        <a:pt x="99" y="113"/>
                        <a:pt x="98" y="109"/>
                        <a:pt x="98" y="107"/>
                      </a:cubicBezTo>
                      <a:cubicBezTo>
                        <a:pt x="98" y="107"/>
                        <a:pt x="97" y="107"/>
                        <a:pt x="97" y="106"/>
                      </a:cubicBezTo>
                      <a:cubicBezTo>
                        <a:pt x="95" y="106"/>
                        <a:pt x="92" y="106"/>
                        <a:pt x="91" y="104"/>
                      </a:cubicBezTo>
                      <a:cubicBezTo>
                        <a:pt x="90" y="103"/>
                        <a:pt x="90" y="102"/>
                        <a:pt x="90" y="100"/>
                      </a:cubicBezTo>
                      <a:cubicBezTo>
                        <a:pt x="90" y="98"/>
                        <a:pt x="89" y="96"/>
                        <a:pt x="87" y="94"/>
                      </a:cubicBezTo>
                      <a:cubicBezTo>
                        <a:pt x="87" y="93"/>
                        <a:pt x="86" y="92"/>
                        <a:pt x="85" y="91"/>
                      </a:cubicBezTo>
                      <a:cubicBezTo>
                        <a:pt x="85" y="90"/>
                        <a:pt x="85" y="90"/>
                        <a:pt x="85" y="90"/>
                      </a:cubicBezTo>
                      <a:cubicBezTo>
                        <a:pt x="83" y="88"/>
                        <a:pt x="81" y="85"/>
                        <a:pt x="81" y="82"/>
                      </a:cubicBezTo>
                      <a:cubicBezTo>
                        <a:pt x="81" y="81"/>
                        <a:pt x="82" y="81"/>
                        <a:pt x="82" y="81"/>
                      </a:cubicBezTo>
                      <a:cubicBezTo>
                        <a:pt x="82" y="80"/>
                        <a:pt x="82" y="80"/>
                        <a:pt x="83" y="79"/>
                      </a:cubicBezTo>
                      <a:cubicBezTo>
                        <a:pt x="83" y="79"/>
                        <a:pt x="83" y="79"/>
                        <a:pt x="83" y="78"/>
                      </a:cubicBezTo>
                      <a:cubicBezTo>
                        <a:pt x="82" y="76"/>
                        <a:pt x="82" y="74"/>
                        <a:pt x="84" y="72"/>
                      </a:cubicBezTo>
                      <a:cubicBezTo>
                        <a:pt x="86" y="71"/>
                        <a:pt x="87" y="70"/>
                        <a:pt x="88" y="69"/>
                      </a:cubicBezTo>
                      <a:cubicBezTo>
                        <a:pt x="88" y="69"/>
                        <a:pt x="89" y="69"/>
                        <a:pt x="89" y="69"/>
                      </a:cubicBezTo>
                      <a:cubicBezTo>
                        <a:pt x="89" y="69"/>
                        <a:pt x="89" y="68"/>
                        <a:pt x="89" y="68"/>
                      </a:cubicBezTo>
                      <a:cubicBezTo>
                        <a:pt x="88" y="65"/>
                        <a:pt x="89" y="62"/>
                        <a:pt x="91" y="61"/>
                      </a:cubicBezTo>
                      <a:cubicBezTo>
                        <a:pt x="92" y="59"/>
                        <a:pt x="92" y="58"/>
                        <a:pt x="92" y="56"/>
                      </a:cubicBezTo>
                      <a:cubicBezTo>
                        <a:pt x="93" y="53"/>
                        <a:pt x="96" y="52"/>
                        <a:pt x="98" y="51"/>
                      </a:cubicBezTo>
                      <a:cubicBezTo>
                        <a:pt x="100" y="50"/>
                        <a:pt x="102" y="50"/>
                        <a:pt x="103" y="48"/>
                      </a:cubicBezTo>
                      <a:cubicBezTo>
                        <a:pt x="106" y="46"/>
                        <a:pt x="109" y="46"/>
                        <a:pt x="111" y="45"/>
                      </a:cubicBezTo>
                      <a:cubicBezTo>
                        <a:pt x="113" y="45"/>
                        <a:pt x="115" y="45"/>
                        <a:pt x="117" y="43"/>
                      </a:cubicBezTo>
                      <a:cubicBezTo>
                        <a:pt x="117" y="43"/>
                        <a:pt x="118" y="43"/>
                        <a:pt x="118" y="42"/>
                      </a:cubicBezTo>
                      <a:cubicBezTo>
                        <a:pt x="118" y="42"/>
                        <a:pt x="119" y="42"/>
                        <a:pt x="119" y="42"/>
                      </a:cubicBezTo>
                      <a:cubicBezTo>
                        <a:pt x="119" y="42"/>
                        <a:pt x="119" y="42"/>
                        <a:pt x="120" y="42"/>
                      </a:cubicBezTo>
                      <a:cubicBezTo>
                        <a:pt x="120" y="42"/>
                        <a:pt x="120" y="42"/>
                        <a:pt x="120" y="42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20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7" y="37"/>
                        <a:pt x="120" y="34"/>
                        <a:pt x="122" y="31"/>
                      </a:cubicBezTo>
                      <a:cubicBezTo>
                        <a:pt x="123" y="30"/>
                        <a:pt x="124" y="29"/>
                        <a:pt x="125" y="29"/>
                      </a:cubicBezTo>
                      <a:cubicBezTo>
                        <a:pt x="124" y="29"/>
                        <a:pt x="124" y="27"/>
                        <a:pt x="117" y="25"/>
                      </a:cubicBezTo>
                      <a:cubicBezTo>
                        <a:pt x="117" y="25"/>
                        <a:pt x="116" y="25"/>
                        <a:pt x="115" y="25"/>
                      </a:cubicBezTo>
                      <a:cubicBezTo>
                        <a:pt x="113" y="26"/>
                        <a:pt x="111" y="26"/>
                        <a:pt x="110" y="25"/>
                      </a:cubicBezTo>
                      <a:cubicBezTo>
                        <a:pt x="109" y="24"/>
                        <a:pt x="106" y="25"/>
                        <a:pt x="105" y="26"/>
                      </a:cubicBezTo>
                      <a:cubicBezTo>
                        <a:pt x="103" y="27"/>
                        <a:pt x="98" y="27"/>
                        <a:pt x="98" y="27"/>
                      </a:cubicBezTo>
                      <a:cubicBezTo>
                        <a:pt x="97" y="27"/>
                        <a:pt x="96" y="27"/>
                        <a:pt x="95" y="27"/>
                      </a:cubicBezTo>
                      <a:cubicBezTo>
                        <a:pt x="93" y="27"/>
                        <a:pt x="91" y="26"/>
                        <a:pt x="90" y="25"/>
                      </a:cubicBezTo>
                      <a:cubicBezTo>
                        <a:pt x="89" y="24"/>
                        <a:pt x="89" y="23"/>
                        <a:pt x="89" y="22"/>
                      </a:cubicBezTo>
                      <a:cubicBezTo>
                        <a:pt x="89" y="21"/>
                        <a:pt x="89" y="21"/>
                        <a:pt x="87" y="20"/>
                      </a:cubicBezTo>
                      <a:cubicBezTo>
                        <a:pt x="86" y="19"/>
                        <a:pt x="84" y="17"/>
                        <a:pt x="85" y="15"/>
                      </a:cubicBezTo>
                      <a:cubicBezTo>
                        <a:pt x="85" y="15"/>
                        <a:pt x="85" y="14"/>
                        <a:pt x="84" y="13"/>
                      </a:cubicBezTo>
                      <a:cubicBezTo>
                        <a:pt x="83" y="11"/>
                        <a:pt x="81" y="10"/>
                        <a:pt x="79" y="10"/>
                      </a:cubicBezTo>
                      <a:cubicBezTo>
                        <a:pt x="76" y="10"/>
                        <a:pt x="75" y="7"/>
                        <a:pt x="74" y="4"/>
                      </a:cubicBezTo>
                      <a:cubicBezTo>
                        <a:pt x="73" y="3"/>
                        <a:pt x="73" y="1"/>
                        <a:pt x="72" y="1"/>
                      </a:cubicBezTo>
                      <a:cubicBezTo>
                        <a:pt x="72" y="1"/>
                        <a:pt x="71" y="0"/>
                        <a:pt x="70" y="0"/>
                      </a:cubicBezTo>
                      <a:cubicBezTo>
                        <a:pt x="70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8" y="1"/>
                        <a:pt x="68" y="1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7"/>
                        <a:pt x="68" y="8"/>
                        <a:pt x="67" y="9"/>
                      </a:cubicBezTo>
                      <a:cubicBezTo>
                        <a:pt x="67" y="9"/>
                        <a:pt x="66" y="9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6" y="10"/>
                        <a:pt x="66" y="11"/>
                        <a:pt x="66" y="11"/>
                      </a:cubicBezTo>
                      <a:cubicBezTo>
                        <a:pt x="66" y="12"/>
                        <a:pt x="65" y="15"/>
                        <a:pt x="61" y="20"/>
                      </a:cubicBezTo>
                      <a:cubicBezTo>
                        <a:pt x="55" y="28"/>
                        <a:pt x="46" y="30"/>
                        <a:pt x="40" y="32"/>
                      </a:cubicBezTo>
                      <a:cubicBezTo>
                        <a:pt x="39" y="32"/>
                        <a:pt x="39" y="32"/>
                        <a:pt x="38" y="33"/>
                      </a:cubicBezTo>
                      <a:cubicBezTo>
                        <a:pt x="35" y="34"/>
                        <a:pt x="33" y="39"/>
                        <a:pt x="31" y="44"/>
                      </a:cubicBezTo>
                      <a:cubicBezTo>
                        <a:pt x="31" y="46"/>
                        <a:pt x="30" y="48"/>
                        <a:pt x="29" y="49"/>
                      </a:cubicBezTo>
                      <a:cubicBezTo>
                        <a:pt x="28" y="52"/>
                        <a:pt x="27" y="55"/>
                        <a:pt x="24" y="55"/>
                      </a:cubicBezTo>
                      <a:cubicBezTo>
                        <a:pt x="21" y="55"/>
                        <a:pt x="19" y="53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5" y="50"/>
                        <a:pt x="14" y="50"/>
                        <a:pt x="13" y="50"/>
                      </a:cubicBezTo>
                      <a:cubicBezTo>
                        <a:pt x="12" y="50"/>
                        <a:pt x="11" y="49"/>
                        <a:pt x="9" y="48"/>
                      </a:cubicBezTo>
                      <a:cubicBezTo>
                        <a:pt x="6" y="45"/>
                        <a:pt x="6" y="44"/>
                        <a:pt x="8" y="41"/>
                      </a:cubicBezTo>
                      <a:cubicBezTo>
                        <a:pt x="8" y="41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5" y="39"/>
                        <a:pt x="3" y="43"/>
                        <a:pt x="1" y="46"/>
                      </a:cubicBezTo>
                      <a:cubicBezTo>
                        <a:pt x="0" y="48"/>
                        <a:pt x="2" y="53"/>
                        <a:pt x="4" y="56"/>
                      </a:cubicBezTo>
                      <a:cubicBezTo>
                        <a:pt x="4" y="58"/>
                        <a:pt x="5" y="59"/>
                        <a:pt x="5" y="60"/>
                      </a:cubicBezTo>
                      <a:cubicBezTo>
                        <a:pt x="5" y="61"/>
                        <a:pt x="6" y="62"/>
                        <a:pt x="5" y="63"/>
                      </a:cubicBezTo>
                      <a:cubicBezTo>
                        <a:pt x="4" y="64"/>
                        <a:pt x="3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3" y="65"/>
                        <a:pt x="7" y="68"/>
                        <a:pt x="9" y="69"/>
                      </a:cubicBezTo>
                      <a:cubicBezTo>
                        <a:pt x="10" y="70"/>
                        <a:pt x="12" y="71"/>
                        <a:pt x="13" y="72"/>
                      </a:cubicBezTo>
                      <a:cubicBezTo>
                        <a:pt x="16" y="74"/>
                        <a:pt x="18" y="77"/>
                        <a:pt x="20" y="81"/>
                      </a:cubicBezTo>
                      <a:cubicBezTo>
                        <a:pt x="22" y="83"/>
                        <a:pt x="23" y="86"/>
                        <a:pt x="25" y="88"/>
                      </a:cubicBezTo>
                      <a:cubicBezTo>
                        <a:pt x="28" y="91"/>
                        <a:pt x="29" y="93"/>
                        <a:pt x="30" y="98"/>
                      </a:cubicBezTo>
                      <a:cubicBezTo>
                        <a:pt x="31" y="100"/>
                        <a:pt x="32" y="102"/>
                        <a:pt x="33" y="105"/>
                      </a:cubicBezTo>
                      <a:cubicBezTo>
                        <a:pt x="37" y="115"/>
                        <a:pt x="45" y="131"/>
                        <a:pt x="50" y="138"/>
                      </a:cubicBezTo>
                      <a:cubicBezTo>
                        <a:pt x="55" y="144"/>
                        <a:pt x="60" y="151"/>
                        <a:pt x="57" y="155"/>
                      </a:cubicBezTo>
                      <a:cubicBezTo>
                        <a:pt x="57" y="156"/>
                        <a:pt x="58" y="160"/>
                        <a:pt x="61" y="163"/>
                      </a:cubicBezTo>
                      <a:cubicBezTo>
                        <a:pt x="62" y="163"/>
                        <a:pt x="64" y="164"/>
                        <a:pt x="65" y="166"/>
                      </a:cubicBezTo>
                      <a:cubicBezTo>
                        <a:pt x="68" y="168"/>
                        <a:pt x="71" y="171"/>
                        <a:pt x="79" y="175"/>
                      </a:cubicBezTo>
                      <a:cubicBezTo>
                        <a:pt x="109" y="190"/>
                        <a:pt x="111" y="194"/>
                        <a:pt x="112" y="196"/>
                      </a:cubicBezTo>
                      <a:cubicBezTo>
                        <a:pt x="114" y="199"/>
                        <a:pt x="121" y="203"/>
                        <a:pt x="124" y="205"/>
                      </a:cubicBezTo>
                      <a:cubicBezTo>
                        <a:pt x="125" y="205"/>
                        <a:pt x="125" y="205"/>
                        <a:pt x="125" y="205"/>
                      </a:cubicBezTo>
                      <a:cubicBezTo>
                        <a:pt x="125" y="205"/>
                        <a:pt x="125" y="206"/>
                        <a:pt x="125" y="206"/>
                      </a:cubicBezTo>
                      <a:cubicBezTo>
                        <a:pt x="126" y="206"/>
                        <a:pt x="126" y="206"/>
                        <a:pt x="126" y="205"/>
                      </a:cubicBezTo>
                      <a:cubicBezTo>
                        <a:pt x="127" y="205"/>
                        <a:pt x="128" y="202"/>
                        <a:pt x="129" y="200"/>
                      </a:cubicBezTo>
                      <a:cubicBezTo>
                        <a:pt x="129" y="199"/>
                        <a:pt x="129" y="198"/>
                        <a:pt x="130" y="197"/>
                      </a:cubicBezTo>
                      <a:cubicBezTo>
                        <a:pt x="130" y="197"/>
                        <a:pt x="130" y="197"/>
                        <a:pt x="130" y="19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5" name="Freeform 2007"/>
                <p:cNvSpPr>
                  <a:spLocks/>
                </p:cNvSpPr>
                <p:nvPr/>
              </p:nvSpPr>
              <p:spPr bwMode="auto">
                <a:xfrm>
                  <a:off x="2040" y="189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6" name="Freeform 2008"/>
                <p:cNvSpPr>
                  <a:spLocks/>
                </p:cNvSpPr>
                <p:nvPr/>
              </p:nvSpPr>
              <p:spPr bwMode="auto">
                <a:xfrm>
                  <a:off x="2043" y="197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7" name="Freeform 2009"/>
                <p:cNvSpPr>
                  <a:spLocks/>
                </p:cNvSpPr>
                <p:nvPr/>
              </p:nvSpPr>
              <p:spPr bwMode="auto">
                <a:xfrm>
                  <a:off x="2006" y="19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8" name="Freeform 2010"/>
                <p:cNvSpPr>
                  <a:spLocks/>
                </p:cNvSpPr>
                <p:nvPr/>
              </p:nvSpPr>
              <p:spPr bwMode="auto">
                <a:xfrm>
                  <a:off x="2050" y="1977"/>
                  <a:ext cx="6" cy="0"/>
                </a:xfrm>
                <a:custGeom>
                  <a:avLst/>
                  <a:gdLst>
                    <a:gd name="T0" fmla="*/ 0 w 6"/>
                    <a:gd name="T1" fmla="*/ 6 w 6"/>
                    <a:gd name="T2" fmla="*/ 6 w 6"/>
                    <a:gd name="T3" fmla="*/ 0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0" y="0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9" name="Freeform 2011"/>
                <p:cNvSpPr>
                  <a:spLocks/>
                </p:cNvSpPr>
                <p:nvPr/>
              </p:nvSpPr>
              <p:spPr bwMode="auto">
                <a:xfrm>
                  <a:off x="2048" y="197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0" name="Freeform 2012"/>
                <p:cNvSpPr>
                  <a:spLocks/>
                </p:cNvSpPr>
                <p:nvPr/>
              </p:nvSpPr>
              <p:spPr bwMode="auto">
                <a:xfrm>
                  <a:off x="2042" y="189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1" name="Freeform 2013"/>
                <p:cNvSpPr>
                  <a:spLocks/>
                </p:cNvSpPr>
                <p:nvPr/>
              </p:nvSpPr>
              <p:spPr bwMode="auto">
                <a:xfrm>
                  <a:off x="2046" y="197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2" name="Freeform 2014"/>
                <p:cNvSpPr>
                  <a:spLocks/>
                </p:cNvSpPr>
                <p:nvPr/>
              </p:nvSpPr>
              <p:spPr bwMode="auto">
                <a:xfrm>
                  <a:off x="2013" y="188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1 w 6"/>
                    <a:gd name="T3" fmla="*/ 3 h 5"/>
                    <a:gd name="T4" fmla="*/ 6 w 6"/>
                    <a:gd name="T5" fmla="*/ 5 h 5"/>
                    <a:gd name="T6" fmla="*/ 1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4"/>
                        <a:pt x="4" y="5"/>
                        <a:pt x="6" y="5"/>
                      </a:cubicBezTo>
                      <a:cubicBezTo>
                        <a:pt x="4" y="5"/>
                        <a:pt x="2" y="4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3" name="Freeform 2015"/>
                <p:cNvSpPr>
                  <a:spLocks/>
                </p:cNvSpPr>
                <p:nvPr/>
              </p:nvSpPr>
              <p:spPr bwMode="auto">
                <a:xfrm>
                  <a:off x="2042" y="18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4" name="Freeform 2016"/>
                <p:cNvSpPr>
                  <a:spLocks/>
                </p:cNvSpPr>
                <p:nvPr/>
              </p:nvSpPr>
              <p:spPr bwMode="auto">
                <a:xfrm>
                  <a:off x="1992" y="1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5" name="Freeform 2017"/>
                <p:cNvSpPr>
                  <a:spLocks/>
                </p:cNvSpPr>
                <p:nvPr/>
              </p:nvSpPr>
              <p:spPr bwMode="auto">
                <a:xfrm>
                  <a:off x="1993" y="1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6" name="Freeform 2018"/>
                <p:cNvSpPr>
                  <a:spLocks/>
                </p:cNvSpPr>
                <p:nvPr/>
              </p:nvSpPr>
              <p:spPr bwMode="auto">
                <a:xfrm>
                  <a:off x="2053" y="20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7" name="Freeform 2019"/>
                <p:cNvSpPr>
                  <a:spLocks/>
                </p:cNvSpPr>
                <p:nvPr/>
              </p:nvSpPr>
              <p:spPr bwMode="auto">
                <a:xfrm>
                  <a:off x="2053" y="204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8" name="Freeform 2020"/>
                <p:cNvSpPr>
                  <a:spLocks/>
                </p:cNvSpPr>
                <p:nvPr/>
              </p:nvSpPr>
              <p:spPr bwMode="auto">
                <a:xfrm>
                  <a:off x="2057" y="1982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1"/>
                        <a:pt x="1" y="2"/>
                        <a:pt x="2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9" name="Freeform 2021"/>
                <p:cNvSpPr>
                  <a:spLocks/>
                </p:cNvSpPr>
                <p:nvPr/>
              </p:nvSpPr>
              <p:spPr bwMode="auto">
                <a:xfrm>
                  <a:off x="2056" y="1977"/>
                  <a:ext cx="0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1" y="3"/>
                        <a:pt x="1" y="4"/>
                      </a:cubicBezTo>
                      <a:cubicBezTo>
                        <a:pt x="1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0" name="Freeform 2022"/>
                <p:cNvSpPr>
                  <a:spLocks/>
                </p:cNvSpPr>
                <p:nvPr/>
              </p:nvSpPr>
              <p:spPr bwMode="auto">
                <a:xfrm>
                  <a:off x="2058" y="1997"/>
                  <a:ext cx="1" cy="1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1" name="Freeform 2023"/>
                <p:cNvSpPr>
                  <a:spLocks/>
                </p:cNvSpPr>
                <p:nvPr/>
              </p:nvSpPr>
              <p:spPr bwMode="auto">
                <a:xfrm>
                  <a:off x="2053" y="20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2" name="Freeform 2024"/>
                <p:cNvSpPr>
                  <a:spLocks/>
                </p:cNvSpPr>
                <p:nvPr/>
              </p:nvSpPr>
              <p:spPr bwMode="auto">
                <a:xfrm>
                  <a:off x="2054" y="204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3" name="Freeform 2025"/>
                <p:cNvSpPr>
                  <a:spLocks/>
                </p:cNvSpPr>
                <p:nvPr/>
              </p:nvSpPr>
              <p:spPr bwMode="auto">
                <a:xfrm>
                  <a:off x="2016" y="1725"/>
                  <a:ext cx="143" cy="120"/>
                </a:xfrm>
                <a:custGeom>
                  <a:avLst/>
                  <a:gdLst>
                    <a:gd name="T0" fmla="*/ 71 w 149"/>
                    <a:gd name="T1" fmla="*/ 118 h 126"/>
                    <a:gd name="T2" fmla="*/ 77 w 149"/>
                    <a:gd name="T3" fmla="*/ 125 h 126"/>
                    <a:gd name="T4" fmla="*/ 85 w 149"/>
                    <a:gd name="T5" fmla="*/ 124 h 126"/>
                    <a:gd name="T6" fmla="*/ 94 w 149"/>
                    <a:gd name="T7" fmla="*/ 121 h 126"/>
                    <a:gd name="T8" fmla="*/ 108 w 149"/>
                    <a:gd name="T9" fmla="*/ 111 h 126"/>
                    <a:gd name="T10" fmla="*/ 109 w 149"/>
                    <a:gd name="T11" fmla="*/ 111 h 126"/>
                    <a:gd name="T12" fmla="*/ 103 w 149"/>
                    <a:gd name="T13" fmla="*/ 110 h 126"/>
                    <a:gd name="T14" fmla="*/ 103 w 149"/>
                    <a:gd name="T15" fmla="*/ 109 h 126"/>
                    <a:gd name="T16" fmla="*/ 99 w 149"/>
                    <a:gd name="T17" fmla="*/ 100 h 126"/>
                    <a:gd name="T18" fmla="*/ 100 w 149"/>
                    <a:gd name="T19" fmla="*/ 87 h 126"/>
                    <a:gd name="T20" fmla="*/ 116 w 149"/>
                    <a:gd name="T21" fmla="*/ 92 h 126"/>
                    <a:gd name="T22" fmla="*/ 117 w 149"/>
                    <a:gd name="T23" fmla="*/ 94 h 126"/>
                    <a:gd name="T24" fmla="*/ 135 w 149"/>
                    <a:gd name="T25" fmla="*/ 84 h 126"/>
                    <a:gd name="T26" fmla="*/ 141 w 149"/>
                    <a:gd name="T27" fmla="*/ 79 h 126"/>
                    <a:gd name="T28" fmla="*/ 138 w 149"/>
                    <a:gd name="T29" fmla="*/ 77 h 126"/>
                    <a:gd name="T30" fmla="*/ 137 w 149"/>
                    <a:gd name="T31" fmla="*/ 75 h 126"/>
                    <a:gd name="T32" fmla="*/ 136 w 149"/>
                    <a:gd name="T33" fmla="*/ 74 h 126"/>
                    <a:gd name="T34" fmla="*/ 135 w 149"/>
                    <a:gd name="T35" fmla="*/ 73 h 126"/>
                    <a:gd name="T36" fmla="*/ 134 w 149"/>
                    <a:gd name="T37" fmla="*/ 67 h 126"/>
                    <a:gd name="T38" fmla="*/ 142 w 149"/>
                    <a:gd name="T39" fmla="*/ 58 h 126"/>
                    <a:gd name="T40" fmla="*/ 141 w 149"/>
                    <a:gd name="T41" fmla="*/ 52 h 126"/>
                    <a:gd name="T42" fmla="*/ 148 w 149"/>
                    <a:gd name="T43" fmla="*/ 43 h 126"/>
                    <a:gd name="T44" fmla="*/ 149 w 149"/>
                    <a:gd name="T45" fmla="*/ 42 h 126"/>
                    <a:gd name="T46" fmla="*/ 133 w 149"/>
                    <a:gd name="T47" fmla="*/ 39 h 126"/>
                    <a:gd name="T48" fmla="*/ 125 w 149"/>
                    <a:gd name="T49" fmla="*/ 26 h 126"/>
                    <a:gd name="T50" fmla="*/ 120 w 149"/>
                    <a:gd name="T51" fmla="*/ 16 h 126"/>
                    <a:gd name="T52" fmla="*/ 90 w 149"/>
                    <a:gd name="T53" fmla="*/ 24 h 126"/>
                    <a:gd name="T54" fmla="*/ 63 w 149"/>
                    <a:gd name="T55" fmla="*/ 19 h 126"/>
                    <a:gd name="T56" fmla="*/ 53 w 149"/>
                    <a:gd name="T57" fmla="*/ 8 h 126"/>
                    <a:gd name="T58" fmla="*/ 38 w 149"/>
                    <a:gd name="T59" fmla="*/ 0 h 126"/>
                    <a:gd name="T60" fmla="*/ 36 w 149"/>
                    <a:gd name="T61" fmla="*/ 7 h 126"/>
                    <a:gd name="T62" fmla="*/ 23 w 149"/>
                    <a:gd name="T63" fmla="*/ 21 h 126"/>
                    <a:gd name="T64" fmla="*/ 10 w 149"/>
                    <a:gd name="T65" fmla="*/ 28 h 126"/>
                    <a:gd name="T66" fmla="*/ 13 w 149"/>
                    <a:gd name="T67" fmla="*/ 8 h 126"/>
                    <a:gd name="T68" fmla="*/ 9 w 149"/>
                    <a:gd name="T69" fmla="*/ 12 h 126"/>
                    <a:gd name="T70" fmla="*/ 1 w 149"/>
                    <a:gd name="T71" fmla="*/ 29 h 126"/>
                    <a:gd name="T72" fmla="*/ 7 w 149"/>
                    <a:gd name="T73" fmla="*/ 36 h 126"/>
                    <a:gd name="T74" fmla="*/ 12 w 149"/>
                    <a:gd name="T75" fmla="*/ 54 h 126"/>
                    <a:gd name="T76" fmla="*/ 29 w 149"/>
                    <a:gd name="T77" fmla="*/ 54 h 126"/>
                    <a:gd name="T78" fmla="*/ 51 w 149"/>
                    <a:gd name="T79" fmla="*/ 64 h 126"/>
                    <a:gd name="T80" fmla="*/ 66 w 149"/>
                    <a:gd name="T81" fmla="*/ 70 h 126"/>
                    <a:gd name="T82" fmla="*/ 67 w 149"/>
                    <a:gd name="T83" fmla="*/ 100 h 126"/>
                    <a:gd name="T84" fmla="*/ 69 w 149"/>
                    <a:gd name="T85" fmla="*/ 113 h 126"/>
                    <a:gd name="T86" fmla="*/ 69 w 149"/>
                    <a:gd name="T87" fmla="*/ 11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9" h="126">
                      <a:moveTo>
                        <a:pt x="69" y="114"/>
                      </a:moveTo>
                      <a:cubicBezTo>
                        <a:pt x="70" y="115"/>
                        <a:pt x="70" y="116"/>
                        <a:pt x="71" y="117"/>
                      </a:cubicBezTo>
                      <a:cubicBezTo>
                        <a:pt x="71" y="117"/>
                        <a:pt x="71" y="117"/>
                        <a:pt x="71" y="118"/>
                      </a:cubicBezTo>
                      <a:cubicBezTo>
                        <a:pt x="72" y="118"/>
                        <a:pt x="72" y="119"/>
                        <a:pt x="73" y="120"/>
                      </a:cubicBezTo>
                      <a:cubicBezTo>
                        <a:pt x="74" y="122"/>
                        <a:pt x="75" y="123"/>
                        <a:pt x="76" y="124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8" y="126"/>
                        <a:pt x="79" y="126"/>
                        <a:pt x="79" y="126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82" y="125"/>
                        <a:pt x="83" y="124"/>
                        <a:pt x="85" y="124"/>
                      </a:cubicBezTo>
                      <a:cubicBezTo>
                        <a:pt x="86" y="124"/>
                        <a:pt x="87" y="125"/>
                        <a:pt x="88" y="125"/>
                      </a:cubicBezTo>
                      <a:cubicBezTo>
                        <a:pt x="89" y="125"/>
                        <a:pt x="91" y="123"/>
                        <a:pt x="93" y="122"/>
                      </a:cubicBezTo>
                      <a:cubicBezTo>
                        <a:pt x="94" y="121"/>
                        <a:pt x="94" y="121"/>
                        <a:pt x="94" y="121"/>
                      </a:cubicBezTo>
                      <a:cubicBezTo>
                        <a:pt x="96" y="120"/>
                        <a:pt x="97" y="120"/>
                        <a:pt x="99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2" y="114"/>
                        <a:pt x="104" y="112"/>
                        <a:pt x="108" y="111"/>
                      </a:cubicBezTo>
                      <a:cubicBezTo>
                        <a:pt x="109" y="111"/>
                        <a:pt x="109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09" y="110"/>
                        <a:pt x="109" y="111"/>
                        <a:pt x="109" y="111"/>
                      </a:cubicBezTo>
                      <a:cubicBezTo>
                        <a:pt x="108" y="111"/>
                        <a:pt x="107" y="111"/>
                        <a:pt x="106" y="111"/>
                      </a:cubicBezTo>
                      <a:cubicBezTo>
                        <a:pt x="105" y="111"/>
                        <a:pt x="104" y="111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2" y="108"/>
                        <a:pt x="102" y="107"/>
                      </a:cubicBezTo>
                      <a:cubicBezTo>
                        <a:pt x="102" y="106"/>
                        <a:pt x="102" y="105"/>
                        <a:pt x="101" y="105"/>
                      </a:cubicBezTo>
                      <a:cubicBezTo>
                        <a:pt x="101" y="104"/>
                        <a:pt x="99" y="102"/>
                        <a:pt x="99" y="100"/>
                      </a:cubicBezTo>
                      <a:cubicBezTo>
                        <a:pt x="99" y="96"/>
                        <a:pt x="99" y="95"/>
                        <a:pt x="96" y="93"/>
                      </a:cubicBezTo>
                      <a:cubicBezTo>
                        <a:pt x="94" y="92"/>
                        <a:pt x="94" y="90"/>
                        <a:pt x="94" y="90"/>
                      </a:cubicBezTo>
                      <a:cubicBezTo>
                        <a:pt x="95" y="87"/>
                        <a:pt x="98" y="87"/>
                        <a:pt x="100" y="87"/>
                      </a:cubicBezTo>
                      <a:cubicBezTo>
                        <a:pt x="102" y="87"/>
                        <a:pt x="104" y="87"/>
                        <a:pt x="106" y="89"/>
                      </a:cubicBezTo>
                      <a:cubicBezTo>
                        <a:pt x="106" y="89"/>
                        <a:pt x="108" y="89"/>
                        <a:pt x="109" y="89"/>
                      </a:cubicBezTo>
                      <a:cubicBezTo>
                        <a:pt x="112" y="90"/>
                        <a:pt x="115" y="90"/>
                        <a:pt x="116" y="92"/>
                      </a:cubicBezTo>
                      <a:cubicBezTo>
                        <a:pt x="116" y="92"/>
                        <a:pt x="116" y="93"/>
                        <a:pt x="116" y="93"/>
                      </a:cubicBezTo>
                      <a:cubicBezTo>
                        <a:pt x="116" y="93"/>
                        <a:pt x="116" y="94"/>
                        <a:pt x="117" y="94"/>
                      </a:cubicBezTo>
                      <a:cubicBezTo>
                        <a:pt x="117" y="94"/>
                        <a:pt x="117" y="94"/>
                        <a:pt x="117" y="94"/>
                      </a:cubicBezTo>
                      <a:cubicBezTo>
                        <a:pt x="117" y="90"/>
                        <a:pt x="120" y="87"/>
                        <a:pt x="125" y="87"/>
                      </a:cubicBezTo>
                      <a:cubicBezTo>
                        <a:pt x="125" y="87"/>
                        <a:pt x="126" y="87"/>
                        <a:pt x="127" y="87"/>
                      </a:cubicBezTo>
                      <a:cubicBezTo>
                        <a:pt x="129" y="88"/>
                        <a:pt x="133" y="86"/>
                        <a:pt x="135" y="84"/>
                      </a:cubicBezTo>
                      <a:cubicBezTo>
                        <a:pt x="137" y="83"/>
                        <a:pt x="139" y="82"/>
                        <a:pt x="140" y="82"/>
                      </a:cubicBezTo>
                      <a:cubicBezTo>
                        <a:pt x="140" y="82"/>
                        <a:pt x="141" y="81"/>
                        <a:pt x="141" y="80"/>
                      </a:cubicBezTo>
                      <a:cubicBezTo>
                        <a:pt x="141" y="80"/>
                        <a:pt x="141" y="80"/>
                        <a:pt x="141" y="79"/>
                      </a:cubicBezTo>
                      <a:cubicBezTo>
                        <a:pt x="140" y="79"/>
                        <a:pt x="140" y="79"/>
                        <a:pt x="140" y="78"/>
                      </a:cubicBezTo>
                      <a:cubicBezTo>
                        <a:pt x="140" y="78"/>
                        <a:pt x="139" y="78"/>
                        <a:pt x="139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4"/>
                        <a:pt x="137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3"/>
                        <a:pt x="136" y="73"/>
                        <a:pt x="136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2"/>
                        <a:pt x="135" y="72"/>
                        <a:pt x="135" y="72"/>
                      </a:cubicBezTo>
                      <a:cubicBezTo>
                        <a:pt x="132" y="70"/>
                        <a:pt x="134" y="68"/>
                        <a:pt x="134" y="67"/>
                      </a:cubicBezTo>
                      <a:cubicBezTo>
                        <a:pt x="135" y="66"/>
                        <a:pt x="135" y="65"/>
                        <a:pt x="135" y="65"/>
                      </a:cubicBezTo>
                      <a:cubicBezTo>
                        <a:pt x="135" y="63"/>
                        <a:pt x="135" y="62"/>
                        <a:pt x="136" y="60"/>
                      </a:cubicBezTo>
                      <a:cubicBezTo>
                        <a:pt x="137" y="59"/>
                        <a:pt x="139" y="58"/>
                        <a:pt x="142" y="58"/>
                      </a:cubicBezTo>
                      <a:cubicBezTo>
                        <a:pt x="144" y="57"/>
                        <a:pt x="144" y="57"/>
                        <a:pt x="144" y="57"/>
                      </a:cubicBezTo>
                      <a:cubicBezTo>
                        <a:pt x="144" y="56"/>
                        <a:pt x="144" y="56"/>
                        <a:pt x="143" y="55"/>
                      </a:cubicBezTo>
                      <a:cubicBezTo>
                        <a:pt x="142" y="54"/>
                        <a:pt x="141" y="53"/>
                        <a:pt x="141" y="52"/>
                      </a:cubicBezTo>
                      <a:cubicBezTo>
                        <a:pt x="141" y="49"/>
                        <a:pt x="145" y="45"/>
                        <a:pt x="147" y="44"/>
                      </a:cubicBezTo>
                      <a:cubicBezTo>
                        <a:pt x="147" y="44"/>
                        <a:pt x="147" y="44"/>
                        <a:pt x="148" y="44"/>
                      </a:cubicBezTo>
                      <a:cubicBezTo>
                        <a:pt x="148" y="44"/>
                        <a:pt x="148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4" y="40"/>
                        <a:pt x="139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4" y="41"/>
                        <a:pt x="133" y="40"/>
                        <a:pt x="133" y="39"/>
                      </a:cubicBezTo>
                      <a:cubicBezTo>
                        <a:pt x="132" y="38"/>
                        <a:pt x="133" y="36"/>
                        <a:pt x="134" y="34"/>
                      </a:cubicBezTo>
                      <a:cubicBezTo>
                        <a:pt x="135" y="33"/>
                        <a:pt x="137" y="31"/>
                        <a:pt x="137" y="29"/>
                      </a:cubicBezTo>
                      <a:cubicBezTo>
                        <a:pt x="137" y="28"/>
                        <a:pt x="133" y="27"/>
                        <a:pt x="125" y="26"/>
                      </a:cubicBezTo>
                      <a:cubicBezTo>
                        <a:pt x="124" y="26"/>
                        <a:pt x="123" y="25"/>
                        <a:pt x="122" y="25"/>
                      </a:cubicBezTo>
                      <a:cubicBezTo>
                        <a:pt x="118" y="24"/>
                        <a:pt x="117" y="22"/>
                        <a:pt x="117" y="20"/>
                      </a:cubicBezTo>
                      <a:cubicBezTo>
                        <a:pt x="117" y="19"/>
                        <a:pt x="118" y="17"/>
                        <a:pt x="120" y="16"/>
                      </a:cubicBezTo>
                      <a:cubicBezTo>
                        <a:pt x="118" y="16"/>
                        <a:pt x="116" y="16"/>
                        <a:pt x="114" y="16"/>
                      </a:cubicBezTo>
                      <a:cubicBezTo>
                        <a:pt x="108" y="17"/>
                        <a:pt x="99" y="21"/>
                        <a:pt x="93" y="24"/>
                      </a:cubicBezTo>
                      <a:cubicBezTo>
                        <a:pt x="92" y="24"/>
                        <a:pt x="91" y="24"/>
                        <a:pt x="90" y="24"/>
                      </a:cubicBezTo>
                      <a:cubicBezTo>
                        <a:pt x="87" y="24"/>
                        <a:pt x="84" y="23"/>
                        <a:pt x="81" y="21"/>
                      </a:cubicBezTo>
                      <a:cubicBezTo>
                        <a:pt x="78" y="19"/>
                        <a:pt x="74" y="17"/>
                        <a:pt x="72" y="18"/>
                      </a:cubicBezTo>
                      <a:cubicBezTo>
                        <a:pt x="69" y="19"/>
                        <a:pt x="66" y="19"/>
                        <a:pt x="63" y="19"/>
                      </a:cubicBezTo>
                      <a:cubicBezTo>
                        <a:pt x="60" y="19"/>
                        <a:pt x="57" y="19"/>
                        <a:pt x="56" y="17"/>
                      </a:cubicBezTo>
                      <a:cubicBezTo>
                        <a:pt x="55" y="16"/>
                        <a:pt x="54" y="15"/>
                        <a:pt x="54" y="13"/>
                      </a:cubicBezTo>
                      <a:cubicBezTo>
                        <a:pt x="55" y="11"/>
                        <a:pt x="54" y="9"/>
                        <a:pt x="53" y="8"/>
                      </a:cubicBezTo>
                      <a:cubicBezTo>
                        <a:pt x="52" y="7"/>
                        <a:pt x="50" y="6"/>
                        <a:pt x="48" y="6"/>
                      </a:cubicBezTo>
                      <a:cubicBezTo>
                        <a:pt x="43" y="7"/>
                        <a:pt x="41" y="4"/>
                        <a:pt x="40" y="2"/>
                      </a:cubicBezTo>
                      <a:cubicBezTo>
                        <a:pt x="39" y="1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8" y="1"/>
                      </a:cubicBezTo>
                      <a:cubicBezTo>
                        <a:pt x="38" y="3"/>
                        <a:pt x="39" y="6"/>
                        <a:pt x="36" y="7"/>
                      </a:cubicBezTo>
                      <a:cubicBezTo>
                        <a:pt x="35" y="8"/>
                        <a:pt x="34" y="8"/>
                        <a:pt x="32" y="9"/>
                      </a:cubicBezTo>
                      <a:cubicBezTo>
                        <a:pt x="29" y="10"/>
                        <a:pt x="22" y="12"/>
                        <a:pt x="22" y="14"/>
                      </a:cubicBezTo>
                      <a:cubicBezTo>
                        <a:pt x="21" y="16"/>
                        <a:pt x="22" y="18"/>
                        <a:pt x="23" y="21"/>
                      </a:cubicBezTo>
                      <a:cubicBezTo>
                        <a:pt x="25" y="24"/>
                        <a:pt x="27" y="28"/>
                        <a:pt x="25" y="32"/>
                      </a:cubicBezTo>
                      <a:cubicBezTo>
                        <a:pt x="24" y="34"/>
                        <a:pt x="22" y="35"/>
                        <a:pt x="20" y="35"/>
                      </a:cubicBezTo>
                      <a:cubicBezTo>
                        <a:pt x="16" y="35"/>
                        <a:pt x="11" y="31"/>
                        <a:pt x="10" y="28"/>
                      </a:cubicBezTo>
                      <a:cubicBezTo>
                        <a:pt x="8" y="24"/>
                        <a:pt x="10" y="20"/>
                        <a:pt x="13" y="16"/>
                      </a:cubicBezTo>
                      <a:cubicBezTo>
                        <a:pt x="13" y="15"/>
                        <a:pt x="15" y="13"/>
                        <a:pt x="15" y="13"/>
                      </a:cubicBezTo>
                      <a:cubicBezTo>
                        <a:pt x="14" y="12"/>
                        <a:pt x="13" y="10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6" y="15"/>
                        <a:pt x="4" y="17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4"/>
                        <a:pt x="3" y="26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ubicBezTo>
                        <a:pt x="5" y="31"/>
                        <a:pt x="5" y="34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8" y="37"/>
                        <a:pt x="11" y="39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6"/>
                        <a:pt x="9" y="52"/>
                        <a:pt x="12" y="54"/>
                      </a:cubicBezTo>
                      <a:cubicBezTo>
                        <a:pt x="12" y="55"/>
                        <a:pt x="14" y="55"/>
                        <a:pt x="15" y="55"/>
                      </a:cubicBezTo>
                      <a:cubicBezTo>
                        <a:pt x="19" y="55"/>
                        <a:pt x="21" y="55"/>
                        <a:pt x="23" y="55"/>
                      </a:cubicBezTo>
                      <a:cubicBezTo>
                        <a:pt x="25" y="54"/>
                        <a:pt x="27" y="54"/>
                        <a:pt x="29" y="54"/>
                      </a:cubicBezTo>
                      <a:cubicBezTo>
                        <a:pt x="32" y="54"/>
                        <a:pt x="35" y="55"/>
                        <a:pt x="37" y="58"/>
                      </a:cubicBezTo>
                      <a:cubicBezTo>
                        <a:pt x="40" y="62"/>
                        <a:pt x="44" y="64"/>
                        <a:pt x="49" y="64"/>
                      </a:cubicBezTo>
                      <a:cubicBezTo>
                        <a:pt x="49" y="64"/>
                        <a:pt x="50" y="64"/>
                        <a:pt x="51" y="64"/>
                      </a:cubicBezTo>
                      <a:cubicBezTo>
                        <a:pt x="53" y="64"/>
                        <a:pt x="56" y="63"/>
                        <a:pt x="59" y="63"/>
                      </a:cubicBezTo>
                      <a:cubicBezTo>
                        <a:pt x="62" y="63"/>
                        <a:pt x="65" y="64"/>
                        <a:pt x="66" y="66"/>
                      </a:cubicBezTo>
                      <a:cubicBezTo>
                        <a:pt x="67" y="67"/>
                        <a:pt x="67" y="68"/>
                        <a:pt x="66" y="70"/>
                      </a:cubicBezTo>
                      <a:cubicBezTo>
                        <a:pt x="62" y="76"/>
                        <a:pt x="61" y="87"/>
                        <a:pt x="63" y="89"/>
                      </a:cubicBezTo>
                      <a:cubicBezTo>
                        <a:pt x="63" y="89"/>
                        <a:pt x="64" y="90"/>
                        <a:pt x="64" y="90"/>
                      </a:cubicBezTo>
                      <a:cubicBezTo>
                        <a:pt x="67" y="93"/>
                        <a:pt x="70" y="96"/>
                        <a:pt x="67" y="100"/>
                      </a:cubicBezTo>
                      <a:cubicBezTo>
                        <a:pt x="66" y="101"/>
                        <a:pt x="65" y="103"/>
                        <a:pt x="65" y="104"/>
                      </a:cubicBezTo>
                      <a:cubicBezTo>
                        <a:pt x="65" y="104"/>
                        <a:pt x="66" y="105"/>
                        <a:pt x="66" y="106"/>
                      </a:cubicBezTo>
                      <a:cubicBezTo>
                        <a:pt x="68" y="107"/>
                        <a:pt x="70" y="109"/>
                        <a:pt x="69" y="113"/>
                      </a:cubicBezTo>
                      <a:cubicBezTo>
                        <a:pt x="69" y="113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4" name="Freeform 2026"/>
                <p:cNvSpPr>
                  <a:spLocks/>
                </p:cNvSpPr>
                <p:nvPr/>
              </p:nvSpPr>
              <p:spPr bwMode="auto">
                <a:xfrm>
                  <a:off x="2121" y="1810"/>
                  <a:ext cx="6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3 h 3"/>
                    <a:gd name="T4" fmla="*/ 0 w 7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3">
                      <a:moveTo>
                        <a:pt x="0" y="0"/>
                      </a:moveTo>
                      <a:cubicBezTo>
                        <a:pt x="3" y="1"/>
                        <a:pt x="6" y="1"/>
                        <a:pt x="7" y="3"/>
                      </a:cubicBezTo>
                      <a:cubicBezTo>
                        <a:pt x="6" y="1"/>
                        <a:pt x="3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5" name="Freeform 2027"/>
                <p:cNvSpPr>
                  <a:spLocks/>
                </p:cNvSpPr>
                <p:nvPr/>
              </p:nvSpPr>
              <p:spPr bwMode="auto">
                <a:xfrm>
                  <a:off x="2150" y="180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6" name="Freeform 2028"/>
                <p:cNvSpPr>
                  <a:spLocks/>
                </p:cNvSpPr>
                <p:nvPr/>
              </p:nvSpPr>
              <p:spPr bwMode="auto">
                <a:xfrm>
                  <a:off x="2106" y="181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7" name="Freeform 2029"/>
                <p:cNvSpPr>
                  <a:spLocks/>
                </p:cNvSpPr>
                <p:nvPr/>
              </p:nvSpPr>
              <p:spPr bwMode="auto">
                <a:xfrm>
                  <a:off x="2084" y="183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8" name="Freeform 2030"/>
                <p:cNvSpPr>
                  <a:spLocks/>
                </p:cNvSpPr>
                <p:nvPr/>
              </p:nvSpPr>
              <p:spPr bwMode="auto">
                <a:xfrm>
                  <a:off x="2092" y="1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9" name="Freeform 2031"/>
                <p:cNvSpPr>
                  <a:spLocks/>
                </p:cNvSpPr>
                <p:nvPr/>
              </p:nvSpPr>
              <p:spPr bwMode="auto">
                <a:xfrm>
                  <a:off x="2115" y="182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0" name="Freeform 2032"/>
                <p:cNvSpPr>
                  <a:spLocks/>
                </p:cNvSpPr>
                <p:nvPr/>
              </p:nvSpPr>
              <p:spPr bwMode="auto">
                <a:xfrm>
                  <a:off x="2114" y="182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1" name="Freeform 2033"/>
                <p:cNvSpPr>
                  <a:spLocks/>
                </p:cNvSpPr>
                <p:nvPr/>
              </p:nvSpPr>
              <p:spPr bwMode="auto">
                <a:xfrm>
                  <a:off x="2082" y="183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2" name="Freeform 2034"/>
                <p:cNvSpPr>
                  <a:spLocks/>
                </p:cNvSpPr>
                <p:nvPr/>
              </p:nvSpPr>
              <p:spPr bwMode="auto">
                <a:xfrm>
                  <a:off x="2115" y="1830"/>
                  <a:ext cx="6" cy="2"/>
                </a:xfrm>
                <a:custGeom>
                  <a:avLst/>
                  <a:gdLst>
                    <a:gd name="T0" fmla="*/ 3 w 6"/>
                    <a:gd name="T1" fmla="*/ 1 h 2"/>
                    <a:gd name="T2" fmla="*/ 6 w 6"/>
                    <a:gd name="T3" fmla="*/ 1 h 2"/>
                    <a:gd name="T4" fmla="*/ 0 w 6"/>
                    <a:gd name="T5" fmla="*/ 0 h 2"/>
                    <a:gd name="T6" fmla="*/ 3 w 6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3" y="1"/>
                      </a:moveTo>
                      <a:cubicBezTo>
                        <a:pt x="4" y="1"/>
                        <a:pt x="5" y="1"/>
                        <a:pt x="6" y="1"/>
                      </a:cubicBezTo>
                      <a:cubicBezTo>
                        <a:pt x="4" y="1"/>
                        <a:pt x="1" y="2"/>
                        <a:pt x="0" y="0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3" name="Freeform 2035"/>
                <p:cNvSpPr>
                  <a:spLocks/>
                </p:cNvSpPr>
                <p:nvPr/>
              </p:nvSpPr>
              <p:spPr bwMode="auto">
                <a:xfrm>
                  <a:off x="2052" y="1780"/>
                  <a:ext cx="11" cy="6"/>
                </a:xfrm>
                <a:custGeom>
                  <a:avLst/>
                  <a:gdLst>
                    <a:gd name="T0" fmla="*/ 0 w 12"/>
                    <a:gd name="T1" fmla="*/ 0 h 6"/>
                    <a:gd name="T2" fmla="*/ 12 w 12"/>
                    <a:gd name="T3" fmla="*/ 6 h 6"/>
                    <a:gd name="T4" fmla="*/ 0 w 12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6">
                      <a:moveTo>
                        <a:pt x="0" y="0"/>
                      </a:moveTo>
                      <a:cubicBezTo>
                        <a:pt x="3" y="4"/>
                        <a:pt x="7" y="6"/>
                        <a:pt x="12" y="6"/>
                      </a:cubicBezTo>
                      <a:cubicBezTo>
                        <a:pt x="7" y="6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4" name="Freeform 2036"/>
                <p:cNvSpPr>
                  <a:spLocks/>
                </p:cNvSpPr>
                <p:nvPr/>
              </p:nvSpPr>
              <p:spPr bwMode="auto">
                <a:xfrm>
                  <a:off x="2027" y="1734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5" name="Freeform 2037"/>
                <p:cNvSpPr>
                  <a:spLocks/>
                </p:cNvSpPr>
                <p:nvPr/>
              </p:nvSpPr>
              <p:spPr bwMode="auto">
                <a:xfrm>
                  <a:off x="2082" y="183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6" name="Freeform 2038"/>
                <p:cNvSpPr>
                  <a:spLocks/>
                </p:cNvSpPr>
                <p:nvPr/>
              </p:nvSpPr>
              <p:spPr bwMode="auto">
                <a:xfrm>
                  <a:off x="2184" y="1790"/>
                  <a:ext cx="40" cy="44"/>
                </a:xfrm>
                <a:custGeom>
                  <a:avLst/>
                  <a:gdLst>
                    <a:gd name="T0" fmla="*/ 15 w 42"/>
                    <a:gd name="T1" fmla="*/ 45 h 46"/>
                    <a:gd name="T2" fmla="*/ 16 w 42"/>
                    <a:gd name="T3" fmla="*/ 46 h 46"/>
                    <a:gd name="T4" fmla="*/ 18 w 42"/>
                    <a:gd name="T5" fmla="*/ 46 h 46"/>
                    <a:gd name="T6" fmla="*/ 18 w 42"/>
                    <a:gd name="T7" fmla="*/ 46 h 46"/>
                    <a:gd name="T8" fmla="*/ 18 w 42"/>
                    <a:gd name="T9" fmla="*/ 46 h 46"/>
                    <a:gd name="T10" fmla="*/ 18 w 42"/>
                    <a:gd name="T11" fmla="*/ 46 h 46"/>
                    <a:gd name="T12" fmla="*/ 19 w 42"/>
                    <a:gd name="T13" fmla="*/ 43 h 46"/>
                    <a:gd name="T14" fmla="*/ 19 w 42"/>
                    <a:gd name="T15" fmla="*/ 43 h 46"/>
                    <a:gd name="T16" fmla="*/ 24 w 42"/>
                    <a:gd name="T17" fmla="*/ 38 h 46"/>
                    <a:gd name="T18" fmla="*/ 24 w 42"/>
                    <a:gd name="T19" fmla="*/ 38 h 46"/>
                    <a:gd name="T20" fmla="*/ 29 w 42"/>
                    <a:gd name="T21" fmla="*/ 38 h 46"/>
                    <a:gd name="T22" fmla="*/ 34 w 42"/>
                    <a:gd name="T23" fmla="*/ 37 h 46"/>
                    <a:gd name="T24" fmla="*/ 34 w 42"/>
                    <a:gd name="T25" fmla="*/ 37 h 46"/>
                    <a:gd name="T26" fmla="*/ 35 w 42"/>
                    <a:gd name="T27" fmla="*/ 38 h 46"/>
                    <a:gd name="T28" fmla="*/ 36 w 42"/>
                    <a:gd name="T29" fmla="*/ 38 h 46"/>
                    <a:gd name="T30" fmla="*/ 36 w 42"/>
                    <a:gd name="T31" fmla="*/ 38 h 46"/>
                    <a:gd name="T32" fmla="*/ 37 w 42"/>
                    <a:gd name="T33" fmla="*/ 38 h 46"/>
                    <a:gd name="T34" fmla="*/ 37 w 42"/>
                    <a:gd name="T35" fmla="*/ 39 h 46"/>
                    <a:gd name="T36" fmla="*/ 38 w 42"/>
                    <a:gd name="T37" fmla="*/ 39 h 46"/>
                    <a:gd name="T38" fmla="*/ 38 w 42"/>
                    <a:gd name="T39" fmla="*/ 39 h 46"/>
                    <a:gd name="T40" fmla="*/ 38 w 42"/>
                    <a:gd name="T41" fmla="*/ 38 h 46"/>
                    <a:gd name="T42" fmla="*/ 39 w 42"/>
                    <a:gd name="T43" fmla="*/ 37 h 46"/>
                    <a:gd name="T44" fmla="*/ 39 w 42"/>
                    <a:gd name="T45" fmla="*/ 36 h 46"/>
                    <a:gd name="T46" fmla="*/ 39 w 42"/>
                    <a:gd name="T47" fmla="*/ 36 h 46"/>
                    <a:gd name="T48" fmla="*/ 39 w 42"/>
                    <a:gd name="T49" fmla="*/ 36 h 46"/>
                    <a:gd name="T50" fmla="*/ 38 w 42"/>
                    <a:gd name="T51" fmla="*/ 23 h 46"/>
                    <a:gd name="T52" fmla="*/ 41 w 42"/>
                    <a:gd name="T53" fmla="*/ 7 h 46"/>
                    <a:gd name="T54" fmla="*/ 41 w 42"/>
                    <a:gd name="T55" fmla="*/ 5 h 46"/>
                    <a:gd name="T56" fmla="*/ 42 w 42"/>
                    <a:gd name="T57" fmla="*/ 4 h 46"/>
                    <a:gd name="T58" fmla="*/ 42 w 42"/>
                    <a:gd name="T59" fmla="*/ 4 h 46"/>
                    <a:gd name="T60" fmla="*/ 33 w 42"/>
                    <a:gd name="T61" fmla="*/ 2 h 46"/>
                    <a:gd name="T62" fmla="*/ 28 w 42"/>
                    <a:gd name="T63" fmla="*/ 3 h 46"/>
                    <a:gd name="T64" fmla="*/ 22 w 42"/>
                    <a:gd name="T65" fmla="*/ 4 h 46"/>
                    <a:gd name="T66" fmla="*/ 17 w 42"/>
                    <a:gd name="T67" fmla="*/ 2 h 46"/>
                    <a:gd name="T68" fmla="*/ 15 w 42"/>
                    <a:gd name="T69" fmla="*/ 0 h 46"/>
                    <a:gd name="T70" fmla="*/ 11 w 42"/>
                    <a:gd name="T71" fmla="*/ 2 h 46"/>
                    <a:gd name="T72" fmla="*/ 10 w 42"/>
                    <a:gd name="T73" fmla="*/ 2 h 46"/>
                    <a:gd name="T74" fmla="*/ 10 w 42"/>
                    <a:gd name="T75" fmla="*/ 3 h 46"/>
                    <a:gd name="T76" fmla="*/ 10 w 42"/>
                    <a:gd name="T77" fmla="*/ 3 h 46"/>
                    <a:gd name="T78" fmla="*/ 10 w 42"/>
                    <a:gd name="T79" fmla="*/ 4 h 46"/>
                    <a:gd name="T80" fmla="*/ 10 w 42"/>
                    <a:gd name="T81" fmla="*/ 5 h 46"/>
                    <a:gd name="T82" fmla="*/ 9 w 42"/>
                    <a:gd name="T83" fmla="*/ 6 h 46"/>
                    <a:gd name="T84" fmla="*/ 9 w 42"/>
                    <a:gd name="T85" fmla="*/ 6 h 46"/>
                    <a:gd name="T86" fmla="*/ 9 w 42"/>
                    <a:gd name="T87" fmla="*/ 7 h 46"/>
                    <a:gd name="T88" fmla="*/ 9 w 42"/>
                    <a:gd name="T89" fmla="*/ 11 h 46"/>
                    <a:gd name="T90" fmla="*/ 3 w 42"/>
                    <a:gd name="T91" fmla="*/ 15 h 46"/>
                    <a:gd name="T92" fmla="*/ 1 w 42"/>
                    <a:gd name="T93" fmla="*/ 19 h 46"/>
                    <a:gd name="T94" fmla="*/ 0 w 42"/>
                    <a:gd name="T95" fmla="*/ 23 h 46"/>
                    <a:gd name="T96" fmla="*/ 3 w 42"/>
                    <a:gd name="T97" fmla="*/ 27 h 46"/>
                    <a:gd name="T98" fmla="*/ 9 w 42"/>
                    <a:gd name="T99" fmla="*/ 34 h 46"/>
                    <a:gd name="T100" fmla="*/ 10 w 42"/>
                    <a:gd name="T101" fmla="*/ 36 h 46"/>
                    <a:gd name="T102" fmla="*/ 10 w 42"/>
                    <a:gd name="T103" fmla="*/ 36 h 46"/>
                    <a:gd name="T104" fmla="*/ 11 w 42"/>
                    <a:gd name="T105" fmla="*/ 38 h 46"/>
                    <a:gd name="T106" fmla="*/ 12 w 42"/>
                    <a:gd name="T107" fmla="*/ 39 h 46"/>
                    <a:gd name="T108" fmla="*/ 13 w 42"/>
                    <a:gd name="T109" fmla="*/ 42 h 46"/>
                    <a:gd name="T110" fmla="*/ 14 w 42"/>
                    <a:gd name="T111" fmla="*/ 43 h 46"/>
                    <a:gd name="T112" fmla="*/ 15 w 42"/>
                    <a:gd name="T113" fmla="*/ 45 h 46"/>
                    <a:gd name="T114" fmla="*/ 15 w 42"/>
                    <a:gd name="T1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46">
                      <a:moveTo>
                        <a:pt x="15" y="45"/>
                      </a:move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9" y="45"/>
                        <a:pt x="19" y="45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1"/>
                        <a:pt x="20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8" y="38"/>
                        <a:pt x="29" y="38"/>
                      </a:cubicBezTo>
                      <a:cubicBezTo>
                        <a:pt x="31" y="38"/>
                        <a:pt x="32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9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5"/>
                        <a:pt x="40" y="27"/>
                        <a:pt x="38" y="23"/>
                      </a:cubicBezTo>
                      <a:cubicBezTo>
                        <a:pt x="36" y="17"/>
                        <a:pt x="38" y="10"/>
                        <a:pt x="41" y="7"/>
                      </a:cubicBezTo>
                      <a:cubicBezTo>
                        <a:pt x="41" y="7"/>
                        <a:pt x="41" y="7"/>
                        <a:pt x="41" y="5"/>
                      </a:cubicBezTo>
                      <a:cubicBezTo>
                        <a:pt x="42" y="5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9" y="3"/>
                        <a:pt x="36" y="2"/>
                        <a:pt x="33" y="2"/>
                      </a:cubicBezTo>
                      <a:cubicBezTo>
                        <a:pt x="32" y="2"/>
                        <a:pt x="30" y="3"/>
                        <a:pt x="28" y="3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0" y="4"/>
                        <a:pt x="18" y="3"/>
                        <a:pt x="17" y="2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8" y="14"/>
                        <a:pt x="4" y="15"/>
                        <a:pt x="3" y="15"/>
                      </a:cubicBezTo>
                      <a:cubicBezTo>
                        <a:pt x="2" y="15"/>
                        <a:pt x="2" y="18"/>
                        <a:pt x="1" y="19"/>
                      </a:cubicBezTo>
                      <a:cubicBezTo>
                        <a:pt x="1" y="20"/>
                        <a:pt x="1" y="22"/>
                        <a:pt x="0" y="23"/>
                      </a:cubicBezTo>
                      <a:cubicBezTo>
                        <a:pt x="0" y="24"/>
                        <a:pt x="2" y="26"/>
                        <a:pt x="3" y="27"/>
                      </a:cubicBezTo>
                      <a:cubicBezTo>
                        <a:pt x="5" y="29"/>
                        <a:pt x="8" y="31"/>
                        <a:pt x="9" y="34"/>
                      </a:cubicBezTo>
                      <a:cubicBezTo>
                        <a:pt x="9" y="34"/>
                        <a:pt x="9" y="35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40"/>
                        <a:pt x="13" y="41"/>
                        <a:pt x="13" y="42"/>
                      </a:cubicBezTo>
                      <a:cubicBezTo>
                        <a:pt x="13" y="42"/>
                        <a:pt x="13" y="42"/>
                        <a:pt x="14" y="43"/>
                      </a:cubicBezTo>
                      <a:cubicBezTo>
                        <a:pt x="14" y="44"/>
                        <a:pt x="15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7" name="Freeform 2039"/>
                <p:cNvSpPr>
                  <a:spLocks/>
                </p:cNvSpPr>
                <p:nvPr/>
              </p:nvSpPr>
              <p:spPr bwMode="auto">
                <a:xfrm>
                  <a:off x="2219" y="18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8" name="Freeform 2040"/>
                <p:cNvSpPr>
                  <a:spLocks/>
                </p:cNvSpPr>
                <p:nvPr/>
              </p:nvSpPr>
              <p:spPr bwMode="auto">
                <a:xfrm>
                  <a:off x="2218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9" name="Freeform 2041"/>
                <p:cNvSpPr>
                  <a:spLocks/>
                </p:cNvSpPr>
                <p:nvPr/>
              </p:nvSpPr>
              <p:spPr bwMode="auto">
                <a:xfrm>
                  <a:off x="2201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0" name="Freeform 2042"/>
                <p:cNvSpPr>
                  <a:spLocks/>
                </p:cNvSpPr>
                <p:nvPr/>
              </p:nvSpPr>
              <p:spPr bwMode="auto">
                <a:xfrm>
                  <a:off x="2202" y="1826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0 w 5"/>
                    <a:gd name="T3" fmla="*/ 5 h 5"/>
                    <a:gd name="T4" fmla="*/ 5 w 5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1" y="0"/>
                        <a:pt x="1" y="3"/>
                        <a:pt x="0" y="5"/>
                      </a:cubicBezTo>
                      <a:cubicBezTo>
                        <a:pt x="1" y="3"/>
                        <a:pt x="1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1" name="Freeform 2043"/>
                <p:cNvSpPr>
                  <a:spLocks/>
                </p:cNvSpPr>
                <p:nvPr/>
              </p:nvSpPr>
              <p:spPr bwMode="auto">
                <a:xfrm>
                  <a:off x="2216" y="18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2" name="Freeform 2044"/>
                <p:cNvSpPr>
                  <a:spLocks/>
                </p:cNvSpPr>
                <p:nvPr/>
              </p:nvSpPr>
              <p:spPr bwMode="auto">
                <a:xfrm>
                  <a:off x="2198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3" name="Freeform 2045"/>
                <p:cNvSpPr>
                  <a:spLocks/>
                </p:cNvSpPr>
                <p:nvPr/>
              </p:nvSpPr>
              <p:spPr bwMode="auto">
                <a:xfrm>
                  <a:off x="2199" y="183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4" name="Freeform 2046"/>
                <p:cNvSpPr>
                  <a:spLocks/>
                </p:cNvSpPr>
                <p:nvPr/>
              </p:nvSpPr>
              <p:spPr bwMode="auto">
                <a:xfrm>
                  <a:off x="2147" y="1766"/>
                  <a:ext cx="46" cy="74"/>
                </a:xfrm>
                <a:custGeom>
                  <a:avLst/>
                  <a:gdLst>
                    <a:gd name="T0" fmla="*/ 8 w 48"/>
                    <a:gd name="T1" fmla="*/ 33 h 77"/>
                    <a:gd name="T2" fmla="*/ 10 w 48"/>
                    <a:gd name="T3" fmla="*/ 33 h 77"/>
                    <a:gd name="T4" fmla="*/ 11 w 48"/>
                    <a:gd name="T5" fmla="*/ 33 h 77"/>
                    <a:gd name="T6" fmla="*/ 16 w 48"/>
                    <a:gd name="T7" fmla="*/ 42 h 77"/>
                    <a:gd name="T8" fmla="*/ 17 w 48"/>
                    <a:gd name="T9" fmla="*/ 55 h 77"/>
                    <a:gd name="T10" fmla="*/ 20 w 48"/>
                    <a:gd name="T11" fmla="*/ 72 h 77"/>
                    <a:gd name="T12" fmla="*/ 28 w 48"/>
                    <a:gd name="T13" fmla="*/ 77 h 77"/>
                    <a:gd name="T14" fmla="*/ 34 w 48"/>
                    <a:gd name="T15" fmla="*/ 75 h 77"/>
                    <a:gd name="T16" fmla="*/ 40 w 48"/>
                    <a:gd name="T17" fmla="*/ 72 h 77"/>
                    <a:gd name="T18" fmla="*/ 42 w 48"/>
                    <a:gd name="T19" fmla="*/ 71 h 77"/>
                    <a:gd name="T20" fmla="*/ 48 w 48"/>
                    <a:gd name="T21" fmla="*/ 69 h 77"/>
                    <a:gd name="T22" fmla="*/ 47 w 48"/>
                    <a:gd name="T23" fmla="*/ 67 h 77"/>
                    <a:gd name="T24" fmla="*/ 45 w 48"/>
                    <a:gd name="T25" fmla="*/ 64 h 77"/>
                    <a:gd name="T26" fmla="*/ 44 w 48"/>
                    <a:gd name="T27" fmla="*/ 62 h 77"/>
                    <a:gd name="T28" fmla="*/ 43 w 48"/>
                    <a:gd name="T29" fmla="*/ 60 h 77"/>
                    <a:gd name="T30" fmla="*/ 34 w 48"/>
                    <a:gd name="T31" fmla="*/ 48 h 77"/>
                    <a:gd name="T32" fmla="*/ 35 w 48"/>
                    <a:gd name="T33" fmla="*/ 43 h 77"/>
                    <a:gd name="T34" fmla="*/ 44 w 48"/>
                    <a:gd name="T35" fmla="*/ 34 h 77"/>
                    <a:gd name="T36" fmla="*/ 43 w 48"/>
                    <a:gd name="T37" fmla="*/ 32 h 77"/>
                    <a:gd name="T38" fmla="*/ 43 w 48"/>
                    <a:gd name="T39" fmla="*/ 30 h 77"/>
                    <a:gd name="T40" fmla="*/ 44 w 48"/>
                    <a:gd name="T41" fmla="*/ 28 h 77"/>
                    <a:gd name="T42" fmla="*/ 44 w 48"/>
                    <a:gd name="T43" fmla="*/ 27 h 77"/>
                    <a:gd name="T44" fmla="*/ 36 w 48"/>
                    <a:gd name="T45" fmla="*/ 18 h 77"/>
                    <a:gd name="T46" fmla="*/ 29 w 48"/>
                    <a:gd name="T47" fmla="*/ 9 h 77"/>
                    <a:gd name="T48" fmla="*/ 18 w 48"/>
                    <a:gd name="T49" fmla="*/ 1 h 77"/>
                    <a:gd name="T50" fmla="*/ 15 w 48"/>
                    <a:gd name="T51" fmla="*/ 1 h 77"/>
                    <a:gd name="T52" fmla="*/ 14 w 48"/>
                    <a:gd name="T53" fmla="*/ 3 h 77"/>
                    <a:gd name="T54" fmla="*/ 12 w 48"/>
                    <a:gd name="T55" fmla="*/ 4 h 77"/>
                    <a:gd name="T56" fmla="*/ 11 w 48"/>
                    <a:gd name="T57" fmla="*/ 15 h 77"/>
                    <a:gd name="T58" fmla="*/ 2 w 48"/>
                    <a:gd name="T59" fmla="*/ 19 h 77"/>
                    <a:gd name="T60" fmla="*/ 1 w 48"/>
                    <a:gd name="T61" fmla="*/ 26 h 77"/>
                    <a:gd name="T62" fmla="*/ 2 w 48"/>
                    <a:gd name="T63" fmla="*/ 28 h 77"/>
                    <a:gd name="T64" fmla="*/ 3 w 48"/>
                    <a:gd name="T65" fmla="*/ 30 h 77"/>
                    <a:gd name="T66" fmla="*/ 5 w 48"/>
                    <a:gd name="T67" fmla="*/ 32 h 77"/>
                    <a:gd name="T68" fmla="*/ 6 w 48"/>
                    <a:gd name="T69" fmla="*/ 34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77">
                      <a:moveTo>
                        <a:pt x="6" y="34"/>
                      </a:moveTo>
                      <a:cubicBezTo>
                        <a:pt x="7" y="33"/>
                        <a:pt x="7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9" y="33"/>
                        <a:pt x="10" y="33"/>
                      </a:cubicBezTo>
                      <a:cubicBezTo>
                        <a:pt x="10" y="33"/>
                        <a:pt x="10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5" y="33"/>
                        <a:pt x="15" y="37"/>
                        <a:pt x="15" y="39"/>
                      </a:cubicBezTo>
                      <a:cubicBezTo>
                        <a:pt x="15" y="41"/>
                        <a:pt x="15" y="42"/>
                        <a:pt x="16" y="42"/>
                      </a:cubicBezTo>
                      <a:cubicBezTo>
                        <a:pt x="18" y="43"/>
                        <a:pt x="20" y="45"/>
                        <a:pt x="20" y="48"/>
                      </a:cubicBezTo>
                      <a:cubicBezTo>
                        <a:pt x="20" y="51"/>
                        <a:pt x="19" y="54"/>
                        <a:pt x="17" y="55"/>
                      </a:cubicBezTo>
                      <a:cubicBezTo>
                        <a:pt x="17" y="55"/>
                        <a:pt x="16" y="57"/>
                        <a:pt x="16" y="59"/>
                      </a:cubicBezTo>
                      <a:cubicBezTo>
                        <a:pt x="16" y="63"/>
                        <a:pt x="17" y="68"/>
                        <a:pt x="20" y="72"/>
                      </a:cubicBezTo>
                      <a:cubicBezTo>
                        <a:pt x="23" y="76"/>
                        <a:pt x="26" y="77"/>
                        <a:pt x="27" y="77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9" y="77"/>
                        <a:pt x="29" y="76"/>
                        <a:pt x="29" y="76"/>
                      </a:cubicBezTo>
                      <a:cubicBezTo>
                        <a:pt x="30" y="75"/>
                        <a:pt x="32" y="75"/>
                        <a:pt x="34" y="75"/>
                      </a:cubicBezTo>
                      <a:cubicBezTo>
                        <a:pt x="35" y="75"/>
                        <a:pt x="36" y="74"/>
                        <a:pt x="36" y="74"/>
                      </a:cubicBezTo>
                      <a:cubicBezTo>
                        <a:pt x="37" y="72"/>
                        <a:pt x="38" y="72"/>
                        <a:pt x="40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1"/>
                      </a:cubicBezTo>
                      <a:cubicBezTo>
                        <a:pt x="43" y="71"/>
                        <a:pt x="43" y="70"/>
                        <a:pt x="43" y="70"/>
                      </a:cubicBezTo>
                      <a:cubicBezTo>
                        <a:pt x="44" y="69"/>
                        <a:pt x="46" y="69"/>
                        <a:pt x="48" y="69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ubicBezTo>
                        <a:pt x="47" y="68"/>
                        <a:pt x="47" y="68"/>
                        <a:pt x="47" y="67"/>
                      </a:cubicBezTo>
                      <a:cubicBezTo>
                        <a:pt x="47" y="67"/>
                        <a:pt x="46" y="67"/>
                        <a:pt x="46" y="66"/>
                      </a:cubicBezTo>
                      <a:cubicBezTo>
                        <a:pt x="46" y="66"/>
                        <a:pt x="46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1"/>
                        <a:pt x="43" y="61"/>
                        <a:pt x="43" y="60"/>
                      </a:cubicBezTo>
                      <a:cubicBezTo>
                        <a:pt x="43" y="58"/>
                        <a:pt x="40" y="56"/>
                        <a:pt x="38" y="55"/>
                      </a:cubicBezTo>
                      <a:cubicBezTo>
                        <a:pt x="36" y="52"/>
                        <a:pt x="34" y="50"/>
                        <a:pt x="34" y="48"/>
                      </a:cubicBezTo>
                      <a:cubicBezTo>
                        <a:pt x="34" y="48"/>
                        <a:pt x="34" y="47"/>
                        <a:pt x="34" y="46"/>
                      </a:cubicBezTo>
                      <a:cubicBezTo>
                        <a:pt x="35" y="46"/>
                        <a:pt x="35" y="44"/>
                        <a:pt x="35" y="43"/>
                      </a:cubicBezTo>
                      <a:cubicBezTo>
                        <a:pt x="36" y="40"/>
                        <a:pt x="37" y="36"/>
                        <a:pt x="40" y="36"/>
                      </a:cubicBezTo>
                      <a:cubicBezTo>
                        <a:pt x="42" y="36"/>
                        <a:pt x="44" y="35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3" y="33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6"/>
                        <a:pt x="41" y="24"/>
                        <a:pt x="40" y="22"/>
                      </a:cubicBezTo>
                      <a:cubicBezTo>
                        <a:pt x="39" y="21"/>
                        <a:pt x="37" y="18"/>
                        <a:pt x="36" y="18"/>
                      </a:cubicBezTo>
                      <a:cubicBezTo>
                        <a:pt x="34" y="18"/>
                        <a:pt x="32" y="17"/>
                        <a:pt x="30" y="15"/>
                      </a:cubicBezTo>
                      <a:cubicBezTo>
                        <a:pt x="29" y="14"/>
                        <a:pt x="28" y="11"/>
                        <a:pt x="29" y="9"/>
                      </a:cubicBezTo>
                      <a:cubicBezTo>
                        <a:pt x="29" y="8"/>
                        <a:pt x="28" y="7"/>
                        <a:pt x="25" y="6"/>
                      </a:cubicBezTo>
                      <a:cubicBezTo>
                        <a:pt x="23" y="5"/>
                        <a:pt x="20" y="4"/>
                        <a:pt x="18" y="1"/>
                      </a:cubicBezTo>
                      <a:cubicBezTo>
                        <a:pt x="17" y="1"/>
                        <a:pt x="17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0" y="6"/>
                        <a:pt x="8" y="8"/>
                        <a:pt x="8" y="9"/>
                      </a:cubicBezTo>
                      <a:cubicBezTo>
                        <a:pt x="10" y="10"/>
                        <a:pt x="12" y="12"/>
                        <a:pt x="11" y="15"/>
                      </a:cubicBezTo>
                      <a:cubicBezTo>
                        <a:pt x="11" y="16"/>
                        <a:pt x="10" y="18"/>
                        <a:pt x="6" y="18"/>
                      </a:cubicBezTo>
                      <a:cubicBezTo>
                        <a:pt x="3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4"/>
                        <a:pt x="1" y="25"/>
                        <a:pt x="1" y="26"/>
                      </a:cubicBezTo>
                      <a:cubicBezTo>
                        <a:pt x="1" y="26"/>
                        <a:pt x="0" y="26"/>
                        <a:pt x="0" y="26"/>
                      </a:cubicBezTo>
                      <a:cubicBezTo>
                        <a:pt x="1" y="27"/>
                        <a:pt x="1" y="27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9"/>
                        <a:pt x="3" y="29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5" name="Freeform 2047"/>
                <p:cNvSpPr>
                  <a:spLocks/>
                </p:cNvSpPr>
                <p:nvPr/>
              </p:nvSpPr>
              <p:spPr bwMode="auto">
                <a:xfrm>
                  <a:off x="2167" y="1835"/>
                  <a:ext cx="6" cy="5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3" y="4"/>
                        <a:pt x="6" y="5"/>
                        <a:pt x="7" y="5"/>
                      </a:cubicBezTo>
                      <a:cubicBezTo>
                        <a:pt x="6" y="5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6" name="Freeform 2048"/>
                <p:cNvSpPr>
                  <a:spLocks/>
                </p:cNvSpPr>
                <p:nvPr/>
              </p:nvSpPr>
              <p:spPr bwMode="auto">
                <a:xfrm>
                  <a:off x="2153" y="1798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7" name="Freeform 2049"/>
                <p:cNvSpPr>
                  <a:spLocks/>
                </p:cNvSpPr>
                <p:nvPr/>
              </p:nvSpPr>
              <p:spPr bwMode="auto">
                <a:xfrm>
                  <a:off x="2155" y="179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8" name="Freeform 2050"/>
                <p:cNvSpPr>
                  <a:spLocks/>
                </p:cNvSpPr>
                <p:nvPr/>
              </p:nvSpPr>
              <p:spPr bwMode="auto">
                <a:xfrm>
                  <a:off x="2188" y="18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9" name="Freeform 2051"/>
                <p:cNvSpPr>
                  <a:spLocks/>
                </p:cNvSpPr>
                <p:nvPr/>
              </p:nvSpPr>
              <p:spPr bwMode="auto">
                <a:xfrm>
                  <a:off x="2161" y="17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0" name="Freeform 2052"/>
                <p:cNvSpPr>
                  <a:spLocks/>
                </p:cNvSpPr>
                <p:nvPr/>
              </p:nvSpPr>
              <p:spPr bwMode="auto">
                <a:xfrm>
                  <a:off x="2150" y="179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1" name="Freeform 2053"/>
                <p:cNvSpPr>
                  <a:spLocks/>
                </p:cNvSpPr>
                <p:nvPr/>
              </p:nvSpPr>
              <p:spPr bwMode="auto">
                <a:xfrm>
                  <a:off x="2149" y="1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2" name="Freeform 2054"/>
                <p:cNvSpPr>
                  <a:spLocks/>
                </p:cNvSpPr>
                <p:nvPr/>
              </p:nvSpPr>
              <p:spPr bwMode="auto">
                <a:xfrm>
                  <a:off x="2152" y="179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3" name="Freeform 2055"/>
                <p:cNvSpPr>
                  <a:spLocks/>
                </p:cNvSpPr>
                <p:nvPr/>
              </p:nvSpPr>
              <p:spPr bwMode="auto">
                <a:xfrm>
                  <a:off x="2162" y="176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4" name="Freeform 2056"/>
                <p:cNvSpPr>
                  <a:spLocks/>
                </p:cNvSpPr>
                <p:nvPr/>
              </p:nvSpPr>
              <p:spPr bwMode="auto">
                <a:xfrm>
                  <a:off x="2193" y="1830"/>
                  <a:ext cx="0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307" name="Freeform 2058"/>
              <p:cNvSpPr>
                <a:spLocks/>
              </p:cNvSpPr>
              <p:nvPr/>
            </p:nvSpPr>
            <p:spPr bwMode="auto">
              <a:xfrm>
                <a:off x="2190" y="17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8" name="Freeform 2059"/>
              <p:cNvSpPr>
                <a:spLocks/>
              </p:cNvSpPr>
              <p:nvPr/>
            </p:nvSpPr>
            <p:spPr bwMode="auto">
              <a:xfrm>
                <a:off x="2189" y="17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9" name="Freeform 2060"/>
              <p:cNvSpPr>
                <a:spLocks/>
              </p:cNvSpPr>
              <p:nvPr/>
            </p:nvSpPr>
            <p:spPr bwMode="auto">
              <a:xfrm>
                <a:off x="2189" y="182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0" name="Freeform 2061"/>
              <p:cNvSpPr>
                <a:spLocks/>
              </p:cNvSpPr>
              <p:nvPr/>
            </p:nvSpPr>
            <p:spPr bwMode="auto">
              <a:xfrm>
                <a:off x="2190" y="18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1" name="Freeform 2062"/>
              <p:cNvSpPr>
                <a:spLocks/>
              </p:cNvSpPr>
              <p:nvPr/>
            </p:nvSpPr>
            <p:spPr bwMode="auto">
              <a:xfrm>
                <a:off x="2189" y="179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2" name="Freeform 2063"/>
              <p:cNvSpPr>
                <a:spLocks/>
              </p:cNvSpPr>
              <p:nvPr/>
            </p:nvSpPr>
            <p:spPr bwMode="auto">
              <a:xfrm>
                <a:off x="2191" y="18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3" name="Freeform 2064"/>
              <p:cNvSpPr>
                <a:spLocks/>
              </p:cNvSpPr>
              <p:nvPr/>
            </p:nvSpPr>
            <p:spPr bwMode="auto">
              <a:xfrm>
                <a:off x="2222" y="1795"/>
                <a:ext cx="29" cy="36"/>
              </a:xfrm>
              <a:custGeom>
                <a:avLst/>
                <a:gdLst>
                  <a:gd name="T0" fmla="*/ 1 w 30"/>
                  <a:gd name="T1" fmla="*/ 37 h 38"/>
                  <a:gd name="T2" fmla="*/ 4 w 30"/>
                  <a:gd name="T3" fmla="*/ 38 h 38"/>
                  <a:gd name="T4" fmla="*/ 4 w 30"/>
                  <a:gd name="T5" fmla="*/ 38 h 38"/>
                  <a:gd name="T6" fmla="*/ 5 w 30"/>
                  <a:gd name="T7" fmla="*/ 38 h 38"/>
                  <a:gd name="T8" fmla="*/ 6 w 30"/>
                  <a:gd name="T9" fmla="*/ 38 h 38"/>
                  <a:gd name="T10" fmla="*/ 7 w 30"/>
                  <a:gd name="T11" fmla="*/ 37 h 38"/>
                  <a:gd name="T12" fmla="*/ 12 w 30"/>
                  <a:gd name="T13" fmla="*/ 36 h 38"/>
                  <a:gd name="T14" fmla="*/ 15 w 30"/>
                  <a:gd name="T15" fmla="*/ 36 h 38"/>
                  <a:gd name="T16" fmla="*/ 18 w 30"/>
                  <a:gd name="T17" fmla="*/ 33 h 38"/>
                  <a:gd name="T18" fmla="*/ 19 w 30"/>
                  <a:gd name="T19" fmla="*/ 31 h 38"/>
                  <a:gd name="T20" fmla="*/ 19 w 30"/>
                  <a:gd name="T21" fmla="*/ 30 h 38"/>
                  <a:gd name="T22" fmla="*/ 20 w 30"/>
                  <a:gd name="T23" fmla="*/ 28 h 38"/>
                  <a:gd name="T24" fmla="*/ 21 w 30"/>
                  <a:gd name="T25" fmla="*/ 27 h 38"/>
                  <a:gd name="T26" fmla="*/ 22 w 30"/>
                  <a:gd name="T27" fmla="*/ 25 h 38"/>
                  <a:gd name="T28" fmla="*/ 23 w 30"/>
                  <a:gd name="T29" fmla="*/ 25 h 38"/>
                  <a:gd name="T30" fmla="*/ 24 w 30"/>
                  <a:gd name="T31" fmla="*/ 23 h 38"/>
                  <a:gd name="T32" fmla="*/ 25 w 30"/>
                  <a:gd name="T33" fmla="*/ 22 h 38"/>
                  <a:gd name="T34" fmla="*/ 29 w 30"/>
                  <a:gd name="T35" fmla="*/ 18 h 38"/>
                  <a:gd name="T36" fmla="*/ 29 w 30"/>
                  <a:gd name="T37" fmla="*/ 17 h 38"/>
                  <a:gd name="T38" fmla="*/ 30 w 30"/>
                  <a:gd name="T39" fmla="*/ 16 h 38"/>
                  <a:gd name="T40" fmla="*/ 25 w 30"/>
                  <a:gd name="T41" fmla="*/ 11 h 38"/>
                  <a:gd name="T42" fmla="*/ 13 w 30"/>
                  <a:gd name="T43" fmla="*/ 3 h 38"/>
                  <a:gd name="T44" fmla="*/ 5 w 30"/>
                  <a:gd name="T45" fmla="*/ 0 h 38"/>
                  <a:gd name="T46" fmla="*/ 5 w 30"/>
                  <a:gd name="T47" fmla="*/ 3 h 38"/>
                  <a:gd name="T48" fmla="*/ 5 w 30"/>
                  <a:gd name="T49" fmla="*/ 3 h 38"/>
                  <a:gd name="T50" fmla="*/ 4 w 30"/>
                  <a:gd name="T51" fmla="*/ 3 h 38"/>
                  <a:gd name="T52" fmla="*/ 4 w 30"/>
                  <a:gd name="T53" fmla="*/ 4 h 38"/>
                  <a:gd name="T54" fmla="*/ 4 w 30"/>
                  <a:gd name="T55" fmla="*/ 4 h 38"/>
                  <a:gd name="T56" fmla="*/ 4 w 30"/>
                  <a:gd name="T57" fmla="*/ 4 h 38"/>
                  <a:gd name="T58" fmla="*/ 4 w 30"/>
                  <a:gd name="T59" fmla="*/ 4 h 38"/>
                  <a:gd name="T60" fmla="*/ 4 w 30"/>
                  <a:gd name="T61" fmla="*/ 5 h 38"/>
                  <a:gd name="T62" fmla="*/ 4 w 30"/>
                  <a:gd name="T63" fmla="*/ 5 h 38"/>
                  <a:gd name="T64" fmla="*/ 3 w 30"/>
                  <a:gd name="T65" fmla="*/ 5 h 38"/>
                  <a:gd name="T66" fmla="*/ 3 w 30"/>
                  <a:gd name="T67" fmla="*/ 5 h 38"/>
                  <a:gd name="T68" fmla="*/ 2 w 30"/>
                  <a:gd name="T69" fmla="*/ 16 h 38"/>
                  <a:gd name="T70" fmla="*/ 3 w 30"/>
                  <a:gd name="T71" fmla="*/ 33 h 38"/>
                  <a:gd name="T72" fmla="*/ 3 w 30"/>
                  <a:gd name="T73" fmla="*/ 33 h 38"/>
                  <a:gd name="T74" fmla="*/ 3 w 30"/>
                  <a:gd name="T75" fmla="*/ 33 h 38"/>
                  <a:gd name="T76" fmla="*/ 3 w 30"/>
                  <a:gd name="T77" fmla="*/ 33 h 38"/>
                  <a:gd name="T78" fmla="*/ 3 w 30"/>
                  <a:gd name="T79" fmla="*/ 33 h 38"/>
                  <a:gd name="T80" fmla="*/ 3 w 30"/>
                  <a:gd name="T81" fmla="*/ 33 h 38"/>
                  <a:gd name="T82" fmla="*/ 3 w 30"/>
                  <a:gd name="T83" fmla="*/ 34 h 38"/>
                  <a:gd name="T84" fmla="*/ 2 w 30"/>
                  <a:gd name="T85" fmla="*/ 34 h 38"/>
                  <a:gd name="T86" fmla="*/ 2 w 30"/>
                  <a:gd name="T87" fmla="*/ 34 h 38"/>
                  <a:gd name="T88" fmla="*/ 2 w 30"/>
                  <a:gd name="T89" fmla="*/ 35 h 38"/>
                  <a:gd name="T90" fmla="*/ 2 w 30"/>
                  <a:gd name="T91" fmla="*/ 35 h 38"/>
                  <a:gd name="T92" fmla="*/ 0 w 30"/>
                  <a:gd name="T93" fmla="*/ 37 h 38"/>
                  <a:gd name="T94" fmla="*/ 1 w 30"/>
                  <a:gd name="T9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38">
                    <a:moveTo>
                      <a:pt x="1" y="37"/>
                    </a:moveTo>
                    <a:cubicBezTo>
                      <a:pt x="1" y="37"/>
                      <a:pt x="2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6" y="38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9" y="36"/>
                      <a:pt x="11" y="36"/>
                      <a:pt x="12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7" y="36"/>
                      <a:pt x="18" y="33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20" y="29"/>
                      <a:pt x="20" y="29"/>
                      <a:pt x="20" y="28"/>
                    </a:cubicBezTo>
                    <a:cubicBezTo>
                      <a:pt x="21" y="28"/>
                      <a:pt x="21" y="28"/>
                      <a:pt x="21" y="27"/>
                    </a:cubicBezTo>
                    <a:cubicBezTo>
                      <a:pt x="21" y="27"/>
                      <a:pt x="22" y="26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6" y="20"/>
                      <a:pt x="27" y="19"/>
                      <a:pt x="29" y="18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7"/>
                      <a:pt x="30" y="17"/>
                      <a:pt x="30" y="16"/>
                    </a:cubicBezTo>
                    <a:cubicBezTo>
                      <a:pt x="28" y="15"/>
                      <a:pt x="26" y="13"/>
                      <a:pt x="25" y="11"/>
                    </a:cubicBezTo>
                    <a:cubicBezTo>
                      <a:pt x="21" y="8"/>
                      <a:pt x="17" y="4"/>
                      <a:pt x="13" y="3"/>
                    </a:cubicBezTo>
                    <a:cubicBezTo>
                      <a:pt x="11" y="2"/>
                      <a:pt x="8" y="1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0" y="12"/>
                      <a:pt x="2" y="16"/>
                    </a:cubicBezTo>
                    <a:cubicBezTo>
                      <a:pt x="4" y="21"/>
                      <a:pt x="4" y="30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1" y="36"/>
                      <a:pt x="0" y="37"/>
                    </a:cubicBezTo>
                    <a:cubicBezTo>
                      <a:pt x="0" y="37"/>
                      <a:pt x="0" y="37"/>
                      <a:pt x="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4" name="Freeform 2065"/>
              <p:cNvSpPr>
                <a:spLocks/>
              </p:cNvSpPr>
              <p:nvPr/>
            </p:nvSpPr>
            <p:spPr bwMode="auto">
              <a:xfrm>
                <a:off x="2245" y="18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5" name="Freeform 2066"/>
              <p:cNvSpPr>
                <a:spLocks/>
              </p:cNvSpPr>
              <p:nvPr/>
            </p:nvSpPr>
            <p:spPr bwMode="auto">
              <a:xfrm>
                <a:off x="2240" y="182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6" name="Freeform 2067"/>
              <p:cNvSpPr>
                <a:spLocks/>
              </p:cNvSpPr>
              <p:nvPr/>
            </p:nvSpPr>
            <p:spPr bwMode="auto">
              <a:xfrm>
                <a:off x="2222" y="183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7" name="Freeform 2068"/>
              <p:cNvSpPr>
                <a:spLocks/>
              </p:cNvSpPr>
              <p:nvPr/>
            </p:nvSpPr>
            <p:spPr bwMode="auto">
              <a:xfrm>
                <a:off x="2250" y="181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8" name="Freeform 2069"/>
              <p:cNvSpPr>
                <a:spLocks/>
              </p:cNvSpPr>
              <p:nvPr/>
            </p:nvSpPr>
            <p:spPr bwMode="auto">
              <a:xfrm>
                <a:off x="2226" y="18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9" name="Freeform 2070"/>
              <p:cNvSpPr>
                <a:spLocks/>
              </p:cNvSpPr>
              <p:nvPr/>
            </p:nvSpPr>
            <p:spPr bwMode="auto">
              <a:xfrm>
                <a:off x="2243" y="18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0" name="Freeform 2071"/>
              <p:cNvSpPr>
                <a:spLocks/>
              </p:cNvSpPr>
              <p:nvPr/>
            </p:nvSpPr>
            <p:spPr bwMode="auto">
              <a:xfrm>
                <a:off x="2227" y="183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1" name="Freeform 2072"/>
              <p:cNvSpPr>
                <a:spLocks/>
              </p:cNvSpPr>
              <p:nvPr/>
            </p:nvSpPr>
            <p:spPr bwMode="auto">
              <a:xfrm>
                <a:off x="2241" y="18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2" name="Freeform 2073"/>
              <p:cNvSpPr>
                <a:spLocks/>
              </p:cNvSpPr>
              <p:nvPr/>
            </p:nvSpPr>
            <p:spPr bwMode="auto">
              <a:xfrm>
                <a:off x="2226" y="17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3" name="Freeform 2074"/>
              <p:cNvSpPr>
                <a:spLocks/>
              </p:cNvSpPr>
              <p:nvPr/>
            </p:nvSpPr>
            <p:spPr bwMode="auto">
              <a:xfrm>
                <a:off x="2224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4" name="Freeform 2075"/>
              <p:cNvSpPr>
                <a:spLocks/>
              </p:cNvSpPr>
              <p:nvPr/>
            </p:nvSpPr>
            <p:spPr bwMode="auto">
              <a:xfrm>
                <a:off x="2224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5" name="Freeform 2076"/>
              <p:cNvSpPr>
                <a:spLocks/>
              </p:cNvSpPr>
              <p:nvPr/>
            </p:nvSpPr>
            <p:spPr bwMode="auto">
              <a:xfrm>
                <a:off x="2227" y="17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6" name="Freeform 2077"/>
              <p:cNvSpPr>
                <a:spLocks/>
              </p:cNvSpPr>
              <p:nvPr/>
            </p:nvSpPr>
            <p:spPr bwMode="auto">
              <a:xfrm>
                <a:off x="2226" y="17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7" name="Freeform 2078"/>
              <p:cNvSpPr>
                <a:spLocks/>
              </p:cNvSpPr>
              <p:nvPr/>
            </p:nvSpPr>
            <p:spPr bwMode="auto">
              <a:xfrm>
                <a:off x="2225" y="180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8" name="Freeform 2079"/>
              <p:cNvSpPr>
                <a:spLocks/>
              </p:cNvSpPr>
              <p:nvPr/>
            </p:nvSpPr>
            <p:spPr bwMode="auto">
              <a:xfrm>
                <a:off x="2226" y="179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9" name="Freeform 2080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0" name="Freeform 2081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1" name="Freeform 2082"/>
              <p:cNvSpPr>
                <a:spLocks/>
              </p:cNvSpPr>
              <p:nvPr/>
            </p:nvSpPr>
            <p:spPr bwMode="auto">
              <a:xfrm>
                <a:off x="2225" y="18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2" name="Freeform 2083"/>
              <p:cNvSpPr>
                <a:spLocks/>
              </p:cNvSpPr>
              <p:nvPr/>
            </p:nvSpPr>
            <p:spPr bwMode="auto">
              <a:xfrm>
                <a:off x="1932" y="1843"/>
                <a:ext cx="58" cy="65"/>
              </a:xfrm>
              <a:custGeom>
                <a:avLst/>
                <a:gdLst>
                  <a:gd name="T0" fmla="*/ 47 w 61"/>
                  <a:gd name="T1" fmla="*/ 13 h 68"/>
                  <a:gd name="T2" fmla="*/ 45 w 61"/>
                  <a:gd name="T3" fmla="*/ 12 h 68"/>
                  <a:gd name="T4" fmla="*/ 41 w 61"/>
                  <a:gd name="T5" fmla="*/ 11 h 68"/>
                  <a:gd name="T6" fmla="*/ 35 w 61"/>
                  <a:gd name="T7" fmla="*/ 6 h 68"/>
                  <a:gd name="T8" fmla="*/ 33 w 61"/>
                  <a:gd name="T9" fmla="*/ 6 h 68"/>
                  <a:gd name="T10" fmla="*/ 32 w 61"/>
                  <a:gd name="T11" fmla="*/ 5 h 68"/>
                  <a:gd name="T12" fmla="*/ 30 w 61"/>
                  <a:gd name="T13" fmla="*/ 4 h 68"/>
                  <a:gd name="T14" fmla="*/ 28 w 61"/>
                  <a:gd name="T15" fmla="*/ 3 h 68"/>
                  <a:gd name="T16" fmla="*/ 25 w 61"/>
                  <a:gd name="T17" fmla="*/ 2 h 68"/>
                  <a:gd name="T18" fmla="*/ 23 w 61"/>
                  <a:gd name="T19" fmla="*/ 0 h 68"/>
                  <a:gd name="T20" fmla="*/ 22 w 61"/>
                  <a:gd name="T21" fmla="*/ 1 h 68"/>
                  <a:gd name="T22" fmla="*/ 12 w 61"/>
                  <a:gd name="T23" fmla="*/ 9 h 68"/>
                  <a:gd name="T24" fmla="*/ 9 w 61"/>
                  <a:gd name="T25" fmla="*/ 15 h 68"/>
                  <a:gd name="T26" fmla="*/ 6 w 61"/>
                  <a:gd name="T27" fmla="*/ 20 h 68"/>
                  <a:gd name="T28" fmla="*/ 0 w 61"/>
                  <a:gd name="T29" fmla="*/ 27 h 68"/>
                  <a:gd name="T30" fmla="*/ 1 w 61"/>
                  <a:gd name="T31" fmla="*/ 38 h 68"/>
                  <a:gd name="T32" fmla="*/ 2 w 61"/>
                  <a:gd name="T33" fmla="*/ 39 h 68"/>
                  <a:gd name="T34" fmla="*/ 7 w 61"/>
                  <a:gd name="T35" fmla="*/ 43 h 68"/>
                  <a:gd name="T36" fmla="*/ 9 w 61"/>
                  <a:gd name="T37" fmla="*/ 42 h 68"/>
                  <a:gd name="T38" fmla="*/ 12 w 61"/>
                  <a:gd name="T39" fmla="*/ 50 h 68"/>
                  <a:gd name="T40" fmla="*/ 8 w 61"/>
                  <a:gd name="T41" fmla="*/ 54 h 68"/>
                  <a:gd name="T42" fmla="*/ 9 w 61"/>
                  <a:gd name="T43" fmla="*/ 56 h 68"/>
                  <a:gd name="T44" fmla="*/ 9 w 61"/>
                  <a:gd name="T45" fmla="*/ 57 h 68"/>
                  <a:gd name="T46" fmla="*/ 9 w 61"/>
                  <a:gd name="T47" fmla="*/ 58 h 68"/>
                  <a:gd name="T48" fmla="*/ 7 w 61"/>
                  <a:gd name="T49" fmla="*/ 61 h 68"/>
                  <a:gd name="T50" fmla="*/ 8 w 61"/>
                  <a:gd name="T51" fmla="*/ 62 h 68"/>
                  <a:gd name="T52" fmla="*/ 13 w 61"/>
                  <a:gd name="T53" fmla="*/ 63 h 68"/>
                  <a:gd name="T54" fmla="*/ 18 w 61"/>
                  <a:gd name="T55" fmla="*/ 66 h 68"/>
                  <a:gd name="T56" fmla="*/ 19 w 61"/>
                  <a:gd name="T57" fmla="*/ 67 h 68"/>
                  <a:gd name="T58" fmla="*/ 19 w 61"/>
                  <a:gd name="T59" fmla="*/ 68 h 68"/>
                  <a:gd name="T60" fmla="*/ 20 w 61"/>
                  <a:gd name="T61" fmla="*/ 68 h 68"/>
                  <a:gd name="T62" fmla="*/ 20 w 61"/>
                  <a:gd name="T63" fmla="*/ 67 h 68"/>
                  <a:gd name="T64" fmla="*/ 22 w 61"/>
                  <a:gd name="T65" fmla="*/ 65 h 68"/>
                  <a:gd name="T66" fmla="*/ 33 w 61"/>
                  <a:gd name="T67" fmla="*/ 46 h 68"/>
                  <a:gd name="T68" fmla="*/ 54 w 61"/>
                  <a:gd name="T69" fmla="*/ 35 h 68"/>
                  <a:gd name="T70" fmla="*/ 61 w 61"/>
                  <a:gd name="T71" fmla="*/ 23 h 68"/>
                  <a:gd name="T72" fmla="*/ 60 w 61"/>
                  <a:gd name="T73" fmla="*/ 20 h 68"/>
                  <a:gd name="T74" fmla="*/ 59 w 61"/>
                  <a:gd name="T75" fmla="*/ 19 h 68"/>
                  <a:gd name="T76" fmla="*/ 58 w 61"/>
                  <a:gd name="T77" fmla="*/ 18 h 68"/>
                  <a:gd name="T78" fmla="*/ 52 w 61"/>
                  <a:gd name="T79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" h="68">
                    <a:moveTo>
                      <a:pt x="52" y="11"/>
                    </a:moveTo>
                    <a:cubicBezTo>
                      <a:pt x="51" y="12"/>
                      <a:pt x="49" y="13"/>
                      <a:pt x="47" y="13"/>
                    </a:cubicBezTo>
                    <a:cubicBezTo>
                      <a:pt x="46" y="13"/>
                      <a:pt x="46" y="12"/>
                      <a:pt x="46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2"/>
                      <a:pt x="42" y="12"/>
                      <a:pt x="41" y="11"/>
                    </a:cubicBezTo>
                    <a:cubicBezTo>
                      <a:pt x="40" y="10"/>
                      <a:pt x="38" y="9"/>
                      <a:pt x="37" y="8"/>
                    </a:cubicBezTo>
                    <a:cubicBezTo>
                      <a:pt x="37" y="7"/>
                      <a:pt x="36" y="6"/>
                      <a:pt x="35" y="6"/>
                    </a:cubicBezTo>
                    <a:cubicBezTo>
                      <a:pt x="35" y="6"/>
                      <a:pt x="34" y="6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20" y="3"/>
                      <a:pt x="15" y="4"/>
                      <a:pt x="14" y="4"/>
                    </a:cubicBezTo>
                    <a:cubicBezTo>
                      <a:pt x="12" y="4"/>
                      <a:pt x="12" y="5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0" y="14"/>
                      <a:pt x="9" y="15"/>
                    </a:cubicBezTo>
                    <a:cubicBezTo>
                      <a:pt x="8" y="16"/>
                      <a:pt x="7" y="17"/>
                      <a:pt x="6" y="18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2"/>
                      <a:pt x="5" y="23"/>
                      <a:pt x="3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3" y="33"/>
                      <a:pt x="2" y="36"/>
                      <a:pt x="1" y="38"/>
                    </a:cubicBezTo>
                    <a:cubicBezTo>
                      <a:pt x="1" y="38"/>
                      <a:pt x="1" y="38"/>
                      <a:pt x="0" y="38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3" y="40"/>
                      <a:pt x="5" y="41"/>
                      <a:pt x="6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3"/>
                      <a:pt x="9" y="42"/>
                      <a:pt x="9" y="42"/>
                    </a:cubicBezTo>
                    <a:cubicBezTo>
                      <a:pt x="11" y="42"/>
                      <a:pt x="11" y="43"/>
                      <a:pt x="12" y="44"/>
                    </a:cubicBezTo>
                    <a:cubicBezTo>
                      <a:pt x="13" y="46"/>
                      <a:pt x="13" y="48"/>
                      <a:pt x="12" y="50"/>
                    </a:cubicBezTo>
                    <a:cubicBezTo>
                      <a:pt x="11" y="52"/>
                      <a:pt x="10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8" y="59"/>
                      <a:pt x="8" y="59"/>
                    </a:cubicBezTo>
                    <a:cubicBezTo>
                      <a:pt x="8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8" y="62"/>
                    </a:cubicBezTo>
                    <a:cubicBezTo>
                      <a:pt x="9" y="63"/>
                      <a:pt x="10" y="63"/>
                      <a:pt x="11" y="63"/>
                    </a:cubicBezTo>
                    <a:cubicBezTo>
                      <a:pt x="11" y="63"/>
                      <a:pt x="12" y="63"/>
                      <a:pt x="13" y="63"/>
                    </a:cubicBezTo>
                    <a:cubicBezTo>
                      <a:pt x="14" y="63"/>
                      <a:pt x="16" y="63"/>
                      <a:pt x="17" y="65"/>
                    </a:cubicBezTo>
                    <a:cubicBezTo>
                      <a:pt x="17" y="66"/>
                      <a:pt x="18" y="66"/>
                      <a:pt x="18" y="6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2" y="65"/>
                    </a:cubicBezTo>
                    <a:cubicBezTo>
                      <a:pt x="22" y="63"/>
                      <a:pt x="23" y="62"/>
                      <a:pt x="23" y="60"/>
                    </a:cubicBezTo>
                    <a:cubicBezTo>
                      <a:pt x="26" y="54"/>
                      <a:pt x="28" y="47"/>
                      <a:pt x="33" y="46"/>
                    </a:cubicBezTo>
                    <a:cubicBezTo>
                      <a:pt x="34" y="46"/>
                      <a:pt x="34" y="45"/>
                      <a:pt x="35" y="45"/>
                    </a:cubicBezTo>
                    <a:cubicBezTo>
                      <a:pt x="41" y="44"/>
                      <a:pt x="49" y="41"/>
                      <a:pt x="54" y="35"/>
                    </a:cubicBezTo>
                    <a:cubicBezTo>
                      <a:pt x="57" y="30"/>
                      <a:pt x="58" y="28"/>
                      <a:pt x="58" y="27"/>
                    </a:cubicBezTo>
                    <a:cubicBezTo>
                      <a:pt x="58" y="25"/>
                      <a:pt x="59" y="24"/>
                      <a:pt x="61" y="23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5"/>
                      <a:pt x="53" y="12"/>
                      <a:pt x="52" y="11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3" name="Freeform 2084"/>
              <p:cNvSpPr>
                <a:spLocks/>
              </p:cNvSpPr>
              <p:nvPr/>
            </p:nvSpPr>
            <p:spPr bwMode="auto">
              <a:xfrm>
                <a:off x="1973" y="18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4" name="Freeform 2085"/>
              <p:cNvSpPr>
                <a:spLocks/>
              </p:cNvSpPr>
              <p:nvPr/>
            </p:nvSpPr>
            <p:spPr bwMode="auto">
              <a:xfrm>
                <a:off x="1976" y="185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1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2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2"/>
                      <a:pt x="5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5" name="Freeform 2086"/>
              <p:cNvSpPr>
                <a:spLocks/>
              </p:cNvSpPr>
              <p:nvPr/>
            </p:nvSpPr>
            <p:spPr bwMode="auto">
              <a:xfrm>
                <a:off x="1964" y="1848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6" name="Freeform 2087"/>
              <p:cNvSpPr>
                <a:spLocks/>
              </p:cNvSpPr>
              <p:nvPr/>
            </p:nvSpPr>
            <p:spPr bwMode="auto">
              <a:xfrm>
                <a:off x="1961" y="18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7" name="Freeform 2088"/>
              <p:cNvSpPr>
                <a:spLocks/>
              </p:cNvSpPr>
              <p:nvPr/>
            </p:nvSpPr>
            <p:spPr bwMode="auto">
              <a:xfrm>
                <a:off x="1963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8" name="Freeform 2089"/>
              <p:cNvSpPr>
                <a:spLocks/>
              </p:cNvSpPr>
              <p:nvPr/>
            </p:nvSpPr>
            <p:spPr bwMode="auto">
              <a:xfrm>
                <a:off x="1956" y="18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9" name="Freeform 2090"/>
              <p:cNvSpPr>
                <a:spLocks/>
              </p:cNvSpPr>
              <p:nvPr/>
            </p:nvSpPr>
            <p:spPr bwMode="auto">
              <a:xfrm>
                <a:off x="1954" y="18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0" name="Freeform 2091"/>
              <p:cNvSpPr>
                <a:spLocks/>
              </p:cNvSpPr>
              <p:nvPr/>
            </p:nvSpPr>
            <p:spPr bwMode="auto">
              <a:xfrm>
                <a:off x="1959" y="1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1" name="Freeform 2092"/>
              <p:cNvSpPr>
                <a:spLocks/>
              </p:cNvSpPr>
              <p:nvPr/>
            </p:nvSpPr>
            <p:spPr bwMode="auto">
              <a:xfrm>
                <a:off x="1941" y="189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2" name="Freeform 2093"/>
              <p:cNvSpPr>
                <a:spLocks/>
              </p:cNvSpPr>
              <p:nvPr/>
            </p:nvSpPr>
            <p:spPr bwMode="auto">
              <a:xfrm>
                <a:off x="1989" y="1862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1 w 1"/>
                  <a:gd name="T7" fmla="*/ 2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3" name="Freeform 2094"/>
              <p:cNvSpPr>
                <a:spLocks/>
              </p:cNvSpPr>
              <p:nvPr/>
            </p:nvSpPr>
            <p:spPr bwMode="auto">
              <a:xfrm>
                <a:off x="1940" y="189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4" name="Freeform 2095"/>
              <p:cNvSpPr>
                <a:spLocks/>
              </p:cNvSpPr>
              <p:nvPr/>
            </p:nvSpPr>
            <p:spPr bwMode="auto">
              <a:xfrm>
                <a:off x="1950" y="190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5" name="Freeform 2096"/>
              <p:cNvSpPr>
                <a:spLocks/>
              </p:cNvSpPr>
              <p:nvPr/>
            </p:nvSpPr>
            <p:spPr bwMode="auto">
              <a:xfrm>
                <a:off x="1951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6" name="Freeform 2097"/>
              <p:cNvSpPr>
                <a:spLocks/>
              </p:cNvSpPr>
              <p:nvPr/>
            </p:nvSpPr>
            <p:spPr bwMode="auto">
              <a:xfrm>
                <a:off x="1941" y="18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7" name="Freeform 2098"/>
              <p:cNvSpPr>
                <a:spLocks/>
              </p:cNvSpPr>
              <p:nvPr/>
            </p:nvSpPr>
            <p:spPr bwMode="auto">
              <a:xfrm>
                <a:off x="1940" y="189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8" name="Freeform 2099"/>
              <p:cNvSpPr>
                <a:spLocks/>
              </p:cNvSpPr>
              <p:nvPr/>
            </p:nvSpPr>
            <p:spPr bwMode="auto">
              <a:xfrm>
                <a:off x="1988" y="18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9" name="Freeform 2100"/>
              <p:cNvSpPr>
                <a:spLocks/>
              </p:cNvSpPr>
              <p:nvPr/>
            </p:nvSpPr>
            <p:spPr bwMode="auto">
              <a:xfrm>
                <a:off x="1950" y="19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0" name="Freeform 2101"/>
              <p:cNvSpPr>
                <a:spLocks/>
              </p:cNvSpPr>
              <p:nvPr/>
            </p:nvSpPr>
            <p:spPr bwMode="auto">
              <a:xfrm>
                <a:off x="1949" y="19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1" name="Freeform 2102"/>
              <p:cNvSpPr>
                <a:spLocks/>
              </p:cNvSpPr>
              <p:nvPr/>
            </p:nvSpPr>
            <p:spPr bwMode="auto">
              <a:xfrm>
                <a:off x="1987" y="1858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0 w 2"/>
                  <a:gd name="T5" fmla="*/ 0 h 3"/>
                  <a:gd name="T6" fmla="*/ 1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2" name="Freeform 2103"/>
              <p:cNvSpPr>
                <a:spLocks/>
              </p:cNvSpPr>
              <p:nvPr/>
            </p:nvSpPr>
            <p:spPr bwMode="auto">
              <a:xfrm>
                <a:off x="1948" y="19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3" name="Freeform 2104"/>
              <p:cNvSpPr>
                <a:spLocks/>
              </p:cNvSpPr>
              <p:nvPr/>
            </p:nvSpPr>
            <p:spPr bwMode="auto">
              <a:xfrm>
                <a:off x="1952" y="19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4" name="Freeform 2105"/>
              <p:cNvSpPr>
                <a:spLocks/>
              </p:cNvSpPr>
              <p:nvPr/>
            </p:nvSpPr>
            <p:spPr bwMode="auto">
              <a:xfrm>
                <a:off x="2142" y="1740"/>
                <a:ext cx="6" cy="4"/>
              </a:xfrm>
              <a:custGeom>
                <a:avLst/>
                <a:gdLst>
                  <a:gd name="T0" fmla="*/ 7 w 7"/>
                  <a:gd name="T1" fmla="*/ 3 h 4"/>
                  <a:gd name="T2" fmla="*/ 5 w 7"/>
                  <a:gd name="T3" fmla="*/ 0 h 4"/>
                  <a:gd name="T4" fmla="*/ 4 w 7"/>
                  <a:gd name="T5" fmla="*/ 0 h 4"/>
                  <a:gd name="T6" fmla="*/ 1 w 7"/>
                  <a:gd name="T7" fmla="*/ 0 h 4"/>
                  <a:gd name="T8" fmla="*/ 1 w 7"/>
                  <a:gd name="T9" fmla="*/ 4 h 4"/>
                  <a:gd name="T10" fmla="*/ 0 w 7"/>
                  <a:gd name="T11" fmla="*/ 4 h 4"/>
                  <a:gd name="T12" fmla="*/ 6 w 7"/>
                  <a:gd name="T13" fmla="*/ 3 h 4"/>
                  <a:gd name="T14" fmla="*/ 7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2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5" y="4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8" name="Group 12"/>
            <p:cNvGrpSpPr/>
            <p:nvPr/>
          </p:nvGrpSpPr>
          <p:grpSpPr>
            <a:xfrm>
              <a:off x="3903276" y="2071886"/>
              <a:ext cx="1609971" cy="1945758"/>
              <a:chOff x="949845" y="1882014"/>
              <a:chExt cx="2319277" cy="2066461"/>
            </a:xfrm>
            <a:solidFill>
              <a:srgbClr val="BFBFBF"/>
            </a:solidFill>
          </p:grpSpPr>
          <p:sp>
            <p:nvSpPr>
              <p:cNvPr id="1193" name="Freeform 2109"/>
              <p:cNvSpPr>
                <a:spLocks/>
              </p:cNvSpPr>
              <p:nvPr/>
            </p:nvSpPr>
            <p:spPr bwMode="auto">
              <a:xfrm>
                <a:off x="2518331" y="3809992"/>
                <a:ext cx="35310" cy="17985"/>
              </a:xfrm>
              <a:custGeom>
                <a:avLst/>
                <a:gdLst>
                  <a:gd name="T0" fmla="*/ 4 w 20"/>
                  <a:gd name="T1" fmla="*/ 1 h 11"/>
                  <a:gd name="T2" fmla="*/ 4 w 20"/>
                  <a:gd name="T3" fmla="*/ 1 h 11"/>
                  <a:gd name="T4" fmla="*/ 2 w 20"/>
                  <a:gd name="T5" fmla="*/ 2 h 11"/>
                  <a:gd name="T6" fmla="*/ 2 w 20"/>
                  <a:gd name="T7" fmla="*/ 2 h 11"/>
                  <a:gd name="T8" fmla="*/ 1 w 20"/>
                  <a:gd name="T9" fmla="*/ 3 h 11"/>
                  <a:gd name="T10" fmla="*/ 1 w 20"/>
                  <a:gd name="T11" fmla="*/ 3 h 11"/>
                  <a:gd name="T12" fmla="*/ 0 w 20"/>
                  <a:gd name="T13" fmla="*/ 5 h 11"/>
                  <a:gd name="T14" fmla="*/ 0 w 20"/>
                  <a:gd name="T15" fmla="*/ 5 h 11"/>
                  <a:gd name="T16" fmla="*/ 18 w 20"/>
                  <a:gd name="T17" fmla="*/ 11 h 11"/>
                  <a:gd name="T18" fmla="*/ 20 w 20"/>
                  <a:gd name="T19" fmla="*/ 10 h 11"/>
                  <a:gd name="T20" fmla="*/ 20 w 20"/>
                  <a:gd name="T21" fmla="*/ 10 h 11"/>
                  <a:gd name="T22" fmla="*/ 20 w 20"/>
                  <a:gd name="T23" fmla="*/ 9 h 11"/>
                  <a:gd name="T24" fmla="*/ 20 w 20"/>
                  <a:gd name="T25" fmla="*/ 8 h 11"/>
                  <a:gd name="T26" fmla="*/ 20 w 20"/>
                  <a:gd name="T27" fmla="*/ 8 h 11"/>
                  <a:gd name="T28" fmla="*/ 20 w 20"/>
                  <a:gd name="T29" fmla="*/ 7 h 11"/>
                  <a:gd name="T30" fmla="*/ 20 w 20"/>
                  <a:gd name="T31" fmla="*/ 7 h 11"/>
                  <a:gd name="T32" fmla="*/ 20 w 20"/>
                  <a:gd name="T33" fmla="*/ 6 h 11"/>
                  <a:gd name="T34" fmla="*/ 20 w 20"/>
                  <a:gd name="T35" fmla="*/ 6 h 11"/>
                  <a:gd name="T36" fmla="*/ 20 w 20"/>
                  <a:gd name="T37" fmla="*/ 6 h 11"/>
                  <a:gd name="T38" fmla="*/ 20 w 20"/>
                  <a:gd name="T39" fmla="*/ 5 h 11"/>
                  <a:gd name="T40" fmla="*/ 20 w 20"/>
                  <a:gd name="T41" fmla="*/ 5 h 11"/>
                  <a:gd name="T42" fmla="*/ 20 w 20"/>
                  <a:gd name="T43" fmla="*/ 5 h 11"/>
                  <a:gd name="T44" fmla="*/ 20 w 20"/>
                  <a:gd name="T45" fmla="*/ 5 h 11"/>
                  <a:gd name="T46" fmla="*/ 20 w 20"/>
                  <a:gd name="T47" fmla="*/ 5 h 11"/>
                  <a:gd name="T48" fmla="*/ 20 w 20"/>
                  <a:gd name="T49" fmla="*/ 5 h 11"/>
                  <a:gd name="T50" fmla="*/ 18 w 20"/>
                  <a:gd name="T51" fmla="*/ 5 h 11"/>
                  <a:gd name="T52" fmla="*/ 17 w 20"/>
                  <a:gd name="T53" fmla="*/ 5 h 11"/>
                  <a:gd name="T54" fmla="*/ 8 w 20"/>
                  <a:gd name="T55" fmla="*/ 2 h 11"/>
                  <a:gd name="T56" fmla="*/ 7 w 20"/>
                  <a:gd name="T57" fmla="*/ 1 h 11"/>
                  <a:gd name="T58" fmla="*/ 6 w 20"/>
                  <a:gd name="T59" fmla="*/ 1 h 11"/>
                  <a:gd name="T60" fmla="*/ 5 w 20"/>
                  <a:gd name="T61" fmla="*/ 0 h 11"/>
                  <a:gd name="T62" fmla="*/ 4 w 20"/>
                  <a:gd name="T63" fmla="*/ 1 h 11"/>
                  <a:gd name="T64" fmla="*/ 4 w 20"/>
                  <a:gd name="T6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15" y="11"/>
                      <a:pt x="18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5"/>
                      <a:pt x="12" y="5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4" name="Freeform 2110"/>
              <p:cNvSpPr>
                <a:spLocks/>
              </p:cNvSpPr>
              <p:nvPr/>
            </p:nvSpPr>
            <p:spPr bwMode="auto">
              <a:xfrm>
                <a:off x="2533198" y="3777619"/>
                <a:ext cx="111504" cy="53955"/>
              </a:xfrm>
              <a:custGeom>
                <a:avLst/>
                <a:gdLst>
                  <a:gd name="T0" fmla="*/ 60 w 63"/>
                  <a:gd name="T1" fmla="*/ 7 h 32"/>
                  <a:gd name="T2" fmla="*/ 52 w 63"/>
                  <a:gd name="T3" fmla="*/ 3 h 32"/>
                  <a:gd name="T4" fmla="*/ 43 w 63"/>
                  <a:gd name="T5" fmla="*/ 0 h 32"/>
                  <a:gd name="T6" fmla="*/ 30 w 63"/>
                  <a:gd name="T7" fmla="*/ 3 h 32"/>
                  <a:gd name="T8" fmla="*/ 20 w 63"/>
                  <a:gd name="T9" fmla="*/ 3 h 32"/>
                  <a:gd name="T10" fmla="*/ 9 w 63"/>
                  <a:gd name="T11" fmla="*/ 4 h 32"/>
                  <a:gd name="T12" fmla="*/ 7 w 63"/>
                  <a:gd name="T13" fmla="*/ 6 h 32"/>
                  <a:gd name="T14" fmla="*/ 6 w 63"/>
                  <a:gd name="T15" fmla="*/ 7 h 32"/>
                  <a:gd name="T16" fmla="*/ 3 w 63"/>
                  <a:gd name="T17" fmla="*/ 10 h 32"/>
                  <a:gd name="T18" fmla="*/ 0 w 63"/>
                  <a:gd name="T19" fmla="*/ 15 h 32"/>
                  <a:gd name="T20" fmla="*/ 0 w 63"/>
                  <a:gd name="T21" fmla="*/ 16 h 32"/>
                  <a:gd name="T22" fmla="*/ 0 w 63"/>
                  <a:gd name="T23" fmla="*/ 17 h 32"/>
                  <a:gd name="T24" fmla="*/ 1 w 63"/>
                  <a:gd name="T25" fmla="*/ 17 h 32"/>
                  <a:gd name="T26" fmla="*/ 3 w 63"/>
                  <a:gd name="T27" fmla="*/ 18 h 32"/>
                  <a:gd name="T28" fmla="*/ 9 w 63"/>
                  <a:gd name="T29" fmla="*/ 20 h 32"/>
                  <a:gd name="T30" fmla="*/ 10 w 63"/>
                  <a:gd name="T31" fmla="*/ 20 h 32"/>
                  <a:gd name="T32" fmla="*/ 16 w 63"/>
                  <a:gd name="T33" fmla="*/ 22 h 32"/>
                  <a:gd name="T34" fmla="*/ 16 w 63"/>
                  <a:gd name="T35" fmla="*/ 22 h 32"/>
                  <a:gd name="T36" fmla="*/ 16 w 63"/>
                  <a:gd name="T37" fmla="*/ 23 h 32"/>
                  <a:gd name="T38" fmla="*/ 16 w 63"/>
                  <a:gd name="T39" fmla="*/ 23 h 32"/>
                  <a:gd name="T40" fmla="*/ 16 w 63"/>
                  <a:gd name="T41" fmla="*/ 24 h 32"/>
                  <a:gd name="T42" fmla="*/ 16 w 63"/>
                  <a:gd name="T43" fmla="*/ 25 h 32"/>
                  <a:gd name="T44" fmla="*/ 16 w 63"/>
                  <a:gd name="T45" fmla="*/ 25 h 32"/>
                  <a:gd name="T46" fmla="*/ 16 w 63"/>
                  <a:gd name="T47" fmla="*/ 27 h 32"/>
                  <a:gd name="T48" fmla="*/ 16 w 63"/>
                  <a:gd name="T49" fmla="*/ 27 h 32"/>
                  <a:gd name="T50" fmla="*/ 18 w 63"/>
                  <a:gd name="T51" fmla="*/ 29 h 32"/>
                  <a:gd name="T52" fmla="*/ 20 w 63"/>
                  <a:gd name="T53" fmla="*/ 32 h 32"/>
                  <a:gd name="T54" fmla="*/ 21 w 63"/>
                  <a:gd name="T55" fmla="*/ 32 h 32"/>
                  <a:gd name="T56" fmla="*/ 24 w 63"/>
                  <a:gd name="T57" fmla="*/ 30 h 32"/>
                  <a:gd name="T58" fmla="*/ 24 w 63"/>
                  <a:gd name="T59" fmla="*/ 29 h 32"/>
                  <a:gd name="T60" fmla="*/ 24 w 63"/>
                  <a:gd name="T61" fmla="*/ 24 h 32"/>
                  <a:gd name="T62" fmla="*/ 29 w 63"/>
                  <a:gd name="T63" fmla="*/ 21 h 32"/>
                  <a:gd name="T64" fmla="*/ 40 w 63"/>
                  <a:gd name="T65" fmla="*/ 18 h 32"/>
                  <a:gd name="T66" fmla="*/ 47 w 63"/>
                  <a:gd name="T67" fmla="*/ 13 h 32"/>
                  <a:gd name="T68" fmla="*/ 50 w 63"/>
                  <a:gd name="T69" fmla="*/ 13 h 32"/>
                  <a:gd name="T70" fmla="*/ 52 w 63"/>
                  <a:gd name="T71" fmla="*/ 14 h 32"/>
                  <a:gd name="T72" fmla="*/ 54 w 63"/>
                  <a:gd name="T73" fmla="*/ 12 h 32"/>
                  <a:gd name="T74" fmla="*/ 56 w 63"/>
                  <a:gd name="T75" fmla="*/ 11 h 32"/>
                  <a:gd name="T76" fmla="*/ 56 w 63"/>
                  <a:gd name="T77" fmla="*/ 11 h 32"/>
                  <a:gd name="T78" fmla="*/ 58 w 63"/>
                  <a:gd name="T79" fmla="*/ 10 h 32"/>
                  <a:gd name="T80" fmla="*/ 58 w 63"/>
                  <a:gd name="T81" fmla="*/ 10 h 32"/>
                  <a:gd name="T82" fmla="*/ 60 w 63"/>
                  <a:gd name="T83" fmla="*/ 9 h 32"/>
                  <a:gd name="T84" fmla="*/ 61 w 63"/>
                  <a:gd name="T85" fmla="*/ 9 h 32"/>
                  <a:gd name="T86" fmla="*/ 63 w 63"/>
                  <a:gd name="T87" fmla="*/ 9 h 32"/>
                  <a:gd name="T88" fmla="*/ 63 w 63"/>
                  <a:gd name="T89" fmla="*/ 9 h 32"/>
                  <a:gd name="T90" fmla="*/ 60 w 63"/>
                  <a:gd name="T91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32">
                    <a:moveTo>
                      <a:pt x="60" y="7"/>
                    </a:moveTo>
                    <a:cubicBezTo>
                      <a:pt x="57" y="6"/>
                      <a:pt x="54" y="5"/>
                      <a:pt x="52" y="3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37" y="0"/>
                      <a:pt x="31" y="2"/>
                      <a:pt x="30" y="3"/>
                    </a:cubicBezTo>
                    <a:cubicBezTo>
                      <a:pt x="27" y="4"/>
                      <a:pt x="23" y="4"/>
                      <a:pt x="20" y="3"/>
                    </a:cubicBezTo>
                    <a:cubicBezTo>
                      <a:pt x="16" y="3"/>
                      <a:pt x="12" y="2"/>
                      <a:pt x="9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5" y="8"/>
                      <a:pt x="4" y="9"/>
                      <a:pt x="3" y="10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2" y="18"/>
                      <a:pt x="3" y="18"/>
                    </a:cubicBezTo>
                    <a:cubicBezTo>
                      <a:pt x="5" y="19"/>
                      <a:pt x="7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0"/>
                      <a:pt x="14" y="20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20" y="30"/>
                      <a:pt x="20" y="31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3" y="30"/>
                      <a:pt x="24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3" y="28"/>
                      <a:pt x="23" y="26"/>
                      <a:pt x="24" y="24"/>
                    </a:cubicBezTo>
                    <a:cubicBezTo>
                      <a:pt x="25" y="22"/>
                      <a:pt x="27" y="21"/>
                      <a:pt x="29" y="21"/>
                    </a:cubicBezTo>
                    <a:cubicBezTo>
                      <a:pt x="36" y="21"/>
                      <a:pt x="39" y="20"/>
                      <a:pt x="40" y="18"/>
                    </a:cubicBezTo>
                    <a:cubicBezTo>
                      <a:pt x="40" y="15"/>
                      <a:pt x="43" y="13"/>
                      <a:pt x="47" y="13"/>
                    </a:cubicBezTo>
                    <a:cubicBezTo>
                      <a:pt x="48" y="13"/>
                      <a:pt x="49" y="13"/>
                      <a:pt x="50" y="13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3" y="14"/>
                      <a:pt x="54" y="13"/>
                      <a:pt x="54" y="12"/>
                    </a:cubicBezTo>
                    <a:cubicBezTo>
                      <a:pt x="55" y="12"/>
                      <a:pt x="55" y="12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7" y="11"/>
                      <a:pt x="57" y="11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9" y="10"/>
                      <a:pt x="60" y="10"/>
                      <a:pt x="60" y="9"/>
                    </a:cubicBezTo>
                    <a:cubicBezTo>
                      <a:pt x="60" y="9"/>
                      <a:pt x="60" y="9"/>
                      <a:pt x="61" y="9"/>
                    </a:cubicBezTo>
                    <a:cubicBezTo>
                      <a:pt x="61" y="9"/>
                      <a:pt x="62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8"/>
                      <a:pt x="61" y="8"/>
                      <a:pt x="60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5" name="Freeform 2111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6" name="Freeform 2112"/>
              <p:cNvSpPr>
                <a:spLocks/>
              </p:cNvSpPr>
              <p:nvPr/>
            </p:nvSpPr>
            <p:spPr bwMode="auto">
              <a:xfrm>
                <a:off x="2561074" y="3818984"/>
                <a:ext cx="0" cy="3597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7" name="Freeform 2113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8" name="Freeform 2114"/>
              <p:cNvSpPr>
                <a:spLocks/>
              </p:cNvSpPr>
              <p:nvPr/>
            </p:nvSpPr>
            <p:spPr bwMode="auto">
              <a:xfrm>
                <a:off x="2561074" y="381718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9" name="Freeform 2115"/>
              <p:cNvSpPr>
                <a:spLocks/>
              </p:cNvSpPr>
              <p:nvPr/>
            </p:nvSpPr>
            <p:spPr bwMode="auto">
              <a:xfrm>
                <a:off x="2533198" y="3806395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0" name="Freeform 2116"/>
              <p:cNvSpPr>
                <a:spLocks/>
              </p:cNvSpPr>
              <p:nvPr/>
            </p:nvSpPr>
            <p:spPr bwMode="auto">
              <a:xfrm>
                <a:off x="1975679" y="3430511"/>
                <a:ext cx="600262" cy="359697"/>
              </a:xfrm>
              <a:custGeom>
                <a:avLst/>
                <a:gdLst>
                  <a:gd name="T0" fmla="*/ 321 w 338"/>
                  <a:gd name="T1" fmla="*/ 169 h 209"/>
                  <a:gd name="T2" fmla="*/ 322 w 338"/>
                  <a:gd name="T3" fmla="*/ 170 h 209"/>
                  <a:gd name="T4" fmla="*/ 325 w 338"/>
                  <a:gd name="T5" fmla="*/ 171 h 209"/>
                  <a:gd name="T6" fmla="*/ 329 w 338"/>
                  <a:gd name="T7" fmla="*/ 154 h 209"/>
                  <a:gd name="T8" fmla="*/ 337 w 338"/>
                  <a:gd name="T9" fmla="*/ 137 h 209"/>
                  <a:gd name="T10" fmla="*/ 312 w 338"/>
                  <a:gd name="T11" fmla="*/ 138 h 209"/>
                  <a:gd name="T12" fmla="*/ 291 w 338"/>
                  <a:gd name="T13" fmla="*/ 167 h 209"/>
                  <a:gd name="T14" fmla="*/ 277 w 338"/>
                  <a:gd name="T15" fmla="*/ 170 h 209"/>
                  <a:gd name="T16" fmla="*/ 245 w 338"/>
                  <a:gd name="T17" fmla="*/ 173 h 209"/>
                  <a:gd name="T18" fmla="*/ 231 w 338"/>
                  <a:gd name="T19" fmla="*/ 156 h 209"/>
                  <a:gd name="T20" fmla="*/ 214 w 338"/>
                  <a:gd name="T21" fmla="*/ 118 h 209"/>
                  <a:gd name="T22" fmla="*/ 218 w 338"/>
                  <a:gd name="T23" fmla="*/ 84 h 209"/>
                  <a:gd name="T24" fmla="*/ 217 w 338"/>
                  <a:gd name="T25" fmla="*/ 83 h 209"/>
                  <a:gd name="T26" fmla="*/ 201 w 338"/>
                  <a:gd name="T27" fmla="*/ 78 h 209"/>
                  <a:gd name="T28" fmla="*/ 195 w 338"/>
                  <a:gd name="T29" fmla="*/ 66 h 209"/>
                  <a:gd name="T30" fmla="*/ 182 w 338"/>
                  <a:gd name="T31" fmla="*/ 46 h 209"/>
                  <a:gd name="T32" fmla="*/ 157 w 338"/>
                  <a:gd name="T33" fmla="*/ 45 h 209"/>
                  <a:gd name="T34" fmla="*/ 145 w 338"/>
                  <a:gd name="T35" fmla="*/ 41 h 209"/>
                  <a:gd name="T36" fmla="*/ 130 w 338"/>
                  <a:gd name="T37" fmla="*/ 23 h 209"/>
                  <a:gd name="T38" fmla="*/ 64 w 338"/>
                  <a:gd name="T39" fmla="*/ 17 h 209"/>
                  <a:gd name="T40" fmla="*/ 0 w 338"/>
                  <a:gd name="T41" fmla="*/ 3 h 209"/>
                  <a:gd name="T42" fmla="*/ 28 w 338"/>
                  <a:gd name="T43" fmla="*/ 42 h 209"/>
                  <a:gd name="T44" fmla="*/ 26 w 338"/>
                  <a:gd name="T45" fmla="*/ 61 h 209"/>
                  <a:gd name="T46" fmla="*/ 51 w 338"/>
                  <a:gd name="T47" fmla="*/ 76 h 209"/>
                  <a:gd name="T48" fmla="*/ 67 w 338"/>
                  <a:gd name="T49" fmla="*/ 102 h 209"/>
                  <a:gd name="T50" fmla="*/ 79 w 338"/>
                  <a:gd name="T51" fmla="*/ 105 h 209"/>
                  <a:gd name="T52" fmla="*/ 67 w 338"/>
                  <a:gd name="T53" fmla="*/ 93 h 209"/>
                  <a:gd name="T54" fmla="*/ 39 w 338"/>
                  <a:gd name="T55" fmla="*/ 48 h 209"/>
                  <a:gd name="T56" fmla="*/ 36 w 338"/>
                  <a:gd name="T57" fmla="*/ 40 h 209"/>
                  <a:gd name="T58" fmla="*/ 20 w 338"/>
                  <a:gd name="T59" fmla="*/ 8 h 209"/>
                  <a:gd name="T60" fmla="*/ 32 w 338"/>
                  <a:gd name="T61" fmla="*/ 9 h 209"/>
                  <a:gd name="T62" fmla="*/ 45 w 338"/>
                  <a:gd name="T63" fmla="*/ 18 h 209"/>
                  <a:gd name="T64" fmla="*/ 50 w 338"/>
                  <a:gd name="T65" fmla="*/ 45 h 209"/>
                  <a:gd name="T66" fmla="*/ 68 w 338"/>
                  <a:gd name="T67" fmla="*/ 54 h 209"/>
                  <a:gd name="T68" fmla="*/ 84 w 338"/>
                  <a:gd name="T69" fmla="*/ 70 h 209"/>
                  <a:gd name="T70" fmla="*/ 93 w 338"/>
                  <a:gd name="T71" fmla="*/ 86 h 209"/>
                  <a:gd name="T72" fmla="*/ 133 w 338"/>
                  <a:gd name="T73" fmla="*/ 133 h 209"/>
                  <a:gd name="T74" fmla="*/ 133 w 338"/>
                  <a:gd name="T75" fmla="*/ 146 h 209"/>
                  <a:gd name="T76" fmla="*/ 151 w 338"/>
                  <a:gd name="T77" fmla="*/ 169 h 209"/>
                  <a:gd name="T78" fmla="*/ 180 w 338"/>
                  <a:gd name="T79" fmla="*/ 181 h 209"/>
                  <a:gd name="T80" fmla="*/ 248 w 338"/>
                  <a:gd name="T81" fmla="*/ 196 h 209"/>
                  <a:gd name="T82" fmla="*/ 276 w 338"/>
                  <a:gd name="T83" fmla="*/ 205 h 209"/>
                  <a:gd name="T84" fmla="*/ 278 w 338"/>
                  <a:gd name="T85" fmla="*/ 203 h 209"/>
                  <a:gd name="T86" fmla="*/ 279 w 338"/>
                  <a:gd name="T87" fmla="*/ 201 h 209"/>
                  <a:gd name="T88" fmla="*/ 280 w 338"/>
                  <a:gd name="T89" fmla="*/ 199 h 209"/>
                  <a:gd name="T90" fmla="*/ 281 w 338"/>
                  <a:gd name="T91" fmla="*/ 198 h 209"/>
                  <a:gd name="T92" fmla="*/ 282 w 338"/>
                  <a:gd name="T93" fmla="*/ 198 h 209"/>
                  <a:gd name="T94" fmla="*/ 282 w 338"/>
                  <a:gd name="T95" fmla="*/ 198 h 209"/>
                  <a:gd name="T96" fmla="*/ 286 w 338"/>
                  <a:gd name="T97" fmla="*/ 197 h 209"/>
                  <a:gd name="T98" fmla="*/ 292 w 338"/>
                  <a:gd name="T99" fmla="*/ 193 h 209"/>
                  <a:gd name="T100" fmla="*/ 288 w 338"/>
                  <a:gd name="T101" fmla="*/ 185 h 209"/>
                  <a:gd name="T102" fmla="*/ 296 w 338"/>
                  <a:gd name="T103" fmla="*/ 176 h 209"/>
                  <a:gd name="T104" fmla="*/ 308 w 338"/>
                  <a:gd name="T105" fmla="*/ 17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8" h="209">
                    <a:moveTo>
                      <a:pt x="312" y="177"/>
                    </a:moveTo>
                    <a:cubicBezTo>
                      <a:pt x="313" y="177"/>
                      <a:pt x="313" y="177"/>
                      <a:pt x="313" y="177"/>
                    </a:cubicBezTo>
                    <a:cubicBezTo>
                      <a:pt x="313" y="176"/>
                      <a:pt x="314" y="176"/>
                      <a:pt x="314" y="175"/>
                    </a:cubicBezTo>
                    <a:cubicBezTo>
                      <a:pt x="316" y="173"/>
                      <a:pt x="318" y="170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2" y="170"/>
                      <a:pt x="322" y="170"/>
                    </a:cubicBezTo>
                    <a:cubicBezTo>
                      <a:pt x="323" y="170"/>
                      <a:pt x="323" y="170"/>
                      <a:pt x="323" y="170"/>
                    </a:cubicBezTo>
                    <a:cubicBezTo>
                      <a:pt x="323" y="170"/>
                      <a:pt x="323" y="170"/>
                      <a:pt x="324" y="170"/>
                    </a:cubicBezTo>
                    <a:cubicBezTo>
                      <a:pt x="324" y="170"/>
                      <a:pt x="324" y="170"/>
                      <a:pt x="324" y="171"/>
                    </a:cubicBezTo>
                    <a:cubicBezTo>
                      <a:pt x="325" y="171"/>
                      <a:pt x="325" y="171"/>
                      <a:pt x="325" y="171"/>
                    </a:cubicBezTo>
                    <a:cubicBezTo>
                      <a:pt x="326" y="171"/>
                      <a:pt x="326" y="172"/>
                      <a:pt x="326" y="172"/>
                    </a:cubicBezTo>
                    <a:cubicBezTo>
                      <a:pt x="326" y="172"/>
                      <a:pt x="326" y="172"/>
                      <a:pt x="326" y="172"/>
                    </a:cubicBezTo>
                    <a:cubicBezTo>
                      <a:pt x="328" y="169"/>
                      <a:pt x="329" y="163"/>
                      <a:pt x="329" y="159"/>
                    </a:cubicBezTo>
                    <a:cubicBezTo>
                      <a:pt x="330" y="157"/>
                      <a:pt x="330" y="155"/>
                      <a:pt x="329" y="154"/>
                    </a:cubicBezTo>
                    <a:cubicBezTo>
                      <a:pt x="329" y="151"/>
                      <a:pt x="329" y="148"/>
                      <a:pt x="332" y="145"/>
                    </a:cubicBezTo>
                    <a:cubicBezTo>
                      <a:pt x="333" y="144"/>
                      <a:pt x="334" y="143"/>
                      <a:pt x="335" y="142"/>
                    </a:cubicBezTo>
                    <a:cubicBezTo>
                      <a:pt x="337" y="141"/>
                      <a:pt x="338" y="140"/>
                      <a:pt x="338" y="138"/>
                    </a:cubicBezTo>
                    <a:cubicBezTo>
                      <a:pt x="338" y="137"/>
                      <a:pt x="337" y="137"/>
                      <a:pt x="337" y="137"/>
                    </a:cubicBezTo>
                    <a:cubicBezTo>
                      <a:pt x="337" y="137"/>
                      <a:pt x="336" y="137"/>
                      <a:pt x="336" y="137"/>
                    </a:cubicBezTo>
                    <a:cubicBezTo>
                      <a:pt x="334" y="138"/>
                      <a:pt x="331" y="138"/>
                      <a:pt x="329" y="137"/>
                    </a:cubicBezTo>
                    <a:cubicBezTo>
                      <a:pt x="327" y="135"/>
                      <a:pt x="324" y="136"/>
                      <a:pt x="319" y="137"/>
                    </a:cubicBezTo>
                    <a:cubicBezTo>
                      <a:pt x="317" y="137"/>
                      <a:pt x="315" y="137"/>
                      <a:pt x="312" y="138"/>
                    </a:cubicBezTo>
                    <a:cubicBezTo>
                      <a:pt x="300" y="139"/>
                      <a:pt x="299" y="145"/>
                      <a:pt x="300" y="149"/>
                    </a:cubicBezTo>
                    <a:cubicBezTo>
                      <a:pt x="300" y="153"/>
                      <a:pt x="299" y="154"/>
                      <a:pt x="297" y="156"/>
                    </a:cubicBezTo>
                    <a:cubicBezTo>
                      <a:pt x="297" y="156"/>
                      <a:pt x="296" y="157"/>
                      <a:pt x="296" y="159"/>
                    </a:cubicBezTo>
                    <a:cubicBezTo>
                      <a:pt x="297" y="163"/>
                      <a:pt x="293" y="166"/>
                      <a:pt x="291" y="167"/>
                    </a:cubicBezTo>
                    <a:cubicBezTo>
                      <a:pt x="290" y="168"/>
                      <a:pt x="289" y="168"/>
                      <a:pt x="289" y="169"/>
                    </a:cubicBezTo>
                    <a:cubicBezTo>
                      <a:pt x="289" y="170"/>
                      <a:pt x="289" y="171"/>
                      <a:pt x="288" y="172"/>
                    </a:cubicBezTo>
                    <a:cubicBezTo>
                      <a:pt x="288" y="172"/>
                      <a:pt x="287" y="173"/>
                      <a:pt x="286" y="173"/>
                    </a:cubicBezTo>
                    <a:cubicBezTo>
                      <a:pt x="283" y="173"/>
                      <a:pt x="278" y="170"/>
                      <a:pt x="277" y="170"/>
                    </a:cubicBezTo>
                    <a:cubicBezTo>
                      <a:pt x="275" y="170"/>
                      <a:pt x="265" y="172"/>
                      <a:pt x="259" y="174"/>
                    </a:cubicBezTo>
                    <a:cubicBezTo>
                      <a:pt x="255" y="175"/>
                      <a:pt x="253" y="175"/>
                      <a:pt x="252" y="176"/>
                    </a:cubicBezTo>
                    <a:cubicBezTo>
                      <a:pt x="252" y="176"/>
                      <a:pt x="252" y="176"/>
                      <a:pt x="252" y="176"/>
                    </a:cubicBezTo>
                    <a:cubicBezTo>
                      <a:pt x="250" y="176"/>
                      <a:pt x="248" y="174"/>
                      <a:pt x="245" y="173"/>
                    </a:cubicBezTo>
                    <a:cubicBezTo>
                      <a:pt x="243" y="171"/>
                      <a:pt x="241" y="170"/>
                      <a:pt x="239" y="170"/>
                    </a:cubicBezTo>
                    <a:cubicBezTo>
                      <a:pt x="239" y="168"/>
                      <a:pt x="239" y="168"/>
                      <a:pt x="239" y="168"/>
                    </a:cubicBezTo>
                    <a:cubicBezTo>
                      <a:pt x="239" y="170"/>
                      <a:pt x="239" y="170"/>
                      <a:pt x="239" y="170"/>
                    </a:cubicBezTo>
                    <a:cubicBezTo>
                      <a:pt x="234" y="170"/>
                      <a:pt x="231" y="165"/>
                      <a:pt x="231" y="156"/>
                    </a:cubicBezTo>
                    <a:cubicBezTo>
                      <a:pt x="230" y="154"/>
                      <a:pt x="227" y="151"/>
                      <a:pt x="224" y="148"/>
                    </a:cubicBezTo>
                    <a:cubicBezTo>
                      <a:pt x="222" y="146"/>
                      <a:pt x="220" y="144"/>
                      <a:pt x="219" y="143"/>
                    </a:cubicBezTo>
                    <a:cubicBezTo>
                      <a:pt x="215" y="137"/>
                      <a:pt x="215" y="126"/>
                      <a:pt x="214" y="119"/>
                    </a:cubicBezTo>
                    <a:cubicBezTo>
                      <a:pt x="214" y="118"/>
                      <a:pt x="214" y="118"/>
                      <a:pt x="214" y="118"/>
                    </a:cubicBezTo>
                    <a:cubicBezTo>
                      <a:pt x="214" y="112"/>
                      <a:pt x="214" y="100"/>
                      <a:pt x="218" y="87"/>
                    </a:cubicBezTo>
                    <a:cubicBezTo>
                      <a:pt x="219" y="86"/>
                      <a:pt x="219" y="85"/>
                      <a:pt x="219" y="84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19" y="84"/>
                      <a:pt x="219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7" y="84"/>
                      <a:pt x="217" y="84"/>
                      <a:pt x="217" y="84"/>
                    </a:cubicBezTo>
                    <a:cubicBezTo>
                      <a:pt x="217" y="84"/>
                      <a:pt x="217" y="84"/>
                      <a:pt x="217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3" y="83"/>
                      <a:pt x="208" y="81"/>
                      <a:pt x="205" y="80"/>
                    </a:cubicBezTo>
                    <a:cubicBezTo>
                      <a:pt x="203" y="79"/>
                      <a:pt x="201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198" y="78"/>
                      <a:pt x="197" y="75"/>
                      <a:pt x="197" y="73"/>
                    </a:cubicBezTo>
                    <a:cubicBezTo>
                      <a:pt x="197" y="72"/>
                      <a:pt x="196" y="71"/>
                      <a:pt x="196" y="70"/>
                    </a:cubicBezTo>
                    <a:cubicBezTo>
                      <a:pt x="195" y="69"/>
                      <a:pt x="195" y="68"/>
                      <a:pt x="195" y="66"/>
                    </a:cubicBezTo>
                    <a:cubicBezTo>
                      <a:pt x="195" y="66"/>
                      <a:pt x="194" y="65"/>
                      <a:pt x="194" y="65"/>
                    </a:cubicBezTo>
                    <a:cubicBezTo>
                      <a:pt x="194" y="64"/>
                      <a:pt x="194" y="62"/>
                      <a:pt x="194" y="62"/>
                    </a:cubicBezTo>
                    <a:cubicBezTo>
                      <a:pt x="193" y="62"/>
                      <a:pt x="193" y="61"/>
                      <a:pt x="193" y="61"/>
                    </a:cubicBezTo>
                    <a:cubicBezTo>
                      <a:pt x="190" y="59"/>
                      <a:pt x="184" y="53"/>
                      <a:pt x="182" y="46"/>
                    </a:cubicBezTo>
                    <a:cubicBezTo>
                      <a:pt x="180" y="39"/>
                      <a:pt x="168" y="36"/>
                      <a:pt x="164" y="36"/>
                    </a:cubicBezTo>
                    <a:cubicBezTo>
                      <a:pt x="163" y="36"/>
                      <a:pt x="163" y="36"/>
                      <a:pt x="162" y="37"/>
                    </a:cubicBezTo>
                    <a:cubicBezTo>
                      <a:pt x="161" y="39"/>
                      <a:pt x="160" y="41"/>
                      <a:pt x="159" y="42"/>
                    </a:cubicBezTo>
                    <a:cubicBezTo>
                      <a:pt x="158" y="44"/>
                      <a:pt x="158" y="45"/>
                      <a:pt x="157" y="45"/>
                    </a:cubicBezTo>
                    <a:cubicBezTo>
                      <a:pt x="157" y="46"/>
                      <a:pt x="156" y="46"/>
                      <a:pt x="156" y="46"/>
                    </a:cubicBezTo>
                    <a:cubicBezTo>
                      <a:pt x="155" y="46"/>
                      <a:pt x="155" y="46"/>
                      <a:pt x="155" y="46"/>
                    </a:cubicBezTo>
                    <a:cubicBezTo>
                      <a:pt x="155" y="46"/>
                      <a:pt x="154" y="46"/>
                      <a:pt x="153" y="45"/>
                    </a:cubicBezTo>
                    <a:cubicBezTo>
                      <a:pt x="151" y="45"/>
                      <a:pt x="149" y="43"/>
                      <a:pt x="145" y="41"/>
                    </a:cubicBezTo>
                    <a:cubicBezTo>
                      <a:pt x="144" y="41"/>
                      <a:pt x="144" y="41"/>
                      <a:pt x="144" y="40"/>
                    </a:cubicBezTo>
                    <a:cubicBezTo>
                      <a:pt x="143" y="40"/>
                      <a:pt x="142" y="39"/>
                      <a:pt x="141" y="39"/>
                    </a:cubicBezTo>
                    <a:cubicBezTo>
                      <a:pt x="138" y="38"/>
                      <a:pt x="136" y="34"/>
                      <a:pt x="136" y="30"/>
                    </a:cubicBezTo>
                    <a:cubicBezTo>
                      <a:pt x="136" y="28"/>
                      <a:pt x="132" y="24"/>
                      <a:pt x="130" y="23"/>
                    </a:cubicBezTo>
                    <a:cubicBezTo>
                      <a:pt x="129" y="23"/>
                      <a:pt x="125" y="19"/>
                      <a:pt x="117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56" y="14"/>
                      <a:pt x="39" y="8"/>
                      <a:pt x="35" y="7"/>
                    </a:cubicBezTo>
                    <a:cubicBezTo>
                      <a:pt x="31" y="6"/>
                      <a:pt x="25" y="2"/>
                      <a:pt x="2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10" y="16"/>
                      <a:pt x="14" y="28"/>
                      <a:pt x="15" y="33"/>
                    </a:cubicBezTo>
                    <a:cubicBezTo>
                      <a:pt x="15" y="35"/>
                      <a:pt x="19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35" y="47"/>
                      <a:pt x="35" y="57"/>
                      <a:pt x="34" y="60"/>
                    </a:cubicBezTo>
                    <a:cubicBezTo>
                      <a:pt x="34" y="61"/>
                      <a:pt x="33" y="62"/>
                      <a:pt x="31" y="62"/>
                    </a:cubicBezTo>
                    <a:cubicBezTo>
                      <a:pt x="29" y="62"/>
                      <a:pt x="28" y="62"/>
                      <a:pt x="27" y="62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8" y="64"/>
                      <a:pt x="34" y="68"/>
                      <a:pt x="37" y="68"/>
                    </a:cubicBezTo>
                    <a:cubicBezTo>
                      <a:pt x="37" y="68"/>
                      <a:pt x="38" y="68"/>
                      <a:pt x="38" y="68"/>
                    </a:cubicBezTo>
                    <a:cubicBezTo>
                      <a:pt x="42" y="68"/>
                      <a:pt x="44" y="70"/>
                      <a:pt x="48" y="74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4" y="80"/>
                      <a:pt x="56" y="84"/>
                      <a:pt x="56" y="88"/>
                    </a:cubicBezTo>
                    <a:cubicBezTo>
                      <a:pt x="56" y="90"/>
                      <a:pt x="56" y="92"/>
                      <a:pt x="54" y="93"/>
                    </a:cubicBezTo>
                    <a:cubicBezTo>
                      <a:pt x="56" y="95"/>
                      <a:pt x="60" y="97"/>
                      <a:pt x="63" y="100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08"/>
                      <a:pt x="79" y="115"/>
                      <a:pt x="79" y="117"/>
                    </a:cubicBezTo>
                    <a:cubicBezTo>
                      <a:pt x="80" y="116"/>
                      <a:pt x="81" y="115"/>
                      <a:pt x="81" y="114"/>
                    </a:cubicBezTo>
                    <a:cubicBezTo>
                      <a:pt x="82" y="113"/>
                      <a:pt x="81" y="112"/>
                      <a:pt x="81" y="111"/>
                    </a:cubicBezTo>
                    <a:cubicBezTo>
                      <a:pt x="80" y="110"/>
                      <a:pt x="79" y="108"/>
                      <a:pt x="79" y="105"/>
                    </a:cubicBezTo>
                    <a:cubicBezTo>
                      <a:pt x="79" y="104"/>
                      <a:pt x="77" y="104"/>
                      <a:pt x="73" y="104"/>
                    </a:cubicBezTo>
                    <a:cubicBezTo>
                      <a:pt x="72" y="104"/>
                      <a:pt x="72" y="104"/>
                      <a:pt x="71" y="103"/>
                    </a:cubicBezTo>
                    <a:cubicBezTo>
                      <a:pt x="68" y="103"/>
                      <a:pt x="68" y="100"/>
                      <a:pt x="68" y="97"/>
                    </a:cubicBezTo>
                    <a:cubicBezTo>
                      <a:pt x="68" y="96"/>
                      <a:pt x="68" y="94"/>
                      <a:pt x="67" y="93"/>
                    </a:cubicBezTo>
                    <a:cubicBezTo>
                      <a:pt x="63" y="89"/>
                      <a:pt x="60" y="79"/>
                      <a:pt x="59" y="76"/>
                    </a:cubicBezTo>
                    <a:cubicBezTo>
                      <a:pt x="59" y="73"/>
                      <a:pt x="56" y="70"/>
                      <a:pt x="53" y="67"/>
                    </a:cubicBezTo>
                    <a:cubicBezTo>
                      <a:pt x="51" y="65"/>
                      <a:pt x="48" y="62"/>
                      <a:pt x="47" y="59"/>
                    </a:cubicBezTo>
                    <a:cubicBezTo>
                      <a:pt x="43" y="53"/>
                      <a:pt x="40" y="49"/>
                      <a:pt x="39" y="48"/>
                    </a:cubicBezTo>
                    <a:cubicBezTo>
                      <a:pt x="38" y="47"/>
                      <a:pt x="37" y="46"/>
                      <a:pt x="37" y="46"/>
                    </a:cubicBezTo>
                    <a:cubicBezTo>
                      <a:pt x="37" y="44"/>
                      <a:pt x="38" y="43"/>
                      <a:pt x="39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38" y="40"/>
                      <a:pt x="36" y="40"/>
                    </a:cubicBezTo>
                    <a:cubicBezTo>
                      <a:pt x="34" y="39"/>
                      <a:pt x="33" y="39"/>
                      <a:pt x="31" y="38"/>
                    </a:cubicBezTo>
                    <a:cubicBezTo>
                      <a:pt x="27" y="36"/>
                      <a:pt x="24" y="32"/>
                      <a:pt x="24" y="28"/>
                    </a:cubicBezTo>
                    <a:cubicBezTo>
                      <a:pt x="24" y="24"/>
                      <a:pt x="22" y="15"/>
                      <a:pt x="20" y="12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22" y="6"/>
                      <a:pt x="26" y="6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9"/>
                      <a:pt x="31" y="9"/>
                      <a:pt x="32" y="9"/>
                    </a:cubicBezTo>
                    <a:cubicBezTo>
                      <a:pt x="34" y="9"/>
                      <a:pt x="37" y="11"/>
                      <a:pt x="38" y="13"/>
                    </a:cubicBezTo>
                    <a:cubicBezTo>
                      <a:pt x="38" y="14"/>
                      <a:pt x="39" y="14"/>
                      <a:pt x="40" y="13"/>
                    </a:cubicBezTo>
                    <a:cubicBezTo>
                      <a:pt x="42" y="13"/>
                      <a:pt x="44" y="13"/>
                      <a:pt x="45" y="14"/>
                    </a:cubicBezTo>
                    <a:cubicBezTo>
                      <a:pt x="46" y="15"/>
                      <a:pt x="46" y="16"/>
                      <a:pt x="45" y="18"/>
                    </a:cubicBezTo>
                    <a:cubicBezTo>
                      <a:pt x="45" y="19"/>
                      <a:pt x="43" y="22"/>
                      <a:pt x="47" y="29"/>
                    </a:cubicBezTo>
                    <a:cubicBezTo>
                      <a:pt x="51" y="36"/>
                      <a:pt x="52" y="37"/>
                      <a:pt x="50" y="39"/>
                    </a:cubicBezTo>
                    <a:cubicBezTo>
                      <a:pt x="50" y="40"/>
                      <a:pt x="50" y="40"/>
                      <a:pt x="50" y="43"/>
                    </a:cubicBezTo>
                    <a:cubicBezTo>
                      <a:pt x="50" y="44"/>
                      <a:pt x="50" y="45"/>
                      <a:pt x="50" y="45"/>
                    </a:cubicBezTo>
                    <a:cubicBezTo>
                      <a:pt x="50" y="45"/>
                      <a:pt x="51" y="45"/>
                      <a:pt x="51" y="44"/>
                    </a:cubicBezTo>
                    <a:cubicBezTo>
                      <a:pt x="52" y="44"/>
                      <a:pt x="53" y="43"/>
                      <a:pt x="54" y="43"/>
                    </a:cubicBezTo>
                    <a:cubicBezTo>
                      <a:pt x="55" y="43"/>
                      <a:pt x="57" y="45"/>
                      <a:pt x="62" y="51"/>
                    </a:cubicBezTo>
                    <a:cubicBezTo>
                      <a:pt x="64" y="53"/>
                      <a:pt x="66" y="54"/>
                      <a:pt x="68" y="54"/>
                    </a:cubicBezTo>
                    <a:cubicBezTo>
                      <a:pt x="70" y="55"/>
                      <a:pt x="72" y="56"/>
                      <a:pt x="72" y="59"/>
                    </a:cubicBezTo>
                    <a:cubicBezTo>
                      <a:pt x="72" y="60"/>
                      <a:pt x="73" y="64"/>
                      <a:pt x="76" y="64"/>
                    </a:cubicBezTo>
                    <a:cubicBezTo>
                      <a:pt x="79" y="65"/>
                      <a:pt x="81" y="67"/>
                      <a:pt x="82" y="68"/>
                    </a:cubicBezTo>
                    <a:cubicBezTo>
                      <a:pt x="83" y="69"/>
                      <a:pt x="84" y="70"/>
                      <a:pt x="84" y="70"/>
                    </a:cubicBezTo>
                    <a:cubicBezTo>
                      <a:pt x="86" y="70"/>
                      <a:pt x="87" y="71"/>
                      <a:pt x="88" y="73"/>
                    </a:cubicBezTo>
                    <a:cubicBezTo>
                      <a:pt x="89" y="75"/>
                      <a:pt x="88" y="77"/>
                      <a:pt x="87" y="80"/>
                    </a:cubicBezTo>
                    <a:cubicBezTo>
                      <a:pt x="87" y="81"/>
                      <a:pt x="87" y="81"/>
                      <a:pt x="87" y="82"/>
                    </a:cubicBezTo>
                    <a:cubicBezTo>
                      <a:pt x="87" y="83"/>
                      <a:pt x="89" y="84"/>
                      <a:pt x="93" y="86"/>
                    </a:cubicBezTo>
                    <a:cubicBezTo>
                      <a:pt x="98" y="88"/>
                      <a:pt x="98" y="89"/>
                      <a:pt x="100" y="91"/>
                    </a:cubicBezTo>
                    <a:cubicBezTo>
                      <a:pt x="100" y="92"/>
                      <a:pt x="101" y="93"/>
                      <a:pt x="103" y="95"/>
                    </a:cubicBezTo>
                    <a:cubicBezTo>
                      <a:pt x="108" y="100"/>
                      <a:pt x="124" y="117"/>
                      <a:pt x="128" y="122"/>
                    </a:cubicBezTo>
                    <a:cubicBezTo>
                      <a:pt x="130" y="126"/>
                      <a:pt x="132" y="130"/>
                      <a:pt x="133" y="133"/>
                    </a:cubicBezTo>
                    <a:cubicBezTo>
                      <a:pt x="133" y="135"/>
                      <a:pt x="133" y="135"/>
                      <a:pt x="133" y="135"/>
                    </a:cubicBezTo>
                    <a:cubicBezTo>
                      <a:pt x="134" y="137"/>
                      <a:pt x="133" y="139"/>
                      <a:pt x="133" y="140"/>
                    </a:cubicBezTo>
                    <a:cubicBezTo>
                      <a:pt x="132" y="142"/>
                      <a:pt x="132" y="142"/>
                      <a:pt x="133" y="143"/>
                    </a:cubicBezTo>
                    <a:cubicBezTo>
                      <a:pt x="133" y="144"/>
                      <a:pt x="134" y="145"/>
                      <a:pt x="133" y="146"/>
                    </a:cubicBezTo>
                    <a:cubicBezTo>
                      <a:pt x="133" y="147"/>
                      <a:pt x="131" y="148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30" y="151"/>
                      <a:pt x="133" y="159"/>
                      <a:pt x="137" y="160"/>
                    </a:cubicBezTo>
                    <a:cubicBezTo>
                      <a:pt x="142" y="160"/>
                      <a:pt x="147" y="165"/>
                      <a:pt x="151" y="169"/>
                    </a:cubicBezTo>
                    <a:cubicBezTo>
                      <a:pt x="152" y="170"/>
                      <a:pt x="153" y="170"/>
                      <a:pt x="154" y="171"/>
                    </a:cubicBezTo>
                    <a:cubicBezTo>
                      <a:pt x="156" y="173"/>
                      <a:pt x="159" y="174"/>
                      <a:pt x="163" y="174"/>
                    </a:cubicBezTo>
                    <a:cubicBezTo>
                      <a:pt x="166" y="175"/>
                      <a:pt x="168" y="175"/>
                      <a:pt x="171" y="176"/>
                    </a:cubicBezTo>
                    <a:cubicBezTo>
                      <a:pt x="174" y="177"/>
                      <a:pt x="177" y="179"/>
                      <a:pt x="180" y="181"/>
                    </a:cubicBezTo>
                    <a:cubicBezTo>
                      <a:pt x="184" y="183"/>
                      <a:pt x="188" y="186"/>
                      <a:pt x="193" y="187"/>
                    </a:cubicBezTo>
                    <a:cubicBezTo>
                      <a:pt x="203" y="190"/>
                      <a:pt x="213" y="194"/>
                      <a:pt x="219" y="199"/>
                    </a:cubicBezTo>
                    <a:cubicBezTo>
                      <a:pt x="224" y="202"/>
                      <a:pt x="230" y="201"/>
                      <a:pt x="240" y="197"/>
                    </a:cubicBezTo>
                    <a:cubicBezTo>
                      <a:pt x="243" y="196"/>
                      <a:pt x="245" y="196"/>
                      <a:pt x="248" y="196"/>
                    </a:cubicBezTo>
                    <a:cubicBezTo>
                      <a:pt x="253" y="196"/>
                      <a:pt x="257" y="198"/>
                      <a:pt x="260" y="199"/>
                    </a:cubicBezTo>
                    <a:cubicBezTo>
                      <a:pt x="261" y="200"/>
                      <a:pt x="262" y="200"/>
                      <a:pt x="262" y="200"/>
                    </a:cubicBezTo>
                    <a:cubicBezTo>
                      <a:pt x="265" y="201"/>
                      <a:pt x="269" y="204"/>
                      <a:pt x="273" y="209"/>
                    </a:cubicBezTo>
                    <a:cubicBezTo>
                      <a:pt x="274" y="207"/>
                      <a:pt x="275" y="206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7" y="204"/>
                      <a:pt x="277" y="204"/>
                    </a:cubicBezTo>
                    <a:cubicBezTo>
                      <a:pt x="277" y="204"/>
                      <a:pt x="277" y="204"/>
                      <a:pt x="277" y="204"/>
                    </a:cubicBezTo>
                    <a:cubicBezTo>
                      <a:pt x="277" y="203"/>
                      <a:pt x="278" y="203"/>
                      <a:pt x="278" y="203"/>
                    </a:cubicBezTo>
                    <a:cubicBezTo>
                      <a:pt x="278" y="202"/>
                      <a:pt x="278" y="202"/>
                      <a:pt x="278" y="202"/>
                    </a:cubicBezTo>
                    <a:cubicBezTo>
                      <a:pt x="278" y="202"/>
                      <a:pt x="278" y="202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0"/>
                      <a:pt x="279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7"/>
                      <a:pt x="283" y="197"/>
                      <a:pt x="283" y="197"/>
                    </a:cubicBezTo>
                    <a:cubicBezTo>
                      <a:pt x="283" y="197"/>
                      <a:pt x="284" y="197"/>
                      <a:pt x="286" y="197"/>
                    </a:cubicBezTo>
                    <a:cubicBezTo>
                      <a:pt x="287" y="198"/>
                      <a:pt x="289" y="198"/>
                      <a:pt x="291" y="198"/>
                    </a:cubicBezTo>
                    <a:cubicBezTo>
                      <a:pt x="294" y="198"/>
                      <a:pt x="295" y="197"/>
                      <a:pt x="296" y="197"/>
                    </a:cubicBezTo>
                    <a:cubicBezTo>
                      <a:pt x="296" y="197"/>
                      <a:pt x="296" y="197"/>
                      <a:pt x="296" y="197"/>
                    </a:cubicBezTo>
                    <a:cubicBezTo>
                      <a:pt x="296" y="196"/>
                      <a:pt x="294" y="194"/>
                      <a:pt x="292" y="193"/>
                    </a:cubicBezTo>
                    <a:cubicBezTo>
                      <a:pt x="292" y="192"/>
                      <a:pt x="291" y="192"/>
                      <a:pt x="291" y="192"/>
                    </a:cubicBezTo>
                    <a:cubicBezTo>
                      <a:pt x="289" y="189"/>
                      <a:pt x="288" y="188"/>
                      <a:pt x="288" y="187"/>
                    </a:cubicBezTo>
                    <a:cubicBezTo>
                      <a:pt x="288" y="186"/>
                      <a:pt x="288" y="186"/>
                      <a:pt x="288" y="186"/>
                    </a:cubicBez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89" y="185"/>
                      <a:pt x="289" y="184"/>
                      <a:pt x="289" y="183"/>
                    </a:cubicBezTo>
                    <a:cubicBezTo>
                      <a:pt x="290" y="180"/>
                      <a:pt x="291" y="176"/>
                      <a:pt x="293" y="176"/>
                    </a:cubicBezTo>
                    <a:cubicBezTo>
                      <a:pt x="294" y="176"/>
                      <a:pt x="294" y="176"/>
                      <a:pt x="294" y="176"/>
                    </a:cubicBezTo>
                    <a:cubicBezTo>
                      <a:pt x="295" y="176"/>
                      <a:pt x="295" y="176"/>
                      <a:pt x="296" y="176"/>
                    </a:cubicBezTo>
                    <a:cubicBezTo>
                      <a:pt x="298" y="177"/>
                      <a:pt x="300" y="177"/>
                      <a:pt x="302" y="177"/>
                    </a:cubicBezTo>
                    <a:cubicBezTo>
                      <a:pt x="303" y="177"/>
                      <a:pt x="304" y="177"/>
                      <a:pt x="306" y="177"/>
                    </a:cubicBezTo>
                    <a:cubicBezTo>
                      <a:pt x="306" y="177"/>
                      <a:pt x="306" y="177"/>
                      <a:pt x="306" y="177"/>
                    </a:cubicBezTo>
                    <a:cubicBezTo>
                      <a:pt x="307" y="177"/>
                      <a:pt x="307" y="177"/>
                      <a:pt x="308" y="177"/>
                    </a:cubicBezTo>
                    <a:cubicBezTo>
                      <a:pt x="308" y="177"/>
                      <a:pt x="309" y="177"/>
                      <a:pt x="309" y="177"/>
                    </a:cubicBezTo>
                    <a:cubicBezTo>
                      <a:pt x="309" y="177"/>
                      <a:pt x="309" y="177"/>
                      <a:pt x="309" y="177"/>
                    </a:cubicBezTo>
                    <a:cubicBezTo>
                      <a:pt x="310" y="177"/>
                      <a:pt x="311" y="177"/>
                      <a:pt x="312" y="177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1" name="Freeform 2117"/>
              <p:cNvSpPr>
                <a:spLocks/>
              </p:cNvSpPr>
              <p:nvPr/>
            </p:nvSpPr>
            <p:spPr bwMode="auto">
              <a:xfrm>
                <a:off x="2464437" y="3739851"/>
                <a:ext cx="72477" cy="75536"/>
              </a:xfrm>
              <a:custGeom>
                <a:avLst/>
                <a:gdLst>
                  <a:gd name="T0" fmla="*/ 30 w 41"/>
                  <a:gd name="T1" fmla="*/ 39 h 43"/>
                  <a:gd name="T2" fmla="*/ 31 w 41"/>
                  <a:gd name="T3" fmla="*/ 38 h 43"/>
                  <a:gd name="T4" fmla="*/ 31 w 41"/>
                  <a:gd name="T5" fmla="*/ 38 h 43"/>
                  <a:gd name="T6" fmla="*/ 32 w 41"/>
                  <a:gd name="T7" fmla="*/ 38 h 43"/>
                  <a:gd name="T8" fmla="*/ 32 w 41"/>
                  <a:gd name="T9" fmla="*/ 37 h 43"/>
                  <a:gd name="T10" fmla="*/ 33 w 41"/>
                  <a:gd name="T11" fmla="*/ 37 h 43"/>
                  <a:gd name="T12" fmla="*/ 33 w 41"/>
                  <a:gd name="T13" fmla="*/ 37 h 43"/>
                  <a:gd name="T14" fmla="*/ 33 w 41"/>
                  <a:gd name="T15" fmla="*/ 37 h 43"/>
                  <a:gd name="T16" fmla="*/ 33 w 41"/>
                  <a:gd name="T17" fmla="*/ 37 h 43"/>
                  <a:gd name="T18" fmla="*/ 33 w 41"/>
                  <a:gd name="T19" fmla="*/ 37 h 43"/>
                  <a:gd name="T20" fmla="*/ 34 w 41"/>
                  <a:gd name="T21" fmla="*/ 37 h 43"/>
                  <a:gd name="T22" fmla="*/ 34 w 41"/>
                  <a:gd name="T23" fmla="*/ 35 h 43"/>
                  <a:gd name="T24" fmla="*/ 39 w 41"/>
                  <a:gd name="T25" fmla="*/ 28 h 43"/>
                  <a:gd name="T26" fmla="*/ 41 w 41"/>
                  <a:gd name="T27" fmla="*/ 26 h 43"/>
                  <a:gd name="T28" fmla="*/ 40 w 41"/>
                  <a:gd name="T29" fmla="*/ 25 h 43"/>
                  <a:gd name="T30" fmla="*/ 39 w 41"/>
                  <a:gd name="T31" fmla="*/ 23 h 43"/>
                  <a:gd name="T32" fmla="*/ 34 w 41"/>
                  <a:gd name="T33" fmla="*/ 24 h 43"/>
                  <a:gd name="T34" fmla="*/ 34 w 41"/>
                  <a:gd name="T35" fmla="*/ 1 h 43"/>
                  <a:gd name="T36" fmla="*/ 33 w 41"/>
                  <a:gd name="T37" fmla="*/ 1 h 43"/>
                  <a:gd name="T38" fmla="*/ 32 w 41"/>
                  <a:gd name="T39" fmla="*/ 1 h 43"/>
                  <a:gd name="T40" fmla="*/ 20 w 41"/>
                  <a:gd name="T41" fmla="*/ 0 h 43"/>
                  <a:gd name="T42" fmla="*/ 18 w 41"/>
                  <a:gd name="T43" fmla="*/ 0 h 43"/>
                  <a:gd name="T44" fmla="*/ 17 w 41"/>
                  <a:gd name="T45" fmla="*/ 4 h 43"/>
                  <a:gd name="T46" fmla="*/ 16 w 41"/>
                  <a:gd name="T47" fmla="*/ 7 h 43"/>
                  <a:gd name="T48" fmla="*/ 18 w 41"/>
                  <a:gd name="T49" fmla="*/ 9 h 43"/>
                  <a:gd name="T50" fmla="*/ 24 w 41"/>
                  <a:gd name="T51" fmla="*/ 18 h 43"/>
                  <a:gd name="T52" fmla="*/ 14 w 41"/>
                  <a:gd name="T53" fmla="*/ 22 h 43"/>
                  <a:gd name="T54" fmla="*/ 9 w 41"/>
                  <a:gd name="T55" fmla="*/ 21 h 43"/>
                  <a:gd name="T56" fmla="*/ 8 w 41"/>
                  <a:gd name="T57" fmla="*/ 21 h 43"/>
                  <a:gd name="T58" fmla="*/ 7 w 41"/>
                  <a:gd name="T59" fmla="*/ 23 h 43"/>
                  <a:gd name="T60" fmla="*/ 7 w 41"/>
                  <a:gd name="T61" fmla="*/ 23 h 43"/>
                  <a:gd name="T62" fmla="*/ 5 w 41"/>
                  <a:gd name="T63" fmla="*/ 24 h 43"/>
                  <a:gd name="T64" fmla="*/ 5 w 41"/>
                  <a:gd name="T65" fmla="*/ 25 h 43"/>
                  <a:gd name="T66" fmla="*/ 3 w 41"/>
                  <a:gd name="T67" fmla="*/ 27 h 43"/>
                  <a:gd name="T68" fmla="*/ 3 w 41"/>
                  <a:gd name="T69" fmla="*/ 28 h 43"/>
                  <a:gd name="T70" fmla="*/ 1 w 41"/>
                  <a:gd name="T71" fmla="*/ 31 h 43"/>
                  <a:gd name="T72" fmla="*/ 0 w 41"/>
                  <a:gd name="T73" fmla="*/ 31 h 43"/>
                  <a:gd name="T74" fmla="*/ 2 w 41"/>
                  <a:gd name="T75" fmla="*/ 33 h 43"/>
                  <a:gd name="T76" fmla="*/ 11 w 41"/>
                  <a:gd name="T77" fmla="*/ 40 h 43"/>
                  <a:gd name="T78" fmla="*/ 17 w 41"/>
                  <a:gd name="T79" fmla="*/ 42 h 43"/>
                  <a:gd name="T80" fmla="*/ 20 w 41"/>
                  <a:gd name="T81" fmla="*/ 42 h 43"/>
                  <a:gd name="T82" fmla="*/ 26 w 41"/>
                  <a:gd name="T83" fmla="*/ 43 h 43"/>
                  <a:gd name="T84" fmla="*/ 27 w 41"/>
                  <a:gd name="T85" fmla="*/ 42 h 43"/>
                  <a:gd name="T86" fmla="*/ 27 w 41"/>
                  <a:gd name="T87" fmla="*/ 41 h 43"/>
                  <a:gd name="T88" fmla="*/ 28 w 41"/>
                  <a:gd name="T89" fmla="*/ 40 h 43"/>
                  <a:gd name="T90" fmla="*/ 29 w 41"/>
                  <a:gd name="T91" fmla="*/ 40 h 43"/>
                  <a:gd name="T92" fmla="*/ 30 w 41"/>
                  <a:gd name="T93" fmla="*/ 39 h 43"/>
                  <a:gd name="T94" fmla="*/ 30 w 41"/>
                  <a:gd name="T95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43">
                    <a:moveTo>
                      <a:pt x="30" y="39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4" y="34"/>
                      <a:pt x="35" y="31"/>
                      <a:pt x="39" y="28"/>
                    </a:cubicBezTo>
                    <a:cubicBezTo>
                      <a:pt x="39" y="27"/>
                      <a:pt x="40" y="27"/>
                      <a:pt x="41" y="26"/>
                    </a:cubicBezTo>
                    <a:cubicBezTo>
                      <a:pt x="41" y="25"/>
                      <a:pt x="40" y="25"/>
                      <a:pt x="40" y="25"/>
                    </a:cubicBezTo>
                    <a:cubicBezTo>
                      <a:pt x="40" y="24"/>
                      <a:pt x="39" y="24"/>
                      <a:pt x="39" y="23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8" y="1"/>
                      <a:pt x="24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7" y="3"/>
                      <a:pt x="17" y="4"/>
                    </a:cubicBezTo>
                    <a:cubicBezTo>
                      <a:pt x="17" y="5"/>
                      <a:pt x="16" y="6"/>
                      <a:pt x="16" y="7"/>
                    </a:cubicBezTo>
                    <a:cubicBezTo>
                      <a:pt x="17" y="7"/>
                      <a:pt x="17" y="8"/>
                      <a:pt x="18" y="9"/>
                    </a:cubicBezTo>
                    <a:cubicBezTo>
                      <a:pt x="21" y="12"/>
                      <a:pt x="25" y="15"/>
                      <a:pt x="24" y="18"/>
                    </a:cubicBezTo>
                    <a:cubicBezTo>
                      <a:pt x="23" y="21"/>
                      <a:pt x="18" y="22"/>
                      <a:pt x="14" y="22"/>
                    </a:cubicBezTo>
                    <a:cubicBezTo>
                      <a:pt x="13" y="22"/>
                      <a:pt x="11" y="22"/>
                      <a:pt x="9" y="21"/>
                    </a:cubicBezTo>
                    <a:cubicBezTo>
                      <a:pt x="9" y="21"/>
                      <a:pt x="8" y="21"/>
                      <a:pt x="8" y="21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4"/>
                      <a:pt x="5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4" y="26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1" y="30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6"/>
                      <a:pt x="9" y="39"/>
                      <a:pt x="11" y="40"/>
                    </a:cubicBezTo>
                    <a:cubicBezTo>
                      <a:pt x="13" y="41"/>
                      <a:pt x="15" y="42"/>
                      <a:pt x="17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4" y="42"/>
                      <a:pt x="26" y="43"/>
                    </a:cubicBezTo>
                    <a:cubicBezTo>
                      <a:pt x="26" y="42"/>
                      <a:pt x="26" y="42"/>
                      <a:pt x="27" y="42"/>
                    </a:cubicBezTo>
                    <a:cubicBezTo>
                      <a:pt x="27" y="42"/>
                      <a:pt x="27" y="42"/>
                      <a:pt x="27" y="41"/>
                    </a:cubicBezTo>
                    <a:cubicBezTo>
                      <a:pt x="28" y="41"/>
                      <a:pt x="28" y="41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2" name="Freeform 2118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3" name="Freeform 2119"/>
              <p:cNvSpPr>
                <a:spLocks/>
              </p:cNvSpPr>
              <p:nvPr/>
            </p:nvSpPr>
            <p:spPr bwMode="auto">
              <a:xfrm>
                <a:off x="2514614" y="3809992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4" name="Freeform 2120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5" name="Freeform 2121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6" name="Freeform 2122"/>
              <p:cNvSpPr>
                <a:spLocks/>
              </p:cNvSpPr>
              <p:nvPr/>
            </p:nvSpPr>
            <p:spPr bwMode="auto">
              <a:xfrm>
                <a:off x="2522048" y="380459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7" name="Freeform 2123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8" name="Freeform 2124"/>
              <p:cNvSpPr>
                <a:spLocks/>
              </p:cNvSpPr>
              <p:nvPr/>
            </p:nvSpPr>
            <p:spPr bwMode="auto">
              <a:xfrm>
                <a:off x="2512756" y="3811790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9" name="Freeform 2125"/>
              <p:cNvSpPr>
                <a:spLocks/>
              </p:cNvSpPr>
              <p:nvPr/>
            </p:nvSpPr>
            <p:spPr bwMode="auto">
              <a:xfrm>
                <a:off x="2523906" y="3784813"/>
                <a:ext cx="13009" cy="19783"/>
              </a:xfrm>
              <a:custGeom>
                <a:avLst/>
                <a:gdLst>
                  <a:gd name="T0" fmla="*/ 1 w 8"/>
                  <a:gd name="T1" fmla="*/ 9 h 11"/>
                  <a:gd name="T2" fmla="*/ 1 w 8"/>
                  <a:gd name="T3" fmla="*/ 11 h 11"/>
                  <a:gd name="T4" fmla="*/ 0 w 8"/>
                  <a:gd name="T5" fmla="*/ 11 h 11"/>
                  <a:gd name="T6" fmla="*/ 1 w 8"/>
                  <a:gd name="T7" fmla="*/ 11 h 11"/>
                  <a:gd name="T8" fmla="*/ 1 w 8"/>
                  <a:gd name="T9" fmla="*/ 9 h 11"/>
                  <a:gd name="T10" fmla="*/ 6 w 8"/>
                  <a:gd name="T11" fmla="*/ 2 h 11"/>
                  <a:gd name="T12" fmla="*/ 8 w 8"/>
                  <a:gd name="T13" fmla="*/ 0 h 11"/>
                  <a:gd name="T14" fmla="*/ 8 w 8"/>
                  <a:gd name="T15" fmla="*/ 0 h 11"/>
                  <a:gd name="T16" fmla="*/ 6 w 8"/>
                  <a:gd name="T17" fmla="*/ 2 h 11"/>
                  <a:gd name="T18" fmla="*/ 1 w 8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1" y="9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1" y="8"/>
                      <a:pt x="2" y="5"/>
                      <a:pt x="6" y="2"/>
                    </a:cubicBezTo>
                    <a:cubicBezTo>
                      <a:pt x="6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5"/>
                      <a:pt x="1" y="8"/>
                      <a:pt x="1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0" name="Freeform 2126"/>
              <p:cNvSpPr>
                <a:spLocks/>
              </p:cNvSpPr>
              <p:nvPr/>
            </p:nvSpPr>
            <p:spPr bwMode="auto">
              <a:xfrm>
                <a:off x="2518331" y="3806395"/>
                <a:ext cx="1858" cy="179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1" name="Freeform 2127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2" name="Freeform 2128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3" name="Freeform 2129"/>
              <p:cNvSpPr>
                <a:spLocks/>
              </p:cNvSpPr>
              <p:nvPr/>
            </p:nvSpPr>
            <p:spPr bwMode="auto">
              <a:xfrm>
                <a:off x="2473729" y="378121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4" name="Freeform 2130"/>
              <p:cNvSpPr>
                <a:spLocks/>
              </p:cNvSpPr>
              <p:nvPr/>
            </p:nvSpPr>
            <p:spPr bwMode="auto">
              <a:xfrm>
                <a:off x="2522048" y="3741649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5" name="Freeform 2131"/>
              <p:cNvSpPr>
                <a:spLocks/>
              </p:cNvSpPr>
              <p:nvPr/>
            </p:nvSpPr>
            <p:spPr bwMode="auto">
              <a:xfrm>
                <a:off x="2464437" y="3793805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6" name="Freeform 2132"/>
              <p:cNvSpPr>
                <a:spLocks/>
              </p:cNvSpPr>
              <p:nvPr/>
            </p:nvSpPr>
            <p:spPr bwMode="auto">
              <a:xfrm>
                <a:off x="2490455" y="3772223"/>
                <a:ext cx="16726" cy="5395"/>
              </a:xfrm>
              <a:custGeom>
                <a:avLst/>
                <a:gdLst>
                  <a:gd name="T0" fmla="*/ 10 w 10"/>
                  <a:gd name="T1" fmla="*/ 0 h 4"/>
                  <a:gd name="T2" fmla="*/ 0 w 10"/>
                  <a:gd name="T3" fmla="*/ 4 h 4"/>
                  <a:gd name="T4" fmla="*/ 10 w 10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9" y="3"/>
                      <a:pt x="4" y="4"/>
                      <a:pt x="0" y="4"/>
                    </a:cubicBezTo>
                    <a:cubicBezTo>
                      <a:pt x="4" y="4"/>
                      <a:pt x="9" y="3"/>
                      <a:pt x="1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7" name="Freeform 2133"/>
              <p:cNvSpPr>
                <a:spLocks/>
              </p:cNvSpPr>
              <p:nvPr/>
            </p:nvSpPr>
            <p:spPr bwMode="auto">
              <a:xfrm>
                <a:off x="2470013" y="3786611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8" name="Freeform 2134"/>
              <p:cNvSpPr>
                <a:spLocks/>
              </p:cNvSpPr>
              <p:nvPr/>
            </p:nvSpPr>
            <p:spPr bwMode="auto">
              <a:xfrm>
                <a:off x="2477446" y="37794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9" name="Freeform 2135"/>
              <p:cNvSpPr>
                <a:spLocks/>
              </p:cNvSpPr>
              <p:nvPr/>
            </p:nvSpPr>
            <p:spPr bwMode="auto">
              <a:xfrm>
                <a:off x="2533198" y="3729060"/>
                <a:ext cx="14867" cy="44962"/>
              </a:xfrm>
              <a:custGeom>
                <a:avLst/>
                <a:gdLst>
                  <a:gd name="T0" fmla="*/ 2 w 9"/>
                  <a:gd name="T1" fmla="*/ 26 h 26"/>
                  <a:gd name="T2" fmla="*/ 6 w 9"/>
                  <a:gd name="T3" fmla="*/ 20 h 26"/>
                  <a:gd name="T4" fmla="*/ 6 w 9"/>
                  <a:gd name="T5" fmla="*/ 12 h 26"/>
                  <a:gd name="T6" fmla="*/ 9 w 9"/>
                  <a:gd name="T7" fmla="*/ 1 h 26"/>
                  <a:gd name="T8" fmla="*/ 9 w 9"/>
                  <a:gd name="T9" fmla="*/ 1 h 26"/>
                  <a:gd name="T10" fmla="*/ 8 w 9"/>
                  <a:gd name="T11" fmla="*/ 1 h 26"/>
                  <a:gd name="T12" fmla="*/ 8 w 9"/>
                  <a:gd name="T13" fmla="*/ 1 h 26"/>
                  <a:gd name="T14" fmla="*/ 8 w 9"/>
                  <a:gd name="T15" fmla="*/ 1 h 26"/>
                  <a:gd name="T16" fmla="*/ 8 w 9"/>
                  <a:gd name="T17" fmla="*/ 1 h 26"/>
                  <a:gd name="T18" fmla="*/ 7 w 9"/>
                  <a:gd name="T19" fmla="*/ 0 h 26"/>
                  <a:gd name="T20" fmla="*/ 7 w 9"/>
                  <a:gd name="T21" fmla="*/ 0 h 26"/>
                  <a:gd name="T22" fmla="*/ 7 w 9"/>
                  <a:gd name="T23" fmla="*/ 0 h 26"/>
                  <a:gd name="T24" fmla="*/ 7 w 9"/>
                  <a:gd name="T25" fmla="*/ 0 h 26"/>
                  <a:gd name="T26" fmla="*/ 4 w 9"/>
                  <a:gd name="T27" fmla="*/ 4 h 26"/>
                  <a:gd name="T28" fmla="*/ 3 w 9"/>
                  <a:gd name="T29" fmla="*/ 5 h 26"/>
                  <a:gd name="T30" fmla="*/ 1 w 9"/>
                  <a:gd name="T31" fmla="*/ 7 h 26"/>
                  <a:gd name="T32" fmla="*/ 0 w 9"/>
                  <a:gd name="T33" fmla="*/ 7 h 26"/>
                  <a:gd name="T34" fmla="*/ 0 w 9"/>
                  <a:gd name="T35" fmla="*/ 26 h 26"/>
                  <a:gd name="T36" fmla="*/ 2 w 9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6">
                    <a:moveTo>
                      <a:pt x="2" y="26"/>
                    </a:moveTo>
                    <a:cubicBezTo>
                      <a:pt x="3" y="24"/>
                      <a:pt x="4" y="22"/>
                      <a:pt x="6" y="20"/>
                    </a:cubicBezTo>
                    <a:cubicBezTo>
                      <a:pt x="7" y="19"/>
                      <a:pt x="7" y="15"/>
                      <a:pt x="6" y="12"/>
                    </a:cubicBezTo>
                    <a:cubicBezTo>
                      <a:pt x="6" y="8"/>
                      <a:pt x="5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0" name="Freeform 2136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1" name="Freeform 2137"/>
              <p:cNvSpPr>
                <a:spLocks/>
              </p:cNvSpPr>
              <p:nvPr/>
            </p:nvSpPr>
            <p:spPr bwMode="auto">
              <a:xfrm>
                <a:off x="2544348" y="37290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2" name="Freeform 2138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3" name="Freeform 2139"/>
              <p:cNvSpPr>
                <a:spLocks/>
              </p:cNvSpPr>
              <p:nvPr/>
            </p:nvSpPr>
            <p:spPr bwMode="auto">
              <a:xfrm>
                <a:off x="2533198" y="3739851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4" name="Freeform 2140"/>
              <p:cNvSpPr>
                <a:spLocks/>
              </p:cNvSpPr>
              <p:nvPr/>
            </p:nvSpPr>
            <p:spPr bwMode="auto">
              <a:xfrm>
                <a:off x="2548065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5" name="Rectangle 2141"/>
              <p:cNvSpPr>
                <a:spLocks noChangeArrowheads="1"/>
              </p:cNvSpPr>
              <p:nvPr/>
            </p:nvSpPr>
            <p:spPr bwMode="auto">
              <a:xfrm>
                <a:off x="2544348" y="3729060"/>
                <a:ext cx="1858" cy="1798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6" name="Freeform 2142"/>
              <p:cNvSpPr>
                <a:spLocks/>
              </p:cNvSpPr>
              <p:nvPr/>
            </p:nvSpPr>
            <p:spPr bwMode="auto">
              <a:xfrm>
                <a:off x="2533198" y="3774022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7" name="Freeform 2143"/>
              <p:cNvSpPr>
                <a:spLocks/>
              </p:cNvSpPr>
              <p:nvPr/>
            </p:nvSpPr>
            <p:spPr bwMode="auto">
              <a:xfrm>
                <a:off x="2828683" y="3694888"/>
                <a:ext cx="50177" cy="35970"/>
              </a:xfrm>
              <a:custGeom>
                <a:avLst/>
                <a:gdLst>
                  <a:gd name="T0" fmla="*/ 24 w 28"/>
                  <a:gd name="T1" fmla="*/ 3 h 21"/>
                  <a:gd name="T2" fmla="*/ 13 w 28"/>
                  <a:gd name="T3" fmla="*/ 1 h 21"/>
                  <a:gd name="T4" fmla="*/ 13 w 28"/>
                  <a:gd name="T5" fmla="*/ 1 h 21"/>
                  <a:gd name="T6" fmla="*/ 17 w 28"/>
                  <a:gd name="T7" fmla="*/ 7 h 21"/>
                  <a:gd name="T8" fmla="*/ 21 w 28"/>
                  <a:gd name="T9" fmla="*/ 15 h 21"/>
                  <a:gd name="T10" fmla="*/ 13 w 28"/>
                  <a:gd name="T11" fmla="*/ 19 h 21"/>
                  <a:gd name="T12" fmla="*/ 9 w 28"/>
                  <a:gd name="T13" fmla="*/ 19 h 21"/>
                  <a:gd name="T14" fmla="*/ 5 w 28"/>
                  <a:gd name="T15" fmla="*/ 19 h 21"/>
                  <a:gd name="T16" fmla="*/ 0 w 28"/>
                  <a:gd name="T17" fmla="*/ 19 h 21"/>
                  <a:gd name="T18" fmla="*/ 6 w 28"/>
                  <a:gd name="T19" fmla="*/ 21 h 21"/>
                  <a:gd name="T20" fmla="*/ 11 w 28"/>
                  <a:gd name="T21" fmla="*/ 21 h 21"/>
                  <a:gd name="T22" fmla="*/ 17 w 28"/>
                  <a:gd name="T23" fmla="*/ 19 h 21"/>
                  <a:gd name="T24" fmla="*/ 26 w 28"/>
                  <a:gd name="T25" fmla="*/ 21 h 21"/>
                  <a:gd name="T26" fmla="*/ 26 w 28"/>
                  <a:gd name="T27" fmla="*/ 21 h 21"/>
                  <a:gd name="T28" fmla="*/ 26 w 28"/>
                  <a:gd name="T29" fmla="*/ 18 h 21"/>
                  <a:gd name="T30" fmla="*/ 26 w 28"/>
                  <a:gd name="T31" fmla="*/ 16 h 21"/>
                  <a:gd name="T32" fmla="*/ 27 w 28"/>
                  <a:gd name="T33" fmla="*/ 13 h 21"/>
                  <a:gd name="T34" fmla="*/ 27 w 28"/>
                  <a:gd name="T35" fmla="*/ 12 h 21"/>
                  <a:gd name="T36" fmla="*/ 27 w 28"/>
                  <a:gd name="T37" fmla="*/ 8 h 21"/>
                  <a:gd name="T38" fmla="*/ 27 w 28"/>
                  <a:gd name="T39" fmla="*/ 8 h 21"/>
                  <a:gd name="T40" fmla="*/ 28 w 28"/>
                  <a:gd name="T41" fmla="*/ 4 h 21"/>
                  <a:gd name="T42" fmla="*/ 28 w 28"/>
                  <a:gd name="T43" fmla="*/ 4 h 21"/>
                  <a:gd name="T44" fmla="*/ 24 w 28"/>
                  <a:gd name="T4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1">
                    <a:moveTo>
                      <a:pt x="24" y="3"/>
                    </a:moveTo>
                    <a:cubicBezTo>
                      <a:pt x="19" y="1"/>
                      <a:pt x="15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3"/>
                      <a:pt x="15" y="5"/>
                      <a:pt x="17" y="7"/>
                    </a:cubicBezTo>
                    <a:cubicBezTo>
                      <a:pt x="19" y="10"/>
                      <a:pt x="21" y="12"/>
                      <a:pt x="21" y="15"/>
                    </a:cubicBezTo>
                    <a:cubicBezTo>
                      <a:pt x="21" y="19"/>
                      <a:pt x="16" y="19"/>
                      <a:pt x="13" y="19"/>
                    </a:cubicBezTo>
                    <a:cubicBezTo>
                      <a:pt x="12" y="19"/>
                      <a:pt x="11" y="19"/>
                      <a:pt x="9" y="19"/>
                    </a:cubicBezTo>
                    <a:cubicBezTo>
                      <a:pt x="8" y="19"/>
                      <a:pt x="7" y="19"/>
                      <a:pt x="5" y="19"/>
                    </a:cubicBezTo>
                    <a:cubicBezTo>
                      <a:pt x="2" y="19"/>
                      <a:pt x="0" y="19"/>
                      <a:pt x="0" y="19"/>
                    </a:cubicBezTo>
                    <a:cubicBezTo>
                      <a:pt x="0" y="20"/>
                      <a:pt x="3" y="21"/>
                      <a:pt x="6" y="21"/>
                    </a:cubicBezTo>
                    <a:cubicBezTo>
                      <a:pt x="8" y="21"/>
                      <a:pt x="10" y="21"/>
                      <a:pt x="11" y="21"/>
                    </a:cubicBezTo>
                    <a:cubicBezTo>
                      <a:pt x="13" y="20"/>
                      <a:pt x="15" y="19"/>
                      <a:pt x="17" y="19"/>
                    </a:cubicBezTo>
                    <a:cubicBezTo>
                      <a:pt x="21" y="19"/>
                      <a:pt x="23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0"/>
                      <a:pt x="26" y="19"/>
                      <a:pt x="26" y="18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6" y="15"/>
                      <a:pt x="26" y="14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6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4"/>
                      <a:pt x="25" y="3"/>
                      <a:pt x="24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8" name="Freeform 2144"/>
              <p:cNvSpPr>
                <a:spLocks/>
              </p:cNvSpPr>
              <p:nvPr/>
            </p:nvSpPr>
            <p:spPr bwMode="auto">
              <a:xfrm>
                <a:off x="2882576" y="3702082"/>
                <a:ext cx="59469" cy="34171"/>
              </a:xfrm>
              <a:custGeom>
                <a:avLst/>
                <a:gdLst>
                  <a:gd name="T0" fmla="*/ 3 w 34"/>
                  <a:gd name="T1" fmla="*/ 17 h 19"/>
                  <a:gd name="T2" fmla="*/ 12 w 34"/>
                  <a:gd name="T3" fmla="*/ 13 h 19"/>
                  <a:gd name="T4" fmla="*/ 20 w 34"/>
                  <a:gd name="T5" fmla="*/ 12 h 19"/>
                  <a:gd name="T6" fmla="*/ 25 w 34"/>
                  <a:gd name="T7" fmla="*/ 12 h 19"/>
                  <a:gd name="T8" fmla="*/ 29 w 34"/>
                  <a:gd name="T9" fmla="*/ 12 h 19"/>
                  <a:gd name="T10" fmla="*/ 34 w 34"/>
                  <a:gd name="T11" fmla="*/ 10 h 19"/>
                  <a:gd name="T12" fmla="*/ 9 w 34"/>
                  <a:gd name="T13" fmla="*/ 0 h 19"/>
                  <a:gd name="T14" fmla="*/ 7 w 34"/>
                  <a:gd name="T15" fmla="*/ 0 h 19"/>
                  <a:gd name="T16" fmla="*/ 1 w 34"/>
                  <a:gd name="T17" fmla="*/ 0 h 19"/>
                  <a:gd name="T18" fmla="*/ 1 w 34"/>
                  <a:gd name="T19" fmla="*/ 0 h 19"/>
                  <a:gd name="T20" fmla="*/ 1 w 34"/>
                  <a:gd name="T21" fmla="*/ 4 h 19"/>
                  <a:gd name="T22" fmla="*/ 1 w 34"/>
                  <a:gd name="T23" fmla="*/ 5 h 19"/>
                  <a:gd name="T24" fmla="*/ 1 w 34"/>
                  <a:gd name="T25" fmla="*/ 9 h 19"/>
                  <a:gd name="T26" fmla="*/ 0 w 34"/>
                  <a:gd name="T27" fmla="*/ 9 h 19"/>
                  <a:gd name="T28" fmla="*/ 0 w 34"/>
                  <a:gd name="T29" fmla="*/ 13 h 19"/>
                  <a:gd name="T30" fmla="*/ 0 w 34"/>
                  <a:gd name="T31" fmla="*/ 14 h 19"/>
                  <a:gd name="T32" fmla="*/ 0 w 34"/>
                  <a:gd name="T33" fmla="*/ 18 h 19"/>
                  <a:gd name="T34" fmla="*/ 0 w 34"/>
                  <a:gd name="T35" fmla="*/ 18 h 19"/>
                  <a:gd name="T36" fmla="*/ 3 w 34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9">
                    <a:moveTo>
                      <a:pt x="3" y="17"/>
                    </a:moveTo>
                    <a:cubicBezTo>
                      <a:pt x="5" y="16"/>
                      <a:pt x="8" y="14"/>
                      <a:pt x="12" y="13"/>
                    </a:cubicBezTo>
                    <a:cubicBezTo>
                      <a:pt x="14" y="12"/>
                      <a:pt x="17" y="12"/>
                      <a:pt x="20" y="12"/>
                    </a:cubicBezTo>
                    <a:cubicBezTo>
                      <a:pt x="22" y="12"/>
                      <a:pt x="23" y="12"/>
                      <a:pt x="25" y="12"/>
                    </a:cubicBezTo>
                    <a:cubicBezTo>
                      <a:pt x="26" y="12"/>
                      <a:pt x="28" y="12"/>
                      <a:pt x="29" y="12"/>
                    </a:cubicBezTo>
                    <a:cubicBezTo>
                      <a:pt x="34" y="12"/>
                      <a:pt x="34" y="11"/>
                      <a:pt x="34" y="10"/>
                    </a:cubicBezTo>
                    <a:cubicBezTo>
                      <a:pt x="34" y="6"/>
                      <a:pt x="18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9" name="Freeform 2145"/>
              <p:cNvSpPr>
                <a:spLocks/>
              </p:cNvSpPr>
              <p:nvPr/>
            </p:nvSpPr>
            <p:spPr bwMode="auto">
              <a:xfrm>
                <a:off x="2884435" y="370927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0" name="Freeform 2146"/>
              <p:cNvSpPr>
                <a:spLocks/>
              </p:cNvSpPr>
              <p:nvPr/>
            </p:nvSpPr>
            <p:spPr bwMode="auto">
              <a:xfrm>
                <a:off x="2882576" y="371826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1" name="Freeform 2147"/>
              <p:cNvSpPr>
                <a:spLocks/>
              </p:cNvSpPr>
              <p:nvPr/>
            </p:nvSpPr>
            <p:spPr bwMode="auto">
              <a:xfrm>
                <a:off x="2884435" y="370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2" name="Freeform 2148"/>
              <p:cNvSpPr>
                <a:spLocks/>
              </p:cNvSpPr>
              <p:nvPr/>
            </p:nvSpPr>
            <p:spPr bwMode="auto">
              <a:xfrm>
                <a:off x="2882576" y="3734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3" name="Freeform 2149"/>
              <p:cNvSpPr>
                <a:spLocks/>
              </p:cNvSpPr>
              <p:nvPr/>
            </p:nvSpPr>
            <p:spPr bwMode="auto">
              <a:xfrm>
                <a:off x="2882576" y="3725463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4" name="Freeform 2150"/>
              <p:cNvSpPr>
                <a:spLocks/>
              </p:cNvSpPr>
              <p:nvPr/>
            </p:nvSpPr>
            <p:spPr bwMode="auto">
              <a:xfrm>
                <a:off x="2568508" y="3799201"/>
                <a:ext cx="76194" cy="75536"/>
              </a:xfrm>
              <a:custGeom>
                <a:avLst/>
                <a:gdLst>
                  <a:gd name="T0" fmla="*/ 39 w 43"/>
                  <a:gd name="T1" fmla="*/ 32 h 44"/>
                  <a:gd name="T2" fmla="*/ 40 w 43"/>
                  <a:gd name="T3" fmla="*/ 29 h 44"/>
                  <a:gd name="T4" fmla="*/ 40 w 43"/>
                  <a:gd name="T5" fmla="*/ 21 h 44"/>
                  <a:gd name="T6" fmla="*/ 42 w 43"/>
                  <a:gd name="T7" fmla="*/ 9 h 44"/>
                  <a:gd name="T8" fmla="*/ 43 w 43"/>
                  <a:gd name="T9" fmla="*/ 4 h 44"/>
                  <a:gd name="T10" fmla="*/ 43 w 43"/>
                  <a:gd name="T11" fmla="*/ 0 h 44"/>
                  <a:gd name="T12" fmla="*/ 43 w 43"/>
                  <a:gd name="T13" fmla="*/ 0 h 44"/>
                  <a:gd name="T14" fmla="*/ 43 w 43"/>
                  <a:gd name="T15" fmla="*/ 0 h 44"/>
                  <a:gd name="T16" fmla="*/ 41 w 43"/>
                  <a:gd name="T17" fmla="*/ 0 h 44"/>
                  <a:gd name="T18" fmla="*/ 40 w 43"/>
                  <a:gd name="T19" fmla="*/ 1 h 44"/>
                  <a:gd name="T20" fmla="*/ 39 w 43"/>
                  <a:gd name="T21" fmla="*/ 1 h 44"/>
                  <a:gd name="T22" fmla="*/ 38 w 43"/>
                  <a:gd name="T23" fmla="*/ 2 h 44"/>
                  <a:gd name="T24" fmla="*/ 36 w 43"/>
                  <a:gd name="T25" fmla="*/ 3 h 44"/>
                  <a:gd name="T26" fmla="*/ 33 w 43"/>
                  <a:gd name="T27" fmla="*/ 5 h 44"/>
                  <a:gd name="T28" fmla="*/ 30 w 43"/>
                  <a:gd name="T29" fmla="*/ 4 h 44"/>
                  <a:gd name="T30" fmla="*/ 27 w 43"/>
                  <a:gd name="T31" fmla="*/ 4 h 44"/>
                  <a:gd name="T32" fmla="*/ 24 w 43"/>
                  <a:gd name="T33" fmla="*/ 5 h 44"/>
                  <a:gd name="T34" fmla="*/ 9 w 43"/>
                  <a:gd name="T35" fmla="*/ 12 h 44"/>
                  <a:gd name="T36" fmla="*/ 7 w 43"/>
                  <a:gd name="T37" fmla="*/ 13 h 44"/>
                  <a:gd name="T38" fmla="*/ 8 w 43"/>
                  <a:gd name="T39" fmla="*/ 15 h 44"/>
                  <a:gd name="T40" fmla="*/ 8 w 43"/>
                  <a:gd name="T41" fmla="*/ 18 h 44"/>
                  <a:gd name="T42" fmla="*/ 4 w 43"/>
                  <a:gd name="T43" fmla="*/ 22 h 44"/>
                  <a:gd name="T44" fmla="*/ 3 w 43"/>
                  <a:gd name="T45" fmla="*/ 22 h 44"/>
                  <a:gd name="T46" fmla="*/ 0 w 43"/>
                  <a:gd name="T47" fmla="*/ 23 h 44"/>
                  <a:gd name="T48" fmla="*/ 1 w 43"/>
                  <a:gd name="T49" fmla="*/ 24 h 44"/>
                  <a:gd name="T50" fmla="*/ 8 w 43"/>
                  <a:gd name="T51" fmla="*/ 31 h 44"/>
                  <a:gd name="T52" fmla="*/ 15 w 43"/>
                  <a:gd name="T53" fmla="*/ 37 h 44"/>
                  <a:gd name="T54" fmla="*/ 19 w 43"/>
                  <a:gd name="T55" fmla="*/ 41 h 44"/>
                  <a:gd name="T56" fmla="*/ 20 w 43"/>
                  <a:gd name="T57" fmla="*/ 41 h 44"/>
                  <a:gd name="T58" fmla="*/ 21 w 43"/>
                  <a:gd name="T59" fmla="*/ 41 h 44"/>
                  <a:gd name="T60" fmla="*/ 22 w 43"/>
                  <a:gd name="T61" fmla="*/ 41 h 44"/>
                  <a:gd name="T62" fmla="*/ 23 w 43"/>
                  <a:gd name="T63" fmla="*/ 42 h 44"/>
                  <a:gd name="T64" fmla="*/ 25 w 43"/>
                  <a:gd name="T65" fmla="*/ 42 h 44"/>
                  <a:gd name="T66" fmla="*/ 29 w 43"/>
                  <a:gd name="T67" fmla="*/ 43 h 44"/>
                  <a:gd name="T68" fmla="*/ 36 w 43"/>
                  <a:gd name="T69" fmla="*/ 44 h 44"/>
                  <a:gd name="T70" fmla="*/ 36 w 43"/>
                  <a:gd name="T71" fmla="*/ 44 h 44"/>
                  <a:gd name="T72" fmla="*/ 36 w 43"/>
                  <a:gd name="T73" fmla="*/ 44 h 44"/>
                  <a:gd name="T74" fmla="*/ 37 w 43"/>
                  <a:gd name="T75" fmla="*/ 44 h 44"/>
                  <a:gd name="T76" fmla="*/ 37 w 43"/>
                  <a:gd name="T77" fmla="*/ 44 h 44"/>
                  <a:gd name="T78" fmla="*/ 39 w 43"/>
                  <a:gd name="T7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4">
                    <a:moveTo>
                      <a:pt x="39" y="32"/>
                    </a:moveTo>
                    <a:cubicBezTo>
                      <a:pt x="39" y="31"/>
                      <a:pt x="39" y="30"/>
                      <a:pt x="40" y="29"/>
                    </a:cubicBezTo>
                    <a:cubicBezTo>
                      <a:pt x="40" y="27"/>
                      <a:pt x="40" y="24"/>
                      <a:pt x="40" y="21"/>
                    </a:cubicBezTo>
                    <a:cubicBezTo>
                      <a:pt x="40" y="16"/>
                      <a:pt x="40" y="11"/>
                      <a:pt x="42" y="9"/>
                    </a:cubicBezTo>
                    <a:cubicBezTo>
                      <a:pt x="43" y="7"/>
                      <a:pt x="43" y="7"/>
                      <a:pt x="43" y="4"/>
                    </a:cubicBezTo>
                    <a:cubicBezTo>
                      <a:pt x="43" y="3"/>
                      <a:pt x="43" y="2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6" y="3"/>
                    </a:cubicBezTo>
                    <a:cubicBezTo>
                      <a:pt x="35" y="4"/>
                      <a:pt x="34" y="4"/>
                      <a:pt x="33" y="5"/>
                    </a:cubicBezTo>
                    <a:cubicBezTo>
                      <a:pt x="32" y="5"/>
                      <a:pt x="31" y="5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6" y="4"/>
                      <a:pt x="24" y="5"/>
                      <a:pt x="24" y="5"/>
                    </a:cubicBezTo>
                    <a:cubicBezTo>
                      <a:pt x="22" y="11"/>
                      <a:pt x="15" y="12"/>
                      <a:pt x="9" y="12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7" y="13"/>
                      <a:pt x="7" y="15"/>
                      <a:pt x="8" y="15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9"/>
                      <a:pt x="5" y="21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3" y="25"/>
                      <a:pt x="5" y="28"/>
                      <a:pt x="8" y="31"/>
                    </a:cubicBezTo>
                    <a:cubicBezTo>
                      <a:pt x="10" y="33"/>
                      <a:pt x="13" y="36"/>
                      <a:pt x="15" y="37"/>
                    </a:cubicBezTo>
                    <a:cubicBezTo>
                      <a:pt x="16" y="38"/>
                      <a:pt x="18" y="40"/>
                      <a:pt x="19" y="41"/>
                    </a:cubicBezTo>
                    <a:cubicBezTo>
                      <a:pt x="19" y="41"/>
                      <a:pt x="20" y="41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5" y="42"/>
                      <a:pt x="27" y="42"/>
                      <a:pt x="29" y="43"/>
                    </a:cubicBezTo>
                    <a:cubicBezTo>
                      <a:pt x="31" y="43"/>
                      <a:pt x="34" y="43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5" y="41"/>
                      <a:pt x="37" y="36"/>
                      <a:pt x="39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5" name="Freeform 2151"/>
              <p:cNvSpPr>
                <a:spLocks/>
              </p:cNvSpPr>
              <p:nvPr/>
            </p:nvSpPr>
            <p:spPr bwMode="auto">
              <a:xfrm>
                <a:off x="2637268" y="380099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6" name="Freeform 2152"/>
              <p:cNvSpPr>
                <a:spLocks/>
              </p:cNvSpPr>
              <p:nvPr/>
            </p:nvSpPr>
            <p:spPr bwMode="auto">
              <a:xfrm>
                <a:off x="2631693" y="3802798"/>
                <a:ext cx="3717" cy="1798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7" name="Freeform 2153"/>
              <p:cNvSpPr>
                <a:spLocks/>
              </p:cNvSpPr>
              <p:nvPr/>
            </p:nvSpPr>
            <p:spPr bwMode="auto">
              <a:xfrm>
                <a:off x="2568508" y="3836969"/>
                <a:ext cx="5575" cy="1798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8" name="Freeform 2154"/>
              <p:cNvSpPr>
                <a:spLocks/>
              </p:cNvSpPr>
              <p:nvPr/>
            </p:nvSpPr>
            <p:spPr bwMode="auto">
              <a:xfrm>
                <a:off x="2644702" y="3799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9" name="Freeform 2155"/>
              <p:cNvSpPr>
                <a:spLocks/>
              </p:cNvSpPr>
              <p:nvPr/>
            </p:nvSpPr>
            <p:spPr bwMode="auto">
              <a:xfrm>
                <a:off x="2640985" y="3799201"/>
                <a:ext cx="3717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0" name="Freeform 2156"/>
              <p:cNvSpPr>
                <a:spLocks/>
              </p:cNvSpPr>
              <p:nvPr/>
            </p:nvSpPr>
            <p:spPr bwMode="auto">
              <a:xfrm>
                <a:off x="2598242" y="3876536"/>
                <a:ext cx="55752" cy="44962"/>
              </a:xfrm>
              <a:custGeom>
                <a:avLst/>
                <a:gdLst>
                  <a:gd name="T0" fmla="*/ 23 w 32"/>
                  <a:gd name="T1" fmla="*/ 3 h 26"/>
                  <a:gd name="T2" fmla="*/ 22 w 32"/>
                  <a:gd name="T3" fmla="*/ 3 h 26"/>
                  <a:gd name="T4" fmla="*/ 21 w 32"/>
                  <a:gd name="T5" fmla="*/ 4 h 26"/>
                  <a:gd name="T6" fmla="*/ 21 w 32"/>
                  <a:gd name="T7" fmla="*/ 3 h 26"/>
                  <a:gd name="T8" fmla="*/ 19 w 32"/>
                  <a:gd name="T9" fmla="*/ 3 h 26"/>
                  <a:gd name="T10" fmla="*/ 18 w 32"/>
                  <a:gd name="T11" fmla="*/ 3 h 26"/>
                  <a:gd name="T12" fmla="*/ 17 w 32"/>
                  <a:gd name="T13" fmla="*/ 2 h 26"/>
                  <a:gd name="T14" fmla="*/ 12 w 32"/>
                  <a:gd name="T15" fmla="*/ 2 h 26"/>
                  <a:gd name="T16" fmla="*/ 6 w 32"/>
                  <a:gd name="T17" fmla="*/ 1 h 26"/>
                  <a:gd name="T18" fmla="*/ 4 w 32"/>
                  <a:gd name="T19" fmla="*/ 0 h 26"/>
                  <a:gd name="T20" fmla="*/ 4 w 32"/>
                  <a:gd name="T21" fmla="*/ 0 h 26"/>
                  <a:gd name="T22" fmla="*/ 3 w 32"/>
                  <a:gd name="T23" fmla="*/ 0 h 26"/>
                  <a:gd name="T24" fmla="*/ 3 w 32"/>
                  <a:gd name="T25" fmla="*/ 0 h 26"/>
                  <a:gd name="T26" fmla="*/ 1 w 32"/>
                  <a:gd name="T27" fmla="*/ 5 h 26"/>
                  <a:gd name="T28" fmla="*/ 0 w 32"/>
                  <a:gd name="T29" fmla="*/ 7 h 26"/>
                  <a:gd name="T30" fmla="*/ 3 w 32"/>
                  <a:gd name="T31" fmla="*/ 11 h 26"/>
                  <a:gd name="T32" fmla="*/ 6 w 32"/>
                  <a:gd name="T33" fmla="*/ 11 h 26"/>
                  <a:gd name="T34" fmla="*/ 9 w 32"/>
                  <a:gd name="T35" fmla="*/ 9 h 26"/>
                  <a:gd name="T36" fmla="*/ 14 w 32"/>
                  <a:gd name="T37" fmla="*/ 13 h 26"/>
                  <a:gd name="T38" fmla="*/ 14 w 32"/>
                  <a:gd name="T39" fmla="*/ 14 h 26"/>
                  <a:gd name="T40" fmla="*/ 14 w 32"/>
                  <a:gd name="T41" fmla="*/ 14 h 26"/>
                  <a:gd name="T42" fmla="*/ 22 w 32"/>
                  <a:gd name="T43" fmla="*/ 17 h 26"/>
                  <a:gd name="T44" fmla="*/ 24 w 32"/>
                  <a:gd name="T45" fmla="*/ 23 h 26"/>
                  <a:gd name="T46" fmla="*/ 25 w 32"/>
                  <a:gd name="T47" fmla="*/ 25 h 26"/>
                  <a:gd name="T48" fmla="*/ 30 w 32"/>
                  <a:gd name="T49" fmla="*/ 26 h 26"/>
                  <a:gd name="T50" fmla="*/ 30 w 32"/>
                  <a:gd name="T51" fmla="*/ 26 h 26"/>
                  <a:gd name="T52" fmla="*/ 31 w 32"/>
                  <a:gd name="T53" fmla="*/ 23 h 26"/>
                  <a:gd name="T54" fmla="*/ 31 w 32"/>
                  <a:gd name="T55" fmla="*/ 21 h 26"/>
                  <a:gd name="T56" fmla="*/ 31 w 32"/>
                  <a:gd name="T57" fmla="*/ 21 h 26"/>
                  <a:gd name="T58" fmla="*/ 31 w 32"/>
                  <a:gd name="T59" fmla="*/ 19 h 26"/>
                  <a:gd name="T60" fmla="*/ 31 w 32"/>
                  <a:gd name="T61" fmla="*/ 18 h 26"/>
                  <a:gd name="T62" fmla="*/ 32 w 32"/>
                  <a:gd name="T63" fmla="*/ 17 h 26"/>
                  <a:gd name="T64" fmla="*/ 32 w 32"/>
                  <a:gd name="T65" fmla="*/ 16 h 26"/>
                  <a:gd name="T66" fmla="*/ 32 w 32"/>
                  <a:gd name="T67" fmla="*/ 15 h 26"/>
                  <a:gd name="T68" fmla="*/ 23 w 32"/>
                  <a:gd name="T6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6">
                    <a:moveTo>
                      <a:pt x="23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6" y="2"/>
                      <a:pt x="13" y="2"/>
                      <a:pt x="12" y="2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10"/>
                      <a:pt x="3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7" y="9"/>
                      <a:pt x="9" y="9"/>
                    </a:cubicBezTo>
                    <a:cubicBezTo>
                      <a:pt x="12" y="9"/>
                      <a:pt x="13" y="11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20" y="15"/>
                      <a:pt x="22" y="17"/>
                    </a:cubicBezTo>
                    <a:cubicBezTo>
                      <a:pt x="24" y="19"/>
                      <a:pt x="24" y="21"/>
                      <a:pt x="24" y="23"/>
                    </a:cubicBezTo>
                    <a:cubicBezTo>
                      <a:pt x="24" y="24"/>
                      <a:pt x="24" y="25"/>
                      <a:pt x="25" y="25"/>
                    </a:cubicBezTo>
                    <a:cubicBezTo>
                      <a:pt x="26" y="26"/>
                      <a:pt x="27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5"/>
                      <a:pt x="31" y="23"/>
                      <a:pt x="31" y="23"/>
                    </a:cubicBezTo>
                    <a:cubicBezTo>
                      <a:pt x="31" y="23"/>
                      <a:pt x="31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29" y="12"/>
                      <a:pt x="25" y="7"/>
                      <a:pt x="2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1" name="Freeform 2157"/>
              <p:cNvSpPr>
                <a:spLocks/>
              </p:cNvSpPr>
              <p:nvPr/>
            </p:nvSpPr>
            <p:spPr bwMode="auto">
              <a:xfrm>
                <a:off x="2629835" y="3881931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2" name="Freeform 2158"/>
              <p:cNvSpPr>
                <a:spLocks/>
              </p:cNvSpPr>
              <p:nvPr/>
            </p:nvSpPr>
            <p:spPr bwMode="auto">
              <a:xfrm>
                <a:off x="2603817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3" name="Freeform 2159"/>
              <p:cNvSpPr>
                <a:spLocks/>
              </p:cNvSpPr>
              <p:nvPr/>
            </p:nvSpPr>
            <p:spPr bwMode="auto">
              <a:xfrm>
                <a:off x="2605675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4" name="Freeform 2160"/>
              <p:cNvSpPr>
                <a:spLocks/>
              </p:cNvSpPr>
              <p:nvPr/>
            </p:nvSpPr>
            <p:spPr bwMode="auto">
              <a:xfrm>
                <a:off x="2635410" y="3881931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5" name="Freeform 2161"/>
              <p:cNvSpPr>
                <a:spLocks/>
              </p:cNvSpPr>
              <p:nvPr/>
            </p:nvSpPr>
            <p:spPr bwMode="auto">
              <a:xfrm>
                <a:off x="2657711" y="3901714"/>
                <a:ext cx="109645" cy="43164"/>
              </a:xfrm>
              <a:custGeom>
                <a:avLst/>
                <a:gdLst>
                  <a:gd name="T0" fmla="*/ 54 w 61"/>
                  <a:gd name="T1" fmla="*/ 9 h 25"/>
                  <a:gd name="T2" fmla="*/ 45 w 61"/>
                  <a:gd name="T3" fmla="*/ 3 h 25"/>
                  <a:gd name="T4" fmla="*/ 40 w 61"/>
                  <a:gd name="T5" fmla="*/ 2 h 25"/>
                  <a:gd name="T6" fmla="*/ 26 w 61"/>
                  <a:gd name="T7" fmla="*/ 7 h 25"/>
                  <a:gd name="T8" fmla="*/ 17 w 61"/>
                  <a:gd name="T9" fmla="*/ 11 h 25"/>
                  <a:gd name="T10" fmla="*/ 5 w 61"/>
                  <a:gd name="T11" fmla="*/ 7 h 25"/>
                  <a:gd name="T12" fmla="*/ 1 w 61"/>
                  <a:gd name="T13" fmla="*/ 4 h 25"/>
                  <a:gd name="T14" fmla="*/ 1 w 61"/>
                  <a:gd name="T15" fmla="*/ 5 h 25"/>
                  <a:gd name="T16" fmla="*/ 1 w 61"/>
                  <a:gd name="T17" fmla="*/ 5 h 25"/>
                  <a:gd name="T18" fmla="*/ 1 w 61"/>
                  <a:gd name="T19" fmla="*/ 6 h 25"/>
                  <a:gd name="T20" fmla="*/ 1 w 61"/>
                  <a:gd name="T21" fmla="*/ 6 h 25"/>
                  <a:gd name="T22" fmla="*/ 1 w 61"/>
                  <a:gd name="T23" fmla="*/ 7 h 25"/>
                  <a:gd name="T24" fmla="*/ 0 w 61"/>
                  <a:gd name="T25" fmla="*/ 12 h 25"/>
                  <a:gd name="T26" fmla="*/ 0 w 61"/>
                  <a:gd name="T27" fmla="*/ 12 h 25"/>
                  <a:gd name="T28" fmla="*/ 13 w 61"/>
                  <a:gd name="T29" fmla="*/ 19 h 25"/>
                  <a:gd name="T30" fmla="*/ 17 w 61"/>
                  <a:gd name="T31" fmla="*/ 21 h 25"/>
                  <a:gd name="T32" fmla="*/ 22 w 61"/>
                  <a:gd name="T33" fmla="*/ 25 h 25"/>
                  <a:gd name="T34" fmla="*/ 23 w 61"/>
                  <a:gd name="T35" fmla="*/ 25 h 25"/>
                  <a:gd name="T36" fmla="*/ 27 w 61"/>
                  <a:gd name="T37" fmla="*/ 23 h 25"/>
                  <a:gd name="T38" fmla="*/ 26 w 61"/>
                  <a:gd name="T39" fmla="*/ 21 h 25"/>
                  <a:gd name="T40" fmla="*/ 24 w 61"/>
                  <a:gd name="T41" fmla="*/ 18 h 25"/>
                  <a:gd name="T42" fmla="*/ 27 w 61"/>
                  <a:gd name="T43" fmla="*/ 13 h 25"/>
                  <a:gd name="T44" fmla="*/ 30 w 61"/>
                  <a:gd name="T45" fmla="*/ 11 h 25"/>
                  <a:gd name="T46" fmla="*/ 45 w 61"/>
                  <a:gd name="T47" fmla="*/ 6 h 25"/>
                  <a:gd name="T48" fmla="*/ 51 w 61"/>
                  <a:gd name="T49" fmla="*/ 11 h 25"/>
                  <a:gd name="T50" fmla="*/ 49 w 61"/>
                  <a:gd name="T51" fmla="*/ 17 h 25"/>
                  <a:gd name="T52" fmla="*/ 54 w 61"/>
                  <a:gd name="T53" fmla="*/ 24 h 25"/>
                  <a:gd name="T54" fmla="*/ 55 w 61"/>
                  <a:gd name="T55" fmla="*/ 24 h 25"/>
                  <a:gd name="T56" fmla="*/ 56 w 61"/>
                  <a:gd name="T57" fmla="*/ 23 h 25"/>
                  <a:gd name="T58" fmla="*/ 57 w 61"/>
                  <a:gd name="T59" fmla="*/ 21 h 25"/>
                  <a:gd name="T60" fmla="*/ 58 w 61"/>
                  <a:gd name="T61" fmla="*/ 21 h 25"/>
                  <a:gd name="T62" fmla="*/ 59 w 61"/>
                  <a:gd name="T63" fmla="*/ 20 h 25"/>
                  <a:gd name="T64" fmla="*/ 59 w 61"/>
                  <a:gd name="T65" fmla="*/ 19 h 25"/>
                  <a:gd name="T66" fmla="*/ 60 w 61"/>
                  <a:gd name="T67" fmla="*/ 18 h 25"/>
                  <a:gd name="T68" fmla="*/ 61 w 61"/>
                  <a:gd name="T69" fmla="*/ 18 h 25"/>
                  <a:gd name="T70" fmla="*/ 61 w 61"/>
                  <a:gd name="T71" fmla="*/ 18 h 25"/>
                  <a:gd name="T72" fmla="*/ 61 w 61"/>
                  <a:gd name="T73" fmla="*/ 18 h 25"/>
                  <a:gd name="T74" fmla="*/ 61 w 61"/>
                  <a:gd name="T75" fmla="*/ 18 h 25"/>
                  <a:gd name="T76" fmla="*/ 61 w 61"/>
                  <a:gd name="T77" fmla="*/ 17 h 25"/>
                  <a:gd name="T78" fmla="*/ 55 w 61"/>
                  <a:gd name="T79" fmla="*/ 10 h 25"/>
                  <a:gd name="T80" fmla="*/ 54 w 61"/>
                  <a:gd name="T8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5">
                    <a:moveTo>
                      <a:pt x="54" y="9"/>
                    </a:moveTo>
                    <a:cubicBezTo>
                      <a:pt x="52" y="5"/>
                      <a:pt x="48" y="4"/>
                      <a:pt x="45" y="3"/>
                    </a:cubicBezTo>
                    <a:cubicBezTo>
                      <a:pt x="43" y="3"/>
                      <a:pt x="41" y="2"/>
                      <a:pt x="40" y="2"/>
                    </a:cubicBezTo>
                    <a:cubicBezTo>
                      <a:pt x="36" y="0"/>
                      <a:pt x="31" y="2"/>
                      <a:pt x="26" y="7"/>
                    </a:cubicBezTo>
                    <a:cubicBezTo>
                      <a:pt x="23" y="10"/>
                      <a:pt x="20" y="11"/>
                      <a:pt x="17" y="11"/>
                    </a:cubicBezTo>
                    <a:cubicBezTo>
                      <a:pt x="13" y="11"/>
                      <a:pt x="8" y="9"/>
                      <a:pt x="5" y="7"/>
                    </a:cubicBezTo>
                    <a:cubicBezTo>
                      <a:pt x="4" y="7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10" y="15"/>
                      <a:pt x="13" y="19"/>
                    </a:cubicBezTo>
                    <a:cubicBezTo>
                      <a:pt x="15" y="21"/>
                      <a:pt x="16" y="21"/>
                      <a:pt x="17" y="21"/>
                    </a:cubicBezTo>
                    <a:cubicBezTo>
                      <a:pt x="19" y="22"/>
                      <a:pt x="20" y="22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4" y="25"/>
                      <a:pt x="27" y="24"/>
                      <a:pt x="27" y="23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5" y="21"/>
                      <a:pt x="24" y="19"/>
                      <a:pt x="24" y="18"/>
                    </a:cubicBezTo>
                    <a:cubicBezTo>
                      <a:pt x="23" y="15"/>
                      <a:pt x="26" y="14"/>
                      <a:pt x="27" y="13"/>
                    </a:cubicBezTo>
                    <a:cubicBezTo>
                      <a:pt x="29" y="12"/>
                      <a:pt x="29" y="12"/>
                      <a:pt x="30" y="11"/>
                    </a:cubicBezTo>
                    <a:cubicBezTo>
                      <a:pt x="31" y="6"/>
                      <a:pt x="41" y="4"/>
                      <a:pt x="45" y="6"/>
                    </a:cubicBezTo>
                    <a:cubicBezTo>
                      <a:pt x="48" y="7"/>
                      <a:pt x="50" y="9"/>
                      <a:pt x="51" y="11"/>
                    </a:cubicBezTo>
                    <a:cubicBezTo>
                      <a:pt x="51" y="13"/>
                      <a:pt x="51" y="15"/>
                      <a:pt x="49" y="17"/>
                    </a:cubicBezTo>
                    <a:cubicBezTo>
                      <a:pt x="48" y="17"/>
                      <a:pt x="49" y="19"/>
                      <a:pt x="54" y="24"/>
                    </a:cubicBezTo>
                    <a:cubicBezTo>
                      <a:pt x="54" y="24"/>
                      <a:pt x="54" y="24"/>
                      <a:pt x="55" y="24"/>
                    </a:cubicBezTo>
                    <a:cubicBezTo>
                      <a:pt x="55" y="23"/>
                      <a:pt x="55" y="23"/>
                      <a:pt x="56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7" y="21"/>
                      <a:pt x="58" y="21"/>
                    </a:cubicBezTo>
                    <a:cubicBezTo>
                      <a:pt x="58" y="20"/>
                      <a:pt x="58" y="20"/>
                      <a:pt x="59" y="20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0" y="19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7"/>
                      <a:pt x="61" y="17"/>
                    </a:cubicBezTo>
                    <a:cubicBezTo>
                      <a:pt x="59" y="16"/>
                      <a:pt x="57" y="13"/>
                      <a:pt x="55" y="10"/>
                    </a:cubicBezTo>
                    <a:lnTo>
                      <a:pt x="54" y="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6" name="Freeform 2162"/>
              <p:cNvSpPr>
                <a:spLocks/>
              </p:cNvSpPr>
              <p:nvPr/>
            </p:nvSpPr>
            <p:spPr bwMode="auto">
              <a:xfrm>
                <a:off x="2659569" y="3908908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7" name="Freeform 2163"/>
              <p:cNvSpPr>
                <a:spLocks/>
              </p:cNvSpPr>
              <p:nvPr/>
            </p:nvSpPr>
            <p:spPr bwMode="auto">
              <a:xfrm>
                <a:off x="2659569" y="391250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8" name="Freeform 2164"/>
              <p:cNvSpPr>
                <a:spLocks/>
              </p:cNvSpPr>
              <p:nvPr/>
            </p:nvSpPr>
            <p:spPr bwMode="auto">
              <a:xfrm>
                <a:off x="2659569" y="3910707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9" name="Freeform 2165"/>
              <p:cNvSpPr>
                <a:spLocks/>
              </p:cNvSpPr>
              <p:nvPr/>
            </p:nvSpPr>
            <p:spPr bwMode="auto">
              <a:xfrm>
                <a:off x="2657711" y="39232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0" name="Freeform 2166"/>
              <p:cNvSpPr>
                <a:spLocks/>
              </p:cNvSpPr>
              <p:nvPr/>
            </p:nvSpPr>
            <p:spPr bwMode="auto">
              <a:xfrm>
                <a:off x="2761781" y="3944878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1" name="Freeform 2167"/>
              <p:cNvSpPr>
                <a:spLocks/>
              </p:cNvSpPr>
              <p:nvPr/>
            </p:nvSpPr>
            <p:spPr bwMode="auto">
              <a:xfrm>
                <a:off x="2769214" y="39394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2" name="Freeform 2168"/>
              <p:cNvSpPr>
                <a:spLocks/>
              </p:cNvSpPr>
              <p:nvPr/>
            </p:nvSpPr>
            <p:spPr bwMode="auto">
              <a:xfrm>
                <a:off x="2765498" y="394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3" name="Freeform 2169"/>
              <p:cNvSpPr>
                <a:spLocks/>
              </p:cNvSpPr>
              <p:nvPr/>
            </p:nvSpPr>
            <p:spPr bwMode="auto">
              <a:xfrm>
                <a:off x="2772931" y="3934087"/>
                <a:ext cx="0" cy="179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4" name="Freeform 2170"/>
              <p:cNvSpPr>
                <a:spLocks/>
              </p:cNvSpPr>
              <p:nvPr/>
            </p:nvSpPr>
            <p:spPr bwMode="auto">
              <a:xfrm>
                <a:off x="2771073" y="3935886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5" name="Freeform 2171"/>
              <p:cNvSpPr>
                <a:spLocks/>
              </p:cNvSpPr>
              <p:nvPr/>
            </p:nvSpPr>
            <p:spPr bwMode="auto">
              <a:xfrm>
                <a:off x="2759922" y="3948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6" name="Freeform 2172"/>
              <p:cNvSpPr>
                <a:spLocks/>
              </p:cNvSpPr>
              <p:nvPr/>
            </p:nvSpPr>
            <p:spPr bwMode="auto">
              <a:xfrm>
                <a:off x="2665144" y="3631941"/>
                <a:ext cx="157964" cy="59350"/>
              </a:xfrm>
              <a:custGeom>
                <a:avLst/>
                <a:gdLst>
                  <a:gd name="T0" fmla="*/ 70 w 89"/>
                  <a:gd name="T1" fmla="*/ 23 h 34"/>
                  <a:gd name="T2" fmla="*/ 52 w 89"/>
                  <a:gd name="T3" fmla="*/ 16 h 34"/>
                  <a:gd name="T4" fmla="*/ 15 w 89"/>
                  <a:gd name="T5" fmla="*/ 1 h 34"/>
                  <a:gd name="T6" fmla="*/ 0 w 89"/>
                  <a:gd name="T7" fmla="*/ 1 h 34"/>
                  <a:gd name="T8" fmla="*/ 8 w 89"/>
                  <a:gd name="T9" fmla="*/ 9 h 34"/>
                  <a:gd name="T10" fmla="*/ 25 w 89"/>
                  <a:gd name="T11" fmla="*/ 11 h 34"/>
                  <a:gd name="T12" fmla="*/ 40 w 89"/>
                  <a:gd name="T13" fmla="*/ 18 h 34"/>
                  <a:gd name="T14" fmla="*/ 50 w 89"/>
                  <a:gd name="T15" fmla="*/ 24 h 34"/>
                  <a:gd name="T16" fmla="*/ 56 w 89"/>
                  <a:gd name="T17" fmla="*/ 28 h 34"/>
                  <a:gd name="T18" fmla="*/ 56 w 89"/>
                  <a:gd name="T19" fmla="*/ 32 h 34"/>
                  <a:gd name="T20" fmla="*/ 55 w 89"/>
                  <a:gd name="T21" fmla="*/ 33 h 34"/>
                  <a:gd name="T22" fmla="*/ 56 w 89"/>
                  <a:gd name="T23" fmla="*/ 33 h 34"/>
                  <a:gd name="T24" fmla="*/ 70 w 89"/>
                  <a:gd name="T25" fmla="*/ 34 h 34"/>
                  <a:gd name="T26" fmla="*/ 89 w 89"/>
                  <a:gd name="T27" fmla="*/ 33 h 34"/>
                  <a:gd name="T28" fmla="*/ 70 w 89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70" y="23"/>
                    </a:moveTo>
                    <a:cubicBezTo>
                      <a:pt x="67" y="23"/>
                      <a:pt x="60" y="20"/>
                      <a:pt x="52" y="16"/>
                    </a:cubicBezTo>
                    <a:cubicBezTo>
                      <a:pt x="41" y="11"/>
                      <a:pt x="28" y="4"/>
                      <a:pt x="15" y="1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5" y="2"/>
                      <a:pt x="8" y="6"/>
                      <a:pt x="8" y="9"/>
                    </a:cubicBezTo>
                    <a:cubicBezTo>
                      <a:pt x="8" y="9"/>
                      <a:pt x="10" y="11"/>
                      <a:pt x="25" y="11"/>
                    </a:cubicBezTo>
                    <a:cubicBezTo>
                      <a:pt x="32" y="12"/>
                      <a:pt x="36" y="15"/>
                      <a:pt x="40" y="18"/>
                    </a:cubicBezTo>
                    <a:cubicBezTo>
                      <a:pt x="43" y="21"/>
                      <a:pt x="45" y="23"/>
                      <a:pt x="50" y="24"/>
                    </a:cubicBezTo>
                    <a:cubicBezTo>
                      <a:pt x="53" y="25"/>
                      <a:pt x="55" y="26"/>
                      <a:pt x="56" y="28"/>
                    </a:cubicBezTo>
                    <a:cubicBezTo>
                      <a:pt x="57" y="29"/>
                      <a:pt x="56" y="31"/>
                      <a:pt x="56" y="32"/>
                    </a:cubicBezTo>
                    <a:cubicBezTo>
                      <a:pt x="56" y="32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6" y="33"/>
                    </a:cubicBezTo>
                    <a:cubicBezTo>
                      <a:pt x="57" y="34"/>
                      <a:pt x="63" y="34"/>
                      <a:pt x="70" y="34"/>
                    </a:cubicBezTo>
                    <a:cubicBezTo>
                      <a:pt x="80" y="34"/>
                      <a:pt x="87" y="33"/>
                      <a:pt x="89" y="33"/>
                    </a:cubicBezTo>
                    <a:cubicBezTo>
                      <a:pt x="87" y="30"/>
                      <a:pt x="76" y="23"/>
                      <a:pt x="70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7" name="Freeform 2173"/>
              <p:cNvSpPr>
                <a:spLocks/>
              </p:cNvSpPr>
              <p:nvPr/>
            </p:nvSpPr>
            <p:spPr bwMode="auto">
              <a:xfrm>
                <a:off x="2626118" y="3635538"/>
                <a:ext cx="29734" cy="17985"/>
              </a:xfrm>
              <a:custGeom>
                <a:avLst/>
                <a:gdLst>
                  <a:gd name="T0" fmla="*/ 0 w 17"/>
                  <a:gd name="T1" fmla="*/ 10 h 10"/>
                  <a:gd name="T2" fmla="*/ 0 w 17"/>
                  <a:gd name="T3" fmla="*/ 10 h 10"/>
                  <a:gd name="T4" fmla="*/ 14 w 17"/>
                  <a:gd name="T5" fmla="*/ 2 h 10"/>
                  <a:gd name="T6" fmla="*/ 16 w 17"/>
                  <a:gd name="T7" fmla="*/ 1 h 10"/>
                  <a:gd name="T8" fmla="*/ 17 w 17"/>
                  <a:gd name="T9" fmla="*/ 0 h 10"/>
                  <a:gd name="T10" fmla="*/ 0 w 1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10" y="5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8" y="3"/>
                      <a:pt x="1" y="8"/>
                      <a:pt x="0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8" name="Freeform 2174"/>
              <p:cNvSpPr>
                <a:spLocks/>
              </p:cNvSpPr>
              <p:nvPr/>
            </p:nvSpPr>
            <p:spPr bwMode="auto">
              <a:xfrm>
                <a:off x="2750630" y="3729060"/>
                <a:ext cx="31593" cy="7194"/>
              </a:xfrm>
              <a:custGeom>
                <a:avLst/>
                <a:gdLst>
                  <a:gd name="T0" fmla="*/ 18 w 18"/>
                  <a:gd name="T1" fmla="*/ 3 h 4"/>
                  <a:gd name="T2" fmla="*/ 1 w 18"/>
                  <a:gd name="T3" fmla="*/ 0 h 4"/>
                  <a:gd name="T4" fmla="*/ 0 w 18"/>
                  <a:gd name="T5" fmla="*/ 0 h 4"/>
                  <a:gd name="T6" fmla="*/ 15 w 18"/>
                  <a:gd name="T7" fmla="*/ 4 h 4"/>
                  <a:gd name="T8" fmla="*/ 18 w 1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cubicBezTo>
                      <a:pt x="15" y="2"/>
                      <a:pt x="8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10" y="4"/>
                      <a:pt x="15" y="4"/>
                    </a:cubicBezTo>
                    <a:cubicBezTo>
                      <a:pt x="16" y="4"/>
                      <a:pt x="17" y="4"/>
                      <a:pt x="18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9" name="Freeform 2175"/>
              <p:cNvSpPr>
                <a:spLocks/>
              </p:cNvSpPr>
              <p:nvPr/>
            </p:nvSpPr>
            <p:spPr bwMode="auto">
              <a:xfrm>
                <a:off x="2975496" y="3725463"/>
                <a:ext cx="27876" cy="8992"/>
              </a:xfrm>
              <a:custGeom>
                <a:avLst/>
                <a:gdLst>
                  <a:gd name="T0" fmla="*/ 0 w 15"/>
                  <a:gd name="T1" fmla="*/ 1 h 5"/>
                  <a:gd name="T2" fmla="*/ 0 w 15"/>
                  <a:gd name="T3" fmla="*/ 2 h 5"/>
                  <a:gd name="T4" fmla="*/ 7 w 15"/>
                  <a:gd name="T5" fmla="*/ 5 h 5"/>
                  <a:gd name="T6" fmla="*/ 15 w 15"/>
                  <a:gd name="T7" fmla="*/ 2 h 5"/>
                  <a:gd name="T8" fmla="*/ 5 w 15"/>
                  <a:gd name="T9" fmla="*/ 0 h 5"/>
                  <a:gd name="T10" fmla="*/ 0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5" y="5"/>
                      <a:pt x="7" y="5"/>
                    </a:cubicBezTo>
                    <a:cubicBezTo>
                      <a:pt x="10" y="5"/>
                      <a:pt x="14" y="3"/>
                      <a:pt x="15" y="2"/>
                    </a:cubicBezTo>
                    <a:cubicBezTo>
                      <a:pt x="14" y="2"/>
                      <a:pt x="10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0" name="Freeform 2178"/>
              <p:cNvSpPr>
                <a:spLocks/>
              </p:cNvSpPr>
              <p:nvPr/>
            </p:nvSpPr>
            <p:spPr bwMode="auto">
              <a:xfrm>
                <a:off x="1737805" y="3000673"/>
                <a:ext cx="115221" cy="61149"/>
              </a:xfrm>
              <a:custGeom>
                <a:avLst/>
                <a:gdLst>
                  <a:gd name="T0" fmla="*/ 62 w 65"/>
                  <a:gd name="T1" fmla="*/ 35 h 36"/>
                  <a:gd name="T2" fmla="*/ 63 w 65"/>
                  <a:gd name="T3" fmla="*/ 35 h 36"/>
                  <a:gd name="T4" fmla="*/ 63 w 65"/>
                  <a:gd name="T5" fmla="*/ 32 h 36"/>
                  <a:gd name="T6" fmla="*/ 56 w 65"/>
                  <a:gd name="T7" fmla="*/ 28 h 36"/>
                  <a:gd name="T8" fmla="*/ 43 w 65"/>
                  <a:gd name="T9" fmla="*/ 22 h 36"/>
                  <a:gd name="T10" fmla="*/ 30 w 65"/>
                  <a:gd name="T11" fmla="*/ 7 h 36"/>
                  <a:gd name="T12" fmla="*/ 15 w 65"/>
                  <a:gd name="T13" fmla="*/ 4 h 36"/>
                  <a:gd name="T14" fmla="*/ 4 w 65"/>
                  <a:gd name="T15" fmla="*/ 2 h 36"/>
                  <a:gd name="T16" fmla="*/ 7 w 65"/>
                  <a:gd name="T17" fmla="*/ 7 h 36"/>
                  <a:gd name="T18" fmla="*/ 12 w 65"/>
                  <a:gd name="T19" fmla="*/ 11 h 36"/>
                  <a:gd name="T20" fmla="*/ 20 w 65"/>
                  <a:gd name="T21" fmla="*/ 17 h 36"/>
                  <a:gd name="T22" fmla="*/ 28 w 65"/>
                  <a:gd name="T23" fmla="*/ 22 h 36"/>
                  <a:gd name="T24" fmla="*/ 34 w 65"/>
                  <a:gd name="T25" fmla="*/ 28 h 36"/>
                  <a:gd name="T26" fmla="*/ 39 w 65"/>
                  <a:gd name="T27" fmla="*/ 30 h 36"/>
                  <a:gd name="T28" fmla="*/ 43 w 65"/>
                  <a:gd name="T29" fmla="*/ 35 h 36"/>
                  <a:gd name="T30" fmla="*/ 45 w 65"/>
                  <a:gd name="T31" fmla="*/ 35 h 36"/>
                  <a:gd name="T32" fmla="*/ 62 w 65"/>
                  <a:gd name="T3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36">
                    <a:moveTo>
                      <a:pt x="62" y="35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3"/>
                      <a:pt x="63" y="32"/>
                    </a:cubicBezTo>
                    <a:cubicBezTo>
                      <a:pt x="65" y="29"/>
                      <a:pt x="60" y="31"/>
                      <a:pt x="56" y="28"/>
                    </a:cubicBezTo>
                    <a:cubicBezTo>
                      <a:pt x="53" y="24"/>
                      <a:pt x="45" y="25"/>
                      <a:pt x="43" y="22"/>
                    </a:cubicBezTo>
                    <a:cubicBezTo>
                      <a:pt x="42" y="18"/>
                      <a:pt x="34" y="7"/>
                      <a:pt x="30" y="7"/>
                    </a:cubicBezTo>
                    <a:cubicBezTo>
                      <a:pt x="26" y="7"/>
                      <a:pt x="20" y="7"/>
                      <a:pt x="15" y="4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4"/>
                      <a:pt x="7" y="5"/>
                      <a:pt x="7" y="7"/>
                    </a:cubicBezTo>
                    <a:cubicBezTo>
                      <a:pt x="7" y="10"/>
                      <a:pt x="9" y="11"/>
                      <a:pt x="12" y="11"/>
                    </a:cubicBezTo>
                    <a:cubicBezTo>
                      <a:pt x="15" y="10"/>
                      <a:pt x="17" y="16"/>
                      <a:pt x="20" y="17"/>
                    </a:cubicBezTo>
                    <a:cubicBezTo>
                      <a:pt x="23" y="17"/>
                      <a:pt x="24" y="22"/>
                      <a:pt x="28" y="22"/>
                    </a:cubicBezTo>
                    <a:cubicBezTo>
                      <a:pt x="31" y="22"/>
                      <a:pt x="32" y="26"/>
                      <a:pt x="34" y="28"/>
                    </a:cubicBezTo>
                    <a:cubicBezTo>
                      <a:pt x="35" y="30"/>
                      <a:pt x="39" y="28"/>
                      <a:pt x="39" y="30"/>
                    </a:cubicBezTo>
                    <a:cubicBezTo>
                      <a:pt x="39" y="32"/>
                      <a:pt x="41" y="33"/>
                      <a:pt x="43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2" y="36"/>
                      <a:pt x="58" y="36"/>
                      <a:pt x="62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1" name="Freeform 2179"/>
              <p:cNvSpPr>
                <a:spLocks/>
              </p:cNvSpPr>
              <p:nvPr/>
            </p:nvSpPr>
            <p:spPr bwMode="auto">
              <a:xfrm>
                <a:off x="2217271" y="2166175"/>
                <a:ext cx="156105" cy="86327"/>
              </a:xfrm>
              <a:custGeom>
                <a:avLst/>
                <a:gdLst>
                  <a:gd name="T0" fmla="*/ 69 w 88"/>
                  <a:gd name="T1" fmla="*/ 8 h 50"/>
                  <a:gd name="T2" fmla="*/ 48 w 88"/>
                  <a:gd name="T3" fmla="*/ 4 h 50"/>
                  <a:gd name="T4" fmla="*/ 52 w 88"/>
                  <a:gd name="T5" fmla="*/ 17 h 50"/>
                  <a:gd name="T6" fmla="*/ 39 w 88"/>
                  <a:gd name="T7" fmla="*/ 13 h 50"/>
                  <a:gd name="T8" fmla="*/ 35 w 88"/>
                  <a:gd name="T9" fmla="*/ 21 h 50"/>
                  <a:gd name="T10" fmla="*/ 28 w 88"/>
                  <a:gd name="T11" fmla="*/ 22 h 50"/>
                  <a:gd name="T12" fmla="*/ 9 w 88"/>
                  <a:gd name="T13" fmla="*/ 5 h 50"/>
                  <a:gd name="T14" fmla="*/ 8 w 88"/>
                  <a:gd name="T15" fmla="*/ 19 h 50"/>
                  <a:gd name="T16" fmla="*/ 26 w 88"/>
                  <a:gd name="T17" fmla="*/ 31 h 50"/>
                  <a:gd name="T18" fmla="*/ 53 w 88"/>
                  <a:gd name="T19" fmla="*/ 31 h 50"/>
                  <a:gd name="T20" fmla="*/ 50 w 88"/>
                  <a:gd name="T21" fmla="*/ 45 h 50"/>
                  <a:gd name="T22" fmla="*/ 74 w 88"/>
                  <a:gd name="T23" fmla="*/ 46 h 50"/>
                  <a:gd name="T24" fmla="*/ 83 w 88"/>
                  <a:gd name="T25" fmla="*/ 37 h 50"/>
                  <a:gd name="T26" fmla="*/ 82 w 88"/>
                  <a:gd name="T27" fmla="*/ 25 h 50"/>
                  <a:gd name="T28" fmla="*/ 69 w 88"/>
                  <a:gd name="T29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50">
                    <a:moveTo>
                      <a:pt x="69" y="8"/>
                    </a:moveTo>
                    <a:cubicBezTo>
                      <a:pt x="69" y="13"/>
                      <a:pt x="57" y="7"/>
                      <a:pt x="48" y="4"/>
                    </a:cubicBezTo>
                    <a:cubicBezTo>
                      <a:pt x="39" y="0"/>
                      <a:pt x="45" y="11"/>
                      <a:pt x="52" y="17"/>
                    </a:cubicBezTo>
                    <a:cubicBezTo>
                      <a:pt x="59" y="23"/>
                      <a:pt x="48" y="20"/>
                      <a:pt x="39" y="13"/>
                    </a:cubicBezTo>
                    <a:cubicBezTo>
                      <a:pt x="29" y="7"/>
                      <a:pt x="30" y="18"/>
                      <a:pt x="35" y="21"/>
                    </a:cubicBezTo>
                    <a:cubicBezTo>
                      <a:pt x="39" y="25"/>
                      <a:pt x="34" y="30"/>
                      <a:pt x="28" y="22"/>
                    </a:cubicBezTo>
                    <a:cubicBezTo>
                      <a:pt x="22" y="14"/>
                      <a:pt x="19" y="5"/>
                      <a:pt x="9" y="5"/>
                    </a:cubicBezTo>
                    <a:cubicBezTo>
                      <a:pt x="0" y="4"/>
                      <a:pt x="4" y="14"/>
                      <a:pt x="8" y="19"/>
                    </a:cubicBezTo>
                    <a:cubicBezTo>
                      <a:pt x="13" y="25"/>
                      <a:pt x="18" y="27"/>
                      <a:pt x="26" y="31"/>
                    </a:cubicBezTo>
                    <a:cubicBezTo>
                      <a:pt x="34" y="36"/>
                      <a:pt x="47" y="29"/>
                      <a:pt x="53" y="31"/>
                    </a:cubicBezTo>
                    <a:cubicBezTo>
                      <a:pt x="59" y="32"/>
                      <a:pt x="46" y="40"/>
                      <a:pt x="50" y="45"/>
                    </a:cubicBezTo>
                    <a:cubicBezTo>
                      <a:pt x="54" y="50"/>
                      <a:pt x="65" y="46"/>
                      <a:pt x="74" y="46"/>
                    </a:cubicBezTo>
                    <a:cubicBezTo>
                      <a:pt x="82" y="45"/>
                      <a:pt x="78" y="40"/>
                      <a:pt x="83" y="37"/>
                    </a:cubicBezTo>
                    <a:cubicBezTo>
                      <a:pt x="88" y="33"/>
                      <a:pt x="78" y="34"/>
                      <a:pt x="82" y="25"/>
                    </a:cubicBezTo>
                    <a:cubicBezTo>
                      <a:pt x="86" y="17"/>
                      <a:pt x="70" y="3"/>
                      <a:pt x="6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2" name="Freeform 2180"/>
              <p:cNvSpPr>
                <a:spLocks/>
              </p:cNvSpPr>
              <p:nvPr/>
            </p:nvSpPr>
            <p:spPr bwMode="auto">
              <a:xfrm>
                <a:off x="2302757" y="2027691"/>
                <a:ext cx="42743" cy="28776"/>
              </a:xfrm>
              <a:custGeom>
                <a:avLst/>
                <a:gdLst>
                  <a:gd name="T0" fmla="*/ 21 w 25"/>
                  <a:gd name="T1" fmla="*/ 11 h 17"/>
                  <a:gd name="T2" fmla="*/ 6 w 25"/>
                  <a:gd name="T3" fmla="*/ 5 h 17"/>
                  <a:gd name="T4" fmla="*/ 21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1" y="11"/>
                    </a:moveTo>
                    <a:cubicBezTo>
                      <a:pt x="25" y="5"/>
                      <a:pt x="0" y="0"/>
                      <a:pt x="6" y="5"/>
                    </a:cubicBezTo>
                    <a:cubicBezTo>
                      <a:pt x="10" y="8"/>
                      <a:pt x="18" y="17"/>
                      <a:pt x="2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3" name="Freeform 2181"/>
              <p:cNvSpPr>
                <a:spLocks/>
              </p:cNvSpPr>
              <p:nvPr/>
            </p:nvSpPr>
            <p:spPr bwMode="auto">
              <a:xfrm>
                <a:off x="2566649" y="2563640"/>
                <a:ext cx="139380" cy="91723"/>
              </a:xfrm>
              <a:custGeom>
                <a:avLst/>
                <a:gdLst>
                  <a:gd name="T0" fmla="*/ 78 w 79"/>
                  <a:gd name="T1" fmla="*/ 42 h 53"/>
                  <a:gd name="T2" fmla="*/ 62 w 79"/>
                  <a:gd name="T3" fmla="*/ 29 h 53"/>
                  <a:gd name="T4" fmla="*/ 40 w 79"/>
                  <a:gd name="T5" fmla="*/ 16 h 53"/>
                  <a:gd name="T6" fmla="*/ 26 w 79"/>
                  <a:gd name="T7" fmla="*/ 6 h 53"/>
                  <a:gd name="T8" fmla="*/ 14 w 79"/>
                  <a:gd name="T9" fmla="*/ 13 h 53"/>
                  <a:gd name="T10" fmla="*/ 11 w 79"/>
                  <a:gd name="T11" fmla="*/ 29 h 53"/>
                  <a:gd name="T12" fmla="*/ 1 w 79"/>
                  <a:gd name="T13" fmla="*/ 44 h 53"/>
                  <a:gd name="T14" fmla="*/ 15 w 79"/>
                  <a:gd name="T15" fmla="*/ 43 h 53"/>
                  <a:gd name="T16" fmla="*/ 21 w 79"/>
                  <a:gd name="T17" fmla="*/ 52 h 53"/>
                  <a:gd name="T18" fmla="*/ 40 w 79"/>
                  <a:gd name="T19" fmla="*/ 42 h 53"/>
                  <a:gd name="T20" fmla="*/ 55 w 79"/>
                  <a:gd name="T21" fmla="*/ 41 h 53"/>
                  <a:gd name="T22" fmla="*/ 78 w 79"/>
                  <a:gd name="T23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3">
                    <a:moveTo>
                      <a:pt x="78" y="42"/>
                    </a:moveTo>
                    <a:cubicBezTo>
                      <a:pt x="79" y="37"/>
                      <a:pt x="61" y="35"/>
                      <a:pt x="62" y="29"/>
                    </a:cubicBezTo>
                    <a:cubicBezTo>
                      <a:pt x="63" y="24"/>
                      <a:pt x="46" y="19"/>
                      <a:pt x="40" y="16"/>
                    </a:cubicBezTo>
                    <a:cubicBezTo>
                      <a:pt x="35" y="13"/>
                      <a:pt x="26" y="12"/>
                      <a:pt x="26" y="6"/>
                    </a:cubicBezTo>
                    <a:cubicBezTo>
                      <a:pt x="26" y="0"/>
                      <a:pt x="14" y="4"/>
                      <a:pt x="14" y="13"/>
                    </a:cubicBezTo>
                    <a:cubicBezTo>
                      <a:pt x="13" y="22"/>
                      <a:pt x="8" y="20"/>
                      <a:pt x="11" y="29"/>
                    </a:cubicBezTo>
                    <a:cubicBezTo>
                      <a:pt x="13" y="37"/>
                      <a:pt x="0" y="39"/>
                      <a:pt x="1" y="44"/>
                    </a:cubicBezTo>
                    <a:cubicBezTo>
                      <a:pt x="3" y="48"/>
                      <a:pt x="9" y="43"/>
                      <a:pt x="15" y="43"/>
                    </a:cubicBezTo>
                    <a:cubicBezTo>
                      <a:pt x="21" y="43"/>
                      <a:pt x="14" y="52"/>
                      <a:pt x="21" y="52"/>
                    </a:cubicBezTo>
                    <a:cubicBezTo>
                      <a:pt x="27" y="53"/>
                      <a:pt x="38" y="46"/>
                      <a:pt x="40" y="42"/>
                    </a:cubicBezTo>
                    <a:cubicBezTo>
                      <a:pt x="43" y="38"/>
                      <a:pt x="48" y="36"/>
                      <a:pt x="55" y="41"/>
                    </a:cubicBezTo>
                    <a:cubicBezTo>
                      <a:pt x="62" y="46"/>
                      <a:pt x="77" y="47"/>
                      <a:pt x="78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4" name="Freeform 2182"/>
              <p:cNvSpPr>
                <a:spLocks/>
              </p:cNvSpPr>
              <p:nvPr/>
            </p:nvSpPr>
            <p:spPr bwMode="auto">
              <a:xfrm>
                <a:off x="2622401" y="2655363"/>
                <a:ext cx="53893" cy="35970"/>
              </a:xfrm>
              <a:custGeom>
                <a:avLst/>
                <a:gdLst>
                  <a:gd name="T0" fmla="*/ 10 w 30"/>
                  <a:gd name="T1" fmla="*/ 16 h 21"/>
                  <a:gd name="T2" fmla="*/ 29 w 30"/>
                  <a:gd name="T3" fmla="*/ 4 h 21"/>
                  <a:gd name="T4" fmla="*/ 10 w 30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10" y="16"/>
                    </a:moveTo>
                    <a:cubicBezTo>
                      <a:pt x="18" y="21"/>
                      <a:pt x="30" y="8"/>
                      <a:pt x="29" y="4"/>
                    </a:cubicBezTo>
                    <a:cubicBezTo>
                      <a:pt x="28" y="0"/>
                      <a:pt x="0" y="10"/>
                      <a:pt x="10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5" name="Freeform 2183"/>
              <p:cNvSpPr>
                <a:spLocks/>
              </p:cNvSpPr>
              <p:nvPr/>
            </p:nvSpPr>
            <p:spPr bwMode="auto">
              <a:xfrm>
                <a:off x="2371518" y="2214734"/>
                <a:ext cx="83628" cy="46761"/>
              </a:xfrm>
              <a:custGeom>
                <a:avLst/>
                <a:gdLst>
                  <a:gd name="T0" fmla="*/ 38 w 47"/>
                  <a:gd name="T1" fmla="*/ 26 h 27"/>
                  <a:gd name="T2" fmla="*/ 33 w 47"/>
                  <a:gd name="T3" fmla="*/ 7 h 27"/>
                  <a:gd name="T4" fmla="*/ 4 w 47"/>
                  <a:gd name="T5" fmla="*/ 18 h 27"/>
                  <a:gd name="T6" fmla="*/ 38 w 47"/>
                  <a:gd name="T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38" y="26"/>
                    </a:moveTo>
                    <a:cubicBezTo>
                      <a:pt x="47" y="26"/>
                      <a:pt x="43" y="15"/>
                      <a:pt x="33" y="7"/>
                    </a:cubicBezTo>
                    <a:cubicBezTo>
                      <a:pt x="23" y="0"/>
                      <a:pt x="0" y="15"/>
                      <a:pt x="4" y="18"/>
                    </a:cubicBezTo>
                    <a:cubicBezTo>
                      <a:pt x="9" y="22"/>
                      <a:pt x="29" y="27"/>
                      <a:pt x="38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6" name="Freeform 2184"/>
              <p:cNvSpPr>
                <a:spLocks/>
              </p:cNvSpPr>
              <p:nvPr/>
            </p:nvSpPr>
            <p:spPr bwMode="auto">
              <a:xfrm>
                <a:off x="2371518" y="2162578"/>
                <a:ext cx="351237" cy="104312"/>
              </a:xfrm>
              <a:custGeom>
                <a:avLst/>
                <a:gdLst>
                  <a:gd name="T0" fmla="*/ 56 w 198"/>
                  <a:gd name="T1" fmla="*/ 47 h 61"/>
                  <a:gd name="T2" fmla="*/ 69 w 198"/>
                  <a:gd name="T3" fmla="*/ 54 h 61"/>
                  <a:gd name="T4" fmla="*/ 87 w 198"/>
                  <a:gd name="T5" fmla="*/ 57 h 61"/>
                  <a:gd name="T6" fmla="*/ 95 w 198"/>
                  <a:gd name="T7" fmla="*/ 53 h 61"/>
                  <a:gd name="T8" fmla="*/ 133 w 198"/>
                  <a:gd name="T9" fmla="*/ 60 h 61"/>
                  <a:gd name="T10" fmla="*/ 158 w 198"/>
                  <a:gd name="T11" fmla="*/ 54 h 61"/>
                  <a:gd name="T12" fmla="*/ 188 w 198"/>
                  <a:gd name="T13" fmla="*/ 57 h 61"/>
                  <a:gd name="T14" fmla="*/ 198 w 198"/>
                  <a:gd name="T15" fmla="*/ 39 h 61"/>
                  <a:gd name="T16" fmla="*/ 134 w 198"/>
                  <a:gd name="T17" fmla="*/ 34 h 61"/>
                  <a:gd name="T18" fmla="*/ 102 w 198"/>
                  <a:gd name="T19" fmla="*/ 36 h 61"/>
                  <a:gd name="T20" fmla="*/ 84 w 198"/>
                  <a:gd name="T21" fmla="*/ 30 h 61"/>
                  <a:gd name="T22" fmla="*/ 87 w 198"/>
                  <a:gd name="T23" fmla="*/ 20 h 61"/>
                  <a:gd name="T24" fmla="*/ 57 w 198"/>
                  <a:gd name="T25" fmla="*/ 11 h 61"/>
                  <a:gd name="T26" fmla="*/ 33 w 198"/>
                  <a:gd name="T27" fmla="*/ 4 h 61"/>
                  <a:gd name="T28" fmla="*/ 5 w 198"/>
                  <a:gd name="T29" fmla="*/ 8 h 61"/>
                  <a:gd name="T30" fmla="*/ 40 w 198"/>
                  <a:gd name="T31" fmla="*/ 18 h 61"/>
                  <a:gd name="T32" fmla="*/ 55 w 198"/>
                  <a:gd name="T33" fmla="*/ 30 h 61"/>
                  <a:gd name="T34" fmla="*/ 56 w 198"/>
                  <a:gd name="T35" fmla="*/ 4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61">
                    <a:moveTo>
                      <a:pt x="56" y="47"/>
                    </a:moveTo>
                    <a:cubicBezTo>
                      <a:pt x="59" y="57"/>
                      <a:pt x="63" y="50"/>
                      <a:pt x="69" y="54"/>
                    </a:cubicBezTo>
                    <a:cubicBezTo>
                      <a:pt x="74" y="58"/>
                      <a:pt x="83" y="61"/>
                      <a:pt x="87" y="57"/>
                    </a:cubicBezTo>
                    <a:cubicBezTo>
                      <a:pt x="92" y="53"/>
                      <a:pt x="94" y="50"/>
                      <a:pt x="95" y="53"/>
                    </a:cubicBezTo>
                    <a:cubicBezTo>
                      <a:pt x="98" y="59"/>
                      <a:pt x="109" y="60"/>
                      <a:pt x="133" y="60"/>
                    </a:cubicBezTo>
                    <a:cubicBezTo>
                      <a:pt x="157" y="61"/>
                      <a:pt x="151" y="50"/>
                      <a:pt x="158" y="54"/>
                    </a:cubicBezTo>
                    <a:cubicBezTo>
                      <a:pt x="165" y="58"/>
                      <a:pt x="181" y="58"/>
                      <a:pt x="188" y="57"/>
                    </a:cubicBezTo>
                    <a:cubicBezTo>
                      <a:pt x="195" y="55"/>
                      <a:pt x="198" y="44"/>
                      <a:pt x="198" y="39"/>
                    </a:cubicBezTo>
                    <a:cubicBezTo>
                      <a:pt x="197" y="33"/>
                      <a:pt x="144" y="29"/>
                      <a:pt x="134" y="34"/>
                    </a:cubicBezTo>
                    <a:cubicBezTo>
                      <a:pt x="125" y="40"/>
                      <a:pt x="110" y="32"/>
                      <a:pt x="102" y="36"/>
                    </a:cubicBezTo>
                    <a:cubicBezTo>
                      <a:pt x="95" y="40"/>
                      <a:pt x="97" y="31"/>
                      <a:pt x="84" y="30"/>
                    </a:cubicBezTo>
                    <a:cubicBezTo>
                      <a:pt x="70" y="30"/>
                      <a:pt x="85" y="23"/>
                      <a:pt x="87" y="20"/>
                    </a:cubicBezTo>
                    <a:cubicBezTo>
                      <a:pt x="90" y="17"/>
                      <a:pt x="67" y="9"/>
                      <a:pt x="57" y="11"/>
                    </a:cubicBezTo>
                    <a:cubicBezTo>
                      <a:pt x="48" y="13"/>
                      <a:pt x="42" y="8"/>
                      <a:pt x="33" y="4"/>
                    </a:cubicBezTo>
                    <a:cubicBezTo>
                      <a:pt x="24" y="0"/>
                      <a:pt x="0" y="1"/>
                      <a:pt x="5" y="8"/>
                    </a:cubicBezTo>
                    <a:cubicBezTo>
                      <a:pt x="8" y="13"/>
                      <a:pt x="37" y="23"/>
                      <a:pt x="40" y="18"/>
                    </a:cubicBezTo>
                    <a:cubicBezTo>
                      <a:pt x="43" y="13"/>
                      <a:pt x="51" y="24"/>
                      <a:pt x="55" y="30"/>
                    </a:cubicBezTo>
                    <a:cubicBezTo>
                      <a:pt x="60" y="35"/>
                      <a:pt x="52" y="37"/>
                      <a:pt x="56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7" name="Freeform 2185"/>
              <p:cNvSpPr>
                <a:spLocks/>
              </p:cNvSpPr>
              <p:nvPr/>
            </p:nvSpPr>
            <p:spPr bwMode="auto">
              <a:xfrm>
                <a:off x="1923644" y="2288472"/>
                <a:ext cx="371679" cy="192438"/>
              </a:xfrm>
              <a:custGeom>
                <a:avLst/>
                <a:gdLst>
                  <a:gd name="T0" fmla="*/ 193 w 209"/>
                  <a:gd name="T1" fmla="*/ 85 h 112"/>
                  <a:gd name="T2" fmla="*/ 209 w 209"/>
                  <a:gd name="T3" fmla="*/ 85 h 112"/>
                  <a:gd name="T4" fmla="*/ 189 w 209"/>
                  <a:gd name="T5" fmla="*/ 70 h 112"/>
                  <a:gd name="T6" fmla="*/ 171 w 209"/>
                  <a:gd name="T7" fmla="*/ 61 h 112"/>
                  <a:gd name="T8" fmla="*/ 166 w 209"/>
                  <a:gd name="T9" fmla="*/ 45 h 112"/>
                  <a:gd name="T10" fmla="*/ 162 w 209"/>
                  <a:gd name="T11" fmla="*/ 19 h 112"/>
                  <a:gd name="T12" fmla="*/ 163 w 209"/>
                  <a:gd name="T13" fmla="*/ 3 h 112"/>
                  <a:gd name="T14" fmla="*/ 141 w 209"/>
                  <a:gd name="T15" fmla="*/ 8 h 112"/>
                  <a:gd name="T16" fmla="*/ 155 w 209"/>
                  <a:gd name="T17" fmla="*/ 20 h 112"/>
                  <a:gd name="T18" fmla="*/ 140 w 209"/>
                  <a:gd name="T19" fmla="*/ 14 h 112"/>
                  <a:gd name="T20" fmla="*/ 128 w 209"/>
                  <a:gd name="T21" fmla="*/ 14 h 112"/>
                  <a:gd name="T22" fmla="*/ 135 w 209"/>
                  <a:gd name="T23" fmla="*/ 42 h 112"/>
                  <a:gd name="T24" fmla="*/ 128 w 209"/>
                  <a:gd name="T25" fmla="*/ 48 h 112"/>
                  <a:gd name="T26" fmla="*/ 120 w 209"/>
                  <a:gd name="T27" fmla="*/ 28 h 112"/>
                  <a:gd name="T28" fmla="*/ 99 w 209"/>
                  <a:gd name="T29" fmla="*/ 20 h 112"/>
                  <a:gd name="T30" fmla="*/ 107 w 209"/>
                  <a:gd name="T31" fmla="*/ 30 h 112"/>
                  <a:gd name="T32" fmla="*/ 94 w 209"/>
                  <a:gd name="T33" fmla="*/ 31 h 112"/>
                  <a:gd name="T34" fmla="*/ 91 w 209"/>
                  <a:gd name="T35" fmla="*/ 28 h 112"/>
                  <a:gd name="T36" fmla="*/ 73 w 209"/>
                  <a:gd name="T37" fmla="*/ 19 h 112"/>
                  <a:gd name="T38" fmla="*/ 65 w 209"/>
                  <a:gd name="T39" fmla="*/ 30 h 112"/>
                  <a:gd name="T40" fmla="*/ 57 w 209"/>
                  <a:gd name="T41" fmla="*/ 26 h 112"/>
                  <a:gd name="T42" fmla="*/ 59 w 209"/>
                  <a:gd name="T43" fmla="*/ 13 h 112"/>
                  <a:gd name="T44" fmla="*/ 30 w 209"/>
                  <a:gd name="T45" fmla="*/ 20 h 112"/>
                  <a:gd name="T46" fmla="*/ 10 w 209"/>
                  <a:gd name="T47" fmla="*/ 32 h 112"/>
                  <a:gd name="T48" fmla="*/ 6 w 209"/>
                  <a:gd name="T49" fmla="*/ 40 h 112"/>
                  <a:gd name="T50" fmla="*/ 12 w 209"/>
                  <a:gd name="T51" fmla="*/ 49 h 112"/>
                  <a:gd name="T52" fmla="*/ 16 w 209"/>
                  <a:gd name="T53" fmla="*/ 55 h 112"/>
                  <a:gd name="T54" fmla="*/ 43 w 209"/>
                  <a:gd name="T55" fmla="*/ 51 h 112"/>
                  <a:gd name="T56" fmla="*/ 13 w 209"/>
                  <a:gd name="T57" fmla="*/ 63 h 112"/>
                  <a:gd name="T58" fmla="*/ 46 w 209"/>
                  <a:gd name="T59" fmla="*/ 70 h 112"/>
                  <a:gd name="T60" fmla="*/ 85 w 209"/>
                  <a:gd name="T61" fmla="*/ 75 h 112"/>
                  <a:gd name="T62" fmla="*/ 56 w 209"/>
                  <a:gd name="T63" fmla="*/ 77 h 112"/>
                  <a:gd name="T64" fmla="*/ 23 w 209"/>
                  <a:gd name="T65" fmla="*/ 85 h 112"/>
                  <a:gd name="T66" fmla="*/ 38 w 209"/>
                  <a:gd name="T67" fmla="*/ 95 h 112"/>
                  <a:gd name="T68" fmla="*/ 64 w 209"/>
                  <a:gd name="T69" fmla="*/ 101 h 112"/>
                  <a:gd name="T70" fmla="*/ 89 w 209"/>
                  <a:gd name="T71" fmla="*/ 112 h 112"/>
                  <a:gd name="T72" fmla="*/ 123 w 209"/>
                  <a:gd name="T73" fmla="*/ 104 h 112"/>
                  <a:gd name="T74" fmla="*/ 139 w 209"/>
                  <a:gd name="T75" fmla="*/ 97 h 112"/>
                  <a:gd name="T76" fmla="*/ 148 w 209"/>
                  <a:gd name="T77" fmla="*/ 98 h 112"/>
                  <a:gd name="T78" fmla="*/ 162 w 209"/>
                  <a:gd name="T79" fmla="*/ 103 h 112"/>
                  <a:gd name="T80" fmla="*/ 198 w 209"/>
                  <a:gd name="T81" fmla="*/ 103 h 112"/>
                  <a:gd name="T82" fmla="*/ 190 w 209"/>
                  <a:gd name="T83" fmla="*/ 93 h 112"/>
                  <a:gd name="T84" fmla="*/ 182 w 209"/>
                  <a:gd name="T85" fmla="*/ 93 h 112"/>
                  <a:gd name="T86" fmla="*/ 193 w 209"/>
                  <a:gd name="T8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9" h="112">
                    <a:moveTo>
                      <a:pt x="193" y="85"/>
                    </a:moveTo>
                    <a:cubicBezTo>
                      <a:pt x="196" y="82"/>
                      <a:pt x="208" y="92"/>
                      <a:pt x="209" y="85"/>
                    </a:cubicBezTo>
                    <a:cubicBezTo>
                      <a:pt x="209" y="77"/>
                      <a:pt x="195" y="74"/>
                      <a:pt x="189" y="70"/>
                    </a:cubicBezTo>
                    <a:cubicBezTo>
                      <a:pt x="183" y="66"/>
                      <a:pt x="180" y="68"/>
                      <a:pt x="171" y="61"/>
                    </a:cubicBezTo>
                    <a:cubicBezTo>
                      <a:pt x="161" y="54"/>
                      <a:pt x="173" y="50"/>
                      <a:pt x="166" y="45"/>
                    </a:cubicBezTo>
                    <a:cubicBezTo>
                      <a:pt x="159" y="39"/>
                      <a:pt x="157" y="24"/>
                      <a:pt x="162" y="19"/>
                    </a:cubicBezTo>
                    <a:cubicBezTo>
                      <a:pt x="167" y="14"/>
                      <a:pt x="172" y="7"/>
                      <a:pt x="163" y="3"/>
                    </a:cubicBezTo>
                    <a:cubicBezTo>
                      <a:pt x="154" y="0"/>
                      <a:pt x="140" y="6"/>
                      <a:pt x="141" y="8"/>
                    </a:cubicBezTo>
                    <a:cubicBezTo>
                      <a:pt x="143" y="10"/>
                      <a:pt x="155" y="17"/>
                      <a:pt x="155" y="20"/>
                    </a:cubicBezTo>
                    <a:cubicBezTo>
                      <a:pt x="155" y="23"/>
                      <a:pt x="144" y="12"/>
                      <a:pt x="140" y="14"/>
                    </a:cubicBezTo>
                    <a:cubicBezTo>
                      <a:pt x="136" y="17"/>
                      <a:pt x="131" y="9"/>
                      <a:pt x="128" y="14"/>
                    </a:cubicBezTo>
                    <a:cubicBezTo>
                      <a:pt x="124" y="19"/>
                      <a:pt x="132" y="37"/>
                      <a:pt x="135" y="42"/>
                    </a:cubicBezTo>
                    <a:cubicBezTo>
                      <a:pt x="138" y="47"/>
                      <a:pt x="132" y="47"/>
                      <a:pt x="128" y="48"/>
                    </a:cubicBezTo>
                    <a:cubicBezTo>
                      <a:pt x="124" y="49"/>
                      <a:pt x="124" y="34"/>
                      <a:pt x="120" y="28"/>
                    </a:cubicBezTo>
                    <a:cubicBezTo>
                      <a:pt x="116" y="23"/>
                      <a:pt x="100" y="16"/>
                      <a:pt x="99" y="20"/>
                    </a:cubicBezTo>
                    <a:cubicBezTo>
                      <a:pt x="98" y="24"/>
                      <a:pt x="109" y="24"/>
                      <a:pt x="107" y="30"/>
                    </a:cubicBezTo>
                    <a:cubicBezTo>
                      <a:pt x="106" y="35"/>
                      <a:pt x="100" y="26"/>
                      <a:pt x="94" y="31"/>
                    </a:cubicBezTo>
                    <a:cubicBezTo>
                      <a:pt x="89" y="35"/>
                      <a:pt x="90" y="32"/>
                      <a:pt x="91" y="28"/>
                    </a:cubicBezTo>
                    <a:cubicBezTo>
                      <a:pt x="92" y="23"/>
                      <a:pt x="83" y="18"/>
                      <a:pt x="73" y="19"/>
                    </a:cubicBezTo>
                    <a:cubicBezTo>
                      <a:pt x="63" y="20"/>
                      <a:pt x="68" y="27"/>
                      <a:pt x="65" y="30"/>
                    </a:cubicBezTo>
                    <a:cubicBezTo>
                      <a:pt x="62" y="32"/>
                      <a:pt x="47" y="28"/>
                      <a:pt x="57" y="26"/>
                    </a:cubicBezTo>
                    <a:cubicBezTo>
                      <a:pt x="66" y="24"/>
                      <a:pt x="62" y="19"/>
                      <a:pt x="59" y="13"/>
                    </a:cubicBezTo>
                    <a:cubicBezTo>
                      <a:pt x="55" y="8"/>
                      <a:pt x="46" y="14"/>
                      <a:pt x="30" y="20"/>
                    </a:cubicBezTo>
                    <a:cubicBezTo>
                      <a:pt x="15" y="25"/>
                      <a:pt x="8" y="31"/>
                      <a:pt x="10" y="32"/>
                    </a:cubicBezTo>
                    <a:cubicBezTo>
                      <a:pt x="12" y="32"/>
                      <a:pt x="12" y="35"/>
                      <a:pt x="6" y="40"/>
                    </a:cubicBezTo>
                    <a:cubicBezTo>
                      <a:pt x="0" y="45"/>
                      <a:pt x="6" y="49"/>
                      <a:pt x="12" y="49"/>
                    </a:cubicBezTo>
                    <a:cubicBezTo>
                      <a:pt x="17" y="49"/>
                      <a:pt x="13" y="54"/>
                      <a:pt x="16" y="55"/>
                    </a:cubicBezTo>
                    <a:cubicBezTo>
                      <a:pt x="20" y="56"/>
                      <a:pt x="38" y="48"/>
                      <a:pt x="43" y="51"/>
                    </a:cubicBezTo>
                    <a:cubicBezTo>
                      <a:pt x="48" y="55"/>
                      <a:pt x="13" y="57"/>
                      <a:pt x="13" y="63"/>
                    </a:cubicBezTo>
                    <a:cubicBezTo>
                      <a:pt x="13" y="69"/>
                      <a:pt x="32" y="72"/>
                      <a:pt x="46" y="70"/>
                    </a:cubicBezTo>
                    <a:cubicBezTo>
                      <a:pt x="60" y="67"/>
                      <a:pt x="85" y="72"/>
                      <a:pt x="85" y="75"/>
                    </a:cubicBezTo>
                    <a:cubicBezTo>
                      <a:pt x="85" y="79"/>
                      <a:pt x="68" y="78"/>
                      <a:pt x="56" y="77"/>
                    </a:cubicBezTo>
                    <a:cubicBezTo>
                      <a:pt x="43" y="77"/>
                      <a:pt x="22" y="81"/>
                      <a:pt x="23" y="85"/>
                    </a:cubicBezTo>
                    <a:cubicBezTo>
                      <a:pt x="24" y="89"/>
                      <a:pt x="25" y="89"/>
                      <a:pt x="38" y="95"/>
                    </a:cubicBezTo>
                    <a:cubicBezTo>
                      <a:pt x="51" y="101"/>
                      <a:pt x="65" y="92"/>
                      <a:pt x="64" y="101"/>
                    </a:cubicBezTo>
                    <a:cubicBezTo>
                      <a:pt x="64" y="109"/>
                      <a:pt x="71" y="111"/>
                      <a:pt x="89" y="112"/>
                    </a:cubicBezTo>
                    <a:cubicBezTo>
                      <a:pt x="106" y="112"/>
                      <a:pt x="114" y="104"/>
                      <a:pt x="123" y="104"/>
                    </a:cubicBezTo>
                    <a:cubicBezTo>
                      <a:pt x="131" y="105"/>
                      <a:pt x="135" y="103"/>
                      <a:pt x="139" y="97"/>
                    </a:cubicBezTo>
                    <a:cubicBezTo>
                      <a:pt x="143" y="91"/>
                      <a:pt x="147" y="95"/>
                      <a:pt x="148" y="98"/>
                    </a:cubicBezTo>
                    <a:cubicBezTo>
                      <a:pt x="149" y="101"/>
                      <a:pt x="160" y="100"/>
                      <a:pt x="162" y="103"/>
                    </a:cubicBezTo>
                    <a:cubicBezTo>
                      <a:pt x="169" y="109"/>
                      <a:pt x="190" y="107"/>
                      <a:pt x="198" y="103"/>
                    </a:cubicBezTo>
                    <a:cubicBezTo>
                      <a:pt x="206" y="99"/>
                      <a:pt x="194" y="88"/>
                      <a:pt x="190" y="93"/>
                    </a:cubicBezTo>
                    <a:cubicBezTo>
                      <a:pt x="186" y="98"/>
                      <a:pt x="183" y="95"/>
                      <a:pt x="182" y="93"/>
                    </a:cubicBezTo>
                    <a:cubicBezTo>
                      <a:pt x="181" y="90"/>
                      <a:pt x="190" y="89"/>
                      <a:pt x="193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8" name="Freeform 2186"/>
              <p:cNvSpPr>
                <a:spLocks/>
              </p:cNvSpPr>
              <p:nvPr/>
            </p:nvSpPr>
            <p:spPr bwMode="auto">
              <a:xfrm>
                <a:off x="2254439" y="2272286"/>
                <a:ext cx="135663" cy="120499"/>
              </a:xfrm>
              <a:custGeom>
                <a:avLst/>
                <a:gdLst>
                  <a:gd name="T0" fmla="*/ 40 w 77"/>
                  <a:gd name="T1" fmla="*/ 63 h 71"/>
                  <a:gd name="T2" fmla="*/ 60 w 77"/>
                  <a:gd name="T3" fmla="*/ 58 h 71"/>
                  <a:gd name="T4" fmla="*/ 75 w 77"/>
                  <a:gd name="T5" fmla="*/ 30 h 71"/>
                  <a:gd name="T6" fmla="*/ 68 w 77"/>
                  <a:gd name="T7" fmla="*/ 29 h 71"/>
                  <a:gd name="T8" fmla="*/ 67 w 77"/>
                  <a:gd name="T9" fmla="*/ 33 h 71"/>
                  <a:gd name="T10" fmla="*/ 53 w 77"/>
                  <a:gd name="T11" fmla="*/ 28 h 71"/>
                  <a:gd name="T12" fmla="*/ 67 w 77"/>
                  <a:gd name="T13" fmla="*/ 16 h 71"/>
                  <a:gd name="T14" fmla="*/ 59 w 77"/>
                  <a:gd name="T15" fmla="*/ 5 h 71"/>
                  <a:gd name="T16" fmla="*/ 45 w 77"/>
                  <a:gd name="T17" fmla="*/ 9 h 71"/>
                  <a:gd name="T18" fmla="*/ 38 w 77"/>
                  <a:gd name="T19" fmla="*/ 11 h 71"/>
                  <a:gd name="T20" fmla="*/ 19 w 77"/>
                  <a:gd name="T21" fmla="*/ 20 h 71"/>
                  <a:gd name="T22" fmla="*/ 31 w 77"/>
                  <a:gd name="T23" fmla="*/ 30 h 71"/>
                  <a:gd name="T24" fmla="*/ 9 w 77"/>
                  <a:gd name="T25" fmla="*/ 28 h 71"/>
                  <a:gd name="T26" fmla="*/ 17 w 77"/>
                  <a:gd name="T27" fmla="*/ 44 h 71"/>
                  <a:gd name="T28" fmla="*/ 40 w 77"/>
                  <a:gd name="T29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71">
                    <a:moveTo>
                      <a:pt x="40" y="63"/>
                    </a:moveTo>
                    <a:cubicBezTo>
                      <a:pt x="51" y="71"/>
                      <a:pt x="48" y="57"/>
                      <a:pt x="60" y="58"/>
                    </a:cubicBezTo>
                    <a:cubicBezTo>
                      <a:pt x="73" y="58"/>
                      <a:pt x="73" y="38"/>
                      <a:pt x="75" y="30"/>
                    </a:cubicBezTo>
                    <a:cubicBezTo>
                      <a:pt x="77" y="23"/>
                      <a:pt x="65" y="23"/>
                      <a:pt x="68" y="29"/>
                    </a:cubicBezTo>
                    <a:cubicBezTo>
                      <a:pt x="71" y="34"/>
                      <a:pt x="68" y="40"/>
                      <a:pt x="67" y="33"/>
                    </a:cubicBezTo>
                    <a:cubicBezTo>
                      <a:pt x="66" y="27"/>
                      <a:pt x="56" y="33"/>
                      <a:pt x="53" y="28"/>
                    </a:cubicBezTo>
                    <a:cubicBezTo>
                      <a:pt x="49" y="23"/>
                      <a:pt x="64" y="22"/>
                      <a:pt x="67" y="16"/>
                    </a:cubicBezTo>
                    <a:cubicBezTo>
                      <a:pt x="71" y="9"/>
                      <a:pt x="56" y="10"/>
                      <a:pt x="59" y="5"/>
                    </a:cubicBezTo>
                    <a:cubicBezTo>
                      <a:pt x="63" y="0"/>
                      <a:pt x="37" y="6"/>
                      <a:pt x="45" y="9"/>
                    </a:cubicBezTo>
                    <a:cubicBezTo>
                      <a:pt x="52" y="12"/>
                      <a:pt x="45" y="16"/>
                      <a:pt x="38" y="11"/>
                    </a:cubicBezTo>
                    <a:cubicBezTo>
                      <a:pt x="31" y="6"/>
                      <a:pt x="12" y="14"/>
                      <a:pt x="19" y="20"/>
                    </a:cubicBezTo>
                    <a:cubicBezTo>
                      <a:pt x="24" y="24"/>
                      <a:pt x="41" y="17"/>
                      <a:pt x="31" y="30"/>
                    </a:cubicBezTo>
                    <a:cubicBezTo>
                      <a:pt x="22" y="43"/>
                      <a:pt x="18" y="26"/>
                      <a:pt x="9" y="28"/>
                    </a:cubicBezTo>
                    <a:cubicBezTo>
                      <a:pt x="0" y="29"/>
                      <a:pt x="4" y="40"/>
                      <a:pt x="17" y="44"/>
                    </a:cubicBezTo>
                    <a:cubicBezTo>
                      <a:pt x="31" y="48"/>
                      <a:pt x="29" y="56"/>
                      <a:pt x="40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9" name="Freeform 2187"/>
              <p:cNvSpPr>
                <a:spLocks/>
              </p:cNvSpPr>
              <p:nvPr/>
            </p:nvSpPr>
            <p:spPr bwMode="auto">
              <a:xfrm>
                <a:off x="2215412" y="2220129"/>
                <a:ext cx="29734" cy="26977"/>
              </a:xfrm>
              <a:custGeom>
                <a:avLst/>
                <a:gdLst>
                  <a:gd name="T0" fmla="*/ 14 w 17"/>
                  <a:gd name="T1" fmla="*/ 12 h 16"/>
                  <a:gd name="T2" fmla="*/ 3 w 17"/>
                  <a:gd name="T3" fmla="*/ 7 h 16"/>
                  <a:gd name="T4" fmla="*/ 14 w 17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4" y="12"/>
                    </a:moveTo>
                    <a:cubicBezTo>
                      <a:pt x="17" y="8"/>
                      <a:pt x="6" y="0"/>
                      <a:pt x="3" y="7"/>
                    </a:cubicBezTo>
                    <a:cubicBezTo>
                      <a:pt x="0" y="14"/>
                      <a:pt x="10" y="16"/>
                      <a:pt x="1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0" name="Freeform 2188"/>
              <p:cNvSpPr>
                <a:spLocks/>
              </p:cNvSpPr>
              <p:nvPr/>
            </p:nvSpPr>
            <p:spPr bwMode="auto">
              <a:xfrm>
                <a:off x="2373376" y="1962946"/>
                <a:ext cx="236016" cy="160065"/>
              </a:xfrm>
              <a:custGeom>
                <a:avLst/>
                <a:gdLst>
                  <a:gd name="T0" fmla="*/ 8 w 133"/>
                  <a:gd name="T1" fmla="*/ 48 h 94"/>
                  <a:gd name="T2" fmla="*/ 19 w 133"/>
                  <a:gd name="T3" fmla="*/ 60 h 94"/>
                  <a:gd name="T4" fmla="*/ 52 w 133"/>
                  <a:gd name="T5" fmla="*/ 61 h 94"/>
                  <a:gd name="T6" fmla="*/ 32 w 133"/>
                  <a:gd name="T7" fmla="*/ 71 h 94"/>
                  <a:gd name="T8" fmla="*/ 48 w 133"/>
                  <a:gd name="T9" fmla="*/ 83 h 94"/>
                  <a:gd name="T10" fmla="*/ 75 w 133"/>
                  <a:gd name="T11" fmla="*/ 90 h 94"/>
                  <a:gd name="T12" fmla="*/ 91 w 133"/>
                  <a:gd name="T13" fmla="*/ 90 h 94"/>
                  <a:gd name="T14" fmla="*/ 102 w 133"/>
                  <a:gd name="T15" fmla="*/ 77 h 94"/>
                  <a:gd name="T16" fmla="*/ 114 w 133"/>
                  <a:gd name="T17" fmla="*/ 68 h 94"/>
                  <a:gd name="T18" fmla="*/ 133 w 133"/>
                  <a:gd name="T19" fmla="*/ 61 h 94"/>
                  <a:gd name="T20" fmla="*/ 122 w 133"/>
                  <a:gd name="T21" fmla="*/ 56 h 94"/>
                  <a:gd name="T22" fmla="*/ 111 w 133"/>
                  <a:gd name="T23" fmla="*/ 49 h 94"/>
                  <a:gd name="T24" fmla="*/ 106 w 133"/>
                  <a:gd name="T25" fmla="*/ 38 h 94"/>
                  <a:gd name="T26" fmla="*/ 98 w 133"/>
                  <a:gd name="T27" fmla="*/ 36 h 94"/>
                  <a:gd name="T28" fmla="*/ 87 w 133"/>
                  <a:gd name="T29" fmla="*/ 31 h 94"/>
                  <a:gd name="T30" fmla="*/ 52 w 133"/>
                  <a:gd name="T31" fmla="*/ 12 h 94"/>
                  <a:gd name="T32" fmla="*/ 32 w 133"/>
                  <a:gd name="T33" fmla="*/ 9 h 94"/>
                  <a:gd name="T34" fmla="*/ 33 w 133"/>
                  <a:gd name="T35" fmla="*/ 14 h 94"/>
                  <a:gd name="T36" fmla="*/ 26 w 133"/>
                  <a:gd name="T37" fmla="*/ 19 h 94"/>
                  <a:gd name="T38" fmla="*/ 16 w 133"/>
                  <a:gd name="T39" fmla="*/ 24 h 94"/>
                  <a:gd name="T40" fmla="*/ 18 w 133"/>
                  <a:gd name="T41" fmla="*/ 37 h 94"/>
                  <a:gd name="T42" fmla="*/ 12 w 133"/>
                  <a:gd name="T43" fmla="*/ 42 h 94"/>
                  <a:gd name="T44" fmla="*/ 8 w 133"/>
                  <a:gd name="T45" fmla="*/ 4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94">
                    <a:moveTo>
                      <a:pt x="8" y="48"/>
                    </a:moveTo>
                    <a:cubicBezTo>
                      <a:pt x="16" y="52"/>
                      <a:pt x="11" y="57"/>
                      <a:pt x="19" y="60"/>
                    </a:cubicBezTo>
                    <a:cubicBezTo>
                      <a:pt x="27" y="64"/>
                      <a:pt x="50" y="56"/>
                      <a:pt x="52" y="61"/>
                    </a:cubicBezTo>
                    <a:cubicBezTo>
                      <a:pt x="54" y="67"/>
                      <a:pt x="29" y="67"/>
                      <a:pt x="32" y="71"/>
                    </a:cubicBezTo>
                    <a:cubicBezTo>
                      <a:pt x="36" y="74"/>
                      <a:pt x="50" y="80"/>
                      <a:pt x="48" y="83"/>
                    </a:cubicBezTo>
                    <a:cubicBezTo>
                      <a:pt x="46" y="86"/>
                      <a:pt x="72" y="94"/>
                      <a:pt x="75" y="90"/>
                    </a:cubicBezTo>
                    <a:cubicBezTo>
                      <a:pt x="77" y="86"/>
                      <a:pt x="84" y="87"/>
                      <a:pt x="91" y="90"/>
                    </a:cubicBezTo>
                    <a:cubicBezTo>
                      <a:pt x="97" y="92"/>
                      <a:pt x="98" y="74"/>
                      <a:pt x="102" y="77"/>
                    </a:cubicBezTo>
                    <a:cubicBezTo>
                      <a:pt x="107" y="80"/>
                      <a:pt x="106" y="71"/>
                      <a:pt x="114" y="68"/>
                    </a:cubicBezTo>
                    <a:cubicBezTo>
                      <a:pt x="121" y="65"/>
                      <a:pt x="132" y="65"/>
                      <a:pt x="133" y="61"/>
                    </a:cubicBezTo>
                    <a:cubicBezTo>
                      <a:pt x="133" y="59"/>
                      <a:pt x="131" y="55"/>
                      <a:pt x="122" y="56"/>
                    </a:cubicBezTo>
                    <a:cubicBezTo>
                      <a:pt x="113" y="57"/>
                      <a:pt x="107" y="54"/>
                      <a:pt x="111" y="49"/>
                    </a:cubicBezTo>
                    <a:cubicBezTo>
                      <a:pt x="115" y="44"/>
                      <a:pt x="101" y="42"/>
                      <a:pt x="106" y="38"/>
                    </a:cubicBezTo>
                    <a:cubicBezTo>
                      <a:pt x="111" y="34"/>
                      <a:pt x="96" y="30"/>
                      <a:pt x="98" y="36"/>
                    </a:cubicBezTo>
                    <a:cubicBezTo>
                      <a:pt x="99" y="42"/>
                      <a:pt x="89" y="37"/>
                      <a:pt x="87" y="31"/>
                    </a:cubicBezTo>
                    <a:cubicBezTo>
                      <a:pt x="86" y="26"/>
                      <a:pt x="65" y="24"/>
                      <a:pt x="52" y="12"/>
                    </a:cubicBezTo>
                    <a:cubicBezTo>
                      <a:pt x="38" y="0"/>
                      <a:pt x="24" y="8"/>
                      <a:pt x="32" y="9"/>
                    </a:cubicBezTo>
                    <a:cubicBezTo>
                      <a:pt x="40" y="11"/>
                      <a:pt x="40" y="15"/>
                      <a:pt x="33" y="14"/>
                    </a:cubicBezTo>
                    <a:cubicBezTo>
                      <a:pt x="27" y="14"/>
                      <a:pt x="15" y="15"/>
                      <a:pt x="26" y="19"/>
                    </a:cubicBezTo>
                    <a:cubicBezTo>
                      <a:pt x="36" y="23"/>
                      <a:pt x="25" y="24"/>
                      <a:pt x="16" y="24"/>
                    </a:cubicBezTo>
                    <a:cubicBezTo>
                      <a:pt x="8" y="24"/>
                      <a:pt x="7" y="35"/>
                      <a:pt x="18" y="37"/>
                    </a:cubicBezTo>
                    <a:cubicBezTo>
                      <a:pt x="29" y="38"/>
                      <a:pt x="21" y="45"/>
                      <a:pt x="12" y="42"/>
                    </a:cubicBezTo>
                    <a:cubicBezTo>
                      <a:pt x="3" y="40"/>
                      <a:pt x="0" y="44"/>
                      <a:pt x="8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1" name="Freeform 2189"/>
              <p:cNvSpPr>
                <a:spLocks/>
              </p:cNvSpPr>
              <p:nvPr/>
            </p:nvSpPr>
            <p:spPr bwMode="auto">
              <a:xfrm>
                <a:off x="2380810" y="2128407"/>
                <a:ext cx="70619" cy="30574"/>
              </a:xfrm>
              <a:custGeom>
                <a:avLst/>
                <a:gdLst>
                  <a:gd name="T0" fmla="*/ 39 w 40"/>
                  <a:gd name="T1" fmla="*/ 3 h 17"/>
                  <a:gd name="T2" fmla="*/ 6 w 40"/>
                  <a:gd name="T3" fmla="*/ 9 h 17"/>
                  <a:gd name="T4" fmla="*/ 39 w 40"/>
                  <a:gd name="T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7">
                    <a:moveTo>
                      <a:pt x="39" y="3"/>
                    </a:moveTo>
                    <a:cubicBezTo>
                      <a:pt x="38" y="0"/>
                      <a:pt x="0" y="5"/>
                      <a:pt x="6" y="9"/>
                    </a:cubicBezTo>
                    <a:cubicBezTo>
                      <a:pt x="16" y="17"/>
                      <a:pt x="40" y="6"/>
                      <a:pt x="3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2" name="Freeform 2190"/>
              <p:cNvSpPr>
                <a:spLocks/>
              </p:cNvSpPr>
              <p:nvPr/>
            </p:nvSpPr>
            <p:spPr bwMode="auto">
              <a:xfrm>
                <a:off x="2191253" y="2123011"/>
                <a:ext cx="39026" cy="44962"/>
              </a:xfrm>
              <a:custGeom>
                <a:avLst/>
                <a:gdLst>
                  <a:gd name="T0" fmla="*/ 18 w 22"/>
                  <a:gd name="T1" fmla="*/ 21 h 27"/>
                  <a:gd name="T2" fmla="*/ 1 w 22"/>
                  <a:gd name="T3" fmla="*/ 8 h 27"/>
                  <a:gd name="T4" fmla="*/ 18 w 22"/>
                  <a:gd name="T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7">
                    <a:moveTo>
                      <a:pt x="18" y="21"/>
                    </a:moveTo>
                    <a:cubicBezTo>
                      <a:pt x="22" y="16"/>
                      <a:pt x="2" y="0"/>
                      <a:pt x="1" y="8"/>
                    </a:cubicBezTo>
                    <a:cubicBezTo>
                      <a:pt x="0" y="15"/>
                      <a:pt x="14" y="27"/>
                      <a:pt x="18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3" name="Freeform 2191"/>
              <p:cNvSpPr>
                <a:spLocks/>
              </p:cNvSpPr>
              <p:nvPr/>
            </p:nvSpPr>
            <p:spPr bwMode="auto">
              <a:xfrm>
                <a:off x="2345500" y="2081646"/>
                <a:ext cx="78053" cy="48559"/>
              </a:xfrm>
              <a:custGeom>
                <a:avLst/>
                <a:gdLst>
                  <a:gd name="T0" fmla="*/ 17 w 44"/>
                  <a:gd name="T1" fmla="*/ 29 h 29"/>
                  <a:gd name="T2" fmla="*/ 37 w 44"/>
                  <a:gd name="T3" fmla="*/ 25 h 29"/>
                  <a:gd name="T4" fmla="*/ 38 w 44"/>
                  <a:gd name="T5" fmla="*/ 17 h 29"/>
                  <a:gd name="T6" fmla="*/ 26 w 44"/>
                  <a:gd name="T7" fmla="*/ 12 h 29"/>
                  <a:gd name="T8" fmla="*/ 3 w 44"/>
                  <a:gd name="T9" fmla="*/ 5 h 29"/>
                  <a:gd name="T10" fmla="*/ 17 w 4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29">
                    <a:moveTo>
                      <a:pt x="17" y="29"/>
                    </a:moveTo>
                    <a:cubicBezTo>
                      <a:pt x="25" y="29"/>
                      <a:pt x="31" y="28"/>
                      <a:pt x="37" y="25"/>
                    </a:cubicBezTo>
                    <a:cubicBezTo>
                      <a:pt x="44" y="23"/>
                      <a:pt x="34" y="23"/>
                      <a:pt x="38" y="17"/>
                    </a:cubicBezTo>
                    <a:cubicBezTo>
                      <a:pt x="43" y="11"/>
                      <a:pt x="27" y="10"/>
                      <a:pt x="26" y="12"/>
                    </a:cubicBezTo>
                    <a:cubicBezTo>
                      <a:pt x="25" y="14"/>
                      <a:pt x="6" y="0"/>
                      <a:pt x="3" y="5"/>
                    </a:cubicBezTo>
                    <a:cubicBezTo>
                      <a:pt x="0" y="9"/>
                      <a:pt x="10" y="29"/>
                      <a:pt x="17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4" name="Freeform 2192"/>
              <p:cNvSpPr>
                <a:spLocks/>
              </p:cNvSpPr>
              <p:nvPr/>
            </p:nvSpPr>
            <p:spPr bwMode="auto">
              <a:xfrm>
                <a:off x="2479305" y="2133802"/>
                <a:ext cx="52035" cy="28776"/>
              </a:xfrm>
              <a:custGeom>
                <a:avLst/>
                <a:gdLst>
                  <a:gd name="T0" fmla="*/ 20 w 29"/>
                  <a:gd name="T1" fmla="*/ 4 h 16"/>
                  <a:gd name="T2" fmla="*/ 9 w 29"/>
                  <a:gd name="T3" fmla="*/ 13 h 16"/>
                  <a:gd name="T4" fmla="*/ 20 w 29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6">
                    <a:moveTo>
                      <a:pt x="20" y="4"/>
                    </a:moveTo>
                    <a:cubicBezTo>
                      <a:pt x="11" y="0"/>
                      <a:pt x="0" y="9"/>
                      <a:pt x="9" y="13"/>
                    </a:cubicBezTo>
                    <a:cubicBezTo>
                      <a:pt x="17" y="16"/>
                      <a:pt x="29" y="9"/>
                      <a:pt x="2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5" name="Freeform 2193"/>
              <p:cNvSpPr>
                <a:spLocks/>
              </p:cNvSpPr>
              <p:nvPr/>
            </p:nvSpPr>
            <p:spPr bwMode="auto">
              <a:xfrm>
                <a:off x="2193112" y="2061863"/>
                <a:ext cx="146813" cy="73738"/>
              </a:xfrm>
              <a:custGeom>
                <a:avLst/>
                <a:gdLst>
                  <a:gd name="T0" fmla="*/ 14 w 82"/>
                  <a:gd name="T1" fmla="*/ 14 h 43"/>
                  <a:gd name="T2" fmla="*/ 29 w 82"/>
                  <a:gd name="T3" fmla="*/ 21 h 43"/>
                  <a:gd name="T4" fmla="*/ 11 w 82"/>
                  <a:gd name="T5" fmla="*/ 24 h 43"/>
                  <a:gd name="T6" fmla="*/ 25 w 82"/>
                  <a:gd name="T7" fmla="*/ 28 h 43"/>
                  <a:gd name="T8" fmla="*/ 55 w 82"/>
                  <a:gd name="T9" fmla="*/ 34 h 43"/>
                  <a:gd name="T10" fmla="*/ 76 w 82"/>
                  <a:gd name="T11" fmla="*/ 36 h 43"/>
                  <a:gd name="T12" fmla="*/ 72 w 82"/>
                  <a:gd name="T13" fmla="*/ 24 h 43"/>
                  <a:gd name="T14" fmla="*/ 58 w 82"/>
                  <a:gd name="T15" fmla="*/ 16 h 43"/>
                  <a:gd name="T16" fmla="*/ 46 w 82"/>
                  <a:gd name="T17" fmla="*/ 8 h 43"/>
                  <a:gd name="T18" fmla="*/ 39 w 82"/>
                  <a:gd name="T19" fmla="*/ 7 h 43"/>
                  <a:gd name="T20" fmla="*/ 6 w 82"/>
                  <a:gd name="T21" fmla="*/ 2 h 43"/>
                  <a:gd name="T22" fmla="*/ 14 w 82"/>
                  <a:gd name="T23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3">
                    <a:moveTo>
                      <a:pt x="14" y="14"/>
                    </a:moveTo>
                    <a:cubicBezTo>
                      <a:pt x="20" y="10"/>
                      <a:pt x="31" y="17"/>
                      <a:pt x="29" y="21"/>
                    </a:cubicBezTo>
                    <a:cubicBezTo>
                      <a:pt x="27" y="26"/>
                      <a:pt x="10" y="21"/>
                      <a:pt x="11" y="24"/>
                    </a:cubicBezTo>
                    <a:cubicBezTo>
                      <a:pt x="11" y="26"/>
                      <a:pt x="13" y="32"/>
                      <a:pt x="25" y="28"/>
                    </a:cubicBezTo>
                    <a:cubicBezTo>
                      <a:pt x="37" y="25"/>
                      <a:pt x="47" y="27"/>
                      <a:pt x="55" y="34"/>
                    </a:cubicBezTo>
                    <a:cubicBezTo>
                      <a:pt x="63" y="40"/>
                      <a:pt x="71" y="43"/>
                      <a:pt x="76" y="36"/>
                    </a:cubicBezTo>
                    <a:cubicBezTo>
                      <a:pt x="82" y="30"/>
                      <a:pt x="69" y="29"/>
                      <a:pt x="72" y="24"/>
                    </a:cubicBezTo>
                    <a:cubicBezTo>
                      <a:pt x="74" y="19"/>
                      <a:pt x="64" y="16"/>
                      <a:pt x="58" y="16"/>
                    </a:cubicBezTo>
                    <a:cubicBezTo>
                      <a:pt x="53" y="16"/>
                      <a:pt x="51" y="6"/>
                      <a:pt x="46" y="8"/>
                    </a:cubicBezTo>
                    <a:cubicBezTo>
                      <a:pt x="42" y="10"/>
                      <a:pt x="39" y="13"/>
                      <a:pt x="39" y="7"/>
                    </a:cubicBezTo>
                    <a:cubicBezTo>
                      <a:pt x="39" y="0"/>
                      <a:pt x="13" y="0"/>
                      <a:pt x="6" y="2"/>
                    </a:cubicBezTo>
                    <a:cubicBezTo>
                      <a:pt x="0" y="5"/>
                      <a:pt x="8" y="18"/>
                      <a:pt x="14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6" name="Freeform 2194"/>
              <p:cNvSpPr>
                <a:spLocks/>
              </p:cNvSpPr>
              <p:nvPr/>
            </p:nvSpPr>
            <p:spPr bwMode="auto">
              <a:xfrm>
                <a:off x="2691162" y="2283076"/>
                <a:ext cx="94778" cy="53955"/>
              </a:xfrm>
              <a:custGeom>
                <a:avLst/>
                <a:gdLst>
                  <a:gd name="T0" fmla="*/ 3 w 54"/>
                  <a:gd name="T1" fmla="*/ 7 h 31"/>
                  <a:gd name="T2" fmla="*/ 10 w 54"/>
                  <a:gd name="T3" fmla="*/ 21 h 31"/>
                  <a:gd name="T4" fmla="*/ 27 w 54"/>
                  <a:gd name="T5" fmla="*/ 26 h 31"/>
                  <a:gd name="T6" fmla="*/ 54 w 54"/>
                  <a:gd name="T7" fmla="*/ 22 h 31"/>
                  <a:gd name="T8" fmla="*/ 26 w 54"/>
                  <a:gd name="T9" fmla="*/ 8 h 31"/>
                  <a:gd name="T10" fmla="*/ 3 w 54"/>
                  <a:gd name="T1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1">
                    <a:moveTo>
                      <a:pt x="3" y="7"/>
                    </a:moveTo>
                    <a:cubicBezTo>
                      <a:pt x="0" y="13"/>
                      <a:pt x="10" y="13"/>
                      <a:pt x="10" y="21"/>
                    </a:cubicBezTo>
                    <a:cubicBezTo>
                      <a:pt x="11" y="28"/>
                      <a:pt x="20" y="31"/>
                      <a:pt x="27" y="26"/>
                    </a:cubicBezTo>
                    <a:cubicBezTo>
                      <a:pt x="34" y="22"/>
                      <a:pt x="54" y="28"/>
                      <a:pt x="54" y="22"/>
                    </a:cubicBezTo>
                    <a:cubicBezTo>
                      <a:pt x="54" y="16"/>
                      <a:pt x="33" y="6"/>
                      <a:pt x="26" y="8"/>
                    </a:cubicBezTo>
                    <a:cubicBezTo>
                      <a:pt x="18" y="9"/>
                      <a:pt x="6" y="0"/>
                      <a:pt x="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7" name="Freeform 2195"/>
              <p:cNvSpPr>
                <a:spLocks/>
              </p:cNvSpPr>
              <p:nvPr/>
            </p:nvSpPr>
            <p:spPr bwMode="auto">
              <a:xfrm>
                <a:off x="1919928" y="2196749"/>
                <a:ext cx="40885" cy="28776"/>
              </a:xfrm>
              <a:custGeom>
                <a:avLst/>
                <a:gdLst>
                  <a:gd name="T0" fmla="*/ 5 w 23"/>
                  <a:gd name="T1" fmla="*/ 16 h 17"/>
                  <a:gd name="T2" fmla="*/ 22 w 23"/>
                  <a:gd name="T3" fmla="*/ 5 h 17"/>
                  <a:gd name="T4" fmla="*/ 5 w 23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5" y="16"/>
                    </a:moveTo>
                    <a:cubicBezTo>
                      <a:pt x="14" y="17"/>
                      <a:pt x="23" y="9"/>
                      <a:pt x="22" y="5"/>
                    </a:cubicBezTo>
                    <a:cubicBezTo>
                      <a:pt x="22" y="0"/>
                      <a:pt x="0" y="16"/>
                      <a:pt x="5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8" name="Freeform 2196"/>
              <p:cNvSpPr>
                <a:spLocks/>
              </p:cNvSpPr>
              <p:nvPr/>
            </p:nvSpPr>
            <p:spPr bwMode="auto">
              <a:xfrm>
                <a:off x="2704170" y="2678743"/>
                <a:ext cx="31593" cy="23380"/>
              </a:xfrm>
              <a:custGeom>
                <a:avLst/>
                <a:gdLst>
                  <a:gd name="T0" fmla="*/ 8 w 18"/>
                  <a:gd name="T1" fmla="*/ 13 h 14"/>
                  <a:gd name="T2" fmla="*/ 9 w 18"/>
                  <a:gd name="T3" fmla="*/ 1 h 14"/>
                  <a:gd name="T4" fmla="*/ 8 w 18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8" y="13"/>
                    </a:moveTo>
                    <a:cubicBezTo>
                      <a:pt x="11" y="13"/>
                      <a:pt x="18" y="0"/>
                      <a:pt x="9" y="1"/>
                    </a:cubicBezTo>
                    <a:cubicBezTo>
                      <a:pt x="0" y="1"/>
                      <a:pt x="2" y="14"/>
                      <a:pt x="8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9" name="Freeform 2197"/>
              <p:cNvSpPr>
                <a:spLocks noEditPoints="1"/>
              </p:cNvSpPr>
              <p:nvPr/>
            </p:nvSpPr>
            <p:spPr bwMode="auto">
              <a:xfrm>
                <a:off x="1488780" y="2277681"/>
                <a:ext cx="1719016" cy="931616"/>
              </a:xfrm>
              <a:custGeom>
                <a:avLst/>
                <a:gdLst>
                  <a:gd name="T0" fmla="*/ 537 w 969"/>
                  <a:gd name="T1" fmla="*/ 453 h 543"/>
                  <a:gd name="T2" fmla="*/ 569 w 969"/>
                  <a:gd name="T3" fmla="*/ 458 h 543"/>
                  <a:gd name="T4" fmla="*/ 640 w 969"/>
                  <a:gd name="T5" fmla="*/ 482 h 543"/>
                  <a:gd name="T6" fmla="*/ 670 w 969"/>
                  <a:gd name="T7" fmla="*/ 518 h 543"/>
                  <a:gd name="T8" fmla="*/ 698 w 969"/>
                  <a:gd name="T9" fmla="*/ 535 h 543"/>
                  <a:gd name="T10" fmla="*/ 731 w 969"/>
                  <a:gd name="T11" fmla="*/ 516 h 543"/>
                  <a:gd name="T12" fmla="*/ 831 w 969"/>
                  <a:gd name="T13" fmla="*/ 475 h 543"/>
                  <a:gd name="T14" fmla="*/ 875 w 969"/>
                  <a:gd name="T15" fmla="*/ 501 h 543"/>
                  <a:gd name="T16" fmla="*/ 904 w 969"/>
                  <a:gd name="T17" fmla="*/ 498 h 543"/>
                  <a:gd name="T18" fmla="*/ 876 w 969"/>
                  <a:gd name="T19" fmla="*/ 493 h 543"/>
                  <a:gd name="T20" fmla="*/ 794 w 969"/>
                  <a:gd name="T21" fmla="*/ 478 h 543"/>
                  <a:gd name="T22" fmla="*/ 933 w 969"/>
                  <a:gd name="T23" fmla="*/ 416 h 543"/>
                  <a:gd name="T24" fmla="*/ 949 w 969"/>
                  <a:gd name="T25" fmla="*/ 380 h 543"/>
                  <a:gd name="T26" fmla="*/ 947 w 969"/>
                  <a:gd name="T27" fmla="*/ 365 h 543"/>
                  <a:gd name="T28" fmla="*/ 902 w 969"/>
                  <a:gd name="T29" fmla="*/ 325 h 543"/>
                  <a:gd name="T30" fmla="*/ 867 w 969"/>
                  <a:gd name="T31" fmla="*/ 268 h 543"/>
                  <a:gd name="T32" fmla="*/ 831 w 969"/>
                  <a:gd name="T33" fmla="*/ 304 h 543"/>
                  <a:gd name="T34" fmla="*/ 804 w 969"/>
                  <a:gd name="T35" fmla="*/ 259 h 543"/>
                  <a:gd name="T36" fmla="*/ 750 w 969"/>
                  <a:gd name="T37" fmla="*/ 237 h 543"/>
                  <a:gd name="T38" fmla="*/ 712 w 969"/>
                  <a:gd name="T39" fmla="*/ 259 h 543"/>
                  <a:gd name="T40" fmla="*/ 728 w 969"/>
                  <a:gd name="T41" fmla="*/ 338 h 543"/>
                  <a:gd name="T42" fmla="*/ 705 w 969"/>
                  <a:gd name="T43" fmla="*/ 410 h 543"/>
                  <a:gd name="T44" fmla="*/ 663 w 969"/>
                  <a:gd name="T45" fmla="*/ 370 h 543"/>
                  <a:gd name="T46" fmla="*/ 592 w 969"/>
                  <a:gd name="T47" fmla="*/ 329 h 543"/>
                  <a:gd name="T48" fmla="*/ 524 w 969"/>
                  <a:gd name="T49" fmla="*/ 293 h 543"/>
                  <a:gd name="T50" fmla="*/ 556 w 969"/>
                  <a:gd name="T51" fmla="*/ 226 h 543"/>
                  <a:gd name="T52" fmla="*/ 594 w 969"/>
                  <a:gd name="T53" fmla="*/ 203 h 543"/>
                  <a:gd name="T54" fmla="*/ 615 w 969"/>
                  <a:gd name="T55" fmla="*/ 161 h 543"/>
                  <a:gd name="T56" fmla="*/ 656 w 969"/>
                  <a:gd name="T57" fmla="*/ 157 h 543"/>
                  <a:gd name="T58" fmla="*/ 672 w 969"/>
                  <a:gd name="T59" fmla="*/ 109 h 543"/>
                  <a:gd name="T60" fmla="*/ 632 w 969"/>
                  <a:gd name="T61" fmla="*/ 115 h 543"/>
                  <a:gd name="T62" fmla="*/ 603 w 969"/>
                  <a:gd name="T63" fmla="*/ 140 h 543"/>
                  <a:gd name="T64" fmla="*/ 573 w 969"/>
                  <a:gd name="T65" fmla="*/ 123 h 543"/>
                  <a:gd name="T66" fmla="*/ 560 w 969"/>
                  <a:gd name="T67" fmla="*/ 86 h 543"/>
                  <a:gd name="T68" fmla="*/ 537 w 969"/>
                  <a:gd name="T69" fmla="*/ 34 h 543"/>
                  <a:gd name="T70" fmla="*/ 520 w 969"/>
                  <a:gd name="T71" fmla="*/ 11 h 543"/>
                  <a:gd name="T72" fmla="*/ 507 w 969"/>
                  <a:gd name="T73" fmla="*/ 61 h 543"/>
                  <a:gd name="T74" fmla="*/ 532 w 969"/>
                  <a:gd name="T75" fmla="*/ 110 h 543"/>
                  <a:gd name="T76" fmla="*/ 507 w 969"/>
                  <a:gd name="T77" fmla="*/ 125 h 543"/>
                  <a:gd name="T78" fmla="*/ 516 w 969"/>
                  <a:gd name="T79" fmla="*/ 102 h 543"/>
                  <a:gd name="T80" fmla="*/ 485 w 969"/>
                  <a:gd name="T81" fmla="*/ 122 h 543"/>
                  <a:gd name="T82" fmla="*/ 408 w 969"/>
                  <a:gd name="T83" fmla="*/ 122 h 543"/>
                  <a:gd name="T84" fmla="*/ 379 w 969"/>
                  <a:gd name="T85" fmla="*/ 128 h 543"/>
                  <a:gd name="T86" fmla="*/ 346 w 969"/>
                  <a:gd name="T87" fmla="*/ 132 h 543"/>
                  <a:gd name="T88" fmla="*/ 249 w 969"/>
                  <a:gd name="T89" fmla="*/ 104 h 543"/>
                  <a:gd name="T90" fmla="*/ 153 w 969"/>
                  <a:gd name="T91" fmla="*/ 80 h 543"/>
                  <a:gd name="T92" fmla="*/ 87 w 969"/>
                  <a:gd name="T93" fmla="*/ 116 h 543"/>
                  <a:gd name="T94" fmla="*/ 82 w 969"/>
                  <a:gd name="T95" fmla="*/ 102 h 543"/>
                  <a:gd name="T96" fmla="*/ 19 w 969"/>
                  <a:gd name="T97" fmla="*/ 99 h 543"/>
                  <a:gd name="T98" fmla="*/ 17 w 969"/>
                  <a:gd name="T99" fmla="*/ 267 h 543"/>
                  <a:gd name="T100" fmla="*/ 45 w 969"/>
                  <a:gd name="T101" fmla="*/ 288 h 543"/>
                  <a:gd name="T102" fmla="*/ 113 w 969"/>
                  <a:gd name="T103" fmla="*/ 334 h 543"/>
                  <a:gd name="T104" fmla="*/ 122 w 969"/>
                  <a:gd name="T105" fmla="*/ 369 h 543"/>
                  <a:gd name="T106" fmla="*/ 148 w 969"/>
                  <a:gd name="T107" fmla="*/ 403 h 543"/>
                  <a:gd name="T108" fmla="*/ 192 w 969"/>
                  <a:gd name="T109" fmla="*/ 436 h 543"/>
                  <a:gd name="T110" fmla="*/ 241 w 969"/>
                  <a:gd name="T111" fmla="*/ 177 h 543"/>
                  <a:gd name="T112" fmla="*/ 210 w 969"/>
                  <a:gd name="T113" fmla="*/ 176 h 543"/>
                  <a:gd name="T114" fmla="*/ 239 w 969"/>
                  <a:gd name="T115" fmla="*/ 162 h 543"/>
                  <a:gd name="T116" fmla="*/ 285 w 969"/>
                  <a:gd name="T117" fmla="*/ 252 h 543"/>
                  <a:gd name="T118" fmla="*/ 501 w 969"/>
                  <a:gd name="T119" fmla="*/ 426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9" h="543">
                    <a:moveTo>
                      <a:pt x="521" y="441"/>
                    </a:moveTo>
                    <a:cubicBezTo>
                      <a:pt x="522" y="441"/>
                      <a:pt x="523" y="441"/>
                      <a:pt x="524" y="442"/>
                    </a:cubicBezTo>
                    <a:cubicBezTo>
                      <a:pt x="526" y="443"/>
                      <a:pt x="526" y="446"/>
                      <a:pt x="526" y="448"/>
                    </a:cubicBezTo>
                    <a:cubicBezTo>
                      <a:pt x="527" y="449"/>
                      <a:pt x="527" y="450"/>
                      <a:pt x="528" y="450"/>
                    </a:cubicBezTo>
                    <a:cubicBezTo>
                      <a:pt x="529" y="451"/>
                      <a:pt x="531" y="451"/>
                      <a:pt x="532" y="452"/>
                    </a:cubicBezTo>
                    <a:cubicBezTo>
                      <a:pt x="533" y="453"/>
                      <a:pt x="535" y="453"/>
                      <a:pt x="536" y="453"/>
                    </a:cubicBezTo>
                    <a:cubicBezTo>
                      <a:pt x="536" y="453"/>
                      <a:pt x="537" y="453"/>
                      <a:pt x="537" y="453"/>
                    </a:cubicBezTo>
                    <a:cubicBezTo>
                      <a:pt x="538" y="452"/>
                      <a:pt x="540" y="451"/>
                      <a:pt x="542" y="451"/>
                    </a:cubicBezTo>
                    <a:cubicBezTo>
                      <a:pt x="545" y="451"/>
                      <a:pt x="547" y="452"/>
                      <a:pt x="549" y="454"/>
                    </a:cubicBezTo>
                    <a:cubicBezTo>
                      <a:pt x="550" y="456"/>
                      <a:pt x="551" y="456"/>
                      <a:pt x="552" y="456"/>
                    </a:cubicBezTo>
                    <a:cubicBezTo>
                      <a:pt x="554" y="456"/>
                      <a:pt x="554" y="456"/>
                      <a:pt x="554" y="456"/>
                    </a:cubicBezTo>
                    <a:cubicBezTo>
                      <a:pt x="555" y="456"/>
                      <a:pt x="557" y="456"/>
                      <a:pt x="558" y="458"/>
                    </a:cubicBezTo>
                    <a:cubicBezTo>
                      <a:pt x="560" y="461"/>
                      <a:pt x="563" y="462"/>
                      <a:pt x="565" y="460"/>
                    </a:cubicBezTo>
                    <a:cubicBezTo>
                      <a:pt x="566" y="458"/>
                      <a:pt x="567" y="458"/>
                      <a:pt x="569" y="458"/>
                    </a:cubicBezTo>
                    <a:cubicBezTo>
                      <a:pt x="573" y="458"/>
                      <a:pt x="579" y="460"/>
                      <a:pt x="582" y="461"/>
                    </a:cubicBezTo>
                    <a:cubicBezTo>
                      <a:pt x="584" y="462"/>
                      <a:pt x="584" y="462"/>
                      <a:pt x="584" y="462"/>
                    </a:cubicBezTo>
                    <a:cubicBezTo>
                      <a:pt x="589" y="457"/>
                      <a:pt x="593" y="449"/>
                      <a:pt x="597" y="449"/>
                    </a:cubicBezTo>
                    <a:cubicBezTo>
                      <a:pt x="603" y="449"/>
                      <a:pt x="620" y="451"/>
                      <a:pt x="621" y="459"/>
                    </a:cubicBezTo>
                    <a:cubicBezTo>
                      <a:pt x="622" y="468"/>
                      <a:pt x="632" y="460"/>
                      <a:pt x="633" y="468"/>
                    </a:cubicBezTo>
                    <a:cubicBezTo>
                      <a:pt x="634" y="473"/>
                      <a:pt x="638" y="478"/>
                      <a:pt x="639" y="481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3" y="484"/>
                      <a:pt x="645" y="485"/>
                      <a:pt x="647" y="487"/>
                    </a:cubicBezTo>
                    <a:cubicBezTo>
                      <a:pt x="648" y="488"/>
                      <a:pt x="648" y="488"/>
                      <a:pt x="648" y="488"/>
                    </a:cubicBezTo>
                    <a:cubicBezTo>
                      <a:pt x="652" y="488"/>
                      <a:pt x="659" y="489"/>
                      <a:pt x="663" y="490"/>
                    </a:cubicBezTo>
                    <a:cubicBezTo>
                      <a:pt x="670" y="493"/>
                      <a:pt x="680" y="487"/>
                      <a:pt x="684" y="496"/>
                    </a:cubicBezTo>
                    <a:cubicBezTo>
                      <a:pt x="687" y="504"/>
                      <a:pt x="696" y="511"/>
                      <a:pt x="688" y="511"/>
                    </a:cubicBezTo>
                    <a:cubicBezTo>
                      <a:pt x="681" y="512"/>
                      <a:pt x="673" y="503"/>
                      <a:pt x="673" y="508"/>
                    </a:cubicBezTo>
                    <a:cubicBezTo>
                      <a:pt x="674" y="513"/>
                      <a:pt x="670" y="510"/>
                      <a:pt x="670" y="518"/>
                    </a:cubicBezTo>
                    <a:cubicBezTo>
                      <a:pt x="670" y="524"/>
                      <a:pt x="667" y="532"/>
                      <a:pt x="664" y="535"/>
                    </a:cubicBezTo>
                    <a:cubicBezTo>
                      <a:pt x="664" y="536"/>
                      <a:pt x="664" y="536"/>
                      <a:pt x="664" y="536"/>
                    </a:cubicBezTo>
                    <a:cubicBezTo>
                      <a:pt x="663" y="538"/>
                      <a:pt x="663" y="541"/>
                      <a:pt x="665" y="543"/>
                    </a:cubicBezTo>
                    <a:cubicBezTo>
                      <a:pt x="665" y="543"/>
                      <a:pt x="665" y="543"/>
                      <a:pt x="665" y="543"/>
                    </a:cubicBezTo>
                    <a:cubicBezTo>
                      <a:pt x="669" y="540"/>
                      <a:pt x="673" y="537"/>
                      <a:pt x="677" y="537"/>
                    </a:cubicBezTo>
                    <a:cubicBezTo>
                      <a:pt x="685" y="537"/>
                      <a:pt x="687" y="542"/>
                      <a:pt x="692" y="538"/>
                    </a:cubicBezTo>
                    <a:cubicBezTo>
                      <a:pt x="696" y="536"/>
                      <a:pt x="697" y="534"/>
                      <a:pt x="698" y="535"/>
                    </a:cubicBezTo>
                    <a:cubicBezTo>
                      <a:pt x="700" y="534"/>
                      <a:pt x="700" y="534"/>
                      <a:pt x="700" y="534"/>
                    </a:cubicBezTo>
                    <a:cubicBezTo>
                      <a:pt x="700" y="534"/>
                      <a:pt x="700" y="532"/>
                      <a:pt x="700" y="530"/>
                    </a:cubicBezTo>
                    <a:cubicBezTo>
                      <a:pt x="699" y="530"/>
                      <a:pt x="699" y="530"/>
                      <a:pt x="699" y="530"/>
                    </a:cubicBezTo>
                    <a:cubicBezTo>
                      <a:pt x="696" y="531"/>
                      <a:pt x="695" y="530"/>
                      <a:pt x="693" y="527"/>
                    </a:cubicBezTo>
                    <a:cubicBezTo>
                      <a:pt x="691" y="522"/>
                      <a:pt x="708" y="517"/>
                      <a:pt x="716" y="518"/>
                    </a:cubicBezTo>
                    <a:cubicBezTo>
                      <a:pt x="723" y="519"/>
                      <a:pt x="727" y="516"/>
                      <a:pt x="730" y="516"/>
                    </a:cubicBezTo>
                    <a:cubicBezTo>
                      <a:pt x="731" y="516"/>
                      <a:pt x="731" y="516"/>
                      <a:pt x="731" y="516"/>
                    </a:cubicBezTo>
                    <a:cubicBezTo>
                      <a:pt x="744" y="504"/>
                      <a:pt x="746" y="504"/>
                      <a:pt x="747" y="504"/>
                    </a:cubicBezTo>
                    <a:cubicBezTo>
                      <a:pt x="750" y="504"/>
                      <a:pt x="781" y="504"/>
                      <a:pt x="785" y="504"/>
                    </a:cubicBezTo>
                    <a:cubicBezTo>
                      <a:pt x="789" y="501"/>
                      <a:pt x="797" y="495"/>
                      <a:pt x="798" y="490"/>
                    </a:cubicBezTo>
                    <a:cubicBezTo>
                      <a:pt x="799" y="485"/>
                      <a:pt x="806" y="468"/>
                      <a:pt x="813" y="468"/>
                    </a:cubicBezTo>
                    <a:cubicBezTo>
                      <a:pt x="814" y="468"/>
                      <a:pt x="815" y="469"/>
                      <a:pt x="815" y="469"/>
                    </a:cubicBezTo>
                    <a:cubicBezTo>
                      <a:pt x="817" y="471"/>
                      <a:pt x="820" y="471"/>
                      <a:pt x="823" y="471"/>
                    </a:cubicBezTo>
                    <a:cubicBezTo>
                      <a:pt x="827" y="471"/>
                      <a:pt x="831" y="472"/>
                      <a:pt x="831" y="475"/>
                    </a:cubicBezTo>
                    <a:cubicBezTo>
                      <a:pt x="831" y="476"/>
                      <a:pt x="831" y="476"/>
                      <a:pt x="831" y="478"/>
                    </a:cubicBezTo>
                    <a:cubicBezTo>
                      <a:pt x="831" y="482"/>
                      <a:pt x="830" y="492"/>
                      <a:pt x="840" y="505"/>
                    </a:cubicBezTo>
                    <a:cubicBezTo>
                      <a:pt x="840" y="506"/>
                      <a:pt x="840" y="506"/>
                      <a:pt x="840" y="506"/>
                    </a:cubicBezTo>
                    <a:cubicBezTo>
                      <a:pt x="844" y="503"/>
                      <a:pt x="848" y="502"/>
                      <a:pt x="850" y="502"/>
                    </a:cubicBezTo>
                    <a:cubicBezTo>
                      <a:pt x="855" y="502"/>
                      <a:pt x="862" y="496"/>
                      <a:pt x="864" y="492"/>
                    </a:cubicBezTo>
                    <a:cubicBezTo>
                      <a:pt x="866" y="488"/>
                      <a:pt x="868" y="496"/>
                      <a:pt x="864" y="497"/>
                    </a:cubicBezTo>
                    <a:cubicBezTo>
                      <a:pt x="860" y="498"/>
                      <a:pt x="868" y="501"/>
                      <a:pt x="875" y="501"/>
                    </a:cubicBezTo>
                    <a:cubicBezTo>
                      <a:pt x="882" y="501"/>
                      <a:pt x="871" y="503"/>
                      <a:pt x="866" y="503"/>
                    </a:cubicBezTo>
                    <a:cubicBezTo>
                      <a:pt x="861" y="503"/>
                      <a:pt x="859" y="504"/>
                      <a:pt x="852" y="511"/>
                    </a:cubicBezTo>
                    <a:cubicBezTo>
                      <a:pt x="845" y="518"/>
                      <a:pt x="846" y="520"/>
                      <a:pt x="850" y="523"/>
                    </a:cubicBezTo>
                    <a:cubicBezTo>
                      <a:pt x="854" y="527"/>
                      <a:pt x="860" y="525"/>
                      <a:pt x="865" y="520"/>
                    </a:cubicBezTo>
                    <a:cubicBezTo>
                      <a:pt x="871" y="516"/>
                      <a:pt x="870" y="511"/>
                      <a:pt x="876" y="511"/>
                    </a:cubicBezTo>
                    <a:cubicBezTo>
                      <a:pt x="881" y="511"/>
                      <a:pt x="896" y="506"/>
                      <a:pt x="902" y="504"/>
                    </a:cubicBezTo>
                    <a:cubicBezTo>
                      <a:pt x="908" y="502"/>
                      <a:pt x="904" y="501"/>
                      <a:pt x="904" y="498"/>
                    </a:cubicBezTo>
                    <a:cubicBezTo>
                      <a:pt x="904" y="496"/>
                      <a:pt x="915" y="496"/>
                      <a:pt x="919" y="493"/>
                    </a:cubicBezTo>
                    <a:cubicBezTo>
                      <a:pt x="923" y="490"/>
                      <a:pt x="918" y="488"/>
                      <a:pt x="915" y="488"/>
                    </a:cubicBezTo>
                    <a:cubicBezTo>
                      <a:pt x="911" y="489"/>
                      <a:pt x="914" y="483"/>
                      <a:pt x="915" y="481"/>
                    </a:cubicBezTo>
                    <a:cubicBezTo>
                      <a:pt x="915" y="478"/>
                      <a:pt x="907" y="482"/>
                      <a:pt x="907" y="485"/>
                    </a:cubicBezTo>
                    <a:cubicBezTo>
                      <a:pt x="907" y="488"/>
                      <a:pt x="901" y="490"/>
                      <a:pt x="901" y="492"/>
                    </a:cubicBezTo>
                    <a:cubicBezTo>
                      <a:pt x="901" y="498"/>
                      <a:pt x="900" y="494"/>
                      <a:pt x="896" y="496"/>
                    </a:cubicBezTo>
                    <a:cubicBezTo>
                      <a:pt x="892" y="498"/>
                      <a:pt x="877" y="496"/>
                      <a:pt x="876" y="493"/>
                    </a:cubicBezTo>
                    <a:cubicBezTo>
                      <a:pt x="876" y="489"/>
                      <a:pt x="865" y="488"/>
                      <a:pt x="864" y="483"/>
                    </a:cubicBezTo>
                    <a:cubicBezTo>
                      <a:pt x="864" y="478"/>
                      <a:pt x="858" y="477"/>
                      <a:pt x="863" y="471"/>
                    </a:cubicBezTo>
                    <a:cubicBezTo>
                      <a:pt x="867" y="466"/>
                      <a:pt x="862" y="464"/>
                      <a:pt x="858" y="468"/>
                    </a:cubicBezTo>
                    <a:cubicBezTo>
                      <a:pt x="853" y="472"/>
                      <a:pt x="851" y="465"/>
                      <a:pt x="857" y="463"/>
                    </a:cubicBezTo>
                    <a:cubicBezTo>
                      <a:pt x="862" y="461"/>
                      <a:pt x="873" y="459"/>
                      <a:pt x="868" y="449"/>
                    </a:cubicBezTo>
                    <a:cubicBezTo>
                      <a:pt x="862" y="439"/>
                      <a:pt x="828" y="452"/>
                      <a:pt x="819" y="457"/>
                    </a:cubicBezTo>
                    <a:cubicBezTo>
                      <a:pt x="810" y="462"/>
                      <a:pt x="799" y="478"/>
                      <a:pt x="794" y="478"/>
                    </a:cubicBezTo>
                    <a:cubicBezTo>
                      <a:pt x="790" y="478"/>
                      <a:pt x="803" y="469"/>
                      <a:pt x="805" y="466"/>
                    </a:cubicBezTo>
                    <a:cubicBezTo>
                      <a:pt x="807" y="463"/>
                      <a:pt x="804" y="459"/>
                      <a:pt x="807" y="461"/>
                    </a:cubicBezTo>
                    <a:cubicBezTo>
                      <a:pt x="810" y="462"/>
                      <a:pt x="817" y="450"/>
                      <a:pt x="823" y="446"/>
                    </a:cubicBezTo>
                    <a:cubicBezTo>
                      <a:pt x="828" y="442"/>
                      <a:pt x="834" y="446"/>
                      <a:pt x="834" y="442"/>
                    </a:cubicBezTo>
                    <a:cubicBezTo>
                      <a:pt x="835" y="439"/>
                      <a:pt x="838" y="437"/>
                      <a:pt x="843" y="432"/>
                    </a:cubicBezTo>
                    <a:cubicBezTo>
                      <a:pt x="848" y="428"/>
                      <a:pt x="907" y="429"/>
                      <a:pt x="913" y="429"/>
                    </a:cubicBezTo>
                    <a:cubicBezTo>
                      <a:pt x="919" y="429"/>
                      <a:pt x="930" y="421"/>
                      <a:pt x="933" y="416"/>
                    </a:cubicBezTo>
                    <a:cubicBezTo>
                      <a:pt x="937" y="411"/>
                      <a:pt x="941" y="411"/>
                      <a:pt x="949" y="412"/>
                    </a:cubicBezTo>
                    <a:cubicBezTo>
                      <a:pt x="957" y="412"/>
                      <a:pt x="961" y="405"/>
                      <a:pt x="965" y="402"/>
                    </a:cubicBezTo>
                    <a:cubicBezTo>
                      <a:pt x="969" y="400"/>
                      <a:pt x="967" y="398"/>
                      <a:pt x="964" y="398"/>
                    </a:cubicBezTo>
                    <a:cubicBezTo>
                      <a:pt x="960" y="397"/>
                      <a:pt x="957" y="395"/>
                      <a:pt x="960" y="394"/>
                    </a:cubicBezTo>
                    <a:cubicBezTo>
                      <a:pt x="964" y="394"/>
                      <a:pt x="966" y="392"/>
                      <a:pt x="967" y="388"/>
                    </a:cubicBezTo>
                    <a:cubicBezTo>
                      <a:pt x="969" y="383"/>
                      <a:pt x="966" y="385"/>
                      <a:pt x="961" y="379"/>
                    </a:cubicBezTo>
                    <a:cubicBezTo>
                      <a:pt x="956" y="373"/>
                      <a:pt x="954" y="381"/>
                      <a:pt x="949" y="380"/>
                    </a:cubicBezTo>
                    <a:cubicBezTo>
                      <a:pt x="944" y="380"/>
                      <a:pt x="952" y="374"/>
                      <a:pt x="948" y="371"/>
                    </a:cubicBezTo>
                    <a:cubicBezTo>
                      <a:pt x="944" y="369"/>
                      <a:pt x="937" y="371"/>
                      <a:pt x="931" y="376"/>
                    </a:cubicBezTo>
                    <a:cubicBezTo>
                      <a:pt x="925" y="381"/>
                      <a:pt x="925" y="375"/>
                      <a:pt x="920" y="380"/>
                    </a:cubicBezTo>
                    <a:cubicBezTo>
                      <a:pt x="915" y="385"/>
                      <a:pt x="915" y="378"/>
                      <a:pt x="917" y="376"/>
                    </a:cubicBezTo>
                    <a:cubicBezTo>
                      <a:pt x="920" y="374"/>
                      <a:pt x="922" y="376"/>
                      <a:pt x="924" y="373"/>
                    </a:cubicBezTo>
                    <a:cubicBezTo>
                      <a:pt x="926" y="370"/>
                      <a:pt x="928" y="373"/>
                      <a:pt x="934" y="369"/>
                    </a:cubicBezTo>
                    <a:cubicBezTo>
                      <a:pt x="940" y="366"/>
                      <a:pt x="945" y="367"/>
                      <a:pt x="947" y="365"/>
                    </a:cubicBezTo>
                    <a:cubicBezTo>
                      <a:pt x="948" y="362"/>
                      <a:pt x="944" y="358"/>
                      <a:pt x="938" y="359"/>
                    </a:cubicBezTo>
                    <a:cubicBezTo>
                      <a:pt x="933" y="361"/>
                      <a:pt x="929" y="352"/>
                      <a:pt x="926" y="354"/>
                    </a:cubicBezTo>
                    <a:cubicBezTo>
                      <a:pt x="922" y="357"/>
                      <a:pt x="923" y="351"/>
                      <a:pt x="919" y="353"/>
                    </a:cubicBezTo>
                    <a:cubicBezTo>
                      <a:pt x="915" y="356"/>
                      <a:pt x="913" y="352"/>
                      <a:pt x="911" y="348"/>
                    </a:cubicBezTo>
                    <a:cubicBezTo>
                      <a:pt x="909" y="343"/>
                      <a:pt x="898" y="335"/>
                      <a:pt x="892" y="333"/>
                    </a:cubicBezTo>
                    <a:cubicBezTo>
                      <a:pt x="885" y="331"/>
                      <a:pt x="890" y="328"/>
                      <a:pt x="893" y="330"/>
                    </a:cubicBezTo>
                    <a:cubicBezTo>
                      <a:pt x="897" y="333"/>
                      <a:pt x="901" y="328"/>
                      <a:pt x="902" y="325"/>
                    </a:cubicBezTo>
                    <a:cubicBezTo>
                      <a:pt x="904" y="323"/>
                      <a:pt x="900" y="320"/>
                      <a:pt x="898" y="320"/>
                    </a:cubicBezTo>
                    <a:cubicBezTo>
                      <a:pt x="896" y="320"/>
                      <a:pt x="896" y="317"/>
                      <a:pt x="896" y="314"/>
                    </a:cubicBezTo>
                    <a:cubicBezTo>
                      <a:pt x="897" y="312"/>
                      <a:pt x="889" y="308"/>
                      <a:pt x="889" y="306"/>
                    </a:cubicBezTo>
                    <a:cubicBezTo>
                      <a:pt x="889" y="303"/>
                      <a:pt x="884" y="302"/>
                      <a:pt x="885" y="299"/>
                    </a:cubicBezTo>
                    <a:cubicBezTo>
                      <a:pt x="885" y="297"/>
                      <a:pt x="880" y="294"/>
                      <a:pt x="880" y="291"/>
                    </a:cubicBezTo>
                    <a:cubicBezTo>
                      <a:pt x="880" y="288"/>
                      <a:pt x="873" y="282"/>
                      <a:pt x="873" y="278"/>
                    </a:cubicBezTo>
                    <a:cubicBezTo>
                      <a:pt x="872" y="275"/>
                      <a:pt x="868" y="272"/>
                      <a:pt x="867" y="268"/>
                    </a:cubicBezTo>
                    <a:cubicBezTo>
                      <a:pt x="865" y="264"/>
                      <a:pt x="863" y="266"/>
                      <a:pt x="862" y="272"/>
                    </a:cubicBezTo>
                    <a:cubicBezTo>
                      <a:pt x="860" y="278"/>
                      <a:pt x="855" y="278"/>
                      <a:pt x="857" y="280"/>
                    </a:cubicBezTo>
                    <a:cubicBezTo>
                      <a:pt x="860" y="284"/>
                      <a:pt x="857" y="284"/>
                      <a:pt x="855" y="286"/>
                    </a:cubicBezTo>
                    <a:cubicBezTo>
                      <a:pt x="853" y="289"/>
                      <a:pt x="857" y="293"/>
                      <a:pt x="853" y="293"/>
                    </a:cubicBezTo>
                    <a:cubicBezTo>
                      <a:pt x="849" y="293"/>
                      <a:pt x="851" y="300"/>
                      <a:pt x="849" y="297"/>
                    </a:cubicBezTo>
                    <a:cubicBezTo>
                      <a:pt x="847" y="293"/>
                      <a:pt x="842" y="294"/>
                      <a:pt x="842" y="298"/>
                    </a:cubicBezTo>
                    <a:cubicBezTo>
                      <a:pt x="842" y="301"/>
                      <a:pt x="834" y="305"/>
                      <a:pt x="831" y="304"/>
                    </a:cubicBezTo>
                    <a:cubicBezTo>
                      <a:pt x="828" y="304"/>
                      <a:pt x="828" y="297"/>
                      <a:pt x="825" y="299"/>
                    </a:cubicBezTo>
                    <a:cubicBezTo>
                      <a:pt x="822" y="301"/>
                      <a:pt x="823" y="294"/>
                      <a:pt x="818" y="294"/>
                    </a:cubicBezTo>
                    <a:cubicBezTo>
                      <a:pt x="814" y="294"/>
                      <a:pt x="811" y="294"/>
                      <a:pt x="812" y="290"/>
                    </a:cubicBezTo>
                    <a:cubicBezTo>
                      <a:pt x="814" y="286"/>
                      <a:pt x="805" y="284"/>
                      <a:pt x="808" y="282"/>
                    </a:cubicBezTo>
                    <a:cubicBezTo>
                      <a:pt x="811" y="280"/>
                      <a:pt x="807" y="276"/>
                      <a:pt x="807" y="269"/>
                    </a:cubicBezTo>
                    <a:cubicBezTo>
                      <a:pt x="806" y="263"/>
                      <a:pt x="810" y="262"/>
                      <a:pt x="810" y="260"/>
                    </a:cubicBezTo>
                    <a:cubicBezTo>
                      <a:pt x="810" y="257"/>
                      <a:pt x="807" y="257"/>
                      <a:pt x="804" y="259"/>
                    </a:cubicBezTo>
                    <a:cubicBezTo>
                      <a:pt x="801" y="261"/>
                      <a:pt x="801" y="257"/>
                      <a:pt x="798" y="257"/>
                    </a:cubicBezTo>
                    <a:cubicBezTo>
                      <a:pt x="795" y="257"/>
                      <a:pt x="785" y="257"/>
                      <a:pt x="785" y="252"/>
                    </a:cubicBezTo>
                    <a:cubicBezTo>
                      <a:pt x="784" y="248"/>
                      <a:pt x="781" y="250"/>
                      <a:pt x="779" y="246"/>
                    </a:cubicBezTo>
                    <a:cubicBezTo>
                      <a:pt x="778" y="241"/>
                      <a:pt x="774" y="245"/>
                      <a:pt x="774" y="242"/>
                    </a:cubicBezTo>
                    <a:cubicBezTo>
                      <a:pt x="774" y="239"/>
                      <a:pt x="772" y="237"/>
                      <a:pt x="769" y="237"/>
                    </a:cubicBezTo>
                    <a:cubicBezTo>
                      <a:pt x="766" y="237"/>
                      <a:pt x="765" y="234"/>
                      <a:pt x="761" y="233"/>
                    </a:cubicBezTo>
                    <a:cubicBezTo>
                      <a:pt x="757" y="233"/>
                      <a:pt x="752" y="236"/>
                      <a:pt x="750" y="237"/>
                    </a:cubicBezTo>
                    <a:cubicBezTo>
                      <a:pt x="748" y="238"/>
                      <a:pt x="742" y="233"/>
                      <a:pt x="740" y="235"/>
                    </a:cubicBezTo>
                    <a:cubicBezTo>
                      <a:pt x="737" y="237"/>
                      <a:pt x="737" y="234"/>
                      <a:pt x="731" y="232"/>
                    </a:cubicBezTo>
                    <a:cubicBezTo>
                      <a:pt x="724" y="230"/>
                      <a:pt x="716" y="230"/>
                      <a:pt x="716" y="232"/>
                    </a:cubicBezTo>
                    <a:cubicBezTo>
                      <a:pt x="715" y="234"/>
                      <a:pt x="710" y="235"/>
                      <a:pt x="711" y="240"/>
                    </a:cubicBezTo>
                    <a:cubicBezTo>
                      <a:pt x="712" y="246"/>
                      <a:pt x="717" y="245"/>
                      <a:pt x="718" y="248"/>
                    </a:cubicBezTo>
                    <a:cubicBezTo>
                      <a:pt x="719" y="252"/>
                      <a:pt x="716" y="250"/>
                      <a:pt x="715" y="254"/>
                    </a:cubicBezTo>
                    <a:cubicBezTo>
                      <a:pt x="715" y="257"/>
                      <a:pt x="712" y="257"/>
                      <a:pt x="712" y="259"/>
                    </a:cubicBezTo>
                    <a:cubicBezTo>
                      <a:pt x="712" y="261"/>
                      <a:pt x="714" y="261"/>
                      <a:pt x="715" y="265"/>
                    </a:cubicBezTo>
                    <a:cubicBezTo>
                      <a:pt x="717" y="270"/>
                      <a:pt x="719" y="269"/>
                      <a:pt x="720" y="275"/>
                    </a:cubicBezTo>
                    <a:cubicBezTo>
                      <a:pt x="721" y="281"/>
                      <a:pt x="718" y="280"/>
                      <a:pt x="715" y="281"/>
                    </a:cubicBezTo>
                    <a:cubicBezTo>
                      <a:pt x="713" y="282"/>
                      <a:pt x="716" y="285"/>
                      <a:pt x="712" y="289"/>
                    </a:cubicBezTo>
                    <a:cubicBezTo>
                      <a:pt x="709" y="293"/>
                      <a:pt x="706" y="297"/>
                      <a:pt x="708" y="299"/>
                    </a:cubicBezTo>
                    <a:cubicBezTo>
                      <a:pt x="711" y="302"/>
                      <a:pt x="721" y="306"/>
                      <a:pt x="725" y="313"/>
                    </a:cubicBezTo>
                    <a:cubicBezTo>
                      <a:pt x="729" y="320"/>
                      <a:pt x="729" y="330"/>
                      <a:pt x="728" y="338"/>
                    </a:cubicBezTo>
                    <a:cubicBezTo>
                      <a:pt x="727" y="345"/>
                      <a:pt x="718" y="347"/>
                      <a:pt x="712" y="353"/>
                    </a:cubicBezTo>
                    <a:cubicBezTo>
                      <a:pt x="706" y="360"/>
                      <a:pt x="699" y="359"/>
                      <a:pt x="696" y="359"/>
                    </a:cubicBezTo>
                    <a:cubicBezTo>
                      <a:pt x="693" y="359"/>
                      <a:pt x="695" y="365"/>
                      <a:pt x="699" y="370"/>
                    </a:cubicBezTo>
                    <a:cubicBezTo>
                      <a:pt x="703" y="375"/>
                      <a:pt x="700" y="376"/>
                      <a:pt x="702" y="381"/>
                    </a:cubicBezTo>
                    <a:cubicBezTo>
                      <a:pt x="704" y="386"/>
                      <a:pt x="702" y="390"/>
                      <a:pt x="705" y="395"/>
                    </a:cubicBezTo>
                    <a:cubicBezTo>
                      <a:pt x="709" y="399"/>
                      <a:pt x="707" y="401"/>
                      <a:pt x="703" y="404"/>
                    </a:cubicBezTo>
                    <a:cubicBezTo>
                      <a:pt x="699" y="408"/>
                      <a:pt x="704" y="406"/>
                      <a:pt x="705" y="410"/>
                    </a:cubicBezTo>
                    <a:cubicBezTo>
                      <a:pt x="705" y="414"/>
                      <a:pt x="703" y="412"/>
                      <a:pt x="700" y="410"/>
                    </a:cubicBezTo>
                    <a:cubicBezTo>
                      <a:pt x="696" y="407"/>
                      <a:pt x="693" y="414"/>
                      <a:pt x="693" y="417"/>
                    </a:cubicBezTo>
                    <a:cubicBezTo>
                      <a:pt x="693" y="419"/>
                      <a:pt x="686" y="413"/>
                      <a:pt x="684" y="413"/>
                    </a:cubicBezTo>
                    <a:cubicBezTo>
                      <a:pt x="682" y="413"/>
                      <a:pt x="684" y="409"/>
                      <a:pt x="680" y="405"/>
                    </a:cubicBezTo>
                    <a:cubicBezTo>
                      <a:pt x="675" y="402"/>
                      <a:pt x="672" y="401"/>
                      <a:pt x="672" y="398"/>
                    </a:cubicBezTo>
                    <a:cubicBezTo>
                      <a:pt x="672" y="394"/>
                      <a:pt x="664" y="392"/>
                      <a:pt x="664" y="388"/>
                    </a:cubicBezTo>
                    <a:cubicBezTo>
                      <a:pt x="664" y="384"/>
                      <a:pt x="665" y="373"/>
                      <a:pt x="663" y="370"/>
                    </a:cubicBezTo>
                    <a:cubicBezTo>
                      <a:pt x="662" y="367"/>
                      <a:pt x="663" y="364"/>
                      <a:pt x="665" y="361"/>
                    </a:cubicBezTo>
                    <a:cubicBezTo>
                      <a:pt x="666" y="359"/>
                      <a:pt x="663" y="354"/>
                      <a:pt x="658" y="354"/>
                    </a:cubicBezTo>
                    <a:cubicBezTo>
                      <a:pt x="654" y="354"/>
                      <a:pt x="648" y="353"/>
                      <a:pt x="641" y="353"/>
                    </a:cubicBezTo>
                    <a:cubicBezTo>
                      <a:pt x="635" y="354"/>
                      <a:pt x="632" y="353"/>
                      <a:pt x="630" y="351"/>
                    </a:cubicBezTo>
                    <a:cubicBezTo>
                      <a:pt x="628" y="349"/>
                      <a:pt x="622" y="346"/>
                      <a:pt x="614" y="344"/>
                    </a:cubicBezTo>
                    <a:cubicBezTo>
                      <a:pt x="606" y="342"/>
                      <a:pt x="603" y="338"/>
                      <a:pt x="602" y="335"/>
                    </a:cubicBezTo>
                    <a:cubicBezTo>
                      <a:pt x="601" y="333"/>
                      <a:pt x="594" y="331"/>
                      <a:pt x="592" y="329"/>
                    </a:cubicBezTo>
                    <a:cubicBezTo>
                      <a:pt x="590" y="327"/>
                      <a:pt x="583" y="326"/>
                      <a:pt x="580" y="326"/>
                    </a:cubicBezTo>
                    <a:cubicBezTo>
                      <a:pt x="577" y="327"/>
                      <a:pt x="569" y="320"/>
                      <a:pt x="565" y="320"/>
                    </a:cubicBezTo>
                    <a:cubicBezTo>
                      <a:pt x="560" y="320"/>
                      <a:pt x="550" y="325"/>
                      <a:pt x="548" y="325"/>
                    </a:cubicBezTo>
                    <a:cubicBezTo>
                      <a:pt x="546" y="325"/>
                      <a:pt x="548" y="321"/>
                      <a:pt x="549" y="320"/>
                    </a:cubicBezTo>
                    <a:cubicBezTo>
                      <a:pt x="551" y="318"/>
                      <a:pt x="546" y="310"/>
                      <a:pt x="544" y="305"/>
                    </a:cubicBezTo>
                    <a:cubicBezTo>
                      <a:pt x="543" y="300"/>
                      <a:pt x="541" y="295"/>
                      <a:pt x="536" y="296"/>
                    </a:cubicBezTo>
                    <a:cubicBezTo>
                      <a:pt x="531" y="296"/>
                      <a:pt x="525" y="294"/>
                      <a:pt x="524" y="293"/>
                    </a:cubicBezTo>
                    <a:cubicBezTo>
                      <a:pt x="522" y="292"/>
                      <a:pt x="522" y="277"/>
                      <a:pt x="523" y="271"/>
                    </a:cubicBezTo>
                    <a:cubicBezTo>
                      <a:pt x="524" y="265"/>
                      <a:pt x="531" y="256"/>
                      <a:pt x="531" y="253"/>
                    </a:cubicBezTo>
                    <a:cubicBezTo>
                      <a:pt x="531" y="249"/>
                      <a:pt x="535" y="247"/>
                      <a:pt x="539" y="246"/>
                    </a:cubicBezTo>
                    <a:cubicBezTo>
                      <a:pt x="543" y="245"/>
                      <a:pt x="540" y="238"/>
                      <a:pt x="543" y="237"/>
                    </a:cubicBezTo>
                    <a:cubicBezTo>
                      <a:pt x="547" y="237"/>
                      <a:pt x="547" y="235"/>
                      <a:pt x="548" y="232"/>
                    </a:cubicBezTo>
                    <a:cubicBezTo>
                      <a:pt x="549" y="229"/>
                      <a:pt x="553" y="231"/>
                      <a:pt x="551" y="229"/>
                    </a:cubicBezTo>
                    <a:cubicBezTo>
                      <a:pt x="548" y="226"/>
                      <a:pt x="550" y="226"/>
                      <a:pt x="556" y="226"/>
                    </a:cubicBezTo>
                    <a:cubicBezTo>
                      <a:pt x="562" y="226"/>
                      <a:pt x="570" y="224"/>
                      <a:pt x="569" y="218"/>
                    </a:cubicBezTo>
                    <a:cubicBezTo>
                      <a:pt x="568" y="212"/>
                      <a:pt x="553" y="216"/>
                      <a:pt x="553" y="212"/>
                    </a:cubicBezTo>
                    <a:cubicBezTo>
                      <a:pt x="553" y="207"/>
                      <a:pt x="534" y="207"/>
                      <a:pt x="535" y="204"/>
                    </a:cubicBezTo>
                    <a:cubicBezTo>
                      <a:pt x="536" y="201"/>
                      <a:pt x="554" y="206"/>
                      <a:pt x="561" y="208"/>
                    </a:cubicBezTo>
                    <a:cubicBezTo>
                      <a:pt x="567" y="211"/>
                      <a:pt x="569" y="211"/>
                      <a:pt x="574" y="210"/>
                    </a:cubicBezTo>
                    <a:cubicBezTo>
                      <a:pt x="579" y="210"/>
                      <a:pt x="576" y="203"/>
                      <a:pt x="577" y="201"/>
                    </a:cubicBezTo>
                    <a:cubicBezTo>
                      <a:pt x="578" y="198"/>
                      <a:pt x="588" y="205"/>
                      <a:pt x="594" y="203"/>
                    </a:cubicBezTo>
                    <a:cubicBezTo>
                      <a:pt x="599" y="202"/>
                      <a:pt x="605" y="190"/>
                      <a:pt x="610" y="187"/>
                    </a:cubicBezTo>
                    <a:cubicBezTo>
                      <a:pt x="614" y="184"/>
                      <a:pt x="610" y="181"/>
                      <a:pt x="601" y="181"/>
                    </a:cubicBezTo>
                    <a:cubicBezTo>
                      <a:pt x="592" y="182"/>
                      <a:pt x="586" y="179"/>
                      <a:pt x="581" y="175"/>
                    </a:cubicBezTo>
                    <a:cubicBezTo>
                      <a:pt x="576" y="171"/>
                      <a:pt x="577" y="168"/>
                      <a:pt x="582" y="169"/>
                    </a:cubicBezTo>
                    <a:cubicBezTo>
                      <a:pt x="587" y="169"/>
                      <a:pt x="600" y="179"/>
                      <a:pt x="605" y="180"/>
                    </a:cubicBezTo>
                    <a:cubicBezTo>
                      <a:pt x="609" y="180"/>
                      <a:pt x="618" y="170"/>
                      <a:pt x="622" y="167"/>
                    </a:cubicBezTo>
                    <a:cubicBezTo>
                      <a:pt x="626" y="164"/>
                      <a:pt x="618" y="163"/>
                      <a:pt x="615" y="161"/>
                    </a:cubicBezTo>
                    <a:cubicBezTo>
                      <a:pt x="612" y="159"/>
                      <a:pt x="620" y="157"/>
                      <a:pt x="624" y="157"/>
                    </a:cubicBezTo>
                    <a:cubicBezTo>
                      <a:pt x="628" y="157"/>
                      <a:pt x="630" y="161"/>
                      <a:pt x="631" y="162"/>
                    </a:cubicBezTo>
                    <a:cubicBezTo>
                      <a:pt x="633" y="164"/>
                      <a:pt x="640" y="161"/>
                      <a:pt x="643" y="161"/>
                    </a:cubicBezTo>
                    <a:cubicBezTo>
                      <a:pt x="647" y="161"/>
                      <a:pt x="643" y="155"/>
                      <a:pt x="637" y="153"/>
                    </a:cubicBezTo>
                    <a:cubicBezTo>
                      <a:pt x="631" y="151"/>
                      <a:pt x="637" y="147"/>
                      <a:pt x="639" y="150"/>
                    </a:cubicBezTo>
                    <a:cubicBezTo>
                      <a:pt x="641" y="154"/>
                      <a:pt x="645" y="153"/>
                      <a:pt x="647" y="157"/>
                    </a:cubicBezTo>
                    <a:cubicBezTo>
                      <a:pt x="650" y="163"/>
                      <a:pt x="651" y="159"/>
                      <a:pt x="656" y="157"/>
                    </a:cubicBezTo>
                    <a:cubicBezTo>
                      <a:pt x="661" y="155"/>
                      <a:pt x="664" y="152"/>
                      <a:pt x="667" y="149"/>
                    </a:cubicBezTo>
                    <a:cubicBezTo>
                      <a:pt x="669" y="146"/>
                      <a:pt x="670" y="150"/>
                      <a:pt x="673" y="145"/>
                    </a:cubicBezTo>
                    <a:cubicBezTo>
                      <a:pt x="676" y="140"/>
                      <a:pt x="672" y="136"/>
                      <a:pt x="668" y="133"/>
                    </a:cubicBezTo>
                    <a:cubicBezTo>
                      <a:pt x="664" y="130"/>
                      <a:pt x="668" y="127"/>
                      <a:pt x="664" y="125"/>
                    </a:cubicBezTo>
                    <a:cubicBezTo>
                      <a:pt x="660" y="123"/>
                      <a:pt x="659" y="119"/>
                      <a:pt x="664" y="120"/>
                    </a:cubicBezTo>
                    <a:cubicBezTo>
                      <a:pt x="669" y="121"/>
                      <a:pt x="673" y="120"/>
                      <a:pt x="675" y="116"/>
                    </a:cubicBezTo>
                    <a:cubicBezTo>
                      <a:pt x="678" y="113"/>
                      <a:pt x="668" y="112"/>
                      <a:pt x="672" y="109"/>
                    </a:cubicBezTo>
                    <a:cubicBezTo>
                      <a:pt x="677" y="107"/>
                      <a:pt x="673" y="104"/>
                      <a:pt x="669" y="104"/>
                    </a:cubicBezTo>
                    <a:cubicBezTo>
                      <a:pt x="664" y="104"/>
                      <a:pt x="660" y="102"/>
                      <a:pt x="660" y="98"/>
                    </a:cubicBezTo>
                    <a:cubicBezTo>
                      <a:pt x="660" y="95"/>
                      <a:pt x="652" y="97"/>
                      <a:pt x="647" y="95"/>
                    </a:cubicBezTo>
                    <a:cubicBezTo>
                      <a:pt x="643" y="93"/>
                      <a:pt x="632" y="93"/>
                      <a:pt x="630" y="93"/>
                    </a:cubicBezTo>
                    <a:cubicBezTo>
                      <a:pt x="627" y="94"/>
                      <a:pt x="627" y="104"/>
                      <a:pt x="631" y="104"/>
                    </a:cubicBezTo>
                    <a:cubicBezTo>
                      <a:pt x="634" y="104"/>
                      <a:pt x="637" y="108"/>
                      <a:pt x="634" y="110"/>
                    </a:cubicBezTo>
                    <a:cubicBezTo>
                      <a:pt x="631" y="111"/>
                      <a:pt x="635" y="115"/>
                      <a:pt x="632" y="115"/>
                    </a:cubicBezTo>
                    <a:cubicBezTo>
                      <a:pt x="630" y="114"/>
                      <a:pt x="626" y="113"/>
                      <a:pt x="625" y="120"/>
                    </a:cubicBezTo>
                    <a:cubicBezTo>
                      <a:pt x="624" y="126"/>
                      <a:pt x="624" y="129"/>
                      <a:pt x="619" y="131"/>
                    </a:cubicBezTo>
                    <a:cubicBezTo>
                      <a:pt x="615" y="133"/>
                      <a:pt x="618" y="124"/>
                      <a:pt x="614" y="124"/>
                    </a:cubicBezTo>
                    <a:cubicBezTo>
                      <a:pt x="610" y="124"/>
                      <a:pt x="610" y="132"/>
                      <a:pt x="613" y="133"/>
                    </a:cubicBezTo>
                    <a:cubicBezTo>
                      <a:pt x="616" y="133"/>
                      <a:pt x="616" y="136"/>
                      <a:pt x="617" y="140"/>
                    </a:cubicBezTo>
                    <a:cubicBezTo>
                      <a:pt x="618" y="143"/>
                      <a:pt x="612" y="141"/>
                      <a:pt x="609" y="145"/>
                    </a:cubicBezTo>
                    <a:cubicBezTo>
                      <a:pt x="607" y="150"/>
                      <a:pt x="606" y="143"/>
                      <a:pt x="603" y="140"/>
                    </a:cubicBezTo>
                    <a:cubicBezTo>
                      <a:pt x="599" y="137"/>
                      <a:pt x="595" y="132"/>
                      <a:pt x="595" y="128"/>
                    </a:cubicBezTo>
                    <a:cubicBezTo>
                      <a:pt x="596" y="125"/>
                      <a:pt x="597" y="124"/>
                      <a:pt x="600" y="123"/>
                    </a:cubicBezTo>
                    <a:cubicBezTo>
                      <a:pt x="603" y="123"/>
                      <a:pt x="600" y="120"/>
                      <a:pt x="600" y="116"/>
                    </a:cubicBezTo>
                    <a:cubicBezTo>
                      <a:pt x="600" y="111"/>
                      <a:pt x="596" y="113"/>
                      <a:pt x="592" y="108"/>
                    </a:cubicBezTo>
                    <a:cubicBezTo>
                      <a:pt x="588" y="103"/>
                      <a:pt x="584" y="103"/>
                      <a:pt x="582" y="106"/>
                    </a:cubicBezTo>
                    <a:cubicBezTo>
                      <a:pt x="580" y="108"/>
                      <a:pt x="581" y="112"/>
                      <a:pt x="578" y="114"/>
                    </a:cubicBezTo>
                    <a:cubicBezTo>
                      <a:pt x="574" y="115"/>
                      <a:pt x="576" y="122"/>
                      <a:pt x="573" y="123"/>
                    </a:cubicBezTo>
                    <a:cubicBezTo>
                      <a:pt x="570" y="123"/>
                      <a:pt x="571" y="110"/>
                      <a:pt x="569" y="109"/>
                    </a:cubicBezTo>
                    <a:cubicBezTo>
                      <a:pt x="566" y="108"/>
                      <a:pt x="567" y="105"/>
                      <a:pt x="570" y="104"/>
                    </a:cubicBezTo>
                    <a:cubicBezTo>
                      <a:pt x="574" y="104"/>
                      <a:pt x="576" y="100"/>
                      <a:pt x="573" y="100"/>
                    </a:cubicBezTo>
                    <a:cubicBezTo>
                      <a:pt x="570" y="100"/>
                      <a:pt x="564" y="96"/>
                      <a:pt x="562" y="95"/>
                    </a:cubicBezTo>
                    <a:cubicBezTo>
                      <a:pt x="560" y="94"/>
                      <a:pt x="556" y="100"/>
                      <a:pt x="553" y="98"/>
                    </a:cubicBezTo>
                    <a:cubicBezTo>
                      <a:pt x="551" y="96"/>
                      <a:pt x="554" y="91"/>
                      <a:pt x="554" y="88"/>
                    </a:cubicBezTo>
                    <a:cubicBezTo>
                      <a:pt x="554" y="85"/>
                      <a:pt x="558" y="89"/>
                      <a:pt x="560" y="86"/>
                    </a:cubicBezTo>
                    <a:cubicBezTo>
                      <a:pt x="563" y="82"/>
                      <a:pt x="553" y="82"/>
                      <a:pt x="553" y="78"/>
                    </a:cubicBezTo>
                    <a:cubicBezTo>
                      <a:pt x="553" y="75"/>
                      <a:pt x="546" y="74"/>
                      <a:pt x="543" y="72"/>
                    </a:cubicBezTo>
                    <a:cubicBezTo>
                      <a:pt x="541" y="71"/>
                      <a:pt x="545" y="65"/>
                      <a:pt x="544" y="62"/>
                    </a:cubicBezTo>
                    <a:cubicBezTo>
                      <a:pt x="543" y="60"/>
                      <a:pt x="533" y="52"/>
                      <a:pt x="529" y="52"/>
                    </a:cubicBezTo>
                    <a:cubicBezTo>
                      <a:pt x="525" y="53"/>
                      <a:pt x="524" y="47"/>
                      <a:pt x="527" y="47"/>
                    </a:cubicBezTo>
                    <a:cubicBezTo>
                      <a:pt x="529" y="48"/>
                      <a:pt x="531" y="46"/>
                      <a:pt x="535" y="41"/>
                    </a:cubicBezTo>
                    <a:cubicBezTo>
                      <a:pt x="539" y="37"/>
                      <a:pt x="540" y="35"/>
                      <a:pt x="537" y="34"/>
                    </a:cubicBezTo>
                    <a:cubicBezTo>
                      <a:pt x="534" y="33"/>
                      <a:pt x="532" y="30"/>
                      <a:pt x="537" y="30"/>
                    </a:cubicBezTo>
                    <a:cubicBezTo>
                      <a:pt x="543" y="31"/>
                      <a:pt x="552" y="34"/>
                      <a:pt x="555" y="32"/>
                    </a:cubicBezTo>
                    <a:cubicBezTo>
                      <a:pt x="558" y="30"/>
                      <a:pt x="567" y="15"/>
                      <a:pt x="571" y="10"/>
                    </a:cubicBezTo>
                    <a:cubicBezTo>
                      <a:pt x="575" y="4"/>
                      <a:pt x="568" y="4"/>
                      <a:pt x="559" y="5"/>
                    </a:cubicBezTo>
                    <a:cubicBezTo>
                      <a:pt x="550" y="5"/>
                      <a:pt x="548" y="1"/>
                      <a:pt x="541" y="1"/>
                    </a:cubicBezTo>
                    <a:cubicBezTo>
                      <a:pt x="533" y="0"/>
                      <a:pt x="519" y="2"/>
                      <a:pt x="517" y="4"/>
                    </a:cubicBezTo>
                    <a:cubicBezTo>
                      <a:pt x="515" y="7"/>
                      <a:pt x="521" y="9"/>
                      <a:pt x="520" y="11"/>
                    </a:cubicBezTo>
                    <a:cubicBezTo>
                      <a:pt x="520" y="14"/>
                      <a:pt x="515" y="9"/>
                      <a:pt x="513" y="10"/>
                    </a:cubicBezTo>
                    <a:cubicBezTo>
                      <a:pt x="511" y="11"/>
                      <a:pt x="514" y="15"/>
                      <a:pt x="513" y="23"/>
                    </a:cubicBezTo>
                    <a:cubicBezTo>
                      <a:pt x="512" y="32"/>
                      <a:pt x="515" y="33"/>
                      <a:pt x="517" y="36"/>
                    </a:cubicBezTo>
                    <a:cubicBezTo>
                      <a:pt x="520" y="39"/>
                      <a:pt x="519" y="43"/>
                      <a:pt x="519" y="49"/>
                    </a:cubicBezTo>
                    <a:cubicBezTo>
                      <a:pt x="519" y="54"/>
                      <a:pt x="514" y="54"/>
                      <a:pt x="512" y="55"/>
                    </a:cubicBezTo>
                    <a:cubicBezTo>
                      <a:pt x="511" y="57"/>
                      <a:pt x="517" y="59"/>
                      <a:pt x="516" y="62"/>
                    </a:cubicBezTo>
                    <a:cubicBezTo>
                      <a:pt x="515" y="66"/>
                      <a:pt x="510" y="60"/>
                      <a:pt x="507" y="61"/>
                    </a:cubicBezTo>
                    <a:cubicBezTo>
                      <a:pt x="504" y="62"/>
                      <a:pt x="501" y="71"/>
                      <a:pt x="504" y="73"/>
                    </a:cubicBezTo>
                    <a:cubicBezTo>
                      <a:pt x="508" y="76"/>
                      <a:pt x="509" y="76"/>
                      <a:pt x="506" y="79"/>
                    </a:cubicBezTo>
                    <a:cubicBezTo>
                      <a:pt x="504" y="82"/>
                      <a:pt x="501" y="87"/>
                      <a:pt x="507" y="92"/>
                    </a:cubicBezTo>
                    <a:cubicBezTo>
                      <a:pt x="513" y="96"/>
                      <a:pt x="524" y="96"/>
                      <a:pt x="530" y="100"/>
                    </a:cubicBezTo>
                    <a:cubicBezTo>
                      <a:pt x="536" y="103"/>
                      <a:pt x="527" y="101"/>
                      <a:pt x="530" y="105"/>
                    </a:cubicBezTo>
                    <a:cubicBezTo>
                      <a:pt x="532" y="110"/>
                      <a:pt x="526" y="111"/>
                      <a:pt x="526" y="114"/>
                    </a:cubicBezTo>
                    <a:cubicBezTo>
                      <a:pt x="526" y="118"/>
                      <a:pt x="529" y="116"/>
                      <a:pt x="532" y="110"/>
                    </a:cubicBezTo>
                    <a:cubicBezTo>
                      <a:pt x="535" y="105"/>
                      <a:pt x="537" y="112"/>
                      <a:pt x="537" y="117"/>
                    </a:cubicBezTo>
                    <a:cubicBezTo>
                      <a:pt x="536" y="121"/>
                      <a:pt x="532" y="119"/>
                      <a:pt x="529" y="123"/>
                    </a:cubicBezTo>
                    <a:cubicBezTo>
                      <a:pt x="526" y="128"/>
                      <a:pt x="523" y="129"/>
                      <a:pt x="518" y="128"/>
                    </a:cubicBezTo>
                    <a:cubicBezTo>
                      <a:pt x="513" y="127"/>
                      <a:pt x="516" y="135"/>
                      <a:pt x="518" y="139"/>
                    </a:cubicBezTo>
                    <a:cubicBezTo>
                      <a:pt x="520" y="143"/>
                      <a:pt x="517" y="145"/>
                      <a:pt x="512" y="143"/>
                    </a:cubicBezTo>
                    <a:cubicBezTo>
                      <a:pt x="506" y="142"/>
                      <a:pt x="503" y="138"/>
                      <a:pt x="506" y="134"/>
                    </a:cubicBezTo>
                    <a:cubicBezTo>
                      <a:pt x="509" y="130"/>
                      <a:pt x="511" y="125"/>
                      <a:pt x="507" y="125"/>
                    </a:cubicBezTo>
                    <a:cubicBezTo>
                      <a:pt x="504" y="126"/>
                      <a:pt x="497" y="125"/>
                      <a:pt x="494" y="121"/>
                    </a:cubicBezTo>
                    <a:cubicBezTo>
                      <a:pt x="492" y="118"/>
                      <a:pt x="496" y="119"/>
                      <a:pt x="503" y="120"/>
                    </a:cubicBezTo>
                    <a:cubicBezTo>
                      <a:pt x="509" y="121"/>
                      <a:pt x="504" y="116"/>
                      <a:pt x="509" y="116"/>
                    </a:cubicBezTo>
                    <a:cubicBezTo>
                      <a:pt x="514" y="116"/>
                      <a:pt x="517" y="118"/>
                      <a:pt x="522" y="115"/>
                    </a:cubicBezTo>
                    <a:cubicBezTo>
                      <a:pt x="526" y="111"/>
                      <a:pt x="519" y="104"/>
                      <a:pt x="515" y="105"/>
                    </a:cubicBezTo>
                    <a:cubicBezTo>
                      <a:pt x="512" y="106"/>
                      <a:pt x="506" y="108"/>
                      <a:pt x="506" y="104"/>
                    </a:cubicBezTo>
                    <a:cubicBezTo>
                      <a:pt x="506" y="101"/>
                      <a:pt x="512" y="103"/>
                      <a:pt x="516" y="102"/>
                    </a:cubicBezTo>
                    <a:cubicBezTo>
                      <a:pt x="519" y="102"/>
                      <a:pt x="514" y="97"/>
                      <a:pt x="509" y="98"/>
                    </a:cubicBezTo>
                    <a:cubicBezTo>
                      <a:pt x="504" y="100"/>
                      <a:pt x="500" y="100"/>
                      <a:pt x="496" y="96"/>
                    </a:cubicBezTo>
                    <a:cubicBezTo>
                      <a:pt x="492" y="91"/>
                      <a:pt x="485" y="89"/>
                      <a:pt x="483" y="99"/>
                    </a:cubicBezTo>
                    <a:cubicBezTo>
                      <a:pt x="482" y="108"/>
                      <a:pt x="475" y="103"/>
                      <a:pt x="472" y="106"/>
                    </a:cubicBezTo>
                    <a:cubicBezTo>
                      <a:pt x="469" y="110"/>
                      <a:pt x="475" y="112"/>
                      <a:pt x="482" y="112"/>
                    </a:cubicBezTo>
                    <a:cubicBezTo>
                      <a:pt x="489" y="112"/>
                      <a:pt x="494" y="119"/>
                      <a:pt x="490" y="119"/>
                    </a:cubicBezTo>
                    <a:cubicBezTo>
                      <a:pt x="487" y="119"/>
                      <a:pt x="489" y="123"/>
                      <a:pt x="485" y="122"/>
                    </a:cubicBezTo>
                    <a:cubicBezTo>
                      <a:pt x="482" y="120"/>
                      <a:pt x="478" y="122"/>
                      <a:pt x="481" y="125"/>
                    </a:cubicBezTo>
                    <a:cubicBezTo>
                      <a:pt x="483" y="128"/>
                      <a:pt x="480" y="129"/>
                      <a:pt x="480" y="132"/>
                    </a:cubicBezTo>
                    <a:cubicBezTo>
                      <a:pt x="480" y="135"/>
                      <a:pt x="475" y="132"/>
                      <a:pt x="469" y="132"/>
                    </a:cubicBezTo>
                    <a:cubicBezTo>
                      <a:pt x="464" y="131"/>
                      <a:pt x="454" y="133"/>
                      <a:pt x="447" y="134"/>
                    </a:cubicBezTo>
                    <a:cubicBezTo>
                      <a:pt x="440" y="136"/>
                      <a:pt x="433" y="133"/>
                      <a:pt x="430" y="130"/>
                    </a:cubicBezTo>
                    <a:cubicBezTo>
                      <a:pt x="427" y="127"/>
                      <a:pt x="423" y="127"/>
                      <a:pt x="418" y="127"/>
                    </a:cubicBezTo>
                    <a:cubicBezTo>
                      <a:pt x="413" y="127"/>
                      <a:pt x="414" y="123"/>
                      <a:pt x="408" y="122"/>
                    </a:cubicBezTo>
                    <a:cubicBezTo>
                      <a:pt x="401" y="122"/>
                      <a:pt x="403" y="117"/>
                      <a:pt x="402" y="113"/>
                    </a:cubicBezTo>
                    <a:cubicBezTo>
                      <a:pt x="401" y="110"/>
                      <a:pt x="388" y="111"/>
                      <a:pt x="383" y="114"/>
                    </a:cubicBezTo>
                    <a:cubicBezTo>
                      <a:pt x="379" y="117"/>
                      <a:pt x="369" y="116"/>
                      <a:pt x="367" y="121"/>
                    </a:cubicBezTo>
                    <a:cubicBezTo>
                      <a:pt x="364" y="127"/>
                      <a:pt x="369" y="126"/>
                      <a:pt x="372" y="126"/>
                    </a:cubicBezTo>
                    <a:cubicBezTo>
                      <a:pt x="376" y="126"/>
                      <a:pt x="375" y="122"/>
                      <a:pt x="382" y="123"/>
                    </a:cubicBezTo>
                    <a:cubicBezTo>
                      <a:pt x="389" y="124"/>
                      <a:pt x="394" y="115"/>
                      <a:pt x="397" y="118"/>
                    </a:cubicBezTo>
                    <a:cubicBezTo>
                      <a:pt x="400" y="121"/>
                      <a:pt x="385" y="127"/>
                      <a:pt x="379" y="128"/>
                    </a:cubicBezTo>
                    <a:cubicBezTo>
                      <a:pt x="372" y="129"/>
                      <a:pt x="374" y="134"/>
                      <a:pt x="380" y="144"/>
                    </a:cubicBezTo>
                    <a:cubicBezTo>
                      <a:pt x="386" y="153"/>
                      <a:pt x="377" y="148"/>
                      <a:pt x="377" y="152"/>
                    </a:cubicBezTo>
                    <a:cubicBezTo>
                      <a:pt x="377" y="157"/>
                      <a:pt x="366" y="151"/>
                      <a:pt x="370" y="149"/>
                    </a:cubicBezTo>
                    <a:cubicBezTo>
                      <a:pt x="375" y="148"/>
                      <a:pt x="373" y="143"/>
                      <a:pt x="369" y="140"/>
                    </a:cubicBezTo>
                    <a:cubicBezTo>
                      <a:pt x="365" y="137"/>
                      <a:pt x="363" y="140"/>
                      <a:pt x="363" y="137"/>
                    </a:cubicBezTo>
                    <a:cubicBezTo>
                      <a:pt x="364" y="133"/>
                      <a:pt x="359" y="137"/>
                      <a:pt x="356" y="134"/>
                    </a:cubicBezTo>
                    <a:cubicBezTo>
                      <a:pt x="352" y="131"/>
                      <a:pt x="351" y="129"/>
                      <a:pt x="346" y="132"/>
                    </a:cubicBezTo>
                    <a:cubicBezTo>
                      <a:pt x="341" y="134"/>
                      <a:pt x="336" y="133"/>
                      <a:pt x="325" y="135"/>
                    </a:cubicBezTo>
                    <a:cubicBezTo>
                      <a:pt x="315" y="137"/>
                      <a:pt x="295" y="136"/>
                      <a:pt x="292" y="133"/>
                    </a:cubicBezTo>
                    <a:cubicBezTo>
                      <a:pt x="288" y="129"/>
                      <a:pt x="301" y="123"/>
                      <a:pt x="305" y="124"/>
                    </a:cubicBezTo>
                    <a:cubicBezTo>
                      <a:pt x="308" y="125"/>
                      <a:pt x="306" y="120"/>
                      <a:pt x="300" y="116"/>
                    </a:cubicBezTo>
                    <a:cubicBezTo>
                      <a:pt x="295" y="111"/>
                      <a:pt x="282" y="108"/>
                      <a:pt x="282" y="111"/>
                    </a:cubicBezTo>
                    <a:cubicBezTo>
                      <a:pt x="282" y="114"/>
                      <a:pt x="275" y="111"/>
                      <a:pt x="266" y="110"/>
                    </a:cubicBezTo>
                    <a:cubicBezTo>
                      <a:pt x="256" y="108"/>
                      <a:pt x="255" y="105"/>
                      <a:pt x="249" y="104"/>
                    </a:cubicBezTo>
                    <a:cubicBezTo>
                      <a:pt x="243" y="104"/>
                      <a:pt x="234" y="102"/>
                      <a:pt x="227" y="97"/>
                    </a:cubicBezTo>
                    <a:cubicBezTo>
                      <a:pt x="220" y="91"/>
                      <a:pt x="204" y="93"/>
                      <a:pt x="202" y="98"/>
                    </a:cubicBezTo>
                    <a:cubicBezTo>
                      <a:pt x="200" y="103"/>
                      <a:pt x="194" y="103"/>
                      <a:pt x="189" y="103"/>
                    </a:cubicBezTo>
                    <a:cubicBezTo>
                      <a:pt x="183" y="103"/>
                      <a:pt x="191" y="96"/>
                      <a:pt x="189" y="95"/>
                    </a:cubicBezTo>
                    <a:cubicBezTo>
                      <a:pt x="187" y="94"/>
                      <a:pt x="189" y="87"/>
                      <a:pt x="185" y="87"/>
                    </a:cubicBezTo>
                    <a:cubicBezTo>
                      <a:pt x="181" y="86"/>
                      <a:pt x="178" y="103"/>
                      <a:pt x="170" y="103"/>
                    </a:cubicBezTo>
                    <a:cubicBezTo>
                      <a:pt x="163" y="102"/>
                      <a:pt x="159" y="85"/>
                      <a:pt x="153" y="80"/>
                    </a:cubicBezTo>
                    <a:cubicBezTo>
                      <a:pt x="147" y="76"/>
                      <a:pt x="141" y="75"/>
                      <a:pt x="146" y="82"/>
                    </a:cubicBezTo>
                    <a:cubicBezTo>
                      <a:pt x="152" y="89"/>
                      <a:pt x="142" y="84"/>
                      <a:pt x="142" y="89"/>
                    </a:cubicBezTo>
                    <a:cubicBezTo>
                      <a:pt x="143" y="93"/>
                      <a:pt x="134" y="98"/>
                      <a:pt x="134" y="96"/>
                    </a:cubicBezTo>
                    <a:cubicBezTo>
                      <a:pt x="134" y="93"/>
                      <a:pt x="129" y="91"/>
                      <a:pt x="123" y="98"/>
                    </a:cubicBezTo>
                    <a:cubicBezTo>
                      <a:pt x="117" y="105"/>
                      <a:pt x="113" y="104"/>
                      <a:pt x="112" y="101"/>
                    </a:cubicBezTo>
                    <a:cubicBezTo>
                      <a:pt x="112" y="99"/>
                      <a:pt x="94" y="108"/>
                      <a:pt x="95" y="111"/>
                    </a:cubicBezTo>
                    <a:cubicBezTo>
                      <a:pt x="96" y="114"/>
                      <a:pt x="92" y="116"/>
                      <a:pt x="87" y="116"/>
                    </a:cubicBezTo>
                    <a:cubicBezTo>
                      <a:pt x="83" y="115"/>
                      <a:pt x="86" y="111"/>
                      <a:pt x="90" y="109"/>
                    </a:cubicBezTo>
                    <a:cubicBezTo>
                      <a:pt x="94" y="107"/>
                      <a:pt x="106" y="98"/>
                      <a:pt x="112" y="97"/>
                    </a:cubicBezTo>
                    <a:cubicBezTo>
                      <a:pt x="118" y="96"/>
                      <a:pt x="129" y="91"/>
                      <a:pt x="130" y="88"/>
                    </a:cubicBezTo>
                    <a:cubicBezTo>
                      <a:pt x="130" y="86"/>
                      <a:pt x="124" y="88"/>
                      <a:pt x="120" y="87"/>
                    </a:cubicBezTo>
                    <a:cubicBezTo>
                      <a:pt x="116" y="86"/>
                      <a:pt x="109" y="91"/>
                      <a:pt x="102" y="94"/>
                    </a:cubicBezTo>
                    <a:cubicBezTo>
                      <a:pt x="95" y="97"/>
                      <a:pt x="88" y="96"/>
                      <a:pt x="90" y="100"/>
                    </a:cubicBezTo>
                    <a:cubicBezTo>
                      <a:pt x="92" y="104"/>
                      <a:pt x="83" y="99"/>
                      <a:pt x="82" y="102"/>
                    </a:cubicBezTo>
                    <a:cubicBezTo>
                      <a:pt x="80" y="105"/>
                      <a:pt x="77" y="102"/>
                      <a:pt x="79" y="100"/>
                    </a:cubicBezTo>
                    <a:cubicBezTo>
                      <a:pt x="82" y="99"/>
                      <a:pt x="73" y="96"/>
                      <a:pt x="73" y="98"/>
                    </a:cubicBezTo>
                    <a:cubicBezTo>
                      <a:pt x="73" y="100"/>
                      <a:pt x="72" y="102"/>
                      <a:pt x="66" y="102"/>
                    </a:cubicBezTo>
                    <a:cubicBezTo>
                      <a:pt x="60" y="102"/>
                      <a:pt x="54" y="106"/>
                      <a:pt x="58" y="109"/>
                    </a:cubicBezTo>
                    <a:cubicBezTo>
                      <a:pt x="62" y="112"/>
                      <a:pt x="64" y="114"/>
                      <a:pt x="62" y="116"/>
                    </a:cubicBezTo>
                    <a:cubicBezTo>
                      <a:pt x="60" y="118"/>
                      <a:pt x="54" y="110"/>
                      <a:pt x="45" y="111"/>
                    </a:cubicBezTo>
                    <a:cubicBezTo>
                      <a:pt x="36" y="112"/>
                      <a:pt x="19" y="101"/>
                      <a:pt x="19" y="99"/>
                    </a:cubicBezTo>
                    <a:cubicBezTo>
                      <a:pt x="19" y="97"/>
                      <a:pt x="8" y="98"/>
                      <a:pt x="0" y="9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1" y="269"/>
                      <a:pt x="2" y="270"/>
                      <a:pt x="3" y="270"/>
                    </a:cubicBezTo>
                    <a:cubicBezTo>
                      <a:pt x="4" y="269"/>
                      <a:pt x="5" y="268"/>
                      <a:pt x="6" y="268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9" y="269"/>
                      <a:pt x="11" y="269"/>
                      <a:pt x="14" y="267"/>
                    </a:cubicBezTo>
                    <a:cubicBezTo>
                      <a:pt x="15" y="267"/>
                      <a:pt x="16" y="267"/>
                      <a:pt x="17" y="267"/>
                    </a:cubicBezTo>
                    <a:cubicBezTo>
                      <a:pt x="22" y="267"/>
                      <a:pt x="24" y="271"/>
                      <a:pt x="24" y="275"/>
                    </a:cubicBezTo>
                    <a:cubicBezTo>
                      <a:pt x="24" y="276"/>
                      <a:pt x="27" y="278"/>
                      <a:pt x="29" y="279"/>
                    </a:cubicBezTo>
                    <a:cubicBezTo>
                      <a:pt x="31" y="281"/>
                      <a:pt x="33" y="283"/>
                      <a:pt x="35" y="285"/>
                    </a:cubicBezTo>
                    <a:cubicBezTo>
                      <a:pt x="36" y="286"/>
                      <a:pt x="36" y="286"/>
                      <a:pt x="36" y="287"/>
                    </a:cubicBezTo>
                    <a:cubicBezTo>
                      <a:pt x="38" y="289"/>
                      <a:pt x="39" y="291"/>
                      <a:pt x="40" y="291"/>
                    </a:cubicBezTo>
                    <a:cubicBezTo>
                      <a:pt x="40" y="291"/>
                      <a:pt x="41" y="290"/>
                      <a:pt x="41" y="290"/>
                    </a:cubicBezTo>
                    <a:cubicBezTo>
                      <a:pt x="42" y="289"/>
                      <a:pt x="44" y="289"/>
                      <a:pt x="45" y="288"/>
                    </a:cubicBezTo>
                    <a:cubicBezTo>
                      <a:pt x="48" y="287"/>
                      <a:pt x="50" y="286"/>
                      <a:pt x="50" y="284"/>
                    </a:cubicBezTo>
                    <a:cubicBezTo>
                      <a:pt x="50" y="280"/>
                      <a:pt x="55" y="278"/>
                      <a:pt x="60" y="278"/>
                    </a:cubicBezTo>
                    <a:cubicBezTo>
                      <a:pt x="66" y="278"/>
                      <a:pt x="70" y="281"/>
                      <a:pt x="70" y="285"/>
                    </a:cubicBezTo>
                    <a:cubicBezTo>
                      <a:pt x="70" y="286"/>
                      <a:pt x="73" y="289"/>
                      <a:pt x="77" y="292"/>
                    </a:cubicBezTo>
                    <a:cubicBezTo>
                      <a:pt x="82" y="297"/>
                      <a:pt x="89" y="303"/>
                      <a:pt x="94" y="311"/>
                    </a:cubicBezTo>
                    <a:cubicBezTo>
                      <a:pt x="96" y="315"/>
                      <a:pt x="97" y="318"/>
                      <a:pt x="99" y="320"/>
                    </a:cubicBezTo>
                    <a:cubicBezTo>
                      <a:pt x="103" y="328"/>
                      <a:pt x="104" y="330"/>
                      <a:pt x="113" y="334"/>
                    </a:cubicBezTo>
                    <a:cubicBezTo>
                      <a:pt x="125" y="339"/>
                      <a:pt x="127" y="342"/>
                      <a:pt x="125" y="349"/>
                    </a:cubicBezTo>
                    <a:cubicBezTo>
                      <a:pt x="124" y="349"/>
                      <a:pt x="125" y="350"/>
                      <a:pt x="126" y="351"/>
                    </a:cubicBezTo>
                    <a:cubicBezTo>
                      <a:pt x="128" y="353"/>
                      <a:pt x="129" y="354"/>
                      <a:pt x="129" y="356"/>
                    </a:cubicBezTo>
                    <a:cubicBezTo>
                      <a:pt x="129" y="358"/>
                      <a:pt x="128" y="359"/>
                      <a:pt x="126" y="360"/>
                    </a:cubicBezTo>
                    <a:cubicBezTo>
                      <a:pt x="124" y="361"/>
                      <a:pt x="121" y="363"/>
                      <a:pt x="119" y="365"/>
                    </a:cubicBezTo>
                    <a:cubicBezTo>
                      <a:pt x="118" y="366"/>
                      <a:pt x="118" y="366"/>
                      <a:pt x="118" y="366"/>
                    </a:cubicBezTo>
                    <a:cubicBezTo>
                      <a:pt x="119" y="367"/>
                      <a:pt x="120" y="368"/>
                      <a:pt x="122" y="369"/>
                    </a:cubicBezTo>
                    <a:cubicBezTo>
                      <a:pt x="125" y="372"/>
                      <a:pt x="117" y="372"/>
                      <a:pt x="119" y="374"/>
                    </a:cubicBezTo>
                    <a:cubicBezTo>
                      <a:pt x="122" y="376"/>
                      <a:pt x="119" y="380"/>
                      <a:pt x="121" y="383"/>
                    </a:cubicBezTo>
                    <a:cubicBezTo>
                      <a:pt x="124" y="385"/>
                      <a:pt x="128" y="384"/>
                      <a:pt x="131" y="382"/>
                    </a:cubicBezTo>
                    <a:cubicBezTo>
                      <a:pt x="134" y="380"/>
                      <a:pt x="136" y="385"/>
                      <a:pt x="133" y="389"/>
                    </a:cubicBezTo>
                    <a:cubicBezTo>
                      <a:pt x="131" y="392"/>
                      <a:pt x="136" y="395"/>
                      <a:pt x="138" y="392"/>
                    </a:cubicBezTo>
                    <a:cubicBezTo>
                      <a:pt x="140" y="390"/>
                      <a:pt x="145" y="397"/>
                      <a:pt x="147" y="398"/>
                    </a:cubicBezTo>
                    <a:cubicBezTo>
                      <a:pt x="150" y="399"/>
                      <a:pt x="152" y="403"/>
                      <a:pt x="148" y="403"/>
                    </a:cubicBezTo>
                    <a:cubicBezTo>
                      <a:pt x="144" y="403"/>
                      <a:pt x="145" y="410"/>
                      <a:pt x="148" y="410"/>
                    </a:cubicBezTo>
                    <a:cubicBezTo>
                      <a:pt x="150" y="410"/>
                      <a:pt x="150" y="414"/>
                      <a:pt x="150" y="416"/>
                    </a:cubicBezTo>
                    <a:cubicBezTo>
                      <a:pt x="150" y="418"/>
                      <a:pt x="159" y="421"/>
                      <a:pt x="162" y="420"/>
                    </a:cubicBezTo>
                    <a:cubicBezTo>
                      <a:pt x="165" y="419"/>
                      <a:pt x="168" y="422"/>
                      <a:pt x="170" y="425"/>
                    </a:cubicBezTo>
                    <a:cubicBezTo>
                      <a:pt x="171" y="428"/>
                      <a:pt x="177" y="430"/>
                      <a:pt x="180" y="428"/>
                    </a:cubicBezTo>
                    <a:cubicBezTo>
                      <a:pt x="182" y="426"/>
                      <a:pt x="183" y="431"/>
                      <a:pt x="184" y="435"/>
                    </a:cubicBezTo>
                    <a:cubicBezTo>
                      <a:pt x="184" y="438"/>
                      <a:pt x="189" y="436"/>
                      <a:pt x="192" y="436"/>
                    </a:cubicBezTo>
                    <a:cubicBezTo>
                      <a:pt x="195" y="436"/>
                      <a:pt x="197" y="440"/>
                      <a:pt x="199" y="439"/>
                    </a:cubicBezTo>
                    <a:cubicBezTo>
                      <a:pt x="203" y="438"/>
                      <a:pt x="204" y="444"/>
                      <a:pt x="207" y="448"/>
                    </a:cubicBezTo>
                    <a:cubicBezTo>
                      <a:pt x="517" y="446"/>
                      <a:pt x="517" y="446"/>
                      <a:pt x="517" y="446"/>
                    </a:cubicBezTo>
                    <a:cubicBezTo>
                      <a:pt x="517" y="444"/>
                      <a:pt x="518" y="441"/>
                      <a:pt x="521" y="441"/>
                    </a:cubicBezTo>
                    <a:close/>
                    <a:moveTo>
                      <a:pt x="264" y="164"/>
                    </a:moveTo>
                    <a:cubicBezTo>
                      <a:pt x="258" y="173"/>
                      <a:pt x="255" y="174"/>
                      <a:pt x="249" y="173"/>
                    </a:cubicBezTo>
                    <a:cubicBezTo>
                      <a:pt x="242" y="171"/>
                      <a:pt x="238" y="175"/>
                      <a:pt x="241" y="177"/>
                    </a:cubicBezTo>
                    <a:cubicBezTo>
                      <a:pt x="245" y="179"/>
                      <a:pt x="245" y="181"/>
                      <a:pt x="238" y="183"/>
                    </a:cubicBezTo>
                    <a:cubicBezTo>
                      <a:pt x="231" y="185"/>
                      <a:pt x="226" y="190"/>
                      <a:pt x="223" y="189"/>
                    </a:cubicBezTo>
                    <a:cubicBezTo>
                      <a:pt x="221" y="189"/>
                      <a:pt x="235" y="178"/>
                      <a:pt x="232" y="176"/>
                    </a:cubicBezTo>
                    <a:cubicBezTo>
                      <a:pt x="228" y="173"/>
                      <a:pt x="218" y="180"/>
                      <a:pt x="218" y="184"/>
                    </a:cubicBezTo>
                    <a:cubicBezTo>
                      <a:pt x="218" y="187"/>
                      <a:pt x="212" y="187"/>
                      <a:pt x="208" y="187"/>
                    </a:cubicBezTo>
                    <a:cubicBezTo>
                      <a:pt x="204" y="187"/>
                      <a:pt x="199" y="183"/>
                      <a:pt x="203" y="183"/>
                    </a:cubicBezTo>
                    <a:cubicBezTo>
                      <a:pt x="207" y="182"/>
                      <a:pt x="204" y="178"/>
                      <a:pt x="210" y="176"/>
                    </a:cubicBezTo>
                    <a:cubicBezTo>
                      <a:pt x="215" y="174"/>
                      <a:pt x="209" y="171"/>
                      <a:pt x="210" y="169"/>
                    </a:cubicBezTo>
                    <a:cubicBezTo>
                      <a:pt x="212" y="167"/>
                      <a:pt x="222" y="171"/>
                      <a:pt x="222" y="167"/>
                    </a:cubicBezTo>
                    <a:cubicBezTo>
                      <a:pt x="223" y="163"/>
                      <a:pt x="212" y="160"/>
                      <a:pt x="208" y="162"/>
                    </a:cubicBezTo>
                    <a:cubicBezTo>
                      <a:pt x="205" y="165"/>
                      <a:pt x="196" y="170"/>
                      <a:pt x="186" y="166"/>
                    </a:cubicBezTo>
                    <a:cubicBezTo>
                      <a:pt x="183" y="165"/>
                      <a:pt x="212" y="162"/>
                      <a:pt x="216" y="157"/>
                    </a:cubicBezTo>
                    <a:cubicBezTo>
                      <a:pt x="221" y="153"/>
                      <a:pt x="243" y="148"/>
                      <a:pt x="244" y="152"/>
                    </a:cubicBezTo>
                    <a:cubicBezTo>
                      <a:pt x="246" y="156"/>
                      <a:pt x="233" y="158"/>
                      <a:pt x="239" y="162"/>
                    </a:cubicBezTo>
                    <a:cubicBezTo>
                      <a:pt x="245" y="166"/>
                      <a:pt x="256" y="163"/>
                      <a:pt x="258" y="159"/>
                    </a:cubicBezTo>
                    <a:cubicBezTo>
                      <a:pt x="260" y="156"/>
                      <a:pt x="271" y="156"/>
                      <a:pt x="264" y="164"/>
                    </a:cubicBezTo>
                    <a:close/>
                    <a:moveTo>
                      <a:pt x="327" y="245"/>
                    </a:moveTo>
                    <a:cubicBezTo>
                      <a:pt x="320" y="251"/>
                      <a:pt x="320" y="250"/>
                      <a:pt x="314" y="251"/>
                    </a:cubicBezTo>
                    <a:cubicBezTo>
                      <a:pt x="307" y="252"/>
                      <a:pt x="312" y="259"/>
                      <a:pt x="304" y="259"/>
                    </a:cubicBezTo>
                    <a:cubicBezTo>
                      <a:pt x="296" y="260"/>
                      <a:pt x="276" y="261"/>
                      <a:pt x="273" y="256"/>
                    </a:cubicBezTo>
                    <a:cubicBezTo>
                      <a:pt x="272" y="255"/>
                      <a:pt x="284" y="256"/>
                      <a:pt x="285" y="252"/>
                    </a:cubicBezTo>
                    <a:cubicBezTo>
                      <a:pt x="286" y="249"/>
                      <a:pt x="289" y="244"/>
                      <a:pt x="294" y="244"/>
                    </a:cubicBezTo>
                    <a:cubicBezTo>
                      <a:pt x="299" y="244"/>
                      <a:pt x="298" y="237"/>
                      <a:pt x="290" y="233"/>
                    </a:cubicBezTo>
                    <a:cubicBezTo>
                      <a:pt x="282" y="229"/>
                      <a:pt x="302" y="227"/>
                      <a:pt x="307" y="233"/>
                    </a:cubicBezTo>
                    <a:cubicBezTo>
                      <a:pt x="311" y="239"/>
                      <a:pt x="319" y="244"/>
                      <a:pt x="324" y="239"/>
                    </a:cubicBezTo>
                    <a:cubicBezTo>
                      <a:pt x="328" y="235"/>
                      <a:pt x="354" y="222"/>
                      <a:pt x="354" y="228"/>
                    </a:cubicBezTo>
                    <a:cubicBezTo>
                      <a:pt x="354" y="234"/>
                      <a:pt x="335" y="238"/>
                      <a:pt x="327" y="245"/>
                    </a:cubicBezTo>
                    <a:close/>
                    <a:moveTo>
                      <a:pt x="501" y="426"/>
                    </a:moveTo>
                    <a:cubicBezTo>
                      <a:pt x="496" y="427"/>
                      <a:pt x="502" y="412"/>
                      <a:pt x="492" y="406"/>
                    </a:cubicBezTo>
                    <a:cubicBezTo>
                      <a:pt x="480" y="400"/>
                      <a:pt x="475" y="388"/>
                      <a:pt x="475" y="381"/>
                    </a:cubicBezTo>
                    <a:cubicBezTo>
                      <a:pt x="475" y="375"/>
                      <a:pt x="485" y="372"/>
                      <a:pt x="489" y="377"/>
                    </a:cubicBezTo>
                    <a:cubicBezTo>
                      <a:pt x="493" y="382"/>
                      <a:pt x="499" y="402"/>
                      <a:pt x="502" y="409"/>
                    </a:cubicBezTo>
                    <a:cubicBezTo>
                      <a:pt x="506" y="415"/>
                      <a:pt x="506" y="426"/>
                      <a:pt x="501" y="4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0" name="Freeform 2198"/>
              <p:cNvSpPr>
                <a:spLocks/>
              </p:cNvSpPr>
              <p:nvPr/>
            </p:nvSpPr>
            <p:spPr bwMode="auto">
              <a:xfrm>
                <a:off x="2010989" y="2123011"/>
                <a:ext cx="33451" cy="21582"/>
              </a:xfrm>
              <a:custGeom>
                <a:avLst/>
                <a:gdLst>
                  <a:gd name="T0" fmla="*/ 16 w 19"/>
                  <a:gd name="T1" fmla="*/ 6 h 12"/>
                  <a:gd name="T2" fmla="*/ 1 w 19"/>
                  <a:gd name="T3" fmla="*/ 3 h 12"/>
                  <a:gd name="T4" fmla="*/ 16 w 19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6" y="6"/>
                    </a:moveTo>
                    <a:cubicBezTo>
                      <a:pt x="19" y="0"/>
                      <a:pt x="0" y="1"/>
                      <a:pt x="1" y="3"/>
                    </a:cubicBezTo>
                    <a:cubicBezTo>
                      <a:pt x="5" y="7"/>
                      <a:pt x="14" y="12"/>
                      <a:pt x="1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1" name="Freeform 2199"/>
              <p:cNvSpPr>
                <a:spLocks/>
              </p:cNvSpPr>
              <p:nvPr/>
            </p:nvSpPr>
            <p:spPr bwMode="auto">
              <a:xfrm>
                <a:off x="1849308" y="2137399"/>
                <a:ext cx="157964" cy="77335"/>
              </a:xfrm>
              <a:custGeom>
                <a:avLst/>
                <a:gdLst>
                  <a:gd name="T0" fmla="*/ 3 w 89"/>
                  <a:gd name="T1" fmla="*/ 36 h 45"/>
                  <a:gd name="T2" fmla="*/ 7 w 89"/>
                  <a:gd name="T3" fmla="*/ 43 h 45"/>
                  <a:gd name="T4" fmla="*/ 15 w 89"/>
                  <a:gd name="T5" fmla="*/ 41 h 45"/>
                  <a:gd name="T6" fmla="*/ 24 w 89"/>
                  <a:gd name="T7" fmla="*/ 36 h 45"/>
                  <a:gd name="T8" fmla="*/ 32 w 89"/>
                  <a:gd name="T9" fmla="*/ 45 h 45"/>
                  <a:gd name="T10" fmla="*/ 42 w 89"/>
                  <a:gd name="T11" fmla="*/ 36 h 45"/>
                  <a:gd name="T12" fmla="*/ 49 w 89"/>
                  <a:gd name="T13" fmla="*/ 31 h 45"/>
                  <a:gd name="T14" fmla="*/ 56 w 89"/>
                  <a:gd name="T15" fmla="*/ 21 h 45"/>
                  <a:gd name="T16" fmla="*/ 59 w 89"/>
                  <a:gd name="T17" fmla="*/ 31 h 45"/>
                  <a:gd name="T18" fmla="*/ 70 w 89"/>
                  <a:gd name="T19" fmla="*/ 28 h 45"/>
                  <a:gd name="T20" fmla="*/ 79 w 89"/>
                  <a:gd name="T21" fmla="*/ 24 h 45"/>
                  <a:gd name="T22" fmla="*/ 79 w 89"/>
                  <a:gd name="T23" fmla="*/ 15 h 45"/>
                  <a:gd name="T24" fmla="*/ 86 w 89"/>
                  <a:gd name="T25" fmla="*/ 9 h 45"/>
                  <a:gd name="T26" fmla="*/ 77 w 89"/>
                  <a:gd name="T27" fmla="*/ 4 h 45"/>
                  <a:gd name="T28" fmla="*/ 70 w 89"/>
                  <a:gd name="T29" fmla="*/ 9 h 45"/>
                  <a:gd name="T30" fmla="*/ 55 w 89"/>
                  <a:gd name="T31" fmla="*/ 7 h 45"/>
                  <a:gd name="T32" fmla="*/ 34 w 89"/>
                  <a:gd name="T33" fmla="*/ 18 h 45"/>
                  <a:gd name="T34" fmla="*/ 18 w 89"/>
                  <a:gd name="T35" fmla="*/ 28 h 45"/>
                  <a:gd name="T36" fmla="*/ 3 w 89"/>
                  <a:gd name="T3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45">
                    <a:moveTo>
                      <a:pt x="3" y="36"/>
                    </a:moveTo>
                    <a:cubicBezTo>
                      <a:pt x="7" y="38"/>
                      <a:pt x="3" y="45"/>
                      <a:pt x="7" y="43"/>
                    </a:cubicBezTo>
                    <a:cubicBezTo>
                      <a:pt x="11" y="41"/>
                      <a:pt x="12" y="40"/>
                      <a:pt x="15" y="41"/>
                    </a:cubicBezTo>
                    <a:cubicBezTo>
                      <a:pt x="21" y="43"/>
                      <a:pt x="22" y="38"/>
                      <a:pt x="24" y="36"/>
                    </a:cubicBezTo>
                    <a:cubicBezTo>
                      <a:pt x="27" y="33"/>
                      <a:pt x="26" y="45"/>
                      <a:pt x="32" y="45"/>
                    </a:cubicBezTo>
                    <a:cubicBezTo>
                      <a:pt x="38" y="45"/>
                      <a:pt x="37" y="33"/>
                      <a:pt x="42" y="36"/>
                    </a:cubicBezTo>
                    <a:cubicBezTo>
                      <a:pt x="47" y="40"/>
                      <a:pt x="48" y="35"/>
                      <a:pt x="49" y="31"/>
                    </a:cubicBezTo>
                    <a:cubicBezTo>
                      <a:pt x="50" y="28"/>
                      <a:pt x="50" y="22"/>
                      <a:pt x="56" y="21"/>
                    </a:cubicBezTo>
                    <a:cubicBezTo>
                      <a:pt x="61" y="20"/>
                      <a:pt x="57" y="26"/>
                      <a:pt x="59" y="31"/>
                    </a:cubicBezTo>
                    <a:cubicBezTo>
                      <a:pt x="63" y="37"/>
                      <a:pt x="69" y="31"/>
                      <a:pt x="70" y="28"/>
                    </a:cubicBezTo>
                    <a:cubicBezTo>
                      <a:pt x="70" y="25"/>
                      <a:pt x="79" y="27"/>
                      <a:pt x="79" y="24"/>
                    </a:cubicBezTo>
                    <a:cubicBezTo>
                      <a:pt x="78" y="20"/>
                      <a:pt x="81" y="19"/>
                      <a:pt x="79" y="15"/>
                    </a:cubicBezTo>
                    <a:cubicBezTo>
                      <a:pt x="76" y="11"/>
                      <a:pt x="83" y="12"/>
                      <a:pt x="86" y="9"/>
                    </a:cubicBezTo>
                    <a:cubicBezTo>
                      <a:pt x="89" y="6"/>
                      <a:pt x="82" y="9"/>
                      <a:pt x="77" y="4"/>
                    </a:cubicBezTo>
                    <a:cubicBezTo>
                      <a:pt x="72" y="0"/>
                      <a:pt x="70" y="6"/>
                      <a:pt x="70" y="9"/>
                    </a:cubicBezTo>
                    <a:cubicBezTo>
                      <a:pt x="70" y="12"/>
                      <a:pt x="60" y="9"/>
                      <a:pt x="55" y="7"/>
                    </a:cubicBezTo>
                    <a:cubicBezTo>
                      <a:pt x="49" y="5"/>
                      <a:pt x="42" y="14"/>
                      <a:pt x="34" y="18"/>
                    </a:cubicBezTo>
                    <a:cubicBezTo>
                      <a:pt x="26" y="22"/>
                      <a:pt x="26" y="29"/>
                      <a:pt x="18" y="28"/>
                    </a:cubicBezTo>
                    <a:cubicBezTo>
                      <a:pt x="11" y="28"/>
                      <a:pt x="0" y="35"/>
                      <a:pt x="3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2" name="Freeform 2200"/>
              <p:cNvSpPr>
                <a:spLocks/>
              </p:cNvSpPr>
              <p:nvPr/>
            </p:nvSpPr>
            <p:spPr bwMode="auto">
              <a:xfrm>
                <a:off x="1960812" y="2171570"/>
                <a:ext cx="245308" cy="104312"/>
              </a:xfrm>
              <a:custGeom>
                <a:avLst/>
                <a:gdLst>
                  <a:gd name="T0" fmla="*/ 18 w 138"/>
                  <a:gd name="T1" fmla="*/ 14 h 60"/>
                  <a:gd name="T2" fmla="*/ 20 w 138"/>
                  <a:gd name="T3" fmla="*/ 21 h 60"/>
                  <a:gd name="T4" fmla="*/ 19 w 138"/>
                  <a:gd name="T5" fmla="*/ 23 h 60"/>
                  <a:gd name="T6" fmla="*/ 10 w 138"/>
                  <a:gd name="T7" fmla="*/ 31 h 60"/>
                  <a:gd name="T8" fmla="*/ 22 w 138"/>
                  <a:gd name="T9" fmla="*/ 31 h 60"/>
                  <a:gd name="T10" fmla="*/ 2 w 138"/>
                  <a:gd name="T11" fmla="*/ 37 h 60"/>
                  <a:gd name="T12" fmla="*/ 16 w 138"/>
                  <a:gd name="T13" fmla="*/ 41 h 60"/>
                  <a:gd name="T14" fmla="*/ 32 w 138"/>
                  <a:gd name="T15" fmla="*/ 40 h 60"/>
                  <a:gd name="T16" fmla="*/ 41 w 138"/>
                  <a:gd name="T17" fmla="*/ 36 h 60"/>
                  <a:gd name="T18" fmla="*/ 62 w 138"/>
                  <a:gd name="T19" fmla="*/ 38 h 60"/>
                  <a:gd name="T20" fmla="*/ 46 w 138"/>
                  <a:gd name="T21" fmla="*/ 47 h 60"/>
                  <a:gd name="T22" fmla="*/ 45 w 138"/>
                  <a:gd name="T23" fmla="*/ 57 h 60"/>
                  <a:gd name="T24" fmla="*/ 85 w 138"/>
                  <a:gd name="T25" fmla="*/ 45 h 60"/>
                  <a:gd name="T26" fmla="*/ 101 w 138"/>
                  <a:gd name="T27" fmla="*/ 44 h 60"/>
                  <a:gd name="T28" fmla="*/ 127 w 138"/>
                  <a:gd name="T29" fmla="*/ 42 h 60"/>
                  <a:gd name="T30" fmla="*/ 131 w 138"/>
                  <a:gd name="T31" fmla="*/ 19 h 60"/>
                  <a:gd name="T32" fmla="*/ 118 w 138"/>
                  <a:gd name="T33" fmla="*/ 24 h 60"/>
                  <a:gd name="T34" fmla="*/ 105 w 138"/>
                  <a:gd name="T35" fmla="*/ 13 h 60"/>
                  <a:gd name="T36" fmla="*/ 97 w 138"/>
                  <a:gd name="T37" fmla="*/ 1 h 60"/>
                  <a:gd name="T38" fmla="*/ 85 w 138"/>
                  <a:gd name="T39" fmla="*/ 14 h 60"/>
                  <a:gd name="T40" fmla="*/ 86 w 138"/>
                  <a:gd name="T41" fmla="*/ 21 h 60"/>
                  <a:gd name="T42" fmla="*/ 95 w 138"/>
                  <a:gd name="T43" fmla="*/ 30 h 60"/>
                  <a:gd name="T44" fmla="*/ 69 w 138"/>
                  <a:gd name="T45" fmla="*/ 25 h 60"/>
                  <a:gd name="T46" fmla="*/ 42 w 138"/>
                  <a:gd name="T47" fmla="*/ 13 h 60"/>
                  <a:gd name="T48" fmla="*/ 30 w 138"/>
                  <a:gd name="T49" fmla="*/ 7 h 60"/>
                  <a:gd name="T50" fmla="*/ 18 w 138"/>
                  <a:gd name="T51" fmla="*/ 1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60">
                    <a:moveTo>
                      <a:pt x="18" y="14"/>
                    </a:moveTo>
                    <a:cubicBezTo>
                      <a:pt x="11" y="14"/>
                      <a:pt x="12" y="21"/>
                      <a:pt x="20" y="21"/>
                    </a:cubicBezTo>
                    <a:cubicBezTo>
                      <a:pt x="28" y="21"/>
                      <a:pt x="30" y="24"/>
                      <a:pt x="19" y="23"/>
                    </a:cubicBezTo>
                    <a:cubicBezTo>
                      <a:pt x="7" y="23"/>
                      <a:pt x="2" y="33"/>
                      <a:pt x="10" y="31"/>
                    </a:cubicBezTo>
                    <a:cubicBezTo>
                      <a:pt x="18" y="29"/>
                      <a:pt x="28" y="29"/>
                      <a:pt x="22" y="31"/>
                    </a:cubicBezTo>
                    <a:cubicBezTo>
                      <a:pt x="16" y="33"/>
                      <a:pt x="0" y="34"/>
                      <a:pt x="2" y="37"/>
                    </a:cubicBezTo>
                    <a:cubicBezTo>
                      <a:pt x="3" y="39"/>
                      <a:pt x="10" y="39"/>
                      <a:pt x="16" y="41"/>
                    </a:cubicBezTo>
                    <a:cubicBezTo>
                      <a:pt x="23" y="44"/>
                      <a:pt x="27" y="45"/>
                      <a:pt x="32" y="40"/>
                    </a:cubicBezTo>
                    <a:cubicBezTo>
                      <a:pt x="37" y="34"/>
                      <a:pt x="43" y="29"/>
                      <a:pt x="41" y="36"/>
                    </a:cubicBezTo>
                    <a:cubicBezTo>
                      <a:pt x="38" y="44"/>
                      <a:pt x="49" y="38"/>
                      <a:pt x="62" y="38"/>
                    </a:cubicBezTo>
                    <a:cubicBezTo>
                      <a:pt x="76" y="37"/>
                      <a:pt x="60" y="46"/>
                      <a:pt x="46" y="47"/>
                    </a:cubicBezTo>
                    <a:cubicBezTo>
                      <a:pt x="32" y="48"/>
                      <a:pt x="34" y="55"/>
                      <a:pt x="45" y="57"/>
                    </a:cubicBezTo>
                    <a:cubicBezTo>
                      <a:pt x="56" y="60"/>
                      <a:pt x="80" y="50"/>
                      <a:pt x="85" y="45"/>
                    </a:cubicBezTo>
                    <a:cubicBezTo>
                      <a:pt x="91" y="39"/>
                      <a:pt x="96" y="48"/>
                      <a:pt x="101" y="44"/>
                    </a:cubicBezTo>
                    <a:cubicBezTo>
                      <a:pt x="107" y="40"/>
                      <a:pt x="117" y="44"/>
                      <a:pt x="127" y="42"/>
                    </a:cubicBezTo>
                    <a:cubicBezTo>
                      <a:pt x="136" y="40"/>
                      <a:pt x="138" y="22"/>
                      <a:pt x="131" y="19"/>
                    </a:cubicBezTo>
                    <a:cubicBezTo>
                      <a:pt x="124" y="16"/>
                      <a:pt x="124" y="23"/>
                      <a:pt x="118" y="24"/>
                    </a:cubicBezTo>
                    <a:cubicBezTo>
                      <a:pt x="113" y="25"/>
                      <a:pt x="110" y="18"/>
                      <a:pt x="105" y="13"/>
                    </a:cubicBezTo>
                    <a:cubicBezTo>
                      <a:pt x="101" y="9"/>
                      <a:pt x="104" y="0"/>
                      <a:pt x="97" y="1"/>
                    </a:cubicBezTo>
                    <a:cubicBezTo>
                      <a:pt x="91" y="2"/>
                      <a:pt x="77" y="13"/>
                      <a:pt x="85" y="14"/>
                    </a:cubicBezTo>
                    <a:cubicBezTo>
                      <a:pt x="94" y="15"/>
                      <a:pt x="91" y="19"/>
                      <a:pt x="86" y="21"/>
                    </a:cubicBezTo>
                    <a:cubicBezTo>
                      <a:pt x="82" y="23"/>
                      <a:pt x="97" y="27"/>
                      <a:pt x="95" y="30"/>
                    </a:cubicBezTo>
                    <a:cubicBezTo>
                      <a:pt x="93" y="33"/>
                      <a:pt x="70" y="30"/>
                      <a:pt x="69" y="25"/>
                    </a:cubicBezTo>
                    <a:cubicBezTo>
                      <a:pt x="68" y="20"/>
                      <a:pt x="50" y="11"/>
                      <a:pt x="42" y="13"/>
                    </a:cubicBezTo>
                    <a:cubicBezTo>
                      <a:pt x="35" y="15"/>
                      <a:pt x="38" y="7"/>
                      <a:pt x="30" y="7"/>
                    </a:cubicBezTo>
                    <a:cubicBezTo>
                      <a:pt x="23" y="6"/>
                      <a:pt x="25" y="13"/>
                      <a:pt x="18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3" name="Freeform 2201"/>
              <p:cNvSpPr>
                <a:spLocks/>
              </p:cNvSpPr>
              <p:nvPr/>
            </p:nvSpPr>
            <p:spPr bwMode="auto">
              <a:xfrm>
                <a:off x="1635593" y="2912547"/>
                <a:ext cx="50177" cy="55753"/>
              </a:xfrm>
              <a:custGeom>
                <a:avLst/>
                <a:gdLst>
                  <a:gd name="T0" fmla="*/ 9 w 29"/>
                  <a:gd name="T1" fmla="*/ 4 h 32"/>
                  <a:gd name="T2" fmla="*/ 26 w 29"/>
                  <a:gd name="T3" fmla="*/ 29 h 32"/>
                  <a:gd name="T4" fmla="*/ 21 w 29"/>
                  <a:gd name="T5" fmla="*/ 12 h 32"/>
                  <a:gd name="T6" fmla="*/ 9 w 29"/>
                  <a:gd name="T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9" y="4"/>
                    </a:moveTo>
                    <a:cubicBezTo>
                      <a:pt x="0" y="9"/>
                      <a:pt x="22" y="32"/>
                      <a:pt x="26" y="29"/>
                    </a:cubicBezTo>
                    <a:cubicBezTo>
                      <a:pt x="29" y="27"/>
                      <a:pt x="21" y="18"/>
                      <a:pt x="21" y="12"/>
                    </a:cubicBezTo>
                    <a:cubicBezTo>
                      <a:pt x="21" y="6"/>
                      <a:pt x="18" y="0"/>
                      <a:pt x="9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4" name="Freeform 2202"/>
              <p:cNvSpPr>
                <a:spLocks/>
              </p:cNvSpPr>
              <p:nvPr/>
            </p:nvSpPr>
            <p:spPr bwMode="auto">
              <a:xfrm>
                <a:off x="3027531" y="3020456"/>
                <a:ext cx="57610" cy="32373"/>
              </a:xfrm>
              <a:custGeom>
                <a:avLst/>
                <a:gdLst>
                  <a:gd name="T0" fmla="*/ 1 w 33"/>
                  <a:gd name="T1" fmla="*/ 3 h 19"/>
                  <a:gd name="T2" fmla="*/ 32 w 33"/>
                  <a:gd name="T3" fmla="*/ 14 h 19"/>
                  <a:gd name="T4" fmla="*/ 1 w 33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1" y="3"/>
                    </a:moveTo>
                    <a:cubicBezTo>
                      <a:pt x="2" y="7"/>
                      <a:pt x="31" y="19"/>
                      <a:pt x="32" y="14"/>
                    </a:cubicBezTo>
                    <a:cubicBezTo>
                      <a:pt x="33" y="8"/>
                      <a:pt x="0" y="0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5" name="Freeform 2203"/>
              <p:cNvSpPr>
                <a:spLocks/>
              </p:cNvSpPr>
              <p:nvPr/>
            </p:nvSpPr>
            <p:spPr bwMode="auto">
              <a:xfrm>
                <a:off x="1786123" y="2257898"/>
                <a:ext cx="223007" cy="136685"/>
              </a:xfrm>
              <a:custGeom>
                <a:avLst/>
                <a:gdLst>
                  <a:gd name="T0" fmla="*/ 21 w 126"/>
                  <a:gd name="T1" fmla="*/ 62 h 80"/>
                  <a:gd name="T2" fmla="*/ 37 w 126"/>
                  <a:gd name="T3" fmla="*/ 80 h 80"/>
                  <a:gd name="T4" fmla="*/ 44 w 126"/>
                  <a:gd name="T5" fmla="*/ 75 h 80"/>
                  <a:gd name="T6" fmla="*/ 55 w 126"/>
                  <a:gd name="T7" fmla="*/ 72 h 80"/>
                  <a:gd name="T8" fmla="*/ 66 w 126"/>
                  <a:gd name="T9" fmla="*/ 64 h 80"/>
                  <a:gd name="T10" fmla="*/ 77 w 126"/>
                  <a:gd name="T11" fmla="*/ 53 h 80"/>
                  <a:gd name="T12" fmla="*/ 86 w 126"/>
                  <a:gd name="T13" fmla="*/ 42 h 80"/>
                  <a:gd name="T14" fmla="*/ 122 w 126"/>
                  <a:gd name="T15" fmla="*/ 27 h 80"/>
                  <a:gd name="T16" fmla="*/ 108 w 126"/>
                  <a:gd name="T17" fmla="*/ 14 h 80"/>
                  <a:gd name="T18" fmla="*/ 85 w 126"/>
                  <a:gd name="T19" fmla="*/ 12 h 80"/>
                  <a:gd name="T20" fmla="*/ 78 w 126"/>
                  <a:gd name="T21" fmla="*/ 9 h 80"/>
                  <a:gd name="T22" fmla="*/ 55 w 126"/>
                  <a:gd name="T23" fmla="*/ 3 h 80"/>
                  <a:gd name="T24" fmla="*/ 20 w 126"/>
                  <a:gd name="T25" fmla="*/ 8 h 80"/>
                  <a:gd name="T26" fmla="*/ 25 w 126"/>
                  <a:gd name="T27" fmla="*/ 19 h 80"/>
                  <a:gd name="T28" fmla="*/ 17 w 126"/>
                  <a:gd name="T29" fmla="*/ 36 h 80"/>
                  <a:gd name="T30" fmla="*/ 7 w 126"/>
                  <a:gd name="T31" fmla="*/ 53 h 80"/>
                  <a:gd name="T32" fmla="*/ 21 w 126"/>
                  <a:gd name="T33" fmla="*/ 6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80">
                    <a:moveTo>
                      <a:pt x="21" y="62"/>
                    </a:moveTo>
                    <a:cubicBezTo>
                      <a:pt x="30" y="64"/>
                      <a:pt x="31" y="80"/>
                      <a:pt x="37" y="80"/>
                    </a:cubicBezTo>
                    <a:cubicBezTo>
                      <a:pt x="41" y="80"/>
                      <a:pt x="38" y="75"/>
                      <a:pt x="44" y="75"/>
                    </a:cubicBezTo>
                    <a:cubicBezTo>
                      <a:pt x="51" y="75"/>
                      <a:pt x="49" y="72"/>
                      <a:pt x="55" y="72"/>
                    </a:cubicBezTo>
                    <a:cubicBezTo>
                      <a:pt x="61" y="73"/>
                      <a:pt x="66" y="71"/>
                      <a:pt x="66" y="64"/>
                    </a:cubicBezTo>
                    <a:cubicBezTo>
                      <a:pt x="66" y="57"/>
                      <a:pt x="71" y="54"/>
                      <a:pt x="77" y="53"/>
                    </a:cubicBezTo>
                    <a:cubicBezTo>
                      <a:pt x="83" y="51"/>
                      <a:pt x="77" y="44"/>
                      <a:pt x="86" y="42"/>
                    </a:cubicBezTo>
                    <a:cubicBezTo>
                      <a:pt x="94" y="40"/>
                      <a:pt x="118" y="30"/>
                      <a:pt x="122" y="27"/>
                    </a:cubicBezTo>
                    <a:cubicBezTo>
                      <a:pt x="126" y="24"/>
                      <a:pt x="117" y="20"/>
                      <a:pt x="108" y="14"/>
                    </a:cubicBezTo>
                    <a:cubicBezTo>
                      <a:pt x="99" y="9"/>
                      <a:pt x="92" y="7"/>
                      <a:pt x="85" y="12"/>
                    </a:cubicBezTo>
                    <a:cubicBezTo>
                      <a:pt x="78" y="16"/>
                      <a:pt x="83" y="7"/>
                      <a:pt x="78" y="9"/>
                    </a:cubicBezTo>
                    <a:cubicBezTo>
                      <a:pt x="72" y="12"/>
                      <a:pt x="57" y="5"/>
                      <a:pt x="55" y="3"/>
                    </a:cubicBezTo>
                    <a:cubicBezTo>
                      <a:pt x="53" y="0"/>
                      <a:pt x="26" y="8"/>
                      <a:pt x="20" y="8"/>
                    </a:cubicBezTo>
                    <a:cubicBezTo>
                      <a:pt x="13" y="8"/>
                      <a:pt x="20" y="15"/>
                      <a:pt x="25" y="19"/>
                    </a:cubicBezTo>
                    <a:cubicBezTo>
                      <a:pt x="29" y="22"/>
                      <a:pt x="14" y="33"/>
                      <a:pt x="17" y="36"/>
                    </a:cubicBezTo>
                    <a:cubicBezTo>
                      <a:pt x="20" y="38"/>
                      <a:pt x="14" y="45"/>
                      <a:pt x="7" y="53"/>
                    </a:cubicBezTo>
                    <a:cubicBezTo>
                      <a:pt x="0" y="61"/>
                      <a:pt x="12" y="60"/>
                      <a:pt x="21" y="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6" name="Freeform 2204"/>
              <p:cNvSpPr>
                <a:spLocks/>
              </p:cNvSpPr>
              <p:nvPr/>
            </p:nvSpPr>
            <p:spPr bwMode="auto">
              <a:xfrm>
                <a:off x="2505322" y="2286673"/>
                <a:ext cx="596545" cy="413652"/>
              </a:xfrm>
              <a:custGeom>
                <a:avLst/>
                <a:gdLst>
                  <a:gd name="T0" fmla="*/ 215 w 336"/>
                  <a:gd name="T1" fmla="*/ 54 h 241"/>
                  <a:gd name="T2" fmla="*/ 185 w 336"/>
                  <a:gd name="T3" fmla="*/ 44 h 241"/>
                  <a:gd name="T4" fmla="*/ 147 w 336"/>
                  <a:gd name="T5" fmla="*/ 27 h 241"/>
                  <a:gd name="T6" fmla="*/ 127 w 336"/>
                  <a:gd name="T7" fmla="*/ 34 h 241"/>
                  <a:gd name="T8" fmla="*/ 109 w 336"/>
                  <a:gd name="T9" fmla="*/ 21 h 241"/>
                  <a:gd name="T10" fmla="*/ 79 w 336"/>
                  <a:gd name="T11" fmla="*/ 7 h 241"/>
                  <a:gd name="T12" fmla="*/ 59 w 336"/>
                  <a:gd name="T13" fmla="*/ 33 h 241"/>
                  <a:gd name="T14" fmla="*/ 65 w 336"/>
                  <a:gd name="T15" fmla="*/ 52 h 241"/>
                  <a:gd name="T16" fmla="*/ 43 w 336"/>
                  <a:gd name="T17" fmla="*/ 30 h 241"/>
                  <a:gd name="T18" fmla="*/ 61 w 336"/>
                  <a:gd name="T19" fmla="*/ 4 h 241"/>
                  <a:gd name="T20" fmla="*/ 6 w 336"/>
                  <a:gd name="T21" fmla="*/ 54 h 241"/>
                  <a:gd name="T22" fmla="*/ 27 w 336"/>
                  <a:gd name="T23" fmla="*/ 64 h 241"/>
                  <a:gd name="T24" fmla="*/ 32 w 336"/>
                  <a:gd name="T25" fmla="*/ 76 h 241"/>
                  <a:gd name="T26" fmla="*/ 66 w 336"/>
                  <a:gd name="T27" fmla="*/ 82 h 241"/>
                  <a:gd name="T28" fmla="*/ 103 w 336"/>
                  <a:gd name="T29" fmla="*/ 82 h 241"/>
                  <a:gd name="T30" fmla="*/ 127 w 336"/>
                  <a:gd name="T31" fmla="*/ 78 h 241"/>
                  <a:gd name="T32" fmla="*/ 143 w 336"/>
                  <a:gd name="T33" fmla="*/ 81 h 241"/>
                  <a:gd name="T34" fmla="*/ 166 w 336"/>
                  <a:gd name="T35" fmla="*/ 98 h 241"/>
                  <a:gd name="T36" fmla="*/ 172 w 336"/>
                  <a:gd name="T37" fmla="*/ 103 h 241"/>
                  <a:gd name="T38" fmla="*/ 200 w 336"/>
                  <a:gd name="T39" fmla="*/ 125 h 241"/>
                  <a:gd name="T40" fmla="*/ 218 w 336"/>
                  <a:gd name="T41" fmla="*/ 143 h 241"/>
                  <a:gd name="T42" fmla="*/ 219 w 336"/>
                  <a:gd name="T43" fmla="*/ 159 h 241"/>
                  <a:gd name="T44" fmla="*/ 188 w 336"/>
                  <a:gd name="T45" fmla="*/ 168 h 241"/>
                  <a:gd name="T46" fmla="*/ 146 w 336"/>
                  <a:gd name="T47" fmla="*/ 176 h 241"/>
                  <a:gd name="T48" fmla="*/ 165 w 336"/>
                  <a:gd name="T49" fmla="*/ 191 h 241"/>
                  <a:gd name="T50" fmla="*/ 193 w 336"/>
                  <a:gd name="T51" fmla="*/ 188 h 241"/>
                  <a:gd name="T52" fmla="*/ 212 w 336"/>
                  <a:gd name="T53" fmla="*/ 214 h 241"/>
                  <a:gd name="T54" fmla="*/ 274 w 336"/>
                  <a:gd name="T55" fmla="*/ 236 h 241"/>
                  <a:gd name="T56" fmla="*/ 262 w 336"/>
                  <a:gd name="T57" fmla="*/ 209 h 241"/>
                  <a:gd name="T58" fmla="*/ 286 w 336"/>
                  <a:gd name="T59" fmla="*/ 198 h 241"/>
                  <a:gd name="T60" fmla="*/ 256 w 336"/>
                  <a:gd name="T61" fmla="*/ 166 h 241"/>
                  <a:gd name="T62" fmla="*/ 275 w 336"/>
                  <a:gd name="T63" fmla="*/ 159 h 241"/>
                  <a:gd name="T64" fmla="*/ 304 w 336"/>
                  <a:gd name="T65" fmla="*/ 172 h 241"/>
                  <a:gd name="T66" fmla="*/ 330 w 336"/>
                  <a:gd name="T67" fmla="*/ 151 h 241"/>
                  <a:gd name="T68" fmla="*/ 307 w 336"/>
                  <a:gd name="T69" fmla="*/ 134 h 241"/>
                  <a:gd name="T70" fmla="*/ 267 w 336"/>
                  <a:gd name="T71" fmla="*/ 117 h 241"/>
                  <a:gd name="T72" fmla="*/ 268 w 336"/>
                  <a:gd name="T73" fmla="*/ 101 h 241"/>
                  <a:gd name="T74" fmla="*/ 261 w 336"/>
                  <a:gd name="T75" fmla="*/ 89 h 241"/>
                  <a:gd name="T76" fmla="*/ 247 w 336"/>
                  <a:gd name="T77" fmla="*/ 84 h 241"/>
                  <a:gd name="T78" fmla="*/ 232 w 336"/>
                  <a:gd name="T79" fmla="*/ 69 h 241"/>
                  <a:gd name="T80" fmla="*/ 209 w 336"/>
                  <a:gd name="T81" fmla="*/ 67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6" h="241">
                    <a:moveTo>
                      <a:pt x="205" y="63"/>
                    </a:moveTo>
                    <a:cubicBezTo>
                      <a:pt x="210" y="63"/>
                      <a:pt x="216" y="59"/>
                      <a:pt x="215" y="54"/>
                    </a:cubicBezTo>
                    <a:cubicBezTo>
                      <a:pt x="213" y="50"/>
                      <a:pt x="200" y="49"/>
                      <a:pt x="198" y="55"/>
                    </a:cubicBezTo>
                    <a:cubicBezTo>
                      <a:pt x="195" y="60"/>
                      <a:pt x="185" y="49"/>
                      <a:pt x="185" y="44"/>
                    </a:cubicBezTo>
                    <a:cubicBezTo>
                      <a:pt x="185" y="40"/>
                      <a:pt x="169" y="44"/>
                      <a:pt x="171" y="36"/>
                    </a:cubicBezTo>
                    <a:cubicBezTo>
                      <a:pt x="173" y="29"/>
                      <a:pt x="152" y="27"/>
                      <a:pt x="147" y="27"/>
                    </a:cubicBezTo>
                    <a:cubicBezTo>
                      <a:pt x="141" y="27"/>
                      <a:pt x="133" y="31"/>
                      <a:pt x="134" y="36"/>
                    </a:cubicBezTo>
                    <a:cubicBezTo>
                      <a:pt x="135" y="41"/>
                      <a:pt x="128" y="39"/>
                      <a:pt x="127" y="34"/>
                    </a:cubicBezTo>
                    <a:cubicBezTo>
                      <a:pt x="126" y="28"/>
                      <a:pt x="113" y="40"/>
                      <a:pt x="109" y="40"/>
                    </a:cubicBezTo>
                    <a:cubicBezTo>
                      <a:pt x="105" y="40"/>
                      <a:pt x="111" y="25"/>
                      <a:pt x="109" y="21"/>
                    </a:cubicBezTo>
                    <a:cubicBezTo>
                      <a:pt x="107" y="16"/>
                      <a:pt x="104" y="15"/>
                      <a:pt x="101" y="7"/>
                    </a:cubicBezTo>
                    <a:cubicBezTo>
                      <a:pt x="98" y="0"/>
                      <a:pt x="83" y="3"/>
                      <a:pt x="79" y="7"/>
                    </a:cubicBezTo>
                    <a:cubicBezTo>
                      <a:pt x="75" y="12"/>
                      <a:pt x="62" y="10"/>
                      <a:pt x="55" y="17"/>
                    </a:cubicBezTo>
                    <a:cubicBezTo>
                      <a:pt x="48" y="24"/>
                      <a:pt x="56" y="31"/>
                      <a:pt x="59" y="33"/>
                    </a:cubicBezTo>
                    <a:cubicBezTo>
                      <a:pt x="62" y="36"/>
                      <a:pt x="48" y="40"/>
                      <a:pt x="53" y="44"/>
                    </a:cubicBezTo>
                    <a:cubicBezTo>
                      <a:pt x="57" y="48"/>
                      <a:pt x="64" y="46"/>
                      <a:pt x="65" y="52"/>
                    </a:cubicBezTo>
                    <a:cubicBezTo>
                      <a:pt x="65" y="59"/>
                      <a:pt x="48" y="50"/>
                      <a:pt x="46" y="45"/>
                    </a:cubicBezTo>
                    <a:cubicBezTo>
                      <a:pt x="43" y="39"/>
                      <a:pt x="47" y="34"/>
                      <a:pt x="43" y="30"/>
                    </a:cubicBezTo>
                    <a:cubicBezTo>
                      <a:pt x="40" y="26"/>
                      <a:pt x="43" y="21"/>
                      <a:pt x="49" y="14"/>
                    </a:cubicBezTo>
                    <a:cubicBezTo>
                      <a:pt x="56" y="7"/>
                      <a:pt x="61" y="8"/>
                      <a:pt x="61" y="4"/>
                    </a:cubicBezTo>
                    <a:cubicBezTo>
                      <a:pt x="61" y="0"/>
                      <a:pt x="33" y="0"/>
                      <a:pt x="16" y="15"/>
                    </a:cubicBezTo>
                    <a:cubicBezTo>
                      <a:pt x="0" y="30"/>
                      <a:pt x="5" y="50"/>
                      <a:pt x="6" y="54"/>
                    </a:cubicBezTo>
                    <a:cubicBezTo>
                      <a:pt x="7" y="58"/>
                      <a:pt x="21" y="56"/>
                      <a:pt x="30" y="59"/>
                    </a:cubicBezTo>
                    <a:cubicBezTo>
                      <a:pt x="38" y="61"/>
                      <a:pt x="34" y="65"/>
                      <a:pt x="27" y="64"/>
                    </a:cubicBezTo>
                    <a:cubicBezTo>
                      <a:pt x="21" y="63"/>
                      <a:pt x="10" y="61"/>
                      <a:pt x="10" y="65"/>
                    </a:cubicBezTo>
                    <a:cubicBezTo>
                      <a:pt x="11" y="70"/>
                      <a:pt x="24" y="78"/>
                      <a:pt x="32" y="76"/>
                    </a:cubicBezTo>
                    <a:cubicBezTo>
                      <a:pt x="40" y="74"/>
                      <a:pt x="40" y="74"/>
                      <a:pt x="44" y="79"/>
                    </a:cubicBezTo>
                    <a:cubicBezTo>
                      <a:pt x="47" y="83"/>
                      <a:pt x="57" y="82"/>
                      <a:pt x="66" y="82"/>
                    </a:cubicBezTo>
                    <a:cubicBezTo>
                      <a:pt x="76" y="83"/>
                      <a:pt x="87" y="86"/>
                      <a:pt x="91" y="87"/>
                    </a:cubicBezTo>
                    <a:cubicBezTo>
                      <a:pt x="96" y="87"/>
                      <a:pt x="101" y="84"/>
                      <a:pt x="103" y="82"/>
                    </a:cubicBezTo>
                    <a:cubicBezTo>
                      <a:pt x="104" y="79"/>
                      <a:pt x="123" y="86"/>
                      <a:pt x="128" y="85"/>
                    </a:cubicBezTo>
                    <a:cubicBezTo>
                      <a:pt x="134" y="85"/>
                      <a:pt x="130" y="80"/>
                      <a:pt x="127" y="78"/>
                    </a:cubicBezTo>
                    <a:cubicBezTo>
                      <a:pt x="123" y="77"/>
                      <a:pt x="125" y="70"/>
                      <a:pt x="129" y="73"/>
                    </a:cubicBezTo>
                    <a:cubicBezTo>
                      <a:pt x="134" y="75"/>
                      <a:pt x="141" y="77"/>
                      <a:pt x="143" y="81"/>
                    </a:cubicBezTo>
                    <a:cubicBezTo>
                      <a:pt x="144" y="85"/>
                      <a:pt x="148" y="83"/>
                      <a:pt x="149" y="87"/>
                    </a:cubicBezTo>
                    <a:cubicBezTo>
                      <a:pt x="149" y="90"/>
                      <a:pt x="165" y="94"/>
                      <a:pt x="166" y="98"/>
                    </a:cubicBezTo>
                    <a:cubicBezTo>
                      <a:pt x="166" y="102"/>
                      <a:pt x="150" y="104"/>
                      <a:pt x="155" y="108"/>
                    </a:cubicBezTo>
                    <a:cubicBezTo>
                      <a:pt x="159" y="111"/>
                      <a:pt x="166" y="103"/>
                      <a:pt x="172" y="103"/>
                    </a:cubicBezTo>
                    <a:cubicBezTo>
                      <a:pt x="178" y="102"/>
                      <a:pt x="178" y="116"/>
                      <a:pt x="183" y="114"/>
                    </a:cubicBezTo>
                    <a:cubicBezTo>
                      <a:pt x="189" y="111"/>
                      <a:pt x="194" y="116"/>
                      <a:pt x="200" y="125"/>
                    </a:cubicBezTo>
                    <a:cubicBezTo>
                      <a:pt x="206" y="133"/>
                      <a:pt x="199" y="141"/>
                      <a:pt x="200" y="144"/>
                    </a:cubicBezTo>
                    <a:cubicBezTo>
                      <a:pt x="200" y="147"/>
                      <a:pt x="212" y="146"/>
                      <a:pt x="218" y="143"/>
                    </a:cubicBezTo>
                    <a:cubicBezTo>
                      <a:pt x="225" y="139"/>
                      <a:pt x="231" y="147"/>
                      <a:pt x="236" y="151"/>
                    </a:cubicBezTo>
                    <a:cubicBezTo>
                      <a:pt x="241" y="156"/>
                      <a:pt x="217" y="163"/>
                      <a:pt x="219" y="159"/>
                    </a:cubicBezTo>
                    <a:cubicBezTo>
                      <a:pt x="221" y="155"/>
                      <a:pt x="205" y="143"/>
                      <a:pt x="191" y="149"/>
                    </a:cubicBezTo>
                    <a:cubicBezTo>
                      <a:pt x="176" y="154"/>
                      <a:pt x="186" y="163"/>
                      <a:pt x="188" y="168"/>
                    </a:cubicBezTo>
                    <a:cubicBezTo>
                      <a:pt x="189" y="173"/>
                      <a:pt x="175" y="178"/>
                      <a:pt x="161" y="173"/>
                    </a:cubicBezTo>
                    <a:cubicBezTo>
                      <a:pt x="148" y="169"/>
                      <a:pt x="152" y="176"/>
                      <a:pt x="146" y="176"/>
                    </a:cubicBezTo>
                    <a:cubicBezTo>
                      <a:pt x="141" y="176"/>
                      <a:pt x="135" y="185"/>
                      <a:pt x="140" y="190"/>
                    </a:cubicBezTo>
                    <a:cubicBezTo>
                      <a:pt x="145" y="196"/>
                      <a:pt x="156" y="191"/>
                      <a:pt x="165" y="191"/>
                    </a:cubicBezTo>
                    <a:cubicBezTo>
                      <a:pt x="174" y="192"/>
                      <a:pt x="175" y="194"/>
                      <a:pt x="176" y="189"/>
                    </a:cubicBezTo>
                    <a:cubicBezTo>
                      <a:pt x="177" y="184"/>
                      <a:pt x="186" y="187"/>
                      <a:pt x="193" y="188"/>
                    </a:cubicBezTo>
                    <a:cubicBezTo>
                      <a:pt x="199" y="190"/>
                      <a:pt x="198" y="199"/>
                      <a:pt x="206" y="200"/>
                    </a:cubicBezTo>
                    <a:cubicBezTo>
                      <a:pt x="214" y="201"/>
                      <a:pt x="207" y="209"/>
                      <a:pt x="212" y="214"/>
                    </a:cubicBezTo>
                    <a:cubicBezTo>
                      <a:pt x="217" y="220"/>
                      <a:pt x="233" y="217"/>
                      <a:pt x="239" y="223"/>
                    </a:cubicBezTo>
                    <a:cubicBezTo>
                      <a:pt x="245" y="229"/>
                      <a:pt x="271" y="241"/>
                      <a:pt x="274" y="236"/>
                    </a:cubicBezTo>
                    <a:cubicBezTo>
                      <a:pt x="278" y="231"/>
                      <a:pt x="252" y="208"/>
                      <a:pt x="245" y="206"/>
                    </a:cubicBezTo>
                    <a:cubicBezTo>
                      <a:pt x="237" y="204"/>
                      <a:pt x="252" y="202"/>
                      <a:pt x="262" y="209"/>
                    </a:cubicBezTo>
                    <a:cubicBezTo>
                      <a:pt x="271" y="217"/>
                      <a:pt x="285" y="220"/>
                      <a:pt x="292" y="211"/>
                    </a:cubicBezTo>
                    <a:cubicBezTo>
                      <a:pt x="299" y="202"/>
                      <a:pt x="286" y="205"/>
                      <a:pt x="286" y="198"/>
                    </a:cubicBezTo>
                    <a:cubicBezTo>
                      <a:pt x="286" y="192"/>
                      <a:pt x="282" y="183"/>
                      <a:pt x="275" y="183"/>
                    </a:cubicBezTo>
                    <a:cubicBezTo>
                      <a:pt x="268" y="183"/>
                      <a:pt x="250" y="169"/>
                      <a:pt x="256" y="166"/>
                    </a:cubicBezTo>
                    <a:cubicBezTo>
                      <a:pt x="263" y="163"/>
                      <a:pt x="254" y="159"/>
                      <a:pt x="259" y="153"/>
                    </a:cubicBezTo>
                    <a:cubicBezTo>
                      <a:pt x="264" y="148"/>
                      <a:pt x="269" y="158"/>
                      <a:pt x="275" y="159"/>
                    </a:cubicBezTo>
                    <a:cubicBezTo>
                      <a:pt x="281" y="159"/>
                      <a:pt x="282" y="167"/>
                      <a:pt x="292" y="175"/>
                    </a:cubicBezTo>
                    <a:cubicBezTo>
                      <a:pt x="301" y="183"/>
                      <a:pt x="302" y="177"/>
                      <a:pt x="304" y="172"/>
                    </a:cubicBezTo>
                    <a:cubicBezTo>
                      <a:pt x="305" y="166"/>
                      <a:pt x="316" y="171"/>
                      <a:pt x="315" y="165"/>
                    </a:cubicBezTo>
                    <a:cubicBezTo>
                      <a:pt x="315" y="160"/>
                      <a:pt x="324" y="153"/>
                      <a:pt x="330" y="151"/>
                    </a:cubicBezTo>
                    <a:cubicBezTo>
                      <a:pt x="336" y="148"/>
                      <a:pt x="325" y="142"/>
                      <a:pt x="317" y="143"/>
                    </a:cubicBezTo>
                    <a:cubicBezTo>
                      <a:pt x="309" y="143"/>
                      <a:pt x="307" y="138"/>
                      <a:pt x="307" y="134"/>
                    </a:cubicBezTo>
                    <a:cubicBezTo>
                      <a:pt x="307" y="131"/>
                      <a:pt x="292" y="122"/>
                      <a:pt x="287" y="124"/>
                    </a:cubicBezTo>
                    <a:cubicBezTo>
                      <a:pt x="282" y="125"/>
                      <a:pt x="274" y="117"/>
                      <a:pt x="267" y="117"/>
                    </a:cubicBezTo>
                    <a:cubicBezTo>
                      <a:pt x="261" y="116"/>
                      <a:pt x="251" y="111"/>
                      <a:pt x="252" y="104"/>
                    </a:cubicBezTo>
                    <a:cubicBezTo>
                      <a:pt x="253" y="97"/>
                      <a:pt x="265" y="106"/>
                      <a:pt x="268" y="101"/>
                    </a:cubicBezTo>
                    <a:cubicBezTo>
                      <a:pt x="270" y="95"/>
                      <a:pt x="255" y="98"/>
                      <a:pt x="255" y="94"/>
                    </a:cubicBezTo>
                    <a:cubicBezTo>
                      <a:pt x="254" y="90"/>
                      <a:pt x="258" y="92"/>
                      <a:pt x="261" y="89"/>
                    </a:cubicBezTo>
                    <a:cubicBezTo>
                      <a:pt x="264" y="87"/>
                      <a:pt x="259" y="82"/>
                      <a:pt x="255" y="80"/>
                    </a:cubicBezTo>
                    <a:cubicBezTo>
                      <a:pt x="252" y="78"/>
                      <a:pt x="251" y="84"/>
                      <a:pt x="247" y="84"/>
                    </a:cubicBezTo>
                    <a:cubicBezTo>
                      <a:pt x="244" y="84"/>
                      <a:pt x="247" y="78"/>
                      <a:pt x="249" y="75"/>
                    </a:cubicBezTo>
                    <a:cubicBezTo>
                      <a:pt x="252" y="71"/>
                      <a:pt x="238" y="67"/>
                      <a:pt x="232" y="69"/>
                    </a:cubicBezTo>
                    <a:cubicBezTo>
                      <a:pt x="226" y="71"/>
                      <a:pt x="224" y="68"/>
                      <a:pt x="224" y="64"/>
                    </a:cubicBezTo>
                    <a:cubicBezTo>
                      <a:pt x="224" y="60"/>
                      <a:pt x="213" y="64"/>
                      <a:pt x="209" y="67"/>
                    </a:cubicBezTo>
                    <a:cubicBezTo>
                      <a:pt x="205" y="70"/>
                      <a:pt x="200" y="64"/>
                      <a:pt x="2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7" name="Freeform 2205"/>
              <p:cNvSpPr>
                <a:spLocks/>
              </p:cNvSpPr>
              <p:nvPr/>
            </p:nvSpPr>
            <p:spPr bwMode="auto">
              <a:xfrm>
                <a:off x="3126026" y="2980889"/>
                <a:ext cx="143096" cy="124096"/>
              </a:xfrm>
              <a:custGeom>
                <a:avLst/>
                <a:gdLst>
                  <a:gd name="T0" fmla="*/ 44 w 81"/>
                  <a:gd name="T1" fmla="*/ 5 h 72"/>
                  <a:gd name="T2" fmla="*/ 39 w 81"/>
                  <a:gd name="T3" fmla="*/ 2 h 72"/>
                  <a:gd name="T4" fmla="*/ 21 w 81"/>
                  <a:gd name="T5" fmla="*/ 27 h 72"/>
                  <a:gd name="T6" fmla="*/ 16 w 81"/>
                  <a:gd name="T7" fmla="*/ 38 h 72"/>
                  <a:gd name="T8" fmla="*/ 9 w 81"/>
                  <a:gd name="T9" fmla="*/ 44 h 72"/>
                  <a:gd name="T10" fmla="*/ 6 w 81"/>
                  <a:gd name="T11" fmla="*/ 58 h 72"/>
                  <a:gd name="T12" fmla="*/ 23 w 81"/>
                  <a:gd name="T13" fmla="*/ 58 h 72"/>
                  <a:gd name="T14" fmla="*/ 39 w 81"/>
                  <a:gd name="T15" fmla="*/ 55 h 72"/>
                  <a:gd name="T16" fmla="*/ 50 w 81"/>
                  <a:gd name="T17" fmla="*/ 58 h 72"/>
                  <a:gd name="T18" fmla="*/ 47 w 81"/>
                  <a:gd name="T19" fmla="*/ 66 h 72"/>
                  <a:gd name="T20" fmla="*/ 57 w 81"/>
                  <a:gd name="T21" fmla="*/ 62 h 72"/>
                  <a:gd name="T22" fmla="*/ 64 w 81"/>
                  <a:gd name="T23" fmla="*/ 65 h 72"/>
                  <a:gd name="T24" fmla="*/ 78 w 81"/>
                  <a:gd name="T25" fmla="*/ 66 h 72"/>
                  <a:gd name="T26" fmla="*/ 73 w 81"/>
                  <a:gd name="T27" fmla="*/ 56 h 72"/>
                  <a:gd name="T28" fmla="*/ 72 w 81"/>
                  <a:gd name="T29" fmla="*/ 50 h 72"/>
                  <a:gd name="T30" fmla="*/ 67 w 81"/>
                  <a:gd name="T31" fmla="*/ 48 h 72"/>
                  <a:gd name="T32" fmla="*/ 68 w 81"/>
                  <a:gd name="T33" fmla="*/ 37 h 72"/>
                  <a:gd name="T34" fmla="*/ 59 w 81"/>
                  <a:gd name="T35" fmla="*/ 34 h 72"/>
                  <a:gd name="T36" fmla="*/ 49 w 81"/>
                  <a:gd name="T37" fmla="*/ 32 h 72"/>
                  <a:gd name="T38" fmla="*/ 44 w 81"/>
                  <a:gd name="T39" fmla="*/ 26 h 72"/>
                  <a:gd name="T40" fmla="*/ 35 w 81"/>
                  <a:gd name="T41" fmla="*/ 26 h 72"/>
                  <a:gd name="T42" fmla="*/ 36 w 81"/>
                  <a:gd name="T43" fmla="*/ 18 h 72"/>
                  <a:gd name="T44" fmla="*/ 44 w 81"/>
                  <a:gd name="T45" fmla="*/ 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72">
                    <a:moveTo>
                      <a:pt x="44" y="5"/>
                    </a:moveTo>
                    <a:cubicBezTo>
                      <a:pt x="49" y="3"/>
                      <a:pt x="44" y="0"/>
                      <a:pt x="39" y="2"/>
                    </a:cubicBezTo>
                    <a:cubicBezTo>
                      <a:pt x="34" y="4"/>
                      <a:pt x="21" y="22"/>
                      <a:pt x="21" y="27"/>
                    </a:cubicBezTo>
                    <a:cubicBezTo>
                      <a:pt x="21" y="32"/>
                      <a:pt x="20" y="38"/>
                      <a:pt x="16" y="38"/>
                    </a:cubicBezTo>
                    <a:cubicBezTo>
                      <a:pt x="11" y="37"/>
                      <a:pt x="6" y="42"/>
                      <a:pt x="9" y="44"/>
                    </a:cubicBezTo>
                    <a:cubicBezTo>
                      <a:pt x="13" y="47"/>
                      <a:pt x="0" y="54"/>
                      <a:pt x="6" y="58"/>
                    </a:cubicBezTo>
                    <a:cubicBezTo>
                      <a:pt x="10" y="60"/>
                      <a:pt x="17" y="57"/>
                      <a:pt x="23" y="58"/>
                    </a:cubicBezTo>
                    <a:cubicBezTo>
                      <a:pt x="29" y="58"/>
                      <a:pt x="34" y="59"/>
                      <a:pt x="39" y="55"/>
                    </a:cubicBezTo>
                    <a:cubicBezTo>
                      <a:pt x="44" y="51"/>
                      <a:pt x="44" y="58"/>
                      <a:pt x="50" y="58"/>
                    </a:cubicBezTo>
                    <a:cubicBezTo>
                      <a:pt x="55" y="57"/>
                      <a:pt x="47" y="62"/>
                      <a:pt x="47" y="66"/>
                    </a:cubicBezTo>
                    <a:cubicBezTo>
                      <a:pt x="47" y="69"/>
                      <a:pt x="53" y="64"/>
                      <a:pt x="57" y="62"/>
                    </a:cubicBezTo>
                    <a:cubicBezTo>
                      <a:pt x="61" y="60"/>
                      <a:pt x="66" y="62"/>
                      <a:pt x="64" y="65"/>
                    </a:cubicBezTo>
                    <a:cubicBezTo>
                      <a:pt x="62" y="68"/>
                      <a:pt x="75" y="72"/>
                      <a:pt x="78" y="66"/>
                    </a:cubicBezTo>
                    <a:cubicBezTo>
                      <a:pt x="81" y="61"/>
                      <a:pt x="75" y="53"/>
                      <a:pt x="73" y="56"/>
                    </a:cubicBezTo>
                    <a:cubicBezTo>
                      <a:pt x="71" y="60"/>
                      <a:pt x="68" y="54"/>
                      <a:pt x="72" y="50"/>
                    </a:cubicBezTo>
                    <a:cubicBezTo>
                      <a:pt x="76" y="47"/>
                      <a:pt x="71" y="46"/>
                      <a:pt x="67" y="48"/>
                    </a:cubicBezTo>
                    <a:cubicBezTo>
                      <a:pt x="63" y="50"/>
                      <a:pt x="64" y="39"/>
                      <a:pt x="68" y="37"/>
                    </a:cubicBezTo>
                    <a:cubicBezTo>
                      <a:pt x="72" y="35"/>
                      <a:pt x="59" y="31"/>
                      <a:pt x="59" y="34"/>
                    </a:cubicBezTo>
                    <a:cubicBezTo>
                      <a:pt x="59" y="38"/>
                      <a:pt x="50" y="36"/>
                      <a:pt x="49" y="32"/>
                    </a:cubicBezTo>
                    <a:cubicBezTo>
                      <a:pt x="48" y="29"/>
                      <a:pt x="42" y="28"/>
                      <a:pt x="44" y="26"/>
                    </a:cubicBezTo>
                    <a:cubicBezTo>
                      <a:pt x="46" y="23"/>
                      <a:pt x="36" y="22"/>
                      <a:pt x="35" y="26"/>
                    </a:cubicBezTo>
                    <a:cubicBezTo>
                      <a:pt x="34" y="30"/>
                      <a:pt x="31" y="23"/>
                      <a:pt x="36" y="18"/>
                    </a:cubicBezTo>
                    <a:cubicBezTo>
                      <a:pt x="41" y="13"/>
                      <a:pt x="40" y="8"/>
                      <a:pt x="4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8" name="Freeform 2206"/>
              <p:cNvSpPr>
                <a:spLocks/>
              </p:cNvSpPr>
              <p:nvPr/>
            </p:nvSpPr>
            <p:spPr bwMode="auto">
              <a:xfrm>
                <a:off x="2758064" y="2486305"/>
                <a:ext cx="59469" cy="44962"/>
              </a:xfrm>
              <a:custGeom>
                <a:avLst/>
                <a:gdLst>
                  <a:gd name="T0" fmla="*/ 28 w 34"/>
                  <a:gd name="T1" fmla="*/ 19 h 26"/>
                  <a:gd name="T2" fmla="*/ 29 w 34"/>
                  <a:gd name="T3" fmla="*/ 4 h 26"/>
                  <a:gd name="T4" fmla="*/ 15 w 34"/>
                  <a:gd name="T5" fmla="*/ 0 h 26"/>
                  <a:gd name="T6" fmla="*/ 5 w 34"/>
                  <a:gd name="T7" fmla="*/ 18 h 26"/>
                  <a:gd name="T8" fmla="*/ 28 w 34"/>
                  <a:gd name="T9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6">
                    <a:moveTo>
                      <a:pt x="28" y="19"/>
                    </a:moveTo>
                    <a:cubicBezTo>
                      <a:pt x="34" y="18"/>
                      <a:pt x="33" y="9"/>
                      <a:pt x="29" y="4"/>
                    </a:cubicBezTo>
                    <a:cubicBezTo>
                      <a:pt x="27" y="0"/>
                      <a:pt x="20" y="0"/>
                      <a:pt x="15" y="0"/>
                    </a:cubicBezTo>
                    <a:cubicBezTo>
                      <a:pt x="9" y="1"/>
                      <a:pt x="0" y="9"/>
                      <a:pt x="5" y="18"/>
                    </a:cubicBezTo>
                    <a:cubicBezTo>
                      <a:pt x="10" y="26"/>
                      <a:pt x="22" y="20"/>
                      <a:pt x="28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9" name="Freeform 2207"/>
              <p:cNvSpPr>
                <a:spLocks/>
              </p:cNvSpPr>
              <p:nvPr/>
            </p:nvSpPr>
            <p:spPr bwMode="auto">
              <a:xfrm>
                <a:off x="2460721" y="1882014"/>
                <a:ext cx="650438" cy="318332"/>
              </a:xfrm>
              <a:custGeom>
                <a:avLst/>
                <a:gdLst>
                  <a:gd name="T0" fmla="*/ 25 w 366"/>
                  <a:gd name="T1" fmla="*/ 47 h 186"/>
                  <a:gd name="T2" fmla="*/ 26 w 366"/>
                  <a:gd name="T3" fmla="*/ 59 h 186"/>
                  <a:gd name="T4" fmla="*/ 65 w 366"/>
                  <a:gd name="T5" fmla="*/ 67 h 186"/>
                  <a:gd name="T6" fmla="*/ 101 w 366"/>
                  <a:gd name="T7" fmla="*/ 75 h 186"/>
                  <a:gd name="T8" fmla="*/ 149 w 366"/>
                  <a:gd name="T9" fmla="*/ 62 h 186"/>
                  <a:gd name="T10" fmla="*/ 112 w 366"/>
                  <a:gd name="T11" fmla="*/ 80 h 186"/>
                  <a:gd name="T12" fmla="*/ 107 w 366"/>
                  <a:gd name="T13" fmla="*/ 89 h 186"/>
                  <a:gd name="T14" fmla="*/ 72 w 366"/>
                  <a:gd name="T15" fmla="*/ 99 h 186"/>
                  <a:gd name="T16" fmla="*/ 115 w 366"/>
                  <a:gd name="T17" fmla="*/ 126 h 186"/>
                  <a:gd name="T18" fmla="*/ 55 w 366"/>
                  <a:gd name="T19" fmla="*/ 133 h 186"/>
                  <a:gd name="T20" fmla="*/ 80 w 366"/>
                  <a:gd name="T21" fmla="*/ 141 h 186"/>
                  <a:gd name="T22" fmla="*/ 78 w 366"/>
                  <a:gd name="T23" fmla="*/ 154 h 186"/>
                  <a:gd name="T24" fmla="*/ 57 w 366"/>
                  <a:gd name="T25" fmla="*/ 155 h 186"/>
                  <a:gd name="T26" fmla="*/ 33 w 366"/>
                  <a:gd name="T27" fmla="*/ 174 h 186"/>
                  <a:gd name="T28" fmla="*/ 90 w 366"/>
                  <a:gd name="T29" fmla="*/ 179 h 186"/>
                  <a:gd name="T30" fmla="*/ 130 w 366"/>
                  <a:gd name="T31" fmla="*/ 182 h 186"/>
                  <a:gd name="T32" fmla="*/ 161 w 366"/>
                  <a:gd name="T33" fmla="*/ 176 h 186"/>
                  <a:gd name="T34" fmla="*/ 152 w 366"/>
                  <a:gd name="T35" fmla="*/ 166 h 186"/>
                  <a:gd name="T36" fmla="*/ 129 w 366"/>
                  <a:gd name="T37" fmla="*/ 155 h 186"/>
                  <a:gd name="T38" fmla="*/ 161 w 366"/>
                  <a:gd name="T39" fmla="*/ 143 h 186"/>
                  <a:gd name="T40" fmla="*/ 204 w 366"/>
                  <a:gd name="T41" fmla="*/ 119 h 186"/>
                  <a:gd name="T42" fmla="*/ 200 w 366"/>
                  <a:gd name="T43" fmla="*/ 106 h 186"/>
                  <a:gd name="T44" fmla="*/ 236 w 366"/>
                  <a:gd name="T45" fmla="*/ 97 h 186"/>
                  <a:gd name="T46" fmla="*/ 281 w 366"/>
                  <a:gd name="T47" fmla="*/ 68 h 186"/>
                  <a:gd name="T48" fmla="*/ 285 w 366"/>
                  <a:gd name="T49" fmla="*/ 50 h 186"/>
                  <a:gd name="T50" fmla="*/ 346 w 366"/>
                  <a:gd name="T51" fmla="*/ 34 h 186"/>
                  <a:gd name="T52" fmla="*/ 331 w 366"/>
                  <a:gd name="T53" fmla="*/ 16 h 186"/>
                  <a:gd name="T54" fmla="*/ 293 w 366"/>
                  <a:gd name="T55" fmla="*/ 16 h 186"/>
                  <a:gd name="T56" fmla="*/ 258 w 366"/>
                  <a:gd name="T57" fmla="*/ 5 h 186"/>
                  <a:gd name="T58" fmla="*/ 218 w 366"/>
                  <a:gd name="T59" fmla="*/ 10 h 186"/>
                  <a:gd name="T60" fmla="*/ 182 w 366"/>
                  <a:gd name="T61" fmla="*/ 8 h 186"/>
                  <a:gd name="T62" fmla="*/ 144 w 366"/>
                  <a:gd name="T63" fmla="*/ 11 h 186"/>
                  <a:gd name="T64" fmla="*/ 131 w 366"/>
                  <a:gd name="T65" fmla="*/ 19 h 186"/>
                  <a:gd name="T66" fmla="*/ 99 w 366"/>
                  <a:gd name="T67" fmla="*/ 27 h 186"/>
                  <a:gd name="T68" fmla="*/ 68 w 366"/>
                  <a:gd name="T69" fmla="*/ 31 h 186"/>
                  <a:gd name="T70" fmla="*/ 43 w 366"/>
                  <a:gd name="T71" fmla="*/ 34 h 186"/>
                  <a:gd name="T72" fmla="*/ 10 w 366"/>
                  <a:gd name="T73" fmla="*/ 4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186">
                    <a:moveTo>
                      <a:pt x="19" y="46"/>
                    </a:moveTo>
                    <a:cubicBezTo>
                      <a:pt x="26" y="41"/>
                      <a:pt x="31" y="44"/>
                      <a:pt x="25" y="47"/>
                    </a:cubicBezTo>
                    <a:cubicBezTo>
                      <a:pt x="19" y="50"/>
                      <a:pt x="21" y="52"/>
                      <a:pt x="30" y="52"/>
                    </a:cubicBezTo>
                    <a:cubicBezTo>
                      <a:pt x="38" y="51"/>
                      <a:pt x="26" y="54"/>
                      <a:pt x="26" y="59"/>
                    </a:cubicBezTo>
                    <a:cubicBezTo>
                      <a:pt x="26" y="64"/>
                      <a:pt x="36" y="61"/>
                      <a:pt x="37" y="66"/>
                    </a:cubicBezTo>
                    <a:cubicBezTo>
                      <a:pt x="37" y="71"/>
                      <a:pt x="59" y="73"/>
                      <a:pt x="65" y="67"/>
                    </a:cubicBezTo>
                    <a:cubicBezTo>
                      <a:pt x="72" y="61"/>
                      <a:pt x="69" y="69"/>
                      <a:pt x="69" y="73"/>
                    </a:cubicBezTo>
                    <a:cubicBezTo>
                      <a:pt x="68" y="77"/>
                      <a:pt x="99" y="80"/>
                      <a:pt x="101" y="75"/>
                    </a:cubicBezTo>
                    <a:cubicBezTo>
                      <a:pt x="102" y="70"/>
                      <a:pt x="107" y="72"/>
                      <a:pt x="113" y="74"/>
                    </a:cubicBezTo>
                    <a:cubicBezTo>
                      <a:pt x="119" y="75"/>
                      <a:pt x="148" y="68"/>
                      <a:pt x="149" y="62"/>
                    </a:cubicBezTo>
                    <a:cubicBezTo>
                      <a:pt x="149" y="56"/>
                      <a:pt x="158" y="65"/>
                      <a:pt x="149" y="72"/>
                    </a:cubicBezTo>
                    <a:cubicBezTo>
                      <a:pt x="139" y="78"/>
                      <a:pt x="120" y="77"/>
                      <a:pt x="112" y="80"/>
                    </a:cubicBezTo>
                    <a:cubicBezTo>
                      <a:pt x="103" y="82"/>
                      <a:pt x="117" y="88"/>
                      <a:pt x="126" y="95"/>
                    </a:cubicBezTo>
                    <a:cubicBezTo>
                      <a:pt x="134" y="101"/>
                      <a:pt x="115" y="98"/>
                      <a:pt x="107" y="89"/>
                    </a:cubicBezTo>
                    <a:cubicBezTo>
                      <a:pt x="99" y="81"/>
                      <a:pt x="81" y="81"/>
                      <a:pt x="71" y="81"/>
                    </a:cubicBezTo>
                    <a:cubicBezTo>
                      <a:pt x="62" y="82"/>
                      <a:pt x="65" y="99"/>
                      <a:pt x="72" y="99"/>
                    </a:cubicBezTo>
                    <a:cubicBezTo>
                      <a:pt x="79" y="99"/>
                      <a:pt x="86" y="102"/>
                      <a:pt x="93" y="113"/>
                    </a:cubicBezTo>
                    <a:cubicBezTo>
                      <a:pt x="100" y="124"/>
                      <a:pt x="115" y="121"/>
                      <a:pt x="115" y="126"/>
                    </a:cubicBezTo>
                    <a:cubicBezTo>
                      <a:pt x="115" y="131"/>
                      <a:pt x="95" y="122"/>
                      <a:pt x="84" y="120"/>
                    </a:cubicBezTo>
                    <a:cubicBezTo>
                      <a:pt x="73" y="118"/>
                      <a:pt x="56" y="125"/>
                      <a:pt x="55" y="133"/>
                    </a:cubicBezTo>
                    <a:cubicBezTo>
                      <a:pt x="55" y="141"/>
                      <a:pt x="71" y="140"/>
                      <a:pt x="82" y="134"/>
                    </a:cubicBezTo>
                    <a:cubicBezTo>
                      <a:pt x="93" y="127"/>
                      <a:pt x="85" y="136"/>
                      <a:pt x="80" y="141"/>
                    </a:cubicBezTo>
                    <a:cubicBezTo>
                      <a:pt x="74" y="146"/>
                      <a:pt x="93" y="150"/>
                      <a:pt x="93" y="156"/>
                    </a:cubicBezTo>
                    <a:cubicBezTo>
                      <a:pt x="93" y="162"/>
                      <a:pt x="79" y="160"/>
                      <a:pt x="78" y="154"/>
                    </a:cubicBezTo>
                    <a:cubicBezTo>
                      <a:pt x="76" y="149"/>
                      <a:pt x="71" y="143"/>
                      <a:pt x="58" y="144"/>
                    </a:cubicBezTo>
                    <a:cubicBezTo>
                      <a:pt x="45" y="145"/>
                      <a:pt x="49" y="154"/>
                      <a:pt x="57" y="155"/>
                    </a:cubicBezTo>
                    <a:cubicBezTo>
                      <a:pt x="65" y="156"/>
                      <a:pt x="65" y="162"/>
                      <a:pt x="56" y="162"/>
                    </a:cubicBezTo>
                    <a:cubicBezTo>
                      <a:pt x="47" y="162"/>
                      <a:pt x="27" y="168"/>
                      <a:pt x="33" y="174"/>
                    </a:cubicBezTo>
                    <a:cubicBezTo>
                      <a:pt x="40" y="180"/>
                      <a:pt x="66" y="174"/>
                      <a:pt x="70" y="178"/>
                    </a:cubicBezTo>
                    <a:cubicBezTo>
                      <a:pt x="75" y="182"/>
                      <a:pt x="87" y="183"/>
                      <a:pt x="90" y="179"/>
                    </a:cubicBezTo>
                    <a:cubicBezTo>
                      <a:pt x="93" y="174"/>
                      <a:pt x="103" y="176"/>
                      <a:pt x="113" y="176"/>
                    </a:cubicBezTo>
                    <a:cubicBezTo>
                      <a:pt x="123" y="176"/>
                      <a:pt x="126" y="178"/>
                      <a:pt x="130" y="182"/>
                    </a:cubicBezTo>
                    <a:cubicBezTo>
                      <a:pt x="135" y="186"/>
                      <a:pt x="143" y="184"/>
                      <a:pt x="148" y="180"/>
                    </a:cubicBezTo>
                    <a:cubicBezTo>
                      <a:pt x="154" y="176"/>
                      <a:pt x="154" y="176"/>
                      <a:pt x="161" y="176"/>
                    </a:cubicBezTo>
                    <a:cubicBezTo>
                      <a:pt x="168" y="176"/>
                      <a:pt x="169" y="172"/>
                      <a:pt x="166" y="166"/>
                    </a:cubicBezTo>
                    <a:cubicBezTo>
                      <a:pt x="162" y="161"/>
                      <a:pt x="153" y="170"/>
                      <a:pt x="152" y="166"/>
                    </a:cubicBezTo>
                    <a:cubicBezTo>
                      <a:pt x="151" y="161"/>
                      <a:pt x="143" y="160"/>
                      <a:pt x="129" y="162"/>
                    </a:cubicBezTo>
                    <a:cubicBezTo>
                      <a:pt x="115" y="164"/>
                      <a:pt x="121" y="153"/>
                      <a:pt x="129" y="155"/>
                    </a:cubicBezTo>
                    <a:cubicBezTo>
                      <a:pt x="138" y="158"/>
                      <a:pt x="149" y="157"/>
                      <a:pt x="159" y="154"/>
                    </a:cubicBezTo>
                    <a:cubicBezTo>
                      <a:pt x="168" y="152"/>
                      <a:pt x="161" y="147"/>
                      <a:pt x="161" y="143"/>
                    </a:cubicBezTo>
                    <a:cubicBezTo>
                      <a:pt x="161" y="139"/>
                      <a:pt x="173" y="142"/>
                      <a:pt x="182" y="142"/>
                    </a:cubicBezTo>
                    <a:cubicBezTo>
                      <a:pt x="191" y="142"/>
                      <a:pt x="204" y="127"/>
                      <a:pt x="204" y="119"/>
                    </a:cubicBezTo>
                    <a:cubicBezTo>
                      <a:pt x="205" y="110"/>
                      <a:pt x="184" y="112"/>
                      <a:pt x="174" y="112"/>
                    </a:cubicBezTo>
                    <a:cubicBezTo>
                      <a:pt x="164" y="112"/>
                      <a:pt x="181" y="105"/>
                      <a:pt x="200" y="106"/>
                    </a:cubicBezTo>
                    <a:cubicBezTo>
                      <a:pt x="219" y="107"/>
                      <a:pt x="210" y="98"/>
                      <a:pt x="214" y="95"/>
                    </a:cubicBezTo>
                    <a:cubicBezTo>
                      <a:pt x="217" y="92"/>
                      <a:pt x="226" y="99"/>
                      <a:pt x="236" y="97"/>
                    </a:cubicBezTo>
                    <a:cubicBezTo>
                      <a:pt x="245" y="95"/>
                      <a:pt x="239" y="87"/>
                      <a:pt x="245" y="87"/>
                    </a:cubicBezTo>
                    <a:cubicBezTo>
                      <a:pt x="250" y="87"/>
                      <a:pt x="260" y="80"/>
                      <a:pt x="281" y="68"/>
                    </a:cubicBezTo>
                    <a:cubicBezTo>
                      <a:pt x="301" y="57"/>
                      <a:pt x="317" y="59"/>
                      <a:pt x="318" y="52"/>
                    </a:cubicBezTo>
                    <a:cubicBezTo>
                      <a:pt x="319" y="46"/>
                      <a:pt x="290" y="52"/>
                      <a:pt x="285" y="50"/>
                    </a:cubicBezTo>
                    <a:cubicBezTo>
                      <a:pt x="280" y="48"/>
                      <a:pt x="305" y="43"/>
                      <a:pt x="311" y="44"/>
                    </a:cubicBezTo>
                    <a:cubicBezTo>
                      <a:pt x="317" y="46"/>
                      <a:pt x="325" y="44"/>
                      <a:pt x="346" y="34"/>
                    </a:cubicBezTo>
                    <a:cubicBezTo>
                      <a:pt x="366" y="24"/>
                      <a:pt x="357" y="22"/>
                      <a:pt x="349" y="23"/>
                    </a:cubicBezTo>
                    <a:cubicBezTo>
                      <a:pt x="340" y="25"/>
                      <a:pt x="331" y="22"/>
                      <a:pt x="331" y="16"/>
                    </a:cubicBezTo>
                    <a:cubicBezTo>
                      <a:pt x="332" y="11"/>
                      <a:pt x="319" y="16"/>
                      <a:pt x="318" y="13"/>
                    </a:cubicBezTo>
                    <a:cubicBezTo>
                      <a:pt x="318" y="10"/>
                      <a:pt x="306" y="11"/>
                      <a:pt x="293" y="16"/>
                    </a:cubicBezTo>
                    <a:cubicBezTo>
                      <a:pt x="280" y="21"/>
                      <a:pt x="292" y="11"/>
                      <a:pt x="297" y="9"/>
                    </a:cubicBezTo>
                    <a:cubicBezTo>
                      <a:pt x="303" y="7"/>
                      <a:pt x="264" y="9"/>
                      <a:pt x="258" y="5"/>
                    </a:cubicBezTo>
                    <a:cubicBezTo>
                      <a:pt x="251" y="0"/>
                      <a:pt x="244" y="12"/>
                      <a:pt x="238" y="6"/>
                    </a:cubicBezTo>
                    <a:cubicBezTo>
                      <a:pt x="232" y="0"/>
                      <a:pt x="216" y="5"/>
                      <a:pt x="218" y="10"/>
                    </a:cubicBezTo>
                    <a:cubicBezTo>
                      <a:pt x="220" y="14"/>
                      <a:pt x="216" y="14"/>
                      <a:pt x="210" y="9"/>
                    </a:cubicBezTo>
                    <a:cubicBezTo>
                      <a:pt x="204" y="4"/>
                      <a:pt x="192" y="10"/>
                      <a:pt x="182" y="8"/>
                    </a:cubicBezTo>
                    <a:cubicBezTo>
                      <a:pt x="171" y="7"/>
                      <a:pt x="176" y="17"/>
                      <a:pt x="164" y="12"/>
                    </a:cubicBezTo>
                    <a:cubicBezTo>
                      <a:pt x="153" y="7"/>
                      <a:pt x="140" y="9"/>
                      <a:pt x="144" y="11"/>
                    </a:cubicBezTo>
                    <a:cubicBezTo>
                      <a:pt x="147" y="12"/>
                      <a:pt x="143" y="15"/>
                      <a:pt x="138" y="14"/>
                    </a:cubicBezTo>
                    <a:cubicBezTo>
                      <a:pt x="133" y="12"/>
                      <a:pt x="128" y="14"/>
                      <a:pt x="131" y="19"/>
                    </a:cubicBezTo>
                    <a:cubicBezTo>
                      <a:pt x="133" y="24"/>
                      <a:pt x="112" y="18"/>
                      <a:pt x="112" y="23"/>
                    </a:cubicBezTo>
                    <a:cubicBezTo>
                      <a:pt x="112" y="29"/>
                      <a:pt x="105" y="32"/>
                      <a:pt x="99" y="27"/>
                    </a:cubicBezTo>
                    <a:cubicBezTo>
                      <a:pt x="93" y="22"/>
                      <a:pt x="74" y="20"/>
                      <a:pt x="79" y="25"/>
                    </a:cubicBezTo>
                    <a:cubicBezTo>
                      <a:pt x="85" y="29"/>
                      <a:pt x="62" y="27"/>
                      <a:pt x="68" y="31"/>
                    </a:cubicBezTo>
                    <a:cubicBezTo>
                      <a:pt x="74" y="36"/>
                      <a:pt x="61" y="39"/>
                      <a:pt x="61" y="37"/>
                    </a:cubicBezTo>
                    <a:cubicBezTo>
                      <a:pt x="61" y="34"/>
                      <a:pt x="48" y="30"/>
                      <a:pt x="43" y="34"/>
                    </a:cubicBezTo>
                    <a:cubicBezTo>
                      <a:pt x="38" y="39"/>
                      <a:pt x="37" y="44"/>
                      <a:pt x="34" y="41"/>
                    </a:cubicBezTo>
                    <a:cubicBezTo>
                      <a:pt x="32" y="38"/>
                      <a:pt x="21" y="39"/>
                      <a:pt x="10" y="43"/>
                    </a:cubicBezTo>
                    <a:cubicBezTo>
                      <a:pt x="0" y="47"/>
                      <a:pt x="12" y="50"/>
                      <a:pt x="19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0" name="Freeform 2208"/>
              <p:cNvSpPr>
                <a:spLocks/>
              </p:cNvSpPr>
              <p:nvPr/>
            </p:nvSpPr>
            <p:spPr bwMode="auto">
              <a:xfrm>
                <a:off x="2033290" y="2090638"/>
                <a:ext cx="94778" cy="30574"/>
              </a:xfrm>
              <a:custGeom>
                <a:avLst/>
                <a:gdLst>
                  <a:gd name="T0" fmla="*/ 20 w 53"/>
                  <a:gd name="T1" fmla="*/ 13 h 17"/>
                  <a:gd name="T2" fmla="*/ 34 w 53"/>
                  <a:gd name="T3" fmla="*/ 11 h 17"/>
                  <a:gd name="T4" fmla="*/ 53 w 53"/>
                  <a:gd name="T5" fmla="*/ 9 h 17"/>
                  <a:gd name="T6" fmla="*/ 28 w 53"/>
                  <a:gd name="T7" fmla="*/ 3 h 17"/>
                  <a:gd name="T8" fmla="*/ 7 w 53"/>
                  <a:gd name="T9" fmla="*/ 12 h 17"/>
                  <a:gd name="T10" fmla="*/ 20 w 53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7">
                    <a:moveTo>
                      <a:pt x="20" y="13"/>
                    </a:moveTo>
                    <a:cubicBezTo>
                      <a:pt x="25" y="15"/>
                      <a:pt x="30" y="8"/>
                      <a:pt x="34" y="11"/>
                    </a:cubicBezTo>
                    <a:cubicBezTo>
                      <a:pt x="37" y="14"/>
                      <a:pt x="53" y="17"/>
                      <a:pt x="53" y="9"/>
                    </a:cubicBezTo>
                    <a:cubicBezTo>
                      <a:pt x="53" y="1"/>
                      <a:pt x="33" y="0"/>
                      <a:pt x="28" y="3"/>
                    </a:cubicBezTo>
                    <a:cubicBezTo>
                      <a:pt x="23" y="6"/>
                      <a:pt x="0" y="7"/>
                      <a:pt x="7" y="12"/>
                    </a:cubicBezTo>
                    <a:cubicBezTo>
                      <a:pt x="11" y="15"/>
                      <a:pt x="15" y="11"/>
                      <a:pt x="2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1" name="Freeform 2209"/>
              <p:cNvSpPr>
                <a:spLocks/>
              </p:cNvSpPr>
              <p:nvPr/>
            </p:nvSpPr>
            <p:spPr bwMode="auto">
              <a:xfrm>
                <a:off x="2050015" y="2119414"/>
                <a:ext cx="74336" cy="37768"/>
              </a:xfrm>
              <a:custGeom>
                <a:avLst/>
                <a:gdLst>
                  <a:gd name="T0" fmla="*/ 36 w 42"/>
                  <a:gd name="T1" fmla="*/ 6 h 22"/>
                  <a:gd name="T2" fmla="*/ 29 w 42"/>
                  <a:gd name="T3" fmla="*/ 2 h 22"/>
                  <a:gd name="T4" fmla="*/ 0 w 42"/>
                  <a:gd name="T5" fmla="*/ 11 h 22"/>
                  <a:gd name="T6" fmla="*/ 15 w 42"/>
                  <a:gd name="T7" fmla="*/ 21 h 22"/>
                  <a:gd name="T8" fmla="*/ 31 w 42"/>
                  <a:gd name="T9" fmla="*/ 11 h 22"/>
                  <a:gd name="T10" fmla="*/ 36 w 42"/>
                  <a:gd name="T1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22">
                    <a:moveTo>
                      <a:pt x="36" y="6"/>
                    </a:moveTo>
                    <a:cubicBezTo>
                      <a:pt x="42" y="5"/>
                      <a:pt x="39" y="0"/>
                      <a:pt x="29" y="2"/>
                    </a:cubicBezTo>
                    <a:cubicBezTo>
                      <a:pt x="18" y="3"/>
                      <a:pt x="0" y="3"/>
                      <a:pt x="0" y="11"/>
                    </a:cubicBezTo>
                    <a:cubicBezTo>
                      <a:pt x="0" y="17"/>
                      <a:pt x="4" y="20"/>
                      <a:pt x="15" y="21"/>
                    </a:cubicBezTo>
                    <a:cubicBezTo>
                      <a:pt x="27" y="22"/>
                      <a:pt x="37" y="11"/>
                      <a:pt x="31" y="11"/>
                    </a:cubicBezTo>
                    <a:cubicBezTo>
                      <a:pt x="26" y="11"/>
                      <a:pt x="29" y="7"/>
                      <a:pt x="3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2" name="Freeform 2210"/>
              <p:cNvSpPr>
                <a:spLocks/>
              </p:cNvSpPr>
              <p:nvPr/>
            </p:nvSpPr>
            <p:spPr bwMode="auto">
              <a:xfrm>
                <a:off x="1821433" y="3042038"/>
                <a:ext cx="1150347" cy="544941"/>
              </a:xfrm>
              <a:custGeom>
                <a:avLst/>
                <a:gdLst>
                  <a:gd name="T0" fmla="*/ 307 w 649"/>
                  <a:gd name="T1" fmla="*/ 283 h 318"/>
                  <a:gd name="T2" fmla="*/ 323 w 649"/>
                  <a:gd name="T3" fmla="*/ 273 h 318"/>
                  <a:gd name="T4" fmla="*/ 342 w 649"/>
                  <a:gd name="T5" fmla="*/ 260 h 318"/>
                  <a:gd name="T6" fmla="*/ 353 w 649"/>
                  <a:gd name="T7" fmla="*/ 257 h 318"/>
                  <a:gd name="T8" fmla="*/ 376 w 649"/>
                  <a:gd name="T9" fmla="*/ 264 h 318"/>
                  <a:gd name="T10" fmla="*/ 387 w 649"/>
                  <a:gd name="T11" fmla="*/ 264 h 318"/>
                  <a:gd name="T12" fmla="*/ 393 w 649"/>
                  <a:gd name="T13" fmla="*/ 260 h 318"/>
                  <a:gd name="T14" fmla="*/ 409 w 649"/>
                  <a:gd name="T15" fmla="*/ 252 h 318"/>
                  <a:gd name="T16" fmla="*/ 431 w 649"/>
                  <a:gd name="T17" fmla="*/ 251 h 318"/>
                  <a:gd name="T18" fmla="*/ 461 w 649"/>
                  <a:gd name="T19" fmla="*/ 257 h 318"/>
                  <a:gd name="T20" fmla="*/ 475 w 649"/>
                  <a:gd name="T21" fmla="*/ 288 h 318"/>
                  <a:gd name="T22" fmla="*/ 494 w 649"/>
                  <a:gd name="T23" fmla="*/ 318 h 318"/>
                  <a:gd name="T24" fmla="*/ 492 w 649"/>
                  <a:gd name="T25" fmla="*/ 277 h 318"/>
                  <a:gd name="T26" fmla="*/ 507 w 649"/>
                  <a:gd name="T27" fmla="*/ 219 h 318"/>
                  <a:gd name="T28" fmla="*/ 537 w 649"/>
                  <a:gd name="T29" fmla="*/ 198 h 318"/>
                  <a:gd name="T30" fmla="*/ 543 w 649"/>
                  <a:gd name="T31" fmla="*/ 188 h 318"/>
                  <a:gd name="T32" fmla="*/ 547 w 649"/>
                  <a:gd name="T33" fmla="*/ 175 h 318"/>
                  <a:gd name="T34" fmla="*/ 536 w 649"/>
                  <a:gd name="T35" fmla="*/ 158 h 318"/>
                  <a:gd name="T36" fmla="*/ 546 w 649"/>
                  <a:gd name="T37" fmla="*/ 133 h 318"/>
                  <a:gd name="T38" fmla="*/ 552 w 649"/>
                  <a:gd name="T39" fmla="*/ 158 h 318"/>
                  <a:gd name="T40" fmla="*/ 559 w 649"/>
                  <a:gd name="T41" fmla="*/ 140 h 318"/>
                  <a:gd name="T42" fmla="*/ 576 w 649"/>
                  <a:gd name="T43" fmla="*/ 119 h 318"/>
                  <a:gd name="T44" fmla="*/ 573 w 649"/>
                  <a:gd name="T45" fmla="*/ 116 h 318"/>
                  <a:gd name="T46" fmla="*/ 608 w 649"/>
                  <a:gd name="T47" fmla="*/ 105 h 318"/>
                  <a:gd name="T48" fmla="*/ 605 w 649"/>
                  <a:gd name="T49" fmla="*/ 93 h 318"/>
                  <a:gd name="T50" fmla="*/ 624 w 649"/>
                  <a:gd name="T51" fmla="*/ 70 h 318"/>
                  <a:gd name="T52" fmla="*/ 642 w 649"/>
                  <a:gd name="T53" fmla="*/ 66 h 318"/>
                  <a:gd name="T54" fmla="*/ 626 w 649"/>
                  <a:gd name="T55" fmla="*/ 27 h 318"/>
                  <a:gd name="T56" fmla="*/ 560 w 649"/>
                  <a:gd name="T57" fmla="*/ 63 h 318"/>
                  <a:gd name="T58" fmla="*/ 517 w 649"/>
                  <a:gd name="T59" fmla="*/ 89 h 318"/>
                  <a:gd name="T60" fmla="*/ 461 w 649"/>
                  <a:gd name="T61" fmla="*/ 103 h 318"/>
                  <a:gd name="T62" fmla="*/ 472 w 649"/>
                  <a:gd name="T63" fmla="*/ 85 h 318"/>
                  <a:gd name="T64" fmla="*/ 456 w 649"/>
                  <a:gd name="T65" fmla="*/ 78 h 318"/>
                  <a:gd name="T66" fmla="*/ 440 w 649"/>
                  <a:gd name="T67" fmla="*/ 62 h 318"/>
                  <a:gd name="T68" fmla="*/ 412 w 649"/>
                  <a:gd name="T69" fmla="*/ 83 h 318"/>
                  <a:gd name="T70" fmla="*/ 447 w 649"/>
                  <a:gd name="T71" fmla="*/ 45 h 318"/>
                  <a:gd name="T72" fmla="*/ 449 w 649"/>
                  <a:gd name="T73" fmla="*/ 43 h 318"/>
                  <a:gd name="T74" fmla="*/ 413 w 649"/>
                  <a:gd name="T75" fmla="*/ 36 h 318"/>
                  <a:gd name="T76" fmla="*/ 385 w 649"/>
                  <a:gd name="T77" fmla="*/ 41 h 318"/>
                  <a:gd name="T78" fmla="*/ 365 w 649"/>
                  <a:gd name="T79" fmla="*/ 32 h 318"/>
                  <a:gd name="T80" fmla="*/ 368 w 649"/>
                  <a:gd name="T81" fmla="*/ 15 h 318"/>
                  <a:gd name="T82" fmla="*/ 352 w 649"/>
                  <a:gd name="T83" fmla="*/ 11 h 318"/>
                  <a:gd name="T84" fmla="*/ 334 w 649"/>
                  <a:gd name="T85" fmla="*/ 0 h 318"/>
                  <a:gd name="T86" fmla="*/ 26 w 649"/>
                  <a:gd name="T87" fmla="*/ 13 h 318"/>
                  <a:gd name="T88" fmla="*/ 18 w 649"/>
                  <a:gd name="T89" fmla="*/ 22 h 318"/>
                  <a:gd name="T90" fmla="*/ 0 w 649"/>
                  <a:gd name="T91" fmla="*/ 15 h 318"/>
                  <a:gd name="T92" fmla="*/ 8 w 649"/>
                  <a:gd name="T93" fmla="*/ 45 h 318"/>
                  <a:gd name="T94" fmla="*/ 5 w 649"/>
                  <a:gd name="T95" fmla="*/ 87 h 318"/>
                  <a:gd name="T96" fmla="*/ 11 w 649"/>
                  <a:gd name="T97" fmla="*/ 144 h 318"/>
                  <a:gd name="T98" fmla="*/ 32 w 649"/>
                  <a:gd name="T99" fmla="*/ 176 h 318"/>
                  <a:gd name="T100" fmla="*/ 47 w 649"/>
                  <a:gd name="T101" fmla="*/ 199 h 318"/>
                  <a:gd name="T102" fmla="*/ 72 w 649"/>
                  <a:gd name="T103" fmla="*/ 207 h 318"/>
                  <a:gd name="T104" fmla="*/ 123 w 649"/>
                  <a:gd name="T105" fmla="*/ 230 h 318"/>
                  <a:gd name="T106" fmla="*/ 207 w 649"/>
                  <a:gd name="T107" fmla="*/ 235 h 318"/>
                  <a:gd name="T108" fmla="*/ 234 w 649"/>
                  <a:gd name="T109" fmla="*/ 265 h 318"/>
                  <a:gd name="T110" fmla="*/ 273 w 649"/>
                  <a:gd name="T111" fmla="*/ 272 h 318"/>
                  <a:gd name="T112" fmla="*/ 288 w 649"/>
                  <a:gd name="T113" fmla="*/ 301 h 318"/>
                  <a:gd name="T114" fmla="*/ 306 w 649"/>
                  <a:gd name="T115" fmla="*/ 30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9" h="318">
                    <a:moveTo>
                      <a:pt x="303" y="303"/>
                    </a:moveTo>
                    <a:cubicBezTo>
                      <a:pt x="302" y="301"/>
                      <a:pt x="301" y="300"/>
                      <a:pt x="301" y="298"/>
                    </a:cubicBezTo>
                    <a:cubicBezTo>
                      <a:pt x="301" y="296"/>
                      <a:pt x="302" y="295"/>
                      <a:pt x="304" y="294"/>
                    </a:cubicBezTo>
                    <a:cubicBezTo>
                      <a:pt x="306" y="292"/>
                      <a:pt x="306" y="291"/>
                      <a:pt x="305" y="289"/>
                    </a:cubicBezTo>
                    <a:cubicBezTo>
                      <a:pt x="305" y="287"/>
                      <a:pt x="304" y="285"/>
                      <a:pt x="307" y="283"/>
                    </a:cubicBezTo>
                    <a:cubicBezTo>
                      <a:pt x="307" y="283"/>
                      <a:pt x="308" y="282"/>
                      <a:pt x="309" y="282"/>
                    </a:cubicBezTo>
                    <a:cubicBezTo>
                      <a:pt x="311" y="281"/>
                      <a:pt x="314" y="279"/>
                      <a:pt x="314" y="278"/>
                    </a:cubicBezTo>
                    <a:cubicBezTo>
                      <a:pt x="314" y="276"/>
                      <a:pt x="315" y="273"/>
                      <a:pt x="320" y="273"/>
                    </a:cubicBezTo>
                    <a:cubicBezTo>
                      <a:pt x="321" y="273"/>
                      <a:pt x="322" y="273"/>
                      <a:pt x="323" y="273"/>
                    </a:cubicBezTo>
                    <a:cubicBezTo>
                      <a:pt x="323" y="273"/>
                      <a:pt x="323" y="273"/>
                      <a:pt x="323" y="273"/>
                    </a:cubicBezTo>
                    <a:cubicBezTo>
                      <a:pt x="326" y="273"/>
                      <a:pt x="332" y="268"/>
                      <a:pt x="332" y="266"/>
                    </a:cubicBezTo>
                    <a:cubicBezTo>
                      <a:pt x="331" y="265"/>
                      <a:pt x="331" y="264"/>
                      <a:pt x="332" y="263"/>
                    </a:cubicBezTo>
                    <a:cubicBezTo>
                      <a:pt x="333" y="261"/>
                      <a:pt x="335" y="261"/>
                      <a:pt x="336" y="261"/>
                    </a:cubicBezTo>
                    <a:cubicBezTo>
                      <a:pt x="337" y="261"/>
                      <a:pt x="338" y="262"/>
                      <a:pt x="340" y="262"/>
                    </a:cubicBezTo>
                    <a:cubicBezTo>
                      <a:pt x="341" y="262"/>
                      <a:pt x="341" y="262"/>
                      <a:pt x="342" y="260"/>
                    </a:cubicBezTo>
                    <a:cubicBezTo>
                      <a:pt x="342" y="259"/>
                      <a:pt x="343" y="257"/>
                      <a:pt x="346" y="257"/>
                    </a:cubicBezTo>
                    <a:cubicBezTo>
                      <a:pt x="346" y="257"/>
                      <a:pt x="346" y="257"/>
                      <a:pt x="347" y="258"/>
                    </a:cubicBezTo>
                    <a:cubicBezTo>
                      <a:pt x="348" y="258"/>
                      <a:pt x="348" y="258"/>
                      <a:pt x="349" y="258"/>
                    </a:cubicBezTo>
                    <a:cubicBezTo>
                      <a:pt x="349" y="258"/>
                      <a:pt x="350" y="259"/>
                      <a:pt x="350" y="259"/>
                    </a:cubicBezTo>
                    <a:cubicBezTo>
                      <a:pt x="351" y="257"/>
                      <a:pt x="352" y="257"/>
                      <a:pt x="353" y="257"/>
                    </a:cubicBezTo>
                    <a:cubicBezTo>
                      <a:pt x="355" y="257"/>
                      <a:pt x="357" y="258"/>
                      <a:pt x="359" y="260"/>
                    </a:cubicBezTo>
                    <a:cubicBezTo>
                      <a:pt x="360" y="261"/>
                      <a:pt x="362" y="262"/>
                      <a:pt x="363" y="262"/>
                    </a:cubicBezTo>
                    <a:cubicBezTo>
                      <a:pt x="363" y="262"/>
                      <a:pt x="365" y="262"/>
                      <a:pt x="365" y="261"/>
                    </a:cubicBezTo>
                    <a:cubicBezTo>
                      <a:pt x="365" y="259"/>
                      <a:pt x="367" y="258"/>
                      <a:pt x="368" y="258"/>
                    </a:cubicBezTo>
                    <a:cubicBezTo>
                      <a:pt x="370" y="258"/>
                      <a:pt x="372" y="259"/>
                      <a:pt x="376" y="264"/>
                    </a:cubicBezTo>
                    <a:cubicBezTo>
                      <a:pt x="378" y="266"/>
                      <a:pt x="378" y="266"/>
                      <a:pt x="380" y="266"/>
                    </a:cubicBezTo>
                    <a:cubicBezTo>
                      <a:pt x="382" y="266"/>
                      <a:pt x="382" y="266"/>
                      <a:pt x="382" y="266"/>
                    </a:cubicBezTo>
                    <a:cubicBezTo>
                      <a:pt x="382" y="266"/>
                      <a:pt x="383" y="266"/>
                      <a:pt x="384" y="266"/>
                    </a:cubicBezTo>
                    <a:cubicBezTo>
                      <a:pt x="386" y="266"/>
                      <a:pt x="386" y="266"/>
                      <a:pt x="386" y="265"/>
                    </a:cubicBezTo>
                    <a:cubicBezTo>
                      <a:pt x="387" y="265"/>
                      <a:pt x="387" y="264"/>
                      <a:pt x="387" y="264"/>
                    </a:cubicBezTo>
                    <a:cubicBezTo>
                      <a:pt x="387" y="262"/>
                      <a:pt x="388" y="261"/>
                      <a:pt x="389" y="261"/>
                    </a:cubicBezTo>
                    <a:cubicBezTo>
                      <a:pt x="390" y="261"/>
                      <a:pt x="391" y="262"/>
                      <a:pt x="393" y="264"/>
                    </a:cubicBezTo>
                    <a:cubicBezTo>
                      <a:pt x="392" y="263"/>
                      <a:pt x="393" y="262"/>
                      <a:pt x="393" y="261"/>
                    </a:cubicBezTo>
                    <a:cubicBezTo>
                      <a:pt x="393" y="261"/>
                      <a:pt x="393" y="261"/>
                      <a:pt x="393" y="261"/>
                    </a:cubicBezTo>
                    <a:cubicBezTo>
                      <a:pt x="393" y="261"/>
                      <a:pt x="393" y="260"/>
                      <a:pt x="393" y="260"/>
                    </a:cubicBezTo>
                    <a:cubicBezTo>
                      <a:pt x="391" y="259"/>
                      <a:pt x="391" y="258"/>
                      <a:pt x="391" y="256"/>
                    </a:cubicBezTo>
                    <a:cubicBezTo>
                      <a:pt x="392" y="253"/>
                      <a:pt x="399" y="252"/>
                      <a:pt x="403" y="252"/>
                    </a:cubicBezTo>
                    <a:cubicBezTo>
                      <a:pt x="404" y="252"/>
                      <a:pt x="404" y="252"/>
                      <a:pt x="404" y="252"/>
                    </a:cubicBezTo>
                    <a:cubicBezTo>
                      <a:pt x="406" y="252"/>
                      <a:pt x="407" y="252"/>
                      <a:pt x="408" y="252"/>
                    </a:cubicBezTo>
                    <a:cubicBezTo>
                      <a:pt x="408" y="252"/>
                      <a:pt x="409" y="252"/>
                      <a:pt x="409" y="252"/>
                    </a:cubicBezTo>
                    <a:cubicBezTo>
                      <a:pt x="409" y="252"/>
                      <a:pt x="409" y="252"/>
                      <a:pt x="410" y="251"/>
                    </a:cubicBezTo>
                    <a:cubicBezTo>
                      <a:pt x="411" y="249"/>
                      <a:pt x="413" y="248"/>
                      <a:pt x="414" y="248"/>
                    </a:cubicBezTo>
                    <a:cubicBezTo>
                      <a:pt x="416" y="248"/>
                      <a:pt x="418" y="251"/>
                      <a:pt x="418" y="254"/>
                    </a:cubicBezTo>
                    <a:cubicBezTo>
                      <a:pt x="419" y="254"/>
                      <a:pt x="421" y="253"/>
                      <a:pt x="423" y="253"/>
                    </a:cubicBezTo>
                    <a:cubicBezTo>
                      <a:pt x="426" y="252"/>
                      <a:pt x="429" y="251"/>
                      <a:pt x="431" y="251"/>
                    </a:cubicBezTo>
                    <a:cubicBezTo>
                      <a:pt x="437" y="251"/>
                      <a:pt x="443" y="256"/>
                      <a:pt x="444" y="260"/>
                    </a:cubicBezTo>
                    <a:cubicBezTo>
                      <a:pt x="444" y="262"/>
                      <a:pt x="446" y="262"/>
                      <a:pt x="448" y="260"/>
                    </a:cubicBezTo>
                    <a:cubicBezTo>
                      <a:pt x="449" y="259"/>
                      <a:pt x="449" y="259"/>
                      <a:pt x="449" y="259"/>
                    </a:cubicBezTo>
                    <a:cubicBezTo>
                      <a:pt x="452" y="257"/>
                      <a:pt x="454" y="255"/>
                      <a:pt x="457" y="255"/>
                    </a:cubicBezTo>
                    <a:cubicBezTo>
                      <a:pt x="459" y="255"/>
                      <a:pt x="460" y="256"/>
                      <a:pt x="461" y="257"/>
                    </a:cubicBezTo>
                    <a:cubicBezTo>
                      <a:pt x="463" y="259"/>
                      <a:pt x="465" y="261"/>
                      <a:pt x="467" y="263"/>
                    </a:cubicBezTo>
                    <a:cubicBezTo>
                      <a:pt x="468" y="265"/>
                      <a:pt x="470" y="267"/>
                      <a:pt x="473" y="270"/>
                    </a:cubicBezTo>
                    <a:cubicBezTo>
                      <a:pt x="476" y="273"/>
                      <a:pt x="475" y="277"/>
                      <a:pt x="474" y="279"/>
                    </a:cubicBezTo>
                    <a:cubicBezTo>
                      <a:pt x="473" y="281"/>
                      <a:pt x="473" y="282"/>
                      <a:pt x="473" y="283"/>
                    </a:cubicBezTo>
                    <a:cubicBezTo>
                      <a:pt x="474" y="284"/>
                      <a:pt x="474" y="286"/>
                      <a:pt x="475" y="288"/>
                    </a:cubicBezTo>
                    <a:cubicBezTo>
                      <a:pt x="475" y="290"/>
                      <a:pt x="475" y="292"/>
                      <a:pt x="477" y="293"/>
                    </a:cubicBezTo>
                    <a:cubicBezTo>
                      <a:pt x="481" y="296"/>
                      <a:pt x="481" y="300"/>
                      <a:pt x="481" y="302"/>
                    </a:cubicBezTo>
                    <a:cubicBezTo>
                      <a:pt x="481" y="303"/>
                      <a:pt x="481" y="304"/>
                      <a:pt x="481" y="305"/>
                    </a:cubicBezTo>
                    <a:cubicBezTo>
                      <a:pt x="486" y="306"/>
                      <a:pt x="490" y="313"/>
                      <a:pt x="490" y="316"/>
                    </a:cubicBezTo>
                    <a:cubicBezTo>
                      <a:pt x="491" y="317"/>
                      <a:pt x="493" y="318"/>
                      <a:pt x="494" y="318"/>
                    </a:cubicBezTo>
                    <a:cubicBezTo>
                      <a:pt x="495" y="318"/>
                      <a:pt x="495" y="318"/>
                      <a:pt x="495" y="318"/>
                    </a:cubicBezTo>
                    <a:cubicBezTo>
                      <a:pt x="495" y="315"/>
                      <a:pt x="496" y="313"/>
                      <a:pt x="498" y="310"/>
                    </a:cubicBezTo>
                    <a:cubicBezTo>
                      <a:pt x="499" y="308"/>
                      <a:pt x="500" y="306"/>
                      <a:pt x="500" y="304"/>
                    </a:cubicBezTo>
                    <a:cubicBezTo>
                      <a:pt x="500" y="301"/>
                      <a:pt x="497" y="287"/>
                      <a:pt x="494" y="283"/>
                    </a:cubicBezTo>
                    <a:cubicBezTo>
                      <a:pt x="492" y="280"/>
                      <a:pt x="492" y="278"/>
                      <a:pt x="492" y="277"/>
                    </a:cubicBezTo>
                    <a:cubicBezTo>
                      <a:pt x="492" y="276"/>
                      <a:pt x="492" y="275"/>
                      <a:pt x="491" y="272"/>
                    </a:cubicBezTo>
                    <a:cubicBezTo>
                      <a:pt x="487" y="267"/>
                      <a:pt x="484" y="257"/>
                      <a:pt x="484" y="249"/>
                    </a:cubicBezTo>
                    <a:cubicBezTo>
                      <a:pt x="484" y="241"/>
                      <a:pt x="494" y="228"/>
                      <a:pt x="498" y="224"/>
                    </a:cubicBezTo>
                    <a:cubicBezTo>
                      <a:pt x="500" y="222"/>
                      <a:pt x="503" y="222"/>
                      <a:pt x="505" y="221"/>
                    </a:cubicBezTo>
                    <a:cubicBezTo>
                      <a:pt x="507" y="221"/>
                      <a:pt x="507" y="220"/>
                      <a:pt x="507" y="219"/>
                    </a:cubicBezTo>
                    <a:cubicBezTo>
                      <a:pt x="509" y="215"/>
                      <a:pt x="514" y="209"/>
                      <a:pt x="519" y="209"/>
                    </a:cubicBezTo>
                    <a:cubicBezTo>
                      <a:pt x="519" y="209"/>
                      <a:pt x="520" y="209"/>
                      <a:pt x="520" y="209"/>
                    </a:cubicBezTo>
                    <a:cubicBezTo>
                      <a:pt x="521" y="209"/>
                      <a:pt x="521" y="209"/>
                      <a:pt x="521" y="209"/>
                    </a:cubicBezTo>
                    <a:cubicBezTo>
                      <a:pt x="523" y="209"/>
                      <a:pt x="523" y="209"/>
                      <a:pt x="523" y="208"/>
                    </a:cubicBezTo>
                    <a:cubicBezTo>
                      <a:pt x="524" y="204"/>
                      <a:pt x="530" y="199"/>
                      <a:pt x="537" y="198"/>
                    </a:cubicBezTo>
                    <a:cubicBezTo>
                      <a:pt x="539" y="198"/>
                      <a:pt x="539" y="198"/>
                      <a:pt x="539" y="198"/>
                    </a:cubicBezTo>
                    <a:cubicBezTo>
                      <a:pt x="539" y="197"/>
                      <a:pt x="538" y="196"/>
                      <a:pt x="538" y="195"/>
                    </a:cubicBezTo>
                    <a:cubicBezTo>
                      <a:pt x="537" y="195"/>
                      <a:pt x="537" y="194"/>
                      <a:pt x="537" y="194"/>
                    </a:cubicBezTo>
                    <a:cubicBezTo>
                      <a:pt x="536" y="192"/>
                      <a:pt x="536" y="190"/>
                      <a:pt x="537" y="188"/>
                    </a:cubicBezTo>
                    <a:cubicBezTo>
                      <a:pt x="538" y="186"/>
                      <a:pt x="541" y="185"/>
                      <a:pt x="543" y="188"/>
                    </a:cubicBezTo>
                    <a:cubicBezTo>
                      <a:pt x="543" y="188"/>
                      <a:pt x="546" y="189"/>
                      <a:pt x="548" y="188"/>
                    </a:cubicBezTo>
                    <a:cubicBezTo>
                      <a:pt x="549" y="186"/>
                      <a:pt x="551" y="185"/>
                      <a:pt x="551" y="184"/>
                    </a:cubicBezTo>
                    <a:cubicBezTo>
                      <a:pt x="546" y="184"/>
                      <a:pt x="545" y="182"/>
                      <a:pt x="544" y="181"/>
                    </a:cubicBezTo>
                    <a:cubicBezTo>
                      <a:pt x="544" y="180"/>
                      <a:pt x="544" y="178"/>
                      <a:pt x="547" y="177"/>
                    </a:cubicBezTo>
                    <a:cubicBezTo>
                      <a:pt x="548" y="177"/>
                      <a:pt x="548" y="176"/>
                      <a:pt x="547" y="175"/>
                    </a:cubicBezTo>
                    <a:cubicBezTo>
                      <a:pt x="547" y="174"/>
                      <a:pt x="546" y="173"/>
                      <a:pt x="544" y="173"/>
                    </a:cubicBezTo>
                    <a:cubicBezTo>
                      <a:pt x="543" y="173"/>
                      <a:pt x="540" y="172"/>
                      <a:pt x="539" y="170"/>
                    </a:cubicBezTo>
                    <a:cubicBezTo>
                      <a:pt x="539" y="168"/>
                      <a:pt x="541" y="166"/>
                      <a:pt x="542" y="164"/>
                    </a:cubicBezTo>
                    <a:cubicBezTo>
                      <a:pt x="543" y="163"/>
                      <a:pt x="541" y="162"/>
                      <a:pt x="536" y="158"/>
                    </a:cubicBezTo>
                    <a:cubicBezTo>
                      <a:pt x="536" y="158"/>
                      <a:pt x="536" y="158"/>
                      <a:pt x="536" y="158"/>
                    </a:cubicBezTo>
                    <a:cubicBezTo>
                      <a:pt x="534" y="156"/>
                      <a:pt x="533" y="155"/>
                      <a:pt x="534" y="154"/>
                    </a:cubicBezTo>
                    <a:cubicBezTo>
                      <a:pt x="534" y="152"/>
                      <a:pt x="537" y="151"/>
                      <a:pt x="540" y="150"/>
                    </a:cubicBezTo>
                    <a:cubicBezTo>
                      <a:pt x="541" y="149"/>
                      <a:pt x="541" y="146"/>
                      <a:pt x="540" y="144"/>
                    </a:cubicBezTo>
                    <a:cubicBezTo>
                      <a:pt x="540" y="140"/>
                      <a:pt x="540" y="138"/>
                      <a:pt x="541" y="136"/>
                    </a:cubicBezTo>
                    <a:cubicBezTo>
                      <a:pt x="542" y="134"/>
                      <a:pt x="544" y="133"/>
                      <a:pt x="546" y="133"/>
                    </a:cubicBezTo>
                    <a:cubicBezTo>
                      <a:pt x="547" y="133"/>
                      <a:pt x="548" y="134"/>
                      <a:pt x="549" y="135"/>
                    </a:cubicBezTo>
                    <a:cubicBezTo>
                      <a:pt x="549" y="135"/>
                      <a:pt x="549" y="137"/>
                      <a:pt x="548" y="138"/>
                    </a:cubicBezTo>
                    <a:cubicBezTo>
                      <a:pt x="546" y="142"/>
                      <a:pt x="545" y="145"/>
                      <a:pt x="547" y="147"/>
                    </a:cubicBezTo>
                    <a:cubicBezTo>
                      <a:pt x="550" y="150"/>
                      <a:pt x="552" y="154"/>
                      <a:pt x="551" y="159"/>
                    </a:cubicBezTo>
                    <a:cubicBezTo>
                      <a:pt x="551" y="159"/>
                      <a:pt x="552" y="158"/>
                      <a:pt x="552" y="158"/>
                    </a:cubicBezTo>
                    <a:cubicBezTo>
                      <a:pt x="555" y="151"/>
                      <a:pt x="555" y="146"/>
                      <a:pt x="555" y="145"/>
                    </a:cubicBezTo>
                    <a:cubicBezTo>
                      <a:pt x="552" y="145"/>
                      <a:pt x="551" y="141"/>
                      <a:pt x="552" y="139"/>
                    </a:cubicBezTo>
                    <a:cubicBezTo>
                      <a:pt x="552" y="137"/>
                      <a:pt x="553" y="136"/>
                      <a:pt x="555" y="136"/>
                    </a:cubicBezTo>
                    <a:cubicBezTo>
                      <a:pt x="556" y="136"/>
                      <a:pt x="557" y="137"/>
                      <a:pt x="557" y="138"/>
                    </a:cubicBezTo>
                    <a:cubicBezTo>
                      <a:pt x="558" y="139"/>
                      <a:pt x="559" y="140"/>
                      <a:pt x="559" y="140"/>
                    </a:cubicBezTo>
                    <a:cubicBezTo>
                      <a:pt x="560" y="140"/>
                      <a:pt x="560" y="139"/>
                      <a:pt x="562" y="137"/>
                    </a:cubicBezTo>
                    <a:cubicBezTo>
                      <a:pt x="567" y="133"/>
                      <a:pt x="569" y="127"/>
                      <a:pt x="569" y="126"/>
                    </a:cubicBezTo>
                    <a:cubicBezTo>
                      <a:pt x="567" y="125"/>
                      <a:pt x="567" y="123"/>
                      <a:pt x="567" y="122"/>
                    </a:cubicBezTo>
                    <a:cubicBezTo>
                      <a:pt x="568" y="119"/>
                      <a:pt x="574" y="119"/>
                      <a:pt x="575" y="119"/>
                    </a:cubicBezTo>
                    <a:cubicBezTo>
                      <a:pt x="576" y="119"/>
                      <a:pt x="576" y="119"/>
                      <a:pt x="576" y="119"/>
                    </a:cubicBezTo>
                    <a:cubicBezTo>
                      <a:pt x="577" y="119"/>
                      <a:pt x="577" y="119"/>
                      <a:pt x="577" y="119"/>
                    </a:cubicBezTo>
                    <a:cubicBezTo>
                      <a:pt x="579" y="119"/>
                      <a:pt x="583" y="118"/>
                      <a:pt x="586" y="117"/>
                    </a:cubicBezTo>
                    <a:cubicBezTo>
                      <a:pt x="585" y="118"/>
                      <a:pt x="585" y="118"/>
                      <a:pt x="584" y="118"/>
                    </a:cubicBezTo>
                    <a:cubicBezTo>
                      <a:pt x="580" y="119"/>
                      <a:pt x="577" y="119"/>
                      <a:pt x="575" y="119"/>
                    </a:cubicBezTo>
                    <a:cubicBezTo>
                      <a:pt x="574" y="118"/>
                      <a:pt x="573" y="117"/>
                      <a:pt x="573" y="116"/>
                    </a:cubicBezTo>
                    <a:cubicBezTo>
                      <a:pt x="573" y="110"/>
                      <a:pt x="593" y="108"/>
                      <a:pt x="594" y="108"/>
                    </a:cubicBezTo>
                    <a:cubicBezTo>
                      <a:pt x="595" y="108"/>
                      <a:pt x="595" y="108"/>
                      <a:pt x="596" y="106"/>
                    </a:cubicBezTo>
                    <a:cubicBezTo>
                      <a:pt x="596" y="105"/>
                      <a:pt x="596" y="103"/>
                      <a:pt x="598" y="103"/>
                    </a:cubicBezTo>
                    <a:cubicBezTo>
                      <a:pt x="600" y="103"/>
                      <a:pt x="600" y="104"/>
                      <a:pt x="601" y="104"/>
                    </a:cubicBezTo>
                    <a:cubicBezTo>
                      <a:pt x="602" y="107"/>
                      <a:pt x="605" y="106"/>
                      <a:pt x="608" y="105"/>
                    </a:cubicBezTo>
                    <a:cubicBezTo>
                      <a:pt x="608" y="105"/>
                      <a:pt x="608" y="104"/>
                      <a:pt x="608" y="103"/>
                    </a:cubicBezTo>
                    <a:cubicBezTo>
                      <a:pt x="608" y="102"/>
                      <a:pt x="607" y="100"/>
                      <a:pt x="605" y="100"/>
                    </a:cubicBezTo>
                    <a:cubicBezTo>
                      <a:pt x="604" y="99"/>
                      <a:pt x="603" y="98"/>
                      <a:pt x="603" y="97"/>
                    </a:cubicBezTo>
                    <a:cubicBezTo>
                      <a:pt x="602" y="96"/>
                      <a:pt x="603" y="95"/>
                      <a:pt x="604" y="94"/>
                    </a:cubicBezTo>
                    <a:cubicBezTo>
                      <a:pt x="605" y="93"/>
                      <a:pt x="605" y="93"/>
                      <a:pt x="605" y="93"/>
                    </a:cubicBezTo>
                    <a:cubicBezTo>
                      <a:pt x="604" y="90"/>
                      <a:pt x="606" y="87"/>
                      <a:pt x="606" y="85"/>
                    </a:cubicBezTo>
                    <a:cubicBezTo>
                      <a:pt x="607" y="84"/>
                      <a:pt x="610" y="79"/>
                      <a:pt x="614" y="78"/>
                    </a:cubicBezTo>
                    <a:cubicBezTo>
                      <a:pt x="616" y="77"/>
                      <a:pt x="616" y="77"/>
                      <a:pt x="616" y="76"/>
                    </a:cubicBezTo>
                    <a:cubicBezTo>
                      <a:pt x="617" y="75"/>
                      <a:pt x="618" y="74"/>
                      <a:pt x="621" y="74"/>
                    </a:cubicBezTo>
                    <a:cubicBezTo>
                      <a:pt x="622" y="74"/>
                      <a:pt x="623" y="73"/>
                      <a:pt x="624" y="70"/>
                    </a:cubicBezTo>
                    <a:cubicBezTo>
                      <a:pt x="625" y="69"/>
                      <a:pt x="626" y="67"/>
                      <a:pt x="628" y="66"/>
                    </a:cubicBezTo>
                    <a:cubicBezTo>
                      <a:pt x="629" y="65"/>
                      <a:pt x="630" y="65"/>
                      <a:pt x="631" y="65"/>
                    </a:cubicBezTo>
                    <a:cubicBezTo>
                      <a:pt x="633" y="65"/>
                      <a:pt x="634" y="65"/>
                      <a:pt x="636" y="66"/>
                    </a:cubicBezTo>
                    <a:cubicBezTo>
                      <a:pt x="637" y="67"/>
                      <a:pt x="638" y="67"/>
                      <a:pt x="639" y="67"/>
                    </a:cubicBezTo>
                    <a:cubicBezTo>
                      <a:pt x="640" y="67"/>
                      <a:pt x="641" y="67"/>
                      <a:pt x="642" y="66"/>
                    </a:cubicBezTo>
                    <a:cubicBezTo>
                      <a:pt x="644" y="65"/>
                      <a:pt x="646" y="63"/>
                      <a:pt x="649" y="61"/>
                    </a:cubicBezTo>
                    <a:cubicBezTo>
                      <a:pt x="639" y="47"/>
                      <a:pt x="640" y="37"/>
                      <a:pt x="640" y="32"/>
                    </a:cubicBezTo>
                    <a:cubicBezTo>
                      <a:pt x="640" y="32"/>
                      <a:pt x="640" y="31"/>
                      <a:pt x="640" y="31"/>
                    </a:cubicBezTo>
                    <a:cubicBezTo>
                      <a:pt x="639" y="30"/>
                      <a:pt x="637" y="30"/>
                      <a:pt x="636" y="30"/>
                    </a:cubicBezTo>
                    <a:cubicBezTo>
                      <a:pt x="633" y="30"/>
                      <a:pt x="629" y="30"/>
                      <a:pt x="626" y="27"/>
                    </a:cubicBezTo>
                    <a:cubicBezTo>
                      <a:pt x="623" y="27"/>
                      <a:pt x="617" y="39"/>
                      <a:pt x="615" y="46"/>
                    </a:cubicBezTo>
                    <a:cubicBezTo>
                      <a:pt x="613" y="54"/>
                      <a:pt x="601" y="61"/>
                      <a:pt x="600" y="62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63" y="63"/>
                      <a:pt x="560" y="63"/>
                    </a:cubicBezTo>
                    <a:cubicBezTo>
                      <a:pt x="560" y="63"/>
                      <a:pt x="558" y="64"/>
                      <a:pt x="548" y="73"/>
                    </a:cubicBezTo>
                    <a:cubicBezTo>
                      <a:pt x="548" y="75"/>
                      <a:pt x="548" y="77"/>
                      <a:pt x="547" y="78"/>
                    </a:cubicBezTo>
                    <a:cubicBezTo>
                      <a:pt x="544" y="83"/>
                      <a:pt x="533" y="86"/>
                      <a:pt x="523" y="86"/>
                    </a:cubicBezTo>
                    <a:cubicBezTo>
                      <a:pt x="521" y="86"/>
                      <a:pt x="519" y="86"/>
                      <a:pt x="517" y="86"/>
                    </a:cubicBezTo>
                    <a:cubicBezTo>
                      <a:pt x="517" y="88"/>
                      <a:pt x="517" y="89"/>
                      <a:pt x="517" y="89"/>
                    </a:cubicBezTo>
                    <a:cubicBezTo>
                      <a:pt x="517" y="91"/>
                      <a:pt x="516" y="92"/>
                      <a:pt x="513" y="94"/>
                    </a:cubicBezTo>
                    <a:cubicBezTo>
                      <a:pt x="511" y="97"/>
                      <a:pt x="502" y="102"/>
                      <a:pt x="491" y="108"/>
                    </a:cubicBezTo>
                    <a:cubicBezTo>
                      <a:pt x="487" y="110"/>
                      <a:pt x="487" y="110"/>
                      <a:pt x="487" y="110"/>
                    </a:cubicBezTo>
                    <a:cubicBezTo>
                      <a:pt x="480" y="113"/>
                      <a:pt x="471" y="113"/>
                      <a:pt x="466" y="110"/>
                    </a:cubicBezTo>
                    <a:cubicBezTo>
                      <a:pt x="463" y="109"/>
                      <a:pt x="461" y="106"/>
                      <a:pt x="461" y="103"/>
                    </a:cubicBezTo>
                    <a:cubicBezTo>
                      <a:pt x="461" y="97"/>
                      <a:pt x="465" y="96"/>
                      <a:pt x="467" y="96"/>
                    </a:cubicBezTo>
                    <a:cubicBezTo>
                      <a:pt x="470" y="96"/>
                      <a:pt x="472" y="97"/>
                      <a:pt x="473" y="99"/>
                    </a:cubicBezTo>
                    <a:cubicBezTo>
                      <a:pt x="473" y="99"/>
                      <a:pt x="473" y="99"/>
                      <a:pt x="474" y="99"/>
                    </a:cubicBezTo>
                    <a:cubicBezTo>
                      <a:pt x="472" y="97"/>
                      <a:pt x="472" y="94"/>
                      <a:pt x="472" y="91"/>
                    </a:cubicBezTo>
                    <a:cubicBezTo>
                      <a:pt x="471" y="90"/>
                      <a:pt x="472" y="87"/>
                      <a:pt x="472" y="85"/>
                    </a:cubicBezTo>
                    <a:cubicBezTo>
                      <a:pt x="472" y="81"/>
                      <a:pt x="472" y="78"/>
                      <a:pt x="470" y="78"/>
                    </a:cubicBezTo>
                    <a:cubicBezTo>
                      <a:pt x="468" y="77"/>
                      <a:pt x="465" y="79"/>
                      <a:pt x="463" y="80"/>
                    </a:cubicBezTo>
                    <a:cubicBezTo>
                      <a:pt x="461" y="81"/>
                      <a:pt x="460" y="82"/>
                      <a:pt x="459" y="82"/>
                    </a:cubicBezTo>
                    <a:cubicBezTo>
                      <a:pt x="458" y="82"/>
                      <a:pt x="458" y="82"/>
                      <a:pt x="457" y="81"/>
                    </a:cubicBezTo>
                    <a:cubicBezTo>
                      <a:pt x="456" y="80"/>
                      <a:pt x="456" y="79"/>
                      <a:pt x="456" y="78"/>
                    </a:cubicBezTo>
                    <a:cubicBezTo>
                      <a:pt x="457" y="75"/>
                      <a:pt x="458" y="73"/>
                      <a:pt x="460" y="70"/>
                    </a:cubicBezTo>
                    <a:cubicBezTo>
                      <a:pt x="462" y="66"/>
                      <a:pt x="464" y="63"/>
                      <a:pt x="461" y="59"/>
                    </a:cubicBezTo>
                    <a:cubicBezTo>
                      <a:pt x="458" y="54"/>
                      <a:pt x="455" y="53"/>
                      <a:pt x="452" y="53"/>
                    </a:cubicBezTo>
                    <a:cubicBezTo>
                      <a:pt x="450" y="53"/>
                      <a:pt x="448" y="54"/>
                      <a:pt x="447" y="56"/>
                    </a:cubicBezTo>
                    <a:cubicBezTo>
                      <a:pt x="446" y="61"/>
                      <a:pt x="442" y="62"/>
                      <a:pt x="440" y="62"/>
                    </a:cubicBezTo>
                    <a:cubicBezTo>
                      <a:pt x="438" y="63"/>
                      <a:pt x="436" y="63"/>
                      <a:pt x="436" y="65"/>
                    </a:cubicBezTo>
                    <a:cubicBezTo>
                      <a:pt x="433" y="70"/>
                      <a:pt x="431" y="80"/>
                      <a:pt x="433" y="87"/>
                    </a:cubicBezTo>
                    <a:cubicBezTo>
                      <a:pt x="435" y="97"/>
                      <a:pt x="431" y="102"/>
                      <a:pt x="424" y="106"/>
                    </a:cubicBezTo>
                    <a:cubicBezTo>
                      <a:pt x="420" y="108"/>
                      <a:pt x="417" y="108"/>
                      <a:pt x="415" y="105"/>
                    </a:cubicBezTo>
                    <a:cubicBezTo>
                      <a:pt x="411" y="101"/>
                      <a:pt x="411" y="92"/>
                      <a:pt x="412" y="83"/>
                    </a:cubicBezTo>
                    <a:cubicBezTo>
                      <a:pt x="413" y="79"/>
                      <a:pt x="414" y="76"/>
                      <a:pt x="415" y="73"/>
                    </a:cubicBezTo>
                    <a:cubicBezTo>
                      <a:pt x="416" y="70"/>
                      <a:pt x="417" y="66"/>
                      <a:pt x="417" y="65"/>
                    </a:cubicBezTo>
                    <a:cubicBezTo>
                      <a:pt x="415" y="65"/>
                      <a:pt x="414" y="64"/>
                      <a:pt x="414" y="63"/>
                    </a:cubicBezTo>
                    <a:cubicBezTo>
                      <a:pt x="413" y="58"/>
                      <a:pt x="425" y="49"/>
                      <a:pt x="433" y="47"/>
                    </a:cubicBezTo>
                    <a:cubicBezTo>
                      <a:pt x="438" y="46"/>
                      <a:pt x="443" y="45"/>
                      <a:pt x="447" y="45"/>
                    </a:cubicBezTo>
                    <a:cubicBezTo>
                      <a:pt x="450" y="45"/>
                      <a:pt x="454" y="44"/>
                      <a:pt x="455" y="44"/>
                    </a:cubicBezTo>
                    <a:cubicBezTo>
                      <a:pt x="455" y="44"/>
                      <a:pt x="456" y="44"/>
                      <a:pt x="456" y="43"/>
                    </a:cubicBezTo>
                    <a:cubicBezTo>
                      <a:pt x="455" y="43"/>
                      <a:pt x="454" y="42"/>
                      <a:pt x="453" y="41"/>
                    </a:cubicBezTo>
                    <a:cubicBezTo>
                      <a:pt x="453" y="42"/>
                      <a:pt x="452" y="42"/>
                      <a:pt x="452" y="42"/>
                    </a:cubicBezTo>
                    <a:cubicBezTo>
                      <a:pt x="451" y="43"/>
                      <a:pt x="450" y="43"/>
                      <a:pt x="449" y="43"/>
                    </a:cubicBezTo>
                    <a:cubicBezTo>
                      <a:pt x="447" y="43"/>
                      <a:pt x="446" y="42"/>
                      <a:pt x="445" y="41"/>
                    </a:cubicBezTo>
                    <a:cubicBezTo>
                      <a:pt x="444" y="39"/>
                      <a:pt x="443" y="38"/>
                      <a:pt x="440" y="38"/>
                    </a:cubicBezTo>
                    <a:cubicBezTo>
                      <a:pt x="438" y="38"/>
                      <a:pt x="435" y="39"/>
                      <a:pt x="432" y="40"/>
                    </a:cubicBezTo>
                    <a:cubicBezTo>
                      <a:pt x="427" y="42"/>
                      <a:pt x="422" y="44"/>
                      <a:pt x="419" y="42"/>
                    </a:cubicBezTo>
                    <a:cubicBezTo>
                      <a:pt x="415" y="40"/>
                      <a:pt x="414" y="38"/>
                      <a:pt x="413" y="36"/>
                    </a:cubicBezTo>
                    <a:cubicBezTo>
                      <a:pt x="413" y="35"/>
                      <a:pt x="413" y="35"/>
                      <a:pt x="411" y="35"/>
                    </a:cubicBezTo>
                    <a:cubicBezTo>
                      <a:pt x="409" y="35"/>
                      <a:pt x="408" y="34"/>
                      <a:pt x="408" y="33"/>
                    </a:cubicBezTo>
                    <a:cubicBezTo>
                      <a:pt x="407" y="32"/>
                      <a:pt x="407" y="30"/>
                      <a:pt x="408" y="29"/>
                    </a:cubicBezTo>
                    <a:cubicBezTo>
                      <a:pt x="406" y="30"/>
                      <a:pt x="404" y="31"/>
                      <a:pt x="402" y="33"/>
                    </a:cubicBezTo>
                    <a:cubicBezTo>
                      <a:pt x="396" y="37"/>
                      <a:pt x="390" y="41"/>
                      <a:pt x="385" y="41"/>
                    </a:cubicBezTo>
                    <a:cubicBezTo>
                      <a:pt x="383" y="41"/>
                      <a:pt x="381" y="40"/>
                      <a:pt x="380" y="39"/>
                    </a:cubicBezTo>
                    <a:cubicBezTo>
                      <a:pt x="378" y="37"/>
                      <a:pt x="376" y="37"/>
                      <a:pt x="374" y="38"/>
                    </a:cubicBezTo>
                    <a:cubicBezTo>
                      <a:pt x="373" y="38"/>
                      <a:pt x="371" y="38"/>
                      <a:pt x="370" y="38"/>
                    </a:cubicBezTo>
                    <a:cubicBezTo>
                      <a:pt x="368" y="38"/>
                      <a:pt x="367" y="38"/>
                      <a:pt x="365" y="36"/>
                    </a:cubicBezTo>
                    <a:cubicBezTo>
                      <a:pt x="364" y="35"/>
                      <a:pt x="364" y="33"/>
                      <a:pt x="365" y="32"/>
                    </a:cubicBezTo>
                    <a:cubicBezTo>
                      <a:pt x="367" y="26"/>
                      <a:pt x="382" y="18"/>
                      <a:pt x="390" y="18"/>
                    </a:cubicBezTo>
                    <a:cubicBezTo>
                      <a:pt x="390" y="18"/>
                      <a:pt x="390" y="18"/>
                      <a:pt x="390" y="18"/>
                    </a:cubicBezTo>
                    <a:cubicBezTo>
                      <a:pt x="387" y="18"/>
                      <a:pt x="384" y="17"/>
                      <a:pt x="382" y="1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77" y="21"/>
                      <a:pt x="372" y="20"/>
                      <a:pt x="368" y="15"/>
                    </a:cubicBezTo>
                    <a:cubicBezTo>
                      <a:pt x="368" y="15"/>
                      <a:pt x="367" y="15"/>
                      <a:pt x="367" y="15"/>
                    </a:cubicBezTo>
                    <a:cubicBezTo>
                      <a:pt x="366" y="15"/>
                      <a:pt x="366" y="15"/>
                      <a:pt x="366" y="15"/>
                    </a:cubicBezTo>
                    <a:cubicBezTo>
                      <a:pt x="364" y="15"/>
                      <a:pt x="361" y="15"/>
                      <a:pt x="359" y="12"/>
                    </a:cubicBezTo>
                    <a:cubicBezTo>
                      <a:pt x="357" y="10"/>
                      <a:pt x="356" y="10"/>
                      <a:pt x="355" y="10"/>
                    </a:cubicBezTo>
                    <a:cubicBezTo>
                      <a:pt x="354" y="10"/>
                      <a:pt x="353" y="11"/>
                      <a:pt x="352" y="11"/>
                    </a:cubicBezTo>
                    <a:cubicBezTo>
                      <a:pt x="351" y="12"/>
                      <a:pt x="351" y="12"/>
                      <a:pt x="351" y="12"/>
                    </a:cubicBezTo>
                    <a:cubicBezTo>
                      <a:pt x="348" y="13"/>
                      <a:pt x="346" y="12"/>
                      <a:pt x="343" y="11"/>
                    </a:cubicBezTo>
                    <a:cubicBezTo>
                      <a:pt x="342" y="10"/>
                      <a:pt x="341" y="9"/>
                      <a:pt x="339" y="9"/>
                    </a:cubicBezTo>
                    <a:cubicBezTo>
                      <a:pt x="336" y="7"/>
                      <a:pt x="336" y="5"/>
                      <a:pt x="335" y="3"/>
                    </a:cubicBezTo>
                    <a:cubicBezTo>
                      <a:pt x="335" y="1"/>
                      <a:pt x="335" y="1"/>
                      <a:pt x="334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334" y="0"/>
                      <a:pt x="334" y="2"/>
                      <a:pt x="334" y="3"/>
                    </a:cubicBezTo>
                    <a:cubicBezTo>
                      <a:pt x="333" y="5"/>
                      <a:pt x="333" y="5"/>
                      <a:pt x="333" y="5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9"/>
                      <a:pt x="26" y="11"/>
                      <a:pt x="26" y="13"/>
                    </a:cubicBezTo>
                    <a:cubicBezTo>
                      <a:pt x="26" y="15"/>
                      <a:pt x="25" y="16"/>
                      <a:pt x="26" y="18"/>
                    </a:cubicBezTo>
                    <a:cubicBezTo>
                      <a:pt x="27" y="21"/>
                      <a:pt x="27" y="27"/>
                      <a:pt x="24" y="30"/>
                    </a:cubicBezTo>
                    <a:cubicBezTo>
                      <a:pt x="23" y="31"/>
                      <a:pt x="22" y="32"/>
                      <a:pt x="20" y="32"/>
                    </a:cubicBezTo>
                    <a:cubicBezTo>
                      <a:pt x="18" y="32"/>
                      <a:pt x="16" y="30"/>
                      <a:pt x="15" y="28"/>
                    </a:cubicBezTo>
                    <a:cubicBezTo>
                      <a:pt x="15" y="26"/>
                      <a:pt x="16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6" y="19"/>
                      <a:pt x="15" y="19"/>
                      <a:pt x="15" y="18"/>
                    </a:cubicBezTo>
                    <a:cubicBezTo>
                      <a:pt x="14" y="17"/>
                      <a:pt x="14" y="16"/>
                      <a:pt x="13" y="15"/>
                    </a:cubicBezTo>
                    <a:cubicBezTo>
                      <a:pt x="10" y="16"/>
                      <a:pt x="5" y="16"/>
                      <a:pt x="0" y="15"/>
                    </a:cubicBezTo>
                    <a:cubicBezTo>
                      <a:pt x="0" y="18"/>
                      <a:pt x="2" y="23"/>
                      <a:pt x="5" y="27"/>
                    </a:cubicBezTo>
                    <a:cubicBezTo>
                      <a:pt x="7" y="30"/>
                      <a:pt x="8" y="33"/>
                      <a:pt x="8" y="35"/>
                    </a:cubicBezTo>
                    <a:cubicBezTo>
                      <a:pt x="8" y="36"/>
                      <a:pt x="8" y="37"/>
                      <a:pt x="9" y="37"/>
                    </a:cubicBezTo>
                    <a:cubicBezTo>
                      <a:pt x="13" y="40"/>
                      <a:pt x="13" y="42"/>
                      <a:pt x="13" y="43"/>
                    </a:cubicBezTo>
                    <a:cubicBezTo>
                      <a:pt x="13" y="43"/>
                      <a:pt x="12" y="45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9" y="48"/>
                      <a:pt x="9" y="50"/>
                      <a:pt x="8" y="53"/>
                    </a:cubicBezTo>
                    <a:cubicBezTo>
                      <a:pt x="7" y="58"/>
                      <a:pt x="7" y="64"/>
                      <a:pt x="7" y="70"/>
                    </a:cubicBezTo>
                    <a:cubicBezTo>
                      <a:pt x="7" y="75"/>
                      <a:pt x="7" y="79"/>
                      <a:pt x="6" y="81"/>
                    </a:cubicBezTo>
                    <a:cubicBezTo>
                      <a:pt x="6" y="83"/>
                      <a:pt x="5" y="85"/>
                      <a:pt x="5" y="87"/>
                    </a:cubicBezTo>
                    <a:cubicBezTo>
                      <a:pt x="3" y="91"/>
                      <a:pt x="1" y="95"/>
                      <a:pt x="3" y="97"/>
                    </a:cubicBezTo>
                    <a:cubicBezTo>
                      <a:pt x="7" y="104"/>
                      <a:pt x="9" y="111"/>
                      <a:pt x="7" y="117"/>
                    </a:cubicBezTo>
                    <a:cubicBezTo>
                      <a:pt x="5" y="123"/>
                      <a:pt x="6" y="126"/>
                      <a:pt x="8" y="130"/>
                    </a:cubicBezTo>
                    <a:cubicBezTo>
                      <a:pt x="10" y="133"/>
                      <a:pt x="10" y="137"/>
                      <a:pt x="10" y="139"/>
                    </a:cubicBezTo>
                    <a:cubicBezTo>
                      <a:pt x="10" y="141"/>
                      <a:pt x="10" y="144"/>
                      <a:pt x="11" y="144"/>
                    </a:cubicBezTo>
                    <a:cubicBezTo>
                      <a:pt x="14" y="146"/>
                      <a:pt x="17" y="150"/>
                      <a:pt x="20" y="155"/>
                    </a:cubicBezTo>
                    <a:cubicBezTo>
                      <a:pt x="21" y="156"/>
                      <a:pt x="22" y="157"/>
                      <a:pt x="23" y="157"/>
                    </a:cubicBezTo>
                    <a:cubicBezTo>
                      <a:pt x="24" y="158"/>
                      <a:pt x="26" y="159"/>
                      <a:pt x="26" y="162"/>
                    </a:cubicBezTo>
                    <a:cubicBezTo>
                      <a:pt x="27" y="166"/>
                      <a:pt x="27" y="166"/>
                      <a:pt x="29" y="167"/>
                    </a:cubicBezTo>
                    <a:cubicBezTo>
                      <a:pt x="34" y="169"/>
                      <a:pt x="33" y="174"/>
                      <a:pt x="32" y="176"/>
                    </a:cubicBezTo>
                    <a:cubicBezTo>
                      <a:pt x="32" y="177"/>
                      <a:pt x="32" y="177"/>
                      <a:pt x="32" y="178"/>
                    </a:cubicBezTo>
                    <a:cubicBezTo>
                      <a:pt x="32" y="179"/>
                      <a:pt x="38" y="184"/>
                      <a:pt x="42" y="188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7" y="193"/>
                      <a:pt x="47" y="196"/>
                      <a:pt x="47" y="198"/>
                    </a:cubicBezTo>
                    <a:cubicBezTo>
                      <a:pt x="47" y="199"/>
                      <a:pt x="47" y="199"/>
                      <a:pt x="47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53" y="199"/>
                      <a:pt x="58" y="202"/>
                      <a:pt x="63" y="205"/>
                    </a:cubicBezTo>
                    <a:cubicBezTo>
                      <a:pt x="65" y="207"/>
                      <a:pt x="66" y="207"/>
                      <a:pt x="67" y="207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9" y="207"/>
                      <a:pt x="71" y="207"/>
                      <a:pt x="72" y="207"/>
                    </a:cubicBezTo>
                    <a:cubicBezTo>
                      <a:pt x="76" y="208"/>
                      <a:pt x="82" y="216"/>
                      <a:pt x="84" y="221"/>
                    </a:cubicBezTo>
                    <a:cubicBezTo>
                      <a:pt x="84" y="223"/>
                      <a:pt x="85" y="225"/>
                      <a:pt x="85" y="226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3" y="225"/>
                      <a:pt x="120" y="229"/>
                      <a:pt x="123" y="230"/>
                    </a:cubicBezTo>
                    <a:cubicBezTo>
                      <a:pt x="127" y="231"/>
                      <a:pt x="149" y="239"/>
                      <a:pt x="152" y="240"/>
                    </a:cubicBezTo>
                    <a:cubicBezTo>
                      <a:pt x="183" y="240"/>
                      <a:pt x="183" y="240"/>
                      <a:pt x="183" y="240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206" y="235"/>
                      <a:pt x="206" y="235"/>
                      <a:pt x="206" y="235"/>
                    </a:cubicBezTo>
                    <a:cubicBezTo>
                      <a:pt x="207" y="235"/>
                      <a:pt x="207" y="235"/>
                      <a:pt x="207" y="235"/>
                    </a:cubicBezTo>
                    <a:cubicBezTo>
                      <a:pt x="212" y="240"/>
                      <a:pt x="218" y="246"/>
                      <a:pt x="219" y="247"/>
                    </a:cubicBezTo>
                    <a:cubicBezTo>
                      <a:pt x="221" y="247"/>
                      <a:pt x="227" y="253"/>
                      <a:pt x="227" y="257"/>
                    </a:cubicBezTo>
                    <a:cubicBezTo>
                      <a:pt x="227" y="259"/>
                      <a:pt x="228" y="261"/>
                      <a:pt x="230" y="263"/>
                    </a:cubicBezTo>
                    <a:cubicBezTo>
                      <a:pt x="231" y="263"/>
                      <a:pt x="232" y="263"/>
                      <a:pt x="232" y="264"/>
                    </a:cubicBezTo>
                    <a:cubicBezTo>
                      <a:pt x="233" y="264"/>
                      <a:pt x="233" y="264"/>
                      <a:pt x="234" y="265"/>
                    </a:cubicBezTo>
                    <a:cubicBezTo>
                      <a:pt x="235" y="266"/>
                      <a:pt x="238" y="267"/>
                      <a:pt x="240" y="268"/>
                    </a:cubicBezTo>
                    <a:cubicBezTo>
                      <a:pt x="240" y="268"/>
                      <a:pt x="241" y="269"/>
                      <a:pt x="241" y="269"/>
                    </a:cubicBezTo>
                    <a:cubicBezTo>
                      <a:pt x="242" y="268"/>
                      <a:pt x="242" y="268"/>
                      <a:pt x="242" y="267"/>
                    </a:cubicBezTo>
                    <a:cubicBezTo>
                      <a:pt x="244" y="264"/>
                      <a:pt x="247" y="259"/>
                      <a:pt x="251" y="259"/>
                    </a:cubicBezTo>
                    <a:cubicBezTo>
                      <a:pt x="256" y="259"/>
                      <a:pt x="271" y="263"/>
                      <a:pt x="273" y="272"/>
                    </a:cubicBezTo>
                    <a:cubicBezTo>
                      <a:pt x="275" y="279"/>
                      <a:pt x="281" y="284"/>
                      <a:pt x="283" y="286"/>
                    </a:cubicBezTo>
                    <a:cubicBezTo>
                      <a:pt x="285" y="287"/>
                      <a:pt x="285" y="290"/>
                      <a:pt x="285" y="292"/>
                    </a:cubicBezTo>
                    <a:cubicBezTo>
                      <a:pt x="286" y="293"/>
                      <a:pt x="286" y="294"/>
                      <a:pt x="286" y="295"/>
                    </a:cubicBezTo>
                    <a:cubicBezTo>
                      <a:pt x="287" y="296"/>
                      <a:pt x="287" y="298"/>
                      <a:pt x="288" y="299"/>
                    </a:cubicBezTo>
                    <a:cubicBezTo>
                      <a:pt x="288" y="300"/>
                      <a:pt x="288" y="300"/>
                      <a:pt x="288" y="301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90" y="301"/>
                      <a:pt x="291" y="302"/>
                      <a:pt x="293" y="303"/>
                    </a:cubicBezTo>
                    <a:cubicBezTo>
                      <a:pt x="296" y="304"/>
                      <a:pt x="301" y="306"/>
                      <a:pt x="303" y="306"/>
                    </a:cubicBezTo>
                    <a:cubicBezTo>
                      <a:pt x="304" y="306"/>
                      <a:pt x="304" y="306"/>
                      <a:pt x="304" y="306"/>
                    </a:cubicBezTo>
                    <a:cubicBezTo>
                      <a:pt x="304" y="306"/>
                      <a:pt x="305" y="307"/>
                      <a:pt x="306" y="307"/>
                    </a:cubicBezTo>
                    <a:cubicBezTo>
                      <a:pt x="306" y="307"/>
                      <a:pt x="306" y="307"/>
                      <a:pt x="306" y="307"/>
                    </a:cubicBezTo>
                    <a:cubicBezTo>
                      <a:pt x="305" y="305"/>
                      <a:pt x="304" y="304"/>
                      <a:pt x="303" y="303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b="1" dirty="0"/>
              </a:p>
            </p:txBody>
          </p:sp>
          <p:sp>
            <p:nvSpPr>
              <p:cNvPr id="1293" name="Freeform 2211"/>
              <p:cNvSpPr>
                <a:spLocks/>
              </p:cNvSpPr>
              <p:nvPr/>
            </p:nvSpPr>
            <p:spPr bwMode="auto">
              <a:xfrm>
                <a:off x="949845" y="2389187"/>
                <a:ext cx="761942" cy="507173"/>
              </a:xfrm>
              <a:custGeom>
                <a:avLst/>
                <a:gdLst>
                  <a:gd name="T0" fmla="*/ 251 w 429"/>
                  <a:gd name="T1" fmla="*/ 27 h 296"/>
                  <a:gd name="T2" fmla="*/ 182 w 429"/>
                  <a:gd name="T3" fmla="*/ 20 h 296"/>
                  <a:gd name="T4" fmla="*/ 169 w 429"/>
                  <a:gd name="T5" fmla="*/ 10 h 296"/>
                  <a:gd name="T6" fmla="*/ 142 w 429"/>
                  <a:gd name="T7" fmla="*/ 7 h 296"/>
                  <a:gd name="T8" fmla="*/ 128 w 429"/>
                  <a:gd name="T9" fmla="*/ 1 h 296"/>
                  <a:gd name="T10" fmla="*/ 95 w 429"/>
                  <a:gd name="T11" fmla="*/ 11 h 296"/>
                  <a:gd name="T12" fmla="*/ 84 w 429"/>
                  <a:gd name="T13" fmla="*/ 20 h 296"/>
                  <a:gd name="T14" fmla="*/ 53 w 429"/>
                  <a:gd name="T15" fmla="*/ 33 h 296"/>
                  <a:gd name="T16" fmla="*/ 18 w 429"/>
                  <a:gd name="T17" fmla="*/ 53 h 296"/>
                  <a:gd name="T18" fmla="*/ 65 w 429"/>
                  <a:gd name="T19" fmla="*/ 82 h 296"/>
                  <a:gd name="T20" fmla="*/ 82 w 429"/>
                  <a:gd name="T21" fmla="*/ 99 h 296"/>
                  <a:gd name="T22" fmla="*/ 46 w 429"/>
                  <a:gd name="T23" fmla="*/ 104 h 296"/>
                  <a:gd name="T24" fmla="*/ 30 w 429"/>
                  <a:gd name="T25" fmla="*/ 97 h 296"/>
                  <a:gd name="T26" fmla="*/ 7 w 429"/>
                  <a:gd name="T27" fmla="*/ 108 h 296"/>
                  <a:gd name="T28" fmla="*/ 15 w 429"/>
                  <a:gd name="T29" fmla="*/ 123 h 296"/>
                  <a:gd name="T30" fmla="*/ 50 w 429"/>
                  <a:gd name="T31" fmla="*/ 132 h 296"/>
                  <a:gd name="T32" fmla="*/ 74 w 429"/>
                  <a:gd name="T33" fmla="*/ 133 h 296"/>
                  <a:gd name="T34" fmla="*/ 59 w 429"/>
                  <a:gd name="T35" fmla="*/ 152 h 296"/>
                  <a:gd name="T36" fmla="*/ 37 w 429"/>
                  <a:gd name="T37" fmla="*/ 158 h 296"/>
                  <a:gd name="T38" fmla="*/ 19 w 429"/>
                  <a:gd name="T39" fmla="*/ 184 h 296"/>
                  <a:gd name="T40" fmla="*/ 43 w 429"/>
                  <a:gd name="T41" fmla="*/ 214 h 296"/>
                  <a:gd name="T42" fmla="*/ 68 w 429"/>
                  <a:gd name="T43" fmla="*/ 220 h 296"/>
                  <a:gd name="T44" fmla="*/ 82 w 429"/>
                  <a:gd name="T45" fmla="*/ 227 h 296"/>
                  <a:gd name="T46" fmla="*/ 115 w 429"/>
                  <a:gd name="T47" fmla="*/ 229 h 296"/>
                  <a:gd name="T48" fmla="*/ 112 w 429"/>
                  <a:gd name="T49" fmla="*/ 256 h 296"/>
                  <a:gd name="T50" fmla="*/ 89 w 429"/>
                  <a:gd name="T51" fmla="*/ 281 h 296"/>
                  <a:gd name="T52" fmla="*/ 126 w 429"/>
                  <a:gd name="T53" fmla="*/ 257 h 296"/>
                  <a:gd name="T54" fmla="*/ 155 w 429"/>
                  <a:gd name="T55" fmla="*/ 234 h 296"/>
                  <a:gd name="T56" fmla="*/ 161 w 429"/>
                  <a:gd name="T57" fmla="*/ 215 h 296"/>
                  <a:gd name="T58" fmla="*/ 186 w 429"/>
                  <a:gd name="T59" fmla="*/ 191 h 296"/>
                  <a:gd name="T60" fmla="*/ 194 w 429"/>
                  <a:gd name="T61" fmla="*/ 197 h 296"/>
                  <a:gd name="T62" fmla="*/ 187 w 429"/>
                  <a:gd name="T63" fmla="*/ 218 h 296"/>
                  <a:gd name="T64" fmla="*/ 219 w 429"/>
                  <a:gd name="T65" fmla="*/ 210 h 296"/>
                  <a:gd name="T66" fmla="*/ 218 w 429"/>
                  <a:gd name="T67" fmla="*/ 195 h 296"/>
                  <a:gd name="T68" fmla="*/ 237 w 429"/>
                  <a:gd name="T69" fmla="*/ 196 h 296"/>
                  <a:gd name="T70" fmla="*/ 251 w 429"/>
                  <a:gd name="T71" fmla="*/ 203 h 296"/>
                  <a:gd name="T72" fmla="*/ 271 w 429"/>
                  <a:gd name="T73" fmla="*/ 208 h 296"/>
                  <a:gd name="T74" fmla="*/ 307 w 429"/>
                  <a:gd name="T75" fmla="*/ 214 h 296"/>
                  <a:gd name="T76" fmla="*/ 320 w 429"/>
                  <a:gd name="T77" fmla="*/ 219 h 296"/>
                  <a:gd name="T78" fmla="*/ 351 w 429"/>
                  <a:gd name="T79" fmla="*/ 238 h 296"/>
                  <a:gd name="T80" fmla="*/ 366 w 429"/>
                  <a:gd name="T81" fmla="*/ 237 h 296"/>
                  <a:gd name="T82" fmla="*/ 373 w 429"/>
                  <a:gd name="T83" fmla="*/ 246 h 296"/>
                  <a:gd name="T84" fmla="*/ 369 w 429"/>
                  <a:gd name="T85" fmla="*/ 261 h 296"/>
                  <a:gd name="T86" fmla="*/ 377 w 429"/>
                  <a:gd name="T87" fmla="*/ 256 h 296"/>
                  <a:gd name="T88" fmla="*/ 383 w 429"/>
                  <a:gd name="T89" fmla="*/ 242 h 296"/>
                  <a:gd name="T90" fmla="*/ 380 w 429"/>
                  <a:gd name="T91" fmla="*/ 271 h 296"/>
                  <a:gd name="T92" fmla="*/ 393 w 429"/>
                  <a:gd name="T93" fmla="*/ 267 h 296"/>
                  <a:gd name="T94" fmla="*/ 402 w 429"/>
                  <a:gd name="T95" fmla="*/ 284 h 296"/>
                  <a:gd name="T96" fmla="*/ 393 w 429"/>
                  <a:gd name="T97" fmla="*/ 292 h 296"/>
                  <a:gd name="T98" fmla="*/ 402 w 429"/>
                  <a:gd name="T99" fmla="*/ 293 h 296"/>
                  <a:gd name="T100" fmla="*/ 419 w 429"/>
                  <a:gd name="T101" fmla="*/ 288 h 296"/>
                  <a:gd name="T102" fmla="*/ 427 w 429"/>
                  <a:gd name="T103" fmla="*/ 289 h 296"/>
                  <a:gd name="T104" fmla="*/ 370 w 429"/>
                  <a:gd name="T105" fmla="*/ 220 h 296"/>
                  <a:gd name="T106" fmla="*/ 337 w 429"/>
                  <a:gd name="T107" fmla="*/ 224 h 296"/>
                  <a:gd name="T108" fmla="*/ 313 w 429"/>
                  <a:gd name="T109" fmla="*/ 208 h 296"/>
                  <a:gd name="T110" fmla="*/ 300 w 429"/>
                  <a:gd name="T111" fmla="*/ 34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29" h="296">
                    <a:moveTo>
                      <a:pt x="296" y="33"/>
                    </a:moveTo>
                    <a:cubicBezTo>
                      <a:pt x="295" y="33"/>
                      <a:pt x="294" y="32"/>
                      <a:pt x="292" y="31"/>
                    </a:cubicBezTo>
                    <a:cubicBezTo>
                      <a:pt x="287" y="29"/>
                      <a:pt x="280" y="26"/>
                      <a:pt x="275" y="26"/>
                    </a:cubicBezTo>
                    <a:cubicBezTo>
                      <a:pt x="275" y="26"/>
                      <a:pt x="274" y="27"/>
                      <a:pt x="274" y="27"/>
                    </a:cubicBezTo>
                    <a:cubicBezTo>
                      <a:pt x="270" y="27"/>
                      <a:pt x="264" y="28"/>
                      <a:pt x="258" y="28"/>
                    </a:cubicBezTo>
                    <a:cubicBezTo>
                      <a:pt x="255" y="28"/>
                      <a:pt x="253" y="28"/>
                      <a:pt x="251" y="27"/>
                    </a:cubicBezTo>
                    <a:cubicBezTo>
                      <a:pt x="249" y="26"/>
                      <a:pt x="245" y="24"/>
                      <a:pt x="239" y="24"/>
                    </a:cubicBezTo>
                    <a:cubicBezTo>
                      <a:pt x="238" y="24"/>
                      <a:pt x="236" y="25"/>
                      <a:pt x="234" y="25"/>
                    </a:cubicBezTo>
                    <a:cubicBezTo>
                      <a:pt x="229" y="26"/>
                      <a:pt x="225" y="24"/>
                      <a:pt x="220" y="22"/>
                    </a:cubicBezTo>
                    <a:cubicBezTo>
                      <a:pt x="217" y="20"/>
                      <a:pt x="214" y="19"/>
                      <a:pt x="210" y="18"/>
                    </a:cubicBezTo>
                    <a:cubicBezTo>
                      <a:pt x="207" y="17"/>
                      <a:pt x="204" y="17"/>
                      <a:pt x="201" y="17"/>
                    </a:cubicBezTo>
                    <a:cubicBezTo>
                      <a:pt x="193" y="17"/>
                      <a:pt x="184" y="19"/>
                      <a:pt x="182" y="20"/>
                    </a:cubicBezTo>
                    <a:cubicBezTo>
                      <a:pt x="179" y="21"/>
                      <a:pt x="178" y="19"/>
                      <a:pt x="177" y="18"/>
                    </a:cubicBezTo>
                    <a:cubicBezTo>
                      <a:pt x="176" y="17"/>
                      <a:pt x="176" y="17"/>
                      <a:pt x="175" y="17"/>
                    </a:cubicBezTo>
                    <a:cubicBezTo>
                      <a:pt x="174" y="17"/>
                      <a:pt x="174" y="17"/>
                      <a:pt x="173" y="17"/>
                    </a:cubicBezTo>
                    <a:cubicBezTo>
                      <a:pt x="173" y="17"/>
                      <a:pt x="171" y="17"/>
                      <a:pt x="170" y="16"/>
                    </a:cubicBezTo>
                    <a:cubicBezTo>
                      <a:pt x="170" y="15"/>
                      <a:pt x="170" y="14"/>
                      <a:pt x="170" y="13"/>
                    </a:cubicBezTo>
                    <a:cubicBezTo>
                      <a:pt x="170" y="12"/>
                      <a:pt x="170" y="11"/>
                      <a:pt x="169" y="10"/>
                    </a:cubicBezTo>
                    <a:cubicBezTo>
                      <a:pt x="169" y="10"/>
                      <a:pt x="168" y="9"/>
                      <a:pt x="165" y="9"/>
                    </a:cubicBezTo>
                    <a:cubicBezTo>
                      <a:pt x="162" y="9"/>
                      <a:pt x="159" y="10"/>
                      <a:pt x="155" y="10"/>
                    </a:cubicBezTo>
                    <a:cubicBezTo>
                      <a:pt x="154" y="11"/>
                      <a:pt x="152" y="11"/>
                      <a:pt x="151" y="11"/>
                    </a:cubicBezTo>
                    <a:cubicBezTo>
                      <a:pt x="148" y="12"/>
                      <a:pt x="146" y="10"/>
                      <a:pt x="145" y="9"/>
                    </a:cubicBezTo>
                    <a:cubicBezTo>
                      <a:pt x="144" y="8"/>
                      <a:pt x="144" y="7"/>
                      <a:pt x="144" y="6"/>
                    </a:cubicBezTo>
                    <a:cubicBezTo>
                      <a:pt x="143" y="6"/>
                      <a:pt x="142" y="6"/>
                      <a:pt x="142" y="7"/>
                    </a:cubicBezTo>
                    <a:cubicBezTo>
                      <a:pt x="140" y="9"/>
                      <a:pt x="138" y="11"/>
                      <a:pt x="135" y="11"/>
                    </a:cubicBezTo>
                    <a:cubicBezTo>
                      <a:pt x="133" y="11"/>
                      <a:pt x="131" y="10"/>
                      <a:pt x="130" y="9"/>
                    </a:cubicBezTo>
                    <a:cubicBezTo>
                      <a:pt x="129" y="8"/>
                      <a:pt x="129" y="7"/>
                      <a:pt x="129" y="6"/>
                    </a:cubicBezTo>
                    <a:cubicBezTo>
                      <a:pt x="129" y="5"/>
                      <a:pt x="131" y="4"/>
                      <a:pt x="132" y="3"/>
                    </a:cubicBezTo>
                    <a:cubicBezTo>
                      <a:pt x="132" y="3"/>
                      <a:pt x="133" y="3"/>
                      <a:pt x="133" y="3"/>
                    </a:cubicBezTo>
                    <a:cubicBezTo>
                      <a:pt x="132" y="2"/>
                      <a:pt x="129" y="1"/>
                      <a:pt x="128" y="1"/>
                    </a:cubicBezTo>
                    <a:cubicBezTo>
                      <a:pt x="127" y="1"/>
                      <a:pt x="127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4" y="0"/>
                      <a:pt x="119" y="5"/>
                      <a:pt x="116" y="7"/>
                    </a:cubicBezTo>
                    <a:cubicBezTo>
                      <a:pt x="113" y="10"/>
                      <a:pt x="108" y="12"/>
                      <a:pt x="102" y="12"/>
                    </a:cubicBezTo>
                    <a:cubicBezTo>
                      <a:pt x="100" y="12"/>
                      <a:pt x="98" y="12"/>
                      <a:pt x="97" y="11"/>
                    </a:cubicBezTo>
                    <a:cubicBezTo>
                      <a:pt x="96" y="11"/>
                      <a:pt x="95" y="11"/>
                      <a:pt x="95" y="11"/>
                    </a:cubicBezTo>
                    <a:cubicBezTo>
                      <a:pt x="91" y="11"/>
                      <a:pt x="89" y="12"/>
                      <a:pt x="89" y="13"/>
                    </a:cubicBezTo>
                    <a:cubicBezTo>
                      <a:pt x="89" y="13"/>
                      <a:pt x="89" y="13"/>
                      <a:pt x="90" y="13"/>
                    </a:cubicBezTo>
                    <a:cubicBezTo>
                      <a:pt x="91" y="14"/>
                      <a:pt x="92" y="15"/>
                      <a:pt x="92" y="16"/>
                    </a:cubicBezTo>
                    <a:cubicBezTo>
                      <a:pt x="92" y="18"/>
                      <a:pt x="91" y="19"/>
                      <a:pt x="91" y="20"/>
                    </a:cubicBezTo>
                    <a:cubicBezTo>
                      <a:pt x="90" y="21"/>
                      <a:pt x="89" y="22"/>
                      <a:pt x="87" y="22"/>
                    </a:cubicBezTo>
                    <a:cubicBezTo>
                      <a:pt x="86" y="22"/>
                      <a:pt x="85" y="20"/>
                      <a:pt x="84" y="2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2" y="19"/>
                    </a:cubicBezTo>
                    <a:cubicBezTo>
                      <a:pt x="79" y="22"/>
                      <a:pt x="72" y="23"/>
                      <a:pt x="68" y="23"/>
                    </a:cubicBezTo>
                    <a:cubicBezTo>
                      <a:pt x="67" y="23"/>
                      <a:pt x="65" y="23"/>
                      <a:pt x="64" y="23"/>
                    </a:cubicBezTo>
                    <a:cubicBezTo>
                      <a:pt x="63" y="23"/>
                      <a:pt x="60" y="26"/>
                      <a:pt x="54" y="32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2" y="33"/>
                      <a:pt x="52" y="33"/>
                      <a:pt x="52" y="35"/>
                    </a:cubicBezTo>
                    <a:cubicBezTo>
                      <a:pt x="52" y="37"/>
                      <a:pt x="52" y="40"/>
                      <a:pt x="48" y="45"/>
                    </a:cubicBezTo>
                    <a:cubicBezTo>
                      <a:pt x="44" y="49"/>
                      <a:pt x="36" y="52"/>
                      <a:pt x="24" y="52"/>
                    </a:cubicBezTo>
                    <a:cubicBezTo>
                      <a:pt x="22" y="52"/>
                      <a:pt x="21" y="51"/>
                      <a:pt x="20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3"/>
                    </a:cubicBezTo>
                    <a:cubicBezTo>
                      <a:pt x="18" y="54"/>
                      <a:pt x="18" y="56"/>
                      <a:pt x="17" y="58"/>
                    </a:cubicBezTo>
                    <a:cubicBezTo>
                      <a:pt x="16" y="58"/>
                      <a:pt x="17" y="60"/>
                      <a:pt x="28" y="62"/>
                    </a:cubicBezTo>
                    <a:cubicBezTo>
                      <a:pt x="40" y="66"/>
                      <a:pt x="47" y="82"/>
                      <a:pt x="48" y="83"/>
                    </a:cubicBezTo>
                    <a:cubicBezTo>
                      <a:pt x="48" y="83"/>
                      <a:pt x="48" y="83"/>
                      <a:pt x="50" y="83"/>
                    </a:cubicBezTo>
                    <a:cubicBezTo>
                      <a:pt x="52" y="83"/>
                      <a:pt x="54" y="83"/>
                      <a:pt x="57" y="83"/>
                    </a:cubicBezTo>
                    <a:cubicBezTo>
                      <a:pt x="60" y="82"/>
                      <a:pt x="63" y="82"/>
                      <a:pt x="65" y="82"/>
                    </a:cubicBezTo>
                    <a:cubicBezTo>
                      <a:pt x="70" y="83"/>
                      <a:pt x="69" y="87"/>
                      <a:pt x="69" y="89"/>
                    </a:cubicBezTo>
                    <a:cubicBezTo>
                      <a:pt x="69" y="91"/>
                      <a:pt x="69" y="92"/>
                      <a:pt x="70" y="92"/>
                    </a:cubicBezTo>
                    <a:cubicBezTo>
                      <a:pt x="71" y="93"/>
                      <a:pt x="73" y="93"/>
                      <a:pt x="75" y="93"/>
                    </a:cubicBezTo>
                    <a:cubicBezTo>
                      <a:pt x="75" y="93"/>
                      <a:pt x="76" y="93"/>
                      <a:pt x="77" y="93"/>
                    </a:cubicBezTo>
                    <a:cubicBezTo>
                      <a:pt x="78" y="93"/>
                      <a:pt x="81" y="93"/>
                      <a:pt x="83" y="96"/>
                    </a:cubicBezTo>
                    <a:cubicBezTo>
                      <a:pt x="83" y="97"/>
                      <a:pt x="83" y="98"/>
                      <a:pt x="82" y="99"/>
                    </a:cubicBezTo>
                    <a:cubicBezTo>
                      <a:pt x="81" y="100"/>
                      <a:pt x="79" y="100"/>
                      <a:pt x="76" y="100"/>
                    </a:cubicBezTo>
                    <a:cubicBezTo>
                      <a:pt x="74" y="100"/>
                      <a:pt x="70" y="101"/>
                      <a:pt x="68" y="102"/>
                    </a:cubicBezTo>
                    <a:cubicBezTo>
                      <a:pt x="65" y="105"/>
                      <a:pt x="62" y="107"/>
                      <a:pt x="60" y="107"/>
                    </a:cubicBezTo>
                    <a:cubicBezTo>
                      <a:pt x="58" y="107"/>
                      <a:pt x="57" y="106"/>
                      <a:pt x="56" y="104"/>
                    </a:cubicBezTo>
                    <a:cubicBezTo>
                      <a:pt x="56" y="104"/>
                      <a:pt x="56" y="104"/>
                      <a:pt x="53" y="104"/>
                    </a:cubicBezTo>
                    <a:cubicBezTo>
                      <a:pt x="50" y="104"/>
                      <a:pt x="48" y="104"/>
                      <a:pt x="46" y="104"/>
                    </a:cubicBezTo>
                    <a:cubicBezTo>
                      <a:pt x="45" y="104"/>
                      <a:pt x="44" y="105"/>
                      <a:pt x="43" y="105"/>
                    </a:cubicBezTo>
                    <a:cubicBezTo>
                      <a:pt x="41" y="105"/>
                      <a:pt x="40" y="104"/>
                      <a:pt x="40" y="103"/>
                    </a:cubicBezTo>
                    <a:cubicBezTo>
                      <a:pt x="39" y="102"/>
                      <a:pt x="40" y="99"/>
                      <a:pt x="40" y="97"/>
                    </a:cubicBezTo>
                    <a:cubicBezTo>
                      <a:pt x="41" y="96"/>
                      <a:pt x="41" y="95"/>
                      <a:pt x="41" y="95"/>
                    </a:cubicBezTo>
                    <a:cubicBezTo>
                      <a:pt x="41" y="95"/>
                      <a:pt x="40" y="94"/>
                      <a:pt x="39" y="94"/>
                    </a:cubicBezTo>
                    <a:cubicBezTo>
                      <a:pt x="37" y="94"/>
                      <a:pt x="34" y="95"/>
                      <a:pt x="30" y="97"/>
                    </a:cubicBezTo>
                    <a:cubicBezTo>
                      <a:pt x="28" y="99"/>
                      <a:pt x="26" y="100"/>
                      <a:pt x="25" y="100"/>
                    </a:cubicBezTo>
                    <a:cubicBezTo>
                      <a:pt x="25" y="101"/>
                      <a:pt x="25" y="102"/>
                      <a:pt x="25" y="103"/>
                    </a:cubicBezTo>
                    <a:cubicBezTo>
                      <a:pt x="24" y="105"/>
                      <a:pt x="22" y="105"/>
                      <a:pt x="22" y="105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18" y="104"/>
                      <a:pt x="16" y="104"/>
                      <a:pt x="14" y="105"/>
                    </a:cubicBezTo>
                    <a:cubicBezTo>
                      <a:pt x="12" y="106"/>
                      <a:pt x="10" y="107"/>
                      <a:pt x="7" y="108"/>
                    </a:cubicBezTo>
                    <a:cubicBezTo>
                      <a:pt x="4" y="110"/>
                      <a:pt x="1" y="111"/>
                      <a:pt x="0" y="112"/>
                    </a:cubicBezTo>
                    <a:cubicBezTo>
                      <a:pt x="1" y="113"/>
                      <a:pt x="6" y="115"/>
                      <a:pt x="13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6" y="117"/>
                      <a:pt x="17" y="118"/>
                      <a:pt x="17" y="119"/>
                    </a:cubicBezTo>
                    <a:cubicBezTo>
                      <a:pt x="18" y="121"/>
                      <a:pt x="16" y="122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6" y="124"/>
                      <a:pt x="17" y="125"/>
                      <a:pt x="17" y="126"/>
                    </a:cubicBezTo>
                    <a:cubicBezTo>
                      <a:pt x="18" y="127"/>
                      <a:pt x="19" y="129"/>
                      <a:pt x="22" y="130"/>
                    </a:cubicBezTo>
                    <a:cubicBezTo>
                      <a:pt x="23" y="131"/>
                      <a:pt x="26" y="132"/>
                      <a:pt x="29" y="132"/>
                    </a:cubicBezTo>
                    <a:cubicBezTo>
                      <a:pt x="33" y="132"/>
                      <a:pt x="37" y="131"/>
                      <a:pt x="40" y="131"/>
                    </a:cubicBezTo>
                    <a:cubicBezTo>
                      <a:pt x="42" y="130"/>
                      <a:pt x="44" y="130"/>
                      <a:pt x="45" y="130"/>
                    </a:cubicBezTo>
                    <a:cubicBezTo>
                      <a:pt x="47" y="130"/>
                      <a:pt x="48" y="131"/>
                      <a:pt x="50" y="132"/>
                    </a:cubicBezTo>
                    <a:cubicBezTo>
                      <a:pt x="51" y="132"/>
                      <a:pt x="52" y="133"/>
                      <a:pt x="52" y="133"/>
                    </a:cubicBezTo>
                    <a:cubicBezTo>
                      <a:pt x="53" y="133"/>
                      <a:pt x="53" y="133"/>
                      <a:pt x="53" y="132"/>
                    </a:cubicBezTo>
                    <a:cubicBezTo>
                      <a:pt x="56" y="129"/>
                      <a:pt x="64" y="123"/>
                      <a:pt x="71" y="123"/>
                    </a:cubicBezTo>
                    <a:cubicBezTo>
                      <a:pt x="73" y="123"/>
                      <a:pt x="75" y="124"/>
                      <a:pt x="76" y="125"/>
                    </a:cubicBezTo>
                    <a:cubicBezTo>
                      <a:pt x="77" y="126"/>
                      <a:pt x="79" y="127"/>
                      <a:pt x="78" y="129"/>
                    </a:cubicBezTo>
                    <a:cubicBezTo>
                      <a:pt x="78" y="132"/>
                      <a:pt x="76" y="133"/>
                      <a:pt x="74" y="133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76" y="136"/>
                      <a:pt x="78" y="140"/>
                      <a:pt x="78" y="145"/>
                    </a:cubicBezTo>
                    <a:cubicBezTo>
                      <a:pt x="77" y="147"/>
                      <a:pt x="76" y="149"/>
                      <a:pt x="74" y="151"/>
                    </a:cubicBezTo>
                    <a:cubicBezTo>
                      <a:pt x="72" y="152"/>
                      <a:pt x="69" y="153"/>
                      <a:pt x="66" y="153"/>
                    </a:cubicBezTo>
                    <a:cubicBezTo>
                      <a:pt x="64" y="153"/>
                      <a:pt x="63" y="153"/>
                      <a:pt x="61" y="153"/>
                    </a:cubicBezTo>
                    <a:cubicBezTo>
                      <a:pt x="60" y="152"/>
                      <a:pt x="60" y="152"/>
                      <a:pt x="59" y="152"/>
                    </a:cubicBezTo>
                    <a:cubicBezTo>
                      <a:pt x="59" y="153"/>
                      <a:pt x="59" y="153"/>
                      <a:pt x="59" y="154"/>
                    </a:cubicBezTo>
                    <a:cubicBezTo>
                      <a:pt x="58" y="156"/>
                      <a:pt x="57" y="159"/>
                      <a:pt x="54" y="161"/>
                    </a:cubicBezTo>
                    <a:cubicBezTo>
                      <a:pt x="53" y="162"/>
                      <a:pt x="52" y="162"/>
                      <a:pt x="50" y="162"/>
                    </a:cubicBezTo>
                    <a:cubicBezTo>
                      <a:pt x="48" y="162"/>
                      <a:pt x="46" y="161"/>
                      <a:pt x="44" y="160"/>
                    </a:cubicBezTo>
                    <a:cubicBezTo>
                      <a:pt x="43" y="159"/>
                      <a:pt x="41" y="157"/>
                      <a:pt x="39" y="157"/>
                    </a:cubicBezTo>
                    <a:cubicBezTo>
                      <a:pt x="38" y="157"/>
                      <a:pt x="37" y="158"/>
                      <a:pt x="37" y="158"/>
                    </a:cubicBezTo>
                    <a:cubicBezTo>
                      <a:pt x="36" y="159"/>
                      <a:pt x="36" y="163"/>
                      <a:pt x="36" y="166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7" y="170"/>
                      <a:pt x="33" y="171"/>
                      <a:pt x="32" y="171"/>
                    </a:cubicBezTo>
                    <a:cubicBezTo>
                      <a:pt x="29" y="171"/>
                      <a:pt x="26" y="172"/>
                      <a:pt x="25" y="176"/>
                    </a:cubicBezTo>
                    <a:cubicBezTo>
                      <a:pt x="24" y="181"/>
                      <a:pt x="20" y="182"/>
                      <a:pt x="18" y="182"/>
                    </a:cubicBezTo>
                    <a:cubicBezTo>
                      <a:pt x="18" y="183"/>
                      <a:pt x="19" y="183"/>
                      <a:pt x="19" y="184"/>
                    </a:cubicBezTo>
                    <a:cubicBezTo>
                      <a:pt x="23" y="189"/>
                      <a:pt x="23" y="189"/>
                      <a:pt x="24" y="189"/>
                    </a:cubicBezTo>
                    <a:cubicBezTo>
                      <a:pt x="25" y="189"/>
                      <a:pt x="27" y="189"/>
                      <a:pt x="29" y="190"/>
                    </a:cubicBezTo>
                    <a:cubicBezTo>
                      <a:pt x="33" y="193"/>
                      <a:pt x="30" y="198"/>
                      <a:pt x="29" y="200"/>
                    </a:cubicBezTo>
                    <a:cubicBezTo>
                      <a:pt x="29" y="200"/>
                      <a:pt x="29" y="200"/>
                      <a:pt x="28" y="201"/>
                    </a:cubicBezTo>
                    <a:cubicBezTo>
                      <a:pt x="32" y="202"/>
                      <a:pt x="36" y="206"/>
                      <a:pt x="39" y="210"/>
                    </a:cubicBezTo>
                    <a:cubicBezTo>
                      <a:pt x="41" y="212"/>
                      <a:pt x="42" y="214"/>
                      <a:pt x="43" y="214"/>
                    </a:cubicBezTo>
                    <a:cubicBezTo>
                      <a:pt x="44" y="216"/>
                      <a:pt x="46" y="215"/>
                      <a:pt x="48" y="214"/>
                    </a:cubicBezTo>
                    <a:cubicBezTo>
                      <a:pt x="50" y="213"/>
                      <a:pt x="52" y="212"/>
                      <a:pt x="55" y="212"/>
                    </a:cubicBezTo>
                    <a:cubicBezTo>
                      <a:pt x="56" y="212"/>
                      <a:pt x="56" y="211"/>
                      <a:pt x="57" y="210"/>
                    </a:cubicBezTo>
                    <a:cubicBezTo>
                      <a:pt x="57" y="208"/>
                      <a:pt x="57" y="207"/>
                      <a:pt x="59" y="207"/>
                    </a:cubicBezTo>
                    <a:cubicBezTo>
                      <a:pt x="60" y="207"/>
                      <a:pt x="61" y="207"/>
                      <a:pt x="62" y="208"/>
                    </a:cubicBezTo>
                    <a:cubicBezTo>
                      <a:pt x="64" y="210"/>
                      <a:pt x="68" y="216"/>
                      <a:pt x="68" y="220"/>
                    </a:cubicBezTo>
                    <a:cubicBezTo>
                      <a:pt x="68" y="222"/>
                      <a:pt x="67" y="223"/>
                      <a:pt x="66" y="224"/>
                    </a:cubicBezTo>
                    <a:cubicBezTo>
                      <a:pt x="65" y="224"/>
                      <a:pt x="66" y="227"/>
                      <a:pt x="66" y="229"/>
                    </a:cubicBezTo>
                    <a:cubicBezTo>
                      <a:pt x="66" y="230"/>
                      <a:pt x="66" y="232"/>
                      <a:pt x="66" y="233"/>
                    </a:cubicBezTo>
                    <a:cubicBezTo>
                      <a:pt x="66" y="233"/>
                      <a:pt x="67" y="233"/>
                      <a:pt x="68" y="233"/>
                    </a:cubicBezTo>
                    <a:cubicBezTo>
                      <a:pt x="71" y="233"/>
                      <a:pt x="74" y="232"/>
                      <a:pt x="74" y="231"/>
                    </a:cubicBezTo>
                    <a:cubicBezTo>
                      <a:pt x="75" y="229"/>
                      <a:pt x="78" y="227"/>
                      <a:pt x="82" y="227"/>
                    </a:cubicBezTo>
                    <a:cubicBezTo>
                      <a:pt x="86" y="227"/>
                      <a:pt x="90" y="229"/>
                      <a:pt x="93" y="232"/>
                    </a:cubicBezTo>
                    <a:cubicBezTo>
                      <a:pt x="95" y="233"/>
                      <a:pt x="96" y="235"/>
                      <a:pt x="97" y="235"/>
                    </a:cubicBezTo>
                    <a:cubicBezTo>
                      <a:pt x="97" y="231"/>
                      <a:pt x="100" y="226"/>
                      <a:pt x="103" y="226"/>
                    </a:cubicBezTo>
                    <a:cubicBezTo>
                      <a:pt x="104" y="226"/>
                      <a:pt x="105" y="227"/>
                      <a:pt x="105" y="229"/>
                    </a:cubicBezTo>
                    <a:cubicBezTo>
                      <a:pt x="105" y="230"/>
                      <a:pt x="106" y="231"/>
                      <a:pt x="108" y="231"/>
                    </a:cubicBezTo>
                    <a:cubicBezTo>
                      <a:pt x="109" y="231"/>
                      <a:pt x="111" y="230"/>
                      <a:pt x="115" y="229"/>
                    </a:cubicBezTo>
                    <a:cubicBezTo>
                      <a:pt x="118" y="227"/>
                      <a:pt x="119" y="227"/>
                      <a:pt x="120" y="227"/>
                    </a:cubicBezTo>
                    <a:cubicBezTo>
                      <a:pt x="121" y="227"/>
                      <a:pt x="122" y="228"/>
                      <a:pt x="122" y="229"/>
                    </a:cubicBezTo>
                    <a:cubicBezTo>
                      <a:pt x="123" y="230"/>
                      <a:pt x="122" y="232"/>
                      <a:pt x="118" y="236"/>
                    </a:cubicBezTo>
                    <a:cubicBezTo>
                      <a:pt x="117" y="237"/>
                      <a:pt x="117" y="237"/>
                      <a:pt x="117" y="237"/>
                    </a:cubicBezTo>
                    <a:cubicBezTo>
                      <a:pt x="115" y="240"/>
                      <a:pt x="115" y="245"/>
                      <a:pt x="115" y="248"/>
                    </a:cubicBezTo>
                    <a:cubicBezTo>
                      <a:pt x="116" y="251"/>
                      <a:pt x="116" y="255"/>
                      <a:pt x="112" y="256"/>
                    </a:cubicBezTo>
                    <a:cubicBezTo>
                      <a:pt x="111" y="256"/>
                      <a:pt x="110" y="258"/>
                      <a:pt x="109" y="260"/>
                    </a:cubicBezTo>
                    <a:cubicBezTo>
                      <a:pt x="106" y="263"/>
                      <a:pt x="103" y="267"/>
                      <a:pt x="98" y="268"/>
                    </a:cubicBezTo>
                    <a:cubicBezTo>
                      <a:pt x="93" y="268"/>
                      <a:pt x="84" y="278"/>
                      <a:pt x="81" y="282"/>
                    </a:cubicBezTo>
                    <a:cubicBezTo>
                      <a:pt x="83" y="281"/>
                      <a:pt x="86" y="281"/>
                      <a:pt x="88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90" y="281"/>
                    </a:cubicBezTo>
                    <a:cubicBezTo>
                      <a:pt x="92" y="280"/>
                      <a:pt x="94" y="278"/>
                      <a:pt x="98" y="277"/>
                    </a:cubicBezTo>
                    <a:cubicBezTo>
                      <a:pt x="102" y="277"/>
                      <a:pt x="102" y="276"/>
                      <a:pt x="103" y="274"/>
                    </a:cubicBezTo>
                    <a:cubicBezTo>
                      <a:pt x="103" y="274"/>
                      <a:pt x="103" y="273"/>
                      <a:pt x="103" y="272"/>
                    </a:cubicBezTo>
                    <a:cubicBezTo>
                      <a:pt x="105" y="267"/>
                      <a:pt x="122" y="260"/>
                      <a:pt x="125" y="259"/>
                    </a:cubicBezTo>
                    <a:cubicBezTo>
                      <a:pt x="125" y="259"/>
                      <a:pt x="126" y="258"/>
                      <a:pt x="126" y="257"/>
                    </a:cubicBezTo>
                    <a:cubicBezTo>
                      <a:pt x="126" y="256"/>
                      <a:pt x="127" y="253"/>
                      <a:pt x="130" y="253"/>
                    </a:cubicBezTo>
                    <a:cubicBezTo>
                      <a:pt x="133" y="253"/>
                      <a:pt x="138" y="248"/>
                      <a:pt x="141" y="246"/>
                    </a:cubicBezTo>
                    <a:cubicBezTo>
                      <a:pt x="145" y="243"/>
                      <a:pt x="146" y="243"/>
                      <a:pt x="148" y="243"/>
                    </a:cubicBezTo>
                    <a:cubicBezTo>
                      <a:pt x="149" y="242"/>
                      <a:pt x="150" y="242"/>
                      <a:pt x="150" y="242"/>
                    </a:cubicBezTo>
                    <a:cubicBezTo>
                      <a:pt x="151" y="242"/>
                      <a:pt x="151" y="240"/>
                      <a:pt x="151" y="239"/>
                    </a:cubicBezTo>
                    <a:cubicBezTo>
                      <a:pt x="151" y="237"/>
                      <a:pt x="152" y="234"/>
                      <a:pt x="155" y="234"/>
                    </a:cubicBezTo>
                    <a:cubicBezTo>
                      <a:pt x="157" y="233"/>
                      <a:pt x="159" y="232"/>
                      <a:pt x="159" y="230"/>
                    </a:cubicBezTo>
                    <a:cubicBezTo>
                      <a:pt x="158" y="230"/>
                      <a:pt x="156" y="229"/>
                      <a:pt x="155" y="229"/>
                    </a:cubicBezTo>
                    <a:cubicBezTo>
                      <a:pt x="153" y="228"/>
                      <a:pt x="151" y="228"/>
                      <a:pt x="150" y="226"/>
                    </a:cubicBezTo>
                    <a:cubicBezTo>
                      <a:pt x="149" y="225"/>
                      <a:pt x="150" y="223"/>
                      <a:pt x="151" y="223"/>
                    </a:cubicBezTo>
                    <a:cubicBezTo>
                      <a:pt x="152" y="220"/>
                      <a:pt x="158" y="215"/>
                      <a:pt x="161" y="215"/>
                    </a:cubicBezTo>
                    <a:cubicBezTo>
                      <a:pt x="161" y="215"/>
                      <a:pt x="161" y="215"/>
                      <a:pt x="161" y="215"/>
                    </a:cubicBezTo>
                    <a:cubicBezTo>
                      <a:pt x="163" y="215"/>
                      <a:pt x="166" y="213"/>
                      <a:pt x="167" y="211"/>
                    </a:cubicBezTo>
                    <a:cubicBezTo>
                      <a:pt x="167" y="207"/>
                      <a:pt x="169" y="205"/>
                      <a:pt x="171" y="204"/>
                    </a:cubicBezTo>
                    <a:cubicBezTo>
                      <a:pt x="173" y="203"/>
                      <a:pt x="174" y="202"/>
                      <a:pt x="175" y="201"/>
                    </a:cubicBezTo>
                    <a:cubicBezTo>
                      <a:pt x="176" y="200"/>
                      <a:pt x="176" y="199"/>
                      <a:pt x="177" y="198"/>
                    </a:cubicBezTo>
                    <a:cubicBezTo>
                      <a:pt x="178" y="196"/>
                      <a:pt x="179" y="194"/>
                      <a:pt x="182" y="194"/>
                    </a:cubicBezTo>
                    <a:cubicBezTo>
                      <a:pt x="183" y="194"/>
                      <a:pt x="185" y="192"/>
                      <a:pt x="186" y="191"/>
                    </a:cubicBezTo>
                    <a:cubicBezTo>
                      <a:pt x="188" y="189"/>
                      <a:pt x="189" y="188"/>
                      <a:pt x="191" y="187"/>
                    </a:cubicBezTo>
                    <a:cubicBezTo>
                      <a:pt x="194" y="185"/>
                      <a:pt x="195" y="188"/>
                      <a:pt x="196" y="188"/>
                    </a:cubicBezTo>
                    <a:cubicBezTo>
                      <a:pt x="196" y="189"/>
                      <a:pt x="196" y="190"/>
                      <a:pt x="198" y="190"/>
                    </a:cubicBezTo>
                    <a:cubicBezTo>
                      <a:pt x="203" y="190"/>
                      <a:pt x="205" y="192"/>
                      <a:pt x="205" y="195"/>
                    </a:cubicBezTo>
                    <a:cubicBezTo>
                      <a:pt x="205" y="198"/>
                      <a:pt x="201" y="199"/>
                      <a:pt x="198" y="198"/>
                    </a:cubicBezTo>
                    <a:cubicBezTo>
                      <a:pt x="196" y="197"/>
                      <a:pt x="195" y="197"/>
                      <a:pt x="194" y="197"/>
                    </a:cubicBezTo>
                    <a:cubicBezTo>
                      <a:pt x="192" y="197"/>
                      <a:pt x="191" y="197"/>
                      <a:pt x="188" y="200"/>
                    </a:cubicBezTo>
                    <a:cubicBezTo>
                      <a:pt x="186" y="201"/>
                      <a:pt x="186" y="202"/>
                      <a:pt x="186" y="204"/>
                    </a:cubicBezTo>
                    <a:cubicBezTo>
                      <a:pt x="186" y="205"/>
                      <a:pt x="186" y="207"/>
                      <a:pt x="184" y="210"/>
                    </a:cubicBezTo>
                    <a:cubicBezTo>
                      <a:pt x="181" y="213"/>
                      <a:pt x="182" y="214"/>
                      <a:pt x="182" y="214"/>
                    </a:cubicBezTo>
                    <a:cubicBezTo>
                      <a:pt x="182" y="214"/>
                      <a:pt x="182" y="215"/>
                      <a:pt x="183" y="215"/>
                    </a:cubicBezTo>
                    <a:cubicBezTo>
                      <a:pt x="186" y="215"/>
                      <a:pt x="187" y="217"/>
                      <a:pt x="187" y="218"/>
                    </a:cubicBezTo>
                    <a:cubicBezTo>
                      <a:pt x="187" y="220"/>
                      <a:pt x="183" y="222"/>
                      <a:pt x="181" y="223"/>
                    </a:cubicBezTo>
                    <a:cubicBezTo>
                      <a:pt x="182" y="223"/>
                      <a:pt x="183" y="223"/>
                      <a:pt x="184" y="223"/>
                    </a:cubicBezTo>
                    <a:cubicBezTo>
                      <a:pt x="187" y="223"/>
                      <a:pt x="191" y="220"/>
                      <a:pt x="196" y="217"/>
                    </a:cubicBezTo>
                    <a:cubicBezTo>
                      <a:pt x="199" y="215"/>
                      <a:pt x="202" y="213"/>
                      <a:pt x="205" y="211"/>
                    </a:cubicBezTo>
                    <a:cubicBezTo>
                      <a:pt x="208" y="210"/>
                      <a:pt x="210" y="209"/>
                      <a:pt x="213" y="209"/>
                    </a:cubicBezTo>
                    <a:cubicBezTo>
                      <a:pt x="216" y="209"/>
                      <a:pt x="218" y="210"/>
                      <a:pt x="219" y="210"/>
                    </a:cubicBezTo>
                    <a:cubicBezTo>
                      <a:pt x="220" y="210"/>
                      <a:pt x="220" y="210"/>
                      <a:pt x="220" y="210"/>
                    </a:cubicBezTo>
                    <a:cubicBezTo>
                      <a:pt x="220" y="209"/>
                      <a:pt x="219" y="208"/>
                      <a:pt x="220" y="207"/>
                    </a:cubicBezTo>
                    <a:cubicBezTo>
                      <a:pt x="220" y="207"/>
                      <a:pt x="220" y="206"/>
                      <a:pt x="220" y="206"/>
                    </a:cubicBezTo>
                    <a:cubicBezTo>
                      <a:pt x="219" y="205"/>
                      <a:pt x="217" y="203"/>
                      <a:pt x="216" y="201"/>
                    </a:cubicBezTo>
                    <a:cubicBezTo>
                      <a:pt x="215" y="199"/>
                      <a:pt x="215" y="198"/>
                      <a:pt x="215" y="197"/>
                    </a:cubicBezTo>
                    <a:cubicBezTo>
                      <a:pt x="216" y="195"/>
                      <a:pt x="217" y="195"/>
                      <a:pt x="218" y="195"/>
                    </a:cubicBezTo>
                    <a:cubicBezTo>
                      <a:pt x="219" y="195"/>
                      <a:pt x="219" y="194"/>
                      <a:pt x="219" y="194"/>
                    </a:cubicBezTo>
                    <a:cubicBezTo>
                      <a:pt x="220" y="191"/>
                      <a:pt x="222" y="190"/>
                      <a:pt x="223" y="190"/>
                    </a:cubicBezTo>
                    <a:cubicBezTo>
                      <a:pt x="225" y="190"/>
                      <a:pt x="227" y="191"/>
                      <a:pt x="229" y="192"/>
                    </a:cubicBezTo>
                    <a:cubicBezTo>
                      <a:pt x="229" y="192"/>
                      <a:pt x="230" y="192"/>
                      <a:pt x="230" y="192"/>
                    </a:cubicBezTo>
                    <a:cubicBezTo>
                      <a:pt x="231" y="192"/>
                      <a:pt x="231" y="192"/>
                      <a:pt x="232" y="192"/>
                    </a:cubicBezTo>
                    <a:cubicBezTo>
                      <a:pt x="234" y="192"/>
                      <a:pt x="236" y="194"/>
                      <a:pt x="237" y="196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7"/>
                      <a:pt x="239" y="197"/>
                      <a:pt x="239" y="197"/>
                    </a:cubicBezTo>
                    <a:cubicBezTo>
                      <a:pt x="241" y="196"/>
                      <a:pt x="243" y="196"/>
                      <a:pt x="246" y="197"/>
                    </a:cubicBezTo>
                    <a:cubicBezTo>
                      <a:pt x="246" y="198"/>
                      <a:pt x="248" y="200"/>
                      <a:pt x="248" y="201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9" y="202"/>
                      <a:pt x="250" y="203"/>
                      <a:pt x="251" y="203"/>
                    </a:cubicBezTo>
                    <a:cubicBezTo>
                      <a:pt x="252" y="204"/>
                      <a:pt x="253" y="204"/>
                      <a:pt x="253" y="204"/>
                    </a:cubicBezTo>
                    <a:cubicBezTo>
                      <a:pt x="253" y="204"/>
                      <a:pt x="254" y="203"/>
                      <a:pt x="255" y="202"/>
                    </a:cubicBezTo>
                    <a:cubicBezTo>
                      <a:pt x="256" y="202"/>
                      <a:pt x="257" y="201"/>
                      <a:pt x="258" y="201"/>
                    </a:cubicBezTo>
                    <a:cubicBezTo>
                      <a:pt x="259" y="201"/>
                      <a:pt x="260" y="201"/>
                      <a:pt x="261" y="204"/>
                    </a:cubicBezTo>
                    <a:cubicBezTo>
                      <a:pt x="261" y="204"/>
                      <a:pt x="261" y="205"/>
                      <a:pt x="261" y="206"/>
                    </a:cubicBezTo>
                    <a:cubicBezTo>
                      <a:pt x="262" y="207"/>
                      <a:pt x="267" y="207"/>
                      <a:pt x="271" y="208"/>
                    </a:cubicBezTo>
                    <a:cubicBezTo>
                      <a:pt x="272" y="208"/>
                      <a:pt x="272" y="208"/>
                      <a:pt x="272" y="208"/>
                    </a:cubicBezTo>
                    <a:cubicBezTo>
                      <a:pt x="277" y="209"/>
                      <a:pt x="288" y="208"/>
                      <a:pt x="293" y="208"/>
                    </a:cubicBezTo>
                    <a:cubicBezTo>
                      <a:pt x="294" y="208"/>
                      <a:pt x="295" y="207"/>
                      <a:pt x="296" y="207"/>
                    </a:cubicBezTo>
                    <a:cubicBezTo>
                      <a:pt x="296" y="207"/>
                      <a:pt x="296" y="207"/>
                      <a:pt x="296" y="207"/>
                    </a:cubicBezTo>
                    <a:cubicBezTo>
                      <a:pt x="299" y="207"/>
                      <a:pt x="300" y="209"/>
                      <a:pt x="301" y="210"/>
                    </a:cubicBezTo>
                    <a:cubicBezTo>
                      <a:pt x="302" y="212"/>
                      <a:pt x="303" y="213"/>
                      <a:pt x="307" y="214"/>
                    </a:cubicBezTo>
                    <a:cubicBezTo>
                      <a:pt x="310" y="215"/>
                      <a:pt x="312" y="213"/>
                      <a:pt x="313" y="211"/>
                    </a:cubicBezTo>
                    <a:cubicBezTo>
                      <a:pt x="315" y="210"/>
                      <a:pt x="316" y="209"/>
                      <a:pt x="318" y="209"/>
                    </a:cubicBezTo>
                    <a:cubicBezTo>
                      <a:pt x="319" y="209"/>
                      <a:pt x="320" y="209"/>
                      <a:pt x="321" y="210"/>
                    </a:cubicBezTo>
                    <a:cubicBezTo>
                      <a:pt x="323" y="211"/>
                      <a:pt x="324" y="213"/>
                      <a:pt x="324" y="214"/>
                    </a:cubicBezTo>
                    <a:cubicBezTo>
                      <a:pt x="324" y="216"/>
                      <a:pt x="322" y="217"/>
                      <a:pt x="321" y="219"/>
                    </a:cubicBezTo>
                    <a:cubicBezTo>
                      <a:pt x="320" y="219"/>
                      <a:pt x="320" y="219"/>
                      <a:pt x="320" y="219"/>
                    </a:cubicBezTo>
                    <a:cubicBezTo>
                      <a:pt x="320" y="220"/>
                      <a:pt x="321" y="220"/>
                      <a:pt x="321" y="220"/>
                    </a:cubicBezTo>
                    <a:cubicBezTo>
                      <a:pt x="322" y="220"/>
                      <a:pt x="323" y="220"/>
                      <a:pt x="324" y="221"/>
                    </a:cubicBezTo>
                    <a:cubicBezTo>
                      <a:pt x="325" y="221"/>
                      <a:pt x="325" y="221"/>
                      <a:pt x="326" y="222"/>
                    </a:cubicBezTo>
                    <a:cubicBezTo>
                      <a:pt x="330" y="223"/>
                      <a:pt x="335" y="225"/>
                      <a:pt x="338" y="228"/>
                    </a:cubicBezTo>
                    <a:cubicBezTo>
                      <a:pt x="339" y="228"/>
                      <a:pt x="339" y="229"/>
                      <a:pt x="340" y="230"/>
                    </a:cubicBezTo>
                    <a:cubicBezTo>
                      <a:pt x="342" y="232"/>
                      <a:pt x="345" y="235"/>
                      <a:pt x="351" y="238"/>
                    </a:cubicBezTo>
                    <a:cubicBezTo>
                      <a:pt x="351" y="238"/>
                      <a:pt x="351" y="238"/>
                      <a:pt x="352" y="239"/>
                    </a:cubicBezTo>
                    <a:cubicBezTo>
                      <a:pt x="352" y="238"/>
                      <a:pt x="352" y="237"/>
                      <a:pt x="352" y="237"/>
                    </a:cubicBezTo>
                    <a:cubicBezTo>
                      <a:pt x="351" y="235"/>
                      <a:pt x="351" y="233"/>
                      <a:pt x="352" y="232"/>
                    </a:cubicBezTo>
                    <a:cubicBezTo>
                      <a:pt x="353" y="231"/>
                      <a:pt x="355" y="231"/>
                      <a:pt x="357" y="233"/>
                    </a:cubicBezTo>
                    <a:cubicBezTo>
                      <a:pt x="360" y="235"/>
                      <a:pt x="361" y="235"/>
                      <a:pt x="361" y="235"/>
                    </a:cubicBezTo>
                    <a:cubicBezTo>
                      <a:pt x="363" y="235"/>
                      <a:pt x="364" y="235"/>
                      <a:pt x="366" y="237"/>
                    </a:cubicBezTo>
                    <a:cubicBezTo>
                      <a:pt x="366" y="235"/>
                      <a:pt x="365" y="232"/>
                      <a:pt x="364" y="230"/>
                    </a:cubicBezTo>
                    <a:cubicBezTo>
                      <a:pt x="363" y="227"/>
                      <a:pt x="363" y="226"/>
                      <a:pt x="364" y="225"/>
                    </a:cubicBezTo>
                    <a:cubicBezTo>
                      <a:pt x="365" y="224"/>
                      <a:pt x="365" y="224"/>
                      <a:pt x="365" y="224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8" y="224"/>
                      <a:pt x="371" y="227"/>
                      <a:pt x="372" y="230"/>
                    </a:cubicBezTo>
                    <a:cubicBezTo>
                      <a:pt x="375" y="234"/>
                      <a:pt x="375" y="241"/>
                      <a:pt x="373" y="246"/>
                    </a:cubicBezTo>
                    <a:cubicBezTo>
                      <a:pt x="373" y="248"/>
                      <a:pt x="371" y="250"/>
                      <a:pt x="368" y="250"/>
                    </a:cubicBezTo>
                    <a:cubicBezTo>
                      <a:pt x="366" y="250"/>
                      <a:pt x="363" y="248"/>
                      <a:pt x="362" y="246"/>
                    </a:cubicBezTo>
                    <a:cubicBezTo>
                      <a:pt x="361" y="246"/>
                      <a:pt x="361" y="245"/>
                      <a:pt x="361" y="244"/>
                    </a:cubicBezTo>
                    <a:cubicBezTo>
                      <a:pt x="359" y="244"/>
                      <a:pt x="357" y="245"/>
                      <a:pt x="357" y="246"/>
                    </a:cubicBezTo>
                    <a:cubicBezTo>
                      <a:pt x="357" y="248"/>
                      <a:pt x="362" y="254"/>
                      <a:pt x="365" y="255"/>
                    </a:cubicBezTo>
                    <a:cubicBezTo>
                      <a:pt x="369" y="255"/>
                      <a:pt x="369" y="259"/>
                      <a:pt x="369" y="261"/>
                    </a:cubicBezTo>
                    <a:cubicBezTo>
                      <a:pt x="369" y="262"/>
                      <a:pt x="369" y="262"/>
                      <a:pt x="369" y="263"/>
                    </a:cubicBezTo>
                    <a:cubicBezTo>
                      <a:pt x="371" y="263"/>
                      <a:pt x="372" y="265"/>
                      <a:pt x="373" y="266"/>
                    </a:cubicBezTo>
                    <a:cubicBezTo>
                      <a:pt x="372" y="264"/>
                      <a:pt x="372" y="261"/>
                      <a:pt x="371" y="260"/>
                    </a:cubicBezTo>
                    <a:cubicBezTo>
                      <a:pt x="369" y="257"/>
                      <a:pt x="369" y="254"/>
                      <a:pt x="370" y="251"/>
                    </a:cubicBezTo>
                    <a:cubicBezTo>
                      <a:pt x="371" y="249"/>
                      <a:pt x="373" y="249"/>
                      <a:pt x="375" y="249"/>
                    </a:cubicBezTo>
                    <a:cubicBezTo>
                      <a:pt x="378" y="250"/>
                      <a:pt x="378" y="254"/>
                      <a:pt x="377" y="256"/>
                    </a:cubicBezTo>
                    <a:cubicBezTo>
                      <a:pt x="377" y="256"/>
                      <a:pt x="377" y="257"/>
                      <a:pt x="377" y="257"/>
                    </a:cubicBezTo>
                    <a:cubicBezTo>
                      <a:pt x="377" y="257"/>
                      <a:pt x="378" y="257"/>
                      <a:pt x="378" y="257"/>
                    </a:cubicBezTo>
                    <a:cubicBezTo>
                      <a:pt x="379" y="256"/>
                      <a:pt x="380" y="255"/>
                      <a:pt x="381" y="254"/>
                    </a:cubicBezTo>
                    <a:cubicBezTo>
                      <a:pt x="382" y="253"/>
                      <a:pt x="382" y="252"/>
                      <a:pt x="381" y="250"/>
                    </a:cubicBezTo>
                    <a:cubicBezTo>
                      <a:pt x="380" y="248"/>
                      <a:pt x="379" y="246"/>
                      <a:pt x="380" y="244"/>
                    </a:cubicBezTo>
                    <a:cubicBezTo>
                      <a:pt x="381" y="242"/>
                      <a:pt x="383" y="242"/>
                      <a:pt x="383" y="242"/>
                    </a:cubicBezTo>
                    <a:cubicBezTo>
                      <a:pt x="387" y="242"/>
                      <a:pt x="390" y="249"/>
                      <a:pt x="391" y="252"/>
                    </a:cubicBezTo>
                    <a:cubicBezTo>
                      <a:pt x="392" y="256"/>
                      <a:pt x="389" y="258"/>
                      <a:pt x="388" y="259"/>
                    </a:cubicBezTo>
                    <a:cubicBezTo>
                      <a:pt x="388" y="260"/>
                      <a:pt x="387" y="260"/>
                      <a:pt x="387" y="260"/>
                    </a:cubicBezTo>
                    <a:cubicBezTo>
                      <a:pt x="387" y="264"/>
                      <a:pt x="384" y="264"/>
                      <a:pt x="382" y="264"/>
                    </a:cubicBezTo>
                    <a:cubicBezTo>
                      <a:pt x="382" y="264"/>
                      <a:pt x="381" y="264"/>
                      <a:pt x="380" y="265"/>
                    </a:cubicBezTo>
                    <a:cubicBezTo>
                      <a:pt x="380" y="265"/>
                      <a:pt x="380" y="269"/>
                      <a:pt x="380" y="271"/>
                    </a:cubicBezTo>
                    <a:cubicBezTo>
                      <a:pt x="381" y="271"/>
                      <a:pt x="381" y="271"/>
                      <a:pt x="381" y="271"/>
                    </a:cubicBezTo>
                    <a:cubicBezTo>
                      <a:pt x="381" y="269"/>
                      <a:pt x="382" y="268"/>
                      <a:pt x="384" y="268"/>
                    </a:cubicBezTo>
                    <a:cubicBezTo>
                      <a:pt x="385" y="268"/>
                      <a:pt x="386" y="268"/>
                      <a:pt x="386" y="269"/>
                    </a:cubicBezTo>
                    <a:cubicBezTo>
                      <a:pt x="386" y="269"/>
                      <a:pt x="387" y="269"/>
                      <a:pt x="387" y="269"/>
                    </a:cubicBezTo>
                    <a:cubicBezTo>
                      <a:pt x="388" y="268"/>
                      <a:pt x="389" y="266"/>
                      <a:pt x="391" y="266"/>
                    </a:cubicBezTo>
                    <a:cubicBezTo>
                      <a:pt x="391" y="266"/>
                      <a:pt x="392" y="267"/>
                      <a:pt x="393" y="267"/>
                    </a:cubicBezTo>
                    <a:cubicBezTo>
                      <a:pt x="393" y="265"/>
                      <a:pt x="395" y="263"/>
                      <a:pt x="397" y="263"/>
                    </a:cubicBezTo>
                    <a:cubicBezTo>
                      <a:pt x="397" y="263"/>
                      <a:pt x="397" y="263"/>
                      <a:pt x="397" y="263"/>
                    </a:cubicBezTo>
                    <a:cubicBezTo>
                      <a:pt x="399" y="263"/>
                      <a:pt x="401" y="264"/>
                      <a:pt x="403" y="266"/>
                    </a:cubicBezTo>
                    <a:cubicBezTo>
                      <a:pt x="405" y="269"/>
                      <a:pt x="408" y="274"/>
                      <a:pt x="408" y="277"/>
                    </a:cubicBezTo>
                    <a:cubicBezTo>
                      <a:pt x="408" y="279"/>
                      <a:pt x="406" y="281"/>
                      <a:pt x="404" y="281"/>
                    </a:cubicBezTo>
                    <a:cubicBezTo>
                      <a:pt x="403" y="282"/>
                      <a:pt x="403" y="283"/>
                      <a:pt x="402" y="284"/>
                    </a:cubicBezTo>
                    <a:cubicBezTo>
                      <a:pt x="401" y="285"/>
                      <a:pt x="400" y="285"/>
                      <a:pt x="399" y="285"/>
                    </a:cubicBezTo>
                    <a:cubicBezTo>
                      <a:pt x="397" y="285"/>
                      <a:pt x="395" y="283"/>
                      <a:pt x="393" y="282"/>
                    </a:cubicBezTo>
                    <a:cubicBezTo>
                      <a:pt x="393" y="281"/>
                      <a:pt x="392" y="280"/>
                      <a:pt x="391" y="280"/>
                    </a:cubicBezTo>
                    <a:cubicBezTo>
                      <a:pt x="392" y="281"/>
                      <a:pt x="392" y="282"/>
                      <a:pt x="393" y="283"/>
                    </a:cubicBezTo>
                    <a:cubicBezTo>
                      <a:pt x="393" y="284"/>
                      <a:pt x="393" y="285"/>
                      <a:pt x="394" y="285"/>
                    </a:cubicBezTo>
                    <a:cubicBezTo>
                      <a:pt x="395" y="288"/>
                      <a:pt x="394" y="290"/>
                      <a:pt x="393" y="292"/>
                    </a:cubicBezTo>
                    <a:cubicBezTo>
                      <a:pt x="392" y="294"/>
                      <a:pt x="392" y="295"/>
                      <a:pt x="393" y="295"/>
                    </a:cubicBezTo>
                    <a:cubicBezTo>
                      <a:pt x="393" y="296"/>
                      <a:pt x="393" y="296"/>
                      <a:pt x="394" y="296"/>
                    </a:cubicBezTo>
                    <a:cubicBezTo>
                      <a:pt x="394" y="296"/>
                      <a:pt x="394" y="295"/>
                      <a:pt x="394" y="295"/>
                    </a:cubicBezTo>
                    <a:cubicBezTo>
                      <a:pt x="394" y="294"/>
                      <a:pt x="394" y="294"/>
                      <a:pt x="394" y="293"/>
                    </a:cubicBezTo>
                    <a:cubicBezTo>
                      <a:pt x="395" y="291"/>
                      <a:pt x="396" y="291"/>
                      <a:pt x="397" y="291"/>
                    </a:cubicBezTo>
                    <a:cubicBezTo>
                      <a:pt x="399" y="291"/>
                      <a:pt x="400" y="292"/>
                      <a:pt x="402" y="293"/>
                    </a:cubicBezTo>
                    <a:cubicBezTo>
                      <a:pt x="403" y="292"/>
                      <a:pt x="403" y="291"/>
                      <a:pt x="403" y="289"/>
                    </a:cubicBezTo>
                    <a:cubicBezTo>
                      <a:pt x="403" y="288"/>
                      <a:pt x="404" y="286"/>
                      <a:pt x="406" y="286"/>
                    </a:cubicBezTo>
                    <a:cubicBezTo>
                      <a:pt x="408" y="286"/>
                      <a:pt x="410" y="287"/>
                      <a:pt x="411" y="289"/>
                    </a:cubicBezTo>
                    <a:cubicBezTo>
                      <a:pt x="412" y="288"/>
                      <a:pt x="413" y="287"/>
                      <a:pt x="415" y="287"/>
                    </a:cubicBez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17" y="287"/>
                      <a:pt x="418" y="287"/>
                      <a:pt x="419" y="288"/>
                    </a:cubicBezTo>
                    <a:cubicBezTo>
                      <a:pt x="420" y="290"/>
                      <a:pt x="419" y="292"/>
                      <a:pt x="419" y="294"/>
                    </a:cubicBezTo>
                    <a:cubicBezTo>
                      <a:pt x="419" y="295"/>
                      <a:pt x="419" y="295"/>
                      <a:pt x="419" y="295"/>
                    </a:cubicBezTo>
                    <a:cubicBezTo>
                      <a:pt x="420" y="294"/>
                      <a:pt x="422" y="294"/>
                      <a:pt x="423" y="295"/>
                    </a:cubicBezTo>
                    <a:cubicBezTo>
                      <a:pt x="425" y="294"/>
                      <a:pt x="427" y="293"/>
                      <a:pt x="428" y="292"/>
                    </a:cubicBezTo>
                    <a:cubicBezTo>
                      <a:pt x="429" y="291"/>
                      <a:pt x="429" y="291"/>
                      <a:pt x="429" y="291"/>
                    </a:cubicBezTo>
                    <a:cubicBezTo>
                      <a:pt x="429" y="291"/>
                      <a:pt x="428" y="290"/>
                      <a:pt x="427" y="289"/>
                    </a:cubicBezTo>
                    <a:cubicBezTo>
                      <a:pt x="426" y="288"/>
                      <a:pt x="424" y="285"/>
                      <a:pt x="425" y="282"/>
                    </a:cubicBezTo>
                    <a:cubicBezTo>
                      <a:pt x="426" y="279"/>
                      <a:pt x="427" y="277"/>
                      <a:pt x="415" y="273"/>
                    </a:cubicBezTo>
                    <a:cubicBezTo>
                      <a:pt x="405" y="269"/>
                      <a:pt x="403" y="265"/>
                      <a:pt x="399" y="257"/>
                    </a:cubicBezTo>
                    <a:cubicBezTo>
                      <a:pt x="398" y="255"/>
                      <a:pt x="396" y="252"/>
                      <a:pt x="394" y="248"/>
                    </a:cubicBezTo>
                    <a:cubicBezTo>
                      <a:pt x="390" y="240"/>
                      <a:pt x="383" y="235"/>
                      <a:pt x="378" y="230"/>
                    </a:cubicBezTo>
                    <a:cubicBezTo>
                      <a:pt x="373" y="226"/>
                      <a:pt x="370" y="223"/>
                      <a:pt x="370" y="220"/>
                    </a:cubicBezTo>
                    <a:cubicBezTo>
                      <a:pt x="370" y="218"/>
                      <a:pt x="367" y="217"/>
                      <a:pt x="364" y="217"/>
                    </a:cubicBezTo>
                    <a:cubicBezTo>
                      <a:pt x="361" y="217"/>
                      <a:pt x="359" y="218"/>
                      <a:pt x="358" y="219"/>
                    </a:cubicBezTo>
                    <a:cubicBezTo>
                      <a:pt x="358" y="223"/>
                      <a:pt x="354" y="225"/>
                      <a:pt x="350" y="227"/>
                    </a:cubicBezTo>
                    <a:cubicBezTo>
                      <a:pt x="349" y="227"/>
                      <a:pt x="348" y="228"/>
                      <a:pt x="347" y="229"/>
                    </a:cubicBezTo>
                    <a:cubicBezTo>
                      <a:pt x="346" y="229"/>
                      <a:pt x="345" y="230"/>
                      <a:pt x="344" y="230"/>
                    </a:cubicBezTo>
                    <a:cubicBezTo>
                      <a:pt x="341" y="230"/>
                      <a:pt x="339" y="227"/>
                      <a:pt x="337" y="224"/>
                    </a:cubicBezTo>
                    <a:cubicBezTo>
                      <a:pt x="337" y="224"/>
                      <a:pt x="336" y="223"/>
                      <a:pt x="336" y="222"/>
                    </a:cubicBezTo>
                    <a:cubicBezTo>
                      <a:pt x="335" y="221"/>
                      <a:pt x="332" y="219"/>
                      <a:pt x="330" y="217"/>
                    </a:cubicBezTo>
                    <a:cubicBezTo>
                      <a:pt x="327" y="215"/>
                      <a:pt x="324" y="212"/>
                      <a:pt x="324" y="210"/>
                    </a:cubicBezTo>
                    <a:cubicBezTo>
                      <a:pt x="324" y="209"/>
                      <a:pt x="323" y="206"/>
                      <a:pt x="321" y="206"/>
                    </a:cubicBezTo>
                    <a:cubicBezTo>
                      <a:pt x="321" y="206"/>
                      <a:pt x="320" y="206"/>
                      <a:pt x="319" y="206"/>
                    </a:cubicBezTo>
                    <a:cubicBezTo>
                      <a:pt x="316" y="207"/>
                      <a:pt x="314" y="208"/>
                      <a:pt x="313" y="208"/>
                    </a:cubicBezTo>
                    <a:cubicBezTo>
                      <a:pt x="312" y="208"/>
                      <a:pt x="312" y="208"/>
                      <a:pt x="311" y="207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9" y="208"/>
                      <a:pt x="308" y="209"/>
                      <a:pt x="307" y="209"/>
                    </a:cubicBezTo>
                    <a:cubicBezTo>
                      <a:pt x="304" y="209"/>
                      <a:pt x="301" y="207"/>
                      <a:pt x="301" y="207"/>
                    </a:cubicBezTo>
                    <a:cubicBezTo>
                      <a:pt x="300" y="206"/>
                      <a:pt x="300" y="206"/>
                      <a:pt x="300" y="206"/>
                    </a:cubicBezTo>
                    <a:cubicBezTo>
                      <a:pt x="300" y="34"/>
                      <a:pt x="300" y="34"/>
                      <a:pt x="300" y="34"/>
                    </a:cubicBezTo>
                    <a:cubicBezTo>
                      <a:pt x="299" y="34"/>
                      <a:pt x="297" y="33"/>
                      <a:pt x="296" y="33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4" name="Freeform 2212"/>
              <p:cNvSpPr>
                <a:spLocks/>
              </p:cNvSpPr>
              <p:nvPr/>
            </p:nvSpPr>
            <p:spPr bwMode="auto">
              <a:xfrm>
                <a:off x="1048340" y="2872980"/>
                <a:ext cx="39026" cy="19783"/>
              </a:xfrm>
              <a:custGeom>
                <a:avLst/>
                <a:gdLst>
                  <a:gd name="T0" fmla="*/ 17 w 22"/>
                  <a:gd name="T1" fmla="*/ 1 h 11"/>
                  <a:gd name="T2" fmla="*/ 11 w 22"/>
                  <a:gd name="T3" fmla="*/ 0 h 11"/>
                  <a:gd name="T4" fmla="*/ 8 w 22"/>
                  <a:gd name="T5" fmla="*/ 1 h 11"/>
                  <a:gd name="T6" fmla="*/ 2 w 22"/>
                  <a:gd name="T7" fmla="*/ 9 h 11"/>
                  <a:gd name="T8" fmla="*/ 0 w 22"/>
                  <a:gd name="T9" fmla="*/ 11 h 11"/>
                  <a:gd name="T10" fmla="*/ 9 w 22"/>
                  <a:gd name="T11" fmla="*/ 5 h 11"/>
                  <a:gd name="T12" fmla="*/ 12 w 22"/>
                  <a:gd name="T13" fmla="*/ 2 h 11"/>
                  <a:gd name="T14" fmla="*/ 16 w 22"/>
                  <a:gd name="T15" fmla="*/ 4 h 11"/>
                  <a:gd name="T16" fmla="*/ 22 w 22"/>
                  <a:gd name="T17" fmla="*/ 1 h 11"/>
                  <a:gd name="T18" fmla="*/ 22 w 22"/>
                  <a:gd name="T19" fmla="*/ 1 h 11"/>
                  <a:gd name="T20" fmla="*/ 17 w 22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1">
                    <a:moveTo>
                      <a:pt x="17" y="1"/>
                    </a:moveTo>
                    <a:cubicBezTo>
                      <a:pt x="15" y="0"/>
                      <a:pt x="13" y="0"/>
                      <a:pt x="11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6" y="5"/>
                      <a:pt x="4" y="7"/>
                      <a:pt x="2" y="9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3" y="10"/>
                      <a:pt x="8" y="7"/>
                      <a:pt x="9" y="5"/>
                    </a:cubicBezTo>
                    <a:cubicBezTo>
                      <a:pt x="9" y="2"/>
                      <a:pt x="11" y="2"/>
                      <a:pt x="12" y="2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8" y="4"/>
                      <a:pt x="21" y="3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5" name="Freeform 2213"/>
              <p:cNvSpPr>
                <a:spLocks/>
              </p:cNvSpPr>
              <p:nvPr/>
            </p:nvSpPr>
            <p:spPr bwMode="auto">
              <a:xfrm>
                <a:off x="1211879" y="2797444"/>
                <a:ext cx="46460" cy="41365"/>
              </a:xfrm>
              <a:custGeom>
                <a:avLst/>
                <a:gdLst>
                  <a:gd name="T0" fmla="*/ 24 w 26"/>
                  <a:gd name="T1" fmla="*/ 0 h 24"/>
                  <a:gd name="T2" fmla="*/ 19 w 26"/>
                  <a:gd name="T3" fmla="*/ 4 h 24"/>
                  <a:gd name="T4" fmla="*/ 14 w 26"/>
                  <a:gd name="T5" fmla="*/ 9 h 24"/>
                  <a:gd name="T6" fmla="*/ 9 w 26"/>
                  <a:gd name="T7" fmla="*/ 14 h 24"/>
                  <a:gd name="T8" fmla="*/ 5 w 26"/>
                  <a:gd name="T9" fmla="*/ 17 h 24"/>
                  <a:gd name="T10" fmla="*/ 3 w 26"/>
                  <a:gd name="T11" fmla="*/ 17 h 24"/>
                  <a:gd name="T12" fmla="*/ 1 w 26"/>
                  <a:gd name="T13" fmla="*/ 18 h 24"/>
                  <a:gd name="T14" fmla="*/ 1 w 26"/>
                  <a:gd name="T15" fmla="*/ 23 h 24"/>
                  <a:gd name="T16" fmla="*/ 3 w 26"/>
                  <a:gd name="T17" fmla="*/ 24 h 24"/>
                  <a:gd name="T18" fmla="*/ 3 w 26"/>
                  <a:gd name="T19" fmla="*/ 24 h 24"/>
                  <a:gd name="T20" fmla="*/ 9 w 26"/>
                  <a:gd name="T21" fmla="*/ 23 h 24"/>
                  <a:gd name="T22" fmla="*/ 10 w 26"/>
                  <a:gd name="T23" fmla="*/ 24 h 24"/>
                  <a:gd name="T24" fmla="*/ 23 w 26"/>
                  <a:gd name="T25" fmla="*/ 14 h 24"/>
                  <a:gd name="T26" fmla="*/ 23 w 26"/>
                  <a:gd name="T27" fmla="*/ 14 h 24"/>
                  <a:gd name="T28" fmla="*/ 21 w 26"/>
                  <a:gd name="T29" fmla="*/ 12 h 24"/>
                  <a:gd name="T30" fmla="*/ 18 w 26"/>
                  <a:gd name="T31" fmla="*/ 9 h 24"/>
                  <a:gd name="T32" fmla="*/ 24 w 26"/>
                  <a:gd name="T33" fmla="*/ 4 h 24"/>
                  <a:gd name="T34" fmla="*/ 26 w 26"/>
                  <a:gd name="T35" fmla="*/ 3 h 24"/>
                  <a:gd name="T36" fmla="*/ 2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24" y="0"/>
                    </a:moveTo>
                    <a:cubicBezTo>
                      <a:pt x="23" y="0"/>
                      <a:pt x="21" y="1"/>
                      <a:pt x="19" y="4"/>
                    </a:cubicBezTo>
                    <a:cubicBezTo>
                      <a:pt x="17" y="6"/>
                      <a:pt x="15" y="8"/>
                      <a:pt x="14" y="9"/>
                    </a:cubicBezTo>
                    <a:cubicBezTo>
                      <a:pt x="11" y="11"/>
                      <a:pt x="10" y="13"/>
                      <a:pt x="9" y="14"/>
                    </a:cubicBezTo>
                    <a:cubicBezTo>
                      <a:pt x="9" y="17"/>
                      <a:pt x="6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9"/>
                      <a:pt x="1" y="21"/>
                      <a:pt x="1" y="23"/>
                    </a:cubicBezTo>
                    <a:cubicBezTo>
                      <a:pt x="2" y="24"/>
                      <a:pt x="2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6" y="22"/>
                      <a:pt x="8" y="23"/>
                      <a:pt x="9" y="23"/>
                    </a:cubicBezTo>
                    <a:cubicBezTo>
                      <a:pt x="9" y="24"/>
                      <a:pt x="10" y="24"/>
                      <a:pt x="10" y="24"/>
                    </a:cubicBezTo>
                    <a:cubicBezTo>
                      <a:pt x="12" y="23"/>
                      <a:pt x="21" y="17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2" y="13"/>
                      <a:pt x="21" y="12"/>
                    </a:cubicBezTo>
                    <a:cubicBezTo>
                      <a:pt x="20" y="11"/>
                      <a:pt x="19" y="10"/>
                      <a:pt x="18" y="9"/>
                    </a:cubicBezTo>
                    <a:cubicBezTo>
                      <a:pt x="18" y="5"/>
                      <a:pt x="22" y="5"/>
                      <a:pt x="24" y="4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5" y="3"/>
                      <a:pt x="24" y="1"/>
                      <a:pt x="2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6" name="Freeform 2214"/>
              <p:cNvSpPr>
                <a:spLocks/>
              </p:cNvSpPr>
              <p:nvPr/>
            </p:nvSpPr>
            <p:spPr bwMode="auto">
              <a:xfrm>
                <a:off x="957279" y="2921539"/>
                <a:ext cx="14867" cy="14388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1 h 9"/>
                  <a:gd name="T4" fmla="*/ 2 w 9"/>
                  <a:gd name="T5" fmla="*/ 8 h 9"/>
                  <a:gd name="T6" fmla="*/ 0 w 9"/>
                  <a:gd name="T7" fmla="*/ 8 h 9"/>
                  <a:gd name="T8" fmla="*/ 0 w 9"/>
                  <a:gd name="T9" fmla="*/ 9 h 9"/>
                  <a:gd name="T10" fmla="*/ 1 w 9"/>
                  <a:gd name="T11" fmla="*/ 8 h 9"/>
                  <a:gd name="T12" fmla="*/ 7 w 9"/>
                  <a:gd name="T13" fmla="*/ 0 h 9"/>
                  <a:gd name="T14" fmla="*/ 6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2" y="6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7" y="6"/>
                      <a:pt x="9" y="3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7" name="Freeform 2215"/>
              <p:cNvSpPr>
                <a:spLocks/>
              </p:cNvSpPr>
              <p:nvPr/>
            </p:nvSpPr>
            <p:spPr bwMode="auto">
              <a:xfrm>
                <a:off x="957279" y="2932330"/>
                <a:ext cx="3717" cy="179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8" name="Freeform 2216"/>
              <p:cNvSpPr>
                <a:spLocks/>
              </p:cNvSpPr>
              <p:nvPr/>
            </p:nvSpPr>
            <p:spPr bwMode="auto">
              <a:xfrm>
                <a:off x="1022322" y="2899957"/>
                <a:ext cx="9292" cy="0"/>
              </a:xfrm>
              <a:custGeom>
                <a:avLst/>
                <a:gdLst>
                  <a:gd name="T0" fmla="*/ 0 w 5"/>
                  <a:gd name="T1" fmla="*/ 5 w 5"/>
                  <a:gd name="T2" fmla="*/ 4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9" name="Freeform 2217"/>
              <p:cNvSpPr>
                <a:spLocks/>
              </p:cNvSpPr>
              <p:nvPr/>
            </p:nvSpPr>
            <p:spPr bwMode="auto">
              <a:xfrm>
                <a:off x="962854" y="2745287"/>
                <a:ext cx="27876" cy="10791"/>
              </a:xfrm>
              <a:custGeom>
                <a:avLst/>
                <a:gdLst>
                  <a:gd name="T0" fmla="*/ 12 w 16"/>
                  <a:gd name="T1" fmla="*/ 2 h 6"/>
                  <a:gd name="T2" fmla="*/ 9 w 16"/>
                  <a:gd name="T3" fmla="*/ 3 h 6"/>
                  <a:gd name="T4" fmla="*/ 6 w 16"/>
                  <a:gd name="T5" fmla="*/ 0 h 6"/>
                  <a:gd name="T6" fmla="*/ 5 w 16"/>
                  <a:gd name="T7" fmla="*/ 0 h 6"/>
                  <a:gd name="T8" fmla="*/ 0 w 16"/>
                  <a:gd name="T9" fmla="*/ 3 h 6"/>
                  <a:gd name="T10" fmla="*/ 10 w 16"/>
                  <a:gd name="T11" fmla="*/ 6 h 6"/>
                  <a:gd name="T12" fmla="*/ 13 w 16"/>
                  <a:gd name="T13" fmla="*/ 6 h 6"/>
                  <a:gd name="T14" fmla="*/ 15 w 16"/>
                  <a:gd name="T15" fmla="*/ 4 h 6"/>
                  <a:gd name="T16" fmla="*/ 15 w 16"/>
                  <a:gd name="T17" fmla="*/ 2 h 6"/>
                  <a:gd name="T18" fmla="*/ 12 w 16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2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6" y="3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4"/>
                      <a:pt x="6" y="6"/>
                      <a:pt x="10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0" name="Freeform 2218"/>
              <p:cNvSpPr>
                <a:spLocks/>
              </p:cNvSpPr>
              <p:nvPr/>
            </p:nvSpPr>
            <p:spPr bwMode="auto">
              <a:xfrm>
                <a:off x="1971963" y="3425115"/>
                <a:ext cx="46460" cy="5395"/>
              </a:xfrm>
              <a:custGeom>
                <a:avLst/>
                <a:gdLst>
                  <a:gd name="T0" fmla="*/ 0 w 25"/>
                  <a:gd name="T1" fmla="*/ 3 h 3"/>
                  <a:gd name="T2" fmla="*/ 25 w 25"/>
                  <a:gd name="T3" fmla="*/ 0 h 3"/>
                  <a:gd name="T4" fmla="*/ 0 w 25"/>
                  <a:gd name="T5" fmla="*/ 3 h 3"/>
                  <a:gd name="T6" fmla="*/ 0 w 2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">
                    <a:moveTo>
                      <a:pt x="0" y="3"/>
                    </a:moveTo>
                    <a:lnTo>
                      <a:pt x="25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1" name="Freeform 2219"/>
              <p:cNvSpPr>
                <a:spLocks/>
              </p:cNvSpPr>
              <p:nvPr/>
            </p:nvSpPr>
            <p:spPr bwMode="auto">
              <a:xfrm>
                <a:off x="2232138" y="3495256"/>
                <a:ext cx="14867" cy="719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1 h 4"/>
                  <a:gd name="T4" fmla="*/ 8 w 8"/>
                  <a:gd name="T5" fmla="*/ 4 h 4"/>
                  <a:gd name="T6" fmla="*/ 2 w 8"/>
                  <a:gd name="T7" fmla="*/ 1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3" y="2"/>
                      <a:pt x="6" y="3"/>
                      <a:pt x="8" y="4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2" name="Freeform 2220"/>
              <p:cNvSpPr>
                <a:spLocks/>
              </p:cNvSpPr>
              <p:nvPr/>
            </p:nvSpPr>
            <p:spPr bwMode="auto">
              <a:xfrm>
                <a:off x="2250722" y="3486264"/>
                <a:ext cx="14867" cy="14388"/>
              </a:xfrm>
              <a:custGeom>
                <a:avLst/>
                <a:gdLst>
                  <a:gd name="T0" fmla="*/ 0 w 9"/>
                  <a:gd name="T1" fmla="*/ 8 h 8"/>
                  <a:gd name="T2" fmla="*/ 9 w 9"/>
                  <a:gd name="T3" fmla="*/ 0 h 8"/>
                  <a:gd name="T4" fmla="*/ 0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5"/>
                      <a:pt x="5" y="0"/>
                      <a:pt x="9" y="0"/>
                    </a:cubicBezTo>
                    <a:cubicBezTo>
                      <a:pt x="5" y="0"/>
                      <a:pt x="2" y="5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3" name="Freeform 2221"/>
              <p:cNvSpPr>
                <a:spLocks/>
              </p:cNvSpPr>
              <p:nvPr/>
            </p:nvSpPr>
            <p:spPr bwMode="auto">
              <a:xfrm>
                <a:off x="2360367" y="3567196"/>
                <a:ext cx="3717" cy="179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4" name="Freeform 2222"/>
              <p:cNvSpPr>
                <a:spLocks/>
              </p:cNvSpPr>
              <p:nvPr/>
            </p:nvSpPr>
            <p:spPr bwMode="auto">
              <a:xfrm>
                <a:off x="2323199" y="3533025"/>
                <a:ext cx="3717" cy="1079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4"/>
                      <a:pt x="2" y="1"/>
                      <a:pt x="0" y="0"/>
                    </a:cubicBezTo>
                    <a:cubicBezTo>
                      <a:pt x="2" y="1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5" name="Freeform 2223"/>
              <p:cNvSpPr>
                <a:spLocks/>
              </p:cNvSpPr>
              <p:nvPr/>
            </p:nvSpPr>
            <p:spPr bwMode="auto">
              <a:xfrm>
                <a:off x="2334350" y="3558203"/>
                <a:ext cx="24159" cy="8992"/>
              </a:xfrm>
              <a:custGeom>
                <a:avLst/>
                <a:gdLst>
                  <a:gd name="T0" fmla="*/ 0 w 14"/>
                  <a:gd name="T1" fmla="*/ 0 h 5"/>
                  <a:gd name="T2" fmla="*/ 4 w 14"/>
                  <a:gd name="T3" fmla="*/ 2 h 5"/>
                  <a:gd name="T4" fmla="*/ 14 w 14"/>
                  <a:gd name="T5" fmla="*/ 5 h 5"/>
                  <a:gd name="T6" fmla="*/ 4 w 14"/>
                  <a:gd name="T7" fmla="*/ 2 h 5"/>
                  <a:gd name="T8" fmla="*/ 0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0"/>
                      <a:pt x="2" y="1"/>
                      <a:pt x="4" y="2"/>
                    </a:cubicBezTo>
                    <a:cubicBezTo>
                      <a:pt x="7" y="3"/>
                      <a:pt x="12" y="5"/>
                      <a:pt x="14" y="5"/>
                    </a:cubicBezTo>
                    <a:cubicBezTo>
                      <a:pt x="12" y="5"/>
                      <a:pt x="7" y="3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9" name="Group 13"/>
            <p:cNvGrpSpPr/>
            <p:nvPr/>
          </p:nvGrpSpPr>
          <p:grpSpPr>
            <a:xfrm>
              <a:off x="5232019" y="2061725"/>
              <a:ext cx="846268" cy="824704"/>
              <a:chOff x="2863992" y="1871223"/>
              <a:chExt cx="1219108" cy="875863"/>
            </a:xfrm>
            <a:solidFill>
              <a:srgbClr val="BFBFBF"/>
            </a:solidFill>
          </p:grpSpPr>
          <p:sp>
            <p:nvSpPr>
              <p:cNvPr id="1190" name="Freeform 2176"/>
              <p:cNvSpPr>
                <a:spLocks/>
              </p:cNvSpPr>
              <p:nvPr/>
            </p:nvSpPr>
            <p:spPr bwMode="auto">
              <a:xfrm>
                <a:off x="2863992" y="1871223"/>
                <a:ext cx="1219108" cy="875863"/>
              </a:xfrm>
              <a:custGeom>
                <a:avLst/>
                <a:gdLst>
                  <a:gd name="T0" fmla="*/ 532 w 687"/>
                  <a:gd name="T1" fmla="*/ 311 h 510"/>
                  <a:gd name="T2" fmla="*/ 552 w 687"/>
                  <a:gd name="T3" fmla="*/ 307 h 510"/>
                  <a:gd name="T4" fmla="*/ 548 w 687"/>
                  <a:gd name="T5" fmla="*/ 276 h 510"/>
                  <a:gd name="T6" fmla="*/ 551 w 687"/>
                  <a:gd name="T7" fmla="*/ 267 h 510"/>
                  <a:gd name="T8" fmla="*/ 548 w 687"/>
                  <a:gd name="T9" fmla="*/ 247 h 510"/>
                  <a:gd name="T10" fmla="*/ 593 w 687"/>
                  <a:gd name="T11" fmla="*/ 249 h 510"/>
                  <a:gd name="T12" fmla="*/ 604 w 687"/>
                  <a:gd name="T13" fmla="*/ 233 h 510"/>
                  <a:gd name="T14" fmla="*/ 585 w 687"/>
                  <a:gd name="T15" fmla="*/ 219 h 510"/>
                  <a:gd name="T16" fmla="*/ 607 w 687"/>
                  <a:gd name="T17" fmla="*/ 201 h 510"/>
                  <a:gd name="T18" fmla="*/ 578 w 687"/>
                  <a:gd name="T19" fmla="*/ 175 h 510"/>
                  <a:gd name="T20" fmla="*/ 612 w 687"/>
                  <a:gd name="T21" fmla="*/ 165 h 510"/>
                  <a:gd name="T22" fmla="*/ 606 w 687"/>
                  <a:gd name="T23" fmla="*/ 155 h 510"/>
                  <a:gd name="T24" fmla="*/ 581 w 687"/>
                  <a:gd name="T25" fmla="*/ 130 h 510"/>
                  <a:gd name="T26" fmla="*/ 622 w 687"/>
                  <a:gd name="T27" fmla="*/ 100 h 510"/>
                  <a:gd name="T28" fmla="*/ 611 w 687"/>
                  <a:gd name="T29" fmla="*/ 89 h 510"/>
                  <a:gd name="T30" fmla="*/ 639 w 687"/>
                  <a:gd name="T31" fmla="*/ 74 h 510"/>
                  <a:gd name="T32" fmla="*/ 629 w 687"/>
                  <a:gd name="T33" fmla="*/ 55 h 510"/>
                  <a:gd name="T34" fmla="*/ 597 w 687"/>
                  <a:gd name="T35" fmla="*/ 54 h 510"/>
                  <a:gd name="T36" fmla="*/ 553 w 687"/>
                  <a:gd name="T37" fmla="*/ 82 h 510"/>
                  <a:gd name="T38" fmla="*/ 551 w 687"/>
                  <a:gd name="T39" fmla="*/ 51 h 510"/>
                  <a:gd name="T40" fmla="*/ 515 w 687"/>
                  <a:gd name="T41" fmla="*/ 45 h 510"/>
                  <a:gd name="T42" fmla="*/ 517 w 687"/>
                  <a:gd name="T43" fmla="*/ 37 h 510"/>
                  <a:gd name="T44" fmla="*/ 557 w 687"/>
                  <a:gd name="T45" fmla="*/ 21 h 510"/>
                  <a:gd name="T46" fmla="*/ 498 w 687"/>
                  <a:gd name="T47" fmla="*/ 4 h 510"/>
                  <a:gd name="T48" fmla="*/ 402 w 687"/>
                  <a:gd name="T49" fmla="*/ 4 h 510"/>
                  <a:gd name="T50" fmla="*/ 381 w 687"/>
                  <a:gd name="T51" fmla="*/ 11 h 510"/>
                  <a:gd name="T52" fmla="*/ 339 w 687"/>
                  <a:gd name="T53" fmla="*/ 9 h 510"/>
                  <a:gd name="T54" fmla="*/ 299 w 687"/>
                  <a:gd name="T55" fmla="*/ 26 h 510"/>
                  <a:gd name="T56" fmla="*/ 302 w 687"/>
                  <a:gd name="T57" fmla="*/ 46 h 510"/>
                  <a:gd name="T58" fmla="*/ 263 w 687"/>
                  <a:gd name="T59" fmla="*/ 44 h 510"/>
                  <a:gd name="T60" fmla="*/ 237 w 687"/>
                  <a:gd name="T61" fmla="*/ 42 h 510"/>
                  <a:gd name="T62" fmla="*/ 212 w 687"/>
                  <a:gd name="T63" fmla="*/ 58 h 510"/>
                  <a:gd name="T64" fmla="*/ 174 w 687"/>
                  <a:gd name="T65" fmla="*/ 39 h 510"/>
                  <a:gd name="T66" fmla="*/ 152 w 687"/>
                  <a:gd name="T67" fmla="*/ 49 h 510"/>
                  <a:gd name="T68" fmla="*/ 121 w 687"/>
                  <a:gd name="T69" fmla="*/ 68 h 510"/>
                  <a:gd name="T70" fmla="*/ 87 w 687"/>
                  <a:gd name="T71" fmla="*/ 94 h 510"/>
                  <a:gd name="T72" fmla="*/ 0 w 687"/>
                  <a:gd name="T73" fmla="*/ 140 h 510"/>
                  <a:gd name="T74" fmla="*/ 72 w 687"/>
                  <a:gd name="T75" fmla="*/ 156 h 510"/>
                  <a:gd name="T76" fmla="*/ 26 w 687"/>
                  <a:gd name="T77" fmla="*/ 169 h 510"/>
                  <a:gd name="T78" fmla="*/ 37 w 687"/>
                  <a:gd name="T79" fmla="*/ 184 h 510"/>
                  <a:gd name="T80" fmla="*/ 79 w 687"/>
                  <a:gd name="T81" fmla="*/ 191 h 510"/>
                  <a:gd name="T82" fmla="*/ 123 w 687"/>
                  <a:gd name="T83" fmla="*/ 189 h 510"/>
                  <a:gd name="T84" fmla="*/ 193 w 687"/>
                  <a:gd name="T85" fmla="*/ 248 h 510"/>
                  <a:gd name="T86" fmla="*/ 197 w 687"/>
                  <a:gd name="T87" fmla="*/ 286 h 510"/>
                  <a:gd name="T88" fmla="*/ 222 w 687"/>
                  <a:gd name="T89" fmla="*/ 292 h 510"/>
                  <a:gd name="T90" fmla="*/ 219 w 687"/>
                  <a:gd name="T91" fmla="*/ 312 h 510"/>
                  <a:gd name="T92" fmla="*/ 250 w 687"/>
                  <a:gd name="T93" fmla="*/ 338 h 510"/>
                  <a:gd name="T94" fmla="*/ 225 w 687"/>
                  <a:gd name="T95" fmla="*/ 361 h 510"/>
                  <a:gd name="T96" fmla="*/ 223 w 687"/>
                  <a:gd name="T97" fmla="*/ 394 h 510"/>
                  <a:gd name="T98" fmla="*/ 238 w 687"/>
                  <a:gd name="T99" fmla="*/ 434 h 510"/>
                  <a:gd name="T100" fmla="*/ 256 w 687"/>
                  <a:gd name="T101" fmla="*/ 461 h 510"/>
                  <a:gd name="T102" fmla="*/ 287 w 687"/>
                  <a:gd name="T103" fmla="*/ 493 h 510"/>
                  <a:gd name="T104" fmla="*/ 330 w 687"/>
                  <a:gd name="T105" fmla="*/ 510 h 510"/>
                  <a:gd name="T106" fmla="*/ 341 w 687"/>
                  <a:gd name="T107" fmla="*/ 470 h 510"/>
                  <a:gd name="T108" fmla="*/ 361 w 687"/>
                  <a:gd name="T109" fmla="*/ 444 h 510"/>
                  <a:gd name="T110" fmla="*/ 363 w 687"/>
                  <a:gd name="T111" fmla="*/ 426 h 510"/>
                  <a:gd name="T112" fmla="*/ 369 w 687"/>
                  <a:gd name="T113" fmla="*/ 414 h 510"/>
                  <a:gd name="T114" fmla="*/ 399 w 687"/>
                  <a:gd name="T115" fmla="*/ 401 h 510"/>
                  <a:gd name="T116" fmla="*/ 453 w 687"/>
                  <a:gd name="T117" fmla="*/ 371 h 510"/>
                  <a:gd name="T118" fmla="*/ 481 w 687"/>
                  <a:gd name="T119" fmla="*/ 358 h 510"/>
                  <a:gd name="T120" fmla="*/ 570 w 687"/>
                  <a:gd name="T121" fmla="*/ 326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7" h="510">
                    <a:moveTo>
                      <a:pt x="554" y="326"/>
                    </a:moveTo>
                    <a:cubicBezTo>
                      <a:pt x="552" y="325"/>
                      <a:pt x="551" y="325"/>
                      <a:pt x="549" y="324"/>
                    </a:cubicBezTo>
                    <a:cubicBezTo>
                      <a:pt x="545" y="323"/>
                      <a:pt x="540" y="321"/>
                      <a:pt x="536" y="321"/>
                    </a:cubicBezTo>
                    <a:cubicBezTo>
                      <a:pt x="534" y="321"/>
                      <a:pt x="532" y="321"/>
                      <a:pt x="530" y="322"/>
                    </a:cubicBezTo>
                    <a:cubicBezTo>
                      <a:pt x="526" y="325"/>
                      <a:pt x="524" y="324"/>
                      <a:pt x="523" y="321"/>
                    </a:cubicBezTo>
                    <a:cubicBezTo>
                      <a:pt x="523" y="317"/>
                      <a:pt x="528" y="312"/>
                      <a:pt x="532" y="311"/>
                    </a:cubicBezTo>
                    <a:cubicBezTo>
                      <a:pt x="534" y="311"/>
                      <a:pt x="535" y="311"/>
                      <a:pt x="535" y="311"/>
                    </a:cubicBezTo>
                    <a:cubicBezTo>
                      <a:pt x="535" y="310"/>
                      <a:pt x="534" y="308"/>
                      <a:pt x="534" y="307"/>
                    </a:cubicBezTo>
                    <a:cubicBezTo>
                      <a:pt x="534" y="306"/>
                      <a:pt x="533" y="304"/>
                      <a:pt x="533" y="303"/>
                    </a:cubicBezTo>
                    <a:cubicBezTo>
                      <a:pt x="532" y="301"/>
                      <a:pt x="533" y="300"/>
                      <a:pt x="533" y="299"/>
                    </a:cubicBezTo>
                    <a:cubicBezTo>
                      <a:pt x="534" y="298"/>
                      <a:pt x="535" y="297"/>
                      <a:pt x="537" y="297"/>
                    </a:cubicBezTo>
                    <a:cubicBezTo>
                      <a:pt x="541" y="297"/>
                      <a:pt x="548" y="301"/>
                      <a:pt x="552" y="307"/>
                    </a:cubicBezTo>
                    <a:cubicBezTo>
                      <a:pt x="556" y="312"/>
                      <a:pt x="562" y="315"/>
                      <a:pt x="569" y="315"/>
                    </a:cubicBezTo>
                    <a:cubicBezTo>
                      <a:pt x="571" y="315"/>
                      <a:pt x="573" y="315"/>
                      <a:pt x="575" y="314"/>
                    </a:cubicBezTo>
                    <a:cubicBezTo>
                      <a:pt x="578" y="313"/>
                      <a:pt x="578" y="312"/>
                      <a:pt x="577" y="309"/>
                    </a:cubicBezTo>
                    <a:cubicBezTo>
                      <a:pt x="577" y="306"/>
                      <a:pt x="576" y="303"/>
                      <a:pt x="578" y="300"/>
                    </a:cubicBezTo>
                    <a:cubicBezTo>
                      <a:pt x="578" y="298"/>
                      <a:pt x="568" y="291"/>
                      <a:pt x="562" y="288"/>
                    </a:cubicBezTo>
                    <a:cubicBezTo>
                      <a:pt x="554" y="282"/>
                      <a:pt x="549" y="279"/>
                      <a:pt x="548" y="276"/>
                    </a:cubicBezTo>
                    <a:cubicBezTo>
                      <a:pt x="548" y="274"/>
                      <a:pt x="548" y="273"/>
                      <a:pt x="549" y="272"/>
                    </a:cubicBezTo>
                    <a:cubicBezTo>
                      <a:pt x="551" y="269"/>
                      <a:pt x="557" y="271"/>
                      <a:pt x="568" y="275"/>
                    </a:cubicBezTo>
                    <a:cubicBezTo>
                      <a:pt x="568" y="276"/>
                      <a:pt x="569" y="276"/>
                      <a:pt x="570" y="276"/>
                    </a:cubicBezTo>
                    <a:cubicBezTo>
                      <a:pt x="574" y="276"/>
                      <a:pt x="575" y="268"/>
                      <a:pt x="575" y="266"/>
                    </a:cubicBezTo>
                    <a:cubicBezTo>
                      <a:pt x="575" y="265"/>
                      <a:pt x="572" y="264"/>
                      <a:pt x="566" y="264"/>
                    </a:cubicBezTo>
                    <a:cubicBezTo>
                      <a:pt x="561" y="264"/>
                      <a:pt x="555" y="265"/>
                      <a:pt x="551" y="267"/>
                    </a:cubicBezTo>
                    <a:cubicBezTo>
                      <a:pt x="550" y="268"/>
                      <a:pt x="548" y="268"/>
                      <a:pt x="546" y="268"/>
                    </a:cubicBezTo>
                    <a:cubicBezTo>
                      <a:pt x="542" y="268"/>
                      <a:pt x="538" y="266"/>
                      <a:pt x="538" y="262"/>
                    </a:cubicBezTo>
                    <a:cubicBezTo>
                      <a:pt x="538" y="261"/>
                      <a:pt x="538" y="257"/>
                      <a:pt x="545" y="256"/>
                    </a:cubicBezTo>
                    <a:cubicBezTo>
                      <a:pt x="548" y="256"/>
                      <a:pt x="549" y="255"/>
                      <a:pt x="549" y="255"/>
                    </a:cubicBezTo>
                    <a:cubicBezTo>
                      <a:pt x="549" y="255"/>
                      <a:pt x="548" y="254"/>
                      <a:pt x="548" y="254"/>
                    </a:cubicBezTo>
                    <a:cubicBezTo>
                      <a:pt x="547" y="252"/>
                      <a:pt x="546" y="250"/>
                      <a:pt x="548" y="247"/>
                    </a:cubicBezTo>
                    <a:cubicBezTo>
                      <a:pt x="549" y="247"/>
                      <a:pt x="550" y="246"/>
                      <a:pt x="551" y="246"/>
                    </a:cubicBezTo>
                    <a:cubicBezTo>
                      <a:pt x="554" y="246"/>
                      <a:pt x="557" y="248"/>
                      <a:pt x="561" y="250"/>
                    </a:cubicBezTo>
                    <a:cubicBezTo>
                      <a:pt x="566" y="252"/>
                      <a:pt x="571" y="255"/>
                      <a:pt x="574" y="254"/>
                    </a:cubicBezTo>
                    <a:cubicBezTo>
                      <a:pt x="577" y="253"/>
                      <a:pt x="580" y="253"/>
                      <a:pt x="582" y="253"/>
                    </a:cubicBezTo>
                    <a:cubicBezTo>
                      <a:pt x="586" y="253"/>
                      <a:pt x="589" y="252"/>
                      <a:pt x="593" y="250"/>
                    </a:cubicBezTo>
                    <a:cubicBezTo>
                      <a:pt x="593" y="249"/>
                      <a:pt x="593" y="249"/>
                      <a:pt x="593" y="249"/>
                    </a:cubicBezTo>
                    <a:cubicBezTo>
                      <a:pt x="593" y="248"/>
                      <a:pt x="588" y="245"/>
                      <a:pt x="585" y="244"/>
                    </a:cubicBezTo>
                    <a:cubicBezTo>
                      <a:pt x="582" y="242"/>
                      <a:pt x="579" y="240"/>
                      <a:pt x="577" y="239"/>
                    </a:cubicBezTo>
                    <a:cubicBezTo>
                      <a:pt x="576" y="237"/>
                      <a:pt x="576" y="236"/>
                      <a:pt x="577" y="235"/>
                    </a:cubicBezTo>
                    <a:cubicBezTo>
                      <a:pt x="577" y="233"/>
                      <a:pt x="580" y="232"/>
                      <a:pt x="589" y="232"/>
                    </a:cubicBezTo>
                    <a:cubicBezTo>
                      <a:pt x="593" y="232"/>
                      <a:pt x="598" y="233"/>
                      <a:pt x="602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6" y="233"/>
                      <a:pt x="607" y="232"/>
                      <a:pt x="607" y="231"/>
                    </a:cubicBezTo>
                    <a:cubicBezTo>
                      <a:pt x="608" y="230"/>
                      <a:pt x="608" y="229"/>
                      <a:pt x="608" y="229"/>
                    </a:cubicBezTo>
                    <a:cubicBezTo>
                      <a:pt x="608" y="229"/>
                      <a:pt x="608" y="229"/>
                      <a:pt x="607" y="229"/>
                    </a:cubicBezTo>
                    <a:cubicBezTo>
                      <a:pt x="607" y="229"/>
                      <a:pt x="606" y="230"/>
                      <a:pt x="605" y="230"/>
                    </a:cubicBezTo>
                    <a:cubicBezTo>
                      <a:pt x="599" y="230"/>
                      <a:pt x="588" y="225"/>
                      <a:pt x="585" y="219"/>
                    </a:cubicBezTo>
                    <a:cubicBezTo>
                      <a:pt x="584" y="217"/>
                      <a:pt x="584" y="215"/>
                      <a:pt x="585" y="213"/>
                    </a:cubicBezTo>
                    <a:cubicBezTo>
                      <a:pt x="587" y="210"/>
                      <a:pt x="590" y="210"/>
                      <a:pt x="591" y="210"/>
                    </a:cubicBezTo>
                    <a:cubicBezTo>
                      <a:pt x="593" y="210"/>
                      <a:pt x="594" y="210"/>
                      <a:pt x="595" y="210"/>
                    </a:cubicBezTo>
                    <a:cubicBezTo>
                      <a:pt x="597" y="211"/>
                      <a:pt x="598" y="211"/>
                      <a:pt x="600" y="211"/>
                    </a:cubicBezTo>
                    <a:cubicBezTo>
                      <a:pt x="602" y="211"/>
                      <a:pt x="603" y="210"/>
                      <a:pt x="605" y="209"/>
                    </a:cubicBezTo>
                    <a:cubicBezTo>
                      <a:pt x="608" y="208"/>
                      <a:pt x="608" y="204"/>
                      <a:pt x="607" y="201"/>
                    </a:cubicBezTo>
                    <a:cubicBezTo>
                      <a:pt x="606" y="197"/>
                      <a:pt x="603" y="193"/>
                      <a:pt x="601" y="193"/>
                    </a:cubicBezTo>
                    <a:cubicBezTo>
                      <a:pt x="601" y="193"/>
                      <a:pt x="579" y="192"/>
                      <a:pt x="579" y="186"/>
                    </a:cubicBezTo>
                    <a:cubicBezTo>
                      <a:pt x="578" y="185"/>
                      <a:pt x="576" y="184"/>
                      <a:pt x="575" y="184"/>
                    </a:cubicBezTo>
                    <a:cubicBezTo>
                      <a:pt x="573" y="182"/>
                      <a:pt x="570" y="181"/>
                      <a:pt x="570" y="178"/>
                    </a:cubicBezTo>
                    <a:cubicBezTo>
                      <a:pt x="570" y="178"/>
                      <a:pt x="570" y="176"/>
                      <a:pt x="571" y="175"/>
                    </a:cubicBezTo>
                    <a:cubicBezTo>
                      <a:pt x="573" y="174"/>
                      <a:pt x="575" y="174"/>
                      <a:pt x="578" y="175"/>
                    </a:cubicBezTo>
                    <a:cubicBezTo>
                      <a:pt x="580" y="175"/>
                      <a:pt x="583" y="176"/>
                      <a:pt x="587" y="173"/>
                    </a:cubicBezTo>
                    <a:cubicBezTo>
                      <a:pt x="589" y="172"/>
                      <a:pt x="592" y="171"/>
                      <a:pt x="596" y="171"/>
                    </a:cubicBezTo>
                    <a:cubicBezTo>
                      <a:pt x="600" y="171"/>
                      <a:pt x="604" y="171"/>
                      <a:pt x="608" y="172"/>
                    </a:cubicBezTo>
                    <a:cubicBezTo>
                      <a:pt x="612" y="173"/>
                      <a:pt x="616" y="173"/>
                      <a:pt x="618" y="173"/>
                    </a:cubicBezTo>
                    <a:cubicBezTo>
                      <a:pt x="619" y="173"/>
                      <a:pt x="619" y="173"/>
                      <a:pt x="619" y="172"/>
                    </a:cubicBezTo>
                    <a:cubicBezTo>
                      <a:pt x="619" y="169"/>
                      <a:pt x="614" y="165"/>
                      <a:pt x="612" y="165"/>
                    </a:cubicBezTo>
                    <a:cubicBezTo>
                      <a:pt x="610" y="166"/>
                      <a:pt x="607" y="167"/>
                      <a:pt x="603" y="167"/>
                    </a:cubicBezTo>
                    <a:cubicBezTo>
                      <a:pt x="596" y="167"/>
                      <a:pt x="591" y="164"/>
                      <a:pt x="591" y="159"/>
                    </a:cubicBezTo>
                    <a:cubicBezTo>
                      <a:pt x="591" y="158"/>
                      <a:pt x="591" y="156"/>
                      <a:pt x="592" y="155"/>
                    </a:cubicBezTo>
                    <a:cubicBezTo>
                      <a:pt x="593" y="154"/>
                      <a:pt x="596" y="154"/>
                      <a:pt x="596" y="154"/>
                    </a:cubicBezTo>
                    <a:cubicBezTo>
                      <a:pt x="598" y="154"/>
                      <a:pt x="600" y="154"/>
                      <a:pt x="601" y="154"/>
                    </a:cubicBezTo>
                    <a:cubicBezTo>
                      <a:pt x="603" y="154"/>
                      <a:pt x="605" y="155"/>
                      <a:pt x="606" y="155"/>
                    </a:cubicBezTo>
                    <a:cubicBezTo>
                      <a:pt x="603" y="153"/>
                      <a:pt x="597" y="150"/>
                      <a:pt x="591" y="150"/>
                    </a:cubicBezTo>
                    <a:cubicBezTo>
                      <a:pt x="590" y="150"/>
                      <a:pt x="588" y="150"/>
                      <a:pt x="587" y="151"/>
                    </a:cubicBezTo>
                    <a:cubicBezTo>
                      <a:pt x="585" y="156"/>
                      <a:pt x="581" y="157"/>
                      <a:pt x="578" y="157"/>
                    </a:cubicBezTo>
                    <a:cubicBezTo>
                      <a:pt x="575" y="157"/>
                      <a:pt x="573" y="156"/>
                      <a:pt x="573" y="154"/>
                    </a:cubicBezTo>
                    <a:cubicBezTo>
                      <a:pt x="572" y="153"/>
                      <a:pt x="572" y="151"/>
                      <a:pt x="575" y="150"/>
                    </a:cubicBezTo>
                    <a:cubicBezTo>
                      <a:pt x="581" y="146"/>
                      <a:pt x="582" y="135"/>
                      <a:pt x="581" y="130"/>
                    </a:cubicBezTo>
                    <a:cubicBezTo>
                      <a:pt x="581" y="126"/>
                      <a:pt x="586" y="125"/>
                      <a:pt x="591" y="123"/>
                    </a:cubicBezTo>
                    <a:cubicBezTo>
                      <a:pt x="598" y="121"/>
                      <a:pt x="602" y="119"/>
                      <a:pt x="601" y="115"/>
                    </a:cubicBezTo>
                    <a:cubicBezTo>
                      <a:pt x="601" y="113"/>
                      <a:pt x="601" y="110"/>
                      <a:pt x="603" y="108"/>
                    </a:cubicBezTo>
                    <a:cubicBezTo>
                      <a:pt x="607" y="102"/>
                      <a:pt x="619" y="102"/>
                      <a:pt x="622" y="102"/>
                    </a:cubicBezTo>
                    <a:cubicBezTo>
                      <a:pt x="623" y="102"/>
                      <a:pt x="623" y="101"/>
                      <a:pt x="623" y="101"/>
                    </a:cubicBezTo>
                    <a:cubicBezTo>
                      <a:pt x="623" y="101"/>
                      <a:pt x="623" y="101"/>
                      <a:pt x="622" y="100"/>
                    </a:cubicBezTo>
                    <a:cubicBezTo>
                      <a:pt x="620" y="98"/>
                      <a:pt x="617" y="96"/>
                      <a:pt x="615" y="97"/>
                    </a:cubicBezTo>
                    <a:cubicBezTo>
                      <a:pt x="612" y="97"/>
                      <a:pt x="609" y="99"/>
                      <a:pt x="606" y="100"/>
                    </a:cubicBezTo>
                    <a:cubicBezTo>
                      <a:pt x="603" y="102"/>
                      <a:pt x="600" y="103"/>
                      <a:pt x="598" y="103"/>
                    </a:cubicBezTo>
                    <a:cubicBezTo>
                      <a:pt x="597" y="103"/>
                      <a:pt x="595" y="103"/>
                      <a:pt x="594" y="102"/>
                    </a:cubicBezTo>
                    <a:cubicBezTo>
                      <a:pt x="593" y="101"/>
                      <a:pt x="593" y="99"/>
                      <a:pt x="593" y="98"/>
                    </a:cubicBezTo>
                    <a:cubicBezTo>
                      <a:pt x="595" y="93"/>
                      <a:pt x="606" y="89"/>
                      <a:pt x="611" y="89"/>
                    </a:cubicBezTo>
                    <a:cubicBezTo>
                      <a:pt x="618" y="89"/>
                      <a:pt x="632" y="89"/>
                      <a:pt x="638" y="86"/>
                    </a:cubicBezTo>
                    <a:cubicBezTo>
                      <a:pt x="636" y="85"/>
                      <a:pt x="631" y="84"/>
                      <a:pt x="624" y="84"/>
                    </a:cubicBezTo>
                    <a:cubicBezTo>
                      <a:pt x="622" y="84"/>
                      <a:pt x="621" y="84"/>
                      <a:pt x="619" y="84"/>
                    </a:cubicBezTo>
                    <a:cubicBezTo>
                      <a:pt x="611" y="85"/>
                      <a:pt x="609" y="83"/>
                      <a:pt x="609" y="81"/>
                    </a:cubicBezTo>
                    <a:cubicBezTo>
                      <a:pt x="609" y="78"/>
                      <a:pt x="614" y="77"/>
                      <a:pt x="624" y="77"/>
                    </a:cubicBezTo>
                    <a:cubicBezTo>
                      <a:pt x="633" y="76"/>
                      <a:pt x="636" y="75"/>
                      <a:pt x="639" y="74"/>
                    </a:cubicBezTo>
                    <a:cubicBezTo>
                      <a:pt x="641" y="73"/>
                      <a:pt x="643" y="72"/>
                      <a:pt x="649" y="72"/>
                    </a:cubicBezTo>
                    <a:cubicBezTo>
                      <a:pt x="654" y="71"/>
                      <a:pt x="655" y="70"/>
                      <a:pt x="657" y="68"/>
                    </a:cubicBezTo>
                    <a:cubicBezTo>
                      <a:pt x="658" y="67"/>
                      <a:pt x="659" y="65"/>
                      <a:pt x="663" y="65"/>
                    </a:cubicBezTo>
                    <a:cubicBezTo>
                      <a:pt x="670" y="65"/>
                      <a:pt x="684" y="59"/>
                      <a:pt x="687" y="56"/>
                    </a:cubicBezTo>
                    <a:cubicBezTo>
                      <a:pt x="683" y="53"/>
                      <a:pt x="662" y="47"/>
                      <a:pt x="650" y="47"/>
                    </a:cubicBezTo>
                    <a:cubicBezTo>
                      <a:pt x="636" y="47"/>
                      <a:pt x="630" y="49"/>
                      <a:pt x="629" y="55"/>
                    </a:cubicBezTo>
                    <a:cubicBezTo>
                      <a:pt x="629" y="57"/>
                      <a:pt x="628" y="61"/>
                      <a:pt x="623" y="61"/>
                    </a:cubicBezTo>
                    <a:cubicBezTo>
                      <a:pt x="621" y="61"/>
                      <a:pt x="618" y="60"/>
                      <a:pt x="615" y="59"/>
                    </a:cubicBezTo>
                    <a:cubicBezTo>
                      <a:pt x="611" y="58"/>
                      <a:pt x="607" y="58"/>
                      <a:pt x="605" y="58"/>
                    </a:cubicBezTo>
                    <a:cubicBezTo>
                      <a:pt x="604" y="59"/>
                      <a:pt x="603" y="59"/>
                      <a:pt x="602" y="59"/>
                    </a:cubicBezTo>
                    <a:cubicBezTo>
                      <a:pt x="599" y="59"/>
                      <a:pt x="598" y="57"/>
                      <a:pt x="597" y="56"/>
                    </a:cubicBezTo>
                    <a:cubicBezTo>
                      <a:pt x="597" y="55"/>
                      <a:pt x="597" y="54"/>
                      <a:pt x="597" y="54"/>
                    </a:cubicBezTo>
                    <a:cubicBezTo>
                      <a:pt x="596" y="54"/>
                      <a:pt x="596" y="54"/>
                      <a:pt x="595" y="55"/>
                    </a:cubicBezTo>
                    <a:cubicBezTo>
                      <a:pt x="592" y="56"/>
                      <a:pt x="589" y="58"/>
                      <a:pt x="586" y="61"/>
                    </a:cubicBezTo>
                    <a:cubicBezTo>
                      <a:pt x="582" y="64"/>
                      <a:pt x="578" y="67"/>
                      <a:pt x="573" y="69"/>
                    </a:cubicBezTo>
                    <a:cubicBezTo>
                      <a:pt x="569" y="71"/>
                      <a:pt x="566" y="74"/>
                      <a:pt x="563" y="76"/>
                    </a:cubicBezTo>
                    <a:cubicBezTo>
                      <a:pt x="559" y="79"/>
                      <a:pt x="556" y="81"/>
                      <a:pt x="553" y="82"/>
                    </a:cubicBezTo>
                    <a:cubicBezTo>
                      <a:pt x="553" y="82"/>
                      <a:pt x="553" y="82"/>
                      <a:pt x="553" y="82"/>
                    </a:cubicBezTo>
                    <a:cubicBezTo>
                      <a:pt x="552" y="82"/>
                      <a:pt x="551" y="81"/>
                      <a:pt x="550" y="80"/>
                    </a:cubicBezTo>
                    <a:cubicBezTo>
                      <a:pt x="550" y="79"/>
                      <a:pt x="549" y="77"/>
                      <a:pt x="570" y="55"/>
                    </a:cubicBezTo>
                    <a:cubicBezTo>
                      <a:pt x="573" y="52"/>
                      <a:pt x="575" y="49"/>
                      <a:pt x="573" y="46"/>
                    </a:cubicBezTo>
                    <a:cubicBezTo>
                      <a:pt x="572" y="43"/>
                      <a:pt x="569" y="42"/>
                      <a:pt x="565" y="42"/>
                    </a:cubicBezTo>
                    <a:cubicBezTo>
                      <a:pt x="560" y="43"/>
                      <a:pt x="558" y="45"/>
                      <a:pt x="557" y="47"/>
                    </a:cubicBezTo>
                    <a:cubicBezTo>
                      <a:pt x="555" y="49"/>
                      <a:pt x="554" y="50"/>
                      <a:pt x="551" y="51"/>
                    </a:cubicBezTo>
                    <a:cubicBezTo>
                      <a:pt x="549" y="52"/>
                      <a:pt x="545" y="53"/>
                      <a:pt x="540" y="55"/>
                    </a:cubicBezTo>
                    <a:cubicBezTo>
                      <a:pt x="531" y="59"/>
                      <a:pt x="521" y="63"/>
                      <a:pt x="516" y="63"/>
                    </a:cubicBezTo>
                    <a:cubicBezTo>
                      <a:pt x="514" y="63"/>
                      <a:pt x="513" y="62"/>
                      <a:pt x="512" y="61"/>
                    </a:cubicBezTo>
                    <a:cubicBezTo>
                      <a:pt x="511" y="57"/>
                      <a:pt x="517" y="54"/>
                      <a:pt x="527" y="50"/>
                    </a:cubicBezTo>
                    <a:cubicBezTo>
                      <a:pt x="529" y="49"/>
                      <a:pt x="532" y="48"/>
                      <a:pt x="534" y="46"/>
                    </a:cubicBezTo>
                    <a:cubicBezTo>
                      <a:pt x="531" y="46"/>
                      <a:pt x="525" y="45"/>
                      <a:pt x="515" y="45"/>
                    </a:cubicBezTo>
                    <a:cubicBezTo>
                      <a:pt x="506" y="45"/>
                      <a:pt x="498" y="46"/>
                      <a:pt x="492" y="47"/>
                    </a:cubicBezTo>
                    <a:cubicBezTo>
                      <a:pt x="487" y="47"/>
                      <a:pt x="481" y="49"/>
                      <a:pt x="475" y="50"/>
                    </a:cubicBezTo>
                    <a:cubicBezTo>
                      <a:pt x="467" y="52"/>
                      <a:pt x="460" y="54"/>
                      <a:pt x="456" y="54"/>
                    </a:cubicBezTo>
                    <a:cubicBezTo>
                      <a:pt x="452" y="54"/>
                      <a:pt x="451" y="52"/>
                      <a:pt x="451" y="51"/>
                    </a:cubicBezTo>
                    <a:cubicBezTo>
                      <a:pt x="450" y="43"/>
                      <a:pt x="496" y="37"/>
                      <a:pt x="496" y="37"/>
                    </a:cubicBezTo>
                    <a:cubicBezTo>
                      <a:pt x="502" y="37"/>
                      <a:pt x="509" y="37"/>
                      <a:pt x="517" y="37"/>
                    </a:cubicBezTo>
                    <a:cubicBezTo>
                      <a:pt x="529" y="37"/>
                      <a:pt x="542" y="37"/>
                      <a:pt x="549" y="34"/>
                    </a:cubicBezTo>
                    <a:cubicBezTo>
                      <a:pt x="554" y="31"/>
                      <a:pt x="561" y="30"/>
                      <a:pt x="567" y="29"/>
                    </a:cubicBezTo>
                    <a:cubicBezTo>
                      <a:pt x="572" y="28"/>
                      <a:pt x="577" y="27"/>
                      <a:pt x="579" y="26"/>
                    </a:cubicBezTo>
                    <a:cubicBezTo>
                      <a:pt x="577" y="24"/>
                      <a:pt x="568" y="21"/>
                      <a:pt x="561" y="21"/>
                    </a:cubicBezTo>
                    <a:cubicBezTo>
                      <a:pt x="560" y="21"/>
                      <a:pt x="560" y="21"/>
                      <a:pt x="560" y="21"/>
                    </a:cubicBezTo>
                    <a:cubicBezTo>
                      <a:pt x="559" y="21"/>
                      <a:pt x="558" y="21"/>
                      <a:pt x="557" y="21"/>
                    </a:cubicBezTo>
                    <a:cubicBezTo>
                      <a:pt x="550" y="21"/>
                      <a:pt x="545" y="20"/>
                      <a:pt x="543" y="17"/>
                    </a:cubicBezTo>
                    <a:cubicBezTo>
                      <a:pt x="543" y="16"/>
                      <a:pt x="542" y="15"/>
                      <a:pt x="542" y="14"/>
                    </a:cubicBezTo>
                    <a:cubicBezTo>
                      <a:pt x="542" y="13"/>
                      <a:pt x="538" y="12"/>
                      <a:pt x="536" y="11"/>
                    </a:cubicBezTo>
                    <a:cubicBezTo>
                      <a:pt x="533" y="10"/>
                      <a:pt x="530" y="9"/>
                      <a:pt x="529" y="7"/>
                    </a:cubicBezTo>
                    <a:cubicBezTo>
                      <a:pt x="528" y="6"/>
                      <a:pt x="521" y="6"/>
                      <a:pt x="517" y="6"/>
                    </a:cubicBezTo>
                    <a:cubicBezTo>
                      <a:pt x="507" y="6"/>
                      <a:pt x="501" y="5"/>
                      <a:pt x="498" y="4"/>
                    </a:cubicBezTo>
                    <a:cubicBezTo>
                      <a:pt x="494" y="1"/>
                      <a:pt x="484" y="0"/>
                      <a:pt x="473" y="0"/>
                    </a:cubicBezTo>
                    <a:cubicBezTo>
                      <a:pt x="470" y="0"/>
                      <a:pt x="467" y="0"/>
                      <a:pt x="465" y="0"/>
                    </a:cubicBezTo>
                    <a:cubicBezTo>
                      <a:pt x="458" y="0"/>
                      <a:pt x="446" y="1"/>
                      <a:pt x="436" y="1"/>
                    </a:cubicBezTo>
                    <a:cubicBezTo>
                      <a:pt x="428" y="1"/>
                      <a:pt x="421" y="1"/>
                      <a:pt x="418" y="1"/>
                    </a:cubicBezTo>
                    <a:cubicBezTo>
                      <a:pt x="415" y="2"/>
                      <a:pt x="413" y="2"/>
                      <a:pt x="411" y="3"/>
                    </a:cubicBezTo>
                    <a:cubicBezTo>
                      <a:pt x="408" y="3"/>
                      <a:pt x="405" y="4"/>
                      <a:pt x="402" y="4"/>
                    </a:cubicBezTo>
                    <a:cubicBezTo>
                      <a:pt x="401" y="4"/>
                      <a:pt x="401" y="4"/>
                      <a:pt x="400" y="4"/>
                    </a:cubicBezTo>
                    <a:cubicBezTo>
                      <a:pt x="396" y="4"/>
                      <a:pt x="392" y="5"/>
                      <a:pt x="392" y="6"/>
                    </a:cubicBezTo>
                    <a:cubicBezTo>
                      <a:pt x="395" y="9"/>
                      <a:pt x="394" y="11"/>
                      <a:pt x="394" y="12"/>
                    </a:cubicBezTo>
                    <a:cubicBezTo>
                      <a:pt x="393" y="15"/>
                      <a:pt x="389" y="16"/>
                      <a:pt x="386" y="16"/>
                    </a:cubicBezTo>
                    <a:cubicBezTo>
                      <a:pt x="384" y="16"/>
                      <a:pt x="382" y="16"/>
                      <a:pt x="382" y="14"/>
                    </a:cubicBezTo>
                    <a:cubicBezTo>
                      <a:pt x="381" y="14"/>
                      <a:pt x="381" y="12"/>
                      <a:pt x="381" y="11"/>
                    </a:cubicBezTo>
                    <a:cubicBezTo>
                      <a:pt x="381" y="11"/>
                      <a:pt x="381" y="11"/>
                      <a:pt x="381" y="11"/>
                    </a:cubicBezTo>
                    <a:cubicBezTo>
                      <a:pt x="380" y="9"/>
                      <a:pt x="376" y="8"/>
                      <a:pt x="372" y="8"/>
                    </a:cubicBezTo>
                    <a:cubicBezTo>
                      <a:pt x="370" y="8"/>
                      <a:pt x="368" y="9"/>
                      <a:pt x="367" y="9"/>
                    </a:cubicBezTo>
                    <a:cubicBezTo>
                      <a:pt x="365" y="11"/>
                      <a:pt x="363" y="11"/>
                      <a:pt x="360" y="11"/>
                    </a:cubicBezTo>
                    <a:cubicBezTo>
                      <a:pt x="357" y="11"/>
                      <a:pt x="353" y="10"/>
                      <a:pt x="349" y="10"/>
                    </a:cubicBezTo>
                    <a:cubicBezTo>
                      <a:pt x="345" y="9"/>
                      <a:pt x="342" y="9"/>
                      <a:pt x="339" y="9"/>
                    </a:cubicBezTo>
                    <a:cubicBezTo>
                      <a:pt x="337" y="9"/>
                      <a:pt x="336" y="9"/>
                      <a:pt x="336" y="9"/>
                    </a:cubicBezTo>
                    <a:cubicBezTo>
                      <a:pt x="334" y="13"/>
                      <a:pt x="324" y="13"/>
                      <a:pt x="310" y="13"/>
                    </a:cubicBezTo>
                    <a:cubicBezTo>
                      <a:pt x="306" y="14"/>
                      <a:pt x="302" y="14"/>
                      <a:pt x="300" y="14"/>
                    </a:cubicBezTo>
                    <a:cubicBezTo>
                      <a:pt x="301" y="14"/>
                      <a:pt x="302" y="15"/>
                      <a:pt x="302" y="15"/>
                    </a:cubicBezTo>
                    <a:cubicBezTo>
                      <a:pt x="307" y="18"/>
                      <a:pt x="311" y="20"/>
                      <a:pt x="311" y="23"/>
                    </a:cubicBezTo>
                    <a:cubicBezTo>
                      <a:pt x="310" y="26"/>
                      <a:pt x="306" y="26"/>
                      <a:pt x="299" y="26"/>
                    </a:cubicBezTo>
                    <a:cubicBezTo>
                      <a:pt x="297" y="27"/>
                      <a:pt x="292" y="27"/>
                      <a:pt x="290" y="27"/>
                    </a:cubicBezTo>
                    <a:cubicBezTo>
                      <a:pt x="293" y="30"/>
                      <a:pt x="297" y="32"/>
                      <a:pt x="303" y="35"/>
                    </a:cubicBezTo>
                    <a:cubicBezTo>
                      <a:pt x="309" y="38"/>
                      <a:pt x="315" y="41"/>
                      <a:pt x="319" y="45"/>
                    </a:cubicBezTo>
                    <a:cubicBezTo>
                      <a:pt x="321" y="47"/>
                      <a:pt x="322" y="49"/>
                      <a:pt x="321" y="51"/>
                    </a:cubicBezTo>
                    <a:cubicBezTo>
                      <a:pt x="321" y="52"/>
                      <a:pt x="320" y="53"/>
                      <a:pt x="318" y="53"/>
                    </a:cubicBezTo>
                    <a:cubicBezTo>
                      <a:pt x="315" y="53"/>
                      <a:pt x="307" y="49"/>
                      <a:pt x="302" y="46"/>
                    </a:cubicBezTo>
                    <a:cubicBezTo>
                      <a:pt x="298" y="43"/>
                      <a:pt x="293" y="42"/>
                      <a:pt x="289" y="41"/>
                    </a:cubicBezTo>
                    <a:cubicBezTo>
                      <a:pt x="284" y="40"/>
                      <a:pt x="279" y="39"/>
                      <a:pt x="276" y="36"/>
                    </a:cubicBezTo>
                    <a:cubicBezTo>
                      <a:pt x="273" y="32"/>
                      <a:pt x="261" y="29"/>
                      <a:pt x="253" y="29"/>
                    </a:cubicBezTo>
                    <a:cubicBezTo>
                      <a:pt x="250" y="29"/>
                      <a:pt x="249" y="29"/>
                      <a:pt x="249" y="30"/>
                    </a:cubicBezTo>
                    <a:cubicBezTo>
                      <a:pt x="248" y="31"/>
                      <a:pt x="253" y="34"/>
                      <a:pt x="255" y="35"/>
                    </a:cubicBezTo>
                    <a:cubicBezTo>
                      <a:pt x="260" y="38"/>
                      <a:pt x="263" y="41"/>
                      <a:pt x="263" y="44"/>
                    </a:cubicBezTo>
                    <a:cubicBezTo>
                      <a:pt x="263" y="45"/>
                      <a:pt x="263" y="47"/>
                      <a:pt x="258" y="47"/>
                    </a:cubicBezTo>
                    <a:cubicBezTo>
                      <a:pt x="256" y="47"/>
                      <a:pt x="254" y="47"/>
                      <a:pt x="252" y="47"/>
                    </a:cubicBezTo>
                    <a:cubicBezTo>
                      <a:pt x="250" y="46"/>
                      <a:pt x="248" y="46"/>
                      <a:pt x="247" y="46"/>
                    </a:cubicBezTo>
                    <a:cubicBezTo>
                      <a:pt x="247" y="46"/>
                      <a:pt x="246" y="46"/>
                      <a:pt x="246" y="46"/>
                    </a:cubicBezTo>
                    <a:cubicBezTo>
                      <a:pt x="246" y="46"/>
                      <a:pt x="246" y="46"/>
                      <a:pt x="245" y="46"/>
                    </a:cubicBezTo>
                    <a:cubicBezTo>
                      <a:pt x="243" y="46"/>
                      <a:pt x="241" y="45"/>
                      <a:pt x="237" y="42"/>
                    </a:cubicBezTo>
                    <a:cubicBezTo>
                      <a:pt x="233" y="39"/>
                      <a:pt x="228" y="35"/>
                      <a:pt x="225" y="35"/>
                    </a:cubicBezTo>
                    <a:cubicBezTo>
                      <a:pt x="224" y="35"/>
                      <a:pt x="223" y="35"/>
                      <a:pt x="223" y="35"/>
                    </a:cubicBezTo>
                    <a:cubicBezTo>
                      <a:pt x="223" y="35"/>
                      <a:pt x="224" y="37"/>
                      <a:pt x="224" y="39"/>
                    </a:cubicBezTo>
                    <a:cubicBezTo>
                      <a:pt x="225" y="41"/>
                      <a:pt x="226" y="44"/>
                      <a:pt x="226" y="47"/>
                    </a:cubicBezTo>
                    <a:cubicBezTo>
                      <a:pt x="226" y="54"/>
                      <a:pt x="219" y="59"/>
                      <a:pt x="215" y="59"/>
                    </a:cubicBezTo>
                    <a:cubicBezTo>
                      <a:pt x="214" y="59"/>
                      <a:pt x="213" y="59"/>
                      <a:pt x="212" y="58"/>
                    </a:cubicBezTo>
                    <a:cubicBezTo>
                      <a:pt x="211" y="57"/>
                      <a:pt x="212" y="55"/>
                      <a:pt x="213" y="54"/>
                    </a:cubicBezTo>
                    <a:cubicBezTo>
                      <a:pt x="214" y="51"/>
                      <a:pt x="214" y="46"/>
                      <a:pt x="213" y="41"/>
                    </a:cubicBezTo>
                    <a:cubicBezTo>
                      <a:pt x="212" y="37"/>
                      <a:pt x="210" y="35"/>
                      <a:pt x="208" y="34"/>
                    </a:cubicBezTo>
                    <a:cubicBezTo>
                      <a:pt x="205" y="33"/>
                      <a:pt x="197" y="34"/>
                      <a:pt x="190" y="36"/>
                    </a:cubicBezTo>
                    <a:cubicBezTo>
                      <a:pt x="185" y="38"/>
                      <a:pt x="179" y="39"/>
                      <a:pt x="175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3" y="39"/>
                      <a:pt x="173" y="39"/>
                    </a:cubicBezTo>
                    <a:cubicBezTo>
                      <a:pt x="166" y="39"/>
                      <a:pt x="161" y="41"/>
                      <a:pt x="160" y="42"/>
                    </a:cubicBezTo>
                    <a:cubicBezTo>
                      <a:pt x="160" y="42"/>
                      <a:pt x="160" y="42"/>
                      <a:pt x="161" y="43"/>
                    </a:cubicBezTo>
                    <a:cubicBezTo>
                      <a:pt x="165" y="45"/>
                      <a:pt x="166" y="47"/>
                      <a:pt x="166" y="49"/>
                    </a:cubicBezTo>
                    <a:cubicBezTo>
                      <a:pt x="165" y="51"/>
                      <a:pt x="163" y="52"/>
                      <a:pt x="161" y="52"/>
                    </a:cubicBezTo>
                    <a:cubicBezTo>
                      <a:pt x="158" y="52"/>
                      <a:pt x="155" y="50"/>
                      <a:pt x="152" y="49"/>
                    </a:cubicBezTo>
                    <a:cubicBezTo>
                      <a:pt x="150" y="47"/>
                      <a:pt x="147" y="47"/>
                      <a:pt x="143" y="47"/>
                    </a:cubicBezTo>
                    <a:cubicBezTo>
                      <a:pt x="138" y="47"/>
                      <a:pt x="132" y="48"/>
                      <a:pt x="130" y="49"/>
                    </a:cubicBezTo>
                    <a:cubicBezTo>
                      <a:pt x="132" y="51"/>
                      <a:pt x="134" y="55"/>
                      <a:pt x="134" y="59"/>
                    </a:cubicBezTo>
                    <a:cubicBezTo>
                      <a:pt x="135" y="63"/>
                      <a:pt x="134" y="66"/>
                      <a:pt x="133" y="68"/>
                    </a:cubicBezTo>
                    <a:cubicBezTo>
                      <a:pt x="132" y="69"/>
                      <a:pt x="131" y="70"/>
                      <a:pt x="129" y="70"/>
                    </a:cubicBezTo>
                    <a:cubicBezTo>
                      <a:pt x="126" y="70"/>
                      <a:pt x="124" y="69"/>
                      <a:pt x="121" y="68"/>
                    </a:cubicBezTo>
                    <a:cubicBezTo>
                      <a:pt x="117" y="67"/>
                      <a:pt x="113" y="66"/>
                      <a:pt x="110" y="66"/>
                    </a:cubicBezTo>
                    <a:cubicBezTo>
                      <a:pt x="100" y="67"/>
                      <a:pt x="61" y="86"/>
                      <a:pt x="60" y="91"/>
                    </a:cubicBezTo>
                    <a:cubicBezTo>
                      <a:pt x="61" y="93"/>
                      <a:pt x="68" y="93"/>
                      <a:pt x="70" y="93"/>
                    </a:cubicBezTo>
                    <a:cubicBezTo>
                      <a:pt x="71" y="93"/>
                      <a:pt x="72" y="93"/>
                      <a:pt x="73" y="93"/>
                    </a:cubicBezTo>
                    <a:cubicBezTo>
                      <a:pt x="74" y="93"/>
                      <a:pt x="75" y="93"/>
                      <a:pt x="76" y="93"/>
                    </a:cubicBezTo>
                    <a:cubicBezTo>
                      <a:pt x="81" y="93"/>
                      <a:pt x="85" y="93"/>
                      <a:pt x="87" y="94"/>
                    </a:cubicBezTo>
                    <a:cubicBezTo>
                      <a:pt x="89" y="95"/>
                      <a:pt x="90" y="97"/>
                      <a:pt x="90" y="99"/>
                    </a:cubicBezTo>
                    <a:cubicBezTo>
                      <a:pt x="90" y="105"/>
                      <a:pt x="84" y="114"/>
                      <a:pt x="78" y="118"/>
                    </a:cubicBezTo>
                    <a:cubicBezTo>
                      <a:pt x="74" y="121"/>
                      <a:pt x="66" y="121"/>
                      <a:pt x="58" y="121"/>
                    </a:cubicBezTo>
                    <a:cubicBezTo>
                      <a:pt x="53" y="121"/>
                      <a:pt x="44" y="122"/>
                      <a:pt x="43" y="123"/>
                    </a:cubicBezTo>
                    <a:cubicBezTo>
                      <a:pt x="43" y="127"/>
                      <a:pt x="36" y="129"/>
                      <a:pt x="24" y="131"/>
                    </a:cubicBezTo>
                    <a:cubicBezTo>
                      <a:pt x="15" y="133"/>
                      <a:pt x="0" y="136"/>
                      <a:pt x="0" y="140"/>
                    </a:cubicBezTo>
                    <a:cubicBezTo>
                      <a:pt x="0" y="141"/>
                      <a:pt x="1" y="145"/>
                      <a:pt x="5" y="146"/>
                    </a:cubicBezTo>
                    <a:cubicBezTo>
                      <a:pt x="7" y="146"/>
                      <a:pt x="9" y="146"/>
                      <a:pt x="11" y="146"/>
                    </a:cubicBezTo>
                    <a:cubicBezTo>
                      <a:pt x="15" y="147"/>
                      <a:pt x="21" y="147"/>
                      <a:pt x="25" y="152"/>
                    </a:cubicBezTo>
                    <a:cubicBezTo>
                      <a:pt x="28" y="155"/>
                      <a:pt x="33" y="156"/>
                      <a:pt x="40" y="156"/>
                    </a:cubicBezTo>
                    <a:cubicBezTo>
                      <a:pt x="44" y="156"/>
                      <a:pt x="49" y="155"/>
                      <a:pt x="54" y="154"/>
                    </a:cubicBezTo>
                    <a:cubicBezTo>
                      <a:pt x="61" y="151"/>
                      <a:pt x="68" y="152"/>
                      <a:pt x="72" y="156"/>
                    </a:cubicBezTo>
                    <a:cubicBezTo>
                      <a:pt x="73" y="158"/>
                      <a:pt x="74" y="160"/>
                      <a:pt x="74" y="162"/>
                    </a:cubicBezTo>
                    <a:cubicBezTo>
                      <a:pt x="74" y="165"/>
                      <a:pt x="72" y="167"/>
                      <a:pt x="67" y="167"/>
                    </a:cubicBezTo>
                    <a:cubicBezTo>
                      <a:pt x="65" y="167"/>
                      <a:pt x="62" y="166"/>
                      <a:pt x="58" y="166"/>
                    </a:cubicBezTo>
                    <a:cubicBezTo>
                      <a:pt x="55" y="165"/>
                      <a:pt x="51" y="165"/>
                      <a:pt x="48" y="165"/>
                    </a:cubicBezTo>
                    <a:cubicBezTo>
                      <a:pt x="46" y="165"/>
                      <a:pt x="44" y="165"/>
                      <a:pt x="43" y="166"/>
                    </a:cubicBezTo>
                    <a:cubicBezTo>
                      <a:pt x="39" y="168"/>
                      <a:pt x="32" y="169"/>
                      <a:pt x="26" y="169"/>
                    </a:cubicBezTo>
                    <a:cubicBezTo>
                      <a:pt x="22" y="169"/>
                      <a:pt x="18" y="169"/>
                      <a:pt x="16" y="170"/>
                    </a:cubicBezTo>
                    <a:cubicBezTo>
                      <a:pt x="17" y="171"/>
                      <a:pt x="22" y="172"/>
                      <a:pt x="26" y="172"/>
                    </a:cubicBezTo>
                    <a:cubicBezTo>
                      <a:pt x="29" y="172"/>
                      <a:pt x="32" y="172"/>
                      <a:pt x="35" y="173"/>
                    </a:cubicBezTo>
                    <a:cubicBezTo>
                      <a:pt x="37" y="173"/>
                      <a:pt x="39" y="174"/>
                      <a:pt x="40" y="176"/>
                    </a:cubicBezTo>
                    <a:cubicBezTo>
                      <a:pt x="41" y="178"/>
                      <a:pt x="40" y="180"/>
                      <a:pt x="38" y="182"/>
                    </a:cubicBezTo>
                    <a:cubicBezTo>
                      <a:pt x="38" y="182"/>
                      <a:pt x="37" y="183"/>
                      <a:pt x="37" y="184"/>
                    </a:cubicBezTo>
                    <a:cubicBezTo>
                      <a:pt x="37" y="185"/>
                      <a:pt x="37" y="185"/>
                      <a:pt x="40" y="186"/>
                    </a:cubicBezTo>
                    <a:cubicBezTo>
                      <a:pt x="43" y="187"/>
                      <a:pt x="46" y="188"/>
                      <a:pt x="49" y="189"/>
                    </a:cubicBezTo>
                    <a:cubicBezTo>
                      <a:pt x="54" y="192"/>
                      <a:pt x="61" y="194"/>
                      <a:pt x="64" y="194"/>
                    </a:cubicBezTo>
                    <a:cubicBezTo>
                      <a:pt x="63" y="192"/>
                      <a:pt x="63" y="191"/>
                      <a:pt x="64" y="190"/>
                    </a:cubicBezTo>
                    <a:cubicBezTo>
                      <a:pt x="64" y="188"/>
                      <a:pt x="67" y="188"/>
                      <a:pt x="70" y="188"/>
                    </a:cubicBezTo>
                    <a:cubicBezTo>
                      <a:pt x="72" y="188"/>
                      <a:pt x="77" y="188"/>
                      <a:pt x="79" y="191"/>
                    </a:cubicBezTo>
                    <a:cubicBezTo>
                      <a:pt x="80" y="191"/>
                      <a:pt x="81" y="190"/>
                      <a:pt x="83" y="189"/>
                    </a:cubicBezTo>
                    <a:cubicBezTo>
                      <a:pt x="86" y="188"/>
                      <a:pt x="90" y="186"/>
                      <a:pt x="93" y="187"/>
                    </a:cubicBezTo>
                    <a:cubicBezTo>
                      <a:pt x="95" y="188"/>
                      <a:pt x="97" y="187"/>
                      <a:pt x="99" y="186"/>
                    </a:cubicBezTo>
                    <a:cubicBezTo>
                      <a:pt x="100" y="185"/>
                      <a:pt x="102" y="184"/>
                      <a:pt x="104" y="184"/>
                    </a:cubicBezTo>
                    <a:cubicBezTo>
                      <a:pt x="105" y="184"/>
                      <a:pt x="106" y="184"/>
                      <a:pt x="108" y="185"/>
                    </a:cubicBezTo>
                    <a:cubicBezTo>
                      <a:pt x="110" y="186"/>
                      <a:pt x="116" y="188"/>
                      <a:pt x="123" y="189"/>
                    </a:cubicBezTo>
                    <a:cubicBezTo>
                      <a:pt x="131" y="190"/>
                      <a:pt x="139" y="192"/>
                      <a:pt x="144" y="194"/>
                    </a:cubicBezTo>
                    <a:cubicBezTo>
                      <a:pt x="146" y="196"/>
                      <a:pt x="149" y="197"/>
                      <a:pt x="151" y="198"/>
                    </a:cubicBezTo>
                    <a:cubicBezTo>
                      <a:pt x="157" y="200"/>
                      <a:pt x="164" y="202"/>
                      <a:pt x="163" y="208"/>
                    </a:cubicBezTo>
                    <a:cubicBezTo>
                      <a:pt x="162" y="212"/>
                      <a:pt x="167" y="216"/>
                      <a:pt x="177" y="221"/>
                    </a:cubicBezTo>
                    <a:cubicBezTo>
                      <a:pt x="189" y="226"/>
                      <a:pt x="189" y="238"/>
                      <a:pt x="189" y="241"/>
                    </a:cubicBezTo>
                    <a:cubicBezTo>
                      <a:pt x="189" y="243"/>
                      <a:pt x="191" y="246"/>
                      <a:pt x="193" y="248"/>
                    </a:cubicBezTo>
                    <a:cubicBezTo>
                      <a:pt x="195" y="250"/>
                      <a:pt x="198" y="252"/>
                      <a:pt x="196" y="255"/>
                    </a:cubicBezTo>
                    <a:cubicBezTo>
                      <a:pt x="195" y="257"/>
                      <a:pt x="199" y="261"/>
                      <a:pt x="202" y="264"/>
                    </a:cubicBezTo>
                    <a:cubicBezTo>
                      <a:pt x="203" y="265"/>
                      <a:pt x="204" y="266"/>
                      <a:pt x="204" y="268"/>
                    </a:cubicBezTo>
                    <a:cubicBezTo>
                      <a:pt x="204" y="271"/>
                      <a:pt x="201" y="273"/>
                      <a:pt x="199" y="275"/>
                    </a:cubicBezTo>
                    <a:cubicBezTo>
                      <a:pt x="197" y="276"/>
                      <a:pt x="196" y="277"/>
                      <a:pt x="196" y="278"/>
                    </a:cubicBezTo>
                    <a:cubicBezTo>
                      <a:pt x="198" y="281"/>
                      <a:pt x="198" y="284"/>
                      <a:pt x="197" y="286"/>
                    </a:cubicBezTo>
                    <a:cubicBezTo>
                      <a:pt x="197" y="288"/>
                      <a:pt x="196" y="290"/>
                      <a:pt x="197" y="291"/>
                    </a:cubicBezTo>
                    <a:cubicBezTo>
                      <a:pt x="198" y="292"/>
                      <a:pt x="199" y="292"/>
                      <a:pt x="200" y="293"/>
                    </a:cubicBezTo>
                    <a:cubicBezTo>
                      <a:pt x="205" y="293"/>
                      <a:pt x="207" y="292"/>
                      <a:pt x="209" y="290"/>
                    </a:cubicBezTo>
                    <a:cubicBezTo>
                      <a:pt x="210" y="288"/>
                      <a:pt x="213" y="285"/>
                      <a:pt x="217" y="285"/>
                    </a:cubicBezTo>
                    <a:cubicBezTo>
                      <a:pt x="219" y="285"/>
                      <a:pt x="221" y="285"/>
                      <a:pt x="222" y="287"/>
                    </a:cubicBezTo>
                    <a:cubicBezTo>
                      <a:pt x="223" y="289"/>
                      <a:pt x="223" y="291"/>
                      <a:pt x="222" y="292"/>
                    </a:cubicBezTo>
                    <a:cubicBezTo>
                      <a:pt x="222" y="295"/>
                      <a:pt x="221" y="296"/>
                      <a:pt x="222" y="297"/>
                    </a:cubicBezTo>
                    <a:cubicBezTo>
                      <a:pt x="224" y="299"/>
                      <a:pt x="227" y="300"/>
                      <a:pt x="230" y="300"/>
                    </a:cubicBezTo>
                    <a:cubicBezTo>
                      <a:pt x="234" y="302"/>
                      <a:pt x="239" y="303"/>
                      <a:pt x="244" y="307"/>
                    </a:cubicBezTo>
                    <a:cubicBezTo>
                      <a:pt x="249" y="312"/>
                      <a:pt x="249" y="314"/>
                      <a:pt x="249" y="316"/>
                    </a:cubicBezTo>
                    <a:cubicBezTo>
                      <a:pt x="248" y="319"/>
                      <a:pt x="242" y="319"/>
                      <a:pt x="237" y="315"/>
                    </a:cubicBezTo>
                    <a:cubicBezTo>
                      <a:pt x="234" y="313"/>
                      <a:pt x="227" y="312"/>
                      <a:pt x="219" y="312"/>
                    </a:cubicBezTo>
                    <a:cubicBezTo>
                      <a:pt x="216" y="312"/>
                      <a:pt x="213" y="312"/>
                      <a:pt x="212" y="312"/>
                    </a:cubicBezTo>
                    <a:cubicBezTo>
                      <a:pt x="217" y="316"/>
                      <a:pt x="232" y="323"/>
                      <a:pt x="237" y="323"/>
                    </a:cubicBezTo>
                    <a:cubicBezTo>
                      <a:pt x="237" y="323"/>
                      <a:pt x="238" y="323"/>
                      <a:pt x="238" y="323"/>
                    </a:cubicBezTo>
                    <a:cubicBezTo>
                      <a:pt x="238" y="323"/>
                      <a:pt x="239" y="323"/>
                      <a:pt x="240" y="323"/>
                    </a:cubicBezTo>
                    <a:cubicBezTo>
                      <a:pt x="244" y="323"/>
                      <a:pt x="249" y="327"/>
                      <a:pt x="250" y="331"/>
                    </a:cubicBezTo>
                    <a:cubicBezTo>
                      <a:pt x="252" y="334"/>
                      <a:pt x="251" y="337"/>
                      <a:pt x="250" y="338"/>
                    </a:cubicBezTo>
                    <a:cubicBezTo>
                      <a:pt x="248" y="340"/>
                      <a:pt x="248" y="344"/>
                      <a:pt x="248" y="348"/>
                    </a:cubicBezTo>
                    <a:cubicBezTo>
                      <a:pt x="248" y="350"/>
                      <a:pt x="248" y="351"/>
                      <a:pt x="248" y="353"/>
                    </a:cubicBezTo>
                    <a:cubicBezTo>
                      <a:pt x="248" y="354"/>
                      <a:pt x="247" y="356"/>
                      <a:pt x="243" y="356"/>
                    </a:cubicBezTo>
                    <a:cubicBezTo>
                      <a:pt x="242" y="356"/>
                      <a:pt x="240" y="356"/>
                      <a:pt x="238" y="356"/>
                    </a:cubicBezTo>
                    <a:cubicBezTo>
                      <a:pt x="236" y="355"/>
                      <a:pt x="234" y="355"/>
                      <a:pt x="232" y="355"/>
                    </a:cubicBezTo>
                    <a:cubicBezTo>
                      <a:pt x="227" y="356"/>
                      <a:pt x="225" y="357"/>
                      <a:pt x="225" y="361"/>
                    </a:cubicBezTo>
                    <a:cubicBezTo>
                      <a:pt x="225" y="365"/>
                      <a:pt x="222" y="368"/>
                      <a:pt x="220" y="370"/>
                    </a:cubicBezTo>
                    <a:cubicBezTo>
                      <a:pt x="218" y="373"/>
                      <a:pt x="216" y="375"/>
                      <a:pt x="215" y="378"/>
                    </a:cubicBezTo>
                    <a:cubicBezTo>
                      <a:pt x="215" y="381"/>
                      <a:pt x="216" y="382"/>
                      <a:pt x="221" y="384"/>
                    </a:cubicBezTo>
                    <a:cubicBezTo>
                      <a:pt x="222" y="384"/>
                      <a:pt x="224" y="385"/>
                      <a:pt x="226" y="386"/>
                    </a:cubicBezTo>
                    <a:cubicBezTo>
                      <a:pt x="227" y="387"/>
                      <a:pt x="227" y="388"/>
                      <a:pt x="227" y="389"/>
                    </a:cubicBezTo>
                    <a:cubicBezTo>
                      <a:pt x="227" y="391"/>
                      <a:pt x="225" y="392"/>
                      <a:pt x="223" y="394"/>
                    </a:cubicBezTo>
                    <a:cubicBezTo>
                      <a:pt x="221" y="395"/>
                      <a:pt x="218" y="396"/>
                      <a:pt x="218" y="398"/>
                    </a:cubicBezTo>
                    <a:cubicBezTo>
                      <a:pt x="217" y="401"/>
                      <a:pt x="227" y="409"/>
                      <a:pt x="232" y="412"/>
                    </a:cubicBezTo>
                    <a:cubicBezTo>
                      <a:pt x="236" y="414"/>
                      <a:pt x="236" y="420"/>
                      <a:pt x="235" y="425"/>
                    </a:cubicBezTo>
                    <a:cubicBezTo>
                      <a:pt x="235" y="428"/>
                      <a:pt x="235" y="431"/>
                      <a:pt x="235" y="433"/>
                    </a:cubicBezTo>
                    <a:cubicBezTo>
                      <a:pt x="236" y="434"/>
                      <a:pt x="236" y="434"/>
                      <a:pt x="237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9" y="434"/>
                      <a:pt x="240" y="434"/>
                      <a:pt x="241" y="435"/>
                    </a:cubicBezTo>
                    <a:cubicBezTo>
                      <a:pt x="242" y="436"/>
                      <a:pt x="242" y="438"/>
                      <a:pt x="242" y="439"/>
                    </a:cubicBezTo>
                    <a:cubicBezTo>
                      <a:pt x="242" y="443"/>
                      <a:pt x="243" y="444"/>
                      <a:pt x="245" y="445"/>
                    </a:cubicBezTo>
                    <a:cubicBezTo>
                      <a:pt x="246" y="446"/>
                      <a:pt x="248" y="448"/>
                      <a:pt x="248" y="450"/>
                    </a:cubicBezTo>
                    <a:cubicBezTo>
                      <a:pt x="248" y="451"/>
                      <a:pt x="250" y="452"/>
                      <a:pt x="251" y="453"/>
                    </a:cubicBezTo>
                    <a:cubicBezTo>
                      <a:pt x="254" y="454"/>
                      <a:pt x="258" y="456"/>
                      <a:pt x="256" y="461"/>
                    </a:cubicBezTo>
                    <a:cubicBezTo>
                      <a:pt x="255" y="465"/>
                      <a:pt x="257" y="468"/>
                      <a:pt x="260" y="471"/>
                    </a:cubicBezTo>
                    <a:cubicBezTo>
                      <a:pt x="260" y="471"/>
                      <a:pt x="261" y="472"/>
                      <a:pt x="261" y="473"/>
                    </a:cubicBezTo>
                    <a:cubicBezTo>
                      <a:pt x="262" y="474"/>
                      <a:pt x="264" y="476"/>
                      <a:pt x="266" y="477"/>
                    </a:cubicBezTo>
                    <a:cubicBezTo>
                      <a:pt x="270" y="480"/>
                      <a:pt x="273" y="483"/>
                      <a:pt x="274" y="487"/>
                    </a:cubicBezTo>
                    <a:cubicBezTo>
                      <a:pt x="276" y="490"/>
                      <a:pt x="280" y="495"/>
                      <a:pt x="285" y="494"/>
                    </a:cubicBezTo>
                    <a:cubicBezTo>
                      <a:pt x="285" y="493"/>
                      <a:pt x="286" y="493"/>
                      <a:pt x="287" y="493"/>
                    </a:cubicBezTo>
                    <a:cubicBezTo>
                      <a:pt x="290" y="493"/>
                      <a:pt x="291" y="495"/>
                      <a:pt x="293" y="496"/>
                    </a:cubicBezTo>
                    <a:cubicBezTo>
                      <a:pt x="294" y="497"/>
                      <a:pt x="295" y="497"/>
                      <a:pt x="296" y="497"/>
                    </a:cubicBezTo>
                    <a:cubicBezTo>
                      <a:pt x="296" y="497"/>
                      <a:pt x="297" y="497"/>
                      <a:pt x="298" y="497"/>
                    </a:cubicBezTo>
                    <a:cubicBezTo>
                      <a:pt x="303" y="497"/>
                      <a:pt x="310" y="500"/>
                      <a:pt x="311" y="504"/>
                    </a:cubicBezTo>
                    <a:cubicBezTo>
                      <a:pt x="312" y="506"/>
                      <a:pt x="322" y="509"/>
                      <a:pt x="329" y="510"/>
                    </a:cubicBezTo>
                    <a:cubicBezTo>
                      <a:pt x="330" y="510"/>
                      <a:pt x="330" y="510"/>
                      <a:pt x="330" y="510"/>
                    </a:cubicBezTo>
                    <a:cubicBezTo>
                      <a:pt x="330" y="510"/>
                      <a:pt x="331" y="509"/>
                      <a:pt x="332" y="507"/>
                    </a:cubicBezTo>
                    <a:cubicBezTo>
                      <a:pt x="333" y="505"/>
                      <a:pt x="334" y="503"/>
                      <a:pt x="336" y="502"/>
                    </a:cubicBezTo>
                    <a:cubicBezTo>
                      <a:pt x="337" y="501"/>
                      <a:pt x="338" y="496"/>
                      <a:pt x="338" y="494"/>
                    </a:cubicBezTo>
                    <a:cubicBezTo>
                      <a:pt x="339" y="489"/>
                      <a:pt x="340" y="485"/>
                      <a:pt x="342" y="484"/>
                    </a:cubicBezTo>
                    <a:cubicBezTo>
                      <a:pt x="343" y="484"/>
                      <a:pt x="343" y="481"/>
                      <a:pt x="343" y="477"/>
                    </a:cubicBezTo>
                    <a:cubicBezTo>
                      <a:pt x="343" y="473"/>
                      <a:pt x="342" y="470"/>
                      <a:pt x="341" y="470"/>
                    </a:cubicBezTo>
                    <a:cubicBezTo>
                      <a:pt x="339" y="469"/>
                      <a:pt x="338" y="467"/>
                      <a:pt x="338" y="465"/>
                    </a:cubicBezTo>
                    <a:cubicBezTo>
                      <a:pt x="339" y="463"/>
                      <a:pt x="342" y="460"/>
                      <a:pt x="348" y="461"/>
                    </a:cubicBezTo>
                    <a:cubicBezTo>
                      <a:pt x="351" y="461"/>
                      <a:pt x="351" y="460"/>
                      <a:pt x="352" y="458"/>
                    </a:cubicBezTo>
                    <a:cubicBezTo>
                      <a:pt x="353" y="456"/>
                      <a:pt x="353" y="454"/>
                      <a:pt x="356" y="453"/>
                    </a:cubicBezTo>
                    <a:cubicBezTo>
                      <a:pt x="357" y="453"/>
                      <a:pt x="357" y="451"/>
                      <a:pt x="357" y="450"/>
                    </a:cubicBezTo>
                    <a:cubicBezTo>
                      <a:pt x="358" y="448"/>
                      <a:pt x="358" y="445"/>
                      <a:pt x="361" y="444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61" y="443"/>
                      <a:pt x="361" y="441"/>
                      <a:pt x="360" y="439"/>
                    </a:cubicBezTo>
                    <a:cubicBezTo>
                      <a:pt x="358" y="437"/>
                      <a:pt x="359" y="436"/>
                      <a:pt x="359" y="435"/>
                    </a:cubicBezTo>
                    <a:cubicBezTo>
                      <a:pt x="360" y="433"/>
                      <a:pt x="362" y="432"/>
                      <a:pt x="365" y="431"/>
                    </a:cubicBezTo>
                    <a:cubicBezTo>
                      <a:pt x="366" y="431"/>
                      <a:pt x="366" y="431"/>
                      <a:pt x="366" y="430"/>
                    </a:cubicBezTo>
                    <a:cubicBezTo>
                      <a:pt x="366" y="429"/>
                      <a:pt x="365" y="427"/>
                      <a:pt x="363" y="426"/>
                    </a:cubicBezTo>
                    <a:cubicBezTo>
                      <a:pt x="359" y="425"/>
                      <a:pt x="358" y="422"/>
                      <a:pt x="358" y="420"/>
                    </a:cubicBezTo>
                    <a:cubicBezTo>
                      <a:pt x="359" y="417"/>
                      <a:pt x="363" y="416"/>
                      <a:pt x="366" y="419"/>
                    </a:cubicBezTo>
                    <a:cubicBezTo>
                      <a:pt x="367" y="419"/>
                      <a:pt x="369" y="420"/>
                      <a:pt x="370" y="420"/>
                    </a:cubicBezTo>
                    <a:cubicBezTo>
                      <a:pt x="370" y="420"/>
                      <a:pt x="370" y="420"/>
                      <a:pt x="370" y="420"/>
                    </a:cubicBezTo>
                    <a:cubicBezTo>
                      <a:pt x="370" y="420"/>
                      <a:pt x="370" y="419"/>
                      <a:pt x="370" y="418"/>
                    </a:cubicBezTo>
                    <a:cubicBezTo>
                      <a:pt x="368" y="416"/>
                      <a:pt x="369" y="415"/>
                      <a:pt x="369" y="414"/>
                    </a:cubicBezTo>
                    <a:cubicBezTo>
                      <a:pt x="370" y="411"/>
                      <a:pt x="375" y="409"/>
                      <a:pt x="382" y="409"/>
                    </a:cubicBezTo>
                    <a:cubicBezTo>
                      <a:pt x="385" y="408"/>
                      <a:pt x="388" y="407"/>
                      <a:pt x="389" y="406"/>
                    </a:cubicBezTo>
                    <a:cubicBezTo>
                      <a:pt x="390" y="404"/>
                      <a:pt x="390" y="403"/>
                      <a:pt x="389" y="401"/>
                    </a:cubicBezTo>
                    <a:cubicBezTo>
                      <a:pt x="389" y="400"/>
                      <a:pt x="389" y="398"/>
                      <a:pt x="390" y="397"/>
                    </a:cubicBezTo>
                    <a:cubicBezTo>
                      <a:pt x="392" y="394"/>
                      <a:pt x="397" y="395"/>
                      <a:pt x="399" y="397"/>
                    </a:cubicBezTo>
                    <a:cubicBezTo>
                      <a:pt x="399" y="398"/>
                      <a:pt x="400" y="399"/>
                      <a:pt x="399" y="401"/>
                    </a:cubicBezTo>
                    <a:cubicBezTo>
                      <a:pt x="398" y="403"/>
                      <a:pt x="398" y="404"/>
                      <a:pt x="398" y="405"/>
                    </a:cubicBezTo>
                    <a:cubicBezTo>
                      <a:pt x="398" y="405"/>
                      <a:pt x="398" y="405"/>
                      <a:pt x="398" y="405"/>
                    </a:cubicBezTo>
                    <a:cubicBezTo>
                      <a:pt x="400" y="403"/>
                      <a:pt x="403" y="403"/>
                      <a:pt x="407" y="402"/>
                    </a:cubicBezTo>
                    <a:cubicBezTo>
                      <a:pt x="411" y="402"/>
                      <a:pt x="415" y="402"/>
                      <a:pt x="420" y="400"/>
                    </a:cubicBezTo>
                    <a:cubicBezTo>
                      <a:pt x="431" y="397"/>
                      <a:pt x="441" y="388"/>
                      <a:pt x="443" y="380"/>
                    </a:cubicBezTo>
                    <a:cubicBezTo>
                      <a:pt x="445" y="375"/>
                      <a:pt x="450" y="372"/>
                      <a:pt x="453" y="371"/>
                    </a:cubicBezTo>
                    <a:cubicBezTo>
                      <a:pt x="457" y="369"/>
                      <a:pt x="458" y="368"/>
                      <a:pt x="457" y="367"/>
                    </a:cubicBezTo>
                    <a:cubicBezTo>
                      <a:pt x="457" y="364"/>
                      <a:pt x="457" y="362"/>
                      <a:pt x="458" y="360"/>
                    </a:cubicBezTo>
                    <a:cubicBezTo>
                      <a:pt x="459" y="359"/>
                      <a:pt x="460" y="358"/>
                      <a:pt x="463" y="358"/>
                    </a:cubicBezTo>
                    <a:cubicBezTo>
                      <a:pt x="465" y="358"/>
                      <a:pt x="468" y="359"/>
                      <a:pt x="471" y="360"/>
                    </a:cubicBezTo>
                    <a:cubicBezTo>
                      <a:pt x="472" y="361"/>
                      <a:pt x="473" y="361"/>
                      <a:pt x="473" y="361"/>
                    </a:cubicBezTo>
                    <a:cubicBezTo>
                      <a:pt x="474" y="359"/>
                      <a:pt x="476" y="358"/>
                      <a:pt x="481" y="358"/>
                    </a:cubicBezTo>
                    <a:cubicBezTo>
                      <a:pt x="485" y="358"/>
                      <a:pt x="487" y="357"/>
                      <a:pt x="489" y="356"/>
                    </a:cubicBezTo>
                    <a:cubicBezTo>
                      <a:pt x="491" y="355"/>
                      <a:pt x="493" y="354"/>
                      <a:pt x="498" y="354"/>
                    </a:cubicBezTo>
                    <a:cubicBezTo>
                      <a:pt x="507" y="354"/>
                      <a:pt x="529" y="350"/>
                      <a:pt x="537" y="343"/>
                    </a:cubicBezTo>
                    <a:cubicBezTo>
                      <a:pt x="542" y="339"/>
                      <a:pt x="550" y="335"/>
                      <a:pt x="558" y="332"/>
                    </a:cubicBezTo>
                    <a:cubicBezTo>
                      <a:pt x="562" y="330"/>
                      <a:pt x="566" y="328"/>
                      <a:pt x="569" y="327"/>
                    </a:cubicBezTo>
                    <a:cubicBezTo>
                      <a:pt x="569" y="326"/>
                      <a:pt x="569" y="326"/>
                      <a:pt x="570" y="326"/>
                    </a:cubicBezTo>
                    <a:cubicBezTo>
                      <a:pt x="565" y="327"/>
                      <a:pt x="559" y="327"/>
                      <a:pt x="554" y="3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1" name="Freeform 2177"/>
              <p:cNvSpPr>
                <a:spLocks/>
              </p:cNvSpPr>
              <p:nvPr/>
            </p:nvSpPr>
            <p:spPr bwMode="auto">
              <a:xfrm>
                <a:off x="3222663" y="2425157"/>
                <a:ext cx="55752" cy="30574"/>
              </a:xfrm>
              <a:custGeom>
                <a:avLst/>
                <a:gdLst>
                  <a:gd name="T0" fmla="*/ 22 w 31"/>
                  <a:gd name="T1" fmla="*/ 6 h 18"/>
                  <a:gd name="T2" fmla="*/ 8 w 31"/>
                  <a:gd name="T3" fmla="*/ 0 h 18"/>
                  <a:gd name="T4" fmla="*/ 4 w 31"/>
                  <a:gd name="T5" fmla="*/ 1 h 18"/>
                  <a:gd name="T6" fmla="*/ 2 w 31"/>
                  <a:gd name="T7" fmla="*/ 4 h 18"/>
                  <a:gd name="T8" fmla="*/ 2 w 31"/>
                  <a:gd name="T9" fmla="*/ 9 h 18"/>
                  <a:gd name="T10" fmla="*/ 7 w 31"/>
                  <a:gd name="T11" fmla="*/ 12 h 18"/>
                  <a:gd name="T12" fmla="*/ 14 w 31"/>
                  <a:gd name="T13" fmla="*/ 16 h 18"/>
                  <a:gd name="T14" fmla="*/ 19 w 31"/>
                  <a:gd name="T15" fmla="*/ 18 h 18"/>
                  <a:gd name="T16" fmla="*/ 31 w 31"/>
                  <a:gd name="T17" fmla="*/ 13 h 18"/>
                  <a:gd name="T18" fmla="*/ 29 w 31"/>
                  <a:gd name="T19" fmla="*/ 11 h 18"/>
                  <a:gd name="T20" fmla="*/ 22 w 31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8">
                    <a:moveTo>
                      <a:pt x="22" y="6"/>
                    </a:moveTo>
                    <a:cubicBezTo>
                      <a:pt x="20" y="2"/>
                      <a:pt x="13" y="0"/>
                      <a:pt x="8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0" y="6"/>
                      <a:pt x="0" y="7"/>
                      <a:pt x="2" y="9"/>
                    </a:cubicBezTo>
                    <a:cubicBezTo>
                      <a:pt x="3" y="11"/>
                      <a:pt x="5" y="11"/>
                      <a:pt x="7" y="12"/>
                    </a:cubicBezTo>
                    <a:cubicBezTo>
                      <a:pt x="9" y="13"/>
                      <a:pt x="11" y="14"/>
                      <a:pt x="14" y="16"/>
                    </a:cubicBezTo>
                    <a:cubicBezTo>
                      <a:pt x="15" y="17"/>
                      <a:pt x="17" y="18"/>
                      <a:pt x="19" y="18"/>
                    </a:cubicBezTo>
                    <a:cubicBezTo>
                      <a:pt x="25" y="18"/>
                      <a:pt x="31" y="15"/>
                      <a:pt x="31" y="13"/>
                    </a:cubicBezTo>
                    <a:cubicBezTo>
                      <a:pt x="31" y="12"/>
                      <a:pt x="31" y="12"/>
                      <a:pt x="29" y="11"/>
                    </a:cubicBezTo>
                    <a:cubicBezTo>
                      <a:pt x="27" y="10"/>
                      <a:pt x="24" y="9"/>
                      <a:pt x="2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2" name="Freeform 2224"/>
              <p:cNvSpPr>
                <a:spLocks/>
              </p:cNvSpPr>
              <p:nvPr/>
            </p:nvSpPr>
            <p:spPr bwMode="auto">
              <a:xfrm>
                <a:off x="3847084" y="2551051"/>
                <a:ext cx="204424" cy="93521"/>
              </a:xfrm>
              <a:custGeom>
                <a:avLst/>
                <a:gdLst>
                  <a:gd name="T0" fmla="*/ 108 w 115"/>
                  <a:gd name="T1" fmla="*/ 31 h 54"/>
                  <a:gd name="T2" fmla="*/ 115 w 115"/>
                  <a:gd name="T3" fmla="*/ 24 h 54"/>
                  <a:gd name="T4" fmla="*/ 111 w 115"/>
                  <a:gd name="T5" fmla="*/ 17 h 54"/>
                  <a:gd name="T6" fmla="*/ 103 w 115"/>
                  <a:gd name="T7" fmla="*/ 9 h 54"/>
                  <a:gd name="T8" fmla="*/ 101 w 115"/>
                  <a:gd name="T9" fmla="*/ 4 h 54"/>
                  <a:gd name="T10" fmla="*/ 95 w 115"/>
                  <a:gd name="T11" fmla="*/ 5 h 54"/>
                  <a:gd name="T12" fmla="*/ 85 w 115"/>
                  <a:gd name="T13" fmla="*/ 0 h 54"/>
                  <a:gd name="T14" fmla="*/ 85 w 115"/>
                  <a:gd name="T15" fmla="*/ 5 h 54"/>
                  <a:gd name="T16" fmla="*/ 79 w 115"/>
                  <a:gd name="T17" fmla="*/ 7 h 54"/>
                  <a:gd name="T18" fmla="*/ 70 w 115"/>
                  <a:gd name="T19" fmla="*/ 7 h 54"/>
                  <a:gd name="T20" fmla="*/ 67 w 115"/>
                  <a:gd name="T21" fmla="*/ 7 h 54"/>
                  <a:gd name="T22" fmla="*/ 66 w 115"/>
                  <a:gd name="T23" fmla="*/ 9 h 54"/>
                  <a:gd name="T24" fmla="*/ 60 w 115"/>
                  <a:gd name="T25" fmla="*/ 7 h 54"/>
                  <a:gd name="T26" fmla="*/ 55 w 115"/>
                  <a:gd name="T27" fmla="*/ 7 h 54"/>
                  <a:gd name="T28" fmla="*/ 53 w 115"/>
                  <a:gd name="T29" fmla="*/ 13 h 54"/>
                  <a:gd name="T30" fmla="*/ 46 w 115"/>
                  <a:gd name="T31" fmla="*/ 8 h 54"/>
                  <a:gd name="T32" fmla="*/ 44 w 115"/>
                  <a:gd name="T33" fmla="*/ 8 h 54"/>
                  <a:gd name="T34" fmla="*/ 45 w 115"/>
                  <a:gd name="T35" fmla="*/ 17 h 54"/>
                  <a:gd name="T36" fmla="*/ 35 w 115"/>
                  <a:gd name="T37" fmla="*/ 20 h 54"/>
                  <a:gd name="T38" fmla="*/ 27 w 115"/>
                  <a:gd name="T39" fmla="*/ 15 h 54"/>
                  <a:gd name="T40" fmla="*/ 13 w 115"/>
                  <a:gd name="T41" fmla="*/ 1 h 54"/>
                  <a:gd name="T42" fmla="*/ 16 w 115"/>
                  <a:gd name="T43" fmla="*/ 4 h 54"/>
                  <a:gd name="T44" fmla="*/ 15 w 115"/>
                  <a:gd name="T45" fmla="*/ 9 h 54"/>
                  <a:gd name="T46" fmla="*/ 9 w 115"/>
                  <a:gd name="T47" fmla="*/ 6 h 54"/>
                  <a:gd name="T48" fmla="*/ 2 w 115"/>
                  <a:gd name="T49" fmla="*/ 13 h 54"/>
                  <a:gd name="T50" fmla="*/ 4 w 115"/>
                  <a:gd name="T51" fmla="*/ 17 h 54"/>
                  <a:gd name="T52" fmla="*/ 24 w 115"/>
                  <a:gd name="T53" fmla="*/ 16 h 54"/>
                  <a:gd name="T54" fmla="*/ 22 w 115"/>
                  <a:gd name="T55" fmla="*/ 23 h 54"/>
                  <a:gd name="T56" fmla="*/ 23 w 115"/>
                  <a:gd name="T57" fmla="*/ 26 h 54"/>
                  <a:gd name="T58" fmla="*/ 20 w 115"/>
                  <a:gd name="T59" fmla="*/ 30 h 54"/>
                  <a:gd name="T60" fmla="*/ 20 w 115"/>
                  <a:gd name="T61" fmla="*/ 33 h 54"/>
                  <a:gd name="T62" fmla="*/ 26 w 115"/>
                  <a:gd name="T63" fmla="*/ 36 h 54"/>
                  <a:gd name="T64" fmla="*/ 28 w 115"/>
                  <a:gd name="T65" fmla="*/ 41 h 54"/>
                  <a:gd name="T66" fmla="*/ 17 w 115"/>
                  <a:gd name="T67" fmla="*/ 46 h 54"/>
                  <a:gd name="T68" fmla="*/ 29 w 115"/>
                  <a:gd name="T69" fmla="*/ 45 h 54"/>
                  <a:gd name="T70" fmla="*/ 44 w 115"/>
                  <a:gd name="T71" fmla="*/ 50 h 54"/>
                  <a:gd name="T72" fmla="*/ 56 w 115"/>
                  <a:gd name="T73" fmla="*/ 54 h 54"/>
                  <a:gd name="T74" fmla="*/ 68 w 115"/>
                  <a:gd name="T75" fmla="*/ 50 h 54"/>
                  <a:gd name="T76" fmla="*/ 83 w 115"/>
                  <a:gd name="T77" fmla="*/ 44 h 54"/>
                  <a:gd name="T78" fmla="*/ 104 w 115"/>
                  <a:gd name="T79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5" h="54">
                    <a:moveTo>
                      <a:pt x="104" y="34"/>
                    </a:moveTo>
                    <a:cubicBezTo>
                      <a:pt x="105" y="33"/>
                      <a:pt x="106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10" y="31"/>
                      <a:pt x="113" y="27"/>
                      <a:pt x="115" y="24"/>
                    </a:cubicBezTo>
                    <a:cubicBezTo>
                      <a:pt x="115" y="23"/>
                      <a:pt x="115" y="21"/>
                      <a:pt x="114" y="20"/>
                    </a:cubicBezTo>
                    <a:cubicBezTo>
                      <a:pt x="113" y="18"/>
                      <a:pt x="112" y="17"/>
                      <a:pt x="111" y="17"/>
                    </a:cubicBezTo>
                    <a:cubicBezTo>
                      <a:pt x="108" y="17"/>
                      <a:pt x="105" y="16"/>
                      <a:pt x="104" y="14"/>
                    </a:cubicBezTo>
                    <a:cubicBezTo>
                      <a:pt x="103" y="12"/>
                      <a:pt x="102" y="10"/>
                      <a:pt x="103" y="9"/>
                    </a:cubicBezTo>
                    <a:cubicBezTo>
                      <a:pt x="103" y="8"/>
                      <a:pt x="102" y="7"/>
                      <a:pt x="102" y="6"/>
                    </a:cubicBezTo>
                    <a:cubicBezTo>
                      <a:pt x="101" y="5"/>
                      <a:pt x="101" y="5"/>
                      <a:pt x="101" y="4"/>
                    </a:cubicBezTo>
                    <a:cubicBezTo>
                      <a:pt x="99" y="4"/>
                      <a:pt x="98" y="4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5" y="0"/>
                      <a:pt x="85" y="0"/>
                      <a:pt x="85" y="2"/>
                    </a:cubicBezTo>
                    <a:cubicBezTo>
                      <a:pt x="85" y="3"/>
                      <a:pt x="85" y="4"/>
                      <a:pt x="85" y="5"/>
                    </a:cubicBezTo>
                    <a:cubicBezTo>
                      <a:pt x="85" y="6"/>
                      <a:pt x="84" y="7"/>
                      <a:pt x="82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7" y="10"/>
                      <a:pt x="73" y="10"/>
                      <a:pt x="70" y="7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8" y="6"/>
                      <a:pt x="67" y="6"/>
                      <a:pt x="67" y="7"/>
                    </a:cubicBezTo>
                    <a:cubicBezTo>
                      <a:pt x="67" y="7"/>
                      <a:pt x="67" y="8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9"/>
                      <a:pt x="62" y="9"/>
                      <a:pt x="60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5"/>
                      <a:pt x="56" y="6"/>
                      <a:pt x="55" y="7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3"/>
                      <a:pt x="48" y="12"/>
                      <a:pt x="46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5" y="12"/>
                      <a:pt x="46" y="15"/>
                      <a:pt x="45" y="17"/>
                    </a:cubicBezTo>
                    <a:cubicBezTo>
                      <a:pt x="44" y="18"/>
                      <a:pt x="42" y="19"/>
                      <a:pt x="40" y="18"/>
                    </a:cubicBezTo>
                    <a:cubicBezTo>
                      <a:pt x="39" y="17"/>
                      <a:pt x="36" y="18"/>
                      <a:pt x="35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0" y="22"/>
                      <a:pt x="28" y="18"/>
                      <a:pt x="27" y="15"/>
                    </a:cubicBezTo>
                    <a:cubicBezTo>
                      <a:pt x="27" y="13"/>
                      <a:pt x="27" y="10"/>
                      <a:pt x="29" y="9"/>
                    </a:cubicBezTo>
                    <a:cubicBezTo>
                      <a:pt x="27" y="6"/>
                      <a:pt x="17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7" y="4"/>
                      <a:pt x="18" y="6"/>
                      <a:pt x="18" y="7"/>
                    </a:cubicBezTo>
                    <a:cubicBezTo>
                      <a:pt x="18" y="8"/>
                      <a:pt x="17" y="9"/>
                      <a:pt x="15" y="9"/>
                    </a:cubicBezTo>
                    <a:cubicBezTo>
                      <a:pt x="13" y="9"/>
                      <a:pt x="11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7"/>
                      <a:pt x="5" y="9"/>
                    </a:cubicBezTo>
                    <a:cubicBezTo>
                      <a:pt x="4" y="10"/>
                      <a:pt x="3" y="12"/>
                      <a:pt x="2" y="13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6"/>
                      <a:pt x="2" y="17"/>
                      <a:pt x="4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14" y="13"/>
                      <a:pt x="21" y="14"/>
                      <a:pt x="24" y="16"/>
                    </a:cubicBezTo>
                    <a:cubicBezTo>
                      <a:pt x="25" y="17"/>
                      <a:pt x="25" y="19"/>
                      <a:pt x="25" y="19"/>
                    </a:cubicBezTo>
                    <a:cubicBezTo>
                      <a:pt x="25" y="21"/>
                      <a:pt x="23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5"/>
                      <a:pt x="23" y="26"/>
                    </a:cubicBezTo>
                    <a:cubicBezTo>
                      <a:pt x="23" y="27"/>
                      <a:pt x="21" y="28"/>
                      <a:pt x="19" y="29"/>
                    </a:cubicBezTo>
                    <a:cubicBezTo>
                      <a:pt x="19" y="29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4" y="31"/>
                      <a:pt x="26" y="33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8" y="38"/>
                      <a:pt x="28" y="39"/>
                      <a:pt x="28" y="41"/>
                    </a:cubicBezTo>
                    <a:cubicBezTo>
                      <a:pt x="28" y="43"/>
                      <a:pt x="26" y="45"/>
                      <a:pt x="21" y="46"/>
                    </a:cubicBezTo>
                    <a:cubicBezTo>
                      <a:pt x="19" y="46"/>
                      <a:pt x="18" y="46"/>
                      <a:pt x="17" y="46"/>
                    </a:cubicBezTo>
                    <a:cubicBezTo>
                      <a:pt x="19" y="47"/>
                      <a:pt x="23" y="46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6" y="45"/>
                      <a:pt x="40" y="47"/>
                      <a:pt x="44" y="50"/>
                    </a:cubicBezTo>
                    <a:cubicBezTo>
                      <a:pt x="47" y="51"/>
                      <a:pt x="49" y="52"/>
                      <a:pt x="51" y="53"/>
                    </a:cubicBezTo>
                    <a:cubicBezTo>
                      <a:pt x="52" y="54"/>
                      <a:pt x="54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62" y="54"/>
                      <a:pt x="68" y="51"/>
                      <a:pt x="68" y="50"/>
                    </a:cubicBezTo>
                    <a:cubicBezTo>
                      <a:pt x="69" y="47"/>
                      <a:pt x="73" y="46"/>
                      <a:pt x="77" y="46"/>
                    </a:cubicBezTo>
                    <a:cubicBezTo>
                      <a:pt x="79" y="45"/>
                      <a:pt x="82" y="45"/>
                      <a:pt x="83" y="44"/>
                    </a:cubicBezTo>
                    <a:cubicBezTo>
                      <a:pt x="87" y="41"/>
                      <a:pt x="92" y="38"/>
                      <a:pt x="99" y="38"/>
                    </a:cubicBezTo>
                    <a:cubicBezTo>
                      <a:pt x="102" y="38"/>
                      <a:pt x="103" y="36"/>
                      <a:pt x="104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181" name="Shape 2801"/>
            <p:cNvSpPr/>
            <p:nvPr/>
          </p:nvSpPr>
          <p:spPr>
            <a:xfrm>
              <a:off x="7500393" y="3440911"/>
              <a:ext cx="433219" cy="251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424" extrusionOk="0">
                  <a:moveTo>
                    <a:pt x="20671" y="8963"/>
                  </a:moveTo>
                  <a:cubicBezTo>
                    <a:pt x="20450" y="8347"/>
                    <a:pt x="20096" y="8656"/>
                    <a:pt x="20008" y="9170"/>
                  </a:cubicBezTo>
                  <a:cubicBezTo>
                    <a:pt x="19919" y="9684"/>
                    <a:pt x="19742" y="8963"/>
                    <a:pt x="19344" y="8963"/>
                  </a:cubicBezTo>
                  <a:cubicBezTo>
                    <a:pt x="18946" y="8963"/>
                    <a:pt x="18902" y="9478"/>
                    <a:pt x="18636" y="8861"/>
                  </a:cubicBezTo>
                  <a:cubicBezTo>
                    <a:pt x="18372" y="8244"/>
                    <a:pt x="18725" y="8037"/>
                    <a:pt x="18725" y="8037"/>
                  </a:cubicBezTo>
                  <a:lnTo>
                    <a:pt x="18769" y="7214"/>
                  </a:lnTo>
                  <a:lnTo>
                    <a:pt x="19318" y="4659"/>
                  </a:lnTo>
                  <a:cubicBezTo>
                    <a:pt x="19162" y="4510"/>
                    <a:pt x="18932" y="4451"/>
                    <a:pt x="18822" y="4547"/>
                  </a:cubicBezTo>
                  <a:cubicBezTo>
                    <a:pt x="18659" y="4688"/>
                    <a:pt x="18273" y="4595"/>
                    <a:pt x="18233" y="4264"/>
                  </a:cubicBezTo>
                  <a:cubicBezTo>
                    <a:pt x="18192" y="3933"/>
                    <a:pt x="17543" y="3886"/>
                    <a:pt x="17380" y="4169"/>
                  </a:cubicBezTo>
                  <a:cubicBezTo>
                    <a:pt x="17218" y="4453"/>
                    <a:pt x="16853" y="4688"/>
                    <a:pt x="16832" y="5020"/>
                  </a:cubicBezTo>
                  <a:cubicBezTo>
                    <a:pt x="16812" y="5351"/>
                    <a:pt x="16426" y="5256"/>
                    <a:pt x="16284" y="5492"/>
                  </a:cubicBezTo>
                  <a:cubicBezTo>
                    <a:pt x="16142" y="5728"/>
                    <a:pt x="15411" y="5823"/>
                    <a:pt x="15391" y="6012"/>
                  </a:cubicBezTo>
                  <a:cubicBezTo>
                    <a:pt x="15370" y="6201"/>
                    <a:pt x="14599" y="6248"/>
                    <a:pt x="14477" y="6012"/>
                  </a:cubicBezTo>
                  <a:cubicBezTo>
                    <a:pt x="14355" y="5776"/>
                    <a:pt x="13685" y="6012"/>
                    <a:pt x="13604" y="5634"/>
                  </a:cubicBezTo>
                  <a:cubicBezTo>
                    <a:pt x="13523" y="5256"/>
                    <a:pt x="13238" y="5066"/>
                    <a:pt x="13238" y="4737"/>
                  </a:cubicBezTo>
                  <a:cubicBezTo>
                    <a:pt x="13238" y="4405"/>
                    <a:pt x="12731" y="4405"/>
                    <a:pt x="12670" y="4123"/>
                  </a:cubicBezTo>
                  <a:cubicBezTo>
                    <a:pt x="12609" y="3839"/>
                    <a:pt x="12203" y="3697"/>
                    <a:pt x="12143" y="3792"/>
                  </a:cubicBezTo>
                  <a:cubicBezTo>
                    <a:pt x="12081" y="3886"/>
                    <a:pt x="11634" y="3508"/>
                    <a:pt x="11513" y="3461"/>
                  </a:cubicBezTo>
                  <a:cubicBezTo>
                    <a:pt x="11391" y="3414"/>
                    <a:pt x="11006" y="3650"/>
                    <a:pt x="10883" y="3650"/>
                  </a:cubicBezTo>
                  <a:cubicBezTo>
                    <a:pt x="10762" y="3650"/>
                    <a:pt x="10538" y="4169"/>
                    <a:pt x="10397" y="4216"/>
                  </a:cubicBezTo>
                  <a:cubicBezTo>
                    <a:pt x="10254" y="4264"/>
                    <a:pt x="9868" y="3650"/>
                    <a:pt x="9787" y="3792"/>
                  </a:cubicBezTo>
                  <a:cubicBezTo>
                    <a:pt x="9706" y="3933"/>
                    <a:pt x="9462" y="3320"/>
                    <a:pt x="9361" y="3037"/>
                  </a:cubicBezTo>
                  <a:cubicBezTo>
                    <a:pt x="9259" y="2753"/>
                    <a:pt x="9361" y="1949"/>
                    <a:pt x="9280" y="1666"/>
                  </a:cubicBezTo>
                  <a:cubicBezTo>
                    <a:pt x="9199" y="1382"/>
                    <a:pt x="8752" y="1382"/>
                    <a:pt x="8610" y="1194"/>
                  </a:cubicBezTo>
                  <a:cubicBezTo>
                    <a:pt x="8468" y="1004"/>
                    <a:pt x="8244" y="721"/>
                    <a:pt x="8102" y="721"/>
                  </a:cubicBezTo>
                  <a:cubicBezTo>
                    <a:pt x="7960" y="721"/>
                    <a:pt x="7737" y="627"/>
                    <a:pt x="7675" y="485"/>
                  </a:cubicBezTo>
                  <a:cubicBezTo>
                    <a:pt x="7615" y="343"/>
                    <a:pt x="7310" y="107"/>
                    <a:pt x="7169" y="13"/>
                  </a:cubicBezTo>
                  <a:cubicBezTo>
                    <a:pt x="7026" y="-81"/>
                    <a:pt x="7006" y="343"/>
                    <a:pt x="6925" y="532"/>
                  </a:cubicBezTo>
                  <a:cubicBezTo>
                    <a:pt x="6844" y="721"/>
                    <a:pt x="6600" y="769"/>
                    <a:pt x="6559" y="1099"/>
                  </a:cubicBezTo>
                  <a:cubicBezTo>
                    <a:pt x="6518" y="1430"/>
                    <a:pt x="6234" y="1524"/>
                    <a:pt x="6275" y="1902"/>
                  </a:cubicBezTo>
                  <a:cubicBezTo>
                    <a:pt x="6316" y="2280"/>
                    <a:pt x="6417" y="3037"/>
                    <a:pt x="6518" y="3224"/>
                  </a:cubicBezTo>
                  <a:cubicBezTo>
                    <a:pt x="6620" y="3414"/>
                    <a:pt x="6559" y="3980"/>
                    <a:pt x="6499" y="4169"/>
                  </a:cubicBezTo>
                  <a:cubicBezTo>
                    <a:pt x="6437" y="4358"/>
                    <a:pt x="6011" y="4499"/>
                    <a:pt x="5930" y="4831"/>
                  </a:cubicBezTo>
                  <a:cubicBezTo>
                    <a:pt x="5849" y="5162"/>
                    <a:pt x="5646" y="4783"/>
                    <a:pt x="5443" y="4499"/>
                  </a:cubicBezTo>
                  <a:cubicBezTo>
                    <a:pt x="5240" y="4216"/>
                    <a:pt x="4996" y="4405"/>
                    <a:pt x="4894" y="4595"/>
                  </a:cubicBezTo>
                  <a:cubicBezTo>
                    <a:pt x="4793" y="4783"/>
                    <a:pt x="4428" y="4123"/>
                    <a:pt x="4326" y="4075"/>
                  </a:cubicBezTo>
                  <a:cubicBezTo>
                    <a:pt x="4225" y="4028"/>
                    <a:pt x="4204" y="3130"/>
                    <a:pt x="4103" y="3178"/>
                  </a:cubicBezTo>
                  <a:cubicBezTo>
                    <a:pt x="4001" y="3224"/>
                    <a:pt x="3290" y="2895"/>
                    <a:pt x="3149" y="2799"/>
                  </a:cubicBezTo>
                  <a:cubicBezTo>
                    <a:pt x="3006" y="2705"/>
                    <a:pt x="2702" y="2753"/>
                    <a:pt x="2661" y="2989"/>
                  </a:cubicBezTo>
                  <a:cubicBezTo>
                    <a:pt x="2620" y="3226"/>
                    <a:pt x="2255" y="3178"/>
                    <a:pt x="2194" y="3461"/>
                  </a:cubicBezTo>
                  <a:cubicBezTo>
                    <a:pt x="2133" y="3745"/>
                    <a:pt x="1849" y="3886"/>
                    <a:pt x="1748" y="4169"/>
                  </a:cubicBezTo>
                  <a:cubicBezTo>
                    <a:pt x="1646" y="4453"/>
                    <a:pt x="1301" y="4453"/>
                    <a:pt x="1220" y="4878"/>
                  </a:cubicBezTo>
                  <a:cubicBezTo>
                    <a:pt x="1139" y="5304"/>
                    <a:pt x="712" y="5492"/>
                    <a:pt x="591" y="5539"/>
                  </a:cubicBezTo>
                  <a:cubicBezTo>
                    <a:pt x="469" y="5587"/>
                    <a:pt x="144" y="5728"/>
                    <a:pt x="124" y="5964"/>
                  </a:cubicBezTo>
                  <a:cubicBezTo>
                    <a:pt x="115" y="6066"/>
                    <a:pt x="64" y="6079"/>
                    <a:pt x="0" y="6061"/>
                  </a:cubicBezTo>
                  <a:cubicBezTo>
                    <a:pt x="8" y="6125"/>
                    <a:pt x="17" y="6181"/>
                    <a:pt x="22" y="6252"/>
                  </a:cubicBezTo>
                  <a:cubicBezTo>
                    <a:pt x="107" y="7330"/>
                    <a:pt x="304" y="7299"/>
                    <a:pt x="514" y="7724"/>
                  </a:cubicBezTo>
                  <a:cubicBezTo>
                    <a:pt x="725" y="8148"/>
                    <a:pt x="908" y="8475"/>
                    <a:pt x="1132" y="8508"/>
                  </a:cubicBezTo>
                  <a:cubicBezTo>
                    <a:pt x="1357" y="8542"/>
                    <a:pt x="1695" y="9161"/>
                    <a:pt x="1723" y="9620"/>
                  </a:cubicBezTo>
                  <a:cubicBezTo>
                    <a:pt x="1751" y="10077"/>
                    <a:pt x="1961" y="10600"/>
                    <a:pt x="2088" y="10830"/>
                  </a:cubicBezTo>
                  <a:cubicBezTo>
                    <a:pt x="2215" y="11058"/>
                    <a:pt x="2046" y="11843"/>
                    <a:pt x="2046" y="12431"/>
                  </a:cubicBezTo>
                  <a:cubicBezTo>
                    <a:pt x="2046" y="13020"/>
                    <a:pt x="1737" y="13151"/>
                    <a:pt x="1891" y="13740"/>
                  </a:cubicBezTo>
                  <a:cubicBezTo>
                    <a:pt x="2046" y="14328"/>
                    <a:pt x="3128" y="14621"/>
                    <a:pt x="3437" y="14621"/>
                  </a:cubicBezTo>
                  <a:cubicBezTo>
                    <a:pt x="3746" y="14621"/>
                    <a:pt x="3859" y="15309"/>
                    <a:pt x="3952" y="15344"/>
                  </a:cubicBezTo>
                  <a:cubicBezTo>
                    <a:pt x="4147" y="15419"/>
                    <a:pt x="4173" y="15961"/>
                    <a:pt x="4395" y="16064"/>
                  </a:cubicBezTo>
                  <a:cubicBezTo>
                    <a:pt x="4616" y="16167"/>
                    <a:pt x="4837" y="16475"/>
                    <a:pt x="4925" y="17403"/>
                  </a:cubicBezTo>
                  <a:cubicBezTo>
                    <a:pt x="5014" y="18327"/>
                    <a:pt x="5279" y="18636"/>
                    <a:pt x="5323" y="19049"/>
                  </a:cubicBezTo>
                  <a:cubicBezTo>
                    <a:pt x="5367" y="19461"/>
                    <a:pt x="5854" y="19151"/>
                    <a:pt x="6208" y="19255"/>
                  </a:cubicBezTo>
                  <a:cubicBezTo>
                    <a:pt x="6562" y="19358"/>
                    <a:pt x="7579" y="19255"/>
                    <a:pt x="7845" y="19358"/>
                  </a:cubicBezTo>
                  <a:cubicBezTo>
                    <a:pt x="8110" y="19461"/>
                    <a:pt x="8729" y="19358"/>
                    <a:pt x="9083" y="19975"/>
                  </a:cubicBezTo>
                  <a:cubicBezTo>
                    <a:pt x="9437" y="20592"/>
                    <a:pt x="9614" y="20077"/>
                    <a:pt x="9835" y="20386"/>
                  </a:cubicBezTo>
                  <a:cubicBezTo>
                    <a:pt x="10056" y="20694"/>
                    <a:pt x="10233" y="20901"/>
                    <a:pt x="10542" y="20797"/>
                  </a:cubicBezTo>
                  <a:cubicBezTo>
                    <a:pt x="10852" y="20694"/>
                    <a:pt x="10852" y="21312"/>
                    <a:pt x="11073" y="21416"/>
                  </a:cubicBezTo>
                  <a:cubicBezTo>
                    <a:pt x="11294" y="21519"/>
                    <a:pt x="11693" y="20592"/>
                    <a:pt x="12268" y="19975"/>
                  </a:cubicBezTo>
                  <a:cubicBezTo>
                    <a:pt x="12842" y="19358"/>
                    <a:pt x="13506" y="19769"/>
                    <a:pt x="13815" y="19872"/>
                  </a:cubicBezTo>
                  <a:cubicBezTo>
                    <a:pt x="14125" y="19975"/>
                    <a:pt x="14700" y="19564"/>
                    <a:pt x="15054" y="18636"/>
                  </a:cubicBezTo>
                  <a:cubicBezTo>
                    <a:pt x="15408" y="17711"/>
                    <a:pt x="15850" y="17916"/>
                    <a:pt x="15894" y="17093"/>
                  </a:cubicBezTo>
                  <a:cubicBezTo>
                    <a:pt x="15938" y="16270"/>
                    <a:pt x="15540" y="15961"/>
                    <a:pt x="15717" y="15241"/>
                  </a:cubicBezTo>
                  <a:cubicBezTo>
                    <a:pt x="15894" y="14521"/>
                    <a:pt x="16204" y="14623"/>
                    <a:pt x="16381" y="14830"/>
                  </a:cubicBezTo>
                  <a:cubicBezTo>
                    <a:pt x="16557" y="15035"/>
                    <a:pt x="17044" y="15344"/>
                    <a:pt x="17487" y="14623"/>
                  </a:cubicBezTo>
                  <a:cubicBezTo>
                    <a:pt x="17929" y="13903"/>
                    <a:pt x="18106" y="14007"/>
                    <a:pt x="18504" y="13903"/>
                  </a:cubicBezTo>
                  <a:cubicBezTo>
                    <a:pt x="18902" y="13800"/>
                    <a:pt x="18857" y="13183"/>
                    <a:pt x="19123" y="12566"/>
                  </a:cubicBezTo>
                  <a:cubicBezTo>
                    <a:pt x="19389" y="11948"/>
                    <a:pt x="19698" y="11742"/>
                    <a:pt x="19964" y="11742"/>
                  </a:cubicBezTo>
                  <a:cubicBezTo>
                    <a:pt x="20229" y="11742"/>
                    <a:pt x="20582" y="11124"/>
                    <a:pt x="20848" y="11330"/>
                  </a:cubicBezTo>
                  <a:cubicBezTo>
                    <a:pt x="21114" y="11536"/>
                    <a:pt x="21511" y="11639"/>
                    <a:pt x="21556" y="11124"/>
                  </a:cubicBezTo>
                  <a:cubicBezTo>
                    <a:pt x="21600" y="10611"/>
                    <a:pt x="20892" y="9581"/>
                    <a:pt x="20671" y="8963"/>
                  </a:cubicBez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51" name="Elipse 1150"/>
            <p:cNvSpPr/>
            <p:nvPr/>
          </p:nvSpPr>
          <p:spPr>
            <a:xfrm>
              <a:off x="6201764" y="4402557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1</a:t>
              </a:r>
              <a:endParaRPr lang="es-PE" sz="1050" dirty="0"/>
            </a:p>
          </p:txBody>
        </p:sp>
        <p:sp>
          <p:nvSpPr>
            <p:cNvPr id="1152" name="Elipse 1151"/>
            <p:cNvSpPr/>
            <p:nvPr/>
          </p:nvSpPr>
          <p:spPr>
            <a:xfrm>
              <a:off x="4577195" y="3770535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2</a:t>
              </a:r>
              <a:endParaRPr lang="es-PE" sz="1050" dirty="0"/>
            </a:p>
          </p:txBody>
        </p:sp>
        <p:sp>
          <p:nvSpPr>
            <p:cNvPr id="1153" name="Elipse 1152"/>
            <p:cNvSpPr/>
            <p:nvPr/>
          </p:nvSpPr>
          <p:spPr>
            <a:xfrm>
              <a:off x="5569849" y="4021470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3</a:t>
              </a:r>
              <a:endParaRPr lang="es-PE" sz="1050" dirty="0"/>
            </a:p>
          </p:txBody>
        </p:sp>
        <p:sp>
          <p:nvSpPr>
            <p:cNvPr id="1154" name="Elipse 1153"/>
            <p:cNvSpPr/>
            <p:nvPr/>
          </p:nvSpPr>
          <p:spPr>
            <a:xfrm>
              <a:off x="7680207" y="4220143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4</a:t>
              </a:r>
              <a:endParaRPr lang="es-PE" sz="1050" dirty="0"/>
            </a:p>
          </p:txBody>
        </p:sp>
        <p:sp>
          <p:nvSpPr>
            <p:cNvPr id="1155" name="Elipse 1154"/>
            <p:cNvSpPr/>
            <p:nvPr/>
          </p:nvSpPr>
          <p:spPr>
            <a:xfrm>
              <a:off x="4861477" y="4075217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5</a:t>
              </a:r>
              <a:endParaRPr lang="es-PE" sz="1050" dirty="0"/>
            </a:p>
          </p:txBody>
        </p:sp>
        <p:sp>
          <p:nvSpPr>
            <p:cNvPr id="1156" name="Elipse 1155"/>
            <p:cNvSpPr/>
            <p:nvPr/>
          </p:nvSpPr>
          <p:spPr>
            <a:xfrm>
              <a:off x="6710257" y="2935005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6</a:t>
              </a:r>
              <a:endParaRPr lang="es-PE" sz="1050" dirty="0"/>
            </a:p>
          </p:txBody>
        </p:sp>
        <p:sp>
          <p:nvSpPr>
            <p:cNvPr id="1157" name="Elipse 1156"/>
            <p:cNvSpPr/>
            <p:nvPr/>
          </p:nvSpPr>
          <p:spPr>
            <a:xfrm>
              <a:off x="7393446" y="3806098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7</a:t>
              </a:r>
              <a:endParaRPr lang="es-PE" sz="1050" dirty="0"/>
            </a:p>
          </p:txBody>
        </p:sp>
        <p:sp>
          <p:nvSpPr>
            <p:cNvPr id="1158" name="Elipse 1157"/>
            <p:cNvSpPr/>
            <p:nvPr/>
          </p:nvSpPr>
          <p:spPr>
            <a:xfrm>
              <a:off x="4958702" y="5005586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8</a:t>
              </a:r>
              <a:endParaRPr lang="es-PE" sz="1050" dirty="0"/>
            </a:p>
          </p:txBody>
        </p:sp>
        <p:sp>
          <p:nvSpPr>
            <p:cNvPr id="1159" name="Elipse 1158"/>
            <p:cNvSpPr/>
            <p:nvPr/>
          </p:nvSpPr>
          <p:spPr>
            <a:xfrm>
              <a:off x="5319096" y="4949359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9</a:t>
              </a:r>
              <a:endParaRPr lang="es-PE" sz="1050" dirty="0"/>
            </a:p>
          </p:txBody>
        </p:sp>
        <p:grpSp>
          <p:nvGrpSpPr>
            <p:cNvPr id="1160" name="Grupo 1159"/>
            <p:cNvGrpSpPr/>
            <p:nvPr/>
          </p:nvGrpSpPr>
          <p:grpSpPr>
            <a:xfrm>
              <a:off x="6062806" y="3407163"/>
              <a:ext cx="363946" cy="253916"/>
              <a:chOff x="8598177" y="2629598"/>
              <a:chExt cx="363946" cy="253916"/>
            </a:xfrm>
          </p:grpSpPr>
          <p:sp>
            <p:nvSpPr>
              <p:cNvPr id="1161" name="Elipse 1160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2" name="CuadroTexto 1161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10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3" name="Grupo 1162"/>
            <p:cNvGrpSpPr/>
            <p:nvPr/>
          </p:nvGrpSpPr>
          <p:grpSpPr>
            <a:xfrm>
              <a:off x="5612326" y="4757062"/>
              <a:ext cx="363946" cy="253916"/>
              <a:chOff x="8598177" y="2629598"/>
              <a:chExt cx="363946" cy="253916"/>
            </a:xfrm>
          </p:grpSpPr>
          <p:sp>
            <p:nvSpPr>
              <p:cNvPr id="1164" name="Elipse 1163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5" name="CuadroTexto 1164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11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6" name="Grupo 1165"/>
            <p:cNvGrpSpPr/>
            <p:nvPr/>
          </p:nvGrpSpPr>
          <p:grpSpPr>
            <a:xfrm>
              <a:off x="6573241" y="3691540"/>
              <a:ext cx="363946" cy="253916"/>
              <a:chOff x="8598177" y="2629598"/>
              <a:chExt cx="363946" cy="253916"/>
            </a:xfrm>
          </p:grpSpPr>
          <p:sp>
            <p:nvSpPr>
              <p:cNvPr id="1167" name="Elipse 1166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8" name="CuadroTexto 1167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12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9" name="Grupo 1168"/>
            <p:cNvGrpSpPr/>
            <p:nvPr/>
          </p:nvGrpSpPr>
          <p:grpSpPr>
            <a:xfrm>
              <a:off x="7803552" y="3565647"/>
              <a:ext cx="363946" cy="253916"/>
              <a:chOff x="8598177" y="2629598"/>
              <a:chExt cx="363946" cy="253916"/>
            </a:xfrm>
          </p:grpSpPr>
          <p:sp>
            <p:nvSpPr>
              <p:cNvPr id="1170" name="Elipse 1169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71" name="CuadroTexto 1170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13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72" name="Grupo 1171"/>
            <p:cNvGrpSpPr/>
            <p:nvPr/>
          </p:nvGrpSpPr>
          <p:grpSpPr>
            <a:xfrm>
              <a:off x="4289566" y="3150015"/>
              <a:ext cx="363946" cy="253916"/>
              <a:chOff x="8598177" y="2629598"/>
              <a:chExt cx="363946" cy="253916"/>
            </a:xfrm>
          </p:grpSpPr>
          <p:sp>
            <p:nvSpPr>
              <p:cNvPr id="1173" name="Elipse 1172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74" name="CuadroTexto 1173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14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75" name="Grupo 1174"/>
            <p:cNvGrpSpPr/>
            <p:nvPr/>
          </p:nvGrpSpPr>
          <p:grpSpPr>
            <a:xfrm>
              <a:off x="7660435" y="3834214"/>
              <a:ext cx="363946" cy="253916"/>
              <a:chOff x="8598177" y="2629598"/>
              <a:chExt cx="363946" cy="253916"/>
            </a:xfrm>
          </p:grpSpPr>
          <p:sp>
            <p:nvSpPr>
              <p:cNvPr id="1176" name="Elipse 1175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77" name="CuadroTexto 1176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15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91" name="Elipse 2290"/>
            <p:cNvSpPr/>
            <p:nvPr/>
          </p:nvSpPr>
          <p:spPr>
            <a:xfrm>
              <a:off x="7826216" y="4059533"/>
              <a:ext cx="45719" cy="45719"/>
            </a:xfrm>
            <a:prstGeom prst="ellipse">
              <a:avLst/>
            </a:prstGeom>
            <a:solidFill>
              <a:srgbClr val="EF4130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cxnSp>
          <p:nvCxnSpPr>
            <p:cNvPr id="2292" name="Conector recto de flecha 2291"/>
            <p:cNvCxnSpPr/>
            <p:nvPr/>
          </p:nvCxnSpPr>
          <p:spPr>
            <a:xfrm flipH="1" flipV="1">
              <a:off x="5441133" y="4641582"/>
              <a:ext cx="234327" cy="14401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49" name="Rectángulo 1148"/>
          <p:cNvSpPr/>
          <p:nvPr/>
        </p:nvSpPr>
        <p:spPr>
          <a:xfrm>
            <a:off x="3042729" y="846432"/>
            <a:ext cx="61907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PE" sz="1200" b="1" dirty="0">
                <a:solidFill>
                  <a:prstClr val="black"/>
                </a:solidFill>
              </a:rPr>
              <a:t>2021</a:t>
            </a:r>
            <a:endParaRPr lang="es-PE" dirty="0"/>
          </a:p>
        </p:txBody>
      </p:sp>
      <p:sp>
        <p:nvSpPr>
          <p:cNvPr id="1180" name="Rectángulo 1179"/>
          <p:cNvSpPr/>
          <p:nvPr/>
        </p:nvSpPr>
        <p:spPr>
          <a:xfrm>
            <a:off x="3243970" y="1208056"/>
            <a:ext cx="453970" cy="48197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60000"/>
              </a:lnSpc>
            </a:pPr>
            <a:r>
              <a:rPr lang="es-PE" sz="1200" b="1" dirty="0">
                <a:solidFill>
                  <a:srgbClr val="EF4130"/>
                </a:solidFill>
              </a:rPr>
              <a:t>8%</a:t>
            </a:r>
            <a:endParaRPr lang="es-ES" sz="1400" b="1" dirty="0">
              <a:solidFill>
                <a:srgbClr val="EF4130"/>
              </a:solidFill>
            </a:endParaRP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26%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19%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7%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24%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14%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16%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22%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15%</a:t>
            </a:r>
          </a:p>
          <a:p>
            <a:pPr>
              <a:lnSpc>
                <a:spcPct val="160000"/>
              </a:lnSpc>
            </a:pPr>
            <a:endParaRPr lang="es-ES" sz="1200" b="1" dirty="0">
              <a:solidFill>
                <a:srgbClr val="EF4130"/>
              </a:solidFill>
            </a:endParaRP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19%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11%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2%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8%</a:t>
            </a:r>
          </a:p>
          <a:p>
            <a:pPr>
              <a:lnSpc>
                <a:spcPct val="160000"/>
              </a:lnSpc>
            </a:pPr>
            <a:r>
              <a:rPr lang="es-ES" sz="1200" b="1" dirty="0">
                <a:solidFill>
                  <a:srgbClr val="EF4130"/>
                </a:solidFill>
              </a:rPr>
              <a:t>9%</a:t>
            </a:r>
          </a:p>
          <a:p>
            <a:pPr>
              <a:lnSpc>
                <a:spcPct val="160000"/>
              </a:lnSpc>
            </a:pPr>
            <a:endParaRPr lang="es-PE" sz="1200" b="1" dirty="0">
              <a:solidFill>
                <a:srgbClr val="EF4130"/>
              </a:solidFill>
            </a:endParaRPr>
          </a:p>
        </p:txBody>
      </p:sp>
      <p:sp>
        <p:nvSpPr>
          <p:cNvPr id="2293" name="Estrella de 5 puntas 2292"/>
          <p:cNvSpPr/>
          <p:nvPr/>
        </p:nvSpPr>
        <p:spPr>
          <a:xfrm>
            <a:off x="3448387" y="3997302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2298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3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339752" y="692696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3157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Q9.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Have you suffered from any kind of sexual harassment in the past year? </a:t>
            </a:r>
            <a:endParaRPr lang="en-US" sz="1100" dirty="0"/>
          </a:p>
        </p:txBody>
      </p:sp>
      <p:sp>
        <p:nvSpPr>
          <p:cNvPr id="3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257647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Suffered sexual harassment 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57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graphicFrame>
        <p:nvGraphicFramePr>
          <p:cNvPr id="1176" name="43 Gráfico"/>
          <p:cNvGraphicFramePr/>
          <p:nvPr>
            <p:extLst>
              <p:ext uri="{D42A27DB-BD31-4B8C-83A1-F6EECF244321}">
                <p14:modId xmlns:p14="http://schemas.microsoft.com/office/powerpoint/2010/main" val="3838859653"/>
              </p:ext>
            </p:extLst>
          </p:nvPr>
        </p:nvGraphicFramePr>
        <p:xfrm>
          <a:off x="281518" y="1176869"/>
          <a:ext cx="2830091" cy="47731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77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1057634"/>
              </p:ext>
            </p:extLst>
          </p:nvPr>
        </p:nvGraphicFramePr>
        <p:xfrm>
          <a:off x="606955" y="710884"/>
          <a:ext cx="2936749" cy="487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67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NO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Top</a:t>
                      </a:r>
                      <a:r>
                        <a:rPr lang="en-US" sz="1200" b="0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 14</a:t>
                      </a:r>
                      <a:endParaRPr lang="es-PE" sz="1400" b="0" dirty="0">
                        <a:latin typeface="Calibri Light" panose="020F03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79" name="Tabla 11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620770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861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grpSp>
        <p:nvGrpSpPr>
          <p:cNvPr id="30" name="Grupo 29"/>
          <p:cNvGrpSpPr/>
          <p:nvPr/>
        </p:nvGrpSpPr>
        <p:grpSpPr>
          <a:xfrm>
            <a:off x="3771788" y="1812566"/>
            <a:ext cx="5015027" cy="3311492"/>
            <a:chOff x="3903276" y="2061725"/>
            <a:chExt cx="5015027" cy="3311492"/>
          </a:xfrm>
        </p:grpSpPr>
        <p:grpSp>
          <p:nvGrpSpPr>
            <p:cNvPr id="1182" name="Group 1107"/>
            <p:cNvGrpSpPr>
              <a:grpSpLocks noChangeAspect="1"/>
            </p:cNvGrpSpPr>
            <p:nvPr/>
          </p:nvGrpSpPr>
          <p:grpSpPr bwMode="auto">
            <a:xfrm>
              <a:off x="7836604" y="4556984"/>
              <a:ext cx="914639" cy="816233"/>
              <a:chOff x="4133" y="2396"/>
              <a:chExt cx="709" cy="482"/>
            </a:xfrm>
            <a:solidFill>
              <a:srgbClr val="BFBFBF"/>
            </a:solidFill>
          </p:grpSpPr>
          <p:sp>
            <p:nvSpPr>
              <p:cNvPr id="2282" name="Freeform 1108"/>
              <p:cNvSpPr>
                <a:spLocks/>
              </p:cNvSpPr>
              <p:nvPr/>
            </p:nvSpPr>
            <p:spPr bwMode="auto">
              <a:xfrm>
                <a:off x="4438" y="2396"/>
                <a:ext cx="98" cy="82"/>
              </a:xfrm>
              <a:custGeom>
                <a:avLst/>
                <a:gdLst>
                  <a:gd name="T0" fmla="*/ 20 w 103"/>
                  <a:gd name="T1" fmla="*/ 66 h 86"/>
                  <a:gd name="T2" fmla="*/ 23 w 103"/>
                  <a:gd name="T3" fmla="*/ 63 h 86"/>
                  <a:gd name="T4" fmla="*/ 26 w 103"/>
                  <a:gd name="T5" fmla="*/ 60 h 86"/>
                  <a:gd name="T6" fmla="*/ 29 w 103"/>
                  <a:gd name="T7" fmla="*/ 55 h 86"/>
                  <a:gd name="T8" fmla="*/ 35 w 103"/>
                  <a:gd name="T9" fmla="*/ 53 h 86"/>
                  <a:gd name="T10" fmla="*/ 55 w 103"/>
                  <a:gd name="T11" fmla="*/ 60 h 86"/>
                  <a:gd name="T12" fmla="*/ 64 w 103"/>
                  <a:gd name="T13" fmla="*/ 70 h 86"/>
                  <a:gd name="T14" fmla="*/ 78 w 103"/>
                  <a:gd name="T15" fmla="*/ 82 h 86"/>
                  <a:gd name="T16" fmla="*/ 81 w 103"/>
                  <a:gd name="T17" fmla="*/ 82 h 86"/>
                  <a:gd name="T18" fmla="*/ 92 w 103"/>
                  <a:gd name="T19" fmla="*/ 84 h 86"/>
                  <a:gd name="T20" fmla="*/ 102 w 103"/>
                  <a:gd name="T21" fmla="*/ 86 h 86"/>
                  <a:gd name="T22" fmla="*/ 102 w 103"/>
                  <a:gd name="T23" fmla="*/ 86 h 86"/>
                  <a:gd name="T24" fmla="*/ 103 w 103"/>
                  <a:gd name="T25" fmla="*/ 86 h 86"/>
                  <a:gd name="T26" fmla="*/ 100 w 103"/>
                  <a:gd name="T27" fmla="*/ 83 h 86"/>
                  <a:gd name="T28" fmla="*/ 90 w 103"/>
                  <a:gd name="T29" fmla="*/ 74 h 86"/>
                  <a:gd name="T30" fmla="*/ 87 w 103"/>
                  <a:gd name="T31" fmla="*/ 73 h 86"/>
                  <a:gd name="T32" fmla="*/ 80 w 103"/>
                  <a:gd name="T33" fmla="*/ 70 h 86"/>
                  <a:gd name="T34" fmla="*/ 75 w 103"/>
                  <a:gd name="T35" fmla="*/ 61 h 86"/>
                  <a:gd name="T36" fmla="*/ 72 w 103"/>
                  <a:gd name="T37" fmla="*/ 55 h 86"/>
                  <a:gd name="T38" fmla="*/ 65 w 103"/>
                  <a:gd name="T39" fmla="*/ 45 h 86"/>
                  <a:gd name="T40" fmla="*/ 70 w 103"/>
                  <a:gd name="T41" fmla="*/ 42 h 86"/>
                  <a:gd name="T42" fmla="*/ 71 w 103"/>
                  <a:gd name="T43" fmla="*/ 42 h 86"/>
                  <a:gd name="T44" fmla="*/ 74 w 103"/>
                  <a:gd name="T45" fmla="*/ 41 h 86"/>
                  <a:gd name="T46" fmla="*/ 71 w 103"/>
                  <a:gd name="T47" fmla="*/ 38 h 86"/>
                  <a:gd name="T48" fmla="*/ 62 w 103"/>
                  <a:gd name="T49" fmla="*/ 34 h 86"/>
                  <a:gd name="T50" fmla="*/ 48 w 103"/>
                  <a:gd name="T51" fmla="*/ 24 h 86"/>
                  <a:gd name="T52" fmla="*/ 6 w 103"/>
                  <a:gd name="T53" fmla="*/ 2 h 86"/>
                  <a:gd name="T54" fmla="*/ 0 w 103"/>
                  <a:gd name="T55" fmla="*/ 0 h 86"/>
                  <a:gd name="T56" fmla="*/ 0 w 103"/>
                  <a:gd name="T57" fmla="*/ 68 h 86"/>
                  <a:gd name="T58" fmla="*/ 10 w 103"/>
                  <a:gd name="T59" fmla="*/ 71 h 86"/>
                  <a:gd name="T60" fmla="*/ 20 w 103"/>
                  <a:gd name="T61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3" h="86">
                    <a:moveTo>
                      <a:pt x="20" y="66"/>
                    </a:moveTo>
                    <a:cubicBezTo>
                      <a:pt x="20" y="65"/>
                      <a:pt x="21" y="63"/>
                      <a:pt x="23" y="63"/>
                    </a:cubicBezTo>
                    <a:cubicBezTo>
                      <a:pt x="24" y="63"/>
                      <a:pt x="25" y="61"/>
                      <a:pt x="26" y="60"/>
                    </a:cubicBezTo>
                    <a:cubicBezTo>
                      <a:pt x="26" y="58"/>
                      <a:pt x="27" y="57"/>
                      <a:pt x="29" y="55"/>
                    </a:cubicBezTo>
                    <a:cubicBezTo>
                      <a:pt x="30" y="54"/>
                      <a:pt x="32" y="53"/>
                      <a:pt x="35" y="53"/>
                    </a:cubicBezTo>
                    <a:cubicBezTo>
                      <a:pt x="41" y="53"/>
                      <a:pt x="50" y="56"/>
                      <a:pt x="55" y="60"/>
                    </a:cubicBezTo>
                    <a:cubicBezTo>
                      <a:pt x="58" y="63"/>
                      <a:pt x="61" y="66"/>
                      <a:pt x="64" y="70"/>
                    </a:cubicBezTo>
                    <a:cubicBezTo>
                      <a:pt x="69" y="76"/>
                      <a:pt x="74" y="83"/>
                      <a:pt x="78" y="82"/>
                    </a:cubicBezTo>
                    <a:cubicBezTo>
                      <a:pt x="79" y="82"/>
                      <a:pt x="80" y="82"/>
                      <a:pt x="81" y="82"/>
                    </a:cubicBezTo>
                    <a:cubicBezTo>
                      <a:pt x="85" y="82"/>
                      <a:pt x="89" y="83"/>
                      <a:pt x="92" y="84"/>
                    </a:cubicBezTo>
                    <a:cubicBezTo>
                      <a:pt x="96" y="85"/>
                      <a:pt x="99" y="86"/>
                      <a:pt x="102" y="86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03" y="85"/>
                      <a:pt x="101" y="84"/>
                      <a:pt x="100" y="83"/>
                    </a:cubicBezTo>
                    <a:cubicBezTo>
                      <a:pt x="100" y="83"/>
                      <a:pt x="90" y="79"/>
                      <a:pt x="90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5" y="72"/>
                      <a:pt x="82" y="71"/>
                      <a:pt x="80" y="70"/>
                    </a:cubicBezTo>
                    <a:cubicBezTo>
                      <a:pt x="77" y="68"/>
                      <a:pt x="76" y="64"/>
                      <a:pt x="75" y="61"/>
                    </a:cubicBezTo>
                    <a:cubicBezTo>
                      <a:pt x="75" y="58"/>
                      <a:pt x="74" y="56"/>
                      <a:pt x="72" y="55"/>
                    </a:cubicBezTo>
                    <a:cubicBezTo>
                      <a:pt x="68" y="53"/>
                      <a:pt x="65" y="49"/>
                      <a:pt x="65" y="45"/>
                    </a:cubicBezTo>
                    <a:cubicBezTo>
                      <a:pt x="66" y="44"/>
                      <a:pt x="66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3" y="42"/>
                      <a:pt x="74" y="42"/>
                      <a:pt x="74" y="41"/>
                    </a:cubicBezTo>
                    <a:cubicBezTo>
                      <a:pt x="74" y="41"/>
                      <a:pt x="74" y="40"/>
                      <a:pt x="71" y="38"/>
                    </a:cubicBezTo>
                    <a:cubicBezTo>
                      <a:pt x="70" y="37"/>
                      <a:pt x="66" y="35"/>
                      <a:pt x="62" y="34"/>
                    </a:cubicBezTo>
                    <a:cubicBezTo>
                      <a:pt x="56" y="32"/>
                      <a:pt x="49" y="30"/>
                      <a:pt x="48" y="24"/>
                    </a:cubicBezTo>
                    <a:cubicBezTo>
                      <a:pt x="48" y="20"/>
                      <a:pt x="21" y="5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" y="69"/>
                      <a:pt x="6" y="70"/>
                      <a:pt x="10" y="71"/>
                    </a:cubicBezTo>
                    <a:cubicBezTo>
                      <a:pt x="18" y="71"/>
                      <a:pt x="19" y="68"/>
                      <a:pt x="20" y="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3" name="Freeform 1109"/>
              <p:cNvSpPr>
                <a:spLocks/>
              </p:cNvSpPr>
              <p:nvPr/>
            </p:nvSpPr>
            <p:spPr bwMode="auto">
              <a:xfrm>
                <a:off x="4133" y="2483"/>
                <a:ext cx="437" cy="328"/>
              </a:xfrm>
              <a:custGeom>
                <a:avLst/>
                <a:gdLst>
                  <a:gd name="T0" fmla="*/ 452 w 456"/>
                  <a:gd name="T1" fmla="*/ 176 h 342"/>
                  <a:gd name="T2" fmla="*/ 430 w 456"/>
                  <a:gd name="T3" fmla="*/ 154 h 342"/>
                  <a:gd name="T4" fmla="*/ 423 w 456"/>
                  <a:gd name="T5" fmla="*/ 138 h 342"/>
                  <a:gd name="T6" fmla="*/ 415 w 456"/>
                  <a:gd name="T7" fmla="*/ 138 h 342"/>
                  <a:gd name="T8" fmla="*/ 377 w 456"/>
                  <a:gd name="T9" fmla="*/ 99 h 342"/>
                  <a:gd name="T10" fmla="*/ 363 w 456"/>
                  <a:gd name="T11" fmla="*/ 63 h 342"/>
                  <a:gd name="T12" fmla="*/ 352 w 456"/>
                  <a:gd name="T13" fmla="*/ 42 h 342"/>
                  <a:gd name="T14" fmla="*/ 333 w 456"/>
                  <a:gd name="T15" fmla="*/ 3 h 342"/>
                  <a:gd name="T16" fmla="*/ 323 w 456"/>
                  <a:gd name="T17" fmla="*/ 29 h 342"/>
                  <a:gd name="T18" fmla="*/ 317 w 456"/>
                  <a:gd name="T19" fmla="*/ 70 h 342"/>
                  <a:gd name="T20" fmla="*/ 284 w 456"/>
                  <a:gd name="T21" fmla="*/ 70 h 342"/>
                  <a:gd name="T22" fmla="*/ 254 w 456"/>
                  <a:gd name="T23" fmla="*/ 49 h 342"/>
                  <a:gd name="T24" fmla="*/ 254 w 456"/>
                  <a:gd name="T25" fmla="*/ 32 h 342"/>
                  <a:gd name="T26" fmla="*/ 266 w 456"/>
                  <a:gd name="T27" fmla="*/ 17 h 342"/>
                  <a:gd name="T28" fmla="*/ 261 w 456"/>
                  <a:gd name="T29" fmla="*/ 20 h 342"/>
                  <a:gd name="T30" fmla="*/ 249 w 456"/>
                  <a:gd name="T31" fmla="*/ 18 h 342"/>
                  <a:gd name="T32" fmla="*/ 206 w 456"/>
                  <a:gd name="T33" fmla="*/ 17 h 342"/>
                  <a:gd name="T34" fmla="*/ 196 w 456"/>
                  <a:gd name="T35" fmla="*/ 24 h 342"/>
                  <a:gd name="T36" fmla="*/ 188 w 456"/>
                  <a:gd name="T37" fmla="*/ 45 h 342"/>
                  <a:gd name="T38" fmla="*/ 175 w 456"/>
                  <a:gd name="T39" fmla="*/ 51 h 342"/>
                  <a:gd name="T40" fmla="*/ 162 w 456"/>
                  <a:gd name="T41" fmla="*/ 41 h 342"/>
                  <a:gd name="T42" fmla="*/ 146 w 456"/>
                  <a:gd name="T43" fmla="*/ 42 h 342"/>
                  <a:gd name="T44" fmla="*/ 136 w 456"/>
                  <a:gd name="T45" fmla="*/ 45 h 342"/>
                  <a:gd name="T46" fmla="*/ 128 w 456"/>
                  <a:gd name="T47" fmla="*/ 62 h 342"/>
                  <a:gd name="T48" fmla="*/ 122 w 456"/>
                  <a:gd name="T49" fmla="*/ 69 h 342"/>
                  <a:gd name="T50" fmla="*/ 110 w 456"/>
                  <a:gd name="T51" fmla="*/ 68 h 342"/>
                  <a:gd name="T52" fmla="*/ 73 w 456"/>
                  <a:gd name="T53" fmla="*/ 107 h 342"/>
                  <a:gd name="T54" fmla="*/ 46 w 456"/>
                  <a:gd name="T55" fmla="*/ 117 h 342"/>
                  <a:gd name="T56" fmla="*/ 15 w 456"/>
                  <a:gd name="T57" fmla="*/ 131 h 342"/>
                  <a:gd name="T58" fmla="*/ 8 w 456"/>
                  <a:gd name="T59" fmla="*/ 132 h 342"/>
                  <a:gd name="T60" fmla="*/ 11 w 456"/>
                  <a:gd name="T61" fmla="*/ 182 h 342"/>
                  <a:gd name="T62" fmla="*/ 4 w 456"/>
                  <a:gd name="T63" fmla="*/ 186 h 342"/>
                  <a:gd name="T64" fmla="*/ 30 w 456"/>
                  <a:gd name="T65" fmla="*/ 255 h 342"/>
                  <a:gd name="T66" fmla="*/ 23 w 456"/>
                  <a:gd name="T67" fmla="*/ 279 h 342"/>
                  <a:gd name="T68" fmla="*/ 53 w 456"/>
                  <a:gd name="T69" fmla="*/ 289 h 342"/>
                  <a:gd name="T70" fmla="*/ 84 w 456"/>
                  <a:gd name="T71" fmla="*/ 274 h 342"/>
                  <a:gd name="T72" fmla="*/ 136 w 456"/>
                  <a:gd name="T73" fmla="*/ 258 h 342"/>
                  <a:gd name="T74" fmla="*/ 202 w 456"/>
                  <a:gd name="T75" fmla="*/ 244 h 342"/>
                  <a:gd name="T76" fmla="*/ 229 w 456"/>
                  <a:gd name="T77" fmla="*/ 252 h 342"/>
                  <a:gd name="T78" fmla="*/ 239 w 456"/>
                  <a:gd name="T79" fmla="*/ 266 h 342"/>
                  <a:gd name="T80" fmla="*/ 253 w 456"/>
                  <a:gd name="T81" fmla="*/ 288 h 342"/>
                  <a:gd name="T82" fmla="*/ 281 w 456"/>
                  <a:gd name="T83" fmla="*/ 263 h 342"/>
                  <a:gd name="T84" fmla="*/ 276 w 456"/>
                  <a:gd name="T85" fmla="*/ 289 h 342"/>
                  <a:gd name="T86" fmla="*/ 287 w 456"/>
                  <a:gd name="T87" fmla="*/ 296 h 342"/>
                  <a:gd name="T88" fmla="*/ 303 w 456"/>
                  <a:gd name="T89" fmla="*/ 314 h 342"/>
                  <a:gd name="T90" fmla="*/ 344 w 456"/>
                  <a:gd name="T91" fmla="*/ 339 h 342"/>
                  <a:gd name="T92" fmla="*/ 364 w 456"/>
                  <a:gd name="T93" fmla="*/ 331 h 342"/>
                  <a:gd name="T94" fmla="*/ 381 w 456"/>
                  <a:gd name="T95" fmla="*/ 337 h 342"/>
                  <a:gd name="T96" fmla="*/ 417 w 456"/>
                  <a:gd name="T97" fmla="*/ 303 h 342"/>
                  <a:gd name="T98" fmla="*/ 448 w 456"/>
                  <a:gd name="T99" fmla="*/ 246 h 342"/>
                  <a:gd name="T100" fmla="*/ 455 w 456"/>
                  <a:gd name="T101" fmla="*/ 20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6" h="342">
                    <a:moveTo>
                      <a:pt x="456" y="201"/>
                    </a:moveTo>
                    <a:cubicBezTo>
                      <a:pt x="456" y="201"/>
                      <a:pt x="455" y="198"/>
                      <a:pt x="455" y="197"/>
                    </a:cubicBezTo>
                    <a:cubicBezTo>
                      <a:pt x="454" y="197"/>
                      <a:pt x="454" y="197"/>
                      <a:pt x="454" y="197"/>
                    </a:cubicBezTo>
                    <a:cubicBezTo>
                      <a:pt x="453" y="197"/>
                      <a:pt x="453" y="196"/>
                      <a:pt x="452" y="196"/>
                    </a:cubicBezTo>
                    <a:cubicBezTo>
                      <a:pt x="450" y="193"/>
                      <a:pt x="451" y="180"/>
                      <a:pt x="452" y="176"/>
                    </a:cubicBezTo>
                    <a:cubicBezTo>
                      <a:pt x="451" y="176"/>
                      <a:pt x="450" y="176"/>
                      <a:pt x="450" y="176"/>
                    </a:cubicBezTo>
                    <a:cubicBezTo>
                      <a:pt x="445" y="176"/>
                      <a:pt x="443" y="168"/>
                      <a:pt x="442" y="165"/>
                    </a:cubicBezTo>
                    <a:cubicBezTo>
                      <a:pt x="441" y="163"/>
                      <a:pt x="438" y="158"/>
                      <a:pt x="436" y="158"/>
                    </a:cubicBezTo>
                    <a:cubicBezTo>
                      <a:pt x="435" y="158"/>
                      <a:pt x="435" y="159"/>
                      <a:pt x="434" y="159"/>
                    </a:cubicBezTo>
                    <a:cubicBezTo>
                      <a:pt x="431" y="159"/>
                      <a:pt x="430" y="156"/>
                      <a:pt x="430" y="154"/>
                    </a:cubicBezTo>
                    <a:cubicBezTo>
                      <a:pt x="430" y="154"/>
                      <a:pt x="430" y="153"/>
                      <a:pt x="430" y="153"/>
                    </a:cubicBezTo>
                    <a:cubicBezTo>
                      <a:pt x="429" y="153"/>
                      <a:pt x="429" y="153"/>
                      <a:pt x="429" y="153"/>
                    </a:cubicBezTo>
                    <a:cubicBezTo>
                      <a:pt x="427" y="153"/>
                      <a:pt x="426" y="153"/>
                      <a:pt x="425" y="152"/>
                    </a:cubicBezTo>
                    <a:cubicBezTo>
                      <a:pt x="423" y="149"/>
                      <a:pt x="423" y="142"/>
                      <a:pt x="423" y="139"/>
                    </a:cubicBezTo>
                    <a:cubicBezTo>
                      <a:pt x="423" y="139"/>
                      <a:pt x="423" y="139"/>
                      <a:pt x="423" y="138"/>
                    </a:cubicBezTo>
                    <a:cubicBezTo>
                      <a:pt x="423" y="138"/>
                      <a:pt x="423" y="138"/>
                      <a:pt x="422" y="138"/>
                    </a:cubicBezTo>
                    <a:cubicBezTo>
                      <a:pt x="421" y="138"/>
                      <a:pt x="420" y="138"/>
                      <a:pt x="419" y="137"/>
                    </a:cubicBezTo>
                    <a:cubicBezTo>
                      <a:pt x="419" y="137"/>
                      <a:pt x="419" y="136"/>
                      <a:pt x="419" y="136"/>
                    </a:cubicBezTo>
                    <a:cubicBezTo>
                      <a:pt x="419" y="136"/>
                      <a:pt x="418" y="137"/>
                      <a:pt x="417" y="137"/>
                    </a:cubicBezTo>
                    <a:cubicBezTo>
                      <a:pt x="416" y="137"/>
                      <a:pt x="416" y="138"/>
                      <a:pt x="415" y="138"/>
                    </a:cubicBezTo>
                    <a:cubicBezTo>
                      <a:pt x="414" y="139"/>
                      <a:pt x="412" y="138"/>
                      <a:pt x="411" y="137"/>
                    </a:cubicBezTo>
                    <a:cubicBezTo>
                      <a:pt x="409" y="134"/>
                      <a:pt x="409" y="130"/>
                      <a:pt x="410" y="128"/>
                    </a:cubicBezTo>
                    <a:cubicBezTo>
                      <a:pt x="410" y="126"/>
                      <a:pt x="409" y="124"/>
                      <a:pt x="406" y="122"/>
                    </a:cubicBezTo>
                    <a:cubicBezTo>
                      <a:pt x="402" y="118"/>
                      <a:pt x="401" y="115"/>
                      <a:pt x="402" y="112"/>
                    </a:cubicBezTo>
                    <a:cubicBezTo>
                      <a:pt x="400" y="109"/>
                      <a:pt x="382" y="100"/>
                      <a:pt x="377" y="99"/>
                    </a:cubicBezTo>
                    <a:cubicBezTo>
                      <a:pt x="373" y="98"/>
                      <a:pt x="373" y="94"/>
                      <a:pt x="373" y="92"/>
                    </a:cubicBezTo>
                    <a:cubicBezTo>
                      <a:pt x="373" y="91"/>
                      <a:pt x="374" y="91"/>
                      <a:pt x="373" y="90"/>
                    </a:cubicBezTo>
                    <a:cubicBezTo>
                      <a:pt x="371" y="88"/>
                      <a:pt x="370" y="80"/>
                      <a:pt x="370" y="75"/>
                    </a:cubicBezTo>
                    <a:cubicBezTo>
                      <a:pt x="370" y="73"/>
                      <a:pt x="369" y="72"/>
                      <a:pt x="367" y="70"/>
                    </a:cubicBezTo>
                    <a:cubicBezTo>
                      <a:pt x="365" y="68"/>
                      <a:pt x="363" y="66"/>
                      <a:pt x="363" y="63"/>
                    </a:cubicBezTo>
                    <a:cubicBezTo>
                      <a:pt x="364" y="61"/>
                      <a:pt x="363" y="60"/>
                      <a:pt x="363" y="58"/>
                    </a:cubicBezTo>
                    <a:cubicBezTo>
                      <a:pt x="362" y="55"/>
                      <a:pt x="362" y="52"/>
                      <a:pt x="362" y="49"/>
                    </a:cubicBezTo>
                    <a:cubicBezTo>
                      <a:pt x="362" y="48"/>
                      <a:pt x="361" y="47"/>
                      <a:pt x="358" y="45"/>
                    </a:cubicBezTo>
                    <a:cubicBezTo>
                      <a:pt x="357" y="44"/>
                      <a:pt x="355" y="43"/>
                      <a:pt x="355" y="41"/>
                    </a:cubicBezTo>
                    <a:cubicBezTo>
                      <a:pt x="354" y="42"/>
                      <a:pt x="353" y="42"/>
                      <a:pt x="352" y="42"/>
                    </a:cubicBezTo>
                    <a:cubicBezTo>
                      <a:pt x="351" y="42"/>
                      <a:pt x="349" y="43"/>
                      <a:pt x="348" y="43"/>
                    </a:cubicBezTo>
                    <a:cubicBezTo>
                      <a:pt x="346" y="43"/>
                      <a:pt x="345" y="43"/>
                      <a:pt x="344" y="41"/>
                    </a:cubicBezTo>
                    <a:cubicBezTo>
                      <a:pt x="342" y="39"/>
                      <a:pt x="342" y="34"/>
                      <a:pt x="342" y="29"/>
                    </a:cubicBezTo>
                    <a:cubicBezTo>
                      <a:pt x="343" y="24"/>
                      <a:pt x="340" y="15"/>
                      <a:pt x="338" y="13"/>
                    </a:cubicBezTo>
                    <a:cubicBezTo>
                      <a:pt x="335" y="11"/>
                      <a:pt x="334" y="7"/>
                      <a:pt x="333" y="3"/>
                    </a:cubicBezTo>
                    <a:cubicBezTo>
                      <a:pt x="333" y="2"/>
                      <a:pt x="333" y="1"/>
                      <a:pt x="332" y="0"/>
                    </a:cubicBezTo>
                    <a:cubicBezTo>
                      <a:pt x="331" y="1"/>
                      <a:pt x="328" y="4"/>
                      <a:pt x="328" y="6"/>
                    </a:cubicBezTo>
                    <a:cubicBezTo>
                      <a:pt x="328" y="10"/>
                      <a:pt x="327" y="14"/>
                      <a:pt x="325" y="17"/>
                    </a:cubicBezTo>
                    <a:cubicBezTo>
                      <a:pt x="324" y="17"/>
                      <a:pt x="325" y="19"/>
                      <a:pt x="325" y="20"/>
                    </a:cubicBezTo>
                    <a:cubicBezTo>
                      <a:pt x="325" y="23"/>
                      <a:pt x="326" y="27"/>
                      <a:pt x="323" y="29"/>
                    </a:cubicBezTo>
                    <a:cubicBezTo>
                      <a:pt x="322" y="30"/>
                      <a:pt x="322" y="36"/>
                      <a:pt x="323" y="39"/>
                    </a:cubicBezTo>
                    <a:cubicBezTo>
                      <a:pt x="323" y="42"/>
                      <a:pt x="323" y="45"/>
                      <a:pt x="323" y="48"/>
                    </a:cubicBezTo>
                    <a:cubicBezTo>
                      <a:pt x="323" y="49"/>
                      <a:pt x="323" y="51"/>
                      <a:pt x="322" y="52"/>
                    </a:cubicBezTo>
                    <a:cubicBezTo>
                      <a:pt x="322" y="57"/>
                      <a:pt x="322" y="62"/>
                      <a:pt x="319" y="66"/>
                    </a:cubicBezTo>
                    <a:cubicBezTo>
                      <a:pt x="318" y="67"/>
                      <a:pt x="318" y="69"/>
                      <a:pt x="317" y="70"/>
                    </a:cubicBezTo>
                    <a:cubicBezTo>
                      <a:pt x="315" y="74"/>
                      <a:pt x="313" y="78"/>
                      <a:pt x="309" y="80"/>
                    </a:cubicBezTo>
                    <a:cubicBezTo>
                      <a:pt x="304" y="82"/>
                      <a:pt x="297" y="80"/>
                      <a:pt x="294" y="76"/>
                    </a:cubicBezTo>
                    <a:cubicBezTo>
                      <a:pt x="293" y="75"/>
                      <a:pt x="292" y="74"/>
                      <a:pt x="292" y="72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1" y="70"/>
                      <a:pt x="287" y="69"/>
                      <a:pt x="284" y="70"/>
                    </a:cubicBezTo>
                    <a:cubicBezTo>
                      <a:pt x="281" y="70"/>
                      <a:pt x="279" y="68"/>
                      <a:pt x="277" y="65"/>
                    </a:cubicBezTo>
                    <a:cubicBezTo>
                      <a:pt x="275" y="64"/>
                      <a:pt x="274" y="62"/>
                      <a:pt x="272" y="60"/>
                    </a:cubicBezTo>
                    <a:cubicBezTo>
                      <a:pt x="270" y="59"/>
                      <a:pt x="268" y="59"/>
                      <a:pt x="266" y="59"/>
                    </a:cubicBezTo>
                    <a:cubicBezTo>
                      <a:pt x="263" y="59"/>
                      <a:pt x="261" y="59"/>
                      <a:pt x="260" y="56"/>
                    </a:cubicBezTo>
                    <a:cubicBezTo>
                      <a:pt x="258" y="52"/>
                      <a:pt x="257" y="51"/>
                      <a:pt x="254" y="49"/>
                    </a:cubicBezTo>
                    <a:cubicBezTo>
                      <a:pt x="253" y="48"/>
                      <a:pt x="253" y="48"/>
                      <a:pt x="253" y="48"/>
                    </a:cubicBezTo>
                    <a:cubicBezTo>
                      <a:pt x="251" y="47"/>
                      <a:pt x="250" y="46"/>
                      <a:pt x="250" y="44"/>
                    </a:cubicBezTo>
                    <a:cubicBezTo>
                      <a:pt x="250" y="42"/>
                      <a:pt x="251" y="41"/>
                      <a:pt x="253" y="40"/>
                    </a:cubicBezTo>
                    <a:cubicBezTo>
                      <a:pt x="254" y="39"/>
                      <a:pt x="254" y="39"/>
                      <a:pt x="254" y="39"/>
                    </a:cubicBezTo>
                    <a:cubicBezTo>
                      <a:pt x="256" y="38"/>
                      <a:pt x="257" y="36"/>
                      <a:pt x="254" y="32"/>
                    </a:cubicBezTo>
                    <a:cubicBezTo>
                      <a:pt x="254" y="32"/>
                      <a:pt x="253" y="31"/>
                      <a:pt x="254" y="29"/>
                    </a:cubicBezTo>
                    <a:cubicBezTo>
                      <a:pt x="254" y="27"/>
                      <a:pt x="256" y="27"/>
                      <a:pt x="258" y="26"/>
                    </a:cubicBezTo>
                    <a:cubicBezTo>
                      <a:pt x="259" y="26"/>
                      <a:pt x="261" y="25"/>
                      <a:pt x="262" y="24"/>
                    </a:cubicBezTo>
                    <a:cubicBezTo>
                      <a:pt x="264" y="24"/>
                      <a:pt x="264" y="23"/>
                      <a:pt x="264" y="22"/>
                    </a:cubicBezTo>
                    <a:cubicBezTo>
                      <a:pt x="264" y="21"/>
                      <a:pt x="263" y="18"/>
                      <a:pt x="266" y="17"/>
                    </a:cubicBezTo>
                    <a:cubicBezTo>
                      <a:pt x="267" y="17"/>
                      <a:pt x="267" y="16"/>
                      <a:pt x="267" y="16"/>
                    </a:cubicBezTo>
                    <a:cubicBezTo>
                      <a:pt x="267" y="16"/>
                      <a:pt x="266" y="15"/>
                      <a:pt x="264" y="15"/>
                    </a:cubicBezTo>
                    <a:cubicBezTo>
                      <a:pt x="264" y="15"/>
                      <a:pt x="264" y="15"/>
                      <a:pt x="264" y="15"/>
                    </a:cubicBezTo>
                    <a:cubicBezTo>
                      <a:pt x="264" y="15"/>
                      <a:pt x="263" y="16"/>
                      <a:pt x="263" y="16"/>
                    </a:cubicBezTo>
                    <a:cubicBezTo>
                      <a:pt x="263" y="17"/>
                      <a:pt x="263" y="19"/>
                      <a:pt x="261" y="20"/>
                    </a:cubicBezTo>
                    <a:cubicBezTo>
                      <a:pt x="260" y="20"/>
                      <a:pt x="260" y="20"/>
                      <a:pt x="260" y="20"/>
                    </a:cubicBezTo>
                    <a:cubicBezTo>
                      <a:pt x="258" y="20"/>
                      <a:pt x="257" y="18"/>
                      <a:pt x="256" y="15"/>
                    </a:cubicBezTo>
                    <a:cubicBezTo>
                      <a:pt x="256" y="15"/>
                      <a:pt x="256" y="15"/>
                      <a:pt x="256" y="14"/>
                    </a:cubicBezTo>
                    <a:cubicBezTo>
                      <a:pt x="256" y="14"/>
                      <a:pt x="256" y="14"/>
                      <a:pt x="256" y="15"/>
                    </a:cubicBezTo>
                    <a:cubicBezTo>
                      <a:pt x="254" y="16"/>
                      <a:pt x="252" y="18"/>
                      <a:pt x="249" y="18"/>
                    </a:cubicBezTo>
                    <a:cubicBezTo>
                      <a:pt x="248" y="18"/>
                      <a:pt x="247" y="17"/>
                      <a:pt x="246" y="16"/>
                    </a:cubicBezTo>
                    <a:cubicBezTo>
                      <a:pt x="245" y="14"/>
                      <a:pt x="234" y="12"/>
                      <a:pt x="225" y="10"/>
                    </a:cubicBezTo>
                    <a:cubicBezTo>
                      <a:pt x="224" y="10"/>
                      <a:pt x="223" y="10"/>
                      <a:pt x="221" y="9"/>
                    </a:cubicBezTo>
                    <a:cubicBezTo>
                      <a:pt x="222" y="10"/>
                      <a:pt x="222" y="11"/>
                      <a:pt x="222" y="12"/>
                    </a:cubicBezTo>
                    <a:cubicBezTo>
                      <a:pt x="220" y="16"/>
                      <a:pt x="209" y="17"/>
                      <a:pt x="206" y="17"/>
                    </a:cubicBezTo>
                    <a:cubicBezTo>
                      <a:pt x="205" y="17"/>
                      <a:pt x="203" y="17"/>
                      <a:pt x="202" y="17"/>
                    </a:cubicBezTo>
                    <a:cubicBezTo>
                      <a:pt x="202" y="17"/>
                      <a:pt x="202" y="18"/>
                      <a:pt x="202" y="19"/>
                    </a:cubicBezTo>
                    <a:cubicBezTo>
                      <a:pt x="201" y="20"/>
                      <a:pt x="200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20"/>
                      <a:pt x="197" y="22"/>
                      <a:pt x="196" y="24"/>
                    </a:cubicBezTo>
                    <a:cubicBezTo>
                      <a:pt x="195" y="26"/>
                      <a:pt x="194" y="28"/>
                      <a:pt x="192" y="30"/>
                    </a:cubicBezTo>
                    <a:cubicBezTo>
                      <a:pt x="191" y="31"/>
                      <a:pt x="191" y="32"/>
                      <a:pt x="191" y="33"/>
                    </a:cubicBezTo>
                    <a:cubicBezTo>
                      <a:pt x="190" y="35"/>
                      <a:pt x="190" y="36"/>
                      <a:pt x="187" y="38"/>
                    </a:cubicBezTo>
                    <a:cubicBezTo>
                      <a:pt x="186" y="39"/>
                      <a:pt x="186" y="39"/>
                      <a:pt x="186" y="40"/>
                    </a:cubicBezTo>
                    <a:cubicBezTo>
                      <a:pt x="186" y="41"/>
                      <a:pt x="186" y="42"/>
                      <a:pt x="188" y="45"/>
                    </a:cubicBezTo>
                    <a:cubicBezTo>
                      <a:pt x="190" y="47"/>
                      <a:pt x="191" y="48"/>
                      <a:pt x="190" y="50"/>
                    </a:cubicBezTo>
                    <a:cubicBezTo>
                      <a:pt x="189" y="53"/>
                      <a:pt x="183" y="52"/>
                      <a:pt x="180" y="49"/>
                    </a:cubicBezTo>
                    <a:cubicBezTo>
                      <a:pt x="178" y="47"/>
                      <a:pt x="177" y="46"/>
                      <a:pt x="176" y="46"/>
                    </a:cubicBezTo>
                    <a:cubicBezTo>
                      <a:pt x="176" y="46"/>
                      <a:pt x="176" y="47"/>
                      <a:pt x="176" y="48"/>
                    </a:cubicBezTo>
                    <a:cubicBezTo>
                      <a:pt x="176" y="49"/>
                      <a:pt x="175" y="50"/>
                      <a:pt x="175" y="51"/>
                    </a:cubicBezTo>
                    <a:cubicBezTo>
                      <a:pt x="174" y="52"/>
                      <a:pt x="171" y="52"/>
                      <a:pt x="170" y="50"/>
                    </a:cubicBezTo>
                    <a:cubicBezTo>
                      <a:pt x="168" y="49"/>
                      <a:pt x="168" y="47"/>
                      <a:pt x="168" y="45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8" y="44"/>
                      <a:pt x="167" y="44"/>
                      <a:pt x="167" y="44"/>
                    </a:cubicBezTo>
                    <a:cubicBezTo>
                      <a:pt x="165" y="43"/>
                      <a:pt x="163" y="43"/>
                      <a:pt x="162" y="41"/>
                    </a:cubicBezTo>
                    <a:cubicBezTo>
                      <a:pt x="161" y="39"/>
                      <a:pt x="157" y="35"/>
                      <a:pt x="155" y="35"/>
                    </a:cubicBezTo>
                    <a:cubicBezTo>
                      <a:pt x="154" y="35"/>
                      <a:pt x="153" y="35"/>
                      <a:pt x="153" y="36"/>
                    </a:cubicBezTo>
                    <a:cubicBezTo>
                      <a:pt x="152" y="37"/>
                      <a:pt x="150" y="39"/>
                      <a:pt x="148" y="39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9"/>
                      <a:pt x="146" y="40"/>
                      <a:pt x="146" y="42"/>
                    </a:cubicBezTo>
                    <a:cubicBezTo>
                      <a:pt x="147" y="43"/>
                      <a:pt x="146" y="44"/>
                      <a:pt x="146" y="44"/>
                    </a:cubicBezTo>
                    <a:cubicBezTo>
                      <a:pt x="145" y="45"/>
                      <a:pt x="145" y="45"/>
                      <a:pt x="143" y="45"/>
                    </a:cubicBezTo>
                    <a:cubicBezTo>
                      <a:pt x="142" y="45"/>
                      <a:pt x="141" y="45"/>
                      <a:pt x="140" y="45"/>
                    </a:cubicBezTo>
                    <a:cubicBezTo>
                      <a:pt x="139" y="44"/>
                      <a:pt x="137" y="44"/>
                      <a:pt x="136" y="44"/>
                    </a:cubicBezTo>
                    <a:cubicBezTo>
                      <a:pt x="136" y="44"/>
                      <a:pt x="136" y="45"/>
                      <a:pt x="136" y="45"/>
                    </a:cubicBezTo>
                    <a:cubicBezTo>
                      <a:pt x="136" y="46"/>
                      <a:pt x="137" y="47"/>
                      <a:pt x="136" y="48"/>
                    </a:cubicBezTo>
                    <a:cubicBezTo>
                      <a:pt x="135" y="49"/>
                      <a:pt x="135" y="49"/>
                      <a:pt x="134" y="49"/>
                    </a:cubicBezTo>
                    <a:cubicBezTo>
                      <a:pt x="134" y="49"/>
                      <a:pt x="134" y="50"/>
                      <a:pt x="133" y="50"/>
                    </a:cubicBezTo>
                    <a:cubicBezTo>
                      <a:pt x="133" y="51"/>
                      <a:pt x="131" y="53"/>
                      <a:pt x="128" y="53"/>
                    </a:cubicBezTo>
                    <a:cubicBezTo>
                      <a:pt x="128" y="53"/>
                      <a:pt x="127" y="56"/>
                      <a:pt x="128" y="62"/>
                    </a:cubicBezTo>
                    <a:cubicBezTo>
                      <a:pt x="128" y="62"/>
                      <a:pt x="128" y="63"/>
                      <a:pt x="127" y="64"/>
                    </a:cubicBezTo>
                    <a:cubicBezTo>
                      <a:pt x="126" y="66"/>
                      <a:pt x="124" y="65"/>
                      <a:pt x="122" y="64"/>
                    </a:cubicBezTo>
                    <a:cubicBezTo>
                      <a:pt x="121" y="64"/>
                      <a:pt x="120" y="63"/>
                      <a:pt x="119" y="63"/>
                    </a:cubicBezTo>
                    <a:cubicBezTo>
                      <a:pt x="119" y="63"/>
                      <a:pt x="119" y="64"/>
                      <a:pt x="120" y="64"/>
                    </a:cubicBezTo>
                    <a:cubicBezTo>
                      <a:pt x="120" y="66"/>
                      <a:pt x="121" y="67"/>
                      <a:pt x="122" y="69"/>
                    </a:cubicBezTo>
                    <a:cubicBezTo>
                      <a:pt x="123" y="74"/>
                      <a:pt x="120" y="75"/>
                      <a:pt x="119" y="76"/>
                    </a:cubicBezTo>
                    <a:cubicBezTo>
                      <a:pt x="118" y="76"/>
                      <a:pt x="118" y="77"/>
                      <a:pt x="118" y="77"/>
                    </a:cubicBezTo>
                    <a:cubicBezTo>
                      <a:pt x="117" y="77"/>
                      <a:pt x="116" y="78"/>
                      <a:pt x="116" y="78"/>
                    </a:cubicBezTo>
                    <a:cubicBezTo>
                      <a:pt x="114" y="78"/>
                      <a:pt x="112" y="76"/>
                      <a:pt x="111" y="73"/>
                    </a:cubicBezTo>
                    <a:cubicBezTo>
                      <a:pt x="110" y="72"/>
                      <a:pt x="110" y="70"/>
                      <a:pt x="110" y="68"/>
                    </a:cubicBezTo>
                    <a:cubicBezTo>
                      <a:pt x="109" y="68"/>
                      <a:pt x="107" y="70"/>
                      <a:pt x="104" y="73"/>
                    </a:cubicBezTo>
                    <a:cubicBezTo>
                      <a:pt x="103" y="75"/>
                      <a:pt x="103" y="77"/>
                      <a:pt x="104" y="80"/>
                    </a:cubicBezTo>
                    <a:cubicBezTo>
                      <a:pt x="105" y="83"/>
                      <a:pt x="106" y="85"/>
                      <a:pt x="103" y="86"/>
                    </a:cubicBezTo>
                    <a:cubicBezTo>
                      <a:pt x="102" y="87"/>
                      <a:pt x="93" y="96"/>
                      <a:pt x="88" y="102"/>
                    </a:cubicBezTo>
                    <a:cubicBezTo>
                      <a:pt x="84" y="106"/>
                      <a:pt x="78" y="107"/>
                      <a:pt x="73" y="107"/>
                    </a:cubicBezTo>
                    <a:cubicBezTo>
                      <a:pt x="71" y="107"/>
                      <a:pt x="68" y="107"/>
                      <a:pt x="67" y="108"/>
                    </a:cubicBezTo>
                    <a:cubicBezTo>
                      <a:pt x="65" y="110"/>
                      <a:pt x="63" y="110"/>
                      <a:pt x="61" y="110"/>
                    </a:cubicBezTo>
                    <a:cubicBezTo>
                      <a:pt x="59" y="110"/>
                      <a:pt x="58" y="110"/>
                      <a:pt x="57" y="111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2" y="115"/>
                      <a:pt x="49" y="117"/>
                      <a:pt x="46" y="117"/>
                    </a:cubicBezTo>
                    <a:cubicBezTo>
                      <a:pt x="44" y="117"/>
                      <a:pt x="43" y="116"/>
                      <a:pt x="43" y="115"/>
                    </a:cubicBezTo>
                    <a:cubicBezTo>
                      <a:pt x="43" y="115"/>
                      <a:pt x="42" y="115"/>
                      <a:pt x="42" y="115"/>
                    </a:cubicBezTo>
                    <a:cubicBezTo>
                      <a:pt x="39" y="115"/>
                      <a:pt x="35" y="117"/>
                      <a:pt x="33" y="119"/>
                    </a:cubicBezTo>
                    <a:cubicBezTo>
                      <a:pt x="29" y="123"/>
                      <a:pt x="22" y="127"/>
                      <a:pt x="17" y="127"/>
                    </a:cubicBezTo>
                    <a:cubicBezTo>
                      <a:pt x="16" y="127"/>
                      <a:pt x="15" y="129"/>
                      <a:pt x="15" y="131"/>
                    </a:cubicBezTo>
                    <a:cubicBezTo>
                      <a:pt x="14" y="133"/>
                      <a:pt x="13" y="134"/>
                      <a:pt x="12" y="135"/>
                    </a:cubicBezTo>
                    <a:cubicBezTo>
                      <a:pt x="12" y="136"/>
                      <a:pt x="11" y="136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8" y="134"/>
                      <a:pt x="8" y="133"/>
                      <a:pt x="8" y="132"/>
                    </a:cubicBezTo>
                    <a:cubicBezTo>
                      <a:pt x="7" y="133"/>
                      <a:pt x="7" y="134"/>
                      <a:pt x="6" y="136"/>
                    </a:cubicBezTo>
                    <a:cubicBezTo>
                      <a:pt x="6" y="137"/>
                      <a:pt x="6" y="138"/>
                      <a:pt x="7" y="140"/>
                    </a:cubicBezTo>
                    <a:cubicBezTo>
                      <a:pt x="8" y="142"/>
                      <a:pt x="9" y="145"/>
                      <a:pt x="6" y="149"/>
                    </a:cubicBezTo>
                    <a:cubicBezTo>
                      <a:pt x="2" y="155"/>
                      <a:pt x="0" y="159"/>
                      <a:pt x="4" y="164"/>
                    </a:cubicBezTo>
                    <a:cubicBezTo>
                      <a:pt x="10" y="172"/>
                      <a:pt x="13" y="177"/>
                      <a:pt x="11" y="182"/>
                    </a:cubicBezTo>
                    <a:cubicBezTo>
                      <a:pt x="10" y="183"/>
                      <a:pt x="9" y="183"/>
                      <a:pt x="8" y="183"/>
                    </a:cubicBezTo>
                    <a:cubicBezTo>
                      <a:pt x="8" y="183"/>
                      <a:pt x="8" y="183"/>
                      <a:pt x="8" y="183"/>
                    </a:cubicBezTo>
                    <a:cubicBezTo>
                      <a:pt x="8" y="184"/>
                      <a:pt x="7" y="184"/>
                      <a:pt x="7" y="184"/>
                    </a:cubicBezTo>
                    <a:cubicBezTo>
                      <a:pt x="6" y="185"/>
                      <a:pt x="5" y="186"/>
                      <a:pt x="3" y="185"/>
                    </a:cubicBezTo>
                    <a:cubicBezTo>
                      <a:pt x="3" y="185"/>
                      <a:pt x="4" y="185"/>
                      <a:pt x="4" y="186"/>
                    </a:cubicBezTo>
                    <a:cubicBezTo>
                      <a:pt x="7" y="192"/>
                      <a:pt x="11" y="198"/>
                      <a:pt x="11" y="202"/>
                    </a:cubicBezTo>
                    <a:cubicBezTo>
                      <a:pt x="11" y="204"/>
                      <a:pt x="13" y="207"/>
                      <a:pt x="15" y="210"/>
                    </a:cubicBezTo>
                    <a:cubicBezTo>
                      <a:pt x="18" y="214"/>
                      <a:pt x="21" y="218"/>
                      <a:pt x="21" y="224"/>
                    </a:cubicBezTo>
                    <a:cubicBezTo>
                      <a:pt x="20" y="231"/>
                      <a:pt x="28" y="244"/>
                      <a:pt x="30" y="248"/>
                    </a:cubicBezTo>
                    <a:cubicBezTo>
                      <a:pt x="32" y="250"/>
                      <a:pt x="31" y="252"/>
                      <a:pt x="30" y="255"/>
                    </a:cubicBezTo>
                    <a:cubicBezTo>
                      <a:pt x="29" y="258"/>
                      <a:pt x="28" y="261"/>
                      <a:pt x="28" y="264"/>
                    </a:cubicBezTo>
                    <a:cubicBezTo>
                      <a:pt x="29" y="268"/>
                      <a:pt x="28" y="271"/>
                      <a:pt x="26" y="273"/>
                    </a:cubicBezTo>
                    <a:cubicBezTo>
                      <a:pt x="25" y="275"/>
                      <a:pt x="22" y="276"/>
                      <a:pt x="20" y="276"/>
                    </a:cubicBezTo>
                    <a:cubicBezTo>
                      <a:pt x="19" y="276"/>
                      <a:pt x="19" y="276"/>
                      <a:pt x="20" y="277"/>
                    </a:cubicBezTo>
                    <a:cubicBezTo>
                      <a:pt x="21" y="278"/>
                      <a:pt x="22" y="279"/>
                      <a:pt x="23" y="279"/>
                    </a:cubicBezTo>
                    <a:cubicBezTo>
                      <a:pt x="26" y="280"/>
                      <a:pt x="28" y="281"/>
                      <a:pt x="29" y="283"/>
                    </a:cubicBezTo>
                    <a:cubicBezTo>
                      <a:pt x="29" y="284"/>
                      <a:pt x="30" y="285"/>
                      <a:pt x="32" y="287"/>
                    </a:cubicBezTo>
                    <a:cubicBezTo>
                      <a:pt x="34" y="288"/>
                      <a:pt x="38" y="289"/>
                      <a:pt x="44" y="289"/>
                    </a:cubicBezTo>
                    <a:cubicBezTo>
                      <a:pt x="46" y="289"/>
                      <a:pt x="48" y="289"/>
                      <a:pt x="50" y="289"/>
                    </a:cubicBezTo>
                    <a:cubicBezTo>
                      <a:pt x="51" y="289"/>
                      <a:pt x="52" y="289"/>
                      <a:pt x="53" y="289"/>
                    </a:cubicBezTo>
                    <a:cubicBezTo>
                      <a:pt x="54" y="289"/>
                      <a:pt x="55" y="288"/>
                      <a:pt x="56" y="286"/>
                    </a:cubicBezTo>
                    <a:cubicBezTo>
                      <a:pt x="58" y="284"/>
                      <a:pt x="60" y="282"/>
                      <a:pt x="64" y="282"/>
                    </a:cubicBezTo>
                    <a:cubicBezTo>
                      <a:pt x="67" y="282"/>
                      <a:pt x="68" y="281"/>
                      <a:pt x="69" y="279"/>
                    </a:cubicBezTo>
                    <a:cubicBezTo>
                      <a:pt x="69" y="279"/>
                      <a:pt x="70" y="278"/>
                      <a:pt x="71" y="277"/>
                    </a:cubicBezTo>
                    <a:cubicBezTo>
                      <a:pt x="72" y="275"/>
                      <a:pt x="76" y="274"/>
                      <a:pt x="84" y="274"/>
                    </a:cubicBezTo>
                    <a:cubicBezTo>
                      <a:pt x="89" y="274"/>
                      <a:pt x="94" y="274"/>
                      <a:pt x="99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2" y="275"/>
                      <a:pt x="118" y="273"/>
                      <a:pt x="120" y="267"/>
                    </a:cubicBezTo>
                    <a:cubicBezTo>
                      <a:pt x="122" y="264"/>
                      <a:pt x="126" y="262"/>
                      <a:pt x="130" y="261"/>
                    </a:cubicBezTo>
                    <a:cubicBezTo>
                      <a:pt x="132" y="260"/>
                      <a:pt x="135" y="259"/>
                      <a:pt x="136" y="258"/>
                    </a:cubicBezTo>
                    <a:cubicBezTo>
                      <a:pt x="140" y="254"/>
                      <a:pt x="143" y="254"/>
                      <a:pt x="154" y="254"/>
                    </a:cubicBezTo>
                    <a:cubicBezTo>
                      <a:pt x="161" y="255"/>
                      <a:pt x="168" y="251"/>
                      <a:pt x="174" y="249"/>
                    </a:cubicBezTo>
                    <a:cubicBezTo>
                      <a:pt x="176" y="248"/>
                      <a:pt x="177" y="248"/>
                      <a:pt x="178" y="247"/>
                    </a:cubicBezTo>
                    <a:cubicBezTo>
                      <a:pt x="182" y="245"/>
                      <a:pt x="187" y="245"/>
                      <a:pt x="193" y="245"/>
                    </a:cubicBezTo>
                    <a:cubicBezTo>
                      <a:pt x="196" y="245"/>
                      <a:pt x="200" y="245"/>
                      <a:pt x="202" y="244"/>
                    </a:cubicBezTo>
                    <a:cubicBezTo>
                      <a:pt x="203" y="244"/>
                      <a:pt x="203" y="244"/>
                      <a:pt x="204" y="244"/>
                    </a:cubicBezTo>
                    <a:cubicBezTo>
                      <a:pt x="207" y="244"/>
                      <a:pt x="209" y="246"/>
                      <a:pt x="211" y="248"/>
                    </a:cubicBezTo>
                    <a:cubicBezTo>
                      <a:pt x="212" y="249"/>
                      <a:pt x="214" y="251"/>
                      <a:pt x="216" y="251"/>
                    </a:cubicBezTo>
                    <a:cubicBezTo>
                      <a:pt x="221" y="250"/>
                      <a:pt x="224" y="251"/>
                      <a:pt x="226" y="252"/>
                    </a:cubicBezTo>
                    <a:cubicBezTo>
                      <a:pt x="227" y="252"/>
                      <a:pt x="228" y="252"/>
                      <a:pt x="229" y="252"/>
                    </a:cubicBezTo>
                    <a:cubicBezTo>
                      <a:pt x="230" y="252"/>
                      <a:pt x="230" y="252"/>
                      <a:pt x="230" y="252"/>
                    </a:cubicBezTo>
                    <a:cubicBezTo>
                      <a:pt x="232" y="252"/>
                      <a:pt x="234" y="254"/>
                      <a:pt x="234" y="254"/>
                    </a:cubicBezTo>
                    <a:cubicBezTo>
                      <a:pt x="235" y="255"/>
                      <a:pt x="236" y="255"/>
                      <a:pt x="237" y="256"/>
                    </a:cubicBezTo>
                    <a:cubicBezTo>
                      <a:pt x="239" y="256"/>
                      <a:pt x="240" y="258"/>
                      <a:pt x="240" y="259"/>
                    </a:cubicBezTo>
                    <a:cubicBezTo>
                      <a:pt x="241" y="260"/>
                      <a:pt x="241" y="263"/>
                      <a:pt x="239" y="266"/>
                    </a:cubicBezTo>
                    <a:cubicBezTo>
                      <a:pt x="239" y="266"/>
                      <a:pt x="240" y="266"/>
                      <a:pt x="240" y="267"/>
                    </a:cubicBezTo>
                    <a:cubicBezTo>
                      <a:pt x="243" y="268"/>
                      <a:pt x="246" y="269"/>
                      <a:pt x="249" y="273"/>
                    </a:cubicBezTo>
                    <a:cubicBezTo>
                      <a:pt x="252" y="277"/>
                      <a:pt x="251" y="280"/>
                      <a:pt x="251" y="282"/>
                    </a:cubicBezTo>
                    <a:cubicBezTo>
                      <a:pt x="251" y="283"/>
                      <a:pt x="251" y="284"/>
                      <a:pt x="251" y="286"/>
                    </a:cubicBezTo>
                    <a:cubicBezTo>
                      <a:pt x="252" y="287"/>
                      <a:pt x="253" y="288"/>
                      <a:pt x="253" y="288"/>
                    </a:cubicBezTo>
                    <a:cubicBezTo>
                      <a:pt x="253" y="288"/>
                      <a:pt x="255" y="286"/>
                      <a:pt x="257" y="282"/>
                    </a:cubicBezTo>
                    <a:cubicBezTo>
                      <a:pt x="260" y="278"/>
                      <a:pt x="263" y="277"/>
                      <a:pt x="266" y="277"/>
                    </a:cubicBezTo>
                    <a:cubicBezTo>
                      <a:pt x="268" y="276"/>
                      <a:pt x="268" y="276"/>
                      <a:pt x="268" y="275"/>
                    </a:cubicBezTo>
                    <a:cubicBezTo>
                      <a:pt x="269" y="269"/>
                      <a:pt x="273" y="262"/>
                      <a:pt x="278" y="262"/>
                    </a:cubicBezTo>
                    <a:cubicBezTo>
                      <a:pt x="279" y="262"/>
                      <a:pt x="280" y="263"/>
                      <a:pt x="281" y="263"/>
                    </a:cubicBezTo>
                    <a:cubicBezTo>
                      <a:pt x="284" y="266"/>
                      <a:pt x="282" y="269"/>
                      <a:pt x="281" y="271"/>
                    </a:cubicBezTo>
                    <a:cubicBezTo>
                      <a:pt x="280" y="273"/>
                      <a:pt x="278" y="276"/>
                      <a:pt x="277" y="281"/>
                    </a:cubicBezTo>
                    <a:cubicBezTo>
                      <a:pt x="276" y="288"/>
                      <a:pt x="274" y="290"/>
                      <a:pt x="271" y="290"/>
                    </a:cubicBezTo>
                    <a:cubicBezTo>
                      <a:pt x="272" y="291"/>
                      <a:pt x="272" y="291"/>
                      <a:pt x="273" y="291"/>
                    </a:cubicBezTo>
                    <a:cubicBezTo>
                      <a:pt x="274" y="291"/>
                      <a:pt x="276" y="290"/>
                      <a:pt x="276" y="289"/>
                    </a:cubicBezTo>
                    <a:cubicBezTo>
                      <a:pt x="276" y="282"/>
                      <a:pt x="279" y="280"/>
                      <a:pt x="281" y="280"/>
                    </a:cubicBezTo>
                    <a:cubicBezTo>
                      <a:pt x="283" y="280"/>
                      <a:pt x="284" y="282"/>
                      <a:pt x="286" y="284"/>
                    </a:cubicBezTo>
                    <a:cubicBezTo>
                      <a:pt x="290" y="289"/>
                      <a:pt x="287" y="293"/>
                      <a:pt x="286" y="295"/>
                    </a:cubicBezTo>
                    <a:cubicBezTo>
                      <a:pt x="286" y="296"/>
                      <a:pt x="285" y="296"/>
                      <a:pt x="285" y="297"/>
                    </a:cubicBezTo>
                    <a:cubicBezTo>
                      <a:pt x="286" y="297"/>
                      <a:pt x="287" y="296"/>
                      <a:pt x="287" y="296"/>
                    </a:cubicBezTo>
                    <a:cubicBezTo>
                      <a:pt x="289" y="296"/>
                      <a:pt x="290" y="295"/>
                      <a:pt x="291" y="295"/>
                    </a:cubicBezTo>
                    <a:cubicBezTo>
                      <a:pt x="292" y="295"/>
                      <a:pt x="292" y="295"/>
                      <a:pt x="292" y="295"/>
                    </a:cubicBezTo>
                    <a:cubicBezTo>
                      <a:pt x="295" y="296"/>
                      <a:pt x="297" y="299"/>
                      <a:pt x="299" y="301"/>
                    </a:cubicBezTo>
                    <a:cubicBezTo>
                      <a:pt x="301" y="304"/>
                      <a:pt x="304" y="309"/>
                      <a:pt x="303" y="313"/>
                    </a:cubicBezTo>
                    <a:cubicBezTo>
                      <a:pt x="303" y="314"/>
                      <a:pt x="303" y="314"/>
                      <a:pt x="303" y="314"/>
                    </a:cubicBezTo>
                    <a:cubicBezTo>
                      <a:pt x="302" y="319"/>
                      <a:pt x="301" y="322"/>
                      <a:pt x="308" y="326"/>
                    </a:cubicBezTo>
                    <a:cubicBezTo>
                      <a:pt x="311" y="327"/>
                      <a:pt x="313" y="329"/>
                      <a:pt x="314" y="329"/>
                    </a:cubicBezTo>
                    <a:cubicBezTo>
                      <a:pt x="315" y="330"/>
                      <a:pt x="315" y="330"/>
                      <a:pt x="318" y="330"/>
                    </a:cubicBezTo>
                    <a:cubicBezTo>
                      <a:pt x="325" y="330"/>
                      <a:pt x="339" y="336"/>
                      <a:pt x="342" y="339"/>
                    </a:cubicBezTo>
                    <a:cubicBezTo>
                      <a:pt x="343" y="339"/>
                      <a:pt x="343" y="339"/>
                      <a:pt x="344" y="339"/>
                    </a:cubicBezTo>
                    <a:cubicBezTo>
                      <a:pt x="347" y="339"/>
                      <a:pt x="352" y="336"/>
                      <a:pt x="353" y="332"/>
                    </a:cubicBezTo>
                    <a:cubicBezTo>
                      <a:pt x="354" y="329"/>
                      <a:pt x="356" y="327"/>
                      <a:pt x="358" y="327"/>
                    </a:cubicBezTo>
                    <a:cubicBezTo>
                      <a:pt x="360" y="327"/>
                      <a:pt x="362" y="329"/>
                      <a:pt x="363" y="331"/>
                    </a:cubicBezTo>
                    <a:cubicBezTo>
                      <a:pt x="363" y="331"/>
                      <a:pt x="363" y="331"/>
                      <a:pt x="363" y="331"/>
                    </a:cubicBezTo>
                    <a:cubicBezTo>
                      <a:pt x="363" y="331"/>
                      <a:pt x="364" y="331"/>
                      <a:pt x="364" y="331"/>
                    </a:cubicBezTo>
                    <a:cubicBezTo>
                      <a:pt x="365" y="331"/>
                      <a:pt x="366" y="332"/>
                      <a:pt x="367" y="335"/>
                    </a:cubicBezTo>
                    <a:cubicBezTo>
                      <a:pt x="367" y="336"/>
                      <a:pt x="369" y="336"/>
                      <a:pt x="370" y="337"/>
                    </a:cubicBezTo>
                    <a:cubicBezTo>
                      <a:pt x="372" y="338"/>
                      <a:pt x="373" y="339"/>
                      <a:pt x="374" y="341"/>
                    </a:cubicBezTo>
                    <a:cubicBezTo>
                      <a:pt x="375" y="341"/>
                      <a:pt x="375" y="341"/>
                      <a:pt x="375" y="342"/>
                    </a:cubicBezTo>
                    <a:cubicBezTo>
                      <a:pt x="376" y="339"/>
                      <a:pt x="378" y="338"/>
                      <a:pt x="381" y="337"/>
                    </a:cubicBezTo>
                    <a:cubicBezTo>
                      <a:pt x="383" y="336"/>
                      <a:pt x="385" y="334"/>
                      <a:pt x="388" y="331"/>
                    </a:cubicBezTo>
                    <a:cubicBezTo>
                      <a:pt x="389" y="331"/>
                      <a:pt x="390" y="330"/>
                      <a:pt x="391" y="329"/>
                    </a:cubicBezTo>
                    <a:cubicBezTo>
                      <a:pt x="395" y="325"/>
                      <a:pt x="411" y="325"/>
                      <a:pt x="415" y="324"/>
                    </a:cubicBezTo>
                    <a:cubicBezTo>
                      <a:pt x="415" y="322"/>
                      <a:pt x="416" y="315"/>
                      <a:pt x="417" y="310"/>
                    </a:cubicBezTo>
                    <a:cubicBezTo>
                      <a:pt x="417" y="308"/>
                      <a:pt x="417" y="305"/>
                      <a:pt x="417" y="303"/>
                    </a:cubicBezTo>
                    <a:cubicBezTo>
                      <a:pt x="418" y="299"/>
                      <a:pt x="420" y="296"/>
                      <a:pt x="422" y="294"/>
                    </a:cubicBezTo>
                    <a:cubicBezTo>
                      <a:pt x="424" y="292"/>
                      <a:pt x="425" y="290"/>
                      <a:pt x="426" y="286"/>
                    </a:cubicBezTo>
                    <a:cubicBezTo>
                      <a:pt x="427" y="278"/>
                      <a:pt x="436" y="261"/>
                      <a:pt x="439" y="260"/>
                    </a:cubicBezTo>
                    <a:cubicBezTo>
                      <a:pt x="440" y="260"/>
                      <a:pt x="444" y="258"/>
                      <a:pt x="445" y="254"/>
                    </a:cubicBezTo>
                    <a:cubicBezTo>
                      <a:pt x="445" y="252"/>
                      <a:pt x="446" y="249"/>
                      <a:pt x="448" y="246"/>
                    </a:cubicBezTo>
                    <a:cubicBezTo>
                      <a:pt x="449" y="244"/>
                      <a:pt x="451" y="241"/>
                      <a:pt x="451" y="239"/>
                    </a:cubicBezTo>
                    <a:cubicBezTo>
                      <a:pt x="451" y="235"/>
                      <a:pt x="452" y="231"/>
                      <a:pt x="453" y="229"/>
                    </a:cubicBezTo>
                    <a:cubicBezTo>
                      <a:pt x="453" y="227"/>
                      <a:pt x="453" y="225"/>
                      <a:pt x="453" y="225"/>
                    </a:cubicBezTo>
                    <a:cubicBezTo>
                      <a:pt x="453" y="222"/>
                      <a:pt x="451" y="216"/>
                      <a:pt x="455" y="212"/>
                    </a:cubicBezTo>
                    <a:cubicBezTo>
                      <a:pt x="456" y="210"/>
                      <a:pt x="456" y="209"/>
                      <a:pt x="455" y="207"/>
                    </a:cubicBezTo>
                    <a:cubicBezTo>
                      <a:pt x="455" y="205"/>
                      <a:pt x="454" y="203"/>
                      <a:pt x="456" y="20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4" name="Freeform 1110"/>
              <p:cNvSpPr>
                <a:spLocks/>
              </p:cNvSpPr>
              <p:nvPr/>
            </p:nvSpPr>
            <p:spPr bwMode="auto">
              <a:xfrm>
                <a:off x="4477" y="2837"/>
                <a:ext cx="35" cy="36"/>
              </a:xfrm>
              <a:custGeom>
                <a:avLst/>
                <a:gdLst>
                  <a:gd name="T0" fmla="*/ 27 w 37"/>
                  <a:gd name="T1" fmla="*/ 3 h 37"/>
                  <a:gd name="T2" fmla="*/ 17 w 37"/>
                  <a:gd name="T3" fmla="*/ 6 h 37"/>
                  <a:gd name="T4" fmla="*/ 3 w 37"/>
                  <a:gd name="T5" fmla="*/ 2 h 37"/>
                  <a:gd name="T6" fmla="*/ 0 w 37"/>
                  <a:gd name="T7" fmla="*/ 1 h 37"/>
                  <a:gd name="T8" fmla="*/ 2 w 37"/>
                  <a:gd name="T9" fmla="*/ 5 h 37"/>
                  <a:gd name="T10" fmla="*/ 4 w 37"/>
                  <a:gd name="T11" fmla="*/ 22 h 37"/>
                  <a:gd name="T12" fmla="*/ 5 w 37"/>
                  <a:gd name="T13" fmla="*/ 24 h 37"/>
                  <a:gd name="T14" fmla="*/ 18 w 37"/>
                  <a:gd name="T15" fmla="*/ 36 h 37"/>
                  <a:gd name="T16" fmla="*/ 20 w 37"/>
                  <a:gd name="T17" fmla="*/ 35 h 37"/>
                  <a:gd name="T18" fmla="*/ 24 w 37"/>
                  <a:gd name="T19" fmla="*/ 32 h 37"/>
                  <a:gd name="T20" fmla="*/ 24 w 37"/>
                  <a:gd name="T21" fmla="*/ 32 h 37"/>
                  <a:gd name="T22" fmla="*/ 25 w 37"/>
                  <a:gd name="T23" fmla="*/ 30 h 37"/>
                  <a:gd name="T24" fmla="*/ 25 w 37"/>
                  <a:gd name="T25" fmla="*/ 28 h 37"/>
                  <a:gd name="T26" fmla="*/ 27 w 37"/>
                  <a:gd name="T27" fmla="*/ 25 h 37"/>
                  <a:gd name="T28" fmla="*/ 30 w 37"/>
                  <a:gd name="T29" fmla="*/ 26 h 37"/>
                  <a:gd name="T30" fmla="*/ 32 w 37"/>
                  <a:gd name="T31" fmla="*/ 27 h 37"/>
                  <a:gd name="T32" fmla="*/ 32 w 37"/>
                  <a:gd name="T33" fmla="*/ 23 h 37"/>
                  <a:gd name="T34" fmla="*/ 34 w 37"/>
                  <a:gd name="T35" fmla="*/ 16 h 37"/>
                  <a:gd name="T36" fmla="*/ 36 w 37"/>
                  <a:gd name="T37" fmla="*/ 15 h 37"/>
                  <a:gd name="T38" fmla="*/ 34 w 37"/>
                  <a:gd name="T39" fmla="*/ 0 h 37"/>
                  <a:gd name="T40" fmla="*/ 27 w 37"/>
                  <a:gd name="T4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7">
                    <a:moveTo>
                      <a:pt x="27" y="3"/>
                    </a:moveTo>
                    <a:cubicBezTo>
                      <a:pt x="23" y="4"/>
                      <a:pt x="20" y="5"/>
                      <a:pt x="17" y="6"/>
                    </a:cubicBezTo>
                    <a:cubicBezTo>
                      <a:pt x="13" y="6"/>
                      <a:pt x="7" y="4"/>
                      <a:pt x="3" y="2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2"/>
                      <a:pt x="7" y="18"/>
                      <a:pt x="4" y="22"/>
                    </a:cubicBezTo>
                    <a:cubicBezTo>
                      <a:pt x="4" y="22"/>
                      <a:pt x="4" y="23"/>
                      <a:pt x="5" y="24"/>
                    </a:cubicBezTo>
                    <a:cubicBezTo>
                      <a:pt x="7" y="29"/>
                      <a:pt x="15" y="36"/>
                      <a:pt x="18" y="36"/>
                    </a:cubicBezTo>
                    <a:cubicBezTo>
                      <a:pt x="19" y="36"/>
                      <a:pt x="19" y="37"/>
                      <a:pt x="20" y="35"/>
                    </a:cubicBezTo>
                    <a:cubicBezTo>
                      <a:pt x="20" y="34"/>
                      <a:pt x="21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1"/>
                      <a:pt x="25" y="30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5" y="26"/>
                      <a:pt x="26" y="25"/>
                      <a:pt x="27" y="25"/>
                    </a:cubicBezTo>
                    <a:cubicBezTo>
                      <a:pt x="28" y="25"/>
                      <a:pt x="29" y="26"/>
                      <a:pt x="30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2" y="25"/>
                      <a:pt x="32" y="23"/>
                    </a:cubicBezTo>
                    <a:cubicBezTo>
                      <a:pt x="32" y="20"/>
                      <a:pt x="32" y="18"/>
                      <a:pt x="34" y="16"/>
                    </a:cubicBezTo>
                    <a:cubicBezTo>
                      <a:pt x="34" y="15"/>
                      <a:pt x="35" y="15"/>
                      <a:pt x="36" y="15"/>
                    </a:cubicBezTo>
                    <a:cubicBezTo>
                      <a:pt x="37" y="13"/>
                      <a:pt x="36" y="7"/>
                      <a:pt x="34" y="0"/>
                    </a:cubicBezTo>
                    <a:cubicBezTo>
                      <a:pt x="32" y="0"/>
                      <a:pt x="29" y="2"/>
                      <a:pt x="2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5" name="Freeform 1111"/>
              <p:cNvSpPr>
                <a:spLocks/>
              </p:cNvSpPr>
              <p:nvPr/>
            </p:nvSpPr>
            <p:spPr bwMode="auto">
              <a:xfrm>
                <a:off x="4786" y="2727"/>
                <a:ext cx="16" cy="24"/>
              </a:xfrm>
              <a:custGeom>
                <a:avLst/>
                <a:gdLst>
                  <a:gd name="T0" fmla="*/ 15 w 17"/>
                  <a:gd name="T1" fmla="*/ 15 h 25"/>
                  <a:gd name="T2" fmla="*/ 12 w 17"/>
                  <a:gd name="T3" fmla="*/ 8 h 25"/>
                  <a:gd name="T4" fmla="*/ 0 w 17"/>
                  <a:gd name="T5" fmla="*/ 0 h 25"/>
                  <a:gd name="T6" fmla="*/ 5 w 17"/>
                  <a:gd name="T7" fmla="*/ 9 h 25"/>
                  <a:gd name="T8" fmla="*/ 8 w 17"/>
                  <a:gd name="T9" fmla="*/ 12 h 25"/>
                  <a:gd name="T10" fmla="*/ 13 w 17"/>
                  <a:gd name="T11" fmla="*/ 18 h 25"/>
                  <a:gd name="T12" fmla="*/ 17 w 17"/>
                  <a:gd name="T13" fmla="*/ 25 h 25"/>
                  <a:gd name="T14" fmla="*/ 16 w 17"/>
                  <a:gd name="T15" fmla="*/ 19 h 25"/>
                  <a:gd name="T16" fmla="*/ 15 w 17"/>
                  <a:gd name="T1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15" y="15"/>
                    </a:moveTo>
                    <a:cubicBezTo>
                      <a:pt x="13" y="14"/>
                      <a:pt x="12" y="12"/>
                      <a:pt x="12" y="8"/>
                    </a:cubicBezTo>
                    <a:cubicBezTo>
                      <a:pt x="12" y="4"/>
                      <a:pt x="4" y="0"/>
                      <a:pt x="0" y="0"/>
                    </a:cubicBezTo>
                    <a:cubicBezTo>
                      <a:pt x="0" y="2"/>
                      <a:pt x="2" y="6"/>
                      <a:pt x="5" y="9"/>
                    </a:cubicBezTo>
                    <a:cubicBezTo>
                      <a:pt x="6" y="10"/>
                      <a:pt x="7" y="11"/>
                      <a:pt x="8" y="12"/>
                    </a:cubicBezTo>
                    <a:cubicBezTo>
                      <a:pt x="11" y="14"/>
                      <a:pt x="13" y="16"/>
                      <a:pt x="13" y="18"/>
                    </a:cubicBezTo>
                    <a:cubicBezTo>
                      <a:pt x="13" y="19"/>
                      <a:pt x="15" y="23"/>
                      <a:pt x="17" y="25"/>
                    </a:cubicBezTo>
                    <a:cubicBezTo>
                      <a:pt x="17" y="23"/>
                      <a:pt x="16" y="21"/>
                      <a:pt x="16" y="19"/>
                    </a:cubicBezTo>
                    <a:cubicBezTo>
                      <a:pt x="16" y="17"/>
                      <a:pt x="16" y="16"/>
                      <a:pt x="15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6" name="Freeform 1112"/>
              <p:cNvSpPr>
                <a:spLocks/>
              </p:cNvSpPr>
              <p:nvPr/>
            </p:nvSpPr>
            <p:spPr bwMode="auto">
              <a:xfrm>
                <a:off x="4793" y="2751"/>
                <a:ext cx="49" cy="59"/>
              </a:xfrm>
              <a:custGeom>
                <a:avLst/>
                <a:gdLst>
                  <a:gd name="T0" fmla="*/ 50 w 51"/>
                  <a:gd name="T1" fmla="*/ 12 h 61"/>
                  <a:gd name="T2" fmla="*/ 44 w 51"/>
                  <a:gd name="T3" fmla="*/ 15 h 61"/>
                  <a:gd name="T4" fmla="*/ 40 w 51"/>
                  <a:gd name="T5" fmla="*/ 18 h 61"/>
                  <a:gd name="T6" fmla="*/ 35 w 51"/>
                  <a:gd name="T7" fmla="*/ 16 h 61"/>
                  <a:gd name="T8" fmla="*/ 31 w 51"/>
                  <a:gd name="T9" fmla="*/ 15 h 61"/>
                  <a:gd name="T10" fmla="*/ 22 w 51"/>
                  <a:gd name="T11" fmla="*/ 6 h 61"/>
                  <a:gd name="T12" fmla="*/ 20 w 51"/>
                  <a:gd name="T13" fmla="*/ 0 h 61"/>
                  <a:gd name="T14" fmla="*/ 21 w 51"/>
                  <a:gd name="T15" fmla="*/ 5 h 61"/>
                  <a:gd name="T16" fmla="*/ 18 w 51"/>
                  <a:gd name="T17" fmla="*/ 6 h 61"/>
                  <a:gd name="T18" fmla="*/ 15 w 51"/>
                  <a:gd name="T19" fmla="*/ 4 h 61"/>
                  <a:gd name="T20" fmla="*/ 14 w 51"/>
                  <a:gd name="T21" fmla="*/ 3 h 61"/>
                  <a:gd name="T22" fmla="*/ 13 w 51"/>
                  <a:gd name="T23" fmla="*/ 3 h 61"/>
                  <a:gd name="T24" fmla="*/ 12 w 51"/>
                  <a:gd name="T25" fmla="*/ 10 h 61"/>
                  <a:gd name="T26" fmla="*/ 10 w 51"/>
                  <a:gd name="T27" fmla="*/ 19 h 61"/>
                  <a:gd name="T28" fmla="*/ 4 w 51"/>
                  <a:gd name="T29" fmla="*/ 28 h 61"/>
                  <a:gd name="T30" fmla="*/ 0 w 51"/>
                  <a:gd name="T31" fmla="*/ 30 h 61"/>
                  <a:gd name="T32" fmla="*/ 0 w 51"/>
                  <a:gd name="T33" fmla="*/ 31 h 61"/>
                  <a:gd name="T34" fmla="*/ 8 w 51"/>
                  <a:gd name="T35" fmla="*/ 37 h 61"/>
                  <a:gd name="T36" fmla="*/ 15 w 51"/>
                  <a:gd name="T37" fmla="*/ 41 h 61"/>
                  <a:gd name="T38" fmla="*/ 14 w 51"/>
                  <a:gd name="T39" fmla="*/ 56 h 61"/>
                  <a:gd name="T40" fmla="*/ 13 w 51"/>
                  <a:gd name="T41" fmla="*/ 60 h 61"/>
                  <a:gd name="T42" fmla="*/ 17 w 51"/>
                  <a:gd name="T43" fmla="*/ 61 h 61"/>
                  <a:gd name="T44" fmla="*/ 20 w 51"/>
                  <a:gd name="T45" fmla="*/ 60 h 61"/>
                  <a:gd name="T46" fmla="*/ 27 w 51"/>
                  <a:gd name="T47" fmla="*/ 51 h 61"/>
                  <a:gd name="T48" fmla="*/ 32 w 51"/>
                  <a:gd name="T49" fmla="*/ 43 h 61"/>
                  <a:gd name="T50" fmla="*/ 34 w 51"/>
                  <a:gd name="T51" fmla="*/ 37 h 61"/>
                  <a:gd name="T52" fmla="*/ 35 w 51"/>
                  <a:gd name="T53" fmla="*/ 32 h 61"/>
                  <a:gd name="T54" fmla="*/ 43 w 51"/>
                  <a:gd name="T55" fmla="*/ 28 h 61"/>
                  <a:gd name="T56" fmla="*/ 44 w 51"/>
                  <a:gd name="T57" fmla="*/ 28 h 61"/>
                  <a:gd name="T58" fmla="*/ 44 w 51"/>
                  <a:gd name="T59" fmla="*/ 27 h 61"/>
                  <a:gd name="T60" fmla="*/ 49 w 51"/>
                  <a:gd name="T61" fmla="*/ 22 h 61"/>
                  <a:gd name="T62" fmla="*/ 50 w 51"/>
                  <a:gd name="T63" fmla="*/ 19 h 61"/>
                  <a:gd name="T64" fmla="*/ 51 w 51"/>
                  <a:gd name="T65" fmla="*/ 13 h 61"/>
                  <a:gd name="T66" fmla="*/ 51 w 51"/>
                  <a:gd name="T67" fmla="*/ 13 h 61"/>
                  <a:gd name="T68" fmla="*/ 50 w 51"/>
                  <a:gd name="T69" fmla="*/ 1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61">
                    <a:moveTo>
                      <a:pt x="50" y="12"/>
                    </a:moveTo>
                    <a:cubicBezTo>
                      <a:pt x="48" y="12"/>
                      <a:pt x="44" y="14"/>
                      <a:pt x="44" y="15"/>
                    </a:cubicBezTo>
                    <a:cubicBezTo>
                      <a:pt x="43" y="17"/>
                      <a:pt x="41" y="18"/>
                      <a:pt x="40" y="18"/>
                    </a:cubicBezTo>
                    <a:cubicBezTo>
                      <a:pt x="38" y="18"/>
                      <a:pt x="36" y="17"/>
                      <a:pt x="35" y="16"/>
                    </a:cubicBezTo>
                    <a:cubicBezTo>
                      <a:pt x="34" y="16"/>
                      <a:pt x="32" y="15"/>
                      <a:pt x="31" y="15"/>
                    </a:cubicBezTo>
                    <a:cubicBezTo>
                      <a:pt x="26" y="15"/>
                      <a:pt x="22" y="11"/>
                      <a:pt x="22" y="6"/>
                    </a:cubicBezTo>
                    <a:cubicBezTo>
                      <a:pt x="22" y="4"/>
                      <a:pt x="22" y="1"/>
                      <a:pt x="20" y="0"/>
                    </a:cubicBezTo>
                    <a:cubicBezTo>
                      <a:pt x="21" y="1"/>
                      <a:pt x="22" y="3"/>
                      <a:pt x="21" y="5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5"/>
                      <a:pt x="15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5"/>
                      <a:pt x="12" y="8"/>
                      <a:pt x="12" y="10"/>
                    </a:cubicBezTo>
                    <a:cubicBezTo>
                      <a:pt x="11" y="13"/>
                      <a:pt x="10" y="16"/>
                      <a:pt x="10" y="19"/>
                    </a:cubicBezTo>
                    <a:cubicBezTo>
                      <a:pt x="10" y="24"/>
                      <a:pt x="7" y="26"/>
                      <a:pt x="4" y="28"/>
                    </a:cubicBezTo>
                    <a:cubicBezTo>
                      <a:pt x="3" y="28"/>
                      <a:pt x="2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5" y="35"/>
                      <a:pt x="8" y="37"/>
                    </a:cubicBezTo>
                    <a:cubicBezTo>
                      <a:pt x="11" y="38"/>
                      <a:pt x="13" y="40"/>
                      <a:pt x="15" y="41"/>
                    </a:cubicBezTo>
                    <a:cubicBezTo>
                      <a:pt x="20" y="45"/>
                      <a:pt x="16" y="52"/>
                      <a:pt x="14" y="56"/>
                    </a:cubicBezTo>
                    <a:cubicBezTo>
                      <a:pt x="14" y="57"/>
                      <a:pt x="13" y="59"/>
                      <a:pt x="13" y="60"/>
                    </a:cubicBezTo>
                    <a:cubicBezTo>
                      <a:pt x="13" y="60"/>
                      <a:pt x="14" y="61"/>
                      <a:pt x="17" y="61"/>
                    </a:cubicBezTo>
                    <a:cubicBezTo>
                      <a:pt x="18" y="61"/>
                      <a:pt x="19" y="61"/>
                      <a:pt x="20" y="60"/>
                    </a:cubicBezTo>
                    <a:cubicBezTo>
                      <a:pt x="23" y="60"/>
                      <a:pt x="25" y="55"/>
                      <a:pt x="27" y="51"/>
                    </a:cubicBezTo>
                    <a:cubicBezTo>
                      <a:pt x="29" y="48"/>
                      <a:pt x="30" y="45"/>
                      <a:pt x="32" y="43"/>
                    </a:cubicBezTo>
                    <a:cubicBezTo>
                      <a:pt x="34" y="42"/>
                      <a:pt x="34" y="40"/>
                      <a:pt x="34" y="37"/>
                    </a:cubicBezTo>
                    <a:cubicBezTo>
                      <a:pt x="34" y="35"/>
                      <a:pt x="34" y="33"/>
                      <a:pt x="35" y="32"/>
                    </a:cubicBezTo>
                    <a:cubicBezTo>
                      <a:pt x="38" y="28"/>
                      <a:pt x="41" y="28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7"/>
                      <a:pt x="44" y="27"/>
                    </a:cubicBezTo>
                    <a:cubicBezTo>
                      <a:pt x="45" y="25"/>
                      <a:pt x="46" y="22"/>
                      <a:pt x="49" y="22"/>
                    </a:cubicBezTo>
                    <a:cubicBezTo>
                      <a:pt x="50" y="21"/>
                      <a:pt x="50" y="20"/>
                      <a:pt x="50" y="19"/>
                    </a:cubicBezTo>
                    <a:cubicBezTo>
                      <a:pt x="50" y="17"/>
                      <a:pt x="50" y="15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2"/>
                      <a:pt x="5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7" name="Freeform 1113"/>
              <p:cNvSpPr>
                <a:spLocks/>
              </p:cNvSpPr>
              <p:nvPr/>
            </p:nvSpPr>
            <p:spPr bwMode="auto">
              <a:xfrm>
                <a:off x="4715" y="2803"/>
                <a:ext cx="79" cy="75"/>
              </a:xfrm>
              <a:custGeom>
                <a:avLst/>
                <a:gdLst>
                  <a:gd name="T0" fmla="*/ 82 w 83"/>
                  <a:gd name="T1" fmla="*/ 4 h 78"/>
                  <a:gd name="T2" fmla="*/ 82 w 83"/>
                  <a:gd name="T3" fmla="*/ 2 h 78"/>
                  <a:gd name="T4" fmla="*/ 78 w 83"/>
                  <a:gd name="T5" fmla="*/ 3 h 78"/>
                  <a:gd name="T6" fmla="*/ 75 w 83"/>
                  <a:gd name="T7" fmla="*/ 5 h 78"/>
                  <a:gd name="T8" fmla="*/ 73 w 83"/>
                  <a:gd name="T9" fmla="*/ 5 h 78"/>
                  <a:gd name="T10" fmla="*/ 68 w 83"/>
                  <a:gd name="T11" fmla="*/ 2 h 78"/>
                  <a:gd name="T12" fmla="*/ 65 w 83"/>
                  <a:gd name="T13" fmla="*/ 0 h 78"/>
                  <a:gd name="T14" fmla="*/ 64 w 83"/>
                  <a:gd name="T15" fmla="*/ 0 h 78"/>
                  <a:gd name="T16" fmla="*/ 62 w 83"/>
                  <a:gd name="T17" fmla="*/ 3 h 78"/>
                  <a:gd name="T18" fmla="*/ 59 w 83"/>
                  <a:gd name="T19" fmla="*/ 10 h 78"/>
                  <a:gd name="T20" fmla="*/ 55 w 83"/>
                  <a:gd name="T21" fmla="*/ 16 h 78"/>
                  <a:gd name="T22" fmla="*/ 50 w 83"/>
                  <a:gd name="T23" fmla="*/ 25 h 78"/>
                  <a:gd name="T24" fmla="*/ 29 w 83"/>
                  <a:gd name="T25" fmla="*/ 39 h 78"/>
                  <a:gd name="T26" fmla="*/ 19 w 83"/>
                  <a:gd name="T27" fmla="*/ 46 h 78"/>
                  <a:gd name="T28" fmla="*/ 11 w 83"/>
                  <a:gd name="T29" fmla="*/ 53 h 78"/>
                  <a:gd name="T30" fmla="*/ 5 w 83"/>
                  <a:gd name="T31" fmla="*/ 58 h 78"/>
                  <a:gd name="T32" fmla="*/ 3 w 83"/>
                  <a:gd name="T33" fmla="*/ 63 h 78"/>
                  <a:gd name="T34" fmla="*/ 2 w 83"/>
                  <a:gd name="T35" fmla="*/ 69 h 78"/>
                  <a:gd name="T36" fmla="*/ 6 w 83"/>
                  <a:gd name="T37" fmla="*/ 71 h 78"/>
                  <a:gd name="T38" fmla="*/ 12 w 83"/>
                  <a:gd name="T39" fmla="*/ 73 h 78"/>
                  <a:gd name="T40" fmla="*/ 15 w 83"/>
                  <a:gd name="T41" fmla="*/ 75 h 78"/>
                  <a:gd name="T42" fmla="*/ 20 w 83"/>
                  <a:gd name="T43" fmla="*/ 77 h 78"/>
                  <a:gd name="T44" fmla="*/ 23 w 83"/>
                  <a:gd name="T45" fmla="*/ 78 h 78"/>
                  <a:gd name="T46" fmla="*/ 38 w 83"/>
                  <a:gd name="T47" fmla="*/ 72 h 78"/>
                  <a:gd name="T48" fmla="*/ 43 w 83"/>
                  <a:gd name="T49" fmla="*/ 63 h 78"/>
                  <a:gd name="T50" fmla="*/ 45 w 83"/>
                  <a:gd name="T51" fmla="*/ 59 h 78"/>
                  <a:gd name="T52" fmla="*/ 48 w 83"/>
                  <a:gd name="T53" fmla="*/ 53 h 78"/>
                  <a:gd name="T54" fmla="*/ 50 w 83"/>
                  <a:gd name="T55" fmla="*/ 48 h 78"/>
                  <a:gd name="T56" fmla="*/ 51 w 83"/>
                  <a:gd name="T57" fmla="*/ 47 h 78"/>
                  <a:gd name="T58" fmla="*/ 65 w 83"/>
                  <a:gd name="T59" fmla="*/ 39 h 78"/>
                  <a:gd name="T60" fmla="*/ 68 w 83"/>
                  <a:gd name="T61" fmla="*/ 39 h 78"/>
                  <a:gd name="T62" fmla="*/ 66 w 83"/>
                  <a:gd name="T63" fmla="*/ 35 h 78"/>
                  <a:gd name="T64" fmla="*/ 71 w 83"/>
                  <a:gd name="T65" fmla="*/ 29 h 78"/>
                  <a:gd name="T66" fmla="*/ 74 w 83"/>
                  <a:gd name="T67" fmla="*/ 24 h 78"/>
                  <a:gd name="T68" fmla="*/ 79 w 83"/>
                  <a:gd name="T69" fmla="*/ 15 h 78"/>
                  <a:gd name="T70" fmla="*/ 83 w 83"/>
                  <a:gd name="T71" fmla="*/ 11 h 78"/>
                  <a:gd name="T72" fmla="*/ 82 w 83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" h="78">
                    <a:moveTo>
                      <a:pt x="82" y="4"/>
                    </a:moveTo>
                    <a:cubicBezTo>
                      <a:pt x="83" y="3"/>
                      <a:pt x="83" y="3"/>
                      <a:pt x="82" y="2"/>
                    </a:cubicBezTo>
                    <a:cubicBezTo>
                      <a:pt x="81" y="1"/>
                      <a:pt x="80" y="2"/>
                      <a:pt x="78" y="3"/>
                    </a:cubicBezTo>
                    <a:cubicBezTo>
                      <a:pt x="77" y="4"/>
                      <a:pt x="76" y="4"/>
                      <a:pt x="75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1" y="5"/>
                      <a:pt x="69" y="4"/>
                      <a:pt x="68" y="2"/>
                    </a:cubicBezTo>
                    <a:cubicBezTo>
                      <a:pt x="67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63" y="2"/>
                      <a:pt x="63" y="2"/>
                      <a:pt x="62" y="3"/>
                    </a:cubicBezTo>
                    <a:cubicBezTo>
                      <a:pt x="62" y="5"/>
                      <a:pt x="62" y="7"/>
                      <a:pt x="59" y="10"/>
                    </a:cubicBezTo>
                    <a:cubicBezTo>
                      <a:pt x="56" y="12"/>
                      <a:pt x="56" y="13"/>
                      <a:pt x="55" y="16"/>
                    </a:cubicBezTo>
                    <a:cubicBezTo>
                      <a:pt x="54" y="18"/>
                      <a:pt x="53" y="21"/>
                      <a:pt x="50" y="25"/>
                    </a:cubicBezTo>
                    <a:cubicBezTo>
                      <a:pt x="46" y="31"/>
                      <a:pt x="37" y="36"/>
                      <a:pt x="29" y="39"/>
                    </a:cubicBezTo>
                    <a:cubicBezTo>
                      <a:pt x="25" y="42"/>
                      <a:pt x="20" y="44"/>
                      <a:pt x="19" y="46"/>
                    </a:cubicBezTo>
                    <a:cubicBezTo>
                      <a:pt x="17" y="49"/>
                      <a:pt x="14" y="51"/>
                      <a:pt x="11" y="53"/>
                    </a:cubicBezTo>
                    <a:cubicBezTo>
                      <a:pt x="8" y="55"/>
                      <a:pt x="5" y="57"/>
                      <a:pt x="5" y="58"/>
                    </a:cubicBezTo>
                    <a:cubicBezTo>
                      <a:pt x="5" y="60"/>
                      <a:pt x="4" y="62"/>
                      <a:pt x="3" y="63"/>
                    </a:cubicBezTo>
                    <a:cubicBezTo>
                      <a:pt x="1" y="66"/>
                      <a:pt x="0" y="67"/>
                      <a:pt x="2" y="69"/>
                    </a:cubicBezTo>
                    <a:cubicBezTo>
                      <a:pt x="3" y="71"/>
                      <a:pt x="4" y="71"/>
                      <a:pt x="6" y="71"/>
                    </a:cubicBezTo>
                    <a:cubicBezTo>
                      <a:pt x="7" y="71"/>
                      <a:pt x="10" y="71"/>
                      <a:pt x="12" y="73"/>
                    </a:cubicBezTo>
                    <a:cubicBezTo>
                      <a:pt x="13" y="75"/>
                      <a:pt x="14" y="75"/>
                      <a:pt x="15" y="75"/>
                    </a:cubicBezTo>
                    <a:cubicBezTo>
                      <a:pt x="16" y="75"/>
                      <a:pt x="19" y="75"/>
                      <a:pt x="20" y="77"/>
                    </a:cubicBezTo>
                    <a:cubicBezTo>
                      <a:pt x="20" y="77"/>
                      <a:pt x="21" y="78"/>
                      <a:pt x="23" y="78"/>
                    </a:cubicBezTo>
                    <a:cubicBezTo>
                      <a:pt x="27" y="78"/>
                      <a:pt x="33" y="76"/>
                      <a:pt x="38" y="72"/>
                    </a:cubicBezTo>
                    <a:cubicBezTo>
                      <a:pt x="42" y="68"/>
                      <a:pt x="42" y="65"/>
                      <a:pt x="43" y="63"/>
                    </a:cubicBezTo>
                    <a:cubicBezTo>
                      <a:pt x="43" y="62"/>
                      <a:pt x="43" y="60"/>
                      <a:pt x="45" y="59"/>
                    </a:cubicBezTo>
                    <a:cubicBezTo>
                      <a:pt x="47" y="58"/>
                      <a:pt x="48" y="55"/>
                      <a:pt x="48" y="53"/>
                    </a:cubicBezTo>
                    <a:cubicBezTo>
                      <a:pt x="49" y="51"/>
                      <a:pt x="50" y="49"/>
                      <a:pt x="50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3" y="43"/>
                      <a:pt x="5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7" y="38"/>
                      <a:pt x="67" y="37"/>
                      <a:pt x="66" y="35"/>
                    </a:cubicBezTo>
                    <a:cubicBezTo>
                      <a:pt x="66" y="32"/>
                      <a:pt x="69" y="30"/>
                      <a:pt x="71" y="29"/>
                    </a:cubicBezTo>
                    <a:cubicBezTo>
                      <a:pt x="73" y="27"/>
                      <a:pt x="74" y="26"/>
                      <a:pt x="74" y="24"/>
                    </a:cubicBezTo>
                    <a:cubicBezTo>
                      <a:pt x="74" y="21"/>
                      <a:pt x="77" y="18"/>
                      <a:pt x="79" y="15"/>
                    </a:cubicBezTo>
                    <a:cubicBezTo>
                      <a:pt x="81" y="14"/>
                      <a:pt x="83" y="12"/>
                      <a:pt x="83" y="11"/>
                    </a:cubicBezTo>
                    <a:cubicBezTo>
                      <a:pt x="81" y="8"/>
                      <a:pt x="82" y="6"/>
                      <a:pt x="8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3" name="Group 1116"/>
            <p:cNvGrpSpPr>
              <a:grpSpLocks noChangeAspect="1"/>
            </p:cNvGrpSpPr>
            <p:nvPr/>
          </p:nvGrpSpPr>
          <p:grpSpPr bwMode="auto">
            <a:xfrm>
              <a:off x="6662020" y="2515568"/>
              <a:ext cx="2256283" cy="2152357"/>
              <a:chOff x="3564" y="1150"/>
              <a:chExt cx="1749" cy="1271"/>
            </a:xfrm>
            <a:solidFill>
              <a:srgbClr val="BFBFBF"/>
            </a:solidFill>
          </p:grpSpPr>
          <p:sp>
            <p:nvSpPr>
              <p:cNvPr id="2240" name="Freeform 1117"/>
              <p:cNvSpPr>
                <a:spLocks/>
              </p:cNvSpPr>
              <p:nvPr/>
            </p:nvSpPr>
            <p:spPr bwMode="auto">
              <a:xfrm>
                <a:off x="4621" y="1886"/>
                <a:ext cx="35" cy="45"/>
              </a:xfrm>
              <a:custGeom>
                <a:avLst/>
                <a:gdLst>
                  <a:gd name="T0" fmla="*/ 4 w 36"/>
                  <a:gd name="T1" fmla="*/ 10 h 47"/>
                  <a:gd name="T2" fmla="*/ 8 w 36"/>
                  <a:gd name="T3" fmla="*/ 15 h 47"/>
                  <a:gd name="T4" fmla="*/ 2 w 36"/>
                  <a:gd name="T5" fmla="*/ 19 h 47"/>
                  <a:gd name="T6" fmla="*/ 4 w 36"/>
                  <a:gd name="T7" fmla="*/ 27 h 47"/>
                  <a:gd name="T8" fmla="*/ 2 w 36"/>
                  <a:gd name="T9" fmla="*/ 37 h 47"/>
                  <a:gd name="T10" fmla="*/ 0 w 36"/>
                  <a:gd name="T11" fmla="*/ 40 h 47"/>
                  <a:gd name="T12" fmla="*/ 2 w 36"/>
                  <a:gd name="T13" fmla="*/ 46 h 47"/>
                  <a:gd name="T14" fmla="*/ 2 w 36"/>
                  <a:gd name="T15" fmla="*/ 47 h 47"/>
                  <a:gd name="T16" fmla="*/ 2 w 36"/>
                  <a:gd name="T17" fmla="*/ 47 h 47"/>
                  <a:gd name="T18" fmla="*/ 20 w 36"/>
                  <a:gd name="T19" fmla="*/ 40 h 47"/>
                  <a:gd name="T20" fmla="*/ 30 w 36"/>
                  <a:gd name="T21" fmla="*/ 35 h 47"/>
                  <a:gd name="T22" fmla="*/ 33 w 36"/>
                  <a:gd name="T23" fmla="*/ 35 h 47"/>
                  <a:gd name="T24" fmla="*/ 33 w 36"/>
                  <a:gd name="T25" fmla="*/ 35 h 47"/>
                  <a:gd name="T26" fmla="*/ 36 w 36"/>
                  <a:gd name="T27" fmla="*/ 34 h 47"/>
                  <a:gd name="T28" fmla="*/ 36 w 36"/>
                  <a:gd name="T29" fmla="*/ 33 h 47"/>
                  <a:gd name="T30" fmla="*/ 32 w 36"/>
                  <a:gd name="T31" fmla="*/ 16 h 47"/>
                  <a:gd name="T32" fmla="*/ 22 w 36"/>
                  <a:gd name="T33" fmla="*/ 0 h 47"/>
                  <a:gd name="T34" fmla="*/ 22 w 36"/>
                  <a:gd name="T35" fmla="*/ 0 h 47"/>
                  <a:gd name="T36" fmla="*/ 22 w 36"/>
                  <a:gd name="T37" fmla="*/ 0 h 47"/>
                  <a:gd name="T38" fmla="*/ 21 w 36"/>
                  <a:gd name="T39" fmla="*/ 0 h 47"/>
                  <a:gd name="T40" fmla="*/ 20 w 36"/>
                  <a:gd name="T41" fmla="*/ 1 h 47"/>
                  <a:gd name="T42" fmla="*/ 19 w 36"/>
                  <a:gd name="T43" fmla="*/ 1 h 47"/>
                  <a:gd name="T44" fmla="*/ 19 w 36"/>
                  <a:gd name="T45" fmla="*/ 1 h 47"/>
                  <a:gd name="T46" fmla="*/ 17 w 36"/>
                  <a:gd name="T47" fmla="*/ 1 h 47"/>
                  <a:gd name="T48" fmla="*/ 8 w 36"/>
                  <a:gd name="T49" fmla="*/ 3 h 47"/>
                  <a:gd name="T50" fmla="*/ 5 w 36"/>
                  <a:gd name="T51" fmla="*/ 5 h 47"/>
                  <a:gd name="T52" fmla="*/ 3 w 36"/>
                  <a:gd name="T53" fmla="*/ 7 h 47"/>
                  <a:gd name="T54" fmla="*/ 2 w 36"/>
                  <a:gd name="T55" fmla="*/ 7 h 47"/>
                  <a:gd name="T56" fmla="*/ 3 w 36"/>
                  <a:gd name="T57" fmla="*/ 8 h 47"/>
                  <a:gd name="T58" fmla="*/ 4 w 36"/>
                  <a:gd name="T5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7">
                    <a:moveTo>
                      <a:pt x="4" y="10"/>
                    </a:moveTo>
                    <a:cubicBezTo>
                      <a:pt x="6" y="11"/>
                      <a:pt x="8" y="13"/>
                      <a:pt x="8" y="15"/>
                    </a:cubicBezTo>
                    <a:cubicBezTo>
                      <a:pt x="8" y="18"/>
                      <a:pt x="5" y="20"/>
                      <a:pt x="2" y="19"/>
                    </a:cubicBezTo>
                    <a:cubicBezTo>
                      <a:pt x="2" y="20"/>
                      <a:pt x="2" y="23"/>
                      <a:pt x="4" y="27"/>
                    </a:cubicBezTo>
                    <a:cubicBezTo>
                      <a:pt x="6" y="30"/>
                      <a:pt x="4" y="35"/>
                      <a:pt x="2" y="37"/>
                    </a:cubicBezTo>
                    <a:cubicBezTo>
                      <a:pt x="1" y="38"/>
                      <a:pt x="0" y="40"/>
                      <a:pt x="0" y="40"/>
                    </a:cubicBezTo>
                    <a:cubicBezTo>
                      <a:pt x="2" y="42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6" y="47"/>
                      <a:pt x="16" y="45"/>
                      <a:pt x="20" y="40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1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5" y="35"/>
                      <a:pt x="36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4" y="30"/>
                      <a:pt x="32" y="24"/>
                      <a:pt x="32" y="16"/>
                    </a:cubicBezTo>
                    <a:cubicBezTo>
                      <a:pt x="33" y="13"/>
                      <a:pt x="29" y="7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0" y="1"/>
                      <a:pt x="8" y="2"/>
                      <a:pt x="8" y="3"/>
                    </a:cubicBezTo>
                    <a:cubicBezTo>
                      <a:pt x="7" y="4"/>
                      <a:pt x="6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1" name="Freeform 1118"/>
              <p:cNvSpPr>
                <a:spLocks/>
              </p:cNvSpPr>
              <p:nvPr/>
            </p:nvSpPr>
            <p:spPr bwMode="auto">
              <a:xfrm>
                <a:off x="4217" y="2032"/>
                <a:ext cx="39" cy="47"/>
              </a:xfrm>
              <a:custGeom>
                <a:avLst/>
                <a:gdLst>
                  <a:gd name="T0" fmla="*/ 29 w 40"/>
                  <a:gd name="T1" fmla="*/ 36 h 49"/>
                  <a:gd name="T2" fmla="*/ 28 w 40"/>
                  <a:gd name="T3" fmla="*/ 34 h 49"/>
                  <a:gd name="T4" fmla="*/ 28 w 40"/>
                  <a:gd name="T5" fmla="*/ 34 h 49"/>
                  <a:gd name="T6" fmla="*/ 28 w 40"/>
                  <a:gd name="T7" fmla="*/ 32 h 49"/>
                  <a:gd name="T8" fmla="*/ 28 w 40"/>
                  <a:gd name="T9" fmla="*/ 32 h 49"/>
                  <a:gd name="T10" fmla="*/ 28 w 40"/>
                  <a:gd name="T11" fmla="*/ 30 h 49"/>
                  <a:gd name="T12" fmla="*/ 33 w 40"/>
                  <a:gd name="T13" fmla="*/ 23 h 49"/>
                  <a:gd name="T14" fmla="*/ 40 w 40"/>
                  <a:gd name="T15" fmla="*/ 14 h 49"/>
                  <a:gd name="T16" fmla="*/ 34 w 40"/>
                  <a:gd name="T17" fmla="*/ 13 h 49"/>
                  <a:gd name="T18" fmla="*/ 21 w 40"/>
                  <a:gd name="T19" fmla="*/ 14 h 49"/>
                  <a:gd name="T20" fmla="*/ 21 w 40"/>
                  <a:gd name="T21" fmla="*/ 14 h 49"/>
                  <a:gd name="T22" fmla="*/ 20 w 40"/>
                  <a:gd name="T23" fmla="*/ 13 h 49"/>
                  <a:gd name="T24" fmla="*/ 14 w 40"/>
                  <a:gd name="T25" fmla="*/ 6 h 49"/>
                  <a:gd name="T26" fmla="*/ 8 w 40"/>
                  <a:gd name="T27" fmla="*/ 2 h 49"/>
                  <a:gd name="T28" fmla="*/ 3 w 40"/>
                  <a:gd name="T29" fmla="*/ 0 h 49"/>
                  <a:gd name="T30" fmla="*/ 2 w 40"/>
                  <a:gd name="T31" fmla="*/ 0 h 49"/>
                  <a:gd name="T32" fmla="*/ 0 w 40"/>
                  <a:gd name="T33" fmla="*/ 1 h 49"/>
                  <a:gd name="T34" fmla="*/ 0 w 40"/>
                  <a:gd name="T35" fmla="*/ 2 h 49"/>
                  <a:gd name="T36" fmla="*/ 3 w 40"/>
                  <a:gd name="T37" fmla="*/ 4 h 49"/>
                  <a:gd name="T38" fmla="*/ 8 w 40"/>
                  <a:gd name="T39" fmla="*/ 10 h 49"/>
                  <a:gd name="T40" fmla="*/ 3 w 40"/>
                  <a:gd name="T41" fmla="*/ 14 h 49"/>
                  <a:gd name="T42" fmla="*/ 2 w 40"/>
                  <a:gd name="T43" fmla="*/ 14 h 49"/>
                  <a:gd name="T44" fmla="*/ 5 w 40"/>
                  <a:gd name="T45" fmla="*/ 30 h 49"/>
                  <a:gd name="T46" fmla="*/ 5 w 40"/>
                  <a:gd name="T47" fmla="*/ 32 h 49"/>
                  <a:gd name="T48" fmla="*/ 5 w 40"/>
                  <a:gd name="T49" fmla="*/ 33 h 49"/>
                  <a:gd name="T50" fmla="*/ 6 w 40"/>
                  <a:gd name="T51" fmla="*/ 34 h 49"/>
                  <a:gd name="T52" fmla="*/ 6 w 40"/>
                  <a:gd name="T53" fmla="*/ 35 h 49"/>
                  <a:gd name="T54" fmla="*/ 6 w 40"/>
                  <a:gd name="T55" fmla="*/ 36 h 49"/>
                  <a:gd name="T56" fmla="*/ 7 w 40"/>
                  <a:gd name="T57" fmla="*/ 37 h 49"/>
                  <a:gd name="T58" fmla="*/ 7 w 40"/>
                  <a:gd name="T59" fmla="*/ 39 h 49"/>
                  <a:gd name="T60" fmla="*/ 7 w 40"/>
                  <a:gd name="T61" fmla="*/ 40 h 49"/>
                  <a:gd name="T62" fmla="*/ 8 w 40"/>
                  <a:gd name="T63" fmla="*/ 42 h 49"/>
                  <a:gd name="T64" fmla="*/ 8 w 40"/>
                  <a:gd name="T65" fmla="*/ 43 h 49"/>
                  <a:gd name="T66" fmla="*/ 8 w 40"/>
                  <a:gd name="T67" fmla="*/ 45 h 49"/>
                  <a:gd name="T68" fmla="*/ 8 w 40"/>
                  <a:gd name="T69" fmla="*/ 46 h 49"/>
                  <a:gd name="T70" fmla="*/ 8 w 40"/>
                  <a:gd name="T71" fmla="*/ 48 h 49"/>
                  <a:gd name="T72" fmla="*/ 9 w 40"/>
                  <a:gd name="T73" fmla="*/ 49 h 49"/>
                  <a:gd name="T74" fmla="*/ 9 w 40"/>
                  <a:gd name="T75" fmla="*/ 49 h 49"/>
                  <a:gd name="T76" fmla="*/ 9 w 40"/>
                  <a:gd name="T77" fmla="*/ 49 h 49"/>
                  <a:gd name="T78" fmla="*/ 14 w 40"/>
                  <a:gd name="T79" fmla="*/ 48 h 49"/>
                  <a:gd name="T80" fmla="*/ 21 w 40"/>
                  <a:gd name="T81" fmla="*/ 45 h 49"/>
                  <a:gd name="T82" fmla="*/ 30 w 40"/>
                  <a:gd name="T83" fmla="*/ 38 h 49"/>
                  <a:gd name="T84" fmla="*/ 30 w 40"/>
                  <a:gd name="T85" fmla="*/ 37 h 49"/>
                  <a:gd name="T86" fmla="*/ 29 w 40"/>
                  <a:gd name="T87" fmla="*/ 36 h 49"/>
                  <a:gd name="T88" fmla="*/ 29 w 40"/>
                  <a:gd name="T89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49">
                    <a:moveTo>
                      <a:pt x="29" y="36"/>
                    </a:move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6"/>
                      <a:pt x="30" y="23"/>
                      <a:pt x="33" y="23"/>
                    </a:cubicBezTo>
                    <a:cubicBezTo>
                      <a:pt x="36" y="23"/>
                      <a:pt x="40" y="16"/>
                      <a:pt x="40" y="14"/>
                    </a:cubicBezTo>
                    <a:cubicBezTo>
                      <a:pt x="39" y="13"/>
                      <a:pt x="36" y="13"/>
                      <a:pt x="34" y="13"/>
                    </a:cubicBezTo>
                    <a:cubicBezTo>
                      <a:pt x="30" y="13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4" y="11"/>
                      <a:pt x="14" y="6"/>
                    </a:cubicBezTo>
                    <a:cubicBezTo>
                      <a:pt x="14" y="4"/>
                      <a:pt x="13" y="2"/>
                      <a:pt x="8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4"/>
                    </a:cubicBezTo>
                    <a:cubicBezTo>
                      <a:pt x="5" y="5"/>
                      <a:pt x="9" y="7"/>
                      <a:pt x="8" y="10"/>
                    </a:cubicBezTo>
                    <a:cubicBezTo>
                      <a:pt x="7" y="13"/>
                      <a:pt x="5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1" y="18"/>
                      <a:pt x="3" y="26"/>
                      <a:pt x="5" y="30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5"/>
                      <a:pt x="6" y="36"/>
                      <a:pt x="6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1"/>
                      <a:pt x="8" y="41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1" y="48"/>
                      <a:pt x="12" y="48"/>
                      <a:pt x="14" y="48"/>
                    </a:cubicBezTo>
                    <a:cubicBezTo>
                      <a:pt x="19" y="48"/>
                      <a:pt x="21" y="47"/>
                      <a:pt x="21" y="45"/>
                    </a:cubicBezTo>
                    <a:cubicBezTo>
                      <a:pt x="22" y="40"/>
                      <a:pt x="26" y="37"/>
                      <a:pt x="30" y="38"/>
                    </a:cubicBezTo>
                    <a:cubicBezTo>
                      <a:pt x="30" y="38"/>
                      <a:pt x="30" y="38"/>
                      <a:pt x="30" y="37"/>
                    </a:cubicBezTo>
                    <a:cubicBezTo>
                      <a:pt x="29" y="37"/>
                      <a:pt x="29" y="3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2" name="Freeform 1119"/>
              <p:cNvSpPr>
                <a:spLocks/>
              </p:cNvSpPr>
              <p:nvPr/>
            </p:nvSpPr>
            <p:spPr bwMode="auto">
              <a:xfrm>
                <a:off x="4248" y="2063"/>
                <a:ext cx="10" cy="25"/>
              </a:xfrm>
              <a:custGeom>
                <a:avLst/>
                <a:gdLst>
                  <a:gd name="T0" fmla="*/ 10 w 11"/>
                  <a:gd name="T1" fmla="*/ 14 h 26"/>
                  <a:gd name="T2" fmla="*/ 10 w 11"/>
                  <a:gd name="T3" fmla="*/ 11 h 26"/>
                  <a:gd name="T4" fmla="*/ 10 w 11"/>
                  <a:gd name="T5" fmla="*/ 9 h 26"/>
                  <a:gd name="T6" fmla="*/ 8 w 11"/>
                  <a:gd name="T7" fmla="*/ 2 h 26"/>
                  <a:gd name="T8" fmla="*/ 8 w 11"/>
                  <a:gd name="T9" fmla="*/ 0 h 26"/>
                  <a:gd name="T10" fmla="*/ 7 w 11"/>
                  <a:gd name="T11" fmla="*/ 1 h 26"/>
                  <a:gd name="T12" fmla="*/ 1 w 11"/>
                  <a:gd name="T13" fmla="*/ 7 h 26"/>
                  <a:gd name="T14" fmla="*/ 0 w 11"/>
                  <a:gd name="T15" fmla="*/ 7 h 26"/>
                  <a:gd name="T16" fmla="*/ 6 w 11"/>
                  <a:gd name="T17" fmla="*/ 23 h 26"/>
                  <a:gd name="T18" fmla="*/ 7 w 11"/>
                  <a:gd name="T19" fmla="*/ 26 h 26"/>
                  <a:gd name="T20" fmla="*/ 8 w 11"/>
                  <a:gd name="T21" fmla="*/ 25 h 26"/>
                  <a:gd name="T22" fmla="*/ 8 w 11"/>
                  <a:gd name="T23" fmla="*/ 24 h 26"/>
                  <a:gd name="T24" fmla="*/ 11 w 11"/>
                  <a:gd name="T25" fmla="*/ 18 h 26"/>
                  <a:gd name="T26" fmla="*/ 10 w 11"/>
                  <a:gd name="T27" fmla="*/ 15 h 26"/>
                  <a:gd name="T28" fmla="*/ 10 w 11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6">
                    <a:moveTo>
                      <a:pt x="10" y="14"/>
                    </a:moveTo>
                    <a:cubicBezTo>
                      <a:pt x="10" y="13"/>
                      <a:pt x="10" y="12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7"/>
                      <a:pt x="9" y="4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4"/>
                      <a:pt x="4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1"/>
                      <a:pt x="6" y="19"/>
                      <a:pt x="6" y="23"/>
                    </a:cubicBezTo>
                    <a:cubicBezTo>
                      <a:pt x="6" y="24"/>
                      <a:pt x="6" y="25"/>
                      <a:pt x="7" y="26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2"/>
                      <a:pt x="10" y="20"/>
                      <a:pt x="11" y="18"/>
                    </a:cubicBezTo>
                    <a:cubicBezTo>
                      <a:pt x="11" y="17"/>
                      <a:pt x="11" y="16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3" name="Freeform 1120"/>
              <p:cNvSpPr>
                <a:spLocks/>
              </p:cNvSpPr>
              <p:nvPr/>
            </p:nvSpPr>
            <p:spPr bwMode="auto">
              <a:xfrm>
                <a:off x="4008" y="1922"/>
                <a:ext cx="294" cy="311"/>
              </a:xfrm>
              <a:custGeom>
                <a:avLst/>
                <a:gdLst>
                  <a:gd name="T0" fmla="*/ 267 w 308"/>
                  <a:gd name="T1" fmla="*/ 152 h 326"/>
                  <a:gd name="T2" fmla="*/ 280 w 308"/>
                  <a:gd name="T3" fmla="*/ 137 h 326"/>
                  <a:gd name="T4" fmla="*/ 293 w 308"/>
                  <a:gd name="T5" fmla="*/ 104 h 326"/>
                  <a:gd name="T6" fmla="*/ 307 w 308"/>
                  <a:gd name="T7" fmla="*/ 93 h 326"/>
                  <a:gd name="T8" fmla="*/ 304 w 308"/>
                  <a:gd name="T9" fmla="*/ 90 h 326"/>
                  <a:gd name="T10" fmla="*/ 300 w 308"/>
                  <a:gd name="T11" fmla="*/ 83 h 326"/>
                  <a:gd name="T12" fmla="*/ 276 w 308"/>
                  <a:gd name="T13" fmla="*/ 85 h 326"/>
                  <a:gd name="T14" fmla="*/ 261 w 308"/>
                  <a:gd name="T15" fmla="*/ 97 h 326"/>
                  <a:gd name="T16" fmla="*/ 258 w 308"/>
                  <a:gd name="T17" fmla="*/ 98 h 326"/>
                  <a:gd name="T18" fmla="*/ 258 w 308"/>
                  <a:gd name="T19" fmla="*/ 108 h 326"/>
                  <a:gd name="T20" fmla="*/ 242 w 308"/>
                  <a:gd name="T21" fmla="*/ 110 h 326"/>
                  <a:gd name="T22" fmla="*/ 227 w 308"/>
                  <a:gd name="T23" fmla="*/ 107 h 326"/>
                  <a:gd name="T24" fmla="*/ 224 w 308"/>
                  <a:gd name="T25" fmla="*/ 107 h 326"/>
                  <a:gd name="T26" fmla="*/ 222 w 308"/>
                  <a:gd name="T27" fmla="*/ 104 h 326"/>
                  <a:gd name="T28" fmla="*/ 222 w 308"/>
                  <a:gd name="T29" fmla="*/ 102 h 326"/>
                  <a:gd name="T30" fmla="*/ 221 w 308"/>
                  <a:gd name="T31" fmla="*/ 94 h 326"/>
                  <a:gd name="T32" fmla="*/ 218 w 308"/>
                  <a:gd name="T33" fmla="*/ 101 h 326"/>
                  <a:gd name="T34" fmla="*/ 188 w 308"/>
                  <a:gd name="T35" fmla="*/ 110 h 326"/>
                  <a:gd name="T36" fmla="*/ 162 w 308"/>
                  <a:gd name="T37" fmla="*/ 102 h 326"/>
                  <a:gd name="T38" fmla="*/ 136 w 308"/>
                  <a:gd name="T39" fmla="*/ 88 h 326"/>
                  <a:gd name="T40" fmla="*/ 135 w 308"/>
                  <a:gd name="T41" fmla="*/ 68 h 326"/>
                  <a:gd name="T42" fmla="*/ 136 w 308"/>
                  <a:gd name="T43" fmla="*/ 66 h 326"/>
                  <a:gd name="T44" fmla="*/ 132 w 308"/>
                  <a:gd name="T45" fmla="*/ 62 h 326"/>
                  <a:gd name="T46" fmla="*/ 112 w 308"/>
                  <a:gd name="T47" fmla="*/ 41 h 326"/>
                  <a:gd name="T48" fmla="*/ 121 w 308"/>
                  <a:gd name="T49" fmla="*/ 32 h 326"/>
                  <a:gd name="T50" fmla="*/ 116 w 308"/>
                  <a:gd name="T51" fmla="*/ 16 h 326"/>
                  <a:gd name="T52" fmla="*/ 116 w 308"/>
                  <a:gd name="T53" fmla="*/ 13 h 326"/>
                  <a:gd name="T54" fmla="*/ 106 w 308"/>
                  <a:gd name="T55" fmla="*/ 1 h 326"/>
                  <a:gd name="T56" fmla="*/ 102 w 308"/>
                  <a:gd name="T57" fmla="*/ 1 h 326"/>
                  <a:gd name="T58" fmla="*/ 97 w 308"/>
                  <a:gd name="T59" fmla="*/ 8 h 326"/>
                  <a:gd name="T60" fmla="*/ 83 w 308"/>
                  <a:gd name="T61" fmla="*/ 13 h 326"/>
                  <a:gd name="T62" fmla="*/ 64 w 308"/>
                  <a:gd name="T63" fmla="*/ 11 h 326"/>
                  <a:gd name="T64" fmla="*/ 67 w 308"/>
                  <a:gd name="T65" fmla="*/ 27 h 326"/>
                  <a:gd name="T66" fmla="*/ 79 w 308"/>
                  <a:gd name="T67" fmla="*/ 38 h 326"/>
                  <a:gd name="T68" fmla="*/ 68 w 308"/>
                  <a:gd name="T69" fmla="*/ 59 h 326"/>
                  <a:gd name="T70" fmla="*/ 53 w 308"/>
                  <a:gd name="T71" fmla="*/ 82 h 326"/>
                  <a:gd name="T72" fmla="*/ 36 w 308"/>
                  <a:gd name="T73" fmla="*/ 97 h 326"/>
                  <a:gd name="T74" fmla="*/ 23 w 308"/>
                  <a:gd name="T75" fmla="*/ 97 h 326"/>
                  <a:gd name="T76" fmla="*/ 21 w 308"/>
                  <a:gd name="T77" fmla="*/ 113 h 326"/>
                  <a:gd name="T78" fmla="*/ 8 w 308"/>
                  <a:gd name="T79" fmla="*/ 140 h 326"/>
                  <a:gd name="T80" fmla="*/ 2 w 308"/>
                  <a:gd name="T81" fmla="*/ 148 h 326"/>
                  <a:gd name="T82" fmla="*/ 9 w 308"/>
                  <a:gd name="T83" fmla="*/ 162 h 326"/>
                  <a:gd name="T84" fmla="*/ 43 w 308"/>
                  <a:gd name="T85" fmla="*/ 161 h 326"/>
                  <a:gd name="T86" fmla="*/ 50 w 308"/>
                  <a:gd name="T87" fmla="*/ 198 h 326"/>
                  <a:gd name="T88" fmla="*/ 73 w 308"/>
                  <a:gd name="T89" fmla="*/ 270 h 326"/>
                  <a:gd name="T90" fmla="*/ 106 w 308"/>
                  <a:gd name="T91" fmla="*/ 320 h 326"/>
                  <a:gd name="T92" fmla="*/ 127 w 308"/>
                  <a:gd name="T93" fmla="*/ 279 h 326"/>
                  <a:gd name="T94" fmla="*/ 145 w 308"/>
                  <a:gd name="T95" fmla="*/ 229 h 326"/>
                  <a:gd name="T96" fmla="*/ 198 w 308"/>
                  <a:gd name="T97" fmla="*/ 185 h 326"/>
                  <a:gd name="T98" fmla="*/ 224 w 308"/>
                  <a:gd name="T99" fmla="*/ 165 h 326"/>
                  <a:gd name="T100" fmla="*/ 223 w 308"/>
                  <a:gd name="T101" fmla="*/ 159 h 326"/>
                  <a:gd name="T102" fmla="*/ 221 w 308"/>
                  <a:gd name="T103" fmla="*/ 152 h 326"/>
                  <a:gd name="T104" fmla="*/ 217 w 308"/>
                  <a:gd name="T105" fmla="*/ 130 h 326"/>
                  <a:gd name="T106" fmla="*/ 216 w 308"/>
                  <a:gd name="T107" fmla="*/ 115 h 326"/>
                  <a:gd name="T108" fmla="*/ 240 w 308"/>
                  <a:gd name="T109" fmla="*/ 126 h 326"/>
                  <a:gd name="T110" fmla="*/ 252 w 308"/>
                  <a:gd name="T111" fmla="*/ 151 h 326"/>
                  <a:gd name="T112" fmla="*/ 265 w 308"/>
                  <a:gd name="T113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326">
                    <a:moveTo>
                      <a:pt x="265" y="162"/>
                    </a:moveTo>
                    <a:cubicBezTo>
                      <a:pt x="266" y="161"/>
                      <a:pt x="266" y="161"/>
                      <a:pt x="266" y="161"/>
                    </a:cubicBezTo>
                    <a:cubicBezTo>
                      <a:pt x="266" y="161"/>
                      <a:pt x="266" y="160"/>
                      <a:pt x="266" y="160"/>
                    </a:cubicBezTo>
                    <a:cubicBezTo>
                      <a:pt x="266" y="160"/>
                      <a:pt x="266" y="159"/>
                      <a:pt x="266" y="159"/>
                    </a:cubicBezTo>
                    <a:cubicBezTo>
                      <a:pt x="266" y="156"/>
                      <a:pt x="266" y="154"/>
                      <a:pt x="267" y="152"/>
                    </a:cubicBezTo>
                    <a:cubicBezTo>
                      <a:pt x="268" y="151"/>
                      <a:pt x="268" y="148"/>
                      <a:pt x="268" y="146"/>
                    </a:cubicBezTo>
                    <a:cubicBezTo>
                      <a:pt x="268" y="143"/>
                      <a:pt x="269" y="140"/>
                      <a:pt x="271" y="140"/>
                    </a:cubicBezTo>
                    <a:cubicBezTo>
                      <a:pt x="272" y="140"/>
                      <a:pt x="272" y="140"/>
                      <a:pt x="274" y="141"/>
                    </a:cubicBezTo>
                    <a:cubicBezTo>
                      <a:pt x="275" y="141"/>
                      <a:pt x="277" y="141"/>
                      <a:pt x="278" y="141"/>
                    </a:cubicBezTo>
                    <a:cubicBezTo>
                      <a:pt x="278" y="140"/>
                      <a:pt x="279" y="139"/>
                      <a:pt x="280" y="137"/>
                    </a:cubicBezTo>
                    <a:cubicBezTo>
                      <a:pt x="281" y="134"/>
                      <a:pt x="282" y="131"/>
                      <a:pt x="282" y="129"/>
                    </a:cubicBezTo>
                    <a:cubicBezTo>
                      <a:pt x="281" y="126"/>
                      <a:pt x="283" y="124"/>
                      <a:pt x="284" y="121"/>
                    </a:cubicBezTo>
                    <a:cubicBezTo>
                      <a:pt x="284" y="119"/>
                      <a:pt x="285" y="117"/>
                      <a:pt x="285" y="115"/>
                    </a:cubicBezTo>
                    <a:cubicBezTo>
                      <a:pt x="285" y="110"/>
                      <a:pt x="288" y="108"/>
                      <a:pt x="291" y="106"/>
                    </a:cubicBezTo>
                    <a:cubicBezTo>
                      <a:pt x="292" y="106"/>
                      <a:pt x="293" y="105"/>
                      <a:pt x="293" y="104"/>
                    </a:cubicBezTo>
                    <a:cubicBezTo>
                      <a:pt x="295" y="103"/>
                      <a:pt x="300" y="99"/>
                      <a:pt x="303" y="99"/>
                    </a:cubicBezTo>
                    <a:cubicBezTo>
                      <a:pt x="304" y="99"/>
                      <a:pt x="305" y="100"/>
                      <a:pt x="306" y="101"/>
                    </a:cubicBezTo>
                    <a:cubicBezTo>
                      <a:pt x="306" y="101"/>
                      <a:pt x="306" y="101"/>
                      <a:pt x="306" y="102"/>
                    </a:cubicBezTo>
                    <a:cubicBezTo>
                      <a:pt x="305" y="99"/>
                      <a:pt x="305" y="97"/>
                      <a:pt x="305" y="95"/>
                    </a:cubicBezTo>
                    <a:cubicBezTo>
                      <a:pt x="305" y="94"/>
                      <a:pt x="306" y="93"/>
                      <a:pt x="307" y="93"/>
                    </a:cubicBezTo>
                    <a:cubicBezTo>
                      <a:pt x="307" y="93"/>
                      <a:pt x="307" y="92"/>
                      <a:pt x="308" y="92"/>
                    </a:cubicBezTo>
                    <a:cubicBezTo>
                      <a:pt x="308" y="92"/>
                      <a:pt x="308" y="92"/>
                      <a:pt x="308" y="92"/>
                    </a:cubicBezTo>
                    <a:cubicBezTo>
                      <a:pt x="308" y="92"/>
                      <a:pt x="308" y="91"/>
                      <a:pt x="308" y="91"/>
                    </a:cubicBezTo>
                    <a:cubicBezTo>
                      <a:pt x="308" y="91"/>
                      <a:pt x="308" y="91"/>
                      <a:pt x="308" y="91"/>
                    </a:cubicBezTo>
                    <a:cubicBezTo>
                      <a:pt x="304" y="90"/>
                      <a:pt x="304" y="90"/>
                      <a:pt x="304" y="90"/>
                    </a:cubicBezTo>
                    <a:cubicBezTo>
                      <a:pt x="306" y="90"/>
                      <a:pt x="306" y="90"/>
                      <a:pt x="306" y="90"/>
                    </a:cubicBezTo>
                    <a:cubicBezTo>
                      <a:pt x="305" y="89"/>
                      <a:pt x="304" y="89"/>
                      <a:pt x="303" y="88"/>
                    </a:cubicBezTo>
                    <a:cubicBezTo>
                      <a:pt x="303" y="88"/>
                      <a:pt x="303" y="88"/>
                      <a:pt x="303" y="88"/>
                    </a:cubicBezTo>
                    <a:cubicBezTo>
                      <a:pt x="303" y="87"/>
                      <a:pt x="302" y="87"/>
                      <a:pt x="302" y="86"/>
                    </a:cubicBezTo>
                    <a:cubicBezTo>
                      <a:pt x="302" y="85"/>
                      <a:pt x="301" y="84"/>
                      <a:pt x="300" y="83"/>
                    </a:cubicBezTo>
                    <a:cubicBezTo>
                      <a:pt x="299" y="82"/>
                      <a:pt x="298" y="80"/>
                      <a:pt x="298" y="79"/>
                    </a:cubicBezTo>
                    <a:cubicBezTo>
                      <a:pt x="297" y="79"/>
                      <a:pt x="296" y="80"/>
                      <a:pt x="295" y="80"/>
                    </a:cubicBezTo>
                    <a:cubicBezTo>
                      <a:pt x="293" y="82"/>
                      <a:pt x="291" y="81"/>
                      <a:pt x="289" y="81"/>
                    </a:cubicBezTo>
                    <a:cubicBezTo>
                      <a:pt x="286" y="80"/>
                      <a:pt x="284" y="80"/>
                      <a:pt x="281" y="81"/>
                    </a:cubicBezTo>
                    <a:cubicBezTo>
                      <a:pt x="279" y="82"/>
                      <a:pt x="277" y="84"/>
                      <a:pt x="276" y="85"/>
                    </a:cubicBezTo>
                    <a:cubicBezTo>
                      <a:pt x="274" y="87"/>
                      <a:pt x="273" y="88"/>
                      <a:pt x="270" y="87"/>
                    </a:cubicBezTo>
                    <a:cubicBezTo>
                      <a:pt x="270" y="87"/>
                      <a:pt x="270" y="88"/>
                      <a:pt x="270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6" y="93"/>
                      <a:pt x="266" y="93"/>
                    </a:cubicBezTo>
                    <a:cubicBezTo>
                      <a:pt x="264" y="95"/>
                      <a:pt x="263" y="97"/>
                      <a:pt x="261" y="97"/>
                    </a:cubicBezTo>
                    <a:cubicBezTo>
                      <a:pt x="261" y="97"/>
                      <a:pt x="261" y="97"/>
                      <a:pt x="261" y="97"/>
                    </a:cubicBezTo>
                    <a:cubicBezTo>
                      <a:pt x="260" y="97"/>
                      <a:pt x="260" y="97"/>
                      <a:pt x="259" y="97"/>
                    </a:cubicBezTo>
                    <a:cubicBezTo>
                      <a:pt x="259" y="97"/>
                      <a:pt x="259" y="97"/>
                      <a:pt x="259" y="97"/>
                    </a:cubicBezTo>
                    <a:cubicBezTo>
                      <a:pt x="259" y="98"/>
                      <a:pt x="258" y="98"/>
                      <a:pt x="258" y="98"/>
                    </a:cubicBezTo>
                    <a:cubicBezTo>
                      <a:pt x="258" y="98"/>
                      <a:pt x="258" y="98"/>
                      <a:pt x="258" y="98"/>
                    </a:cubicBezTo>
                    <a:cubicBezTo>
                      <a:pt x="258" y="99"/>
                      <a:pt x="258" y="100"/>
                      <a:pt x="259" y="101"/>
                    </a:cubicBezTo>
                    <a:cubicBezTo>
                      <a:pt x="259" y="101"/>
                      <a:pt x="259" y="101"/>
                      <a:pt x="259" y="102"/>
                    </a:cubicBezTo>
                    <a:cubicBezTo>
                      <a:pt x="259" y="102"/>
                      <a:pt x="259" y="102"/>
                      <a:pt x="259" y="102"/>
                    </a:cubicBezTo>
                    <a:cubicBezTo>
                      <a:pt x="259" y="102"/>
                      <a:pt x="259" y="103"/>
                      <a:pt x="259" y="103"/>
                    </a:cubicBezTo>
                    <a:cubicBezTo>
                      <a:pt x="259" y="105"/>
                      <a:pt x="259" y="106"/>
                      <a:pt x="258" y="108"/>
                    </a:cubicBezTo>
                    <a:cubicBezTo>
                      <a:pt x="257" y="110"/>
                      <a:pt x="254" y="111"/>
                      <a:pt x="251" y="110"/>
                    </a:cubicBezTo>
                    <a:cubicBezTo>
                      <a:pt x="249" y="110"/>
                      <a:pt x="247" y="110"/>
                      <a:pt x="246" y="110"/>
                    </a:cubicBezTo>
                    <a:cubicBezTo>
                      <a:pt x="245" y="110"/>
                      <a:pt x="244" y="110"/>
                      <a:pt x="243" y="110"/>
                    </a:cubicBezTo>
                    <a:cubicBezTo>
                      <a:pt x="243" y="110"/>
                      <a:pt x="243" y="111"/>
                      <a:pt x="243" y="111"/>
                    </a:cubicBezTo>
                    <a:cubicBezTo>
                      <a:pt x="243" y="111"/>
                      <a:pt x="242" y="110"/>
                      <a:pt x="242" y="110"/>
                    </a:cubicBezTo>
                    <a:cubicBezTo>
                      <a:pt x="242" y="110"/>
                      <a:pt x="242" y="110"/>
                      <a:pt x="241" y="110"/>
                    </a:cubicBezTo>
                    <a:cubicBezTo>
                      <a:pt x="240" y="110"/>
                      <a:pt x="239" y="110"/>
                      <a:pt x="238" y="110"/>
                    </a:cubicBezTo>
                    <a:cubicBezTo>
                      <a:pt x="237" y="109"/>
                      <a:pt x="236" y="109"/>
                      <a:pt x="235" y="109"/>
                    </a:cubicBezTo>
                    <a:cubicBezTo>
                      <a:pt x="233" y="110"/>
                      <a:pt x="230" y="109"/>
                      <a:pt x="229" y="108"/>
                    </a:cubicBezTo>
                    <a:cubicBezTo>
                      <a:pt x="228" y="108"/>
                      <a:pt x="228" y="108"/>
                      <a:pt x="227" y="107"/>
                    </a:cubicBezTo>
                    <a:cubicBezTo>
                      <a:pt x="227" y="108"/>
                      <a:pt x="227" y="108"/>
                      <a:pt x="227" y="108"/>
                    </a:cubicBezTo>
                    <a:cubicBezTo>
                      <a:pt x="226" y="108"/>
                      <a:pt x="226" y="107"/>
                      <a:pt x="226" y="107"/>
                    </a:cubicBezTo>
                    <a:cubicBezTo>
                      <a:pt x="226" y="107"/>
                      <a:pt x="225" y="107"/>
                      <a:pt x="225" y="107"/>
                    </a:cubicBezTo>
                    <a:cubicBezTo>
                      <a:pt x="225" y="107"/>
                      <a:pt x="225" y="107"/>
                      <a:pt x="224" y="107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4" y="106"/>
                      <a:pt x="224" y="106"/>
                      <a:pt x="224" y="106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2"/>
                      <a:pt x="222" y="102"/>
                    </a:cubicBezTo>
                    <a:cubicBezTo>
                      <a:pt x="222" y="102"/>
                      <a:pt x="222" y="102"/>
                      <a:pt x="222" y="102"/>
                    </a:cubicBezTo>
                    <a:cubicBezTo>
                      <a:pt x="221" y="101"/>
                      <a:pt x="221" y="101"/>
                      <a:pt x="221" y="100"/>
                    </a:cubicBezTo>
                    <a:cubicBezTo>
                      <a:pt x="221" y="100"/>
                      <a:pt x="221" y="100"/>
                      <a:pt x="221" y="100"/>
                    </a:cubicBezTo>
                    <a:cubicBezTo>
                      <a:pt x="221" y="99"/>
                      <a:pt x="221" y="98"/>
                      <a:pt x="222" y="97"/>
                    </a:cubicBezTo>
                    <a:cubicBezTo>
                      <a:pt x="222" y="97"/>
                      <a:pt x="222" y="97"/>
                      <a:pt x="222" y="97"/>
                    </a:cubicBezTo>
                    <a:cubicBezTo>
                      <a:pt x="222" y="96"/>
                      <a:pt x="221" y="95"/>
                      <a:pt x="221" y="94"/>
                    </a:cubicBezTo>
                    <a:cubicBezTo>
                      <a:pt x="220" y="95"/>
                      <a:pt x="219" y="95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7"/>
                      <a:pt x="217" y="97"/>
                      <a:pt x="217" y="98"/>
                    </a:cubicBezTo>
                    <a:cubicBezTo>
                      <a:pt x="217" y="99"/>
                      <a:pt x="218" y="100"/>
                      <a:pt x="218" y="101"/>
                    </a:cubicBezTo>
                    <a:cubicBezTo>
                      <a:pt x="218" y="104"/>
                      <a:pt x="219" y="108"/>
                      <a:pt x="216" y="111"/>
                    </a:cubicBezTo>
                    <a:cubicBezTo>
                      <a:pt x="214" y="113"/>
                      <a:pt x="206" y="114"/>
                      <a:pt x="202" y="114"/>
                    </a:cubicBezTo>
                    <a:cubicBezTo>
                      <a:pt x="201" y="114"/>
                      <a:pt x="200" y="114"/>
                      <a:pt x="199" y="114"/>
                    </a:cubicBezTo>
                    <a:cubicBezTo>
                      <a:pt x="196" y="114"/>
                      <a:pt x="195" y="113"/>
                      <a:pt x="194" y="112"/>
                    </a:cubicBezTo>
                    <a:cubicBezTo>
                      <a:pt x="193" y="112"/>
                      <a:pt x="190" y="111"/>
                      <a:pt x="188" y="110"/>
                    </a:cubicBezTo>
                    <a:cubicBezTo>
                      <a:pt x="183" y="109"/>
                      <a:pt x="179" y="108"/>
                      <a:pt x="179" y="105"/>
                    </a:cubicBezTo>
                    <a:cubicBezTo>
                      <a:pt x="178" y="104"/>
                      <a:pt x="176" y="101"/>
                      <a:pt x="175" y="101"/>
                    </a:cubicBezTo>
                    <a:cubicBezTo>
                      <a:pt x="174" y="101"/>
                      <a:pt x="172" y="101"/>
                      <a:pt x="171" y="102"/>
                    </a:cubicBezTo>
                    <a:cubicBezTo>
                      <a:pt x="168" y="103"/>
                      <a:pt x="164" y="104"/>
                      <a:pt x="163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1" y="101"/>
                      <a:pt x="158" y="99"/>
                      <a:pt x="156" y="98"/>
                    </a:cubicBezTo>
                    <a:cubicBezTo>
                      <a:pt x="155" y="98"/>
                      <a:pt x="155" y="97"/>
                      <a:pt x="154" y="97"/>
                    </a:cubicBezTo>
                    <a:cubicBezTo>
                      <a:pt x="152" y="97"/>
                      <a:pt x="145" y="95"/>
                      <a:pt x="144" y="92"/>
                    </a:cubicBezTo>
                    <a:cubicBezTo>
                      <a:pt x="144" y="91"/>
                      <a:pt x="142" y="91"/>
                      <a:pt x="141" y="90"/>
                    </a:cubicBezTo>
                    <a:cubicBezTo>
                      <a:pt x="139" y="90"/>
                      <a:pt x="137" y="89"/>
                      <a:pt x="136" y="88"/>
                    </a:cubicBezTo>
                    <a:cubicBezTo>
                      <a:pt x="135" y="87"/>
                      <a:pt x="134" y="87"/>
                      <a:pt x="134" y="86"/>
                    </a:cubicBezTo>
                    <a:cubicBezTo>
                      <a:pt x="132" y="86"/>
                      <a:pt x="129" y="85"/>
                      <a:pt x="129" y="82"/>
                    </a:cubicBezTo>
                    <a:cubicBezTo>
                      <a:pt x="129" y="81"/>
                      <a:pt x="130" y="79"/>
                      <a:pt x="130" y="78"/>
                    </a:cubicBezTo>
                    <a:cubicBezTo>
                      <a:pt x="131" y="76"/>
                      <a:pt x="131" y="75"/>
                      <a:pt x="131" y="73"/>
                    </a:cubicBezTo>
                    <a:cubicBezTo>
                      <a:pt x="131" y="71"/>
                      <a:pt x="133" y="69"/>
                      <a:pt x="135" y="68"/>
                    </a:cubicBezTo>
                    <a:cubicBezTo>
                      <a:pt x="135" y="67"/>
                      <a:pt x="135" y="67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6" y="67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5" y="65"/>
                      <a:pt x="135" y="6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4" y="64"/>
                      <a:pt x="133" y="64"/>
                      <a:pt x="132" y="63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31" y="61"/>
                      <a:pt x="128" y="58"/>
                      <a:pt x="127" y="58"/>
                    </a:cubicBezTo>
                    <a:cubicBezTo>
                      <a:pt x="124" y="58"/>
                      <a:pt x="122" y="55"/>
                      <a:pt x="120" y="54"/>
                    </a:cubicBezTo>
                    <a:cubicBezTo>
                      <a:pt x="119" y="52"/>
                      <a:pt x="118" y="51"/>
                      <a:pt x="117" y="51"/>
                    </a:cubicBezTo>
                    <a:cubicBezTo>
                      <a:pt x="114" y="51"/>
                      <a:pt x="113" y="47"/>
                      <a:pt x="113" y="44"/>
                    </a:cubicBezTo>
                    <a:cubicBezTo>
                      <a:pt x="113" y="43"/>
                      <a:pt x="112" y="42"/>
                      <a:pt x="112" y="41"/>
                    </a:cubicBezTo>
                    <a:cubicBezTo>
                      <a:pt x="110" y="39"/>
                      <a:pt x="110" y="36"/>
                      <a:pt x="111" y="35"/>
                    </a:cubicBezTo>
                    <a:cubicBezTo>
                      <a:pt x="112" y="32"/>
                      <a:pt x="115" y="32"/>
                      <a:pt x="118" y="34"/>
                    </a:cubicBezTo>
                    <a:cubicBezTo>
                      <a:pt x="118" y="34"/>
                      <a:pt x="119" y="34"/>
                      <a:pt x="119" y="34"/>
                    </a:cubicBezTo>
                    <a:cubicBezTo>
                      <a:pt x="120" y="34"/>
                      <a:pt x="121" y="34"/>
                      <a:pt x="121" y="33"/>
                    </a:cubicBezTo>
                    <a:cubicBezTo>
                      <a:pt x="121" y="33"/>
                      <a:pt x="122" y="33"/>
                      <a:pt x="121" y="32"/>
                    </a:cubicBezTo>
                    <a:cubicBezTo>
                      <a:pt x="120" y="31"/>
                      <a:pt x="119" y="29"/>
                      <a:pt x="118" y="28"/>
                    </a:cubicBezTo>
                    <a:cubicBezTo>
                      <a:pt x="116" y="25"/>
                      <a:pt x="115" y="23"/>
                      <a:pt x="115" y="21"/>
                    </a:cubicBezTo>
                    <a:cubicBezTo>
                      <a:pt x="115" y="21"/>
                      <a:pt x="115" y="20"/>
                      <a:pt x="115" y="18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4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5" y="13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1" y="10"/>
                      <a:pt x="109" y="7"/>
                      <a:pt x="108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1"/>
                      <a:pt x="105" y="0"/>
                      <a:pt x="105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1"/>
                      <a:pt x="102" y="1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3"/>
                      <a:pt x="100" y="4"/>
                      <a:pt x="100" y="5"/>
                    </a:cubicBezTo>
                    <a:cubicBezTo>
                      <a:pt x="98" y="7"/>
                      <a:pt x="98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8"/>
                      <a:pt x="95" y="9"/>
                      <a:pt x="94" y="9"/>
                    </a:cubicBezTo>
                    <a:cubicBezTo>
                      <a:pt x="91" y="10"/>
                      <a:pt x="88" y="11"/>
                      <a:pt x="86" y="12"/>
                    </a:cubicBezTo>
                    <a:cubicBezTo>
                      <a:pt x="85" y="13"/>
                      <a:pt x="84" y="13"/>
                      <a:pt x="83" y="13"/>
                    </a:cubicBezTo>
                    <a:cubicBezTo>
                      <a:pt x="81" y="13"/>
                      <a:pt x="79" y="13"/>
                      <a:pt x="77" y="12"/>
                    </a:cubicBezTo>
                    <a:cubicBezTo>
                      <a:pt x="76" y="12"/>
                      <a:pt x="76" y="12"/>
                      <a:pt x="75" y="11"/>
                    </a:cubicBezTo>
                    <a:cubicBezTo>
                      <a:pt x="73" y="11"/>
                      <a:pt x="71" y="10"/>
                      <a:pt x="70" y="10"/>
                    </a:cubicBezTo>
                    <a:cubicBezTo>
                      <a:pt x="69" y="10"/>
                      <a:pt x="69" y="10"/>
                      <a:pt x="68" y="10"/>
                    </a:cubicBezTo>
                    <a:cubicBezTo>
                      <a:pt x="66" y="10"/>
                      <a:pt x="65" y="11"/>
                      <a:pt x="64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3"/>
                      <a:pt x="65" y="14"/>
                      <a:pt x="66" y="16"/>
                    </a:cubicBezTo>
                    <a:cubicBezTo>
                      <a:pt x="66" y="18"/>
                      <a:pt x="66" y="21"/>
                      <a:pt x="66" y="23"/>
                    </a:cubicBezTo>
                    <a:cubicBezTo>
                      <a:pt x="66" y="23"/>
                      <a:pt x="66" y="24"/>
                      <a:pt x="66" y="24"/>
                    </a:cubicBezTo>
                    <a:cubicBezTo>
                      <a:pt x="66" y="25"/>
                      <a:pt x="67" y="26"/>
                      <a:pt x="67" y="27"/>
                    </a:cubicBezTo>
                    <a:cubicBezTo>
                      <a:pt x="68" y="31"/>
                      <a:pt x="70" y="33"/>
                      <a:pt x="70" y="33"/>
                    </a:cubicBezTo>
                    <a:cubicBezTo>
                      <a:pt x="72" y="33"/>
                      <a:pt x="73" y="33"/>
                      <a:pt x="75" y="34"/>
                    </a:cubicBezTo>
                    <a:cubicBezTo>
                      <a:pt x="77" y="35"/>
                      <a:pt x="79" y="37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9"/>
                      <a:pt x="79" y="41"/>
                      <a:pt x="78" y="41"/>
                    </a:cubicBezTo>
                    <a:cubicBezTo>
                      <a:pt x="78" y="42"/>
                      <a:pt x="77" y="42"/>
                      <a:pt x="77" y="42"/>
                    </a:cubicBezTo>
                    <a:cubicBezTo>
                      <a:pt x="74" y="43"/>
                      <a:pt x="73" y="46"/>
                      <a:pt x="72" y="49"/>
                    </a:cubicBezTo>
                    <a:cubicBezTo>
                      <a:pt x="72" y="50"/>
                      <a:pt x="72" y="51"/>
                      <a:pt x="72" y="52"/>
                    </a:cubicBezTo>
                    <a:cubicBezTo>
                      <a:pt x="72" y="54"/>
                      <a:pt x="72" y="58"/>
                      <a:pt x="68" y="59"/>
                    </a:cubicBezTo>
                    <a:cubicBezTo>
                      <a:pt x="66" y="59"/>
                      <a:pt x="65" y="60"/>
                      <a:pt x="65" y="63"/>
                    </a:cubicBezTo>
                    <a:cubicBezTo>
                      <a:pt x="65" y="68"/>
                      <a:pt x="61" y="69"/>
                      <a:pt x="59" y="69"/>
                    </a:cubicBezTo>
                    <a:cubicBezTo>
                      <a:pt x="59" y="70"/>
                      <a:pt x="58" y="70"/>
                      <a:pt x="58" y="70"/>
                    </a:cubicBezTo>
                    <a:cubicBezTo>
                      <a:pt x="58" y="70"/>
                      <a:pt x="57" y="72"/>
                      <a:pt x="57" y="73"/>
                    </a:cubicBezTo>
                    <a:cubicBezTo>
                      <a:pt x="55" y="79"/>
                      <a:pt x="54" y="81"/>
                      <a:pt x="53" y="82"/>
                    </a:cubicBezTo>
                    <a:cubicBezTo>
                      <a:pt x="52" y="83"/>
                      <a:pt x="51" y="83"/>
                      <a:pt x="49" y="84"/>
                    </a:cubicBezTo>
                    <a:cubicBezTo>
                      <a:pt x="47" y="84"/>
                      <a:pt x="44" y="85"/>
                      <a:pt x="44" y="87"/>
                    </a:cubicBezTo>
                    <a:cubicBezTo>
                      <a:pt x="44" y="91"/>
                      <a:pt x="40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5" y="97"/>
                      <a:pt x="35" y="97"/>
                      <a:pt x="34" y="96"/>
                    </a:cubicBezTo>
                    <a:cubicBezTo>
                      <a:pt x="33" y="96"/>
                      <a:pt x="32" y="96"/>
                      <a:pt x="31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7"/>
                      <a:pt x="29" y="98"/>
                      <a:pt x="27" y="98"/>
                    </a:cubicBezTo>
                    <a:cubicBezTo>
                      <a:pt x="26" y="98"/>
                      <a:pt x="24" y="98"/>
                      <a:pt x="23" y="97"/>
                    </a:cubicBezTo>
                    <a:cubicBezTo>
                      <a:pt x="22" y="97"/>
                      <a:pt x="22" y="96"/>
                      <a:pt x="21" y="96"/>
                    </a:cubicBezTo>
                    <a:cubicBezTo>
                      <a:pt x="21" y="96"/>
                      <a:pt x="21" y="97"/>
                      <a:pt x="20" y="97"/>
                    </a:cubicBezTo>
                    <a:cubicBezTo>
                      <a:pt x="16" y="101"/>
                      <a:pt x="14" y="104"/>
                      <a:pt x="14" y="105"/>
                    </a:cubicBezTo>
                    <a:cubicBezTo>
                      <a:pt x="14" y="106"/>
                      <a:pt x="15" y="106"/>
                      <a:pt x="16" y="107"/>
                    </a:cubicBezTo>
                    <a:cubicBezTo>
                      <a:pt x="18" y="108"/>
                      <a:pt x="21" y="110"/>
                      <a:pt x="21" y="113"/>
                    </a:cubicBezTo>
                    <a:cubicBezTo>
                      <a:pt x="20" y="117"/>
                      <a:pt x="23" y="121"/>
                      <a:pt x="25" y="123"/>
                    </a:cubicBezTo>
                    <a:cubicBezTo>
                      <a:pt x="27" y="125"/>
                      <a:pt x="32" y="132"/>
                      <a:pt x="29" y="136"/>
                    </a:cubicBezTo>
                    <a:cubicBezTo>
                      <a:pt x="27" y="139"/>
                      <a:pt x="24" y="140"/>
                      <a:pt x="19" y="139"/>
                    </a:cubicBezTo>
                    <a:cubicBezTo>
                      <a:pt x="18" y="139"/>
                      <a:pt x="17" y="139"/>
                      <a:pt x="16" y="139"/>
                    </a:cubicBezTo>
                    <a:cubicBezTo>
                      <a:pt x="15" y="140"/>
                      <a:pt x="12" y="140"/>
                      <a:pt x="8" y="140"/>
                    </a:cubicBezTo>
                    <a:cubicBezTo>
                      <a:pt x="8" y="139"/>
                      <a:pt x="7" y="139"/>
                      <a:pt x="7" y="139"/>
                    </a:cubicBezTo>
                    <a:cubicBezTo>
                      <a:pt x="4" y="139"/>
                      <a:pt x="3" y="141"/>
                      <a:pt x="2" y="143"/>
                    </a:cubicBezTo>
                    <a:cubicBezTo>
                      <a:pt x="1" y="144"/>
                      <a:pt x="1" y="144"/>
                      <a:pt x="1" y="145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1" y="146"/>
                      <a:pt x="2" y="147"/>
                      <a:pt x="2" y="148"/>
                    </a:cubicBezTo>
                    <a:cubicBezTo>
                      <a:pt x="4" y="150"/>
                      <a:pt x="6" y="152"/>
                      <a:pt x="9" y="153"/>
                    </a:cubicBezTo>
                    <a:cubicBezTo>
                      <a:pt x="11" y="154"/>
                      <a:pt x="14" y="153"/>
                      <a:pt x="16" y="153"/>
                    </a:cubicBezTo>
                    <a:cubicBezTo>
                      <a:pt x="17" y="152"/>
                      <a:pt x="18" y="152"/>
                      <a:pt x="19" y="152"/>
                    </a:cubicBezTo>
                    <a:cubicBezTo>
                      <a:pt x="21" y="152"/>
                      <a:pt x="22" y="153"/>
                      <a:pt x="22" y="156"/>
                    </a:cubicBezTo>
                    <a:cubicBezTo>
                      <a:pt x="22" y="161"/>
                      <a:pt x="15" y="161"/>
                      <a:pt x="9" y="162"/>
                    </a:cubicBezTo>
                    <a:cubicBezTo>
                      <a:pt x="9" y="162"/>
                      <a:pt x="8" y="162"/>
                      <a:pt x="7" y="162"/>
                    </a:cubicBezTo>
                    <a:cubicBezTo>
                      <a:pt x="11" y="167"/>
                      <a:pt x="23" y="180"/>
                      <a:pt x="28" y="179"/>
                    </a:cubicBezTo>
                    <a:cubicBezTo>
                      <a:pt x="34" y="178"/>
                      <a:pt x="38" y="172"/>
                      <a:pt x="39" y="170"/>
                    </a:cubicBezTo>
                    <a:cubicBezTo>
                      <a:pt x="38" y="169"/>
                      <a:pt x="37" y="168"/>
                      <a:pt x="38" y="166"/>
                    </a:cubicBezTo>
                    <a:cubicBezTo>
                      <a:pt x="38" y="164"/>
                      <a:pt x="41" y="161"/>
                      <a:pt x="43" y="161"/>
                    </a:cubicBezTo>
                    <a:cubicBezTo>
                      <a:pt x="44" y="161"/>
                      <a:pt x="44" y="161"/>
                      <a:pt x="45" y="161"/>
                    </a:cubicBezTo>
                    <a:cubicBezTo>
                      <a:pt x="47" y="162"/>
                      <a:pt x="47" y="165"/>
                      <a:pt x="47" y="168"/>
                    </a:cubicBezTo>
                    <a:cubicBezTo>
                      <a:pt x="47" y="170"/>
                      <a:pt x="47" y="173"/>
                      <a:pt x="48" y="173"/>
                    </a:cubicBezTo>
                    <a:cubicBezTo>
                      <a:pt x="52" y="176"/>
                      <a:pt x="50" y="181"/>
                      <a:pt x="49" y="186"/>
                    </a:cubicBezTo>
                    <a:cubicBezTo>
                      <a:pt x="48" y="188"/>
                      <a:pt x="49" y="193"/>
                      <a:pt x="50" y="198"/>
                    </a:cubicBezTo>
                    <a:cubicBezTo>
                      <a:pt x="50" y="200"/>
                      <a:pt x="51" y="202"/>
                      <a:pt x="51" y="204"/>
                    </a:cubicBezTo>
                    <a:cubicBezTo>
                      <a:pt x="51" y="206"/>
                      <a:pt x="52" y="209"/>
                      <a:pt x="53" y="212"/>
                    </a:cubicBezTo>
                    <a:cubicBezTo>
                      <a:pt x="54" y="216"/>
                      <a:pt x="55" y="220"/>
                      <a:pt x="56" y="224"/>
                    </a:cubicBezTo>
                    <a:cubicBezTo>
                      <a:pt x="57" y="232"/>
                      <a:pt x="62" y="245"/>
                      <a:pt x="66" y="254"/>
                    </a:cubicBezTo>
                    <a:cubicBezTo>
                      <a:pt x="69" y="258"/>
                      <a:pt x="71" y="265"/>
                      <a:pt x="73" y="270"/>
                    </a:cubicBezTo>
                    <a:cubicBezTo>
                      <a:pt x="74" y="276"/>
                      <a:pt x="76" y="281"/>
                      <a:pt x="77" y="283"/>
                    </a:cubicBezTo>
                    <a:cubicBezTo>
                      <a:pt x="80" y="286"/>
                      <a:pt x="88" y="299"/>
                      <a:pt x="88" y="307"/>
                    </a:cubicBezTo>
                    <a:cubicBezTo>
                      <a:pt x="88" y="314"/>
                      <a:pt x="96" y="324"/>
                      <a:pt x="98" y="326"/>
                    </a:cubicBezTo>
                    <a:cubicBezTo>
                      <a:pt x="99" y="326"/>
                      <a:pt x="99" y="326"/>
                      <a:pt x="99" y="326"/>
                    </a:cubicBezTo>
                    <a:cubicBezTo>
                      <a:pt x="101" y="326"/>
                      <a:pt x="105" y="323"/>
                      <a:pt x="106" y="320"/>
                    </a:cubicBezTo>
                    <a:cubicBezTo>
                      <a:pt x="107" y="317"/>
                      <a:pt x="110" y="315"/>
                      <a:pt x="112" y="313"/>
                    </a:cubicBezTo>
                    <a:cubicBezTo>
                      <a:pt x="114" y="312"/>
                      <a:pt x="116" y="311"/>
                      <a:pt x="116" y="310"/>
                    </a:cubicBezTo>
                    <a:cubicBezTo>
                      <a:pt x="117" y="307"/>
                      <a:pt x="117" y="301"/>
                      <a:pt x="122" y="300"/>
                    </a:cubicBezTo>
                    <a:cubicBezTo>
                      <a:pt x="123" y="300"/>
                      <a:pt x="124" y="299"/>
                      <a:pt x="124" y="294"/>
                    </a:cubicBezTo>
                    <a:cubicBezTo>
                      <a:pt x="124" y="290"/>
                      <a:pt x="124" y="283"/>
                      <a:pt x="127" y="279"/>
                    </a:cubicBezTo>
                    <a:cubicBezTo>
                      <a:pt x="130" y="275"/>
                      <a:pt x="130" y="266"/>
                      <a:pt x="129" y="262"/>
                    </a:cubicBezTo>
                    <a:cubicBezTo>
                      <a:pt x="127" y="258"/>
                      <a:pt x="128" y="251"/>
                      <a:pt x="130" y="247"/>
                    </a:cubicBezTo>
                    <a:cubicBezTo>
                      <a:pt x="130" y="245"/>
                      <a:pt x="130" y="244"/>
                      <a:pt x="131" y="243"/>
                    </a:cubicBezTo>
                    <a:cubicBezTo>
                      <a:pt x="131" y="240"/>
                      <a:pt x="132" y="236"/>
                      <a:pt x="135" y="236"/>
                    </a:cubicBezTo>
                    <a:cubicBezTo>
                      <a:pt x="138" y="236"/>
                      <a:pt x="142" y="233"/>
                      <a:pt x="145" y="229"/>
                    </a:cubicBezTo>
                    <a:cubicBezTo>
                      <a:pt x="148" y="226"/>
                      <a:pt x="153" y="222"/>
                      <a:pt x="158" y="219"/>
                    </a:cubicBezTo>
                    <a:cubicBezTo>
                      <a:pt x="160" y="217"/>
                      <a:pt x="162" y="216"/>
                      <a:pt x="163" y="215"/>
                    </a:cubicBezTo>
                    <a:cubicBezTo>
                      <a:pt x="167" y="212"/>
                      <a:pt x="177" y="202"/>
                      <a:pt x="180" y="197"/>
                    </a:cubicBezTo>
                    <a:cubicBezTo>
                      <a:pt x="183" y="194"/>
                      <a:pt x="187" y="192"/>
                      <a:pt x="191" y="190"/>
                    </a:cubicBezTo>
                    <a:cubicBezTo>
                      <a:pt x="193" y="188"/>
                      <a:pt x="196" y="187"/>
                      <a:pt x="198" y="185"/>
                    </a:cubicBezTo>
                    <a:cubicBezTo>
                      <a:pt x="200" y="183"/>
                      <a:pt x="200" y="181"/>
                      <a:pt x="200" y="179"/>
                    </a:cubicBezTo>
                    <a:cubicBezTo>
                      <a:pt x="200" y="177"/>
                      <a:pt x="201" y="176"/>
                      <a:pt x="201" y="175"/>
                    </a:cubicBezTo>
                    <a:cubicBezTo>
                      <a:pt x="202" y="167"/>
                      <a:pt x="223" y="166"/>
                      <a:pt x="223" y="166"/>
                    </a:cubicBezTo>
                    <a:cubicBezTo>
                      <a:pt x="223" y="166"/>
                      <a:pt x="223" y="166"/>
                      <a:pt x="224" y="166"/>
                    </a:cubicBezTo>
                    <a:cubicBezTo>
                      <a:pt x="224" y="166"/>
                      <a:pt x="224" y="166"/>
                      <a:pt x="224" y="165"/>
                    </a:cubicBezTo>
                    <a:cubicBezTo>
                      <a:pt x="224" y="165"/>
                      <a:pt x="224" y="165"/>
                      <a:pt x="224" y="164"/>
                    </a:cubicBezTo>
                    <a:cubicBezTo>
                      <a:pt x="223" y="164"/>
                      <a:pt x="223" y="163"/>
                      <a:pt x="223" y="163"/>
                    </a:cubicBezTo>
                    <a:cubicBezTo>
                      <a:pt x="223" y="162"/>
                      <a:pt x="223" y="162"/>
                      <a:pt x="223" y="161"/>
                    </a:cubicBezTo>
                    <a:cubicBezTo>
                      <a:pt x="223" y="161"/>
                      <a:pt x="223" y="160"/>
                      <a:pt x="223" y="160"/>
                    </a:cubicBezTo>
                    <a:cubicBezTo>
                      <a:pt x="223" y="160"/>
                      <a:pt x="223" y="159"/>
                      <a:pt x="223" y="159"/>
                    </a:cubicBezTo>
                    <a:cubicBezTo>
                      <a:pt x="223" y="158"/>
                      <a:pt x="223" y="158"/>
                      <a:pt x="222" y="157"/>
                    </a:cubicBezTo>
                    <a:cubicBezTo>
                      <a:pt x="222" y="157"/>
                      <a:pt x="222" y="156"/>
                      <a:pt x="222" y="156"/>
                    </a:cubicBezTo>
                    <a:cubicBezTo>
                      <a:pt x="222" y="156"/>
                      <a:pt x="222" y="155"/>
                      <a:pt x="222" y="155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3"/>
                      <a:pt x="221" y="153"/>
                      <a:pt x="221" y="152"/>
                    </a:cubicBezTo>
                    <a:cubicBezTo>
                      <a:pt x="221" y="152"/>
                      <a:pt x="221" y="152"/>
                      <a:pt x="221" y="151"/>
                    </a:cubicBezTo>
                    <a:cubicBezTo>
                      <a:pt x="221" y="151"/>
                      <a:pt x="221" y="150"/>
                      <a:pt x="221" y="150"/>
                    </a:cubicBezTo>
                    <a:cubicBezTo>
                      <a:pt x="221" y="150"/>
                      <a:pt x="221" y="150"/>
                      <a:pt x="220" y="150"/>
                    </a:cubicBezTo>
                    <a:cubicBezTo>
                      <a:pt x="220" y="149"/>
                      <a:pt x="220" y="148"/>
                      <a:pt x="220" y="148"/>
                    </a:cubicBezTo>
                    <a:cubicBezTo>
                      <a:pt x="218" y="143"/>
                      <a:pt x="216" y="134"/>
                      <a:pt x="217" y="130"/>
                    </a:cubicBezTo>
                    <a:cubicBezTo>
                      <a:pt x="218" y="127"/>
                      <a:pt x="220" y="127"/>
                      <a:pt x="221" y="126"/>
                    </a:cubicBezTo>
                    <a:cubicBezTo>
                      <a:pt x="223" y="126"/>
                      <a:pt x="223" y="126"/>
                      <a:pt x="223" y="125"/>
                    </a:cubicBezTo>
                    <a:cubicBezTo>
                      <a:pt x="223" y="125"/>
                      <a:pt x="221" y="124"/>
                      <a:pt x="220" y="124"/>
                    </a:cubicBezTo>
                    <a:cubicBezTo>
                      <a:pt x="218" y="123"/>
                      <a:pt x="216" y="121"/>
                      <a:pt x="215" y="119"/>
                    </a:cubicBezTo>
                    <a:cubicBezTo>
                      <a:pt x="215" y="118"/>
                      <a:pt x="215" y="116"/>
                      <a:pt x="216" y="115"/>
                    </a:cubicBezTo>
                    <a:cubicBezTo>
                      <a:pt x="217" y="113"/>
                      <a:pt x="219" y="112"/>
                      <a:pt x="221" y="112"/>
                    </a:cubicBezTo>
                    <a:cubicBezTo>
                      <a:pt x="222" y="112"/>
                      <a:pt x="223" y="112"/>
                      <a:pt x="224" y="113"/>
                    </a:cubicBezTo>
                    <a:cubicBezTo>
                      <a:pt x="225" y="114"/>
                      <a:pt x="226" y="114"/>
                      <a:pt x="227" y="114"/>
                    </a:cubicBezTo>
                    <a:cubicBezTo>
                      <a:pt x="233" y="114"/>
                      <a:pt x="237" y="117"/>
                      <a:pt x="237" y="122"/>
                    </a:cubicBezTo>
                    <a:cubicBezTo>
                      <a:pt x="237" y="123"/>
                      <a:pt x="239" y="125"/>
                      <a:pt x="240" y="126"/>
                    </a:cubicBezTo>
                    <a:cubicBezTo>
                      <a:pt x="242" y="125"/>
                      <a:pt x="249" y="125"/>
                      <a:pt x="253" y="125"/>
                    </a:cubicBezTo>
                    <a:cubicBezTo>
                      <a:pt x="257" y="125"/>
                      <a:pt x="263" y="125"/>
                      <a:pt x="263" y="130"/>
                    </a:cubicBezTo>
                    <a:cubicBezTo>
                      <a:pt x="263" y="133"/>
                      <a:pt x="258" y="143"/>
                      <a:pt x="252" y="143"/>
                    </a:cubicBezTo>
                    <a:cubicBezTo>
                      <a:pt x="252" y="143"/>
                      <a:pt x="251" y="144"/>
                      <a:pt x="251" y="146"/>
                    </a:cubicBezTo>
                    <a:cubicBezTo>
                      <a:pt x="251" y="149"/>
                      <a:pt x="251" y="151"/>
                      <a:pt x="252" y="151"/>
                    </a:cubicBezTo>
                    <a:cubicBezTo>
                      <a:pt x="252" y="151"/>
                      <a:pt x="254" y="149"/>
                      <a:pt x="255" y="148"/>
                    </a:cubicBezTo>
                    <a:cubicBezTo>
                      <a:pt x="255" y="147"/>
                      <a:pt x="255" y="147"/>
                      <a:pt x="255" y="147"/>
                    </a:cubicBezTo>
                    <a:cubicBezTo>
                      <a:pt x="256" y="145"/>
                      <a:pt x="258" y="142"/>
                      <a:pt x="260" y="142"/>
                    </a:cubicBezTo>
                    <a:cubicBezTo>
                      <a:pt x="262" y="142"/>
                      <a:pt x="263" y="146"/>
                      <a:pt x="265" y="157"/>
                    </a:cubicBezTo>
                    <a:cubicBezTo>
                      <a:pt x="265" y="158"/>
                      <a:pt x="265" y="160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4" name="Freeform 1121"/>
              <p:cNvSpPr>
                <a:spLocks/>
              </p:cNvSpPr>
              <p:nvPr/>
            </p:nvSpPr>
            <p:spPr bwMode="auto">
              <a:xfrm>
                <a:off x="4021" y="1823"/>
                <a:ext cx="112" cy="46"/>
              </a:xfrm>
              <a:custGeom>
                <a:avLst/>
                <a:gdLst>
                  <a:gd name="T0" fmla="*/ 117 w 118"/>
                  <a:gd name="T1" fmla="*/ 12 h 48"/>
                  <a:gd name="T2" fmla="*/ 116 w 118"/>
                  <a:gd name="T3" fmla="*/ 12 h 48"/>
                  <a:gd name="T4" fmla="*/ 109 w 118"/>
                  <a:gd name="T5" fmla="*/ 9 h 48"/>
                  <a:gd name="T6" fmla="*/ 105 w 118"/>
                  <a:gd name="T7" fmla="*/ 7 h 48"/>
                  <a:gd name="T8" fmla="*/ 77 w 118"/>
                  <a:gd name="T9" fmla="*/ 4 h 48"/>
                  <a:gd name="T10" fmla="*/ 56 w 118"/>
                  <a:gd name="T11" fmla="*/ 1 h 48"/>
                  <a:gd name="T12" fmla="*/ 53 w 118"/>
                  <a:gd name="T13" fmla="*/ 0 h 48"/>
                  <a:gd name="T14" fmla="*/ 41 w 118"/>
                  <a:gd name="T15" fmla="*/ 9 h 48"/>
                  <a:gd name="T16" fmla="*/ 25 w 118"/>
                  <a:gd name="T17" fmla="*/ 5 h 48"/>
                  <a:gd name="T18" fmla="*/ 13 w 118"/>
                  <a:gd name="T19" fmla="*/ 15 h 48"/>
                  <a:gd name="T20" fmla="*/ 12 w 118"/>
                  <a:gd name="T21" fmla="*/ 16 h 48"/>
                  <a:gd name="T22" fmla="*/ 11 w 118"/>
                  <a:gd name="T23" fmla="*/ 18 h 48"/>
                  <a:gd name="T24" fmla="*/ 14 w 118"/>
                  <a:gd name="T25" fmla="*/ 22 h 48"/>
                  <a:gd name="T26" fmla="*/ 20 w 118"/>
                  <a:gd name="T27" fmla="*/ 22 h 48"/>
                  <a:gd name="T28" fmla="*/ 39 w 118"/>
                  <a:gd name="T29" fmla="*/ 28 h 48"/>
                  <a:gd name="T30" fmla="*/ 38 w 118"/>
                  <a:gd name="T31" fmla="*/ 35 h 48"/>
                  <a:gd name="T32" fmla="*/ 29 w 118"/>
                  <a:gd name="T33" fmla="*/ 39 h 48"/>
                  <a:gd name="T34" fmla="*/ 23 w 118"/>
                  <a:gd name="T35" fmla="*/ 39 h 48"/>
                  <a:gd name="T36" fmla="*/ 22 w 118"/>
                  <a:gd name="T37" fmla="*/ 40 h 48"/>
                  <a:gd name="T38" fmla="*/ 20 w 118"/>
                  <a:gd name="T39" fmla="*/ 40 h 48"/>
                  <a:gd name="T40" fmla="*/ 17 w 118"/>
                  <a:gd name="T41" fmla="*/ 41 h 48"/>
                  <a:gd name="T42" fmla="*/ 10 w 118"/>
                  <a:gd name="T43" fmla="*/ 41 h 48"/>
                  <a:gd name="T44" fmla="*/ 9 w 118"/>
                  <a:gd name="T45" fmla="*/ 41 h 48"/>
                  <a:gd name="T46" fmla="*/ 5 w 118"/>
                  <a:gd name="T47" fmla="*/ 42 h 48"/>
                  <a:gd name="T48" fmla="*/ 5 w 118"/>
                  <a:gd name="T49" fmla="*/ 41 h 48"/>
                  <a:gd name="T50" fmla="*/ 5 w 118"/>
                  <a:gd name="T51" fmla="*/ 41 h 48"/>
                  <a:gd name="T52" fmla="*/ 3 w 118"/>
                  <a:gd name="T53" fmla="*/ 45 h 48"/>
                  <a:gd name="T54" fmla="*/ 14 w 118"/>
                  <a:gd name="T55" fmla="*/ 46 h 48"/>
                  <a:gd name="T56" fmla="*/ 18 w 118"/>
                  <a:gd name="T57" fmla="*/ 46 h 48"/>
                  <a:gd name="T58" fmla="*/ 28 w 118"/>
                  <a:gd name="T59" fmla="*/ 48 h 48"/>
                  <a:gd name="T60" fmla="*/ 31 w 118"/>
                  <a:gd name="T61" fmla="*/ 47 h 48"/>
                  <a:gd name="T62" fmla="*/ 34 w 118"/>
                  <a:gd name="T63" fmla="*/ 48 h 48"/>
                  <a:gd name="T64" fmla="*/ 37 w 118"/>
                  <a:gd name="T65" fmla="*/ 48 h 48"/>
                  <a:gd name="T66" fmla="*/ 39 w 118"/>
                  <a:gd name="T67" fmla="*/ 48 h 48"/>
                  <a:gd name="T68" fmla="*/ 40 w 118"/>
                  <a:gd name="T69" fmla="*/ 48 h 48"/>
                  <a:gd name="T70" fmla="*/ 42 w 118"/>
                  <a:gd name="T71" fmla="*/ 47 h 48"/>
                  <a:gd name="T72" fmla="*/ 44 w 118"/>
                  <a:gd name="T73" fmla="*/ 47 h 48"/>
                  <a:gd name="T74" fmla="*/ 46 w 118"/>
                  <a:gd name="T75" fmla="*/ 47 h 48"/>
                  <a:gd name="T76" fmla="*/ 47 w 118"/>
                  <a:gd name="T77" fmla="*/ 47 h 48"/>
                  <a:gd name="T78" fmla="*/ 47 w 118"/>
                  <a:gd name="T79" fmla="*/ 45 h 48"/>
                  <a:gd name="T80" fmla="*/ 47 w 118"/>
                  <a:gd name="T81" fmla="*/ 44 h 48"/>
                  <a:gd name="T82" fmla="*/ 47 w 118"/>
                  <a:gd name="T83" fmla="*/ 43 h 48"/>
                  <a:gd name="T84" fmla="*/ 54 w 118"/>
                  <a:gd name="T85" fmla="*/ 38 h 48"/>
                  <a:gd name="T86" fmla="*/ 61 w 118"/>
                  <a:gd name="T87" fmla="*/ 34 h 48"/>
                  <a:gd name="T88" fmla="*/ 68 w 118"/>
                  <a:gd name="T89" fmla="*/ 32 h 48"/>
                  <a:gd name="T90" fmla="*/ 73 w 118"/>
                  <a:gd name="T91" fmla="*/ 35 h 48"/>
                  <a:gd name="T92" fmla="*/ 76 w 118"/>
                  <a:gd name="T93" fmla="*/ 33 h 48"/>
                  <a:gd name="T94" fmla="*/ 90 w 118"/>
                  <a:gd name="T95" fmla="*/ 27 h 48"/>
                  <a:gd name="T96" fmla="*/ 99 w 118"/>
                  <a:gd name="T97" fmla="*/ 23 h 48"/>
                  <a:gd name="T98" fmla="*/ 108 w 118"/>
                  <a:gd name="T99" fmla="*/ 17 h 48"/>
                  <a:gd name="T100" fmla="*/ 110 w 118"/>
                  <a:gd name="T101" fmla="*/ 16 h 48"/>
                  <a:gd name="T102" fmla="*/ 111 w 118"/>
                  <a:gd name="T103" fmla="*/ 15 h 48"/>
                  <a:gd name="T104" fmla="*/ 113 w 118"/>
                  <a:gd name="T105" fmla="*/ 14 h 48"/>
                  <a:gd name="T106" fmla="*/ 114 w 118"/>
                  <a:gd name="T107" fmla="*/ 14 h 48"/>
                  <a:gd name="T108" fmla="*/ 118 w 118"/>
                  <a:gd name="T109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48">
                    <a:moveTo>
                      <a:pt x="118" y="12"/>
                    </a:move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3" y="12"/>
                      <a:pt x="111" y="11"/>
                      <a:pt x="109" y="9"/>
                    </a:cubicBezTo>
                    <a:cubicBezTo>
                      <a:pt x="107" y="7"/>
                      <a:pt x="106" y="7"/>
                      <a:pt x="106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3" y="7"/>
                      <a:pt x="101" y="7"/>
                      <a:pt x="100" y="7"/>
                    </a:cubicBezTo>
                    <a:cubicBezTo>
                      <a:pt x="96" y="6"/>
                      <a:pt x="85" y="4"/>
                      <a:pt x="77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68" y="6"/>
                      <a:pt x="60" y="3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3" y="0"/>
                    </a:cubicBezTo>
                    <a:cubicBezTo>
                      <a:pt x="50" y="0"/>
                      <a:pt x="47" y="2"/>
                      <a:pt x="46" y="3"/>
                    </a:cubicBezTo>
                    <a:cubicBezTo>
                      <a:pt x="46" y="7"/>
                      <a:pt x="44" y="9"/>
                      <a:pt x="41" y="9"/>
                    </a:cubicBezTo>
                    <a:cubicBezTo>
                      <a:pt x="39" y="9"/>
                      <a:pt x="37" y="8"/>
                      <a:pt x="34" y="7"/>
                    </a:cubicBezTo>
                    <a:cubicBezTo>
                      <a:pt x="31" y="5"/>
                      <a:pt x="28" y="5"/>
                      <a:pt x="25" y="5"/>
                    </a:cubicBezTo>
                    <a:cubicBezTo>
                      <a:pt x="22" y="5"/>
                      <a:pt x="21" y="5"/>
                      <a:pt x="21" y="6"/>
                    </a:cubicBezTo>
                    <a:cubicBezTo>
                      <a:pt x="21" y="10"/>
                      <a:pt x="15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1" y="18"/>
                    </a:cubicBezTo>
                    <a:cubicBezTo>
                      <a:pt x="12" y="19"/>
                      <a:pt x="13" y="20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3"/>
                      <a:pt x="17" y="23"/>
                    </a:cubicBezTo>
                    <a:cubicBezTo>
                      <a:pt x="19" y="23"/>
                      <a:pt x="20" y="22"/>
                      <a:pt x="20" y="22"/>
                    </a:cubicBezTo>
                    <a:cubicBezTo>
                      <a:pt x="20" y="21"/>
                      <a:pt x="21" y="20"/>
                      <a:pt x="23" y="20"/>
                    </a:cubicBezTo>
                    <a:cubicBezTo>
                      <a:pt x="27" y="20"/>
                      <a:pt x="34" y="25"/>
                      <a:pt x="39" y="28"/>
                    </a:cubicBezTo>
                    <a:cubicBezTo>
                      <a:pt x="40" y="29"/>
                      <a:pt x="41" y="31"/>
                      <a:pt x="41" y="32"/>
                    </a:cubicBezTo>
                    <a:cubicBezTo>
                      <a:pt x="41" y="34"/>
                      <a:pt x="39" y="34"/>
                      <a:pt x="38" y="35"/>
                    </a:cubicBezTo>
                    <a:cubicBezTo>
                      <a:pt x="36" y="35"/>
                      <a:pt x="35" y="35"/>
                      <a:pt x="34" y="36"/>
                    </a:cubicBezTo>
                    <a:cubicBezTo>
                      <a:pt x="34" y="38"/>
                      <a:pt x="32" y="39"/>
                      <a:pt x="29" y="39"/>
                    </a:cubicBezTo>
                    <a:cubicBezTo>
                      <a:pt x="28" y="39"/>
                      <a:pt x="26" y="39"/>
                      <a:pt x="25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4" y="41"/>
                      <a:pt x="11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41"/>
                      <a:pt x="1" y="43"/>
                      <a:pt x="0" y="45"/>
                    </a:cubicBezTo>
                    <a:cubicBezTo>
                      <a:pt x="1" y="45"/>
                      <a:pt x="2" y="45"/>
                      <a:pt x="3" y="45"/>
                    </a:cubicBezTo>
                    <a:cubicBezTo>
                      <a:pt x="5" y="45"/>
                      <a:pt x="6" y="44"/>
                      <a:pt x="8" y="44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21" y="45"/>
                      <a:pt x="24" y="45"/>
                      <a:pt x="25" y="47"/>
                    </a:cubicBezTo>
                    <a:cubicBezTo>
                      <a:pt x="25" y="47"/>
                      <a:pt x="26" y="48"/>
                      <a:pt x="28" y="48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0" y="47"/>
                      <a:pt x="30" y="47"/>
                      <a:pt x="31" y="47"/>
                    </a:cubicBezTo>
                    <a:cubicBezTo>
                      <a:pt x="32" y="47"/>
                      <a:pt x="33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8" y="48"/>
                      <a:pt x="38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7" y="39"/>
                      <a:pt x="51" y="39"/>
                      <a:pt x="52" y="39"/>
                    </a:cubicBezTo>
                    <a:cubicBezTo>
                      <a:pt x="53" y="38"/>
                      <a:pt x="53" y="38"/>
                      <a:pt x="54" y="38"/>
                    </a:cubicBezTo>
                    <a:cubicBezTo>
                      <a:pt x="55" y="38"/>
                      <a:pt x="55" y="37"/>
                      <a:pt x="56" y="37"/>
                    </a:cubicBezTo>
                    <a:cubicBezTo>
                      <a:pt x="57" y="35"/>
                      <a:pt x="59" y="34"/>
                      <a:pt x="61" y="34"/>
                    </a:cubicBezTo>
                    <a:cubicBezTo>
                      <a:pt x="61" y="34"/>
                      <a:pt x="62" y="34"/>
                      <a:pt x="63" y="33"/>
                    </a:cubicBezTo>
                    <a:cubicBezTo>
                      <a:pt x="64" y="32"/>
                      <a:pt x="66" y="31"/>
                      <a:pt x="68" y="32"/>
                    </a:cubicBezTo>
                    <a:cubicBezTo>
                      <a:pt x="69" y="32"/>
                      <a:pt x="70" y="33"/>
                      <a:pt x="71" y="34"/>
                    </a:cubicBezTo>
                    <a:cubicBezTo>
                      <a:pt x="71" y="34"/>
                      <a:pt x="72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5" y="33"/>
                      <a:pt x="76" y="33"/>
                    </a:cubicBezTo>
                    <a:cubicBezTo>
                      <a:pt x="77" y="33"/>
                      <a:pt x="78" y="33"/>
                      <a:pt x="80" y="30"/>
                    </a:cubicBezTo>
                    <a:cubicBezTo>
                      <a:pt x="83" y="27"/>
                      <a:pt x="86" y="26"/>
                      <a:pt x="90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6" y="27"/>
                      <a:pt x="97" y="25"/>
                      <a:pt x="99" y="23"/>
                    </a:cubicBezTo>
                    <a:cubicBezTo>
                      <a:pt x="100" y="20"/>
                      <a:pt x="102" y="19"/>
                      <a:pt x="105" y="19"/>
                    </a:cubicBezTo>
                    <a:cubicBezTo>
                      <a:pt x="106" y="18"/>
                      <a:pt x="107" y="18"/>
                      <a:pt x="108" y="17"/>
                    </a:cubicBezTo>
                    <a:cubicBezTo>
                      <a:pt x="108" y="17"/>
                      <a:pt x="109" y="17"/>
                      <a:pt x="109" y="16"/>
                    </a:cubicBezTo>
                    <a:cubicBezTo>
                      <a:pt x="109" y="16"/>
                      <a:pt x="110" y="16"/>
                      <a:pt x="110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12" y="15"/>
                      <a:pt x="112" y="15"/>
                    </a:cubicBezTo>
                    <a:cubicBezTo>
                      <a:pt x="112" y="15"/>
                      <a:pt x="112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6" y="13"/>
                      <a:pt x="117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5" name="Freeform 1122"/>
              <p:cNvSpPr>
                <a:spLocks/>
              </p:cNvSpPr>
              <p:nvPr/>
            </p:nvSpPr>
            <p:spPr bwMode="auto">
              <a:xfrm>
                <a:off x="4113" y="1917"/>
                <a:ext cx="21" cy="19"/>
              </a:xfrm>
              <a:custGeom>
                <a:avLst/>
                <a:gdLst>
                  <a:gd name="T0" fmla="*/ 1 w 22"/>
                  <a:gd name="T1" fmla="*/ 6 h 20"/>
                  <a:gd name="T2" fmla="*/ 1 w 22"/>
                  <a:gd name="T3" fmla="*/ 6 h 20"/>
                  <a:gd name="T4" fmla="*/ 1 w 22"/>
                  <a:gd name="T5" fmla="*/ 8 h 20"/>
                  <a:gd name="T6" fmla="*/ 1 w 22"/>
                  <a:gd name="T7" fmla="*/ 8 h 20"/>
                  <a:gd name="T8" fmla="*/ 5 w 22"/>
                  <a:gd name="T9" fmla="*/ 13 h 20"/>
                  <a:gd name="T10" fmla="*/ 7 w 22"/>
                  <a:gd name="T11" fmla="*/ 14 h 20"/>
                  <a:gd name="T12" fmla="*/ 8 w 22"/>
                  <a:gd name="T13" fmla="*/ 15 h 20"/>
                  <a:gd name="T14" fmla="*/ 9 w 22"/>
                  <a:gd name="T15" fmla="*/ 15 h 20"/>
                  <a:gd name="T16" fmla="*/ 9 w 22"/>
                  <a:gd name="T17" fmla="*/ 17 h 20"/>
                  <a:gd name="T18" fmla="*/ 9 w 22"/>
                  <a:gd name="T19" fmla="*/ 17 h 20"/>
                  <a:gd name="T20" fmla="*/ 10 w 22"/>
                  <a:gd name="T21" fmla="*/ 18 h 20"/>
                  <a:gd name="T22" fmla="*/ 10 w 22"/>
                  <a:gd name="T23" fmla="*/ 19 h 20"/>
                  <a:gd name="T24" fmla="*/ 10 w 22"/>
                  <a:gd name="T25" fmla="*/ 20 h 20"/>
                  <a:gd name="T26" fmla="*/ 10 w 22"/>
                  <a:gd name="T27" fmla="*/ 20 h 20"/>
                  <a:gd name="T28" fmla="*/ 10 w 22"/>
                  <a:gd name="T29" fmla="*/ 20 h 20"/>
                  <a:gd name="T30" fmla="*/ 11 w 22"/>
                  <a:gd name="T31" fmla="*/ 20 h 20"/>
                  <a:gd name="T32" fmla="*/ 11 w 22"/>
                  <a:gd name="T33" fmla="*/ 20 h 20"/>
                  <a:gd name="T34" fmla="*/ 12 w 22"/>
                  <a:gd name="T35" fmla="*/ 20 h 20"/>
                  <a:gd name="T36" fmla="*/ 22 w 22"/>
                  <a:gd name="T37" fmla="*/ 8 h 20"/>
                  <a:gd name="T38" fmla="*/ 10 w 22"/>
                  <a:gd name="T39" fmla="*/ 0 h 20"/>
                  <a:gd name="T40" fmla="*/ 10 w 22"/>
                  <a:gd name="T41" fmla="*/ 0 h 20"/>
                  <a:gd name="T42" fmla="*/ 9 w 22"/>
                  <a:gd name="T43" fmla="*/ 0 h 20"/>
                  <a:gd name="T44" fmla="*/ 8 w 22"/>
                  <a:gd name="T45" fmla="*/ 0 h 20"/>
                  <a:gd name="T46" fmla="*/ 7 w 22"/>
                  <a:gd name="T47" fmla="*/ 0 h 20"/>
                  <a:gd name="T48" fmla="*/ 7 w 22"/>
                  <a:gd name="T49" fmla="*/ 0 h 20"/>
                  <a:gd name="T50" fmla="*/ 6 w 22"/>
                  <a:gd name="T51" fmla="*/ 1 h 20"/>
                  <a:gd name="T52" fmla="*/ 5 w 22"/>
                  <a:gd name="T53" fmla="*/ 1 h 20"/>
                  <a:gd name="T54" fmla="*/ 4 w 22"/>
                  <a:gd name="T55" fmla="*/ 2 h 20"/>
                  <a:gd name="T56" fmla="*/ 3 w 22"/>
                  <a:gd name="T57" fmla="*/ 2 h 20"/>
                  <a:gd name="T58" fmla="*/ 3 w 22"/>
                  <a:gd name="T59" fmla="*/ 2 h 20"/>
                  <a:gd name="T60" fmla="*/ 2 w 22"/>
                  <a:gd name="T61" fmla="*/ 3 h 20"/>
                  <a:gd name="T62" fmla="*/ 1 w 22"/>
                  <a:gd name="T63" fmla="*/ 3 h 20"/>
                  <a:gd name="T64" fmla="*/ 1 w 22"/>
                  <a:gd name="T65" fmla="*/ 4 h 20"/>
                  <a:gd name="T66" fmla="*/ 0 w 22"/>
                  <a:gd name="T67" fmla="*/ 4 h 20"/>
                  <a:gd name="T68" fmla="*/ 0 w 22"/>
                  <a:gd name="T69" fmla="*/ 5 h 20"/>
                  <a:gd name="T70" fmla="*/ 0 w 22"/>
                  <a:gd name="T71" fmla="*/ 5 h 20"/>
                  <a:gd name="T72" fmla="*/ 0 w 22"/>
                  <a:gd name="T73" fmla="*/ 5 h 20"/>
                  <a:gd name="T74" fmla="*/ 1 w 22"/>
                  <a:gd name="T7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0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11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19"/>
                      <a:pt x="21" y="11"/>
                      <a:pt x="22" y="8"/>
                    </a:cubicBezTo>
                    <a:cubicBezTo>
                      <a:pt x="21" y="6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6" name="Freeform 1123"/>
              <p:cNvSpPr>
                <a:spLocks/>
              </p:cNvSpPr>
              <p:nvPr/>
            </p:nvSpPr>
            <p:spPr bwMode="auto">
              <a:xfrm>
                <a:off x="4600" y="1827"/>
                <a:ext cx="66" cy="65"/>
              </a:xfrm>
              <a:custGeom>
                <a:avLst/>
                <a:gdLst>
                  <a:gd name="T0" fmla="*/ 11 w 69"/>
                  <a:gd name="T1" fmla="*/ 46 h 68"/>
                  <a:gd name="T2" fmla="*/ 7 w 69"/>
                  <a:gd name="T3" fmla="*/ 58 h 68"/>
                  <a:gd name="T4" fmla="*/ 4 w 69"/>
                  <a:gd name="T5" fmla="*/ 60 h 68"/>
                  <a:gd name="T6" fmla="*/ 4 w 69"/>
                  <a:gd name="T7" fmla="*/ 61 h 68"/>
                  <a:gd name="T8" fmla="*/ 5 w 69"/>
                  <a:gd name="T9" fmla="*/ 62 h 68"/>
                  <a:gd name="T10" fmla="*/ 7 w 69"/>
                  <a:gd name="T11" fmla="*/ 66 h 68"/>
                  <a:gd name="T12" fmla="*/ 9 w 69"/>
                  <a:gd name="T13" fmla="*/ 68 h 68"/>
                  <a:gd name="T14" fmla="*/ 9 w 69"/>
                  <a:gd name="T15" fmla="*/ 68 h 68"/>
                  <a:gd name="T16" fmla="*/ 14 w 69"/>
                  <a:gd name="T17" fmla="*/ 65 h 68"/>
                  <a:gd name="T18" fmla="*/ 16 w 69"/>
                  <a:gd name="T19" fmla="*/ 65 h 68"/>
                  <a:gd name="T20" fmla="*/ 22 w 69"/>
                  <a:gd name="T21" fmla="*/ 66 h 68"/>
                  <a:gd name="T22" fmla="*/ 22 w 69"/>
                  <a:gd name="T23" fmla="*/ 66 h 68"/>
                  <a:gd name="T24" fmla="*/ 25 w 69"/>
                  <a:gd name="T25" fmla="*/ 64 h 68"/>
                  <a:gd name="T26" fmla="*/ 27 w 69"/>
                  <a:gd name="T27" fmla="*/ 62 h 68"/>
                  <a:gd name="T28" fmla="*/ 39 w 69"/>
                  <a:gd name="T29" fmla="*/ 59 h 68"/>
                  <a:gd name="T30" fmla="*/ 40 w 69"/>
                  <a:gd name="T31" fmla="*/ 59 h 68"/>
                  <a:gd name="T32" fmla="*/ 41 w 69"/>
                  <a:gd name="T33" fmla="*/ 59 h 68"/>
                  <a:gd name="T34" fmla="*/ 41 w 69"/>
                  <a:gd name="T35" fmla="*/ 59 h 68"/>
                  <a:gd name="T36" fmla="*/ 42 w 69"/>
                  <a:gd name="T37" fmla="*/ 59 h 68"/>
                  <a:gd name="T38" fmla="*/ 34 w 69"/>
                  <a:gd name="T39" fmla="*/ 51 h 68"/>
                  <a:gd name="T40" fmla="*/ 31 w 69"/>
                  <a:gd name="T41" fmla="*/ 45 h 68"/>
                  <a:gd name="T42" fmla="*/ 37 w 69"/>
                  <a:gd name="T43" fmla="*/ 38 h 68"/>
                  <a:gd name="T44" fmla="*/ 51 w 69"/>
                  <a:gd name="T45" fmla="*/ 29 h 68"/>
                  <a:gd name="T46" fmla="*/ 57 w 69"/>
                  <a:gd name="T47" fmla="*/ 26 h 68"/>
                  <a:gd name="T48" fmla="*/ 58 w 69"/>
                  <a:gd name="T49" fmla="*/ 21 h 68"/>
                  <a:gd name="T50" fmla="*/ 60 w 69"/>
                  <a:gd name="T51" fmla="*/ 13 h 68"/>
                  <a:gd name="T52" fmla="*/ 69 w 69"/>
                  <a:gd name="T53" fmla="*/ 4 h 68"/>
                  <a:gd name="T54" fmla="*/ 69 w 69"/>
                  <a:gd name="T55" fmla="*/ 3 h 68"/>
                  <a:gd name="T56" fmla="*/ 64 w 69"/>
                  <a:gd name="T57" fmla="*/ 1 h 68"/>
                  <a:gd name="T58" fmla="*/ 62 w 69"/>
                  <a:gd name="T59" fmla="*/ 0 h 68"/>
                  <a:gd name="T60" fmla="*/ 60 w 69"/>
                  <a:gd name="T61" fmla="*/ 3 h 68"/>
                  <a:gd name="T62" fmla="*/ 55 w 69"/>
                  <a:gd name="T63" fmla="*/ 8 h 68"/>
                  <a:gd name="T64" fmla="*/ 53 w 69"/>
                  <a:gd name="T65" fmla="*/ 10 h 68"/>
                  <a:gd name="T66" fmla="*/ 47 w 69"/>
                  <a:gd name="T67" fmla="*/ 14 h 68"/>
                  <a:gd name="T68" fmla="*/ 47 w 69"/>
                  <a:gd name="T69" fmla="*/ 14 h 68"/>
                  <a:gd name="T70" fmla="*/ 44 w 69"/>
                  <a:gd name="T71" fmla="*/ 15 h 68"/>
                  <a:gd name="T72" fmla="*/ 44 w 69"/>
                  <a:gd name="T73" fmla="*/ 16 h 68"/>
                  <a:gd name="T74" fmla="*/ 45 w 69"/>
                  <a:gd name="T75" fmla="*/ 19 h 68"/>
                  <a:gd name="T76" fmla="*/ 41 w 69"/>
                  <a:gd name="T77" fmla="*/ 21 h 68"/>
                  <a:gd name="T78" fmla="*/ 38 w 69"/>
                  <a:gd name="T79" fmla="*/ 21 h 68"/>
                  <a:gd name="T80" fmla="*/ 35 w 69"/>
                  <a:gd name="T81" fmla="*/ 21 h 68"/>
                  <a:gd name="T82" fmla="*/ 30 w 69"/>
                  <a:gd name="T83" fmla="*/ 19 h 68"/>
                  <a:gd name="T84" fmla="*/ 28 w 69"/>
                  <a:gd name="T85" fmla="*/ 18 h 68"/>
                  <a:gd name="T86" fmla="*/ 24 w 69"/>
                  <a:gd name="T87" fmla="*/ 22 h 68"/>
                  <a:gd name="T88" fmla="*/ 23 w 69"/>
                  <a:gd name="T89" fmla="*/ 25 h 68"/>
                  <a:gd name="T90" fmla="*/ 4 w 69"/>
                  <a:gd name="T91" fmla="*/ 36 h 68"/>
                  <a:gd name="T92" fmla="*/ 1 w 69"/>
                  <a:gd name="T93" fmla="*/ 37 h 68"/>
                  <a:gd name="T94" fmla="*/ 1 w 69"/>
                  <a:gd name="T95" fmla="*/ 37 h 68"/>
                  <a:gd name="T96" fmla="*/ 1 w 69"/>
                  <a:gd name="T97" fmla="*/ 37 h 68"/>
                  <a:gd name="T98" fmla="*/ 0 w 69"/>
                  <a:gd name="T99" fmla="*/ 38 h 68"/>
                  <a:gd name="T100" fmla="*/ 0 w 69"/>
                  <a:gd name="T101" fmla="*/ 38 h 68"/>
                  <a:gd name="T102" fmla="*/ 0 w 69"/>
                  <a:gd name="T103" fmla="*/ 38 h 68"/>
                  <a:gd name="T104" fmla="*/ 0 w 69"/>
                  <a:gd name="T105" fmla="*/ 38 h 68"/>
                  <a:gd name="T106" fmla="*/ 0 w 69"/>
                  <a:gd name="T107" fmla="*/ 39 h 68"/>
                  <a:gd name="T108" fmla="*/ 0 w 69"/>
                  <a:gd name="T109" fmla="*/ 39 h 68"/>
                  <a:gd name="T110" fmla="*/ 11 w 69"/>
                  <a:gd name="T111" fmla="*/ 4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68">
                    <a:moveTo>
                      <a:pt x="11" y="46"/>
                    </a:moveTo>
                    <a:cubicBezTo>
                      <a:pt x="15" y="50"/>
                      <a:pt x="10" y="54"/>
                      <a:pt x="7" y="58"/>
                    </a:cubicBezTo>
                    <a:cubicBezTo>
                      <a:pt x="6" y="58"/>
                      <a:pt x="5" y="59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5" y="62"/>
                    </a:cubicBezTo>
                    <a:cubicBezTo>
                      <a:pt x="5" y="62"/>
                      <a:pt x="7" y="64"/>
                      <a:pt x="7" y="66"/>
                    </a:cubicBezTo>
                    <a:cubicBezTo>
                      <a:pt x="7" y="67"/>
                      <a:pt x="8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0" y="65"/>
                      <a:pt x="12" y="65"/>
                      <a:pt x="14" y="65"/>
                    </a:cubicBezTo>
                    <a:cubicBezTo>
                      <a:pt x="15" y="65"/>
                      <a:pt x="16" y="65"/>
                      <a:pt x="16" y="65"/>
                    </a:cubicBezTo>
                    <a:cubicBezTo>
                      <a:pt x="18" y="65"/>
                      <a:pt x="21" y="65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4" y="64"/>
                      <a:pt x="25" y="64"/>
                    </a:cubicBezTo>
                    <a:cubicBezTo>
                      <a:pt x="26" y="63"/>
                      <a:pt x="27" y="62"/>
                      <a:pt x="27" y="62"/>
                    </a:cubicBezTo>
                    <a:cubicBezTo>
                      <a:pt x="29" y="60"/>
                      <a:pt x="33" y="59"/>
                      <a:pt x="39" y="59"/>
                    </a:cubicBezTo>
                    <a:cubicBezTo>
                      <a:pt x="39" y="59"/>
                      <a:pt x="40" y="59"/>
                      <a:pt x="40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38" y="55"/>
                      <a:pt x="35" y="52"/>
                      <a:pt x="34" y="51"/>
                    </a:cubicBezTo>
                    <a:cubicBezTo>
                      <a:pt x="32" y="50"/>
                      <a:pt x="30" y="48"/>
                      <a:pt x="31" y="45"/>
                    </a:cubicBezTo>
                    <a:cubicBezTo>
                      <a:pt x="31" y="41"/>
                      <a:pt x="34" y="38"/>
                      <a:pt x="37" y="38"/>
                    </a:cubicBezTo>
                    <a:cubicBezTo>
                      <a:pt x="40" y="37"/>
                      <a:pt x="47" y="32"/>
                      <a:pt x="51" y="29"/>
                    </a:cubicBezTo>
                    <a:cubicBezTo>
                      <a:pt x="54" y="28"/>
                      <a:pt x="55" y="26"/>
                      <a:pt x="57" y="26"/>
                    </a:cubicBezTo>
                    <a:cubicBezTo>
                      <a:pt x="57" y="25"/>
                      <a:pt x="58" y="24"/>
                      <a:pt x="58" y="21"/>
                    </a:cubicBezTo>
                    <a:cubicBezTo>
                      <a:pt x="58" y="19"/>
                      <a:pt x="58" y="16"/>
                      <a:pt x="60" y="13"/>
                    </a:cubicBezTo>
                    <a:cubicBezTo>
                      <a:pt x="61" y="11"/>
                      <a:pt x="65" y="7"/>
                      <a:pt x="69" y="4"/>
                    </a:cubicBezTo>
                    <a:cubicBezTo>
                      <a:pt x="69" y="4"/>
                      <a:pt x="69" y="3"/>
                      <a:pt x="69" y="3"/>
                    </a:cubicBezTo>
                    <a:cubicBezTo>
                      <a:pt x="67" y="3"/>
                      <a:pt x="65" y="2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61" y="0"/>
                      <a:pt x="61" y="2"/>
                      <a:pt x="60" y="3"/>
                    </a:cubicBezTo>
                    <a:cubicBezTo>
                      <a:pt x="59" y="5"/>
                      <a:pt x="58" y="8"/>
                      <a:pt x="55" y="8"/>
                    </a:cubicBezTo>
                    <a:cubicBezTo>
                      <a:pt x="55" y="8"/>
                      <a:pt x="54" y="9"/>
                      <a:pt x="53" y="10"/>
                    </a:cubicBezTo>
                    <a:cubicBezTo>
                      <a:pt x="52" y="11"/>
                      <a:pt x="51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5" y="15"/>
                      <a:pt x="44" y="15"/>
                    </a:cubicBezTo>
                    <a:cubicBezTo>
                      <a:pt x="44" y="15"/>
                      <a:pt x="44" y="15"/>
                      <a:pt x="44" y="16"/>
                    </a:cubicBezTo>
                    <a:cubicBezTo>
                      <a:pt x="45" y="16"/>
                      <a:pt x="46" y="18"/>
                      <a:pt x="45" y="19"/>
                    </a:cubicBezTo>
                    <a:cubicBezTo>
                      <a:pt x="44" y="21"/>
                      <a:pt x="42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2" y="21"/>
                      <a:pt x="31" y="20"/>
                      <a:pt x="30" y="19"/>
                    </a:cubicBezTo>
                    <a:cubicBezTo>
                      <a:pt x="29" y="18"/>
                      <a:pt x="29" y="18"/>
                      <a:pt x="28" y="18"/>
                    </a:cubicBezTo>
                    <a:cubicBezTo>
                      <a:pt x="27" y="18"/>
                      <a:pt x="25" y="21"/>
                      <a:pt x="24" y="22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1" y="28"/>
                      <a:pt x="13" y="32"/>
                      <a:pt x="4" y="36"/>
                    </a:cubicBezTo>
                    <a:cubicBezTo>
                      <a:pt x="3" y="36"/>
                      <a:pt x="2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0"/>
                      <a:pt x="9" y="43"/>
                      <a:pt x="11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7" name="Freeform 1124"/>
              <p:cNvSpPr>
                <a:spLocks/>
              </p:cNvSpPr>
              <p:nvPr/>
            </p:nvSpPr>
            <p:spPr bwMode="auto">
              <a:xfrm>
                <a:off x="4256" y="2007"/>
                <a:ext cx="85" cy="194"/>
              </a:xfrm>
              <a:custGeom>
                <a:avLst/>
                <a:gdLst>
                  <a:gd name="T0" fmla="*/ 84 w 89"/>
                  <a:gd name="T1" fmla="*/ 92 h 204"/>
                  <a:gd name="T2" fmla="*/ 86 w 89"/>
                  <a:gd name="T3" fmla="*/ 90 h 204"/>
                  <a:gd name="T4" fmla="*/ 87 w 89"/>
                  <a:gd name="T5" fmla="*/ 89 h 204"/>
                  <a:gd name="T6" fmla="*/ 88 w 89"/>
                  <a:gd name="T7" fmla="*/ 86 h 204"/>
                  <a:gd name="T8" fmla="*/ 89 w 89"/>
                  <a:gd name="T9" fmla="*/ 84 h 204"/>
                  <a:gd name="T10" fmla="*/ 85 w 89"/>
                  <a:gd name="T11" fmla="*/ 85 h 204"/>
                  <a:gd name="T12" fmla="*/ 83 w 89"/>
                  <a:gd name="T13" fmla="*/ 84 h 204"/>
                  <a:gd name="T14" fmla="*/ 76 w 89"/>
                  <a:gd name="T15" fmla="*/ 77 h 204"/>
                  <a:gd name="T16" fmla="*/ 74 w 89"/>
                  <a:gd name="T17" fmla="*/ 67 h 204"/>
                  <a:gd name="T18" fmla="*/ 67 w 89"/>
                  <a:gd name="T19" fmla="*/ 61 h 204"/>
                  <a:gd name="T20" fmla="*/ 59 w 89"/>
                  <a:gd name="T21" fmla="*/ 53 h 204"/>
                  <a:gd name="T22" fmla="*/ 54 w 89"/>
                  <a:gd name="T23" fmla="*/ 47 h 204"/>
                  <a:gd name="T24" fmla="*/ 66 w 89"/>
                  <a:gd name="T25" fmla="*/ 14 h 204"/>
                  <a:gd name="T26" fmla="*/ 56 w 89"/>
                  <a:gd name="T27" fmla="*/ 0 h 204"/>
                  <a:gd name="T28" fmla="*/ 54 w 89"/>
                  <a:gd name="T29" fmla="*/ 1 h 204"/>
                  <a:gd name="T30" fmla="*/ 53 w 89"/>
                  <a:gd name="T31" fmla="*/ 3 h 204"/>
                  <a:gd name="T32" fmla="*/ 51 w 89"/>
                  <a:gd name="T33" fmla="*/ 6 h 204"/>
                  <a:gd name="T34" fmla="*/ 52 w 89"/>
                  <a:gd name="T35" fmla="*/ 12 h 204"/>
                  <a:gd name="T36" fmla="*/ 43 w 89"/>
                  <a:gd name="T37" fmla="*/ 14 h 204"/>
                  <a:gd name="T38" fmla="*/ 30 w 89"/>
                  <a:gd name="T39" fmla="*/ 26 h 204"/>
                  <a:gd name="T40" fmla="*/ 24 w 89"/>
                  <a:gd name="T41" fmla="*/ 49 h 204"/>
                  <a:gd name="T42" fmla="*/ 20 w 89"/>
                  <a:gd name="T43" fmla="*/ 56 h 204"/>
                  <a:gd name="T44" fmla="*/ 13 w 89"/>
                  <a:gd name="T45" fmla="*/ 57 h 204"/>
                  <a:gd name="T46" fmla="*/ 11 w 89"/>
                  <a:gd name="T47" fmla="*/ 72 h 204"/>
                  <a:gd name="T48" fmla="*/ 10 w 89"/>
                  <a:gd name="T49" fmla="*/ 74 h 204"/>
                  <a:gd name="T50" fmla="*/ 10 w 89"/>
                  <a:gd name="T51" fmla="*/ 76 h 204"/>
                  <a:gd name="T52" fmla="*/ 9 w 89"/>
                  <a:gd name="T53" fmla="*/ 77 h 204"/>
                  <a:gd name="T54" fmla="*/ 8 w 89"/>
                  <a:gd name="T55" fmla="*/ 78 h 204"/>
                  <a:gd name="T56" fmla="*/ 7 w 89"/>
                  <a:gd name="T57" fmla="*/ 78 h 204"/>
                  <a:gd name="T58" fmla="*/ 4 w 89"/>
                  <a:gd name="T59" fmla="*/ 85 h 204"/>
                  <a:gd name="T60" fmla="*/ 4 w 89"/>
                  <a:gd name="T61" fmla="*/ 86 h 204"/>
                  <a:gd name="T62" fmla="*/ 3 w 89"/>
                  <a:gd name="T63" fmla="*/ 87 h 204"/>
                  <a:gd name="T64" fmla="*/ 1 w 89"/>
                  <a:gd name="T65" fmla="*/ 88 h 204"/>
                  <a:gd name="T66" fmla="*/ 9 w 89"/>
                  <a:gd name="T67" fmla="*/ 97 h 204"/>
                  <a:gd name="T68" fmla="*/ 21 w 89"/>
                  <a:gd name="T69" fmla="*/ 142 h 204"/>
                  <a:gd name="T70" fmla="*/ 34 w 89"/>
                  <a:gd name="T71" fmla="*/ 144 h 204"/>
                  <a:gd name="T72" fmla="*/ 46 w 89"/>
                  <a:gd name="T73" fmla="*/ 130 h 204"/>
                  <a:gd name="T74" fmla="*/ 57 w 89"/>
                  <a:gd name="T75" fmla="*/ 150 h 204"/>
                  <a:gd name="T76" fmla="*/ 67 w 89"/>
                  <a:gd name="T77" fmla="*/ 193 h 204"/>
                  <a:gd name="T78" fmla="*/ 71 w 89"/>
                  <a:gd name="T79" fmla="*/ 198 h 204"/>
                  <a:gd name="T80" fmla="*/ 73 w 89"/>
                  <a:gd name="T81" fmla="*/ 194 h 204"/>
                  <a:gd name="T82" fmla="*/ 70 w 89"/>
                  <a:gd name="T83" fmla="*/ 182 h 204"/>
                  <a:gd name="T84" fmla="*/ 62 w 89"/>
                  <a:gd name="T85" fmla="*/ 155 h 204"/>
                  <a:gd name="T86" fmla="*/ 64 w 89"/>
                  <a:gd name="T87" fmla="*/ 146 h 204"/>
                  <a:gd name="T88" fmla="*/ 65 w 89"/>
                  <a:gd name="T89" fmla="*/ 145 h 204"/>
                  <a:gd name="T90" fmla="*/ 53 w 89"/>
                  <a:gd name="T91" fmla="*/ 125 h 204"/>
                  <a:gd name="T92" fmla="*/ 64 w 89"/>
                  <a:gd name="T93" fmla="*/ 102 h 204"/>
                  <a:gd name="T94" fmla="*/ 77 w 89"/>
                  <a:gd name="T95" fmla="*/ 96 h 204"/>
                  <a:gd name="T96" fmla="*/ 81 w 89"/>
                  <a:gd name="T97" fmla="*/ 9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204">
                    <a:moveTo>
                      <a:pt x="81" y="93"/>
                    </a:move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4" y="92"/>
                      <a:pt x="84" y="92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6" y="91"/>
                      <a:pt x="86" y="90"/>
                    </a:cubicBezTo>
                    <a:cubicBezTo>
                      <a:pt x="86" y="90"/>
                      <a:pt x="86" y="90"/>
                      <a:pt x="86" y="90"/>
                    </a:cubicBezTo>
                    <a:cubicBezTo>
                      <a:pt x="86" y="90"/>
                      <a:pt x="86" y="90"/>
                      <a:pt x="86" y="89"/>
                    </a:cubicBezTo>
                    <a:cubicBezTo>
                      <a:pt x="86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88" y="86"/>
                      <a:pt x="88" y="86"/>
                      <a:pt x="88" y="85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8" y="84"/>
                      <a:pt x="88" y="85"/>
                    </a:cubicBezTo>
                    <a:cubicBezTo>
                      <a:pt x="88" y="85"/>
                      <a:pt x="87" y="85"/>
                      <a:pt x="87" y="85"/>
                    </a:cubicBezTo>
                    <a:cubicBezTo>
                      <a:pt x="87" y="85"/>
                      <a:pt x="86" y="85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4" y="85"/>
                      <a:pt x="84" y="84"/>
                      <a:pt x="83" y="84"/>
                    </a:cubicBezTo>
                    <a:cubicBezTo>
                      <a:pt x="83" y="84"/>
                      <a:pt x="83" y="84"/>
                      <a:pt x="83" y="84"/>
                    </a:cubicBezTo>
                    <a:cubicBezTo>
                      <a:pt x="82" y="84"/>
                      <a:pt x="82" y="83"/>
                      <a:pt x="81" y="83"/>
                    </a:cubicBezTo>
                    <a:cubicBezTo>
                      <a:pt x="80" y="82"/>
                      <a:pt x="80" y="80"/>
                      <a:pt x="80" y="78"/>
                    </a:cubicBezTo>
                    <a:cubicBezTo>
                      <a:pt x="80" y="77"/>
                      <a:pt x="77" y="77"/>
                      <a:pt x="76" y="77"/>
                    </a:cubicBezTo>
                    <a:cubicBezTo>
                      <a:pt x="75" y="77"/>
                      <a:pt x="74" y="77"/>
                      <a:pt x="73" y="76"/>
                    </a:cubicBezTo>
                    <a:cubicBezTo>
                      <a:pt x="72" y="74"/>
                      <a:pt x="73" y="71"/>
                      <a:pt x="74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6"/>
                      <a:pt x="74" y="66"/>
                    </a:cubicBezTo>
                    <a:cubicBezTo>
                      <a:pt x="74" y="65"/>
                      <a:pt x="73" y="65"/>
                      <a:pt x="72" y="65"/>
                    </a:cubicBezTo>
                    <a:cubicBezTo>
                      <a:pt x="70" y="65"/>
                      <a:pt x="68" y="64"/>
                      <a:pt x="67" y="61"/>
                    </a:cubicBezTo>
                    <a:cubicBezTo>
                      <a:pt x="66" y="59"/>
                      <a:pt x="65" y="56"/>
                      <a:pt x="66" y="54"/>
                    </a:cubicBezTo>
                    <a:cubicBezTo>
                      <a:pt x="65" y="53"/>
                      <a:pt x="64" y="53"/>
                      <a:pt x="62" y="53"/>
                    </a:cubicBezTo>
                    <a:cubicBezTo>
                      <a:pt x="61" y="53"/>
                      <a:pt x="59" y="53"/>
                      <a:pt x="59" y="53"/>
                    </a:cubicBezTo>
                    <a:cubicBezTo>
                      <a:pt x="57" y="54"/>
                      <a:pt x="56" y="54"/>
                      <a:pt x="55" y="53"/>
                    </a:cubicBezTo>
                    <a:cubicBezTo>
                      <a:pt x="54" y="52"/>
                      <a:pt x="54" y="51"/>
                      <a:pt x="54" y="49"/>
                    </a:cubicBezTo>
                    <a:cubicBezTo>
                      <a:pt x="54" y="48"/>
                      <a:pt x="54" y="47"/>
                      <a:pt x="54" y="47"/>
                    </a:cubicBezTo>
                    <a:cubicBezTo>
                      <a:pt x="52" y="42"/>
                      <a:pt x="61" y="32"/>
                      <a:pt x="64" y="29"/>
                    </a:cubicBezTo>
                    <a:cubicBezTo>
                      <a:pt x="67" y="26"/>
                      <a:pt x="66" y="22"/>
                      <a:pt x="66" y="18"/>
                    </a:cubicBezTo>
                    <a:cubicBezTo>
                      <a:pt x="66" y="17"/>
                      <a:pt x="66" y="15"/>
                      <a:pt x="66" y="14"/>
                    </a:cubicBezTo>
                    <a:cubicBezTo>
                      <a:pt x="66" y="10"/>
                      <a:pt x="65" y="10"/>
                      <a:pt x="63" y="10"/>
                    </a:cubicBezTo>
                    <a:cubicBezTo>
                      <a:pt x="59" y="10"/>
                      <a:pt x="59" y="5"/>
                      <a:pt x="59" y="2"/>
                    </a:cubicBezTo>
                    <a:cubicBezTo>
                      <a:pt x="59" y="1"/>
                      <a:pt x="57" y="0"/>
                      <a:pt x="56" y="0"/>
                    </a:cubicBezTo>
                    <a:cubicBezTo>
                      <a:pt x="55" y="0"/>
                      <a:pt x="55" y="0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3" y="1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4"/>
                      <a:pt x="52" y="4"/>
                    </a:cubicBezTo>
                    <a:cubicBezTo>
                      <a:pt x="52" y="4"/>
                      <a:pt x="52" y="4"/>
                      <a:pt x="52" y="5"/>
                    </a:cubicBezTo>
                    <a:cubicBezTo>
                      <a:pt x="52" y="5"/>
                      <a:pt x="52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50" y="7"/>
                      <a:pt x="50" y="9"/>
                      <a:pt x="52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1" y="17"/>
                      <a:pt x="49" y="17"/>
                    </a:cubicBezTo>
                    <a:cubicBezTo>
                      <a:pt x="48" y="17"/>
                      <a:pt x="45" y="16"/>
                      <a:pt x="43" y="14"/>
                    </a:cubicBezTo>
                    <a:cubicBezTo>
                      <a:pt x="42" y="15"/>
                      <a:pt x="40" y="16"/>
                      <a:pt x="37" y="18"/>
                    </a:cubicBezTo>
                    <a:cubicBezTo>
                      <a:pt x="36" y="19"/>
                      <a:pt x="35" y="20"/>
                      <a:pt x="34" y="20"/>
                    </a:cubicBezTo>
                    <a:cubicBezTo>
                      <a:pt x="32" y="22"/>
                      <a:pt x="30" y="23"/>
                      <a:pt x="30" y="26"/>
                    </a:cubicBezTo>
                    <a:cubicBezTo>
                      <a:pt x="30" y="29"/>
                      <a:pt x="29" y="31"/>
                      <a:pt x="28" y="33"/>
                    </a:cubicBezTo>
                    <a:cubicBezTo>
                      <a:pt x="27" y="36"/>
                      <a:pt x="27" y="38"/>
                      <a:pt x="27" y="39"/>
                    </a:cubicBezTo>
                    <a:cubicBezTo>
                      <a:pt x="28" y="42"/>
                      <a:pt x="26" y="46"/>
                      <a:pt x="24" y="49"/>
                    </a:cubicBezTo>
                    <a:cubicBezTo>
                      <a:pt x="24" y="51"/>
                      <a:pt x="23" y="53"/>
                      <a:pt x="23" y="53"/>
                    </a:cubicBezTo>
                    <a:cubicBezTo>
                      <a:pt x="23" y="54"/>
                      <a:pt x="23" y="55"/>
                      <a:pt x="22" y="55"/>
                    </a:cubicBezTo>
                    <a:cubicBezTo>
                      <a:pt x="22" y="56"/>
                      <a:pt x="20" y="56"/>
                      <a:pt x="20" y="56"/>
                    </a:cubicBezTo>
                    <a:cubicBezTo>
                      <a:pt x="18" y="56"/>
                      <a:pt x="16" y="56"/>
                      <a:pt x="14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3" y="56"/>
                      <a:pt x="13" y="57"/>
                      <a:pt x="13" y="57"/>
                    </a:cubicBezTo>
                    <a:cubicBezTo>
                      <a:pt x="13" y="60"/>
                      <a:pt x="13" y="63"/>
                      <a:pt x="12" y="65"/>
                    </a:cubicBezTo>
                    <a:cubicBezTo>
                      <a:pt x="11" y="66"/>
                      <a:pt x="11" y="69"/>
                      <a:pt x="11" y="70"/>
                    </a:cubicBezTo>
                    <a:cubicBezTo>
                      <a:pt x="11" y="71"/>
                      <a:pt x="11" y="71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0" y="76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8"/>
                      <a:pt x="9" y="78"/>
                      <a:pt x="8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8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6" y="80"/>
                      <a:pt x="4" y="83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8"/>
                      <a:pt x="1" y="88"/>
                    </a:cubicBezTo>
                    <a:cubicBezTo>
                      <a:pt x="1" y="88"/>
                      <a:pt x="1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" y="92"/>
                      <a:pt x="6" y="96"/>
                      <a:pt x="9" y="97"/>
                    </a:cubicBezTo>
                    <a:cubicBezTo>
                      <a:pt x="15" y="99"/>
                      <a:pt x="19" y="108"/>
                      <a:pt x="23" y="121"/>
                    </a:cubicBezTo>
                    <a:cubicBezTo>
                      <a:pt x="25" y="129"/>
                      <a:pt x="24" y="137"/>
                      <a:pt x="21" y="141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1" y="143"/>
                      <a:pt x="22" y="143"/>
                      <a:pt x="23" y="143"/>
                    </a:cubicBezTo>
                    <a:cubicBezTo>
                      <a:pt x="24" y="144"/>
                      <a:pt x="24" y="144"/>
                      <a:pt x="25" y="144"/>
                    </a:cubicBezTo>
                    <a:cubicBezTo>
                      <a:pt x="29" y="146"/>
                      <a:pt x="32" y="146"/>
                      <a:pt x="34" y="144"/>
                    </a:cubicBezTo>
                    <a:cubicBezTo>
                      <a:pt x="35" y="142"/>
                      <a:pt x="36" y="141"/>
                      <a:pt x="38" y="139"/>
                    </a:cubicBezTo>
                    <a:cubicBezTo>
                      <a:pt x="40" y="137"/>
                      <a:pt x="42" y="135"/>
                      <a:pt x="43" y="133"/>
                    </a:cubicBezTo>
                    <a:cubicBezTo>
                      <a:pt x="43" y="131"/>
                      <a:pt x="45" y="130"/>
                      <a:pt x="46" y="130"/>
                    </a:cubicBezTo>
                    <a:cubicBezTo>
                      <a:pt x="47" y="130"/>
                      <a:pt x="49" y="132"/>
                      <a:pt x="50" y="134"/>
                    </a:cubicBezTo>
                    <a:cubicBezTo>
                      <a:pt x="51" y="135"/>
                      <a:pt x="51" y="136"/>
                      <a:pt x="52" y="137"/>
                    </a:cubicBezTo>
                    <a:cubicBezTo>
                      <a:pt x="55" y="139"/>
                      <a:pt x="57" y="144"/>
                      <a:pt x="57" y="150"/>
                    </a:cubicBezTo>
                    <a:cubicBezTo>
                      <a:pt x="57" y="153"/>
                      <a:pt x="57" y="153"/>
                      <a:pt x="57" y="153"/>
                    </a:cubicBezTo>
                    <a:cubicBezTo>
                      <a:pt x="58" y="158"/>
                      <a:pt x="59" y="170"/>
                      <a:pt x="62" y="173"/>
                    </a:cubicBezTo>
                    <a:cubicBezTo>
                      <a:pt x="68" y="179"/>
                      <a:pt x="69" y="190"/>
                      <a:pt x="67" y="193"/>
                    </a:cubicBezTo>
                    <a:cubicBezTo>
                      <a:pt x="67" y="195"/>
                      <a:pt x="67" y="197"/>
                      <a:pt x="68" y="199"/>
                    </a:cubicBezTo>
                    <a:cubicBezTo>
                      <a:pt x="68" y="200"/>
                      <a:pt x="69" y="202"/>
                      <a:pt x="69" y="204"/>
                    </a:cubicBezTo>
                    <a:cubicBezTo>
                      <a:pt x="70" y="202"/>
                      <a:pt x="70" y="200"/>
                      <a:pt x="71" y="198"/>
                    </a:cubicBezTo>
                    <a:cubicBezTo>
                      <a:pt x="71" y="198"/>
                      <a:pt x="71" y="198"/>
                      <a:pt x="71" y="197"/>
                    </a:cubicBezTo>
                    <a:cubicBezTo>
                      <a:pt x="72" y="197"/>
                      <a:pt x="72" y="196"/>
                      <a:pt x="72" y="195"/>
                    </a:cubicBezTo>
                    <a:cubicBezTo>
                      <a:pt x="72" y="194"/>
                      <a:pt x="73" y="194"/>
                      <a:pt x="73" y="194"/>
                    </a:cubicBezTo>
                    <a:cubicBezTo>
                      <a:pt x="73" y="193"/>
                      <a:pt x="73" y="192"/>
                      <a:pt x="74" y="190"/>
                    </a:cubicBezTo>
                    <a:cubicBezTo>
                      <a:pt x="74" y="189"/>
                      <a:pt x="73" y="188"/>
                      <a:pt x="72" y="187"/>
                    </a:cubicBezTo>
                    <a:cubicBezTo>
                      <a:pt x="71" y="186"/>
                      <a:pt x="70" y="184"/>
                      <a:pt x="70" y="182"/>
                    </a:cubicBezTo>
                    <a:cubicBezTo>
                      <a:pt x="70" y="179"/>
                      <a:pt x="70" y="173"/>
                      <a:pt x="66" y="170"/>
                    </a:cubicBezTo>
                    <a:cubicBezTo>
                      <a:pt x="63" y="167"/>
                      <a:pt x="61" y="162"/>
                      <a:pt x="61" y="159"/>
                    </a:cubicBezTo>
                    <a:cubicBezTo>
                      <a:pt x="61" y="157"/>
                      <a:pt x="61" y="156"/>
                      <a:pt x="62" y="155"/>
                    </a:cubicBezTo>
                    <a:cubicBezTo>
                      <a:pt x="63" y="154"/>
                      <a:pt x="63" y="152"/>
                      <a:pt x="63" y="150"/>
                    </a:cubicBezTo>
                    <a:cubicBezTo>
                      <a:pt x="63" y="149"/>
                      <a:pt x="63" y="148"/>
                      <a:pt x="64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5" y="146"/>
                      <a:pt x="65" y="146"/>
                      <a:pt x="65" y="145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3" y="143"/>
                      <a:pt x="63" y="141"/>
                      <a:pt x="63" y="139"/>
                    </a:cubicBezTo>
                    <a:cubicBezTo>
                      <a:pt x="63" y="138"/>
                      <a:pt x="63" y="137"/>
                      <a:pt x="63" y="137"/>
                    </a:cubicBezTo>
                    <a:cubicBezTo>
                      <a:pt x="60" y="136"/>
                      <a:pt x="53" y="128"/>
                      <a:pt x="53" y="125"/>
                    </a:cubicBezTo>
                    <a:cubicBezTo>
                      <a:pt x="53" y="123"/>
                      <a:pt x="54" y="115"/>
                      <a:pt x="55" y="108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3"/>
                      <a:pt x="61" y="102"/>
                      <a:pt x="64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2"/>
                      <a:pt x="70" y="101"/>
                      <a:pt x="70" y="100"/>
                    </a:cubicBezTo>
                    <a:cubicBezTo>
                      <a:pt x="72" y="98"/>
                      <a:pt x="75" y="97"/>
                      <a:pt x="77" y="96"/>
                    </a:cubicBezTo>
                    <a:cubicBezTo>
                      <a:pt x="79" y="95"/>
                      <a:pt x="80" y="95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lnTo>
                      <a:pt x="81" y="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8" name="Freeform 1125"/>
              <p:cNvSpPr>
                <a:spLocks/>
              </p:cNvSpPr>
              <p:nvPr/>
            </p:nvSpPr>
            <p:spPr bwMode="auto">
              <a:xfrm>
                <a:off x="4361" y="2067"/>
                <a:ext cx="73" cy="159"/>
              </a:xfrm>
              <a:custGeom>
                <a:avLst/>
                <a:gdLst>
                  <a:gd name="T0" fmla="*/ 1 w 77"/>
                  <a:gd name="T1" fmla="*/ 11 h 167"/>
                  <a:gd name="T2" fmla="*/ 2 w 77"/>
                  <a:gd name="T3" fmla="*/ 12 h 167"/>
                  <a:gd name="T4" fmla="*/ 3 w 77"/>
                  <a:gd name="T5" fmla="*/ 14 h 167"/>
                  <a:gd name="T6" fmla="*/ 8 w 77"/>
                  <a:gd name="T7" fmla="*/ 23 h 167"/>
                  <a:gd name="T8" fmla="*/ 9 w 77"/>
                  <a:gd name="T9" fmla="*/ 24 h 167"/>
                  <a:gd name="T10" fmla="*/ 9 w 77"/>
                  <a:gd name="T11" fmla="*/ 24 h 167"/>
                  <a:gd name="T12" fmla="*/ 10 w 77"/>
                  <a:gd name="T13" fmla="*/ 25 h 167"/>
                  <a:gd name="T14" fmla="*/ 14 w 77"/>
                  <a:gd name="T15" fmla="*/ 26 h 167"/>
                  <a:gd name="T16" fmla="*/ 20 w 77"/>
                  <a:gd name="T17" fmla="*/ 25 h 167"/>
                  <a:gd name="T18" fmla="*/ 27 w 77"/>
                  <a:gd name="T19" fmla="*/ 34 h 167"/>
                  <a:gd name="T20" fmla="*/ 23 w 77"/>
                  <a:gd name="T21" fmla="*/ 43 h 167"/>
                  <a:gd name="T22" fmla="*/ 26 w 77"/>
                  <a:gd name="T23" fmla="*/ 48 h 167"/>
                  <a:gd name="T24" fmla="*/ 35 w 77"/>
                  <a:gd name="T25" fmla="*/ 59 h 167"/>
                  <a:gd name="T26" fmla="*/ 42 w 77"/>
                  <a:gd name="T27" fmla="*/ 68 h 167"/>
                  <a:gd name="T28" fmla="*/ 53 w 77"/>
                  <a:gd name="T29" fmla="*/ 81 h 167"/>
                  <a:gd name="T30" fmla="*/ 59 w 77"/>
                  <a:gd name="T31" fmla="*/ 97 h 167"/>
                  <a:gd name="T32" fmla="*/ 59 w 77"/>
                  <a:gd name="T33" fmla="*/ 104 h 167"/>
                  <a:gd name="T34" fmla="*/ 59 w 77"/>
                  <a:gd name="T35" fmla="*/ 107 h 167"/>
                  <a:gd name="T36" fmla="*/ 60 w 77"/>
                  <a:gd name="T37" fmla="*/ 110 h 167"/>
                  <a:gd name="T38" fmla="*/ 62 w 77"/>
                  <a:gd name="T39" fmla="*/ 114 h 167"/>
                  <a:gd name="T40" fmla="*/ 54 w 77"/>
                  <a:gd name="T41" fmla="*/ 129 h 167"/>
                  <a:gd name="T42" fmla="*/ 46 w 77"/>
                  <a:gd name="T43" fmla="*/ 137 h 167"/>
                  <a:gd name="T44" fmla="*/ 42 w 77"/>
                  <a:gd name="T45" fmla="*/ 136 h 167"/>
                  <a:gd name="T46" fmla="*/ 43 w 77"/>
                  <a:gd name="T47" fmla="*/ 139 h 167"/>
                  <a:gd name="T48" fmla="*/ 41 w 77"/>
                  <a:gd name="T49" fmla="*/ 147 h 167"/>
                  <a:gd name="T50" fmla="*/ 32 w 77"/>
                  <a:gd name="T51" fmla="*/ 146 h 167"/>
                  <a:gd name="T52" fmla="*/ 31 w 77"/>
                  <a:gd name="T53" fmla="*/ 147 h 167"/>
                  <a:gd name="T54" fmla="*/ 30 w 77"/>
                  <a:gd name="T55" fmla="*/ 148 h 167"/>
                  <a:gd name="T56" fmla="*/ 29 w 77"/>
                  <a:gd name="T57" fmla="*/ 149 h 167"/>
                  <a:gd name="T58" fmla="*/ 26 w 77"/>
                  <a:gd name="T59" fmla="*/ 150 h 167"/>
                  <a:gd name="T60" fmla="*/ 29 w 77"/>
                  <a:gd name="T61" fmla="*/ 152 h 167"/>
                  <a:gd name="T62" fmla="*/ 29 w 77"/>
                  <a:gd name="T63" fmla="*/ 158 h 167"/>
                  <a:gd name="T64" fmla="*/ 29 w 77"/>
                  <a:gd name="T65" fmla="*/ 167 h 167"/>
                  <a:gd name="T66" fmla="*/ 40 w 77"/>
                  <a:gd name="T67" fmla="*/ 158 h 167"/>
                  <a:gd name="T68" fmla="*/ 40 w 77"/>
                  <a:gd name="T69" fmla="*/ 158 h 167"/>
                  <a:gd name="T70" fmla="*/ 44 w 77"/>
                  <a:gd name="T71" fmla="*/ 152 h 167"/>
                  <a:gd name="T72" fmla="*/ 49 w 77"/>
                  <a:gd name="T73" fmla="*/ 146 h 167"/>
                  <a:gd name="T74" fmla="*/ 53 w 77"/>
                  <a:gd name="T75" fmla="*/ 147 h 167"/>
                  <a:gd name="T76" fmla="*/ 67 w 77"/>
                  <a:gd name="T77" fmla="*/ 140 h 167"/>
                  <a:gd name="T78" fmla="*/ 75 w 77"/>
                  <a:gd name="T79" fmla="*/ 126 h 167"/>
                  <a:gd name="T80" fmla="*/ 73 w 77"/>
                  <a:gd name="T81" fmla="*/ 100 h 167"/>
                  <a:gd name="T82" fmla="*/ 64 w 77"/>
                  <a:gd name="T83" fmla="*/ 84 h 167"/>
                  <a:gd name="T84" fmla="*/ 45 w 77"/>
                  <a:gd name="T85" fmla="*/ 69 h 167"/>
                  <a:gd name="T86" fmla="*/ 40 w 77"/>
                  <a:gd name="T87" fmla="*/ 60 h 167"/>
                  <a:gd name="T88" fmla="*/ 42 w 77"/>
                  <a:gd name="T89" fmla="*/ 36 h 167"/>
                  <a:gd name="T90" fmla="*/ 46 w 77"/>
                  <a:gd name="T91" fmla="*/ 26 h 167"/>
                  <a:gd name="T92" fmla="*/ 57 w 77"/>
                  <a:gd name="T93" fmla="*/ 20 h 167"/>
                  <a:gd name="T94" fmla="*/ 56 w 77"/>
                  <a:gd name="T95" fmla="*/ 20 h 167"/>
                  <a:gd name="T96" fmla="*/ 54 w 77"/>
                  <a:gd name="T97" fmla="*/ 19 h 167"/>
                  <a:gd name="T98" fmla="*/ 52 w 77"/>
                  <a:gd name="T99" fmla="*/ 17 h 167"/>
                  <a:gd name="T100" fmla="*/ 50 w 77"/>
                  <a:gd name="T101" fmla="*/ 16 h 167"/>
                  <a:gd name="T102" fmla="*/ 48 w 77"/>
                  <a:gd name="T103" fmla="*/ 14 h 167"/>
                  <a:gd name="T104" fmla="*/ 46 w 77"/>
                  <a:gd name="T105" fmla="*/ 13 h 167"/>
                  <a:gd name="T106" fmla="*/ 45 w 77"/>
                  <a:gd name="T107" fmla="*/ 11 h 167"/>
                  <a:gd name="T108" fmla="*/ 45 w 77"/>
                  <a:gd name="T109" fmla="*/ 7 h 167"/>
                  <a:gd name="T110" fmla="*/ 46 w 77"/>
                  <a:gd name="T111" fmla="*/ 6 h 167"/>
                  <a:gd name="T112" fmla="*/ 33 w 77"/>
                  <a:gd name="T113" fmla="*/ 0 h 167"/>
                  <a:gd name="T114" fmla="*/ 27 w 77"/>
                  <a:gd name="T115" fmla="*/ 5 h 167"/>
                  <a:gd name="T116" fmla="*/ 22 w 77"/>
                  <a:gd name="T117" fmla="*/ 7 h 167"/>
                  <a:gd name="T118" fmla="*/ 11 w 77"/>
                  <a:gd name="T119" fmla="*/ 7 h 167"/>
                  <a:gd name="T120" fmla="*/ 6 w 77"/>
                  <a:gd name="T121" fmla="*/ 8 h 167"/>
                  <a:gd name="T122" fmla="*/ 1 w 77"/>
                  <a:gd name="T123" fmla="*/ 7 h 167"/>
                  <a:gd name="T124" fmla="*/ 0 w 77"/>
                  <a:gd name="T125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167">
                    <a:moveTo>
                      <a:pt x="0" y="10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4" y="16"/>
                      <a:pt x="5" y="17"/>
                    </a:cubicBezTo>
                    <a:cubicBezTo>
                      <a:pt x="6" y="18"/>
                      <a:pt x="8" y="20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6" y="25"/>
                      <a:pt x="18" y="25"/>
                      <a:pt x="20" y="25"/>
                    </a:cubicBezTo>
                    <a:cubicBezTo>
                      <a:pt x="23" y="25"/>
                      <a:pt x="25" y="27"/>
                      <a:pt x="25" y="30"/>
                    </a:cubicBezTo>
                    <a:cubicBezTo>
                      <a:pt x="26" y="32"/>
                      <a:pt x="26" y="33"/>
                      <a:pt x="27" y="34"/>
                    </a:cubicBezTo>
                    <a:cubicBezTo>
                      <a:pt x="28" y="35"/>
                      <a:pt x="29" y="36"/>
                      <a:pt x="29" y="39"/>
                    </a:cubicBezTo>
                    <a:cubicBezTo>
                      <a:pt x="29" y="42"/>
                      <a:pt x="26" y="43"/>
                      <a:pt x="23" y="43"/>
                    </a:cubicBezTo>
                    <a:cubicBezTo>
                      <a:pt x="22" y="43"/>
                      <a:pt x="21" y="44"/>
                      <a:pt x="20" y="44"/>
                    </a:cubicBezTo>
                    <a:cubicBezTo>
                      <a:pt x="21" y="45"/>
                      <a:pt x="24" y="47"/>
                      <a:pt x="26" y="48"/>
                    </a:cubicBezTo>
                    <a:cubicBezTo>
                      <a:pt x="30" y="50"/>
                      <a:pt x="33" y="52"/>
                      <a:pt x="33" y="54"/>
                    </a:cubicBezTo>
                    <a:cubicBezTo>
                      <a:pt x="33" y="55"/>
                      <a:pt x="34" y="57"/>
                      <a:pt x="35" y="59"/>
                    </a:cubicBezTo>
                    <a:cubicBezTo>
                      <a:pt x="36" y="60"/>
                      <a:pt x="37" y="62"/>
                      <a:pt x="38" y="64"/>
                    </a:cubicBezTo>
                    <a:cubicBezTo>
                      <a:pt x="39" y="65"/>
                      <a:pt x="40" y="67"/>
                      <a:pt x="42" y="68"/>
                    </a:cubicBezTo>
                    <a:cubicBezTo>
                      <a:pt x="44" y="71"/>
                      <a:pt x="47" y="73"/>
                      <a:pt x="47" y="76"/>
                    </a:cubicBezTo>
                    <a:cubicBezTo>
                      <a:pt x="48" y="78"/>
                      <a:pt x="51" y="80"/>
                      <a:pt x="53" y="81"/>
                    </a:cubicBezTo>
                    <a:cubicBezTo>
                      <a:pt x="54" y="82"/>
                      <a:pt x="55" y="83"/>
                      <a:pt x="56" y="84"/>
                    </a:cubicBezTo>
                    <a:cubicBezTo>
                      <a:pt x="59" y="87"/>
                      <a:pt x="60" y="93"/>
                      <a:pt x="59" y="97"/>
                    </a:cubicBezTo>
                    <a:cubicBezTo>
                      <a:pt x="59" y="98"/>
                      <a:pt x="59" y="99"/>
                      <a:pt x="59" y="101"/>
                    </a:cubicBezTo>
                    <a:cubicBezTo>
                      <a:pt x="59" y="102"/>
                      <a:pt x="59" y="103"/>
                      <a:pt x="59" y="104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9" y="105"/>
                      <a:pt x="59" y="106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2"/>
                      <a:pt x="62" y="113"/>
                      <a:pt x="62" y="114"/>
                    </a:cubicBezTo>
                    <a:cubicBezTo>
                      <a:pt x="66" y="120"/>
                      <a:pt x="61" y="124"/>
                      <a:pt x="57" y="127"/>
                    </a:cubicBezTo>
                    <a:cubicBezTo>
                      <a:pt x="56" y="127"/>
                      <a:pt x="55" y="128"/>
                      <a:pt x="54" y="129"/>
                    </a:cubicBezTo>
                    <a:cubicBezTo>
                      <a:pt x="54" y="130"/>
                      <a:pt x="53" y="131"/>
                      <a:pt x="53" y="132"/>
                    </a:cubicBezTo>
                    <a:cubicBezTo>
                      <a:pt x="52" y="134"/>
                      <a:pt x="51" y="137"/>
                      <a:pt x="46" y="137"/>
                    </a:cubicBezTo>
                    <a:cubicBezTo>
                      <a:pt x="45" y="137"/>
                      <a:pt x="44" y="137"/>
                      <a:pt x="42" y="136"/>
                    </a:cubicBezTo>
                    <a:cubicBezTo>
                      <a:pt x="42" y="136"/>
                      <a:pt x="42" y="136"/>
                      <a:pt x="42" y="136"/>
                    </a:cubicBezTo>
                    <a:cubicBezTo>
                      <a:pt x="42" y="137"/>
                      <a:pt x="42" y="138"/>
                      <a:pt x="43" y="138"/>
                    </a:cubicBezTo>
                    <a:cubicBezTo>
                      <a:pt x="43" y="138"/>
                      <a:pt x="43" y="139"/>
                      <a:pt x="43" y="139"/>
                    </a:cubicBezTo>
                    <a:cubicBezTo>
                      <a:pt x="44" y="141"/>
                      <a:pt x="45" y="143"/>
                      <a:pt x="44" y="145"/>
                    </a:cubicBezTo>
                    <a:cubicBezTo>
                      <a:pt x="44" y="146"/>
                      <a:pt x="43" y="147"/>
                      <a:pt x="41" y="147"/>
                    </a:cubicBezTo>
                    <a:cubicBezTo>
                      <a:pt x="39" y="147"/>
                      <a:pt x="37" y="147"/>
                      <a:pt x="35" y="146"/>
                    </a:cubicBezTo>
                    <a:cubicBezTo>
                      <a:pt x="34" y="146"/>
                      <a:pt x="33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1" y="146"/>
                      <a:pt x="31" y="147"/>
                      <a:pt x="31" y="147"/>
                    </a:cubicBezTo>
                    <a:cubicBezTo>
                      <a:pt x="31" y="147"/>
                      <a:pt x="31" y="147"/>
                      <a:pt x="30" y="148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30" y="148"/>
                      <a:pt x="29" y="148"/>
                      <a:pt x="29" y="149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49"/>
                      <a:pt x="27" y="150"/>
                      <a:pt x="27" y="150"/>
                    </a:cubicBezTo>
                    <a:cubicBezTo>
                      <a:pt x="27" y="150"/>
                      <a:pt x="26" y="150"/>
                      <a:pt x="26" y="150"/>
                    </a:cubicBezTo>
                    <a:cubicBezTo>
                      <a:pt x="27" y="151"/>
                      <a:pt x="27" y="151"/>
                      <a:pt x="28" y="151"/>
                    </a:cubicBezTo>
                    <a:cubicBezTo>
                      <a:pt x="29" y="152"/>
                      <a:pt x="29" y="152"/>
                      <a:pt x="29" y="152"/>
                    </a:cubicBezTo>
                    <a:cubicBezTo>
                      <a:pt x="30" y="153"/>
                      <a:pt x="30" y="153"/>
                      <a:pt x="31" y="154"/>
                    </a:cubicBezTo>
                    <a:cubicBezTo>
                      <a:pt x="31" y="156"/>
                      <a:pt x="30" y="157"/>
                      <a:pt x="29" y="158"/>
                    </a:cubicBezTo>
                    <a:cubicBezTo>
                      <a:pt x="28" y="160"/>
                      <a:pt x="27" y="161"/>
                      <a:pt x="27" y="163"/>
                    </a:cubicBezTo>
                    <a:cubicBezTo>
                      <a:pt x="27" y="166"/>
                      <a:pt x="28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30" y="164"/>
                      <a:pt x="37" y="159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4"/>
                      <a:pt x="42" y="154"/>
                      <a:pt x="43" y="154"/>
                    </a:cubicBezTo>
                    <a:cubicBezTo>
                      <a:pt x="43" y="154"/>
                      <a:pt x="43" y="153"/>
                      <a:pt x="44" y="152"/>
                    </a:cubicBezTo>
                    <a:cubicBezTo>
                      <a:pt x="44" y="151"/>
                      <a:pt x="44" y="150"/>
                      <a:pt x="44" y="149"/>
                    </a:cubicBezTo>
                    <a:cubicBezTo>
                      <a:pt x="46" y="147"/>
                      <a:pt x="48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7"/>
                      <a:pt x="53" y="147"/>
                    </a:cubicBezTo>
                    <a:cubicBezTo>
                      <a:pt x="53" y="147"/>
                      <a:pt x="53" y="147"/>
                      <a:pt x="53" y="147"/>
                    </a:cubicBezTo>
                    <a:cubicBezTo>
                      <a:pt x="57" y="147"/>
                      <a:pt x="62" y="143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73" y="136"/>
                      <a:pt x="73" y="136"/>
                      <a:pt x="75" y="126"/>
                    </a:cubicBezTo>
                    <a:cubicBezTo>
                      <a:pt x="77" y="119"/>
                      <a:pt x="75" y="110"/>
                      <a:pt x="74" y="105"/>
                    </a:cubicBezTo>
                    <a:cubicBezTo>
                      <a:pt x="73" y="103"/>
                      <a:pt x="73" y="101"/>
                      <a:pt x="73" y="100"/>
                    </a:cubicBezTo>
                    <a:cubicBezTo>
                      <a:pt x="73" y="98"/>
                      <a:pt x="66" y="85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2" y="84"/>
                      <a:pt x="57" y="81"/>
                      <a:pt x="47" y="70"/>
                    </a:cubicBezTo>
                    <a:cubicBezTo>
                      <a:pt x="46" y="70"/>
                      <a:pt x="45" y="69"/>
                      <a:pt x="45" y="69"/>
                    </a:cubicBezTo>
                    <a:cubicBezTo>
                      <a:pt x="43" y="67"/>
                      <a:pt x="43" y="66"/>
                      <a:pt x="42" y="64"/>
                    </a:cubicBezTo>
                    <a:cubicBezTo>
                      <a:pt x="42" y="63"/>
                      <a:pt x="41" y="61"/>
                      <a:pt x="40" y="60"/>
                    </a:cubicBezTo>
                    <a:cubicBezTo>
                      <a:pt x="36" y="56"/>
                      <a:pt x="35" y="49"/>
                      <a:pt x="36" y="43"/>
                    </a:cubicBezTo>
                    <a:cubicBezTo>
                      <a:pt x="37" y="39"/>
                      <a:pt x="39" y="37"/>
                      <a:pt x="42" y="36"/>
                    </a:cubicBezTo>
                    <a:cubicBezTo>
                      <a:pt x="43" y="35"/>
                      <a:pt x="44" y="34"/>
                      <a:pt x="44" y="33"/>
                    </a:cubicBezTo>
                    <a:cubicBezTo>
                      <a:pt x="44" y="30"/>
                      <a:pt x="45" y="28"/>
                      <a:pt x="46" y="26"/>
                    </a:cubicBezTo>
                    <a:cubicBezTo>
                      <a:pt x="47" y="25"/>
                      <a:pt x="48" y="25"/>
                      <a:pt x="50" y="25"/>
                    </a:cubicBezTo>
                    <a:cubicBezTo>
                      <a:pt x="53" y="24"/>
                      <a:pt x="56" y="22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6" y="20"/>
                      <a:pt x="56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5" y="19"/>
                      <a:pt x="55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1" y="17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5"/>
                      <a:pt x="48" y="15"/>
                      <a:pt x="48" y="14"/>
                    </a:cubicBezTo>
                    <a:cubicBezTo>
                      <a:pt x="48" y="14"/>
                      <a:pt x="48" y="14"/>
                      <a:pt x="47" y="14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2"/>
                      <a:pt x="45" y="11"/>
                      <a:pt x="45" y="11"/>
                    </a:cubicBezTo>
                    <a:cubicBezTo>
                      <a:pt x="45" y="11"/>
                      <a:pt x="45" y="10"/>
                      <a:pt x="45" y="10"/>
                    </a:cubicBezTo>
                    <a:cubicBezTo>
                      <a:pt x="45" y="9"/>
                      <a:pt x="45" y="8"/>
                      <a:pt x="45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5" y="5"/>
                      <a:pt x="43" y="5"/>
                    </a:cubicBezTo>
                    <a:cubicBezTo>
                      <a:pt x="37" y="4"/>
                      <a:pt x="35" y="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28" y="3"/>
                      <a:pt x="27" y="5"/>
                    </a:cubicBezTo>
                    <a:cubicBezTo>
                      <a:pt x="26" y="6"/>
                      <a:pt x="25" y="7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1" y="6"/>
                      <a:pt x="20" y="6"/>
                      <a:pt x="19" y="7"/>
                    </a:cubicBezTo>
                    <a:cubicBezTo>
                      <a:pt x="16" y="8"/>
                      <a:pt x="13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8"/>
                      <a:pt x="8" y="8"/>
                      <a:pt x="6" y="8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9" name="Freeform 1126"/>
              <p:cNvSpPr>
                <a:spLocks/>
              </p:cNvSpPr>
              <p:nvPr/>
            </p:nvSpPr>
            <p:spPr bwMode="auto">
              <a:xfrm>
                <a:off x="4340" y="2077"/>
                <a:ext cx="73" cy="91"/>
              </a:xfrm>
              <a:custGeom>
                <a:avLst/>
                <a:gdLst>
                  <a:gd name="T0" fmla="*/ 16 w 77"/>
                  <a:gd name="T1" fmla="*/ 0 h 95"/>
                  <a:gd name="T2" fmla="*/ 14 w 77"/>
                  <a:gd name="T3" fmla="*/ 0 h 95"/>
                  <a:gd name="T4" fmla="*/ 14 w 77"/>
                  <a:gd name="T5" fmla="*/ 2 h 95"/>
                  <a:gd name="T6" fmla="*/ 11 w 77"/>
                  <a:gd name="T7" fmla="*/ 14 h 95"/>
                  <a:gd name="T8" fmla="*/ 6 w 77"/>
                  <a:gd name="T9" fmla="*/ 10 h 95"/>
                  <a:gd name="T10" fmla="*/ 5 w 77"/>
                  <a:gd name="T11" fmla="*/ 12 h 95"/>
                  <a:gd name="T12" fmla="*/ 4 w 77"/>
                  <a:gd name="T13" fmla="*/ 14 h 95"/>
                  <a:gd name="T14" fmla="*/ 3 w 77"/>
                  <a:gd name="T15" fmla="*/ 15 h 95"/>
                  <a:gd name="T16" fmla="*/ 2 w 77"/>
                  <a:gd name="T17" fmla="*/ 18 h 95"/>
                  <a:gd name="T18" fmla="*/ 2 w 77"/>
                  <a:gd name="T19" fmla="*/ 19 h 95"/>
                  <a:gd name="T20" fmla="*/ 1 w 77"/>
                  <a:gd name="T21" fmla="*/ 20 h 95"/>
                  <a:gd name="T22" fmla="*/ 0 w 77"/>
                  <a:gd name="T23" fmla="*/ 20 h 95"/>
                  <a:gd name="T24" fmla="*/ 0 w 77"/>
                  <a:gd name="T25" fmla="*/ 20 h 95"/>
                  <a:gd name="T26" fmla="*/ 1 w 77"/>
                  <a:gd name="T27" fmla="*/ 25 h 95"/>
                  <a:gd name="T28" fmla="*/ 3 w 77"/>
                  <a:gd name="T29" fmla="*/ 30 h 95"/>
                  <a:gd name="T30" fmla="*/ 6 w 77"/>
                  <a:gd name="T31" fmla="*/ 30 h 95"/>
                  <a:gd name="T32" fmla="*/ 7 w 77"/>
                  <a:gd name="T33" fmla="*/ 30 h 95"/>
                  <a:gd name="T34" fmla="*/ 8 w 77"/>
                  <a:gd name="T35" fmla="*/ 31 h 95"/>
                  <a:gd name="T36" fmla="*/ 9 w 77"/>
                  <a:gd name="T37" fmla="*/ 41 h 95"/>
                  <a:gd name="T38" fmla="*/ 8 w 77"/>
                  <a:gd name="T39" fmla="*/ 47 h 95"/>
                  <a:gd name="T40" fmla="*/ 5 w 77"/>
                  <a:gd name="T41" fmla="*/ 53 h 95"/>
                  <a:gd name="T42" fmla="*/ 5 w 77"/>
                  <a:gd name="T43" fmla="*/ 54 h 95"/>
                  <a:gd name="T44" fmla="*/ 12 w 77"/>
                  <a:gd name="T45" fmla="*/ 49 h 95"/>
                  <a:gd name="T46" fmla="*/ 24 w 77"/>
                  <a:gd name="T47" fmla="*/ 49 h 95"/>
                  <a:gd name="T48" fmla="*/ 34 w 77"/>
                  <a:gd name="T49" fmla="*/ 44 h 95"/>
                  <a:gd name="T50" fmla="*/ 41 w 77"/>
                  <a:gd name="T51" fmla="*/ 46 h 95"/>
                  <a:gd name="T52" fmla="*/ 49 w 77"/>
                  <a:gd name="T53" fmla="*/ 54 h 95"/>
                  <a:gd name="T54" fmla="*/ 49 w 77"/>
                  <a:gd name="T55" fmla="*/ 67 h 95"/>
                  <a:gd name="T56" fmla="*/ 58 w 77"/>
                  <a:gd name="T57" fmla="*/ 85 h 95"/>
                  <a:gd name="T58" fmla="*/ 59 w 77"/>
                  <a:gd name="T59" fmla="*/ 87 h 95"/>
                  <a:gd name="T60" fmla="*/ 59 w 77"/>
                  <a:gd name="T61" fmla="*/ 89 h 95"/>
                  <a:gd name="T62" fmla="*/ 59 w 77"/>
                  <a:gd name="T63" fmla="*/ 91 h 95"/>
                  <a:gd name="T64" fmla="*/ 58 w 77"/>
                  <a:gd name="T65" fmla="*/ 93 h 95"/>
                  <a:gd name="T66" fmla="*/ 58 w 77"/>
                  <a:gd name="T67" fmla="*/ 93 h 95"/>
                  <a:gd name="T68" fmla="*/ 61 w 77"/>
                  <a:gd name="T69" fmla="*/ 94 h 95"/>
                  <a:gd name="T70" fmla="*/ 71 w 77"/>
                  <a:gd name="T71" fmla="*/ 90 h 95"/>
                  <a:gd name="T72" fmla="*/ 74 w 77"/>
                  <a:gd name="T73" fmla="*/ 90 h 95"/>
                  <a:gd name="T74" fmla="*/ 75 w 77"/>
                  <a:gd name="T75" fmla="*/ 90 h 95"/>
                  <a:gd name="T76" fmla="*/ 76 w 77"/>
                  <a:gd name="T77" fmla="*/ 89 h 95"/>
                  <a:gd name="T78" fmla="*/ 77 w 77"/>
                  <a:gd name="T79" fmla="*/ 89 h 95"/>
                  <a:gd name="T80" fmla="*/ 77 w 77"/>
                  <a:gd name="T81" fmla="*/ 87 h 95"/>
                  <a:gd name="T82" fmla="*/ 77 w 77"/>
                  <a:gd name="T83" fmla="*/ 85 h 95"/>
                  <a:gd name="T84" fmla="*/ 77 w 77"/>
                  <a:gd name="T85" fmla="*/ 82 h 95"/>
                  <a:gd name="T86" fmla="*/ 75 w 77"/>
                  <a:gd name="T87" fmla="*/ 76 h 95"/>
                  <a:gd name="T88" fmla="*/ 66 w 77"/>
                  <a:gd name="T89" fmla="*/ 66 h 95"/>
                  <a:gd name="T90" fmla="*/ 56 w 77"/>
                  <a:gd name="T91" fmla="*/ 54 h 95"/>
                  <a:gd name="T92" fmla="*/ 51 w 77"/>
                  <a:gd name="T93" fmla="*/ 43 h 95"/>
                  <a:gd name="T94" fmla="*/ 39 w 77"/>
                  <a:gd name="T95" fmla="*/ 32 h 95"/>
                  <a:gd name="T96" fmla="*/ 47 w 77"/>
                  <a:gd name="T97" fmla="*/ 28 h 95"/>
                  <a:gd name="T98" fmla="*/ 43 w 77"/>
                  <a:gd name="T99" fmla="*/ 19 h 95"/>
                  <a:gd name="T100" fmla="*/ 39 w 77"/>
                  <a:gd name="T101" fmla="*/ 19 h 95"/>
                  <a:gd name="T102" fmla="*/ 37 w 77"/>
                  <a:gd name="T103" fmla="*/ 19 h 95"/>
                  <a:gd name="T104" fmla="*/ 32 w 77"/>
                  <a:gd name="T105" fmla="*/ 19 h 95"/>
                  <a:gd name="T106" fmla="*/ 30 w 77"/>
                  <a:gd name="T107" fmla="*/ 17 h 95"/>
                  <a:gd name="T108" fmla="*/ 30 w 77"/>
                  <a:gd name="T109" fmla="*/ 17 h 95"/>
                  <a:gd name="T110" fmla="*/ 28 w 77"/>
                  <a:gd name="T111" fmla="*/ 16 h 95"/>
                  <a:gd name="T112" fmla="*/ 27 w 77"/>
                  <a:gd name="T113" fmla="*/ 14 h 95"/>
                  <a:gd name="T114" fmla="*/ 26 w 77"/>
                  <a:gd name="T115" fmla="*/ 12 h 95"/>
                  <a:gd name="T116" fmla="*/ 21 w 77"/>
                  <a:gd name="T117" fmla="*/ 3 h 95"/>
                  <a:gd name="T118" fmla="*/ 20 w 77"/>
                  <a:gd name="T119" fmla="*/ 2 h 95"/>
                  <a:gd name="T120" fmla="*/ 19 w 77"/>
                  <a:gd name="T121" fmla="*/ 1 h 95"/>
                  <a:gd name="T122" fmla="*/ 18 w 77"/>
                  <a:gd name="T123" fmla="*/ 0 h 95"/>
                  <a:gd name="T124" fmla="*/ 18 w 77"/>
                  <a:gd name="T12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9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4"/>
                      <a:pt x="17" y="9"/>
                      <a:pt x="15" y="12"/>
                    </a:cubicBezTo>
                    <a:cubicBezTo>
                      <a:pt x="15" y="14"/>
                      <a:pt x="13" y="15"/>
                      <a:pt x="11" y="14"/>
                    </a:cubicBezTo>
                    <a:cubicBezTo>
                      <a:pt x="9" y="14"/>
                      <a:pt x="7" y="12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2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9" y="42"/>
                      <a:pt x="8" y="44"/>
                      <a:pt x="8" y="45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9"/>
                      <a:pt x="7" y="50"/>
                      <a:pt x="6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9" y="51"/>
                      <a:pt x="10" y="50"/>
                    </a:cubicBezTo>
                    <a:cubicBezTo>
                      <a:pt x="11" y="50"/>
                      <a:pt x="12" y="49"/>
                      <a:pt x="12" y="49"/>
                    </a:cubicBezTo>
                    <a:cubicBezTo>
                      <a:pt x="17" y="45"/>
                      <a:pt x="21" y="46"/>
                      <a:pt x="23" y="49"/>
                    </a:cubicBezTo>
                    <a:cubicBezTo>
                      <a:pt x="23" y="49"/>
                      <a:pt x="23" y="49"/>
                      <a:pt x="24" y="49"/>
                    </a:cubicBezTo>
                    <a:cubicBezTo>
                      <a:pt x="25" y="49"/>
                      <a:pt x="27" y="48"/>
                      <a:pt x="27" y="47"/>
                    </a:cubicBezTo>
                    <a:cubicBezTo>
                      <a:pt x="28" y="45"/>
                      <a:pt x="31" y="44"/>
                      <a:pt x="34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8" y="44"/>
                      <a:pt x="40" y="45"/>
                      <a:pt x="41" y="46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4" y="50"/>
                      <a:pt x="46" y="52"/>
                      <a:pt x="49" y="54"/>
                    </a:cubicBezTo>
                    <a:cubicBezTo>
                      <a:pt x="52" y="56"/>
                      <a:pt x="51" y="60"/>
                      <a:pt x="50" y="63"/>
                    </a:cubicBezTo>
                    <a:cubicBezTo>
                      <a:pt x="50" y="64"/>
                      <a:pt x="49" y="66"/>
                      <a:pt x="49" y="67"/>
                    </a:cubicBezTo>
                    <a:cubicBezTo>
                      <a:pt x="53" y="69"/>
                      <a:pt x="59" y="75"/>
                      <a:pt x="58" y="81"/>
                    </a:cubicBezTo>
                    <a:cubicBezTo>
                      <a:pt x="58" y="83"/>
                      <a:pt x="58" y="84"/>
                      <a:pt x="58" y="85"/>
                    </a:cubicBezTo>
                    <a:cubicBezTo>
                      <a:pt x="59" y="86"/>
                      <a:pt x="59" y="86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8"/>
                      <a:pt x="59" y="88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90"/>
                      <a:pt x="59" y="90"/>
                      <a:pt x="59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8" y="92"/>
                      <a:pt x="58" y="92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4"/>
                      <a:pt x="60" y="94"/>
                      <a:pt x="61" y="95"/>
                    </a:cubicBezTo>
                    <a:cubicBezTo>
                      <a:pt x="61" y="95"/>
                      <a:pt x="61" y="94"/>
                      <a:pt x="61" y="94"/>
                    </a:cubicBezTo>
                    <a:cubicBezTo>
                      <a:pt x="61" y="91"/>
                      <a:pt x="63" y="89"/>
                      <a:pt x="67" y="89"/>
                    </a:cubicBezTo>
                    <a:cubicBezTo>
                      <a:pt x="68" y="89"/>
                      <a:pt x="70" y="89"/>
                      <a:pt x="71" y="90"/>
                    </a:cubicBezTo>
                    <a:cubicBezTo>
                      <a:pt x="72" y="90"/>
                      <a:pt x="72" y="90"/>
                      <a:pt x="73" y="90"/>
                    </a:cubicBezTo>
                    <a:cubicBezTo>
                      <a:pt x="73" y="90"/>
                      <a:pt x="73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5" y="90"/>
                      <a:pt x="76" y="90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7" y="89"/>
                      <a:pt x="77" y="89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7" y="88"/>
                      <a:pt x="77" y="88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6"/>
                      <a:pt x="77" y="86"/>
                      <a:pt x="77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7" y="84"/>
                      <a:pt x="77" y="83"/>
                      <a:pt x="77" y="82"/>
                    </a:cubicBezTo>
                    <a:cubicBezTo>
                      <a:pt x="77" y="80"/>
                      <a:pt x="77" y="78"/>
                      <a:pt x="76" y="77"/>
                    </a:cubicBezTo>
                    <a:cubicBezTo>
                      <a:pt x="76" y="76"/>
                      <a:pt x="76" y="76"/>
                      <a:pt x="75" y="76"/>
                    </a:cubicBezTo>
                    <a:cubicBezTo>
                      <a:pt x="75" y="75"/>
                      <a:pt x="74" y="74"/>
                      <a:pt x="73" y="74"/>
                    </a:cubicBezTo>
                    <a:cubicBezTo>
                      <a:pt x="70" y="72"/>
                      <a:pt x="67" y="70"/>
                      <a:pt x="66" y="66"/>
                    </a:cubicBezTo>
                    <a:cubicBezTo>
                      <a:pt x="65" y="64"/>
                      <a:pt x="63" y="62"/>
                      <a:pt x="61" y="60"/>
                    </a:cubicBezTo>
                    <a:cubicBezTo>
                      <a:pt x="59" y="58"/>
                      <a:pt x="57" y="56"/>
                      <a:pt x="56" y="54"/>
                    </a:cubicBezTo>
                    <a:cubicBezTo>
                      <a:pt x="56" y="53"/>
                      <a:pt x="55" y="51"/>
                      <a:pt x="54" y="50"/>
                    </a:cubicBezTo>
                    <a:cubicBezTo>
                      <a:pt x="52" y="48"/>
                      <a:pt x="51" y="46"/>
                      <a:pt x="51" y="43"/>
                    </a:cubicBezTo>
                    <a:cubicBezTo>
                      <a:pt x="50" y="43"/>
                      <a:pt x="48" y="42"/>
                      <a:pt x="46" y="41"/>
                    </a:cubicBezTo>
                    <a:cubicBezTo>
                      <a:pt x="42" y="38"/>
                      <a:pt x="37" y="36"/>
                      <a:pt x="39" y="32"/>
                    </a:cubicBezTo>
                    <a:cubicBezTo>
                      <a:pt x="40" y="29"/>
                      <a:pt x="43" y="29"/>
                      <a:pt x="45" y="28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4"/>
                      <a:pt x="44" y="22"/>
                      <a:pt x="43" y="19"/>
                    </a:cubicBezTo>
                    <a:cubicBezTo>
                      <a:pt x="43" y="18"/>
                      <a:pt x="43" y="18"/>
                      <a:pt x="42" y="18"/>
                    </a:cubicBezTo>
                    <a:cubicBezTo>
                      <a:pt x="41" y="18"/>
                      <a:pt x="39" y="18"/>
                      <a:pt x="39" y="19"/>
                    </a:cubicBezTo>
                    <a:cubicBezTo>
                      <a:pt x="38" y="19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5" y="19"/>
                      <a:pt x="34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8"/>
                      <a:pt x="31" y="18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1"/>
                      <a:pt x="25" y="10"/>
                      <a:pt x="24" y="9"/>
                    </a:cubicBezTo>
                    <a:cubicBezTo>
                      <a:pt x="22" y="7"/>
                      <a:pt x="21" y="6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0" name="Freeform 1127"/>
              <p:cNvSpPr>
                <a:spLocks/>
              </p:cNvSpPr>
              <p:nvPr/>
            </p:nvSpPr>
            <p:spPr bwMode="auto">
              <a:xfrm>
                <a:off x="4310" y="2098"/>
                <a:ext cx="82" cy="159"/>
              </a:xfrm>
              <a:custGeom>
                <a:avLst/>
                <a:gdLst>
                  <a:gd name="T0" fmla="*/ 86 w 86"/>
                  <a:gd name="T1" fmla="*/ 67 h 166"/>
                  <a:gd name="T2" fmla="*/ 86 w 86"/>
                  <a:gd name="T3" fmla="*/ 66 h 166"/>
                  <a:gd name="T4" fmla="*/ 85 w 86"/>
                  <a:gd name="T5" fmla="*/ 59 h 166"/>
                  <a:gd name="T6" fmla="*/ 77 w 86"/>
                  <a:gd name="T7" fmla="*/ 40 h 166"/>
                  <a:gd name="T8" fmla="*/ 70 w 86"/>
                  <a:gd name="T9" fmla="*/ 28 h 166"/>
                  <a:gd name="T10" fmla="*/ 65 w 86"/>
                  <a:gd name="T11" fmla="*/ 26 h 166"/>
                  <a:gd name="T12" fmla="*/ 55 w 86"/>
                  <a:gd name="T13" fmla="*/ 31 h 166"/>
                  <a:gd name="T14" fmla="*/ 49 w 86"/>
                  <a:gd name="T15" fmla="*/ 28 h 166"/>
                  <a:gd name="T16" fmla="*/ 44 w 86"/>
                  <a:gd name="T17" fmla="*/ 31 h 166"/>
                  <a:gd name="T18" fmla="*/ 32 w 86"/>
                  <a:gd name="T19" fmla="*/ 33 h 166"/>
                  <a:gd name="T20" fmla="*/ 34 w 86"/>
                  <a:gd name="T21" fmla="*/ 27 h 166"/>
                  <a:gd name="T22" fmla="*/ 35 w 86"/>
                  <a:gd name="T23" fmla="*/ 23 h 166"/>
                  <a:gd name="T24" fmla="*/ 36 w 86"/>
                  <a:gd name="T25" fmla="*/ 12 h 166"/>
                  <a:gd name="T26" fmla="*/ 34 w 86"/>
                  <a:gd name="T27" fmla="*/ 11 h 166"/>
                  <a:gd name="T28" fmla="*/ 28 w 86"/>
                  <a:gd name="T29" fmla="*/ 3 h 166"/>
                  <a:gd name="T30" fmla="*/ 28 w 86"/>
                  <a:gd name="T31" fmla="*/ 1 h 166"/>
                  <a:gd name="T32" fmla="*/ 27 w 86"/>
                  <a:gd name="T33" fmla="*/ 0 h 166"/>
                  <a:gd name="T34" fmla="*/ 26 w 86"/>
                  <a:gd name="T35" fmla="*/ 1 h 166"/>
                  <a:gd name="T36" fmla="*/ 25 w 86"/>
                  <a:gd name="T37" fmla="*/ 2 h 166"/>
                  <a:gd name="T38" fmla="*/ 24 w 86"/>
                  <a:gd name="T39" fmla="*/ 3 h 166"/>
                  <a:gd name="T40" fmla="*/ 17 w 86"/>
                  <a:gd name="T41" fmla="*/ 6 h 166"/>
                  <a:gd name="T42" fmla="*/ 7 w 86"/>
                  <a:gd name="T43" fmla="*/ 10 h 166"/>
                  <a:gd name="T44" fmla="*/ 2 w 86"/>
                  <a:gd name="T45" fmla="*/ 12 h 166"/>
                  <a:gd name="T46" fmla="*/ 7 w 86"/>
                  <a:gd name="T47" fmla="*/ 38 h 166"/>
                  <a:gd name="T48" fmla="*/ 10 w 86"/>
                  <a:gd name="T49" fmla="*/ 45 h 166"/>
                  <a:gd name="T50" fmla="*/ 10 w 86"/>
                  <a:gd name="T51" fmla="*/ 54 h 166"/>
                  <a:gd name="T52" fmla="*/ 8 w 86"/>
                  <a:gd name="T53" fmla="*/ 62 h 166"/>
                  <a:gd name="T54" fmla="*/ 12 w 86"/>
                  <a:gd name="T55" fmla="*/ 71 h 166"/>
                  <a:gd name="T56" fmla="*/ 18 w 86"/>
                  <a:gd name="T57" fmla="*/ 89 h 166"/>
                  <a:gd name="T58" fmla="*/ 21 w 86"/>
                  <a:gd name="T59" fmla="*/ 95 h 166"/>
                  <a:gd name="T60" fmla="*/ 20 w 86"/>
                  <a:gd name="T61" fmla="*/ 98 h 166"/>
                  <a:gd name="T62" fmla="*/ 19 w 86"/>
                  <a:gd name="T63" fmla="*/ 101 h 166"/>
                  <a:gd name="T64" fmla="*/ 18 w 86"/>
                  <a:gd name="T65" fmla="*/ 104 h 166"/>
                  <a:gd name="T66" fmla="*/ 17 w 86"/>
                  <a:gd name="T67" fmla="*/ 107 h 166"/>
                  <a:gd name="T68" fmla="*/ 14 w 86"/>
                  <a:gd name="T69" fmla="*/ 112 h 166"/>
                  <a:gd name="T70" fmla="*/ 12 w 86"/>
                  <a:gd name="T71" fmla="*/ 114 h 166"/>
                  <a:gd name="T72" fmla="*/ 11 w 86"/>
                  <a:gd name="T73" fmla="*/ 115 h 166"/>
                  <a:gd name="T74" fmla="*/ 8 w 86"/>
                  <a:gd name="T75" fmla="*/ 130 h 166"/>
                  <a:gd name="T76" fmla="*/ 23 w 86"/>
                  <a:gd name="T77" fmla="*/ 153 h 166"/>
                  <a:gd name="T78" fmla="*/ 32 w 86"/>
                  <a:gd name="T79" fmla="*/ 158 h 166"/>
                  <a:gd name="T80" fmla="*/ 36 w 86"/>
                  <a:gd name="T81" fmla="*/ 160 h 166"/>
                  <a:gd name="T82" fmla="*/ 41 w 86"/>
                  <a:gd name="T83" fmla="*/ 166 h 166"/>
                  <a:gd name="T84" fmla="*/ 45 w 86"/>
                  <a:gd name="T85" fmla="*/ 165 h 166"/>
                  <a:gd name="T86" fmla="*/ 45 w 86"/>
                  <a:gd name="T87" fmla="*/ 164 h 166"/>
                  <a:gd name="T88" fmla="*/ 46 w 86"/>
                  <a:gd name="T89" fmla="*/ 163 h 166"/>
                  <a:gd name="T90" fmla="*/ 30 w 86"/>
                  <a:gd name="T91" fmla="*/ 154 h 166"/>
                  <a:gd name="T92" fmla="*/ 25 w 86"/>
                  <a:gd name="T93" fmla="*/ 138 h 166"/>
                  <a:gd name="T94" fmla="*/ 19 w 86"/>
                  <a:gd name="T95" fmla="*/ 130 h 166"/>
                  <a:gd name="T96" fmla="*/ 15 w 86"/>
                  <a:gd name="T97" fmla="*/ 114 h 166"/>
                  <a:gd name="T98" fmla="*/ 19 w 86"/>
                  <a:gd name="T99" fmla="*/ 100 h 166"/>
                  <a:gd name="T100" fmla="*/ 23 w 86"/>
                  <a:gd name="T101" fmla="*/ 83 h 166"/>
                  <a:gd name="T102" fmla="*/ 36 w 86"/>
                  <a:gd name="T103" fmla="*/ 83 h 166"/>
                  <a:gd name="T104" fmla="*/ 43 w 86"/>
                  <a:gd name="T105" fmla="*/ 88 h 166"/>
                  <a:gd name="T106" fmla="*/ 54 w 86"/>
                  <a:gd name="T107" fmla="*/ 94 h 166"/>
                  <a:gd name="T108" fmla="*/ 53 w 86"/>
                  <a:gd name="T109" fmla="*/ 93 h 166"/>
                  <a:gd name="T110" fmla="*/ 51 w 86"/>
                  <a:gd name="T111" fmla="*/ 85 h 166"/>
                  <a:gd name="T112" fmla="*/ 70 w 86"/>
                  <a:gd name="T113" fmla="*/ 68 h 166"/>
                  <a:gd name="T114" fmla="*/ 76 w 86"/>
                  <a:gd name="T115" fmla="*/ 68 h 166"/>
                  <a:gd name="T116" fmla="*/ 82 w 86"/>
                  <a:gd name="T117" fmla="*/ 68 h 166"/>
                  <a:gd name="T118" fmla="*/ 83 w 86"/>
                  <a:gd name="T119" fmla="*/ 68 h 166"/>
                  <a:gd name="T120" fmla="*/ 84 w 86"/>
                  <a:gd name="T121" fmla="*/ 68 h 166"/>
                  <a:gd name="T122" fmla="*/ 85 w 86"/>
                  <a:gd name="T123" fmla="*/ 6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66">
                    <a:moveTo>
                      <a:pt x="86" y="68"/>
                    </a:move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6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5" y="62"/>
                      <a:pt x="85" y="61"/>
                      <a:pt x="85" y="59"/>
                    </a:cubicBezTo>
                    <a:cubicBezTo>
                      <a:pt x="86" y="54"/>
                      <a:pt x="81" y="50"/>
                      <a:pt x="79" y="49"/>
                    </a:cubicBezTo>
                    <a:cubicBezTo>
                      <a:pt x="76" y="48"/>
                      <a:pt x="76" y="44"/>
                      <a:pt x="77" y="40"/>
                    </a:cubicBezTo>
                    <a:cubicBezTo>
                      <a:pt x="77" y="39"/>
                      <a:pt x="78" y="36"/>
                      <a:pt x="78" y="35"/>
                    </a:cubicBezTo>
                    <a:cubicBezTo>
                      <a:pt x="74" y="33"/>
                      <a:pt x="72" y="31"/>
                      <a:pt x="70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6"/>
                      <a:pt x="67" y="26"/>
                      <a:pt x="65" y="26"/>
                    </a:cubicBezTo>
                    <a:cubicBezTo>
                      <a:pt x="63" y="26"/>
                      <a:pt x="62" y="26"/>
                      <a:pt x="62" y="27"/>
                    </a:cubicBezTo>
                    <a:cubicBezTo>
                      <a:pt x="61" y="29"/>
                      <a:pt x="57" y="31"/>
                      <a:pt x="55" y="31"/>
                    </a:cubicBezTo>
                    <a:cubicBezTo>
                      <a:pt x="53" y="31"/>
                      <a:pt x="52" y="30"/>
                      <a:pt x="51" y="29"/>
                    </a:cubicBezTo>
                    <a:cubicBezTo>
                      <a:pt x="51" y="28"/>
                      <a:pt x="50" y="28"/>
                      <a:pt x="49" y="28"/>
                    </a:cubicBezTo>
                    <a:cubicBezTo>
                      <a:pt x="49" y="28"/>
                      <a:pt x="47" y="29"/>
                      <a:pt x="46" y="30"/>
                    </a:cubicBezTo>
                    <a:cubicBezTo>
                      <a:pt x="45" y="30"/>
                      <a:pt x="44" y="31"/>
                      <a:pt x="44" y="31"/>
                    </a:cubicBezTo>
                    <a:cubicBezTo>
                      <a:pt x="41" y="34"/>
                      <a:pt x="38" y="36"/>
                      <a:pt x="36" y="36"/>
                    </a:cubicBezTo>
                    <a:cubicBezTo>
                      <a:pt x="35" y="36"/>
                      <a:pt x="33" y="36"/>
                      <a:pt x="32" y="33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2" y="29"/>
                      <a:pt x="33" y="27"/>
                      <a:pt x="34" y="27"/>
                    </a:cubicBezTo>
                    <a:cubicBezTo>
                      <a:pt x="34" y="26"/>
                      <a:pt x="35" y="25"/>
                      <a:pt x="35" y="25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1"/>
                      <a:pt x="36" y="20"/>
                      <a:pt x="36" y="18"/>
                    </a:cubicBezTo>
                    <a:cubicBezTo>
                      <a:pt x="37" y="16"/>
                      <a:pt x="37" y="14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2" y="12"/>
                      <a:pt x="30" y="11"/>
                      <a:pt x="29" y="9"/>
                    </a:cubicBezTo>
                    <a:cubicBezTo>
                      <a:pt x="28" y="7"/>
                      <a:pt x="28" y="5"/>
                      <a:pt x="28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4"/>
                    </a:cubicBezTo>
                    <a:cubicBezTo>
                      <a:pt x="20" y="4"/>
                      <a:pt x="18" y="5"/>
                      <a:pt x="17" y="6"/>
                    </a:cubicBezTo>
                    <a:cubicBezTo>
                      <a:pt x="16" y="9"/>
                      <a:pt x="13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3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22"/>
                      <a:pt x="0" y="28"/>
                      <a:pt x="0" y="29"/>
                    </a:cubicBezTo>
                    <a:cubicBezTo>
                      <a:pt x="1" y="31"/>
                      <a:pt x="6" y="37"/>
                      <a:pt x="7" y="38"/>
                    </a:cubicBezTo>
                    <a:cubicBezTo>
                      <a:pt x="10" y="38"/>
                      <a:pt x="10" y="41"/>
                      <a:pt x="10" y="43"/>
                    </a:cubicBezTo>
                    <a:cubicBezTo>
                      <a:pt x="10" y="43"/>
                      <a:pt x="10" y="45"/>
                      <a:pt x="10" y="45"/>
                    </a:cubicBezTo>
                    <a:cubicBezTo>
                      <a:pt x="12" y="46"/>
                      <a:pt x="13" y="48"/>
                      <a:pt x="12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6"/>
                      <a:pt x="10" y="60"/>
                      <a:pt x="8" y="62"/>
                    </a:cubicBezTo>
                    <a:cubicBezTo>
                      <a:pt x="8" y="62"/>
                      <a:pt x="8" y="62"/>
                      <a:pt x="8" y="63"/>
                    </a:cubicBezTo>
                    <a:cubicBezTo>
                      <a:pt x="8" y="65"/>
                      <a:pt x="9" y="68"/>
                      <a:pt x="12" y="71"/>
                    </a:cubicBezTo>
                    <a:cubicBezTo>
                      <a:pt x="17" y="75"/>
                      <a:pt x="17" y="82"/>
                      <a:pt x="17" y="86"/>
                    </a:cubicBezTo>
                    <a:cubicBezTo>
                      <a:pt x="17" y="87"/>
                      <a:pt x="18" y="88"/>
                      <a:pt x="18" y="89"/>
                    </a:cubicBezTo>
                    <a:cubicBezTo>
                      <a:pt x="19" y="90"/>
                      <a:pt x="21" y="92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0" y="96"/>
                      <a:pt x="20" y="97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9"/>
                      <a:pt x="19" y="100"/>
                      <a:pt x="19" y="100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5"/>
                      <a:pt x="17" y="106"/>
                      <a:pt x="17" y="107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6" y="109"/>
                      <a:pt x="15" y="110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3" y="113"/>
                      <a:pt x="13" y="113"/>
                      <a:pt x="13" y="114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2" y="114"/>
                      <a:pt x="11" y="115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6"/>
                      <a:pt x="10" y="118"/>
                      <a:pt x="10" y="119"/>
                    </a:cubicBezTo>
                    <a:cubicBezTo>
                      <a:pt x="9" y="123"/>
                      <a:pt x="9" y="127"/>
                      <a:pt x="8" y="130"/>
                    </a:cubicBezTo>
                    <a:cubicBezTo>
                      <a:pt x="7" y="132"/>
                      <a:pt x="6" y="137"/>
                      <a:pt x="7" y="138"/>
                    </a:cubicBezTo>
                    <a:cubicBezTo>
                      <a:pt x="10" y="138"/>
                      <a:pt x="15" y="143"/>
                      <a:pt x="23" y="153"/>
                    </a:cubicBezTo>
                    <a:cubicBezTo>
                      <a:pt x="24" y="154"/>
                      <a:pt x="25" y="156"/>
                      <a:pt x="26" y="158"/>
                    </a:cubicBezTo>
                    <a:cubicBezTo>
                      <a:pt x="28" y="158"/>
                      <a:pt x="30" y="158"/>
                      <a:pt x="32" y="158"/>
                    </a:cubicBezTo>
                    <a:cubicBezTo>
                      <a:pt x="32" y="158"/>
                      <a:pt x="33" y="159"/>
                      <a:pt x="33" y="159"/>
                    </a:cubicBezTo>
                    <a:cubicBezTo>
                      <a:pt x="34" y="159"/>
                      <a:pt x="35" y="160"/>
                      <a:pt x="36" y="160"/>
                    </a:cubicBezTo>
                    <a:cubicBezTo>
                      <a:pt x="38" y="162"/>
                      <a:pt x="39" y="164"/>
                      <a:pt x="39" y="166"/>
                    </a:cubicBezTo>
                    <a:cubicBezTo>
                      <a:pt x="39" y="166"/>
                      <a:pt x="40" y="166"/>
                      <a:pt x="41" y="166"/>
                    </a:cubicBezTo>
                    <a:cubicBezTo>
                      <a:pt x="42" y="166"/>
                      <a:pt x="44" y="166"/>
                      <a:pt x="44" y="166"/>
                    </a:cubicBezTo>
                    <a:cubicBezTo>
                      <a:pt x="44" y="166"/>
                      <a:pt x="45" y="166"/>
                      <a:pt x="45" y="165"/>
                    </a:cubicBezTo>
                    <a:cubicBezTo>
                      <a:pt x="45" y="165"/>
                      <a:pt x="45" y="165"/>
                      <a:pt x="45" y="165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4" y="161"/>
                      <a:pt x="39" y="158"/>
                      <a:pt x="36" y="158"/>
                    </a:cubicBezTo>
                    <a:cubicBezTo>
                      <a:pt x="34" y="158"/>
                      <a:pt x="32" y="156"/>
                      <a:pt x="30" y="154"/>
                    </a:cubicBezTo>
                    <a:cubicBezTo>
                      <a:pt x="27" y="151"/>
                      <a:pt x="26" y="146"/>
                      <a:pt x="26" y="143"/>
                    </a:cubicBezTo>
                    <a:cubicBezTo>
                      <a:pt x="27" y="141"/>
                      <a:pt x="26" y="140"/>
                      <a:pt x="25" y="138"/>
                    </a:cubicBezTo>
                    <a:cubicBezTo>
                      <a:pt x="23" y="137"/>
                      <a:pt x="22" y="135"/>
                      <a:pt x="22" y="133"/>
                    </a:cubicBezTo>
                    <a:cubicBezTo>
                      <a:pt x="22" y="132"/>
                      <a:pt x="22" y="131"/>
                      <a:pt x="19" y="130"/>
                    </a:cubicBezTo>
                    <a:cubicBezTo>
                      <a:pt x="18" y="130"/>
                      <a:pt x="17" y="130"/>
                      <a:pt x="16" y="129"/>
                    </a:cubicBezTo>
                    <a:cubicBezTo>
                      <a:pt x="12" y="127"/>
                      <a:pt x="14" y="120"/>
                      <a:pt x="15" y="114"/>
                    </a:cubicBezTo>
                    <a:cubicBezTo>
                      <a:pt x="16" y="112"/>
                      <a:pt x="16" y="110"/>
                      <a:pt x="16" y="109"/>
                    </a:cubicBezTo>
                    <a:cubicBezTo>
                      <a:pt x="17" y="107"/>
                      <a:pt x="18" y="104"/>
                      <a:pt x="19" y="100"/>
                    </a:cubicBezTo>
                    <a:cubicBezTo>
                      <a:pt x="21" y="96"/>
                      <a:pt x="24" y="89"/>
                      <a:pt x="23" y="87"/>
                    </a:cubicBezTo>
                    <a:cubicBezTo>
                      <a:pt x="22" y="86"/>
                      <a:pt x="22" y="84"/>
                      <a:pt x="23" y="83"/>
                    </a:cubicBezTo>
                    <a:cubicBezTo>
                      <a:pt x="24" y="80"/>
                      <a:pt x="28" y="79"/>
                      <a:pt x="30" y="79"/>
                    </a:cubicBezTo>
                    <a:cubicBezTo>
                      <a:pt x="33" y="79"/>
                      <a:pt x="35" y="80"/>
                      <a:pt x="36" y="83"/>
                    </a:cubicBezTo>
                    <a:cubicBezTo>
                      <a:pt x="37" y="88"/>
                      <a:pt x="38" y="88"/>
                      <a:pt x="42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7" y="88"/>
                      <a:pt x="49" y="90"/>
                      <a:pt x="51" y="92"/>
                    </a:cubicBezTo>
                    <a:cubicBezTo>
                      <a:pt x="52" y="93"/>
                      <a:pt x="53" y="94"/>
                      <a:pt x="54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4"/>
                      <a:pt x="54" y="94"/>
                      <a:pt x="53" y="93"/>
                    </a:cubicBezTo>
                    <a:cubicBezTo>
                      <a:pt x="53" y="92"/>
                      <a:pt x="52" y="91"/>
                      <a:pt x="52" y="88"/>
                    </a:cubicBezTo>
                    <a:cubicBezTo>
                      <a:pt x="52" y="87"/>
                      <a:pt x="52" y="86"/>
                      <a:pt x="51" y="85"/>
                    </a:cubicBezTo>
                    <a:cubicBezTo>
                      <a:pt x="50" y="83"/>
                      <a:pt x="49" y="81"/>
                      <a:pt x="52" y="77"/>
                    </a:cubicBezTo>
                    <a:cubicBezTo>
                      <a:pt x="57" y="70"/>
                      <a:pt x="65" y="67"/>
                      <a:pt x="70" y="68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2" y="69"/>
                      <a:pt x="74" y="68"/>
                      <a:pt x="76" y="68"/>
                    </a:cubicBezTo>
                    <a:cubicBezTo>
                      <a:pt x="78" y="68"/>
                      <a:pt x="79" y="68"/>
                      <a:pt x="81" y="68"/>
                    </a:cubicBezTo>
                    <a:cubicBezTo>
                      <a:pt x="81" y="68"/>
                      <a:pt x="81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5" y="68"/>
                      <a:pt x="85" y="68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6" y="68"/>
                      <a:pt x="86" y="68"/>
                      <a:pt x="86" y="6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1" name="Freeform 1128"/>
              <p:cNvSpPr>
                <a:spLocks/>
              </p:cNvSpPr>
              <p:nvPr/>
            </p:nvSpPr>
            <p:spPr bwMode="auto">
              <a:xfrm>
                <a:off x="4440" y="2251"/>
                <a:ext cx="100" cy="60"/>
              </a:xfrm>
              <a:custGeom>
                <a:avLst/>
                <a:gdLst>
                  <a:gd name="T0" fmla="*/ 94 w 105"/>
                  <a:gd name="T1" fmla="*/ 19 h 63"/>
                  <a:gd name="T2" fmla="*/ 105 w 105"/>
                  <a:gd name="T3" fmla="*/ 16 h 63"/>
                  <a:gd name="T4" fmla="*/ 99 w 105"/>
                  <a:gd name="T5" fmla="*/ 12 h 63"/>
                  <a:gd name="T6" fmla="*/ 90 w 105"/>
                  <a:gd name="T7" fmla="*/ 11 h 63"/>
                  <a:gd name="T8" fmla="*/ 78 w 105"/>
                  <a:gd name="T9" fmla="*/ 0 h 63"/>
                  <a:gd name="T10" fmla="*/ 68 w 105"/>
                  <a:gd name="T11" fmla="*/ 14 h 63"/>
                  <a:gd name="T12" fmla="*/ 63 w 105"/>
                  <a:gd name="T13" fmla="*/ 21 h 63"/>
                  <a:gd name="T14" fmla="*/ 64 w 105"/>
                  <a:gd name="T15" fmla="*/ 24 h 63"/>
                  <a:gd name="T16" fmla="*/ 64 w 105"/>
                  <a:gd name="T17" fmla="*/ 25 h 63"/>
                  <a:gd name="T18" fmla="*/ 64 w 105"/>
                  <a:gd name="T19" fmla="*/ 27 h 63"/>
                  <a:gd name="T20" fmla="*/ 63 w 105"/>
                  <a:gd name="T21" fmla="*/ 28 h 63"/>
                  <a:gd name="T22" fmla="*/ 61 w 105"/>
                  <a:gd name="T23" fmla="*/ 29 h 63"/>
                  <a:gd name="T24" fmla="*/ 54 w 105"/>
                  <a:gd name="T25" fmla="*/ 32 h 63"/>
                  <a:gd name="T26" fmla="*/ 53 w 105"/>
                  <a:gd name="T27" fmla="*/ 31 h 63"/>
                  <a:gd name="T28" fmla="*/ 52 w 105"/>
                  <a:gd name="T29" fmla="*/ 31 h 63"/>
                  <a:gd name="T30" fmla="*/ 51 w 105"/>
                  <a:gd name="T31" fmla="*/ 30 h 63"/>
                  <a:gd name="T32" fmla="*/ 50 w 105"/>
                  <a:gd name="T33" fmla="*/ 30 h 63"/>
                  <a:gd name="T34" fmla="*/ 49 w 105"/>
                  <a:gd name="T35" fmla="*/ 28 h 63"/>
                  <a:gd name="T36" fmla="*/ 48 w 105"/>
                  <a:gd name="T37" fmla="*/ 27 h 63"/>
                  <a:gd name="T38" fmla="*/ 47 w 105"/>
                  <a:gd name="T39" fmla="*/ 25 h 63"/>
                  <a:gd name="T40" fmla="*/ 39 w 105"/>
                  <a:gd name="T41" fmla="*/ 38 h 63"/>
                  <a:gd name="T42" fmla="*/ 21 w 105"/>
                  <a:gd name="T43" fmla="*/ 44 h 63"/>
                  <a:gd name="T44" fmla="*/ 16 w 105"/>
                  <a:gd name="T45" fmla="*/ 57 h 63"/>
                  <a:gd name="T46" fmla="*/ 3 w 105"/>
                  <a:gd name="T47" fmla="*/ 57 h 63"/>
                  <a:gd name="T48" fmla="*/ 0 w 105"/>
                  <a:gd name="T49" fmla="*/ 56 h 63"/>
                  <a:gd name="T50" fmla="*/ 0 w 105"/>
                  <a:gd name="T51" fmla="*/ 56 h 63"/>
                  <a:gd name="T52" fmla="*/ 1 w 105"/>
                  <a:gd name="T53" fmla="*/ 57 h 63"/>
                  <a:gd name="T54" fmla="*/ 1 w 105"/>
                  <a:gd name="T55" fmla="*/ 57 h 63"/>
                  <a:gd name="T56" fmla="*/ 6 w 105"/>
                  <a:gd name="T57" fmla="*/ 60 h 63"/>
                  <a:gd name="T58" fmla="*/ 7 w 105"/>
                  <a:gd name="T59" fmla="*/ 62 h 63"/>
                  <a:gd name="T60" fmla="*/ 8 w 105"/>
                  <a:gd name="T61" fmla="*/ 62 h 63"/>
                  <a:gd name="T62" fmla="*/ 10 w 105"/>
                  <a:gd name="T63" fmla="*/ 62 h 63"/>
                  <a:gd name="T64" fmla="*/ 17 w 105"/>
                  <a:gd name="T65" fmla="*/ 61 h 63"/>
                  <a:gd name="T66" fmla="*/ 24 w 105"/>
                  <a:gd name="T67" fmla="*/ 61 h 63"/>
                  <a:gd name="T68" fmla="*/ 36 w 105"/>
                  <a:gd name="T69" fmla="*/ 56 h 63"/>
                  <a:gd name="T70" fmla="*/ 43 w 105"/>
                  <a:gd name="T71" fmla="*/ 59 h 63"/>
                  <a:gd name="T72" fmla="*/ 43 w 105"/>
                  <a:gd name="T73" fmla="*/ 59 h 63"/>
                  <a:gd name="T74" fmla="*/ 52 w 105"/>
                  <a:gd name="T75" fmla="*/ 56 h 63"/>
                  <a:gd name="T76" fmla="*/ 57 w 105"/>
                  <a:gd name="T77" fmla="*/ 46 h 63"/>
                  <a:gd name="T78" fmla="*/ 62 w 105"/>
                  <a:gd name="T79" fmla="*/ 38 h 63"/>
                  <a:gd name="T80" fmla="*/ 66 w 105"/>
                  <a:gd name="T81" fmla="*/ 27 h 63"/>
                  <a:gd name="T82" fmla="*/ 84 w 105"/>
                  <a:gd name="T83" fmla="*/ 24 h 63"/>
                  <a:gd name="T84" fmla="*/ 85 w 105"/>
                  <a:gd name="T85" fmla="*/ 24 h 63"/>
                  <a:gd name="T86" fmla="*/ 87 w 105"/>
                  <a:gd name="T87" fmla="*/ 24 h 63"/>
                  <a:gd name="T88" fmla="*/ 89 w 105"/>
                  <a:gd name="T89" fmla="*/ 25 h 63"/>
                  <a:gd name="T90" fmla="*/ 95 w 105"/>
                  <a:gd name="T91" fmla="*/ 2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5" h="63">
                    <a:moveTo>
                      <a:pt x="95" y="22"/>
                    </a:moveTo>
                    <a:cubicBezTo>
                      <a:pt x="93" y="21"/>
                      <a:pt x="94" y="20"/>
                      <a:pt x="94" y="19"/>
                    </a:cubicBezTo>
                    <a:cubicBezTo>
                      <a:pt x="94" y="17"/>
                      <a:pt x="96" y="17"/>
                      <a:pt x="99" y="17"/>
                    </a:cubicBezTo>
                    <a:cubicBezTo>
                      <a:pt x="100" y="17"/>
                      <a:pt x="104" y="17"/>
                      <a:pt x="105" y="16"/>
                    </a:cubicBezTo>
                    <a:cubicBezTo>
                      <a:pt x="105" y="15"/>
                      <a:pt x="105" y="15"/>
                      <a:pt x="104" y="14"/>
                    </a:cubicBezTo>
                    <a:cubicBezTo>
                      <a:pt x="103" y="12"/>
                      <a:pt x="100" y="11"/>
                      <a:pt x="99" y="12"/>
                    </a:cubicBezTo>
                    <a:cubicBezTo>
                      <a:pt x="98" y="12"/>
                      <a:pt x="97" y="12"/>
                      <a:pt x="96" y="12"/>
                    </a:cubicBezTo>
                    <a:cubicBezTo>
                      <a:pt x="94" y="12"/>
                      <a:pt x="92" y="12"/>
                      <a:pt x="90" y="11"/>
                    </a:cubicBezTo>
                    <a:cubicBezTo>
                      <a:pt x="87" y="10"/>
                      <a:pt x="87" y="8"/>
                      <a:pt x="87" y="7"/>
                    </a:cubicBezTo>
                    <a:cubicBezTo>
                      <a:pt x="87" y="5"/>
                      <a:pt x="81" y="0"/>
                      <a:pt x="78" y="0"/>
                    </a:cubicBezTo>
                    <a:cubicBezTo>
                      <a:pt x="76" y="0"/>
                      <a:pt x="72" y="7"/>
                      <a:pt x="71" y="10"/>
                    </a:cubicBezTo>
                    <a:cubicBezTo>
                      <a:pt x="71" y="12"/>
                      <a:pt x="69" y="13"/>
                      <a:pt x="68" y="14"/>
                    </a:cubicBezTo>
                    <a:cubicBezTo>
                      <a:pt x="66" y="15"/>
                      <a:pt x="65" y="16"/>
                      <a:pt x="65" y="17"/>
                    </a:cubicBezTo>
                    <a:cubicBezTo>
                      <a:pt x="66" y="18"/>
                      <a:pt x="65" y="20"/>
                      <a:pt x="63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4" y="23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8"/>
                      <a:pt x="63" y="28"/>
                    </a:cubicBezTo>
                    <a:cubicBezTo>
                      <a:pt x="63" y="29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8" y="30"/>
                      <a:pt x="56" y="32"/>
                      <a:pt x="54" y="32"/>
                    </a:cubicBezTo>
                    <a:cubicBezTo>
                      <a:pt x="54" y="32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0" y="30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49" y="28"/>
                    </a:cubicBezTo>
                    <a:cubicBezTo>
                      <a:pt x="49" y="28"/>
                      <a:pt x="49" y="28"/>
                      <a:pt x="49" y="27"/>
                    </a:cubicBezTo>
                    <a:cubicBezTo>
                      <a:pt x="49" y="27"/>
                      <a:pt x="48" y="27"/>
                      <a:pt x="48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5" y="26"/>
                      <a:pt x="40" y="32"/>
                      <a:pt x="39" y="38"/>
                    </a:cubicBezTo>
                    <a:cubicBezTo>
                      <a:pt x="38" y="44"/>
                      <a:pt x="33" y="44"/>
                      <a:pt x="27" y="44"/>
                    </a:cubicBezTo>
                    <a:cubicBezTo>
                      <a:pt x="25" y="44"/>
                      <a:pt x="23" y="44"/>
                      <a:pt x="21" y="44"/>
                    </a:cubicBezTo>
                    <a:cubicBezTo>
                      <a:pt x="17" y="45"/>
                      <a:pt x="17" y="47"/>
                      <a:pt x="17" y="52"/>
                    </a:cubicBezTo>
                    <a:cubicBezTo>
                      <a:pt x="16" y="54"/>
                      <a:pt x="16" y="56"/>
                      <a:pt x="16" y="57"/>
                    </a:cubicBezTo>
                    <a:cubicBezTo>
                      <a:pt x="15" y="58"/>
                      <a:pt x="14" y="60"/>
                      <a:pt x="12" y="60"/>
                    </a:cubicBezTo>
                    <a:cubicBezTo>
                      <a:pt x="9" y="60"/>
                      <a:pt x="6" y="58"/>
                      <a:pt x="3" y="57"/>
                    </a:cubicBezTo>
                    <a:cubicBezTo>
                      <a:pt x="2" y="56"/>
                      <a:pt x="1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8"/>
                      <a:pt x="1" y="58"/>
                    </a:cubicBezTo>
                    <a:cubicBezTo>
                      <a:pt x="3" y="58"/>
                      <a:pt x="4" y="59"/>
                      <a:pt x="6" y="60"/>
                    </a:cubicBezTo>
                    <a:cubicBezTo>
                      <a:pt x="6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1"/>
                      <a:pt x="15" y="61"/>
                      <a:pt x="17" y="61"/>
                    </a:cubicBezTo>
                    <a:cubicBezTo>
                      <a:pt x="18" y="61"/>
                      <a:pt x="19" y="61"/>
                      <a:pt x="20" y="61"/>
                    </a:cubicBezTo>
                    <a:cubicBezTo>
                      <a:pt x="21" y="61"/>
                      <a:pt x="23" y="61"/>
                      <a:pt x="24" y="61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9" y="58"/>
                      <a:pt x="31" y="56"/>
                      <a:pt x="36" y="56"/>
                    </a:cubicBezTo>
                    <a:cubicBezTo>
                      <a:pt x="40" y="56"/>
                      <a:pt x="41" y="58"/>
                      <a:pt x="42" y="59"/>
                    </a:cubicBezTo>
                    <a:cubicBezTo>
                      <a:pt x="42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6" y="58"/>
                    </a:cubicBezTo>
                    <a:cubicBezTo>
                      <a:pt x="48" y="57"/>
                      <a:pt x="50" y="57"/>
                      <a:pt x="52" y="56"/>
                    </a:cubicBezTo>
                    <a:cubicBezTo>
                      <a:pt x="55" y="56"/>
                      <a:pt x="55" y="56"/>
                      <a:pt x="54" y="54"/>
                    </a:cubicBezTo>
                    <a:cubicBezTo>
                      <a:pt x="54" y="50"/>
                      <a:pt x="56" y="48"/>
                      <a:pt x="57" y="46"/>
                    </a:cubicBezTo>
                    <a:cubicBezTo>
                      <a:pt x="57" y="45"/>
                      <a:pt x="58" y="45"/>
                      <a:pt x="58" y="43"/>
                    </a:cubicBezTo>
                    <a:cubicBezTo>
                      <a:pt x="57" y="40"/>
                      <a:pt x="60" y="39"/>
                      <a:pt x="62" y="38"/>
                    </a:cubicBezTo>
                    <a:cubicBezTo>
                      <a:pt x="63" y="37"/>
                      <a:pt x="65" y="37"/>
                      <a:pt x="64" y="33"/>
                    </a:cubicBezTo>
                    <a:cubicBezTo>
                      <a:pt x="64" y="31"/>
                      <a:pt x="65" y="29"/>
                      <a:pt x="66" y="27"/>
                    </a:cubicBezTo>
                    <a:cubicBezTo>
                      <a:pt x="70" y="23"/>
                      <a:pt x="77" y="23"/>
                      <a:pt x="82" y="24"/>
                    </a:cubicBezTo>
                    <a:cubicBezTo>
                      <a:pt x="83" y="24"/>
                      <a:pt x="83" y="24"/>
                      <a:pt x="84" y="24"/>
                    </a:cubicBezTo>
                    <a:cubicBezTo>
                      <a:pt x="84" y="24"/>
                      <a:pt x="84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8" y="25"/>
                    </a:cubicBezTo>
                    <a:cubicBezTo>
                      <a:pt x="88" y="25"/>
                      <a:pt x="88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1" y="24"/>
                      <a:pt x="94" y="23"/>
                      <a:pt x="95" y="2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2" name="Freeform 1129"/>
              <p:cNvSpPr>
                <a:spLocks/>
              </p:cNvSpPr>
              <p:nvPr/>
            </p:nvSpPr>
            <p:spPr bwMode="auto">
              <a:xfrm>
                <a:off x="4337" y="2253"/>
                <a:ext cx="40" cy="53"/>
              </a:xfrm>
              <a:custGeom>
                <a:avLst/>
                <a:gdLst>
                  <a:gd name="T0" fmla="*/ 9 w 42"/>
                  <a:gd name="T1" fmla="*/ 29 h 56"/>
                  <a:gd name="T2" fmla="*/ 13 w 42"/>
                  <a:gd name="T3" fmla="*/ 36 h 56"/>
                  <a:gd name="T4" fmla="*/ 20 w 42"/>
                  <a:gd name="T5" fmla="*/ 43 h 56"/>
                  <a:gd name="T6" fmla="*/ 23 w 42"/>
                  <a:gd name="T7" fmla="*/ 45 h 56"/>
                  <a:gd name="T8" fmla="*/ 42 w 42"/>
                  <a:gd name="T9" fmla="*/ 56 h 56"/>
                  <a:gd name="T10" fmla="*/ 35 w 42"/>
                  <a:gd name="T11" fmla="*/ 43 h 56"/>
                  <a:gd name="T12" fmla="*/ 33 w 42"/>
                  <a:gd name="T13" fmla="*/ 28 h 56"/>
                  <a:gd name="T14" fmla="*/ 34 w 42"/>
                  <a:gd name="T15" fmla="*/ 20 h 56"/>
                  <a:gd name="T16" fmla="*/ 31 w 42"/>
                  <a:gd name="T17" fmla="*/ 15 h 56"/>
                  <a:gd name="T18" fmla="*/ 26 w 42"/>
                  <a:gd name="T19" fmla="*/ 9 h 56"/>
                  <a:gd name="T20" fmla="*/ 24 w 42"/>
                  <a:gd name="T21" fmla="*/ 7 h 56"/>
                  <a:gd name="T22" fmla="*/ 20 w 42"/>
                  <a:gd name="T23" fmla="*/ 4 h 56"/>
                  <a:gd name="T24" fmla="*/ 20 w 42"/>
                  <a:gd name="T25" fmla="*/ 5 h 56"/>
                  <a:gd name="T26" fmla="*/ 20 w 42"/>
                  <a:gd name="T27" fmla="*/ 5 h 56"/>
                  <a:gd name="T28" fmla="*/ 18 w 42"/>
                  <a:gd name="T29" fmla="*/ 8 h 56"/>
                  <a:gd name="T30" fmla="*/ 13 w 42"/>
                  <a:gd name="T31" fmla="*/ 8 h 56"/>
                  <a:gd name="T32" fmla="*/ 11 w 42"/>
                  <a:gd name="T33" fmla="*/ 8 h 56"/>
                  <a:gd name="T34" fmla="*/ 10 w 42"/>
                  <a:gd name="T35" fmla="*/ 8 h 56"/>
                  <a:gd name="T36" fmla="*/ 10 w 42"/>
                  <a:gd name="T37" fmla="*/ 8 h 56"/>
                  <a:gd name="T38" fmla="*/ 9 w 42"/>
                  <a:gd name="T39" fmla="*/ 8 h 56"/>
                  <a:gd name="T40" fmla="*/ 8 w 42"/>
                  <a:gd name="T41" fmla="*/ 7 h 56"/>
                  <a:gd name="T42" fmla="*/ 7 w 42"/>
                  <a:gd name="T43" fmla="*/ 7 h 56"/>
                  <a:gd name="T44" fmla="*/ 7 w 42"/>
                  <a:gd name="T45" fmla="*/ 6 h 56"/>
                  <a:gd name="T46" fmla="*/ 7 w 42"/>
                  <a:gd name="T47" fmla="*/ 5 h 56"/>
                  <a:gd name="T48" fmla="*/ 3 w 42"/>
                  <a:gd name="T49" fmla="*/ 0 h 56"/>
                  <a:gd name="T50" fmla="*/ 0 w 42"/>
                  <a:gd name="T51" fmla="*/ 0 h 56"/>
                  <a:gd name="T52" fmla="*/ 0 w 42"/>
                  <a:gd name="T53" fmla="*/ 0 h 56"/>
                  <a:gd name="T54" fmla="*/ 2 w 42"/>
                  <a:gd name="T55" fmla="*/ 15 h 56"/>
                  <a:gd name="T56" fmla="*/ 9 w 42"/>
                  <a:gd name="T5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56">
                    <a:moveTo>
                      <a:pt x="9" y="29"/>
                    </a:moveTo>
                    <a:cubicBezTo>
                      <a:pt x="11" y="32"/>
                      <a:pt x="13" y="34"/>
                      <a:pt x="13" y="36"/>
                    </a:cubicBezTo>
                    <a:cubicBezTo>
                      <a:pt x="14" y="39"/>
                      <a:pt x="16" y="40"/>
                      <a:pt x="20" y="43"/>
                    </a:cubicBezTo>
                    <a:cubicBezTo>
                      <a:pt x="21" y="44"/>
                      <a:pt x="22" y="45"/>
                      <a:pt x="23" y="45"/>
                    </a:cubicBezTo>
                    <a:cubicBezTo>
                      <a:pt x="30" y="50"/>
                      <a:pt x="39" y="55"/>
                      <a:pt x="42" y="56"/>
                    </a:cubicBezTo>
                    <a:cubicBezTo>
                      <a:pt x="42" y="53"/>
                      <a:pt x="38" y="47"/>
                      <a:pt x="35" y="43"/>
                    </a:cubicBezTo>
                    <a:cubicBezTo>
                      <a:pt x="32" y="40"/>
                      <a:pt x="33" y="34"/>
                      <a:pt x="33" y="28"/>
                    </a:cubicBezTo>
                    <a:cubicBezTo>
                      <a:pt x="34" y="25"/>
                      <a:pt x="34" y="23"/>
                      <a:pt x="34" y="20"/>
                    </a:cubicBezTo>
                    <a:cubicBezTo>
                      <a:pt x="34" y="17"/>
                      <a:pt x="33" y="16"/>
                      <a:pt x="31" y="15"/>
                    </a:cubicBezTo>
                    <a:cubicBezTo>
                      <a:pt x="29" y="13"/>
                      <a:pt x="27" y="12"/>
                      <a:pt x="26" y="9"/>
                    </a:cubicBezTo>
                    <a:cubicBezTo>
                      <a:pt x="25" y="7"/>
                      <a:pt x="25" y="7"/>
                      <a:pt x="24" y="7"/>
                    </a:cubicBezTo>
                    <a:cubicBezTo>
                      <a:pt x="23" y="7"/>
                      <a:pt x="21" y="6"/>
                      <a:pt x="20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8"/>
                      <a:pt x="18" y="8"/>
                    </a:cubicBezTo>
                    <a:cubicBezTo>
                      <a:pt x="17" y="8"/>
                      <a:pt x="15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ubicBezTo>
                      <a:pt x="2" y="19"/>
                      <a:pt x="6" y="24"/>
                      <a:pt x="9" y="29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3" name="Freeform 1130"/>
              <p:cNvSpPr>
                <a:spLocks/>
              </p:cNvSpPr>
              <p:nvPr/>
            </p:nvSpPr>
            <p:spPr bwMode="auto">
              <a:xfrm>
                <a:off x="4658" y="1944"/>
                <a:ext cx="23" cy="28"/>
              </a:xfrm>
              <a:custGeom>
                <a:avLst/>
                <a:gdLst>
                  <a:gd name="T0" fmla="*/ 1 w 24"/>
                  <a:gd name="T1" fmla="*/ 10 h 30"/>
                  <a:gd name="T2" fmla="*/ 4 w 24"/>
                  <a:gd name="T3" fmla="*/ 6 h 30"/>
                  <a:gd name="T4" fmla="*/ 6 w 24"/>
                  <a:gd name="T5" fmla="*/ 4 h 30"/>
                  <a:gd name="T6" fmla="*/ 9 w 24"/>
                  <a:gd name="T7" fmla="*/ 6 h 30"/>
                  <a:gd name="T8" fmla="*/ 9 w 24"/>
                  <a:gd name="T9" fmla="*/ 19 h 30"/>
                  <a:gd name="T10" fmla="*/ 9 w 24"/>
                  <a:gd name="T11" fmla="*/ 29 h 30"/>
                  <a:gd name="T12" fmla="*/ 11 w 24"/>
                  <a:gd name="T13" fmla="*/ 30 h 30"/>
                  <a:gd name="T14" fmla="*/ 11 w 24"/>
                  <a:gd name="T15" fmla="*/ 30 h 30"/>
                  <a:gd name="T16" fmla="*/ 16 w 24"/>
                  <a:gd name="T17" fmla="*/ 22 h 30"/>
                  <a:gd name="T18" fmla="*/ 23 w 24"/>
                  <a:gd name="T19" fmla="*/ 12 h 30"/>
                  <a:gd name="T20" fmla="*/ 24 w 24"/>
                  <a:gd name="T21" fmla="*/ 10 h 30"/>
                  <a:gd name="T22" fmla="*/ 23 w 24"/>
                  <a:gd name="T23" fmla="*/ 10 h 30"/>
                  <a:gd name="T24" fmla="*/ 20 w 24"/>
                  <a:gd name="T25" fmla="*/ 6 h 30"/>
                  <a:gd name="T26" fmla="*/ 17 w 24"/>
                  <a:gd name="T27" fmla="*/ 4 h 30"/>
                  <a:gd name="T28" fmla="*/ 12 w 24"/>
                  <a:gd name="T29" fmla="*/ 0 h 30"/>
                  <a:gd name="T30" fmla="*/ 5 w 24"/>
                  <a:gd name="T31" fmla="*/ 4 h 30"/>
                  <a:gd name="T32" fmla="*/ 4 w 24"/>
                  <a:gd name="T33" fmla="*/ 5 h 30"/>
                  <a:gd name="T34" fmla="*/ 1 w 24"/>
                  <a:gd name="T35" fmla="*/ 9 h 30"/>
                  <a:gd name="T36" fmla="*/ 1 w 24"/>
                  <a:gd name="T3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30">
                    <a:moveTo>
                      <a:pt x="1" y="10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4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6"/>
                    </a:cubicBezTo>
                    <a:cubicBezTo>
                      <a:pt x="10" y="8"/>
                      <a:pt x="11" y="14"/>
                      <a:pt x="9" y="19"/>
                    </a:cubicBezTo>
                    <a:cubicBezTo>
                      <a:pt x="7" y="22"/>
                      <a:pt x="8" y="26"/>
                      <a:pt x="9" y="29"/>
                    </a:cubicBezTo>
                    <a:cubicBezTo>
                      <a:pt x="10" y="29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5" y="25"/>
                      <a:pt x="16" y="22"/>
                    </a:cubicBezTo>
                    <a:cubicBezTo>
                      <a:pt x="18" y="18"/>
                      <a:pt x="20" y="14"/>
                      <a:pt x="23" y="12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2" y="9"/>
                      <a:pt x="20" y="8"/>
                      <a:pt x="20" y="6"/>
                    </a:cubicBezTo>
                    <a:cubicBezTo>
                      <a:pt x="20" y="5"/>
                      <a:pt x="18" y="5"/>
                      <a:pt x="17" y="4"/>
                    </a:cubicBezTo>
                    <a:cubicBezTo>
                      <a:pt x="15" y="4"/>
                      <a:pt x="13" y="3"/>
                      <a:pt x="12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4" name="Freeform 1131"/>
              <p:cNvSpPr>
                <a:spLocks/>
              </p:cNvSpPr>
              <p:nvPr/>
            </p:nvSpPr>
            <p:spPr bwMode="auto">
              <a:xfrm>
                <a:off x="4672" y="1850"/>
                <a:ext cx="118" cy="92"/>
              </a:xfrm>
              <a:custGeom>
                <a:avLst/>
                <a:gdLst>
                  <a:gd name="T0" fmla="*/ 7 w 123"/>
                  <a:gd name="T1" fmla="*/ 91 h 96"/>
                  <a:gd name="T2" fmla="*/ 11 w 123"/>
                  <a:gd name="T3" fmla="*/ 90 h 96"/>
                  <a:gd name="T4" fmla="*/ 41 w 123"/>
                  <a:gd name="T5" fmla="*/ 82 h 96"/>
                  <a:gd name="T6" fmla="*/ 42 w 123"/>
                  <a:gd name="T7" fmla="*/ 82 h 96"/>
                  <a:gd name="T8" fmla="*/ 48 w 123"/>
                  <a:gd name="T9" fmla="*/ 84 h 96"/>
                  <a:gd name="T10" fmla="*/ 49 w 123"/>
                  <a:gd name="T11" fmla="*/ 90 h 96"/>
                  <a:gd name="T12" fmla="*/ 48 w 123"/>
                  <a:gd name="T13" fmla="*/ 94 h 96"/>
                  <a:gd name="T14" fmla="*/ 51 w 123"/>
                  <a:gd name="T15" fmla="*/ 96 h 96"/>
                  <a:gd name="T16" fmla="*/ 58 w 123"/>
                  <a:gd name="T17" fmla="*/ 92 h 96"/>
                  <a:gd name="T18" fmla="*/ 62 w 123"/>
                  <a:gd name="T19" fmla="*/ 88 h 96"/>
                  <a:gd name="T20" fmla="*/ 63 w 123"/>
                  <a:gd name="T21" fmla="*/ 88 h 96"/>
                  <a:gd name="T22" fmla="*/ 62 w 123"/>
                  <a:gd name="T23" fmla="*/ 87 h 96"/>
                  <a:gd name="T24" fmla="*/ 60 w 123"/>
                  <a:gd name="T25" fmla="*/ 83 h 96"/>
                  <a:gd name="T26" fmla="*/ 64 w 123"/>
                  <a:gd name="T27" fmla="*/ 80 h 96"/>
                  <a:gd name="T28" fmla="*/ 68 w 123"/>
                  <a:gd name="T29" fmla="*/ 83 h 96"/>
                  <a:gd name="T30" fmla="*/ 73 w 123"/>
                  <a:gd name="T31" fmla="*/ 85 h 96"/>
                  <a:gd name="T32" fmla="*/ 79 w 123"/>
                  <a:gd name="T33" fmla="*/ 82 h 96"/>
                  <a:gd name="T34" fmla="*/ 84 w 123"/>
                  <a:gd name="T35" fmla="*/ 79 h 96"/>
                  <a:gd name="T36" fmla="*/ 87 w 123"/>
                  <a:gd name="T37" fmla="*/ 81 h 96"/>
                  <a:gd name="T38" fmla="*/ 89 w 123"/>
                  <a:gd name="T39" fmla="*/ 82 h 96"/>
                  <a:gd name="T40" fmla="*/ 93 w 123"/>
                  <a:gd name="T41" fmla="*/ 77 h 96"/>
                  <a:gd name="T42" fmla="*/ 96 w 123"/>
                  <a:gd name="T43" fmla="*/ 74 h 96"/>
                  <a:gd name="T44" fmla="*/ 98 w 123"/>
                  <a:gd name="T45" fmla="*/ 77 h 96"/>
                  <a:gd name="T46" fmla="*/ 99 w 123"/>
                  <a:gd name="T47" fmla="*/ 77 h 96"/>
                  <a:gd name="T48" fmla="*/ 105 w 123"/>
                  <a:gd name="T49" fmla="*/ 74 h 96"/>
                  <a:gd name="T50" fmla="*/ 107 w 123"/>
                  <a:gd name="T51" fmla="*/ 67 h 96"/>
                  <a:gd name="T52" fmla="*/ 108 w 123"/>
                  <a:gd name="T53" fmla="*/ 58 h 96"/>
                  <a:gd name="T54" fmla="*/ 111 w 123"/>
                  <a:gd name="T55" fmla="*/ 43 h 96"/>
                  <a:gd name="T56" fmla="*/ 117 w 123"/>
                  <a:gd name="T57" fmla="*/ 31 h 96"/>
                  <a:gd name="T58" fmla="*/ 121 w 123"/>
                  <a:gd name="T59" fmla="*/ 28 h 96"/>
                  <a:gd name="T60" fmla="*/ 118 w 123"/>
                  <a:gd name="T61" fmla="*/ 11 h 96"/>
                  <a:gd name="T62" fmla="*/ 115 w 123"/>
                  <a:gd name="T63" fmla="*/ 0 h 96"/>
                  <a:gd name="T64" fmla="*/ 115 w 123"/>
                  <a:gd name="T65" fmla="*/ 0 h 96"/>
                  <a:gd name="T66" fmla="*/ 107 w 123"/>
                  <a:gd name="T67" fmla="*/ 4 h 96"/>
                  <a:gd name="T68" fmla="*/ 104 w 123"/>
                  <a:gd name="T69" fmla="*/ 6 h 96"/>
                  <a:gd name="T70" fmla="*/ 101 w 123"/>
                  <a:gd name="T71" fmla="*/ 12 h 96"/>
                  <a:gd name="T72" fmla="*/ 102 w 123"/>
                  <a:gd name="T73" fmla="*/ 17 h 96"/>
                  <a:gd name="T74" fmla="*/ 101 w 123"/>
                  <a:gd name="T75" fmla="*/ 27 h 96"/>
                  <a:gd name="T76" fmla="*/ 97 w 123"/>
                  <a:gd name="T77" fmla="*/ 34 h 96"/>
                  <a:gd name="T78" fmla="*/ 93 w 123"/>
                  <a:gd name="T79" fmla="*/ 42 h 96"/>
                  <a:gd name="T80" fmla="*/ 90 w 123"/>
                  <a:gd name="T81" fmla="*/ 45 h 96"/>
                  <a:gd name="T82" fmla="*/ 85 w 123"/>
                  <a:gd name="T83" fmla="*/ 51 h 96"/>
                  <a:gd name="T84" fmla="*/ 79 w 123"/>
                  <a:gd name="T85" fmla="*/ 55 h 96"/>
                  <a:gd name="T86" fmla="*/ 69 w 123"/>
                  <a:gd name="T87" fmla="*/ 54 h 96"/>
                  <a:gd name="T88" fmla="*/ 68 w 123"/>
                  <a:gd name="T89" fmla="*/ 51 h 96"/>
                  <a:gd name="T90" fmla="*/ 64 w 123"/>
                  <a:gd name="T91" fmla="*/ 58 h 96"/>
                  <a:gd name="T92" fmla="*/ 59 w 123"/>
                  <a:gd name="T93" fmla="*/ 68 h 96"/>
                  <a:gd name="T94" fmla="*/ 57 w 123"/>
                  <a:gd name="T95" fmla="*/ 69 h 96"/>
                  <a:gd name="T96" fmla="*/ 57 w 123"/>
                  <a:gd name="T97" fmla="*/ 72 h 96"/>
                  <a:gd name="T98" fmla="*/ 51 w 123"/>
                  <a:gd name="T99" fmla="*/ 75 h 96"/>
                  <a:gd name="T100" fmla="*/ 47 w 123"/>
                  <a:gd name="T101" fmla="*/ 74 h 96"/>
                  <a:gd name="T102" fmla="*/ 46 w 123"/>
                  <a:gd name="T103" fmla="*/ 72 h 96"/>
                  <a:gd name="T104" fmla="*/ 35 w 123"/>
                  <a:gd name="T105" fmla="*/ 75 h 96"/>
                  <a:gd name="T106" fmla="*/ 25 w 123"/>
                  <a:gd name="T107" fmla="*/ 76 h 96"/>
                  <a:gd name="T108" fmla="*/ 19 w 123"/>
                  <a:gd name="T109" fmla="*/ 76 h 96"/>
                  <a:gd name="T110" fmla="*/ 19 w 123"/>
                  <a:gd name="T111" fmla="*/ 77 h 96"/>
                  <a:gd name="T112" fmla="*/ 1 w 123"/>
                  <a:gd name="T113" fmla="*/ 90 h 96"/>
                  <a:gd name="T114" fmla="*/ 0 w 123"/>
                  <a:gd name="T115" fmla="*/ 91 h 96"/>
                  <a:gd name="T116" fmla="*/ 0 w 123"/>
                  <a:gd name="T117" fmla="*/ 92 h 96"/>
                  <a:gd name="T118" fmla="*/ 7 w 123"/>
                  <a:gd name="T119" fmla="*/ 9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96">
                    <a:moveTo>
                      <a:pt x="7" y="91"/>
                    </a:moveTo>
                    <a:cubicBezTo>
                      <a:pt x="9" y="91"/>
                      <a:pt x="11" y="91"/>
                      <a:pt x="11" y="90"/>
                    </a:cubicBezTo>
                    <a:cubicBezTo>
                      <a:pt x="14" y="86"/>
                      <a:pt x="33" y="83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4" y="82"/>
                      <a:pt x="47" y="82"/>
                      <a:pt x="48" y="84"/>
                    </a:cubicBezTo>
                    <a:cubicBezTo>
                      <a:pt x="50" y="86"/>
                      <a:pt x="49" y="88"/>
                      <a:pt x="49" y="90"/>
                    </a:cubicBezTo>
                    <a:cubicBezTo>
                      <a:pt x="48" y="91"/>
                      <a:pt x="48" y="93"/>
                      <a:pt x="48" y="94"/>
                    </a:cubicBezTo>
                    <a:cubicBezTo>
                      <a:pt x="48" y="94"/>
                      <a:pt x="48" y="96"/>
                      <a:pt x="51" y="96"/>
                    </a:cubicBezTo>
                    <a:cubicBezTo>
                      <a:pt x="53" y="96"/>
                      <a:pt x="56" y="95"/>
                      <a:pt x="58" y="92"/>
                    </a:cubicBezTo>
                    <a:cubicBezTo>
                      <a:pt x="59" y="90"/>
                      <a:pt x="61" y="89"/>
                      <a:pt x="62" y="88"/>
                    </a:cubicBezTo>
                    <a:cubicBezTo>
                      <a:pt x="62" y="88"/>
                      <a:pt x="62" y="88"/>
                      <a:pt x="63" y="88"/>
                    </a:cubicBezTo>
                    <a:cubicBezTo>
                      <a:pt x="63" y="88"/>
                      <a:pt x="62" y="88"/>
                      <a:pt x="62" y="87"/>
                    </a:cubicBezTo>
                    <a:cubicBezTo>
                      <a:pt x="60" y="86"/>
                      <a:pt x="60" y="84"/>
                      <a:pt x="60" y="83"/>
                    </a:cubicBezTo>
                    <a:cubicBezTo>
                      <a:pt x="61" y="81"/>
                      <a:pt x="62" y="80"/>
                      <a:pt x="64" y="80"/>
                    </a:cubicBezTo>
                    <a:cubicBezTo>
                      <a:pt x="65" y="80"/>
                      <a:pt x="67" y="81"/>
                      <a:pt x="68" y="83"/>
                    </a:cubicBezTo>
                    <a:cubicBezTo>
                      <a:pt x="69" y="84"/>
                      <a:pt x="71" y="85"/>
                      <a:pt x="73" y="85"/>
                    </a:cubicBezTo>
                    <a:cubicBezTo>
                      <a:pt x="76" y="85"/>
                      <a:pt x="78" y="84"/>
                      <a:pt x="79" y="82"/>
                    </a:cubicBezTo>
                    <a:cubicBezTo>
                      <a:pt x="80" y="81"/>
                      <a:pt x="82" y="79"/>
                      <a:pt x="84" y="79"/>
                    </a:cubicBezTo>
                    <a:cubicBezTo>
                      <a:pt x="85" y="79"/>
                      <a:pt x="86" y="80"/>
                      <a:pt x="87" y="81"/>
                    </a:cubicBezTo>
                    <a:cubicBezTo>
                      <a:pt x="88" y="81"/>
                      <a:pt x="88" y="82"/>
                      <a:pt x="89" y="82"/>
                    </a:cubicBezTo>
                    <a:cubicBezTo>
                      <a:pt x="90" y="82"/>
                      <a:pt x="92" y="79"/>
                      <a:pt x="93" y="77"/>
                    </a:cubicBezTo>
                    <a:cubicBezTo>
                      <a:pt x="94" y="76"/>
                      <a:pt x="94" y="74"/>
                      <a:pt x="96" y="74"/>
                    </a:cubicBezTo>
                    <a:cubicBezTo>
                      <a:pt x="96" y="74"/>
                      <a:pt x="98" y="75"/>
                      <a:pt x="98" y="77"/>
                    </a:cubicBezTo>
                    <a:cubicBezTo>
                      <a:pt x="98" y="77"/>
                      <a:pt x="98" y="77"/>
                      <a:pt x="99" y="77"/>
                    </a:cubicBezTo>
                    <a:cubicBezTo>
                      <a:pt x="101" y="77"/>
                      <a:pt x="103" y="76"/>
                      <a:pt x="105" y="74"/>
                    </a:cubicBezTo>
                    <a:cubicBezTo>
                      <a:pt x="107" y="72"/>
                      <a:pt x="107" y="70"/>
                      <a:pt x="107" y="67"/>
                    </a:cubicBezTo>
                    <a:cubicBezTo>
                      <a:pt x="107" y="64"/>
                      <a:pt x="107" y="61"/>
                      <a:pt x="108" y="58"/>
                    </a:cubicBezTo>
                    <a:cubicBezTo>
                      <a:pt x="111" y="55"/>
                      <a:pt x="113" y="47"/>
                      <a:pt x="111" y="43"/>
                    </a:cubicBezTo>
                    <a:cubicBezTo>
                      <a:pt x="108" y="38"/>
                      <a:pt x="113" y="34"/>
                      <a:pt x="117" y="31"/>
                    </a:cubicBezTo>
                    <a:cubicBezTo>
                      <a:pt x="119" y="30"/>
                      <a:pt x="120" y="29"/>
                      <a:pt x="121" y="28"/>
                    </a:cubicBezTo>
                    <a:cubicBezTo>
                      <a:pt x="123" y="27"/>
                      <a:pt x="120" y="16"/>
                      <a:pt x="118" y="11"/>
                    </a:cubicBezTo>
                    <a:cubicBezTo>
                      <a:pt x="117" y="6"/>
                      <a:pt x="116" y="2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09" y="2"/>
                      <a:pt x="107" y="4"/>
                    </a:cubicBezTo>
                    <a:cubicBezTo>
                      <a:pt x="106" y="5"/>
                      <a:pt x="105" y="5"/>
                      <a:pt x="104" y="6"/>
                    </a:cubicBezTo>
                    <a:cubicBezTo>
                      <a:pt x="103" y="6"/>
                      <a:pt x="102" y="9"/>
                      <a:pt x="101" y="12"/>
                    </a:cubicBezTo>
                    <a:cubicBezTo>
                      <a:pt x="101" y="15"/>
                      <a:pt x="101" y="17"/>
                      <a:pt x="102" y="17"/>
                    </a:cubicBezTo>
                    <a:cubicBezTo>
                      <a:pt x="106" y="20"/>
                      <a:pt x="103" y="24"/>
                      <a:pt x="101" y="27"/>
                    </a:cubicBezTo>
                    <a:cubicBezTo>
                      <a:pt x="99" y="29"/>
                      <a:pt x="97" y="31"/>
                      <a:pt x="97" y="34"/>
                    </a:cubicBezTo>
                    <a:cubicBezTo>
                      <a:pt x="98" y="38"/>
                      <a:pt x="95" y="41"/>
                      <a:pt x="93" y="42"/>
                    </a:cubicBezTo>
                    <a:cubicBezTo>
                      <a:pt x="92" y="43"/>
                      <a:pt x="91" y="44"/>
                      <a:pt x="90" y="45"/>
                    </a:cubicBezTo>
                    <a:cubicBezTo>
                      <a:pt x="90" y="49"/>
                      <a:pt x="87" y="50"/>
                      <a:pt x="85" y="51"/>
                    </a:cubicBezTo>
                    <a:cubicBezTo>
                      <a:pt x="83" y="52"/>
                      <a:pt x="81" y="53"/>
                      <a:pt x="79" y="55"/>
                    </a:cubicBezTo>
                    <a:cubicBezTo>
                      <a:pt x="75" y="57"/>
                      <a:pt x="71" y="57"/>
                      <a:pt x="69" y="54"/>
                    </a:cubicBezTo>
                    <a:cubicBezTo>
                      <a:pt x="69" y="53"/>
                      <a:pt x="69" y="52"/>
                      <a:pt x="68" y="51"/>
                    </a:cubicBezTo>
                    <a:cubicBezTo>
                      <a:pt x="67" y="53"/>
                      <a:pt x="64" y="55"/>
                      <a:pt x="64" y="58"/>
                    </a:cubicBezTo>
                    <a:cubicBezTo>
                      <a:pt x="65" y="63"/>
                      <a:pt x="61" y="66"/>
                      <a:pt x="59" y="68"/>
                    </a:cubicBezTo>
                    <a:cubicBezTo>
                      <a:pt x="58" y="68"/>
                      <a:pt x="58" y="68"/>
                      <a:pt x="57" y="69"/>
                    </a:cubicBezTo>
                    <a:cubicBezTo>
                      <a:pt x="58" y="70"/>
                      <a:pt x="58" y="71"/>
                      <a:pt x="57" y="72"/>
                    </a:cubicBezTo>
                    <a:cubicBezTo>
                      <a:pt x="56" y="75"/>
                      <a:pt x="53" y="75"/>
                      <a:pt x="51" y="75"/>
                    </a:cubicBezTo>
                    <a:cubicBezTo>
                      <a:pt x="49" y="75"/>
                      <a:pt x="48" y="75"/>
                      <a:pt x="47" y="74"/>
                    </a:cubicBezTo>
                    <a:cubicBezTo>
                      <a:pt x="47" y="74"/>
                      <a:pt x="46" y="73"/>
                      <a:pt x="46" y="72"/>
                    </a:cubicBezTo>
                    <a:cubicBezTo>
                      <a:pt x="45" y="72"/>
                      <a:pt x="42" y="73"/>
                      <a:pt x="35" y="75"/>
                    </a:cubicBezTo>
                    <a:cubicBezTo>
                      <a:pt x="32" y="77"/>
                      <a:pt x="28" y="76"/>
                      <a:pt x="25" y="76"/>
                    </a:cubicBezTo>
                    <a:cubicBezTo>
                      <a:pt x="22" y="75"/>
                      <a:pt x="21" y="75"/>
                      <a:pt x="19" y="76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4" y="81"/>
                      <a:pt x="7" y="89"/>
                      <a:pt x="1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2" y="91"/>
                      <a:pt x="5" y="91"/>
                      <a:pt x="7" y="9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5" name="Freeform 1132"/>
              <p:cNvSpPr>
                <a:spLocks/>
              </p:cNvSpPr>
              <p:nvPr/>
            </p:nvSpPr>
            <p:spPr bwMode="auto">
              <a:xfrm>
                <a:off x="4774" y="1795"/>
                <a:ext cx="58" cy="41"/>
              </a:xfrm>
              <a:custGeom>
                <a:avLst/>
                <a:gdLst>
                  <a:gd name="T0" fmla="*/ 1 w 60"/>
                  <a:gd name="T1" fmla="*/ 33 h 43"/>
                  <a:gd name="T2" fmla="*/ 0 w 60"/>
                  <a:gd name="T3" fmla="*/ 37 h 43"/>
                  <a:gd name="T4" fmla="*/ 3 w 60"/>
                  <a:gd name="T5" fmla="*/ 37 h 43"/>
                  <a:gd name="T6" fmla="*/ 8 w 60"/>
                  <a:gd name="T7" fmla="*/ 37 h 43"/>
                  <a:gd name="T8" fmla="*/ 13 w 60"/>
                  <a:gd name="T9" fmla="*/ 36 h 43"/>
                  <a:gd name="T10" fmla="*/ 27 w 60"/>
                  <a:gd name="T11" fmla="*/ 41 h 43"/>
                  <a:gd name="T12" fmla="*/ 30 w 60"/>
                  <a:gd name="T13" fmla="*/ 43 h 43"/>
                  <a:gd name="T14" fmla="*/ 31 w 60"/>
                  <a:gd name="T15" fmla="*/ 40 h 43"/>
                  <a:gd name="T16" fmla="*/ 49 w 60"/>
                  <a:gd name="T17" fmla="*/ 31 h 43"/>
                  <a:gd name="T18" fmla="*/ 55 w 60"/>
                  <a:gd name="T19" fmla="*/ 29 h 43"/>
                  <a:gd name="T20" fmla="*/ 54 w 60"/>
                  <a:gd name="T21" fmla="*/ 29 h 43"/>
                  <a:gd name="T22" fmla="*/ 53 w 60"/>
                  <a:gd name="T23" fmla="*/ 27 h 43"/>
                  <a:gd name="T24" fmla="*/ 60 w 60"/>
                  <a:gd name="T25" fmla="*/ 19 h 43"/>
                  <a:gd name="T26" fmla="*/ 56 w 60"/>
                  <a:gd name="T27" fmla="*/ 17 h 43"/>
                  <a:gd name="T28" fmla="*/ 55 w 60"/>
                  <a:gd name="T29" fmla="*/ 17 h 43"/>
                  <a:gd name="T30" fmla="*/ 52 w 60"/>
                  <a:gd name="T31" fmla="*/ 19 h 43"/>
                  <a:gd name="T32" fmla="*/ 46 w 60"/>
                  <a:gd name="T33" fmla="*/ 21 h 43"/>
                  <a:gd name="T34" fmla="*/ 45 w 60"/>
                  <a:gd name="T35" fmla="*/ 21 h 43"/>
                  <a:gd name="T36" fmla="*/ 20 w 60"/>
                  <a:gd name="T37" fmla="*/ 2 h 43"/>
                  <a:gd name="T38" fmla="*/ 15 w 60"/>
                  <a:gd name="T39" fmla="*/ 1 h 43"/>
                  <a:gd name="T40" fmla="*/ 16 w 60"/>
                  <a:gd name="T41" fmla="*/ 3 h 43"/>
                  <a:gd name="T42" fmla="*/ 16 w 60"/>
                  <a:gd name="T43" fmla="*/ 11 h 43"/>
                  <a:gd name="T44" fmla="*/ 15 w 60"/>
                  <a:gd name="T45" fmla="*/ 16 h 43"/>
                  <a:gd name="T46" fmla="*/ 13 w 60"/>
                  <a:gd name="T47" fmla="*/ 23 h 43"/>
                  <a:gd name="T48" fmla="*/ 12 w 60"/>
                  <a:gd name="T49" fmla="*/ 26 h 43"/>
                  <a:gd name="T50" fmla="*/ 11 w 60"/>
                  <a:gd name="T51" fmla="*/ 29 h 43"/>
                  <a:gd name="T52" fmla="*/ 4 w 60"/>
                  <a:gd name="T53" fmla="*/ 32 h 43"/>
                  <a:gd name="T54" fmla="*/ 1 w 60"/>
                  <a:gd name="T55" fmla="*/ 32 h 43"/>
                  <a:gd name="T56" fmla="*/ 1 w 60"/>
                  <a:gd name="T57" fmla="*/ 32 h 43"/>
                  <a:gd name="T58" fmla="*/ 1 w 60"/>
                  <a:gd name="T5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43">
                    <a:moveTo>
                      <a:pt x="1" y="33"/>
                    </a:moveTo>
                    <a:cubicBezTo>
                      <a:pt x="1" y="34"/>
                      <a:pt x="1" y="35"/>
                      <a:pt x="0" y="37"/>
                    </a:cubicBezTo>
                    <a:cubicBezTo>
                      <a:pt x="1" y="36"/>
                      <a:pt x="2" y="37"/>
                      <a:pt x="3" y="37"/>
                    </a:cubicBezTo>
                    <a:cubicBezTo>
                      <a:pt x="5" y="37"/>
                      <a:pt x="7" y="38"/>
                      <a:pt x="8" y="37"/>
                    </a:cubicBezTo>
                    <a:cubicBezTo>
                      <a:pt x="9" y="36"/>
                      <a:pt x="11" y="36"/>
                      <a:pt x="13" y="36"/>
                    </a:cubicBezTo>
                    <a:cubicBezTo>
                      <a:pt x="18" y="36"/>
                      <a:pt x="23" y="38"/>
                      <a:pt x="27" y="41"/>
                    </a:cubicBezTo>
                    <a:cubicBezTo>
                      <a:pt x="29" y="43"/>
                      <a:pt x="30" y="43"/>
                      <a:pt x="30" y="43"/>
                    </a:cubicBezTo>
                    <a:cubicBezTo>
                      <a:pt x="30" y="43"/>
                      <a:pt x="31" y="43"/>
                      <a:pt x="31" y="40"/>
                    </a:cubicBezTo>
                    <a:cubicBezTo>
                      <a:pt x="32" y="33"/>
                      <a:pt x="41" y="31"/>
                      <a:pt x="49" y="31"/>
                    </a:cubicBezTo>
                    <a:cubicBezTo>
                      <a:pt x="53" y="31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4" y="29"/>
                    </a:cubicBezTo>
                    <a:cubicBezTo>
                      <a:pt x="54" y="28"/>
                      <a:pt x="53" y="28"/>
                      <a:pt x="53" y="27"/>
                    </a:cubicBezTo>
                    <a:cubicBezTo>
                      <a:pt x="53" y="25"/>
                      <a:pt x="55" y="23"/>
                      <a:pt x="60" y="19"/>
                    </a:cubicBezTo>
                    <a:cubicBezTo>
                      <a:pt x="58" y="19"/>
                      <a:pt x="57" y="19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3" y="18"/>
                      <a:pt x="52" y="19"/>
                    </a:cubicBezTo>
                    <a:cubicBezTo>
                      <a:pt x="51" y="19"/>
                      <a:pt x="49" y="20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39" y="21"/>
                      <a:pt x="24" y="8"/>
                      <a:pt x="20" y="2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5" y="2"/>
                      <a:pt x="15" y="2"/>
                      <a:pt x="16" y="3"/>
                    </a:cubicBezTo>
                    <a:cubicBezTo>
                      <a:pt x="18" y="7"/>
                      <a:pt x="17" y="9"/>
                      <a:pt x="16" y="11"/>
                    </a:cubicBezTo>
                    <a:cubicBezTo>
                      <a:pt x="16" y="12"/>
                      <a:pt x="15" y="14"/>
                      <a:pt x="15" y="16"/>
                    </a:cubicBezTo>
                    <a:cubicBezTo>
                      <a:pt x="15" y="20"/>
                      <a:pt x="14" y="22"/>
                      <a:pt x="13" y="23"/>
                    </a:cubicBezTo>
                    <a:cubicBezTo>
                      <a:pt x="12" y="24"/>
                      <a:pt x="12" y="25"/>
                      <a:pt x="12" y="26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0" y="31"/>
                      <a:pt x="7" y="31"/>
                      <a:pt x="4" y="32"/>
                    </a:cubicBezTo>
                    <a:cubicBezTo>
                      <a:pt x="3" y="32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6" name="Freeform 1133"/>
              <p:cNvSpPr>
                <a:spLocks/>
              </p:cNvSpPr>
              <p:nvPr/>
            </p:nvSpPr>
            <p:spPr bwMode="auto">
              <a:xfrm>
                <a:off x="4688" y="1936"/>
                <a:ext cx="21" cy="16"/>
              </a:xfrm>
              <a:custGeom>
                <a:avLst/>
                <a:gdLst>
                  <a:gd name="T0" fmla="*/ 15 w 22"/>
                  <a:gd name="T1" fmla="*/ 1 h 17"/>
                  <a:gd name="T2" fmla="*/ 7 w 22"/>
                  <a:gd name="T3" fmla="*/ 5 h 17"/>
                  <a:gd name="T4" fmla="*/ 2 w 22"/>
                  <a:gd name="T5" fmla="*/ 6 h 17"/>
                  <a:gd name="T6" fmla="*/ 0 w 22"/>
                  <a:gd name="T7" fmla="*/ 11 h 17"/>
                  <a:gd name="T8" fmla="*/ 1 w 22"/>
                  <a:gd name="T9" fmla="*/ 17 h 17"/>
                  <a:gd name="T10" fmla="*/ 3 w 22"/>
                  <a:gd name="T11" fmla="*/ 17 h 17"/>
                  <a:gd name="T12" fmla="*/ 5 w 22"/>
                  <a:gd name="T13" fmla="*/ 15 h 17"/>
                  <a:gd name="T14" fmla="*/ 13 w 22"/>
                  <a:gd name="T15" fmla="*/ 9 h 17"/>
                  <a:gd name="T16" fmla="*/ 17 w 22"/>
                  <a:gd name="T17" fmla="*/ 10 h 17"/>
                  <a:gd name="T18" fmla="*/ 20 w 22"/>
                  <a:gd name="T19" fmla="*/ 8 h 17"/>
                  <a:gd name="T20" fmla="*/ 22 w 22"/>
                  <a:gd name="T21" fmla="*/ 2 h 17"/>
                  <a:gd name="T22" fmla="*/ 18 w 22"/>
                  <a:gd name="T23" fmla="*/ 0 h 17"/>
                  <a:gd name="T24" fmla="*/ 15 w 22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7">
                    <a:moveTo>
                      <a:pt x="15" y="1"/>
                    </a:moveTo>
                    <a:cubicBezTo>
                      <a:pt x="13" y="5"/>
                      <a:pt x="10" y="5"/>
                      <a:pt x="7" y="5"/>
                    </a:cubicBezTo>
                    <a:cubicBezTo>
                      <a:pt x="6" y="5"/>
                      <a:pt x="4" y="5"/>
                      <a:pt x="2" y="6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4"/>
                      <a:pt x="1" y="17"/>
                      <a:pt x="1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5" y="15"/>
                    </a:cubicBezTo>
                    <a:cubicBezTo>
                      <a:pt x="6" y="12"/>
                      <a:pt x="9" y="9"/>
                      <a:pt x="13" y="9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8" y="10"/>
                      <a:pt x="19" y="10"/>
                      <a:pt x="20" y="8"/>
                    </a:cubicBezTo>
                    <a:cubicBezTo>
                      <a:pt x="21" y="6"/>
                      <a:pt x="22" y="4"/>
                      <a:pt x="22" y="2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16" y="0"/>
                      <a:pt x="15" y="1"/>
                      <a:pt x="15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7" name="Freeform 1134"/>
              <p:cNvSpPr>
                <a:spLocks/>
              </p:cNvSpPr>
              <p:nvPr/>
            </p:nvSpPr>
            <p:spPr bwMode="auto">
              <a:xfrm>
                <a:off x="4068" y="1681"/>
                <a:ext cx="641" cy="415"/>
              </a:xfrm>
              <a:custGeom>
                <a:avLst/>
                <a:gdLst>
                  <a:gd name="T0" fmla="*/ 478 w 671"/>
                  <a:gd name="T1" fmla="*/ 83 h 435"/>
                  <a:gd name="T2" fmla="*/ 464 w 671"/>
                  <a:gd name="T3" fmla="*/ 113 h 435"/>
                  <a:gd name="T4" fmla="*/ 408 w 671"/>
                  <a:gd name="T5" fmla="*/ 147 h 435"/>
                  <a:gd name="T6" fmla="*/ 338 w 671"/>
                  <a:gd name="T7" fmla="*/ 171 h 435"/>
                  <a:gd name="T8" fmla="*/ 299 w 671"/>
                  <a:gd name="T9" fmla="*/ 162 h 435"/>
                  <a:gd name="T10" fmla="*/ 242 w 671"/>
                  <a:gd name="T11" fmla="*/ 157 h 435"/>
                  <a:gd name="T12" fmla="*/ 237 w 671"/>
                  <a:gd name="T13" fmla="*/ 155 h 435"/>
                  <a:gd name="T14" fmla="*/ 206 w 671"/>
                  <a:gd name="T15" fmla="*/ 124 h 435"/>
                  <a:gd name="T16" fmla="*/ 155 w 671"/>
                  <a:gd name="T17" fmla="*/ 73 h 435"/>
                  <a:gd name="T18" fmla="*/ 151 w 671"/>
                  <a:gd name="T19" fmla="*/ 68 h 435"/>
                  <a:gd name="T20" fmla="*/ 145 w 671"/>
                  <a:gd name="T21" fmla="*/ 63 h 435"/>
                  <a:gd name="T22" fmla="*/ 113 w 671"/>
                  <a:gd name="T23" fmla="*/ 96 h 435"/>
                  <a:gd name="T24" fmla="*/ 82 w 671"/>
                  <a:gd name="T25" fmla="*/ 121 h 435"/>
                  <a:gd name="T26" fmla="*/ 72 w 671"/>
                  <a:gd name="T27" fmla="*/ 159 h 435"/>
                  <a:gd name="T28" fmla="*/ 56 w 671"/>
                  <a:gd name="T29" fmla="*/ 171 h 435"/>
                  <a:gd name="T30" fmla="*/ 43 w 671"/>
                  <a:gd name="T31" fmla="*/ 180 h 435"/>
                  <a:gd name="T32" fmla="*/ 17 w 671"/>
                  <a:gd name="T33" fmla="*/ 185 h 435"/>
                  <a:gd name="T34" fmla="*/ 0 w 671"/>
                  <a:gd name="T35" fmla="*/ 198 h 435"/>
                  <a:gd name="T36" fmla="*/ 15 w 671"/>
                  <a:gd name="T37" fmla="*/ 229 h 435"/>
                  <a:gd name="T38" fmla="*/ 43 w 671"/>
                  <a:gd name="T39" fmla="*/ 248 h 435"/>
                  <a:gd name="T40" fmla="*/ 51 w 671"/>
                  <a:gd name="T41" fmla="*/ 244 h 435"/>
                  <a:gd name="T42" fmla="*/ 60 w 671"/>
                  <a:gd name="T43" fmla="*/ 271 h 435"/>
                  <a:gd name="T44" fmla="*/ 52 w 671"/>
                  <a:gd name="T45" fmla="*/ 291 h 435"/>
                  <a:gd name="T46" fmla="*/ 76 w 671"/>
                  <a:gd name="T47" fmla="*/ 315 h 435"/>
                  <a:gd name="T48" fmla="*/ 80 w 671"/>
                  <a:gd name="T49" fmla="*/ 316 h 435"/>
                  <a:gd name="T50" fmla="*/ 153 w 671"/>
                  <a:gd name="T51" fmla="*/ 345 h 435"/>
                  <a:gd name="T52" fmla="*/ 163 w 671"/>
                  <a:gd name="T53" fmla="*/ 348 h 435"/>
                  <a:gd name="T54" fmla="*/ 185 w 671"/>
                  <a:gd name="T55" fmla="*/ 343 h 435"/>
                  <a:gd name="T56" fmla="*/ 196 w 671"/>
                  <a:gd name="T57" fmla="*/ 345 h 435"/>
                  <a:gd name="T58" fmla="*/ 216 w 671"/>
                  <a:gd name="T59" fmla="*/ 330 h 435"/>
                  <a:gd name="T60" fmla="*/ 245 w 671"/>
                  <a:gd name="T61" fmla="*/ 338 h 435"/>
                  <a:gd name="T62" fmla="*/ 266 w 671"/>
                  <a:gd name="T63" fmla="*/ 359 h 435"/>
                  <a:gd name="T64" fmla="*/ 274 w 671"/>
                  <a:gd name="T65" fmla="*/ 410 h 435"/>
                  <a:gd name="T66" fmla="*/ 289 w 671"/>
                  <a:gd name="T67" fmla="*/ 420 h 435"/>
                  <a:gd name="T68" fmla="*/ 299 w 671"/>
                  <a:gd name="T69" fmla="*/ 411 h 435"/>
                  <a:gd name="T70" fmla="*/ 310 w 671"/>
                  <a:gd name="T71" fmla="*/ 408 h 435"/>
                  <a:gd name="T72" fmla="*/ 343 w 671"/>
                  <a:gd name="T73" fmla="*/ 402 h 435"/>
                  <a:gd name="T74" fmla="*/ 369 w 671"/>
                  <a:gd name="T75" fmla="*/ 422 h 435"/>
                  <a:gd name="T76" fmla="*/ 390 w 671"/>
                  <a:gd name="T77" fmla="*/ 429 h 435"/>
                  <a:gd name="T78" fmla="*/ 465 w 671"/>
                  <a:gd name="T79" fmla="*/ 403 h 435"/>
                  <a:gd name="T80" fmla="*/ 499 w 671"/>
                  <a:gd name="T81" fmla="*/ 373 h 435"/>
                  <a:gd name="T82" fmla="*/ 521 w 671"/>
                  <a:gd name="T83" fmla="*/ 333 h 435"/>
                  <a:gd name="T84" fmla="*/ 525 w 671"/>
                  <a:gd name="T85" fmla="*/ 308 h 435"/>
                  <a:gd name="T86" fmla="*/ 513 w 671"/>
                  <a:gd name="T87" fmla="*/ 283 h 435"/>
                  <a:gd name="T88" fmla="*/ 509 w 671"/>
                  <a:gd name="T89" fmla="*/ 241 h 435"/>
                  <a:gd name="T90" fmla="*/ 510 w 671"/>
                  <a:gd name="T91" fmla="*/ 226 h 435"/>
                  <a:gd name="T92" fmla="*/ 487 w 671"/>
                  <a:gd name="T93" fmla="*/ 201 h 435"/>
                  <a:gd name="T94" fmla="*/ 523 w 671"/>
                  <a:gd name="T95" fmla="*/ 201 h 435"/>
                  <a:gd name="T96" fmla="*/ 555 w 671"/>
                  <a:gd name="T97" fmla="*/ 187 h 435"/>
                  <a:gd name="T98" fmla="*/ 597 w 671"/>
                  <a:gd name="T99" fmla="*/ 166 h 435"/>
                  <a:gd name="T100" fmla="*/ 630 w 671"/>
                  <a:gd name="T101" fmla="*/ 152 h 435"/>
                  <a:gd name="T102" fmla="*/ 636 w 671"/>
                  <a:gd name="T103" fmla="*/ 121 h 435"/>
                  <a:gd name="T104" fmla="*/ 664 w 671"/>
                  <a:gd name="T105" fmla="*/ 102 h 435"/>
                  <a:gd name="T106" fmla="*/ 658 w 671"/>
                  <a:gd name="T107" fmla="*/ 81 h 435"/>
                  <a:gd name="T108" fmla="*/ 626 w 671"/>
                  <a:gd name="T109" fmla="*/ 70 h 435"/>
                  <a:gd name="T110" fmla="*/ 591 w 671"/>
                  <a:gd name="T111" fmla="*/ 49 h 435"/>
                  <a:gd name="T112" fmla="*/ 553 w 671"/>
                  <a:gd name="T113" fmla="*/ 2 h 435"/>
                  <a:gd name="T114" fmla="*/ 511 w 671"/>
                  <a:gd name="T115" fmla="*/ 8 h 435"/>
                  <a:gd name="T116" fmla="*/ 493 w 671"/>
                  <a:gd name="T117" fmla="*/ 53 h 435"/>
                  <a:gd name="T118" fmla="*/ 476 w 671"/>
                  <a:gd name="T119" fmla="*/ 59 h 435"/>
                  <a:gd name="T120" fmla="*/ 461 w 671"/>
                  <a:gd name="T121" fmla="*/ 71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1" h="435">
                    <a:moveTo>
                      <a:pt x="461" y="71"/>
                    </a:moveTo>
                    <a:cubicBezTo>
                      <a:pt x="461" y="77"/>
                      <a:pt x="461" y="77"/>
                      <a:pt x="461" y="77"/>
                    </a:cubicBezTo>
                    <a:cubicBezTo>
                      <a:pt x="459" y="78"/>
                      <a:pt x="459" y="78"/>
                      <a:pt x="459" y="78"/>
                    </a:cubicBezTo>
                    <a:cubicBezTo>
                      <a:pt x="459" y="78"/>
                      <a:pt x="458" y="78"/>
                      <a:pt x="458" y="79"/>
                    </a:cubicBezTo>
                    <a:cubicBezTo>
                      <a:pt x="458" y="79"/>
                      <a:pt x="458" y="79"/>
                      <a:pt x="459" y="80"/>
                    </a:cubicBezTo>
                    <a:cubicBezTo>
                      <a:pt x="460" y="82"/>
                      <a:pt x="461" y="82"/>
                      <a:pt x="461" y="82"/>
                    </a:cubicBezTo>
                    <a:cubicBezTo>
                      <a:pt x="462" y="82"/>
                      <a:pt x="462" y="82"/>
                      <a:pt x="463" y="81"/>
                    </a:cubicBezTo>
                    <a:cubicBezTo>
                      <a:pt x="464" y="81"/>
                      <a:pt x="466" y="80"/>
                      <a:pt x="469" y="80"/>
                    </a:cubicBezTo>
                    <a:cubicBezTo>
                      <a:pt x="472" y="80"/>
                      <a:pt x="475" y="82"/>
                      <a:pt x="477" y="82"/>
                    </a:cubicBezTo>
                    <a:cubicBezTo>
                      <a:pt x="477" y="83"/>
                      <a:pt x="478" y="83"/>
                      <a:pt x="478" y="83"/>
                    </a:cubicBezTo>
                    <a:cubicBezTo>
                      <a:pt x="479" y="80"/>
                      <a:pt x="483" y="78"/>
                      <a:pt x="486" y="78"/>
                    </a:cubicBezTo>
                    <a:cubicBezTo>
                      <a:pt x="488" y="78"/>
                      <a:pt x="491" y="79"/>
                      <a:pt x="492" y="81"/>
                    </a:cubicBezTo>
                    <a:cubicBezTo>
                      <a:pt x="493" y="83"/>
                      <a:pt x="496" y="85"/>
                      <a:pt x="498" y="86"/>
                    </a:cubicBezTo>
                    <a:cubicBezTo>
                      <a:pt x="503" y="91"/>
                      <a:pt x="508" y="95"/>
                      <a:pt x="507" y="98"/>
                    </a:cubicBezTo>
                    <a:cubicBezTo>
                      <a:pt x="507" y="100"/>
                      <a:pt x="506" y="102"/>
                      <a:pt x="500" y="102"/>
                    </a:cubicBezTo>
                    <a:cubicBezTo>
                      <a:pt x="498" y="102"/>
                      <a:pt x="496" y="102"/>
                      <a:pt x="493" y="101"/>
                    </a:cubicBezTo>
                    <a:cubicBezTo>
                      <a:pt x="491" y="100"/>
                      <a:pt x="489" y="101"/>
                      <a:pt x="486" y="102"/>
                    </a:cubicBezTo>
                    <a:cubicBezTo>
                      <a:pt x="484" y="103"/>
                      <a:pt x="481" y="104"/>
                      <a:pt x="479" y="104"/>
                    </a:cubicBezTo>
                    <a:cubicBezTo>
                      <a:pt x="476" y="104"/>
                      <a:pt x="471" y="105"/>
                      <a:pt x="467" y="109"/>
                    </a:cubicBezTo>
                    <a:cubicBezTo>
                      <a:pt x="465" y="111"/>
                      <a:pt x="465" y="112"/>
                      <a:pt x="464" y="113"/>
                    </a:cubicBezTo>
                    <a:cubicBezTo>
                      <a:pt x="462" y="116"/>
                      <a:pt x="461" y="119"/>
                      <a:pt x="455" y="119"/>
                    </a:cubicBezTo>
                    <a:cubicBezTo>
                      <a:pt x="454" y="119"/>
                      <a:pt x="453" y="119"/>
                      <a:pt x="452" y="120"/>
                    </a:cubicBezTo>
                    <a:cubicBezTo>
                      <a:pt x="448" y="120"/>
                      <a:pt x="445" y="120"/>
                      <a:pt x="440" y="124"/>
                    </a:cubicBezTo>
                    <a:cubicBezTo>
                      <a:pt x="436" y="126"/>
                      <a:pt x="432" y="128"/>
                      <a:pt x="428" y="128"/>
                    </a:cubicBezTo>
                    <a:cubicBezTo>
                      <a:pt x="424" y="128"/>
                      <a:pt x="420" y="126"/>
                      <a:pt x="419" y="126"/>
                    </a:cubicBezTo>
                    <a:cubicBezTo>
                      <a:pt x="419" y="125"/>
                      <a:pt x="417" y="125"/>
                      <a:pt x="416" y="125"/>
                    </a:cubicBezTo>
                    <a:cubicBezTo>
                      <a:pt x="414" y="125"/>
                      <a:pt x="412" y="126"/>
                      <a:pt x="411" y="128"/>
                    </a:cubicBezTo>
                    <a:cubicBezTo>
                      <a:pt x="410" y="129"/>
                      <a:pt x="411" y="130"/>
                      <a:pt x="412" y="132"/>
                    </a:cubicBezTo>
                    <a:cubicBezTo>
                      <a:pt x="413" y="134"/>
                      <a:pt x="415" y="137"/>
                      <a:pt x="414" y="140"/>
                    </a:cubicBezTo>
                    <a:cubicBezTo>
                      <a:pt x="414" y="144"/>
                      <a:pt x="411" y="146"/>
                      <a:pt x="408" y="147"/>
                    </a:cubicBezTo>
                    <a:cubicBezTo>
                      <a:pt x="405" y="148"/>
                      <a:pt x="402" y="149"/>
                      <a:pt x="400" y="152"/>
                    </a:cubicBezTo>
                    <a:cubicBezTo>
                      <a:pt x="394" y="159"/>
                      <a:pt x="383" y="162"/>
                      <a:pt x="378" y="161"/>
                    </a:cubicBezTo>
                    <a:cubicBezTo>
                      <a:pt x="377" y="161"/>
                      <a:pt x="376" y="161"/>
                      <a:pt x="375" y="161"/>
                    </a:cubicBezTo>
                    <a:cubicBezTo>
                      <a:pt x="373" y="160"/>
                      <a:pt x="369" y="160"/>
                      <a:pt x="365" y="160"/>
                    </a:cubicBezTo>
                    <a:cubicBezTo>
                      <a:pt x="360" y="160"/>
                      <a:pt x="357" y="160"/>
                      <a:pt x="354" y="162"/>
                    </a:cubicBezTo>
                    <a:cubicBezTo>
                      <a:pt x="350" y="164"/>
                      <a:pt x="346" y="166"/>
                      <a:pt x="343" y="168"/>
                    </a:cubicBezTo>
                    <a:cubicBezTo>
                      <a:pt x="343" y="168"/>
                      <a:pt x="342" y="169"/>
                      <a:pt x="341" y="169"/>
                    </a:cubicBezTo>
                    <a:cubicBezTo>
                      <a:pt x="341" y="170"/>
                      <a:pt x="340" y="170"/>
                      <a:pt x="339" y="170"/>
                    </a:cubicBezTo>
                    <a:cubicBezTo>
                      <a:pt x="339" y="170"/>
                      <a:pt x="339" y="171"/>
                      <a:pt x="339" y="171"/>
                    </a:cubicBezTo>
                    <a:cubicBezTo>
                      <a:pt x="338" y="171"/>
                      <a:pt x="338" y="171"/>
                      <a:pt x="338" y="171"/>
                    </a:cubicBezTo>
                    <a:cubicBezTo>
                      <a:pt x="337" y="172"/>
                      <a:pt x="337" y="172"/>
                      <a:pt x="336" y="172"/>
                    </a:cubicBezTo>
                    <a:cubicBezTo>
                      <a:pt x="336" y="172"/>
                      <a:pt x="336" y="172"/>
                      <a:pt x="335" y="172"/>
                    </a:cubicBezTo>
                    <a:cubicBezTo>
                      <a:pt x="335" y="172"/>
                      <a:pt x="334" y="172"/>
                      <a:pt x="334" y="172"/>
                    </a:cubicBezTo>
                    <a:cubicBezTo>
                      <a:pt x="334" y="172"/>
                      <a:pt x="334" y="172"/>
                      <a:pt x="334" y="172"/>
                    </a:cubicBezTo>
                    <a:cubicBezTo>
                      <a:pt x="333" y="172"/>
                      <a:pt x="333" y="172"/>
                      <a:pt x="333" y="172"/>
                    </a:cubicBezTo>
                    <a:cubicBezTo>
                      <a:pt x="331" y="172"/>
                      <a:pt x="329" y="171"/>
                      <a:pt x="328" y="169"/>
                    </a:cubicBezTo>
                    <a:cubicBezTo>
                      <a:pt x="327" y="168"/>
                      <a:pt x="327" y="168"/>
                      <a:pt x="325" y="168"/>
                    </a:cubicBezTo>
                    <a:cubicBezTo>
                      <a:pt x="319" y="169"/>
                      <a:pt x="316" y="167"/>
                      <a:pt x="312" y="165"/>
                    </a:cubicBezTo>
                    <a:cubicBezTo>
                      <a:pt x="311" y="164"/>
                      <a:pt x="310" y="164"/>
                      <a:pt x="309" y="164"/>
                    </a:cubicBezTo>
                    <a:cubicBezTo>
                      <a:pt x="306" y="164"/>
                      <a:pt x="304" y="165"/>
                      <a:pt x="299" y="162"/>
                    </a:cubicBezTo>
                    <a:cubicBezTo>
                      <a:pt x="295" y="159"/>
                      <a:pt x="289" y="158"/>
                      <a:pt x="284" y="158"/>
                    </a:cubicBezTo>
                    <a:cubicBezTo>
                      <a:pt x="283" y="158"/>
                      <a:pt x="281" y="158"/>
                      <a:pt x="280" y="158"/>
                    </a:cubicBezTo>
                    <a:cubicBezTo>
                      <a:pt x="278" y="157"/>
                      <a:pt x="272" y="157"/>
                      <a:pt x="267" y="157"/>
                    </a:cubicBezTo>
                    <a:cubicBezTo>
                      <a:pt x="262" y="157"/>
                      <a:pt x="256" y="157"/>
                      <a:pt x="253" y="157"/>
                    </a:cubicBezTo>
                    <a:cubicBezTo>
                      <a:pt x="251" y="157"/>
                      <a:pt x="249" y="157"/>
                      <a:pt x="246" y="157"/>
                    </a:cubicBezTo>
                    <a:cubicBezTo>
                      <a:pt x="245" y="157"/>
                      <a:pt x="244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39" y="157"/>
                      <a:pt x="239" y="157"/>
                      <a:pt x="239" y="157"/>
                    </a:cubicBezTo>
                    <a:cubicBezTo>
                      <a:pt x="239" y="156"/>
                      <a:pt x="239" y="156"/>
                      <a:pt x="239" y="156"/>
                    </a:cubicBezTo>
                    <a:cubicBezTo>
                      <a:pt x="239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7" y="155"/>
                    </a:cubicBezTo>
                    <a:cubicBezTo>
                      <a:pt x="237" y="155"/>
                      <a:pt x="237" y="155"/>
                      <a:pt x="237" y="155"/>
                    </a:cubicBezTo>
                    <a:cubicBezTo>
                      <a:pt x="237" y="155"/>
                      <a:pt x="237" y="154"/>
                      <a:pt x="237" y="154"/>
                    </a:cubicBezTo>
                    <a:cubicBezTo>
                      <a:pt x="237" y="153"/>
                      <a:pt x="236" y="152"/>
                      <a:pt x="235" y="151"/>
                    </a:cubicBezTo>
                    <a:cubicBezTo>
                      <a:pt x="233" y="149"/>
                      <a:pt x="231" y="147"/>
                      <a:pt x="230" y="142"/>
                    </a:cubicBezTo>
                    <a:cubicBezTo>
                      <a:pt x="229" y="136"/>
                      <a:pt x="226" y="135"/>
                      <a:pt x="223" y="134"/>
                    </a:cubicBezTo>
                    <a:cubicBezTo>
                      <a:pt x="221" y="134"/>
                      <a:pt x="219" y="132"/>
                      <a:pt x="218" y="131"/>
                    </a:cubicBezTo>
                    <a:cubicBezTo>
                      <a:pt x="217" y="130"/>
                      <a:pt x="217" y="130"/>
                      <a:pt x="216" y="129"/>
                    </a:cubicBezTo>
                    <a:cubicBezTo>
                      <a:pt x="215" y="129"/>
                      <a:pt x="214" y="128"/>
                      <a:pt x="213" y="127"/>
                    </a:cubicBezTo>
                    <a:cubicBezTo>
                      <a:pt x="212" y="126"/>
                      <a:pt x="210" y="124"/>
                      <a:pt x="208" y="124"/>
                    </a:cubicBezTo>
                    <a:cubicBezTo>
                      <a:pt x="207" y="124"/>
                      <a:pt x="207" y="124"/>
                      <a:pt x="206" y="124"/>
                    </a:cubicBezTo>
                    <a:cubicBezTo>
                      <a:pt x="200" y="124"/>
                      <a:pt x="184" y="122"/>
                      <a:pt x="181" y="117"/>
                    </a:cubicBezTo>
                    <a:cubicBezTo>
                      <a:pt x="179" y="114"/>
                      <a:pt x="180" y="111"/>
                      <a:pt x="182" y="110"/>
                    </a:cubicBezTo>
                    <a:cubicBezTo>
                      <a:pt x="182" y="109"/>
                      <a:pt x="183" y="108"/>
                      <a:pt x="183" y="107"/>
                    </a:cubicBezTo>
                    <a:cubicBezTo>
                      <a:pt x="183" y="105"/>
                      <a:pt x="183" y="103"/>
                      <a:pt x="184" y="101"/>
                    </a:cubicBezTo>
                    <a:cubicBezTo>
                      <a:pt x="184" y="100"/>
                      <a:pt x="185" y="98"/>
                      <a:pt x="184" y="97"/>
                    </a:cubicBezTo>
                    <a:cubicBezTo>
                      <a:pt x="182" y="96"/>
                      <a:pt x="178" y="91"/>
                      <a:pt x="178" y="87"/>
                    </a:cubicBezTo>
                    <a:cubicBezTo>
                      <a:pt x="177" y="85"/>
                      <a:pt x="173" y="81"/>
                      <a:pt x="170" y="81"/>
                    </a:cubicBezTo>
                    <a:cubicBezTo>
                      <a:pt x="165" y="81"/>
                      <a:pt x="162" y="78"/>
                      <a:pt x="159" y="75"/>
                    </a:cubicBezTo>
                    <a:cubicBezTo>
                      <a:pt x="158" y="74"/>
                      <a:pt x="157" y="74"/>
                      <a:pt x="156" y="74"/>
                    </a:cubicBezTo>
                    <a:cubicBezTo>
                      <a:pt x="156" y="73"/>
                      <a:pt x="156" y="73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3"/>
                      <a:pt x="155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3" y="71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53" y="71"/>
                      <a:pt x="153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9"/>
                    </a:cubicBezTo>
                    <a:cubicBezTo>
                      <a:pt x="152" y="69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1" y="67"/>
                      <a:pt x="151" y="67"/>
                      <a:pt x="151" y="67"/>
                    </a:cubicBezTo>
                    <a:cubicBezTo>
                      <a:pt x="151" y="67"/>
                      <a:pt x="150" y="66"/>
                      <a:pt x="150" y="66"/>
                    </a:cubicBezTo>
                    <a:cubicBezTo>
                      <a:pt x="150" y="66"/>
                      <a:pt x="150" y="65"/>
                      <a:pt x="150" y="65"/>
                    </a:cubicBezTo>
                    <a:cubicBezTo>
                      <a:pt x="150" y="65"/>
                      <a:pt x="150" y="64"/>
                      <a:pt x="150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8" y="63"/>
                      <a:pt x="148" y="63"/>
                      <a:pt x="147" y="63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6" y="63"/>
                      <a:pt x="146" y="63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4" y="63"/>
                      <a:pt x="144" y="64"/>
                      <a:pt x="144" y="64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71"/>
                      <a:pt x="140" y="75"/>
                      <a:pt x="135" y="75"/>
                    </a:cubicBezTo>
                    <a:cubicBezTo>
                      <a:pt x="133" y="75"/>
                      <a:pt x="130" y="77"/>
                      <a:pt x="130" y="82"/>
                    </a:cubicBezTo>
                    <a:cubicBezTo>
                      <a:pt x="130" y="84"/>
                      <a:pt x="131" y="85"/>
                      <a:pt x="131" y="86"/>
                    </a:cubicBezTo>
                    <a:cubicBezTo>
                      <a:pt x="132" y="88"/>
                      <a:pt x="133" y="89"/>
                      <a:pt x="131" y="92"/>
                    </a:cubicBezTo>
                    <a:cubicBezTo>
                      <a:pt x="129" y="94"/>
                      <a:pt x="124" y="97"/>
                      <a:pt x="120" y="97"/>
                    </a:cubicBezTo>
                    <a:cubicBezTo>
                      <a:pt x="120" y="97"/>
                      <a:pt x="119" y="97"/>
                      <a:pt x="118" y="96"/>
                    </a:cubicBezTo>
                    <a:cubicBezTo>
                      <a:pt x="117" y="96"/>
                      <a:pt x="115" y="96"/>
                      <a:pt x="113" y="96"/>
                    </a:cubicBezTo>
                    <a:cubicBezTo>
                      <a:pt x="111" y="96"/>
                      <a:pt x="110" y="96"/>
                      <a:pt x="108" y="95"/>
                    </a:cubicBezTo>
                    <a:cubicBezTo>
                      <a:pt x="107" y="95"/>
                      <a:pt x="105" y="94"/>
                      <a:pt x="104" y="94"/>
                    </a:cubicBezTo>
                    <a:cubicBezTo>
                      <a:pt x="104" y="94"/>
                      <a:pt x="103" y="93"/>
                      <a:pt x="103" y="93"/>
                    </a:cubicBezTo>
                    <a:cubicBezTo>
                      <a:pt x="103" y="93"/>
                      <a:pt x="103" y="94"/>
                      <a:pt x="103" y="94"/>
                    </a:cubicBezTo>
                    <a:cubicBezTo>
                      <a:pt x="102" y="96"/>
                      <a:pt x="101" y="99"/>
                      <a:pt x="100" y="103"/>
                    </a:cubicBezTo>
                    <a:cubicBezTo>
                      <a:pt x="98" y="106"/>
                      <a:pt x="96" y="112"/>
                      <a:pt x="96" y="114"/>
                    </a:cubicBezTo>
                    <a:cubicBezTo>
                      <a:pt x="97" y="116"/>
                      <a:pt x="99" y="118"/>
                      <a:pt x="98" y="120"/>
                    </a:cubicBezTo>
                    <a:cubicBezTo>
                      <a:pt x="98" y="121"/>
                      <a:pt x="97" y="122"/>
                      <a:pt x="94" y="122"/>
                    </a:cubicBezTo>
                    <a:cubicBezTo>
                      <a:pt x="89" y="122"/>
                      <a:pt x="86" y="122"/>
                      <a:pt x="85" y="120"/>
                    </a:cubicBezTo>
                    <a:cubicBezTo>
                      <a:pt x="84" y="120"/>
                      <a:pt x="83" y="121"/>
                      <a:pt x="82" y="121"/>
                    </a:cubicBezTo>
                    <a:cubicBezTo>
                      <a:pt x="80" y="122"/>
                      <a:pt x="78" y="123"/>
                      <a:pt x="76" y="123"/>
                    </a:cubicBezTo>
                    <a:cubicBezTo>
                      <a:pt x="75" y="123"/>
                      <a:pt x="72" y="123"/>
                      <a:pt x="71" y="124"/>
                    </a:cubicBezTo>
                    <a:cubicBezTo>
                      <a:pt x="73" y="126"/>
                      <a:pt x="73" y="130"/>
                      <a:pt x="73" y="135"/>
                    </a:cubicBezTo>
                    <a:cubicBezTo>
                      <a:pt x="73" y="135"/>
                      <a:pt x="75" y="137"/>
                      <a:pt x="75" y="139"/>
                    </a:cubicBezTo>
                    <a:cubicBezTo>
                      <a:pt x="77" y="143"/>
                      <a:pt x="79" y="146"/>
                      <a:pt x="78" y="148"/>
                    </a:cubicBezTo>
                    <a:cubicBezTo>
                      <a:pt x="77" y="149"/>
                      <a:pt x="76" y="150"/>
                      <a:pt x="75" y="152"/>
                    </a:cubicBezTo>
                    <a:cubicBezTo>
                      <a:pt x="73" y="153"/>
                      <a:pt x="72" y="155"/>
                      <a:pt x="72" y="156"/>
                    </a:cubicBezTo>
                    <a:cubicBezTo>
                      <a:pt x="72" y="157"/>
                      <a:pt x="72" y="157"/>
                      <a:pt x="72" y="158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4"/>
                      <a:pt x="70" y="164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69" y="165"/>
                      <a:pt x="69" y="165"/>
                      <a:pt x="69" y="165"/>
                    </a:cubicBezTo>
                    <a:cubicBezTo>
                      <a:pt x="67" y="166"/>
                      <a:pt x="63" y="168"/>
                      <a:pt x="60" y="169"/>
                    </a:cubicBezTo>
                    <a:cubicBezTo>
                      <a:pt x="59" y="170"/>
                      <a:pt x="58" y="171"/>
                      <a:pt x="56" y="171"/>
                    </a:cubicBezTo>
                    <a:cubicBezTo>
                      <a:pt x="54" y="172"/>
                      <a:pt x="53" y="172"/>
                      <a:pt x="52" y="174"/>
                    </a:cubicBezTo>
                    <a:cubicBezTo>
                      <a:pt x="52" y="175"/>
                      <a:pt x="51" y="176"/>
                      <a:pt x="49" y="178"/>
                    </a:cubicBezTo>
                    <a:cubicBezTo>
                      <a:pt x="49" y="178"/>
                      <a:pt x="49" y="178"/>
                      <a:pt x="49" y="178"/>
                    </a:cubicBezTo>
                    <a:cubicBezTo>
                      <a:pt x="49" y="178"/>
                      <a:pt x="48" y="178"/>
                      <a:pt x="48" y="178"/>
                    </a:cubicBezTo>
                    <a:cubicBezTo>
                      <a:pt x="48" y="178"/>
                      <a:pt x="48" y="178"/>
                      <a:pt x="48" y="179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7" y="179"/>
                      <a:pt x="46" y="179"/>
                      <a:pt x="46" y="179"/>
                    </a:cubicBezTo>
                    <a:cubicBezTo>
                      <a:pt x="46" y="179"/>
                      <a:pt x="46" y="179"/>
                      <a:pt x="45" y="180"/>
                    </a:cubicBezTo>
                    <a:cubicBezTo>
                      <a:pt x="45" y="180"/>
                      <a:pt x="45" y="180"/>
                      <a:pt x="44" y="180"/>
                    </a:cubicBezTo>
                    <a:cubicBezTo>
                      <a:pt x="44" y="180"/>
                      <a:pt x="44" y="180"/>
                      <a:pt x="43" y="180"/>
                    </a:cubicBezTo>
                    <a:cubicBezTo>
                      <a:pt x="43" y="180"/>
                      <a:pt x="43" y="180"/>
                      <a:pt x="43" y="180"/>
                    </a:cubicBezTo>
                    <a:cubicBezTo>
                      <a:pt x="42" y="180"/>
                      <a:pt x="42" y="180"/>
                      <a:pt x="41" y="180"/>
                    </a:cubicBezTo>
                    <a:cubicBezTo>
                      <a:pt x="40" y="180"/>
                      <a:pt x="40" y="180"/>
                      <a:pt x="40" y="180"/>
                    </a:cubicBezTo>
                    <a:cubicBezTo>
                      <a:pt x="39" y="179"/>
                      <a:pt x="38" y="179"/>
                      <a:pt x="37" y="179"/>
                    </a:cubicBezTo>
                    <a:cubicBezTo>
                      <a:pt x="36" y="179"/>
                      <a:pt x="35" y="179"/>
                      <a:pt x="33" y="182"/>
                    </a:cubicBezTo>
                    <a:cubicBezTo>
                      <a:pt x="30" y="185"/>
                      <a:pt x="29" y="185"/>
                      <a:pt x="27" y="186"/>
                    </a:cubicBezTo>
                    <a:cubicBezTo>
                      <a:pt x="27" y="186"/>
                      <a:pt x="26" y="186"/>
                      <a:pt x="26" y="187"/>
                    </a:cubicBezTo>
                    <a:cubicBezTo>
                      <a:pt x="25" y="187"/>
                      <a:pt x="24" y="188"/>
                      <a:pt x="23" y="188"/>
                    </a:cubicBezTo>
                    <a:cubicBezTo>
                      <a:pt x="21" y="188"/>
                      <a:pt x="19" y="187"/>
                      <a:pt x="18" y="186"/>
                    </a:cubicBezTo>
                    <a:cubicBezTo>
                      <a:pt x="18" y="185"/>
                      <a:pt x="17" y="185"/>
                      <a:pt x="17" y="185"/>
                    </a:cubicBezTo>
                    <a:cubicBezTo>
                      <a:pt x="16" y="185"/>
                      <a:pt x="15" y="185"/>
                      <a:pt x="15" y="186"/>
                    </a:cubicBezTo>
                    <a:cubicBezTo>
                      <a:pt x="13" y="186"/>
                      <a:pt x="12" y="187"/>
                      <a:pt x="11" y="187"/>
                    </a:cubicBezTo>
                    <a:cubicBezTo>
                      <a:pt x="10" y="187"/>
                      <a:pt x="9" y="188"/>
                      <a:pt x="9" y="188"/>
                    </a:cubicBezTo>
                    <a:cubicBezTo>
                      <a:pt x="8" y="189"/>
                      <a:pt x="7" y="191"/>
                      <a:pt x="5" y="191"/>
                    </a:cubicBezTo>
                    <a:cubicBezTo>
                      <a:pt x="4" y="191"/>
                      <a:pt x="3" y="191"/>
                      <a:pt x="3" y="192"/>
                    </a:cubicBezTo>
                    <a:cubicBezTo>
                      <a:pt x="2" y="192"/>
                      <a:pt x="2" y="192"/>
                      <a:pt x="1" y="192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1" y="193"/>
                      <a:pt x="1" y="194"/>
                      <a:pt x="1" y="195"/>
                    </a:cubicBezTo>
                    <a:cubicBezTo>
                      <a:pt x="1" y="195"/>
                      <a:pt x="1" y="195"/>
                      <a:pt x="1" y="196"/>
                    </a:cubicBezTo>
                    <a:cubicBezTo>
                      <a:pt x="1" y="196"/>
                      <a:pt x="0" y="197"/>
                      <a:pt x="0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1" y="206"/>
                      <a:pt x="1" y="206"/>
                      <a:pt x="1" y="206"/>
                    </a:cubicBezTo>
                    <a:cubicBezTo>
                      <a:pt x="5" y="207"/>
                      <a:pt x="10" y="210"/>
                      <a:pt x="12" y="213"/>
                    </a:cubicBezTo>
                    <a:cubicBezTo>
                      <a:pt x="12" y="213"/>
                      <a:pt x="12" y="214"/>
                      <a:pt x="12" y="214"/>
                    </a:cubicBezTo>
                    <a:cubicBezTo>
                      <a:pt x="13" y="215"/>
                      <a:pt x="13" y="215"/>
                      <a:pt x="13" y="216"/>
                    </a:cubicBezTo>
                    <a:cubicBezTo>
                      <a:pt x="13" y="216"/>
                      <a:pt x="13" y="216"/>
                      <a:pt x="13" y="216"/>
                    </a:cubicBezTo>
                    <a:cubicBezTo>
                      <a:pt x="13" y="216"/>
                      <a:pt x="13" y="217"/>
                      <a:pt x="13" y="217"/>
                    </a:cubicBezTo>
                    <a:cubicBezTo>
                      <a:pt x="13" y="221"/>
                      <a:pt x="14" y="226"/>
                      <a:pt x="14" y="228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6" y="230"/>
                      <a:pt x="17" y="231"/>
                      <a:pt x="18" y="232"/>
                    </a:cubicBezTo>
                    <a:cubicBezTo>
                      <a:pt x="23" y="235"/>
                      <a:pt x="25" y="236"/>
                      <a:pt x="25" y="238"/>
                    </a:cubicBezTo>
                    <a:cubicBezTo>
                      <a:pt x="25" y="239"/>
                      <a:pt x="25" y="243"/>
                      <a:pt x="29" y="245"/>
                    </a:cubicBezTo>
                    <a:cubicBezTo>
                      <a:pt x="30" y="245"/>
                      <a:pt x="32" y="246"/>
                      <a:pt x="33" y="246"/>
                    </a:cubicBezTo>
                    <a:cubicBezTo>
                      <a:pt x="33" y="247"/>
                      <a:pt x="33" y="247"/>
                      <a:pt x="34" y="247"/>
                    </a:cubicBezTo>
                    <a:cubicBezTo>
                      <a:pt x="34" y="247"/>
                      <a:pt x="35" y="248"/>
                      <a:pt x="36" y="248"/>
                    </a:cubicBezTo>
                    <a:cubicBezTo>
                      <a:pt x="36" y="248"/>
                      <a:pt x="36" y="248"/>
                      <a:pt x="36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9"/>
                      <a:pt x="44" y="249"/>
                    </a:cubicBezTo>
                    <a:cubicBezTo>
                      <a:pt x="44" y="249"/>
                      <a:pt x="45" y="249"/>
                      <a:pt x="45" y="248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46" y="247"/>
                      <a:pt x="46" y="247"/>
                      <a:pt x="46" y="247"/>
                    </a:cubicBezTo>
                    <a:cubicBezTo>
                      <a:pt x="47" y="247"/>
                      <a:pt x="47" y="247"/>
                      <a:pt x="47" y="246"/>
                    </a:cubicBezTo>
                    <a:cubicBezTo>
                      <a:pt x="47" y="246"/>
                      <a:pt x="48" y="246"/>
                      <a:pt x="49" y="245"/>
                    </a:cubicBezTo>
                    <a:cubicBezTo>
                      <a:pt x="49" y="245"/>
                      <a:pt x="49" y="245"/>
                      <a:pt x="49" y="245"/>
                    </a:cubicBezTo>
                    <a:cubicBezTo>
                      <a:pt x="50" y="245"/>
                      <a:pt x="50" y="245"/>
                      <a:pt x="51" y="244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52" y="244"/>
                      <a:pt x="52" y="244"/>
                      <a:pt x="53" y="243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54" y="243"/>
                      <a:pt x="54" y="243"/>
                      <a:pt x="55" y="243"/>
                    </a:cubicBezTo>
                    <a:cubicBezTo>
                      <a:pt x="55" y="243"/>
                      <a:pt x="55" y="243"/>
                      <a:pt x="55" y="243"/>
                    </a:cubicBezTo>
                    <a:cubicBezTo>
                      <a:pt x="56" y="243"/>
                      <a:pt x="57" y="243"/>
                      <a:pt x="57" y="243"/>
                    </a:cubicBezTo>
                    <a:cubicBezTo>
                      <a:pt x="58" y="243"/>
                      <a:pt x="58" y="243"/>
                      <a:pt x="58" y="243"/>
                    </a:cubicBezTo>
                    <a:cubicBezTo>
                      <a:pt x="62" y="243"/>
                      <a:pt x="69" y="248"/>
                      <a:pt x="71" y="252"/>
                    </a:cubicBezTo>
                    <a:cubicBezTo>
                      <a:pt x="72" y="254"/>
                      <a:pt x="73" y="255"/>
                      <a:pt x="72" y="256"/>
                    </a:cubicBezTo>
                    <a:cubicBezTo>
                      <a:pt x="71" y="259"/>
                      <a:pt x="64" y="270"/>
                      <a:pt x="60" y="271"/>
                    </a:cubicBezTo>
                    <a:cubicBezTo>
                      <a:pt x="59" y="271"/>
                      <a:pt x="58" y="271"/>
                      <a:pt x="58" y="271"/>
                    </a:cubicBezTo>
                    <a:cubicBezTo>
                      <a:pt x="57" y="271"/>
                      <a:pt x="57" y="271"/>
                      <a:pt x="57" y="271"/>
                    </a:cubicBezTo>
                    <a:cubicBezTo>
                      <a:pt x="57" y="271"/>
                      <a:pt x="56" y="271"/>
                      <a:pt x="56" y="271"/>
                    </a:cubicBezTo>
                    <a:cubicBezTo>
                      <a:pt x="56" y="272"/>
                      <a:pt x="56" y="273"/>
                      <a:pt x="56" y="273"/>
                    </a:cubicBezTo>
                    <a:cubicBezTo>
                      <a:pt x="56" y="274"/>
                      <a:pt x="57" y="276"/>
                      <a:pt x="58" y="277"/>
                    </a:cubicBezTo>
                    <a:cubicBezTo>
                      <a:pt x="59" y="279"/>
                      <a:pt x="61" y="280"/>
                      <a:pt x="62" y="282"/>
                    </a:cubicBezTo>
                    <a:cubicBezTo>
                      <a:pt x="63" y="284"/>
                      <a:pt x="63" y="286"/>
                      <a:pt x="62" y="287"/>
                    </a:cubicBezTo>
                    <a:cubicBezTo>
                      <a:pt x="60" y="290"/>
                      <a:pt x="55" y="291"/>
                      <a:pt x="52" y="289"/>
                    </a:cubicBezTo>
                    <a:cubicBezTo>
                      <a:pt x="52" y="289"/>
                      <a:pt x="52" y="289"/>
                      <a:pt x="52" y="289"/>
                    </a:cubicBezTo>
                    <a:cubicBezTo>
                      <a:pt x="52" y="289"/>
                      <a:pt x="52" y="290"/>
                      <a:pt x="52" y="291"/>
                    </a:cubicBezTo>
                    <a:cubicBezTo>
                      <a:pt x="53" y="292"/>
                      <a:pt x="53" y="294"/>
                      <a:pt x="54" y="296"/>
                    </a:cubicBezTo>
                    <a:cubicBezTo>
                      <a:pt x="54" y="297"/>
                      <a:pt x="54" y="299"/>
                      <a:pt x="55" y="299"/>
                    </a:cubicBezTo>
                    <a:cubicBezTo>
                      <a:pt x="57" y="299"/>
                      <a:pt x="59" y="301"/>
                      <a:pt x="60" y="303"/>
                    </a:cubicBezTo>
                    <a:cubicBezTo>
                      <a:pt x="61" y="304"/>
                      <a:pt x="63" y="306"/>
                      <a:pt x="64" y="306"/>
                    </a:cubicBezTo>
                    <a:cubicBezTo>
                      <a:pt x="68" y="306"/>
                      <a:pt x="71" y="310"/>
                      <a:pt x="72" y="312"/>
                    </a:cubicBezTo>
                    <a:cubicBezTo>
                      <a:pt x="73" y="312"/>
                      <a:pt x="73" y="313"/>
                      <a:pt x="73" y="313"/>
                    </a:cubicBezTo>
                    <a:cubicBezTo>
                      <a:pt x="73" y="313"/>
                      <a:pt x="74" y="313"/>
                      <a:pt x="74" y="313"/>
                    </a:cubicBezTo>
                    <a:cubicBezTo>
                      <a:pt x="74" y="314"/>
                      <a:pt x="75" y="314"/>
                      <a:pt x="75" y="314"/>
                    </a:cubicBezTo>
                    <a:cubicBezTo>
                      <a:pt x="75" y="314"/>
                      <a:pt x="75" y="314"/>
                      <a:pt x="75" y="314"/>
                    </a:cubicBezTo>
                    <a:cubicBezTo>
                      <a:pt x="75" y="315"/>
                      <a:pt x="76" y="315"/>
                      <a:pt x="76" y="315"/>
                    </a:cubicBezTo>
                    <a:cubicBezTo>
                      <a:pt x="76" y="315"/>
                      <a:pt x="76" y="316"/>
                      <a:pt x="76" y="316"/>
                    </a:cubicBezTo>
                    <a:cubicBezTo>
                      <a:pt x="77" y="316"/>
                      <a:pt x="77" y="316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8" y="317"/>
                      <a:pt x="78" y="317"/>
                      <a:pt x="78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1" y="315"/>
                      <a:pt x="82" y="314"/>
                      <a:pt x="85" y="314"/>
                    </a:cubicBezTo>
                    <a:cubicBezTo>
                      <a:pt x="87" y="314"/>
                      <a:pt x="90" y="315"/>
                      <a:pt x="93" y="317"/>
                    </a:cubicBezTo>
                    <a:cubicBezTo>
                      <a:pt x="94" y="319"/>
                      <a:pt x="100" y="323"/>
                      <a:pt x="105" y="326"/>
                    </a:cubicBezTo>
                    <a:cubicBezTo>
                      <a:pt x="109" y="329"/>
                      <a:pt x="113" y="332"/>
                      <a:pt x="115" y="334"/>
                    </a:cubicBezTo>
                    <a:cubicBezTo>
                      <a:pt x="120" y="338"/>
                      <a:pt x="132" y="342"/>
                      <a:pt x="136" y="342"/>
                    </a:cubicBezTo>
                    <a:cubicBezTo>
                      <a:pt x="136" y="342"/>
                      <a:pt x="136" y="342"/>
                      <a:pt x="136" y="342"/>
                    </a:cubicBezTo>
                    <a:cubicBezTo>
                      <a:pt x="138" y="342"/>
                      <a:pt x="140" y="343"/>
                      <a:pt x="142" y="343"/>
                    </a:cubicBezTo>
                    <a:cubicBezTo>
                      <a:pt x="145" y="344"/>
                      <a:pt x="147" y="345"/>
                      <a:pt x="150" y="345"/>
                    </a:cubicBezTo>
                    <a:cubicBezTo>
                      <a:pt x="151" y="345"/>
                      <a:pt x="151" y="345"/>
                      <a:pt x="151" y="345"/>
                    </a:cubicBezTo>
                    <a:cubicBezTo>
                      <a:pt x="152" y="345"/>
                      <a:pt x="152" y="345"/>
                      <a:pt x="153" y="345"/>
                    </a:cubicBezTo>
                    <a:cubicBezTo>
                      <a:pt x="153" y="345"/>
                      <a:pt x="153" y="344"/>
                      <a:pt x="154" y="344"/>
                    </a:cubicBezTo>
                    <a:cubicBezTo>
                      <a:pt x="154" y="344"/>
                      <a:pt x="155" y="344"/>
                      <a:pt x="155" y="343"/>
                    </a:cubicBezTo>
                    <a:cubicBezTo>
                      <a:pt x="156" y="342"/>
                      <a:pt x="157" y="341"/>
                      <a:pt x="158" y="341"/>
                    </a:cubicBezTo>
                    <a:cubicBezTo>
                      <a:pt x="159" y="341"/>
                      <a:pt x="160" y="342"/>
                      <a:pt x="161" y="343"/>
                    </a:cubicBezTo>
                    <a:cubicBezTo>
                      <a:pt x="161" y="343"/>
                      <a:pt x="161" y="344"/>
                      <a:pt x="162" y="344"/>
                    </a:cubicBezTo>
                    <a:cubicBezTo>
                      <a:pt x="162" y="344"/>
                      <a:pt x="162" y="345"/>
                      <a:pt x="162" y="345"/>
                    </a:cubicBezTo>
                    <a:cubicBezTo>
                      <a:pt x="162" y="345"/>
                      <a:pt x="162" y="346"/>
                      <a:pt x="162" y="346"/>
                    </a:cubicBezTo>
                    <a:cubicBezTo>
                      <a:pt x="162" y="346"/>
                      <a:pt x="162" y="346"/>
                      <a:pt x="162" y="346"/>
                    </a:cubicBezTo>
                    <a:cubicBezTo>
                      <a:pt x="163" y="347"/>
                      <a:pt x="163" y="347"/>
                      <a:pt x="163" y="348"/>
                    </a:cubicBezTo>
                    <a:cubicBezTo>
                      <a:pt x="163" y="348"/>
                      <a:pt x="163" y="348"/>
                      <a:pt x="163" y="348"/>
                    </a:cubicBezTo>
                    <a:cubicBezTo>
                      <a:pt x="163" y="347"/>
                      <a:pt x="164" y="346"/>
                      <a:pt x="164" y="346"/>
                    </a:cubicBezTo>
                    <a:cubicBezTo>
                      <a:pt x="164" y="346"/>
                      <a:pt x="164" y="346"/>
                      <a:pt x="164" y="346"/>
                    </a:cubicBezTo>
                    <a:cubicBezTo>
                      <a:pt x="165" y="345"/>
                      <a:pt x="165" y="345"/>
                      <a:pt x="166" y="344"/>
                    </a:cubicBezTo>
                    <a:cubicBezTo>
                      <a:pt x="166" y="344"/>
                      <a:pt x="166" y="344"/>
                      <a:pt x="166" y="344"/>
                    </a:cubicBezTo>
                    <a:cubicBezTo>
                      <a:pt x="166" y="344"/>
                      <a:pt x="167" y="343"/>
                      <a:pt x="167" y="343"/>
                    </a:cubicBezTo>
                    <a:cubicBezTo>
                      <a:pt x="167" y="343"/>
                      <a:pt x="167" y="343"/>
                      <a:pt x="167" y="343"/>
                    </a:cubicBezTo>
                    <a:cubicBezTo>
                      <a:pt x="168" y="343"/>
                      <a:pt x="168" y="343"/>
                      <a:pt x="169" y="343"/>
                    </a:cubicBezTo>
                    <a:cubicBezTo>
                      <a:pt x="169" y="342"/>
                      <a:pt x="170" y="342"/>
                      <a:pt x="170" y="342"/>
                    </a:cubicBezTo>
                    <a:cubicBezTo>
                      <a:pt x="173" y="339"/>
                      <a:pt x="176" y="340"/>
                      <a:pt x="182" y="343"/>
                    </a:cubicBezTo>
                    <a:cubicBezTo>
                      <a:pt x="183" y="343"/>
                      <a:pt x="184" y="343"/>
                      <a:pt x="185" y="343"/>
                    </a:cubicBezTo>
                    <a:cubicBezTo>
                      <a:pt x="186" y="343"/>
                      <a:pt x="187" y="343"/>
                      <a:pt x="187" y="343"/>
                    </a:cubicBezTo>
                    <a:cubicBezTo>
                      <a:pt x="188" y="343"/>
                      <a:pt x="189" y="343"/>
                      <a:pt x="189" y="343"/>
                    </a:cubicBezTo>
                    <a:cubicBezTo>
                      <a:pt x="189" y="343"/>
                      <a:pt x="190" y="343"/>
                      <a:pt x="190" y="343"/>
                    </a:cubicBezTo>
                    <a:cubicBezTo>
                      <a:pt x="190" y="343"/>
                      <a:pt x="191" y="344"/>
                      <a:pt x="191" y="344"/>
                    </a:cubicBezTo>
                    <a:cubicBezTo>
                      <a:pt x="191" y="344"/>
                      <a:pt x="192" y="344"/>
                      <a:pt x="192" y="344"/>
                    </a:cubicBezTo>
                    <a:cubicBezTo>
                      <a:pt x="192" y="344"/>
                      <a:pt x="193" y="345"/>
                      <a:pt x="193" y="345"/>
                    </a:cubicBezTo>
                    <a:cubicBezTo>
                      <a:pt x="193" y="345"/>
                      <a:pt x="193" y="345"/>
                      <a:pt x="194" y="345"/>
                    </a:cubicBezTo>
                    <a:cubicBezTo>
                      <a:pt x="194" y="346"/>
                      <a:pt x="194" y="346"/>
                      <a:pt x="194" y="346"/>
                    </a:cubicBezTo>
                    <a:cubicBezTo>
                      <a:pt x="195" y="346"/>
                      <a:pt x="195" y="346"/>
                      <a:pt x="195" y="346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7" y="345"/>
                      <a:pt x="198" y="345"/>
                      <a:pt x="198" y="345"/>
                    </a:cubicBezTo>
                    <a:cubicBezTo>
                      <a:pt x="198" y="345"/>
                      <a:pt x="199" y="343"/>
                      <a:pt x="200" y="343"/>
                    </a:cubicBezTo>
                    <a:cubicBezTo>
                      <a:pt x="200" y="342"/>
                      <a:pt x="201" y="341"/>
                      <a:pt x="202" y="341"/>
                    </a:cubicBezTo>
                    <a:cubicBezTo>
                      <a:pt x="202" y="340"/>
                      <a:pt x="203" y="339"/>
                      <a:pt x="203" y="339"/>
                    </a:cubicBezTo>
                    <a:cubicBezTo>
                      <a:pt x="204" y="337"/>
                      <a:pt x="205" y="335"/>
                      <a:pt x="208" y="336"/>
                    </a:cubicBezTo>
                    <a:cubicBezTo>
                      <a:pt x="208" y="336"/>
                      <a:pt x="208" y="335"/>
                      <a:pt x="208" y="335"/>
                    </a:cubicBezTo>
                    <a:cubicBezTo>
                      <a:pt x="209" y="335"/>
                      <a:pt x="210" y="335"/>
                      <a:pt x="210" y="334"/>
                    </a:cubicBezTo>
                    <a:cubicBezTo>
                      <a:pt x="211" y="333"/>
                      <a:pt x="213" y="332"/>
                      <a:pt x="215" y="331"/>
                    </a:cubicBezTo>
                    <a:cubicBezTo>
                      <a:pt x="215" y="330"/>
                      <a:pt x="216" y="330"/>
                      <a:pt x="216" y="330"/>
                    </a:cubicBezTo>
                    <a:cubicBezTo>
                      <a:pt x="220" y="328"/>
                      <a:pt x="224" y="328"/>
                      <a:pt x="227" y="329"/>
                    </a:cubicBezTo>
                    <a:cubicBezTo>
                      <a:pt x="228" y="329"/>
                      <a:pt x="229" y="329"/>
                      <a:pt x="230" y="329"/>
                    </a:cubicBezTo>
                    <a:cubicBezTo>
                      <a:pt x="232" y="328"/>
                      <a:pt x="234" y="327"/>
                      <a:pt x="235" y="327"/>
                    </a:cubicBezTo>
                    <a:cubicBezTo>
                      <a:pt x="237" y="327"/>
                      <a:pt x="239" y="328"/>
                      <a:pt x="239" y="330"/>
                    </a:cubicBezTo>
                    <a:cubicBezTo>
                      <a:pt x="239" y="330"/>
                      <a:pt x="240" y="332"/>
                      <a:pt x="240" y="333"/>
                    </a:cubicBezTo>
                    <a:cubicBezTo>
                      <a:pt x="241" y="334"/>
                      <a:pt x="242" y="335"/>
                      <a:pt x="243" y="337"/>
                    </a:cubicBezTo>
                    <a:cubicBezTo>
                      <a:pt x="243" y="337"/>
                      <a:pt x="243" y="337"/>
                      <a:pt x="243" y="337"/>
                    </a:cubicBezTo>
                    <a:cubicBezTo>
                      <a:pt x="244" y="338"/>
                      <a:pt x="244" y="338"/>
                      <a:pt x="244" y="338"/>
                    </a:cubicBezTo>
                    <a:cubicBezTo>
                      <a:pt x="244" y="338"/>
                      <a:pt x="244" y="338"/>
                      <a:pt x="245" y="338"/>
                    </a:cubicBezTo>
                    <a:cubicBezTo>
                      <a:pt x="245" y="338"/>
                      <a:pt x="245" y="338"/>
                      <a:pt x="245" y="338"/>
                    </a:cubicBezTo>
                    <a:cubicBezTo>
                      <a:pt x="245" y="338"/>
                      <a:pt x="246" y="338"/>
                      <a:pt x="246" y="339"/>
                    </a:cubicBezTo>
                    <a:cubicBezTo>
                      <a:pt x="246" y="339"/>
                      <a:pt x="246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8" y="339"/>
                      <a:pt x="248" y="338"/>
                      <a:pt x="248" y="338"/>
                    </a:cubicBezTo>
                    <a:cubicBezTo>
                      <a:pt x="249" y="338"/>
                      <a:pt x="251" y="337"/>
                      <a:pt x="252" y="337"/>
                    </a:cubicBezTo>
                    <a:cubicBezTo>
                      <a:pt x="255" y="337"/>
                      <a:pt x="259" y="340"/>
                      <a:pt x="259" y="343"/>
                    </a:cubicBezTo>
                    <a:cubicBezTo>
                      <a:pt x="259" y="347"/>
                      <a:pt x="259" y="347"/>
                      <a:pt x="260" y="347"/>
                    </a:cubicBezTo>
                    <a:cubicBezTo>
                      <a:pt x="263" y="347"/>
                      <a:pt x="266" y="348"/>
                      <a:pt x="266" y="355"/>
                    </a:cubicBezTo>
                    <a:cubicBezTo>
                      <a:pt x="266" y="356"/>
                      <a:pt x="266" y="357"/>
                      <a:pt x="266" y="359"/>
                    </a:cubicBezTo>
                    <a:cubicBezTo>
                      <a:pt x="266" y="363"/>
                      <a:pt x="267" y="368"/>
                      <a:pt x="263" y="373"/>
                    </a:cubicBezTo>
                    <a:cubicBezTo>
                      <a:pt x="258" y="378"/>
                      <a:pt x="254" y="385"/>
                      <a:pt x="254" y="387"/>
                    </a:cubicBezTo>
                    <a:cubicBezTo>
                      <a:pt x="254" y="388"/>
                      <a:pt x="254" y="389"/>
                      <a:pt x="254" y="390"/>
                    </a:cubicBezTo>
                    <a:cubicBezTo>
                      <a:pt x="255" y="390"/>
                      <a:pt x="257" y="390"/>
                      <a:pt x="258" y="390"/>
                    </a:cubicBezTo>
                    <a:cubicBezTo>
                      <a:pt x="260" y="390"/>
                      <a:pt x="265" y="391"/>
                      <a:pt x="266" y="393"/>
                    </a:cubicBezTo>
                    <a:cubicBezTo>
                      <a:pt x="266" y="394"/>
                      <a:pt x="266" y="395"/>
                      <a:pt x="266" y="396"/>
                    </a:cubicBezTo>
                    <a:cubicBezTo>
                      <a:pt x="266" y="396"/>
                      <a:pt x="266" y="399"/>
                      <a:pt x="267" y="401"/>
                    </a:cubicBezTo>
                    <a:cubicBezTo>
                      <a:pt x="267" y="402"/>
                      <a:pt x="268" y="402"/>
                      <a:pt x="268" y="402"/>
                    </a:cubicBezTo>
                    <a:cubicBezTo>
                      <a:pt x="270" y="402"/>
                      <a:pt x="272" y="403"/>
                      <a:pt x="273" y="405"/>
                    </a:cubicBezTo>
                    <a:cubicBezTo>
                      <a:pt x="274" y="406"/>
                      <a:pt x="275" y="407"/>
                      <a:pt x="274" y="410"/>
                    </a:cubicBezTo>
                    <a:cubicBezTo>
                      <a:pt x="274" y="410"/>
                      <a:pt x="274" y="410"/>
                      <a:pt x="274" y="410"/>
                    </a:cubicBezTo>
                    <a:cubicBezTo>
                      <a:pt x="273" y="411"/>
                      <a:pt x="273" y="411"/>
                      <a:pt x="273" y="411"/>
                    </a:cubicBezTo>
                    <a:cubicBezTo>
                      <a:pt x="273" y="412"/>
                      <a:pt x="272" y="414"/>
                      <a:pt x="272" y="414"/>
                    </a:cubicBezTo>
                    <a:cubicBezTo>
                      <a:pt x="275" y="414"/>
                      <a:pt x="278" y="415"/>
                      <a:pt x="279" y="416"/>
                    </a:cubicBezTo>
                    <a:cubicBezTo>
                      <a:pt x="280" y="417"/>
                      <a:pt x="280" y="418"/>
                      <a:pt x="280" y="420"/>
                    </a:cubicBezTo>
                    <a:cubicBezTo>
                      <a:pt x="280" y="420"/>
                      <a:pt x="280" y="421"/>
                      <a:pt x="280" y="421"/>
                    </a:cubicBezTo>
                    <a:cubicBezTo>
                      <a:pt x="281" y="422"/>
                      <a:pt x="282" y="422"/>
                      <a:pt x="282" y="422"/>
                    </a:cubicBezTo>
                    <a:cubicBezTo>
                      <a:pt x="283" y="422"/>
                      <a:pt x="284" y="422"/>
                      <a:pt x="284" y="421"/>
                    </a:cubicBezTo>
                    <a:cubicBezTo>
                      <a:pt x="285" y="421"/>
                      <a:pt x="286" y="421"/>
                      <a:pt x="286" y="421"/>
                    </a:cubicBezTo>
                    <a:cubicBezTo>
                      <a:pt x="287" y="420"/>
                      <a:pt x="288" y="420"/>
                      <a:pt x="289" y="420"/>
                    </a:cubicBezTo>
                    <a:cubicBezTo>
                      <a:pt x="290" y="420"/>
                      <a:pt x="290" y="420"/>
                      <a:pt x="290" y="420"/>
                    </a:cubicBezTo>
                    <a:cubicBezTo>
                      <a:pt x="290" y="420"/>
                      <a:pt x="290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3" y="421"/>
                      <a:pt x="293" y="422"/>
                      <a:pt x="294" y="423"/>
                    </a:cubicBezTo>
                    <a:cubicBezTo>
                      <a:pt x="295" y="424"/>
                      <a:pt x="295" y="425"/>
                      <a:pt x="296" y="425"/>
                    </a:cubicBezTo>
                    <a:cubicBezTo>
                      <a:pt x="296" y="424"/>
                      <a:pt x="295" y="421"/>
                      <a:pt x="295" y="420"/>
                    </a:cubicBezTo>
                    <a:cubicBezTo>
                      <a:pt x="293" y="418"/>
                      <a:pt x="294" y="415"/>
                      <a:pt x="295" y="413"/>
                    </a:cubicBezTo>
                    <a:cubicBezTo>
                      <a:pt x="295" y="411"/>
                      <a:pt x="297" y="411"/>
                      <a:pt x="298" y="411"/>
                    </a:cubicBezTo>
                    <a:cubicBezTo>
                      <a:pt x="298" y="411"/>
                      <a:pt x="299" y="411"/>
                      <a:pt x="299" y="411"/>
                    </a:cubicBezTo>
                    <a:cubicBezTo>
                      <a:pt x="300" y="411"/>
                      <a:pt x="301" y="411"/>
                      <a:pt x="301" y="411"/>
                    </a:cubicBezTo>
                    <a:cubicBezTo>
                      <a:pt x="301" y="411"/>
                      <a:pt x="301" y="411"/>
                      <a:pt x="302" y="411"/>
                    </a:cubicBezTo>
                    <a:cubicBezTo>
                      <a:pt x="302" y="410"/>
                      <a:pt x="302" y="410"/>
                      <a:pt x="303" y="410"/>
                    </a:cubicBezTo>
                    <a:cubicBezTo>
                      <a:pt x="303" y="410"/>
                      <a:pt x="303" y="410"/>
                      <a:pt x="303" y="410"/>
                    </a:cubicBezTo>
                    <a:cubicBezTo>
                      <a:pt x="303" y="410"/>
                      <a:pt x="304" y="409"/>
                      <a:pt x="304" y="409"/>
                    </a:cubicBezTo>
                    <a:cubicBezTo>
                      <a:pt x="304" y="409"/>
                      <a:pt x="304" y="409"/>
                      <a:pt x="304" y="409"/>
                    </a:cubicBezTo>
                    <a:cubicBezTo>
                      <a:pt x="304" y="409"/>
                      <a:pt x="304" y="408"/>
                      <a:pt x="305" y="408"/>
                    </a:cubicBezTo>
                    <a:cubicBezTo>
                      <a:pt x="305" y="408"/>
                      <a:pt x="305" y="408"/>
                      <a:pt x="306" y="407"/>
                    </a:cubicBezTo>
                    <a:cubicBezTo>
                      <a:pt x="306" y="407"/>
                      <a:pt x="307" y="407"/>
                      <a:pt x="307" y="407"/>
                    </a:cubicBezTo>
                    <a:cubicBezTo>
                      <a:pt x="308" y="407"/>
                      <a:pt x="310" y="408"/>
                      <a:pt x="310" y="408"/>
                    </a:cubicBezTo>
                    <a:cubicBezTo>
                      <a:pt x="311" y="408"/>
                      <a:pt x="312" y="408"/>
                      <a:pt x="312" y="408"/>
                    </a:cubicBezTo>
                    <a:cubicBezTo>
                      <a:pt x="313" y="407"/>
                      <a:pt x="314" y="406"/>
                      <a:pt x="316" y="406"/>
                    </a:cubicBezTo>
                    <a:cubicBezTo>
                      <a:pt x="317" y="406"/>
                      <a:pt x="318" y="407"/>
                      <a:pt x="319" y="407"/>
                    </a:cubicBezTo>
                    <a:cubicBezTo>
                      <a:pt x="320" y="408"/>
                      <a:pt x="322" y="408"/>
                      <a:pt x="323" y="407"/>
                    </a:cubicBezTo>
                    <a:cubicBezTo>
                      <a:pt x="325" y="406"/>
                      <a:pt x="328" y="406"/>
                      <a:pt x="329" y="407"/>
                    </a:cubicBezTo>
                    <a:cubicBezTo>
                      <a:pt x="329" y="407"/>
                      <a:pt x="329" y="407"/>
                      <a:pt x="330" y="407"/>
                    </a:cubicBezTo>
                    <a:cubicBezTo>
                      <a:pt x="330" y="407"/>
                      <a:pt x="330" y="407"/>
                      <a:pt x="330" y="407"/>
                    </a:cubicBezTo>
                    <a:cubicBezTo>
                      <a:pt x="331" y="404"/>
                      <a:pt x="337" y="400"/>
                      <a:pt x="340" y="400"/>
                    </a:cubicBezTo>
                    <a:cubicBezTo>
                      <a:pt x="341" y="400"/>
                      <a:pt x="341" y="400"/>
                      <a:pt x="342" y="401"/>
                    </a:cubicBezTo>
                    <a:cubicBezTo>
                      <a:pt x="342" y="401"/>
                      <a:pt x="342" y="401"/>
                      <a:pt x="343" y="402"/>
                    </a:cubicBezTo>
                    <a:cubicBezTo>
                      <a:pt x="344" y="403"/>
                      <a:pt x="345" y="404"/>
                      <a:pt x="350" y="405"/>
                    </a:cubicBezTo>
                    <a:cubicBezTo>
                      <a:pt x="352" y="405"/>
                      <a:pt x="354" y="406"/>
                      <a:pt x="355" y="408"/>
                    </a:cubicBezTo>
                    <a:cubicBezTo>
                      <a:pt x="356" y="409"/>
                      <a:pt x="356" y="411"/>
                      <a:pt x="355" y="412"/>
                    </a:cubicBezTo>
                    <a:cubicBezTo>
                      <a:pt x="355" y="413"/>
                      <a:pt x="355" y="413"/>
                      <a:pt x="355" y="414"/>
                    </a:cubicBezTo>
                    <a:cubicBezTo>
                      <a:pt x="355" y="415"/>
                      <a:pt x="362" y="420"/>
                      <a:pt x="364" y="420"/>
                    </a:cubicBezTo>
                    <a:cubicBezTo>
                      <a:pt x="365" y="420"/>
                      <a:pt x="365" y="420"/>
                      <a:pt x="365" y="421"/>
                    </a:cubicBezTo>
                    <a:cubicBezTo>
                      <a:pt x="365" y="421"/>
                      <a:pt x="365" y="421"/>
                      <a:pt x="366" y="421"/>
                    </a:cubicBezTo>
                    <a:cubicBezTo>
                      <a:pt x="366" y="421"/>
                      <a:pt x="366" y="421"/>
                      <a:pt x="367" y="422"/>
                    </a:cubicBezTo>
                    <a:cubicBezTo>
                      <a:pt x="367" y="422"/>
                      <a:pt x="367" y="422"/>
                      <a:pt x="367" y="422"/>
                    </a:cubicBezTo>
                    <a:cubicBezTo>
                      <a:pt x="367" y="422"/>
                      <a:pt x="368" y="422"/>
                      <a:pt x="369" y="422"/>
                    </a:cubicBezTo>
                    <a:cubicBezTo>
                      <a:pt x="370" y="422"/>
                      <a:pt x="370" y="422"/>
                      <a:pt x="370" y="422"/>
                    </a:cubicBezTo>
                    <a:cubicBezTo>
                      <a:pt x="371" y="422"/>
                      <a:pt x="371" y="421"/>
                      <a:pt x="371" y="421"/>
                    </a:cubicBezTo>
                    <a:cubicBezTo>
                      <a:pt x="372" y="419"/>
                      <a:pt x="374" y="418"/>
                      <a:pt x="376" y="418"/>
                    </a:cubicBezTo>
                    <a:cubicBezTo>
                      <a:pt x="378" y="418"/>
                      <a:pt x="380" y="419"/>
                      <a:pt x="381" y="421"/>
                    </a:cubicBezTo>
                    <a:cubicBezTo>
                      <a:pt x="381" y="422"/>
                      <a:pt x="382" y="422"/>
                      <a:pt x="382" y="422"/>
                    </a:cubicBezTo>
                    <a:cubicBezTo>
                      <a:pt x="382" y="422"/>
                      <a:pt x="383" y="422"/>
                      <a:pt x="384" y="421"/>
                    </a:cubicBezTo>
                    <a:cubicBezTo>
                      <a:pt x="385" y="420"/>
                      <a:pt x="386" y="420"/>
                      <a:pt x="387" y="420"/>
                    </a:cubicBezTo>
                    <a:cubicBezTo>
                      <a:pt x="389" y="420"/>
                      <a:pt x="391" y="421"/>
                      <a:pt x="391" y="423"/>
                    </a:cubicBezTo>
                    <a:cubicBezTo>
                      <a:pt x="392" y="424"/>
                      <a:pt x="392" y="427"/>
                      <a:pt x="390" y="429"/>
                    </a:cubicBezTo>
                    <a:cubicBezTo>
                      <a:pt x="390" y="429"/>
                      <a:pt x="390" y="429"/>
                      <a:pt x="390" y="429"/>
                    </a:cubicBezTo>
                    <a:cubicBezTo>
                      <a:pt x="390" y="431"/>
                      <a:pt x="391" y="434"/>
                      <a:pt x="392" y="435"/>
                    </a:cubicBezTo>
                    <a:cubicBezTo>
                      <a:pt x="393" y="435"/>
                      <a:pt x="393" y="434"/>
                      <a:pt x="392" y="433"/>
                    </a:cubicBezTo>
                    <a:cubicBezTo>
                      <a:pt x="391" y="428"/>
                      <a:pt x="398" y="424"/>
                      <a:pt x="409" y="421"/>
                    </a:cubicBezTo>
                    <a:cubicBezTo>
                      <a:pt x="419" y="417"/>
                      <a:pt x="429" y="411"/>
                      <a:pt x="430" y="409"/>
                    </a:cubicBezTo>
                    <a:cubicBezTo>
                      <a:pt x="430" y="408"/>
                      <a:pt x="431" y="407"/>
                      <a:pt x="433" y="407"/>
                    </a:cubicBezTo>
                    <a:cubicBezTo>
                      <a:pt x="433" y="407"/>
                      <a:pt x="434" y="408"/>
                      <a:pt x="436" y="408"/>
                    </a:cubicBezTo>
                    <a:cubicBezTo>
                      <a:pt x="438" y="409"/>
                      <a:pt x="441" y="409"/>
                      <a:pt x="442" y="408"/>
                    </a:cubicBezTo>
                    <a:cubicBezTo>
                      <a:pt x="445" y="406"/>
                      <a:pt x="454" y="405"/>
                      <a:pt x="461" y="405"/>
                    </a:cubicBezTo>
                    <a:cubicBezTo>
                      <a:pt x="462" y="405"/>
                      <a:pt x="462" y="405"/>
                      <a:pt x="462" y="405"/>
                    </a:cubicBezTo>
                    <a:cubicBezTo>
                      <a:pt x="463" y="405"/>
                      <a:pt x="464" y="405"/>
                      <a:pt x="465" y="403"/>
                    </a:cubicBezTo>
                    <a:cubicBezTo>
                      <a:pt x="465" y="402"/>
                      <a:pt x="466" y="401"/>
                      <a:pt x="468" y="400"/>
                    </a:cubicBezTo>
                    <a:cubicBezTo>
                      <a:pt x="469" y="399"/>
                      <a:pt x="470" y="398"/>
                      <a:pt x="470" y="397"/>
                    </a:cubicBezTo>
                    <a:cubicBezTo>
                      <a:pt x="472" y="396"/>
                      <a:pt x="472" y="395"/>
                      <a:pt x="475" y="394"/>
                    </a:cubicBezTo>
                    <a:cubicBezTo>
                      <a:pt x="479" y="393"/>
                      <a:pt x="480" y="390"/>
                      <a:pt x="480" y="389"/>
                    </a:cubicBezTo>
                    <a:cubicBezTo>
                      <a:pt x="480" y="387"/>
                      <a:pt x="483" y="386"/>
                      <a:pt x="485" y="385"/>
                    </a:cubicBezTo>
                    <a:cubicBezTo>
                      <a:pt x="486" y="384"/>
                      <a:pt x="488" y="384"/>
                      <a:pt x="488" y="384"/>
                    </a:cubicBezTo>
                    <a:cubicBezTo>
                      <a:pt x="488" y="382"/>
                      <a:pt x="490" y="381"/>
                      <a:pt x="492" y="380"/>
                    </a:cubicBezTo>
                    <a:cubicBezTo>
                      <a:pt x="492" y="380"/>
                      <a:pt x="494" y="379"/>
                      <a:pt x="494" y="379"/>
                    </a:cubicBezTo>
                    <a:cubicBezTo>
                      <a:pt x="494" y="376"/>
                      <a:pt x="496" y="375"/>
                      <a:pt x="497" y="374"/>
                    </a:cubicBezTo>
                    <a:cubicBezTo>
                      <a:pt x="498" y="374"/>
                      <a:pt x="499" y="374"/>
                      <a:pt x="499" y="373"/>
                    </a:cubicBezTo>
                    <a:cubicBezTo>
                      <a:pt x="499" y="373"/>
                      <a:pt x="499" y="371"/>
                      <a:pt x="499" y="370"/>
                    </a:cubicBezTo>
                    <a:cubicBezTo>
                      <a:pt x="499" y="368"/>
                      <a:pt x="498" y="365"/>
                      <a:pt x="501" y="364"/>
                    </a:cubicBezTo>
                    <a:cubicBezTo>
                      <a:pt x="500" y="364"/>
                      <a:pt x="500" y="363"/>
                      <a:pt x="500" y="363"/>
                    </a:cubicBezTo>
                    <a:cubicBezTo>
                      <a:pt x="499" y="362"/>
                      <a:pt x="499" y="362"/>
                      <a:pt x="499" y="361"/>
                    </a:cubicBezTo>
                    <a:cubicBezTo>
                      <a:pt x="498" y="360"/>
                      <a:pt x="499" y="359"/>
                      <a:pt x="499" y="359"/>
                    </a:cubicBezTo>
                    <a:cubicBezTo>
                      <a:pt x="500" y="358"/>
                      <a:pt x="501" y="357"/>
                      <a:pt x="503" y="356"/>
                    </a:cubicBezTo>
                    <a:cubicBezTo>
                      <a:pt x="505" y="356"/>
                      <a:pt x="506" y="356"/>
                      <a:pt x="507" y="355"/>
                    </a:cubicBezTo>
                    <a:cubicBezTo>
                      <a:pt x="510" y="353"/>
                      <a:pt x="511" y="351"/>
                      <a:pt x="512" y="348"/>
                    </a:cubicBezTo>
                    <a:cubicBezTo>
                      <a:pt x="512" y="344"/>
                      <a:pt x="518" y="341"/>
                      <a:pt x="520" y="340"/>
                    </a:cubicBezTo>
                    <a:cubicBezTo>
                      <a:pt x="521" y="340"/>
                      <a:pt x="522" y="337"/>
                      <a:pt x="521" y="333"/>
                    </a:cubicBezTo>
                    <a:cubicBezTo>
                      <a:pt x="521" y="331"/>
                      <a:pt x="522" y="329"/>
                      <a:pt x="523" y="329"/>
                    </a:cubicBezTo>
                    <a:cubicBezTo>
                      <a:pt x="522" y="328"/>
                      <a:pt x="522" y="327"/>
                      <a:pt x="522" y="326"/>
                    </a:cubicBezTo>
                    <a:cubicBezTo>
                      <a:pt x="523" y="325"/>
                      <a:pt x="523" y="324"/>
                      <a:pt x="525" y="323"/>
                    </a:cubicBezTo>
                    <a:cubicBezTo>
                      <a:pt x="523" y="323"/>
                      <a:pt x="522" y="321"/>
                      <a:pt x="521" y="320"/>
                    </a:cubicBezTo>
                    <a:cubicBezTo>
                      <a:pt x="520" y="320"/>
                      <a:pt x="520" y="320"/>
                      <a:pt x="520" y="320"/>
                    </a:cubicBezTo>
                    <a:cubicBezTo>
                      <a:pt x="519" y="320"/>
                      <a:pt x="518" y="321"/>
                      <a:pt x="517" y="321"/>
                    </a:cubicBezTo>
                    <a:cubicBezTo>
                      <a:pt x="515" y="321"/>
                      <a:pt x="512" y="319"/>
                      <a:pt x="512" y="317"/>
                    </a:cubicBezTo>
                    <a:cubicBezTo>
                      <a:pt x="511" y="316"/>
                      <a:pt x="512" y="314"/>
                      <a:pt x="514" y="314"/>
                    </a:cubicBezTo>
                    <a:cubicBezTo>
                      <a:pt x="516" y="313"/>
                      <a:pt x="519" y="312"/>
                      <a:pt x="521" y="310"/>
                    </a:cubicBezTo>
                    <a:cubicBezTo>
                      <a:pt x="523" y="310"/>
                      <a:pt x="524" y="309"/>
                      <a:pt x="525" y="308"/>
                    </a:cubicBezTo>
                    <a:cubicBezTo>
                      <a:pt x="524" y="307"/>
                      <a:pt x="521" y="306"/>
                      <a:pt x="520" y="306"/>
                    </a:cubicBezTo>
                    <a:cubicBezTo>
                      <a:pt x="520" y="306"/>
                      <a:pt x="520" y="306"/>
                      <a:pt x="520" y="306"/>
                    </a:cubicBezTo>
                    <a:cubicBezTo>
                      <a:pt x="517" y="306"/>
                      <a:pt x="515" y="303"/>
                      <a:pt x="513" y="301"/>
                    </a:cubicBezTo>
                    <a:cubicBezTo>
                      <a:pt x="512" y="300"/>
                      <a:pt x="511" y="298"/>
                      <a:pt x="510" y="298"/>
                    </a:cubicBezTo>
                    <a:cubicBezTo>
                      <a:pt x="507" y="298"/>
                      <a:pt x="507" y="297"/>
                      <a:pt x="507" y="296"/>
                    </a:cubicBezTo>
                    <a:cubicBezTo>
                      <a:pt x="507" y="293"/>
                      <a:pt x="511" y="293"/>
                      <a:pt x="512" y="293"/>
                    </a:cubicBezTo>
                    <a:cubicBezTo>
                      <a:pt x="514" y="293"/>
                      <a:pt x="516" y="293"/>
                      <a:pt x="517" y="294"/>
                    </a:cubicBezTo>
                    <a:cubicBezTo>
                      <a:pt x="520" y="296"/>
                      <a:pt x="522" y="297"/>
                      <a:pt x="524" y="297"/>
                    </a:cubicBezTo>
                    <a:cubicBezTo>
                      <a:pt x="523" y="295"/>
                      <a:pt x="520" y="292"/>
                      <a:pt x="515" y="289"/>
                    </a:cubicBezTo>
                    <a:cubicBezTo>
                      <a:pt x="513" y="287"/>
                      <a:pt x="513" y="284"/>
                      <a:pt x="513" y="283"/>
                    </a:cubicBezTo>
                    <a:cubicBezTo>
                      <a:pt x="513" y="282"/>
                      <a:pt x="513" y="282"/>
                      <a:pt x="513" y="282"/>
                    </a:cubicBezTo>
                    <a:cubicBezTo>
                      <a:pt x="511" y="280"/>
                      <a:pt x="507" y="270"/>
                      <a:pt x="506" y="267"/>
                    </a:cubicBezTo>
                    <a:cubicBezTo>
                      <a:pt x="505" y="266"/>
                      <a:pt x="503" y="265"/>
                      <a:pt x="501" y="264"/>
                    </a:cubicBezTo>
                    <a:cubicBezTo>
                      <a:pt x="499" y="263"/>
                      <a:pt x="497" y="262"/>
                      <a:pt x="496" y="261"/>
                    </a:cubicBezTo>
                    <a:cubicBezTo>
                      <a:pt x="495" y="259"/>
                      <a:pt x="495" y="257"/>
                      <a:pt x="495" y="255"/>
                    </a:cubicBezTo>
                    <a:cubicBezTo>
                      <a:pt x="496" y="252"/>
                      <a:pt x="499" y="249"/>
                      <a:pt x="502" y="247"/>
                    </a:cubicBezTo>
                    <a:cubicBezTo>
                      <a:pt x="504" y="247"/>
                      <a:pt x="504" y="245"/>
                      <a:pt x="505" y="244"/>
                    </a:cubicBezTo>
                    <a:cubicBezTo>
                      <a:pt x="505" y="243"/>
                      <a:pt x="506" y="241"/>
                      <a:pt x="508" y="241"/>
                    </a:cubicBezTo>
                    <a:cubicBezTo>
                      <a:pt x="508" y="241"/>
                      <a:pt x="508" y="241"/>
                      <a:pt x="508" y="241"/>
                    </a:cubicBezTo>
                    <a:cubicBezTo>
                      <a:pt x="509" y="241"/>
                      <a:pt x="509" y="241"/>
                      <a:pt x="509" y="241"/>
                    </a:cubicBezTo>
                    <a:cubicBezTo>
                      <a:pt x="510" y="241"/>
                      <a:pt x="511" y="241"/>
                      <a:pt x="512" y="238"/>
                    </a:cubicBezTo>
                    <a:cubicBezTo>
                      <a:pt x="514" y="235"/>
                      <a:pt x="517" y="235"/>
                      <a:pt x="518" y="234"/>
                    </a:cubicBezTo>
                    <a:cubicBezTo>
                      <a:pt x="519" y="234"/>
                      <a:pt x="519" y="234"/>
                      <a:pt x="520" y="234"/>
                    </a:cubicBezTo>
                    <a:cubicBezTo>
                      <a:pt x="521" y="233"/>
                      <a:pt x="524" y="232"/>
                      <a:pt x="527" y="231"/>
                    </a:cubicBezTo>
                    <a:cubicBezTo>
                      <a:pt x="529" y="231"/>
                      <a:pt x="532" y="231"/>
                      <a:pt x="533" y="230"/>
                    </a:cubicBezTo>
                    <a:cubicBezTo>
                      <a:pt x="533" y="230"/>
                      <a:pt x="533" y="229"/>
                      <a:pt x="532" y="228"/>
                    </a:cubicBezTo>
                    <a:cubicBezTo>
                      <a:pt x="531" y="227"/>
                      <a:pt x="529" y="226"/>
                      <a:pt x="528" y="226"/>
                    </a:cubicBezTo>
                    <a:cubicBezTo>
                      <a:pt x="527" y="227"/>
                      <a:pt x="526" y="227"/>
                      <a:pt x="525" y="227"/>
                    </a:cubicBezTo>
                    <a:cubicBezTo>
                      <a:pt x="521" y="227"/>
                      <a:pt x="517" y="225"/>
                      <a:pt x="515" y="221"/>
                    </a:cubicBezTo>
                    <a:cubicBezTo>
                      <a:pt x="514" y="221"/>
                      <a:pt x="511" y="224"/>
                      <a:pt x="510" y="226"/>
                    </a:cubicBezTo>
                    <a:cubicBezTo>
                      <a:pt x="507" y="228"/>
                      <a:pt x="505" y="230"/>
                      <a:pt x="502" y="232"/>
                    </a:cubicBezTo>
                    <a:cubicBezTo>
                      <a:pt x="499" y="233"/>
                      <a:pt x="496" y="232"/>
                      <a:pt x="494" y="229"/>
                    </a:cubicBezTo>
                    <a:cubicBezTo>
                      <a:pt x="492" y="226"/>
                      <a:pt x="491" y="223"/>
                      <a:pt x="493" y="220"/>
                    </a:cubicBezTo>
                    <a:cubicBezTo>
                      <a:pt x="493" y="219"/>
                      <a:pt x="493" y="219"/>
                      <a:pt x="493" y="219"/>
                    </a:cubicBezTo>
                    <a:cubicBezTo>
                      <a:pt x="493" y="219"/>
                      <a:pt x="492" y="219"/>
                      <a:pt x="488" y="219"/>
                    </a:cubicBezTo>
                    <a:cubicBezTo>
                      <a:pt x="486" y="219"/>
                      <a:pt x="485" y="219"/>
                      <a:pt x="483" y="219"/>
                    </a:cubicBezTo>
                    <a:cubicBezTo>
                      <a:pt x="483" y="219"/>
                      <a:pt x="483" y="219"/>
                      <a:pt x="483" y="219"/>
                    </a:cubicBezTo>
                    <a:cubicBezTo>
                      <a:pt x="479" y="219"/>
                      <a:pt x="476" y="216"/>
                      <a:pt x="476" y="212"/>
                    </a:cubicBezTo>
                    <a:cubicBezTo>
                      <a:pt x="476" y="208"/>
                      <a:pt x="478" y="201"/>
                      <a:pt x="482" y="201"/>
                    </a:cubicBezTo>
                    <a:cubicBezTo>
                      <a:pt x="484" y="201"/>
                      <a:pt x="486" y="201"/>
                      <a:pt x="487" y="201"/>
                    </a:cubicBezTo>
                    <a:cubicBezTo>
                      <a:pt x="488" y="201"/>
                      <a:pt x="490" y="202"/>
                      <a:pt x="491" y="202"/>
                    </a:cubicBezTo>
                    <a:cubicBezTo>
                      <a:pt x="492" y="202"/>
                      <a:pt x="494" y="201"/>
                      <a:pt x="495" y="198"/>
                    </a:cubicBezTo>
                    <a:cubicBezTo>
                      <a:pt x="496" y="193"/>
                      <a:pt x="499" y="192"/>
                      <a:pt x="502" y="192"/>
                    </a:cubicBezTo>
                    <a:cubicBezTo>
                      <a:pt x="504" y="191"/>
                      <a:pt x="506" y="191"/>
                      <a:pt x="508" y="188"/>
                    </a:cubicBezTo>
                    <a:cubicBezTo>
                      <a:pt x="512" y="184"/>
                      <a:pt x="518" y="178"/>
                      <a:pt x="524" y="178"/>
                    </a:cubicBezTo>
                    <a:cubicBezTo>
                      <a:pt x="526" y="178"/>
                      <a:pt x="528" y="179"/>
                      <a:pt x="530" y="180"/>
                    </a:cubicBezTo>
                    <a:cubicBezTo>
                      <a:pt x="532" y="182"/>
                      <a:pt x="532" y="183"/>
                      <a:pt x="532" y="184"/>
                    </a:cubicBezTo>
                    <a:cubicBezTo>
                      <a:pt x="533" y="188"/>
                      <a:pt x="530" y="191"/>
                      <a:pt x="527" y="194"/>
                    </a:cubicBezTo>
                    <a:cubicBezTo>
                      <a:pt x="525" y="195"/>
                      <a:pt x="524" y="197"/>
                      <a:pt x="523" y="198"/>
                    </a:cubicBezTo>
                    <a:cubicBezTo>
                      <a:pt x="523" y="199"/>
                      <a:pt x="523" y="200"/>
                      <a:pt x="523" y="201"/>
                    </a:cubicBezTo>
                    <a:cubicBezTo>
                      <a:pt x="523" y="202"/>
                      <a:pt x="523" y="204"/>
                      <a:pt x="522" y="206"/>
                    </a:cubicBezTo>
                    <a:cubicBezTo>
                      <a:pt x="523" y="206"/>
                      <a:pt x="525" y="205"/>
                      <a:pt x="526" y="204"/>
                    </a:cubicBezTo>
                    <a:cubicBezTo>
                      <a:pt x="534" y="199"/>
                      <a:pt x="541" y="195"/>
                      <a:pt x="548" y="192"/>
                    </a:cubicBezTo>
                    <a:cubicBezTo>
                      <a:pt x="549" y="192"/>
                      <a:pt x="551" y="191"/>
                      <a:pt x="552" y="191"/>
                    </a:cubicBezTo>
                    <a:cubicBezTo>
                      <a:pt x="552" y="191"/>
                      <a:pt x="552" y="191"/>
                      <a:pt x="553" y="191"/>
                    </a:cubicBezTo>
                    <a:cubicBezTo>
                      <a:pt x="553" y="191"/>
                      <a:pt x="553" y="190"/>
                      <a:pt x="553" y="190"/>
                    </a:cubicBezTo>
                    <a:cubicBezTo>
                      <a:pt x="553" y="190"/>
                      <a:pt x="553" y="189"/>
                      <a:pt x="554" y="189"/>
                    </a:cubicBezTo>
                    <a:cubicBezTo>
                      <a:pt x="554" y="189"/>
                      <a:pt x="554" y="189"/>
                      <a:pt x="554" y="189"/>
                    </a:cubicBezTo>
                    <a:cubicBezTo>
                      <a:pt x="554" y="188"/>
                      <a:pt x="554" y="188"/>
                      <a:pt x="555" y="188"/>
                    </a:cubicBezTo>
                    <a:cubicBezTo>
                      <a:pt x="555" y="188"/>
                      <a:pt x="555" y="188"/>
                      <a:pt x="555" y="187"/>
                    </a:cubicBezTo>
                    <a:cubicBezTo>
                      <a:pt x="555" y="187"/>
                      <a:pt x="556" y="187"/>
                      <a:pt x="556" y="187"/>
                    </a:cubicBezTo>
                    <a:cubicBezTo>
                      <a:pt x="557" y="186"/>
                      <a:pt x="558" y="186"/>
                      <a:pt x="559" y="185"/>
                    </a:cubicBezTo>
                    <a:cubicBezTo>
                      <a:pt x="564" y="183"/>
                      <a:pt x="575" y="178"/>
                      <a:pt x="576" y="176"/>
                    </a:cubicBezTo>
                    <a:cubicBezTo>
                      <a:pt x="577" y="175"/>
                      <a:pt x="577" y="174"/>
                      <a:pt x="578" y="173"/>
                    </a:cubicBezTo>
                    <a:cubicBezTo>
                      <a:pt x="580" y="170"/>
                      <a:pt x="582" y="167"/>
                      <a:pt x="585" y="167"/>
                    </a:cubicBezTo>
                    <a:cubicBezTo>
                      <a:pt x="587" y="167"/>
                      <a:pt x="588" y="168"/>
                      <a:pt x="589" y="169"/>
                    </a:cubicBezTo>
                    <a:cubicBezTo>
                      <a:pt x="590" y="169"/>
                      <a:pt x="591" y="170"/>
                      <a:pt x="592" y="170"/>
                    </a:cubicBezTo>
                    <a:cubicBezTo>
                      <a:pt x="594" y="170"/>
                      <a:pt x="595" y="170"/>
                      <a:pt x="596" y="170"/>
                    </a:cubicBezTo>
                    <a:cubicBezTo>
                      <a:pt x="596" y="170"/>
                      <a:pt x="597" y="170"/>
                      <a:pt x="598" y="170"/>
                    </a:cubicBezTo>
                    <a:cubicBezTo>
                      <a:pt x="597" y="169"/>
                      <a:pt x="596" y="167"/>
                      <a:pt x="597" y="166"/>
                    </a:cubicBezTo>
                    <a:cubicBezTo>
                      <a:pt x="598" y="164"/>
                      <a:pt x="600" y="164"/>
                      <a:pt x="603" y="163"/>
                    </a:cubicBezTo>
                    <a:cubicBezTo>
                      <a:pt x="604" y="163"/>
                      <a:pt x="604" y="163"/>
                      <a:pt x="604" y="163"/>
                    </a:cubicBezTo>
                    <a:cubicBezTo>
                      <a:pt x="606" y="163"/>
                      <a:pt x="606" y="162"/>
                      <a:pt x="607" y="161"/>
                    </a:cubicBezTo>
                    <a:cubicBezTo>
                      <a:pt x="608" y="159"/>
                      <a:pt x="609" y="157"/>
                      <a:pt x="612" y="157"/>
                    </a:cubicBezTo>
                    <a:cubicBezTo>
                      <a:pt x="612" y="157"/>
                      <a:pt x="613" y="155"/>
                      <a:pt x="613" y="154"/>
                    </a:cubicBezTo>
                    <a:cubicBezTo>
                      <a:pt x="614" y="152"/>
                      <a:pt x="615" y="149"/>
                      <a:pt x="619" y="149"/>
                    </a:cubicBezTo>
                    <a:cubicBezTo>
                      <a:pt x="621" y="149"/>
                      <a:pt x="622" y="150"/>
                      <a:pt x="624" y="151"/>
                    </a:cubicBezTo>
                    <a:cubicBezTo>
                      <a:pt x="625" y="152"/>
                      <a:pt x="626" y="153"/>
                      <a:pt x="627" y="152"/>
                    </a:cubicBezTo>
                    <a:cubicBezTo>
                      <a:pt x="628" y="152"/>
                      <a:pt x="629" y="152"/>
                      <a:pt x="629" y="152"/>
                    </a:cubicBezTo>
                    <a:cubicBezTo>
                      <a:pt x="629" y="152"/>
                      <a:pt x="630" y="152"/>
                      <a:pt x="630" y="152"/>
                    </a:cubicBezTo>
                    <a:cubicBezTo>
                      <a:pt x="630" y="152"/>
                      <a:pt x="630" y="152"/>
                      <a:pt x="631" y="153"/>
                    </a:cubicBezTo>
                    <a:cubicBezTo>
                      <a:pt x="631" y="152"/>
                      <a:pt x="631" y="152"/>
                      <a:pt x="632" y="152"/>
                    </a:cubicBezTo>
                    <a:cubicBezTo>
                      <a:pt x="632" y="152"/>
                      <a:pt x="632" y="152"/>
                      <a:pt x="632" y="151"/>
                    </a:cubicBezTo>
                    <a:cubicBezTo>
                      <a:pt x="632" y="150"/>
                      <a:pt x="632" y="149"/>
                      <a:pt x="632" y="148"/>
                    </a:cubicBezTo>
                    <a:cubicBezTo>
                      <a:pt x="632" y="146"/>
                      <a:pt x="632" y="144"/>
                      <a:pt x="631" y="143"/>
                    </a:cubicBezTo>
                    <a:cubicBezTo>
                      <a:pt x="630" y="140"/>
                      <a:pt x="630" y="137"/>
                      <a:pt x="630" y="136"/>
                    </a:cubicBezTo>
                    <a:cubicBezTo>
                      <a:pt x="631" y="135"/>
                      <a:pt x="631" y="134"/>
                      <a:pt x="630" y="133"/>
                    </a:cubicBezTo>
                    <a:cubicBezTo>
                      <a:pt x="630" y="132"/>
                      <a:pt x="629" y="127"/>
                      <a:pt x="631" y="124"/>
                    </a:cubicBezTo>
                    <a:cubicBezTo>
                      <a:pt x="632" y="123"/>
                      <a:pt x="633" y="123"/>
                      <a:pt x="634" y="123"/>
                    </a:cubicBezTo>
                    <a:cubicBezTo>
                      <a:pt x="634" y="123"/>
                      <a:pt x="636" y="121"/>
                      <a:pt x="636" y="121"/>
                    </a:cubicBezTo>
                    <a:cubicBezTo>
                      <a:pt x="638" y="119"/>
                      <a:pt x="640" y="118"/>
                      <a:pt x="642" y="118"/>
                    </a:cubicBezTo>
                    <a:cubicBezTo>
                      <a:pt x="643" y="118"/>
                      <a:pt x="644" y="118"/>
                      <a:pt x="645" y="119"/>
                    </a:cubicBezTo>
                    <a:cubicBezTo>
                      <a:pt x="646" y="120"/>
                      <a:pt x="648" y="120"/>
                      <a:pt x="650" y="120"/>
                    </a:cubicBezTo>
                    <a:cubicBezTo>
                      <a:pt x="650" y="120"/>
                      <a:pt x="650" y="120"/>
                      <a:pt x="650" y="120"/>
                    </a:cubicBezTo>
                    <a:cubicBezTo>
                      <a:pt x="651" y="120"/>
                      <a:pt x="651" y="120"/>
                      <a:pt x="652" y="120"/>
                    </a:cubicBezTo>
                    <a:cubicBezTo>
                      <a:pt x="651" y="118"/>
                      <a:pt x="653" y="117"/>
                      <a:pt x="654" y="115"/>
                    </a:cubicBezTo>
                    <a:cubicBezTo>
                      <a:pt x="656" y="114"/>
                      <a:pt x="657" y="114"/>
                      <a:pt x="657" y="113"/>
                    </a:cubicBezTo>
                    <a:cubicBezTo>
                      <a:pt x="657" y="110"/>
                      <a:pt x="659" y="108"/>
                      <a:pt x="661" y="107"/>
                    </a:cubicBezTo>
                    <a:cubicBezTo>
                      <a:pt x="662" y="106"/>
                      <a:pt x="663" y="105"/>
                      <a:pt x="663" y="104"/>
                    </a:cubicBezTo>
                    <a:cubicBezTo>
                      <a:pt x="664" y="103"/>
                      <a:pt x="664" y="103"/>
                      <a:pt x="664" y="102"/>
                    </a:cubicBezTo>
                    <a:cubicBezTo>
                      <a:pt x="665" y="97"/>
                      <a:pt x="666" y="93"/>
                      <a:pt x="668" y="90"/>
                    </a:cubicBezTo>
                    <a:cubicBezTo>
                      <a:pt x="669" y="89"/>
                      <a:pt x="670" y="89"/>
                      <a:pt x="670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0" y="87"/>
                      <a:pt x="670" y="87"/>
                    </a:cubicBezTo>
                    <a:cubicBezTo>
                      <a:pt x="670" y="86"/>
                      <a:pt x="669" y="84"/>
                      <a:pt x="669" y="80"/>
                    </a:cubicBezTo>
                    <a:cubicBezTo>
                      <a:pt x="669" y="80"/>
                      <a:pt x="669" y="79"/>
                      <a:pt x="669" y="79"/>
                    </a:cubicBezTo>
                    <a:cubicBezTo>
                      <a:pt x="668" y="79"/>
                      <a:pt x="668" y="79"/>
                      <a:pt x="667" y="79"/>
                    </a:cubicBezTo>
                    <a:cubicBezTo>
                      <a:pt x="666" y="79"/>
                      <a:pt x="664" y="79"/>
                      <a:pt x="663" y="80"/>
                    </a:cubicBezTo>
                    <a:cubicBezTo>
                      <a:pt x="662" y="81"/>
                      <a:pt x="660" y="81"/>
                      <a:pt x="658" y="81"/>
                    </a:cubicBezTo>
                    <a:cubicBezTo>
                      <a:pt x="656" y="81"/>
                      <a:pt x="654" y="82"/>
                      <a:pt x="653" y="83"/>
                    </a:cubicBezTo>
                    <a:cubicBezTo>
                      <a:pt x="651" y="86"/>
                      <a:pt x="649" y="87"/>
                      <a:pt x="647" y="87"/>
                    </a:cubicBezTo>
                    <a:cubicBezTo>
                      <a:pt x="646" y="87"/>
                      <a:pt x="646" y="87"/>
                      <a:pt x="645" y="87"/>
                    </a:cubicBezTo>
                    <a:cubicBezTo>
                      <a:pt x="644" y="86"/>
                      <a:pt x="643" y="86"/>
                      <a:pt x="641" y="87"/>
                    </a:cubicBezTo>
                    <a:cubicBezTo>
                      <a:pt x="641" y="87"/>
                      <a:pt x="640" y="87"/>
                      <a:pt x="639" y="87"/>
                    </a:cubicBezTo>
                    <a:cubicBezTo>
                      <a:pt x="636" y="87"/>
                      <a:pt x="631" y="86"/>
                      <a:pt x="629" y="83"/>
                    </a:cubicBezTo>
                    <a:cubicBezTo>
                      <a:pt x="628" y="82"/>
                      <a:pt x="628" y="81"/>
                      <a:pt x="628" y="80"/>
                    </a:cubicBezTo>
                    <a:cubicBezTo>
                      <a:pt x="628" y="79"/>
                      <a:pt x="628" y="78"/>
                      <a:pt x="627" y="77"/>
                    </a:cubicBezTo>
                    <a:cubicBezTo>
                      <a:pt x="627" y="76"/>
                      <a:pt x="627" y="76"/>
                      <a:pt x="627" y="75"/>
                    </a:cubicBezTo>
                    <a:cubicBezTo>
                      <a:pt x="626" y="74"/>
                      <a:pt x="626" y="72"/>
                      <a:pt x="626" y="70"/>
                    </a:cubicBezTo>
                    <a:cubicBezTo>
                      <a:pt x="626" y="70"/>
                      <a:pt x="625" y="70"/>
                      <a:pt x="624" y="70"/>
                    </a:cubicBezTo>
                    <a:cubicBezTo>
                      <a:pt x="622" y="69"/>
                      <a:pt x="620" y="69"/>
                      <a:pt x="618" y="67"/>
                    </a:cubicBezTo>
                    <a:cubicBezTo>
                      <a:pt x="618" y="66"/>
                      <a:pt x="617" y="65"/>
                      <a:pt x="616" y="65"/>
                    </a:cubicBezTo>
                    <a:cubicBezTo>
                      <a:pt x="613" y="63"/>
                      <a:pt x="610" y="62"/>
                      <a:pt x="609" y="62"/>
                    </a:cubicBezTo>
                    <a:cubicBezTo>
                      <a:pt x="609" y="62"/>
                      <a:pt x="609" y="62"/>
                      <a:pt x="609" y="62"/>
                    </a:cubicBezTo>
                    <a:cubicBezTo>
                      <a:pt x="608" y="62"/>
                      <a:pt x="608" y="62"/>
                      <a:pt x="608" y="62"/>
                    </a:cubicBezTo>
                    <a:cubicBezTo>
                      <a:pt x="607" y="62"/>
                      <a:pt x="606" y="62"/>
                      <a:pt x="604" y="61"/>
                    </a:cubicBezTo>
                    <a:cubicBezTo>
                      <a:pt x="603" y="60"/>
                      <a:pt x="600" y="58"/>
                      <a:pt x="597" y="58"/>
                    </a:cubicBezTo>
                    <a:cubicBezTo>
                      <a:pt x="595" y="58"/>
                      <a:pt x="593" y="57"/>
                      <a:pt x="592" y="56"/>
                    </a:cubicBezTo>
                    <a:cubicBezTo>
                      <a:pt x="590" y="54"/>
                      <a:pt x="591" y="51"/>
                      <a:pt x="591" y="49"/>
                    </a:cubicBezTo>
                    <a:cubicBezTo>
                      <a:pt x="591" y="49"/>
                      <a:pt x="590" y="45"/>
                      <a:pt x="589" y="44"/>
                    </a:cubicBezTo>
                    <a:cubicBezTo>
                      <a:pt x="587" y="41"/>
                      <a:pt x="586" y="39"/>
                      <a:pt x="585" y="37"/>
                    </a:cubicBezTo>
                    <a:cubicBezTo>
                      <a:pt x="585" y="36"/>
                      <a:pt x="585" y="35"/>
                      <a:pt x="584" y="34"/>
                    </a:cubicBezTo>
                    <a:cubicBezTo>
                      <a:pt x="582" y="32"/>
                      <a:pt x="580" y="29"/>
                      <a:pt x="579" y="23"/>
                    </a:cubicBezTo>
                    <a:cubicBezTo>
                      <a:pt x="578" y="19"/>
                      <a:pt x="577" y="18"/>
                      <a:pt x="575" y="17"/>
                    </a:cubicBezTo>
                    <a:cubicBezTo>
                      <a:pt x="574" y="16"/>
                      <a:pt x="573" y="15"/>
                      <a:pt x="573" y="12"/>
                    </a:cubicBezTo>
                    <a:cubicBezTo>
                      <a:pt x="574" y="11"/>
                      <a:pt x="572" y="10"/>
                      <a:pt x="570" y="8"/>
                    </a:cubicBezTo>
                    <a:cubicBezTo>
                      <a:pt x="569" y="7"/>
                      <a:pt x="567" y="7"/>
                      <a:pt x="566" y="5"/>
                    </a:cubicBezTo>
                    <a:cubicBezTo>
                      <a:pt x="566" y="5"/>
                      <a:pt x="564" y="5"/>
                      <a:pt x="562" y="4"/>
                    </a:cubicBezTo>
                    <a:cubicBezTo>
                      <a:pt x="559" y="4"/>
                      <a:pt x="556" y="3"/>
                      <a:pt x="553" y="2"/>
                    </a:cubicBezTo>
                    <a:cubicBezTo>
                      <a:pt x="551" y="1"/>
                      <a:pt x="550" y="1"/>
                      <a:pt x="548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5" y="1"/>
                      <a:pt x="543" y="1"/>
                      <a:pt x="541" y="0"/>
                    </a:cubicBezTo>
                    <a:cubicBezTo>
                      <a:pt x="539" y="0"/>
                      <a:pt x="534" y="0"/>
                      <a:pt x="530" y="1"/>
                    </a:cubicBezTo>
                    <a:cubicBezTo>
                      <a:pt x="529" y="1"/>
                      <a:pt x="529" y="1"/>
                      <a:pt x="528" y="1"/>
                    </a:cubicBezTo>
                    <a:cubicBezTo>
                      <a:pt x="527" y="1"/>
                      <a:pt x="525" y="2"/>
                      <a:pt x="525" y="2"/>
                    </a:cubicBezTo>
                    <a:cubicBezTo>
                      <a:pt x="525" y="2"/>
                      <a:pt x="525" y="2"/>
                      <a:pt x="524" y="2"/>
                    </a:cubicBezTo>
                    <a:cubicBezTo>
                      <a:pt x="524" y="1"/>
                      <a:pt x="523" y="1"/>
                      <a:pt x="522" y="1"/>
                    </a:cubicBezTo>
                    <a:cubicBezTo>
                      <a:pt x="517" y="1"/>
                      <a:pt x="514" y="3"/>
                      <a:pt x="512" y="5"/>
                    </a:cubicBezTo>
                    <a:cubicBezTo>
                      <a:pt x="511" y="7"/>
                      <a:pt x="511" y="8"/>
                      <a:pt x="511" y="8"/>
                    </a:cubicBezTo>
                    <a:cubicBezTo>
                      <a:pt x="511" y="8"/>
                      <a:pt x="511" y="8"/>
                      <a:pt x="511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3" y="8"/>
                      <a:pt x="513" y="8"/>
                    </a:cubicBezTo>
                    <a:cubicBezTo>
                      <a:pt x="515" y="9"/>
                      <a:pt x="516" y="14"/>
                      <a:pt x="517" y="18"/>
                    </a:cubicBezTo>
                    <a:cubicBezTo>
                      <a:pt x="518" y="21"/>
                      <a:pt x="513" y="25"/>
                      <a:pt x="511" y="26"/>
                    </a:cubicBezTo>
                    <a:cubicBezTo>
                      <a:pt x="510" y="26"/>
                      <a:pt x="506" y="33"/>
                      <a:pt x="505" y="35"/>
                    </a:cubicBezTo>
                    <a:cubicBezTo>
                      <a:pt x="505" y="36"/>
                      <a:pt x="504" y="38"/>
                      <a:pt x="502" y="40"/>
                    </a:cubicBezTo>
                    <a:cubicBezTo>
                      <a:pt x="501" y="42"/>
                      <a:pt x="500" y="45"/>
                      <a:pt x="500" y="46"/>
                    </a:cubicBezTo>
                    <a:cubicBezTo>
                      <a:pt x="500" y="47"/>
                      <a:pt x="500" y="48"/>
                      <a:pt x="499" y="50"/>
                    </a:cubicBezTo>
                    <a:cubicBezTo>
                      <a:pt x="498" y="52"/>
                      <a:pt x="495" y="53"/>
                      <a:pt x="493" y="53"/>
                    </a:cubicBezTo>
                    <a:cubicBezTo>
                      <a:pt x="492" y="53"/>
                      <a:pt x="489" y="55"/>
                      <a:pt x="487" y="56"/>
                    </a:cubicBezTo>
                    <a:cubicBezTo>
                      <a:pt x="487" y="57"/>
                      <a:pt x="487" y="57"/>
                      <a:pt x="486" y="57"/>
                    </a:cubicBezTo>
                    <a:cubicBezTo>
                      <a:pt x="485" y="58"/>
                      <a:pt x="484" y="59"/>
                      <a:pt x="483" y="59"/>
                    </a:cubicBezTo>
                    <a:cubicBezTo>
                      <a:pt x="482" y="59"/>
                      <a:pt x="481" y="59"/>
                      <a:pt x="481" y="59"/>
                    </a:cubicBezTo>
                    <a:cubicBezTo>
                      <a:pt x="480" y="59"/>
                      <a:pt x="480" y="59"/>
                      <a:pt x="480" y="59"/>
                    </a:cubicBezTo>
                    <a:cubicBezTo>
                      <a:pt x="479" y="59"/>
                      <a:pt x="479" y="59"/>
                      <a:pt x="479" y="59"/>
                    </a:cubicBezTo>
                    <a:cubicBezTo>
                      <a:pt x="479" y="59"/>
                      <a:pt x="479" y="59"/>
                      <a:pt x="478" y="59"/>
                    </a:cubicBezTo>
                    <a:cubicBezTo>
                      <a:pt x="478" y="59"/>
                      <a:pt x="478" y="59"/>
                      <a:pt x="478" y="59"/>
                    </a:cubicBezTo>
                    <a:cubicBezTo>
                      <a:pt x="477" y="59"/>
                      <a:pt x="477" y="59"/>
                      <a:pt x="477" y="59"/>
                    </a:cubicBezTo>
                    <a:cubicBezTo>
                      <a:pt x="476" y="59"/>
                      <a:pt x="476" y="59"/>
                      <a:pt x="476" y="59"/>
                    </a:cubicBezTo>
                    <a:cubicBezTo>
                      <a:pt x="476" y="58"/>
                      <a:pt x="475" y="58"/>
                      <a:pt x="475" y="58"/>
                    </a:cubicBezTo>
                    <a:cubicBezTo>
                      <a:pt x="475" y="58"/>
                      <a:pt x="474" y="58"/>
                      <a:pt x="474" y="58"/>
                    </a:cubicBezTo>
                    <a:cubicBezTo>
                      <a:pt x="474" y="58"/>
                      <a:pt x="473" y="58"/>
                      <a:pt x="473" y="58"/>
                    </a:cubicBezTo>
                    <a:cubicBezTo>
                      <a:pt x="473" y="58"/>
                      <a:pt x="473" y="57"/>
                      <a:pt x="472" y="57"/>
                    </a:cubicBezTo>
                    <a:cubicBezTo>
                      <a:pt x="472" y="57"/>
                      <a:pt x="472" y="57"/>
                      <a:pt x="472" y="57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1" y="56"/>
                      <a:pt x="470" y="56"/>
                      <a:pt x="470" y="56"/>
                    </a:cubicBezTo>
                    <a:cubicBezTo>
                      <a:pt x="470" y="56"/>
                      <a:pt x="470" y="56"/>
                      <a:pt x="470" y="55"/>
                    </a:cubicBezTo>
                    <a:cubicBezTo>
                      <a:pt x="470" y="55"/>
                      <a:pt x="469" y="55"/>
                      <a:pt x="469" y="55"/>
                    </a:cubicBezTo>
                    <a:lnTo>
                      <a:pt x="461" y="7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8" name="Freeform 1135"/>
              <p:cNvSpPr>
                <a:spLocks/>
              </p:cNvSpPr>
              <p:nvPr/>
            </p:nvSpPr>
            <p:spPr bwMode="auto">
              <a:xfrm>
                <a:off x="4429" y="2104"/>
                <a:ext cx="22" cy="16"/>
              </a:xfrm>
              <a:custGeom>
                <a:avLst/>
                <a:gdLst>
                  <a:gd name="T0" fmla="*/ 2 w 23"/>
                  <a:gd name="T1" fmla="*/ 6 h 17"/>
                  <a:gd name="T2" fmla="*/ 2 w 23"/>
                  <a:gd name="T3" fmla="*/ 13 h 17"/>
                  <a:gd name="T4" fmla="*/ 8 w 23"/>
                  <a:gd name="T5" fmla="*/ 17 h 17"/>
                  <a:gd name="T6" fmla="*/ 17 w 23"/>
                  <a:gd name="T7" fmla="*/ 13 h 17"/>
                  <a:gd name="T8" fmla="*/ 20 w 23"/>
                  <a:gd name="T9" fmla="*/ 5 h 17"/>
                  <a:gd name="T10" fmla="*/ 23 w 23"/>
                  <a:gd name="T11" fmla="*/ 0 h 17"/>
                  <a:gd name="T12" fmla="*/ 20 w 23"/>
                  <a:gd name="T13" fmla="*/ 0 h 17"/>
                  <a:gd name="T14" fmla="*/ 15 w 23"/>
                  <a:gd name="T15" fmla="*/ 0 h 17"/>
                  <a:gd name="T16" fmla="*/ 11 w 23"/>
                  <a:gd name="T17" fmla="*/ 1 h 17"/>
                  <a:gd name="T18" fmla="*/ 2 w 23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7">
                    <a:moveTo>
                      <a:pt x="2" y="6"/>
                    </a:moveTo>
                    <a:cubicBezTo>
                      <a:pt x="0" y="8"/>
                      <a:pt x="0" y="11"/>
                      <a:pt x="2" y="13"/>
                    </a:cubicBezTo>
                    <a:cubicBezTo>
                      <a:pt x="3" y="15"/>
                      <a:pt x="5" y="17"/>
                      <a:pt x="8" y="17"/>
                    </a:cubicBezTo>
                    <a:cubicBezTo>
                      <a:pt x="12" y="17"/>
                      <a:pt x="17" y="14"/>
                      <a:pt x="17" y="13"/>
                    </a:cubicBezTo>
                    <a:cubicBezTo>
                      <a:pt x="17" y="10"/>
                      <a:pt x="19" y="8"/>
                      <a:pt x="20" y="5"/>
                    </a:cubicBezTo>
                    <a:cubicBezTo>
                      <a:pt x="21" y="4"/>
                      <a:pt x="23" y="2"/>
                      <a:pt x="23" y="0"/>
                    </a:cubicBezTo>
                    <a:cubicBezTo>
                      <a:pt x="22" y="0"/>
                      <a:pt x="22" y="0"/>
                      <a:pt x="20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9" y="1"/>
                      <a:pt x="4" y="3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9" name="Freeform 1136"/>
              <p:cNvSpPr>
                <a:spLocks/>
              </p:cNvSpPr>
              <p:nvPr/>
            </p:nvSpPr>
            <p:spPr bwMode="auto">
              <a:xfrm>
                <a:off x="4553" y="2045"/>
                <a:ext cx="20" cy="30"/>
              </a:xfrm>
              <a:custGeom>
                <a:avLst/>
                <a:gdLst>
                  <a:gd name="T0" fmla="*/ 6 w 21"/>
                  <a:gd name="T1" fmla="*/ 32 h 32"/>
                  <a:gd name="T2" fmla="*/ 19 w 21"/>
                  <a:gd name="T3" fmla="*/ 1 h 32"/>
                  <a:gd name="T4" fmla="*/ 18 w 21"/>
                  <a:gd name="T5" fmla="*/ 0 h 32"/>
                  <a:gd name="T6" fmla="*/ 3 w 21"/>
                  <a:gd name="T7" fmla="*/ 16 h 32"/>
                  <a:gd name="T8" fmla="*/ 6 w 2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2">
                    <a:moveTo>
                      <a:pt x="6" y="32"/>
                    </a:moveTo>
                    <a:cubicBezTo>
                      <a:pt x="10" y="28"/>
                      <a:pt x="21" y="4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4" y="0"/>
                      <a:pt x="5" y="6"/>
                      <a:pt x="3" y="16"/>
                    </a:cubicBezTo>
                    <a:cubicBezTo>
                      <a:pt x="0" y="26"/>
                      <a:pt x="4" y="31"/>
                      <a:pt x="6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0" name="Freeform 1137"/>
              <p:cNvSpPr>
                <a:spLocks/>
              </p:cNvSpPr>
              <p:nvPr/>
            </p:nvSpPr>
            <p:spPr bwMode="auto">
              <a:xfrm>
                <a:off x="4573" y="2218"/>
                <a:ext cx="48" cy="44"/>
              </a:xfrm>
              <a:custGeom>
                <a:avLst/>
                <a:gdLst>
                  <a:gd name="T0" fmla="*/ 43 w 51"/>
                  <a:gd name="T1" fmla="*/ 0 h 46"/>
                  <a:gd name="T2" fmla="*/ 41 w 51"/>
                  <a:gd name="T3" fmla="*/ 1 h 46"/>
                  <a:gd name="T4" fmla="*/ 41 w 51"/>
                  <a:gd name="T5" fmla="*/ 2 h 46"/>
                  <a:gd name="T6" fmla="*/ 42 w 51"/>
                  <a:gd name="T7" fmla="*/ 6 h 46"/>
                  <a:gd name="T8" fmla="*/ 38 w 51"/>
                  <a:gd name="T9" fmla="*/ 8 h 46"/>
                  <a:gd name="T10" fmla="*/ 35 w 51"/>
                  <a:gd name="T11" fmla="*/ 9 h 46"/>
                  <a:gd name="T12" fmla="*/ 30 w 51"/>
                  <a:gd name="T13" fmla="*/ 14 h 46"/>
                  <a:gd name="T14" fmla="*/ 29 w 51"/>
                  <a:gd name="T15" fmla="*/ 14 h 46"/>
                  <a:gd name="T16" fmla="*/ 28 w 51"/>
                  <a:gd name="T17" fmla="*/ 17 h 46"/>
                  <a:gd name="T18" fmla="*/ 25 w 51"/>
                  <a:gd name="T19" fmla="*/ 18 h 46"/>
                  <a:gd name="T20" fmla="*/ 16 w 51"/>
                  <a:gd name="T21" fmla="*/ 13 h 46"/>
                  <a:gd name="T22" fmla="*/ 11 w 51"/>
                  <a:gd name="T23" fmla="*/ 16 h 46"/>
                  <a:gd name="T24" fmla="*/ 4 w 51"/>
                  <a:gd name="T25" fmla="*/ 21 h 46"/>
                  <a:gd name="T26" fmla="*/ 1 w 51"/>
                  <a:gd name="T27" fmla="*/ 25 h 46"/>
                  <a:gd name="T28" fmla="*/ 0 w 51"/>
                  <a:gd name="T29" fmla="*/ 29 h 46"/>
                  <a:gd name="T30" fmla="*/ 3 w 51"/>
                  <a:gd name="T31" fmla="*/ 27 h 46"/>
                  <a:gd name="T32" fmla="*/ 9 w 51"/>
                  <a:gd name="T33" fmla="*/ 24 h 46"/>
                  <a:gd name="T34" fmla="*/ 10 w 51"/>
                  <a:gd name="T35" fmla="*/ 24 h 46"/>
                  <a:gd name="T36" fmla="*/ 11 w 51"/>
                  <a:gd name="T37" fmla="*/ 23 h 46"/>
                  <a:gd name="T38" fmla="*/ 16 w 51"/>
                  <a:gd name="T39" fmla="*/ 20 h 46"/>
                  <a:gd name="T40" fmla="*/ 18 w 51"/>
                  <a:gd name="T41" fmla="*/ 21 h 46"/>
                  <a:gd name="T42" fmla="*/ 23 w 51"/>
                  <a:gd name="T43" fmla="*/ 31 h 46"/>
                  <a:gd name="T44" fmla="*/ 27 w 51"/>
                  <a:gd name="T45" fmla="*/ 40 h 46"/>
                  <a:gd name="T46" fmla="*/ 36 w 51"/>
                  <a:gd name="T47" fmla="*/ 44 h 46"/>
                  <a:gd name="T48" fmla="*/ 38 w 51"/>
                  <a:gd name="T49" fmla="*/ 46 h 46"/>
                  <a:gd name="T50" fmla="*/ 37 w 51"/>
                  <a:gd name="T51" fmla="*/ 40 h 46"/>
                  <a:gd name="T52" fmla="*/ 36 w 51"/>
                  <a:gd name="T53" fmla="*/ 33 h 46"/>
                  <a:gd name="T54" fmla="*/ 43 w 51"/>
                  <a:gd name="T55" fmla="*/ 29 h 46"/>
                  <a:gd name="T56" fmla="*/ 49 w 51"/>
                  <a:gd name="T57" fmla="*/ 27 h 46"/>
                  <a:gd name="T58" fmla="*/ 48 w 51"/>
                  <a:gd name="T59" fmla="*/ 15 h 46"/>
                  <a:gd name="T60" fmla="*/ 46 w 51"/>
                  <a:gd name="T61" fmla="*/ 4 h 46"/>
                  <a:gd name="T62" fmla="*/ 43 w 51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46">
                    <a:moveTo>
                      <a:pt x="43" y="0"/>
                    </a:moveTo>
                    <a:cubicBezTo>
                      <a:pt x="42" y="0"/>
                      <a:pt x="41" y="1"/>
                      <a:pt x="41" y="1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42" y="3"/>
                      <a:pt x="43" y="4"/>
                      <a:pt x="42" y="6"/>
                    </a:cubicBezTo>
                    <a:cubicBezTo>
                      <a:pt x="41" y="7"/>
                      <a:pt x="40" y="8"/>
                      <a:pt x="38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13"/>
                      <a:pt x="31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8" y="16"/>
                      <a:pt x="28" y="17"/>
                    </a:cubicBezTo>
                    <a:cubicBezTo>
                      <a:pt x="27" y="17"/>
                      <a:pt x="27" y="18"/>
                      <a:pt x="25" y="18"/>
                    </a:cubicBezTo>
                    <a:cubicBezTo>
                      <a:pt x="22" y="18"/>
                      <a:pt x="17" y="14"/>
                      <a:pt x="16" y="13"/>
                    </a:cubicBezTo>
                    <a:cubicBezTo>
                      <a:pt x="15" y="13"/>
                      <a:pt x="13" y="15"/>
                      <a:pt x="11" y="16"/>
                    </a:cubicBezTo>
                    <a:cubicBezTo>
                      <a:pt x="9" y="18"/>
                      <a:pt x="7" y="20"/>
                      <a:pt x="4" y="21"/>
                    </a:cubicBezTo>
                    <a:cubicBezTo>
                      <a:pt x="3" y="21"/>
                      <a:pt x="2" y="23"/>
                      <a:pt x="1" y="25"/>
                    </a:cubicBezTo>
                    <a:cubicBezTo>
                      <a:pt x="0" y="26"/>
                      <a:pt x="0" y="28"/>
                      <a:pt x="0" y="29"/>
                    </a:cubicBezTo>
                    <a:cubicBezTo>
                      <a:pt x="1" y="28"/>
                      <a:pt x="2" y="28"/>
                      <a:pt x="3" y="27"/>
                    </a:cubicBezTo>
                    <a:cubicBezTo>
                      <a:pt x="5" y="25"/>
                      <a:pt x="6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1" y="23"/>
                      <a:pt x="11" y="23"/>
                    </a:cubicBezTo>
                    <a:cubicBezTo>
                      <a:pt x="12" y="22"/>
                      <a:pt x="13" y="20"/>
                      <a:pt x="16" y="20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22" y="21"/>
                      <a:pt x="23" y="26"/>
                      <a:pt x="23" y="31"/>
                    </a:cubicBezTo>
                    <a:cubicBezTo>
                      <a:pt x="24" y="36"/>
                      <a:pt x="25" y="40"/>
                      <a:pt x="27" y="40"/>
                    </a:cubicBezTo>
                    <a:cubicBezTo>
                      <a:pt x="32" y="41"/>
                      <a:pt x="35" y="43"/>
                      <a:pt x="36" y="44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5"/>
                      <a:pt x="38" y="42"/>
                      <a:pt x="37" y="40"/>
                    </a:cubicBezTo>
                    <a:cubicBezTo>
                      <a:pt x="37" y="37"/>
                      <a:pt x="36" y="35"/>
                      <a:pt x="36" y="33"/>
                    </a:cubicBezTo>
                    <a:cubicBezTo>
                      <a:pt x="37" y="30"/>
                      <a:pt x="40" y="30"/>
                      <a:pt x="43" y="29"/>
                    </a:cubicBezTo>
                    <a:cubicBezTo>
                      <a:pt x="45" y="29"/>
                      <a:pt x="47" y="29"/>
                      <a:pt x="49" y="27"/>
                    </a:cubicBezTo>
                    <a:cubicBezTo>
                      <a:pt x="51" y="25"/>
                      <a:pt x="49" y="20"/>
                      <a:pt x="48" y="15"/>
                    </a:cubicBezTo>
                    <a:cubicBezTo>
                      <a:pt x="47" y="11"/>
                      <a:pt x="46" y="7"/>
                      <a:pt x="46" y="4"/>
                    </a:cubicBezTo>
                    <a:cubicBezTo>
                      <a:pt x="46" y="1"/>
                      <a:pt x="44" y="0"/>
                      <a:pt x="43" y="0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1" name="Freeform 1138"/>
              <p:cNvSpPr>
                <a:spLocks/>
              </p:cNvSpPr>
              <p:nvPr/>
            </p:nvSpPr>
            <p:spPr bwMode="auto">
              <a:xfrm>
                <a:off x="4551" y="2121"/>
                <a:ext cx="25" cy="49"/>
              </a:xfrm>
              <a:custGeom>
                <a:avLst/>
                <a:gdLst>
                  <a:gd name="T0" fmla="*/ 6 w 26"/>
                  <a:gd name="T1" fmla="*/ 40 h 51"/>
                  <a:gd name="T2" fmla="*/ 6 w 26"/>
                  <a:gd name="T3" fmla="*/ 49 h 51"/>
                  <a:gd name="T4" fmla="*/ 6 w 26"/>
                  <a:gd name="T5" fmla="*/ 50 h 51"/>
                  <a:gd name="T6" fmla="*/ 9 w 26"/>
                  <a:gd name="T7" fmla="*/ 51 h 51"/>
                  <a:gd name="T8" fmla="*/ 15 w 26"/>
                  <a:gd name="T9" fmla="*/ 50 h 51"/>
                  <a:gd name="T10" fmla="*/ 18 w 26"/>
                  <a:gd name="T11" fmla="*/ 49 h 51"/>
                  <a:gd name="T12" fmla="*/ 18 w 26"/>
                  <a:gd name="T13" fmla="*/ 46 h 51"/>
                  <a:gd name="T14" fmla="*/ 16 w 26"/>
                  <a:gd name="T15" fmla="*/ 40 h 51"/>
                  <a:gd name="T16" fmla="*/ 22 w 26"/>
                  <a:gd name="T17" fmla="*/ 24 h 51"/>
                  <a:gd name="T18" fmla="*/ 24 w 26"/>
                  <a:gd name="T19" fmla="*/ 22 h 51"/>
                  <a:gd name="T20" fmla="*/ 24 w 26"/>
                  <a:gd name="T21" fmla="*/ 11 h 51"/>
                  <a:gd name="T22" fmla="*/ 22 w 26"/>
                  <a:gd name="T23" fmla="*/ 4 h 51"/>
                  <a:gd name="T24" fmla="*/ 23 w 26"/>
                  <a:gd name="T25" fmla="*/ 3 h 51"/>
                  <a:gd name="T26" fmla="*/ 16 w 26"/>
                  <a:gd name="T27" fmla="*/ 2 h 51"/>
                  <a:gd name="T28" fmla="*/ 7 w 26"/>
                  <a:gd name="T29" fmla="*/ 1 h 51"/>
                  <a:gd name="T30" fmla="*/ 6 w 26"/>
                  <a:gd name="T31" fmla="*/ 16 h 51"/>
                  <a:gd name="T32" fmla="*/ 5 w 26"/>
                  <a:gd name="T33" fmla="*/ 27 h 51"/>
                  <a:gd name="T34" fmla="*/ 0 w 26"/>
                  <a:gd name="T35" fmla="*/ 27 h 51"/>
                  <a:gd name="T36" fmla="*/ 2 w 26"/>
                  <a:gd name="T37" fmla="*/ 38 h 51"/>
                  <a:gd name="T38" fmla="*/ 6 w 26"/>
                  <a:gd name="T39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51">
                    <a:moveTo>
                      <a:pt x="6" y="40"/>
                    </a:moveTo>
                    <a:cubicBezTo>
                      <a:pt x="7" y="42"/>
                      <a:pt x="7" y="45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7" y="51"/>
                      <a:pt x="8" y="51"/>
                      <a:pt x="9" y="51"/>
                    </a:cubicBezTo>
                    <a:cubicBezTo>
                      <a:pt x="11" y="51"/>
                      <a:pt x="13" y="51"/>
                      <a:pt x="15" y="50"/>
                    </a:cubicBezTo>
                    <a:cubicBezTo>
                      <a:pt x="16" y="50"/>
                      <a:pt x="17" y="49"/>
                      <a:pt x="18" y="49"/>
                    </a:cubicBezTo>
                    <a:cubicBezTo>
                      <a:pt x="18" y="48"/>
                      <a:pt x="18" y="47"/>
                      <a:pt x="18" y="46"/>
                    </a:cubicBezTo>
                    <a:cubicBezTo>
                      <a:pt x="17" y="44"/>
                      <a:pt x="17" y="42"/>
                      <a:pt x="16" y="40"/>
                    </a:cubicBezTo>
                    <a:cubicBezTo>
                      <a:pt x="11" y="35"/>
                      <a:pt x="17" y="29"/>
                      <a:pt x="22" y="24"/>
                    </a:cubicBezTo>
                    <a:cubicBezTo>
                      <a:pt x="22" y="23"/>
                      <a:pt x="23" y="22"/>
                      <a:pt x="24" y="22"/>
                    </a:cubicBezTo>
                    <a:cubicBezTo>
                      <a:pt x="26" y="19"/>
                      <a:pt x="25" y="15"/>
                      <a:pt x="24" y="11"/>
                    </a:cubicBezTo>
                    <a:cubicBezTo>
                      <a:pt x="23" y="8"/>
                      <a:pt x="22" y="6"/>
                      <a:pt x="22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1" y="3"/>
                      <a:pt x="19" y="3"/>
                      <a:pt x="16" y="2"/>
                    </a:cubicBezTo>
                    <a:cubicBezTo>
                      <a:pt x="13" y="1"/>
                      <a:pt x="9" y="0"/>
                      <a:pt x="7" y="1"/>
                    </a:cubicBezTo>
                    <a:cubicBezTo>
                      <a:pt x="6" y="2"/>
                      <a:pt x="6" y="12"/>
                      <a:pt x="6" y="16"/>
                    </a:cubicBezTo>
                    <a:cubicBezTo>
                      <a:pt x="6" y="23"/>
                      <a:pt x="7" y="26"/>
                      <a:pt x="5" y="27"/>
                    </a:cubicBezTo>
                    <a:cubicBezTo>
                      <a:pt x="4" y="28"/>
                      <a:pt x="1" y="28"/>
                      <a:pt x="0" y="27"/>
                    </a:cubicBezTo>
                    <a:cubicBezTo>
                      <a:pt x="0" y="30"/>
                      <a:pt x="1" y="36"/>
                      <a:pt x="2" y="38"/>
                    </a:cubicBezTo>
                    <a:cubicBezTo>
                      <a:pt x="3" y="38"/>
                      <a:pt x="5" y="39"/>
                      <a:pt x="6" y="40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2" name="Freeform 1139"/>
              <p:cNvSpPr>
                <a:spLocks/>
              </p:cNvSpPr>
              <p:nvPr/>
            </p:nvSpPr>
            <p:spPr bwMode="auto">
              <a:xfrm>
                <a:off x="4572" y="2169"/>
                <a:ext cx="38" cy="41"/>
              </a:xfrm>
              <a:custGeom>
                <a:avLst/>
                <a:gdLst>
                  <a:gd name="T0" fmla="*/ 4 w 40"/>
                  <a:gd name="T1" fmla="*/ 3 h 43"/>
                  <a:gd name="T2" fmla="*/ 19 w 40"/>
                  <a:gd name="T3" fmla="*/ 11 h 43"/>
                  <a:gd name="T4" fmla="*/ 20 w 40"/>
                  <a:gd name="T5" fmla="*/ 16 h 43"/>
                  <a:gd name="T6" fmla="*/ 20 w 40"/>
                  <a:gd name="T7" fmla="*/ 23 h 43"/>
                  <a:gd name="T8" fmla="*/ 23 w 40"/>
                  <a:gd name="T9" fmla="*/ 22 h 43"/>
                  <a:gd name="T10" fmla="*/ 28 w 40"/>
                  <a:gd name="T11" fmla="*/ 25 h 43"/>
                  <a:gd name="T12" fmla="*/ 27 w 40"/>
                  <a:gd name="T13" fmla="*/ 31 h 43"/>
                  <a:gd name="T14" fmla="*/ 30 w 40"/>
                  <a:gd name="T15" fmla="*/ 37 h 43"/>
                  <a:gd name="T16" fmla="*/ 33 w 40"/>
                  <a:gd name="T17" fmla="*/ 43 h 43"/>
                  <a:gd name="T18" fmla="*/ 33 w 40"/>
                  <a:gd name="T19" fmla="*/ 42 h 43"/>
                  <a:gd name="T20" fmla="*/ 37 w 40"/>
                  <a:gd name="T21" fmla="*/ 34 h 43"/>
                  <a:gd name="T22" fmla="*/ 39 w 40"/>
                  <a:gd name="T23" fmla="*/ 33 h 43"/>
                  <a:gd name="T24" fmla="*/ 37 w 40"/>
                  <a:gd name="T25" fmla="*/ 26 h 43"/>
                  <a:gd name="T26" fmla="*/ 35 w 40"/>
                  <a:gd name="T27" fmla="*/ 22 h 43"/>
                  <a:gd name="T28" fmla="*/ 29 w 40"/>
                  <a:gd name="T29" fmla="*/ 18 h 43"/>
                  <a:gd name="T30" fmla="*/ 22 w 40"/>
                  <a:gd name="T31" fmla="*/ 12 h 43"/>
                  <a:gd name="T32" fmla="*/ 19 w 40"/>
                  <a:gd name="T33" fmla="*/ 7 h 43"/>
                  <a:gd name="T34" fmla="*/ 15 w 40"/>
                  <a:gd name="T35" fmla="*/ 2 h 43"/>
                  <a:gd name="T36" fmla="*/ 7 w 40"/>
                  <a:gd name="T37" fmla="*/ 0 h 43"/>
                  <a:gd name="T38" fmla="*/ 2 w 40"/>
                  <a:gd name="T39" fmla="*/ 1 h 43"/>
                  <a:gd name="T40" fmla="*/ 0 w 40"/>
                  <a:gd name="T41" fmla="*/ 2 h 43"/>
                  <a:gd name="T42" fmla="*/ 1 w 40"/>
                  <a:gd name="T43" fmla="*/ 2 h 43"/>
                  <a:gd name="T44" fmla="*/ 4 w 40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3">
                    <a:moveTo>
                      <a:pt x="4" y="3"/>
                    </a:moveTo>
                    <a:cubicBezTo>
                      <a:pt x="9" y="2"/>
                      <a:pt x="16" y="7"/>
                      <a:pt x="19" y="11"/>
                    </a:cubicBezTo>
                    <a:cubicBezTo>
                      <a:pt x="20" y="13"/>
                      <a:pt x="20" y="15"/>
                      <a:pt x="20" y="16"/>
                    </a:cubicBezTo>
                    <a:cubicBezTo>
                      <a:pt x="19" y="18"/>
                      <a:pt x="19" y="22"/>
                      <a:pt x="20" y="23"/>
                    </a:cubicBezTo>
                    <a:cubicBezTo>
                      <a:pt x="21" y="23"/>
                      <a:pt x="22" y="22"/>
                      <a:pt x="23" y="22"/>
                    </a:cubicBezTo>
                    <a:cubicBezTo>
                      <a:pt x="25" y="22"/>
                      <a:pt x="27" y="23"/>
                      <a:pt x="28" y="25"/>
                    </a:cubicBezTo>
                    <a:cubicBezTo>
                      <a:pt x="29" y="27"/>
                      <a:pt x="29" y="29"/>
                      <a:pt x="27" y="31"/>
                    </a:cubicBezTo>
                    <a:cubicBezTo>
                      <a:pt x="27" y="33"/>
                      <a:pt x="27" y="34"/>
                      <a:pt x="30" y="37"/>
                    </a:cubicBezTo>
                    <a:cubicBezTo>
                      <a:pt x="31" y="39"/>
                      <a:pt x="32" y="41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37"/>
                      <a:pt x="34" y="36"/>
                      <a:pt x="37" y="34"/>
                    </a:cubicBezTo>
                    <a:cubicBezTo>
                      <a:pt x="37" y="34"/>
                      <a:pt x="38" y="34"/>
                      <a:pt x="39" y="33"/>
                    </a:cubicBezTo>
                    <a:cubicBezTo>
                      <a:pt x="40" y="32"/>
                      <a:pt x="40" y="31"/>
                      <a:pt x="37" y="26"/>
                    </a:cubicBezTo>
                    <a:cubicBezTo>
                      <a:pt x="37" y="24"/>
                      <a:pt x="36" y="23"/>
                      <a:pt x="35" y="22"/>
                    </a:cubicBezTo>
                    <a:cubicBezTo>
                      <a:pt x="34" y="20"/>
                      <a:pt x="32" y="19"/>
                      <a:pt x="29" y="18"/>
                    </a:cubicBezTo>
                    <a:cubicBezTo>
                      <a:pt x="26" y="17"/>
                      <a:pt x="22" y="16"/>
                      <a:pt x="22" y="12"/>
                    </a:cubicBezTo>
                    <a:cubicBezTo>
                      <a:pt x="22" y="10"/>
                      <a:pt x="21" y="9"/>
                      <a:pt x="19" y="7"/>
                    </a:cubicBezTo>
                    <a:cubicBezTo>
                      <a:pt x="17" y="6"/>
                      <a:pt x="15" y="4"/>
                      <a:pt x="15" y="2"/>
                    </a:cubicBezTo>
                    <a:cubicBezTo>
                      <a:pt x="14" y="2"/>
                      <a:pt x="11" y="0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4" y="3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3" name="Freeform 1140"/>
              <p:cNvSpPr>
                <a:spLocks/>
              </p:cNvSpPr>
              <p:nvPr/>
            </p:nvSpPr>
            <p:spPr bwMode="auto">
              <a:xfrm>
                <a:off x="4571" y="2195"/>
                <a:ext cx="20" cy="28"/>
              </a:xfrm>
              <a:custGeom>
                <a:avLst/>
                <a:gdLst>
                  <a:gd name="T0" fmla="*/ 19 w 21"/>
                  <a:gd name="T1" fmla="*/ 15 h 30"/>
                  <a:gd name="T2" fmla="*/ 18 w 21"/>
                  <a:gd name="T3" fmla="*/ 15 h 30"/>
                  <a:gd name="T4" fmla="*/ 17 w 21"/>
                  <a:gd name="T5" fmla="*/ 14 h 30"/>
                  <a:gd name="T6" fmla="*/ 17 w 21"/>
                  <a:gd name="T7" fmla="*/ 11 h 30"/>
                  <a:gd name="T8" fmla="*/ 15 w 21"/>
                  <a:gd name="T9" fmla="*/ 8 h 30"/>
                  <a:gd name="T10" fmla="*/ 2 w 21"/>
                  <a:gd name="T11" fmla="*/ 0 h 30"/>
                  <a:gd name="T12" fmla="*/ 1 w 21"/>
                  <a:gd name="T13" fmla="*/ 3 h 30"/>
                  <a:gd name="T14" fmla="*/ 2 w 21"/>
                  <a:gd name="T15" fmla="*/ 12 h 30"/>
                  <a:gd name="T16" fmla="*/ 3 w 21"/>
                  <a:gd name="T17" fmla="*/ 11 h 30"/>
                  <a:gd name="T18" fmla="*/ 6 w 21"/>
                  <a:gd name="T19" fmla="*/ 10 h 30"/>
                  <a:gd name="T20" fmla="*/ 9 w 21"/>
                  <a:gd name="T21" fmla="*/ 8 h 30"/>
                  <a:gd name="T22" fmla="*/ 11 w 21"/>
                  <a:gd name="T23" fmla="*/ 10 h 30"/>
                  <a:gd name="T24" fmla="*/ 11 w 21"/>
                  <a:gd name="T25" fmla="*/ 21 h 30"/>
                  <a:gd name="T26" fmla="*/ 10 w 21"/>
                  <a:gd name="T27" fmla="*/ 27 h 30"/>
                  <a:gd name="T28" fmla="*/ 11 w 21"/>
                  <a:gd name="T29" fmla="*/ 30 h 30"/>
                  <a:gd name="T30" fmla="*/ 12 w 21"/>
                  <a:gd name="T31" fmla="*/ 30 h 30"/>
                  <a:gd name="T32" fmla="*/ 15 w 21"/>
                  <a:gd name="T33" fmla="*/ 27 h 30"/>
                  <a:gd name="T34" fmla="*/ 21 w 21"/>
                  <a:gd name="T35" fmla="*/ 15 h 30"/>
                  <a:gd name="T36" fmla="*/ 21 w 21"/>
                  <a:gd name="T37" fmla="*/ 15 h 30"/>
                  <a:gd name="T38" fmla="*/ 19 w 21"/>
                  <a:gd name="T3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0">
                    <a:moveTo>
                      <a:pt x="19" y="15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7" y="12"/>
                      <a:pt x="17" y="11"/>
                    </a:cubicBezTo>
                    <a:cubicBezTo>
                      <a:pt x="17" y="11"/>
                      <a:pt x="16" y="10"/>
                      <a:pt x="15" y="8"/>
                    </a:cubicBezTo>
                    <a:cubicBezTo>
                      <a:pt x="11" y="4"/>
                      <a:pt x="5" y="0"/>
                      <a:pt x="2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2" y="12"/>
                      <a:pt x="3" y="11"/>
                      <a:pt x="3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10"/>
                    </a:cubicBezTo>
                    <a:cubicBezTo>
                      <a:pt x="12" y="12"/>
                      <a:pt x="14" y="18"/>
                      <a:pt x="11" y="21"/>
                    </a:cubicBezTo>
                    <a:cubicBezTo>
                      <a:pt x="9" y="22"/>
                      <a:pt x="9" y="25"/>
                      <a:pt x="10" y="27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29"/>
                      <a:pt x="15" y="27"/>
                    </a:cubicBezTo>
                    <a:cubicBezTo>
                      <a:pt x="18" y="23"/>
                      <a:pt x="21" y="17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19" y="15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4" name="Freeform 1141"/>
              <p:cNvSpPr>
                <a:spLocks/>
              </p:cNvSpPr>
              <p:nvPr/>
            </p:nvSpPr>
            <p:spPr bwMode="auto">
              <a:xfrm>
                <a:off x="4129" y="2220"/>
                <a:ext cx="20" cy="37"/>
              </a:xfrm>
              <a:custGeom>
                <a:avLst/>
                <a:gdLst>
                  <a:gd name="T0" fmla="*/ 4 w 20"/>
                  <a:gd name="T1" fmla="*/ 0 h 39"/>
                  <a:gd name="T2" fmla="*/ 3 w 20"/>
                  <a:gd name="T3" fmla="*/ 4 h 39"/>
                  <a:gd name="T4" fmla="*/ 1 w 20"/>
                  <a:gd name="T5" fmla="*/ 9 h 39"/>
                  <a:gd name="T6" fmla="*/ 1 w 20"/>
                  <a:gd name="T7" fmla="*/ 23 h 39"/>
                  <a:gd name="T8" fmla="*/ 1 w 20"/>
                  <a:gd name="T9" fmla="*/ 26 h 39"/>
                  <a:gd name="T10" fmla="*/ 5 w 20"/>
                  <a:gd name="T11" fmla="*/ 38 h 39"/>
                  <a:gd name="T12" fmla="*/ 8 w 20"/>
                  <a:gd name="T13" fmla="*/ 39 h 39"/>
                  <a:gd name="T14" fmla="*/ 20 w 20"/>
                  <a:gd name="T15" fmla="*/ 24 h 39"/>
                  <a:gd name="T16" fmla="*/ 4 w 20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4" y="0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2" y="5"/>
                      <a:pt x="2" y="7"/>
                      <a:pt x="1" y="9"/>
                    </a:cubicBezTo>
                    <a:cubicBezTo>
                      <a:pt x="0" y="13"/>
                      <a:pt x="0" y="17"/>
                      <a:pt x="1" y="23"/>
                    </a:cubicBezTo>
                    <a:cubicBezTo>
                      <a:pt x="1" y="24"/>
                      <a:pt x="1" y="25"/>
                      <a:pt x="1" y="26"/>
                    </a:cubicBezTo>
                    <a:cubicBezTo>
                      <a:pt x="1" y="31"/>
                      <a:pt x="2" y="36"/>
                      <a:pt x="5" y="38"/>
                    </a:cubicBezTo>
                    <a:cubicBezTo>
                      <a:pt x="6" y="39"/>
                      <a:pt x="7" y="39"/>
                      <a:pt x="8" y="39"/>
                    </a:cubicBezTo>
                    <a:cubicBezTo>
                      <a:pt x="12" y="39"/>
                      <a:pt x="19" y="31"/>
                      <a:pt x="20" y="24"/>
                    </a:cubicBezTo>
                    <a:cubicBezTo>
                      <a:pt x="20" y="16"/>
                      <a:pt x="7" y="2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5" name="Freeform 1142"/>
              <p:cNvSpPr>
                <a:spLocks noEditPoints="1"/>
              </p:cNvSpPr>
              <p:nvPr/>
            </p:nvSpPr>
            <p:spPr bwMode="auto">
              <a:xfrm>
                <a:off x="3770" y="1652"/>
                <a:ext cx="434" cy="200"/>
              </a:xfrm>
              <a:custGeom>
                <a:avLst/>
                <a:gdLst>
                  <a:gd name="T0" fmla="*/ 74 w 454"/>
                  <a:gd name="T1" fmla="*/ 126 h 209"/>
                  <a:gd name="T2" fmla="*/ 61 w 454"/>
                  <a:gd name="T3" fmla="*/ 149 h 209"/>
                  <a:gd name="T4" fmla="*/ 42 w 454"/>
                  <a:gd name="T5" fmla="*/ 160 h 209"/>
                  <a:gd name="T6" fmla="*/ 63 w 454"/>
                  <a:gd name="T7" fmla="*/ 181 h 209"/>
                  <a:gd name="T8" fmla="*/ 70 w 454"/>
                  <a:gd name="T9" fmla="*/ 194 h 209"/>
                  <a:gd name="T10" fmla="*/ 70 w 454"/>
                  <a:gd name="T11" fmla="*/ 190 h 209"/>
                  <a:gd name="T12" fmla="*/ 134 w 454"/>
                  <a:gd name="T13" fmla="*/ 140 h 209"/>
                  <a:gd name="T14" fmla="*/ 155 w 454"/>
                  <a:gd name="T15" fmla="*/ 140 h 209"/>
                  <a:gd name="T16" fmla="*/ 164 w 454"/>
                  <a:gd name="T17" fmla="*/ 159 h 209"/>
                  <a:gd name="T18" fmla="*/ 170 w 454"/>
                  <a:gd name="T19" fmla="*/ 165 h 209"/>
                  <a:gd name="T20" fmla="*/ 175 w 454"/>
                  <a:gd name="T21" fmla="*/ 171 h 209"/>
                  <a:gd name="T22" fmla="*/ 187 w 454"/>
                  <a:gd name="T23" fmla="*/ 169 h 209"/>
                  <a:gd name="T24" fmla="*/ 224 w 454"/>
                  <a:gd name="T25" fmla="*/ 186 h 209"/>
                  <a:gd name="T26" fmla="*/ 249 w 454"/>
                  <a:gd name="T27" fmla="*/ 209 h 209"/>
                  <a:gd name="T28" fmla="*/ 269 w 454"/>
                  <a:gd name="T29" fmla="*/ 196 h 209"/>
                  <a:gd name="T30" fmla="*/ 270 w 454"/>
                  <a:gd name="T31" fmla="*/ 194 h 209"/>
                  <a:gd name="T32" fmla="*/ 272 w 454"/>
                  <a:gd name="T33" fmla="*/ 191 h 209"/>
                  <a:gd name="T34" fmla="*/ 279 w 454"/>
                  <a:gd name="T35" fmla="*/ 184 h 209"/>
                  <a:gd name="T36" fmla="*/ 319 w 454"/>
                  <a:gd name="T37" fmla="*/ 176 h 209"/>
                  <a:gd name="T38" fmla="*/ 366 w 454"/>
                  <a:gd name="T39" fmla="*/ 182 h 209"/>
                  <a:gd name="T40" fmla="*/ 380 w 454"/>
                  <a:gd name="T41" fmla="*/ 186 h 209"/>
                  <a:gd name="T42" fmla="*/ 378 w 454"/>
                  <a:gd name="T43" fmla="*/ 154 h 209"/>
                  <a:gd name="T44" fmla="*/ 405 w 454"/>
                  <a:gd name="T45" fmla="*/ 147 h 209"/>
                  <a:gd name="T46" fmla="*/ 425 w 454"/>
                  <a:gd name="T47" fmla="*/ 122 h 209"/>
                  <a:gd name="T48" fmla="*/ 438 w 454"/>
                  <a:gd name="T49" fmla="*/ 111 h 209"/>
                  <a:gd name="T50" fmla="*/ 454 w 454"/>
                  <a:gd name="T51" fmla="*/ 90 h 209"/>
                  <a:gd name="T52" fmla="*/ 433 w 454"/>
                  <a:gd name="T53" fmla="*/ 82 h 209"/>
                  <a:gd name="T54" fmla="*/ 410 w 454"/>
                  <a:gd name="T55" fmla="*/ 70 h 209"/>
                  <a:gd name="T56" fmla="*/ 386 w 454"/>
                  <a:gd name="T57" fmla="*/ 66 h 209"/>
                  <a:gd name="T58" fmla="*/ 341 w 454"/>
                  <a:gd name="T59" fmla="*/ 20 h 209"/>
                  <a:gd name="T60" fmla="*/ 327 w 454"/>
                  <a:gd name="T61" fmla="*/ 22 h 209"/>
                  <a:gd name="T62" fmla="*/ 304 w 454"/>
                  <a:gd name="T63" fmla="*/ 26 h 209"/>
                  <a:gd name="T64" fmla="*/ 297 w 454"/>
                  <a:gd name="T65" fmla="*/ 21 h 209"/>
                  <a:gd name="T66" fmla="*/ 293 w 454"/>
                  <a:gd name="T67" fmla="*/ 16 h 209"/>
                  <a:gd name="T68" fmla="*/ 281 w 454"/>
                  <a:gd name="T69" fmla="*/ 12 h 209"/>
                  <a:gd name="T70" fmla="*/ 264 w 454"/>
                  <a:gd name="T71" fmla="*/ 0 h 209"/>
                  <a:gd name="T72" fmla="*/ 215 w 454"/>
                  <a:gd name="T73" fmla="*/ 13 h 209"/>
                  <a:gd name="T74" fmla="*/ 184 w 454"/>
                  <a:gd name="T75" fmla="*/ 20 h 209"/>
                  <a:gd name="T76" fmla="*/ 168 w 454"/>
                  <a:gd name="T77" fmla="*/ 21 h 209"/>
                  <a:gd name="T78" fmla="*/ 170 w 454"/>
                  <a:gd name="T79" fmla="*/ 37 h 209"/>
                  <a:gd name="T80" fmla="*/ 158 w 454"/>
                  <a:gd name="T81" fmla="*/ 52 h 209"/>
                  <a:gd name="T82" fmla="*/ 157 w 454"/>
                  <a:gd name="T83" fmla="*/ 70 h 209"/>
                  <a:gd name="T84" fmla="*/ 147 w 454"/>
                  <a:gd name="T85" fmla="*/ 72 h 209"/>
                  <a:gd name="T86" fmla="*/ 120 w 454"/>
                  <a:gd name="T87" fmla="*/ 66 h 209"/>
                  <a:gd name="T88" fmla="*/ 94 w 454"/>
                  <a:gd name="T89" fmla="*/ 68 h 209"/>
                  <a:gd name="T90" fmla="*/ 90 w 454"/>
                  <a:gd name="T91" fmla="*/ 71 h 209"/>
                  <a:gd name="T92" fmla="*/ 88 w 454"/>
                  <a:gd name="T93" fmla="*/ 69 h 209"/>
                  <a:gd name="T94" fmla="*/ 73 w 454"/>
                  <a:gd name="T95" fmla="*/ 59 h 209"/>
                  <a:gd name="T96" fmla="*/ 52 w 454"/>
                  <a:gd name="T97" fmla="*/ 57 h 209"/>
                  <a:gd name="T98" fmla="*/ 32 w 454"/>
                  <a:gd name="T99" fmla="*/ 66 h 209"/>
                  <a:gd name="T100" fmla="*/ 27 w 454"/>
                  <a:gd name="T101" fmla="*/ 79 h 209"/>
                  <a:gd name="T102" fmla="*/ 11 w 454"/>
                  <a:gd name="T103" fmla="*/ 75 h 209"/>
                  <a:gd name="T104" fmla="*/ 6 w 454"/>
                  <a:gd name="T105" fmla="*/ 90 h 209"/>
                  <a:gd name="T106" fmla="*/ 11 w 454"/>
                  <a:gd name="T107" fmla="*/ 109 h 209"/>
                  <a:gd name="T108" fmla="*/ 24 w 454"/>
                  <a:gd name="T109" fmla="*/ 128 h 209"/>
                  <a:gd name="T110" fmla="*/ 311 w 454"/>
                  <a:gd name="T111" fmla="*/ 132 h 209"/>
                  <a:gd name="T112" fmla="*/ 358 w 454"/>
                  <a:gd name="T113" fmla="*/ 135 h 209"/>
                  <a:gd name="T114" fmla="*/ 313 w 454"/>
                  <a:gd name="T115" fmla="*/ 154 h 209"/>
                  <a:gd name="T116" fmla="*/ 170 w 454"/>
                  <a:gd name="T117" fmla="*/ 13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4" h="209">
                    <a:moveTo>
                      <a:pt x="30" y="130"/>
                    </a:moveTo>
                    <a:cubicBezTo>
                      <a:pt x="35" y="126"/>
                      <a:pt x="43" y="121"/>
                      <a:pt x="51" y="121"/>
                    </a:cubicBezTo>
                    <a:cubicBezTo>
                      <a:pt x="52" y="121"/>
                      <a:pt x="54" y="122"/>
                      <a:pt x="55" y="122"/>
                    </a:cubicBezTo>
                    <a:cubicBezTo>
                      <a:pt x="58" y="123"/>
                      <a:pt x="61" y="123"/>
                      <a:pt x="63" y="123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8" y="123"/>
                      <a:pt x="71" y="123"/>
                      <a:pt x="74" y="126"/>
                    </a:cubicBezTo>
                    <a:cubicBezTo>
                      <a:pt x="76" y="130"/>
                      <a:pt x="76" y="134"/>
                      <a:pt x="75" y="138"/>
                    </a:cubicBezTo>
                    <a:cubicBezTo>
                      <a:pt x="75" y="140"/>
                      <a:pt x="75" y="142"/>
                      <a:pt x="75" y="143"/>
                    </a:cubicBezTo>
                    <a:cubicBezTo>
                      <a:pt x="76" y="144"/>
                      <a:pt x="76" y="146"/>
                      <a:pt x="75" y="147"/>
                    </a:cubicBezTo>
                    <a:cubicBezTo>
                      <a:pt x="74" y="148"/>
                      <a:pt x="71" y="149"/>
                      <a:pt x="67" y="149"/>
                    </a:cubicBezTo>
                    <a:cubicBezTo>
                      <a:pt x="65" y="149"/>
                      <a:pt x="64" y="149"/>
                      <a:pt x="62" y="149"/>
                    </a:cubicBezTo>
                    <a:cubicBezTo>
                      <a:pt x="62" y="149"/>
                      <a:pt x="61" y="149"/>
                      <a:pt x="61" y="149"/>
                    </a:cubicBezTo>
                    <a:cubicBezTo>
                      <a:pt x="56" y="149"/>
                      <a:pt x="52" y="150"/>
                      <a:pt x="50" y="151"/>
                    </a:cubicBezTo>
                    <a:cubicBezTo>
                      <a:pt x="51" y="152"/>
                      <a:pt x="51" y="152"/>
                      <a:pt x="51" y="152"/>
                    </a:cubicBezTo>
                    <a:cubicBezTo>
                      <a:pt x="52" y="155"/>
                      <a:pt x="53" y="158"/>
                      <a:pt x="52" y="160"/>
                    </a:cubicBezTo>
                    <a:cubicBezTo>
                      <a:pt x="51" y="162"/>
                      <a:pt x="49" y="162"/>
                      <a:pt x="46" y="160"/>
                    </a:cubicBezTo>
                    <a:cubicBezTo>
                      <a:pt x="44" y="159"/>
                      <a:pt x="42" y="159"/>
                      <a:pt x="42" y="160"/>
                    </a:cubicBezTo>
                    <a:cubicBezTo>
                      <a:pt x="42" y="160"/>
                      <a:pt x="42" y="160"/>
                      <a:pt x="42" y="160"/>
                    </a:cubicBezTo>
                    <a:cubicBezTo>
                      <a:pt x="46" y="160"/>
                      <a:pt x="52" y="165"/>
                      <a:pt x="52" y="169"/>
                    </a:cubicBezTo>
                    <a:cubicBezTo>
                      <a:pt x="52" y="174"/>
                      <a:pt x="53" y="176"/>
                      <a:pt x="53" y="176"/>
                    </a:cubicBezTo>
                    <a:cubicBezTo>
                      <a:pt x="53" y="176"/>
                      <a:pt x="54" y="176"/>
                      <a:pt x="54" y="176"/>
                    </a:cubicBezTo>
                    <a:cubicBezTo>
                      <a:pt x="56" y="176"/>
                      <a:pt x="57" y="177"/>
                      <a:pt x="58" y="179"/>
                    </a:cubicBezTo>
                    <a:cubicBezTo>
                      <a:pt x="59" y="180"/>
                      <a:pt x="60" y="181"/>
                      <a:pt x="61" y="181"/>
                    </a:cubicBezTo>
                    <a:cubicBezTo>
                      <a:pt x="62" y="181"/>
                      <a:pt x="62" y="181"/>
                      <a:pt x="63" y="181"/>
                    </a:cubicBezTo>
                    <a:cubicBezTo>
                      <a:pt x="66" y="181"/>
                      <a:pt x="69" y="182"/>
                      <a:pt x="70" y="184"/>
                    </a:cubicBezTo>
                    <a:cubicBezTo>
                      <a:pt x="70" y="185"/>
                      <a:pt x="71" y="187"/>
                      <a:pt x="68" y="190"/>
                    </a:cubicBezTo>
                    <a:cubicBezTo>
                      <a:pt x="68" y="190"/>
                      <a:pt x="67" y="192"/>
                      <a:pt x="68" y="193"/>
                    </a:cubicBezTo>
                    <a:cubicBezTo>
                      <a:pt x="68" y="195"/>
                      <a:pt x="68" y="197"/>
                      <a:pt x="69" y="198"/>
                    </a:cubicBezTo>
                    <a:cubicBezTo>
                      <a:pt x="69" y="197"/>
                      <a:pt x="69" y="195"/>
                      <a:pt x="70" y="194"/>
                    </a:cubicBezTo>
                    <a:cubicBezTo>
                      <a:pt x="70" y="194"/>
                      <a:pt x="70" y="194"/>
                      <a:pt x="70" y="194"/>
                    </a:cubicBezTo>
                    <a:cubicBezTo>
                      <a:pt x="70" y="193"/>
                      <a:pt x="70" y="193"/>
                      <a:pt x="69" y="193"/>
                    </a:cubicBezTo>
                    <a:cubicBezTo>
                      <a:pt x="69" y="193"/>
                      <a:pt x="69" y="193"/>
                      <a:pt x="69" y="192"/>
                    </a:cubicBezTo>
                    <a:cubicBezTo>
                      <a:pt x="69" y="192"/>
                      <a:pt x="69" y="192"/>
                      <a:pt x="70" y="192"/>
                    </a:cubicBezTo>
                    <a:cubicBezTo>
                      <a:pt x="70" y="192"/>
                      <a:pt x="70" y="191"/>
                      <a:pt x="70" y="191"/>
                    </a:cubicBezTo>
                    <a:cubicBezTo>
                      <a:pt x="70" y="191"/>
                      <a:pt x="70" y="191"/>
                      <a:pt x="70" y="191"/>
                    </a:cubicBezTo>
                    <a:cubicBezTo>
                      <a:pt x="70" y="190"/>
                      <a:pt x="70" y="190"/>
                      <a:pt x="70" y="190"/>
                    </a:cubicBezTo>
                    <a:cubicBezTo>
                      <a:pt x="72" y="187"/>
                      <a:pt x="78" y="186"/>
                      <a:pt x="83" y="186"/>
                    </a:cubicBezTo>
                    <a:cubicBezTo>
                      <a:pt x="88" y="186"/>
                      <a:pt x="95" y="193"/>
                      <a:pt x="99" y="198"/>
                    </a:cubicBezTo>
                    <a:cubicBezTo>
                      <a:pt x="100" y="200"/>
                      <a:pt x="102" y="200"/>
                      <a:pt x="103" y="19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0"/>
                    </a:cubicBezTo>
                    <a:cubicBezTo>
                      <a:pt x="136" y="137"/>
                      <a:pt x="139" y="137"/>
                      <a:pt x="140" y="137"/>
                    </a:cubicBezTo>
                    <a:cubicBezTo>
                      <a:pt x="142" y="137"/>
                      <a:pt x="144" y="138"/>
                      <a:pt x="146" y="139"/>
                    </a:cubicBezTo>
                    <a:cubicBezTo>
                      <a:pt x="146" y="137"/>
                      <a:pt x="148" y="134"/>
                      <a:pt x="151" y="134"/>
                    </a:cubicBezTo>
                    <a:cubicBezTo>
                      <a:pt x="151" y="134"/>
                      <a:pt x="151" y="134"/>
                      <a:pt x="151" y="134"/>
                    </a:cubicBezTo>
                    <a:cubicBezTo>
                      <a:pt x="153" y="134"/>
                      <a:pt x="154" y="135"/>
                      <a:pt x="154" y="136"/>
                    </a:cubicBezTo>
                    <a:cubicBezTo>
                      <a:pt x="155" y="137"/>
                      <a:pt x="155" y="139"/>
                      <a:pt x="155" y="140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6" y="141"/>
                      <a:pt x="157" y="142"/>
                      <a:pt x="158" y="144"/>
                    </a:cubicBezTo>
                    <a:cubicBezTo>
                      <a:pt x="160" y="147"/>
                      <a:pt x="163" y="152"/>
                      <a:pt x="162" y="157"/>
                    </a:cubicBezTo>
                    <a:cubicBezTo>
                      <a:pt x="162" y="157"/>
                      <a:pt x="162" y="157"/>
                      <a:pt x="162" y="157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8"/>
                      <a:pt x="164" y="159"/>
                      <a:pt x="164" y="159"/>
                    </a:cubicBezTo>
                    <a:cubicBezTo>
                      <a:pt x="164" y="159"/>
                      <a:pt x="165" y="159"/>
                      <a:pt x="165" y="160"/>
                    </a:cubicBezTo>
                    <a:cubicBezTo>
                      <a:pt x="165" y="160"/>
                      <a:pt x="166" y="160"/>
                      <a:pt x="166" y="161"/>
                    </a:cubicBezTo>
                    <a:cubicBezTo>
                      <a:pt x="166" y="161"/>
                      <a:pt x="167" y="161"/>
                      <a:pt x="167" y="162"/>
                    </a:cubicBezTo>
                    <a:cubicBezTo>
                      <a:pt x="167" y="162"/>
                      <a:pt x="168" y="162"/>
                      <a:pt x="168" y="163"/>
                    </a:cubicBezTo>
                    <a:cubicBezTo>
                      <a:pt x="168" y="163"/>
                      <a:pt x="169" y="163"/>
                      <a:pt x="169" y="164"/>
                    </a:cubicBezTo>
                    <a:cubicBezTo>
                      <a:pt x="169" y="164"/>
                      <a:pt x="170" y="165"/>
                      <a:pt x="170" y="165"/>
                    </a:cubicBezTo>
                    <a:cubicBezTo>
                      <a:pt x="170" y="165"/>
                      <a:pt x="170" y="166"/>
                      <a:pt x="171" y="166"/>
                    </a:cubicBezTo>
                    <a:cubicBezTo>
                      <a:pt x="171" y="166"/>
                      <a:pt x="171" y="167"/>
                      <a:pt x="172" y="167"/>
                    </a:cubicBezTo>
                    <a:cubicBezTo>
                      <a:pt x="172" y="167"/>
                      <a:pt x="172" y="168"/>
                      <a:pt x="172" y="168"/>
                    </a:cubicBezTo>
                    <a:cubicBezTo>
                      <a:pt x="173" y="168"/>
                      <a:pt x="173" y="169"/>
                      <a:pt x="173" y="169"/>
                    </a:cubicBezTo>
                    <a:cubicBezTo>
                      <a:pt x="173" y="169"/>
                      <a:pt x="174" y="169"/>
                      <a:pt x="174" y="170"/>
                    </a:cubicBezTo>
                    <a:cubicBezTo>
                      <a:pt x="174" y="170"/>
                      <a:pt x="174" y="171"/>
                      <a:pt x="175" y="171"/>
                    </a:cubicBezTo>
                    <a:cubicBezTo>
                      <a:pt x="175" y="171"/>
                      <a:pt x="175" y="171"/>
                      <a:pt x="175" y="171"/>
                    </a:cubicBezTo>
                    <a:cubicBezTo>
                      <a:pt x="177" y="171"/>
                      <a:pt x="179" y="170"/>
                      <a:pt x="181" y="170"/>
                    </a:cubicBezTo>
                    <a:cubicBezTo>
                      <a:pt x="182" y="170"/>
                      <a:pt x="183" y="170"/>
                      <a:pt x="184" y="169"/>
                    </a:cubicBezTo>
                    <a:cubicBezTo>
                      <a:pt x="184" y="169"/>
                      <a:pt x="184" y="169"/>
                      <a:pt x="185" y="169"/>
                    </a:cubicBezTo>
                    <a:cubicBezTo>
                      <a:pt x="185" y="169"/>
                      <a:pt x="186" y="169"/>
                      <a:pt x="186" y="169"/>
                    </a:cubicBezTo>
                    <a:cubicBezTo>
                      <a:pt x="186" y="169"/>
                      <a:pt x="187" y="169"/>
                      <a:pt x="187" y="169"/>
                    </a:cubicBezTo>
                    <a:cubicBezTo>
                      <a:pt x="187" y="169"/>
                      <a:pt x="187" y="169"/>
                      <a:pt x="187" y="169"/>
                    </a:cubicBezTo>
                    <a:cubicBezTo>
                      <a:pt x="187" y="169"/>
                      <a:pt x="188" y="169"/>
                      <a:pt x="188" y="169"/>
                    </a:cubicBezTo>
                    <a:cubicBezTo>
                      <a:pt x="189" y="170"/>
                      <a:pt x="196" y="170"/>
                      <a:pt x="210" y="170"/>
                    </a:cubicBezTo>
                    <a:cubicBezTo>
                      <a:pt x="213" y="170"/>
                      <a:pt x="215" y="172"/>
                      <a:pt x="216" y="174"/>
                    </a:cubicBezTo>
                    <a:cubicBezTo>
                      <a:pt x="217" y="175"/>
                      <a:pt x="219" y="177"/>
                      <a:pt x="220" y="177"/>
                    </a:cubicBezTo>
                    <a:cubicBezTo>
                      <a:pt x="224" y="178"/>
                      <a:pt x="224" y="183"/>
                      <a:pt x="224" y="186"/>
                    </a:cubicBezTo>
                    <a:cubicBezTo>
                      <a:pt x="224" y="187"/>
                      <a:pt x="224" y="188"/>
                      <a:pt x="224" y="189"/>
                    </a:cubicBezTo>
                    <a:cubicBezTo>
                      <a:pt x="224" y="191"/>
                      <a:pt x="225" y="193"/>
                      <a:pt x="227" y="194"/>
                    </a:cubicBezTo>
                    <a:cubicBezTo>
                      <a:pt x="228" y="196"/>
                      <a:pt x="230" y="199"/>
                      <a:pt x="230" y="201"/>
                    </a:cubicBezTo>
                    <a:cubicBezTo>
                      <a:pt x="230" y="202"/>
                      <a:pt x="235" y="201"/>
                      <a:pt x="238" y="202"/>
                    </a:cubicBezTo>
                    <a:cubicBezTo>
                      <a:pt x="239" y="202"/>
                      <a:pt x="241" y="202"/>
                      <a:pt x="242" y="203"/>
                    </a:cubicBezTo>
                    <a:cubicBezTo>
                      <a:pt x="245" y="204"/>
                      <a:pt x="249" y="205"/>
                      <a:pt x="249" y="209"/>
                    </a:cubicBezTo>
                    <a:cubicBezTo>
                      <a:pt x="250" y="209"/>
                      <a:pt x="250" y="208"/>
                      <a:pt x="250" y="208"/>
                    </a:cubicBezTo>
                    <a:cubicBezTo>
                      <a:pt x="251" y="208"/>
                      <a:pt x="251" y="208"/>
                      <a:pt x="251" y="207"/>
                    </a:cubicBezTo>
                    <a:cubicBezTo>
                      <a:pt x="251" y="203"/>
                      <a:pt x="258" y="199"/>
                      <a:pt x="263" y="197"/>
                    </a:cubicBezTo>
                    <a:cubicBezTo>
                      <a:pt x="265" y="197"/>
                      <a:pt x="266" y="196"/>
                      <a:pt x="266" y="196"/>
                    </a:cubicBezTo>
                    <a:cubicBezTo>
                      <a:pt x="267" y="196"/>
                      <a:pt x="267" y="196"/>
                      <a:pt x="267" y="196"/>
                    </a:cubicBezTo>
                    <a:cubicBezTo>
                      <a:pt x="268" y="196"/>
                      <a:pt x="268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70" y="196"/>
                      <a:pt x="270" y="196"/>
                    </a:cubicBezTo>
                    <a:cubicBezTo>
                      <a:pt x="270" y="196"/>
                      <a:pt x="270" y="195"/>
                      <a:pt x="270" y="195"/>
                    </a:cubicBezTo>
                    <a:cubicBezTo>
                      <a:pt x="270" y="195"/>
                      <a:pt x="270" y="195"/>
                      <a:pt x="270" y="194"/>
                    </a:cubicBezTo>
                    <a:cubicBezTo>
                      <a:pt x="270" y="194"/>
                      <a:pt x="270" y="194"/>
                      <a:pt x="270" y="194"/>
                    </a:cubicBezTo>
                    <a:cubicBezTo>
                      <a:pt x="271" y="194"/>
                      <a:pt x="271" y="193"/>
                      <a:pt x="271" y="193"/>
                    </a:cubicBezTo>
                    <a:cubicBezTo>
                      <a:pt x="271" y="193"/>
                      <a:pt x="271" y="193"/>
                      <a:pt x="271" y="193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2" y="192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3" y="191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5" y="189"/>
                      <a:pt x="279" y="186"/>
                      <a:pt x="279" y="184"/>
                    </a:cubicBezTo>
                    <a:cubicBezTo>
                      <a:pt x="279" y="183"/>
                      <a:pt x="280" y="180"/>
                      <a:pt x="287" y="180"/>
                    </a:cubicBezTo>
                    <a:cubicBezTo>
                      <a:pt x="290" y="180"/>
                      <a:pt x="294" y="181"/>
                      <a:pt x="297" y="182"/>
                    </a:cubicBezTo>
                    <a:cubicBezTo>
                      <a:pt x="300" y="184"/>
                      <a:pt x="302" y="184"/>
                      <a:pt x="303" y="184"/>
                    </a:cubicBezTo>
                    <a:cubicBezTo>
                      <a:pt x="304" y="184"/>
                      <a:pt x="304" y="184"/>
                      <a:pt x="304" y="182"/>
                    </a:cubicBezTo>
                    <a:cubicBezTo>
                      <a:pt x="305" y="178"/>
                      <a:pt x="310" y="175"/>
                      <a:pt x="315" y="175"/>
                    </a:cubicBezTo>
                    <a:cubicBezTo>
                      <a:pt x="316" y="175"/>
                      <a:pt x="318" y="175"/>
                      <a:pt x="319" y="176"/>
                    </a:cubicBezTo>
                    <a:cubicBezTo>
                      <a:pt x="320" y="176"/>
                      <a:pt x="320" y="176"/>
                      <a:pt x="320" y="176"/>
                    </a:cubicBezTo>
                    <a:cubicBezTo>
                      <a:pt x="322" y="178"/>
                      <a:pt x="328" y="180"/>
                      <a:pt x="331" y="180"/>
                    </a:cubicBezTo>
                    <a:cubicBezTo>
                      <a:pt x="332" y="180"/>
                      <a:pt x="332" y="180"/>
                      <a:pt x="332" y="180"/>
                    </a:cubicBezTo>
                    <a:cubicBezTo>
                      <a:pt x="333" y="180"/>
                      <a:pt x="335" y="179"/>
                      <a:pt x="339" y="179"/>
                    </a:cubicBezTo>
                    <a:cubicBezTo>
                      <a:pt x="347" y="179"/>
                      <a:pt x="359" y="181"/>
                      <a:pt x="363" y="182"/>
                    </a:cubicBezTo>
                    <a:cubicBezTo>
                      <a:pt x="364" y="182"/>
                      <a:pt x="365" y="182"/>
                      <a:pt x="366" y="182"/>
                    </a:cubicBezTo>
                    <a:cubicBezTo>
                      <a:pt x="369" y="181"/>
                      <a:pt x="372" y="182"/>
                      <a:pt x="374" y="185"/>
                    </a:cubicBezTo>
                    <a:cubicBezTo>
                      <a:pt x="376" y="187"/>
                      <a:pt x="376" y="187"/>
                      <a:pt x="377" y="187"/>
                    </a:cubicBezTo>
                    <a:cubicBezTo>
                      <a:pt x="378" y="187"/>
                      <a:pt x="378" y="187"/>
                      <a:pt x="378" y="187"/>
                    </a:cubicBezTo>
                    <a:cubicBezTo>
                      <a:pt x="379" y="187"/>
                      <a:pt x="379" y="187"/>
                      <a:pt x="380" y="187"/>
                    </a:cubicBezTo>
                    <a:cubicBezTo>
                      <a:pt x="380" y="187"/>
                      <a:pt x="380" y="187"/>
                      <a:pt x="380" y="187"/>
                    </a:cubicBezTo>
                    <a:cubicBezTo>
                      <a:pt x="380" y="187"/>
                      <a:pt x="380" y="186"/>
                      <a:pt x="380" y="186"/>
                    </a:cubicBezTo>
                    <a:cubicBezTo>
                      <a:pt x="380" y="183"/>
                      <a:pt x="382" y="181"/>
                      <a:pt x="384" y="179"/>
                    </a:cubicBezTo>
                    <a:cubicBezTo>
                      <a:pt x="385" y="178"/>
                      <a:pt x="386" y="177"/>
                      <a:pt x="386" y="176"/>
                    </a:cubicBezTo>
                    <a:cubicBezTo>
                      <a:pt x="386" y="176"/>
                      <a:pt x="385" y="172"/>
                      <a:pt x="384" y="171"/>
                    </a:cubicBezTo>
                    <a:cubicBezTo>
                      <a:pt x="382" y="168"/>
                      <a:pt x="381" y="166"/>
                      <a:pt x="381" y="165"/>
                    </a:cubicBezTo>
                    <a:cubicBezTo>
                      <a:pt x="381" y="158"/>
                      <a:pt x="380" y="157"/>
                      <a:pt x="380" y="157"/>
                    </a:cubicBezTo>
                    <a:cubicBezTo>
                      <a:pt x="379" y="156"/>
                      <a:pt x="378" y="155"/>
                      <a:pt x="378" y="154"/>
                    </a:cubicBezTo>
                    <a:cubicBezTo>
                      <a:pt x="379" y="151"/>
                      <a:pt x="385" y="148"/>
                      <a:pt x="387" y="148"/>
                    </a:cubicBezTo>
                    <a:cubicBezTo>
                      <a:pt x="389" y="149"/>
                      <a:pt x="391" y="148"/>
                      <a:pt x="392" y="147"/>
                    </a:cubicBezTo>
                    <a:cubicBezTo>
                      <a:pt x="394" y="147"/>
                      <a:pt x="395" y="146"/>
                      <a:pt x="397" y="146"/>
                    </a:cubicBezTo>
                    <a:cubicBezTo>
                      <a:pt x="398" y="146"/>
                      <a:pt x="399" y="147"/>
                      <a:pt x="399" y="147"/>
                    </a:cubicBezTo>
                    <a:cubicBezTo>
                      <a:pt x="400" y="148"/>
                      <a:pt x="402" y="148"/>
                      <a:pt x="406" y="148"/>
                    </a:cubicBezTo>
                    <a:cubicBezTo>
                      <a:pt x="406" y="148"/>
                      <a:pt x="405" y="147"/>
                      <a:pt x="405" y="147"/>
                    </a:cubicBezTo>
                    <a:cubicBezTo>
                      <a:pt x="403" y="145"/>
                      <a:pt x="404" y="141"/>
                      <a:pt x="408" y="131"/>
                    </a:cubicBezTo>
                    <a:cubicBezTo>
                      <a:pt x="409" y="128"/>
                      <a:pt x="411" y="125"/>
                      <a:pt x="411" y="123"/>
                    </a:cubicBezTo>
                    <a:cubicBezTo>
                      <a:pt x="412" y="120"/>
                      <a:pt x="413" y="119"/>
                      <a:pt x="415" y="119"/>
                    </a:cubicBezTo>
                    <a:cubicBezTo>
                      <a:pt x="416" y="119"/>
                      <a:pt x="417" y="120"/>
                      <a:pt x="418" y="120"/>
                    </a:cubicBezTo>
                    <a:cubicBezTo>
                      <a:pt x="419" y="121"/>
                      <a:pt x="420" y="121"/>
                      <a:pt x="421" y="122"/>
                    </a:cubicBezTo>
                    <a:cubicBezTo>
                      <a:pt x="422" y="122"/>
                      <a:pt x="424" y="122"/>
                      <a:pt x="425" y="122"/>
                    </a:cubicBezTo>
                    <a:cubicBezTo>
                      <a:pt x="428" y="122"/>
                      <a:pt x="430" y="122"/>
                      <a:pt x="432" y="123"/>
                    </a:cubicBezTo>
                    <a:cubicBezTo>
                      <a:pt x="432" y="123"/>
                      <a:pt x="432" y="123"/>
                      <a:pt x="432" y="123"/>
                    </a:cubicBezTo>
                    <a:cubicBezTo>
                      <a:pt x="433" y="123"/>
                      <a:pt x="433" y="123"/>
                      <a:pt x="434" y="123"/>
                    </a:cubicBezTo>
                    <a:cubicBezTo>
                      <a:pt x="436" y="122"/>
                      <a:pt x="439" y="121"/>
                      <a:pt x="440" y="119"/>
                    </a:cubicBezTo>
                    <a:cubicBezTo>
                      <a:pt x="440" y="119"/>
                      <a:pt x="440" y="119"/>
                      <a:pt x="440" y="118"/>
                    </a:cubicBezTo>
                    <a:cubicBezTo>
                      <a:pt x="439" y="117"/>
                      <a:pt x="438" y="115"/>
                      <a:pt x="438" y="111"/>
                    </a:cubicBezTo>
                    <a:cubicBezTo>
                      <a:pt x="438" y="104"/>
                      <a:pt x="443" y="101"/>
                      <a:pt x="447" y="101"/>
                    </a:cubicBezTo>
                    <a:cubicBezTo>
                      <a:pt x="450" y="101"/>
                      <a:pt x="450" y="98"/>
                      <a:pt x="450" y="97"/>
                    </a:cubicBezTo>
                    <a:cubicBezTo>
                      <a:pt x="450" y="96"/>
                      <a:pt x="450" y="96"/>
                      <a:pt x="450" y="95"/>
                    </a:cubicBezTo>
                    <a:cubicBezTo>
                      <a:pt x="451" y="94"/>
                      <a:pt x="452" y="93"/>
                      <a:pt x="452" y="92"/>
                    </a:cubicBezTo>
                    <a:cubicBezTo>
                      <a:pt x="453" y="91"/>
                      <a:pt x="453" y="91"/>
                      <a:pt x="454" y="90"/>
                    </a:cubicBezTo>
                    <a:cubicBezTo>
                      <a:pt x="454" y="90"/>
                      <a:pt x="454" y="90"/>
                      <a:pt x="454" y="90"/>
                    </a:cubicBezTo>
                    <a:cubicBezTo>
                      <a:pt x="453" y="89"/>
                      <a:pt x="453" y="89"/>
                      <a:pt x="453" y="88"/>
                    </a:cubicBezTo>
                    <a:cubicBezTo>
                      <a:pt x="453" y="88"/>
                      <a:pt x="453" y="88"/>
                      <a:pt x="453" y="88"/>
                    </a:cubicBezTo>
                    <a:cubicBezTo>
                      <a:pt x="452" y="87"/>
                      <a:pt x="452" y="87"/>
                      <a:pt x="452" y="86"/>
                    </a:cubicBezTo>
                    <a:cubicBezTo>
                      <a:pt x="452" y="86"/>
                      <a:pt x="451" y="86"/>
                      <a:pt x="451" y="87"/>
                    </a:cubicBezTo>
                    <a:cubicBezTo>
                      <a:pt x="449" y="88"/>
                      <a:pt x="443" y="89"/>
                      <a:pt x="441" y="89"/>
                    </a:cubicBezTo>
                    <a:cubicBezTo>
                      <a:pt x="438" y="89"/>
                      <a:pt x="433" y="85"/>
                      <a:pt x="433" y="82"/>
                    </a:cubicBezTo>
                    <a:cubicBezTo>
                      <a:pt x="433" y="80"/>
                      <a:pt x="433" y="80"/>
                      <a:pt x="433" y="80"/>
                    </a:cubicBezTo>
                    <a:cubicBezTo>
                      <a:pt x="430" y="80"/>
                      <a:pt x="426" y="79"/>
                      <a:pt x="424" y="73"/>
                    </a:cubicBezTo>
                    <a:cubicBezTo>
                      <a:pt x="423" y="70"/>
                      <a:pt x="421" y="69"/>
                      <a:pt x="419" y="69"/>
                    </a:cubicBezTo>
                    <a:cubicBezTo>
                      <a:pt x="419" y="68"/>
                      <a:pt x="418" y="68"/>
                      <a:pt x="417" y="68"/>
                    </a:cubicBezTo>
                    <a:cubicBezTo>
                      <a:pt x="417" y="68"/>
                      <a:pt x="417" y="68"/>
                      <a:pt x="417" y="68"/>
                    </a:cubicBezTo>
                    <a:cubicBezTo>
                      <a:pt x="416" y="68"/>
                      <a:pt x="412" y="69"/>
                      <a:pt x="410" y="70"/>
                    </a:cubicBezTo>
                    <a:cubicBezTo>
                      <a:pt x="409" y="70"/>
                      <a:pt x="409" y="71"/>
                      <a:pt x="408" y="71"/>
                    </a:cubicBezTo>
                    <a:cubicBezTo>
                      <a:pt x="405" y="72"/>
                      <a:pt x="402" y="71"/>
                      <a:pt x="399" y="70"/>
                    </a:cubicBezTo>
                    <a:cubicBezTo>
                      <a:pt x="398" y="70"/>
                      <a:pt x="397" y="70"/>
                      <a:pt x="396" y="69"/>
                    </a:cubicBezTo>
                    <a:cubicBezTo>
                      <a:pt x="393" y="69"/>
                      <a:pt x="392" y="67"/>
                      <a:pt x="390" y="65"/>
                    </a:cubicBezTo>
                    <a:cubicBezTo>
                      <a:pt x="390" y="64"/>
                      <a:pt x="389" y="63"/>
                      <a:pt x="388" y="63"/>
                    </a:cubicBezTo>
                    <a:cubicBezTo>
                      <a:pt x="387" y="63"/>
                      <a:pt x="386" y="65"/>
                      <a:pt x="386" y="66"/>
                    </a:cubicBezTo>
                    <a:cubicBezTo>
                      <a:pt x="385" y="68"/>
                      <a:pt x="383" y="70"/>
                      <a:pt x="381" y="70"/>
                    </a:cubicBezTo>
                    <a:cubicBezTo>
                      <a:pt x="378" y="70"/>
                      <a:pt x="377" y="67"/>
                      <a:pt x="373" y="60"/>
                    </a:cubicBezTo>
                    <a:cubicBezTo>
                      <a:pt x="371" y="56"/>
                      <a:pt x="369" y="52"/>
                      <a:pt x="367" y="49"/>
                    </a:cubicBezTo>
                    <a:cubicBezTo>
                      <a:pt x="366" y="46"/>
                      <a:pt x="366" y="46"/>
                      <a:pt x="366" y="46"/>
                    </a:cubicBezTo>
                    <a:cubicBezTo>
                      <a:pt x="361" y="39"/>
                      <a:pt x="354" y="28"/>
                      <a:pt x="348" y="26"/>
                    </a:cubicBezTo>
                    <a:cubicBezTo>
                      <a:pt x="344" y="24"/>
                      <a:pt x="342" y="22"/>
                      <a:pt x="341" y="20"/>
                    </a:cubicBezTo>
                    <a:cubicBezTo>
                      <a:pt x="341" y="19"/>
                      <a:pt x="341" y="17"/>
                      <a:pt x="342" y="15"/>
                    </a:cubicBezTo>
                    <a:cubicBezTo>
                      <a:pt x="342" y="15"/>
                      <a:pt x="342" y="15"/>
                      <a:pt x="342" y="15"/>
                    </a:cubicBezTo>
                    <a:cubicBezTo>
                      <a:pt x="341" y="15"/>
                      <a:pt x="339" y="16"/>
                      <a:pt x="339" y="16"/>
                    </a:cubicBezTo>
                    <a:cubicBezTo>
                      <a:pt x="338" y="17"/>
                      <a:pt x="337" y="17"/>
                      <a:pt x="336" y="18"/>
                    </a:cubicBezTo>
                    <a:cubicBezTo>
                      <a:pt x="333" y="20"/>
                      <a:pt x="331" y="22"/>
                      <a:pt x="328" y="22"/>
                    </a:cubicBezTo>
                    <a:cubicBezTo>
                      <a:pt x="328" y="22"/>
                      <a:pt x="327" y="22"/>
                      <a:pt x="327" y="22"/>
                    </a:cubicBezTo>
                    <a:cubicBezTo>
                      <a:pt x="326" y="23"/>
                      <a:pt x="325" y="24"/>
                      <a:pt x="324" y="24"/>
                    </a:cubicBezTo>
                    <a:cubicBezTo>
                      <a:pt x="321" y="26"/>
                      <a:pt x="317" y="28"/>
                      <a:pt x="315" y="27"/>
                    </a:cubicBezTo>
                    <a:cubicBezTo>
                      <a:pt x="314" y="27"/>
                      <a:pt x="313" y="27"/>
                      <a:pt x="312" y="28"/>
                    </a:cubicBezTo>
                    <a:cubicBezTo>
                      <a:pt x="311" y="29"/>
                      <a:pt x="310" y="30"/>
                      <a:pt x="308" y="30"/>
                    </a:cubicBezTo>
                    <a:cubicBezTo>
                      <a:pt x="307" y="30"/>
                      <a:pt x="306" y="29"/>
                      <a:pt x="305" y="29"/>
                    </a:cubicBezTo>
                    <a:cubicBezTo>
                      <a:pt x="304" y="28"/>
                      <a:pt x="304" y="26"/>
                      <a:pt x="304" y="26"/>
                    </a:cubicBezTo>
                    <a:cubicBezTo>
                      <a:pt x="304" y="24"/>
                      <a:pt x="305" y="23"/>
                      <a:pt x="307" y="21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3" y="20"/>
                      <a:pt x="302" y="20"/>
                      <a:pt x="301" y="19"/>
                    </a:cubicBezTo>
                    <a:cubicBezTo>
                      <a:pt x="301" y="20"/>
                      <a:pt x="301" y="20"/>
                      <a:pt x="301" y="20"/>
                    </a:cubicBezTo>
                    <a:cubicBezTo>
                      <a:pt x="300" y="21"/>
                      <a:pt x="299" y="22"/>
                      <a:pt x="298" y="22"/>
                    </a:cubicBezTo>
                    <a:cubicBezTo>
                      <a:pt x="298" y="22"/>
                      <a:pt x="298" y="22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5" y="20"/>
                      <a:pt x="294" y="19"/>
                      <a:pt x="294" y="18"/>
                    </a:cubicBezTo>
                    <a:cubicBezTo>
                      <a:pt x="294" y="17"/>
                      <a:pt x="294" y="16"/>
                      <a:pt x="293" y="16"/>
                    </a:cubicBezTo>
                    <a:cubicBezTo>
                      <a:pt x="292" y="18"/>
                      <a:pt x="287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2" y="19"/>
                      <a:pt x="281" y="19"/>
                      <a:pt x="280" y="18"/>
                    </a:cubicBezTo>
                    <a:cubicBezTo>
                      <a:pt x="278" y="16"/>
                      <a:pt x="280" y="14"/>
                      <a:pt x="280" y="13"/>
                    </a:cubicBezTo>
                    <a:cubicBezTo>
                      <a:pt x="281" y="12"/>
                      <a:pt x="281" y="12"/>
                      <a:pt x="281" y="12"/>
                    </a:cubicBezTo>
                    <a:cubicBezTo>
                      <a:pt x="281" y="11"/>
                      <a:pt x="280" y="10"/>
                      <a:pt x="280" y="9"/>
                    </a:cubicBezTo>
                    <a:cubicBezTo>
                      <a:pt x="279" y="8"/>
                      <a:pt x="279" y="6"/>
                      <a:pt x="279" y="4"/>
                    </a:cubicBezTo>
                    <a:cubicBezTo>
                      <a:pt x="279" y="3"/>
                      <a:pt x="279" y="3"/>
                      <a:pt x="279" y="3"/>
                    </a:cubicBezTo>
                    <a:cubicBezTo>
                      <a:pt x="278" y="2"/>
                      <a:pt x="276" y="1"/>
                      <a:pt x="275" y="1"/>
                    </a:cubicBezTo>
                    <a:cubicBezTo>
                      <a:pt x="275" y="1"/>
                      <a:pt x="274" y="1"/>
                      <a:pt x="274" y="1"/>
                    </a:cubicBezTo>
                    <a:cubicBezTo>
                      <a:pt x="271" y="2"/>
                      <a:pt x="267" y="1"/>
                      <a:pt x="264" y="0"/>
                    </a:cubicBezTo>
                    <a:cubicBezTo>
                      <a:pt x="264" y="0"/>
                      <a:pt x="264" y="0"/>
                      <a:pt x="262" y="0"/>
                    </a:cubicBezTo>
                    <a:cubicBezTo>
                      <a:pt x="258" y="0"/>
                      <a:pt x="253" y="1"/>
                      <a:pt x="253" y="2"/>
                    </a:cubicBezTo>
                    <a:cubicBezTo>
                      <a:pt x="252" y="5"/>
                      <a:pt x="248" y="6"/>
                      <a:pt x="239" y="8"/>
                    </a:cubicBezTo>
                    <a:cubicBezTo>
                      <a:pt x="238" y="8"/>
                      <a:pt x="236" y="9"/>
                      <a:pt x="235" y="9"/>
                    </a:cubicBezTo>
                    <a:cubicBezTo>
                      <a:pt x="232" y="10"/>
                      <a:pt x="223" y="11"/>
                      <a:pt x="219" y="12"/>
                    </a:cubicBezTo>
                    <a:cubicBezTo>
                      <a:pt x="217" y="12"/>
                      <a:pt x="216" y="13"/>
                      <a:pt x="215" y="13"/>
                    </a:cubicBezTo>
                    <a:cubicBezTo>
                      <a:pt x="212" y="14"/>
                      <a:pt x="210" y="15"/>
                      <a:pt x="207" y="15"/>
                    </a:cubicBezTo>
                    <a:cubicBezTo>
                      <a:pt x="200" y="15"/>
                      <a:pt x="194" y="17"/>
                      <a:pt x="191" y="19"/>
                    </a:cubicBezTo>
                    <a:cubicBezTo>
                      <a:pt x="191" y="19"/>
                      <a:pt x="190" y="19"/>
                      <a:pt x="189" y="20"/>
                    </a:cubicBezTo>
                    <a:cubicBezTo>
                      <a:pt x="187" y="20"/>
                      <a:pt x="186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3" y="20"/>
                      <a:pt x="182" y="20"/>
                      <a:pt x="181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9" y="20"/>
                      <a:pt x="178" y="20"/>
                      <a:pt x="177" y="20"/>
                    </a:cubicBezTo>
                    <a:cubicBezTo>
                      <a:pt x="176" y="21"/>
                      <a:pt x="174" y="21"/>
                      <a:pt x="173" y="21"/>
                    </a:cubicBezTo>
                    <a:cubicBezTo>
                      <a:pt x="172" y="21"/>
                      <a:pt x="171" y="21"/>
                      <a:pt x="171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2"/>
                      <a:pt x="168" y="26"/>
                      <a:pt x="169" y="27"/>
                    </a:cubicBezTo>
                    <a:cubicBezTo>
                      <a:pt x="170" y="28"/>
                      <a:pt x="173" y="29"/>
                      <a:pt x="174" y="30"/>
                    </a:cubicBezTo>
                    <a:cubicBezTo>
                      <a:pt x="177" y="31"/>
                      <a:pt x="179" y="31"/>
                      <a:pt x="179" y="33"/>
                    </a:cubicBezTo>
                    <a:cubicBezTo>
                      <a:pt x="180" y="34"/>
                      <a:pt x="180" y="34"/>
                      <a:pt x="180" y="34"/>
                    </a:cubicBezTo>
                    <a:cubicBezTo>
                      <a:pt x="179" y="35"/>
                      <a:pt x="179" y="35"/>
                      <a:pt x="179" y="35"/>
                    </a:cubicBezTo>
                    <a:cubicBezTo>
                      <a:pt x="178" y="36"/>
                      <a:pt x="176" y="37"/>
                      <a:pt x="170" y="37"/>
                    </a:cubicBezTo>
                    <a:cubicBezTo>
                      <a:pt x="168" y="37"/>
                      <a:pt x="167" y="37"/>
                      <a:pt x="166" y="37"/>
                    </a:cubicBezTo>
                    <a:cubicBezTo>
                      <a:pt x="165" y="37"/>
                      <a:pt x="165" y="38"/>
                      <a:pt x="165" y="38"/>
                    </a:cubicBezTo>
                    <a:cubicBezTo>
                      <a:pt x="164" y="39"/>
                      <a:pt x="164" y="41"/>
                      <a:pt x="165" y="43"/>
                    </a:cubicBezTo>
                    <a:cubicBezTo>
                      <a:pt x="166" y="44"/>
                      <a:pt x="166" y="45"/>
                      <a:pt x="165" y="46"/>
                    </a:cubicBezTo>
                    <a:cubicBezTo>
                      <a:pt x="164" y="49"/>
                      <a:pt x="159" y="51"/>
                      <a:pt x="157" y="51"/>
                    </a:cubicBezTo>
                    <a:cubicBezTo>
                      <a:pt x="157" y="51"/>
                      <a:pt x="157" y="52"/>
                      <a:pt x="158" y="52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61" y="53"/>
                      <a:pt x="163" y="54"/>
                      <a:pt x="165" y="55"/>
                    </a:cubicBezTo>
                    <a:cubicBezTo>
                      <a:pt x="166" y="55"/>
                      <a:pt x="167" y="56"/>
                      <a:pt x="167" y="56"/>
                    </a:cubicBezTo>
                    <a:cubicBezTo>
                      <a:pt x="171" y="56"/>
                      <a:pt x="172" y="59"/>
                      <a:pt x="172" y="66"/>
                    </a:cubicBezTo>
                    <a:cubicBezTo>
                      <a:pt x="172" y="68"/>
                      <a:pt x="171" y="72"/>
                      <a:pt x="163" y="72"/>
                    </a:cubicBezTo>
                    <a:cubicBezTo>
                      <a:pt x="160" y="72"/>
                      <a:pt x="158" y="71"/>
                      <a:pt x="157" y="70"/>
                    </a:cubicBezTo>
                    <a:cubicBezTo>
                      <a:pt x="156" y="69"/>
                      <a:pt x="155" y="69"/>
                      <a:pt x="155" y="68"/>
                    </a:cubicBezTo>
                    <a:cubicBezTo>
                      <a:pt x="155" y="69"/>
                      <a:pt x="155" y="69"/>
                      <a:pt x="154" y="70"/>
                    </a:cubicBezTo>
                    <a:cubicBezTo>
                      <a:pt x="154" y="71"/>
                      <a:pt x="153" y="73"/>
                      <a:pt x="152" y="74"/>
                    </a:cubicBezTo>
                    <a:cubicBezTo>
                      <a:pt x="151" y="74"/>
                      <a:pt x="151" y="74"/>
                      <a:pt x="150" y="74"/>
                    </a:cubicBezTo>
                    <a:cubicBezTo>
                      <a:pt x="150" y="74"/>
                      <a:pt x="150" y="74"/>
                      <a:pt x="149" y="74"/>
                    </a:cubicBezTo>
                    <a:cubicBezTo>
                      <a:pt x="148" y="73"/>
                      <a:pt x="148" y="73"/>
                      <a:pt x="147" y="72"/>
                    </a:cubicBezTo>
                    <a:cubicBezTo>
                      <a:pt x="146" y="71"/>
                      <a:pt x="146" y="70"/>
                      <a:pt x="145" y="70"/>
                    </a:cubicBezTo>
                    <a:cubicBezTo>
                      <a:pt x="143" y="70"/>
                      <a:pt x="138" y="70"/>
                      <a:pt x="136" y="66"/>
                    </a:cubicBezTo>
                    <a:cubicBezTo>
                      <a:pt x="136" y="65"/>
                      <a:pt x="135" y="64"/>
                      <a:pt x="133" y="64"/>
                    </a:cubicBezTo>
                    <a:cubicBezTo>
                      <a:pt x="131" y="64"/>
                      <a:pt x="129" y="65"/>
                      <a:pt x="128" y="66"/>
                    </a:cubicBezTo>
                    <a:cubicBezTo>
                      <a:pt x="127" y="67"/>
                      <a:pt x="126" y="68"/>
                      <a:pt x="124" y="68"/>
                    </a:cubicBezTo>
                    <a:cubicBezTo>
                      <a:pt x="122" y="68"/>
                      <a:pt x="121" y="67"/>
                      <a:pt x="120" y="66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8" y="65"/>
                    </a:cubicBezTo>
                    <a:cubicBezTo>
                      <a:pt x="115" y="65"/>
                      <a:pt x="112" y="67"/>
                      <a:pt x="111" y="68"/>
                    </a:cubicBezTo>
                    <a:cubicBezTo>
                      <a:pt x="110" y="70"/>
                      <a:pt x="108" y="72"/>
                      <a:pt x="104" y="72"/>
                    </a:cubicBezTo>
                    <a:cubicBezTo>
                      <a:pt x="102" y="72"/>
                      <a:pt x="100" y="71"/>
                      <a:pt x="98" y="70"/>
                    </a:cubicBezTo>
                    <a:cubicBezTo>
                      <a:pt x="96" y="69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72"/>
                      <a:pt x="92" y="72"/>
                      <a:pt x="92" y="72"/>
                    </a:cubicBezTo>
                    <a:cubicBezTo>
                      <a:pt x="91" y="72"/>
                      <a:pt x="91" y="72"/>
                      <a:pt x="91" y="72"/>
                    </a:cubicBezTo>
                    <a:cubicBezTo>
                      <a:pt x="91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8" y="70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8" y="68"/>
                      <a:pt x="87" y="67"/>
                      <a:pt x="87" y="67"/>
                    </a:cubicBezTo>
                    <a:cubicBezTo>
                      <a:pt x="87" y="67"/>
                      <a:pt x="86" y="66"/>
                      <a:pt x="85" y="65"/>
                    </a:cubicBezTo>
                    <a:cubicBezTo>
                      <a:pt x="84" y="64"/>
                      <a:pt x="81" y="62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8" y="60"/>
                      <a:pt x="75" y="59"/>
                      <a:pt x="73" y="59"/>
                    </a:cubicBezTo>
                    <a:cubicBezTo>
                      <a:pt x="69" y="58"/>
                      <a:pt x="66" y="58"/>
                      <a:pt x="65" y="55"/>
                    </a:cubicBezTo>
                    <a:cubicBezTo>
                      <a:pt x="65" y="55"/>
                      <a:pt x="64" y="55"/>
                      <a:pt x="63" y="55"/>
                    </a:cubicBezTo>
                    <a:cubicBezTo>
                      <a:pt x="62" y="55"/>
                      <a:pt x="61" y="55"/>
                      <a:pt x="61" y="56"/>
                    </a:cubicBezTo>
                    <a:cubicBezTo>
                      <a:pt x="60" y="58"/>
                      <a:pt x="58" y="59"/>
                      <a:pt x="57" y="59"/>
                    </a:cubicBezTo>
                    <a:cubicBezTo>
                      <a:pt x="55" y="59"/>
                      <a:pt x="54" y="58"/>
                      <a:pt x="53" y="57"/>
                    </a:cubicBezTo>
                    <a:cubicBezTo>
                      <a:pt x="53" y="57"/>
                      <a:pt x="52" y="57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0" y="57"/>
                      <a:pt x="47" y="58"/>
                      <a:pt x="46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4" y="60"/>
                      <a:pt x="43" y="60"/>
                    </a:cubicBezTo>
                    <a:cubicBezTo>
                      <a:pt x="39" y="63"/>
                      <a:pt x="35" y="65"/>
                      <a:pt x="32" y="65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9"/>
                      <a:pt x="29" y="70"/>
                    </a:cubicBezTo>
                    <a:cubicBezTo>
                      <a:pt x="28" y="70"/>
                      <a:pt x="28" y="70"/>
                      <a:pt x="27" y="70"/>
                    </a:cubicBezTo>
                    <a:cubicBezTo>
                      <a:pt x="26" y="71"/>
                      <a:pt x="25" y="71"/>
                      <a:pt x="25" y="71"/>
                    </a:cubicBezTo>
                    <a:cubicBezTo>
                      <a:pt x="25" y="72"/>
                      <a:pt x="25" y="73"/>
                      <a:pt x="25" y="74"/>
                    </a:cubicBezTo>
                    <a:cubicBezTo>
                      <a:pt x="25" y="74"/>
                      <a:pt x="26" y="75"/>
                      <a:pt x="26" y="75"/>
                    </a:cubicBezTo>
                    <a:cubicBezTo>
                      <a:pt x="26" y="76"/>
                      <a:pt x="27" y="78"/>
                      <a:pt x="27" y="79"/>
                    </a:cubicBezTo>
                    <a:cubicBezTo>
                      <a:pt x="27" y="80"/>
                      <a:pt x="26" y="80"/>
                      <a:pt x="26" y="81"/>
                    </a:cubicBezTo>
                    <a:cubicBezTo>
                      <a:pt x="26" y="82"/>
                      <a:pt x="25" y="83"/>
                      <a:pt x="23" y="83"/>
                    </a:cubicBezTo>
                    <a:cubicBezTo>
                      <a:pt x="22" y="84"/>
                      <a:pt x="22" y="84"/>
                      <a:pt x="21" y="84"/>
                    </a:cubicBezTo>
                    <a:cubicBezTo>
                      <a:pt x="18" y="84"/>
                      <a:pt x="17" y="81"/>
                      <a:pt x="15" y="79"/>
                    </a:cubicBezTo>
                    <a:cubicBezTo>
                      <a:pt x="14" y="78"/>
                      <a:pt x="13" y="76"/>
                      <a:pt x="12" y="76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0" y="75"/>
                      <a:pt x="9" y="76"/>
                      <a:pt x="9" y="78"/>
                    </a:cubicBezTo>
                    <a:cubicBezTo>
                      <a:pt x="9" y="81"/>
                      <a:pt x="7" y="82"/>
                      <a:pt x="5" y="83"/>
                    </a:cubicBezTo>
                    <a:cubicBezTo>
                      <a:pt x="4" y="84"/>
                      <a:pt x="3" y="85"/>
                      <a:pt x="3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7"/>
                      <a:pt x="3" y="87"/>
                      <a:pt x="4" y="87"/>
                    </a:cubicBezTo>
                    <a:cubicBezTo>
                      <a:pt x="5" y="88"/>
                      <a:pt x="6" y="89"/>
                      <a:pt x="6" y="90"/>
                    </a:cubicBezTo>
                    <a:cubicBezTo>
                      <a:pt x="6" y="93"/>
                      <a:pt x="4" y="94"/>
                      <a:pt x="1" y="96"/>
                    </a:cubicBezTo>
                    <a:cubicBezTo>
                      <a:pt x="1" y="96"/>
                      <a:pt x="0" y="99"/>
                      <a:pt x="0" y="100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3" y="101"/>
                      <a:pt x="7" y="102"/>
                      <a:pt x="6" y="106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8" y="109"/>
                      <a:pt x="9" y="109"/>
                      <a:pt x="11" y="109"/>
                    </a:cubicBezTo>
                    <a:cubicBezTo>
                      <a:pt x="12" y="109"/>
                      <a:pt x="12" y="109"/>
                      <a:pt x="13" y="109"/>
                    </a:cubicBezTo>
                    <a:cubicBezTo>
                      <a:pt x="13" y="109"/>
                      <a:pt x="14" y="109"/>
                      <a:pt x="14" y="109"/>
                    </a:cubicBezTo>
                    <a:cubicBezTo>
                      <a:pt x="17" y="109"/>
                      <a:pt x="18" y="111"/>
                      <a:pt x="20" y="113"/>
                    </a:cubicBezTo>
                    <a:cubicBezTo>
                      <a:pt x="21" y="115"/>
                      <a:pt x="22" y="116"/>
                      <a:pt x="23" y="118"/>
                    </a:cubicBezTo>
                    <a:cubicBezTo>
                      <a:pt x="26" y="121"/>
                      <a:pt x="27" y="123"/>
                      <a:pt x="27" y="125"/>
                    </a:cubicBezTo>
                    <a:cubicBezTo>
                      <a:pt x="26" y="127"/>
                      <a:pt x="25" y="127"/>
                      <a:pt x="24" y="128"/>
                    </a:cubicBezTo>
                    <a:cubicBezTo>
                      <a:pt x="24" y="128"/>
                      <a:pt x="25" y="129"/>
                      <a:pt x="26" y="129"/>
                    </a:cubicBezTo>
                    <a:cubicBezTo>
                      <a:pt x="27" y="129"/>
                      <a:pt x="27" y="130"/>
                      <a:pt x="28" y="130"/>
                    </a:cubicBezTo>
                    <a:cubicBezTo>
                      <a:pt x="28" y="130"/>
                      <a:pt x="28" y="130"/>
                      <a:pt x="29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0"/>
                      <a:pt x="30" y="130"/>
                      <a:pt x="30" y="130"/>
                    </a:cubicBezTo>
                    <a:close/>
                    <a:moveTo>
                      <a:pt x="311" y="132"/>
                    </a:moveTo>
                    <a:cubicBezTo>
                      <a:pt x="315" y="128"/>
                      <a:pt x="324" y="126"/>
                      <a:pt x="332" y="126"/>
                    </a:cubicBezTo>
                    <a:cubicBezTo>
                      <a:pt x="336" y="126"/>
                      <a:pt x="339" y="126"/>
                      <a:pt x="342" y="127"/>
                    </a:cubicBezTo>
                    <a:cubicBezTo>
                      <a:pt x="347" y="128"/>
                      <a:pt x="356" y="127"/>
                      <a:pt x="363" y="126"/>
                    </a:cubicBezTo>
                    <a:cubicBezTo>
                      <a:pt x="366" y="126"/>
                      <a:pt x="369" y="125"/>
                      <a:pt x="370" y="126"/>
                    </a:cubicBezTo>
                    <a:cubicBezTo>
                      <a:pt x="371" y="126"/>
                      <a:pt x="372" y="127"/>
                      <a:pt x="372" y="129"/>
                    </a:cubicBezTo>
                    <a:cubicBezTo>
                      <a:pt x="372" y="132"/>
                      <a:pt x="366" y="135"/>
                      <a:pt x="358" y="135"/>
                    </a:cubicBezTo>
                    <a:cubicBezTo>
                      <a:pt x="356" y="135"/>
                      <a:pt x="353" y="135"/>
                      <a:pt x="350" y="134"/>
                    </a:cubicBezTo>
                    <a:cubicBezTo>
                      <a:pt x="346" y="134"/>
                      <a:pt x="342" y="134"/>
                      <a:pt x="338" y="134"/>
                    </a:cubicBezTo>
                    <a:cubicBezTo>
                      <a:pt x="329" y="134"/>
                      <a:pt x="324" y="135"/>
                      <a:pt x="321" y="139"/>
                    </a:cubicBezTo>
                    <a:cubicBezTo>
                      <a:pt x="316" y="143"/>
                      <a:pt x="317" y="147"/>
                      <a:pt x="317" y="149"/>
                    </a:cubicBezTo>
                    <a:cubicBezTo>
                      <a:pt x="317" y="150"/>
                      <a:pt x="317" y="153"/>
                      <a:pt x="314" y="154"/>
                    </a:cubicBezTo>
                    <a:cubicBezTo>
                      <a:pt x="313" y="154"/>
                      <a:pt x="313" y="154"/>
                      <a:pt x="313" y="154"/>
                    </a:cubicBezTo>
                    <a:cubicBezTo>
                      <a:pt x="312" y="154"/>
                      <a:pt x="310" y="153"/>
                      <a:pt x="309" y="150"/>
                    </a:cubicBezTo>
                    <a:cubicBezTo>
                      <a:pt x="307" y="145"/>
                      <a:pt x="307" y="136"/>
                      <a:pt x="311" y="132"/>
                    </a:cubicBezTo>
                    <a:close/>
                    <a:moveTo>
                      <a:pt x="151" y="128"/>
                    </a:moveTo>
                    <a:cubicBezTo>
                      <a:pt x="152" y="127"/>
                      <a:pt x="153" y="127"/>
                      <a:pt x="156" y="127"/>
                    </a:cubicBezTo>
                    <a:cubicBezTo>
                      <a:pt x="159" y="127"/>
                      <a:pt x="169" y="128"/>
                      <a:pt x="170" y="132"/>
                    </a:cubicBezTo>
                    <a:cubicBezTo>
                      <a:pt x="171" y="133"/>
                      <a:pt x="171" y="134"/>
                      <a:pt x="170" y="135"/>
                    </a:cubicBezTo>
                    <a:cubicBezTo>
                      <a:pt x="169" y="136"/>
                      <a:pt x="168" y="137"/>
                      <a:pt x="166" y="137"/>
                    </a:cubicBezTo>
                    <a:cubicBezTo>
                      <a:pt x="163" y="137"/>
                      <a:pt x="152" y="134"/>
                      <a:pt x="151" y="131"/>
                    </a:cubicBezTo>
                    <a:cubicBezTo>
                      <a:pt x="151" y="130"/>
                      <a:pt x="151" y="129"/>
                      <a:pt x="151" y="1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6" name="Freeform 1143"/>
              <p:cNvSpPr>
                <a:spLocks/>
              </p:cNvSpPr>
              <p:nvPr/>
            </p:nvSpPr>
            <p:spPr bwMode="auto">
              <a:xfrm>
                <a:off x="4740" y="1272"/>
                <a:ext cx="83" cy="30"/>
              </a:xfrm>
              <a:custGeom>
                <a:avLst/>
                <a:gdLst>
                  <a:gd name="T0" fmla="*/ 3 w 87"/>
                  <a:gd name="T1" fmla="*/ 22 h 31"/>
                  <a:gd name="T2" fmla="*/ 11 w 87"/>
                  <a:gd name="T3" fmla="*/ 29 h 31"/>
                  <a:gd name="T4" fmla="*/ 12 w 87"/>
                  <a:gd name="T5" fmla="*/ 30 h 31"/>
                  <a:gd name="T6" fmla="*/ 14 w 87"/>
                  <a:gd name="T7" fmla="*/ 30 h 31"/>
                  <a:gd name="T8" fmla="*/ 25 w 87"/>
                  <a:gd name="T9" fmla="*/ 28 h 31"/>
                  <a:gd name="T10" fmla="*/ 27 w 87"/>
                  <a:gd name="T11" fmla="*/ 27 h 31"/>
                  <a:gd name="T12" fmla="*/ 33 w 87"/>
                  <a:gd name="T13" fmla="*/ 29 h 31"/>
                  <a:gd name="T14" fmla="*/ 37 w 87"/>
                  <a:gd name="T15" fmla="*/ 29 h 31"/>
                  <a:gd name="T16" fmla="*/ 48 w 87"/>
                  <a:gd name="T17" fmla="*/ 26 h 31"/>
                  <a:gd name="T18" fmla="*/ 53 w 87"/>
                  <a:gd name="T19" fmla="*/ 27 h 31"/>
                  <a:gd name="T20" fmla="*/ 58 w 87"/>
                  <a:gd name="T21" fmla="*/ 27 h 31"/>
                  <a:gd name="T22" fmla="*/ 59 w 87"/>
                  <a:gd name="T23" fmla="*/ 27 h 31"/>
                  <a:gd name="T24" fmla="*/ 57 w 87"/>
                  <a:gd name="T25" fmla="*/ 22 h 31"/>
                  <a:gd name="T26" fmla="*/ 55 w 87"/>
                  <a:gd name="T27" fmla="*/ 16 h 31"/>
                  <a:gd name="T28" fmla="*/ 60 w 87"/>
                  <a:gd name="T29" fmla="*/ 12 h 31"/>
                  <a:gd name="T30" fmla="*/ 65 w 87"/>
                  <a:gd name="T31" fmla="*/ 15 h 31"/>
                  <a:gd name="T32" fmla="*/ 65 w 87"/>
                  <a:gd name="T33" fmla="*/ 19 h 31"/>
                  <a:gd name="T34" fmla="*/ 65 w 87"/>
                  <a:gd name="T35" fmla="*/ 21 h 31"/>
                  <a:gd name="T36" fmla="*/ 78 w 87"/>
                  <a:gd name="T37" fmla="*/ 26 h 31"/>
                  <a:gd name="T38" fmla="*/ 82 w 87"/>
                  <a:gd name="T39" fmla="*/ 23 h 31"/>
                  <a:gd name="T40" fmla="*/ 85 w 87"/>
                  <a:gd name="T41" fmla="*/ 17 h 31"/>
                  <a:gd name="T42" fmla="*/ 87 w 87"/>
                  <a:gd name="T43" fmla="*/ 15 h 31"/>
                  <a:gd name="T44" fmla="*/ 82 w 87"/>
                  <a:gd name="T45" fmla="*/ 11 h 31"/>
                  <a:gd name="T46" fmla="*/ 69 w 87"/>
                  <a:gd name="T47" fmla="*/ 8 h 31"/>
                  <a:gd name="T48" fmla="*/ 58 w 87"/>
                  <a:gd name="T49" fmla="*/ 6 h 31"/>
                  <a:gd name="T50" fmla="*/ 50 w 87"/>
                  <a:gd name="T51" fmla="*/ 4 h 31"/>
                  <a:gd name="T52" fmla="*/ 44 w 87"/>
                  <a:gd name="T53" fmla="*/ 8 h 31"/>
                  <a:gd name="T54" fmla="*/ 41 w 87"/>
                  <a:gd name="T55" fmla="*/ 12 h 31"/>
                  <a:gd name="T56" fmla="*/ 30 w 87"/>
                  <a:gd name="T57" fmla="*/ 6 h 31"/>
                  <a:gd name="T58" fmla="*/ 20 w 87"/>
                  <a:gd name="T59" fmla="*/ 0 h 31"/>
                  <a:gd name="T60" fmla="*/ 20 w 87"/>
                  <a:gd name="T61" fmla="*/ 0 h 31"/>
                  <a:gd name="T62" fmla="*/ 1 w 87"/>
                  <a:gd name="T63" fmla="*/ 18 h 31"/>
                  <a:gd name="T64" fmla="*/ 3 w 87"/>
                  <a:gd name="T6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31">
                    <a:moveTo>
                      <a:pt x="3" y="22"/>
                    </a:moveTo>
                    <a:cubicBezTo>
                      <a:pt x="7" y="25"/>
                      <a:pt x="9" y="27"/>
                      <a:pt x="11" y="29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4" y="30"/>
                    </a:cubicBezTo>
                    <a:cubicBezTo>
                      <a:pt x="17" y="30"/>
                      <a:pt x="22" y="29"/>
                      <a:pt x="25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6"/>
                      <a:pt x="31" y="28"/>
                      <a:pt x="33" y="29"/>
                    </a:cubicBezTo>
                    <a:cubicBezTo>
                      <a:pt x="34" y="30"/>
                      <a:pt x="35" y="31"/>
                      <a:pt x="37" y="29"/>
                    </a:cubicBezTo>
                    <a:cubicBezTo>
                      <a:pt x="41" y="27"/>
                      <a:pt x="45" y="26"/>
                      <a:pt x="48" y="26"/>
                    </a:cubicBezTo>
                    <a:cubicBezTo>
                      <a:pt x="49" y="26"/>
                      <a:pt x="51" y="27"/>
                      <a:pt x="53" y="27"/>
                    </a:cubicBezTo>
                    <a:cubicBezTo>
                      <a:pt x="54" y="27"/>
                      <a:pt x="56" y="27"/>
                      <a:pt x="58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6"/>
                      <a:pt x="58" y="24"/>
                      <a:pt x="57" y="22"/>
                    </a:cubicBezTo>
                    <a:cubicBezTo>
                      <a:pt x="56" y="20"/>
                      <a:pt x="55" y="18"/>
                      <a:pt x="55" y="16"/>
                    </a:cubicBezTo>
                    <a:cubicBezTo>
                      <a:pt x="55" y="13"/>
                      <a:pt x="57" y="12"/>
                      <a:pt x="60" y="12"/>
                    </a:cubicBezTo>
                    <a:cubicBezTo>
                      <a:pt x="62" y="12"/>
                      <a:pt x="64" y="13"/>
                      <a:pt x="65" y="15"/>
                    </a:cubicBezTo>
                    <a:cubicBezTo>
                      <a:pt x="66" y="16"/>
                      <a:pt x="66" y="18"/>
                      <a:pt x="65" y="19"/>
                    </a:cubicBezTo>
                    <a:cubicBezTo>
                      <a:pt x="64" y="20"/>
                      <a:pt x="65" y="20"/>
                      <a:pt x="65" y="21"/>
                    </a:cubicBezTo>
                    <a:cubicBezTo>
                      <a:pt x="66" y="24"/>
                      <a:pt x="71" y="27"/>
                      <a:pt x="78" y="26"/>
                    </a:cubicBezTo>
                    <a:cubicBezTo>
                      <a:pt x="82" y="26"/>
                      <a:pt x="82" y="25"/>
                      <a:pt x="82" y="23"/>
                    </a:cubicBezTo>
                    <a:cubicBezTo>
                      <a:pt x="82" y="21"/>
                      <a:pt x="81" y="18"/>
                      <a:pt x="85" y="17"/>
                    </a:cubicBezTo>
                    <a:cubicBezTo>
                      <a:pt x="87" y="16"/>
                      <a:pt x="87" y="15"/>
                      <a:pt x="87" y="15"/>
                    </a:cubicBezTo>
                    <a:cubicBezTo>
                      <a:pt x="87" y="15"/>
                      <a:pt x="87" y="14"/>
                      <a:pt x="82" y="11"/>
                    </a:cubicBezTo>
                    <a:cubicBezTo>
                      <a:pt x="78" y="8"/>
                      <a:pt x="73" y="8"/>
                      <a:pt x="69" y="8"/>
                    </a:cubicBezTo>
                    <a:cubicBezTo>
                      <a:pt x="65" y="8"/>
                      <a:pt x="61" y="8"/>
                      <a:pt x="58" y="6"/>
                    </a:cubicBezTo>
                    <a:cubicBezTo>
                      <a:pt x="55" y="5"/>
                      <a:pt x="52" y="4"/>
                      <a:pt x="50" y="4"/>
                    </a:cubicBezTo>
                    <a:cubicBezTo>
                      <a:pt x="45" y="4"/>
                      <a:pt x="44" y="7"/>
                      <a:pt x="44" y="8"/>
                    </a:cubicBezTo>
                    <a:cubicBezTo>
                      <a:pt x="44" y="11"/>
                      <a:pt x="42" y="12"/>
                      <a:pt x="41" y="12"/>
                    </a:cubicBezTo>
                    <a:cubicBezTo>
                      <a:pt x="38" y="12"/>
                      <a:pt x="35" y="10"/>
                      <a:pt x="30" y="6"/>
                    </a:cubicBezTo>
                    <a:cubicBezTo>
                      <a:pt x="27" y="4"/>
                      <a:pt x="23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5" y="0"/>
                      <a:pt x="3" y="10"/>
                      <a:pt x="1" y="18"/>
                    </a:cubicBezTo>
                    <a:cubicBezTo>
                      <a:pt x="0" y="21"/>
                      <a:pt x="1" y="22"/>
                      <a:pt x="3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7" name="Freeform 1144"/>
              <p:cNvSpPr>
                <a:spLocks/>
              </p:cNvSpPr>
              <p:nvPr/>
            </p:nvSpPr>
            <p:spPr bwMode="auto">
              <a:xfrm>
                <a:off x="4332" y="1196"/>
                <a:ext cx="63" cy="32"/>
              </a:xfrm>
              <a:custGeom>
                <a:avLst/>
                <a:gdLst>
                  <a:gd name="T0" fmla="*/ 13 w 66"/>
                  <a:gd name="T1" fmla="*/ 33 h 34"/>
                  <a:gd name="T2" fmla="*/ 28 w 66"/>
                  <a:gd name="T3" fmla="*/ 31 h 34"/>
                  <a:gd name="T4" fmla="*/ 29 w 66"/>
                  <a:gd name="T5" fmla="*/ 31 h 34"/>
                  <a:gd name="T6" fmla="*/ 65 w 66"/>
                  <a:gd name="T7" fmla="*/ 19 h 34"/>
                  <a:gd name="T8" fmla="*/ 60 w 66"/>
                  <a:gd name="T9" fmla="*/ 16 h 34"/>
                  <a:gd name="T10" fmla="*/ 51 w 66"/>
                  <a:gd name="T11" fmla="*/ 11 h 34"/>
                  <a:gd name="T12" fmla="*/ 47 w 66"/>
                  <a:gd name="T13" fmla="*/ 10 h 34"/>
                  <a:gd name="T14" fmla="*/ 38 w 66"/>
                  <a:gd name="T15" fmla="*/ 14 h 34"/>
                  <a:gd name="T16" fmla="*/ 35 w 66"/>
                  <a:gd name="T17" fmla="*/ 17 h 34"/>
                  <a:gd name="T18" fmla="*/ 32 w 66"/>
                  <a:gd name="T19" fmla="*/ 15 h 34"/>
                  <a:gd name="T20" fmla="*/ 36 w 66"/>
                  <a:gd name="T21" fmla="*/ 6 h 34"/>
                  <a:gd name="T22" fmla="*/ 37 w 66"/>
                  <a:gd name="T23" fmla="*/ 3 h 34"/>
                  <a:gd name="T24" fmla="*/ 33 w 66"/>
                  <a:gd name="T25" fmla="*/ 0 h 34"/>
                  <a:gd name="T26" fmla="*/ 33 w 66"/>
                  <a:gd name="T27" fmla="*/ 0 h 34"/>
                  <a:gd name="T28" fmla="*/ 25 w 66"/>
                  <a:gd name="T29" fmla="*/ 4 h 34"/>
                  <a:gd name="T30" fmla="*/ 21 w 66"/>
                  <a:gd name="T31" fmla="*/ 5 h 34"/>
                  <a:gd name="T32" fmla="*/ 19 w 66"/>
                  <a:gd name="T33" fmla="*/ 10 h 34"/>
                  <a:gd name="T34" fmla="*/ 17 w 66"/>
                  <a:gd name="T35" fmla="*/ 13 h 34"/>
                  <a:gd name="T36" fmla="*/ 16 w 66"/>
                  <a:gd name="T37" fmla="*/ 16 h 34"/>
                  <a:gd name="T38" fmla="*/ 13 w 66"/>
                  <a:gd name="T39" fmla="*/ 17 h 34"/>
                  <a:gd name="T40" fmla="*/ 12 w 66"/>
                  <a:gd name="T41" fmla="*/ 17 h 34"/>
                  <a:gd name="T42" fmla="*/ 9 w 66"/>
                  <a:gd name="T43" fmla="*/ 20 h 34"/>
                  <a:gd name="T44" fmla="*/ 2 w 66"/>
                  <a:gd name="T45" fmla="*/ 31 h 34"/>
                  <a:gd name="T46" fmla="*/ 0 w 66"/>
                  <a:gd name="T47" fmla="*/ 34 h 34"/>
                  <a:gd name="T48" fmla="*/ 2 w 66"/>
                  <a:gd name="T49" fmla="*/ 34 h 34"/>
                  <a:gd name="T50" fmla="*/ 13 w 66"/>
                  <a:gd name="T5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34">
                    <a:moveTo>
                      <a:pt x="13" y="33"/>
                    </a:moveTo>
                    <a:cubicBezTo>
                      <a:pt x="18" y="32"/>
                      <a:pt x="23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41" y="31"/>
                      <a:pt x="64" y="23"/>
                      <a:pt x="65" y="19"/>
                    </a:cubicBezTo>
                    <a:cubicBezTo>
                      <a:pt x="66" y="18"/>
                      <a:pt x="64" y="17"/>
                      <a:pt x="60" y="16"/>
                    </a:cubicBezTo>
                    <a:cubicBezTo>
                      <a:pt x="57" y="15"/>
                      <a:pt x="53" y="14"/>
                      <a:pt x="51" y="11"/>
                    </a:cubicBezTo>
                    <a:cubicBezTo>
                      <a:pt x="50" y="10"/>
                      <a:pt x="49" y="10"/>
                      <a:pt x="47" y="10"/>
                    </a:cubicBezTo>
                    <a:cubicBezTo>
                      <a:pt x="44" y="10"/>
                      <a:pt x="39" y="12"/>
                      <a:pt x="38" y="14"/>
                    </a:cubicBezTo>
                    <a:cubicBezTo>
                      <a:pt x="37" y="17"/>
                      <a:pt x="35" y="17"/>
                      <a:pt x="35" y="17"/>
                    </a:cubicBezTo>
                    <a:cubicBezTo>
                      <a:pt x="33" y="17"/>
                      <a:pt x="32" y="16"/>
                      <a:pt x="32" y="15"/>
                    </a:cubicBezTo>
                    <a:cubicBezTo>
                      <a:pt x="31" y="13"/>
                      <a:pt x="33" y="9"/>
                      <a:pt x="36" y="6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4"/>
                      <a:pt x="28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7"/>
                      <a:pt x="20" y="9"/>
                      <a:pt x="19" y="10"/>
                    </a:cubicBezTo>
                    <a:cubicBezTo>
                      <a:pt x="18" y="11"/>
                      <a:pt x="17" y="12"/>
                      <a:pt x="17" y="13"/>
                    </a:cubicBezTo>
                    <a:cubicBezTo>
                      <a:pt x="17" y="14"/>
                      <a:pt x="17" y="15"/>
                      <a:pt x="16" y="16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7"/>
                      <a:pt x="9" y="17"/>
                      <a:pt x="9" y="20"/>
                    </a:cubicBezTo>
                    <a:cubicBezTo>
                      <a:pt x="9" y="25"/>
                      <a:pt x="5" y="28"/>
                      <a:pt x="2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4"/>
                      <a:pt x="2" y="34"/>
                    </a:cubicBezTo>
                    <a:cubicBezTo>
                      <a:pt x="5" y="34"/>
                      <a:pt x="9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8" name="Freeform 1145"/>
              <p:cNvSpPr>
                <a:spLocks/>
              </p:cNvSpPr>
              <p:nvPr/>
            </p:nvSpPr>
            <p:spPr bwMode="auto">
              <a:xfrm>
                <a:off x="4257" y="1150"/>
                <a:ext cx="53" cy="39"/>
              </a:xfrm>
              <a:custGeom>
                <a:avLst/>
                <a:gdLst>
                  <a:gd name="T0" fmla="*/ 9 w 56"/>
                  <a:gd name="T1" fmla="*/ 25 h 41"/>
                  <a:gd name="T2" fmla="*/ 14 w 56"/>
                  <a:gd name="T3" fmla="*/ 30 h 41"/>
                  <a:gd name="T4" fmla="*/ 6 w 56"/>
                  <a:gd name="T5" fmla="*/ 34 h 41"/>
                  <a:gd name="T6" fmla="*/ 0 w 56"/>
                  <a:gd name="T7" fmla="*/ 34 h 41"/>
                  <a:gd name="T8" fmla="*/ 2 w 56"/>
                  <a:gd name="T9" fmla="*/ 37 h 41"/>
                  <a:gd name="T10" fmla="*/ 8 w 56"/>
                  <a:gd name="T11" fmla="*/ 40 h 41"/>
                  <a:gd name="T12" fmla="*/ 18 w 56"/>
                  <a:gd name="T13" fmla="*/ 37 h 41"/>
                  <a:gd name="T14" fmla="*/ 19 w 56"/>
                  <a:gd name="T15" fmla="*/ 35 h 41"/>
                  <a:gd name="T16" fmla="*/ 45 w 56"/>
                  <a:gd name="T17" fmla="*/ 24 h 41"/>
                  <a:gd name="T18" fmla="*/ 52 w 56"/>
                  <a:gd name="T19" fmla="*/ 23 h 41"/>
                  <a:gd name="T20" fmla="*/ 52 w 56"/>
                  <a:gd name="T21" fmla="*/ 23 h 41"/>
                  <a:gd name="T22" fmla="*/ 52 w 56"/>
                  <a:gd name="T23" fmla="*/ 21 h 41"/>
                  <a:gd name="T24" fmla="*/ 51 w 56"/>
                  <a:gd name="T25" fmla="*/ 16 h 41"/>
                  <a:gd name="T26" fmla="*/ 55 w 56"/>
                  <a:gd name="T27" fmla="*/ 14 h 41"/>
                  <a:gd name="T28" fmla="*/ 56 w 56"/>
                  <a:gd name="T29" fmla="*/ 14 h 41"/>
                  <a:gd name="T30" fmla="*/ 50 w 56"/>
                  <a:gd name="T31" fmla="*/ 12 h 41"/>
                  <a:gd name="T32" fmla="*/ 42 w 56"/>
                  <a:gd name="T33" fmla="*/ 3 h 41"/>
                  <a:gd name="T34" fmla="*/ 41 w 56"/>
                  <a:gd name="T35" fmla="*/ 0 h 41"/>
                  <a:gd name="T36" fmla="*/ 38 w 56"/>
                  <a:gd name="T37" fmla="*/ 1 h 41"/>
                  <a:gd name="T38" fmla="*/ 26 w 56"/>
                  <a:gd name="T39" fmla="*/ 6 h 41"/>
                  <a:gd name="T40" fmla="*/ 14 w 56"/>
                  <a:gd name="T41" fmla="*/ 10 h 41"/>
                  <a:gd name="T42" fmla="*/ 14 w 56"/>
                  <a:gd name="T43" fmla="*/ 10 h 41"/>
                  <a:gd name="T44" fmla="*/ 17 w 56"/>
                  <a:gd name="T45" fmla="*/ 16 h 41"/>
                  <a:gd name="T46" fmla="*/ 8 w 56"/>
                  <a:gd name="T47" fmla="*/ 22 h 41"/>
                  <a:gd name="T48" fmla="*/ 8 w 56"/>
                  <a:gd name="T49" fmla="*/ 22 h 41"/>
                  <a:gd name="T50" fmla="*/ 6 w 56"/>
                  <a:gd name="T51" fmla="*/ 22 h 41"/>
                  <a:gd name="T52" fmla="*/ 9 w 56"/>
                  <a:gd name="T5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1">
                    <a:moveTo>
                      <a:pt x="9" y="25"/>
                    </a:moveTo>
                    <a:cubicBezTo>
                      <a:pt x="11" y="26"/>
                      <a:pt x="15" y="28"/>
                      <a:pt x="14" y="30"/>
                    </a:cubicBezTo>
                    <a:cubicBezTo>
                      <a:pt x="14" y="33"/>
                      <a:pt x="11" y="34"/>
                      <a:pt x="6" y="34"/>
                    </a:cubicBezTo>
                    <a:cubicBezTo>
                      <a:pt x="3" y="34"/>
                      <a:pt x="1" y="34"/>
                      <a:pt x="0" y="34"/>
                    </a:cubicBezTo>
                    <a:cubicBezTo>
                      <a:pt x="1" y="35"/>
                      <a:pt x="1" y="36"/>
                      <a:pt x="2" y="37"/>
                    </a:cubicBezTo>
                    <a:cubicBezTo>
                      <a:pt x="3" y="38"/>
                      <a:pt x="5" y="39"/>
                      <a:pt x="8" y="40"/>
                    </a:cubicBezTo>
                    <a:cubicBezTo>
                      <a:pt x="12" y="41"/>
                      <a:pt x="16" y="39"/>
                      <a:pt x="18" y="37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8" y="30"/>
                      <a:pt x="25" y="28"/>
                      <a:pt x="45" y="24"/>
                    </a:cubicBezTo>
                    <a:cubicBezTo>
                      <a:pt x="48" y="24"/>
                      <a:pt x="50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1" y="19"/>
                      <a:pt x="50" y="17"/>
                      <a:pt x="51" y="16"/>
                    </a:cubicBezTo>
                    <a:cubicBezTo>
                      <a:pt x="52" y="14"/>
                      <a:pt x="54" y="14"/>
                      <a:pt x="55" y="14"/>
                    </a:cubicBezTo>
                    <a:cubicBezTo>
                      <a:pt x="55" y="14"/>
                      <a:pt x="55" y="14"/>
                      <a:pt x="56" y="14"/>
                    </a:cubicBezTo>
                    <a:cubicBezTo>
                      <a:pt x="54" y="13"/>
                      <a:pt x="53" y="13"/>
                      <a:pt x="50" y="12"/>
                    </a:cubicBezTo>
                    <a:cubicBezTo>
                      <a:pt x="43" y="11"/>
                      <a:pt x="42" y="6"/>
                      <a:pt x="42" y="3"/>
                    </a:cubicBezTo>
                    <a:cubicBezTo>
                      <a:pt x="41" y="2"/>
                      <a:pt x="41" y="1"/>
                      <a:pt x="41" y="0"/>
                    </a:cubicBezTo>
                    <a:cubicBezTo>
                      <a:pt x="40" y="0"/>
                      <a:pt x="39" y="1"/>
                      <a:pt x="38" y="1"/>
                    </a:cubicBezTo>
                    <a:cubicBezTo>
                      <a:pt x="36" y="3"/>
                      <a:pt x="33" y="5"/>
                      <a:pt x="26" y="6"/>
                    </a:cubicBezTo>
                    <a:cubicBezTo>
                      <a:pt x="18" y="8"/>
                      <a:pt x="15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7" y="13"/>
                      <a:pt x="17" y="16"/>
                    </a:cubicBezTo>
                    <a:cubicBezTo>
                      <a:pt x="16" y="19"/>
                      <a:pt x="12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3"/>
                      <a:pt x="7" y="24"/>
                      <a:pt x="9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9" name="Freeform 1146"/>
              <p:cNvSpPr>
                <a:spLocks/>
              </p:cNvSpPr>
              <p:nvPr/>
            </p:nvSpPr>
            <p:spPr bwMode="auto">
              <a:xfrm>
                <a:off x="4276" y="1180"/>
                <a:ext cx="58" cy="28"/>
              </a:xfrm>
              <a:custGeom>
                <a:avLst/>
                <a:gdLst>
                  <a:gd name="T0" fmla="*/ 3 w 61"/>
                  <a:gd name="T1" fmla="*/ 12 h 30"/>
                  <a:gd name="T2" fmla="*/ 0 w 61"/>
                  <a:gd name="T3" fmla="*/ 14 h 30"/>
                  <a:gd name="T4" fmla="*/ 4 w 61"/>
                  <a:gd name="T5" fmla="*/ 16 h 30"/>
                  <a:gd name="T6" fmla="*/ 7 w 61"/>
                  <a:gd name="T7" fmla="*/ 16 h 30"/>
                  <a:gd name="T8" fmla="*/ 12 w 61"/>
                  <a:gd name="T9" fmla="*/ 20 h 30"/>
                  <a:gd name="T10" fmla="*/ 17 w 61"/>
                  <a:gd name="T11" fmla="*/ 24 h 30"/>
                  <a:gd name="T12" fmla="*/ 19 w 61"/>
                  <a:gd name="T13" fmla="*/ 23 h 30"/>
                  <a:gd name="T14" fmla="*/ 33 w 61"/>
                  <a:gd name="T15" fmla="*/ 27 h 30"/>
                  <a:gd name="T16" fmla="*/ 50 w 61"/>
                  <a:gd name="T17" fmla="*/ 30 h 30"/>
                  <a:gd name="T18" fmla="*/ 56 w 61"/>
                  <a:gd name="T19" fmla="*/ 27 h 30"/>
                  <a:gd name="T20" fmla="*/ 57 w 61"/>
                  <a:gd name="T21" fmla="*/ 26 h 30"/>
                  <a:gd name="T22" fmla="*/ 57 w 61"/>
                  <a:gd name="T23" fmla="*/ 26 h 30"/>
                  <a:gd name="T24" fmla="*/ 54 w 61"/>
                  <a:gd name="T25" fmla="*/ 24 h 30"/>
                  <a:gd name="T26" fmla="*/ 61 w 61"/>
                  <a:gd name="T27" fmla="*/ 10 h 30"/>
                  <a:gd name="T28" fmla="*/ 61 w 61"/>
                  <a:gd name="T29" fmla="*/ 8 h 30"/>
                  <a:gd name="T30" fmla="*/ 50 w 61"/>
                  <a:gd name="T31" fmla="*/ 3 h 30"/>
                  <a:gd name="T32" fmla="*/ 48 w 61"/>
                  <a:gd name="T33" fmla="*/ 4 h 30"/>
                  <a:gd name="T34" fmla="*/ 45 w 61"/>
                  <a:gd name="T35" fmla="*/ 8 h 30"/>
                  <a:gd name="T36" fmla="*/ 36 w 61"/>
                  <a:gd name="T37" fmla="*/ 0 h 30"/>
                  <a:gd name="T38" fmla="*/ 33 w 61"/>
                  <a:gd name="T39" fmla="*/ 0 h 30"/>
                  <a:gd name="T40" fmla="*/ 8 w 61"/>
                  <a:gd name="T41" fmla="*/ 6 h 30"/>
                  <a:gd name="T42" fmla="*/ 3 w 6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0">
                    <a:moveTo>
                      <a:pt x="3" y="12"/>
                    </a:moveTo>
                    <a:cubicBezTo>
                      <a:pt x="2" y="13"/>
                      <a:pt x="1" y="14"/>
                      <a:pt x="0" y="14"/>
                    </a:cubicBezTo>
                    <a:cubicBezTo>
                      <a:pt x="1" y="15"/>
                      <a:pt x="2" y="15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9" y="16"/>
                      <a:pt x="11" y="18"/>
                      <a:pt x="12" y="20"/>
                    </a:cubicBezTo>
                    <a:cubicBezTo>
                      <a:pt x="14" y="23"/>
                      <a:pt x="15" y="24"/>
                      <a:pt x="17" y="24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3" y="23"/>
                      <a:pt x="28" y="25"/>
                      <a:pt x="33" y="27"/>
                    </a:cubicBezTo>
                    <a:cubicBezTo>
                      <a:pt x="39" y="28"/>
                      <a:pt x="45" y="30"/>
                      <a:pt x="50" y="30"/>
                    </a:cubicBezTo>
                    <a:cubicBezTo>
                      <a:pt x="54" y="30"/>
                      <a:pt x="56" y="28"/>
                      <a:pt x="56" y="27"/>
                    </a:cubicBezTo>
                    <a:cubicBezTo>
                      <a:pt x="57" y="27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5" y="26"/>
                      <a:pt x="55" y="25"/>
                      <a:pt x="54" y="24"/>
                    </a:cubicBezTo>
                    <a:cubicBezTo>
                      <a:pt x="53" y="22"/>
                      <a:pt x="55" y="19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0" y="6"/>
                      <a:pt x="54" y="3"/>
                      <a:pt x="50" y="3"/>
                    </a:cubicBezTo>
                    <a:cubicBezTo>
                      <a:pt x="48" y="3"/>
                      <a:pt x="48" y="4"/>
                      <a:pt x="48" y="4"/>
                    </a:cubicBezTo>
                    <a:cubicBezTo>
                      <a:pt x="48" y="8"/>
                      <a:pt x="45" y="8"/>
                      <a:pt x="45" y="8"/>
                    </a:cubicBezTo>
                    <a:cubicBezTo>
                      <a:pt x="41" y="8"/>
                      <a:pt x="37" y="2"/>
                      <a:pt x="36" y="0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5" y="0"/>
                      <a:pt x="10" y="4"/>
                      <a:pt x="8" y="6"/>
                    </a:cubicBezTo>
                    <a:cubicBezTo>
                      <a:pt x="8" y="9"/>
                      <a:pt x="5" y="10"/>
                      <a:pt x="3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0" name="Freeform 1147"/>
              <p:cNvSpPr>
                <a:spLocks noEditPoints="1"/>
              </p:cNvSpPr>
              <p:nvPr/>
            </p:nvSpPr>
            <p:spPr bwMode="auto">
              <a:xfrm>
                <a:off x="3564" y="1238"/>
                <a:ext cx="1749" cy="606"/>
              </a:xfrm>
              <a:custGeom>
                <a:avLst/>
                <a:gdLst>
                  <a:gd name="T0" fmla="*/ 49 w 1831"/>
                  <a:gd name="T1" fmla="*/ 223 h 635"/>
                  <a:gd name="T2" fmla="*/ 53 w 1831"/>
                  <a:gd name="T3" fmla="*/ 179 h 635"/>
                  <a:gd name="T4" fmla="*/ 15 w 1831"/>
                  <a:gd name="T5" fmla="*/ 190 h 635"/>
                  <a:gd name="T6" fmla="*/ 32 w 1831"/>
                  <a:gd name="T7" fmla="*/ 275 h 635"/>
                  <a:gd name="T8" fmla="*/ 7 w 1831"/>
                  <a:gd name="T9" fmla="*/ 361 h 635"/>
                  <a:gd name="T10" fmla="*/ 1 w 1831"/>
                  <a:gd name="T11" fmla="*/ 391 h 635"/>
                  <a:gd name="T12" fmla="*/ 45 w 1831"/>
                  <a:gd name="T13" fmla="*/ 445 h 635"/>
                  <a:gd name="T14" fmla="*/ 75 w 1831"/>
                  <a:gd name="T15" fmla="*/ 484 h 635"/>
                  <a:gd name="T16" fmla="*/ 139 w 1831"/>
                  <a:gd name="T17" fmla="*/ 532 h 635"/>
                  <a:gd name="T18" fmla="*/ 136 w 1831"/>
                  <a:gd name="T19" fmla="*/ 603 h 635"/>
                  <a:gd name="T20" fmla="*/ 216 w 1831"/>
                  <a:gd name="T21" fmla="*/ 628 h 635"/>
                  <a:gd name="T22" fmla="*/ 236 w 1831"/>
                  <a:gd name="T23" fmla="*/ 554 h 635"/>
                  <a:gd name="T24" fmla="*/ 234 w 1831"/>
                  <a:gd name="T25" fmla="*/ 511 h 635"/>
                  <a:gd name="T26" fmla="*/ 320 w 1831"/>
                  <a:gd name="T27" fmla="*/ 502 h 635"/>
                  <a:gd name="T28" fmla="*/ 377 w 1831"/>
                  <a:gd name="T29" fmla="*/ 470 h 635"/>
                  <a:gd name="T30" fmla="*/ 501 w 1831"/>
                  <a:gd name="T31" fmla="*/ 446 h 635"/>
                  <a:gd name="T32" fmla="*/ 563 w 1831"/>
                  <a:gd name="T33" fmla="*/ 447 h 635"/>
                  <a:gd name="T34" fmla="*/ 672 w 1831"/>
                  <a:gd name="T35" fmla="*/ 520 h 635"/>
                  <a:gd name="T36" fmla="*/ 732 w 1831"/>
                  <a:gd name="T37" fmla="*/ 501 h 635"/>
                  <a:gd name="T38" fmla="*/ 822 w 1831"/>
                  <a:gd name="T39" fmla="*/ 490 h 635"/>
                  <a:gd name="T40" fmla="*/ 931 w 1831"/>
                  <a:gd name="T41" fmla="*/ 524 h 635"/>
                  <a:gd name="T42" fmla="*/ 1000 w 1831"/>
                  <a:gd name="T43" fmla="*/ 516 h 635"/>
                  <a:gd name="T44" fmla="*/ 1041 w 1831"/>
                  <a:gd name="T45" fmla="*/ 482 h 635"/>
                  <a:gd name="T46" fmla="*/ 1091 w 1831"/>
                  <a:gd name="T47" fmla="*/ 464 h 635"/>
                  <a:gd name="T48" fmla="*/ 1160 w 1831"/>
                  <a:gd name="T49" fmla="*/ 543 h 635"/>
                  <a:gd name="T50" fmla="*/ 1181 w 1831"/>
                  <a:gd name="T51" fmla="*/ 588 h 635"/>
                  <a:gd name="T52" fmla="*/ 1267 w 1831"/>
                  <a:gd name="T53" fmla="*/ 502 h 635"/>
                  <a:gd name="T54" fmla="*/ 1232 w 1831"/>
                  <a:gd name="T55" fmla="*/ 454 h 635"/>
                  <a:gd name="T56" fmla="*/ 1342 w 1831"/>
                  <a:gd name="T57" fmla="*/ 367 h 635"/>
                  <a:gd name="T58" fmla="*/ 1444 w 1831"/>
                  <a:gd name="T59" fmla="*/ 340 h 635"/>
                  <a:gd name="T60" fmla="*/ 1525 w 1831"/>
                  <a:gd name="T61" fmla="*/ 328 h 635"/>
                  <a:gd name="T62" fmla="*/ 1457 w 1831"/>
                  <a:gd name="T63" fmla="*/ 395 h 635"/>
                  <a:gd name="T64" fmla="*/ 1508 w 1831"/>
                  <a:gd name="T65" fmla="*/ 445 h 635"/>
                  <a:gd name="T66" fmla="*/ 1540 w 1831"/>
                  <a:gd name="T67" fmla="*/ 355 h 635"/>
                  <a:gd name="T68" fmla="*/ 1687 w 1831"/>
                  <a:gd name="T69" fmla="*/ 309 h 635"/>
                  <a:gd name="T70" fmla="*/ 1710 w 1831"/>
                  <a:gd name="T71" fmla="*/ 271 h 635"/>
                  <a:gd name="T72" fmla="*/ 1775 w 1831"/>
                  <a:gd name="T73" fmla="*/ 272 h 635"/>
                  <a:gd name="T74" fmla="*/ 1825 w 1831"/>
                  <a:gd name="T75" fmla="*/ 256 h 635"/>
                  <a:gd name="T76" fmla="*/ 1685 w 1831"/>
                  <a:gd name="T77" fmla="*/ 181 h 635"/>
                  <a:gd name="T78" fmla="*/ 1565 w 1831"/>
                  <a:gd name="T79" fmla="*/ 185 h 635"/>
                  <a:gd name="T80" fmla="*/ 1389 w 1831"/>
                  <a:gd name="T81" fmla="*/ 145 h 635"/>
                  <a:gd name="T82" fmla="*/ 1315 w 1831"/>
                  <a:gd name="T83" fmla="*/ 121 h 635"/>
                  <a:gd name="T84" fmla="*/ 1244 w 1831"/>
                  <a:gd name="T85" fmla="*/ 141 h 635"/>
                  <a:gd name="T86" fmla="*/ 1135 w 1831"/>
                  <a:gd name="T87" fmla="*/ 125 h 635"/>
                  <a:gd name="T88" fmla="*/ 1076 w 1831"/>
                  <a:gd name="T89" fmla="*/ 97 h 635"/>
                  <a:gd name="T90" fmla="*/ 957 w 1831"/>
                  <a:gd name="T91" fmla="*/ 95 h 635"/>
                  <a:gd name="T92" fmla="*/ 905 w 1831"/>
                  <a:gd name="T93" fmla="*/ 87 h 635"/>
                  <a:gd name="T94" fmla="*/ 949 w 1831"/>
                  <a:gd name="T95" fmla="*/ 27 h 635"/>
                  <a:gd name="T96" fmla="*/ 866 w 1831"/>
                  <a:gd name="T97" fmla="*/ 9 h 635"/>
                  <a:gd name="T98" fmla="*/ 781 w 1831"/>
                  <a:gd name="T99" fmla="*/ 40 h 635"/>
                  <a:gd name="T100" fmla="*/ 701 w 1831"/>
                  <a:gd name="T101" fmla="*/ 55 h 635"/>
                  <a:gd name="T102" fmla="*/ 654 w 1831"/>
                  <a:gd name="T103" fmla="*/ 93 h 635"/>
                  <a:gd name="T104" fmla="*/ 564 w 1831"/>
                  <a:gd name="T105" fmla="*/ 129 h 635"/>
                  <a:gd name="T106" fmla="*/ 523 w 1831"/>
                  <a:gd name="T107" fmla="*/ 140 h 635"/>
                  <a:gd name="T108" fmla="*/ 565 w 1831"/>
                  <a:gd name="T109" fmla="*/ 206 h 635"/>
                  <a:gd name="T110" fmla="*/ 483 w 1831"/>
                  <a:gd name="T111" fmla="*/ 235 h 635"/>
                  <a:gd name="T112" fmla="*/ 514 w 1831"/>
                  <a:gd name="T113" fmla="*/ 176 h 635"/>
                  <a:gd name="T114" fmla="*/ 454 w 1831"/>
                  <a:gd name="T115" fmla="*/ 170 h 635"/>
                  <a:gd name="T116" fmla="*/ 358 w 1831"/>
                  <a:gd name="T117" fmla="*/ 163 h 635"/>
                  <a:gd name="T118" fmla="*/ 294 w 1831"/>
                  <a:gd name="T119" fmla="*/ 206 h 635"/>
                  <a:gd name="T120" fmla="*/ 203 w 1831"/>
                  <a:gd name="T121" fmla="*/ 227 h 635"/>
                  <a:gd name="T122" fmla="*/ 185 w 1831"/>
                  <a:gd name="T123" fmla="*/ 245 h 635"/>
                  <a:gd name="T124" fmla="*/ 104 w 1831"/>
                  <a:gd name="T125" fmla="*/ 26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31" h="635">
                    <a:moveTo>
                      <a:pt x="104" y="268"/>
                    </a:moveTo>
                    <a:cubicBezTo>
                      <a:pt x="105" y="269"/>
                      <a:pt x="106" y="270"/>
                      <a:pt x="107" y="272"/>
                    </a:cubicBezTo>
                    <a:cubicBezTo>
                      <a:pt x="107" y="274"/>
                      <a:pt x="110" y="275"/>
                      <a:pt x="116" y="275"/>
                    </a:cubicBezTo>
                    <a:cubicBezTo>
                      <a:pt x="117" y="275"/>
                      <a:pt x="118" y="275"/>
                      <a:pt x="119" y="277"/>
                    </a:cubicBezTo>
                    <a:cubicBezTo>
                      <a:pt x="121" y="279"/>
                      <a:pt x="119" y="283"/>
                      <a:pt x="119" y="284"/>
                    </a:cubicBezTo>
                    <a:cubicBezTo>
                      <a:pt x="117" y="287"/>
                      <a:pt x="114" y="288"/>
                      <a:pt x="111" y="288"/>
                    </a:cubicBezTo>
                    <a:cubicBezTo>
                      <a:pt x="109" y="288"/>
                      <a:pt x="108" y="287"/>
                      <a:pt x="107" y="286"/>
                    </a:cubicBezTo>
                    <a:cubicBezTo>
                      <a:pt x="106" y="286"/>
                      <a:pt x="105" y="286"/>
                      <a:pt x="104" y="286"/>
                    </a:cubicBezTo>
                    <a:cubicBezTo>
                      <a:pt x="101" y="286"/>
                      <a:pt x="98" y="286"/>
                      <a:pt x="97" y="282"/>
                    </a:cubicBezTo>
                    <a:cubicBezTo>
                      <a:pt x="97" y="281"/>
                      <a:pt x="94" y="278"/>
                      <a:pt x="89" y="278"/>
                    </a:cubicBezTo>
                    <a:cubicBezTo>
                      <a:pt x="86" y="279"/>
                      <a:pt x="84" y="278"/>
                      <a:pt x="83" y="277"/>
                    </a:cubicBezTo>
                    <a:cubicBezTo>
                      <a:pt x="82" y="275"/>
                      <a:pt x="81" y="273"/>
                      <a:pt x="81" y="270"/>
                    </a:cubicBezTo>
                    <a:cubicBezTo>
                      <a:pt x="81" y="268"/>
                      <a:pt x="81" y="267"/>
                      <a:pt x="80" y="265"/>
                    </a:cubicBezTo>
                    <a:cubicBezTo>
                      <a:pt x="79" y="264"/>
                      <a:pt x="78" y="263"/>
                      <a:pt x="79" y="262"/>
                    </a:cubicBezTo>
                    <a:cubicBezTo>
                      <a:pt x="79" y="261"/>
                      <a:pt x="78" y="261"/>
                      <a:pt x="78" y="260"/>
                    </a:cubicBezTo>
                    <a:cubicBezTo>
                      <a:pt x="78" y="258"/>
                      <a:pt x="77" y="255"/>
                      <a:pt x="80" y="253"/>
                    </a:cubicBezTo>
                    <a:cubicBezTo>
                      <a:pt x="80" y="252"/>
                      <a:pt x="80" y="252"/>
                      <a:pt x="80" y="250"/>
                    </a:cubicBezTo>
                    <a:cubicBezTo>
                      <a:pt x="80" y="249"/>
                      <a:pt x="80" y="248"/>
                      <a:pt x="80" y="247"/>
                    </a:cubicBezTo>
                    <a:cubicBezTo>
                      <a:pt x="80" y="247"/>
                      <a:pt x="80" y="246"/>
                      <a:pt x="79" y="246"/>
                    </a:cubicBezTo>
                    <a:cubicBezTo>
                      <a:pt x="77" y="244"/>
                      <a:pt x="75" y="243"/>
                      <a:pt x="73" y="243"/>
                    </a:cubicBezTo>
                    <a:cubicBezTo>
                      <a:pt x="70" y="243"/>
                      <a:pt x="68" y="241"/>
                      <a:pt x="68" y="240"/>
                    </a:cubicBezTo>
                    <a:cubicBezTo>
                      <a:pt x="67" y="239"/>
                      <a:pt x="67" y="238"/>
                      <a:pt x="66" y="238"/>
                    </a:cubicBezTo>
                    <a:cubicBezTo>
                      <a:pt x="62" y="237"/>
                      <a:pt x="54" y="231"/>
                      <a:pt x="53" y="227"/>
                    </a:cubicBezTo>
                    <a:cubicBezTo>
                      <a:pt x="53" y="227"/>
                      <a:pt x="52" y="226"/>
                      <a:pt x="51" y="226"/>
                    </a:cubicBezTo>
                    <a:cubicBezTo>
                      <a:pt x="50" y="226"/>
                      <a:pt x="49" y="225"/>
                      <a:pt x="49" y="223"/>
                    </a:cubicBezTo>
                    <a:cubicBezTo>
                      <a:pt x="49" y="223"/>
                      <a:pt x="49" y="222"/>
                      <a:pt x="50" y="221"/>
                    </a:cubicBezTo>
                    <a:cubicBezTo>
                      <a:pt x="53" y="220"/>
                      <a:pt x="58" y="222"/>
                      <a:pt x="62" y="225"/>
                    </a:cubicBezTo>
                    <a:cubicBezTo>
                      <a:pt x="65" y="228"/>
                      <a:pt x="70" y="230"/>
                      <a:pt x="76" y="231"/>
                    </a:cubicBezTo>
                    <a:cubicBezTo>
                      <a:pt x="80" y="232"/>
                      <a:pt x="83" y="233"/>
                      <a:pt x="86" y="234"/>
                    </a:cubicBezTo>
                    <a:cubicBezTo>
                      <a:pt x="89" y="235"/>
                      <a:pt x="92" y="237"/>
                      <a:pt x="96" y="237"/>
                    </a:cubicBezTo>
                    <a:cubicBezTo>
                      <a:pt x="101" y="238"/>
                      <a:pt x="101" y="238"/>
                      <a:pt x="101" y="238"/>
                    </a:cubicBezTo>
                    <a:cubicBezTo>
                      <a:pt x="107" y="239"/>
                      <a:pt x="112" y="240"/>
                      <a:pt x="122" y="242"/>
                    </a:cubicBezTo>
                    <a:cubicBezTo>
                      <a:pt x="134" y="243"/>
                      <a:pt x="150" y="231"/>
                      <a:pt x="153" y="228"/>
                    </a:cubicBezTo>
                    <a:cubicBezTo>
                      <a:pt x="155" y="226"/>
                      <a:pt x="154" y="223"/>
                      <a:pt x="153" y="220"/>
                    </a:cubicBezTo>
                    <a:cubicBezTo>
                      <a:pt x="152" y="218"/>
                      <a:pt x="152" y="217"/>
                      <a:pt x="152" y="216"/>
                    </a:cubicBezTo>
                    <a:cubicBezTo>
                      <a:pt x="151" y="216"/>
                      <a:pt x="150" y="215"/>
                      <a:pt x="149" y="215"/>
                    </a:cubicBezTo>
                    <a:cubicBezTo>
                      <a:pt x="148" y="214"/>
                      <a:pt x="146" y="213"/>
                      <a:pt x="145" y="212"/>
                    </a:cubicBezTo>
                    <a:cubicBezTo>
                      <a:pt x="145" y="210"/>
                      <a:pt x="142" y="207"/>
                      <a:pt x="138" y="207"/>
                    </a:cubicBezTo>
                    <a:cubicBezTo>
                      <a:pt x="134" y="207"/>
                      <a:pt x="132" y="205"/>
                      <a:pt x="131" y="204"/>
                    </a:cubicBezTo>
                    <a:cubicBezTo>
                      <a:pt x="130" y="203"/>
                      <a:pt x="129" y="202"/>
                      <a:pt x="129" y="202"/>
                    </a:cubicBezTo>
                    <a:cubicBezTo>
                      <a:pt x="128" y="202"/>
                      <a:pt x="128" y="202"/>
                      <a:pt x="128" y="202"/>
                    </a:cubicBezTo>
                    <a:cubicBezTo>
                      <a:pt x="124" y="202"/>
                      <a:pt x="121" y="200"/>
                      <a:pt x="113" y="195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02" y="188"/>
                      <a:pt x="90" y="183"/>
                      <a:pt x="87" y="183"/>
                    </a:cubicBezTo>
                    <a:cubicBezTo>
                      <a:pt x="85" y="184"/>
                      <a:pt x="84" y="184"/>
                      <a:pt x="82" y="184"/>
                    </a:cubicBezTo>
                    <a:cubicBezTo>
                      <a:pt x="81" y="184"/>
                      <a:pt x="79" y="184"/>
                      <a:pt x="78" y="182"/>
                    </a:cubicBezTo>
                    <a:cubicBezTo>
                      <a:pt x="77" y="181"/>
                      <a:pt x="75" y="181"/>
                      <a:pt x="73" y="182"/>
                    </a:cubicBezTo>
                    <a:cubicBezTo>
                      <a:pt x="71" y="184"/>
                      <a:pt x="69" y="183"/>
                      <a:pt x="67" y="182"/>
                    </a:cubicBezTo>
                    <a:cubicBezTo>
                      <a:pt x="65" y="182"/>
                      <a:pt x="63" y="181"/>
                      <a:pt x="62" y="182"/>
                    </a:cubicBezTo>
                    <a:cubicBezTo>
                      <a:pt x="58" y="183"/>
                      <a:pt x="54" y="181"/>
                      <a:pt x="53" y="179"/>
                    </a:cubicBezTo>
                    <a:cubicBezTo>
                      <a:pt x="52" y="177"/>
                      <a:pt x="52" y="176"/>
                      <a:pt x="53" y="175"/>
                    </a:cubicBezTo>
                    <a:cubicBezTo>
                      <a:pt x="54" y="174"/>
                      <a:pt x="56" y="174"/>
                      <a:pt x="57" y="174"/>
                    </a:cubicBezTo>
                    <a:cubicBezTo>
                      <a:pt x="56" y="173"/>
                      <a:pt x="55" y="173"/>
                      <a:pt x="55" y="172"/>
                    </a:cubicBezTo>
                    <a:cubicBezTo>
                      <a:pt x="52" y="171"/>
                      <a:pt x="50" y="171"/>
                      <a:pt x="50" y="173"/>
                    </a:cubicBezTo>
                    <a:cubicBezTo>
                      <a:pt x="48" y="176"/>
                      <a:pt x="44" y="176"/>
                      <a:pt x="41" y="174"/>
                    </a:cubicBezTo>
                    <a:cubicBezTo>
                      <a:pt x="41" y="174"/>
                      <a:pt x="41" y="174"/>
                      <a:pt x="41" y="175"/>
                    </a:cubicBezTo>
                    <a:cubicBezTo>
                      <a:pt x="41" y="175"/>
                      <a:pt x="40" y="175"/>
                      <a:pt x="40" y="176"/>
                    </a:cubicBezTo>
                    <a:cubicBezTo>
                      <a:pt x="40" y="176"/>
                      <a:pt x="40" y="176"/>
                      <a:pt x="40" y="176"/>
                    </a:cubicBezTo>
                    <a:cubicBezTo>
                      <a:pt x="39" y="176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8" y="177"/>
                      <a:pt x="38" y="177"/>
                      <a:pt x="37" y="177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6" y="177"/>
                      <a:pt x="36" y="177"/>
                    </a:cubicBezTo>
                    <a:cubicBezTo>
                      <a:pt x="35" y="177"/>
                      <a:pt x="35" y="177"/>
                      <a:pt x="34" y="177"/>
                    </a:cubicBezTo>
                    <a:cubicBezTo>
                      <a:pt x="34" y="177"/>
                      <a:pt x="33" y="177"/>
                      <a:pt x="33" y="178"/>
                    </a:cubicBezTo>
                    <a:cubicBezTo>
                      <a:pt x="32" y="178"/>
                      <a:pt x="32" y="178"/>
                      <a:pt x="31" y="179"/>
                    </a:cubicBezTo>
                    <a:cubicBezTo>
                      <a:pt x="29" y="180"/>
                      <a:pt x="27" y="182"/>
                      <a:pt x="25" y="182"/>
                    </a:cubicBezTo>
                    <a:cubicBezTo>
                      <a:pt x="24" y="182"/>
                      <a:pt x="23" y="182"/>
                      <a:pt x="21" y="184"/>
                    </a:cubicBezTo>
                    <a:cubicBezTo>
                      <a:pt x="21" y="184"/>
                      <a:pt x="20" y="185"/>
                      <a:pt x="20" y="185"/>
                    </a:cubicBezTo>
                    <a:cubicBezTo>
                      <a:pt x="20" y="185"/>
                      <a:pt x="20" y="185"/>
                      <a:pt x="20" y="185"/>
                    </a:cubicBezTo>
                    <a:cubicBezTo>
                      <a:pt x="20" y="186"/>
                      <a:pt x="19" y="186"/>
                      <a:pt x="19" y="187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19" y="189"/>
                      <a:pt x="17" y="190"/>
                      <a:pt x="16" y="190"/>
                    </a:cubicBezTo>
                    <a:cubicBezTo>
                      <a:pt x="16" y="190"/>
                      <a:pt x="15" y="190"/>
                      <a:pt x="15" y="190"/>
                    </a:cubicBezTo>
                    <a:cubicBezTo>
                      <a:pt x="15" y="190"/>
                      <a:pt x="15" y="190"/>
                      <a:pt x="15" y="190"/>
                    </a:cubicBezTo>
                    <a:cubicBezTo>
                      <a:pt x="15" y="192"/>
                      <a:pt x="15" y="195"/>
                      <a:pt x="13" y="197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8"/>
                      <a:pt x="14" y="199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6" y="202"/>
                      <a:pt x="17" y="203"/>
                      <a:pt x="19" y="203"/>
                    </a:cubicBezTo>
                    <a:cubicBezTo>
                      <a:pt x="19" y="204"/>
                      <a:pt x="20" y="204"/>
                      <a:pt x="21" y="204"/>
                    </a:cubicBezTo>
                    <a:cubicBezTo>
                      <a:pt x="21" y="204"/>
                      <a:pt x="30" y="211"/>
                      <a:pt x="30" y="214"/>
                    </a:cubicBezTo>
                    <a:cubicBezTo>
                      <a:pt x="30" y="216"/>
                      <a:pt x="29" y="217"/>
                      <a:pt x="28" y="219"/>
                    </a:cubicBezTo>
                    <a:cubicBezTo>
                      <a:pt x="26" y="221"/>
                      <a:pt x="23" y="224"/>
                      <a:pt x="22" y="224"/>
                    </a:cubicBezTo>
                    <a:cubicBezTo>
                      <a:pt x="21" y="225"/>
                      <a:pt x="20" y="226"/>
                      <a:pt x="20" y="227"/>
                    </a:cubicBezTo>
                    <a:cubicBezTo>
                      <a:pt x="20" y="227"/>
                      <a:pt x="19" y="227"/>
                      <a:pt x="19" y="228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2" y="232"/>
                      <a:pt x="27" y="239"/>
                      <a:pt x="30" y="245"/>
                    </a:cubicBezTo>
                    <a:cubicBezTo>
                      <a:pt x="31" y="248"/>
                      <a:pt x="32" y="249"/>
                      <a:pt x="31" y="251"/>
                    </a:cubicBezTo>
                    <a:cubicBezTo>
                      <a:pt x="31" y="253"/>
                      <a:pt x="29" y="253"/>
                      <a:pt x="28" y="253"/>
                    </a:cubicBezTo>
                    <a:cubicBezTo>
                      <a:pt x="27" y="253"/>
                      <a:pt x="27" y="254"/>
                      <a:pt x="26" y="254"/>
                    </a:cubicBezTo>
                    <a:cubicBezTo>
                      <a:pt x="25" y="255"/>
                      <a:pt x="26" y="257"/>
                      <a:pt x="27" y="259"/>
                    </a:cubicBezTo>
                    <a:cubicBezTo>
                      <a:pt x="28" y="260"/>
                      <a:pt x="28" y="260"/>
                      <a:pt x="28" y="261"/>
                    </a:cubicBezTo>
                    <a:cubicBezTo>
                      <a:pt x="29" y="263"/>
                      <a:pt x="28" y="264"/>
                      <a:pt x="27" y="265"/>
                    </a:cubicBezTo>
                    <a:cubicBezTo>
                      <a:pt x="27" y="265"/>
                      <a:pt x="27" y="265"/>
                      <a:pt x="28" y="265"/>
                    </a:cubicBezTo>
                    <a:cubicBezTo>
                      <a:pt x="29" y="266"/>
                      <a:pt x="31" y="266"/>
                      <a:pt x="31" y="268"/>
                    </a:cubicBezTo>
                    <a:cubicBezTo>
                      <a:pt x="32" y="270"/>
                      <a:pt x="31" y="271"/>
                      <a:pt x="30" y="272"/>
                    </a:cubicBezTo>
                    <a:cubicBezTo>
                      <a:pt x="29" y="273"/>
                      <a:pt x="29" y="273"/>
                      <a:pt x="29" y="273"/>
                    </a:cubicBezTo>
                    <a:cubicBezTo>
                      <a:pt x="30" y="274"/>
                      <a:pt x="31" y="274"/>
                      <a:pt x="32" y="275"/>
                    </a:cubicBezTo>
                    <a:cubicBezTo>
                      <a:pt x="33" y="276"/>
                      <a:pt x="35" y="277"/>
                      <a:pt x="36" y="280"/>
                    </a:cubicBezTo>
                    <a:cubicBezTo>
                      <a:pt x="36" y="283"/>
                      <a:pt x="33" y="285"/>
                      <a:pt x="31" y="286"/>
                    </a:cubicBezTo>
                    <a:cubicBezTo>
                      <a:pt x="30" y="286"/>
                      <a:pt x="29" y="286"/>
                      <a:pt x="29" y="287"/>
                    </a:cubicBezTo>
                    <a:cubicBezTo>
                      <a:pt x="29" y="287"/>
                      <a:pt x="29" y="287"/>
                      <a:pt x="30" y="287"/>
                    </a:cubicBezTo>
                    <a:cubicBezTo>
                      <a:pt x="31" y="288"/>
                      <a:pt x="32" y="289"/>
                      <a:pt x="33" y="290"/>
                    </a:cubicBezTo>
                    <a:cubicBezTo>
                      <a:pt x="36" y="291"/>
                      <a:pt x="38" y="292"/>
                      <a:pt x="41" y="294"/>
                    </a:cubicBezTo>
                    <a:cubicBezTo>
                      <a:pt x="41" y="295"/>
                      <a:pt x="42" y="296"/>
                      <a:pt x="43" y="296"/>
                    </a:cubicBezTo>
                    <a:cubicBezTo>
                      <a:pt x="47" y="301"/>
                      <a:pt x="47" y="304"/>
                      <a:pt x="46" y="307"/>
                    </a:cubicBezTo>
                    <a:cubicBezTo>
                      <a:pt x="45" y="311"/>
                      <a:pt x="41" y="313"/>
                      <a:pt x="37" y="316"/>
                    </a:cubicBezTo>
                    <a:cubicBezTo>
                      <a:pt x="34" y="318"/>
                      <a:pt x="30" y="321"/>
                      <a:pt x="29" y="323"/>
                    </a:cubicBezTo>
                    <a:cubicBezTo>
                      <a:pt x="27" y="328"/>
                      <a:pt x="23" y="330"/>
                      <a:pt x="18" y="333"/>
                    </a:cubicBezTo>
                    <a:cubicBezTo>
                      <a:pt x="16" y="335"/>
                      <a:pt x="13" y="336"/>
                      <a:pt x="11" y="338"/>
                    </a:cubicBezTo>
                    <a:cubicBezTo>
                      <a:pt x="11" y="338"/>
                      <a:pt x="11" y="339"/>
                      <a:pt x="10" y="339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3" y="340"/>
                      <a:pt x="14" y="342"/>
                      <a:pt x="15" y="344"/>
                    </a:cubicBezTo>
                    <a:cubicBezTo>
                      <a:pt x="16" y="346"/>
                      <a:pt x="17" y="347"/>
                      <a:pt x="18" y="348"/>
                    </a:cubicBezTo>
                    <a:cubicBezTo>
                      <a:pt x="19" y="348"/>
                      <a:pt x="20" y="348"/>
                      <a:pt x="22" y="348"/>
                    </a:cubicBezTo>
                    <a:cubicBezTo>
                      <a:pt x="24" y="348"/>
                      <a:pt x="26" y="348"/>
                      <a:pt x="28" y="350"/>
                    </a:cubicBezTo>
                    <a:cubicBezTo>
                      <a:pt x="29" y="351"/>
                      <a:pt x="29" y="353"/>
                      <a:pt x="29" y="353"/>
                    </a:cubicBezTo>
                    <a:cubicBezTo>
                      <a:pt x="28" y="355"/>
                      <a:pt x="25" y="355"/>
                      <a:pt x="25" y="355"/>
                    </a:cubicBezTo>
                    <a:cubicBezTo>
                      <a:pt x="23" y="355"/>
                      <a:pt x="22" y="355"/>
                      <a:pt x="21" y="355"/>
                    </a:cubicBezTo>
                    <a:cubicBezTo>
                      <a:pt x="19" y="354"/>
                      <a:pt x="18" y="355"/>
                      <a:pt x="16" y="356"/>
                    </a:cubicBezTo>
                    <a:cubicBezTo>
                      <a:pt x="15" y="357"/>
                      <a:pt x="13" y="357"/>
                      <a:pt x="11" y="358"/>
                    </a:cubicBezTo>
                    <a:cubicBezTo>
                      <a:pt x="8" y="359"/>
                      <a:pt x="8" y="360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2"/>
                      <a:pt x="7" y="362"/>
                      <a:pt x="8" y="362"/>
                    </a:cubicBezTo>
                    <a:cubicBezTo>
                      <a:pt x="8" y="362"/>
                      <a:pt x="8" y="362"/>
                      <a:pt x="8" y="363"/>
                    </a:cubicBezTo>
                    <a:cubicBezTo>
                      <a:pt x="8" y="363"/>
                      <a:pt x="8" y="363"/>
                      <a:pt x="8" y="363"/>
                    </a:cubicBezTo>
                    <a:cubicBezTo>
                      <a:pt x="8" y="363"/>
                      <a:pt x="8" y="364"/>
                      <a:pt x="8" y="364"/>
                    </a:cubicBezTo>
                    <a:cubicBezTo>
                      <a:pt x="8" y="364"/>
                      <a:pt x="8" y="364"/>
                      <a:pt x="8" y="364"/>
                    </a:cubicBezTo>
                    <a:cubicBezTo>
                      <a:pt x="7" y="364"/>
                      <a:pt x="7" y="364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6" y="366"/>
                      <a:pt x="6" y="366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5" y="368"/>
                      <a:pt x="5" y="368"/>
                      <a:pt x="4" y="369"/>
                    </a:cubicBezTo>
                    <a:cubicBezTo>
                      <a:pt x="3" y="371"/>
                      <a:pt x="2" y="372"/>
                      <a:pt x="2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1" y="375"/>
                      <a:pt x="1" y="376"/>
                      <a:pt x="1" y="377"/>
                    </a:cubicBezTo>
                    <a:cubicBezTo>
                      <a:pt x="1" y="378"/>
                      <a:pt x="1" y="379"/>
                      <a:pt x="1" y="380"/>
                    </a:cubicBezTo>
                    <a:cubicBezTo>
                      <a:pt x="2" y="382"/>
                      <a:pt x="2" y="383"/>
                      <a:pt x="3" y="385"/>
                    </a:cubicBezTo>
                    <a:cubicBezTo>
                      <a:pt x="4" y="385"/>
                      <a:pt x="4" y="385"/>
                      <a:pt x="4" y="385"/>
                    </a:cubicBezTo>
                    <a:cubicBezTo>
                      <a:pt x="4" y="386"/>
                      <a:pt x="5" y="387"/>
                      <a:pt x="4" y="388"/>
                    </a:cubicBezTo>
                    <a:cubicBezTo>
                      <a:pt x="4" y="390"/>
                      <a:pt x="2" y="391"/>
                      <a:pt x="1" y="391"/>
                    </a:cubicBezTo>
                    <a:cubicBezTo>
                      <a:pt x="1" y="391"/>
                      <a:pt x="0" y="392"/>
                      <a:pt x="0" y="392"/>
                    </a:cubicBezTo>
                    <a:cubicBezTo>
                      <a:pt x="0" y="392"/>
                      <a:pt x="0" y="392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1" y="393"/>
                      <a:pt x="1" y="394"/>
                      <a:pt x="2" y="395"/>
                    </a:cubicBezTo>
                    <a:cubicBezTo>
                      <a:pt x="4" y="396"/>
                      <a:pt x="4" y="398"/>
                      <a:pt x="4" y="400"/>
                    </a:cubicBezTo>
                    <a:cubicBezTo>
                      <a:pt x="4" y="401"/>
                      <a:pt x="4" y="402"/>
                      <a:pt x="4" y="402"/>
                    </a:cubicBezTo>
                    <a:cubicBezTo>
                      <a:pt x="4" y="403"/>
                      <a:pt x="4" y="403"/>
                      <a:pt x="3" y="403"/>
                    </a:cubicBezTo>
                    <a:cubicBezTo>
                      <a:pt x="3" y="404"/>
                      <a:pt x="4" y="405"/>
                      <a:pt x="7" y="407"/>
                    </a:cubicBezTo>
                    <a:cubicBezTo>
                      <a:pt x="8" y="409"/>
                      <a:pt x="8" y="411"/>
                      <a:pt x="9" y="413"/>
                    </a:cubicBezTo>
                    <a:cubicBezTo>
                      <a:pt x="9" y="414"/>
                      <a:pt x="9" y="414"/>
                      <a:pt x="9" y="415"/>
                    </a:cubicBezTo>
                    <a:cubicBezTo>
                      <a:pt x="9" y="415"/>
                      <a:pt x="9" y="415"/>
                      <a:pt x="9" y="415"/>
                    </a:cubicBezTo>
                    <a:cubicBezTo>
                      <a:pt x="10" y="416"/>
                      <a:pt x="11" y="416"/>
                      <a:pt x="12" y="417"/>
                    </a:cubicBezTo>
                    <a:cubicBezTo>
                      <a:pt x="12" y="417"/>
                      <a:pt x="13" y="417"/>
                      <a:pt x="14" y="416"/>
                    </a:cubicBezTo>
                    <a:cubicBezTo>
                      <a:pt x="17" y="416"/>
                      <a:pt x="20" y="417"/>
                      <a:pt x="22" y="420"/>
                    </a:cubicBezTo>
                    <a:cubicBezTo>
                      <a:pt x="22" y="421"/>
                      <a:pt x="22" y="421"/>
                      <a:pt x="22" y="421"/>
                    </a:cubicBezTo>
                    <a:cubicBezTo>
                      <a:pt x="23" y="421"/>
                      <a:pt x="24" y="420"/>
                      <a:pt x="25" y="419"/>
                    </a:cubicBezTo>
                    <a:cubicBezTo>
                      <a:pt x="26" y="419"/>
                      <a:pt x="26" y="419"/>
                      <a:pt x="27" y="419"/>
                    </a:cubicBezTo>
                    <a:cubicBezTo>
                      <a:pt x="30" y="419"/>
                      <a:pt x="34" y="421"/>
                      <a:pt x="37" y="422"/>
                    </a:cubicBezTo>
                    <a:cubicBezTo>
                      <a:pt x="37" y="422"/>
                      <a:pt x="37" y="422"/>
                      <a:pt x="37" y="422"/>
                    </a:cubicBezTo>
                    <a:cubicBezTo>
                      <a:pt x="39" y="423"/>
                      <a:pt x="39" y="426"/>
                      <a:pt x="39" y="429"/>
                    </a:cubicBezTo>
                    <a:cubicBezTo>
                      <a:pt x="39" y="430"/>
                      <a:pt x="39" y="431"/>
                      <a:pt x="39" y="432"/>
                    </a:cubicBezTo>
                    <a:cubicBezTo>
                      <a:pt x="39" y="433"/>
                      <a:pt x="39" y="434"/>
                      <a:pt x="39" y="435"/>
                    </a:cubicBezTo>
                    <a:cubicBezTo>
                      <a:pt x="39" y="437"/>
                      <a:pt x="39" y="438"/>
                      <a:pt x="40" y="438"/>
                    </a:cubicBezTo>
                    <a:cubicBezTo>
                      <a:pt x="42" y="439"/>
                      <a:pt x="42" y="441"/>
                      <a:pt x="43" y="443"/>
                    </a:cubicBezTo>
                    <a:cubicBezTo>
                      <a:pt x="43" y="444"/>
                      <a:pt x="44" y="445"/>
                      <a:pt x="45" y="445"/>
                    </a:cubicBezTo>
                    <a:cubicBezTo>
                      <a:pt x="47" y="446"/>
                      <a:pt x="48" y="448"/>
                      <a:pt x="50" y="450"/>
                    </a:cubicBezTo>
                    <a:cubicBezTo>
                      <a:pt x="50" y="450"/>
                      <a:pt x="50" y="450"/>
                      <a:pt x="50" y="450"/>
                    </a:cubicBezTo>
                    <a:cubicBezTo>
                      <a:pt x="50" y="451"/>
                      <a:pt x="51" y="451"/>
                      <a:pt x="51" y="451"/>
                    </a:cubicBezTo>
                    <a:cubicBezTo>
                      <a:pt x="53" y="452"/>
                      <a:pt x="55" y="453"/>
                      <a:pt x="57" y="455"/>
                    </a:cubicBezTo>
                    <a:cubicBezTo>
                      <a:pt x="58" y="456"/>
                      <a:pt x="58" y="457"/>
                      <a:pt x="59" y="458"/>
                    </a:cubicBezTo>
                    <a:cubicBezTo>
                      <a:pt x="60" y="463"/>
                      <a:pt x="54" y="465"/>
                      <a:pt x="52" y="466"/>
                    </a:cubicBezTo>
                    <a:cubicBezTo>
                      <a:pt x="51" y="466"/>
                      <a:pt x="51" y="466"/>
                      <a:pt x="50" y="466"/>
                    </a:cubicBezTo>
                    <a:cubicBezTo>
                      <a:pt x="50" y="466"/>
                      <a:pt x="50" y="466"/>
                      <a:pt x="50" y="466"/>
                    </a:cubicBezTo>
                    <a:cubicBezTo>
                      <a:pt x="50" y="466"/>
                      <a:pt x="50" y="466"/>
                      <a:pt x="49" y="466"/>
                    </a:cubicBezTo>
                    <a:cubicBezTo>
                      <a:pt x="49" y="466"/>
                      <a:pt x="49" y="466"/>
                      <a:pt x="49" y="466"/>
                    </a:cubicBezTo>
                    <a:cubicBezTo>
                      <a:pt x="48" y="466"/>
                      <a:pt x="48" y="466"/>
                      <a:pt x="48" y="466"/>
                    </a:cubicBezTo>
                    <a:cubicBezTo>
                      <a:pt x="47" y="466"/>
                      <a:pt x="47" y="465"/>
                      <a:pt x="46" y="465"/>
                    </a:cubicBezTo>
                    <a:cubicBezTo>
                      <a:pt x="46" y="465"/>
                      <a:pt x="45" y="465"/>
                      <a:pt x="44" y="465"/>
                    </a:cubicBezTo>
                    <a:cubicBezTo>
                      <a:pt x="44" y="465"/>
                      <a:pt x="45" y="467"/>
                      <a:pt x="45" y="468"/>
                    </a:cubicBezTo>
                    <a:cubicBezTo>
                      <a:pt x="46" y="470"/>
                      <a:pt x="46" y="471"/>
                      <a:pt x="47" y="473"/>
                    </a:cubicBezTo>
                    <a:cubicBezTo>
                      <a:pt x="47" y="475"/>
                      <a:pt x="48" y="476"/>
                      <a:pt x="48" y="477"/>
                    </a:cubicBezTo>
                    <a:cubicBezTo>
                      <a:pt x="48" y="477"/>
                      <a:pt x="48" y="477"/>
                      <a:pt x="49" y="477"/>
                    </a:cubicBezTo>
                    <a:cubicBezTo>
                      <a:pt x="49" y="477"/>
                      <a:pt x="49" y="477"/>
                      <a:pt x="49" y="477"/>
                    </a:cubicBezTo>
                    <a:cubicBezTo>
                      <a:pt x="50" y="477"/>
                      <a:pt x="51" y="477"/>
                      <a:pt x="52" y="476"/>
                    </a:cubicBezTo>
                    <a:cubicBezTo>
                      <a:pt x="52" y="476"/>
                      <a:pt x="53" y="475"/>
                      <a:pt x="54" y="475"/>
                    </a:cubicBezTo>
                    <a:cubicBezTo>
                      <a:pt x="55" y="474"/>
                      <a:pt x="57" y="474"/>
                      <a:pt x="59" y="474"/>
                    </a:cubicBezTo>
                    <a:cubicBezTo>
                      <a:pt x="60" y="475"/>
                      <a:pt x="61" y="475"/>
                      <a:pt x="61" y="475"/>
                    </a:cubicBezTo>
                    <a:cubicBezTo>
                      <a:pt x="63" y="474"/>
                      <a:pt x="65" y="474"/>
                      <a:pt x="66" y="474"/>
                    </a:cubicBezTo>
                    <a:cubicBezTo>
                      <a:pt x="69" y="474"/>
                      <a:pt x="72" y="474"/>
                      <a:pt x="73" y="476"/>
                    </a:cubicBezTo>
                    <a:cubicBezTo>
                      <a:pt x="74" y="478"/>
                      <a:pt x="75" y="482"/>
                      <a:pt x="75" y="484"/>
                    </a:cubicBezTo>
                    <a:cubicBezTo>
                      <a:pt x="75" y="485"/>
                      <a:pt x="75" y="486"/>
                      <a:pt x="75" y="487"/>
                    </a:cubicBezTo>
                    <a:cubicBezTo>
                      <a:pt x="75" y="487"/>
                      <a:pt x="75" y="488"/>
                      <a:pt x="76" y="489"/>
                    </a:cubicBezTo>
                    <a:cubicBezTo>
                      <a:pt x="76" y="490"/>
                      <a:pt x="77" y="490"/>
                      <a:pt x="77" y="491"/>
                    </a:cubicBezTo>
                    <a:cubicBezTo>
                      <a:pt x="77" y="492"/>
                      <a:pt x="80" y="492"/>
                      <a:pt x="81" y="492"/>
                    </a:cubicBezTo>
                    <a:cubicBezTo>
                      <a:pt x="82" y="492"/>
                      <a:pt x="83" y="492"/>
                      <a:pt x="84" y="492"/>
                    </a:cubicBezTo>
                    <a:cubicBezTo>
                      <a:pt x="87" y="493"/>
                      <a:pt x="92" y="500"/>
                      <a:pt x="91" y="503"/>
                    </a:cubicBezTo>
                    <a:cubicBezTo>
                      <a:pt x="91" y="503"/>
                      <a:pt x="91" y="503"/>
                      <a:pt x="91" y="503"/>
                    </a:cubicBezTo>
                    <a:cubicBezTo>
                      <a:pt x="92" y="503"/>
                      <a:pt x="92" y="503"/>
                      <a:pt x="92" y="503"/>
                    </a:cubicBezTo>
                    <a:cubicBezTo>
                      <a:pt x="94" y="502"/>
                      <a:pt x="96" y="504"/>
                      <a:pt x="98" y="505"/>
                    </a:cubicBezTo>
                    <a:cubicBezTo>
                      <a:pt x="99" y="505"/>
                      <a:pt x="99" y="506"/>
                      <a:pt x="99" y="506"/>
                    </a:cubicBezTo>
                    <a:cubicBezTo>
                      <a:pt x="100" y="506"/>
                      <a:pt x="100" y="506"/>
                      <a:pt x="101" y="506"/>
                    </a:cubicBezTo>
                    <a:cubicBezTo>
                      <a:pt x="101" y="506"/>
                      <a:pt x="102" y="506"/>
                      <a:pt x="103" y="505"/>
                    </a:cubicBezTo>
                    <a:cubicBezTo>
                      <a:pt x="104" y="505"/>
                      <a:pt x="106" y="504"/>
                      <a:pt x="108" y="504"/>
                    </a:cubicBezTo>
                    <a:cubicBezTo>
                      <a:pt x="111" y="504"/>
                      <a:pt x="112" y="505"/>
                      <a:pt x="112" y="506"/>
                    </a:cubicBezTo>
                    <a:cubicBezTo>
                      <a:pt x="112" y="506"/>
                      <a:pt x="114" y="507"/>
                      <a:pt x="114" y="508"/>
                    </a:cubicBezTo>
                    <a:cubicBezTo>
                      <a:pt x="116" y="509"/>
                      <a:pt x="116" y="510"/>
                      <a:pt x="117" y="511"/>
                    </a:cubicBezTo>
                    <a:cubicBezTo>
                      <a:pt x="117" y="511"/>
                      <a:pt x="118" y="511"/>
                      <a:pt x="118" y="511"/>
                    </a:cubicBezTo>
                    <a:cubicBezTo>
                      <a:pt x="121" y="511"/>
                      <a:pt x="124" y="511"/>
                      <a:pt x="126" y="512"/>
                    </a:cubicBezTo>
                    <a:cubicBezTo>
                      <a:pt x="127" y="513"/>
                      <a:pt x="128" y="513"/>
                      <a:pt x="129" y="513"/>
                    </a:cubicBezTo>
                    <a:cubicBezTo>
                      <a:pt x="131" y="514"/>
                      <a:pt x="133" y="514"/>
                      <a:pt x="135" y="515"/>
                    </a:cubicBezTo>
                    <a:cubicBezTo>
                      <a:pt x="136" y="515"/>
                      <a:pt x="137" y="516"/>
                      <a:pt x="138" y="516"/>
                    </a:cubicBezTo>
                    <a:cubicBezTo>
                      <a:pt x="140" y="517"/>
                      <a:pt x="142" y="518"/>
                      <a:pt x="143" y="520"/>
                    </a:cubicBezTo>
                    <a:cubicBezTo>
                      <a:pt x="143" y="523"/>
                      <a:pt x="141" y="524"/>
                      <a:pt x="140" y="525"/>
                    </a:cubicBezTo>
                    <a:cubicBezTo>
                      <a:pt x="141" y="526"/>
                      <a:pt x="142" y="527"/>
                      <a:pt x="142" y="529"/>
                    </a:cubicBezTo>
                    <a:cubicBezTo>
                      <a:pt x="142" y="531"/>
                      <a:pt x="140" y="532"/>
                      <a:pt x="139" y="532"/>
                    </a:cubicBezTo>
                    <a:cubicBezTo>
                      <a:pt x="139" y="532"/>
                      <a:pt x="139" y="532"/>
                      <a:pt x="139" y="532"/>
                    </a:cubicBezTo>
                    <a:cubicBezTo>
                      <a:pt x="139" y="532"/>
                      <a:pt x="139" y="533"/>
                      <a:pt x="139" y="533"/>
                    </a:cubicBezTo>
                    <a:cubicBezTo>
                      <a:pt x="140" y="533"/>
                      <a:pt x="140" y="534"/>
                      <a:pt x="141" y="535"/>
                    </a:cubicBezTo>
                    <a:cubicBezTo>
                      <a:pt x="141" y="536"/>
                      <a:pt x="140" y="538"/>
                      <a:pt x="139" y="540"/>
                    </a:cubicBezTo>
                    <a:cubicBezTo>
                      <a:pt x="139" y="541"/>
                      <a:pt x="139" y="542"/>
                      <a:pt x="139" y="543"/>
                    </a:cubicBezTo>
                    <a:cubicBezTo>
                      <a:pt x="139" y="543"/>
                      <a:pt x="138" y="545"/>
                      <a:pt x="135" y="545"/>
                    </a:cubicBezTo>
                    <a:cubicBezTo>
                      <a:pt x="134" y="545"/>
                      <a:pt x="132" y="545"/>
                      <a:pt x="130" y="544"/>
                    </a:cubicBezTo>
                    <a:cubicBezTo>
                      <a:pt x="129" y="544"/>
                      <a:pt x="128" y="544"/>
                      <a:pt x="127" y="544"/>
                    </a:cubicBezTo>
                    <a:cubicBezTo>
                      <a:pt x="127" y="544"/>
                      <a:pt x="125" y="546"/>
                      <a:pt x="124" y="547"/>
                    </a:cubicBezTo>
                    <a:cubicBezTo>
                      <a:pt x="122" y="548"/>
                      <a:pt x="121" y="549"/>
                      <a:pt x="120" y="550"/>
                    </a:cubicBezTo>
                    <a:cubicBezTo>
                      <a:pt x="120" y="550"/>
                      <a:pt x="120" y="551"/>
                      <a:pt x="120" y="551"/>
                    </a:cubicBezTo>
                    <a:cubicBezTo>
                      <a:pt x="123" y="551"/>
                      <a:pt x="125" y="551"/>
                      <a:pt x="127" y="551"/>
                    </a:cubicBezTo>
                    <a:cubicBezTo>
                      <a:pt x="129" y="551"/>
                      <a:pt x="131" y="551"/>
                      <a:pt x="132" y="552"/>
                    </a:cubicBezTo>
                    <a:cubicBezTo>
                      <a:pt x="132" y="553"/>
                      <a:pt x="132" y="554"/>
                      <a:pt x="132" y="555"/>
                    </a:cubicBezTo>
                    <a:cubicBezTo>
                      <a:pt x="131" y="557"/>
                      <a:pt x="122" y="561"/>
                      <a:pt x="118" y="563"/>
                    </a:cubicBezTo>
                    <a:cubicBezTo>
                      <a:pt x="119" y="563"/>
                      <a:pt x="119" y="563"/>
                      <a:pt x="119" y="563"/>
                    </a:cubicBezTo>
                    <a:cubicBezTo>
                      <a:pt x="121" y="564"/>
                      <a:pt x="122" y="566"/>
                      <a:pt x="122" y="568"/>
                    </a:cubicBezTo>
                    <a:cubicBezTo>
                      <a:pt x="122" y="570"/>
                      <a:pt x="120" y="571"/>
                      <a:pt x="118" y="572"/>
                    </a:cubicBezTo>
                    <a:cubicBezTo>
                      <a:pt x="116" y="573"/>
                      <a:pt x="115" y="573"/>
                      <a:pt x="116" y="574"/>
                    </a:cubicBezTo>
                    <a:cubicBezTo>
                      <a:pt x="116" y="576"/>
                      <a:pt x="116" y="578"/>
                      <a:pt x="114" y="579"/>
                    </a:cubicBezTo>
                    <a:cubicBezTo>
                      <a:pt x="113" y="581"/>
                      <a:pt x="110" y="581"/>
                      <a:pt x="107" y="581"/>
                    </a:cubicBezTo>
                    <a:cubicBezTo>
                      <a:pt x="107" y="581"/>
                      <a:pt x="107" y="581"/>
                      <a:pt x="107" y="581"/>
                    </a:cubicBezTo>
                    <a:cubicBezTo>
                      <a:pt x="107" y="582"/>
                      <a:pt x="107" y="582"/>
                      <a:pt x="108" y="582"/>
                    </a:cubicBezTo>
                    <a:cubicBezTo>
                      <a:pt x="109" y="584"/>
                      <a:pt x="110" y="586"/>
                      <a:pt x="114" y="587"/>
                    </a:cubicBezTo>
                    <a:cubicBezTo>
                      <a:pt x="120" y="589"/>
                      <a:pt x="128" y="594"/>
                      <a:pt x="136" y="603"/>
                    </a:cubicBezTo>
                    <a:cubicBezTo>
                      <a:pt x="136" y="603"/>
                      <a:pt x="137" y="604"/>
                      <a:pt x="137" y="604"/>
                    </a:cubicBezTo>
                    <a:cubicBezTo>
                      <a:pt x="137" y="604"/>
                      <a:pt x="138" y="604"/>
                      <a:pt x="138" y="604"/>
                    </a:cubicBezTo>
                    <a:cubicBezTo>
                      <a:pt x="138" y="604"/>
                      <a:pt x="138" y="604"/>
                      <a:pt x="138" y="603"/>
                    </a:cubicBezTo>
                    <a:cubicBezTo>
                      <a:pt x="139" y="603"/>
                      <a:pt x="139" y="603"/>
                      <a:pt x="139" y="603"/>
                    </a:cubicBezTo>
                    <a:cubicBezTo>
                      <a:pt x="139" y="603"/>
                      <a:pt x="139" y="603"/>
                      <a:pt x="140" y="603"/>
                    </a:cubicBezTo>
                    <a:cubicBezTo>
                      <a:pt x="140" y="603"/>
                      <a:pt x="140" y="603"/>
                      <a:pt x="140" y="603"/>
                    </a:cubicBezTo>
                    <a:cubicBezTo>
                      <a:pt x="140" y="603"/>
                      <a:pt x="140" y="603"/>
                      <a:pt x="141" y="603"/>
                    </a:cubicBezTo>
                    <a:cubicBezTo>
                      <a:pt x="141" y="602"/>
                      <a:pt x="141" y="602"/>
                      <a:pt x="141" y="602"/>
                    </a:cubicBezTo>
                    <a:cubicBezTo>
                      <a:pt x="145" y="602"/>
                      <a:pt x="152" y="604"/>
                      <a:pt x="156" y="607"/>
                    </a:cubicBezTo>
                    <a:cubicBezTo>
                      <a:pt x="156" y="607"/>
                      <a:pt x="157" y="607"/>
                      <a:pt x="161" y="607"/>
                    </a:cubicBezTo>
                    <a:cubicBezTo>
                      <a:pt x="162" y="607"/>
                      <a:pt x="164" y="607"/>
                      <a:pt x="165" y="607"/>
                    </a:cubicBezTo>
                    <a:cubicBezTo>
                      <a:pt x="169" y="607"/>
                      <a:pt x="173" y="607"/>
                      <a:pt x="174" y="609"/>
                    </a:cubicBezTo>
                    <a:cubicBezTo>
                      <a:pt x="175" y="610"/>
                      <a:pt x="178" y="612"/>
                      <a:pt x="179" y="612"/>
                    </a:cubicBezTo>
                    <a:cubicBezTo>
                      <a:pt x="181" y="612"/>
                      <a:pt x="183" y="614"/>
                      <a:pt x="184" y="615"/>
                    </a:cubicBezTo>
                    <a:cubicBezTo>
                      <a:pt x="184" y="615"/>
                      <a:pt x="185" y="616"/>
                      <a:pt x="186" y="616"/>
                    </a:cubicBezTo>
                    <a:cubicBezTo>
                      <a:pt x="187" y="615"/>
                      <a:pt x="190" y="614"/>
                      <a:pt x="198" y="614"/>
                    </a:cubicBezTo>
                    <a:cubicBezTo>
                      <a:pt x="200" y="614"/>
                      <a:pt x="200" y="615"/>
                      <a:pt x="201" y="616"/>
                    </a:cubicBezTo>
                    <a:cubicBezTo>
                      <a:pt x="202" y="616"/>
                      <a:pt x="202" y="616"/>
                      <a:pt x="202" y="616"/>
                    </a:cubicBezTo>
                    <a:cubicBezTo>
                      <a:pt x="205" y="616"/>
                      <a:pt x="205" y="619"/>
                      <a:pt x="206" y="621"/>
                    </a:cubicBezTo>
                    <a:cubicBezTo>
                      <a:pt x="206" y="622"/>
                      <a:pt x="206" y="622"/>
                      <a:pt x="206" y="623"/>
                    </a:cubicBezTo>
                    <a:cubicBezTo>
                      <a:pt x="207" y="623"/>
                      <a:pt x="209" y="624"/>
                      <a:pt x="211" y="625"/>
                    </a:cubicBezTo>
                    <a:cubicBezTo>
                      <a:pt x="212" y="626"/>
                      <a:pt x="212" y="626"/>
                      <a:pt x="213" y="627"/>
                    </a:cubicBezTo>
                    <a:cubicBezTo>
                      <a:pt x="213" y="627"/>
                      <a:pt x="213" y="627"/>
                      <a:pt x="213" y="627"/>
                    </a:cubicBezTo>
                    <a:cubicBezTo>
                      <a:pt x="215" y="627"/>
                      <a:pt x="215" y="628"/>
                      <a:pt x="216" y="628"/>
                    </a:cubicBezTo>
                    <a:cubicBezTo>
                      <a:pt x="216" y="628"/>
                      <a:pt x="216" y="628"/>
                      <a:pt x="216" y="628"/>
                    </a:cubicBezTo>
                    <a:cubicBezTo>
                      <a:pt x="219" y="628"/>
                      <a:pt x="221" y="631"/>
                      <a:pt x="223" y="632"/>
                    </a:cubicBezTo>
                    <a:cubicBezTo>
                      <a:pt x="223" y="633"/>
                      <a:pt x="224" y="634"/>
                      <a:pt x="224" y="634"/>
                    </a:cubicBezTo>
                    <a:cubicBezTo>
                      <a:pt x="225" y="634"/>
                      <a:pt x="225" y="634"/>
                      <a:pt x="225" y="634"/>
                    </a:cubicBezTo>
                    <a:cubicBezTo>
                      <a:pt x="225" y="634"/>
                      <a:pt x="225" y="634"/>
                      <a:pt x="226" y="634"/>
                    </a:cubicBezTo>
                    <a:cubicBezTo>
                      <a:pt x="226" y="634"/>
                      <a:pt x="226" y="634"/>
                      <a:pt x="226" y="634"/>
                    </a:cubicBezTo>
                    <a:cubicBezTo>
                      <a:pt x="226" y="634"/>
                      <a:pt x="227" y="634"/>
                      <a:pt x="227" y="635"/>
                    </a:cubicBezTo>
                    <a:cubicBezTo>
                      <a:pt x="227" y="635"/>
                      <a:pt x="228" y="635"/>
                      <a:pt x="228" y="635"/>
                    </a:cubicBezTo>
                    <a:cubicBezTo>
                      <a:pt x="229" y="633"/>
                      <a:pt x="230" y="633"/>
                      <a:pt x="232" y="632"/>
                    </a:cubicBezTo>
                    <a:cubicBezTo>
                      <a:pt x="232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26" y="621"/>
                      <a:pt x="222" y="614"/>
                      <a:pt x="222" y="611"/>
                    </a:cubicBezTo>
                    <a:cubicBezTo>
                      <a:pt x="222" y="610"/>
                      <a:pt x="222" y="609"/>
                      <a:pt x="222" y="608"/>
                    </a:cubicBezTo>
                    <a:cubicBezTo>
                      <a:pt x="223" y="604"/>
                      <a:pt x="223" y="601"/>
                      <a:pt x="218" y="597"/>
                    </a:cubicBezTo>
                    <a:cubicBezTo>
                      <a:pt x="216" y="595"/>
                      <a:pt x="215" y="593"/>
                      <a:pt x="215" y="591"/>
                    </a:cubicBezTo>
                    <a:cubicBezTo>
                      <a:pt x="214" y="588"/>
                      <a:pt x="217" y="585"/>
                      <a:pt x="220" y="582"/>
                    </a:cubicBezTo>
                    <a:cubicBezTo>
                      <a:pt x="221" y="581"/>
                      <a:pt x="222" y="579"/>
                      <a:pt x="224" y="578"/>
                    </a:cubicBezTo>
                    <a:cubicBezTo>
                      <a:pt x="227" y="574"/>
                      <a:pt x="232" y="572"/>
                      <a:pt x="237" y="569"/>
                    </a:cubicBezTo>
                    <a:cubicBezTo>
                      <a:pt x="238" y="569"/>
                      <a:pt x="240" y="568"/>
                      <a:pt x="241" y="567"/>
                    </a:cubicBezTo>
                    <a:cubicBezTo>
                      <a:pt x="241" y="567"/>
                      <a:pt x="241" y="567"/>
                      <a:pt x="241" y="567"/>
                    </a:cubicBezTo>
                    <a:cubicBezTo>
                      <a:pt x="237" y="565"/>
                      <a:pt x="235" y="563"/>
                      <a:pt x="235" y="561"/>
                    </a:cubicBezTo>
                    <a:cubicBezTo>
                      <a:pt x="235" y="560"/>
                      <a:pt x="236" y="559"/>
                      <a:pt x="238" y="558"/>
                    </a:cubicBezTo>
                    <a:cubicBezTo>
                      <a:pt x="239" y="558"/>
                      <a:pt x="239" y="558"/>
                      <a:pt x="239" y="558"/>
                    </a:cubicBezTo>
                    <a:cubicBezTo>
                      <a:pt x="238" y="557"/>
                      <a:pt x="237" y="555"/>
                      <a:pt x="236" y="554"/>
                    </a:cubicBezTo>
                    <a:cubicBezTo>
                      <a:pt x="234" y="553"/>
                      <a:pt x="233" y="551"/>
                      <a:pt x="232" y="550"/>
                    </a:cubicBezTo>
                    <a:cubicBezTo>
                      <a:pt x="232" y="549"/>
                      <a:pt x="231" y="547"/>
                      <a:pt x="230" y="547"/>
                    </a:cubicBezTo>
                    <a:cubicBezTo>
                      <a:pt x="230" y="547"/>
                      <a:pt x="230" y="547"/>
                      <a:pt x="229" y="547"/>
                    </a:cubicBezTo>
                    <a:cubicBezTo>
                      <a:pt x="229" y="547"/>
                      <a:pt x="229" y="547"/>
                      <a:pt x="229" y="547"/>
                    </a:cubicBezTo>
                    <a:cubicBezTo>
                      <a:pt x="228" y="547"/>
                      <a:pt x="227" y="547"/>
                      <a:pt x="226" y="547"/>
                    </a:cubicBezTo>
                    <a:cubicBezTo>
                      <a:pt x="226" y="547"/>
                      <a:pt x="225" y="547"/>
                      <a:pt x="224" y="547"/>
                    </a:cubicBezTo>
                    <a:cubicBezTo>
                      <a:pt x="224" y="547"/>
                      <a:pt x="223" y="547"/>
                      <a:pt x="223" y="547"/>
                    </a:cubicBezTo>
                    <a:cubicBezTo>
                      <a:pt x="222" y="548"/>
                      <a:pt x="221" y="548"/>
                      <a:pt x="220" y="547"/>
                    </a:cubicBezTo>
                    <a:cubicBezTo>
                      <a:pt x="220" y="547"/>
                      <a:pt x="219" y="547"/>
                      <a:pt x="219" y="546"/>
                    </a:cubicBezTo>
                    <a:cubicBezTo>
                      <a:pt x="218" y="546"/>
                      <a:pt x="218" y="545"/>
                      <a:pt x="218" y="543"/>
                    </a:cubicBezTo>
                    <a:cubicBezTo>
                      <a:pt x="218" y="542"/>
                      <a:pt x="218" y="541"/>
                      <a:pt x="218" y="539"/>
                    </a:cubicBezTo>
                    <a:cubicBezTo>
                      <a:pt x="218" y="539"/>
                      <a:pt x="217" y="538"/>
                      <a:pt x="217" y="538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14" y="538"/>
                      <a:pt x="213" y="537"/>
                      <a:pt x="212" y="536"/>
                    </a:cubicBezTo>
                    <a:cubicBezTo>
                      <a:pt x="212" y="535"/>
                      <a:pt x="211" y="534"/>
                      <a:pt x="212" y="532"/>
                    </a:cubicBezTo>
                    <a:cubicBezTo>
                      <a:pt x="212" y="531"/>
                      <a:pt x="214" y="527"/>
                      <a:pt x="216" y="526"/>
                    </a:cubicBezTo>
                    <a:cubicBezTo>
                      <a:pt x="217" y="526"/>
                      <a:pt x="217" y="525"/>
                      <a:pt x="218" y="525"/>
                    </a:cubicBezTo>
                    <a:cubicBezTo>
                      <a:pt x="218" y="525"/>
                      <a:pt x="218" y="525"/>
                      <a:pt x="218" y="525"/>
                    </a:cubicBezTo>
                    <a:cubicBezTo>
                      <a:pt x="217" y="524"/>
                      <a:pt x="216" y="524"/>
                      <a:pt x="215" y="523"/>
                    </a:cubicBezTo>
                    <a:cubicBezTo>
                      <a:pt x="215" y="522"/>
                      <a:pt x="214" y="520"/>
                      <a:pt x="215" y="518"/>
                    </a:cubicBezTo>
                    <a:cubicBezTo>
                      <a:pt x="216" y="516"/>
                      <a:pt x="218" y="515"/>
                      <a:pt x="219" y="514"/>
                    </a:cubicBezTo>
                    <a:cubicBezTo>
                      <a:pt x="221" y="513"/>
                      <a:pt x="221" y="513"/>
                      <a:pt x="221" y="512"/>
                    </a:cubicBezTo>
                    <a:cubicBezTo>
                      <a:pt x="221" y="508"/>
                      <a:pt x="224" y="505"/>
                      <a:pt x="227" y="505"/>
                    </a:cubicBezTo>
                    <a:cubicBezTo>
                      <a:pt x="228" y="505"/>
                      <a:pt x="229" y="505"/>
                      <a:pt x="231" y="506"/>
                    </a:cubicBezTo>
                    <a:cubicBezTo>
                      <a:pt x="232" y="507"/>
                      <a:pt x="233" y="509"/>
                      <a:pt x="234" y="511"/>
                    </a:cubicBezTo>
                    <a:cubicBezTo>
                      <a:pt x="235" y="512"/>
                      <a:pt x="236" y="514"/>
                      <a:pt x="237" y="514"/>
                    </a:cubicBezTo>
                    <a:cubicBezTo>
                      <a:pt x="237" y="514"/>
                      <a:pt x="238" y="514"/>
                      <a:pt x="238" y="514"/>
                    </a:cubicBezTo>
                    <a:cubicBezTo>
                      <a:pt x="238" y="513"/>
                      <a:pt x="239" y="513"/>
                      <a:pt x="239" y="513"/>
                    </a:cubicBezTo>
                    <a:cubicBezTo>
                      <a:pt x="239" y="512"/>
                      <a:pt x="238" y="511"/>
                      <a:pt x="238" y="510"/>
                    </a:cubicBezTo>
                    <a:cubicBezTo>
                      <a:pt x="238" y="510"/>
                      <a:pt x="238" y="509"/>
                      <a:pt x="237" y="509"/>
                    </a:cubicBezTo>
                    <a:cubicBezTo>
                      <a:pt x="237" y="507"/>
                      <a:pt x="236" y="505"/>
                      <a:pt x="238" y="503"/>
                    </a:cubicBezTo>
                    <a:cubicBezTo>
                      <a:pt x="238" y="502"/>
                      <a:pt x="240" y="501"/>
                      <a:pt x="242" y="500"/>
                    </a:cubicBezTo>
                    <a:cubicBezTo>
                      <a:pt x="243" y="500"/>
                      <a:pt x="244" y="500"/>
                      <a:pt x="244" y="498"/>
                    </a:cubicBezTo>
                    <a:cubicBezTo>
                      <a:pt x="244" y="497"/>
                      <a:pt x="245" y="495"/>
                      <a:pt x="248" y="495"/>
                    </a:cubicBezTo>
                    <a:cubicBezTo>
                      <a:pt x="251" y="495"/>
                      <a:pt x="255" y="492"/>
                      <a:pt x="257" y="491"/>
                    </a:cubicBezTo>
                    <a:cubicBezTo>
                      <a:pt x="258" y="490"/>
                      <a:pt x="259" y="490"/>
                      <a:pt x="260" y="490"/>
                    </a:cubicBezTo>
                    <a:cubicBezTo>
                      <a:pt x="260" y="489"/>
                      <a:pt x="260" y="489"/>
                      <a:pt x="260" y="489"/>
                    </a:cubicBezTo>
                    <a:cubicBezTo>
                      <a:pt x="264" y="488"/>
                      <a:pt x="267" y="486"/>
                      <a:pt x="270" y="487"/>
                    </a:cubicBezTo>
                    <a:cubicBezTo>
                      <a:pt x="270" y="487"/>
                      <a:pt x="271" y="488"/>
                      <a:pt x="271" y="488"/>
                    </a:cubicBezTo>
                    <a:cubicBezTo>
                      <a:pt x="272" y="488"/>
                      <a:pt x="272" y="489"/>
                      <a:pt x="273" y="489"/>
                    </a:cubicBezTo>
                    <a:cubicBezTo>
                      <a:pt x="273" y="489"/>
                      <a:pt x="273" y="489"/>
                      <a:pt x="273" y="488"/>
                    </a:cubicBezTo>
                    <a:cubicBezTo>
                      <a:pt x="274" y="486"/>
                      <a:pt x="276" y="485"/>
                      <a:pt x="279" y="485"/>
                    </a:cubicBezTo>
                    <a:cubicBezTo>
                      <a:pt x="281" y="485"/>
                      <a:pt x="284" y="486"/>
                      <a:pt x="285" y="488"/>
                    </a:cubicBezTo>
                    <a:cubicBezTo>
                      <a:pt x="285" y="488"/>
                      <a:pt x="288" y="489"/>
                      <a:pt x="289" y="489"/>
                    </a:cubicBezTo>
                    <a:cubicBezTo>
                      <a:pt x="292" y="490"/>
                      <a:pt x="295" y="490"/>
                      <a:pt x="297" y="491"/>
                    </a:cubicBezTo>
                    <a:cubicBezTo>
                      <a:pt x="298" y="492"/>
                      <a:pt x="298" y="492"/>
                      <a:pt x="298" y="492"/>
                    </a:cubicBezTo>
                    <a:cubicBezTo>
                      <a:pt x="303" y="495"/>
                      <a:pt x="306" y="498"/>
                      <a:pt x="307" y="500"/>
                    </a:cubicBezTo>
                    <a:cubicBezTo>
                      <a:pt x="308" y="498"/>
                      <a:pt x="309" y="498"/>
                      <a:pt x="310" y="498"/>
                    </a:cubicBezTo>
                    <a:cubicBezTo>
                      <a:pt x="312" y="498"/>
                      <a:pt x="313" y="499"/>
                      <a:pt x="316" y="501"/>
                    </a:cubicBezTo>
                    <a:cubicBezTo>
                      <a:pt x="317" y="501"/>
                      <a:pt x="319" y="502"/>
                      <a:pt x="320" y="502"/>
                    </a:cubicBezTo>
                    <a:cubicBezTo>
                      <a:pt x="322" y="502"/>
                      <a:pt x="323" y="501"/>
                      <a:pt x="324" y="501"/>
                    </a:cubicBezTo>
                    <a:cubicBezTo>
                      <a:pt x="325" y="498"/>
                      <a:pt x="330" y="495"/>
                      <a:pt x="334" y="495"/>
                    </a:cubicBezTo>
                    <a:cubicBezTo>
                      <a:pt x="336" y="495"/>
                      <a:pt x="337" y="496"/>
                      <a:pt x="338" y="496"/>
                    </a:cubicBezTo>
                    <a:cubicBezTo>
                      <a:pt x="338" y="497"/>
                      <a:pt x="338" y="497"/>
                      <a:pt x="338" y="497"/>
                    </a:cubicBezTo>
                    <a:cubicBezTo>
                      <a:pt x="339" y="497"/>
                      <a:pt x="340" y="498"/>
                      <a:pt x="340" y="498"/>
                    </a:cubicBezTo>
                    <a:cubicBezTo>
                      <a:pt x="340" y="498"/>
                      <a:pt x="340" y="498"/>
                      <a:pt x="341" y="497"/>
                    </a:cubicBezTo>
                    <a:cubicBezTo>
                      <a:pt x="343" y="495"/>
                      <a:pt x="346" y="494"/>
                      <a:pt x="349" y="494"/>
                    </a:cubicBezTo>
                    <a:cubicBezTo>
                      <a:pt x="352" y="494"/>
                      <a:pt x="355" y="496"/>
                      <a:pt x="356" y="498"/>
                    </a:cubicBezTo>
                    <a:cubicBezTo>
                      <a:pt x="356" y="499"/>
                      <a:pt x="357" y="500"/>
                      <a:pt x="361" y="500"/>
                    </a:cubicBezTo>
                    <a:cubicBezTo>
                      <a:pt x="364" y="500"/>
                      <a:pt x="365" y="502"/>
                      <a:pt x="366" y="503"/>
                    </a:cubicBezTo>
                    <a:cubicBezTo>
                      <a:pt x="366" y="503"/>
                      <a:pt x="366" y="503"/>
                      <a:pt x="366" y="504"/>
                    </a:cubicBezTo>
                    <a:cubicBezTo>
                      <a:pt x="366" y="503"/>
                      <a:pt x="367" y="503"/>
                      <a:pt x="367" y="502"/>
                    </a:cubicBezTo>
                    <a:cubicBezTo>
                      <a:pt x="367" y="501"/>
                      <a:pt x="368" y="500"/>
                      <a:pt x="369" y="499"/>
                    </a:cubicBezTo>
                    <a:cubicBezTo>
                      <a:pt x="369" y="499"/>
                      <a:pt x="370" y="498"/>
                      <a:pt x="371" y="498"/>
                    </a:cubicBezTo>
                    <a:cubicBezTo>
                      <a:pt x="371" y="498"/>
                      <a:pt x="371" y="498"/>
                      <a:pt x="371" y="498"/>
                    </a:cubicBezTo>
                    <a:cubicBezTo>
                      <a:pt x="373" y="499"/>
                      <a:pt x="374" y="499"/>
                      <a:pt x="375" y="500"/>
                    </a:cubicBezTo>
                    <a:cubicBezTo>
                      <a:pt x="376" y="501"/>
                      <a:pt x="378" y="502"/>
                      <a:pt x="379" y="502"/>
                    </a:cubicBezTo>
                    <a:cubicBezTo>
                      <a:pt x="383" y="502"/>
                      <a:pt x="384" y="501"/>
                      <a:pt x="384" y="500"/>
                    </a:cubicBezTo>
                    <a:cubicBezTo>
                      <a:pt x="384" y="496"/>
                      <a:pt x="384" y="494"/>
                      <a:pt x="383" y="494"/>
                    </a:cubicBezTo>
                    <a:cubicBezTo>
                      <a:pt x="382" y="494"/>
                      <a:pt x="380" y="493"/>
                      <a:pt x="379" y="493"/>
                    </a:cubicBezTo>
                    <a:cubicBezTo>
                      <a:pt x="378" y="492"/>
                      <a:pt x="377" y="491"/>
                      <a:pt x="375" y="491"/>
                    </a:cubicBezTo>
                    <a:cubicBezTo>
                      <a:pt x="372" y="491"/>
                      <a:pt x="370" y="488"/>
                      <a:pt x="369" y="486"/>
                    </a:cubicBezTo>
                    <a:cubicBezTo>
                      <a:pt x="369" y="484"/>
                      <a:pt x="370" y="482"/>
                      <a:pt x="372" y="482"/>
                    </a:cubicBezTo>
                    <a:cubicBezTo>
                      <a:pt x="375" y="480"/>
                      <a:pt x="377" y="479"/>
                      <a:pt x="378" y="478"/>
                    </a:cubicBezTo>
                    <a:cubicBezTo>
                      <a:pt x="377" y="477"/>
                      <a:pt x="376" y="473"/>
                      <a:pt x="377" y="470"/>
                    </a:cubicBezTo>
                    <a:cubicBezTo>
                      <a:pt x="378" y="469"/>
                      <a:pt x="379" y="468"/>
                      <a:pt x="381" y="467"/>
                    </a:cubicBezTo>
                    <a:cubicBezTo>
                      <a:pt x="382" y="467"/>
                      <a:pt x="384" y="467"/>
                      <a:pt x="385" y="467"/>
                    </a:cubicBezTo>
                    <a:cubicBezTo>
                      <a:pt x="386" y="467"/>
                      <a:pt x="387" y="467"/>
                      <a:pt x="387" y="467"/>
                    </a:cubicBezTo>
                    <a:cubicBezTo>
                      <a:pt x="385" y="466"/>
                      <a:pt x="383" y="465"/>
                      <a:pt x="382" y="463"/>
                    </a:cubicBezTo>
                    <a:cubicBezTo>
                      <a:pt x="380" y="461"/>
                      <a:pt x="379" y="453"/>
                      <a:pt x="382" y="451"/>
                    </a:cubicBezTo>
                    <a:cubicBezTo>
                      <a:pt x="383" y="451"/>
                      <a:pt x="384" y="451"/>
                      <a:pt x="385" y="451"/>
                    </a:cubicBezTo>
                    <a:cubicBezTo>
                      <a:pt x="386" y="451"/>
                      <a:pt x="386" y="451"/>
                      <a:pt x="387" y="451"/>
                    </a:cubicBezTo>
                    <a:cubicBezTo>
                      <a:pt x="389" y="451"/>
                      <a:pt x="391" y="451"/>
                      <a:pt x="392" y="451"/>
                    </a:cubicBezTo>
                    <a:cubicBezTo>
                      <a:pt x="393" y="450"/>
                      <a:pt x="395" y="450"/>
                      <a:pt x="397" y="450"/>
                    </a:cubicBezTo>
                    <a:cubicBezTo>
                      <a:pt x="398" y="450"/>
                      <a:pt x="399" y="450"/>
                      <a:pt x="400" y="450"/>
                    </a:cubicBezTo>
                    <a:cubicBezTo>
                      <a:pt x="402" y="450"/>
                      <a:pt x="403" y="450"/>
                      <a:pt x="404" y="450"/>
                    </a:cubicBezTo>
                    <a:cubicBezTo>
                      <a:pt x="404" y="450"/>
                      <a:pt x="404" y="450"/>
                      <a:pt x="405" y="449"/>
                    </a:cubicBezTo>
                    <a:cubicBezTo>
                      <a:pt x="409" y="446"/>
                      <a:pt x="418" y="445"/>
                      <a:pt x="423" y="445"/>
                    </a:cubicBezTo>
                    <a:cubicBezTo>
                      <a:pt x="425" y="445"/>
                      <a:pt x="427" y="445"/>
                      <a:pt x="429" y="444"/>
                    </a:cubicBezTo>
                    <a:cubicBezTo>
                      <a:pt x="431" y="443"/>
                      <a:pt x="432" y="442"/>
                      <a:pt x="434" y="442"/>
                    </a:cubicBezTo>
                    <a:cubicBezTo>
                      <a:pt x="440" y="441"/>
                      <a:pt x="448" y="440"/>
                      <a:pt x="450" y="439"/>
                    </a:cubicBezTo>
                    <a:cubicBezTo>
                      <a:pt x="451" y="439"/>
                      <a:pt x="452" y="438"/>
                      <a:pt x="455" y="438"/>
                    </a:cubicBezTo>
                    <a:cubicBezTo>
                      <a:pt x="457" y="437"/>
                      <a:pt x="464" y="436"/>
                      <a:pt x="465" y="435"/>
                    </a:cubicBezTo>
                    <a:cubicBezTo>
                      <a:pt x="466" y="431"/>
                      <a:pt x="476" y="430"/>
                      <a:pt x="478" y="430"/>
                    </a:cubicBezTo>
                    <a:cubicBezTo>
                      <a:pt x="480" y="430"/>
                      <a:pt x="481" y="430"/>
                      <a:pt x="482" y="430"/>
                    </a:cubicBezTo>
                    <a:cubicBezTo>
                      <a:pt x="485" y="432"/>
                      <a:pt x="487" y="432"/>
                      <a:pt x="489" y="432"/>
                    </a:cubicBezTo>
                    <a:cubicBezTo>
                      <a:pt x="491" y="431"/>
                      <a:pt x="496" y="432"/>
                      <a:pt x="498" y="434"/>
                    </a:cubicBezTo>
                    <a:cubicBezTo>
                      <a:pt x="499" y="436"/>
                      <a:pt x="499" y="437"/>
                      <a:pt x="499" y="438"/>
                    </a:cubicBezTo>
                    <a:cubicBezTo>
                      <a:pt x="499" y="439"/>
                      <a:pt x="499" y="440"/>
                      <a:pt x="500" y="442"/>
                    </a:cubicBezTo>
                    <a:cubicBezTo>
                      <a:pt x="500" y="443"/>
                      <a:pt x="501" y="445"/>
                      <a:pt x="501" y="446"/>
                    </a:cubicBezTo>
                    <a:cubicBezTo>
                      <a:pt x="501" y="448"/>
                      <a:pt x="500" y="449"/>
                      <a:pt x="499" y="449"/>
                    </a:cubicBezTo>
                    <a:cubicBezTo>
                      <a:pt x="499" y="449"/>
                      <a:pt x="499" y="449"/>
                      <a:pt x="499" y="449"/>
                    </a:cubicBezTo>
                    <a:cubicBezTo>
                      <a:pt x="500" y="449"/>
                      <a:pt x="500" y="449"/>
                      <a:pt x="500" y="449"/>
                    </a:cubicBezTo>
                    <a:cubicBezTo>
                      <a:pt x="503" y="449"/>
                      <a:pt x="506" y="448"/>
                      <a:pt x="506" y="448"/>
                    </a:cubicBezTo>
                    <a:cubicBezTo>
                      <a:pt x="507" y="446"/>
                      <a:pt x="509" y="446"/>
                      <a:pt x="509" y="446"/>
                    </a:cubicBezTo>
                    <a:cubicBezTo>
                      <a:pt x="512" y="446"/>
                      <a:pt x="513" y="448"/>
                      <a:pt x="514" y="451"/>
                    </a:cubicBezTo>
                    <a:cubicBezTo>
                      <a:pt x="515" y="450"/>
                      <a:pt x="516" y="449"/>
                      <a:pt x="517" y="449"/>
                    </a:cubicBezTo>
                    <a:cubicBezTo>
                      <a:pt x="518" y="449"/>
                      <a:pt x="521" y="450"/>
                      <a:pt x="522" y="452"/>
                    </a:cubicBezTo>
                    <a:cubicBezTo>
                      <a:pt x="522" y="452"/>
                      <a:pt x="523" y="451"/>
                      <a:pt x="523" y="451"/>
                    </a:cubicBezTo>
                    <a:cubicBezTo>
                      <a:pt x="524" y="451"/>
                      <a:pt x="525" y="451"/>
                      <a:pt x="526" y="451"/>
                    </a:cubicBezTo>
                    <a:cubicBezTo>
                      <a:pt x="527" y="451"/>
                      <a:pt x="529" y="452"/>
                      <a:pt x="529" y="454"/>
                    </a:cubicBezTo>
                    <a:cubicBezTo>
                      <a:pt x="529" y="456"/>
                      <a:pt x="527" y="457"/>
                      <a:pt x="526" y="458"/>
                    </a:cubicBezTo>
                    <a:cubicBezTo>
                      <a:pt x="525" y="459"/>
                      <a:pt x="524" y="459"/>
                      <a:pt x="524" y="460"/>
                    </a:cubicBezTo>
                    <a:cubicBezTo>
                      <a:pt x="524" y="460"/>
                      <a:pt x="524" y="460"/>
                      <a:pt x="524" y="460"/>
                    </a:cubicBezTo>
                    <a:cubicBezTo>
                      <a:pt x="524" y="460"/>
                      <a:pt x="525" y="459"/>
                      <a:pt x="526" y="459"/>
                    </a:cubicBezTo>
                    <a:cubicBezTo>
                      <a:pt x="527" y="458"/>
                      <a:pt x="529" y="457"/>
                      <a:pt x="531" y="457"/>
                    </a:cubicBezTo>
                    <a:cubicBezTo>
                      <a:pt x="531" y="457"/>
                      <a:pt x="531" y="457"/>
                      <a:pt x="532" y="457"/>
                    </a:cubicBezTo>
                    <a:cubicBezTo>
                      <a:pt x="532" y="457"/>
                      <a:pt x="532" y="457"/>
                      <a:pt x="532" y="457"/>
                    </a:cubicBezTo>
                    <a:cubicBezTo>
                      <a:pt x="533" y="457"/>
                      <a:pt x="536" y="456"/>
                      <a:pt x="538" y="455"/>
                    </a:cubicBezTo>
                    <a:cubicBezTo>
                      <a:pt x="540" y="454"/>
                      <a:pt x="541" y="453"/>
                      <a:pt x="543" y="452"/>
                    </a:cubicBezTo>
                    <a:cubicBezTo>
                      <a:pt x="545" y="452"/>
                      <a:pt x="548" y="450"/>
                      <a:pt x="550" y="449"/>
                    </a:cubicBezTo>
                    <a:cubicBezTo>
                      <a:pt x="551" y="448"/>
                      <a:pt x="552" y="447"/>
                      <a:pt x="553" y="447"/>
                    </a:cubicBezTo>
                    <a:cubicBezTo>
                      <a:pt x="554" y="446"/>
                      <a:pt x="555" y="446"/>
                      <a:pt x="557" y="445"/>
                    </a:cubicBezTo>
                    <a:cubicBezTo>
                      <a:pt x="557" y="445"/>
                      <a:pt x="558" y="445"/>
                      <a:pt x="558" y="445"/>
                    </a:cubicBezTo>
                    <a:cubicBezTo>
                      <a:pt x="560" y="445"/>
                      <a:pt x="563" y="446"/>
                      <a:pt x="563" y="447"/>
                    </a:cubicBezTo>
                    <a:cubicBezTo>
                      <a:pt x="563" y="448"/>
                      <a:pt x="564" y="449"/>
                      <a:pt x="563" y="451"/>
                    </a:cubicBezTo>
                    <a:cubicBezTo>
                      <a:pt x="562" y="452"/>
                      <a:pt x="561" y="452"/>
                      <a:pt x="561" y="453"/>
                    </a:cubicBezTo>
                    <a:cubicBezTo>
                      <a:pt x="561" y="453"/>
                      <a:pt x="562" y="455"/>
                      <a:pt x="565" y="456"/>
                    </a:cubicBezTo>
                    <a:cubicBezTo>
                      <a:pt x="572" y="458"/>
                      <a:pt x="580" y="470"/>
                      <a:pt x="585" y="478"/>
                    </a:cubicBezTo>
                    <a:cubicBezTo>
                      <a:pt x="587" y="481"/>
                      <a:pt x="587" y="481"/>
                      <a:pt x="587" y="481"/>
                    </a:cubicBezTo>
                    <a:cubicBezTo>
                      <a:pt x="589" y="484"/>
                      <a:pt x="591" y="488"/>
                      <a:pt x="593" y="492"/>
                    </a:cubicBezTo>
                    <a:cubicBezTo>
                      <a:pt x="594" y="495"/>
                      <a:pt x="596" y="499"/>
                      <a:pt x="597" y="500"/>
                    </a:cubicBezTo>
                    <a:cubicBezTo>
                      <a:pt x="597" y="500"/>
                      <a:pt x="598" y="499"/>
                      <a:pt x="598" y="498"/>
                    </a:cubicBezTo>
                    <a:cubicBezTo>
                      <a:pt x="599" y="497"/>
                      <a:pt x="600" y="495"/>
                      <a:pt x="601" y="494"/>
                    </a:cubicBezTo>
                    <a:cubicBezTo>
                      <a:pt x="602" y="494"/>
                      <a:pt x="602" y="493"/>
                      <a:pt x="603" y="493"/>
                    </a:cubicBezTo>
                    <a:cubicBezTo>
                      <a:pt x="606" y="493"/>
                      <a:pt x="608" y="495"/>
                      <a:pt x="610" y="497"/>
                    </a:cubicBezTo>
                    <a:cubicBezTo>
                      <a:pt x="611" y="498"/>
                      <a:pt x="612" y="499"/>
                      <a:pt x="613" y="499"/>
                    </a:cubicBezTo>
                    <a:cubicBezTo>
                      <a:pt x="614" y="500"/>
                      <a:pt x="615" y="500"/>
                      <a:pt x="616" y="500"/>
                    </a:cubicBezTo>
                    <a:cubicBezTo>
                      <a:pt x="618" y="501"/>
                      <a:pt x="621" y="502"/>
                      <a:pt x="622" y="501"/>
                    </a:cubicBezTo>
                    <a:cubicBezTo>
                      <a:pt x="623" y="501"/>
                      <a:pt x="624" y="501"/>
                      <a:pt x="625" y="500"/>
                    </a:cubicBezTo>
                    <a:cubicBezTo>
                      <a:pt x="629" y="499"/>
                      <a:pt x="633" y="497"/>
                      <a:pt x="635" y="498"/>
                    </a:cubicBezTo>
                    <a:cubicBezTo>
                      <a:pt x="636" y="498"/>
                      <a:pt x="636" y="499"/>
                      <a:pt x="637" y="499"/>
                    </a:cubicBezTo>
                    <a:cubicBezTo>
                      <a:pt x="639" y="500"/>
                      <a:pt x="642" y="501"/>
                      <a:pt x="643" y="505"/>
                    </a:cubicBezTo>
                    <a:cubicBezTo>
                      <a:pt x="645" y="509"/>
                      <a:pt x="647" y="510"/>
                      <a:pt x="649" y="510"/>
                    </a:cubicBezTo>
                    <a:cubicBezTo>
                      <a:pt x="650" y="510"/>
                      <a:pt x="653" y="510"/>
                      <a:pt x="653" y="516"/>
                    </a:cubicBezTo>
                    <a:cubicBezTo>
                      <a:pt x="653" y="517"/>
                      <a:pt x="656" y="519"/>
                      <a:pt x="657" y="519"/>
                    </a:cubicBezTo>
                    <a:cubicBezTo>
                      <a:pt x="659" y="519"/>
                      <a:pt x="664" y="518"/>
                      <a:pt x="665" y="517"/>
                    </a:cubicBezTo>
                    <a:cubicBezTo>
                      <a:pt x="666" y="516"/>
                      <a:pt x="667" y="516"/>
                      <a:pt x="668" y="516"/>
                    </a:cubicBezTo>
                    <a:cubicBezTo>
                      <a:pt x="670" y="516"/>
                      <a:pt x="671" y="517"/>
                      <a:pt x="672" y="519"/>
                    </a:cubicBezTo>
                    <a:cubicBezTo>
                      <a:pt x="672" y="519"/>
                      <a:pt x="672" y="520"/>
                      <a:pt x="672" y="520"/>
                    </a:cubicBezTo>
                    <a:cubicBezTo>
                      <a:pt x="672" y="520"/>
                      <a:pt x="672" y="520"/>
                      <a:pt x="672" y="521"/>
                    </a:cubicBezTo>
                    <a:cubicBezTo>
                      <a:pt x="673" y="521"/>
                      <a:pt x="673" y="521"/>
                      <a:pt x="673" y="521"/>
                    </a:cubicBezTo>
                    <a:cubicBezTo>
                      <a:pt x="673" y="522"/>
                      <a:pt x="673" y="522"/>
                      <a:pt x="673" y="522"/>
                    </a:cubicBezTo>
                    <a:cubicBezTo>
                      <a:pt x="674" y="522"/>
                      <a:pt x="674" y="522"/>
                      <a:pt x="674" y="523"/>
                    </a:cubicBezTo>
                    <a:cubicBezTo>
                      <a:pt x="674" y="523"/>
                      <a:pt x="674" y="523"/>
                      <a:pt x="674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6" y="523"/>
                      <a:pt x="677" y="523"/>
                      <a:pt x="678" y="524"/>
                    </a:cubicBezTo>
                    <a:cubicBezTo>
                      <a:pt x="678" y="524"/>
                      <a:pt x="678" y="524"/>
                      <a:pt x="678" y="524"/>
                    </a:cubicBezTo>
                    <a:cubicBezTo>
                      <a:pt x="678" y="524"/>
                      <a:pt x="679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3"/>
                    </a:cubicBezTo>
                    <a:cubicBezTo>
                      <a:pt x="680" y="523"/>
                      <a:pt x="680" y="523"/>
                      <a:pt x="680" y="523"/>
                    </a:cubicBezTo>
                    <a:cubicBezTo>
                      <a:pt x="681" y="522"/>
                      <a:pt x="683" y="521"/>
                      <a:pt x="689" y="520"/>
                    </a:cubicBezTo>
                    <a:cubicBezTo>
                      <a:pt x="694" y="519"/>
                      <a:pt x="697" y="518"/>
                      <a:pt x="698" y="517"/>
                    </a:cubicBezTo>
                    <a:cubicBezTo>
                      <a:pt x="699" y="514"/>
                      <a:pt x="701" y="513"/>
                      <a:pt x="704" y="513"/>
                    </a:cubicBezTo>
                    <a:cubicBezTo>
                      <a:pt x="705" y="512"/>
                      <a:pt x="706" y="512"/>
                      <a:pt x="707" y="511"/>
                    </a:cubicBezTo>
                    <a:cubicBezTo>
                      <a:pt x="708" y="510"/>
                      <a:pt x="709" y="509"/>
                      <a:pt x="711" y="508"/>
                    </a:cubicBezTo>
                    <a:cubicBezTo>
                      <a:pt x="712" y="508"/>
                      <a:pt x="713" y="507"/>
                      <a:pt x="714" y="507"/>
                    </a:cubicBezTo>
                    <a:cubicBezTo>
                      <a:pt x="715" y="505"/>
                      <a:pt x="717" y="504"/>
                      <a:pt x="719" y="504"/>
                    </a:cubicBezTo>
                    <a:cubicBezTo>
                      <a:pt x="720" y="504"/>
                      <a:pt x="721" y="503"/>
                      <a:pt x="721" y="503"/>
                    </a:cubicBezTo>
                    <a:cubicBezTo>
                      <a:pt x="723" y="501"/>
                      <a:pt x="727" y="501"/>
                      <a:pt x="728" y="501"/>
                    </a:cubicBezTo>
                    <a:cubicBezTo>
                      <a:pt x="730" y="501"/>
                      <a:pt x="731" y="501"/>
                      <a:pt x="732" y="501"/>
                    </a:cubicBezTo>
                    <a:cubicBezTo>
                      <a:pt x="734" y="502"/>
                      <a:pt x="744" y="504"/>
                      <a:pt x="746" y="504"/>
                    </a:cubicBezTo>
                    <a:cubicBezTo>
                      <a:pt x="747" y="504"/>
                      <a:pt x="747" y="504"/>
                      <a:pt x="747" y="504"/>
                    </a:cubicBezTo>
                    <a:cubicBezTo>
                      <a:pt x="749" y="504"/>
                      <a:pt x="750" y="506"/>
                      <a:pt x="751" y="508"/>
                    </a:cubicBezTo>
                    <a:cubicBezTo>
                      <a:pt x="751" y="509"/>
                      <a:pt x="751" y="510"/>
                      <a:pt x="751" y="510"/>
                    </a:cubicBezTo>
                    <a:cubicBezTo>
                      <a:pt x="752" y="510"/>
                      <a:pt x="753" y="511"/>
                      <a:pt x="754" y="512"/>
                    </a:cubicBezTo>
                    <a:cubicBezTo>
                      <a:pt x="756" y="512"/>
                      <a:pt x="758" y="514"/>
                      <a:pt x="759" y="514"/>
                    </a:cubicBezTo>
                    <a:cubicBezTo>
                      <a:pt x="760" y="513"/>
                      <a:pt x="762" y="512"/>
                      <a:pt x="765" y="512"/>
                    </a:cubicBezTo>
                    <a:cubicBezTo>
                      <a:pt x="767" y="512"/>
                      <a:pt x="768" y="512"/>
                      <a:pt x="770" y="513"/>
                    </a:cubicBezTo>
                    <a:cubicBezTo>
                      <a:pt x="770" y="514"/>
                      <a:pt x="771" y="514"/>
                      <a:pt x="771" y="514"/>
                    </a:cubicBezTo>
                    <a:cubicBezTo>
                      <a:pt x="773" y="515"/>
                      <a:pt x="774" y="516"/>
                      <a:pt x="775" y="516"/>
                    </a:cubicBezTo>
                    <a:cubicBezTo>
                      <a:pt x="776" y="515"/>
                      <a:pt x="778" y="514"/>
                      <a:pt x="780" y="513"/>
                    </a:cubicBezTo>
                    <a:cubicBezTo>
                      <a:pt x="780" y="513"/>
                      <a:pt x="781" y="513"/>
                      <a:pt x="782" y="512"/>
                    </a:cubicBezTo>
                    <a:cubicBezTo>
                      <a:pt x="783" y="512"/>
                      <a:pt x="784" y="512"/>
                      <a:pt x="785" y="511"/>
                    </a:cubicBezTo>
                    <a:cubicBezTo>
                      <a:pt x="785" y="511"/>
                      <a:pt x="786" y="508"/>
                      <a:pt x="785" y="507"/>
                    </a:cubicBezTo>
                    <a:cubicBezTo>
                      <a:pt x="783" y="506"/>
                      <a:pt x="781" y="499"/>
                      <a:pt x="780" y="497"/>
                    </a:cubicBezTo>
                    <a:cubicBezTo>
                      <a:pt x="780" y="494"/>
                      <a:pt x="782" y="493"/>
                      <a:pt x="784" y="492"/>
                    </a:cubicBezTo>
                    <a:cubicBezTo>
                      <a:pt x="784" y="491"/>
                      <a:pt x="785" y="491"/>
                      <a:pt x="785" y="490"/>
                    </a:cubicBezTo>
                    <a:cubicBezTo>
                      <a:pt x="786" y="488"/>
                      <a:pt x="788" y="487"/>
                      <a:pt x="790" y="486"/>
                    </a:cubicBezTo>
                    <a:cubicBezTo>
                      <a:pt x="791" y="486"/>
                      <a:pt x="791" y="486"/>
                      <a:pt x="792" y="485"/>
                    </a:cubicBezTo>
                    <a:cubicBezTo>
                      <a:pt x="792" y="485"/>
                      <a:pt x="792" y="485"/>
                      <a:pt x="792" y="484"/>
                    </a:cubicBezTo>
                    <a:cubicBezTo>
                      <a:pt x="793" y="483"/>
                      <a:pt x="794" y="481"/>
                      <a:pt x="796" y="481"/>
                    </a:cubicBezTo>
                    <a:cubicBezTo>
                      <a:pt x="797" y="481"/>
                      <a:pt x="797" y="481"/>
                      <a:pt x="798" y="481"/>
                    </a:cubicBezTo>
                    <a:cubicBezTo>
                      <a:pt x="798" y="482"/>
                      <a:pt x="805" y="484"/>
                      <a:pt x="807" y="485"/>
                    </a:cubicBezTo>
                    <a:cubicBezTo>
                      <a:pt x="807" y="486"/>
                      <a:pt x="810" y="486"/>
                      <a:pt x="812" y="486"/>
                    </a:cubicBezTo>
                    <a:cubicBezTo>
                      <a:pt x="815" y="486"/>
                      <a:pt x="819" y="488"/>
                      <a:pt x="822" y="490"/>
                    </a:cubicBezTo>
                    <a:cubicBezTo>
                      <a:pt x="822" y="490"/>
                      <a:pt x="824" y="491"/>
                      <a:pt x="826" y="491"/>
                    </a:cubicBezTo>
                    <a:cubicBezTo>
                      <a:pt x="829" y="491"/>
                      <a:pt x="832" y="492"/>
                      <a:pt x="833" y="494"/>
                    </a:cubicBezTo>
                    <a:cubicBezTo>
                      <a:pt x="834" y="495"/>
                      <a:pt x="834" y="497"/>
                      <a:pt x="834" y="499"/>
                    </a:cubicBezTo>
                    <a:cubicBezTo>
                      <a:pt x="834" y="501"/>
                      <a:pt x="834" y="503"/>
                      <a:pt x="835" y="503"/>
                    </a:cubicBezTo>
                    <a:cubicBezTo>
                      <a:pt x="837" y="506"/>
                      <a:pt x="839" y="508"/>
                      <a:pt x="839" y="508"/>
                    </a:cubicBezTo>
                    <a:cubicBezTo>
                      <a:pt x="841" y="507"/>
                      <a:pt x="843" y="508"/>
                      <a:pt x="846" y="509"/>
                    </a:cubicBezTo>
                    <a:cubicBezTo>
                      <a:pt x="847" y="510"/>
                      <a:pt x="849" y="511"/>
                      <a:pt x="850" y="511"/>
                    </a:cubicBezTo>
                    <a:cubicBezTo>
                      <a:pt x="850" y="511"/>
                      <a:pt x="852" y="510"/>
                      <a:pt x="853" y="509"/>
                    </a:cubicBezTo>
                    <a:cubicBezTo>
                      <a:pt x="855" y="508"/>
                      <a:pt x="856" y="507"/>
                      <a:pt x="858" y="507"/>
                    </a:cubicBezTo>
                    <a:cubicBezTo>
                      <a:pt x="859" y="507"/>
                      <a:pt x="860" y="507"/>
                      <a:pt x="862" y="506"/>
                    </a:cubicBezTo>
                    <a:cubicBezTo>
                      <a:pt x="865" y="506"/>
                      <a:pt x="867" y="505"/>
                      <a:pt x="869" y="506"/>
                    </a:cubicBezTo>
                    <a:cubicBezTo>
                      <a:pt x="869" y="506"/>
                      <a:pt x="871" y="506"/>
                      <a:pt x="872" y="507"/>
                    </a:cubicBezTo>
                    <a:cubicBezTo>
                      <a:pt x="874" y="507"/>
                      <a:pt x="877" y="508"/>
                      <a:pt x="878" y="508"/>
                    </a:cubicBezTo>
                    <a:cubicBezTo>
                      <a:pt x="879" y="508"/>
                      <a:pt x="879" y="508"/>
                      <a:pt x="880" y="508"/>
                    </a:cubicBezTo>
                    <a:cubicBezTo>
                      <a:pt x="881" y="508"/>
                      <a:pt x="888" y="508"/>
                      <a:pt x="889" y="511"/>
                    </a:cubicBezTo>
                    <a:cubicBezTo>
                      <a:pt x="889" y="512"/>
                      <a:pt x="891" y="512"/>
                      <a:pt x="892" y="512"/>
                    </a:cubicBezTo>
                    <a:cubicBezTo>
                      <a:pt x="895" y="513"/>
                      <a:pt x="899" y="514"/>
                      <a:pt x="899" y="517"/>
                    </a:cubicBezTo>
                    <a:cubicBezTo>
                      <a:pt x="899" y="517"/>
                      <a:pt x="900" y="518"/>
                      <a:pt x="901" y="518"/>
                    </a:cubicBezTo>
                    <a:cubicBezTo>
                      <a:pt x="902" y="519"/>
                      <a:pt x="904" y="520"/>
                      <a:pt x="905" y="522"/>
                    </a:cubicBezTo>
                    <a:cubicBezTo>
                      <a:pt x="905" y="522"/>
                      <a:pt x="907" y="522"/>
                      <a:pt x="908" y="523"/>
                    </a:cubicBezTo>
                    <a:cubicBezTo>
                      <a:pt x="909" y="523"/>
                      <a:pt x="910" y="523"/>
                      <a:pt x="911" y="523"/>
                    </a:cubicBezTo>
                    <a:cubicBezTo>
                      <a:pt x="914" y="523"/>
                      <a:pt x="916" y="523"/>
                      <a:pt x="917" y="523"/>
                    </a:cubicBezTo>
                    <a:cubicBezTo>
                      <a:pt x="918" y="524"/>
                      <a:pt x="918" y="524"/>
                      <a:pt x="918" y="524"/>
                    </a:cubicBezTo>
                    <a:cubicBezTo>
                      <a:pt x="919" y="524"/>
                      <a:pt x="921" y="525"/>
                      <a:pt x="925" y="525"/>
                    </a:cubicBezTo>
                    <a:cubicBezTo>
                      <a:pt x="928" y="525"/>
                      <a:pt x="930" y="524"/>
                      <a:pt x="931" y="524"/>
                    </a:cubicBezTo>
                    <a:cubicBezTo>
                      <a:pt x="931" y="523"/>
                      <a:pt x="934" y="523"/>
                      <a:pt x="938" y="522"/>
                    </a:cubicBezTo>
                    <a:cubicBezTo>
                      <a:pt x="941" y="522"/>
                      <a:pt x="945" y="521"/>
                      <a:pt x="946" y="520"/>
                    </a:cubicBezTo>
                    <a:cubicBezTo>
                      <a:pt x="947" y="519"/>
                      <a:pt x="949" y="519"/>
                      <a:pt x="951" y="519"/>
                    </a:cubicBezTo>
                    <a:cubicBezTo>
                      <a:pt x="952" y="519"/>
                      <a:pt x="953" y="518"/>
                      <a:pt x="954" y="518"/>
                    </a:cubicBezTo>
                    <a:cubicBezTo>
                      <a:pt x="954" y="516"/>
                      <a:pt x="957" y="514"/>
                      <a:pt x="960" y="513"/>
                    </a:cubicBezTo>
                    <a:cubicBezTo>
                      <a:pt x="961" y="512"/>
                      <a:pt x="963" y="512"/>
                      <a:pt x="964" y="511"/>
                    </a:cubicBezTo>
                    <a:cubicBezTo>
                      <a:pt x="964" y="511"/>
                      <a:pt x="965" y="510"/>
                      <a:pt x="965" y="510"/>
                    </a:cubicBezTo>
                    <a:cubicBezTo>
                      <a:pt x="968" y="509"/>
                      <a:pt x="970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3" y="509"/>
                      <a:pt x="975" y="509"/>
                      <a:pt x="977" y="510"/>
                    </a:cubicBezTo>
                    <a:cubicBezTo>
                      <a:pt x="979" y="510"/>
                      <a:pt x="980" y="511"/>
                      <a:pt x="981" y="513"/>
                    </a:cubicBezTo>
                    <a:cubicBezTo>
                      <a:pt x="981" y="513"/>
                      <a:pt x="983" y="514"/>
                      <a:pt x="985" y="514"/>
                    </a:cubicBezTo>
                    <a:cubicBezTo>
                      <a:pt x="986" y="514"/>
                      <a:pt x="987" y="514"/>
                      <a:pt x="988" y="513"/>
                    </a:cubicBezTo>
                    <a:cubicBezTo>
                      <a:pt x="988" y="513"/>
                      <a:pt x="989" y="513"/>
                      <a:pt x="990" y="513"/>
                    </a:cubicBezTo>
                    <a:cubicBezTo>
                      <a:pt x="990" y="513"/>
                      <a:pt x="990" y="513"/>
                      <a:pt x="990" y="513"/>
                    </a:cubicBezTo>
                    <a:cubicBezTo>
                      <a:pt x="990" y="513"/>
                      <a:pt x="990" y="513"/>
                      <a:pt x="991" y="513"/>
                    </a:cubicBezTo>
                    <a:cubicBezTo>
                      <a:pt x="992" y="513"/>
                      <a:pt x="994" y="513"/>
                      <a:pt x="996" y="514"/>
                    </a:cubicBezTo>
                    <a:cubicBezTo>
                      <a:pt x="996" y="513"/>
                      <a:pt x="996" y="513"/>
                      <a:pt x="996" y="513"/>
                    </a:cubicBezTo>
                    <a:cubicBezTo>
                      <a:pt x="996" y="514"/>
                      <a:pt x="996" y="514"/>
                      <a:pt x="996" y="514"/>
                    </a:cubicBezTo>
                    <a:cubicBezTo>
                      <a:pt x="997" y="514"/>
                      <a:pt x="998" y="514"/>
                      <a:pt x="998" y="514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1" y="516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9"/>
                      <a:pt x="1005" y="519"/>
                      <a:pt x="1005" y="519"/>
                    </a:cubicBezTo>
                    <a:cubicBezTo>
                      <a:pt x="1005" y="519"/>
                      <a:pt x="1005" y="519"/>
                      <a:pt x="1005" y="519"/>
                    </a:cubicBezTo>
                    <a:cubicBezTo>
                      <a:pt x="1006" y="519"/>
                      <a:pt x="1007" y="519"/>
                      <a:pt x="1009" y="519"/>
                    </a:cubicBezTo>
                    <a:cubicBezTo>
                      <a:pt x="1009" y="519"/>
                      <a:pt x="1009" y="519"/>
                      <a:pt x="1009" y="519"/>
                    </a:cubicBezTo>
                    <a:cubicBezTo>
                      <a:pt x="1010" y="519"/>
                      <a:pt x="1012" y="518"/>
                      <a:pt x="1013" y="517"/>
                    </a:cubicBezTo>
                    <a:cubicBezTo>
                      <a:pt x="1017" y="515"/>
                      <a:pt x="1019" y="514"/>
                      <a:pt x="1020" y="513"/>
                    </a:cubicBezTo>
                    <a:cubicBezTo>
                      <a:pt x="1022" y="513"/>
                      <a:pt x="1023" y="512"/>
                      <a:pt x="1024" y="511"/>
                    </a:cubicBezTo>
                    <a:cubicBezTo>
                      <a:pt x="1024" y="511"/>
                      <a:pt x="1024" y="511"/>
                      <a:pt x="1024" y="511"/>
                    </a:cubicBezTo>
                    <a:cubicBezTo>
                      <a:pt x="1024" y="510"/>
                      <a:pt x="1024" y="510"/>
                      <a:pt x="1024" y="509"/>
                    </a:cubicBezTo>
                    <a:cubicBezTo>
                      <a:pt x="1024" y="507"/>
                      <a:pt x="1025" y="505"/>
                      <a:pt x="1027" y="502"/>
                    </a:cubicBezTo>
                    <a:cubicBezTo>
                      <a:pt x="1028" y="501"/>
                      <a:pt x="1028" y="500"/>
                      <a:pt x="1029" y="499"/>
                    </a:cubicBezTo>
                    <a:cubicBezTo>
                      <a:pt x="1029" y="499"/>
                      <a:pt x="1029" y="498"/>
                      <a:pt x="1029" y="498"/>
                    </a:cubicBezTo>
                    <a:cubicBezTo>
                      <a:pt x="1030" y="495"/>
                      <a:pt x="1035" y="487"/>
                      <a:pt x="1037" y="486"/>
                    </a:cubicBezTo>
                    <a:cubicBezTo>
                      <a:pt x="1039" y="486"/>
                      <a:pt x="1041" y="483"/>
                      <a:pt x="1041" y="482"/>
                    </a:cubicBezTo>
                    <a:cubicBezTo>
                      <a:pt x="1041" y="482"/>
                      <a:pt x="1041" y="481"/>
                      <a:pt x="1041" y="481"/>
                    </a:cubicBezTo>
                    <a:cubicBezTo>
                      <a:pt x="1041" y="481"/>
                      <a:pt x="1041" y="481"/>
                      <a:pt x="1041" y="480"/>
                    </a:cubicBezTo>
                    <a:cubicBezTo>
                      <a:pt x="1041" y="480"/>
                      <a:pt x="1041" y="480"/>
                      <a:pt x="1041" y="480"/>
                    </a:cubicBezTo>
                    <a:cubicBezTo>
                      <a:pt x="1040" y="479"/>
                      <a:pt x="1040" y="479"/>
                      <a:pt x="1040" y="479"/>
                    </a:cubicBezTo>
                    <a:cubicBezTo>
                      <a:pt x="1040" y="479"/>
                      <a:pt x="1040" y="479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8" y="476"/>
                      <a:pt x="1036" y="476"/>
                      <a:pt x="1035" y="474"/>
                    </a:cubicBezTo>
                    <a:cubicBezTo>
                      <a:pt x="1034" y="473"/>
                      <a:pt x="1035" y="470"/>
                      <a:pt x="1037" y="467"/>
                    </a:cubicBezTo>
                    <a:cubicBezTo>
                      <a:pt x="1040" y="463"/>
                      <a:pt x="1044" y="461"/>
                      <a:pt x="1050" y="461"/>
                    </a:cubicBezTo>
                    <a:cubicBezTo>
                      <a:pt x="1051" y="461"/>
                      <a:pt x="1052" y="461"/>
                      <a:pt x="1053" y="462"/>
                    </a:cubicBezTo>
                    <a:cubicBezTo>
                      <a:pt x="1053" y="462"/>
                      <a:pt x="1053" y="462"/>
                      <a:pt x="1053" y="462"/>
                    </a:cubicBezTo>
                    <a:cubicBezTo>
                      <a:pt x="1053" y="462"/>
                      <a:pt x="1054" y="461"/>
                      <a:pt x="1055" y="461"/>
                    </a:cubicBezTo>
                    <a:cubicBezTo>
                      <a:pt x="1059" y="461"/>
                      <a:pt x="1067" y="459"/>
                      <a:pt x="1070" y="460"/>
                    </a:cubicBezTo>
                    <a:cubicBezTo>
                      <a:pt x="1072" y="461"/>
                      <a:pt x="1073" y="461"/>
                      <a:pt x="1074" y="461"/>
                    </a:cubicBezTo>
                    <a:cubicBezTo>
                      <a:pt x="1076" y="461"/>
                      <a:pt x="1076" y="461"/>
                      <a:pt x="1076" y="461"/>
                    </a:cubicBezTo>
                    <a:cubicBezTo>
                      <a:pt x="1078" y="461"/>
                      <a:pt x="1080" y="461"/>
                      <a:pt x="1083" y="462"/>
                    </a:cubicBezTo>
                    <a:cubicBezTo>
                      <a:pt x="1085" y="464"/>
                      <a:pt x="1088" y="464"/>
                      <a:pt x="1091" y="464"/>
                    </a:cubicBezTo>
                    <a:cubicBezTo>
                      <a:pt x="1094" y="465"/>
                      <a:pt x="1096" y="465"/>
                      <a:pt x="1098" y="467"/>
                    </a:cubicBezTo>
                    <a:cubicBezTo>
                      <a:pt x="1098" y="468"/>
                      <a:pt x="1099" y="468"/>
                      <a:pt x="1100" y="469"/>
                    </a:cubicBezTo>
                    <a:cubicBezTo>
                      <a:pt x="1103" y="471"/>
                      <a:pt x="1106" y="473"/>
                      <a:pt x="1105" y="477"/>
                    </a:cubicBezTo>
                    <a:cubicBezTo>
                      <a:pt x="1105" y="477"/>
                      <a:pt x="1105" y="478"/>
                      <a:pt x="1105" y="478"/>
                    </a:cubicBezTo>
                    <a:cubicBezTo>
                      <a:pt x="1105" y="478"/>
                      <a:pt x="1106" y="478"/>
                      <a:pt x="1106" y="478"/>
                    </a:cubicBezTo>
                    <a:cubicBezTo>
                      <a:pt x="1107" y="479"/>
                      <a:pt x="1110" y="481"/>
                      <a:pt x="1111" y="487"/>
                    </a:cubicBezTo>
                    <a:cubicBezTo>
                      <a:pt x="1112" y="491"/>
                      <a:pt x="1113" y="493"/>
                      <a:pt x="1115" y="495"/>
                    </a:cubicBezTo>
                    <a:cubicBezTo>
                      <a:pt x="1116" y="496"/>
                      <a:pt x="1117" y="498"/>
                      <a:pt x="1117" y="500"/>
                    </a:cubicBezTo>
                    <a:cubicBezTo>
                      <a:pt x="1118" y="501"/>
                      <a:pt x="1119" y="504"/>
                      <a:pt x="1120" y="506"/>
                    </a:cubicBezTo>
                    <a:cubicBezTo>
                      <a:pt x="1122" y="510"/>
                      <a:pt x="1124" y="512"/>
                      <a:pt x="1123" y="514"/>
                    </a:cubicBezTo>
                    <a:cubicBezTo>
                      <a:pt x="1123" y="515"/>
                      <a:pt x="1122" y="517"/>
                      <a:pt x="1123" y="517"/>
                    </a:cubicBezTo>
                    <a:cubicBezTo>
                      <a:pt x="1123" y="518"/>
                      <a:pt x="1124" y="518"/>
                      <a:pt x="1126" y="518"/>
                    </a:cubicBezTo>
                    <a:cubicBezTo>
                      <a:pt x="1129" y="518"/>
                      <a:pt x="1132" y="520"/>
                      <a:pt x="1134" y="521"/>
                    </a:cubicBezTo>
                    <a:cubicBezTo>
                      <a:pt x="1135" y="522"/>
                      <a:pt x="1136" y="522"/>
                      <a:pt x="1136" y="522"/>
                    </a:cubicBezTo>
                    <a:cubicBezTo>
                      <a:pt x="1136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9" y="522"/>
                      <a:pt x="1143" y="524"/>
                      <a:pt x="1146" y="526"/>
                    </a:cubicBezTo>
                    <a:cubicBezTo>
                      <a:pt x="1147" y="526"/>
                      <a:pt x="1148" y="527"/>
                      <a:pt x="1149" y="528"/>
                    </a:cubicBezTo>
                    <a:cubicBezTo>
                      <a:pt x="1150" y="529"/>
                      <a:pt x="1152" y="529"/>
                      <a:pt x="1153" y="530"/>
                    </a:cubicBezTo>
                    <a:cubicBezTo>
                      <a:pt x="1154" y="530"/>
                      <a:pt x="1155" y="530"/>
                      <a:pt x="1155" y="531"/>
                    </a:cubicBezTo>
                    <a:cubicBezTo>
                      <a:pt x="1157" y="531"/>
                      <a:pt x="1158" y="532"/>
                      <a:pt x="1158" y="535"/>
                    </a:cubicBezTo>
                    <a:cubicBezTo>
                      <a:pt x="1158" y="535"/>
                      <a:pt x="1158" y="536"/>
                      <a:pt x="1158" y="537"/>
                    </a:cubicBezTo>
                    <a:cubicBezTo>
                      <a:pt x="1158" y="538"/>
                      <a:pt x="1159" y="538"/>
                      <a:pt x="1159" y="539"/>
                    </a:cubicBezTo>
                    <a:cubicBezTo>
                      <a:pt x="1159" y="540"/>
                      <a:pt x="1160" y="542"/>
                      <a:pt x="1160" y="543"/>
                    </a:cubicBezTo>
                    <a:cubicBezTo>
                      <a:pt x="1160" y="544"/>
                      <a:pt x="1160" y="544"/>
                      <a:pt x="1160" y="544"/>
                    </a:cubicBezTo>
                    <a:cubicBezTo>
                      <a:pt x="1160" y="545"/>
                      <a:pt x="1163" y="547"/>
                      <a:pt x="1167" y="547"/>
                    </a:cubicBezTo>
                    <a:cubicBezTo>
                      <a:pt x="1168" y="547"/>
                      <a:pt x="1168" y="547"/>
                      <a:pt x="1169" y="547"/>
                    </a:cubicBezTo>
                    <a:cubicBezTo>
                      <a:pt x="1170" y="546"/>
                      <a:pt x="1172" y="546"/>
                      <a:pt x="1173" y="547"/>
                    </a:cubicBezTo>
                    <a:cubicBezTo>
                      <a:pt x="1174" y="547"/>
                      <a:pt x="1175" y="547"/>
                      <a:pt x="1175" y="547"/>
                    </a:cubicBezTo>
                    <a:cubicBezTo>
                      <a:pt x="1176" y="547"/>
                      <a:pt x="1177" y="546"/>
                      <a:pt x="1177" y="545"/>
                    </a:cubicBezTo>
                    <a:cubicBezTo>
                      <a:pt x="1179" y="542"/>
                      <a:pt x="1183" y="541"/>
                      <a:pt x="1186" y="541"/>
                    </a:cubicBezTo>
                    <a:cubicBezTo>
                      <a:pt x="1187" y="541"/>
                      <a:pt x="1188" y="541"/>
                      <a:pt x="1189" y="541"/>
                    </a:cubicBezTo>
                    <a:cubicBezTo>
                      <a:pt x="1190" y="540"/>
                      <a:pt x="1193" y="539"/>
                      <a:pt x="1195" y="539"/>
                    </a:cubicBezTo>
                    <a:cubicBezTo>
                      <a:pt x="1197" y="539"/>
                      <a:pt x="1199" y="539"/>
                      <a:pt x="1200" y="540"/>
                    </a:cubicBezTo>
                    <a:cubicBezTo>
                      <a:pt x="1201" y="541"/>
                      <a:pt x="1201" y="543"/>
                      <a:pt x="1201" y="545"/>
                    </a:cubicBezTo>
                    <a:cubicBezTo>
                      <a:pt x="1201" y="547"/>
                      <a:pt x="1202" y="548"/>
                      <a:pt x="1202" y="550"/>
                    </a:cubicBezTo>
                    <a:cubicBezTo>
                      <a:pt x="1203" y="551"/>
                      <a:pt x="1204" y="554"/>
                      <a:pt x="1200" y="556"/>
                    </a:cubicBezTo>
                    <a:cubicBezTo>
                      <a:pt x="1198" y="557"/>
                      <a:pt x="1197" y="564"/>
                      <a:pt x="1196" y="567"/>
                    </a:cubicBezTo>
                    <a:cubicBezTo>
                      <a:pt x="1196" y="568"/>
                      <a:pt x="1195" y="568"/>
                      <a:pt x="1195" y="569"/>
                    </a:cubicBezTo>
                    <a:cubicBezTo>
                      <a:pt x="1195" y="571"/>
                      <a:pt x="1193" y="573"/>
                      <a:pt x="1191" y="574"/>
                    </a:cubicBezTo>
                    <a:cubicBezTo>
                      <a:pt x="1190" y="575"/>
                      <a:pt x="1189" y="576"/>
                      <a:pt x="1189" y="577"/>
                    </a:cubicBezTo>
                    <a:cubicBezTo>
                      <a:pt x="1188" y="580"/>
                      <a:pt x="1186" y="582"/>
                      <a:pt x="1185" y="583"/>
                    </a:cubicBezTo>
                    <a:cubicBezTo>
                      <a:pt x="1184" y="583"/>
                      <a:pt x="1183" y="584"/>
                      <a:pt x="1183" y="584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7"/>
                      <a:pt x="1182" y="587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0" y="588"/>
                    </a:cubicBezTo>
                    <a:cubicBezTo>
                      <a:pt x="1180" y="588"/>
                      <a:pt x="1180" y="588"/>
                      <a:pt x="1180" y="588"/>
                    </a:cubicBezTo>
                    <a:cubicBezTo>
                      <a:pt x="1179" y="588"/>
                      <a:pt x="1179" y="588"/>
                      <a:pt x="1178" y="588"/>
                    </a:cubicBezTo>
                    <a:cubicBezTo>
                      <a:pt x="1175" y="588"/>
                      <a:pt x="1172" y="587"/>
                      <a:pt x="1170" y="586"/>
                    </a:cubicBezTo>
                    <a:cubicBezTo>
                      <a:pt x="1169" y="586"/>
                      <a:pt x="1168" y="587"/>
                      <a:pt x="1167" y="588"/>
                    </a:cubicBezTo>
                    <a:cubicBezTo>
                      <a:pt x="1165" y="589"/>
                      <a:pt x="1164" y="591"/>
                      <a:pt x="1162" y="591"/>
                    </a:cubicBezTo>
                    <a:cubicBezTo>
                      <a:pt x="1162" y="591"/>
                      <a:pt x="1162" y="594"/>
                      <a:pt x="1162" y="596"/>
                    </a:cubicBezTo>
                    <a:cubicBezTo>
                      <a:pt x="1163" y="597"/>
                      <a:pt x="1163" y="599"/>
                      <a:pt x="1162" y="600"/>
                    </a:cubicBezTo>
                    <a:cubicBezTo>
                      <a:pt x="1162" y="602"/>
                      <a:pt x="1162" y="603"/>
                      <a:pt x="1163" y="605"/>
                    </a:cubicBezTo>
                    <a:cubicBezTo>
                      <a:pt x="1164" y="607"/>
                      <a:pt x="1164" y="609"/>
                      <a:pt x="1164" y="612"/>
                    </a:cubicBezTo>
                    <a:cubicBezTo>
                      <a:pt x="1164" y="612"/>
                      <a:pt x="1164" y="613"/>
                      <a:pt x="1164" y="613"/>
                    </a:cubicBezTo>
                    <a:cubicBezTo>
                      <a:pt x="1169" y="610"/>
                      <a:pt x="1171" y="610"/>
                      <a:pt x="1171" y="610"/>
                    </a:cubicBezTo>
                    <a:cubicBezTo>
                      <a:pt x="1174" y="610"/>
                      <a:pt x="1176" y="612"/>
                      <a:pt x="1179" y="614"/>
                    </a:cubicBezTo>
                    <a:cubicBezTo>
                      <a:pt x="1181" y="615"/>
                      <a:pt x="1183" y="617"/>
                      <a:pt x="1184" y="617"/>
                    </a:cubicBezTo>
                    <a:cubicBezTo>
                      <a:pt x="1188" y="617"/>
                      <a:pt x="1206" y="605"/>
                      <a:pt x="1208" y="602"/>
                    </a:cubicBezTo>
                    <a:cubicBezTo>
                      <a:pt x="1209" y="600"/>
                      <a:pt x="1212" y="596"/>
                      <a:pt x="1222" y="586"/>
                    </a:cubicBezTo>
                    <a:cubicBezTo>
                      <a:pt x="1224" y="584"/>
                      <a:pt x="1226" y="582"/>
                      <a:pt x="1227" y="581"/>
                    </a:cubicBezTo>
                    <a:cubicBezTo>
                      <a:pt x="1232" y="576"/>
                      <a:pt x="1240" y="567"/>
                      <a:pt x="1243" y="559"/>
                    </a:cubicBezTo>
                    <a:cubicBezTo>
                      <a:pt x="1244" y="556"/>
                      <a:pt x="1248" y="552"/>
                      <a:pt x="1251" y="549"/>
                    </a:cubicBezTo>
                    <a:cubicBezTo>
                      <a:pt x="1253" y="546"/>
                      <a:pt x="1255" y="544"/>
                      <a:pt x="1255" y="543"/>
                    </a:cubicBezTo>
                    <a:cubicBezTo>
                      <a:pt x="1256" y="542"/>
                      <a:pt x="1257" y="541"/>
                      <a:pt x="1257" y="540"/>
                    </a:cubicBezTo>
                    <a:cubicBezTo>
                      <a:pt x="1259" y="539"/>
                      <a:pt x="1260" y="537"/>
                      <a:pt x="1262" y="532"/>
                    </a:cubicBezTo>
                    <a:cubicBezTo>
                      <a:pt x="1264" y="527"/>
                      <a:pt x="1265" y="517"/>
                      <a:pt x="1266" y="511"/>
                    </a:cubicBezTo>
                    <a:cubicBezTo>
                      <a:pt x="1266" y="504"/>
                      <a:pt x="1267" y="503"/>
                      <a:pt x="1267" y="502"/>
                    </a:cubicBezTo>
                    <a:cubicBezTo>
                      <a:pt x="1268" y="501"/>
                      <a:pt x="1268" y="500"/>
                      <a:pt x="1268" y="500"/>
                    </a:cubicBezTo>
                    <a:cubicBezTo>
                      <a:pt x="1268" y="498"/>
                      <a:pt x="1268" y="496"/>
                      <a:pt x="1269" y="495"/>
                    </a:cubicBezTo>
                    <a:cubicBezTo>
                      <a:pt x="1270" y="494"/>
                      <a:pt x="1270" y="493"/>
                      <a:pt x="1270" y="493"/>
                    </a:cubicBezTo>
                    <a:cubicBezTo>
                      <a:pt x="1271" y="491"/>
                      <a:pt x="1271" y="489"/>
                      <a:pt x="1274" y="486"/>
                    </a:cubicBezTo>
                    <a:cubicBezTo>
                      <a:pt x="1276" y="484"/>
                      <a:pt x="1276" y="483"/>
                      <a:pt x="1275" y="481"/>
                    </a:cubicBezTo>
                    <a:cubicBezTo>
                      <a:pt x="1275" y="480"/>
                      <a:pt x="1275" y="478"/>
                      <a:pt x="1275" y="476"/>
                    </a:cubicBezTo>
                    <a:cubicBezTo>
                      <a:pt x="1275" y="475"/>
                      <a:pt x="1275" y="473"/>
                      <a:pt x="1275" y="473"/>
                    </a:cubicBezTo>
                    <a:cubicBezTo>
                      <a:pt x="1273" y="470"/>
                      <a:pt x="1274" y="468"/>
                      <a:pt x="1276" y="467"/>
                    </a:cubicBezTo>
                    <a:cubicBezTo>
                      <a:pt x="1275" y="467"/>
                      <a:pt x="1274" y="466"/>
                      <a:pt x="1273" y="465"/>
                    </a:cubicBezTo>
                    <a:cubicBezTo>
                      <a:pt x="1272" y="464"/>
                      <a:pt x="1272" y="464"/>
                      <a:pt x="1272" y="464"/>
                    </a:cubicBezTo>
                    <a:cubicBezTo>
                      <a:pt x="1269" y="463"/>
                      <a:pt x="1265" y="462"/>
                      <a:pt x="1265" y="458"/>
                    </a:cubicBezTo>
                    <a:cubicBezTo>
                      <a:pt x="1265" y="456"/>
                      <a:pt x="1261" y="453"/>
                      <a:pt x="1258" y="453"/>
                    </a:cubicBezTo>
                    <a:cubicBezTo>
                      <a:pt x="1258" y="453"/>
                      <a:pt x="1257" y="453"/>
                      <a:pt x="1257" y="453"/>
                    </a:cubicBezTo>
                    <a:cubicBezTo>
                      <a:pt x="1256" y="453"/>
                      <a:pt x="1254" y="453"/>
                      <a:pt x="1253" y="452"/>
                    </a:cubicBezTo>
                    <a:cubicBezTo>
                      <a:pt x="1252" y="452"/>
                      <a:pt x="1251" y="452"/>
                      <a:pt x="1250" y="452"/>
                    </a:cubicBezTo>
                    <a:cubicBezTo>
                      <a:pt x="1251" y="453"/>
                      <a:pt x="1250" y="454"/>
                      <a:pt x="1250" y="455"/>
                    </a:cubicBezTo>
                    <a:cubicBezTo>
                      <a:pt x="1249" y="457"/>
                      <a:pt x="1247" y="457"/>
                      <a:pt x="1246" y="457"/>
                    </a:cubicBezTo>
                    <a:cubicBezTo>
                      <a:pt x="1245" y="457"/>
                      <a:pt x="1244" y="458"/>
                      <a:pt x="1243" y="460"/>
                    </a:cubicBezTo>
                    <a:cubicBezTo>
                      <a:pt x="1243" y="460"/>
                      <a:pt x="1243" y="460"/>
                      <a:pt x="1243" y="460"/>
                    </a:cubicBezTo>
                    <a:cubicBezTo>
                      <a:pt x="1241" y="463"/>
                      <a:pt x="1238" y="464"/>
                      <a:pt x="1236" y="464"/>
                    </a:cubicBezTo>
                    <a:cubicBezTo>
                      <a:pt x="1233" y="464"/>
                      <a:pt x="1232" y="463"/>
                      <a:pt x="1232" y="462"/>
                    </a:cubicBezTo>
                    <a:cubicBezTo>
                      <a:pt x="1232" y="461"/>
                      <a:pt x="1232" y="460"/>
                      <a:pt x="1234" y="458"/>
                    </a:cubicBezTo>
                    <a:cubicBezTo>
                      <a:pt x="1234" y="458"/>
                      <a:pt x="1234" y="458"/>
                      <a:pt x="1234" y="458"/>
                    </a:cubicBezTo>
                    <a:cubicBezTo>
                      <a:pt x="1234" y="458"/>
                      <a:pt x="1234" y="457"/>
                      <a:pt x="1234" y="457"/>
                    </a:cubicBezTo>
                    <a:cubicBezTo>
                      <a:pt x="1233" y="457"/>
                      <a:pt x="1232" y="455"/>
                      <a:pt x="1232" y="454"/>
                    </a:cubicBezTo>
                    <a:cubicBezTo>
                      <a:pt x="1232" y="454"/>
                      <a:pt x="1232" y="454"/>
                      <a:pt x="1232" y="454"/>
                    </a:cubicBezTo>
                    <a:cubicBezTo>
                      <a:pt x="1231" y="456"/>
                      <a:pt x="1230" y="458"/>
                      <a:pt x="1227" y="459"/>
                    </a:cubicBezTo>
                    <a:cubicBezTo>
                      <a:pt x="1227" y="459"/>
                      <a:pt x="1227" y="459"/>
                      <a:pt x="1227" y="459"/>
                    </a:cubicBezTo>
                    <a:cubicBezTo>
                      <a:pt x="1226" y="459"/>
                      <a:pt x="1225" y="458"/>
                      <a:pt x="1224" y="457"/>
                    </a:cubicBezTo>
                    <a:cubicBezTo>
                      <a:pt x="1222" y="455"/>
                      <a:pt x="1223" y="449"/>
                      <a:pt x="1223" y="446"/>
                    </a:cubicBezTo>
                    <a:cubicBezTo>
                      <a:pt x="1223" y="446"/>
                      <a:pt x="1222" y="446"/>
                      <a:pt x="1221" y="446"/>
                    </a:cubicBezTo>
                    <a:cubicBezTo>
                      <a:pt x="1219" y="447"/>
                      <a:pt x="1216" y="447"/>
                      <a:pt x="1213" y="447"/>
                    </a:cubicBezTo>
                    <a:cubicBezTo>
                      <a:pt x="1208" y="446"/>
                      <a:pt x="1207" y="444"/>
                      <a:pt x="1206" y="443"/>
                    </a:cubicBezTo>
                    <a:cubicBezTo>
                      <a:pt x="1206" y="440"/>
                      <a:pt x="1208" y="437"/>
                      <a:pt x="1212" y="435"/>
                    </a:cubicBezTo>
                    <a:cubicBezTo>
                      <a:pt x="1215" y="433"/>
                      <a:pt x="1216" y="432"/>
                      <a:pt x="1217" y="431"/>
                    </a:cubicBezTo>
                    <a:cubicBezTo>
                      <a:pt x="1218" y="430"/>
                      <a:pt x="1218" y="428"/>
                      <a:pt x="1220" y="428"/>
                    </a:cubicBezTo>
                    <a:cubicBezTo>
                      <a:pt x="1222" y="427"/>
                      <a:pt x="1226" y="425"/>
                      <a:pt x="1229" y="422"/>
                    </a:cubicBezTo>
                    <a:cubicBezTo>
                      <a:pt x="1231" y="421"/>
                      <a:pt x="1233" y="420"/>
                      <a:pt x="1234" y="419"/>
                    </a:cubicBezTo>
                    <a:cubicBezTo>
                      <a:pt x="1238" y="417"/>
                      <a:pt x="1239" y="415"/>
                      <a:pt x="1240" y="412"/>
                    </a:cubicBezTo>
                    <a:cubicBezTo>
                      <a:pt x="1240" y="410"/>
                      <a:pt x="1243" y="408"/>
                      <a:pt x="1248" y="405"/>
                    </a:cubicBezTo>
                    <a:cubicBezTo>
                      <a:pt x="1250" y="403"/>
                      <a:pt x="1254" y="401"/>
                      <a:pt x="1256" y="399"/>
                    </a:cubicBezTo>
                    <a:cubicBezTo>
                      <a:pt x="1263" y="394"/>
                      <a:pt x="1267" y="390"/>
                      <a:pt x="1268" y="387"/>
                    </a:cubicBezTo>
                    <a:cubicBezTo>
                      <a:pt x="1269" y="385"/>
                      <a:pt x="1272" y="383"/>
                      <a:pt x="1276" y="381"/>
                    </a:cubicBezTo>
                    <a:cubicBezTo>
                      <a:pt x="1278" y="380"/>
                      <a:pt x="1280" y="378"/>
                      <a:pt x="1281" y="377"/>
                    </a:cubicBezTo>
                    <a:cubicBezTo>
                      <a:pt x="1281" y="373"/>
                      <a:pt x="1296" y="366"/>
                      <a:pt x="1303" y="364"/>
                    </a:cubicBezTo>
                    <a:cubicBezTo>
                      <a:pt x="1305" y="364"/>
                      <a:pt x="1308" y="364"/>
                      <a:pt x="1311" y="364"/>
                    </a:cubicBezTo>
                    <a:cubicBezTo>
                      <a:pt x="1318" y="364"/>
                      <a:pt x="1327" y="365"/>
                      <a:pt x="1330" y="368"/>
                    </a:cubicBezTo>
                    <a:cubicBezTo>
                      <a:pt x="1331" y="369"/>
                      <a:pt x="1331" y="369"/>
                      <a:pt x="1333" y="368"/>
                    </a:cubicBezTo>
                    <a:cubicBezTo>
                      <a:pt x="1334" y="366"/>
                      <a:pt x="1336" y="366"/>
                      <a:pt x="1337" y="366"/>
                    </a:cubicBezTo>
                    <a:cubicBezTo>
                      <a:pt x="1338" y="366"/>
                      <a:pt x="1340" y="366"/>
                      <a:pt x="1342" y="367"/>
                    </a:cubicBezTo>
                    <a:cubicBezTo>
                      <a:pt x="1345" y="367"/>
                      <a:pt x="1345" y="367"/>
                      <a:pt x="1345" y="367"/>
                    </a:cubicBezTo>
                    <a:cubicBezTo>
                      <a:pt x="1347" y="367"/>
                      <a:pt x="1349" y="367"/>
                      <a:pt x="1350" y="366"/>
                    </a:cubicBezTo>
                    <a:cubicBezTo>
                      <a:pt x="1352" y="366"/>
                      <a:pt x="1354" y="365"/>
                      <a:pt x="1356" y="366"/>
                    </a:cubicBezTo>
                    <a:cubicBezTo>
                      <a:pt x="1357" y="366"/>
                      <a:pt x="1359" y="366"/>
                      <a:pt x="1360" y="366"/>
                    </a:cubicBezTo>
                    <a:cubicBezTo>
                      <a:pt x="1361" y="366"/>
                      <a:pt x="1362" y="366"/>
                      <a:pt x="1363" y="364"/>
                    </a:cubicBezTo>
                    <a:cubicBezTo>
                      <a:pt x="1365" y="360"/>
                      <a:pt x="1370" y="360"/>
                      <a:pt x="1373" y="360"/>
                    </a:cubicBezTo>
                    <a:cubicBezTo>
                      <a:pt x="1376" y="360"/>
                      <a:pt x="1380" y="360"/>
                      <a:pt x="1382" y="361"/>
                    </a:cubicBezTo>
                    <a:cubicBezTo>
                      <a:pt x="1382" y="362"/>
                      <a:pt x="1382" y="362"/>
                      <a:pt x="1383" y="362"/>
                    </a:cubicBezTo>
                    <a:cubicBezTo>
                      <a:pt x="1385" y="364"/>
                      <a:pt x="1386" y="364"/>
                      <a:pt x="1388" y="363"/>
                    </a:cubicBezTo>
                    <a:cubicBezTo>
                      <a:pt x="1389" y="362"/>
                      <a:pt x="1390" y="362"/>
                      <a:pt x="1391" y="362"/>
                    </a:cubicBezTo>
                    <a:cubicBezTo>
                      <a:pt x="1393" y="362"/>
                      <a:pt x="1394" y="364"/>
                      <a:pt x="1395" y="365"/>
                    </a:cubicBezTo>
                    <a:cubicBezTo>
                      <a:pt x="1396" y="366"/>
                      <a:pt x="1396" y="367"/>
                      <a:pt x="1397" y="367"/>
                    </a:cubicBezTo>
                    <a:cubicBezTo>
                      <a:pt x="1400" y="367"/>
                      <a:pt x="1401" y="369"/>
                      <a:pt x="1401" y="370"/>
                    </a:cubicBezTo>
                    <a:cubicBezTo>
                      <a:pt x="1401" y="371"/>
                      <a:pt x="1400" y="372"/>
                      <a:pt x="1399" y="373"/>
                    </a:cubicBezTo>
                    <a:cubicBezTo>
                      <a:pt x="1400" y="373"/>
                      <a:pt x="1401" y="372"/>
                      <a:pt x="1402" y="372"/>
                    </a:cubicBezTo>
                    <a:cubicBezTo>
                      <a:pt x="1403" y="372"/>
                      <a:pt x="1403" y="372"/>
                      <a:pt x="1403" y="372"/>
                    </a:cubicBezTo>
                    <a:cubicBezTo>
                      <a:pt x="1404" y="373"/>
                      <a:pt x="1405" y="373"/>
                      <a:pt x="1406" y="373"/>
                    </a:cubicBezTo>
                    <a:cubicBezTo>
                      <a:pt x="1409" y="373"/>
                      <a:pt x="1411" y="372"/>
                      <a:pt x="1413" y="371"/>
                    </a:cubicBezTo>
                    <a:cubicBezTo>
                      <a:pt x="1416" y="369"/>
                      <a:pt x="1419" y="370"/>
                      <a:pt x="1420" y="371"/>
                    </a:cubicBezTo>
                    <a:cubicBezTo>
                      <a:pt x="1420" y="371"/>
                      <a:pt x="1421" y="371"/>
                      <a:pt x="1421" y="371"/>
                    </a:cubicBezTo>
                    <a:cubicBezTo>
                      <a:pt x="1423" y="369"/>
                      <a:pt x="1426" y="368"/>
                      <a:pt x="1428" y="368"/>
                    </a:cubicBezTo>
                    <a:cubicBezTo>
                      <a:pt x="1427" y="368"/>
                      <a:pt x="1425" y="367"/>
                      <a:pt x="1424" y="366"/>
                    </a:cubicBezTo>
                    <a:cubicBezTo>
                      <a:pt x="1423" y="363"/>
                      <a:pt x="1424" y="360"/>
                      <a:pt x="1427" y="355"/>
                    </a:cubicBezTo>
                    <a:cubicBezTo>
                      <a:pt x="1430" y="350"/>
                      <a:pt x="1435" y="347"/>
                      <a:pt x="1439" y="344"/>
                    </a:cubicBezTo>
                    <a:cubicBezTo>
                      <a:pt x="1441" y="343"/>
                      <a:pt x="1443" y="341"/>
                      <a:pt x="1444" y="340"/>
                    </a:cubicBezTo>
                    <a:cubicBezTo>
                      <a:pt x="1447" y="338"/>
                      <a:pt x="1449" y="337"/>
                      <a:pt x="1451" y="337"/>
                    </a:cubicBezTo>
                    <a:cubicBezTo>
                      <a:pt x="1451" y="337"/>
                      <a:pt x="1451" y="337"/>
                      <a:pt x="1452" y="337"/>
                    </a:cubicBezTo>
                    <a:cubicBezTo>
                      <a:pt x="1452" y="333"/>
                      <a:pt x="1454" y="325"/>
                      <a:pt x="1459" y="325"/>
                    </a:cubicBezTo>
                    <a:cubicBezTo>
                      <a:pt x="1460" y="325"/>
                      <a:pt x="1460" y="325"/>
                      <a:pt x="1460" y="325"/>
                    </a:cubicBezTo>
                    <a:cubicBezTo>
                      <a:pt x="1461" y="325"/>
                      <a:pt x="1462" y="325"/>
                      <a:pt x="1463" y="325"/>
                    </a:cubicBezTo>
                    <a:cubicBezTo>
                      <a:pt x="1465" y="325"/>
                      <a:pt x="1466" y="325"/>
                      <a:pt x="1468" y="325"/>
                    </a:cubicBezTo>
                    <a:cubicBezTo>
                      <a:pt x="1472" y="325"/>
                      <a:pt x="1475" y="324"/>
                      <a:pt x="1477" y="323"/>
                    </a:cubicBezTo>
                    <a:cubicBezTo>
                      <a:pt x="1479" y="322"/>
                      <a:pt x="1480" y="322"/>
                      <a:pt x="1481" y="322"/>
                    </a:cubicBezTo>
                    <a:cubicBezTo>
                      <a:pt x="1484" y="322"/>
                      <a:pt x="1485" y="324"/>
                      <a:pt x="1486" y="325"/>
                    </a:cubicBezTo>
                    <a:cubicBezTo>
                      <a:pt x="1486" y="326"/>
                      <a:pt x="1486" y="326"/>
                      <a:pt x="1486" y="326"/>
                    </a:cubicBezTo>
                    <a:cubicBezTo>
                      <a:pt x="1486" y="326"/>
                      <a:pt x="1487" y="325"/>
                      <a:pt x="1488" y="325"/>
                    </a:cubicBezTo>
                    <a:cubicBezTo>
                      <a:pt x="1489" y="324"/>
                      <a:pt x="1491" y="323"/>
                      <a:pt x="1493" y="323"/>
                    </a:cubicBezTo>
                    <a:cubicBezTo>
                      <a:pt x="1493" y="323"/>
                      <a:pt x="1494" y="323"/>
                      <a:pt x="1495" y="323"/>
                    </a:cubicBezTo>
                    <a:cubicBezTo>
                      <a:pt x="1496" y="324"/>
                      <a:pt x="1496" y="325"/>
                      <a:pt x="1496" y="325"/>
                    </a:cubicBezTo>
                    <a:cubicBezTo>
                      <a:pt x="1497" y="327"/>
                      <a:pt x="1495" y="329"/>
                      <a:pt x="1494" y="331"/>
                    </a:cubicBezTo>
                    <a:cubicBezTo>
                      <a:pt x="1492" y="332"/>
                      <a:pt x="1491" y="334"/>
                      <a:pt x="1490" y="336"/>
                    </a:cubicBezTo>
                    <a:cubicBezTo>
                      <a:pt x="1490" y="337"/>
                      <a:pt x="1490" y="337"/>
                      <a:pt x="1490" y="337"/>
                    </a:cubicBezTo>
                    <a:cubicBezTo>
                      <a:pt x="1490" y="337"/>
                      <a:pt x="1491" y="337"/>
                      <a:pt x="1492" y="337"/>
                    </a:cubicBezTo>
                    <a:cubicBezTo>
                      <a:pt x="1493" y="337"/>
                      <a:pt x="1494" y="337"/>
                      <a:pt x="1495" y="338"/>
                    </a:cubicBezTo>
                    <a:cubicBezTo>
                      <a:pt x="1497" y="339"/>
                      <a:pt x="1497" y="340"/>
                      <a:pt x="1497" y="340"/>
                    </a:cubicBezTo>
                    <a:cubicBezTo>
                      <a:pt x="1497" y="341"/>
                      <a:pt x="1497" y="342"/>
                      <a:pt x="1497" y="342"/>
                    </a:cubicBezTo>
                    <a:cubicBezTo>
                      <a:pt x="1499" y="341"/>
                      <a:pt x="1501" y="340"/>
                      <a:pt x="1504" y="337"/>
                    </a:cubicBezTo>
                    <a:cubicBezTo>
                      <a:pt x="1512" y="329"/>
                      <a:pt x="1518" y="328"/>
                      <a:pt x="1523" y="328"/>
                    </a:cubicBezTo>
                    <a:cubicBezTo>
                      <a:pt x="1523" y="328"/>
                      <a:pt x="1524" y="328"/>
                      <a:pt x="1524" y="328"/>
                    </a:cubicBezTo>
                    <a:cubicBezTo>
                      <a:pt x="1524" y="328"/>
                      <a:pt x="1524" y="328"/>
                      <a:pt x="1525" y="328"/>
                    </a:cubicBezTo>
                    <a:cubicBezTo>
                      <a:pt x="1525" y="327"/>
                      <a:pt x="1525" y="326"/>
                      <a:pt x="1525" y="325"/>
                    </a:cubicBezTo>
                    <a:cubicBezTo>
                      <a:pt x="1524" y="323"/>
                      <a:pt x="1524" y="321"/>
                      <a:pt x="1524" y="318"/>
                    </a:cubicBezTo>
                    <a:cubicBezTo>
                      <a:pt x="1525" y="312"/>
                      <a:pt x="1535" y="309"/>
                      <a:pt x="1541" y="309"/>
                    </a:cubicBezTo>
                    <a:cubicBezTo>
                      <a:pt x="1542" y="309"/>
                      <a:pt x="1545" y="309"/>
                      <a:pt x="1546" y="310"/>
                    </a:cubicBezTo>
                    <a:cubicBezTo>
                      <a:pt x="1550" y="311"/>
                      <a:pt x="1551" y="313"/>
                      <a:pt x="1551" y="315"/>
                    </a:cubicBezTo>
                    <a:cubicBezTo>
                      <a:pt x="1551" y="315"/>
                      <a:pt x="1550" y="317"/>
                      <a:pt x="1548" y="317"/>
                    </a:cubicBezTo>
                    <a:cubicBezTo>
                      <a:pt x="1547" y="317"/>
                      <a:pt x="1546" y="317"/>
                      <a:pt x="1545" y="316"/>
                    </a:cubicBezTo>
                    <a:cubicBezTo>
                      <a:pt x="1543" y="316"/>
                      <a:pt x="1542" y="316"/>
                      <a:pt x="1541" y="318"/>
                    </a:cubicBezTo>
                    <a:cubicBezTo>
                      <a:pt x="1540" y="319"/>
                      <a:pt x="1539" y="321"/>
                      <a:pt x="1539" y="323"/>
                    </a:cubicBezTo>
                    <a:cubicBezTo>
                      <a:pt x="1539" y="326"/>
                      <a:pt x="1538" y="328"/>
                      <a:pt x="1537" y="330"/>
                    </a:cubicBezTo>
                    <a:cubicBezTo>
                      <a:pt x="1537" y="330"/>
                      <a:pt x="1536" y="331"/>
                      <a:pt x="1536" y="331"/>
                    </a:cubicBezTo>
                    <a:cubicBezTo>
                      <a:pt x="1538" y="332"/>
                      <a:pt x="1538" y="333"/>
                      <a:pt x="1538" y="334"/>
                    </a:cubicBezTo>
                    <a:cubicBezTo>
                      <a:pt x="1537" y="335"/>
                      <a:pt x="1536" y="336"/>
                      <a:pt x="1535" y="337"/>
                    </a:cubicBezTo>
                    <a:cubicBezTo>
                      <a:pt x="1535" y="337"/>
                      <a:pt x="1534" y="338"/>
                      <a:pt x="1534" y="338"/>
                    </a:cubicBezTo>
                    <a:cubicBezTo>
                      <a:pt x="1534" y="338"/>
                      <a:pt x="1534" y="338"/>
                      <a:pt x="1534" y="338"/>
                    </a:cubicBezTo>
                    <a:cubicBezTo>
                      <a:pt x="1534" y="340"/>
                      <a:pt x="1533" y="343"/>
                      <a:pt x="1529" y="345"/>
                    </a:cubicBezTo>
                    <a:cubicBezTo>
                      <a:pt x="1528" y="345"/>
                      <a:pt x="1527" y="345"/>
                      <a:pt x="1526" y="345"/>
                    </a:cubicBezTo>
                    <a:cubicBezTo>
                      <a:pt x="1523" y="346"/>
                      <a:pt x="1516" y="347"/>
                      <a:pt x="1516" y="349"/>
                    </a:cubicBezTo>
                    <a:cubicBezTo>
                      <a:pt x="1515" y="353"/>
                      <a:pt x="1513" y="354"/>
                      <a:pt x="1511" y="356"/>
                    </a:cubicBezTo>
                    <a:cubicBezTo>
                      <a:pt x="1509" y="357"/>
                      <a:pt x="1507" y="358"/>
                      <a:pt x="1506" y="360"/>
                    </a:cubicBezTo>
                    <a:cubicBezTo>
                      <a:pt x="1505" y="363"/>
                      <a:pt x="1502" y="365"/>
                      <a:pt x="1498" y="368"/>
                    </a:cubicBezTo>
                    <a:cubicBezTo>
                      <a:pt x="1494" y="371"/>
                      <a:pt x="1489" y="374"/>
                      <a:pt x="1485" y="380"/>
                    </a:cubicBezTo>
                    <a:cubicBezTo>
                      <a:pt x="1480" y="387"/>
                      <a:pt x="1473" y="390"/>
                      <a:pt x="1469" y="391"/>
                    </a:cubicBezTo>
                    <a:cubicBezTo>
                      <a:pt x="1468" y="392"/>
                      <a:pt x="1467" y="392"/>
                      <a:pt x="1467" y="392"/>
                    </a:cubicBezTo>
                    <a:cubicBezTo>
                      <a:pt x="1466" y="395"/>
                      <a:pt x="1462" y="395"/>
                      <a:pt x="1457" y="395"/>
                    </a:cubicBezTo>
                    <a:cubicBezTo>
                      <a:pt x="1457" y="395"/>
                      <a:pt x="1456" y="395"/>
                      <a:pt x="1456" y="395"/>
                    </a:cubicBezTo>
                    <a:cubicBezTo>
                      <a:pt x="1456" y="396"/>
                      <a:pt x="1456" y="396"/>
                      <a:pt x="1456" y="396"/>
                    </a:cubicBezTo>
                    <a:cubicBezTo>
                      <a:pt x="1456" y="399"/>
                      <a:pt x="1457" y="404"/>
                      <a:pt x="1452" y="408"/>
                    </a:cubicBezTo>
                    <a:cubicBezTo>
                      <a:pt x="1446" y="415"/>
                      <a:pt x="1442" y="424"/>
                      <a:pt x="1442" y="433"/>
                    </a:cubicBezTo>
                    <a:cubicBezTo>
                      <a:pt x="1443" y="443"/>
                      <a:pt x="1446" y="469"/>
                      <a:pt x="1448" y="474"/>
                    </a:cubicBezTo>
                    <a:cubicBezTo>
                      <a:pt x="1450" y="476"/>
                      <a:pt x="1450" y="481"/>
                      <a:pt x="1451" y="485"/>
                    </a:cubicBezTo>
                    <a:cubicBezTo>
                      <a:pt x="1451" y="488"/>
                      <a:pt x="1451" y="492"/>
                      <a:pt x="1452" y="492"/>
                    </a:cubicBezTo>
                    <a:cubicBezTo>
                      <a:pt x="1453" y="494"/>
                      <a:pt x="1454" y="497"/>
                      <a:pt x="1454" y="498"/>
                    </a:cubicBezTo>
                    <a:cubicBezTo>
                      <a:pt x="1454" y="499"/>
                      <a:pt x="1454" y="499"/>
                      <a:pt x="1454" y="500"/>
                    </a:cubicBezTo>
                    <a:cubicBezTo>
                      <a:pt x="1455" y="499"/>
                      <a:pt x="1457" y="497"/>
                      <a:pt x="1459" y="495"/>
                    </a:cubicBezTo>
                    <a:cubicBezTo>
                      <a:pt x="1460" y="493"/>
                      <a:pt x="1462" y="492"/>
                      <a:pt x="1464" y="490"/>
                    </a:cubicBezTo>
                    <a:cubicBezTo>
                      <a:pt x="1466" y="489"/>
                      <a:pt x="1466" y="488"/>
                      <a:pt x="1467" y="487"/>
                    </a:cubicBezTo>
                    <a:cubicBezTo>
                      <a:pt x="1467" y="486"/>
                      <a:pt x="1468" y="485"/>
                      <a:pt x="1469" y="484"/>
                    </a:cubicBezTo>
                    <a:cubicBezTo>
                      <a:pt x="1470" y="483"/>
                      <a:pt x="1471" y="479"/>
                      <a:pt x="1471" y="477"/>
                    </a:cubicBezTo>
                    <a:cubicBezTo>
                      <a:pt x="1471" y="475"/>
                      <a:pt x="1471" y="474"/>
                      <a:pt x="1471" y="473"/>
                    </a:cubicBezTo>
                    <a:cubicBezTo>
                      <a:pt x="1472" y="471"/>
                      <a:pt x="1474" y="470"/>
                      <a:pt x="1476" y="469"/>
                    </a:cubicBezTo>
                    <a:cubicBezTo>
                      <a:pt x="1477" y="469"/>
                      <a:pt x="1479" y="468"/>
                      <a:pt x="1479" y="467"/>
                    </a:cubicBezTo>
                    <a:cubicBezTo>
                      <a:pt x="1481" y="465"/>
                      <a:pt x="1484" y="465"/>
                      <a:pt x="1486" y="465"/>
                    </a:cubicBezTo>
                    <a:cubicBezTo>
                      <a:pt x="1487" y="465"/>
                      <a:pt x="1487" y="465"/>
                      <a:pt x="1488" y="465"/>
                    </a:cubicBezTo>
                    <a:cubicBezTo>
                      <a:pt x="1488" y="464"/>
                      <a:pt x="1487" y="462"/>
                      <a:pt x="1487" y="460"/>
                    </a:cubicBezTo>
                    <a:cubicBezTo>
                      <a:pt x="1487" y="459"/>
                      <a:pt x="1486" y="459"/>
                      <a:pt x="1486" y="458"/>
                    </a:cubicBezTo>
                    <a:cubicBezTo>
                      <a:pt x="1485" y="454"/>
                      <a:pt x="1490" y="450"/>
                      <a:pt x="1495" y="447"/>
                    </a:cubicBezTo>
                    <a:cubicBezTo>
                      <a:pt x="1496" y="446"/>
                      <a:pt x="1497" y="446"/>
                      <a:pt x="1498" y="445"/>
                    </a:cubicBezTo>
                    <a:cubicBezTo>
                      <a:pt x="1500" y="444"/>
                      <a:pt x="1502" y="444"/>
                      <a:pt x="1505" y="444"/>
                    </a:cubicBezTo>
                    <a:cubicBezTo>
                      <a:pt x="1506" y="444"/>
                      <a:pt x="1507" y="445"/>
                      <a:pt x="1508" y="445"/>
                    </a:cubicBezTo>
                    <a:cubicBezTo>
                      <a:pt x="1509" y="445"/>
                      <a:pt x="1510" y="444"/>
                      <a:pt x="1511" y="443"/>
                    </a:cubicBezTo>
                    <a:cubicBezTo>
                      <a:pt x="1513" y="441"/>
                      <a:pt x="1512" y="439"/>
                      <a:pt x="1509" y="436"/>
                    </a:cubicBezTo>
                    <a:cubicBezTo>
                      <a:pt x="1509" y="435"/>
                      <a:pt x="1509" y="435"/>
                      <a:pt x="1509" y="435"/>
                    </a:cubicBezTo>
                    <a:cubicBezTo>
                      <a:pt x="1508" y="434"/>
                      <a:pt x="1508" y="432"/>
                      <a:pt x="1509" y="430"/>
                    </a:cubicBezTo>
                    <a:cubicBezTo>
                      <a:pt x="1510" y="426"/>
                      <a:pt x="1514" y="419"/>
                      <a:pt x="1518" y="418"/>
                    </a:cubicBezTo>
                    <a:cubicBezTo>
                      <a:pt x="1520" y="417"/>
                      <a:pt x="1522" y="418"/>
                      <a:pt x="1523" y="418"/>
                    </a:cubicBezTo>
                    <a:cubicBezTo>
                      <a:pt x="1523" y="418"/>
                      <a:pt x="1524" y="419"/>
                      <a:pt x="1524" y="419"/>
                    </a:cubicBezTo>
                    <a:cubicBezTo>
                      <a:pt x="1524" y="419"/>
                      <a:pt x="1525" y="419"/>
                      <a:pt x="1526" y="418"/>
                    </a:cubicBezTo>
                    <a:cubicBezTo>
                      <a:pt x="1526" y="418"/>
                      <a:pt x="1526" y="417"/>
                      <a:pt x="1526" y="417"/>
                    </a:cubicBezTo>
                    <a:cubicBezTo>
                      <a:pt x="1525" y="416"/>
                      <a:pt x="1523" y="414"/>
                      <a:pt x="1522" y="414"/>
                    </a:cubicBezTo>
                    <a:cubicBezTo>
                      <a:pt x="1521" y="414"/>
                      <a:pt x="1519" y="414"/>
                      <a:pt x="1518" y="411"/>
                    </a:cubicBezTo>
                    <a:cubicBezTo>
                      <a:pt x="1517" y="408"/>
                      <a:pt x="1518" y="401"/>
                      <a:pt x="1523" y="398"/>
                    </a:cubicBezTo>
                    <a:cubicBezTo>
                      <a:pt x="1524" y="397"/>
                      <a:pt x="1525" y="396"/>
                      <a:pt x="1525" y="396"/>
                    </a:cubicBezTo>
                    <a:cubicBezTo>
                      <a:pt x="1524" y="396"/>
                      <a:pt x="1524" y="395"/>
                      <a:pt x="1523" y="395"/>
                    </a:cubicBezTo>
                    <a:cubicBezTo>
                      <a:pt x="1522" y="395"/>
                      <a:pt x="1521" y="395"/>
                      <a:pt x="1520" y="395"/>
                    </a:cubicBezTo>
                    <a:cubicBezTo>
                      <a:pt x="1519" y="395"/>
                      <a:pt x="1518" y="396"/>
                      <a:pt x="1517" y="396"/>
                    </a:cubicBezTo>
                    <a:cubicBezTo>
                      <a:pt x="1517" y="396"/>
                      <a:pt x="1517" y="396"/>
                      <a:pt x="1517" y="396"/>
                    </a:cubicBezTo>
                    <a:cubicBezTo>
                      <a:pt x="1515" y="396"/>
                      <a:pt x="1513" y="395"/>
                      <a:pt x="1512" y="393"/>
                    </a:cubicBezTo>
                    <a:cubicBezTo>
                      <a:pt x="1511" y="390"/>
                      <a:pt x="1510" y="385"/>
                      <a:pt x="1514" y="381"/>
                    </a:cubicBezTo>
                    <a:cubicBezTo>
                      <a:pt x="1516" y="378"/>
                      <a:pt x="1518" y="377"/>
                      <a:pt x="1520" y="375"/>
                    </a:cubicBezTo>
                    <a:cubicBezTo>
                      <a:pt x="1522" y="374"/>
                      <a:pt x="1522" y="373"/>
                      <a:pt x="1523" y="372"/>
                    </a:cubicBezTo>
                    <a:cubicBezTo>
                      <a:pt x="1524" y="368"/>
                      <a:pt x="1527" y="363"/>
                      <a:pt x="1530" y="360"/>
                    </a:cubicBezTo>
                    <a:cubicBezTo>
                      <a:pt x="1530" y="358"/>
                      <a:pt x="1531" y="358"/>
                      <a:pt x="1532" y="357"/>
                    </a:cubicBezTo>
                    <a:cubicBezTo>
                      <a:pt x="1532" y="355"/>
                      <a:pt x="1534" y="355"/>
                      <a:pt x="1536" y="355"/>
                    </a:cubicBezTo>
                    <a:cubicBezTo>
                      <a:pt x="1537" y="355"/>
                      <a:pt x="1539" y="355"/>
                      <a:pt x="1540" y="355"/>
                    </a:cubicBezTo>
                    <a:cubicBezTo>
                      <a:pt x="1541" y="355"/>
                      <a:pt x="1542" y="355"/>
                      <a:pt x="1542" y="355"/>
                    </a:cubicBezTo>
                    <a:cubicBezTo>
                      <a:pt x="1543" y="355"/>
                      <a:pt x="1543" y="355"/>
                      <a:pt x="1543" y="355"/>
                    </a:cubicBezTo>
                    <a:cubicBezTo>
                      <a:pt x="1545" y="355"/>
                      <a:pt x="1546" y="357"/>
                      <a:pt x="1546" y="358"/>
                    </a:cubicBezTo>
                    <a:cubicBezTo>
                      <a:pt x="1547" y="357"/>
                      <a:pt x="1548" y="356"/>
                      <a:pt x="1549" y="354"/>
                    </a:cubicBezTo>
                    <a:cubicBezTo>
                      <a:pt x="1552" y="351"/>
                      <a:pt x="1555" y="347"/>
                      <a:pt x="1559" y="347"/>
                    </a:cubicBezTo>
                    <a:cubicBezTo>
                      <a:pt x="1560" y="347"/>
                      <a:pt x="1561" y="347"/>
                      <a:pt x="1562" y="348"/>
                    </a:cubicBezTo>
                    <a:cubicBezTo>
                      <a:pt x="1563" y="349"/>
                      <a:pt x="1563" y="352"/>
                      <a:pt x="1563" y="354"/>
                    </a:cubicBezTo>
                    <a:cubicBezTo>
                      <a:pt x="1563" y="355"/>
                      <a:pt x="1563" y="356"/>
                      <a:pt x="1563" y="357"/>
                    </a:cubicBezTo>
                    <a:cubicBezTo>
                      <a:pt x="1563" y="357"/>
                      <a:pt x="1564" y="356"/>
                      <a:pt x="1564" y="356"/>
                    </a:cubicBezTo>
                    <a:cubicBezTo>
                      <a:pt x="1566" y="355"/>
                      <a:pt x="1568" y="353"/>
                      <a:pt x="1570" y="351"/>
                    </a:cubicBezTo>
                    <a:cubicBezTo>
                      <a:pt x="1576" y="347"/>
                      <a:pt x="1585" y="347"/>
                      <a:pt x="1589" y="347"/>
                    </a:cubicBezTo>
                    <a:cubicBezTo>
                      <a:pt x="1594" y="347"/>
                      <a:pt x="1598" y="347"/>
                      <a:pt x="1601" y="348"/>
                    </a:cubicBezTo>
                    <a:cubicBezTo>
                      <a:pt x="1603" y="350"/>
                      <a:pt x="1605" y="352"/>
                      <a:pt x="1606" y="354"/>
                    </a:cubicBezTo>
                    <a:cubicBezTo>
                      <a:pt x="1607" y="354"/>
                      <a:pt x="1607" y="355"/>
                      <a:pt x="1608" y="355"/>
                    </a:cubicBezTo>
                    <a:cubicBezTo>
                      <a:pt x="1608" y="355"/>
                      <a:pt x="1608" y="355"/>
                      <a:pt x="1608" y="354"/>
                    </a:cubicBezTo>
                    <a:cubicBezTo>
                      <a:pt x="1609" y="352"/>
                      <a:pt x="1609" y="350"/>
                      <a:pt x="1612" y="349"/>
                    </a:cubicBezTo>
                    <a:cubicBezTo>
                      <a:pt x="1616" y="348"/>
                      <a:pt x="1622" y="344"/>
                      <a:pt x="1628" y="340"/>
                    </a:cubicBezTo>
                    <a:cubicBezTo>
                      <a:pt x="1630" y="338"/>
                      <a:pt x="1632" y="338"/>
                      <a:pt x="1633" y="337"/>
                    </a:cubicBezTo>
                    <a:cubicBezTo>
                      <a:pt x="1633" y="337"/>
                      <a:pt x="1633" y="337"/>
                      <a:pt x="1634" y="336"/>
                    </a:cubicBezTo>
                    <a:cubicBezTo>
                      <a:pt x="1636" y="333"/>
                      <a:pt x="1638" y="333"/>
                      <a:pt x="1639" y="333"/>
                    </a:cubicBezTo>
                    <a:cubicBezTo>
                      <a:pt x="1640" y="332"/>
                      <a:pt x="1640" y="332"/>
                      <a:pt x="1640" y="332"/>
                    </a:cubicBezTo>
                    <a:cubicBezTo>
                      <a:pt x="1642" y="328"/>
                      <a:pt x="1652" y="324"/>
                      <a:pt x="1661" y="322"/>
                    </a:cubicBezTo>
                    <a:cubicBezTo>
                      <a:pt x="1670" y="320"/>
                      <a:pt x="1681" y="315"/>
                      <a:pt x="1683" y="313"/>
                    </a:cubicBezTo>
                    <a:cubicBezTo>
                      <a:pt x="1683" y="312"/>
                      <a:pt x="1683" y="311"/>
                      <a:pt x="1683" y="310"/>
                    </a:cubicBezTo>
                    <a:cubicBezTo>
                      <a:pt x="1684" y="309"/>
                      <a:pt x="1686" y="309"/>
                      <a:pt x="1687" y="309"/>
                    </a:cubicBezTo>
                    <a:cubicBezTo>
                      <a:pt x="1689" y="309"/>
                      <a:pt x="1691" y="310"/>
                      <a:pt x="1691" y="311"/>
                    </a:cubicBezTo>
                    <a:cubicBezTo>
                      <a:pt x="1691" y="311"/>
                      <a:pt x="1693" y="311"/>
                      <a:pt x="1694" y="312"/>
                    </a:cubicBezTo>
                    <a:cubicBezTo>
                      <a:pt x="1696" y="312"/>
                      <a:pt x="1698" y="312"/>
                      <a:pt x="1700" y="312"/>
                    </a:cubicBezTo>
                    <a:cubicBezTo>
                      <a:pt x="1701" y="313"/>
                      <a:pt x="1702" y="313"/>
                      <a:pt x="1703" y="313"/>
                    </a:cubicBezTo>
                    <a:cubicBezTo>
                      <a:pt x="1704" y="314"/>
                      <a:pt x="1705" y="314"/>
                      <a:pt x="1706" y="314"/>
                    </a:cubicBezTo>
                    <a:cubicBezTo>
                      <a:pt x="1707" y="314"/>
                      <a:pt x="1708" y="314"/>
                      <a:pt x="1710" y="312"/>
                    </a:cubicBezTo>
                    <a:cubicBezTo>
                      <a:pt x="1712" y="310"/>
                      <a:pt x="1712" y="310"/>
                      <a:pt x="1711" y="308"/>
                    </a:cubicBezTo>
                    <a:cubicBezTo>
                      <a:pt x="1710" y="307"/>
                      <a:pt x="1709" y="306"/>
                      <a:pt x="1709" y="304"/>
                    </a:cubicBezTo>
                    <a:cubicBezTo>
                      <a:pt x="1709" y="303"/>
                      <a:pt x="1708" y="302"/>
                      <a:pt x="1707" y="301"/>
                    </a:cubicBezTo>
                    <a:cubicBezTo>
                      <a:pt x="1704" y="299"/>
                      <a:pt x="1702" y="296"/>
                      <a:pt x="1703" y="293"/>
                    </a:cubicBezTo>
                    <a:cubicBezTo>
                      <a:pt x="1703" y="291"/>
                      <a:pt x="1700" y="286"/>
                      <a:pt x="1698" y="285"/>
                    </a:cubicBezTo>
                    <a:cubicBezTo>
                      <a:pt x="1696" y="286"/>
                      <a:pt x="1693" y="285"/>
                      <a:pt x="1691" y="283"/>
                    </a:cubicBezTo>
                    <a:cubicBezTo>
                      <a:pt x="1689" y="282"/>
                      <a:pt x="1688" y="280"/>
                      <a:pt x="1688" y="279"/>
                    </a:cubicBezTo>
                    <a:cubicBezTo>
                      <a:pt x="1688" y="277"/>
                      <a:pt x="1688" y="277"/>
                      <a:pt x="1688" y="276"/>
                    </a:cubicBezTo>
                    <a:cubicBezTo>
                      <a:pt x="1688" y="276"/>
                      <a:pt x="1688" y="276"/>
                      <a:pt x="1688" y="276"/>
                    </a:cubicBezTo>
                    <a:cubicBezTo>
                      <a:pt x="1687" y="277"/>
                      <a:pt x="1685" y="278"/>
                      <a:pt x="1683" y="278"/>
                    </a:cubicBezTo>
                    <a:cubicBezTo>
                      <a:pt x="1679" y="278"/>
                      <a:pt x="1676" y="276"/>
                      <a:pt x="1676" y="273"/>
                    </a:cubicBezTo>
                    <a:cubicBezTo>
                      <a:pt x="1675" y="272"/>
                      <a:pt x="1675" y="271"/>
                      <a:pt x="1676" y="270"/>
                    </a:cubicBezTo>
                    <a:cubicBezTo>
                      <a:pt x="1677" y="268"/>
                      <a:pt x="1681" y="267"/>
                      <a:pt x="1684" y="267"/>
                    </a:cubicBezTo>
                    <a:cubicBezTo>
                      <a:pt x="1686" y="267"/>
                      <a:pt x="1688" y="267"/>
                      <a:pt x="1689" y="268"/>
                    </a:cubicBezTo>
                    <a:cubicBezTo>
                      <a:pt x="1693" y="269"/>
                      <a:pt x="1694" y="271"/>
                      <a:pt x="1695" y="272"/>
                    </a:cubicBezTo>
                    <a:cubicBezTo>
                      <a:pt x="1695" y="273"/>
                      <a:pt x="1695" y="273"/>
                      <a:pt x="1696" y="273"/>
                    </a:cubicBezTo>
                    <a:cubicBezTo>
                      <a:pt x="1696" y="274"/>
                      <a:pt x="1697" y="274"/>
                      <a:pt x="1699" y="274"/>
                    </a:cubicBezTo>
                    <a:cubicBezTo>
                      <a:pt x="1702" y="274"/>
                      <a:pt x="1705" y="273"/>
                      <a:pt x="1707" y="272"/>
                    </a:cubicBezTo>
                    <a:cubicBezTo>
                      <a:pt x="1707" y="272"/>
                      <a:pt x="1709" y="271"/>
                      <a:pt x="1710" y="271"/>
                    </a:cubicBezTo>
                    <a:cubicBezTo>
                      <a:pt x="1713" y="270"/>
                      <a:pt x="1720" y="267"/>
                      <a:pt x="1721" y="266"/>
                    </a:cubicBezTo>
                    <a:cubicBezTo>
                      <a:pt x="1721" y="265"/>
                      <a:pt x="1721" y="264"/>
                      <a:pt x="1721" y="264"/>
                    </a:cubicBezTo>
                    <a:cubicBezTo>
                      <a:pt x="1722" y="262"/>
                      <a:pt x="1722" y="260"/>
                      <a:pt x="1725" y="259"/>
                    </a:cubicBezTo>
                    <a:cubicBezTo>
                      <a:pt x="1725" y="259"/>
                      <a:pt x="1725" y="259"/>
                      <a:pt x="1725" y="259"/>
                    </a:cubicBezTo>
                    <a:cubicBezTo>
                      <a:pt x="1725" y="258"/>
                      <a:pt x="1724" y="257"/>
                      <a:pt x="1723" y="256"/>
                    </a:cubicBezTo>
                    <a:cubicBezTo>
                      <a:pt x="1720" y="255"/>
                      <a:pt x="1719" y="252"/>
                      <a:pt x="1720" y="250"/>
                    </a:cubicBezTo>
                    <a:cubicBezTo>
                      <a:pt x="1720" y="248"/>
                      <a:pt x="1722" y="247"/>
                      <a:pt x="1724" y="247"/>
                    </a:cubicBezTo>
                    <a:cubicBezTo>
                      <a:pt x="1725" y="247"/>
                      <a:pt x="1725" y="247"/>
                      <a:pt x="1725" y="246"/>
                    </a:cubicBezTo>
                    <a:cubicBezTo>
                      <a:pt x="1726" y="245"/>
                      <a:pt x="1726" y="243"/>
                      <a:pt x="1728" y="243"/>
                    </a:cubicBezTo>
                    <a:cubicBezTo>
                      <a:pt x="1729" y="243"/>
                      <a:pt x="1729" y="243"/>
                      <a:pt x="1729" y="243"/>
                    </a:cubicBezTo>
                    <a:cubicBezTo>
                      <a:pt x="1730" y="243"/>
                      <a:pt x="1730" y="243"/>
                      <a:pt x="1731" y="243"/>
                    </a:cubicBezTo>
                    <a:cubicBezTo>
                      <a:pt x="1731" y="243"/>
                      <a:pt x="1731" y="243"/>
                      <a:pt x="1732" y="243"/>
                    </a:cubicBezTo>
                    <a:cubicBezTo>
                      <a:pt x="1732" y="243"/>
                      <a:pt x="1733" y="243"/>
                      <a:pt x="1734" y="243"/>
                    </a:cubicBezTo>
                    <a:cubicBezTo>
                      <a:pt x="1735" y="242"/>
                      <a:pt x="1735" y="242"/>
                      <a:pt x="1736" y="242"/>
                    </a:cubicBezTo>
                    <a:cubicBezTo>
                      <a:pt x="1737" y="242"/>
                      <a:pt x="1737" y="242"/>
                      <a:pt x="1737" y="242"/>
                    </a:cubicBezTo>
                    <a:cubicBezTo>
                      <a:pt x="1738" y="243"/>
                      <a:pt x="1738" y="243"/>
                      <a:pt x="1738" y="243"/>
                    </a:cubicBezTo>
                    <a:cubicBezTo>
                      <a:pt x="1739" y="245"/>
                      <a:pt x="1738" y="247"/>
                      <a:pt x="1736" y="249"/>
                    </a:cubicBezTo>
                    <a:cubicBezTo>
                      <a:pt x="1736" y="250"/>
                      <a:pt x="1735" y="251"/>
                      <a:pt x="1735" y="252"/>
                    </a:cubicBezTo>
                    <a:cubicBezTo>
                      <a:pt x="1735" y="252"/>
                      <a:pt x="1735" y="253"/>
                      <a:pt x="1737" y="255"/>
                    </a:cubicBezTo>
                    <a:cubicBezTo>
                      <a:pt x="1738" y="256"/>
                      <a:pt x="1738" y="256"/>
                      <a:pt x="1739" y="257"/>
                    </a:cubicBezTo>
                    <a:cubicBezTo>
                      <a:pt x="1739" y="258"/>
                      <a:pt x="1741" y="258"/>
                      <a:pt x="1742" y="258"/>
                    </a:cubicBezTo>
                    <a:cubicBezTo>
                      <a:pt x="1745" y="258"/>
                      <a:pt x="1746" y="258"/>
                      <a:pt x="1748" y="257"/>
                    </a:cubicBezTo>
                    <a:cubicBezTo>
                      <a:pt x="1749" y="256"/>
                      <a:pt x="1750" y="256"/>
                      <a:pt x="1752" y="256"/>
                    </a:cubicBezTo>
                    <a:cubicBezTo>
                      <a:pt x="1757" y="256"/>
                      <a:pt x="1767" y="260"/>
                      <a:pt x="1768" y="264"/>
                    </a:cubicBezTo>
                    <a:cubicBezTo>
                      <a:pt x="1769" y="266"/>
                      <a:pt x="1770" y="270"/>
                      <a:pt x="1775" y="272"/>
                    </a:cubicBezTo>
                    <a:cubicBezTo>
                      <a:pt x="1778" y="273"/>
                      <a:pt x="1780" y="274"/>
                      <a:pt x="1782" y="274"/>
                    </a:cubicBezTo>
                    <a:cubicBezTo>
                      <a:pt x="1784" y="275"/>
                      <a:pt x="1786" y="275"/>
                      <a:pt x="1787" y="277"/>
                    </a:cubicBezTo>
                    <a:cubicBezTo>
                      <a:pt x="1788" y="279"/>
                      <a:pt x="1789" y="279"/>
                      <a:pt x="1790" y="279"/>
                    </a:cubicBezTo>
                    <a:cubicBezTo>
                      <a:pt x="1790" y="279"/>
                      <a:pt x="1791" y="279"/>
                      <a:pt x="1791" y="279"/>
                    </a:cubicBezTo>
                    <a:cubicBezTo>
                      <a:pt x="1793" y="279"/>
                      <a:pt x="1795" y="280"/>
                      <a:pt x="1796" y="280"/>
                    </a:cubicBezTo>
                    <a:cubicBezTo>
                      <a:pt x="1796" y="280"/>
                      <a:pt x="1797" y="281"/>
                      <a:pt x="1797" y="281"/>
                    </a:cubicBezTo>
                    <a:cubicBezTo>
                      <a:pt x="1799" y="279"/>
                      <a:pt x="1800" y="279"/>
                      <a:pt x="1802" y="279"/>
                    </a:cubicBezTo>
                    <a:cubicBezTo>
                      <a:pt x="1802" y="280"/>
                      <a:pt x="1802" y="280"/>
                      <a:pt x="1802" y="280"/>
                    </a:cubicBezTo>
                    <a:cubicBezTo>
                      <a:pt x="1802" y="280"/>
                      <a:pt x="1802" y="280"/>
                      <a:pt x="1803" y="280"/>
                    </a:cubicBezTo>
                    <a:cubicBezTo>
                      <a:pt x="1802" y="279"/>
                      <a:pt x="1802" y="279"/>
                      <a:pt x="1801" y="279"/>
                    </a:cubicBezTo>
                    <a:cubicBezTo>
                      <a:pt x="1800" y="278"/>
                      <a:pt x="1798" y="277"/>
                      <a:pt x="1798" y="275"/>
                    </a:cubicBezTo>
                    <a:cubicBezTo>
                      <a:pt x="1797" y="275"/>
                      <a:pt x="1797" y="274"/>
                      <a:pt x="1798" y="273"/>
                    </a:cubicBezTo>
                    <a:cubicBezTo>
                      <a:pt x="1799" y="272"/>
                      <a:pt x="1800" y="272"/>
                      <a:pt x="1800" y="272"/>
                    </a:cubicBezTo>
                    <a:cubicBezTo>
                      <a:pt x="1802" y="272"/>
                      <a:pt x="1802" y="272"/>
                      <a:pt x="1803" y="273"/>
                    </a:cubicBezTo>
                    <a:cubicBezTo>
                      <a:pt x="1803" y="273"/>
                      <a:pt x="1804" y="273"/>
                      <a:pt x="1804" y="273"/>
                    </a:cubicBezTo>
                    <a:cubicBezTo>
                      <a:pt x="1804" y="273"/>
                      <a:pt x="1804" y="273"/>
                      <a:pt x="1804" y="273"/>
                    </a:cubicBezTo>
                    <a:cubicBezTo>
                      <a:pt x="1804" y="272"/>
                      <a:pt x="1803" y="270"/>
                      <a:pt x="1805" y="269"/>
                    </a:cubicBezTo>
                    <a:cubicBezTo>
                      <a:pt x="1805" y="267"/>
                      <a:pt x="1805" y="262"/>
                      <a:pt x="1804" y="261"/>
                    </a:cubicBezTo>
                    <a:cubicBezTo>
                      <a:pt x="1802" y="260"/>
                      <a:pt x="1802" y="259"/>
                      <a:pt x="1802" y="258"/>
                    </a:cubicBezTo>
                    <a:cubicBezTo>
                      <a:pt x="1802" y="255"/>
                      <a:pt x="1806" y="254"/>
                      <a:pt x="1809" y="256"/>
                    </a:cubicBezTo>
                    <a:cubicBezTo>
                      <a:pt x="1811" y="257"/>
                      <a:pt x="1813" y="258"/>
                      <a:pt x="1816" y="258"/>
                    </a:cubicBezTo>
                    <a:cubicBezTo>
                      <a:pt x="1815" y="258"/>
                      <a:pt x="1815" y="257"/>
                      <a:pt x="1815" y="256"/>
                    </a:cubicBezTo>
                    <a:cubicBezTo>
                      <a:pt x="1815" y="255"/>
                      <a:pt x="1817" y="254"/>
                      <a:pt x="1819" y="254"/>
                    </a:cubicBezTo>
                    <a:cubicBezTo>
                      <a:pt x="1820" y="254"/>
                      <a:pt x="1821" y="254"/>
                      <a:pt x="1822" y="255"/>
                    </a:cubicBezTo>
                    <a:cubicBezTo>
                      <a:pt x="1823" y="256"/>
                      <a:pt x="1824" y="256"/>
                      <a:pt x="1825" y="256"/>
                    </a:cubicBezTo>
                    <a:cubicBezTo>
                      <a:pt x="1825" y="254"/>
                      <a:pt x="1828" y="249"/>
                      <a:pt x="1831" y="249"/>
                    </a:cubicBezTo>
                    <a:cubicBezTo>
                      <a:pt x="1827" y="246"/>
                      <a:pt x="1818" y="241"/>
                      <a:pt x="1816" y="237"/>
                    </a:cubicBezTo>
                    <a:cubicBezTo>
                      <a:pt x="1814" y="235"/>
                      <a:pt x="1808" y="233"/>
                      <a:pt x="1804" y="233"/>
                    </a:cubicBezTo>
                    <a:cubicBezTo>
                      <a:pt x="1804" y="233"/>
                      <a:pt x="1804" y="233"/>
                      <a:pt x="1803" y="233"/>
                    </a:cubicBezTo>
                    <a:cubicBezTo>
                      <a:pt x="1803" y="234"/>
                      <a:pt x="1802" y="235"/>
                      <a:pt x="1801" y="235"/>
                    </a:cubicBezTo>
                    <a:cubicBezTo>
                      <a:pt x="1799" y="235"/>
                      <a:pt x="1796" y="233"/>
                      <a:pt x="1795" y="231"/>
                    </a:cubicBezTo>
                    <a:cubicBezTo>
                      <a:pt x="1794" y="230"/>
                      <a:pt x="1792" y="230"/>
                      <a:pt x="1788" y="230"/>
                    </a:cubicBezTo>
                    <a:cubicBezTo>
                      <a:pt x="1787" y="230"/>
                      <a:pt x="1785" y="230"/>
                      <a:pt x="1785" y="230"/>
                    </a:cubicBezTo>
                    <a:cubicBezTo>
                      <a:pt x="1785" y="230"/>
                      <a:pt x="1785" y="230"/>
                      <a:pt x="1785" y="230"/>
                    </a:cubicBezTo>
                    <a:cubicBezTo>
                      <a:pt x="1786" y="231"/>
                      <a:pt x="1788" y="232"/>
                      <a:pt x="1789" y="233"/>
                    </a:cubicBezTo>
                    <a:cubicBezTo>
                      <a:pt x="1791" y="236"/>
                      <a:pt x="1789" y="238"/>
                      <a:pt x="1788" y="239"/>
                    </a:cubicBezTo>
                    <a:cubicBezTo>
                      <a:pt x="1787" y="240"/>
                      <a:pt x="1787" y="241"/>
                      <a:pt x="1787" y="241"/>
                    </a:cubicBezTo>
                    <a:cubicBezTo>
                      <a:pt x="1788" y="242"/>
                      <a:pt x="1788" y="243"/>
                      <a:pt x="1787" y="244"/>
                    </a:cubicBezTo>
                    <a:cubicBezTo>
                      <a:pt x="1786" y="245"/>
                      <a:pt x="1786" y="245"/>
                      <a:pt x="1786" y="245"/>
                    </a:cubicBezTo>
                    <a:cubicBezTo>
                      <a:pt x="1785" y="245"/>
                      <a:pt x="1785" y="245"/>
                      <a:pt x="1785" y="245"/>
                    </a:cubicBezTo>
                    <a:cubicBezTo>
                      <a:pt x="1784" y="245"/>
                      <a:pt x="1782" y="244"/>
                      <a:pt x="1777" y="240"/>
                    </a:cubicBezTo>
                    <a:cubicBezTo>
                      <a:pt x="1776" y="240"/>
                      <a:pt x="1774" y="238"/>
                      <a:pt x="1776" y="227"/>
                    </a:cubicBezTo>
                    <a:cubicBezTo>
                      <a:pt x="1776" y="226"/>
                      <a:pt x="1775" y="226"/>
                      <a:pt x="1775" y="226"/>
                    </a:cubicBezTo>
                    <a:cubicBezTo>
                      <a:pt x="1774" y="225"/>
                      <a:pt x="1772" y="224"/>
                      <a:pt x="1771" y="221"/>
                    </a:cubicBezTo>
                    <a:cubicBezTo>
                      <a:pt x="1771" y="220"/>
                      <a:pt x="1763" y="215"/>
                      <a:pt x="1751" y="210"/>
                    </a:cubicBezTo>
                    <a:cubicBezTo>
                      <a:pt x="1749" y="209"/>
                      <a:pt x="1748" y="209"/>
                      <a:pt x="1746" y="208"/>
                    </a:cubicBezTo>
                    <a:cubicBezTo>
                      <a:pt x="1741" y="206"/>
                      <a:pt x="1735" y="204"/>
                      <a:pt x="1733" y="201"/>
                    </a:cubicBezTo>
                    <a:cubicBezTo>
                      <a:pt x="1733" y="200"/>
                      <a:pt x="1729" y="199"/>
                      <a:pt x="1727" y="198"/>
                    </a:cubicBezTo>
                    <a:cubicBezTo>
                      <a:pt x="1723" y="197"/>
                      <a:pt x="1718" y="196"/>
                      <a:pt x="1716" y="193"/>
                    </a:cubicBezTo>
                    <a:cubicBezTo>
                      <a:pt x="1712" y="189"/>
                      <a:pt x="1693" y="181"/>
                      <a:pt x="1685" y="181"/>
                    </a:cubicBezTo>
                    <a:cubicBezTo>
                      <a:pt x="1680" y="180"/>
                      <a:pt x="1678" y="178"/>
                      <a:pt x="1677" y="177"/>
                    </a:cubicBezTo>
                    <a:cubicBezTo>
                      <a:pt x="1676" y="176"/>
                      <a:pt x="1676" y="176"/>
                      <a:pt x="1676" y="176"/>
                    </a:cubicBezTo>
                    <a:cubicBezTo>
                      <a:pt x="1674" y="177"/>
                      <a:pt x="1673" y="177"/>
                      <a:pt x="1670" y="177"/>
                    </a:cubicBezTo>
                    <a:cubicBezTo>
                      <a:pt x="1663" y="177"/>
                      <a:pt x="1653" y="176"/>
                      <a:pt x="1648" y="175"/>
                    </a:cubicBezTo>
                    <a:cubicBezTo>
                      <a:pt x="1646" y="175"/>
                      <a:pt x="1645" y="176"/>
                      <a:pt x="1644" y="176"/>
                    </a:cubicBezTo>
                    <a:cubicBezTo>
                      <a:pt x="1642" y="177"/>
                      <a:pt x="1640" y="178"/>
                      <a:pt x="1638" y="177"/>
                    </a:cubicBezTo>
                    <a:cubicBezTo>
                      <a:pt x="1633" y="175"/>
                      <a:pt x="1620" y="170"/>
                      <a:pt x="1615" y="170"/>
                    </a:cubicBezTo>
                    <a:cubicBezTo>
                      <a:pt x="1614" y="170"/>
                      <a:pt x="1614" y="171"/>
                      <a:pt x="1614" y="171"/>
                    </a:cubicBezTo>
                    <a:cubicBezTo>
                      <a:pt x="1613" y="171"/>
                      <a:pt x="1613" y="172"/>
                      <a:pt x="1613" y="174"/>
                    </a:cubicBezTo>
                    <a:cubicBezTo>
                      <a:pt x="1612" y="175"/>
                      <a:pt x="1612" y="177"/>
                      <a:pt x="1610" y="178"/>
                    </a:cubicBezTo>
                    <a:cubicBezTo>
                      <a:pt x="1611" y="179"/>
                      <a:pt x="1612" y="180"/>
                      <a:pt x="1616" y="184"/>
                    </a:cubicBezTo>
                    <a:cubicBezTo>
                      <a:pt x="1618" y="186"/>
                      <a:pt x="1619" y="189"/>
                      <a:pt x="1619" y="191"/>
                    </a:cubicBezTo>
                    <a:cubicBezTo>
                      <a:pt x="1619" y="194"/>
                      <a:pt x="1616" y="196"/>
                      <a:pt x="1612" y="198"/>
                    </a:cubicBezTo>
                    <a:cubicBezTo>
                      <a:pt x="1611" y="199"/>
                      <a:pt x="1610" y="199"/>
                      <a:pt x="1608" y="199"/>
                    </a:cubicBezTo>
                    <a:cubicBezTo>
                      <a:pt x="1603" y="199"/>
                      <a:pt x="1597" y="195"/>
                      <a:pt x="1594" y="192"/>
                    </a:cubicBezTo>
                    <a:cubicBezTo>
                      <a:pt x="1593" y="190"/>
                      <a:pt x="1592" y="190"/>
                      <a:pt x="1590" y="189"/>
                    </a:cubicBezTo>
                    <a:cubicBezTo>
                      <a:pt x="1588" y="189"/>
                      <a:pt x="1584" y="188"/>
                      <a:pt x="1583" y="184"/>
                    </a:cubicBezTo>
                    <a:cubicBezTo>
                      <a:pt x="1582" y="181"/>
                      <a:pt x="1583" y="179"/>
                      <a:pt x="1583" y="178"/>
                    </a:cubicBezTo>
                    <a:cubicBezTo>
                      <a:pt x="1585" y="176"/>
                      <a:pt x="1589" y="176"/>
                      <a:pt x="1592" y="179"/>
                    </a:cubicBezTo>
                    <a:cubicBezTo>
                      <a:pt x="1593" y="180"/>
                      <a:pt x="1596" y="179"/>
                      <a:pt x="1597" y="177"/>
                    </a:cubicBezTo>
                    <a:cubicBezTo>
                      <a:pt x="1597" y="177"/>
                      <a:pt x="1597" y="177"/>
                      <a:pt x="1596" y="176"/>
                    </a:cubicBezTo>
                    <a:cubicBezTo>
                      <a:pt x="1595" y="175"/>
                      <a:pt x="1589" y="173"/>
                      <a:pt x="1585" y="173"/>
                    </a:cubicBezTo>
                    <a:cubicBezTo>
                      <a:pt x="1582" y="173"/>
                      <a:pt x="1581" y="175"/>
                      <a:pt x="1578" y="178"/>
                    </a:cubicBezTo>
                    <a:cubicBezTo>
                      <a:pt x="1577" y="180"/>
                      <a:pt x="1575" y="182"/>
                      <a:pt x="1572" y="183"/>
                    </a:cubicBezTo>
                    <a:cubicBezTo>
                      <a:pt x="1570" y="184"/>
                      <a:pt x="1568" y="185"/>
                      <a:pt x="1565" y="185"/>
                    </a:cubicBezTo>
                    <a:cubicBezTo>
                      <a:pt x="1557" y="185"/>
                      <a:pt x="1544" y="182"/>
                      <a:pt x="1542" y="180"/>
                    </a:cubicBezTo>
                    <a:cubicBezTo>
                      <a:pt x="1542" y="180"/>
                      <a:pt x="1540" y="180"/>
                      <a:pt x="1535" y="180"/>
                    </a:cubicBezTo>
                    <a:cubicBezTo>
                      <a:pt x="1526" y="180"/>
                      <a:pt x="1512" y="181"/>
                      <a:pt x="1510" y="182"/>
                    </a:cubicBezTo>
                    <a:cubicBezTo>
                      <a:pt x="1509" y="183"/>
                      <a:pt x="1509" y="186"/>
                      <a:pt x="1509" y="187"/>
                    </a:cubicBezTo>
                    <a:cubicBezTo>
                      <a:pt x="1509" y="190"/>
                      <a:pt x="1509" y="192"/>
                      <a:pt x="1507" y="193"/>
                    </a:cubicBezTo>
                    <a:cubicBezTo>
                      <a:pt x="1507" y="193"/>
                      <a:pt x="1507" y="193"/>
                      <a:pt x="1507" y="193"/>
                    </a:cubicBezTo>
                    <a:cubicBezTo>
                      <a:pt x="1506" y="193"/>
                      <a:pt x="1506" y="193"/>
                      <a:pt x="1506" y="193"/>
                    </a:cubicBezTo>
                    <a:cubicBezTo>
                      <a:pt x="1504" y="193"/>
                      <a:pt x="1503" y="191"/>
                      <a:pt x="1503" y="187"/>
                    </a:cubicBezTo>
                    <a:cubicBezTo>
                      <a:pt x="1502" y="184"/>
                      <a:pt x="1502" y="181"/>
                      <a:pt x="1502" y="180"/>
                    </a:cubicBezTo>
                    <a:cubicBezTo>
                      <a:pt x="1501" y="180"/>
                      <a:pt x="1499" y="179"/>
                      <a:pt x="1495" y="179"/>
                    </a:cubicBezTo>
                    <a:cubicBezTo>
                      <a:pt x="1490" y="179"/>
                      <a:pt x="1487" y="179"/>
                      <a:pt x="1486" y="177"/>
                    </a:cubicBezTo>
                    <a:cubicBezTo>
                      <a:pt x="1486" y="176"/>
                      <a:pt x="1486" y="175"/>
                      <a:pt x="1487" y="173"/>
                    </a:cubicBezTo>
                    <a:cubicBezTo>
                      <a:pt x="1488" y="173"/>
                      <a:pt x="1487" y="173"/>
                      <a:pt x="1487" y="172"/>
                    </a:cubicBezTo>
                    <a:cubicBezTo>
                      <a:pt x="1487" y="171"/>
                      <a:pt x="1486" y="168"/>
                      <a:pt x="1490" y="166"/>
                    </a:cubicBezTo>
                    <a:cubicBezTo>
                      <a:pt x="1490" y="164"/>
                      <a:pt x="1482" y="158"/>
                      <a:pt x="1472" y="153"/>
                    </a:cubicBezTo>
                    <a:cubicBezTo>
                      <a:pt x="1468" y="152"/>
                      <a:pt x="1462" y="151"/>
                      <a:pt x="1454" y="151"/>
                    </a:cubicBezTo>
                    <a:cubicBezTo>
                      <a:pt x="1445" y="151"/>
                      <a:pt x="1434" y="152"/>
                      <a:pt x="1430" y="154"/>
                    </a:cubicBezTo>
                    <a:cubicBezTo>
                      <a:pt x="1426" y="155"/>
                      <a:pt x="1419" y="155"/>
                      <a:pt x="1412" y="155"/>
                    </a:cubicBezTo>
                    <a:cubicBezTo>
                      <a:pt x="1407" y="155"/>
                      <a:pt x="1407" y="155"/>
                      <a:pt x="1407" y="155"/>
                    </a:cubicBezTo>
                    <a:cubicBezTo>
                      <a:pt x="1406" y="155"/>
                      <a:pt x="1405" y="155"/>
                      <a:pt x="1404" y="155"/>
                    </a:cubicBezTo>
                    <a:cubicBezTo>
                      <a:pt x="1403" y="155"/>
                      <a:pt x="1403" y="155"/>
                      <a:pt x="1403" y="155"/>
                    </a:cubicBezTo>
                    <a:cubicBezTo>
                      <a:pt x="1401" y="155"/>
                      <a:pt x="1400" y="155"/>
                      <a:pt x="1399" y="154"/>
                    </a:cubicBezTo>
                    <a:cubicBezTo>
                      <a:pt x="1398" y="153"/>
                      <a:pt x="1398" y="151"/>
                      <a:pt x="1399" y="150"/>
                    </a:cubicBezTo>
                    <a:cubicBezTo>
                      <a:pt x="1399" y="149"/>
                      <a:pt x="1399" y="149"/>
                      <a:pt x="1399" y="149"/>
                    </a:cubicBezTo>
                    <a:cubicBezTo>
                      <a:pt x="1398" y="147"/>
                      <a:pt x="1392" y="145"/>
                      <a:pt x="1389" y="145"/>
                    </a:cubicBezTo>
                    <a:cubicBezTo>
                      <a:pt x="1388" y="145"/>
                      <a:pt x="1388" y="145"/>
                      <a:pt x="1388" y="145"/>
                    </a:cubicBezTo>
                    <a:cubicBezTo>
                      <a:pt x="1387" y="146"/>
                      <a:pt x="1386" y="147"/>
                      <a:pt x="1385" y="147"/>
                    </a:cubicBezTo>
                    <a:cubicBezTo>
                      <a:pt x="1384" y="147"/>
                      <a:pt x="1382" y="146"/>
                      <a:pt x="1381" y="145"/>
                    </a:cubicBezTo>
                    <a:cubicBezTo>
                      <a:pt x="1381" y="144"/>
                      <a:pt x="1380" y="143"/>
                      <a:pt x="1380" y="142"/>
                    </a:cubicBezTo>
                    <a:cubicBezTo>
                      <a:pt x="1379" y="141"/>
                      <a:pt x="1373" y="139"/>
                      <a:pt x="1369" y="139"/>
                    </a:cubicBezTo>
                    <a:cubicBezTo>
                      <a:pt x="1369" y="139"/>
                      <a:pt x="1369" y="139"/>
                      <a:pt x="1368" y="139"/>
                    </a:cubicBezTo>
                    <a:cubicBezTo>
                      <a:pt x="1366" y="140"/>
                      <a:pt x="1364" y="139"/>
                      <a:pt x="1362" y="137"/>
                    </a:cubicBezTo>
                    <a:cubicBezTo>
                      <a:pt x="1362" y="136"/>
                      <a:pt x="1362" y="134"/>
                      <a:pt x="1362" y="133"/>
                    </a:cubicBezTo>
                    <a:cubicBezTo>
                      <a:pt x="1363" y="133"/>
                      <a:pt x="1364" y="131"/>
                      <a:pt x="1367" y="131"/>
                    </a:cubicBezTo>
                    <a:cubicBezTo>
                      <a:pt x="1367" y="131"/>
                      <a:pt x="1368" y="131"/>
                      <a:pt x="1369" y="131"/>
                    </a:cubicBezTo>
                    <a:cubicBezTo>
                      <a:pt x="1370" y="131"/>
                      <a:pt x="1370" y="131"/>
                      <a:pt x="1371" y="131"/>
                    </a:cubicBezTo>
                    <a:cubicBezTo>
                      <a:pt x="1374" y="131"/>
                      <a:pt x="1374" y="131"/>
                      <a:pt x="1375" y="131"/>
                    </a:cubicBezTo>
                    <a:cubicBezTo>
                      <a:pt x="1375" y="131"/>
                      <a:pt x="1375" y="131"/>
                      <a:pt x="1374" y="130"/>
                    </a:cubicBezTo>
                    <a:cubicBezTo>
                      <a:pt x="1372" y="127"/>
                      <a:pt x="1355" y="125"/>
                      <a:pt x="1343" y="125"/>
                    </a:cubicBezTo>
                    <a:cubicBezTo>
                      <a:pt x="1341" y="125"/>
                      <a:pt x="1340" y="125"/>
                      <a:pt x="1340" y="125"/>
                    </a:cubicBezTo>
                    <a:cubicBezTo>
                      <a:pt x="1340" y="125"/>
                      <a:pt x="1340" y="126"/>
                      <a:pt x="1340" y="126"/>
                    </a:cubicBezTo>
                    <a:cubicBezTo>
                      <a:pt x="1339" y="128"/>
                      <a:pt x="1338" y="132"/>
                      <a:pt x="1334" y="136"/>
                    </a:cubicBezTo>
                    <a:cubicBezTo>
                      <a:pt x="1331" y="139"/>
                      <a:pt x="1328" y="139"/>
                      <a:pt x="1326" y="139"/>
                    </a:cubicBezTo>
                    <a:cubicBezTo>
                      <a:pt x="1323" y="139"/>
                      <a:pt x="1321" y="138"/>
                      <a:pt x="1320" y="136"/>
                    </a:cubicBezTo>
                    <a:cubicBezTo>
                      <a:pt x="1319" y="135"/>
                      <a:pt x="1319" y="134"/>
                      <a:pt x="1319" y="133"/>
                    </a:cubicBezTo>
                    <a:cubicBezTo>
                      <a:pt x="1320" y="130"/>
                      <a:pt x="1322" y="129"/>
                      <a:pt x="1325" y="128"/>
                    </a:cubicBezTo>
                    <a:cubicBezTo>
                      <a:pt x="1325" y="128"/>
                      <a:pt x="1326" y="128"/>
                      <a:pt x="1327" y="128"/>
                    </a:cubicBezTo>
                    <a:cubicBezTo>
                      <a:pt x="1326" y="128"/>
                      <a:pt x="1324" y="128"/>
                      <a:pt x="1323" y="127"/>
                    </a:cubicBezTo>
                    <a:cubicBezTo>
                      <a:pt x="1320" y="127"/>
                      <a:pt x="1317" y="127"/>
                      <a:pt x="1315" y="125"/>
                    </a:cubicBezTo>
                    <a:cubicBezTo>
                      <a:pt x="1315" y="124"/>
                      <a:pt x="1314" y="122"/>
                      <a:pt x="1315" y="121"/>
                    </a:cubicBezTo>
                    <a:cubicBezTo>
                      <a:pt x="1316" y="120"/>
                      <a:pt x="1317" y="119"/>
                      <a:pt x="1319" y="119"/>
                    </a:cubicBezTo>
                    <a:cubicBezTo>
                      <a:pt x="1319" y="118"/>
                      <a:pt x="1319" y="118"/>
                      <a:pt x="1319" y="118"/>
                    </a:cubicBezTo>
                    <a:cubicBezTo>
                      <a:pt x="1311" y="117"/>
                      <a:pt x="1299" y="115"/>
                      <a:pt x="1293" y="115"/>
                    </a:cubicBezTo>
                    <a:cubicBezTo>
                      <a:pt x="1287" y="116"/>
                      <a:pt x="1283" y="114"/>
                      <a:pt x="1280" y="113"/>
                    </a:cubicBezTo>
                    <a:cubicBezTo>
                      <a:pt x="1278" y="112"/>
                      <a:pt x="1277" y="112"/>
                      <a:pt x="1275" y="112"/>
                    </a:cubicBezTo>
                    <a:cubicBezTo>
                      <a:pt x="1274" y="112"/>
                      <a:pt x="1274" y="112"/>
                      <a:pt x="1274" y="112"/>
                    </a:cubicBezTo>
                    <a:cubicBezTo>
                      <a:pt x="1274" y="112"/>
                      <a:pt x="1274" y="113"/>
                      <a:pt x="1275" y="114"/>
                    </a:cubicBezTo>
                    <a:cubicBezTo>
                      <a:pt x="1276" y="115"/>
                      <a:pt x="1276" y="116"/>
                      <a:pt x="1275" y="117"/>
                    </a:cubicBezTo>
                    <a:cubicBezTo>
                      <a:pt x="1274" y="120"/>
                      <a:pt x="1268" y="121"/>
                      <a:pt x="1266" y="121"/>
                    </a:cubicBezTo>
                    <a:cubicBezTo>
                      <a:pt x="1265" y="121"/>
                      <a:pt x="1264" y="121"/>
                      <a:pt x="1263" y="120"/>
                    </a:cubicBezTo>
                    <a:cubicBezTo>
                      <a:pt x="1259" y="120"/>
                      <a:pt x="1255" y="122"/>
                      <a:pt x="1254" y="123"/>
                    </a:cubicBezTo>
                    <a:cubicBezTo>
                      <a:pt x="1254" y="123"/>
                      <a:pt x="1254" y="124"/>
                      <a:pt x="1254" y="124"/>
                    </a:cubicBezTo>
                    <a:cubicBezTo>
                      <a:pt x="1255" y="125"/>
                      <a:pt x="1255" y="125"/>
                      <a:pt x="1255" y="125"/>
                    </a:cubicBezTo>
                    <a:cubicBezTo>
                      <a:pt x="1256" y="125"/>
                      <a:pt x="1257" y="125"/>
                      <a:pt x="1257" y="124"/>
                    </a:cubicBezTo>
                    <a:cubicBezTo>
                      <a:pt x="1259" y="124"/>
                      <a:pt x="1261" y="123"/>
                      <a:pt x="1263" y="124"/>
                    </a:cubicBezTo>
                    <a:cubicBezTo>
                      <a:pt x="1264" y="124"/>
                      <a:pt x="1264" y="125"/>
                      <a:pt x="1264" y="126"/>
                    </a:cubicBezTo>
                    <a:cubicBezTo>
                      <a:pt x="1264" y="128"/>
                      <a:pt x="1263" y="129"/>
                      <a:pt x="1261" y="130"/>
                    </a:cubicBezTo>
                    <a:cubicBezTo>
                      <a:pt x="1261" y="130"/>
                      <a:pt x="1261" y="130"/>
                      <a:pt x="1261" y="130"/>
                    </a:cubicBezTo>
                    <a:cubicBezTo>
                      <a:pt x="1264" y="133"/>
                      <a:pt x="1264" y="136"/>
                      <a:pt x="1264" y="138"/>
                    </a:cubicBezTo>
                    <a:cubicBezTo>
                      <a:pt x="1264" y="139"/>
                      <a:pt x="1264" y="139"/>
                      <a:pt x="1264" y="139"/>
                    </a:cubicBezTo>
                    <a:cubicBezTo>
                      <a:pt x="1264" y="140"/>
                      <a:pt x="1264" y="141"/>
                      <a:pt x="1263" y="141"/>
                    </a:cubicBezTo>
                    <a:cubicBezTo>
                      <a:pt x="1262" y="143"/>
                      <a:pt x="1259" y="143"/>
                      <a:pt x="1258" y="143"/>
                    </a:cubicBezTo>
                    <a:cubicBezTo>
                      <a:pt x="1255" y="143"/>
                      <a:pt x="1253" y="142"/>
                      <a:pt x="1252" y="141"/>
                    </a:cubicBezTo>
                    <a:cubicBezTo>
                      <a:pt x="1251" y="139"/>
                      <a:pt x="1249" y="140"/>
                      <a:pt x="1247" y="140"/>
                    </a:cubicBezTo>
                    <a:cubicBezTo>
                      <a:pt x="1246" y="140"/>
                      <a:pt x="1245" y="141"/>
                      <a:pt x="1244" y="141"/>
                    </a:cubicBezTo>
                    <a:cubicBezTo>
                      <a:pt x="1245" y="141"/>
                      <a:pt x="1246" y="142"/>
                      <a:pt x="1246" y="144"/>
                    </a:cubicBezTo>
                    <a:cubicBezTo>
                      <a:pt x="1246" y="145"/>
                      <a:pt x="1245" y="147"/>
                      <a:pt x="1239" y="148"/>
                    </a:cubicBezTo>
                    <a:cubicBezTo>
                      <a:pt x="1234" y="148"/>
                      <a:pt x="1233" y="145"/>
                      <a:pt x="1232" y="143"/>
                    </a:cubicBezTo>
                    <a:cubicBezTo>
                      <a:pt x="1231" y="143"/>
                      <a:pt x="1231" y="142"/>
                      <a:pt x="1231" y="142"/>
                    </a:cubicBezTo>
                    <a:cubicBezTo>
                      <a:pt x="1230" y="142"/>
                      <a:pt x="1230" y="142"/>
                      <a:pt x="1229" y="142"/>
                    </a:cubicBezTo>
                    <a:cubicBezTo>
                      <a:pt x="1227" y="142"/>
                      <a:pt x="1224" y="142"/>
                      <a:pt x="1221" y="141"/>
                    </a:cubicBezTo>
                    <a:cubicBezTo>
                      <a:pt x="1218" y="140"/>
                      <a:pt x="1215" y="139"/>
                      <a:pt x="1213" y="139"/>
                    </a:cubicBezTo>
                    <a:cubicBezTo>
                      <a:pt x="1211" y="139"/>
                      <a:pt x="1210" y="140"/>
                      <a:pt x="1208" y="141"/>
                    </a:cubicBezTo>
                    <a:cubicBezTo>
                      <a:pt x="1206" y="142"/>
                      <a:pt x="1204" y="143"/>
                      <a:pt x="1200" y="144"/>
                    </a:cubicBezTo>
                    <a:cubicBezTo>
                      <a:pt x="1194" y="144"/>
                      <a:pt x="1184" y="140"/>
                      <a:pt x="1181" y="136"/>
                    </a:cubicBezTo>
                    <a:cubicBezTo>
                      <a:pt x="1181" y="136"/>
                      <a:pt x="1180" y="134"/>
                      <a:pt x="1180" y="134"/>
                    </a:cubicBezTo>
                    <a:cubicBezTo>
                      <a:pt x="1180" y="134"/>
                      <a:pt x="1179" y="135"/>
                      <a:pt x="1178" y="136"/>
                    </a:cubicBezTo>
                    <a:cubicBezTo>
                      <a:pt x="1177" y="137"/>
                      <a:pt x="1176" y="139"/>
                      <a:pt x="1176" y="141"/>
                    </a:cubicBezTo>
                    <a:cubicBezTo>
                      <a:pt x="1175" y="145"/>
                      <a:pt x="1174" y="148"/>
                      <a:pt x="1171" y="148"/>
                    </a:cubicBezTo>
                    <a:cubicBezTo>
                      <a:pt x="1170" y="148"/>
                      <a:pt x="1169" y="150"/>
                      <a:pt x="1168" y="151"/>
                    </a:cubicBezTo>
                    <a:cubicBezTo>
                      <a:pt x="1167" y="154"/>
                      <a:pt x="1166" y="156"/>
                      <a:pt x="1164" y="157"/>
                    </a:cubicBezTo>
                    <a:cubicBezTo>
                      <a:pt x="1163" y="157"/>
                      <a:pt x="1163" y="157"/>
                      <a:pt x="1162" y="157"/>
                    </a:cubicBezTo>
                    <a:cubicBezTo>
                      <a:pt x="1160" y="157"/>
                      <a:pt x="1159" y="156"/>
                      <a:pt x="1159" y="156"/>
                    </a:cubicBezTo>
                    <a:cubicBezTo>
                      <a:pt x="1158" y="155"/>
                      <a:pt x="1157" y="155"/>
                      <a:pt x="1157" y="155"/>
                    </a:cubicBezTo>
                    <a:cubicBezTo>
                      <a:pt x="1156" y="155"/>
                      <a:pt x="1156" y="155"/>
                      <a:pt x="1156" y="155"/>
                    </a:cubicBezTo>
                    <a:cubicBezTo>
                      <a:pt x="1151" y="155"/>
                      <a:pt x="1138" y="142"/>
                      <a:pt x="1137" y="138"/>
                    </a:cubicBezTo>
                    <a:cubicBezTo>
                      <a:pt x="1137" y="136"/>
                      <a:pt x="1130" y="129"/>
                      <a:pt x="1128" y="128"/>
                    </a:cubicBezTo>
                    <a:cubicBezTo>
                      <a:pt x="1126" y="127"/>
                      <a:pt x="1127" y="125"/>
                      <a:pt x="1127" y="125"/>
                    </a:cubicBezTo>
                    <a:cubicBezTo>
                      <a:pt x="1127" y="124"/>
                      <a:pt x="1127" y="123"/>
                      <a:pt x="1130" y="123"/>
                    </a:cubicBezTo>
                    <a:cubicBezTo>
                      <a:pt x="1132" y="123"/>
                      <a:pt x="1134" y="124"/>
                      <a:pt x="1135" y="125"/>
                    </a:cubicBezTo>
                    <a:cubicBezTo>
                      <a:pt x="1137" y="126"/>
                      <a:pt x="1139" y="126"/>
                      <a:pt x="1141" y="125"/>
                    </a:cubicBezTo>
                    <a:cubicBezTo>
                      <a:pt x="1141" y="125"/>
                      <a:pt x="1141" y="124"/>
                      <a:pt x="1141" y="123"/>
                    </a:cubicBezTo>
                    <a:cubicBezTo>
                      <a:pt x="1141" y="122"/>
                      <a:pt x="1140" y="121"/>
                      <a:pt x="1139" y="121"/>
                    </a:cubicBezTo>
                    <a:cubicBezTo>
                      <a:pt x="1136" y="121"/>
                      <a:pt x="1135" y="119"/>
                      <a:pt x="1135" y="118"/>
                    </a:cubicBezTo>
                    <a:cubicBezTo>
                      <a:pt x="1135" y="116"/>
                      <a:pt x="1136" y="115"/>
                      <a:pt x="1137" y="114"/>
                    </a:cubicBezTo>
                    <a:cubicBezTo>
                      <a:pt x="1137" y="113"/>
                      <a:pt x="1136" y="113"/>
                      <a:pt x="1136" y="112"/>
                    </a:cubicBezTo>
                    <a:cubicBezTo>
                      <a:pt x="1135" y="110"/>
                      <a:pt x="1134" y="109"/>
                      <a:pt x="1134" y="107"/>
                    </a:cubicBezTo>
                    <a:cubicBezTo>
                      <a:pt x="1135" y="106"/>
                      <a:pt x="1135" y="106"/>
                      <a:pt x="1136" y="105"/>
                    </a:cubicBezTo>
                    <a:cubicBezTo>
                      <a:pt x="1135" y="105"/>
                      <a:pt x="1135" y="105"/>
                      <a:pt x="1134" y="105"/>
                    </a:cubicBezTo>
                    <a:cubicBezTo>
                      <a:pt x="1131" y="105"/>
                      <a:pt x="1126" y="102"/>
                      <a:pt x="1125" y="99"/>
                    </a:cubicBezTo>
                    <a:cubicBezTo>
                      <a:pt x="1124" y="99"/>
                      <a:pt x="1122" y="98"/>
                      <a:pt x="1118" y="98"/>
                    </a:cubicBezTo>
                    <a:cubicBezTo>
                      <a:pt x="1116" y="98"/>
                      <a:pt x="1115" y="98"/>
                      <a:pt x="1114" y="99"/>
                    </a:cubicBezTo>
                    <a:cubicBezTo>
                      <a:pt x="1114" y="99"/>
                      <a:pt x="1114" y="100"/>
                      <a:pt x="1113" y="100"/>
                    </a:cubicBezTo>
                    <a:cubicBezTo>
                      <a:pt x="1113" y="101"/>
                      <a:pt x="1112" y="102"/>
                      <a:pt x="1110" y="102"/>
                    </a:cubicBezTo>
                    <a:cubicBezTo>
                      <a:pt x="1109" y="102"/>
                      <a:pt x="1107" y="101"/>
                      <a:pt x="1106" y="100"/>
                    </a:cubicBezTo>
                    <a:cubicBezTo>
                      <a:pt x="1106" y="99"/>
                      <a:pt x="1106" y="99"/>
                      <a:pt x="1106" y="98"/>
                    </a:cubicBezTo>
                    <a:cubicBezTo>
                      <a:pt x="1105" y="98"/>
                      <a:pt x="1104" y="98"/>
                      <a:pt x="1103" y="98"/>
                    </a:cubicBezTo>
                    <a:cubicBezTo>
                      <a:pt x="1100" y="97"/>
                      <a:pt x="1097" y="97"/>
                      <a:pt x="1094" y="96"/>
                    </a:cubicBezTo>
                    <a:cubicBezTo>
                      <a:pt x="1089" y="95"/>
                      <a:pt x="1087" y="92"/>
                      <a:pt x="1086" y="90"/>
                    </a:cubicBezTo>
                    <a:cubicBezTo>
                      <a:pt x="1085" y="90"/>
                      <a:pt x="1085" y="89"/>
                      <a:pt x="1085" y="89"/>
                    </a:cubicBezTo>
                    <a:cubicBezTo>
                      <a:pt x="1085" y="89"/>
                      <a:pt x="1085" y="90"/>
                      <a:pt x="1085" y="90"/>
                    </a:cubicBezTo>
                    <a:cubicBezTo>
                      <a:pt x="1084" y="92"/>
                      <a:pt x="1083" y="94"/>
                      <a:pt x="1081" y="94"/>
                    </a:cubicBezTo>
                    <a:cubicBezTo>
                      <a:pt x="1080" y="94"/>
                      <a:pt x="1079" y="94"/>
                      <a:pt x="1079" y="94"/>
                    </a:cubicBezTo>
                    <a:cubicBezTo>
                      <a:pt x="1078" y="93"/>
                      <a:pt x="1076" y="94"/>
                      <a:pt x="1076" y="95"/>
                    </a:cubicBezTo>
                    <a:cubicBezTo>
                      <a:pt x="1075" y="95"/>
                      <a:pt x="1075" y="96"/>
                      <a:pt x="1076" y="97"/>
                    </a:cubicBezTo>
                    <a:cubicBezTo>
                      <a:pt x="1077" y="100"/>
                      <a:pt x="1077" y="102"/>
                      <a:pt x="1076" y="104"/>
                    </a:cubicBezTo>
                    <a:cubicBezTo>
                      <a:pt x="1076" y="105"/>
                      <a:pt x="1076" y="106"/>
                      <a:pt x="1076" y="107"/>
                    </a:cubicBezTo>
                    <a:cubicBezTo>
                      <a:pt x="1075" y="110"/>
                      <a:pt x="1073" y="111"/>
                      <a:pt x="1072" y="111"/>
                    </a:cubicBezTo>
                    <a:cubicBezTo>
                      <a:pt x="1071" y="111"/>
                      <a:pt x="1070" y="110"/>
                      <a:pt x="1068" y="110"/>
                    </a:cubicBezTo>
                    <a:cubicBezTo>
                      <a:pt x="1068" y="109"/>
                      <a:pt x="1067" y="109"/>
                      <a:pt x="1066" y="109"/>
                    </a:cubicBezTo>
                    <a:cubicBezTo>
                      <a:pt x="1065" y="108"/>
                      <a:pt x="1065" y="109"/>
                      <a:pt x="1064" y="109"/>
                    </a:cubicBezTo>
                    <a:cubicBezTo>
                      <a:pt x="1063" y="110"/>
                      <a:pt x="1061" y="111"/>
                      <a:pt x="1058" y="111"/>
                    </a:cubicBezTo>
                    <a:cubicBezTo>
                      <a:pt x="1056" y="111"/>
                      <a:pt x="1055" y="111"/>
                      <a:pt x="1053" y="110"/>
                    </a:cubicBezTo>
                    <a:cubicBezTo>
                      <a:pt x="1049" y="109"/>
                      <a:pt x="1046" y="109"/>
                      <a:pt x="1043" y="109"/>
                    </a:cubicBezTo>
                    <a:cubicBezTo>
                      <a:pt x="1041" y="109"/>
                      <a:pt x="1038" y="109"/>
                      <a:pt x="1036" y="106"/>
                    </a:cubicBezTo>
                    <a:cubicBezTo>
                      <a:pt x="1036" y="106"/>
                      <a:pt x="1036" y="105"/>
                      <a:pt x="1035" y="105"/>
                    </a:cubicBezTo>
                    <a:cubicBezTo>
                      <a:pt x="1035" y="108"/>
                      <a:pt x="1030" y="108"/>
                      <a:pt x="1029" y="108"/>
                    </a:cubicBezTo>
                    <a:cubicBezTo>
                      <a:pt x="1025" y="108"/>
                      <a:pt x="1017" y="107"/>
                      <a:pt x="1016" y="103"/>
                    </a:cubicBezTo>
                    <a:cubicBezTo>
                      <a:pt x="1015" y="100"/>
                      <a:pt x="1016" y="98"/>
                      <a:pt x="1018" y="97"/>
                    </a:cubicBezTo>
                    <a:cubicBezTo>
                      <a:pt x="1016" y="97"/>
                      <a:pt x="1014" y="97"/>
                      <a:pt x="1012" y="97"/>
                    </a:cubicBezTo>
                    <a:cubicBezTo>
                      <a:pt x="1008" y="97"/>
                      <a:pt x="1005" y="96"/>
                      <a:pt x="1001" y="95"/>
                    </a:cubicBezTo>
                    <a:cubicBezTo>
                      <a:pt x="998" y="94"/>
                      <a:pt x="995" y="94"/>
                      <a:pt x="991" y="94"/>
                    </a:cubicBezTo>
                    <a:cubicBezTo>
                      <a:pt x="988" y="94"/>
                      <a:pt x="988" y="94"/>
                      <a:pt x="988" y="94"/>
                    </a:cubicBezTo>
                    <a:cubicBezTo>
                      <a:pt x="981" y="95"/>
                      <a:pt x="967" y="96"/>
                      <a:pt x="964" y="97"/>
                    </a:cubicBezTo>
                    <a:cubicBezTo>
                      <a:pt x="964" y="97"/>
                      <a:pt x="964" y="98"/>
                      <a:pt x="964" y="98"/>
                    </a:cubicBezTo>
                    <a:cubicBezTo>
                      <a:pt x="965" y="99"/>
                      <a:pt x="965" y="101"/>
                      <a:pt x="964" y="102"/>
                    </a:cubicBezTo>
                    <a:cubicBezTo>
                      <a:pt x="964" y="103"/>
                      <a:pt x="963" y="103"/>
                      <a:pt x="962" y="104"/>
                    </a:cubicBezTo>
                    <a:cubicBezTo>
                      <a:pt x="961" y="104"/>
                      <a:pt x="961" y="104"/>
                      <a:pt x="961" y="104"/>
                    </a:cubicBezTo>
                    <a:cubicBezTo>
                      <a:pt x="960" y="104"/>
                      <a:pt x="959" y="103"/>
                      <a:pt x="958" y="102"/>
                    </a:cubicBezTo>
                    <a:cubicBezTo>
                      <a:pt x="957" y="101"/>
                      <a:pt x="957" y="98"/>
                      <a:pt x="957" y="95"/>
                    </a:cubicBezTo>
                    <a:cubicBezTo>
                      <a:pt x="958" y="94"/>
                      <a:pt x="958" y="92"/>
                      <a:pt x="958" y="91"/>
                    </a:cubicBezTo>
                    <a:cubicBezTo>
                      <a:pt x="957" y="90"/>
                      <a:pt x="957" y="90"/>
                      <a:pt x="956" y="89"/>
                    </a:cubicBezTo>
                    <a:cubicBezTo>
                      <a:pt x="956" y="90"/>
                      <a:pt x="956" y="91"/>
                      <a:pt x="955" y="91"/>
                    </a:cubicBezTo>
                    <a:cubicBezTo>
                      <a:pt x="953" y="94"/>
                      <a:pt x="948" y="94"/>
                      <a:pt x="947" y="94"/>
                    </a:cubicBezTo>
                    <a:cubicBezTo>
                      <a:pt x="946" y="94"/>
                      <a:pt x="943" y="94"/>
                      <a:pt x="941" y="92"/>
                    </a:cubicBezTo>
                    <a:cubicBezTo>
                      <a:pt x="937" y="89"/>
                      <a:pt x="934" y="87"/>
                      <a:pt x="929" y="86"/>
                    </a:cubicBezTo>
                    <a:cubicBezTo>
                      <a:pt x="928" y="86"/>
                      <a:pt x="928" y="86"/>
                      <a:pt x="927" y="86"/>
                    </a:cubicBezTo>
                    <a:cubicBezTo>
                      <a:pt x="923" y="86"/>
                      <a:pt x="919" y="89"/>
                      <a:pt x="918" y="90"/>
                    </a:cubicBezTo>
                    <a:cubicBezTo>
                      <a:pt x="919" y="91"/>
                      <a:pt x="920" y="91"/>
                      <a:pt x="921" y="91"/>
                    </a:cubicBezTo>
                    <a:cubicBezTo>
                      <a:pt x="923" y="91"/>
                      <a:pt x="925" y="91"/>
                      <a:pt x="925" y="93"/>
                    </a:cubicBezTo>
                    <a:cubicBezTo>
                      <a:pt x="925" y="94"/>
                      <a:pt x="925" y="95"/>
                      <a:pt x="925" y="95"/>
                    </a:cubicBezTo>
                    <a:cubicBezTo>
                      <a:pt x="924" y="97"/>
                      <a:pt x="921" y="97"/>
                      <a:pt x="916" y="98"/>
                    </a:cubicBezTo>
                    <a:cubicBezTo>
                      <a:pt x="915" y="98"/>
                      <a:pt x="912" y="98"/>
                      <a:pt x="911" y="98"/>
                    </a:cubicBezTo>
                    <a:cubicBezTo>
                      <a:pt x="909" y="103"/>
                      <a:pt x="893" y="105"/>
                      <a:pt x="893" y="105"/>
                    </a:cubicBezTo>
                    <a:cubicBezTo>
                      <a:pt x="890" y="106"/>
                      <a:pt x="890" y="106"/>
                      <a:pt x="890" y="106"/>
                    </a:cubicBezTo>
                    <a:cubicBezTo>
                      <a:pt x="881" y="107"/>
                      <a:pt x="879" y="107"/>
                      <a:pt x="875" y="111"/>
                    </a:cubicBezTo>
                    <a:cubicBezTo>
                      <a:pt x="874" y="112"/>
                      <a:pt x="873" y="112"/>
                      <a:pt x="872" y="112"/>
                    </a:cubicBezTo>
                    <a:cubicBezTo>
                      <a:pt x="870" y="112"/>
                      <a:pt x="870" y="112"/>
                      <a:pt x="870" y="112"/>
                    </a:cubicBezTo>
                    <a:cubicBezTo>
                      <a:pt x="870" y="111"/>
                      <a:pt x="870" y="111"/>
                      <a:pt x="870" y="111"/>
                    </a:cubicBezTo>
                    <a:cubicBezTo>
                      <a:pt x="868" y="108"/>
                      <a:pt x="874" y="101"/>
                      <a:pt x="875" y="100"/>
                    </a:cubicBezTo>
                    <a:cubicBezTo>
                      <a:pt x="878" y="97"/>
                      <a:pt x="880" y="97"/>
                      <a:pt x="882" y="96"/>
                    </a:cubicBezTo>
                    <a:cubicBezTo>
                      <a:pt x="884" y="96"/>
                      <a:pt x="885" y="95"/>
                      <a:pt x="886" y="95"/>
                    </a:cubicBezTo>
                    <a:cubicBezTo>
                      <a:pt x="888" y="91"/>
                      <a:pt x="891" y="91"/>
                      <a:pt x="896" y="90"/>
                    </a:cubicBezTo>
                    <a:cubicBezTo>
                      <a:pt x="897" y="90"/>
                      <a:pt x="898" y="90"/>
                      <a:pt x="899" y="90"/>
                    </a:cubicBezTo>
                    <a:cubicBezTo>
                      <a:pt x="902" y="89"/>
                      <a:pt x="903" y="88"/>
                      <a:pt x="905" y="87"/>
                    </a:cubicBezTo>
                    <a:cubicBezTo>
                      <a:pt x="905" y="86"/>
                      <a:pt x="906" y="85"/>
                      <a:pt x="908" y="84"/>
                    </a:cubicBezTo>
                    <a:cubicBezTo>
                      <a:pt x="909" y="84"/>
                      <a:pt x="909" y="84"/>
                      <a:pt x="909" y="84"/>
                    </a:cubicBezTo>
                    <a:cubicBezTo>
                      <a:pt x="911" y="83"/>
                      <a:pt x="918" y="80"/>
                      <a:pt x="918" y="78"/>
                    </a:cubicBezTo>
                    <a:cubicBezTo>
                      <a:pt x="920" y="74"/>
                      <a:pt x="936" y="69"/>
                      <a:pt x="939" y="69"/>
                    </a:cubicBezTo>
                    <a:cubicBezTo>
                      <a:pt x="940" y="69"/>
                      <a:pt x="941" y="67"/>
                      <a:pt x="941" y="66"/>
                    </a:cubicBezTo>
                    <a:cubicBezTo>
                      <a:pt x="942" y="65"/>
                      <a:pt x="943" y="63"/>
                      <a:pt x="945" y="63"/>
                    </a:cubicBezTo>
                    <a:cubicBezTo>
                      <a:pt x="946" y="63"/>
                      <a:pt x="949" y="62"/>
                      <a:pt x="958" y="58"/>
                    </a:cubicBezTo>
                    <a:cubicBezTo>
                      <a:pt x="960" y="57"/>
                      <a:pt x="961" y="54"/>
                      <a:pt x="962" y="53"/>
                    </a:cubicBezTo>
                    <a:cubicBezTo>
                      <a:pt x="961" y="53"/>
                      <a:pt x="961" y="53"/>
                      <a:pt x="961" y="53"/>
                    </a:cubicBezTo>
                    <a:cubicBezTo>
                      <a:pt x="959" y="52"/>
                      <a:pt x="957" y="51"/>
                      <a:pt x="957" y="49"/>
                    </a:cubicBezTo>
                    <a:cubicBezTo>
                      <a:pt x="957" y="48"/>
                      <a:pt x="957" y="48"/>
                      <a:pt x="957" y="47"/>
                    </a:cubicBezTo>
                    <a:cubicBezTo>
                      <a:pt x="958" y="46"/>
                      <a:pt x="959" y="46"/>
                      <a:pt x="960" y="46"/>
                    </a:cubicBezTo>
                    <a:cubicBezTo>
                      <a:pt x="961" y="46"/>
                      <a:pt x="962" y="46"/>
                      <a:pt x="964" y="45"/>
                    </a:cubicBezTo>
                    <a:cubicBezTo>
                      <a:pt x="964" y="45"/>
                      <a:pt x="964" y="45"/>
                      <a:pt x="963" y="44"/>
                    </a:cubicBezTo>
                    <a:cubicBezTo>
                      <a:pt x="963" y="44"/>
                      <a:pt x="963" y="44"/>
                      <a:pt x="962" y="44"/>
                    </a:cubicBezTo>
                    <a:cubicBezTo>
                      <a:pt x="962" y="44"/>
                      <a:pt x="961" y="44"/>
                      <a:pt x="961" y="44"/>
                    </a:cubicBezTo>
                    <a:cubicBezTo>
                      <a:pt x="960" y="44"/>
                      <a:pt x="960" y="44"/>
                      <a:pt x="960" y="44"/>
                    </a:cubicBezTo>
                    <a:cubicBezTo>
                      <a:pt x="959" y="43"/>
                      <a:pt x="959" y="43"/>
                      <a:pt x="959" y="43"/>
                    </a:cubicBezTo>
                    <a:cubicBezTo>
                      <a:pt x="958" y="42"/>
                      <a:pt x="959" y="41"/>
                      <a:pt x="959" y="40"/>
                    </a:cubicBezTo>
                    <a:cubicBezTo>
                      <a:pt x="959" y="39"/>
                      <a:pt x="960" y="38"/>
                      <a:pt x="959" y="38"/>
                    </a:cubicBezTo>
                    <a:cubicBezTo>
                      <a:pt x="959" y="37"/>
                      <a:pt x="957" y="37"/>
                      <a:pt x="956" y="38"/>
                    </a:cubicBezTo>
                    <a:cubicBezTo>
                      <a:pt x="956" y="38"/>
                      <a:pt x="955" y="38"/>
                      <a:pt x="954" y="38"/>
                    </a:cubicBezTo>
                    <a:cubicBezTo>
                      <a:pt x="953" y="38"/>
                      <a:pt x="952" y="38"/>
                      <a:pt x="952" y="37"/>
                    </a:cubicBezTo>
                    <a:cubicBezTo>
                      <a:pt x="951" y="37"/>
                      <a:pt x="951" y="36"/>
                      <a:pt x="951" y="35"/>
                    </a:cubicBezTo>
                    <a:cubicBezTo>
                      <a:pt x="951" y="31"/>
                      <a:pt x="951" y="28"/>
                      <a:pt x="949" y="27"/>
                    </a:cubicBezTo>
                    <a:cubicBezTo>
                      <a:pt x="950" y="27"/>
                      <a:pt x="949" y="28"/>
                      <a:pt x="948" y="28"/>
                    </a:cubicBezTo>
                    <a:cubicBezTo>
                      <a:pt x="947" y="28"/>
                      <a:pt x="946" y="29"/>
                      <a:pt x="944" y="29"/>
                    </a:cubicBezTo>
                    <a:cubicBezTo>
                      <a:pt x="942" y="29"/>
                      <a:pt x="941" y="29"/>
                      <a:pt x="940" y="28"/>
                    </a:cubicBezTo>
                    <a:cubicBezTo>
                      <a:pt x="937" y="26"/>
                      <a:pt x="930" y="24"/>
                      <a:pt x="926" y="24"/>
                    </a:cubicBezTo>
                    <a:cubicBezTo>
                      <a:pt x="926" y="24"/>
                      <a:pt x="926" y="24"/>
                      <a:pt x="926" y="24"/>
                    </a:cubicBezTo>
                    <a:cubicBezTo>
                      <a:pt x="925" y="25"/>
                      <a:pt x="924" y="25"/>
                      <a:pt x="921" y="24"/>
                    </a:cubicBezTo>
                    <a:cubicBezTo>
                      <a:pt x="921" y="24"/>
                      <a:pt x="919" y="23"/>
                      <a:pt x="919" y="23"/>
                    </a:cubicBezTo>
                    <a:cubicBezTo>
                      <a:pt x="918" y="24"/>
                      <a:pt x="917" y="25"/>
                      <a:pt x="911" y="25"/>
                    </a:cubicBezTo>
                    <a:cubicBezTo>
                      <a:pt x="909" y="25"/>
                      <a:pt x="905" y="24"/>
                      <a:pt x="903" y="24"/>
                    </a:cubicBezTo>
                    <a:cubicBezTo>
                      <a:pt x="901" y="23"/>
                      <a:pt x="899" y="25"/>
                      <a:pt x="899" y="26"/>
                    </a:cubicBezTo>
                    <a:cubicBezTo>
                      <a:pt x="898" y="30"/>
                      <a:pt x="892" y="30"/>
                      <a:pt x="890" y="30"/>
                    </a:cubicBezTo>
                    <a:cubicBezTo>
                      <a:pt x="887" y="30"/>
                      <a:pt x="883" y="30"/>
                      <a:pt x="882" y="29"/>
                    </a:cubicBezTo>
                    <a:cubicBezTo>
                      <a:pt x="881" y="29"/>
                      <a:pt x="881" y="29"/>
                      <a:pt x="881" y="29"/>
                    </a:cubicBezTo>
                    <a:cubicBezTo>
                      <a:pt x="880" y="28"/>
                      <a:pt x="880" y="28"/>
                      <a:pt x="880" y="28"/>
                    </a:cubicBezTo>
                    <a:cubicBezTo>
                      <a:pt x="880" y="26"/>
                      <a:pt x="881" y="24"/>
                      <a:pt x="885" y="20"/>
                    </a:cubicBezTo>
                    <a:cubicBezTo>
                      <a:pt x="886" y="20"/>
                      <a:pt x="886" y="19"/>
                      <a:pt x="887" y="18"/>
                    </a:cubicBezTo>
                    <a:cubicBezTo>
                      <a:pt x="886" y="18"/>
                      <a:pt x="884" y="18"/>
                      <a:pt x="882" y="18"/>
                    </a:cubicBezTo>
                    <a:cubicBezTo>
                      <a:pt x="881" y="18"/>
                      <a:pt x="880" y="18"/>
                      <a:pt x="878" y="18"/>
                    </a:cubicBezTo>
                    <a:cubicBezTo>
                      <a:pt x="873" y="18"/>
                      <a:pt x="871" y="18"/>
                      <a:pt x="870" y="17"/>
                    </a:cubicBezTo>
                    <a:cubicBezTo>
                      <a:pt x="870" y="16"/>
                      <a:pt x="865" y="16"/>
                      <a:pt x="860" y="16"/>
                    </a:cubicBezTo>
                    <a:cubicBezTo>
                      <a:pt x="860" y="16"/>
                      <a:pt x="859" y="16"/>
                      <a:pt x="859" y="16"/>
                    </a:cubicBezTo>
                    <a:cubicBezTo>
                      <a:pt x="858" y="16"/>
                      <a:pt x="858" y="16"/>
                      <a:pt x="858" y="16"/>
                    </a:cubicBezTo>
                    <a:cubicBezTo>
                      <a:pt x="856" y="16"/>
                      <a:pt x="855" y="14"/>
                      <a:pt x="855" y="14"/>
                    </a:cubicBezTo>
                    <a:cubicBezTo>
                      <a:pt x="855" y="13"/>
                      <a:pt x="855" y="11"/>
                      <a:pt x="862" y="10"/>
                    </a:cubicBezTo>
                    <a:cubicBezTo>
                      <a:pt x="863" y="10"/>
                      <a:pt x="865" y="9"/>
                      <a:pt x="866" y="9"/>
                    </a:cubicBezTo>
                    <a:cubicBezTo>
                      <a:pt x="868" y="8"/>
                      <a:pt x="870" y="7"/>
                      <a:pt x="872" y="6"/>
                    </a:cubicBezTo>
                    <a:cubicBezTo>
                      <a:pt x="873" y="6"/>
                      <a:pt x="873" y="6"/>
                      <a:pt x="873" y="6"/>
                    </a:cubicBezTo>
                    <a:cubicBezTo>
                      <a:pt x="873" y="6"/>
                      <a:pt x="872" y="5"/>
                      <a:pt x="872" y="5"/>
                    </a:cubicBezTo>
                    <a:cubicBezTo>
                      <a:pt x="872" y="4"/>
                      <a:pt x="870" y="4"/>
                      <a:pt x="869" y="4"/>
                    </a:cubicBezTo>
                    <a:cubicBezTo>
                      <a:pt x="867" y="4"/>
                      <a:pt x="866" y="4"/>
                      <a:pt x="864" y="3"/>
                    </a:cubicBezTo>
                    <a:cubicBezTo>
                      <a:pt x="862" y="3"/>
                      <a:pt x="862" y="3"/>
                      <a:pt x="862" y="3"/>
                    </a:cubicBezTo>
                    <a:cubicBezTo>
                      <a:pt x="858" y="2"/>
                      <a:pt x="855" y="1"/>
                      <a:pt x="852" y="1"/>
                    </a:cubicBezTo>
                    <a:cubicBezTo>
                      <a:pt x="851" y="0"/>
                      <a:pt x="849" y="1"/>
                      <a:pt x="846" y="2"/>
                    </a:cubicBezTo>
                    <a:cubicBezTo>
                      <a:pt x="844" y="2"/>
                      <a:pt x="842" y="3"/>
                      <a:pt x="838" y="4"/>
                    </a:cubicBezTo>
                    <a:cubicBezTo>
                      <a:pt x="834" y="5"/>
                      <a:pt x="832" y="7"/>
                      <a:pt x="831" y="9"/>
                    </a:cubicBezTo>
                    <a:cubicBezTo>
                      <a:pt x="829" y="10"/>
                      <a:pt x="828" y="12"/>
                      <a:pt x="826" y="13"/>
                    </a:cubicBezTo>
                    <a:cubicBezTo>
                      <a:pt x="824" y="14"/>
                      <a:pt x="820" y="17"/>
                      <a:pt x="819" y="19"/>
                    </a:cubicBezTo>
                    <a:cubicBezTo>
                      <a:pt x="822" y="20"/>
                      <a:pt x="822" y="23"/>
                      <a:pt x="822" y="24"/>
                    </a:cubicBezTo>
                    <a:cubicBezTo>
                      <a:pt x="822" y="24"/>
                      <a:pt x="822" y="25"/>
                      <a:pt x="822" y="25"/>
                    </a:cubicBezTo>
                    <a:cubicBezTo>
                      <a:pt x="822" y="26"/>
                      <a:pt x="822" y="27"/>
                      <a:pt x="821" y="28"/>
                    </a:cubicBezTo>
                    <a:cubicBezTo>
                      <a:pt x="820" y="30"/>
                      <a:pt x="817" y="30"/>
                      <a:pt x="813" y="30"/>
                    </a:cubicBezTo>
                    <a:cubicBezTo>
                      <a:pt x="812" y="30"/>
                      <a:pt x="810" y="29"/>
                      <a:pt x="808" y="29"/>
                    </a:cubicBezTo>
                    <a:cubicBezTo>
                      <a:pt x="803" y="29"/>
                      <a:pt x="800" y="30"/>
                      <a:pt x="799" y="30"/>
                    </a:cubicBezTo>
                    <a:cubicBezTo>
                      <a:pt x="799" y="31"/>
                      <a:pt x="801" y="32"/>
                      <a:pt x="802" y="32"/>
                    </a:cubicBezTo>
                    <a:cubicBezTo>
                      <a:pt x="804" y="33"/>
                      <a:pt x="806" y="34"/>
                      <a:pt x="805" y="36"/>
                    </a:cubicBezTo>
                    <a:cubicBezTo>
                      <a:pt x="805" y="37"/>
                      <a:pt x="805" y="38"/>
                      <a:pt x="802" y="38"/>
                    </a:cubicBezTo>
                    <a:cubicBezTo>
                      <a:pt x="800" y="38"/>
                      <a:pt x="796" y="37"/>
                      <a:pt x="794" y="36"/>
                    </a:cubicBezTo>
                    <a:cubicBezTo>
                      <a:pt x="794" y="36"/>
                      <a:pt x="793" y="35"/>
                      <a:pt x="792" y="35"/>
                    </a:cubicBezTo>
                    <a:cubicBezTo>
                      <a:pt x="789" y="35"/>
                      <a:pt x="787" y="36"/>
                      <a:pt x="787" y="37"/>
                    </a:cubicBezTo>
                    <a:cubicBezTo>
                      <a:pt x="786" y="39"/>
                      <a:pt x="784" y="40"/>
                      <a:pt x="781" y="40"/>
                    </a:cubicBezTo>
                    <a:cubicBezTo>
                      <a:pt x="780" y="40"/>
                      <a:pt x="778" y="40"/>
                      <a:pt x="777" y="40"/>
                    </a:cubicBezTo>
                    <a:cubicBezTo>
                      <a:pt x="777" y="40"/>
                      <a:pt x="776" y="40"/>
                      <a:pt x="775" y="40"/>
                    </a:cubicBezTo>
                    <a:cubicBezTo>
                      <a:pt x="774" y="40"/>
                      <a:pt x="772" y="41"/>
                      <a:pt x="770" y="40"/>
                    </a:cubicBezTo>
                    <a:cubicBezTo>
                      <a:pt x="769" y="40"/>
                      <a:pt x="768" y="39"/>
                      <a:pt x="768" y="38"/>
                    </a:cubicBezTo>
                    <a:cubicBezTo>
                      <a:pt x="768" y="37"/>
                      <a:pt x="769" y="35"/>
                      <a:pt x="770" y="34"/>
                    </a:cubicBezTo>
                    <a:cubicBezTo>
                      <a:pt x="771" y="34"/>
                      <a:pt x="771" y="34"/>
                      <a:pt x="771" y="33"/>
                    </a:cubicBezTo>
                    <a:cubicBezTo>
                      <a:pt x="771" y="33"/>
                      <a:pt x="771" y="33"/>
                      <a:pt x="771" y="33"/>
                    </a:cubicBezTo>
                    <a:cubicBezTo>
                      <a:pt x="768" y="33"/>
                      <a:pt x="765" y="35"/>
                      <a:pt x="765" y="35"/>
                    </a:cubicBezTo>
                    <a:cubicBezTo>
                      <a:pt x="765" y="37"/>
                      <a:pt x="763" y="38"/>
                      <a:pt x="762" y="38"/>
                    </a:cubicBezTo>
                    <a:cubicBezTo>
                      <a:pt x="761" y="38"/>
                      <a:pt x="759" y="37"/>
                      <a:pt x="758" y="36"/>
                    </a:cubicBezTo>
                    <a:cubicBezTo>
                      <a:pt x="758" y="36"/>
                      <a:pt x="757" y="36"/>
                      <a:pt x="756" y="35"/>
                    </a:cubicBezTo>
                    <a:cubicBezTo>
                      <a:pt x="756" y="36"/>
                      <a:pt x="756" y="36"/>
                      <a:pt x="756" y="36"/>
                    </a:cubicBezTo>
                    <a:cubicBezTo>
                      <a:pt x="754" y="37"/>
                      <a:pt x="752" y="38"/>
                      <a:pt x="749" y="39"/>
                    </a:cubicBezTo>
                    <a:cubicBezTo>
                      <a:pt x="747" y="40"/>
                      <a:pt x="745" y="40"/>
                      <a:pt x="742" y="39"/>
                    </a:cubicBezTo>
                    <a:cubicBezTo>
                      <a:pt x="742" y="39"/>
                      <a:pt x="741" y="39"/>
                      <a:pt x="741" y="39"/>
                    </a:cubicBezTo>
                    <a:cubicBezTo>
                      <a:pt x="741" y="39"/>
                      <a:pt x="742" y="40"/>
                      <a:pt x="742" y="40"/>
                    </a:cubicBezTo>
                    <a:cubicBezTo>
                      <a:pt x="744" y="40"/>
                      <a:pt x="746" y="41"/>
                      <a:pt x="746" y="43"/>
                    </a:cubicBezTo>
                    <a:cubicBezTo>
                      <a:pt x="746" y="43"/>
                      <a:pt x="746" y="43"/>
                      <a:pt x="746" y="43"/>
                    </a:cubicBezTo>
                    <a:cubicBezTo>
                      <a:pt x="746" y="44"/>
                      <a:pt x="746" y="44"/>
                      <a:pt x="746" y="44"/>
                    </a:cubicBezTo>
                    <a:cubicBezTo>
                      <a:pt x="745" y="45"/>
                      <a:pt x="744" y="45"/>
                      <a:pt x="737" y="46"/>
                    </a:cubicBezTo>
                    <a:cubicBezTo>
                      <a:pt x="734" y="46"/>
                      <a:pt x="729" y="47"/>
                      <a:pt x="727" y="47"/>
                    </a:cubicBezTo>
                    <a:cubicBezTo>
                      <a:pt x="726" y="49"/>
                      <a:pt x="721" y="50"/>
                      <a:pt x="713" y="50"/>
                    </a:cubicBezTo>
                    <a:cubicBezTo>
                      <a:pt x="711" y="50"/>
                      <a:pt x="711" y="50"/>
                      <a:pt x="711" y="50"/>
                    </a:cubicBezTo>
                    <a:cubicBezTo>
                      <a:pt x="708" y="50"/>
                      <a:pt x="708" y="50"/>
                      <a:pt x="707" y="51"/>
                    </a:cubicBezTo>
                    <a:cubicBezTo>
                      <a:pt x="706" y="53"/>
                      <a:pt x="705" y="54"/>
                      <a:pt x="701" y="55"/>
                    </a:cubicBezTo>
                    <a:cubicBezTo>
                      <a:pt x="699" y="55"/>
                      <a:pt x="699" y="55"/>
                      <a:pt x="699" y="55"/>
                    </a:cubicBezTo>
                    <a:cubicBezTo>
                      <a:pt x="695" y="56"/>
                      <a:pt x="693" y="56"/>
                      <a:pt x="692" y="58"/>
                    </a:cubicBezTo>
                    <a:cubicBezTo>
                      <a:pt x="690" y="60"/>
                      <a:pt x="688" y="62"/>
                      <a:pt x="685" y="62"/>
                    </a:cubicBezTo>
                    <a:cubicBezTo>
                      <a:pt x="683" y="62"/>
                      <a:pt x="681" y="61"/>
                      <a:pt x="680" y="60"/>
                    </a:cubicBezTo>
                    <a:cubicBezTo>
                      <a:pt x="680" y="60"/>
                      <a:pt x="680" y="60"/>
                      <a:pt x="680" y="61"/>
                    </a:cubicBezTo>
                    <a:cubicBezTo>
                      <a:pt x="680" y="63"/>
                      <a:pt x="678" y="65"/>
                      <a:pt x="675" y="64"/>
                    </a:cubicBezTo>
                    <a:cubicBezTo>
                      <a:pt x="676" y="65"/>
                      <a:pt x="676" y="65"/>
                      <a:pt x="676" y="66"/>
                    </a:cubicBezTo>
                    <a:cubicBezTo>
                      <a:pt x="677" y="67"/>
                      <a:pt x="677" y="69"/>
                      <a:pt x="676" y="71"/>
                    </a:cubicBezTo>
                    <a:cubicBezTo>
                      <a:pt x="676" y="71"/>
                      <a:pt x="675" y="71"/>
                      <a:pt x="675" y="71"/>
                    </a:cubicBezTo>
                    <a:cubicBezTo>
                      <a:pt x="676" y="72"/>
                      <a:pt x="677" y="74"/>
                      <a:pt x="678" y="76"/>
                    </a:cubicBezTo>
                    <a:cubicBezTo>
                      <a:pt x="678" y="77"/>
                      <a:pt x="678" y="77"/>
                      <a:pt x="677" y="78"/>
                    </a:cubicBezTo>
                    <a:cubicBezTo>
                      <a:pt x="677" y="78"/>
                      <a:pt x="676" y="79"/>
                      <a:pt x="675" y="79"/>
                    </a:cubicBezTo>
                    <a:cubicBezTo>
                      <a:pt x="675" y="79"/>
                      <a:pt x="675" y="79"/>
                      <a:pt x="675" y="79"/>
                    </a:cubicBezTo>
                    <a:cubicBezTo>
                      <a:pt x="675" y="79"/>
                      <a:pt x="675" y="80"/>
                      <a:pt x="676" y="80"/>
                    </a:cubicBezTo>
                    <a:cubicBezTo>
                      <a:pt x="676" y="81"/>
                      <a:pt x="676" y="81"/>
                      <a:pt x="677" y="82"/>
                    </a:cubicBezTo>
                    <a:cubicBezTo>
                      <a:pt x="677" y="82"/>
                      <a:pt x="677" y="83"/>
                      <a:pt x="677" y="83"/>
                    </a:cubicBezTo>
                    <a:cubicBezTo>
                      <a:pt x="679" y="85"/>
                      <a:pt x="678" y="87"/>
                      <a:pt x="677" y="88"/>
                    </a:cubicBezTo>
                    <a:cubicBezTo>
                      <a:pt x="677" y="88"/>
                      <a:pt x="677" y="89"/>
                      <a:pt x="677" y="89"/>
                    </a:cubicBezTo>
                    <a:cubicBezTo>
                      <a:pt x="677" y="90"/>
                      <a:pt x="676" y="91"/>
                      <a:pt x="676" y="92"/>
                    </a:cubicBezTo>
                    <a:cubicBezTo>
                      <a:pt x="674" y="93"/>
                      <a:pt x="672" y="93"/>
                      <a:pt x="670" y="92"/>
                    </a:cubicBezTo>
                    <a:cubicBezTo>
                      <a:pt x="670" y="92"/>
                      <a:pt x="670" y="91"/>
                      <a:pt x="669" y="91"/>
                    </a:cubicBezTo>
                    <a:cubicBezTo>
                      <a:pt x="669" y="90"/>
                      <a:pt x="668" y="90"/>
                      <a:pt x="666" y="90"/>
                    </a:cubicBezTo>
                    <a:cubicBezTo>
                      <a:pt x="664" y="90"/>
                      <a:pt x="662" y="91"/>
                      <a:pt x="662" y="91"/>
                    </a:cubicBezTo>
                    <a:cubicBezTo>
                      <a:pt x="661" y="93"/>
                      <a:pt x="659" y="94"/>
                      <a:pt x="657" y="94"/>
                    </a:cubicBezTo>
                    <a:cubicBezTo>
                      <a:pt x="656" y="94"/>
                      <a:pt x="655" y="94"/>
                      <a:pt x="654" y="93"/>
                    </a:cubicBezTo>
                    <a:cubicBezTo>
                      <a:pt x="654" y="93"/>
                      <a:pt x="654" y="92"/>
                      <a:pt x="653" y="92"/>
                    </a:cubicBezTo>
                    <a:cubicBezTo>
                      <a:pt x="651" y="92"/>
                      <a:pt x="650" y="93"/>
                      <a:pt x="648" y="93"/>
                    </a:cubicBezTo>
                    <a:cubicBezTo>
                      <a:pt x="645" y="93"/>
                      <a:pt x="642" y="94"/>
                      <a:pt x="639" y="94"/>
                    </a:cubicBezTo>
                    <a:cubicBezTo>
                      <a:pt x="631" y="94"/>
                      <a:pt x="614" y="95"/>
                      <a:pt x="610" y="96"/>
                    </a:cubicBezTo>
                    <a:cubicBezTo>
                      <a:pt x="608" y="97"/>
                      <a:pt x="607" y="99"/>
                      <a:pt x="606" y="101"/>
                    </a:cubicBezTo>
                    <a:cubicBezTo>
                      <a:pt x="606" y="102"/>
                      <a:pt x="606" y="103"/>
                      <a:pt x="607" y="104"/>
                    </a:cubicBezTo>
                    <a:cubicBezTo>
                      <a:pt x="611" y="108"/>
                      <a:pt x="609" y="111"/>
                      <a:pt x="608" y="112"/>
                    </a:cubicBezTo>
                    <a:cubicBezTo>
                      <a:pt x="608" y="113"/>
                      <a:pt x="608" y="113"/>
                      <a:pt x="608" y="114"/>
                    </a:cubicBezTo>
                    <a:cubicBezTo>
                      <a:pt x="609" y="115"/>
                      <a:pt x="617" y="119"/>
                      <a:pt x="621" y="120"/>
                    </a:cubicBezTo>
                    <a:cubicBezTo>
                      <a:pt x="625" y="120"/>
                      <a:pt x="629" y="123"/>
                      <a:pt x="630" y="126"/>
                    </a:cubicBezTo>
                    <a:cubicBezTo>
                      <a:pt x="631" y="129"/>
                      <a:pt x="631" y="132"/>
                      <a:pt x="629" y="134"/>
                    </a:cubicBezTo>
                    <a:cubicBezTo>
                      <a:pt x="629" y="135"/>
                      <a:pt x="627" y="136"/>
                      <a:pt x="624" y="136"/>
                    </a:cubicBezTo>
                    <a:cubicBezTo>
                      <a:pt x="619" y="136"/>
                      <a:pt x="612" y="132"/>
                      <a:pt x="607" y="128"/>
                    </a:cubicBezTo>
                    <a:cubicBezTo>
                      <a:pt x="602" y="124"/>
                      <a:pt x="588" y="122"/>
                      <a:pt x="583" y="122"/>
                    </a:cubicBezTo>
                    <a:cubicBezTo>
                      <a:pt x="579" y="122"/>
                      <a:pt x="578" y="120"/>
                      <a:pt x="578" y="119"/>
                    </a:cubicBezTo>
                    <a:cubicBezTo>
                      <a:pt x="577" y="118"/>
                      <a:pt x="577" y="118"/>
                      <a:pt x="575" y="118"/>
                    </a:cubicBezTo>
                    <a:cubicBezTo>
                      <a:pt x="573" y="118"/>
                      <a:pt x="571" y="119"/>
                      <a:pt x="569" y="120"/>
                    </a:cubicBezTo>
                    <a:cubicBezTo>
                      <a:pt x="570" y="120"/>
                      <a:pt x="570" y="120"/>
                      <a:pt x="570" y="120"/>
                    </a:cubicBezTo>
                    <a:cubicBezTo>
                      <a:pt x="572" y="120"/>
                      <a:pt x="574" y="120"/>
                      <a:pt x="575" y="121"/>
                    </a:cubicBezTo>
                    <a:cubicBezTo>
                      <a:pt x="575" y="122"/>
                      <a:pt x="575" y="123"/>
                      <a:pt x="574" y="124"/>
                    </a:cubicBezTo>
                    <a:cubicBezTo>
                      <a:pt x="576" y="124"/>
                      <a:pt x="577" y="124"/>
                      <a:pt x="579" y="125"/>
                    </a:cubicBezTo>
                    <a:cubicBezTo>
                      <a:pt x="582" y="126"/>
                      <a:pt x="582" y="128"/>
                      <a:pt x="582" y="129"/>
                    </a:cubicBezTo>
                    <a:cubicBezTo>
                      <a:pt x="581" y="131"/>
                      <a:pt x="578" y="132"/>
                      <a:pt x="575" y="132"/>
                    </a:cubicBezTo>
                    <a:cubicBezTo>
                      <a:pt x="572" y="132"/>
                      <a:pt x="570" y="131"/>
                      <a:pt x="568" y="130"/>
                    </a:cubicBezTo>
                    <a:cubicBezTo>
                      <a:pt x="567" y="129"/>
                      <a:pt x="565" y="129"/>
                      <a:pt x="564" y="129"/>
                    </a:cubicBezTo>
                    <a:cubicBezTo>
                      <a:pt x="561" y="129"/>
                      <a:pt x="559" y="131"/>
                      <a:pt x="558" y="132"/>
                    </a:cubicBezTo>
                    <a:cubicBezTo>
                      <a:pt x="558" y="133"/>
                      <a:pt x="564" y="140"/>
                      <a:pt x="572" y="141"/>
                    </a:cubicBezTo>
                    <a:cubicBezTo>
                      <a:pt x="578" y="142"/>
                      <a:pt x="580" y="143"/>
                      <a:pt x="581" y="145"/>
                    </a:cubicBezTo>
                    <a:cubicBezTo>
                      <a:pt x="581" y="146"/>
                      <a:pt x="582" y="146"/>
                      <a:pt x="583" y="147"/>
                    </a:cubicBezTo>
                    <a:cubicBezTo>
                      <a:pt x="586" y="148"/>
                      <a:pt x="586" y="149"/>
                      <a:pt x="586" y="150"/>
                    </a:cubicBezTo>
                    <a:cubicBezTo>
                      <a:pt x="586" y="153"/>
                      <a:pt x="583" y="154"/>
                      <a:pt x="580" y="154"/>
                    </a:cubicBezTo>
                    <a:cubicBezTo>
                      <a:pt x="580" y="154"/>
                      <a:pt x="580" y="154"/>
                      <a:pt x="580" y="154"/>
                    </a:cubicBezTo>
                    <a:cubicBezTo>
                      <a:pt x="578" y="154"/>
                      <a:pt x="574" y="152"/>
                      <a:pt x="571" y="150"/>
                    </a:cubicBezTo>
                    <a:cubicBezTo>
                      <a:pt x="569" y="149"/>
                      <a:pt x="568" y="148"/>
                      <a:pt x="566" y="147"/>
                    </a:cubicBezTo>
                    <a:cubicBezTo>
                      <a:pt x="565" y="146"/>
                      <a:pt x="564" y="146"/>
                      <a:pt x="562" y="146"/>
                    </a:cubicBezTo>
                    <a:cubicBezTo>
                      <a:pt x="560" y="146"/>
                      <a:pt x="559" y="146"/>
                      <a:pt x="557" y="146"/>
                    </a:cubicBezTo>
                    <a:cubicBezTo>
                      <a:pt x="556" y="146"/>
                      <a:pt x="554" y="147"/>
                      <a:pt x="553" y="147"/>
                    </a:cubicBezTo>
                    <a:cubicBezTo>
                      <a:pt x="551" y="147"/>
                      <a:pt x="548" y="146"/>
                      <a:pt x="547" y="145"/>
                    </a:cubicBezTo>
                    <a:cubicBezTo>
                      <a:pt x="544" y="143"/>
                      <a:pt x="545" y="140"/>
                      <a:pt x="546" y="139"/>
                    </a:cubicBezTo>
                    <a:cubicBezTo>
                      <a:pt x="546" y="138"/>
                      <a:pt x="546" y="138"/>
                      <a:pt x="546" y="138"/>
                    </a:cubicBezTo>
                    <a:cubicBezTo>
                      <a:pt x="542" y="134"/>
                      <a:pt x="547" y="127"/>
                      <a:pt x="548" y="124"/>
                    </a:cubicBezTo>
                    <a:cubicBezTo>
                      <a:pt x="549" y="122"/>
                      <a:pt x="549" y="120"/>
                      <a:pt x="549" y="117"/>
                    </a:cubicBezTo>
                    <a:cubicBezTo>
                      <a:pt x="548" y="115"/>
                      <a:pt x="546" y="113"/>
                      <a:pt x="545" y="113"/>
                    </a:cubicBezTo>
                    <a:cubicBezTo>
                      <a:pt x="544" y="113"/>
                      <a:pt x="544" y="113"/>
                      <a:pt x="544" y="113"/>
                    </a:cubicBezTo>
                    <a:cubicBezTo>
                      <a:pt x="544" y="113"/>
                      <a:pt x="544" y="114"/>
                      <a:pt x="544" y="114"/>
                    </a:cubicBezTo>
                    <a:cubicBezTo>
                      <a:pt x="546" y="117"/>
                      <a:pt x="545" y="124"/>
                      <a:pt x="541" y="128"/>
                    </a:cubicBezTo>
                    <a:cubicBezTo>
                      <a:pt x="539" y="131"/>
                      <a:pt x="535" y="132"/>
                      <a:pt x="532" y="133"/>
                    </a:cubicBezTo>
                    <a:cubicBezTo>
                      <a:pt x="530" y="134"/>
                      <a:pt x="529" y="134"/>
                      <a:pt x="528" y="135"/>
                    </a:cubicBezTo>
                    <a:cubicBezTo>
                      <a:pt x="528" y="137"/>
                      <a:pt x="526" y="138"/>
                      <a:pt x="524" y="139"/>
                    </a:cubicBezTo>
                    <a:cubicBezTo>
                      <a:pt x="524" y="140"/>
                      <a:pt x="524" y="140"/>
                      <a:pt x="523" y="140"/>
                    </a:cubicBezTo>
                    <a:cubicBezTo>
                      <a:pt x="526" y="143"/>
                      <a:pt x="535" y="153"/>
                      <a:pt x="536" y="156"/>
                    </a:cubicBezTo>
                    <a:cubicBezTo>
                      <a:pt x="537" y="158"/>
                      <a:pt x="535" y="161"/>
                      <a:pt x="533" y="165"/>
                    </a:cubicBezTo>
                    <a:cubicBezTo>
                      <a:pt x="531" y="169"/>
                      <a:pt x="529" y="173"/>
                      <a:pt x="530" y="175"/>
                    </a:cubicBezTo>
                    <a:cubicBezTo>
                      <a:pt x="530" y="179"/>
                      <a:pt x="530" y="181"/>
                      <a:pt x="530" y="183"/>
                    </a:cubicBezTo>
                    <a:cubicBezTo>
                      <a:pt x="529" y="185"/>
                      <a:pt x="529" y="185"/>
                      <a:pt x="530" y="186"/>
                    </a:cubicBezTo>
                    <a:cubicBezTo>
                      <a:pt x="530" y="186"/>
                      <a:pt x="530" y="187"/>
                      <a:pt x="531" y="187"/>
                    </a:cubicBezTo>
                    <a:cubicBezTo>
                      <a:pt x="532" y="187"/>
                      <a:pt x="532" y="186"/>
                      <a:pt x="533" y="186"/>
                    </a:cubicBezTo>
                    <a:cubicBezTo>
                      <a:pt x="535" y="186"/>
                      <a:pt x="536" y="186"/>
                      <a:pt x="538" y="187"/>
                    </a:cubicBezTo>
                    <a:cubicBezTo>
                      <a:pt x="538" y="187"/>
                      <a:pt x="540" y="186"/>
                      <a:pt x="543" y="186"/>
                    </a:cubicBezTo>
                    <a:cubicBezTo>
                      <a:pt x="545" y="185"/>
                      <a:pt x="547" y="184"/>
                      <a:pt x="550" y="184"/>
                    </a:cubicBezTo>
                    <a:cubicBezTo>
                      <a:pt x="555" y="183"/>
                      <a:pt x="565" y="187"/>
                      <a:pt x="570" y="190"/>
                    </a:cubicBezTo>
                    <a:cubicBezTo>
                      <a:pt x="571" y="191"/>
                      <a:pt x="572" y="191"/>
                      <a:pt x="572" y="191"/>
                    </a:cubicBezTo>
                    <a:cubicBezTo>
                      <a:pt x="576" y="193"/>
                      <a:pt x="576" y="196"/>
                      <a:pt x="577" y="198"/>
                    </a:cubicBezTo>
                    <a:cubicBezTo>
                      <a:pt x="577" y="199"/>
                      <a:pt x="577" y="200"/>
                      <a:pt x="577" y="201"/>
                    </a:cubicBezTo>
                    <a:cubicBezTo>
                      <a:pt x="580" y="204"/>
                      <a:pt x="577" y="206"/>
                      <a:pt x="575" y="207"/>
                    </a:cubicBezTo>
                    <a:cubicBezTo>
                      <a:pt x="574" y="208"/>
                      <a:pt x="573" y="209"/>
                      <a:pt x="573" y="210"/>
                    </a:cubicBezTo>
                    <a:cubicBezTo>
                      <a:pt x="573" y="212"/>
                      <a:pt x="578" y="214"/>
                      <a:pt x="581" y="215"/>
                    </a:cubicBezTo>
                    <a:cubicBezTo>
                      <a:pt x="584" y="216"/>
                      <a:pt x="585" y="217"/>
                      <a:pt x="585" y="218"/>
                    </a:cubicBezTo>
                    <a:cubicBezTo>
                      <a:pt x="586" y="219"/>
                      <a:pt x="586" y="219"/>
                      <a:pt x="586" y="219"/>
                    </a:cubicBezTo>
                    <a:cubicBezTo>
                      <a:pt x="585" y="220"/>
                      <a:pt x="585" y="220"/>
                      <a:pt x="585" y="220"/>
                    </a:cubicBezTo>
                    <a:cubicBezTo>
                      <a:pt x="584" y="221"/>
                      <a:pt x="583" y="221"/>
                      <a:pt x="581" y="221"/>
                    </a:cubicBezTo>
                    <a:cubicBezTo>
                      <a:pt x="578" y="221"/>
                      <a:pt x="573" y="221"/>
                      <a:pt x="570" y="220"/>
                    </a:cubicBezTo>
                    <a:cubicBezTo>
                      <a:pt x="567" y="218"/>
                      <a:pt x="566" y="215"/>
                      <a:pt x="565" y="213"/>
                    </a:cubicBezTo>
                    <a:cubicBezTo>
                      <a:pt x="565" y="213"/>
                      <a:pt x="564" y="212"/>
                      <a:pt x="564" y="212"/>
                    </a:cubicBezTo>
                    <a:cubicBezTo>
                      <a:pt x="563" y="211"/>
                      <a:pt x="564" y="208"/>
                      <a:pt x="565" y="206"/>
                    </a:cubicBezTo>
                    <a:cubicBezTo>
                      <a:pt x="566" y="205"/>
                      <a:pt x="566" y="203"/>
                      <a:pt x="567" y="202"/>
                    </a:cubicBezTo>
                    <a:cubicBezTo>
                      <a:pt x="567" y="201"/>
                      <a:pt x="565" y="200"/>
                      <a:pt x="564" y="199"/>
                    </a:cubicBezTo>
                    <a:cubicBezTo>
                      <a:pt x="563" y="198"/>
                      <a:pt x="562" y="197"/>
                      <a:pt x="561" y="196"/>
                    </a:cubicBezTo>
                    <a:cubicBezTo>
                      <a:pt x="559" y="193"/>
                      <a:pt x="557" y="192"/>
                      <a:pt x="557" y="192"/>
                    </a:cubicBezTo>
                    <a:cubicBezTo>
                      <a:pt x="555" y="193"/>
                      <a:pt x="554" y="193"/>
                      <a:pt x="553" y="193"/>
                    </a:cubicBezTo>
                    <a:cubicBezTo>
                      <a:pt x="549" y="194"/>
                      <a:pt x="542" y="195"/>
                      <a:pt x="540" y="197"/>
                    </a:cubicBezTo>
                    <a:cubicBezTo>
                      <a:pt x="538" y="199"/>
                      <a:pt x="541" y="207"/>
                      <a:pt x="542" y="210"/>
                    </a:cubicBezTo>
                    <a:cubicBezTo>
                      <a:pt x="544" y="214"/>
                      <a:pt x="540" y="217"/>
                      <a:pt x="537" y="220"/>
                    </a:cubicBezTo>
                    <a:cubicBezTo>
                      <a:pt x="536" y="221"/>
                      <a:pt x="534" y="223"/>
                      <a:pt x="533" y="224"/>
                    </a:cubicBezTo>
                    <a:cubicBezTo>
                      <a:pt x="534" y="228"/>
                      <a:pt x="530" y="230"/>
                      <a:pt x="526" y="233"/>
                    </a:cubicBezTo>
                    <a:cubicBezTo>
                      <a:pt x="524" y="234"/>
                      <a:pt x="524" y="234"/>
                      <a:pt x="524" y="234"/>
                    </a:cubicBezTo>
                    <a:cubicBezTo>
                      <a:pt x="523" y="234"/>
                      <a:pt x="522" y="234"/>
                      <a:pt x="522" y="235"/>
                    </a:cubicBezTo>
                    <a:cubicBezTo>
                      <a:pt x="517" y="237"/>
                      <a:pt x="514" y="238"/>
                      <a:pt x="515" y="241"/>
                    </a:cubicBezTo>
                    <a:cubicBezTo>
                      <a:pt x="515" y="242"/>
                      <a:pt x="514" y="243"/>
                      <a:pt x="513" y="244"/>
                    </a:cubicBezTo>
                    <a:cubicBezTo>
                      <a:pt x="513" y="245"/>
                      <a:pt x="511" y="245"/>
                      <a:pt x="510" y="245"/>
                    </a:cubicBezTo>
                    <a:cubicBezTo>
                      <a:pt x="507" y="245"/>
                      <a:pt x="504" y="244"/>
                      <a:pt x="501" y="242"/>
                    </a:cubicBezTo>
                    <a:cubicBezTo>
                      <a:pt x="500" y="242"/>
                      <a:pt x="498" y="242"/>
                      <a:pt x="496" y="243"/>
                    </a:cubicBezTo>
                    <a:cubicBezTo>
                      <a:pt x="494" y="243"/>
                      <a:pt x="492" y="244"/>
                      <a:pt x="490" y="244"/>
                    </a:cubicBezTo>
                    <a:cubicBezTo>
                      <a:pt x="489" y="244"/>
                      <a:pt x="489" y="244"/>
                      <a:pt x="489" y="244"/>
                    </a:cubicBezTo>
                    <a:cubicBezTo>
                      <a:pt x="486" y="244"/>
                      <a:pt x="485" y="242"/>
                      <a:pt x="483" y="241"/>
                    </a:cubicBezTo>
                    <a:cubicBezTo>
                      <a:pt x="482" y="240"/>
                      <a:pt x="482" y="240"/>
                      <a:pt x="481" y="241"/>
                    </a:cubicBezTo>
                    <a:cubicBezTo>
                      <a:pt x="478" y="242"/>
                      <a:pt x="475" y="241"/>
                      <a:pt x="474" y="239"/>
                    </a:cubicBezTo>
                    <a:cubicBezTo>
                      <a:pt x="473" y="237"/>
                      <a:pt x="472" y="235"/>
                      <a:pt x="473" y="233"/>
                    </a:cubicBezTo>
                    <a:cubicBezTo>
                      <a:pt x="474" y="232"/>
                      <a:pt x="475" y="231"/>
                      <a:pt x="477" y="231"/>
                    </a:cubicBezTo>
                    <a:cubicBezTo>
                      <a:pt x="479" y="231"/>
                      <a:pt x="482" y="233"/>
                      <a:pt x="483" y="235"/>
                    </a:cubicBezTo>
                    <a:cubicBezTo>
                      <a:pt x="483" y="235"/>
                      <a:pt x="484" y="234"/>
                      <a:pt x="486" y="233"/>
                    </a:cubicBezTo>
                    <a:cubicBezTo>
                      <a:pt x="489" y="232"/>
                      <a:pt x="491" y="233"/>
                      <a:pt x="492" y="234"/>
                    </a:cubicBezTo>
                    <a:cubicBezTo>
                      <a:pt x="492" y="235"/>
                      <a:pt x="493" y="235"/>
                      <a:pt x="494" y="236"/>
                    </a:cubicBezTo>
                    <a:cubicBezTo>
                      <a:pt x="495" y="236"/>
                      <a:pt x="496" y="236"/>
                      <a:pt x="496" y="236"/>
                    </a:cubicBezTo>
                    <a:cubicBezTo>
                      <a:pt x="496" y="235"/>
                      <a:pt x="497" y="233"/>
                      <a:pt x="500" y="233"/>
                    </a:cubicBezTo>
                    <a:cubicBezTo>
                      <a:pt x="500" y="233"/>
                      <a:pt x="500" y="233"/>
                      <a:pt x="501" y="233"/>
                    </a:cubicBezTo>
                    <a:cubicBezTo>
                      <a:pt x="500" y="233"/>
                      <a:pt x="500" y="232"/>
                      <a:pt x="500" y="231"/>
                    </a:cubicBezTo>
                    <a:cubicBezTo>
                      <a:pt x="501" y="229"/>
                      <a:pt x="504" y="228"/>
                      <a:pt x="506" y="227"/>
                    </a:cubicBezTo>
                    <a:cubicBezTo>
                      <a:pt x="507" y="227"/>
                      <a:pt x="507" y="227"/>
                      <a:pt x="507" y="227"/>
                    </a:cubicBezTo>
                    <a:cubicBezTo>
                      <a:pt x="507" y="227"/>
                      <a:pt x="507" y="226"/>
                      <a:pt x="507" y="225"/>
                    </a:cubicBezTo>
                    <a:cubicBezTo>
                      <a:pt x="508" y="224"/>
                      <a:pt x="508" y="222"/>
                      <a:pt x="510" y="221"/>
                    </a:cubicBezTo>
                    <a:cubicBezTo>
                      <a:pt x="510" y="221"/>
                      <a:pt x="510" y="221"/>
                      <a:pt x="510" y="220"/>
                    </a:cubicBezTo>
                    <a:cubicBezTo>
                      <a:pt x="511" y="219"/>
                      <a:pt x="511" y="217"/>
                      <a:pt x="514" y="217"/>
                    </a:cubicBezTo>
                    <a:cubicBezTo>
                      <a:pt x="514" y="217"/>
                      <a:pt x="515" y="216"/>
                      <a:pt x="515" y="216"/>
                    </a:cubicBezTo>
                    <a:cubicBezTo>
                      <a:pt x="516" y="215"/>
                      <a:pt x="517" y="213"/>
                      <a:pt x="519" y="213"/>
                    </a:cubicBezTo>
                    <a:cubicBezTo>
                      <a:pt x="519" y="213"/>
                      <a:pt x="520" y="213"/>
                      <a:pt x="520" y="212"/>
                    </a:cubicBezTo>
                    <a:cubicBezTo>
                      <a:pt x="520" y="212"/>
                      <a:pt x="520" y="211"/>
                      <a:pt x="520" y="211"/>
                    </a:cubicBezTo>
                    <a:cubicBezTo>
                      <a:pt x="519" y="210"/>
                      <a:pt x="519" y="208"/>
                      <a:pt x="519" y="206"/>
                    </a:cubicBezTo>
                    <a:cubicBezTo>
                      <a:pt x="520" y="204"/>
                      <a:pt x="522" y="201"/>
                      <a:pt x="524" y="201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3" y="199"/>
                      <a:pt x="523" y="199"/>
                      <a:pt x="523" y="199"/>
                    </a:cubicBezTo>
                    <a:cubicBezTo>
                      <a:pt x="518" y="196"/>
                      <a:pt x="513" y="192"/>
                      <a:pt x="514" y="188"/>
                    </a:cubicBezTo>
                    <a:cubicBezTo>
                      <a:pt x="514" y="187"/>
                      <a:pt x="514" y="185"/>
                      <a:pt x="514" y="183"/>
                    </a:cubicBezTo>
                    <a:cubicBezTo>
                      <a:pt x="513" y="181"/>
                      <a:pt x="513" y="178"/>
                      <a:pt x="514" y="176"/>
                    </a:cubicBezTo>
                    <a:cubicBezTo>
                      <a:pt x="514" y="175"/>
                      <a:pt x="514" y="170"/>
                      <a:pt x="514" y="168"/>
                    </a:cubicBezTo>
                    <a:cubicBezTo>
                      <a:pt x="513" y="167"/>
                      <a:pt x="513" y="167"/>
                      <a:pt x="513" y="167"/>
                    </a:cubicBezTo>
                    <a:cubicBezTo>
                      <a:pt x="513" y="165"/>
                      <a:pt x="514" y="162"/>
                      <a:pt x="515" y="160"/>
                    </a:cubicBezTo>
                    <a:cubicBezTo>
                      <a:pt x="515" y="158"/>
                      <a:pt x="516" y="157"/>
                      <a:pt x="516" y="154"/>
                    </a:cubicBezTo>
                    <a:cubicBezTo>
                      <a:pt x="517" y="150"/>
                      <a:pt x="511" y="145"/>
                      <a:pt x="508" y="144"/>
                    </a:cubicBezTo>
                    <a:cubicBezTo>
                      <a:pt x="506" y="143"/>
                      <a:pt x="506" y="141"/>
                      <a:pt x="506" y="140"/>
                    </a:cubicBezTo>
                    <a:cubicBezTo>
                      <a:pt x="505" y="138"/>
                      <a:pt x="507" y="135"/>
                      <a:pt x="511" y="132"/>
                    </a:cubicBezTo>
                    <a:cubicBezTo>
                      <a:pt x="515" y="128"/>
                      <a:pt x="516" y="117"/>
                      <a:pt x="516" y="114"/>
                    </a:cubicBezTo>
                    <a:cubicBezTo>
                      <a:pt x="515" y="113"/>
                      <a:pt x="508" y="111"/>
                      <a:pt x="504" y="111"/>
                    </a:cubicBezTo>
                    <a:cubicBezTo>
                      <a:pt x="504" y="111"/>
                      <a:pt x="504" y="111"/>
                      <a:pt x="504" y="111"/>
                    </a:cubicBezTo>
                    <a:cubicBezTo>
                      <a:pt x="500" y="112"/>
                      <a:pt x="485" y="111"/>
                      <a:pt x="482" y="110"/>
                    </a:cubicBezTo>
                    <a:cubicBezTo>
                      <a:pt x="480" y="110"/>
                      <a:pt x="479" y="112"/>
                      <a:pt x="478" y="114"/>
                    </a:cubicBezTo>
                    <a:cubicBezTo>
                      <a:pt x="478" y="116"/>
                      <a:pt x="478" y="116"/>
                      <a:pt x="478" y="116"/>
                    </a:cubicBezTo>
                    <a:cubicBezTo>
                      <a:pt x="477" y="117"/>
                      <a:pt x="477" y="118"/>
                      <a:pt x="476" y="119"/>
                    </a:cubicBezTo>
                    <a:cubicBezTo>
                      <a:pt x="474" y="122"/>
                      <a:pt x="472" y="126"/>
                      <a:pt x="470" y="131"/>
                    </a:cubicBezTo>
                    <a:cubicBezTo>
                      <a:pt x="468" y="139"/>
                      <a:pt x="460" y="142"/>
                      <a:pt x="456" y="143"/>
                    </a:cubicBezTo>
                    <a:cubicBezTo>
                      <a:pt x="455" y="144"/>
                      <a:pt x="455" y="144"/>
                      <a:pt x="454" y="144"/>
                    </a:cubicBezTo>
                    <a:cubicBezTo>
                      <a:pt x="452" y="145"/>
                      <a:pt x="451" y="147"/>
                      <a:pt x="450" y="149"/>
                    </a:cubicBezTo>
                    <a:cubicBezTo>
                      <a:pt x="450" y="150"/>
                      <a:pt x="450" y="150"/>
                      <a:pt x="450" y="151"/>
                    </a:cubicBezTo>
                    <a:cubicBezTo>
                      <a:pt x="451" y="152"/>
                      <a:pt x="451" y="151"/>
                      <a:pt x="452" y="151"/>
                    </a:cubicBezTo>
                    <a:cubicBezTo>
                      <a:pt x="454" y="151"/>
                      <a:pt x="455" y="151"/>
                      <a:pt x="456" y="152"/>
                    </a:cubicBezTo>
                    <a:cubicBezTo>
                      <a:pt x="457" y="152"/>
                      <a:pt x="457" y="153"/>
                      <a:pt x="458" y="155"/>
                    </a:cubicBezTo>
                    <a:cubicBezTo>
                      <a:pt x="458" y="157"/>
                      <a:pt x="457" y="162"/>
                      <a:pt x="455" y="163"/>
                    </a:cubicBezTo>
                    <a:cubicBezTo>
                      <a:pt x="455" y="164"/>
                      <a:pt x="455" y="164"/>
                      <a:pt x="456" y="164"/>
                    </a:cubicBezTo>
                    <a:cubicBezTo>
                      <a:pt x="456" y="165"/>
                      <a:pt x="457" y="168"/>
                      <a:pt x="454" y="170"/>
                    </a:cubicBezTo>
                    <a:cubicBezTo>
                      <a:pt x="452" y="171"/>
                      <a:pt x="451" y="173"/>
                      <a:pt x="451" y="174"/>
                    </a:cubicBezTo>
                    <a:cubicBezTo>
                      <a:pt x="451" y="174"/>
                      <a:pt x="451" y="174"/>
                      <a:pt x="451" y="174"/>
                    </a:cubicBezTo>
                    <a:cubicBezTo>
                      <a:pt x="451" y="175"/>
                      <a:pt x="454" y="176"/>
                      <a:pt x="456" y="176"/>
                    </a:cubicBezTo>
                    <a:cubicBezTo>
                      <a:pt x="459" y="177"/>
                      <a:pt x="462" y="178"/>
                      <a:pt x="463" y="179"/>
                    </a:cubicBezTo>
                    <a:cubicBezTo>
                      <a:pt x="466" y="180"/>
                      <a:pt x="467" y="183"/>
                      <a:pt x="467" y="185"/>
                    </a:cubicBezTo>
                    <a:cubicBezTo>
                      <a:pt x="468" y="186"/>
                      <a:pt x="468" y="187"/>
                      <a:pt x="469" y="189"/>
                    </a:cubicBezTo>
                    <a:cubicBezTo>
                      <a:pt x="470" y="190"/>
                      <a:pt x="471" y="190"/>
                      <a:pt x="472" y="190"/>
                    </a:cubicBezTo>
                    <a:cubicBezTo>
                      <a:pt x="473" y="190"/>
                      <a:pt x="475" y="190"/>
                      <a:pt x="476" y="192"/>
                    </a:cubicBezTo>
                    <a:cubicBezTo>
                      <a:pt x="477" y="193"/>
                      <a:pt x="476" y="195"/>
                      <a:pt x="475" y="198"/>
                    </a:cubicBezTo>
                    <a:cubicBezTo>
                      <a:pt x="474" y="200"/>
                      <a:pt x="470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5" y="206"/>
                      <a:pt x="462" y="204"/>
                      <a:pt x="456" y="198"/>
                    </a:cubicBezTo>
                    <a:cubicBezTo>
                      <a:pt x="454" y="197"/>
                      <a:pt x="453" y="196"/>
                      <a:pt x="452" y="195"/>
                    </a:cubicBezTo>
                    <a:cubicBezTo>
                      <a:pt x="451" y="194"/>
                      <a:pt x="447" y="193"/>
                      <a:pt x="444" y="191"/>
                    </a:cubicBezTo>
                    <a:cubicBezTo>
                      <a:pt x="440" y="190"/>
                      <a:pt x="437" y="189"/>
                      <a:pt x="434" y="188"/>
                    </a:cubicBezTo>
                    <a:cubicBezTo>
                      <a:pt x="432" y="186"/>
                      <a:pt x="430" y="186"/>
                      <a:pt x="428" y="185"/>
                    </a:cubicBezTo>
                    <a:cubicBezTo>
                      <a:pt x="426" y="185"/>
                      <a:pt x="423" y="184"/>
                      <a:pt x="419" y="181"/>
                    </a:cubicBezTo>
                    <a:cubicBezTo>
                      <a:pt x="414" y="178"/>
                      <a:pt x="410" y="176"/>
                      <a:pt x="401" y="176"/>
                    </a:cubicBezTo>
                    <a:cubicBezTo>
                      <a:pt x="398" y="176"/>
                      <a:pt x="398" y="176"/>
                      <a:pt x="398" y="176"/>
                    </a:cubicBezTo>
                    <a:cubicBezTo>
                      <a:pt x="393" y="176"/>
                      <a:pt x="388" y="175"/>
                      <a:pt x="385" y="175"/>
                    </a:cubicBezTo>
                    <a:cubicBezTo>
                      <a:pt x="382" y="174"/>
                      <a:pt x="380" y="174"/>
                      <a:pt x="379" y="174"/>
                    </a:cubicBezTo>
                    <a:cubicBezTo>
                      <a:pt x="376" y="175"/>
                      <a:pt x="375" y="173"/>
                      <a:pt x="374" y="172"/>
                    </a:cubicBezTo>
                    <a:cubicBezTo>
                      <a:pt x="373" y="170"/>
                      <a:pt x="372" y="169"/>
                      <a:pt x="370" y="168"/>
                    </a:cubicBezTo>
                    <a:cubicBezTo>
                      <a:pt x="368" y="167"/>
                      <a:pt x="366" y="166"/>
                      <a:pt x="365" y="165"/>
                    </a:cubicBezTo>
                    <a:cubicBezTo>
                      <a:pt x="362" y="164"/>
                      <a:pt x="359" y="163"/>
                      <a:pt x="358" y="163"/>
                    </a:cubicBezTo>
                    <a:cubicBezTo>
                      <a:pt x="357" y="164"/>
                      <a:pt x="357" y="165"/>
                      <a:pt x="357" y="166"/>
                    </a:cubicBezTo>
                    <a:cubicBezTo>
                      <a:pt x="357" y="167"/>
                      <a:pt x="358" y="169"/>
                      <a:pt x="360" y="169"/>
                    </a:cubicBezTo>
                    <a:cubicBezTo>
                      <a:pt x="363" y="169"/>
                      <a:pt x="365" y="170"/>
                      <a:pt x="365" y="172"/>
                    </a:cubicBezTo>
                    <a:cubicBezTo>
                      <a:pt x="366" y="172"/>
                      <a:pt x="366" y="172"/>
                      <a:pt x="368" y="172"/>
                    </a:cubicBezTo>
                    <a:cubicBezTo>
                      <a:pt x="372" y="172"/>
                      <a:pt x="374" y="173"/>
                      <a:pt x="376" y="174"/>
                    </a:cubicBezTo>
                    <a:cubicBezTo>
                      <a:pt x="377" y="176"/>
                      <a:pt x="378" y="177"/>
                      <a:pt x="378" y="180"/>
                    </a:cubicBezTo>
                    <a:cubicBezTo>
                      <a:pt x="377" y="182"/>
                      <a:pt x="380" y="186"/>
                      <a:pt x="382" y="187"/>
                    </a:cubicBezTo>
                    <a:cubicBezTo>
                      <a:pt x="384" y="189"/>
                      <a:pt x="384" y="191"/>
                      <a:pt x="384" y="193"/>
                    </a:cubicBezTo>
                    <a:cubicBezTo>
                      <a:pt x="383" y="195"/>
                      <a:pt x="380" y="197"/>
                      <a:pt x="377" y="197"/>
                    </a:cubicBezTo>
                    <a:cubicBezTo>
                      <a:pt x="373" y="197"/>
                      <a:pt x="372" y="197"/>
                      <a:pt x="371" y="198"/>
                    </a:cubicBezTo>
                    <a:cubicBezTo>
                      <a:pt x="373" y="200"/>
                      <a:pt x="372" y="201"/>
                      <a:pt x="372" y="202"/>
                    </a:cubicBezTo>
                    <a:cubicBezTo>
                      <a:pt x="371" y="203"/>
                      <a:pt x="370" y="204"/>
                      <a:pt x="368" y="204"/>
                    </a:cubicBezTo>
                    <a:cubicBezTo>
                      <a:pt x="366" y="204"/>
                      <a:pt x="365" y="204"/>
                      <a:pt x="363" y="203"/>
                    </a:cubicBezTo>
                    <a:cubicBezTo>
                      <a:pt x="361" y="202"/>
                      <a:pt x="360" y="201"/>
                      <a:pt x="359" y="199"/>
                    </a:cubicBezTo>
                    <a:cubicBezTo>
                      <a:pt x="359" y="197"/>
                      <a:pt x="360" y="195"/>
                      <a:pt x="362" y="194"/>
                    </a:cubicBezTo>
                    <a:cubicBezTo>
                      <a:pt x="361" y="193"/>
                      <a:pt x="359" y="192"/>
                      <a:pt x="356" y="191"/>
                    </a:cubicBezTo>
                    <a:cubicBezTo>
                      <a:pt x="355" y="191"/>
                      <a:pt x="349" y="195"/>
                      <a:pt x="346" y="197"/>
                    </a:cubicBezTo>
                    <a:cubicBezTo>
                      <a:pt x="343" y="198"/>
                      <a:pt x="342" y="199"/>
                      <a:pt x="340" y="200"/>
                    </a:cubicBezTo>
                    <a:cubicBezTo>
                      <a:pt x="339" y="200"/>
                      <a:pt x="336" y="200"/>
                      <a:pt x="333" y="200"/>
                    </a:cubicBezTo>
                    <a:cubicBezTo>
                      <a:pt x="329" y="199"/>
                      <a:pt x="325" y="199"/>
                      <a:pt x="321" y="200"/>
                    </a:cubicBezTo>
                    <a:cubicBezTo>
                      <a:pt x="317" y="201"/>
                      <a:pt x="316" y="203"/>
                      <a:pt x="315" y="205"/>
                    </a:cubicBezTo>
                    <a:cubicBezTo>
                      <a:pt x="313" y="206"/>
                      <a:pt x="312" y="208"/>
                      <a:pt x="310" y="208"/>
                    </a:cubicBezTo>
                    <a:cubicBezTo>
                      <a:pt x="309" y="207"/>
                      <a:pt x="307" y="207"/>
                      <a:pt x="305" y="207"/>
                    </a:cubicBezTo>
                    <a:cubicBezTo>
                      <a:pt x="304" y="207"/>
                      <a:pt x="303" y="208"/>
                      <a:pt x="302" y="208"/>
                    </a:cubicBezTo>
                    <a:cubicBezTo>
                      <a:pt x="298" y="208"/>
                      <a:pt x="295" y="207"/>
                      <a:pt x="294" y="206"/>
                    </a:cubicBezTo>
                    <a:cubicBezTo>
                      <a:pt x="291" y="205"/>
                      <a:pt x="291" y="203"/>
                      <a:pt x="291" y="202"/>
                    </a:cubicBezTo>
                    <a:cubicBezTo>
                      <a:pt x="292" y="200"/>
                      <a:pt x="294" y="199"/>
                      <a:pt x="297" y="199"/>
                    </a:cubicBezTo>
                    <a:cubicBezTo>
                      <a:pt x="298" y="199"/>
                      <a:pt x="298" y="199"/>
                      <a:pt x="298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7" y="197"/>
                      <a:pt x="298" y="194"/>
                      <a:pt x="300" y="192"/>
                    </a:cubicBezTo>
                    <a:cubicBezTo>
                      <a:pt x="296" y="193"/>
                      <a:pt x="290" y="196"/>
                      <a:pt x="289" y="196"/>
                    </a:cubicBezTo>
                    <a:cubicBezTo>
                      <a:pt x="289" y="197"/>
                      <a:pt x="289" y="197"/>
                      <a:pt x="289" y="198"/>
                    </a:cubicBezTo>
                    <a:cubicBezTo>
                      <a:pt x="289" y="200"/>
                      <a:pt x="289" y="202"/>
                      <a:pt x="286" y="203"/>
                    </a:cubicBezTo>
                    <a:cubicBezTo>
                      <a:pt x="286" y="203"/>
                      <a:pt x="285" y="204"/>
                      <a:pt x="284" y="204"/>
                    </a:cubicBezTo>
                    <a:cubicBezTo>
                      <a:pt x="283" y="204"/>
                      <a:pt x="282" y="202"/>
                      <a:pt x="281" y="201"/>
                    </a:cubicBezTo>
                    <a:cubicBezTo>
                      <a:pt x="281" y="201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79" y="200"/>
                    </a:cubicBezTo>
                    <a:cubicBezTo>
                      <a:pt x="274" y="200"/>
                      <a:pt x="259" y="204"/>
                      <a:pt x="256" y="207"/>
                    </a:cubicBezTo>
                    <a:cubicBezTo>
                      <a:pt x="254" y="210"/>
                      <a:pt x="251" y="211"/>
                      <a:pt x="248" y="212"/>
                    </a:cubicBezTo>
                    <a:cubicBezTo>
                      <a:pt x="247" y="212"/>
                      <a:pt x="246" y="213"/>
                      <a:pt x="246" y="213"/>
                    </a:cubicBezTo>
                    <a:cubicBezTo>
                      <a:pt x="245" y="216"/>
                      <a:pt x="242" y="216"/>
                      <a:pt x="238" y="217"/>
                    </a:cubicBezTo>
                    <a:cubicBezTo>
                      <a:pt x="236" y="217"/>
                      <a:pt x="233" y="218"/>
                      <a:pt x="232" y="218"/>
                    </a:cubicBezTo>
                    <a:cubicBezTo>
                      <a:pt x="231" y="219"/>
                      <a:pt x="231" y="221"/>
                      <a:pt x="231" y="223"/>
                    </a:cubicBezTo>
                    <a:cubicBezTo>
                      <a:pt x="231" y="225"/>
                      <a:pt x="231" y="227"/>
                      <a:pt x="231" y="229"/>
                    </a:cubicBezTo>
                    <a:cubicBezTo>
                      <a:pt x="230" y="232"/>
                      <a:pt x="224" y="233"/>
                      <a:pt x="216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0" y="233"/>
                      <a:pt x="210" y="233"/>
                    </a:cubicBezTo>
                    <a:cubicBezTo>
                      <a:pt x="210" y="233"/>
                      <a:pt x="210" y="233"/>
                      <a:pt x="210" y="233"/>
                    </a:cubicBezTo>
                    <a:cubicBezTo>
                      <a:pt x="206" y="233"/>
                      <a:pt x="204" y="230"/>
                      <a:pt x="203" y="227"/>
                    </a:cubicBezTo>
                    <a:cubicBezTo>
                      <a:pt x="202" y="226"/>
                      <a:pt x="201" y="224"/>
                      <a:pt x="200" y="224"/>
                    </a:cubicBezTo>
                    <a:cubicBezTo>
                      <a:pt x="199" y="224"/>
                      <a:pt x="198" y="223"/>
                      <a:pt x="197" y="222"/>
                    </a:cubicBezTo>
                    <a:cubicBezTo>
                      <a:pt x="196" y="220"/>
                      <a:pt x="197" y="218"/>
                      <a:pt x="199" y="214"/>
                    </a:cubicBezTo>
                    <a:cubicBezTo>
                      <a:pt x="200" y="212"/>
                      <a:pt x="201" y="212"/>
                      <a:pt x="203" y="212"/>
                    </a:cubicBezTo>
                    <a:cubicBezTo>
                      <a:pt x="204" y="212"/>
                      <a:pt x="205" y="212"/>
                      <a:pt x="207" y="210"/>
                    </a:cubicBezTo>
                    <a:cubicBezTo>
                      <a:pt x="210" y="209"/>
                      <a:pt x="213" y="209"/>
                      <a:pt x="215" y="210"/>
                    </a:cubicBezTo>
                    <a:cubicBezTo>
                      <a:pt x="215" y="210"/>
                      <a:pt x="215" y="210"/>
                      <a:pt x="215" y="210"/>
                    </a:cubicBezTo>
                    <a:cubicBezTo>
                      <a:pt x="215" y="209"/>
                      <a:pt x="215" y="209"/>
                      <a:pt x="214" y="208"/>
                    </a:cubicBezTo>
                    <a:cubicBezTo>
                      <a:pt x="212" y="206"/>
                      <a:pt x="210" y="204"/>
                      <a:pt x="209" y="201"/>
                    </a:cubicBezTo>
                    <a:cubicBezTo>
                      <a:pt x="209" y="200"/>
                      <a:pt x="206" y="198"/>
                      <a:pt x="202" y="198"/>
                    </a:cubicBezTo>
                    <a:cubicBezTo>
                      <a:pt x="200" y="198"/>
                      <a:pt x="199" y="198"/>
                      <a:pt x="198" y="199"/>
                    </a:cubicBezTo>
                    <a:cubicBezTo>
                      <a:pt x="195" y="199"/>
                      <a:pt x="192" y="200"/>
                      <a:pt x="188" y="199"/>
                    </a:cubicBezTo>
                    <a:cubicBezTo>
                      <a:pt x="191" y="201"/>
                      <a:pt x="190" y="203"/>
                      <a:pt x="190" y="205"/>
                    </a:cubicBezTo>
                    <a:cubicBezTo>
                      <a:pt x="190" y="206"/>
                      <a:pt x="190" y="206"/>
                      <a:pt x="190" y="207"/>
                    </a:cubicBezTo>
                    <a:cubicBezTo>
                      <a:pt x="192" y="211"/>
                      <a:pt x="188" y="217"/>
                      <a:pt x="186" y="221"/>
                    </a:cubicBezTo>
                    <a:cubicBezTo>
                      <a:pt x="185" y="221"/>
                      <a:pt x="185" y="222"/>
                      <a:pt x="185" y="222"/>
                    </a:cubicBezTo>
                    <a:cubicBezTo>
                      <a:pt x="186" y="222"/>
                      <a:pt x="187" y="222"/>
                      <a:pt x="187" y="222"/>
                    </a:cubicBezTo>
                    <a:cubicBezTo>
                      <a:pt x="188" y="222"/>
                      <a:pt x="188" y="222"/>
                      <a:pt x="188" y="222"/>
                    </a:cubicBezTo>
                    <a:cubicBezTo>
                      <a:pt x="189" y="222"/>
                      <a:pt x="191" y="222"/>
                      <a:pt x="192" y="223"/>
                    </a:cubicBezTo>
                    <a:cubicBezTo>
                      <a:pt x="194" y="226"/>
                      <a:pt x="194" y="230"/>
                      <a:pt x="194" y="233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7"/>
                      <a:pt x="193" y="239"/>
                      <a:pt x="192" y="240"/>
                    </a:cubicBezTo>
                    <a:cubicBezTo>
                      <a:pt x="191" y="241"/>
                      <a:pt x="190" y="242"/>
                      <a:pt x="190" y="243"/>
                    </a:cubicBezTo>
                    <a:cubicBezTo>
                      <a:pt x="190" y="245"/>
                      <a:pt x="189" y="246"/>
                      <a:pt x="188" y="246"/>
                    </a:cubicBezTo>
                    <a:cubicBezTo>
                      <a:pt x="187" y="246"/>
                      <a:pt x="186" y="245"/>
                      <a:pt x="185" y="245"/>
                    </a:cubicBezTo>
                    <a:cubicBezTo>
                      <a:pt x="185" y="245"/>
                      <a:pt x="185" y="244"/>
                      <a:pt x="184" y="244"/>
                    </a:cubicBezTo>
                    <a:cubicBezTo>
                      <a:pt x="184" y="245"/>
                      <a:pt x="183" y="245"/>
                      <a:pt x="183" y="245"/>
                    </a:cubicBezTo>
                    <a:cubicBezTo>
                      <a:pt x="181" y="245"/>
                      <a:pt x="179" y="243"/>
                      <a:pt x="178" y="240"/>
                    </a:cubicBezTo>
                    <a:cubicBezTo>
                      <a:pt x="178" y="239"/>
                      <a:pt x="175" y="239"/>
                      <a:pt x="174" y="239"/>
                    </a:cubicBezTo>
                    <a:cubicBezTo>
                      <a:pt x="172" y="239"/>
                      <a:pt x="170" y="239"/>
                      <a:pt x="168" y="239"/>
                    </a:cubicBezTo>
                    <a:cubicBezTo>
                      <a:pt x="166" y="238"/>
                      <a:pt x="165" y="238"/>
                      <a:pt x="163" y="241"/>
                    </a:cubicBezTo>
                    <a:cubicBezTo>
                      <a:pt x="161" y="245"/>
                      <a:pt x="155" y="246"/>
                      <a:pt x="152" y="247"/>
                    </a:cubicBezTo>
                    <a:cubicBezTo>
                      <a:pt x="151" y="247"/>
                      <a:pt x="148" y="249"/>
                      <a:pt x="146" y="251"/>
                    </a:cubicBezTo>
                    <a:cubicBezTo>
                      <a:pt x="144" y="252"/>
                      <a:pt x="143" y="253"/>
                      <a:pt x="142" y="254"/>
                    </a:cubicBezTo>
                    <a:cubicBezTo>
                      <a:pt x="141" y="255"/>
                      <a:pt x="141" y="255"/>
                      <a:pt x="141" y="256"/>
                    </a:cubicBezTo>
                    <a:cubicBezTo>
                      <a:pt x="140" y="258"/>
                      <a:pt x="141" y="259"/>
                      <a:pt x="143" y="261"/>
                    </a:cubicBezTo>
                    <a:cubicBezTo>
                      <a:pt x="147" y="265"/>
                      <a:pt x="149" y="268"/>
                      <a:pt x="148" y="272"/>
                    </a:cubicBezTo>
                    <a:cubicBezTo>
                      <a:pt x="148" y="275"/>
                      <a:pt x="143" y="275"/>
                      <a:pt x="142" y="275"/>
                    </a:cubicBezTo>
                    <a:cubicBezTo>
                      <a:pt x="141" y="275"/>
                      <a:pt x="133" y="275"/>
                      <a:pt x="131" y="272"/>
                    </a:cubicBezTo>
                    <a:cubicBezTo>
                      <a:pt x="130" y="271"/>
                      <a:pt x="126" y="270"/>
                      <a:pt x="123" y="270"/>
                    </a:cubicBezTo>
                    <a:cubicBezTo>
                      <a:pt x="122" y="270"/>
                      <a:pt x="122" y="270"/>
                      <a:pt x="121" y="270"/>
                    </a:cubicBezTo>
                    <a:cubicBezTo>
                      <a:pt x="121" y="270"/>
                      <a:pt x="121" y="270"/>
                      <a:pt x="121" y="270"/>
                    </a:cubicBezTo>
                    <a:cubicBezTo>
                      <a:pt x="119" y="270"/>
                      <a:pt x="117" y="268"/>
                      <a:pt x="114" y="266"/>
                    </a:cubicBezTo>
                    <a:cubicBezTo>
                      <a:pt x="112" y="264"/>
                      <a:pt x="109" y="262"/>
                      <a:pt x="108" y="262"/>
                    </a:cubicBezTo>
                    <a:cubicBezTo>
                      <a:pt x="108" y="262"/>
                      <a:pt x="108" y="262"/>
                      <a:pt x="108" y="262"/>
                    </a:cubicBezTo>
                    <a:cubicBezTo>
                      <a:pt x="106" y="262"/>
                      <a:pt x="104" y="265"/>
                      <a:pt x="103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3" y="267"/>
                      <a:pt x="103" y="267"/>
                      <a:pt x="103" y="267"/>
                    </a:cubicBezTo>
                    <a:cubicBezTo>
                      <a:pt x="103" y="267"/>
                      <a:pt x="104" y="268"/>
                      <a:pt x="104" y="268"/>
                    </a:cubicBezTo>
                    <a:close/>
                    <a:moveTo>
                      <a:pt x="849" y="490"/>
                    </a:moveTo>
                    <a:cubicBezTo>
                      <a:pt x="850" y="489"/>
                      <a:pt x="852" y="488"/>
                      <a:pt x="855" y="487"/>
                    </a:cubicBezTo>
                    <a:cubicBezTo>
                      <a:pt x="860" y="485"/>
                      <a:pt x="868" y="482"/>
                      <a:pt x="871" y="477"/>
                    </a:cubicBezTo>
                    <a:cubicBezTo>
                      <a:pt x="873" y="472"/>
                      <a:pt x="879" y="468"/>
                      <a:pt x="884" y="464"/>
                    </a:cubicBezTo>
                    <a:cubicBezTo>
                      <a:pt x="890" y="459"/>
                      <a:pt x="897" y="455"/>
                      <a:pt x="901" y="448"/>
                    </a:cubicBezTo>
                    <a:cubicBezTo>
                      <a:pt x="903" y="445"/>
                      <a:pt x="905" y="441"/>
                      <a:pt x="907" y="437"/>
                    </a:cubicBezTo>
                    <a:cubicBezTo>
                      <a:pt x="911" y="429"/>
                      <a:pt x="913" y="424"/>
                      <a:pt x="917" y="424"/>
                    </a:cubicBezTo>
                    <a:cubicBezTo>
                      <a:pt x="917" y="424"/>
                      <a:pt x="917" y="424"/>
                      <a:pt x="917" y="424"/>
                    </a:cubicBezTo>
                    <a:cubicBezTo>
                      <a:pt x="918" y="425"/>
                      <a:pt x="919" y="425"/>
                      <a:pt x="920" y="427"/>
                    </a:cubicBezTo>
                    <a:cubicBezTo>
                      <a:pt x="921" y="434"/>
                      <a:pt x="915" y="460"/>
                      <a:pt x="906" y="468"/>
                    </a:cubicBezTo>
                    <a:cubicBezTo>
                      <a:pt x="901" y="472"/>
                      <a:pt x="895" y="475"/>
                      <a:pt x="889" y="477"/>
                    </a:cubicBezTo>
                    <a:cubicBezTo>
                      <a:pt x="884" y="479"/>
                      <a:pt x="878" y="481"/>
                      <a:pt x="878" y="484"/>
                    </a:cubicBezTo>
                    <a:cubicBezTo>
                      <a:pt x="878" y="491"/>
                      <a:pt x="862" y="494"/>
                      <a:pt x="855" y="494"/>
                    </a:cubicBezTo>
                    <a:cubicBezTo>
                      <a:pt x="852" y="494"/>
                      <a:pt x="850" y="494"/>
                      <a:pt x="849" y="493"/>
                    </a:cubicBezTo>
                    <a:cubicBezTo>
                      <a:pt x="849" y="492"/>
                      <a:pt x="849" y="491"/>
                      <a:pt x="849" y="49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1" name="Freeform 1148"/>
              <p:cNvSpPr>
                <a:spLocks/>
              </p:cNvSpPr>
              <p:nvPr/>
            </p:nvSpPr>
            <p:spPr bwMode="auto">
              <a:xfrm>
                <a:off x="4790" y="1671"/>
                <a:ext cx="25" cy="109"/>
              </a:xfrm>
              <a:custGeom>
                <a:avLst/>
                <a:gdLst>
                  <a:gd name="T0" fmla="*/ 5 w 26"/>
                  <a:gd name="T1" fmla="*/ 42 h 114"/>
                  <a:gd name="T2" fmla="*/ 5 w 26"/>
                  <a:gd name="T3" fmla="*/ 65 h 114"/>
                  <a:gd name="T4" fmla="*/ 4 w 26"/>
                  <a:gd name="T5" fmla="*/ 85 h 114"/>
                  <a:gd name="T6" fmla="*/ 3 w 26"/>
                  <a:gd name="T7" fmla="*/ 105 h 114"/>
                  <a:gd name="T8" fmla="*/ 2 w 26"/>
                  <a:gd name="T9" fmla="*/ 114 h 114"/>
                  <a:gd name="T10" fmla="*/ 7 w 26"/>
                  <a:gd name="T11" fmla="*/ 109 h 114"/>
                  <a:gd name="T12" fmla="*/ 11 w 26"/>
                  <a:gd name="T13" fmla="*/ 109 h 114"/>
                  <a:gd name="T14" fmla="*/ 6 w 26"/>
                  <a:gd name="T15" fmla="*/ 96 h 114"/>
                  <a:gd name="T16" fmla="*/ 7 w 26"/>
                  <a:gd name="T17" fmla="*/ 85 h 114"/>
                  <a:gd name="T18" fmla="*/ 9 w 26"/>
                  <a:gd name="T19" fmla="*/ 77 h 114"/>
                  <a:gd name="T20" fmla="*/ 16 w 26"/>
                  <a:gd name="T21" fmla="*/ 70 h 114"/>
                  <a:gd name="T22" fmla="*/ 25 w 26"/>
                  <a:gd name="T23" fmla="*/ 74 h 114"/>
                  <a:gd name="T24" fmla="*/ 26 w 26"/>
                  <a:gd name="T25" fmla="*/ 75 h 114"/>
                  <a:gd name="T26" fmla="*/ 26 w 26"/>
                  <a:gd name="T27" fmla="*/ 75 h 114"/>
                  <a:gd name="T28" fmla="*/ 20 w 26"/>
                  <a:gd name="T29" fmla="*/ 57 h 114"/>
                  <a:gd name="T30" fmla="*/ 14 w 26"/>
                  <a:gd name="T31" fmla="*/ 35 h 114"/>
                  <a:gd name="T32" fmla="*/ 14 w 26"/>
                  <a:gd name="T33" fmla="*/ 21 h 114"/>
                  <a:gd name="T34" fmla="*/ 13 w 26"/>
                  <a:gd name="T35" fmla="*/ 12 h 114"/>
                  <a:gd name="T36" fmla="*/ 7 w 26"/>
                  <a:gd name="T37" fmla="*/ 0 h 114"/>
                  <a:gd name="T38" fmla="*/ 7 w 26"/>
                  <a:gd name="T39" fmla="*/ 2 h 114"/>
                  <a:gd name="T40" fmla="*/ 2 w 26"/>
                  <a:gd name="T41" fmla="*/ 10 h 114"/>
                  <a:gd name="T42" fmla="*/ 1 w 26"/>
                  <a:gd name="T43" fmla="*/ 10 h 114"/>
                  <a:gd name="T44" fmla="*/ 1 w 26"/>
                  <a:gd name="T45" fmla="*/ 13 h 114"/>
                  <a:gd name="T46" fmla="*/ 1 w 26"/>
                  <a:gd name="T47" fmla="*/ 21 h 114"/>
                  <a:gd name="T48" fmla="*/ 5 w 26"/>
                  <a:gd name="T49" fmla="*/ 4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114">
                    <a:moveTo>
                      <a:pt x="5" y="42"/>
                    </a:moveTo>
                    <a:cubicBezTo>
                      <a:pt x="6" y="45"/>
                      <a:pt x="6" y="53"/>
                      <a:pt x="5" y="65"/>
                    </a:cubicBezTo>
                    <a:cubicBezTo>
                      <a:pt x="4" y="73"/>
                      <a:pt x="3" y="83"/>
                      <a:pt x="4" y="85"/>
                    </a:cubicBezTo>
                    <a:cubicBezTo>
                      <a:pt x="5" y="89"/>
                      <a:pt x="5" y="95"/>
                      <a:pt x="3" y="105"/>
                    </a:cubicBezTo>
                    <a:cubicBezTo>
                      <a:pt x="2" y="108"/>
                      <a:pt x="2" y="111"/>
                      <a:pt x="2" y="114"/>
                    </a:cubicBezTo>
                    <a:cubicBezTo>
                      <a:pt x="2" y="112"/>
                      <a:pt x="4" y="109"/>
                      <a:pt x="7" y="109"/>
                    </a:cubicBezTo>
                    <a:cubicBezTo>
                      <a:pt x="9" y="108"/>
                      <a:pt x="10" y="109"/>
                      <a:pt x="11" y="109"/>
                    </a:cubicBezTo>
                    <a:cubicBezTo>
                      <a:pt x="9" y="107"/>
                      <a:pt x="7" y="102"/>
                      <a:pt x="6" y="96"/>
                    </a:cubicBezTo>
                    <a:cubicBezTo>
                      <a:pt x="4" y="93"/>
                      <a:pt x="6" y="89"/>
                      <a:pt x="7" y="85"/>
                    </a:cubicBezTo>
                    <a:cubicBezTo>
                      <a:pt x="8" y="83"/>
                      <a:pt x="9" y="80"/>
                      <a:pt x="9" y="77"/>
                    </a:cubicBezTo>
                    <a:cubicBezTo>
                      <a:pt x="9" y="73"/>
                      <a:pt x="12" y="70"/>
                      <a:pt x="16" y="70"/>
                    </a:cubicBezTo>
                    <a:cubicBezTo>
                      <a:pt x="19" y="70"/>
                      <a:pt x="23" y="72"/>
                      <a:pt x="25" y="74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5" y="73"/>
                      <a:pt x="23" y="67"/>
                      <a:pt x="20" y="57"/>
                    </a:cubicBezTo>
                    <a:cubicBezTo>
                      <a:pt x="18" y="49"/>
                      <a:pt x="16" y="39"/>
                      <a:pt x="14" y="35"/>
                    </a:cubicBezTo>
                    <a:cubicBezTo>
                      <a:pt x="12" y="30"/>
                      <a:pt x="13" y="25"/>
                      <a:pt x="14" y="21"/>
                    </a:cubicBezTo>
                    <a:cubicBezTo>
                      <a:pt x="15" y="16"/>
                      <a:pt x="16" y="13"/>
                      <a:pt x="13" y="12"/>
                    </a:cubicBezTo>
                    <a:cubicBezTo>
                      <a:pt x="9" y="8"/>
                      <a:pt x="8" y="4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7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5"/>
                      <a:pt x="2" y="18"/>
                      <a:pt x="1" y="21"/>
                    </a:cubicBezTo>
                    <a:cubicBezTo>
                      <a:pt x="0" y="27"/>
                      <a:pt x="2" y="36"/>
                      <a:pt x="5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2" name="Freeform 1149"/>
              <p:cNvSpPr>
                <a:spLocks/>
              </p:cNvSpPr>
              <p:nvPr/>
            </p:nvSpPr>
            <p:spPr bwMode="auto">
              <a:xfrm>
                <a:off x="3824" y="1256"/>
                <a:ext cx="190" cy="130"/>
              </a:xfrm>
              <a:custGeom>
                <a:avLst/>
                <a:gdLst>
                  <a:gd name="T0" fmla="*/ 10 w 199"/>
                  <a:gd name="T1" fmla="*/ 115 h 136"/>
                  <a:gd name="T2" fmla="*/ 13 w 199"/>
                  <a:gd name="T3" fmla="*/ 121 h 136"/>
                  <a:gd name="T4" fmla="*/ 15 w 199"/>
                  <a:gd name="T5" fmla="*/ 124 h 136"/>
                  <a:gd name="T6" fmla="*/ 15 w 199"/>
                  <a:gd name="T7" fmla="*/ 119 h 136"/>
                  <a:gd name="T8" fmla="*/ 28 w 199"/>
                  <a:gd name="T9" fmla="*/ 124 h 136"/>
                  <a:gd name="T10" fmla="*/ 26 w 199"/>
                  <a:gd name="T11" fmla="*/ 130 h 136"/>
                  <a:gd name="T12" fmla="*/ 47 w 199"/>
                  <a:gd name="T13" fmla="*/ 134 h 136"/>
                  <a:gd name="T14" fmla="*/ 67 w 199"/>
                  <a:gd name="T15" fmla="*/ 135 h 136"/>
                  <a:gd name="T16" fmla="*/ 52 w 199"/>
                  <a:gd name="T17" fmla="*/ 123 h 136"/>
                  <a:gd name="T18" fmla="*/ 49 w 199"/>
                  <a:gd name="T19" fmla="*/ 96 h 136"/>
                  <a:gd name="T20" fmla="*/ 58 w 199"/>
                  <a:gd name="T21" fmla="*/ 83 h 136"/>
                  <a:gd name="T22" fmla="*/ 69 w 199"/>
                  <a:gd name="T23" fmla="*/ 71 h 136"/>
                  <a:gd name="T24" fmla="*/ 70 w 199"/>
                  <a:gd name="T25" fmla="*/ 69 h 136"/>
                  <a:gd name="T26" fmla="*/ 79 w 199"/>
                  <a:gd name="T27" fmla="*/ 60 h 136"/>
                  <a:gd name="T28" fmla="*/ 80 w 199"/>
                  <a:gd name="T29" fmla="*/ 52 h 136"/>
                  <a:gd name="T30" fmla="*/ 91 w 199"/>
                  <a:gd name="T31" fmla="*/ 49 h 136"/>
                  <a:gd name="T32" fmla="*/ 106 w 199"/>
                  <a:gd name="T33" fmla="*/ 43 h 136"/>
                  <a:gd name="T34" fmla="*/ 199 w 199"/>
                  <a:gd name="T35" fmla="*/ 4 h 136"/>
                  <a:gd name="T36" fmla="*/ 191 w 199"/>
                  <a:gd name="T37" fmla="*/ 0 h 136"/>
                  <a:gd name="T38" fmla="*/ 154 w 199"/>
                  <a:gd name="T39" fmla="*/ 11 h 136"/>
                  <a:gd name="T40" fmla="*/ 131 w 199"/>
                  <a:gd name="T41" fmla="*/ 17 h 136"/>
                  <a:gd name="T42" fmla="*/ 114 w 199"/>
                  <a:gd name="T43" fmla="*/ 16 h 136"/>
                  <a:gd name="T44" fmla="*/ 107 w 199"/>
                  <a:gd name="T45" fmla="*/ 19 h 136"/>
                  <a:gd name="T46" fmla="*/ 93 w 199"/>
                  <a:gd name="T47" fmla="*/ 23 h 136"/>
                  <a:gd name="T48" fmla="*/ 80 w 199"/>
                  <a:gd name="T49" fmla="*/ 28 h 136"/>
                  <a:gd name="T50" fmla="*/ 72 w 199"/>
                  <a:gd name="T51" fmla="*/ 33 h 136"/>
                  <a:gd name="T52" fmla="*/ 59 w 199"/>
                  <a:gd name="T53" fmla="*/ 37 h 136"/>
                  <a:gd name="T54" fmla="*/ 59 w 199"/>
                  <a:gd name="T55" fmla="*/ 42 h 136"/>
                  <a:gd name="T56" fmla="*/ 55 w 199"/>
                  <a:gd name="T57" fmla="*/ 50 h 136"/>
                  <a:gd name="T58" fmla="*/ 54 w 199"/>
                  <a:gd name="T59" fmla="*/ 52 h 136"/>
                  <a:gd name="T60" fmla="*/ 49 w 199"/>
                  <a:gd name="T61" fmla="*/ 57 h 136"/>
                  <a:gd name="T62" fmla="*/ 39 w 199"/>
                  <a:gd name="T63" fmla="*/ 65 h 136"/>
                  <a:gd name="T64" fmla="*/ 35 w 199"/>
                  <a:gd name="T65" fmla="*/ 68 h 136"/>
                  <a:gd name="T66" fmla="*/ 41 w 199"/>
                  <a:gd name="T67" fmla="*/ 71 h 136"/>
                  <a:gd name="T68" fmla="*/ 36 w 199"/>
                  <a:gd name="T69" fmla="*/ 77 h 136"/>
                  <a:gd name="T70" fmla="*/ 28 w 199"/>
                  <a:gd name="T71" fmla="*/ 83 h 136"/>
                  <a:gd name="T72" fmla="*/ 24 w 199"/>
                  <a:gd name="T73" fmla="*/ 88 h 136"/>
                  <a:gd name="T74" fmla="*/ 21 w 199"/>
                  <a:gd name="T75" fmla="*/ 96 h 136"/>
                  <a:gd name="T76" fmla="*/ 15 w 199"/>
                  <a:gd name="T77" fmla="*/ 103 h 136"/>
                  <a:gd name="T78" fmla="*/ 1 w 199"/>
                  <a:gd name="T79" fmla="*/ 110 h 136"/>
                  <a:gd name="T80" fmla="*/ 8 w 199"/>
                  <a:gd name="T81" fmla="*/ 1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9" h="136">
                    <a:moveTo>
                      <a:pt x="8" y="114"/>
                    </a:moveTo>
                    <a:cubicBezTo>
                      <a:pt x="9" y="115"/>
                      <a:pt x="9" y="115"/>
                      <a:pt x="10" y="115"/>
                    </a:cubicBezTo>
                    <a:cubicBezTo>
                      <a:pt x="11" y="115"/>
                      <a:pt x="13" y="115"/>
                      <a:pt x="14" y="116"/>
                    </a:cubicBezTo>
                    <a:cubicBezTo>
                      <a:pt x="15" y="118"/>
                      <a:pt x="14" y="119"/>
                      <a:pt x="13" y="121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4" y="124"/>
                      <a:pt x="15" y="124"/>
                      <a:pt x="15" y="124"/>
                    </a:cubicBezTo>
                    <a:cubicBezTo>
                      <a:pt x="15" y="124"/>
                      <a:pt x="15" y="123"/>
                      <a:pt x="15" y="122"/>
                    </a:cubicBezTo>
                    <a:cubicBezTo>
                      <a:pt x="14" y="120"/>
                      <a:pt x="14" y="119"/>
                      <a:pt x="15" y="119"/>
                    </a:cubicBezTo>
                    <a:cubicBezTo>
                      <a:pt x="15" y="118"/>
                      <a:pt x="16" y="117"/>
                      <a:pt x="17" y="117"/>
                    </a:cubicBezTo>
                    <a:cubicBezTo>
                      <a:pt x="21" y="117"/>
                      <a:pt x="27" y="120"/>
                      <a:pt x="28" y="124"/>
                    </a:cubicBezTo>
                    <a:cubicBezTo>
                      <a:pt x="29" y="126"/>
                      <a:pt x="28" y="128"/>
                      <a:pt x="27" y="129"/>
                    </a:cubicBezTo>
                    <a:cubicBezTo>
                      <a:pt x="26" y="129"/>
                      <a:pt x="26" y="130"/>
                      <a:pt x="26" y="130"/>
                    </a:cubicBezTo>
                    <a:cubicBezTo>
                      <a:pt x="27" y="131"/>
                      <a:pt x="34" y="133"/>
                      <a:pt x="40" y="134"/>
                    </a:cubicBezTo>
                    <a:cubicBezTo>
                      <a:pt x="41" y="134"/>
                      <a:pt x="44" y="134"/>
                      <a:pt x="47" y="134"/>
                    </a:cubicBezTo>
                    <a:cubicBezTo>
                      <a:pt x="52" y="135"/>
                      <a:pt x="58" y="136"/>
                      <a:pt x="62" y="136"/>
                    </a:cubicBezTo>
                    <a:cubicBezTo>
                      <a:pt x="66" y="136"/>
                      <a:pt x="67" y="135"/>
                      <a:pt x="67" y="135"/>
                    </a:cubicBezTo>
                    <a:cubicBezTo>
                      <a:pt x="67" y="135"/>
                      <a:pt x="64" y="133"/>
                      <a:pt x="62" y="131"/>
                    </a:cubicBezTo>
                    <a:cubicBezTo>
                      <a:pt x="59" y="129"/>
                      <a:pt x="56" y="127"/>
                      <a:pt x="52" y="123"/>
                    </a:cubicBezTo>
                    <a:cubicBezTo>
                      <a:pt x="48" y="119"/>
                      <a:pt x="43" y="111"/>
                      <a:pt x="44" y="104"/>
                    </a:cubicBezTo>
                    <a:cubicBezTo>
                      <a:pt x="44" y="100"/>
                      <a:pt x="46" y="98"/>
                      <a:pt x="49" y="96"/>
                    </a:cubicBezTo>
                    <a:cubicBezTo>
                      <a:pt x="52" y="94"/>
                      <a:pt x="52" y="93"/>
                      <a:pt x="52" y="91"/>
                    </a:cubicBezTo>
                    <a:cubicBezTo>
                      <a:pt x="53" y="88"/>
                      <a:pt x="53" y="86"/>
                      <a:pt x="58" y="83"/>
                    </a:cubicBezTo>
                    <a:cubicBezTo>
                      <a:pt x="61" y="81"/>
                      <a:pt x="62" y="78"/>
                      <a:pt x="62" y="76"/>
                    </a:cubicBezTo>
                    <a:cubicBezTo>
                      <a:pt x="63" y="74"/>
                      <a:pt x="64" y="71"/>
                      <a:pt x="69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0"/>
                      <a:pt x="70" y="70"/>
                      <a:pt x="70" y="69"/>
                    </a:cubicBezTo>
                    <a:cubicBezTo>
                      <a:pt x="70" y="68"/>
                      <a:pt x="69" y="64"/>
                      <a:pt x="74" y="63"/>
                    </a:cubicBezTo>
                    <a:cubicBezTo>
                      <a:pt x="76" y="63"/>
                      <a:pt x="78" y="62"/>
                      <a:pt x="79" y="60"/>
                    </a:cubicBezTo>
                    <a:cubicBezTo>
                      <a:pt x="80" y="58"/>
                      <a:pt x="80" y="56"/>
                      <a:pt x="80" y="55"/>
                    </a:cubicBezTo>
                    <a:cubicBezTo>
                      <a:pt x="79" y="54"/>
                      <a:pt x="80" y="53"/>
                      <a:pt x="80" y="52"/>
                    </a:cubicBezTo>
                    <a:cubicBezTo>
                      <a:pt x="81" y="51"/>
                      <a:pt x="83" y="51"/>
                      <a:pt x="85" y="51"/>
                    </a:cubicBezTo>
                    <a:cubicBezTo>
                      <a:pt x="87" y="51"/>
                      <a:pt x="90" y="51"/>
                      <a:pt x="91" y="49"/>
                    </a:cubicBezTo>
                    <a:cubicBezTo>
                      <a:pt x="93" y="47"/>
                      <a:pt x="96" y="46"/>
                      <a:pt x="99" y="46"/>
                    </a:cubicBezTo>
                    <a:cubicBezTo>
                      <a:pt x="102" y="45"/>
                      <a:pt x="105" y="45"/>
                      <a:pt x="106" y="43"/>
                    </a:cubicBezTo>
                    <a:cubicBezTo>
                      <a:pt x="109" y="35"/>
                      <a:pt x="152" y="22"/>
                      <a:pt x="170" y="18"/>
                    </a:cubicBezTo>
                    <a:cubicBezTo>
                      <a:pt x="188" y="14"/>
                      <a:pt x="198" y="8"/>
                      <a:pt x="199" y="4"/>
                    </a:cubicBezTo>
                    <a:cubicBezTo>
                      <a:pt x="199" y="3"/>
                      <a:pt x="199" y="3"/>
                      <a:pt x="198" y="1"/>
                    </a:cubicBezTo>
                    <a:cubicBezTo>
                      <a:pt x="196" y="0"/>
                      <a:pt x="194" y="0"/>
                      <a:pt x="191" y="0"/>
                    </a:cubicBezTo>
                    <a:cubicBezTo>
                      <a:pt x="182" y="0"/>
                      <a:pt x="169" y="5"/>
                      <a:pt x="166" y="8"/>
                    </a:cubicBezTo>
                    <a:cubicBezTo>
                      <a:pt x="162" y="11"/>
                      <a:pt x="158" y="11"/>
                      <a:pt x="154" y="11"/>
                    </a:cubicBezTo>
                    <a:cubicBezTo>
                      <a:pt x="152" y="11"/>
                      <a:pt x="149" y="12"/>
                      <a:pt x="147" y="13"/>
                    </a:cubicBezTo>
                    <a:cubicBezTo>
                      <a:pt x="144" y="15"/>
                      <a:pt x="137" y="17"/>
                      <a:pt x="131" y="17"/>
                    </a:cubicBezTo>
                    <a:cubicBezTo>
                      <a:pt x="128" y="17"/>
                      <a:pt x="125" y="16"/>
                      <a:pt x="123" y="15"/>
                    </a:cubicBezTo>
                    <a:cubicBezTo>
                      <a:pt x="120" y="13"/>
                      <a:pt x="117" y="15"/>
                      <a:pt x="114" y="16"/>
                    </a:cubicBezTo>
                    <a:cubicBezTo>
                      <a:pt x="112" y="18"/>
                      <a:pt x="109" y="19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5" y="19"/>
                      <a:pt x="103" y="20"/>
                      <a:pt x="101" y="21"/>
                    </a:cubicBezTo>
                    <a:cubicBezTo>
                      <a:pt x="99" y="22"/>
                      <a:pt x="96" y="23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88" y="23"/>
                      <a:pt x="81" y="26"/>
                      <a:pt x="80" y="28"/>
                    </a:cubicBezTo>
                    <a:cubicBezTo>
                      <a:pt x="80" y="30"/>
                      <a:pt x="77" y="31"/>
                      <a:pt x="75" y="31"/>
                    </a:cubicBezTo>
                    <a:cubicBezTo>
                      <a:pt x="74" y="32"/>
                      <a:pt x="72" y="32"/>
                      <a:pt x="72" y="33"/>
                    </a:cubicBezTo>
                    <a:cubicBezTo>
                      <a:pt x="72" y="36"/>
                      <a:pt x="67" y="39"/>
                      <a:pt x="63" y="39"/>
                    </a:cubicBezTo>
                    <a:cubicBezTo>
                      <a:pt x="62" y="39"/>
                      <a:pt x="60" y="39"/>
                      <a:pt x="59" y="37"/>
                    </a:cubicBezTo>
                    <a:cubicBezTo>
                      <a:pt x="58" y="37"/>
                      <a:pt x="58" y="37"/>
                      <a:pt x="57" y="38"/>
                    </a:cubicBezTo>
                    <a:cubicBezTo>
                      <a:pt x="57" y="39"/>
                      <a:pt x="57" y="41"/>
                      <a:pt x="59" y="42"/>
                    </a:cubicBezTo>
                    <a:cubicBezTo>
                      <a:pt x="60" y="43"/>
                      <a:pt x="61" y="45"/>
                      <a:pt x="60" y="46"/>
                    </a:cubicBezTo>
                    <a:cubicBezTo>
                      <a:pt x="60" y="48"/>
                      <a:pt x="57" y="49"/>
                      <a:pt x="55" y="50"/>
                    </a:cubicBezTo>
                    <a:cubicBezTo>
                      <a:pt x="54" y="50"/>
                      <a:pt x="54" y="51"/>
                      <a:pt x="53" y="51"/>
                    </a:cubicBezTo>
                    <a:cubicBezTo>
                      <a:pt x="54" y="51"/>
                      <a:pt x="54" y="52"/>
                      <a:pt x="54" y="52"/>
                    </a:cubicBezTo>
                    <a:cubicBezTo>
                      <a:pt x="53" y="54"/>
                      <a:pt x="52" y="55"/>
                      <a:pt x="51" y="56"/>
                    </a:cubicBezTo>
                    <a:cubicBezTo>
                      <a:pt x="50" y="56"/>
                      <a:pt x="50" y="57"/>
                      <a:pt x="49" y="57"/>
                    </a:cubicBezTo>
                    <a:cubicBezTo>
                      <a:pt x="50" y="58"/>
                      <a:pt x="50" y="60"/>
                      <a:pt x="50" y="61"/>
                    </a:cubicBezTo>
                    <a:cubicBezTo>
                      <a:pt x="48" y="63"/>
                      <a:pt x="44" y="64"/>
                      <a:pt x="39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6" y="66"/>
                      <a:pt x="35" y="67"/>
                      <a:pt x="35" y="68"/>
                    </a:cubicBezTo>
                    <a:cubicBezTo>
                      <a:pt x="35" y="69"/>
                      <a:pt x="36" y="69"/>
                      <a:pt x="37" y="69"/>
                    </a:cubicBezTo>
                    <a:cubicBezTo>
                      <a:pt x="39" y="69"/>
                      <a:pt x="40" y="69"/>
                      <a:pt x="41" y="71"/>
                    </a:cubicBezTo>
                    <a:cubicBezTo>
                      <a:pt x="41" y="73"/>
                      <a:pt x="40" y="74"/>
                      <a:pt x="39" y="74"/>
                    </a:cubicBezTo>
                    <a:cubicBezTo>
                      <a:pt x="37" y="75"/>
                      <a:pt x="36" y="76"/>
                      <a:pt x="36" y="77"/>
                    </a:cubicBezTo>
                    <a:cubicBezTo>
                      <a:pt x="36" y="79"/>
                      <a:pt x="35" y="80"/>
                      <a:pt x="35" y="81"/>
                    </a:cubicBezTo>
                    <a:cubicBezTo>
                      <a:pt x="33" y="82"/>
                      <a:pt x="31" y="83"/>
                      <a:pt x="28" y="83"/>
                    </a:cubicBezTo>
                    <a:cubicBezTo>
                      <a:pt x="27" y="83"/>
                      <a:pt x="26" y="83"/>
                      <a:pt x="26" y="83"/>
                    </a:cubicBezTo>
                    <a:cubicBezTo>
                      <a:pt x="26" y="85"/>
                      <a:pt x="25" y="86"/>
                      <a:pt x="24" y="88"/>
                    </a:cubicBezTo>
                    <a:cubicBezTo>
                      <a:pt x="23" y="89"/>
                      <a:pt x="21" y="90"/>
                      <a:pt x="17" y="90"/>
                    </a:cubicBezTo>
                    <a:cubicBezTo>
                      <a:pt x="19" y="92"/>
                      <a:pt x="21" y="93"/>
                      <a:pt x="21" y="96"/>
                    </a:cubicBezTo>
                    <a:cubicBezTo>
                      <a:pt x="22" y="99"/>
                      <a:pt x="19" y="100"/>
                      <a:pt x="17" y="100"/>
                    </a:cubicBezTo>
                    <a:cubicBezTo>
                      <a:pt x="15" y="101"/>
                      <a:pt x="15" y="101"/>
                      <a:pt x="15" y="103"/>
                    </a:cubicBezTo>
                    <a:cubicBezTo>
                      <a:pt x="14" y="107"/>
                      <a:pt x="10" y="107"/>
                      <a:pt x="7" y="108"/>
                    </a:cubicBezTo>
                    <a:cubicBezTo>
                      <a:pt x="3" y="108"/>
                      <a:pt x="1" y="108"/>
                      <a:pt x="1" y="110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2" y="114"/>
                      <a:pt x="5" y="114"/>
                      <a:pt x="8" y="1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3" name="Freeform 1150"/>
              <p:cNvSpPr>
                <a:spLocks/>
              </p:cNvSpPr>
              <p:nvPr/>
            </p:nvSpPr>
            <p:spPr bwMode="auto">
              <a:xfrm>
                <a:off x="4670" y="2328"/>
                <a:ext cx="106" cy="89"/>
              </a:xfrm>
              <a:custGeom>
                <a:avLst/>
                <a:gdLst>
                  <a:gd name="T0" fmla="*/ 74 w 111"/>
                  <a:gd name="T1" fmla="*/ 14 h 93"/>
                  <a:gd name="T2" fmla="*/ 70 w 111"/>
                  <a:gd name="T3" fmla="*/ 18 h 93"/>
                  <a:gd name="T4" fmla="*/ 64 w 111"/>
                  <a:gd name="T5" fmla="*/ 23 h 93"/>
                  <a:gd name="T6" fmla="*/ 58 w 111"/>
                  <a:gd name="T7" fmla="*/ 27 h 93"/>
                  <a:gd name="T8" fmla="*/ 46 w 111"/>
                  <a:gd name="T9" fmla="*/ 34 h 93"/>
                  <a:gd name="T10" fmla="*/ 45 w 111"/>
                  <a:gd name="T11" fmla="*/ 35 h 93"/>
                  <a:gd name="T12" fmla="*/ 35 w 111"/>
                  <a:gd name="T13" fmla="*/ 16 h 93"/>
                  <a:gd name="T14" fmla="*/ 32 w 111"/>
                  <a:gd name="T15" fmla="*/ 6 h 93"/>
                  <a:gd name="T16" fmla="*/ 15 w 111"/>
                  <a:gd name="T17" fmla="*/ 0 h 93"/>
                  <a:gd name="T18" fmla="*/ 10 w 111"/>
                  <a:gd name="T19" fmla="*/ 2 h 93"/>
                  <a:gd name="T20" fmla="*/ 3 w 111"/>
                  <a:gd name="T21" fmla="*/ 7 h 93"/>
                  <a:gd name="T22" fmla="*/ 0 w 111"/>
                  <a:gd name="T23" fmla="*/ 9 h 93"/>
                  <a:gd name="T24" fmla="*/ 0 w 111"/>
                  <a:gd name="T25" fmla="*/ 10 h 93"/>
                  <a:gd name="T26" fmla="*/ 2 w 111"/>
                  <a:gd name="T27" fmla="*/ 10 h 93"/>
                  <a:gd name="T28" fmla="*/ 4 w 111"/>
                  <a:gd name="T29" fmla="*/ 10 h 93"/>
                  <a:gd name="T30" fmla="*/ 11 w 111"/>
                  <a:gd name="T31" fmla="*/ 16 h 93"/>
                  <a:gd name="T32" fmla="*/ 13 w 111"/>
                  <a:gd name="T33" fmla="*/ 18 h 93"/>
                  <a:gd name="T34" fmla="*/ 17 w 111"/>
                  <a:gd name="T35" fmla="*/ 20 h 93"/>
                  <a:gd name="T36" fmla="*/ 25 w 111"/>
                  <a:gd name="T37" fmla="*/ 19 h 93"/>
                  <a:gd name="T38" fmla="*/ 29 w 111"/>
                  <a:gd name="T39" fmla="*/ 18 h 93"/>
                  <a:gd name="T40" fmla="*/ 29 w 111"/>
                  <a:gd name="T41" fmla="*/ 18 h 93"/>
                  <a:gd name="T42" fmla="*/ 34 w 111"/>
                  <a:gd name="T43" fmla="*/ 22 h 93"/>
                  <a:gd name="T44" fmla="*/ 27 w 111"/>
                  <a:gd name="T45" fmla="*/ 25 h 93"/>
                  <a:gd name="T46" fmla="*/ 23 w 111"/>
                  <a:gd name="T47" fmla="*/ 26 h 93"/>
                  <a:gd name="T48" fmla="*/ 18 w 111"/>
                  <a:gd name="T49" fmla="*/ 27 h 93"/>
                  <a:gd name="T50" fmla="*/ 14 w 111"/>
                  <a:gd name="T51" fmla="*/ 27 h 93"/>
                  <a:gd name="T52" fmla="*/ 20 w 111"/>
                  <a:gd name="T53" fmla="*/ 37 h 93"/>
                  <a:gd name="T54" fmla="*/ 22 w 111"/>
                  <a:gd name="T55" fmla="*/ 39 h 93"/>
                  <a:gd name="T56" fmla="*/ 24 w 111"/>
                  <a:gd name="T57" fmla="*/ 37 h 93"/>
                  <a:gd name="T58" fmla="*/ 27 w 111"/>
                  <a:gd name="T59" fmla="*/ 33 h 93"/>
                  <a:gd name="T60" fmla="*/ 31 w 111"/>
                  <a:gd name="T61" fmla="*/ 35 h 93"/>
                  <a:gd name="T62" fmla="*/ 38 w 111"/>
                  <a:gd name="T63" fmla="*/ 38 h 93"/>
                  <a:gd name="T64" fmla="*/ 44 w 111"/>
                  <a:gd name="T65" fmla="*/ 42 h 93"/>
                  <a:gd name="T66" fmla="*/ 48 w 111"/>
                  <a:gd name="T67" fmla="*/ 44 h 93"/>
                  <a:gd name="T68" fmla="*/ 81 w 111"/>
                  <a:gd name="T69" fmla="*/ 55 h 93"/>
                  <a:gd name="T70" fmla="*/ 86 w 111"/>
                  <a:gd name="T71" fmla="*/ 64 h 93"/>
                  <a:gd name="T72" fmla="*/ 87 w 111"/>
                  <a:gd name="T73" fmla="*/ 68 h 93"/>
                  <a:gd name="T74" fmla="*/ 91 w 111"/>
                  <a:gd name="T75" fmla="*/ 79 h 93"/>
                  <a:gd name="T76" fmla="*/ 85 w 111"/>
                  <a:gd name="T77" fmla="*/ 82 h 93"/>
                  <a:gd name="T78" fmla="*/ 77 w 111"/>
                  <a:gd name="T79" fmla="*/ 86 h 93"/>
                  <a:gd name="T80" fmla="*/ 76 w 111"/>
                  <a:gd name="T81" fmla="*/ 87 h 93"/>
                  <a:gd name="T82" fmla="*/ 79 w 111"/>
                  <a:gd name="T83" fmla="*/ 88 h 93"/>
                  <a:gd name="T84" fmla="*/ 93 w 111"/>
                  <a:gd name="T85" fmla="*/ 86 h 93"/>
                  <a:gd name="T86" fmla="*/ 101 w 111"/>
                  <a:gd name="T87" fmla="*/ 85 h 93"/>
                  <a:gd name="T88" fmla="*/ 108 w 111"/>
                  <a:gd name="T89" fmla="*/ 90 h 93"/>
                  <a:gd name="T90" fmla="*/ 111 w 111"/>
                  <a:gd name="T91" fmla="*/ 93 h 93"/>
                  <a:gd name="T92" fmla="*/ 111 w 111"/>
                  <a:gd name="T93" fmla="*/ 27 h 93"/>
                  <a:gd name="T94" fmla="*/ 94 w 111"/>
                  <a:gd name="T95" fmla="*/ 21 h 93"/>
                  <a:gd name="T96" fmla="*/ 74 w 111"/>
                  <a:gd name="T97" fmla="*/ 1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93">
                    <a:moveTo>
                      <a:pt x="74" y="14"/>
                    </a:moveTo>
                    <a:cubicBezTo>
                      <a:pt x="73" y="14"/>
                      <a:pt x="72" y="15"/>
                      <a:pt x="70" y="18"/>
                    </a:cubicBezTo>
                    <a:cubicBezTo>
                      <a:pt x="69" y="20"/>
                      <a:pt x="67" y="23"/>
                      <a:pt x="64" y="23"/>
                    </a:cubicBezTo>
                    <a:cubicBezTo>
                      <a:pt x="63" y="23"/>
                      <a:pt x="60" y="25"/>
                      <a:pt x="58" y="27"/>
                    </a:cubicBezTo>
                    <a:cubicBezTo>
                      <a:pt x="55" y="30"/>
                      <a:pt x="51" y="33"/>
                      <a:pt x="46" y="34"/>
                    </a:cubicBezTo>
                    <a:cubicBezTo>
                      <a:pt x="46" y="35"/>
                      <a:pt x="45" y="35"/>
                      <a:pt x="45" y="35"/>
                    </a:cubicBezTo>
                    <a:cubicBezTo>
                      <a:pt x="39" y="35"/>
                      <a:pt x="37" y="25"/>
                      <a:pt x="35" y="16"/>
                    </a:cubicBezTo>
                    <a:cubicBezTo>
                      <a:pt x="34" y="12"/>
                      <a:pt x="33" y="7"/>
                      <a:pt x="32" y="6"/>
                    </a:cubicBezTo>
                    <a:cubicBezTo>
                      <a:pt x="30" y="3"/>
                      <a:pt x="22" y="0"/>
                      <a:pt x="15" y="0"/>
                    </a:cubicBezTo>
                    <a:cubicBezTo>
                      <a:pt x="12" y="0"/>
                      <a:pt x="10" y="1"/>
                      <a:pt x="10" y="2"/>
                    </a:cubicBezTo>
                    <a:cubicBezTo>
                      <a:pt x="9" y="6"/>
                      <a:pt x="5" y="7"/>
                      <a:pt x="3" y="7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9" y="10"/>
                      <a:pt x="10" y="13"/>
                      <a:pt x="11" y="16"/>
                    </a:cubicBezTo>
                    <a:cubicBezTo>
                      <a:pt x="12" y="17"/>
                      <a:pt x="12" y="17"/>
                      <a:pt x="13" y="18"/>
                    </a:cubicBezTo>
                    <a:cubicBezTo>
                      <a:pt x="13" y="19"/>
                      <a:pt x="13" y="20"/>
                      <a:pt x="17" y="20"/>
                    </a:cubicBezTo>
                    <a:cubicBezTo>
                      <a:pt x="20" y="20"/>
                      <a:pt x="23" y="19"/>
                      <a:pt x="25" y="19"/>
                    </a:cubicBezTo>
                    <a:cubicBezTo>
                      <a:pt x="27" y="18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2" y="18"/>
                      <a:pt x="34" y="20"/>
                      <a:pt x="34" y="22"/>
                    </a:cubicBezTo>
                    <a:cubicBezTo>
                      <a:pt x="34" y="25"/>
                      <a:pt x="31" y="27"/>
                      <a:pt x="27" y="25"/>
                    </a:cubicBezTo>
                    <a:cubicBezTo>
                      <a:pt x="25" y="25"/>
                      <a:pt x="24" y="25"/>
                      <a:pt x="23" y="26"/>
                    </a:cubicBezTo>
                    <a:cubicBezTo>
                      <a:pt x="22" y="27"/>
                      <a:pt x="20" y="28"/>
                      <a:pt x="18" y="27"/>
                    </a:cubicBezTo>
                    <a:cubicBezTo>
                      <a:pt x="17" y="27"/>
                      <a:pt x="15" y="27"/>
                      <a:pt x="14" y="27"/>
                    </a:cubicBezTo>
                    <a:cubicBezTo>
                      <a:pt x="17" y="29"/>
                      <a:pt x="20" y="32"/>
                      <a:pt x="20" y="37"/>
                    </a:cubicBezTo>
                    <a:cubicBezTo>
                      <a:pt x="20" y="37"/>
                      <a:pt x="20" y="39"/>
                      <a:pt x="22" y="39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4" y="33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31" y="35"/>
                    </a:cubicBezTo>
                    <a:cubicBezTo>
                      <a:pt x="33" y="36"/>
                      <a:pt x="35" y="38"/>
                      <a:pt x="38" y="38"/>
                    </a:cubicBezTo>
                    <a:cubicBezTo>
                      <a:pt x="42" y="39"/>
                      <a:pt x="44" y="41"/>
                      <a:pt x="44" y="42"/>
                    </a:cubicBezTo>
                    <a:cubicBezTo>
                      <a:pt x="45" y="43"/>
                      <a:pt x="45" y="43"/>
                      <a:pt x="48" y="44"/>
                    </a:cubicBezTo>
                    <a:cubicBezTo>
                      <a:pt x="56" y="44"/>
                      <a:pt x="73" y="50"/>
                      <a:pt x="81" y="55"/>
                    </a:cubicBezTo>
                    <a:cubicBezTo>
                      <a:pt x="85" y="58"/>
                      <a:pt x="85" y="61"/>
                      <a:pt x="86" y="64"/>
                    </a:cubicBezTo>
                    <a:cubicBezTo>
                      <a:pt x="86" y="65"/>
                      <a:pt x="86" y="67"/>
                      <a:pt x="87" y="68"/>
                    </a:cubicBezTo>
                    <a:cubicBezTo>
                      <a:pt x="91" y="72"/>
                      <a:pt x="92" y="76"/>
                      <a:pt x="91" y="79"/>
                    </a:cubicBezTo>
                    <a:cubicBezTo>
                      <a:pt x="90" y="80"/>
                      <a:pt x="89" y="82"/>
                      <a:pt x="85" y="82"/>
                    </a:cubicBezTo>
                    <a:cubicBezTo>
                      <a:pt x="82" y="82"/>
                      <a:pt x="78" y="84"/>
                      <a:pt x="77" y="86"/>
                    </a:cubicBezTo>
                    <a:cubicBezTo>
                      <a:pt x="77" y="87"/>
                      <a:pt x="76" y="87"/>
                      <a:pt x="76" y="87"/>
                    </a:cubicBezTo>
                    <a:cubicBezTo>
                      <a:pt x="77" y="87"/>
                      <a:pt x="77" y="88"/>
                      <a:pt x="79" y="88"/>
                    </a:cubicBezTo>
                    <a:cubicBezTo>
                      <a:pt x="83" y="88"/>
                      <a:pt x="88" y="87"/>
                      <a:pt x="93" y="86"/>
                    </a:cubicBezTo>
                    <a:cubicBezTo>
                      <a:pt x="96" y="86"/>
                      <a:pt x="99" y="85"/>
                      <a:pt x="101" y="85"/>
                    </a:cubicBezTo>
                    <a:cubicBezTo>
                      <a:pt x="103" y="85"/>
                      <a:pt x="105" y="87"/>
                      <a:pt x="108" y="90"/>
                    </a:cubicBezTo>
                    <a:cubicBezTo>
                      <a:pt x="109" y="91"/>
                      <a:pt x="110" y="92"/>
                      <a:pt x="111" y="93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05" y="25"/>
                      <a:pt x="100" y="23"/>
                      <a:pt x="94" y="21"/>
                    </a:cubicBezTo>
                    <a:cubicBezTo>
                      <a:pt x="86" y="17"/>
                      <a:pt x="77" y="14"/>
                      <a:pt x="74" y="14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4" name="Freeform 1151"/>
              <p:cNvSpPr>
                <a:spLocks/>
              </p:cNvSpPr>
              <p:nvPr/>
            </p:nvSpPr>
            <p:spPr bwMode="auto">
              <a:xfrm>
                <a:off x="4639" y="2355"/>
                <a:ext cx="26" cy="9"/>
              </a:xfrm>
              <a:custGeom>
                <a:avLst/>
                <a:gdLst>
                  <a:gd name="T0" fmla="*/ 0 w 28"/>
                  <a:gd name="T1" fmla="*/ 3 h 9"/>
                  <a:gd name="T2" fmla="*/ 5 w 28"/>
                  <a:gd name="T3" fmla="*/ 4 h 9"/>
                  <a:gd name="T4" fmla="*/ 9 w 28"/>
                  <a:gd name="T5" fmla="*/ 4 h 9"/>
                  <a:gd name="T6" fmla="*/ 14 w 28"/>
                  <a:gd name="T7" fmla="*/ 4 h 9"/>
                  <a:gd name="T8" fmla="*/ 24 w 28"/>
                  <a:gd name="T9" fmla="*/ 7 h 9"/>
                  <a:gd name="T10" fmla="*/ 28 w 28"/>
                  <a:gd name="T11" fmla="*/ 9 h 9"/>
                  <a:gd name="T12" fmla="*/ 27 w 28"/>
                  <a:gd name="T13" fmla="*/ 7 h 9"/>
                  <a:gd name="T14" fmla="*/ 20 w 28"/>
                  <a:gd name="T15" fmla="*/ 1 h 9"/>
                  <a:gd name="T16" fmla="*/ 12 w 28"/>
                  <a:gd name="T17" fmla="*/ 0 h 9"/>
                  <a:gd name="T18" fmla="*/ 0 w 28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9">
                    <a:moveTo>
                      <a:pt x="0" y="3"/>
                    </a:moveTo>
                    <a:cubicBezTo>
                      <a:pt x="0" y="3"/>
                      <a:pt x="1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10" y="4"/>
                      <a:pt x="12" y="4"/>
                      <a:pt x="14" y="4"/>
                    </a:cubicBezTo>
                    <a:cubicBezTo>
                      <a:pt x="18" y="4"/>
                      <a:pt x="22" y="5"/>
                      <a:pt x="24" y="7"/>
                    </a:cubicBezTo>
                    <a:cubicBezTo>
                      <a:pt x="26" y="8"/>
                      <a:pt x="27" y="8"/>
                      <a:pt x="28" y="9"/>
                    </a:cubicBezTo>
                    <a:cubicBezTo>
                      <a:pt x="28" y="8"/>
                      <a:pt x="27" y="8"/>
                      <a:pt x="27" y="7"/>
                    </a:cubicBezTo>
                    <a:cubicBezTo>
                      <a:pt x="27" y="6"/>
                      <a:pt x="25" y="3"/>
                      <a:pt x="20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5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5" name="Freeform 1152"/>
              <p:cNvSpPr>
                <a:spLocks/>
              </p:cNvSpPr>
              <p:nvPr/>
            </p:nvSpPr>
            <p:spPr bwMode="auto">
              <a:xfrm>
                <a:off x="4285" y="2263"/>
                <a:ext cx="120" cy="121"/>
              </a:xfrm>
              <a:custGeom>
                <a:avLst/>
                <a:gdLst>
                  <a:gd name="T0" fmla="*/ 116 w 125"/>
                  <a:gd name="T1" fmla="*/ 112 h 126"/>
                  <a:gd name="T2" fmla="*/ 117 w 125"/>
                  <a:gd name="T3" fmla="*/ 103 h 126"/>
                  <a:gd name="T4" fmla="*/ 118 w 125"/>
                  <a:gd name="T5" fmla="*/ 100 h 126"/>
                  <a:gd name="T6" fmla="*/ 124 w 125"/>
                  <a:gd name="T7" fmla="*/ 95 h 126"/>
                  <a:gd name="T8" fmla="*/ 124 w 125"/>
                  <a:gd name="T9" fmla="*/ 92 h 126"/>
                  <a:gd name="T10" fmla="*/ 121 w 125"/>
                  <a:gd name="T11" fmla="*/ 88 h 126"/>
                  <a:gd name="T12" fmla="*/ 115 w 125"/>
                  <a:gd name="T13" fmla="*/ 83 h 126"/>
                  <a:gd name="T14" fmla="*/ 113 w 125"/>
                  <a:gd name="T15" fmla="*/ 84 h 126"/>
                  <a:gd name="T16" fmla="*/ 114 w 125"/>
                  <a:gd name="T17" fmla="*/ 84 h 126"/>
                  <a:gd name="T18" fmla="*/ 120 w 125"/>
                  <a:gd name="T19" fmla="*/ 88 h 126"/>
                  <a:gd name="T20" fmla="*/ 120 w 125"/>
                  <a:gd name="T21" fmla="*/ 92 h 126"/>
                  <a:gd name="T22" fmla="*/ 118 w 125"/>
                  <a:gd name="T23" fmla="*/ 94 h 126"/>
                  <a:gd name="T24" fmla="*/ 115 w 125"/>
                  <a:gd name="T25" fmla="*/ 93 h 126"/>
                  <a:gd name="T26" fmla="*/ 112 w 125"/>
                  <a:gd name="T27" fmla="*/ 92 h 126"/>
                  <a:gd name="T28" fmla="*/ 111 w 125"/>
                  <a:gd name="T29" fmla="*/ 92 h 126"/>
                  <a:gd name="T30" fmla="*/ 106 w 125"/>
                  <a:gd name="T31" fmla="*/ 88 h 126"/>
                  <a:gd name="T32" fmla="*/ 104 w 125"/>
                  <a:gd name="T33" fmla="*/ 86 h 126"/>
                  <a:gd name="T34" fmla="*/ 98 w 125"/>
                  <a:gd name="T35" fmla="*/ 79 h 126"/>
                  <a:gd name="T36" fmla="*/ 94 w 125"/>
                  <a:gd name="T37" fmla="*/ 76 h 126"/>
                  <a:gd name="T38" fmla="*/ 88 w 125"/>
                  <a:gd name="T39" fmla="*/ 72 h 126"/>
                  <a:gd name="T40" fmla="*/ 91 w 125"/>
                  <a:gd name="T41" fmla="*/ 64 h 126"/>
                  <a:gd name="T42" fmla="*/ 89 w 125"/>
                  <a:gd name="T43" fmla="*/ 62 h 126"/>
                  <a:gd name="T44" fmla="*/ 84 w 125"/>
                  <a:gd name="T45" fmla="*/ 55 h 126"/>
                  <a:gd name="T46" fmla="*/ 83 w 125"/>
                  <a:gd name="T47" fmla="*/ 54 h 126"/>
                  <a:gd name="T48" fmla="*/ 78 w 125"/>
                  <a:gd name="T49" fmla="*/ 50 h 126"/>
                  <a:gd name="T50" fmla="*/ 78 w 125"/>
                  <a:gd name="T51" fmla="*/ 50 h 126"/>
                  <a:gd name="T52" fmla="*/ 78 w 125"/>
                  <a:gd name="T53" fmla="*/ 49 h 126"/>
                  <a:gd name="T54" fmla="*/ 73 w 125"/>
                  <a:gd name="T55" fmla="*/ 46 h 126"/>
                  <a:gd name="T56" fmla="*/ 71 w 125"/>
                  <a:gd name="T57" fmla="*/ 45 h 126"/>
                  <a:gd name="T58" fmla="*/ 70 w 125"/>
                  <a:gd name="T59" fmla="*/ 45 h 126"/>
                  <a:gd name="T60" fmla="*/ 66 w 125"/>
                  <a:gd name="T61" fmla="*/ 43 h 126"/>
                  <a:gd name="T62" fmla="*/ 60 w 125"/>
                  <a:gd name="T63" fmla="*/ 39 h 126"/>
                  <a:gd name="T64" fmla="*/ 48 w 125"/>
                  <a:gd name="T65" fmla="*/ 29 h 126"/>
                  <a:gd name="T66" fmla="*/ 40 w 125"/>
                  <a:gd name="T67" fmla="*/ 22 h 126"/>
                  <a:gd name="T68" fmla="*/ 29 w 125"/>
                  <a:gd name="T69" fmla="*/ 12 h 126"/>
                  <a:gd name="T70" fmla="*/ 16 w 125"/>
                  <a:gd name="T71" fmla="*/ 5 h 126"/>
                  <a:gd name="T72" fmla="*/ 14 w 125"/>
                  <a:gd name="T73" fmla="*/ 5 h 126"/>
                  <a:gd name="T74" fmla="*/ 14 w 125"/>
                  <a:gd name="T75" fmla="*/ 5 h 126"/>
                  <a:gd name="T76" fmla="*/ 3 w 125"/>
                  <a:gd name="T77" fmla="*/ 1 h 126"/>
                  <a:gd name="T78" fmla="*/ 1 w 125"/>
                  <a:gd name="T79" fmla="*/ 0 h 126"/>
                  <a:gd name="T80" fmla="*/ 16 w 125"/>
                  <a:gd name="T81" fmla="*/ 19 h 126"/>
                  <a:gd name="T82" fmla="*/ 23 w 125"/>
                  <a:gd name="T83" fmla="*/ 27 h 126"/>
                  <a:gd name="T84" fmla="*/ 30 w 125"/>
                  <a:gd name="T85" fmla="*/ 35 h 126"/>
                  <a:gd name="T86" fmla="*/ 39 w 125"/>
                  <a:gd name="T87" fmla="*/ 49 h 126"/>
                  <a:gd name="T88" fmla="*/ 43 w 125"/>
                  <a:gd name="T89" fmla="*/ 57 h 126"/>
                  <a:gd name="T90" fmla="*/ 62 w 125"/>
                  <a:gd name="T91" fmla="*/ 85 h 126"/>
                  <a:gd name="T92" fmla="*/ 70 w 125"/>
                  <a:gd name="T93" fmla="*/ 96 h 126"/>
                  <a:gd name="T94" fmla="*/ 78 w 125"/>
                  <a:gd name="T95" fmla="*/ 104 h 126"/>
                  <a:gd name="T96" fmla="*/ 92 w 125"/>
                  <a:gd name="T97" fmla="*/ 116 h 126"/>
                  <a:gd name="T98" fmla="*/ 98 w 125"/>
                  <a:gd name="T99" fmla="*/ 121 h 126"/>
                  <a:gd name="T100" fmla="*/ 100 w 125"/>
                  <a:gd name="T101" fmla="*/ 124 h 126"/>
                  <a:gd name="T102" fmla="*/ 101 w 125"/>
                  <a:gd name="T103" fmla="*/ 126 h 126"/>
                  <a:gd name="T104" fmla="*/ 105 w 125"/>
                  <a:gd name="T105" fmla="*/ 125 h 126"/>
                  <a:gd name="T106" fmla="*/ 111 w 125"/>
                  <a:gd name="T107" fmla="*/ 126 h 126"/>
                  <a:gd name="T108" fmla="*/ 114 w 125"/>
                  <a:gd name="T109" fmla="*/ 126 h 126"/>
                  <a:gd name="T110" fmla="*/ 116 w 125"/>
                  <a:gd name="T111" fmla="*/ 11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" h="126">
                    <a:moveTo>
                      <a:pt x="116" y="112"/>
                    </a:moveTo>
                    <a:cubicBezTo>
                      <a:pt x="116" y="109"/>
                      <a:pt x="117" y="105"/>
                      <a:pt x="117" y="103"/>
                    </a:cubicBezTo>
                    <a:cubicBezTo>
                      <a:pt x="117" y="102"/>
                      <a:pt x="118" y="101"/>
                      <a:pt x="118" y="100"/>
                    </a:cubicBezTo>
                    <a:cubicBezTo>
                      <a:pt x="118" y="96"/>
                      <a:pt x="120" y="94"/>
                      <a:pt x="124" y="95"/>
                    </a:cubicBezTo>
                    <a:cubicBezTo>
                      <a:pt x="125" y="94"/>
                      <a:pt x="124" y="93"/>
                      <a:pt x="124" y="92"/>
                    </a:cubicBezTo>
                    <a:cubicBezTo>
                      <a:pt x="123" y="92"/>
                      <a:pt x="122" y="90"/>
                      <a:pt x="121" y="88"/>
                    </a:cubicBezTo>
                    <a:cubicBezTo>
                      <a:pt x="119" y="85"/>
                      <a:pt x="118" y="83"/>
                      <a:pt x="115" y="83"/>
                    </a:cubicBezTo>
                    <a:cubicBezTo>
                      <a:pt x="114" y="83"/>
                      <a:pt x="113" y="84"/>
                      <a:pt x="113" y="84"/>
                    </a:cubicBezTo>
                    <a:cubicBezTo>
                      <a:pt x="113" y="84"/>
                      <a:pt x="114" y="84"/>
                      <a:pt x="114" y="84"/>
                    </a:cubicBezTo>
                    <a:cubicBezTo>
                      <a:pt x="117" y="84"/>
                      <a:pt x="119" y="86"/>
                      <a:pt x="120" y="88"/>
                    </a:cubicBezTo>
                    <a:cubicBezTo>
                      <a:pt x="121" y="89"/>
                      <a:pt x="121" y="91"/>
                      <a:pt x="120" y="92"/>
                    </a:cubicBezTo>
                    <a:cubicBezTo>
                      <a:pt x="120" y="94"/>
                      <a:pt x="118" y="94"/>
                      <a:pt x="118" y="94"/>
                    </a:cubicBezTo>
                    <a:cubicBezTo>
                      <a:pt x="117" y="94"/>
                      <a:pt x="116" y="94"/>
                      <a:pt x="115" y="93"/>
                    </a:cubicBezTo>
                    <a:cubicBezTo>
                      <a:pt x="114" y="92"/>
                      <a:pt x="113" y="92"/>
                      <a:pt x="112" y="92"/>
                    </a:cubicBezTo>
                    <a:cubicBezTo>
                      <a:pt x="111" y="92"/>
                      <a:pt x="111" y="92"/>
                      <a:pt x="111" y="92"/>
                    </a:cubicBezTo>
                    <a:cubicBezTo>
                      <a:pt x="108" y="92"/>
                      <a:pt x="107" y="89"/>
                      <a:pt x="106" y="88"/>
                    </a:cubicBezTo>
                    <a:cubicBezTo>
                      <a:pt x="106" y="86"/>
                      <a:pt x="106" y="86"/>
                      <a:pt x="104" y="86"/>
                    </a:cubicBezTo>
                    <a:cubicBezTo>
                      <a:pt x="100" y="85"/>
                      <a:pt x="99" y="82"/>
                      <a:pt x="98" y="79"/>
                    </a:cubicBezTo>
                    <a:cubicBezTo>
                      <a:pt x="97" y="77"/>
                      <a:pt x="96" y="76"/>
                      <a:pt x="94" y="76"/>
                    </a:cubicBezTo>
                    <a:cubicBezTo>
                      <a:pt x="90" y="76"/>
                      <a:pt x="88" y="73"/>
                      <a:pt x="88" y="72"/>
                    </a:cubicBezTo>
                    <a:cubicBezTo>
                      <a:pt x="87" y="70"/>
                      <a:pt x="88" y="66"/>
                      <a:pt x="91" y="64"/>
                    </a:cubicBezTo>
                    <a:cubicBezTo>
                      <a:pt x="91" y="63"/>
                      <a:pt x="89" y="62"/>
                      <a:pt x="89" y="62"/>
                    </a:cubicBezTo>
                    <a:cubicBezTo>
                      <a:pt x="87" y="60"/>
                      <a:pt x="84" y="58"/>
                      <a:pt x="84" y="55"/>
                    </a:cubicBezTo>
                    <a:cubicBezTo>
                      <a:pt x="84" y="55"/>
                      <a:pt x="83" y="55"/>
                      <a:pt x="83" y="54"/>
                    </a:cubicBezTo>
                    <a:cubicBezTo>
                      <a:pt x="81" y="54"/>
                      <a:pt x="78" y="5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49"/>
                    </a:cubicBezTo>
                    <a:cubicBezTo>
                      <a:pt x="77" y="49"/>
                      <a:pt x="75" y="48"/>
                      <a:pt x="73" y="46"/>
                    </a:cubicBezTo>
                    <a:cubicBezTo>
                      <a:pt x="72" y="45"/>
                      <a:pt x="72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5"/>
                      <a:pt x="67" y="44"/>
                      <a:pt x="66" y="43"/>
                    </a:cubicBezTo>
                    <a:cubicBezTo>
                      <a:pt x="64" y="40"/>
                      <a:pt x="61" y="39"/>
                      <a:pt x="60" y="39"/>
                    </a:cubicBezTo>
                    <a:cubicBezTo>
                      <a:pt x="56" y="41"/>
                      <a:pt x="50" y="35"/>
                      <a:pt x="48" y="29"/>
                    </a:cubicBezTo>
                    <a:cubicBezTo>
                      <a:pt x="47" y="27"/>
                      <a:pt x="43" y="24"/>
                      <a:pt x="40" y="22"/>
                    </a:cubicBezTo>
                    <a:cubicBezTo>
                      <a:pt x="35" y="19"/>
                      <a:pt x="30" y="15"/>
                      <a:pt x="29" y="12"/>
                    </a:cubicBezTo>
                    <a:cubicBezTo>
                      <a:pt x="27" y="9"/>
                      <a:pt x="25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9" y="5"/>
                      <a:pt x="5" y="3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4"/>
                      <a:pt x="10" y="15"/>
                      <a:pt x="16" y="19"/>
                    </a:cubicBezTo>
                    <a:cubicBezTo>
                      <a:pt x="19" y="21"/>
                      <a:pt x="21" y="24"/>
                      <a:pt x="23" y="27"/>
                    </a:cubicBezTo>
                    <a:cubicBezTo>
                      <a:pt x="25" y="31"/>
                      <a:pt x="27" y="34"/>
                      <a:pt x="30" y="35"/>
                    </a:cubicBezTo>
                    <a:cubicBezTo>
                      <a:pt x="35" y="35"/>
                      <a:pt x="37" y="42"/>
                      <a:pt x="39" y="49"/>
                    </a:cubicBezTo>
                    <a:cubicBezTo>
                      <a:pt x="40" y="51"/>
                      <a:pt x="42" y="57"/>
                      <a:pt x="43" y="57"/>
                    </a:cubicBezTo>
                    <a:cubicBezTo>
                      <a:pt x="49" y="59"/>
                      <a:pt x="60" y="76"/>
                      <a:pt x="62" y="85"/>
                    </a:cubicBezTo>
                    <a:cubicBezTo>
                      <a:pt x="63" y="89"/>
                      <a:pt x="67" y="93"/>
                      <a:pt x="70" y="96"/>
                    </a:cubicBezTo>
                    <a:cubicBezTo>
                      <a:pt x="73" y="98"/>
                      <a:pt x="76" y="101"/>
                      <a:pt x="78" y="104"/>
                    </a:cubicBezTo>
                    <a:cubicBezTo>
                      <a:pt x="80" y="107"/>
                      <a:pt x="87" y="112"/>
                      <a:pt x="92" y="116"/>
                    </a:cubicBezTo>
                    <a:cubicBezTo>
                      <a:pt x="95" y="118"/>
                      <a:pt x="97" y="120"/>
                      <a:pt x="98" y="121"/>
                    </a:cubicBezTo>
                    <a:cubicBezTo>
                      <a:pt x="99" y="122"/>
                      <a:pt x="99" y="123"/>
                      <a:pt x="100" y="124"/>
                    </a:cubicBezTo>
                    <a:cubicBezTo>
                      <a:pt x="100" y="125"/>
                      <a:pt x="101" y="125"/>
                      <a:pt x="101" y="126"/>
                    </a:cubicBezTo>
                    <a:cubicBezTo>
                      <a:pt x="102" y="125"/>
                      <a:pt x="103" y="125"/>
                      <a:pt x="105" y="125"/>
                    </a:cubicBezTo>
                    <a:cubicBezTo>
                      <a:pt x="107" y="125"/>
                      <a:pt x="109" y="125"/>
                      <a:pt x="111" y="126"/>
                    </a:cubicBezTo>
                    <a:cubicBezTo>
                      <a:pt x="112" y="126"/>
                      <a:pt x="113" y="126"/>
                      <a:pt x="114" y="126"/>
                    </a:cubicBezTo>
                    <a:cubicBezTo>
                      <a:pt x="115" y="125"/>
                      <a:pt x="116" y="117"/>
                      <a:pt x="116" y="112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6" name="Freeform 1153"/>
              <p:cNvSpPr>
                <a:spLocks/>
              </p:cNvSpPr>
              <p:nvPr/>
            </p:nvSpPr>
            <p:spPr bwMode="auto">
              <a:xfrm>
                <a:off x="4509" y="2413"/>
                <a:ext cx="27" cy="8"/>
              </a:xfrm>
              <a:custGeom>
                <a:avLst/>
                <a:gdLst>
                  <a:gd name="T0" fmla="*/ 3 w 29"/>
                  <a:gd name="T1" fmla="*/ 2 h 8"/>
                  <a:gd name="T2" fmla="*/ 2 w 29"/>
                  <a:gd name="T3" fmla="*/ 1 h 8"/>
                  <a:gd name="T4" fmla="*/ 0 w 29"/>
                  <a:gd name="T5" fmla="*/ 3 h 8"/>
                  <a:gd name="T6" fmla="*/ 0 w 29"/>
                  <a:gd name="T7" fmla="*/ 5 h 8"/>
                  <a:gd name="T8" fmla="*/ 9 w 29"/>
                  <a:gd name="T9" fmla="*/ 8 h 8"/>
                  <a:gd name="T10" fmla="*/ 9 w 29"/>
                  <a:gd name="T11" fmla="*/ 8 h 8"/>
                  <a:gd name="T12" fmla="*/ 14 w 29"/>
                  <a:gd name="T13" fmla="*/ 7 h 8"/>
                  <a:gd name="T14" fmla="*/ 25 w 29"/>
                  <a:gd name="T15" fmla="*/ 4 h 8"/>
                  <a:gd name="T16" fmla="*/ 29 w 29"/>
                  <a:gd name="T17" fmla="*/ 3 h 8"/>
                  <a:gd name="T18" fmla="*/ 18 w 29"/>
                  <a:gd name="T19" fmla="*/ 0 h 8"/>
                  <a:gd name="T20" fmla="*/ 16 w 29"/>
                  <a:gd name="T21" fmla="*/ 0 h 8"/>
                  <a:gd name="T22" fmla="*/ 9 w 29"/>
                  <a:gd name="T23" fmla="*/ 3 h 8"/>
                  <a:gd name="T24" fmla="*/ 3 w 29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8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4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8"/>
                      <a:pt x="12" y="8"/>
                      <a:pt x="14" y="7"/>
                    </a:cubicBezTo>
                    <a:cubicBezTo>
                      <a:pt x="19" y="5"/>
                      <a:pt x="22" y="5"/>
                      <a:pt x="25" y="4"/>
                    </a:cubicBezTo>
                    <a:cubicBezTo>
                      <a:pt x="28" y="4"/>
                      <a:pt x="29" y="4"/>
                      <a:pt x="29" y="3"/>
                    </a:cubicBezTo>
                    <a:cubicBezTo>
                      <a:pt x="29" y="2"/>
                      <a:pt x="22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2"/>
                      <a:pt x="12" y="3"/>
                      <a:pt x="9" y="3"/>
                    </a:cubicBezTo>
                    <a:cubicBezTo>
                      <a:pt x="7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7" name="Freeform 1154"/>
              <p:cNvSpPr>
                <a:spLocks/>
              </p:cNvSpPr>
              <p:nvPr/>
            </p:nvSpPr>
            <p:spPr bwMode="auto">
              <a:xfrm>
                <a:off x="4631" y="2304"/>
                <a:ext cx="13" cy="22"/>
              </a:xfrm>
              <a:custGeom>
                <a:avLst/>
                <a:gdLst>
                  <a:gd name="T0" fmla="*/ 13 w 14"/>
                  <a:gd name="T1" fmla="*/ 8 h 23"/>
                  <a:gd name="T2" fmla="*/ 13 w 14"/>
                  <a:gd name="T3" fmla="*/ 8 h 23"/>
                  <a:gd name="T4" fmla="*/ 12 w 14"/>
                  <a:gd name="T5" fmla="*/ 8 h 23"/>
                  <a:gd name="T6" fmla="*/ 11 w 14"/>
                  <a:gd name="T7" fmla="*/ 8 h 23"/>
                  <a:gd name="T8" fmla="*/ 7 w 14"/>
                  <a:gd name="T9" fmla="*/ 7 h 23"/>
                  <a:gd name="T10" fmla="*/ 6 w 14"/>
                  <a:gd name="T11" fmla="*/ 5 h 23"/>
                  <a:gd name="T12" fmla="*/ 4 w 14"/>
                  <a:gd name="T13" fmla="*/ 0 h 23"/>
                  <a:gd name="T14" fmla="*/ 2 w 14"/>
                  <a:gd name="T15" fmla="*/ 2 h 23"/>
                  <a:gd name="T16" fmla="*/ 2 w 14"/>
                  <a:gd name="T17" fmla="*/ 17 h 23"/>
                  <a:gd name="T18" fmla="*/ 6 w 14"/>
                  <a:gd name="T19" fmla="*/ 23 h 23"/>
                  <a:gd name="T20" fmla="*/ 5 w 14"/>
                  <a:gd name="T21" fmla="*/ 22 h 23"/>
                  <a:gd name="T22" fmla="*/ 6 w 14"/>
                  <a:gd name="T23" fmla="*/ 16 h 23"/>
                  <a:gd name="T24" fmla="*/ 11 w 14"/>
                  <a:gd name="T25" fmla="*/ 14 h 23"/>
                  <a:gd name="T26" fmla="*/ 14 w 14"/>
                  <a:gd name="T27" fmla="*/ 14 h 23"/>
                  <a:gd name="T28" fmla="*/ 13 w 14"/>
                  <a:gd name="T29" fmla="*/ 12 h 23"/>
                  <a:gd name="T30" fmla="*/ 13 w 14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3"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7" y="7"/>
                      <a:pt x="6" y="6"/>
                      <a:pt x="6" y="5"/>
                    </a:cubicBezTo>
                    <a:cubicBezTo>
                      <a:pt x="6" y="3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2"/>
                    </a:cubicBezTo>
                    <a:cubicBezTo>
                      <a:pt x="0" y="5"/>
                      <a:pt x="0" y="12"/>
                      <a:pt x="2" y="17"/>
                    </a:cubicBezTo>
                    <a:cubicBezTo>
                      <a:pt x="3" y="20"/>
                      <a:pt x="5" y="22"/>
                      <a:pt x="6" y="23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0"/>
                      <a:pt x="5" y="17"/>
                      <a:pt x="6" y="16"/>
                    </a:cubicBezTo>
                    <a:cubicBezTo>
                      <a:pt x="7" y="15"/>
                      <a:pt x="9" y="14"/>
                      <a:pt x="11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2"/>
                    </a:cubicBezTo>
                    <a:cubicBezTo>
                      <a:pt x="13" y="11"/>
                      <a:pt x="13" y="9"/>
                      <a:pt x="13" y="8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8" name="Freeform 1155"/>
              <p:cNvSpPr>
                <a:spLocks/>
              </p:cNvSpPr>
              <p:nvPr/>
            </p:nvSpPr>
            <p:spPr bwMode="auto">
              <a:xfrm>
                <a:off x="4536" y="2329"/>
                <a:ext cx="47" cy="55"/>
              </a:xfrm>
              <a:custGeom>
                <a:avLst/>
                <a:gdLst>
                  <a:gd name="T0" fmla="*/ 10 w 49"/>
                  <a:gd name="T1" fmla="*/ 3 h 57"/>
                  <a:gd name="T2" fmla="*/ 8 w 49"/>
                  <a:gd name="T3" fmla="*/ 9 h 57"/>
                  <a:gd name="T4" fmla="*/ 2 w 49"/>
                  <a:gd name="T5" fmla="*/ 24 h 57"/>
                  <a:gd name="T6" fmla="*/ 0 w 49"/>
                  <a:gd name="T7" fmla="*/ 30 h 57"/>
                  <a:gd name="T8" fmla="*/ 8 w 49"/>
                  <a:gd name="T9" fmla="*/ 32 h 57"/>
                  <a:gd name="T10" fmla="*/ 12 w 49"/>
                  <a:gd name="T11" fmla="*/ 34 h 57"/>
                  <a:gd name="T12" fmla="*/ 13 w 49"/>
                  <a:gd name="T13" fmla="*/ 46 h 57"/>
                  <a:gd name="T14" fmla="*/ 12 w 49"/>
                  <a:gd name="T15" fmla="*/ 57 h 57"/>
                  <a:gd name="T16" fmla="*/ 17 w 49"/>
                  <a:gd name="T17" fmla="*/ 51 h 57"/>
                  <a:gd name="T18" fmla="*/ 17 w 49"/>
                  <a:gd name="T19" fmla="*/ 49 h 57"/>
                  <a:gd name="T20" fmla="*/ 15 w 49"/>
                  <a:gd name="T21" fmla="*/ 27 h 57"/>
                  <a:gd name="T22" fmla="*/ 19 w 49"/>
                  <a:gd name="T23" fmla="*/ 24 h 57"/>
                  <a:gd name="T24" fmla="*/ 26 w 49"/>
                  <a:gd name="T25" fmla="*/ 27 h 57"/>
                  <a:gd name="T26" fmla="*/ 26 w 49"/>
                  <a:gd name="T27" fmla="*/ 33 h 57"/>
                  <a:gd name="T28" fmla="*/ 27 w 49"/>
                  <a:gd name="T29" fmla="*/ 36 h 57"/>
                  <a:gd name="T30" fmla="*/ 31 w 49"/>
                  <a:gd name="T31" fmla="*/ 43 h 57"/>
                  <a:gd name="T32" fmla="*/ 32 w 49"/>
                  <a:gd name="T33" fmla="*/ 45 h 57"/>
                  <a:gd name="T34" fmla="*/ 32 w 49"/>
                  <a:gd name="T35" fmla="*/ 45 h 57"/>
                  <a:gd name="T36" fmla="*/ 36 w 49"/>
                  <a:gd name="T37" fmla="*/ 44 h 57"/>
                  <a:gd name="T38" fmla="*/ 39 w 49"/>
                  <a:gd name="T39" fmla="*/ 43 h 57"/>
                  <a:gd name="T40" fmla="*/ 41 w 49"/>
                  <a:gd name="T41" fmla="*/ 41 h 57"/>
                  <a:gd name="T42" fmla="*/ 39 w 49"/>
                  <a:gd name="T43" fmla="*/ 37 h 57"/>
                  <a:gd name="T44" fmla="*/ 38 w 49"/>
                  <a:gd name="T45" fmla="*/ 29 h 57"/>
                  <a:gd name="T46" fmla="*/ 37 w 49"/>
                  <a:gd name="T47" fmla="*/ 25 h 57"/>
                  <a:gd name="T48" fmla="*/ 30 w 49"/>
                  <a:gd name="T49" fmla="*/ 15 h 57"/>
                  <a:gd name="T50" fmla="*/ 34 w 49"/>
                  <a:gd name="T51" fmla="*/ 12 h 57"/>
                  <a:gd name="T52" fmla="*/ 49 w 49"/>
                  <a:gd name="T53" fmla="*/ 2 h 57"/>
                  <a:gd name="T54" fmla="*/ 47 w 49"/>
                  <a:gd name="T55" fmla="*/ 2 h 57"/>
                  <a:gd name="T56" fmla="*/ 30 w 49"/>
                  <a:gd name="T57" fmla="*/ 8 h 57"/>
                  <a:gd name="T58" fmla="*/ 25 w 49"/>
                  <a:gd name="T59" fmla="*/ 12 h 57"/>
                  <a:gd name="T60" fmla="*/ 16 w 49"/>
                  <a:gd name="T61" fmla="*/ 7 h 57"/>
                  <a:gd name="T62" fmla="*/ 12 w 49"/>
                  <a:gd name="T63" fmla="*/ 0 h 57"/>
                  <a:gd name="T64" fmla="*/ 10 w 49"/>
                  <a:gd name="T6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7">
                    <a:moveTo>
                      <a:pt x="10" y="3"/>
                    </a:moveTo>
                    <a:cubicBezTo>
                      <a:pt x="10" y="3"/>
                      <a:pt x="9" y="6"/>
                      <a:pt x="8" y="9"/>
                    </a:cubicBezTo>
                    <a:cubicBezTo>
                      <a:pt x="7" y="13"/>
                      <a:pt x="5" y="18"/>
                      <a:pt x="2" y="24"/>
                    </a:cubicBezTo>
                    <a:cubicBezTo>
                      <a:pt x="0" y="26"/>
                      <a:pt x="0" y="28"/>
                      <a:pt x="0" y="30"/>
                    </a:cubicBezTo>
                    <a:cubicBezTo>
                      <a:pt x="1" y="31"/>
                      <a:pt x="4" y="32"/>
                      <a:pt x="8" y="32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4" y="37"/>
                      <a:pt x="13" y="43"/>
                      <a:pt x="13" y="46"/>
                    </a:cubicBezTo>
                    <a:cubicBezTo>
                      <a:pt x="11" y="53"/>
                      <a:pt x="11" y="56"/>
                      <a:pt x="12" y="57"/>
                    </a:cubicBezTo>
                    <a:cubicBezTo>
                      <a:pt x="14" y="56"/>
                      <a:pt x="17" y="53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2" y="46"/>
                      <a:pt x="13" y="30"/>
                      <a:pt x="15" y="27"/>
                    </a:cubicBezTo>
                    <a:cubicBezTo>
                      <a:pt x="15" y="25"/>
                      <a:pt x="17" y="24"/>
                      <a:pt x="19" y="24"/>
                    </a:cubicBezTo>
                    <a:cubicBezTo>
                      <a:pt x="22" y="24"/>
                      <a:pt x="24" y="25"/>
                      <a:pt x="26" y="27"/>
                    </a:cubicBezTo>
                    <a:cubicBezTo>
                      <a:pt x="27" y="29"/>
                      <a:pt x="27" y="31"/>
                      <a:pt x="26" y="33"/>
                    </a:cubicBezTo>
                    <a:cubicBezTo>
                      <a:pt x="25" y="34"/>
                      <a:pt x="25" y="34"/>
                      <a:pt x="27" y="36"/>
                    </a:cubicBezTo>
                    <a:cubicBezTo>
                      <a:pt x="29" y="37"/>
                      <a:pt x="31" y="39"/>
                      <a:pt x="31" y="43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5" y="44"/>
                      <a:pt x="36" y="44"/>
                    </a:cubicBezTo>
                    <a:cubicBezTo>
                      <a:pt x="37" y="43"/>
                      <a:pt x="38" y="43"/>
                      <a:pt x="39" y="43"/>
                    </a:cubicBezTo>
                    <a:cubicBezTo>
                      <a:pt x="41" y="42"/>
                      <a:pt x="41" y="42"/>
                      <a:pt x="41" y="41"/>
                    </a:cubicBezTo>
                    <a:cubicBezTo>
                      <a:pt x="41" y="41"/>
                      <a:pt x="42" y="40"/>
                      <a:pt x="39" y="37"/>
                    </a:cubicBezTo>
                    <a:cubicBezTo>
                      <a:pt x="37" y="35"/>
                      <a:pt x="37" y="31"/>
                      <a:pt x="38" y="29"/>
                    </a:cubicBezTo>
                    <a:cubicBezTo>
                      <a:pt x="38" y="26"/>
                      <a:pt x="38" y="26"/>
                      <a:pt x="37" y="25"/>
                    </a:cubicBezTo>
                    <a:cubicBezTo>
                      <a:pt x="33" y="22"/>
                      <a:pt x="30" y="18"/>
                      <a:pt x="30" y="15"/>
                    </a:cubicBezTo>
                    <a:cubicBezTo>
                      <a:pt x="30" y="14"/>
                      <a:pt x="31" y="12"/>
                      <a:pt x="34" y="12"/>
                    </a:cubicBezTo>
                    <a:cubicBezTo>
                      <a:pt x="38" y="11"/>
                      <a:pt x="48" y="5"/>
                      <a:pt x="49" y="2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1" y="2"/>
                      <a:pt x="31" y="6"/>
                      <a:pt x="30" y="8"/>
                    </a:cubicBezTo>
                    <a:cubicBezTo>
                      <a:pt x="30" y="11"/>
                      <a:pt x="28" y="12"/>
                      <a:pt x="25" y="12"/>
                    </a:cubicBezTo>
                    <a:cubicBezTo>
                      <a:pt x="22" y="12"/>
                      <a:pt x="18" y="10"/>
                      <a:pt x="16" y="7"/>
                    </a:cubicBezTo>
                    <a:cubicBezTo>
                      <a:pt x="14" y="5"/>
                      <a:pt x="13" y="3"/>
                      <a:pt x="12" y="0"/>
                    </a:cubicBezTo>
                    <a:cubicBezTo>
                      <a:pt x="12" y="1"/>
                      <a:pt x="11" y="2"/>
                      <a:pt x="10" y="3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9" name="Freeform 1156"/>
              <p:cNvSpPr>
                <a:spLocks/>
              </p:cNvSpPr>
              <p:nvPr/>
            </p:nvSpPr>
            <p:spPr bwMode="auto">
              <a:xfrm>
                <a:off x="4550" y="2308"/>
                <a:ext cx="51" cy="15"/>
              </a:xfrm>
              <a:custGeom>
                <a:avLst/>
                <a:gdLst>
                  <a:gd name="T0" fmla="*/ 26 w 54"/>
                  <a:gd name="T1" fmla="*/ 7 h 15"/>
                  <a:gd name="T2" fmla="*/ 39 w 54"/>
                  <a:gd name="T3" fmla="*/ 9 h 15"/>
                  <a:gd name="T4" fmla="*/ 54 w 54"/>
                  <a:gd name="T5" fmla="*/ 0 h 15"/>
                  <a:gd name="T6" fmla="*/ 49 w 54"/>
                  <a:gd name="T7" fmla="*/ 4 h 15"/>
                  <a:gd name="T8" fmla="*/ 46 w 54"/>
                  <a:gd name="T9" fmla="*/ 5 h 15"/>
                  <a:gd name="T10" fmla="*/ 39 w 54"/>
                  <a:gd name="T11" fmla="*/ 7 h 15"/>
                  <a:gd name="T12" fmla="*/ 16 w 54"/>
                  <a:gd name="T13" fmla="*/ 2 h 15"/>
                  <a:gd name="T14" fmla="*/ 14 w 54"/>
                  <a:gd name="T15" fmla="*/ 2 h 15"/>
                  <a:gd name="T16" fmla="*/ 10 w 54"/>
                  <a:gd name="T17" fmla="*/ 4 h 15"/>
                  <a:gd name="T18" fmla="*/ 4 w 54"/>
                  <a:gd name="T19" fmla="*/ 8 h 15"/>
                  <a:gd name="T20" fmla="*/ 0 w 54"/>
                  <a:gd name="T21" fmla="*/ 15 h 15"/>
                  <a:gd name="T22" fmla="*/ 26 w 5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5">
                    <a:moveTo>
                      <a:pt x="26" y="7"/>
                    </a:moveTo>
                    <a:cubicBezTo>
                      <a:pt x="31" y="7"/>
                      <a:pt x="36" y="8"/>
                      <a:pt x="39" y="9"/>
                    </a:cubicBezTo>
                    <a:cubicBezTo>
                      <a:pt x="44" y="11"/>
                      <a:pt x="51" y="6"/>
                      <a:pt x="54" y="0"/>
                    </a:cubicBezTo>
                    <a:cubicBezTo>
                      <a:pt x="52" y="1"/>
                      <a:pt x="50" y="3"/>
                      <a:pt x="49" y="4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2" y="7"/>
                      <a:pt x="39" y="7"/>
                    </a:cubicBezTo>
                    <a:cubicBezTo>
                      <a:pt x="30" y="7"/>
                      <a:pt x="20" y="4"/>
                      <a:pt x="16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9"/>
                      <a:pt x="1" y="12"/>
                      <a:pt x="0" y="15"/>
                    </a:cubicBezTo>
                    <a:cubicBezTo>
                      <a:pt x="5" y="9"/>
                      <a:pt x="18" y="7"/>
                      <a:pt x="26" y="7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0" name="Freeform 1157"/>
              <p:cNvSpPr>
                <a:spLocks/>
              </p:cNvSpPr>
              <p:nvPr/>
            </p:nvSpPr>
            <p:spPr bwMode="auto">
              <a:xfrm>
                <a:off x="4429" y="2278"/>
                <a:ext cx="106" cy="87"/>
              </a:xfrm>
              <a:custGeom>
                <a:avLst/>
                <a:gdLst>
                  <a:gd name="T0" fmla="*/ 1 w 111"/>
                  <a:gd name="T1" fmla="*/ 38 h 91"/>
                  <a:gd name="T2" fmla="*/ 7 w 111"/>
                  <a:gd name="T3" fmla="*/ 55 h 91"/>
                  <a:gd name="T4" fmla="*/ 17 w 111"/>
                  <a:gd name="T5" fmla="*/ 67 h 91"/>
                  <a:gd name="T6" fmla="*/ 25 w 111"/>
                  <a:gd name="T7" fmla="*/ 80 h 91"/>
                  <a:gd name="T8" fmla="*/ 36 w 111"/>
                  <a:gd name="T9" fmla="*/ 85 h 91"/>
                  <a:gd name="T10" fmla="*/ 43 w 111"/>
                  <a:gd name="T11" fmla="*/ 84 h 91"/>
                  <a:gd name="T12" fmla="*/ 66 w 111"/>
                  <a:gd name="T13" fmla="*/ 91 h 91"/>
                  <a:gd name="T14" fmla="*/ 67 w 111"/>
                  <a:gd name="T15" fmla="*/ 91 h 91"/>
                  <a:gd name="T16" fmla="*/ 80 w 111"/>
                  <a:gd name="T17" fmla="*/ 87 h 91"/>
                  <a:gd name="T18" fmla="*/ 88 w 111"/>
                  <a:gd name="T19" fmla="*/ 62 h 91"/>
                  <a:gd name="T20" fmla="*/ 106 w 111"/>
                  <a:gd name="T21" fmla="*/ 37 h 91"/>
                  <a:gd name="T22" fmla="*/ 104 w 111"/>
                  <a:gd name="T23" fmla="*/ 29 h 91"/>
                  <a:gd name="T24" fmla="*/ 100 w 111"/>
                  <a:gd name="T25" fmla="*/ 20 h 91"/>
                  <a:gd name="T26" fmla="*/ 97 w 111"/>
                  <a:gd name="T27" fmla="*/ 7 h 91"/>
                  <a:gd name="T28" fmla="*/ 96 w 111"/>
                  <a:gd name="T29" fmla="*/ 0 h 91"/>
                  <a:gd name="T30" fmla="*/ 95 w 111"/>
                  <a:gd name="T31" fmla="*/ 0 h 91"/>
                  <a:gd name="T32" fmla="*/ 93 w 111"/>
                  <a:gd name="T33" fmla="*/ 0 h 91"/>
                  <a:gd name="T34" fmla="*/ 80 w 111"/>
                  <a:gd name="T35" fmla="*/ 2 h 91"/>
                  <a:gd name="T36" fmla="*/ 76 w 111"/>
                  <a:gd name="T37" fmla="*/ 13 h 91"/>
                  <a:gd name="T38" fmla="*/ 73 w 111"/>
                  <a:gd name="T39" fmla="*/ 14 h 91"/>
                  <a:gd name="T40" fmla="*/ 69 w 111"/>
                  <a:gd name="T41" fmla="*/ 25 h 91"/>
                  <a:gd name="T42" fmla="*/ 64 w 111"/>
                  <a:gd name="T43" fmla="*/ 32 h 91"/>
                  <a:gd name="T44" fmla="*/ 58 w 111"/>
                  <a:gd name="T45" fmla="*/ 34 h 91"/>
                  <a:gd name="T46" fmla="*/ 47 w 111"/>
                  <a:gd name="T47" fmla="*/ 32 h 91"/>
                  <a:gd name="T48" fmla="*/ 36 w 111"/>
                  <a:gd name="T49" fmla="*/ 37 h 91"/>
                  <a:gd name="T50" fmla="*/ 28 w 111"/>
                  <a:gd name="T51" fmla="*/ 37 h 91"/>
                  <a:gd name="T52" fmla="*/ 22 w 111"/>
                  <a:gd name="T53" fmla="*/ 38 h 91"/>
                  <a:gd name="T54" fmla="*/ 14 w 111"/>
                  <a:gd name="T55" fmla="*/ 36 h 91"/>
                  <a:gd name="T56" fmla="*/ 11 w 111"/>
                  <a:gd name="T57" fmla="*/ 34 h 91"/>
                  <a:gd name="T58" fmla="*/ 10 w 111"/>
                  <a:gd name="T59" fmla="*/ 33 h 91"/>
                  <a:gd name="T60" fmla="*/ 10 w 111"/>
                  <a:gd name="T61" fmla="*/ 33 h 91"/>
                  <a:gd name="T62" fmla="*/ 9 w 111"/>
                  <a:gd name="T63" fmla="*/ 32 h 91"/>
                  <a:gd name="T64" fmla="*/ 8 w 111"/>
                  <a:gd name="T65" fmla="*/ 31 h 91"/>
                  <a:gd name="T66" fmla="*/ 8 w 111"/>
                  <a:gd name="T67" fmla="*/ 30 h 91"/>
                  <a:gd name="T68" fmla="*/ 7 w 111"/>
                  <a:gd name="T69" fmla="*/ 28 h 91"/>
                  <a:gd name="T70" fmla="*/ 7 w 111"/>
                  <a:gd name="T71" fmla="*/ 27 h 91"/>
                  <a:gd name="T72" fmla="*/ 1 w 111"/>
                  <a:gd name="T7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91">
                    <a:moveTo>
                      <a:pt x="1" y="34"/>
                    </a:moveTo>
                    <a:cubicBezTo>
                      <a:pt x="0" y="36"/>
                      <a:pt x="0" y="38"/>
                      <a:pt x="1" y="38"/>
                    </a:cubicBezTo>
                    <a:cubicBezTo>
                      <a:pt x="4" y="42"/>
                      <a:pt x="5" y="46"/>
                      <a:pt x="6" y="50"/>
                    </a:cubicBezTo>
                    <a:cubicBezTo>
                      <a:pt x="6" y="52"/>
                      <a:pt x="6" y="53"/>
                      <a:pt x="7" y="55"/>
                    </a:cubicBezTo>
                    <a:cubicBezTo>
                      <a:pt x="8" y="55"/>
                      <a:pt x="9" y="56"/>
                      <a:pt x="10" y="57"/>
                    </a:cubicBezTo>
                    <a:cubicBezTo>
                      <a:pt x="13" y="59"/>
                      <a:pt x="17" y="61"/>
                      <a:pt x="17" y="67"/>
                    </a:cubicBezTo>
                    <a:cubicBezTo>
                      <a:pt x="17" y="73"/>
                      <a:pt x="22" y="80"/>
                      <a:pt x="24" y="80"/>
                    </a:cubicBezTo>
                    <a:cubicBezTo>
                      <a:pt x="24" y="80"/>
                      <a:pt x="24" y="80"/>
                      <a:pt x="25" y="80"/>
                    </a:cubicBezTo>
                    <a:cubicBezTo>
                      <a:pt x="26" y="79"/>
                      <a:pt x="27" y="79"/>
                      <a:pt x="29" y="79"/>
                    </a:cubicBezTo>
                    <a:cubicBezTo>
                      <a:pt x="33" y="79"/>
                      <a:pt x="36" y="83"/>
                      <a:pt x="36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41" y="84"/>
                      <a:pt x="43" y="84"/>
                    </a:cubicBezTo>
                    <a:cubicBezTo>
                      <a:pt x="46" y="83"/>
                      <a:pt x="48" y="82"/>
                      <a:pt x="50" y="83"/>
                    </a:cubicBezTo>
                    <a:cubicBezTo>
                      <a:pt x="58" y="84"/>
                      <a:pt x="65" y="86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1"/>
                      <a:pt x="67" y="91"/>
                    </a:cubicBezTo>
                    <a:cubicBezTo>
                      <a:pt x="69" y="91"/>
                      <a:pt x="73" y="89"/>
                      <a:pt x="77" y="88"/>
                    </a:cubicBezTo>
                    <a:cubicBezTo>
                      <a:pt x="78" y="87"/>
                      <a:pt x="79" y="87"/>
                      <a:pt x="80" y="87"/>
                    </a:cubicBezTo>
                    <a:cubicBezTo>
                      <a:pt x="82" y="86"/>
                      <a:pt x="82" y="80"/>
                      <a:pt x="83" y="76"/>
                    </a:cubicBezTo>
                    <a:cubicBezTo>
                      <a:pt x="84" y="70"/>
                      <a:pt x="84" y="64"/>
                      <a:pt x="88" y="62"/>
                    </a:cubicBezTo>
                    <a:cubicBezTo>
                      <a:pt x="94" y="58"/>
                      <a:pt x="94" y="52"/>
                      <a:pt x="94" y="46"/>
                    </a:cubicBezTo>
                    <a:cubicBezTo>
                      <a:pt x="93" y="40"/>
                      <a:pt x="101" y="38"/>
                      <a:pt x="106" y="37"/>
                    </a:cubicBezTo>
                    <a:cubicBezTo>
                      <a:pt x="108" y="36"/>
                      <a:pt x="111" y="36"/>
                      <a:pt x="111" y="35"/>
                    </a:cubicBezTo>
                    <a:cubicBezTo>
                      <a:pt x="111" y="34"/>
                      <a:pt x="109" y="31"/>
                      <a:pt x="104" y="29"/>
                    </a:cubicBezTo>
                    <a:cubicBezTo>
                      <a:pt x="101" y="28"/>
                      <a:pt x="101" y="25"/>
                      <a:pt x="101" y="23"/>
                    </a:cubicBezTo>
                    <a:cubicBezTo>
                      <a:pt x="101" y="21"/>
                      <a:pt x="101" y="21"/>
                      <a:pt x="100" y="20"/>
                    </a:cubicBezTo>
                    <a:cubicBezTo>
                      <a:pt x="99" y="19"/>
                      <a:pt x="93" y="13"/>
                      <a:pt x="94" y="9"/>
                    </a:cubicBezTo>
                    <a:cubicBezTo>
                      <a:pt x="94" y="8"/>
                      <a:pt x="95" y="7"/>
                      <a:pt x="97" y="7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6" y="4"/>
                      <a:pt x="95" y="2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  <a:cubicBezTo>
                      <a:pt x="88" y="0"/>
                      <a:pt x="82" y="0"/>
                      <a:pt x="80" y="2"/>
                    </a:cubicBezTo>
                    <a:cubicBezTo>
                      <a:pt x="80" y="3"/>
                      <a:pt x="79" y="3"/>
                      <a:pt x="79" y="5"/>
                    </a:cubicBezTo>
                    <a:cubicBezTo>
                      <a:pt x="80" y="10"/>
                      <a:pt x="78" y="12"/>
                      <a:pt x="76" y="13"/>
                    </a:cubicBezTo>
                    <a:cubicBezTo>
                      <a:pt x="75" y="13"/>
                      <a:pt x="75" y="13"/>
                      <a:pt x="74" y="14"/>
                    </a:cubicBezTo>
                    <a:cubicBezTo>
                      <a:pt x="74" y="14"/>
                      <a:pt x="73" y="14"/>
                      <a:pt x="73" y="14"/>
                    </a:cubicBezTo>
                    <a:cubicBezTo>
                      <a:pt x="73" y="18"/>
                      <a:pt x="72" y="19"/>
                      <a:pt x="71" y="21"/>
                    </a:cubicBezTo>
                    <a:cubicBezTo>
                      <a:pt x="70" y="22"/>
                      <a:pt x="69" y="23"/>
                      <a:pt x="69" y="25"/>
                    </a:cubicBezTo>
                    <a:cubicBezTo>
                      <a:pt x="70" y="27"/>
                      <a:pt x="69" y="29"/>
                      <a:pt x="69" y="30"/>
                    </a:cubicBezTo>
                    <a:cubicBezTo>
                      <a:pt x="68" y="31"/>
                      <a:pt x="66" y="32"/>
                      <a:pt x="64" y="32"/>
                    </a:cubicBezTo>
                    <a:cubicBezTo>
                      <a:pt x="63" y="32"/>
                      <a:pt x="61" y="33"/>
                      <a:pt x="60" y="33"/>
                    </a:cubicBezTo>
                    <a:cubicBezTo>
                      <a:pt x="59" y="34"/>
                      <a:pt x="59" y="34"/>
                      <a:pt x="58" y="34"/>
                    </a:cubicBezTo>
                    <a:cubicBezTo>
                      <a:pt x="54" y="36"/>
                      <a:pt x="52" y="35"/>
                      <a:pt x="50" y="34"/>
                    </a:cubicBezTo>
                    <a:cubicBezTo>
                      <a:pt x="50" y="33"/>
                      <a:pt x="49" y="32"/>
                      <a:pt x="47" y="32"/>
                    </a:cubicBezTo>
                    <a:cubicBezTo>
                      <a:pt x="43" y="32"/>
                      <a:pt x="42" y="33"/>
                      <a:pt x="40" y="35"/>
                    </a:cubicBezTo>
                    <a:cubicBezTo>
                      <a:pt x="39" y="35"/>
                      <a:pt x="38" y="36"/>
                      <a:pt x="36" y="37"/>
                    </a:cubicBezTo>
                    <a:cubicBezTo>
                      <a:pt x="35" y="37"/>
                      <a:pt x="33" y="37"/>
                      <a:pt x="31" y="37"/>
                    </a:cubicBezTo>
                    <a:cubicBezTo>
                      <a:pt x="30" y="37"/>
                      <a:pt x="29" y="37"/>
                      <a:pt x="28" y="37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3" y="37"/>
                      <a:pt x="22" y="38"/>
                      <a:pt x="22" y="38"/>
                    </a:cubicBezTo>
                    <a:cubicBezTo>
                      <a:pt x="21" y="38"/>
                      <a:pt x="20" y="39"/>
                      <a:pt x="20" y="39"/>
                    </a:cubicBezTo>
                    <a:cubicBezTo>
                      <a:pt x="18" y="39"/>
                      <a:pt x="16" y="37"/>
                      <a:pt x="14" y="36"/>
                    </a:cubicBezTo>
                    <a:cubicBezTo>
                      <a:pt x="13" y="35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7"/>
                      <a:pt x="2" y="30"/>
                      <a:pt x="1" y="34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1" name="Freeform 1158"/>
              <p:cNvSpPr>
                <a:spLocks/>
              </p:cNvSpPr>
              <p:nvPr/>
            </p:nvSpPr>
            <p:spPr bwMode="auto">
              <a:xfrm>
                <a:off x="4396" y="2389"/>
                <a:ext cx="104" cy="26"/>
              </a:xfrm>
              <a:custGeom>
                <a:avLst/>
                <a:gdLst>
                  <a:gd name="T0" fmla="*/ 94 w 109"/>
                  <a:gd name="T1" fmla="*/ 27 h 28"/>
                  <a:gd name="T2" fmla="*/ 95 w 109"/>
                  <a:gd name="T3" fmla="*/ 27 h 28"/>
                  <a:gd name="T4" fmla="*/ 98 w 109"/>
                  <a:gd name="T5" fmla="*/ 25 h 28"/>
                  <a:gd name="T6" fmla="*/ 102 w 109"/>
                  <a:gd name="T7" fmla="*/ 27 h 28"/>
                  <a:gd name="T8" fmla="*/ 106 w 109"/>
                  <a:gd name="T9" fmla="*/ 28 h 28"/>
                  <a:gd name="T10" fmla="*/ 109 w 109"/>
                  <a:gd name="T11" fmla="*/ 27 h 28"/>
                  <a:gd name="T12" fmla="*/ 106 w 109"/>
                  <a:gd name="T13" fmla="*/ 26 h 28"/>
                  <a:gd name="T14" fmla="*/ 97 w 109"/>
                  <a:gd name="T15" fmla="*/ 22 h 28"/>
                  <a:gd name="T16" fmla="*/ 93 w 109"/>
                  <a:gd name="T17" fmla="*/ 22 h 28"/>
                  <a:gd name="T18" fmla="*/ 90 w 109"/>
                  <a:gd name="T19" fmla="*/ 22 h 28"/>
                  <a:gd name="T20" fmla="*/ 87 w 109"/>
                  <a:gd name="T21" fmla="*/ 22 h 28"/>
                  <a:gd name="T22" fmla="*/ 78 w 109"/>
                  <a:gd name="T23" fmla="*/ 20 h 28"/>
                  <a:gd name="T24" fmla="*/ 75 w 109"/>
                  <a:gd name="T25" fmla="*/ 17 h 28"/>
                  <a:gd name="T26" fmla="*/ 84 w 109"/>
                  <a:gd name="T27" fmla="*/ 12 h 28"/>
                  <a:gd name="T28" fmla="*/ 86 w 109"/>
                  <a:gd name="T29" fmla="*/ 11 h 28"/>
                  <a:gd name="T30" fmla="*/ 78 w 109"/>
                  <a:gd name="T31" fmla="*/ 12 h 28"/>
                  <a:gd name="T32" fmla="*/ 73 w 109"/>
                  <a:gd name="T33" fmla="*/ 13 h 28"/>
                  <a:gd name="T34" fmla="*/ 59 w 109"/>
                  <a:gd name="T35" fmla="*/ 10 h 28"/>
                  <a:gd name="T36" fmla="*/ 56 w 109"/>
                  <a:gd name="T37" fmla="*/ 9 h 28"/>
                  <a:gd name="T38" fmla="*/ 51 w 109"/>
                  <a:gd name="T39" fmla="*/ 12 h 28"/>
                  <a:gd name="T40" fmla="*/ 29 w 109"/>
                  <a:gd name="T41" fmla="*/ 4 h 28"/>
                  <a:gd name="T42" fmla="*/ 12 w 109"/>
                  <a:gd name="T43" fmla="*/ 0 h 28"/>
                  <a:gd name="T44" fmla="*/ 5 w 109"/>
                  <a:gd name="T45" fmla="*/ 2 h 28"/>
                  <a:gd name="T46" fmla="*/ 0 w 109"/>
                  <a:gd name="T47" fmla="*/ 7 h 28"/>
                  <a:gd name="T48" fmla="*/ 0 w 109"/>
                  <a:gd name="T49" fmla="*/ 7 h 28"/>
                  <a:gd name="T50" fmla="*/ 1 w 109"/>
                  <a:gd name="T51" fmla="*/ 8 h 28"/>
                  <a:gd name="T52" fmla="*/ 3 w 109"/>
                  <a:gd name="T53" fmla="*/ 8 h 28"/>
                  <a:gd name="T54" fmla="*/ 6 w 109"/>
                  <a:gd name="T55" fmla="*/ 8 h 28"/>
                  <a:gd name="T56" fmla="*/ 11 w 109"/>
                  <a:gd name="T57" fmla="*/ 11 h 28"/>
                  <a:gd name="T58" fmla="*/ 13 w 109"/>
                  <a:gd name="T59" fmla="*/ 14 h 28"/>
                  <a:gd name="T60" fmla="*/ 17 w 109"/>
                  <a:gd name="T61" fmla="*/ 15 h 28"/>
                  <a:gd name="T62" fmla="*/ 29 w 109"/>
                  <a:gd name="T63" fmla="*/ 17 h 28"/>
                  <a:gd name="T64" fmla="*/ 31 w 109"/>
                  <a:gd name="T65" fmla="*/ 17 h 28"/>
                  <a:gd name="T66" fmla="*/ 36 w 109"/>
                  <a:gd name="T67" fmla="*/ 14 h 28"/>
                  <a:gd name="T68" fmla="*/ 55 w 109"/>
                  <a:gd name="T69" fmla="*/ 21 h 28"/>
                  <a:gd name="T70" fmla="*/ 81 w 109"/>
                  <a:gd name="T71" fmla="*/ 26 h 28"/>
                  <a:gd name="T72" fmla="*/ 90 w 109"/>
                  <a:gd name="T73" fmla="*/ 27 h 28"/>
                  <a:gd name="T74" fmla="*/ 94 w 109"/>
                  <a:gd name="T7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" h="28">
                    <a:moveTo>
                      <a:pt x="94" y="27"/>
                    </a:moveTo>
                    <a:cubicBezTo>
                      <a:pt x="95" y="27"/>
                      <a:pt x="95" y="27"/>
                      <a:pt x="95" y="27"/>
                    </a:cubicBezTo>
                    <a:cubicBezTo>
                      <a:pt x="96" y="26"/>
                      <a:pt x="97" y="25"/>
                      <a:pt x="98" y="25"/>
                    </a:cubicBezTo>
                    <a:cubicBezTo>
                      <a:pt x="99" y="25"/>
                      <a:pt x="101" y="26"/>
                      <a:pt x="102" y="27"/>
                    </a:cubicBezTo>
                    <a:cubicBezTo>
                      <a:pt x="103" y="27"/>
                      <a:pt x="104" y="28"/>
                      <a:pt x="106" y="28"/>
                    </a:cubicBezTo>
                    <a:cubicBezTo>
                      <a:pt x="107" y="28"/>
                      <a:pt x="108" y="28"/>
                      <a:pt x="109" y="27"/>
                    </a:cubicBezTo>
                    <a:cubicBezTo>
                      <a:pt x="108" y="27"/>
                      <a:pt x="106" y="27"/>
                      <a:pt x="106" y="26"/>
                    </a:cubicBezTo>
                    <a:cubicBezTo>
                      <a:pt x="101" y="26"/>
                      <a:pt x="97" y="25"/>
                      <a:pt x="97" y="22"/>
                    </a:cubicBezTo>
                    <a:cubicBezTo>
                      <a:pt x="97" y="22"/>
                      <a:pt x="96" y="22"/>
                      <a:pt x="93" y="22"/>
                    </a:cubicBezTo>
                    <a:cubicBezTo>
                      <a:pt x="92" y="22"/>
                      <a:pt x="91" y="22"/>
                      <a:pt x="90" y="22"/>
                    </a:cubicBezTo>
                    <a:cubicBezTo>
                      <a:pt x="89" y="22"/>
                      <a:pt x="88" y="22"/>
                      <a:pt x="87" y="22"/>
                    </a:cubicBezTo>
                    <a:cubicBezTo>
                      <a:pt x="84" y="22"/>
                      <a:pt x="81" y="22"/>
                      <a:pt x="78" y="20"/>
                    </a:cubicBezTo>
                    <a:cubicBezTo>
                      <a:pt x="76" y="20"/>
                      <a:pt x="75" y="18"/>
                      <a:pt x="75" y="17"/>
                    </a:cubicBezTo>
                    <a:cubicBezTo>
                      <a:pt x="75" y="14"/>
                      <a:pt x="79" y="13"/>
                      <a:pt x="84" y="12"/>
                    </a:cubicBezTo>
                    <a:cubicBezTo>
                      <a:pt x="85" y="11"/>
                      <a:pt x="85" y="11"/>
                      <a:pt x="86" y="11"/>
                    </a:cubicBezTo>
                    <a:cubicBezTo>
                      <a:pt x="84" y="11"/>
                      <a:pt x="81" y="12"/>
                      <a:pt x="78" y="12"/>
                    </a:cubicBezTo>
                    <a:cubicBezTo>
                      <a:pt x="76" y="13"/>
                      <a:pt x="74" y="13"/>
                      <a:pt x="73" y="13"/>
                    </a:cubicBezTo>
                    <a:cubicBezTo>
                      <a:pt x="68" y="13"/>
                      <a:pt x="63" y="11"/>
                      <a:pt x="59" y="10"/>
                    </a:cubicBezTo>
                    <a:cubicBezTo>
                      <a:pt x="58" y="10"/>
                      <a:pt x="57" y="9"/>
                      <a:pt x="56" y="9"/>
                    </a:cubicBezTo>
                    <a:cubicBezTo>
                      <a:pt x="55" y="10"/>
                      <a:pt x="54" y="12"/>
                      <a:pt x="51" y="12"/>
                    </a:cubicBezTo>
                    <a:cubicBezTo>
                      <a:pt x="45" y="12"/>
                      <a:pt x="32" y="7"/>
                      <a:pt x="29" y="4"/>
                    </a:cubicBezTo>
                    <a:cubicBezTo>
                      <a:pt x="26" y="2"/>
                      <a:pt x="19" y="0"/>
                      <a:pt x="12" y="0"/>
                    </a:cubicBezTo>
                    <a:cubicBezTo>
                      <a:pt x="8" y="0"/>
                      <a:pt x="6" y="1"/>
                      <a:pt x="5" y="2"/>
                    </a:cubicBezTo>
                    <a:cubicBezTo>
                      <a:pt x="3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9" y="8"/>
                      <a:pt x="10" y="10"/>
                      <a:pt x="11" y="11"/>
                    </a:cubicBezTo>
                    <a:cubicBezTo>
                      <a:pt x="11" y="13"/>
                      <a:pt x="12" y="14"/>
                      <a:pt x="13" y="14"/>
                    </a:cubicBezTo>
                    <a:cubicBezTo>
                      <a:pt x="14" y="14"/>
                      <a:pt x="15" y="14"/>
                      <a:pt x="17" y="15"/>
                    </a:cubicBezTo>
                    <a:cubicBezTo>
                      <a:pt x="21" y="16"/>
                      <a:pt x="26" y="17"/>
                      <a:pt x="29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5"/>
                      <a:pt x="33" y="14"/>
                      <a:pt x="36" y="14"/>
                    </a:cubicBezTo>
                    <a:cubicBezTo>
                      <a:pt x="41" y="14"/>
                      <a:pt x="50" y="17"/>
                      <a:pt x="55" y="21"/>
                    </a:cubicBezTo>
                    <a:cubicBezTo>
                      <a:pt x="61" y="26"/>
                      <a:pt x="75" y="27"/>
                      <a:pt x="81" y="26"/>
                    </a:cubicBezTo>
                    <a:cubicBezTo>
                      <a:pt x="84" y="25"/>
                      <a:pt x="88" y="26"/>
                      <a:pt x="90" y="27"/>
                    </a:cubicBezTo>
                    <a:cubicBezTo>
                      <a:pt x="92" y="27"/>
                      <a:pt x="93" y="27"/>
                      <a:pt x="94" y="27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4" name="Group 1161"/>
            <p:cNvGrpSpPr>
              <a:grpSpLocks noChangeAspect="1"/>
            </p:cNvGrpSpPr>
            <p:nvPr/>
          </p:nvGrpSpPr>
          <p:grpSpPr bwMode="auto">
            <a:xfrm>
              <a:off x="6753301" y="3600101"/>
              <a:ext cx="602450" cy="660441"/>
              <a:chOff x="3077" y="2363"/>
              <a:chExt cx="467" cy="390"/>
            </a:xfrm>
            <a:solidFill>
              <a:srgbClr val="BFBFBF"/>
            </a:solidFill>
          </p:grpSpPr>
          <p:sp>
            <p:nvSpPr>
              <p:cNvPr id="2219" name="Freeform 1162"/>
              <p:cNvSpPr>
                <a:spLocks/>
              </p:cNvSpPr>
              <p:nvPr/>
            </p:nvSpPr>
            <p:spPr bwMode="auto">
              <a:xfrm>
                <a:off x="3088" y="2500"/>
                <a:ext cx="10" cy="17"/>
              </a:xfrm>
              <a:custGeom>
                <a:avLst/>
                <a:gdLst>
                  <a:gd name="T0" fmla="*/ 3 w 11"/>
                  <a:gd name="T1" fmla="*/ 15 h 17"/>
                  <a:gd name="T2" fmla="*/ 3 w 11"/>
                  <a:gd name="T3" fmla="*/ 14 h 17"/>
                  <a:gd name="T4" fmla="*/ 4 w 11"/>
                  <a:gd name="T5" fmla="*/ 13 h 17"/>
                  <a:gd name="T6" fmla="*/ 5 w 11"/>
                  <a:gd name="T7" fmla="*/ 12 h 17"/>
                  <a:gd name="T8" fmla="*/ 5 w 11"/>
                  <a:gd name="T9" fmla="*/ 11 h 17"/>
                  <a:gd name="T10" fmla="*/ 6 w 11"/>
                  <a:gd name="T11" fmla="*/ 10 h 17"/>
                  <a:gd name="T12" fmla="*/ 6 w 11"/>
                  <a:gd name="T13" fmla="*/ 10 h 17"/>
                  <a:gd name="T14" fmla="*/ 7 w 11"/>
                  <a:gd name="T15" fmla="*/ 9 h 17"/>
                  <a:gd name="T16" fmla="*/ 7 w 11"/>
                  <a:gd name="T17" fmla="*/ 8 h 17"/>
                  <a:gd name="T18" fmla="*/ 8 w 11"/>
                  <a:gd name="T19" fmla="*/ 8 h 17"/>
                  <a:gd name="T20" fmla="*/ 8 w 11"/>
                  <a:gd name="T21" fmla="*/ 7 h 17"/>
                  <a:gd name="T22" fmla="*/ 9 w 11"/>
                  <a:gd name="T23" fmla="*/ 6 h 17"/>
                  <a:gd name="T24" fmla="*/ 10 w 11"/>
                  <a:gd name="T25" fmla="*/ 6 h 17"/>
                  <a:gd name="T26" fmla="*/ 10 w 11"/>
                  <a:gd name="T27" fmla="*/ 5 h 17"/>
                  <a:gd name="T28" fmla="*/ 11 w 11"/>
                  <a:gd name="T29" fmla="*/ 3 h 17"/>
                  <a:gd name="T30" fmla="*/ 10 w 11"/>
                  <a:gd name="T31" fmla="*/ 2 h 17"/>
                  <a:gd name="T32" fmla="*/ 10 w 11"/>
                  <a:gd name="T33" fmla="*/ 2 h 17"/>
                  <a:gd name="T34" fmla="*/ 10 w 11"/>
                  <a:gd name="T35" fmla="*/ 1 h 17"/>
                  <a:gd name="T36" fmla="*/ 9 w 11"/>
                  <a:gd name="T37" fmla="*/ 1 h 17"/>
                  <a:gd name="T38" fmla="*/ 9 w 11"/>
                  <a:gd name="T39" fmla="*/ 1 h 17"/>
                  <a:gd name="T40" fmla="*/ 8 w 11"/>
                  <a:gd name="T41" fmla="*/ 1 h 17"/>
                  <a:gd name="T42" fmla="*/ 8 w 11"/>
                  <a:gd name="T43" fmla="*/ 1 h 17"/>
                  <a:gd name="T44" fmla="*/ 7 w 11"/>
                  <a:gd name="T45" fmla="*/ 0 h 17"/>
                  <a:gd name="T46" fmla="*/ 7 w 11"/>
                  <a:gd name="T47" fmla="*/ 0 h 17"/>
                  <a:gd name="T48" fmla="*/ 3 w 11"/>
                  <a:gd name="T49" fmla="*/ 10 h 17"/>
                  <a:gd name="T50" fmla="*/ 0 w 11"/>
                  <a:gd name="T51" fmla="*/ 16 h 17"/>
                  <a:gd name="T52" fmla="*/ 2 w 11"/>
                  <a:gd name="T53" fmla="*/ 17 h 17"/>
                  <a:gd name="T54" fmla="*/ 2 w 11"/>
                  <a:gd name="T55" fmla="*/ 16 h 17"/>
                  <a:gd name="T56" fmla="*/ 2 w 11"/>
                  <a:gd name="T57" fmla="*/ 16 h 17"/>
                  <a:gd name="T58" fmla="*/ 3 w 11"/>
                  <a:gd name="T5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7">
                    <a:moveTo>
                      <a:pt x="3" y="15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3"/>
                      <a:pt x="5" y="6"/>
                      <a:pt x="3" y="10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0" name="Freeform 1163"/>
              <p:cNvSpPr>
                <a:spLocks/>
              </p:cNvSpPr>
              <p:nvPr/>
            </p:nvSpPr>
            <p:spPr bwMode="auto">
              <a:xfrm>
                <a:off x="3092" y="2471"/>
                <a:ext cx="67" cy="54"/>
              </a:xfrm>
              <a:custGeom>
                <a:avLst/>
                <a:gdLst>
                  <a:gd name="T0" fmla="*/ 1 w 70"/>
                  <a:gd name="T1" fmla="*/ 53 h 57"/>
                  <a:gd name="T2" fmla="*/ 19 w 70"/>
                  <a:gd name="T3" fmla="*/ 52 h 57"/>
                  <a:gd name="T4" fmla="*/ 33 w 70"/>
                  <a:gd name="T5" fmla="*/ 45 h 57"/>
                  <a:gd name="T6" fmla="*/ 57 w 70"/>
                  <a:gd name="T7" fmla="*/ 33 h 57"/>
                  <a:gd name="T8" fmla="*/ 60 w 70"/>
                  <a:gd name="T9" fmla="*/ 17 h 57"/>
                  <a:gd name="T10" fmla="*/ 59 w 70"/>
                  <a:gd name="T11" fmla="*/ 9 h 57"/>
                  <a:gd name="T12" fmla="*/ 65 w 70"/>
                  <a:gd name="T13" fmla="*/ 3 h 57"/>
                  <a:gd name="T14" fmla="*/ 67 w 70"/>
                  <a:gd name="T15" fmla="*/ 2 h 57"/>
                  <a:gd name="T16" fmla="*/ 70 w 70"/>
                  <a:gd name="T17" fmla="*/ 0 h 57"/>
                  <a:gd name="T18" fmla="*/ 69 w 70"/>
                  <a:gd name="T19" fmla="*/ 0 h 57"/>
                  <a:gd name="T20" fmla="*/ 68 w 70"/>
                  <a:gd name="T21" fmla="*/ 1 h 57"/>
                  <a:gd name="T22" fmla="*/ 67 w 70"/>
                  <a:gd name="T23" fmla="*/ 1 h 57"/>
                  <a:gd name="T24" fmla="*/ 52 w 70"/>
                  <a:gd name="T25" fmla="*/ 3 h 57"/>
                  <a:gd name="T26" fmla="*/ 37 w 70"/>
                  <a:gd name="T27" fmla="*/ 6 h 57"/>
                  <a:gd name="T28" fmla="*/ 28 w 70"/>
                  <a:gd name="T29" fmla="*/ 5 h 57"/>
                  <a:gd name="T30" fmla="*/ 27 w 70"/>
                  <a:gd name="T31" fmla="*/ 5 h 57"/>
                  <a:gd name="T32" fmla="*/ 22 w 70"/>
                  <a:gd name="T33" fmla="*/ 7 h 57"/>
                  <a:gd name="T34" fmla="*/ 11 w 70"/>
                  <a:gd name="T35" fmla="*/ 6 h 57"/>
                  <a:gd name="T36" fmla="*/ 10 w 70"/>
                  <a:gd name="T37" fmla="*/ 8 h 57"/>
                  <a:gd name="T38" fmla="*/ 10 w 70"/>
                  <a:gd name="T39" fmla="*/ 10 h 57"/>
                  <a:gd name="T40" fmla="*/ 10 w 70"/>
                  <a:gd name="T41" fmla="*/ 11 h 57"/>
                  <a:gd name="T42" fmla="*/ 9 w 70"/>
                  <a:gd name="T43" fmla="*/ 12 h 57"/>
                  <a:gd name="T44" fmla="*/ 9 w 70"/>
                  <a:gd name="T45" fmla="*/ 13 h 57"/>
                  <a:gd name="T46" fmla="*/ 8 w 70"/>
                  <a:gd name="T47" fmla="*/ 15 h 57"/>
                  <a:gd name="T48" fmla="*/ 6 w 70"/>
                  <a:gd name="T49" fmla="*/ 16 h 57"/>
                  <a:gd name="T50" fmla="*/ 5 w 70"/>
                  <a:gd name="T51" fmla="*/ 17 h 57"/>
                  <a:gd name="T52" fmla="*/ 3 w 70"/>
                  <a:gd name="T53" fmla="*/ 17 h 57"/>
                  <a:gd name="T54" fmla="*/ 3 w 70"/>
                  <a:gd name="T55" fmla="*/ 27 h 57"/>
                  <a:gd name="T56" fmla="*/ 3 w 70"/>
                  <a:gd name="T57" fmla="*/ 28 h 57"/>
                  <a:gd name="T58" fmla="*/ 5 w 70"/>
                  <a:gd name="T59" fmla="*/ 28 h 57"/>
                  <a:gd name="T60" fmla="*/ 6 w 70"/>
                  <a:gd name="T61" fmla="*/ 28 h 57"/>
                  <a:gd name="T62" fmla="*/ 7 w 70"/>
                  <a:gd name="T63" fmla="*/ 29 h 57"/>
                  <a:gd name="T64" fmla="*/ 8 w 70"/>
                  <a:gd name="T65" fmla="*/ 30 h 57"/>
                  <a:gd name="T66" fmla="*/ 8 w 70"/>
                  <a:gd name="T67" fmla="*/ 30 h 57"/>
                  <a:gd name="T68" fmla="*/ 9 w 70"/>
                  <a:gd name="T69" fmla="*/ 31 h 57"/>
                  <a:gd name="T70" fmla="*/ 9 w 70"/>
                  <a:gd name="T71" fmla="*/ 32 h 57"/>
                  <a:gd name="T72" fmla="*/ 7 w 70"/>
                  <a:gd name="T73" fmla="*/ 40 h 57"/>
                  <a:gd name="T74" fmla="*/ 6 w 70"/>
                  <a:gd name="T75" fmla="*/ 41 h 57"/>
                  <a:gd name="T76" fmla="*/ 5 w 70"/>
                  <a:gd name="T77" fmla="*/ 42 h 57"/>
                  <a:gd name="T78" fmla="*/ 4 w 70"/>
                  <a:gd name="T79" fmla="*/ 44 h 57"/>
                  <a:gd name="T80" fmla="*/ 3 w 70"/>
                  <a:gd name="T81" fmla="*/ 45 h 57"/>
                  <a:gd name="T82" fmla="*/ 2 w 70"/>
                  <a:gd name="T83" fmla="*/ 47 h 57"/>
                  <a:gd name="T84" fmla="*/ 0 w 70"/>
                  <a:gd name="T85" fmla="*/ 49 h 57"/>
                  <a:gd name="T86" fmla="*/ 0 w 70"/>
                  <a:gd name="T87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57">
                    <a:moveTo>
                      <a:pt x="0" y="50"/>
                    </a:moveTo>
                    <a:cubicBezTo>
                      <a:pt x="1" y="53"/>
                      <a:pt x="1" y="53"/>
                      <a:pt x="1" y="53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6"/>
                      <a:pt x="17" y="52"/>
                      <a:pt x="19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1"/>
                      <a:pt x="24" y="50"/>
                      <a:pt x="33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44" y="40"/>
                      <a:pt x="55" y="34"/>
                      <a:pt x="57" y="33"/>
                    </a:cubicBezTo>
                    <a:cubicBezTo>
                      <a:pt x="58" y="31"/>
                      <a:pt x="59" y="29"/>
                      <a:pt x="59" y="28"/>
                    </a:cubicBezTo>
                    <a:cubicBezTo>
                      <a:pt x="59" y="26"/>
                      <a:pt x="58" y="21"/>
                      <a:pt x="60" y="17"/>
                    </a:cubicBezTo>
                    <a:cubicBezTo>
                      <a:pt x="61" y="17"/>
                      <a:pt x="60" y="16"/>
                      <a:pt x="60" y="15"/>
                    </a:cubicBezTo>
                    <a:cubicBezTo>
                      <a:pt x="59" y="14"/>
                      <a:pt x="58" y="11"/>
                      <a:pt x="59" y="9"/>
                    </a:cubicBezTo>
                    <a:cubicBezTo>
                      <a:pt x="60" y="6"/>
                      <a:pt x="63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6" y="3"/>
                      <a:pt x="66" y="3"/>
                    </a:cubicBezTo>
                    <a:cubicBezTo>
                      <a:pt x="66" y="3"/>
                      <a:pt x="67" y="2"/>
                      <a:pt x="67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1"/>
                      <a:pt x="61" y="2"/>
                      <a:pt x="58" y="2"/>
                    </a:cubicBezTo>
                    <a:cubicBezTo>
                      <a:pt x="55" y="1"/>
                      <a:pt x="54" y="2"/>
                      <a:pt x="52" y="3"/>
                    </a:cubicBezTo>
                    <a:cubicBezTo>
                      <a:pt x="49" y="5"/>
                      <a:pt x="47" y="6"/>
                      <a:pt x="43" y="6"/>
                    </a:cubicBezTo>
                    <a:cubicBezTo>
                      <a:pt x="40" y="6"/>
                      <a:pt x="38" y="6"/>
                      <a:pt x="37" y="6"/>
                    </a:cubicBezTo>
                    <a:cubicBezTo>
                      <a:pt x="35" y="7"/>
                      <a:pt x="34" y="7"/>
                      <a:pt x="33" y="7"/>
                    </a:cubicBezTo>
                    <a:cubicBezTo>
                      <a:pt x="32" y="7"/>
                      <a:pt x="30" y="7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5"/>
                      <a:pt x="27" y="5"/>
                    </a:cubicBezTo>
                    <a:cubicBezTo>
                      <a:pt x="26" y="6"/>
                      <a:pt x="25" y="6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7" y="9"/>
                      <a:pt x="14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5" y="22"/>
                      <a:pt x="4" y="25"/>
                      <a:pt x="3" y="27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10" y="35"/>
                      <a:pt x="9" y="38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2" y="46"/>
                      <a:pt x="2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1" name="Freeform 1164"/>
              <p:cNvSpPr>
                <a:spLocks/>
              </p:cNvSpPr>
              <p:nvPr/>
            </p:nvSpPr>
            <p:spPr bwMode="auto">
              <a:xfrm>
                <a:off x="3077" y="2530"/>
                <a:ext cx="9" cy="24"/>
              </a:xfrm>
              <a:custGeom>
                <a:avLst/>
                <a:gdLst>
                  <a:gd name="T0" fmla="*/ 5 w 9"/>
                  <a:gd name="T1" fmla="*/ 25 h 25"/>
                  <a:gd name="T2" fmla="*/ 6 w 9"/>
                  <a:gd name="T3" fmla="*/ 23 h 25"/>
                  <a:gd name="T4" fmla="*/ 6 w 9"/>
                  <a:gd name="T5" fmla="*/ 22 h 25"/>
                  <a:gd name="T6" fmla="*/ 6 w 9"/>
                  <a:gd name="T7" fmla="*/ 20 h 25"/>
                  <a:gd name="T8" fmla="*/ 6 w 9"/>
                  <a:gd name="T9" fmla="*/ 20 h 25"/>
                  <a:gd name="T10" fmla="*/ 7 w 9"/>
                  <a:gd name="T11" fmla="*/ 18 h 25"/>
                  <a:gd name="T12" fmla="*/ 7 w 9"/>
                  <a:gd name="T13" fmla="*/ 18 h 25"/>
                  <a:gd name="T14" fmla="*/ 7 w 9"/>
                  <a:gd name="T15" fmla="*/ 17 h 25"/>
                  <a:gd name="T16" fmla="*/ 8 w 9"/>
                  <a:gd name="T17" fmla="*/ 16 h 25"/>
                  <a:gd name="T18" fmla="*/ 8 w 9"/>
                  <a:gd name="T19" fmla="*/ 15 h 25"/>
                  <a:gd name="T20" fmla="*/ 8 w 9"/>
                  <a:gd name="T21" fmla="*/ 15 h 25"/>
                  <a:gd name="T22" fmla="*/ 9 w 9"/>
                  <a:gd name="T23" fmla="*/ 12 h 25"/>
                  <a:gd name="T24" fmla="*/ 8 w 9"/>
                  <a:gd name="T25" fmla="*/ 11 h 25"/>
                  <a:gd name="T26" fmla="*/ 7 w 9"/>
                  <a:gd name="T27" fmla="*/ 10 h 25"/>
                  <a:gd name="T28" fmla="*/ 7 w 9"/>
                  <a:gd name="T29" fmla="*/ 8 h 25"/>
                  <a:gd name="T30" fmla="*/ 6 w 9"/>
                  <a:gd name="T31" fmla="*/ 7 h 25"/>
                  <a:gd name="T32" fmla="*/ 6 w 9"/>
                  <a:gd name="T33" fmla="*/ 6 h 25"/>
                  <a:gd name="T34" fmla="*/ 5 w 9"/>
                  <a:gd name="T35" fmla="*/ 5 h 25"/>
                  <a:gd name="T36" fmla="*/ 5 w 9"/>
                  <a:gd name="T37" fmla="*/ 4 h 25"/>
                  <a:gd name="T38" fmla="*/ 5 w 9"/>
                  <a:gd name="T39" fmla="*/ 4 h 25"/>
                  <a:gd name="T40" fmla="*/ 5 w 9"/>
                  <a:gd name="T41" fmla="*/ 3 h 25"/>
                  <a:gd name="T42" fmla="*/ 5 w 9"/>
                  <a:gd name="T43" fmla="*/ 3 h 25"/>
                  <a:gd name="T44" fmla="*/ 5 w 9"/>
                  <a:gd name="T45" fmla="*/ 2 h 25"/>
                  <a:gd name="T46" fmla="*/ 5 w 9"/>
                  <a:gd name="T47" fmla="*/ 1 h 25"/>
                  <a:gd name="T48" fmla="*/ 5 w 9"/>
                  <a:gd name="T49" fmla="*/ 1 h 25"/>
                  <a:gd name="T50" fmla="*/ 5 w 9"/>
                  <a:gd name="T51" fmla="*/ 0 h 25"/>
                  <a:gd name="T52" fmla="*/ 0 w 9"/>
                  <a:gd name="T53" fmla="*/ 11 h 25"/>
                  <a:gd name="T54" fmla="*/ 1 w 9"/>
                  <a:gd name="T55" fmla="*/ 14 h 25"/>
                  <a:gd name="T56" fmla="*/ 5 w 9"/>
                  <a:gd name="T57" fmla="*/ 25 h 25"/>
                  <a:gd name="T58" fmla="*/ 5 w 9"/>
                  <a:gd name="T59" fmla="*/ 25 h 25"/>
                  <a:gd name="T60" fmla="*/ 5 w 9"/>
                  <a:gd name="T6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5">
                    <a:moveTo>
                      <a:pt x="5" y="25"/>
                    </a:moveTo>
                    <a:cubicBezTo>
                      <a:pt x="6" y="24"/>
                      <a:pt x="6" y="23"/>
                      <a:pt x="6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4"/>
                      <a:pt x="9" y="14"/>
                      <a:pt x="9" y="12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5"/>
                      <a:pt x="1" y="9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2" name="Freeform 1165"/>
              <p:cNvSpPr>
                <a:spLocks/>
              </p:cNvSpPr>
              <p:nvPr/>
            </p:nvSpPr>
            <p:spPr bwMode="auto">
              <a:xfrm>
                <a:off x="3084" y="2519"/>
                <a:ext cx="5" cy="6"/>
              </a:xfrm>
              <a:custGeom>
                <a:avLst/>
                <a:gdLst>
                  <a:gd name="T0" fmla="*/ 1 w 5"/>
                  <a:gd name="T1" fmla="*/ 7 h 7"/>
                  <a:gd name="T2" fmla="*/ 2 w 5"/>
                  <a:gd name="T3" fmla="*/ 6 h 7"/>
                  <a:gd name="T4" fmla="*/ 2 w 5"/>
                  <a:gd name="T5" fmla="*/ 6 h 7"/>
                  <a:gd name="T6" fmla="*/ 3 w 5"/>
                  <a:gd name="T7" fmla="*/ 6 h 7"/>
                  <a:gd name="T8" fmla="*/ 4 w 5"/>
                  <a:gd name="T9" fmla="*/ 6 h 7"/>
                  <a:gd name="T10" fmla="*/ 4 w 5"/>
                  <a:gd name="T11" fmla="*/ 6 h 7"/>
                  <a:gd name="T12" fmla="*/ 4 w 5"/>
                  <a:gd name="T13" fmla="*/ 5 h 7"/>
                  <a:gd name="T14" fmla="*/ 4 w 5"/>
                  <a:gd name="T15" fmla="*/ 4 h 7"/>
                  <a:gd name="T16" fmla="*/ 4 w 5"/>
                  <a:gd name="T17" fmla="*/ 3 h 7"/>
                  <a:gd name="T18" fmla="*/ 5 w 5"/>
                  <a:gd name="T19" fmla="*/ 2 h 7"/>
                  <a:gd name="T20" fmla="*/ 5 w 5"/>
                  <a:gd name="T21" fmla="*/ 1 h 7"/>
                  <a:gd name="T22" fmla="*/ 2 w 5"/>
                  <a:gd name="T23" fmla="*/ 0 h 7"/>
                  <a:gd name="T24" fmla="*/ 1 w 5"/>
                  <a:gd name="T25" fmla="*/ 3 h 7"/>
                  <a:gd name="T26" fmla="*/ 0 w 5"/>
                  <a:gd name="T27" fmla="*/ 7 h 7"/>
                  <a:gd name="T28" fmla="*/ 0 w 5"/>
                  <a:gd name="T29" fmla="*/ 7 h 7"/>
                  <a:gd name="T30" fmla="*/ 1 w 5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3" name="Freeform 1166"/>
              <p:cNvSpPr>
                <a:spLocks/>
              </p:cNvSpPr>
              <p:nvPr/>
            </p:nvSpPr>
            <p:spPr bwMode="auto">
              <a:xfrm>
                <a:off x="3085" y="2519"/>
                <a:ext cx="41" cy="45"/>
              </a:xfrm>
              <a:custGeom>
                <a:avLst/>
                <a:gdLst>
                  <a:gd name="T0" fmla="*/ 28 w 43"/>
                  <a:gd name="T1" fmla="*/ 6 h 47"/>
                  <a:gd name="T2" fmla="*/ 17 w 43"/>
                  <a:gd name="T3" fmla="*/ 12 h 47"/>
                  <a:gd name="T4" fmla="*/ 7 w 43"/>
                  <a:gd name="T5" fmla="*/ 8 h 47"/>
                  <a:gd name="T6" fmla="*/ 7 w 43"/>
                  <a:gd name="T7" fmla="*/ 10 h 47"/>
                  <a:gd name="T8" fmla="*/ 6 w 43"/>
                  <a:gd name="T9" fmla="*/ 10 h 47"/>
                  <a:gd name="T10" fmla="*/ 6 w 43"/>
                  <a:gd name="T11" fmla="*/ 16 h 47"/>
                  <a:gd name="T12" fmla="*/ 6 w 43"/>
                  <a:gd name="T13" fmla="*/ 20 h 47"/>
                  <a:gd name="T14" fmla="*/ 5 w 43"/>
                  <a:gd name="T15" fmla="*/ 22 h 47"/>
                  <a:gd name="T16" fmla="*/ 5 w 43"/>
                  <a:gd name="T17" fmla="*/ 23 h 47"/>
                  <a:gd name="T18" fmla="*/ 4 w 43"/>
                  <a:gd name="T19" fmla="*/ 27 h 47"/>
                  <a:gd name="T20" fmla="*/ 4 w 43"/>
                  <a:gd name="T21" fmla="*/ 28 h 47"/>
                  <a:gd name="T22" fmla="*/ 4 w 43"/>
                  <a:gd name="T23" fmla="*/ 29 h 47"/>
                  <a:gd name="T24" fmla="*/ 3 w 43"/>
                  <a:gd name="T25" fmla="*/ 30 h 47"/>
                  <a:gd name="T26" fmla="*/ 3 w 43"/>
                  <a:gd name="T27" fmla="*/ 31 h 47"/>
                  <a:gd name="T28" fmla="*/ 2 w 43"/>
                  <a:gd name="T29" fmla="*/ 32 h 47"/>
                  <a:gd name="T30" fmla="*/ 2 w 43"/>
                  <a:gd name="T31" fmla="*/ 34 h 47"/>
                  <a:gd name="T32" fmla="*/ 2 w 43"/>
                  <a:gd name="T33" fmla="*/ 36 h 47"/>
                  <a:gd name="T34" fmla="*/ 1 w 43"/>
                  <a:gd name="T35" fmla="*/ 38 h 47"/>
                  <a:gd name="T36" fmla="*/ 1 w 43"/>
                  <a:gd name="T37" fmla="*/ 41 h 47"/>
                  <a:gd name="T38" fmla="*/ 0 w 43"/>
                  <a:gd name="T39" fmla="*/ 44 h 47"/>
                  <a:gd name="T40" fmla="*/ 2 w 43"/>
                  <a:gd name="T41" fmla="*/ 45 h 47"/>
                  <a:gd name="T42" fmla="*/ 4 w 43"/>
                  <a:gd name="T43" fmla="*/ 46 h 47"/>
                  <a:gd name="T44" fmla="*/ 5 w 43"/>
                  <a:gd name="T45" fmla="*/ 46 h 47"/>
                  <a:gd name="T46" fmla="*/ 6 w 43"/>
                  <a:gd name="T47" fmla="*/ 47 h 47"/>
                  <a:gd name="T48" fmla="*/ 7 w 43"/>
                  <a:gd name="T49" fmla="*/ 47 h 47"/>
                  <a:gd name="T50" fmla="*/ 8 w 43"/>
                  <a:gd name="T51" fmla="*/ 47 h 47"/>
                  <a:gd name="T52" fmla="*/ 8 w 43"/>
                  <a:gd name="T53" fmla="*/ 47 h 47"/>
                  <a:gd name="T54" fmla="*/ 14 w 43"/>
                  <a:gd name="T55" fmla="*/ 44 h 47"/>
                  <a:gd name="T56" fmla="*/ 15 w 43"/>
                  <a:gd name="T57" fmla="*/ 43 h 47"/>
                  <a:gd name="T58" fmla="*/ 15 w 43"/>
                  <a:gd name="T59" fmla="*/ 43 h 47"/>
                  <a:gd name="T60" fmla="*/ 27 w 43"/>
                  <a:gd name="T61" fmla="*/ 35 h 47"/>
                  <a:gd name="T62" fmla="*/ 22 w 43"/>
                  <a:gd name="T63" fmla="*/ 26 h 47"/>
                  <a:gd name="T64" fmla="*/ 33 w 43"/>
                  <a:gd name="T65" fmla="*/ 15 h 47"/>
                  <a:gd name="T66" fmla="*/ 41 w 43"/>
                  <a:gd name="T67" fmla="*/ 13 h 47"/>
                  <a:gd name="T68" fmla="*/ 42 w 43"/>
                  <a:gd name="T69" fmla="*/ 12 h 47"/>
                  <a:gd name="T70" fmla="*/ 43 w 43"/>
                  <a:gd name="T71" fmla="*/ 12 h 47"/>
                  <a:gd name="T72" fmla="*/ 43 w 43"/>
                  <a:gd name="T73" fmla="*/ 10 h 47"/>
                  <a:gd name="T74" fmla="*/ 42 w 43"/>
                  <a:gd name="T75" fmla="*/ 7 h 47"/>
                  <a:gd name="T76" fmla="*/ 42 w 43"/>
                  <a:gd name="T77" fmla="*/ 5 h 47"/>
                  <a:gd name="T78" fmla="*/ 41 w 43"/>
                  <a:gd name="T79" fmla="*/ 1 h 47"/>
                  <a:gd name="T80" fmla="*/ 41 w 43"/>
                  <a:gd name="T8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47">
                    <a:moveTo>
                      <a:pt x="37" y="2"/>
                    </a:moveTo>
                    <a:cubicBezTo>
                      <a:pt x="30" y="6"/>
                      <a:pt x="29" y="6"/>
                      <a:pt x="28" y="6"/>
                    </a:cubicBezTo>
                    <a:cubicBezTo>
                      <a:pt x="26" y="6"/>
                      <a:pt x="21" y="9"/>
                      <a:pt x="18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7"/>
                      <a:pt x="1" y="37"/>
                    </a:cubicBezTo>
                    <a:cubicBezTo>
                      <a:pt x="1" y="37"/>
                      <a:pt x="1" y="38"/>
                      <a:pt x="1" y="38"/>
                    </a:cubicBezTo>
                    <a:cubicBezTo>
                      <a:pt x="1" y="39"/>
                      <a:pt x="1" y="39"/>
                      <a:pt x="1" y="40"/>
                    </a:cubicBezTo>
                    <a:cubicBezTo>
                      <a:pt x="1" y="40"/>
                      <a:pt x="1" y="41"/>
                      <a:pt x="1" y="41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6"/>
                      <a:pt x="4" y="46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6"/>
                      <a:pt x="6" y="46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11" y="47"/>
                      <a:pt x="13" y="45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37"/>
                      <a:pt x="22" y="37"/>
                      <a:pt x="24" y="37"/>
                    </a:cubicBezTo>
                    <a:cubicBezTo>
                      <a:pt x="25" y="37"/>
                      <a:pt x="26" y="37"/>
                      <a:pt x="27" y="35"/>
                    </a:cubicBezTo>
                    <a:cubicBezTo>
                      <a:pt x="27" y="35"/>
                      <a:pt x="28" y="34"/>
                      <a:pt x="29" y="33"/>
                    </a:cubicBezTo>
                    <a:cubicBezTo>
                      <a:pt x="28" y="31"/>
                      <a:pt x="23" y="27"/>
                      <a:pt x="22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20" y="20"/>
                      <a:pt x="26" y="16"/>
                      <a:pt x="33" y="15"/>
                    </a:cubicBezTo>
                    <a:cubicBezTo>
                      <a:pt x="38" y="15"/>
                      <a:pt x="39" y="14"/>
                      <a:pt x="40" y="13"/>
                    </a:cubicBezTo>
                    <a:cubicBezTo>
                      <a:pt x="40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1"/>
                      <a:pt x="43" y="11"/>
                    </a:cubicBezTo>
                    <a:cubicBezTo>
                      <a:pt x="43" y="11"/>
                      <a:pt x="43" y="10"/>
                      <a:pt x="43" y="10"/>
                    </a:cubicBezTo>
                    <a:cubicBezTo>
                      <a:pt x="43" y="9"/>
                      <a:pt x="43" y="9"/>
                      <a:pt x="42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1" y="2"/>
                      <a:pt x="41" y="2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1"/>
                      <a:pt x="38" y="1"/>
                      <a:pt x="3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4" name="Freeform 1167"/>
              <p:cNvSpPr>
                <a:spLocks/>
              </p:cNvSpPr>
              <p:nvPr/>
            </p:nvSpPr>
            <p:spPr bwMode="auto">
              <a:xfrm>
                <a:off x="3141" y="2388"/>
                <a:ext cx="66" cy="30"/>
              </a:xfrm>
              <a:custGeom>
                <a:avLst/>
                <a:gdLst>
                  <a:gd name="T0" fmla="*/ 15 w 69"/>
                  <a:gd name="T1" fmla="*/ 10 h 31"/>
                  <a:gd name="T2" fmla="*/ 17 w 69"/>
                  <a:gd name="T3" fmla="*/ 15 h 31"/>
                  <a:gd name="T4" fmla="*/ 19 w 69"/>
                  <a:gd name="T5" fmla="*/ 22 h 31"/>
                  <a:gd name="T6" fmla="*/ 18 w 69"/>
                  <a:gd name="T7" fmla="*/ 24 h 31"/>
                  <a:gd name="T8" fmla="*/ 21 w 69"/>
                  <a:gd name="T9" fmla="*/ 24 h 31"/>
                  <a:gd name="T10" fmla="*/ 25 w 69"/>
                  <a:gd name="T11" fmla="*/ 23 h 31"/>
                  <a:gd name="T12" fmla="*/ 28 w 69"/>
                  <a:gd name="T13" fmla="*/ 23 h 31"/>
                  <a:gd name="T14" fmla="*/ 31 w 69"/>
                  <a:gd name="T15" fmla="*/ 24 h 31"/>
                  <a:gd name="T16" fmla="*/ 34 w 69"/>
                  <a:gd name="T17" fmla="*/ 28 h 31"/>
                  <a:gd name="T18" fmla="*/ 34 w 69"/>
                  <a:gd name="T19" fmla="*/ 28 h 31"/>
                  <a:gd name="T20" fmla="*/ 35 w 69"/>
                  <a:gd name="T21" fmla="*/ 30 h 31"/>
                  <a:gd name="T22" fmla="*/ 36 w 69"/>
                  <a:gd name="T23" fmla="*/ 30 h 31"/>
                  <a:gd name="T24" fmla="*/ 39 w 69"/>
                  <a:gd name="T25" fmla="*/ 29 h 31"/>
                  <a:gd name="T26" fmla="*/ 46 w 69"/>
                  <a:gd name="T27" fmla="*/ 28 h 31"/>
                  <a:gd name="T28" fmla="*/ 49 w 69"/>
                  <a:gd name="T29" fmla="*/ 28 h 31"/>
                  <a:gd name="T30" fmla="*/ 50 w 69"/>
                  <a:gd name="T31" fmla="*/ 28 h 31"/>
                  <a:gd name="T32" fmla="*/ 53 w 69"/>
                  <a:gd name="T33" fmla="*/ 28 h 31"/>
                  <a:gd name="T34" fmla="*/ 54 w 69"/>
                  <a:gd name="T35" fmla="*/ 28 h 31"/>
                  <a:gd name="T36" fmla="*/ 57 w 69"/>
                  <a:gd name="T37" fmla="*/ 26 h 31"/>
                  <a:gd name="T38" fmla="*/ 64 w 69"/>
                  <a:gd name="T39" fmla="*/ 29 h 31"/>
                  <a:gd name="T40" fmla="*/ 68 w 69"/>
                  <a:gd name="T41" fmla="*/ 31 h 31"/>
                  <a:gd name="T42" fmla="*/ 69 w 69"/>
                  <a:gd name="T43" fmla="*/ 30 h 31"/>
                  <a:gd name="T44" fmla="*/ 69 w 69"/>
                  <a:gd name="T45" fmla="*/ 30 h 31"/>
                  <a:gd name="T46" fmla="*/ 66 w 69"/>
                  <a:gd name="T47" fmla="*/ 28 h 31"/>
                  <a:gd name="T48" fmla="*/ 66 w 69"/>
                  <a:gd name="T49" fmla="*/ 27 h 31"/>
                  <a:gd name="T50" fmla="*/ 66 w 69"/>
                  <a:gd name="T51" fmla="*/ 26 h 31"/>
                  <a:gd name="T52" fmla="*/ 66 w 69"/>
                  <a:gd name="T53" fmla="*/ 25 h 31"/>
                  <a:gd name="T54" fmla="*/ 66 w 69"/>
                  <a:gd name="T55" fmla="*/ 25 h 31"/>
                  <a:gd name="T56" fmla="*/ 67 w 69"/>
                  <a:gd name="T57" fmla="*/ 24 h 31"/>
                  <a:gd name="T58" fmla="*/ 67 w 69"/>
                  <a:gd name="T59" fmla="*/ 24 h 31"/>
                  <a:gd name="T60" fmla="*/ 67 w 69"/>
                  <a:gd name="T61" fmla="*/ 23 h 31"/>
                  <a:gd name="T62" fmla="*/ 67 w 69"/>
                  <a:gd name="T63" fmla="*/ 23 h 31"/>
                  <a:gd name="T64" fmla="*/ 67 w 69"/>
                  <a:gd name="T65" fmla="*/ 23 h 31"/>
                  <a:gd name="T66" fmla="*/ 64 w 69"/>
                  <a:gd name="T67" fmla="*/ 21 h 31"/>
                  <a:gd name="T68" fmla="*/ 63 w 69"/>
                  <a:gd name="T69" fmla="*/ 21 h 31"/>
                  <a:gd name="T70" fmla="*/ 60 w 69"/>
                  <a:gd name="T71" fmla="*/ 16 h 31"/>
                  <a:gd name="T72" fmla="*/ 59 w 69"/>
                  <a:gd name="T73" fmla="*/ 14 h 31"/>
                  <a:gd name="T74" fmla="*/ 57 w 69"/>
                  <a:gd name="T75" fmla="*/ 13 h 31"/>
                  <a:gd name="T76" fmla="*/ 56 w 69"/>
                  <a:gd name="T77" fmla="*/ 12 h 31"/>
                  <a:gd name="T78" fmla="*/ 46 w 69"/>
                  <a:gd name="T79" fmla="*/ 14 h 31"/>
                  <a:gd name="T80" fmla="*/ 44 w 69"/>
                  <a:gd name="T81" fmla="*/ 14 h 31"/>
                  <a:gd name="T82" fmla="*/ 39 w 69"/>
                  <a:gd name="T83" fmla="*/ 12 h 31"/>
                  <a:gd name="T84" fmla="*/ 39 w 69"/>
                  <a:gd name="T85" fmla="*/ 11 h 31"/>
                  <a:gd name="T86" fmla="*/ 37 w 69"/>
                  <a:gd name="T87" fmla="*/ 10 h 31"/>
                  <a:gd name="T88" fmla="*/ 30 w 69"/>
                  <a:gd name="T89" fmla="*/ 7 h 31"/>
                  <a:gd name="T90" fmla="*/ 29 w 69"/>
                  <a:gd name="T91" fmla="*/ 5 h 31"/>
                  <a:gd name="T92" fmla="*/ 27 w 69"/>
                  <a:gd name="T93" fmla="*/ 5 h 31"/>
                  <a:gd name="T94" fmla="*/ 23 w 69"/>
                  <a:gd name="T95" fmla="*/ 5 h 31"/>
                  <a:gd name="T96" fmla="*/ 19 w 69"/>
                  <a:gd name="T97" fmla="*/ 5 h 31"/>
                  <a:gd name="T98" fmla="*/ 12 w 69"/>
                  <a:gd name="T99" fmla="*/ 4 h 31"/>
                  <a:gd name="T100" fmla="*/ 1 w 69"/>
                  <a:gd name="T101" fmla="*/ 0 h 31"/>
                  <a:gd name="T102" fmla="*/ 0 w 69"/>
                  <a:gd name="T103" fmla="*/ 0 h 31"/>
                  <a:gd name="T104" fmla="*/ 3 w 69"/>
                  <a:gd name="T105" fmla="*/ 1 h 31"/>
                  <a:gd name="T106" fmla="*/ 15 w 69"/>
                  <a:gd name="T107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31">
                    <a:moveTo>
                      <a:pt x="15" y="10"/>
                    </a:moveTo>
                    <a:cubicBezTo>
                      <a:pt x="15" y="13"/>
                      <a:pt x="16" y="14"/>
                      <a:pt x="17" y="15"/>
                    </a:cubicBezTo>
                    <a:cubicBezTo>
                      <a:pt x="19" y="16"/>
                      <a:pt x="20" y="18"/>
                      <a:pt x="19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4"/>
                      <a:pt x="20" y="24"/>
                      <a:pt x="21" y="24"/>
                    </a:cubicBezTo>
                    <a:cubicBezTo>
                      <a:pt x="24" y="24"/>
                      <a:pt x="25" y="24"/>
                      <a:pt x="25" y="23"/>
                    </a:cubicBezTo>
                    <a:cubicBezTo>
                      <a:pt x="26" y="23"/>
                      <a:pt x="27" y="23"/>
                      <a:pt x="28" y="23"/>
                    </a:cubicBezTo>
                    <a:cubicBezTo>
                      <a:pt x="29" y="23"/>
                      <a:pt x="30" y="23"/>
                      <a:pt x="31" y="24"/>
                    </a:cubicBezTo>
                    <a:cubicBezTo>
                      <a:pt x="32" y="25"/>
                      <a:pt x="33" y="26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9"/>
                      <a:pt x="35" y="29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30"/>
                      <a:pt x="38" y="30"/>
                      <a:pt x="39" y="29"/>
                    </a:cubicBezTo>
                    <a:cubicBezTo>
                      <a:pt x="41" y="29"/>
                      <a:pt x="43" y="28"/>
                      <a:pt x="46" y="28"/>
                    </a:cubicBezTo>
                    <a:cubicBezTo>
                      <a:pt x="47" y="28"/>
                      <a:pt x="48" y="28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1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4" y="28"/>
                    </a:cubicBezTo>
                    <a:cubicBezTo>
                      <a:pt x="54" y="27"/>
                      <a:pt x="55" y="26"/>
                      <a:pt x="57" y="26"/>
                    </a:cubicBezTo>
                    <a:cubicBezTo>
                      <a:pt x="59" y="26"/>
                      <a:pt x="63" y="28"/>
                      <a:pt x="64" y="29"/>
                    </a:cubicBezTo>
                    <a:cubicBezTo>
                      <a:pt x="65" y="30"/>
                      <a:pt x="67" y="31"/>
                      <a:pt x="68" y="31"/>
                    </a:cubicBezTo>
                    <a:cubicBezTo>
                      <a:pt x="69" y="31"/>
                      <a:pt x="69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9"/>
                      <a:pt x="67" y="29"/>
                      <a:pt x="66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6" y="22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21"/>
                      <a:pt x="61" y="19"/>
                      <a:pt x="60" y="16"/>
                    </a:cubicBezTo>
                    <a:cubicBezTo>
                      <a:pt x="60" y="16"/>
                      <a:pt x="60" y="14"/>
                      <a:pt x="59" y="14"/>
                    </a:cubicBezTo>
                    <a:cubicBezTo>
                      <a:pt x="58" y="14"/>
                      <a:pt x="57" y="13"/>
                      <a:pt x="57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47" y="12"/>
                      <a:pt x="46" y="13"/>
                      <a:pt x="46" y="14"/>
                    </a:cubicBezTo>
                    <a:cubicBezTo>
                      <a:pt x="45" y="14"/>
                      <a:pt x="44" y="14"/>
                      <a:pt x="44" y="14"/>
                    </a:cubicBezTo>
                    <a:cubicBezTo>
                      <a:pt x="42" y="14"/>
                      <a:pt x="41" y="13"/>
                      <a:pt x="39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38" y="11"/>
                      <a:pt x="38" y="10"/>
                      <a:pt x="37" y="10"/>
                    </a:cubicBezTo>
                    <a:cubicBezTo>
                      <a:pt x="35" y="10"/>
                      <a:pt x="32" y="9"/>
                      <a:pt x="30" y="7"/>
                    </a:cubicBezTo>
                    <a:cubicBezTo>
                      <a:pt x="30" y="6"/>
                      <a:pt x="29" y="6"/>
                      <a:pt x="29" y="5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6" y="5"/>
                      <a:pt x="25" y="5"/>
                      <a:pt x="23" y="5"/>
                    </a:cubicBezTo>
                    <a:cubicBezTo>
                      <a:pt x="22" y="5"/>
                      <a:pt x="20" y="5"/>
                      <a:pt x="19" y="5"/>
                    </a:cubicBezTo>
                    <a:cubicBezTo>
                      <a:pt x="15" y="5"/>
                      <a:pt x="13" y="5"/>
                      <a:pt x="12" y="4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8" y="3"/>
                      <a:pt x="13" y="4"/>
                      <a:pt x="15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5" name="Freeform 1169"/>
              <p:cNvSpPr>
                <a:spLocks/>
              </p:cNvSpPr>
              <p:nvPr/>
            </p:nvSpPr>
            <p:spPr bwMode="auto">
              <a:xfrm>
                <a:off x="3082" y="2533"/>
                <a:ext cx="224" cy="179"/>
              </a:xfrm>
              <a:custGeom>
                <a:avLst/>
                <a:gdLst>
                  <a:gd name="T0" fmla="*/ 124 w 234"/>
                  <a:gd name="T1" fmla="*/ 38 h 186"/>
                  <a:gd name="T2" fmla="*/ 121 w 234"/>
                  <a:gd name="T3" fmla="*/ 38 h 186"/>
                  <a:gd name="T4" fmla="*/ 79 w 234"/>
                  <a:gd name="T5" fmla="*/ 13 h 186"/>
                  <a:gd name="T6" fmla="*/ 60 w 234"/>
                  <a:gd name="T7" fmla="*/ 2 h 186"/>
                  <a:gd name="T8" fmla="*/ 55 w 234"/>
                  <a:gd name="T9" fmla="*/ 0 h 186"/>
                  <a:gd name="T10" fmla="*/ 51 w 234"/>
                  <a:gd name="T11" fmla="*/ 1 h 186"/>
                  <a:gd name="T12" fmla="*/ 45 w 234"/>
                  <a:gd name="T13" fmla="*/ 2 h 186"/>
                  <a:gd name="T14" fmla="*/ 36 w 234"/>
                  <a:gd name="T15" fmla="*/ 18 h 186"/>
                  <a:gd name="T16" fmla="*/ 27 w 234"/>
                  <a:gd name="T17" fmla="*/ 26 h 186"/>
                  <a:gd name="T18" fmla="*/ 22 w 234"/>
                  <a:gd name="T19" fmla="*/ 30 h 186"/>
                  <a:gd name="T20" fmla="*/ 20 w 234"/>
                  <a:gd name="T21" fmla="*/ 32 h 186"/>
                  <a:gd name="T22" fmla="*/ 13 w 234"/>
                  <a:gd name="T23" fmla="*/ 36 h 186"/>
                  <a:gd name="T24" fmla="*/ 11 w 234"/>
                  <a:gd name="T25" fmla="*/ 36 h 186"/>
                  <a:gd name="T26" fmla="*/ 10 w 234"/>
                  <a:gd name="T27" fmla="*/ 36 h 186"/>
                  <a:gd name="T28" fmla="*/ 9 w 234"/>
                  <a:gd name="T29" fmla="*/ 36 h 186"/>
                  <a:gd name="T30" fmla="*/ 7 w 234"/>
                  <a:gd name="T31" fmla="*/ 35 h 186"/>
                  <a:gd name="T32" fmla="*/ 5 w 234"/>
                  <a:gd name="T33" fmla="*/ 34 h 186"/>
                  <a:gd name="T34" fmla="*/ 3 w 234"/>
                  <a:gd name="T35" fmla="*/ 33 h 186"/>
                  <a:gd name="T36" fmla="*/ 1 w 234"/>
                  <a:gd name="T37" fmla="*/ 33 h 186"/>
                  <a:gd name="T38" fmla="*/ 1 w 234"/>
                  <a:gd name="T39" fmla="*/ 47 h 186"/>
                  <a:gd name="T40" fmla="*/ 28 w 234"/>
                  <a:gd name="T41" fmla="*/ 85 h 186"/>
                  <a:gd name="T42" fmla="*/ 46 w 234"/>
                  <a:gd name="T43" fmla="*/ 108 h 186"/>
                  <a:gd name="T44" fmla="*/ 58 w 234"/>
                  <a:gd name="T45" fmla="*/ 140 h 186"/>
                  <a:gd name="T46" fmla="*/ 85 w 234"/>
                  <a:gd name="T47" fmla="*/ 179 h 186"/>
                  <a:gd name="T48" fmla="*/ 89 w 234"/>
                  <a:gd name="T49" fmla="*/ 186 h 186"/>
                  <a:gd name="T50" fmla="*/ 91 w 234"/>
                  <a:gd name="T51" fmla="*/ 185 h 186"/>
                  <a:gd name="T52" fmla="*/ 97 w 234"/>
                  <a:gd name="T53" fmla="*/ 174 h 186"/>
                  <a:gd name="T54" fmla="*/ 109 w 234"/>
                  <a:gd name="T55" fmla="*/ 175 h 186"/>
                  <a:gd name="T56" fmla="*/ 136 w 234"/>
                  <a:gd name="T57" fmla="*/ 179 h 186"/>
                  <a:gd name="T58" fmla="*/ 159 w 234"/>
                  <a:gd name="T59" fmla="*/ 161 h 186"/>
                  <a:gd name="T60" fmla="*/ 193 w 234"/>
                  <a:gd name="T61" fmla="*/ 156 h 186"/>
                  <a:gd name="T62" fmla="*/ 222 w 234"/>
                  <a:gd name="T63" fmla="*/ 147 h 186"/>
                  <a:gd name="T64" fmla="*/ 226 w 234"/>
                  <a:gd name="T65" fmla="*/ 145 h 186"/>
                  <a:gd name="T66" fmla="*/ 232 w 234"/>
                  <a:gd name="T67" fmla="*/ 129 h 186"/>
                  <a:gd name="T68" fmla="*/ 230 w 234"/>
                  <a:gd name="T69" fmla="*/ 117 h 186"/>
                  <a:gd name="T70" fmla="*/ 229 w 234"/>
                  <a:gd name="T71" fmla="*/ 117 h 186"/>
                  <a:gd name="T72" fmla="*/ 227 w 234"/>
                  <a:gd name="T73" fmla="*/ 117 h 186"/>
                  <a:gd name="T74" fmla="*/ 225 w 234"/>
                  <a:gd name="T75" fmla="*/ 117 h 186"/>
                  <a:gd name="T76" fmla="*/ 211 w 234"/>
                  <a:gd name="T77" fmla="*/ 115 h 186"/>
                  <a:gd name="T78" fmla="*/ 207 w 234"/>
                  <a:gd name="T79" fmla="*/ 115 h 186"/>
                  <a:gd name="T80" fmla="*/ 200 w 234"/>
                  <a:gd name="T81" fmla="*/ 113 h 186"/>
                  <a:gd name="T82" fmla="*/ 198 w 234"/>
                  <a:gd name="T83" fmla="*/ 111 h 186"/>
                  <a:gd name="T84" fmla="*/ 195 w 234"/>
                  <a:gd name="T85" fmla="*/ 109 h 186"/>
                  <a:gd name="T86" fmla="*/ 193 w 234"/>
                  <a:gd name="T87" fmla="*/ 106 h 186"/>
                  <a:gd name="T88" fmla="*/ 192 w 234"/>
                  <a:gd name="T89" fmla="*/ 103 h 186"/>
                  <a:gd name="T90" fmla="*/ 187 w 234"/>
                  <a:gd name="T91" fmla="*/ 95 h 186"/>
                  <a:gd name="T92" fmla="*/ 185 w 234"/>
                  <a:gd name="T93" fmla="*/ 94 h 186"/>
                  <a:gd name="T94" fmla="*/ 183 w 234"/>
                  <a:gd name="T95" fmla="*/ 94 h 186"/>
                  <a:gd name="T96" fmla="*/ 181 w 234"/>
                  <a:gd name="T97" fmla="*/ 92 h 186"/>
                  <a:gd name="T98" fmla="*/ 179 w 234"/>
                  <a:gd name="T99" fmla="*/ 90 h 186"/>
                  <a:gd name="T100" fmla="*/ 177 w 234"/>
                  <a:gd name="T101" fmla="*/ 87 h 186"/>
                  <a:gd name="T102" fmla="*/ 167 w 234"/>
                  <a:gd name="T103" fmla="*/ 63 h 186"/>
                  <a:gd name="T104" fmla="*/ 154 w 234"/>
                  <a:gd name="T105" fmla="*/ 46 h 186"/>
                  <a:gd name="T106" fmla="*/ 132 w 234"/>
                  <a:gd name="T107" fmla="*/ 3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186">
                    <a:moveTo>
                      <a:pt x="132" y="39"/>
                    </a:moveTo>
                    <a:cubicBezTo>
                      <a:pt x="129" y="39"/>
                      <a:pt x="126" y="39"/>
                      <a:pt x="125" y="38"/>
                    </a:cubicBezTo>
                    <a:cubicBezTo>
                      <a:pt x="125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8"/>
                      <a:pt x="120" y="38"/>
                      <a:pt x="120" y="38"/>
                    </a:cubicBezTo>
                    <a:cubicBezTo>
                      <a:pt x="117" y="38"/>
                      <a:pt x="110" y="37"/>
                      <a:pt x="106" y="33"/>
                    </a:cubicBezTo>
                    <a:cubicBezTo>
                      <a:pt x="101" y="29"/>
                      <a:pt x="82" y="15"/>
                      <a:pt x="79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2"/>
                      <a:pt x="74" y="11"/>
                      <a:pt x="72" y="9"/>
                    </a:cubicBezTo>
                    <a:cubicBezTo>
                      <a:pt x="69" y="7"/>
                      <a:pt x="63" y="3"/>
                      <a:pt x="60" y="2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0"/>
                      <a:pt x="52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6" y="1"/>
                      <a:pt x="45" y="2"/>
                    </a:cubicBezTo>
                    <a:cubicBezTo>
                      <a:pt x="44" y="3"/>
                      <a:pt x="42" y="4"/>
                      <a:pt x="37" y="4"/>
                    </a:cubicBezTo>
                    <a:cubicBezTo>
                      <a:pt x="31" y="4"/>
                      <a:pt x="28" y="7"/>
                      <a:pt x="27" y="8"/>
                    </a:cubicBezTo>
                    <a:cubicBezTo>
                      <a:pt x="30" y="10"/>
                      <a:pt x="36" y="15"/>
                      <a:pt x="36" y="18"/>
                    </a:cubicBezTo>
                    <a:cubicBezTo>
                      <a:pt x="36" y="19"/>
                      <a:pt x="36" y="20"/>
                      <a:pt x="35" y="21"/>
                    </a:cubicBezTo>
                    <a:cubicBezTo>
                      <a:pt x="34" y="21"/>
                      <a:pt x="34" y="22"/>
                      <a:pt x="33" y="23"/>
                    </a:cubicBezTo>
                    <a:cubicBezTo>
                      <a:pt x="32" y="24"/>
                      <a:pt x="30" y="26"/>
                      <a:pt x="27" y="26"/>
                    </a:cubicBezTo>
                    <a:cubicBezTo>
                      <a:pt x="22" y="26"/>
                      <a:pt x="22" y="27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30"/>
                    </a:cubicBezTo>
                    <a:cubicBezTo>
                      <a:pt x="21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5"/>
                      <a:pt x="15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8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8"/>
                      <a:pt x="1" y="40"/>
                    </a:cubicBezTo>
                    <a:cubicBezTo>
                      <a:pt x="1" y="42"/>
                      <a:pt x="1" y="46"/>
                      <a:pt x="1" y="47"/>
                    </a:cubicBezTo>
                    <a:cubicBezTo>
                      <a:pt x="3" y="47"/>
                      <a:pt x="4" y="49"/>
                      <a:pt x="6" y="51"/>
                    </a:cubicBezTo>
                    <a:cubicBezTo>
                      <a:pt x="7" y="53"/>
                      <a:pt x="9" y="56"/>
                      <a:pt x="11" y="58"/>
                    </a:cubicBezTo>
                    <a:cubicBezTo>
                      <a:pt x="16" y="63"/>
                      <a:pt x="28" y="80"/>
                      <a:pt x="28" y="85"/>
                    </a:cubicBezTo>
                    <a:cubicBezTo>
                      <a:pt x="28" y="87"/>
                      <a:pt x="29" y="91"/>
                      <a:pt x="36" y="96"/>
                    </a:cubicBezTo>
                    <a:cubicBezTo>
                      <a:pt x="40" y="99"/>
                      <a:pt x="42" y="102"/>
                      <a:pt x="43" y="105"/>
                    </a:cubicBezTo>
                    <a:cubicBezTo>
                      <a:pt x="44" y="106"/>
                      <a:pt x="45" y="108"/>
                      <a:pt x="46" y="108"/>
                    </a:cubicBezTo>
                    <a:cubicBezTo>
                      <a:pt x="49" y="111"/>
                      <a:pt x="49" y="115"/>
                      <a:pt x="49" y="119"/>
                    </a:cubicBezTo>
                    <a:cubicBezTo>
                      <a:pt x="49" y="120"/>
                      <a:pt x="49" y="121"/>
                      <a:pt x="49" y="123"/>
                    </a:cubicBezTo>
                    <a:cubicBezTo>
                      <a:pt x="50" y="129"/>
                      <a:pt x="52" y="137"/>
                      <a:pt x="58" y="140"/>
                    </a:cubicBezTo>
                    <a:cubicBezTo>
                      <a:pt x="65" y="144"/>
                      <a:pt x="69" y="149"/>
                      <a:pt x="71" y="156"/>
                    </a:cubicBezTo>
                    <a:cubicBezTo>
                      <a:pt x="74" y="163"/>
                      <a:pt x="78" y="169"/>
                      <a:pt x="81" y="172"/>
                    </a:cubicBezTo>
                    <a:cubicBezTo>
                      <a:pt x="84" y="175"/>
                      <a:pt x="84" y="177"/>
                      <a:pt x="85" y="179"/>
                    </a:cubicBezTo>
                    <a:cubicBezTo>
                      <a:pt x="85" y="180"/>
                      <a:pt x="85" y="180"/>
                      <a:pt x="85" y="181"/>
                    </a:cubicBezTo>
                    <a:cubicBezTo>
                      <a:pt x="86" y="182"/>
                      <a:pt x="87" y="184"/>
                      <a:pt x="88" y="186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89" y="186"/>
                      <a:pt x="90" y="186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5"/>
                      <a:pt x="91" y="185"/>
                      <a:pt x="91" y="185"/>
                    </a:cubicBezTo>
                    <a:cubicBezTo>
                      <a:pt x="91" y="185"/>
                      <a:pt x="91" y="184"/>
                      <a:pt x="90" y="184"/>
                    </a:cubicBezTo>
                    <a:cubicBezTo>
                      <a:pt x="90" y="182"/>
                      <a:pt x="90" y="180"/>
                      <a:pt x="91" y="179"/>
                    </a:cubicBezTo>
                    <a:cubicBezTo>
                      <a:pt x="92" y="177"/>
                      <a:pt x="94" y="175"/>
                      <a:pt x="97" y="174"/>
                    </a:cubicBezTo>
                    <a:cubicBezTo>
                      <a:pt x="98" y="173"/>
                      <a:pt x="99" y="174"/>
                      <a:pt x="101" y="174"/>
                    </a:cubicBezTo>
                    <a:cubicBezTo>
                      <a:pt x="102" y="175"/>
                      <a:pt x="103" y="175"/>
                      <a:pt x="105" y="175"/>
                    </a:cubicBezTo>
                    <a:cubicBezTo>
                      <a:pt x="106" y="175"/>
                      <a:pt x="107" y="175"/>
                      <a:pt x="109" y="175"/>
                    </a:cubicBezTo>
                    <a:cubicBezTo>
                      <a:pt x="109" y="175"/>
                      <a:pt x="118" y="175"/>
                      <a:pt x="120" y="177"/>
                    </a:cubicBezTo>
                    <a:cubicBezTo>
                      <a:pt x="121" y="177"/>
                      <a:pt x="123" y="177"/>
                      <a:pt x="125" y="177"/>
                    </a:cubicBezTo>
                    <a:cubicBezTo>
                      <a:pt x="130" y="177"/>
                      <a:pt x="134" y="178"/>
                      <a:pt x="136" y="179"/>
                    </a:cubicBezTo>
                    <a:cubicBezTo>
                      <a:pt x="137" y="180"/>
                      <a:pt x="138" y="180"/>
                      <a:pt x="138" y="180"/>
                    </a:cubicBezTo>
                    <a:cubicBezTo>
                      <a:pt x="140" y="180"/>
                      <a:pt x="141" y="178"/>
                      <a:pt x="141" y="177"/>
                    </a:cubicBezTo>
                    <a:cubicBezTo>
                      <a:pt x="143" y="172"/>
                      <a:pt x="158" y="162"/>
                      <a:pt x="159" y="161"/>
                    </a:cubicBezTo>
                    <a:cubicBezTo>
                      <a:pt x="161" y="160"/>
                      <a:pt x="163" y="160"/>
                      <a:pt x="169" y="160"/>
                    </a:cubicBezTo>
                    <a:cubicBezTo>
                      <a:pt x="174" y="160"/>
                      <a:pt x="179" y="160"/>
                      <a:pt x="182" y="160"/>
                    </a:cubicBezTo>
                    <a:cubicBezTo>
                      <a:pt x="184" y="159"/>
                      <a:pt x="187" y="158"/>
                      <a:pt x="193" y="156"/>
                    </a:cubicBezTo>
                    <a:cubicBezTo>
                      <a:pt x="195" y="156"/>
                      <a:pt x="196" y="155"/>
                      <a:pt x="198" y="155"/>
                    </a:cubicBezTo>
                    <a:cubicBezTo>
                      <a:pt x="207" y="152"/>
                      <a:pt x="217" y="149"/>
                      <a:pt x="222" y="147"/>
                    </a:cubicBezTo>
                    <a:cubicBezTo>
                      <a:pt x="222" y="147"/>
                      <a:pt x="222" y="147"/>
                      <a:pt x="222" y="147"/>
                    </a:cubicBezTo>
                    <a:cubicBezTo>
                      <a:pt x="223" y="146"/>
                      <a:pt x="224" y="146"/>
                      <a:pt x="224" y="146"/>
                    </a:cubicBezTo>
                    <a:cubicBezTo>
                      <a:pt x="224" y="146"/>
                      <a:pt x="225" y="146"/>
                      <a:pt x="225" y="146"/>
                    </a:cubicBezTo>
                    <a:cubicBezTo>
                      <a:pt x="225" y="146"/>
                      <a:pt x="225" y="146"/>
                      <a:pt x="226" y="145"/>
                    </a:cubicBezTo>
                    <a:cubicBezTo>
                      <a:pt x="226" y="145"/>
                      <a:pt x="226" y="145"/>
                      <a:pt x="226" y="145"/>
                    </a:cubicBezTo>
                    <a:cubicBezTo>
                      <a:pt x="226" y="145"/>
                      <a:pt x="227" y="145"/>
                      <a:pt x="227" y="145"/>
                    </a:cubicBezTo>
                    <a:cubicBezTo>
                      <a:pt x="228" y="144"/>
                      <a:pt x="230" y="135"/>
                      <a:pt x="232" y="129"/>
                    </a:cubicBezTo>
                    <a:cubicBezTo>
                      <a:pt x="233" y="127"/>
                      <a:pt x="233" y="126"/>
                      <a:pt x="233" y="125"/>
                    </a:cubicBezTo>
                    <a:cubicBezTo>
                      <a:pt x="234" y="124"/>
                      <a:pt x="234" y="123"/>
                      <a:pt x="234" y="123"/>
                    </a:cubicBezTo>
                    <a:cubicBezTo>
                      <a:pt x="234" y="121"/>
                      <a:pt x="231" y="117"/>
                      <a:pt x="230" y="117"/>
                    </a:cubicBezTo>
                    <a:cubicBezTo>
                      <a:pt x="230" y="117"/>
                      <a:pt x="230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4" y="117"/>
                      <a:pt x="224" y="117"/>
                      <a:pt x="223" y="117"/>
                    </a:cubicBezTo>
                    <a:cubicBezTo>
                      <a:pt x="220" y="116"/>
                      <a:pt x="215" y="116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0" y="115"/>
                      <a:pt x="210" y="115"/>
                      <a:pt x="209" y="115"/>
                    </a:cubicBezTo>
                    <a:cubicBezTo>
                      <a:pt x="209" y="115"/>
                      <a:pt x="208" y="115"/>
                      <a:pt x="208" y="115"/>
                    </a:cubicBezTo>
                    <a:cubicBezTo>
                      <a:pt x="208" y="115"/>
                      <a:pt x="207" y="115"/>
                      <a:pt x="207" y="115"/>
                    </a:cubicBezTo>
                    <a:cubicBezTo>
                      <a:pt x="204" y="114"/>
                      <a:pt x="201" y="114"/>
                      <a:pt x="200" y="114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199" y="113"/>
                      <a:pt x="199" y="113"/>
                      <a:pt x="199" y="113"/>
                    </a:cubicBezTo>
                    <a:cubicBezTo>
                      <a:pt x="199" y="112"/>
                      <a:pt x="199" y="112"/>
                      <a:pt x="198" y="112"/>
                    </a:cubicBezTo>
                    <a:cubicBezTo>
                      <a:pt x="198" y="112"/>
                      <a:pt x="198" y="112"/>
                      <a:pt x="198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0"/>
                      <a:pt x="197" y="110"/>
                      <a:pt x="196" y="110"/>
                    </a:cubicBezTo>
                    <a:cubicBezTo>
                      <a:pt x="196" y="110"/>
                      <a:pt x="196" y="109"/>
                      <a:pt x="195" y="109"/>
                    </a:cubicBezTo>
                    <a:cubicBezTo>
                      <a:pt x="195" y="109"/>
                      <a:pt x="195" y="109"/>
                      <a:pt x="195" y="108"/>
                    </a:cubicBezTo>
                    <a:cubicBezTo>
                      <a:pt x="195" y="108"/>
                      <a:pt x="194" y="108"/>
                      <a:pt x="194" y="107"/>
                    </a:cubicBezTo>
                    <a:cubicBezTo>
                      <a:pt x="194" y="107"/>
                      <a:pt x="194" y="107"/>
                      <a:pt x="193" y="106"/>
                    </a:cubicBezTo>
                    <a:cubicBezTo>
                      <a:pt x="193" y="106"/>
                      <a:pt x="193" y="106"/>
                      <a:pt x="193" y="105"/>
                    </a:cubicBezTo>
                    <a:cubicBezTo>
                      <a:pt x="193" y="105"/>
                      <a:pt x="192" y="105"/>
                      <a:pt x="192" y="104"/>
                    </a:cubicBezTo>
                    <a:cubicBezTo>
                      <a:pt x="192" y="104"/>
                      <a:pt x="192" y="103"/>
                      <a:pt x="192" y="103"/>
                    </a:cubicBezTo>
                    <a:cubicBezTo>
                      <a:pt x="192" y="103"/>
                      <a:pt x="192" y="102"/>
                      <a:pt x="191" y="102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99"/>
                      <a:pt x="188" y="97"/>
                      <a:pt x="187" y="95"/>
                    </a:cubicBezTo>
                    <a:cubicBezTo>
                      <a:pt x="187" y="95"/>
                      <a:pt x="187" y="95"/>
                      <a:pt x="187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3" y="94"/>
                    </a:cubicBezTo>
                    <a:cubicBezTo>
                      <a:pt x="183" y="94"/>
                      <a:pt x="183" y="94"/>
                      <a:pt x="182" y="93"/>
                    </a:cubicBezTo>
                    <a:cubicBezTo>
                      <a:pt x="182" y="93"/>
                      <a:pt x="182" y="93"/>
                      <a:pt x="182" y="93"/>
                    </a:cubicBezTo>
                    <a:cubicBezTo>
                      <a:pt x="182" y="93"/>
                      <a:pt x="181" y="93"/>
                      <a:pt x="181" y="92"/>
                    </a:cubicBezTo>
                    <a:cubicBezTo>
                      <a:pt x="181" y="92"/>
                      <a:pt x="181" y="92"/>
                      <a:pt x="180" y="92"/>
                    </a:cubicBezTo>
                    <a:cubicBezTo>
                      <a:pt x="180" y="92"/>
                      <a:pt x="180" y="91"/>
                      <a:pt x="179" y="91"/>
                    </a:cubicBezTo>
                    <a:cubicBezTo>
                      <a:pt x="179" y="91"/>
                      <a:pt x="179" y="91"/>
                      <a:pt x="179" y="90"/>
                    </a:cubicBezTo>
                    <a:cubicBezTo>
                      <a:pt x="179" y="90"/>
                      <a:pt x="178" y="90"/>
                      <a:pt x="178" y="89"/>
                    </a:cubicBezTo>
                    <a:cubicBezTo>
                      <a:pt x="178" y="89"/>
                      <a:pt x="178" y="89"/>
                      <a:pt x="178" y="88"/>
                    </a:cubicBezTo>
                    <a:cubicBezTo>
                      <a:pt x="178" y="88"/>
                      <a:pt x="177" y="88"/>
                      <a:pt x="177" y="87"/>
                    </a:cubicBezTo>
                    <a:cubicBezTo>
                      <a:pt x="175" y="85"/>
                      <a:pt x="171" y="80"/>
                      <a:pt x="171" y="76"/>
                    </a:cubicBezTo>
                    <a:cubicBezTo>
                      <a:pt x="170" y="74"/>
                      <a:pt x="171" y="73"/>
                      <a:pt x="171" y="73"/>
                    </a:cubicBezTo>
                    <a:cubicBezTo>
                      <a:pt x="173" y="71"/>
                      <a:pt x="170" y="66"/>
                      <a:pt x="167" y="63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59" y="57"/>
                      <a:pt x="155" y="52"/>
                      <a:pt x="154" y="49"/>
                    </a:cubicBezTo>
                    <a:cubicBezTo>
                      <a:pt x="154" y="48"/>
                      <a:pt x="154" y="47"/>
                      <a:pt x="154" y="46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39" y="40"/>
                      <a:pt x="139" y="40"/>
                      <a:pt x="139" y="40"/>
                    </a:cubicBezTo>
                    <a:lnTo>
                      <a:pt x="132" y="3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6" name="Freeform 1170"/>
              <p:cNvSpPr>
                <a:spLocks/>
              </p:cNvSpPr>
              <p:nvPr/>
            </p:nvSpPr>
            <p:spPr bwMode="auto">
              <a:xfrm>
                <a:off x="3270" y="2619"/>
                <a:ext cx="81" cy="91"/>
              </a:xfrm>
              <a:custGeom>
                <a:avLst/>
                <a:gdLst>
                  <a:gd name="T0" fmla="*/ 35 w 85"/>
                  <a:gd name="T1" fmla="*/ 24 h 95"/>
                  <a:gd name="T2" fmla="*/ 36 w 85"/>
                  <a:gd name="T3" fmla="*/ 24 h 95"/>
                  <a:gd name="T4" fmla="*/ 37 w 85"/>
                  <a:gd name="T5" fmla="*/ 25 h 95"/>
                  <a:gd name="T6" fmla="*/ 37 w 85"/>
                  <a:gd name="T7" fmla="*/ 25 h 95"/>
                  <a:gd name="T8" fmla="*/ 38 w 85"/>
                  <a:gd name="T9" fmla="*/ 26 h 95"/>
                  <a:gd name="T10" fmla="*/ 38 w 85"/>
                  <a:gd name="T11" fmla="*/ 27 h 95"/>
                  <a:gd name="T12" fmla="*/ 39 w 85"/>
                  <a:gd name="T13" fmla="*/ 27 h 95"/>
                  <a:gd name="T14" fmla="*/ 40 w 85"/>
                  <a:gd name="T15" fmla="*/ 28 h 95"/>
                  <a:gd name="T16" fmla="*/ 40 w 85"/>
                  <a:gd name="T17" fmla="*/ 29 h 95"/>
                  <a:gd name="T18" fmla="*/ 40 w 85"/>
                  <a:gd name="T19" fmla="*/ 30 h 95"/>
                  <a:gd name="T20" fmla="*/ 41 w 85"/>
                  <a:gd name="T21" fmla="*/ 31 h 95"/>
                  <a:gd name="T22" fmla="*/ 41 w 85"/>
                  <a:gd name="T23" fmla="*/ 31 h 95"/>
                  <a:gd name="T24" fmla="*/ 41 w 85"/>
                  <a:gd name="T25" fmla="*/ 32 h 95"/>
                  <a:gd name="T26" fmla="*/ 42 w 85"/>
                  <a:gd name="T27" fmla="*/ 33 h 95"/>
                  <a:gd name="T28" fmla="*/ 42 w 85"/>
                  <a:gd name="T29" fmla="*/ 34 h 95"/>
                  <a:gd name="T30" fmla="*/ 33 w 85"/>
                  <a:gd name="T31" fmla="*/ 59 h 95"/>
                  <a:gd name="T32" fmla="*/ 32 w 85"/>
                  <a:gd name="T33" fmla="*/ 60 h 95"/>
                  <a:gd name="T34" fmla="*/ 32 w 85"/>
                  <a:gd name="T35" fmla="*/ 60 h 95"/>
                  <a:gd name="T36" fmla="*/ 31 w 85"/>
                  <a:gd name="T37" fmla="*/ 60 h 95"/>
                  <a:gd name="T38" fmla="*/ 30 w 85"/>
                  <a:gd name="T39" fmla="*/ 60 h 95"/>
                  <a:gd name="T40" fmla="*/ 26 w 85"/>
                  <a:gd name="T41" fmla="*/ 62 h 95"/>
                  <a:gd name="T42" fmla="*/ 25 w 85"/>
                  <a:gd name="T43" fmla="*/ 62 h 95"/>
                  <a:gd name="T44" fmla="*/ 23 w 85"/>
                  <a:gd name="T45" fmla="*/ 63 h 95"/>
                  <a:gd name="T46" fmla="*/ 22 w 85"/>
                  <a:gd name="T47" fmla="*/ 64 h 95"/>
                  <a:gd name="T48" fmla="*/ 19 w 85"/>
                  <a:gd name="T49" fmla="*/ 65 h 95"/>
                  <a:gd name="T50" fmla="*/ 19 w 85"/>
                  <a:gd name="T51" fmla="*/ 65 h 95"/>
                  <a:gd name="T52" fmla="*/ 0 w 85"/>
                  <a:gd name="T53" fmla="*/ 71 h 95"/>
                  <a:gd name="T54" fmla="*/ 10 w 85"/>
                  <a:gd name="T55" fmla="*/ 91 h 95"/>
                  <a:gd name="T56" fmla="*/ 11 w 85"/>
                  <a:gd name="T57" fmla="*/ 93 h 95"/>
                  <a:gd name="T58" fmla="*/ 11 w 85"/>
                  <a:gd name="T59" fmla="*/ 93 h 95"/>
                  <a:gd name="T60" fmla="*/ 12 w 85"/>
                  <a:gd name="T61" fmla="*/ 95 h 95"/>
                  <a:gd name="T62" fmla="*/ 13 w 85"/>
                  <a:gd name="T63" fmla="*/ 95 h 95"/>
                  <a:gd name="T64" fmla="*/ 26 w 85"/>
                  <a:gd name="T65" fmla="*/ 92 h 95"/>
                  <a:gd name="T66" fmla="*/ 32 w 85"/>
                  <a:gd name="T67" fmla="*/ 91 h 95"/>
                  <a:gd name="T68" fmla="*/ 33 w 85"/>
                  <a:gd name="T69" fmla="*/ 90 h 95"/>
                  <a:gd name="T70" fmla="*/ 35 w 85"/>
                  <a:gd name="T71" fmla="*/ 83 h 95"/>
                  <a:gd name="T72" fmla="*/ 43 w 85"/>
                  <a:gd name="T73" fmla="*/ 81 h 95"/>
                  <a:gd name="T74" fmla="*/ 46 w 85"/>
                  <a:gd name="T75" fmla="*/ 81 h 95"/>
                  <a:gd name="T76" fmla="*/ 48 w 85"/>
                  <a:gd name="T77" fmla="*/ 81 h 95"/>
                  <a:gd name="T78" fmla="*/ 50 w 85"/>
                  <a:gd name="T79" fmla="*/ 78 h 95"/>
                  <a:gd name="T80" fmla="*/ 56 w 85"/>
                  <a:gd name="T81" fmla="*/ 70 h 95"/>
                  <a:gd name="T82" fmla="*/ 60 w 85"/>
                  <a:gd name="T83" fmla="*/ 69 h 95"/>
                  <a:gd name="T84" fmla="*/ 62 w 85"/>
                  <a:gd name="T85" fmla="*/ 69 h 95"/>
                  <a:gd name="T86" fmla="*/ 67 w 85"/>
                  <a:gd name="T87" fmla="*/ 51 h 95"/>
                  <a:gd name="T88" fmla="*/ 75 w 85"/>
                  <a:gd name="T89" fmla="*/ 47 h 95"/>
                  <a:gd name="T90" fmla="*/ 80 w 85"/>
                  <a:gd name="T91" fmla="*/ 38 h 95"/>
                  <a:gd name="T92" fmla="*/ 84 w 85"/>
                  <a:gd name="T93" fmla="*/ 33 h 95"/>
                  <a:gd name="T94" fmla="*/ 85 w 85"/>
                  <a:gd name="T95" fmla="*/ 30 h 95"/>
                  <a:gd name="T96" fmla="*/ 85 w 85"/>
                  <a:gd name="T97" fmla="*/ 30 h 95"/>
                  <a:gd name="T98" fmla="*/ 74 w 85"/>
                  <a:gd name="T99" fmla="*/ 17 h 95"/>
                  <a:gd name="T100" fmla="*/ 70 w 85"/>
                  <a:gd name="T101" fmla="*/ 16 h 95"/>
                  <a:gd name="T102" fmla="*/ 56 w 85"/>
                  <a:gd name="T103" fmla="*/ 10 h 95"/>
                  <a:gd name="T104" fmla="*/ 49 w 85"/>
                  <a:gd name="T105" fmla="*/ 0 h 95"/>
                  <a:gd name="T106" fmla="*/ 47 w 85"/>
                  <a:gd name="T107" fmla="*/ 1 h 95"/>
                  <a:gd name="T108" fmla="*/ 44 w 85"/>
                  <a:gd name="T109" fmla="*/ 1 h 95"/>
                  <a:gd name="T110" fmla="*/ 44 w 85"/>
                  <a:gd name="T111" fmla="*/ 8 h 95"/>
                  <a:gd name="T112" fmla="*/ 37 w 85"/>
                  <a:gd name="T113" fmla="*/ 18 h 95"/>
                  <a:gd name="T114" fmla="*/ 35 w 85"/>
                  <a:gd name="T115" fmla="*/ 24 h 95"/>
                  <a:gd name="T116" fmla="*/ 35 w 85"/>
                  <a:gd name="T117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95">
                    <a:moveTo>
                      <a:pt x="35" y="24"/>
                    </a:move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5"/>
                      <a:pt x="36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3"/>
                      <a:pt x="42" y="34"/>
                      <a:pt x="42" y="34"/>
                    </a:cubicBezTo>
                    <a:cubicBezTo>
                      <a:pt x="42" y="36"/>
                      <a:pt x="36" y="57"/>
                      <a:pt x="33" y="59"/>
                    </a:cubicBezTo>
                    <a:cubicBezTo>
                      <a:pt x="33" y="59"/>
                      <a:pt x="33" y="59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9" y="61"/>
                      <a:pt x="28" y="62"/>
                      <a:pt x="26" y="62"/>
                    </a:cubicBezTo>
                    <a:cubicBezTo>
                      <a:pt x="26" y="62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3" y="63"/>
                    </a:cubicBezTo>
                    <a:cubicBezTo>
                      <a:pt x="22" y="63"/>
                      <a:pt x="22" y="63"/>
                      <a:pt x="22" y="64"/>
                    </a:cubicBezTo>
                    <a:cubicBezTo>
                      <a:pt x="21" y="64"/>
                      <a:pt x="20" y="64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1" y="67"/>
                      <a:pt x="4" y="69"/>
                      <a:pt x="0" y="71"/>
                    </a:cubicBezTo>
                    <a:cubicBezTo>
                      <a:pt x="3" y="76"/>
                      <a:pt x="6" y="83"/>
                      <a:pt x="10" y="91"/>
                    </a:cubicBezTo>
                    <a:cubicBezTo>
                      <a:pt x="10" y="91"/>
                      <a:pt x="11" y="92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4"/>
                      <a:pt x="12" y="94"/>
                      <a:pt x="12" y="95"/>
                    </a:cubicBezTo>
                    <a:cubicBezTo>
                      <a:pt x="12" y="95"/>
                      <a:pt x="13" y="95"/>
                      <a:pt x="13" y="95"/>
                    </a:cubicBezTo>
                    <a:cubicBezTo>
                      <a:pt x="17" y="92"/>
                      <a:pt x="22" y="92"/>
                      <a:pt x="26" y="92"/>
                    </a:cubicBezTo>
                    <a:cubicBezTo>
                      <a:pt x="28" y="92"/>
                      <a:pt x="30" y="92"/>
                      <a:pt x="32" y="91"/>
                    </a:cubicBezTo>
                    <a:cubicBezTo>
                      <a:pt x="33" y="91"/>
                      <a:pt x="33" y="91"/>
                      <a:pt x="33" y="90"/>
                    </a:cubicBezTo>
                    <a:cubicBezTo>
                      <a:pt x="33" y="88"/>
                      <a:pt x="33" y="85"/>
                      <a:pt x="35" y="83"/>
                    </a:cubicBezTo>
                    <a:cubicBezTo>
                      <a:pt x="38" y="81"/>
                      <a:pt x="41" y="81"/>
                      <a:pt x="43" y="81"/>
                    </a:cubicBezTo>
                    <a:cubicBezTo>
                      <a:pt x="44" y="81"/>
                      <a:pt x="45" y="81"/>
                      <a:pt x="46" y="81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9" y="80"/>
                      <a:pt x="49" y="79"/>
                      <a:pt x="50" y="78"/>
                    </a:cubicBezTo>
                    <a:cubicBezTo>
                      <a:pt x="51" y="75"/>
                      <a:pt x="53" y="71"/>
                      <a:pt x="56" y="70"/>
                    </a:cubicBezTo>
                    <a:cubicBezTo>
                      <a:pt x="57" y="70"/>
                      <a:pt x="59" y="69"/>
                      <a:pt x="60" y="69"/>
                    </a:cubicBezTo>
                    <a:cubicBezTo>
                      <a:pt x="60" y="69"/>
                      <a:pt x="62" y="69"/>
                      <a:pt x="62" y="69"/>
                    </a:cubicBezTo>
                    <a:cubicBezTo>
                      <a:pt x="61" y="66"/>
                      <a:pt x="61" y="52"/>
                      <a:pt x="67" y="51"/>
                    </a:cubicBezTo>
                    <a:cubicBezTo>
                      <a:pt x="70" y="51"/>
                      <a:pt x="74" y="48"/>
                      <a:pt x="75" y="47"/>
                    </a:cubicBezTo>
                    <a:cubicBezTo>
                      <a:pt x="75" y="45"/>
                      <a:pt x="76" y="43"/>
                      <a:pt x="80" y="38"/>
                    </a:cubicBezTo>
                    <a:cubicBezTo>
                      <a:pt x="82" y="36"/>
                      <a:pt x="83" y="34"/>
                      <a:pt x="84" y="33"/>
                    </a:cubicBezTo>
                    <a:cubicBezTo>
                      <a:pt x="85" y="31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1" y="29"/>
                      <a:pt x="76" y="21"/>
                      <a:pt x="74" y="17"/>
                    </a:cubicBezTo>
                    <a:cubicBezTo>
                      <a:pt x="74" y="16"/>
                      <a:pt x="72" y="16"/>
                      <a:pt x="70" y="16"/>
                    </a:cubicBezTo>
                    <a:cubicBezTo>
                      <a:pt x="66" y="15"/>
                      <a:pt x="61" y="14"/>
                      <a:pt x="56" y="10"/>
                    </a:cubicBezTo>
                    <a:cubicBezTo>
                      <a:pt x="53" y="8"/>
                      <a:pt x="51" y="5"/>
                      <a:pt x="49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7" name="Freeform 1171"/>
              <p:cNvSpPr>
                <a:spLocks/>
              </p:cNvSpPr>
              <p:nvPr/>
            </p:nvSpPr>
            <p:spPr bwMode="auto">
              <a:xfrm>
                <a:off x="3256" y="2607"/>
                <a:ext cx="7" cy="13"/>
              </a:xfrm>
              <a:custGeom>
                <a:avLst/>
                <a:gdLst>
                  <a:gd name="T0" fmla="*/ 6 w 7"/>
                  <a:gd name="T1" fmla="*/ 1 h 13"/>
                  <a:gd name="T2" fmla="*/ 5 w 7"/>
                  <a:gd name="T3" fmla="*/ 0 h 13"/>
                  <a:gd name="T4" fmla="*/ 5 w 7"/>
                  <a:gd name="T5" fmla="*/ 0 h 13"/>
                  <a:gd name="T6" fmla="*/ 0 w 7"/>
                  <a:gd name="T7" fmla="*/ 9 h 13"/>
                  <a:gd name="T8" fmla="*/ 0 w 7"/>
                  <a:gd name="T9" fmla="*/ 10 h 13"/>
                  <a:gd name="T10" fmla="*/ 0 w 7"/>
                  <a:gd name="T11" fmla="*/ 10 h 13"/>
                  <a:gd name="T12" fmla="*/ 0 w 7"/>
                  <a:gd name="T13" fmla="*/ 11 h 13"/>
                  <a:gd name="T14" fmla="*/ 1 w 7"/>
                  <a:gd name="T15" fmla="*/ 12 h 13"/>
                  <a:gd name="T16" fmla="*/ 1 w 7"/>
                  <a:gd name="T17" fmla="*/ 12 h 13"/>
                  <a:gd name="T18" fmla="*/ 3 w 7"/>
                  <a:gd name="T19" fmla="*/ 13 h 13"/>
                  <a:gd name="T20" fmla="*/ 3 w 7"/>
                  <a:gd name="T21" fmla="*/ 13 h 13"/>
                  <a:gd name="T22" fmla="*/ 4 w 7"/>
                  <a:gd name="T23" fmla="*/ 13 h 13"/>
                  <a:gd name="T24" fmla="*/ 5 w 7"/>
                  <a:gd name="T25" fmla="*/ 11 h 13"/>
                  <a:gd name="T26" fmla="*/ 6 w 7"/>
                  <a:gd name="T2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1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7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1"/>
                    </a:cubicBezTo>
                    <a:cubicBezTo>
                      <a:pt x="6" y="9"/>
                      <a:pt x="7" y="4"/>
                      <a:pt x="6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8" name="Freeform 1172"/>
              <p:cNvSpPr>
                <a:spLocks/>
              </p:cNvSpPr>
              <p:nvPr/>
            </p:nvSpPr>
            <p:spPr bwMode="auto">
              <a:xfrm>
                <a:off x="3270" y="2604"/>
                <a:ext cx="46" cy="38"/>
              </a:xfrm>
              <a:custGeom>
                <a:avLst/>
                <a:gdLst>
                  <a:gd name="T0" fmla="*/ 34 w 48"/>
                  <a:gd name="T1" fmla="*/ 30 h 39"/>
                  <a:gd name="T2" fmla="*/ 40 w 48"/>
                  <a:gd name="T3" fmla="*/ 22 h 39"/>
                  <a:gd name="T4" fmla="*/ 40 w 48"/>
                  <a:gd name="T5" fmla="*/ 12 h 39"/>
                  <a:gd name="T6" fmla="*/ 46 w 48"/>
                  <a:gd name="T7" fmla="*/ 12 h 39"/>
                  <a:gd name="T8" fmla="*/ 48 w 48"/>
                  <a:gd name="T9" fmla="*/ 11 h 39"/>
                  <a:gd name="T10" fmla="*/ 47 w 48"/>
                  <a:gd name="T11" fmla="*/ 4 h 39"/>
                  <a:gd name="T12" fmla="*/ 47 w 48"/>
                  <a:gd name="T13" fmla="*/ 0 h 39"/>
                  <a:gd name="T14" fmla="*/ 36 w 48"/>
                  <a:gd name="T15" fmla="*/ 14 h 39"/>
                  <a:gd name="T16" fmla="*/ 12 w 48"/>
                  <a:gd name="T17" fmla="*/ 25 h 39"/>
                  <a:gd name="T18" fmla="*/ 9 w 48"/>
                  <a:gd name="T19" fmla="*/ 25 h 39"/>
                  <a:gd name="T20" fmla="*/ 2 w 48"/>
                  <a:gd name="T21" fmla="*/ 27 h 39"/>
                  <a:gd name="T22" fmla="*/ 1 w 48"/>
                  <a:gd name="T23" fmla="*/ 28 h 39"/>
                  <a:gd name="T24" fmla="*/ 0 w 48"/>
                  <a:gd name="T25" fmla="*/ 28 h 39"/>
                  <a:gd name="T26" fmla="*/ 0 w 48"/>
                  <a:gd name="T27" fmla="*/ 29 h 39"/>
                  <a:gd name="T28" fmla="*/ 0 w 48"/>
                  <a:gd name="T29" fmla="*/ 30 h 39"/>
                  <a:gd name="T30" fmla="*/ 1 w 48"/>
                  <a:gd name="T31" fmla="*/ 31 h 39"/>
                  <a:gd name="T32" fmla="*/ 1 w 48"/>
                  <a:gd name="T33" fmla="*/ 31 h 39"/>
                  <a:gd name="T34" fmla="*/ 3 w 48"/>
                  <a:gd name="T35" fmla="*/ 33 h 39"/>
                  <a:gd name="T36" fmla="*/ 3 w 48"/>
                  <a:gd name="T37" fmla="*/ 33 h 39"/>
                  <a:gd name="T38" fmla="*/ 4 w 48"/>
                  <a:gd name="T39" fmla="*/ 34 h 39"/>
                  <a:gd name="T40" fmla="*/ 4 w 48"/>
                  <a:gd name="T41" fmla="*/ 34 h 39"/>
                  <a:gd name="T42" fmla="*/ 5 w 48"/>
                  <a:gd name="T43" fmla="*/ 35 h 39"/>
                  <a:gd name="T44" fmla="*/ 5 w 48"/>
                  <a:gd name="T45" fmla="*/ 35 h 39"/>
                  <a:gd name="T46" fmla="*/ 6 w 48"/>
                  <a:gd name="T47" fmla="*/ 36 h 39"/>
                  <a:gd name="T48" fmla="*/ 6 w 48"/>
                  <a:gd name="T49" fmla="*/ 36 h 39"/>
                  <a:gd name="T50" fmla="*/ 7 w 48"/>
                  <a:gd name="T51" fmla="*/ 36 h 39"/>
                  <a:gd name="T52" fmla="*/ 7 w 48"/>
                  <a:gd name="T53" fmla="*/ 36 h 39"/>
                  <a:gd name="T54" fmla="*/ 7 w 48"/>
                  <a:gd name="T55" fmla="*/ 36 h 39"/>
                  <a:gd name="T56" fmla="*/ 8 w 48"/>
                  <a:gd name="T57" fmla="*/ 36 h 39"/>
                  <a:gd name="T58" fmla="*/ 8 w 48"/>
                  <a:gd name="T59" fmla="*/ 37 h 39"/>
                  <a:gd name="T60" fmla="*/ 9 w 48"/>
                  <a:gd name="T61" fmla="*/ 37 h 39"/>
                  <a:gd name="T62" fmla="*/ 10 w 48"/>
                  <a:gd name="T63" fmla="*/ 37 h 39"/>
                  <a:gd name="T64" fmla="*/ 10 w 48"/>
                  <a:gd name="T65" fmla="*/ 37 h 39"/>
                  <a:gd name="T66" fmla="*/ 11 w 48"/>
                  <a:gd name="T67" fmla="*/ 37 h 39"/>
                  <a:gd name="T68" fmla="*/ 11 w 48"/>
                  <a:gd name="T69" fmla="*/ 37 h 39"/>
                  <a:gd name="T70" fmla="*/ 16 w 48"/>
                  <a:gd name="T71" fmla="*/ 38 h 39"/>
                  <a:gd name="T72" fmla="*/ 16 w 48"/>
                  <a:gd name="T73" fmla="*/ 38 h 39"/>
                  <a:gd name="T74" fmla="*/ 17 w 48"/>
                  <a:gd name="T75" fmla="*/ 38 h 39"/>
                  <a:gd name="T76" fmla="*/ 18 w 48"/>
                  <a:gd name="T77" fmla="*/ 38 h 39"/>
                  <a:gd name="T78" fmla="*/ 19 w 48"/>
                  <a:gd name="T79" fmla="*/ 38 h 39"/>
                  <a:gd name="T80" fmla="*/ 20 w 48"/>
                  <a:gd name="T81" fmla="*/ 38 h 39"/>
                  <a:gd name="T82" fmla="*/ 21 w 48"/>
                  <a:gd name="T83" fmla="*/ 38 h 39"/>
                  <a:gd name="T84" fmla="*/ 22 w 48"/>
                  <a:gd name="T85" fmla="*/ 38 h 39"/>
                  <a:gd name="T86" fmla="*/ 30 w 48"/>
                  <a:gd name="T87" fmla="*/ 39 h 39"/>
                  <a:gd name="T88" fmla="*/ 34 w 48"/>
                  <a:gd name="T8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" h="39">
                    <a:moveTo>
                      <a:pt x="34" y="3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8"/>
                      <a:pt x="48" y="6"/>
                      <a:pt x="47" y="4"/>
                    </a:cubicBezTo>
                    <a:cubicBezTo>
                      <a:pt x="47" y="3"/>
                      <a:pt x="47" y="1"/>
                      <a:pt x="47" y="0"/>
                    </a:cubicBezTo>
                    <a:cubicBezTo>
                      <a:pt x="44" y="2"/>
                      <a:pt x="39" y="9"/>
                      <a:pt x="36" y="14"/>
                    </a:cubicBezTo>
                    <a:cubicBezTo>
                      <a:pt x="32" y="21"/>
                      <a:pt x="21" y="26"/>
                      <a:pt x="12" y="25"/>
                    </a:cubicBezTo>
                    <a:cubicBezTo>
                      <a:pt x="11" y="25"/>
                      <a:pt x="10" y="25"/>
                      <a:pt x="9" y="25"/>
                    </a:cubicBezTo>
                    <a:cubicBezTo>
                      <a:pt x="5" y="25"/>
                      <a:pt x="3" y="26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4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5" y="39"/>
                      <a:pt x="28" y="39"/>
                      <a:pt x="30" y="39"/>
                    </a:cubicBezTo>
                    <a:lnTo>
                      <a:pt x="34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9" name="Freeform 1173"/>
              <p:cNvSpPr>
                <a:spLocks/>
              </p:cNvSpPr>
              <p:nvPr/>
            </p:nvSpPr>
            <p:spPr bwMode="auto">
              <a:xfrm>
                <a:off x="3127" y="2468"/>
                <a:ext cx="100" cy="99"/>
              </a:xfrm>
              <a:custGeom>
                <a:avLst/>
                <a:gdLst>
                  <a:gd name="T0" fmla="*/ 64 w 105"/>
                  <a:gd name="T1" fmla="*/ 6 h 103"/>
                  <a:gd name="T2" fmla="*/ 63 w 105"/>
                  <a:gd name="T3" fmla="*/ 6 h 103"/>
                  <a:gd name="T4" fmla="*/ 54 w 105"/>
                  <a:gd name="T5" fmla="*/ 2 h 103"/>
                  <a:gd name="T6" fmla="*/ 49 w 105"/>
                  <a:gd name="T7" fmla="*/ 1 h 103"/>
                  <a:gd name="T8" fmla="*/ 43 w 105"/>
                  <a:gd name="T9" fmla="*/ 0 h 103"/>
                  <a:gd name="T10" fmla="*/ 42 w 105"/>
                  <a:gd name="T11" fmla="*/ 1 h 103"/>
                  <a:gd name="T12" fmla="*/ 43 w 105"/>
                  <a:gd name="T13" fmla="*/ 1 h 103"/>
                  <a:gd name="T14" fmla="*/ 43 w 105"/>
                  <a:gd name="T15" fmla="*/ 1 h 103"/>
                  <a:gd name="T16" fmla="*/ 40 w 105"/>
                  <a:gd name="T17" fmla="*/ 4 h 103"/>
                  <a:gd name="T18" fmla="*/ 27 w 105"/>
                  <a:gd name="T19" fmla="*/ 13 h 103"/>
                  <a:gd name="T20" fmla="*/ 28 w 105"/>
                  <a:gd name="T21" fmla="*/ 23 h 103"/>
                  <a:gd name="T22" fmla="*/ 24 w 105"/>
                  <a:gd name="T23" fmla="*/ 38 h 103"/>
                  <a:gd name="T24" fmla="*/ 23 w 105"/>
                  <a:gd name="T25" fmla="*/ 39 h 103"/>
                  <a:gd name="T26" fmla="*/ 0 w 105"/>
                  <a:gd name="T27" fmla="*/ 51 h 103"/>
                  <a:gd name="T28" fmla="*/ 1 w 105"/>
                  <a:gd name="T29" fmla="*/ 53 h 103"/>
                  <a:gd name="T30" fmla="*/ 2 w 105"/>
                  <a:gd name="T31" fmla="*/ 57 h 103"/>
                  <a:gd name="T32" fmla="*/ 2 w 105"/>
                  <a:gd name="T33" fmla="*/ 60 h 103"/>
                  <a:gd name="T34" fmla="*/ 3 w 105"/>
                  <a:gd name="T35" fmla="*/ 63 h 103"/>
                  <a:gd name="T36" fmla="*/ 3 w 105"/>
                  <a:gd name="T37" fmla="*/ 65 h 103"/>
                  <a:gd name="T38" fmla="*/ 5 w 105"/>
                  <a:gd name="T39" fmla="*/ 65 h 103"/>
                  <a:gd name="T40" fmla="*/ 7 w 105"/>
                  <a:gd name="T41" fmla="*/ 64 h 103"/>
                  <a:gd name="T42" fmla="*/ 8 w 105"/>
                  <a:gd name="T43" fmla="*/ 64 h 103"/>
                  <a:gd name="T44" fmla="*/ 11 w 105"/>
                  <a:gd name="T45" fmla="*/ 65 h 103"/>
                  <a:gd name="T46" fmla="*/ 27 w 105"/>
                  <a:gd name="T47" fmla="*/ 74 h 103"/>
                  <a:gd name="T48" fmla="*/ 34 w 105"/>
                  <a:gd name="T49" fmla="*/ 78 h 103"/>
                  <a:gd name="T50" fmla="*/ 73 w 105"/>
                  <a:gd name="T51" fmla="*/ 102 h 103"/>
                  <a:gd name="T52" fmla="*/ 74 w 105"/>
                  <a:gd name="T53" fmla="*/ 102 h 103"/>
                  <a:gd name="T54" fmla="*/ 75 w 105"/>
                  <a:gd name="T55" fmla="*/ 102 h 103"/>
                  <a:gd name="T56" fmla="*/ 77 w 105"/>
                  <a:gd name="T57" fmla="*/ 102 h 103"/>
                  <a:gd name="T58" fmla="*/ 85 w 105"/>
                  <a:gd name="T59" fmla="*/ 103 h 103"/>
                  <a:gd name="T60" fmla="*/ 86 w 105"/>
                  <a:gd name="T61" fmla="*/ 101 h 103"/>
                  <a:gd name="T62" fmla="*/ 87 w 105"/>
                  <a:gd name="T63" fmla="*/ 99 h 103"/>
                  <a:gd name="T64" fmla="*/ 88 w 105"/>
                  <a:gd name="T65" fmla="*/ 97 h 103"/>
                  <a:gd name="T66" fmla="*/ 88 w 105"/>
                  <a:gd name="T67" fmla="*/ 96 h 103"/>
                  <a:gd name="T68" fmla="*/ 89 w 105"/>
                  <a:gd name="T69" fmla="*/ 95 h 103"/>
                  <a:gd name="T70" fmla="*/ 89 w 105"/>
                  <a:gd name="T71" fmla="*/ 95 h 103"/>
                  <a:gd name="T72" fmla="*/ 89 w 105"/>
                  <a:gd name="T73" fmla="*/ 94 h 103"/>
                  <a:gd name="T74" fmla="*/ 90 w 105"/>
                  <a:gd name="T75" fmla="*/ 93 h 103"/>
                  <a:gd name="T76" fmla="*/ 98 w 105"/>
                  <a:gd name="T77" fmla="*/ 89 h 103"/>
                  <a:gd name="T78" fmla="*/ 100 w 105"/>
                  <a:gd name="T79" fmla="*/ 90 h 103"/>
                  <a:gd name="T80" fmla="*/ 102 w 105"/>
                  <a:gd name="T81" fmla="*/ 91 h 103"/>
                  <a:gd name="T82" fmla="*/ 104 w 105"/>
                  <a:gd name="T83" fmla="*/ 93 h 103"/>
                  <a:gd name="T84" fmla="*/ 105 w 105"/>
                  <a:gd name="T85" fmla="*/ 92 h 103"/>
                  <a:gd name="T86" fmla="*/ 103 w 105"/>
                  <a:gd name="T87" fmla="*/ 90 h 103"/>
                  <a:gd name="T88" fmla="*/ 101 w 105"/>
                  <a:gd name="T89" fmla="*/ 88 h 103"/>
                  <a:gd name="T90" fmla="*/ 100 w 105"/>
                  <a:gd name="T91" fmla="*/ 86 h 103"/>
                  <a:gd name="T92" fmla="*/ 100 w 105"/>
                  <a:gd name="T93" fmla="*/ 84 h 103"/>
                  <a:gd name="T94" fmla="*/ 96 w 105"/>
                  <a:gd name="T95" fmla="*/ 77 h 103"/>
                  <a:gd name="T96" fmla="*/ 98 w 105"/>
                  <a:gd name="T97" fmla="*/ 70 h 103"/>
                  <a:gd name="T98" fmla="*/ 93 w 105"/>
                  <a:gd name="T99" fmla="*/ 64 h 103"/>
                  <a:gd name="T100" fmla="*/ 87 w 105"/>
                  <a:gd name="T101" fmla="*/ 62 h 103"/>
                  <a:gd name="T102" fmla="*/ 85 w 105"/>
                  <a:gd name="T103" fmla="*/ 61 h 103"/>
                  <a:gd name="T104" fmla="*/ 83 w 105"/>
                  <a:gd name="T105" fmla="*/ 59 h 103"/>
                  <a:gd name="T106" fmla="*/ 81 w 105"/>
                  <a:gd name="T107" fmla="*/ 58 h 103"/>
                  <a:gd name="T108" fmla="*/ 80 w 105"/>
                  <a:gd name="T109" fmla="*/ 55 h 103"/>
                  <a:gd name="T110" fmla="*/ 79 w 105"/>
                  <a:gd name="T111" fmla="*/ 53 h 103"/>
                  <a:gd name="T112" fmla="*/ 72 w 105"/>
                  <a:gd name="T113" fmla="*/ 41 h 103"/>
                  <a:gd name="T114" fmla="*/ 75 w 105"/>
                  <a:gd name="T115" fmla="*/ 32 h 103"/>
                  <a:gd name="T116" fmla="*/ 78 w 105"/>
                  <a:gd name="T117" fmla="*/ 25 h 103"/>
                  <a:gd name="T118" fmla="*/ 78 w 105"/>
                  <a:gd name="T119" fmla="*/ 21 h 103"/>
                  <a:gd name="T120" fmla="*/ 68 w 105"/>
                  <a:gd name="T121" fmla="*/ 11 h 103"/>
                  <a:gd name="T122" fmla="*/ 65 w 105"/>
                  <a:gd name="T123" fmla="*/ 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" h="103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2" y="6"/>
                      <a:pt x="60" y="5"/>
                      <a:pt x="58" y="4"/>
                    </a:cubicBezTo>
                    <a:cubicBezTo>
                      <a:pt x="57" y="3"/>
                      <a:pt x="55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1" y="3"/>
                      <a:pt x="50" y="2"/>
                      <a:pt x="49" y="1"/>
                    </a:cubicBezTo>
                    <a:cubicBezTo>
                      <a:pt x="48" y="1"/>
                      <a:pt x="46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28" y="11"/>
                      <a:pt x="27" y="13"/>
                    </a:cubicBezTo>
                    <a:cubicBezTo>
                      <a:pt x="27" y="14"/>
                      <a:pt x="27" y="15"/>
                      <a:pt x="28" y="17"/>
                    </a:cubicBezTo>
                    <a:cubicBezTo>
                      <a:pt x="28" y="19"/>
                      <a:pt x="29" y="21"/>
                      <a:pt x="28" y="23"/>
                    </a:cubicBezTo>
                    <a:cubicBezTo>
                      <a:pt x="27" y="24"/>
                      <a:pt x="27" y="28"/>
                      <a:pt x="27" y="30"/>
                    </a:cubicBezTo>
                    <a:cubicBezTo>
                      <a:pt x="28" y="32"/>
                      <a:pt x="25" y="36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18" y="42"/>
                      <a:pt x="9" y="47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6"/>
                      <a:pt x="1" y="56"/>
                      <a:pt x="2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60"/>
                    </a:cubicBezTo>
                    <a:cubicBezTo>
                      <a:pt x="2" y="60"/>
                      <a:pt x="2" y="61"/>
                      <a:pt x="3" y="61"/>
                    </a:cubicBezTo>
                    <a:cubicBezTo>
                      <a:pt x="3" y="62"/>
                      <a:pt x="3" y="62"/>
                      <a:pt x="3" y="63"/>
                    </a:cubicBezTo>
                    <a:cubicBezTo>
                      <a:pt x="3" y="63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5"/>
                    </a:cubicBezTo>
                    <a:cubicBezTo>
                      <a:pt x="4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5"/>
                      <a:pt x="6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5"/>
                      <a:pt x="9" y="65"/>
                      <a:pt x="9" y="65"/>
                    </a:cubicBezTo>
                    <a:cubicBezTo>
                      <a:pt x="9" y="65"/>
                      <a:pt x="10" y="65"/>
                      <a:pt x="11" y="65"/>
                    </a:cubicBezTo>
                    <a:cubicBezTo>
                      <a:pt x="13" y="65"/>
                      <a:pt x="18" y="68"/>
                      <a:pt x="24" y="72"/>
                    </a:cubicBezTo>
                    <a:cubicBezTo>
                      <a:pt x="25" y="73"/>
                      <a:pt x="26" y="73"/>
                      <a:pt x="27" y="74"/>
                    </a:cubicBezTo>
                    <a:cubicBezTo>
                      <a:pt x="30" y="76"/>
                      <a:pt x="33" y="77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40" y="81"/>
                      <a:pt x="57" y="95"/>
                      <a:pt x="61" y="98"/>
                    </a:cubicBezTo>
                    <a:cubicBezTo>
                      <a:pt x="65" y="101"/>
                      <a:pt x="71" y="102"/>
                      <a:pt x="73" y="102"/>
                    </a:cubicBezTo>
                    <a:cubicBezTo>
                      <a:pt x="73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2"/>
                      <a:pt x="75" y="102"/>
                      <a:pt x="75" y="102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5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7" y="102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9" y="103"/>
                      <a:pt x="82" y="103"/>
                      <a:pt x="85" y="103"/>
                    </a:cubicBezTo>
                    <a:cubicBezTo>
                      <a:pt x="85" y="103"/>
                      <a:pt x="85" y="103"/>
                      <a:pt x="85" y="102"/>
                    </a:cubicBezTo>
                    <a:cubicBezTo>
                      <a:pt x="86" y="102"/>
                      <a:pt x="86" y="102"/>
                      <a:pt x="86" y="101"/>
                    </a:cubicBezTo>
                    <a:cubicBezTo>
                      <a:pt x="86" y="101"/>
                      <a:pt x="86" y="100"/>
                      <a:pt x="86" y="100"/>
                    </a:cubicBezTo>
                    <a:cubicBezTo>
                      <a:pt x="87" y="100"/>
                      <a:pt x="87" y="99"/>
                      <a:pt x="87" y="99"/>
                    </a:cubicBezTo>
                    <a:cubicBezTo>
                      <a:pt x="87" y="99"/>
                      <a:pt x="87" y="98"/>
                      <a:pt x="87" y="98"/>
                    </a:cubicBezTo>
                    <a:cubicBezTo>
                      <a:pt x="87" y="98"/>
                      <a:pt x="88" y="97"/>
                      <a:pt x="88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96"/>
                      <a:pt x="88" y="96"/>
                      <a:pt x="89" y="96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90" y="94"/>
                    </a:cubicBezTo>
                    <a:cubicBezTo>
                      <a:pt x="90" y="94"/>
                      <a:pt x="90" y="93"/>
                      <a:pt x="90" y="93"/>
                    </a:cubicBezTo>
                    <a:cubicBezTo>
                      <a:pt x="91" y="92"/>
                      <a:pt x="92" y="90"/>
                      <a:pt x="96" y="89"/>
                    </a:cubicBezTo>
                    <a:cubicBezTo>
                      <a:pt x="97" y="89"/>
                      <a:pt x="97" y="89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0"/>
                      <a:pt x="99" y="90"/>
                      <a:pt x="100" y="90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1" y="90"/>
                      <a:pt x="101" y="91"/>
                      <a:pt x="102" y="91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3"/>
                      <a:pt x="105" y="92"/>
                      <a:pt x="105" y="92"/>
                    </a:cubicBezTo>
                    <a:cubicBezTo>
                      <a:pt x="105" y="92"/>
                      <a:pt x="105" y="92"/>
                      <a:pt x="105" y="92"/>
                    </a:cubicBezTo>
                    <a:cubicBezTo>
                      <a:pt x="104" y="91"/>
                      <a:pt x="104" y="91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89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1" y="87"/>
                    </a:cubicBezTo>
                    <a:cubicBezTo>
                      <a:pt x="101" y="87"/>
                      <a:pt x="101" y="86"/>
                      <a:pt x="100" y="86"/>
                    </a:cubicBezTo>
                    <a:cubicBezTo>
                      <a:pt x="100" y="86"/>
                      <a:pt x="100" y="86"/>
                      <a:pt x="100" y="85"/>
                    </a:cubicBezTo>
                    <a:cubicBezTo>
                      <a:pt x="100" y="85"/>
                      <a:pt x="100" y="84"/>
                      <a:pt x="100" y="84"/>
                    </a:cubicBezTo>
                    <a:cubicBezTo>
                      <a:pt x="100" y="83"/>
                      <a:pt x="100" y="82"/>
                      <a:pt x="98" y="80"/>
                    </a:cubicBezTo>
                    <a:cubicBezTo>
                      <a:pt x="97" y="79"/>
                      <a:pt x="96" y="78"/>
                      <a:pt x="96" y="77"/>
                    </a:cubicBezTo>
                    <a:cubicBezTo>
                      <a:pt x="96" y="75"/>
                      <a:pt x="96" y="74"/>
                      <a:pt x="97" y="72"/>
                    </a:cubicBezTo>
                    <a:cubicBezTo>
                      <a:pt x="97" y="72"/>
                      <a:pt x="98" y="71"/>
                      <a:pt x="98" y="70"/>
                    </a:cubicBezTo>
                    <a:cubicBezTo>
                      <a:pt x="97" y="69"/>
                      <a:pt x="96" y="68"/>
                      <a:pt x="96" y="67"/>
                    </a:cubicBezTo>
                    <a:cubicBezTo>
                      <a:pt x="95" y="65"/>
                      <a:pt x="94" y="64"/>
                      <a:pt x="93" y="64"/>
                    </a:cubicBezTo>
                    <a:cubicBezTo>
                      <a:pt x="93" y="64"/>
                      <a:pt x="93" y="64"/>
                      <a:pt x="92" y="64"/>
                    </a:cubicBezTo>
                    <a:cubicBezTo>
                      <a:pt x="91" y="63"/>
                      <a:pt x="89" y="63"/>
                      <a:pt x="87" y="62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4" y="60"/>
                      <a:pt x="83" y="60"/>
                      <a:pt x="83" y="59"/>
                    </a:cubicBezTo>
                    <a:cubicBezTo>
                      <a:pt x="82" y="59"/>
                      <a:pt x="82" y="59"/>
                      <a:pt x="82" y="58"/>
                    </a:cubicBezTo>
                    <a:cubicBezTo>
                      <a:pt x="82" y="58"/>
                      <a:pt x="81" y="58"/>
                      <a:pt x="81" y="58"/>
                    </a:cubicBezTo>
                    <a:cubicBezTo>
                      <a:pt x="81" y="57"/>
                      <a:pt x="80" y="57"/>
                      <a:pt x="80" y="57"/>
                    </a:cubicBezTo>
                    <a:cubicBezTo>
                      <a:pt x="80" y="56"/>
                      <a:pt x="80" y="56"/>
                      <a:pt x="80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2"/>
                      <a:pt x="78" y="51"/>
                      <a:pt x="75" y="49"/>
                    </a:cubicBezTo>
                    <a:cubicBezTo>
                      <a:pt x="73" y="48"/>
                      <a:pt x="72" y="43"/>
                      <a:pt x="72" y="41"/>
                    </a:cubicBezTo>
                    <a:cubicBezTo>
                      <a:pt x="71" y="38"/>
                      <a:pt x="72" y="36"/>
                      <a:pt x="74" y="36"/>
                    </a:cubicBezTo>
                    <a:cubicBezTo>
                      <a:pt x="74" y="35"/>
                      <a:pt x="74" y="33"/>
                      <a:pt x="75" y="32"/>
                    </a:cubicBezTo>
                    <a:cubicBezTo>
                      <a:pt x="75" y="30"/>
                      <a:pt x="76" y="27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8" y="24"/>
                      <a:pt x="78" y="23"/>
                      <a:pt x="78" y="21"/>
                    </a:cubicBezTo>
                    <a:cubicBezTo>
                      <a:pt x="79" y="21"/>
                      <a:pt x="78" y="21"/>
                      <a:pt x="78" y="21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2" y="20"/>
                      <a:pt x="68" y="15"/>
                      <a:pt x="68" y="11"/>
                    </a:cubicBezTo>
                    <a:cubicBezTo>
                      <a:pt x="68" y="10"/>
                      <a:pt x="66" y="8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0" name="Freeform 1174"/>
              <p:cNvSpPr>
                <a:spLocks/>
              </p:cNvSpPr>
              <p:nvPr/>
            </p:nvSpPr>
            <p:spPr bwMode="auto">
              <a:xfrm>
                <a:off x="3212" y="2557"/>
                <a:ext cx="15" cy="15"/>
              </a:xfrm>
              <a:custGeom>
                <a:avLst/>
                <a:gdLst>
                  <a:gd name="T0" fmla="*/ 4 w 16"/>
                  <a:gd name="T1" fmla="*/ 11 h 16"/>
                  <a:gd name="T2" fmla="*/ 5 w 16"/>
                  <a:gd name="T3" fmla="*/ 11 h 16"/>
                  <a:gd name="T4" fmla="*/ 5 w 16"/>
                  <a:gd name="T5" fmla="*/ 11 h 16"/>
                  <a:gd name="T6" fmla="*/ 11 w 16"/>
                  <a:gd name="T7" fmla="*/ 16 h 16"/>
                  <a:gd name="T8" fmla="*/ 16 w 16"/>
                  <a:gd name="T9" fmla="*/ 16 h 16"/>
                  <a:gd name="T10" fmla="*/ 15 w 16"/>
                  <a:gd name="T11" fmla="*/ 14 h 16"/>
                  <a:gd name="T12" fmla="*/ 12 w 16"/>
                  <a:gd name="T13" fmla="*/ 4 h 16"/>
                  <a:gd name="T14" fmla="*/ 12 w 16"/>
                  <a:gd name="T15" fmla="*/ 3 h 16"/>
                  <a:gd name="T16" fmla="*/ 12 w 16"/>
                  <a:gd name="T17" fmla="*/ 3 h 16"/>
                  <a:gd name="T18" fmla="*/ 11 w 16"/>
                  <a:gd name="T19" fmla="*/ 2 h 16"/>
                  <a:gd name="T20" fmla="*/ 10 w 16"/>
                  <a:gd name="T21" fmla="*/ 1 h 16"/>
                  <a:gd name="T22" fmla="*/ 10 w 16"/>
                  <a:gd name="T23" fmla="*/ 1 h 16"/>
                  <a:gd name="T24" fmla="*/ 9 w 16"/>
                  <a:gd name="T25" fmla="*/ 1 h 16"/>
                  <a:gd name="T26" fmla="*/ 8 w 16"/>
                  <a:gd name="T27" fmla="*/ 0 h 16"/>
                  <a:gd name="T28" fmla="*/ 7 w 16"/>
                  <a:gd name="T29" fmla="*/ 0 h 16"/>
                  <a:gd name="T30" fmla="*/ 5 w 16"/>
                  <a:gd name="T31" fmla="*/ 2 h 16"/>
                  <a:gd name="T32" fmla="*/ 3 w 16"/>
                  <a:gd name="T33" fmla="*/ 4 h 16"/>
                  <a:gd name="T34" fmla="*/ 3 w 16"/>
                  <a:gd name="T35" fmla="*/ 4 h 16"/>
                  <a:gd name="T36" fmla="*/ 3 w 16"/>
                  <a:gd name="T37" fmla="*/ 4 h 16"/>
                  <a:gd name="T38" fmla="*/ 3 w 16"/>
                  <a:gd name="T39" fmla="*/ 4 h 16"/>
                  <a:gd name="T40" fmla="*/ 3 w 16"/>
                  <a:gd name="T41" fmla="*/ 5 h 16"/>
                  <a:gd name="T42" fmla="*/ 3 w 16"/>
                  <a:gd name="T43" fmla="*/ 5 h 16"/>
                  <a:gd name="T44" fmla="*/ 3 w 16"/>
                  <a:gd name="T45" fmla="*/ 5 h 16"/>
                  <a:gd name="T46" fmla="*/ 2 w 16"/>
                  <a:gd name="T47" fmla="*/ 6 h 16"/>
                  <a:gd name="T48" fmla="*/ 2 w 16"/>
                  <a:gd name="T49" fmla="*/ 6 h 16"/>
                  <a:gd name="T50" fmla="*/ 2 w 16"/>
                  <a:gd name="T51" fmla="*/ 7 h 16"/>
                  <a:gd name="T52" fmla="*/ 1 w 16"/>
                  <a:gd name="T53" fmla="*/ 8 h 16"/>
                  <a:gd name="T54" fmla="*/ 1 w 16"/>
                  <a:gd name="T55" fmla="*/ 9 h 16"/>
                  <a:gd name="T56" fmla="*/ 0 w 16"/>
                  <a:gd name="T57" fmla="*/ 10 h 16"/>
                  <a:gd name="T58" fmla="*/ 0 w 16"/>
                  <a:gd name="T59" fmla="*/ 11 h 16"/>
                  <a:gd name="T60" fmla="*/ 0 w 16"/>
                  <a:gd name="T61" fmla="*/ 11 h 16"/>
                  <a:gd name="T62" fmla="*/ 4 w 16"/>
                  <a:gd name="T6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6">
                    <a:moveTo>
                      <a:pt x="4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4"/>
                    </a:cubicBezTo>
                    <a:cubicBezTo>
                      <a:pt x="13" y="9"/>
                      <a:pt x="12" y="6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1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1" name="Freeform 1175"/>
              <p:cNvSpPr>
                <a:spLocks/>
              </p:cNvSpPr>
              <p:nvPr/>
            </p:nvSpPr>
            <p:spPr bwMode="auto">
              <a:xfrm>
                <a:off x="3315" y="2363"/>
                <a:ext cx="182" cy="106"/>
              </a:xfrm>
              <a:custGeom>
                <a:avLst/>
                <a:gdLst>
                  <a:gd name="T0" fmla="*/ 3 w 191"/>
                  <a:gd name="T1" fmla="*/ 54 h 110"/>
                  <a:gd name="T2" fmla="*/ 8 w 191"/>
                  <a:gd name="T3" fmla="*/ 54 h 110"/>
                  <a:gd name="T4" fmla="*/ 8 w 191"/>
                  <a:gd name="T5" fmla="*/ 51 h 110"/>
                  <a:gd name="T6" fmla="*/ 22 w 191"/>
                  <a:gd name="T7" fmla="*/ 39 h 110"/>
                  <a:gd name="T8" fmla="*/ 36 w 191"/>
                  <a:gd name="T9" fmla="*/ 39 h 110"/>
                  <a:gd name="T10" fmla="*/ 49 w 191"/>
                  <a:gd name="T11" fmla="*/ 55 h 110"/>
                  <a:gd name="T12" fmla="*/ 69 w 191"/>
                  <a:gd name="T13" fmla="*/ 60 h 110"/>
                  <a:gd name="T14" fmla="*/ 75 w 191"/>
                  <a:gd name="T15" fmla="*/ 73 h 110"/>
                  <a:gd name="T16" fmla="*/ 99 w 191"/>
                  <a:gd name="T17" fmla="*/ 88 h 110"/>
                  <a:gd name="T18" fmla="*/ 110 w 191"/>
                  <a:gd name="T19" fmla="*/ 96 h 110"/>
                  <a:gd name="T20" fmla="*/ 122 w 191"/>
                  <a:gd name="T21" fmla="*/ 106 h 110"/>
                  <a:gd name="T22" fmla="*/ 131 w 191"/>
                  <a:gd name="T23" fmla="*/ 110 h 110"/>
                  <a:gd name="T24" fmla="*/ 134 w 191"/>
                  <a:gd name="T25" fmla="*/ 110 h 110"/>
                  <a:gd name="T26" fmla="*/ 134 w 191"/>
                  <a:gd name="T27" fmla="*/ 106 h 110"/>
                  <a:gd name="T28" fmla="*/ 137 w 191"/>
                  <a:gd name="T29" fmla="*/ 103 h 110"/>
                  <a:gd name="T30" fmla="*/ 137 w 191"/>
                  <a:gd name="T31" fmla="*/ 92 h 110"/>
                  <a:gd name="T32" fmla="*/ 138 w 191"/>
                  <a:gd name="T33" fmla="*/ 78 h 110"/>
                  <a:gd name="T34" fmla="*/ 146 w 191"/>
                  <a:gd name="T35" fmla="*/ 71 h 110"/>
                  <a:gd name="T36" fmla="*/ 159 w 191"/>
                  <a:gd name="T37" fmla="*/ 63 h 110"/>
                  <a:gd name="T38" fmla="*/ 170 w 191"/>
                  <a:gd name="T39" fmla="*/ 63 h 110"/>
                  <a:gd name="T40" fmla="*/ 170 w 191"/>
                  <a:gd name="T41" fmla="*/ 63 h 110"/>
                  <a:gd name="T42" fmla="*/ 170 w 191"/>
                  <a:gd name="T43" fmla="*/ 65 h 110"/>
                  <a:gd name="T44" fmla="*/ 169 w 191"/>
                  <a:gd name="T45" fmla="*/ 66 h 110"/>
                  <a:gd name="T46" fmla="*/ 167 w 191"/>
                  <a:gd name="T47" fmla="*/ 70 h 110"/>
                  <a:gd name="T48" fmla="*/ 170 w 191"/>
                  <a:gd name="T49" fmla="*/ 70 h 110"/>
                  <a:gd name="T50" fmla="*/ 172 w 191"/>
                  <a:gd name="T51" fmla="*/ 70 h 110"/>
                  <a:gd name="T52" fmla="*/ 175 w 191"/>
                  <a:gd name="T53" fmla="*/ 69 h 110"/>
                  <a:gd name="T54" fmla="*/ 181 w 191"/>
                  <a:gd name="T55" fmla="*/ 68 h 110"/>
                  <a:gd name="T56" fmla="*/ 191 w 191"/>
                  <a:gd name="T57" fmla="*/ 64 h 110"/>
                  <a:gd name="T58" fmla="*/ 166 w 191"/>
                  <a:gd name="T59" fmla="*/ 57 h 110"/>
                  <a:gd name="T60" fmla="*/ 164 w 191"/>
                  <a:gd name="T61" fmla="*/ 55 h 110"/>
                  <a:gd name="T62" fmla="*/ 162 w 191"/>
                  <a:gd name="T63" fmla="*/ 54 h 110"/>
                  <a:gd name="T64" fmla="*/ 160 w 191"/>
                  <a:gd name="T65" fmla="*/ 54 h 110"/>
                  <a:gd name="T66" fmla="*/ 142 w 191"/>
                  <a:gd name="T67" fmla="*/ 67 h 110"/>
                  <a:gd name="T68" fmla="*/ 127 w 191"/>
                  <a:gd name="T69" fmla="*/ 59 h 110"/>
                  <a:gd name="T70" fmla="*/ 113 w 191"/>
                  <a:gd name="T71" fmla="*/ 44 h 110"/>
                  <a:gd name="T72" fmla="*/ 106 w 191"/>
                  <a:gd name="T73" fmla="*/ 31 h 110"/>
                  <a:gd name="T74" fmla="*/ 75 w 191"/>
                  <a:gd name="T75" fmla="*/ 28 h 110"/>
                  <a:gd name="T76" fmla="*/ 64 w 191"/>
                  <a:gd name="T77" fmla="*/ 26 h 110"/>
                  <a:gd name="T78" fmla="*/ 62 w 191"/>
                  <a:gd name="T79" fmla="*/ 24 h 110"/>
                  <a:gd name="T80" fmla="*/ 60 w 191"/>
                  <a:gd name="T81" fmla="*/ 21 h 110"/>
                  <a:gd name="T82" fmla="*/ 57 w 191"/>
                  <a:gd name="T83" fmla="*/ 19 h 110"/>
                  <a:gd name="T84" fmla="*/ 54 w 191"/>
                  <a:gd name="T85" fmla="*/ 15 h 110"/>
                  <a:gd name="T86" fmla="*/ 34 w 191"/>
                  <a:gd name="T87" fmla="*/ 14 h 110"/>
                  <a:gd name="T88" fmla="*/ 34 w 191"/>
                  <a:gd name="T89" fmla="*/ 7 h 110"/>
                  <a:gd name="T90" fmla="*/ 27 w 191"/>
                  <a:gd name="T91" fmla="*/ 15 h 110"/>
                  <a:gd name="T92" fmla="*/ 0 w 191"/>
                  <a:gd name="T93" fmla="*/ 5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1" h="110">
                    <a:moveTo>
                      <a:pt x="0" y="53"/>
                    </a:moveTo>
                    <a:cubicBezTo>
                      <a:pt x="1" y="54"/>
                      <a:pt x="2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4" y="54"/>
                      <a:pt x="5" y="55"/>
                      <a:pt x="6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8" y="55"/>
                      <a:pt x="8" y="54"/>
                    </a:cubicBezTo>
                    <a:cubicBezTo>
                      <a:pt x="8" y="54"/>
                      <a:pt x="8" y="53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4" y="43"/>
                      <a:pt x="18" y="43"/>
                    </a:cubicBezTo>
                    <a:cubicBezTo>
                      <a:pt x="19" y="43"/>
                      <a:pt x="19" y="43"/>
                      <a:pt x="19" y="42"/>
                    </a:cubicBezTo>
                    <a:cubicBezTo>
                      <a:pt x="20" y="41"/>
                      <a:pt x="20" y="39"/>
                      <a:pt x="22" y="39"/>
                    </a:cubicBezTo>
                    <a:cubicBezTo>
                      <a:pt x="23" y="39"/>
                      <a:pt x="25" y="38"/>
                      <a:pt x="25" y="38"/>
                    </a:cubicBezTo>
                    <a:cubicBezTo>
                      <a:pt x="25" y="37"/>
                      <a:pt x="26" y="36"/>
                      <a:pt x="28" y="36"/>
                    </a:cubicBezTo>
                    <a:cubicBezTo>
                      <a:pt x="31" y="36"/>
                      <a:pt x="35" y="38"/>
                      <a:pt x="36" y="39"/>
                    </a:cubicBezTo>
                    <a:cubicBezTo>
                      <a:pt x="37" y="40"/>
                      <a:pt x="40" y="41"/>
                      <a:pt x="43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8" y="43"/>
                      <a:pt x="49" y="52"/>
                      <a:pt x="49" y="55"/>
                    </a:cubicBezTo>
                    <a:cubicBezTo>
                      <a:pt x="51" y="55"/>
                      <a:pt x="57" y="55"/>
                      <a:pt x="60" y="55"/>
                    </a:cubicBezTo>
                    <a:cubicBezTo>
                      <a:pt x="62" y="55"/>
                      <a:pt x="64" y="56"/>
                      <a:pt x="64" y="56"/>
                    </a:cubicBezTo>
                    <a:cubicBezTo>
                      <a:pt x="67" y="56"/>
                      <a:pt x="68" y="58"/>
                      <a:pt x="69" y="60"/>
                    </a:cubicBezTo>
                    <a:cubicBezTo>
                      <a:pt x="69" y="61"/>
                      <a:pt x="70" y="63"/>
                      <a:pt x="70" y="64"/>
                    </a:cubicBezTo>
                    <a:cubicBezTo>
                      <a:pt x="71" y="64"/>
                      <a:pt x="71" y="65"/>
                      <a:pt x="72" y="66"/>
                    </a:cubicBezTo>
                    <a:cubicBezTo>
                      <a:pt x="74" y="69"/>
                      <a:pt x="75" y="71"/>
                      <a:pt x="75" y="73"/>
                    </a:cubicBezTo>
                    <a:cubicBezTo>
                      <a:pt x="76" y="74"/>
                      <a:pt x="78" y="75"/>
                      <a:pt x="80" y="76"/>
                    </a:cubicBezTo>
                    <a:cubicBezTo>
                      <a:pt x="83" y="78"/>
                      <a:pt x="85" y="80"/>
                      <a:pt x="87" y="81"/>
                    </a:cubicBezTo>
                    <a:cubicBezTo>
                      <a:pt x="88" y="84"/>
                      <a:pt x="93" y="86"/>
                      <a:pt x="99" y="88"/>
                    </a:cubicBezTo>
                    <a:cubicBezTo>
                      <a:pt x="101" y="89"/>
                      <a:pt x="104" y="91"/>
                      <a:pt x="106" y="93"/>
                    </a:cubicBezTo>
                    <a:cubicBezTo>
                      <a:pt x="107" y="94"/>
                      <a:pt x="109" y="96"/>
                      <a:pt x="110" y="96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113" y="96"/>
                      <a:pt x="119" y="99"/>
                      <a:pt x="121" y="99"/>
                    </a:cubicBezTo>
                    <a:cubicBezTo>
                      <a:pt x="122" y="100"/>
                      <a:pt x="122" y="100"/>
                      <a:pt x="122" y="100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5" y="106"/>
                      <a:pt x="127" y="107"/>
                      <a:pt x="128" y="108"/>
                    </a:cubicBezTo>
                    <a:cubicBezTo>
                      <a:pt x="129" y="109"/>
                      <a:pt x="130" y="110"/>
                      <a:pt x="131" y="110"/>
                    </a:cubicBezTo>
                    <a:cubicBezTo>
                      <a:pt x="131" y="110"/>
                      <a:pt x="132" y="110"/>
                      <a:pt x="132" y="110"/>
                    </a:cubicBezTo>
                    <a:cubicBezTo>
                      <a:pt x="132" y="110"/>
                      <a:pt x="133" y="110"/>
                      <a:pt x="133" y="110"/>
                    </a:cubicBezTo>
                    <a:cubicBezTo>
                      <a:pt x="133" y="110"/>
                      <a:pt x="133" y="110"/>
                      <a:pt x="134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4" y="109"/>
                      <a:pt x="134" y="109"/>
                      <a:pt x="134" y="109"/>
                    </a:cubicBezTo>
                    <a:cubicBezTo>
                      <a:pt x="134" y="108"/>
                      <a:pt x="134" y="107"/>
                      <a:pt x="134" y="106"/>
                    </a:cubicBezTo>
                    <a:cubicBezTo>
                      <a:pt x="135" y="106"/>
                      <a:pt x="135" y="106"/>
                      <a:pt x="135" y="105"/>
                    </a:cubicBezTo>
                    <a:cubicBezTo>
                      <a:pt x="135" y="105"/>
                      <a:pt x="136" y="104"/>
                      <a:pt x="136" y="103"/>
                    </a:cubicBezTo>
                    <a:cubicBezTo>
                      <a:pt x="136" y="103"/>
                      <a:pt x="136" y="103"/>
                      <a:pt x="137" y="103"/>
                    </a:cubicBezTo>
                    <a:cubicBezTo>
                      <a:pt x="137" y="102"/>
                      <a:pt x="138" y="101"/>
                      <a:pt x="139" y="100"/>
                    </a:cubicBezTo>
                    <a:cubicBezTo>
                      <a:pt x="139" y="100"/>
                      <a:pt x="139" y="100"/>
                      <a:pt x="138" y="98"/>
                    </a:cubicBezTo>
                    <a:cubicBezTo>
                      <a:pt x="137" y="96"/>
                      <a:pt x="136" y="94"/>
                      <a:pt x="137" y="92"/>
                    </a:cubicBezTo>
                    <a:cubicBezTo>
                      <a:pt x="137" y="91"/>
                      <a:pt x="135" y="90"/>
                      <a:pt x="134" y="89"/>
                    </a:cubicBezTo>
                    <a:cubicBezTo>
                      <a:pt x="132" y="87"/>
                      <a:pt x="129" y="86"/>
                      <a:pt x="130" y="83"/>
                    </a:cubicBezTo>
                    <a:cubicBezTo>
                      <a:pt x="131" y="80"/>
                      <a:pt x="134" y="79"/>
                      <a:pt x="138" y="78"/>
                    </a:cubicBezTo>
                    <a:cubicBezTo>
                      <a:pt x="139" y="78"/>
                      <a:pt x="141" y="78"/>
                      <a:pt x="142" y="77"/>
                    </a:cubicBezTo>
                    <a:cubicBezTo>
                      <a:pt x="142" y="77"/>
                      <a:pt x="142" y="77"/>
                      <a:pt x="142" y="75"/>
                    </a:cubicBezTo>
                    <a:cubicBezTo>
                      <a:pt x="142" y="74"/>
                      <a:pt x="143" y="71"/>
                      <a:pt x="146" y="71"/>
                    </a:cubicBezTo>
                    <a:cubicBezTo>
                      <a:pt x="147" y="71"/>
                      <a:pt x="148" y="70"/>
                      <a:pt x="150" y="66"/>
                    </a:cubicBezTo>
                    <a:cubicBezTo>
                      <a:pt x="150" y="64"/>
                      <a:pt x="152" y="63"/>
                      <a:pt x="156" y="64"/>
                    </a:cubicBezTo>
                    <a:cubicBezTo>
                      <a:pt x="157" y="64"/>
                      <a:pt x="158" y="64"/>
                      <a:pt x="159" y="63"/>
                    </a:cubicBezTo>
                    <a:cubicBezTo>
                      <a:pt x="161" y="62"/>
                      <a:pt x="164" y="60"/>
                      <a:pt x="166" y="60"/>
                    </a:cubicBezTo>
                    <a:cubicBezTo>
                      <a:pt x="168" y="60"/>
                      <a:pt x="169" y="62"/>
                      <a:pt x="169" y="62"/>
                    </a:cubicBezTo>
                    <a:cubicBezTo>
                      <a:pt x="170" y="62"/>
                      <a:pt x="170" y="62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5"/>
                    </a:cubicBezTo>
                    <a:cubicBezTo>
                      <a:pt x="170" y="65"/>
                      <a:pt x="170" y="65"/>
                      <a:pt x="170" y="65"/>
                    </a:cubicBezTo>
                    <a:cubicBezTo>
                      <a:pt x="170" y="65"/>
                      <a:pt x="170" y="66"/>
                      <a:pt x="169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7"/>
                      <a:pt x="169" y="67"/>
                      <a:pt x="169" y="68"/>
                    </a:cubicBezTo>
                    <a:cubicBezTo>
                      <a:pt x="169" y="68"/>
                      <a:pt x="169" y="68"/>
                      <a:pt x="168" y="68"/>
                    </a:cubicBezTo>
                    <a:cubicBezTo>
                      <a:pt x="168" y="69"/>
                      <a:pt x="168" y="70"/>
                      <a:pt x="167" y="70"/>
                    </a:cubicBezTo>
                    <a:cubicBezTo>
                      <a:pt x="168" y="70"/>
                      <a:pt x="168" y="70"/>
                      <a:pt x="168" y="70"/>
                    </a:cubicBezTo>
                    <a:cubicBezTo>
                      <a:pt x="168" y="70"/>
                      <a:pt x="169" y="70"/>
                      <a:pt x="169" y="70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71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3" y="70"/>
                      <a:pt x="173" y="69"/>
                      <a:pt x="174" y="69"/>
                    </a:cubicBezTo>
                    <a:cubicBezTo>
                      <a:pt x="174" y="69"/>
                      <a:pt x="174" y="69"/>
                      <a:pt x="174" y="69"/>
                    </a:cubicBezTo>
                    <a:cubicBezTo>
                      <a:pt x="174" y="69"/>
                      <a:pt x="174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6" y="68"/>
                      <a:pt x="178" y="68"/>
                      <a:pt x="181" y="68"/>
                    </a:cubicBezTo>
                    <a:cubicBezTo>
                      <a:pt x="182" y="68"/>
                      <a:pt x="183" y="68"/>
                      <a:pt x="184" y="68"/>
                    </a:cubicBezTo>
                    <a:cubicBezTo>
                      <a:pt x="185" y="68"/>
                      <a:pt x="185" y="68"/>
                      <a:pt x="186" y="68"/>
                    </a:cubicBezTo>
                    <a:cubicBezTo>
                      <a:pt x="187" y="65"/>
                      <a:pt x="189" y="64"/>
                      <a:pt x="191" y="64"/>
                    </a:cubicBezTo>
                    <a:cubicBezTo>
                      <a:pt x="186" y="60"/>
                      <a:pt x="181" y="57"/>
                      <a:pt x="178" y="57"/>
                    </a:cubicBezTo>
                    <a:cubicBezTo>
                      <a:pt x="177" y="59"/>
                      <a:pt x="175" y="60"/>
                      <a:pt x="172" y="60"/>
                    </a:cubicBezTo>
                    <a:cubicBezTo>
                      <a:pt x="170" y="60"/>
                      <a:pt x="168" y="59"/>
                      <a:pt x="166" y="57"/>
                    </a:cubicBezTo>
                    <a:cubicBezTo>
                      <a:pt x="166" y="57"/>
                      <a:pt x="166" y="57"/>
                      <a:pt x="166" y="57"/>
                    </a:cubicBezTo>
                    <a:cubicBezTo>
                      <a:pt x="165" y="56"/>
                      <a:pt x="165" y="56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4" y="55"/>
                      <a:pt x="164" y="54"/>
                      <a:pt x="163" y="54"/>
                    </a:cubicBezTo>
                    <a:cubicBezTo>
                      <a:pt x="163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1" y="54"/>
                      <a:pt x="161" y="54"/>
                    </a:cubicBezTo>
                    <a:cubicBezTo>
                      <a:pt x="161" y="54"/>
                      <a:pt x="161" y="54"/>
                      <a:pt x="160" y="54"/>
                    </a:cubicBezTo>
                    <a:cubicBezTo>
                      <a:pt x="160" y="54"/>
                      <a:pt x="160" y="54"/>
                      <a:pt x="160" y="54"/>
                    </a:cubicBezTo>
                    <a:cubicBezTo>
                      <a:pt x="159" y="54"/>
                      <a:pt x="159" y="54"/>
                      <a:pt x="158" y="55"/>
                    </a:cubicBezTo>
                    <a:cubicBezTo>
                      <a:pt x="151" y="57"/>
                      <a:pt x="148" y="61"/>
                      <a:pt x="148" y="62"/>
                    </a:cubicBezTo>
                    <a:cubicBezTo>
                      <a:pt x="147" y="65"/>
                      <a:pt x="144" y="67"/>
                      <a:pt x="142" y="67"/>
                    </a:cubicBezTo>
                    <a:cubicBezTo>
                      <a:pt x="140" y="67"/>
                      <a:pt x="139" y="66"/>
                      <a:pt x="138" y="64"/>
                    </a:cubicBezTo>
                    <a:cubicBezTo>
                      <a:pt x="138" y="62"/>
                      <a:pt x="133" y="60"/>
                      <a:pt x="130" y="60"/>
                    </a:cubicBezTo>
                    <a:cubicBezTo>
                      <a:pt x="129" y="59"/>
                      <a:pt x="128" y="59"/>
                      <a:pt x="127" y="59"/>
                    </a:cubicBezTo>
                    <a:cubicBezTo>
                      <a:pt x="124" y="59"/>
                      <a:pt x="120" y="59"/>
                      <a:pt x="119" y="55"/>
                    </a:cubicBezTo>
                    <a:cubicBezTo>
                      <a:pt x="119" y="54"/>
                      <a:pt x="118" y="52"/>
                      <a:pt x="117" y="51"/>
                    </a:cubicBezTo>
                    <a:cubicBezTo>
                      <a:pt x="115" y="49"/>
                      <a:pt x="113" y="46"/>
                      <a:pt x="113" y="44"/>
                    </a:cubicBezTo>
                    <a:cubicBezTo>
                      <a:pt x="113" y="43"/>
                      <a:pt x="113" y="41"/>
                      <a:pt x="113" y="40"/>
                    </a:cubicBezTo>
                    <a:cubicBezTo>
                      <a:pt x="113" y="37"/>
                      <a:pt x="113" y="35"/>
                      <a:pt x="112" y="35"/>
                    </a:cubicBezTo>
                    <a:cubicBezTo>
                      <a:pt x="109" y="34"/>
                      <a:pt x="108" y="32"/>
                      <a:pt x="106" y="31"/>
                    </a:cubicBezTo>
                    <a:cubicBezTo>
                      <a:pt x="105" y="29"/>
                      <a:pt x="104" y="28"/>
                      <a:pt x="103" y="28"/>
                    </a:cubicBezTo>
                    <a:cubicBezTo>
                      <a:pt x="82" y="28"/>
                      <a:pt x="81" y="27"/>
                      <a:pt x="80" y="27"/>
                    </a:cubicBezTo>
                    <a:cubicBezTo>
                      <a:pt x="79" y="27"/>
                      <a:pt x="77" y="28"/>
                      <a:pt x="75" y="28"/>
                    </a:cubicBezTo>
                    <a:cubicBezTo>
                      <a:pt x="73" y="28"/>
                      <a:pt x="70" y="29"/>
                      <a:pt x="68" y="29"/>
                    </a:cubicBezTo>
                    <a:cubicBezTo>
                      <a:pt x="65" y="29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3"/>
                      <a:pt x="61" y="23"/>
                    </a:cubicBezTo>
                    <a:cubicBezTo>
                      <a:pt x="61" y="23"/>
                      <a:pt x="61" y="23"/>
                      <a:pt x="61" y="22"/>
                    </a:cubicBezTo>
                    <a:cubicBezTo>
                      <a:pt x="60" y="22"/>
                      <a:pt x="60" y="22"/>
                      <a:pt x="60" y="21"/>
                    </a:cubicBezTo>
                    <a:cubicBezTo>
                      <a:pt x="59" y="21"/>
                      <a:pt x="59" y="21"/>
                      <a:pt x="59" y="20"/>
                    </a:cubicBezTo>
                    <a:cubicBezTo>
                      <a:pt x="59" y="20"/>
                      <a:pt x="58" y="20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7" y="18"/>
                      <a:pt x="56" y="18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6"/>
                      <a:pt x="54" y="16"/>
                      <a:pt x="54" y="15"/>
                    </a:cubicBezTo>
                    <a:cubicBezTo>
                      <a:pt x="53" y="16"/>
                      <a:pt x="52" y="17"/>
                      <a:pt x="51" y="18"/>
                    </a:cubicBezTo>
                    <a:cubicBezTo>
                      <a:pt x="44" y="23"/>
                      <a:pt x="37" y="24"/>
                      <a:pt x="34" y="20"/>
                    </a:cubicBezTo>
                    <a:cubicBezTo>
                      <a:pt x="33" y="19"/>
                      <a:pt x="33" y="17"/>
                      <a:pt x="34" y="14"/>
                    </a:cubicBezTo>
                    <a:cubicBezTo>
                      <a:pt x="36" y="8"/>
                      <a:pt x="36" y="2"/>
                      <a:pt x="35" y="1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1"/>
                      <a:pt x="34" y="5"/>
                      <a:pt x="34" y="7"/>
                    </a:cubicBezTo>
                    <a:cubicBezTo>
                      <a:pt x="33" y="12"/>
                      <a:pt x="33" y="16"/>
                      <a:pt x="30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8" y="16"/>
                      <a:pt x="27" y="15"/>
                    </a:cubicBezTo>
                    <a:cubicBezTo>
                      <a:pt x="25" y="12"/>
                      <a:pt x="24" y="5"/>
                      <a:pt x="25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2" name="Freeform 1176"/>
              <p:cNvSpPr>
                <a:spLocks/>
              </p:cNvSpPr>
              <p:nvPr/>
            </p:nvSpPr>
            <p:spPr bwMode="auto">
              <a:xfrm>
                <a:off x="3167" y="2688"/>
                <a:ext cx="110" cy="65"/>
              </a:xfrm>
              <a:custGeom>
                <a:avLst/>
                <a:gdLst>
                  <a:gd name="T0" fmla="*/ 94 w 115"/>
                  <a:gd name="T1" fmla="*/ 2 h 68"/>
                  <a:gd name="T2" fmla="*/ 84 w 115"/>
                  <a:gd name="T3" fmla="*/ 3 h 68"/>
                  <a:gd name="T4" fmla="*/ 80 w 115"/>
                  <a:gd name="T5" fmla="*/ 3 h 68"/>
                  <a:gd name="T6" fmla="*/ 72 w 115"/>
                  <a:gd name="T7" fmla="*/ 4 h 68"/>
                  <a:gd name="T8" fmla="*/ 56 w 115"/>
                  <a:gd name="T9" fmla="*/ 18 h 68"/>
                  <a:gd name="T10" fmla="*/ 49 w 115"/>
                  <a:gd name="T11" fmla="*/ 23 h 68"/>
                  <a:gd name="T12" fmla="*/ 45 w 115"/>
                  <a:gd name="T13" fmla="*/ 21 h 68"/>
                  <a:gd name="T14" fmla="*/ 35 w 115"/>
                  <a:gd name="T15" fmla="*/ 20 h 68"/>
                  <a:gd name="T16" fmla="*/ 29 w 115"/>
                  <a:gd name="T17" fmla="*/ 19 h 68"/>
                  <a:gd name="T18" fmla="*/ 20 w 115"/>
                  <a:gd name="T19" fmla="*/ 18 h 68"/>
                  <a:gd name="T20" fmla="*/ 17 w 115"/>
                  <a:gd name="T21" fmla="*/ 18 h 68"/>
                  <a:gd name="T22" fmla="*/ 10 w 115"/>
                  <a:gd name="T23" fmla="*/ 17 h 68"/>
                  <a:gd name="T24" fmla="*/ 9 w 115"/>
                  <a:gd name="T25" fmla="*/ 17 h 68"/>
                  <a:gd name="T26" fmla="*/ 5 w 115"/>
                  <a:gd name="T27" fmla="*/ 20 h 68"/>
                  <a:gd name="T28" fmla="*/ 5 w 115"/>
                  <a:gd name="T29" fmla="*/ 22 h 68"/>
                  <a:gd name="T30" fmla="*/ 5 w 115"/>
                  <a:gd name="T31" fmla="*/ 26 h 68"/>
                  <a:gd name="T32" fmla="*/ 5 w 115"/>
                  <a:gd name="T33" fmla="*/ 26 h 68"/>
                  <a:gd name="T34" fmla="*/ 5 w 115"/>
                  <a:gd name="T35" fmla="*/ 26 h 68"/>
                  <a:gd name="T36" fmla="*/ 5 w 115"/>
                  <a:gd name="T37" fmla="*/ 26 h 68"/>
                  <a:gd name="T38" fmla="*/ 5 w 115"/>
                  <a:gd name="T39" fmla="*/ 26 h 68"/>
                  <a:gd name="T40" fmla="*/ 5 w 115"/>
                  <a:gd name="T41" fmla="*/ 27 h 68"/>
                  <a:gd name="T42" fmla="*/ 5 w 115"/>
                  <a:gd name="T43" fmla="*/ 27 h 68"/>
                  <a:gd name="T44" fmla="*/ 4 w 115"/>
                  <a:gd name="T45" fmla="*/ 27 h 68"/>
                  <a:gd name="T46" fmla="*/ 4 w 115"/>
                  <a:gd name="T47" fmla="*/ 27 h 68"/>
                  <a:gd name="T48" fmla="*/ 4 w 115"/>
                  <a:gd name="T49" fmla="*/ 27 h 68"/>
                  <a:gd name="T50" fmla="*/ 3 w 115"/>
                  <a:gd name="T51" fmla="*/ 28 h 68"/>
                  <a:gd name="T52" fmla="*/ 3 w 115"/>
                  <a:gd name="T53" fmla="*/ 28 h 68"/>
                  <a:gd name="T54" fmla="*/ 2 w 115"/>
                  <a:gd name="T55" fmla="*/ 28 h 68"/>
                  <a:gd name="T56" fmla="*/ 2 w 115"/>
                  <a:gd name="T57" fmla="*/ 28 h 68"/>
                  <a:gd name="T58" fmla="*/ 1 w 115"/>
                  <a:gd name="T59" fmla="*/ 29 h 68"/>
                  <a:gd name="T60" fmla="*/ 1 w 115"/>
                  <a:gd name="T61" fmla="*/ 35 h 68"/>
                  <a:gd name="T62" fmla="*/ 4 w 115"/>
                  <a:gd name="T63" fmla="*/ 52 h 68"/>
                  <a:gd name="T64" fmla="*/ 7 w 115"/>
                  <a:gd name="T65" fmla="*/ 64 h 68"/>
                  <a:gd name="T66" fmla="*/ 8 w 115"/>
                  <a:gd name="T67" fmla="*/ 68 h 68"/>
                  <a:gd name="T68" fmla="*/ 8 w 115"/>
                  <a:gd name="T69" fmla="*/ 68 h 68"/>
                  <a:gd name="T70" fmla="*/ 12 w 115"/>
                  <a:gd name="T71" fmla="*/ 68 h 68"/>
                  <a:gd name="T72" fmla="*/ 26 w 115"/>
                  <a:gd name="T73" fmla="*/ 65 h 68"/>
                  <a:gd name="T74" fmla="*/ 42 w 115"/>
                  <a:gd name="T75" fmla="*/ 60 h 68"/>
                  <a:gd name="T76" fmla="*/ 52 w 115"/>
                  <a:gd name="T77" fmla="*/ 55 h 68"/>
                  <a:gd name="T78" fmla="*/ 65 w 115"/>
                  <a:gd name="T79" fmla="*/ 53 h 68"/>
                  <a:gd name="T80" fmla="*/ 65 w 115"/>
                  <a:gd name="T81" fmla="*/ 53 h 68"/>
                  <a:gd name="T82" fmla="*/ 72 w 115"/>
                  <a:gd name="T83" fmla="*/ 48 h 68"/>
                  <a:gd name="T84" fmla="*/ 72 w 115"/>
                  <a:gd name="T85" fmla="*/ 47 h 68"/>
                  <a:gd name="T86" fmla="*/ 87 w 115"/>
                  <a:gd name="T87" fmla="*/ 42 h 68"/>
                  <a:gd name="T88" fmla="*/ 97 w 115"/>
                  <a:gd name="T89" fmla="*/ 39 h 68"/>
                  <a:gd name="T90" fmla="*/ 105 w 115"/>
                  <a:gd name="T91" fmla="*/ 32 h 68"/>
                  <a:gd name="T92" fmla="*/ 107 w 115"/>
                  <a:gd name="T93" fmla="*/ 28 h 68"/>
                  <a:gd name="T94" fmla="*/ 113 w 115"/>
                  <a:gd name="T95" fmla="*/ 25 h 68"/>
                  <a:gd name="T96" fmla="*/ 115 w 115"/>
                  <a:gd name="T97" fmla="*/ 25 h 68"/>
                  <a:gd name="T98" fmla="*/ 107 w 115"/>
                  <a:gd name="T99" fmla="*/ 8 h 68"/>
                  <a:gd name="T100" fmla="*/ 106 w 115"/>
                  <a:gd name="T101" fmla="*/ 5 h 68"/>
                  <a:gd name="T102" fmla="*/ 106 w 115"/>
                  <a:gd name="T103" fmla="*/ 5 h 68"/>
                  <a:gd name="T104" fmla="*/ 105 w 115"/>
                  <a:gd name="T105" fmla="*/ 2 h 68"/>
                  <a:gd name="T106" fmla="*/ 104 w 115"/>
                  <a:gd name="T107" fmla="*/ 2 h 68"/>
                  <a:gd name="T108" fmla="*/ 104 w 115"/>
                  <a:gd name="T109" fmla="*/ 0 h 68"/>
                  <a:gd name="T110" fmla="*/ 103 w 115"/>
                  <a:gd name="T111" fmla="*/ 0 h 68"/>
                  <a:gd name="T112" fmla="*/ 94 w 115"/>
                  <a:gd name="T113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5" h="68">
                    <a:moveTo>
                      <a:pt x="94" y="2"/>
                    </a:moveTo>
                    <a:cubicBezTo>
                      <a:pt x="91" y="3"/>
                      <a:pt x="88" y="3"/>
                      <a:pt x="84" y="3"/>
                    </a:cubicBezTo>
                    <a:cubicBezTo>
                      <a:pt x="83" y="3"/>
                      <a:pt x="81" y="3"/>
                      <a:pt x="80" y="3"/>
                    </a:cubicBezTo>
                    <a:cubicBezTo>
                      <a:pt x="77" y="3"/>
                      <a:pt x="73" y="3"/>
                      <a:pt x="72" y="4"/>
                    </a:cubicBezTo>
                    <a:cubicBezTo>
                      <a:pt x="70" y="5"/>
                      <a:pt x="57" y="14"/>
                      <a:pt x="56" y="18"/>
                    </a:cubicBezTo>
                    <a:cubicBezTo>
                      <a:pt x="54" y="22"/>
                      <a:pt x="51" y="23"/>
                      <a:pt x="49" y="23"/>
                    </a:cubicBezTo>
                    <a:cubicBezTo>
                      <a:pt x="48" y="23"/>
                      <a:pt x="46" y="22"/>
                      <a:pt x="45" y="21"/>
                    </a:cubicBezTo>
                    <a:cubicBezTo>
                      <a:pt x="44" y="20"/>
                      <a:pt x="38" y="20"/>
                      <a:pt x="35" y="20"/>
                    </a:cubicBezTo>
                    <a:cubicBezTo>
                      <a:pt x="31" y="20"/>
                      <a:pt x="30" y="20"/>
                      <a:pt x="29" y="19"/>
                    </a:cubicBezTo>
                    <a:cubicBezTo>
                      <a:pt x="28" y="18"/>
                      <a:pt x="24" y="18"/>
                      <a:pt x="20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4" y="18"/>
                      <a:pt x="12" y="18"/>
                      <a:pt x="10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7"/>
                      <a:pt x="6" y="18"/>
                      <a:pt x="5" y="20"/>
                    </a:cubicBezTo>
                    <a:cubicBezTo>
                      <a:pt x="5" y="20"/>
                      <a:pt x="5" y="21"/>
                      <a:pt x="5" y="22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2" y="31"/>
                      <a:pt x="2" y="34"/>
                      <a:pt x="1" y="35"/>
                    </a:cubicBezTo>
                    <a:cubicBezTo>
                      <a:pt x="0" y="38"/>
                      <a:pt x="1" y="47"/>
                      <a:pt x="4" y="52"/>
                    </a:cubicBezTo>
                    <a:cubicBezTo>
                      <a:pt x="7" y="55"/>
                      <a:pt x="7" y="60"/>
                      <a:pt x="7" y="64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10" y="68"/>
                      <a:pt x="12" y="68"/>
                    </a:cubicBezTo>
                    <a:cubicBezTo>
                      <a:pt x="17" y="68"/>
                      <a:pt x="23" y="67"/>
                      <a:pt x="26" y="65"/>
                    </a:cubicBezTo>
                    <a:cubicBezTo>
                      <a:pt x="32" y="61"/>
                      <a:pt x="36" y="60"/>
                      <a:pt x="42" y="60"/>
                    </a:cubicBezTo>
                    <a:cubicBezTo>
                      <a:pt x="46" y="60"/>
                      <a:pt x="51" y="57"/>
                      <a:pt x="52" y="55"/>
                    </a:cubicBezTo>
                    <a:cubicBezTo>
                      <a:pt x="55" y="52"/>
                      <a:pt x="62" y="52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7" y="53"/>
                      <a:pt x="69" y="50"/>
                      <a:pt x="72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5" y="45"/>
                      <a:pt x="80" y="43"/>
                      <a:pt x="87" y="42"/>
                    </a:cubicBezTo>
                    <a:cubicBezTo>
                      <a:pt x="90" y="41"/>
                      <a:pt x="94" y="40"/>
                      <a:pt x="97" y="39"/>
                    </a:cubicBezTo>
                    <a:cubicBezTo>
                      <a:pt x="104" y="37"/>
                      <a:pt x="104" y="34"/>
                      <a:pt x="105" y="32"/>
                    </a:cubicBezTo>
                    <a:cubicBezTo>
                      <a:pt x="106" y="31"/>
                      <a:pt x="106" y="29"/>
                      <a:pt x="107" y="28"/>
                    </a:cubicBezTo>
                    <a:cubicBezTo>
                      <a:pt x="109" y="26"/>
                      <a:pt x="111" y="26"/>
                      <a:pt x="113" y="25"/>
                    </a:cubicBezTo>
                    <a:cubicBezTo>
                      <a:pt x="114" y="25"/>
                      <a:pt x="115" y="25"/>
                      <a:pt x="115" y="25"/>
                    </a:cubicBezTo>
                    <a:cubicBezTo>
                      <a:pt x="113" y="19"/>
                      <a:pt x="110" y="13"/>
                      <a:pt x="107" y="8"/>
                    </a:cubicBezTo>
                    <a:cubicBezTo>
                      <a:pt x="107" y="7"/>
                      <a:pt x="106" y="6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4"/>
                      <a:pt x="105" y="3"/>
                      <a:pt x="105" y="2"/>
                    </a:cubicBezTo>
                    <a:cubicBezTo>
                      <a:pt x="105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4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0" y="1"/>
                      <a:pt x="96" y="2"/>
                      <a:pt x="9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3" name="Freeform 1177"/>
              <p:cNvSpPr>
                <a:spLocks/>
              </p:cNvSpPr>
              <p:nvPr/>
            </p:nvSpPr>
            <p:spPr bwMode="auto">
              <a:xfrm>
                <a:off x="3279" y="2401"/>
                <a:ext cx="149" cy="93"/>
              </a:xfrm>
              <a:custGeom>
                <a:avLst/>
                <a:gdLst>
                  <a:gd name="T0" fmla="*/ 101 w 155"/>
                  <a:gd name="T1" fmla="*/ 92 h 96"/>
                  <a:gd name="T2" fmla="*/ 110 w 155"/>
                  <a:gd name="T3" fmla="*/ 96 h 96"/>
                  <a:gd name="T4" fmla="*/ 111 w 155"/>
                  <a:gd name="T5" fmla="*/ 96 h 96"/>
                  <a:gd name="T6" fmla="*/ 125 w 155"/>
                  <a:gd name="T7" fmla="*/ 86 h 96"/>
                  <a:gd name="T8" fmla="*/ 138 w 155"/>
                  <a:gd name="T9" fmla="*/ 70 h 96"/>
                  <a:gd name="T10" fmla="*/ 144 w 155"/>
                  <a:gd name="T11" fmla="*/ 68 h 96"/>
                  <a:gd name="T12" fmla="*/ 153 w 155"/>
                  <a:gd name="T13" fmla="*/ 66 h 96"/>
                  <a:gd name="T14" fmla="*/ 155 w 155"/>
                  <a:gd name="T15" fmla="*/ 63 h 96"/>
                  <a:gd name="T16" fmla="*/ 140 w 155"/>
                  <a:gd name="T17" fmla="*/ 56 h 96"/>
                  <a:gd name="T18" fmla="*/ 115 w 155"/>
                  <a:gd name="T19" fmla="*/ 40 h 96"/>
                  <a:gd name="T20" fmla="*/ 102 w 155"/>
                  <a:gd name="T21" fmla="*/ 22 h 96"/>
                  <a:gd name="T22" fmla="*/ 82 w 155"/>
                  <a:gd name="T23" fmla="*/ 16 h 96"/>
                  <a:gd name="T24" fmla="*/ 70 w 155"/>
                  <a:gd name="T25" fmla="*/ 2 h 96"/>
                  <a:gd name="T26" fmla="*/ 60 w 155"/>
                  <a:gd name="T27" fmla="*/ 3 h 96"/>
                  <a:gd name="T28" fmla="*/ 55 w 155"/>
                  <a:gd name="T29" fmla="*/ 7 h 96"/>
                  <a:gd name="T30" fmla="*/ 49 w 155"/>
                  <a:gd name="T31" fmla="*/ 12 h 96"/>
                  <a:gd name="T32" fmla="*/ 48 w 155"/>
                  <a:gd name="T33" fmla="*/ 16 h 96"/>
                  <a:gd name="T34" fmla="*/ 39 w 155"/>
                  <a:gd name="T35" fmla="*/ 18 h 96"/>
                  <a:gd name="T36" fmla="*/ 35 w 155"/>
                  <a:gd name="T37" fmla="*/ 17 h 96"/>
                  <a:gd name="T38" fmla="*/ 32 w 155"/>
                  <a:gd name="T39" fmla="*/ 18 h 96"/>
                  <a:gd name="T40" fmla="*/ 13 w 155"/>
                  <a:gd name="T41" fmla="*/ 4 h 96"/>
                  <a:gd name="T42" fmla="*/ 9 w 155"/>
                  <a:gd name="T43" fmla="*/ 4 h 96"/>
                  <a:gd name="T44" fmla="*/ 16 w 155"/>
                  <a:gd name="T45" fmla="*/ 15 h 96"/>
                  <a:gd name="T46" fmla="*/ 21 w 155"/>
                  <a:gd name="T47" fmla="*/ 25 h 96"/>
                  <a:gd name="T48" fmla="*/ 7 w 155"/>
                  <a:gd name="T49" fmla="*/ 26 h 96"/>
                  <a:gd name="T50" fmla="*/ 1 w 155"/>
                  <a:gd name="T51" fmla="*/ 27 h 96"/>
                  <a:gd name="T52" fmla="*/ 2 w 155"/>
                  <a:gd name="T53" fmla="*/ 33 h 96"/>
                  <a:gd name="T54" fmla="*/ 11 w 155"/>
                  <a:gd name="T55" fmla="*/ 44 h 96"/>
                  <a:gd name="T56" fmla="*/ 13 w 155"/>
                  <a:gd name="T57" fmla="*/ 66 h 96"/>
                  <a:gd name="T58" fmla="*/ 14 w 155"/>
                  <a:gd name="T59" fmla="*/ 67 h 96"/>
                  <a:gd name="T60" fmla="*/ 16 w 155"/>
                  <a:gd name="T61" fmla="*/ 66 h 96"/>
                  <a:gd name="T62" fmla="*/ 18 w 155"/>
                  <a:gd name="T63" fmla="*/ 66 h 96"/>
                  <a:gd name="T64" fmla="*/ 18 w 155"/>
                  <a:gd name="T65" fmla="*/ 66 h 96"/>
                  <a:gd name="T66" fmla="*/ 19 w 155"/>
                  <a:gd name="T67" fmla="*/ 66 h 96"/>
                  <a:gd name="T68" fmla="*/ 33 w 155"/>
                  <a:gd name="T69" fmla="*/ 58 h 96"/>
                  <a:gd name="T70" fmla="*/ 44 w 155"/>
                  <a:gd name="T71" fmla="*/ 55 h 96"/>
                  <a:gd name="T72" fmla="*/ 63 w 155"/>
                  <a:gd name="T73" fmla="*/ 62 h 96"/>
                  <a:gd name="T74" fmla="*/ 77 w 155"/>
                  <a:gd name="T75" fmla="*/ 69 h 96"/>
                  <a:gd name="T76" fmla="*/ 87 w 155"/>
                  <a:gd name="T77" fmla="*/ 77 h 96"/>
                  <a:gd name="T78" fmla="*/ 97 w 155"/>
                  <a:gd name="T79" fmla="*/ 81 h 96"/>
                  <a:gd name="T80" fmla="*/ 98 w 155"/>
                  <a:gd name="T81" fmla="*/ 83 h 96"/>
                  <a:gd name="T82" fmla="*/ 98 w 155"/>
                  <a:gd name="T83" fmla="*/ 85 h 96"/>
                  <a:gd name="T84" fmla="*/ 98 w 155"/>
                  <a:gd name="T85" fmla="*/ 88 h 96"/>
                  <a:gd name="T86" fmla="*/ 99 w 155"/>
                  <a:gd name="T8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5" h="96">
                    <a:moveTo>
                      <a:pt x="100" y="92"/>
                    </a:moveTo>
                    <a:cubicBezTo>
                      <a:pt x="100" y="92"/>
                      <a:pt x="100" y="92"/>
                      <a:pt x="101" y="92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1" y="92"/>
                      <a:pt x="101" y="92"/>
                      <a:pt x="102" y="92"/>
                    </a:cubicBezTo>
                    <a:cubicBezTo>
                      <a:pt x="103" y="92"/>
                      <a:pt x="103" y="92"/>
                      <a:pt x="103" y="92"/>
                    </a:cubicBezTo>
                    <a:cubicBezTo>
                      <a:pt x="105" y="92"/>
                      <a:pt x="109" y="92"/>
                      <a:pt x="110" y="96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0" y="95"/>
                      <a:pt x="110" y="96"/>
                      <a:pt x="110" y="96"/>
                    </a:cubicBezTo>
                    <a:cubicBezTo>
                      <a:pt x="110" y="96"/>
                      <a:pt x="111" y="96"/>
                      <a:pt x="111" y="96"/>
                    </a:cubicBezTo>
                    <a:cubicBezTo>
                      <a:pt x="113" y="96"/>
                      <a:pt x="114" y="95"/>
                      <a:pt x="115" y="94"/>
                    </a:cubicBezTo>
                    <a:cubicBezTo>
                      <a:pt x="116" y="93"/>
                      <a:pt x="116" y="93"/>
                      <a:pt x="116" y="93"/>
                    </a:cubicBezTo>
                    <a:cubicBezTo>
                      <a:pt x="115" y="88"/>
                      <a:pt x="120" y="87"/>
                      <a:pt x="125" y="86"/>
                    </a:cubicBezTo>
                    <a:cubicBezTo>
                      <a:pt x="127" y="85"/>
                      <a:pt x="131" y="84"/>
                      <a:pt x="132" y="83"/>
                    </a:cubicBezTo>
                    <a:cubicBezTo>
                      <a:pt x="132" y="81"/>
                      <a:pt x="132" y="81"/>
                      <a:pt x="132" y="81"/>
                    </a:cubicBezTo>
                    <a:cubicBezTo>
                      <a:pt x="133" y="76"/>
                      <a:pt x="135" y="71"/>
                      <a:pt x="138" y="70"/>
                    </a:cubicBezTo>
                    <a:cubicBezTo>
                      <a:pt x="139" y="70"/>
                      <a:pt x="139" y="70"/>
                      <a:pt x="140" y="70"/>
                    </a:cubicBezTo>
                    <a:cubicBezTo>
                      <a:pt x="140" y="70"/>
                      <a:pt x="141" y="70"/>
                      <a:pt x="141" y="70"/>
                    </a:cubicBezTo>
                    <a:cubicBezTo>
                      <a:pt x="142" y="70"/>
                      <a:pt x="143" y="69"/>
                      <a:pt x="144" y="68"/>
                    </a:cubicBezTo>
                    <a:cubicBezTo>
                      <a:pt x="145" y="66"/>
                      <a:pt x="147" y="65"/>
                      <a:pt x="149" y="65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51" y="65"/>
                      <a:pt x="152" y="65"/>
                      <a:pt x="153" y="66"/>
                    </a:cubicBezTo>
                    <a:cubicBezTo>
                      <a:pt x="154" y="66"/>
                      <a:pt x="155" y="66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2" y="61"/>
                      <a:pt x="149" y="60"/>
                      <a:pt x="147" y="6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4" y="60"/>
                      <a:pt x="142" y="58"/>
                      <a:pt x="140" y="56"/>
                    </a:cubicBezTo>
                    <a:cubicBezTo>
                      <a:pt x="138" y="55"/>
                      <a:pt x="136" y="53"/>
                      <a:pt x="134" y="52"/>
                    </a:cubicBezTo>
                    <a:cubicBezTo>
                      <a:pt x="132" y="51"/>
                      <a:pt x="123" y="48"/>
                      <a:pt x="120" y="44"/>
                    </a:cubicBezTo>
                    <a:cubicBezTo>
                      <a:pt x="120" y="43"/>
                      <a:pt x="117" y="41"/>
                      <a:pt x="115" y="40"/>
                    </a:cubicBezTo>
                    <a:cubicBezTo>
                      <a:pt x="112" y="38"/>
                      <a:pt x="110" y="37"/>
                      <a:pt x="109" y="35"/>
                    </a:cubicBezTo>
                    <a:cubicBezTo>
                      <a:pt x="108" y="33"/>
                      <a:pt x="106" y="29"/>
                      <a:pt x="104" y="26"/>
                    </a:cubicBezTo>
                    <a:cubicBezTo>
                      <a:pt x="103" y="25"/>
                      <a:pt x="102" y="23"/>
                      <a:pt x="102" y="22"/>
                    </a:cubicBezTo>
                    <a:cubicBezTo>
                      <a:pt x="102" y="21"/>
                      <a:pt x="101" y="20"/>
                      <a:pt x="101" y="20"/>
                    </a:cubicBezTo>
                    <a:cubicBezTo>
                      <a:pt x="100" y="19"/>
                      <a:pt x="99" y="19"/>
                      <a:pt x="97" y="19"/>
                    </a:cubicBezTo>
                    <a:cubicBezTo>
                      <a:pt x="86" y="19"/>
                      <a:pt x="82" y="19"/>
                      <a:pt x="82" y="16"/>
                    </a:cubicBezTo>
                    <a:cubicBezTo>
                      <a:pt x="82" y="13"/>
                      <a:pt x="81" y="6"/>
                      <a:pt x="80" y="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6" y="5"/>
                      <a:pt x="72" y="4"/>
                      <a:pt x="70" y="2"/>
                    </a:cubicBezTo>
                    <a:cubicBezTo>
                      <a:pt x="69" y="1"/>
                      <a:pt x="67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2"/>
                      <a:pt x="62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59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2" y="7"/>
                      <a:pt x="49" y="10"/>
                      <a:pt x="49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3"/>
                      <a:pt x="49" y="15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6" y="18"/>
                      <a:pt x="45" y="19"/>
                      <a:pt x="43" y="19"/>
                    </a:cubicBezTo>
                    <a:cubicBezTo>
                      <a:pt x="42" y="18"/>
                      <a:pt x="40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8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3" y="18"/>
                      <a:pt x="32" y="18"/>
                    </a:cubicBezTo>
                    <a:cubicBezTo>
                      <a:pt x="31" y="18"/>
                      <a:pt x="29" y="17"/>
                      <a:pt x="27" y="16"/>
                    </a:cubicBezTo>
                    <a:cubicBezTo>
                      <a:pt x="27" y="15"/>
                      <a:pt x="26" y="15"/>
                      <a:pt x="26" y="14"/>
                    </a:cubicBezTo>
                    <a:cubicBezTo>
                      <a:pt x="21" y="8"/>
                      <a:pt x="16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5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6" y="15"/>
                    </a:cubicBezTo>
                    <a:cubicBezTo>
                      <a:pt x="20" y="15"/>
                      <a:pt x="25" y="20"/>
                      <a:pt x="25" y="22"/>
                    </a:cubicBezTo>
                    <a:cubicBezTo>
                      <a:pt x="24" y="24"/>
                      <a:pt x="23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5"/>
                      <a:pt x="18" y="26"/>
                      <a:pt x="17" y="26"/>
                    </a:cubicBezTo>
                    <a:cubicBezTo>
                      <a:pt x="15" y="27"/>
                      <a:pt x="12" y="28"/>
                      <a:pt x="9" y="27"/>
                    </a:cubicBezTo>
                    <a:cubicBezTo>
                      <a:pt x="8" y="27"/>
                      <a:pt x="7" y="27"/>
                      <a:pt x="7" y="26"/>
                    </a:cubicBezTo>
                    <a:cubicBezTo>
                      <a:pt x="5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9"/>
                      <a:pt x="0" y="32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5" y="33"/>
                      <a:pt x="7" y="34"/>
                      <a:pt x="7" y="35"/>
                    </a:cubicBezTo>
                    <a:cubicBezTo>
                      <a:pt x="8" y="37"/>
                      <a:pt x="7" y="39"/>
                      <a:pt x="6" y="41"/>
                    </a:cubicBezTo>
                    <a:cubicBezTo>
                      <a:pt x="9" y="41"/>
                      <a:pt x="10" y="43"/>
                      <a:pt x="11" y="44"/>
                    </a:cubicBezTo>
                    <a:cubicBezTo>
                      <a:pt x="11" y="45"/>
                      <a:pt x="11" y="46"/>
                      <a:pt x="12" y="46"/>
                    </a:cubicBezTo>
                    <a:cubicBezTo>
                      <a:pt x="13" y="48"/>
                      <a:pt x="14" y="50"/>
                      <a:pt x="13" y="54"/>
                    </a:cubicBezTo>
                    <a:cubicBezTo>
                      <a:pt x="12" y="57"/>
                      <a:pt x="13" y="62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4" y="67"/>
                      <a:pt x="15" y="67"/>
                      <a:pt x="15" y="67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64"/>
                      <a:pt x="26" y="58"/>
                      <a:pt x="30" y="58"/>
                    </a:cubicBezTo>
                    <a:cubicBezTo>
                      <a:pt x="31" y="58"/>
                      <a:pt x="32" y="58"/>
                      <a:pt x="33" y="58"/>
                    </a:cubicBezTo>
                    <a:cubicBezTo>
                      <a:pt x="34" y="58"/>
                      <a:pt x="35" y="58"/>
                      <a:pt x="35" y="58"/>
                    </a:cubicBezTo>
                    <a:cubicBezTo>
                      <a:pt x="36" y="58"/>
                      <a:pt x="37" y="58"/>
                      <a:pt x="37" y="58"/>
                    </a:cubicBezTo>
                    <a:cubicBezTo>
                      <a:pt x="38" y="56"/>
                      <a:pt x="41" y="55"/>
                      <a:pt x="44" y="55"/>
                    </a:cubicBezTo>
                    <a:cubicBezTo>
                      <a:pt x="45" y="55"/>
                      <a:pt x="51" y="56"/>
                      <a:pt x="53" y="58"/>
                    </a:cubicBezTo>
                    <a:cubicBezTo>
                      <a:pt x="54" y="59"/>
                      <a:pt x="59" y="61"/>
                      <a:pt x="60" y="61"/>
                    </a:cubicBezTo>
                    <a:cubicBezTo>
                      <a:pt x="61" y="61"/>
                      <a:pt x="62" y="62"/>
                      <a:pt x="63" y="62"/>
                    </a:cubicBezTo>
                    <a:cubicBezTo>
                      <a:pt x="63" y="63"/>
                      <a:pt x="64" y="64"/>
                      <a:pt x="65" y="64"/>
                    </a:cubicBezTo>
                    <a:cubicBezTo>
                      <a:pt x="65" y="64"/>
                      <a:pt x="66" y="64"/>
                      <a:pt x="66" y="64"/>
                    </a:cubicBezTo>
                    <a:cubicBezTo>
                      <a:pt x="69" y="64"/>
                      <a:pt x="77" y="64"/>
                      <a:pt x="77" y="69"/>
                    </a:cubicBezTo>
                    <a:cubicBezTo>
                      <a:pt x="77" y="69"/>
                      <a:pt x="78" y="71"/>
                      <a:pt x="80" y="71"/>
                    </a:cubicBezTo>
                    <a:cubicBezTo>
                      <a:pt x="82" y="71"/>
                      <a:pt x="84" y="73"/>
                      <a:pt x="85" y="75"/>
                    </a:cubicBezTo>
                    <a:cubicBezTo>
                      <a:pt x="86" y="75"/>
                      <a:pt x="87" y="77"/>
                      <a:pt x="87" y="77"/>
                    </a:cubicBezTo>
                    <a:cubicBezTo>
                      <a:pt x="88" y="77"/>
                      <a:pt x="89" y="77"/>
                      <a:pt x="90" y="77"/>
                    </a:cubicBezTo>
                    <a:cubicBezTo>
                      <a:pt x="92" y="77"/>
                      <a:pt x="97" y="77"/>
                      <a:pt x="97" y="80"/>
                    </a:cubicBezTo>
                    <a:cubicBezTo>
                      <a:pt x="97" y="80"/>
                      <a:pt x="97" y="81"/>
                      <a:pt x="97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3"/>
                    </a:cubicBezTo>
                    <a:cubicBezTo>
                      <a:pt x="98" y="83"/>
                      <a:pt x="98" y="83"/>
                      <a:pt x="98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98" y="86"/>
                      <a:pt x="98" y="87"/>
                      <a:pt x="98" y="87"/>
                    </a:cubicBezTo>
                    <a:cubicBezTo>
                      <a:pt x="98" y="87"/>
                      <a:pt x="98" y="88"/>
                      <a:pt x="98" y="88"/>
                    </a:cubicBezTo>
                    <a:cubicBezTo>
                      <a:pt x="98" y="88"/>
                      <a:pt x="98" y="89"/>
                      <a:pt x="98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9" y="90"/>
                      <a:pt x="99" y="91"/>
                      <a:pt x="99" y="92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9" y="92"/>
                      <a:pt x="100" y="9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4" name="Freeform 1178"/>
              <p:cNvSpPr>
                <a:spLocks/>
              </p:cNvSpPr>
              <p:nvPr/>
            </p:nvSpPr>
            <p:spPr bwMode="auto">
              <a:xfrm>
                <a:off x="3184" y="2437"/>
                <a:ext cx="207" cy="177"/>
              </a:xfrm>
              <a:custGeom>
                <a:avLst/>
                <a:gdLst>
                  <a:gd name="T0" fmla="*/ 188 w 216"/>
                  <a:gd name="T1" fmla="*/ 129 h 184"/>
                  <a:gd name="T2" fmla="*/ 187 w 216"/>
                  <a:gd name="T3" fmla="*/ 127 h 184"/>
                  <a:gd name="T4" fmla="*/ 199 w 216"/>
                  <a:gd name="T5" fmla="*/ 112 h 184"/>
                  <a:gd name="T6" fmla="*/ 186 w 216"/>
                  <a:gd name="T7" fmla="*/ 94 h 184"/>
                  <a:gd name="T8" fmla="*/ 188 w 216"/>
                  <a:gd name="T9" fmla="*/ 71 h 184"/>
                  <a:gd name="T10" fmla="*/ 192 w 216"/>
                  <a:gd name="T11" fmla="*/ 60 h 184"/>
                  <a:gd name="T12" fmla="*/ 193 w 216"/>
                  <a:gd name="T13" fmla="*/ 57 h 184"/>
                  <a:gd name="T14" fmla="*/ 194 w 216"/>
                  <a:gd name="T15" fmla="*/ 56 h 184"/>
                  <a:gd name="T16" fmla="*/ 193 w 216"/>
                  <a:gd name="T17" fmla="*/ 53 h 184"/>
                  <a:gd name="T18" fmla="*/ 193 w 216"/>
                  <a:gd name="T19" fmla="*/ 49 h 184"/>
                  <a:gd name="T20" fmla="*/ 193 w 216"/>
                  <a:gd name="T21" fmla="*/ 46 h 184"/>
                  <a:gd name="T22" fmla="*/ 187 w 216"/>
                  <a:gd name="T23" fmla="*/ 44 h 184"/>
                  <a:gd name="T24" fmla="*/ 179 w 216"/>
                  <a:gd name="T25" fmla="*/ 38 h 184"/>
                  <a:gd name="T26" fmla="*/ 159 w 216"/>
                  <a:gd name="T27" fmla="*/ 28 h 184"/>
                  <a:gd name="T28" fmla="*/ 139 w 216"/>
                  <a:gd name="T29" fmla="*/ 23 h 184"/>
                  <a:gd name="T30" fmla="*/ 121 w 216"/>
                  <a:gd name="T31" fmla="*/ 31 h 184"/>
                  <a:gd name="T32" fmla="*/ 120 w 216"/>
                  <a:gd name="T33" fmla="*/ 32 h 184"/>
                  <a:gd name="T34" fmla="*/ 118 w 216"/>
                  <a:gd name="T35" fmla="*/ 33 h 184"/>
                  <a:gd name="T36" fmla="*/ 115 w 216"/>
                  <a:gd name="T37" fmla="*/ 33 h 184"/>
                  <a:gd name="T38" fmla="*/ 111 w 216"/>
                  <a:gd name="T39" fmla="*/ 39 h 184"/>
                  <a:gd name="T40" fmla="*/ 65 w 216"/>
                  <a:gd name="T41" fmla="*/ 33 h 184"/>
                  <a:gd name="T42" fmla="*/ 47 w 216"/>
                  <a:gd name="T43" fmla="*/ 17 h 184"/>
                  <a:gd name="T44" fmla="*/ 44 w 216"/>
                  <a:gd name="T45" fmla="*/ 16 h 184"/>
                  <a:gd name="T46" fmla="*/ 42 w 216"/>
                  <a:gd name="T47" fmla="*/ 14 h 184"/>
                  <a:gd name="T48" fmla="*/ 42 w 216"/>
                  <a:gd name="T49" fmla="*/ 3 h 184"/>
                  <a:gd name="T50" fmla="*/ 31 w 216"/>
                  <a:gd name="T51" fmla="*/ 10 h 184"/>
                  <a:gd name="T52" fmla="*/ 28 w 216"/>
                  <a:gd name="T53" fmla="*/ 11 h 184"/>
                  <a:gd name="T54" fmla="*/ 26 w 216"/>
                  <a:gd name="T55" fmla="*/ 12 h 184"/>
                  <a:gd name="T56" fmla="*/ 22 w 216"/>
                  <a:gd name="T57" fmla="*/ 13 h 184"/>
                  <a:gd name="T58" fmla="*/ 20 w 216"/>
                  <a:gd name="T59" fmla="*/ 13 h 184"/>
                  <a:gd name="T60" fmla="*/ 11 w 216"/>
                  <a:gd name="T61" fmla="*/ 10 h 184"/>
                  <a:gd name="T62" fmla="*/ 5 w 216"/>
                  <a:gd name="T63" fmla="*/ 2 h 184"/>
                  <a:gd name="T64" fmla="*/ 4 w 216"/>
                  <a:gd name="T65" fmla="*/ 0 h 184"/>
                  <a:gd name="T66" fmla="*/ 3 w 216"/>
                  <a:gd name="T67" fmla="*/ 0 h 184"/>
                  <a:gd name="T68" fmla="*/ 2 w 216"/>
                  <a:gd name="T69" fmla="*/ 19 h 184"/>
                  <a:gd name="T70" fmla="*/ 7 w 216"/>
                  <a:gd name="T71" fmla="*/ 31 h 184"/>
                  <a:gd name="T72" fmla="*/ 8 w 216"/>
                  <a:gd name="T73" fmla="*/ 34 h 184"/>
                  <a:gd name="T74" fmla="*/ 12 w 216"/>
                  <a:gd name="T75" fmla="*/ 43 h 184"/>
                  <a:gd name="T76" fmla="*/ 22 w 216"/>
                  <a:gd name="T77" fmla="*/ 57 h 184"/>
                  <a:gd name="T78" fmla="*/ 16 w 216"/>
                  <a:gd name="T79" fmla="*/ 71 h 184"/>
                  <a:gd name="T80" fmla="*/ 39 w 216"/>
                  <a:gd name="T81" fmla="*/ 97 h 184"/>
                  <a:gd name="T82" fmla="*/ 40 w 216"/>
                  <a:gd name="T83" fmla="*/ 108 h 184"/>
                  <a:gd name="T84" fmla="*/ 44 w 216"/>
                  <a:gd name="T85" fmla="*/ 117 h 184"/>
                  <a:gd name="T86" fmla="*/ 46 w 216"/>
                  <a:gd name="T87" fmla="*/ 119 h 184"/>
                  <a:gd name="T88" fmla="*/ 47 w 216"/>
                  <a:gd name="T89" fmla="*/ 121 h 184"/>
                  <a:gd name="T90" fmla="*/ 49 w 216"/>
                  <a:gd name="T91" fmla="*/ 122 h 184"/>
                  <a:gd name="T92" fmla="*/ 55 w 216"/>
                  <a:gd name="T93" fmla="*/ 120 h 184"/>
                  <a:gd name="T94" fmla="*/ 78 w 216"/>
                  <a:gd name="T95" fmla="*/ 140 h 184"/>
                  <a:gd name="T96" fmla="*/ 97 w 216"/>
                  <a:gd name="T97" fmla="*/ 156 h 184"/>
                  <a:gd name="T98" fmla="*/ 140 w 216"/>
                  <a:gd name="T99" fmla="*/ 160 h 184"/>
                  <a:gd name="T100" fmla="*/ 188 w 216"/>
                  <a:gd name="T101" fmla="*/ 183 h 184"/>
                  <a:gd name="T102" fmla="*/ 216 w 216"/>
                  <a:gd name="T103" fmla="*/ 166 h 184"/>
                  <a:gd name="T104" fmla="*/ 195 w 216"/>
                  <a:gd name="T105" fmla="*/ 13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6" h="184">
                    <a:moveTo>
                      <a:pt x="192" y="134"/>
                    </a:moveTo>
                    <a:cubicBezTo>
                      <a:pt x="191" y="133"/>
                      <a:pt x="190" y="133"/>
                      <a:pt x="190" y="132"/>
                    </a:cubicBezTo>
                    <a:cubicBezTo>
                      <a:pt x="187" y="129"/>
                      <a:pt x="187" y="129"/>
                      <a:pt x="187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7" y="128"/>
                      <a:pt x="187" y="128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8" y="126"/>
                      <a:pt x="189" y="125"/>
                      <a:pt x="190" y="123"/>
                    </a:cubicBezTo>
                    <a:cubicBezTo>
                      <a:pt x="191" y="123"/>
                      <a:pt x="192" y="122"/>
                      <a:pt x="192" y="121"/>
                    </a:cubicBezTo>
                    <a:cubicBezTo>
                      <a:pt x="195" y="119"/>
                      <a:pt x="200" y="114"/>
                      <a:pt x="199" y="112"/>
                    </a:cubicBezTo>
                    <a:cubicBezTo>
                      <a:pt x="198" y="110"/>
                      <a:pt x="195" y="110"/>
                      <a:pt x="193" y="109"/>
                    </a:cubicBezTo>
                    <a:cubicBezTo>
                      <a:pt x="191" y="109"/>
                      <a:pt x="189" y="108"/>
                      <a:pt x="188" y="107"/>
                    </a:cubicBezTo>
                    <a:cubicBezTo>
                      <a:pt x="188" y="106"/>
                      <a:pt x="188" y="104"/>
                      <a:pt x="188" y="102"/>
                    </a:cubicBezTo>
                    <a:cubicBezTo>
                      <a:pt x="188" y="100"/>
                      <a:pt x="187" y="96"/>
                      <a:pt x="186" y="94"/>
                    </a:cubicBezTo>
                    <a:cubicBezTo>
                      <a:pt x="185" y="90"/>
                      <a:pt x="186" y="87"/>
                      <a:pt x="186" y="85"/>
                    </a:cubicBezTo>
                    <a:cubicBezTo>
                      <a:pt x="186" y="84"/>
                      <a:pt x="187" y="82"/>
                      <a:pt x="186" y="82"/>
                    </a:cubicBezTo>
                    <a:cubicBezTo>
                      <a:pt x="185" y="79"/>
                      <a:pt x="186" y="75"/>
                      <a:pt x="187" y="72"/>
                    </a:cubicBezTo>
                    <a:cubicBezTo>
                      <a:pt x="187" y="71"/>
                      <a:pt x="187" y="71"/>
                      <a:pt x="188" y="71"/>
                    </a:cubicBezTo>
                    <a:cubicBezTo>
                      <a:pt x="188" y="70"/>
                      <a:pt x="189" y="69"/>
                      <a:pt x="189" y="68"/>
                    </a:cubicBezTo>
                    <a:cubicBezTo>
                      <a:pt x="191" y="66"/>
                      <a:pt x="192" y="64"/>
                      <a:pt x="192" y="62"/>
                    </a:cubicBezTo>
                    <a:cubicBezTo>
                      <a:pt x="192" y="62"/>
                      <a:pt x="192" y="61"/>
                      <a:pt x="192" y="61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2" y="60"/>
                      <a:pt x="192" y="59"/>
                      <a:pt x="192" y="59"/>
                    </a:cubicBezTo>
                    <a:cubicBezTo>
                      <a:pt x="192" y="59"/>
                      <a:pt x="192" y="59"/>
                      <a:pt x="193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3"/>
                      <a:pt x="193" y="53"/>
                      <a:pt x="193" y="53"/>
                    </a:cubicBezTo>
                    <a:cubicBezTo>
                      <a:pt x="193" y="52"/>
                      <a:pt x="193" y="52"/>
                      <a:pt x="193" y="52"/>
                    </a:cubicBezTo>
                    <a:cubicBezTo>
                      <a:pt x="193" y="51"/>
                      <a:pt x="193" y="51"/>
                      <a:pt x="193" y="51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3" y="50"/>
                      <a:pt x="193" y="49"/>
                      <a:pt x="193" y="49"/>
                    </a:cubicBezTo>
                    <a:cubicBezTo>
                      <a:pt x="193" y="49"/>
                      <a:pt x="193" y="48"/>
                      <a:pt x="193" y="48"/>
                    </a:cubicBezTo>
                    <a:cubicBezTo>
                      <a:pt x="193" y="48"/>
                      <a:pt x="193" y="47"/>
                      <a:pt x="193" y="47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3" y="46"/>
                      <a:pt x="193" y="46"/>
                      <a:pt x="193" y="46"/>
                    </a:cubicBezTo>
                    <a:cubicBezTo>
                      <a:pt x="193" y="45"/>
                      <a:pt x="192" y="45"/>
                      <a:pt x="192" y="45"/>
                    </a:cubicBezTo>
                    <a:cubicBezTo>
                      <a:pt x="192" y="45"/>
                      <a:pt x="192" y="44"/>
                      <a:pt x="192" y="44"/>
                    </a:cubicBezTo>
                    <a:cubicBezTo>
                      <a:pt x="192" y="44"/>
                      <a:pt x="191" y="44"/>
                      <a:pt x="189" y="44"/>
                    </a:cubicBezTo>
                    <a:cubicBezTo>
                      <a:pt x="188" y="44"/>
                      <a:pt x="187" y="44"/>
                      <a:pt x="187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4" y="44"/>
                      <a:pt x="182" y="42"/>
                      <a:pt x="181" y="40"/>
                    </a:cubicBezTo>
                    <a:cubicBezTo>
                      <a:pt x="180" y="39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5" y="38"/>
                      <a:pt x="172" y="35"/>
                      <a:pt x="172" y="32"/>
                    </a:cubicBezTo>
                    <a:cubicBezTo>
                      <a:pt x="171" y="31"/>
                      <a:pt x="168" y="31"/>
                      <a:pt x="165" y="31"/>
                    </a:cubicBezTo>
                    <a:cubicBezTo>
                      <a:pt x="165" y="31"/>
                      <a:pt x="165" y="31"/>
                      <a:pt x="164" y="31"/>
                    </a:cubicBezTo>
                    <a:cubicBezTo>
                      <a:pt x="161" y="31"/>
                      <a:pt x="160" y="29"/>
                      <a:pt x="159" y="28"/>
                    </a:cubicBezTo>
                    <a:cubicBezTo>
                      <a:pt x="159" y="28"/>
                      <a:pt x="158" y="28"/>
                      <a:pt x="158" y="28"/>
                    </a:cubicBezTo>
                    <a:cubicBezTo>
                      <a:pt x="156" y="28"/>
                      <a:pt x="151" y="26"/>
                      <a:pt x="149" y="24"/>
                    </a:cubicBezTo>
                    <a:cubicBezTo>
                      <a:pt x="148" y="23"/>
                      <a:pt x="146" y="22"/>
                      <a:pt x="143" y="22"/>
                    </a:cubicBezTo>
                    <a:cubicBezTo>
                      <a:pt x="141" y="22"/>
                      <a:pt x="139" y="23"/>
                      <a:pt x="139" y="23"/>
                    </a:cubicBezTo>
                    <a:cubicBezTo>
                      <a:pt x="137" y="25"/>
                      <a:pt x="135" y="25"/>
                      <a:pt x="134" y="25"/>
                    </a:cubicBezTo>
                    <a:cubicBezTo>
                      <a:pt x="133" y="25"/>
                      <a:pt x="133" y="25"/>
                      <a:pt x="132" y="25"/>
                    </a:cubicBezTo>
                    <a:cubicBezTo>
                      <a:pt x="131" y="25"/>
                      <a:pt x="130" y="25"/>
                      <a:pt x="129" y="25"/>
                    </a:cubicBezTo>
                    <a:cubicBezTo>
                      <a:pt x="128" y="25"/>
                      <a:pt x="123" y="29"/>
                      <a:pt x="121" y="31"/>
                    </a:cubicBezTo>
                    <a:cubicBezTo>
                      <a:pt x="121" y="31"/>
                      <a:pt x="121" y="31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19" y="32"/>
                    </a:cubicBezTo>
                    <a:cubicBezTo>
                      <a:pt x="119" y="32"/>
                      <a:pt x="119" y="32"/>
                      <a:pt x="119" y="33"/>
                    </a:cubicBezTo>
                    <a:cubicBezTo>
                      <a:pt x="119" y="33"/>
                      <a:pt x="119" y="33"/>
                      <a:pt x="118" y="33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6"/>
                      <a:pt x="112" y="38"/>
                      <a:pt x="111" y="39"/>
                    </a:cubicBezTo>
                    <a:cubicBezTo>
                      <a:pt x="109" y="43"/>
                      <a:pt x="92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0" y="45"/>
                      <a:pt x="77" y="41"/>
                      <a:pt x="74" y="38"/>
                    </a:cubicBezTo>
                    <a:cubicBezTo>
                      <a:pt x="71" y="35"/>
                      <a:pt x="69" y="33"/>
                      <a:pt x="65" y="33"/>
                    </a:cubicBezTo>
                    <a:cubicBezTo>
                      <a:pt x="56" y="33"/>
                      <a:pt x="50" y="26"/>
                      <a:pt x="49" y="19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7"/>
                    </a:cubicBezTo>
                    <a:cubicBezTo>
                      <a:pt x="47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7"/>
                    </a:cubicBezTo>
                    <a:cubicBezTo>
                      <a:pt x="45" y="17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1" y="11"/>
                    </a:cubicBezTo>
                    <a:cubicBezTo>
                      <a:pt x="42" y="9"/>
                      <a:pt x="43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39" y="5"/>
                      <a:pt x="37" y="6"/>
                    </a:cubicBezTo>
                    <a:cubicBezTo>
                      <a:pt x="35" y="7"/>
                      <a:pt x="33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5" y="12"/>
                      <a:pt x="14" y="12"/>
                    </a:cubicBezTo>
                    <a:cubicBezTo>
                      <a:pt x="12" y="12"/>
                      <a:pt x="11" y="11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7" y="7"/>
                      <a:pt x="6" y="5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3" y="14"/>
                      <a:pt x="3" y="16"/>
                      <a:pt x="2" y="19"/>
                    </a:cubicBezTo>
                    <a:cubicBezTo>
                      <a:pt x="2" y="20"/>
                      <a:pt x="2" y="23"/>
                      <a:pt x="2" y="24"/>
                    </a:cubicBezTo>
                    <a:cubicBezTo>
                      <a:pt x="3" y="25"/>
                      <a:pt x="5" y="27"/>
                      <a:pt x="6" y="29"/>
                    </a:cubicBezTo>
                    <a:cubicBezTo>
                      <a:pt x="6" y="30"/>
                      <a:pt x="7" y="30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6"/>
                      <a:pt x="9" y="36"/>
                    </a:cubicBezTo>
                    <a:cubicBezTo>
                      <a:pt x="10" y="38"/>
                      <a:pt x="12" y="41"/>
                      <a:pt x="12" y="43"/>
                    </a:cubicBezTo>
                    <a:cubicBezTo>
                      <a:pt x="12" y="45"/>
                      <a:pt x="15" y="48"/>
                      <a:pt x="16" y="48"/>
                    </a:cubicBezTo>
                    <a:cubicBezTo>
                      <a:pt x="18" y="48"/>
                      <a:pt x="20" y="48"/>
                      <a:pt x="22" y="50"/>
                    </a:cubicBezTo>
                    <a:cubicBezTo>
                      <a:pt x="23" y="51"/>
                      <a:pt x="23" y="53"/>
                      <a:pt x="22" y="54"/>
                    </a:cubicBezTo>
                    <a:cubicBezTo>
                      <a:pt x="22" y="55"/>
                      <a:pt x="22" y="56"/>
                      <a:pt x="22" y="57"/>
                    </a:cubicBezTo>
                    <a:cubicBezTo>
                      <a:pt x="22" y="59"/>
                      <a:pt x="23" y="60"/>
                      <a:pt x="22" y="61"/>
                    </a:cubicBezTo>
                    <a:cubicBezTo>
                      <a:pt x="21" y="62"/>
                      <a:pt x="20" y="62"/>
                      <a:pt x="19" y="62"/>
                    </a:cubicBezTo>
                    <a:cubicBezTo>
                      <a:pt x="19" y="63"/>
                      <a:pt x="19" y="64"/>
                      <a:pt x="18" y="65"/>
                    </a:cubicBezTo>
                    <a:cubicBezTo>
                      <a:pt x="18" y="68"/>
                      <a:pt x="17" y="70"/>
                      <a:pt x="16" y="71"/>
                    </a:cubicBezTo>
                    <a:cubicBezTo>
                      <a:pt x="15" y="72"/>
                      <a:pt x="16" y="77"/>
                      <a:pt x="17" y="78"/>
                    </a:cubicBezTo>
                    <a:cubicBezTo>
                      <a:pt x="23" y="81"/>
                      <a:pt x="24" y="84"/>
                      <a:pt x="23" y="86"/>
                    </a:cubicBezTo>
                    <a:cubicBezTo>
                      <a:pt x="24" y="88"/>
                      <a:pt x="31" y="92"/>
                      <a:pt x="34" y="92"/>
                    </a:cubicBezTo>
                    <a:cubicBezTo>
                      <a:pt x="37" y="93"/>
                      <a:pt x="38" y="95"/>
                      <a:pt x="39" y="97"/>
                    </a:cubicBezTo>
                    <a:cubicBezTo>
                      <a:pt x="40" y="98"/>
                      <a:pt x="40" y="99"/>
                      <a:pt x="40" y="99"/>
                    </a:cubicBezTo>
                    <a:cubicBezTo>
                      <a:pt x="42" y="101"/>
                      <a:pt x="41" y="104"/>
                      <a:pt x="41" y="106"/>
                    </a:cubicBezTo>
                    <a:cubicBezTo>
                      <a:pt x="41" y="106"/>
                      <a:pt x="41" y="106"/>
                      <a:pt x="40" y="106"/>
                    </a:cubicBezTo>
                    <a:cubicBezTo>
                      <a:pt x="40" y="107"/>
                      <a:pt x="40" y="108"/>
                      <a:pt x="40" y="108"/>
                    </a:cubicBezTo>
                    <a:cubicBezTo>
                      <a:pt x="40" y="108"/>
                      <a:pt x="41" y="109"/>
                      <a:pt x="41" y="110"/>
                    </a:cubicBezTo>
                    <a:cubicBezTo>
                      <a:pt x="43" y="111"/>
                      <a:pt x="45" y="113"/>
                      <a:pt x="44" y="116"/>
                    </a:cubicBezTo>
                    <a:cubicBezTo>
                      <a:pt x="44" y="116"/>
                      <a:pt x="44" y="117"/>
                      <a:pt x="44" y="117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7"/>
                      <a:pt x="45" y="117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20"/>
                      <a:pt x="46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7" y="120"/>
                      <a:pt x="47" y="121"/>
                      <a:pt x="47" y="121"/>
                    </a:cubicBezTo>
                    <a:cubicBezTo>
                      <a:pt x="47" y="121"/>
                      <a:pt x="48" y="121"/>
                      <a:pt x="48" y="121"/>
                    </a:cubicBezTo>
                    <a:cubicBezTo>
                      <a:pt x="48" y="121"/>
                      <a:pt x="48" y="121"/>
                      <a:pt x="48" y="122"/>
                    </a:cubicBezTo>
                    <a:cubicBezTo>
                      <a:pt x="48" y="122"/>
                      <a:pt x="48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3"/>
                      <a:pt x="49" y="123"/>
                    </a:cubicBezTo>
                    <a:cubicBezTo>
                      <a:pt x="50" y="122"/>
                      <a:pt x="51" y="122"/>
                      <a:pt x="51" y="122"/>
                    </a:cubicBezTo>
                    <a:cubicBezTo>
                      <a:pt x="52" y="122"/>
                      <a:pt x="52" y="122"/>
                      <a:pt x="53" y="122"/>
                    </a:cubicBezTo>
                    <a:cubicBezTo>
                      <a:pt x="53" y="121"/>
                      <a:pt x="54" y="120"/>
                      <a:pt x="55" y="120"/>
                    </a:cubicBezTo>
                    <a:cubicBezTo>
                      <a:pt x="56" y="120"/>
                      <a:pt x="57" y="121"/>
                      <a:pt x="58" y="122"/>
                    </a:cubicBezTo>
                    <a:cubicBezTo>
                      <a:pt x="58" y="122"/>
                      <a:pt x="60" y="122"/>
                      <a:pt x="61" y="121"/>
                    </a:cubicBezTo>
                    <a:cubicBezTo>
                      <a:pt x="62" y="121"/>
                      <a:pt x="63" y="121"/>
                      <a:pt x="64" y="121"/>
                    </a:cubicBezTo>
                    <a:cubicBezTo>
                      <a:pt x="65" y="121"/>
                      <a:pt x="68" y="121"/>
                      <a:pt x="78" y="140"/>
                    </a:cubicBezTo>
                    <a:cubicBezTo>
                      <a:pt x="78" y="141"/>
                      <a:pt x="79" y="142"/>
                      <a:pt x="79" y="144"/>
                    </a:cubicBezTo>
                    <a:cubicBezTo>
                      <a:pt x="81" y="146"/>
                      <a:pt x="81" y="148"/>
                      <a:pt x="83" y="149"/>
                    </a:cubicBezTo>
                    <a:cubicBezTo>
                      <a:pt x="84" y="150"/>
                      <a:pt x="86" y="150"/>
                      <a:pt x="87" y="151"/>
                    </a:cubicBezTo>
                    <a:cubicBezTo>
                      <a:pt x="90" y="151"/>
                      <a:pt x="94" y="152"/>
                      <a:pt x="97" y="156"/>
                    </a:cubicBezTo>
                    <a:cubicBezTo>
                      <a:pt x="102" y="161"/>
                      <a:pt x="116" y="165"/>
                      <a:pt x="122" y="165"/>
                    </a:cubicBezTo>
                    <a:cubicBezTo>
                      <a:pt x="124" y="165"/>
                      <a:pt x="126" y="164"/>
                      <a:pt x="128" y="163"/>
                    </a:cubicBezTo>
                    <a:cubicBezTo>
                      <a:pt x="131" y="162"/>
                      <a:pt x="134" y="160"/>
                      <a:pt x="138" y="160"/>
                    </a:cubicBezTo>
                    <a:cubicBezTo>
                      <a:pt x="138" y="160"/>
                      <a:pt x="139" y="160"/>
                      <a:pt x="140" y="160"/>
                    </a:cubicBezTo>
                    <a:cubicBezTo>
                      <a:pt x="146" y="162"/>
                      <a:pt x="148" y="167"/>
                      <a:pt x="148" y="171"/>
                    </a:cubicBezTo>
                    <a:cubicBezTo>
                      <a:pt x="149" y="173"/>
                      <a:pt x="149" y="175"/>
                      <a:pt x="150" y="176"/>
                    </a:cubicBezTo>
                    <a:cubicBezTo>
                      <a:pt x="152" y="178"/>
                      <a:pt x="167" y="180"/>
                      <a:pt x="176" y="181"/>
                    </a:cubicBezTo>
                    <a:cubicBezTo>
                      <a:pt x="182" y="182"/>
                      <a:pt x="186" y="182"/>
                      <a:pt x="188" y="183"/>
                    </a:cubicBezTo>
                    <a:cubicBezTo>
                      <a:pt x="190" y="183"/>
                      <a:pt x="193" y="183"/>
                      <a:pt x="197" y="184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77"/>
                      <a:pt x="201" y="172"/>
                      <a:pt x="205" y="169"/>
                    </a:cubicBezTo>
                    <a:cubicBezTo>
                      <a:pt x="209" y="168"/>
                      <a:pt x="212" y="167"/>
                      <a:pt x="216" y="166"/>
                    </a:cubicBezTo>
                    <a:cubicBezTo>
                      <a:pt x="216" y="165"/>
                      <a:pt x="214" y="162"/>
                      <a:pt x="213" y="162"/>
                    </a:cubicBezTo>
                    <a:cubicBezTo>
                      <a:pt x="211" y="161"/>
                      <a:pt x="211" y="158"/>
                      <a:pt x="210" y="155"/>
                    </a:cubicBezTo>
                    <a:cubicBezTo>
                      <a:pt x="210" y="152"/>
                      <a:pt x="210" y="150"/>
                      <a:pt x="208" y="149"/>
                    </a:cubicBezTo>
                    <a:cubicBezTo>
                      <a:pt x="201" y="146"/>
                      <a:pt x="197" y="142"/>
                      <a:pt x="195" y="138"/>
                    </a:cubicBezTo>
                    <a:cubicBezTo>
                      <a:pt x="195" y="137"/>
                      <a:pt x="193" y="135"/>
                      <a:pt x="192" y="134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5" name="Freeform 1179"/>
              <p:cNvSpPr>
                <a:spLocks/>
              </p:cNvSpPr>
              <p:nvPr/>
            </p:nvSpPr>
            <p:spPr bwMode="auto">
              <a:xfrm>
                <a:off x="3443" y="2425"/>
                <a:ext cx="77" cy="51"/>
              </a:xfrm>
              <a:custGeom>
                <a:avLst/>
                <a:gdLst>
                  <a:gd name="T0" fmla="*/ 64 w 81"/>
                  <a:gd name="T1" fmla="*/ 20 h 54"/>
                  <a:gd name="T2" fmla="*/ 61 w 81"/>
                  <a:gd name="T3" fmla="*/ 21 h 54"/>
                  <a:gd name="T4" fmla="*/ 59 w 81"/>
                  <a:gd name="T5" fmla="*/ 21 h 54"/>
                  <a:gd name="T6" fmla="*/ 56 w 81"/>
                  <a:gd name="T7" fmla="*/ 21 h 54"/>
                  <a:gd name="T8" fmla="*/ 53 w 81"/>
                  <a:gd name="T9" fmla="*/ 20 h 54"/>
                  <a:gd name="T10" fmla="*/ 51 w 81"/>
                  <a:gd name="T11" fmla="*/ 20 h 54"/>
                  <a:gd name="T12" fmla="*/ 43 w 81"/>
                  <a:gd name="T13" fmla="*/ 18 h 54"/>
                  <a:gd name="T14" fmla="*/ 34 w 81"/>
                  <a:gd name="T15" fmla="*/ 18 h 54"/>
                  <a:gd name="T16" fmla="*/ 31 w 81"/>
                  <a:gd name="T17" fmla="*/ 17 h 54"/>
                  <a:gd name="T18" fmla="*/ 24 w 81"/>
                  <a:gd name="T19" fmla="*/ 18 h 54"/>
                  <a:gd name="T20" fmla="*/ 21 w 81"/>
                  <a:gd name="T21" fmla="*/ 18 h 54"/>
                  <a:gd name="T22" fmla="*/ 20 w 81"/>
                  <a:gd name="T23" fmla="*/ 18 h 54"/>
                  <a:gd name="T24" fmla="*/ 18 w 81"/>
                  <a:gd name="T25" fmla="*/ 18 h 54"/>
                  <a:gd name="T26" fmla="*/ 17 w 81"/>
                  <a:gd name="T27" fmla="*/ 17 h 54"/>
                  <a:gd name="T28" fmla="*/ 18 w 81"/>
                  <a:gd name="T29" fmla="*/ 11 h 54"/>
                  <a:gd name="T30" fmla="*/ 27 w 81"/>
                  <a:gd name="T31" fmla="*/ 6 h 54"/>
                  <a:gd name="T32" fmla="*/ 29 w 81"/>
                  <a:gd name="T33" fmla="*/ 7 h 54"/>
                  <a:gd name="T34" fmla="*/ 30 w 81"/>
                  <a:gd name="T35" fmla="*/ 5 h 54"/>
                  <a:gd name="T36" fmla="*/ 31 w 81"/>
                  <a:gd name="T37" fmla="*/ 3 h 54"/>
                  <a:gd name="T38" fmla="*/ 31 w 81"/>
                  <a:gd name="T39" fmla="*/ 1 h 54"/>
                  <a:gd name="T40" fmla="*/ 27 w 81"/>
                  <a:gd name="T41" fmla="*/ 3 h 54"/>
                  <a:gd name="T42" fmla="*/ 21 w 81"/>
                  <a:gd name="T43" fmla="*/ 4 h 54"/>
                  <a:gd name="T44" fmla="*/ 12 w 81"/>
                  <a:gd name="T45" fmla="*/ 11 h 54"/>
                  <a:gd name="T46" fmla="*/ 9 w 81"/>
                  <a:gd name="T47" fmla="*/ 17 h 54"/>
                  <a:gd name="T48" fmla="*/ 0 w 81"/>
                  <a:gd name="T49" fmla="*/ 20 h 54"/>
                  <a:gd name="T50" fmla="*/ 7 w 81"/>
                  <a:gd name="T51" fmla="*/ 28 h 54"/>
                  <a:gd name="T52" fmla="*/ 7 w 81"/>
                  <a:gd name="T53" fmla="*/ 39 h 54"/>
                  <a:gd name="T54" fmla="*/ 6 w 81"/>
                  <a:gd name="T55" fmla="*/ 40 h 54"/>
                  <a:gd name="T56" fmla="*/ 6 w 81"/>
                  <a:gd name="T57" fmla="*/ 41 h 54"/>
                  <a:gd name="T58" fmla="*/ 5 w 81"/>
                  <a:gd name="T59" fmla="*/ 42 h 54"/>
                  <a:gd name="T60" fmla="*/ 4 w 81"/>
                  <a:gd name="T61" fmla="*/ 43 h 54"/>
                  <a:gd name="T62" fmla="*/ 4 w 81"/>
                  <a:gd name="T63" fmla="*/ 45 h 54"/>
                  <a:gd name="T64" fmla="*/ 4 w 81"/>
                  <a:gd name="T65" fmla="*/ 46 h 54"/>
                  <a:gd name="T66" fmla="*/ 3 w 81"/>
                  <a:gd name="T67" fmla="*/ 48 h 54"/>
                  <a:gd name="T68" fmla="*/ 4 w 81"/>
                  <a:gd name="T69" fmla="*/ 49 h 54"/>
                  <a:gd name="T70" fmla="*/ 4 w 81"/>
                  <a:gd name="T71" fmla="*/ 49 h 54"/>
                  <a:gd name="T72" fmla="*/ 9 w 81"/>
                  <a:gd name="T73" fmla="*/ 47 h 54"/>
                  <a:gd name="T74" fmla="*/ 15 w 81"/>
                  <a:gd name="T75" fmla="*/ 47 h 54"/>
                  <a:gd name="T76" fmla="*/ 23 w 81"/>
                  <a:gd name="T77" fmla="*/ 42 h 54"/>
                  <a:gd name="T78" fmla="*/ 39 w 81"/>
                  <a:gd name="T79" fmla="*/ 30 h 54"/>
                  <a:gd name="T80" fmla="*/ 43 w 81"/>
                  <a:gd name="T81" fmla="*/ 36 h 54"/>
                  <a:gd name="T82" fmla="*/ 46 w 81"/>
                  <a:gd name="T83" fmla="*/ 49 h 54"/>
                  <a:gd name="T84" fmla="*/ 49 w 81"/>
                  <a:gd name="T85" fmla="*/ 53 h 54"/>
                  <a:gd name="T86" fmla="*/ 52 w 81"/>
                  <a:gd name="T87" fmla="*/ 52 h 54"/>
                  <a:gd name="T88" fmla="*/ 55 w 81"/>
                  <a:gd name="T89" fmla="*/ 51 h 54"/>
                  <a:gd name="T90" fmla="*/ 69 w 81"/>
                  <a:gd name="T91" fmla="*/ 43 h 54"/>
                  <a:gd name="T92" fmla="*/ 69 w 81"/>
                  <a:gd name="T93" fmla="*/ 43 h 54"/>
                  <a:gd name="T94" fmla="*/ 71 w 81"/>
                  <a:gd name="T95" fmla="*/ 46 h 54"/>
                  <a:gd name="T96" fmla="*/ 73 w 81"/>
                  <a:gd name="T97" fmla="*/ 46 h 54"/>
                  <a:gd name="T98" fmla="*/ 73 w 81"/>
                  <a:gd name="T99" fmla="*/ 46 h 54"/>
                  <a:gd name="T100" fmla="*/ 76 w 81"/>
                  <a:gd name="T101" fmla="*/ 46 h 54"/>
                  <a:gd name="T102" fmla="*/ 77 w 81"/>
                  <a:gd name="T103" fmla="*/ 47 h 54"/>
                  <a:gd name="T104" fmla="*/ 79 w 81"/>
                  <a:gd name="T105" fmla="*/ 47 h 54"/>
                  <a:gd name="T106" fmla="*/ 81 w 81"/>
                  <a:gd name="T107" fmla="*/ 48 h 54"/>
                  <a:gd name="T108" fmla="*/ 70 w 81"/>
                  <a:gd name="T109" fmla="*/ 29 h 54"/>
                  <a:gd name="T110" fmla="*/ 68 w 81"/>
                  <a:gd name="T111" fmla="*/ 24 h 54"/>
                  <a:gd name="T112" fmla="*/ 66 w 81"/>
                  <a:gd name="T1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54"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2" y="21"/>
                      <a:pt x="62" y="21"/>
                      <a:pt x="61" y="21"/>
                    </a:cubicBezTo>
                    <a:cubicBezTo>
                      <a:pt x="61" y="21"/>
                      <a:pt x="60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7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1" y="20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8" y="21"/>
                      <a:pt x="45" y="21"/>
                      <a:pt x="43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39" y="19"/>
                      <a:pt x="36" y="19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3" y="18"/>
                      <a:pt x="32" y="18"/>
                      <a:pt x="31" y="17"/>
                    </a:cubicBezTo>
                    <a:cubicBezTo>
                      <a:pt x="30" y="17"/>
                      <a:pt x="30" y="17"/>
                      <a:pt x="29" y="17"/>
                    </a:cubicBezTo>
                    <a:cubicBezTo>
                      <a:pt x="28" y="17"/>
                      <a:pt x="26" y="18"/>
                      <a:pt x="24" y="18"/>
                    </a:cubicBezTo>
                    <a:cubicBezTo>
                      <a:pt x="23" y="18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6" y="16"/>
                      <a:pt x="16" y="15"/>
                    </a:cubicBezTo>
                    <a:cubicBezTo>
                      <a:pt x="16" y="14"/>
                      <a:pt x="17" y="13"/>
                      <a:pt x="18" y="11"/>
                    </a:cubicBezTo>
                    <a:cubicBezTo>
                      <a:pt x="20" y="9"/>
                      <a:pt x="23" y="7"/>
                      <a:pt x="25" y="6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7" y="6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1"/>
                      <a:pt x="29" y="1"/>
                      <a:pt x="27" y="3"/>
                    </a:cubicBezTo>
                    <a:cubicBezTo>
                      <a:pt x="26" y="4"/>
                      <a:pt x="24" y="4"/>
                      <a:pt x="23" y="4"/>
                    </a:cubicBezTo>
                    <a:cubicBezTo>
                      <a:pt x="23" y="4"/>
                      <a:pt x="22" y="4"/>
                      <a:pt x="21" y="4"/>
                    </a:cubicBezTo>
                    <a:cubicBezTo>
                      <a:pt x="20" y="3"/>
                      <a:pt x="19" y="4"/>
                      <a:pt x="19" y="4"/>
                    </a:cubicBezTo>
                    <a:cubicBezTo>
                      <a:pt x="19" y="6"/>
                      <a:pt x="17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6"/>
                      <a:pt x="9" y="17"/>
                    </a:cubicBezTo>
                    <a:cubicBezTo>
                      <a:pt x="8" y="18"/>
                      <a:pt x="6" y="18"/>
                      <a:pt x="5" y="18"/>
                    </a:cubicBezTo>
                    <a:cubicBezTo>
                      <a:pt x="3" y="18"/>
                      <a:pt x="0" y="19"/>
                      <a:pt x="0" y="20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4" y="23"/>
                      <a:pt x="7" y="25"/>
                      <a:pt x="7" y="28"/>
                    </a:cubicBezTo>
                    <a:cubicBezTo>
                      <a:pt x="7" y="29"/>
                      <a:pt x="7" y="31"/>
                      <a:pt x="8" y="32"/>
                    </a:cubicBezTo>
                    <a:cubicBezTo>
                      <a:pt x="9" y="34"/>
                      <a:pt x="10" y="37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5" y="41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7"/>
                      <a:pt x="3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6" y="48"/>
                      <a:pt x="8" y="47"/>
                      <a:pt x="9" y="47"/>
                    </a:cubicBezTo>
                    <a:cubicBezTo>
                      <a:pt x="10" y="47"/>
                      <a:pt x="11" y="47"/>
                      <a:pt x="12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4"/>
                      <a:pt x="20" y="43"/>
                      <a:pt x="23" y="42"/>
                    </a:cubicBezTo>
                    <a:cubicBezTo>
                      <a:pt x="24" y="42"/>
                      <a:pt x="26" y="42"/>
                      <a:pt x="27" y="41"/>
                    </a:cubicBezTo>
                    <a:cubicBezTo>
                      <a:pt x="27" y="37"/>
                      <a:pt x="34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3" y="30"/>
                      <a:pt x="43" y="34"/>
                      <a:pt x="43" y="36"/>
                    </a:cubicBezTo>
                    <a:cubicBezTo>
                      <a:pt x="43" y="38"/>
                      <a:pt x="43" y="39"/>
                      <a:pt x="44" y="40"/>
                    </a:cubicBezTo>
                    <a:cubicBezTo>
                      <a:pt x="49" y="41"/>
                      <a:pt x="47" y="46"/>
                      <a:pt x="46" y="49"/>
                    </a:cubicBezTo>
                    <a:cubicBezTo>
                      <a:pt x="46" y="51"/>
                      <a:pt x="45" y="53"/>
                      <a:pt x="46" y="53"/>
                    </a:cubicBezTo>
                    <a:cubicBezTo>
                      <a:pt x="46" y="54"/>
                      <a:pt x="47" y="54"/>
                      <a:pt x="49" y="53"/>
                    </a:cubicBezTo>
                    <a:cubicBezTo>
                      <a:pt x="49" y="53"/>
                      <a:pt x="49" y="53"/>
                      <a:pt x="50" y="53"/>
                    </a:cubicBezTo>
                    <a:cubicBezTo>
                      <a:pt x="50" y="53"/>
                      <a:pt x="51" y="52"/>
                      <a:pt x="52" y="52"/>
                    </a:cubicBezTo>
                    <a:cubicBezTo>
                      <a:pt x="53" y="52"/>
                      <a:pt x="54" y="51"/>
                      <a:pt x="54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1" y="45"/>
                      <a:pt x="66" y="42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0" y="44"/>
                      <a:pt x="71" y="45"/>
                      <a:pt x="71" y="45"/>
                    </a:cubicBezTo>
                    <a:cubicBezTo>
                      <a:pt x="71" y="45"/>
                      <a:pt x="71" y="46"/>
                      <a:pt x="71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4" y="46"/>
                      <a:pt x="75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5"/>
                      <a:pt x="80" y="38"/>
                      <a:pt x="79" y="35"/>
                    </a:cubicBezTo>
                    <a:cubicBezTo>
                      <a:pt x="79" y="34"/>
                      <a:pt x="75" y="31"/>
                      <a:pt x="70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6" y="20"/>
                    </a:cubicBezTo>
                    <a:cubicBezTo>
                      <a:pt x="66" y="20"/>
                      <a:pt x="66" y="20"/>
                      <a:pt x="65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6" name="Freeform 1180"/>
              <p:cNvSpPr>
                <a:spLocks/>
              </p:cNvSpPr>
              <p:nvPr/>
            </p:nvSpPr>
            <p:spPr bwMode="auto">
              <a:xfrm>
                <a:off x="3178" y="2419"/>
                <a:ext cx="29" cy="27"/>
              </a:xfrm>
              <a:custGeom>
                <a:avLst/>
                <a:gdLst>
                  <a:gd name="T0" fmla="*/ 31 w 31"/>
                  <a:gd name="T1" fmla="*/ 27 h 28"/>
                  <a:gd name="T2" fmla="*/ 31 w 31"/>
                  <a:gd name="T3" fmla="*/ 27 h 28"/>
                  <a:gd name="T4" fmla="*/ 31 w 31"/>
                  <a:gd name="T5" fmla="*/ 27 h 28"/>
                  <a:gd name="T6" fmla="*/ 31 w 31"/>
                  <a:gd name="T7" fmla="*/ 25 h 28"/>
                  <a:gd name="T8" fmla="*/ 30 w 31"/>
                  <a:gd name="T9" fmla="*/ 25 h 28"/>
                  <a:gd name="T10" fmla="*/ 30 w 31"/>
                  <a:gd name="T11" fmla="*/ 24 h 28"/>
                  <a:gd name="T12" fmla="*/ 30 w 31"/>
                  <a:gd name="T13" fmla="*/ 24 h 28"/>
                  <a:gd name="T14" fmla="*/ 30 w 31"/>
                  <a:gd name="T15" fmla="*/ 23 h 28"/>
                  <a:gd name="T16" fmla="*/ 28 w 31"/>
                  <a:gd name="T17" fmla="*/ 21 h 28"/>
                  <a:gd name="T18" fmla="*/ 23 w 31"/>
                  <a:gd name="T19" fmla="*/ 15 h 28"/>
                  <a:gd name="T20" fmla="*/ 21 w 31"/>
                  <a:gd name="T21" fmla="*/ 11 h 28"/>
                  <a:gd name="T22" fmla="*/ 19 w 31"/>
                  <a:gd name="T23" fmla="*/ 5 h 28"/>
                  <a:gd name="T24" fmla="*/ 17 w 31"/>
                  <a:gd name="T25" fmla="*/ 2 h 28"/>
                  <a:gd name="T26" fmla="*/ 17 w 31"/>
                  <a:gd name="T27" fmla="*/ 1 h 28"/>
                  <a:gd name="T28" fmla="*/ 16 w 31"/>
                  <a:gd name="T29" fmla="*/ 1 h 28"/>
                  <a:gd name="T30" fmla="*/ 15 w 31"/>
                  <a:gd name="T31" fmla="*/ 0 h 28"/>
                  <a:gd name="T32" fmla="*/ 13 w 31"/>
                  <a:gd name="T33" fmla="*/ 0 h 28"/>
                  <a:gd name="T34" fmla="*/ 12 w 31"/>
                  <a:gd name="T35" fmla="*/ 0 h 28"/>
                  <a:gd name="T36" fmla="*/ 11 w 31"/>
                  <a:gd name="T37" fmla="*/ 0 h 28"/>
                  <a:gd name="T38" fmla="*/ 10 w 31"/>
                  <a:gd name="T39" fmla="*/ 0 h 28"/>
                  <a:gd name="T40" fmla="*/ 8 w 31"/>
                  <a:gd name="T41" fmla="*/ 0 h 28"/>
                  <a:gd name="T42" fmla="*/ 2 w 31"/>
                  <a:gd name="T43" fmla="*/ 1 h 28"/>
                  <a:gd name="T44" fmla="*/ 0 w 31"/>
                  <a:gd name="T45" fmla="*/ 2 h 28"/>
                  <a:gd name="T46" fmla="*/ 0 w 31"/>
                  <a:gd name="T47" fmla="*/ 2 h 28"/>
                  <a:gd name="T48" fmla="*/ 0 w 31"/>
                  <a:gd name="T49" fmla="*/ 4 h 28"/>
                  <a:gd name="T50" fmla="*/ 1 w 31"/>
                  <a:gd name="T51" fmla="*/ 8 h 28"/>
                  <a:gd name="T52" fmla="*/ 1 w 31"/>
                  <a:gd name="T53" fmla="*/ 9 h 28"/>
                  <a:gd name="T54" fmla="*/ 3 w 31"/>
                  <a:gd name="T55" fmla="*/ 10 h 28"/>
                  <a:gd name="T56" fmla="*/ 5 w 31"/>
                  <a:gd name="T57" fmla="*/ 10 h 28"/>
                  <a:gd name="T58" fmla="*/ 6 w 31"/>
                  <a:gd name="T59" fmla="*/ 10 h 28"/>
                  <a:gd name="T60" fmla="*/ 9 w 31"/>
                  <a:gd name="T61" fmla="*/ 11 h 28"/>
                  <a:gd name="T62" fmla="*/ 9 w 31"/>
                  <a:gd name="T63" fmla="*/ 12 h 28"/>
                  <a:gd name="T64" fmla="*/ 9 w 31"/>
                  <a:gd name="T65" fmla="*/ 12 h 28"/>
                  <a:gd name="T66" fmla="*/ 10 w 31"/>
                  <a:gd name="T67" fmla="*/ 12 h 28"/>
                  <a:gd name="T68" fmla="*/ 10 w 31"/>
                  <a:gd name="T69" fmla="*/ 13 h 28"/>
                  <a:gd name="T70" fmla="*/ 10 w 31"/>
                  <a:gd name="T71" fmla="*/ 13 h 28"/>
                  <a:gd name="T72" fmla="*/ 11 w 31"/>
                  <a:gd name="T73" fmla="*/ 14 h 28"/>
                  <a:gd name="T74" fmla="*/ 11 w 31"/>
                  <a:gd name="T75" fmla="*/ 15 h 28"/>
                  <a:gd name="T76" fmla="*/ 11 w 31"/>
                  <a:gd name="T77" fmla="*/ 15 h 28"/>
                  <a:gd name="T78" fmla="*/ 11 w 31"/>
                  <a:gd name="T79" fmla="*/ 15 h 28"/>
                  <a:gd name="T80" fmla="*/ 11 w 31"/>
                  <a:gd name="T81" fmla="*/ 15 h 28"/>
                  <a:gd name="T82" fmla="*/ 13 w 31"/>
                  <a:gd name="T83" fmla="*/ 15 h 28"/>
                  <a:gd name="T84" fmla="*/ 13 w 31"/>
                  <a:gd name="T85" fmla="*/ 16 h 28"/>
                  <a:gd name="T86" fmla="*/ 14 w 31"/>
                  <a:gd name="T87" fmla="*/ 16 h 28"/>
                  <a:gd name="T88" fmla="*/ 14 w 31"/>
                  <a:gd name="T89" fmla="*/ 16 h 28"/>
                  <a:gd name="T90" fmla="*/ 14 w 31"/>
                  <a:gd name="T91" fmla="*/ 17 h 28"/>
                  <a:gd name="T92" fmla="*/ 15 w 31"/>
                  <a:gd name="T93" fmla="*/ 17 h 28"/>
                  <a:gd name="T94" fmla="*/ 15 w 31"/>
                  <a:gd name="T95" fmla="*/ 18 h 28"/>
                  <a:gd name="T96" fmla="*/ 15 w 31"/>
                  <a:gd name="T97" fmla="*/ 18 h 28"/>
                  <a:gd name="T98" fmla="*/ 17 w 31"/>
                  <a:gd name="T99" fmla="*/ 18 h 28"/>
                  <a:gd name="T100" fmla="*/ 17 w 31"/>
                  <a:gd name="T101" fmla="*/ 19 h 28"/>
                  <a:gd name="T102" fmla="*/ 19 w 31"/>
                  <a:gd name="T103" fmla="*/ 20 h 28"/>
                  <a:gd name="T104" fmla="*/ 20 w 31"/>
                  <a:gd name="T105" fmla="*/ 20 h 28"/>
                  <a:gd name="T106" fmla="*/ 21 w 31"/>
                  <a:gd name="T107" fmla="*/ 20 h 28"/>
                  <a:gd name="T108" fmla="*/ 26 w 31"/>
                  <a:gd name="T109" fmla="*/ 23 h 28"/>
                  <a:gd name="T110" fmla="*/ 28 w 31"/>
                  <a:gd name="T111" fmla="*/ 25 h 28"/>
                  <a:gd name="T112" fmla="*/ 28 w 31"/>
                  <a:gd name="T113" fmla="*/ 25 h 28"/>
                  <a:gd name="T114" fmla="*/ 29 w 31"/>
                  <a:gd name="T115" fmla="*/ 26 h 28"/>
                  <a:gd name="T116" fmla="*/ 29 w 31"/>
                  <a:gd name="T117" fmla="*/ 27 h 28"/>
                  <a:gd name="T118" fmla="*/ 29 w 31"/>
                  <a:gd name="T119" fmla="*/ 28 h 28"/>
                  <a:gd name="T120" fmla="*/ 31 w 31"/>
                  <a:gd name="T1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5"/>
                    </a:cubicBezTo>
                    <a:cubicBezTo>
                      <a:pt x="31" y="25"/>
                      <a:pt x="30" y="25"/>
                      <a:pt x="30" y="25"/>
                    </a:cubicBez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29" y="21"/>
                      <a:pt x="28" y="21"/>
                    </a:cubicBezTo>
                    <a:cubicBezTo>
                      <a:pt x="26" y="19"/>
                      <a:pt x="23" y="17"/>
                      <a:pt x="23" y="15"/>
                    </a:cubicBezTo>
                    <a:cubicBezTo>
                      <a:pt x="23" y="14"/>
                      <a:pt x="22" y="12"/>
                      <a:pt x="21" y="11"/>
                    </a:cubicBezTo>
                    <a:cubicBezTo>
                      <a:pt x="20" y="9"/>
                      <a:pt x="19" y="7"/>
                      <a:pt x="19" y="5"/>
                    </a:cubicBezTo>
                    <a:cubicBezTo>
                      <a:pt x="19" y="5"/>
                      <a:pt x="18" y="3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4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1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9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1"/>
                      <a:pt x="26" y="23"/>
                    </a:cubicBezTo>
                    <a:cubicBezTo>
                      <a:pt x="27" y="23"/>
                      <a:pt x="27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27"/>
                      <a:pt x="29" y="27"/>
                      <a:pt x="29" y="28"/>
                    </a:cubicBezTo>
                    <a:cubicBezTo>
                      <a:pt x="30" y="28"/>
                      <a:pt x="31" y="28"/>
                      <a:pt x="31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7" name="Freeform 1181"/>
              <p:cNvSpPr>
                <a:spLocks/>
              </p:cNvSpPr>
              <p:nvPr/>
            </p:nvSpPr>
            <p:spPr bwMode="auto">
              <a:xfrm>
                <a:off x="3197" y="2412"/>
                <a:ext cx="46" cy="38"/>
              </a:xfrm>
              <a:custGeom>
                <a:avLst/>
                <a:gdLst>
                  <a:gd name="T0" fmla="*/ 13 w 48"/>
                  <a:gd name="T1" fmla="*/ 0 h 40"/>
                  <a:gd name="T2" fmla="*/ 12 w 48"/>
                  <a:gd name="T3" fmla="*/ 1 h 40"/>
                  <a:gd name="T4" fmla="*/ 13 w 48"/>
                  <a:gd name="T5" fmla="*/ 2 h 40"/>
                  <a:gd name="T6" fmla="*/ 16 w 48"/>
                  <a:gd name="T7" fmla="*/ 6 h 40"/>
                  <a:gd name="T8" fmla="*/ 15 w 48"/>
                  <a:gd name="T9" fmla="*/ 8 h 40"/>
                  <a:gd name="T10" fmla="*/ 10 w 48"/>
                  <a:gd name="T11" fmla="*/ 10 h 40"/>
                  <a:gd name="T12" fmla="*/ 4 w 48"/>
                  <a:gd name="T13" fmla="*/ 7 h 40"/>
                  <a:gd name="T14" fmla="*/ 3 w 48"/>
                  <a:gd name="T15" fmla="*/ 7 h 40"/>
                  <a:gd name="T16" fmla="*/ 3 w 48"/>
                  <a:gd name="T17" fmla="*/ 6 h 40"/>
                  <a:gd name="T18" fmla="*/ 2 w 48"/>
                  <a:gd name="T19" fmla="*/ 6 h 40"/>
                  <a:gd name="T20" fmla="*/ 1 w 48"/>
                  <a:gd name="T21" fmla="*/ 6 h 40"/>
                  <a:gd name="T22" fmla="*/ 1 w 48"/>
                  <a:gd name="T23" fmla="*/ 5 h 40"/>
                  <a:gd name="T24" fmla="*/ 0 w 48"/>
                  <a:gd name="T25" fmla="*/ 5 h 40"/>
                  <a:gd name="T26" fmla="*/ 0 w 48"/>
                  <a:gd name="T27" fmla="*/ 5 h 40"/>
                  <a:gd name="T28" fmla="*/ 0 w 48"/>
                  <a:gd name="T29" fmla="*/ 5 h 40"/>
                  <a:gd name="T30" fmla="*/ 1 w 48"/>
                  <a:gd name="T31" fmla="*/ 7 h 40"/>
                  <a:gd name="T32" fmla="*/ 3 w 48"/>
                  <a:gd name="T33" fmla="*/ 13 h 40"/>
                  <a:gd name="T34" fmla="*/ 4 w 48"/>
                  <a:gd name="T35" fmla="*/ 15 h 40"/>
                  <a:gd name="T36" fmla="*/ 5 w 48"/>
                  <a:gd name="T37" fmla="*/ 16 h 40"/>
                  <a:gd name="T38" fmla="*/ 7 w 48"/>
                  <a:gd name="T39" fmla="*/ 22 h 40"/>
                  <a:gd name="T40" fmla="*/ 10 w 48"/>
                  <a:gd name="T41" fmla="*/ 25 h 40"/>
                  <a:gd name="T42" fmla="*/ 14 w 48"/>
                  <a:gd name="T43" fmla="*/ 30 h 40"/>
                  <a:gd name="T44" fmla="*/ 14 w 48"/>
                  <a:gd name="T45" fmla="*/ 30 h 40"/>
                  <a:gd name="T46" fmla="*/ 14 w 48"/>
                  <a:gd name="T47" fmla="*/ 30 h 40"/>
                  <a:gd name="T48" fmla="*/ 14 w 48"/>
                  <a:gd name="T49" fmla="*/ 31 h 40"/>
                  <a:gd name="T50" fmla="*/ 14 w 48"/>
                  <a:gd name="T51" fmla="*/ 31 h 40"/>
                  <a:gd name="T52" fmla="*/ 15 w 48"/>
                  <a:gd name="T53" fmla="*/ 32 h 40"/>
                  <a:gd name="T54" fmla="*/ 15 w 48"/>
                  <a:gd name="T55" fmla="*/ 33 h 40"/>
                  <a:gd name="T56" fmla="*/ 15 w 48"/>
                  <a:gd name="T57" fmla="*/ 33 h 40"/>
                  <a:gd name="T58" fmla="*/ 22 w 48"/>
                  <a:gd name="T59" fmla="*/ 29 h 40"/>
                  <a:gd name="T60" fmla="*/ 27 w 48"/>
                  <a:gd name="T61" fmla="*/ 25 h 40"/>
                  <a:gd name="T62" fmla="*/ 32 w 48"/>
                  <a:gd name="T63" fmla="*/ 27 h 40"/>
                  <a:gd name="T64" fmla="*/ 32 w 48"/>
                  <a:gd name="T65" fmla="*/ 38 h 40"/>
                  <a:gd name="T66" fmla="*/ 33 w 48"/>
                  <a:gd name="T67" fmla="*/ 38 h 40"/>
                  <a:gd name="T68" fmla="*/ 33 w 48"/>
                  <a:gd name="T69" fmla="*/ 38 h 40"/>
                  <a:gd name="T70" fmla="*/ 34 w 48"/>
                  <a:gd name="T71" fmla="*/ 39 h 40"/>
                  <a:gd name="T72" fmla="*/ 35 w 48"/>
                  <a:gd name="T73" fmla="*/ 39 h 40"/>
                  <a:gd name="T74" fmla="*/ 36 w 48"/>
                  <a:gd name="T75" fmla="*/ 40 h 40"/>
                  <a:gd name="T76" fmla="*/ 39 w 48"/>
                  <a:gd name="T77" fmla="*/ 35 h 40"/>
                  <a:gd name="T78" fmla="*/ 45 w 48"/>
                  <a:gd name="T79" fmla="*/ 14 h 40"/>
                  <a:gd name="T80" fmla="*/ 37 w 48"/>
                  <a:gd name="T81" fmla="*/ 3 h 40"/>
                  <a:gd name="T82" fmla="*/ 36 w 48"/>
                  <a:gd name="T83" fmla="*/ 4 h 40"/>
                  <a:gd name="T84" fmla="*/ 36 w 48"/>
                  <a:gd name="T85" fmla="*/ 4 h 40"/>
                  <a:gd name="T86" fmla="*/ 34 w 48"/>
                  <a:gd name="T87" fmla="*/ 4 h 40"/>
                  <a:gd name="T88" fmla="*/ 34 w 48"/>
                  <a:gd name="T89" fmla="*/ 5 h 40"/>
                  <a:gd name="T90" fmla="*/ 33 w 48"/>
                  <a:gd name="T91" fmla="*/ 5 h 40"/>
                  <a:gd name="T92" fmla="*/ 31 w 48"/>
                  <a:gd name="T93" fmla="*/ 6 h 40"/>
                  <a:gd name="T94" fmla="*/ 28 w 48"/>
                  <a:gd name="T95" fmla="*/ 8 h 40"/>
                  <a:gd name="T96" fmla="*/ 26 w 48"/>
                  <a:gd name="T97" fmla="*/ 7 h 40"/>
                  <a:gd name="T98" fmla="*/ 25 w 48"/>
                  <a:gd name="T99" fmla="*/ 7 h 40"/>
                  <a:gd name="T100" fmla="*/ 24 w 48"/>
                  <a:gd name="T101" fmla="*/ 7 h 40"/>
                  <a:gd name="T102" fmla="*/ 24 w 48"/>
                  <a:gd name="T103" fmla="*/ 7 h 40"/>
                  <a:gd name="T104" fmla="*/ 20 w 48"/>
                  <a:gd name="T105" fmla="*/ 4 h 40"/>
                  <a:gd name="T106" fmla="*/ 16 w 48"/>
                  <a:gd name="T107" fmla="*/ 1 h 40"/>
                  <a:gd name="T108" fmla="*/ 14 w 48"/>
                  <a:gd name="T109" fmla="*/ 0 h 40"/>
                  <a:gd name="T110" fmla="*/ 13 w 48"/>
                  <a:gd name="T111" fmla="*/ 0 h 40"/>
                  <a:gd name="T112" fmla="*/ 13 w 48"/>
                  <a:gd name="T113" fmla="*/ 0 h 40"/>
                  <a:gd name="T114" fmla="*/ 13 w 48"/>
                  <a:gd name="T1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" h="40">
                    <a:moveTo>
                      <a:pt x="13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5" y="3"/>
                      <a:pt x="16" y="4"/>
                      <a:pt x="16" y="6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4" y="9"/>
                      <a:pt x="12" y="10"/>
                      <a:pt x="10" y="10"/>
                    </a:cubicBezTo>
                    <a:cubicBezTo>
                      <a:pt x="8" y="10"/>
                      <a:pt x="5" y="9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9"/>
                      <a:pt x="4" y="11"/>
                      <a:pt x="3" y="13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6" y="17"/>
                      <a:pt x="7" y="19"/>
                      <a:pt x="7" y="22"/>
                    </a:cubicBezTo>
                    <a:cubicBezTo>
                      <a:pt x="7" y="22"/>
                      <a:pt x="9" y="24"/>
                      <a:pt x="10" y="25"/>
                    </a:cubicBezTo>
                    <a:cubicBezTo>
                      <a:pt x="12" y="26"/>
                      <a:pt x="14" y="28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8" y="32"/>
                      <a:pt x="20" y="30"/>
                      <a:pt x="22" y="29"/>
                    </a:cubicBezTo>
                    <a:cubicBezTo>
                      <a:pt x="24" y="27"/>
                      <a:pt x="25" y="26"/>
                      <a:pt x="27" y="25"/>
                    </a:cubicBezTo>
                    <a:cubicBezTo>
                      <a:pt x="29" y="24"/>
                      <a:pt x="31" y="25"/>
                      <a:pt x="32" y="27"/>
                    </a:cubicBezTo>
                    <a:cubicBezTo>
                      <a:pt x="34" y="29"/>
                      <a:pt x="33" y="35"/>
                      <a:pt x="32" y="38"/>
                    </a:cubicBezTo>
                    <a:cubicBezTo>
                      <a:pt x="32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5" y="39"/>
                    </a:cubicBezTo>
                    <a:cubicBezTo>
                      <a:pt x="35" y="40"/>
                      <a:pt x="36" y="40"/>
                      <a:pt x="36" y="40"/>
                    </a:cubicBezTo>
                    <a:cubicBezTo>
                      <a:pt x="37" y="38"/>
                      <a:pt x="37" y="37"/>
                      <a:pt x="39" y="35"/>
                    </a:cubicBezTo>
                    <a:cubicBezTo>
                      <a:pt x="44" y="29"/>
                      <a:pt x="48" y="19"/>
                      <a:pt x="45" y="14"/>
                    </a:cubicBezTo>
                    <a:cubicBezTo>
                      <a:pt x="44" y="12"/>
                      <a:pt x="40" y="7"/>
                      <a:pt x="37" y="3"/>
                    </a:cubicBezTo>
                    <a:cubicBezTo>
                      <a:pt x="37" y="3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7"/>
                      <a:pt x="30" y="8"/>
                      <a:pt x="28" y="8"/>
                    </a:cubicBezTo>
                    <a:cubicBezTo>
                      <a:pt x="27" y="8"/>
                      <a:pt x="26" y="8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2" y="6"/>
                      <a:pt x="20" y="4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8" name="Freeform 1182"/>
              <p:cNvSpPr>
                <a:spLocks/>
              </p:cNvSpPr>
              <p:nvPr/>
            </p:nvSpPr>
            <p:spPr bwMode="auto">
              <a:xfrm>
                <a:off x="3365" y="2457"/>
                <a:ext cx="121" cy="106"/>
              </a:xfrm>
              <a:custGeom>
                <a:avLst/>
                <a:gdLst>
                  <a:gd name="T0" fmla="*/ 125 w 126"/>
                  <a:gd name="T1" fmla="*/ 23 h 110"/>
                  <a:gd name="T2" fmla="*/ 122 w 126"/>
                  <a:gd name="T3" fmla="*/ 19 h 110"/>
                  <a:gd name="T4" fmla="*/ 124 w 126"/>
                  <a:gd name="T5" fmla="*/ 14 h 110"/>
                  <a:gd name="T6" fmla="*/ 120 w 126"/>
                  <a:gd name="T7" fmla="*/ 2 h 110"/>
                  <a:gd name="T8" fmla="*/ 112 w 126"/>
                  <a:gd name="T9" fmla="*/ 8 h 110"/>
                  <a:gd name="T10" fmla="*/ 101 w 126"/>
                  <a:gd name="T11" fmla="*/ 13 h 110"/>
                  <a:gd name="T12" fmla="*/ 93 w 126"/>
                  <a:gd name="T13" fmla="*/ 17 h 110"/>
                  <a:gd name="T14" fmla="*/ 86 w 126"/>
                  <a:gd name="T15" fmla="*/ 19 h 110"/>
                  <a:gd name="T16" fmla="*/ 85 w 126"/>
                  <a:gd name="T17" fmla="*/ 19 h 110"/>
                  <a:gd name="T18" fmla="*/ 85 w 126"/>
                  <a:gd name="T19" fmla="*/ 19 h 110"/>
                  <a:gd name="T20" fmla="*/ 80 w 126"/>
                  <a:gd name="T21" fmla="*/ 17 h 110"/>
                  <a:gd name="T22" fmla="*/ 80 w 126"/>
                  <a:gd name="T23" fmla="*/ 16 h 110"/>
                  <a:gd name="T24" fmla="*/ 79 w 126"/>
                  <a:gd name="T25" fmla="*/ 16 h 110"/>
                  <a:gd name="T26" fmla="*/ 78 w 126"/>
                  <a:gd name="T27" fmla="*/ 16 h 110"/>
                  <a:gd name="T28" fmla="*/ 70 w 126"/>
                  <a:gd name="T29" fmla="*/ 12 h 110"/>
                  <a:gd name="T30" fmla="*/ 68 w 126"/>
                  <a:gd name="T31" fmla="*/ 13 h 110"/>
                  <a:gd name="T32" fmla="*/ 66 w 126"/>
                  <a:gd name="T33" fmla="*/ 13 h 110"/>
                  <a:gd name="T34" fmla="*/ 65 w 126"/>
                  <a:gd name="T35" fmla="*/ 13 h 110"/>
                  <a:gd name="T36" fmla="*/ 63 w 126"/>
                  <a:gd name="T37" fmla="*/ 12 h 110"/>
                  <a:gd name="T38" fmla="*/ 62 w 126"/>
                  <a:gd name="T39" fmla="*/ 12 h 110"/>
                  <a:gd name="T40" fmla="*/ 59 w 126"/>
                  <a:gd name="T41" fmla="*/ 11 h 110"/>
                  <a:gd name="T42" fmla="*/ 51 w 126"/>
                  <a:gd name="T43" fmla="*/ 16 h 110"/>
                  <a:gd name="T44" fmla="*/ 48 w 126"/>
                  <a:gd name="T45" fmla="*/ 18 h 110"/>
                  <a:gd name="T46" fmla="*/ 46 w 126"/>
                  <a:gd name="T47" fmla="*/ 26 h 110"/>
                  <a:gd name="T48" fmla="*/ 30 w 126"/>
                  <a:gd name="T49" fmla="*/ 34 h 110"/>
                  <a:gd name="T50" fmla="*/ 21 w 126"/>
                  <a:gd name="T51" fmla="*/ 42 h 110"/>
                  <a:gd name="T52" fmla="*/ 13 w 126"/>
                  <a:gd name="T53" fmla="*/ 38 h 110"/>
                  <a:gd name="T54" fmla="*/ 10 w 126"/>
                  <a:gd name="T55" fmla="*/ 38 h 110"/>
                  <a:gd name="T56" fmla="*/ 9 w 126"/>
                  <a:gd name="T57" fmla="*/ 38 h 110"/>
                  <a:gd name="T58" fmla="*/ 8 w 126"/>
                  <a:gd name="T59" fmla="*/ 38 h 110"/>
                  <a:gd name="T60" fmla="*/ 8 w 126"/>
                  <a:gd name="T61" fmla="*/ 38 h 110"/>
                  <a:gd name="T62" fmla="*/ 8 w 126"/>
                  <a:gd name="T63" fmla="*/ 39 h 110"/>
                  <a:gd name="T64" fmla="*/ 7 w 126"/>
                  <a:gd name="T65" fmla="*/ 39 h 110"/>
                  <a:gd name="T66" fmla="*/ 7 w 126"/>
                  <a:gd name="T67" fmla="*/ 41 h 110"/>
                  <a:gd name="T68" fmla="*/ 3 w 126"/>
                  <a:gd name="T69" fmla="*/ 49 h 110"/>
                  <a:gd name="T70" fmla="*/ 2 w 126"/>
                  <a:gd name="T71" fmla="*/ 52 h 110"/>
                  <a:gd name="T72" fmla="*/ 1 w 126"/>
                  <a:gd name="T73" fmla="*/ 65 h 110"/>
                  <a:gd name="T74" fmla="*/ 3 w 126"/>
                  <a:gd name="T75" fmla="*/ 81 h 110"/>
                  <a:gd name="T76" fmla="*/ 5 w 126"/>
                  <a:gd name="T77" fmla="*/ 84 h 110"/>
                  <a:gd name="T78" fmla="*/ 13 w 126"/>
                  <a:gd name="T79" fmla="*/ 95 h 110"/>
                  <a:gd name="T80" fmla="*/ 2 w 126"/>
                  <a:gd name="T81" fmla="*/ 107 h 110"/>
                  <a:gd name="T82" fmla="*/ 6 w 126"/>
                  <a:gd name="T83" fmla="*/ 109 h 110"/>
                  <a:gd name="T84" fmla="*/ 10 w 126"/>
                  <a:gd name="T85" fmla="*/ 109 h 110"/>
                  <a:gd name="T86" fmla="*/ 15 w 126"/>
                  <a:gd name="T87" fmla="*/ 109 h 110"/>
                  <a:gd name="T88" fmla="*/ 20 w 126"/>
                  <a:gd name="T89" fmla="*/ 110 h 110"/>
                  <a:gd name="T90" fmla="*/ 60 w 126"/>
                  <a:gd name="T91" fmla="*/ 106 h 110"/>
                  <a:gd name="T92" fmla="*/ 64 w 126"/>
                  <a:gd name="T93" fmla="*/ 105 h 110"/>
                  <a:gd name="T94" fmla="*/ 63 w 126"/>
                  <a:gd name="T95" fmla="*/ 101 h 110"/>
                  <a:gd name="T96" fmla="*/ 62 w 126"/>
                  <a:gd name="T97" fmla="*/ 95 h 110"/>
                  <a:gd name="T98" fmla="*/ 75 w 126"/>
                  <a:gd name="T99" fmla="*/ 88 h 110"/>
                  <a:gd name="T100" fmla="*/ 79 w 126"/>
                  <a:gd name="T101" fmla="*/ 88 h 110"/>
                  <a:gd name="T102" fmla="*/ 95 w 126"/>
                  <a:gd name="T103" fmla="*/ 83 h 110"/>
                  <a:gd name="T104" fmla="*/ 96 w 126"/>
                  <a:gd name="T105" fmla="*/ 79 h 110"/>
                  <a:gd name="T106" fmla="*/ 102 w 126"/>
                  <a:gd name="T107" fmla="*/ 65 h 110"/>
                  <a:gd name="T108" fmla="*/ 106 w 126"/>
                  <a:gd name="T109" fmla="*/ 60 h 110"/>
                  <a:gd name="T110" fmla="*/ 107 w 126"/>
                  <a:gd name="T111" fmla="*/ 53 h 110"/>
                  <a:gd name="T112" fmla="*/ 116 w 126"/>
                  <a:gd name="T113" fmla="*/ 54 h 110"/>
                  <a:gd name="T114" fmla="*/ 117 w 126"/>
                  <a:gd name="T115" fmla="*/ 51 h 110"/>
                  <a:gd name="T116" fmla="*/ 121 w 126"/>
                  <a:gd name="T117" fmla="*/ 42 h 110"/>
                  <a:gd name="T118" fmla="*/ 123 w 126"/>
                  <a:gd name="T119" fmla="*/ 37 h 110"/>
                  <a:gd name="T120" fmla="*/ 120 w 126"/>
                  <a:gd name="T121" fmla="*/ 27 h 110"/>
                  <a:gd name="T122" fmla="*/ 125 w 126"/>
                  <a:gd name="T123" fmla="*/ 24 h 110"/>
                  <a:gd name="T124" fmla="*/ 125 w 126"/>
                  <a:gd name="T125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6" h="110">
                    <a:moveTo>
                      <a:pt x="125" y="23"/>
                    </a:moveTo>
                    <a:cubicBezTo>
                      <a:pt x="125" y="23"/>
                      <a:pt x="125" y="23"/>
                      <a:pt x="125" y="23"/>
                    </a:cubicBezTo>
                    <a:cubicBezTo>
                      <a:pt x="124" y="23"/>
                      <a:pt x="124" y="22"/>
                      <a:pt x="124" y="22"/>
                    </a:cubicBezTo>
                    <a:cubicBezTo>
                      <a:pt x="123" y="21"/>
                      <a:pt x="123" y="20"/>
                      <a:pt x="122" y="19"/>
                    </a:cubicBezTo>
                    <a:cubicBezTo>
                      <a:pt x="122" y="18"/>
                      <a:pt x="123" y="16"/>
                      <a:pt x="123" y="15"/>
                    </a:cubicBezTo>
                    <a:cubicBezTo>
                      <a:pt x="123" y="15"/>
                      <a:pt x="123" y="14"/>
                      <a:pt x="124" y="14"/>
                    </a:cubicBezTo>
                    <a:cubicBezTo>
                      <a:pt x="125" y="11"/>
                      <a:pt x="125" y="10"/>
                      <a:pt x="124" y="9"/>
                    </a:cubicBezTo>
                    <a:cubicBezTo>
                      <a:pt x="120" y="7"/>
                      <a:pt x="120" y="4"/>
                      <a:pt x="120" y="2"/>
                    </a:cubicBezTo>
                    <a:cubicBezTo>
                      <a:pt x="120" y="1"/>
                      <a:pt x="120" y="0"/>
                      <a:pt x="120" y="0"/>
                    </a:cubicBezTo>
                    <a:cubicBezTo>
                      <a:pt x="117" y="0"/>
                      <a:pt x="112" y="6"/>
                      <a:pt x="112" y="8"/>
                    </a:cubicBezTo>
                    <a:cubicBezTo>
                      <a:pt x="112" y="11"/>
                      <a:pt x="108" y="12"/>
                      <a:pt x="105" y="12"/>
                    </a:cubicBezTo>
                    <a:cubicBezTo>
                      <a:pt x="104" y="13"/>
                      <a:pt x="102" y="13"/>
                      <a:pt x="101" y="13"/>
                    </a:cubicBezTo>
                    <a:cubicBezTo>
                      <a:pt x="101" y="17"/>
                      <a:pt x="97" y="17"/>
                      <a:pt x="96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9"/>
                      <a:pt x="88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80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6" y="16"/>
                      <a:pt x="74" y="15"/>
                      <a:pt x="73" y="14"/>
                    </a:cubicBezTo>
                    <a:cubicBezTo>
                      <a:pt x="72" y="13"/>
                      <a:pt x="71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4" y="13"/>
                      <a:pt x="64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7" y="12"/>
                      <a:pt x="57" y="13"/>
                    </a:cubicBezTo>
                    <a:cubicBezTo>
                      <a:pt x="55" y="14"/>
                      <a:pt x="54" y="16"/>
                      <a:pt x="51" y="16"/>
                    </a:cubicBezTo>
                    <a:cubicBezTo>
                      <a:pt x="51" y="16"/>
                      <a:pt x="50" y="16"/>
                      <a:pt x="50" y="16"/>
                    </a:cubicBezTo>
                    <a:cubicBezTo>
                      <a:pt x="49" y="16"/>
                      <a:pt x="49" y="17"/>
                      <a:pt x="48" y="18"/>
                    </a:cubicBezTo>
                    <a:cubicBezTo>
                      <a:pt x="47" y="20"/>
                      <a:pt x="46" y="23"/>
                      <a:pt x="46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9"/>
                      <a:pt x="41" y="30"/>
                      <a:pt x="36" y="31"/>
                    </a:cubicBezTo>
                    <a:cubicBezTo>
                      <a:pt x="34" y="32"/>
                      <a:pt x="30" y="33"/>
                      <a:pt x="30" y="34"/>
                    </a:cubicBezTo>
                    <a:cubicBezTo>
                      <a:pt x="30" y="36"/>
                      <a:pt x="29" y="37"/>
                      <a:pt x="28" y="39"/>
                    </a:cubicBezTo>
                    <a:cubicBezTo>
                      <a:pt x="26" y="40"/>
                      <a:pt x="24" y="42"/>
                      <a:pt x="21" y="42"/>
                    </a:cubicBezTo>
                    <a:cubicBezTo>
                      <a:pt x="18" y="42"/>
                      <a:pt x="16" y="40"/>
                      <a:pt x="16" y="39"/>
                    </a:cubicBezTo>
                    <a:cubicBezTo>
                      <a:pt x="16" y="38"/>
                      <a:pt x="16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4"/>
                      <a:pt x="6" y="46"/>
                      <a:pt x="5" y="48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50"/>
                      <a:pt x="2" y="50"/>
                      <a:pt x="2" y="51"/>
                    </a:cubicBezTo>
                    <a:cubicBezTo>
                      <a:pt x="2" y="51"/>
                      <a:pt x="2" y="52"/>
                      <a:pt x="2" y="52"/>
                    </a:cubicBezTo>
                    <a:cubicBezTo>
                      <a:pt x="1" y="54"/>
                      <a:pt x="0" y="57"/>
                      <a:pt x="1" y="59"/>
                    </a:cubicBezTo>
                    <a:cubicBezTo>
                      <a:pt x="2" y="61"/>
                      <a:pt x="2" y="63"/>
                      <a:pt x="1" y="65"/>
                    </a:cubicBezTo>
                    <a:cubicBezTo>
                      <a:pt x="1" y="67"/>
                      <a:pt x="0" y="69"/>
                      <a:pt x="1" y="71"/>
                    </a:cubicBezTo>
                    <a:cubicBezTo>
                      <a:pt x="2" y="74"/>
                      <a:pt x="3" y="78"/>
                      <a:pt x="3" y="81"/>
                    </a:cubicBezTo>
                    <a:cubicBezTo>
                      <a:pt x="3" y="82"/>
                      <a:pt x="3" y="83"/>
                      <a:pt x="3" y="84"/>
                    </a:cubicBezTo>
                    <a:cubicBezTo>
                      <a:pt x="3" y="84"/>
                      <a:pt x="4" y="84"/>
                      <a:pt x="5" y="84"/>
                    </a:cubicBezTo>
                    <a:cubicBezTo>
                      <a:pt x="8" y="85"/>
                      <a:pt x="12" y="86"/>
                      <a:pt x="14" y="90"/>
                    </a:cubicBezTo>
                    <a:cubicBezTo>
                      <a:pt x="15" y="92"/>
                      <a:pt x="14" y="93"/>
                      <a:pt x="13" y="95"/>
                    </a:cubicBezTo>
                    <a:cubicBezTo>
                      <a:pt x="12" y="98"/>
                      <a:pt x="9" y="101"/>
                      <a:pt x="6" y="103"/>
                    </a:cubicBezTo>
                    <a:cubicBezTo>
                      <a:pt x="5" y="105"/>
                      <a:pt x="3" y="106"/>
                      <a:pt x="2" y="107"/>
                    </a:cubicBezTo>
                    <a:cubicBezTo>
                      <a:pt x="2" y="107"/>
                      <a:pt x="3" y="107"/>
                      <a:pt x="4" y="108"/>
                    </a:cubicBezTo>
                    <a:cubicBezTo>
                      <a:pt x="4" y="108"/>
                      <a:pt x="5" y="108"/>
                      <a:pt x="6" y="109"/>
                    </a:cubicBezTo>
                    <a:cubicBezTo>
                      <a:pt x="6" y="109"/>
                      <a:pt x="7" y="109"/>
                      <a:pt x="8" y="109"/>
                    </a:cubicBezTo>
                    <a:cubicBezTo>
                      <a:pt x="8" y="109"/>
                      <a:pt x="9" y="109"/>
                      <a:pt x="10" y="109"/>
                    </a:cubicBezTo>
                    <a:cubicBezTo>
                      <a:pt x="11" y="109"/>
                      <a:pt x="11" y="109"/>
                      <a:pt x="12" y="109"/>
                    </a:cubicBezTo>
                    <a:cubicBezTo>
                      <a:pt x="13" y="109"/>
                      <a:pt x="14" y="109"/>
                      <a:pt x="15" y="109"/>
                    </a:cubicBezTo>
                    <a:cubicBezTo>
                      <a:pt x="15" y="110"/>
                      <a:pt x="16" y="110"/>
                      <a:pt x="16" y="110"/>
                    </a:cubicBezTo>
                    <a:cubicBezTo>
                      <a:pt x="18" y="110"/>
                      <a:pt x="19" y="110"/>
                      <a:pt x="20" y="110"/>
                    </a:cubicBezTo>
                    <a:cubicBezTo>
                      <a:pt x="21" y="110"/>
                      <a:pt x="22" y="110"/>
                      <a:pt x="23" y="110"/>
                    </a:cubicBezTo>
                    <a:cubicBezTo>
                      <a:pt x="32" y="110"/>
                      <a:pt x="52" y="108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3" y="104"/>
                    </a:cubicBezTo>
                    <a:cubicBezTo>
                      <a:pt x="63" y="103"/>
                      <a:pt x="63" y="102"/>
                      <a:pt x="63" y="101"/>
                    </a:cubicBezTo>
                    <a:cubicBezTo>
                      <a:pt x="63" y="98"/>
                      <a:pt x="62" y="97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2"/>
                      <a:pt x="69" y="88"/>
                      <a:pt x="74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6" y="88"/>
                      <a:pt x="77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4"/>
                      <a:pt x="87" y="81"/>
                      <a:pt x="91" y="81"/>
                    </a:cubicBezTo>
                    <a:cubicBezTo>
                      <a:pt x="94" y="81"/>
                      <a:pt x="95" y="82"/>
                      <a:pt x="95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3"/>
                      <a:pt x="96" y="82"/>
                      <a:pt x="96" y="79"/>
                    </a:cubicBezTo>
                    <a:cubicBezTo>
                      <a:pt x="96" y="78"/>
                      <a:pt x="96" y="77"/>
                      <a:pt x="97" y="76"/>
                    </a:cubicBezTo>
                    <a:cubicBezTo>
                      <a:pt x="97" y="71"/>
                      <a:pt x="97" y="65"/>
                      <a:pt x="102" y="65"/>
                    </a:cubicBezTo>
                    <a:cubicBezTo>
                      <a:pt x="105" y="65"/>
                      <a:pt x="108" y="63"/>
                      <a:pt x="108" y="62"/>
                    </a:cubicBezTo>
                    <a:cubicBezTo>
                      <a:pt x="108" y="62"/>
                      <a:pt x="107" y="61"/>
                      <a:pt x="106" y="60"/>
                    </a:cubicBezTo>
                    <a:cubicBezTo>
                      <a:pt x="105" y="58"/>
                      <a:pt x="103" y="56"/>
                      <a:pt x="105" y="53"/>
                    </a:cubicBezTo>
                    <a:cubicBezTo>
                      <a:pt x="105" y="53"/>
                      <a:pt x="107" y="53"/>
                      <a:pt x="107" y="53"/>
                    </a:cubicBezTo>
                    <a:cubicBezTo>
                      <a:pt x="108" y="53"/>
                      <a:pt x="110" y="53"/>
                      <a:pt x="111" y="53"/>
                    </a:cubicBezTo>
                    <a:cubicBezTo>
                      <a:pt x="113" y="54"/>
                      <a:pt x="115" y="54"/>
                      <a:pt x="116" y="54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2"/>
                      <a:pt x="117" y="51"/>
                    </a:cubicBezTo>
                    <a:cubicBezTo>
                      <a:pt x="117" y="49"/>
                      <a:pt x="117" y="47"/>
                      <a:pt x="118" y="45"/>
                    </a:cubicBezTo>
                    <a:cubicBezTo>
                      <a:pt x="119" y="44"/>
                      <a:pt x="120" y="43"/>
                      <a:pt x="121" y="42"/>
                    </a:cubicBezTo>
                    <a:cubicBezTo>
                      <a:pt x="122" y="41"/>
                      <a:pt x="123" y="39"/>
                      <a:pt x="123" y="38"/>
                    </a:cubicBezTo>
                    <a:cubicBezTo>
                      <a:pt x="123" y="38"/>
                      <a:pt x="123" y="37"/>
                      <a:pt x="123" y="37"/>
                    </a:cubicBezTo>
                    <a:cubicBezTo>
                      <a:pt x="123" y="35"/>
                      <a:pt x="123" y="34"/>
                      <a:pt x="122" y="33"/>
                    </a:cubicBezTo>
                    <a:cubicBezTo>
                      <a:pt x="120" y="31"/>
                      <a:pt x="119" y="29"/>
                      <a:pt x="120" y="27"/>
                    </a:cubicBezTo>
                    <a:cubicBezTo>
                      <a:pt x="121" y="25"/>
                      <a:pt x="122" y="24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5" y="23"/>
                      <a:pt x="125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9" name="Freeform 1183"/>
              <p:cNvSpPr>
                <a:spLocks/>
              </p:cNvSpPr>
              <p:nvPr/>
            </p:nvSpPr>
            <p:spPr bwMode="auto">
              <a:xfrm>
                <a:off x="3373" y="2475"/>
                <a:ext cx="171" cy="156"/>
              </a:xfrm>
              <a:custGeom>
                <a:avLst/>
                <a:gdLst>
                  <a:gd name="T0" fmla="*/ 177 w 179"/>
                  <a:gd name="T1" fmla="*/ 19 h 163"/>
                  <a:gd name="T2" fmla="*/ 174 w 179"/>
                  <a:gd name="T3" fmla="*/ 18 h 163"/>
                  <a:gd name="T4" fmla="*/ 160 w 179"/>
                  <a:gd name="T5" fmla="*/ 3 h 163"/>
                  <a:gd name="T6" fmla="*/ 153 w 179"/>
                  <a:gd name="T7" fmla="*/ 0 h 163"/>
                  <a:gd name="T8" fmla="*/ 152 w 179"/>
                  <a:gd name="T9" fmla="*/ 1 h 163"/>
                  <a:gd name="T10" fmla="*/ 152 w 179"/>
                  <a:gd name="T11" fmla="*/ 0 h 163"/>
                  <a:gd name="T12" fmla="*/ 149 w 179"/>
                  <a:gd name="T13" fmla="*/ 1 h 163"/>
                  <a:gd name="T14" fmla="*/ 145 w 179"/>
                  <a:gd name="T15" fmla="*/ 3 h 163"/>
                  <a:gd name="T16" fmla="*/ 139 w 179"/>
                  <a:gd name="T17" fmla="*/ 3 h 163"/>
                  <a:gd name="T18" fmla="*/ 119 w 179"/>
                  <a:gd name="T19" fmla="*/ 9 h 163"/>
                  <a:gd name="T20" fmla="*/ 116 w 179"/>
                  <a:gd name="T21" fmla="*/ 12 h 163"/>
                  <a:gd name="T22" fmla="*/ 116 w 179"/>
                  <a:gd name="T23" fmla="*/ 27 h 163"/>
                  <a:gd name="T24" fmla="*/ 113 w 179"/>
                  <a:gd name="T25" fmla="*/ 38 h 163"/>
                  <a:gd name="T26" fmla="*/ 101 w 179"/>
                  <a:gd name="T27" fmla="*/ 39 h 163"/>
                  <a:gd name="T28" fmla="*/ 103 w 179"/>
                  <a:gd name="T29" fmla="*/ 47 h 163"/>
                  <a:gd name="T30" fmla="*/ 92 w 179"/>
                  <a:gd name="T31" fmla="*/ 61 h 163"/>
                  <a:gd name="T32" fmla="*/ 75 w 179"/>
                  <a:gd name="T33" fmla="*/ 70 h 163"/>
                  <a:gd name="T34" fmla="*/ 65 w 179"/>
                  <a:gd name="T35" fmla="*/ 74 h 163"/>
                  <a:gd name="T36" fmla="*/ 59 w 179"/>
                  <a:gd name="T37" fmla="*/ 82 h 163"/>
                  <a:gd name="T38" fmla="*/ 12 w 179"/>
                  <a:gd name="T39" fmla="*/ 96 h 163"/>
                  <a:gd name="T40" fmla="*/ 1 w 179"/>
                  <a:gd name="T41" fmla="*/ 95 h 163"/>
                  <a:gd name="T42" fmla="*/ 2 w 179"/>
                  <a:gd name="T43" fmla="*/ 97 h 163"/>
                  <a:gd name="T44" fmla="*/ 9 w 179"/>
                  <a:gd name="T45" fmla="*/ 104 h 163"/>
                  <a:gd name="T46" fmla="*/ 18 w 179"/>
                  <a:gd name="T47" fmla="*/ 119 h 163"/>
                  <a:gd name="T48" fmla="*/ 20 w 179"/>
                  <a:gd name="T49" fmla="*/ 131 h 163"/>
                  <a:gd name="T50" fmla="*/ 4 w 179"/>
                  <a:gd name="T51" fmla="*/ 144 h 163"/>
                  <a:gd name="T52" fmla="*/ 22 w 179"/>
                  <a:gd name="T53" fmla="*/ 144 h 163"/>
                  <a:gd name="T54" fmla="*/ 49 w 179"/>
                  <a:gd name="T55" fmla="*/ 142 h 163"/>
                  <a:gd name="T56" fmla="*/ 64 w 179"/>
                  <a:gd name="T57" fmla="*/ 149 h 163"/>
                  <a:gd name="T58" fmla="*/ 69 w 179"/>
                  <a:gd name="T59" fmla="*/ 159 h 163"/>
                  <a:gd name="T60" fmla="*/ 78 w 179"/>
                  <a:gd name="T61" fmla="*/ 163 h 163"/>
                  <a:gd name="T62" fmla="*/ 90 w 179"/>
                  <a:gd name="T63" fmla="*/ 156 h 163"/>
                  <a:gd name="T64" fmla="*/ 99 w 179"/>
                  <a:gd name="T65" fmla="*/ 155 h 163"/>
                  <a:gd name="T66" fmla="*/ 103 w 179"/>
                  <a:gd name="T67" fmla="*/ 146 h 163"/>
                  <a:gd name="T68" fmla="*/ 91 w 179"/>
                  <a:gd name="T69" fmla="*/ 125 h 163"/>
                  <a:gd name="T70" fmla="*/ 102 w 179"/>
                  <a:gd name="T71" fmla="*/ 112 h 163"/>
                  <a:gd name="T72" fmla="*/ 111 w 179"/>
                  <a:gd name="T73" fmla="*/ 112 h 163"/>
                  <a:gd name="T74" fmla="*/ 116 w 179"/>
                  <a:gd name="T75" fmla="*/ 113 h 163"/>
                  <a:gd name="T76" fmla="*/ 129 w 179"/>
                  <a:gd name="T77" fmla="*/ 100 h 163"/>
                  <a:gd name="T78" fmla="*/ 135 w 179"/>
                  <a:gd name="T79" fmla="*/ 88 h 163"/>
                  <a:gd name="T80" fmla="*/ 149 w 179"/>
                  <a:gd name="T81" fmla="*/ 75 h 163"/>
                  <a:gd name="T82" fmla="*/ 154 w 179"/>
                  <a:gd name="T83" fmla="*/ 59 h 163"/>
                  <a:gd name="T84" fmla="*/ 151 w 179"/>
                  <a:gd name="T85" fmla="*/ 57 h 163"/>
                  <a:gd name="T86" fmla="*/ 143 w 179"/>
                  <a:gd name="T87" fmla="*/ 44 h 163"/>
                  <a:gd name="T88" fmla="*/ 149 w 179"/>
                  <a:gd name="T89" fmla="*/ 26 h 163"/>
                  <a:gd name="T90" fmla="*/ 165 w 179"/>
                  <a:gd name="T91" fmla="*/ 29 h 163"/>
                  <a:gd name="T92" fmla="*/ 179 w 179"/>
                  <a:gd name="T93" fmla="*/ 2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9" h="163">
                    <a:moveTo>
                      <a:pt x="179" y="20"/>
                    </a:moveTo>
                    <a:cubicBezTo>
                      <a:pt x="178" y="20"/>
                      <a:pt x="178" y="20"/>
                      <a:pt x="178" y="20"/>
                    </a:cubicBezTo>
                    <a:cubicBezTo>
                      <a:pt x="177" y="19"/>
                      <a:pt x="177" y="19"/>
                      <a:pt x="177" y="19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5" y="18"/>
                      <a:pt x="175" y="18"/>
                      <a:pt x="174" y="18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3" y="17"/>
                      <a:pt x="172" y="17"/>
                      <a:pt x="172" y="16"/>
                    </a:cubicBezTo>
                    <a:cubicBezTo>
                      <a:pt x="166" y="14"/>
                      <a:pt x="165" y="9"/>
                      <a:pt x="165" y="7"/>
                    </a:cubicBezTo>
                    <a:cubicBezTo>
                      <a:pt x="164" y="6"/>
                      <a:pt x="162" y="4"/>
                      <a:pt x="160" y="3"/>
                    </a:cubicBezTo>
                    <a:cubicBezTo>
                      <a:pt x="159" y="2"/>
                      <a:pt x="158" y="1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4" y="0"/>
                      <a:pt x="153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1" y="0"/>
                      <a:pt x="151" y="0"/>
                      <a:pt x="150" y="0"/>
                    </a:cubicBezTo>
                    <a:cubicBezTo>
                      <a:pt x="150" y="0"/>
                      <a:pt x="150" y="1"/>
                      <a:pt x="149" y="1"/>
                    </a:cubicBezTo>
                    <a:cubicBezTo>
                      <a:pt x="149" y="1"/>
                      <a:pt x="148" y="1"/>
                      <a:pt x="148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6" y="2"/>
                      <a:pt x="146" y="2"/>
                      <a:pt x="145" y="3"/>
                    </a:cubicBezTo>
                    <a:cubicBezTo>
                      <a:pt x="145" y="3"/>
                      <a:pt x="144" y="3"/>
                      <a:pt x="144" y="3"/>
                    </a:cubicBezTo>
                    <a:cubicBezTo>
                      <a:pt x="143" y="3"/>
                      <a:pt x="143" y="3"/>
                      <a:pt x="142" y="3"/>
                    </a:cubicBezTo>
                    <a:cubicBezTo>
                      <a:pt x="141" y="3"/>
                      <a:pt x="140" y="3"/>
                      <a:pt x="139" y="3"/>
                    </a:cubicBezTo>
                    <a:cubicBezTo>
                      <a:pt x="139" y="2"/>
                      <a:pt x="138" y="2"/>
                      <a:pt x="138" y="2"/>
                    </a:cubicBezTo>
                    <a:cubicBezTo>
                      <a:pt x="134" y="2"/>
                      <a:pt x="129" y="4"/>
                      <a:pt x="125" y="7"/>
                    </a:cubicBezTo>
                    <a:cubicBezTo>
                      <a:pt x="124" y="8"/>
                      <a:pt x="122" y="9"/>
                      <a:pt x="119" y="9"/>
                    </a:cubicBezTo>
                    <a:cubicBezTo>
                      <a:pt x="118" y="10"/>
                      <a:pt x="118" y="10"/>
                      <a:pt x="117" y="10"/>
                    </a:cubicBezTo>
                    <a:cubicBezTo>
                      <a:pt x="116" y="10"/>
                      <a:pt x="116" y="10"/>
                      <a:pt x="116" y="11"/>
                    </a:cubicBezTo>
                    <a:cubicBezTo>
                      <a:pt x="116" y="11"/>
                      <a:pt x="116" y="12"/>
                      <a:pt x="116" y="12"/>
                    </a:cubicBezTo>
                    <a:cubicBezTo>
                      <a:pt x="119" y="14"/>
                      <a:pt x="119" y="17"/>
                      <a:pt x="119" y="18"/>
                    </a:cubicBezTo>
                    <a:cubicBezTo>
                      <a:pt x="119" y="19"/>
                      <a:pt x="119" y="19"/>
                      <a:pt x="119" y="20"/>
                    </a:cubicBezTo>
                    <a:cubicBezTo>
                      <a:pt x="119" y="23"/>
                      <a:pt x="117" y="25"/>
                      <a:pt x="116" y="27"/>
                    </a:cubicBezTo>
                    <a:cubicBezTo>
                      <a:pt x="115" y="28"/>
                      <a:pt x="114" y="29"/>
                      <a:pt x="113" y="29"/>
                    </a:cubicBezTo>
                    <a:cubicBezTo>
                      <a:pt x="113" y="30"/>
                      <a:pt x="113" y="31"/>
                      <a:pt x="113" y="33"/>
                    </a:cubicBezTo>
                    <a:cubicBezTo>
                      <a:pt x="113" y="34"/>
                      <a:pt x="113" y="36"/>
                      <a:pt x="113" y="38"/>
                    </a:cubicBezTo>
                    <a:cubicBezTo>
                      <a:pt x="112" y="39"/>
                      <a:pt x="111" y="40"/>
                      <a:pt x="108" y="40"/>
                    </a:cubicBezTo>
                    <a:cubicBezTo>
                      <a:pt x="107" y="40"/>
                      <a:pt x="104" y="40"/>
                      <a:pt x="102" y="39"/>
                    </a:cubicBezTo>
                    <a:cubicBezTo>
                      <a:pt x="102" y="39"/>
                      <a:pt x="101" y="39"/>
                      <a:pt x="101" y="39"/>
                    </a:cubicBezTo>
                    <a:cubicBezTo>
                      <a:pt x="101" y="39"/>
                      <a:pt x="101" y="40"/>
                      <a:pt x="101" y="40"/>
                    </a:cubicBezTo>
                    <a:cubicBezTo>
                      <a:pt x="102" y="41"/>
                      <a:pt x="103" y="43"/>
                      <a:pt x="104" y="44"/>
                    </a:cubicBezTo>
                    <a:cubicBezTo>
                      <a:pt x="104" y="45"/>
                      <a:pt x="104" y="46"/>
                      <a:pt x="103" y="47"/>
                    </a:cubicBezTo>
                    <a:cubicBezTo>
                      <a:pt x="101" y="49"/>
                      <a:pt x="98" y="51"/>
                      <a:pt x="94" y="51"/>
                    </a:cubicBezTo>
                    <a:cubicBezTo>
                      <a:pt x="93" y="51"/>
                      <a:pt x="93" y="53"/>
                      <a:pt x="93" y="58"/>
                    </a:cubicBezTo>
                    <a:cubicBezTo>
                      <a:pt x="92" y="59"/>
                      <a:pt x="92" y="60"/>
                      <a:pt x="92" y="61"/>
                    </a:cubicBezTo>
                    <a:cubicBezTo>
                      <a:pt x="92" y="70"/>
                      <a:pt x="85" y="71"/>
                      <a:pt x="83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0" y="67"/>
                      <a:pt x="76" y="69"/>
                      <a:pt x="75" y="70"/>
                    </a:cubicBezTo>
                    <a:cubicBezTo>
                      <a:pt x="75" y="72"/>
                      <a:pt x="74" y="74"/>
                      <a:pt x="70" y="74"/>
                    </a:cubicBezTo>
                    <a:cubicBezTo>
                      <a:pt x="69" y="74"/>
                      <a:pt x="68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2" y="74"/>
                      <a:pt x="59" y="77"/>
                      <a:pt x="58" y="78"/>
                    </a:cubicBezTo>
                    <a:cubicBezTo>
                      <a:pt x="58" y="78"/>
                      <a:pt x="59" y="80"/>
                      <a:pt x="59" y="82"/>
                    </a:cubicBezTo>
                    <a:cubicBezTo>
                      <a:pt x="60" y="86"/>
                      <a:pt x="60" y="88"/>
                      <a:pt x="59" y="89"/>
                    </a:cubicBezTo>
                    <a:cubicBezTo>
                      <a:pt x="58" y="93"/>
                      <a:pt x="21" y="96"/>
                      <a:pt x="15" y="96"/>
                    </a:cubicBezTo>
                    <a:cubicBezTo>
                      <a:pt x="14" y="96"/>
                      <a:pt x="13" y="96"/>
                      <a:pt x="12" y="96"/>
                    </a:cubicBezTo>
                    <a:cubicBezTo>
                      <a:pt x="10" y="96"/>
                      <a:pt x="8" y="96"/>
                      <a:pt x="7" y="95"/>
                    </a:cubicBezTo>
                    <a:cubicBezTo>
                      <a:pt x="6" y="95"/>
                      <a:pt x="6" y="95"/>
                      <a:pt x="5" y="95"/>
                    </a:cubicBezTo>
                    <a:cubicBezTo>
                      <a:pt x="4" y="95"/>
                      <a:pt x="2" y="95"/>
                      <a:pt x="1" y="95"/>
                    </a:cubicBezTo>
                    <a:cubicBezTo>
                      <a:pt x="1" y="95"/>
                      <a:pt x="0" y="95"/>
                      <a:pt x="0" y="95"/>
                    </a:cubicBezTo>
                    <a:cubicBezTo>
                      <a:pt x="0" y="95"/>
                      <a:pt x="1" y="96"/>
                      <a:pt x="1" y="96"/>
                    </a:cubicBezTo>
                    <a:cubicBezTo>
                      <a:pt x="1" y="96"/>
                      <a:pt x="1" y="97"/>
                      <a:pt x="2" y="97"/>
                    </a:cubicBezTo>
                    <a:cubicBezTo>
                      <a:pt x="2" y="97"/>
                      <a:pt x="2" y="97"/>
                      <a:pt x="2" y="98"/>
                    </a:cubicBezTo>
                    <a:cubicBezTo>
                      <a:pt x="2" y="98"/>
                      <a:pt x="2" y="98"/>
                      <a:pt x="2" y="99"/>
                    </a:cubicBezTo>
                    <a:cubicBezTo>
                      <a:pt x="4" y="101"/>
                      <a:pt x="6" y="103"/>
                      <a:pt x="9" y="104"/>
                    </a:cubicBezTo>
                    <a:cubicBezTo>
                      <a:pt x="10" y="105"/>
                      <a:pt x="11" y="106"/>
                      <a:pt x="12" y="106"/>
                    </a:cubicBezTo>
                    <a:cubicBezTo>
                      <a:pt x="17" y="108"/>
                      <a:pt x="17" y="113"/>
                      <a:pt x="17" y="116"/>
                    </a:cubicBezTo>
                    <a:cubicBezTo>
                      <a:pt x="18" y="117"/>
                      <a:pt x="18" y="118"/>
                      <a:pt x="18" y="119"/>
                    </a:cubicBezTo>
                    <a:cubicBezTo>
                      <a:pt x="21" y="120"/>
                      <a:pt x="23" y="125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2" y="130"/>
                      <a:pt x="21" y="131"/>
                      <a:pt x="20" y="131"/>
                    </a:cubicBezTo>
                    <a:cubicBezTo>
                      <a:pt x="17" y="131"/>
                      <a:pt x="15" y="132"/>
                      <a:pt x="13" y="133"/>
                    </a:cubicBezTo>
                    <a:cubicBezTo>
                      <a:pt x="12" y="133"/>
                      <a:pt x="11" y="134"/>
                      <a:pt x="10" y="134"/>
                    </a:cubicBezTo>
                    <a:cubicBezTo>
                      <a:pt x="8" y="135"/>
                      <a:pt x="4" y="139"/>
                      <a:pt x="4" y="144"/>
                    </a:cubicBezTo>
                    <a:cubicBezTo>
                      <a:pt x="4" y="144"/>
                      <a:pt x="4" y="144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17" y="145"/>
                      <a:pt x="22" y="144"/>
                      <a:pt x="22" y="144"/>
                    </a:cubicBezTo>
                    <a:cubicBezTo>
                      <a:pt x="24" y="141"/>
                      <a:pt x="30" y="140"/>
                      <a:pt x="33" y="142"/>
                    </a:cubicBezTo>
                    <a:cubicBezTo>
                      <a:pt x="34" y="143"/>
                      <a:pt x="37" y="143"/>
                      <a:pt x="41" y="143"/>
                    </a:cubicBezTo>
                    <a:cubicBezTo>
                      <a:pt x="45" y="143"/>
                      <a:pt x="48" y="143"/>
                      <a:pt x="49" y="142"/>
                    </a:cubicBezTo>
                    <a:cubicBezTo>
                      <a:pt x="51" y="141"/>
                      <a:pt x="53" y="140"/>
                      <a:pt x="55" y="140"/>
                    </a:cubicBezTo>
                    <a:cubicBezTo>
                      <a:pt x="59" y="140"/>
                      <a:pt x="61" y="143"/>
                      <a:pt x="61" y="146"/>
                    </a:cubicBezTo>
                    <a:cubicBezTo>
                      <a:pt x="61" y="147"/>
                      <a:pt x="62" y="148"/>
                      <a:pt x="64" y="149"/>
                    </a:cubicBezTo>
                    <a:cubicBezTo>
                      <a:pt x="65" y="150"/>
                      <a:pt x="65" y="150"/>
                      <a:pt x="66" y="151"/>
                    </a:cubicBezTo>
                    <a:cubicBezTo>
                      <a:pt x="68" y="153"/>
                      <a:pt x="68" y="155"/>
                      <a:pt x="68" y="156"/>
                    </a:cubicBezTo>
                    <a:cubicBezTo>
                      <a:pt x="68" y="157"/>
                      <a:pt x="68" y="158"/>
                      <a:pt x="69" y="159"/>
                    </a:cubicBezTo>
                    <a:cubicBezTo>
                      <a:pt x="69" y="160"/>
                      <a:pt x="70" y="160"/>
                      <a:pt x="72" y="161"/>
                    </a:cubicBezTo>
                    <a:cubicBezTo>
                      <a:pt x="74" y="161"/>
                      <a:pt x="76" y="162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9" y="162"/>
                      <a:pt x="79" y="162"/>
                      <a:pt x="79" y="161"/>
                    </a:cubicBezTo>
                    <a:cubicBezTo>
                      <a:pt x="81" y="158"/>
                      <a:pt x="83" y="154"/>
                      <a:pt x="90" y="156"/>
                    </a:cubicBezTo>
                    <a:cubicBezTo>
                      <a:pt x="91" y="156"/>
                      <a:pt x="93" y="156"/>
                      <a:pt x="93" y="156"/>
                    </a:cubicBezTo>
                    <a:cubicBezTo>
                      <a:pt x="94" y="156"/>
                      <a:pt x="95" y="156"/>
                      <a:pt x="96" y="155"/>
                    </a:cubicBezTo>
                    <a:cubicBezTo>
                      <a:pt x="97" y="155"/>
                      <a:pt x="98" y="155"/>
                      <a:pt x="99" y="155"/>
                    </a:cubicBezTo>
                    <a:cubicBezTo>
                      <a:pt x="100" y="155"/>
                      <a:pt x="100" y="155"/>
                      <a:pt x="101" y="155"/>
                    </a:cubicBezTo>
                    <a:cubicBezTo>
                      <a:pt x="104" y="156"/>
                      <a:pt x="106" y="156"/>
                      <a:pt x="107" y="154"/>
                    </a:cubicBezTo>
                    <a:cubicBezTo>
                      <a:pt x="108" y="153"/>
                      <a:pt x="106" y="149"/>
                      <a:pt x="103" y="146"/>
                    </a:cubicBezTo>
                    <a:cubicBezTo>
                      <a:pt x="101" y="144"/>
                      <a:pt x="97" y="138"/>
                      <a:pt x="98" y="133"/>
                    </a:cubicBezTo>
                    <a:cubicBezTo>
                      <a:pt x="98" y="132"/>
                      <a:pt x="97" y="131"/>
                      <a:pt x="95" y="130"/>
                    </a:cubicBezTo>
                    <a:cubicBezTo>
                      <a:pt x="93" y="129"/>
                      <a:pt x="91" y="128"/>
                      <a:pt x="91" y="125"/>
                    </a:cubicBezTo>
                    <a:cubicBezTo>
                      <a:pt x="91" y="122"/>
                      <a:pt x="95" y="117"/>
                      <a:pt x="99" y="114"/>
                    </a:cubicBezTo>
                    <a:cubicBezTo>
                      <a:pt x="99" y="113"/>
                      <a:pt x="99" y="113"/>
                      <a:pt x="100" y="113"/>
                    </a:cubicBezTo>
                    <a:cubicBezTo>
                      <a:pt x="100" y="113"/>
                      <a:pt x="101" y="112"/>
                      <a:pt x="102" y="112"/>
                    </a:cubicBezTo>
                    <a:cubicBezTo>
                      <a:pt x="103" y="112"/>
                      <a:pt x="104" y="113"/>
                      <a:pt x="105" y="113"/>
                    </a:cubicBezTo>
                    <a:cubicBezTo>
                      <a:pt x="106" y="114"/>
                      <a:pt x="107" y="114"/>
                      <a:pt x="108" y="114"/>
                    </a:cubicBezTo>
                    <a:cubicBezTo>
                      <a:pt x="108" y="113"/>
                      <a:pt x="109" y="112"/>
                      <a:pt x="111" y="112"/>
                    </a:cubicBezTo>
                    <a:cubicBezTo>
                      <a:pt x="111" y="112"/>
                      <a:pt x="111" y="112"/>
                      <a:pt x="111" y="112"/>
                    </a:cubicBezTo>
                    <a:cubicBezTo>
                      <a:pt x="111" y="112"/>
                      <a:pt x="112" y="112"/>
                      <a:pt x="112" y="112"/>
                    </a:cubicBezTo>
                    <a:cubicBezTo>
                      <a:pt x="114" y="112"/>
                      <a:pt x="115" y="112"/>
                      <a:pt x="116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8" y="113"/>
                      <a:pt x="121" y="109"/>
                      <a:pt x="121" y="106"/>
                    </a:cubicBezTo>
                    <a:cubicBezTo>
                      <a:pt x="122" y="102"/>
                      <a:pt x="126" y="101"/>
                      <a:pt x="129" y="100"/>
                    </a:cubicBezTo>
                    <a:cubicBezTo>
                      <a:pt x="130" y="100"/>
                      <a:pt x="131" y="99"/>
                      <a:pt x="131" y="99"/>
                    </a:cubicBezTo>
                    <a:cubicBezTo>
                      <a:pt x="132" y="98"/>
                      <a:pt x="133" y="94"/>
                      <a:pt x="134" y="92"/>
                    </a:cubicBezTo>
                    <a:cubicBezTo>
                      <a:pt x="134" y="90"/>
                      <a:pt x="135" y="88"/>
                      <a:pt x="135" y="88"/>
                    </a:cubicBezTo>
                    <a:cubicBezTo>
                      <a:pt x="136" y="86"/>
                      <a:pt x="138" y="86"/>
                      <a:pt x="139" y="86"/>
                    </a:cubicBezTo>
                    <a:cubicBezTo>
                      <a:pt x="141" y="85"/>
                      <a:pt x="142" y="85"/>
                      <a:pt x="142" y="83"/>
                    </a:cubicBezTo>
                    <a:cubicBezTo>
                      <a:pt x="142" y="76"/>
                      <a:pt x="147" y="75"/>
                      <a:pt x="149" y="75"/>
                    </a:cubicBezTo>
                    <a:cubicBezTo>
                      <a:pt x="149" y="75"/>
                      <a:pt x="149" y="73"/>
                      <a:pt x="149" y="72"/>
                    </a:cubicBezTo>
                    <a:cubicBezTo>
                      <a:pt x="149" y="70"/>
                      <a:pt x="149" y="69"/>
                      <a:pt x="149" y="68"/>
                    </a:cubicBezTo>
                    <a:cubicBezTo>
                      <a:pt x="150" y="65"/>
                      <a:pt x="151" y="61"/>
                      <a:pt x="154" y="59"/>
                    </a:cubicBezTo>
                    <a:cubicBezTo>
                      <a:pt x="155" y="59"/>
                      <a:pt x="155" y="59"/>
                      <a:pt x="156" y="58"/>
                    </a:cubicBezTo>
                    <a:cubicBezTo>
                      <a:pt x="155" y="58"/>
                      <a:pt x="154" y="57"/>
                      <a:pt x="152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47" y="57"/>
                      <a:pt x="144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4"/>
                      <a:pt x="143" y="44"/>
                      <a:pt x="143" y="44"/>
                    </a:cubicBezTo>
                    <a:cubicBezTo>
                      <a:pt x="143" y="41"/>
                      <a:pt x="143" y="36"/>
                      <a:pt x="142" y="35"/>
                    </a:cubicBezTo>
                    <a:cubicBezTo>
                      <a:pt x="141" y="35"/>
                      <a:pt x="140" y="33"/>
                      <a:pt x="141" y="31"/>
                    </a:cubicBezTo>
                    <a:cubicBezTo>
                      <a:pt x="142" y="28"/>
                      <a:pt x="145" y="26"/>
                      <a:pt x="149" y="26"/>
                    </a:cubicBezTo>
                    <a:cubicBezTo>
                      <a:pt x="152" y="26"/>
                      <a:pt x="154" y="27"/>
                      <a:pt x="157" y="28"/>
                    </a:cubicBezTo>
                    <a:cubicBezTo>
                      <a:pt x="160" y="28"/>
                      <a:pt x="162" y="29"/>
                      <a:pt x="164" y="29"/>
                    </a:cubicBezTo>
                    <a:cubicBezTo>
                      <a:pt x="165" y="29"/>
                      <a:pt x="165" y="29"/>
                      <a:pt x="165" y="29"/>
                    </a:cubicBezTo>
                    <a:cubicBezTo>
                      <a:pt x="167" y="27"/>
                      <a:pt x="171" y="26"/>
                      <a:pt x="174" y="25"/>
                    </a:cubicBezTo>
                    <a:cubicBezTo>
                      <a:pt x="175" y="25"/>
                      <a:pt x="176" y="25"/>
                      <a:pt x="176" y="24"/>
                    </a:cubicBezTo>
                    <a:cubicBezTo>
                      <a:pt x="177" y="24"/>
                      <a:pt x="177" y="23"/>
                      <a:pt x="179" y="20"/>
                    </a:cubicBezTo>
                    <a:cubicBezTo>
                      <a:pt x="179" y="20"/>
                      <a:pt x="179" y="20"/>
                      <a:pt x="179" y="2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5" name="Group 1186"/>
            <p:cNvGrpSpPr>
              <a:grpSpLocks noChangeAspect="1"/>
            </p:cNvGrpSpPr>
            <p:nvPr/>
          </p:nvGrpSpPr>
          <p:grpSpPr bwMode="auto">
            <a:xfrm>
              <a:off x="6138262" y="2895745"/>
              <a:ext cx="755964" cy="907682"/>
              <a:chOff x="2433" y="2872"/>
              <a:chExt cx="586" cy="536"/>
            </a:xfrm>
            <a:solidFill>
              <a:srgbClr val="BFBFBF"/>
            </a:solidFill>
          </p:grpSpPr>
          <p:sp>
            <p:nvSpPr>
              <p:cNvPr id="2179" name="Freeform 1187"/>
              <p:cNvSpPr>
                <a:spLocks/>
              </p:cNvSpPr>
              <p:nvPr/>
            </p:nvSpPr>
            <p:spPr bwMode="auto">
              <a:xfrm>
                <a:off x="2822" y="3333"/>
                <a:ext cx="197" cy="75"/>
              </a:xfrm>
              <a:custGeom>
                <a:avLst/>
                <a:gdLst>
                  <a:gd name="T0" fmla="*/ 202 w 206"/>
                  <a:gd name="T1" fmla="*/ 26 h 78"/>
                  <a:gd name="T2" fmla="*/ 202 w 206"/>
                  <a:gd name="T3" fmla="*/ 26 h 78"/>
                  <a:gd name="T4" fmla="*/ 200 w 206"/>
                  <a:gd name="T5" fmla="*/ 25 h 78"/>
                  <a:gd name="T6" fmla="*/ 190 w 206"/>
                  <a:gd name="T7" fmla="*/ 12 h 78"/>
                  <a:gd name="T8" fmla="*/ 188 w 206"/>
                  <a:gd name="T9" fmla="*/ 9 h 78"/>
                  <a:gd name="T10" fmla="*/ 178 w 206"/>
                  <a:gd name="T11" fmla="*/ 7 h 78"/>
                  <a:gd name="T12" fmla="*/ 172 w 206"/>
                  <a:gd name="T13" fmla="*/ 7 h 78"/>
                  <a:gd name="T14" fmla="*/ 139 w 206"/>
                  <a:gd name="T15" fmla="*/ 14 h 78"/>
                  <a:gd name="T16" fmla="*/ 118 w 206"/>
                  <a:gd name="T17" fmla="*/ 10 h 78"/>
                  <a:gd name="T18" fmla="*/ 107 w 206"/>
                  <a:gd name="T19" fmla="*/ 5 h 78"/>
                  <a:gd name="T20" fmla="*/ 86 w 206"/>
                  <a:gd name="T21" fmla="*/ 0 h 78"/>
                  <a:gd name="T22" fmla="*/ 38 w 206"/>
                  <a:gd name="T23" fmla="*/ 13 h 78"/>
                  <a:gd name="T24" fmla="*/ 27 w 206"/>
                  <a:gd name="T25" fmla="*/ 21 h 78"/>
                  <a:gd name="T26" fmla="*/ 3 w 206"/>
                  <a:gd name="T27" fmla="*/ 23 h 78"/>
                  <a:gd name="T28" fmla="*/ 7 w 206"/>
                  <a:gd name="T29" fmla="*/ 30 h 78"/>
                  <a:gd name="T30" fmla="*/ 7 w 206"/>
                  <a:gd name="T31" fmla="*/ 43 h 78"/>
                  <a:gd name="T32" fmla="*/ 10 w 206"/>
                  <a:gd name="T33" fmla="*/ 54 h 78"/>
                  <a:gd name="T34" fmla="*/ 14 w 206"/>
                  <a:gd name="T35" fmla="*/ 60 h 78"/>
                  <a:gd name="T36" fmla="*/ 24 w 206"/>
                  <a:gd name="T37" fmla="*/ 65 h 78"/>
                  <a:gd name="T38" fmla="*/ 33 w 206"/>
                  <a:gd name="T39" fmla="*/ 73 h 78"/>
                  <a:gd name="T40" fmla="*/ 53 w 206"/>
                  <a:gd name="T41" fmla="*/ 65 h 78"/>
                  <a:gd name="T42" fmla="*/ 71 w 206"/>
                  <a:gd name="T43" fmla="*/ 75 h 78"/>
                  <a:gd name="T44" fmla="*/ 82 w 206"/>
                  <a:gd name="T45" fmla="*/ 72 h 78"/>
                  <a:gd name="T46" fmla="*/ 97 w 206"/>
                  <a:gd name="T47" fmla="*/ 67 h 78"/>
                  <a:gd name="T48" fmla="*/ 111 w 206"/>
                  <a:gd name="T49" fmla="*/ 66 h 78"/>
                  <a:gd name="T50" fmla="*/ 109 w 206"/>
                  <a:gd name="T51" fmla="*/ 76 h 78"/>
                  <a:gd name="T52" fmla="*/ 111 w 206"/>
                  <a:gd name="T53" fmla="*/ 77 h 78"/>
                  <a:gd name="T54" fmla="*/ 112 w 206"/>
                  <a:gd name="T55" fmla="*/ 76 h 78"/>
                  <a:gd name="T56" fmla="*/ 112 w 206"/>
                  <a:gd name="T57" fmla="*/ 73 h 78"/>
                  <a:gd name="T58" fmla="*/ 117 w 206"/>
                  <a:gd name="T59" fmla="*/ 67 h 78"/>
                  <a:gd name="T60" fmla="*/ 120 w 206"/>
                  <a:gd name="T61" fmla="*/ 68 h 78"/>
                  <a:gd name="T62" fmla="*/ 134 w 206"/>
                  <a:gd name="T63" fmla="*/ 65 h 78"/>
                  <a:gd name="T64" fmla="*/ 136 w 206"/>
                  <a:gd name="T65" fmla="*/ 66 h 78"/>
                  <a:gd name="T66" fmla="*/ 138 w 206"/>
                  <a:gd name="T67" fmla="*/ 67 h 78"/>
                  <a:gd name="T68" fmla="*/ 149 w 206"/>
                  <a:gd name="T69" fmla="*/ 67 h 78"/>
                  <a:gd name="T70" fmla="*/ 176 w 206"/>
                  <a:gd name="T71" fmla="*/ 61 h 78"/>
                  <a:gd name="T72" fmla="*/ 180 w 206"/>
                  <a:gd name="T73" fmla="*/ 61 h 78"/>
                  <a:gd name="T74" fmla="*/ 195 w 206"/>
                  <a:gd name="T75" fmla="*/ 61 h 78"/>
                  <a:gd name="T76" fmla="*/ 205 w 206"/>
                  <a:gd name="T77" fmla="*/ 64 h 78"/>
                  <a:gd name="T78" fmla="*/ 206 w 206"/>
                  <a:gd name="T79" fmla="*/ 64 h 78"/>
                  <a:gd name="T80" fmla="*/ 206 w 206"/>
                  <a:gd name="T81" fmla="*/ 64 h 78"/>
                  <a:gd name="T82" fmla="*/ 205 w 206"/>
                  <a:gd name="T83" fmla="*/ 63 h 78"/>
                  <a:gd name="T84" fmla="*/ 205 w 206"/>
                  <a:gd name="T85" fmla="*/ 61 h 78"/>
                  <a:gd name="T86" fmla="*/ 204 w 206"/>
                  <a:gd name="T87" fmla="*/ 60 h 78"/>
                  <a:gd name="T88" fmla="*/ 203 w 206"/>
                  <a:gd name="T89" fmla="*/ 58 h 78"/>
                  <a:gd name="T90" fmla="*/ 202 w 206"/>
                  <a:gd name="T91" fmla="*/ 57 h 78"/>
                  <a:gd name="T92" fmla="*/ 200 w 206"/>
                  <a:gd name="T93" fmla="*/ 44 h 78"/>
                  <a:gd name="T94" fmla="*/ 199 w 206"/>
                  <a:gd name="T95" fmla="*/ 41 h 78"/>
                  <a:gd name="T96" fmla="*/ 199 w 206"/>
                  <a:gd name="T97" fmla="*/ 36 h 78"/>
                  <a:gd name="T98" fmla="*/ 199 w 206"/>
                  <a:gd name="T99" fmla="*/ 33 h 78"/>
                  <a:gd name="T100" fmla="*/ 201 w 206"/>
                  <a:gd name="T101" fmla="*/ 3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78">
                    <a:moveTo>
                      <a:pt x="201" y="31"/>
                    </a:moveTo>
                    <a:cubicBezTo>
                      <a:pt x="201" y="30"/>
                      <a:pt x="201" y="28"/>
                      <a:pt x="202" y="27"/>
                    </a:cubicBezTo>
                    <a:cubicBezTo>
                      <a:pt x="202" y="27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1" y="25"/>
                      <a:pt x="201" y="25"/>
                    </a:cubicBezTo>
                    <a:cubicBezTo>
                      <a:pt x="201" y="26"/>
                      <a:pt x="201" y="25"/>
                      <a:pt x="201" y="25"/>
                    </a:cubicBezTo>
                    <a:cubicBezTo>
                      <a:pt x="200" y="25"/>
                      <a:pt x="200" y="25"/>
                      <a:pt x="200" y="25"/>
                    </a:cubicBezTo>
                    <a:cubicBezTo>
                      <a:pt x="198" y="25"/>
                      <a:pt x="194" y="25"/>
                      <a:pt x="192" y="21"/>
                    </a:cubicBezTo>
                    <a:cubicBezTo>
                      <a:pt x="191" y="19"/>
                      <a:pt x="191" y="17"/>
                      <a:pt x="191" y="16"/>
                    </a:cubicBezTo>
                    <a:cubicBezTo>
                      <a:pt x="191" y="14"/>
                      <a:pt x="191" y="14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89" y="12"/>
                    </a:cubicBezTo>
                    <a:cubicBezTo>
                      <a:pt x="189" y="11"/>
                      <a:pt x="188" y="10"/>
                      <a:pt x="188" y="9"/>
                    </a:cubicBezTo>
                    <a:cubicBezTo>
                      <a:pt x="187" y="7"/>
                      <a:pt x="185" y="6"/>
                      <a:pt x="185" y="6"/>
                    </a:cubicBezTo>
                    <a:cubicBezTo>
                      <a:pt x="184" y="6"/>
                      <a:pt x="184" y="6"/>
                      <a:pt x="184" y="6"/>
                    </a:cubicBezTo>
                    <a:cubicBezTo>
                      <a:pt x="183" y="6"/>
                      <a:pt x="182" y="7"/>
                      <a:pt x="178" y="7"/>
                    </a:cubicBezTo>
                    <a:cubicBezTo>
                      <a:pt x="177" y="7"/>
                      <a:pt x="176" y="7"/>
                      <a:pt x="175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3" y="7"/>
                      <a:pt x="172" y="7"/>
                    </a:cubicBezTo>
                    <a:cubicBezTo>
                      <a:pt x="167" y="11"/>
                      <a:pt x="158" y="14"/>
                      <a:pt x="153" y="14"/>
                    </a:cubicBezTo>
                    <a:cubicBezTo>
                      <a:pt x="151" y="14"/>
                      <a:pt x="150" y="14"/>
                      <a:pt x="150" y="13"/>
                    </a:cubicBezTo>
                    <a:cubicBezTo>
                      <a:pt x="148" y="13"/>
                      <a:pt x="143" y="13"/>
                      <a:pt x="139" y="14"/>
                    </a:cubicBezTo>
                    <a:cubicBezTo>
                      <a:pt x="136" y="14"/>
                      <a:pt x="133" y="14"/>
                      <a:pt x="131" y="14"/>
                    </a:cubicBezTo>
                    <a:cubicBezTo>
                      <a:pt x="127" y="14"/>
                      <a:pt x="124" y="13"/>
                      <a:pt x="122" y="11"/>
                    </a:cubicBezTo>
                    <a:cubicBezTo>
                      <a:pt x="121" y="10"/>
                      <a:pt x="119" y="10"/>
                      <a:pt x="118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4" y="10"/>
                      <a:pt x="112" y="8"/>
                      <a:pt x="111" y="7"/>
                    </a:cubicBezTo>
                    <a:cubicBezTo>
                      <a:pt x="110" y="6"/>
                      <a:pt x="109" y="5"/>
                      <a:pt x="107" y="5"/>
                    </a:cubicBezTo>
                    <a:cubicBezTo>
                      <a:pt x="105" y="5"/>
                      <a:pt x="104" y="5"/>
                      <a:pt x="103" y="4"/>
                    </a:cubicBezTo>
                    <a:cubicBezTo>
                      <a:pt x="102" y="3"/>
                      <a:pt x="99" y="2"/>
                      <a:pt x="90" y="1"/>
                    </a:cubicBezTo>
                    <a:cubicBezTo>
                      <a:pt x="89" y="1"/>
                      <a:pt x="87" y="0"/>
                      <a:pt x="86" y="0"/>
                    </a:cubicBezTo>
                    <a:cubicBezTo>
                      <a:pt x="73" y="0"/>
                      <a:pt x="62" y="7"/>
                      <a:pt x="58" y="11"/>
                    </a:cubicBezTo>
                    <a:cubicBezTo>
                      <a:pt x="56" y="12"/>
                      <a:pt x="52" y="13"/>
                      <a:pt x="47" y="13"/>
                    </a:cubicBezTo>
                    <a:cubicBezTo>
                      <a:pt x="44" y="13"/>
                      <a:pt x="41" y="13"/>
                      <a:pt x="38" y="13"/>
                    </a:cubicBezTo>
                    <a:cubicBezTo>
                      <a:pt x="36" y="13"/>
                      <a:pt x="34" y="12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5"/>
                      <a:pt x="32" y="19"/>
                      <a:pt x="27" y="21"/>
                    </a:cubicBezTo>
                    <a:cubicBezTo>
                      <a:pt x="24" y="22"/>
                      <a:pt x="20" y="22"/>
                      <a:pt x="16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2"/>
                      <a:pt x="5" y="22"/>
                      <a:pt x="3" y="23"/>
                    </a:cubicBezTo>
                    <a:cubicBezTo>
                      <a:pt x="1" y="24"/>
                      <a:pt x="0" y="27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4" y="28"/>
                      <a:pt x="6" y="29"/>
                      <a:pt x="7" y="30"/>
                    </a:cubicBezTo>
                    <a:cubicBezTo>
                      <a:pt x="7" y="31"/>
                      <a:pt x="7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8" y="37"/>
                      <a:pt x="9" y="40"/>
                      <a:pt x="7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6" y="46"/>
                      <a:pt x="6" y="47"/>
                      <a:pt x="7" y="47"/>
                    </a:cubicBezTo>
                    <a:cubicBezTo>
                      <a:pt x="10" y="49"/>
                      <a:pt x="11" y="52"/>
                      <a:pt x="10" y="54"/>
                    </a:cubicBezTo>
                    <a:cubicBezTo>
                      <a:pt x="10" y="55"/>
                      <a:pt x="9" y="55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2" y="58"/>
                      <a:pt x="13" y="59"/>
                      <a:pt x="14" y="60"/>
                    </a:cubicBezTo>
                    <a:cubicBezTo>
                      <a:pt x="14" y="60"/>
                      <a:pt x="15" y="61"/>
                      <a:pt x="16" y="61"/>
                    </a:cubicBezTo>
                    <a:cubicBezTo>
                      <a:pt x="18" y="62"/>
                      <a:pt x="21" y="63"/>
                      <a:pt x="21" y="65"/>
                    </a:cubicBezTo>
                    <a:cubicBezTo>
                      <a:pt x="21" y="65"/>
                      <a:pt x="22" y="66"/>
                      <a:pt x="24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9" y="65"/>
                      <a:pt x="31" y="68"/>
                      <a:pt x="32" y="71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4" y="73"/>
                      <a:pt x="34" y="74"/>
                      <a:pt x="37" y="74"/>
                    </a:cubicBezTo>
                    <a:cubicBezTo>
                      <a:pt x="40" y="74"/>
                      <a:pt x="44" y="72"/>
                      <a:pt x="44" y="71"/>
                    </a:cubicBezTo>
                    <a:cubicBezTo>
                      <a:pt x="44" y="69"/>
                      <a:pt x="45" y="65"/>
                      <a:pt x="53" y="65"/>
                    </a:cubicBezTo>
                    <a:cubicBezTo>
                      <a:pt x="54" y="65"/>
                      <a:pt x="55" y="65"/>
                      <a:pt x="56" y="65"/>
                    </a:cubicBezTo>
                    <a:cubicBezTo>
                      <a:pt x="60" y="66"/>
                      <a:pt x="64" y="69"/>
                      <a:pt x="68" y="72"/>
                    </a:cubicBezTo>
                    <a:cubicBezTo>
                      <a:pt x="69" y="73"/>
                      <a:pt x="71" y="74"/>
                      <a:pt x="71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5"/>
                      <a:pt x="75" y="74"/>
                      <a:pt x="77" y="74"/>
                    </a:cubicBezTo>
                    <a:cubicBezTo>
                      <a:pt x="79" y="73"/>
                      <a:pt x="81" y="72"/>
                      <a:pt x="82" y="72"/>
                    </a:cubicBezTo>
                    <a:cubicBezTo>
                      <a:pt x="84" y="72"/>
                      <a:pt x="87" y="70"/>
                      <a:pt x="89" y="68"/>
                    </a:cubicBezTo>
                    <a:cubicBezTo>
                      <a:pt x="90" y="67"/>
                      <a:pt x="91" y="66"/>
                      <a:pt x="92" y="66"/>
                    </a:cubicBezTo>
                    <a:cubicBezTo>
                      <a:pt x="94" y="65"/>
                      <a:pt x="96" y="66"/>
                      <a:pt x="97" y="67"/>
                    </a:cubicBezTo>
                    <a:cubicBezTo>
                      <a:pt x="99" y="68"/>
                      <a:pt x="100" y="69"/>
                      <a:pt x="101" y="68"/>
                    </a:cubicBezTo>
                    <a:cubicBezTo>
                      <a:pt x="103" y="67"/>
                      <a:pt x="106" y="65"/>
                      <a:pt x="109" y="65"/>
                    </a:cubicBezTo>
                    <a:cubicBezTo>
                      <a:pt x="110" y="65"/>
                      <a:pt x="111" y="65"/>
                      <a:pt x="111" y="66"/>
                    </a:cubicBezTo>
                    <a:cubicBezTo>
                      <a:pt x="112" y="66"/>
                      <a:pt x="112" y="67"/>
                      <a:pt x="113" y="68"/>
                    </a:cubicBezTo>
                    <a:cubicBezTo>
                      <a:pt x="113" y="69"/>
                      <a:pt x="112" y="71"/>
                      <a:pt x="111" y="72"/>
                    </a:cubicBezTo>
                    <a:cubicBezTo>
                      <a:pt x="110" y="73"/>
                      <a:pt x="109" y="75"/>
                      <a:pt x="109" y="76"/>
                    </a:cubicBezTo>
                    <a:cubicBezTo>
                      <a:pt x="109" y="76"/>
                      <a:pt x="110" y="77"/>
                      <a:pt x="110" y="78"/>
                    </a:cubicBezTo>
                    <a:cubicBezTo>
                      <a:pt x="110" y="78"/>
                      <a:pt x="110" y="78"/>
                      <a:pt x="110" y="78"/>
                    </a:cubicBezTo>
                    <a:cubicBezTo>
                      <a:pt x="110" y="78"/>
                      <a:pt x="111" y="77"/>
                      <a:pt x="111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1" y="76"/>
                      <a:pt x="111" y="76"/>
                      <a:pt x="112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76"/>
                      <a:pt x="112" y="75"/>
                      <a:pt x="112" y="75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4"/>
                      <a:pt x="112" y="74"/>
                      <a:pt x="112" y="73"/>
                    </a:cubicBezTo>
                    <a:cubicBezTo>
                      <a:pt x="112" y="73"/>
                      <a:pt x="112" y="73"/>
                      <a:pt x="112" y="72"/>
                    </a:cubicBezTo>
                    <a:cubicBezTo>
                      <a:pt x="112" y="71"/>
                      <a:pt x="113" y="70"/>
                      <a:pt x="113" y="70"/>
                    </a:cubicBezTo>
                    <a:cubicBezTo>
                      <a:pt x="114" y="68"/>
                      <a:pt x="115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8" y="67"/>
                      <a:pt x="119" y="68"/>
                      <a:pt x="120" y="68"/>
                    </a:cubicBezTo>
                    <a:cubicBezTo>
                      <a:pt x="122" y="70"/>
                      <a:pt x="124" y="70"/>
                      <a:pt x="128" y="68"/>
                    </a:cubicBezTo>
                    <a:cubicBezTo>
                      <a:pt x="129" y="68"/>
                      <a:pt x="130" y="67"/>
                      <a:pt x="131" y="67"/>
                    </a:cubicBezTo>
                    <a:cubicBezTo>
                      <a:pt x="132" y="66"/>
                      <a:pt x="133" y="65"/>
                      <a:pt x="134" y="65"/>
                    </a:cubicBezTo>
                    <a:cubicBezTo>
                      <a:pt x="135" y="65"/>
                      <a:pt x="135" y="66"/>
                      <a:pt x="135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7" y="66"/>
                      <a:pt x="137" y="66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7"/>
                      <a:pt x="137" y="67"/>
                      <a:pt x="138" y="67"/>
                    </a:cubicBezTo>
                    <a:cubicBezTo>
                      <a:pt x="138" y="67"/>
                      <a:pt x="138" y="68"/>
                      <a:pt x="139" y="68"/>
                    </a:cubicBezTo>
                    <a:cubicBezTo>
                      <a:pt x="140" y="68"/>
                      <a:pt x="141" y="68"/>
                      <a:pt x="142" y="67"/>
                    </a:cubicBezTo>
                    <a:cubicBezTo>
                      <a:pt x="144" y="67"/>
                      <a:pt x="146" y="67"/>
                      <a:pt x="149" y="67"/>
                    </a:cubicBezTo>
                    <a:cubicBezTo>
                      <a:pt x="152" y="67"/>
                      <a:pt x="154" y="66"/>
                      <a:pt x="156" y="65"/>
                    </a:cubicBezTo>
                    <a:cubicBezTo>
                      <a:pt x="158" y="64"/>
                      <a:pt x="160" y="62"/>
                      <a:pt x="164" y="63"/>
                    </a:cubicBezTo>
                    <a:cubicBezTo>
                      <a:pt x="170" y="63"/>
                      <a:pt x="176" y="61"/>
                      <a:pt x="176" y="61"/>
                    </a:cubicBezTo>
                    <a:cubicBezTo>
                      <a:pt x="176" y="61"/>
                      <a:pt x="176" y="61"/>
                      <a:pt x="176" y="61"/>
                    </a:cubicBezTo>
                    <a:cubicBezTo>
                      <a:pt x="180" y="62"/>
                      <a:pt x="180" y="62"/>
                      <a:pt x="180" y="62"/>
                    </a:cubicBezTo>
                    <a:cubicBezTo>
                      <a:pt x="180" y="62"/>
                      <a:pt x="180" y="62"/>
                      <a:pt x="180" y="61"/>
                    </a:cubicBezTo>
                    <a:cubicBezTo>
                      <a:pt x="181" y="60"/>
                      <a:pt x="182" y="59"/>
                      <a:pt x="185" y="58"/>
                    </a:cubicBezTo>
                    <a:cubicBezTo>
                      <a:pt x="189" y="58"/>
                      <a:pt x="191" y="59"/>
                      <a:pt x="193" y="60"/>
                    </a:cubicBezTo>
                    <a:cubicBezTo>
                      <a:pt x="194" y="60"/>
                      <a:pt x="194" y="61"/>
                      <a:pt x="195" y="61"/>
                    </a:cubicBezTo>
                    <a:cubicBezTo>
                      <a:pt x="195" y="60"/>
                      <a:pt x="196" y="60"/>
                      <a:pt x="196" y="60"/>
                    </a:cubicBezTo>
                    <a:cubicBezTo>
                      <a:pt x="198" y="60"/>
                      <a:pt x="200" y="61"/>
                      <a:pt x="202" y="62"/>
                    </a:cubicBezTo>
                    <a:cubicBezTo>
                      <a:pt x="203" y="63"/>
                      <a:pt x="204" y="63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3"/>
                    </a:cubicBezTo>
                    <a:cubicBezTo>
                      <a:pt x="206" y="63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0"/>
                      <a:pt x="204" y="60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4" y="59"/>
                      <a:pt x="203" y="59"/>
                      <a:pt x="203" y="59"/>
                    </a:cubicBezTo>
                    <a:cubicBezTo>
                      <a:pt x="203" y="59"/>
                      <a:pt x="203" y="59"/>
                      <a:pt x="203" y="58"/>
                    </a:cubicBezTo>
                    <a:cubicBezTo>
                      <a:pt x="203" y="58"/>
                      <a:pt x="203" y="58"/>
                      <a:pt x="203" y="58"/>
                    </a:cubicBezTo>
                    <a:cubicBezTo>
                      <a:pt x="203" y="58"/>
                      <a:pt x="202" y="58"/>
                      <a:pt x="202" y="58"/>
                    </a:cubicBezTo>
                    <a:cubicBezTo>
                      <a:pt x="202" y="58"/>
                      <a:pt x="202" y="58"/>
                      <a:pt x="202" y="58"/>
                    </a:cubicBezTo>
                    <a:cubicBezTo>
                      <a:pt x="202" y="57"/>
                      <a:pt x="202" y="57"/>
                      <a:pt x="202" y="57"/>
                    </a:cubicBezTo>
                    <a:cubicBezTo>
                      <a:pt x="199" y="56"/>
                      <a:pt x="200" y="53"/>
                      <a:pt x="200" y="48"/>
                    </a:cubicBezTo>
                    <a:cubicBezTo>
                      <a:pt x="200" y="47"/>
                      <a:pt x="200" y="46"/>
                      <a:pt x="200" y="45"/>
                    </a:cubicBezTo>
                    <a:cubicBezTo>
                      <a:pt x="201" y="44"/>
                      <a:pt x="200" y="44"/>
                      <a:pt x="200" y="44"/>
                    </a:cubicBezTo>
                    <a:cubicBezTo>
                      <a:pt x="200" y="44"/>
                      <a:pt x="200" y="43"/>
                      <a:pt x="200" y="42"/>
                    </a:cubicBezTo>
                    <a:cubicBezTo>
                      <a:pt x="200" y="42"/>
                      <a:pt x="200" y="41"/>
                      <a:pt x="200" y="41"/>
                    </a:cubicBezTo>
                    <a:cubicBezTo>
                      <a:pt x="199" y="41"/>
                      <a:pt x="199" y="41"/>
                      <a:pt x="199" y="41"/>
                    </a:cubicBezTo>
                    <a:cubicBezTo>
                      <a:pt x="199" y="40"/>
                      <a:pt x="199" y="40"/>
                      <a:pt x="199" y="40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38"/>
                      <a:pt x="199" y="37"/>
                      <a:pt x="199" y="36"/>
                    </a:cubicBezTo>
                    <a:cubicBezTo>
                      <a:pt x="199" y="36"/>
                      <a:pt x="199" y="36"/>
                      <a:pt x="199" y="36"/>
                    </a:cubicBezTo>
                    <a:cubicBezTo>
                      <a:pt x="199" y="36"/>
                      <a:pt x="199" y="35"/>
                      <a:pt x="199" y="35"/>
                    </a:cubicBezTo>
                    <a:cubicBezTo>
                      <a:pt x="199" y="34"/>
                      <a:pt x="199" y="34"/>
                      <a:pt x="199" y="33"/>
                    </a:cubicBezTo>
                    <a:cubicBezTo>
                      <a:pt x="199" y="33"/>
                      <a:pt x="200" y="33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1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0" name="Freeform 1188"/>
              <p:cNvSpPr>
                <a:spLocks/>
              </p:cNvSpPr>
              <p:nvPr/>
            </p:nvSpPr>
            <p:spPr bwMode="auto">
              <a:xfrm>
                <a:off x="2824" y="3334"/>
                <a:ext cx="25" cy="16"/>
              </a:xfrm>
              <a:custGeom>
                <a:avLst/>
                <a:gdLst>
                  <a:gd name="T0" fmla="*/ 3 w 26"/>
                  <a:gd name="T1" fmla="*/ 2 h 17"/>
                  <a:gd name="T2" fmla="*/ 4 w 26"/>
                  <a:gd name="T3" fmla="*/ 4 h 17"/>
                  <a:gd name="T4" fmla="*/ 4 w 26"/>
                  <a:gd name="T5" fmla="*/ 4 h 17"/>
                  <a:gd name="T6" fmla="*/ 4 w 26"/>
                  <a:gd name="T7" fmla="*/ 4 h 17"/>
                  <a:gd name="T8" fmla="*/ 4 w 26"/>
                  <a:gd name="T9" fmla="*/ 4 h 17"/>
                  <a:gd name="T10" fmla="*/ 4 w 26"/>
                  <a:gd name="T11" fmla="*/ 6 h 17"/>
                  <a:gd name="T12" fmla="*/ 2 w 26"/>
                  <a:gd name="T13" fmla="*/ 11 h 17"/>
                  <a:gd name="T14" fmla="*/ 1 w 26"/>
                  <a:gd name="T15" fmla="*/ 12 h 17"/>
                  <a:gd name="T16" fmla="*/ 1 w 26"/>
                  <a:gd name="T17" fmla="*/ 13 h 17"/>
                  <a:gd name="T18" fmla="*/ 1 w 26"/>
                  <a:gd name="T19" fmla="*/ 13 h 17"/>
                  <a:gd name="T20" fmla="*/ 0 w 26"/>
                  <a:gd name="T21" fmla="*/ 14 h 17"/>
                  <a:gd name="T22" fmla="*/ 0 w 26"/>
                  <a:gd name="T23" fmla="*/ 14 h 17"/>
                  <a:gd name="T24" fmla="*/ 0 w 26"/>
                  <a:gd name="T25" fmla="*/ 15 h 17"/>
                  <a:gd name="T26" fmla="*/ 0 w 26"/>
                  <a:gd name="T27" fmla="*/ 15 h 17"/>
                  <a:gd name="T28" fmla="*/ 0 w 26"/>
                  <a:gd name="T29" fmla="*/ 15 h 17"/>
                  <a:gd name="T30" fmla="*/ 3 w 26"/>
                  <a:gd name="T31" fmla="*/ 17 h 17"/>
                  <a:gd name="T32" fmla="*/ 8 w 26"/>
                  <a:gd name="T33" fmla="*/ 14 h 17"/>
                  <a:gd name="T34" fmla="*/ 13 w 26"/>
                  <a:gd name="T35" fmla="*/ 10 h 17"/>
                  <a:gd name="T36" fmla="*/ 21 w 26"/>
                  <a:gd name="T37" fmla="*/ 10 h 17"/>
                  <a:gd name="T38" fmla="*/ 26 w 26"/>
                  <a:gd name="T39" fmla="*/ 10 h 17"/>
                  <a:gd name="T40" fmla="*/ 23 w 26"/>
                  <a:gd name="T41" fmla="*/ 8 h 17"/>
                  <a:gd name="T42" fmla="*/ 19 w 26"/>
                  <a:gd name="T43" fmla="*/ 5 h 17"/>
                  <a:gd name="T44" fmla="*/ 16 w 26"/>
                  <a:gd name="T45" fmla="*/ 1 h 17"/>
                  <a:gd name="T46" fmla="*/ 15 w 26"/>
                  <a:gd name="T47" fmla="*/ 1 h 17"/>
                  <a:gd name="T48" fmla="*/ 14 w 26"/>
                  <a:gd name="T49" fmla="*/ 1 h 17"/>
                  <a:gd name="T50" fmla="*/ 14 w 26"/>
                  <a:gd name="T51" fmla="*/ 1 h 17"/>
                  <a:gd name="T52" fmla="*/ 14 w 26"/>
                  <a:gd name="T53" fmla="*/ 1 h 17"/>
                  <a:gd name="T54" fmla="*/ 12 w 26"/>
                  <a:gd name="T55" fmla="*/ 1 h 17"/>
                  <a:gd name="T56" fmla="*/ 8 w 26"/>
                  <a:gd name="T57" fmla="*/ 0 h 17"/>
                  <a:gd name="T58" fmla="*/ 3 w 26"/>
                  <a:gd name="T59" fmla="*/ 1 h 17"/>
                  <a:gd name="T60" fmla="*/ 3 w 26"/>
                  <a:gd name="T61" fmla="*/ 1 h 17"/>
                  <a:gd name="T62" fmla="*/ 3 w 26"/>
                  <a:gd name="T6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3" y="2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7"/>
                      <a:pt x="6" y="16"/>
                      <a:pt x="8" y="14"/>
                    </a:cubicBezTo>
                    <a:cubicBezTo>
                      <a:pt x="9" y="13"/>
                      <a:pt x="11" y="11"/>
                      <a:pt x="13" y="10"/>
                    </a:cubicBezTo>
                    <a:cubicBezTo>
                      <a:pt x="15" y="9"/>
                      <a:pt x="18" y="10"/>
                      <a:pt x="21" y="10"/>
                    </a:cubicBezTo>
                    <a:cubicBezTo>
                      <a:pt x="23" y="10"/>
                      <a:pt x="25" y="10"/>
                      <a:pt x="26" y="10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2" y="7"/>
                      <a:pt x="20" y="6"/>
                      <a:pt x="19" y="5"/>
                    </a:cubicBezTo>
                    <a:cubicBezTo>
                      <a:pt x="18" y="4"/>
                      <a:pt x="17" y="3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1" name="Freeform 1189"/>
              <p:cNvSpPr>
                <a:spLocks/>
              </p:cNvSpPr>
              <p:nvPr/>
            </p:nvSpPr>
            <p:spPr bwMode="auto">
              <a:xfrm>
                <a:off x="2698" y="3154"/>
                <a:ext cx="100" cy="80"/>
              </a:xfrm>
              <a:custGeom>
                <a:avLst/>
                <a:gdLst>
                  <a:gd name="T0" fmla="*/ 12 w 104"/>
                  <a:gd name="T1" fmla="*/ 58 h 83"/>
                  <a:gd name="T2" fmla="*/ 14 w 104"/>
                  <a:gd name="T3" fmla="*/ 59 h 83"/>
                  <a:gd name="T4" fmla="*/ 25 w 104"/>
                  <a:gd name="T5" fmla="*/ 68 h 83"/>
                  <a:gd name="T6" fmla="*/ 32 w 104"/>
                  <a:gd name="T7" fmla="*/ 66 h 83"/>
                  <a:gd name="T8" fmla="*/ 38 w 104"/>
                  <a:gd name="T9" fmla="*/ 71 h 83"/>
                  <a:gd name="T10" fmla="*/ 45 w 104"/>
                  <a:gd name="T11" fmla="*/ 72 h 83"/>
                  <a:gd name="T12" fmla="*/ 49 w 104"/>
                  <a:gd name="T13" fmla="*/ 78 h 83"/>
                  <a:gd name="T14" fmla="*/ 50 w 104"/>
                  <a:gd name="T15" fmla="*/ 79 h 83"/>
                  <a:gd name="T16" fmla="*/ 52 w 104"/>
                  <a:gd name="T17" fmla="*/ 78 h 83"/>
                  <a:gd name="T18" fmla="*/ 62 w 104"/>
                  <a:gd name="T19" fmla="*/ 79 h 83"/>
                  <a:gd name="T20" fmla="*/ 70 w 104"/>
                  <a:gd name="T21" fmla="*/ 79 h 83"/>
                  <a:gd name="T22" fmla="*/ 85 w 104"/>
                  <a:gd name="T23" fmla="*/ 83 h 83"/>
                  <a:gd name="T24" fmla="*/ 85 w 104"/>
                  <a:gd name="T25" fmla="*/ 83 h 83"/>
                  <a:gd name="T26" fmla="*/ 88 w 104"/>
                  <a:gd name="T27" fmla="*/ 83 h 83"/>
                  <a:gd name="T28" fmla="*/ 88 w 104"/>
                  <a:gd name="T29" fmla="*/ 81 h 83"/>
                  <a:gd name="T30" fmla="*/ 88 w 104"/>
                  <a:gd name="T31" fmla="*/ 78 h 83"/>
                  <a:gd name="T32" fmla="*/ 95 w 104"/>
                  <a:gd name="T33" fmla="*/ 70 h 83"/>
                  <a:gd name="T34" fmla="*/ 101 w 104"/>
                  <a:gd name="T35" fmla="*/ 64 h 83"/>
                  <a:gd name="T36" fmla="*/ 99 w 104"/>
                  <a:gd name="T37" fmla="*/ 54 h 83"/>
                  <a:gd name="T38" fmla="*/ 98 w 104"/>
                  <a:gd name="T39" fmla="*/ 52 h 83"/>
                  <a:gd name="T40" fmla="*/ 98 w 104"/>
                  <a:gd name="T41" fmla="*/ 51 h 83"/>
                  <a:gd name="T42" fmla="*/ 98 w 104"/>
                  <a:gd name="T43" fmla="*/ 50 h 83"/>
                  <a:gd name="T44" fmla="*/ 97 w 104"/>
                  <a:gd name="T45" fmla="*/ 47 h 83"/>
                  <a:gd name="T46" fmla="*/ 98 w 104"/>
                  <a:gd name="T47" fmla="*/ 45 h 83"/>
                  <a:gd name="T48" fmla="*/ 98 w 104"/>
                  <a:gd name="T49" fmla="*/ 44 h 83"/>
                  <a:gd name="T50" fmla="*/ 98 w 104"/>
                  <a:gd name="T51" fmla="*/ 42 h 83"/>
                  <a:gd name="T52" fmla="*/ 97 w 104"/>
                  <a:gd name="T53" fmla="*/ 41 h 83"/>
                  <a:gd name="T54" fmla="*/ 94 w 104"/>
                  <a:gd name="T55" fmla="*/ 37 h 83"/>
                  <a:gd name="T56" fmla="*/ 101 w 104"/>
                  <a:gd name="T57" fmla="*/ 23 h 83"/>
                  <a:gd name="T58" fmla="*/ 99 w 104"/>
                  <a:gd name="T59" fmla="*/ 12 h 83"/>
                  <a:gd name="T60" fmla="*/ 98 w 104"/>
                  <a:gd name="T61" fmla="*/ 11 h 83"/>
                  <a:gd name="T62" fmla="*/ 92 w 104"/>
                  <a:gd name="T63" fmla="*/ 8 h 83"/>
                  <a:gd name="T64" fmla="*/ 91 w 104"/>
                  <a:gd name="T65" fmla="*/ 8 h 83"/>
                  <a:gd name="T66" fmla="*/ 90 w 104"/>
                  <a:gd name="T67" fmla="*/ 8 h 83"/>
                  <a:gd name="T68" fmla="*/ 88 w 104"/>
                  <a:gd name="T69" fmla="*/ 8 h 83"/>
                  <a:gd name="T70" fmla="*/ 84 w 104"/>
                  <a:gd name="T71" fmla="*/ 8 h 83"/>
                  <a:gd name="T72" fmla="*/ 60 w 104"/>
                  <a:gd name="T73" fmla="*/ 6 h 83"/>
                  <a:gd name="T74" fmla="*/ 59 w 104"/>
                  <a:gd name="T75" fmla="*/ 6 h 83"/>
                  <a:gd name="T76" fmla="*/ 57 w 104"/>
                  <a:gd name="T77" fmla="*/ 5 h 83"/>
                  <a:gd name="T78" fmla="*/ 57 w 104"/>
                  <a:gd name="T79" fmla="*/ 5 h 83"/>
                  <a:gd name="T80" fmla="*/ 43 w 104"/>
                  <a:gd name="T81" fmla="*/ 0 h 83"/>
                  <a:gd name="T82" fmla="*/ 21 w 104"/>
                  <a:gd name="T83" fmla="*/ 7 h 83"/>
                  <a:gd name="T84" fmla="*/ 4 w 104"/>
                  <a:gd name="T85" fmla="*/ 12 h 83"/>
                  <a:gd name="T86" fmla="*/ 2 w 104"/>
                  <a:gd name="T87" fmla="*/ 17 h 83"/>
                  <a:gd name="T88" fmla="*/ 2 w 104"/>
                  <a:gd name="T89" fmla="*/ 19 h 83"/>
                  <a:gd name="T90" fmla="*/ 2 w 104"/>
                  <a:gd name="T91" fmla="*/ 21 h 83"/>
                  <a:gd name="T92" fmla="*/ 2 w 104"/>
                  <a:gd name="T93" fmla="*/ 23 h 83"/>
                  <a:gd name="T94" fmla="*/ 2 w 104"/>
                  <a:gd name="T95" fmla="*/ 25 h 83"/>
                  <a:gd name="T96" fmla="*/ 2 w 104"/>
                  <a:gd name="T97" fmla="*/ 26 h 83"/>
                  <a:gd name="T98" fmla="*/ 1 w 104"/>
                  <a:gd name="T99" fmla="*/ 28 h 83"/>
                  <a:gd name="T100" fmla="*/ 1 w 104"/>
                  <a:gd name="T101" fmla="*/ 30 h 83"/>
                  <a:gd name="T102" fmla="*/ 5 w 104"/>
                  <a:gd name="T103" fmla="*/ 38 h 83"/>
                  <a:gd name="T104" fmla="*/ 8 w 104"/>
                  <a:gd name="T105" fmla="*/ 51 h 83"/>
                  <a:gd name="T106" fmla="*/ 9 w 104"/>
                  <a:gd name="T107" fmla="*/ 52 h 83"/>
                  <a:gd name="T108" fmla="*/ 9 w 104"/>
                  <a:gd name="T109" fmla="*/ 54 h 83"/>
                  <a:gd name="T110" fmla="*/ 9 w 104"/>
                  <a:gd name="T111" fmla="*/ 55 h 83"/>
                  <a:gd name="T112" fmla="*/ 9 w 104"/>
                  <a:gd name="T113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83">
                    <a:moveTo>
                      <a:pt x="9" y="57"/>
                    </a:moveTo>
                    <a:cubicBezTo>
                      <a:pt x="10" y="57"/>
                      <a:pt x="11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4" y="59"/>
                      <a:pt x="14" y="59"/>
                    </a:cubicBezTo>
                    <a:cubicBezTo>
                      <a:pt x="19" y="61"/>
                      <a:pt x="22" y="63"/>
                      <a:pt x="23" y="66"/>
                    </a:cubicBezTo>
                    <a:cubicBezTo>
                      <a:pt x="23" y="67"/>
                      <a:pt x="24" y="68"/>
                      <a:pt x="25" y="68"/>
                    </a:cubicBezTo>
                    <a:cubicBezTo>
                      <a:pt x="26" y="67"/>
                      <a:pt x="27" y="66"/>
                      <a:pt x="29" y="66"/>
                    </a:cubicBezTo>
                    <a:cubicBezTo>
                      <a:pt x="30" y="66"/>
                      <a:pt x="31" y="66"/>
                      <a:pt x="32" y="66"/>
                    </a:cubicBezTo>
                    <a:cubicBezTo>
                      <a:pt x="32" y="66"/>
                      <a:pt x="33" y="66"/>
                      <a:pt x="33" y="66"/>
                    </a:cubicBezTo>
                    <a:cubicBezTo>
                      <a:pt x="37" y="66"/>
                      <a:pt x="38" y="69"/>
                      <a:pt x="38" y="71"/>
                    </a:cubicBezTo>
                    <a:cubicBezTo>
                      <a:pt x="39" y="71"/>
                      <a:pt x="39" y="71"/>
                      <a:pt x="40" y="71"/>
                    </a:cubicBezTo>
                    <a:cubicBezTo>
                      <a:pt x="42" y="71"/>
                      <a:pt x="43" y="71"/>
                      <a:pt x="45" y="72"/>
                    </a:cubicBezTo>
                    <a:cubicBezTo>
                      <a:pt x="46" y="73"/>
                      <a:pt x="47" y="74"/>
                      <a:pt x="48" y="76"/>
                    </a:cubicBezTo>
                    <a:cubicBezTo>
                      <a:pt x="48" y="77"/>
                      <a:pt x="48" y="77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50" y="79"/>
                      <a:pt x="50" y="79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1" y="79"/>
                      <a:pt x="51" y="79"/>
                      <a:pt x="52" y="78"/>
                    </a:cubicBezTo>
                    <a:cubicBezTo>
                      <a:pt x="53" y="78"/>
                      <a:pt x="55" y="77"/>
                      <a:pt x="57" y="78"/>
                    </a:cubicBezTo>
                    <a:cubicBezTo>
                      <a:pt x="57" y="79"/>
                      <a:pt x="60" y="79"/>
                      <a:pt x="62" y="79"/>
                    </a:cubicBezTo>
                    <a:cubicBezTo>
                      <a:pt x="63" y="79"/>
                      <a:pt x="64" y="79"/>
                      <a:pt x="65" y="79"/>
                    </a:cubicBezTo>
                    <a:cubicBezTo>
                      <a:pt x="67" y="78"/>
                      <a:pt x="68" y="79"/>
                      <a:pt x="70" y="79"/>
                    </a:cubicBezTo>
                    <a:cubicBezTo>
                      <a:pt x="71" y="80"/>
                      <a:pt x="72" y="80"/>
                      <a:pt x="74" y="80"/>
                    </a:cubicBezTo>
                    <a:cubicBezTo>
                      <a:pt x="78" y="79"/>
                      <a:pt x="83" y="81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6" y="83"/>
                      <a:pt x="87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2"/>
                      <a:pt x="88" y="82"/>
                      <a:pt x="88" y="81"/>
                    </a:cubicBezTo>
                    <a:cubicBezTo>
                      <a:pt x="88" y="81"/>
                      <a:pt x="88" y="80"/>
                      <a:pt x="88" y="80"/>
                    </a:cubicBezTo>
                    <a:cubicBezTo>
                      <a:pt x="88" y="79"/>
                      <a:pt x="88" y="78"/>
                      <a:pt x="88" y="78"/>
                    </a:cubicBezTo>
                    <a:cubicBezTo>
                      <a:pt x="88" y="77"/>
                      <a:pt x="89" y="76"/>
                      <a:pt x="91" y="73"/>
                    </a:cubicBezTo>
                    <a:cubicBezTo>
                      <a:pt x="92" y="72"/>
                      <a:pt x="94" y="71"/>
                      <a:pt x="95" y="70"/>
                    </a:cubicBezTo>
                    <a:cubicBezTo>
                      <a:pt x="97" y="68"/>
                      <a:pt x="98" y="67"/>
                      <a:pt x="99" y="66"/>
                    </a:cubicBezTo>
                    <a:cubicBezTo>
                      <a:pt x="100" y="65"/>
                      <a:pt x="101" y="65"/>
                      <a:pt x="101" y="64"/>
                    </a:cubicBezTo>
                    <a:cubicBezTo>
                      <a:pt x="102" y="64"/>
                      <a:pt x="103" y="63"/>
                      <a:pt x="103" y="62"/>
                    </a:cubicBezTo>
                    <a:cubicBezTo>
                      <a:pt x="104" y="62"/>
                      <a:pt x="102" y="59"/>
                      <a:pt x="99" y="54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2"/>
                      <a:pt x="98" y="52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49"/>
                      <a:pt x="98" y="49"/>
                      <a:pt x="98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4"/>
                      <a:pt x="98" y="44"/>
                    </a:cubicBezTo>
                    <a:cubicBezTo>
                      <a:pt x="98" y="44"/>
                      <a:pt x="98" y="43"/>
                      <a:pt x="98" y="43"/>
                    </a:cubicBezTo>
                    <a:cubicBezTo>
                      <a:pt x="98" y="43"/>
                      <a:pt x="98" y="42"/>
                      <a:pt x="98" y="42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2"/>
                      <a:pt x="97" y="41"/>
                      <a:pt x="97" y="41"/>
                    </a:cubicBezTo>
                    <a:cubicBezTo>
                      <a:pt x="97" y="41"/>
                      <a:pt x="97" y="40"/>
                      <a:pt x="97" y="40"/>
                    </a:cubicBezTo>
                    <a:cubicBezTo>
                      <a:pt x="95" y="39"/>
                      <a:pt x="94" y="38"/>
                      <a:pt x="94" y="37"/>
                    </a:cubicBezTo>
                    <a:cubicBezTo>
                      <a:pt x="94" y="33"/>
                      <a:pt x="102" y="29"/>
                      <a:pt x="102" y="29"/>
                    </a:cubicBezTo>
                    <a:cubicBezTo>
                      <a:pt x="102" y="28"/>
                      <a:pt x="102" y="24"/>
                      <a:pt x="101" y="23"/>
                    </a:cubicBezTo>
                    <a:cubicBezTo>
                      <a:pt x="98" y="20"/>
                      <a:pt x="97" y="16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8" y="12"/>
                      <a:pt x="98" y="11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6" y="10"/>
                      <a:pt x="93" y="9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0" y="8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8"/>
                      <a:pt x="89" y="8"/>
                      <a:pt x="88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6" y="8"/>
                      <a:pt x="85" y="8"/>
                      <a:pt x="84" y="8"/>
                    </a:cubicBezTo>
                    <a:cubicBezTo>
                      <a:pt x="75" y="8"/>
                      <a:pt x="63" y="7"/>
                      <a:pt x="61" y="7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3" y="8"/>
                      <a:pt x="50" y="8"/>
                    </a:cubicBezTo>
                    <a:cubicBezTo>
                      <a:pt x="44" y="8"/>
                      <a:pt x="43" y="3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25" y="3"/>
                      <a:pt x="21" y="7"/>
                    </a:cubicBezTo>
                    <a:cubicBezTo>
                      <a:pt x="18" y="11"/>
                      <a:pt x="13" y="11"/>
                      <a:pt x="8" y="12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4" y="14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3" y="32"/>
                      <a:pt x="4" y="35"/>
                      <a:pt x="4" y="37"/>
                    </a:cubicBezTo>
                    <a:cubicBezTo>
                      <a:pt x="4" y="38"/>
                      <a:pt x="4" y="38"/>
                      <a:pt x="5" y="38"/>
                    </a:cubicBezTo>
                    <a:cubicBezTo>
                      <a:pt x="5" y="39"/>
                      <a:pt x="6" y="41"/>
                      <a:pt x="6" y="43"/>
                    </a:cubicBezTo>
                    <a:cubicBezTo>
                      <a:pt x="6" y="47"/>
                      <a:pt x="7" y="50"/>
                      <a:pt x="8" y="51"/>
                    </a:cubicBezTo>
                    <a:cubicBezTo>
                      <a:pt x="8" y="51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2" name="Freeform 1190"/>
              <p:cNvSpPr>
                <a:spLocks/>
              </p:cNvSpPr>
              <p:nvPr/>
            </p:nvSpPr>
            <p:spPr bwMode="auto">
              <a:xfrm>
                <a:off x="2714" y="3292"/>
                <a:ext cx="34" cy="31"/>
              </a:xfrm>
              <a:custGeom>
                <a:avLst/>
                <a:gdLst>
                  <a:gd name="T0" fmla="*/ 29 w 36"/>
                  <a:gd name="T1" fmla="*/ 24 h 32"/>
                  <a:gd name="T2" fmla="*/ 30 w 36"/>
                  <a:gd name="T3" fmla="*/ 23 h 32"/>
                  <a:gd name="T4" fmla="*/ 30 w 36"/>
                  <a:gd name="T5" fmla="*/ 23 h 32"/>
                  <a:gd name="T6" fmla="*/ 32 w 36"/>
                  <a:gd name="T7" fmla="*/ 21 h 32"/>
                  <a:gd name="T8" fmla="*/ 32 w 36"/>
                  <a:gd name="T9" fmla="*/ 21 h 32"/>
                  <a:gd name="T10" fmla="*/ 32 w 36"/>
                  <a:gd name="T11" fmla="*/ 21 h 32"/>
                  <a:gd name="T12" fmla="*/ 32 w 36"/>
                  <a:gd name="T13" fmla="*/ 21 h 32"/>
                  <a:gd name="T14" fmla="*/ 33 w 36"/>
                  <a:gd name="T15" fmla="*/ 20 h 32"/>
                  <a:gd name="T16" fmla="*/ 33 w 36"/>
                  <a:gd name="T17" fmla="*/ 19 h 32"/>
                  <a:gd name="T18" fmla="*/ 34 w 36"/>
                  <a:gd name="T19" fmla="*/ 19 h 32"/>
                  <a:gd name="T20" fmla="*/ 34 w 36"/>
                  <a:gd name="T21" fmla="*/ 19 h 32"/>
                  <a:gd name="T22" fmla="*/ 35 w 36"/>
                  <a:gd name="T23" fmla="*/ 18 h 32"/>
                  <a:gd name="T24" fmla="*/ 35 w 36"/>
                  <a:gd name="T25" fmla="*/ 18 h 32"/>
                  <a:gd name="T26" fmla="*/ 35 w 36"/>
                  <a:gd name="T27" fmla="*/ 18 h 32"/>
                  <a:gd name="T28" fmla="*/ 35 w 36"/>
                  <a:gd name="T29" fmla="*/ 17 h 32"/>
                  <a:gd name="T30" fmla="*/ 36 w 36"/>
                  <a:gd name="T31" fmla="*/ 6 h 32"/>
                  <a:gd name="T32" fmla="*/ 35 w 36"/>
                  <a:gd name="T33" fmla="*/ 6 h 32"/>
                  <a:gd name="T34" fmla="*/ 34 w 36"/>
                  <a:gd name="T35" fmla="*/ 5 h 32"/>
                  <a:gd name="T36" fmla="*/ 34 w 36"/>
                  <a:gd name="T37" fmla="*/ 5 h 32"/>
                  <a:gd name="T38" fmla="*/ 33 w 36"/>
                  <a:gd name="T39" fmla="*/ 4 h 32"/>
                  <a:gd name="T40" fmla="*/ 32 w 36"/>
                  <a:gd name="T41" fmla="*/ 4 h 32"/>
                  <a:gd name="T42" fmla="*/ 31 w 36"/>
                  <a:gd name="T43" fmla="*/ 4 h 32"/>
                  <a:gd name="T44" fmla="*/ 31 w 36"/>
                  <a:gd name="T45" fmla="*/ 3 h 32"/>
                  <a:gd name="T46" fmla="*/ 30 w 36"/>
                  <a:gd name="T47" fmla="*/ 3 h 32"/>
                  <a:gd name="T48" fmla="*/ 30 w 36"/>
                  <a:gd name="T49" fmla="*/ 3 h 32"/>
                  <a:gd name="T50" fmla="*/ 29 w 36"/>
                  <a:gd name="T51" fmla="*/ 3 h 32"/>
                  <a:gd name="T52" fmla="*/ 29 w 36"/>
                  <a:gd name="T53" fmla="*/ 2 h 32"/>
                  <a:gd name="T54" fmla="*/ 28 w 36"/>
                  <a:gd name="T55" fmla="*/ 2 h 32"/>
                  <a:gd name="T56" fmla="*/ 28 w 36"/>
                  <a:gd name="T57" fmla="*/ 2 h 32"/>
                  <a:gd name="T58" fmla="*/ 27 w 36"/>
                  <a:gd name="T59" fmla="*/ 2 h 32"/>
                  <a:gd name="T60" fmla="*/ 27 w 36"/>
                  <a:gd name="T61" fmla="*/ 2 h 32"/>
                  <a:gd name="T62" fmla="*/ 9 w 36"/>
                  <a:gd name="T63" fmla="*/ 0 h 32"/>
                  <a:gd name="T64" fmla="*/ 7 w 36"/>
                  <a:gd name="T65" fmla="*/ 1 h 32"/>
                  <a:gd name="T66" fmla="*/ 1 w 36"/>
                  <a:gd name="T67" fmla="*/ 1 h 32"/>
                  <a:gd name="T68" fmla="*/ 0 w 36"/>
                  <a:gd name="T69" fmla="*/ 1 h 32"/>
                  <a:gd name="T70" fmla="*/ 0 w 36"/>
                  <a:gd name="T71" fmla="*/ 2 h 32"/>
                  <a:gd name="T72" fmla="*/ 1 w 36"/>
                  <a:gd name="T73" fmla="*/ 4 h 32"/>
                  <a:gd name="T74" fmla="*/ 5 w 36"/>
                  <a:gd name="T75" fmla="*/ 10 h 32"/>
                  <a:gd name="T76" fmla="*/ 10 w 36"/>
                  <a:gd name="T77" fmla="*/ 16 h 32"/>
                  <a:gd name="T78" fmla="*/ 14 w 36"/>
                  <a:gd name="T79" fmla="*/ 21 h 32"/>
                  <a:gd name="T80" fmla="*/ 16 w 36"/>
                  <a:gd name="T81" fmla="*/ 23 h 32"/>
                  <a:gd name="T82" fmla="*/ 18 w 36"/>
                  <a:gd name="T83" fmla="*/ 25 h 32"/>
                  <a:gd name="T84" fmla="*/ 18 w 36"/>
                  <a:gd name="T85" fmla="*/ 25 h 32"/>
                  <a:gd name="T86" fmla="*/ 20 w 36"/>
                  <a:gd name="T87" fmla="*/ 27 h 32"/>
                  <a:gd name="T88" fmla="*/ 20 w 36"/>
                  <a:gd name="T89" fmla="*/ 27 h 32"/>
                  <a:gd name="T90" fmla="*/ 21 w 36"/>
                  <a:gd name="T91" fmla="*/ 28 h 32"/>
                  <a:gd name="T92" fmla="*/ 22 w 36"/>
                  <a:gd name="T93" fmla="*/ 29 h 32"/>
                  <a:gd name="T94" fmla="*/ 23 w 36"/>
                  <a:gd name="T95" fmla="*/ 30 h 32"/>
                  <a:gd name="T96" fmla="*/ 26 w 36"/>
                  <a:gd name="T97" fmla="*/ 32 h 32"/>
                  <a:gd name="T98" fmla="*/ 26 w 36"/>
                  <a:gd name="T99" fmla="*/ 32 h 32"/>
                  <a:gd name="T100" fmla="*/ 26 w 36"/>
                  <a:gd name="T101" fmla="*/ 31 h 32"/>
                  <a:gd name="T102" fmla="*/ 26 w 36"/>
                  <a:gd name="T103" fmla="*/ 31 h 32"/>
                  <a:gd name="T104" fmla="*/ 27 w 36"/>
                  <a:gd name="T105" fmla="*/ 29 h 32"/>
                  <a:gd name="T106" fmla="*/ 27 w 36"/>
                  <a:gd name="T107" fmla="*/ 29 h 32"/>
                  <a:gd name="T108" fmla="*/ 27 w 36"/>
                  <a:gd name="T109" fmla="*/ 27 h 32"/>
                  <a:gd name="T110" fmla="*/ 27 w 36"/>
                  <a:gd name="T111" fmla="*/ 27 h 32"/>
                  <a:gd name="T112" fmla="*/ 29 w 36"/>
                  <a:gd name="T113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32">
                    <a:moveTo>
                      <a:pt x="29" y="24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6" y="15"/>
                      <a:pt x="36" y="10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2"/>
                      <a:pt x="12" y="1"/>
                      <a:pt x="9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3" y="3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" y="5"/>
                      <a:pt x="5" y="7"/>
                      <a:pt x="5" y="10"/>
                    </a:cubicBezTo>
                    <a:cubicBezTo>
                      <a:pt x="5" y="11"/>
                      <a:pt x="8" y="14"/>
                      <a:pt x="10" y="16"/>
                    </a:cubicBezTo>
                    <a:cubicBezTo>
                      <a:pt x="12" y="18"/>
                      <a:pt x="14" y="19"/>
                      <a:pt x="14" y="21"/>
                    </a:cubicBezTo>
                    <a:cubicBezTo>
                      <a:pt x="15" y="22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6"/>
                      <a:pt x="29" y="25"/>
                      <a:pt x="29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3" name="Freeform 1191"/>
              <p:cNvSpPr>
                <a:spLocks/>
              </p:cNvSpPr>
              <p:nvPr/>
            </p:nvSpPr>
            <p:spPr bwMode="auto">
              <a:xfrm>
                <a:off x="2693" y="3275"/>
                <a:ext cx="53" cy="44"/>
              </a:xfrm>
              <a:custGeom>
                <a:avLst/>
                <a:gdLst>
                  <a:gd name="T0" fmla="*/ 54 w 55"/>
                  <a:gd name="T1" fmla="*/ 14 h 46"/>
                  <a:gd name="T2" fmla="*/ 52 w 55"/>
                  <a:gd name="T3" fmla="*/ 13 h 46"/>
                  <a:gd name="T4" fmla="*/ 51 w 55"/>
                  <a:gd name="T5" fmla="*/ 11 h 46"/>
                  <a:gd name="T6" fmla="*/ 50 w 55"/>
                  <a:gd name="T7" fmla="*/ 9 h 46"/>
                  <a:gd name="T8" fmla="*/ 50 w 55"/>
                  <a:gd name="T9" fmla="*/ 8 h 46"/>
                  <a:gd name="T10" fmla="*/ 48 w 55"/>
                  <a:gd name="T11" fmla="*/ 9 h 46"/>
                  <a:gd name="T12" fmla="*/ 45 w 55"/>
                  <a:gd name="T13" fmla="*/ 9 h 46"/>
                  <a:gd name="T14" fmla="*/ 44 w 55"/>
                  <a:gd name="T15" fmla="*/ 9 h 46"/>
                  <a:gd name="T16" fmla="*/ 37 w 55"/>
                  <a:gd name="T17" fmla="*/ 7 h 46"/>
                  <a:gd name="T18" fmla="*/ 33 w 55"/>
                  <a:gd name="T19" fmla="*/ 4 h 46"/>
                  <a:gd name="T20" fmla="*/ 31 w 55"/>
                  <a:gd name="T21" fmla="*/ 3 h 46"/>
                  <a:gd name="T22" fmla="*/ 29 w 55"/>
                  <a:gd name="T23" fmla="*/ 1 h 46"/>
                  <a:gd name="T24" fmla="*/ 27 w 55"/>
                  <a:gd name="T25" fmla="*/ 0 h 46"/>
                  <a:gd name="T26" fmla="*/ 21 w 55"/>
                  <a:gd name="T27" fmla="*/ 4 h 46"/>
                  <a:gd name="T28" fmla="*/ 17 w 55"/>
                  <a:gd name="T29" fmla="*/ 9 h 46"/>
                  <a:gd name="T30" fmla="*/ 12 w 55"/>
                  <a:gd name="T31" fmla="*/ 15 h 46"/>
                  <a:gd name="T32" fmla="*/ 7 w 55"/>
                  <a:gd name="T33" fmla="*/ 14 h 46"/>
                  <a:gd name="T34" fmla="*/ 6 w 55"/>
                  <a:gd name="T35" fmla="*/ 14 h 46"/>
                  <a:gd name="T36" fmla="*/ 6 w 55"/>
                  <a:gd name="T37" fmla="*/ 14 h 46"/>
                  <a:gd name="T38" fmla="*/ 5 w 55"/>
                  <a:gd name="T39" fmla="*/ 14 h 46"/>
                  <a:gd name="T40" fmla="*/ 4 w 55"/>
                  <a:gd name="T41" fmla="*/ 14 h 46"/>
                  <a:gd name="T42" fmla="*/ 3 w 55"/>
                  <a:gd name="T43" fmla="*/ 15 h 46"/>
                  <a:gd name="T44" fmla="*/ 1 w 55"/>
                  <a:gd name="T45" fmla="*/ 15 h 46"/>
                  <a:gd name="T46" fmla="*/ 0 w 55"/>
                  <a:gd name="T47" fmla="*/ 15 h 46"/>
                  <a:gd name="T48" fmla="*/ 2 w 55"/>
                  <a:gd name="T49" fmla="*/ 16 h 46"/>
                  <a:gd name="T50" fmla="*/ 20 w 55"/>
                  <a:gd name="T51" fmla="*/ 36 h 46"/>
                  <a:gd name="T52" fmla="*/ 30 w 55"/>
                  <a:gd name="T53" fmla="*/ 42 h 46"/>
                  <a:gd name="T54" fmla="*/ 35 w 55"/>
                  <a:gd name="T55" fmla="*/ 44 h 46"/>
                  <a:gd name="T56" fmla="*/ 28 w 55"/>
                  <a:gd name="T57" fmla="*/ 37 h 46"/>
                  <a:gd name="T58" fmla="*/ 20 w 55"/>
                  <a:gd name="T59" fmla="*/ 25 h 46"/>
                  <a:gd name="T60" fmla="*/ 18 w 55"/>
                  <a:gd name="T61" fmla="*/ 17 h 46"/>
                  <a:gd name="T62" fmla="*/ 26 w 55"/>
                  <a:gd name="T63" fmla="*/ 15 h 46"/>
                  <a:gd name="T64" fmla="*/ 48 w 55"/>
                  <a:gd name="T65" fmla="*/ 16 h 46"/>
                  <a:gd name="T66" fmla="*/ 49 w 55"/>
                  <a:gd name="T67" fmla="*/ 16 h 46"/>
                  <a:gd name="T68" fmla="*/ 50 w 55"/>
                  <a:gd name="T69" fmla="*/ 16 h 46"/>
                  <a:gd name="T70" fmla="*/ 51 w 55"/>
                  <a:gd name="T71" fmla="*/ 17 h 46"/>
                  <a:gd name="T72" fmla="*/ 52 w 55"/>
                  <a:gd name="T73" fmla="*/ 17 h 46"/>
                  <a:gd name="T74" fmla="*/ 53 w 55"/>
                  <a:gd name="T75" fmla="*/ 18 h 46"/>
                  <a:gd name="T76" fmla="*/ 55 w 55"/>
                  <a:gd name="T77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46">
                    <a:moveTo>
                      <a:pt x="55" y="17"/>
                    </a:moveTo>
                    <a:cubicBezTo>
                      <a:pt x="55" y="15"/>
                      <a:pt x="55" y="15"/>
                      <a:pt x="54" y="14"/>
                    </a:cubicBezTo>
                    <a:cubicBezTo>
                      <a:pt x="53" y="14"/>
                      <a:pt x="53" y="14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1"/>
                      <a:pt x="50" y="10"/>
                      <a:pt x="50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9" y="8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6" y="9"/>
                      <a:pt x="45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0" y="9"/>
                      <a:pt x="37" y="7"/>
                    </a:cubicBezTo>
                    <a:cubicBezTo>
                      <a:pt x="36" y="7"/>
                      <a:pt x="35" y="6"/>
                      <a:pt x="34" y="5"/>
                    </a:cubicBezTo>
                    <a:cubicBezTo>
                      <a:pt x="34" y="5"/>
                      <a:pt x="34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5" y="1"/>
                      <a:pt x="25" y="1"/>
                    </a:cubicBezTo>
                    <a:cubicBezTo>
                      <a:pt x="23" y="3"/>
                      <a:pt x="21" y="3"/>
                      <a:pt x="21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20" y="9"/>
                      <a:pt x="17" y="9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5" y="13"/>
                      <a:pt x="14" y="15"/>
                      <a:pt x="12" y="15"/>
                    </a:cubicBezTo>
                    <a:cubicBezTo>
                      <a:pt x="11" y="15"/>
                      <a:pt x="10" y="14"/>
                      <a:pt x="9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6"/>
                      <a:pt x="11" y="16"/>
                      <a:pt x="11" y="22"/>
                    </a:cubicBezTo>
                    <a:cubicBezTo>
                      <a:pt x="11" y="24"/>
                      <a:pt x="16" y="31"/>
                      <a:pt x="20" y="36"/>
                    </a:cubicBezTo>
                    <a:cubicBezTo>
                      <a:pt x="21" y="37"/>
                      <a:pt x="23" y="38"/>
                      <a:pt x="25" y="38"/>
                    </a:cubicBezTo>
                    <a:cubicBezTo>
                      <a:pt x="27" y="39"/>
                      <a:pt x="30" y="40"/>
                      <a:pt x="30" y="42"/>
                    </a:cubicBezTo>
                    <a:cubicBezTo>
                      <a:pt x="30" y="43"/>
                      <a:pt x="32" y="45"/>
                      <a:pt x="36" y="46"/>
                    </a:cubicBezTo>
                    <a:cubicBezTo>
                      <a:pt x="36" y="45"/>
                      <a:pt x="35" y="45"/>
                      <a:pt x="35" y="44"/>
                    </a:cubicBezTo>
                    <a:cubicBezTo>
                      <a:pt x="33" y="42"/>
                      <a:pt x="31" y="41"/>
                      <a:pt x="31" y="40"/>
                    </a:cubicBezTo>
                    <a:cubicBezTo>
                      <a:pt x="31" y="39"/>
                      <a:pt x="29" y="38"/>
                      <a:pt x="28" y="37"/>
                    </a:cubicBezTo>
                    <a:cubicBezTo>
                      <a:pt x="25" y="34"/>
                      <a:pt x="22" y="31"/>
                      <a:pt x="22" y="28"/>
                    </a:cubicBezTo>
                    <a:cubicBezTo>
                      <a:pt x="22" y="27"/>
                      <a:pt x="21" y="26"/>
                      <a:pt x="20" y="25"/>
                    </a:cubicBezTo>
                    <a:cubicBezTo>
                      <a:pt x="18" y="24"/>
                      <a:pt x="17" y="23"/>
                      <a:pt x="17" y="21"/>
                    </a:cubicBezTo>
                    <a:cubicBezTo>
                      <a:pt x="16" y="20"/>
                      <a:pt x="17" y="18"/>
                      <a:pt x="18" y="17"/>
                    </a:cubicBezTo>
                    <a:cubicBezTo>
                      <a:pt x="20" y="15"/>
                      <a:pt x="23" y="14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8" y="14"/>
                      <a:pt x="30" y="13"/>
                      <a:pt x="32" y="14"/>
                    </a:cubicBezTo>
                    <a:cubicBezTo>
                      <a:pt x="33" y="15"/>
                      <a:pt x="41" y="15"/>
                      <a:pt x="48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7"/>
                      <a:pt x="53" y="17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5" y="18"/>
                      <a:pt x="55" y="19"/>
                    </a:cubicBezTo>
                    <a:cubicBezTo>
                      <a:pt x="55" y="18"/>
                      <a:pt x="55" y="18"/>
                      <a:pt x="55" y="17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4" name="Freeform 1192"/>
              <p:cNvSpPr>
                <a:spLocks/>
              </p:cNvSpPr>
              <p:nvPr/>
            </p:nvSpPr>
            <p:spPr bwMode="auto">
              <a:xfrm>
                <a:off x="2750" y="3327"/>
                <a:ext cx="15" cy="34"/>
              </a:xfrm>
              <a:custGeom>
                <a:avLst/>
                <a:gdLst>
                  <a:gd name="T0" fmla="*/ 14 w 16"/>
                  <a:gd name="T1" fmla="*/ 22 h 36"/>
                  <a:gd name="T2" fmla="*/ 13 w 16"/>
                  <a:gd name="T3" fmla="*/ 21 h 36"/>
                  <a:gd name="T4" fmla="*/ 12 w 16"/>
                  <a:gd name="T5" fmla="*/ 20 h 36"/>
                  <a:gd name="T6" fmla="*/ 11 w 16"/>
                  <a:gd name="T7" fmla="*/ 19 h 36"/>
                  <a:gd name="T8" fmla="*/ 11 w 16"/>
                  <a:gd name="T9" fmla="*/ 18 h 36"/>
                  <a:gd name="T10" fmla="*/ 10 w 16"/>
                  <a:gd name="T11" fmla="*/ 16 h 36"/>
                  <a:gd name="T12" fmla="*/ 9 w 16"/>
                  <a:gd name="T13" fmla="*/ 13 h 36"/>
                  <a:gd name="T14" fmla="*/ 9 w 16"/>
                  <a:gd name="T15" fmla="*/ 12 h 36"/>
                  <a:gd name="T16" fmla="*/ 9 w 16"/>
                  <a:gd name="T17" fmla="*/ 10 h 36"/>
                  <a:gd name="T18" fmla="*/ 10 w 16"/>
                  <a:gd name="T19" fmla="*/ 9 h 36"/>
                  <a:gd name="T20" fmla="*/ 10 w 16"/>
                  <a:gd name="T21" fmla="*/ 7 h 36"/>
                  <a:gd name="T22" fmla="*/ 10 w 16"/>
                  <a:gd name="T23" fmla="*/ 6 h 36"/>
                  <a:gd name="T24" fmla="*/ 11 w 16"/>
                  <a:gd name="T25" fmla="*/ 4 h 36"/>
                  <a:gd name="T26" fmla="*/ 8 w 16"/>
                  <a:gd name="T27" fmla="*/ 3 h 36"/>
                  <a:gd name="T28" fmla="*/ 7 w 16"/>
                  <a:gd name="T29" fmla="*/ 2 h 36"/>
                  <a:gd name="T30" fmla="*/ 5 w 16"/>
                  <a:gd name="T31" fmla="*/ 1 h 36"/>
                  <a:gd name="T32" fmla="*/ 5 w 16"/>
                  <a:gd name="T33" fmla="*/ 1 h 36"/>
                  <a:gd name="T34" fmla="*/ 3 w 16"/>
                  <a:gd name="T35" fmla="*/ 0 h 36"/>
                  <a:gd name="T36" fmla="*/ 3 w 16"/>
                  <a:gd name="T37" fmla="*/ 0 h 36"/>
                  <a:gd name="T38" fmla="*/ 1 w 16"/>
                  <a:gd name="T39" fmla="*/ 2 h 36"/>
                  <a:gd name="T40" fmla="*/ 1 w 16"/>
                  <a:gd name="T41" fmla="*/ 3 h 36"/>
                  <a:gd name="T42" fmla="*/ 1 w 16"/>
                  <a:gd name="T43" fmla="*/ 3 h 36"/>
                  <a:gd name="T44" fmla="*/ 0 w 16"/>
                  <a:gd name="T45" fmla="*/ 5 h 36"/>
                  <a:gd name="T46" fmla="*/ 0 w 16"/>
                  <a:gd name="T47" fmla="*/ 5 h 36"/>
                  <a:gd name="T48" fmla="*/ 4 w 16"/>
                  <a:gd name="T49" fmla="*/ 10 h 36"/>
                  <a:gd name="T50" fmla="*/ 2 w 16"/>
                  <a:gd name="T51" fmla="*/ 15 h 36"/>
                  <a:gd name="T52" fmla="*/ 0 w 16"/>
                  <a:gd name="T53" fmla="*/ 23 h 36"/>
                  <a:gd name="T54" fmla="*/ 2 w 16"/>
                  <a:gd name="T55" fmla="*/ 28 h 36"/>
                  <a:gd name="T56" fmla="*/ 6 w 16"/>
                  <a:gd name="T57" fmla="*/ 34 h 36"/>
                  <a:gd name="T58" fmla="*/ 7 w 16"/>
                  <a:gd name="T59" fmla="*/ 36 h 36"/>
                  <a:gd name="T60" fmla="*/ 7 w 16"/>
                  <a:gd name="T61" fmla="*/ 36 h 36"/>
                  <a:gd name="T62" fmla="*/ 7 w 16"/>
                  <a:gd name="T63" fmla="*/ 35 h 36"/>
                  <a:gd name="T64" fmla="*/ 8 w 16"/>
                  <a:gd name="T65" fmla="*/ 34 h 36"/>
                  <a:gd name="T66" fmla="*/ 8 w 16"/>
                  <a:gd name="T67" fmla="*/ 33 h 36"/>
                  <a:gd name="T68" fmla="*/ 9 w 16"/>
                  <a:gd name="T69" fmla="*/ 33 h 36"/>
                  <a:gd name="T70" fmla="*/ 9 w 16"/>
                  <a:gd name="T71" fmla="*/ 32 h 36"/>
                  <a:gd name="T72" fmla="*/ 11 w 16"/>
                  <a:gd name="T73" fmla="*/ 31 h 36"/>
                  <a:gd name="T74" fmla="*/ 11 w 16"/>
                  <a:gd name="T75" fmla="*/ 31 h 36"/>
                  <a:gd name="T76" fmla="*/ 12 w 16"/>
                  <a:gd name="T77" fmla="*/ 28 h 36"/>
                  <a:gd name="T78" fmla="*/ 13 w 16"/>
                  <a:gd name="T79" fmla="*/ 27 h 36"/>
                  <a:gd name="T80" fmla="*/ 14 w 16"/>
                  <a:gd name="T81" fmla="*/ 27 h 36"/>
                  <a:gd name="T82" fmla="*/ 14 w 16"/>
                  <a:gd name="T83" fmla="*/ 25 h 36"/>
                  <a:gd name="T84" fmla="*/ 14 w 16"/>
                  <a:gd name="T85" fmla="*/ 25 h 36"/>
                  <a:gd name="T86" fmla="*/ 15 w 16"/>
                  <a:gd name="T87" fmla="*/ 24 h 36"/>
                  <a:gd name="T88" fmla="*/ 15 w 16"/>
                  <a:gd name="T89" fmla="*/ 24 h 36"/>
                  <a:gd name="T90" fmla="*/ 16 w 16"/>
                  <a:gd name="T91" fmla="*/ 23 h 36"/>
                  <a:gd name="T92" fmla="*/ 16 w 16"/>
                  <a:gd name="T93" fmla="*/ 23 h 36"/>
                  <a:gd name="T94" fmla="*/ 15 w 16"/>
                  <a:gd name="T95" fmla="*/ 23 h 36"/>
                  <a:gd name="T96" fmla="*/ 14 w 16"/>
                  <a:gd name="T9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36">
                    <a:moveTo>
                      <a:pt x="14" y="22"/>
                    </a:moveTo>
                    <a:cubicBezTo>
                      <a:pt x="14" y="21"/>
                      <a:pt x="13" y="21"/>
                      <a:pt x="13" y="21"/>
                    </a:cubicBezTo>
                    <a:cubicBezTo>
                      <a:pt x="13" y="21"/>
                      <a:pt x="12" y="20"/>
                      <a:pt x="12" y="20"/>
                    </a:cubicBezTo>
                    <a:cubicBezTo>
                      <a:pt x="12" y="20"/>
                      <a:pt x="12" y="19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4" y="10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6"/>
                      <a:pt x="0" y="19"/>
                      <a:pt x="0" y="23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4" y="30"/>
                      <a:pt x="5" y="32"/>
                      <a:pt x="6" y="34"/>
                    </a:cubicBezTo>
                    <a:cubicBezTo>
                      <a:pt x="6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7" y="35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1" y="30"/>
                      <a:pt x="11" y="29"/>
                      <a:pt x="12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4" y="27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4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5" name="Freeform 1193"/>
              <p:cNvSpPr>
                <a:spLocks/>
              </p:cNvSpPr>
              <p:nvPr/>
            </p:nvSpPr>
            <p:spPr bwMode="auto">
              <a:xfrm>
                <a:off x="2650" y="3239"/>
                <a:ext cx="75" cy="33"/>
              </a:xfrm>
              <a:custGeom>
                <a:avLst/>
                <a:gdLst>
                  <a:gd name="T0" fmla="*/ 0 w 78"/>
                  <a:gd name="T1" fmla="*/ 25 h 34"/>
                  <a:gd name="T2" fmla="*/ 0 w 78"/>
                  <a:gd name="T3" fmla="*/ 26 h 34"/>
                  <a:gd name="T4" fmla="*/ 5 w 78"/>
                  <a:gd name="T5" fmla="*/ 27 h 34"/>
                  <a:gd name="T6" fmla="*/ 7 w 78"/>
                  <a:gd name="T7" fmla="*/ 27 h 34"/>
                  <a:gd name="T8" fmla="*/ 8 w 78"/>
                  <a:gd name="T9" fmla="*/ 27 h 34"/>
                  <a:gd name="T10" fmla="*/ 9 w 78"/>
                  <a:gd name="T11" fmla="*/ 27 h 34"/>
                  <a:gd name="T12" fmla="*/ 10 w 78"/>
                  <a:gd name="T13" fmla="*/ 28 h 34"/>
                  <a:gd name="T14" fmla="*/ 10 w 78"/>
                  <a:gd name="T15" fmla="*/ 28 h 34"/>
                  <a:gd name="T16" fmla="*/ 12 w 78"/>
                  <a:gd name="T17" fmla="*/ 29 h 34"/>
                  <a:gd name="T18" fmla="*/ 16 w 78"/>
                  <a:gd name="T19" fmla="*/ 27 h 34"/>
                  <a:gd name="T20" fmla="*/ 29 w 78"/>
                  <a:gd name="T21" fmla="*/ 28 h 34"/>
                  <a:gd name="T22" fmla="*/ 30 w 78"/>
                  <a:gd name="T23" fmla="*/ 29 h 34"/>
                  <a:gd name="T24" fmla="*/ 30 w 78"/>
                  <a:gd name="T25" fmla="*/ 30 h 34"/>
                  <a:gd name="T26" fmla="*/ 30 w 78"/>
                  <a:gd name="T27" fmla="*/ 30 h 34"/>
                  <a:gd name="T28" fmla="*/ 35 w 78"/>
                  <a:gd name="T29" fmla="*/ 31 h 34"/>
                  <a:gd name="T30" fmla="*/ 39 w 78"/>
                  <a:gd name="T31" fmla="*/ 31 h 34"/>
                  <a:gd name="T32" fmla="*/ 51 w 78"/>
                  <a:gd name="T33" fmla="*/ 34 h 34"/>
                  <a:gd name="T34" fmla="*/ 51 w 78"/>
                  <a:gd name="T35" fmla="*/ 34 h 34"/>
                  <a:gd name="T36" fmla="*/ 54 w 78"/>
                  <a:gd name="T37" fmla="*/ 33 h 34"/>
                  <a:gd name="T38" fmla="*/ 66 w 78"/>
                  <a:gd name="T39" fmla="*/ 29 h 34"/>
                  <a:gd name="T40" fmla="*/ 68 w 78"/>
                  <a:gd name="T41" fmla="*/ 28 h 34"/>
                  <a:gd name="T42" fmla="*/ 69 w 78"/>
                  <a:gd name="T43" fmla="*/ 26 h 34"/>
                  <a:gd name="T44" fmla="*/ 70 w 78"/>
                  <a:gd name="T45" fmla="*/ 25 h 34"/>
                  <a:gd name="T46" fmla="*/ 71 w 78"/>
                  <a:gd name="T47" fmla="*/ 21 h 34"/>
                  <a:gd name="T48" fmla="*/ 72 w 78"/>
                  <a:gd name="T49" fmla="*/ 17 h 34"/>
                  <a:gd name="T50" fmla="*/ 74 w 78"/>
                  <a:gd name="T51" fmla="*/ 16 h 34"/>
                  <a:gd name="T52" fmla="*/ 77 w 78"/>
                  <a:gd name="T53" fmla="*/ 15 h 34"/>
                  <a:gd name="T54" fmla="*/ 77 w 78"/>
                  <a:gd name="T55" fmla="*/ 13 h 34"/>
                  <a:gd name="T56" fmla="*/ 78 w 78"/>
                  <a:gd name="T57" fmla="*/ 12 h 34"/>
                  <a:gd name="T58" fmla="*/ 77 w 78"/>
                  <a:gd name="T59" fmla="*/ 10 h 34"/>
                  <a:gd name="T60" fmla="*/ 75 w 78"/>
                  <a:gd name="T61" fmla="*/ 5 h 34"/>
                  <a:gd name="T62" fmla="*/ 75 w 78"/>
                  <a:gd name="T63" fmla="*/ 5 h 34"/>
                  <a:gd name="T64" fmla="*/ 66 w 78"/>
                  <a:gd name="T65" fmla="*/ 3 h 34"/>
                  <a:gd name="T66" fmla="*/ 57 w 78"/>
                  <a:gd name="T67" fmla="*/ 4 h 34"/>
                  <a:gd name="T68" fmla="*/ 48 w 78"/>
                  <a:gd name="T69" fmla="*/ 6 h 34"/>
                  <a:gd name="T70" fmla="*/ 46 w 78"/>
                  <a:gd name="T71" fmla="*/ 6 h 34"/>
                  <a:gd name="T72" fmla="*/ 41 w 78"/>
                  <a:gd name="T73" fmla="*/ 9 h 34"/>
                  <a:gd name="T74" fmla="*/ 38 w 78"/>
                  <a:gd name="T75" fmla="*/ 11 h 34"/>
                  <a:gd name="T76" fmla="*/ 37 w 78"/>
                  <a:gd name="T77" fmla="*/ 17 h 34"/>
                  <a:gd name="T78" fmla="*/ 34 w 78"/>
                  <a:gd name="T79" fmla="*/ 21 h 34"/>
                  <a:gd name="T80" fmla="*/ 28 w 78"/>
                  <a:gd name="T81" fmla="*/ 20 h 34"/>
                  <a:gd name="T82" fmla="*/ 11 w 78"/>
                  <a:gd name="T83" fmla="*/ 23 h 34"/>
                  <a:gd name="T84" fmla="*/ 7 w 78"/>
                  <a:gd name="T85" fmla="*/ 23 h 34"/>
                  <a:gd name="T86" fmla="*/ 1 w 78"/>
                  <a:gd name="T87" fmla="*/ 23 h 34"/>
                  <a:gd name="T88" fmla="*/ 0 w 78"/>
                  <a:gd name="T89" fmla="*/ 23 h 34"/>
                  <a:gd name="T90" fmla="*/ 0 w 78"/>
                  <a:gd name="T91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" h="34">
                    <a:moveTo>
                      <a:pt x="0" y="24"/>
                    </a:move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2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7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4" y="29"/>
                      <a:pt x="15" y="28"/>
                      <a:pt x="16" y="27"/>
                    </a:cubicBezTo>
                    <a:cubicBezTo>
                      <a:pt x="17" y="26"/>
                      <a:pt x="18" y="25"/>
                      <a:pt x="27" y="25"/>
                    </a:cubicBezTo>
                    <a:cubicBezTo>
                      <a:pt x="29" y="25"/>
                      <a:pt x="29" y="27"/>
                      <a:pt x="29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1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2" y="32"/>
                      <a:pt x="45" y="32"/>
                      <a:pt x="47" y="33"/>
                    </a:cubicBezTo>
                    <a:cubicBezTo>
                      <a:pt x="49" y="33"/>
                      <a:pt x="50" y="33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6" y="32"/>
                      <a:pt x="58" y="30"/>
                      <a:pt x="61" y="30"/>
                    </a:cubicBezTo>
                    <a:cubicBezTo>
                      <a:pt x="63" y="30"/>
                      <a:pt x="65" y="30"/>
                      <a:pt x="66" y="29"/>
                    </a:cubicBezTo>
                    <a:cubicBezTo>
                      <a:pt x="66" y="29"/>
                      <a:pt x="66" y="29"/>
                      <a:pt x="67" y="28"/>
                    </a:cubicBezTo>
                    <a:cubicBezTo>
                      <a:pt x="67" y="28"/>
                      <a:pt x="67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7"/>
                      <a:pt x="68" y="27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4"/>
                      <a:pt x="70" y="22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8"/>
                      <a:pt x="72" y="17"/>
                    </a:cubicBezTo>
                    <a:cubicBezTo>
                      <a:pt x="72" y="16"/>
                      <a:pt x="73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7" y="16"/>
                      <a:pt x="77" y="16"/>
                      <a:pt x="77" y="15"/>
                    </a:cubicBezTo>
                    <a:cubicBezTo>
                      <a:pt x="77" y="14"/>
                      <a:pt x="77" y="14"/>
                      <a:pt x="77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3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3" y="5"/>
                      <a:pt x="72" y="5"/>
                    </a:cubicBezTo>
                    <a:cubicBezTo>
                      <a:pt x="70" y="5"/>
                      <a:pt x="68" y="4"/>
                      <a:pt x="66" y="3"/>
                    </a:cubicBezTo>
                    <a:cubicBezTo>
                      <a:pt x="65" y="1"/>
                      <a:pt x="61" y="0"/>
                      <a:pt x="59" y="0"/>
                    </a:cubicBezTo>
                    <a:cubicBezTo>
                      <a:pt x="58" y="1"/>
                      <a:pt x="58" y="3"/>
                      <a:pt x="57" y="4"/>
                    </a:cubicBezTo>
                    <a:cubicBezTo>
                      <a:pt x="56" y="6"/>
                      <a:pt x="54" y="6"/>
                      <a:pt x="51" y="6"/>
                    </a:cubicBezTo>
                    <a:cubicBezTo>
                      <a:pt x="50" y="6"/>
                      <a:pt x="49" y="6"/>
                      <a:pt x="48" y="6"/>
                    </a:cubicBezTo>
                    <a:cubicBezTo>
                      <a:pt x="48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5" y="6"/>
                      <a:pt x="45" y="7"/>
                      <a:pt x="44" y="7"/>
                    </a:cubicBezTo>
                    <a:cubicBezTo>
                      <a:pt x="43" y="8"/>
                      <a:pt x="42" y="8"/>
                      <a:pt x="41" y="9"/>
                    </a:cubicBezTo>
                    <a:cubicBezTo>
                      <a:pt x="41" y="10"/>
                      <a:pt x="40" y="10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2"/>
                      <a:pt x="36" y="12"/>
                      <a:pt x="37" y="14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7" y="19"/>
                      <a:pt x="37" y="20"/>
                    </a:cubicBezTo>
                    <a:cubicBezTo>
                      <a:pt x="36" y="21"/>
                      <a:pt x="35" y="21"/>
                      <a:pt x="34" y="21"/>
                    </a:cubicBezTo>
                    <a:cubicBezTo>
                      <a:pt x="32" y="21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8" y="20"/>
                    </a:cubicBezTo>
                    <a:cubicBezTo>
                      <a:pt x="25" y="20"/>
                      <a:pt x="21" y="21"/>
                      <a:pt x="20" y="22"/>
                    </a:cubicBezTo>
                    <a:cubicBezTo>
                      <a:pt x="18" y="24"/>
                      <a:pt x="14" y="24"/>
                      <a:pt x="11" y="23"/>
                    </a:cubicBezTo>
                    <a:cubicBezTo>
                      <a:pt x="11" y="22"/>
                      <a:pt x="10" y="22"/>
                      <a:pt x="9" y="22"/>
                    </a:cubicBezTo>
                    <a:cubicBezTo>
                      <a:pt x="8" y="22"/>
                      <a:pt x="7" y="23"/>
                      <a:pt x="7" y="23"/>
                    </a:cubicBezTo>
                    <a:cubicBezTo>
                      <a:pt x="6" y="24"/>
                      <a:pt x="5" y="25"/>
                      <a:pt x="5" y="25"/>
                    </a:cubicBezTo>
                    <a:cubicBezTo>
                      <a:pt x="3" y="25"/>
                      <a:pt x="2" y="24"/>
                      <a:pt x="1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6" name="Freeform 1194"/>
              <p:cNvSpPr>
                <a:spLocks/>
              </p:cNvSpPr>
              <p:nvPr/>
            </p:nvSpPr>
            <p:spPr bwMode="auto">
              <a:xfrm>
                <a:off x="2718" y="3244"/>
                <a:ext cx="66" cy="36"/>
              </a:xfrm>
              <a:custGeom>
                <a:avLst/>
                <a:gdLst>
                  <a:gd name="T0" fmla="*/ 37 w 69"/>
                  <a:gd name="T1" fmla="*/ 32 h 37"/>
                  <a:gd name="T2" fmla="*/ 38 w 69"/>
                  <a:gd name="T3" fmla="*/ 32 h 37"/>
                  <a:gd name="T4" fmla="*/ 43 w 69"/>
                  <a:gd name="T5" fmla="*/ 34 h 37"/>
                  <a:gd name="T6" fmla="*/ 45 w 69"/>
                  <a:gd name="T7" fmla="*/ 34 h 37"/>
                  <a:gd name="T8" fmla="*/ 45 w 69"/>
                  <a:gd name="T9" fmla="*/ 34 h 37"/>
                  <a:gd name="T10" fmla="*/ 50 w 69"/>
                  <a:gd name="T11" fmla="*/ 30 h 37"/>
                  <a:gd name="T12" fmla="*/ 55 w 69"/>
                  <a:gd name="T13" fmla="*/ 22 h 37"/>
                  <a:gd name="T14" fmla="*/ 61 w 69"/>
                  <a:gd name="T15" fmla="*/ 12 h 37"/>
                  <a:gd name="T16" fmla="*/ 68 w 69"/>
                  <a:gd name="T17" fmla="*/ 8 h 37"/>
                  <a:gd name="T18" fmla="*/ 68 w 69"/>
                  <a:gd name="T19" fmla="*/ 8 h 37"/>
                  <a:gd name="T20" fmla="*/ 67 w 69"/>
                  <a:gd name="T21" fmla="*/ 7 h 37"/>
                  <a:gd name="T22" fmla="*/ 65 w 69"/>
                  <a:gd name="T23" fmla="*/ 6 h 37"/>
                  <a:gd name="T24" fmla="*/ 63 w 69"/>
                  <a:gd name="T25" fmla="*/ 5 h 37"/>
                  <a:gd name="T26" fmla="*/ 62 w 69"/>
                  <a:gd name="T27" fmla="*/ 5 h 37"/>
                  <a:gd name="T28" fmla="*/ 60 w 69"/>
                  <a:gd name="T29" fmla="*/ 4 h 37"/>
                  <a:gd name="T30" fmla="*/ 59 w 69"/>
                  <a:gd name="T31" fmla="*/ 4 h 37"/>
                  <a:gd name="T32" fmla="*/ 59 w 69"/>
                  <a:gd name="T33" fmla="*/ 4 h 37"/>
                  <a:gd name="T34" fmla="*/ 58 w 69"/>
                  <a:gd name="T35" fmla="*/ 3 h 37"/>
                  <a:gd name="T36" fmla="*/ 58 w 69"/>
                  <a:gd name="T37" fmla="*/ 3 h 37"/>
                  <a:gd name="T38" fmla="*/ 50 w 69"/>
                  <a:gd name="T39" fmla="*/ 1 h 37"/>
                  <a:gd name="T40" fmla="*/ 46 w 69"/>
                  <a:gd name="T41" fmla="*/ 3 h 37"/>
                  <a:gd name="T42" fmla="*/ 28 w 69"/>
                  <a:gd name="T43" fmla="*/ 9 h 37"/>
                  <a:gd name="T44" fmla="*/ 19 w 69"/>
                  <a:gd name="T45" fmla="*/ 13 h 37"/>
                  <a:gd name="T46" fmla="*/ 18 w 69"/>
                  <a:gd name="T47" fmla="*/ 13 h 37"/>
                  <a:gd name="T48" fmla="*/ 17 w 69"/>
                  <a:gd name="T49" fmla="*/ 12 h 37"/>
                  <a:gd name="T50" fmla="*/ 15 w 69"/>
                  <a:gd name="T51" fmla="*/ 12 h 37"/>
                  <a:gd name="T52" fmla="*/ 14 w 69"/>
                  <a:gd name="T53" fmla="*/ 12 h 37"/>
                  <a:gd name="T54" fmla="*/ 12 w 69"/>
                  <a:gd name="T55" fmla="*/ 12 h 37"/>
                  <a:gd name="T56" fmla="*/ 11 w 69"/>
                  <a:gd name="T57" fmla="*/ 11 h 37"/>
                  <a:gd name="T58" fmla="*/ 10 w 69"/>
                  <a:gd name="T59" fmla="*/ 10 h 37"/>
                  <a:gd name="T60" fmla="*/ 10 w 69"/>
                  <a:gd name="T61" fmla="*/ 12 h 37"/>
                  <a:gd name="T62" fmla="*/ 8 w 69"/>
                  <a:gd name="T63" fmla="*/ 14 h 37"/>
                  <a:gd name="T64" fmla="*/ 7 w 69"/>
                  <a:gd name="T65" fmla="*/ 15 h 37"/>
                  <a:gd name="T66" fmla="*/ 3 w 69"/>
                  <a:gd name="T67" fmla="*/ 18 h 37"/>
                  <a:gd name="T68" fmla="*/ 0 w 69"/>
                  <a:gd name="T69" fmla="*/ 24 h 37"/>
                  <a:gd name="T70" fmla="*/ 0 w 69"/>
                  <a:gd name="T71" fmla="*/ 24 h 37"/>
                  <a:gd name="T72" fmla="*/ 1 w 69"/>
                  <a:gd name="T73" fmla="*/ 25 h 37"/>
                  <a:gd name="T74" fmla="*/ 2 w 69"/>
                  <a:gd name="T75" fmla="*/ 26 h 37"/>
                  <a:gd name="T76" fmla="*/ 3 w 69"/>
                  <a:gd name="T77" fmla="*/ 28 h 37"/>
                  <a:gd name="T78" fmla="*/ 3 w 69"/>
                  <a:gd name="T79" fmla="*/ 28 h 37"/>
                  <a:gd name="T80" fmla="*/ 4 w 69"/>
                  <a:gd name="T81" fmla="*/ 29 h 37"/>
                  <a:gd name="T82" fmla="*/ 5 w 69"/>
                  <a:gd name="T83" fmla="*/ 30 h 37"/>
                  <a:gd name="T84" fmla="*/ 7 w 69"/>
                  <a:gd name="T85" fmla="*/ 31 h 37"/>
                  <a:gd name="T86" fmla="*/ 8 w 69"/>
                  <a:gd name="T87" fmla="*/ 32 h 37"/>
                  <a:gd name="T88" fmla="*/ 9 w 69"/>
                  <a:gd name="T89" fmla="*/ 33 h 37"/>
                  <a:gd name="T90" fmla="*/ 11 w 69"/>
                  <a:gd name="T91" fmla="*/ 34 h 37"/>
                  <a:gd name="T92" fmla="*/ 12 w 69"/>
                  <a:gd name="T93" fmla="*/ 35 h 37"/>
                  <a:gd name="T94" fmla="*/ 21 w 69"/>
                  <a:gd name="T9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" h="37">
                    <a:moveTo>
                      <a:pt x="25" y="36"/>
                    </a:moveTo>
                    <a:cubicBezTo>
                      <a:pt x="30" y="34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41" y="33"/>
                      <a:pt x="42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4" y="34"/>
                      <a:pt x="44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6" y="33"/>
                    </a:cubicBezTo>
                    <a:cubicBezTo>
                      <a:pt x="47" y="32"/>
                      <a:pt x="49" y="32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28"/>
                      <a:pt x="54" y="25"/>
                      <a:pt x="55" y="22"/>
                    </a:cubicBezTo>
                    <a:cubicBezTo>
                      <a:pt x="56" y="21"/>
                      <a:pt x="56" y="20"/>
                      <a:pt x="57" y="19"/>
                    </a:cubicBezTo>
                    <a:cubicBezTo>
                      <a:pt x="59" y="15"/>
                      <a:pt x="60" y="13"/>
                      <a:pt x="61" y="12"/>
                    </a:cubicBezTo>
                    <a:cubicBezTo>
                      <a:pt x="62" y="12"/>
                      <a:pt x="63" y="12"/>
                      <a:pt x="64" y="11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8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6"/>
                      <a:pt x="64" y="6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2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8" y="1"/>
                      <a:pt x="47" y="2"/>
                      <a:pt x="46" y="3"/>
                    </a:cubicBezTo>
                    <a:cubicBezTo>
                      <a:pt x="42" y="5"/>
                      <a:pt x="40" y="7"/>
                      <a:pt x="38" y="7"/>
                    </a:cubicBezTo>
                    <a:cubicBezTo>
                      <a:pt x="36" y="7"/>
                      <a:pt x="30" y="8"/>
                      <a:pt x="28" y="9"/>
                    </a:cubicBezTo>
                    <a:cubicBezTo>
                      <a:pt x="28" y="11"/>
                      <a:pt x="25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4" y="16"/>
                      <a:pt x="4" y="17"/>
                      <a:pt x="3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1"/>
                      <a:pt x="3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2"/>
                    </a:cubicBezTo>
                    <a:cubicBezTo>
                      <a:pt x="8" y="32"/>
                      <a:pt x="8" y="32"/>
                      <a:pt x="9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3" y="36"/>
                      <a:pt x="15" y="37"/>
                      <a:pt x="18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22" y="37"/>
                      <a:pt x="23" y="36"/>
                      <a:pt x="2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7" name="Freeform 1195"/>
              <p:cNvSpPr>
                <a:spLocks/>
              </p:cNvSpPr>
              <p:nvPr/>
            </p:nvSpPr>
            <p:spPr bwMode="auto">
              <a:xfrm>
                <a:off x="2679" y="3211"/>
                <a:ext cx="62" cy="30"/>
              </a:xfrm>
              <a:custGeom>
                <a:avLst/>
                <a:gdLst>
                  <a:gd name="T0" fmla="*/ 18 w 65"/>
                  <a:gd name="T1" fmla="*/ 31 h 31"/>
                  <a:gd name="T2" fmla="*/ 21 w 65"/>
                  <a:gd name="T3" fmla="*/ 31 h 31"/>
                  <a:gd name="T4" fmla="*/ 24 w 65"/>
                  <a:gd name="T5" fmla="*/ 31 h 31"/>
                  <a:gd name="T6" fmla="*/ 25 w 65"/>
                  <a:gd name="T7" fmla="*/ 27 h 31"/>
                  <a:gd name="T8" fmla="*/ 26 w 65"/>
                  <a:gd name="T9" fmla="*/ 25 h 31"/>
                  <a:gd name="T10" fmla="*/ 27 w 65"/>
                  <a:gd name="T11" fmla="*/ 25 h 31"/>
                  <a:gd name="T12" fmla="*/ 39 w 65"/>
                  <a:gd name="T13" fmla="*/ 29 h 31"/>
                  <a:gd name="T14" fmla="*/ 42 w 65"/>
                  <a:gd name="T15" fmla="*/ 30 h 31"/>
                  <a:gd name="T16" fmla="*/ 45 w 65"/>
                  <a:gd name="T17" fmla="*/ 30 h 31"/>
                  <a:gd name="T18" fmla="*/ 47 w 65"/>
                  <a:gd name="T19" fmla="*/ 29 h 31"/>
                  <a:gd name="T20" fmla="*/ 48 w 65"/>
                  <a:gd name="T21" fmla="*/ 29 h 31"/>
                  <a:gd name="T22" fmla="*/ 48 w 65"/>
                  <a:gd name="T23" fmla="*/ 29 h 31"/>
                  <a:gd name="T24" fmla="*/ 49 w 65"/>
                  <a:gd name="T25" fmla="*/ 28 h 31"/>
                  <a:gd name="T26" fmla="*/ 50 w 65"/>
                  <a:gd name="T27" fmla="*/ 28 h 31"/>
                  <a:gd name="T28" fmla="*/ 50 w 65"/>
                  <a:gd name="T29" fmla="*/ 28 h 31"/>
                  <a:gd name="T30" fmla="*/ 59 w 65"/>
                  <a:gd name="T31" fmla="*/ 24 h 31"/>
                  <a:gd name="T32" fmla="*/ 61 w 65"/>
                  <a:gd name="T33" fmla="*/ 21 h 31"/>
                  <a:gd name="T34" fmla="*/ 62 w 65"/>
                  <a:gd name="T35" fmla="*/ 21 h 31"/>
                  <a:gd name="T36" fmla="*/ 64 w 65"/>
                  <a:gd name="T37" fmla="*/ 19 h 31"/>
                  <a:gd name="T38" fmla="*/ 65 w 65"/>
                  <a:gd name="T39" fmla="*/ 19 h 31"/>
                  <a:gd name="T40" fmla="*/ 64 w 65"/>
                  <a:gd name="T41" fmla="*/ 18 h 31"/>
                  <a:gd name="T42" fmla="*/ 63 w 65"/>
                  <a:gd name="T43" fmla="*/ 16 h 31"/>
                  <a:gd name="T44" fmla="*/ 61 w 65"/>
                  <a:gd name="T45" fmla="*/ 15 h 31"/>
                  <a:gd name="T46" fmla="*/ 60 w 65"/>
                  <a:gd name="T47" fmla="*/ 15 h 31"/>
                  <a:gd name="T48" fmla="*/ 54 w 65"/>
                  <a:gd name="T49" fmla="*/ 13 h 31"/>
                  <a:gd name="T50" fmla="*/ 54 w 65"/>
                  <a:gd name="T51" fmla="*/ 12 h 31"/>
                  <a:gd name="T52" fmla="*/ 53 w 65"/>
                  <a:gd name="T53" fmla="*/ 10 h 31"/>
                  <a:gd name="T54" fmla="*/ 51 w 65"/>
                  <a:gd name="T55" fmla="*/ 10 h 31"/>
                  <a:gd name="T56" fmla="*/ 49 w 65"/>
                  <a:gd name="T57" fmla="*/ 10 h 31"/>
                  <a:gd name="T58" fmla="*/ 49 w 65"/>
                  <a:gd name="T59" fmla="*/ 10 h 31"/>
                  <a:gd name="T60" fmla="*/ 45 w 65"/>
                  <a:gd name="T61" fmla="*/ 12 h 31"/>
                  <a:gd name="T62" fmla="*/ 45 w 65"/>
                  <a:gd name="T63" fmla="*/ 12 h 31"/>
                  <a:gd name="T64" fmla="*/ 42 w 65"/>
                  <a:gd name="T65" fmla="*/ 11 h 31"/>
                  <a:gd name="T66" fmla="*/ 39 w 65"/>
                  <a:gd name="T67" fmla="*/ 7 h 31"/>
                  <a:gd name="T68" fmla="*/ 33 w 65"/>
                  <a:gd name="T69" fmla="*/ 3 h 31"/>
                  <a:gd name="T70" fmla="*/ 31 w 65"/>
                  <a:gd name="T71" fmla="*/ 2 h 31"/>
                  <a:gd name="T72" fmla="*/ 30 w 65"/>
                  <a:gd name="T73" fmla="*/ 2 h 31"/>
                  <a:gd name="T74" fmla="*/ 28 w 65"/>
                  <a:gd name="T75" fmla="*/ 0 h 31"/>
                  <a:gd name="T76" fmla="*/ 28 w 65"/>
                  <a:gd name="T77" fmla="*/ 0 h 31"/>
                  <a:gd name="T78" fmla="*/ 27 w 65"/>
                  <a:gd name="T79" fmla="*/ 0 h 31"/>
                  <a:gd name="T80" fmla="*/ 27 w 65"/>
                  <a:gd name="T81" fmla="*/ 1 h 31"/>
                  <a:gd name="T82" fmla="*/ 27 w 65"/>
                  <a:gd name="T83" fmla="*/ 1 h 31"/>
                  <a:gd name="T84" fmla="*/ 25 w 65"/>
                  <a:gd name="T85" fmla="*/ 1 h 31"/>
                  <a:gd name="T86" fmla="*/ 23 w 65"/>
                  <a:gd name="T87" fmla="*/ 1 h 31"/>
                  <a:gd name="T88" fmla="*/ 22 w 65"/>
                  <a:gd name="T89" fmla="*/ 0 h 31"/>
                  <a:gd name="T90" fmla="*/ 17 w 65"/>
                  <a:gd name="T91" fmla="*/ 2 h 31"/>
                  <a:gd name="T92" fmla="*/ 13 w 65"/>
                  <a:gd name="T93" fmla="*/ 5 h 31"/>
                  <a:gd name="T94" fmla="*/ 0 w 65"/>
                  <a:gd name="T95" fmla="*/ 10 h 31"/>
                  <a:gd name="T96" fmla="*/ 0 w 65"/>
                  <a:gd name="T97" fmla="*/ 10 h 31"/>
                  <a:gd name="T98" fmla="*/ 1 w 65"/>
                  <a:gd name="T99" fmla="*/ 11 h 31"/>
                  <a:gd name="T100" fmla="*/ 2 w 65"/>
                  <a:gd name="T101" fmla="*/ 13 h 31"/>
                  <a:gd name="T102" fmla="*/ 3 w 65"/>
                  <a:gd name="T103" fmla="*/ 17 h 31"/>
                  <a:gd name="T104" fmla="*/ 5 w 65"/>
                  <a:gd name="T105" fmla="*/ 22 h 31"/>
                  <a:gd name="T106" fmla="*/ 7 w 65"/>
                  <a:gd name="T107" fmla="*/ 23 h 31"/>
                  <a:gd name="T108" fmla="*/ 17 w 65"/>
                  <a:gd name="T109" fmla="*/ 31 h 31"/>
                  <a:gd name="T110" fmla="*/ 17 w 65"/>
                  <a:gd name="T111" fmla="*/ 31 h 31"/>
                  <a:gd name="T112" fmla="*/ 18 w 65"/>
                  <a:gd name="T1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31">
                    <a:moveTo>
                      <a:pt x="18" y="31"/>
                    </a:moveTo>
                    <a:cubicBezTo>
                      <a:pt x="19" y="31"/>
                      <a:pt x="20" y="31"/>
                      <a:pt x="21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0"/>
                      <a:pt x="25" y="27"/>
                      <a:pt x="25" y="27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36" y="25"/>
                      <a:pt x="39" y="29"/>
                    </a:cubicBezTo>
                    <a:cubicBezTo>
                      <a:pt x="40" y="30"/>
                      <a:pt x="41" y="30"/>
                      <a:pt x="42" y="30"/>
                    </a:cubicBezTo>
                    <a:cubicBezTo>
                      <a:pt x="44" y="30"/>
                      <a:pt x="45" y="30"/>
                      <a:pt x="45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3" y="28"/>
                      <a:pt x="57" y="27"/>
                      <a:pt x="59" y="24"/>
                    </a:cubicBezTo>
                    <a:cubicBezTo>
                      <a:pt x="60" y="23"/>
                      <a:pt x="60" y="22"/>
                      <a:pt x="61" y="21"/>
                    </a:cubicBezTo>
                    <a:cubicBezTo>
                      <a:pt x="61" y="21"/>
                      <a:pt x="62" y="21"/>
                      <a:pt x="62" y="21"/>
                    </a:cubicBezTo>
                    <a:cubicBezTo>
                      <a:pt x="63" y="20"/>
                      <a:pt x="63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7"/>
                      <a:pt x="63" y="16"/>
                      <a:pt x="63" y="16"/>
                    </a:cubicBezTo>
                    <a:cubicBezTo>
                      <a:pt x="62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5"/>
                      <a:pt x="55" y="15"/>
                      <a:pt x="54" y="13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1"/>
                      <a:pt x="54" y="10"/>
                      <a:pt x="53" y="10"/>
                    </a:cubicBezTo>
                    <a:cubicBezTo>
                      <a:pt x="53" y="10"/>
                      <a:pt x="52" y="10"/>
                      <a:pt x="51" y="10"/>
                    </a:cubicBezTo>
                    <a:cubicBezTo>
                      <a:pt x="51" y="10"/>
                      <a:pt x="50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1"/>
                      <a:pt x="47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3" y="11"/>
                      <a:pt x="42" y="11"/>
                    </a:cubicBezTo>
                    <a:cubicBezTo>
                      <a:pt x="40" y="10"/>
                      <a:pt x="39" y="8"/>
                      <a:pt x="39" y="7"/>
                    </a:cubicBezTo>
                    <a:cubicBezTo>
                      <a:pt x="39" y="6"/>
                      <a:pt x="37" y="5"/>
                      <a:pt x="33" y="3"/>
                    </a:cubicBezTo>
                    <a:cubicBezTo>
                      <a:pt x="32" y="3"/>
                      <a:pt x="31" y="3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2"/>
                    </a:cubicBezTo>
                    <a:cubicBezTo>
                      <a:pt x="16" y="3"/>
                      <a:pt x="14" y="4"/>
                      <a:pt x="13" y="5"/>
                    </a:cubicBezTo>
                    <a:cubicBezTo>
                      <a:pt x="9" y="7"/>
                      <a:pt x="4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3" y="14"/>
                      <a:pt x="3" y="15"/>
                      <a:pt x="3" y="17"/>
                    </a:cubicBezTo>
                    <a:cubicBezTo>
                      <a:pt x="4" y="18"/>
                      <a:pt x="4" y="21"/>
                      <a:pt x="5" y="22"/>
                    </a:cubicBezTo>
                    <a:cubicBezTo>
                      <a:pt x="6" y="22"/>
                      <a:pt x="6" y="22"/>
                      <a:pt x="7" y="23"/>
                    </a:cubicBezTo>
                    <a:cubicBezTo>
                      <a:pt x="13" y="27"/>
                      <a:pt x="17" y="29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8" name="Freeform 1196"/>
              <p:cNvSpPr>
                <a:spLocks/>
              </p:cNvSpPr>
              <p:nvPr/>
            </p:nvSpPr>
            <p:spPr bwMode="auto">
              <a:xfrm>
                <a:off x="2726" y="3233"/>
                <a:ext cx="55" cy="20"/>
              </a:xfrm>
              <a:custGeom>
                <a:avLst/>
                <a:gdLst>
                  <a:gd name="T0" fmla="*/ 18 w 57"/>
                  <a:gd name="T1" fmla="*/ 0 h 21"/>
                  <a:gd name="T2" fmla="*/ 17 w 57"/>
                  <a:gd name="T3" fmla="*/ 0 h 21"/>
                  <a:gd name="T4" fmla="*/ 16 w 57"/>
                  <a:gd name="T5" fmla="*/ 1 h 21"/>
                  <a:gd name="T6" fmla="*/ 16 w 57"/>
                  <a:gd name="T7" fmla="*/ 2 h 21"/>
                  <a:gd name="T8" fmla="*/ 15 w 57"/>
                  <a:gd name="T9" fmla="*/ 2 h 21"/>
                  <a:gd name="T10" fmla="*/ 14 w 57"/>
                  <a:gd name="T11" fmla="*/ 3 h 21"/>
                  <a:gd name="T12" fmla="*/ 14 w 57"/>
                  <a:gd name="T13" fmla="*/ 4 h 21"/>
                  <a:gd name="T14" fmla="*/ 2 w 57"/>
                  <a:gd name="T15" fmla="*/ 10 h 21"/>
                  <a:gd name="T16" fmla="*/ 1 w 57"/>
                  <a:gd name="T17" fmla="*/ 10 h 21"/>
                  <a:gd name="T18" fmla="*/ 1 w 57"/>
                  <a:gd name="T19" fmla="*/ 10 h 21"/>
                  <a:gd name="T20" fmla="*/ 1 w 57"/>
                  <a:gd name="T21" fmla="*/ 10 h 21"/>
                  <a:gd name="T22" fmla="*/ 1 w 57"/>
                  <a:gd name="T23" fmla="*/ 10 h 21"/>
                  <a:gd name="T24" fmla="*/ 1 w 57"/>
                  <a:gd name="T25" fmla="*/ 11 h 21"/>
                  <a:gd name="T26" fmla="*/ 1 w 57"/>
                  <a:gd name="T27" fmla="*/ 11 h 21"/>
                  <a:gd name="T28" fmla="*/ 0 w 57"/>
                  <a:gd name="T29" fmla="*/ 11 h 21"/>
                  <a:gd name="T30" fmla="*/ 0 w 57"/>
                  <a:gd name="T31" fmla="*/ 12 h 21"/>
                  <a:gd name="T32" fmla="*/ 1 w 57"/>
                  <a:gd name="T33" fmla="*/ 13 h 21"/>
                  <a:gd name="T34" fmla="*/ 1 w 57"/>
                  <a:gd name="T35" fmla="*/ 14 h 21"/>
                  <a:gd name="T36" fmla="*/ 2 w 57"/>
                  <a:gd name="T37" fmla="*/ 15 h 21"/>
                  <a:gd name="T38" fmla="*/ 2 w 57"/>
                  <a:gd name="T39" fmla="*/ 15 h 21"/>
                  <a:gd name="T40" fmla="*/ 3 w 57"/>
                  <a:gd name="T41" fmla="*/ 18 h 21"/>
                  <a:gd name="T42" fmla="*/ 3 w 57"/>
                  <a:gd name="T43" fmla="*/ 18 h 21"/>
                  <a:gd name="T44" fmla="*/ 4 w 57"/>
                  <a:gd name="T45" fmla="*/ 18 h 21"/>
                  <a:gd name="T46" fmla="*/ 4 w 57"/>
                  <a:gd name="T47" fmla="*/ 19 h 21"/>
                  <a:gd name="T48" fmla="*/ 9 w 57"/>
                  <a:gd name="T49" fmla="*/ 21 h 21"/>
                  <a:gd name="T50" fmla="*/ 12 w 57"/>
                  <a:gd name="T51" fmla="*/ 21 h 21"/>
                  <a:gd name="T52" fmla="*/ 16 w 57"/>
                  <a:gd name="T53" fmla="*/ 20 h 21"/>
                  <a:gd name="T54" fmla="*/ 30 w 57"/>
                  <a:gd name="T55" fmla="*/ 15 h 21"/>
                  <a:gd name="T56" fmla="*/ 35 w 57"/>
                  <a:gd name="T57" fmla="*/ 11 h 21"/>
                  <a:gd name="T58" fmla="*/ 41 w 57"/>
                  <a:gd name="T59" fmla="*/ 8 h 21"/>
                  <a:gd name="T60" fmla="*/ 41 w 57"/>
                  <a:gd name="T61" fmla="*/ 8 h 21"/>
                  <a:gd name="T62" fmla="*/ 43 w 57"/>
                  <a:gd name="T63" fmla="*/ 9 h 21"/>
                  <a:gd name="T64" fmla="*/ 53 w 57"/>
                  <a:gd name="T65" fmla="*/ 12 h 21"/>
                  <a:gd name="T66" fmla="*/ 53 w 57"/>
                  <a:gd name="T67" fmla="*/ 12 h 21"/>
                  <a:gd name="T68" fmla="*/ 53 w 57"/>
                  <a:gd name="T69" fmla="*/ 12 h 21"/>
                  <a:gd name="T70" fmla="*/ 54 w 57"/>
                  <a:gd name="T71" fmla="*/ 13 h 21"/>
                  <a:gd name="T72" fmla="*/ 54 w 57"/>
                  <a:gd name="T73" fmla="*/ 12 h 21"/>
                  <a:gd name="T74" fmla="*/ 54 w 57"/>
                  <a:gd name="T75" fmla="*/ 11 h 21"/>
                  <a:gd name="T76" fmla="*/ 54 w 57"/>
                  <a:gd name="T77" fmla="*/ 10 h 21"/>
                  <a:gd name="T78" fmla="*/ 55 w 57"/>
                  <a:gd name="T79" fmla="*/ 9 h 21"/>
                  <a:gd name="T80" fmla="*/ 55 w 57"/>
                  <a:gd name="T81" fmla="*/ 9 h 21"/>
                  <a:gd name="T82" fmla="*/ 56 w 57"/>
                  <a:gd name="T83" fmla="*/ 7 h 21"/>
                  <a:gd name="T84" fmla="*/ 56 w 57"/>
                  <a:gd name="T85" fmla="*/ 6 h 21"/>
                  <a:gd name="T86" fmla="*/ 57 w 57"/>
                  <a:gd name="T87" fmla="*/ 5 h 21"/>
                  <a:gd name="T88" fmla="*/ 57 w 57"/>
                  <a:gd name="T89" fmla="*/ 5 h 21"/>
                  <a:gd name="T90" fmla="*/ 57 w 57"/>
                  <a:gd name="T91" fmla="*/ 5 h 21"/>
                  <a:gd name="T92" fmla="*/ 56 w 57"/>
                  <a:gd name="T93" fmla="*/ 5 h 21"/>
                  <a:gd name="T94" fmla="*/ 55 w 57"/>
                  <a:gd name="T95" fmla="*/ 4 h 21"/>
                  <a:gd name="T96" fmla="*/ 54 w 57"/>
                  <a:gd name="T97" fmla="*/ 4 h 21"/>
                  <a:gd name="T98" fmla="*/ 54 w 57"/>
                  <a:gd name="T99" fmla="*/ 4 h 21"/>
                  <a:gd name="T100" fmla="*/ 54 w 57"/>
                  <a:gd name="T101" fmla="*/ 4 h 21"/>
                  <a:gd name="T102" fmla="*/ 53 w 57"/>
                  <a:gd name="T103" fmla="*/ 4 h 21"/>
                  <a:gd name="T104" fmla="*/ 53 w 57"/>
                  <a:gd name="T105" fmla="*/ 3 h 21"/>
                  <a:gd name="T106" fmla="*/ 45 w 57"/>
                  <a:gd name="T107" fmla="*/ 2 h 21"/>
                  <a:gd name="T108" fmla="*/ 40 w 57"/>
                  <a:gd name="T109" fmla="*/ 1 h 21"/>
                  <a:gd name="T110" fmla="*/ 37 w 57"/>
                  <a:gd name="T111" fmla="*/ 1 h 21"/>
                  <a:gd name="T112" fmla="*/ 33 w 57"/>
                  <a:gd name="T113" fmla="*/ 1 h 21"/>
                  <a:gd name="T114" fmla="*/ 26 w 57"/>
                  <a:gd name="T115" fmla="*/ 0 h 21"/>
                  <a:gd name="T116" fmla="*/ 25 w 57"/>
                  <a:gd name="T117" fmla="*/ 0 h 21"/>
                  <a:gd name="T118" fmla="*/ 19 w 57"/>
                  <a:gd name="T119" fmla="*/ 0 h 21"/>
                  <a:gd name="T120" fmla="*/ 18 w 57"/>
                  <a:gd name="T121" fmla="*/ 0 h 21"/>
                  <a:gd name="T122" fmla="*/ 18 w 57"/>
                  <a:gd name="T1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21">
                    <a:moveTo>
                      <a:pt x="18" y="0"/>
                    </a:moveTo>
                    <a:cubicBezTo>
                      <a:pt x="18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0" y="9"/>
                      <a:pt x="5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7" y="20"/>
                      <a:pt x="9" y="21"/>
                    </a:cubicBezTo>
                    <a:cubicBezTo>
                      <a:pt x="10" y="21"/>
                      <a:pt x="11" y="21"/>
                      <a:pt x="12" y="21"/>
                    </a:cubicBezTo>
                    <a:cubicBezTo>
                      <a:pt x="14" y="21"/>
                      <a:pt x="16" y="20"/>
                      <a:pt x="16" y="20"/>
                    </a:cubicBezTo>
                    <a:cubicBezTo>
                      <a:pt x="17" y="15"/>
                      <a:pt x="30" y="15"/>
                      <a:pt x="30" y="15"/>
                    </a:cubicBezTo>
                    <a:cubicBezTo>
                      <a:pt x="31" y="15"/>
                      <a:pt x="34" y="13"/>
                      <a:pt x="35" y="11"/>
                    </a:cubicBezTo>
                    <a:cubicBezTo>
                      <a:pt x="38" y="9"/>
                      <a:pt x="39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3" y="9"/>
                    </a:cubicBezTo>
                    <a:cubicBezTo>
                      <a:pt x="47" y="9"/>
                      <a:pt x="51" y="10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2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1"/>
                      <a:pt x="54" y="10"/>
                      <a:pt x="54" y="10"/>
                    </a:cubicBezTo>
                    <a:cubicBezTo>
                      <a:pt x="55" y="10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8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6"/>
                    </a:cubicBezTo>
                    <a:cubicBezTo>
                      <a:pt x="57" y="6"/>
                      <a:pt x="57" y="6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5"/>
                      <a:pt x="55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53" y="4"/>
                      <a:pt x="53" y="3"/>
                      <a:pt x="53" y="3"/>
                    </a:cubicBezTo>
                    <a:cubicBezTo>
                      <a:pt x="52" y="3"/>
                      <a:pt x="48" y="1"/>
                      <a:pt x="45" y="2"/>
                    </a:cubicBezTo>
                    <a:cubicBezTo>
                      <a:pt x="43" y="2"/>
                      <a:pt x="41" y="1"/>
                      <a:pt x="40" y="1"/>
                    </a:cubicBezTo>
                    <a:cubicBezTo>
                      <a:pt x="39" y="1"/>
                      <a:pt x="38" y="0"/>
                      <a:pt x="37" y="1"/>
                    </a:cubicBezTo>
                    <a:cubicBezTo>
                      <a:pt x="36" y="1"/>
                      <a:pt x="35" y="1"/>
                      <a:pt x="33" y="1"/>
                    </a:cubicBezTo>
                    <a:cubicBezTo>
                      <a:pt x="31" y="1"/>
                      <a:pt x="27" y="1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3" y="1"/>
                      <a:pt x="21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9" name="Freeform 1197"/>
              <p:cNvSpPr>
                <a:spLocks/>
              </p:cNvSpPr>
              <p:nvPr/>
            </p:nvSpPr>
            <p:spPr bwMode="auto">
              <a:xfrm>
                <a:off x="2442" y="3334"/>
                <a:ext cx="31" cy="62"/>
              </a:xfrm>
              <a:custGeom>
                <a:avLst/>
                <a:gdLst>
                  <a:gd name="T0" fmla="*/ 9 w 33"/>
                  <a:gd name="T1" fmla="*/ 7 h 64"/>
                  <a:gd name="T2" fmla="*/ 1 w 33"/>
                  <a:gd name="T3" fmla="*/ 36 h 64"/>
                  <a:gd name="T4" fmla="*/ 0 w 33"/>
                  <a:gd name="T5" fmla="*/ 38 h 64"/>
                  <a:gd name="T6" fmla="*/ 3 w 33"/>
                  <a:gd name="T7" fmla="*/ 41 h 64"/>
                  <a:gd name="T8" fmla="*/ 5 w 33"/>
                  <a:gd name="T9" fmla="*/ 43 h 64"/>
                  <a:gd name="T10" fmla="*/ 8 w 33"/>
                  <a:gd name="T11" fmla="*/ 61 h 64"/>
                  <a:gd name="T12" fmla="*/ 8 w 33"/>
                  <a:gd name="T13" fmla="*/ 64 h 64"/>
                  <a:gd name="T14" fmla="*/ 10 w 33"/>
                  <a:gd name="T15" fmla="*/ 64 h 64"/>
                  <a:gd name="T16" fmla="*/ 10 w 33"/>
                  <a:gd name="T17" fmla="*/ 64 h 64"/>
                  <a:gd name="T18" fmla="*/ 12 w 33"/>
                  <a:gd name="T19" fmla="*/ 64 h 64"/>
                  <a:gd name="T20" fmla="*/ 14 w 33"/>
                  <a:gd name="T21" fmla="*/ 64 h 64"/>
                  <a:gd name="T22" fmla="*/ 20 w 33"/>
                  <a:gd name="T23" fmla="*/ 63 h 64"/>
                  <a:gd name="T24" fmla="*/ 20 w 33"/>
                  <a:gd name="T25" fmla="*/ 63 h 64"/>
                  <a:gd name="T26" fmla="*/ 20 w 33"/>
                  <a:gd name="T27" fmla="*/ 63 h 64"/>
                  <a:gd name="T28" fmla="*/ 20 w 33"/>
                  <a:gd name="T29" fmla="*/ 62 h 64"/>
                  <a:gd name="T30" fmla="*/ 20 w 33"/>
                  <a:gd name="T31" fmla="*/ 62 h 64"/>
                  <a:gd name="T32" fmla="*/ 20 w 33"/>
                  <a:gd name="T33" fmla="*/ 60 h 64"/>
                  <a:gd name="T34" fmla="*/ 25 w 33"/>
                  <a:gd name="T35" fmla="*/ 52 h 64"/>
                  <a:gd name="T36" fmla="*/ 24 w 33"/>
                  <a:gd name="T37" fmla="*/ 50 h 64"/>
                  <a:gd name="T38" fmla="*/ 22 w 33"/>
                  <a:gd name="T39" fmla="*/ 49 h 64"/>
                  <a:gd name="T40" fmla="*/ 22 w 33"/>
                  <a:gd name="T41" fmla="*/ 44 h 64"/>
                  <a:gd name="T42" fmla="*/ 25 w 33"/>
                  <a:gd name="T43" fmla="*/ 40 h 64"/>
                  <a:gd name="T44" fmla="*/ 22 w 33"/>
                  <a:gd name="T45" fmla="*/ 37 h 64"/>
                  <a:gd name="T46" fmla="*/ 20 w 33"/>
                  <a:gd name="T47" fmla="*/ 32 h 64"/>
                  <a:gd name="T48" fmla="*/ 25 w 33"/>
                  <a:gd name="T49" fmla="*/ 29 h 64"/>
                  <a:gd name="T50" fmla="*/ 25 w 33"/>
                  <a:gd name="T51" fmla="*/ 29 h 64"/>
                  <a:gd name="T52" fmla="*/ 27 w 33"/>
                  <a:gd name="T53" fmla="*/ 22 h 64"/>
                  <a:gd name="T54" fmla="*/ 26 w 33"/>
                  <a:gd name="T55" fmla="*/ 17 h 64"/>
                  <a:gd name="T56" fmla="*/ 25 w 33"/>
                  <a:gd name="T57" fmla="*/ 13 h 64"/>
                  <a:gd name="T58" fmla="*/ 30 w 33"/>
                  <a:gd name="T59" fmla="*/ 8 h 64"/>
                  <a:gd name="T60" fmla="*/ 33 w 33"/>
                  <a:gd name="T61" fmla="*/ 6 h 64"/>
                  <a:gd name="T62" fmla="*/ 30 w 33"/>
                  <a:gd name="T63" fmla="*/ 2 h 64"/>
                  <a:gd name="T64" fmla="*/ 26 w 33"/>
                  <a:gd name="T65" fmla="*/ 2 h 64"/>
                  <a:gd name="T66" fmla="*/ 25 w 33"/>
                  <a:gd name="T67" fmla="*/ 3 h 64"/>
                  <a:gd name="T68" fmla="*/ 23 w 33"/>
                  <a:gd name="T69" fmla="*/ 4 h 64"/>
                  <a:gd name="T70" fmla="*/ 21 w 33"/>
                  <a:gd name="T71" fmla="*/ 3 h 64"/>
                  <a:gd name="T72" fmla="*/ 21 w 33"/>
                  <a:gd name="T73" fmla="*/ 3 h 64"/>
                  <a:gd name="T74" fmla="*/ 19 w 33"/>
                  <a:gd name="T75" fmla="*/ 3 h 64"/>
                  <a:gd name="T76" fmla="*/ 17 w 33"/>
                  <a:gd name="T77" fmla="*/ 3 h 64"/>
                  <a:gd name="T78" fmla="*/ 16 w 33"/>
                  <a:gd name="T79" fmla="*/ 3 h 64"/>
                  <a:gd name="T80" fmla="*/ 16 w 33"/>
                  <a:gd name="T81" fmla="*/ 3 h 64"/>
                  <a:gd name="T82" fmla="*/ 15 w 33"/>
                  <a:gd name="T83" fmla="*/ 3 h 64"/>
                  <a:gd name="T84" fmla="*/ 15 w 33"/>
                  <a:gd name="T85" fmla="*/ 3 h 64"/>
                  <a:gd name="T86" fmla="*/ 14 w 33"/>
                  <a:gd name="T87" fmla="*/ 3 h 64"/>
                  <a:gd name="T88" fmla="*/ 14 w 33"/>
                  <a:gd name="T89" fmla="*/ 3 h 64"/>
                  <a:gd name="T90" fmla="*/ 14 w 33"/>
                  <a:gd name="T91" fmla="*/ 2 h 64"/>
                  <a:gd name="T92" fmla="*/ 13 w 33"/>
                  <a:gd name="T93" fmla="*/ 2 h 64"/>
                  <a:gd name="T94" fmla="*/ 13 w 33"/>
                  <a:gd name="T95" fmla="*/ 2 h 64"/>
                  <a:gd name="T96" fmla="*/ 12 w 33"/>
                  <a:gd name="T97" fmla="*/ 1 h 64"/>
                  <a:gd name="T98" fmla="*/ 12 w 33"/>
                  <a:gd name="T99" fmla="*/ 1 h 64"/>
                  <a:gd name="T100" fmla="*/ 12 w 33"/>
                  <a:gd name="T101" fmla="*/ 1 h 64"/>
                  <a:gd name="T102" fmla="*/ 12 w 33"/>
                  <a:gd name="T103" fmla="*/ 0 h 64"/>
                  <a:gd name="T104" fmla="*/ 12 w 33"/>
                  <a:gd name="T105" fmla="*/ 0 h 64"/>
                  <a:gd name="T106" fmla="*/ 11 w 33"/>
                  <a:gd name="T107" fmla="*/ 0 h 64"/>
                  <a:gd name="T108" fmla="*/ 10 w 33"/>
                  <a:gd name="T109" fmla="*/ 1 h 64"/>
                  <a:gd name="T110" fmla="*/ 9 w 33"/>
                  <a:gd name="T111" fmla="*/ 2 h 64"/>
                  <a:gd name="T112" fmla="*/ 8 w 33"/>
                  <a:gd name="T113" fmla="*/ 2 h 64"/>
                  <a:gd name="T114" fmla="*/ 9 w 33"/>
                  <a:gd name="T115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64">
                    <a:moveTo>
                      <a:pt x="9" y="7"/>
                    </a:moveTo>
                    <a:cubicBezTo>
                      <a:pt x="11" y="11"/>
                      <a:pt x="6" y="31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2" y="40"/>
                      <a:pt x="3" y="41"/>
                    </a:cubicBezTo>
                    <a:cubicBezTo>
                      <a:pt x="4" y="42"/>
                      <a:pt x="5" y="42"/>
                      <a:pt x="5" y="43"/>
                    </a:cubicBezTo>
                    <a:cubicBezTo>
                      <a:pt x="10" y="46"/>
                      <a:pt x="9" y="55"/>
                      <a:pt x="8" y="61"/>
                    </a:cubicBezTo>
                    <a:cubicBezTo>
                      <a:pt x="8" y="62"/>
                      <a:pt x="8" y="63"/>
                      <a:pt x="8" y="64"/>
                    </a:cubicBezTo>
                    <a:cubicBezTo>
                      <a:pt x="8" y="64"/>
                      <a:pt x="8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1" y="64"/>
                      <a:pt x="12" y="64"/>
                    </a:cubicBezTo>
                    <a:cubicBezTo>
                      <a:pt x="13" y="64"/>
                      <a:pt x="14" y="64"/>
                      <a:pt x="14" y="64"/>
                    </a:cubicBezTo>
                    <a:cubicBezTo>
                      <a:pt x="16" y="64"/>
                      <a:pt x="18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20" y="58"/>
                      <a:pt x="20" y="53"/>
                      <a:pt x="25" y="52"/>
                    </a:cubicBezTo>
                    <a:cubicBezTo>
                      <a:pt x="25" y="51"/>
                      <a:pt x="24" y="51"/>
                      <a:pt x="24" y="50"/>
                    </a:cubicBezTo>
                    <a:cubicBezTo>
                      <a:pt x="23" y="50"/>
                      <a:pt x="23" y="50"/>
                      <a:pt x="22" y="49"/>
                    </a:cubicBezTo>
                    <a:cubicBezTo>
                      <a:pt x="21" y="48"/>
                      <a:pt x="21" y="45"/>
                      <a:pt x="22" y="44"/>
                    </a:cubicBezTo>
                    <a:cubicBezTo>
                      <a:pt x="23" y="42"/>
                      <a:pt x="24" y="41"/>
                      <a:pt x="25" y="40"/>
                    </a:cubicBezTo>
                    <a:cubicBezTo>
                      <a:pt x="24" y="40"/>
                      <a:pt x="23" y="39"/>
                      <a:pt x="22" y="37"/>
                    </a:cubicBezTo>
                    <a:cubicBezTo>
                      <a:pt x="20" y="35"/>
                      <a:pt x="20" y="33"/>
                      <a:pt x="20" y="32"/>
                    </a:cubicBezTo>
                    <a:cubicBezTo>
                      <a:pt x="21" y="30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7"/>
                      <a:pt x="25" y="24"/>
                      <a:pt x="27" y="22"/>
                    </a:cubicBezTo>
                    <a:cubicBezTo>
                      <a:pt x="28" y="21"/>
                      <a:pt x="27" y="19"/>
                      <a:pt x="26" y="17"/>
                    </a:cubicBezTo>
                    <a:cubicBezTo>
                      <a:pt x="26" y="15"/>
                      <a:pt x="25" y="14"/>
                      <a:pt x="25" y="13"/>
                    </a:cubicBezTo>
                    <a:cubicBezTo>
                      <a:pt x="25" y="10"/>
                      <a:pt x="28" y="9"/>
                      <a:pt x="30" y="8"/>
                    </a:cubicBezTo>
                    <a:cubicBezTo>
                      <a:pt x="31" y="7"/>
                      <a:pt x="32" y="7"/>
                      <a:pt x="33" y="6"/>
                    </a:cubicBezTo>
                    <a:cubicBezTo>
                      <a:pt x="32" y="5"/>
                      <a:pt x="30" y="4"/>
                      <a:pt x="30" y="2"/>
                    </a:cubicBezTo>
                    <a:cubicBezTo>
                      <a:pt x="30" y="2"/>
                      <a:pt x="28" y="1"/>
                      <a:pt x="26" y="2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2" y="4"/>
                      <a:pt x="22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4"/>
                      <a:pt x="8" y="6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0" name="Freeform 1198"/>
              <p:cNvSpPr>
                <a:spLocks/>
              </p:cNvSpPr>
              <p:nvPr/>
            </p:nvSpPr>
            <p:spPr bwMode="auto">
              <a:xfrm>
                <a:off x="2582" y="3176"/>
                <a:ext cx="39" cy="32"/>
              </a:xfrm>
              <a:custGeom>
                <a:avLst/>
                <a:gdLst>
                  <a:gd name="T0" fmla="*/ 27 w 40"/>
                  <a:gd name="T1" fmla="*/ 31 h 33"/>
                  <a:gd name="T2" fmla="*/ 28 w 40"/>
                  <a:gd name="T3" fmla="*/ 28 h 33"/>
                  <a:gd name="T4" fmla="*/ 28 w 40"/>
                  <a:gd name="T5" fmla="*/ 26 h 33"/>
                  <a:gd name="T6" fmla="*/ 30 w 40"/>
                  <a:gd name="T7" fmla="*/ 22 h 33"/>
                  <a:gd name="T8" fmla="*/ 37 w 40"/>
                  <a:gd name="T9" fmla="*/ 16 h 33"/>
                  <a:gd name="T10" fmla="*/ 35 w 40"/>
                  <a:gd name="T11" fmla="*/ 13 h 33"/>
                  <a:gd name="T12" fmla="*/ 33 w 40"/>
                  <a:gd name="T13" fmla="*/ 11 h 33"/>
                  <a:gd name="T14" fmla="*/ 36 w 40"/>
                  <a:gd name="T15" fmla="*/ 8 h 33"/>
                  <a:gd name="T16" fmla="*/ 39 w 40"/>
                  <a:gd name="T17" fmla="*/ 4 h 33"/>
                  <a:gd name="T18" fmla="*/ 40 w 40"/>
                  <a:gd name="T19" fmla="*/ 4 h 33"/>
                  <a:gd name="T20" fmla="*/ 40 w 40"/>
                  <a:gd name="T21" fmla="*/ 3 h 33"/>
                  <a:gd name="T22" fmla="*/ 39 w 40"/>
                  <a:gd name="T23" fmla="*/ 2 h 33"/>
                  <a:gd name="T24" fmla="*/ 37 w 40"/>
                  <a:gd name="T25" fmla="*/ 1 h 33"/>
                  <a:gd name="T26" fmla="*/ 27 w 40"/>
                  <a:gd name="T27" fmla="*/ 1 h 33"/>
                  <a:gd name="T28" fmla="*/ 23 w 40"/>
                  <a:gd name="T29" fmla="*/ 6 h 33"/>
                  <a:gd name="T30" fmla="*/ 19 w 40"/>
                  <a:gd name="T31" fmla="*/ 11 h 33"/>
                  <a:gd name="T32" fmla="*/ 14 w 40"/>
                  <a:gd name="T33" fmla="*/ 9 h 33"/>
                  <a:gd name="T34" fmla="*/ 10 w 40"/>
                  <a:gd name="T35" fmla="*/ 16 h 33"/>
                  <a:gd name="T36" fmla="*/ 0 w 40"/>
                  <a:gd name="T37" fmla="*/ 30 h 33"/>
                  <a:gd name="T38" fmla="*/ 1 w 40"/>
                  <a:gd name="T39" fmla="*/ 30 h 33"/>
                  <a:gd name="T40" fmla="*/ 2 w 40"/>
                  <a:gd name="T41" fmla="*/ 30 h 33"/>
                  <a:gd name="T42" fmla="*/ 4 w 40"/>
                  <a:gd name="T43" fmla="*/ 30 h 33"/>
                  <a:gd name="T44" fmla="*/ 5 w 40"/>
                  <a:gd name="T45" fmla="*/ 29 h 33"/>
                  <a:gd name="T46" fmla="*/ 6 w 40"/>
                  <a:gd name="T47" fmla="*/ 29 h 33"/>
                  <a:gd name="T48" fmla="*/ 7 w 40"/>
                  <a:gd name="T49" fmla="*/ 28 h 33"/>
                  <a:gd name="T50" fmla="*/ 8 w 40"/>
                  <a:gd name="T51" fmla="*/ 28 h 33"/>
                  <a:gd name="T52" fmla="*/ 10 w 40"/>
                  <a:gd name="T53" fmla="*/ 26 h 33"/>
                  <a:gd name="T54" fmla="*/ 17 w 40"/>
                  <a:gd name="T55" fmla="*/ 27 h 33"/>
                  <a:gd name="T56" fmla="*/ 18 w 40"/>
                  <a:gd name="T57" fmla="*/ 27 h 33"/>
                  <a:gd name="T58" fmla="*/ 22 w 40"/>
                  <a:gd name="T59" fmla="*/ 30 h 33"/>
                  <a:gd name="T60" fmla="*/ 24 w 40"/>
                  <a:gd name="T61" fmla="*/ 31 h 33"/>
                  <a:gd name="T62" fmla="*/ 25 w 40"/>
                  <a:gd name="T63" fmla="*/ 32 h 33"/>
                  <a:gd name="T64" fmla="*/ 26 w 40"/>
                  <a:gd name="T65" fmla="*/ 33 h 33"/>
                  <a:gd name="T66" fmla="*/ 27 w 40"/>
                  <a:gd name="T6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33">
                    <a:moveTo>
                      <a:pt x="27" y="33"/>
                    </a:moveTo>
                    <a:cubicBezTo>
                      <a:pt x="27" y="33"/>
                      <a:pt x="27" y="32"/>
                      <a:pt x="27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8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8" y="25"/>
                      <a:pt x="27" y="23"/>
                      <a:pt x="28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5" y="22"/>
                      <a:pt x="35" y="21"/>
                      <a:pt x="35" y="21"/>
                    </a:cubicBezTo>
                    <a:cubicBezTo>
                      <a:pt x="35" y="18"/>
                      <a:pt x="36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5" y="14"/>
                      <a:pt x="35" y="13"/>
                    </a:cubicBezTo>
                    <a:cubicBezTo>
                      <a:pt x="34" y="13"/>
                      <a:pt x="34" y="12"/>
                      <a:pt x="34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5" y="8"/>
                      <a:pt x="36" y="8"/>
                    </a:cubicBezTo>
                    <a:cubicBezTo>
                      <a:pt x="37" y="7"/>
                      <a:pt x="38" y="6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35" y="0"/>
                      <a:pt x="32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3" y="4"/>
                      <a:pt x="23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3" y="11"/>
                      <a:pt x="21" y="11"/>
                      <a:pt x="19" y="11"/>
                    </a:cubicBezTo>
                    <a:cubicBezTo>
                      <a:pt x="17" y="11"/>
                      <a:pt x="15" y="10"/>
                      <a:pt x="15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4" y="13"/>
                      <a:pt x="12" y="14"/>
                      <a:pt x="10" y="16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9" y="23"/>
                      <a:pt x="6" y="27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11" y="26"/>
                      <a:pt x="12" y="26"/>
                      <a:pt x="13" y="26"/>
                    </a:cubicBezTo>
                    <a:cubicBezTo>
                      <a:pt x="14" y="26"/>
                      <a:pt x="16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9"/>
                      <a:pt x="21" y="30"/>
                      <a:pt x="22" y="30"/>
                    </a:cubicBezTo>
                    <a:cubicBezTo>
                      <a:pt x="22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1" name="Freeform 1199"/>
              <p:cNvSpPr>
                <a:spLocks/>
              </p:cNvSpPr>
              <p:nvPr/>
            </p:nvSpPr>
            <p:spPr bwMode="auto">
              <a:xfrm>
                <a:off x="2574" y="3204"/>
                <a:ext cx="36" cy="26"/>
              </a:xfrm>
              <a:custGeom>
                <a:avLst/>
                <a:gdLst>
                  <a:gd name="T0" fmla="*/ 32 w 38"/>
                  <a:gd name="T1" fmla="*/ 27 h 27"/>
                  <a:gd name="T2" fmla="*/ 32 w 38"/>
                  <a:gd name="T3" fmla="*/ 26 h 27"/>
                  <a:gd name="T4" fmla="*/ 32 w 38"/>
                  <a:gd name="T5" fmla="*/ 25 h 27"/>
                  <a:gd name="T6" fmla="*/ 33 w 38"/>
                  <a:gd name="T7" fmla="*/ 24 h 27"/>
                  <a:gd name="T8" fmla="*/ 33 w 38"/>
                  <a:gd name="T9" fmla="*/ 23 h 27"/>
                  <a:gd name="T10" fmla="*/ 33 w 38"/>
                  <a:gd name="T11" fmla="*/ 22 h 27"/>
                  <a:gd name="T12" fmla="*/ 33 w 38"/>
                  <a:gd name="T13" fmla="*/ 21 h 27"/>
                  <a:gd name="T14" fmla="*/ 34 w 38"/>
                  <a:gd name="T15" fmla="*/ 21 h 27"/>
                  <a:gd name="T16" fmla="*/ 34 w 38"/>
                  <a:gd name="T17" fmla="*/ 20 h 27"/>
                  <a:gd name="T18" fmla="*/ 34 w 38"/>
                  <a:gd name="T19" fmla="*/ 20 h 27"/>
                  <a:gd name="T20" fmla="*/ 35 w 38"/>
                  <a:gd name="T21" fmla="*/ 19 h 27"/>
                  <a:gd name="T22" fmla="*/ 36 w 38"/>
                  <a:gd name="T23" fmla="*/ 19 h 27"/>
                  <a:gd name="T24" fmla="*/ 36 w 38"/>
                  <a:gd name="T25" fmla="*/ 18 h 27"/>
                  <a:gd name="T26" fmla="*/ 36 w 38"/>
                  <a:gd name="T27" fmla="*/ 18 h 27"/>
                  <a:gd name="T28" fmla="*/ 37 w 38"/>
                  <a:gd name="T29" fmla="*/ 18 h 27"/>
                  <a:gd name="T30" fmla="*/ 37 w 38"/>
                  <a:gd name="T31" fmla="*/ 18 h 27"/>
                  <a:gd name="T32" fmla="*/ 38 w 38"/>
                  <a:gd name="T33" fmla="*/ 17 h 27"/>
                  <a:gd name="T34" fmla="*/ 38 w 38"/>
                  <a:gd name="T35" fmla="*/ 16 h 27"/>
                  <a:gd name="T36" fmla="*/ 38 w 38"/>
                  <a:gd name="T37" fmla="*/ 16 h 27"/>
                  <a:gd name="T38" fmla="*/ 38 w 38"/>
                  <a:gd name="T39" fmla="*/ 14 h 27"/>
                  <a:gd name="T40" fmla="*/ 37 w 38"/>
                  <a:gd name="T41" fmla="*/ 14 h 27"/>
                  <a:gd name="T42" fmla="*/ 37 w 38"/>
                  <a:gd name="T43" fmla="*/ 13 h 27"/>
                  <a:gd name="T44" fmla="*/ 36 w 38"/>
                  <a:gd name="T45" fmla="*/ 12 h 27"/>
                  <a:gd name="T46" fmla="*/ 36 w 38"/>
                  <a:gd name="T47" fmla="*/ 11 h 27"/>
                  <a:gd name="T48" fmla="*/ 36 w 38"/>
                  <a:gd name="T49" fmla="*/ 11 h 27"/>
                  <a:gd name="T50" fmla="*/ 36 w 38"/>
                  <a:gd name="T51" fmla="*/ 10 h 27"/>
                  <a:gd name="T52" fmla="*/ 35 w 38"/>
                  <a:gd name="T53" fmla="*/ 10 h 27"/>
                  <a:gd name="T54" fmla="*/ 35 w 38"/>
                  <a:gd name="T55" fmla="*/ 9 h 27"/>
                  <a:gd name="T56" fmla="*/ 34 w 38"/>
                  <a:gd name="T57" fmla="*/ 8 h 27"/>
                  <a:gd name="T58" fmla="*/ 29 w 38"/>
                  <a:gd name="T59" fmla="*/ 5 h 27"/>
                  <a:gd name="T60" fmla="*/ 25 w 38"/>
                  <a:gd name="T61" fmla="*/ 2 h 27"/>
                  <a:gd name="T62" fmla="*/ 21 w 38"/>
                  <a:gd name="T63" fmla="*/ 1 h 27"/>
                  <a:gd name="T64" fmla="*/ 8 w 38"/>
                  <a:gd name="T65" fmla="*/ 5 h 27"/>
                  <a:gd name="T66" fmla="*/ 8 w 38"/>
                  <a:gd name="T67" fmla="*/ 5 h 27"/>
                  <a:gd name="T68" fmla="*/ 8 w 38"/>
                  <a:gd name="T69" fmla="*/ 5 h 27"/>
                  <a:gd name="T70" fmla="*/ 7 w 38"/>
                  <a:gd name="T71" fmla="*/ 5 h 27"/>
                  <a:gd name="T72" fmla="*/ 7 w 38"/>
                  <a:gd name="T73" fmla="*/ 5 h 27"/>
                  <a:gd name="T74" fmla="*/ 6 w 38"/>
                  <a:gd name="T75" fmla="*/ 5 h 27"/>
                  <a:gd name="T76" fmla="*/ 5 w 38"/>
                  <a:gd name="T77" fmla="*/ 4 h 27"/>
                  <a:gd name="T78" fmla="*/ 5 w 38"/>
                  <a:gd name="T79" fmla="*/ 4 h 27"/>
                  <a:gd name="T80" fmla="*/ 0 w 38"/>
                  <a:gd name="T81" fmla="*/ 6 h 27"/>
                  <a:gd name="T82" fmla="*/ 0 w 38"/>
                  <a:gd name="T83" fmla="*/ 6 h 27"/>
                  <a:gd name="T84" fmla="*/ 2 w 38"/>
                  <a:gd name="T85" fmla="*/ 9 h 27"/>
                  <a:gd name="T86" fmla="*/ 3 w 38"/>
                  <a:gd name="T87" fmla="*/ 8 h 27"/>
                  <a:gd name="T88" fmla="*/ 7 w 38"/>
                  <a:gd name="T89" fmla="*/ 11 h 27"/>
                  <a:gd name="T90" fmla="*/ 9 w 38"/>
                  <a:gd name="T91" fmla="*/ 13 h 27"/>
                  <a:gd name="T92" fmla="*/ 11 w 38"/>
                  <a:gd name="T93" fmla="*/ 14 h 27"/>
                  <a:gd name="T94" fmla="*/ 17 w 38"/>
                  <a:gd name="T95" fmla="*/ 18 h 27"/>
                  <a:gd name="T96" fmla="*/ 18 w 38"/>
                  <a:gd name="T97" fmla="*/ 21 h 27"/>
                  <a:gd name="T98" fmla="*/ 20 w 38"/>
                  <a:gd name="T99" fmla="*/ 19 h 27"/>
                  <a:gd name="T100" fmla="*/ 23 w 38"/>
                  <a:gd name="T101" fmla="*/ 17 h 27"/>
                  <a:gd name="T102" fmla="*/ 25 w 38"/>
                  <a:gd name="T103" fmla="*/ 20 h 27"/>
                  <a:gd name="T104" fmla="*/ 26 w 38"/>
                  <a:gd name="T105" fmla="*/ 23 h 27"/>
                  <a:gd name="T106" fmla="*/ 27 w 38"/>
                  <a:gd name="T107" fmla="*/ 23 h 27"/>
                  <a:gd name="T108" fmla="*/ 31 w 38"/>
                  <a:gd name="T109" fmla="*/ 26 h 27"/>
                  <a:gd name="T110" fmla="*/ 32 w 38"/>
                  <a:gd name="T111" fmla="*/ 26 h 27"/>
                  <a:gd name="T112" fmla="*/ 32 w 38"/>
                  <a:gd name="T113" fmla="*/ 27 h 27"/>
                  <a:gd name="T114" fmla="*/ 32 w 38"/>
                  <a:gd name="T115" fmla="*/ 27 h 27"/>
                  <a:gd name="T116" fmla="*/ 32 w 38"/>
                  <a:gd name="T117" fmla="*/ 27 h 27"/>
                  <a:gd name="T118" fmla="*/ 32 w 38"/>
                  <a:gd name="T1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27">
                    <a:moveTo>
                      <a:pt x="32" y="27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3" y="22"/>
                      <a:pt x="33" y="22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9"/>
                      <a:pt x="34" y="8"/>
                      <a:pt x="34" y="8"/>
                    </a:cubicBezTo>
                    <a:cubicBezTo>
                      <a:pt x="32" y="6"/>
                      <a:pt x="31" y="6"/>
                      <a:pt x="29" y="5"/>
                    </a:cubicBezTo>
                    <a:cubicBezTo>
                      <a:pt x="28" y="4"/>
                      <a:pt x="27" y="3"/>
                      <a:pt x="25" y="2"/>
                    </a:cubicBezTo>
                    <a:cubicBezTo>
                      <a:pt x="24" y="1"/>
                      <a:pt x="22" y="0"/>
                      <a:pt x="21" y="1"/>
                    </a:cubicBezTo>
                    <a:cubicBezTo>
                      <a:pt x="18" y="4"/>
                      <a:pt x="12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8"/>
                      <a:pt x="6" y="10"/>
                      <a:pt x="7" y="11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4" y="15"/>
                      <a:pt x="17" y="16"/>
                      <a:pt x="17" y="18"/>
                    </a:cubicBezTo>
                    <a:cubicBezTo>
                      <a:pt x="17" y="20"/>
                      <a:pt x="18" y="21"/>
                      <a:pt x="18" y="21"/>
                    </a:cubicBezTo>
                    <a:cubicBezTo>
                      <a:pt x="18" y="20"/>
                      <a:pt x="19" y="20"/>
                      <a:pt x="20" y="19"/>
                    </a:cubicBezTo>
                    <a:cubicBezTo>
                      <a:pt x="21" y="18"/>
                      <a:pt x="22" y="17"/>
                      <a:pt x="23" y="17"/>
                    </a:cubicBezTo>
                    <a:cubicBezTo>
                      <a:pt x="24" y="17"/>
                      <a:pt x="25" y="18"/>
                      <a:pt x="25" y="20"/>
                    </a:cubicBezTo>
                    <a:cubicBezTo>
                      <a:pt x="25" y="22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9" y="23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2" name="Freeform 1200"/>
              <p:cNvSpPr>
                <a:spLocks/>
              </p:cNvSpPr>
              <p:nvPr/>
            </p:nvSpPr>
            <p:spPr bwMode="auto">
              <a:xfrm>
                <a:off x="2763" y="3249"/>
                <a:ext cx="94" cy="59"/>
              </a:xfrm>
              <a:custGeom>
                <a:avLst/>
                <a:gdLst>
                  <a:gd name="T0" fmla="*/ 82 w 98"/>
                  <a:gd name="T1" fmla="*/ 38 h 62"/>
                  <a:gd name="T2" fmla="*/ 81 w 98"/>
                  <a:gd name="T3" fmla="*/ 36 h 62"/>
                  <a:gd name="T4" fmla="*/ 80 w 98"/>
                  <a:gd name="T5" fmla="*/ 33 h 62"/>
                  <a:gd name="T6" fmla="*/ 80 w 98"/>
                  <a:gd name="T7" fmla="*/ 31 h 62"/>
                  <a:gd name="T8" fmla="*/ 82 w 98"/>
                  <a:gd name="T9" fmla="*/ 25 h 62"/>
                  <a:gd name="T10" fmla="*/ 74 w 98"/>
                  <a:gd name="T11" fmla="*/ 11 h 62"/>
                  <a:gd name="T12" fmla="*/ 74 w 98"/>
                  <a:gd name="T13" fmla="*/ 11 h 62"/>
                  <a:gd name="T14" fmla="*/ 73 w 98"/>
                  <a:gd name="T15" fmla="*/ 10 h 62"/>
                  <a:gd name="T16" fmla="*/ 73 w 98"/>
                  <a:gd name="T17" fmla="*/ 9 h 62"/>
                  <a:gd name="T18" fmla="*/ 72 w 98"/>
                  <a:gd name="T19" fmla="*/ 8 h 62"/>
                  <a:gd name="T20" fmla="*/ 70 w 98"/>
                  <a:gd name="T21" fmla="*/ 5 h 62"/>
                  <a:gd name="T22" fmla="*/ 69 w 98"/>
                  <a:gd name="T23" fmla="*/ 3 h 62"/>
                  <a:gd name="T24" fmla="*/ 68 w 98"/>
                  <a:gd name="T25" fmla="*/ 0 h 62"/>
                  <a:gd name="T26" fmla="*/ 65 w 98"/>
                  <a:gd name="T27" fmla="*/ 1 h 62"/>
                  <a:gd name="T28" fmla="*/ 64 w 98"/>
                  <a:gd name="T29" fmla="*/ 3 h 62"/>
                  <a:gd name="T30" fmla="*/ 58 w 98"/>
                  <a:gd name="T31" fmla="*/ 5 h 62"/>
                  <a:gd name="T32" fmla="*/ 55 w 98"/>
                  <a:gd name="T33" fmla="*/ 5 h 62"/>
                  <a:gd name="T34" fmla="*/ 45 w 98"/>
                  <a:gd name="T35" fmla="*/ 7 h 62"/>
                  <a:gd name="T36" fmla="*/ 32 w 98"/>
                  <a:gd name="T37" fmla="*/ 4 h 62"/>
                  <a:gd name="T38" fmla="*/ 27 w 98"/>
                  <a:gd name="T39" fmla="*/ 4 h 62"/>
                  <a:gd name="T40" fmla="*/ 26 w 98"/>
                  <a:gd name="T41" fmla="*/ 4 h 62"/>
                  <a:gd name="T42" fmla="*/ 25 w 98"/>
                  <a:gd name="T43" fmla="*/ 5 h 62"/>
                  <a:gd name="T44" fmla="*/ 20 w 98"/>
                  <a:gd name="T45" fmla="*/ 9 h 62"/>
                  <a:gd name="T46" fmla="*/ 16 w 98"/>
                  <a:gd name="T47" fmla="*/ 11 h 62"/>
                  <a:gd name="T48" fmla="*/ 6 w 98"/>
                  <a:gd name="T49" fmla="*/ 28 h 62"/>
                  <a:gd name="T50" fmla="*/ 0 w 98"/>
                  <a:gd name="T51" fmla="*/ 32 h 62"/>
                  <a:gd name="T52" fmla="*/ 4 w 98"/>
                  <a:gd name="T53" fmla="*/ 38 h 62"/>
                  <a:gd name="T54" fmla="*/ 8 w 98"/>
                  <a:gd name="T55" fmla="*/ 41 h 62"/>
                  <a:gd name="T56" fmla="*/ 9 w 98"/>
                  <a:gd name="T57" fmla="*/ 47 h 62"/>
                  <a:gd name="T58" fmla="*/ 22 w 98"/>
                  <a:gd name="T59" fmla="*/ 53 h 62"/>
                  <a:gd name="T60" fmla="*/ 22 w 98"/>
                  <a:gd name="T61" fmla="*/ 56 h 62"/>
                  <a:gd name="T62" fmla="*/ 23 w 98"/>
                  <a:gd name="T63" fmla="*/ 56 h 62"/>
                  <a:gd name="T64" fmla="*/ 25 w 98"/>
                  <a:gd name="T65" fmla="*/ 58 h 62"/>
                  <a:gd name="T66" fmla="*/ 27 w 98"/>
                  <a:gd name="T67" fmla="*/ 60 h 62"/>
                  <a:gd name="T68" fmla="*/ 38 w 98"/>
                  <a:gd name="T69" fmla="*/ 61 h 62"/>
                  <a:gd name="T70" fmla="*/ 51 w 98"/>
                  <a:gd name="T71" fmla="*/ 62 h 62"/>
                  <a:gd name="T72" fmla="*/ 70 w 98"/>
                  <a:gd name="T73" fmla="*/ 56 h 62"/>
                  <a:gd name="T74" fmla="*/ 83 w 98"/>
                  <a:gd name="T75" fmla="*/ 60 h 62"/>
                  <a:gd name="T76" fmla="*/ 83 w 98"/>
                  <a:gd name="T77" fmla="*/ 60 h 62"/>
                  <a:gd name="T78" fmla="*/ 85 w 98"/>
                  <a:gd name="T79" fmla="*/ 60 h 62"/>
                  <a:gd name="T80" fmla="*/ 86 w 98"/>
                  <a:gd name="T81" fmla="*/ 61 h 62"/>
                  <a:gd name="T82" fmla="*/ 93 w 98"/>
                  <a:gd name="T83" fmla="*/ 47 h 62"/>
                  <a:gd name="T84" fmla="*/ 97 w 98"/>
                  <a:gd name="T85" fmla="*/ 43 h 62"/>
                  <a:gd name="T86" fmla="*/ 96 w 98"/>
                  <a:gd name="T87" fmla="*/ 42 h 62"/>
                  <a:gd name="T88" fmla="*/ 95 w 98"/>
                  <a:gd name="T89" fmla="*/ 41 h 62"/>
                  <a:gd name="T90" fmla="*/ 89 w 98"/>
                  <a:gd name="T91" fmla="*/ 44 h 62"/>
                  <a:gd name="T92" fmla="*/ 83 w 98"/>
                  <a:gd name="T93" fmla="*/ 40 h 62"/>
                  <a:gd name="T94" fmla="*/ 83 w 98"/>
                  <a:gd name="T95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" h="62">
                    <a:moveTo>
                      <a:pt x="82" y="39"/>
                    </a:moveTo>
                    <a:cubicBezTo>
                      <a:pt x="82" y="39"/>
                      <a:pt x="82" y="38"/>
                      <a:pt x="82" y="38"/>
                    </a:cubicBezTo>
                    <a:cubicBezTo>
                      <a:pt x="82" y="38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80" y="33"/>
                      <a:pt x="80" y="32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0" y="30"/>
                      <a:pt x="80" y="30"/>
                    </a:cubicBezTo>
                    <a:cubicBezTo>
                      <a:pt x="80" y="28"/>
                      <a:pt x="80" y="26"/>
                      <a:pt x="82" y="25"/>
                    </a:cubicBezTo>
                    <a:cubicBezTo>
                      <a:pt x="82" y="23"/>
                      <a:pt x="79" y="16"/>
                      <a:pt x="74" y="12"/>
                    </a:cubicBezTo>
                    <a:cubicBezTo>
                      <a:pt x="74" y="12"/>
                      <a:pt x="74" y="12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9"/>
                      <a:pt x="73" y="9"/>
                    </a:cubicBezTo>
                    <a:cubicBezTo>
                      <a:pt x="73" y="9"/>
                      <a:pt x="72" y="9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1" y="7"/>
                      <a:pt x="71" y="7"/>
                    </a:cubicBezTo>
                    <a:cubicBezTo>
                      <a:pt x="71" y="6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69" y="3"/>
                      <a:pt x="69" y="3"/>
                    </a:cubicBezTo>
                    <a:cubicBezTo>
                      <a:pt x="69" y="2"/>
                      <a:pt x="69" y="2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2"/>
                      <a:pt x="64" y="3"/>
                    </a:cubicBezTo>
                    <a:cubicBezTo>
                      <a:pt x="63" y="4"/>
                      <a:pt x="61" y="5"/>
                      <a:pt x="59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5" y="6"/>
                      <a:pt x="55" y="5"/>
                    </a:cubicBezTo>
                    <a:cubicBezTo>
                      <a:pt x="54" y="5"/>
                      <a:pt x="53" y="5"/>
                      <a:pt x="52" y="6"/>
                    </a:cubicBezTo>
                    <a:cubicBezTo>
                      <a:pt x="50" y="8"/>
                      <a:pt x="46" y="9"/>
                      <a:pt x="45" y="7"/>
                    </a:cubicBezTo>
                    <a:cubicBezTo>
                      <a:pt x="44" y="7"/>
                      <a:pt x="41" y="6"/>
                      <a:pt x="39" y="6"/>
                    </a:cubicBezTo>
                    <a:cubicBezTo>
                      <a:pt x="38" y="6"/>
                      <a:pt x="36" y="5"/>
                      <a:pt x="32" y="4"/>
                    </a:cubicBezTo>
                    <a:cubicBezTo>
                      <a:pt x="31" y="4"/>
                      <a:pt x="29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5"/>
                    </a:cubicBezTo>
                    <a:cubicBezTo>
                      <a:pt x="25" y="5"/>
                      <a:pt x="24" y="6"/>
                      <a:pt x="24" y="6"/>
                    </a:cubicBezTo>
                    <a:cubicBezTo>
                      <a:pt x="23" y="7"/>
                      <a:pt x="21" y="8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6" y="11"/>
                      <a:pt x="14" y="14"/>
                      <a:pt x="13" y="16"/>
                    </a:cubicBezTo>
                    <a:cubicBezTo>
                      <a:pt x="11" y="21"/>
                      <a:pt x="9" y="25"/>
                      <a:pt x="6" y="28"/>
                    </a:cubicBezTo>
                    <a:cubicBezTo>
                      <a:pt x="4" y="30"/>
                      <a:pt x="2" y="31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2" y="34"/>
                      <a:pt x="4" y="36"/>
                      <a:pt x="4" y="38"/>
                    </a:cubicBezTo>
                    <a:cubicBezTo>
                      <a:pt x="4" y="40"/>
                      <a:pt x="5" y="40"/>
                      <a:pt x="6" y="40"/>
                    </a:cubicBezTo>
                    <a:cubicBezTo>
                      <a:pt x="7" y="40"/>
                      <a:pt x="7" y="40"/>
                      <a:pt x="8" y="41"/>
                    </a:cubicBezTo>
                    <a:cubicBezTo>
                      <a:pt x="9" y="42"/>
                      <a:pt x="9" y="44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7" y="48"/>
                      <a:pt x="22" y="49"/>
                      <a:pt x="22" y="53"/>
                    </a:cubicBezTo>
                    <a:cubicBezTo>
                      <a:pt x="22" y="53"/>
                      <a:pt x="22" y="54"/>
                      <a:pt x="22" y="54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25" y="58"/>
                      <a:pt x="26" y="59"/>
                      <a:pt x="26" y="59"/>
                    </a:cubicBezTo>
                    <a:cubicBezTo>
                      <a:pt x="26" y="59"/>
                      <a:pt x="27" y="60"/>
                      <a:pt x="27" y="60"/>
                    </a:cubicBezTo>
                    <a:cubicBezTo>
                      <a:pt x="28" y="60"/>
                      <a:pt x="30" y="60"/>
                      <a:pt x="33" y="61"/>
                    </a:cubicBezTo>
                    <a:cubicBezTo>
                      <a:pt x="35" y="61"/>
                      <a:pt x="37" y="61"/>
                      <a:pt x="38" y="61"/>
                    </a:cubicBezTo>
                    <a:cubicBezTo>
                      <a:pt x="39" y="61"/>
                      <a:pt x="39" y="61"/>
                      <a:pt x="41" y="61"/>
                    </a:cubicBezTo>
                    <a:cubicBezTo>
                      <a:pt x="44" y="61"/>
                      <a:pt x="49" y="61"/>
                      <a:pt x="51" y="62"/>
                    </a:cubicBezTo>
                    <a:cubicBezTo>
                      <a:pt x="53" y="62"/>
                      <a:pt x="55" y="61"/>
                      <a:pt x="57" y="59"/>
                    </a:cubicBezTo>
                    <a:cubicBezTo>
                      <a:pt x="60" y="56"/>
                      <a:pt x="68" y="56"/>
                      <a:pt x="70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8" y="57"/>
                      <a:pt x="82" y="57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5" y="60"/>
                    </a:cubicBezTo>
                    <a:cubicBezTo>
                      <a:pt x="85" y="61"/>
                      <a:pt x="85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6" y="59"/>
                      <a:pt x="86" y="58"/>
                    </a:cubicBezTo>
                    <a:cubicBezTo>
                      <a:pt x="86" y="54"/>
                      <a:pt x="89" y="47"/>
                      <a:pt x="93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7" y="46"/>
                      <a:pt x="98" y="46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6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5" y="41"/>
                      <a:pt x="95" y="41"/>
                    </a:cubicBezTo>
                    <a:cubicBezTo>
                      <a:pt x="95" y="42"/>
                      <a:pt x="94" y="42"/>
                      <a:pt x="93" y="42"/>
                    </a:cubicBezTo>
                    <a:cubicBezTo>
                      <a:pt x="91" y="43"/>
                      <a:pt x="90" y="44"/>
                      <a:pt x="89" y="44"/>
                    </a:cubicBezTo>
                    <a:cubicBezTo>
                      <a:pt x="87" y="44"/>
                      <a:pt x="84" y="43"/>
                      <a:pt x="83" y="41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3" name="Freeform 1201"/>
              <p:cNvSpPr>
                <a:spLocks/>
              </p:cNvSpPr>
              <p:nvPr/>
            </p:nvSpPr>
            <p:spPr bwMode="auto">
              <a:xfrm>
                <a:off x="2831" y="3247"/>
                <a:ext cx="29" cy="36"/>
              </a:xfrm>
              <a:custGeom>
                <a:avLst/>
                <a:gdLst>
                  <a:gd name="T0" fmla="*/ 1 w 30"/>
                  <a:gd name="T1" fmla="*/ 1 h 38"/>
                  <a:gd name="T2" fmla="*/ 1 w 30"/>
                  <a:gd name="T3" fmla="*/ 2 h 38"/>
                  <a:gd name="T4" fmla="*/ 2 w 30"/>
                  <a:gd name="T5" fmla="*/ 4 h 38"/>
                  <a:gd name="T6" fmla="*/ 3 w 30"/>
                  <a:gd name="T7" fmla="*/ 5 h 38"/>
                  <a:gd name="T8" fmla="*/ 3 w 30"/>
                  <a:gd name="T9" fmla="*/ 6 h 38"/>
                  <a:gd name="T10" fmla="*/ 4 w 30"/>
                  <a:gd name="T11" fmla="*/ 7 h 38"/>
                  <a:gd name="T12" fmla="*/ 4 w 30"/>
                  <a:gd name="T13" fmla="*/ 8 h 38"/>
                  <a:gd name="T14" fmla="*/ 5 w 30"/>
                  <a:gd name="T15" fmla="*/ 8 h 38"/>
                  <a:gd name="T16" fmla="*/ 5 w 30"/>
                  <a:gd name="T17" fmla="*/ 9 h 38"/>
                  <a:gd name="T18" fmla="*/ 5 w 30"/>
                  <a:gd name="T19" fmla="*/ 9 h 38"/>
                  <a:gd name="T20" fmla="*/ 6 w 30"/>
                  <a:gd name="T21" fmla="*/ 10 h 38"/>
                  <a:gd name="T22" fmla="*/ 6 w 30"/>
                  <a:gd name="T23" fmla="*/ 10 h 38"/>
                  <a:gd name="T24" fmla="*/ 6 w 30"/>
                  <a:gd name="T25" fmla="*/ 11 h 38"/>
                  <a:gd name="T26" fmla="*/ 6 w 30"/>
                  <a:gd name="T27" fmla="*/ 11 h 38"/>
                  <a:gd name="T28" fmla="*/ 6 w 30"/>
                  <a:gd name="T29" fmla="*/ 11 h 38"/>
                  <a:gd name="T30" fmla="*/ 13 w 30"/>
                  <a:gd name="T31" fmla="*/ 30 h 38"/>
                  <a:gd name="T32" fmla="*/ 13 w 30"/>
                  <a:gd name="T33" fmla="*/ 33 h 38"/>
                  <a:gd name="T34" fmla="*/ 13 w 30"/>
                  <a:gd name="T35" fmla="*/ 35 h 38"/>
                  <a:gd name="T36" fmla="*/ 14 w 30"/>
                  <a:gd name="T37" fmla="*/ 36 h 38"/>
                  <a:gd name="T38" fmla="*/ 14 w 30"/>
                  <a:gd name="T39" fmla="*/ 37 h 38"/>
                  <a:gd name="T40" fmla="*/ 14 w 30"/>
                  <a:gd name="T41" fmla="*/ 38 h 38"/>
                  <a:gd name="T42" fmla="*/ 16 w 30"/>
                  <a:gd name="T43" fmla="*/ 36 h 38"/>
                  <a:gd name="T44" fmla="*/ 16 w 30"/>
                  <a:gd name="T45" fmla="*/ 35 h 38"/>
                  <a:gd name="T46" fmla="*/ 16 w 30"/>
                  <a:gd name="T47" fmla="*/ 34 h 38"/>
                  <a:gd name="T48" fmla="*/ 17 w 30"/>
                  <a:gd name="T49" fmla="*/ 34 h 38"/>
                  <a:gd name="T50" fmla="*/ 17 w 30"/>
                  <a:gd name="T51" fmla="*/ 33 h 38"/>
                  <a:gd name="T52" fmla="*/ 17 w 30"/>
                  <a:gd name="T53" fmla="*/ 33 h 38"/>
                  <a:gd name="T54" fmla="*/ 18 w 30"/>
                  <a:gd name="T55" fmla="*/ 32 h 38"/>
                  <a:gd name="T56" fmla="*/ 18 w 30"/>
                  <a:gd name="T57" fmla="*/ 32 h 38"/>
                  <a:gd name="T58" fmla="*/ 18 w 30"/>
                  <a:gd name="T59" fmla="*/ 32 h 38"/>
                  <a:gd name="T60" fmla="*/ 18 w 30"/>
                  <a:gd name="T61" fmla="*/ 31 h 38"/>
                  <a:gd name="T62" fmla="*/ 18 w 30"/>
                  <a:gd name="T63" fmla="*/ 31 h 38"/>
                  <a:gd name="T64" fmla="*/ 18 w 30"/>
                  <a:gd name="T65" fmla="*/ 31 h 38"/>
                  <a:gd name="T66" fmla="*/ 18 w 30"/>
                  <a:gd name="T67" fmla="*/ 31 h 38"/>
                  <a:gd name="T68" fmla="*/ 23 w 30"/>
                  <a:gd name="T69" fmla="*/ 24 h 38"/>
                  <a:gd name="T70" fmla="*/ 24 w 30"/>
                  <a:gd name="T71" fmla="*/ 24 h 38"/>
                  <a:gd name="T72" fmla="*/ 25 w 30"/>
                  <a:gd name="T73" fmla="*/ 24 h 38"/>
                  <a:gd name="T74" fmla="*/ 29 w 30"/>
                  <a:gd name="T75" fmla="*/ 25 h 38"/>
                  <a:gd name="T76" fmla="*/ 30 w 30"/>
                  <a:gd name="T77" fmla="*/ 25 h 38"/>
                  <a:gd name="T78" fmla="*/ 28 w 30"/>
                  <a:gd name="T79" fmla="*/ 21 h 38"/>
                  <a:gd name="T80" fmla="*/ 21 w 30"/>
                  <a:gd name="T81" fmla="*/ 9 h 38"/>
                  <a:gd name="T82" fmla="*/ 15 w 30"/>
                  <a:gd name="T83" fmla="*/ 5 h 38"/>
                  <a:gd name="T84" fmla="*/ 9 w 30"/>
                  <a:gd name="T85" fmla="*/ 2 h 38"/>
                  <a:gd name="T86" fmla="*/ 6 w 30"/>
                  <a:gd name="T87" fmla="*/ 0 h 38"/>
                  <a:gd name="T88" fmla="*/ 5 w 30"/>
                  <a:gd name="T89" fmla="*/ 0 h 38"/>
                  <a:gd name="T90" fmla="*/ 0 w 30"/>
                  <a:gd name="T91" fmla="*/ 1 h 38"/>
                  <a:gd name="T92" fmla="*/ 1 w 30"/>
                  <a:gd name="T9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" h="38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18" y="25"/>
                      <a:pt x="13" y="30"/>
                    </a:cubicBezTo>
                    <a:cubicBezTo>
                      <a:pt x="13" y="30"/>
                      <a:pt x="13" y="31"/>
                      <a:pt x="13" y="33"/>
                    </a:cubicBezTo>
                    <a:cubicBezTo>
                      <a:pt x="13" y="34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8"/>
                    </a:cubicBezTo>
                    <a:cubicBezTo>
                      <a:pt x="15" y="37"/>
                      <a:pt x="15" y="36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8" y="33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5"/>
                      <a:pt x="21" y="24"/>
                      <a:pt x="23" y="24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4"/>
                      <a:pt x="28" y="25"/>
                      <a:pt x="29" y="25"/>
                    </a:cubicBezTo>
                    <a:cubicBezTo>
                      <a:pt x="29" y="25"/>
                      <a:pt x="30" y="25"/>
                      <a:pt x="30" y="25"/>
                    </a:cubicBezTo>
                    <a:cubicBezTo>
                      <a:pt x="30" y="24"/>
                      <a:pt x="29" y="22"/>
                      <a:pt x="28" y="21"/>
                    </a:cubicBezTo>
                    <a:cubicBezTo>
                      <a:pt x="26" y="19"/>
                      <a:pt x="22" y="14"/>
                      <a:pt x="21" y="9"/>
                    </a:cubicBezTo>
                    <a:cubicBezTo>
                      <a:pt x="20" y="6"/>
                      <a:pt x="16" y="5"/>
                      <a:pt x="15" y="5"/>
                    </a:cubicBezTo>
                    <a:cubicBezTo>
                      <a:pt x="13" y="5"/>
                      <a:pt x="11" y="3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4" name="Freeform 1202"/>
              <p:cNvSpPr>
                <a:spLocks/>
              </p:cNvSpPr>
              <p:nvPr/>
            </p:nvSpPr>
            <p:spPr bwMode="auto">
              <a:xfrm>
                <a:off x="2783" y="3306"/>
                <a:ext cx="61" cy="33"/>
              </a:xfrm>
              <a:custGeom>
                <a:avLst/>
                <a:gdLst>
                  <a:gd name="T0" fmla="*/ 62 w 64"/>
                  <a:gd name="T1" fmla="*/ 4 h 34"/>
                  <a:gd name="T2" fmla="*/ 61 w 64"/>
                  <a:gd name="T3" fmla="*/ 3 h 34"/>
                  <a:gd name="T4" fmla="*/ 60 w 64"/>
                  <a:gd name="T5" fmla="*/ 2 h 34"/>
                  <a:gd name="T6" fmla="*/ 60 w 64"/>
                  <a:gd name="T7" fmla="*/ 2 h 34"/>
                  <a:gd name="T8" fmla="*/ 60 w 64"/>
                  <a:gd name="T9" fmla="*/ 2 h 34"/>
                  <a:gd name="T10" fmla="*/ 52 w 64"/>
                  <a:gd name="T11" fmla="*/ 0 h 34"/>
                  <a:gd name="T12" fmla="*/ 40 w 64"/>
                  <a:gd name="T13" fmla="*/ 2 h 34"/>
                  <a:gd name="T14" fmla="*/ 21 w 64"/>
                  <a:gd name="T15" fmla="*/ 5 h 34"/>
                  <a:gd name="T16" fmla="*/ 18 w 64"/>
                  <a:gd name="T17" fmla="*/ 5 h 34"/>
                  <a:gd name="T18" fmla="*/ 7 w 64"/>
                  <a:gd name="T19" fmla="*/ 4 h 34"/>
                  <a:gd name="T20" fmla="*/ 7 w 64"/>
                  <a:gd name="T21" fmla="*/ 4 h 34"/>
                  <a:gd name="T22" fmla="*/ 4 w 64"/>
                  <a:gd name="T23" fmla="*/ 3 h 34"/>
                  <a:gd name="T24" fmla="*/ 2 w 64"/>
                  <a:gd name="T25" fmla="*/ 1 h 34"/>
                  <a:gd name="T26" fmla="*/ 1 w 64"/>
                  <a:gd name="T27" fmla="*/ 0 h 34"/>
                  <a:gd name="T28" fmla="*/ 1 w 64"/>
                  <a:gd name="T29" fmla="*/ 0 h 34"/>
                  <a:gd name="T30" fmla="*/ 0 w 64"/>
                  <a:gd name="T31" fmla="*/ 2 h 34"/>
                  <a:gd name="T32" fmla="*/ 5 w 64"/>
                  <a:gd name="T33" fmla="*/ 14 h 34"/>
                  <a:gd name="T34" fmla="*/ 2 w 64"/>
                  <a:gd name="T35" fmla="*/ 16 h 34"/>
                  <a:gd name="T36" fmla="*/ 1 w 64"/>
                  <a:gd name="T37" fmla="*/ 19 h 34"/>
                  <a:gd name="T38" fmla="*/ 1 w 64"/>
                  <a:gd name="T39" fmla="*/ 20 h 34"/>
                  <a:gd name="T40" fmla="*/ 1 w 64"/>
                  <a:gd name="T41" fmla="*/ 22 h 34"/>
                  <a:gd name="T42" fmla="*/ 1 w 64"/>
                  <a:gd name="T43" fmla="*/ 23 h 34"/>
                  <a:gd name="T44" fmla="*/ 8 w 64"/>
                  <a:gd name="T45" fmla="*/ 31 h 34"/>
                  <a:gd name="T46" fmla="*/ 9 w 64"/>
                  <a:gd name="T47" fmla="*/ 32 h 34"/>
                  <a:gd name="T48" fmla="*/ 10 w 64"/>
                  <a:gd name="T49" fmla="*/ 32 h 34"/>
                  <a:gd name="T50" fmla="*/ 12 w 64"/>
                  <a:gd name="T51" fmla="*/ 32 h 34"/>
                  <a:gd name="T52" fmla="*/ 15 w 64"/>
                  <a:gd name="T53" fmla="*/ 32 h 34"/>
                  <a:gd name="T54" fmla="*/ 24 w 64"/>
                  <a:gd name="T55" fmla="*/ 32 h 34"/>
                  <a:gd name="T56" fmla="*/ 24 w 64"/>
                  <a:gd name="T57" fmla="*/ 33 h 34"/>
                  <a:gd name="T58" fmla="*/ 26 w 64"/>
                  <a:gd name="T59" fmla="*/ 33 h 34"/>
                  <a:gd name="T60" fmla="*/ 27 w 64"/>
                  <a:gd name="T61" fmla="*/ 33 h 34"/>
                  <a:gd name="T62" fmla="*/ 29 w 64"/>
                  <a:gd name="T63" fmla="*/ 34 h 34"/>
                  <a:gd name="T64" fmla="*/ 31 w 64"/>
                  <a:gd name="T65" fmla="*/ 34 h 34"/>
                  <a:gd name="T66" fmla="*/ 33 w 64"/>
                  <a:gd name="T67" fmla="*/ 34 h 34"/>
                  <a:gd name="T68" fmla="*/ 35 w 64"/>
                  <a:gd name="T69" fmla="*/ 34 h 34"/>
                  <a:gd name="T70" fmla="*/ 37 w 64"/>
                  <a:gd name="T71" fmla="*/ 34 h 34"/>
                  <a:gd name="T72" fmla="*/ 37 w 64"/>
                  <a:gd name="T73" fmla="*/ 32 h 34"/>
                  <a:gd name="T74" fmla="*/ 38 w 64"/>
                  <a:gd name="T75" fmla="*/ 31 h 34"/>
                  <a:gd name="T76" fmla="*/ 40 w 64"/>
                  <a:gd name="T77" fmla="*/ 30 h 34"/>
                  <a:gd name="T78" fmla="*/ 41 w 64"/>
                  <a:gd name="T79" fmla="*/ 30 h 34"/>
                  <a:gd name="T80" fmla="*/ 42 w 64"/>
                  <a:gd name="T81" fmla="*/ 29 h 34"/>
                  <a:gd name="T82" fmla="*/ 42 w 64"/>
                  <a:gd name="T83" fmla="*/ 28 h 34"/>
                  <a:gd name="T84" fmla="*/ 42 w 64"/>
                  <a:gd name="T85" fmla="*/ 28 h 34"/>
                  <a:gd name="T86" fmla="*/ 43 w 64"/>
                  <a:gd name="T87" fmla="*/ 27 h 34"/>
                  <a:gd name="T88" fmla="*/ 44 w 64"/>
                  <a:gd name="T89" fmla="*/ 26 h 34"/>
                  <a:gd name="T90" fmla="*/ 44 w 64"/>
                  <a:gd name="T91" fmla="*/ 26 h 34"/>
                  <a:gd name="T92" fmla="*/ 51 w 64"/>
                  <a:gd name="T93" fmla="*/ 25 h 34"/>
                  <a:gd name="T94" fmla="*/ 58 w 64"/>
                  <a:gd name="T95" fmla="*/ 26 h 34"/>
                  <a:gd name="T96" fmla="*/ 56 w 64"/>
                  <a:gd name="T97" fmla="*/ 14 h 34"/>
                  <a:gd name="T98" fmla="*/ 64 w 64"/>
                  <a:gd name="T99" fmla="*/ 5 h 34"/>
                  <a:gd name="T100" fmla="*/ 63 w 64"/>
                  <a:gd name="T10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34"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7" y="1"/>
                      <a:pt x="52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45" y="0"/>
                      <a:pt x="41" y="1"/>
                      <a:pt x="40" y="2"/>
                    </a:cubicBezTo>
                    <a:cubicBezTo>
                      <a:pt x="37" y="4"/>
                      <a:pt x="34" y="6"/>
                      <a:pt x="30" y="6"/>
                    </a:cubicBezTo>
                    <a:cubicBezTo>
                      <a:pt x="29" y="5"/>
                      <a:pt x="24" y="5"/>
                      <a:pt x="21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7" y="5"/>
                      <a:pt x="14" y="5"/>
                      <a:pt x="12" y="5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7" y="11"/>
                      <a:pt x="5" y="14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28"/>
                      <a:pt x="7" y="29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21" y="32"/>
                      <a:pt x="23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30" y="34"/>
                      <a:pt x="30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1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5" y="26"/>
                      <a:pt x="48" y="25"/>
                      <a:pt x="51" y="25"/>
                    </a:cubicBezTo>
                    <a:cubicBezTo>
                      <a:pt x="54" y="25"/>
                      <a:pt x="55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5" y="25"/>
                      <a:pt x="54" y="20"/>
                      <a:pt x="54" y="18"/>
                    </a:cubicBezTo>
                    <a:cubicBezTo>
                      <a:pt x="54" y="15"/>
                      <a:pt x="56" y="14"/>
                      <a:pt x="56" y="14"/>
                    </a:cubicBezTo>
                    <a:cubicBezTo>
                      <a:pt x="57" y="14"/>
                      <a:pt x="58" y="12"/>
                      <a:pt x="59" y="11"/>
                    </a:cubicBezTo>
                    <a:cubicBezTo>
                      <a:pt x="60" y="8"/>
                      <a:pt x="62" y="6"/>
                      <a:pt x="64" y="5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2" y="4"/>
                      <a:pt x="6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5" name="Freeform 1203"/>
              <p:cNvSpPr>
                <a:spLocks/>
              </p:cNvSpPr>
              <p:nvPr/>
            </p:nvSpPr>
            <p:spPr bwMode="auto">
              <a:xfrm>
                <a:off x="2762" y="3329"/>
                <a:ext cx="25" cy="17"/>
              </a:xfrm>
              <a:custGeom>
                <a:avLst/>
                <a:gdLst>
                  <a:gd name="T0" fmla="*/ 25 w 26"/>
                  <a:gd name="T1" fmla="*/ 9 h 17"/>
                  <a:gd name="T2" fmla="*/ 25 w 26"/>
                  <a:gd name="T3" fmla="*/ 8 h 17"/>
                  <a:gd name="T4" fmla="*/ 24 w 26"/>
                  <a:gd name="T5" fmla="*/ 7 h 17"/>
                  <a:gd name="T6" fmla="*/ 19 w 26"/>
                  <a:gd name="T7" fmla="*/ 1 h 17"/>
                  <a:gd name="T8" fmla="*/ 18 w 26"/>
                  <a:gd name="T9" fmla="*/ 0 h 17"/>
                  <a:gd name="T10" fmla="*/ 18 w 26"/>
                  <a:gd name="T11" fmla="*/ 0 h 17"/>
                  <a:gd name="T12" fmla="*/ 15 w 26"/>
                  <a:gd name="T13" fmla="*/ 0 h 17"/>
                  <a:gd name="T14" fmla="*/ 13 w 26"/>
                  <a:gd name="T15" fmla="*/ 1 h 17"/>
                  <a:gd name="T16" fmla="*/ 10 w 26"/>
                  <a:gd name="T17" fmla="*/ 1 h 17"/>
                  <a:gd name="T18" fmla="*/ 7 w 26"/>
                  <a:gd name="T19" fmla="*/ 2 h 17"/>
                  <a:gd name="T20" fmla="*/ 5 w 26"/>
                  <a:gd name="T21" fmla="*/ 2 h 17"/>
                  <a:gd name="T22" fmla="*/ 1 w 26"/>
                  <a:gd name="T23" fmla="*/ 3 h 17"/>
                  <a:gd name="T24" fmla="*/ 1 w 26"/>
                  <a:gd name="T25" fmla="*/ 5 h 17"/>
                  <a:gd name="T26" fmla="*/ 0 w 26"/>
                  <a:gd name="T27" fmla="*/ 8 h 17"/>
                  <a:gd name="T28" fmla="*/ 0 w 26"/>
                  <a:gd name="T29" fmla="*/ 10 h 17"/>
                  <a:gd name="T30" fmla="*/ 1 w 26"/>
                  <a:gd name="T31" fmla="*/ 12 h 17"/>
                  <a:gd name="T32" fmla="*/ 2 w 26"/>
                  <a:gd name="T33" fmla="*/ 14 h 17"/>
                  <a:gd name="T34" fmla="*/ 3 w 26"/>
                  <a:gd name="T35" fmla="*/ 15 h 17"/>
                  <a:gd name="T36" fmla="*/ 5 w 26"/>
                  <a:gd name="T37" fmla="*/ 17 h 17"/>
                  <a:gd name="T38" fmla="*/ 6 w 26"/>
                  <a:gd name="T39" fmla="*/ 17 h 17"/>
                  <a:gd name="T40" fmla="*/ 8 w 26"/>
                  <a:gd name="T41" fmla="*/ 17 h 17"/>
                  <a:gd name="T42" fmla="*/ 9 w 26"/>
                  <a:gd name="T43" fmla="*/ 17 h 17"/>
                  <a:gd name="T44" fmla="*/ 11 w 26"/>
                  <a:gd name="T45" fmla="*/ 17 h 17"/>
                  <a:gd name="T46" fmla="*/ 14 w 26"/>
                  <a:gd name="T47" fmla="*/ 15 h 17"/>
                  <a:gd name="T48" fmla="*/ 19 w 26"/>
                  <a:gd name="T49" fmla="*/ 13 h 17"/>
                  <a:gd name="T50" fmla="*/ 20 w 26"/>
                  <a:gd name="T51" fmla="*/ 13 h 17"/>
                  <a:gd name="T52" fmla="*/ 21 w 26"/>
                  <a:gd name="T53" fmla="*/ 13 h 17"/>
                  <a:gd name="T54" fmla="*/ 23 w 26"/>
                  <a:gd name="T55" fmla="*/ 12 h 17"/>
                  <a:gd name="T56" fmla="*/ 24 w 26"/>
                  <a:gd name="T57" fmla="*/ 11 h 17"/>
                  <a:gd name="T58" fmla="*/ 25 w 26"/>
                  <a:gd name="T59" fmla="*/ 11 h 17"/>
                  <a:gd name="T60" fmla="*/ 26 w 26"/>
                  <a:gd name="T61" fmla="*/ 10 h 17"/>
                  <a:gd name="T62" fmla="*/ 26 w 26"/>
                  <a:gd name="T6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26" y="9"/>
                    </a:move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5" y="14"/>
                      <a:pt x="17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6" name="Freeform 1204"/>
              <p:cNvSpPr>
                <a:spLocks/>
              </p:cNvSpPr>
              <p:nvPr/>
            </p:nvSpPr>
            <p:spPr bwMode="auto">
              <a:xfrm>
                <a:off x="2782" y="3191"/>
                <a:ext cx="188" cy="107"/>
              </a:xfrm>
              <a:custGeom>
                <a:avLst/>
                <a:gdLst>
                  <a:gd name="T0" fmla="*/ 101 w 197"/>
                  <a:gd name="T1" fmla="*/ 3 h 111"/>
                  <a:gd name="T2" fmla="*/ 92 w 197"/>
                  <a:gd name="T3" fmla="*/ 9 h 111"/>
                  <a:gd name="T4" fmla="*/ 79 w 197"/>
                  <a:gd name="T5" fmla="*/ 14 h 111"/>
                  <a:gd name="T6" fmla="*/ 72 w 197"/>
                  <a:gd name="T7" fmla="*/ 11 h 111"/>
                  <a:gd name="T8" fmla="*/ 55 w 197"/>
                  <a:gd name="T9" fmla="*/ 10 h 111"/>
                  <a:gd name="T10" fmla="*/ 26 w 197"/>
                  <a:gd name="T11" fmla="*/ 6 h 111"/>
                  <a:gd name="T12" fmla="*/ 18 w 197"/>
                  <a:gd name="T13" fmla="*/ 11 h 111"/>
                  <a:gd name="T14" fmla="*/ 16 w 197"/>
                  <a:gd name="T15" fmla="*/ 12 h 111"/>
                  <a:gd name="T16" fmla="*/ 16 w 197"/>
                  <a:gd name="T17" fmla="*/ 29 h 111"/>
                  <a:gd name="T18" fmla="*/ 5 w 197"/>
                  <a:gd name="T19" fmla="*/ 41 h 111"/>
                  <a:gd name="T20" fmla="*/ 5 w 197"/>
                  <a:gd name="T21" fmla="*/ 47 h 111"/>
                  <a:gd name="T22" fmla="*/ 4 w 197"/>
                  <a:gd name="T23" fmla="*/ 49 h 111"/>
                  <a:gd name="T24" fmla="*/ 0 w 197"/>
                  <a:gd name="T25" fmla="*/ 56 h 111"/>
                  <a:gd name="T26" fmla="*/ 2 w 197"/>
                  <a:gd name="T27" fmla="*/ 58 h 111"/>
                  <a:gd name="T28" fmla="*/ 7 w 197"/>
                  <a:gd name="T29" fmla="*/ 60 h 111"/>
                  <a:gd name="T30" fmla="*/ 20 w 197"/>
                  <a:gd name="T31" fmla="*/ 62 h 111"/>
                  <a:gd name="T32" fmla="*/ 38 w 197"/>
                  <a:gd name="T33" fmla="*/ 62 h 111"/>
                  <a:gd name="T34" fmla="*/ 47 w 197"/>
                  <a:gd name="T35" fmla="*/ 57 h 111"/>
                  <a:gd name="T36" fmla="*/ 51 w 197"/>
                  <a:gd name="T37" fmla="*/ 55 h 111"/>
                  <a:gd name="T38" fmla="*/ 58 w 197"/>
                  <a:gd name="T39" fmla="*/ 54 h 111"/>
                  <a:gd name="T40" fmla="*/ 71 w 197"/>
                  <a:gd name="T41" fmla="*/ 60 h 111"/>
                  <a:gd name="T42" fmla="*/ 86 w 197"/>
                  <a:gd name="T43" fmla="*/ 85 h 111"/>
                  <a:gd name="T44" fmla="*/ 85 w 197"/>
                  <a:gd name="T45" fmla="*/ 87 h 111"/>
                  <a:gd name="T46" fmla="*/ 76 w 197"/>
                  <a:gd name="T47" fmla="*/ 86 h 111"/>
                  <a:gd name="T48" fmla="*/ 74 w 197"/>
                  <a:gd name="T49" fmla="*/ 90 h 111"/>
                  <a:gd name="T50" fmla="*/ 73 w 197"/>
                  <a:gd name="T51" fmla="*/ 92 h 111"/>
                  <a:gd name="T52" fmla="*/ 71 w 197"/>
                  <a:gd name="T53" fmla="*/ 95 h 111"/>
                  <a:gd name="T54" fmla="*/ 72 w 197"/>
                  <a:gd name="T55" fmla="*/ 99 h 111"/>
                  <a:gd name="T56" fmla="*/ 78 w 197"/>
                  <a:gd name="T57" fmla="*/ 98 h 111"/>
                  <a:gd name="T58" fmla="*/ 89 w 197"/>
                  <a:gd name="T59" fmla="*/ 86 h 111"/>
                  <a:gd name="T60" fmla="*/ 112 w 197"/>
                  <a:gd name="T61" fmla="*/ 81 h 111"/>
                  <a:gd name="T62" fmla="*/ 121 w 197"/>
                  <a:gd name="T63" fmla="*/ 87 h 111"/>
                  <a:gd name="T64" fmla="*/ 119 w 197"/>
                  <a:gd name="T65" fmla="*/ 100 h 111"/>
                  <a:gd name="T66" fmla="*/ 126 w 197"/>
                  <a:gd name="T67" fmla="*/ 111 h 111"/>
                  <a:gd name="T68" fmla="*/ 147 w 197"/>
                  <a:gd name="T69" fmla="*/ 103 h 111"/>
                  <a:gd name="T70" fmla="*/ 174 w 197"/>
                  <a:gd name="T71" fmla="*/ 74 h 111"/>
                  <a:gd name="T72" fmla="*/ 174 w 197"/>
                  <a:gd name="T73" fmla="*/ 71 h 111"/>
                  <a:gd name="T74" fmla="*/ 185 w 197"/>
                  <a:gd name="T75" fmla="*/ 62 h 111"/>
                  <a:gd name="T76" fmla="*/ 195 w 197"/>
                  <a:gd name="T77" fmla="*/ 58 h 111"/>
                  <a:gd name="T78" fmla="*/ 195 w 197"/>
                  <a:gd name="T79" fmla="*/ 50 h 111"/>
                  <a:gd name="T80" fmla="*/ 194 w 197"/>
                  <a:gd name="T81" fmla="*/ 42 h 111"/>
                  <a:gd name="T82" fmla="*/ 176 w 197"/>
                  <a:gd name="T83" fmla="*/ 37 h 111"/>
                  <a:gd name="T84" fmla="*/ 163 w 197"/>
                  <a:gd name="T85" fmla="*/ 31 h 111"/>
                  <a:gd name="T86" fmla="*/ 145 w 197"/>
                  <a:gd name="T87" fmla="*/ 28 h 111"/>
                  <a:gd name="T88" fmla="*/ 132 w 197"/>
                  <a:gd name="T89" fmla="*/ 15 h 111"/>
                  <a:gd name="T90" fmla="*/ 124 w 197"/>
                  <a:gd name="T91" fmla="*/ 0 h 111"/>
                  <a:gd name="T92" fmla="*/ 112 w 197"/>
                  <a:gd name="T93" fmla="*/ 1 h 111"/>
                  <a:gd name="T94" fmla="*/ 106 w 197"/>
                  <a:gd name="T95" fmla="*/ 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" h="111">
                    <a:moveTo>
                      <a:pt x="103" y="3"/>
                    </a:move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8" y="4"/>
                      <a:pt x="98" y="4"/>
                    </a:cubicBezTo>
                    <a:cubicBezTo>
                      <a:pt x="95" y="6"/>
                      <a:pt x="93" y="8"/>
                      <a:pt x="92" y="9"/>
                    </a:cubicBezTo>
                    <a:cubicBezTo>
                      <a:pt x="92" y="13"/>
                      <a:pt x="91" y="15"/>
                      <a:pt x="89" y="15"/>
                    </a:cubicBezTo>
                    <a:cubicBezTo>
                      <a:pt x="88" y="15"/>
                      <a:pt x="88" y="15"/>
                      <a:pt x="87" y="14"/>
                    </a:cubicBezTo>
                    <a:cubicBezTo>
                      <a:pt x="87" y="14"/>
                      <a:pt x="85" y="13"/>
                      <a:pt x="82" y="13"/>
                    </a:cubicBezTo>
                    <a:cubicBezTo>
                      <a:pt x="80" y="13"/>
                      <a:pt x="79" y="14"/>
                      <a:pt x="79" y="14"/>
                    </a:cubicBezTo>
                    <a:cubicBezTo>
                      <a:pt x="79" y="14"/>
                      <a:pt x="78" y="14"/>
                      <a:pt x="78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2"/>
                      <a:pt x="73" y="11"/>
                      <a:pt x="72" y="11"/>
                    </a:cubicBezTo>
                    <a:cubicBezTo>
                      <a:pt x="69" y="13"/>
                      <a:pt x="67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4" y="11"/>
                      <a:pt x="63" y="12"/>
                      <a:pt x="62" y="12"/>
                    </a:cubicBezTo>
                    <a:cubicBezTo>
                      <a:pt x="60" y="12"/>
                      <a:pt x="56" y="10"/>
                      <a:pt x="55" y="10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48" y="10"/>
                      <a:pt x="46" y="10"/>
                      <a:pt x="44" y="8"/>
                    </a:cubicBezTo>
                    <a:cubicBezTo>
                      <a:pt x="43" y="7"/>
                      <a:pt x="41" y="6"/>
                      <a:pt x="26" y="6"/>
                    </a:cubicBezTo>
                    <a:cubicBezTo>
                      <a:pt x="23" y="6"/>
                      <a:pt x="23" y="7"/>
                      <a:pt x="21" y="8"/>
                    </a:cubicBezTo>
                    <a:cubicBezTo>
                      <a:pt x="21" y="9"/>
                      <a:pt x="21" y="9"/>
                      <a:pt x="20" y="10"/>
                    </a:cubicBezTo>
                    <a:cubicBezTo>
                      <a:pt x="20" y="10"/>
                      <a:pt x="19" y="10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22" y="22"/>
                      <a:pt x="20" y="24"/>
                      <a:pt x="20" y="25"/>
                    </a:cubicBezTo>
                    <a:cubicBezTo>
                      <a:pt x="19" y="27"/>
                      <a:pt x="17" y="28"/>
                      <a:pt x="16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4" y="30"/>
                      <a:pt x="13" y="32"/>
                      <a:pt x="11" y="34"/>
                    </a:cubicBezTo>
                    <a:cubicBezTo>
                      <a:pt x="9" y="35"/>
                      <a:pt x="6" y="39"/>
                      <a:pt x="5" y="40"/>
                    </a:cubicBezTo>
                    <a:cubicBezTo>
                      <a:pt x="5" y="40"/>
                      <a:pt x="5" y="41"/>
                      <a:pt x="5" y="41"/>
                    </a:cubicBezTo>
                    <a:cubicBezTo>
                      <a:pt x="5" y="43"/>
                      <a:pt x="5" y="44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0"/>
                      <a:pt x="1" y="53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3" y="58"/>
                      <a:pt x="3" y="59"/>
                      <a:pt x="4" y="59"/>
                    </a:cubicBezTo>
                    <a:cubicBezTo>
                      <a:pt x="4" y="59"/>
                      <a:pt x="5" y="59"/>
                      <a:pt x="5" y="60"/>
                    </a:cubicBezTo>
                    <a:cubicBezTo>
                      <a:pt x="5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0" y="60"/>
                      <a:pt x="12" y="60"/>
                      <a:pt x="14" y="61"/>
                    </a:cubicBezTo>
                    <a:cubicBezTo>
                      <a:pt x="17" y="61"/>
                      <a:pt x="19" y="62"/>
                      <a:pt x="20" y="62"/>
                    </a:cubicBezTo>
                    <a:cubicBezTo>
                      <a:pt x="23" y="62"/>
                      <a:pt x="27" y="63"/>
                      <a:pt x="28" y="64"/>
                    </a:cubicBezTo>
                    <a:cubicBezTo>
                      <a:pt x="29" y="64"/>
                      <a:pt x="30" y="64"/>
                      <a:pt x="31" y="63"/>
                    </a:cubicBezTo>
                    <a:cubicBezTo>
                      <a:pt x="32" y="61"/>
                      <a:pt x="34" y="61"/>
                      <a:pt x="36" y="61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9" y="62"/>
                      <a:pt x="42" y="60"/>
                      <a:pt x="42" y="59"/>
                    </a:cubicBezTo>
                    <a:cubicBezTo>
                      <a:pt x="43" y="59"/>
                      <a:pt x="44" y="58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9" y="56"/>
                      <a:pt x="50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2" y="55"/>
                      <a:pt x="52" y="55"/>
                    </a:cubicBezTo>
                    <a:cubicBezTo>
                      <a:pt x="54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60" y="54"/>
                      <a:pt x="62" y="55"/>
                      <a:pt x="64" y="57"/>
                    </a:cubicBezTo>
                    <a:cubicBezTo>
                      <a:pt x="65" y="57"/>
                      <a:pt x="66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9" y="59"/>
                      <a:pt x="71" y="60"/>
                    </a:cubicBezTo>
                    <a:cubicBezTo>
                      <a:pt x="73" y="61"/>
                      <a:pt x="76" y="63"/>
                      <a:pt x="77" y="66"/>
                    </a:cubicBezTo>
                    <a:cubicBezTo>
                      <a:pt x="78" y="69"/>
                      <a:pt x="80" y="72"/>
                      <a:pt x="82" y="75"/>
                    </a:cubicBezTo>
                    <a:cubicBezTo>
                      <a:pt x="82" y="75"/>
                      <a:pt x="83" y="76"/>
                      <a:pt x="83" y="76"/>
                    </a:cubicBezTo>
                    <a:cubicBezTo>
                      <a:pt x="85" y="79"/>
                      <a:pt x="86" y="84"/>
                      <a:pt x="86" y="85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86" y="86"/>
                      <a:pt x="86" y="87"/>
                    </a:cubicBezTo>
                    <a:cubicBezTo>
                      <a:pt x="86" y="87"/>
                      <a:pt x="86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3" y="88"/>
                      <a:pt x="81" y="87"/>
                      <a:pt x="79" y="87"/>
                    </a:cubicBezTo>
                    <a:cubicBezTo>
                      <a:pt x="78" y="86"/>
                      <a:pt x="77" y="86"/>
                      <a:pt x="76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5" y="86"/>
                      <a:pt x="74" y="87"/>
                      <a:pt x="74" y="89"/>
                    </a:cubicBezTo>
                    <a:cubicBezTo>
                      <a:pt x="74" y="89"/>
                      <a:pt x="74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3" y="92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2" y="94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4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0" y="97"/>
                      <a:pt x="69" y="98"/>
                      <a:pt x="68" y="99"/>
                    </a:cubicBezTo>
                    <a:cubicBezTo>
                      <a:pt x="69" y="100"/>
                      <a:pt x="69" y="100"/>
                      <a:pt x="70" y="100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4" y="98"/>
                      <a:pt x="75" y="97"/>
                      <a:pt x="76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7" y="97"/>
                      <a:pt x="77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8" y="98"/>
                      <a:pt x="78" y="98"/>
                      <a:pt x="79" y="98"/>
                    </a:cubicBezTo>
                    <a:cubicBezTo>
                      <a:pt x="79" y="96"/>
                      <a:pt x="80" y="95"/>
                      <a:pt x="83" y="93"/>
                    </a:cubicBezTo>
                    <a:cubicBezTo>
                      <a:pt x="83" y="93"/>
                      <a:pt x="84" y="93"/>
                      <a:pt x="85" y="92"/>
                    </a:cubicBezTo>
                    <a:cubicBezTo>
                      <a:pt x="86" y="91"/>
                      <a:pt x="88" y="88"/>
                      <a:pt x="89" y="86"/>
                    </a:cubicBezTo>
                    <a:cubicBezTo>
                      <a:pt x="90" y="84"/>
                      <a:pt x="92" y="81"/>
                      <a:pt x="95" y="80"/>
                    </a:cubicBezTo>
                    <a:cubicBezTo>
                      <a:pt x="96" y="80"/>
                      <a:pt x="97" y="80"/>
                      <a:pt x="98" y="79"/>
                    </a:cubicBezTo>
                    <a:cubicBezTo>
                      <a:pt x="101" y="79"/>
                      <a:pt x="104" y="78"/>
                      <a:pt x="108" y="78"/>
                    </a:cubicBezTo>
                    <a:cubicBezTo>
                      <a:pt x="110" y="79"/>
                      <a:pt x="111" y="79"/>
                      <a:pt x="112" y="81"/>
                    </a:cubicBezTo>
                    <a:cubicBezTo>
                      <a:pt x="113" y="82"/>
                      <a:pt x="112" y="84"/>
                      <a:pt x="111" y="85"/>
                    </a:cubicBezTo>
                    <a:cubicBezTo>
                      <a:pt x="111" y="85"/>
                      <a:pt x="110" y="86"/>
                      <a:pt x="110" y="86"/>
                    </a:cubicBezTo>
                    <a:cubicBezTo>
                      <a:pt x="112" y="87"/>
                      <a:pt x="115" y="87"/>
                      <a:pt x="116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4" y="87"/>
                      <a:pt x="129" y="87"/>
                      <a:pt x="129" y="90"/>
                    </a:cubicBezTo>
                    <a:cubicBezTo>
                      <a:pt x="130" y="94"/>
                      <a:pt x="125" y="96"/>
                      <a:pt x="119" y="98"/>
                    </a:cubicBezTo>
                    <a:cubicBezTo>
                      <a:pt x="118" y="98"/>
                      <a:pt x="117" y="98"/>
                      <a:pt x="116" y="99"/>
                    </a:cubicBezTo>
                    <a:cubicBezTo>
                      <a:pt x="117" y="99"/>
                      <a:pt x="118" y="99"/>
                      <a:pt x="119" y="100"/>
                    </a:cubicBezTo>
                    <a:cubicBezTo>
                      <a:pt x="121" y="101"/>
                      <a:pt x="123" y="101"/>
                      <a:pt x="125" y="102"/>
                    </a:cubicBezTo>
                    <a:cubicBezTo>
                      <a:pt x="128" y="104"/>
                      <a:pt x="127" y="107"/>
                      <a:pt x="126" y="110"/>
                    </a:cubicBezTo>
                    <a:cubicBezTo>
                      <a:pt x="126" y="110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8" y="111"/>
                      <a:pt x="130" y="110"/>
                      <a:pt x="132" y="109"/>
                    </a:cubicBezTo>
                    <a:cubicBezTo>
                      <a:pt x="134" y="107"/>
                      <a:pt x="136" y="107"/>
                      <a:pt x="138" y="106"/>
                    </a:cubicBezTo>
                    <a:cubicBezTo>
                      <a:pt x="139" y="106"/>
                      <a:pt x="141" y="105"/>
                      <a:pt x="143" y="104"/>
                    </a:cubicBezTo>
                    <a:cubicBezTo>
                      <a:pt x="144" y="103"/>
                      <a:pt x="146" y="103"/>
                      <a:pt x="147" y="103"/>
                    </a:cubicBezTo>
                    <a:cubicBezTo>
                      <a:pt x="139" y="103"/>
                      <a:pt x="137" y="97"/>
                      <a:pt x="137" y="91"/>
                    </a:cubicBezTo>
                    <a:cubicBezTo>
                      <a:pt x="137" y="88"/>
                      <a:pt x="148" y="81"/>
                      <a:pt x="153" y="80"/>
                    </a:cubicBezTo>
                    <a:cubicBezTo>
                      <a:pt x="158" y="80"/>
                      <a:pt x="162" y="78"/>
                      <a:pt x="166" y="76"/>
                    </a:cubicBezTo>
                    <a:cubicBezTo>
                      <a:pt x="168" y="75"/>
                      <a:pt x="171" y="75"/>
                      <a:pt x="174" y="74"/>
                    </a:cubicBezTo>
                    <a:cubicBezTo>
                      <a:pt x="174" y="73"/>
                      <a:pt x="174" y="73"/>
                      <a:pt x="174" y="72"/>
                    </a:cubicBezTo>
                    <a:cubicBezTo>
                      <a:pt x="174" y="72"/>
                      <a:pt x="174" y="72"/>
                      <a:pt x="174" y="72"/>
                    </a:cubicBezTo>
                    <a:cubicBezTo>
                      <a:pt x="174" y="72"/>
                      <a:pt x="174" y="71"/>
                      <a:pt x="174" y="71"/>
                    </a:cubicBezTo>
                    <a:cubicBezTo>
                      <a:pt x="174" y="71"/>
                      <a:pt x="174" y="71"/>
                      <a:pt x="174" y="71"/>
                    </a:cubicBezTo>
                    <a:cubicBezTo>
                      <a:pt x="174" y="70"/>
                      <a:pt x="174" y="70"/>
                      <a:pt x="174" y="69"/>
                    </a:cubicBezTo>
                    <a:cubicBezTo>
                      <a:pt x="175" y="69"/>
                      <a:pt x="176" y="68"/>
                      <a:pt x="176" y="68"/>
                    </a:cubicBezTo>
                    <a:cubicBezTo>
                      <a:pt x="177" y="68"/>
                      <a:pt x="178" y="67"/>
                      <a:pt x="179" y="66"/>
                    </a:cubicBezTo>
                    <a:cubicBezTo>
                      <a:pt x="182" y="63"/>
                      <a:pt x="184" y="62"/>
                      <a:pt x="185" y="62"/>
                    </a:cubicBezTo>
                    <a:cubicBezTo>
                      <a:pt x="186" y="62"/>
                      <a:pt x="187" y="62"/>
                      <a:pt x="188" y="62"/>
                    </a:cubicBezTo>
                    <a:cubicBezTo>
                      <a:pt x="190" y="63"/>
                      <a:pt x="192" y="63"/>
                      <a:pt x="193" y="63"/>
                    </a:cubicBezTo>
                    <a:cubicBezTo>
                      <a:pt x="193" y="62"/>
                      <a:pt x="193" y="62"/>
                      <a:pt x="194" y="61"/>
                    </a:cubicBezTo>
                    <a:cubicBezTo>
                      <a:pt x="194" y="60"/>
                      <a:pt x="195" y="59"/>
                      <a:pt x="195" y="58"/>
                    </a:cubicBezTo>
                    <a:cubicBezTo>
                      <a:pt x="195" y="58"/>
                      <a:pt x="194" y="58"/>
                      <a:pt x="194" y="57"/>
                    </a:cubicBezTo>
                    <a:cubicBezTo>
                      <a:pt x="193" y="56"/>
                      <a:pt x="192" y="55"/>
                      <a:pt x="192" y="53"/>
                    </a:cubicBezTo>
                    <a:cubicBezTo>
                      <a:pt x="193" y="51"/>
                      <a:pt x="194" y="51"/>
                      <a:pt x="195" y="50"/>
                    </a:cubicBezTo>
                    <a:cubicBezTo>
                      <a:pt x="195" y="50"/>
                      <a:pt x="195" y="50"/>
                      <a:pt x="195" y="50"/>
                    </a:cubicBezTo>
                    <a:cubicBezTo>
                      <a:pt x="195" y="50"/>
                      <a:pt x="193" y="49"/>
                      <a:pt x="193" y="47"/>
                    </a:cubicBezTo>
                    <a:cubicBezTo>
                      <a:pt x="193" y="46"/>
                      <a:pt x="194" y="45"/>
                      <a:pt x="195" y="44"/>
                    </a:cubicBezTo>
                    <a:cubicBezTo>
                      <a:pt x="196" y="44"/>
                      <a:pt x="197" y="43"/>
                      <a:pt x="197" y="43"/>
                    </a:cubicBezTo>
                    <a:cubicBezTo>
                      <a:pt x="196" y="43"/>
                      <a:pt x="195" y="42"/>
                      <a:pt x="194" y="42"/>
                    </a:cubicBezTo>
                    <a:cubicBezTo>
                      <a:pt x="193" y="41"/>
                      <a:pt x="192" y="41"/>
                      <a:pt x="191" y="40"/>
                    </a:cubicBezTo>
                    <a:cubicBezTo>
                      <a:pt x="190" y="40"/>
                      <a:pt x="188" y="39"/>
                      <a:pt x="187" y="39"/>
                    </a:cubicBezTo>
                    <a:cubicBezTo>
                      <a:pt x="185" y="39"/>
                      <a:pt x="183" y="39"/>
                      <a:pt x="182" y="38"/>
                    </a:cubicBezTo>
                    <a:cubicBezTo>
                      <a:pt x="181" y="37"/>
                      <a:pt x="178" y="37"/>
                      <a:pt x="176" y="37"/>
                    </a:cubicBezTo>
                    <a:cubicBezTo>
                      <a:pt x="174" y="37"/>
                      <a:pt x="172" y="37"/>
                      <a:pt x="171" y="35"/>
                    </a:cubicBezTo>
                    <a:cubicBezTo>
                      <a:pt x="171" y="35"/>
                      <a:pt x="170" y="34"/>
                      <a:pt x="170" y="33"/>
                    </a:cubicBezTo>
                    <a:cubicBezTo>
                      <a:pt x="168" y="32"/>
                      <a:pt x="167" y="31"/>
                      <a:pt x="167" y="30"/>
                    </a:cubicBezTo>
                    <a:cubicBezTo>
                      <a:pt x="166" y="30"/>
                      <a:pt x="164" y="30"/>
                      <a:pt x="163" y="31"/>
                    </a:cubicBezTo>
                    <a:cubicBezTo>
                      <a:pt x="161" y="32"/>
                      <a:pt x="158" y="33"/>
                      <a:pt x="155" y="31"/>
                    </a:cubicBezTo>
                    <a:cubicBezTo>
                      <a:pt x="155" y="31"/>
                      <a:pt x="154" y="31"/>
                      <a:pt x="154" y="30"/>
                    </a:cubicBezTo>
                    <a:cubicBezTo>
                      <a:pt x="153" y="30"/>
                      <a:pt x="152" y="29"/>
                      <a:pt x="152" y="29"/>
                    </a:cubicBezTo>
                    <a:cubicBezTo>
                      <a:pt x="150" y="30"/>
                      <a:pt x="146" y="29"/>
                      <a:pt x="145" y="28"/>
                    </a:cubicBezTo>
                    <a:cubicBezTo>
                      <a:pt x="145" y="27"/>
                      <a:pt x="144" y="26"/>
                      <a:pt x="145" y="24"/>
                    </a:cubicBezTo>
                    <a:cubicBezTo>
                      <a:pt x="145" y="23"/>
                      <a:pt x="142" y="19"/>
                      <a:pt x="141" y="18"/>
                    </a:cubicBezTo>
                    <a:cubicBezTo>
                      <a:pt x="141" y="18"/>
                      <a:pt x="140" y="18"/>
                      <a:pt x="139" y="18"/>
                    </a:cubicBezTo>
                    <a:cubicBezTo>
                      <a:pt x="136" y="18"/>
                      <a:pt x="133" y="18"/>
                      <a:pt x="132" y="15"/>
                    </a:cubicBezTo>
                    <a:cubicBezTo>
                      <a:pt x="131" y="14"/>
                      <a:pt x="131" y="14"/>
                      <a:pt x="130" y="13"/>
                    </a:cubicBezTo>
                    <a:cubicBezTo>
                      <a:pt x="129" y="11"/>
                      <a:pt x="128" y="9"/>
                      <a:pt x="129" y="7"/>
                    </a:cubicBezTo>
                    <a:cubicBezTo>
                      <a:pt x="130" y="6"/>
                      <a:pt x="129" y="2"/>
                      <a:pt x="128" y="0"/>
                    </a:cubicBezTo>
                    <a:cubicBezTo>
                      <a:pt x="128" y="0"/>
                      <a:pt x="126" y="0"/>
                      <a:pt x="124" y="0"/>
                    </a:cubicBezTo>
                    <a:cubicBezTo>
                      <a:pt x="123" y="0"/>
                      <a:pt x="121" y="0"/>
                      <a:pt x="121" y="0"/>
                    </a:cubicBezTo>
                    <a:cubicBezTo>
                      <a:pt x="120" y="1"/>
                      <a:pt x="118" y="1"/>
                      <a:pt x="116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1" y="3"/>
                      <a:pt x="109" y="3"/>
                    </a:cubicBezTo>
                    <a:cubicBezTo>
                      <a:pt x="109" y="3"/>
                      <a:pt x="108" y="3"/>
                      <a:pt x="107" y="3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3"/>
                      <a:pt x="104" y="3"/>
                      <a:pt x="104" y="2"/>
                    </a:cubicBezTo>
                    <a:cubicBezTo>
                      <a:pt x="104" y="2"/>
                      <a:pt x="104" y="3"/>
                      <a:pt x="10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7" name="Freeform 1205"/>
              <p:cNvSpPr>
                <a:spLocks/>
              </p:cNvSpPr>
              <p:nvPr/>
            </p:nvSpPr>
            <p:spPr bwMode="auto">
              <a:xfrm>
                <a:off x="2792" y="3134"/>
                <a:ext cx="98" cy="67"/>
              </a:xfrm>
              <a:custGeom>
                <a:avLst/>
                <a:gdLst>
                  <a:gd name="T0" fmla="*/ 53 w 102"/>
                  <a:gd name="T1" fmla="*/ 0 h 70"/>
                  <a:gd name="T2" fmla="*/ 51 w 102"/>
                  <a:gd name="T3" fmla="*/ 2 h 70"/>
                  <a:gd name="T4" fmla="*/ 45 w 102"/>
                  <a:gd name="T5" fmla="*/ 5 h 70"/>
                  <a:gd name="T6" fmla="*/ 39 w 102"/>
                  <a:gd name="T7" fmla="*/ 7 h 70"/>
                  <a:gd name="T8" fmla="*/ 39 w 102"/>
                  <a:gd name="T9" fmla="*/ 8 h 70"/>
                  <a:gd name="T10" fmla="*/ 38 w 102"/>
                  <a:gd name="T11" fmla="*/ 13 h 70"/>
                  <a:gd name="T12" fmla="*/ 37 w 102"/>
                  <a:gd name="T13" fmla="*/ 15 h 70"/>
                  <a:gd name="T14" fmla="*/ 35 w 102"/>
                  <a:gd name="T15" fmla="*/ 17 h 70"/>
                  <a:gd name="T16" fmla="*/ 27 w 102"/>
                  <a:gd name="T17" fmla="*/ 23 h 70"/>
                  <a:gd name="T18" fmla="*/ 24 w 102"/>
                  <a:gd name="T19" fmla="*/ 30 h 70"/>
                  <a:gd name="T20" fmla="*/ 12 w 102"/>
                  <a:gd name="T21" fmla="*/ 35 h 70"/>
                  <a:gd name="T22" fmla="*/ 10 w 102"/>
                  <a:gd name="T23" fmla="*/ 35 h 70"/>
                  <a:gd name="T24" fmla="*/ 10 w 102"/>
                  <a:gd name="T25" fmla="*/ 35 h 70"/>
                  <a:gd name="T26" fmla="*/ 9 w 102"/>
                  <a:gd name="T27" fmla="*/ 35 h 70"/>
                  <a:gd name="T28" fmla="*/ 8 w 102"/>
                  <a:gd name="T29" fmla="*/ 35 h 70"/>
                  <a:gd name="T30" fmla="*/ 7 w 102"/>
                  <a:gd name="T31" fmla="*/ 35 h 70"/>
                  <a:gd name="T32" fmla="*/ 6 w 102"/>
                  <a:gd name="T33" fmla="*/ 35 h 70"/>
                  <a:gd name="T34" fmla="*/ 4 w 102"/>
                  <a:gd name="T35" fmla="*/ 35 h 70"/>
                  <a:gd name="T36" fmla="*/ 4 w 102"/>
                  <a:gd name="T37" fmla="*/ 35 h 70"/>
                  <a:gd name="T38" fmla="*/ 4 w 102"/>
                  <a:gd name="T39" fmla="*/ 37 h 70"/>
                  <a:gd name="T40" fmla="*/ 4 w 102"/>
                  <a:gd name="T41" fmla="*/ 38 h 70"/>
                  <a:gd name="T42" fmla="*/ 5 w 102"/>
                  <a:gd name="T43" fmla="*/ 40 h 70"/>
                  <a:gd name="T44" fmla="*/ 8 w 102"/>
                  <a:gd name="T45" fmla="*/ 50 h 70"/>
                  <a:gd name="T46" fmla="*/ 0 w 102"/>
                  <a:gd name="T47" fmla="*/ 58 h 70"/>
                  <a:gd name="T48" fmla="*/ 4 w 102"/>
                  <a:gd name="T49" fmla="*/ 64 h 70"/>
                  <a:gd name="T50" fmla="*/ 4 w 102"/>
                  <a:gd name="T51" fmla="*/ 65 h 70"/>
                  <a:gd name="T52" fmla="*/ 4 w 102"/>
                  <a:gd name="T53" fmla="*/ 68 h 70"/>
                  <a:gd name="T54" fmla="*/ 4 w 102"/>
                  <a:gd name="T55" fmla="*/ 68 h 70"/>
                  <a:gd name="T56" fmla="*/ 5 w 102"/>
                  <a:gd name="T57" fmla="*/ 68 h 70"/>
                  <a:gd name="T58" fmla="*/ 7 w 102"/>
                  <a:gd name="T59" fmla="*/ 66 h 70"/>
                  <a:gd name="T60" fmla="*/ 36 w 102"/>
                  <a:gd name="T61" fmla="*/ 65 h 70"/>
                  <a:gd name="T62" fmla="*/ 40 w 102"/>
                  <a:gd name="T63" fmla="*/ 65 h 70"/>
                  <a:gd name="T64" fmla="*/ 51 w 102"/>
                  <a:gd name="T65" fmla="*/ 68 h 70"/>
                  <a:gd name="T66" fmla="*/ 59 w 102"/>
                  <a:gd name="T67" fmla="*/ 68 h 70"/>
                  <a:gd name="T68" fmla="*/ 66 w 102"/>
                  <a:gd name="T69" fmla="*/ 69 h 70"/>
                  <a:gd name="T70" fmla="*/ 71 w 102"/>
                  <a:gd name="T71" fmla="*/ 69 h 70"/>
                  <a:gd name="T72" fmla="*/ 77 w 102"/>
                  <a:gd name="T73" fmla="*/ 69 h 70"/>
                  <a:gd name="T74" fmla="*/ 85 w 102"/>
                  <a:gd name="T75" fmla="*/ 60 h 70"/>
                  <a:gd name="T76" fmla="*/ 87 w 102"/>
                  <a:gd name="T77" fmla="*/ 59 h 70"/>
                  <a:gd name="T78" fmla="*/ 89 w 102"/>
                  <a:gd name="T79" fmla="*/ 59 h 70"/>
                  <a:gd name="T80" fmla="*/ 91 w 102"/>
                  <a:gd name="T81" fmla="*/ 59 h 70"/>
                  <a:gd name="T82" fmla="*/ 90 w 102"/>
                  <a:gd name="T83" fmla="*/ 57 h 70"/>
                  <a:gd name="T84" fmla="*/ 88 w 102"/>
                  <a:gd name="T85" fmla="*/ 51 h 70"/>
                  <a:gd name="T86" fmla="*/ 91 w 102"/>
                  <a:gd name="T87" fmla="*/ 42 h 70"/>
                  <a:gd name="T88" fmla="*/ 97 w 102"/>
                  <a:gd name="T89" fmla="*/ 44 h 70"/>
                  <a:gd name="T90" fmla="*/ 98 w 102"/>
                  <a:gd name="T91" fmla="*/ 37 h 70"/>
                  <a:gd name="T92" fmla="*/ 93 w 102"/>
                  <a:gd name="T93" fmla="*/ 34 h 70"/>
                  <a:gd name="T94" fmla="*/ 86 w 102"/>
                  <a:gd name="T95" fmla="*/ 26 h 70"/>
                  <a:gd name="T96" fmla="*/ 82 w 102"/>
                  <a:gd name="T97" fmla="*/ 16 h 70"/>
                  <a:gd name="T98" fmla="*/ 82 w 102"/>
                  <a:gd name="T99" fmla="*/ 11 h 70"/>
                  <a:gd name="T100" fmla="*/ 82 w 102"/>
                  <a:gd name="T101" fmla="*/ 8 h 70"/>
                  <a:gd name="T102" fmla="*/ 74 w 102"/>
                  <a:gd name="T103" fmla="*/ 5 h 70"/>
                  <a:gd name="T104" fmla="*/ 65 w 102"/>
                  <a:gd name="T105" fmla="*/ 4 h 70"/>
                  <a:gd name="T106" fmla="*/ 54 w 102"/>
                  <a:gd name="T107" fmla="*/ 0 h 70"/>
                  <a:gd name="T108" fmla="*/ 54 w 102"/>
                  <a:gd name="T10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" h="70">
                    <a:moveTo>
                      <a:pt x="54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2" y="1"/>
                    </a:cubicBezTo>
                    <a:cubicBezTo>
                      <a:pt x="52" y="1"/>
                      <a:pt x="52" y="2"/>
                      <a:pt x="51" y="2"/>
                    </a:cubicBezTo>
                    <a:cubicBezTo>
                      <a:pt x="50" y="3"/>
                      <a:pt x="49" y="5"/>
                      <a:pt x="47" y="5"/>
                    </a:cubicBezTo>
                    <a:cubicBezTo>
                      <a:pt x="46" y="5"/>
                      <a:pt x="45" y="5"/>
                      <a:pt x="45" y="5"/>
                    </a:cubicBezTo>
                    <a:cubicBezTo>
                      <a:pt x="43" y="5"/>
                      <a:pt x="41" y="5"/>
                      <a:pt x="40" y="6"/>
                    </a:cubicBezTo>
                    <a:cubicBezTo>
                      <a:pt x="40" y="6"/>
                      <a:pt x="40" y="6"/>
                      <a:pt x="39" y="7"/>
                    </a:cubicBezTo>
                    <a:cubicBezTo>
                      <a:pt x="39" y="7"/>
                      <a:pt x="39" y="7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2"/>
                      <a:pt x="38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6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8"/>
                      <a:pt x="33" y="19"/>
                      <a:pt x="32" y="19"/>
                    </a:cubicBezTo>
                    <a:cubicBezTo>
                      <a:pt x="30" y="20"/>
                      <a:pt x="28" y="22"/>
                      <a:pt x="27" y="23"/>
                    </a:cubicBezTo>
                    <a:cubicBezTo>
                      <a:pt x="27" y="24"/>
                      <a:pt x="27" y="24"/>
                      <a:pt x="27" y="25"/>
                    </a:cubicBezTo>
                    <a:cubicBezTo>
                      <a:pt x="27" y="27"/>
                      <a:pt x="27" y="30"/>
                      <a:pt x="24" y="30"/>
                    </a:cubicBezTo>
                    <a:cubicBezTo>
                      <a:pt x="22" y="30"/>
                      <a:pt x="19" y="31"/>
                      <a:pt x="18" y="32"/>
                    </a:cubicBezTo>
                    <a:cubicBezTo>
                      <a:pt x="17" y="34"/>
                      <a:pt x="15" y="35"/>
                      <a:pt x="12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1"/>
                    </a:cubicBezTo>
                    <a:cubicBezTo>
                      <a:pt x="7" y="42"/>
                      <a:pt x="8" y="47"/>
                      <a:pt x="8" y="50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1" y="57"/>
                      <a:pt x="0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59"/>
                      <a:pt x="5" y="61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7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4"/>
                      <a:pt x="11" y="62"/>
                      <a:pt x="15" y="62"/>
                    </a:cubicBezTo>
                    <a:cubicBezTo>
                      <a:pt x="28" y="62"/>
                      <a:pt x="34" y="63"/>
                      <a:pt x="36" y="65"/>
                    </a:cubicBezTo>
                    <a:cubicBezTo>
                      <a:pt x="36" y="65"/>
                      <a:pt x="38" y="65"/>
                      <a:pt x="39" y="65"/>
                    </a:cubicBezTo>
                    <a:cubicBezTo>
                      <a:pt x="39" y="65"/>
                      <a:pt x="39" y="65"/>
                      <a:pt x="40" y="65"/>
                    </a:cubicBezTo>
                    <a:cubicBezTo>
                      <a:pt x="42" y="65"/>
                      <a:pt x="44" y="65"/>
                      <a:pt x="46" y="66"/>
                    </a:cubicBezTo>
                    <a:cubicBezTo>
                      <a:pt x="48" y="67"/>
                      <a:pt x="50" y="68"/>
                      <a:pt x="51" y="68"/>
                    </a:cubicBezTo>
                    <a:cubicBezTo>
                      <a:pt x="52" y="66"/>
                      <a:pt x="53" y="66"/>
                      <a:pt x="55" y="67"/>
                    </a:cubicBezTo>
                    <a:cubicBezTo>
                      <a:pt x="56" y="68"/>
                      <a:pt x="58" y="68"/>
                      <a:pt x="59" y="68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3" y="67"/>
                      <a:pt x="64" y="68"/>
                      <a:pt x="66" y="69"/>
                    </a:cubicBezTo>
                    <a:cubicBezTo>
                      <a:pt x="66" y="69"/>
                      <a:pt x="66" y="70"/>
                      <a:pt x="67" y="70"/>
                    </a:cubicBezTo>
                    <a:cubicBezTo>
                      <a:pt x="68" y="69"/>
                      <a:pt x="70" y="69"/>
                      <a:pt x="71" y="69"/>
                    </a:cubicBezTo>
                    <a:cubicBezTo>
                      <a:pt x="73" y="69"/>
                      <a:pt x="75" y="69"/>
                      <a:pt x="77" y="70"/>
                    </a:cubicBezTo>
                    <a:cubicBezTo>
                      <a:pt x="77" y="70"/>
                      <a:pt x="77" y="69"/>
                      <a:pt x="77" y="69"/>
                    </a:cubicBezTo>
                    <a:cubicBezTo>
                      <a:pt x="77" y="67"/>
                      <a:pt x="80" y="64"/>
                      <a:pt x="85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7" y="60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9"/>
                      <a:pt x="89" y="59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90" y="59"/>
                      <a:pt x="90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0" y="58"/>
                      <a:pt x="90" y="58"/>
                      <a:pt x="90" y="57"/>
                    </a:cubicBezTo>
                    <a:cubicBezTo>
                      <a:pt x="90" y="57"/>
                      <a:pt x="90" y="56"/>
                      <a:pt x="90" y="56"/>
                    </a:cubicBezTo>
                    <a:cubicBezTo>
                      <a:pt x="89" y="54"/>
                      <a:pt x="89" y="53"/>
                      <a:pt x="88" y="51"/>
                    </a:cubicBezTo>
                    <a:cubicBezTo>
                      <a:pt x="87" y="48"/>
                      <a:pt x="87" y="46"/>
                      <a:pt x="88" y="44"/>
                    </a:cubicBezTo>
                    <a:cubicBezTo>
                      <a:pt x="89" y="43"/>
                      <a:pt x="90" y="42"/>
                      <a:pt x="91" y="42"/>
                    </a:cubicBezTo>
                    <a:cubicBezTo>
                      <a:pt x="92" y="42"/>
                      <a:pt x="93" y="43"/>
                      <a:pt x="95" y="44"/>
                    </a:cubicBezTo>
                    <a:cubicBezTo>
                      <a:pt x="95" y="44"/>
                      <a:pt x="97" y="44"/>
                      <a:pt x="97" y="44"/>
                    </a:cubicBezTo>
                    <a:cubicBezTo>
                      <a:pt x="101" y="42"/>
                      <a:pt x="102" y="41"/>
                      <a:pt x="102" y="41"/>
                    </a:cubicBezTo>
                    <a:cubicBezTo>
                      <a:pt x="101" y="40"/>
                      <a:pt x="99" y="38"/>
                      <a:pt x="98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5" y="37"/>
                      <a:pt x="94" y="35"/>
                      <a:pt x="93" y="34"/>
                    </a:cubicBezTo>
                    <a:cubicBezTo>
                      <a:pt x="92" y="33"/>
                      <a:pt x="91" y="31"/>
                      <a:pt x="90" y="31"/>
                    </a:cubicBezTo>
                    <a:cubicBezTo>
                      <a:pt x="88" y="30"/>
                      <a:pt x="87" y="28"/>
                      <a:pt x="86" y="26"/>
                    </a:cubicBezTo>
                    <a:cubicBezTo>
                      <a:pt x="86" y="25"/>
                      <a:pt x="85" y="24"/>
                      <a:pt x="85" y="24"/>
                    </a:cubicBezTo>
                    <a:cubicBezTo>
                      <a:pt x="82" y="22"/>
                      <a:pt x="82" y="18"/>
                      <a:pt x="82" y="16"/>
                    </a:cubicBezTo>
                    <a:cubicBezTo>
                      <a:pt x="82" y="16"/>
                      <a:pt x="82" y="15"/>
                      <a:pt x="82" y="14"/>
                    </a:cubicBezTo>
                    <a:cubicBezTo>
                      <a:pt x="82" y="13"/>
                      <a:pt x="82" y="12"/>
                      <a:pt x="82" y="11"/>
                    </a:cubicBezTo>
                    <a:cubicBezTo>
                      <a:pt x="82" y="10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7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2" y="6"/>
                      <a:pt x="70" y="7"/>
                      <a:pt x="69" y="7"/>
                    </a:cubicBezTo>
                    <a:cubicBezTo>
                      <a:pt x="68" y="7"/>
                      <a:pt x="66" y="6"/>
                      <a:pt x="65" y="4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58" y="3"/>
                      <a:pt x="55" y="1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8" name="Freeform 1206"/>
              <p:cNvSpPr>
                <a:spLocks/>
              </p:cNvSpPr>
              <p:nvPr/>
            </p:nvSpPr>
            <p:spPr bwMode="auto">
              <a:xfrm>
                <a:off x="2767" y="3105"/>
                <a:ext cx="75" cy="33"/>
              </a:xfrm>
              <a:custGeom>
                <a:avLst/>
                <a:gdLst>
                  <a:gd name="T0" fmla="*/ 66 w 78"/>
                  <a:gd name="T1" fmla="*/ 32 h 34"/>
                  <a:gd name="T2" fmla="*/ 69 w 78"/>
                  <a:gd name="T3" fmla="*/ 31 h 34"/>
                  <a:gd name="T4" fmla="*/ 73 w 78"/>
                  <a:gd name="T5" fmla="*/ 31 h 34"/>
                  <a:gd name="T6" fmla="*/ 76 w 78"/>
                  <a:gd name="T7" fmla="*/ 28 h 34"/>
                  <a:gd name="T8" fmla="*/ 78 w 78"/>
                  <a:gd name="T9" fmla="*/ 27 h 34"/>
                  <a:gd name="T10" fmla="*/ 78 w 78"/>
                  <a:gd name="T11" fmla="*/ 26 h 34"/>
                  <a:gd name="T12" fmla="*/ 73 w 78"/>
                  <a:gd name="T13" fmla="*/ 14 h 34"/>
                  <a:gd name="T14" fmla="*/ 71 w 78"/>
                  <a:gd name="T15" fmla="*/ 8 h 34"/>
                  <a:gd name="T16" fmla="*/ 70 w 78"/>
                  <a:gd name="T17" fmla="*/ 7 h 34"/>
                  <a:gd name="T18" fmla="*/ 61 w 78"/>
                  <a:gd name="T19" fmla="*/ 6 h 34"/>
                  <a:gd name="T20" fmla="*/ 49 w 78"/>
                  <a:gd name="T21" fmla="*/ 0 h 34"/>
                  <a:gd name="T22" fmla="*/ 46 w 78"/>
                  <a:gd name="T23" fmla="*/ 0 h 34"/>
                  <a:gd name="T24" fmla="*/ 44 w 78"/>
                  <a:gd name="T25" fmla="*/ 0 h 34"/>
                  <a:gd name="T26" fmla="*/ 42 w 78"/>
                  <a:gd name="T27" fmla="*/ 0 h 34"/>
                  <a:gd name="T28" fmla="*/ 40 w 78"/>
                  <a:gd name="T29" fmla="*/ 0 h 34"/>
                  <a:gd name="T30" fmla="*/ 38 w 78"/>
                  <a:gd name="T31" fmla="*/ 4 h 34"/>
                  <a:gd name="T32" fmla="*/ 30 w 78"/>
                  <a:gd name="T33" fmla="*/ 16 h 34"/>
                  <a:gd name="T34" fmla="*/ 27 w 78"/>
                  <a:gd name="T35" fmla="*/ 16 h 34"/>
                  <a:gd name="T36" fmla="*/ 16 w 78"/>
                  <a:gd name="T37" fmla="*/ 3 h 34"/>
                  <a:gd name="T38" fmla="*/ 7 w 78"/>
                  <a:gd name="T39" fmla="*/ 9 h 34"/>
                  <a:gd name="T40" fmla="*/ 3 w 78"/>
                  <a:gd name="T41" fmla="*/ 17 h 34"/>
                  <a:gd name="T42" fmla="*/ 2 w 78"/>
                  <a:gd name="T43" fmla="*/ 25 h 34"/>
                  <a:gd name="T44" fmla="*/ 4 w 78"/>
                  <a:gd name="T45" fmla="*/ 25 h 34"/>
                  <a:gd name="T46" fmla="*/ 6 w 78"/>
                  <a:gd name="T47" fmla="*/ 24 h 34"/>
                  <a:gd name="T48" fmla="*/ 7 w 78"/>
                  <a:gd name="T49" fmla="*/ 24 h 34"/>
                  <a:gd name="T50" fmla="*/ 14 w 78"/>
                  <a:gd name="T51" fmla="*/ 22 h 34"/>
                  <a:gd name="T52" fmla="*/ 26 w 78"/>
                  <a:gd name="T53" fmla="*/ 23 h 34"/>
                  <a:gd name="T54" fmla="*/ 39 w 78"/>
                  <a:gd name="T55" fmla="*/ 23 h 34"/>
                  <a:gd name="T56" fmla="*/ 46 w 78"/>
                  <a:gd name="T57" fmla="*/ 25 h 34"/>
                  <a:gd name="T58" fmla="*/ 47 w 78"/>
                  <a:gd name="T59" fmla="*/ 25 h 34"/>
                  <a:gd name="T60" fmla="*/ 61 w 78"/>
                  <a:gd name="T61" fmla="*/ 33 h 34"/>
                  <a:gd name="T62" fmla="*/ 62 w 78"/>
                  <a:gd name="T63" fmla="*/ 34 h 34"/>
                  <a:gd name="T64" fmla="*/ 64 w 78"/>
                  <a:gd name="T65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34">
                    <a:moveTo>
                      <a:pt x="64" y="33"/>
                    </a:moveTo>
                    <a:cubicBezTo>
                      <a:pt x="64" y="32"/>
                      <a:pt x="65" y="32"/>
                      <a:pt x="66" y="32"/>
                    </a:cubicBezTo>
                    <a:cubicBezTo>
                      <a:pt x="67" y="31"/>
                      <a:pt x="68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31"/>
                      <a:pt x="71" y="31"/>
                      <a:pt x="71" y="31"/>
                    </a:cubicBezTo>
                    <a:cubicBezTo>
                      <a:pt x="72" y="31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4" y="29"/>
                      <a:pt x="75" y="28"/>
                      <a:pt x="76" y="28"/>
                    </a:cubicBezTo>
                    <a:cubicBezTo>
                      <a:pt x="76" y="27"/>
                      <a:pt x="77" y="27"/>
                      <a:pt x="77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4"/>
                      <a:pt x="77" y="23"/>
                      <a:pt x="77" y="22"/>
                    </a:cubicBezTo>
                    <a:cubicBezTo>
                      <a:pt x="73" y="19"/>
                      <a:pt x="72" y="16"/>
                      <a:pt x="73" y="14"/>
                    </a:cubicBezTo>
                    <a:cubicBezTo>
                      <a:pt x="73" y="13"/>
                      <a:pt x="74" y="11"/>
                      <a:pt x="72" y="10"/>
                    </a:cubicBezTo>
                    <a:cubicBezTo>
                      <a:pt x="72" y="9"/>
                      <a:pt x="71" y="9"/>
                      <a:pt x="71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7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59" y="7"/>
                      <a:pt x="55" y="5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6" y="0"/>
                    </a:cubicBezTo>
                    <a:cubicBezTo>
                      <a:pt x="46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1"/>
                      <a:pt x="38" y="2"/>
                      <a:pt x="38" y="4"/>
                    </a:cubicBezTo>
                    <a:cubicBezTo>
                      <a:pt x="38" y="6"/>
                      <a:pt x="38" y="7"/>
                      <a:pt x="38" y="9"/>
                    </a:cubicBezTo>
                    <a:cubicBezTo>
                      <a:pt x="38" y="14"/>
                      <a:pt x="35" y="16"/>
                      <a:pt x="30" y="16"/>
                    </a:cubicBezTo>
                    <a:cubicBezTo>
                      <a:pt x="29" y="16"/>
                      <a:pt x="29" y="16"/>
                      <a:pt x="28" y="16"/>
                    </a:cubicBezTo>
                    <a:cubicBezTo>
                      <a:pt x="28" y="16"/>
                      <a:pt x="27" y="16"/>
                      <a:pt x="27" y="16"/>
                    </a:cubicBezTo>
                    <a:cubicBezTo>
                      <a:pt x="24" y="16"/>
                      <a:pt x="21" y="11"/>
                      <a:pt x="17" y="5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5" y="4"/>
                      <a:pt x="12" y="5"/>
                      <a:pt x="10" y="7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6" y="10"/>
                      <a:pt x="5" y="12"/>
                    </a:cubicBezTo>
                    <a:cubicBezTo>
                      <a:pt x="5" y="14"/>
                      <a:pt x="5" y="16"/>
                      <a:pt x="3" y="17"/>
                    </a:cubicBezTo>
                    <a:cubicBezTo>
                      <a:pt x="1" y="19"/>
                      <a:pt x="0" y="21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10" y="22"/>
                      <a:pt x="12" y="22"/>
                      <a:pt x="14" y="22"/>
                    </a:cubicBezTo>
                    <a:cubicBezTo>
                      <a:pt x="17" y="22"/>
                      <a:pt x="20" y="22"/>
                      <a:pt x="22" y="22"/>
                    </a:cubicBezTo>
                    <a:cubicBezTo>
                      <a:pt x="24" y="23"/>
                      <a:pt x="25" y="23"/>
                      <a:pt x="26" y="23"/>
                    </a:cubicBezTo>
                    <a:cubicBezTo>
                      <a:pt x="27" y="23"/>
                      <a:pt x="28" y="23"/>
                      <a:pt x="29" y="23"/>
                    </a:cubicBezTo>
                    <a:cubicBezTo>
                      <a:pt x="33" y="23"/>
                      <a:pt x="37" y="24"/>
                      <a:pt x="39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4" y="23"/>
                      <a:pt x="45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7" y="25"/>
                      <a:pt x="47" y="25"/>
                    </a:cubicBezTo>
                    <a:cubicBezTo>
                      <a:pt x="51" y="25"/>
                      <a:pt x="56" y="29"/>
                      <a:pt x="58" y="31"/>
                    </a:cubicBezTo>
                    <a:cubicBezTo>
                      <a:pt x="59" y="32"/>
                      <a:pt x="60" y="32"/>
                      <a:pt x="61" y="33"/>
                    </a:cubicBezTo>
                    <a:cubicBezTo>
                      <a:pt x="61" y="33"/>
                      <a:pt x="61" y="33"/>
                      <a:pt x="61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9" name="Freeform 1207"/>
              <p:cNvSpPr>
                <a:spLocks/>
              </p:cNvSpPr>
              <p:nvPr/>
            </p:nvSpPr>
            <p:spPr bwMode="auto">
              <a:xfrm>
                <a:off x="2768" y="3130"/>
                <a:ext cx="57" cy="34"/>
              </a:xfrm>
              <a:custGeom>
                <a:avLst/>
                <a:gdLst>
                  <a:gd name="T0" fmla="*/ 26 w 59"/>
                  <a:gd name="T1" fmla="*/ 32 h 36"/>
                  <a:gd name="T2" fmla="*/ 27 w 59"/>
                  <a:gd name="T3" fmla="*/ 33 h 36"/>
                  <a:gd name="T4" fmla="*/ 28 w 59"/>
                  <a:gd name="T5" fmla="*/ 34 h 36"/>
                  <a:gd name="T6" fmla="*/ 29 w 59"/>
                  <a:gd name="T7" fmla="*/ 34 h 36"/>
                  <a:gd name="T8" fmla="*/ 29 w 59"/>
                  <a:gd name="T9" fmla="*/ 35 h 36"/>
                  <a:gd name="T10" fmla="*/ 30 w 59"/>
                  <a:gd name="T11" fmla="*/ 35 h 36"/>
                  <a:gd name="T12" fmla="*/ 32 w 59"/>
                  <a:gd name="T13" fmla="*/ 35 h 36"/>
                  <a:gd name="T14" fmla="*/ 33 w 59"/>
                  <a:gd name="T15" fmla="*/ 35 h 36"/>
                  <a:gd name="T16" fmla="*/ 34 w 59"/>
                  <a:gd name="T17" fmla="*/ 35 h 36"/>
                  <a:gd name="T18" fmla="*/ 35 w 59"/>
                  <a:gd name="T19" fmla="*/ 35 h 36"/>
                  <a:gd name="T20" fmla="*/ 36 w 59"/>
                  <a:gd name="T21" fmla="*/ 35 h 36"/>
                  <a:gd name="T22" fmla="*/ 36 w 59"/>
                  <a:gd name="T23" fmla="*/ 35 h 36"/>
                  <a:gd name="T24" fmla="*/ 40 w 59"/>
                  <a:gd name="T25" fmla="*/ 33 h 36"/>
                  <a:gd name="T26" fmla="*/ 48 w 59"/>
                  <a:gd name="T27" fmla="*/ 28 h 36"/>
                  <a:gd name="T28" fmla="*/ 54 w 59"/>
                  <a:gd name="T29" fmla="*/ 20 h 36"/>
                  <a:gd name="T30" fmla="*/ 56 w 59"/>
                  <a:gd name="T31" fmla="*/ 19 h 36"/>
                  <a:gd name="T32" fmla="*/ 59 w 59"/>
                  <a:gd name="T33" fmla="*/ 15 h 36"/>
                  <a:gd name="T34" fmla="*/ 59 w 59"/>
                  <a:gd name="T35" fmla="*/ 12 h 36"/>
                  <a:gd name="T36" fmla="*/ 58 w 59"/>
                  <a:gd name="T37" fmla="*/ 11 h 36"/>
                  <a:gd name="T38" fmla="*/ 55 w 59"/>
                  <a:gd name="T39" fmla="*/ 9 h 36"/>
                  <a:gd name="T40" fmla="*/ 45 w 59"/>
                  <a:gd name="T41" fmla="*/ 3 h 36"/>
                  <a:gd name="T42" fmla="*/ 45 w 59"/>
                  <a:gd name="T43" fmla="*/ 3 h 36"/>
                  <a:gd name="T44" fmla="*/ 42 w 59"/>
                  <a:gd name="T45" fmla="*/ 1 h 36"/>
                  <a:gd name="T46" fmla="*/ 41 w 59"/>
                  <a:gd name="T47" fmla="*/ 1 h 36"/>
                  <a:gd name="T48" fmla="*/ 40 w 59"/>
                  <a:gd name="T49" fmla="*/ 1 h 36"/>
                  <a:gd name="T50" fmla="*/ 28 w 59"/>
                  <a:gd name="T51" fmla="*/ 1 h 36"/>
                  <a:gd name="T52" fmla="*/ 13 w 59"/>
                  <a:gd name="T53" fmla="*/ 0 h 36"/>
                  <a:gd name="T54" fmla="*/ 8 w 59"/>
                  <a:gd name="T55" fmla="*/ 1 h 36"/>
                  <a:gd name="T56" fmla="*/ 6 w 59"/>
                  <a:gd name="T57" fmla="*/ 2 h 36"/>
                  <a:gd name="T58" fmla="*/ 3 w 59"/>
                  <a:gd name="T59" fmla="*/ 3 h 36"/>
                  <a:gd name="T60" fmla="*/ 2 w 59"/>
                  <a:gd name="T61" fmla="*/ 3 h 36"/>
                  <a:gd name="T62" fmla="*/ 3 w 59"/>
                  <a:gd name="T63" fmla="*/ 14 h 36"/>
                  <a:gd name="T64" fmla="*/ 11 w 59"/>
                  <a:gd name="T65" fmla="*/ 18 h 36"/>
                  <a:gd name="T66" fmla="*/ 21 w 59"/>
                  <a:gd name="T67" fmla="*/ 23 h 36"/>
                  <a:gd name="T68" fmla="*/ 20 w 59"/>
                  <a:gd name="T69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36">
                    <a:moveTo>
                      <a:pt x="20" y="30"/>
                    </a:moveTo>
                    <a:cubicBezTo>
                      <a:pt x="22" y="30"/>
                      <a:pt x="24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6"/>
                      <a:pt x="38" y="35"/>
                      <a:pt x="40" y="33"/>
                    </a:cubicBezTo>
                    <a:cubicBezTo>
                      <a:pt x="42" y="31"/>
                      <a:pt x="46" y="30"/>
                      <a:pt x="48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7"/>
                      <a:pt x="48" y="27"/>
                    </a:cubicBezTo>
                    <a:cubicBezTo>
                      <a:pt x="49" y="24"/>
                      <a:pt x="52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7" y="18"/>
                      <a:pt x="57" y="17"/>
                      <a:pt x="59" y="17"/>
                    </a:cubicBezTo>
                    <a:cubicBezTo>
                      <a:pt x="59" y="16"/>
                      <a:pt x="59" y="16"/>
                      <a:pt x="59" y="15"/>
                    </a:cubicBezTo>
                    <a:cubicBezTo>
                      <a:pt x="59" y="14"/>
                      <a:pt x="59" y="13"/>
                      <a:pt x="59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59" y="11"/>
                      <a:pt x="58" y="11"/>
                    </a:cubicBezTo>
                    <a:cubicBezTo>
                      <a:pt x="58" y="11"/>
                      <a:pt x="58" y="11"/>
                      <a:pt x="57" y="10"/>
                    </a:cubicBezTo>
                    <a:cubicBezTo>
                      <a:pt x="56" y="10"/>
                      <a:pt x="56" y="9"/>
                      <a:pt x="55" y="9"/>
                    </a:cubicBezTo>
                    <a:cubicBezTo>
                      <a:pt x="51" y="5"/>
                      <a:pt x="48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3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1"/>
                      <a:pt x="36" y="2"/>
                      <a:pt x="34" y="2"/>
                    </a:cubicBezTo>
                    <a:cubicBezTo>
                      <a:pt x="32" y="2"/>
                      <a:pt x="30" y="1"/>
                      <a:pt x="28" y="1"/>
                    </a:cubicBezTo>
                    <a:cubicBezTo>
                      <a:pt x="25" y="1"/>
                      <a:pt x="24" y="1"/>
                      <a:pt x="21" y="0"/>
                    </a:cubicBezTo>
                    <a:cubicBezTo>
                      <a:pt x="18" y="0"/>
                      <a:pt x="16" y="0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7"/>
                      <a:pt x="3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4"/>
                      <a:pt x="6" y="14"/>
                      <a:pt x="7" y="16"/>
                    </a:cubicBezTo>
                    <a:cubicBezTo>
                      <a:pt x="8" y="17"/>
                      <a:pt x="10" y="18"/>
                      <a:pt x="11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6" y="18"/>
                      <a:pt x="21" y="20"/>
                      <a:pt x="21" y="23"/>
                    </a:cubicBezTo>
                    <a:cubicBezTo>
                      <a:pt x="21" y="24"/>
                      <a:pt x="21" y="25"/>
                      <a:pt x="20" y="26"/>
                    </a:cubicBezTo>
                    <a:cubicBezTo>
                      <a:pt x="20" y="27"/>
                      <a:pt x="20" y="29"/>
                      <a:pt x="20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0" name="Freeform 1208"/>
              <p:cNvSpPr>
                <a:spLocks/>
              </p:cNvSpPr>
              <p:nvPr/>
            </p:nvSpPr>
            <p:spPr bwMode="auto">
              <a:xfrm>
                <a:off x="2613" y="3258"/>
                <a:ext cx="42" cy="22"/>
              </a:xfrm>
              <a:custGeom>
                <a:avLst/>
                <a:gdLst>
                  <a:gd name="T0" fmla="*/ 9 w 44"/>
                  <a:gd name="T1" fmla="*/ 22 h 22"/>
                  <a:gd name="T2" fmla="*/ 11 w 44"/>
                  <a:gd name="T3" fmla="*/ 22 h 22"/>
                  <a:gd name="T4" fmla="*/ 12 w 44"/>
                  <a:gd name="T5" fmla="*/ 22 h 22"/>
                  <a:gd name="T6" fmla="*/ 14 w 44"/>
                  <a:gd name="T7" fmla="*/ 22 h 22"/>
                  <a:gd name="T8" fmla="*/ 14 w 44"/>
                  <a:gd name="T9" fmla="*/ 22 h 22"/>
                  <a:gd name="T10" fmla="*/ 15 w 44"/>
                  <a:gd name="T11" fmla="*/ 22 h 22"/>
                  <a:gd name="T12" fmla="*/ 16 w 44"/>
                  <a:gd name="T13" fmla="*/ 22 h 22"/>
                  <a:gd name="T14" fmla="*/ 17 w 44"/>
                  <a:gd name="T15" fmla="*/ 22 h 22"/>
                  <a:gd name="T16" fmla="*/ 19 w 44"/>
                  <a:gd name="T17" fmla="*/ 18 h 22"/>
                  <a:gd name="T18" fmla="*/ 21 w 44"/>
                  <a:gd name="T19" fmla="*/ 14 h 22"/>
                  <a:gd name="T20" fmla="*/ 22 w 44"/>
                  <a:gd name="T21" fmla="*/ 14 h 22"/>
                  <a:gd name="T22" fmla="*/ 23 w 44"/>
                  <a:gd name="T23" fmla="*/ 14 h 22"/>
                  <a:gd name="T24" fmla="*/ 27 w 44"/>
                  <a:gd name="T25" fmla="*/ 18 h 22"/>
                  <a:gd name="T26" fmla="*/ 30 w 44"/>
                  <a:gd name="T27" fmla="*/ 22 h 22"/>
                  <a:gd name="T28" fmla="*/ 30 w 44"/>
                  <a:gd name="T29" fmla="*/ 20 h 22"/>
                  <a:gd name="T30" fmla="*/ 35 w 44"/>
                  <a:gd name="T31" fmla="*/ 15 h 22"/>
                  <a:gd name="T32" fmla="*/ 36 w 44"/>
                  <a:gd name="T33" fmla="*/ 15 h 22"/>
                  <a:gd name="T34" fmla="*/ 39 w 44"/>
                  <a:gd name="T35" fmla="*/ 16 h 22"/>
                  <a:gd name="T36" fmla="*/ 44 w 44"/>
                  <a:gd name="T37" fmla="*/ 13 h 22"/>
                  <a:gd name="T38" fmla="*/ 44 w 44"/>
                  <a:gd name="T39" fmla="*/ 13 h 22"/>
                  <a:gd name="T40" fmla="*/ 44 w 44"/>
                  <a:gd name="T41" fmla="*/ 12 h 22"/>
                  <a:gd name="T42" fmla="*/ 44 w 44"/>
                  <a:gd name="T43" fmla="*/ 12 h 22"/>
                  <a:gd name="T44" fmla="*/ 44 w 44"/>
                  <a:gd name="T45" fmla="*/ 12 h 22"/>
                  <a:gd name="T46" fmla="*/ 44 w 44"/>
                  <a:gd name="T47" fmla="*/ 11 h 22"/>
                  <a:gd name="T48" fmla="*/ 44 w 44"/>
                  <a:gd name="T49" fmla="*/ 11 h 22"/>
                  <a:gd name="T50" fmla="*/ 44 w 44"/>
                  <a:gd name="T51" fmla="*/ 11 h 22"/>
                  <a:gd name="T52" fmla="*/ 43 w 44"/>
                  <a:gd name="T53" fmla="*/ 11 h 22"/>
                  <a:gd name="T54" fmla="*/ 43 w 44"/>
                  <a:gd name="T55" fmla="*/ 11 h 22"/>
                  <a:gd name="T56" fmla="*/ 42 w 44"/>
                  <a:gd name="T57" fmla="*/ 11 h 22"/>
                  <a:gd name="T58" fmla="*/ 37 w 44"/>
                  <a:gd name="T59" fmla="*/ 9 h 22"/>
                  <a:gd name="T60" fmla="*/ 36 w 44"/>
                  <a:gd name="T61" fmla="*/ 9 h 22"/>
                  <a:gd name="T62" fmla="*/ 36 w 44"/>
                  <a:gd name="T63" fmla="*/ 9 h 22"/>
                  <a:gd name="T64" fmla="*/ 36 w 44"/>
                  <a:gd name="T65" fmla="*/ 8 h 22"/>
                  <a:gd name="T66" fmla="*/ 35 w 44"/>
                  <a:gd name="T67" fmla="*/ 8 h 22"/>
                  <a:gd name="T68" fmla="*/ 35 w 44"/>
                  <a:gd name="T69" fmla="*/ 7 h 22"/>
                  <a:gd name="T70" fmla="*/ 35 w 44"/>
                  <a:gd name="T71" fmla="*/ 6 h 22"/>
                  <a:gd name="T72" fmla="*/ 35 w 44"/>
                  <a:gd name="T73" fmla="*/ 6 h 22"/>
                  <a:gd name="T74" fmla="*/ 35 w 44"/>
                  <a:gd name="T75" fmla="*/ 4 h 22"/>
                  <a:gd name="T76" fmla="*/ 35 w 44"/>
                  <a:gd name="T77" fmla="*/ 4 h 22"/>
                  <a:gd name="T78" fmla="*/ 35 w 44"/>
                  <a:gd name="T79" fmla="*/ 3 h 22"/>
                  <a:gd name="T80" fmla="*/ 35 w 44"/>
                  <a:gd name="T81" fmla="*/ 3 h 22"/>
                  <a:gd name="T82" fmla="*/ 35 w 44"/>
                  <a:gd name="T83" fmla="*/ 2 h 22"/>
                  <a:gd name="T84" fmla="*/ 32 w 44"/>
                  <a:gd name="T85" fmla="*/ 1 h 22"/>
                  <a:gd name="T86" fmla="*/ 32 w 44"/>
                  <a:gd name="T87" fmla="*/ 1 h 22"/>
                  <a:gd name="T88" fmla="*/ 30 w 44"/>
                  <a:gd name="T89" fmla="*/ 1 h 22"/>
                  <a:gd name="T90" fmla="*/ 24 w 44"/>
                  <a:gd name="T91" fmla="*/ 1 h 22"/>
                  <a:gd name="T92" fmla="*/ 18 w 44"/>
                  <a:gd name="T93" fmla="*/ 2 h 22"/>
                  <a:gd name="T94" fmla="*/ 15 w 44"/>
                  <a:gd name="T95" fmla="*/ 1 h 22"/>
                  <a:gd name="T96" fmla="*/ 14 w 44"/>
                  <a:gd name="T97" fmla="*/ 1 h 22"/>
                  <a:gd name="T98" fmla="*/ 13 w 44"/>
                  <a:gd name="T99" fmla="*/ 3 h 22"/>
                  <a:gd name="T100" fmla="*/ 12 w 44"/>
                  <a:gd name="T101" fmla="*/ 3 h 22"/>
                  <a:gd name="T102" fmla="*/ 8 w 44"/>
                  <a:gd name="T103" fmla="*/ 6 h 22"/>
                  <a:gd name="T104" fmla="*/ 4 w 44"/>
                  <a:gd name="T105" fmla="*/ 10 h 22"/>
                  <a:gd name="T106" fmla="*/ 1 w 44"/>
                  <a:gd name="T107" fmla="*/ 15 h 22"/>
                  <a:gd name="T108" fmla="*/ 0 w 44"/>
                  <a:gd name="T109" fmla="*/ 15 h 22"/>
                  <a:gd name="T110" fmla="*/ 3 w 44"/>
                  <a:gd name="T111" fmla="*/ 15 h 22"/>
                  <a:gd name="T112" fmla="*/ 7 w 44"/>
                  <a:gd name="T113" fmla="*/ 19 h 22"/>
                  <a:gd name="T114" fmla="*/ 8 w 44"/>
                  <a:gd name="T115" fmla="*/ 20 h 22"/>
                  <a:gd name="T116" fmla="*/ 9 w 44"/>
                  <a:gd name="T117" fmla="*/ 21 h 22"/>
                  <a:gd name="T118" fmla="*/ 9 w 44"/>
                  <a:gd name="T119" fmla="*/ 21 h 22"/>
                  <a:gd name="T120" fmla="*/ 9 w 44"/>
                  <a:gd name="T121" fmla="*/ 22 h 22"/>
                  <a:gd name="T122" fmla="*/ 9 w 44"/>
                  <a:gd name="T123" fmla="*/ 22 h 22"/>
                  <a:gd name="T124" fmla="*/ 9 w 44"/>
                  <a:gd name="T1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22">
                    <a:moveTo>
                      <a:pt x="9" y="22"/>
                    </a:move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2"/>
                      <a:pt x="19" y="19"/>
                      <a:pt x="19" y="18"/>
                    </a:cubicBezTo>
                    <a:cubicBezTo>
                      <a:pt x="20" y="16"/>
                      <a:pt x="21" y="15"/>
                      <a:pt x="21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5" y="15"/>
                      <a:pt x="27" y="18"/>
                    </a:cubicBezTo>
                    <a:cubicBezTo>
                      <a:pt x="28" y="19"/>
                      <a:pt x="29" y="21"/>
                      <a:pt x="30" y="22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17"/>
                      <a:pt x="32" y="15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7" y="15"/>
                      <a:pt x="38" y="16"/>
                      <a:pt x="39" y="16"/>
                    </a:cubicBezTo>
                    <a:cubicBezTo>
                      <a:pt x="39" y="13"/>
                      <a:pt x="41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1"/>
                    </a:cubicBezTo>
                    <a:cubicBezTo>
                      <a:pt x="40" y="11"/>
                      <a:pt x="38" y="10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2"/>
                      <a:pt x="35" y="2"/>
                    </a:cubicBezTo>
                    <a:cubicBezTo>
                      <a:pt x="34" y="2"/>
                      <a:pt x="33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7" y="0"/>
                      <a:pt x="26" y="0"/>
                      <a:pt x="24" y="1"/>
                    </a:cubicBezTo>
                    <a:cubicBezTo>
                      <a:pt x="23" y="1"/>
                      <a:pt x="21" y="2"/>
                      <a:pt x="18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8" y="4"/>
                      <a:pt x="8" y="6"/>
                    </a:cubicBezTo>
                    <a:cubicBezTo>
                      <a:pt x="8" y="8"/>
                      <a:pt x="6" y="9"/>
                      <a:pt x="4" y="10"/>
                    </a:cubicBezTo>
                    <a:cubicBezTo>
                      <a:pt x="3" y="12"/>
                      <a:pt x="1" y="13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5" y="15"/>
                      <a:pt x="7" y="17"/>
                      <a:pt x="7" y="19"/>
                    </a:cubicBezTo>
                    <a:cubicBezTo>
                      <a:pt x="7" y="19"/>
                      <a:pt x="7" y="19"/>
                      <a:pt x="8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1" name="Freeform 1209"/>
              <p:cNvSpPr>
                <a:spLocks/>
              </p:cNvSpPr>
              <p:nvPr/>
            </p:nvSpPr>
            <p:spPr bwMode="auto">
              <a:xfrm>
                <a:off x="2611" y="3155"/>
                <a:ext cx="92" cy="103"/>
              </a:xfrm>
              <a:custGeom>
                <a:avLst/>
                <a:gdLst>
                  <a:gd name="T0" fmla="*/ 0 w 96"/>
                  <a:gd name="T1" fmla="*/ 60 h 108"/>
                  <a:gd name="T2" fmla="*/ 0 w 96"/>
                  <a:gd name="T3" fmla="*/ 60 h 108"/>
                  <a:gd name="T4" fmla="*/ 4 w 96"/>
                  <a:gd name="T5" fmla="*/ 65 h 108"/>
                  <a:gd name="T6" fmla="*/ 2 w 96"/>
                  <a:gd name="T7" fmla="*/ 70 h 108"/>
                  <a:gd name="T8" fmla="*/ 2 w 96"/>
                  <a:gd name="T9" fmla="*/ 72 h 108"/>
                  <a:gd name="T10" fmla="*/ 3 w 96"/>
                  <a:gd name="T11" fmla="*/ 74 h 108"/>
                  <a:gd name="T12" fmla="*/ 4 w 96"/>
                  <a:gd name="T13" fmla="*/ 79 h 108"/>
                  <a:gd name="T14" fmla="*/ 6 w 96"/>
                  <a:gd name="T15" fmla="*/ 80 h 108"/>
                  <a:gd name="T16" fmla="*/ 17 w 96"/>
                  <a:gd name="T17" fmla="*/ 85 h 108"/>
                  <a:gd name="T18" fmla="*/ 24 w 96"/>
                  <a:gd name="T19" fmla="*/ 88 h 108"/>
                  <a:gd name="T20" fmla="*/ 18 w 96"/>
                  <a:gd name="T21" fmla="*/ 101 h 108"/>
                  <a:gd name="T22" fmla="*/ 18 w 96"/>
                  <a:gd name="T23" fmla="*/ 105 h 108"/>
                  <a:gd name="T24" fmla="*/ 24 w 96"/>
                  <a:gd name="T25" fmla="*/ 105 h 108"/>
                  <a:gd name="T26" fmla="*/ 36 w 96"/>
                  <a:gd name="T27" fmla="*/ 106 h 108"/>
                  <a:gd name="T28" fmla="*/ 39 w 96"/>
                  <a:gd name="T29" fmla="*/ 106 h 108"/>
                  <a:gd name="T30" fmla="*/ 40 w 96"/>
                  <a:gd name="T31" fmla="*/ 106 h 108"/>
                  <a:gd name="T32" fmla="*/ 45 w 96"/>
                  <a:gd name="T33" fmla="*/ 108 h 108"/>
                  <a:gd name="T34" fmla="*/ 58 w 96"/>
                  <a:gd name="T35" fmla="*/ 107 h 108"/>
                  <a:gd name="T36" fmla="*/ 74 w 96"/>
                  <a:gd name="T37" fmla="*/ 105 h 108"/>
                  <a:gd name="T38" fmla="*/ 79 w 96"/>
                  <a:gd name="T39" fmla="*/ 95 h 108"/>
                  <a:gd name="T40" fmla="*/ 83 w 96"/>
                  <a:gd name="T41" fmla="*/ 92 h 108"/>
                  <a:gd name="T42" fmla="*/ 82 w 96"/>
                  <a:gd name="T43" fmla="*/ 90 h 108"/>
                  <a:gd name="T44" fmla="*/ 80 w 96"/>
                  <a:gd name="T45" fmla="*/ 88 h 108"/>
                  <a:gd name="T46" fmla="*/ 76 w 96"/>
                  <a:gd name="T47" fmla="*/ 85 h 108"/>
                  <a:gd name="T48" fmla="*/ 69 w 96"/>
                  <a:gd name="T49" fmla="*/ 74 h 108"/>
                  <a:gd name="T50" fmla="*/ 70 w 96"/>
                  <a:gd name="T51" fmla="*/ 65 h 108"/>
                  <a:gd name="T52" fmla="*/ 87 w 96"/>
                  <a:gd name="T53" fmla="*/ 58 h 108"/>
                  <a:gd name="T54" fmla="*/ 93 w 96"/>
                  <a:gd name="T55" fmla="*/ 55 h 108"/>
                  <a:gd name="T56" fmla="*/ 96 w 96"/>
                  <a:gd name="T57" fmla="*/ 56 h 108"/>
                  <a:gd name="T58" fmla="*/ 96 w 96"/>
                  <a:gd name="T59" fmla="*/ 55 h 108"/>
                  <a:gd name="T60" fmla="*/ 96 w 96"/>
                  <a:gd name="T61" fmla="*/ 53 h 108"/>
                  <a:gd name="T62" fmla="*/ 92 w 96"/>
                  <a:gd name="T63" fmla="*/ 39 h 108"/>
                  <a:gd name="T64" fmla="*/ 87 w 96"/>
                  <a:gd name="T65" fmla="*/ 30 h 108"/>
                  <a:gd name="T66" fmla="*/ 88 w 96"/>
                  <a:gd name="T67" fmla="*/ 14 h 108"/>
                  <a:gd name="T68" fmla="*/ 83 w 96"/>
                  <a:gd name="T69" fmla="*/ 10 h 108"/>
                  <a:gd name="T70" fmla="*/ 73 w 96"/>
                  <a:gd name="T71" fmla="*/ 6 h 108"/>
                  <a:gd name="T72" fmla="*/ 53 w 96"/>
                  <a:gd name="T73" fmla="*/ 12 h 108"/>
                  <a:gd name="T74" fmla="*/ 42 w 96"/>
                  <a:gd name="T75" fmla="*/ 5 h 108"/>
                  <a:gd name="T76" fmla="*/ 41 w 96"/>
                  <a:gd name="T77" fmla="*/ 1 h 108"/>
                  <a:gd name="T78" fmla="*/ 39 w 96"/>
                  <a:gd name="T79" fmla="*/ 1 h 108"/>
                  <a:gd name="T80" fmla="*/ 36 w 96"/>
                  <a:gd name="T81" fmla="*/ 0 h 108"/>
                  <a:gd name="T82" fmla="*/ 31 w 96"/>
                  <a:gd name="T83" fmla="*/ 0 h 108"/>
                  <a:gd name="T84" fmla="*/ 35 w 96"/>
                  <a:gd name="T85" fmla="*/ 12 h 108"/>
                  <a:gd name="T86" fmla="*/ 30 w 96"/>
                  <a:gd name="T87" fmla="*/ 18 h 108"/>
                  <a:gd name="T88" fmla="*/ 17 w 96"/>
                  <a:gd name="T89" fmla="*/ 18 h 108"/>
                  <a:gd name="T90" fmla="*/ 13 w 96"/>
                  <a:gd name="T91" fmla="*/ 21 h 108"/>
                  <a:gd name="T92" fmla="*/ 14 w 96"/>
                  <a:gd name="T93" fmla="*/ 25 h 108"/>
                  <a:gd name="T94" fmla="*/ 13 w 96"/>
                  <a:gd name="T95" fmla="*/ 29 h 108"/>
                  <a:gd name="T96" fmla="*/ 9 w 96"/>
                  <a:gd name="T97" fmla="*/ 42 h 108"/>
                  <a:gd name="T98" fmla="*/ 2 w 96"/>
                  <a:gd name="T99" fmla="*/ 52 h 108"/>
                  <a:gd name="T100" fmla="*/ 1 w 96"/>
                  <a:gd name="T101" fmla="*/ 5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" h="108">
                    <a:moveTo>
                      <a:pt x="1" y="59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1"/>
                      <a:pt x="1" y="62"/>
                      <a:pt x="2" y="63"/>
                    </a:cubicBezTo>
                    <a:cubicBezTo>
                      <a:pt x="2" y="64"/>
                      <a:pt x="3" y="65"/>
                      <a:pt x="3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9"/>
                      <a:pt x="2" y="70"/>
                      <a:pt x="2" y="70"/>
                    </a:cubicBez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1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3" y="73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5"/>
                      <a:pt x="4" y="7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8"/>
                      <a:pt x="4" y="79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80"/>
                      <a:pt x="6" y="80"/>
                      <a:pt x="6" y="80"/>
                    </a:cubicBezTo>
                    <a:cubicBezTo>
                      <a:pt x="6" y="80"/>
                      <a:pt x="7" y="80"/>
                      <a:pt x="7" y="81"/>
                    </a:cubicBezTo>
                    <a:cubicBezTo>
                      <a:pt x="8" y="82"/>
                      <a:pt x="9" y="83"/>
                      <a:pt x="12" y="83"/>
                    </a:cubicBezTo>
                    <a:cubicBezTo>
                      <a:pt x="15" y="83"/>
                      <a:pt x="16" y="84"/>
                      <a:pt x="17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3" y="86"/>
                      <a:pt x="24" y="88"/>
                    </a:cubicBezTo>
                    <a:cubicBezTo>
                      <a:pt x="24" y="89"/>
                      <a:pt x="24" y="91"/>
                      <a:pt x="22" y="93"/>
                    </a:cubicBezTo>
                    <a:cubicBezTo>
                      <a:pt x="19" y="95"/>
                      <a:pt x="19" y="97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3"/>
                      <a:pt x="18" y="104"/>
                    </a:cubicBezTo>
                    <a:cubicBezTo>
                      <a:pt x="18" y="104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9" y="106"/>
                      <a:pt x="20" y="106"/>
                    </a:cubicBezTo>
                    <a:cubicBezTo>
                      <a:pt x="23" y="106"/>
                      <a:pt x="24" y="105"/>
                      <a:pt x="24" y="105"/>
                    </a:cubicBezTo>
                    <a:cubicBezTo>
                      <a:pt x="27" y="104"/>
                      <a:pt x="29" y="103"/>
                      <a:pt x="33" y="105"/>
                    </a:cubicBezTo>
                    <a:cubicBezTo>
                      <a:pt x="34" y="105"/>
                      <a:pt x="35" y="105"/>
                      <a:pt x="35" y="106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7" y="106"/>
                      <a:pt x="38" y="107"/>
                      <a:pt x="38" y="107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9" y="107"/>
                      <a:pt x="39" y="107"/>
                      <a:pt x="39" y="106"/>
                    </a:cubicBezTo>
                    <a:cubicBezTo>
                      <a:pt x="39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2" y="106"/>
                      <a:pt x="43" y="107"/>
                      <a:pt x="44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6" y="107"/>
                      <a:pt x="48" y="106"/>
                      <a:pt x="50" y="106"/>
                    </a:cubicBezTo>
                    <a:cubicBezTo>
                      <a:pt x="52" y="106"/>
                      <a:pt x="53" y="106"/>
                      <a:pt x="54" y="107"/>
                    </a:cubicBezTo>
                    <a:cubicBezTo>
                      <a:pt x="56" y="108"/>
                      <a:pt x="57" y="108"/>
                      <a:pt x="58" y="107"/>
                    </a:cubicBezTo>
                    <a:cubicBezTo>
                      <a:pt x="61" y="105"/>
                      <a:pt x="67" y="104"/>
                      <a:pt x="69" y="104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5"/>
                      <a:pt x="74" y="105"/>
                      <a:pt x="74" y="105"/>
                    </a:cubicBezTo>
                    <a:cubicBezTo>
                      <a:pt x="74" y="105"/>
                      <a:pt x="74" y="104"/>
                      <a:pt x="74" y="103"/>
                    </a:cubicBezTo>
                    <a:cubicBezTo>
                      <a:pt x="72" y="98"/>
                      <a:pt x="76" y="96"/>
                      <a:pt x="78" y="96"/>
                    </a:cubicBezTo>
                    <a:cubicBezTo>
                      <a:pt x="78" y="95"/>
                      <a:pt x="78" y="95"/>
                      <a:pt x="79" y="95"/>
                    </a:cubicBezTo>
                    <a:cubicBezTo>
                      <a:pt x="79" y="95"/>
                      <a:pt x="79" y="94"/>
                      <a:pt x="79" y="94"/>
                    </a:cubicBezTo>
                    <a:cubicBezTo>
                      <a:pt x="79" y="94"/>
                      <a:pt x="79" y="94"/>
                      <a:pt x="80" y="94"/>
                    </a:cubicBezTo>
                    <a:cubicBezTo>
                      <a:pt x="80" y="93"/>
                      <a:pt x="82" y="92"/>
                      <a:pt x="83" y="92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3" y="90"/>
                      <a:pt x="82" y="90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1" y="89"/>
                      <a:pt x="81" y="89"/>
                      <a:pt x="80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6"/>
                      <a:pt x="78" y="86"/>
                      <a:pt x="77" y="86"/>
                    </a:cubicBezTo>
                    <a:cubicBezTo>
                      <a:pt x="77" y="86"/>
                      <a:pt x="76" y="86"/>
                      <a:pt x="76" y="85"/>
                    </a:cubicBezTo>
                    <a:cubicBezTo>
                      <a:pt x="75" y="85"/>
                      <a:pt x="74" y="84"/>
                      <a:pt x="74" y="84"/>
                    </a:cubicBezTo>
                    <a:cubicBezTo>
                      <a:pt x="72" y="82"/>
                      <a:pt x="71" y="79"/>
                      <a:pt x="70" y="77"/>
                    </a:cubicBezTo>
                    <a:cubicBezTo>
                      <a:pt x="70" y="75"/>
                      <a:pt x="70" y="74"/>
                      <a:pt x="69" y="74"/>
                    </a:cubicBezTo>
                    <a:cubicBezTo>
                      <a:pt x="69" y="73"/>
                      <a:pt x="69" y="73"/>
                      <a:pt x="69" y="72"/>
                    </a:cubicBezTo>
                    <a:cubicBezTo>
                      <a:pt x="68" y="71"/>
                      <a:pt x="66" y="69"/>
                      <a:pt x="67" y="67"/>
                    </a:cubicBezTo>
                    <a:cubicBezTo>
                      <a:pt x="67" y="66"/>
                      <a:pt x="68" y="65"/>
                      <a:pt x="70" y="65"/>
                    </a:cubicBezTo>
                    <a:cubicBezTo>
                      <a:pt x="73" y="64"/>
                      <a:pt x="79" y="63"/>
                      <a:pt x="81" y="61"/>
                    </a:cubicBezTo>
                    <a:cubicBezTo>
                      <a:pt x="81" y="60"/>
                      <a:pt x="82" y="60"/>
                      <a:pt x="82" y="60"/>
                    </a:cubicBezTo>
                    <a:cubicBezTo>
                      <a:pt x="84" y="59"/>
                      <a:pt x="86" y="58"/>
                      <a:pt x="87" y="58"/>
                    </a:cubicBezTo>
                    <a:cubicBezTo>
                      <a:pt x="88" y="57"/>
                      <a:pt x="89" y="57"/>
                      <a:pt x="90" y="57"/>
                    </a:cubicBezTo>
                    <a:cubicBezTo>
                      <a:pt x="90" y="57"/>
                      <a:pt x="90" y="57"/>
                      <a:pt x="90" y="56"/>
                    </a:cubicBezTo>
                    <a:cubicBezTo>
                      <a:pt x="90" y="56"/>
                      <a:pt x="91" y="55"/>
                      <a:pt x="93" y="55"/>
                    </a:cubicBezTo>
                    <a:cubicBezTo>
                      <a:pt x="94" y="55"/>
                      <a:pt x="94" y="56"/>
                      <a:pt x="95" y="56"/>
                    </a:cubicBezTo>
                    <a:cubicBezTo>
                      <a:pt x="95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4" y="51"/>
                      <a:pt x="93" y="47"/>
                      <a:pt x="93" y="43"/>
                    </a:cubicBezTo>
                    <a:cubicBezTo>
                      <a:pt x="93" y="40"/>
                      <a:pt x="92" y="40"/>
                      <a:pt x="92" y="39"/>
                    </a:cubicBezTo>
                    <a:cubicBezTo>
                      <a:pt x="92" y="39"/>
                      <a:pt x="91" y="38"/>
                      <a:pt x="91" y="36"/>
                    </a:cubicBezTo>
                    <a:cubicBezTo>
                      <a:pt x="91" y="35"/>
                      <a:pt x="91" y="33"/>
                      <a:pt x="90" y="33"/>
                    </a:cubicBezTo>
                    <a:cubicBezTo>
                      <a:pt x="89" y="32"/>
                      <a:pt x="88" y="31"/>
                      <a:pt x="87" y="30"/>
                    </a:cubicBezTo>
                    <a:cubicBezTo>
                      <a:pt x="87" y="28"/>
                      <a:pt x="88" y="27"/>
                      <a:pt x="88" y="25"/>
                    </a:cubicBezTo>
                    <a:cubicBezTo>
                      <a:pt x="90" y="23"/>
                      <a:pt x="89" y="17"/>
                      <a:pt x="89" y="15"/>
                    </a:cubicBezTo>
                    <a:cubicBezTo>
                      <a:pt x="88" y="15"/>
                      <a:pt x="88" y="15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3"/>
                      <a:pt x="87" y="12"/>
                    </a:cubicBezTo>
                    <a:cubicBezTo>
                      <a:pt x="87" y="11"/>
                      <a:pt x="87" y="10"/>
                      <a:pt x="83" y="10"/>
                    </a:cubicBezTo>
                    <a:cubicBezTo>
                      <a:pt x="81" y="10"/>
                      <a:pt x="80" y="10"/>
                      <a:pt x="80" y="9"/>
                    </a:cubicBezTo>
                    <a:cubicBezTo>
                      <a:pt x="79" y="7"/>
                      <a:pt x="80" y="6"/>
                      <a:pt x="81" y="4"/>
                    </a:cubicBezTo>
                    <a:cubicBezTo>
                      <a:pt x="79" y="6"/>
                      <a:pt x="76" y="7"/>
                      <a:pt x="73" y="6"/>
                    </a:cubicBezTo>
                    <a:cubicBezTo>
                      <a:pt x="71" y="6"/>
                      <a:pt x="68" y="9"/>
                      <a:pt x="65" y="11"/>
                    </a:cubicBezTo>
                    <a:cubicBezTo>
                      <a:pt x="64" y="12"/>
                      <a:pt x="63" y="13"/>
                      <a:pt x="62" y="13"/>
                    </a:cubicBezTo>
                    <a:cubicBezTo>
                      <a:pt x="59" y="16"/>
                      <a:pt x="55" y="15"/>
                      <a:pt x="53" y="12"/>
                    </a:cubicBezTo>
                    <a:cubicBezTo>
                      <a:pt x="52" y="10"/>
                      <a:pt x="52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48" y="9"/>
                      <a:pt x="44" y="8"/>
                      <a:pt x="42" y="5"/>
                    </a:cubicBezTo>
                    <a:cubicBezTo>
                      <a:pt x="41" y="4"/>
                      <a:pt x="41" y="3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32" y="1"/>
                      <a:pt x="32" y="3"/>
                      <a:pt x="32" y="4"/>
                    </a:cubicBezTo>
                    <a:cubicBezTo>
                      <a:pt x="31" y="5"/>
                      <a:pt x="31" y="7"/>
                      <a:pt x="33" y="10"/>
                    </a:cubicBezTo>
                    <a:cubicBezTo>
                      <a:pt x="34" y="10"/>
                      <a:pt x="34" y="11"/>
                      <a:pt x="35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4" y="17"/>
                      <a:pt x="32" y="18"/>
                      <a:pt x="31" y="18"/>
                    </a:cubicBezTo>
                    <a:cubicBezTo>
                      <a:pt x="31" y="18"/>
                      <a:pt x="30" y="18"/>
                      <a:pt x="30" y="18"/>
                    </a:cubicBezTo>
                    <a:cubicBezTo>
                      <a:pt x="30" y="19"/>
                      <a:pt x="29" y="21"/>
                      <a:pt x="26" y="21"/>
                    </a:cubicBezTo>
                    <a:cubicBezTo>
                      <a:pt x="24" y="21"/>
                      <a:pt x="21" y="19"/>
                      <a:pt x="19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8"/>
                      <a:pt x="14" y="18"/>
                      <a:pt x="13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1" y="31"/>
                      <a:pt x="9" y="32"/>
                      <a:pt x="8" y="33"/>
                    </a:cubicBezTo>
                    <a:cubicBezTo>
                      <a:pt x="10" y="35"/>
                      <a:pt x="12" y="38"/>
                      <a:pt x="11" y="40"/>
                    </a:cubicBezTo>
                    <a:cubicBezTo>
                      <a:pt x="10" y="41"/>
                      <a:pt x="9" y="41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6"/>
                      <a:pt x="6" y="47"/>
                      <a:pt x="2" y="48"/>
                    </a:cubicBezTo>
                    <a:cubicBezTo>
                      <a:pt x="2" y="49"/>
                      <a:pt x="2" y="50"/>
                      <a:pt x="2" y="52"/>
                    </a:cubicBezTo>
                    <a:cubicBezTo>
                      <a:pt x="1" y="52"/>
                      <a:pt x="1" y="53"/>
                      <a:pt x="1" y="53"/>
                    </a:cubicBezTo>
                    <a:cubicBezTo>
                      <a:pt x="1" y="55"/>
                      <a:pt x="1" y="56"/>
                      <a:pt x="1" y="58"/>
                    </a:cubicBezTo>
                    <a:cubicBezTo>
                      <a:pt x="1" y="58"/>
                      <a:pt x="1" y="58"/>
                      <a:pt x="1" y="59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2" name="Freeform 1210"/>
              <p:cNvSpPr>
                <a:spLocks/>
              </p:cNvSpPr>
              <p:nvPr/>
            </p:nvSpPr>
            <p:spPr bwMode="auto">
              <a:xfrm>
                <a:off x="2769" y="2894"/>
                <a:ext cx="109" cy="176"/>
              </a:xfrm>
              <a:custGeom>
                <a:avLst/>
                <a:gdLst>
                  <a:gd name="T0" fmla="*/ 77 w 114"/>
                  <a:gd name="T1" fmla="*/ 1 h 183"/>
                  <a:gd name="T2" fmla="*/ 65 w 114"/>
                  <a:gd name="T3" fmla="*/ 3 h 183"/>
                  <a:gd name="T4" fmla="*/ 56 w 114"/>
                  <a:gd name="T5" fmla="*/ 8 h 183"/>
                  <a:gd name="T6" fmla="*/ 55 w 114"/>
                  <a:gd name="T7" fmla="*/ 17 h 183"/>
                  <a:gd name="T8" fmla="*/ 48 w 114"/>
                  <a:gd name="T9" fmla="*/ 22 h 183"/>
                  <a:gd name="T10" fmla="*/ 43 w 114"/>
                  <a:gd name="T11" fmla="*/ 29 h 183"/>
                  <a:gd name="T12" fmla="*/ 37 w 114"/>
                  <a:gd name="T13" fmla="*/ 27 h 183"/>
                  <a:gd name="T14" fmla="*/ 27 w 114"/>
                  <a:gd name="T15" fmla="*/ 27 h 183"/>
                  <a:gd name="T16" fmla="*/ 9 w 114"/>
                  <a:gd name="T17" fmla="*/ 20 h 183"/>
                  <a:gd name="T18" fmla="*/ 3 w 114"/>
                  <a:gd name="T19" fmla="*/ 17 h 183"/>
                  <a:gd name="T20" fmla="*/ 1 w 114"/>
                  <a:gd name="T21" fmla="*/ 19 h 183"/>
                  <a:gd name="T22" fmla="*/ 0 w 114"/>
                  <a:gd name="T23" fmla="*/ 19 h 183"/>
                  <a:gd name="T24" fmla="*/ 11 w 114"/>
                  <a:gd name="T25" fmla="*/ 27 h 183"/>
                  <a:gd name="T26" fmla="*/ 28 w 114"/>
                  <a:gd name="T27" fmla="*/ 41 h 183"/>
                  <a:gd name="T28" fmla="*/ 30 w 114"/>
                  <a:gd name="T29" fmla="*/ 57 h 183"/>
                  <a:gd name="T30" fmla="*/ 32 w 114"/>
                  <a:gd name="T31" fmla="*/ 73 h 183"/>
                  <a:gd name="T32" fmla="*/ 34 w 114"/>
                  <a:gd name="T33" fmla="*/ 76 h 183"/>
                  <a:gd name="T34" fmla="*/ 34 w 114"/>
                  <a:gd name="T35" fmla="*/ 79 h 183"/>
                  <a:gd name="T36" fmla="*/ 42 w 114"/>
                  <a:gd name="T37" fmla="*/ 82 h 183"/>
                  <a:gd name="T38" fmla="*/ 47 w 114"/>
                  <a:gd name="T39" fmla="*/ 98 h 183"/>
                  <a:gd name="T40" fmla="*/ 39 w 114"/>
                  <a:gd name="T41" fmla="*/ 102 h 183"/>
                  <a:gd name="T42" fmla="*/ 20 w 114"/>
                  <a:gd name="T43" fmla="*/ 120 h 183"/>
                  <a:gd name="T44" fmla="*/ 5 w 114"/>
                  <a:gd name="T45" fmla="*/ 130 h 183"/>
                  <a:gd name="T46" fmla="*/ 1 w 114"/>
                  <a:gd name="T47" fmla="*/ 138 h 183"/>
                  <a:gd name="T48" fmla="*/ 4 w 114"/>
                  <a:gd name="T49" fmla="*/ 149 h 183"/>
                  <a:gd name="T50" fmla="*/ 2 w 114"/>
                  <a:gd name="T51" fmla="*/ 172 h 183"/>
                  <a:gd name="T52" fmla="*/ 12 w 114"/>
                  <a:gd name="T53" fmla="*/ 176 h 183"/>
                  <a:gd name="T54" fmla="*/ 19 w 114"/>
                  <a:gd name="T55" fmla="*/ 180 h 183"/>
                  <a:gd name="T56" fmla="*/ 31 w 114"/>
                  <a:gd name="T57" fmla="*/ 183 h 183"/>
                  <a:gd name="T58" fmla="*/ 74 w 114"/>
                  <a:gd name="T59" fmla="*/ 174 h 183"/>
                  <a:gd name="T60" fmla="*/ 77 w 114"/>
                  <a:gd name="T61" fmla="*/ 170 h 183"/>
                  <a:gd name="T62" fmla="*/ 97 w 114"/>
                  <a:gd name="T63" fmla="*/ 154 h 183"/>
                  <a:gd name="T64" fmla="*/ 111 w 114"/>
                  <a:gd name="T65" fmla="*/ 131 h 183"/>
                  <a:gd name="T66" fmla="*/ 96 w 114"/>
                  <a:gd name="T67" fmla="*/ 117 h 183"/>
                  <a:gd name="T68" fmla="*/ 103 w 114"/>
                  <a:gd name="T69" fmla="*/ 112 h 183"/>
                  <a:gd name="T70" fmla="*/ 98 w 114"/>
                  <a:gd name="T71" fmla="*/ 101 h 183"/>
                  <a:gd name="T72" fmla="*/ 95 w 114"/>
                  <a:gd name="T73" fmla="*/ 94 h 183"/>
                  <a:gd name="T74" fmla="*/ 94 w 114"/>
                  <a:gd name="T75" fmla="*/ 84 h 183"/>
                  <a:gd name="T76" fmla="*/ 98 w 114"/>
                  <a:gd name="T77" fmla="*/ 79 h 183"/>
                  <a:gd name="T78" fmla="*/ 87 w 114"/>
                  <a:gd name="T79" fmla="*/ 62 h 183"/>
                  <a:gd name="T80" fmla="*/ 91 w 114"/>
                  <a:gd name="T81" fmla="*/ 53 h 183"/>
                  <a:gd name="T82" fmla="*/ 90 w 114"/>
                  <a:gd name="T83" fmla="*/ 40 h 183"/>
                  <a:gd name="T84" fmla="*/ 81 w 114"/>
                  <a:gd name="T85" fmla="*/ 33 h 183"/>
                  <a:gd name="T86" fmla="*/ 85 w 114"/>
                  <a:gd name="T87" fmla="*/ 18 h 183"/>
                  <a:gd name="T88" fmla="*/ 87 w 114"/>
                  <a:gd name="T89" fmla="*/ 15 h 183"/>
                  <a:gd name="T90" fmla="*/ 89 w 114"/>
                  <a:gd name="T91" fmla="*/ 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4" h="183">
                    <a:moveTo>
                      <a:pt x="89" y="8"/>
                    </a:moveTo>
                    <a:cubicBezTo>
                      <a:pt x="89" y="8"/>
                      <a:pt x="86" y="6"/>
                      <a:pt x="85" y="6"/>
                    </a:cubicBezTo>
                    <a:cubicBezTo>
                      <a:pt x="82" y="5"/>
                      <a:pt x="79" y="3"/>
                      <a:pt x="77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0"/>
                      <a:pt x="72" y="0"/>
                      <a:pt x="72" y="1"/>
                    </a:cubicBezTo>
                    <a:cubicBezTo>
                      <a:pt x="70" y="3"/>
                      <a:pt x="68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3"/>
                      <a:pt x="61" y="3"/>
                      <a:pt x="61" y="3"/>
                    </a:cubicBezTo>
                    <a:cubicBezTo>
                      <a:pt x="60" y="5"/>
                      <a:pt x="58" y="7"/>
                      <a:pt x="56" y="8"/>
                    </a:cubicBezTo>
                    <a:cubicBezTo>
                      <a:pt x="55" y="9"/>
                      <a:pt x="54" y="9"/>
                      <a:pt x="54" y="10"/>
                    </a:cubicBezTo>
                    <a:cubicBezTo>
                      <a:pt x="54" y="11"/>
                      <a:pt x="54" y="12"/>
                      <a:pt x="54" y="13"/>
                    </a:cubicBezTo>
                    <a:cubicBezTo>
                      <a:pt x="54" y="14"/>
                      <a:pt x="55" y="16"/>
                      <a:pt x="55" y="17"/>
                    </a:cubicBezTo>
                    <a:cubicBezTo>
                      <a:pt x="55" y="18"/>
                      <a:pt x="55" y="19"/>
                      <a:pt x="54" y="20"/>
                    </a:cubicBezTo>
                    <a:cubicBezTo>
                      <a:pt x="53" y="21"/>
                      <a:pt x="52" y="22"/>
                      <a:pt x="49" y="22"/>
                    </a:cubicBezTo>
                    <a:cubicBezTo>
                      <a:pt x="49" y="22"/>
                      <a:pt x="49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3"/>
                      <a:pt x="48" y="25"/>
                      <a:pt x="46" y="27"/>
                    </a:cubicBezTo>
                    <a:cubicBezTo>
                      <a:pt x="46" y="28"/>
                      <a:pt x="45" y="29"/>
                      <a:pt x="43" y="29"/>
                    </a:cubicBezTo>
                    <a:cubicBezTo>
                      <a:pt x="41" y="29"/>
                      <a:pt x="40" y="28"/>
                      <a:pt x="40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8" y="27"/>
                      <a:pt x="38" y="27"/>
                      <a:pt x="37" y="27"/>
                    </a:cubicBezTo>
                    <a:cubicBezTo>
                      <a:pt x="36" y="27"/>
                      <a:pt x="34" y="26"/>
                      <a:pt x="33" y="26"/>
                    </a:cubicBezTo>
                    <a:cubicBezTo>
                      <a:pt x="33" y="25"/>
                      <a:pt x="32" y="25"/>
                      <a:pt x="31" y="25"/>
                    </a:cubicBezTo>
                    <a:cubicBezTo>
                      <a:pt x="31" y="26"/>
                      <a:pt x="29" y="27"/>
                      <a:pt x="27" y="27"/>
                    </a:cubicBezTo>
                    <a:cubicBezTo>
                      <a:pt x="25" y="27"/>
                      <a:pt x="23" y="27"/>
                      <a:pt x="20" y="26"/>
                    </a:cubicBezTo>
                    <a:cubicBezTo>
                      <a:pt x="19" y="26"/>
                      <a:pt x="18" y="26"/>
                      <a:pt x="17" y="25"/>
                    </a:cubicBezTo>
                    <a:cubicBezTo>
                      <a:pt x="14" y="25"/>
                      <a:pt x="11" y="22"/>
                      <a:pt x="9" y="20"/>
                    </a:cubicBezTo>
                    <a:cubicBezTo>
                      <a:pt x="8" y="18"/>
                      <a:pt x="6" y="16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4" y="22"/>
                    </a:cubicBezTo>
                    <a:cubicBezTo>
                      <a:pt x="5" y="23"/>
                      <a:pt x="7" y="25"/>
                      <a:pt x="9" y="26"/>
                    </a:cubicBezTo>
                    <a:cubicBezTo>
                      <a:pt x="9" y="26"/>
                      <a:pt x="10" y="27"/>
                      <a:pt x="11" y="27"/>
                    </a:cubicBezTo>
                    <a:cubicBezTo>
                      <a:pt x="12" y="28"/>
                      <a:pt x="14" y="28"/>
                      <a:pt x="15" y="29"/>
                    </a:cubicBezTo>
                    <a:cubicBezTo>
                      <a:pt x="22" y="32"/>
                      <a:pt x="29" y="34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3"/>
                      <a:pt x="27" y="47"/>
                      <a:pt x="28" y="47"/>
                    </a:cubicBezTo>
                    <a:cubicBezTo>
                      <a:pt x="30" y="49"/>
                      <a:pt x="30" y="52"/>
                      <a:pt x="30" y="54"/>
                    </a:cubicBezTo>
                    <a:cubicBezTo>
                      <a:pt x="30" y="55"/>
                      <a:pt x="30" y="57"/>
                      <a:pt x="30" y="57"/>
                    </a:cubicBezTo>
                    <a:cubicBezTo>
                      <a:pt x="33" y="59"/>
                      <a:pt x="34" y="63"/>
                      <a:pt x="33" y="66"/>
                    </a:cubicBezTo>
                    <a:cubicBezTo>
                      <a:pt x="32" y="69"/>
                      <a:pt x="31" y="70"/>
                      <a:pt x="30" y="71"/>
                    </a:cubicBezTo>
                    <a:cubicBezTo>
                      <a:pt x="31" y="71"/>
                      <a:pt x="31" y="73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4" y="76"/>
                      <a:pt x="34" y="76"/>
                    </a:cubicBezTo>
                    <a:cubicBezTo>
                      <a:pt x="34" y="76"/>
                      <a:pt x="34" y="77"/>
                      <a:pt x="34" y="77"/>
                    </a:cubicBezTo>
                    <a:cubicBezTo>
                      <a:pt x="34" y="77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6" y="79"/>
                      <a:pt x="38" y="80"/>
                      <a:pt x="40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7" y="84"/>
                      <a:pt x="47" y="88"/>
                      <a:pt x="48" y="91"/>
                    </a:cubicBezTo>
                    <a:cubicBezTo>
                      <a:pt x="48" y="92"/>
                      <a:pt x="48" y="92"/>
                      <a:pt x="48" y="93"/>
                    </a:cubicBezTo>
                    <a:cubicBezTo>
                      <a:pt x="48" y="96"/>
                      <a:pt x="48" y="97"/>
                      <a:pt x="47" y="98"/>
                    </a:cubicBezTo>
                    <a:cubicBezTo>
                      <a:pt x="46" y="99"/>
                      <a:pt x="44" y="100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1" y="98"/>
                      <a:pt x="40" y="99"/>
                      <a:pt x="39" y="102"/>
                    </a:cubicBezTo>
                    <a:cubicBezTo>
                      <a:pt x="38" y="108"/>
                      <a:pt x="31" y="115"/>
                      <a:pt x="26" y="115"/>
                    </a:cubicBezTo>
                    <a:cubicBezTo>
                      <a:pt x="25" y="115"/>
                      <a:pt x="25" y="116"/>
                      <a:pt x="24" y="117"/>
                    </a:cubicBezTo>
                    <a:cubicBezTo>
                      <a:pt x="23" y="118"/>
                      <a:pt x="22" y="120"/>
                      <a:pt x="20" y="120"/>
                    </a:cubicBezTo>
                    <a:cubicBezTo>
                      <a:pt x="17" y="121"/>
                      <a:pt x="15" y="122"/>
                      <a:pt x="15" y="124"/>
                    </a:cubicBezTo>
                    <a:cubicBezTo>
                      <a:pt x="15" y="126"/>
                      <a:pt x="15" y="127"/>
                      <a:pt x="14" y="128"/>
                    </a:cubicBezTo>
                    <a:cubicBezTo>
                      <a:pt x="12" y="130"/>
                      <a:pt x="8" y="130"/>
                      <a:pt x="5" y="130"/>
                    </a:cubicBezTo>
                    <a:cubicBezTo>
                      <a:pt x="5" y="130"/>
                      <a:pt x="5" y="132"/>
                      <a:pt x="4" y="132"/>
                    </a:cubicBezTo>
                    <a:cubicBezTo>
                      <a:pt x="4" y="134"/>
                      <a:pt x="3" y="136"/>
                      <a:pt x="1" y="137"/>
                    </a:cubicBezTo>
                    <a:cubicBezTo>
                      <a:pt x="1" y="137"/>
                      <a:pt x="1" y="138"/>
                      <a:pt x="1" y="138"/>
                    </a:cubicBezTo>
                    <a:cubicBezTo>
                      <a:pt x="1" y="138"/>
                      <a:pt x="1" y="139"/>
                      <a:pt x="2" y="141"/>
                    </a:cubicBezTo>
                    <a:cubicBezTo>
                      <a:pt x="4" y="143"/>
                      <a:pt x="4" y="146"/>
                      <a:pt x="4" y="147"/>
                    </a:cubicBezTo>
                    <a:cubicBezTo>
                      <a:pt x="4" y="148"/>
                      <a:pt x="4" y="149"/>
                      <a:pt x="4" y="149"/>
                    </a:cubicBezTo>
                    <a:cubicBezTo>
                      <a:pt x="4" y="149"/>
                      <a:pt x="4" y="150"/>
                      <a:pt x="4" y="150"/>
                    </a:cubicBezTo>
                    <a:cubicBezTo>
                      <a:pt x="6" y="153"/>
                      <a:pt x="8" y="158"/>
                      <a:pt x="6" y="163"/>
                    </a:cubicBezTo>
                    <a:cubicBezTo>
                      <a:pt x="4" y="168"/>
                      <a:pt x="3" y="171"/>
                      <a:pt x="2" y="172"/>
                    </a:cubicBezTo>
                    <a:cubicBezTo>
                      <a:pt x="4" y="172"/>
                      <a:pt x="5" y="173"/>
                      <a:pt x="6" y="174"/>
                    </a:cubicBezTo>
                    <a:cubicBezTo>
                      <a:pt x="8" y="175"/>
                      <a:pt x="10" y="176"/>
                      <a:pt x="11" y="176"/>
                    </a:cubicBezTo>
                    <a:cubicBezTo>
                      <a:pt x="11" y="176"/>
                      <a:pt x="12" y="176"/>
                      <a:pt x="12" y="176"/>
                    </a:cubicBezTo>
                    <a:cubicBezTo>
                      <a:pt x="14" y="176"/>
                      <a:pt x="15" y="178"/>
                      <a:pt x="16" y="179"/>
                    </a:cubicBezTo>
                    <a:cubicBezTo>
                      <a:pt x="17" y="179"/>
                      <a:pt x="17" y="180"/>
                      <a:pt x="17" y="180"/>
                    </a:cubicBezTo>
                    <a:cubicBezTo>
                      <a:pt x="18" y="180"/>
                      <a:pt x="19" y="180"/>
                      <a:pt x="19" y="180"/>
                    </a:cubicBezTo>
                    <a:cubicBezTo>
                      <a:pt x="21" y="180"/>
                      <a:pt x="21" y="180"/>
                      <a:pt x="22" y="181"/>
                    </a:cubicBezTo>
                    <a:cubicBezTo>
                      <a:pt x="24" y="182"/>
                      <a:pt x="25" y="183"/>
                      <a:pt x="30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5" y="182"/>
                      <a:pt x="42" y="180"/>
                      <a:pt x="49" y="178"/>
                    </a:cubicBezTo>
                    <a:cubicBezTo>
                      <a:pt x="55" y="176"/>
                      <a:pt x="62" y="175"/>
                      <a:pt x="66" y="175"/>
                    </a:cubicBezTo>
                    <a:cubicBezTo>
                      <a:pt x="69" y="175"/>
                      <a:pt x="72" y="174"/>
                      <a:pt x="74" y="174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6" y="172"/>
                      <a:pt x="76" y="171"/>
                      <a:pt x="77" y="170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8" y="169"/>
                      <a:pt x="79" y="168"/>
                      <a:pt x="80" y="167"/>
                    </a:cubicBezTo>
                    <a:cubicBezTo>
                      <a:pt x="82" y="165"/>
                      <a:pt x="84" y="163"/>
                      <a:pt x="87" y="162"/>
                    </a:cubicBezTo>
                    <a:cubicBezTo>
                      <a:pt x="91" y="159"/>
                      <a:pt x="95" y="157"/>
                      <a:pt x="97" y="154"/>
                    </a:cubicBezTo>
                    <a:cubicBezTo>
                      <a:pt x="98" y="150"/>
                      <a:pt x="102" y="147"/>
                      <a:pt x="106" y="145"/>
                    </a:cubicBezTo>
                    <a:cubicBezTo>
                      <a:pt x="109" y="142"/>
                      <a:pt x="112" y="140"/>
                      <a:pt x="113" y="138"/>
                    </a:cubicBezTo>
                    <a:cubicBezTo>
                      <a:pt x="114" y="136"/>
                      <a:pt x="114" y="135"/>
                      <a:pt x="111" y="131"/>
                    </a:cubicBezTo>
                    <a:cubicBezTo>
                      <a:pt x="109" y="129"/>
                      <a:pt x="105" y="127"/>
                      <a:pt x="102" y="125"/>
                    </a:cubicBezTo>
                    <a:cubicBezTo>
                      <a:pt x="99" y="123"/>
                      <a:pt x="96" y="121"/>
                      <a:pt x="96" y="119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7" y="116"/>
                      <a:pt x="99" y="115"/>
                      <a:pt x="100" y="114"/>
                    </a:cubicBezTo>
                    <a:cubicBezTo>
                      <a:pt x="101" y="114"/>
                      <a:pt x="102" y="113"/>
                      <a:pt x="102" y="113"/>
                    </a:cubicBezTo>
                    <a:cubicBezTo>
                      <a:pt x="103" y="113"/>
                      <a:pt x="103" y="113"/>
                      <a:pt x="103" y="112"/>
                    </a:cubicBezTo>
                    <a:cubicBezTo>
                      <a:pt x="103" y="112"/>
                      <a:pt x="102" y="111"/>
                      <a:pt x="101" y="110"/>
                    </a:cubicBezTo>
                    <a:cubicBezTo>
                      <a:pt x="99" y="110"/>
                      <a:pt x="98" y="109"/>
                      <a:pt x="97" y="107"/>
                    </a:cubicBezTo>
                    <a:cubicBezTo>
                      <a:pt x="95" y="105"/>
                      <a:pt x="97" y="102"/>
                      <a:pt x="98" y="101"/>
                    </a:cubicBezTo>
                    <a:cubicBezTo>
                      <a:pt x="98" y="101"/>
                      <a:pt x="97" y="101"/>
                      <a:pt x="97" y="101"/>
                    </a:cubicBezTo>
                    <a:cubicBezTo>
                      <a:pt x="95" y="100"/>
                      <a:pt x="93" y="99"/>
                      <a:pt x="93" y="97"/>
                    </a:cubicBezTo>
                    <a:cubicBezTo>
                      <a:pt x="92" y="95"/>
                      <a:pt x="94" y="94"/>
                      <a:pt x="95" y="94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1"/>
                      <a:pt x="92" y="87"/>
                      <a:pt x="94" y="84"/>
                    </a:cubicBezTo>
                    <a:cubicBezTo>
                      <a:pt x="95" y="82"/>
                      <a:pt x="97" y="82"/>
                      <a:pt x="98" y="81"/>
                    </a:cubicBezTo>
                    <a:cubicBezTo>
                      <a:pt x="98" y="81"/>
                      <a:pt x="98" y="81"/>
                      <a:pt x="99" y="81"/>
                    </a:cubicBezTo>
                    <a:cubicBezTo>
                      <a:pt x="98" y="81"/>
                      <a:pt x="98" y="80"/>
                      <a:pt x="98" y="79"/>
                    </a:cubicBezTo>
                    <a:cubicBezTo>
                      <a:pt x="95" y="74"/>
                      <a:pt x="91" y="68"/>
                      <a:pt x="88" y="64"/>
                    </a:cubicBezTo>
                    <a:cubicBezTo>
                      <a:pt x="88" y="64"/>
                      <a:pt x="88" y="63"/>
                      <a:pt x="87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2"/>
                      <a:pt x="87" y="61"/>
                      <a:pt x="86" y="61"/>
                    </a:cubicBezTo>
                    <a:cubicBezTo>
                      <a:pt x="86" y="60"/>
                      <a:pt x="86" y="60"/>
                      <a:pt x="86" y="59"/>
                    </a:cubicBezTo>
                    <a:cubicBezTo>
                      <a:pt x="87" y="57"/>
                      <a:pt x="89" y="54"/>
                      <a:pt x="91" y="53"/>
                    </a:cubicBezTo>
                    <a:cubicBezTo>
                      <a:pt x="91" y="53"/>
                      <a:pt x="91" y="53"/>
                      <a:pt x="92" y="52"/>
                    </a:cubicBezTo>
                    <a:cubicBezTo>
                      <a:pt x="94" y="51"/>
                      <a:pt x="97" y="47"/>
                      <a:pt x="97" y="46"/>
                    </a:cubicBezTo>
                    <a:cubicBezTo>
                      <a:pt x="97" y="45"/>
                      <a:pt x="92" y="41"/>
                      <a:pt x="90" y="40"/>
                    </a:cubicBezTo>
                    <a:cubicBezTo>
                      <a:pt x="90" y="39"/>
                      <a:pt x="89" y="39"/>
                      <a:pt x="89" y="39"/>
                    </a:cubicBezTo>
                    <a:cubicBezTo>
                      <a:pt x="87" y="39"/>
                      <a:pt x="84" y="38"/>
                      <a:pt x="82" y="35"/>
                    </a:cubicBezTo>
                    <a:cubicBezTo>
                      <a:pt x="82" y="34"/>
                      <a:pt x="81" y="33"/>
                      <a:pt x="81" y="33"/>
                    </a:cubicBezTo>
                    <a:cubicBezTo>
                      <a:pt x="80" y="31"/>
                      <a:pt x="79" y="29"/>
                      <a:pt x="81" y="26"/>
                    </a:cubicBezTo>
                    <a:cubicBezTo>
                      <a:pt x="82" y="25"/>
                      <a:pt x="82" y="23"/>
                      <a:pt x="82" y="22"/>
                    </a:cubicBezTo>
                    <a:cubicBezTo>
                      <a:pt x="82" y="19"/>
                      <a:pt x="84" y="19"/>
                      <a:pt x="85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7" y="17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5"/>
                    </a:cubicBezTo>
                    <a:cubicBezTo>
                      <a:pt x="88" y="15"/>
                      <a:pt x="88" y="14"/>
                      <a:pt x="89" y="13"/>
                    </a:cubicBezTo>
                    <a:cubicBezTo>
                      <a:pt x="89" y="13"/>
                      <a:pt x="89" y="12"/>
                      <a:pt x="89" y="12"/>
                    </a:cubicBezTo>
                    <a:cubicBezTo>
                      <a:pt x="89" y="10"/>
                      <a:pt x="89" y="9"/>
                      <a:pt x="89" y="8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3" name="Freeform 1211"/>
              <p:cNvSpPr>
                <a:spLocks/>
              </p:cNvSpPr>
              <p:nvPr/>
            </p:nvSpPr>
            <p:spPr bwMode="auto">
              <a:xfrm>
                <a:off x="2493" y="3211"/>
                <a:ext cx="137" cy="116"/>
              </a:xfrm>
              <a:custGeom>
                <a:avLst/>
                <a:gdLst>
                  <a:gd name="T0" fmla="*/ 98 w 143"/>
                  <a:gd name="T1" fmla="*/ 106 h 121"/>
                  <a:gd name="T2" fmla="*/ 130 w 143"/>
                  <a:gd name="T3" fmla="*/ 107 h 121"/>
                  <a:gd name="T4" fmla="*/ 138 w 143"/>
                  <a:gd name="T5" fmla="*/ 101 h 121"/>
                  <a:gd name="T6" fmla="*/ 130 w 143"/>
                  <a:gd name="T7" fmla="*/ 97 h 121"/>
                  <a:gd name="T8" fmla="*/ 130 w 143"/>
                  <a:gd name="T9" fmla="*/ 91 h 121"/>
                  <a:gd name="T10" fmla="*/ 129 w 143"/>
                  <a:gd name="T11" fmla="*/ 83 h 121"/>
                  <a:gd name="T12" fmla="*/ 132 w 143"/>
                  <a:gd name="T13" fmla="*/ 81 h 121"/>
                  <a:gd name="T14" fmla="*/ 130 w 143"/>
                  <a:gd name="T15" fmla="*/ 74 h 121"/>
                  <a:gd name="T16" fmla="*/ 127 w 143"/>
                  <a:gd name="T17" fmla="*/ 70 h 121"/>
                  <a:gd name="T18" fmla="*/ 121 w 143"/>
                  <a:gd name="T19" fmla="*/ 68 h 121"/>
                  <a:gd name="T20" fmla="*/ 122 w 143"/>
                  <a:gd name="T21" fmla="*/ 64 h 121"/>
                  <a:gd name="T22" fmla="*/ 130 w 143"/>
                  <a:gd name="T23" fmla="*/ 53 h 121"/>
                  <a:gd name="T24" fmla="*/ 131 w 143"/>
                  <a:gd name="T25" fmla="*/ 52 h 121"/>
                  <a:gd name="T26" fmla="*/ 132 w 143"/>
                  <a:gd name="T27" fmla="*/ 51 h 121"/>
                  <a:gd name="T28" fmla="*/ 134 w 143"/>
                  <a:gd name="T29" fmla="*/ 50 h 121"/>
                  <a:gd name="T30" fmla="*/ 136 w 143"/>
                  <a:gd name="T31" fmla="*/ 49 h 121"/>
                  <a:gd name="T32" fmla="*/ 136 w 143"/>
                  <a:gd name="T33" fmla="*/ 49 h 121"/>
                  <a:gd name="T34" fmla="*/ 137 w 143"/>
                  <a:gd name="T35" fmla="*/ 44 h 121"/>
                  <a:gd name="T36" fmla="*/ 142 w 143"/>
                  <a:gd name="T37" fmla="*/ 32 h 121"/>
                  <a:gd name="T38" fmla="*/ 141 w 143"/>
                  <a:gd name="T39" fmla="*/ 31 h 121"/>
                  <a:gd name="T40" fmla="*/ 138 w 143"/>
                  <a:gd name="T41" fmla="*/ 30 h 121"/>
                  <a:gd name="T42" fmla="*/ 127 w 143"/>
                  <a:gd name="T43" fmla="*/ 25 h 121"/>
                  <a:gd name="T44" fmla="*/ 119 w 143"/>
                  <a:gd name="T45" fmla="*/ 24 h 121"/>
                  <a:gd name="T46" fmla="*/ 116 w 143"/>
                  <a:gd name="T47" fmla="*/ 24 h 121"/>
                  <a:gd name="T48" fmla="*/ 111 w 143"/>
                  <a:gd name="T49" fmla="*/ 20 h 121"/>
                  <a:gd name="T50" fmla="*/ 106 w 143"/>
                  <a:gd name="T51" fmla="*/ 17 h 121"/>
                  <a:gd name="T52" fmla="*/ 106 w 143"/>
                  <a:gd name="T53" fmla="*/ 16 h 121"/>
                  <a:gd name="T54" fmla="*/ 102 w 143"/>
                  <a:gd name="T55" fmla="*/ 18 h 121"/>
                  <a:gd name="T56" fmla="*/ 91 w 143"/>
                  <a:gd name="T57" fmla="*/ 9 h 121"/>
                  <a:gd name="T58" fmla="*/ 86 w 143"/>
                  <a:gd name="T59" fmla="*/ 6 h 121"/>
                  <a:gd name="T60" fmla="*/ 79 w 143"/>
                  <a:gd name="T61" fmla="*/ 0 h 121"/>
                  <a:gd name="T62" fmla="*/ 74 w 143"/>
                  <a:gd name="T63" fmla="*/ 8 h 121"/>
                  <a:gd name="T64" fmla="*/ 56 w 143"/>
                  <a:gd name="T65" fmla="*/ 21 h 121"/>
                  <a:gd name="T66" fmla="*/ 37 w 143"/>
                  <a:gd name="T67" fmla="*/ 20 h 121"/>
                  <a:gd name="T68" fmla="*/ 33 w 143"/>
                  <a:gd name="T69" fmla="*/ 22 h 121"/>
                  <a:gd name="T70" fmla="*/ 29 w 143"/>
                  <a:gd name="T71" fmla="*/ 37 h 121"/>
                  <a:gd name="T72" fmla="*/ 18 w 143"/>
                  <a:gd name="T73" fmla="*/ 35 h 121"/>
                  <a:gd name="T74" fmla="*/ 6 w 143"/>
                  <a:gd name="T75" fmla="*/ 35 h 121"/>
                  <a:gd name="T76" fmla="*/ 2 w 143"/>
                  <a:gd name="T77" fmla="*/ 42 h 121"/>
                  <a:gd name="T78" fmla="*/ 16 w 143"/>
                  <a:gd name="T79" fmla="*/ 48 h 121"/>
                  <a:gd name="T80" fmla="*/ 28 w 143"/>
                  <a:gd name="T81" fmla="*/ 52 h 121"/>
                  <a:gd name="T82" fmla="*/ 42 w 143"/>
                  <a:gd name="T83" fmla="*/ 72 h 121"/>
                  <a:gd name="T84" fmla="*/ 41 w 143"/>
                  <a:gd name="T85" fmla="*/ 89 h 121"/>
                  <a:gd name="T86" fmla="*/ 39 w 143"/>
                  <a:gd name="T87" fmla="*/ 111 h 121"/>
                  <a:gd name="T88" fmla="*/ 51 w 143"/>
                  <a:gd name="T89" fmla="*/ 117 h 121"/>
                  <a:gd name="T90" fmla="*/ 60 w 143"/>
                  <a:gd name="T91" fmla="*/ 114 h 121"/>
                  <a:gd name="T92" fmla="*/ 78 w 143"/>
                  <a:gd name="T93" fmla="*/ 120 h 121"/>
                  <a:gd name="T94" fmla="*/ 87 w 143"/>
                  <a:gd name="T9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3" h="121">
                    <a:moveTo>
                      <a:pt x="87" y="120"/>
                    </a:moveTo>
                    <a:cubicBezTo>
                      <a:pt x="86" y="117"/>
                      <a:pt x="86" y="115"/>
                      <a:pt x="88" y="112"/>
                    </a:cubicBezTo>
                    <a:cubicBezTo>
                      <a:pt x="89" y="109"/>
                      <a:pt x="93" y="107"/>
                      <a:pt x="98" y="106"/>
                    </a:cubicBezTo>
                    <a:cubicBezTo>
                      <a:pt x="98" y="106"/>
                      <a:pt x="99" y="106"/>
                      <a:pt x="100" y="106"/>
                    </a:cubicBezTo>
                    <a:cubicBezTo>
                      <a:pt x="106" y="106"/>
                      <a:pt x="116" y="109"/>
                      <a:pt x="120" y="111"/>
                    </a:cubicBezTo>
                    <a:cubicBezTo>
                      <a:pt x="122" y="113"/>
                      <a:pt x="126" y="112"/>
                      <a:pt x="130" y="107"/>
                    </a:cubicBezTo>
                    <a:cubicBezTo>
                      <a:pt x="133" y="104"/>
                      <a:pt x="135" y="103"/>
                      <a:pt x="137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37" y="102"/>
                      <a:pt x="137" y="101"/>
                      <a:pt x="138" y="101"/>
                    </a:cubicBezTo>
                    <a:cubicBezTo>
                      <a:pt x="137" y="101"/>
                      <a:pt x="137" y="101"/>
                      <a:pt x="136" y="101"/>
                    </a:cubicBezTo>
                    <a:cubicBezTo>
                      <a:pt x="136" y="100"/>
                      <a:pt x="135" y="100"/>
                      <a:pt x="134" y="100"/>
                    </a:cubicBezTo>
                    <a:cubicBezTo>
                      <a:pt x="132" y="100"/>
                      <a:pt x="131" y="99"/>
                      <a:pt x="130" y="97"/>
                    </a:cubicBezTo>
                    <a:cubicBezTo>
                      <a:pt x="129" y="96"/>
                      <a:pt x="129" y="94"/>
                      <a:pt x="130" y="92"/>
                    </a:cubicBezTo>
                    <a:cubicBezTo>
                      <a:pt x="131" y="92"/>
                      <a:pt x="131" y="91"/>
                      <a:pt x="131" y="91"/>
                    </a:cubicBezTo>
                    <a:cubicBezTo>
                      <a:pt x="131" y="92"/>
                      <a:pt x="130" y="91"/>
                      <a:pt x="130" y="91"/>
                    </a:cubicBezTo>
                    <a:cubicBezTo>
                      <a:pt x="129" y="90"/>
                      <a:pt x="128" y="90"/>
                      <a:pt x="127" y="88"/>
                    </a:cubicBezTo>
                    <a:cubicBezTo>
                      <a:pt x="127" y="88"/>
                      <a:pt x="126" y="86"/>
                      <a:pt x="127" y="85"/>
                    </a:cubicBezTo>
                    <a:cubicBezTo>
                      <a:pt x="127" y="83"/>
                      <a:pt x="129" y="83"/>
                      <a:pt x="129" y="83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1" y="82"/>
                      <a:pt x="132" y="81"/>
                      <a:pt x="132" y="81"/>
                    </a:cubicBezTo>
                    <a:cubicBezTo>
                      <a:pt x="131" y="80"/>
                      <a:pt x="130" y="79"/>
                      <a:pt x="130" y="77"/>
                    </a:cubicBezTo>
                    <a:cubicBezTo>
                      <a:pt x="130" y="77"/>
                      <a:pt x="130" y="77"/>
                      <a:pt x="130" y="77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2"/>
                    </a:cubicBezTo>
                    <a:cubicBezTo>
                      <a:pt x="129" y="72"/>
                      <a:pt x="128" y="71"/>
                      <a:pt x="128" y="69"/>
                    </a:cubicBezTo>
                    <a:cubicBezTo>
                      <a:pt x="128" y="69"/>
                      <a:pt x="127" y="69"/>
                      <a:pt x="127" y="70"/>
                    </a:cubicBezTo>
                    <a:cubicBezTo>
                      <a:pt x="126" y="71"/>
                      <a:pt x="125" y="72"/>
                      <a:pt x="124" y="72"/>
                    </a:cubicBezTo>
                    <a:cubicBezTo>
                      <a:pt x="123" y="72"/>
                      <a:pt x="122" y="71"/>
                      <a:pt x="121" y="71"/>
                    </a:cubicBezTo>
                    <a:cubicBezTo>
                      <a:pt x="121" y="70"/>
                      <a:pt x="121" y="70"/>
                      <a:pt x="121" y="68"/>
                    </a:cubicBezTo>
                    <a:cubicBezTo>
                      <a:pt x="121" y="68"/>
                      <a:pt x="121" y="68"/>
                      <a:pt x="121" y="68"/>
                    </a:cubicBezTo>
                    <a:cubicBezTo>
                      <a:pt x="121" y="67"/>
                      <a:pt x="121" y="67"/>
                      <a:pt x="121" y="66"/>
                    </a:cubicBezTo>
                    <a:cubicBezTo>
                      <a:pt x="121" y="65"/>
                      <a:pt x="122" y="65"/>
                      <a:pt x="122" y="64"/>
                    </a:cubicBezTo>
                    <a:cubicBezTo>
                      <a:pt x="123" y="61"/>
                      <a:pt x="125" y="59"/>
                      <a:pt x="127" y="57"/>
                    </a:cubicBezTo>
                    <a:cubicBezTo>
                      <a:pt x="128" y="57"/>
                      <a:pt x="129" y="56"/>
                      <a:pt x="129" y="55"/>
                    </a:cubicBezTo>
                    <a:cubicBezTo>
                      <a:pt x="129" y="54"/>
                      <a:pt x="129" y="54"/>
                      <a:pt x="130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1" y="52"/>
                      <a:pt x="131" y="51"/>
                    </a:cubicBezTo>
                    <a:cubicBezTo>
                      <a:pt x="131" y="51"/>
                      <a:pt x="131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0"/>
                      <a:pt x="132" y="50"/>
                      <a:pt x="133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50"/>
                      <a:pt x="134" y="50"/>
                      <a:pt x="134" y="50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7" y="45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3"/>
                      <a:pt x="137" y="43"/>
                      <a:pt x="137" y="42"/>
                    </a:cubicBezTo>
                    <a:cubicBezTo>
                      <a:pt x="137" y="41"/>
                      <a:pt x="137" y="41"/>
                      <a:pt x="137" y="41"/>
                    </a:cubicBezTo>
                    <a:cubicBezTo>
                      <a:pt x="138" y="38"/>
                      <a:pt x="139" y="35"/>
                      <a:pt x="142" y="32"/>
                    </a:cubicBezTo>
                    <a:cubicBezTo>
                      <a:pt x="142" y="32"/>
                      <a:pt x="142" y="32"/>
                      <a:pt x="143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8" y="30"/>
                      <a:pt x="137" y="29"/>
                      <a:pt x="135" y="29"/>
                    </a:cubicBezTo>
                    <a:cubicBezTo>
                      <a:pt x="132" y="29"/>
                      <a:pt x="129" y="28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7" y="25"/>
                      <a:pt x="126" y="25"/>
                      <a:pt x="125" y="25"/>
                    </a:cubicBezTo>
                    <a:cubicBezTo>
                      <a:pt x="125" y="25"/>
                      <a:pt x="125" y="25"/>
                      <a:pt x="125" y="25"/>
                    </a:cubicBezTo>
                    <a:cubicBezTo>
                      <a:pt x="123" y="24"/>
                      <a:pt x="121" y="24"/>
                      <a:pt x="119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7" y="24"/>
                      <a:pt x="117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5" y="24"/>
                      <a:pt x="115" y="24"/>
                    </a:cubicBezTo>
                    <a:cubicBezTo>
                      <a:pt x="113" y="23"/>
                      <a:pt x="113" y="22"/>
                      <a:pt x="112" y="21"/>
                    </a:cubicBezTo>
                    <a:cubicBezTo>
                      <a:pt x="112" y="21"/>
                      <a:pt x="111" y="20"/>
                      <a:pt x="111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0"/>
                      <a:pt x="108" y="20"/>
                      <a:pt x="106" y="18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5" y="16"/>
                      <a:pt x="105" y="16"/>
                      <a:pt x="105" y="17"/>
                    </a:cubicBezTo>
                    <a:cubicBezTo>
                      <a:pt x="104" y="17"/>
                      <a:pt x="104" y="17"/>
                      <a:pt x="103" y="17"/>
                    </a:cubicBezTo>
                    <a:cubicBezTo>
                      <a:pt x="103" y="17"/>
                      <a:pt x="102" y="18"/>
                      <a:pt x="102" y="18"/>
                    </a:cubicBezTo>
                    <a:cubicBezTo>
                      <a:pt x="100" y="18"/>
                      <a:pt x="98" y="17"/>
                      <a:pt x="97" y="12"/>
                    </a:cubicBezTo>
                    <a:cubicBezTo>
                      <a:pt x="97" y="12"/>
                      <a:pt x="95" y="11"/>
                      <a:pt x="94" y="10"/>
                    </a:cubicBezTo>
                    <a:cubicBezTo>
                      <a:pt x="93" y="10"/>
                      <a:pt x="92" y="10"/>
                      <a:pt x="91" y="9"/>
                    </a:cubicBezTo>
                    <a:cubicBezTo>
                      <a:pt x="90" y="9"/>
                      <a:pt x="89" y="8"/>
                      <a:pt x="88" y="7"/>
                    </a:cubicBezTo>
                    <a:cubicBezTo>
                      <a:pt x="88" y="6"/>
                      <a:pt x="88" y="6"/>
                      <a:pt x="87" y="6"/>
                    </a:cubicBezTo>
                    <a:cubicBezTo>
                      <a:pt x="87" y="6"/>
                      <a:pt x="86" y="6"/>
                      <a:pt x="86" y="6"/>
                    </a:cubicBezTo>
                    <a:cubicBezTo>
                      <a:pt x="83" y="6"/>
                      <a:pt x="81" y="2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0"/>
                      <a:pt x="76" y="1"/>
                      <a:pt x="75" y="2"/>
                    </a:cubicBezTo>
                    <a:cubicBezTo>
                      <a:pt x="74" y="3"/>
                      <a:pt x="73" y="5"/>
                      <a:pt x="74" y="8"/>
                    </a:cubicBezTo>
                    <a:cubicBezTo>
                      <a:pt x="74" y="10"/>
                      <a:pt x="73" y="13"/>
                      <a:pt x="72" y="14"/>
                    </a:cubicBezTo>
                    <a:cubicBezTo>
                      <a:pt x="70" y="17"/>
                      <a:pt x="65" y="18"/>
                      <a:pt x="60" y="18"/>
                    </a:cubicBezTo>
                    <a:cubicBezTo>
                      <a:pt x="57" y="18"/>
                      <a:pt x="57" y="19"/>
                      <a:pt x="56" y="21"/>
                    </a:cubicBezTo>
                    <a:cubicBezTo>
                      <a:pt x="56" y="23"/>
                      <a:pt x="55" y="24"/>
                      <a:pt x="54" y="26"/>
                    </a:cubicBezTo>
                    <a:cubicBezTo>
                      <a:pt x="53" y="26"/>
                      <a:pt x="52" y="27"/>
                      <a:pt x="50" y="27"/>
                    </a:cubicBezTo>
                    <a:cubicBezTo>
                      <a:pt x="46" y="27"/>
                      <a:pt x="38" y="24"/>
                      <a:pt x="37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2"/>
                    </a:cubicBezTo>
                    <a:cubicBezTo>
                      <a:pt x="36" y="25"/>
                      <a:pt x="37" y="29"/>
                      <a:pt x="37" y="32"/>
                    </a:cubicBezTo>
                    <a:cubicBezTo>
                      <a:pt x="37" y="34"/>
                      <a:pt x="36" y="36"/>
                      <a:pt x="35" y="37"/>
                    </a:cubicBezTo>
                    <a:cubicBezTo>
                      <a:pt x="33" y="38"/>
                      <a:pt x="31" y="38"/>
                      <a:pt x="29" y="37"/>
                    </a:cubicBezTo>
                    <a:cubicBezTo>
                      <a:pt x="27" y="36"/>
                      <a:pt x="25" y="36"/>
                      <a:pt x="25" y="37"/>
                    </a:cubicBezTo>
                    <a:cubicBezTo>
                      <a:pt x="24" y="37"/>
                      <a:pt x="23" y="38"/>
                      <a:pt x="22" y="38"/>
                    </a:cubicBezTo>
                    <a:cubicBezTo>
                      <a:pt x="20" y="38"/>
                      <a:pt x="19" y="36"/>
                      <a:pt x="18" y="35"/>
                    </a:cubicBezTo>
                    <a:cubicBezTo>
                      <a:pt x="18" y="35"/>
                      <a:pt x="17" y="34"/>
                      <a:pt x="16" y="33"/>
                    </a:cubicBezTo>
                    <a:cubicBezTo>
                      <a:pt x="15" y="33"/>
                      <a:pt x="14" y="33"/>
                      <a:pt x="13" y="34"/>
                    </a:cubicBezTo>
                    <a:cubicBezTo>
                      <a:pt x="11" y="34"/>
                      <a:pt x="9" y="35"/>
                      <a:pt x="6" y="35"/>
                    </a:cubicBezTo>
                    <a:cubicBezTo>
                      <a:pt x="3" y="34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ubicBezTo>
                      <a:pt x="2" y="39"/>
                      <a:pt x="2" y="41"/>
                      <a:pt x="2" y="42"/>
                    </a:cubicBezTo>
                    <a:cubicBezTo>
                      <a:pt x="1" y="43"/>
                      <a:pt x="1" y="44"/>
                      <a:pt x="2" y="44"/>
                    </a:cubicBezTo>
                    <a:cubicBezTo>
                      <a:pt x="2" y="44"/>
                      <a:pt x="5" y="45"/>
                      <a:pt x="6" y="45"/>
                    </a:cubicBezTo>
                    <a:cubicBezTo>
                      <a:pt x="9" y="46"/>
                      <a:pt x="13" y="46"/>
                      <a:pt x="16" y="48"/>
                    </a:cubicBezTo>
                    <a:cubicBezTo>
                      <a:pt x="19" y="50"/>
                      <a:pt x="20" y="50"/>
                      <a:pt x="21" y="50"/>
                    </a:cubicBezTo>
                    <a:cubicBezTo>
                      <a:pt x="23" y="50"/>
                      <a:pt x="24" y="50"/>
                      <a:pt x="26" y="51"/>
                    </a:cubicBezTo>
                    <a:cubicBezTo>
                      <a:pt x="27" y="52"/>
                      <a:pt x="27" y="52"/>
                      <a:pt x="28" y="52"/>
                    </a:cubicBezTo>
                    <a:cubicBezTo>
                      <a:pt x="30" y="53"/>
                      <a:pt x="30" y="54"/>
                      <a:pt x="31" y="58"/>
                    </a:cubicBezTo>
                    <a:cubicBezTo>
                      <a:pt x="31" y="61"/>
                      <a:pt x="34" y="64"/>
                      <a:pt x="38" y="65"/>
                    </a:cubicBezTo>
                    <a:cubicBezTo>
                      <a:pt x="43" y="67"/>
                      <a:pt x="42" y="70"/>
                      <a:pt x="42" y="72"/>
                    </a:cubicBezTo>
                    <a:cubicBezTo>
                      <a:pt x="42" y="73"/>
                      <a:pt x="42" y="74"/>
                      <a:pt x="42" y="75"/>
                    </a:cubicBezTo>
                    <a:cubicBezTo>
                      <a:pt x="43" y="78"/>
                      <a:pt x="43" y="81"/>
                      <a:pt x="42" y="84"/>
                    </a:cubicBezTo>
                    <a:cubicBezTo>
                      <a:pt x="41" y="86"/>
                      <a:pt x="40" y="88"/>
                      <a:pt x="41" y="89"/>
                    </a:cubicBezTo>
                    <a:cubicBezTo>
                      <a:pt x="41" y="93"/>
                      <a:pt x="39" y="104"/>
                      <a:pt x="36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40" y="111"/>
                      <a:pt x="40" y="112"/>
                    </a:cubicBezTo>
                    <a:cubicBezTo>
                      <a:pt x="41" y="112"/>
                      <a:pt x="43" y="113"/>
                      <a:pt x="45" y="114"/>
                    </a:cubicBezTo>
                    <a:cubicBezTo>
                      <a:pt x="47" y="115"/>
                      <a:pt x="49" y="116"/>
                      <a:pt x="51" y="117"/>
                    </a:cubicBezTo>
                    <a:cubicBezTo>
                      <a:pt x="52" y="117"/>
                      <a:pt x="54" y="118"/>
                      <a:pt x="55" y="118"/>
                    </a:cubicBezTo>
                    <a:cubicBezTo>
                      <a:pt x="56" y="118"/>
                      <a:pt x="57" y="117"/>
                      <a:pt x="57" y="117"/>
                    </a:cubicBezTo>
                    <a:cubicBezTo>
                      <a:pt x="57" y="116"/>
                      <a:pt x="58" y="114"/>
                      <a:pt x="60" y="114"/>
                    </a:cubicBezTo>
                    <a:cubicBezTo>
                      <a:pt x="63" y="114"/>
                      <a:pt x="65" y="117"/>
                      <a:pt x="66" y="117"/>
                    </a:cubicBezTo>
                    <a:cubicBezTo>
                      <a:pt x="67" y="118"/>
                      <a:pt x="71" y="119"/>
                      <a:pt x="74" y="120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1"/>
                      <a:pt x="81" y="121"/>
                      <a:pt x="83" y="121"/>
                    </a:cubicBezTo>
                    <a:cubicBezTo>
                      <a:pt x="84" y="121"/>
                      <a:pt x="84" y="121"/>
                      <a:pt x="85" y="121"/>
                    </a:cubicBezTo>
                    <a:cubicBezTo>
                      <a:pt x="86" y="120"/>
                      <a:pt x="86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4" name="Freeform 1212"/>
              <p:cNvSpPr>
                <a:spLocks/>
              </p:cNvSpPr>
              <p:nvPr/>
            </p:nvSpPr>
            <p:spPr bwMode="auto">
              <a:xfrm>
                <a:off x="2444" y="3312"/>
                <a:ext cx="134" cy="95"/>
              </a:xfrm>
              <a:custGeom>
                <a:avLst/>
                <a:gdLst>
                  <a:gd name="T0" fmla="*/ 76 w 139"/>
                  <a:gd name="T1" fmla="*/ 5 h 99"/>
                  <a:gd name="T2" fmla="*/ 46 w 139"/>
                  <a:gd name="T3" fmla="*/ 4 h 99"/>
                  <a:gd name="T4" fmla="*/ 17 w 139"/>
                  <a:gd name="T5" fmla="*/ 1 h 99"/>
                  <a:gd name="T6" fmla="*/ 11 w 139"/>
                  <a:gd name="T7" fmla="*/ 2 h 99"/>
                  <a:gd name="T8" fmla="*/ 0 w 139"/>
                  <a:gd name="T9" fmla="*/ 7 h 99"/>
                  <a:gd name="T10" fmla="*/ 6 w 139"/>
                  <a:gd name="T11" fmla="*/ 20 h 99"/>
                  <a:gd name="T12" fmla="*/ 6 w 139"/>
                  <a:gd name="T13" fmla="*/ 19 h 99"/>
                  <a:gd name="T14" fmla="*/ 8 w 139"/>
                  <a:gd name="T15" fmla="*/ 19 h 99"/>
                  <a:gd name="T16" fmla="*/ 8 w 139"/>
                  <a:gd name="T17" fmla="*/ 18 h 99"/>
                  <a:gd name="T18" fmla="*/ 13 w 139"/>
                  <a:gd name="T19" fmla="*/ 22 h 99"/>
                  <a:gd name="T20" fmla="*/ 20 w 139"/>
                  <a:gd name="T21" fmla="*/ 23 h 99"/>
                  <a:gd name="T22" fmla="*/ 26 w 139"/>
                  <a:gd name="T23" fmla="*/ 21 h 99"/>
                  <a:gd name="T24" fmla="*/ 26 w 139"/>
                  <a:gd name="T25" fmla="*/ 21 h 99"/>
                  <a:gd name="T26" fmla="*/ 31 w 139"/>
                  <a:gd name="T27" fmla="*/ 25 h 99"/>
                  <a:gd name="T28" fmla="*/ 35 w 139"/>
                  <a:gd name="T29" fmla="*/ 27 h 99"/>
                  <a:gd name="T30" fmla="*/ 29 w 139"/>
                  <a:gd name="T31" fmla="*/ 34 h 99"/>
                  <a:gd name="T32" fmla="*/ 27 w 139"/>
                  <a:gd name="T33" fmla="*/ 38 h 99"/>
                  <a:gd name="T34" fmla="*/ 26 w 139"/>
                  <a:gd name="T35" fmla="*/ 51 h 99"/>
                  <a:gd name="T36" fmla="*/ 23 w 139"/>
                  <a:gd name="T37" fmla="*/ 56 h 99"/>
                  <a:gd name="T38" fmla="*/ 22 w 139"/>
                  <a:gd name="T39" fmla="*/ 57 h 99"/>
                  <a:gd name="T40" fmla="*/ 24 w 139"/>
                  <a:gd name="T41" fmla="*/ 67 h 99"/>
                  <a:gd name="T42" fmla="*/ 23 w 139"/>
                  <a:gd name="T43" fmla="*/ 70 h 99"/>
                  <a:gd name="T44" fmla="*/ 24 w 139"/>
                  <a:gd name="T45" fmla="*/ 79 h 99"/>
                  <a:gd name="T46" fmla="*/ 21 w 139"/>
                  <a:gd name="T47" fmla="*/ 84 h 99"/>
                  <a:gd name="T48" fmla="*/ 21 w 139"/>
                  <a:gd name="T49" fmla="*/ 84 h 99"/>
                  <a:gd name="T50" fmla="*/ 21 w 139"/>
                  <a:gd name="T51" fmla="*/ 85 h 99"/>
                  <a:gd name="T52" fmla="*/ 21 w 139"/>
                  <a:gd name="T53" fmla="*/ 85 h 99"/>
                  <a:gd name="T54" fmla="*/ 33 w 139"/>
                  <a:gd name="T55" fmla="*/ 92 h 99"/>
                  <a:gd name="T56" fmla="*/ 40 w 139"/>
                  <a:gd name="T57" fmla="*/ 98 h 99"/>
                  <a:gd name="T58" fmla="*/ 47 w 139"/>
                  <a:gd name="T59" fmla="*/ 94 h 99"/>
                  <a:gd name="T60" fmla="*/ 51 w 139"/>
                  <a:gd name="T61" fmla="*/ 94 h 99"/>
                  <a:gd name="T62" fmla="*/ 66 w 139"/>
                  <a:gd name="T63" fmla="*/ 90 h 99"/>
                  <a:gd name="T64" fmla="*/ 75 w 139"/>
                  <a:gd name="T65" fmla="*/ 90 h 99"/>
                  <a:gd name="T66" fmla="*/ 91 w 139"/>
                  <a:gd name="T67" fmla="*/ 80 h 99"/>
                  <a:gd name="T68" fmla="*/ 93 w 139"/>
                  <a:gd name="T69" fmla="*/ 74 h 99"/>
                  <a:gd name="T70" fmla="*/ 102 w 139"/>
                  <a:gd name="T71" fmla="*/ 65 h 99"/>
                  <a:gd name="T72" fmla="*/ 102 w 139"/>
                  <a:gd name="T73" fmla="*/ 48 h 99"/>
                  <a:gd name="T74" fmla="*/ 111 w 139"/>
                  <a:gd name="T75" fmla="*/ 38 h 99"/>
                  <a:gd name="T76" fmla="*/ 130 w 139"/>
                  <a:gd name="T77" fmla="*/ 27 h 99"/>
                  <a:gd name="T78" fmla="*/ 138 w 139"/>
                  <a:gd name="T79" fmla="*/ 18 h 99"/>
                  <a:gd name="T80" fmla="*/ 134 w 139"/>
                  <a:gd name="T81" fmla="*/ 19 h 99"/>
                  <a:gd name="T82" fmla="*/ 124 w 139"/>
                  <a:gd name="T83" fmla="*/ 17 h 99"/>
                  <a:gd name="T84" fmla="*/ 112 w 139"/>
                  <a:gd name="T85" fmla="*/ 13 h 99"/>
                  <a:gd name="T86" fmla="*/ 106 w 139"/>
                  <a:gd name="T87" fmla="*/ 16 h 99"/>
                  <a:gd name="T88" fmla="*/ 94 w 139"/>
                  <a:gd name="T89" fmla="*/ 11 h 99"/>
                  <a:gd name="T90" fmla="*/ 88 w 139"/>
                  <a:gd name="T91" fmla="*/ 9 h 99"/>
                  <a:gd name="T92" fmla="*/ 83 w 139"/>
                  <a:gd name="T9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" h="99">
                    <a:moveTo>
                      <a:pt x="83" y="6"/>
                    </a:moveTo>
                    <a:cubicBezTo>
                      <a:pt x="82" y="6"/>
                      <a:pt x="79" y="6"/>
                      <a:pt x="76" y="5"/>
                    </a:cubicBezTo>
                    <a:cubicBezTo>
                      <a:pt x="72" y="4"/>
                      <a:pt x="68" y="4"/>
                      <a:pt x="64" y="4"/>
                    </a:cubicBezTo>
                    <a:cubicBezTo>
                      <a:pt x="61" y="4"/>
                      <a:pt x="54" y="4"/>
                      <a:pt x="46" y="4"/>
                    </a:cubicBezTo>
                    <a:cubicBezTo>
                      <a:pt x="39" y="4"/>
                      <a:pt x="31" y="3"/>
                      <a:pt x="27" y="4"/>
                    </a:cubicBezTo>
                    <a:cubicBezTo>
                      <a:pt x="22" y="4"/>
                      <a:pt x="19" y="2"/>
                      <a:pt x="17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2" y="0"/>
                      <a:pt x="12" y="0"/>
                      <a:pt x="11" y="2"/>
                    </a:cubicBezTo>
                    <a:cubicBezTo>
                      <a:pt x="10" y="3"/>
                      <a:pt x="9" y="6"/>
                      <a:pt x="4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8"/>
                      <a:pt x="1" y="9"/>
                      <a:pt x="3" y="11"/>
                    </a:cubicBezTo>
                    <a:cubicBezTo>
                      <a:pt x="6" y="13"/>
                      <a:pt x="6" y="16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8"/>
                      <a:pt x="12" y="19"/>
                      <a:pt x="13" y="22"/>
                    </a:cubicBezTo>
                    <a:cubicBezTo>
                      <a:pt x="13" y="22"/>
                      <a:pt x="15" y="22"/>
                      <a:pt x="16" y="22"/>
                    </a:cubicBezTo>
                    <a:cubicBezTo>
                      <a:pt x="18" y="22"/>
                      <a:pt x="20" y="22"/>
                      <a:pt x="20" y="23"/>
                    </a:cubicBezTo>
                    <a:cubicBezTo>
                      <a:pt x="20" y="23"/>
                      <a:pt x="21" y="22"/>
                      <a:pt x="21" y="22"/>
                    </a:cubicBezTo>
                    <a:cubicBezTo>
                      <a:pt x="22" y="21"/>
                      <a:pt x="24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21"/>
                      <a:pt x="30" y="22"/>
                      <a:pt x="30" y="23"/>
                    </a:cubicBezTo>
                    <a:cubicBezTo>
                      <a:pt x="31" y="24"/>
                      <a:pt x="31" y="24"/>
                      <a:pt x="31" y="25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3" y="25"/>
                      <a:pt x="34" y="26"/>
                      <a:pt x="35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2"/>
                      <a:pt x="30" y="33"/>
                      <a:pt x="29" y="34"/>
                    </a:cubicBezTo>
                    <a:cubicBezTo>
                      <a:pt x="28" y="35"/>
                      <a:pt x="27" y="36"/>
                      <a:pt x="26" y="36"/>
                    </a:cubicBezTo>
                    <a:cubicBezTo>
                      <a:pt x="26" y="36"/>
                      <a:pt x="27" y="38"/>
                      <a:pt x="27" y="38"/>
                    </a:cubicBezTo>
                    <a:cubicBezTo>
                      <a:pt x="28" y="41"/>
                      <a:pt x="29" y="45"/>
                      <a:pt x="27" y="48"/>
                    </a:cubicBezTo>
                    <a:cubicBezTo>
                      <a:pt x="26" y="49"/>
                      <a:pt x="26" y="50"/>
                      <a:pt x="26" y="51"/>
                    </a:cubicBezTo>
                    <a:cubicBezTo>
                      <a:pt x="26" y="53"/>
                      <a:pt x="27" y="54"/>
                      <a:pt x="26" y="55"/>
                    </a:cubicBezTo>
                    <a:cubicBezTo>
                      <a:pt x="25" y="56"/>
                      <a:pt x="24" y="56"/>
                      <a:pt x="23" y="56"/>
                    </a:cubicBezTo>
                    <a:cubicBezTo>
                      <a:pt x="22" y="56"/>
                      <a:pt x="22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6" y="61"/>
                      <a:pt x="27" y="63"/>
                      <a:pt x="26" y="65"/>
                    </a:cubicBezTo>
                    <a:cubicBezTo>
                      <a:pt x="26" y="66"/>
                      <a:pt x="26" y="67"/>
                      <a:pt x="24" y="67"/>
                    </a:cubicBezTo>
                    <a:cubicBezTo>
                      <a:pt x="23" y="67"/>
                      <a:pt x="22" y="69"/>
                      <a:pt x="22" y="70"/>
                    </a:cubicBezTo>
                    <a:cubicBezTo>
                      <a:pt x="22" y="70"/>
                      <a:pt x="23" y="70"/>
                      <a:pt x="23" y="70"/>
                    </a:cubicBezTo>
                    <a:cubicBezTo>
                      <a:pt x="25" y="72"/>
                      <a:pt x="27" y="74"/>
                      <a:pt x="27" y="76"/>
                    </a:cubicBezTo>
                    <a:cubicBezTo>
                      <a:pt x="27" y="77"/>
                      <a:pt x="26" y="78"/>
                      <a:pt x="24" y="79"/>
                    </a:cubicBezTo>
                    <a:cubicBezTo>
                      <a:pt x="21" y="79"/>
                      <a:pt x="21" y="80"/>
                      <a:pt x="21" y="83"/>
                    </a:cubicBezTo>
                    <a:cubicBezTo>
                      <a:pt x="21" y="83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4" y="85"/>
                      <a:pt x="26" y="85"/>
                      <a:pt x="27" y="86"/>
                    </a:cubicBezTo>
                    <a:cubicBezTo>
                      <a:pt x="30" y="87"/>
                      <a:pt x="31" y="90"/>
                      <a:pt x="33" y="92"/>
                    </a:cubicBezTo>
                    <a:cubicBezTo>
                      <a:pt x="35" y="96"/>
                      <a:pt x="37" y="99"/>
                      <a:pt x="40" y="99"/>
                    </a:cubicBezTo>
                    <a:cubicBezTo>
                      <a:pt x="40" y="99"/>
                      <a:pt x="40" y="98"/>
                      <a:pt x="40" y="98"/>
                    </a:cubicBezTo>
                    <a:cubicBezTo>
                      <a:pt x="40" y="98"/>
                      <a:pt x="40" y="96"/>
                      <a:pt x="41" y="95"/>
                    </a:cubicBezTo>
                    <a:cubicBezTo>
                      <a:pt x="43" y="94"/>
                      <a:pt x="44" y="94"/>
                      <a:pt x="47" y="94"/>
                    </a:cubicBezTo>
                    <a:cubicBezTo>
                      <a:pt x="48" y="94"/>
                      <a:pt x="48" y="95"/>
                      <a:pt x="49" y="95"/>
                    </a:cubicBezTo>
                    <a:cubicBezTo>
                      <a:pt x="50" y="95"/>
                      <a:pt x="50" y="94"/>
                      <a:pt x="51" y="94"/>
                    </a:cubicBezTo>
                    <a:cubicBezTo>
                      <a:pt x="53" y="92"/>
                      <a:pt x="55" y="91"/>
                      <a:pt x="60" y="91"/>
                    </a:cubicBezTo>
                    <a:cubicBezTo>
                      <a:pt x="62" y="91"/>
                      <a:pt x="64" y="90"/>
                      <a:pt x="66" y="90"/>
                    </a:cubicBezTo>
                    <a:cubicBezTo>
                      <a:pt x="69" y="90"/>
                      <a:pt x="72" y="90"/>
                      <a:pt x="74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6" y="90"/>
                      <a:pt x="79" y="90"/>
                      <a:pt x="80" y="87"/>
                    </a:cubicBezTo>
                    <a:cubicBezTo>
                      <a:pt x="81" y="84"/>
                      <a:pt x="86" y="81"/>
                      <a:pt x="91" y="80"/>
                    </a:cubicBezTo>
                    <a:cubicBezTo>
                      <a:pt x="92" y="80"/>
                      <a:pt x="93" y="79"/>
                      <a:pt x="93" y="75"/>
                    </a:cubicBezTo>
                    <a:cubicBezTo>
                      <a:pt x="93" y="75"/>
                      <a:pt x="93" y="74"/>
                      <a:pt x="93" y="74"/>
                    </a:cubicBezTo>
                    <a:cubicBezTo>
                      <a:pt x="93" y="72"/>
                      <a:pt x="96" y="70"/>
                      <a:pt x="99" y="67"/>
                    </a:cubicBezTo>
                    <a:cubicBezTo>
                      <a:pt x="100" y="67"/>
                      <a:pt x="101" y="65"/>
                      <a:pt x="102" y="65"/>
                    </a:cubicBezTo>
                    <a:cubicBezTo>
                      <a:pt x="101" y="65"/>
                      <a:pt x="101" y="64"/>
                      <a:pt x="101" y="63"/>
                    </a:cubicBezTo>
                    <a:cubicBezTo>
                      <a:pt x="100" y="59"/>
                      <a:pt x="98" y="53"/>
                      <a:pt x="102" y="48"/>
                    </a:cubicBezTo>
                    <a:cubicBezTo>
                      <a:pt x="104" y="44"/>
                      <a:pt x="107" y="42"/>
                      <a:pt x="108" y="41"/>
                    </a:cubicBezTo>
                    <a:cubicBezTo>
                      <a:pt x="110" y="39"/>
                      <a:pt x="111" y="39"/>
                      <a:pt x="111" y="38"/>
                    </a:cubicBezTo>
                    <a:cubicBezTo>
                      <a:pt x="111" y="32"/>
                      <a:pt x="119" y="31"/>
                      <a:pt x="123" y="30"/>
                    </a:cubicBezTo>
                    <a:cubicBezTo>
                      <a:pt x="126" y="30"/>
                      <a:pt x="128" y="29"/>
                      <a:pt x="130" y="27"/>
                    </a:cubicBezTo>
                    <a:cubicBezTo>
                      <a:pt x="131" y="26"/>
                      <a:pt x="133" y="25"/>
                      <a:pt x="135" y="24"/>
                    </a:cubicBezTo>
                    <a:cubicBezTo>
                      <a:pt x="137" y="23"/>
                      <a:pt x="139" y="22"/>
                      <a:pt x="138" y="18"/>
                    </a:cubicBezTo>
                    <a:cubicBezTo>
                      <a:pt x="138" y="18"/>
                      <a:pt x="137" y="18"/>
                      <a:pt x="136" y="19"/>
                    </a:cubicBezTo>
                    <a:cubicBezTo>
                      <a:pt x="135" y="19"/>
                      <a:pt x="135" y="19"/>
                      <a:pt x="134" y="19"/>
                    </a:cubicBezTo>
                    <a:cubicBezTo>
                      <a:pt x="132" y="19"/>
                      <a:pt x="130" y="18"/>
                      <a:pt x="128" y="18"/>
                    </a:cubicBezTo>
                    <a:cubicBezTo>
                      <a:pt x="127" y="18"/>
                      <a:pt x="126" y="18"/>
                      <a:pt x="124" y="17"/>
                    </a:cubicBezTo>
                    <a:cubicBezTo>
                      <a:pt x="119" y="17"/>
                      <a:pt x="116" y="16"/>
                      <a:pt x="114" y="14"/>
                    </a:cubicBezTo>
                    <a:cubicBezTo>
                      <a:pt x="113" y="14"/>
                      <a:pt x="112" y="13"/>
                      <a:pt x="112" y="13"/>
                    </a:cubicBezTo>
                    <a:cubicBezTo>
                      <a:pt x="111" y="14"/>
                      <a:pt x="110" y="15"/>
                      <a:pt x="108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104" y="16"/>
                      <a:pt x="102" y="15"/>
                      <a:pt x="100" y="14"/>
                    </a:cubicBezTo>
                    <a:cubicBezTo>
                      <a:pt x="99" y="13"/>
                      <a:pt x="96" y="12"/>
                      <a:pt x="94" y="11"/>
                    </a:cubicBezTo>
                    <a:cubicBezTo>
                      <a:pt x="92" y="11"/>
                      <a:pt x="90" y="10"/>
                      <a:pt x="89" y="9"/>
                    </a:cubicBezTo>
                    <a:cubicBezTo>
                      <a:pt x="89" y="9"/>
                      <a:pt x="89" y="9"/>
                      <a:pt x="88" y="9"/>
                    </a:cubicBezTo>
                    <a:cubicBezTo>
                      <a:pt x="88" y="8"/>
                      <a:pt x="87" y="8"/>
                      <a:pt x="86" y="7"/>
                    </a:cubicBezTo>
                    <a:cubicBezTo>
                      <a:pt x="85" y="7"/>
                      <a:pt x="84" y="6"/>
                      <a:pt x="83" y="6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5" name="Freeform 1213"/>
              <p:cNvSpPr>
                <a:spLocks/>
              </p:cNvSpPr>
              <p:nvPr/>
            </p:nvSpPr>
            <p:spPr bwMode="auto">
              <a:xfrm>
                <a:off x="2685" y="3270"/>
                <a:ext cx="31" cy="15"/>
              </a:xfrm>
              <a:custGeom>
                <a:avLst/>
                <a:gdLst>
                  <a:gd name="T0" fmla="*/ 33 w 33"/>
                  <a:gd name="T1" fmla="*/ 1 h 16"/>
                  <a:gd name="T2" fmla="*/ 33 w 33"/>
                  <a:gd name="T3" fmla="*/ 0 h 16"/>
                  <a:gd name="T4" fmla="*/ 33 w 33"/>
                  <a:gd name="T5" fmla="*/ 0 h 16"/>
                  <a:gd name="T6" fmla="*/ 32 w 33"/>
                  <a:gd name="T7" fmla="*/ 0 h 16"/>
                  <a:gd name="T8" fmla="*/ 31 w 33"/>
                  <a:gd name="T9" fmla="*/ 1 h 16"/>
                  <a:gd name="T10" fmla="*/ 31 w 33"/>
                  <a:gd name="T11" fmla="*/ 1 h 16"/>
                  <a:gd name="T12" fmla="*/ 30 w 33"/>
                  <a:gd name="T13" fmla="*/ 1 h 16"/>
                  <a:gd name="T14" fmla="*/ 29 w 33"/>
                  <a:gd name="T15" fmla="*/ 2 h 16"/>
                  <a:gd name="T16" fmla="*/ 28 w 33"/>
                  <a:gd name="T17" fmla="*/ 2 h 16"/>
                  <a:gd name="T18" fmla="*/ 25 w 33"/>
                  <a:gd name="T19" fmla="*/ 2 h 16"/>
                  <a:gd name="T20" fmla="*/ 20 w 33"/>
                  <a:gd name="T21" fmla="*/ 4 h 16"/>
                  <a:gd name="T22" fmla="*/ 16 w 33"/>
                  <a:gd name="T23" fmla="*/ 6 h 16"/>
                  <a:gd name="T24" fmla="*/ 11 w 33"/>
                  <a:gd name="T25" fmla="*/ 5 h 16"/>
                  <a:gd name="T26" fmla="*/ 3 w 33"/>
                  <a:gd name="T27" fmla="*/ 3 h 16"/>
                  <a:gd name="T28" fmla="*/ 0 w 33"/>
                  <a:gd name="T29" fmla="*/ 3 h 16"/>
                  <a:gd name="T30" fmla="*/ 0 w 33"/>
                  <a:gd name="T31" fmla="*/ 4 h 16"/>
                  <a:gd name="T32" fmla="*/ 0 w 33"/>
                  <a:gd name="T33" fmla="*/ 5 h 16"/>
                  <a:gd name="T34" fmla="*/ 0 w 33"/>
                  <a:gd name="T35" fmla="*/ 8 h 16"/>
                  <a:gd name="T36" fmla="*/ 0 w 33"/>
                  <a:gd name="T37" fmla="*/ 8 h 16"/>
                  <a:gd name="T38" fmla="*/ 0 w 33"/>
                  <a:gd name="T39" fmla="*/ 11 h 16"/>
                  <a:gd name="T40" fmla="*/ 0 w 33"/>
                  <a:gd name="T41" fmla="*/ 12 h 16"/>
                  <a:gd name="T42" fmla="*/ 0 w 33"/>
                  <a:gd name="T43" fmla="*/ 13 h 16"/>
                  <a:gd name="T44" fmla="*/ 3 w 33"/>
                  <a:gd name="T45" fmla="*/ 13 h 16"/>
                  <a:gd name="T46" fmla="*/ 6 w 33"/>
                  <a:gd name="T47" fmla="*/ 13 h 16"/>
                  <a:gd name="T48" fmla="*/ 9 w 33"/>
                  <a:gd name="T49" fmla="*/ 16 h 16"/>
                  <a:gd name="T50" fmla="*/ 9 w 33"/>
                  <a:gd name="T51" fmla="*/ 16 h 16"/>
                  <a:gd name="T52" fmla="*/ 9 w 33"/>
                  <a:gd name="T53" fmla="*/ 16 h 16"/>
                  <a:gd name="T54" fmla="*/ 10 w 33"/>
                  <a:gd name="T55" fmla="*/ 16 h 16"/>
                  <a:gd name="T56" fmla="*/ 11 w 33"/>
                  <a:gd name="T57" fmla="*/ 16 h 16"/>
                  <a:gd name="T58" fmla="*/ 11 w 33"/>
                  <a:gd name="T59" fmla="*/ 16 h 16"/>
                  <a:gd name="T60" fmla="*/ 12 w 33"/>
                  <a:gd name="T61" fmla="*/ 16 h 16"/>
                  <a:gd name="T62" fmla="*/ 12 w 33"/>
                  <a:gd name="T63" fmla="*/ 16 h 16"/>
                  <a:gd name="T64" fmla="*/ 13 w 33"/>
                  <a:gd name="T65" fmla="*/ 15 h 16"/>
                  <a:gd name="T66" fmla="*/ 13 w 33"/>
                  <a:gd name="T67" fmla="*/ 15 h 16"/>
                  <a:gd name="T68" fmla="*/ 13 w 33"/>
                  <a:gd name="T69" fmla="*/ 15 h 16"/>
                  <a:gd name="T70" fmla="*/ 14 w 33"/>
                  <a:gd name="T71" fmla="*/ 15 h 16"/>
                  <a:gd name="T72" fmla="*/ 14 w 33"/>
                  <a:gd name="T73" fmla="*/ 15 h 16"/>
                  <a:gd name="T74" fmla="*/ 14 w 33"/>
                  <a:gd name="T75" fmla="*/ 15 h 16"/>
                  <a:gd name="T76" fmla="*/ 14 w 33"/>
                  <a:gd name="T77" fmla="*/ 15 h 16"/>
                  <a:gd name="T78" fmla="*/ 14 w 33"/>
                  <a:gd name="T79" fmla="*/ 15 h 16"/>
                  <a:gd name="T80" fmla="*/ 19 w 33"/>
                  <a:gd name="T81" fmla="*/ 15 h 16"/>
                  <a:gd name="T82" fmla="*/ 21 w 33"/>
                  <a:gd name="T83" fmla="*/ 16 h 16"/>
                  <a:gd name="T84" fmla="*/ 25 w 33"/>
                  <a:gd name="T85" fmla="*/ 10 h 16"/>
                  <a:gd name="T86" fmla="*/ 26 w 33"/>
                  <a:gd name="T87" fmla="*/ 9 h 16"/>
                  <a:gd name="T88" fmla="*/ 29 w 33"/>
                  <a:gd name="T89" fmla="*/ 5 h 16"/>
                  <a:gd name="T90" fmla="*/ 29 w 33"/>
                  <a:gd name="T91" fmla="*/ 4 h 16"/>
                  <a:gd name="T92" fmla="*/ 30 w 33"/>
                  <a:gd name="T93" fmla="*/ 4 h 16"/>
                  <a:gd name="T94" fmla="*/ 31 w 33"/>
                  <a:gd name="T95" fmla="*/ 3 h 16"/>
                  <a:gd name="T96" fmla="*/ 32 w 33"/>
                  <a:gd name="T97" fmla="*/ 3 h 16"/>
                  <a:gd name="T98" fmla="*/ 32 w 33"/>
                  <a:gd name="T99" fmla="*/ 2 h 16"/>
                  <a:gd name="T100" fmla="*/ 33 w 33"/>
                  <a:gd name="T101" fmla="*/ 1 h 16"/>
                  <a:gd name="T102" fmla="*/ 33 w 33"/>
                  <a:gd name="T10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6">
                    <a:moveTo>
                      <a:pt x="33" y="1"/>
                    </a:moveTo>
                    <a:cubicBezTo>
                      <a:pt x="33" y="1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3" y="2"/>
                      <a:pt x="21" y="3"/>
                      <a:pt x="20" y="4"/>
                    </a:cubicBezTo>
                    <a:cubicBezTo>
                      <a:pt x="18" y="5"/>
                      <a:pt x="17" y="6"/>
                      <a:pt x="16" y="6"/>
                    </a:cubicBezTo>
                    <a:cubicBezTo>
                      <a:pt x="15" y="6"/>
                      <a:pt x="13" y="5"/>
                      <a:pt x="11" y="5"/>
                    </a:cubicBezTo>
                    <a:cubicBezTo>
                      <a:pt x="8" y="4"/>
                      <a:pt x="5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4"/>
                      <a:pt x="23" y="11"/>
                      <a:pt x="25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8"/>
                      <a:pt x="26" y="5"/>
                      <a:pt x="29" y="5"/>
                    </a:cubicBezTo>
                    <a:cubicBezTo>
                      <a:pt x="29" y="5"/>
                      <a:pt x="29" y="5"/>
                      <a:pt x="29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6" name="Freeform 1214"/>
              <p:cNvSpPr>
                <a:spLocks/>
              </p:cNvSpPr>
              <p:nvPr/>
            </p:nvSpPr>
            <p:spPr bwMode="auto">
              <a:xfrm>
                <a:off x="2760" y="3338"/>
                <a:ext cx="64" cy="62"/>
              </a:xfrm>
              <a:custGeom>
                <a:avLst/>
                <a:gdLst>
                  <a:gd name="T0" fmla="*/ 66 w 67"/>
                  <a:gd name="T1" fmla="*/ 0 h 65"/>
                  <a:gd name="T2" fmla="*/ 65 w 67"/>
                  <a:gd name="T3" fmla="*/ 1 h 65"/>
                  <a:gd name="T4" fmla="*/ 59 w 67"/>
                  <a:gd name="T5" fmla="*/ 5 h 65"/>
                  <a:gd name="T6" fmla="*/ 48 w 67"/>
                  <a:gd name="T7" fmla="*/ 4 h 65"/>
                  <a:gd name="T8" fmla="*/ 41 w 67"/>
                  <a:gd name="T9" fmla="*/ 3 h 65"/>
                  <a:gd name="T10" fmla="*/ 38 w 67"/>
                  <a:gd name="T11" fmla="*/ 3 h 65"/>
                  <a:gd name="T12" fmla="*/ 35 w 67"/>
                  <a:gd name="T13" fmla="*/ 3 h 65"/>
                  <a:gd name="T14" fmla="*/ 33 w 67"/>
                  <a:gd name="T15" fmla="*/ 3 h 65"/>
                  <a:gd name="T16" fmla="*/ 32 w 67"/>
                  <a:gd name="T17" fmla="*/ 3 h 65"/>
                  <a:gd name="T18" fmla="*/ 31 w 67"/>
                  <a:gd name="T19" fmla="*/ 4 h 65"/>
                  <a:gd name="T20" fmla="*/ 30 w 67"/>
                  <a:gd name="T21" fmla="*/ 5 h 65"/>
                  <a:gd name="T22" fmla="*/ 28 w 67"/>
                  <a:gd name="T23" fmla="*/ 6 h 65"/>
                  <a:gd name="T24" fmla="*/ 27 w 67"/>
                  <a:gd name="T25" fmla="*/ 7 h 65"/>
                  <a:gd name="T26" fmla="*/ 25 w 67"/>
                  <a:gd name="T27" fmla="*/ 8 h 65"/>
                  <a:gd name="T28" fmla="*/ 23 w 67"/>
                  <a:gd name="T29" fmla="*/ 8 h 65"/>
                  <a:gd name="T30" fmla="*/ 21 w 67"/>
                  <a:gd name="T31" fmla="*/ 9 h 65"/>
                  <a:gd name="T32" fmla="*/ 20 w 67"/>
                  <a:gd name="T33" fmla="*/ 9 h 65"/>
                  <a:gd name="T34" fmla="*/ 15 w 67"/>
                  <a:gd name="T35" fmla="*/ 12 h 65"/>
                  <a:gd name="T36" fmla="*/ 14 w 67"/>
                  <a:gd name="T37" fmla="*/ 12 h 65"/>
                  <a:gd name="T38" fmla="*/ 11 w 67"/>
                  <a:gd name="T39" fmla="*/ 12 h 65"/>
                  <a:gd name="T40" fmla="*/ 9 w 67"/>
                  <a:gd name="T41" fmla="*/ 12 h 65"/>
                  <a:gd name="T42" fmla="*/ 8 w 67"/>
                  <a:gd name="T43" fmla="*/ 14 h 65"/>
                  <a:gd name="T44" fmla="*/ 7 w 67"/>
                  <a:gd name="T45" fmla="*/ 16 h 65"/>
                  <a:gd name="T46" fmla="*/ 5 w 67"/>
                  <a:gd name="T47" fmla="*/ 19 h 65"/>
                  <a:gd name="T48" fmla="*/ 2 w 67"/>
                  <a:gd name="T49" fmla="*/ 23 h 65"/>
                  <a:gd name="T50" fmla="*/ 1 w 67"/>
                  <a:gd name="T51" fmla="*/ 24 h 65"/>
                  <a:gd name="T52" fmla="*/ 1 w 67"/>
                  <a:gd name="T53" fmla="*/ 25 h 65"/>
                  <a:gd name="T54" fmla="*/ 0 w 67"/>
                  <a:gd name="T55" fmla="*/ 26 h 65"/>
                  <a:gd name="T56" fmla="*/ 6 w 67"/>
                  <a:gd name="T57" fmla="*/ 38 h 65"/>
                  <a:gd name="T58" fmla="*/ 11 w 67"/>
                  <a:gd name="T59" fmla="*/ 39 h 65"/>
                  <a:gd name="T60" fmla="*/ 25 w 67"/>
                  <a:gd name="T61" fmla="*/ 44 h 65"/>
                  <a:gd name="T62" fmla="*/ 19 w 67"/>
                  <a:gd name="T63" fmla="*/ 46 h 65"/>
                  <a:gd name="T64" fmla="*/ 11 w 67"/>
                  <a:gd name="T65" fmla="*/ 47 h 65"/>
                  <a:gd name="T66" fmla="*/ 15 w 67"/>
                  <a:gd name="T67" fmla="*/ 55 h 65"/>
                  <a:gd name="T68" fmla="*/ 19 w 67"/>
                  <a:gd name="T69" fmla="*/ 60 h 65"/>
                  <a:gd name="T70" fmla="*/ 28 w 67"/>
                  <a:gd name="T71" fmla="*/ 65 h 65"/>
                  <a:gd name="T72" fmla="*/ 26 w 67"/>
                  <a:gd name="T73" fmla="*/ 55 h 65"/>
                  <a:gd name="T74" fmla="*/ 30 w 67"/>
                  <a:gd name="T75" fmla="*/ 54 h 65"/>
                  <a:gd name="T76" fmla="*/ 34 w 67"/>
                  <a:gd name="T77" fmla="*/ 54 h 65"/>
                  <a:gd name="T78" fmla="*/ 30 w 67"/>
                  <a:gd name="T79" fmla="*/ 53 h 65"/>
                  <a:gd name="T80" fmla="*/ 27 w 67"/>
                  <a:gd name="T81" fmla="*/ 48 h 65"/>
                  <a:gd name="T82" fmla="*/ 39 w 67"/>
                  <a:gd name="T83" fmla="*/ 47 h 65"/>
                  <a:gd name="T84" fmla="*/ 41 w 67"/>
                  <a:gd name="T85" fmla="*/ 43 h 65"/>
                  <a:gd name="T86" fmla="*/ 34 w 67"/>
                  <a:gd name="T87" fmla="*/ 41 h 65"/>
                  <a:gd name="T88" fmla="*/ 28 w 67"/>
                  <a:gd name="T89" fmla="*/ 40 h 65"/>
                  <a:gd name="T90" fmla="*/ 29 w 67"/>
                  <a:gd name="T91" fmla="*/ 34 h 65"/>
                  <a:gd name="T92" fmla="*/ 26 w 67"/>
                  <a:gd name="T93" fmla="*/ 26 h 65"/>
                  <a:gd name="T94" fmla="*/ 21 w 67"/>
                  <a:gd name="T95" fmla="*/ 16 h 65"/>
                  <a:gd name="T96" fmla="*/ 31 w 67"/>
                  <a:gd name="T97" fmla="*/ 16 h 65"/>
                  <a:gd name="T98" fmla="*/ 37 w 67"/>
                  <a:gd name="T99" fmla="*/ 16 h 65"/>
                  <a:gd name="T100" fmla="*/ 43 w 67"/>
                  <a:gd name="T101" fmla="*/ 7 h 65"/>
                  <a:gd name="T102" fmla="*/ 48 w 67"/>
                  <a:gd name="T103" fmla="*/ 10 h 65"/>
                  <a:gd name="T104" fmla="*/ 56 w 67"/>
                  <a:gd name="T105" fmla="*/ 6 h 65"/>
                  <a:gd name="T106" fmla="*/ 63 w 67"/>
                  <a:gd name="T107" fmla="*/ 9 h 65"/>
                  <a:gd name="T108" fmla="*/ 64 w 67"/>
                  <a:gd name="T109" fmla="*/ 8 h 65"/>
                  <a:gd name="T110" fmla="*/ 66 w 67"/>
                  <a:gd name="T111" fmla="*/ 4 h 65"/>
                  <a:gd name="T112" fmla="*/ 67 w 67"/>
                  <a:gd name="T113" fmla="*/ 1 h 65"/>
                  <a:gd name="T114" fmla="*/ 67 w 67"/>
                  <a:gd name="T1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65">
                    <a:moveTo>
                      <a:pt x="67" y="0"/>
                    </a:moveTo>
                    <a:cubicBezTo>
                      <a:pt x="67" y="0"/>
                      <a:pt x="66" y="0"/>
                      <a:pt x="66" y="0"/>
                    </a:cubicBezTo>
                    <a:cubicBezTo>
                      <a:pt x="66" y="0"/>
                      <a:pt x="66" y="1"/>
                      <a:pt x="66" y="1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2"/>
                      <a:pt x="65" y="2"/>
                      <a:pt x="65" y="3"/>
                    </a:cubicBezTo>
                    <a:cubicBezTo>
                      <a:pt x="63" y="5"/>
                      <a:pt x="60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7" y="5"/>
                      <a:pt x="51" y="5"/>
                      <a:pt x="48" y="4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5" y="3"/>
                      <a:pt x="41" y="3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5" y="7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9"/>
                      <a:pt x="21" y="9"/>
                    </a:cubicBezTo>
                    <a:cubicBezTo>
                      <a:pt x="21" y="9"/>
                      <a:pt x="21" y="8"/>
                      <a:pt x="21" y="8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10"/>
                      <a:pt x="18" y="11"/>
                      <a:pt x="16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1"/>
                      <a:pt x="4" y="23"/>
                      <a:pt x="2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7" y="33"/>
                      <a:pt x="6" y="38"/>
                    </a:cubicBezTo>
                    <a:cubicBezTo>
                      <a:pt x="6" y="38"/>
                      <a:pt x="6" y="39"/>
                      <a:pt x="7" y="39"/>
                    </a:cubicBezTo>
                    <a:cubicBezTo>
                      <a:pt x="8" y="40"/>
                      <a:pt x="10" y="40"/>
                      <a:pt x="11" y="39"/>
                    </a:cubicBezTo>
                    <a:cubicBezTo>
                      <a:pt x="12" y="38"/>
                      <a:pt x="13" y="37"/>
                      <a:pt x="15" y="37"/>
                    </a:cubicBezTo>
                    <a:cubicBezTo>
                      <a:pt x="19" y="37"/>
                      <a:pt x="25" y="41"/>
                      <a:pt x="25" y="44"/>
                    </a:cubicBezTo>
                    <a:cubicBezTo>
                      <a:pt x="25" y="45"/>
                      <a:pt x="24" y="46"/>
                      <a:pt x="22" y="46"/>
                    </a:cubicBezTo>
                    <a:cubicBezTo>
                      <a:pt x="21" y="46"/>
                      <a:pt x="20" y="46"/>
                      <a:pt x="19" y="46"/>
                    </a:cubicBezTo>
                    <a:cubicBezTo>
                      <a:pt x="16" y="46"/>
                      <a:pt x="13" y="45"/>
                      <a:pt x="12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8"/>
                      <a:pt x="13" y="49"/>
                    </a:cubicBezTo>
                    <a:cubicBezTo>
                      <a:pt x="14" y="50"/>
                      <a:pt x="16" y="52"/>
                      <a:pt x="15" y="55"/>
                    </a:cubicBezTo>
                    <a:cubicBezTo>
                      <a:pt x="15" y="56"/>
                      <a:pt x="15" y="57"/>
                      <a:pt x="16" y="58"/>
                    </a:cubicBezTo>
                    <a:cubicBezTo>
                      <a:pt x="17" y="59"/>
                      <a:pt x="18" y="60"/>
                      <a:pt x="19" y="60"/>
                    </a:cubicBezTo>
                    <a:cubicBezTo>
                      <a:pt x="21" y="60"/>
                      <a:pt x="24" y="62"/>
                      <a:pt x="26" y="63"/>
                    </a:cubicBezTo>
                    <a:cubicBezTo>
                      <a:pt x="26" y="64"/>
                      <a:pt x="27" y="64"/>
                      <a:pt x="28" y="65"/>
                    </a:cubicBezTo>
                    <a:cubicBezTo>
                      <a:pt x="27" y="64"/>
                      <a:pt x="27" y="62"/>
                      <a:pt x="26" y="61"/>
                    </a:cubicBezTo>
                    <a:cubicBezTo>
                      <a:pt x="25" y="58"/>
                      <a:pt x="25" y="56"/>
                      <a:pt x="26" y="55"/>
                    </a:cubicBezTo>
                    <a:cubicBezTo>
                      <a:pt x="26" y="54"/>
                      <a:pt x="27" y="53"/>
                      <a:pt x="28" y="53"/>
                    </a:cubicBezTo>
                    <a:cubicBezTo>
                      <a:pt x="29" y="53"/>
                      <a:pt x="29" y="54"/>
                      <a:pt x="30" y="54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3" y="54"/>
                      <a:pt x="33" y="54"/>
                      <a:pt x="34" y="54"/>
                    </a:cubicBezTo>
                    <a:cubicBezTo>
                      <a:pt x="34" y="54"/>
                      <a:pt x="32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8" y="53"/>
                      <a:pt x="27" y="52"/>
                      <a:pt x="27" y="51"/>
                    </a:cubicBezTo>
                    <a:cubicBezTo>
                      <a:pt x="26" y="51"/>
                      <a:pt x="26" y="49"/>
                      <a:pt x="27" y="48"/>
                    </a:cubicBezTo>
                    <a:cubicBezTo>
                      <a:pt x="28" y="46"/>
                      <a:pt x="32" y="45"/>
                      <a:pt x="35" y="47"/>
                    </a:cubicBezTo>
                    <a:cubicBezTo>
                      <a:pt x="37" y="48"/>
                      <a:pt x="38" y="48"/>
                      <a:pt x="39" y="47"/>
                    </a:cubicBezTo>
                    <a:cubicBezTo>
                      <a:pt x="40" y="46"/>
                      <a:pt x="41" y="46"/>
                      <a:pt x="41" y="46"/>
                    </a:cubicBezTo>
                    <a:cubicBezTo>
                      <a:pt x="41" y="45"/>
                      <a:pt x="42" y="44"/>
                      <a:pt x="41" y="43"/>
                    </a:cubicBezTo>
                    <a:cubicBezTo>
                      <a:pt x="41" y="42"/>
                      <a:pt x="40" y="41"/>
                      <a:pt x="38" y="41"/>
                    </a:cubicBezTo>
                    <a:cubicBezTo>
                      <a:pt x="36" y="40"/>
                      <a:pt x="35" y="40"/>
                      <a:pt x="34" y="41"/>
                    </a:cubicBezTo>
                    <a:cubicBezTo>
                      <a:pt x="34" y="42"/>
                      <a:pt x="33" y="42"/>
                      <a:pt x="31" y="42"/>
                    </a:cubicBezTo>
                    <a:cubicBezTo>
                      <a:pt x="30" y="42"/>
                      <a:pt x="29" y="41"/>
                      <a:pt x="28" y="40"/>
                    </a:cubicBezTo>
                    <a:cubicBezTo>
                      <a:pt x="27" y="39"/>
                      <a:pt x="26" y="38"/>
                      <a:pt x="26" y="36"/>
                    </a:cubicBezTo>
                    <a:cubicBezTo>
                      <a:pt x="26" y="35"/>
                      <a:pt x="28" y="34"/>
                      <a:pt x="29" y="34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1" y="31"/>
                      <a:pt x="28" y="28"/>
                      <a:pt x="26" y="26"/>
                    </a:cubicBezTo>
                    <a:cubicBezTo>
                      <a:pt x="24" y="24"/>
                      <a:pt x="23" y="23"/>
                      <a:pt x="22" y="21"/>
                    </a:cubicBezTo>
                    <a:cubicBezTo>
                      <a:pt x="20" y="19"/>
                      <a:pt x="21" y="17"/>
                      <a:pt x="21" y="16"/>
                    </a:cubicBezTo>
                    <a:cubicBezTo>
                      <a:pt x="22" y="15"/>
                      <a:pt x="24" y="14"/>
                      <a:pt x="27" y="14"/>
                    </a:cubicBezTo>
                    <a:cubicBezTo>
                      <a:pt x="29" y="14"/>
                      <a:pt x="30" y="15"/>
                      <a:pt x="31" y="16"/>
                    </a:cubicBezTo>
                    <a:cubicBezTo>
                      <a:pt x="32" y="17"/>
                      <a:pt x="35" y="18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4"/>
                      <a:pt x="35" y="10"/>
                      <a:pt x="40" y="8"/>
                    </a:cubicBezTo>
                    <a:cubicBezTo>
                      <a:pt x="41" y="8"/>
                      <a:pt x="42" y="7"/>
                      <a:pt x="43" y="7"/>
                    </a:cubicBezTo>
                    <a:cubicBezTo>
                      <a:pt x="46" y="7"/>
                      <a:pt x="47" y="9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9"/>
                    </a:cubicBezTo>
                    <a:cubicBezTo>
                      <a:pt x="50" y="8"/>
                      <a:pt x="52" y="6"/>
                      <a:pt x="56" y="6"/>
                    </a:cubicBezTo>
                    <a:cubicBezTo>
                      <a:pt x="59" y="6"/>
                      <a:pt x="61" y="7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5" y="5"/>
                      <a:pt x="66" y="4"/>
                    </a:cubicBezTo>
                    <a:cubicBezTo>
                      <a:pt x="67" y="3"/>
                      <a:pt x="67" y="3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7" name="Freeform 1215"/>
              <p:cNvSpPr>
                <a:spLocks/>
              </p:cNvSpPr>
              <p:nvPr/>
            </p:nvSpPr>
            <p:spPr bwMode="auto">
              <a:xfrm>
                <a:off x="2433" y="3161"/>
                <a:ext cx="43" cy="40"/>
              </a:xfrm>
              <a:custGeom>
                <a:avLst/>
                <a:gdLst>
                  <a:gd name="T0" fmla="*/ 20 w 45"/>
                  <a:gd name="T1" fmla="*/ 1 h 42"/>
                  <a:gd name="T2" fmla="*/ 15 w 45"/>
                  <a:gd name="T3" fmla="*/ 3 h 42"/>
                  <a:gd name="T4" fmla="*/ 7 w 45"/>
                  <a:gd name="T5" fmla="*/ 3 h 42"/>
                  <a:gd name="T6" fmla="*/ 3 w 45"/>
                  <a:gd name="T7" fmla="*/ 3 h 42"/>
                  <a:gd name="T8" fmla="*/ 4 w 45"/>
                  <a:gd name="T9" fmla="*/ 3 h 42"/>
                  <a:gd name="T10" fmla="*/ 5 w 45"/>
                  <a:gd name="T11" fmla="*/ 11 h 42"/>
                  <a:gd name="T12" fmla="*/ 4 w 45"/>
                  <a:gd name="T13" fmla="*/ 12 h 42"/>
                  <a:gd name="T14" fmla="*/ 6 w 45"/>
                  <a:gd name="T15" fmla="*/ 14 h 42"/>
                  <a:gd name="T16" fmla="*/ 10 w 45"/>
                  <a:gd name="T17" fmla="*/ 16 h 42"/>
                  <a:gd name="T18" fmla="*/ 12 w 45"/>
                  <a:gd name="T19" fmla="*/ 20 h 42"/>
                  <a:gd name="T20" fmla="*/ 10 w 45"/>
                  <a:gd name="T21" fmla="*/ 24 h 42"/>
                  <a:gd name="T22" fmla="*/ 8 w 45"/>
                  <a:gd name="T23" fmla="*/ 27 h 42"/>
                  <a:gd name="T24" fmla="*/ 2 w 45"/>
                  <a:gd name="T25" fmla="*/ 34 h 42"/>
                  <a:gd name="T26" fmla="*/ 0 w 45"/>
                  <a:gd name="T27" fmla="*/ 35 h 42"/>
                  <a:gd name="T28" fmla="*/ 1 w 45"/>
                  <a:gd name="T29" fmla="*/ 37 h 42"/>
                  <a:gd name="T30" fmla="*/ 9 w 45"/>
                  <a:gd name="T31" fmla="*/ 42 h 42"/>
                  <a:gd name="T32" fmla="*/ 27 w 45"/>
                  <a:gd name="T33" fmla="*/ 34 h 42"/>
                  <a:gd name="T34" fmla="*/ 34 w 45"/>
                  <a:gd name="T35" fmla="*/ 31 h 42"/>
                  <a:gd name="T36" fmla="*/ 37 w 45"/>
                  <a:gd name="T37" fmla="*/ 31 h 42"/>
                  <a:gd name="T38" fmla="*/ 39 w 45"/>
                  <a:gd name="T39" fmla="*/ 32 h 42"/>
                  <a:gd name="T40" fmla="*/ 39 w 45"/>
                  <a:gd name="T41" fmla="*/ 32 h 42"/>
                  <a:gd name="T42" fmla="*/ 42 w 45"/>
                  <a:gd name="T43" fmla="*/ 31 h 42"/>
                  <a:gd name="T44" fmla="*/ 41 w 45"/>
                  <a:gd name="T45" fmla="*/ 7 h 42"/>
                  <a:gd name="T46" fmla="*/ 40 w 45"/>
                  <a:gd name="T47" fmla="*/ 6 h 42"/>
                  <a:gd name="T48" fmla="*/ 39 w 45"/>
                  <a:gd name="T49" fmla="*/ 5 h 42"/>
                  <a:gd name="T50" fmla="*/ 39 w 45"/>
                  <a:gd name="T51" fmla="*/ 4 h 42"/>
                  <a:gd name="T52" fmla="*/ 37 w 45"/>
                  <a:gd name="T53" fmla="*/ 3 h 42"/>
                  <a:gd name="T54" fmla="*/ 35 w 45"/>
                  <a:gd name="T55" fmla="*/ 1 h 42"/>
                  <a:gd name="T56" fmla="*/ 34 w 45"/>
                  <a:gd name="T57" fmla="*/ 4 h 42"/>
                  <a:gd name="T58" fmla="*/ 31 w 45"/>
                  <a:gd name="T59" fmla="*/ 7 h 42"/>
                  <a:gd name="T60" fmla="*/ 27 w 45"/>
                  <a:gd name="T61" fmla="*/ 5 h 42"/>
                  <a:gd name="T62" fmla="*/ 25 w 45"/>
                  <a:gd name="T63" fmla="*/ 4 h 42"/>
                  <a:gd name="T64" fmla="*/ 22 w 45"/>
                  <a:gd name="T65" fmla="*/ 2 h 42"/>
                  <a:gd name="T66" fmla="*/ 22 w 45"/>
                  <a:gd name="T67" fmla="*/ 0 h 42"/>
                  <a:gd name="T68" fmla="*/ 22 w 45"/>
                  <a:gd name="T69" fmla="*/ 0 h 42"/>
                  <a:gd name="T70" fmla="*/ 20 w 45"/>
                  <a:gd name="T7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" h="42">
                    <a:moveTo>
                      <a:pt x="20" y="1"/>
                    </a:moveTo>
                    <a:cubicBezTo>
                      <a:pt x="18" y="1"/>
                      <a:pt x="17" y="2"/>
                      <a:pt x="15" y="3"/>
                    </a:cubicBezTo>
                    <a:cubicBezTo>
                      <a:pt x="13" y="4"/>
                      <a:pt x="10" y="4"/>
                      <a:pt x="7" y="3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5"/>
                      <a:pt x="8" y="7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6" y="14"/>
                    </a:cubicBezTo>
                    <a:cubicBezTo>
                      <a:pt x="7" y="14"/>
                      <a:pt x="8" y="15"/>
                      <a:pt x="10" y="16"/>
                    </a:cubicBezTo>
                    <a:cubicBezTo>
                      <a:pt x="11" y="17"/>
                      <a:pt x="12" y="19"/>
                      <a:pt x="12" y="20"/>
                    </a:cubicBezTo>
                    <a:cubicBezTo>
                      <a:pt x="12" y="22"/>
                      <a:pt x="11" y="23"/>
                      <a:pt x="10" y="24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8" y="31"/>
                      <a:pt x="4" y="33"/>
                      <a:pt x="2" y="34"/>
                    </a:cubicBezTo>
                    <a:cubicBezTo>
                      <a:pt x="1" y="34"/>
                      <a:pt x="0" y="35"/>
                      <a:pt x="0" y="35"/>
                    </a:cubicBezTo>
                    <a:cubicBezTo>
                      <a:pt x="0" y="35"/>
                      <a:pt x="0" y="36"/>
                      <a:pt x="1" y="37"/>
                    </a:cubicBezTo>
                    <a:cubicBezTo>
                      <a:pt x="2" y="39"/>
                      <a:pt x="6" y="42"/>
                      <a:pt x="9" y="42"/>
                    </a:cubicBezTo>
                    <a:cubicBezTo>
                      <a:pt x="13" y="42"/>
                      <a:pt x="22" y="39"/>
                      <a:pt x="27" y="34"/>
                    </a:cubicBezTo>
                    <a:cubicBezTo>
                      <a:pt x="30" y="32"/>
                      <a:pt x="32" y="31"/>
                      <a:pt x="34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8" y="31"/>
                      <a:pt x="38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1" y="31"/>
                      <a:pt x="42" y="31"/>
                    </a:cubicBezTo>
                    <a:cubicBezTo>
                      <a:pt x="45" y="29"/>
                      <a:pt x="43" y="12"/>
                      <a:pt x="41" y="7"/>
                    </a:cubicBezTo>
                    <a:cubicBezTo>
                      <a:pt x="40" y="7"/>
                      <a:pt x="40" y="6"/>
                      <a:pt x="40" y="6"/>
                    </a:cubicBezTo>
                    <a:cubicBezTo>
                      <a:pt x="40" y="5"/>
                      <a:pt x="40" y="5"/>
                      <a:pt x="39" y="5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6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4"/>
                    </a:cubicBezTo>
                    <a:cubicBezTo>
                      <a:pt x="34" y="6"/>
                      <a:pt x="32" y="7"/>
                      <a:pt x="31" y="7"/>
                    </a:cubicBezTo>
                    <a:cubicBezTo>
                      <a:pt x="30" y="7"/>
                      <a:pt x="28" y="6"/>
                      <a:pt x="27" y="5"/>
                    </a:cubicBezTo>
                    <a:cubicBezTo>
                      <a:pt x="26" y="5"/>
                      <a:pt x="25" y="4"/>
                      <a:pt x="25" y="4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1"/>
                      <a:pt x="20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8" name="Freeform 1216"/>
              <p:cNvSpPr>
                <a:spLocks/>
              </p:cNvSpPr>
              <p:nvPr/>
            </p:nvSpPr>
            <p:spPr bwMode="auto">
              <a:xfrm>
                <a:off x="2458" y="3148"/>
                <a:ext cx="23" cy="15"/>
              </a:xfrm>
              <a:custGeom>
                <a:avLst/>
                <a:gdLst>
                  <a:gd name="T0" fmla="*/ 24 w 24"/>
                  <a:gd name="T1" fmla="*/ 11 h 15"/>
                  <a:gd name="T2" fmla="*/ 24 w 24"/>
                  <a:gd name="T3" fmla="*/ 10 h 15"/>
                  <a:gd name="T4" fmla="*/ 17 w 24"/>
                  <a:gd name="T5" fmla="*/ 1 h 15"/>
                  <a:gd name="T6" fmla="*/ 11 w 24"/>
                  <a:gd name="T7" fmla="*/ 2 h 15"/>
                  <a:gd name="T8" fmla="*/ 6 w 24"/>
                  <a:gd name="T9" fmla="*/ 4 h 15"/>
                  <a:gd name="T10" fmla="*/ 6 w 24"/>
                  <a:gd name="T11" fmla="*/ 4 h 15"/>
                  <a:gd name="T12" fmla="*/ 6 w 24"/>
                  <a:gd name="T13" fmla="*/ 5 h 15"/>
                  <a:gd name="T14" fmla="*/ 5 w 24"/>
                  <a:gd name="T15" fmla="*/ 6 h 15"/>
                  <a:gd name="T16" fmla="*/ 5 w 24"/>
                  <a:gd name="T17" fmla="*/ 7 h 15"/>
                  <a:gd name="T18" fmla="*/ 4 w 24"/>
                  <a:gd name="T19" fmla="*/ 8 h 15"/>
                  <a:gd name="T20" fmla="*/ 4 w 24"/>
                  <a:gd name="T21" fmla="*/ 9 h 15"/>
                  <a:gd name="T22" fmla="*/ 3 w 24"/>
                  <a:gd name="T23" fmla="*/ 10 h 15"/>
                  <a:gd name="T24" fmla="*/ 0 w 24"/>
                  <a:gd name="T25" fmla="*/ 13 h 15"/>
                  <a:gd name="T26" fmla="*/ 3 w 24"/>
                  <a:gd name="T27" fmla="*/ 15 h 15"/>
                  <a:gd name="T28" fmla="*/ 4 w 24"/>
                  <a:gd name="T29" fmla="*/ 15 h 15"/>
                  <a:gd name="T30" fmla="*/ 5 w 24"/>
                  <a:gd name="T31" fmla="*/ 13 h 15"/>
                  <a:gd name="T32" fmla="*/ 14 w 24"/>
                  <a:gd name="T33" fmla="*/ 13 h 15"/>
                  <a:gd name="T34" fmla="*/ 16 w 24"/>
                  <a:gd name="T35" fmla="*/ 15 h 15"/>
                  <a:gd name="T36" fmla="*/ 16 w 24"/>
                  <a:gd name="T37" fmla="*/ 15 h 15"/>
                  <a:gd name="T38" fmla="*/ 19 w 24"/>
                  <a:gd name="T39" fmla="*/ 13 h 15"/>
                  <a:gd name="T40" fmla="*/ 24 w 24"/>
                  <a:gd name="T4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5">
                    <a:moveTo>
                      <a:pt x="24" y="11"/>
                    </a:move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8"/>
                      <a:pt x="20" y="4"/>
                      <a:pt x="17" y="1"/>
                    </a:cubicBezTo>
                    <a:cubicBezTo>
                      <a:pt x="16" y="0"/>
                      <a:pt x="13" y="1"/>
                      <a:pt x="11" y="2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1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7" y="9"/>
                      <a:pt x="11" y="9"/>
                      <a:pt x="14" y="13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8" y="14"/>
                      <a:pt x="19" y="13"/>
                    </a:cubicBezTo>
                    <a:cubicBezTo>
                      <a:pt x="21" y="13"/>
                      <a:pt x="23" y="12"/>
                      <a:pt x="24" y="1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9" name="Freeform 1217"/>
              <p:cNvSpPr>
                <a:spLocks/>
              </p:cNvSpPr>
              <p:nvPr/>
            </p:nvSpPr>
            <p:spPr bwMode="auto">
              <a:xfrm>
                <a:off x="2477" y="3096"/>
                <a:ext cx="84" cy="125"/>
              </a:xfrm>
              <a:custGeom>
                <a:avLst/>
                <a:gdLst>
                  <a:gd name="T0" fmla="*/ 4 w 88"/>
                  <a:gd name="T1" fmla="*/ 27 h 130"/>
                  <a:gd name="T2" fmla="*/ 2 w 88"/>
                  <a:gd name="T3" fmla="*/ 33 h 130"/>
                  <a:gd name="T4" fmla="*/ 5 w 88"/>
                  <a:gd name="T5" fmla="*/ 40 h 130"/>
                  <a:gd name="T6" fmla="*/ 7 w 88"/>
                  <a:gd name="T7" fmla="*/ 46 h 130"/>
                  <a:gd name="T8" fmla="*/ 11 w 88"/>
                  <a:gd name="T9" fmla="*/ 42 h 130"/>
                  <a:gd name="T10" fmla="*/ 15 w 88"/>
                  <a:gd name="T11" fmla="*/ 38 h 130"/>
                  <a:gd name="T12" fmla="*/ 17 w 88"/>
                  <a:gd name="T13" fmla="*/ 43 h 130"/>
                  <a:gd name="T14" fmla="*/ 15 w 88"/>
                  <a:gd name="T15" fmla="*/ 56 h 130"/>
                  <a:gd name="T16" fmla="*/ 17 w 88"/>
                  <a:gd name="T17" fmla="*/ 58 h 130"/>
                  <a:gd name="T18" fmla="*/ 33 w 88"/>
                  <a:gd name="T19" fmla="*/ 56 h 130"/>
                  <a:gd name="T20" fmla="*/ 31 w 88"/>
                  <a:gd name="T21" fmla="*/ 64 h 130"/>
                  <a:gd name="T22" fmla="*/ 38 w 88"/>
                  <a:gd name="T23" fmla="*/ 69 h 130"/>
                  <a:gd name="T24" fmla="*/ 36 w 88"/>
                  <a:gd name="T25" fmla="*/ 78 h 130"/>
                  <a:gd name="T26" fmla="*/ 28 w 88"/>
                  <a:gd name="T27" fmla="*/ 86 h 130"/>
                  <a:gd name="T28" fmla="*/ 19 w 88"/>
                  <a:gd name="T29" fmla="*/ 89 h 130"/>
                  <a:gd name="T30" fmla="*/ 19 w 88"/>
                  <a:gd name="T31" fmla="*/ 91 h 130"/>
                  <a:gd name="T32" fmla="*/ 12 w 88"/>
                  <a:gd name="T33" fmla="*/ 105 h 130"/>
                  <a:gd name="T34" fmla="*/ 14 w 88"/>
                  <a:gd name="T35" fmla="*/ 106 h 130"/>
                  <a:gd name="T36" fmla="*/ 20 w 88"/>
                  <a:gd name="T37" fmla="*/ 106 h 130"/>
                  <a:gd name="T38" fmla="*/ 28 w 88"/>
                  <a:gd name="T39" fmla="*/ 109 h 130"/>
                  <a:gd name="T40" fmla="*/ 37 w 88"/>
                  <a:gd name="T41" fmla="*/ 108 h 130"/>
                  <a:gd name="T42" fmla="*/ 37 w 88"/>
                  <a:gd name="T43" fmla="*/ 115 h 130"/>
                  <a:gd name="T44" fmla="*/ 28 w 88"/>
                  <a:gd name="T45" fmla="*/ 117 h 130"/>
                  <a:gd name="T46" fmla="*/ 24 w 88"/>
                  <a:gd name="T47" fmla="*/ 117 h 130"/>
                  <a:gd name="T48" fmla="*/ 16 w 88"/>
                  <a:gd name="T49" fmla="*/ 127 h 130"/>
                  <a:gd name="T50" fmla="*/ 25 w 88"/>
                  <a:gd name="T51" fmla="*/ 128 h 130"/>
                  <a:gd name="T52" fmla="*/ 30 w 88"/>
                  <a:gd name="T53" fmla="*/ 123 h 130"/>
                  <a:gd name="T54" fmla="*/ 33 w 88"/>
                  <a:gd name="T55" fmla="*/ 123 h 130"/>
                  <a:gd name="T56" fmla="*/ 46 w 88"/>
                  <a:gd name="T57" fmla="*/ 120 h 130"/>
                  <a:gd name="T58" fmla="*/ 53 w 88"/>
                  <a:gd name="T59" fmla="*/ 121 h 130"/>
                  <a:gd name="T60" fmla="*/ 68 w 88"/>
                  <a:gd name="T61" fmla="*/ 119 h 130"/>
                  <a:gd name="T62" fmla="*/ 69 w 88"/>
                  <a:gd name="T63" fmla="*/ 119 h 130"/>
                  <a:gd name="T64" fmla="*/ 80 w 88"/>
                  <a:gd name="T65" fmla="*/ 115 h 130"/>
                  <a:gd name="T66" fmla="*/ 79 w 88"/>
                  <a:gd name="T67" fmla="*/ 104 h 130"/>
                  <a:gd name="T68" fmla="*/ 88 w 88"/>
                  <a:gd name="T69" fmla="*/ 95 h 130"/>
                  <a:gd name="T70" fmla="*/ 80 w 88"/>
                  <a:gd name="T71" fmla="*/ 90 h 130"/>
                  <a:gd name="T72" fmla="*/ 71 w 88"/>
                  <a:gd name="T73" fmla="*/ 90 h 130"/>
                  <a:gd name="T74" fmla="*/ 68 w 88"/>
                  <a:gd name="T75" fmla="*/ 81 h 130"/>
                  <a:gd name="T76" fmla="*/ 60 w 88"/>
                  <a:gd name="T77" fmla="*/ 65 h 130"/>
                  <a:gd name="T78" fmla="*/ 51 w 88"/>
                  <a:gd name="T79" fmla="*/ 49 h 130"/>
                  <a:gd name="T80" fmla="*/ 44 w 88"/>
                  <a:gd name="T81" fmla="*/ 44 h 130"/>
                  <a:gd name="T82" fmla="*/ 37 w 88"/>
                  <a:gd name="T83" fmla="*/ 43 h 130"/>
                  <a:gd name="T84" fmla="*/ 32 w 88"/>
                  <a:gd name="T85" fmla="*/ 42 h 130"/>
                  <a:gd name="T86" fmla="*/ 46 w 88"/>
                  <a:gd name="T87" fmla="*/ 15 h 130"/>
                  <a:gd name="T88" fmla="*/ 28 w 88"/>
                  <a:gd name="T89" fmla="*/ 15 h 130"/>
                  <a:gd name="T90" fmla="*/ 22 w 88"/>
                  <a:gd name="T91" fmla="*/ 8 h 130"/>
                  <a:gd name="T92" fmla="*/ 30 w 88"/>
                  <a:gd name="T93" fmla="*/ 0 h 130"/>
                  <a:gd name="T94" fmla="*/ 16 w 88"/>
                  <a:gd name="T95" fmla="*/ 1 h 130"/>
                  <a:gd name="T96" fmla="*/ 11 w 88"/>
                  <a:gd name="T97" fmla="*/ 8 h 130"/>
                  <a:gd name="T98" fmla="*/ 6 w 88"/>
                  <a:gd name="T99" fmla="*/ 15 h 130"/>
                  <a:gd name="T100" fmla="*/ 4 w 88"/>
                  <a:gd name="T101" fmla="*/ 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130">
                    <a:moveTo>
                      <a:pt x="6" y="23"/>
                    </a:moveTo>
                    <a:cubicBezTo>
                      <a:pt x="6" y="25"/>
                      <a:pt x="5" y="26"/>
                      <a:pt x="4" y="27"/>
                    </a:cubicBezTo>
                    <a:cubicBezTo>
                      <a:pt x="2" y="29"/>
                      <a:pt x="1" y="30"/>
                      <a:pt x="0" y="32"/>
                    </a:cubicBezTo>
                    <a:cubicBezTo>
                      <a:pt x="0" y="33"/>
                      <a:pt x="0" y="33"/>
                      <a:pt x="2" y="33"/>
                    </a:cubicBezTo>
                    <a:cubicBezTo>
                      <a:pt x="4" y="34"/>
                      <a:pt x="6" y="34"/>
                      <a:pt x="6" y="37"/>
                    </a:cubicBezTo>
                    <a:cubicBezTo>
                      <a:pt x="7" y="38"/>
                      <a:pt x="6" y="39"/>
                      <a:pt x="5" y="40"/>
                    </a:cubicBezTo>
                    <a:cubicBezTo>
                      <a:pt x="6" y="41"/>
                      <a:pt x="6" y="43"/>
                      <a:pt x="6" y="44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0" y="46"/>
                      <a:pt x="10" y="44"/>
                      <a:pt x="11" y="42"/>
                    </a:cubicBezTo>
                    <a:cubicBezTo>
                      <a:pt x="11" y="40"/>
                      <a:pt x="12" y="38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7" y="40"/>
                      <a:pt x="17" y="41"/>
                      <a:pt x="17" y="43"/>
                    </a:cubicBezTo>
                    <a:cubicBezTo>
                      <a:pt x="17" y="44"/>
                      <a:pt x="16" y="45"/>
                      <a:pt x="17" y="46"/>
                    </a:cubicBezTo>
                    <a:cubicBezTo>
                      <a:pt x="18" y="50"/>
                      <a:pt x="16" y="53"/>
                      <a:pt x="15" y="56"/>
                    </a:cubicBezTo>
                    <a:cubicBezTo>
                      <a:pt x="14" y="56"/>
                      <a:pt x="14" y="57"/>
                      <a:pt x="13" y="58"/>
                    </a:cubicBezTo>
                    <a:cubicBezTo>
                      <a:pt x="14" y="58"/>
                      <a:pt x="15" y="58"/>
                      <a:pt x="17" y="58"/>
                    </a:cubicBezTo>
                    <a:cubicBezTo>
                      <a:pt x="21" y="58"/>
                      <a:pt x="24" y="57"/>
                      <a:pt x="26" y="56"/>
                    </a:cubicBezTo>
                    <a:cubicBezTo>
                      <a:pt x="29" y="53"/>
                      <a:pt x="32" y="53"/>
                      <a:pt x="33" y="56"/>
                    </a:cubicBezTo>
                    <a:cubicBezTo>
                      <a:pt x="34" y="58"/>
                      <a:pt x="33" y="60"/>
                      <a:pt x="32" y="62"/>
                    </a:cubicBezTo>
                    <a:cubicBezTo>
                      <a:pt x="31" y="63"/>
                      <a:pt x="31" y="64"/>
                      <a:pt x="31" y="64"/>
                    </a:cubicBezTo>
                    <a:cubicBezTo>
                      <a:pt x="31" y="65"/>
                      <a:pt x="32" y="65"/>
                      <a:pt x="33" y="66"/>
                    </a:cubicBezTo>
                    <a:cubicBezTo>
                      <a:pt x="35" y="67"/>
                      <a:pt x="37" y="67"/>
                      <a:pt x="38" y="69"/>
                    </a:cubicBezTo>
                    <a:cubicBezTo>
                      <a:pt x="38" y="70"/>
                      <a:pt x="37" y="72"/>
                      <a:pt x="37" y="73"/>
                    </a:cubicBezTo>
                    <a:cubicBezTo>
                      <a:pt x="36" y="74"/>
                      <a:pt x="36" y="76"/>
                      <a:pt x="36" y="78"/>
                    </a:cubicBezTo>
                    <a:cubicBezTo>
                      <a:pt x="36" y="79"/>
                      <a:pt x="36" y="81"/>
                      <a:pt x="36" y="83"/>
                    </a:cubicBezTo>
                    <a:cubicBezTo>
                      <a:pt x="35" y="85"/>
                      <a:pt x="31" y="86"/>
                      <a:pt x="28" y="86"/>
                    </a:cubicBezTo>
                    <a:cubicBezTo>
                      <a:pt x="24" y="86"/>
                      <a:pt x="22" y="85"/>
                      <a:pt x="21" y="84"/>
                    </a:cubicBezTo>
                    <a:cubicBezTo>
                      <a:pt x="22" y="86"/>
                      <a:pt x="20" y="88"/>
                      <a:pt x="19" y="89"/>
                    </a:cubicBezTo>
                    <a:cubicBezTo>
                      <a:pt x="19" y="90"/>
                      <a:pt x="18" y="90"/>
                      <a:pt x="18" y="91"/>
                    </a:cubicBezTo>
                    <a:cubicBezTo>
                      <a:pt x="18" y="91"/>
                      <a:pt x="19" y="91"/>
                      <a:pt x="19" y="91"/>
                    </a:cubicBezTo>
                    <a:cubicBezTo>
                      <a:pt x="21" y="92"/>
                      <a:pt x="24" y="93"/>
                      <a:pt x="24" y="95"/>
                    </a:cubicBezTo>
                    <a:cubicBezTo>
                      <a:pt x="25" y="100"/>
                      <a:pt x="18" y="103"/>
                      <a:pt x="12" y="105"/>
                    </a:cubicBezTo>
                    <a:cubicBezTo>
                      <a:pt x="12" y="105"/>
                      <a:pt x="12" y="105"/>
                      <a:pt x="11" y="105"/>
                    </a:cubicBezTo>
                    <a:cubicBezTo>
                      <a:pt x="12" y="106"/>
                      <a:pt x="13" y="106"/>
                      <a:pt x="14" y="106"/>
                    </a:cubicBezTo>
                    <a:cubicBezTo>
                      <a:pt x="14" y="106"/>
                      <a:pt x="15" y="106"/>
                      <a:pt x="15" y="106"/>
                    </a:cubicBezTo>
                    <a:cubicBezTo>
                      <a:pt x="17" y="104"/>
                      <a:pt x="19" y="106"/>
                      <a:pt x="20" y="106"/>
                    </a:cubicBezTo>
                    <a:cubicBezTo>
                      <a:pt x="21" y="107"/>
                      <a:pt x="21" y="107"/>
                      <a:pt x="23" y="107"/>
                    </a:cubicBezTo>
                    <a:cubicBezTo>
                      <a:pt x="25" y="107"/>
                      <a:pt x="26" y="108"/>
                      <a:pt x="28" y="109"/>
                    </a:cubicBezTo>
                    <a:cubicBezTo>
                      <a:pt x="30" y="109"/>
                      <a:pt x="32" y="110"/>
                      <a:pt x="34" y="109"/>
                    </a:cubicBezTo>
                    <a:cubicBezTo>
                      <a:pt x="35" y="109"/>
                      <a:pt x="36" y="108"/>
                      <a:pt x="37" y="108"/>
                    </a:cubicBezTo>
                    <a:cubicBezTo>
                      <a:pt x="39" y="108"/>
                      <a:pt x="40" y="110"/>
                      <a:pt x="40" y="110"/>
                    </a:cubicBezTo>
                    <a:cubicBezTo>
                      <a:pt x="41" y="112"/>
                      <a:pt x="39" y="113"/>
                      <a:pt x="37" y="115"/>
                    </a:cubicBezTo>
                    <a:cubicBezTo>
                      <a:pt x="35" y="117"/>
                      <a:pt x="32" y="117"/>
                      <a:pt x="31" y="117"/>
                    </a:cubicBezTo>
                    <a:cubicBezTo>
                      <a:pt x="30" y="117"/>
                      <a:pt x="29" y="117"/>
                      <a:pt x="28" y="117"/>
                    </a:cubicBezTo>
                    <a:cubicBezTo>
                      <a:pt x="27" y="117"/>
                      <a:pt x="27" y="117"/>
                      <a:pt x="26" y="117"/>
                    </a:cubicBezTo>
                    <a:cubicBezTo>
                      <a:pt x="25" y="117"/>
                      <a:pt x="24" y="117"/>
                      <a:pt x="24" y="117"/>
                    </a:cubicBezTo>
                    <a:cubicBezTo>
                      <a:pt x="21" y="119"/>
                      <a:pt x="14" y="126"/>
                      <a:pt x="11" y="130"/>
                    </a:cubicBezTo>
                    <a:cubicBezTo>
                      <a:pt x="13" y="129"/>
                      <a:pt x="14" y="128"/>
                      <a:pt x="16" y="127"/>
                    </a:cubicBezTo>
                    <a:cubicBezTo>
                      <a:pt x="20" y="125"/>
                      <a:pt x="22" y="126"/>
                      <a:pt x="24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6" y="127"/>
                      <a:pt x="26" y="127"/>
                    </a:cubicBezTo>
                    <a:cubicBezTo>
                      <a:pt x="27" y="125"/>
                      <a:pt x="28" y="123"/>
                      <a:pt x="30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3"/>
                      <a:pt x="32" y="123"/>
                      <a:pt x="33" y="123"/>
                    </a:cubicBezTo>
                    <a:cubicBezTo>
                      <a:pt x="34" y="122"/>
                      <a:pt x="36" y="122"/>
                      <a:pt x="39" y="122"/>
                    </a:cubicBezTo>
                    <a:cubicBezTo>
                      <a:pt x="42" y="123"/>
                      <a:pt x="44" y="122"/>
                      <a:pt x="46" y="120"/>
                    </a:cubicBezTo>
                    <a:cubicBezTo>
                      <a:pt x="46" y="120"/>
                      <a:pt x="47" y="119"/>
                      <a:pt x="48" y="119"/>
                    </a:cubicBezTo>
                    <a:cubicBezTo>
                      <a:pt x="50" y="119"/>
                      <a:pt x="52" y="120"/>
                      <a:pt x="53" y="121"/>
                    </a:cubicBezTo>
                    <a:cubicBezTo>
                      <a:pt x="54" y="121"/>
                      <a:pt x="55" y="122"/>
                      <a:pt x="55" y="122"/>
                    </a:cubicBezTo>
                    <a:cubicBezTo>
                      <a:pt x="58" y="120"/>
                      <a:pt x="65" y="119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2" y="119"/>
                      <a:pt x="79" y="117"/>
                      <a:pt x="82" y="114"/>
                    </a:cubicBezTo>
                    <a:cubicBezTo>
                      <a:pt x="81" y="114"/>
                      <a:pt x="81" y="114"/>
                      <a:pt x="80" y="115"/>
                    </a:cubicBezTo>
                    <a:cubicBezTo>
                      <a:pt x="78" y="115"/>
                      <a:pt x="76" y="114"/>
                      <a:pt x="76" y="113"/>
                    </a:cubicBezTo>
                    <a:cubicBezTo>
                      <a:pt x="75" y="110"/>
                      <a:pt x="76" y="107"/>
                      <a:pt x="79" y="104"/>
                    </a:cubicBezTo>
                    <a:cubicBezTo>
                      <a:pt x="80" y="104"/>
                      <a:pt x="81" y="103"/>
                      <a:pt x="82" y="102"/>
                    </a:cubicBezTo>
                    <a:cubicBezTo>
                      <a:pt x="85" y="100"/>
                      <a:pt x="88" y="98"/>
                      <a:pt x="88" y="95"/>
                    </a:cubicBezTo>
                    <a:cubicBezTo>
                      <a:pt x="88" y="94"/>
                      <a:pt x="88" y="94"/>
                      <a:pt x="87" y="93"/>
                    </a:cubicBezTo>
                    <a:cubicBezTo>
                      <a:pt x="85" y="92"/>
                      <a:pt x="82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ubicBezTo>
                      <a:pt x="78" y="94"/>
                      <a:pt x="73" y="94"/>
                      <a:pt x="71" y="90"/>
                    </a:cubicBezTo>
                    <a:cubicBezTo>
                      <a:pt x="69" y="87"/>
                      <a:pt x="70" y="85"/>
                      <a:pt x="71" y="84"/>
                    </a:cubicBezTo>
                    <a:cubicBezTo>
                      <a:pt x="69" y="83"/>
                      <a:pt x="69" y="82"/>
                      <a:pt x="68" y="81"/>
                    </a:cubicBezTo>
                    <a:cubicBezTo>
                      <a:pt x="68" y="80"/>
                      <a:pt x="66" y="78"/>
                      <a:pt x="67" y="76"/>
                    </a:cubicBezTo>
                    <a:cubicBezTo>
                      <a:pt x="67" y="74"/>
                      <a:pt x="64" y="65"/>
                      <a:pt x="60" y="65"/>
                    </a:cubicBezTo>
                    <a:cubicBezTo>
                      <a:pt x="54" y="63"/>
                      <a:pt x="52" y="56"/>
                      <a:pt x="51" y="51"/>
                    </a:cubicBezTo>
                    <a:cubicBezTo>
                      <a:pt x="51" y="51"/>
                      <a:pt x="51" y="50"/>
                      <a:pt x="51" y="49"/>
                    </a:cubicBezTo>
                    <a:cubicBezTo>
                      <a:pt x="51" y="48"/>
                      <a:pt x="50" y="48"/>
                      <a:pt x="49" y="48"/>
                    </a:cubicBezTo>
                    <a:cubicBezTo>
                      <a:pt x="47" y="47"/>
                      <a:pt x="45" y="47"/>
                      <a:pt x="44" y="44"/>
                    </a:cubicBezTo>
                    <a:cubicBezTo>
                      <a:pt x="43" y="43"/>
                      <a:pt x="42" y="43"/>
                      <a:pt x="40" y="43"/>
                    </a:cubicBezTo>
                    <a:cubicBezTo>
                      <a:pt x="39" y="43"/>
                      <a:pt x="38" y="43"/>
                      <a:pt x="37" y="43"/>
                    </a:cubicBezTo>
                    <a:cubicBezTo>
                      <a:pt x="36" y="43"/>
                      <a:pt x="36" y="44"/>
                      <a:pt x="35" y="44"/>
                    </a:cubicBezTo>
                    <a:cubicBezTo>
                      <a:pt x="34" y="43"/>
                      <a:pt x="33" y="43"/>
                      <a:pt x="32" y="42"/>
                    </a:cubicBezTo>
                    <a:cubicBezTo>
                      <a:pt x="31" y="39"/>
                      <a:pt x="35" y="35"/>
                      <a:pt x="38" y="33"/>
                    </a:cubicBezTo>
                    <a:cubicBezTo>
                      <a:pt x="41" y="31"/>
                      <a:pt x="45" y="19"/>
                      <a:pt x="46" y="15"/>
                    </a:cubicBezTo>
                    <a:cubicBezTo>
                      <a:pt x="45" y="15"/>
                      <a:pt x="42" y="14"/>
                      <a:pt x="37" y="14"/>
                    </a:cubicBezTo>
                    <a:cubicBezTo>
                      <a:pt x="32" y="14"/>
                      <a:pt x="29" y="15"/>
                      <a:pt x="28" y="15"/>
                    </a:cubicBezTo>
                    <a:cubicBezTo>
                      <a:pt x="25" y="17"/>
                      <a:pt x="21" y="15"/>
                      <a:pt x="20" y="12"/>
                    </a:cubicBezTo>
                    <a:cubicBezTo>
                      <a:pt x="20" y="10"/>
                      <a:pt x="21" y="9"/>
                      <a:pt x="22" y="8"/>
                    </a:cubicBezTo>
                    <a:cubicBezTo>
                      <a:pt x="25" y="7"/>
                      <a:pt x="29" y="2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7" y="2"/>
                      <a:pt x="23" y="2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3"/>
                      <a:pt x="11" y="6"/>
                      <a:pt x="11" y="8"/>
                    </a:cubicBezTo>
                    <a:cubicBezTo>
                      <a:pt x="11" y="11"/>
                      <a:pt x="9" y="12"/>
                      <a:pt x="8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7" y="17"/>
                      <a:pt x="6" y="18"/>
                      <a:pt x="6" y="20"/>
                    </a:cubicBezTo>
                    <a:cubicBezTo>
                      <a:pt x="5" y="20"/>
                      <a:pt x="4" y="21"/>
                      <a:pt x="4" y="21"/>
                    </a:cubicBezTo>
                    <a:cubicBezTo>
                      <a:pt x="4" y="21"/>
                      <a:pt x="5" y="22"/>
                      <a:pt x="6" y="2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0" name="Freeform 1218"/>
              <p:cNvSpPr>
                <a:spLocks/>
              </p:cNvSpPr>
              <p:nvPr/>
            </p:nvSpPr>
            <p:spPr bwMode="auto">
              <a:xfrm>
                <a:off x="2632" y="3111"/>
                <a:ext cx="28" cy="41"/>
              </a:xfrm>
              <a:custGeom>
                <a:avLst/>
                <a:gdLst>
                  <a:gd name="T0" fmla="*/ 14 w 29"/>
                  <a:gd name="T1" fmla="*/ 38 h 43"/>
                  <a:gd name="T2" fmla="*/ 17 w 29"/>
                  <a:gd name="T3" fmla="*/ 36 h 43"/>
                  <a:gd name="T4" fmla="*/ 23 w 29"/>
                  <a:gd name="T5" fmla="*/ 38 h 43"/>
                  <a:gd name="T6" fmla="*/ 26 w 29"/>
                  <a:gd name="T7" fmla="*/ 40 h 43"/>
                  <a:gd name="T8" fmla="*/ 28 w 29"/>
                  <a:gd name="T9" fmla="*/ 39 h 43"/>
                  <a:gd name="T10" fmla="*/ 26 w 29"/>
                  <a:gd name="T11" fmla="*/ 34 h 43"/>
                  <a:gd name="T12" fmla="*/ 23 w 29"/>
                  <a:gd name="T13" fmla="*/ 36 h 43"/>
                  <a:gd name="T14" fmla="*/ 19 w 29"/>
                  <a:gd name="T15" fmla="*/ 33 h 43"/>
                  <a:gd name="T16" fmla="*/ 20 w 29"/>
                  <a:gd name="T17" fmla="*/ 27 h 43"/>
                  <a:gd name="T18" fmla="*/ 22 w 29"/>
                  <a:gd name="T19" fmla="*/ 24 h 43"/>
                  <a:gd name="T20" fmla="*/ 27 w 29"/>
                  <a:gd name="T21" fmla="*/ 21 h 43"/>
                  <a:gd name="T22" fmla="*/ 29 w 29"/>
                  <a:gd name="T23" fmla="*/ 21 h 43"/>
                  <a:gd name="T24" fmla="*/ 25 w 29"/>
                  <a:gd name="T25" fmla="*/ 18 h 43"/>
                  <a:gd name="T26" fmla="*/ 22 w 29"/>
                  <a:gd name="T27" fmla="*/ 13 h 43"/>
                  <a:gd name="T28" fmla="*/ 24 w 29"/>
                  <a:gd name="T29" fmla="*/ 7 h 43"/>
                  <a:gd name="T30" fmla="*/ 25 w 29"/>
                  <a:gd name="T31" fmla="*/ 0 h 43"/>
                  <a:gd name="T32" fmla="*/ 24 w 29"/>
                  <a:gd name="T33" fmla="*/ 0 h 43"/>
                  <a:gd name="T34" fmla="*/ 20 w 29"/>
                  <a:gd name="T35" fmla="*/ 3 h 43"/>
                  <a:gd name="T36" fmla="*/ 14 w 29"/>
                  <a:gd name="T37" fmla="*/ 8 h 43"/>
                  <a:gd name="T38" fmla="*/ 13 w 29"/>
                  <a:gd name="T39" fmla="*/ 13 h 43"/>
                  <a:gd name="T40" fmla="*/ 11 w 29"/>
                  <a:gd name="T41" fmla="*/ 14 h 43"/>
                  <a:gd name="T42" fmla="*/ 8 w 29"/>
                  <a:gd name="T43" fmla="*/ 12 h 43"/>
                  <a:gd name="T44" fmla="*/ 5 w 29"/>
                  <a:gd name="T45" fmla="*/ 10 h 43"/>
                  <a:gd name="T46" fmla="*/ 5 w 29"/>
                  <a:gd name="T47" fmla="*/ 10 h 43"/>
                  <a:gd name="T48" fmla="*/ 3 w 29"/>
                  <a:gd name="T49" fmla="*/ 14 h 43"/>
                  <a:gd name="T50" fmla="*/ 1 w 29"/>
                  <a:gd name="T51" fmla="*/ 17 h 43"/>
                  <a:gd name="T52" fmla="*/ 2 w 29"/>
                  <a:gd name="T53" fmla="*/ 28 h 43"/>
                  <a:gd name="T54" fmla="*/ 2 w 29"/>
                  <a:gd name="T55" fmla="*/ 29 h 43"/>
                  <a:gd name="T56" fmla="*/ 4 w 29"/>
                  <a:gd name="T57" fmla="*/ 33 h 43"/>
                  <a:gd name="T58" fmla="*/ 6 w 29"/>
                  <a:gd name="T59" fmla="*/ 40 h 43"/>
                  <a:gd name="T60" fmla="*/ 7 w 29"/>
                  <a:gd name="T61" fmla="*/ 42 h 43"/>
                  <a:gd name="T62" fmla="*/ 7 w 29"/>
                  <a:gd name="T63" fmla="*/ 42 h 43"/>
                  <a:gd name="T64" fmla="*/ 9 w 29"/>
                  <a:gd name="T65" fmla="*/ 42 h 43"/>
                  <a:gd name="T66" fmla="*/ 9 w 29"/>
                  <a:gd name="T67" fmla="*/ 42 h 43"/>
                  <a:gd name="T68" fmla="*/ 11 w 29"/>
                  <a:gd name="T69" fmla="*/ 42 h 43"/>
                  <a:gd name="T70" fmla="*/ 12 w 29"/>
                  <a:gd name="T71" fmla="*/ 42 h 43"/>
                  <a:gd name="T72" fmla="*/ 14 w 29"/>
                  <a:gd name="T73" fmla="*/ 42 h 43"/>
                  <a:gd name="T74" fmla="*/ 14 w 29"/>
                  <a:gd name="T75" fmla="*/ 42 h 43"/>
                  <a:gd name="T76" fmla="*/ 16 w 29"/>
                  <a:gd name="T77" fmla="*/ 43 h 43"/>
                  <a:gd name="T78" fmla="*/ 16 w 29"/>
                  <a:gd name="T79" fmla="*/ 43 h 43"/>
                  <a:gd name="T80" fmla="*/ 14 w 29"/>
                  <a:gd name="T8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3">
                    <a:moveTo>
                      <a:pt x="14" y="38"/>
                    </a:moveTo>
                    <a:cubicBezTo>
                      <a:pt x="14" y="37"/>
                      <a:pt x="15" y="36"/>
                      <a:pt x="17" y="36"/>
                    </a:cubicBezTo>
                    <a:cubicBezTo>
                      <a:pt x="19" y="36"/>
                      <a:pt x="22" y="38"/>
                      <a:pt x="23" y="38"/>
                    </a:cubicBezTo>
                    <a:cubicBezTo>
                      <a:pt x="24" y="39"/>
                      <a:pt x="25" y="40"/>
                      <a:pt x="26" y="40"/>
                    </a:cubicBezTo>
                    <a:cubicBezTo>
                      <a:pt x="27" y="40"/>
                      <a:pt x="28" y="39"/>
                      <a:pt x="28" y="39"/>
                    </a:cubicBezTo>
                    <a:cubicBezTo>
                      <a:pt x="28" y="38"/>
                      <a:pt x="27" y="35"/>
                      <a:pt x="26" y="34"/>
                    </a:cubicBezTo>
                    <a:cubicBezTo>
                      <a:pt x="25" y="35"/>
                      <a:pt x="24" y="36"/>
                      <a:pt x="23" y="36"/>
                    </a:cubicBezTo>
                    <a:cubicBezTo>
                      <a:pt x="21" y="36"/>
                      <a:pt x="19" y="34"/>
                      <a:pt x="19" y="33"/>
                    </a:cubicBezTo>
                    <a:cubicBezTo>
                      <a:pt x="17" y="31"/>
                      <a:pt x="19" y="29"/>
                      <a:pt x="20" y="27"/>
                    </a:cubicBezTo>
                    <a:cubicBezTo>
                      <a:pt x="21" y="26"/>
                      <a:pt x="21" y="25"/>
                      <a:pt x="22" y="24"/>
                    </a:cubicBezTo>
                    <a:cubicBezTo>
                      <a:pt x="22" y="22"/>
                      <a:pt x="25" y="21"/>
                      <a:pt x="27" y="21"/>
                    </a:cubicBezTo>
                    <a:cubicBezTo>
                      <a:pt x="27" y="21"/>
                      <a:pt x="28" y="21"/>
                      <a:pt x="29" y="21"/>
                    </a:cubicBezTo>
                    <a:cubicBezTo>
                      <a:pt x="28" y="20"/>
                      <a:pt x="27" y="19"/>
                      <a:pt x="25" y="18"/>
                    </a:cubicBezTo>
                    <a:cubicBezTo>
                      <a:pt x="23" y="17"/>
                      <a:pt x="22" y="14"/>
                      <a:pt x="22" y="13"/>
                    </a:cubicBezTo>
                    <a:cubicBezTo>
                      <a:pt x="22" y="10"/>
                      <a:pt x="22" y="8"/>
                      <a:pt x="24" y="7"/>
                    </a:cubicBezTo>
                    <a:cubicBezTo>
                      <a:pt x="25" y="6"/>
                      <a:pt x="26" y="1"/>
                      <a:pt x="25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3" y="0"/>
                      <a:pt x="20" y="1"/>
                      <a:pt x="20" y="3"/>
                    </a:cubicBezTo>
                    <a:cubicBezTo>
                      <a:pt x="20" y="8"/>
                      <a:pt x="16" y="8"/>
                      <a:pt x="14" y="8"/>
                    </a:cubicBezTo>
                    <a:cubicBezTo>
                      <a:pt x="15" y="9"/>
                      <a:pt x="15" y="11"/>
                      <a:pt x="13" y="13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9" y="14"/>
                      <a:pt x="8" y="13"/>
                      <a:pt x="8" y="12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2"/>
                      <a:pt x="3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0" y="19"/>
                      <a:pt x="1" y="25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3" y="31"/>
                      <a:pt x="4" y="33"/>
                    </a:cubicBezTo>
                    <a:cubicBezTo>
                      <a:pt x="5" y="34"/>
                      <a:pt x="7" y="37"/>
                      <a:pt x="6" y="40"/>
                    </a:cubicBezTo>
                    <a:cubicBezTo>
                      <a:pt x="6" y="40"/>
                      <a:pt x="6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1"/>
                      <a:pt x="14" y="40"/>
                      <a:pt x="14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1" name="Freeform 1219"/>
              <p:cNvSpPr>
                <a:spLocks/>
              </p:cNvSpPr>
              <p:nvPr/>
            </p:nvSpPr>
            <p:spPr bwMode="auto">
              <a:xfrm>
                <a:off x="2668" y="2914"/>
                <a:ext cx="130" cy="229"/>
              </a:xfrm>
              <a:custGeom>
                <a:avLst/>
                <a:gdLst>
                  <a:gd name="T0" fmla="*/ 98 w 136"/>
                  <a:gd name="T1" fmla="*/ 7 h 239"/>
                  <a:gd name="T2" fmla="*/ 83 w 136"/>
                  <a:gd name="T3" fmla="*/ 10 h 239"/>
                  <a:gd name="T4" fmla="*/ 76 w 136"/>
                  <a:gd name="T5" fmla="*/ 12 h 239"/>
                  <a:gd name="T6" fmla="*/ 59 w 136"/>
                  <a:gd name="T7" fmla="*/ 24 h 239"/>
                  <a:gd name="T8" fmla="*/ 52 w 136"/>
                  <a:gd name="T9" fmla="*/ 40 h 239"/>
                  <a:gd name="T10" fmla="*/ 47 w 136"/>
                  <a:gd name="T11" fmla="*/ 49 h 239"/>
                  <a:gd name="T12" fmla="*/ 36 w 136"/>
                  <a:gd name="T13" fmla="*/ 57 h 239"/>
                  <a:gd name="T14" fmla="*/ 28 w 136"/>
                  <a:gd name="T15" fmla="*/ 81 h 239"/>
                  <a:gd name="T16" fmla="*/ 32 w 136"/>
                  <a:gd name="T17" fmla="*/ 86 h 239"/>
                  <a:gd name="T18" fmla="*/ 22 w 136"/>
                  <a:gd name="T19" fmla="*/ 95 h 239"/>
                  <a:gd name="T20" fmla="*/ 12 w 136"/>
                  <a:gd name="T21" fmla="*/ 101 h 239"/>
                  <a:gd name="T22" fmla="*/ 10 w 136"/>
                  <a:gd name="T23" fmla="*/ 119 h 239"/>
                  <a:gd name="T24" fmla="*/ 11 w 136"/>
                  <a:gd name="T25" fmla="*/ 133 h 239"/>
                  <a:gd name="T26" fmla="*/ 17 w 136"/>
                  <a:gd name="T27" fmla="*/ 147 h 239"/>
                  <a:gd name="T28" fmla="*/ 15 w 136"/>
                  <a:gd name="T29" fmla="*/ 164 h 239"/>
                  <a:gd name="T30" fmla="*/ 7 w 136"/>
                  <a:gd name="T31" fmla="*/ 172 h 239"/>
                  <a:gd name="T32" fmla="*/ 2 w 136"/>
                  <a:gd name="T33" fmla="*/ 185 h 239"/>
                  <a:gd name="T34" fmla="*/ 1 w 136"/>
                  <a:gd name="T35" fmla="*/ 185 h 239"/>
                  <a:gd name="T36" fmla="*/ 4 w 136"/>
                  <a:gd name="T37" fmla="*/ 193 h 239"/>
                  <a:gd name="T38" fmla="*/ 11 w 136"/>
                  <a:gd name="T39" fmla="*/ 211 h 239"/>
                  <a:gd name="T40" fmla="*/ 17 w 136"/>
                  <a:gd name="T41" fmla="*/ 226 h 239"/>
                  <a:gd name="T42" fmla="*/ 20 w 136"/>
                  <a:gd name="T43" fmla="*/ 230 h 239"/>
                  <a:gd name="T44" fmla="*/ 22 w 136"/>
                  <a:gd name="T45" fmla="*/ 238 h 239"/>
                  <a:gd name="T46" fmla="*/ 29 w 136"/>
                  <a:gd name="T47" fmla="*/ 235 h 239"/>
                  <a:gd name="T48" fmla="*/ 33 w 136"/>
                  <a:gd name="T49" fmla="*/ 228 h 239"/>
                  <a:gd name="T50" fmla="*/ 46 w 136"/>
                  <a:gd name="T51" fmla="*/ 227 h 239"/>
                  <a:gd name="T52" fmla="*/ 55 w 136"/>
                  <a:gd name="T53" fmla="*/ 222 h 239"/>
                  <a:gd name="T54" fmla="*/ 55 w 136"/>
                  <a:gd name="T55" fmla="*/ 206 h 239"/>
                  <a:gd name="T56" fmla="*/ 64 w 136"/>
                  <a:gd name="T57" fmla="*/ 182 h 239"/>
                  <a:gd name="T58" fmla="*/ 80 w 136"/>
                  <a:gd name="T59" fmla="*/ 165 h 239"/>
                  <a:gd name="T60" fmla="*/ 62 w 136"/>
                  <a:gd name="T61" fmla="*/ 153 h 239"/>
                  <a:gd name="T62" fmla="*/ 62 w 136"/>
                  <a:gd name="T63" fmla="*/ 132 h 239"/>
                  <a:gd name="T64" fmla="*/ 68 w 136"/>
                  <a:gd name="T65" fmla="*/ 117 h 239"/>
                  <a:gd name="T66" fmla="*/ 76 w 136"/>
                  <a:gd name="T67" fmla="*/ 109 h 239"/>
                  <a:gd name="T68" fmla="*/ 92 w 136"/>
                  <a:gd name="T69" fmla="*/ 97 h 239"/>
                  <a:gd name="T70" fmla="*/ 108 w 136"/>
                  <a:gd name="T71" fmla="*/ 74 h 239"/>
                  <a:gd name="T72" fmla="*/ 118 w 136"/>
                  <a:gd name="T73" fmla="*/ 60 h 239"/>
                  <a:gd name="T74" fmla="*/ 126 w 136"/>
                  <a:gd name="T75" fmla="*/ 57 h 239"/>
                  <a:gd name="T76" fmla="*/ 136 w 136"/>
                  <a:gd name="T77" fmla="*/ 57 h 239"/>
                  <a:gd name="T78" fmla="*/ 135 w 136"/>
                  <a:gd name="T79" fmla="*/ 55 h 239"/>
                  <a:gd name="T80" fmla="*/ 135 w 136"/>
                  <a:gd name="T81" fmla="*/ 42 h 239"/>
                  <a:gd name="T82" fmla="*/ 132 w 136"/>
                  <a:gd name="T83" fmla="*/ 30 h 239"/>
                  <a:gd name="T84" fmla="*/ 120 w 136"/>
                  <a:gd name="T85" fmla="*/ 11 h 239"/>
                  <a:gd name="T86" fmla="*/ 103 w 136"/>
                  <a:gd name="T87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6" h="239">
                    <a:moveTo>
                      <a:pt x="102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99" y="0"/>
                      <a:pt x="98" y="3"/>
                      <a:pt x="98" y="7"/>
                    </a:cubicBezTo>
                    <a:cubicBezTo>
                      <a:pt x="98" y="10"/>
                      <a:pt x="96" y="12"/>
                      <a:pt x="93" y="12"/>
                    </a:cubicBezTo>
                    <a:cubicBezTo>
                      <a:pt x="91" y="12"/>
                      <a:pt x="89" y="12"/>
                      <a:pt x="87" y="10"/>
                    </a:cubicBezTo>
                    <a:cubicBezTo>
                      <a:pt x="86" y="10"/>
                      <a:pt x="85" y="9"/>
                      <a:pt x="83" y="10"/>
                    </a:cubicBezTo>
                    <a:cubicBezTo>
                      <a:pt x="81" y="10"/>
                      <a:pt x="79" y="10"/>
                      <a:pt x="76" y="9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9"/>
                      <a:pt x="76" y="11"/>
                      <a:pt x="76" y="12"/>
                    </a:cubicBezTo>
                    <a:cubicBezTo>
                      <a:pt x="76" y="13"/>
                      <a:pt x="76" y="14"/>
                      <a:pt x="76" y="15"/>
                    </a:cubicBezTo>
                    <a:cubicBezTo>
                      <a:pt x="76" y="20"/>
                      <a:pt x="69" y="20"/>
                      <a:pt x="66" y="20"/>
                    </a:cubicBezTo>
                    <a:cubicBezTo>
                      <a:pt x="63" y="20"/>
                      <a:pt x="59" y="22"/>
                      <a:pt x="59" y="24"/>
                    </a:cubicBezTo>
                    <a:cubicBezTo>
                      <a:pt x="59" y="27"/>
                      <a:pt x="58" y="29"/>
                      <a:pt x="57" y="30"/>
                    </a:cubicBezTo>
                    <a:cubicBezTo>
                      <a:pt x="56" y="31"/>
                      <a:pt x="56" y="31"/>
                      <a:pt x="56" y="32"/>
                    </a:cubicBezTo>
                    <a:cubicBezTo>
                      <a:pt x="57" y="33"/>
                      <a:pt x="58" y="36"/>
                      <a:pt x="52" y="40"/>
                    </a:cubicBezTo>
                    <a:cubicBezTo>
                      <a:pt x="52" y="41"/>
                      <a:pt x="50" y="43"/>
                      <a:pt x="49" y="44"/>
                    </a:cubicBezTo>
                    <a:cubicBezTo>
                      <a:pt x="48" y="46"/>
                      <a:pt x="48" y="47"/>
                      <a:pt x="47" y="48"/>
                    </a:cubicBezTo>
                    <a:cubicBezTo>
                      <a:pt x="47" y="48"/>
                      <a:pt x="47" y="49"/>
                      <a:pt x="47" y="49"/>
                    </a:cubicBezTo>
                    <a:cubicBezTo>
                      <a:pt x="47" y="50"/>
                      <a:pt x="47" y="53"/>
                      <a:pt x="44" y="55"/>
                    </a:cubicBezTo>
                    <a:cubicBezTo>
                      <a:pt x="42" y="56"/>
                      <a:pt x="40" y="56"/>
                      <a:pt x="38" y="57"/>
                    </a:cubicBezTo>
                    <a:cubicBezTo>
                      <a:pt x="37" y="57"/>
                      <a:pt x="36" y="57"/>
                      <a:pt x="36" y="57"/>
                    </a:cubicBezTo>
                    <a:cubicBezTo>
                      <a:pt x="36" y="57"/>
                      <a:pt x="36" y="59"/>
                      <a:pt x="36" y="60"/>
                    </a:cubicBezTo>
                    <a:cubicBezTo>
                      <a:pt x="36" y="62"/>
                      <a:pt x="36" y="64"/>
                      <a:pt x="36" y="66"/>
                    </a:cubicBezTo>
                    <a:cubicBezTo>
                      <a:pt x="36" y="71"/>
                      <a:pt x="32" y="76"/>
                      <a:pt x="28" y="81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30" y="84"/>
                    </a:cubicBezTo>
                    <a:cubicBezTo>
                      <a:pt x="31" y="84"/>
                      <a:pt x="32" y="85"/>
                      <a:pt x="32" y="86"/>
                    </a:cubicBezTo>
                    <a:cubicBezTo>
                      <a:pt x="33" y="88"/>
                      <a:pt x="32" y="90"/>
                      <a:pt x="31" y="93"/>
                    </a:cubicBezTo>
                    <a:cubicBezTo>
                      <a:pt x="30" y="95"/>
                      <a:pt x="29" y="96"/>
                      <a:pt x="26" y="96"/>
                    </a:cubicBezTo>
                    <a:cubicBezTo>
                      <a:pt x="25" y="96"/>
                      <a:pt x="24" y="96"/>
                      <a:pt x="22" y="95"/>
                    </a:cubicBezTo>
                    <a:cubicBezTo>
                      <a:pt x="22" y="95"/>
                      <a:pt x="22" y="95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5"/>
                      <a:pt x="15" y="97"/>
                      <a:pt x="12" y="101"/>
                    </a:cubicBezTo>
                    <a:cubicBezTo>
                      <a:pt x="9" y="106"/>
                      <a:pt x="10" y="109"/>
                      <a:pt x="11" y="111"/>
                    </a:cubicBezTo>
                    <a:cubicBezTo>
                      <a:pt x="12" y="113"/>
                      <a:pt x="12" y="114"/>
                      <a:pt x="11" y="116"/>
                    </a:cubicBezTo>
                    <a:cubicBezTo>
                      <a:pt x="11" y="117"/>
                      <a:pt x="11" y="118"/>
                      <a:pt x="10" y="119"/>
                    </a:cubicBezTo>
                    <a:cubicBezTo>
                      <a:pt x="10" y="120"/>
                      <a:pt x="11" y="121"/>
                      <a:pt x="11" y="122"/>
                    </a:cubicBezTo>
                    <a:cubicBezTo>
                      <a:pt x="13" y="126"/>
                      <a:pt x="12" y="128"/>
                      <a:pt x="12" y="130"/>
                    </a:cubicBezTo>
                    <a:cubicBezTo>
                      <a:pt x="11" y="131"/>
                      <a:pt x="11" y="132"/>
                      <a:pt x="11" y="133"/>
                    </a:cubicBezTo>
                    <a:cubicBezTo>
                      <a:pt x="11" y="134"/>
                      <a:pt x="12" y="135"/>
                      <a:pt x="14" y="136"/>
                    </a:cubicBezTo>
                    <a:cubicBezTo>
                      <a:pt x="15" y="137"/>
                      <a:pt x="18" y="138"/>
                      <a:pt x="18" y="141"/>
                    </a:cubicBezTo>
                    <a:cubicBezTo>
                      <a:pt x="19" y="144"/>
                      <a:pt x="18" y="146"/>
                      <a:pt x="17" y="147"/>
                    </a:cubicBezTo>
                    <a:cubicBezTo>
                      <a:pt x="16" y="149"/>
                      <a:pt x="14" y="149"/>
                      <a:pt x="13" y="149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7" y="153"/>
                      <a:pt x="16" y="162"/>
                      <a:pt x="15" y="164"/>
                    </a:cubicBezTo>
                    <a:cubicBezTo>
                      <a:pt x="14" y="167"/>
                      <a:pt x="11" y="167"/>
                      <a:pt x="9" y="167"/>
                    </a:cubicBezTo>
                    <a:cubicBezTo>
                      <a:pt x="9" y="167"/>
                      <a:pt x="8" y="167"/>
                      <a:pt x="8" y="167"/>
                    </a:cubicBezTo>
                    <a:cubicBezTo>
                      <a:pt x="8" y="169"/>
                      <a:pt x="7" y="171"/>
                      <a:pt x="7" y="172"/>
                    </a:cubicBezTo>
                    <a:cubicBezTo>
                      <a:pt x="6" y="174"/>
                      <a:pt x="6" y="175"/>
                      <a:pt x="6" y="175"/>
                    </a:cubicBezTo>
                    <a:cubicBezTo>
                      <a:pt x="6" y="176"/>
                      <a:pt x="6" y="177"/>
                      <a:pt x="6" y="178"/>
                    </a:cubicBezTo>
                    <a:cubicBezTo>
                      <a:pt x="6" y="182"/>
                      <a:pt x="5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1" y="185"/>
                    </a:cubicBezTo>
                    <a:cubicBezTo>
                      <a:pt x="1" y="185"/>
                      <a:pt x="1" y="185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1" y="191"/>
                      <a:pt x="4" y="193"/>
                    </a:cubicBezTo>
                    <a:cubicBezTo>
                      <a:pt x="7" y="195"/>
                      <a:pt x="7" y="198"/>
                      <a:pt x="7" y="200"/>
                    </a:cubicBezTo>
                    <a:cubicBezTo>
                      <a:pt x="7" y="202"/>
                      <a:pt x="7" y="204"/>
                      <a:pt x="8" y="205"/>
                    </a:cubicBezTo>
                    <a:cubicBezTo>
                      <a:pt x="10" y="207"/>
                      <a:pt x="11" y="209"/>
                      <a:pt x="11" y="211"/>
                    </a:cubicBezTo>
                    <a:cubicBezTo>
                      <a:pt x="12" y="213"/>
                      <a:pt x="12" y="214"/>
                      <a:pt x="14" y="215"/>
                    </a:cubicBezTo>
                    <a:cubicBezTo>
                      <a:pt x="18" y="219"/>
                      <a:pt x="19" y="221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7"/>
                      <a:pt x="17" y="227"/>
                    </a:cubicBezTo>
                    <a:cubicBezTo>
                      <a:pt x="18" y="227"/>
                      <a:pt x="20" y="228"/>
                      <a:pt x="20" y="230"/>
                    </a:cubicBezTo>
                    <a:cubicBezTo>
                      <a:pt x="20" y="231"/>
                      <a:pt x="20" y="232"/>
                      <a:pt x="20" y="234"/>
                    </a:cubicBezTo>
                    <a:cubicBezTo>
                      <a:pt x="20" y="235"/>
                      <a:pt x="20" y="238"/>
                      <a:pt x="20" y="239"/>
                    </a:cubicBezTo>
                    <a:cubicBezTo>
                      <a:pt x="20" y="239"/>
                      <a:pt x="21" y="239"/>
                      <a:pt x="22" y="238"/>
                    </a:cubicBezTo>
                    <a:cubicBezTo>
                      <a:pt x="23" y="238"/>
                      <a:pt x="25" y="238"/>
                      <a:pt x="27" y="238"/>
                    </a:cubicBezTo>
                    <a:cubicBezTo>
                      <a:pt x="28" y="238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9" y="235"/>
                    </a:cubicBezTo>
                    <a:cubicBezTo>
                      <a:pt x="29" y="234"/>
                      <a:pt x="29" y="233"/>
                      <a:pt x="29" y="233"/>
                    </a:cubicBezTo>
                    <a:cubicBezTo>
                      <a:pt x="29" y="230"/>
                      <a:pt x="32" y="229"/>
                      <a:pt x="33" y="229"/>
                    </a:cubicBezTo>
                    <a:cubicBezTo>
                      <a:pt x="33" y="229"/>
                      <a:pt x="33" y="229"/>
                      <a:pt x="33" y="228"/>
                    </a:cubicBezTo>
                    <a:cubicBezTo>
                      <a:pt x="34" y="227"/>
                      <a:pt x="36" y="225"/>
                      <a:pt x="39" y="225"/>
                    </a:cubicBezTo>
                    <a:cubicBezTo>
                      <a:pt x="41" y="225"/>
                      <a:pt x="43" y="226"/>
                      <a:pt x="45" y="227"/>
                    </a:cubicBezTo>
                    <a:cubicBezTo>
                      <a:pt x="45" y="227"/>
                      <a:pt x="46" y="227"/>
                      <a:pt x="46" y="227"/>
                    </a:cubicBezTo>
                    <a:cubicBezTo>
                      <a:pt x="48" y="227"/>
                      <a:pt x="48" y="224"/>
                      <a:pt x="49" y="223"/>
                    </a:cubicBezTo>
                    <a:cubicBezTo>
                      <a:pt x="49" y="220"/>
                      <a:pt x="51" y="220"/>
                      <a:pt x="51" y="220"/>
                    </a:cubicBezTo>
                    <a:cubicBezTo>
                      <a:pt x="53" y="220"/>
                      <a:pt x="54" y="221"/>
                      <a:pt x="55" y="222"/>
                    </a:cubicBezTo>
                    <a:cubicBezTo>
                      <a:pt x="56" y="221"/>
                      <a:pt x="57" y="219"/>
                      <a:pt x="58" y="217"/>
                    </a:cubicBezTo>
                    <a:cubicBezTo>
                      <a:pt x="56" y="218"/>
                      <a:pt x="54" y="218"/>
                      <a:pt x="53" y="217"/>
                    </a:cubicBezTo>
                    <a:cubicBezTo>
                      <a:pt x="52" y="214"/>
                      <a:pt x="55" y="206"/>
                      <a:pt x="55" y="206"/>
                    </a:cubicBezTo>
                    <a:cubicBezTo>
                      <a:pt x="56" y="204"/>
                      <a:pt x="56" y="199"/>
                      <a:pt x="56" y="196"/>
                    </a:cubicBezTo>
                    <a:cubicBezTo>
                      <a:pt x="56" y="193"/>
                      <a:pt x="56" y="192"/>
                      <a:pt x="57" y="191"/>
                    </a:cubicBezTo>
                    <a:cubicBezTo>
                      <a:pt x="57" y="189"/>
                      <a:pt x="58" y="184"/>
                      <a:pt x="64" y="182"/>
                    </a:cubicBezTo>
                    <a:cubicBezTo>
                      <a:pt x="68" y="181"/>
                      <a:pt x="73" y="177"/>
                      <a:pt x="73" y="175"/>
                    </a:cubicBezTo>
                    <a:cubicBezTo>
                      <a:pt x="72" y="173"/>
                      <a:pt x="75" y="171"/>
                      <a:pt x="77" y="168"/>
                    </a:cubicBezTo>
                    <a:cubicBezTo>
                      <a:pt x="78" y="167"/>
                      <a:pt x="80" y="166"/>
                      <a:pt x="80" y="165"/>
                    </a:cubicBezTo>
                    <a:cubicBezTo>
                      <a:pt x="79" y="164"/>
                      <a:pt x="73" y="157"/>
                      <a:pt x="70" y="155"/>
                    </a:cubicBezTo>
                    <a:cubicBezTo>
                      <a:pt x="69" y="155"/>
                      <a:pt x="67" y="155"/>
                      <a:pt x="66" y="155"/>
                    </a:cubicBezTo>
                    <a:cubicBezTo>
                      <a:pt x="64" y="155"/>
                      <a:pt x="62" y="155"/>
                      <a:pt x="62" y="153"/>
                    </a:cubicBezTo>
                    <a:cubicBezTo>
                      <a:pt x="61" y="153"/>
                      <a:pt x="61" y="152"/>
                      <a:pt x="61" y="151"/>
                    </a:cubicBezTo>
                    <a:cubicBezTo>
                      <a:pt x="61" y="150"/>
                      <a:pt x="61" y="146"/>
                      <a:pt x="60" y="139"/>
                    </a:cubicBezTo>
                    <a:cubicBezTo>
                      <a:pt x="59" y="137"/>
                      <a:pt x="61" y="134"/>
                      <a:pt x="62" y="132"/>
                    </a:cubicBezTo>
                    <a:cubicBezTo>
                      <a:pt x="63" y="130"/>
                      <a:pt x="64" y="129"/>
                      <a:pt x="64" y="128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4" y="124"/>
                      <a:pt x="64" y="119"/>
                      <a:pt x="68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70" y="115"/>
                      <a:pt x="71" y="113"/>
                      <a:pt x="74" y="112"/>
                    </a:cubicBezTo>
                    <a:cubicBezTo>
                      <a:pt x="75" y="112"/>
                      <a:pt x="75" y="111"/>
                      <a:pt x="76" y="109"/>
                    </a:cubicBezTo>
                    <a:cubicBezTo>
                      <a:pt x="77" y="107"/>
                      <a:pt x="78" y="105"/>
                      <a:pt x="81" y="103"/>
                    </a:cubicBezTo>
                    <a:cubicBezTo>
                      <a:pt x="83" y="103"/>
                      <a:pt x="84" y="102"/>
                      <a:pt x="86" y="101"/>
                    </a:cubicBezTo>
                    <a:cubicBezTo>
                      <a:pt x="87" y="100"/>
                      <a:pt x="89" y="99"/>
                      <a:pt x="92" y="97"/>
                    </a:cubicBezTo>
                    <a:cubicBezTo>
                      <a:pt x="98" y="94"/>
                      <a:pt x="107" y="88"/>
                      <a:pt x="108" y="85"/>
                    </a:cubicBezTo>
                    <a:cubicBezTo>
                      <a:pt x="108" y="85"/>
                      <a:pt x="108" y="84"/>
                      <a:pt x="107" y="83"/>
                    </a:cubicBezTo>
                    <a:cubicBezTo>
                      <a:pt x="106" y="81"/>
                      <a:pt x="103" y="77"/>
                      <a:pt x="108" y="74"/>
                    </a:cubicBezTo>
                    <a:cubicBezTo>
                      <a:pt x="110" y="72"/>
                      <a:pt x="110" y="71"/>
                      <a:pt x="110" y="69"/>
                    </a:cubicBezTo>
                    <a:cubicBezTo>
                      <a:pt x="110" y="68"/>
                      <a:pt x="110" y="65"/>
                      <a:pt x="113" y="64"/>
                    </a:cubicBezTo>
                    <a:cubicBezTo>
                      <a:pt x="115" y="63"/>
                      <a:pt x="116" y="62"/>
                      <a:pt x="118" y="60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21" y="57"/>
                      <a:pt x="123" y="57"/>
                      <a:pt x="124" y="57"/>
                    </a:cubicBezTo>
                    <a:cubicBezTo>
                      <a:pt x="125" y="57"/>
                      <a:pt x="125" y="57"/>
                      <a:pt x="126" y="57"/>
                    </a:cubicBezTo>
                    <a:cubicBezTo>
                      <a:pt x="128" y="57"/>
                      <a:pt x="130" y="58"/>
                      <a:pt x="132" y="57"/>
                    </a:cubicBezTo>
                    <a:cubicBezTo>
                      <a:pt x="133" y="57"/>
                      <a:pt x="135" y="57"/>
                      <a:pt x="136" y="57"/>
                    </a:cubicBezTo>
                    <a:cubicBezTo>
                      <a:pt x="136" y="57"/>
                      <a:pt x="136" y="57"/>
                      <a:pt x="136" y="57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5"/>
                      <a:pt x="136" y="55"/>
                      <a:pt x="135" y="55"/>
                    </a:cubicBezTo>
                    <a:cubicBezTo>
                      <a:pt x="135" y="54"/>
                      <a:pt x="131" y="50"/>
                      <a:pt x="132" y="48"/>
                    </a:cubicBezTo>
                    <a:cubicBezTo>
                      <a:pt x="132" y="47"/>
                      <a:pt x="133" y="46"/>
                      <a:pt x="135" y="46"/>
                    </a:cubicBezTo>
                    <a:cubicBezTo>
                      <a:pt x="135" y="46"/>
                      <a:pt x="135" y="44"/>
                      <a:pt x="135" y="42"/>
                    </a:cubicBezTo>
                    <a:cubicBezTo>
                      <a:pt x="135" y="41"/>
                      <a:pt x="135" y="40"/>
                      <a:pt x="134" y="40"/>
                    </a:cubicBezTo>
                    <a:cubicBezTo>
                      <a:pt x="132" y="39"/>
                      <a:pt x="132" y="35"/>
                      <a:pt x="132" y="33"/>
                    </a:cubicBezTo>
                    <a:cubicBezTo>
                      <a:pt x="132" y="32"/>
                      <a:pt x="132" y="30"/>
                      <a:pt x="132" y="30"/>
                    </a:cubicBezTo>
                    <a:cubicBezTo>
                      <a:pt x="128" y="28"/>
                      <a:pt x="129" y="23"/>
                      <a:pt x="130" y="19"/>
                    </a:cubicBezTo>
                    <a:cubicBezTo>
                      <a:pt x="130" y="18"/>
                      <a:pt x="130" y="18"/>
                      <a:pt x="130" y="17"/>
                    </a:cubicBezTo>
                    <a:cubicBezTo>
                      <a:pt x="130" y="16"/>
                      <a:pt x="123" y="13"/>
                      <a:pt x="120" y="11"/>
                    </a:cubicBezTo>
                    <a:cubicBezTo>
                      <a:pt x="118" y="11"/>
                      <a:pt x="117" y="10"/>
                      <a:pt x="115" y="10"/>
                    </a:cubicBezTo>
                    <a:cubicBezTo>
                      <a:pt x="112" y="8"/>
                      <a:pt x="109" y="6"/>
                      <a:pt x="107" y="4"/>
                    </a:cubicBezTo>
                    <a:cubicBezTo>
                      <a:pt x="106" y="3"/>
                      <a:pt x="105" y="2"/>
                      <a:pt x="103" y="1"/>
                    </a:cubicBezTo>
                    <a:cubicBezTo>
                      <a:pt x="103" y="1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2" name="Freeform 1220"/>
              <p:cNvSpPr>
                <a:spLocks/>
              </p:cNvSpPr>
              <p:nvPr/>
            </p:nvSpPr>
            <p:spPr bwMode="auto">
              <a:xfrm>
                <a:off x="2794" y="3079"/>
                <a:ext cx="46" cy="29"/>
              </a:xfrm>
              <a:custGeom>
                <a:avLst/>
                <a:gdLst>
                  <a:gd name="T0" fmla="*/ 41 w 48"/>
                  <a:gd name="T1" fmla="*/ 30 h 30"/>
                  <a:gd name="T2" fmla="*/ 41 w 48"/>
                  <a:gd name="T3" fmla="*/ 29 h 30"/>
                  <a:gd name="T4" fmla="*/ 42 w 48"/>
                  <a:gd name="T5" fmla="*/ 29 h 30"/>
                  <a:gd name="T6" fmla="*/ 43 w 48"/>
                  <a:gd name="T7" fmla="*/ 28 h 30"/>
                  <a:gd name="T8" fmla="*/ 43 w 48"/>
                  <a:gd name="T9" fmla="*/ 28 h 30"/>
                  <a:gd name="T10" fmla="*/ 43 w 48"/>
                  <a:gd name="T11" fmla="*/ 28 h 30"/>
                  <a:gd name="T12" fmla="*/ 45 w 48"/>
                  <a:gd name="T13" fmla="*/ 26 h 30"/>
                  <a:gd name="T14" fmla="*/ 45 w 48"/>
                  <a:gd name="T15" fmla="*/ 26 h 30"/>
                  <a:gd name="T16" fmla="*/ 45 w 48"/>
                  <a:gd name="T17" fmla="*/ 26 h 30"/>
                  <a:gd name="T18" fmla="*/ 42 w 48"/>
                  <a:gd name="T19" fmla="*/ 20 h 30"/>
                  <a:gd name="T20" fmla="*/ 42 w 48"/>
                  <a:gd name="T21" fmla="*/ 17 h 30"/>
                  <a:gd name="T22" fmla="*/ 42 w 48"/>
                  <a:gd name="T23" fmla="*/ 13 h 30"/>
                  <a:gd name="T24" fmla="*/ 44 w 48"/>
                  <a:gd name="T25" fmla="*/ 9 h 30"/>
                  <a:gd name="T26" fmla="*/ 46 w 48"/>
                  <a:gd name="T27" fmla="*/ 6 h 30"/>
                  <a:gd name="T28" fmla="*/ 48 w 48"/>
                  <a:gd name="T29" fmla="*/ 3 h 30"/>
                  <a:gd name="T30" fmla="*/ 48 w 48"/>
                  <a:gd name="T31" fmla="*/ 3 h 30"/>
                  <a:gd name="T32" fmla="*/ 48 w 48"/>
                  <a:gd name="T33" fmla="*/ 3 h 30"/>
                  <a:gd name="T34" fmla="*/ 48 w 48"/>
                  <a:gd name="T35" fmla="*/ 3 h 30"/>
                  <a:gd name="T36" fmla="*/ 37 w 48"/>
                  <a:gd name="T37" fmla="*/ 2 h 30"/>
                  <a:gd name="T38" fmla="*/ 26 w 48"/>
                  <a:gd name="T39" fmla="*/ 1 h 30"/>
                  <a:gd name="T40" fmla="*/ 19 w 48"/>
                  <a:gd name="T41" fmla="*/ 2 h 30"/>
                  <a:gd name="T42" fmla="*/ 6 w 48"/>
                  <a:gd name="T43" fmla="*/ 4 h 30"/>
                  <a:gd name="T44" fmla="*/ 1 w 48"/>
                  <a:gd name="T45" fmla="*/ 7 h 30"/>
                  <a:gd name="T46" fmla="*/ 0 w 48"/>
                  <a:gd name="T47" fmla="*/ 8 h 30"/>
                  <a:gd name="T48" fmla="*/ 2 w 48"/>
                  <a:gd name="T49" fmla="*/ 13 h 30"/>
                  <a:gd name="T50" fmla="*/ 2 w 48"/>
                  <a:gd name="T51" fmla="*/ 15 h 30"/>
                  <a:gd name="T52" fmla="*/ 7 w 48"/>
                  <a:gd name="T53" fmla="*/ 18 h 30"/>
                  <a:gd name="T54" fmla="*/ 13 w 48"/>
                  <a:gd name="T55" fmla="*/ 21 h 30"/>
                  <a:gd name="T56" fmla="*/ 13 w 48"/>
                  <a:gd name="T57" fmla="*/ 23 h 30"/>
                  <a:gd name="T58" fmla="*/ 13 w 48"/>
                  <a:gd name="T59" fmla="*/ 23 h 30"/>
                  <a:gd name="T60" fmla="*/ 15 w 48"/>
                  <a:gd name="T61" fmla="*/ 23 h 30"/>
                  <a:gd name="T62" fmla="*/ 16 w 48"/>
                  <a:gd name="T63" fmla="*/ 23 h 30"/>
                  <a:gd name="T64" fmla="*/ 18 w 48"/>
                  <a:gd name="T65" fmla="*/ 23 h 30"/>
                  <a:gd name="T66" fmla="*/ 23 w 48"/>
                  <a:gd name="T67" fmla="*/ 23 h 30"/>
                  <a:gd name="T68" fmla="*/ 23 w 48"/>
                  <a:gd name="T69" fmla="*/ 24 h 30"/>
                  <a:gd name="T70" fmla="*/ 32 w 48"/>
                  <a:gd name="T71" fmla="*/ 30 h 30"/>
                  <a:gd name="T72" fmla="*/ 33 w 48"/>
                  <a:gd name="T73" fmla="*/ 30 h 30"/>
                  <a:gd name="T74" fmla="*/ 33 w 48"/>
                  <a:gd name="T75" fmla="*/ 29 h 30"/>
                  <a:gd name="T76" fmla="*/ 34 w 48"/>
                  <a:gd name="T77" fmla="*/ 29 h 30"/>
                  <a:gd name="T78" fmla="*/ 34 w 48"/>
                  <a:gd name="T79" fmla="*/ 29 h 30"/>
                  <a:gd name="T80" fmla="*/ 41 w 48"/>
                  <a:gd name="T8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30">
                    <a:moveTo>
                      <a:pt x="41" y="30"/>
                    </a:moveTo>
                    <a:cubicBezTo>
                      <a:pt x="41" y="30"/>
                      <a:pt x="41" y="30"/>
                      <a:pt x="41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3" y="24"/>
                      <a:pt x="43" y="23"/>
                      <a:pt x="42" y="20"/>
                    </a:cubicBezTo>
                    <a:cubicBezTo>
                      <a:pt x="42" y="18"/>
                      <a:pt x="42" y="17"/>
                      <a:pt x="42" y="17"/>
                    </a:cubicBezTo>
                    <a:cubicBezTo>
                      <a:pt x="42" y="15"/>
                      <a:pt x="41" y="14"/>
                      <a:pt x="42" y="13"/>
                    </a:cubicBezTo>
                    <a:cubicBezTo>
                      <a:pt x="42" y="11"/>
                      <a:pt x="43" y="10"/>
                      <a:pt x="44" y="9"/>
                    </a:cubicBezTo>
                    <a:cubicBezTo>
                      <a:pt x="44" y="8"/>
                      <a:pt x="45" y="8"/>
                      <a:pt x="46" y="6"/>
                    </a:cubicBezTo>
                    <a:cubicBezTo>
                      <a:pt x="46" y="5"/>
                      <a:pt x="47" y="4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4"/>
                      <a:pt x="41" y="3"/>
                      <a:pt x="37" y="2"/>
                    </a:cubicBezTo>
                    <a:cubicBezTo>
                      <a:pt x="33" y="1"/>
                      <a:pt x="29" y="0"/>
                      <a:pt x="26" y="1"/>
                    </a:cubicBezTo>
                    <a:cubicBezTo>
                      <a:pt x="24" y="1"/>
                      <a:pt x="22" y="1"/>
                      <a:pt x="19" y="2"/>
                    </a:cubicBezTo>
                    <a:cubicBezTo>
                      <a:pt x="15" y="2"/>
                      <a:pt x="8" y="3"/>
                      <a:pt x="6" y="4"/>
                    </a:cubicBezTo>
                    <a:cubicBezTo>
                      <a:pt x="5" y="6"/>
                      <a:pt x="3" y="7"/>
                      <a:pt x="1" y="7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5" y="19"/>
                      <a:pt x="5" y="19"/>
                      <a:pt x="7" y="18"/>
                    </a:cubicBezTo>
                    <a:cubicBezTo>
                      <a:pt x="9" y="18"/>
                      <a:pt x="12" y="19"/>
                      <a:pt x="13" y="21"/>
                    </a:cubicBezTo>
                    <a:cubicBezTo>
                      <a:pt x="13" y="21"/>
                      <a:pt x="13" y="22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21" y="23"/>
                      <a:pt x="22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30" y="29"/>
                      <a:pt x="32" y="30"/>
                      <a:pt x="32" y="30"/>
                    </a:cubicBezTo>
                    <a:cubicBezTo>
                      <a:pt x="32" y="30"/>
                      <a:pt x="33" y="30"/>
                      <a:pt x="33" y="30"/>
                    </a:cubicBezTo>
                    <a:cubicBezTo>
                      <a:pt x="33" y="30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29"/>
                      <a:pt x="38" y="30"/>
                      <a:pt x="4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3" name="Freeform 1221"/>
              <p:cNvSpPr>
                <a:spLocks/>
              </p:cNvSpPr>
              <p:nvPr/>
            </p:nvSpPr>
            <p:spPr bwMode="auto">
              <a:xfrm>
                <a:off x="2600" y="2872"/>
                <a:ext cx="274" cy="229"/>
              </a:xfrm>
              <a:custGeom>
                <a:avLst/>
                <a:gdLst>
                  <a:gd name="T0" fmla="*/ 180 w 286"/>
                  <a:gd name="T1" fmla="*/ 35 h 239"/>
                  <a:gd name="T2" fmla="*/ 204 w 286"/>
                  <a:gd name="T3" fmla="*/ 46 h 239"/>
                  <a:gd name="T4" fmla="*/ 220 w 286"/>
                  <a:gd name="T5" fmla="*/ 48 h 239"/>
                  <a:gd name="T6" fmla="*/ 227 w 286"/>
                  <a:gd name="T7" fmla="*/ 37 h 239"/>
                  <a:gd name="T8" fmla="*/ 246 w 286"/>
                  <a:gd name="T9" fmla="*/ 21 h 239"/>
                  <a:gd name="T10" fmla="*/ 270 w 286"/>
                  <a:gd name="T11" fmla="*/ 33 h 239"/>
                  <a:gd name="T12" fmla="*/ 274 w 286"/>
                  <a:gd name="T13" fmla="*/ 29 h 239"/>
                  <a:gd name="T14" fmla="*/ 279 w 286"/>
                  <a:gd name="T15" fmla="*/ 17 h 239"/>
                  <a:gd name="T16" fmla="*/ 272 w 286"/>
                  <a:gd name="T17" fmla="*/ 9 h 239"/>
                  <a:gd name="T18" fmla="*/ 255 w 286"/>
                  <a:gd name="T19" fmla="*/ 10 h 239"/>
                  <a:gd name="T20" fmla="*/ 248 w 286"/>
                  <a:gd name="T21" fmla="*/ 2 h 239"/>
                  <a:gd name="T22" fmla="*/ 238 w 286"/>
                  <a:gd name="T23" fmla="*/ 6 h 239"/>
                  <a:gd name="T24" fmla="*/ 223 w 286"/>
                  <a:gd name="T25" fmla="*/ 10 h 239"/>
                  <a:gd name="T26" fmla="*/ 218 w 286"/>
                  <a:gd name="T27" fmla="*/ 5 h 239"/>
                  <a:gd name="T28" fmla="*/ 209 w 286"/>
                  <a:gd name="T29" fmla="*/ 10 h 239"/>
                  <a:gd name="T30" fmla="*/ 199 w 286"/>
                  <a:gd name="T31" fmla="*/ 24 h 239"/>
                  <a:gd name="T32" fmla="*/ 182 w 286"/>
                  <a:gd name="T33" fmla="*/ 18 h 239"/>
                  <a:gd name="T34" fmla="*/ 181 w 286"/>
                  <a:gd name="T35" fmla="*/ 24 h 239"/>
                  <a:gd name="T36" fmla="*/ 164 w 286"/>
                  <a:gd name="T37" fmla="*/ 27 h 239"/>
                  <a:gd name="T38" fmla="*/ 158 w 286"/>
                  <a:gd name="T39" fmla="*/ 20 h 239"/>
                  <a:gd name="T40" fmla="*/ 149 w 286"/>
                  <a:gd name="T41" fmla="*/ 30 h 239"/>
                  <a:gd name="T42" fmla="*/ 137 w 286"/>
                  <a:gd name="T43" fmla="*/ 33 h 239"/>
                  <a:gd name="T44" fmla="*/ 141 w 286"/>
                  <a:gd name="T45" fmla="*/ 47 h 239"/>
                  <a:gd name="T46" fmla="*/ 125 w 286"/>
                  <a:gd name="T47" fmla="*/ 46 h 239"/>
                  <a:gd name="T48" fmla="*/ 111 w 286"/>
                  <a:gd name="T49" fmla="*/ 48 h 239"/>
                  <a:gd name="T50" fmla="*/ 116 w 286"/>
                  <a:gd name="T51" fmla="*/ 53 h 239"/>
                  <a:gd name="T52" fmla="*/ 127 w 286"/>
                  <a:gd name="T53" fmla="*/ 57 h 239"/>
                  <a:gd name="T54" fmla="*/ 113 w 286"/>
                  <a:gd name="T55" fmla="*/ 65 h 239"/>
                  <a:gd name="T56" fmla="*/ 94 w 286"/>
                  <a:gd name="T57" fmla="*/ 94 h 239"/>
                  <a:gd name="T58" fmla="*/ 83 w 286"/>
                  <a:gd name="T59" fmla="*/ 111 h 239"/>
                  <a:gd name="T60" fmla="*/ 70 w 286"/>
                  <a:gd name="T61" fmla="*/ 122 h 239"/>
                  <a:gd name="T62" fmla="*/ 60 w 286"/>
                  <a:gd name="T63" fmla="*/ 135 h 239"/>
                  <a:gd name="T64" fmla="*/ 43 w 286"/>
                  <a:gd name="T65" fmla="*/ 148 h 239"/>
                  <a:gd name="T66" fmla="*/ 35 w 286"/>
                  <a:gd name="T67" fmla="*/ 155 h 239"/>
                  <a:gd name="T68" fmla="*/ 26 w 286"/>
                  <a:gd name="T69" fmla="*/ 165 h 239"/>
                  <a:gd name="T70" fmla="*/ 10 w 286"/>
                  <a:gd name="T71" fmla="*/ 174 h 239"/>
                  <a:gd name="T72" fmla="*/ 3 w 286"/>
                  <a:gd name="T73" fmla="*/ 186 h 239"/>
                  <a:gd name="T74" fmla="*/ 2 w 286"/>
                  <a:gd name="T75" fmla="*/ 203 h 239"/>
                  <a:gd name="T76" fmla="*/ 19 w 286"/>
                  <a:gd name="T77" fmla="*/ 204 h 239"/>
                  <a:gd name="T78" fmla="*/ 4 w 286"/>
                  <a:gd name="T79" fmla="*/ 213 h 239"/>
                  <a:gd name="T80" fmla="*/ 9 w 286"/>
                  <a:gd name="T81" fmla="*/ 215 h 239"/>
                  <a:gd name="T82" fmla="*/ 8 w 286"/>
                  <a:gd name="T83" fmla="*/ 228 h 239"/>
                  <a:gd name="T84" fmla="*/ 53 w 286"/>
                  <a:gd name="T85" fmla="*/ 222 h 239"/>
                  <a:gd name="T86" fmla="*/ 62 w 286"/>
                  <a:gd name="T87" fmla="*/ 213 h 239"/>
                  <a:gd name="T88" fmla="*/ 74 w 286"/>
                  <a:gd name="T89" fmla="*/ 215 h 239"/>
                  <a:gd name="T90" fmla="*/ 80 w 286"/>
                  <a:gd name="T91" fmla="*/ 194 h 239"/>
                  <a:gd name="T92" fmla="*/ 78 w 286"/>
                  <a:gd name="T93" fmla="*/ 178 h 239"/>
                  <a:gd name="T94" fmla="*/ 93 w 286"/>
                  <a:gd name="T95" fmla="*/ 135 h 239"/>
                  <a:gd name="T96" fmla="*/ 96 w 286"/>
                  <a:gd name="T97" fmla="*/ 123 h 239"/>
                  <a:gd name="T98" fmla="*/ 114 w 286"/>
                  <a:gd name="T99" fmla="*/ 93 h 239"/>
                  <a:gd name="T100" fmla="*/ 126 w 286"/>
                  <a:gd name="T101" fmla="*/ 68 h 239"/>
                  <a:gd name="T102" fmla="*/ 149 w 286"/>
                  <a:gd name="T103" fmla="*/ 49 h 239"/>
                  <a:gd name="T104" fmla="*/ 173 w 286"/>
                  <a:gd name="T105" fmla="*/ 4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6" h="239">
                    <a:moveTo>
                      <a:pt x="174" y="40"/>
                    </a:moveTo>
                    <a:cubicBezTo>
                      <a:pt x="175" y="39"/>
                      <a:pt x="175" y="39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7"/>
                      <a:pt x="177" y="37"/>
                      <a:pt x="178" y="36"/>
                    </a:cubicBezTo>
                    <a:cubicBezTo>
                      <a:pt x="178" y="36"/>
                      <a:pt x="178" y="36"/>
                      <a:pt x="178" y="36"/>
                    </a:cubicBezTo>
                    <a:cubicBezTo>
                      <a:pt x="179" y="36"/>
                      <a:pt x="179" y="36"/>
                      <a:pt x="180" y="35"/>
                    </a:cubicBezTo>
                    <a:cubicBezTo>
                      <a:pt x="180" y="35"/>
                      <a:pt x="180" y="35"/>
                      <a:pt x="180" y="35"/>
                    </a:cubicBezTo>
                    <a:cubicBezTo>
                      <a:pt x="181" y="35"/>
                      <a:pt x="182" y="35"/>
                      <a:pt x="182" y="35"/>
                    </a:cubicBezTo>
                    <a:cubicBezTo>
                      <a:pt x="185" y="36"/>
                      <a:pt x="187" y="38"/>
                      <a:pt x="189" y="40"/>
                    </a:cubicBezTo>
                    <a:cubicBezTo>
                      <a:pt x="191" y="42"/>
                      <a:pt x="193" y="44"/>
                      <a:pt x="195" y="44"/>
                    </a:cubicBezTo>
                    <a:cubicBezTo>
                      <a:pt x="196" y="45"/>
                      <a:pt x="197" y="45"/>
                      <a:pt x="198" y="45"/>
                    </a:cubicBezTo>
                    <a:cubicBezTo>
                      <a:pt x="201" y="46"/>
                      <a:pt x="203" y="46"/>
                      <a:pt x="204" y="46"/>
                    </a:cubicBezTo>
                    <a:cubicBezTo>
                      <a:pt x="204" y="46"/>
                      <a:pt x="205" y="46"/>
                      <a:pt x="205" y="46"/>
                    </a:cubicBezTo>
                    <a:cubicBezTo>
                      <a:pt x="206" y="44"/>
                      <a:pt x="209" y="44"/>
                      <a:pt x="212" y="45"/>
                    </a:cubicBezTo>
                    <a:cubicBezTo>
                      <a:pt x="213" y="45"/>
                      <a:pt x="214" y="46"/>
                      <a:pt x="215" y="46"/>
                    </a:cubicBezTo>
                    <a:cubicBezTo>
                      <a:pt x="215" y="45"/>
                      <a:pt x="216" y="45"/>
                      <a:pt x="216" y="45"/>
                    </a:cubicBezTo>
                    <a:cubicBezTo>
                      <a:pt x="218" y="45"/>
                      <a:pt x="219" y="47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1" y="47"/>
                      <a:pt x="221" y="45"/>
                      <a:pt x="221" y="44"/>
                    </a:cubicBezTo>
                    <a:cubicBezTo>
                      <a:pt x="221" y="43"/>
                      <a:pt x="222" y="41"/>
                      <a:pt x="225" y="41"/>
                    </a:cubicBezTo>
                    <a:cubicBezTo>
                      <a:pt x="226" y="41"/>
                      <a:pt x="226" y="41"/>
                      <a:pt x="227" y="41"/>
                    </a:cubicBezTo>
                    <a:cubicBezTo>
                      <a:pt x="228" y="41"/>
                      <a:pt x="228" y="41"/>
                      <a:pt x="228" y="41"/>
                    </a:cubicBezTo>
                    <a:cubicBezTo>
                      <a:pt x="228" y="40"/>
                      <a:pt x="228" y="38"/>
                      <a:pt x="227" y="37"/>
                    </a:cubicBezTo>
                    <a:cubicBezTo>
                      <a:pt x="227" y="36"/>
                      <a:pt x="227" y="34"/>
                      <a:pt x="227" y="33"/>
                    </a:cubicBezTo>
                    <a:cubicBezTo>
                      <a:pt x="227" y="30"/>
                      <a:pt x="230" y="28"/>
                      <a:pt x="231" y="27"/>
                    </a:cubicBezTo>
                    <a:cubicBezTo>
                      <a:pt x="232" y="27"/>
                      <a:pt x="234" y="26"/>
                      <a:pt x="234" y="26"/>
                    </a:cubicBezTo>
                    <a:cubicBezTo>
                      <a:pt x="234" y="22"/>
                      <a:pt x="238" y="22"/>
                      <a:pt x="241" y="22"/>
                    </a:cubicBezTo>
                    <a:cubicBezTo>
                      <a:pt x="242" y="22"/>
                      <a:pt x="242" y="22"/>
                      <a:pt x="242" y="22"/>
                    </a:cubicBezTo>
                    <a:cubicBezTo>
                      <a:pt x="244" y="22"/>
                      <a:pt x="245" y="22"/>
                      <a:pt x="246" y="21"/>
                    </a:cubicBezTo>
                    <a:cubicBezTo>
                      <a:pt x="247" y="20"/>
                      <a:pt x="249" y="19"/>
                      <a:pt x="252" y="19"/>
                    </a:cubicBezTo>
                    <a:cubicBezTo>
                      <a:pt x="255" y="19"/>
                      <a:pt x="257" y="20"/>
                      <a:pt x="258" y="22"/>
                    </a:cubicBezTo>
                    <a:cubicBezTo>
                      <a:pt x="259" y="23"/>
                      <a:pt x="261" y="24"/>
                      <a:pt x="263" y="25"/>
                    </a:cubicBezTo>
                    <a:cubicBezTo>
                      <a:pt x="266" y="27"/>
                      <a:pt x="269" y="28"/>
                      <a:pt x="270" y="31"/>
                    </a:cubicBezTo>
                    <a:cubicBezTo>
                      <a:pt x="270" y="31"/>
                      <a:pt x="270" y="32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1" y="33"/>
                      <a:pt x="271" y="33"/>
                    </a:cubicBezTo>
                    <a:cubicBezTo>
                      <a:pt x="271" y="33"/>
                      <a:pt x="271" y="33"/>
                      <a:pt x="271" y="33"/>
                    </a:cubicBezTo>
                    <a:cubicBezTo>
                      <a:pt x="272" y="33"/>
                      <a:pt x="273" y="33"/>
                      <a:pt x="273" y="33"/>
                    </a:cubicBezTo>
                    <a:cubicBezTo>
                      <a:pt x="274" y="33"/>
                      <a:pt x="275" y="32"/>
                      <a:pt x="276" y="31"/>
                    </a:cubicBezTo>
                    <a:cubicBezTo>
                      <a:pt x="277" y="31"/>
                      <a:pt x="277" y="30"/>
                      <a:pt x="277" y="30"/>
                    </a:cubicBezTo>
                    <a:cubicBezTo>
                      <a:pt x="276" y="30"/>
                      <a:pt x="275" y="30"/>
                      <a:pt x="274" y="29"/>
                    </a:cubicBezTo>
                    <a:cubicBezTo>
                      <a:pt x="273" y="28"/>
                      <a:pt x="273" y="27"/>
                      <a:pt x="273" y="26"/>
                    </a:cubicBezTo>
                    <a:cubicBezTo>
                      <a:pt x="272" y="26"/>
                      <a:pt x="270" y="24"/>
                      <a:pt x="269" y="24"/>
                    </a:cubicBezTo>
                    <a:cubicBezTo>
                      <a:pt x="267" y="23"/>
                      <a:pt x="266" y="22"/>
                      <a:pt x="265" y="21"/>
                    </a:cubicBezTo>
                    <a:cubicBezTo>
                      <a:pt x="265" y="20"/>
                      <a:pt x="265" y="19"/>
                      <a:pt x="266" y="19"/>
                    </a:cubicBezTo>
                    <a:cubicBezTo>
                      <a:pt x="267" y="17"/>
                      <a:pt x="271" y="17"/>
                      <a:pt x="274" y="19"/>
                    </a:cubicBezTo>
                    <a:cubicBezTo>
                      <a:pt x="276" y="20"/>
                      <a:pt x="276" y="20"/>
                      <a:pt x="279" y="17"/>
                    </a:cubicBezTo>
                    <a:cubicBezTo>
                      <a:pt x="281" y="15"/>
                      <a:pt x="284" y="15"/>
                      <a:pt x="285" y="15"/>
                    </a:cubicBezTo>
                    <a:cubicBezTo>
                      <a:pt x="286" y="15"/>
                      <a:pt x="286" y="15"/>
                      <a:pt x="286" y="15"/>
                    </a:cubicBezTo>
                    <a:cubicBezTo>
                      <a:pt x="285" y="14"/>
                      <a:pt x="284" y="14"/>
                      <a:pt x="284" y="13"/>
                    </a:cubicBezTo>
                    <a:cubicBezTo>
                      <a:pt x="282" y="13"/>
                      <a:pt x="281" y="12"/>
                      <a:pt x="281" y="11"/>
                    </a:cubicBezTo>
                    <a:cubicBezTo>
                      <a:pt x="280" y="10"/>
                      <a:pt x="277" y="8"/>
                      <a:pt x="274" y="9"/>
                    </a:cubicBezTo>
                    <a:cubicBezTo>
                      <a:pt x="274" y="9"/>
                      <a:pt x="273" y="9"/>
                      <a:pt x="272" y="9"/>
                    </a:cubicBezTo>
                    <a:cubicBezTo>
                      <a:pt x="270" y="9"/>
                      <a:pt x="269" y="8"/>
                      <a:pt x="268" y="7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66" y="6"/>
                      <a:pt x="266" y="6"/>
                    </a:cubicBezTo>
                    <a:cubicBezTo>
                      <a:pt x="264" y="6"/>
                      <a:pt x="261" y="8"/>
                      <a:pt x="261" y="10"/>
                    </a:cubicBezTo>
                    <a:cubicBezTo>
                      <a:pt x="261" y="16"/>
                      <a:pt x="256" y="16"/>
                      <a:pt x="254" y="14"/>
                    </a:cubicBezTo>
                    <a:cubicBezTo>
                      <a:pt x="254" y="13"/>
                      <a:pt x="254" y="11"/>
                      <a:pt x="255" y="10"/>
                    </a:cubicBezTo>
                    <a:cubicBezTo>
                      <a:pt x="255" y="10"/>
                      <a:pt x="255" y="9"/>
                      <a:pt x="255" y="8"/>
                    </a:cubicBezTo>
                    <a:cubicBezTo>
                      <a:pt x="254" y="8"/>
                      <a:pt x="254" y="7"/>
                      <a:pt x="254" y="6"/>
                    </a:cubicBezTo>
                    <a:cubicBezTo>
                      <a:pt x="255" y="5"/>
                      <a:pt x="255" y="3"/>
                      <a:pt x="257" y="3"/>
                    </a:cubicBezTo>
                    <a:cubicBezTo>
                      <a:pt x="257" y="3"/>
                      <a:pt x="257" y="3"/>
                      <a:pt x="257" y="2"/>
                    </a:cubicBezTo>
                    <a:cubicBezTo>
                      <a:pt x="256" y="1"/>
                      <a:pt x="255" y="1"/>
                      <a:pt x="253" y="1"/>
                    </a:cubicBezTo>
                    <a:cubicBezTo>
                      <a:pt x="250" y="0"/>
                      <a:pt x="249" y="2"/>
                      <a:pt x="248" y="2"/>
                    </a:cubicBezTo>
                    <a:cubicBezTo>
                      <a:pt x="248" y="3"/>
                      <a:pt x="248" y="4"/>
                      <a:pt x="248" y="4"/>
                    </a:cubicBezTo>
                    <a:cubicBezTo>
                      <a:pt x="248" y="4"/>
                      <a:pt x="249" y="6"/>
                      <a:pt x="248" y="8"/>
                    </a:cubicBezTo>
                    <a:cubicBezTo>
                      <a:pt x="247" y="11"/>
                      <a:pt x="243" y="16"/>
                      <a:pt x="239" y="16"/>
                    </a:cubicBezTo>
                    <a:cubicBezTo>
                      <a:pt x="238" y="16"/>
                      <a:pt x="238" y="15"/>
                      <a:pt x="237" y="15"/>
                    </a:cubicBezTo>
                    <a:cubicBezTo>
                      <a:pt x="236" y="13"/>
                      <a:pt x="236" y="11"/>
                      <a:pt x="237" y="8"/>
                    </a:cubicBezTo>
                    <a:cubicBezTo>
                      <a:pt x="237" y="7"/>
                      <a:pt x="237" y="6"/>
                      <a:pt x="238" y="6"/>
                    </a:cubicBezTo>
                    <a:cubicBezTo>
                      <a:pt x="237" y="6"/>
                      <a:pt x="236" y="7"/>
                      <a:pt x="234" y="9"/>
                    </a:cubicBezTo>
                    <a:cubicBezTo>
                      <a:pt x="233" y="11"/>
                      <a:pt x="232" y="12"/>
                      <a:pt x="231" y="13"/>
                    </a:cubicBezTo>
                    <a:cubicBezTo>
                      <a:pt x="227" y="17"/>
                      <a:pt x="225" y="20"/>
                      <a:pt x="222" y="21"/>
                    </a:cubicBezTo>
                    <a:cubicBezTo>
                      <a:pt x="221" y="21"/>
                      <a:pt x="221" y="21"/>
                      <a:pt x="221" y="21"/>
                    </a:cubicBezTo>
                    <a:cubicBezTo>
                      <a:pt x="220" y="21"/>
                      <a:pt x="218" y="20"/>
                      <a:pt x="218" y="18"/>
                    </a:cubicBezTo>
                    <a:cubicBezTo>
                      <a:pt x="217" y="16"/>
                      <a:pt x="219" y="12"/>
                      <a:pt x="223" y="10"/>
                    </a:cubicBezTo>
                    <a:cubicBezTo>
                      <a:pt x="224" y="9"/>
                      <a:pt x="225" y="7"/>
                      <a:pt x="226" y="5"/>
                    </a:cubicBezTo>
                    <a:cubicBezTo>
                      <a:pt x="227" y="3"/>
                      <a:pt x="228" y="1"/>
                      <a:pt x="230" y="1"/>
                    </a:cubicBezTo>
                    <a:cubicBezTo>
                      <a:pt x="230" y="1"/>
                      <a:pt x="230" y="1"/>
                      <a:pt x="229" y="1"/>
                    </a:cubicBezTo>
                    <a:cubicBezTo>
                      <a:pt x="228" y="0"/>
                      <a:pt x="227" y="1"/>
                      <a:pt x="226" y="3"/>
                    </a:cubicBezTo>
                    <a:cubicBezTo>
                      <a:pt x="226" y="4"/>
                      <a:pt x="225" y="4"/>
                      <a:pt x="225" y="5"/>
                    </a:cubicBezTo>
                    <a:cubicBezTo>
                      <a:pt x="223" y="6"/>
                      <a:pt x="220" y="6"/>
                      <a:pt x="218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6" y="5"/>
                      <a:pt x="216" y="5"/>
                      <a:pt x="216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6" y="7"/>
                      <a:pt x="216" y="9"/>
                      <a:pt x="216" y="10"/>
                    </a:cubicBezTo>
                    <a:cubicBezTo>
                      <a:pt x="215" y="11"/>
                      <a:pt x="214" y="12"/>
                      <a:pt x="213" y="12"/>
                    </a:cubicBezTo>
                    <a:cubicBezTo>
                      <a:pt x="212" y="12"/>
                      <a:pt x="210" y="12"/>
                      <a:pt x="209" y="10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08" y="9"/>
                      <a:pt x="206" y="10"/>
                      <a:pt x="205" y="12"/>
                    </a:cubicBezTo>
                    <a:cubicBezTo>
                      <a:pt x="204" y="13"/>
                      <a:pt x="203" y="14"/>
                      <a:pt x="203" y="15"/>
                    </a:cubicBezTo>
                    <a:cubicBezTo>
                      <a:pt x="203" y="16"/>
                      <a:pt x="204" y="18"/>
                      <a:pt x="204" y="19"/>
                    </a:cubicBezTo>
                    <a:cubicBezTo>
                      <a:pt x="203" y="22"/>
                      <a:pt x="202" y="23"/>
                      <a:pt x="200" y="24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196" y="24"/>
                      <a:pt x="195" y="21"/>
                      <a:pt x="195" y="18"/>
                    </a:cubicBezTo>
                    <a:cubicBezTo>
                      <a:pt x="195" y="18"/>
                      <a:pt x="195" y="18"/>
                      <a:pt x="195" y="17"/>
                    </a:cubicBezTo>
                    <a:cubicBezTo>
                      <a:pt x="195" y="17"/>
                      <a:pt x="195" y="18"/>
                      <a:pt x="195" y="18"/>
                    </a:cubicBezTo>
                    <a:cubicBezTo>
                      <a:pt x="194" y="19"/>
                      <a:pt x="193" y="20"/>
                      <a:pt x="190" y="20"/>
                    </a:cubicBezTo>
                    <a:cubicBezTo>
                      <a:pt x="189" y="20"/>
                      <a:pt x="187" y="20"/>
                      <a:pt x="186" y="19"/>
                    </a:cubicBezTo>
                    <a:cubicBezTo>
                      <a:pt x="186" y="18"/>
                      <a:pt x="184" y="18"/>
                      <a:pt x="182" y="18"/>
                    </a:cubicBezTo>
                    <a:cubicBezTo>
                      <a:pt x="183" y="19"/>
                      <a:pt x="183" y="19"/>
                      <a:pt x="183" y="19"/>
                    </a:cubicBezTo>
                    <a:cubicBezTo>
                      <a:pt x="186" y="20"/>
                      <a:pt x="187" y="21"/>
                      <a:pt x="188" y="23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7" y="25"/>
                      <a:pt x="187" y="25"/>
                      <a:pt x="187" y="25"/>
                    </a:cubicBezTo>
                    <a:cubicBezTo>
                      <a:pt x="186" y="26"/>
                      <a:pt x="185" y="26"/>
                      <a:pt x="183" y="25"/>
                    </a:cubicBezTo>
                    <a:cubicBezTo>
                      <a:pt x="182" y="25"/>
                      <a:pt x="182" y="24"/>
                      <a:pt x="181" y="24"/>
                    </a:cubicBezTo>
                    <a:cubicBezTo>
                      <a:pt x="180" y="25"/>
                      <a:pt x="178" y="25"/>
                      <a:pt x="175" y="23"/>
                    </a:cubicBezTo>
                    <a:cubicBezTo>
                      <a:pt x="176" y="24"/>
                      <a:pt x="175" y="25"/>
                      <a:pt x="175" y="26"/>
                    </a:cubicBezTo>
                    <a:cubicBezTo>
                      <a:pt x="175" y="27"/>
                      <a:pt x="175" y="27"/>
                      <a:pt x="175" y="28"/>
                    </a:cubicBezTo>
                    <a:cubicBezTo>
                      <a:pt x="175" y="33"/>
                      <a:pt x="170" y="33"/>
                      <a:pt x="168" y="30"/>
                    </a:cubicBezTo>
                    <a:cubicBezTo>
                      <a:pt x="167" y="29"/>
                      <a:pt x="167" y="27"/>
                      <a:pt x="167" y="26"/>
                    </a:cubicBezTo>
                    <a:cubicBezTo>
                      <a:pt x="166" y="26"/>
                      <a:pt x="165" y="26"/>
                      <a:pt x="164" y="27"/>
                    </a:cubicBezTo>
                    <a:cubicBezTo>
                      <a:pt x="163" y="28"/>
                      <a:pt x="163" y="28"/>
                      <a:pt x="162" y="28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60" y="27"/>
                      <a:pt x="160" y="27"/>
                      <a:pt x="160" y="27"/>
                    </a:cubicBezTo>
                    <a:cubicBezTo>
                      <a:pt x="159" y="26"/>
                      <a:pt x="160" y="25"/>
                      <a:pt x="160" y="23"/>
                    </a:cubicBezTo>
                    <a:cubicBezTo>
                      <a:pt x="160" y="22"/>
                      <a:pt x="161" y="20"/>
                      <a:pt x="160" y="20"/>
                    </a:cubicBezTo>
                    <a:cubicBezTo>
                      <a:pt x="160" y="20"/>
                      <a:pt x="159" y="20"/>
                      <a:pt x="158" y="20"/>
                    </a:cubicBezTo>
                    <a:cubicBezTo>
                      <a:pt x="157" y="21"/>
                      <a:pt x="156" y="21"/>
                      <a:pt x="155" y="2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22"/>
                      <a:pt x="153" y="22"/>
                      <a:pt x="153" y="22"/>
                    </a:cubicBezTo>
                    <a:cubicBezTo>
                      <a:pt x="155" y="24"/>
                      <a:pt x="155" y="26"/>
                      <a:pt x="154" y="28"/>
                    </a:cubicBezTo>
                    <a:cubicBezTo>
                      <a:pt x="154" y="29"/>
                      <a:pt x="152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1"/>
                      <a:pt x="148" y="33"/>
                      <a:pt x="148" y="33"/>
                    </a:cubicBezTo>
                    <a:cubicBezTo>
                      <a:pt x="147" y="34"/>
                      <a:pt x="146" y="35"/>
                      <a:pt x="145" y="35"/>
                    </a:cubicBezTo>
                    <a:cubicBezTo>
                      <a:pt x="143" y="35"/>
                      <a:pt x="141" y="34"/>
                      <a:pt x="141" y="32"/>
                    </a:cubicBezTo>
                    <a:cubicBezTo>
                      <a:pt x="141" y="32"/>
                      <a:pt x="140" y="32"/>
                      <a:pt x="140" y="32"/>
                    </a:cubicBezTo>
                    <a:cubicBezTo>
                      <a:pt x="139" y="32"/>
                      <a:pt x="137" y="32"/>
                      <a:pt x="137" y="33"/>
                    </a:cubicBezTo>
                    <a:cubicBezTo>
                      <a:pt x="136" y="34"/>
                      <a:pt x="135" y="35"/>
                      <a:pt x="134" y="36"/>
                    </a:cubicBezTo>
                    <a:cubicBezTo>
                      <a:pt x="133" y="37"/>
                      <a:pt x="132" y="37"/>
                      <a:pt x="132" y="38"/>
                    </a:cubicBezTo>
                    <a:cubicBezTo>
                      <a:pt x="133" y="37"/>
                      <a:pt x="135" y="37"/>
                      <a:pt x="137" y="37"/>
                    </a:cubicBezTo>
                    <a:cubicBezTo>
                      <a:pt x="138" y="38"/>
                      <a:pt x="140" y="39"/>
                      <a:pt x="139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41" y="43"/>
                      <a:pt x="141" y="46"/>
                      <a:pt x="141" y="47"/>
                    </a:cubicBezTo>
                    <a:cubicBezTo>
                      <a:pt x="140" y="49"/>
                      <a:pt x="137" y="50"/>
                      <a:pt x="135" y="48"/>
                    </a:cubicBezTo>
                    <a:cubicBezTo>
                      <a:pt x="134" y="47"/>
                      <a:pt x="134" y="46"/>
                      <a:pt x="133" y="46"/>
                    </a:cubicBezTo>
                    <a:cubicBezTo>
                      <a:pt x="133" y="46"/>
                      <a:pt x="133" y="47"/>
                      <a:pt x="133" y="47"/>
                    </a:cubicBezTo>
                    <a:cubicBezTo>
                      <a:pt x="132" y="50"/>
                      <a:pt x="131" y="50"/>
                      <a:pt x="130" y="50"/>
                    </a:cubicBezTo>
                    <a:cubicBezTo>
                      <a:pt x="128" y="50"/>
                      <a:pt x="127" y="49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5" y="46"/>
                      <a:pt x="124" y="46"/>
                      <a:pt x="124" y="46"/>
                    </a:cubicBezTo>
                    <a:cubicBezTo>
                      <a:pt x="123" y="48"/>
                      <a:pt x="122" y="49"/>
                      <a:pt x="120" y="49"/>
                    </a:cubicBezTo>
                    <a:cubicBezTo>
                      <a:pt x="120" y="49"/>
                      <a:pt x="119" y="49"/>
                      <a:pt x="119" y="48"/>
                    </a:cubicBezTo>
                    <a:cubicBezTo>
                      <a:pt x="117" y="47"/>
                      <a:pt x="117" y="45"/>
                      <a:pt x="118" y="43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5" y="46"/>
                      <a:pt x="113" y="47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1" y="51"/>
                      <a:pt x="109" y="52"/>
                      <a:pt x="108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11" y="52"/>
                      <a:pt x="113" y="52"/>
                      <a:pt x="114" y="53"/>
                    </a:cubicBezTo>
                    <a:cubicBezTo>
                      <a:pt x="115" y="53"/>
                      <a:pt x="116" y="53"/>
                      <a:pt x="116" y="53"/>
                    </a:cubicBezTo>
                    <a:cubicBezTo>
                      <a:pt x="116" y="53"/>
                      <a:pt x="117" y="53"/>
                      <a:pt x="118" y="52"/>
                    </a:cubicBezTo>
                    <a:cubicBezTo>
                      <a:pt x="120" y="50"/>
                      <a:pt x="122" y="49"/>
                      <a:pt x="123" y="49"/>
                    </a:cubicBezTo>
                    <a:cubicBezTo>
                      <a:pt x="125" y="49"/>
                      <a:pt x="126" y="50"/>
                      <a:pt x="128" y="51"/>
                    </a:cubicBezTo>
                    <a:cubicBezTo>
                      <a:pt x="129" y="52"/>
                      <a:pt x="129" y="53"/>
                      <a:pt x="129" y="53"/>
                    </a:cubicBezTo>
                    <a:cubicBezTo>
                      <a:pt x="129" y="55"/>
                      <a:pt x="128" y="56"/>
                      <a:pt x="128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9" y="59"/>
                      <a:pt x="128" y="61"/>
                      <a:pt x="128" y="61"/>
                    </a:cubicBezTo>
                    <a:cubicBezTo>
                      <a:pt x="128" y="63"/>
                      <a:pt x="126" y="64"/>
                      <a:pt x="124" y="64"/>
                    </a:cubicBezTo>
                    <a:cubicBezTo>
                      <a:pt x="123" y="64"/>
                      <a:pt x="122" y="64"/>
                      <a:pt x="122" y="63"/>
                    </a:cubicBezTo>
                    <a:cubicBezTo>
                      <a:pt x="121" y="63"/>
                      <a:pt x="121" y="62"/>
                      <a:pt x="121" y="61"/>
                    </a:cubicBezTo>
                    <a:cubicBezTo>
                      <a:pt x="121" y="60"/>
                      <a:pt x="120" y="59"/>
                      <a:pt x="120" y="59"/>
                    </a:cubicBezTo>
                    <a:cubicBezTo>
                      <a:pt x="119" y="61"/>
                      <a:pt x="117" y="65"/>
                      <a:pt x="113" y="65"/>
                    </a:cubicBezTo>
                    <a:cubicBezTo>
                      <a:pt x="112" y="65"/>
                      <a:pt x="110" y="68"/>
                      <a:pt x="110" y="71"/>
                    </a:cubicBezTo>
                    <a:cubicBezTo>
                      <a:pt x="110" y="75"/>
                      <a:pt x="108" y="75"/>
                      <a:pt x="107" y="75"/>
                    </a:cubicBezTo>
                    <a:cubicBezTo>
                      <a:pt x="107" y="75"/>
                      <a:pt x="106" y="75"/>
                      <a:pt x="106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5" y="80"/>
                      <a:pt x="99" y="87"/>
                      <a:pt x="95" y="90"/>
                    </a:cubicBezTo>
                    <a:cubicBezTo>
                      <a:pt x="93" y="92"/>
                      <a:pt x="93" y="93"/>
                      <a:pt x="94" y="94"/>
                    </a:cubicBezTo>
                    <a:cubicBezTo>
                      <a:pt x="94" y="95"/>
                      <a:pt x="95" y="96"/>
                      <a:pt x="94" y="98"/>
                    </a:cubicBezTo>
                    <a:cubicBezTo>
                      <a:pt x="93" y="100"/>
                      <a:pt x="91" y="101"/>
                      <a:pt x="89" y="101"/>
                    </a:cubicBezTo>
                    <a:cubicBezTo>
                      <a:pt x="88" y="101"/>
                      <a:pt x="87" y="101"/>
                      <a:pt x="86" y="101"/>
                    </a:cubicBezTo>
                    <a:cubicBezTo>
                      <a:pt x="86" y="100"/>
                      <a:pt x="85" y="100"/>
                      <a:pt x="84" y="100"/>
                    </a:cubicBezTo>
                    <a:cubicBezTo>
                      <a:pt x="84" y="101"/>
                      <a:pt x="84" y="102"/>
                      <a:pt x="85" y="103"/>
                    </a:cubicBezTo>
                    <a:cubicBezTo>
                      <a:pt x="85" y="105"/>
                      <a:pt x="85" y="109"/>
                      <a:pt x="83" y="111"/>
                    </a:cubicBezTo>
                    <a:cubicBezTo>
                      <a:pt x="82" y="111"/>
                      <a:pt x="82" y="112"/>
                      <a:pt x="83" y="114"/>
                    </a:cubicBezTo>
                    <a:cubicBezTo>
                      <a:pt x="83" y="115"/>
                      <a:pt x="84" y="116"/>
                      <a:pt x="84" y="117"/>
                    </a:cubicBezTo>
                    <a:cubicBezTo>
                      <a:pt x="84" y="118"/>
                      <a:pt x="83" y="120"/>
                      <a:pt x="80" y="120"/>
                    </a:cubicBezTo>
                    <a:cubicBezTo>
                      <a:pt x="80" y="120"/>
                      <a:pt x="79" y="119"/>
                      <a:pt x="78" y="119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5" y="121"/>
                      <a:pt x="72" y="122"/>
                      <a:pt x="70" y="122"/>
                    </a:cubicBezTo>
                    <a:cubicBezTo>
                      <a:pt x="71" y="123"/>
                      <a:pt x="72" y="124"/>
                      <a:pt x="74" y="126"/>
                    </a:cubicBezTo>
                    <a:cubicBezTo>
                      <a:pt x="76" y="127"/>
                      <a:pt x="76" y="129"/>
                      <a:pt x="76" y="130"/>
                    </a:cubicBezTo>
                    <a:cubicBezTo>
                      <a:pt x="75" y="131"/>
                      <a:pt x="73" y="132"/>
                      <a:pt x="72" y="132"/>
                    </a:cubicBezTo>
                    <a:cubicBezTo>
                      <a:pt x="70" y="132"/>
                      <a:pt x="69" y="131"/>
                      <a:pt x="68" y="130"/>
                    </a:cubicBezTo>
                    <a:cubicBezTo>
                      <a:pt x="67" y="131"/>
                      <a:pt x="66" y="131"/>
                      <a:pt x="66" y="132"/>
                    </a:cubicBezTo>
                    <a:cubicBezTo>
                      <a:pt x="64" y="133"/>
                      <a:pt x="62" y="134"/>
                      <a:pt x="60" y="135"/>
                    </a:cubicBezTo>
                    <a:cubicBezTo>
                      <a:pt x="58" y="135"/>
                      <a:pt x="58" y="137"/>
                      <a:pt x="57" y="138"/>
                    </a:cubicBezTo>
                    <a:cubicBezTo>
                      <a:pt x="57" y="139"/>
                      <a:pt x="56" y="142"/>
                      <a:pt x="53" y="142"/>
                    </a:cubicBezTo>
                    <a:cubicBezTo>
                      <a:pt x="52" y="142"/>
                      <a:pt x="52" y="142"/>
                      <a:pt x="51" y="145"/>
                    </a:cubicBezTo>
                    <a:cubicBezTo>
                      <a:pt x="51" y="147"/>
                      <a:pt x="50" y="149"/>
                      <a:pt x="48" y="150"/>
                    </a:cubicBezTo>
                    <a:cubicBezTo>
                      <a:pt x="48" y="151"/>
                      <a:pt x="47" y="151"/>
                      <a:pt x="46" y="151"/>
                    </a:cubicBezTo>
                    <a:cubicBezTo>
                      <a:pt x="44" y="151"/>
                      <a:pt x="43" y="149"/>
                      <a:pt x="43" y="148"/>
                    </a:cubicBezTo>
                    <a:cubicBezTo>
                      <a:pt x="42" y="146"/>
                      <a:pt x="42" y="146"/>
                      <a:pt x="41" y="146"/>
                    </a:cubicBezTo>
                    <a:cubicBezTo>
                      <a:pt x="40" y="146"/>
                      <a:pt x="40" y="146"/>
                      <a:pt x="40" y="146"/>
                    </a:cubicBezTo>
                    <a:cubicBezTo>
                      <a:pt x="40" y="146"/>
                      <a:pt x="40" y="147"/>
                      <a:pt x="41" y="149"/>
                    </a:cubicBezTo>
                    <a:cubicBezTo>
                      <a:pt x="42" y="149"/>
                      <a:pt x="43" y="151"/>
                      <a:pt x="42" y="152"/>
                    </a:cubicBezTo>
                    <a:cubicBezTo>
                      <a:pt x="41" y="154"/>
                      <a:pt x="40" y="154"/>
                      <a:pt x="38" y="154"/>
                    </a:cubicBezTo>
                    <a:cubicBezTo>
                      <a:pt x="37" y="154"/>
                      <a:pt x="36" y="154"/>
                      <a:pt x="35" y="155"/>
                    </a:cubicBezTo>
                    <a:cubicBezTo>
                      <a:pt x="33" y="157"/>
                      <a:pt x="30" y="158"/>
                      <a:pt x="28" y="158"/>
                    </a:cubicBezTo>
                    <a:cubicBezTo>
                      <a:pt x="27" y="158"/>
                      <a:pt x="26" y="158"/>
                      <a:pt x="25" y="158"/>
                    </a:cubicBezTo>
                    <a:cubicBezTo>
                      <a:pt x="26" y="158"/>
                      <a:pt x="26" y="158"/>
                      <a:pt x="26" y="159"/>
                    </a:cubicBezTo>
                    <a:cubicBezTo>
                      <a:pt x="28" y="159"/>
                      <a:pt x="30" y="160"/>
                      <a:pt x="30" y="161"/>
                    </a:cubicBezTo>
                    <a:cubicBezTo>
                      <a:pt x="31" y="162"/>
                      <a:pt x="31" y="163"/>
                      <a:pt x="30" y="164"/>
                    </a:cubicBezTo>
                    <a:cubicBezTo>
                      <a:pt x="29" y="165"/>
                      <a:pt x="28" y="165"/>
                      <a:pt x="26" y="165"/>
                    </a:cubicBezTo>
                    <a:cubicBezTo>
                      <a:pt x="24" y="165"/>
                      <a:pt x="21" y="165"/>
                      <a:pt x="18" y="164"/>
                    </a:cubicBezTo>
                    <a:cubicBezTo>
                      <a:pt x="18" y="164"/>
                      <a:pt x="18" y="165"/>
                      <a:pt x="18" y="165"/>
                    </a:cubicBezTo>
                    <a:cubicBezTo>
                      <a:pt x="17" y="167"/>
                      <a:pt x="16" y="169"/>
                      <a:pt x="13" y="168"/>
                    </a:cubicBezTo>
                    <a:cubicBezTo>
                      <a:pt x="12" y="168"/>
                      <a:pt x="10" y="169"/>
                      <a:pt x="9" y="169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11" y="172"/>
                      <a:pt x="11" y="173"/>
                      <a:pt x="10" y="174"/>
                    </a:cubicBezTo>
                    <a:cubicBezTo>
                      <a:pt x="10" y="174"/>
                      <a:pt x="9" y="176"/>
                      <a:pt x="7" y="176"/>
                    </a:cubicBezTo>
                    <a:cubicBezTo>
                      <a:pt x="5" y="176"/>
                      <a:pt x="4" y="175"/>
                      <a:pt x="2" y="174"/>
                    </a:cubicBezTo>
                    <a:cubicBezTo>
                      <a:pt x="2" y="175"/>
                      <a:pt x="1" y="176"/>
                      <a:pt x="0" y="178"/>
                    </a:cubicBezTo>
                    <a:cubicBezTo>
                      <a:pt x="0" y="179"/>
                      <a:pt x="2" y="180"/>
                      <a:pt x="2" y="180"/>
                    </a:cubicBezTo>
                    <a:cubicBezTo>
                      <a:pt x="4" y="181"/>
                      <a:pt x="5" y="182"/>
                      <a:pt x="5" y="184"/>
                    </a:cubicBezTo>
                    <a:cubicBezTo>
                      <a:pt x="5" y="185"/>
                      <a:pt x="4" y="185"/>
                      <a:pt x="3" y="186"/>
                    </a:cubicBezTo>
                    <a:cubicBezTo>
                      <a:pt x="5" y="187"/>
                      <a:pt x="5" y="188"/>
                      <a:pt x="5" y="189"/>
                    </a:cubicBezTo>
                    <a:cubicBezTo>
                      <a:pt x="5" y="191"/>
                      <a:pt x="3" y="193"/>
                      <a:pt x="1" y="194"/>
                    </a:cubicBezTo>
                    <a:cubicBezTo>
                      <a:pt x="1" y="194"/>
                      <a:pt x="1" y="195"/>
                      <a:pt x="2" y="196"/>
                    </a:cubicBezTo>
                    <a:cubicBezTo>
                      <a:pt x="4" y="198"/>
                      <a:pt x="2" y="200"/>
                      <a:pt x="1" y="201"/>
                    </a:cubicBezTo>
                    <a:cubicBezTo>
                      <a:pt x="0" y="202"/>
                      <a:pt x="0" y="202"/>
                      <a:pt x="1" y="203"/>
                    </a:cubicBezTo>
                    <a:cubicBezTo>
                      <a:pt x="1" y="203"/>
                      <a:pt x="2" y="203"/>
                      <a:pt x="2" y="203"/>
                    </a:cubicBezTo>
                    <a:cubicBezTo>
                      <a:pt x="2" y="203"/>
                      <a:pt x="2" y="203"/>
                      <a:pt x="2" y="203"/>
                    </a:cubicBezTo>
                    <a:cubicBezTo>
                      <a:pt x="3" y="203"/>
                      <a:pt x="3" y="203"/>
                      <a:pt x="4" y="203"/>
                    </a:cubicBezTo>
                    <a:cubicBezTo>
                      <a:pt x="5" y="203"/>
                      <a:pt x="6" y="203"/>
                      <a:pt x="7" y="205"/>
                    </a:cubicBezTo>
                    <a:cubicBezTo>
                      <a:pt x="7" y="205"/>
                      <a:pt x="9" y="204"/>
                      <a:pt x="12" y="201"/>
                    </a:cubicBezTo>
                    <a:cubicBezTo>
                      <a:pt x="13" y="200"/>
                      <a:pt x="14" y="200"/>
                      <a:pt x="15" y="200"/>
                    </a:cubicBezTo>
                    <a:cubicBezTo>
                      <a:pt x="17" y="200"/>
                      <a:pt x="19" y="202"/>
                      <a:pt x="19" y="204"/>
                    </a:cubicBezTo>
                    <a:cubicBezTo>
                      <a:pt x="19" y="207"/>
                      <a:pt x="17" y="208"/>
                      <a:pt x="15" y="208"/>
                    </a:cubicBezTo>
                    <a:cubicBezTo>
                      <a:pt x="15" y="208"/>
                      <a:pt x="15" y="208"/>
                      <a:pt x="15" y="208"/>
                    </a:cubicBezTo>
                    <a:cubicBezTo>
                      <a:pt x="14" y="208"/>
                      <a:pt x="12" y="209"/>
                      <a:pt x="12" y="209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2" y="212"/>
                      <a:pt x="11" y="213"/>
                      <a:pt x="11" y="214"/>
                    </a:cubicBezTo>
                    <a:cubicBezTo>
                      <a:pt x="9" y="215"/>
                      <a:pt x="6" y="215"/>
                      <a:pt x="4" y="213"/>
                    </a:cubicBezTo>
                    <a:cubicBezTo>
                      <a:pt x="4" y="213"/>
                      <a:pt x="3" y="212"/>
                      <a:pt x="3" y="211"/>
                    </a:cubicBezTo>
                    <a:cubicBezTo>
                      <a:pt x="3" y="211"/>
                      <a:pt x="3" y="212"/>
                      <a:pt x="3" y="212"/>
                    </a:cubicBezTo>
                    <a:cubicBezTo>
                      <a:pt x="5" y="214"/>
                      <a:pt x="4" y="217"/>
                      <a:pt x="3" y="218"/>
                    </a:cubicBezTo>
                    <a:cubicBezTo>
                      <a:pt x="3" y="219"/>
                      <a:pt x="2" y="219"/>
                      <a:pt x="2" y="219"/>
                    </a:cubicBezTo>
                    <a:cubicBezTo>
                      <a:pt x="3" y="219"/>
                      <a:pt x="4" y="219"/>
                      <a:pt x="5" y="218"/>
                    </a:cubicBezTo>
                    <a:cubicBezTo>
                      <a:pt x="6" y="216"/>
                      <a:pt x="8" y="215"/>
                      <a:pt x="9" y="215"/>
                    </a:cubicBezTo>
                    <a:cubicBezTo>
                      <a:pt x="12" y="215"/>
                      <a:pt x="13" y="217"/>
                      <a:pt x="14" y="219"/>
                    </a:cubicBezTo>
                    <a:cubicBezTo>
                      <a:pt x="15" y="219"/>
                      <a:pt x="15" y="220"/>
                      <a:pt x="15" y="222"/>
                    </a:cubicBezTo>
                    <a:cubicBezTo>
                      <a:pt x="14" y="223"/>
                      <a:pt x="13" y="223"/>
                      <a:pt x="12" y="223"/>
                    </a:cubicBezTo>
                    <a:cubicBezTo>
                      <a:pt x="12" y="223"/>
                      <a:pt x="12" y="223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8"/>
                      <a:pt x="10" y="228"/>
                      <a:pt x="8" y="228"/>
                    </a:cubicBezTo>
                    <a:cubicBezTo>
                      <a:pt x="7" y="228"/>
                      <a:pt x="7" y="228"/>
                      <a:pt x="7" y="229"/>
                    </a:cubicBezTo>
                    <a:cubicBezTo>
                      <a:pt x="7" y="230"/>
                      <a:pt x="14" y="234"/>
                      <a:pt x="17" y="235"/>
                    </a:cubicBezTo>
                    <a:cubicBezTo>
                      <a:pt x="19" y="235"/>
                      <a:pt x="20" y="236"/>
                      <a:pt x="21" y="237"/>
                    </a:cubicBezTo>
                    <a:cubicBezTo>
                      <a:pt x="23" y="238"/>
                      <a:pt x="26" y="239"/>
                      <a:pt x="30" y="238"/>
                    </a:cubicBezTo>
                    <a:cubicBezTo>
                      <a:pt x="35" y="238"/>
                      <a:pt x="48" y="226"/>
                      <a:pt x="49" y="224"/>
                    </a:cubicBezTo>
                    <a:cubicBezTo>
                      <a:pt x="51" y="222"/>
                      <a:pt x="53" y="222"/>
                      <a:pt x="53" y="222"/>
                    </a:cubicBezTo>
                    <a:cubicBezTo>
                      <a:pt x="54" y="222"/>
                      <a:pt x="54" y="222"/>
                      <a:pt x="55" y="222"/>
                    </a:cubicBezTo>
                    <a:cubicBezTo>
                      <a:pt x="56" y="222"/>
                      <a:pt x="57" y="222"/>
                      <a:pt x="58" y="222"/>
                    </a:cubicBezTo>
                    <a:cubicBezTo>
                      <a:pt x="58" y="221"/>
                      <a:pt x="58" y="220"/>
                      <a:pt x="59" y="218"/>
                    </a:cubicBezTo>
                    <a:cubicBezTo>
                      <a:pt x="59" y="216"/>
                      <a:pt x="59" y="214"/>
                      <a:pt x="61" y="213"/>
                    </a:cubicBezTo>
                    <a:cubicBezTo>
                      <a:pt x="61" y="213"/>
                      <a:pt x="61" y="213"/>
                      <a:pt x="61" y="213"/>
                    </a:cubicBezTo>
                    <a:cubicBezTo>
                      <a:pt x="62" y="213"/>
                      <a:pt x="62" y="213"/>
                      <a:pt x="62" y="213"/>
                    </a:cubicBezTo>
                    <a:cubicBezTo>
                      <a:pt x="64" y="213"/>
                      <a:pt x="65" y="215"/>
                      <a:pt x="66" y="217"/>
                    </a:cubicBezTo>
                    <a:cubicBezTo>
                      <a:pt x="66" y="218"/>
                      <a:pt x="67" y="219"/>
                      <a:pt x="67" y="220"/>
                    </a:cubicBezTo>
                    <a:cubicBezTo>
                      <a:pt x="69" y="220"/>
                      <a:pt x="70" y="222"/>
                      <a:pt x="71" y="224"/>
                    </a:cubicBezTo>
                    <a:cubicBezTo>
                      <a:pt x="71" y="224"/>
                      <a:pt x="72" y="224"/>
                      <a:pt x="72" y="225"/>
                    </a:cubicBezTo>
                    <a:cubicBezTo>
                      <a:pt x="73" y="223"/>
                      <a:pt x="73" y="221"/>
                      <a:pt x="73" y="219"/>
                    </a:cubicBezTo>
                    <a:cubicBezTo>
                      <a:pt x="73" y="218"/>
                      <a:pt x="74" y="217"/>
                      <a:pt x="74" y="215"/>
                    </a:cubicBezTo>
                    <a:cubicBezTo>
                      <a:pt x="74" y="214"/>
                      <a:pt x="75" y="212"/>
                      <a:pt x="75" y="211"/>
                    </a:cubicBezTo>
                    <a:cubicBezTo>
                      <a:pt x="75" y="210"/>
                      <a:pt x="75" y="209"/>
                      <a:pt x="75" y="208"/>
                    </a:cubicBezTo>
                    <a:cubicBezTo>
                      <a:pt x="76" y="207"/>
                      <a:pt x="78" y="207"/>
                      <a:pt x="80" y="207"/>
                    </a:cubicBezTo>
                    <a:cubicBezTo>
                      <a:pt x="81" y="207"/>
                      <a:pt x="82" y="207"/>
                      <a:pt x="83" y="206"/>
                    </a:cubicBezTo>
                    <a:cubicBezTo>
                      <a:pt x="83" y="205"/>
                      <a:pt x="83" y="200"/>
                      <a:pt x="83" y="199"/>
                    </a:cubicBezTo>
                    <a:cubicBezTo>
                      <a:pt x="81" y="198"/>
                      <a:pt x="80" y="196"/>
                      <a:pt x="80" y="194"/>
                    </a:cubicBezTo>
                    <a:cubicBezTo>
                      <a:pt x="80" y="193"/>
                      <a:pt x="80" y="193"/>
                      <a:pt x="80" y="192"/>
                    </a:cubicBezTo>
                    <a:cubicBezTo>
                      <a:pt x="80" y="191"/>
                      <a:pt x="82" y="190"/>
                      <a:pt x="83" y="190"/>
                    </a:cubicBezTo>
                    <a:cubicBezTo>
                      <a:pt x="84" y="190"/>
                      <a:pt x="84" y="189"/>
                      <a:pt x="85" y="189"/>
                    </a:cubicBezTo>
                    <a:cubicBezTo>
                      <a:pt x="86" y="188"/>
                      <a:pt x="86" y="187"/>
                      <a:pt x="85" y="186"/>
                    </a:cubicBezTo>
                    <a:cubicBezTo>
                      <a:pt x="85" y="185"/>
                      <a:pt x="85" y="184"/>
                      <a:pt x="83" y="183"/>
                    </a:cubicBezTo>
                    <a:cubicBezTo>
                      <a:pt x="81" y="182"/>
                      <a:pt x="78" y="181"/>
                      <a:pt x="78" y="178"/>
                    </a:cubicBezTo>
                    <a:cubicBezTo>
                      <a:pt x="78" y="176"/>
                      <a:pt x="78" y="174"/>
                      <a:pt x="79" y="173"/>
                    </a:cubicBezTo>
                    <a:cubicBezTo>
                      <a:pt x="79" y="171"/>
                      <a:pt x="80" y="170"/>
                      <a:pt x="79" y="168"/>
                    </a:cubicBezTo>
                    <a:cubicBezTo>
                      <a:pt x="77" y="164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9" y="156"/>
                    </a:cubicBezTo>
                    <a:cubicBezTo>
                      <a:pt x="77" y="153"/>
                      <a:pt x="76" y="149"/>
                      <a:pt x="80" y="143"/>
                    </a:cubicBezTo>
                    <a:cubicBezTo>
                      <a:pt x="83" y="137"/>
                      <a:pt x="90" y="134"/>
                      <a:pt x="93" y="135"/>
                    </a:cubicBezTo>
                    <a:cubicBezTo>
                      <a:pt x="94" y="135"/>
                      <a:pt x="94" y="135"/>
                      <a:pt x="95" y="135"/>
                    </a:cubicBezTo>
                    <a:cubicBezTo>
                      <a:pt x="96" y="136"/>
                      <a:pt x="98" y="137"/>
                      <a:pt x="98" y="135"/>
                    </a:cubicBezTo>
                    <a:cubicBezTo>
                      <a:pt x="100" y="133"/>
                      <a:pt x="100" y="132"/>
                      <a:pt x="99" y="132"/>
                    </a:cubicBezTo>
                    <a:cubicBezTo>
                      <a:pt x="98" y="131"/>
                      <a:pt x="95" y="130"/>
                      <a:pt x="95" y="128"/>
                    </a:cubicBezTo>
                    <a:cubicBezTo>
                      <a:pt x="95" y="128"/>
                      <a:pt x="94" y="127"/>
                      <a:pt x="94" y="127"/>
                    </a:cubicBezTo>
                    <a:cubicBezTo>
                      <a:pt x="94" y="126"/>
                      <a:pt x="95" y="124"/>
                      <a:pt x="96" y="123"/>
                    </a:cubicBezTo>
                    <a:cubicBezTo>
                      <a:pt x="99" y="118"/>
                      <a:pt x="103" y="113"/>
                      <a:pt x="103" y="109"/>
                    </a:cubicBezTo>
                    <a:cubicBezTo>
                      <a:pt x="103" y="108"/>
                      <a:pt x="103" y="106"/>
                      <a:pt x="103" y="104"/>
                    </a:cubicBezTo>
                    <a:cubicBezTo>
                      <a:pt x="103" y="102"/>
                      <a:pt x="103" y="100"/>
                      <a:pt x="104" y="98"/>
                    </a:cubicBezTo>
                    <a:cubicBezTo>
                      <a:pt x="106" y="97"/>
                      <a:pt x="107" y="97"/>
                      <a:pt x="109" y="97"/>
                    </a:cubicBezTo>
                    <a:cubicBezTo>
                      <a:pt x="110" y="96"/>
                      <a:pt x="112" y="96"/>
                      <a:pt x="113" y="96"/>
                    </a:cubicBezTo>
                    <a:cubicBezTo>
                      <a:pt x="114" y="95"/>
                      <a:pt x="114" y="95"/>
                      <a:pt x="114" y="93"/>
                    </a:cubicBezTo>
                    <a:cubicBezTo>
                      <a:pt x="114" y="92"/>
                      <a:pt x="114" y="91"/>
                      <a:pt x="115" y="89"/>
                    </a:cubicBezTo>
                    <a:cubicBezTo>
                      <a:pt x="115" y="89"/>
                      <a:pt x="116" y="88"/>
                      <a:pt x="117" y="86"/>
                    </a:cubicBezTo>
                    <a:cubicBezTo>
                      <a:pt x="118" y="84"/>
                      <a:pt x="119" y="82"/>
                      <a:pt x="121" y="81"/>
                    </a:cubicBezTo>
                    <a:cubicBezTo>
                      <a:pt x="122" y="80"/>
                      <a:pt x="124" y="78"/>
                      <a:pt x="123" y="78"/>
                    </a:cubicBezTo>
                    <a:cubicBezTo>
                      <a:pt x="122" y="75"/>
                      <a:pt x="123" y="73"/>
                      <a:pt x="124" y="72"/>
                    </a:cubicBezTo>
                    <a:cubicBezTo>
                      <a:pt x="125" y="71"/>
                      <a:pt x="126" y="69"/>
                      <a:pt x="126" y="68"/>
                    </a:cubicBezTo>
                    <a:cubicBezTo>
                      <a:pt x="126" y="63"/>
                      <a:pt x="132" y="60"/>
                      <a:pt x="137" y="60"/>
                    </a:cubicBezTo>
                    <a:cubicBezTo>
                      <a:pt x="142" y="60"/>
                      <a:pt x="143" y="59"/>
                      <a:pt x="143" y="59"/>
                    </a:cubicBezTo>
                    <a:cubicBezTo>
                      <a:pt x="143" y="58"/>
                      <a:pt x="143" y="57"/>
                      <a:pt x="143" y="56"/>
                    </a:cubicBezTo>
                    <a:cubicBezTo>
                      <a:pt x="143" y="55"/>
                      <a:pt x="143" y="54"/>
                      <a:pt x="143" y="52"/>
                    </a:cubicBezTo>
                    <a:cubicBezTo>
                      <a:pt x="143" y="51"/>
                      <a:pt x="143" y="50"/>
                      <a:pt x="144" y="49"/>
                    </a:cubicBezTo>
                    <a:cubicBezTo>
                      <a:pt x="145" y="48"/>
                      <a:pt x="147" y="48"/>
                      <a:pt x="149" y="49"/>
                    </a:cubicBezTo>
                    <a:cubicBezTo>
                      <a:pt x="151" y="50"/>
                      <a:pt x="153" y="50"/>
                      <a:pt x="154" y="50"/>
                    </a:cubicBezTo>
                    <a:cubicBezTo>
                      <a:pt x="156" y="49"/>
                      <a:pt x="159" y="49"/>
                      <a:pt x="161" y="51"/>
                    </a:cubicBezTo>
                    <a:cubicBezTo>
                      <a:pt x="162" y="52"/>
                      <a:pt x="163" y="52"/>
                      <a:pt x="164" y="52"/>
                    </a:cubicBezTo>
                    <a:cubicBezTo>
                      <a:pt x="164" y="52"/>
                      <a:pt x="165" y="52"/>
                      <a:pt x="165" y="51"/>
                    </a:cubicBezTo>
                    <a:cubicBezTo>
                      <a:pt x="165" y="45"/>
                      <a:pt x="167" y="40"/>
                      <a:pt x="172" y="40"/>
                    </a:cubicBezTo>
                    <a:cubicBezTo>
                      <a:pt x="172" y="40"/>
                      <a:pt x="173" y="40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40"/>
                      <a:pt x="174" y="40"/>
                      <a:pt x="174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2214" name="Freeform 1222"/>
              <p:cNvSpPr>
                <a:spLocks/>
              </p:cNvSpPr>
              <p:nvPr/>
            </p:nvSpPr>
            <p:spPr bwMode="auto">
              <a:xfrm>
                <a:off x="2765" y="3147"/>
                <a:ext cx="19" cy="12"/>
              </a:xfrm>
              <a:custGeom>
                <a:avLst/>
                <a:gdLst>
                  <a:gd name="T0" fmla="*/ 19 w 20"/>
                  <a:gd name="T1" fmla="*/ 8 h 12"/>
                  <a:gd name="T2" fmla="*/ 20 w 20"/>
                  <a:gd name="T3" fmla="*/ 5 h 12"/>
                  <a:gd name="T4" fmla="*/ 16 w 20"/>
                  <a:gd name="T5" fmla="*/ 4 h 12"/>
                  <a:gd name="T6" fmla="*/ 14 w 20"/>
                  <a:gd name="T7" fmla="*/ 4 h 12"/>
                  <a:gd name="T8" fmla="*/ 7 w 20"/>
                  <a:gd name="T9" fmla="*/ 0 h 12"/>
                  <a:gd name="T10" fmla="*/ 7 w 20"/>
                  <a:gd name="T11" fmla="*/ 0 h 12"/>
                  <a:gd name="T12" fmla="*/ 6 w 20"/>
                  <a:gd name="T13" fmla="*/ 0 h 12"/>
                  <a:gd name="T14" fmla="*/ 6 w 20"/>
                  <a:gd name="T15" fmla="*/ 0 h 12"/>
                  <a:gd name="T16" fmla="*/ 3 w 20"/>
                  <a:gd name="T17" fmla="*/ 5 h 12"/>
                  <a:gd name="T18" fmla="*/ 2 w 20"/>
                  <a:gd name="T19" fmla="*/ 5 h 12"/>
                  <a:gd name="T20" fmla="*/ 2 w 20"/>
                  <a:gd name="T21" fmla="*/ 9 h 12"/>
                  <a:gd name="T22" fmla="*/ 0 w 20"/>
                  <a:gd name="T23" fmla="*/ 11 h 12"/>
                  <a:gd name="T24" fmla="*/ 0 w 20"/>
                  <a:gd name="T25" fmla="*/ 11 h 12"/>
                  <a:gd name="T26" fmla="*/ 17 w 20"/>
                  <a:gd name="T27" fmla="*/ 11 h 12"/>
                  <a:gd name="T28" fmla="*/ 17 w 20"/>
                  <a:gd name="T29" fmla="*/ 11 h 12"/>
                  <a:gd name="T30" fmla="*/ 19 w 20"/>
                  <a:gd name="T31" fmla="*/ 11 h 12"/>
                  <a:gd name="T32" fmla="*/ 19 w 20"/>
                  <a:gd name="T33" fmla="*/ 11 h 12"/>
                  <a:gd name="T34" fmla="*/ 19 w 20"/>
                  <a:gd name="T35" fmla="*/ 11 h 12"/>
                  <a:gd name="T36" fmla="*/ 19 w 20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19" y="8"/>
                    </a:moveTo>
                    <a:cubicBezTo>
                      <a:pt x="20" y="7"/>
                      <a:pt x="20" y="6"/>
                      <a:pt x="20" y="5"/>
                    </a:cubicBezTo>
                    <a:cubicBezTo>
                      <a:pt x="19" y="5"/>
                      <a:pt x="17" y="4"/>
                      <a:pt x="16" y="4"/>
                    </a:cubicBezTo>
                    <a:cubicBezTo>
                      <a:pt x="16" y="4"/>
                      <a:pt x="15" y="4"/>
                      <a:pt x="14" y="4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1"/>
                      <a:pt x="12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9"/>
                      <a:pt x="1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5" name="Freeform 1223"/>
              <p:cNvSpPr>
                <a:spLocks/>
              </p:cNvSpPr>
              <p:nvPr/>
            </p:nvSpPr>
            <p:spPr bwMode="auto">
              <a:xfrm>
                <a:off x="2633" y="3347"/>
                <a:ext cx="15" cy="25"/>
              </a:xfrm>
              <a:custGeom>
                <a:avLst/>
                <a:gdLst>
                  <a:gd name="T0" fmla="*/ 5 w 16"/>
                  <a:gd name="T1" fmla="*/ 17 h 26"/>
                  <a:gd name="T2" fmla="*/ 6 w 16"/>
                  <a:gd name="T3" fmla="*/ 26 h 26"/>
                  <a:gd name="T4" fmla="*/ 6 w 16"/>
                  <a:gd name="T5" fmla="*/ 26 h 26"/>
                  <a:gd name="T6" fmla="*/ 12 w 16"/>
                  <a:gd name="T7" fmla="*/ 22 h 26"/>
                  <a:gd name="T8" fmla="*/ 14 w 16"/>
                  <a:gd name="T9" fmla="*/ 21 h 26"/>
                  <a:gd name="T10" fmla="*/ 15 w 16"/>
                  <a:gd name="T11" fmla="*/ 13 h 26"/>
                  <a:gd name="T12" fmla="*/ 15 w 16"/>
                  <a:gd name="T13" fmla="*/ 4 h 26"/>
                  <a:gd name="T14" fmla="*/ 15 w 16"/>
                  <a:gd name="T15" fmla="*/ 2 h 26"/>
                  <a:gd name="T16" fmla="*/ 8 w 16"/>
                  <a:gd name="T17" fmla="*/ 1 h 26"/>
                  <a:gd name="T18" fmla="*/ 3 w 16"/>
                  <a:gd name="T19" fmla="*/ 3 h 26"/>
                  <a:gd name="T20" fmla="*/ 1 w 16"/>
                  <a:gd name="T21" fmla="*/ 3 h 26"/>
                  <a:gd name="T22" fmla="*/ 0 w 16"/>
                  <a:gd name="T23" fmla="*/ 3 h 26"/>
                  <a:gd name="T24" fmla="*/ 2 w 16"/>
                  <a:gd name="T25" fmla="*/ 6 h 26"/>
                  <a:gd name="T26" fmla="*/ 5 w 16"/>
                  <a:gd name="T2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6">
                    <a:moveTo>
                      <a:pt x="5" y="17"/>
                    </a:moveTo>
                    <a:cubicBezTo>
                      <a:pt x="4" y="21"/>
                      <a:pt x="5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0" y="23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5" y="20"/>
                      <a:pt x="15" y="16"/>
                      <a:pt x="15" y="13"/>
                    </a:cubicBezTo>
                    <a:cubicBezTo>
                      <a:pt x="15" y="10"/>
                      <a:pt x="15" y="6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0"/>
                      <a:pt x="10" y="0"/>
                      <a:pt x="8" y="1"/>
                    </a:cubicBezTo>
                    <a:cubicBezTo>
                      <a:pt x="7" y="3"/>
                      <a:pt x="5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4" y="9"/>
                      <a:pt x="6" y="13"/>
                      <a:pt x="5" y="1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6" name="Freeform 1224"/>
              <p:cNvSpPr>
                <a:spLocks/>
              </p:cNvSpPr>
              <p:nvPr/>
            </p:nvSpPr>
            <p:spPr bwMode="auto">
              <a:xfrm>
                <a:off x="2619" y="3267"/>
                <a:ext cx="119" cy="115"/>
              </a:xfrm>
              <a:custGeom>
                <a:avLst/>
                <a:gdLst>
                  <a:gd name="T0" fmla="*/ 64 w 124"/>
                  <a:gd name="T1" fmla="*/ 6 h 120"/>
                  <a:gd name="T2" fmla="*/ 62 w 124"/>
                  <a:gd name="T3" fmla="*/ 5 h 120"/>
                  <a:gd name="T4" fmla="*/ 61 w 124"/>
                  <a:gd name="T5" fmla="*/ 5 h 120"/>
                  <a:gd name="T6" fmla="*/ 61 w 124"/>
                  <a:gd name="T7" fmla="*/ 5 h 120"/>
                  <a:gd name="T8" fmla="*/ 61 w 124"/>
                  <a:gd name="T9" fmla="*/ 5 h 120"/>
                  <a:gd name="T10" fmla="*/ 59 w 124"/>
                  <a:gd name="T11" fmla="*/ 1 h 120"/>
                  <a:gd name="T12" fmla="*/ 56 w 124"/>
                  <a:gd name="T13" fmla="*/ 0 h 120"/>
                  <a:gd name="T14" fmla="*/ 50 w 124"/>
                  <a:gd name="T15" fmla="*/ 2 h 120"/>
                  <a:gd name="T16" fmla="*/ 43 w 124"/>
                  <a:gd name="T17" fmla="*/ 3 h 120"/>
                  <a:gd name="T18" fmla="*/ 42 w 124"/>
                  <a:gd name="T19" fmla="*/ 4 h 120"/>
                  <a:gd name="T20" fmla="*/ 37 w 124"/>
                  <a:gd name="T21" fmla="*/ 7 h 120"/>
                  <a:gd name="T22" fmla="*/ 33 w 124"/>
                  <a:gd name="T23" fmla="*/ 11 h 120"/>
                  <a:gd name="T24" fmla="*/ 28 w 124"/>
                  <a:gd name="T25" fmla="*/ 11 h 120"/>
                  <a:gd name="T26" fmla="*/ 27 w 124"/>
                  <a:gd name="T27" fmla="*/ 14 h 120"/>
                  <a:gd name="T28" fmla="*/ 24 w 124"/>
                  <a:gd name="T29" fmla="*/ 17 h 120"/>
                  <a:gd name="T30" fmla="*/ 24 w 124"/>
                  <a:gd name="T31" fmla="*/ 17 h 120"/>
                  <a:gd name="T32" fmla="*/ 17 w 124"/>
                  <a:gd name="T33" fmla="*/ 11 h 120"/>
                  <a:gd name="T34" fmla="*/ 17 w 124"/>
                  <a:gd name="T35" fmla="*/ 10 h 120"/>
                  <a:gd name="T36" fmla="*/ 10 w 124"/>
                  <a:gd name="T37" fmla="*/ 17 h 120"/>
                  <a:gd name="T38" fmla="*/ 8 w 124"/>
                  <a:gd name="T39" fmla="*/ 17 h 120"/>
                  <a:gd name="T40" fmla="*/ 6 w 124"/>
                  <a:gd name="T41" fmla="*/ 17 h 120"/>
                  <a:gd name="T42" fmla="*/ 3 w 124"/>
                  <a:gd name="T43" fmla="*/ 17 h 120"/>
                  <a:gd name="T44" fmla="*/ 3 w 124"/>
                  <a:gd name="T45" fmla="*/ 18 h 120"/>
                  <a:gd name="T46" fmla="*/ 3 w 124"/>
                  <a:gd name="T47" fmla="*/ 19 h 120"/>
                  <a:gd name="T48" fmla="*/ 1 w 124"/>
                  <a:gd name="T49" fmla="*/ 27 h 120"/>
                  <a:gd name="T50" fmla="*/ 1 w 124"/>
                  <a:gd name="T51" fmla="*/ 29 h 120"/>
                  <a:gd name="T52" fmla="*/ 2 w 124"/>
                  <a:gd name="T53" fmla="*/ 36 h 120"/>
                  <a:gd name="T54" fmla="*/ 4 w 124"/>
                  <a:gd name="T55" fmla="*/ 37 h 120"/>
                  <a:gd name="T56" fmla="*/ 11 w 124"/>
                  <a:gd name="T57" fmla="*/ 39 h 120"/>
                  <a:gd name="T58" fmla="*/ 11 w 124"/>
                  <a:gd name="T59" fmla="*/ 42 h 120"/>
                  <a:gd name="T60" fmla="*/ 14 w 124"/>
                  <a:gd name="T61" fmla="*/ 40 h 120"/>
                  <a:gd name="T62" fmla="*/ 23 w 124"/>
                  <a:gd name="T63" fmla="*/ 34 h 120"/>
                  <a:gd name="T64" fmla="*/ 40 w 124"/>
                  <a:gd name="T65" fmla="*/ 44 h 120"/>
                  <a:gd name="T66" fmla="*/ 52 w 124"/>
                  <a:gd name="T67" fmla="*/ 62 h 120"/>
                  <a:gd name="T68" fmla="*/ 67 w 124"/>
                  <a:gd name="T69" fmla="*/ 75 h 120"/>
                  <a:gd name="T70" fmla="*/ 79 w 124"/>
                  <a:gd name="T71" fmla="*/ 80 h 120"/>
                  <a:gd name="T72" fmla="*/ 92 w 124"/>
                  <a:gd name="T73" fmla="*/ 90 h 120"/>
                  <a:gd name="T74" fmla="*/ 99 w 124"/>
                  <a:gd name="T75" fmla="*/ 98 h 120"/>
                  <a:gd name="T76" fmla="*/ 101 w 124"/>
                  <a:gd name="T77" fmla="*/ 115 h 120"/>
                  <a:gd name="T78" fmla="*/ 103 w 124"/>
                  <a:gd name="T79" fmla="*/ 113 h 120"/>
                  <a:gd name="T80" fmla="*/ 110 w 124"/>
                  <a:gd name="T81" fmla="*/ 105 h 120"/>
                  <a:gd name="T82" fmla="*/ 109 w 124"/>
                  <a:gd name="T83" fmla="*/ 104 h 120"/>
                  <a:gd name="T84" fmla="*/ 106 w 124"/>
                  <a:gd name="T85" fmla="*/ 93 h 120"/>
                  <a:gd name="T86" fmla="*/ 121 w 124"/>
                  <a:gd name="T87" fmla="*/ 93 h 120"/>
                  <a:gd name="T88" fmla="*/ 124 w 124"/>
                  <a:gd name="T89" fmla="*/ 93 h 120"/>
                  <a:gd name="T90" fmla="*/ 103 w 124"/>
                  <a:gd name="T91" fmla="*/ 79 h 120"/>
                  <a:gd name="T92" fmla="*/ 96 w 124"/>
                  <a:gd name="T93" fmla="*/ 73 h 120"/>
                  <a:gd name="T94" fmla="*/ 76 w 124"/>
                  <a:gd name="T95" fmla="*/ 53 h 120"/>
                  <a:gd name="T96" fmla="*/ 60 w 124"/>
                  <a:gd name="T97" fmla="*/ 38 h 120"/>
                  <a:gd name="T98" fmla="*/ 60 w 124"/>
                  <a:gd name="T99" fmla="*/ 26 h 120"/>
                  <a:gd name="T100" fmla="*/ 65 w 124"/>
                  <a:gd name="T101" fmla="*/ 18 h 120"/>
                  <a:gd name="T102" fmla="*/ 65 w 124"/>
                  <a:gd name="T103" fmla="*/ 15 h 120"/>
                  <a:gd name="T104" fmla="*/ 65 w 124"/>
                  <a:gd name="T105" fmla="*/ 10 h 120"/>
                  <a:gd name="T106" fmla="*/ 65 w 124"/>
                  <a:gd name="T107" fmla="*/ 7 h 120"/>
                  <a:gd name="T108" fmla="*/ 65 w 124"/>
                  <a:gd name="T10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4" h="120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5"/>
                      <a:pt x="63" y="5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4"/>
                      <a:pt x="59" y="2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6" y="0"/>
                    </a:cubicBezTo>
                    <a:cubicBezTo>
                      <a:pt x="54" y="0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48" y="3"/>
                      <a:pt x="47" y="4"/>
                      <a:pt x="45" y="4"/>
                    </a:cubicBezTo>
                    <a:cubicBezTo>
                      <a:pt x="44" y="4"/>
                      <a:pt x="43" y="4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6"/>
                      <a:pt x="40" y="8"/>
                      <a:pt x="38" y="8"/>
                    </a:cubicBezTo>
                    <a:cubicBezTo>
                      <a:pt x="38" y="8"/>
                      <a:pt x="38" y="8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9"/>
                      <a:pt x="35" y="11"/>
                      <a:pt x="33" y="11"/>
                    </a:cubicBezTo>
                    <a:cubicBezTo>
                      <a:pt x="31" y="11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8" y="11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7"/>
                      <a:pt x="25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0" y="15"/>
                      <a:pt x="19" y="13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3"/>
                      <a:pt x="14" y="17"/>
                      <a:pt x="11" y="17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5" y="21"/>
                      <a:pt x="5" y="22"/>
                    </a:cubicBezTo>
                    <a:cubicBezTo>
                      <a:pt x="5" y="24"/>
                      <a:pt x="3" y="26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9"/>
                    </a:cubicBezTo>
                    <a:cubicBezTo>
                      <a:pt x="3" y="30"/>
                      <a:pt x="5" y="32"/>
                      <a:pt x="3" y="35"/>
                    </a:cubicBezTo>
                    <a:cubicBezTo>
                      <a:pt x="3" y="35"/>
                      <a:pt x="3" y="35"/>
                      <a:pt x="2" y="36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5" y="37"/>
                      <a:pt x="6" y="38"/>
                    </a:cubicBezTo>
                    <a:cubicBezTo>
                      <a:pt x="8" y="38"/>
                      <a:pt x="10" y="38"/>
                      <a:pt x="11" y="39"/>
                    </a:cubicBezTo>
                    <a:cubicBezTo>
                      <a:pt x="11" y="40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3" y="41"/>
                      <a:pt x="13" y="41"/>
                      <a:pt x="14" y="40"/>
                    </a:cubicBezTo>
                    <a:cubicBezTo>
                      <a:pt x="15" y="38"/>
                      <a:pt x="16" y="36"/>
                      <a:pt x="20" y="35"/>
                    </a:cubicBezTo>
                    <a:cubicBezTo>
                      <a:pt x="21" y="35"/>
                      <a:pt x="22" y="34"/>
                      <a:pt x="23" y="34"/>
                    </a:cubicBezTo>
                    <a:cubicBezTo>
                      <a:pt x="30" y="34"/>
                      <a:pt x="36" y="39"/>
                      <a:pt x="38" y="42"/>
                    </a:cubicBezTo>
                    <a:cubicBezTo>
                      <a:pt x="39" y="43"/>
                      <a:pt x="39" y="44"/>
                      <a:pt x="40" y="44"/>
                    </a:cubicBezTo>
                    <a:cubicBezTo>
                      <a:pt x="41" y="46"/>
                      <a:pt x="42" y="47"/>
                      <a:pt x="42" y="50"/>
                    </a:cubicBezTo>
                    <a:cubicBezTo>
                      <a:pt x="43" y="52"/>
                      <a:pt x="44" y="57"/>
                      <a:pt x="52" y="62"/>
                    </a:cubicBezTo>
                    <a:cubicBezTo>
                      <a:pt x="57" y="65"/>
                      <a:pt x="60" y="68"/>
                      <a:pt x="62" y="71"/>
                    </a:cubicBezTo>
                    <a:cubicBezTo>
                      <a:pt x="64" y="73"/>
                      <a:pt x="66" y="74"/>
                      <a:pt x="67" y="75"/>
                    </a:cubicBezTo>
                    <a:cubicBezTo>
                      <a:pt x="69" y="76"/>
                      <a:pt x="70" y="76"/>
                      <a:pt x="72" y="77"/>
                    </a:cubicBezTo>
                    <a:cubicBezTo>
                      <a:pt x="74" y="77"/>
                      <a:pt x="77" y="78"/>
                      <a:pt x="79" y="80"/>
                    </a:cubicBezTo>
                    <a:cubicBezTo>
                      <a:pt x="81" y="83"/>
                      <a:pt x="84" y="85"/>
                      <a:pt x="88" y="86"/>
                    </a:cubicBezTo>
                    <a:cubicBezTo>
                      <a:pt x="90" y="87"/>
                      <a:pt x="91" y="89"/>
                      <a:pt x="92" y="90"/>
                    </a:cubicBezTo>
                    <a:cubicBezTo>
                      <a:pt x="93" y="92"/>
                      <a:pt x="94" y="93"/>
                      <a:pt x="95" y="93"/>
                    </a:cubicBezTo>
                    <a:cubicBezTo>
                      <a:pt x="99" y="93"/>
                      <a:pt x="99" y="96"/>
                      <a:pt x="99" y="98"/>
                    </a:cubicBezTo>
                    <a:cubicBezTo>
                      <a:pt x="99" y="99"/>
                      <a:pt x="100" y="99"/>
                      <a:pt x="100" y="100"/>
                    </a:cubicBezTo>
                    <a:cubicBezTo>
                      <a:pt x="103" y="104"/>
                      <a:pt x="104" y="111"/>
                      <a:pt x="101" y="115"/>
                    </a:cubicBezTo>
                    <a:cubicBezTo>
                      <a:pt x="100" y="116"/>
                      <a:pt x="100" y="119"/>
                      <a:pt x="100" y="120"/>
                    </a:cubicBezTo>
                    <a:cubicBezTo>
                      <a:pt x="101" y="118"/>
                      <a:pt x="103" y="115"/>
                      <a:pt x="103" y="113"/>
                    </a:cubicBezTo>
                    <a:cubicBezTo>
                      <a:pt x="104" y="110"/>
                      <a:pt x="105" y="109"/>
                      <a:pt x="107" y="108"/>
                    </a:cubicBezTo>
                    <a:cubicBezTo>
                      <a:pt x="108" y="107"/>
                      <a:pt x="109" y="107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09" y="104"/>
                      <a:pt x="109" y="104"/>
                    </a:cubicBezTo>
                    <a:cubicBezTo>
                      <a:pt x="107" y="103"/>
                      <a:pt x="105" y="101"/>
                      <a:pt x="105" y="98"/>
                    </a:cubicBezTo>
                    <a:cubicBezTo>
                      <a:pt x="104" y="96"/>
                      <a:pt x="105" y="94"/>
                      <a:pt x="106" y="93"/>
                    </a:cubicBezTo>
                    <a:cubicBezTo>
                      <a:pt x="108" y="89"/>
                      <a:pt x="114" y="88"/>
                      <a:pt x="118" y="91"/>
                    </a:cubicBezTo>
                    <a:cubicBezTo>
                      <a:pt x="119" y="92"/>
                      <a:pt x="120" y="92"/>
                      <a:pt x="121" y="93"/>
                    </a:cubicBezTo>
                    <a:cubicBezTo>
                      <a:pt x="122" y="93"/>
                      <a:pt x="123" y="94"/>
                      <a:pt x="124" y="95"/>
                    </a:cubicBezTo>
                    <a:cubicBezTo>
                      <a:pt x="124" y="94"/>
                      <a:pt x="124" y="94"/>
                      <a:pt x="124" y="93"/>
                    </a:cubicBezTo>
                    <a:cubicBezTo>
                      <a:pt x="124" y="90"/>
                      <a:pt x="112" y="84"/>
                      <a:pt x="107" y="82"/>
                    </a:cubicBezTo>
                    <a:cubicBezTo>
                      <a:pt x="105" y="81"/>
                      <a:pt x="104" y="80"/>
                      <a:pt x="103" y="79"/>
                    </a:cubicBezTo>
                    <a:cubicBezTo>
                      <a:pt x="100" y="78"/>
                      <a:pt x="99" y="76"/>
                      <a:pt x="99" y="75"/>
                    </a:cubicBezTo>
                    <a:cubicBezTo>
                      <a:pt x="98" y="73"/>
                      <a:pt x="98" y="73"/>
                      <a:pt x="96" y="73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87" y="73"/>
                      <a:pt x="78" y="64"/>
                      <a:pt x="76" y="53"/>
                    </a:cubicBezTo>
                    <a:cubicBezTo>
                      <a:pt x="75" y="48"/>
                      <a:pt x="71" y="46"/>
                      <a:pt x="67" y="44"/>
                    </a:cubicBezTo>
                    <a:cubicBezTo>
                      <a:pt x="64" y="42"/>
                      <a:pt x="61" y="41"/>
                      <a:pt x="60" y="38"/>
                    </a:cubicBezTo>
                    <a:cubicBezTo>
                      <a:pt x="58" y="34"/>
                      <a:pt x="59" y="31"/>
                      <a:pt x="60" y="30"/>
                    </a:cubicBezTo>
                    <a:cubicBezTo>
                      <a:pt x="61" y="28"/>
                      <a:pt x="61" y="28"/>
                      <a:pt x="60" y="26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1" y="20"/>
                      <a:pt x="63" y="19"/>
                      <a:pt x="65" y="18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4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0"/>
                    </a:cubicBezTo>
                    <a:cubicBezTo>
                      <a:pt x="65" y="9"/>
                      <a:pt x="65" y="8"/>
                      <a:pt x="65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7" name="Freeform 1225"/>
              <p:cNvSpPr>
                <a:spLocks/>
              </p:cNvSpPr>
              <p:nvPr/>
            </p:nvSpPr>
            <p:spPr bwMode="auto">
              <a:xfrm>
                <a:off x="2681" y="3384"/>
                <a:ext cx="26" cy="17"/>
              </a:xfrm>
              <a:custGeom>
                <a:avLst/>
                <a:gdLst>
                  <a:gd name="T0" fmla="*/ 24 w 27"/>
                  <a:gd name="T1" fmla="*/ 15 h 18"/>
                  <a:gd name="T2" fmla="*/ 24 w 27"/>
                  <a:gd name="T3" fmla="*/ 10 h 18"/>
                  <a:gd name="T4" fmla="*/ 27 w 27"/>
                  <a:gd name="T5" fmla="*/ 0 h 18"/>
                  <a:gd name="T6" fmla="*/ 22 w 27"/>
                  <a:gd name="T7" fmla="*/ 1 h 18"/>
                  <a:gd name="T8" fmla="*/ 7 w 27"/>
                  <a:gd name="T9" fmla="*/ 1 h 18"/>
                  <a:gd name="T10" fmla="*/ 5 w 27"/>
                  <a:gd name="T11" fmla="*/ 0 h 18"/>
                  <a:gd name="T12" fmla="*/ 0 w 27"/>
                  <a:gd name="T13" fmla="*/ 3 h 18"/>
                  <a:gd name="T14" fmla="*/ 10 w 27"/>
                  <a:gd name="T15" fmla="*/ 8 h 18"/>
                  <a:gd name="T16" fmla="*/ 20 w 27"/>
                  <a:gd name="T17" fmla="*/ 14 h 18"/>
                  <a:gd name="T18" fmla="*/ 23 w 27"/>
                  <a:gd name="T19" fmla="*/ 16 h 18"/>
                  <a:gd name="T20" fmla="*/ 23 w 27"/>
                  <a:gd name="T21" fmla="*/ 18 h 18"/>
                  <a:gd name="T22" fmla="*/ 23 w 27"/>
                  <a:gd name="T23" fmla="*/ 18 h 18"/>
                  <a:gd name="T24" fmla="*/ 23 w 27"/>
                  <a:gd name="T25" fmla="*/ 16 h 18"/>
                  <a:gd name="T26" fmla="*/ 24 w 27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18">
                    <a:moveTo>
                      <a:pt x="24" y="15"/>
                    </a:moveTo>
                    <a:cubicBezTo>
                      <a:pt x="24" y="15"/>
                      <a:pt x="24" y="14"/>
                      <a:pt x="24" y="10"/>
                    </a:cubicBezTo>
                    <a:cubicBezTo>
                      <a:pt x="23" y="6"/>
                      <a:pt x="26" y="2"/>
                      <a:pt x="27" y="0"/>
                    </a:cubicBezTo>
                    <a:cubicBezTo>
                      <a:pt x="26" y="0"/>
                      <a:pt x="24" y="0"/>
                      <a:pt x="22" y="1"/>
                    </a:cubicBezTo>
                    <a:cubicBezTo>
                      <a:pt x="15" y="2"/>
                      <a:pt x="11" y="3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3"/>
                      <a:pt x="2" y="5"/>
                      <a:pt x="10" y="8"/>
                    </a:cubicBezTo>
                    <a:cubicBezTo>
                      <a:pt x="16" y="9"/>
                      <a:pt x="18" y="12"/>
                      <a:pt x="20" y="14"/>
                    </a:cubicBezTo>
                    <a:cubicBezTo>
                      <a:pt x="21" y="15"/>
                      <a:pt x="22" y="16"/>
                      <a:pt x="23" y="16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5"/>
                      <a:pt x="24" y="15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8" name="Freeform 1226"/>
              <p:cNvSpPr>
                <a:spLocks/>
              </p:cNvSpPr>
              <p:nvPr/>
            </p:nvSpPr>
            <p:spPr bwMode="auto">
              <a:xfrm>
                <a:off x="2745" y="3279"/>
                <a:ext cx="38" cy="49"/>
              </a:xfrm>
              <a:custGeom>
                <a:avLst/>
                <a:gdLst>
                  <a:gd name="T0" fmla="*/ 19 w 40"/>
                  <a:gd name="T1" fmla="*/ 52 h 52"/>
                  <a:gd name="T2" fmla="*/ 20 w 40"/>
                  <a:gd name="T3" fmla="*/ 52 h 52"/>
                  <a:gd name="T4" fmla="*/ 22 w 40"/>
                  <a:gd name="T5" fmla="*/ 51 h 52"/>
                  <a:gd name="T6" fmla="*/ 24 w 40"/>
                  <a:gd name="T7" fmla="*/ 51 h 52"/>
                  <a:gd name="T8" fmla="*/ 27 w 40"/>
                  <a:gd name="T9" fmla="*/ 50 h 52"/>
                  <a:gd name="T10" fmla="*/ 29 w 40"/>
                  <a:gd name="T11" fmla="*/ 50 h 52"/>
                  <a:gd name="T12" fmla="*/ 32 w 40"/>
                  <a:gd name="T13" fmla="*/ 50 h 52"/>
                  <a:gd name="T14" fmla="*/ 34 w 40"/>
                  <a:gd name="T15" fmla="*/ 49 h 52"/>
                  <a:gd name="T16" fmla="*/ 36 w 40"/>
                  <a:gd name="T17" fmla="*/ 49 h 52"/>
                  <a:gd name="T18" fmla="*/ 36 w 40"/>
                  <a:gd name="T19" fmla="*/ 48 h 52"/>
                  <a:gd name="T20" fmla="*/ 38 w 40"/>
                  <a:gd name="T21" fmla="*/ 43 h 52"/>
                  <a:gd name="T22" fmla="*/ 37 w 40"/>
                  <a:gd name="T23" fmla="*/ 37 h 52"/>
                  <a:gd name="T24" fmla="*/ 37 w 40"/>
                  <a:gd name="T25" fmla="*/ 26 h 52"/>
                  <a:gd name="T26" fmla="*/ 37 w 40"/>
                  <a:gd name="T27" fmla="*/ 25 h 52"/>
                  <a:gd name="T28" fmla="*/ 28 w 40"/>
                  <a:gd name="T29" fmla="*/ 20 h 52"/>
                  <a:gd name="T30" fmla="*/ 24 w 40"/>
                  <a:gd name="T31" fmla="*/ 15 h 52"/>
                  <a:gd name="T32" fmla="*/ 19 w 40"/>
                  <a:gd name="T33" fmla="*/ 7 h 52"/>
                  <a:gd name="T34" fmla="*/ 17 w 40"/>
                  <a:gd name="T35" fmla="*/ 4 h 52"/>
                  <a:gd name="T36" fmla="*/ 16 w 40"/>
                  <a:gd name="T37" fmla="*/ 3 h 52"/>
                  <a:gd name="T38" fmla="*/ 15 w 40"/>
                  <a:gd name="T39" fmla="*/ 2 h 52"/>
                  <a:gd name="T40" fmla="*/ 15 w 40"/>
                  <a:gd name="T41" fmla="*/ 2 h 52"/>
                  <a:gd name="T42" fmla="*/ 9 w 40"/>
                  <a:gd name="T43" fmla="*/ 0 h 52"/>
                  <a:gd name="T44" fmla="*/ 0 w 40"/>
                  <a:gd name="T45" fmla="*/ 3 h 52"/>
                  <a:gd name="T46" fmla="*/ 0 w 40"/>
                  <a:gd name="T47" fmla="*/ 5 h 52"/>
                  <a:gd name="T48" fmla="*/ 0 w 40"/>
                  <a:gd name="T49" fmla="*/ 6 h 52"/>
                  <a:gd name="T50" fmla="*/ 1 w 40"/>
                  <a:gd name="T51" fmla="*/ 6 h 52"/>
                  <a:gd name="T52" fmla="*/ 5 w 40"/>
                  <a:gd name="T53" fmla="*/ 13 h 52"/>
                  <a:gd name="T54" fmla="*/ 6 w 40"/>
                  <a:gd name="T55" fmla="*/ 17 h 52"/>
                  <a:gd name="T56" fmla="*/ 6 w 40"/>
                  <a:gd name="T57" fmla="*/ 18 h 52"/>
                  <a:gd name="T58" fmla="*/ 6 w 40"/>
                  <a:gd name="T59" fmla="*/ 19 h 52"/>
                  <a:gd name="T60" fmla="*/ 7 w 40"/>
                  <a:gd name="T61" fmla="*/ 23 h 52"/>
                  <a:gd name="T62" fmla="*/ 7 w 40"/>
                  <a:gd name="T63" fmla="*/ 29 h 52"/>
                  <a:gd name="T64" fmla="*/ 6 w 40"/>
                  <a:gd name="T65" fmla="*/ 31 h 52"/>
                  <a:gd name="T66" fmla="*/ 6 w 40"/>
                  <a:gd name="T67" fmla="*/ 34 h 52"/>
                  <a:gd name="T68" fmla="*/ 5 w 40"/>
                  <a:gd name="T69" fmla="*/ 35 h 52"/>
                  <a:gd name="T70" fmla="*/ 5 w 40"/>
                  <a:gd name="T71" fmla="*/ 35 h 52"/>
                  <a:gd name="T72" fmla="*/ 4 w 40"/>
                  <a:gd name="T73" fmla="*/ 36 h 52"/>
                  <a:gd name="T74" fmla="*/ 3 w 40"/>
                  <a:gd name="T75" fmla="*/ 36 h 52"/>
                  <a:gd name="T76" fmla="*/ 2 w 40"/>
                  <a:gd name="T77" fmla="*/ 39 h 52"/>
                  <a:gd name="T78" fmla="*/ 4 w 40"/>
                  <a:gd name="T79" fmla="*/ 41 h 52"/>
                  <a:gd name="T80" fmla="*/ 7 w 40"/>
                  <a:gd name="T81" fmla="*/ 44 h 52"/>
                  <a:gd name="T82" fmla="*/ 9 w 40"/>
                  <a:gd name="T83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52">
                    <a:moveTo>
                      <a:pt x="12" y="48"/>
                    </a:moveTo>
                    <a:cubicBezTo>
                      <a:pt x="14" y="49"/>
                      <a:pt x="17" y="51"/>
                      <a:pt x="19" y="52"/>
                    </a:cubicBezTo>
                    <a:cubicBezTo>
                      <a:pt x="19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1"/>
                      <a:pt x="25" y="51"/>
                      <a:pt x="25" y="51"/>
                    </a:cubicBezTo>
                    <a:cubicBezTo>
                      <a:pt x="25" y="51"/>
                      <a:pt x="26" y="51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3" y="49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7"/>
                    </a:cubicBezTo>
                    <a:cubicBezTo>
                      <a:pt x="36" y="46"/>
                      <a:pt x="37" y="44"/>
                      <a:pt x="38" y="43"/>
                    </a:cubicBezTo>
                    <a:cubicBezTo>
                      <a:pt x="39" y="42"/>
                      <a:pt x="39" y="41"/>
                      <a:pt x="40" y="41"/>
                    </a:cubicBezTo>
                    <a:cubicBezTo>
                      <a:pt x="40" y="40"/>
                      <a:pt x="38" y="38"/>
                      <a:pt x="37" y="37"/>
                    </a:cubicBezTo>
                    <a:cubicBezTo>
                      <a:pt x="35" y="35"/>
                      <a:pt x="34" y="33"/>
                      <a:pt x="35" y="31"/>
                    </a:cubicBezTo>
                    <a:cubicBezTo>
                      <a:pt x="35" y="29"/>
                      <a:pt x="36" y="27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4"/>
                      <a:pt x="37" y="23"/>
                      <a:pt x="37" y="22"/>
                    </a:cubicBezTo>
                    <a:cubicBezTo>
                      <a:pt x="35" y="21"/>
                      <a:pt x="30" y="21"/>
                      <a:pt x="28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3" y="19"/>
                      <a:pt x="24" y="16"/>
                      <a:pt x="24" y="15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1" y="13"/>
                      <a:pt x="19" y="10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8" y="6"/>
                      <a:pt x="18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1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5" y="8"/>
                      <a:pt x="5" y="11"/>
                      <a:pt x="5" y="13"/>
                    </a:cubicBezTo>
                    <a:cubicBezTo>
                      <a:pt x="5" y="14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5"/>
                      <a:pt x="7" y="27"/>
                      <a:pt x="7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40"/>
                      <a:pt x="4" y="40"/>
                      <a:pt x="4" y="41"/>
                    </a:cubicBezTo>
                    <a:cubicBezTo>
                      <a:pt x="4" y="41"/>
                      <a:pt x="5" y="42"/>
                      <a:pt x="5" y="42"/>
                    </a:cubicBezTo>
                    <a:cubicBezTo>
                      <a:pt x="6" y="43"/>
                      <a:pt x="6" y="43"/>
                      <a:pt x="7" y="44"/>
                    </a:cubicBezTo>
                    <a:cubicBezTo>
                      <a:pt x="7" y="44"/>
                      <a:pt x="7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10" y="47"/>
                      <a:pt x="12" y="48"/>
                    </a:cubicBezTo>
                    <a:close/>
                  </a:path>
                </a:pathLst>
              </a:custGeom>
              <a:solidFill>
                <a:srgbClr val="E0861A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6" name="Group 1229"/>
            <p:cNvGrpSpPr>
              <a:grpSpLocks noChangeAspect="1"/>
            </p:cNvGrpSpPr>
            <p:nvPr/>
          </p:nvGrpSpPr>
          <p:grpSpPr bwMode="auto">
            <a:xfrm>
              <a:off x="6043934" y="3779395"/>
              <a:ext cx="940441" cy="1381844"/>
              <a:chOff x="1483" y="2550"/>
              <a:chExt cx="729" cy="816"/>
            </a:xfrm>
            <a:solidFill>
              <a:srgbClr val="BFBFBF"/>
            </a:solidFill>
          </p:grpSpPr>
          <p:grpSp>
            <p:nvGrpSpPr>
              <p:cNvPr id="1555" name="Group 1430"/>
              <p:cNvGrpSpPr>
                <a:grpSpLocks/>
              </p:cNvGrpSpPr>
              <p:nvPr/>
            </p:nvGrpSpPr>
            <p:grpSpPr bwMode="auto">
              <a:xfrm>
                <a:off x="1483" y="2550"/>
                <a:ext cx="729" cy="816"/>
                <a:chOff x="1483" y="2550"/>
                <a:chExt cx="729" cy="816"/>
              </a:xfrm>
              <a:grpFill/>
            </p:grpSpPr>
            <p:sp>
              <p:nvSpPr>
                <p:cNvPr id="1979" name="Freeform 1230"/>
                <p:cNvSpPr>
                  <a:spLocks/>
                </p:cNvSpPr>
                <p:nvPr/>
              </p:nvSpPr>
              <p:spPr bwMode="auto">
                <a:xfrm>
                  <a:off x="1912" y="3168"/>
                  <a:ext cx="17" cy="6"/>
                </a:xfrm>
                <a:custGeom>
                  <a:avLst/>
                  <a:gdLst>
                    <a:gd name="T0" fmla="*/ 18 w 18"/>
                    <a:gd name="T1" fmla="*/ 0 h 6"/>
                    <a:gd name="T2" fmla="*/ 16 w 18"/>
                    <a:gd name="T3" fmla="*/ 0 h 6"/>
                    <a:gd name="T4" fmla="*/ 16 w 18"/>
                    <a:gd name="T5" fmla="*/ 0 h 6"/>
                    <a:gd name="T6" fmla="*/ 14 w 18"/>
                    <a:gd name="T7" fmla="*/ 0 h 6"/>
                    <a:gd name="T8" fmla="*/ 4 w 18"/>
                    <a:gd name="T9" fmla="*/ 1 h 6"/>
                    <a:gd name="T10" fmla="*/ 3 w 18"/>
                    <a:gd name="T11" fmla="*/ 1 h 6"/>
                    <a:gd name="T12" fmla="*/ 2 w 18"/>
                    <a:gd name="T13" fmla="*/ 1 h 6"/>
                    <a:gd name="T14" fmla="*/ 1 w 18"/>
                    <a:gd name="T15" fmla="*/ 1 h 6"/>
                    <a:gd name="T16" fmla="*/ 1 w 18"/>
                    <a:gd name="T17" fmla="*/ 1 h 6"/>
                    <a:gd name="T18" fmla="*/ 0 w 18"/>
                    <a:gd name="T19" fmla="*/ 2 h 6"/>
                    <a:gd name="T20" fmla="*/ 0 w 18"/>
                    <a:gd name="T21" fmla="*/ 2 h 6"/>
                    <a:gd name="T22" fmla="*/ 3 w 18"/>
                    <a:gd name="T23" fmla="*/ 4 h 6"/>
                    <a:gd name="T24" fmla="*/ 4 w 18"/>
                    <a:gd name="T25" fmla="*/ 6 h 6"/>
                    <a:gd name="T26" fmla="*/ 13 w 18"/>
                    <a:gd name="T27" fmla="*/ 1 h 6"/>
                    <a:gd name="T28" fmla="*/ 14 w 18"/>
                    <a:gd name="T29" fmla="*/ 1 h 6"/>
                    <a:gd name="T30" fmla="*/ 15 w 18"/>
                    <a:gd name="T31" fmla="*/ 1 h 6"/>
                    <a:gd name="T32" fmla="*/ 16 w 18"/>
                    <a:gd name="T33" fmla="*/ 1 h 6"/>
                    <a:gd name="T34" fmla="*/ 16 w 18"/>
                    <a:gd name="T35" fmla="*/ 0 h 6"/>
                    <a:gd name="T36" fmla="*/ 17 w 18"/>
                    <a:gd name="T37" fmla="*/ 0 h 6"/>
                    <a:gd name="T38" fmla="*/ 18 w 18"/>
                    <a:gd name="T39" fmla="*/ 0 h 6"/>
                    <a:gd name="T40" fmla="*/ 18 w 18"/>
                    <a:gd name="T4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" h="6">
                      <a:moveTo>
                        <a:pt x="18" y="0"/>
                      </a:move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3" y="5"/>
                        <a:pt x="4" y="5"/>
                        <a:pt x="4" y="6"/>
                      </a:cubicBezTo>
                      <a:cubicBezTo>
                        <a:pt x="6" y="4"/>
                        <a:pt x="9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5" y="1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0" name="Freeform 1231"/>
                <p:cNvSpPr>
                  <a:spLocks/>
                </p:cNvSpPr>
                <p:nvPr/>
              </p:nvSpPr>
              <p:spPr bwMode="auto">
                <a:xfrm>
                  <a:off x="1797" y="3162"/>
                  <a:ext cx="104" cy="132"/>
                </a:xfrm>
                <a:custGeom>
                  <a:avLst/>
                  <a:gdLst>
                    <a:gd name="T0" fmla="*/ 82 w 109"/>
                    <a:gd name="T1" fmla="*/ 58 h 138"/>
                    <a:gd name="T2" fmla="*/ 89 w 109"/>
                    <a:gd name="T3" fmla="*/ 54 h 138"/>
                    <a:gd name="T4" fmla="*/ 94 w 109"/>
                    <a:gd name="T5" fmla="*/ 53 h 138"/>
                    <a:gd name="T6" fmla="*/ 94 w 109"/>
                    <a:gd name="T7" fmla="*/ 13 h 138"/>
                    <a:gd name="T8" fmla="*/ 96 w 109"/>
                    <a:gd name="T9" fmla="*/ 13 h 138"/>
                    <a:gd name="T10" fmla="*/ 106 w 109"/>
                    <a:gd name="T11" fmla="*/ 11 h 138"/>
                    <a:gd name="T12" fmla="*/ 109 w 109"/>
                    <a:gd name="T13" fmla="*/ 10 h 138"/>
                    <a:gd name="T14" fmla="*/ 109 w 109"/>
                    <a:gd name="T15" fmla="*/ 10 h 138"/>
                    <a:gd name="T16" fmla="*/ 109 w 109"/>
                    <a:gd name="T17" fmla="*/ 10 h 138"/>
                    <a:gd name="T18" fmla="*/ 107 w 109"/>
                    <a:gd name="T19" fmla="*/ 10 h 138"/>
                    <a:gd name="T20" fmla="*/ 106 w 109"/>
                    <a:gd name="T21" fmla="*/ 10 h 138"/>
                    <a:gd name="T22" fmla="*/ 103 w 109"/>
                    <a:gd name="T23" fmla="*/ 10 h 138"/>
                    <a:gd name="T24" fmla="*/ 98 w 109"/>
                    <a:gd name="T25" fmla="*/ 9 h 138"/>
                    <a:gd name="T26" fmla="*/ 91 w 109"/>
                    <a:gd name="T27" fmla="*/ 9 h 138"/>
                    <a:gd name="T28" fmla="*/ 74 w 109"/>
                    <a:gd name="T29" fmla="*/ 10 h 138"/>
                    <a:gd name="T30" fmla="*/ 73 w 109"/>
                    <a:gd name="T31" fmla="*/ 10 h 138"/>
                    <a:gd name="T32" fmla="*/ 69 w 109"/>
                    <a:gd name="T33" fmla="*/ 6 h 138"/>
                    <a:gd name="T34" fmla="*/ 31 w 109"/>
                    <a:gd name="T35" fmla="*/ 6 h 138"/>
                    <a:gd name="T36" fmla="*/ 20 w 109"/>
                    <a:gd name="T37" fmla="*/ 3 h 138"/>
                    <a:gd name="T38" fmla="*/ 11 w 109"/>
                    <a:gd name="T39" fmla="*/ 2 h 138"/>
                    <a:gd name="T40" fmla="*/ 10 w 109"/>
                    <a:gd name="T41" fmla="*/ 3 h 138"/>
                    <a:gd name="T42" fmla="*/ 9 w 109"/>
                    <a:gd name="T43" fmla="*/ 3 h 138"/>
                    <a:gd name="T44" fmla="*/ 6 w 109"/>
                    <a:gd name="T45" fmla="*/ 1 h 138"/>
                    <a:gd name="T46" fmla="*/ 5 w 109"/>
                    <a:gd name="T47" fmla="*/ 0 h 138"/>
                    <a:gd name="T48" fmla="*/ 5 w 109"/>
                    <a:gd name="T49" fmla="*/ 0 h 138"/>
                    <a:gd name="T50" fmla="*/ 3 w 109"/>
                    <a:gd name="T51" fmla="*/ 2 h 138"/>
                    <a:gd name="T52" fmla="*/ 3 w 109"/>
                    <a:gd name="T53" fmla="*/ 3 h 138"/>
                    <a:gd name="T54" fmla="*/ 0 w 109"/>
                    <a:gd name="T55" fmla="*/ 3 h 138"/>
                    <a:gd name="T56" fmla="*/ 6 w 109"/>
                    <a:gd name="T57" fmla="*/ 15 h 138"/>
                    <a:gd name="T58" fmla="*/ 17 w 109"/>
                    <a:gd name="T59" fmla="*/ 39 h 138"/>
                    <a:gd name="T60" fmla="*/ 23 w 109"/>
                    <a:gd name="T61" fmla="*/ 52 h 138"/>
                    <a:gd name="T62" fmla="*/ 28 w 109"/>
                    <a:gd name="T63" fmla="*/ 63 h 138"/>
                    <a:gd name="T64" fmla="*/ 29 w 109"/>
                    <a:gd name="T65" fmla="*/ 74 h 138"/>
                    <a:gd name="T66" fmla="*/ 29 w 109"/>
                    <a:gd name="T67" fmla="*/ 81 h 138"/>
                    <a:gd name="T68" fmla="*/ 33 w 109"/>
                    <a:gd name="T69" fmla="*/ 99 h 138"/>
                    <a:gd name="T70" fmla="*/ 33 w 109"/>
                    <a:gd name="T71" fmla="*/ 104 h 138"/>
                    <a:gd name="T72" fmla="*/ 40 w 109"/>
                    <a:gd name="T73" fmla="*/ 126 h 138"/>
                    <a:gd name="T74" fmla="*/ 47 w 109"/>
                    <a:gd name="T75" fmla="*/ 134 h 138"/>
                    <a:gd name="T76" fmla="*/ 48 w 109"/>
                    <a:gd name="T77" fmla="*/ 134 h 138"/>
                    <a:gd name="T78" fmla="*/ 55 w 109"/>
                    <a:gd name="T79" fmla="*/ 128 h 138"/>
                    <a:gd name="T80" fmla="*/ 58 w 109"/>
                    <a:gd name="T81" fmla="*/ 130 h 138"/>
                    <a:gd name="T82" fmla="*/ 60 w 109"/>
                    <a:gd name="T83" fmla="*/ 135 h 138"/>
                    <a:gd name="T84" fmla="*/ 63 w 109"/>
                    <a:gd name="T85" fmla="*/ 138 h 138"/>
                    <a:gd name="T86" fmla="*/ 68 w 109"/>
                    <a:gd name="T87" fmla="*/ 138 h 138"/>
                    <a:gd name="T88" fmla="*/ 73 w 109"/>
                    <a:gd name="T89" fmla="*/ 138 h 138"/>
                    <a:gd name="T90" fmla="*/ 74 w 109"/>
                    <a:gd name="T91" fmla="*/ 138 h 138"/>
                    <a:gd name="T92" fmla="*/ 76 w 109"/>
                    <a:gd name="T93" fmla="*/ 138 h 138"/>
                    <a:gd name="T94" fmla="*/ 79 w 109"/>
                    <a:gd name="T95" fmla="*/ 135 h 138"/>
                    <a:gd name="T96" fmla="*/ 82 w 109"/>
                    <a:gd name="T97" fmla="*/ 132 h 138"/>
                    <a:gd name="T98" fmla="*/ 82 w 109"/>
                    <a:gd name="T99" fmla="*/ 92 h 138"/>
                    <a:gd name="T100" fmla="*/ 82 w 109"/>
                    <a:gd name="T101" fmla="*/ 88 h 138"/>
                    <a:gd name="T102" fmla="*/ 82 w 109"/>
                    <a:gd name="T103" fmla="*/ 5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9" h="138">
                      <a:moveTo>
                        <a:pt x="82" y="58"/>
                      </a:moveTo>
                      <a:cubicBezTo>
                        <a:pt x="82" y="55"/>
                        <a:pt x="86" y="54"/>
                        <a:pt x="89" y="54"/>
                      </a:cubicBezTo>
                      <a:cubicBezTo>
                        <a:pt x="90" y="54"/>
                        <a:pt x="93" y="54"/>
                        <a:pt x="94" y="53"/>
                      </a:cubicBezTo>
                      <a:cubicBezTo>
                        <a:pt x="94" y="13"/>
                        <a:pt x="94" y="13"/>
                        <a:pt x="94" y="13"/>
                      </a:cubicBezTo>
                      <a:cubicBezTo>
                        <a:pt x="96" y="13"/>
                        <a:pt x="96" y="13"/>
                        <a:pt x="96" y="13"/>
                      </a:cubicBezTo>
                      <a:cubicBezTo>
                        <a:pt x="99" y="12"/>
                        <a:pt x="104" y="12"/>
                        <a:pt x="106" y="11"/>
                      </a:cubicBezTo>
                      <a:cubicBezTo>
                        <a:pt x="106" y="11"/>
                        <a:pt x="107" y="11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4" y="10"/>
                        <a:pt x="103" y="10"/>
                      </a:cubicBezTo>
                      <a:cubicBezTo>
                        <a:pt x="101" y="10"/>
                        <a:pt x="99" y="10"/>
                        <a:pt x="98" y="9"/>
                      </a:cubicBezTo>
                      <a:cubicBezTo>
                        <a:pt x="98" y="9"/>
                        <a:pt x="96" y="9"/>
                        <a:pt x="91" y="9"/>
                      </a:cubicBezTo>
                      <a:cubicBezTo>
                        <a:pt x="83" y="9"/>
                        <a:pt x="74" y="10"/>
                        <a:pt x="74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7" y="6"/>
                        <a:pt x="24" y="5"/>
                        <a:pt x="20" y="3"/>
                      </a:cubicBezTo>
                      <a:cubicBezTo>
                        <a:pt x="17" y="1"/>
                        <a:pt x="14" y="1"/>
                        <a:pt x="11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2"/>
                        <a:pt x="6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11"/>
                        <a:pt x="6" y="15"/>
                      </a:cubicBezTo>
                      <a:cubicBezTo>
                        <a:pt x="10" y="21"/>
                        <a:pt x="14" y="31"/>
                        <a:pt x="17" y="39"/>
                      </a:cubicBezTo>
                      <a:cubicBezTo>
                        <a:pt x="18" y="43"/>
                        <a:pt x="21" y="48"/>
                        <a:pt x="23" y="52"/>
                      </a:cubicBezTo>
                      <a:cubicBezTo>
                        <a:pt x="25" y="56"/>
                        <a:pt x="27" y="59"/>
                        <a:pt x="28" y="63"/>
                      </a:cubicBezTo>
                      <a:cubicBezTo>
                        <a:pt x="29" y="66"/>
                        <a:pt x="29" y="70"/>
                        <a:pt x="29" y="74"/>
                      </a:cubicBezTo>
                      <a:cubicBezTo>
                        <a:pt x="28" y="77"/>
                        <a:pt x="28" y="80"/>
                        <a:pt x="29" y="81"/>
                      </a:cubicBezTo>
                      <a:cubicBezTo>
                        <a:pt x="31" y="85"/>
                        <a:pt x="32" y="91"/>
                        <a:pt x="33" y="99"/>
                      </a:cubicBezTo>
                      <a:cubicBezTo>
                        <a:pt x="33" y="101"/>
                        <a:pt x="33" y="102"/>
                        <a:pt x="33" y="104"/>
                      </a:cubicBezTo>
                      <a:cubicBezTo>
                        <a:pt x="34" y="111"/>
                        <a:pt x="35" y="121"/>
                        <a:pt x="40" y="126"/>
                      </a:cubicBezTo>
                      <a:cubicBezTo>
                        <a:pt x="42" y="128"/>
                        <a:pt x="44" y="131"/>
                        <a:pt x="47" y="134"/>
                      </a:cubicBezTo>
                      <a:cubicBezTo>
                        <a:pt x="47" y="134"/>
                        <a:pt x="48" y="134"/>
                        <a:pt x="48" y="134"/>
                      </a:cubicBezTo>
                      <a:cubicBezTo>
                        <a:pt x="49" y="132"/>
                        <a:pt x="52" y="128"/>
                        <a:pt x="55" y="128"/>
                      </a:cubicBezTo>
                      <a:cubicBezTo>
                        <a:pt x="56" y="128"/>
                        <a:pt x="57" y="129"/>
                        <a:pt x="58" y="130"/>
                      </a:cubicBezTo>
                      <a:cubicBezTo>
                        <a:pt x="59" y="132"/>
                        <a:pt x="60" y="133"/>
                        <a:pt x="60" y="135"/>
                      </a:cubicBezTo>
                      <a:cubicBezTo>
                        <a:pt x="61" y="137"/>
                        <a:pt x="61" y="138"/>
                        <a:pt x="63" y="138"/>
                      </a:cubicBezTo>
                      <a:cubicBezTo>
                        <a:pt x="64" y="138"/>
                        <a:pt x="66" y="138"/>
                        <a:pt x="68" y="138"/>
                      </a:cubicBezTo>
                      <a:cubicBezTo>
                        <a:pt x="70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6" y="138"/>
                      </a:cubicBezTo>
                      <a:cubicBezTo>
                        <a:pt x="76" y="137"/>
                        <a:pt x="77" y="136"/>
                        <a:pt x="79" y="135"/>
                      </a:cubicBezTo>
                      <a:cubicBezTo>
                        <a:pt x="80" y="134"/>
                        <a:pt x="82" y="133"/>
                        <a:pt x="82" y="132"/>
                      </a:cubicBezTo>
                      <a:cubicBezTo>
                        <a:pt x="82" y="92"/>
                        <a:pt x="82" y="92"/>
                        <a:pt x="82" y="92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lnTo>
                        <a:pt x="82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1" name="Freeform 1232"/>
                <p:cNvSpPr>
                  <a:spLocks/>
                </p:cNvSpPr>
                <p:nvPr/>
              </p:nvSpPr>
              <p:spPr bwMode="auto">
                <a:xfrm>
                  <a:off x="1935" y="3147"/>
                  <a:ext cx="79" cy="72"/>
                </a:xfrm>
                <a:custGeom>
                  <a:avLst/>
                  <a:gdLst>
                    <a:gd name="T0" fmla="*/ 45 w 83"/>
                    <a:gd name="T1" fmla="*/ 1 h 75"/>
                    <a:gd name="T2" fmla="*/ 41 w 83"/>
                    <a:gd name="T3" fmla="*/ 4 h 75"/>
                    <a:gd name="T4" fmla="*/ 29 w 83"/>
                    <a:gd name="T5" fmla="*/ 14 h 75"/>
                    <a:gd name="T6" fmla="*/ 23 w 83"/>
                    <a:gd name="T7" fmla="*/ 21 h 75"/>
                    <a:gd name="T8" fmla="*/ 18 w 83"/>
                    <a:gd name="T9" fmla="*/ 27 h 75"/>
                    <a:gd name="T10" fmla="*/ 15 w 83"/>
                    <a:gd name="T11" fmla="*/ 27 h 75"/>
                    <a:gd name="T12" fmla="*/ 6 w 83"/>
                    <a:gd name="T13" fmla="*/ 25 h 75"/>
                    <a:gd name="T14" fmla="*/ 2 w 83"/>
                    <a:gd name="T15" fmla="*/ 25 h 75"/>
                    <a:gd name="T16" fmla="*/ 0 w 83"/>
                    <a:gd name="T17" fmla="*/ 25 h 75"/>
                    <a:gd name="T18" fmla="*/ 1 w 83"/>
                    <a:gd name="T19" fmla="*/ 26 h 75"/>
                    <a:gd name="T20" fmla="*/ 1 w 83"/>
                    <a:gd name="T21" fmla="*/ 26 h 75"/>
                    <a:gd name="T22" fmla="*/ 2 w 83"/>
                    <a:gd name="T23" fmla="*/ 27 h 75"/>
                    <a:gd name="T24" fmla="*/ 3 w 83"/>
                    <a:gd name="T25" fmla="*/ 27 h 75"/>
                    <a:gd name="T26" fmla="*/ 3 w 83"/>
                    <a:gd name="T27" fmla="*/ 28 h 75"/>
                    <a:gd name="T28" fmla="*/ 3 w 83"/>
                    <a:gd name="T29" fmla="*/ 28 h 75"/>
                    <a:gd name="T30" fmla="*/ 7 w 83"/>
                    <a:gd name="T31" fmla="*/ 34 h 75"/>
                    <a:gd name="T32" fmla="*/ 10 w 83"/>
                    <a:gd name="T33" fmla="*/ 42 h 75"/>
                    <a:gd name="T34" fmla="*/ 23 w 83"/>
                    <a:gd name="T35" fmla="*/ 51 h 75"/>
                    <a:gd name="T36" fmla="*/ 24 w 83"/>
                    <a:gd name="T37" fmla="*/ 53 h 75"/>
                    <a:gd name="T38" fmla="*/ 27 w 83"/>
                    <a:gd name="T39" fmla="*/ 60 h 75"/>
                    <a:gd name="T40" fmla="*/ 29 w 83"/>
                    <a:gd name="T41" fmla="*/ 64 h 75"/>
                    <a:gd name="T42" fmla="*/ 32 w 83"/>
                    <a:gd name="T43" fmla="*/ 65 h 75"/>
                    <a:gd name="T44" fmla="*/ 33 w 83"/>
                    <a:gd name="T45" fmla="*/ 66 h 75"/>
                    <a:gd name="T46" fmla="*/ 34 w 83"/>
                    <a:gd name="T47" fmla="*/ 66 h 75"/>
                    <a:gd name="T48" fmla="*/ 36 w 83"/>
                    <a:gd name="T49" fmla="*/ 66 h 75"/>
                    <a:gd name="T50" fmla="*/ 37 w 83"/>
                    <a:gd name="T51" fmla="*/ 66 h 75"/>
                    <a:gd name="T52" fmla="*/ 38 w 83"/>
                    <a:gd name="T53" fmla="*/ 66 h 75"/>
                    <a:gd name="T54" fmla="*/ 38 w 83"/>
                    <a:gd name="T55" fmla="*/ 66 h 75"/>
                    <a:gd name="T56" fmla="*/ 39 w 83"/>
                    <a:gd name="T57" fmla="*/ 67 h 75"/>
                    <a:gd name="T58" fmla="*/ 40 w 83"/>
                    <a:gd name="T59" fmla="*/ 67 h 75"/>
                    <a:gd name="T60" fmla="*/ 40 w 83"/>
                    <a:gd name="T61" fmla="*/ 67 h 75"/>
                    <a:gd name="T62" fmla="*/ 41 w 83"/>
                    <a:gd name="T63" fmla="*/ 68 h 75"/>
                    <a:gd name="T64" fmla="*/ 41 w 83"/>
                    <a:gd name="T65" fmla="*/ 68 h 75"/>
                    <a:gd name="T66" fmla="*/ 41 w 83"/>
                    <a:gd name="T67" fmla="*/ 68 h 75"/>
                    <a:gd name="T68" fmla="*/ 42 w 83"/>
                    <a:gd name="T69" fmla="*/ 67 h 75"/>
                    <a:gd name="T70" fmla="*/ 43 w 83"/>
                    <a:gd name="T71" fmla="*/ 71 h 75"/>
                    <a:gd name="T72" fmla="*/ 43 w 83"/>
                    <a:gd name="T73" fmla="*/ 71 h 75"/>
                    <a:gd name="T74" fmla="*/ 43 w 83"/>
                    <a:gd name="T75" fmla="*/ 71 h 75"/>
                    <a:gd name="T76" fmla="*/ 46 w 83"/>
                    <a:gd name="T77" fmla="*/ 71 h 75"/>
                    <a:gd name="T78" fmla="*/ 50 w 83"/>
                    <a:gd name="T79" fmla="*/ 72 h 75"/>
                    <a:gd name="T80" fmla="*/ 50 w 83"/>
                    <a:gd name="T81" fmla="*/ 72 h 75"/>
                    <a:gd name="T82" fmla="*/ 52 w 83"/>
                    <a:gd name="T83" fmla="*/ 72 h 75"/>
                    <a:gd name="T84" fmla="*/ 52 w 83"/>
                    <a:gd name="T85" fmla="*/ 72 h 75"/>
                    <a:gd name="T86" fmla="*/ 53 w 83"/>
                    <a:gd name="T87" fmla="*/ 73 h 75"/>
                    <a:gd name="T88" fmla="*/ 59 w 83"/>
                    <a:gd name="T89" fmla="*/ 74 h 75"/>
                    <a:gd name="T90" fmla="*/ 64 w 83"/>
                    <a:gd name="T91" fmla="*/ 75 h 75"/>
                    <a:gd name="T92" fmla="*/ 67 w 83"/>
                    <a:gd name="T93" fmla="*/ 72 h 75"/>
                    <a:gd name="T94" fmla="*/ 74 w 83"/>
                    <a:gd name="T95" fmla="*/ 64 h 75"/>
                    <a:gd name="T96" fmla="*/ 76 w 83"/>
                    <a:gd name="T97" fmla="*/ 59 h 75"/>
                    <a:gd name="T98" fmla="*/ 78 w 83"/>
                    <a:gd name="T99" fmla="*/ 53 h 75"/>
                    <a:gd name="T100" fmla="*/ 83 w 83"/>
                    <a:gd name="T101" fmla="*/ 47 h 75"/>
                    <a:gd name="T102" fmla="*/ 82 w 83"/>
                    <a:gd name="T103" fmla="*/ 43 h 75"/>
                    <a:gd name="T104" fmla="*/ 80 w 83"/>
                    <a:gd name="T105" fmla="*/ 39 h 75"/>
                    <a:gd name="T106" fmla="*/ 80 w 83"/>
                    <a:gd name="T107" fmla="*/ 32 h 75"/>
                    <a:gd name="T108" fmla="*/ 82 w 83"/>
                    <a:gd name="T109" fmla="*/ 28 h 75"/>
                    <a:gd name="T110" fmla="*/ 82 w 83"/>
                    <a:gd name="T111" fmla="*/ 19 h 75"/>
                    <a:gd name="T112" fmla="*/ 82 w 83"/>
                    <a:gd name="T113" fmla="*/ 11 h 75"/>
                    <a:gd name="T114" fmla="*/ 80 w 83"/>
                    <a:gd name="T115" fmla="*/ 11 h 75"/>
                    <a:gd name="T116" fmla="*/ 70 w 83"/>
                    <a:gd name="T117" fmla="*/ 7 h 75"/>
                    <a:gd name="T118" fmla="*/ 56 w 83"/>
                    <a:gd name="T119" fmla="*/ 4 h 75"/>
                    <a:gd name="T120" fmla="*/ 55 w 83"/>
                    <a:gd name="T121" fmla="*/ 4 h 75"/>
                    <a:gd name="T122" fmla="*/ 53 w 83"/>
                    <a:gd name="T123" fmla="*/ 0 h 75"/>
                    <a:gd name="T124" fmla="*/ 45 w 83"/>
                    <a:gd name="T125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" h="75">
                      <a:moveTo>
                        <a:pt x="45" y="1"/>
                      </a:moveTo>
                      <a:cubicBezTo>
                        <a:pt x="41" y="2"/>
                        <a:pt x="41" y="3"/>
                        <a:pt x="41" y="4"/>
                      </a:cubicBezTo>
                      <a:cubicBezTo>
                        <a:pt x="41" y="8"/>
                        <a:pt x="33" y="13"/>
                        <a:pt x="29" y="14"/>
                      </a:cubicBezTo>
                      <a:cubicBezTo>
                        <a:pt x="27" y="15"/>
                        <a:pt x="24" y="18"/>
                        <a:pt x="23" y="21"/>
                      </a:cubicBezTo>
                      <a:cubicBezTo>
                        <a:pt x="20" y="24"/>
                        <a:pt x="19" y="26"/>
                        <a:pt x="18" y="27"/>
                      </a:cubicBezTo>
                      <a:cubicBezTo>
                        <a:pt x="17" y="27"/>
                        <a:pt x="16" y="27"/>
                        <a:pt x="15" y="27"/>
                      </a:cubicBezTo>
                      <a:cubicBezTo>
                        <a:pt x="12" y="27"/>
                        <a:pt x="9" y="26"/>
                        <a:pt x="6" y="25"/>
                      </a:cubicBezTo>
                      <a:cubicBezTo>
                        <a:pt x="4" y="25"/>
                        <a:pt x="3" y="25"/>
                        <a:pt x="2" y="25"/>
                      </a:cubicBezTo>
                      <a:cubicBezTo>
                        <a:pt x="2" y="25"/>
                        <a:pt x="1" y="25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5" y="28"/>
                        <a:pt x="6" y="30"/>
                        <a:pt x="7" y="34"/>
                      </a:cubicBezTo>
                      <a:cubicBezTo>
                        <a:pt x="7" y="36"/>
                        <a:pt x="9" y="41"/>
                        <a:pt x="10" y="42"/>
                      </a:cubicBezTo>
                      <a:cubicBezTo>
                        <a:pt x="13" y="43"/>
                        <a:pt x="23" y="47"/>
                        <a:pt x="23" y="51"/>
                      </a:cubicBezTo>
                      <a:cubicBezTo>
                        <a:pt x="23" y="52"/>
                        <a:pt x="23" y="53"/>
                        <a:pt x="24" y="53"/>
                      </a:cubicBezTo>
                      <a:cubicBezTo>
                        <a:pt x="25" y="55"/>
                        <a:pt x="27" y="57"/>
                        <a:pt x="27" y="60"/>
                      </a:cubicBezTo>
                      <a:cubicBezTo>
                        <a:pt x="27" y="61"/>
                        <a:pt x="28" y="62"/>
                        <a:pt x="29" y="64"/>
                      </a:cubicBezTo>
                      <a:cubicBezTo>
                        <a:pt x="30" y="65"/>
                        <a:pt x="31" y="65"/>
                        <a:pt x="32" y="65"/>
                      </a:cubicBezTo>
                      <a:cubicBezTo>
                        <a:pt x="32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5" y="66"/>
                        <a:pt x="36" y="66"/>
                      </a:cubicBezTo>
                      <a:cubicBezTo>
                        <a:pt x="36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5" y="71"/>
                        <a:pt x="46" y="71"/>
                      </a:cubicBezTo>
                      <a:cubicBezTo>
                        <a:pt x="47" y="71"/>
                        <a:pt x="49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4" y="74"/>
                        <a:pt x="57" y="74"/>
                        <a:pt x="59" y="74"/>
                      </a:cubicBezTo>
                      <a:cubicBezTo>
                        <a:pt x="61" y="74"/>
                        <a:pt x="63" y="74"/>
                        <a:pt x="64" y="75"/>
                      </a:cubicBezTo>
                      <a:cubicBezTo>
                        <a:pt x="65" y="74"/>
                        <a:pt x="66" y="73"/>
                        <a:pt x="67" y="72"/>
                      </a:cubicBezTo>
                      <a:cubicBezTo>
                        <a:pt x="70" y="69"/>
                        <a:pt x="73" y="66"/>
                        <a:pt x="74" y="64"/>
                      </a:cubicBezTo>
                      <a:cubicBezTo>
                        <a:pt x="75" y="63"/>
                        <a:pt x="76" y="61"/>
                        <a:pt x="76" y="59"/>
                      </a:cubicBezTo>
                      <a:cubicBezTo>
                        <a:pt x="76" y="56"/>
                        <a:pt x="76" y="54"/>
                        <a:pt x="78" y="53"/>
                      </a:cubicBezTo>
                      <a:cubicBezTo>
                        <a:pt x="79" y="52"/>
                        <a:pt x="82" y="49"/>
                        <a:pt x="83" y="47"/>
                      </a:cubicBezTo>
                      <a:cubicBezTo>
                        <a:pt x="82" y="46"/>
                        <a:pt x="82" y="45"/>
                        <a:pt x="82" y="43"/>
                      </a:cubicBezTo>
                      <a:cubicBezTo>
                        <a:pt x="81" y="42"/>
                        <a:pt x="81" y="40"/>
                        <a:pt x="80" y="39"/>
                      </a:cubicBezTo>
                      <a:cubicBezTo>
                        <a:pt x="77" y="36"/>
                        <a:pt x="79" y="33"/>
                        <a:pt x="80" y="32"/>
                      </a:cubicBezTo>
                      <a:cubicBezTo>
                        <a:pt x="82" y="31"/>
                        <a:pt x="83" y="29"/>
                        <a:pt x="82" y="28"/>
                      </a:cubicBezTo>
                      <a:cubicBezTo>
                        <a:pt x="82" y="25"/>
                        <a:pt x="82" y="22"/>
                        <a:pt x="82" y="19"/>
                      </a:cubicBezTo>
                      <a:cubicBezTo>
                        <a:pt x="83" y="16"/>
                        <a:pt x="83" y="13"/>
                        <a:pt x="82" y="11"/>
                      </a:cubicBezTo>
                      <a:cubicBezTo>
                        <a:pt x="82" y="11"/>
                        <a:pt x="81" y="11"/>
                        <a:pt x="80" y="11"/>
                      </a:cubicBezTo>
                      <a:cubicBezTo>
                        <a:pt x="77" y="10"/>
                        <a:pt x="73" y="9"/>
                        <a:pt x="70" y="7"/>
                      </a:cubicBezTo>
                      <a:cubicBezTo>
                        <a:pt x="66" y="5"/>
                        <a:pt x="59" y="4"/>
                        <a:pt x="56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0"/>
                        <a:pt x="53" y="0"/>
                        <a:pt x="53" y="0"/>
                      </a:cubicBezTo>
                      <a:lnTo>
                        <a:pt x="45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2" name="Freeform 1233"/>
                <p:cNvSpPr>
                  <a:spLocks/>
                </p:cNvSpPr>
                <p:nvPr/>
              </p:nvSpPr>
              <p:spPr bwMode="auto">
                <a:xfrm>
                  <a:off x="1879" y="3172"/>
                  <a:ext cx="93" cy="98"/>
                </a:xfrm>
                <a:custGeom>
                  <a:avLst/>
                  <a:gdLst>
                    <a:gd name="T0" fmla="*/ 96 w 97"/>
                    <a:gd name="T1" fmla="*/ 45 h 103"/>
                    <a:gd name="T2" fmla="*/ 96 w 97"/>
                    <a:gd name="T3" fmla="*/ 45 h 103"/>
                    <a:gd name="T4" fmla="*/ 95 w 97"/>
                    <a:gd name="T5" fmla="*/ 44 h 103"/>
                    <a:gd name="T6" fmla="*/ 95 w 97"/>
                    <a:gd name="T7" fmla="*/ 44 h 103"/>
                    <a:gd name="T8" fmla="*/ 93 w 97"/>
                    <a:gd name="T9" fmla="*/ 44 h 103"/>
                    <a:gd name="T10" fmla="*/ 91 w 97"/>
                    <a:gd name="T11" fmla="*/ 44 h 103"/>
                    <a:gd name="T12" fmla="*/ 91 w 97"/>
                    <a:gd name="T13" fmla="*/ 44 h 103"/>
                    <a:gd name="T14" fmla="*/ 84 w 97"/>
                    <a:gd name="T15" fmla="*/ 40 h 103"/>
                    <a:gd name="T16" fmla="*/ 82 w 97"/>
                    <a:gd name="T17" fmla="*/ 38 h 103"/>
                    <a:gd name="T18" fmla="*/ 82 w 97"/>
                    <a:gd name="T19" fmla="*/ 36 h 103"/>
                    <a:gd name="T20" fmla="*/ 81 w 97"/>
                    <a:gd name="T21" fmla="*/ 34 h 103"/>
                    <a:gd name="T22" fmla="*/ 77 w 97"/>
                    <a:gd name="T23" fmla="*/ 25 h 103"/>
                    <a:gd name="T24" fmla="*/ 61 w 97"/>
                    <a:gd name="T25" fmla="*/ 9 h 103"/>
                    <a:gd name="T26" fmla="*/ 59 w 97"/>
                    <a:gd name="T27" fmla="*/ 5 h 103"/>
                    <a:gd name="T28" fmla="*/ 57 w 97"/>
                    <a:gd name="T29" fmla="*/ 3 h 103"/>
                    <a:gd name="T30" fmla="*/ 55 w 97"/>
                    <a:gd name="T31" fmla="*/ 2 h 103"/>
                    <a:gd name="T32" fmla="*/ 54 w 97"/>
                    <a:gd name="T33" fmla="*/ 0 h 103"/>
                    <a:gd name="T34" fmla="*/ 54 w 97"/>
                    <a:gd name="T35" fmla="*/ 0 h 103"/>
                    <a:gd name="T36" fmla="*/ 51 w 97"/>
                    <a:gd name="T37" fmla="*/ 0 h 103"/>
                    <a:gd name="T38" fmla="*/ 49 w 97"/>
                    <a:gd name="T39" fmla="*/ 1 h 103"/>
                    <a:gd name="T40" fmla="*/ 47 w 97"/>
                    <a:gd name="T41" fmla="*/ 1 h 103"/>
                    <a:gd name="T42" fmla="*/ 38 w 97"/>
                    <a:gd name="T43" fmla="*/ 6 h 103"/>
                    <a:gd name="T44" fmla="*/ 32 w 97"/>
                    <a:gd name="T45" fmla="*/ 1 h 103"/>
                    <a:gd name="T46" fmla="*/ 21 w 97"/>
                    <a:gd name="T47" fmla="*/ 5 h 103"/>
                    <a:gd name="T48" fmla="*/ 12 w 97"/>
                    <a:gd name="T49" fmla="*/ 43 h 103"/>
                    <a:gd name="T50" fmla="*/ 0 w 97"/>
                    <a:gd name="T51" fmla="*/ 48 h 103"/>
                    <a:gd name="T52" fmla="*/ 1 w 97"/>
                    <a:gd name="T53" fmla="*/ 80 h 103"/>
                    <a:gd name="T54" fmla="*/ 3 w 97"/>
                    <a:gd name="T55" fmla="*/ 81 h 103"/>
                    <a:gd name="T56" fmla="*/ 4 w 97"/>
                    <a:gd name="T57" fmla="*/ 82 h 103"/>
                    <a:gd name="T58" fmla="*/ 6 w 97"/>
                    <a:gd name="T59" fmla="*/ 84 h 103"/>
                    <a:gd name="T60" fmla="*/ 9 w 97"/>
                    <a:gd name="T61" fmla="*/ 98 h 103"/>
                    <a:gd name="T62" fmla="*/ 7 w 97"/>
                    <a:gd name="T63" fmla="*/ 101 h 103"/>
                    <a:gd name="T64" fmla="*/ 7 w 97"/>
                    <a:gd name="T65" fmla="*/ 103 h 103"/>
                    <a:gd name="T66" fmla="*/ 11 w 97"/>
                    <a:gd name="T67" fmla="*/ 103 h 103"/>
                    <a:gd name="T68" fmla="*/ 20 w 97"/>
                    <a:gd name="T69" fmla="*/ 99 h 103"/>
                    <a:gd name="T70" fmla="*/ 37 w 97"/>
                    <a:gd name="T71" fmla="*/ 85 h 103"/>
                    <a:gd name="T72" fmla="*/ 45 w 97"/>
                    <a:gd name="T73" fmla="*/ 88 h 103"/>
                    <a:gd name="T74" fmla="*/ 58 w 97"/>
                    <a:gd name="T75" fmla="*/ 85 h 103"/>
                    <a:gd name="T76" fmla="*/ 65 w 97"/>
                    <a:gd name="T77" fmla="*/ 75 h 103"/>
                    <a:gd name="T78" fmla="*/ 79 w 97"/>
                    <a:gd name="T79" fmla="*/ 61 h 103"/>
                    <a:gd name="T80" fmla="*/ 92 w 97"/>
                    <a:gd name="T81" fmla="*/ 51 h 103"/>
                    <a:gd name="T82" fmla="*/ 94 w 97"/>
                    <a:gd name="T83" fmla="*/ 50 h 103"/>
                    <a:gd name="T84" fmla="*/ 95 w 97"/>
                    <a:gd name="T85" fmla="*/ 49 h 103"/>
                    <a:gd name="T86" fmla="*/ 96 w 97"/>
                    <a:gd name="T87" fmla="*/ 47 h 103"/>
                    <a:gd name="T88" fmla="*/ 97 w 97"/>
                    <a:gd name="T89" fmla="*/ 4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7" h="103">
                      <a:moveTo>
                        <a:pt x="97" y="46"/>
                      </a:moveTo>
                      <a:cubicBezTo>
                        <a:pt x="97" y="46"/>
                        <a:pt x="97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6" y="44"/>
                        <a:pt x="96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4" y="44"/>
                        <a:pt x="94" y="44"/>
                        <a:pt x="94" y="44"/>
                      </a:cubicBezTo>
                      <a:cubicBezTo>
                        <a:pt x="94" y="44"/>
                        <a:pt x="93" y="44"/>
                        <a:pt x="93" y="44"/>
                      </a:cubicBezTo>
                      <a:cubicBezTo>
                        <a:pt x="93" y="44"/>
                        <a:pt x="92" y="44"/>
                        <a:pt x="92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89" y="44"/>
                        <a:pt x="86" y="42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8"/>
                        <a:pt x="82" y="38"/>
                      </a:cubicBezTo>
                      <a:cubicBezTo>
                        <a:pt x="82" y="38"/>
                        <a:pt x="82" y="37"/>
                        <a:pt x="82" y="37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3"/>
                        <a:pt x="80" y="31"/>
                        <a:pt x="79" y="30"/>
                      </a:cubicBezTo>
                      <a:cubicBezTo>
                        <a:pt x="78" y="28"/>
                        <a:pt x="77" y="27"/>
                        <a:pt x="77" y="25"/>
                      </a:cubicBezTo>
                      <a:cubicBezTo>
                        <a:pt x="76" y="24"/>
                        <a:pt x="72" y="21"/>
                        <a:pt x="66" y="19"/>
                      </a:cubicBezTo>
                      <a:cubicBezTo>
                        <a:pt x="63" y="18"/>
                        <a:pt x="62" y="13"/>
                        <a:pt x="61" y="9"/>
                      </a:cubicBezTo>
                      <a:cubicBezTo>
                        <a:pt x="61" y="8"/>
                        <a:pt x="60" y="6"/>
                        <a:pt x="60" y="6"/>
                      </a:cubicBezTo>
                      <a:cubicBezTo>
                        <a:pt x="60" y="6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4"/>
                        <a:pt x="57" y="4"/>
                        <a:pt x="57" y="3"/>
                      </a:cubicBezTo>
                      <a:cubicBezTo>
                        <a:pt x="57" y="3"/>
                        <a:pt x="57" y="3"/>
                        <a:pt x="56" y="3"/>
                      </a:cubicBezTo>
                      <a:cubicBezTo>
                        <a:pt x="56" y="3"/>
                        <a:pt x="56" y="2"/>
                        <a:pt x="55" y="2"/>
                      </a:cubicBezTo>
                      <a:cubicBezTo>
                        <a:pt x="55" y="2"/>
                        <a:pt x="55" y="1"/>
                        <a:pt x="55" y="1"/>
                      </a:cubicBezTo>
                      <a:cubicBezTo>
                        <a:pt x="55" y="1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3" y="0"/>
                        <a:pt x="52" y="0"/>
                      </a:cubicBezTo>
                      <a:cubicBezTo>
                        <a:pt x="52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0" y="1"/>
                      </a:cubicBezTo>
                      <a:cubicBezTo>
                        <a:pt x="50" y="1"/>
                        <a:pt x="50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5" y="1"/>
                        <a:pt x="42" y="3"/>
                        <a:pt x="41" y="5"/>
                      </a:cubicBezTo>
                      <a:cubicBezTo>
                        <a:pt x="40" y="6"/>
                        <a:pt x="39" y="6"/>
                        <a:pt x="38" y="6"/>
                      </a:cubicBezTo>
                      <a:cubicBezTo>
                        <a:pt x="37" y="6"/>
                        <a:pt x="35" y="5"/>
                        <a:pt x="34" y="3"/>
                      </a:cubicBezTo>
                      <a:cubicBezTo>
                        <a:pt x="33" y="2"/>
                        <a:pt x="32" y="2"/>
                        <a:pt x="32" y="1"/>
                      </a:cubicBezTo>
                      <a:cubicBezTo>
                        <a:pt x="30" y="1"/>
                        <a:pt x="27" y="3"/>
                        <a:pt x="24" y="4"/>
                      </a:cubicBezTo>
                      <a:cubicBezTo>
                        <a:pt x="23" y="4"/>
                        <a:pt x="22" y="5"/>
                        <a:pt x="21" y="5"/>
                      </a:cubicBezTo>
                      <a:cubicBezTo>
                        <a:pt x="19" y="6"/>
                        <a:pt x="14" y="6"/>
                        <a:pt x="12" y="6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8"/>
                        <a:pt x="7" y="48"/>
                        <a:pt x="3" y="48"/>
                      </a:cubicBezTo>
                      <a:cubicBezTo>
                        <a:pt x="2" y="48"/>
                        <a:pt x="1" y="48"/>
                        <a:pt x="0" y="4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2" y="80"/>
                        <a:pt x="2" y="80"/>
                      </a:cubicBezTo>
                      <a:cubicBezTo>
                        <a:pt x="2" y="80"/>
                        <a:pt x="3" y="81"/>
                        <a:pt x="3" y="81"/>
                      </a:cubicBezTo>
                      <a:cubicBezTo>
                        <a:pt x="3" y="81"/>
                        <a:pt x="3" y="81"/>
                        <a:pt x="4" y="81"/>
                      </a:cubicBezTo>
                      <a:cubicBezTo>
                        <a:pt x="4" y="81"/>
                        <a:pt x="4" y="82"/>
                        <a:pt x="4" y="82"/>
                      </a:cubicBezTo>
                      <a:cubicBezTo>
                        <a:pt x="5" y="82"/>
                        <a:pt x="5" y="82"/>
                        <a:pt x="5" y="82"/>
                      </a:cubicBezTo>
                      <a:cubicBezTo>
                        <a:pt x="5" y="83"/>
                        <a:pt x="5" y="83"/>
                        <a:pt x="6" y="84"/>
                      </a:cubicBezTo>
                      <a:cubicBezTo>
                        <a:pt x="6" y="84"/>
                        <a:pt x="6" y="84"/>
                        <a:pt x="6" y="84"/>
                      </a:cubicBezTo>
                      <a:cubicBezTo>
                        <a:pt x="9" y="91"/>
                        <a:pt x="10" y="95"/>
                        <a:pt x="9" y="98"/>
                      </a:cubicBezTo>
                      <a:cubicBezTo>
                        <a:pt x="9" y="99"/>
                        <a:pt x="8" y="100"/>
                        <a:pt x="7" y="100"/>
                      </a:cubicBezTo>
                      <a:cubicBezTo>
                        <a:pt x="7" y="100"/>
                        <a:pt x="7" y="101"/>
                        <a:pt x="7" y="101"/>
                      </a:cubicBezTo>
                      <a:cubicBezTo>
                        <a:pt x="7" y="102"/>
                        <a:pt x="7" y="102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9" y="103"/>
                        <a:pt x="11" y="103"/>
                      </a:cubicBezTo>
                      <a:cubicBezTo>
                        <a:pt x="13" y="103"/>
                        <a:pt x="16" y="103"/>
                        <a:pt x="17" y="103"/>
                      </a:cubicBezTo>
                      <a:cubicBezTo>
                        <a:pt x="18" y="102"/>
                        <a:pt x="19" y="101"/>
                        <a:pt x="20" y="99"/>
                      </a:cubicBezTo>
                      <a:cubicBezTo>
                        <a:pt x="22" y="97"/>
                        <a:pt x="27" y="93"/>
                        <a:pt x="27" y="92"/>
                      </a:cubicBezTo>
                      <a:cubicBezTo>
                        <a:pt x="28" y="84"/>
                        <a:pt x="32" y="81"/>
                        <a:pt x="37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42" y="87"/>
                        <a:pt x="43" y="88"/>
                        <a:pt x="45" y="88"/>
                      </a:cubicBezTo>
                      <a:cubicBezTo>
                        <a:pt x="46" y="89"/>
                        <a:pt x="47" y="89"/>
                        <a:pt x="50" y="89"/>
                      </a:cubicBezTo>
                      <a:cubicBezTo>
                        <a:pt x="57" y="89"/>
                        <a:pt x="58" y="88"/>
                        <a:pt x="58" y="85"/>
                      </a:cubicBezTo>
                      <a:cubicBezTo>
                        <a:pt x="59" y="84"/>
                        <a:pt x="59" y="83"/>
                        <a:pt x="59" y="82"/>
                      </a:cubicBezTo>
                      <a:cubicBezTo>
                        <a:pt x="59" y="79"/>
                        <a:pt x="60" y="75"/>
                        <a:pt x="65" y="75"/>
                      </a:cubicBezTo>
                      <a:cubicBezTo>
                        <a:pt x="68" y="75"/>
                        <a:pt x="72" y="72"/>
                        <a:pt x="72" y="70"/>
                      </a:cubicBezTo>
                      <a:cubicBezTo>
                        <a:pt x="72" y="66"/>
                        <a:pt x="75" y="61"/>
                        <a:pt x="79" y="61"/>
                      </a:cubicBezTo>
                      <a:cubicBezTo>
                        <a:pt x="81" y="61"/>
                        <a:pt x="86" y="58"/>
                        <a:pt x="86" y="56"/>
                      </a:cubicBezTo>
                      <a:cubicBezTo>
                        <a:pt x="87" y="52"/>
                        <a:pt x="90" y="52"/>
                        <a:pt x="92" y="51"/>
                      </a:cubicBezTo>
                      <a:cubicBezTo>
                        <a:pt x="92" y="51"/>
                        <a:pt x="93" y="51"/>
                        <a:pt x="94" y="51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5" y="49"/>
                        <a:pt x="95" y="49"/>
                      </a:cubicBezTo>
                      <a:cubicBezTo>
                        <a:pt x="95" y="49"/>
                        <a:pt x="95" y="48"/>
                        <a:pt x="95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7"/>
                        <a:pt x="96" y="47"/>
                        <a:pt x="96" y="47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3" name="Freeform 1234"/>
                <p:cNvSpPr>
                  <a:spLocks/>
                </p:cNvSpPr>
                <p:nvPr/>
              </p:nvSpPr>
              <p:spPr bwMode="auto">
                <a:xfrm>
                  <a:off x="1929" y="317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4" name="Freeform 1235"/>
                <p:cNvSpPr>
                  <a:spLocks/>
                </p:cNvSpPr>
                <p:nvPr/>
              </p:nvSpPr>
              <p:spPr bwMode="auto">
                <a:xfrm>
                  <a:off x="1926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5" name="Freeform 1236"/>
                <p:cNvSpPr>
                  <a:spLocks/>
                </p:cNvSpPr>
                <p:nvPr/>
              </p:nvSpPr>
              <p:spPr bwMode="auto">
                <a:xfrm>
                  <a:off x="1927" y="31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6" name="Freeform 1237"/>
                <p:cNvSpPr>
                  <a:spLocks/>
                </p:cNvSpPr>
                <p:nvPr/>
              </p:nvSpPr>
              <p:spPr bwMode="auto">
                <a:xfrm>
                  <a:off x="1969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7" name="Freeform 1238"/>
                <p:cNvSpPr>
                  <a:spLocks/>
                </p:cNvSpPr>
                <p:nvPr/>
              </p:nvSpPr>
              <p:spPr bwMode="auto">
                <a:xfrm>
                  <a:off x="1932" y="317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8" name="Freeform 1239"/>
                <p:cNvSpPr>
                  <a:spLocks/>
                </p:cNvSpPr>
                <p:nvPr/>
              </p:nvSpPr>
              <p:spPr bwMode="auto">
                <a:xfrm>
                  <a:off x="1971" y="32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9" name="Freeform 1240"/>
                <p:cNvSpPr>
                  <a:spLocks/>
                </p:cNvSpPr>
                <p:nvPr/>
              </p:nvSpPr>
              <p:spPr bwMode="auto">
                <a:xfrm>
                  <a:off x="1970" y="32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0" name="Freeform 1241"/>
                <p:cNvSpPr>
                  <a:spLocks/>
                </p:cNvSpPr>
                <p:nvPr/>
              </p:nvSpPr>
              <p:spPr bwMode="auto">
                <a:xfrm>
                  <a:off x="1934" y="317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1" name="Freeform 1242"/>
                <p:cNvSpPr>
                  <a:spLocks/>
                </p:cNvSpPr>
                <p:nvPr/>
              </p:nvSpPr>
              <p:spPr bwMode="auto">
                <a:xfrm>
                  <a:off x="1972" y="32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2" name="Freeform 1243"/>
                <p:cNvSpPr>
                  <a:spLocks/>
                </p:cNvSpPr>
                <p:nvPr/>
              </p:nvSpPr>
              <p:spPr bwMode="auto">
                <a:xfrm>
                  <a:off x="1936" y="317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3" name="Freeform 1244"/>
                <p:cNvSpPr>
                  <a:spLocks/>
                </p:cNvSpPr>
                <p:nvPr/>
              </p:nvSpPr>
              <p:spPr bwMode="auto">
                <a:xfrm>
                  <a:off x="1958" y="320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4" name="Freeform 1245"/>
                <p:cNvSpPr>
                  <a:spLocks/>
                </p:cNvSpPr>
                <p:nvPr/>
              </p:nvSpPr>
              <p:spPr bwMode="auto">
                <a:xfrm>
                  <a:off x="1931" y="317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5" name="Freeform 1246"/>
                <p:cNvSpPr>
                  <a:spLocks/>
                </p:cNvSpPr>
                <p:nvPr/>
              </p:nvSpPr>
              <p:spPr bwMode="auto">
                <a:xfrm>
                  <a:off x="1971" y="32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6" name="Freeform 1247"/>
                <p:cNvSpPr>
                  <a:spLocks/>
                </p:cNvSpPr>
                <p:nvPr/>
              </p:nvSpPr>
              <p:spPr bwMode="auto">
                <a:xfrm>
                  <a:off x="1957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7" name="Freeform 1248"/>
                <p:cNvSpPr>
                  <a:spLocks/>
                </p:cNvSpPr>
                <p:nvPr/>
              </p:nvSpPr>
              <p:spPr bwMode="auto">
                <a:xfrm>
                  <a:off x="1967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8" name="Freeform 1249"/>
                <p:cNvSpPr>
                  <a:spLocks/>
                </p:cNvSpPr>
                <p:nvPr/>
              </p:nvSpPr>
              <p:spPr bwMode="auto">
                <a:xfrm>
                  <a:off x="1958" y="32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9" name="Freeform 1250"/>
                <p:cNvSpPr>
                  <a:spLocks/>
                </p:cNvSpPr>
                <p:nvPr/>
              </p:nvSpPr>
              <p:spPr bwMode="auto">
                <a:xfrm>
                  <a:off x="1993" y="3261"/>
                  <a:ext cx="10" cy="14"/>
                </a:xfrm>
                <a:custGeom>
                  <a:avLst/>
                  <a:gdLst>
                    <a:gd name="T0" fmla="*/ 10 w 11"/>
                    <a:gd name="T1" fmla="*/ 3 h 15"/>
                    <a:gd name="T2" fmla="*/ 9 w 11"/>
                    <a:gd name="T3" fmla="*/ 2 h 15"/>
                    <a:gd name="T4" fmla="*/ 6 w 11"/>
                    <a:gd name="T5" fmla="*/ 0 h 15"/>
                    <a:gd name="T6" fmla="*/ 0 w 11"/>
                    <a:gd name="T7" fmla="*/ 7 h 15"/>
                    <a:gd name="T8" fmla="*/ 5 w 11"/>
                    <a:gd name="T9" fmla="*/ 15 h 15"/>
                    <a:gd name="T10" fmla="*/ 7 w 11"/>
                    <a:gd name="T11" fmla="*/ 15 h 15"/>
                    <a:gd name="T12" fmla="*/ 9 w 11"/>
                    <a:gd name="T13" fmla="*/ 14 h 15"/>
                    <a:gd name="T14" fmla="*/ 10 w 11"/>
                    <a:gd name="T15" fmla="*/ 13 h 15"/>
                    <a:gd name="T16" fmla="*/ 10 w 11"/>
                    <a:gd name="T17" fmla="*/ 12 h 15"/>
                    <a:gd name="T18" fmla="*/ 11 w 11"/>
                    <a:gd name="T19" fmla="*/ 11 h 15"/>
                    <a:gd name="T20" fmla="*/ 11 w 11"/>
                    <a:gd name="T21" fmla="*/ 11 h 15"/>
                    <a:gd name="T22" fmla="*/ 10 w 11"/>
                    <a:gd name="T23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5">
                      <a:moveTo>
                        <a:pt x="10" y="3"/>
                      </a:move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6" y="0"/>
                        <a:pt x="6" y="0"/>
                      </a:cubicBezTo>
                      <a:cubicBezTo>
                        <a:pt x="4" y="1"/>
                        <a:pt x="0" y="5"/>
                        <a:pt x="0" y="7"/>
                      </a:cubicBezTo>
                      <a:cubicBezTo>
                        <a:pt x="0" y="8"/>
                        <a:pt x="3" y="15"/>
                        <a:pt x="5" y="15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3"/>
                        <a:pt x="10" y="13"/>
                      </a:cubicBezTo>
                      <a:cubicBezTo>
                        <a:pt x="10" y="13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8"/>
                        <a:pt x="10" y="5"/>
                        <a:pt x="1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0" name="Freeform 1251"/>
                <p:cNvSpPr>
                  <a:spLocks/>
                </p:cNvSpPr>
                <p:nvPr/>
              </p:nvSpPr>
              <p:spPr bwMode="auto">
                <a:xfrm>
                  <a:off x="1955" y="3293"/>
                  <a:ext cx="19" cy="21"/>
                </a:xfrm>
                <a:custGeom>
                  <a:avLst/>
                  <a:gdLst>
                    <a:gd name="T0" fmla="*/ 17 w 20"/>
                    <a:gd name="T1" fmla="*/ 4 h 22"/>
                    <a:gd name="T2" fmla="*/ 14 w 20"/>
                    <a:gd name="T3" fmla="*/ 1 h 22"/>
                    <a:gd name="T4" fmla="*/ 13 w 20"/>
                    <a:gd name="T5" fmla="*/ 0 h 22"/>
                    <a:gd name="T6" fmla="*/ 6 w 20"/>
                    <a:gd name="T7" fmla="*/ 4 h 22"/>
                    <a:gd name="T8" fmla="*/ 6 w 20"/>
                    <a:gd name="T9" fmla="*/ 5 h 22"/>
                    <a:gd name="T10" fmla="*/ 0 w 20"/>
                    <a:gd name="T11" fmla="*/ 14 h 22"/>
                    <a:gd name="T12" fmla="*/ 5 w 20"/>
                    <a:gd name="T13" fmla="*/ 21 h 22"/>
                    <a:gd name="T14" fmla="*/ 7 w 20"/>
                    <a:gd name="T15" fmla="*/ 22 h 22"/>
                    <a:gd name="T16" fmla="*/ 9 w 20"/>
                    <a:gd name="T17" fmla="*/ 17 h 22"/>
                    <a:gd name="T18" fmla="*/ 14 w 20"/>
                    <a:gd name="T19" fmla="*/ 15 h 22"/>
                    <a:gd name="T20" fmla="*/ 15 w 20"/>
                    <a:gd name="T21" fmla="*/ 15 h 22"/>
                    <a:gd name="T22" fmla="*/ 16 w 20"/>
                    <a:gd name="T23" fmla="*/ 15 h 22"/>
                    <a:gd name="T24" fmla="*/ 19 w 20"/>
                    <a:gd name="T25" fmla="*/ 11 h 22"/>
                    <a:gd name="T26" fmla="*/ 20 w 20"/>
                    <a:gd name="T27" fmla="*/ 8 h 22"/>
                    <a:gd name="T28" fmla="*/ 17 w 20"/>
                    <a:gd name="T2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22">
                      <a:moveTo>
                        <a:pt x="17" y="4"/>
                      </a:moveTo>
                      <a:cubicBezTo>
                        <a:pt x="16" y="3"/>
                        <a:pt x="15" y="2"/>
                        <a:pt x="14" y="1"/>
                      </a:cubicBezTo>
                      <a:cubicBezTo>
                        <a:pt x="14" y="1"/>
                        <a:pt x="14" y="1"/>
                        <a:pt x="13" y="0"/>
                      </a:cubicBezTo>
                      <a:cubicBezTo>
                        <a:pt x="11" y="1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4" y="7"/>
                        <a:pt x="1" y="12"/>
                        <a:pt x="0" y="14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0"/>
                        <a:pt x="8" y="19"/>
                        <a:pt x="9" y="17"/>
                      </a:cubicBezTo>
                      <a:cubicBezTo>
                        <a:pt x="10" y="16"/>
                        <a:pt x="11" y="15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3"/>
                        <a:pt x="18" y="12"/>
                        <a:pt x="19" y="11"/>
                      </a:cubicBezTo>
                      <a:cubicBezTo>
                        <a:pt x="20" y="10"/>
                        <a:pt x="20" y="9"/>
                        <a:pt x="20" y="8"/>
                      </a:cubicBezTo>
                      <a:cubicBezTo>
                        <a:pt x="20" y="7"/>
                        <a:pt x="18" y="5"/>
                        <a:pt x="1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1" name="Freeform 1252"/>
                <p:cNvSpPr>
                  <a:spLocks noEditPoints="1"/>
                </p:cNvSpPr>
                <p:nvPr/>
              </p:nvSpPr>
              <p:spPr bwMode="auto">
                <a:xfrm>
                  <a:off x="1844" y="3219"/>
                  <a:ext cx="167" cy="147"/>
                </a:xfrm>
                <a:custGeom>
                  <a:avLst/>
                  <a:gdLst>
                    <a:gd name="T0" fmla="*/ 167 w 175"/>
                    <a:gd name="T1" fmla="*/ 62 h 154"/>
                    <a:gd name="T2" fmla="*/ 163 w 175"/>
                    <a:gd name="T3" fmla="*/ 63 h 154"/>
                    <a:gd name="T4" fmla="*/ 152 w 175"/>
                    <a:gd name="T5" fmla="*/ 51 h 154"/>
                    <a:gd name="T6" fmla="*/ 163 w 175"/>
                    <a:gd name="T7" fmla="*/ 41 h 154"/>
                    <a:gd name="T8" fmla="*/ 166 w 175"/>
                    <a:gd name="T9" fmla="*/ 40 h 154"/>
                    <a:gd name="T10" fmla="*/ 166 w 175"/>
                    <a:gd name="T11" fmla="*/ 37 h 154"/>
                    <a:gd name="T12" fmla="*/ 167 w 175"/>
                    <a:gd name="T13" fmla="*/ 33 h 154"/>
                    <a:gd name="T14" fmla="*/ 167 w 175"/>
                    <a:gd name="T15" fmla="*/ 30 h 154"/>
                    <a:gd name="T16" fmla="*/ 166 w 175"/>
                    <a:gd name="T17" fmla="*/ 26 h 154"/>
                    <a:gd name="T18" fmla="*/ 159 w 175"/>
                    <a:gd name="T19" fmla="*/ 8 h 154"/>
                    <a:gd name="T20" fmla="*/ 158 w 175"/>
                    <a:gd name="T21" fmla="*/ 3 h 154"/>
                    <a:gd name="T22" fmla="*/ 141 w 175"/>
                    <a:gd name="T23" fmla="*/ 0 h 154"/>
                    <a:gd name="T24" fmla="*/ 136 w 175"/>
                    <a:gd name="T25" fmla="*/ 0 h 154"/>
                    <a:gd name="T26" fmla="*/ 135 w 175"/>
                    <a:gd name="T27" fmla="*/ 2 h 154"/>
                    <a:gd name="T28" fmla="*/ 134 w 175"/>
                    <a:gd name="T29" fmla="*/ 4 h 154"/>
                    <a:gd name="T30" fmla="*/ 116 w 175"/>
                    <a:gd name="T31" fmla="*/ 16 h 154"/>
                    <a:gd name="T32" fmla="*/ 100 w 175"/>
                    <a:gd name="T33" fmla="*/ 33 h 154"/>
                    <a:gd name="T34" fmla="*/ 74 w 175"/>
                    <a:gd name="T35" fmla="*/ 40 h 154"/>
                    <a:gd name="T36" fmla="*/ 68 w 175"/>
                    <a:gd name="T37" fmla="*/ 43 h 154"/>
                    <a:gd name="T38" fmla="*/ 51 w 175"/>
                    <a:gd name="T39" fmla="*/ 58 h 154"/>
                    <a:gd name="T40" fmla="*/ 40 w 175"/>
                    <a:gd name="T41" fmla="*/ 52 h 154"/>
                    <a:gd name="T42" fmla="*/ 39 w 175"/>
                    <a:gd name="T43" fmla="*/ 36 h 154"/>
                    <a:gd name="T44" fmla="*/ 39 w 175"/>
                    <a:gd name="T45" fmla="*/ 36 h 154"/>
                    <a:gd name="T46" fmla="*/ 38 w 175"/>
                    <a:gd name="T47" fmla="*/ 35 h 154"/>
                    <a:gd name="T48" fmla="*/ 37 w 175"/>
                    <a:gd name="T49" fmla="*/ 35 h 154"/>
                    <a:gd name="T50" fmla="*/ 30 w 175"/>
                    <a:gd name="T51" fmla="*/ 81 h 154"/>
                    <a:gd name="T52" fmla="*/ 14 w 175"/>
                    <a:gd name="T53" fmla="*/ 83 h 154"/>
                    <a:gd name="T54" fmla="*/ 4 w 175"/>
                    <a:gd name="T55" fmla="*/ 75 h 154"/>
                    <a:gd name="T56" fmla="*/ 3 w 175"/>
                    <a:gd name="T57" fmla="*/ 78 h 154"/>
                    <a:gd name="T58" fmla="*/ 2 w 175"/>
                    <a:gd name="T59" fmla="*/ 79 h 154"/>
                    <a:gd name="T60" fmla="*/ 0 w 175"/>
                    <a:gd name="T61" fmla="*/ 79 h 154"/>
                    <a:gd name="T62" fmla="*/ 18 w 175"/>
                    <a:gd name="T63" fmla="*/ 117 h 154"/>
                    <a:gd name="T64" fmla="*/ 16 w 175"/>
                    <a:gd name="T65" fmla="*/ 130 h 154"/>
                    <a:gd name="T66" fmla="*/ 20 w 175"/>
                    <a:gd name="T67" fmla="*/ 144 h 154"/>
                    <a:gd name="T68" fmla="*/ 24 w 175"/>
                    <a:gd name="T69" fmla="*/ 148 h 154"/>
                    <a:gd name="T70" fmla="*/ 36 w 175"/>
                    <a:gd name="T71" fmla="*/ 153 h 154"/>
                    <a:gd name="T72" fmla="*/ 61 w 175"/>
                    <a:gd name="T73" fmla="*/ 144 h 154"/>
                    <a:gd name="T74" fmla="*/ 94 w 175"/>
                    <a:gd name="T75" fmla="*/ 143 h 154"/>
                    <a:gd name="T76" fmla="*/ 106 w 175"/>
                    <a:gd name="T77" fmla="*/ 138 h 154"/>
                    <a:gd name="T78" fmla="*/ 170 w 175"/>
                    <a:gd name="T79" fmla="*/ 74 h 154"/>
                    <a:gd name="T80" fmla="*/ 175 w 175"/>
                    <a:gd name="T81" fmla="*/ 58 h 154"/>
                    <a:gd name="T82" fmla="*/ 173 w 175"/>
                    <a:gd name="T83" fmla="*/ 58 h 154"/>
                    <a:gd name="T84" fmla="*/ 171 w 175"/>
                    <a:gd name="T85" fmla="*/ 58 h 154"/>
                    <a:gd name="T86" fmla="*/ 169 w 175"/>
                    <a:gd name="T87" fmla="*/ 59 h 154"/>
                    <a:gd name="T88" fmla="*/ 168 w 175"/>
                    <a:gd name="T89" fmla="*/ 61 h 154"/>
                    <a:gd name="T90" fmla="*/ 136 w 175"/>
                    <a:gd name="T91" fmla="*/ 95 h 154"/>
                    <a:gd name="T92" fmla="*/ 135 w 175"/>
                    <a:gd name="T93" fmla="*/ 97 h 154"/>
                    <a:gd name="T94" fmla="*/ 131 w 175"/>
                    <a:gd name="T95" fmla="*/ 97 h 154"/>
                    <a:gd name="T96" fmla="*/ 126 w 175"/>
                    <a:gd name="T97" fmla="*/ 103 h 154"/>
                    <a:gd name="T98" fmla="*/ 111 w 175"/>
                    <a:gd name="T99" fmla="*/ 92 h 154"/>
                    <a:gd name="T100" fmla="*/ 129 w 175"/>
                    <a:gd name="T101" fmla="*/ 74 h 154"/>
                    <a:gd name="T102" fmla="*/ 140 w 175"/>
                    <a:gd name="T103" fmla="*/ 86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5" h="154">
                      <a:moveTo>
                        <a:pt x="168" y="61"/>
                      </a:moveTo>
                      <a:cubicBezTo>
                        <a:pt x="168" y="61"/>
                        <a:pt x="168" y="61"/>
                        <a:pt x="167" y="62"/>
                      </a:cubicBezTo>
                      <a:cubicBezTo>
                        <a:pt x="167" y="62"/>
                        <a:pt x="167" y="62"/>
                        <a:pt x="167" y="62"/>
                      </a:cubicBezTo>
                      <a:cubicBezTo>
                        <a:pt x="167" y="62"/>
                        <a:pt x="166" y="62"/>
                        <a:pt x="166" y="62"/>
                      </a:cubicBezTo>
                      <a:cubicBezTo>
                        <a:pt x="166" y="63"/>
                        <a:pt x="165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2" y="63"/>
                        <a:pt x="161" y="63"/>
                        <a:pt x="161" y="63"/>
                      </a:cubicBezTo>
                      <a:cubicBezTo>
                        <a:pt x="156" y="63"/>
                        <a:pt x="152" y="52"/>
                        <a:pt x="152" y="51"/>
                      </a:cubicBezTo>
                      <a:cubicBezTo>
                        <a:pt x="152" y="48"/>
                        <a:pt x="158" y="40"/>
                        <a:pt x="162" y="40"/>
                      </a:cubicBezTo>
                      <a:cubicBezTo>
                        <a:pt x="162" y="40"/>
                        <a:pt x="163" y="41"/>
                        <a:pt x="163" y="41"/>
                      </a:cubicBezTo>
                      <a:cubicBezTo>
                        <a:pt x="163" y="41"/>
                        <a:pt x="163" y="41"/>
                        <a:pt x="163" y="41"/>
                      </a:cubicBezTo>
                      <a:cubicBezTo>
                        <a:pt x="164" y="41"/>
                        <a:pt x="165" y="42"/>
                        <a:pt x="166" y="42"/>
                      </a:cubicBezTo>
                      <a:cubicBezTo>
                        <a:pt x="166" y="42"/>
                        <a:pt x="166" y="42"/>
                        <a:pt x="166" y="42"/>
                      </a:cubicBezTo>
                      <a:cubicBezTo>
                        <a:pt x="166" y="41"/>
                        <a:pt x="166" y="41"/>
                        <a:pt x="166" y="40"/>
                      </a:cubicBezTo>
                      <a:cubicBezTo>
                        <a:pt x="166" y="40"/>
                        <a:pt x="166" y="40"/>
                        <a:pt x="166" y="40"/>
                      </a:cubicBezTo>
                      <a:cubicBezTo>
                        <a:pt x="166" y="39"/>
                        <a:pt x="166" y="38"/>
                        <a:pt x="166" y="38"/>
                      </a:cubicBezTo>
                      <a:cubicBezTo>
                        <a:pt x="166" y="38"/>
                        <a:pt x="166" y="38"/>
                        <a:pt x="166" y="37"/>
                      </a:cubicBezTo>
                      <a:cubicBezTo>
                        <a:pt x="167" y="37"/>
                        <a:pt x="167" y="36"/>
                        <a:pt x="167" y="35"/>
                      </a:cubicBezTo>
                      <a:cubicBezTo>
                        <a:pt x="167" y="35"/>
                        <a:pt x="167" y="35"/>
                        <a:pt x="167" y="35"/>
                      </a:cubicBezTo>
                      <a:cubicBezTo>
                        <a:pt x="167" y="34"/>
                        <a:pt x="167" y="33"/>
                        <a:pt x="167" y="33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1"/>
                        <a:pt x="167" y="31"/>
                        <a:pt x="167" y="30"/>
                      </a:cubicBezTo>
                      <a:cubicBezTo>
                        <a:pt x="167" y="30"/>
                        <a:pt x="167" y="30"/>
                        <a:pt x="167" y="30"/>
                      </a:cubicBezTo>
                      <a:cubicBezTo>
                        <a:pt x="167" y="29"/>
                        <a:pt x="167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6" y="27"/>
                        <a:pt x="166" y="26"/>
                        <a:pt x="166" y="26"/>
                      </a:cubicBezTo>
                      <a:cubicBezTo>
                        <a:pt x="166" y="26"/>
                        <a:pt x="166" y="26"/>
                        <a:pt x="166" y="26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4" y="24"/>
                        <a:pt x="162" y="18"/>
                        <a:pt x="159" y="8"/>
                      </a:cubicBezTo>
                      <a:cubicBezTo>
                        <a:pt x="159" y="6"/>
                        <a:pt x="159" y="4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7" y="3"/>
                        <a:pt x="155" y="3"/>
                        <a:pt x="154" y="3"/>
                      </a:cubicBezTo>
                      <a:cubicBezTo>
                        <a:pt x="149" y="3"/>
                        <a:pt x="146" y="2"/>
                        <a:pt x="145" y="0"/>
                      </a:cubicBezTo>
                      <a:cubicBezTo>
                        <a:pt x="145" y="0"/>
                        <a:pt x="142" y="0"/>
                        <a:pt x="141" y="0"/>
                      </a:cubicBezTo>
                      <a:cubicBezTo>
                        <a:pt x="139" y="0"/>
                        <a:pt x="138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6" y="0"/>
                        <a:pt x="136" y="0"/>
                      </a:cubicBezTo>
                      <a:cubicBezTo>
                        <a:pt x="136" y="1"/>
                        <a:pt x="136" y="1"/>
                        <a:pt x="136" y="1"/>
                      </a:cubicBezTo>
                      <a:cubicBezTo>
                        <a:pt x="136" y="1"/>
                        <a:pt x="136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3"/>
                        <a:pt x="135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2" y="6"/>
                        <a:pt x="131" y="6"/>
                        <a:pt x="129" y="6"/>
                      </a:cubicBezTo>
                      <a:cubicBezTo>
                        <a:pt x="127" y="7"/>
                        <a:pt x="127" y="7"/>
                        <a:pt x="127" y="7"/>
                      </a:cubicBezTo>
                      <a:cubicBezTo>
                        <a:pt x="126" y="12"/>
                        <a:pt x="120" y="16"/>
                        <a:pt x="116" y="16"/>
                      </a:cubicBezTo>
                      <a:cubicBezTo>
                        <a:pt x="115" y="16"/>
                        <a:pt x="113" y="19"/>
                        <a:pt x="113" y="21"/>
                      </a:cubicBezTo>
                      <a:cubicBezTo>
                        <a:pt x="113" y="26"/>
                        <a:pt x="107" y="30"/>
                        <a:pt x="102" y="30"/>
                      </a:cubicBezTo>
                      <a:cubicBezTo>
                        <a:pt x="100" y="30"/>
                        <a:pt x="100" y="30"/>
                        <a:pt x="100" y="33"/>
                      </a:cubicBezTo>
                      <a:cubicBezTo>
                        <a:pt x="100" y="34"/>
                        <a:pt x="100" y="36"/>
                        <a:pt x="99" y="37"/>
                      </a:cubicBezTo>
                      <a:cubicBezTo>
                        <a:pt x="98" y="43"/>
                        <a:pt x="94" y="44"/>
                        <a:pt x="87" y="44"/>
                      </a:cubicBezTo>
                      <a:cubicBezTo>
                        <a:pt x="80" y="44"/>
                        <a:pt x="78" y="43"/>
                        <a:pt x="74" y="4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9" y="38"/>
                        <a:pt x="68" y="41"/>
                        <a:pt x="68" y="43"/>
                      </a:cubicBezTo>
                      <a:cubicBezTo>
                        <a:pt x="67" y="46"/>
                        <a:pt x="64" y="49"/>
                        <a:pt x="60" y="53"/>
                      </a:cubicBezTo>
                      <a:cubicBezTo>
                        <a:pt x="59" y="54"/>
                        <a:pt x="58" y="55"/>
                        <a:pt x="57" y="56"/>
                      </a:cubicBezTo>
                      <a:cubicBezTo>
                        <a:pt x="56" y="58"/>
                        <a:pt x="54" y="58"/>
                        <a:pt x="51" y="58"/>
                      </a:cubicBezTo>
                      <a:cubicBezTo>
                        <a:pt x="50" y="58"/>
                        <a:pt x="48" y="58"/>
                        <a:pt x="47" y="58"/>
                      </a:cubicBezTo>
                      <a:cubicBezTo>
                        <a:pt x="44" y="57"/>
                        <a:pt x="42" y="58"/>
                        <a:pt x="41" y="56"/>
                      </a:cubicBezTo>
                      <a:cubicBezTo>
                        <a:pt x="40" y="55"/>
                        <a:pt x="40" y="53"/>
                        <a:pt x="40" y="52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48"/>
                        <a:pt x="42" y="48"/>
                        <a:pt x="42" y="47"/>
                      </a:cubicBezTo>
                      <a:cubicBezTo>
                        <a:pt x="43" y="46"/>
                        <a:pt x="42" y="43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6"/>
                        <a:pt x="34" y="78"/>
                        <a:pt x="32" y="80"/>
                      </a:cubicBezTo>
                      <a:cubicBezTo>
                        <a:pt x="31" y="80"/>
                        <a:pt x="30" y="81"/>
                        <a:pt x="30" y="81"/>
                      </a:cubicBezTo>
                      <a:cubicBezTo>
                        <a:pt x="29" y="83"/>
                        <a:pt x="26" y="83"/>
                        <a:pt x="24" y="83"/>
                      </a:cubicBezTo>
                      <a:cubicBezTo>
                        <a:pt x="23" y="83"/>
                        <a:pt x="21" y="83"/>
                        <a:pt x="19" y="83"/>
                      </a:cubicBezTo>
                      <a:cubicBezTo>
                        <a:pt x="17" y="83"/>
                        <a:pt x="15" y="83"/>
                        <a:pt x="14" y="83"/>
                      </a:cubicBezTo>
                      <a:cubicBezTo>
                        <a:pt x="9" y="83"/>
                        <a:pt x="8" y="79"/>
                        <a:pt x="7" y="77"/>
                      </a:cubicBezTo>
                      <a:cubicBezTo>
                        <a:pt x="7" y="76"/>
                        <a:pt x="7" y="75"/>
                        <a:pt x="6" y="74"/>
                      </a:cubicBezTo>
                      <a:cubicBezTo>
                        <a:pt x="6" y="73"/>
                        <a:pt x="4" y="74"/>
                        <a:pt x="4" y="75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3" y="77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8"/>
                        <a:pt x="2" y="78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3" y="84"/>
                        <a:pt x="6" y="90"/>
                        <a:pt x="7" y="95"/>
                      </a:cubicBezTo>
                      <a:cubicBezTo>
                        <a:pt x="8" y="99"/>
                        <a:pt x="11" y="104"/>
                        <a:pt x="14" y="108"/>
                      </a:cubicBezTo>
                      <a:cubicBezTo>
                        <a:pt x="15" y="112"/>
                        <a:pt x="17" y="114"/>
                        <a:pt x="18" y="117"/>
                      </a:cubicBezTo>
                      <a:cubicBezTo>
                        <a:pt x="18" y="118"/>
                        <a:pt x="18" y="118"/>
                        <a:pt x="18" y="118"/>
                      </a:cubicBezTo>
                      <a:cubicBezTo>
                        <a:pt x="20" y="122"/>
                        <a:pt x="21" y="126"/>
                        <a:pt x="19" y="128"/>
                      </a:cubicBezTo>
                      <a:cubicBezTo>
                        <a:pt x="19" y="129"/>
                        <a:pt x="18" y="130"/>
                        <a:pt x="16" y="130"/>
                      </a:cubicBezTo>
                      <a:cubicBezTo>
                        <a:pt x="16" y="130"/>
                        <a:pt x="15" y="130"/>
                        <a:pt x="15" y="130"/>
                      </a:cubicBezTo>
                      <a:cubicBezTo>
                        <a:pt x="15" y="130"/>
                        <a:pt x="15" y="131"/>
                        <a:pt x="18" y="136"/>
                      </a:cubicBezTo>
                      <a:cubicBezTo>
                        <a:pt x="20" y="139"/>
                        <a:pt x="20" y="142"/>
                        <a:pt x="20" y="144"/>
                      </a:cubicBezTo>
                      <a:cubicBezTo>
                        <a:pt x="20" y="144"/>
                        <a:pt x="20" y="145"/>
                        <a:pt x="20" y="145"/>
                      </a:cubicBezTo>
                      <a:cubicBezTo>
                        <a:pt x="23" y="145"/>
                        <a:pt x="23" y="146"/>
                        <a:pt x="24" y="147"/>
                      </a:cubicBezTo>
                      <a:cubicBezTo>
                        <a:pt x="24" y="147"/>
                        <a:pt x="24" y="147"/>
                        <a:pt x="24" y="148"/>
                      </a:cubicBezTo>
                      <a:cubicBezTo>
                        <a:pt x="28" y="148"/>
                        <a:pt x="30" y="151"/>
                        <a:pt x="32" y="153"/>
                      </a:cubicBezTo>
                      <a:cubicBezTo>
                        <a:pt x="32" y="154"/>
                        <a:pt x="33" y="154"/>
                        <a:pt x="34" y="154"/>
                      </a:cubicBezTo>
                      <a:cubicBezTo>
                        <a:pt x="34" y="154"/>
                        <a:pt x="35" y="154"/>
                        <a:pt x="36" y="153"/>
                      </a:cubicBezTo>
                      <a:cubicBezTo>
                        <a:pt x="38" y="150"/>
                        <a:pt x="43" y="148"/>
                        <a:pt x="51" y="148"/>
                      </a:cubicBezTo>
                      <a:cubicBezTo>
                        <a:pt x="54" y="148"/>
                        <a:pt x="54" y="148"/>
                        <a:pt x="56" y="147"/>
                      </a:cubicBezTo>
                      <a:cubicBezTo>
                        <a:pt x="57" y="146"/>
                        <a:pt x="58" y="145"/>
                        <a:pt x="61" y="144"/>
                      </a:cubicBezTo>
                      <a:cubicBezTo>
                        <a:pt x="67" y="143"/>
                        <a:pt x="74" y="142"/>
                        <a:pt x="79" y="144"/>
                      </a:cubicBezTo>
                      <a:cubicBezTo>
                        <a:pt x="83" y="145"/>
                        <a:pt x="86" y="145"/>
                        <a:pt x="88" y="143"/>
                      </a:cubicBezTo>
                      <a:cubicBezTo>
                        <a:pt x="90" y="142"/>
                        <a:pt x="92" y="142"/>
                        <a:pt x="94" y="143"/>
                      </a:cubicBezTo>
                      <a:cubicBezTo>
                        <a:pt x="94" y="143"/>
                        <a:pt x="94" y="143"/>
                        <a:pt x="95" y="143"/>
                      </a:cubicBezTo>
                      <a:cubicBezTo>
                        <a:pt x="95" y="138"/>
                        <a:pt x="101" y="138"/>
                        <a:pt x="103" y="138"/>
                      </a:cubicBezTo>
                      <a:cubicBezTo>
                        <a:pt x="106" y="138"/>
                        <a:pt x="106" y="138"/>
                        <a:pt x="106" y="138"/>
                      </a:cubicBezTo>
                      <a:cubicBezTo>
                        <a:pt x="109" y="138"/>
                        <a:pt x="119" y="132"/>
                        <a:pt x="128" y="124"/>
                      </a:cubicBezTo>
                      <a:cubicBezTo>
                        <a:pt x="136" y="116"/>
                        <a:pt x="150" y="99"/>
                        <a:pt x="154" y="92"/>
                      </a:cubicBezTo>
                      <a:cubicBezTo>
                        <a:pt x="159" y="84"/>
                        <a:pt x="166" y="78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2" y="72"/>
                        <a:pt x="174" y="67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2" y="58"/>
                        <a:pt x="172" y="58"/>
                      </a:cubicBezTo>
                      <a:cubicBezTo>
                        <a:pt x="172" y="58"/>
                        <a:pt x="172" y="58"/>
                        <a:pt x="172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0" y="58"/>
                        <a:pt x="170" y="59"/>
                      </a:cubicBezTo>
                      <a:cubicBezTo>
                        <a:pt x="170" y="59"/>
                        <a:pt x="169" y="59"/>
                        <a:pt x="169" y="59"/>
                      </a:cubicBezTo>
                      <a:cubicBezTo>
                        <a:pt x="169" y="59"/>
                        <a:pt x="169" y="59"/>
                        <a:pt x="169" y="59"/>
                      </a:cubicBezTo>
                      <a:cubicBezTo>
                        <a:pt x="169" y="59"/>
                        <a:pt x="169" y="60"/>
                        <a:pt x="169" y="60"/>
                      </a:cubicBezTo>
                      <a:cubicBezTo>
                        <a:pt x="169" y="60"/>
                        <a:pt x="169" y="61"/>
                        <a:pt x="168" y="61"/>
                      </a:cubicBezTo>
                      <a:close/>
                      <a:moveTo>
                        <a:pt x="138" y="91"/>
                      </a:moveTo>
                      <a:cubicBezTo>
                        <a:pt x="137" y="92"/>
                        <a:pt x="136" y="93"/>
                        <a:pt x="136" y="94"/>
                      </a:cubicBezTo>
                      <a:cubicBezTo>
                        <a:pt x="136" y="94"/>
                        <a:pt x="136" y="95"/>
                        <a:pt x="136" y="95"/>
                      </a:cubicBezTo>
                      <a:cubicBezTo>
                        <a:pt x="136" y="95"/>
                        <a:pt x="136" y="95"/>
                        <a:pt x="136" y="95"/>
                      </a:cubicBezTo>
                      <a:cubicBezTo>
                        <a:pt x="136" y="96"/>
                        <a:pt x="135" y="96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3" y="97"/>
                        <a:pt x="132" y="97"/>
                        <a:pt x="131" y="97"/>
                      </a:cubicBezTo>
                      <a:cubicBezTo>
                        <a:pt x="130" y="97"/>
                        <a:pt x="129" y="97"/>
                        <a:pt x="129" y="97"/>
                      </a:cubicBezTo>
                      <a:cubicBezTo>
                        <a:pt x="128" y="99"/>
                        <a:pt x="127" y="102"/>
                        <a:pt x="126" y="102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6" y="104"/>
                        <a:pt x="126" y="104"/>
                        <a:pt x="126" y="104"/>
                      </a:cubicBezTo>
                      <a:cubicBezTo>
                        <a:pt x="119" y="103"/>
                        <a:pt x="119" y="103"/>
                        <a:pt x="119" y="103"/>
                      </a:cubicBezTo>
                      <a:cubicBezTo>
                        <a:pt x="111" y="92"/>
                        <a:pt x="111" y="92"/>
                        <a:pt x="111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3" y="89"/>
                        <a:pt x="117" y="83"/>
                        <a:pt x="118" y="81"/>
                      </a:cubicBezTo>
                      <a:cubicBezTo>
                        <a:pt x="119" y="78"/>
                        <a:pt x="126" y="74"/>
                        <a:pt x="129" y="74"/>
                      </a:cubicBezTo>
                      <a:cubicBezTo>
                        <a:pt x="132" y="74"/>
                        <a:pt x="133" y="76"/>
                        <a:pt x="133" y="76"/>
                      </a:cubicBezTo>
                      <a:cubicBezTo>
                        <a:pt x="133" y="77"/>
                        <a:pt x="135" y="78"/>
                        <a:pt x="136" y="79"/>
                      </a:cubicBezTo>
                      <a:cubicBezTo>
                        <a:pt x="138" y="82"/>
                        <a:pt x="140" y="83"/>
                        <a:pt x="140" y="86"/>
                      </a:cubicBezTo>
                      <a:cubicBezTo>
                        <a:pt x="140" y="88"/>
                        <a:pt x="139" y="90"/>
                        <a:pt x="138" y="9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2" name="Freeform 1253"/>
                <p:cNvSpPr>
                  <a:spLocks/>
                </p:cNvSpPr>
                <p:nvPr/>
              </p:nvSpPr>
              <p:spPr bwMode="auto">
                <a:xfrm>
                  <a:off x="1848" y="3289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0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3" name="Freeform 1254"/>
                <p:cNvSpPr>
                  <a:spLocks/>
                </p:cNvSpPr>
                <p:nvPr/>
              </p:nvSpPr>
              <p:spPr bwMode="auto">
                <a:xfrm>
                  <a:off x="1847" y="329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4" name="Freeform 1255"/>
                <p:cNvSpPr>
                  <a:spLocks/>
                </p:cNvSpPr>
                <p:nvPr/>
              </p:nvSpPr>
              <p:spPr bwMode="auto">
                <a:xfrm>
                  <a:off x="1846" y="3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5" name="Freeform 1256"/>
                <p:cNvSpPr>
                  <a:spLocks/>
                </p:cNvSpPr>
                <p:nvPr/>
              </p:nvSpPr>
              <p:spPr bwMode="auto">
                <a:xfrm>
                  <a:off x="1844" y="32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6" name="Freeform 1257"/>
                <p:cNvSpPr>
                  <a:spLocks/>
                </p:cNvSpPr>
                <p:nvPr/>
              </p:nvSpPr>
              <p:spPr bwMode="auto">
                <a:xfrm>
                  <a:off x="1995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7" name="Freeform 1258"/>
                <p:cNvSpPr>
                  <a:spLocks/>
                </p:cNvSpPr>
                <p:nvPr/>
              </p:nvSpPr>
              <p:spPr bwMode="auto">
                <a:xfrm>
                  <a:off x="1975" y="3219"/>
                  <a:ext cx="20" cy="3"/>
                </a:xfrm>
                <a:custGeom>
                  <a:avLst/>
                  <a:gdLst>
                    <a:gd name="T0" fmla="*/ 8 w 21"/>
                    <a:gd name="T1" fmla="*/ 0 h 3"/>
                    <a:gd name="T2" fmla="*/ 4 w 21"/>
                    <a:gd name="T3" fmla="*/ 0 h 3"/>
                    <a:gd name="T4" fmla="*/ 0 w 21"/>
                    <a:gd name="T5" fmla="*/ 0 h 3"/>
                    <a:gd name="T6" fmla="*/ 4 w 21"/>
                    <a:gd name="T7" fmla="*/ 0 h 3"/>
                    <a:gd name="T8" fmla="*/ 8 w 21"/>
                    <a:gd name="T9" fmla="*/ 0 h 3"/>
                    <a:gd name="T10" fmla="*/ 17 w 21"/>
                    <a:gd name="T11" fmla="*/ 3 h 3"/>
                    <a:gd name="T12" fmla="*/ 21 w 21"/>
                    <a:gd name="T13" fmla="*/ 3 h 3"/>
                    <a:gd name="T14" fmla="*/ 17 w 21"/>
                    <a:gd name="T15" fmla="*/ 3 h 3"/>
                    <a:gd name="T16" fmla="*/ 8 w 2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3">
                      <a:moveTo>
                        <a:pt x="8" y="0"/>
                      </a:moveTo>
                      <a:cubicBezTo>
                        <a:pt x="8" y="0"/>
                        <a:pt x="5" y="0"/>
                        <a:pt x="4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8" y="0"/>
                        <a:pt x="8" y="0"/>
                      </a:cubicBezTo>
                      <a:cubicBezTo>
                        <a:pt x="9" y="2"/>
                        <a:pt x="12" y="3"/>
                        <a:pt x="17" y="3"/>
                      </a:cubicBezTo>
                      <a:cubicBezTo>
                        <a:pt x="18" y="3"/>
                        <a:pt x="20" y="3"/>
                        <a:pt x="21" y="3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12" y="3"/>
                        <a:pt x="9" y="2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8" name="Freeform 1259"/>
                <p:cNvSpPr>
                  <a:spLocks/>
                </p:cNvSpPr>
                <p:nvPr/>
              </p:nvSpPr>
              <p:spPr bwMode="auto">
                <a:xfrm>
                  <a:off x="1973" y="32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9" name="Freeform 1260"/>
                <p:cNvSpPr>
                  <a:spLocks/>
                </p:cNvSpPr>
                <p:nvPr/>
              </p:nvSpPr>
              <p:spPr bwMode="auto">
                <a:xfrm>
                  <a:off x="1880" y="32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0" name="Freeform 1261"/>
                <p:cNvSpPr>
                  <a:spLocks/>
                </p:cNvSpPr>
                <p:nvPr/>
              </p:nvSpPr>
              <p:spPr bwMode="auto">
                <a:xfrm>
                  <a:off x="1974" y="32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1" name="Freeform 1262"/>
                <p:cNvSpPr>
                  <a:spLocks/>
                </p:cNvSpPr>
                <p:nvPr/>
              </p:nvSpPr>
              <p:spPr bwMode="auto">
                <a:xfrm>
                  <a:off x="1879" y="325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2" name="Freeform 1263"/>
                <p:cNvSpPr>
                  <a:spLocks/>
                </p:cNvSpPr>
                <p:nvPr/>
              </p:nvSpPr>
              <p:spPr bwMode="auto">
                <a:xfrm>
                  <a:off x="1972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3" name="Freeform 1264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4" name="Freeform 1265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5" name="Freeform 1266"/>
                <p:cNvSpPr>
                  <a:spLocks/>
                </p:cNvSpPr>
                <p:nvPr/>
              </p:nvSpPr>
              <p:spPr bwMode="auto">
                <a:xfrm>
                  <a:off x="2001" y="3278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6" name="Freeform 1267"/>
                <p:cNvSpPr>
                  <a:spLocks/>
                </p:cNvSpPr>
                <p:nvPr/>
              </p:nvSpPr>
              <p:spPr bwMode="auto">
                <a:xfrm>
                  <a:off x="2004" y="327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7" name="Freeform 1268"/>
                <p:cNvSpPr>
                  <a:spLocks/>
                </p:cNvSpPr>
                <p:nvPr/>
              </p:nvSpPr>
              <p:spPr bwMode="auto">
                <a:xfrm>
                  <a:off x="2003" y="32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8" name="Freeform 1269"/>
                <p:cNvSpPr>
                  <a:spLocks/>
                </p:cNvSpPr>
                <p:nvPr/>
              </p:nvSpPr>
              <p:spPr bwMode="auto">
                <a:xfrm>
                  <a:off x="1998" y="327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9" name="Freeform 1270"/>
                <p:cNvSpPr>
                  <a:spLocks/>
                </p:cNvSpPr>
                <p:nvPr/>
              </p:nvSpPr>
              <p:spPr bwMode="auto">
                <a:xfrm>
                  <a:off x="2000" y="32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0" name="Freeform 1271"/>
                <p:cNvSpPr>
                  <a:spLocks/>
                </p:cNvSpPr>
                <p:nvPr/>
              </p:nvSpPr>
              <p:spPr bwMode="auto">
                <a:xfrm>
                  <a:off x="1969" y="3312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2 w 4"/>
                    <a:gd name="T3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1" name="Freeform 1272"/>
                <p:cNvSpPr>
                  <a:spLocks/>
                </p:cNvSpPr>
                <p:nvPr/>
              </p:nvSpPr>
              <p:spPr bwMode="auto">
                <a:xfrm>
                  <a:off x="1958" y="33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1 h 1"/>
                    <a:gd name="T4" fmla="*/ 6 w 6"/>
                    <a:gd name="T5" fmla="*/ 0 h 1"/>
                    <a:gd name="T6" fmla="*/ 6 w 6"/>
                    <a:gd name="T7" fmla="*/ 1 h 1"/>
                    <a:gd name="T8" fmla="*/ 0 w 6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">
                      <a:moveTo>
                        <a:pt x="0" y="0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2" name="Freeform 1273"/>
                <p:cNvSpPr>
                  <a:spLocks/>
                </p:cNvSpPr>
                <p:nvPr/>
              </p:nvSpPr>
              <p:spPr bwMode="auto">
                <a:xfrm>
                  <a:off x="1974" y="33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3" name="Freeform 1274"/>
                <p:cNvSpPr>
                  <a:spLocks/>
                </p:cNvSpPr>
                <p:nvPr/>
              </p:nvSpPr>
              <p:spPr bwMode="auto">
                <a:xfrm>
                  <a:off x="1973" y="33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4" name="Freeform 1275"/>
                <p:cNvSpPr>
                  <a:spLocks/>
                </p:cNvSpPr>
                <p:nvPr/>
              </p:nvSpPr>
              <p:spPr bwMode="auto">
                <a:xfrm>
                  <a:off x="1797" y="3040"/>
                  <a:ext cx="121" cy="128"/>
                </a:xfrm>
                <a:custGeom>
                  <a:avLst/>
                  <a:gdLst>
                    <a:gd name="T0" fmla="*/ 106 w 127"/>
                    <a:gd name="T1" fmla="*/ 77 h 134"/>
                    <a:gd name="T2" fmla="*/ 125 w 127"/>
                    <a:gd name="T3" fmla="*/ 76 h 134"/>
                    <a:gd name="T4" fmla="*/ 127 w 127"/>
                    <a:gd name="T5" fmla="*/ 56 h 134"/>
                    <a:gd name="T6" fmla="*/ 116 w 127"/>
                    <a:gd name="T7" fmla="*/ 57 h 134"/>
                    <a:gd name="T8" fmla="*/ 111 w 127"/>
                    <a:gd name="T9" fmla="*/ 60 h 134"/>
                    <a:gd name="T10" fmla="*/ 108 w 127"/>
                    <a:gd name="T11" fmla="*/ 49 h 134"/>
                    <a:gd name="T12" fmla="*/ 104 w 127"/>
                    <a:gd name="T13" fmla="*/ 41 h 134"/>
                    <a:gd name="T14" fmla="*/ 105 w 127"/>
                    <a:gd name="T15" fmla="*/ 25 h 134"/>
                    <a:gd name="T16" fmla="*/ 102 w 127"/>
                    <a:gd name="T17" fmla="*/ 15 h 134"/>
                    <a:gd name="T18" fmla="*/ 97 w 127"/>
                    <a:gd name="T19" fmla="*/ 15 h 134"/>
                    <a:gd name="T20" fmla="*/ 86 w 127"/>
                    <a:gd name="T21" fmla="*/ 12 h 134"/>
                    <a:gd name="T22" fmla="*/ 82 w 127"/>
                    <a:gd name="T23" fmla="*/ 17 h 134"/>
                    <a:gd name="T24" fmla="*/ 77 w 127"/>
                    <a:gd name="T25" fmla="*/ 23 h 134"/>
                    <a:gd name="T26" fmla="*/ 65 w 127"/>
                    <a:gd name="T27" fmla="*/ 25 h 134"/>
                    <a:gd name="T28" fmla="*/ 51 w 127"/>
                    <a:gd name="T29" fmla="*/ 13 h 134"/>
                    <a:gd name="T30" fmla="*/ 48 w 127"/>
                    <a:gd name="T31" fmla="*/ 0 h 134"/>
                    <a:gd name="T32" fmla="*/ 13 w 127"/>
                    <a:gd name="T33" fmla="*/ 0 h 134"/>
                    <a:gd name="T34" fmla="*/ 12 w 127"/>
                    <a:gd name="T35" fmla="*/ 0 h 134"/>
                    <a:gd name="T36" fmla="*/ 11 w 127"/>
                    <a:gd name="T37" fmla="*/ 0 h 134"/>
                    <a:gd name="T38" fmla="*/ 10 w 127"/>
                    <a:gd name="T39" fmla="*/ 1 h 134"/>
                    <a:gd name="T40" fmla="*/ 8 w 127"/>
                    <a:gd name="T41" fmla="*/ 2 h 134"/>
                    <a:gd name="T42" fmla="*/ 18 w 127"/>
                    <a:gd name="T43" fmla="*/ 24 h 134"/>
                    <a:gd name="T44" fmla="*/ 16 w 127"/>
                    <a:gd name="T45" fmla="*/ 37 h 134"/>
                    <a:gd name="T46" fmla="*/ 23 w 127"/>
                    <a:gd name="T47" fmla="*/ 60 h 134"/>
                    <a:gd name="T48" fmla="*/ 15 w 127"/>
                    <a:gd name="T49" fmla="*/ 78 h 134"/>
                    <a:gd name="T50" fmla="*/ 3 w 127"/>
                    <a:gd name="T51" fmla="*/ 110 h 134"/>
                    <a:gd name="T52" fmla="*/ 0 w 127"/>
                    <a:gd name="T53" fmla="*/ 127 h 134"/>
                    <a:gd name="T54" fmla="*/ 1 w 127"/>
                    <a:gd name="T55" fmla="*/ 126 h 134"/>
                    <a:gd name="T56" fmla="*/ 2 w 127"/>
                    <a:gd name="T57" fmla="*/ 125 h 134"/>
                    <a:gd name="T58" fmla="*/ 3 w 127"/>
                    <a:gd name="T59" fmla="*/ 124 h 134"/>
                    <a:gd name="T60" fmla="*/ 9 w 127"/>
                    <a:gd name="T61" fmla="*/ 127 h 134"/>
                    <a:gd name="T62" fmla="*/ 9 w 127"/>
                    <a:gd name="T63" fmla="*/ 127 h 134"/>
                    <a:gd name="T64" fmla="*/ 31 w 127"/>
                    <a:gd name="T65" fmla="*/ 130 h 134"/>
                    <a:gd name="T66" fmla="*/ 75 w 127"/>
                    <a:gd name="T67" fmla="*/ 134 h 134"/>
                    <a:gd name="T68" fmla="*/ 99 w 127"/>
                    <a:gd name="T69" fmla="*/ 134 h 134"/>
                    <a:gd name="T70" fmla="*/ 115 w 127"/>
                    <a:gd name="T71" fmla="*/ 133 h 134"/>
                    <a:gd name="T72" fmla="*/ 104 w 127"/>
                    <a:gd name="T73" fmla="*/ 117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7" h="134">
                      <a:moveTo>
                        <a:pt x="104" y="117"/>
                      </a:move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4" y="57"/>
                        <a:pt x="121" y="57"/>
                        <a:pt x="118" y="57"/>
                      </a:cubicBezTo>
                      <a:cubicBezTo>
                        <a:pt x="118" y="57"/>
                        <a:pt x="117" y="57"/>
                        <a:pt x="116" y="57"/>
                      </a:cubicBezTo>
                      <a:cubicBezTo>
                        <a:pt x="115" y="57"/>
                        <a:pt x="115" y="57"/>
                        <a:pt x="114" y="58"/>
                      </a:cubicBezTo>
                      <a:cubicBezTo>
                        <a:pt x="113" y="59"/>
                        <a:pt x="112" y="60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06" y="59"/>
                        <a:pt x="107" y="53"/>
                        <a:pt x="108" y="49"/>
                      </a:cubicBez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9" y="47"/>
                        <a:pt x="106" y="44"/>
                        <a:pt x="104" y="41"/>
                      </a:cubicBezTo>
                      <a:cubicBezTo>
                        <a:pt x="101" y="40"/>
                        <a:pt x="102" y="35"/>
                        <a:pt x="104" y="30"/>
                      </a:cubicBezTo>
                      <a:cubicBezTo>
                        <a:pt x="104" y="28"/>
                        <a:pt x="105" y="26"/>
                        <a:pt x="105" y="25"/>
                      </a:cubicBezTo>
                      <a:cubicBezTo>
                        <a:pt x="103" y="23"/>
                        <a:pt x="102" y="18"/>
                        <a:pt x="102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5"/>
                        <a:pt x="102" y="15"/>
                        <a:pt x="101" y="15"/>
                      </a:cubicBezTo>
                      <a:cubicBezTo>
                        <a:pt x="100" y="15"/>
                        <a:pt x="99" y="15"/>
                        <a:pt x="97" y="15"/>
                      </a:cubicBezTo>
                      <a:cubicBezTo>
                        <a:pt x="93" y="15"/>
                        <a:pt x="91" y="14"/>
                        <a:pt x="90" y="13"/>
                      </a:cubicBezTo>
                      <a:cubicBezTo>
                        <a:pt x="89" y="12"/>
                        <a:pt x="88" y="12"/>
                        <a:pt x="86" y="12"/>
                      </a:cubicBezTo>
                      <a:cubicBezTo>
                        <a:pt x="85" y="12"/>
                        <a:pt x="84" y="12"/>
                        <a:pt x="83" y="13"/>
                      </a:cubicBezTo>
                      <a:cubicBezTo>
                        <a:pt x="83" y="13"/>
                        <a:pt x="82" y="16"/>
                        <a:pt x="82" y="17"/>
                      </a:cubicBezTo>
                      <a:cubicBezTo>
                        <a:pt x="81" y="20"/>
                        <a:pt x="81" y="23"/>
                        <a:pt x="78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3"/>
                      </a:cubicBezTo>
                      <a:cubicBezTo>
                        <a:pt x="74" y="23"/>
                        <a:pt x="69" y="24"/>
                        <a:pt x="65" y="25"/>
                      </a:cubicBezTo>
                      <a:cubicBezTo>
                        <a:pt x="59" y="27"/>
                        <a:pt x="56" y="22"/>
                        <a:pt x="54" y="17"/>
                      </a:cubicBezTo>
                      <a:cubicBezTo>
                        <a:pt x="53" y="14"/>
                        <a:pt x="52" y="14"/>
                        <a:pt x="51" y="13"/>
                      </a:cubicBezTo>
                      <a:cubicBezTo>
                        <a:pt x="49" y="12"/>
                        <a:pt x="48" y="10"/>
                        <a:pt x="49" y="7"/>
                      </a:cubicBezTo>
                      <a:cubicBezTo>
                        <a:pt x="50" y="4"/>
                        <a:pt x="48" y="1"/>
                        <a:pt x="48" y="0"/>
                      </a:cubicBezTo>
                      <a:cubicBezTo>
                        <a:pt x="44" y="0"/>
                        <a:pt x="32" y="0"/>
                        <a:pt x="23" y="0"/>
                      </a:cubicBezTo>
                      <a:cubicBezTo>
                        <a:pt x="15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9"/>
                        <a:pt x="15" y="19"/>
                        <a:pt x="17" y="23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6"/>
                        <a:pt x="18" y="29"/>
                        <a:pt x="17" y="31"/>
                      </a:cubicBezTo>
                      <a:cubicBezTo>
                        <a:pt x="17" y="32"/>
                        <a:pt x="16" y="34"/>
                        <a:pt x="16" y="37"/>
                      </a:cubicBezTo>
                      <a:cubicBezTo>
                        <a:pt x="16" y="39"/>
                        <a:pt x="18" y="44"/>
                        <a:pt x="19" y="48"/>
                      </a:cubicBezTo>
                      <a:cubicBezTo>
                        <a:pt x="21" y="52"/>
                        <a:pt x="23" y="56"/>
                        <a:pt x="23" y="60"/>
                      </a:cubicBezTo>
                      <a:cubicBezTo>
                        <a:pt x="24" y="68"/>
                        <a:pt x="19" y="72"/>
                        <a:pt x="16" y="77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1" y="83"/>
                        <a:pt x="7" y="93"/>
                        <a:pt x="7" y="98"/>
                      </a:cubicBezTo>
                      <a:cubicBezTo>
                        <a:pt x="7" y="103"/>
                        <a:pt x="5" y="107"/>
                        <a:pt x="3" y="110"/>
                      </a:cubicBezTo>
                      <a:cubicBezTo>
                        <a:pt x="2" y="111"/>
                        <a:pt x="1" y="113"/>
                        <a:pt x="1" y="114"/>
                      </a:cubicBezTo>
                      <a:cubicBezTo>
                        <a:pt x="1" y="117"/>
                        <a:pt x="1" y="123"/>
                        <a:pt x="0" y="127"/>
                      </a:cubicBezTo>
                      <a:cubicBezTo>
                        <a:pt x="0" y="127"/>
                        <a:pt x="0" y="127"/>
                        <a:pt x="0" y="126"/>
                      </a:cubicBezTo>
                      <a:cubicBezTo>
                        <a:pt x="0" y="126"/>
                        <a:pt x="1" y="126"/>
                        <a:pt x="1" y="126"/>
                      </a:cubicBezTo>
                      <a:cubicBezTo>
                        <a:pt x="1" y="126"/>
                        <a:pt x="1" y="126"/>
                        <a:pt x="1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3" y="125"/>
                      </a:cubicBezTo>
                      <a:cubicBezTo>
                        <a:pt x="3" y="125"/>
                        <a:pt x="3" y="124"/>
                        <a:pt x="3" y="124"/>
                      </a:cubicBezTo>
                      <a:cubicBezTo>
                        <a:pt x="4" y="124"/>
                        <a:pt x="4" y="124"/>
                        <a:pt x="5" y="124"/>
                      </a:cubicBezTo>
                      <a:cubicBezTo>
                        <a:pt x="7" y="124"/>
                        <a:pt x="8" y="126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14" y="124"/>
                        <a:pt x="18" y="125"/>
                        <a:pt x="22" y="127"/>
                      </a:cubicBezTo>
                      <a:cubicBezTo>
                        <a:pt x="25" y="129"/>
                        <a:pt x="28" y="130"/>
                        <a:pt x="31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7" y="133"/>
                        <a:pt x="85" y="133"/>
                        <a:pt x="91" y="133"/>
                      </a:cubicBezTo>
                      <a:cubicBezTo>
                        <a:pt x="97" y="133"/>
                        <a:pt x="99" y="133"/>
                        <a:pt x="99" y="134"/>
                      </a:cubicBezTo>
                      <a:cubicBezTo>
                        <a:pt x="100" y="134"/>
                        <a:pt x="101" y="134"/>
                        <a:pt x="103" y="134"/>
                      </a:cubicBezTo>
                      <a:cubicBezTo>
                        <a:pt x="108" y="134"/>
                        <a:pt x="113" y="133"/>
                        <a:pt x="115" y="133"/>
                      </a:cubicBezTo>
                      <a:cubicBezTo>
                        <a:pt x="116" y="133"/>
                        <a:pt x="116" y="133"/>
                        <a:pt x="116" y="133"/>
                      </a:cubicBezTo>
                      <a:lnTo>
                        <a:pt x="104" y="11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5" name="Freeform 1276"/>
                <p:cNvSpPr>
                  <a:spLocks/>
                </p:cNvSpPr>
                <p:nvPr/>
              </p:nvSpPr>
              <p:spPr bwMode="auto">
                <a:xfrm>
                  <a:off x="1800" y="31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6" name="Freeform 1277"/>
                <p:cNvSpPr>
                  <a:spLocks/>
                </p:cNvSpPr>
                <p:nvPr/>
              </p:nvSpPr>
              <p:spPr bwMode="auto">
                <a:xfrm>
                  <a:off x="1798" y="31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7" name="Freeform 1278"/>
                <p:cNvSpPr>
                  <a:spLocks/>
                </p:cNvSpPr>
                <p:nvPr/>
              </p:nvSpPr>
              <p:spPr bwMode="auto">
                <a:xfrm>
                  <a:off x="1802" y="3158"/>
                  <a:ext cx="3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2" y="0"/>
                        <a:pt x="3" y="2"/>
                        <a:pt x="4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8" name="Freeform 1279"/>
                <p:cNvSpPr>
                  <a:spLocks/>
                </p:cNvSpPr>
                <p:nvPr/>
              </p:nvSpPr>
              <p:spPr bwMode="auto">
                <a:xfrm>
                  <a:off x="1797" y="316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9" name="Freeform 1280"/>
                <p:cNvSpPr>
                  <a:spLocks/>
                </p:cNvSpPr>
                <p:nvPr/>
              </p:nvSpPr>
              <p:spPr bwMode="auto">
                <a:xfrm>
                  <a:off x="1900" y="3065"/>
                  <a:ext cx="121" cy="104"/>
                </a:xfrm>
                <a:custGeom>
                  <a:avLst/>
                  <a:gdLst>
                    <a:gd name="T0" fmla="*/ 17 w 126"/>
                    <a:gd name="T1" fmla="*/ 105 h 109"/>
                    <a:gd name="T2" fmla="*/ 22 w 126"/>
                    <a:gd name="T3" fmla="*/ 104 h 109"/>
                    <a:gd name="T4" fmla="*/ 25 w 126"/>
                    <a:gd name="T5" fmla="*/ 104 h 109"/>
                    <a:gd name="T6" fmla="*/ 28 w 126"/>
                    <a:gd name="T7" fmla="*/ 104 h 109"/>
                    <a:gd name="T8" fmla="*/ 34 w 126"/>
                    <a:gd name="T9" fmla="*/ 107 h 109"/>
                    <a:gd name="T10" fmla="*/ 36 w 126"/>
                    <a:gd name="T11" fmla="*/ 107 h 109"/>
                    <a:gd name="T12" fmla="*/ 38 w 126"/>
                    <a:gd name="T13" fmla="*/ 107 h 109"/>
                    <a:gd name="T14" fmla="*/ 51 w 126"/>
                    <a:gd name="T15" fmla="*/ 109 h 109"/>
                    <a:gd name="T16" fmla="*/ 64 w 126"/>
                    <a:gd name="T17" fmla="*/ 96 h 109"/>
                    <a:gd name="T18" fmla="*/ 81 w 126"/>
                    <a:gd name="T19" fmla="*/ 83 h 109"/>
                    <a:gd name="T20" fmla="*/ 88 w 126"/>
                    <a:gd name="T21" fmla="*/ 74 h 109"/>
                    <a:gd name="T22" fmla="*/ 117 w 126"/>
                    <a:gd name="T23" fmla="*/ 63 h 109"/>
                    <a:gd name="T24" fmla="*/ 117 w 126"/>
                    <a:gd name="T25" fmla="*/ 62 h 109"/>
                    <a:gd name="T26" fmla="*/ 116 w 126"/>
                    <a:gd name="T27" fmla="*/ 60 h 109"/>
                    <a:gd name="T28" fmla="*/ 117 w 126"/>
                    <a:gd name="T29" fmla="*/ 58 h 109"/>
                    <a:gd name="T30" fmla="*/ 122 w 126"/>
                    <a:gd name="T31" fmla="*/ 27 h 109"/>
                    <a:gd name="T32" fmla="*/ 125 w 126"/>
                    <a:gd name="T33" fmla="*/ 22 h 109"/>
                    <a:gd name="T34" fmla="*/ 124 w 126"/>
                    <a:gd name="T35" fmla="*/ 19 h 109"/>
                    <a:gd name="T36" fmla="*/ 121 w 126"/>
                    <a:gd name="T37" fmla="*/ 14 h 109"/>
                    <a:gd name="T38" fmla="*/ 108 w 126"/>
                    <a:gd name="T39" fmla="*/ 9 h 109"/>
                    <a:gd name="T40" fmla="*/ 98 w 126"/>
                    <a:gd name="T41" fmla="*/ 5 h 109"/>
                    <a:gd name="T42" fmla="*/ 97 w 126"/>
                    <a:gd name="T43" fmla="*/ 4 h 109"/>
                    <a:gd name="T44" fmla="*/ 95 w 126"/>
                    <a:gd name="T45" fmla="*/ 4 h 109"/>
                    <a:gd name="T46" fmla="*/ 94 w 126"/>
                    <a:gd name="T47" fmla="*/ 3 h 109"/>
                    <a:gd name="T48" fmla="*/ 91 w 126"/>
                    <a:gd name="T49" fmla="*/ 1 h 109"/>
                    <a:gd name="T50" fmla="*/ 90 w 126"/>
                    <a:gd name="T51" fmla="*/ 0 h 109"/>
                    <a:gd name="T52" fmla="*/ 86 w 126"/>
                    <a:gd name="T53" fmla="*/ 2 h 109"/>
                    <a:gd name="T54" fmla="*/ 82 w 126"/>
                    <a:gd name="T55" fmla="*/ 2 h 109"/>
                    <a:gd name="T56" fmla="*/ 76 w 126"/>
                    <a:gd name="T57" fmla="*/ 3 h 109"/>
                    <a:gd name="T58" fmla="*/ 74 w 126"/>
                    <a:gd name="T59" fmla="*/ 22 h 109"/>
                    <a:gd name="T60" fmla="*/ 71 w 126"/>
                    <a:gd name="T61" fmla="*/ 35 h 109"/>
                    <a:gd name="T62" fmla="*/ 81 w 126"/>
                    <a:gd name="T63" fmla="*/ 42 h 109"/>
                    <a:gd name="T64" fmla="*/ 85 w 126"/>
                    <a:gd name="T65" fmla="*/ 58 h 109"/>
                    <a:gd name="T66" fmla="*/ 74 w 126"/>
                    <a:gd name="T67" fmla="*/ 57 h 109"/>
                    <a:gd name="T68" fmla="*/ 55 w 126"/>
                    <a:gd name="T69" fmla="*/ 39 h 109"/>
                    <a:gd name="T70" fmla="*/ 42 w 126"/>
                    <a:gd name="T71" fmla="*/ 42 h 109"/>
                    <a:gd name="T72" fmla="*/ 32 w 126"/>
                    <a:gd name="T73" fmla="*/ 34 h 109"/>
                    <a:gd name="T74" fmla="*/ 25 w 126"/>
                    <a:gd name="T75" fmla="*/ 35 h 109"/>
                    <a:gd name="T76" fmla="*/ 24 w 126"/>
                    <a:gd name="T77" fmla="*/ 35 h 109"/>
                    <a:gd name="T78" fmla="*/ 23 w 126"/>
                    <a:gd name="T79" fmla="*/ 33 h 109"/>
                    <a:gd name="T80" fmla="*/ 17 w 126"/>
                    <a:gd name="T81" fmla="*/ 55 h 109"/>
                    <a:gd name="T82" fmla="*/ 12 w 126"/>
                    <a:gd name="T83" fmla="*/ 10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09">
                      <a:moveTo>
                        <a:pt x="14" y="105"/>
                      </a:move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7" y="105"/>
                        <a:pt x="17" y="105"/>
                      </a:cubicBezTo>
                      <a:cubicBezTo>
                        <a:pt x="18" y="105"/>
                        <a:pt x="18" y="105"/>
                        <a:pt x="19" y="105"/>
                      </a:cubicBezTo>
                      <a:cubicBezTo>
                        <a:pt x="19" y="104"/>
                        <a:pt x="19" y="104"/>
                        <a:pt x="20" y="104"/>
                      </a:cubicBezTo>
                      <a:cubicBezTo>
                        <a:pt x="20" y="104"/>
                        <a:pt x="21" y="104"/>
                        <a:pt x="22" y="104"/>
                      </a:cubicBezTo>
                      <a:cubicBezTo>
                        <a:pt x="22" y="104"/>
                        <a:pt x="22" y="104"/>
                        <a:pt x="23" y="104"/>
                      </a:cubicBezTo>
                      <a:cubicBezTo>
                        <a:pt x="23" y="104"/>
                        <a:pt x="24" y="104"/>
                        <a:pt x="25" y="104"/>
                      </a:cubicBezTo>
                      <a:cubicBezTo>
                        <a:pt x="25" y="104"/>
                        <a:pt x="25" y="104"/>
                        <a:pt x="25" y="104"/>
                      </a:cubicBezTo>
                      <a:cubicBezTo>
                        <a:pt x="26" y="104"/>
                        <a:pt x="27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32" y="104"/>
                        <a:pt x="33" y="105"/>
                      </a:cubicBezTo>
                      <a:cubicBezTo>
                        <a:pt x="33" y="106"/>
                        <a:pt x="34" y="106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5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7" y="107"/>
                        <a:pt x="37" y="107"/>
                        <a:pt x="38" y="107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38" y="107"/>
                        <a:pt x="38" y="107"/>
                        <a:pt x="39" y="107"/>
                      </a:cubicBezTo>
                      <a:cubicBezTo>
                        <a:pt x="40" y="107"/>
                        <a:pt x="41" y="107"/>
                        <a:pt x="43" y="108"/>
                      </a:cubicBezTo>
                      <a:cubicBezTo>
                        <a:pt x="45" y="108"/>
                        <a:pt x="49" y="109"/>
                        <a:pt x="51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3" y="109"/>
                        <a:pt x="54" y="106"/>
                        <a:pt x="55" y="105"/>
                      </a:cubicBezTo>
                      <a:cubicBezTo>
                        <a:pt x="58" y="101"/>
                        <a:pt x="61" y="97"/>
                        <a:pt x="64" y="96"/>
                      </a:cubicBezTo>
                      <a:cubicBezTo>
                        <a:pt x="68" y="95"/>
                        <a:pt x="72" y="91"/>
                        <a:pt x="73" y="90"/>
                      </a:cubicBezTo>
                      <a:cubicBezTo>
                        <a:pt x="73" y="87"/>
                        <a:pt x="74" y="84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9" y="74"/>
                        <a:pt x="90" y="73"/>
                        <a:pt x="92" y="73"/>
                      </a:cubicBezTo>
                      <a:cubicBezTo>
                        <a:pt x="105" y="68"/>
                        <a:pt x="112" y="65"/>
                        <a:pt x="116" y="64"/>
                      </a:cubicBezTo>
                      <a:cubicBezTo>
                        <a:pt x="116" y="64"/>
                        <a:pt x="117" y="64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1"/>
                        <a:pt x="116" y="61"/>
                        <a:pt x="116" y="61"/>
                      </a:cubicBezTo>
                      <a:cubicBezTo>
                        <a:pt x="116" y="61"/>
                        <a:pt x="116" y="61"/>
                        <a:pt x="116" y="60"/>
                      </a:cubicBezTo>
                      <a:cubicBezTo>
                        <a:pt x="116" y="60"/>
                        <a:pt x="116" y="60"/>
                        <a:pt x="116" y="60"/>
                      </a:cubicBezTo>
                      <a:cubicBezTo>
                        <a:pt x="116" y="60"/>
                        <a:pt x="116" y="60"/>
                        <a:pt x="116" y="59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8" y="57"/>
                        <a:pt x="118" y="51"/>
                        <a:pt x="118" y="49"/>
                      </a:cubicBezTo>
                      <a:cubicBezTo>
                        <a:pt x="118" y="46"/>
                        <a:pt x="120" y="46"/>
                        <a:pt x="122" y="45"/>
                      </a:cubicBezTo>
                      <a:cubicBezTo>
                        <a:pt x="120" y="40"/>
                        <a:pt x="121" y="29"/>
                        <a:pt x="122" y="27"/>
                      </a:cubicBezTo>
                      <a:cubicBezTo>
                        <a:pt x="123" y="26"/>
                        <a:pt x="124" y="24"/>
                        <a:pt x="125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3"/>
                        <a:pt x="126" y="23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1"/>
                        <a:pt x="125" y="21"/>
                        <a:pt x="124" y="20"/>
                      </a:cubicBezTo>
                      <a:cubicBezTo>
                        <a:pt x="124" y="20"/>
                        <a:pt x="124" y="20"/>
                        <a:pt x="124" y="19"/>
                      </a:cubicBezTo>
                      <a:cubicBezTo>
                        <a:pt x="124" y="18"/>
                        <a:pt x="123" y="16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4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0" y="13"/>
                        <a:pt x="113" y="10"/>
                        <a:pt x="109" y="9"/>
                      </a:cubicBezTo>
                      <a:cubicBezTo>
                        <a:pt x="109" y="9"/>
                        <a:pt x="108" y="9"/>
                        <a:pt x="108" y="9"/>
                      </a:cubicBezTo>
                      <a:cubicBezTo>
                        <a:pt x="107" y="8"/>
                        <a:pt x="105" y="7"/>
                        <a:pt x="103" y="6"/>
                      </a:cubicBezTo>
                      <a:cubicBezTo>
                        <a:pt x="101" y="6"/>
                        <a:pt x="99" y="5"/>
                        <a:pt x="98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8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5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3" y="3"/>
                        <a:pt x="93" y="3"/>
                        <a:pt x="93" y="2"/>
                      </a:cubicBezTo>
                      <a:cubicBezTo>
                        <a:pt x="93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0" y="1"/>
                      </a:cubicBezTo>
                      <a:cubicBezTo>
                        <a:pt x="90" y="1"/>
                        <a:pt x="90" y="1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1"/>
                        <a:pt x="89" y="1"/>
                        <a:pt x="88" y="1"/>
                      </a:cubicBez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7" y="1"/>
                        <a:pt x="86" y="2"/>
                        <a:pt x="86" y="2"/>
                      </a:cubicBezTo>
                      <a:cubicBezTo>
                        <a:pt x="86" y="2"/>
                        <a:pt x="85" y="2"/>
                        <a:pt x="85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2" y="2"/>
                      </a:cubicBezTo>
                      <a:cubicBezTo>
                        <a:pt x="82" y="2"/>
                        <a:pt x="81" y="2"/>
                        <a:pt x="80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6" y="2"/>
                        <a:pt x="76" y="3"/>
                        <a:pt x="76" y="3"/>
                      </a:cubicBezTo>
                      <a:cubicBezTo>
                        <a:pt x="76" y="5"/>
                        <a:pt x="77" y="7"/>
                        <a:pt x="75" y="9"/>
                      </a:cubicBezTo>
                      <a:cubicBezTo>
                        <a:pt x="73" y="10"/>
                        <a:pt x="73" y="11"/>
                        <a:pt x="73" y="12"/>
                      </a:cubicBezTo>
                      <a:cubicBezTo>
                        <a:pt x="75" y="13"/>
                        <a:pt x="75" y="17"/>
                        <a:pt x="74" y="22"/>
                      </a:cubicBezTo>
                      <a:cubicBezTo>
                        <a:pt x="74" y="24"/>
                        <a:pt x="73" y="25"/>
                        <a:pt x="73" y="26"/>
                      </a:cubicBezTo>
                      <a:cubicBezTo>
                        <a:pt x="73" y="28"/>
                        <a:pt x="73" y="30"/>
                        <a:pt x="72" y="32"/>
                      </a:cubicBezTo>
                      <a:cubicBezTo>
                        <a:pt x="71" y="33"/>
                        <a:pt x="71" y="34"/>
                        <a:pt x="71" y="35"/>
                      </a:cubicBezTo>
                      <a:cubicBezTo>
                        <a:pt x="71" y="36"/>
                        <a:pt x="72" y="37"/>
                        <a:pt x="73" y="38"/>
                      </a:cubicBezTo>
                      <a:cubicBezTo>
                        <a:pt x="74" y="40"/>
                        <a:pt x="75" y="43"/>
                        <a:pt x="77" y="43"/>
                      </a:cubicBezTo>
                      <a:cubicBezTo>
                        <a:pt x="78" y="44"/>
                        <a:pt x="80" y="43"/>
                        <a:pt x="81" y="42"/>
                      </a:cubicBezTo>
                      <a:cubicBezTo>
                        <a:pt x="82" y="42"/>
                        <a:pt x="83" y="41"/>
                        <a:pt x="84" y="41"/>
                      </a:cubicBezTo>
                      <a:cubicBezTo>
                        <a:pt x="87" y="41"/>
                        <a:pt x="87" y="46"/>
                        <a:pt x="87" y="51"/>
                      </a:cubicBezTo>
                      <a:cubicBezTo>
                        <a:pt x="87" y="55"/>
                        <a:pt x="85" y="57"/>
                        <a:pt x="85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1" y="59"/>
                        <a:pt x="79" y="59"/>
                      </a:cubicBezTo>
                      <a:cubicBezTo>
                        <a:pt x="77" y="59"/>
                        <a:pt x="75" y="58"/>
                        <a:pt x="74" y="57"/>
                      </a:cubicBezTo>
                      <a:cubicBezTo>
                        <a:pt x="71" y="55"/>
                        <a:pt x="69" y="50"/>
                        <a:pt x="69" y="47"/>
                      </a:cubicBezTo>
                      <a:cubicBezTo>
                        <a:pt x="68" y="47"/>
                        <a:pt x="67" y="46"/>
                        <a:pt x="62" y="46"/>
                      </a:cubicBezTo>
                      <a:cubicBezTo>
                        <a:pt x="60" y="46"/>
                        <a:pt x="57" y="44"/>
                        <a:pt x="55" y="39"/>
                      </a:cubicBezTo>
                      <a:cubicBezTo>
                        <a:pt x="55" y="40"/>
                        <a:pt x="54" y="40"/>
                        <a:pt x="54" y="40"/>
                      </a:cubicBezTo>
                      <a:cubicBezTo>
                        <a:pt x="54" y="43"/>
                        <a:pt x="50" y="43"/>
                        <a:pt x="47" y="43"/>
                      </a:cubicBezTo>
                      <a:cubicBezTo>
                        <a:pt x="46" y="43"/>
                        <a:pt x="44" y="43"/>
                        <a:pt x="42" y="42"/>
                      </a:cubicBezTo>
                      <a:cubicBezTo>
                        <a:pt x="41" y="41"/>
                        <a:pt x="39" y="40"/>
                        <a:pt x="39" y="40"/>
                      </a:cubicBezTo>
                      <a:cubicBezTo>
                        <a:pt x="38" y="41"/>
                        <a:pt x="36" y="41"/>
                        <a:pt x="34" y="39"/>
                      </a:cubicBezTo>
                      <a:cubicBezTo>
                        <a:pt x="33" y="38"/>
                        <a:pt x="32" y="36"/>
                        <a:pt x="32" y="34"/>
                      </a:cubicBezTo>
                      <a:cubicBezTo>
                        <a:pt x="31" y="34"/>
                        <a:pt x="29" y="35"/>
                        <a:pt x="28" y="35"/>
                      </a:cubicBez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0" y="90"/>
                        <a:pt x="0" y="90"/>
                        <a:pt x="0" y="90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6"/>
                        <a:pt x="12" y="106"/>
                        <a:pt x="13" y="106"/>
                      </a:cubicBezTo>
                      <a:cubicBezTo>
                        <a:pt x="13" y="105"/>
                        <a:pt x="14" y="105"/>
                        <a:pt x="14" y="10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0" name="Freeform 1281"/>
                <p:cNvSpPr>
                  <a:spLocks/>
                </p:cNvSpPr>
                <p:nvPr/>
              </p:nvSpPr>
              <p:spPr bwMode="auto">
                <a:xfrm>
                  <a:off x="1915" y="316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1" name="Freeform 1282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2" name="Freeform 1283"/>
                <p:cNvSpPr>
                  <a:spLocks/>
                </p:cNvSpPr>
                <p:nvPr/>
              </p:nvSpPr>
              <p:spPr bwMode="auto">
                <a:xfrm>
                  <a:off x="1924" y="31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3" name="Freeform 1284"/>
                <p:cNvSpPr>
                  <a:spLocks/>
                </p:cNvSpPr>
                <p:nvPr/>
              </p:nvSpPr>
              <p:spPr bwMode="auto">
                <a:xfrm>
                  <a:off x="1921" y="31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4" name="Freeform 1285"/>
                <p:cNvSpPr>
                  <a:spLocks/>
                </p:cNvSpPr>
                <p:nvPr/>
              </p:nvSpPr>
              <p:spPr bwMode="auto">
                <a:xfrm>
                  <a:off x="1918" y="31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5" name="Freeform 1286"/>
                <p:cNvSpPr>
                  <a:spLocks/>
                </p:cNvSpPr>
                <p:nvPr/>
              </p:nvSpPr>
              <p:spPr bwMode="auto">
                <a:xfrm>
                  <a:off x="1927" y="3164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4" y="0"/>
                        <a:pt x="5" y="1"/>
                      </a:cubicBezTo>
                      <a:cubicBezTo>
                        <a:pt x="4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6" name="Freeform 1287"/>
                <p:cNvSpPr>
                  <a:spLocks/>
                </p:cNvSpPr>
                <p:nvPr/>
              </p:nvSpPr>
              <p:spPr bwMode="auto">
                <a:xfrm>
                  <a:off x="1913" y="31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7" name="Freeform 1288"/>
                <p:cNvSpPr>
                  <a:spLocks/>
                </p:cNvSpPr>
                <p:nvPr/>
              </p:nvSpPr>
              <p:spPr bwMode="auto">
                <a:xfrm>
                  <a:off x="1935" y="3167"/>
                  <a:ext cx="1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8" name="Freeform 1289"/>
                <p:cNvSpPr>
                  <a:spLocks/>
                </p:cNvSpPr>
                <p:nvPr/>
              </p:nvSpPr>
              <p:spPr bwMode="auto">
                <a:xfrm>
                  <a:off x="1978" y="3143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9" name="Freeform 1290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0" name="Freeform 1291"/>
                <p:cNvSpPr>
                  <a:spLocks/>
                </p:cNvSpPr>
                <p:nvPr/>
              </p:nvSpPr>
              <p:spPr bwMode="auto">
                <a:xfrm>
                  <a:off x="1900" y="3151"/>
                  <a:ext cx="12" cy="15"/>
                </a:xfrm>
                <a:custGeom>
                  <a:avLst/>
                  <a:gdLst>
                    <a:gd name="T0" fmla="*/ 12 w 12"/>
                    <a:gd name="T1" fmla="*/ 15 h 15"/>
                    <a:gd name="T2" fmla="*/ 12 w 12"/>
                    <a:gd name="T3" fmla="*/ 15 h 15"/>
                    <a:gd name="T4" fmla="*/ 0 w 12"/>
                    <a:gd name="T5" fmla="*/ 0 h 15"/>
                    <a:gd name="T6" fmla="*/ 12 w 12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">
                      <a:moveTo>
                        <a:pt x="12" y="15"/>
                      </a:moveTo>
                      <a:lnTo>
                        <a:pt x="12" y="15"/>
                      </a:lnTo>
                      <a:lnTo>
                        <a:pt x="0" y="0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1" name="Freeform 1292"/>
                <p:cNvSpPr>
                  <a:spLocks/>
                </p:cNvSpPr>
                <p:nvPr/>
              </p:nvSpPr>
              <p:spPr bwMode="auto">
                <a:xfrm>
                  <a:off x="1974" y="2987"/>
                  <a:ext cx="17" cy="14"/>
                </a:xfrm>
                <a:custGeom>
                  <a:avLst/>
                  <a:gdLst>
                    <a:gd name="T0" fmla="*/ 15 w 18"/>
                    <a:gd name="T1" fmla="*/ 0 h 14"/>
                    <a:gd name="T2" fmla="*/ 14 w 18"/>
                    <a:gd name="T3" fmla="*/ 1 h 14"/>
                    <a:gd name="T4" fmla="*/ 13 w 18"/>
                    <a:gd name="T5" fmla="*/ 1 h 14"/>
                    <a:gd name="T6" fmla="*/ 13 w 18"/>
                    <a:gd name="T7" fmla="*/ 1 h 14"/>
                    <a:gd name="T8" fmla="*/ 12 w 18"/>
                    <a:gd name="T9" fmla="*/ 1 h 14"/>
                    <a:gd name="T10" fmla="*/ 12 w 18"/>
                    <a:gd name="T11" fmla="*/ 1 h 14"/>
                    <a:gd name="T12" fmla="*/ 11 w 18"/>
                    <a:gd name="T13" fmla="*/ 2 h 14"/>
                    <a:gd name="T14" fmla="*/ 11 w 18"/>
                    <a:gd name="T15" fmla="*/ 2 h 14"/>
                    <a:gd name="T16" fmla="*/ 8 w 18"/>
                    <a:gd name="T17" fmla="*/ 3 h 14"/>
                    <a:gd name="T18" fmla="*/ 8 w 18"/>
                    <a:gd name="T19" fmla="*/ 3 h 14"/>
                    <a:gd name="T20" fmla="*/ 7 w 18"/>
                    <a:gd name="T21" fmla="*/ 3 h 14"/>
                    <a:gd name="T22" fmla="*/ 6 w 18"/>
                    <a:gd name="T23" fmla="*/ 3 h 14"/>
                    <a:gd name="T24" fmla="*/ 6 w 18"/>
                    <a:gd name="T25" fmla="*/ 3 h 14"/>
                    <a:gd name="T26" fmla="*/ 5 w 18"/>
                    <a:gd name="T27" fmla="*/ 3 h 14"/>
                    <a:gd name="T28" fmla="*/ 5 w 18"/>
                    <a:gd name="T29" fmla="*/ 3 h 14"/>
                    <a:gd name="T30" fmla="*/ 4 w 18"/>
                    <a:gd name="T31" fmla="*/ 4 h 14"/>
                    <a:gd name="T32" fmla="*/ 3 w 18"/>
                    <a:gd name="T33" fmla="*/ 9 h 14"/>
                    <a:gd name="T34" fmla="*/ 3 w 18"/>
                    <a:gd name="T35" fmla="*/ 11 h 14"/>
                    <a:gd name="T36" fmla="*/ 1 w 18"/>
                    <a:gd name="T37" fmla="*/ 11 h 14"/>
                    <a:gd name="T38" fmla="*/ 0 w 18"/>
                    <a:gd name="T39" fmla="*/ 12 h 14"/>
                    <a:gd name="T40" fmla="*/ 1 w 18"/>
                    <a:gd name="T41" fmla="*/ 13 h 14"/>
                    <a:gd name="T42" fmla="*/ 1 w 18"/>
                    <a:gd name="T43" fmla="*/ 13 h 14"/>
                    <a:gd name="T44" fmla="*/ 1 w 18"/>
                    <a:gd name="T45" fmla="*/ 14 h 14"/>
                    <a:gd name="T46" fmla="*/ 1 w 18"/>
                    <a:gd name="T47" fmla="*/ 14 h 14"/>
                    <a:gd name="T48" fmla="*/ 2 w 18"/>
                    <a:gd name="T49" fmla="*/ 14 h 14"/>
                    <a:gd name="T50" fmla="*/ 3 w 18"/>
                    <a:gd name="T51" fmla="*/ 14 h 14"/>
                    <a:gd name="T52" fmla="*/ 5 w 18"/>
                    <a:gd name="T53" fmla="*/ 14 h 14"/>
                    <a:gd name="T54" fmla="*/ 8 w 18"/>
                    <a:gd name="T55" fmla="*/ 14 h 14"/>
                    <a:gd name="T56" fmla="*/ 8 w 18"/>
                    <a:gd name="T57" fmla="*/ 13 h 14"/>
                    <a:gd name="T58" fmla="*/ 8 w 18"/>
                    <a:gd name="T59" fmla="*/ 10 h 14"/>
                    <a:gd name="T60" fmla="*/ 10 w 18"/>
                    <a:gd name="T61" fmla="*/ 11 h 14"/>
                    <a:gd name="T62" fmla="*/ 10 w 18"/>
                    <a:gd name="T63" fmla="*/ 11 h 14"/>
                    <a:gd name="T64" fmla="*/ 15 w 18"/>
                    <a:gd name="T65" fmla="*/ 10 h 14"/>
                    <a:gd name="T66" fmla="*/ 15 w 18"/>
                    <a:gd name="T67" fmla="*/ 10 h 14"/>
                    <a:gd name="T68" fmla="*/ 18 w 18"/>
                    <a:gd name="T69" fmla="*/ 10 h 14"/>
                    <a:gd name="T70" fmla="*/ 16 w 18"/>
                    <a:gd name="T71" fmla="*/ 4 h 14"/>
                    <a:gd name="T72" fmla="*/ 15 w 18"/>
                    <a:gd name="T73" fmla="*/ 0 h 14"/>
                    <a:gd name="T74" fmla="*/ 15 w 18"/>
                    <a:gd name="T7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" h="14">
                      <a:moveTo>
                        <a:pt x="15" y="0"/>
                      </a:move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3" y="4"/>
                        <a:pt x="3" y="7"/>
                        <a:pt x="3" y="9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3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8"/>
                        <a:pt x="17" y="5"/>
                        <a:pt x="16" y="4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2" name="Freeform 1293"/>
                <p:cNvSpPr>
                  <a:spLocks/>
                </p:cNvSpPr>
                <p:nvPr/>
              </p:nvSpPr>
              <p:spPr bwMode="auto">
                <a:xfrm>
                  <a:off x="2104" y="2844"/>
                  <a:ext cx="108" cy="143"/>
                </a:xfrm>
                <a:custGeom>
                  <a:avLst/>
                  <a:gdLst>
                    <a:gd name="T0" fmla="*/ 22 w 113"/>
                    <a:gd name="T1" fmla="*/ 13 h 150"/>
                    <a:gd name="T2" fmla="*/ 21 w 113"/>
                    <a:gd name="T3" fmla="*/ 14 h 150"/>
                    <a:gd name="T4" fmla="*/ 21 w 113"/>
                    <a:gd name="T5" fmla="*/ 14 h 150"/>
                    <a:gd name="T6" fmla="*/ 21 w 113"/>
                    <a:gd name="T7" fmla="*/ 15 h 150"/>
                    <a:gd name="T8" fmla="*/ 20 w 113"/>
                    <a:gd name="T9" fmla="*/ 15 h 150"/>
                    <a:gd name="T10" fmla="*/ 20 w 113"/>
                    <a:gd name="T11" fmla="*/ 15 h 150"/>
                    <a:gd name="T12" fmla="*/ 26 w 113"/>
                    <a:gd name="T13" fmla="*/ 24 h 150"/>
                    <a:gd name="T14" fmla="*/ 30 w 113"/>
                    <a:gd name="T15" fmla="*/ 28 h 150"/>
                    <a:gd name="T16" fmla="*/ 33 w 113"/>
                    <a:gd name="T17" fmla="*/ 31 h 150"/>
                    <a:gd name="T18" fmla="*/ 56 w 113"/>
                    <a:gd name="T19" fmla="*/ 39 h 150"/>
                    <a:gd name="T20" fmla="*/ 71 w 113"/>
                    <a:gd name="T21" fmla="*/ 42 h 150"/>
                    <a:gd name="T22" fmla="*/ 78 w 113"/>
                    <a:gd name="T23" fmla="*/ 45 h 150"/>
                    <a:gd name="T24" fmla="*/ 76 w 113"/>
                    <a:gd name="T25" fmla="*/ 48 h 150"/>
                    <a:gd name="T26" fmla="*/ 47 w 113"/>
                    <a:gd name="T27" fmla="*/ 78 h 150"/>
                    <a:gd name="T28" fmla="*/ 39 w 113"/>
                    <a:gd name="T29" fmla="*/ 81 h 150"/>
                    <a:gd name="T30" fmla="*/ 37 w 113"/>
                    <a:gd name="T31" fmla="*/ 81 h 150"/>
                    <a:gd name="T32" fmla="*/ 33 w 113"/>
                    <a:gd name="T33" fmla="*/ 81 h 150"/>
                    <a:gd name="T34" fmla="*/ 23 w 113"/>
                    <a:gd name="T35" fmla="*/ 86 h 150"/>
                    <a:gd name="T36" fmla="*/ 18 w 113"/>
                    <a:gd name="T37" fmla="*/ 89 h 150"/>
                    <a:gd name="T38" fmla="*/ 18 w 113"/>
                    <a:gd name="T39" fmla="*/ 89 h 150"/>
                    <a:gd name="T40" fmla="*/ 16 w 113"/>
                    <a:gd name="T41" fmla="*/ 89 h 150"/>
                    <a:gd name="T42" fmla="*/ 16 w 113"/>
                    <a:gd name="T43" fmla="*/ 89 h 150"/>
                    <a:gd name="T44" fmla="*/ 14 w 113"/>
                    <a:gd name="T45" fmla="*/ 89 h 150"/>
                    <a:gd name="T46" fmla="*/ 13 w 113"/>
                    <a:gd name="T47" fmla="*/ 89 h 150"/>
                    <a:gd name="T48" fmla="*/ 12 w 113"/>
                    <a:gd name="T49" fmla="*/ 90 h 150"/>
                    <a:gd name="T50" fmla="*/ 11 w 113"/>
                    <a:gd name="T51" fmla="*/ 90 h 150"/>
                    <a:gd name="T52" fmla="*/ 10 w 113"/>
                    <a:gd name="T53" fmla="*/ 90 h 150"/>
                    <a:gd name="T54" fmla="*/ 5 w 113"/>
                    <a:gd name="T55" fmla="*/ 97 h 150"/>
                    <a:gd name="T56" fmla="*/ 0 w 113"/>
                    <a:gd name="T57" fmla="*/ 105 h 150"/>
                    <a:gd name="T58" fmla="*/ 1 w 113"/>
                    <a:gd name="T59" fmla="*/ 144 h 150"/>
                    <a:gd name="T60" fmla="*/ 5 w 113"/>
                    <a:gd name="T61" fmla="*/ 150 h 150"/>
                    <a:gd name="T62" fmla="*/ 19 w 113"/>
                    <a:gd name="T63" fmla="*/ 135 h 150"/>
                    <a:gd name="T64" fmla="*/ 28 w 113"/>
                    <a:gd name="T65" fmla="*/ 126 h 150"/>
                    <a:gd name="T66" fmla="*/ 48 w 113"/>
                    <a:gd name="T67" fmla="*/ 110 h 150"/>
                    <a:gd name="T68" fmla="*/ 76 w 113"/>
                    <a:gd name="T69" fmla="*/ 83 h 150"/>
                    <a:gd name="T70" fmla="*/ 88 w 113"/>
                    <a:gd name="T71" fmla="*/ 63 h 150"/>
                    <a:gd name="T72" fmla="*/ 99 w 113"/>
                    <a:gd name="T73" fmla="*/ 45 h 150"/>
                    <a:gd name="T74" fmla="*/ 109 w 113"/>
                    <a:gd name="T75" fmla="*/ 24 h 150"/>
                    <a:gd name="T76" fmla="*/ 110 w 113"/>
                    <a:gd name="T77" fmla="*/ 15 h 150"/>
                    <a:gd name="T78" fmla="*/ 113 w 113"/>
                    <a:gd name="T79" fmla="*/ 4 h 150"/>
                    <a:gd name="T80" fmla="*/ 112 w 113"/>
                    <a:gd name="T81" fmla="*/ 0 h 150"/>
                    <a:gd name="T82" fmla="*/ 109 w 113"/>
                    <a:gd name="T83" fmla="*/ 1 h 150"/>
                    <a:gd name="T84" fmla="*/ 82 w 113"/>
                    <a:gd name="T85" fmla="*/ 9 h 150"/>
                    <a:gd name="T86" fmla="*/ 65 w 113"/>
                    <a:gd name="T87" fmla="*/ 13 h 150"/>
                    <a:gd name="T88" fmla="*/ 59 w 113"/>
                    <a:gd name="T89" fmla="*/ 15 h 150"/>
                    <a:gd name="T90" fmla="*/ 57 w 113"/>
                    <a:gd name="T91" fmla="*/ 15 h 150"/>
                    <a:gd name="T92" fmla="*/ 54 w 113"/>
                    <a:gd name="T93" fmla="*/ 15 h 150"/>
                    <a:gd name="T94" fmla="*/ 51 w 113"/>
                    <a:gd name="T95" fmla="*/ 15 h 150"/>
                    <a:gd name="T96" fmla="*/ 39 w 113"/>
                    <a:gd name="T97" fmla="*/ 20 h 150"/>
                    <a:gd name="T98" fmla="*/ 29 w 113"/>
                    <a:gd name="T99" fmla="*/ 13 h 150"/>
                    <a:gd name="T100" fmla="*/ 25 w 113"/>
                    <a:gd name="T101" fmla="*/ 9 h 150"/>
                    <a:gd name="T102" fmla="*/ 24 w 113"/>
                    <a:gd name="T103" fmla="*/ 10 h 150"/>
                    <a:gd name="T104" fmla="*/ 24 w 113"/>
                    <a:gd name="T105" fmla="*/ 10 h 150"/>
                    <a:gd name="T106" fmla="*/ 22 w 113"/>
                    <a:gd name="T107" fmla="*/ 13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3" h="150">
                      <a:moveTo>
                        <a:pt x="22" y="13"/>
                      </a:moveTo>
                      <a:cubicBezTo>
                        <a:pt x="22" y="13"/>
                        <a:pt x="21" y="13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2" y="18"/>
                        <a:pt x="25" y="24"/>
                        <a:pt x="26" y="24"/>
                      </a:cubicBezTo>
                      <a:cubicBezTo>
                        <a:pt x="28" y="25"/>
                        <a:pt x="29" y="26"/>
                        <a:pt x="30" y="28"/>
                      </a:cubicBezTo>
                      <a:cubicBezTo>
                        <a:pt x="31" y="29"/>
                        <a:pt x="33" y="31"/>
                        <a:pt x="33" y="31"/>
                      </a:cubicBezTo>
                      <a:cubicBezTo>
                        <a:pt x="36" y="32"/>
                        <a:pt x="48" y="36"/>
                        <a:pt x="56" y="39"/>
                      </a:cubicBezTo>
                      <a:cubicBezTo>
                        <a:pt x="65" y="42"/>
                        <a:pt x="70" y="42"/>
                        <a:pt x="71" y="42"/>
                      </a:cubicBezTo>
                      <a:cubicBezTo>
                        <a:pt x="73" y="42"/>
                        <a:pt x="77" y="43"/>
                        <a:pt x="78" y="45"/>
                      </a:cubicBezTo>
                      <a:cubicBezTo>
                        <a:pt x="78" y="46"/>
                        <a:pt x="78" y="47"/>
                        <a:pt x="76" y="48"/>
                      </a:cubicBezTo>
                      <a:cubicBezTo>
                        <a:pt x="74" y="50"/>
                        <a:pt x="50" y="74"/>
                        <a:pt x="47" y="78"/>
                      </a:cubicBezTo>
                      <a:cubicBezTo>
                        <a:pt x="44" y="81"/>
                        <a:pt x="42" y="81"/>
                        <a:pt x="39" y="81"/>
                      </a:cubicBezTo>
                      <a:cubicBezTo>
                        <a:pt x="39" y="81"/>
                        <a:pt x="38" y="81"/>
                        <a:pt x="37" y="81"/>
                      </a:cubicBezTo>
                      <a:cubicBezTo>
                        <a:pt x="36" y="81"/>
                        <a:pt x="34" y="81"/>
                        <a:pt x="33" y="81"/>
                      </a:cubicBezTo>
                      <a:cubicBezTo>
                        <a:pt x="29" y="81"/>
                        <a:pt x="25" y="84"/>
                        <a:pt x="23" y="86"/>
                      </a:cubicBezTo>
                      <a:cubicBezTo>
                        <a:pt x="21" y="88"/>
                        <a:pt x="19" y="89"/>
                        <a:pt x="18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7" y="89"/>
                        <a:pt x="17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4" y="89"/>
                      </a:cubicBezTo>
                      <a:cubicBezTo>
                        <a:pt x="14" y="89"/>
                        <a:pt x="14" y="89"/>
                        <a:pt x="13" y="89"/>
                      </a:cubicBezTo>
                      <a:cubicBezTo>
                        <a:pt x="13" y="90"/>
                        <a:pt x="13" y="90"/>
                        <a:pt x="12" y="90"/>
                      </a:cubicBezTo>
                      <a:cubicBezTo>
                        <a:pt x="12" y="90"/>
                        <a:pt x="11" y="90"/>
                        <a:pt x="11" y="90"/>
                      </a:cubicBezTo>
                      <a:cubicBezTo>
                        <a:pt x="11" y="90"/>
                        <a:pt x="10" y="90"/>
                        <a:pt x="10" y="90"/>
                      </a:cubicBezTo>
                      <a:cubicBezTo>
                        <a:pt x="5" y="97"/>
                        <a:pt x="5" y="97"/>
                        <a:pt x="5" y="97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1" y="144"/>
                        <a:pt x="1" y="144"/>
                        <a:pt x="1" y="144"/>
                      </a:cubicBezTo>
                      <a:cubicBezTo>
                        <a:pt x="5" y="150"/>
                        <a:pt x="5" y="150"/>
                        <a:pt x="5" y="150"/>
                      </a:cubicBezTo>
                      <a:cubicBezTo>
                        <a:pt x="8" y="146"/>
                        <a:pt x="13" y="141"/>
                        <a:pt x="19" y="135"/>
                      </a:cubicBezTo>
                      <a:cubicBezTo>
                        <a:pt x="22" y="132"/>
                        <a:pt x="25" y="129"/>
                        <a:pt x="28" y="126"/>
                      </a:cubicBezTo>
                      <a:cubicBezTo>
                        <a:pt x="38" y="116"/>
                        <a:pt x="43" y="113"/>
                        <a:pt x="48" y="110"/>
                      </a:cubicBezTo>
                      <a:cubicBezTo>
                        <a:pt x="53" y="108"/>
                        <a:pt x="66" y="95"/>
                        <a:pt x="76" y="83"/>
                      </a:cubicBezTo>
                      <a:cubicBezTo>
                        <a:pt x="81" y="77"/>
                        <a:pt x="87" y="68"/>
                        <a:pt x="88" y="63"/>
                      </a:cubicBezTo>
                      <a:cubicBezTo>
                        <a:pt x="89" y="58"/>
                        <a:pt x="94" y="51"/>
                        <a:pt x="99" y="45"/>
                      </a:cubicBezTo>
                      <a:cubicBezTo>
                        <a:pt x="103" y="40"/>
                        <a:pt x="109" y="27"/>
                        <a:pt x="109" y="24"/>
                      </a:cubicBezTo>
                      <a:cubicBezTo>
                        <a:pt x="109" y="22"/>
                        <a:pt x="109" y="19"/>
                        <a:pt x="110" y="15"/>
                      </a:cubicBezTo>
                      <a:cubicBezTo>
                        <a:pt x="111" y="12"/>
                        <a:pt x="112" y="8"/>
                        <a:pt x="113" y="4"/>
                      </a:cubicBezTo>
                      <a:cubicBezTo>
                        <a:pt x="113" y="2"/>
                        <a:pt x="112" y="1"/>
                        <a:pt x="112" y="0"/>
                      </a:cubicBezTo>
                      <a:cubicBezTo>
                        <a:pt x="111" y="0"/>
                        <a:pt x="110" y="0"/>
                        <a:pt x="109" y="1"/>
                      </a:cubicBezTo>
                      <a:cubicBezTo>
                        <a:pt x="106" y="7"/>
                        <a:pt x="89" y="9"/>
                        <a:pt x="82" y="9"/>
                      </a:cubicBezTo>
                      <a:cubicBezTo>
                        <a:pt x="74" y="9"/>
                        <a:pt x="68" y="10"/>
                        <a:pt x="65" y="13"/>
                      </a:cubicBezTo>
                      <a:cubicBezTo>
                        <a:pt x="64" y="15"/>
                        <a:pt x="61" y="15"/>
                        <a:pt x="59" y="15"/>
                      </a:cubicBezTo>
                      <a:cubicBezTo>
                        <a:pt x="58" y="15"/>
                        <a:pt x="57" y="15"/>
                        <a:pt x="57" y="15"/>
                      </a:cubicBezTo>
                      <a:cubicBezTo>
                        <a:pt x="56" y="15"/>
                        <a:pt x="55" y="15"/>
                        <a:pt x="54" y="15"/>
                      </a:cubicBezTo>
                      <a:cubicBezTo>
                        <a:pt x="52" y="15"/>
                        <a:pt x="51" y="15"/>
                        <a:pt x="51" y="15"/>
                      </a:cubicBezTo>
                      <a:cubicBezTo>
                        <a:pt x="49" y="18"/>
                        <a:pt x="44" y="20"/>
                        <a:pt x="39" y="20"/>
                      </a:cubicBezTo>
                      <a:cubicBezTo>
                        <a:pt x="34" y="20"/>
                        <a:pt x="31" y="17"/>
                        <a:pt x="29" y="13"/>
                      </a:cubicBezTo>
                      <a:cubicBezTo>
                        <a:pt x="28" y="11"/>
                        <a:pt x="27" y="10"/>
                        <a:pt x="25" y="9"/>
                      </a:cubicBezTo>
                      <a:cubicBezTo>
                        <a:pt x="25" y="9"/>
                        <a:pt x="25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3" y="11"/>
                        <a:pt x="22" y="12"/>
                        <a:pt x="2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3" name="Freeform 1294"/>
                <p:cNvSpPr>
                  <a:spLocks/>
                </p:cNvSpPr>
                <p:nvPr/>
              </p:nvSpPr>
              <p:spPr bwMode="auto">
                <a:xfrm>
                  <a:off x="1534" y="2568"/>
                  <a:ext cx="119" cy="96"/>
                </a:xfrm>
                <a:custGeom>
                  <a:avLst/>
                  <a:gdLst>
                    <a:gd name="T0" fmla="*/ 40 w 125"/>
                    <a:gd name="T1" fmla="*/ 94 h 100"/>
                    <a:gd name="T2" fmla="*/ 40 w 125"/>
                    <a:gd name="T3" fmla="*/ 92 h 100"/>
                    <a:gd name="T4" fmla="*/ 40 w 125"/>
                    <a:gd name="T5" fmla="*/ 91 h 100"/>
                    <a:gd name="T6" fmla="*/ 40 w 125"/>
                    <a:gd name="T7" fmla="*/ 90 h 100"/>
                    <a:gd name="T8" fmla="*/ 40 w 125"/>
                    <a:gd name="T9" fmla="*/ 90 h 100"/>
                    <a:gd name="T10" fmla="*/ 59 w 125"/>
                    <a:gd name="T11" fmla="*/ 77 h 100"/>
                    <a:gd name="T12" fmla="*/ 64 w 125"/>
                    <a:gd name="T13" fmla="*/ 76 h 100"/>
                    <a:gd name="T14" fmla="*/ 73 w 125"/>
                    <a:gd name="T15" fmla="*/ 72 h 100"/>
                    <a:gd name="T16" fmla="*/ 81 w 125"/>
                    <a:gd name="T17" fmla="*/ 67 h 100"/>
                    <a:gd name="T18" fmla="*/ 91 w 125"/>
                    <a:gd name="T19" fmla="*/ 62 h 100"/>
                    <a:gd name="T20" fmla="*/ 96 w 125"/>
                    <a:gd name="T21" fmla="*/ 59 h 100"/>
                    <a:gd name="T22" fmla="*/ 96 w 125"/>
                    <a:gd name="T23" fmla="*/ 54 h 100"/>
                    <a:gd name="T24" fmla="*/ 100 w 125"/>
                    <a:gd name="T25" fmla="*/ 49 h 100"/>
                    <a:gd name="T26" fmla="*/ 106 w 125"/>
                    <a:gd name="T27" fmla="*/ 47 h 100"/>
                    <a:gd name="T28" fmla="*/ 122 w 125"/>
                    <a:gd name="T29" fmla="*/ 44 h 100"/>
                    <a:gd name="T30" fmla="*/ 125 w 125"/>
                    <a:gd name="T31" fmla="*/ 42 h 100"/>
                    <a:gd name="T32" fmla="*/ 120 w 125"/>
                    <a:gd name="T33" fmla="*/ 28 h 100"/>
                    <a:gd name="T34" fmla="*/ 117 w 125"/>
                    <a:gd name="T35" fmla="*/ 14 h 100"/>
                    <a:gd name="T36" fmla="*/ 116 w 125"/>
                    <a:gd name="T37" fmla="*/ 12 h 100"/>
                    <a:gd name="T38" fmla="*/ 116 w 125"/>
                    <a:gd name="T39" fmla="*/ 11 h 100"/>
                    <a:gd name="T40" fmla="*/ 104 w 125"/>
                    <a:gd name="T41" fmla="*/ 8 h 100"/>
                    <a:gd name="T42" fmla="*/ 99 w 125"/>
                    <a:gd name="T43" fmla="*/ 8 h 100"/>
                    <a:gd name="T44" fmla="*/ 83 w 125"/>
                    <a:gd name="T45" fmla="*/ 5 h 100"/>
                    <a:gd name="T46" fmla="*/ 75 w 125"/>
                    <a:gd name="T47" fmla="*/ 1 h 100"/>
                    <a:gd name="T48" fmla="*/ 64 w 125"/>
                    <a:gd name="T49" fmla="*/ 23 h 100"/>
                    <a:gd name="T50" fmla="*/ 41 w 125"/>
                    <a:gd name="T51" fmla="*/ 36 h 100"/>
                    <a:gd name="T52" fmla="*/ 35 w 125"/>
                    <a:gd name="T53" fmla="*/ 45 h 100"/>
                    <a:gd name="T54" fmla="*/ 32 w 125"/>
                    <a:gd name="T55" fmla="*/ 67 h 100"/>
                    <a:gd name="T56" fmla="*/ 18 w 125"/>
                    <a:gd name="T57" fmla="*/ 88 h 100"/>
                    <a:gd name="T58" fmla="*/ 0 w 125"/>
                    <a:gd name="T59" fmla="*/ 99 h 100"/>
                    <a:gd name="T60" fmla="*/ 34 w 125"/>
                    <a:gd name="T61" fmla="*/ 99 h 100"/>
                    <a:gd name="T62" fmla="*/ 36 w 125"/>
                    <a:gd name="T63" fmla="*/ 99 h 100"/>
                    <a:gd name="T64" fmla="*/ 38 w 125"/>
                    <a:gd name="T65" fmla="*/ 100 h 100"/>
                    <a:gd name="T66" fmla="*/ 40 w 125"/>
                    <a:gd name="T67" fmla="*/ 100 h 100"/>
                    <a:gd name="T68" fmla="*/ 40 w 125"/>
                    <a:gd name="T69" fmla="*/ 9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5" h="100">
                      <a:moveTo>
                        <a:pt x="40" y="94"/>
                      </a:move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89"/>
                        <a:pt x="40" y="87"/>
                        <a:pt x="59" y="77"/>
                      </a:cubicBezTo>
                      <a:cubicBezTo>
                        <a:pt x="60" y="76"/>
                        <a:pt x="61" y="76"/>
                        <a:pt x="63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2"/>
                        <a:pt x="70" y="72"/>
                        <a:pt x="73" y="72"/>
                      </a:cubicBezTo>
                      <a:cubicBezTo>
                        <a:pt x="74" y="72"/>
                        <a:pt x="76" y="72"/>
                        <a:pt x="77" y="72"/>
                      </a:cubicBezTo>
                      <a:cubicBezTo>
                        <a:pt x="79" y="72"/>
                        <a:pt x="81" y="70"/>
                        <a:pt x="81" y="67"/>
                      </a:cubicBezTo>
                      <a:cubicBezTo>
                        <a:pt x="81" y="63"/>
                        <a:pt x="86" y="63"/>
                        <a:pt x="89" y="63"/>
                      </a:cubicBezTo>
                      <a:cubicBezTo>
                        <a:pt x="90" y="63"/>
                        <a:pt x="90" y="63"/>
                        <a:pt x="91" y="62"/>
                      </a:cubicBezTo>
                      <a:cubicBezTo>
                        <a:pt x="92" y="62"/>
                        <a:pt x="92" y="62"/>
                        <a:pt x="93" y="61"/>
                      </a:cubicBezTo>
                      <a:cubicBezTo>
                        <a:pt x="93" y="61"/>
                        <a:pt x="94" y="59"/>
                        <a:pt x="96" y="59"/>
                      </a:cubicBezTo>
                      <a:cubicBezTo>
                        <a:pt x="96" y="59"/>
                        <a:pt x="96" y="58"/>
                        <a:pt x="96" y="57"/>
                      </a:cubicBezTo>
                      <a:cubicBezTo>
                        <a:pt x="96" y="56"/>
                        <a:pt x="96" y="55"/>
                        <a:pt x="96" y="54"/>
                      </a:cubicBezTo>
                      <a:cubicBezTo>
                        <a:pt x="96" y="52"/>
                        <a:pt x="96" y="49"/>
                        <a:pt x="99" y="49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4" y="49"/>
                        <a:pt x="106" y="48"/>
                        <a:pt x="106" y="47"/>
                      </a:cubicBezTo>
                      <a:cubicBezTo>
                        <a:pt x="106" y="44"/>
                        <a:pt x="111" y="44"/>
                        <a:pt x="114" y="44"/>
                      </a:cubicBezTo>
                      <a:cubicBezTo>
                        <a:pt x="117" y="44"/>
                        <a:pt x="120" y="44"/>
                        <a:pt x="122" y="44"/>
                      </a:cubicBezTo>
                      <a:cubicBezTo>
                        <a:pt x="123" y="44"/>
                        <a:pt x="124" y="44"/>
                        <a:pt x="125" y="44"/>
                      </a:cubicBezTo>
                      <a:cubicBezTo>
                        <a:pt x="125" y="44"/>
                        <a:pt x="125" y="43"/>
                        <a:pt x="125" y="42"/>
                      </a:cubicBezTo>
                      <a:cubicBezTo>
                        <a:pt x="125" y="40"/>
                        <a:pt x="123" y="37"/>
                        <a:pt x="122" y="36"/>
                      </a:cubicBezTo>
                      <a:cubicBezTo>
                        <a:pt x="119" y="36"/>
                        <a:pt x="120" y="32"/>
                        <a:pt x="120" y="28"/>
                      </a:cubicBezTo>
                      <a:cubicBezTo>
                        <a:pt x="120" y="27"/>
                        <a:pt x="120" y="25"/>
                        <a:pt x="120" y="24"/>
                      </a:cubicBezTo>
                      <a:cubicBezTo>
                        <a:pt x="120" y="19"/>
                        <a:pt x="119" y="16"/>
                        <a:pt x="117" y="14"/>
                      </a:cubicBezTo>
                      <a:cubicBezTo>
                        <a:pt x="117" y="13"/>
                        <a:pt x="117" y="13"/>
                        <a:pt x="117" y="12"/>
                      </a:cubicBezTo>
                      <a:cubicBezTo>
                        <a:pt x="117" y="12"/>
                        <a:pt x="116" y="12"/>
                        <a:pt x="116" y="12"/>
                      </a:cubicBezTo>
                      <a:cubicBezTo>
                        <a:pt x="116" y="12"/>
                        <a:pt x="116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4" y="11"/>
                        <a:pt x="112" y="10"/>
                        <a:pt x="110" y="9"/>
                      </a:cubicBezTo>
                      <a:cubicBezTo>
                        <a:pt x="108" y="9"/>
                        <a:pt x="106" y="8"/>
                        <a:pt x="104" y="8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9" y="8"/>
                      </a:cubicBezTo>
                      <a:cubicBezTo>
                        <a:pt x="97" y="8"/>
                        <a:pt x="95" y="9"/>
                        <a:pt x="93" y="9"/>
                      </a:cubicBezTo>
                      <a:cubicBezTo>
                        <a:pt x="90" y="9"/>
                        <a:pt x="86" y="8"/>
                        <a:pt x="83" y="5"/>
                      </a:cubicBezTo>
                      <a:cubicBezTo>
                        <a:pt x="80" y="2"/>
                        <a:pt x="78" y="0"/>
                        <a:pt x="77" y="0"/>
                      </a:cubicBezTo>
                      <a:cubicBezTo>
                        <a:pt x="76" y="0"/>
                        <a:pt x="76" y="0"/>
                        <a:pt x="75" y="1"/>
                      </a:cubicBezTo>
                      <a:cubicBezTo>
                        <a:pt x="74" y="2"/>
                        <a:pt x="71" y="9"/>
                        <a:pt x="69" y="13"/>
                      </a:cubicBezTo>
                      <a:cubicBezTo>
                        <a:pt x="67" y="17"/>
                        <a:pt x="65" y="21"/>
                        <a:pt x="64" y="23"/>
                      </a:cubicBezTo>
                      <a:cubicBezTo>
                        <a:pt x="60" y="28"/>
                        <a:pt x="50" y="32"/>
                        <a:pt x="45" y="32"/>
                      </a:cubicBezTo>
                      <a:cubicBezTo>
                        <a:pt x="43" y="32"/>
                        <a:pt x="43" y="33"/>
                        <a:pt x="41" y="36"/>
                      </a:cubicBezTo>
                      <a:cubicBezTo>
                        <a:pt x="40" y="38"/>
                        <a:pt x="39" y="40"/>
                        <a:pt x="38" y="41"/>
                      </a:cubicBezTo>
                      <a:cubicBezTo>
                        <a:pt x="36" y="42"/>
                        <a:pt x="36" y="44"/>
                        <a:pt x="35" y="45"/>
                      </a:cubicBezTo>
                      <a:cubicBezTo>
                        <a:pt x="35" y="47"/>
                        <a:pt x="34" y="50"/>
                        <a:pt x="31" y="52"/>
                      </a:cubicBezTo>
                      <a:cubicBezTo>
                        <a:pt x="28" y="54"/>
                        <a:pt x="30" y="63"/>
                        <a:pt x="32" y="67"/>
                      </a:cubicBezTo>
                      <a:cubicBezTo>
                        <a:pt x="32" y="68"/>
                        <a:pt x="32" y="69"/>
                        <a:pt x="32" y="71"/>
                      </a:cubicBezTo>
                      <a:cubicBezTo>
                        <a:pt x="31" y="76"/>
                        <a:pt x="23" y="85"/>
                        <a:pt x="18" y="88"/>
                      </a:cubicBezTo>
                      <a:cubicBezTo>
                        <a:pt x="16" y="89"/>
                        <a:pt x="14" y="90"/>
                        <a:pt x="13" y="92"/>
                      </a:cubicBezTo>
                      <a:cubicBezTo>
                        <a:pt x="10" y="95"/>
                        <a:pt x="7" y="98"/>
                        <a:pt x="0" y="99"/>
                      </a:cubicBezTo>
                      <a:cubicBezTo>
                        <a:pt x="0" y="99"/>
                        <a:pt x="0" y="99"/>
                        <a:pt x="0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9"/>
                        <a:pt x="36" y="99"/>
                      </a:cubicBezTo>
                      <a:cubicBezTo>
                        <a:pt x="36" y="99"/>
                        <a:pt x="36" y="99"/>
                        <a:pt x="36" y="99"/>
                      </a:cubicBezTo>
                      <a:cubicBezTo>
                        <a:pt x="37" y="99"/>
                        <a:pt x="37" y="99"/>
                        <a:pt x="38" y="99"/>
                      </a:cubicBezTo>
                      <a:cubicBezTo>
                        <a:pt x="38" y="99"/>
                        <a:pt x="38" y="99"/>
                        <a:pt x="38" y="100"/>
                      </a:cubicBezTo>
                      <a:cubicBezTo>
                        <a:pt x="38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40" y="100"/>
                      </a:cubicBezTo>
                      <a:cubicBezTo>
                        <a:pt x="40" y="100"/>
                        <a:pt x="40" y="100"/>
                        <a:pt x="40" y="100"/>
                      </a:cubicBezTo>
                      <a:cubicBezTo>
                        <a:pt x="40" y="97"/>
                        <a:pt x="40" y="95"/>
                        <a:pt x="40" y="9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4" name="Freeform 1295"/>
                <p:cNvSpPr>
                  <a:spLocks/>
                </p:cNvSpPr>
                <p:nvPr/>
              </p:nvSpPr>
              <p:spPr bwMode="auto">
                <a:xfrm>
                  <a:off x="1751" y="2550"/>
                  <a:ext cx="40" cy="81"/>
                </a:xfrm>
                <a:custGeom>
                  <a:avLst/>
                  <a:gdLst>
                    <a:gd name="T0" fmla="*/ 25 w 42"/>
                    <a:gd name="T1" fmla="*/ 85 h 85"/>
                    <a:gd name="T2" fmla="*/ 26 w 42"/>
                    <a:gd name="T3" fmla="*/ 83 h 85"/>
                    <a:gd name="T4" fmla="*/ 29 w 42"/>
                    <a:gd name="T5" fmla="*/ 69 h 85"/>
                    <a:gd name="T6" fmla="*/ 39 w 42"/>
                    <a:gd name="T7" fmla="*/ 60 h 85"/>
                    <a:gd name="T8" fmla="*/ 42 w 42"/>
                    <a:gd name="T9" fmla="*/ 59 h 85"/>
                    <a:gd name="T10" fmla="*/ 42 w 42"/>
                    <a:gd name="T11" fmla="*/ 57 h 85"/>
                    <a:gd name="T12" fmla="*/ 42 w 42"/>
                    <a:gd name="T13" fmla="*/ 54 h 85"/>
                    <a:gd name="T14" fmla="*/ 37 w 42"/>
                    <a:gd name="T15" fmla="*/ 46 h 85"/>
                    <a:gd name="T16" fmla="*/ 30 w 42"/>
                    <a:gd name="T17" fmla="*/ 34 h 85"/>
                    <a:gd name="T18" fmla="*/ 37 w 42"/>
                    <a:gd name="T19" fmla="*/ 25 h 85"/>
                    <a:gd name="T20" fmla="*/ 31 w 42"/>
                    <a:gd name="T21" fmla="*/ 14 h 85"/>
                    <a:gd name="T22" fmla="*/ 36 w 42"/>
                    <a:gd name="T23" fmla="*/ 6 h 85"/>
                    <a:gd name="T24" fmla="*/ 34 w 42"/>
                    <a:gd name="T25" fmla="*/ 7 h 85"/>
                    <a:gd name="T26" fmla="*/ 24 w 42"/>
                    <a:gd name="T27" fmla="*/ 0 h 85"/>
                    <a:gd name="T28" fmla="*/ 11 w 42"/>
                    <a:gd name="T29" fmla="*/ 5 h 85"/>
                    <a:gd name="T30" fmla="*/ 11 w 42"/>
                    <a:gd name="T31" fmla="*/ 8 h 85"/>
                    <a:gd name="T32" fmla="*/ 11 w 42"/>
                    <a:gd name="T33" fmla="*/ 11 h 85"/>
                    <a:gd name="T34" fmla="*/ 10 w 42"/>
                    <a:gd name="T35" fmla="*/ 14 h 85"/>
                    <a:gd name="T36" fmla="*/ 10 w 42"/>
                    <a:gd name="T37" fmla="*/ 16 h 85"/>
                    <a:gd name="T38" fmla="*/ 11 w 42"/>
                    <a:gd name="T39" fmla="*/ 17 h 85"/>
                    <a:gd name="T40" fmla="*/ 11 w 42"/>
                    <a:gd name="T41" fmla="*/ 18 h 85"/>
                    <a:gd name="T42" fmla="*/ 11 w 42"/>
                    <a:gd name="T43" fmla="*/ 19 h 85"/>
                    <a:gd name="T44" fmla="*/ 12 w 42"/>
                    <a:gd name="T45" fmla="*/ 27 h 85"/>
                    <a:gd name="T46" fmla="*/ 4 w 42"/>
                    <a:gd name="T47" fmla="*/ 37 h 85"/>
                    <a:gd name="T48" fmla="*/ 4 w 42"/>
                    <a:gd name="T49" fmla="*/ 50 h 85"/>
                    <a:gd name="T50" fmla="*/ 13 w 42"/>
                    <a:gd name="T51" fmla="*/ 60 h 85"/>
                    <a:gd name="T52" fmla="*/ 19 w 42"/>
                    <a:gd name="T53" fmla="*/ 65 h 85"/>
                    <a:gd name="T54" fmla="*/ 19 w 42"/>
                    <a:gd name="T55" fmla="*/ 66 h 85"/>
                    <a:gd name="T56" fmla="*/ 20 w 42"/>
                    <a:gd name="T57" fmla="*/ 67 h 85"/>
                    <a:gd name="T58" fmla="*/ 20 w 42"/>
                    <a:gd name="T59" fmla="*/ 68 h 85"/>
                    <a:gd name="T60" fmla="*/ 21 w 42"/>
                    <a:gd name="T61" fmla="*/ 70 h 85"/>
                    <a:gd name="T62" fmla="*/ 21 w 42"/>
                    <a:gd name="T63" fmla="*/ 71 h 85"/>
                    <a:gd name="T64" fmla="*/ 22 w 42"/>
                    <a:gd name="T65" fmla="*/ 73 h 85"/>
                    <a:gd name="T66" fmla="*/ 22 w 42"/>
                    <a:gd name="T67" fmla="*/ 74 h 85"/>
                    <a:gd name="T68" fmla="*/ 22 w 42"/>
                    <a:gd name="T69" fmla="*/ 76 h 85"/>
                    <a:gd name="T70" fmla="*/ 23 w 42"/>
                    <a:gd name="T71" fmla="*/ 78 h 85"/>
                    <a:gd name="T72" fmla="*/ 23 w 42"/>
                    <a:gd name="T73" fmla="*/ 79 h 85"/>
                    <a:gd name="T74" fmla="*/ 23 w 42"/>
                    <a:gd name="T75" fmla="*/ 81 h 85"/>
                    <a:gd name="T76" fmla="*/ 24 w 42"/>
                    <a:gd name="T77" fmla="*/ 82 h 85"/>
                    <a:gd name="T78" fmla="*/ 24 w 42"/>
                    <a:gd name="T79" fmla="*/ 83 h 85"/>
                    <a:gd name="T80" fmla="*/ 24 w 42"/>
                    <a:gd name="T81" fmla="*/ 84 h 85"/>
                    <a:gd name="T82" fmla="*/ 24 w 42"/>
                    <a:gd name="T83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" h="85">
                      <a:moveTo>
                        <a:pt x="24" y="85"/>
                      </a:moveTo>
                      <a:cubicBezTo>
                        <a:pt x="24" y="85"/>
                        <a:pt x="25" y="85"/>
                        <a:pt x="25" y="85"/>
                      </a:cubicBezTo>
                      <a:cubicBezTo>
                        <a:pt x="25" y="85"/>
                        <a:pt x="25" y="84"/>
                        <a:pt x="25" y="84"/>
                      </a:cubicBezTo>
                      <a:cubicBezTo>
                        <a:pt x="26" y="84"/>
                        <a:pt x="26" y="84"/>
                        <a:pt x="26" y="83"/>
                      </a:cubicBezTo>
                      <a:cubicBezTo>
                        <a:pt x="27" y="81"/>
                        <a:pt x="28" y="77"/>
                        <a:pt x="28" y="76"/>
                      </a:cubicBezTo>
                      <a:cubicBezTo>
                        <a:pt x="27" y="74"/>
                        <a:pt x="27" y="71"/>
                        <a:pt x="29" y="69"/>
                      </a:cubicBezTo>
                      <a:cubicBezTo>
                        <a:pt x="30" y="68"/>
                        <a:pt x="31" y="67"/>
                        <a:pt x="32" y="66"/>
                      </a:cubicBezTo>
                      <a:cubicBezTo>
                        <a:pt x="36" y="62"/>
                        <a:pt x="38" y="61"/>
                        <a:pt x="39" y="60"/>
                      </a:cubicBezTo>
                      <a:cubicBezTo>
                        <a:pt x="39" y="60"/>
                        <a:pt x="40" y="60"/>
                        <a:pt x="40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58"/>
                        <a:pt x="42" y="58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6"/>
                        <a:pt x="42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0" y="52"/>
                        <a:pt x="38" y="50"/>
                        <a:pt x="38" y="48"/>
                      </a:cubicBezTo>
                      <a:cubicBezTo>
                        <a:pt x="38" y="47"/>
                        <a:pt x="37" y="46"/>
                        <a:pt x="37" y="46"/>
                      </a:cubicBezTo>
                      <a:cubicBezTo>
                        <a:pt x="34" y="49"/>
                        <a:pt x="26" y="46"/>
                        <a:pt x="25" y="41"/>
                      </a:cubicBezTo>
                      <a:cubicBezTo>
                        <a:pt x="24" y="37"/>
                        <a:pt x="27" y="35"/>
                        <a:pt x="30" y="34"/>
                      </a:cubicBezTo>
                      <a:cubicBezTo>
                        <a:pt x="31" y="33"/>
                        <a:pt x="33" y="32"/>
                        <a:pt x="34" y="31"/>
                      </a:cubicBezTo>
                      <a:cubicBezTo>
                        <a:pt x="36" y="29"/>
                        <a:pt x="37" y="27"/>
                        <a:pt x="37" y="25"/>
                      </a:cubicBezTo>
                      <a:cubicBezTo>
                        <a:pt x="37" y="22"/>
                        <a:pt x="36" y="20"/>
                        <a:pt x="35" y="19"/>
                      </a:cubicBezTo>
                      <a:cubicBezTo>
                        <a:pt x="33" y="17"/>
                        <a:pt x="32" y="16"/>
                        <a:pt x="31" y="14"/>
                      </a:cubicBezTo>
                      <a:cubicBezTo>
                        <a:pt x="31" y="11"/>
                        <a:pt x="33" y="9"/>
                        <a:pt x="35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35" y="7"/>
                        <a:pt x="34" y="7"/>
                      </a:cubicBezTo>
                      <a:cubicBezTo>
                        <a:pt x="33" y="7"/>
                        <a:pt x="30" y="6"/>
                        <a:pt x="29" y="2"/>
                      </a:cubicBezTo>
                      <a:cubicBezTo>
                        <a:pt x="29" y="1"/>
                        <a:pt x="27" y="0"/>
                        <a:pt x="24" y="0"/>
                      </a:cubicBezTo>
                      <a:cubicBezTo>
                        <a:pt x="21" y="0"/>
                        <a:pt x="18" y="1"/>
                        <a:pt x="17" y="2"/>
                      </a:cubicBezTo>
                      <a:cubicBezTo>
                        <a:pt x="16" y="4"/>
                        <a:pt x="14" y="4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8"/>
                      </a:cubicBezTo>
                      <a:cubicBezTo>
                        <a:pt x="11" y="8"/>
                        <a:pt x="11" y="9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21"/>
                        <a:pt x="13" y="24"/>
                        <a:pt x="12" y="27"/>
                      </a:cubicBezTo>
                      <a:cubicBezTo>
                        <a:pt x="11" y="30"/>
                        <a:pt x="9" y="33"/>
                        <a:pt x="7" y="34"/>
                      </a:cubicBezTo>
                      <a:cubicBezTo>
                        <a:pt x="6" y="34"/>
                        <a:pt x="5" y="36"/>
                        <a:pt x="4" y="37"/>
                      </a:cubicBezTo>
                      <a:cubicBezTo>
                        <a:pt x="3" y="39"/>
                        <a:pt x="2" y="41"/>
                        <a:pt x="0" y="41"/>
                      </a:cubicBezTo>
                      <a:cubicBezTo>
                        <a:pt x="0" y="43"/>
                        <a:pt x="2" y="49"/>
                        <a:pt x="4" y="50"/>
                      </a:cubicBezTo>
                      <a:cubicBezTo>
                        <a:pt x="10" y="52"/>
                        <a:pt x="10" y="56"/>
                        <a:pt x="10" y="59"/>
                      </a:cubicBezTo>
                      <a:cubicBezTo>
                        <a:pt x="11" y="59"/>
                        <a:pt x="12" y="60"/>
                        <a:pt x="13" y="60"/>
                      </a:cubicBezTo>
                      <a:cubicBezTo>
                        <a:pt x="15" y="62"/>
                        <a:pt x="17" y="63"/>
                        <a:pt x="18" y="64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1" y="69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2" y="72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4"/>
                        <a:pt x="22" y="74"/>
                      </a:cubicBezTo>
                      <a:cubicBezTo>
                        <a:pt x="22" y="74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7"/>
                        <a:pt x="23" y="77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9"/>
                        <a:pt x="23" y="79"/>
                      </a:cubicBezTo>
                      <a:cubicBezTo>
                        <a:pt x="23" y="79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5" name="Freeform 1296"/>
                <p:cNvSpPr>
                  <a:spLocks/>
                </p:cNvSpPr>
                <p:nvPr/>
              </p:nvSpPr>
              <p:spPr bwMode="auto">
                <a:xfrm>
                  <a:off x="1576" y="2552"/>
                  <a:ext cx="220" cy="211"/>
                </a:xfrm>
                <a:custGeom>
                  <a:avLst/>
                  <a:gdLst>
                    <a:gd name="T0" fmla="*/ 0 w 230"/>
                    <a:gd name="T1" fmla="*/ 122 h 221"/>
                    <a:gd name="T2" fmla="*/ 2 w 230"/>
                    <a:gd name="T3" fmla="*/ 123 h 221"/>
                    <a:gd name="T4" fmla="*/ 41 w 230"/>
                    <a:gd name="T5" fmla="*/ 149 h 221"/>
                    <a:gd name="T6" fmla="*/ 47 w 230"/>
                    <a:gd name="T7" fmla="*/ 153 h 221"/>
                    <a:gd name="T8" fmla="*/ 112 w 230"/>
                    <a:gd name="T9" fmla="*/ 197 h 221"/>
                    <a:gd name="T10" fmla="*/ 136 w 230"/>
                    <a:gd name="T11" fmla="*/ 218 h 221"/>
                    <a:gd name="T12" fmla="*/ 142 w 230"/>
                    <a:gd name="T13" fmla="*/ 220 h 221"/>
                    <a:gd name="T14" fmla="*/ 146 w 230"/>
                    <a:gd name="T15" fmla="*/ 219 h 221"/>
                    <a:gd name="T16" fmla="*/ 183 w 230"/>
                    <a:gd name="T17" fmla="*/ 198 h 221"/>
                    <a:gd name="T18" fmla="*/ 230 w 230"/>
                    <a:gd name="T19" fmla="*/ 167 h 221"/>
                    <a:gd name="T20" fmla="*/ 229 w 230"/>
                    <a:gd name="T21" fmla="*/ 164 h 221"/>
                    <a:gd name="T22" fmla="*/ 228 w 230"/>
                    <a:gd name="T23" fmla="*/ 163 h 221"/>
                    <a:gd name="T24" fmla="*/ 227 w 230"/>
                    <a:gd name="T25" fmla="*/ 162 h 221"/>
                    <a:gd name="T26" fmla="*/ 227 w 230"/>
                    <a:gd name="T27" fmla="*/ 161 h 221"/>
                    <a:gd name="T28" fmla="*/ 218 w 230"/>
                    <a:gd name="T29" fmla="*/ 159 h 221"/>
                    <a:gd name="T30" fmla="*/ 208 w 230"/>
                    <a:gd name="T31" fmla="*/ 145 h 221"/>
                    <a:gd name="T32" fmla="*/ 207 w 230"/>
                    <a:gd name="T33" fmla="*/ 130 h 221"/>
                    <a:gd name="T34" fmla="*/ 205 w 230"/>
                    <a:gd name="T35" fmla="*/ 124 h 221"/>
                    <a:gd name="T36" fmla="*/ 207 w 230"/>
                    <a:gd name="T37" fmla="*/ 105 h 221"/>
                    <a:gd name="T38" fmla="*/ 202 w 230"/>
                    <a:gd name="T39" fmla="*/ 89 h 221"/>
                    <a:gd name="T40" fmla="*/ 203 w 230"/>
                    <a:gd name="T41" fmla="*/ 86 h 221"/>
                    <a:gd name="T42" fmla="*/ 203 w 230"/>
                    <a:gd name="T43" fmla="*/ 84 h 221"/>
                    <a:gd name="T44" fmla="*/ 194 w 230"/>
                    <a:gd name="T45" fmla="*/ 62 h 221"/>
                    <a:gd name="T46" fmla="*/ 179 w 230"/>
                    <a:gd name="T47" fmla="*/ 38 h 221"/>
                    <a:gd name="T48" fmla="*/ 188 w 230"/>
                    <a:gd name="T49" fmla="*/ 28 h 221"/>
                    <a:gd name="T50" fmla="*/ 191 w 230"/>
                    <a:gd name="T51" fmla="*/ 19 h 221"/>
                    <a:gd name="T52" fmla="*/ 190 w 230"/>
                    <a:gd name="T53" fmla="*/ 17 h 221"/>
                    <a:gd name="T54" fmla="*/ 189 w 230"/>
                    <a:gd name="T55" fmla="*/ 14 h 221"/>
                    <a:gd name="T56" fmla="*/ 189 w 230"/>
                    <a:gd name="T57" fmla="*/ 11 h 221"/>
                    <a:gd name="T58" fmla="*/ 190 w 230"/>
                    <a:gd name="T59" fmla="*/ 7 h 221"/>
                    <a:gd name="T60" fmla="*/ 190 w 230"/>
                    <a:gd name="T61" fmla="*/ 3 h 221"/>
                    <a:gd name="T62" fmla="*/ 176 w 230"/>
                    <a:gd name="T63" fmla="*/ 1 h 221"/>
                    <a:gd name="T64" fmla="*/ 153 w 230"/>
                    <a:gd name="T65" fmla="*/ 4 h 221"/>
                    <a:gd name="T66" fmla="*/ 112 w 230"/>
                    <a:gd name="T67" fmla="*/ 7 h 221"/>
                    <a:gd name="T68" fmla="*/ 79 w 230"/>
                    <a:gd name="T69" fmla="*/ 25 h 221"/>
                    <a:gd name="T70" fmla="*/ 76 w 230"/>
                    <a:gd name="T71" fmla="*/ 28 h 221"/>
                    <a:gd name="T72" fmla="*/ 80 w 230"/>
                    <a:gd name="T73" fmla="*/ 45 h 221"/>
                    <a:gd name="T74" fmla="*/ 85 w 230"/>
                    <a:gd name="T75" fmla="*/ 59 h 221"/>
                    <a:gd name="T76" fmla="*/ 78 w 230"/>
                    <a:gd name="T77" fmla="*/ 65 h 221"/>
                    <a:gd name="T78" fmla="*/ 58 w 230"/>
                    <a:gd name="T79" fmla="*/ 70 h 221"/>
                    <a:gd name="T80" fmla="*/ 56 w 230"/>
                    <a:gd name="T81" fmla="*/ 71 h 221"/>
                    <a:gd name="T82" fmla="*/ 52 w 230"/>
                    <a:gd name="T83" fmla="*/ 80 h 221"/>
                    <a:gd name="T84" fmla="*/ 45 w 230"/>
                    <a:gd name="T85" fmla="*/ 84 h 221"/>
                    <a:gd name="T86" fmla="*/ 29 w 230"/>
                    <a:gd name="T87" fmla="*/ 93 h 221"/>
                    <a:gd name="T88" fmla="*/ 20 w 230"/>
                    <a:gd name="T89" fmla="*/ 97 h 221"/>
                    <a:gd name="T90" fmla="*/ 19 w 230"/>
                    <a:gd name="T91" fmla="*/ 97 h 221"/>
                    <a:gd name="T92" fmla="*/ 0 w 230"/>
                    <a:gd name="T93" fmla="*/ 109 h 221"/>
                    <a:gd name="T94" fmla="*/ 0 w 230"/>
                    <a:gd name="T95" fmla="*/ 122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0" h="221">
                      <a:moveTo>
                        <a:pt x="0" y="122"/>
                      </a:move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1" y="123"/>
                        <a:pt x="1" y="123"/>
                        <a:pt x="1" y="123"/>
                      </a:cubicBezTo>
                      <a:cubicBezTo>
                        <a:pt x="1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10" y="128"/>
                        <a:pt x="26" y="13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63" y="164"/>
                        <a:pt x="109" y="194"/>
                        <a:pt x="111" y="196"/>
                      </a:cubicBezTo>
                      <a:cubicBezTo>
                        <a:pt x="111" y="196"/>
                        <a:pt x="112" y="197"/>
                        <a:pt x="112" y="197"/>
                      </a:cubicBezTo>
                      <a:cubicBezTo>
                        <a:pt x="114" y="200"/>
                        <a:pt x="117" y="204"/>
                        <a:pt x="118" y="206"/>
                      </a:cubicBezTo>
                      <a:cubicBezTo>
                        <a:pt x="120" y="206"/>
                        <a:pt x="126" y="207"/>
                        <a:pt x="130" y="210"/>
                      </a:cubicBezTo>
                      <a:cubicBezTo>
                        <a:pt x="133" y="212"/>
                        <a:pt x="135" y="215"/>
                        <a:pt x="136" y="218"/>
                      </a:cubicBezTo>
                      <a:cubicBezTo>
                        <a:pt x="136" y="219"/>
                        <a:pt x="137" y="220"/>
                        <a:pt x="137" y="221"/>
                      </a:cubicBezTo>
                      <a:cubicBezTo>
                        <a:pt x="138" y="221"/>
                        <a:pt x="140" y="220"/>
                        <a:pt x="142" y="220"/>
                      </a:cubicBezTo>
                      <a:cubicBezTo>
                        <a:pt x="142" y="220"/>
                        <a:pt x="142" y="220"/>
                        <a:pt x="142" y="220"/>
                      </a:cubicBezTo>
                      <a:cubicBezTo>
                        <a:pt x="143" y="220"/>
                        <a:pt x="143" y="220"/>
                        <a:pt x="143" y="220"/>
                      </a:cubicBezTo>
                      <a:cubicBezTo>
                        <a:pt x="144" y="220"/>
                        <a:pt x="144" y="220"/>
                        <a:pt x="144" y="220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8" y="219"/>
                        <a:pt x="155" y="216"/>
                        <a:pt x="159" y="215"/>
                      </a:cubicBezTo>
                      <a:cubicBezTo>
                        <a:pt x="161" y="215"/>
                        <a:pt x="162" y="214"/>
                        <a:pt x="162" y="214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7"/>
                        <a:pt x="230" y="167"/>
                        <a:pt x="230" y="167"/>
                      </a:cubicBezTo>
                      <a:cubicBezTo>
                        <a:pt x="230" y="166"/>
                        <a:pt x="229" y="166"/>
                        <a:pt x="229" y="166"/>
                      </a:cubicBezTo>
                      <a:cubicBezTo>
                        <a:pt x="229" y="165"/>
                        <a:pt x="229" y="165"/>
                        <a:pt x="229" y="165"/>
                      </a:cubicBezTo>
                      <a:cubicBezTo>
                        <a:pt x="229" y="165"/>
                        <a:pt x="229" y="164"/>
                        <a:pt x="229" y="164"/>
                      </a:cubicBezTo>
                      <a:cubicBezTo>
                        <a:pt x="229" y="164"/>
                        <a:pt x="229" y="164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7" y="162"/>
                        <a:pt x="227" y="162"/>
                      </a:cubicBezTo>
                      <a:cubicBezTo>
                        <a:pt x="227" y="162"/>
                        <a:pt x="227" y="162"/>
                        <a:pt x="227" y="162"/>
                      </a:cubicBezTo>
                      <a:cubicBezTo>
                        <a:pt x="227" y="162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5" y="161"/>
                        <a:pt x="223" y="161"/>
                        <a:pt x="222" y="160"/>
                      </a:cubicBezTo>
                      <a:cubicBezTo>
                        <a:pt x="221" y="159"/>
                        <a:pt x="220" y="159"/>
                        <a:pt x="218" y="159"/>
                      </a:cubicBezTo>
                      <a:cubicBezTo>
                        <a:pt x="214" y="159"/>
                        <a:pt x="209" y="157"/>
                        <a:pt x="209" y="153"/>
                      </a:cubicBezTo>
                      <a:cubicBezTo>
                        <a:pt x="208" y="151"/>
                        <a:pt x="209" y="150"/>
                        <a:pt x="209" y="149"/>
                      </a:cubicBezTo>
                      <a:cubicBezTo>
                        <a:pt x="209" y="148"/>
                        <a:pt x="209" y="147"/>
                        <a:pt x="208" y="145"/>
                      </a:cubicBezTo>
                      <a:cubicBezTo>
                        <a:pt x="207" y="143"/>
                        <a:pt x="206" y="142"/>
                        <a:pt x="205" y="141"/>
                      </a:cubicBezTo>
                      <a:cubicBezTo>
                        <a:pt x="203" y="139"/>
                        <a:pt x="202" y="138"/>
                        <a:pt x="202" y="136"/>
                      </a:cubicBezTo>
                      <a:cubicBezTo>
                        <a:pt x="202" y="135"/>
                        <a:pt x="204" y="133"/>
                        <a:pt x="207" y="130"/>
                      </a:cubicBezTo>
                      <a:cubicBezTo>
                        <a:pt x="207" y="130"/>
                        <a:pt x="207" y="130"/>
                        <a:pt x="207" y="130"/>
                      </a:cubicBezTo>
                      <a:cubicBezTo>
                        <a:pt x="206" y="128"/>
                        <a:pt x="206" y="127"/>
                        <a:pt x="206" y="126"/>
                      </a:cubicBezTo>
                      <a:cubicBezTo>
                        <a:pt x="206" y="125"/>
                        <a:pt x="205" y="125"/>
                        <a:pt x="205" y="124"/>
                      </a:cubicBezTo>
                      <a:cubicBezTo>
                        <a:pt x="205" y="122"/>
                        <a:pt x="204" y="120"/>
                        <a:pt x="206" y="117"/>
                      </a:cubicBezTo>
                      <a:cubicBezTo>
                        <a:pt x="207" y="116"/>
                        <a:pt x="208" y="115"/>
                        <a:pt x="207" y="112"/>
                      </a:cubicBezTo>
                      <a:cubicBezTo>
                        <a:pt x="205" y="110"/>
                        <a:pt x="206" y="107"/>
                        <a:pt x="207" y="105"/>
                      </a:cubicBezTo>
                      <a:cubicBezTo>
                        <a:pt x="207" y="103"/>
                        <a:pt x="208" y="102"/>
                        <a:pt x="207" y="100"/>
                      </a:cubicBezTo>
                      <a:cubicBezTo>
                        <a:pt x="206" y="98"/>
                        <a:pt x="205" y="96"/>
                        <a:pt x="204" y="95"/>
                      </a:cubicBezTo>
                      <a:cubicBezTo>
                        <a:pt x="202" y="92"/>
                        <a:pt x="201" y="90"/>
                        <a:pt x="202" y="89"/>
                      </a:cubicBezTo>
                      <a:cubicBezTo>
                        <a:pt x="202" y="88"/>
                        <a:pt x="202" y="88"/>
                        <a:pt x="202" y="87"/>
                      </a:cubicBezTo>
                      <a:cubicBezTo>
                        <a:pt x="202" y="87"/>
                        <a:pt x="202" y="87"/>
                        <a:pt x="202" y="87"/>
                      </a:cubicBezTo>
                      <a:cubicBezTo>
                        <a:pt x="203" y="87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5"/>
                        <a:pt x="203" y="84"/>
                        <a:pt x="203" y="84"/>
                      </a:cubicBezTo>
                      <a:cubicBezTo>
                        <a:pt x="203" y="83"/>
                        <a:pt x="203" y="83"/>
                        <a:pt x="203" y="83"/>
                      </a:cubicBezTo>
                      <a:cubicBezTo>
                        <a:pt x="203" y="78"/>
                        <a:pt x="200" y="67"/>
                        <a:pt x="198" y="65"/>
                      </a:cubicBezTo>
                      <a:cubicBezTo>
                        <a:pt x="197" y="64"/>
                        <a:pt x="196" y="63"/>
                        <a:pt x="194" y="62"/>
                      </a:cubicBezTo>
                      <a:cubicBezTo>
                        <a:pt x="191" y="60"/>
                        <a:pt x="189" y="59"/>
                        <a:pt x="189" y="57"/>
                      </a:cubicBezTo>
                      <a:cubicBezTo>
                        <a:pt x="189" y="55"/>
                        <a:pt x="189" y="53"/>
                        <a:pt x="186" y="51"/>
                      </a:cubicBezTo>
                      <a:cubicBezTo>
                        <a:pt x="181" y="49"/>
                        <a:pt x="178" y="42"/>
                        <a:pt x="179" y="38"/>
                      </a:cubicBezTo>
                      <a:cubicBezTo>
                        <a:pt x="179" y="36"/>
                        <a:pt x="181" y="36"/>
                        <a:pt x="182" y="36"/>
                      </a:cubicBezTo>
                      <a:cubicBezTo>
                        <a:pt x="182" y="35"/>
                        <a:pt x="183" y="34"/>
                        <a:pt x="184" y="33"/>
                      </a:cubicBezTo>
                      <a:cubicBezTo>
                        <a:pt x="185" y="31"/>
                        <a:pt x="187" y="29"/>
                        <a:pt x="188" y="28"/>
                      </a:cubicBezTo>
                      <a:cubicBezTo>
                        <a:pt x="189" y="28"/>
                        <a:pt x="190" y="26"/>
                        <a:pt x="191" y="24"/>
                      </a:cubicBezTo>
                      <a:cubicBezTo>
                        <a:pt x="191" y="23"/>
                        <a:pt x="191" y="23"/>
                        <a:pt x="191" y="22"/>
                      </a:cubicBezTo>
                      <a:cubicBezTo>
                        <a:pt x="191" y="21"/>
                        <a:pt x="191" y="20"/>
                        <a:pt x="191" y="19"/>
                      </a:cubicBezTo>
                      <a:cubicBezTo>
                        <a:pt x="191" y="19"/>
                        <a:pt x="190" y="19"/>
                        <a:pt x="190" y="18"/>
                      </a:cubicBezTo>
                      <a:cubicBezTo>
                        <a:pt x="190" y="18"/>
                        <a:pt x="190" y="18"/>
                        <a:pt x="190" y="18"/>
                      </a:cubicBezTo>
                      <a:cubicBezTo>
                        <a:pt x="190" y="18"/>
                        <a:pt x="190" y="17"/>
                        <a:pt x="190" y="17"/>
                      </a:cubicBezTo>
                      <a:cubicBezTo>
                        <a:pt x="190" y="17"/>
                        <a:pt x="190" y="16"/>
                        <a:pt x="190" y="16"/>
                      </a:cubicBezTo>
                      <a:cubicBezTo>
                        <a:pt x="190" y="16"/>
                        <a:pt x="190" y="16"/>
                        <a:pt x="190" y="15"/>
                      </a:cubicBezTo>
                      <a:cubicBezTo>
                        <a:pt x="189" y="15"/>
                        <a:pt x="189" y="15"/>
                        <a:pt x="189" y="14"/>
                      </a:cubicBezTo>
                      <a:cubicBezTo>
                        <a:pt x="189" y="14"/>
                        <a:pt x="189" y="14"/>
                        <a:pt x="189" y="13"/>
                      </a:cubicBezTo>
                      <a:cubicBezTo>
                        <a:pt x="189" y="13"/>
                        <a:pt x="189" y="13"/>
                        <a:pt x="189" y="12"/>
                      </a:cubicBezTo>
                      <a:cubicBezTo>
                        <a:pt x="189" y="12"/>
                        <a:pt x="189" y="11"/>
                        <a:pt x="189" y="11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90" y="9"/>
                        <a:pt x="190" y="9"/>
                        <a:pt x="190" y="8"/>
                      </a:cubicBezTo>
                      <a:cubicBezTo>
                        <a:pt x="190" y="8"/>
                        <a:pt x="190" y="7"/>
                        <a:pt x="190" y="7"/>
                      </a:cubicBezTo>
                      <a:cubicBezTo>
                        <a:pt x="190" y="6"/>
                        <a:pt x="190" y="6"/>
                        <a:pt x="190" y="5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3"/>
                        <a:pt x="190" y="3"/>
                        <a:pt x="190" y="3"/>
                      </a:cubicBezTo>
                      <a:cubicBezTo>
                        <a:pt x="188" y="2"/>
                        <a:pt x="185" y="2"/>
                        <a:pt x="181" y="0"/>
                      </a:cubicBezTo>
                      <a:cubicBezTo>
                        <a:pt x="181" y="0"/>
                        <a:pt x="181" y="0"/>
                        <a:pt x="181" y="0"/>
                      </a:cubicBezTo>
                      <a:cubicBezTo>
                        <a:pt x="179" y="0"/>
                        <a:pt x="178" y="1"/>
                        <a:pt x="176" y="1"/>
                      </a:cubicBezTo>
                      <a:cubicBezTo>
                        <a:pt x="174" y="1"/>
                        <a:pt x="172" y="2"/>
                        <a:pt x="170" y="2"/>
                      </a:cubicBezTo>
                      <a:cubicBezTo>
                        <a:pt x="170" y="2"/>
                        <a:pt x="168" y="3"/>
                        <a:pt x="166" y="3"/>
                      </a:cubicBezTo>
                      <a:cubicBezTo>
                        <a:pt x="161" y="5"/>
                        <a:pt x="156" y="7"/>
                        <a:pt x="153" y="4"/>
                      </a:cubicBezTo>
                      <a:cubicBezTo>
                        <a:pt x="153" y="4"/>
                        <a:pt x="153" y="4"/>
                        <a:pt x="149" y="4"/>
                      </a:cubicBezTo>
                      <a:cubicBezTo>
                        <a:pt x="143" y="4"/>
                        <a:pt x="134" y="5"/>
                        <a:pt x="126" y="6"/>
                      </a:cubicBezTo>
                      <a:cubicBezTo>
                        <a:pt x="120" y="7"/>
                        <a:pt x="115" y="7"/>
                        <a:pt x="112" y="7"/>
                      </a:cubicBezTo>
                      <a:cubicBezTo>
                        <a:pt x="108" y="8"/>
                        <a:pt x="106" y="10"/>
                        <a:pt x="103" y="13"/>
                      </a:cubicBezTo>
                      <a:cubicBezTo>
                        <a:pt x="100" y="15"/>
                        <a:pt x="98" y="17"/>
                        <a:pt x="95" y="17"/>
                      </a:cubicBezTo>
                      <a:cubicBezTo>
                        <a:pt x="90" y="17"/>
                        <a:pt x="83" y="21"/>
                        <a:pt x="79" y="25"/>
                      </a:cubicBezTo>
                      <a:cubicBezTo>
                        <a:pt x="78" y="26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9" y="31"/>
                        <a:pt x="80" y="35"/>
                        <a:pt x="80" y="41"/>
                      </a:cubicBezTo>
                      <a:cubicBezTo>
                        <a:pt x="80" y="42"/>
                        <a:pt x="80" y="44"/>
                        <a:pt x="80" y="45"/>
                      </a:cubicBezTo>
                      <a:cubicBezTo>
                        <a:pt x="80" y="47"/>
                        <a:pt x="80" y="49"/>
                        <a:pt x="80" y="49"/>
                      </a:cubicBezTo>
                      <a:cubicBezTo>
                        <a:pt x="83" y="51"/>
                        <a:pt x="85" y="57"/>
                        <a:pt x="85" y="58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6" y="61"/>
                        <a:pt x="85" y="63"/>
                        <a:pt x="84" y="64"/>
                      </a:cubicBezTo>
                      <a:cubicBezTo>
                        <a:pt x="83" y="65"/>
                        <a:pt x="82" y="65"/>
                        <a:pt x="81" y="65"/>
                      </a:cubicBezTo>
                      <a:cubicBezTo>
                        <a:pt x="80" y="65"/>
                        <a:pt x="79" y="65"/>
                        <a:pt x="78" y="65"/>
                      </a:cubicBezTo>
                      <a:cubicBezTo>
                        <a:pt x="76" y="65"/>
                        <a:pt x="73" y="65"/>
                        <a:pt x="70" y="65"/>
                      </a:cubicBezTo>
                      <a:cubicBezTo>
                        <a:pt x="68" y="65"/>
                        <a:pt x="67" y="65"/>
                        <a:pt x="66" y="65"/>
                      </a:cubicBezTo>
                      <a:cubicBezTo>
                        <a:pt x="65" y="68"/>
                        <a:pt x="61" y="70"/>
                        <a:pt x="58" y="70"/>
                      </a:cubicBezTo>
                      <a:cubicBezTo>
                        <a:pt x="57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2"/>
                        <a:pt x="56" y="73"/>
                        <a:pt x="56" y="74"/>
                      </a:cubicBezTo>
                      <a:cubicBezTo>
                        <a:pt x="56" y="76"/>
                        <a:pt x="56" y="78"/>
                        <a:pt x="55" y="79"/>
                      </a:cubicBezTo>
                      <a:cubicBezTo>
                        <a:pt x="54" y="80"/>
                        <a:pt x="54" y="80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1" y="82"/>
                        <a:pt x="50" y="83"/>
                        <a:pt x="47" y="83"/>
                      </a:cubicBezTo>
                      <a:cubicBezTo>
                        <a:pt x="47" y="84"/>
                        <a:pt x="46" y="84"/>
                        <a:pt x="45" y="84"/>
                      </a:cubicBezTo>
                      <a:cubicBezTo>
                        <a:pt x="44" y="84"/>
                        <a:pt x="41" y="84"/>
                        <a:pt x="41" y="84"/>
                      </a:cubicBezTo>
                      <a:cubicBezTo>
                        <a:pt x="41" y="89"/>
                        <a:pt x="38" y="92"/>
                        <a:pt x="33" y="93"/>
                      </a:cubicBezTo>
                      <a:cubicBezTo>
                        <a:pt x="32" y="93"/>
                        <a:pt x="30" y="93"/>
                        <a:pt x="29" y="93"/>
                      </a:cubicBezTo>
                      <a:cubicBezTo>
                        <a:pt x="28" y="93"/>
                        <a:pt x="26" y="93"/>
                        <a:pt x="25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6"/>
                        <a:pt x="23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8" y="97"/>
                        <a:pt x="17" y="97"/>
                        <a:pt x="17" y="97"/>
                      </a:cubicBezTo>
                      <a:cubicBezTo>
                        <a:pt x="12" y="100"/>
                        <a:pt x="2" y="106"/>
                        <a:pt x="0" y="108"/>
                      </a:cubicBezTo>
                      <a:cubicBezTo>
                        <a:pt x="0" y="108"/>
                        <a:pt x="0" y="108"/>
                        <a:pt x="0" y="109"/>
                      </a:cubicBezTo>
                      <a:cubicBezTo>
                        <a:pt x="0" y="110"/>
                        <a:pt x="0" y="114"/>
                        <a:pt x="0" y="118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6" name="Freeform 1297"/>
                <p:cNvSpPr>
                  <a:spLocks/>
                </p:cNvSpPr>
                <p:nvPr/>
              </p:nvSpPr>
              <p:spPr bwMode="auto">
                <a:xfrm>
                  <a:off x="1649" y="257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7" name="Freeform 1298"/>
                <p:cNvSpPr>
                  <a:spLocks/>
                </p:cNvSpPr>
                <p:nvPr/>
              </p:nvSpPr>
              <p:spPr bwMode="auto">
                <a:xfrm>
                  <a:off x="1576" y="265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8" name="Freeform 1299"/>
                <p:cNvSpPr>
                  <a:spLocks/>
                </p:cNvSpPr>
                <p:nvPr/>
              </p:nvSpPr>
              <p:spPr bwMode="auto">
                <a:xfrm>
                  <a:off x="1595" y="2643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2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4" y="1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9" name="Freeform 1300"/>
                <p:cNvSpPr>
                  <a:spLocks/>
                </p:cNvSpPr>
                <p:nvPr/>
              </p:nvSpPr>
              <p:spPr bwMode="auto">
                <a:xfrm>
                  <a:off x="1649" y="25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0" name="Freeform 1301"/>
                <p:cNvSpPr>
                  <a:spLocks/>
                </p:cNvSpPr>
                <p:nvPr/>
              </p:nvSpPr>
              <p:spPr bwMode="auto">
                <a:xfrm>
                  <a:off x="1757" y="256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1" name="Freeform 1302"/>
                <p:cNvSpPr>
                  <a:spLocks/>
                </p:cNvSpPr>
                <p:nvPr/>
              </p:nvSpPr>
              <p:spPr bwMode="auto">
                <a:xfrm>
                  <a:off x="1758" y="25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2" name="Freeform 1303"/>
                <p:cNvSpPr>
                  <a:spLocks/>
                </p:cNvSpPr>
                <p:nvPr/>
              </p:nvSpPr>
              <p:spPr bwMode="auto">
                <a:xfrm>
                  <a:off x="1770" y="26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3" name="Freeform 1304"/>
                <p:cNvSpPr>
                  <a:spLocks/>
                </p:cNvSpPr>
                <p:nvPr/>
              </p:nvSpPr>
              <p:spPr bwMode="auto">
                <a:xfrm>
                  <a:off x="1759" y="2570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4" name="Freeform 1305"/>
                <p:cNvSpPr>
                  <a:spLocks/>
                </p:cNvSpPr>
                <p:nvPr/>
              </p:nvSpPr>
              <p:spPr bwMode="auto">
                <a:xfrm>
                  <a:off x="1757" y="256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5" name="Freeform 1306"/>
                <p:cNvSpPr>
                  <a:spLocks/>
                </p:cNvSpPr>
                <p:nvPr/>
              </p:nvSpPr>
              <p:spPr bwMode="auto">
                <a:xfrm>
                  <a:off x="1757" y="25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6" name="Freeform 1307"/>
                <p:cNvSpPr>
                  <a:spLocks/>
                </p:cNvSpPr>
                <p:nvPr/>
              </p:nvSpPr>
              <p:spPr bwMode="auto">
                <a:xfrm>
                  <a:off x="1758" y="25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7" name="Freeform 1308"/>
                <p:cNvSpPr>
                  <a:spLocks/>
                </p:cNvSpPr>
                <p:nvPr/>
              </p:nvSpPr>
              <p:spPr bwMode="auto">
                <a:xfrm>
                  <a:off x="1758" y="25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8" name="Freeform 1309"/>
                <p:cNvSpPr>
                  <a:spLocks/>
                </p:cNvSpPr>
                <p:nvPr/>
              </p:nvSpPr>
              <p:spPr bwMode="auto">
                <a:xfrm>
                  <a:off x="1758" y="255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9" name="Freeform 1310"/>
                <p:cNvSpPr>
                  <a:spLocks/>
                </p:cNvSpPr>
                <p:nvPr/>
              </p:nvSpPr>
              <p:spPr bwMode="auto">
                <a:xfrm>
                  <a:off x="1773" y="2603"/>
                  <a:ext cx="159" cy="152"/>
                </a:xfrm>
                <a:custGeom>
                  <a:avLst/>
                  <a:gdLst>
                    <a:gd name="T0" fmla="*/ 3 w 166"/>
                    <a:gd name="T1" fmla="*/ 34 h 159"/>
                    <a:gd name="T2" fmla="*/ 2 w 166"/>
                    <a:gd name="T3" fmla="*/ 35 h 159"/>
                    <a:gd name="T4" fmla="*/ 1 w 166"/>
                    <a:gd name="T5" fmla="*/ 35 h 159"/>
                    <a:gd name="T6" fmla="*/ 0 w 166"/>
                    <a:gd name="T7" fmla="*/ 36 h 159"/>
                    <a:gd name="T8" fmla="*/ 0 w 166"/>
                    <a:gd name="T9" fmla="*/ 36 h 159"/>
                    <a:gd name="T10" fmla="*/ 1 w 166"/>
                    <a:gd name="T11" fmla="*/ 40 h 159"/>
                    <a:gd name="T12" fmla="*/ 5 w 166"/>
                    <a:gd name="T13" fmla="*/ 53 h 159"/>
                    <a:gd name="T14" fmla="*/ 3 w 166"/>
                    <a:gd name="T15" fmla="*/ 67 h 159"/>
                    <a:gd name="T16" fmla="*/ 4 w 166"/>
                    <a:gd name="T17" fmla="*/ 73 h 159"/>
                    <a:gd name="T18" fmla="*/ 5 w 166"/>
                    <a:gd name="T19" fmla="*/ 79 h 159"/>
                    <a:gd name="T20" fmla="*/ 0 w 166"/>
                    <a:gd name="T21" fmla="*/ 84 h 159"/>
                    <a:gd name="T22" fmla="*/ 5 w 166"/>
                    <a:gd name="T23" fmla="*/ 89 h 159"/>
                    <a:gd name="T24" fmla="*/ 7 w 166"/>
                    <a:gd name="T25" fmla="*/ 99 h 159"/>
                    <a:gd name="T26" fmla="*/ 18 w 166"/>
                    <a:gd name="T27" fmla="*/ 103 h 159"/>
                    <a:gd name="T28" fmla="*/ 22 w 166"/>
                    <a:gd name="T29" fmla="*/ 105 h 159"/>
                    <a:gd name="T30" fmla="*/ 23 w 166"/>
                    <a:gd name="T31" fmla="*/ 105 h 159"/>
                    <a:gd name="T32" fmla="*/ 24 w 166"/>
                    <a:gd name="T33" fmla="*/ 106 h 159"/>
                    <a:gd name="T34" fmla="*/ 25 w 166"/>
                    <a:gd name="T35" fmla="*/ 108 h 159"/>
                    <a:gd name="T36" fmla="*/ 26 w 166"/>
                    <a:gd name="T37" fmla="*/ 109 h 159"/>
                    <a:gd name="T38" fmla="*/ 27 w 166"/>
                    <a:gd name="T39" fmla="*/ 111 h 159"/>
                    <a:gd name="T40" fmla="*/ 28 w 166"/>
                    <a:gd name="T41" fmla="*/ 113 h 159"/>
                    <a:gd name="T42" fmla="*/ 28 w 166"/>
                    <a:gd name="T43" fmla="*/ 114 h 159"/>
                    <a:gd name="T44" fmla="*/ 43 w 166"/>
                    <a:gd name="T45" fmla="*/ 117 h 159"/>
                    <a:gd name="T46" fmla="*/ 51 w 166"/>
                    <a:gd name="T47" fmla="*/ 124 h 159"/>
                    <a:gd name="T48" fmla="*/ 153 w 166"/>
                    <a:gd name="T49" fmla="*/ 159 h 159"/>
                    <a:gd name="T50" fmla="*/ 164 w 166"/>
                    <a:gd name="T51" fmla="*/ 154 h 159"/>
                    <a:gd name="T52" fmla="*/ 164 w 166"/>
                    <a:gd name="T53" fmla="*/ 131 h 159"/>
                    <a:gd name="T54" fmla="*/ 163 w 166"/>
                    <a:gd name="T55" fmla="*/ 39 h 159"/>
                    <a:gd name="T56" fmla="*/ 165 w 166"/>
                    <a:gd name="T57" fmla="*/ 24 h 159"/>
                    <a:gd name="T58" fmla="*/ 166 w 166"/>
                    <a:gd name="T59" fmla="*/ 13 h 159"/>
                    <a:gd name="T60" fmla="*/ 152 w 166"/>
                    <a:gd name="T61" fmla="*/ 10 h 159"/>
                    <a:gd name="T62" fmla="*/ 135 w 166"/>
                    <a:gd name="T63" fmla="*/ 1 h 159"/>
                    <a:gd name="T64" fmla="*/ 113 w 166"/>
                    <a:gd name="T65" fmla="*/ 17 h 159"/>
                    <a:gd name="T66" fmla="*/ 104 w 166"/>
                    <a:gd name="T67" fmla="*/ 32 h 159"/>
                    <a:gd name="T68" fmla="*/ 74 w 166"/>
                    <a:gd name="T69" fmla="*/ 21 h 159"/>
                    <a:gd name="T70" fmla="*/ 60 w 166"/>
                    <a:gd name="T71" fmla="*/ 11 h 159"/>
                    <a:gd name="T72" fmla="*/ 49 w 166"/>
                    <a:gd name="T73" fmla="*/ 5 h 159"/>
                    <a:gd name="T74" fmla="*/ 35 w 166"/>
                    <a:gd name="T75" fmla="*/ 3 h 159"/>
                    <a:gd name="T76" fmla="*/ 23 w 166"/>
                    <a:gd name="T77" fmla="*/ 1 h 159"/>
                    <a:gd name="T78" fmla="*/ 23 w 166"/>
                    <a:gd name="T79" fmla="*/ 3 h 159"/>
                    <a:gd name="T80" fmla="*/ 23 w 166"/>
                    <a:gd name="T81" fmla="*/ 4 h 159"/>
                    <a:gd name="T82" fmla="*/ 23 w 166"/>
                    <a:gd name="T83" fmla="*/ 4 h 159"/>
                    <a:gd name="T84" fmla="*/ 18 w 166"/>
                    <a:gd name="T85" fmla="*/ 9 h 159"/>
                    <a:gd name="T86" fmla="*/ 16 w 166"/>
                    <a:gd name="T87" fmla="*/ 10 h 159"/>
                    <a:gd name="T88" fmla="*/ 9 w 166"/>
                    <a:gd name="T89" fmla="*/ 17 h 159"/>
                    <a:gd name="T90" fmla="*/ 7 w 166"/>
                    <a:gd name="T91" fmla="*/ 3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66" h="159">
                      <a:moveTo>
                        <a:pt x="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8"/>
                        <a:pt x="1" y="39"/>
                        <a:pt x="1" y="40"/>
                      </a:cubicBezTo>
                      <a:cubicBezTo>
                        <a:pt x="2" y="41"/>
                        <a:pt x="4" y="43"/>
                        <a:pt x="5" y="45"/>
                      </a:cubicBezTo>
                      <a:cubicBezTo>
                        <a:pt x="6" y="49"/>
                        <a:pt x="5" y="51"/>
                        <a:pt x="5" y="53"/>
                      </a:cubicBezTo>
                      <a:cubicBezTo>
                        <a:pt x="4" y="55"/>
                        <a:pt x="4" y="56"/>
                        <a:pt x="4" y="57"/>
                      </a:cubicBezTo>
                      <a:cubicBezTo>
                        <a:pt x="7" y="62"/>
                        <a:pt x="5" y="65"/>
                        <a:pt x="3" y="67"/>
                      </a:cubicBezTo>
                      <a:cubicBezTo>
                        <a:pt x="3" y="68"/>
                        <a:pt x="3" y="69"/>
                        <a:pt x="3" y="70"/>
                      </a:cubicBezTo>
                      <a:cubicBezTo>
                        <a:pt x="3" y="71"/>
                        <a:pt x="4" y="72"/>
                        <a:pt x="4" y="73"/>
                      </a:cubicBezTo>
                      <a:cubicBezTo>
                        <a:pt x="4" y="73"/>
                        <a:pt x="4" y="74"/>
                        <a:pt x="4" y="75"/>
                      </a:cubicBezTo>
                      <a:cubicBezTo>
                        <a:pt x="5" y="76"/>
                        <a:pt x="6" y="78"/>
                        <a:pt x="5" y="79"/>
                      </a:cubicBezTo>
                      <a:cubicBezTo>
                        <a:pt x="5" y="79"/>
                        <a:pt x="4" y="80"/>
                        <a:pt x="4" y="80"/>
                      </a:cubicBezTo>
                      <a:cubicBezTo>
                        <a:pt x="2" y="82"/>
                        <a:pt x="1" y="83"/>
                        <a:pt x="0" y="84"/>
                      </a:cubicBezTo>
                      <a:cubicBezTo>
                        <a:pt x="0" y="84"/>
                        <a:pt x="1" y="85"/>
                        <a:pt x="2" y="85"/>
                      </a:cubicBezTo>
                      <a:cubicBezTo>
                        <a:pt x="3" y="86"/>
                        <a:pt x="4" y="88"/>
                        <a:pt x="5" y="89"/>
                      </a:cubicBezTo>
                      <a:cubicBezTo>
                        <a:pt x="7" y="93"/>
                        <a:pt x="7" y="95"/>
                        <a:pt x="7" y="97"/>
                      </a:cubicBezTo>
                      <a:cubicBezTo>
                        <a:pt x="7" y="98"/>
                        <a:pt x="6" y="98"/>
                        <a:pt x="7" y="99"/>
                      </a:cubicBezTo>
                      <a:cubicBezTo>
                        <a:pt x="7" y="100"/>
                        <a:pt x="10" y="102"/>
                        <a:pt x="12" y="102"/>
                      </a:cubicBezTo>
                      <a:cubicBezTo>
                        <a:pt x="15" y="102"/>
                        <a:pt x="16" y="103"/>
                        <a:pt x="18" y="103"/>
                      </a:cubicBezTo>
                      <a:cubicBezTo>
                        <a:pt x="19" y="104"/>
                        <a:pt x="20" y="104"/>
                        <a:pt x="21" y="104"/>
                      </a:cubicBezTo>
                      <a:cubicBezTo>
                        <a:pt x="21" y="104"/>
                        <a:pt x="22" y="104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4" y="105"/>
                        <a:pt x="24" y="106"/>
                        <a:pt x="24" y="106"/>
                      </a:cubicBezTo>
                      <a:cubicBezTo>
                        <a:pt x="24" y="106"/>
                        <a:pt x="24" y="106"/>
                        <a:pt x="24" y="106"/>
                      </a:cubicBezTo>
                      <a:cubicBezTo>
                        <a:pt x="25" y="106"/>
                        <a:pt x="25" y="107"/>
                        <a:pt x="25" y="107"/>
                      </a:cubicBezTo>
                      <a:cubicBezTo>
                        <a:pt x="25" y="107"/>
                        <a:pt x="25" y="107"/>
                        <a:pt x="25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9"/>
                        <a:pt x="26" y="109"/>
                        <a:pt x="26" y="109"/>
                      </a:cubicBezTo>
                      <a:cubicBezTo>
                        <a:pt x="26" y="109"/>
                        <a:pt x="26" y="110"/>
                        <a:pt x="27" y="110"/>
                      </a:cubicBezTo>
                      <a:cubicBezTo>
                        <a:pt x="27" y="110"/>
                        <a:pt x="27" y="111"/>
                        <a:pt x="27" y="111"/>
                      </a:cubicBezTo>
                      <a:cubicBezTo>
                        <a:pt x="27" y="111"/>
                        <a:pt x="27" y="111"/>
                        <a:pt x="27" y="112"/>
                      </a:cubicBezTo>
                      <a:cubicBezTo>
                        <a:pt x="27" y="112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4"/>
                      </a:cubicBezTo>
                      <a:cubicBezTo>
                        <a:pt x="28" y="114"/>
                        <a:pt x="28" y="114"/>
                        <a:pt x="28" y="114"/>
                      </a:cubicBezTo>
                      <a:cubicBezTo>
                        <a:pt x="31" y="114"/>
                        <a:pt x="38" y="115"/>
                        <a:pt x="42" y="117"/>
                      </a:cubicBezTo>
                      <a:cubicBezTo>
                        <a:pt x="42" y="117"/>
                        <a:pt x="42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ubicBezTo>
                        <a:pt x="47" y="120"/>
                        <a:pt x="50" y="122"/>
                        <a:pt x="51" y="12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153" y="159"/>
                        <a:pt x="153" y="159"/>
                        <a:pt x="153" y="159"/>
                      </a:cubicBezTo>
                      <a:cubicBezTo>
                        <a:pt x="153" y="154"/>
                        <a:pt x="153" y="154"/>
                        <a:pt x="153" y="154"/>
                      </a:cubicBezTo>
                      <a:cubicBezTo>
                        <a:pt x="164" y="154"/>
                        <a:pt x="164" y="154"/>
                        <a:pt x="164" y="154"/>
                      </a:cubicBezTo>
                      <a:cubicBezTo>
                        <a:pt x="164" y="135"/>
                        <a:pt x="164" y="135"/>
                        <a:pt x="164" y="135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164" y="46"/>
                        <a:pt x="164" y="46"/>
                        <a:pt x="164" y="46"/>
                      </a:cubicBezTo>
                      <a:cubicBezTo>
                        <a:pt x="164" y="43"/>
                        <a:pt x="163" y="41"/>
                        <a:pt x="163" y="39"/>
                      </a:cubicBezTo>
                      <a:cubicBezTo>
                        <a:pt x="162" y="35"/>
                        <a:pt x="161" y="31"/>
                        <a:pt x="164" y="28"/>
                      </a:cubicBezTo>
                      <a:cubicBezTo>
                        <a:pt x="165" y="26"/>
                        <a:pt x="165" y="26"/>
                        <a:pt x="165" y="24"/>
                      </a:cubicBezTo>
                      <a:cubicBezTo>
                        <a:pt x="164" y="22"/>
                        <a:pt x="164" y="19"/>
                        <a:pt x="165" y="14"/>
                      </a:cubicBezTo>
                      <a:cubicBezTo>
                        <a:pt x="166" y="13"/>
                        <a:pt x="166" y="13"/>
                        <a:pt x="166" y="13"/>
                      </a:cubicBezTo>
                      <a:cubicBezTo>
                        <a:pt x="166" y="12"/>
                        <a:pt x="161" y="11"/>
                        <a:pt x="157" y="11"/>
                      </a:cubicBezTo>
                      <a:cubicBezTo>
                        <a:pt x="156" y="10"/>
                        <a:pt x="154" y="10"/>
                        <a:pt x="152" y="10"/>
                      </a:cubicBezTo>
                      <a:cubicBezTo>
                        <a:pt x="147" y="9"/>
                        <a:pt x="145" y="7"/>
                        <a:pt x="143" y="5"/>
                      </a:cubicBezTo>
                      <a:cubicBezTo>
                        <a:pt x="142" y="3"/>
                        <a:pt x="140" y="1"/>
                        <a:pt x="135" y="1"/>
                      </a:cubicBezTo>
                      <a:cubicBezTo>
                        <a:pt x="125" y="0"/>
                        <a:pt x="112" y="9"/>
                        <a:pt x="112" y="12"/>
                      </a:cubicBezTo>
                      <a:cubicBezTo>
                        <a:pt x="112" y="13"/>
                        <a:pt x="113" y="15"/>
                        <a:pt x="113" y="17"/>
                      </a:cubicBezTo>
                      <a:cubicBezTo>
                        <a:pt x="115" y="20"/>
                        <a:pt x="116" y="24"/>
                        <a:pt x="113" y="28"/>
                      </a:cubicBezTo>
                      <a:cubicBezTo>
                        <a:pt x="111" y="31"/>
                        <a:pt x="108" y="32"/>
                        <a:pt x="104" y="32"/>
                      </a:cubicBezTo>
                      <a:cubicBezTo>
                        <a:pt x="100" y="32"/>
                        <a:pt x="96" y="31"/>
                        <a:pt x="93" y="28"/>
                      </a:cubicBezTo>
                      <a:cubicBezTo>
                        <a:pt x="87" y="23"/>
                        <a:pt x="79" y="21"/>
                        <a:pt x="74" y="21"/>
                      </a:cubicBezTo>
                      <a:cubicBezTo>
                        <a:pt x="69" y="21"/>
                        <a:pt x="65" y="20"/>
                        <a:pt x="62" y="17"/>
                      </a:cubicBezTo>
                      <a:cubicBezTo>
                        <a:pt x="61" y="15"/>
                        <a:pt x="60" y="13"/>
                        <a:pt x="60" y="11"/>
                      </a:cubicBezTo>
                      <a:cubicBezTo>
                        <a:pt x="61" y="10"/>
                        <a:pt x="61" y="8"/>
                        <a:pt x="55" y="7"/>
                      </a:cubicBezTo>
                      <a:cubicBezTo>
                        <a:pt x="53" y="6"/>
                        <a:pt x="51" y="6"/>
                        <a:pt x="49" y="5"/>
                      </a:cubicBezTo>
                      <a:cubicBezTo>
                        <a:pt x="46" y="4"/>
                        <a:pt x="43" y="2"/>
                        <a:pt x="39" y="2"/>
                      </a:cubicBezTo>
                      <a:cubicBezTo>
                        <a:pt x="38" y="2"/>
                        <a:pt x="36" y="2"/>
                        <a:pt x="35" y="3"/>
                      </a:cubicBezTo>
                      <a:cubicBezTo>
                        <a:pt x="31" y="3"/>
                        <a:pt x="26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8"/>
                        <a:pt x="20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4" y="12"/>
                        <a:pt x="13" y="13"/>
                        <a:pt x="12" y="14"/>
                      </a:cubicBezTo>
                      <a:cubicBezTo>
                        <a:pt x="11" y="15"/>
                        <a:pt x="10" y="16"/>
                        <a:pt x="9" y="17"/>
                      </a:cubicBezTo>
                      <a:cubicBezTo>
                        <a:pt x="8" y="18"/>
                        <a:pt x="8" y="19"/>
                        <a:pt x="9" y="20"/>
                      </a:cubicBezTo>
                      <a:cubicBezTo>
                        <a:pt x="10" y="22"/>
                        <a:pt x="8" y="28"/>
                        <a:pt x="7" y="30"/>
                      </a:cubicBezTo>
                      <a:cubicBezTo>
                        <a:pt x="6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0" name="Rectangle 1311"/>
                <p:cNvSpPr>
                  <a:spLocks noChangeArrowheads="1"/>
                </p:cNvSpPr>
                <p:nvPr/>
              </p:nvSpPr>
              <p:spPr bwMode="auto">
                <a:xfrm>
                  <a:off x="1795" y="260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1" name="Freeform 1312"/>
                <p:cNvSpPr>
                  <a:spLocks/>
                </p:cNvSpPr>
                <p:nvPr/>
              </p:nvSpPr>
              <p:spPr bwMode="auto">
                <a:xfrm>
                  <a:off x="1795" y="26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2" name="Freeform 1313"/>
                <p:cNvSpPr>
                  <a:spLocks/>
                </p:cNvSpPr>
                <p:nvPr/>
              </p:nvSpPr>
              <p:spPr bwMode="auto">
                <a:xfrm>
                  <a:off x="1776" y="2631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0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3" name="Freeform 1314"/>
                <p:cNvSpPr>
                  <a:spLocks/>
                </p:cNvSpPr>
                <p:nvPr/>
              </p:nvSpPr>
              <p:spPr bwMode="auto">
                <a:xfrm>
                  <a:off x="1782" y="2612"/>
                  <a:ext cx="6" cy="7"/>
                </a:xfrm>
                <a:custGeom>
                  <a:avLst/>
                  <a:gdLst>
                    <a:gd name="T0" fmla="*/ 7 w 7"/>
                    <a:gd name="T1" fmla="*/ 0 h 7"/>
                    <a:gd name="T2" fmla="*/ 3 w 7"/>
                    <a:gd name="T3" fmla="*/ 4 h 7"/>
                    <a:gd name="T4" fmla="*/ 0 w 7"/>
                    <a:gd name="T5" fmla="*/ 7 h 7"/>
                    <a:gd name="T6" fmla="*/ 3 w 7"/>
                    <a:gd name="T7" fmla="*/ 4 h 7"/>
                    <a:gd name="T8" fmla="*/ 7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cubicBezTo>
                        <a:pt x="5" y="2"/>
                        <a:pt x="4" y="3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6"/>
                        <a:pt x="2" y="5"/>
                        <a:pt x="3" y="4"/>
                      </a:cubicBezTo>
                      <a:cubicBezTo>
                        <a:pt x="4" y="3"/>
                        <a:pt x="5" y="2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4" name="Freeform 1315"/>
                <p:cNvSpPr>
                  <a:spLocks/>
                </p:cNvSpPr>
                <p:nvPr/>
              </p:nvSpPr>
              <p:spPr bwMode="auto">
                <a:xfrm>
                  <a:off x="1795" y="260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5" name="Freeform 1316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6" name="Oval 1317"/>
                <p:cNvSpPr>
                  <a:spLocks noChangeArrowheads="1"/>
                </p:cNvSpPr>
                <p:nvPr/>
              </p:nvSpPr>
              <p:spPr bwMode="auto">
                <a:xfrm>
                  <a:off x="1773" y="2637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7" name="Freeform 1318"/>
                <p:cNvSpPr>
                  <a:spLocks/>
                </p:cNvSpPr>
                <p:nvPr/>
              </p:nvSpPr>
              <p:spPr bwMode="auto">
                <a:xfrm>
                  <a:off x="1795" y="270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8" name="Freeform 1319"/>
                <p:cNvSpPr>
                  <a:spLocks/>
                </p:cNvSpPr>
                <p:nvPr/>
              </p:nvSpPr>
              <p:spPr bwMode="auto">
                <a:xfrm>
                  <a:off x="1794" y="27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9" name="Freeform 1320"/>
                <p:cNvSpPr>
                  <a:spLocks/>
                </p:cNvSpPr>
                <p:nvPr/>
              </p:nvSpPr>
              <p:spPr bwMode="auto">
                <a:xfrm>
                  <a:off x="1797" y="270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0" name="Freeform 1321"/>
                <p:cNvSpPr>
                  <a:spLocks/>
                </p:cNvSpPr>
                <p:nvPr/>
              </p:nvSpPr>
              <p:spPr bwMode="auto">
                <a:xfrm>
                  <a:off x="1775" y="26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1" name="Freeform 1322"/>
                <p:cNvSpPr>
                  <a:spLocks/>
                </p:cNvSpPr>
                <p:nvPr/>
              </p:nvSpPr>
              <p:spPr bwMode="auto">
                <a:xfrm>
                  <a:off x="1800" y="27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2" name="Freeform 1323"/>
                <p:cNvSpPr>
                  <a:spLocks/>
                </p:cNvSpPr>
                <p:nvPr/>
              </p:nvSpPr>
              <p:spPr bwMode="auto">
                <a:xfrm>
                  <a:off x="1796" y="270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3" name="Freeform 1324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4" name="Freeform 1325"/>
                <p:cNvSpPr>
                  <a:spLocks/>
                </p:cNvSpPr>
                <p:nvPr/>
              </p:nvSpPr>
              <p:spPr bwMode="auto">
                <a:xfrm>
                  <a:off x="1798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5" name="Freeform 1326"/>
                <p:cNvSpPr>
                  <a:spLocks/>
                </p:cNvSpPr>
                <p:nvPr/>
              </p:nvSpPr>
              <p:spPr bwMode="auto">
                <a:xfrm>
                  <a:off x="1799" y="270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6" name="Freeform 1327"/>
                <p:cNvSpPr>
                  <a:spLocks/>
                </p:cNvSpPr>
                <p:nvPr/>
              </p:nvSpPr>
              <p:spPr bwMode="auto">
                <a:xfrm>
                  <a:off x="1773" y="26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7" name="Freeform 1328"/>
                <p:cNvSpPr>
                  <a:spLocks/>
                </p:cNvSpPr>
                <p:nvPr/>
              </p:nvSpPr>
              <p:spPr bwMode="auto">
                <a:xfrm>
                  <a:off x="1774" y="2635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  <a:gd name="T10" fmla="*/ 1 w 2"/>
                    <a:gd name="T11" fmla="*/ 1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8" name="Freeform 1329"/>
                <p:cNvSpPr>
                  <a:spLocks/>
                </p:cNvSpPr>
                <p:nvPr/>
              </p:nvSpPr>
              <p:spPr bwMode="auto">
                <a:xfrm>
                  <a:off x="1490" y="2824"/>
                  <a:ext cx="16" cy="4"/>
                </a:xfrm>
                <a:custGeom>
                  <a:avLst/>
                  <a:gdLst>
                    <a:gd name="T0" fmla="*/ 0 w 17"/>
                    <a:gd name="T1" fmla="*/ 5 h 5"/>
                    <a:gd name="T2" fmla="*/ 0 w 17"/>
                    <a:gd name="T3" fmla="*/ 5 h 5"/>
                    <a:gd name="T4" fmla="*/ 0 w 17"/>
                    <a:gd name="T5" fmla="*/ 5 h 5"/>
                    <a:gd name="T6" fmla="*/ 1 w 17"/>
                    <a:gd name="T7" fmla="*/ 5 h 5"/>
                    <a:gd name="T8" fmla="*/ 12 w 17"/>
                    <a:gd name="T9" fmla="*/ 2 h 5"/>
                    <a:gd name="T10" fmla="*/ 17 w 17"/>
                    <a:gd name="T11" fmla="*/ 1 h 5"/>
                    <a:gd name="T12" fmla="*/ 14 w 17"/>
                    <a:gd name="T13" fmla="*/ 1 h 5"/>
                    <a:gd name="T14" fmla="*/ 11 w 17"/>
                    <a:gd name="T15" fmla="*/ 2 h 5"/>
                    <a:gd name="T16" fmla="*/ 11 w 17"/>
                    <a:gd name="T17" fmla="*/ 2 h 5"/>
                    <a:gd name="T18" fmla="*/ 8 w 17"/>
                    <a:gd name="T19" fmla="*/ 3 h 5"/>
                    <a:gd name="T20" fmla="*/ 8 w 17"/>
                    <a:gd name="T21" fmla="*/ 3 h 5"/>
                    <a:gd name="T22" fmla="*/ 4 w 17"/>
                    <a:gd name="T23" fmla="*/ 3 h 5"/>
                    <a:gd name="T24" fmla="*/ 4 w 17"/>
                    <a:gd name="T25" fmla="*/ 3 h 5"/>
                    <a:gd name="T26" fmla="*/ 1 w 17"/>
                    <a:gd name="T27" fmla="*/ 3 h 5"/>
                    <a:gd name="T28" fmla="*/ 1 w 17"/>
                    <a:gd name="T29" fmla="*/ 3 h 5"/>
                    <a:gd name="T30" fmla="*/ 0 w 17"/>
                    <a:gd name="T3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4" y="5"/>
                        <a:pt x="11" y="4"/>
                        <a:pt x="12" y="2"/>
                      </a:cubicBezTo>
                      <a:cubicBezTo>
                        <a:pt x="14" y="1"/>
                        <a:pt x="15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3" y="1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9" name="Freeform 1330"/>
                <p:cNvSpPr>
                  <a:spLocks/>
                </p:cNvSpPr>
                <p:nvPr/>
              </p:nvSpPr>
              <p:spPr bwMode="auto">
                <a:xfrm>
                  <a:off x="1483" y="2793"/>
                  <a:ext cx="59" cy="45"/>
                </a:xfrm>
                <a:custGeom>
                  <a:avLst/>
                  <a:gdLst>
                    <a:gd name="T0" fmla="*/ 39 w 62"/>
                    <a:gd name="T1" fmla="*/ 42 h 47"/>
                    <a:gd name="T2" fmla="*/ 56 w 62"/>
                    <a:gd name="T3" fmla="*/ 47 h 47"/>
                    <a:gd name="T4" fmla="*/ 58 w 62"/>
                    <a:gd name="T5" fmla="*/ 47 h 47"/>
                    <a:gd name="T6" fmla="*/ 60 w 62"/>
                    <a:gd name="T7" fmla="*/ 47 h 47"/>
                    <a:gd name="T8" fmla="*/ 61 w 62"/>
                    <a:gd name="T9" fmla="*/ 47 h 47"/>
                    <a:gd name="T10" fmla="*/ 62 w 62"/>
                    <a:gd name="T11" fmla="*/ 44 h 47"/>
                    <a:gd name="T12" fmla="*/ 62 w 62"/>
                    <a:gd name="T13" fmla="*/ 43 h 47"/>
                    <a:gd name="T14" fmla="*/ 62 w 62"/>
                    <a:gd name="T15" fmla="*/ 42 h 47"/>
                    <a:gd name="T16" fmla="*/ 62 w 62"/>
                    <a:gd name="T17" fmla="*/ 41 h 47"/>
                    <a:gd name="T18" fmla="*/ 62 w 62"/>
                    <a:gd name="T19" fmla="*/ 41 h 47"/>
                    <a:gd name="T20" fmla="*/ 62 w 62"/>
                    <a:gd name="T21" fmla="*/ 40 h 47"/>
                    <a:gd name="T22" fmla="*/ 54 w 62"/>
                    <a:gd name="T23" fmla="*/ 27 h 47"/>
                    <a:gd name="T24" fmla="*/ 52 w 62"/>
                    <a:gd name="T25" fmla="*/ 24 h 47"/>
                    <a:gd name="T26" fmla="*/ 52 w 62"/>
                    <a:gd name="T27" fmla="*/ 24 h 47"/>
                    <a:gd name="T28" fmla="*/ 52 w 62"/>
                    <a:gd name="T29" fmla="*/ 21 h 47"/>
                    <a:gd name="T30" fmla="*/ 51 w 62"/>
                    <a:gd name="T31" fmla="*/ 20 h 47"/>
                    <a:gd name="T32" fmla="*/ 50 w 62"/>
                    <a:gd name="T33" fmla="*/ 19 h 47"/>
                    <a:gd name="T34" fmla="*/ 49 w 62"/>
                    <a:gd name="T35" fmla="*/ 18 h 47"/>
                    <a:gd name="T36" fmla="*/ 40 w 62"/>
                    <a:gd name="T37" fmla="*/ 9 h 47"/>
                    <a:gd name="T38" fmla="*/ 35 w 62"/>
                    <a:gd name="T39" fmla="*/ 7 h 47"/>
                    <a:gd name="T40" fmla="*/ 29 w 62"/>
                    <a:gd name="T41" fmla="*/ 1 h 47"/>
                    <a:gd name="T42" fmla="*/ 21 w 62"/>
                    <a:gd name="T43" fmla="*/ 2 h 47"/>
                    <a:gd name="T44" fmla="*/ 10 w 62"/>
                    <a:gd name="T45" fmla="*/ 2 h 47"/>
                    <a:gd name="T46" fmla="*/ 9 w 62"/>
                    <a:gd name="T47" fmla="*/ 4 h 47"/>
                    <a:gd name="T48" fmla="*/ 8 w 62"/>
                    <a:gd name="T49" fmla="*/ 5 h 47"/>
                    <a:gd name="T50" fmla="*/ 7 w 62"/>
                    <a:gd name="T51" fmla="*/ 6 h 47"/>
                    <a:gd name="T52" fmla="*/ 6 w 62"/>
                    <a:gd name="T53" fmla="*/ 7 h 47"/>
                    <a:gd name="T54" fmla="*/ 3 w 62"/>
                    <a:gd name="T55" fmla="*/ 16 h 47"/>
                    <a:gd name="T56" fmla="*/ 8 w 62"/>
                    <a:gd name="T57" fmla="*/ 31 h 47"/>
                    <a:gd name="T58" fmla="*/ 10 w 62"/>
                    <a:gd name="T59" fmla="*/ 31 h 47"/>
                    <a:gd name="T60" fmla="*/ 13 w 62"/>
                    <a:gd name="T61" fmla="*/ 31 h 47"/>
                    <a:gd name="T62" fmla="*/ 16 w 62"/>
                    <a:gd name="T63" fmla="*/ 30 h 47"/>
                    <a:gd name="T64" fmla="*/ 22 w 62"/>
                    <a:gd name="T65" fmla="*/ 28 h 47"/>
                    <a:gd name="T66" fmla="*/ 31 w 62"/>
                    <a:gd name="T67" fmla="*/ 33 h 47"/>
                    <a:gd name="T68" fmla="*/ 41 w 62"/>
                    <a:gd name="T69" fmla="*/ 36 h 47"/>
                    <a:gd name="T70" fmla="*/ 30 w 62"/>
                    <a:gd name="T71" fmla="*/ 40 h 47"/>
                    <a:gd name="T72" fmla="*/ 22 w 62"/>
                    <a:gd name="T73" fmla="*/ 37 h 47"/>
                    <a:gd name="T74" fmla="*/ 8 w 62"/>
                    <a:gd name="T75" fmla="*/ 41 h 47"/>
                    <a:gd name="T76" fmla="*/ 7 w 62"/>
                    <a:gd name="T77" fmla="*/ 41 h 47"/>
                    <a:gd name="T78" fmla="*/ 7 w 62"/>
                    <a:gd name="T79" fmla="*/ 41 h 47"/>
                    <a:gd name="T80" fmla="*/ 8 w 62"/>
                    <a:gd name="T81" fmla="*/ 44 h 47"/>
                    <a:gd name="T82" fmla="*/ 10 w 62"/>
                    <a:gd name="T83" fmla="*/ 44 h 47"/>
                    <a:gd name="T84" fmla="*/ 12 w 62"/>
                    <a:gd name="T85" fmla="*/ 44 h 47"/>
                    <a:gd name="T86" fmla="*/ 13 w 62"/>
                    <a:gd name="T87" fmla="*/ 45 h 47"/>
                    <a:gd name="T88" fmla="*/ 13 w 62"/>
                    <a:gd name="T89" fmla="*/ 46 h 47"/>
                    <a:gd name="T90" fmla="*/ 15 w 62"/>
                    <a:gd name="T91" fmla="*/ 46 h 47"/>
                    <a:gd name="T92" fmla="*/ 16 w 62"/>
                    <a:gd name="T93" fmla="*/ 45 h 47"/>
                    <a:gd name="T94" fmla="*/ 18 w 62"/>
                    <a:gd name="T95" fmla="*/ 44 h 47"/>
                    <a:gd name="T96" fmla="*/ 19 w 62"/>
                    <a:gd name="T97" fmla="*/ 43 h 47"/>
                    <a:gd name="T98" fmla="*/ 36 w 62"/>
                    <a:gd name="T99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2" h="47">
                      <a:moveTo>
                        <a:pt x="36" y="41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6" y="43"/>
                        <a:pt x="48" y="45"/>
                        <a:pt x="48" y="46"/>
                      </a:cubicBezTo>
                      <a:cubicBezTo>
                        <a:pt x="49" y="47"/>
                        <a:pt x="52" y="47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60" y="47"/>
                        <a:pt x="60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1" y="39"/>
                        <a:pt x="59" y="37"/>
                        <a:pt x="57" y="35"/>
                      </a:cubicBezTo>
                      <a:cubicBezTo>
                        <a:pt x="55" y="33"/>
                        <a:pt x="54" y="29"/>
                        <a:pt x="54" y="27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4" y="16"/>
                        <a:pt x="41" y="12"/>
                        <a:pt x="40" y="9"/>
                      </a:cubicBezTo>
                      <a:cubicBezTo>
                        <a:pt x="39" y="9"/>
                        <a:pt x="39" y="8"/>
                        <a:pt x="39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1" y="2"/>
                        <a:pt x="29" y="1"/>
                      </a:cubicBezTo>
                      <a:cubicBezTo>
                        <a:pt x="27" y="0"/>
                        <a:pt x="23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18" y="3"/>
                        <a:pt x="15" y="3"/>
                      </a:cubicBezTo>
                      <a:cubicBezTo>
                        <a:pt x="13" y="3"/>
                        <a:pt x="12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10"/>
                        <a:pt x="5" y="14"/>
                        <a:pt x="3" y="16"/>
                      </a:cubicBezTo>
                      <a:cubicBezTo>
                        <a:pt x="0" y="20"/>
                        <a:pt x="4" y="27"/>
                        <a:pt x="7" y="29"/>
                      </a:cubicBezTo>
                      <a:cubicBezTo>
                        <a:pt x="7" y="30"/>
                        <a:pt x="8" y="30"/>
                        <a:pt x="8" y="31"/>
                      </a:cubicBezTo>
                      <a:cubicBezTo>
                        <a:pt x="8" y="31"/>
                        <a:pt x="9" y="31"/>
                        <a:pt x="9" y="31"/>
                      </a:cubicBezTo>
                      <a:cubicBezTo>
                        <a:pt x="9" y="31"/>
                        <a:pt x="10" y="31"/>
                        <a:pt x="10" y="31"/>
                      </a:cubicBezTo>
                      <a:cubicBezTo>
                        <a:pt x="11" y="31"/>
                        <a:pt x="12" y="31"/>
                        <a:pt x="12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5" y="31"/>
                        <a:pt x="15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8" y="29"/>
                        <a:pt x="19" y="29"/>
                      </a:cubicBezTo>
                      <a:cubicBezTo>
                        <a:pt x="20" y="28"/>
                        <a:pt x="21" y="28"/>
                        <a:pt x="22" y="28"/>
                      </a:cubicBezTo>
                      <a:cubicBezTo>
                        <a:pt x="25" y="28"/>
                        <a:pt x="26" y="30"/>
                        <a:pt x="27" y="31"/>
                      </a:cubicBezTo>
                      <a:cubicBezTo>
                        <a:pt x="28" y="32"/>
                        <a:pt x="29" y="33"/>
                        <a:pt x="31" y="33"/>
                      </a:cubicBezTo>
                      <a:cubicBezTo>
                        <a:pt x="37" y="34"/>
                        <a:pt x="38" y="34"/>
                        <a:pt x="38" y="35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4" y="41"/>
                        <a:pt x="30" y="40"/>
                      </a:cubicBezTo>
                      <a:cubicBezTo>
                        <a:pt x="28" y="40"/>
                        <a:pt x="27" y="39"/>
                        <a:pt x="25" y="38"/>
                      </a:cubicBezTo>
                      <a:cubicBezTo>
                        <a:pt x="24" y="38"/>
                        <a:pt x="23" y="37"/>
                        <a:pt x="22" y="37"/>
                      </a:cubicBezTo>
                      <a:cubicBezTo>
                        <a:pt x="19" y="40"/>
                        <a:pt x="10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9" y="44"/>
                        <a:pt x="9" y="44"/>
                        <a:pt x="10" y="44"/>
                      </a:cubicBezTo>
                      <a:cubicBezTo>
                        <a:pt x="10" y="44"/>
                        <a:pt x="10" y="44"/>
                        <a:pt x="11" y="44"/>
                      </a:cubicBezTo>
                      <a:cubicBezTo>
                        <a:pt x="11" y="44"/>
                        <a:pt x="11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33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0" name="Freeform 1331"/>
                <p:cNvSpPr>
                  <a:spLocks/>
                </p:cNvSpPr>
                <p:nvPr/>
              </p:nvSpPr>
              <p:spPr bwMode="auto">
                <a:xfrm>
                  <a:off x="1491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1" name="Freeform 1332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2" name="Freeform 1333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3" name="Freeform 1334"/>
                <p:cNvSpPr>
                  <a:spLocks/>
                </p:cNvSpPr>
                <p:nvPr/>
              </p:nvSpPr>
              <p:spPr bwMode="auto">
                <a:xfrm>
                  <a:off x="1498" y="2821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4" name="Freeform 1335"/>
                <p:cNvSpPr>
                  <a:spLocks/>
                </p:cNvSpPr>
                <p:nvPr/>
              </p:nvSpPr>
              <p:spPr bwMode="auto">
                <a:xfrm>
                  <a:off x="1496" y="282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5" name="Freeform 1336"/>
                <p:cNvSpPr>
                  <a:spLocks/>
                </p:cNvSpPr>
                <p:nvPr/>
              </p:nvSpPr>
              <p:spPr bwMode="auto">
                <a:xfrm>
                  <a:off x="1493" y="282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6" name="Freeform 1337"/>
                <p:cNvSpPr>
                  <a:spLocks/>
                </p:cNvSpPr>
                <p:nvPr/>
              </p:nvSpPr>
              <p:spPr bwMode="auto">
                <a:xfrm>
                  <a:off x="1491" y="28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7" name="Freeform 1338"/>
                <p:cNvSpPr>
                  <a:spLocks/>
                </p:cNvSpPr>
                <p:nvPr/>
              </p:nvSpPr>
              <p:spPr bwMode="auto">
                <a:xfrm>
                  <a:off x="1496" y="2837"/>
                  <a:ext cx="22" cy="13"/>
                </a:xfrm>
                <a:custGeom>
                  <a:avLst/>
                  <a:gdLst>
                    <a:gd name="T0" fmla="*/ 23 w 23"/>
                    <a:gd name="T1" fmla="*/ 0 h 14"/>
                    <a:gd name="T2" fmla="*/ 7 w 23"/>
                    <a:gd name="T3" fmla="*/ 1 h 14"/>
                    <a:gd name="T4" fmla="*/ 0 w 23"/>
                    <a:gd name="T5" fmla="*/ 4 h 14"/>
                    <a:gd name="T6" fmla="*/ 0 w 23"/>
                    <a:gd name="T7" fmla="*/ 4 h 14"/>
                    <a:gd name="T8" fmla="*/ 4 w 23"/>
                    <a:gd name="T9" fmla="*/ 5 h 14"/>
                    <a:gd name="T10" fmla="*/ 8 w 23"/>
                    <a:gd name="T11" fmla="*/ 12 h 14"/>
                    <a:gd name="T12" fmla="*/ 9 w 23"/>
                    <a:gd name="T13" fmla="*/ 14 h 14"/>
                    <a:gd name="T14" fmla="*/ 9 w 23"/>
                    <a:gd name="T15" fmla="*/ 14 h 14"/>
                    <a:gd name="T16" fmla="*/ 9 w 23"/>
                    <a:gd name="T17" fmla="*/ 14 h 14"/>
                    <a:gd name="T18" fmla="*/ 11 w 23"/>
                    <a:gd name="T19" fmla="*/ 13 h 14"/>
                    <a:gd name="T20" fmla="*/ 20 w 23"/>
                    <a:gd name="T21" fmla="*/ 8 h 14"/>
                    <a:gd name="T22" fmla="*/ 21 w 23"/>
                    <a:gd name="T23" fmla="*/ 8 h 14"/>
                    <a:gd name="T24" fmla="*/ 21 w 23"/>
                    <a:gd name="T25" fmla="*/ 8 h 14"/>
                    <a:gd name="T26" fmla="*/ 20 w 23"/>
                    <a:gd name="T27" fmla="*/ 3 h 14"/>
                    <a:gd name="T28" fmla="*/ 22 w 23"/>
                    <a:gd name="T29" fmla="*/ 1 h 14"/>
                    <a:gd name="T30" fmla="*/ 23 w 23"/>
                    <a:gd name="T31" fmla="*/ 1 h 14"/>
                    <a:gd name="T32" fmla="*/ 23 w 23"/>
                    <a:gd name="T33" fmla="*/ 1 h 14"/>
                    <a:gd name="T34" fmla="*/ 23 w 23"/>
                    <a:gd name="T35" fmla="*/ 0 h 14"/>
                    <a:gd name="T36" fmla="*/ 23 w 23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" h="14">
                      <a:moveTo>
                        <a:pt x="23" y="0"/>
                      </a:moveTo>
                      <a:cubicBezTo>
                        <a:pt x="21" y="0"/>
                        <a:pt x="9" y="1"/>
                        <a:pt x="7" y="1"/>
                      </a:cubicBezTo>
                      <a:cubicBezTo>
                        <a:pt x="5" y="2"/>
                        <a:pt x="2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2" y="5"/>
                        <a:pt x="4" y="5"/>
                      </a:cubicBezTo>
                      <a:cubicBezTo>
                        <a:pt x="8" y="7"/>
                        <a:pt x="8" y="9"/>
                        <a:pt x="8" y="12"/>
                      </a:cubicBezTo>
                      <a:cubicBezTo>
                        <a:pt x="8" y="13"/>
                        <a:pt x="8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3"/>
                        <a:pt x="11" y="13"/>
                      </a:cubicBezTo>
                      <a:cubicBezTo>
                        <a:pt x="15" y="9"/>
                        <a:pt x="18" y="7"/>
                        <a:pt x="20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7"/>
                        <a:pt x="19" y="5"/>
                        <a:pt x="20" y="3"/>
                      </a:cubicBezTo>
                      <a:cubicBezTo>
                        <a:pt x="20" y="3"/>
                        <a:pt x="21" y="2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8" name="Freeform 1339"/>
                <p:cNvSpPr>
                  <a:spLocks/>
                </p:cNvSpPr>
                <p:nvPr/>
              </p:nvSpPr>
              <p:spPr bwMode="auto">
                <a:xfrm>
                  <a:off x="1518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9" name="Freeform 1340"/>
                <p:cNvSpPr>
                  <a:spLocks/>
                </p:cNvSpPr>
                <p:nvPr/>
              </p:nvSpPr>
              <p:spPr bwMode="auto">
                <a:xfrm>
                  <a:off x="1826" y="2854"/>
                  <a:ext cx="128" cy="87"/>
                </a:xfrm>
                <a:custGeom>
                  <a:avLst/>
                  <a:gdLst>
                    <a:gd name="T0" fmla="*/ 120 w 134"/>
                    <a:gd name="T1" fmla="*/ 46 h 91"/>
                    <a:gd name="T2" fmla="*/ 113 w 134"/>
                    <a:gd name="T3" fmla="*/ 39 h 91"/>
                    <a:gd name="T4" fmla="*/ 108 w 134"/>
                    <a:gd name="T5" fmla="*/ 33 h 91"/>
                    <a:gd name="T6" fmla="*/ 100 w 134"/>
                    <a:gd name="T7" fmla="*/ 29 h 91"/>
                    <a:gd name="T8" fmla="*/ 94 w 134"/>
                    <a:gd name="T9" fmla="*/ 25 h 91"/>
                    <a:gd name="T10" fmla="*/ 92 w 134"/>
                    <a:gd name="T11" fmla="*/ 21 h 91"/>
                    <a:gd name="T12" fmla="*/ 96 w 134"/>
                    <a:gd name="T13" fmla="*/ 17 h 91"/>
                    <a:gd name="T14" fmla="*/ 93 w 134"/>
                    <a:gd name="T15" fmla="*/ 10 h 91"/>
                    <a:gd name="T16" fmla="*/ 93 w 134"/>
                    <a:gd name="T17" fmla="*/ 9 h 91"/>
                    <a:gd name="T18" fmla="*/ 92 w 134"/>
                    <a:gd name="T19" fmla="*/ 8 h 91"/>
                    <a:gd name="T20" fmla="*/ 91 w 134"/>
                    <a:gd name="T21" fmla="*/ 7 h 91"/>
                    <a:gd name="T22" fmla="*/ 90 w 134"/>
                    <a:gd name="T23" fmla="*/ 5 h 91"/>
                    <a:gd name="T24" fmla="*/ 89 w 134"/>
                    <a:gd name="T25" fmla="*/ 4 h 91"/>
                    <a:gd name="T26" fmla="*/ 86 w 134"/>
                    <a:gd name="T27" fmla="*/ 1 h 91"/>
                    <a:gd name="T28" fmla="*/ 86 w 134"/>
                    <a:gd name="T29" fmla="*/ 1 h 91"/>
                    <a:gd name="T30" fmla="*/ 84 w 134"/>
                    <a:gd name="T31" fmla="*/ 0 h 91"/>
                    <a:gd name="T32" fmla="*/ 77 w 134"/>
                    <a:gd name="T33" fmla="*/ 5 h 91"/>
                    <a:gd name="T34" fmla="*/ 74 w 134"/>
                    <a:gd name="T35" fmla="*/ 10 h 91"/>
                    <a:gd name="T36" fmla="*/ 54 w 134"/>
                    <a:gd name="T37" fmla="*/ 23 h 91"/>
                    <a:gd name="T38" fmla="*/ 48 w 134"/>
                    <a:gd name="T39" fmla="*/ 24 h 91"/>
                    <a:gd name="T40" fmla="*/ 47 w 134"/>
                    <a:gd name="T41" fmla="*/ 29 h 91"/>
                    <a:gd name="T42" fmla="*/ 37 w 134"/>
                    <a:gd name="T43" fmla="*/ 35 h 91"/>
                    <a:gd name="T44" fmla="*/ 27 w 134"/>
                    <a:gd name="T45" fmla="*/ 37 h 91"/>
                    <a:gd name="T46" fmla="*/ 25 w 134"/>
                    <a:gd name="T47" fmla="*/ 39 h 91"/>
                    <a:gd name="T48" fmla="*/ 22 w 134"/>
                    <a:gd name="T49" fmla="*/ 40 h 91"/>
                    <a:gd name="T50" fmla="*/ 19 w 134"/>
                    <a:gd name="T51" fmla="*/ 39 h 91"/>
                    <a:gd name="T52" fmla="*/ 12 w 134"/>
                    <a:gd name="T53" fmla="*/ 42 h 91"/>
                    <a:gd name="T54" fmla="*/ 10 w 134"/>
                    <a:gd name="T55" fmla="*/ 42 h 91"/>
                    <a:gd name="T56" fmla="*/ 9 w 134"/>
                    <a:gd name="T57" fmla="*/ 41 h 91"/>
                    <a:gd name="T58" fmla="*/ 8 w 134"/>
                    <a:gd name="T59" fmla="*/ 43 h 91"/>
                    <a:gd name="T60" fmla="*/ 6 w 134"/>
                    <a:gd name="T61" fmla="*/ 44 h 91"/>
                    <a:gd name="T62" fmla="*/ 5 w 134"/>
                    <a:gd name="T63" fmla="*/ 46 h 91"/>
                    <a:gd name="T64" fmla="*/ 0 w 134"/>
                    <a:gd name="T65" fmla="*/ 57 h 91"/>
                    <a:gd name="T66" fmla="*/ 1 w 134"/>
                    <a:gd name="T67" fmla="*/ 66 h 91"/>
                    <a:gd name="T68" fmla="*/ 6 w 134"/>
                    <a:gd name="T69" fmla="*/ 81 h 91"/>
                    <a:gd name="T70" fmla="*/ 12 w 134"/>
                    <a:gd name="T71" fmla="*/ 87 h 91"/>
                    <a:gd name="T72" fmla="*/ 14 w 134"/>
                    <a:gd name="T73" fmla="*/ 89 h 91"/>
                    <a:gd name="T74" fmla="*/ 15 w 134"/>
                    <a:gd name="T75" fmla="*/ 90 h 91"/>
                    <a:gd name="T76" fmla="*/ 16 w 134"/>
                    <a:gd name="T77" fmla="*/ 91 h 91"/>
                    <a:gd name="T78" fmla="*/ 16 w 134"/>
                    <a:gd name="T79" fmla="*/ 91 h 91"/>
                    <a:gd name="T80" fmla="*/ 16 w 134"/>
                    <a:gd name="T81" fmla="*/ 90 h 91"/>
                    <a:gd name="T82" fmla="*/ 17 w 134"/>
                    <a:gd name="T83" fmla="*/ 89 h 91"/>
                    <a:gd name="T84" fmla="*/ 17 w 134"/>
                    <a:gd name="T85" fmla="*/ 88 h 91"/>
                    <a:gd name="T86" fmla="*/ 17 w 134"/>
                    <a:gd name="T87" fmla="*/ 87 h 91"/>
                    <a:gd name="T88" fmla="*/ 17 w 134"/>
                    <a:gd name="T89" fmla="*/ 86 h 91"/>
                    <a:gd name="T90" fmla="*/ 17 w 134"/>
                    <a:gd name="T91" fmla="*/ 86 h 91"/>
                    <a:gd name="T92" fmla="*/ 17 w 134"/>
                    <a:gd name="T93" fmla="*/ 84 h 91"/>
                    <a:gd name="T94" fmla="*/ 30 w 134"/>
                    <a:gd name="T95" fmla="*/ 80 h 91"/>
                    <a:gd name="T96" fmla="*/ 38 w 134"/>
                    <a:gd name="T97" fmla="*/ 75 h 91"/>
                    <a:gd name="T98" fmla="*/ 52 w 134"/>
                    <a:gd name="T99" fmla="*/ 65 h 91"/>
                    <a:gd name="T100" fmla="*/ 81 w 134"/>
                    <a:gd name="T101" fmla="*/ 75 h 91"/>
                    <a:gd name="T102" fmla="*/ 90 w 134"/>
                    <a:gd name="T103" fmla="*/ 68 h 91"/>
                    <a:gd name="T104" fmla="*/ 94 w 134"/>
                    <a:gd name="T105" fmla="*/ 68 h 91"/>
                    <a:gd name="T106" fmla="*/ 111 w 134"/>
                    <a:gd name="T107" fmla="*/ 65 h 91"/>
                    <a:gd name="T108" fmla="*/ 114 w 134"/>
                    <a:gd name="T109" fmla="*/ 64 h 91"/>
                    <a:gd name="T110" fmla="*/ 128 w 134"/>
                    <a:gd name="T111" fmla="*/ 64 h 91"/>
                    <a:gd name="T112" fmla="*/ 132 w 134"/>
                    <a:gd name="T113" fmla="*/ 6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4" h="91">
                      <a:moveTo>
                        <a:pt x="124" y="52"/>
                      </a:moveTo>
                      <a:cubicBezTo>
                        <a:pt x="124" y="51"/>
                        <a:pt x="124" y="49"/>
                        <a:pt x="120" y="46"/>
                      </a:cubicBezTo>
                      <a:cubicBezTo>
                        <a:pt x="119" y="45"/>
                        <a:pt x="118" y="44"/>
                        <a:pt x="117" y="44"/>
                      </a:cubicBezTo>
                      <a:cubicBezTo>
                        <a:pt x="115" y="42"/>
                        <a:pt x="113" y="41"/>
                        <a:pt x="113" y="39"/>
                      </a:cubicBezTo>
                      <a:cubicBezTo>
                        <a:pt x="113" y="38"/>
                        <a:pt x="113" y="38"/>
                        <a:pt x="111" y="36"/>
                      </a:cubicBezTo>
                      <a:cubicBezTo>
                        <a:pt x="110" y="35"/>
                        <a:pt x="109" y="34"/>
                        <a:pt x="108" y="33"/>
                      </a:cubicBezTo>
                      <a:cubicBezTo>
                        <a:pt x="106" y="30"/>
                        <a:pt x="101" y="29"/>
                        <a:pt x="101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98" y="26"/>
                        <a:pt x="98" y="26"/>
                        <a:pt x="98" y="26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4"/>
                        <a:pt x="92" y="23"/>
                        <a:pt x="92" y="21"/>
                      </a:cubicBezTo>
                      <a:cubicBezTo>
                        <a:pt x="92" y="20"/>
                        <a:pt x="93" y="18"/>
                        <a:pt x="95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6" y="16"/>
                        <a:pt x="95" y="13"/>
                        <a:pt x="94" y="12"/>
                      </a:cubicBezTo>
                      <a:cubicBezTo>
                        <a:pt x="94" y="11"/>
                        <a:pt x="94" y="11"/>
                        <a:pt x="93" y="10"/>
                      </a:cubicBezTo>
                      <a:cubicBezTo>
                        <a:pt x="93" y="10"/>
                        <a:pt x="93" y="10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7"/>
                        <a:pt x="92" y="7"/>
                        <a:pt x="91" y="7"/>
                      </a:cubicBezTo>
                      <a:cubicBezTo>
                        <a:pt x="91" y="7"/>
                        <a:pt x="91" y="7"/>
                        <a:pt x="91" y="6"/>
                      </a:cubicBezTo>
                      <a:cubicBezTo>
                        <a:pt x="91" y="6"/>
                        <a:pt x="91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8" y="3"/>
                        <a:pt x="87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2" y="0"/>
                        <a:pt x="79" y="2"/>
                        <a:pt x="77" y="3"/>
                      </a:cubicBezTo>
                      <a:cubicBezTo>
                        <a:pt x="77" y="4"/>
                        <a:pt x="77" y="4"/>
                        <a:pt x="77" y="5"/>
                      </a:cubicBezTo>
                      <a:cubicBezTo>
                        <a:pt x="77" y="6"/>
                        <a:pt x="76" y="7"/>
                        <a:pt x="75" y="9"/>
                      </a:cubicBezTo>
                      <a:cubicBezTo>
                        <a:pt x="75" y="9"/>
                        <a:pt x="74" y="10"/>
                        <a:pt x="74" y="10"/>
                      </a:cubicBezTo>
                      <a:cubicBezTo>
                        <a:pt x="71" y="13"/>
                        <a:pt x="67" y="16"/>
                        <a:pt x="64" y="20"/>
                      </a:cubicBezTo>
                      <a:cubicBezTo>
                        <a:pt x="62" y="23"/>
                        <a:pt x="58" y="23"/>
                        <a:pt x="54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49" y="23"/>
                        <a:pt x="48" y="23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9" y="28"/>
                        <a:pt x="47" y="29"/>
                      </a:cubicBezTo>
                      <a:cubicBezTo>
                        <a:pt x="46" y="31"/>
                        <a:pt x="42" y="32"/>
                        <a:pt x="39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6"/>
                        <a:pt x="35" y="36"/>
                        <a:pt x="33" y="36"/>
                      </a:cubicBezTo>
                      <a:cubicBezTo>
                        <a:pt x="31" y="36"/>
                        <a:pt x="28" y="37"/>
                        <a:pt x="27" y="37"/>
                      </a:cubicBezTo>
                      <a:cubicBezTo>
                        <a:pt x="26" y="38"/>
                        <a:pt x="26" y="38"/>
                        <a:pt x="25" y="38"/>
                      </a:cubicBezTo>
                      <a:cubicBezTo>
                        <a:pt x="25" y="38"/>
                        <a:pt x="25" y="39"/>
                        <a:pt x="25" y="39"/>
                      </a:cubicBezTo>
                      <a:cubicBezTo>
                        <a:pt x="24" y="40"/>
                        <a:pt x="23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1" y="40"/>
                        <a:pt x="20" y="39"/>
                        <a:pt x="19" y="39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ubicBezTo>
                        <a:pt x="16" y="42"/>
                        <a:pt x="13" y="42"/>
                        <a:pt x="12" y="42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ubicBezTo>
                        <a:pt x="6" y="44"/>
                        <a:pt x="6" y="44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9"/>
                        <a:pt x="3" y="51"/>
                        <a:pt x="2" y="53"/>
                      </a:cubicBezTo>
                      <a:cubicBezTo>
                        <a:pt x="1" y="54"/>
                        <a:pt x="0" y="56"/>
                        <a:pt x="0" y="57"/>
                      </a:cubicBezTo>
                      <a:cubicBezTo>
                        <a:pt x="0" y="57"/>
                        <a:pt x="0" y="58"/>
                        <a:pt x="0" y="59"/>
                      </a:cubicBezTo>
                      <a:cubicBezTo>
                        <a:pt x="1" y="61"/>
                        <a:pt x="1" y="63"/>
                        <a:pt x="1" y="66"/>
                      </a:cubicBezTo>
                      <a:cubicBezTo>
                        <a:pt x="1" y="69"/>
                        <a:pt x="2" y="71"/>
                        <a:pt x="4" y="74"/>
                      </a:cubicBezTo>
                      <a:cubicBezTo>
                        <a:pt x="6" y="77"/>
                        <a:pt x="6" y="80"/>
                        <a:pt x="6" y="81"/>
                      </a:cubicBezTo>
                      <a:cubicBezTo>
                        <a:pt x="7" y="82"/>
                        <a:pt x="7" y="83"/>
                        <a:pt x="8" y="84"/>
                      </a:cubicBezTo>
                      <a:cubicBezTo>
                        <a:pt x="9" y="85"/>
                        <a:pt x="10" y="86"/>
                        <a:pt x="12" y="87"/>
                      </a:cubicBezTo>
                      <a:cubicBezTo>
                        <a:pt x="12" y="88"/>
                        <a:pt x="13" y="88"/>
                        <a:pt x="13" y="88"/>
                      </a:cubicBezTo>
                      <a:cubicBezTo>
                        <a:pt x="13" y="89"/>
                        <a:pt x="13" y="89"/>
                        <a:pt x="14" y="89"/>
                      </a:cubicBezTo>
                      <a:cubicBezTo>
                        <a:pt x="14" y="89"/>
                        <a:pt x="14" y="89"/>
                        <a:pt x="14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1"/>
                        <a:pt x="15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7" y="90"/>
                        <a:pt x="17" y="89"/>
                        <a:pt x="17" y="89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5"/>
                        <a:pt x="17" y="85"/>
                      </a:cubicBez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9" y="73"/>
                        <a:pt x="46" y="65"/>
                        <a:pt x="52" y="65"/>
                      </a:cubicBezTo>
                      <a:cubicBezTo>
                        <a:pt x="56" y="65"/>
                        <a:pt x="60" y="70"/>
                        <a:pt x="62" y="72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3"/>
                        <a:pt x="83" y="69"/>
                        <a:pt x="84" y="68"/>
                      </a:cubicBezTo>
                      <a:cubicBezTo>
                        <a:pt x="86" y="67"/>
                        <a:pt x="88" y="67"/>
                        <a:pt x="90" y="68"/>
                      </a:cubicBezTo>
                      <a:cubicBezTo>
                        <a:pt x="91" y="68"/>
                        <a:pt x="92" y="68"/>
                        <a:pt x="93" y="68"/>
                      </a:cubicBezTo>
                      <a:cubicBezTo>
                        <a:pt x="93" y="68"/>
                        <a:pt x="94" y="68"/>
                        <a:pt x="94" y="68"/>
                      </a:cubicBezTo>
                      <a:cubicBezTo>
                        <a:pt x="97" y="67"/>
                        <a:pt x="101" y="64"/>
                        <a:pt x="106" y="64"/>
                      </a:cubicBezTo>
                      <a:cubicBezTo>
                        <a:pt x="108" y="64"/>
                        <a:pt x="110" y="65"/>
                        <a:pt x="111" y="65"/>
                      </a:cubicBezTo>
                      <a:cubicBezTo>
                        <a:pt x="112" y="65"/>
                        <a:pt x="112" y="65"/>
                        <a:pt x="113" y="65"/>
                      </a:cubicBezTo>
                      <a:cubicBezTo>
                        <a:pt x="113" y="65"/>
                        <a:pt x="113" y="65"/>
                        <a:pt x="114" y="64"/>
                      </a:cubicBezTo>
                      <a:cubicBezTo>
                        <a:pt x="114" y="63"/>
                        <a:pt x="116" y="61"/>
                        <a:pt x="119" y="61"/>
                      </a:cubicBezTo>
                      <a:cubicBezTo>
                        <a:pt x="122" y="61"/>
                        <a:pt x="127" y="63"/>
                        <a:pt x="128" y="64"/>
                      </a:cubicBezTo>
                      <a:cubicBezTo>
                        <a:pt x="134" y="63"/>
                        <a:pt x="134" y="63"/>
                        <a:pt x="134" y="63"/>
                      </a:cubicBezTo>
                      <a:cubicBezTo>
                        <a:pt x="132" y="60"/>
                        <a:pt x="132" y="60"/>
                        <a:pt x="132" y="60"/>
                      </a:cubicBezTo>
                      <a:cubicBezTo>
                        <a:pt x="127" y="57"/>
                        <a:pt x="124" y="55"/>
                        <a:pt x="124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0" name="Freeform 1341"/>
                <p:cNvSpPr>
                  <a:spLocks/>
                </p:cNvSpPr>
                <p:nvPr/>
              </p:nvSpPr>
              <p:spPr bwMode="auto">
                <a:xfrm>
                  <a:off x="1699" y="2825"/>
                  <a:ext cx="125" cy="99"/>
                </a:xfrm>
                <a:custGeom>
                  <a:avLst/>
                  <a:gdLst>
                    <a:gd name="T0" fmla="*/ 123 w 130"/>
                    <a:gd name="T1" fmla="*/ 6 h 104"/>
                    <a:gd name="T2" fmla="*/ 122 w 130"/>
                    <a:gd name="T3" fmla="*/ 4 h 104"/>
                    <a:gd name="T4" fmla="*/ 119 w 130"/>
                    <a:gd name="T5" fmla="*/ 1 h 104"/>
                    <a:gd name="T6" fmla="*/ 119 w 130"/>
                    <a:gd name="T7" fmla="*/ 1 h 104"/>
                    <a:gd name="T8" fmla="*/ 119 w 130"/>
                    <a:gd name="T9" fmla="*/ 1 h 104"/>
                    <a:gd name="T10" fmla="*/ 116 w 130"/>
                    <a:gd name="T11" fmla="*/ 3 h 104"/>
                    <a:gd name="T12" fmla="*/ 108 w 130"/>
                    <a:gd name="T13" fmla="*/ 8 h 104"/>
                    <a:gd name="T14" fmla="*/ 96 w 130"/>
                    <a:gd name="T15" fmla="*/ 5 h 104"/>
                    <a:gd name="T16" fmla="*/ 91 w 130"/>
                    <a:gd name="T17" fmla="*/ 6 h 104"/>
                    <a:gd name="T18" fmla="*/ 86 w 130"/>
                    <a:gd name="T19" fmla="*/ 6 h 104"/>
                    <a:gd name="T20" fmla="*/ 82 w 130"/>
                    <a:gd name="T21" fmla="*/ 8 h 104"/>
                    <a:gd name="T22" fmla="*/ 73 w 130"/>
                    <a:gd name="T23" fmla="*/ 12 h 104"/>
                    <a:gd name="T24" fmla="*/ 63 w 130"/>
                    <a:gd name="T25" fmla="*/ 9 h 104"/>
                    <a:gd name="T26" fmla="*/ 50 w 130"/>
                    <a:gd name="T27" fmla="*/ 9 h 104"/>
                    <a:gd name="T28" fmla="*/ 43 w 130"/>
                    <a:gd name="T29" fmla="*/ 5 h 104"/>
                    <a:gd name="T30" fmla="*/ 38 w 130"/>
                    <a:gd name="T31" fmla="*/ 2 h 104"/>
                    <a:gd name="T32" fmla="*/ 31 w 130"/>
                    <a:gd name="T33" fmla="*/ 1 h 104"/>
                    <a:gd name="T34" fmla="*/ 27 w 130"/>
                    <a:gd name="T35" fmla="*/ 3 h 104"/>
                    <a:gd name="T36" fmla="*/ 27 w 130"/>
                    <a:gd name="T37" fmla="*/ 3 h 104"/>
                    <a:gd name="T38" fmla="*/ 20 w 130"/>
                    <a:gd name="T39" fmla="*/ 2 h 104"/>
                    <a:gd name="T40" fmla="*/ 17 w 130"/>
                    <a:gd name="T41" fmla="*/ 7 h 104"/>
                    <a:gd name="T42" fmla="*/ 11 w 130"/>
                    <a:gd name="T43" fmla="*/ 18 h 104"/>
                    <a:gd name="T44" fmla="*/ 11 w 130"/>
                    <a:gd name="T45" fmla="*/ 19 h 104"/>
                    <a:gd name="T46" fmla="*/ 10 w 130"/>
                    <a:gd name="T47" fmla="*/ 21 h 104"/>
                    <a:gd name="T48" fmla="*/ 10 w 130"/>
                    <a:gd name="T49" fmla="*/ 22 h 104"/>
                    <a:gd name="T50" fmla="*/ 11 w 130"/>
                    <a:gd name="T51" fmla="*/ 24 h 104"/>
                    <a:gd name="T52" fmla="*/ 11 w 130"/>
                    <a:gd name="T53" fmla="*/ 26 h 104"/>
                    <a:gd name="T54" fmla="*/ 9 w 130"/>
                    <a:gd name="T55" fmla="*/ 45 h 104"/>
                    <a:gd name="T56" fmla="*/ 5 w 130"/>
                    <a:gd name="T57" fmla="*/ 51 h 104"/>
                    <a:gd name="T58" fmla="*/ 1 w 130"/>
                    <a:gd name="T59" fmla="*/ 58 h 104"/>
                    <a:gd name="T60" fmla="*/ 1 w 130"/>
                    <a:gd name="T61" fmla="*/ 71 h 104"/>
                    <a:gd name="T62" fmla="*/ 4 w 130"/>
                    <a:gd name="T63" fmla="*/ 77 h 104"/>
                    <a:gd name="T64" fmla="*/ 4 w 130"/>
                    <a:gd name="T65" fmla="*/ 79 h 104"/>
                    <a:gd name="T66" fmla="*/ 15 w 130"/>
                    <a:gd name="T67" fmla="*/ 82 h 104"/>
                    <a:gd name="T68" fmla="*/ 32 w 130"/>
                    <a:gd name="T69" fmla="*/ 96 h 104"/>
                    <a:gd name="T70" fmla="*/ 38 w 130"/>
                    <a:gd name="T71" fmla="*/ 104 h 104"/>
                    <a:gd name="T72" fmla="*/ 48 w 130"/>
                    <a:gd name="T73" fmla="*/ 101 h 104"/>
                    <a:gd name="T74" fmla="*/ 61 w 130"/>
                    <a:gd name="T75" fmla="*/ 100 h 104"/>
                    <a:gd name="T76" fmla="*/ 63 w 130"/>
                    <a:gd name="T77" fmla="*/ 99 h 104"/>
                    <a:gd name="T78" fmla="*/ 64 w 130"/>
                    <a:gd name="T79" fmla="*/ 97 h 104"/>
                    <a:gd name="T80" fmla="*/ 65 w 130"/>
                    <a:gd name="T81" fmla="*/ 95 h 104"/>
                    <a:gd name="T82" fmla="*/ 65 w 130"/>
                    <a:gd name="T83" fmla="*/ 93 h 104"/>
                    <a:gd name="T84" fmla="*/ 65 w 130"/>
                    <a:gd name="T85" fmla="*/ 92 h 104"/>
                    <a:gd name="T86" fmla="*/ 66 w 130"/>
                    <a:gd name="T87" fmla="*/ 90 h 104"/>
                    <a:gd name="T88" fmla="*/ 66 w 130"/>
                    <a:gd name="T89" fmla="*/ 90 h 104"/>
                    <a:gd name="T90" fmla="*/ 66 w 130"/>
                    <a:gd name="T91" fmla="*/ 89 h 104"/>
                    <a:gd name="T92" fmla="*/ 66 w 130"/>
                    <a:gd name="T93" fmla="*/ 88 h 104"/>
                    <a:gd name="T94" fmla="*/ 83 w 130"/>
                    <a:gd name="T95" fmla="*/ 75 h 104"/>
                    <a:gd name="T96" fmla="*/ 89 w 130"/>
                    <a:gd name="T97" fmla="*/ 74 h 104"/>
                    <a:gd name="T98" fmla="*/ 97 w 130"/>
                    <a:gd name="T99" fmla="*/ 78 h 104"/>
                    <a:gd name="T100" fmla="*/ 106 w 130"/>
                    <a:gd name="T101" fmla="*/ 60 h 104"/>
                    <a:gd name="T102" fmla="*/ 112 w 130"/>
                    <a:gd name="T103" fmla="*/ 53 h 104"/>
                    <a:gd name="T104" fmla="*/ 114 w 130"/>
                    <a:gd name="T105" fmla="*/ 45 h 104"/>
                    <a:gd name="T106" fmla="*/ 123 w 130"/>
                    <a:gd name="T107" fmla="*/ 26 h 104"/>
                    <a:gd name="T108" fmla="*/ 129 w 130"/>
                    <a:gd name="T109" fmla="*/ 23 h 104"/>
                    <a:gd name="T110" fmla="*/ 130 w 130"/>
                    <a:gd name="T111" fmla="*/ 18 h 104"/>
                    <a:gd name="T112" fmla="*/ 124 w 130"/>
                    <a:gd name="T113" fmla="*/ 11 h 104"/>
                    <a:gd name="T114" fmla="*/ 124 w 130"/>
                    <a:gd name="T115" fmla="*/ 9 h 104"/>
                    <a:gd name="T116" fmla="*/ 124 w 130"/>
                    <a:gd name="T117" fmla="*/ 8 h 104"/>
                    <a:gd name="T118" fmla="*/ 124 w 130"/>
                    <a:gd name="T119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0" h="104">
                      <a:moveTo>
                        <a:pt x="124" y="7"/>
                      </a:moveTo>
                      <a:cubicBezTo>
                        <a:pt x="123" y="7"/>
                        <a:pt x="123" y="6"/>
                        <a:pt x="123" y="6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3"/>
                        <a:pt x="121" y="3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8" y="1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6" y="3"/>
                      </a:cubicBezTo>
                      <a:cubicBezTo>
                        <a:pt x="114" y="5"/>
                        <a:pt x="113" y="7"/>
                        <a:pt x="111" y="8"/>
                      </a:cubicBezTo>
                      <a:cubicBezTo>
                        <a:pt x="110" y="8"/>
                        <a:pt x="109" y="8"/>
                        <a:pt x="108" y="8"/>
                      </a:cubicBezTo>
                      <a:cubicBezTo>
                        <a:pt x="105" y="8"/>
                        <a:pt x="102" y="7"/>
                        <a:pt x="100" y="6"/>
                      </a:cubicBezTo>
                      <a:cubicBezTo>
                        <a:pt x="100" y="6"/>
                        <a:pt x="99" y="5"/>
                        <a:pt x="96" y="5"/>
                      </a:cubicBezTo>
                      <a:cubicBezTo>
                        <a:pt x="95" y="5"/>
                        <a:pt x="94" y="6"/>
                        <a:pt x="92" y="6"/>
                      </a:cubicBezTo>
                      <a:cubicBezTo>
                        <a:pt x="92" y="6"/>
                        <a:pt x="91" y="6"/>
                        <a:pt x="91" y="6"/>
                      </a:cubicBezTo>
                      <a:cubicBezTo>
                        <a:pt x="90" y="6"/>
                        <a:pt x="89" y="6"/>
                        <a:pt x="89" y="6"/>
                      </a:cubicBezTo>
                      <a:cubicBezTo>
                        <a:pt x="88" y="6"/>
                        <a:pt x="87" y="6"/>
                        <a:pt x="86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5" y="6"/>
                        <a:pt x="83" y="7"/>
                        <a:pt x="82" y="8"/>
                      </a:cubicBezTo>
                      <a:cubicBezTo>
                        <a:pt x="81" y="9"/>
                        <a:pt x="80" y="10"/>
                        <a:pt x="79" y="11"/>
                      </a:cubicBezTo>
                      <a:cubicBezTo>
                        <a:pt x="78" y="11"/>
                        <a:pt x="76" y="12"/>
                        <a:pt x="73" y="12"/>
                      </a:cubicBezTo>
                      <a:cubicBezTo>
                        <a:pt x="71" y="12"/>
                        <a:pt x="68" y="11"/>
                        <a:pt x="66" y="11"/>
                      </a:cubicBezTo>
                      <a:cubicBezTo>
                        <a:pt x="65" y="10"/>
                        <a:pt x="64" y="10"/>
                        <a:pt x="63" y="9"/>
                      </a:cubicBezTo>
                      <a:cubicBezTo>
                        <a:pt x="61" y="8"/>
                        <a:pt x="59" y="6"/>
                        <a:pt x="58" y="6"/>
                      </a:cubicBezTo>
                      <a:cubicBezTo>
                        <a:pt x="57" y="6"/>
                        <a:pt x="53" y="7"/>
                        <a:pt x="50" y="9"/>
                      </a:cubicBezTo>
                      <a:cubicBezTo>
                        <a:pt x="49" y="9"/>
                        <a:pt x="49" y="9"/>
                        <a:pt x="48" y="9"/>
                      </a:cubicBezTo>
                      <a:cubicBezTo>
                        <a:pt x="45" y="9"/>
                        <a:pt x="44" y="7"/>
                        <a:pt x="43" y="5"/>
                      </a:cubicBezTo>
                      <a:cubicBezTo>
                        <a:pt x="42" y="4"/>
                        <a:pt x="42" y="3"/>
                        <a:pt x="41" y="2"/>
                      </a:cubicBezTo>
                      <a:cubicBezTo>
                        <a:pt x="41" y="2"/>
                        <a:pt x="40" y="2"/>
                        <a:pt x="38" y="2"/>
                      </a:cubicBezTo>
                      <a:cubicBezTo>
                        <a:pt x="37" y="1"/>
                        <a:pt x="34" y="1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1" y="1"/>
                        <a:pt x="30" y="1"/>
                      </a:cubicBezTo>
                      <a:cubicBezTo>
                        <a:pt x="30" y="2"/>
                        <a:pt x="29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2"/>
                        <a:pt x="22" y="2"/>
                        <a:pt x="20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3"/>
                        <a:pt x="17" y="5"/>
                        <a:pt x="17" y="7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3"/>
                        <a:pt x="11" y="16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2" y="31"/>
                        <a:pt x="12" y="42"/>
                        <a:pt x="9" y="45"/>
                      </a:cubicBezTo>
                      <a:cubicBezTo>
                        <a:pt x="7" y="47"/>
                        <a:pt x="6" y="50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2"/>
                        <a:pt x="2" y="54"/>
                        <a:pt x="1" y="58"/>
                      </a:cubicBezTo>
                      <a:cubicBezTo>
                        <a:pt x="0" y="62"/>
                        <a:pt x="1" y="64"/>
                        <a:pt x="1" y="67"/>
                      </a:cubicBezTo>
                      <a:cubicBezTo>
                        <a:pt x="1" y="68"/>
                        <a:pt x="1" y="70"/>
                        <a:pt x="1" y="71"/>
                      </a:cubicBezTo>
                      <a:cubicBezTo>
                        <a:pt x="1" y="73"/>
                        <a:pt x="2" y="74"/>
                        <a:pt x="3" y="75"/>
                      </a:cubicBezTo>
                      <a:cubicBezTo>
                        <a:pt x="3" y="76"/>
                        <a:pt x="3" y="77"/>
                        <a:pt x="4" y="77"/>
                      </a:cubicBezTo>
                      <a:cubicBezTo>
                        <a:pt x="4" y="77"/>
                        <a:pt x="4" y="78"/>
                        <a:pt x="4" y="78"/>
                      </a:cubicBezTo>
                      <a:cubicBezTo>
                        <a:pt x="4" y="78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80"/>
                        <a:pt x="11" y="81"/>
                        <a:pt x="15" y="82"/>
                      </a:cubicBezTo>
                      <a:cubicBezTo>
                        <a:pt x="17" y="82"/>
                        <a:pt x="18" y="82"/>
                        <a:pt x="20" y="83"/>
                      </a:cubicBezTo>
                      <a:cubicBezTo>
                        <a:pt x="26" y="84"/>
                        <a:pt x="32" y="93"/>
                        <a:pt x="32" y="96"/>
                      </a:cubicBezTo>
                      <a:cubicBezTo>
                        <a:pt x="32" y="98"/>
                        <a:pt x="35" y="103"/>
                        <a:pt x="37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9" y="104"/>
                        <a:pt x="41" y="103"/>
                        <a:pt x="42" y="103"/>
                      </a:cubicBezTo>
                      <a:cubicBezTo>
                        <a:pt x="44" y="102"/>
                        <a:pt x="46" y="101"/>
                        <a:pt x="48" y="101"/>
                      </a:cubicBezTo>
                      <a:cubicBezTo>
                        <a:pt x="50" y="101"/>
                        <a:pt x="50" y="101"/>
                        <a:pt x="50" y="101"/>
                      </a:cubicBezTo>
                      <a:cubicBezTo>
                        <a:pt x="59" y="101"/>
                        <a:pt x="61" y="100"/>
                        <a:pt x="61" y="100"/>
                      </a:cubicBezTo>
                      <a:cubicBezTo>
                        <a:pt x="62" y="100"/>
                        <a:pt x="63" y="99"/>
                        <a:pt x="63" y="99"/>
                      </a:cubicBezTo>
                      <a:cubicBezTo>
                        <a:pt x="63" y="99"/>
                        <a:pt x="63" y="99"/>
                        <a:pt x="63" y="99"/>
                      </a:cubicBezTo>
                      <a:cubicBezTo>
                        <a:pt x="63" y="99"/>
                        <a:pt x="64" y="98"/>
                        <a:pt x="64" y="98"/>
                      </a:cubicBezTo>
                      <a:cubicBezTo>
                        <a:pt x="64" y="98"/>
                        <a:pt x="64" y="97"/>
                        <a:pt x="64" y="97"/>
                      </a:cubicBezTo>
                      <a:cubicBezTo>
                        <a:pt x="64" y="97"/>
                        <a:pt x="64" y="96"/>
                        <a:pt x="64" y="96"/>
                      </a:cubicBezTo>
                      <a:cubicBezTo>
                        <a:pt x="64" y="96"/>
                        <a:pt x="64" y="95"/>
                        <a:pt x="65" y="95"/>
                      </a:cubicBezTo>
                      <a:cubicBezTo>
                        <a:pt x="65" y="95"/>
                        <a:pt x="65" y="94"/>
                        <a:pt x="65" y="94"/>
                      </a:cubicBezTo>
                      <a:cubicBezTo>
                        <a:pt x="65" y="94"/>
                        <a:pt x="65" y="93"/>
                        <a:pt x="65" y="93"/>
                      </a:cubicBezTo>
                      <a:cubicBezTo>
                        <a:pt x="65" y="93"/>
                        <a:pt x="65" y="93"/>
                        <a:pt x="65" y="93"/>
                      </a:cubicBez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78" y="76"/>
                        <a:pt x="80" y="75"/>
                        <a:pt x="80" y="75"/>
                      </a:cubicBezTo>
                      <a:cubicBezTo>
                        <a:pt x="81" y="75"/>
                        <a:pt x="82" y="75"/>
                        <a:pt x="83" y="75"/>
                      </a:cubicBezTo>
                      <a:cubicBezTo>
                        <a:pt x="84" y="75"/>
                        <a:pt x="85" y="75"/>
                        <a:pt x="86" y="75"/>
                      </a:cubicBezTo>
                      <a:cubicBezTo>
                        <a:pt x="87" y="74"/>
                        <a:pt x="88" y="74"/>
                        <a:pt x="89" y="74"/>
                      </a:cubicBezTo>
                      <a:cubicBezTo>
                        <a:pt x="91" y="74"/>
                        <a:pt x="95" y="76"/>
                        <a:pt x="97" y="79"/>
                      </a:cubicBezTo>
                      <a:cubicBezTo>
                        <a:pt x="97" y="79"/>
                        <a:pt x="97" y="78"/>
                        <a:pt x="97" y="78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101" y="71"/>
                        <a:pt x="106" y="62"/>
                        <a:pt x="106" y="60"/>
                      </a:cubicBezTo>
                      <a:cubicBezTo>
                        <a:pt x="106" y="57"/>
                        <a:pt x="109" y="55"/>
                        <a:pt x="110" y="54"/>
                      </a:cubicBezTo>
                      <a:cubicBezTo>
                        <a:pt x="111" y="54"/>
                        <a:pt x="111" y="53"/>
                        <a:pt x="112" y="53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0"/>
                        <a:pt x="112" y="46"/>
                        <a:pt x="114" y="45"/>
                      </a:cubicBezTo>
                      <a:cubicBezTo>
                        <a:pt x="115" y="44"/>
                        <a:pt x="116" y="41"/>
                        <a:pt x="116" y="40"/>
                      </a:cubicBezTo>
                      <a:cubicBezTo>
                        <a:pt x="115" y="37"/>
                        <a:pt x="123" y="26"/>
                        <a:pt x="123" y="26"/>
                      </a:cubicBezTo>
                      <a:cubicBezTo>
                        <a:pt x="124" y="25"/>
                        <a:pt x="125" y="25"/>
                        <a:pt x="127" y="24"/>
                      </a:cubicBezTo>
                      <a:cubicBezTo>
                        <a:pt x="127" y="24"/>
                        <a:pt x="129" y="24"/>
                        <a:pt x="129" y="23"/>
                      </a:cubicBezTo>
                      <a:cubicBezTo>
                        <a:pt x="129" y="23"/>
                        <a:pt x="129" y="22"/>
                        <a:pt x="129" y="22"/>
                      </a:cubicBezTo>
                      <a:cubicBezTo>
                        <a:pt x="129" y="20"/>
                        <a:pt x="130" y="19"/>
                        <a:pt x="130" y="18"/>
                      </a:cubicBezTo>
                      <a:cubicBezTo>
                        <a:pt x="127" y="18"/>
                        <a:pt x="124" y="15"/>
                        <a:pt x="124" y="12"/>
                      </a:cubicBezTo>
                      <a:cubicBezTo>
                        <a:pt x="124" y="12"/>
                        <a:pt x="124" y="11"/>
                        <a:pt x="124" y="11"/>
                      </a:cubicBezTo>
                      <a:cubicBezTo>
                        <a:pt x="124" y="11"/>
                        <a:pt x="124" y="11"/>
                        <a:pt x="124" y="10"/>
                      </a:cubicBez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9"/>
                        <a:pt x="124" y="9"/>
                        <a:pt x="124" y="9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1" name="Freeform 1342"/>
                <p:cNvSpPr>
                  <a:spLocks/>
                </p:cNvSpPr>
                <p:nvPr/>
              </p:nvSpPr>
              <p:spPr bwMode="auto">
                <a:xfrm>
                  <a:off x="1678" y="2840"/>
                  <a:ext cx="29" cy="62"/>
                </a:xfrm>
                <a:custGeom>
                  <a:avLst/>
                  <a:gdLst>
                    <a:gd name="T0" fmla="*/ 26 w 30"/>
                    <a:gd name="T1" fmla="*/ 5 h 65"/>
                    <a:gd name="T2" fmla="*/ 23 w 30"/>
                    <a:gd name="T3" fmla="*/ 1 h 65"/>
                    <a:gd name="T4" fmla="*/ 22 w 30"/>
                    <a:gd name="T5" fmla="*/ 0 h 65"/>
                    <a:gd name="T6" fmla="*/ 21 w 30"/>
                    <a:gd name="T7" fmla="*/ 0 h 65"/>
                    <a:gd name="T8" fmla="*/ 21 w 30"/>
                    <a:gd name="T9" fmla="*/ 2 h 65"/>
                    <a:gd name="T10" fmla="*/ 21 w 30"/>
                    <a:gd name="T11" fmla="*/ 3 h 65"/>
                    <a:gd name="T12" fmla="*/ 20 w 30"/>
                    <a:gd name="T13" fmla="*/ 7 h 65"/>
                    <a:gd name="T14" fmla="*/ 17 w 30"/>
                    <a:gd name="T15" fmla="*/ 9 h 65"/>
                    <a:gd name="T16" fmla="*/ 6 w 30"/>
                    <a:gd name="T17" fmla="*/ 12 h 65"/>
                    <a:gd name="T18" fmla="*/ 1 w 30"/>
                    <a:gd name="T19" fmla="*/ 16 h 65"/>
                    <a:gd name="T20" fmla="*/ 0 w 30"/>
                    <a:gd name="T21" fmla="*/ 16 h 65"/>
                    <a:gd name="T22" fmla="*/ 1 w 30"/>
                    <a:gd name="T23" fmla="*/ 18 h 65"/>
                    <a:gd name="T24" fmla="*/ 1 w 30"/>
                    <a:gd name="T25" fmla="*/ 19 h 65"/>
                    <a:gd name="T26" fmla="*/ 1 w 30"/>
                    <a:gd name="T27" fmla="*/ 20 h 65"/>
                    <a:gd name="T28" fmla="*/ 2 w 30"/>
                    <a:gd name="T29" fmla="*/ 21 h 65"/>
                    <a:gd name="T30" fmla="*/ 2 w 30"/>
                    <a:gd name="T31" fmla="*/ 21 h 65"/>
                    <a:gd name="T32" fmla="*/ 3 w 30"/>
                    <a:gd name="T33" fmla="*/ 22 h 65"/>
                    <a:gd name="T34" fmla="*/ 4 w 30"/>
                    <a:gd name="T35" fmla="*/ 22 h 65"/>
                    <a:gd name="T36" fmla="*/ 8 w 30"/>
                    <a:gd name="T37" fmla="*/ 31 h 65"/>
                    <a:gd name="T38" fmla="*/ 10 w 30"/>
                    <a:gd name="T39" fmla="*/ 41 h 65"/>
                    <a:gd name="T40" fmla="*/ 10 w 30"/>
                    <a:gd name="T41" fmla="*/ 48 h 65"/>
                    <a:gd name="T42" fmla="*/ 11 w 30"/>
                    <a:gd name="T43" fmla="*/ 49 h 65"/>
                    <a:gd name="T44" fmla="*/ 11 w 30"/>
                    <a:gd name="T45" fmla="*/ 51 h 65"/>
                    <a:gd name="T46" fmla="*/ 11 w 30"/>
                    <a:gd name="T47" fmla="*/ 54 h 65"/>
                    <a:gd name="T48" fmla="*/ 11 w 30"/>
                    <a:gd name="T49" fmla="*/ 56 h 65"/>
                    <a:gd name="T50" fmla="*/ 11 w 30"/>
                    <a:gd name="T51" fmla="*/ 59 h 65"/>
                    <a:gd name="T52" fmla="*/ 11 w 30"/>
                    <a:gd name="T53" fmla="*/ 63 h 65"/>
                    <a:gd name="T54" fmla="*/ 11 w 30"/>
                    <a:gd name="T55" fmla="*/ 65 h 65"/>
                    <a:gd name="T56" fmla="*/ 20 w 30"/>
                    <a:gd name="T57" fmla="*/ 63 h 65"/>
                    <a:gd name="T58" fmla="*/ 21 w 30"/>
                    <a:gd name="T59" fmla="*/ 61 h 65"/>
                    <a:gd name="T60" fmla="*/ 19 w 30"/>
                    <a:gd name="T61" fmla="*/ 51 h 65"/>
                    <a:gd name="T62" fmla="*/ 24 w 30"/>
                    <a:gd name="T63" fmla="*/ 33 h 65"/>
                    <a:gd name="T64" fmla="*/ 29 w 30"/>
                    <a:gd name="T65" fmla="*/ 12 h 65"/>
                    <a:gd name="T66" fmla="*/ 29 w 30"/>
                    <a:gd name="T67" fmla="*/ 10 h 65"/>
                    <a:gd name="T68" fmla="*/ 29 w 30"/>
                    <a:gd name="T69" fmla="*/ 8 h 65"/>
                    <a:gd name="T70" fmla="*/ 27 w 30"/>
                    <a:gd name="T71" fmla="*/ 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0" h="65">
                      <a:moveTo>
                        <a:pt x="27" y="6"/>
                      </a:moveTo>
                      <a:cubicBezTo>
                        <a:pt x="27" y="6"/>
                        <a:pt x="26" y="6"/>
                        <a:pt x="26" y="5"/>
                      </a:cubicBezTo>
                      <a:cubicBezTo>
                        <a:pt x="24" y="5"/>
                        <a:pt x="23" y="3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6" y="11"/>
                        <a:pt x="13" y="11"/>
                        <a:pt x="10" y="12"/>
                      </a:cubicBezTo>
                      <a:cubicBezTo>
                        <a:pt x="9" y="12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4" y="14"/>
                      </a:cubicBezTo>
                      <a:cubicBezTo>
                        <a:pt x="3" y="15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10" y="26"/>
                        <a:pt x="9" y="29"/>
                        <a:pt x="8" y="31"/>
                      </a:cubicBezTo>
                      <a:cubicBezTo>
                        <a:pt x="8" y="31"/>
                        <a:pt x="8" y="32"/>
                        <a:pt x="8" y="32"/>
                      </a:cubicBezTo>
                      <a:cubicBezTo>
                        <a:pt x="10" y="34"/>
                        <a:pt x="10" y="37"/>
                        <a:pt x="10" y="41"/>
                      </a:cubicBezTo>
                      <a:cubicBezTo>
                        <a:pt x="10" y="43"/>
                        <a:pt x="10" y="45"/>
                        <a:pt x="10" y="46"/>
                      </a:cubicBezTo>
                      <a:cubicBezTo>
                        <a:pt x="10" y="47"/>
                        <a:pt x="10" y="47"/>
                        <a:pt x="10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3"/>
                        <a:pt x="11" y="53"/>
                        <a:pt x="11" y="54"/>
                      </a:cubicBezTo>
                      <a:cubicBezTo>
                        <a:pt x="11" y="54"/>
                        <a:pt x="11" y="54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60"/>
                        <a:pt x="11" y="60"/>
                        <a:pt x="11" y="60"/>
                      </a:cubicBezTo>
                      <a:cubicBezTo>
                        <a:pt x="11" y="61"/>
                        <a:pt x="11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4" y="65"/>
                        <a:pt x="16" y="65"/>
                        <a:pt x="17" y="65"/>
                      </a:cubicBezTo>
                      <a:cubicBezTo>
                        <a:pt x="18" y="65"/>
                        <a:pt x="19" y="64"/>
                        <a:pt x="20" y="63"/>
                      </a:cubicBezTo>
                      <a:cubicBezTo>
                        <a:pt x="20" y="63"/>
                        <a:pt x="21" y="62"/>
                        <a:pt x="22" y="62"/>
                      </a:cubicBezTo>
                      <a:cubicBezTo>
                        <a:pt x="21" y="62"/>
                        <a:pt x="21" y="62"/>
                        <a:pt x="21" y="61"/>
                      </a:cubicBezTo>
                      <a:cubicBezTo>
                        <a:pt x="20" y="60"/>
                        <a:pt x="19" y="58"/>
                        <a:pt x="19" y="55"/>
                      </a:cubicBezTo>
                      <a:cubicBezTo>
                        <a:pt x="19" y="54"/>
                        <a:pt x="19" y="53"/>
                        <a:pt x="19" y="51"/>
                      </a:cubicBezTo>
                      <a:cubicBezTo>
                        <a:pt x="19" y="48"/>
                        <a:pt x="18" y="46"/>
                        <a:pt x="19" y="42"/>
                      </a:cubicBezTo>
                      <a:cubicBezTo>
                        <a:pt x="20" y="37"/>
                        <a:pt x="23" y="34"/>
                        <a:pt x="24" y="33"/>
                      </a:cubicBezTo>
                      <a:cubicBezTo>
                        <a:pt x="25" y="31"/>
                        <a:pt x="26" y="28"/>
                        <a:pt x="28" y="26"/>
                      </a:cubicBezTo>
                      <a:cubicBezTo>
                        <a:pt x="30" y="25"/>
                        <a:pt x="30" y="18"/>
                        <a:pt x="29" y="12"/>
                      </a:cubicBezTo>
                      <a:cubicBezTo>
                        <a:pt x="29" y="11"/>
                        <a:pt x="29" y="11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8" y="7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2" name="Freeform 1343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3" name="Freeform 1344"/>
                <p:cNvSpPr>
                  <a:spLocks/>
                </p:cNvSpPr>
                <p:nvPr/>
              </p:nvSpPr>
              <p:spPr bwMode="auto">
                <a:xfrm>
                  <a:off x="1698" y="28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4" name="Freeform 1345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5" name="Freeform 1346"/>
                <p:cNvSpPr>
                  <a:spLocks/>
                </p:cNvSpPr>
                <p:nvPr/>
              </p:nvSpPr>
              <p:spPr bwMode="auto">
                <a:xfrm>
                  <a:off x="1705" y="2846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6" name="Freeform 1347"/>
                <p:cNvSpPr>
                  <a:spLocks/>
                </p:cNvSpPr>
                <p:nvPr/>
              </p:nvSpPr>
              <p:spPr bwMode="auto">
                <a:xfrm>
                  <a:off x="1670" y="2854"/>
                  <a:ext cx="15" cy="51"/>
                </a:xfrm>
                <a:custGeom>
                  <a:avLst/>
                  <a:gdLst>
                    <a:gd name="T0" fmla="*/ 2 w 16"/>
                    <a:gd name="T1" fmla="*/ 1 h 53"/>
                    <a:gd name="T2" fmla="*/ 2 w 16"/>
                    <a:gd name="T3" fmla="*/ 0 h 53"/>
                    <a:gd name="T4" fmla="*/ 0 w 16"/>
                    <a:gd name="T5" fmla="*/ 0 h 53"/>
                    <a:gd name="T6" fmla="*/ 0 w 16"/>
                    <a:gd name="T7" fmla="*/ 0 h 53"/>
                    <a:gd name="T8" fmla="*/ 0 w 16"/>
                    <a:gd name="T9" fmla="*/ 0 h 53"/>
                    <a:gd name="T10" fmla="*/ 0 w 16"/>
                    <a:gd name="T11" fmla="*/ 2 h 53"/>
                    <a:gd name="T12" fmla="*/ 0 w 16"/>
                    <a:gd name="T13" fmla="*/ 2 h 53"/>
                    <a:gd name="T14" fmla="*/ 1 w 16"/>
                    <a:gd name="T15" fmla="*/ 3 h 53"/>
                    <a:gd name="T16" fmla="*/ 1 w 16"/>
                    <a:gd name="T17" fmla="*/ 3 h 53"/>
                    <a:gd name="T18" fmla="*/ 1 w 16"/>
                    <a:gd name="T19" fmla="*/ 4 h 53"/>
                    <a:gd name="T20" fmla="*/ 1 w 16"/>
                    <a:gd name="T21" fmla="*/ 4 h 53"/>
                    <a:gd name="T22" fmla="*/ 1 w 16"/>
                    <a:gd name="T23" fmla="*/ 4 h 53"/>
                    <a:gd name="T24" fmla="*/ 4 w 16"/>
                    <a:gd name="T25" fmla="*/ 12 h 53"/>
                    <a:gd name="T26" fmla="*/ 4 w 16"/>
                    <a:gd name="T27" fmla="*/ 14 h 53"/>
                    <a:gd name="T28" fmla="*/ 5 w 16"/>
                    <a:gd name="T29" fmla="*/ 27 h 53"/>
                    <a:gd name="T30" fmla="*/ 8 w 16"/>
                    <a:gd name="T31" fmla="*/ 43 h 53"/>
                    <a:gd name="T32" fmla="*/ 8 w 16"/>
                    <a:gd name="T33" fmla="*/ 46 h 53"/>
                    <a:gd name="T34" fmla="*/ 8 w 16"/>
                    <a:gd name="T35" fmla="*/ 46 h 53"/>
                    <a:gd name="T36" fmla="*/ 9 w 16"/>
                    <a:gd name="T37" fmla="*/ 48 h 53"/>
                    <a:gd name="T38" fmla="*/ 9 w 16"/>
                    <a:gd name="T39" fmla="*/ 49 h 53"/>
                    <a:gd name="T40" fmla="*/ 10 w 16"/>
                    <a:gd name="T41" fmla="*/ 51 h 53"/>
                    <a:gd name="T42" fmla="*/ 10 w 16"/>
                    <a:gd name="T43" fmla="*/ 53 h 53"/>
                    <a:gd name="T44" fmla="*/ 11 w 16"/>
                    <a:gd name="T45" fmla="*/ 53 h 53"/>
                    <a:gd name="T46" fmla="*/ 11 w 16"/>
                    <a:gd name="T47" fmla="*/ 53 h 53"/>
                    <a:gd name="T48" fmla="*/ 16 w 16"/>
                    <a:gd name="T49" fmla="*/ 51 h 53"/>
                    <a:gd name="T50" fmla="*/ 16 w 16"/>
                    <a:gd name="T51" fmla="*/ 50 h 53"/>
                    <a:gd name="T52" fmla="*/ 16 w 16"/>
                    <a:gd name="T53" fmla="*/ 48 h 53"/>
                    <a:gd name="T54" fmla="*/ 16 w 16"/>
                    <a:gd name="T55" fmla="*/ 46 h 53"/>
                    <a:gd name="T56" fmla="*/ 16 w 16"/>
                    <a:gd name="T57" fmla="*/ 45 h 53"/>
                    <a:gd name="T58" fmla="*/ 16 w 16"/>
                    <a:gd name="T59" fmla="*/ 43 h 53"/>
                    <a:gd name="T60" fmla="*/ 16 w 16"/>
                    <a:gd name="T61" fmla="*/ 42 h 53"/>
                    <a:gd name="T62" fmla="*/ 16 w 16"/>
                    <a:gd name="T63" fmla="*/ 40 h 53"/>
                    <a:gd name="T64" fmla="*/ 16 w 16"/>
                    <a:gd name="T65" fmla="*/ 39 h 53"/>
                    <a:gd name="T66" fmla="*/ 16 w 16"/>
                    <a:gd name="T67" fmla="*/ 38 h 53"/>
                    <a:gd name="T68" fmla="*/ 16 w 16"/>
                    <a:gd name="T69" fmla="*/ 37 h 53"/>
                    <a:gd name="T70" fmla="*/ 16 w 16"/>
                    <a:gd name="T71" fmla="*/ 35 h 53"/>
                    <a:gd name="T72" fmla="*/ 16 w 16"/>
                    <a:gd name="T73" fmla="*/ 35 h 53"/>
                    <a:gd name="T74" fmla="*/ 16 w 16"/>
                    <a:gd name="T75" fmla="*/ 33 h 53"/>
                    <a:gd name="T76" fmla="*/ 16 w 16"/>
                    <a:gd name="T77" fmla="*/ 33 h 53"/>
                    <a:gd name="T78" fmla="*/ 15 w 16"/>
                    <a:gd name="T79" fmla="*/ 32 h 53"/>
                    <a:gd name="T80" fmla="*/ 15 w 16"/>
                    <a:gd name="T81" fmla="*/ 26 h 53"/>
                    <a:gd name="T82" fmla="*/ 14 w 16"/>
                    <a:gd name="T83" fmla="*/ 20 h 53"/>
                    <a:gd name="T84" fmla="*/ 13 w 16"/>
                    <a:gd name="T85" fmla="*/ 15 h 53"/>
                    <a:gd name="T86" fmla="*/ 12 w 16"/>
                    <a:gd name="T87" fmla="*/ 12 h 53"/>
                    <a:gd name="T88" fmla="*/ 11 w 16"/>
                    <a:gd name="T89" fmla="*/ 11 h 53"/>
                    <a:gd name="T90" fmla="*/ 10 w 16"/>
                    <a:gd name="T91" fmla="*/ 10 h 53"/>
                    <a:gd name="T92" fmla="*/ 9 w 16"/>
                    <a:gd name="T93" fmla="*/ 10 h 53"/>
                    <a:gd name="T94" fmla="*/ 9 w 16"/>
                    <a:gd name="T95" fmla="*/ 9 h 53"/>
                    <a:gd name="T96" fmla="*/ 8 w 16"/>
                    <a:gd name="T97" fmla="*/ 9 h 53"/>
                    <a:gd name="T98" fmla="*/ 8 w 16"/>
                    <a:gd name="T99" fmla="*/ 9 h 53"/>
                    <a:gd name="T100" fmla="*/ 7 w 16"/>
                    <a:gd name="T101" fmla="*/ 8 h 53"/>
                    <a:gd name="T102" fmla="*/ 7 w 16"/>
                    <a:gd name="T103" fmla="*/ 8 h 53"/>
                    <a:gd name="T104" fmla="*/ 7 w 16"/>
                    <a:gd name="T105" fmla="*/ 7 h 53"/>
                    <a:gd name="T106" fmla="*/ 6 w 16"/>
                    <a:gd name="T107" fmla="*/ 6 h 53"/>
                    <a:gd name="T108" fmla="*/ 6 w 16"/>
                    <a:gd name="T109" fmla="*/ 6 h 53"/>
                    <a:gd name="T110" fmla="*/ 6 w 16"/>
                    <a:gd name="T111" fmla="*/ 5 h 53"/>
                    <a:gd name="T112" fmla="*/ 6 w 16"/>
                    <a:gd name="T113" fmla="*/ 4 h 53"/>
                    <a:gd name="T114" fmla="*/ 6 w 16"/>
                    <a:gd name="T115" fmla="*/ 3 h 53"/>
                    <a:gd name="T116" fmla="*/ 5 w 16"/>
                    <a:gd name="T117" fmla="*/ 2 h 53"/>
                    <a:gd name="T118" fmla="*/ 5 w 16"/>
                    <a:gd name="T119" fmla="*/ 1 h 53"/>
                    <a:gd name="T120" fmla="*/ 2 w 16"/>
                    <a:gd name="T121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5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3" y="5"/>
                        <a:pt x="5" y="7"/>
                        <a:pt x="4" y="12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8"/>
                        <a:pt x="3" y="24"/>
                        <a:pt x="5" y="27"/>
                      </a:cubicBezTo>
                      <a:cubicBezTo>
                        <a:pt x="6" y="31"/>
                        <a:pt x="8" y="37"/>
                        <a:pt x="8" y="43"/>
                      </a:cubicBezTo>
                      <a:cubicBezTo>
                        <a:pt x="8" y="44"/>
                        <a:pt x="8" y="45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9" y="48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1"/>
                        <a:pt x="10" y="51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4" y="51"/>
                        <a:pt x="16" y="51"/>
                      </a:cubicBezTo>
                      <a:cubicBezTo>
                        <a:pt x="16" y="51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8"/>
                      </a:cubicBezTo>
                      <a:cubicBezTo>
                        <a:pt x="16" y="47"/>
                        <a:pt x="16" y="47"/>
                        <a:pt x="16" y="46"/>
                      </a:cubicBezTo>
                      <a:cubicBezTo>
                        <a:pt x="16" y="46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39"/>
                        <a:pt x="16" y="39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2"/>
                        <a:pt x="15" y="32"/>
                      </a:cubicBezTo>
                      <a:cubicBezTo>
                        <a:pt x="15" y="30"/>
                        <a:pt x="15" y="28"/>
                        <a:pt x="15" y="26"/>
                      </a:cubicBezTo>
                      <a:cubicBezTo>
                        <a:pt x="15" y="23"/>
                        <a:pt x="15" y="21"/>
                        <a:pt x="14" y="20"/>
                      </a:cubicBezTo>
                      <a:cubicBezTo>
                        <a:pt x="13" y="18"/>
                        <a:pt x="13" y="16"/>
                        <a:pt x="13" y="15"/>
                      </a:cubicBezTo>
                      <a:cubicBezTo>
                        <a:pt x="14" y="13"/>
                        <a:pt x="14" y="13"/>
                        <a:pt x="12" y="12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7" name="Freeform 1348"/>
                <p:cNvSpPr>
                  <a:spLocks/>
                </p:cNvSpPr>
                <p:nvPr/>
              </p:nvSpPr>
              <p:spPr bwMode="auto">
                <a:xfrm>
                  <a:off x="1674" y="285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8" name="Freeform 1349"/>
                <p:cNvSpPr>
                  <a:spLocks/>
                </p:cNvSpPr>
                <p:nvPr/>
              </p:nvSpPr>
              <p:spPr bwMode="auto">
                <a:xfrm>
                  <a:off x="1684" y="28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9" name="Freeform 1350"/>
                <p:cNvSpPr>
                  <a:spLocks/>
                </p:cNvSpPr>
                <p:nvPr/>
              </p:nvSpPr>
              <p:spPr bwMode="auto">
                <a:xfrm>
                  <a:off x="1677" y="286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0" name="Freeform 1351"/>
                <p:cNvSpPr>
                  <a:spLocks/>
                </p:cNvSpPr>
                <p:nvPr/>
              </p:nvSpPr>
              <p:spPr bwMode="auto">
                <a:xfrm>
                  <a:off x="1685" y="289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1" name="Freeform 1352"/>
                <p:cNvSpPr>
                  <a:spLocks/>
                </p:cNvSpPr>
                <p:nvPr/>
              </p:nvSpPr>
              <p:spPr bwMode="auto">
                <a:xfrm>
                  <a:off x="1685" y="289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2" name="Freeform 1353"/>
                <p:cNvSpPr>
                  <a:spLocks/>
                </p:cNvSpPr>
                <p:nvPr/>
              </p:nvSpPr>
              <p:spPr bwMode="auto">
                <a:xfrm>
                  <a:off x="1678" y="286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3" name="Freeform 1354"/>
                <p:cNvSpPr>
                  <a:spLocks/>
                </p:cNvSpPr>
                <p:nvPr/>
              </p:nvSpPr>
              <p:spPr bwMode="auto">
                <a:xfrm>
                  <a:off x="1685" y="2893"/>
                  <a:ext cx="0" cy="1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4" name="Freeform 1355"/>
                <p:cNvSpPr>
                  <a:spLocks/>
                </p:cNvSpPr>
                <p:nvPr/>
              </p:nvSpPr>
              <p:spPr bwMode="auto">
                <a:xfrm>
                  <a:off x="1676" y="286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5" name="Freeform 1356"/>
                <p:cNvSpPr>
                  <a:spLocks/>
                </p:cNvSpPr>
                <p:nvPr/>
              </p:nvSpPr>
              <p:spPr bwMode="auto">
                <a:xfrm>
                  <a:off x="1685" y="28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6" name="Freeform 1357"/>
                <p:cNvSpPr>
                  <a:spLocks/>
                </p:cNvSpPr>
                <p:nvPr/>
              </p:nvSpPr>
              <p:spPr bwMode="auto">
                <a:xfrm>
                  <a:off x="1685" y="288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7" name="Freeform 1358"/>
                <p:cNvSpPr>
                  <a:spLocks/>
                </p:cNvSpPr>
                <p:nvPr/>
              </p:nvSpPr>
              <p:spPr bwMode="auto">
                <a:xfrm>
                  <a:off x="1685" y="28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8" name="Freeform 1359"/>
                <p:cNvSpPr>
                  <a:spLocks/>
                </p:cNvSpPr>
                <p:nvPr/>
              </p:nvSpPr>
              <p:spPr bwMode="auto">
                <a:xfrm>
                  <a:off x="1676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9" name="Freeform 1360"/>
                <p:cNvSpPr>
                  <a:spLocks/>
                </p:cNvSpPr>
                <p:nvPr/>
              </p:nvSpPr>
              <p:spPr bwMode="auto">
                <a:xfrm>
                  <a:off x="1675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0" name="Freeform 1361"/>
                <p:cNvSpPr>
                  <a:spLocks/>
                </p:cNvSpPr>
                <p:nvPr/>
              </p:nvSpPr>
              <p:spPr bwMode="auto">
                <a:xfrm>
                  <a:off x="1675" y="28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1" name="Freeform 1362"/>
                <p:cNvSpPr>
                  <a:spLocks/>
                </p:cNvSpPr>
                <p:nvPr/>
              </p:nvSpPr>
              <p:spPr bwMode="auto">
                <a:xfrm>
                  <a:off x="1685" y="29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2" name="Freeform 136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4" cy="7"/>
                </a:xfrm>
                <a:custGeom>
                  <a:avLst/>
                  <a:gdLst>
                    <a:gd name="T0" fmla="*/ 4 w 4"/>
                    <a:gd name="T1" fmla="*/ 7 h 7"/>
                    <a:gd name="T2" fmla="*/ 4 w 4"/>
                    <a:gd name="T3" fmla="*/ 7 h 7"/>
                    <a:gd name="T4" fmla="*/ 3 w 4"/>
                    <a:gd name="T5" fmla="*/ 5 h 7"/>
                    <a:gd name="T6" fmla="*/ 3 w 4"/>
                    <a:gd name="T7" fmla="*/ 5 h 7"/>
                    <a:gd name="T8" fmla="*/ 2 w 4"/>
                    <a:gd name="T9" fmla="*/ 4 h 7"/>
                    <a:gd name="T10" fmla="*/ 2 w 4"/>
                    <a:gd name="T11" fmla="*/ 3 h 7"/>
                    <a:gd name="T12" fmla="*/ 1 w 4"/>
                    <a:gd name="T13" fmla="*/ 1 h 7"/>
                    <a:gd name="T14" fmla="*/ 0 w 4"/>
                    <a:gd name="T15" fmla="*/ 0 h 7"/>
                    <a:gd name="T16" fmla="*/ 0 w 4"/>
                    <a:gd name="T17" fmla="*/ 0 h 7"/>
                    <a:gd name="T18" fmla="*/ 0 w 4"/>
                    <a:gd name="T19" fmla="*/ 2 h 7"/>
                    <a:gd name="T20" fmla="*/ 0 w 4"/>
                    <a:gd name="T21" fmla="*/ 2 h 7"/>
                    <a:gd name="T22" fmla="*/ 0 w 4"/>
                    <a:gd name="T23" fmla="*/ 3 h 7"/>
                    <a:gd name="T24" fmla="*/ 0 w 4"/>
                    <a:gd name="T25" fmla="*/ 3 h 7"/>
                    <a:gd name="T26" fmla="*/ 0 w 4"/>
                    <a:gd name="T27" fmla="*/ 4 h 7"/>
                    <a:gd name="T28" fmla="*/ 3 w 4"/>
                    <a:gd name="T29" fmla="*/ 7 h 7"/>
                    <a:gd name="T30" fmla="*/ 4 w 4"/>
                    <a:gd name="T31" fmla="*/ 7 h 7"/>
                    <a:gd name="T32" fmla="*/ 4 w 4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4" y="7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3" name="Freeform 1364"/>
                <p:cNvSpPr>
                  <a:spLocks/>
                </p:cNvSpPr>
                <p:nvPr/>
              </p:nvSpPr>
              <p:spPr bwMode="auto">
                <a:xfrm>
                  <a:off x="1763" y="2847"/>
                  <a:ext cx="76" cy="105"/>
                </a:xfrm>
                <a:custGeom>
                  <a:avLst/>
                  <a:gdLst>
                    <a:gd name="T0" fmla="*/ 32 w 79"/>
                    <a:gd name="T1" fmla="*/ 104 h 110"/>
                    <a:gd name="T2" fmla="*/ 33 w 79"/>
                    <a:gd name="T3" fmla="*/ 104 h 110"/>
                    <a:gd name="T4" fmla="*/ 49 w 79"/>
                    <a:gd name="T5" fmla="*/ 105 h 110"/>
                    <a:gd name="T6" fmla="*/ 50 w 79"/>
                    <a:gd name="T7" fmla="*/ 105 h 110"/>
                    <a:gd name="T8" fmla="*/ 53 w 79"/>
                    <a:gd name="T9" fmla="*/ 105 h 110"/>
                    <a:gd name="T10" fmla="*/ 55 w 79"/>
                    <a:gd name="T11" fmla="*/ 105 h 110"/>
                    <a:gd name="T12" fmla="*/ 58 w 79"/>
                    <a:gd name="T13" fmla="*/ 105 h 110"/>
                    <a:gd name="T14" fmla="*/ 63 w 79"/>
                    <a:gd name="T15" fmla="*/ 105 h 110"/>
                    <a:gd name="T16" fmla="*/ 77 w 79"/>
                    <a:gd name="T17" fmla="*/ 110 h 110"/>
                    <a:gd name="T18" fmla="*/ 79 w 79"/>
                    <a:gd name="T19" fmla="*/ 103 h 110"/>
                    <a:gd name="T20" fmla="*/ 78 w 79"/>
                    <a:gd name="T21" fmla="*/ 102 h 110"/>
                    <a:gd name="T22" fmla="*/ 77 w 79"/>
                    <a:gd name="T23" fmla="*/ 101 h 110"/>
                    <a:gd name="T24" fmla="*/ 70 w 79"/>
                    <a:gd name="T25" fmla="*/ 95 h 110"/>
                    <a:gd name="T26" fmla="*/ 67 w 79"/>
                    <a:gd name="T27" fmla="*/ 90 h 110"/>
                    <a:gd name="T28" fmla="*/ 66 w 79"/>
                    <a:gd name="T29" fmla="*/ 84 h 110"/>
                    <a:gd name="T30" fmla="*/ 62 w 79"/>
                    <a:gd name="T31" fmla="*/ 68 h 110"/>
                    <a:gd name="T32" fmla="*/ 63 w 79"/>
                    <a:gd name="T33" fmla="*/ 59 h 110"/>
                    <a:gd name="T34" fmla="*/ 67 w 79"/>
                    <a:gd name="T35" fmla="*/ 51 h 110"/>
                    <a:gd name="T36" fmla="*/ 69 w 79"/>
                    <a:gd name="T37" fmla="*/ 49 h 110"/>
                    <a:gd name="T38" fmla="*/ 70 w 79"/>
                    <a:gd name="T39" fmla="*/ 47 h 110"/>
                    <a:gd name="T40" fmla="*/ 72 w 79"/>
                    <a:gd name="T41" fmla="*/ 46 h 110"/>
                    <a:gd name="T42" fmla="*/ 71 w 79"/>
                    <a:gd name="T43" fmla="*/ 45 h 110"/>
                    <a:gd name="T44" fmla="*/ 70 w 79"/>
                    <a:gd name="T45" fmla="*/ 42 h 110"/>
                    <a:gd name="T46" fmla="*/ 64 w 79"/>
                    <a:gd name="T47" fmla="*/ 33 h 110"/>
                    <a:gd name="T48" fmla="*/ 58 w 79"/>
                    <a:gd name="T49" fmla="*/ 27 h 110"/>
                    <a:gd name="T50" fmla="*/ 57 w 79"/>
                    <a:gd name="T51" fmla="*/ 21 h 110"/>
                    <a:gd name="T52" fmla="*/ 64 w 79"/>
                    <a:gd name="T53" fmla="*/ 17 h 110"/>
                    <a:gd name="T54" fmla="*/ 70 w 79"/>
                    <a:gd name="T55" fmla="*/ 17 h 110"/>
                    <a:gd name="T56" fmla="*/ 66 w 79"/>
                    <a:gd name="T57" fmla="*/ 2 h 110"/>
                    <a:gd name="T58" fmla="*/ 66 w 79"/>
                    <a:gd name="T59" fmla="*/ 0 h 110"/>
                    <a:gd name="T60" fmla="*/ 66 w 79"/>
                    <a:gd name="T61" fmla="*/ 1 h 110"/>
                    <a:gd name="T62" fmla="*/ 59 w 79"/>
                    <a:gd name="T63" fmla="*/ 6 h 110"/>
                    <a:gd name="T64" fmla="*/ 49 w 79"/>
                    <a:gd name="T65" fmla="*/ 26 h 110"/>
                    <a:gd name="T66" fmla="*/ 49 w 79"/>
                    <a:gd name="T67" fmla="*/ 30 h 110"/>
                    <a:gd name="T68" fmla="*/ 43 w 79"/>
                    <a:gd name="T69" fmla="*/ 37 h 110"/>
                    <a:gd name="T70" fmla="*/ 34 w 79"/>
                    <a:gd name="T71" fmla="*/ 57 h 110"/>
                    <a:gd name="T72" fmla="*/ 26 w 79"/>
                    <a:gd name="T73" fmla="*/ 59 h 110"/>
                    <a:gd name="T74" fmla="*/ 15 w 79"/>
                    <a:gd name="T75" fmla="*/ 56 h 110"/>
                    <a:gd name="T76" fmla="*/ 3 w 79"/>
                    <a:gd name="T77" fmla="*/ 68 h 110"/>
                    <a:gd name="T78" fmla="*/ 2 w 79"/>
                    <a:gd name="T79" fmla="*/ 69 h 110"/>
                    <a:gd name="T80" fmla="*/ 2 w 79"/>
                    <a:gd name="T81" fmla="*/ 70 h 110"/>
                    <a:gd name="T82" fmla="*/ 2 w 79"/>
                    <a:gd name="T83" fmla="*/ 71 h 110"/>
                    <a:gd name="T84" fmla="*/ 2 w 79"/>
                    <a:gd name="T85" fmla="*/ 72 h 110"/>
                    <a:gd name="T86" fmla="*/ 1 w 79"/>
                    <a:gd name="T87" fmla="*/ 74 h 110"/>
                    <a:gd name="T88" fmla="*/ 1 w 79"/>
                    <a:gd name="T89" fmla="*/ 76 h 110"/>
                    <a:gd name="T90" fmla="*/ 0 w 79"/>
                    <a:gd name="T91" fmla="*/ 78 h 110"/>
                    <a:gd name="T92" fmla="*/ 3 w 79"/>
                    <a:gd name="T93" fmla="*/ 82 h 110"/>
                    <a:gd name="T94" fmla="*/ 6 w 79"/>
                    <a:gd name="T95" fmla="*/ 85 h 110"/>
                    <a:gd name="T96" fmla="*/ 12 w 79"/>
                    <a:gd name="T97" fmla="*/ 85 h 110"/>
                    <a:gd name="T98" fmla="*/ 15 w 79"/>
                    <a:gd name="T99" fmla="*/ 100 h 110"/>
                    <a:gd name="T100" fmla="*/ 27 w 79"/>
                    <a:gd name="T101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9" h="110">
                      <a:moveTo>
                        <a:pt x="32" y="104"/>
                      </a:move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5" y="104"/>
                        <a:pt x="42" y="105"/>
                        <a:pt x="49" y="105"/>
                      </a:cubicBezTo>
                      <a:cubicBezTo>
                        <a:pt x="49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1" y="105"/>
                        <a:pt x="52" y="105"/>
                        <a:pt x="52" y="105"/>
                      </a:cubicBezTo>
                      <a:cubicBezTo>
                        <a:pt x="52" y="105"/>
                        <a:pt x="53" y="105"/>
                        <a:pt x="53" y="105"/>
                      </a:cubicBezTo>
                      <a:cubicBezTo>
                        <a:pt x="53" y="105"/>
                        <a:pt x="54" y="105"/>
                        <a:pt x="54" y="105"/>
                      </a:cubicBezTo>
                      <a:cubicBezTo>
                        <a:pt x="55" y="105"/>
                        <a:pt x="55" y="105"/>
                        <a:pt x="55" y="105"/>
                      </a:cubicBezTo>
                      <a:cubicBezTo>
                        <a:pt x="56" y="105"/>
                        <a:pt x="56" y="105"/>
                        <a:pt x="56" y="105"/>
                      </a:cubicBezTo>
                      <a:cubicBezTo>
                        <a:pt x="57" y="105"/>
                        <a:pt x="57" y="105"/>
                        <a:pt x="58" y="105"/>
                      </a:cubicBezTo>
                      <a:cubicBezTo>
                        <a:pt x="61" y="105"/>
                        <a:pt x="62" y="105"/>
                        <a:pt x="62" y="105"/>
                      </a:cubicBezTo>
                      <a:cubicBezTo>
                        <a:pt x="62" y="105"/>
                        <a:pt x="63" y="105"/>
                        <a:pt x="63" y="105"/>
                      </a:cubicBezTo>
                      <a:cubicBezTo>
                        <a:pt x="66" y="105"/>
                        <a:pt x="73" y="108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08"/>
                        <a:pt x="78" y="106"/>
                        <a:pt x="78" y="104"/>
                      </a:cubicBezTo>
                      <a:cubicBezTo>
                        <a:pt x="78" y="104"/>
                        <a:pt x="78" y="103"/>
                        <a:pt x="79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2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7" y="102"/>
                        <a:pt x="77" y="102"/>
                        <a:pt x="77" y="101"/>
                      </a:cubicBezTo>
                      <a:cubicBezTo>
                        <a:pt x="77" y="101"/>
                        <a:pt x="75" y="99"/>
                        <a:pt x="74" y="98"/>
                      </a:cubicBezTo>
                      <a:cubicBezTo>
                        <a:pt x="73" y="97"/>
                        <a:pt x="71" y="96"/>
                        <a:pt x="70" y="95"/>
                      </a:cubicBezTo>
                      <a:cubicBezTo>
                        <a:pt x="68" y="92"/>
                        <a:pt x="68" y="91"/>
                        <a:pt x="68" y="91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67" y="89"/>
                        <a:pt x="68" y="86"/>
                        <a:pt x="66" y="84"/>
                      </a:cubicBezTo>
                      <a:cubicBezTo>
                        <a:pt x="64" y="81"/>
                        <a:pt x="62" y="78"/>
                        <a:pt x="62" y="74"/>
                      </a:cubicBezTo>
                      <a:cubicBezTo>
                        <a:pt x="62" y="72"/>
                        <a:pt x="62" y="70"/>
                        <a:pt x="62" y="68"/>
                      </a:cubicBezTo>
                      <a:cubicBezTo>
                        <a:pt x="61" y="67"/>
                        <a:pt x="61" y="66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5" y="57"/>
                        <a:pt x="66" y="55"/>
                        <a:pt x="66" y="53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0"/>
                        <a:pt x="68" y="50"/>
                        <a:pt x="68" y="50"/>
                      </a:cubicBezTo>
                      <a:cubicBezTo>
                        <a:pt x="68" y="50"/>
                        <a:pt x="68" y="49"/>
                        <a:pt x="69" y="49"/>
                      </a:cubicBezTo>
                      <a:cubicBezTo>
                        <a:pt x="69" y="49"/>
                        <a:pt x="69" y="48"/>
                        <a:pt x="69" y="48"/>
                      </a:cubicBezTo>
                      <a:cubicBezTo>
                        <a:pt x="70" y="48"/>
                        <a:pt x="70" y="47"/>
                        <a:pt x="70" y="47"/>
                      </a:cubicBezTo>
                      <a:cubicBezTo>
                        <a:pt x="71" y="47"/>
                        <a:pt x="71" y="47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1" y="44"/>
                        <a:pt x="71" y="44"/>
                        <a:pt x="70" y="43"/>
                      </a:cubicBezTo>
                      <a:cubicBezTo>
                        <a:pt x="70" y="43"/>
                        <a:pt x="70" y="43"/>
                        <a:pt x="70" y="42"/>
                      </a:cubicBezTo>
                      <a:cubicBezTo>
                        <a:pt x="70" y="41"/>
                        <a:pt x="69" y="40"/>
                        <a:pt x="69" y="39"/>
                      </a:cubicBezTo>
                      <a:cubicBezTo>
                        <a:pt x="68" y="36"/>
                        <a:pt x="66" y="35"/>
                        <a:pt x="64" y="33"/>
                      </a:cubicBezTo>
                      <a:cubicBezTo>
                        <a:pt x="63" y="32"/>
                        <a:pt x="61" y="31"/>
                        <a:pt x="60" y="30"/>
                      </a:cubicBezTo>
                      <a:cubicBezTo>
                        <a:pt x="59" y="29"/>
                        <a:pt x="58" y="28"/>
                        <a:pt x="58" y="27"/>
                      </a:cubicBezTo>
                      <a:cubicBezTo>
                        <a:pt x="57" y="26"/>
                        <a:pt x="56" y="24"/>
                        <a:pt x="56" y="23"/>
                      </a:cubicBezTo>
                      <a:cubicBezTo>
                        <a:pt x="56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17"/>
                        <a:pt x="62" y="17"/>
                        <a:pt x="64" y="17"/>
                      </a:cubicBezTo>
                      <a:cubicBezTo>
                        <a:pt x="66" y="17"/>
                        <a:pt x="67" y="17"/>
                        <a:pt x="69" y="17"/>
                      </a:cubicBezTo>
                      <a:cubicBezTo>
                        <a:pt x="69" y="17"/>
                        <a:pt x="70" y="17"/>
                        <a:pt x="70" y="17"/>
                      </a:cubicBezTo>
                      <a:cubicBezTo>
                        <a:pt x="68" y="14"/>
                        <a:pt x="66" y="8"/>
                        <a:pt x="66" y="3"/>
                      </a:cubicBezTo>
                      <a:cubicBezTo>
                        <a:pt x="66" y="3"/>
                        <a:pt x="66" y="2"/>
                        <a:pt x="66" y="2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1"/>
                      </a:cubicBezTo>
                      <a:cubicBezTo>
                        <a:pt x="66" y="4"/>
                        <a:pt x="62" y="5"/>
                        <a:pt x="60" y="5"/>
                      </a:cubicBezTo>
                      <a:cubicBezTo>
                        <a:pt x="60" y="5"/>
                        <a:pt x="59" y="6"/>
                        <a:pt x="59" y="6"/>
                      </a:cubicBezTo>
                      <a:cubicBezTo>
                        <a:pt x="58" y="7"/>
                        <a:pt x="53" y="15"/>
                        <a:pt x="53" y="16"/>
                      </a:cubicBezTo>
                      <a:cubicBezTo>
                        <a:pt x="53" y="18"/>
                        <a:pt x="52" y="25"/>
                        <a:pt x="49" y="26"/>
                      </a:cubicBezTo>
                      <a:cubicBezTo>
                        <a:pt x="49" y="26"/>
                        <a:pt x="49" y="28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2"/>
                        <a:pt x="47" y="33"/>
                        <a:pt x="46" y="34"/>
                      </a:cubicBezTo>
                      <a:cubicBezTo>
                        <a:pt x="45" y="35"/>
                        <a:pt x="43" y="36"/>
                        <a:pt x="43" y="37"/>
                      </a:cubicBezTo>
                      <a:cubicBezTo>
                        <a:pt x="43" y="39"/>
                        <a:pt x="41" y="44"/>
                        <a:pt x="36" y="53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2" y="60"/>
                        <a:pt x="31" y="62"/>
                        <a:pt x="29" y="62"/>
                      </a:cubicBezTo>
                      <a:cubicBezTo>
                        <a:pt x="28" y="62"/>
                        <a:pt x="27" y="62"/>
                        <a:pt x="26" y="59"/>
                      </a:cubicBezTo>
                      <a:cubicBezTo>
                        <a:pt x="26" y="57"/>
                        <a:pt x="23" y="55"/>
                        <a:pt x="22" y="55"/>
                      </a:cubicBezTo>
                      <a:cubicBezTo>
                        <a:pt x="19" y="57"/>
                        <a:pt x="17" y="56"/>
                        <a:pt x="15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3" y="57"/>
                        <a:pt x="8" y="62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9"/>
                        <a:pt x="2" y="69"/>
                      </a:cubicBezTo>
                      <a:cubicBezTo>
                        <a:pt x="2" y="69"/>
                        <a:pt x="2" y="69"/>
                        <a:pt x="2" y="69"/>
                      </a:cubicBezTo>
                      <a:cubicBezTo>
                        <a:pt x="2" y="69"/>
                        <a:pt x="2" y="70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3"/>
                        <a:pt x="1" y="73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5"/>
                        <a:pt x="1" y="75"/>
                      </a:cubicBezTo>
                      <a:cubicBezTo>
                        <a:pt x="1" y="75"/>
                        <a:pt x="1" y="76"/>
                        <a:pt x="1" y="76"/>
                      </a:cubicBezTo>
                      <a:cubicBezTo>
                        <a:pt x="1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8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1" y="79"/>
                        <a:pt x="2" y="80"/>
                        <a:pt x="3" y="82"/>
                      </a:cubicBezTo>
                      <a:cubicBezTo>
                        <a:pt x="3" y="82"/>
                        <a:pt x="3" y="83"/>
                        <a:pt x="4" y="84"/>
                      </a:cubicBezTo>
                      <a:cubicBezTo>
                        <a:pt x="4" y="84"/>
                        <a:pt x="5" y="85"/>
                        <a:pt x="6" y="85"/>
                      </a:cubicBezTo>
                      <a:cubicBezTo>
                        <a:pt x="7" y="85"/>
                        <a:pt x="7" y="85"/>
                        <a:pt x="8" y="85"/>
                      </a:cubicBezTo>
                      <a:cubicBezTo>
                        <a:pt x="10" y="84"/>
                        <a:pt x="11" y="84"/>
                        <a:pt x="12" y="85"/>
                      </a:cubicBezTo>
                      <a:cubicBezTo>
                        <a:pt x="15" y="87"/>
                        <a:pt x="17" y="96"/>
                        <a:pt x="16" y="98"/>
                      </a:cubicBezTo>
                      <a:cubicBezTo>
                        <a:pt x="16" y="99"/>
                        <a:pt x="16" y="100"/>
                        <a:pt x="15" y="100"/>
                      </a:cubicBezTo>
                      <a:cubicBezTo>
                        <a:pt x="15" y="102"/>
                        <a:pt x="14" y="104"/>
                        <a:pt x="14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4" name="Freeform 1365"/>
                <p:cNvSpPr>
                  <a:spLocks/>
                </p:cNvSpPr>
                <p:nvPr/>
              </p:nvSpPr>
              <p:spPr bwMode="auto">
                <a:xfrm>
                  <a:off x="1829" y="289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5" name="Freeform 1366"/>
                <p:cNvSpPr>
                  <a:spLocks/>
                </p:cNvSpPr>
                <p:nvPr/>
              </p:nvSpPr>
              <p:spPr bwMode="auto">
                <a:xfrm>
                  <a:off x="1838" y="29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6" name="Freeform 1367"/>
                <p:cNvSpPr>
                  <a:spLocks/>
                </p:cNvSpPr>
                <p:nvPr/>
              </p:nvSpPr>
              <p:spPr bwMode="auto">
                <a:xfrm>
                  <a:off x="1830" y="289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7" name="Freeform 1368"/>
                <p:cNvSpPr>
                  <a:spLocks/>
                </p:cNvSpPr>
                <p:nvPr/>
              </p:nvSpPr>
              <p:spPr bwMode="auto">
                <a:xfrm>
                  <a:off x="1837" y="294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8" name="Freeform 1369"/>
                <p:cNvSpPr>
                  <a:spLocks/>
                </p:cNvSpPr>
                <p:nvPr/>
              </p:nvSpPr>
              <p:spPr bwMode="auto">
                <a:xfrm>
                  <a:off x="1827" y="28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9" name="Freeform 1370"/>
                <p:cNvSpPr>
                  <a:spLocks/>
                </p:cNvSpPr>
                <p:nvPr/>
              </p:nvSpPr>
              <p:spPr bwMode="auto">
                <a:xfrm>
                  <a:off x="1822" y="283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0" name="Freeform 1371"/>
                <p:cNvSpPr>
                  <a:spLocks/>
                </p:cNvSpPr>
                <p:nvPr/>
              </p:nvSpPr>
              <p:spPr bwMode="auto">
                <a:xfrm>
                  <a:off x="1826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1" name="Freeform 1372"/>
                <p:cNvSpPr>
                  <a:spLocks/>
                </p:cNvSpPr>
                <p:nvPr/>
              </p:nvSpPr>
              <p:spPr bwMode="auto">
                <a:xfrm>
                  <a:off x="1822" y="283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2" name="Freeform 137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3" name="Freeform 1374"/>
                <p:cNvSpPr>
                  <a:spLocks/>
                </p:cNvSpPr>
                <p:nvPr/>
              </p:nvSpPr>
              <p:spPr bwMode="auto">
                <a:xfrm>
                  <a:off x="1765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4" name="Freeform 1375"/>
                <p:cNvSpPr>
                  <a:spLocks/>
                </p:cNvSpPr>
                <p:nvPr/>
              </p:nvSpPr>
              <p:spPr bwMode="auto">
                <a:xfrm>
                  <a:off x="1764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5" name="Freeform 1376"/>
                <p:cNvSpPr>
                  <a:spLocks/>
                </p:cNvSpPr>
                <p:nvPr/>
              </p:nvSpPr>
              <p:spPr bwMode="auto">
                <a:xfrm>
                  <a:off x="1763" y="292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6" name="Freeform 1377"/>
                <p:cNvSpPr>
                  <a:spLocks/>
                </p:cNvSpPr>
                <p:nvPr/>
              </p:nvSpPr>
              <p:spPr bwMode="auto">
                <a:xfrm>
                  <a:off x="1791" y="2897"/>
                  <a:ext cx="7" cy="9"/>
                </a:xfrm>
                <a:custGeom>
                  <a:avLst/>
                  <a:gdLst>
                    <a:gd name="T0" fmla="*/ 5 w 7"/>
                    <a:gd name="T1" fmla="*/ 4 h 9"/>
                    <a:gd name="T2" fmla="*/ 7 w 7"/>
                    <a:gd name="T3" fmla="*/ 0 h 9"/>
                    <a:gd name="T4" fmla="*/ 5 w 7"/>
                    <a:gd name="T5" fmla="*/ 4 h 9"/>
                    <a:gd name="T6" fmla="*/ 0 w 7"/>
                    <a:gd name="T7" fmla="*/ 9 h 9"/>
                    <a:gd name="T8" fmla="*/ 5 w 7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5" y="4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7"/>
                        <a:pt x="2" y="9"/>
                        <a:pt x="0" y="9"/>
                      </a:cubicBezTo>
                      <a:cubicBezTo>
                        <a:pt x="2" y="9"/>
                        <a:pt x="3" y="7"/>
                        <a:pt x="5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7" name="Freeform 1378"/>
                <p:cNvSpPr>
                  <a:spLocks/>
                </p:cNvSpPr>
                <p:nvPr/>
              </p:nvSpPr>
              <p:spPr bwMode="auto">
                <a:xfrm>
                  <a:off x="1764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8" name="Freeform 1379"/>
                <p:cNvSpPr>
                  <a:spLocks/>
                </p:cNvSpPr>
                <p:nvPr/>
              </p:nvSpPr>
              <p:spPr bwMode="auto">
                <a:xfrm>
                  <a:off x="1765" y="29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9" name="Freeform 1380"/>
                <p:cNvSpPr>
                  <a:spLocks/>
                </p:cNvSpPr>
                <p:nvPr/>
              </p:nvSpPr>
              <p:spPr bwMode="auto">
                <a:xfrm>
                  <a:off x="1765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0" name="Freeform 1381"/>
                <p:cNvSpPr>
                  <a:spLocks/>
                </p:cNvSpPr>
                <p:nvPr/>
              </p:nvSpPr>
              <p:spPr bwMode="auto">
                <a:xfrm>
                  <a:off x="1765" y="29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1" name="Freeform 1382"/>
                <p:cNvSpPr>
                  <a:spLocks/>
                </p:cNvSpPr>
                <p:nvPr/>
              </p:nvSpPr>
              <p:spPr bwMode="auto">
                <a:xfrm>
                  <a:off x="1578" y="2859"/>
                  <a:ext cx="61" cy="64"/>
                </a:xfrm>
                <a:custGeom>
                  <a:avLst/>
                  <a:gdLst>
                    <a:gd name="T0" fmla="*/ 59 w 64"/>
                    <a:gd name="T1" fmla="*/ 9 h 67"/>
                    <a:gd name="T2" fmla="*/ 56 w 64"/>
                    <a:gd name="T3" fmla="*/ 8 h 67"/>
                    <a:gd name="T4" fmla="*/ 45 w 64"/>
                    <a:gd name="T5" fmla="*/ 12 h 67"/>
                    <a:gd name="T6" fmla="*/ 35 w 64"/>
                    <a:gd name="T7" fmla="*/ 5 h 67"/>
                    <a:gd name="T8" fmla="*/ 34 w 64"/>
                    <a:gd name="T9" fmla="*/ 4 h 67"/>
                    <a:gd name="T10" fmla="*/ 33 w 64"/>
                    <a:gd name="T11" fmla="*/ 3 h 67"/>
                    <a:gd name="T12" fmla="*/ 32 w 64"/>
                    <a:gd name="T13" fmla="*/ 3 h 67"/>
                    <a:gd name="T14" fmla="*/ 31 w 64"/>
                    <a:gd name="T15" fmla="*/ 3 h 67"/>
                    <a:gd name="T16" fmla="*/ 30 w 64"/>
                    <a:gd name="T17" fmla="*/ 3 h 67"/>
                    <a:gd name="T18" fmla="*/ 23 w 64"/>
                    <a:gd name="T19" fmla="*/ 4 h 67"/>
                    <a:gd name="T20" fmla="*/ 21 w 64"/>
                    <a:gd name="T21" fmla="*/ 1 h 67"/>
                    <a:gd name="T22" fmla="*/ 11 w 64"/>
                    <a:gd name="T23" fmla="*/ 5 h 67"/>
                    <a:gd name="T24" fmla="*/ 5 w 64"/>
                    <a:gd name="T25" fmla="*/ 6 h 67"/>
                    <a:gd name="T26" fmla="*/ 5 w 64"/>
                    <a:gd name="T27" fmla="*/ 6 h 67"/>
                    <a:gd name="T28" fmla="*/ 4 w 64"/>
                    <a:gd name="T29" fmla="*/ 6 h 67"/>
                    <a:gd name="T30" fmla="*/ 4 w 64"/>
                    <a:gd name="T31" fmla="*/ 7 h 67"/>
                    <a:gd name="T32" fmla="*/ 4 w 64"/>
                    <a:gd name="T33" fmla="*/ 9 h 67"/>
                    <a:gd name="T34" fmla="*/ 4 w 64"/>
                    <a:gd name="T35" fmla="*/ 10 h 67"/>
                    <a:gd name="T36" fmla="*/ 7 w 64"/>
                    <a:gd name="T37" fmla="*/ 18 h 67"/>
                    <a:gd name="T38" fmla="*/ 8 w 64"/>
                    <a:gd name="T39" fmla="*/ 26 h 67"/>
                    <a:gd name="T40" fmla="*/ 3 w 64"/>
                    <a:gd name="T41" fmla="*/ 26 h 67"/>
                    <a:gd name="T42" fmla="*/ 4 w 64"/>
                    <a:gd name="T43" fmla="*/ 33 h 67"/>
                    <a:gd name="T44" fmla="*/ 2 w 64"/>
                    <a:gd name="T45" fmla="*/ 36 h 67"/>
                    <a:gd name="T46" fmla="*/ 1 w 64"/>
                    <a:gd name="T47" fmla="*/ 38 h 67"/>
                    <a:gd name="T48" fmla="*/ 2 w 64"/>
                    <a:gd name="T49" fmla="*/ 42 h 67"/>
                    <a:gd name="T50" fmla="*/ 3 w 64"/>
                    <a:gd name="T51" fmla="*/ 48 h 67"/>
                    <a:gd name="T52" fmla="*/ 13 w 64"/>
                    <a:gd name="T53" fmla="*/ 58 h 67"/>
                    <a:gd name="T54" fmla="*/ 11 w 64"/>
                    <a:gd name="T55" fmla="*/ 64 h 67"/>
                    <a:gd name="T56" fmla="*/ 10 w 64"/>
                    <a:gd name="T57" fmla="*/ 66 h 67"/>
                    <a:gd name="T58" fmla="*/ 22 w 64"/>
                    <a:gd name="T59" fmla="*/ 64 h 67"/>
                    <a:gd name="T60" fmla="*/ 61 w 64"/>
                    <a:gd name="T61" fmla="*/ 60 h 67"/>
                    <a:gd name="T62" fmla="*/ 61 w 64"/>
                    <a:gd name="T63" fmla="*/ 59 h 67"/>
                    <a:gd name="T64" fmla="*/ 61 w 64"/>
                    <a:gd name="T65" fmla="*/ 58 h 67"/>
                    <a:gd name="T66" fmla="*/ 56 w 64"/>
                    <a:gd name="T67" fmla="*/ 44 h 67"/>
                    <a:gd name="T68" fmla="*/ 60 w 64"/>
                    <a:gd name="T69" fmla="*/ 34 h 67"/>
                    <a:gd name="T70" fmla="*/ 64 w 64"/>
                    <a:gd name="T71" fmla="*/ 26 h 67"/>
                    <a:gd name="T72" fmla="*/ 64 w 64"/>
                    <a:gd name="T73" fmla="*/ 25 h 67"/>
                    <a:gd name="T74" fmla="*/ 64 w 64"/>
                    <a:gd name="T75" fmla="*/ 23 h 67"/>
                    <a:gd name="T76" fmla="*/ 64 w 64"/>
                    <a:gd name="T77" fmla="*/ 21 h 67"/>
                    <a:gd name="T78" fmla="*/ 63 w 64"/>
                    <a:gd name="T79" fmla="*/ 19 h 67"/>
                    <a:gd name="T80" fmla="*/ 63 w 64"/>
                    <a:gd name="T81" fmla="*/ 16 h 67"/>
                    <a:gd name="T82" fmla="*/ 62 w 64"/>
                    <a:gd name="T83" fmla="*/ 14 h 67"/>
                    <a:gd name="T84" fmla="*/ 61 w 64"/>
                    <a:gd name="T85" fmla="*/ 11 h 67"/>
                    <a:gd name="T86" fmla="*/ 61 w 64"/>
                    <a:gd name="T87" fmla="*/ 1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4" h="67">
                      <a:moveTo>
                        <a:pt x="60" y="10"/>
                      </a:moveTo>
                      <a:cubicBezTo>
                        <a:pt x="60" y="10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7" y="8"/>
                      </a:cubicBezTo>
                      <a:cubicBezTo>
                        <a:pt x="57" y="8"/>
                        <a:pt x="56" y="8"/>
                        <a:pt x="56" y="8"/>
                      </a:cubicBezTo>
                      <a:cubicBezTo>
                        <a:pt x="53" y="8"/>
                        <a:pt x="50" y="9"/>
                        <a:pt x="49" y="11"/>
                      </a:cubicBezTo>
                      <a:cubicBezTo>
                        <a:pt x="48" y="12"/>
                        <a:pt x="46" y="12"/>
                        <a:pt x="45" y="12"/>
                      </a:cubicBezTo>
                      <a:cubicBezTo>
                        <a:pt x="41" y="12"/>
                        <a:pt x="36" y="7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7" y="5"/>
                        <a:pt x="26" y="5"/>
                        <a:pt x="24" y="5"/>
                      </a:cubicBezTo>
                      <a:cubicBezTo>
                        <a:pt x="24" y="5"/>
                        <a:pt x="24" y="4"/>
                        <a:pt x="23" y="4"/>
                      </a:cubicBezTo>
                      <a:cubicBezTo>
                        <a:pt x="22" y="3"/>
                        <a:pt x="22" y="2"/>
                        <a:pt x="22" y="0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0" y="4"/>
                        <a:pt x="17" y="7"/>
                        <a:pt x="14" y="7"/>
                      </a:cubicBezTo>
                      <a:cubicBezTo>
                        <a:pt x="13" y="7"/>
                        <a:pt x="11" y="6"/>
                        <a:pt x="11" y="5"/>
                      </a:cubicBezTo>
                      <a:cubicBezTo>
                        <a:pt x="10" y="4"/>
                        <a:pt x="9" y="3"/>
                        <a:pt x="8" y="3"/>
                      </a:cubicBezTo>
                      <a:cubicBezTo>
                        <a:pt x="7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7" y="12"/>
                        <a:pt x="8" y="15"/>
                        <a:pt x="7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9" y="21"/>
                        <a:pt x="10" y="24"/>
                        <a:pt x="8" y="26"/>
                      </a:cubicBezTo>
                      <a:cubicBezTo>
                        <a:pt x="7" y="27"/>
                        <a:pt x="5" y="27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5" y="29"/>
                        <a:pt x="6" y="31"/>
                        <a:pt x="4" y="33"/>
                      </a:cubicBezTo>
                      <a:cubicBezTo>
                        <a:pt x="4" y="34"/>
                        <a:pt x="3" y="34"/>
                        <a:pt x="3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9"/>
                        <a:pt x="2" y="41"/>
                        <a:pt x="2" y="42"/>
                      </a:cubicBezTo>
                      <a:cubicBezTo>
                        <a:pt x="2" y="44"/>
                        <a:pt x="1" y="45"/>
                        <a:pt x="0" y="47"/>
                      </a:cubicBezTo>
                      <a:cubicBezTo>
                        <a:pt x="1" y="47"/>
                        <a:pt x="2" y="47"/>
                        <a:pt x="3" y="48"/>
                      </a:cubicBezTo>
                      <a:cubicBezTo>
                        <a:pt x="4" y="48"/>
                        <a:pt x="4" y="49"/>
                        <a:pt x="5" y="49"/>
                      </a:cubicBezTo>
                      <a:cubicBezTo>
                        <a:pt x="9" y="51"/>
                        <a:pt x="13" y="54"/>
                        <a:pt x="13" y="58"/>
                      </a:cubicBezTo>
                      <a:cubicBezTo>
                        <a:pt x="12" y="60"/>
                        <a:pt x="12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10" y="67"/>
                      </a:cubicBezTo>
                      <a:cubicBezTo>
                        <a:pt x="13" y="66"/>
                        <a:pt x="17" y="65"/>
                        <a:pt x="22" y="64"/>
                      </a:cubicBezTo>
                      <a:cubicBezTo>
                        <a:pt x="27" y="62"/>
                        <a:pt x="34" y="61"/>
                        <a:pt x="40" y="59"/>
                      </a:cubicBezTo>
                      <a:cubicBezTo>
                        <a:pt x="47" y="58"/>
                        <a:pt x="54" y="59"/>
                        <a:pt x="61" y="60"/>
                      </a:cubicBezTo>
                      <a:cubicBezTo>
                        <a:pt x="61" y="60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0" y="56"/>
                        <a:pt x="56" y="47"/>
                        <a:pt x="56" y="44"/>
                      </a:cubicBezTo>
                      <a:cubicBezTo>
                        <a:pt x="56" y="43"/>
                        <a:pt x="57" y="42"/>
                        <a:pt x="58" y="40"/>
                      </a:cubicBezTo>
                      <a:cubicBezTo>
                        <a:pt x="59" y="38"/>
                        <a:pt x="60" y="35"/>
                        <a:pt x="60" y="34"/>
                      </a:cubicBezTo>
                      <a:cubicBezTo>
                        <a:pt x="60" y="31"/>
                        <a:pt x="62" y="30"/>
                        <a:pt x="63" y="28"/>
                      </a:cubicBezTo>
                      <a:cubicBezTo>
                        <a:pt x="63" y="28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8"/>
                        <a:pt x="63" y="18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3"/>
                        <a:pt x="62" y="13"/>
                        <a:pt x="62" y="12"/>
                      </a:cubicBezTo>
                      <a:cubicBezTo>
                        <a:pt x="62" y="12"/>
                        <a:pt x="61" y="12"/>
                        <a:pt x="61" y="11"/>
                      </a:cubicBezTo>
                      <a:cubicBezTo>
                        <a:pt x="61" y="11"/>
                        <a:pt x="61" y="11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1" y="10"/>
                        <a:pt x="61" y="10"/>
                        <a:pt x="60" y="10"/>
                      </a:cubicBezTo>
                      <a:close/>
                    </a:path>
                  </a:pathLst>
                </a:custGeom>
                <a:solidFill>
                  <a:srgbClr val="E0861A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2" name="Freeform 1383"/>
                <p:cNvSpPr>
                  <a:spLocks/>
                </p:cNvSpPr>
                <p:nvPr/>
              </p:nvSpPr>
              <p:spPr bwMode="auto">
                <a:xfrm>
                  <a:off x="1635" y="2855"/>
                  <a:ext cx="41" cy="65"/>
                </a:xfrm>
                <a:custGeom>
                  <a:avLst/>
                  <a:gdLst>
                    <a:gd name="T0" fmla="*/ 32 w 43"/>
                    <a:gd name="T1" fmla="*/ 2 h 68"/>
                    <a:gd name="T2" fmla="*/ 31 w 43"/>
                    <a:gd name="T3" fmla="*/ 2 h 68"/>
                    <a:gd name="T4" fmla="*/ 31 w 43"/>
                    <a:gd name="T5" fmla="*/ 2 h 68"/>
                    <a:gd name="T6" fmla="*/ 30 w 43"/>
                    <a:gd name="T7" fmla="*/ 2 h 68"/>
                    <a:gd name="T8" fmla="*/ 29 w 43"/>
                    <a:gd name="T9" fmla="*/ 1 h 68"/>
                    <a:gd name="T10" fmla="*/ 4 w 43"/>
                    <a:gd name="T11" fmla="*/ 1 h 68"/>
                    <a:gd name="T12" fmla="*/ 6 w 43"/>
                    <a:gd name="T13" fmla="*/ 11 h 68"/>
                    <a:gd name="T14" fmla="*/ 5 w 43"/>
                    <a:gd name="T15" fmla="*/ 13 h 68"/>
                    <a:gd name="T16" fmla="*/ 5 w 43"/>
                    <a:gd name="T17" fmla="*/ 14 h 68"/>
                    <a:gd name="T18" fmla="*/ 6 w 43"/>
                    <a:gd name="T19" fmla="*/ 17 h 68"/>
                    <a:gd name="T20" fmla="*/ 7 w 43"/>
                    <a:gd name="T21" fmla="*/ 19 h 68"/>
                    <a:gd name="T22" fmla="*/ 7 w 43"/>
                    <a:gd name="T23" fmla="*/ 22 h 68"/>
                    <a:gd name="T24" fmla="*/ 8 w 43"/>
                    <a:gd name="T25" fmla="*/ 24 h 68"/>
                    <a:gd name="T26" fmla="*/ 8 w 43"/>
                    <a:gd name="T27" fmla="*/ 27 h 68"/>
                    <a:gd name="T28" fmla="*/ 8 w 43"/>
                    <a:gd name="T29" fmla="*/ 29 h 68"/>
                    <a:gd name="T30" fmla="*/ 8 w 43"/>
                    <a:gd name="T31" fmla="*/ 30 h 68"/>
                    <a:gd name="T32" fmla="*/ 4 w 43"/>
                    <a:gd name="T33" fmla="*/ 37 h 68"/>
                    <a:gd name="T34" fmla="*/ 0 w 43"/>
                    <a:gd name="T35" fmla="*/ 49 h 68"/>
                    <a:gd name="T36" fmla="*/ 5 w 43"/>
                    <a:gd name="T37" fmla="*/ 61 h 68"/>
                    <a:gd name="T38" fmla="*/ 5 w 43"/>
                    <a:gd name="T39" fmla="*/ 63 h 68"/>
                    <a:gd name="T40" fmla="*/ 5 w 43"/>
                    <a:gd name="T41" fmla="*/ 64 h 68"/>
                    <a:gd name="T42" fmla="*/ 5 w 43"/>
                    <a:gd name="T43" fmla="*/ 65 h 68"/>
                    <a:gd name="T44" fmla="*/ 11 w 43"/>
                    <a:gd name="T45" fmla="*/ 68 h 68"/>
                    <a:gd name="T46" fmla="*/ 39 w 43"/>
                    <a:gd name="T47" fmla="*/ 56 h 68"/>
                    <a:gd name="T48" fmla="*/ 43 w 43"/>
                    <a:gd name="T49" fmla="*/ 54 h 68"/>
                    <a:gd name="T50" fmla="*/ 42 w 43"/>
                    <a:gd name="T51" fmla="*/ 52 h 68"/>
                    <a:gd name="T52" fmla="*/ 41 w 43"/>
                    <a:gd name="T53" fmla="*/ 49 h 68"/>
                    <a:gd name="T54" fmla="*/ 40 w 43"/>
                    <a:gd name="T55" fmla="*/ 45 h 68"/>
                    <a:gd name="T56" fmla="*/ 37 w 43"/>
                    <a:gd name="T57" fmla="*/ 28 h 68"/>
                    <a:gd name="T58" fmla="*/ 36 w 43"/>
                    <a:gd name="T59" fmla="*/ 11 h 68"/>
                    <a:gd name="T60" fmla="*/ 34 w 43"/>
                    <a:gd name="T61" fmla="*/ 6 h 68"/>
                    <a:gd name="T62" fmla="*/ 33 w 43"/>
                    <a:gd name="T63" fmla="*/ 5 h 68"/>
                    <a:gd name="T64" fmla="*/ 33 w 43"/>
                    <a:gd name="T65" fmla="*/ 4 h 68"/>
                    <a:gd name="T66" fmla="*/ 32 w 43"/>
                    <a:gd name="T67" fmla="*/ 2 h 68"/>
                    <a:gd name="T68" fmla="*/ 32 w 43"/>
                    <a:gd name="T6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" h="68">
                      <a:moveTo>
                        <a:pt x="32" y="2"/>
                      </a:move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1"/>
                      </a:cubicBezTo>
                      <a:cubicBezTo>
                        <a:pt x="27" y="1"/>
                        <a:pt x="20" y="0"/>
                        <a:pt x="12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4" y="2"/>
                        <a:pt x="5" y="4"/>
                        <a:pt x="5" y="6"/>
                      </a:cubicBezTo>
                      <a:cubicBezTo>
                        <a:pt x="6" y="8"/>
                        <a:pt x="6" y="10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5"/>
                        <a:pt x="6" y="15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6" y="18"/>
                        <a:pt x="7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7" y="22"/>
                      </a:cubicBezTo>
                      <a:cubicBezTo>
                        <a:pt x="7" y="22"/>
                        <a:pt x="7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2"/>
                        <a:pt x="7" y="34"/>
                        <a:pt x="6" y="35"/>
                      </a:cubicBezTo>
                      <a:cubicBezTo>
                        <a:pt x="5" y="36"/>
                        <a:pt x="4" y="37"/>
                        <a:pt x="4" y="37"/>
                      </a:cubicBezTo>
                      <a:cubicBezTo>
                        <a:pt x="4" y="40"/>
                        <a:pt x="3" y="43"/>
                        <a:pt x="1" y="46"/>
                      </a:cubicBezTo>
                      <a:cubicBezTo>
                        <a:pt x="1" y="47"/>
                        <a:pt x="0" y="48"/>
                        <a:pt x="0" y="49"/>
                      </a:cubicBezTo>
                      <a:cubicBezTo>
                        <a:pt x="0" y="50"/>
                        <a:pt x="3" y="58"/>
                        <a:pt x="4" y="60"/>
                      </a:cubicBezTo>
                      <a:cubicBezTo>
                        <a:pt x="4" y="60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5" y="62"/>
                      </a:cubicBezTo>
                      <a:cubicBezTo>
                        <a:pt x="5" y="62"/>
                        <a:pt x="5" y="62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4"/>
                        <a:pt x="5" y="64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7" y="66"/>
                        <a:pt x="9" y="67"/>
                        <a:pt x="10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ubicBezTo>
                        <a:pt x="13" y="68"/>
                        <a:pt x="24" y="63"/>
                        <a:pt x="32" y="59"/>
                      </a:cubicBezTo>
                      <a:cubicBezTo>
                        <a:pt x="34" y="58"/>
                        <a:pt x="37" y="57"/>
                        <a:pt x="39" y="56"/>
                      </a:cubicBezTo>
                      <a:cubicBezTo>
                        <a:pt x="40" y="56"/>
                        <a:pt x="42" y="55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3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1"/>
                        <a:pt x="41" y="50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8"/>
                        <a:pt x="40" y="47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4"/>
                        <a:pt x="40" y="43"/>
                        <a:pt x="40" y="42"/>
                      </a:cubicBezTo>
                      <a:cubicBezTo>
                        <a:pt x="40" y="37"/>
                        <a:pt x="38" y="31"/>
                        <a:pt x="37" y="28"/>
                      </a:cubicBezTo>
                      <a:cubicBezTo>
                        <a:pt x="35" y="24"/>
                        <a:pt x="36" y="19"/>
                        <a:pt x="36" y="13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7" y="7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3"/>
                        <a:pt x="33" y="3"/>
                      </a:cubicBezTo>
                      <a:cubicBezTo>
                        <a:pt x="33" y="3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3" name="Freeform 1384"/>
                <p:cNvSpPr>
                  <a:spLocks/>
                </p:cNvSpPr>
                <p:nvPr/>
              </p:nvSpPr>
              <p:spPr bwMode="auto">
                <a:xfrm>
                  <a:off x="1666" y="285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4" name="Freeform 1385"/>
                <p:cNvSpPr>
                  <a:spLocks/>
                </p:cNvSpPr>
                <p:nvPr/>
              </p:nvSpPr>
              <p:spPr bwMode="auto">
                <a:xfrm>
                  <a:off x="1673" y="289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5" name="Freeform 1386"/>
                <p:cNvSpPr>
                  <a:spLocks/>
                </p:cNvSpPr>
                <p:nvPr/>
              </p:nvSpPr>
              <p:spPr bwMode="auto">
                <a:xfrm>
                  <a:off x="1668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6" name="Freeform 1387"/>
                <p:cNvSpPr>
                  <a:spLocks/>
                </p:cNvSpPr>
                <p:nvPr/>
              </p:nvSpPr>
              <p:spPr bwMode="auto">
                <a:xfrm>
                  <a:off x="1667" y="286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7" name="Freeform 1388"/>
                <p:cNvSpPr>
                  <a:spLocks/>
                </p:cNvSpPr>
                <p:nvPr/>
              </p:nvSpPr>
              <p:spPr bwMode="auto">
                <a:xfrm>
                  <a:off x="1674" y="2902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8" name="Freeform 1389"/>
                <p:cNvSpPr>
                  <a:spLocks/>
                </p:cNvSpPr>
                <p:nvPr/>
              </p:nvSpPr>
              <p:spPr bwMode="auto">
                <a:xfrm>
                  <a:off x="1675" y="290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9" name="Freeform 1390"/>
                <p:cNvSpPr>
                  <a:spLocks/>
                </p:cNvSpPr>
                <p:nvPr/>
              </p:nvSpPr>
              <p:spPr bwMode="auto">
                <a:xfrm>
                  <a:off x="1667" y="28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0" name="Freeform 1391"/>
                <p:cNvSpPr>
                  <a:spLocks/>
                </p:cNvSpPr>
                <p:nvPr/>
              </p:nvSpPr>
              <p:spPr bwMode="auto">
                <a:xfrm>
                  <a:off x="1673" y="289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1" name="Freeform 1392"/>
                <p:cNvSpPr>
                  <a:spLocks/>
                </p:cNvSpPr>
                <p:nvPr/>
              </p:nvSpPr>
              <p:spPr bwMode="auto">
                <a:xfrm>
                  <a:off x="1641" y="28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2" name="Freeform 1393"/>
                <p:cNvSpPr>
                  <a:spLocks/>
                </p:cNvSpPr>
                <p:nvPr/>
              </p:nvSpPr>
              <p:spPr bwMode="auto">
                <a:xfrm>
                  <a:off x="1643" y="287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3" name="Freeform 1394"/>
                <p:cNvSpPr>
                  <a:spLocks/>
                </p:cNvSpPr>
                <p:nvPr/>
              </p:nvSpPr>
              <p:spPr bwMode="auto">
                <a:xfrm>
                  <a:off x="1643" y="28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4" name="Freeform 1395"/>
                <p:cNvSpPr>
                  <a:spLocks/>
                </p:cNvSpPr>
                <p:nvPr/>
              </p:nvSpPr>
              <p:spPr bwMode="auto">
                <a:xfrm>
                  <a:off x="1642" y="287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5" name="Freeform 1396"/>
                <p:cNvSpPr>
                  <a:spLocks/>
                </p:cNvSpPr>
                <p:nvPr/>
              </p:nvSpPr>
              <p:spPr bwMode="auto">
                <a:xfrm>
                  <a:off x="1640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6" name="Freeform 1397"/>
                <p:cNvSpPr>
                  <a:spLocks/>
                </p:cNvSpPr>
                <p:nvPr/>
              </p:nvSpPr>
              <p:spPr bwMode="auto">
                <a:xfrm>
                  <a:off x="1640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7" name="Freeform 1398"/>
                <p:cNvSpPr>
                  <a:spLocks/>
                </p:cNvSpPr>
                <p:nvPr/>
              </p:nvSpPr>
              <p:spPr bwMode="auto">
                <a:xfrm>
                  <a:off x="1643" y="28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8" name="Freeform 1399"/>
                <p:cNvSpPr>
                  <a:spLocks/>
                </p:cNvSpPr>
                <p:nvPr/>
              </p:nvSpPr>
              <p:spPr bwMode="auto">
                <a:xfrm>
                  <a:off x="1640" y="286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9" name="Freeform 1400"/>
                <p:cNvSpPr>
                  <a:spLocks/>
                </p:cNvSpPr>
                <p:nvPr/>
              </p:nvSpPr>
              <p:spPr bwMode="auto">
                <a:xfrm>
                  <a:off x="1640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0" name="Freeform 1401"/>
                <p:cNvSpPr>
                  <a:spLocks/>
                </p:cNvSpPr>
                <p:nvPr/>
              </p:nvSpPr>
              <p:spPr bwMode="auto">
                <a:xfrm>
                  <a:off x="1642" y="287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1" name="Freeform 1402"/>
                <p:cNvSpPr>
                  <a:spLocks/>
                </p:cNvSpPr>
                <p:nvPr/>
              </p:nvSpPr>
              <p:spPr bwMode="auto">
                <a:xfrm>
                  <a:off x="1507" y="2837"/>
                  <a:ext cx="76" cy="56"/>
                </a:xfrm>
                <a:custGeom>
                  <a:avLst/>
                  <a:gdLst>
                    <a:gd name="T0" fmla="*/ 56 w 79"/>
                    <a:gd name="T1" fmla="*/ 45 h 59"/>
                    <a:gd name="T2" fmla="*/ 57 w 79"/>
                    <a:gd name="T3" fmla="*/ 45 h 59"/>
                    <a:gd name="T4" fmla="*/ 64 w 79"/>
                    <a:gd name="T5" fmla="*/ 56 h 59"/>
                    <a:gd name="T6" fmla="*/ 70 w 79"/>
                    <a:gd name="T7" fmla="*/ 54 h 59"/>
                    <a:gd name="T8" fmla="*/ 72 w 79"/>
                    <a:gd name="T9" fmla="*/ 54 h 59"/>
                    <a:gd name="T10" fmla="*/ 73 w 79"/>
                    <a:gd name="T11" fmla="*/ 55 h 59"/>
                    <a:gd name="T12" fmla="*/ 74 w 79"/>
                    <a:gd name="T13" fmla="*/ 55 h 59"/>
                    <a:gd name="T14" fmla="*/ 74 w 79"/>
                    <a:gd name="T15" fmla="*/ 53 h 59"/>
                    <a:gd name="T16" fmla="*/ 79 w 79"/>
                    <a:gd name="T17" fmla="*/ 46 h 59"/>
                    <a:gd name="T18" fmla="*/ 77 w 79"/>
                    <a:gd name="T19" fmla="*/ 40 h 59"/>
                    <a:gd name="T20" fmla="*/ 75 w 79"/>
                    <a:gd name="T21" fmla="*/ 36 h 59"/>
                    <a:gd name="T22" fmla="*/ 74 w 79"/>
                    <a:gd name="T23" fmla="*/ 34 h 59"/>
                    <a:gd name="T24" fmla="*/ 74 w 79"/>
                    <a:gd name="T25" fmla="*/ 32 h 59"/>
                    <a:gd name="T26" fmla="*/ 74 w 79"/>
                    <a:gd name="T27" fmla="*/ 30 h 59"/>
                    <a:gd name="T28" fmla="*/ 75 w 79"/>
                    <a:gd name="T29" fmla="*/ 27 h 59"/>
                    <a:gd name="T30" fmla="*/ 74 w 79"/>
                    <a:gd name="T31" fmla="*/ 26 h 59"/>
                    <a:gd name="T32" fmla="*/ 73 w 79"/>
                    <a:gd name="T33" fmla="*/ 22 h 59"/>
                    <a:gd name="T34" fmla="*/ 70 w 79"/>
                    <a:gd name="T35" fmla="*/ 14 h 59"/>
                    <a:gd name="T36" fmla="*/ 62 w 79"/>
                    <a:gd name="T37" fmla="*/ 5 h 59"/>
                    <a:gd name="T38" fmla="*/ 51 w 79"/>
                    <a:gd name="T39" fmla="*/ 6 h 59"/>
                    <a:gd name="T40" fmla="*/ 44 w 79"/>
                    <a:gd name="T41" fmla="*/ 8 h 59"/>
                    <a:gd name="T42" fmla="*/ 40 w 79"/>
                    <a:gd name="T43" fmla="*/ 9 h 59"/>
                    <a:gd name="T44" fmla="*/ 39 w 79"/>
                    <a:gd name="T45" fmla="*/ 8 h 59"/>
                    <a:gd name="T46" fmla="*/ 38 w 79"/>
                    <a:gd name="T47" fmla="*/ 7 h 59"/>
                    <a:gd name="T48" fmla="*/ 38 w 79"/>
                    <a:gd name="T49" fmla="*/ 6 h 59"/>
                    <a:gd name="T50" fmla="*/ 37 w 79"/>
                    <a:gd name="T51" fmla="*/ 5 h 59"/>
                    <a:gd name="T52" fmla="*/ 36 w 79"/>
                    <a:gd name="T53" fmla="*/ 5 h 59"/>
                    <a:gd name="T54" fmla="*/ 33 w 79"/>
                    <a:gd name="T55" fmla="*/ 5 h 59"/>
                    <a:gd name="T56" fmla="*/ 20 w 79"/>
                    <a:gd name="T57" fmla="*/ 2 h 59"/>
                    <a:gd name="T58" fmla="*/ 18 w 79"/>
                    <a:gd name="T59" fmla="*/ 1 h 59"/>
                    <a:gd name="T60" fmla="*/ 16 w 79"/>
                    <a:gd name="T61" fmla="*/ 1 h 59"/>
                    <a:gd name="T62" fmla="*/ 15 w 79"/>
                    <a:gd name="T63" fmla="*/ 2 h 59"/>
                    <a:gd name="T64" fmla="*/ 14 w 79"/>
                    <a:gd name="T65" fmla="*/ 4 h 59"/>
                    <a:gd name="T66" fmla="*/ 12 w 79"/>
                    <a:gd name="T67" fmla="*/ 5 h 59"/>
                    <a:gd name="T68" fmla="*/ 14 w 79"/>
                    <a:gd name="T69" fmla="*/ 8 h 59"/>
                    <a:gd name="T70" fmla="*/ 2 w 79"/>
                    <a:gd name="T71" fmla="*/ 16 h 59"/>
                    <a:gd name="T72" fmla="*/ 0 w 79"/>
                    <a:gd name="T73" fmla="*/ 17 h 59"/>
                    <a:gd name="T74" fmla="*/ 19 w 79"/>
                    <a:gd name="T75" fmla="*/ 37 h 59"/>
                    <a:gd name="T76" fmla="*/ 20 w 79"/>
                    <a:gd name="T77" fmla="*/ 36 h 59"/>
                    <a:gd name="T78" fmla="*/ 22 w 79"/>
                    <a:gd name="T79" fmla="*/ 34 h 59"/>
                    <a:gd name="T80" fmla="*/ 23 w 79"/>
                    <a:gd name="T81" fmla="*/ 33 h 59"/>
                    <a:gd name="T82" fmla="*/ 23 w 79"/>
                    <a:gd name="T83" fmla="*/ 32 h 59"/>
                    <a:gd name="T84" fmla="*/ 24 w 79"/>
                    <a:gd name="T85" fmla="*/ 32 h 59"/>
                    <a:gd name="T86" fmla="*/ 31 w 79"/>
                    <a:gd name="T87" fmla="*/ 29 h 59"/>
                    <a:gd name="T88" fmla="*/ 50 w 79"/>
                    <a:gd name="T89" fmla="*/ 40 h 59"/>
                    <a:gd name="T90" fmla="*/ 51 w 79"/>
                    <a:gd name="T91" fmla="*/ 43 h 59"/>
                    <a:gd name="T92" fmla="*/ 51 w 79"/>
                    <a:gd name="T93" fmla="*/ 45 h 59"/>
                    <a:gd name="T94" fmla="*/ 54 w 79"/>
                    <a:gd name="T95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59"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5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60" y="45"/>
                        <a:pt x="61" y="46"/>
                      </a:cubicBezTo>
                      <a:cubicBezTo>
                        <a:pt x="62" y="48"/>
                        <a:pt x="64" y="53"/>
                        <a:pt x="64" y="56"/>
                      </a:cubicBezTo>
                      <a:cubicBezTo>
                        <a:pt x="63" y="57"/>
                        <a:pt x="64" y="58"/>
                        <a:pt x="64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7"/>
                        <a:pt x="68" y="55"/>
                        <a:pt x="70" y="54"/>
                      </a:cubicBezTo>
                      <a:cubicBezTo>
                        <a:pt x="70" y="54"/>
                        <a:pt x="70" y="54"/>
                        <a:pt x="71" y="54"/>
                      </a:cubicBezTo>
                      <a:cubicBezTo>
                        <a:pt x="71" y="54"/>
                        <a:pt x="71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6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4"/>
                        <a:pt x="75" y="54"/>
                        <a:pt x="75" y="54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5" y="54"/>
                        <a:pt x="75" y="53"/>
                        <a:pt x="74" y="53"/>
                      </a:cubicBezTo>
                      <a:cubicBezTo>
                        <a:pt x="74" y="51"/>
                        <a:pt x="73" y="49"/>
                        <a:pt x="74" y="47"/>
                      </a:cubicBezTo>
                      <a:cubicBezTo>
                        <a:pt x="75" y="45"/>
                        <a:pt x="76" y="45"/>
                        <a:pt x="77" y="45"/>
                      </a:cubicBezTo>
                      <a:cubicBezTo>
                        <a:pt x="78" y="45"/>
                        <a:pt x="78" y="45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8" y="44"/>
                      </a:cubicBezTo>
                      <a:cubicBezTo>
                        <a:pt x="77" y="43"/>
                        <a:pt x="77" y="41"/>
                        <a:pt x="77" y="40"/>
                      </a:cubicBezTo>
                      <a:cubicBezTo>
                        <a:pt x="77" y="39"/>
                        <a:pt x="77" y="38"/>
                        <a:pt x="76" y="37"/>
                      </a:cubicBezTo>
                      <a:cubicBezTo>
                        <a:pt x="76" y="37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4" y="28"/>
                        <a:pt x="74" y="28"/>
                      </a:cubicBezTo>
                      <a:cubicBezTo>
                        <a:pt x="75" y="28"/>
                        <a:pt x="75" y="28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4"/>
                        <a:pt x="73" y="23"/>
                        <a:pt x="73" y="22"/>
                      </a:cubicBezTo>
                      <a:cubicBezTo>
                        <a:pt x="73" y="21"/>
                        <a:pt x="72" y="21"/>
                        <a:pt x="72" y="20"/>
                      </a:cubicBezTo>
                      <a:cubicBezTo>
                        <a:pt x="71" y="20"/>
                        <a:pt x="69" y="19"/>
                        <a:pt x="69" y="17"/>
                      </a:cubicBezTo>
                      <a:cubicBezTo>
                        <a:pt x="69" y="16"/>
                        <a:pt x="69" y="15"/>
                        <a:pt x="70" y="14"/>
                      </a:cubicBezTo>
                      <a:cubicBezTo>
                        <a:pt x="69" y="12"/>
                        <a:pt x="67" y="11"/>
                        <a:pt x="67" y="9"/>
                      </a:cubicBezTo>
                      <a:cubicBezTo>
                        <a:pt x="67" y="8"/>
                        <a:pt x="65" y="4"/>
                        <a:pt x="64" y="3"/>
                      </a:cubicBezTo>
                      <a:cubicBezTo>
                        <a:pt x="64" y="3"/>
                        <a:pt x="63" y="4"/>
                        <a:pt x="62" y="5"/>
                      </a:cubicBezTo>
                      <a:cubicBezTo>
                        <a:pt x="60" y="7"/>
                        <a:pt x="58" y="8"/>
                        <a:pt x="56" y="8"/>
                      </a:cubicBezTo>
                      <a:cubicBezTo>
                        <a:pt x="55" y="8"/>
                        <a:pt x="54" y="8"/>
                        <a:pt x="53" y="7"/>
                      </a:cubicBezTo>
                      <a:cubicBezTo>
                        <a:pt x="52" y="7"/>
                        <a:pt x="51" y="6"/>
                        <a:pt x="51" y="6"/>
                      </a:cubicBezTo>
                      <a:cubicBezTo>
                        <a:pt x="50" y="8"/>
                        <a:pt x="48" y="9"/>
                        <a:pt x="47" y="9"/>
                      </a:cubicBezTo>
                      <a:cubicBezTo>
                        <a:pt x="46" y="9"/>
                        <a:pt x="46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3" y="9"/>
                        <a:pt x="42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7" y="4"/>
                      </a:cubicBezTo>
                      <a:cubicBezTo>
                        <a:pt x="37" y="4"/>
                        <a:pt x="37" y="5"/>
                        <a:pt x="37" y="5"/>
                      </a:cubicBezTo>
                      <a:cubicBezTo>
                        <a:pt x="37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5"/>
                        <a:pt x="32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28" y="5"/>
                        <a:pt x="21" y="5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4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3" y="7"/>
                        <a:pt x="14" y="8"/>
                        <a:pt x="14" y="8"/>
                      </a:cubicBezTo>
                      <a:cubicBezTo>
                        <a:pt x="14" y="11"/>
                        <a:pt x="9" y="13"/>
                        <a:pt x="7" y="12"/>
                      </a:cubicBezTo>
                      <a:cubicBezTo>
                        <a:pt x="7" y="12"/>
                        <a:pt x="6" y="12"/>
                        <a:pt x="5" y="13"/>
                      </a:cubicBezTo>
                      <a:cubicBezTo>
                        <a:pt x="4" y="14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2" y="19"/>
                        <a:pt x="3" y="20"/>
                      </a:cubicBezTo>
                      <a:cubicBezTo>
                        <a:pt x="4" y="22"/>
                        <a:pt x="4" y="24"/>
                        <a:pt x="6" y="25"/>
                      </a:cubicBezTo>
                      <a:cubicBezTo>
                        <a:pt x="11" y="28"/>
                        <a:pt x="15" y="32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2" y="35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0"/>
                        <a:pt x="25" y="28"/>
                        <a:pt x="27" y="28"/>
                      </a:cubicBezTo>
                      <a:cubicBezTo>
                        <a:pt x="28" y="28"/>
                        <a:pt x="29" y="29"/>
                        <a:pt x="30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2" y="29"/>
                        <a:pt x="34" y="29"/>
                        <a:pt x="35" y="28"/>
                      </a:cubicBezTo>
                      <a:cubicBezTo>
                        <a:pt x="37" y="28"/>
                        <a:pt x="38" y="27"/>
                        <a:pt x="39" y="27"/>
                      </a:cubicBezTo>
                      <a:cubicBezTo>
                        <a:pt x="43" y="27"/>
                        <a:pt x="50" y="37"/>
                        <a:pt x="50" y="40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5"/>
                        <a:pt x="53" y="45"/>
                        <a:pt x="54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2" name="Freeform 1403"/>
                <p:cNvSpPr>
                  <a:spLocks/>
                </p:cNvSpPr>
                <p:nvPr/>
              </p:nvSpPr>
              <p:spPr bwMode="auto">
                <a:xfrm>
                  <a:off x="1524" y="283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3" name="Freeform 1404"/>
                <p:cNvSpPr>
                  <a:spLocks/>
                </p:cNvSpPr>
                <p:nvPr/>
              </p:nvSpPr>
              <p:spPr bwMode="auto">
                <a:xfrm>
                  <a:off x="1521" y="2837"/>
                  <a:ext cx="0" cy="2"/>
                </a:xfrm>
                <a:custGeom>
                  <a:avLst/>
                  <a:gdLst>
                    <a:gd name="T0" fmla="*/ 1 h 2"/>
                    <a:gd name="T1" fmla="*/ 1 h 2"/>
                    <a:gd name="T2" fmla="*/ 2 h 2"/>
                    <a:gd name="T3" fmla="*/ 2 h 2"/>
                    <a:gd name="T4" fmla="*/ 0 h 2"/>
                    <a:gd name="T5" fmla="*/ 0 h 2"/>
                    <a:gd name="T6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4" name="Freeform 1405"/>
                <p:cNvSpPr>
                  <a:spLocks/>
                </p:cNvSpPr>
                <p:nvPr/>
              </p:nvSpPr>
              <p:spPr bwMode="auto">
                <a:xfrm>
                  <a:off x="1538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5" name="Freeform 1406"/>
                <p:cNvSpPr>
                  <a:spLocks/>
                </p:cNvSpPr>
                <p:nvPr/>
              </p:nvSpPr>
              <p:spPr bwMode="auto">
                <a:xfrm>
                  <a:off x="1540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6" name="Freeform 1407"/>
                <p:cNvSpPr>
                  <a:spLocks/>
                </p:cNvSpPr>
                <p:nvPr/>
              </p:nvSpPr>
              <p:spPr bwMode="auto">
                <a:xfrm>
                  <a:off x="1522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7" name="Freeform 1408"/>
                <p:cNvSpPr>
                  <a:spLocks/>
                </p:cNvSpPr>
                <p:nvPr/>
              </p:nvSpPr>
              <p:spPr bwMode="auto">
                <a:xfrm>
                  <a:off x="1541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8" name="Freeform 1409"/>
                <p:cNvSpPr>
                  <a:spLocks/>
                </p:cNvSpPr>
                <p:nvPr/>
              </p:nvSpPr>
              <p:spPr bwMode="auto">
                <a:xfrm>
                  <a:off x="1523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9" name="Freeform 1410"/>
                <p:cNvSpPr>
                  <a:spLocks/>
                </p:cNvSpPr>
                <p:nvPr/>
              </p:nvSpPr>
              <p:spPr bwMode="auto">
                <a:xfrm>
                  <a:off x="1507" y="28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0" name="Freeform 1411"/>
                <p:cNvSpPr>
                  <a:spLocks/>
                </p:cNvSpPr>
                <p:nvPr/>
              </p:nvSpPr>
              <p:spPr bwMode="auto">
                <a:xfrm>
                  <a:off x="1520" y="283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1" name="Freeform 1412"/>
                <p:cNvSpPr>
                  <a:spLocks/>
                </p:cNvSpPr>
                <p:nvPr/>
              </p:nvSpPr>
              <p:spPr bwMode="auto">
                <a:xfrm>
                  <a:off x="1519" y="284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2" name="Oval 1413"/>
                <p:cNvSpPr>
                  <a:spLocks noChangeArrowheads="1"/>
                </p:cNvSpPr>
                <p:nvPr/>
              </p:nvSpPr>
              <p:spPr bwMode="auto">
                <a:xfrm>
                  <a:off x="1519" y="2842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3" name="Freeform 1414"/>
                <p:cNvSpPr>
                  <a:spLocks/>
                </p:cNvSpPr>
                <p:nvPr/>
              </p:nvSpPr>
              <p:spPr bwMode="auto">
                <a:xfrm>
                  <a:off x="1521" y="2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4" name="Freeform 1415"/>
                <p:cNvSpPr>
                  <a:spLocks/>
                </p:cNvSpPr>
                <p:nvPr/>
              </p:nvSpPr>
              <p:spPr bwMode="auto">
                <a:xfrm>
                  <a:off x="1578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5" name="Freeform 1416"/>
                <p:cNvSpPr>
                  <a:spLocks/>
                </p:cNvSpPr>
                <p:nvPr/>
              </p:nvSpPr>
              <p:spPr bwMode="auto">
                <a:xfrm>
                  <a:off x="1578" y="2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6" name="Freeform 1417"/>
                <p:cNvSpPr>
                  <a:spLocks/>
                </p:cNvSpPr>
                <p:nvPr/>
              </p:nvSpPr>
              <p:spPr bwMode="auto">
                <a:xfrm>
                  <a:off x="1578" y="286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7" name="Freeform 1418"/>
                <p:cNvSpPr>
                  <a:spLocks/>
                </p:cNvSpPr>
                <p:nvPr/>
              </p:nvSpPr>
              <p:spPr bwMode="auto">
                <a:xfrm>
                  <a:off x="1578" y="286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8" name="Freeform 1419"/>
                <p:cNvSpPr>
                  <a:spLocks/>
                </p:cNvSpPr>
                <p:nvPr/>
              </p:nvSpPr>
              <p:spPr bwMode="auto">
                <a:xfrm>
                  <a:off x="1578" y="28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9" name="Freeform 1420"/>
                <p:cNvSpPr>
                  <a:spLocks/>
                </p:cNvSpPr>
                <p:nvPr/>
              </p:nvSpPr>
              <p:spPr bwMode="auto">
                <a:xfrm>
                  <a:off x="1578" y="286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0" name="Freeform 1421"/>
                <p:cNvSpPr>
                  <a:spLocks/>
                </p:cNvSpPr>
                <p:nvPr/>
              </p:nvSpPr>
              <p:spPr bwMode="auto">
                <a:xfrm>
                  <a:off x="1579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1" name="Freeform 1422"/>
                <p:cNvSpPr>
                  <a:spLocks/>
                </p:cNvSpPr>
                <p:nvPr/>
              </p:nvSpPr>
              <p:spPr bwMode="auto">
                <a:xfrm>
                  <a:off x="1577" y="2889"/>
                  <a:ext cx="2" cy="2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0 h 2"/>
                    <a:gd name="T4" fmla="*/ 1 w 2"/>
                    <a:gd name="T5" fmla="*/ 1 h 2"/>
                    <a:gd name="T6" fmla="*/ 0 w 2"/>
                    <a:gd name="T7" fmla="*/ 2 h 2"/>
                    <a:gd name="T8" fmla="*/ 0 w 2"/>
                    <a:gd name="T9" fmla="*/ 2 h 2"/>
                    <a:gd name="T10" fmla="*/ 1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2" name="Freeform 1423"/>
                <p:cNvSpPr>
                  <a:spLocks/>
                </p:cNvSpPr>
                <p:nvPr/>
              </p:nvSpPr>
              <p:spPr bwMode="auto">
                <a:xfrm>
                  <a:off x="1545" y="2884"/>
                  <a:ext cx="41" cy="39"/>
                </a:xfrm>
                <a:custGeom>
                  <a:avLst/>
                  <a:gdLst>
                    <a:gd name="T0" fmla="*/ 30 w 43"/>
                    <a:gd name="T1" fmla="*/ 10 h 41"/>
                    <a:gd name="T2" fmla="*/ 29 w 43"/>
                    <a:gd name="T3" fmla="*/ 12 h 41"/>
                    <a:gd name="T4" fmla="*/ 25 w 43"/>
                    <a:gd name="T5" fmla="*/ 14 h 41"/>
                    <a:gd name="T6" fmla="*/ 21 w 43"/>
                    <a:gd name="T7" fmla="*/ 12 h 41"/>
                    <a:gd name="T8" fmla="*/ 20 w 43"/>
                    <a:gd name="T9" fmla="*/ 7 h 41"/>
                    <a:gd name="T10" fmla="*/ 18 w 43"/>
                    <a:gd name="T11" fmla="*/ 0 h 41"/>
                    <a:gd name="T12" fmla="*/ 17 w 43"/>
                    <a:gd name="T13" fmla="*/ 0 h 41"/>
                    <a:gd name="T14" fmla="*/ 16 w 43"/>
                    <a:gd name="T15" fmla="*/ 0 h 41"/>
                    <a:gd name="T16" fmla="*/ 15 w 43"/>
                    <a:gd name="T17" fmla="*/ 0 h 41"/>
                    <a:gd name="T18" fmla="*/ 15 w 43"/>
                    <a:gd name="T19" fmla="*/ 0 h 41"/>
                    <a:gd name="T20" fmla="*/ 14 w 43"/>
                    <a:gd name="T21" fmla="*/ 0 h 41"/>
                    <a:gd name="T22" fmla="*/ 13 w 43"/>
                    <a:gd name="T23" fmla="*/ 0 h 41"/>
                    <a:gd name="T24" fmla="*/ 12 w 43"/>
                    <a:gd name="T25" fmla="*/ 1 h 41"/>
                    <a:gd name="T26" fmla="*/ 12 w 43"/>
                    <a:gd name="T27" fmla="*/ 3 h 41"/>
                    <a:gd name="T28" fmla="*/ 11 w 43"/>
                    <a:gd name="T29" fmla="*/ 4 h 41"/>
                    <a:gd name="T30" fmla="*/ 11 w 43"/>
                    <a:gd name="T31" fmla="*/ 5 h 41"/>
                    <a:gd name="T32" fmla="*/ 7 w 43"/>
                    <a:gd name="T33" fmla="*/ 10 h 41"/>
                    <a:gd name="T34" fmla="*/ 4 w 43"/>
                    <a:gd name="T35" fmla="*/ 12 h 41"/>
                    <a:gd name="T36" fmla="*/ 1 w 43"/>
                    <a:gd name="T37" fmla="*/ 14 h 41"/>
                    <a:gd name="T38" fmla="*/ 1 w 43"/>
                    <a:gd name="T39" fmla="*/ 14 h 41"/>
                    <a:gd name="T40" fmla="*/ 1 w 43"/>
                    <a:gd name="T41" fmla="*/ 14 h 41"/>
                    <a:gd name="T42" fmla="*/ 1 w 43"/>
                    <a:gd name="T43" fmla="*/ 14 h 41"/>
                    <a:gd name="T44" fmla="*/ 1 w 43"/>
                    <a:gd name="T45" fmla="*/ 14 h 41"/>
                    <a:gd name="T46" fmla="*/ 0 w 43"/>
                    <a:gd name="T47" fmla="*/ 15 h 41"/>
                    <a:gd name="T48" fmla="*/ 13 w 43"/>
                    <a:gd name="T49" fmla="*/ 24 h 41"/>
                    <a:gd name="T50" fmla="*/ 39 w 43"/>
                    <a:gd name="T51" fmla="*/ 40 h 41"/>
                    <a:gd name="T52" fmla="*/ 40 w 43"/>
                    <a:gd name="T53" fmla="*/ 41 h 41"/>
                    <a:gd name="T54" fmla="*/ 40 w 43"/>
                    <a:gd name="T55" fmla="*/ 40 h 41"/>
                    <a:gd name="T56" fmla="*/ 40 w 43"/>
                    <a:gd name="T57" fmla="*/ 39 h 41"/>
                    <a:gd name="T58" fmla="*/ 40 w 43"/>
                    <a:gd name="T59" fmla="*/ 38 h 41"/>
                    <a:gd name="T60" fmla="*/ 41 w 43"/>
                    <a:gd name="T61" fmla="*/ 38 h 41"/>
                    <a:gd name="T62" fmla="*/ 41 w 43"/>
                    <a:gd name="T63" fmla="*/ 37 h 41"/>
                    <a:gd name="T64" fmla="*/ 41 w 43"/>
                    <a:gd name="T65" fmla="*/ 36 h 41"/>
                    <a:gd name="T66" fmla="*/ 42 w 43"/>
                    <a:gd name="T67" fmla="*/ 35 h 41"/>
                    <a:gd name="T68" fmla="*/ 43 w 43"/>
                    <a:gd name="T69" fmla="*/ 32 h 41"/>
                    <a:gd name="T70" fmla="*/ 37 w 43"/>
                    <a:gd name="T71" fmla="*/ 27 h 41"/>
                    <a:gd name="T72" fmla="*/ 35 w 43"/>
                    <a:gd name="T73" fmla="*/ 25 h 41"/>
                    <a:gd name="T74" fmla="*/ 32 w 43"/>
                    <a:gd name="T75" fmla="*/ 24 h 41"/>
                    <a:gd name="T76" fmla="*/ 30 w 43"/>
                    <a:gd name="T77" fmla="*/ 22 h 41"/>
                    <a:gd name="T78" fmla="*/ 30 w 43"/>
                    <a:gd name="T79" fmla="*/ 21 h 41"/>
                    <a:gd name="T80" fmla="*/ 31 w 43"/>
                    <a:gd name="T81" fmla="*/ 19 h 41"/>
                    <a:gd name="T82" fmla="*/ 31 w 43"/>
                    <a:gd name="T83" fmla="*/ 12 h 41"/>
                    <a:gd name="T84" fmla="*/ 31 w 43"/>
                    <a:gd name="T85" fmla="*/ 10 h 41"/>
                    <a:gd name="T86" fmla="*/ 30 w 43"/>
                    <a:gd name="T8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3" h="41">
                      <a:moveTo>
                        <a:pt x="30" y="10"/>
                      </a:moveTo>
                      <a:cubicBezTo>
                        <a:pt x="30" y="10"/>
                        <a:pt x="29" y="11"/>
                        <a:pt x="29" y="12"/>
                      </a:cubicBezTo>
                      <a:cubicBezTo>
                        <a:pt x="28" y="13"/>
                        <a:pt x="27" y="14"/>
                        <a:pt x="25" y="14"/>
                      </a:cubicBezTo>
                      <a:cubicBezTo>
                        <a:pt x="24" y="14"/>
                        <a:pt x="22" y="13"/>
                        <a:pt x="21" y="12"/>
                      </a:cubicBezTo>
                      <a:cubicBezTo>
                        <a:pt x="20" y="11"/>
                        <a:pt x="19" y="9"/>
                        <a:pt x="20" y="7"/>
                      </a:cubicBezTo>
                      <a:cubicBezTo>
                        <a:pt x="20" y="4"/>
                        <a:pt x="19" y="1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7"/>
                        <a:pt x="9" y="8"/>
                        <a:pt x="7" y="10"/>
                      </a:cubicBezTo>
                      <a:cubicBezTo>
                        <a:pt x="6" y="11"/>
                        <a:pt x="5" y="11"/>
                        <a:pt x="4" y="12"/>
                      </a:cubicBezTo>
                      <a:cubicBezTo>
                        <a:pt x="3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5" y="18"/>
                        <a:pt x="9" y="21"/>
                        <a:pt x="13" y="24"/>
                      </a:cubicBezTo>
                      <a:cubicBezTo>
                        <a:pt x="22" y="31"/>
                        <a:pt x="34" y="38"/>
                        <a:pt x="39" y="40"/>
                      </a:cubicBezTo>
                      <a:cubicBezTo>
                        <a:pt x="39" y="40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2" y="35"/>
                      </a:cubicBezTo>
                      <a:cubicBezTo>
                        <a:pt x="42" y="34"/>
                        <a:pt x="42" y="33"/>
                        <a:pt x="43" y="32"/>
                      </a:cubicBezTo>
                      <a:cubicBezTo>
                        <a:pt x="43" y="30"/>
                        <a:pt x="39" y="28"/>
                        <a:pt x="37" y="27"/>
                      </a:cubicBezTo>
                      <a:cubicBezTo>
                        <a:pt x="36" y="26"/>
                        <a:pt x="35" y="26"/>
                        <a:pt x="35" y="25"/>
                      </a:cubicBezTo>
                      <a:cubicBezTo>
                        <a:pt x="34" y="25"/>
                        <a:pt x="33" y="24"/>
                        <a:pt x="32" y="24"/>
                      </a:cubicBezTo>
                      <a:cubicBezTo>
                        <a:pt x="31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29" y="20"/>
                        <a:pt x="31" y="19"/>
                        <a:pt x="31" y="19"/>
                      </a:cubicBezTo>
                      <a:cubicBezTo>
                        <a:pt x="31" y="18"/>
                        <a:pt x="32" y="17"/>
                        <a:pt x="31" y="12"/>
                      </a:cubicBezTo>
                      <a:cubicBezTo>
                        <a:pt x="31" y="12"/>
                        <a:pt x="31" y="11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3" name="Freeform 1424"/>
                <p:cNvSpPr>
                  <a:spLocks/>
                </p:cNvSpPr>
                <p:nvPr/>
              </p:nvSpPr>
              <p:spPr bwMode="auto">
                <a:xfrm>
                  <a:off x="1584" y="292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4" name="Freeform 1425"/>
                <p:cNvSpPr>
                  <a:spLocks/>
                </p:cNvSpPr>
                <p:nvPr/>
              </p:nvSpPr>
              <p:spPr bwMode="auto">
                <a:xfrm>
                  <a:off x="1585" y="29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5" name="Freeform 1426"/>
                <p:cNvSpPr>
                  <a:spLocks/>
                </p:cNvSpPr>
                <p:nvPr/>
              </p:nvSpPr>
              <p:spPr bwMode="auto">
                <a:xfrm>
                  <a:off x="1584" y="29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6" name="Freeform 1427"/>
                <p:cNvSpPr>
                  <a:spLocks/>
                </p:cNvSpPr>
                <p:nvPr/>
              </p:nvSpPr>
              <p:spPr bwMode="auto">
                <a:xfrm>
                  <a:off x="1562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7" name="Freeform 1428"/>
                <p:cNvSpPr>
                  <a:spLocks/>
                </p:cNvSpPr>
                <p:nvPr/>
              </p:nvSpPr>
              <p:spPr bwMode="auto">
                <a:xfrm>
                  <a:off x="1565" y="2895"/>
                  <a:ext cx="8" cy="3"/>
                </a:xfrm>
                <a:custGeom>
                  <a:avLst/>
                  <a:gdLst>
                    <a:gd name="T0" fmla="*/ 8 w 8"/>
                    <a:gd name="T1" fmla="*/ 0 h 3"/>
                    <a:gd name="T2" fmla="*/ 0 w 8"/>
                    <a:gd name="T3" fmla="*/ 0 h 3"/>
                    <a:gd name="T4" fmla="*/ 4 w 8"/>
                    <a:gd name="T5" fmla="*/ 2 h 3"/>
                    <a:gd name="T6" fmla="*/ 8 w 8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3">
                      <a:moveTo>
                        <a:pt x="8" y="0"/>
                      </a:moveTo>
                      <a:cubicBezTo>
                        <a:pt x="6" y="3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ubicBezTo>
                        <a:pt x="6" y="2"/>
                        <a:pt x="7" y="1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8" name="Freeform 1429"/>
                <p:cNvSpPr>
                  <a:spLocks/>
                </p:cNvSpPr>
                <p:nvPr/>
              </p:nvSpPr>
              <p:spPr bwMode="auto">
                <a:xfrm>
                  <a:off x="1559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6" name="Group 1631"/>
              <p:cNvGrpSpPr>
                <a:grpSpLocks/>
              </p:cNvGrpSpPr>
              <p:nvPr/>
            </p:nvGrpSpPr>
            <p:grpSpPr bwMode="auto">
              <a:xfrm>
                <a:off x="1486" y="2617"/>
                <a:ext cx="558" cy="408"/>
                <a:chOff x="1486" y="2617"/>
                <a:chExt cx="558" cy="408"/>
              </a:xfrm>
              <a:grpFill/>
            </p:grpSpPr>
            <p:sp>
              <p:nvSpPr>
                <p:cNvPr id="1779" name="Freeform 1431"/>
                <p:cNvSpPr>
                  <a:spLocks/>
                </p:cNvSpPr>
                <p:nvPr/>
              </p:nvSpPr>
              <p:spPr bwMode="auto">
                <a:xfrm>
                  <a:off x="1560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0" name="Freeform 1432"/>
                <p:cNvSpPr>
                  <a:spLocks/>
                </p:cNvSpPr>
                <p:nvPr/>
              </p:nvSpPr>
              <p:spPr bwMode="auto">
                <a:xfrm>
                  <a:off x="1557" y="288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1" name="Freeform 1433"/>
                <p:cNvSpPr>
                  <a:spLocks/>
                </p:cNvSpPr>
                <p:nvPr/>
              </p:nvSpPr>
              <p:spPr bwMode="auto">
                <a:xfrm>
                  <a:off x="1526" y="2867"/>
                  <a:ext cx="27" cy="29"/>
                </a:xfrm>
                <a:custGeom>
                  <a:avLst/>
                  <a:gdLst>
                    <a:gd name="T0" fmla="*/ 27 w 28"/>
                    <a:gd name="T1" fmla="*/ 15 h 31"/>
                    <a:gd name="T2" fmla="*/ 26 w 28"/>
                    <a:gd name="T3" fmla="*/ 9 h 31"/>
                    <a:gd name="T4" fmla="*/ 19 w 28"/>
                    <a:gd name="T5" fmla="*/ 0 h 31"/>
                    <a:gd name="T6" fmla="*/ 16 w 28"/>
                    <a:gd name="T7" fmla="*/ 1 h 31"/>
                    <a:gd name="T8" fmla="*/ 11 w 28"/>
                    <a:gd name="T9" fmla="*/ 2 h 31"/>
                    <a:gd name="T10" fmla="*/ 9 w 28"/>
                    <a:gd name="T11" fmla="*/ 2 h 31"/>
                    <a:gd name="T12" fmla="*/ 8 w 28"/>
                    <a:gd name="T13" fmla="*/ 1 h 31"/>
                    <a:gd name="T14" fmla="*/ 7 w 28"/>
                    <a:gd name="T15" fmla="*/ 2 h 31"/>
                    <a:gd name="T16" fmla="*/ 7 w 28"/>
                    <a:gd name="T17" fmla="*/ 2 h 31"/>
                    <a:gd name="T18" fmla="*/ 7 w 28"/>
                    <a:gd name="T19" fmla="*/ 3 h 31"/>
                    <a:gd name="T20" fmla="*/ 7 w 28"/>
                    <a:gd name="T21" fmla="*/ 3 h 31"/>
                    <a:gd name="T22" fmla="*/ 6 w 28"/>
                    <a:gd name="T23" fmla="*/ 4 h 31"/>
                    <a:gd name="T24" fmla="*/ 6 w 28"/>
                    <a:gd name="T25" fmla="*/ 5 h 31"/>
                    <a:gd name="T26" fmla="*/ 6 w 28"/>
                    <a:gd name="T27" fmla="*/ 5 h 31"/>
                    <a:gd name="T28" fmla="*/ 5 w 28"/>
                    <a:gd name="T29" fmla="*/ 6 h 31"/>
                    <a:gd name="T30" fmla="*/ 4 w 28"/>
                    <a:gd name="T31" fmla="*/ 6 h 31"/>
                    <a:gd name="T32" fmla="*/ 4 w 28"/>
                    <a:gd name="T33" fmla="*/ 7 h 31"/>
                    <a:gd name="T34" fmla="*/ 3 w 28"/>
                    <a:gd name="T35" fmla="*/ 8 h 31"/>
                    <a:gd name="T36" fmla="*/ 2 w 28"/>
                    <a:gd name="T37" fmla="*/ 8 h 31"/>
                    <a:gd name="T38" fmla="*/ 2 w 28"/>
                    <a:gd name="T39" fmla="*/ 9 h 31"/>
                    <a:gd name="T40" fmla="*/ 1 w 28"/>
                    <a:gd name="T41" fmla="*/ 10 h 31"/>
                    <a:gd name="T42" fmla="*/ 0 w 28"/>
                    <a:gd name="T43" fmla="*/ 10 h 31"/>
                    <a:gd name="T44" fmla="*/ 1 w 28"/>
                    <a:gd name="T45" fmla="*/ 13 h 31"/>
                    <a:gd name="T46" fmla="*/ 9 w 28"/>
                    <a:gd name="T47" fmla="*/ 26 h 31"/>
                    <a:gd name="T48" fmla="*/ 10 w 28"/>
                    <a:gd name="T49" fmla="*/ 26 h 31"/>
                    <a:gd name="T50" fmla="*/ 17 w 28"/>
                    <a:gd name="T51" fmla="*/ 31 h 31"/>
                    <a:gd name="T52" fmla="*/ 17 w 28"/>
                    <a:gd name="T53" fmla="*/ 31 h 31"/>
                    <a:gd name="T54" fmla="*/ 18 w 28"/>
                    <a:gd name="T55" fmla="*/ 30 h 31"/>
                    <a:gd name="T56" fmla="*/ 18 w 28"/>
                    <a:gd name="T57" fmla="*/ 30 h 31"/>
                    <a:gd name="T58" fmla="*/ 18 w 28"/>
                    <a:gd name="T59" fmla="*/ 29 h 31"/>
                    <a:gd name="T60" fmla="*/ 18 w 28"/>
                    <a:gd name="T61" fmla="*/ 29 h 31"/>
                    <a:gd name="T62" fmla="*/ 19 w 28"/>
                    <a:gd name="T63" fmla="*/ 29 h 31"/>
                    <a:gd name="T64" fmla="*/ 22 w 28"/>
                    <a:gd name="T65" fmla="*/ 26 h 31"/>
                    <a:gd name="T66" fmla="*/ 27 w 28"/>
                    <a:gd name="T67" fmla="*/ 22 h 31"/>
                    <a:gd name="T68" fmla="*/ 28 w 28"/>
                    <a:gd name="T69" fmla="*/ 20 h 31"/>
                    <a:gd name="T70" fmla="*/ 28 w 28"/>
                    <a:gd name="T71" fmla="*/ 19 h 31"/>
                    <a:gd name="T72" fmla="*/ 28 w 28"/>
                    <a:gd name="T73" fmla="*/ 19 h 31"/>
                    <a:gd name="T74" fmla="*/ 28 w 28"/>
                    <a:gd name="T75" fmla="*/ 18 h 31"/>
                    <a:gd name="T76" fmla="*/ 28 w 28"/>
                    <a:gd name="T77" fmla="*/ 17 h 31"/>
                    <a:gd name="T78" fmla="*/ 27 w 28"/>
                    <a:gd name="T7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31">
                      <a:moveTo>
                        <a:pt x="27" y="15"/>
                      </a:move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6" y="7"/>
                        <a:pt x="21" y="1"/>
                        <a:pt x="19" y="0"/>
                      </a:cubicBezTo>
                      <a:cubicBezTo>
                        <a:pt x="19" y="0"/>
                        <a:pt x="18" y="1"/>
                        <a:pt x="16" y="1"/>
                      </a:cubicBezTo>
                      <a:cubicBezTo>
                        <a:pt x="15" y="2"/>
                        <a:pt x="13" y="2"/>
                        <a:pt x="11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1" y="11"/>
                        <a:pt x="1" y="12"/>
                        <a:pt x="1" y="13"/>
                      </a:cubicBezTo>
                      <a:cubicBezTo>
                        <a:pt x="4" y="21"/>
                        <a:pt x="6" y="23"/>
                        <a:pt x="9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8"/>
                        <a:pt x="14" y="29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8"/>
                        <a:pt x="21" y="27"/>
                        <a:pt x="22" y="26"/>
                      </a:cubicBezTo>
                      <a:cubicBezTo>
                        <a:pt x="23" y="25"/>
                        <a:pt x="27" y="23"/>
                        <a:pt x="27" y="22"/>
                      </a:cubicBezTo>
                      <a:cubicBezTo>
                        <a:pt x="27" y="22"/>
                        <a:pt x="28" y="21"/>
                        <a:pt x="28" y="20"/>
                      </a:cubicBezTo>
                      <a:cubicBezTo>
                        <a:pt x="28" y="20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6"/>
                        <a:pt x="27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2" name="Freeform 1434"/>
                <p:cNvSpPr>
                  <a:spLocks/>
                </p:cNvSpPr>
                <p:nvPr/>
              </p:nvSpPr>
              <p:spPr bwMode="auto">
                <a:xfrm>
                  <a:off x="1532" y="2871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3" name="Freeform 1435"/>
                <p:cNvSpPr>
                  <a:spLocks/>
                </p:cNvSpPr>
                <p:nvPr/>
              </p:nvSpPr>
              <p:spPr bwMode="auto">
                <a:xfrm>
                  <a:off x="1533" y="2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4" name="Freeform 1436"/>
                <p:cNvSpPr>
                  <a:spLocks/>
                </p:cNvSpPr>
                <p:nvPr/>
              </p:nvSpPr>
              <p:spPr bwMode="auto">
                <a:xfrm>
                  <a:off x="1533" y="28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5" name="Freeform 1437"/>
                <p:cNvSpPr>
                  <a:spLocks/>
                </p:cNvSpPr>
                <p:nvPr/>
              </p:nvSpPr>
              <p:spPr bwMode="auto">
                <a:xfrm>
                  <a:off x="1531" y="28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6" name="Freeform 1438"/>
                <p:cNvSpPr>
                  <a:spLocks/>
                </p:cNvSpPr>
                <p:nvPr/>
              </p:nvSpPr>
              <p:spPr bwMode="auto">
                <a:xfrm>
                  <a:off x="1552" y="288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7" name="Freeform 1439"/>
                <p:cNvSpPr>
                  <a:spLocks/>
                </p:cNvSpPr>
                <p:nvPr/>
              </p:nvSpPr>
              <p:spPr bwMode="auto">
                <a:xfrm>
                  <a:off x="1527" y="287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8" name="Freeform 1440"/>
                <p:cNvSpPr>
                  <a:spLocks/>
                </p:cNvSpPr>
                <p:nvPr/>
              </p:nvSpPr>
              <p:spPr bwMode="auto">
                <a:xfrm>
                  <a:off x="1530" y="287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9" name="Freeform 1441"/>
                <p:cNvSpPr>
                  <a:spLocks/>
                </p:cNvSpPr>
                <p:nvPr/>
              </p:nvSpPr>
              <p:spPr bwMode="auto">
                <a:xfrm>
                  <a:off x="1528" y="287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0" name="Freeform 1442"/>
                <p:cNvSpPr>
                  <a:spLocks/>
                </p:cNvSpPr>
                <p:nvPr/>
              </p:nvSpPr>
              <p:spPr bwMode="auto">
                <a:xfrm>
                  <a:off x="1552" y="2885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1 h 3"/>
                    <a:gd name="T4" fmla="*/ 1 w 1"/>
                    <a:gd name="T5" fmla="*/ 0 h 3"/>
                    <a:gd name="T6" fmla="*/ 1 w 1"/>
                    <a:gd name="T7" fmla="*/ 1 h 3"/>
                    <a:gd name="T8" fmla="*/ 0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1" name="Freeform 1443"/>
                <p:cNvSpPr>
                  <a:spLocks/>
                </p:cNvSpPr>
                <p:nvPr/>
              </p:nvSpPr>
              <p:spPr bwMode="auto">
                <a:xfrm>
                  <a:off x="1542" y="28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2" name="Freeform 1444"/>
                <p:cNvSpPr>
                  <a:spLocks/>
                </p:cNvSpPr>
                <p:nvPr/>
              </p:nvSpPr>
              <p:spPr bwMode="auto">
                <a:xfrm>
                  <a:off x="1553" y="288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3" name="Freeform 1445"/>
                <p:cNvSpPr>
                  <a:spLocks/>
                </p:cNvSpPr>
                <p:nvPr/>
              </p:nvSpPr>
              <p:spPr bwMode="auto">
                <a:xfrm>
                  <a:off x="1543" y="28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4" name="Freeform 1446"/>
                <p:cNvSpPr>
                  <a:spLocks/>
                </p:cNvSpPr>
                <p:nvPr/>
              </p:nvSpPr>
              <p:spPr bwMode="auto">
                <a:xfrm>
                  <a:off x="1543" y="2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5" name="Freeform 1447"/>
                <p:cNvSpPr>
                  <a:spLocks/>
                </p:cNvSpPr>
                <p:nvPr/>
              </p:nvSpPr>
              <p:spPr bwMode="auto">
                <a:xfrm>
                  <a:off x="1486" y="2667"/>
                  <a:ext cx="86" cy="70"/>
                </a:xfrm>
                <a:custGeom>
                  <a:avLst/>
                  <a:gdLst>
                    <a:gd name="T0" fmla="*/ 89 w 90"/>
                    <a:gd name="T1" fmla="*/ 2 h 73"/>
                    <a:gd name="T2" fmla="*/ 84 w 90"/>
                    <a:gd name="T3" fmla="*/ 0 h 73"/>
                    <a:gd name="T4" fmla="*/ 43 w 90"/>
                    <a:gd name="T5" fmla="*/ 0 h 73"/>
                    <a:gd name="T6" fmla="*/ 38 w 90"/>
                    <a:gd name="T7" fmla="*/ 9 h 73"/>
                    <a:gd name="T8" fmla="*/ 31 w 90"/>
                    <a:gd name="T9" fmla="*/ 18 h 73"/>
                    <a:gd name="T10" fmla="*/ 23 w 90"/>
                    <a:gd name="T11" fmla="*/ 29 h 73"/>
                    <a:gd name="T12" fmla="*/ 14 w 90"/>
                    <a:gd name="T13" fmla="*/ 46 h 73"/>
                    <a:gd name="T14" fmla="*/ 3 w 90"/>
                    <a:gd name="T15" fmla="*/ 65 h 73"/>
                    <a:gd name="T16" fmla="*/ 0 w 90"/>
                    <a:gd name="T17" fmla="*/ 73 h 73"/>
                    <a:gd name="T18" fmla="*/ 40 w 90"/>
                    <a:gd name="T19" fmla="*/ 73 h 73"/>
                    <a:gd name="T20" fmla="*/ 40 w 90"/>
                    <a:gd name="T21" fmla="*/ 57 h 73"/>
                    <a:gd name="T22" fmla="*/ 47 w 90"/>
                    <a:gd name="T23" fmla="*/ 51 h 73"/>
                    <a:gd name="T24" fmla="*/ 52 w 90"/>
                    <a:gd name="T25" fmla="*/ 49 h 73"/>
                    <a:gd name="T26" fmla="*/ 52 w 90"/>
                    <a:gd name="T27" fmla="*/ 17 h 73"/>
                    <a:gd name="T28" fmla="*/ 54 w 90"/>
                    <a:gd name="T29" fmla="*/ 17 h 73"/>
                    <a:gd name="T30" fmla="*/ 81 w 90"/>
                    <a:gd name="T31" fmla="*/ 17 h 73"/>
                    <a:gd name="T32" fmla="*/ 90 w 90"/>
                    <a:gd name="T33" fmla="*/ 17 h 73"/>
                    <a:gd name="T34" fmla="*/ 90 w 90"/>
                    <a:gd name="T35" fmla="*/ 8 h 73"/>
                    <a:gd name="T36" fmla="*/ 90 w 90"/>
                    <a:gd name="T37" fmla="*/ 8 h 73"/>
                    <a:gd name="T38" fmla="*/ 90 w 90"/>
                    <a:gd name="T39" fmla="*/ 5 h 73"/>
                    <a:gd name="T40" fmla="*/ 90 w 90"/>
                    <a:gd name="T41" fmla="*/ 5 h 73"/>
                    <a:gd name="T42" fmla="*/ 90 w 90"/>
                    <a:gd name="T43" fmla="*/ 3 h 73"/>
                    <a:gd name="T44" fmla="*/ 90 w 90"/>
                    <a:gd name="T45" fmla="*/ 3 h 73"/>
                    <a:gd name="T46" fmla="*/ 89 w 90"/>
                    <a:gd name="T47" fmla="*/ 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0" h="73">
                      <a:moveTo>
                        <a:pt x="89" y="2"/>
                      </a:moveTo>
                      <a:cubicBezTo>
                        <a:pt x="89" y="1"/>
                        <a:pt x="89" y="0"/>
                        <a:pt x="8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0" y="3"/>
                        <a:pt x="39" y="6"/>
                        <a:pt x="38" y="9"/>
                      </a:cubicBezTo>
                      <a:cubicBezTo>
                        <a:pt x="37" y="12"/>
                        <a:pt x="34" y="14"/>
                        <a:pt x="31" y="18"/>
                      </a:cubicBezTo>
                      <a:cubicBezTo>
                        <a:pt x="27" y="21"/>
                        <a:pt x="23" y="26"/>
                        <a:pt x="23" y="29"/>
                      </a:cubicBezTo>
                      <a:cubicBezTo>
                        <a:pt x="22" y="34"/>
                        <a:pt x="19" y="39"/>
                        <a:pt x="14" y="46"/>
                      </a:cubicBezTo>
                      <a:cubicBezTo>
                        <a:pt x="10" y="52"/>
                        <a:pt x="6" y="58"/>
                        <a:pt x="3" y="65"/>
                      </a:cubicBezTo>
                      <a:cubicBezTo>
                        <a:pt x="1" y="68"/>
                        <a:pt x="0" y="71"/>
                        <a:pt x="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5"/>
                        <a:pt x="43" y="53"/>
                        <a:pt x="47" y="51"/>
                      </a:cubicBezTo>
                      <a:cubicBezTo>
                        <a:pt x="49" y="51"/>
                        <a:pt x="51" y="49"/>
                        <a:pt x="52" y="49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70" y="17"/>
                        <a:pt x="81" y="17"/>
                      </a:cubicBezTo>
                      <a:cubicBezTo>
                        <a:pt x="86" y="17"/>
                        <a:pt x="89" y="17"/>
                        <a:pt x="90" y="17"/>
                      </a:cubicBezTo>
                      <a:cubicBezTo>
                        <a:pt x="90" y="15"/>
                        <a:pt x="90" y="12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7"/>
                        <a:pt x="90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90" y="4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2"/>
                        <a:pt x="89" y="2"/>
                        <a:pt x="89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6" name="Freeform 1448"/>
                <p:cNvSpPr>
                  <a:spLocks/>
                </p:cNvSpPr>
                <p:nvPr/>
              </p:nvSpPr>
              <p:spPr bwMode="auto">
                <a:xfrm>
                  <a:off x="1571" y="266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7" name="Freeform 1449"/>
                <p:cNvSpPr>
                  <a:spLocks/>
                </p:cNvSpPr>
                <p:nvPr/>
              </p:nvSpPr>
              <p:spPr bwMode="auto">
                <a:xfrm>
                  <a:off x="1486" y="2673"/>
                  <a:ext cx="121" cy="137"/>
                </a:xfrm>
                <a:custGeom>
                  <a:avLst/>
                  <a:gdLst>
                    <a:gd name="T0" fmla="*/ 52 w 127"/>
                    <a:gd name="T1" fmla="*/ 143 h 143"/>
                    <a:gd name="T2" fmla="*/ 53 w 127"/>
                    <a:gd name="T3" fmla="*/ 143 h 143"/>
                    <a:gd name="T4" fmla="*/ 54 w 127"/>
                    <a:gd name="T5" fmla="*/ 143 h 143"/>
                    <a:gd name="T6" fmla="*/ 54 w 127"/>
                    <a:gd name="T7" fmla="*/ 142 h 143"/>
                    <a:gd name="T8" fmla="*/ 66 w 127"/>
                    <a:gd name="T9" fmla="*/ 139 h 143"/>
                    <a:gd name="T10" fmla="*/ 67 w 127"/>
                    <a:gd name="T11" fmla="*/ 137 h 143"/>
                    <a:gd name="T12" fmla="*/ 73 w 127"/>
                    <a:gd name="T13" fmla="*/ 136 h 143"/>
                    <a:gd name="T14" fmla="*/ 82 w 127"/>
                    <a:gd name="T15" fmla="*/ 135 h 143"/>
                    <a:gd name="T16" fmla="*/ 83 w 127"/>
                    <a:gd name="T17" fmla="*/ 135 h 143"/>
                    <a:gd name="T18" fmla="*/ 101 w 127"/>
                    <a:gd name="T19" fmla="*/ 135 h 143"/>
                    <a:gd name="T20" fmla="*/ 127 w 127"/>
                    <a:gd name="T21" fmla="*/ 135 h 143"/>
                    <a:gd name="T22" fmla="*/ 124 w 127"/>
                    <a:gd name="T23" fmla="*/ 124 h 143"/>
                    <a:gd name="T24" fmla="*/ 127 w 127"/>
                    <a:gd name="T25" fmla="*/ 22 h 143"/>
                    <a:gd name="T26" fmla="*/ 96 w 127"/>
                    <a:gd name="T27" fmla="*/ 1 h 143"/>
                    <a:gd name="T28" fmla="*/ 94 w 127"/>
                    <a:gd name="T29" fmla="*/ 0 h 143"/>
                    <a:gd name="T30" fmla="*/ 94 w 127"/>
                    <a:gd name="T31" fmla="*/ 3 h 143"/>
                    <a:gd name="T32" fmla="*/ 94 w 127"/>
                    <a:gd name="T33" fmla="*/ 5 h 143"/>
                    <a:gd name="T34" fmla="*/ 94 w 127"/>
                    <a:gd name="T35" fmla="*/ 6 h 143"/>
                    <a:gd name="T36" fmla="*/ 94 w 127"/>
                    <a:gd name="T37" fmla="*/ 8 h 143"/>
                    <a:gd name="T38" fmla="*/ 94 w 127"/>
                    <a:gd name="T39" fmla="*/ 10 h 143"/>
                    <a:gd name="T40" fmla="*/ 94 w 127"/>
                    <a:gd name="T41" fmla="*/ 10 h 143"/>
                    <a:gd name="T42" fmla="*/ 94 w 127"/>
                    <a:gd name="T43" fmla="*/ 11 h 143"/>
                    <a:gd name="T44" fmla="*/ 94 w 127"/>
                    <a:gd name="T45" fmla="*/ 12 h 143"/>
                    <a:gd name="T46" fmla="*/ 94 w 127"/>
                    <a:gd name="T47" fmla="*/ 12 h 143"/>
                    <a:gd name="T48" fmla="*/ 94 w 127"/>
                    <a:gd name="T49" fmla="*/ 13 h 143"/>
                    <a:gd name="T50" fmla="*/ 93 w 127"/>
                    <a:gd name="T51" fmla="*/ 13 h 143"/>
                    <a:gd name="T52" fmla="*/ 93 w 127"/>
                    <a:gd name="T53" fmla="*/ 13 h 143"/>
                    <a:gd name="T54" fmla="*/ 93 w 127"/>
                    <a:gd name="T55" fmla="*/ 13 h 143"/>
                    <a:gd name="T56" fmla="*/ 93 w 127"/>
                    <a:gd name="T57" fmla="*/ 13 h 143"/>
                    <a:gd name="T58" fmla="*/ 58 w 127"/>
                    <a:gd name="T59" fmla="*/ 14 h 143"/>
                    <a:gd name="T60" fmla="*/ 56 w 127"/>
                    <a:gd name="T61" fmla="*/ 42 h 143"/>
                    <a:gd name="T62" fmla="*/ 44 w 127"/>
                    <a:gd name="T63" fmla="*/ 51 h 143"/>
                    <a:gd name="T64" fmla="*/ 0 w 127"/>
                    <a:gd name="T65" fmla="*/ 70 h 143"/>
                    <a:gd name="T66" fmla="*/ 5 w 127"/>
                    <a:gd name="T67" fmla="*/ 79 h 143"/>
                    <a:gd name="T68" fmla="*/ 8 w 127"/>
                    <a:gd name="T69" fmla="*/ 98 h 143"/>
                    <a:gd name="T70" fmla="*/ 4 w 127"/>
                    <a:gd name="T71" fmla="*/ 125 h 143"/>
                    <a:gd name="T72" fmla="*/ 5 w 127"/>
                    <a:gd name="T73" fmla="*/ 123 h 143"/>
                    <a:gd name="T74" fmla="*/ 7 w 127"/>
                    <a:gd name="T75" fmla="*/ 123 h 143"/>
                    <a:gd name="T76" fmla="*/ 12 w 127"/>
                    <a:gd name="T77" fmla="*/ 123 h 143"/>
                    <a:gd name="T78" fmla="*/ 18 w 127"/>
                    <a:gd name="T79" fmla="*/ 123 h 143"/>
                    <a:gd name="T80" fmla="*/ 28 w 127"/>
                    <a:gd name="T81" fmla="*/ 123 h 143"/>
                    <a:gd name="T82" fmla="*/ 38 w 127"/>
                    <a:gd name="T83" fmla="*/ 128 h 143"/>
                    <a:gd name="T84" fmla="*/ 46 w 127"/>
                    <a:gd name="T85" fmla="*/ 138 h 143"/>
                    <a:gd name="T86" fmla="*/ 50 w 127"/>
                    <a:gd name="T87" fmla="*/ 142 h 143"/>
                    <a:gd name="T88" fmla="*/ 51 w 127"/>
                    <a:gd name="T89" fmla="*/ 143 h 143"/>
                    <a:gd name="T90" fmla="*/ 51 w 127"/>
                    <a:gd name="T9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7" h="143">
                      <a:moveTo>
                        <a:pt x="51" y="143"/>
                      </a:move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4" y="143"/>
                        <a:pt x="54" y="143"/>
                        <a:pt x="54" y="143"/>
                      </a:cubicBezTo>
                      <a:cubicBezTo>
                        <a:pt x="54" y="143"/>
                        <a:pt x="54" y="143"/>
                        <a:pt x="54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4" y="136"/>
                        <a:pt x="59" y="133"/>
                        <a:pt x="64" y="138"/>
                      </a:cubicBezTo>
                      <a:cubicBezTo>
                        <a:pt x="65" y="139"/>
                        <a:pt x="66" y="139"/>
                        <a:pt x="66" y="139"/>
                      </a:cubicBezTo>
                      <a:cubicBezTo>
                        <a:pt x="66" y="139"/>
                        <a:pt x="67" y="139"/>
                        <a:pt x="67" y="139"/>
                      </a:cubicBezTo>
                      <a:cubicBezTo>
                        <a:pt x="67" y="138"/>
                        <a:pt x="67" y="138"/>
                        <a:pt x="67" y="137"/>
                      </a:cubicBezTo>
                      <a:cubicBezTo>
                        <a:pt x="68" y="137"/>
                        <a:pt x="69" y="136"/>
                        <a:pt x="70" y="136"/>
                      </a:cubicBezTo>
                      <a:cubicBezTo>
                        <a:pt x="71" y="136"/>
                        <a:pt x="72" y="136"/>
                        <a:pt x="73" y="136"/>
                      </a:cubicBezTo>
                      <a:cubicBezTo>
                        <a:pt x="74" y="137"/>
                        <a:pt x="76" y="137"/>
                        <a:pt x="77" y="137"/>
                      </a:cubicBezTo>
                      <a:cubicBezTo>
                        <a:pt x="78" y="137"/>
                        <a:pt x="81" y="136"/>
                        <a:pt x="82" y="135"/>
                      </a:cubicBezTo>
                      <a:cubicBezTo>
                        <a:pt x="82" y="135"/>
                        <a:pt x="83" y="135"/>
                        <a:pt x="83" y="135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4" y="135"/>
                        <a:pt x="84" y="135"/>
                        <a:pt x="84" y="135"/>
                      </a:cubicBezTo>
                      <a:cubicBezTo>
                        <a:pt x="84" y="135"/>
                        <a:pt x="92" y="135"/>
                        <a:pt x="101" y="135"/>
                      </a:cubicBezTo>
                      <a:cubicBezTo>
                        <a:pt x="102" y="135"/>
                        <a:pt x="104" y="135"/>
                        <a:pt x="105" y="135"/>
                      </a:cubicBezTo>
                      <a:cubicBezTo>
                        <a:pt x="121" y="135"/>
                        <a:pt x="125" y="135"/>
                        <a:pt x="127" y="135"/>
                      </a:cubicBezTo>
                      <a:cubicBezTo>
                        <a:pt x="127" y="134"/>
                        <a:pt x="127" y="131"/>
                        <a:pt x="127" y="128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27" y="22"/>
                        <a:pt x="127" y="22"/>
                        <a:pt x="127" y="22"/>
                      </a:cubicBezTo>
                      <a:cubicBezTo>
                        <a:pt x="113" y="12"/>
                        <a:pt x="101" y="4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5" y="1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4"/>
                      </a:cubicBezTo>
                      <a:cubicBezTo>
                        <a:pt x="94" y="4"/>
                        <a:pt x="94" y="4"/>
                        <a:pt x="94" y="5"/>
                      </a:cubicBezTo>
                      <a:cubicBezTo>
                        <a:pt x="94" y="5"/>
                        <a:pt x="94" y="5"/>
                        <a:pt x="94" y="6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4" y="7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9"/>
                        <a:pt x="94" y="9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4"/>
                        <a:pt x="92" y="14"/>
                        <a:pt x="81" y="14"/>
                      </a:cubicBezTo>
                      <a:cubicBezTo>
                        <a:pt x="74" y="14"/>
                        <a:pt x="64" y="14"/>
                        <a:pt x="58" y="14"/>
                      </a:cubicBezTo>
                      <a:cubicBezTo>
                        <a:pt x="57" y="14"/>
                        <a:pt x="56" y="14"/>
                        <a:pt x="56" y="14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4"/>
                        <a:pt x="53" y="46"/>
                        <a:pt x="49" y="48"/>
                      </a:cubicBezTo>
                      <a:cubicBezTo>
                        <a:pt x="47" y="49"/>
                        <a:pt x="45" y="50"/>
                        <a:pt x="44" y="51"/>
                      </a:cubicBezTo>
                      <a:cubicBezTo>
                        <a:pt x="44" y="70"/>
                        <a:pt x="44" y="70"/>
                        <a:pt x="44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4"/>
                        <a:pt x="2" y="76"/>
                        <a:pt x="4" y="78"/>
                      </a:cubicBezTo>
                      <a:cubicBezTo>
                        <a:pt x="4" y="78"/>
                        <a:pt x="5" y="79"/>
                        <a:pt x="5" y="79"/>
                      </a:cubicBezTo>
                      <a:cubicBezTo>
                        <a:pt x="8" y="82"/>
                        <a:pt x="7" y="85"/>
                        <a:pt x="7" y="88"/>
                      </a:cubicBezTo>
                      <a:cubicBezTo>
                        <a:pt x="6" y="91"/>
                        <a:pt x="6" y="94"/>
                        <a:pt x="8" y="98"/>
                      </a:cubicBezTo>
                      <a:cubicBezTo>
                        <a:pt x="12" y="103"/>
                        <a:pt x="11" y="112"/>
                        <a:pt x="4" y="122"/>
                      </a:cubicBezTo>
                      <a:cubicBezTo>
                        <a:pt x="4" y="123"/>
                        <a:pt x="4" y="124"/>
                        <a:pt x="4" y="125"/>
                      </a:cubicBezTo>
                      <a:cubicBezTo>
                        <a:pt x="4" y="124"/>
                        <a:pt x="5" y="124"/>
                        <a:pt x="5" y="123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3"/>
                        <a:pt x="7" y="123"/>
                        <a:pt x="7" y="123"/>
                      </a:cubicBezTo>
                      <a:cubicBezTo>
                        <a:pt x="7" y="123"/>
                        <a:pt x="8" y="123"/>
                        <a:pt x="8" y="123"/>
                      </a:cubicBezTo>
                      <a:cubicBezTo>
                        <a:pt x="9" y="123"/>
                        <a:pt x="10" y="123"/>
                        <a:pt x="12" y="123"/>
                      </a:cubicBezTo>
                      <a:cubicBezTo>
                        <a:pt x="14" y="123"/>
                        <a:pt x="16" y="123"/>
                        <a:pt x="17" y="123"/>
                      </a:cubicBezTo>
                      <a:cubicBezTo>
                        <a:pt x="17" y="123"/>
                        <a:pt x="17" y="123"/>
                        <a:pt x="18" y="123"/>
                      </a:cubicBezTo>
                      <a:cubicBezTo>
                        <a:pt x="19" y="123"/>
                        <a:pt x="22" y="122"/>
                        <a:pt x="25" y="122"/>
                      </a:cubicBezTo>
                      <a:cubicBezTo>
                        <a:pt x="26" y="122"/>
                        <a:pt x="27" y="122"/>
                        <a:pt x="28" y="123"/>
                      </a:cubicBezTo>
                      <a:cubicBezTo>
                        <a:pt x="30" y="124"/>
                        <a:pt x="33" y="127"/>
                        <a:pt x="34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32"/>
                        <a:pt x="43" y="137"/>
                        <a:pt x="46" y="138"/>
                      </a:cubicBezTo>
                      <a:cubicBezTo>
                        <a:pt x="46" y="139"/>
                        <a:pt x="47" y="139"/>
                        <a:pt x="47" y="139"/>
                      </a:cubicBezTo>
                      <a:cubicBezTo>
                        <a:pt x="48" y="140"/>
                        <a:pt x="49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8" name="Freeform 1450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3"/>
                </a:xfrm>
                <a:custGeom>
                  <a:avLst/>
                  <a:gdLst>
                    <a:gd name="T0" fmla="*/ 1 h 3"/>
                    <a:gd name="T1" fmla="*/ 2 h 3"/>
                    <a:gd name="T2" fmla="*/ 3 h 3"/>
                    <a:gd name="T3" fmla="*/ 3 h 3"/>
                    <a:gd name="T4" fmla="*/ 3 h 3"/>
                    <a:gd name="T5" fmla="*/ 0 h 3"/>
                    <a:gd name="T6" fmla="*/ 0 h 3"/>
                    <a:gd name="T7" fmla="*/ 1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9" name="Freeform 1451"/>
                <p:cNvSpPr>
                  <a:spLocks/>
                </p:cNvSpPr>
                <p:nvPr/>
              </p:nvSpPr>
              <p:spPr bwMode="auto">
                <a:xfrm>
                  <a:off x="1578" y="26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0" name="Freeform 1452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1" name="Oval 1453"/>
                <p:cNvSpPr>
                  <a:spLocks noChangeArrowheads="1"/>
                </p:cNvSpPr>
                <p:nvPr/>
              </p:nvSpPr>
              <p:spPr bwMode="auto">
                <a:xfrm>
                  <a:off x="1576" y="2673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2" name="Freeform 1454"/>
                <p:cNvSpPr>
                  <a:spLocks/>
                </p:cNvSpPr>
                <p:nvPr/>
              </p:nvSpPr>
              <p:spPr bwMode="auto">
                <a:xfrm>
                  <a:off x="1490" y="279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3" name="Freeform 1455"/>
                <p:cNvSpPr>
                  <a:spLocks/>
                </p:cNvSpPr>
                <p:nvPr/>
              </p:nvSpPr>
              <p:spPr bwMode="auto">
                <a:xfrm>
                  <a:off x="1534" y="28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4" name="Freeform 1456"/>
                <p:cNvSpPr>
                  <a:spLocks/>
                </p:cNvSpPr>
                <p:nvPr/>
              </p:nvSpPr>
              <p:spPr bwMode="auto">
                <a:xfrm>
                  <a:off x="1531" y="280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1" y="1"/>
                        <a:pt x="2" y="2"/>
                        <a:pt x="3" y="3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5" name="Freeform 1457"/>
                <p:cNvSpPr>
                  <a:spLocks/>
                </p:cNvSpPr>
                <p:nvPr/>
              </p:nvSpPr>
              <p:spPr bwMode="auto">
                <a:xfrm>
                  <a:off x="1491" y="27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6" name="Freeform 1458"/>
                <p:cNvSpPr>
                  <a:spLocks/>
                </p:cNvSpPr>
                <p:nvPr/>
              </p:nvSpPr>
              <p:spPr bwMode="auto">
                <a:xfrm>
                  <a:off x="1493" y="279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7" name="Freeform 1459"/>
                <p:cNvSpPr>
                  <a:spLocks/>
                </p:cNvSpPr>
                <p:nvPr/>
              </p:nvSpPr>
              <p:spPr bwMode="auto">
                <a:xfrm>
                  <a:off x="1494" y="2791"/>
                  <a:ext cx="3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8" name="Freeform 1460"/>
                <p:cNvSpPr>
                  <a:spLocks/>
                </p:cNvSpPr>
                <p:nvPr/>
              </p:nvSpPr>
              <p:spPr bwMode="auto">
                <a:xfrm>
                  <a:off x="1502" y="2790"/>
                  <a:ext cx="8" cy="1"/>
                </a:xfrm>
                <a:custGeom>
                  <a:avLst/>
                  <a:gdLst>
                    <a:gd name="T0" fmla="*/ 0 w 8"/>
                    <a:gd name="T1" fmla="*/ 1 h 1"/>
                    <a:gd name="T2" fmla="*/ 1 w 8"/>
                    <a:gd name="T3" fmla="*/ 1 h 1"/>
                    <a:gd name="T4" fmla="*/ 8 w 8"/>
                    <a:gd name="T5" fmla="*/ 0 h 1"/>
                    <a:gd name="T6" fmla="*/ 1 w 8"/>
                    <a:gd name="T7" fmla="*/ 1 h 1"/>
                    <a:gd name="T8" fmla="*/ 0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1"/>
                        <a:pt x="5" y="0"/>
                        <a:pt x="8" y="0"/>
                      </a:cubicBezTo>
                      <a:cubicBezTo>
                        <a:pt x="5" y="0"/>
                        <a:pt x="2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9" name="Freeform 1461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0" name="Freeform 1462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1" name="Freeform 1463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2" name="Freeform 1464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3" name="Freeform 1465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4" name="Freeform 1466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5" name="Freeform 1467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6" name="Freeform 1468"/>
                <p:cNvSpPr>
                  <a:spLocks/>
                </p:cNvSpPr>
                <p:nvPr/>
              </p:nvSpPr>
              <p:spPr bwMode="auto">
                <a:xfrm>
                  <a:off x="1576" y="26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7" name="Freeform 1469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8" name="Freeform 1470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9" name="Freeform 1471"/>
                <p:cNvSpPr>
                  <a:spLocks/>
                </p:cNvSpPr>
                <p:nvPr/>
              </p:nvSpPr>
              <p:spPr bwMode="auto">
                <a:xfrm>
                  <a:off x="1576" y="26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0" name="Freeform 1472"/>
                <p:cNvSpPr>
                  <a:spLocks/>
                </p:cNvSpPr>
                <p:nvPr/>
              </p:nvSpPr>
              <p:spPr bwMode="auto">
                <a:xfrm>
                  <a:off x="1576" y="267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1" name="Freeform 1473"/>
                <p:cNvSpPr>
                  <a:spLocks/>
                </p:cNvSpPr>
                <p:nvPr/>
              </p:nvSpPr>
              <p:spPr bwMode="auto">
                <a:xfrm>
                  <a:off x="1576" y="26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2" name="Freeform 1474"/>
                <p:cNvSpPr>
                  <a:spLocks/>
                </p:cNvSpPr>
                <p:nvPr/>
              </p:nvSpPr>
              <p:spPr bwMode="auto">
                <a:xfrm>
                  <a:off x="1576" y="267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3" name="Freeform 1475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4" name="Freeform 1476"/>
                <p:cNvSpPr>
                  <a:spLocks/>
                </p:cNvSpPr>
                <p:nvPr/>
              </p:nvSpPr>
              <p:spPr bwMode="auto">
                <a:xfrm>
                  <a:off x="1537" y="2698"/>
                  <a:ext cx="176" cy="164"/>
                </a:xfrm>
                <a:custGeom>
                  <a:avLst/>
                  <a:gdLst>
                    <a:gd name="T0" fmla="*/ 2 w 184"/>
                    <a:gd name="T1" fmla="*/ 125 h 171"/>
                    <a:gd name="T2" fmla="*/ 10 w 184"/>
                    <a:gd name="T3" fmla="*/ 140 h 171"/>
                    <a:gd name="T4" fmla="*/ 10 w 184"/>
                    <a:gd name="T5" fmla="*/ 142 h 171"/>
                    <a:gd name="T6" fmla="*/ 10 w 184"/>
                    <a:gd name="T7" fmla="*/ 147 h 171"/>
                    <a:gd name="T8" fmla="*/ 10 w 184"/>
                    <a:gd name="T9" fmla="*/ 148 h 171"/>
                    <a:gd name="T10" fmla="*/ 16 w 184"/>
                    <a:gd name="T11" fmla="*/ 149 h 171"/>
                    <a:gd name="T12" fmla="*/ 24 w 184"/>
                    <a:gd name="T13" fmla="*/ 149 h 171"/>
                    <a:gd name="T14" fmla="*/ 33 w 184"/>
                    <a:gd name="T15" fmla="*/ 144 h 171"/>
                    <a:gd name="T16" fmla="*/ 42 w 184"/>
                    <a:gd name="T17" fmla="*/ 156 h 171"/>
                    <a:gd name="T18" fmla="*/ 42 w 184"/>
                    <a:gd name="T19" fmla="*/ 161 h 171"/>
                    <a:gd name="T20" fmla="*/ 47 w 184"/>
                    <a:gd name="T21" fmla="*/ 170 h 171"/>
                    <a:gd name="T22" fmla="*/ 47 w 184"/>
                    <a:gd name="T23" fmla="*/ 170 h 171"/>
                    <a:gd name="T24" fmla="*/ 48 w 184"/>
                    <a:gd name="T25" fmla="*/ 169 h 171"/>
                    <a:gd name="T26" fmla="*/ 53 w 184"/>
                    <a:gd name="T27" fmla="*/ 167 h 171"/>
                    <a:gd name="T28" fmla="*/ 54 w 184"/>
                    <a:gd name="T29" fmla="*/ 168 h 171"/>
                    <a:gd name="T30" fmla="*/ 55 w 184"/>
                    <a:gd name="T31" fmla="*/ 169 h 171"/>
                    <a:gd name="T32" fmla="*/ 56 w 184"/>
                    <a:gd name="T33" fmla="*/ 170 h 171"/>
                    <a:gd name="T34" fmla="*/ 57 w 184"/>
                    <a:gd name="T35" fmla="*/ 171 h 171"/>
                    <a:gd name="T36" fmla="*/ 69 w 184"/>
                    <a:gd name="T37" fmla="*/ 166 h 171"/>
                    <a:gd name="T38" fmla="*/ 70 w 184"/>
                    <a:gd name="T39" fmla="*/ 168 h 171"/>
                    <a:gd name="T40" fmla="*/ 73 w 184"/>
                    <a:gd name="T41" fmla="*/ 167 h 171"/>
                    <a:gd name="T42" fmla="*/ 74 w 184"/>
                    <a:gd name="T43" fmla="*/ 163 h 171"/>
                    <a:gd name="T44" fmla="*/ 75 w 184"/>
                    <a:gd name="T45" fmla="*/ 161 h 171"/>
                    <a:gd name="T46" fmla="*/ 76 w 184"/>
                    <a:gd name="T47" fmla="*/ 151 h 171"/>
                    <a:gd name="T48" fmla="*/ 85 w 184"/>
                    <a:gd name="T49" fmla="*/ 146 h 171"/>
                    <a:gd name="T50" fmla="*/ 93 w 184"/>
                    <a:gd name="T51" fmla="*/ 131 h 171"/>
                    <a:gd name="T52" fmla="*/ 98 w 184"/>
                    <a:gd name="T53" fmla="*/ 134 h 171"/>
                    <a:gd name="T54" fmla="*/ 103 w 184"/>
                    <a:gd name="T55" fmla="*/ 128 h 171"/>
                    <a:gd name="T56" fmla="*/ 113 w 184"/>
                    <a:gd name="T57" fmla="*/ 124 h 171"/>
                    <a:gd name="T58" fmla="*/ 126 w 184"/>
                    <a:gd name="T59" fmla="*/ 116 h 171"/>
                    <a:gd name="T60" fmla="*/ 140 w 184"/>
                    <a:gd name="T61" fmla="*/ 115 h 171"/>
                    <a:gd name="T62" fmla="*/ 147 w 184"/>
                    <a:gd name="T63" fmla="*/ 115 h 171"/>
                    <a:gd name="T64" fmla="*/ 157 w 184"/>
                    <a:gd name="T65" fmla="*/ 112 h 171"/>
                    <a:gd name="T66" fmla="*/ 174 w 184"/>
                    <a:gd name="T67" fmla="*/ 110 h 171"/>
                    <a:gd name="T68" fmla="*/ 180 w 184"/>
                    <a:gd name="T69" fmla="*/ 105 h 171"/>
                    <a:gd name="T70" fmla="*/ 183 w 184"/>
                    <a:gd name="T71" fmla="*/ 97 h 171"/>
                    <a:gd name="T72" fmla="*/ 183 w 184"/>
                    <a:gd name="T73" fmla="*/ 95 h 171"/>
                    <a:gd name="T74" fmla="*/ 183 w 184"/>
                    <a:gd name="T75" fmla="*/ 93 h 171"/>
                    <a:gd name="T76" fmla="*/ 184 w 184"/>
                    <a:gd name="T77" fmla="*/ 87 h 171"/>
                    <a:gd name="T78" fmla="*/ 184 w 184"/>
                    <a:gd name="T79" fmla="*/ 81 h 171"/>
                    <a:gd name="T80" fmla="*/ 184 w 184"/>
                    <a:gd name="T81" fmla="*/ 72 h 171"/>
                    <a:gd name="T82" fmla="*/ 176 w 184"/>
                    <a:gd name="T83" fmla="*/ 73 h 171"/>
                    <a:gd name="T84" fmla="*/ 169 w 184"/>
                    <a:gd name="T85" fmla="*/ 61 h 171"/>
                    <a:gd name="T86" fmla="*/ 156 w 184"/>
                    <a:gd name="T87" fmla="*/ 56 h 171"/>
                    <a:gd name="T88" fmla="*/ 64 w 184"/>
                    <a:gd name="T89" fmla="*/ 0 h 171"/>
                    <a:gd name="T90" fmla="*/ 78 w 184"/>
                    <a:gd name="T91" fmla="*/ 101 h 171"/>
                    <a:gd name="T92" fmla="*/ 32 w 184"/>
                    <a:gd name="T93" fmla="*/ 113 h 171"/>
                    <a:gd name="T94" fmla="*/ 19 w 184"/>
                    <a:gd name="T95" fmla="*/ 114 h 171"/>
                    <a:gd name="T96" fmla="*/ 14 w 184"/>
                    <a:gd name="T97" fmla="*/ 118 h 171"/>
                    <a:gd name="T98" fmla="*/ 5 w 184"/>
                    <a:gd name="T99" fmla="*/ 116 h 171"/>
                    <a:gd name="T100" fmla="*/ 4 w 184"/>
                    <a:gd name="T101" fmla="*/ 119 h 171"/>
                    <a:gd name="T102" fmla="*/ 2 w 184"/>
                    <a:gd name="T103" fmla="*/ 121 h 171"/>
                    <a:gd name="T104" fmla="*/ 0 w 184"/>
                    <a:gd name="T105" fmla="*/ 12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71">
                      <a:moveTo>
                        <a:pt x="0" y="121"/>
                      </a:move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7"/>
                        <a:pt x="3" y="130"/>
                        <a:pt x="3" y="131"/>
                      </a:cubicBezTo>
                      <a:cubicBezTo>
                        <a:pt x="7" y="135"/>
                        <a:pt x="10" y="137"/>
                        <a:pt x="10" y="139"/>
                      </a:cubicBezTo>
                      <a:cubicBezTo>
                        <a:pt x="10" y="139"/>
                        <a:pt x="10" y="140"/>
                        <a:pt x="10" y="140"/>
                      </a:cubicBezTo>
                      <a:cubicBezTo>
                        <a:pt x="10" y="140"/>
                        <a:pt x="10" y="141"/>
                        <a:pt x="10" y="141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2"/>
                        <a:pt x="10" y="142"/>
                        <a:pt x="10" y="142"/>
                      </a:cubicBezTo>
                      <a:cubicBezTo>
                        <a:pt x="10" y="143"/>
                        <a:pt x="10" y="143"/>
                        <a:pt x="10" y="144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9"/>
                        <a:pt x="10" y="149"/>
                        <a:pt x="11" y="150"/>
                      </a:cubicBezTo>
                      <a:cubicBezTo>
                        <a:pt x="13" y="148"/>
                        <a:pt x="14" y="149"/>
                        <a:pt x="16" y="149"/>
                      </a:cubicBezTo>
                      <a:cubicBezTo>
                        <a:pt x="16" y="150"/>
                        <a:pt x="16" y="150"/>
                        <a:pt x="16" y="150"/>
                      </a:cubicBezTo>
                      <a:cubicBezTo>
                        <a:pt x="17" y="148"/>
                        <a:pt x="18" y="147"/>
                        <a:pt x="20" y="147"/>
                      </a:cubicBezTo>
                      <a:cubicBezTo>
                        <a:pt x="21" y="147"/>
                        <a:pt x="22" y="148"/>
                        <a:pt x="24" y="149"/>
                      </a:cubicBezTo>
                      <a:cubicBezTo>
                        <a:pt x="24" y="149"/>
                        <a:pt x="25" y="149"/>
                        <a:pt x="25" y="149"/>
                      </a:cubicBezTo>
                      <a:cubicBezTo>
                        <a:pt x="26" y="149"/>
                        <a:pt x="28" y="147"/>
                        <a:pt x="28" y="147"/>
                      </a:cubicBezTo>
                      <a:cubicBezTo>
                        <a:pt x="31" y="145"/>
                        <a:pt x="32" y="144"/>
                        <a:pt x="33" y="144"/>
                      </a:cubicBezTo>
                      <a:cubicBezTo>
                        <a:pt x="34" y="144"/>
                        <a:pt x="34" y="144"/>
                        <a:pt x="34" y="144"/>
                      </a:cubicBezTo>
                      <a:cubicBezTo>
                        <a:pt x="37" y="144"/>
                        <a:pt x="40" y="151"/>
                        <a:pt x="40" y="154"/>
                      </a:cubicBezTo>
                      <a:cubicBezTo>
                        <a:pt x="40" y="154"/>
                        <a:pt x="41" y="155"/>
                        <a:pt x="42" y="156"/>
                      </a:cubicBezTo>
                      <a:cubicBezTo>
                        <a:pt x="43" y="157"/>
                        <a:pt x="44" y="158"/>
                        <a:pt x="44" y="159"/>
                      </a:cubicBezTo>
                      <a:cubicBezTo>
                        <a:pt x="44" y="160"/>
                        <a:pt x="44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5" y="162"/>
                        <a:pt x="45" y="165"/>
                        <a:pt x="46" y="166"/>
                      </a:cubicBezTo>
                      <a:cubicBezTo>
                        <a:pt x="46" y="167"/>
                        <a:pt x="46" y="168"/>
                        <a:pt x="46" y="168"/>
                      </a:cubicBezTo>
                      <a:cubicBezTo>
                        <a:pt x="46" y="169"/>
                        <a:pt x="47" y="169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69"/>
                      </a:cubicBezTo>
                      <a:cubicBezTo>
                        <a:pt x="49" y="168"/>
                        <a:pt x="50" y="167"/>
                        <a:pt x="51" y="167"/>
                      </a:cubicBezTo>
                      <a:cubicBezTo>
                        <a:pt x="52" y="167"/>
                        <a:pt x="52" y="167"/>
                        <a:pt x="52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4" y="167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6" y="169"/>
                        <a:pt x="56" y="169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7" y="170"/>
                      </a:cubicBezTo>
                      <a:cubicBezTo>
                        <a:pt x="57" y="170"/>
                        <a:pt x="57" y="170"/>
                        <a:pt x="57" y="170"/>
                      </a:cubicBezTo>
                      <a:cubicBezTo>
                        <a:pt x="57" y="170"/>
                        <a:pt x="57" y="171"/>
                        <a:pt x="57" y="171"/>
                      </a:cubicBezTo>
                      <a:cubicBezTo>
                        <a:pt x="57" y="171"/>
                        <a:pt x="57" y="171"/>
                        <a:pt x="57" y="171"/>
                      </a:cubicBezTo>
                      <a:cubicBezTo>
                        <a:pt x="58" y="171"/>
                        <a:pt x="60" y="169"/>
                        <a:pt x="60" y="168"/>
                      </a:cubicBezTo>
                      <a:cubicBezTo>
                        <a:pt x="61" y="165"/>
                        <a:pt x="67" y="163"/>
                        <a:pt x="69" y="166"/>
                      </a:cubicBezTo>
                      <a:cubicBezTo>
                        <a:pt x="69" y="166"/>
                        <a:pt x="70" y="167"/>
                        <a:pt x="69" y="168"/>
                      </a:cubicBezTo>
                      <a:cubicBezTo>
                        <a:pt x="69" y="168"/>
                        <a:pt x="69" y="168"/>
                        <a:pt x="69" y="169"/>
                      </a:cubicBezTo>
                      <a:cubicBezTo>
                        <a:pt x="70" y="168"/>
                        <a:pt x="70" y="168"/>
                        <a:pt x="70" y="168"/>
                      </a:cubicBezTo>
                      <a:cubicBezTo>
                        <a:pt x="71" y="168"/>
                        <a:pt x="71" y="167"/>
                        <a:pt x="72" y="167"/>
                      </a:cubicBezTo>
                      <a:cubicBezTo>
                        <a:pt x="72" y="167"/>
                        <a:pt x="72" y="167"/>
                        <a:pt x="73" y="167"/>
                      </a:cubicBezTo>
                      <a:cubicBezTo>
                        <a:pt x="73" y="167"/>
                        <a:pt x="73" y="167"/>
                        <a:pt x="73" y="167"/>
                      </a:cubicBezTo>
                      <a:cubicBezTo>
                        <a:pt x="73" y="167"/>
                        <a:pt x="73" y="166"/>
                        <a:pt x="73" y="166"/>
                      </a:cubicBezTo>
                      <a:cubicBezTo>
                        <a:pt x="74" y="166"/>
                        <a:pt x="74" y="165"/>
                        <a:pt x="74" y="165"/>
                      </a:cubicBezTo>
                      <a:cubicBezTo>
                        <a:pt x="74" y="164"/>
                        <a:pt x="74" y="164"/>
                        <a:pt x="74" y="163"/>
                      </a:cubicBezTo>
                      <a:cubicBezTo>
                        <a:pt x="74" y="163"/>
                        <a:pt x="75" y="163"/>
                        <a:pt x="75" y="163"/>
                      </a:cubicBezTo>
                      <a:cubicBezTo>
                        <a:pt x="75" y="162"/>
                        <a:pt x="75" y="162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6" y="160"/>
                        <a:pt x="76" y="160"/>
                        <a:pt x="76" y="159"/>
                      </a:cubicBezTo>
                      <a:cubicBezTo>
                        <a:pt x="76" y="159"/>
                        <a:pt x="76" y="158"/>
                        <a:pt x="75" y="157"/>
                      </a:cubicBezTo>
                      <a:cubicBezTo>
                        <a:pt x="75" y="155"/>
                        <a:pt x="74" y="152"/>
                        <a:pt x="76" y="151"/>
                      </a:cubicBezTo>
                      <a:cubicBezTo>
                        <a:pt x="77" y="151"/>
                        <a:pt x="78" y="151"/>
                        <a:pt x="79" y="151"/>
                      </a:cubicBezTo>
                      <a:cubicBezTo>
                        <a:pt x="82" y="151"/>
                        <a:pt x="83" y="150"/>
                        <a:pt x="84" y="148"/>
                      </a:cubicBezTo>
                      <a:cubicBezTo>
                        <a:pt x="85" y="147"/>
                        <a:pt x="85" y="146"/>
                        <a:pt x="85" y="146"/>
                      </a:cubicBezTo>
                      <a:cubicBezTo>
                        <a:pt x="86" y="143"/>
                        <a:pt x="87" y="142"/>
                        <a:pt x="88" y="141"/>
                      </a:cubicBezTo>
                      <a:cubicBezTo>
                        <a:pt x="88" y="137"/>
                        <a:pt x="89" y="133"/>
                        <a:pt x="92" y="132"/>
                      </a:cubicBezTo>
                      <a:cubicBezTo>
                        <a:pt x="92" y="131"/>
                        <a:pt x="92" y="131"/>
                        <a:pt x="93" y="131"/>
                      </a:cubicBezTo>
                      <a:cubicBezTo>
                        <a:pt x="93" y="131"/>
                        <a:pt x="94" y="132"/>
                        <a:pt x="94" y="132"/>
                      </a:cubicBezTo>
                      <a:cubicBezTo>
                        <a:pt x="95" y="132"/>
                        <a:pt x="95" y="132"/>
                        <a:pt x="95" y="132"/>
                      </a:cubicBezTo>
                      <a:cubicBezTo>
                        <a:pt x="96" y="133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9" y="130"/>
                        <a:pt x="101" y="130"/>
                        <a:pt x="102" y="129"/>
                      </a:cubicBezTo>
                      <a:cubicBezTo>
                        <a:pt x="103" y="129"/>
                        <a:pt x="103" y="129"/>
                        <a:pt x="103" y="128"/>
                      </a:cubicBezTo>
                      <a:cubicBezTo>
                        <a:pt x="104" y="125"/>
                        <a:pt x="106" y="123"/>
                        <a:pt x="108" y="123"/>
                      </a:cubicBezTo>
                      <a:cubicBezTo>
                        <a:pt x="109" y="123"/>
                        <a:pt x="110" y="124"/>
                        <a:pt x="111" y="124"/>
                      </a:cubicBezTo>
                      <a:cubicBezTo>
                        <a:pt x="112" y="124"/>
                        <a:pt x="113" y="124"/>
                        <a:pt x="113" y="124"/>
                      </a:cubicBezTo>
                      <a:cubicBezTo>
                        <a:pt x="113" y="121"/>
                        <a:pt x="116" y="120"/>
                        <a:pt x="118" y="120"/>
                      </a:cubicBezTo>
                      <a:cubicBezTo>
                        <a:pt x="120" y="120"/>
                        <a:pt x="122" y="119"/>
                        <a:pt x="124" y="118"/>
                      </a:cubicBezTo>
                      <a:cubicBezTo>
                        <a:pt x="124" y="117"/>
                        <a:pt x="125" y="117"/>
                        <a:pt x="126" y="116"/>
                      </a:cubicBezTo>
                      <a:cubicBezTo>
                        <a:pt x="128" y="115"/>
                        <a:pt x="130" y="113"/>
                        <a:pt x="132" y="113"/>
                      </a:cubicBezTo>
                      <a:cubicBezTo>
                        <a:pt x="133" y="113"/>
                        <a:pt x="134" y="114"/>
                        <a:pt x="134" y="114"/>
                      </a:cubicBezTo>
                      <a:cubicBezTo>
                        <a:pt x="135" y="115"/>
                        <a:pt x="136" y="115"/>
                        <a:pt x="140" y="115"/>
                      </a:cubicBezTo>
                      <a:cubicBezTo>
                        <a:pt x="141" y="115"/>
                        <a:pt x="141" y="115"/>
                        <a:pt x="141" y="115"/>
                      </a:cubicBezTo>
                      <a:cubicBezTo>
                        <a:pt x="144" y="115"/>
                        <a:pt x="146" y="115"/>
                        <a:pt x="146" y="115"/>
                      </a:cubicBezTo>
                      <a:cubicBezTo>
                        <a:pt x="146" y="115"/>
                        <a:pt x="147" y="115"/>
                        <a:pt x="147" y="115"/>
                      </a:cubicBezTo>
                      <a:cubicBezTo>
                        <a:pt x="147" y="115"/>
                        <a:pt x="147" y="114"/>
                        <a:pt x="148" y="114"/>
                      </a:cubicBezTo>
                      <a:cubicBezTo>
                        <a:pt x="149" y="113"/>
                        <a:pt x="150" y="113"/>
                        <a:pt x="152" y="112"/>
                      </a:cubicBezTo>
                      <a:cubicBezTo>
                        <a:pt x="153" y="112"/>
                        <a:pt x="155" y="111"/>
                        <a:pt x="157" y="112"/>
                      </a:cubicBezTo>
                      <a:cubicBezTo>
                        <a:pt x="157" y="112"/>
                        <a:pt x="158" y="112"/>
                        <a:pt x="159" y="112"/>
                      </a:cubicBezTo>
                      <a:cubicBezTo>
                        <a:pt x="161" y="112"/>
                        <a:pt x="164" y="111"/>
                        <a:pt x="167" y="111"/>
                      </a:cubicBezTo>
                      <a:cubicBezTo>
                        <a:pt x="170" y="110"/>
                        <a:pt x="172" y="110"/>
                        <a:pt x="174" y="110"/>
                      </a:cubicBezTo>
                      <a:cubicBezTo>
                        <a:pt x="176" y="110"/>
                        <a:pt x="177" y="109"/>
                        <a:pt x="179" y="107"/>
                      </a:cubicBezTo>
                      <a:cubicBezTo>
                        <a:pt x="179" y="106"/>
                        <a:pt x="179" y="106"/>
                        <a:pt x="180" y="105"/>
                      </a:cubicBezTo>
                      <a:cubicBezTo>
                        <a:pt x="180" y="105"/>
                        <a:pt x="180" y="105"/>
                        <a:pt x="180" y="105"/>
                      </a:cubicBezTo>
                      <a:cubicBezTo>
                        <a:pt x="180" y="104"/>
                        <a:pt x="181" y="103"/>
                        <a:pt x="181" y="102"/>
                      </a:cubicBezTo>
                      <a:cubicBezTo>
                        <a:pt x="182" y="100"/>
                        <a:pt x="182" y="99"/>
                        <a:pt x="182" y="98"/>
                      </a:cubicBezTo>
                      <a:cubicBezTo>
                        <a:pt x="183" y="98"/>
                        <a:pt x="183" y="98"/>
                        <a:pt x="183" y="97"/>
                      </a:cubicBezTo>
                      <a:cubicBezTo>
                        <a:pt x="183" y="97"/>
                        <a:pt x="183" y="97"/>
                        <a:pt x="183" y="97"/>
                      </a:cubicBezTo>
                      <a:cubicBezTo>
                        <a:pt x="183" y="96"/>
                        <a:pt x="183" y="96"/>
                        <a:pt x="183" y="96"/>
                      </a:cubicBezTo>
                      <a:cubicBezTo>
                        <a:pt x="183" y="96"/>
                        <a:pt x="183" y="96"/>
                        <a:pt x="183" y="95"/>
                      </a:cubicBezTo>
                      <a:cubicBezTo>
                        <a:pt x="183" y="95"/>
                        <a:pt x="183" y="95"/>
                        <a:pt x="183" y="95"/>
                      </a:cubicBezTo>
                      <a:cubicBezTo>
                        <a:pt x="183" y="94"/>
                        <a:pt x="183" y="94"/>
                        <a:pt x="183" y="93"/>
                      </a:cubicBezTo>
                      <a:cubicBezTo>
                        <a:pt x="183" y="93"/>
                        <a:pt x="183" y="93"/>
                        <a:pt x="183" y="93"/>
                      </a:cubicBezTo>
                      <a:cubicBezTo>
                        <a:pt x="183" y="92"/>
                        <a:pt x="183" y="91"/>
                        <a:pt x="183" y="90"/>
                      </a:cubicBezTo>
                      <a:cubicBezTo>
                        <a:pt x="183" y="90"/>
                        <a:pt x="183" y="90"/>
                        <a:pt x="184" y="90"/>
                      </a:cubicBezTo>
                      <a:cubicBezTo>
                        <a:pt x="184" y="89"/>
                        <a:pt x="184" y="88"/>
                        <a:pt x="184" y="87"/>
                      </a:cubicBezTo>
                      <a:cubicBezTo>
                        <a:pt x="184" y="86"/>
                        <a:pt x="184" y="86"/>
                        <a:pt x="184" y="86"/>
                      </a:cubicBezTo>
                      <a:cubicBezTo>
                        <a:pt x="184" y="85"/>
                        <a:pt x="184" y="84"/>
                        <a:pt x="184" y="83"/>
                      </a:cubicBezTo>
                      <a:cubicBezTo>
                        <a:pt x="184" y="82"/>
                        <a:pt x="184" y="82"/>
                        <a:pt x="184" y="81"/>
                      </a:cubicBezTo>
                      <a:cubicBezTo>
                        <a:pt x="184" y="80"/>
                        <a:pt x="184" y="79"/>
                        <a:pt x="184" y="77"/>
                      </a:cubicBezTo>
                      <a:cubicBezTo>
                        <a:pt x="184" y="77"/>
                        <a:pt x="184" y="77"/>
                        <a:pt x="184" y="76"/>
                      </a:cubicBezTo>
                      <a:cubicBezTo>
                        <a:pt x="184" y="75"/>
                        <a:pt x="184" y="73"/>
                        <a:pt x="184" y="72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1" y="72"/>
                        <a:pt x="178" y="72"/>
                        <a:pt x="177" y="72"/>
                      </a:cubicBezTo>
                      <a:cubicBezTo>
                        <a:pt x="177" y="73"/>
                        <a:pt x="176" y="73"/>
                        <a:pt x="176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1"/>
                        <a:pt x="174" y="63"/>
                        <a:pt x="169" y="61"/>
                      </a:cubicBezTo>
                      <a:cubicBezTo>
                        <a:pt x="164" y="58"/>
                        <a:pt x="157" y="57"/>
                        <a:pt x="157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6"/>
                        <a:pt x="156" y="56"/>
                        <a:pt x="156" y="56"/>
                      </a:cubicBezTo>
                      <a:cubicBezTo>
                        <a:pt x="156" y="56"/>
                        <a:pt x="152" y="49"/>
                        <a:pt x="149" y="46"/>
                      </a:cubicBezTo>
                      <a:cubicBezTo>
                        <a:pt x="147" y="44"/>
                        <a:pt x="118" y="25"/>
                        <a:pt x="80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7"/>
                        <a:pt x="78" y="111"/>
                        <a:pt x="76" y="112"/>
                      </a:cubicBezTo>
                      <a:cubicBezTo>
                        <a:pt x="75" y="113"/>
                        <a:pt x="74" y="113"/>
                        <a:pt x="52" y="113"/>
                      </a:cubicBezTo>
                      <a:cubicBezTo>
                        <a:pt x="44" y="113"/>
                        <a:pt x="36" y="113"/>
                        <a:pt x="32" y="113"/>
                      </a:cubicBezTo>
                      <a:cubicBezTo>
                        <a:pt x="32" y="113"/>
                        <a:pt x="31" y="113"/>
                        <a:pt x="31" y="113"/>
                      </a:cubicBezTo>
                      <a:cubicBezTo>
                        <a:pt x="30" y="113"/>
                        <a:pt x="26" y="115"/>
                        <a:pt x="24" y="115"/>
                      </a:cubicBezTo>
                      <a:cubicBezTo>
                        <a:pt x="22" y="115"/>
                        <a:pt x="21" y="115"/>
                        <a:pt x="19" y="114"/>
                      </a:cubicBezTo>
                      <a:cubicBezTo>
                        <a:pt x="19" y="114"/>
                        <a:pt x="18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5"/>
                        <a:pt x="16" y="118"/>
                        <a:pt x="14" y="118"/>
                      </a:cubicBezTo>
                      <a:cubicBezTo>
                        <a:pt x="12" y="118"/>
                        <a:pt x="11" y="117"/>
                        <a:pt x="9" y="115"/>
                      </a:cubicBezTo>
                      <a:cubicBezTo>
                        <a:pt x="7" y="113"/>
                        <a:pt x="6" y="113"/>
                        <a:pt x="6" y="113"/>
                      </a:cubicBezTo>
                      <a:cubicBezTo>
                        <a:pt x="6" y="113"/>
                        <a:pt x="5" y="114"/>
                        <a:pt x="5" y="116"/>
                      </a:cubicBezTo>
                      <a:cubicBezTo>
                        <a:pt x="5" y="117"/>
                        <a:pt x="5" y="117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4" y="119"/>
                        <a:pt x="4" y="119"/>
                      </a:cubicBezTo>
                      <a:cubicBezTo>
                        <a:pt x="4" y="119"/>
                        <a:pt x="4" y="119"/>
                        <a:pt x="4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0"/>
                        <a:pt x="2" y="121"/>
                      </a:cubicBezTo>
                      <a:cubicBezTo>
                        <a:pt x="2" y="121"/>
                        <a:pt x="1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5" name="Freeform 1477"/>
                <p:cNvSpPr>
                  <a:spLocks/>
                </p:cNvSpPr>
                <p:nvPr/>
              </p:nvSpPr>
              <p:spPr bwMode="auto">
                <a:xfrm>
                  <a:off x="1686" y="275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6" name="Freeform 1478"/>
                <p:cNvSpPr>
                  <a:spLocks/>
                </p:cNvSpPr>
                <p:nvPr/>
              </p:nvSpPr>
              <p:spPr bwMode="auto">
                <a:xfrm>
                  <a:off x="1706" y="2766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cubicBezTo>
                        <a:pt x="1" y="1"/>
                        <a:pt x="4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7" name="Freeform 1479"/>
                <p:cNvSpPr>
                  <a:spLocks/>
                </p:cNvSpPr>
                <p:nvPr/>
              </p:nvSpPr>
              <p:spPr bwMode="auto">
                <a:xfrm>
                  <a:off x="1546" y="283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8" name="Freeform 1480"/>
                <p:cNvSpPr>
                  <a:spLocks/>
                </p:cNvSpPr>
                <p:nvPr/>
              </p:nvSpPr>
              <p:spPr bwMode="auto">
                <a:xfrm>
                  <a:off x="1546" y="283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9" name="Oval 1481"/>
                <p:cNvSpPr>
                  <a:spLocks noChangeArrowheads="1"/>
                </p:cNvSpPr>
                <p:nvPr/>
              </p:nvSpPr>
              <p:spPr bwMode="auto">
                <a:xfrm>
                  <a:off x="1537" y="2814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0" name="Freeform 1482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1" name="Freeform 1483"/>
                <p:cNvSpPr>
                  <a:spLocks/>
                </p:cNvSpPr>
                <p:nvPr/>
              </p:nvSpPr>
              <p:spPr bwMode="auto">
                <a:xfrm>
                  <a:off x="1590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2" name="Freeform 1484"/>
                <p:cNvSpPr>
                  <a:spLocks/>
                </p:cNvSpPr>
                <p:nvPr/>
              </p:nvSpPr>
              <p:spPr bwMode="auto">
                <a:xfrm>
                  <a:off x="1590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3" name="Freeform 1485"/>
                <p:cNvSpPr>
                  <a:spLocks/>
                </p:cNvSpPr>
                <p:nvPr/>
              </p:nvSpPr>
              <p:spPr bwMode="auto">
                <a:xfrm>
                  <a:off x="1588" y="2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4" name="Freeform 1486"/>
                <p:cNvSpPr>
                  <a:spLocks/>
                </p:cNvSpPr>
                <p:nvPr/>
              </p:nvSpPr>
              <p:spPr bwMode="auto">
                <a:xfrm>
                  <a:off x="1583" y="2858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5" name="Freeform 1487"/>
                <p:cNvSpPr>
                  <a:spLocks/>
                </p:cNvSpPr>
                <p:nvPr/>
              </p:nvSpPr>
              <p:spPr bwMode="auto">
                <a:xfrm>
                  <a:off x="1587" y="285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6" name="Freeform 1488"/>
                <p:cNvSpPr>
                  <a:spLocks/>
                </p:cNvSpPr>
                <p:nvPr/>
              </p:nvSpPr>
              <p:spPr bwMode="auto">
                <a:xfrm>
                  <a:off x="158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7" name="Freeform 1489"/>
                <p:cNvSpPr>
                  <a:spLocks/>
                </p:cNvSpPr>
                <p:nvPr/>
              </p:nvSpPr>
              <p:spPr bwMode="auto">
                <a:xfrm>
                  <a:off x="1589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8" name="Freeform 1490"/>
                <p:cNvSpPr>
                  <a:spLocks/>
                </p:cNvSpPr>
                <p:nvPr/>
              </p:nvSpPr>
              <p:spPr bwMode="auto">
                <a:xfrm>
                  <a:off x="160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9" name="Freeform 1491"/>
                <p:cNvSpPr>
                  <a:spLocks/>
                </p:cNvSpPr>
                <p:nvPr/>
              </p:nvSpPr>
              <p:spPr bwMode="auto">
                <a:xfrm>
                  <a:off x="1583" y="286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0" name="Freeform 1492"/>
                <p:cNvSpPr>
                  <a:spLocks/>
                </p:cNvSpPr>
                <p:nvPr/>
              </p:nvSpPr>
              <p:spPr bwMode="auto">
                <a:xfrm>
                  <a:off x="1591" y="286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1" name="Freeform 1493"/>
                <p:cNvSpPr>
                  <a:spLocks/>
                </p:cNvSpPr>
                <p:nvPr/>
              </p:nvSpPr>
              <p:spPr bwMode="auto">
                <a:xfrm>
                  <a:off x="1582" y="28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2" name="Freeform 1494"/>
                <p:cNvSpPr>
                  <a:spLocks/>
                </p:cNvSpPr>
                <p:nvPr/>
              </p:nvSpPr>
              <p:spPr bwMode="auto">
                <a:xfrm>
                  <a:off x="1581" y="2859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3" name="Freeform 1495"/>
                <p:cNvSpPr>
                  <a:spLocks/>
                </p:cNvSpPr>
                <p:nvPr/>
              </p:nvSpPr>
              <p:spPr bwMode="auto">
                <a:xfrm>
                  <a:off x="1546" y="2836"/>
                  <a:ext cx="0" cy="3"/>
                </a:xfrm>
                <a:custGeom>
                  <a:avLst/>
                  <a:gdLst>
                    <a:gd name="T0" fmla="*/ 0 h 3"/>
                    <a:gd name="T1" fmla="*/ 0 h 3"/>
                    <a:gd name="T2" fmla="*/ 3 h 3"/>
                    <a:gd name="T3" fmla="*/ 3 h 3"/>
                    <a:gd name="T4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4" name="Freeform 1496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5" name="Freeform 1497"/>
                <p:cNvSpPr>
                  <a:spLocks/>
                </p:cNvSpPr>
                <p:nvPr/>
              </p:nvSpPr>
              <p:spPr bwMode="auto">
                <a:xfrm>
                  <a:off x="1582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6" name="Freeform 1498"/>
                <p:cNvSpPr>
                  <a:spLocks/>
                </p:cNvSpPr>
                <p:nvPr/>
              </p:nvSpPr>
              <p:spPr bwMode="auto">
                <a:xfrm>
                  <a:off x="1541" y="281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7" name="Freeform 1499"/>
                <p:cNvSpPr>
                  <a:spLocks/>
                </p:cNvSpPr>
                <p:nvPr/>
              </p:nvSpPr>
              <p:spPr bwMode="auto">
                <a:xfrm>
                  <a:off x="1545" y="2808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5 w 5"/>
                    <a:gd name="T3" fmla="*/ 3 h 3"/>
                    <a:gd name="T4" fmla="*/ 0 w 5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cubicBezTo>
                        <a:pt x="2" y="2"/>
                        <a:pt x="3" y="3"/>
                        <a:pt x="5" y="3"/>
                      </a:cubicBezTo>
                      <a:cubicBezTo>
                        <a:pt x="3" y="3"/>
                        <a:pt x="2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8" name="Freeform 1500"/>
                <p:cNvSpPr>
                  <a:spLocks/>
                </p:cNvSpPr>
                <p:nvPr/>
              </p:nvSpPr>
              <p:spPr bwMode="auto">
                <a:xfrm>
                  <a:off x="1541" y="280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9" name="Freeform 1501"/>
                <p:cNvSpPr>
                  <a:spLocks/>
                </p:cNvSpPr>
                <p:nvPr/>
              </p:nvSpPr>
              <p:spPr bwMode="auto">
                <a:xfrm>
                  <a:off x="1540" y="28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0" name="Freeform 1502"/>
                <p:cNvSpPr>
                  <a:spLocks/>
                </p:cNvSpPr>
                <p:nvPr/>
              </p:nvSpPr>
              <p:spPr bwMode="auto">
                <a:xfrm>
                  <a:off x="1537" y="281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1" name="Freeform 1503"/>
                <p:cNvSpPr>
                  <a:spLocks/>
                </p:cNvSpPr>
                <p:nvPr/>
              </p:nvSpPr>
              <p:spPr bwMode="auto">
                <a:xfrm>
                  <a:off x="1610" y="2810"/>
                  <a:ext cx="85" cy="57"/>
                </a:xfrm>
                <a:custGeom>
                  <a:avLst/>
                  <a:gdLst>
                    <a:gd name="T0" fmla="*/ 87 w 88"/>
                    <a:gd name="T1" fmla="*/ 35 h 59"/>
                    <a:gd name="T2" fmla="*/ 86 w 88"/>
                    <a:gd name="T3" fmla="*/ 35 h 59"/>
                    <a:gd name="T4" fmla="*/ 86 w 88"/>
                    <a:gd name="T5" fmla="*/ 34 h 59"/>
                    <a:gd name="T6" fmla="*/ 84 w 88"/>
                    <a:gd name="T7" fmla="*/ 34 h 59"/>
                    <a:gd name="T8" fmla="*/ 83 w 88"/>
                    <a:gd name="T9" fmla="*/ 29 h 59"/>
                    <a:gd name="T10" fmla="*/ 78 w 88"/>
                    <a:gd name="T11" fmla="*/ 29 h 59"/>
                    <a:gd name="T12" fmla="*/ 74 w 88"/>
                    <a:gd name="T13" fmla="*/ 25 h 59"/>
                    <a:gd name="T14" fmla="*/ 70 w 88"/>
                    <a:gd name="T15" fmla="*/ 19 h 59"/>
                    <a:gd name="T16" fmla="*/ 66 w 88"/>
                    <a:gd name="T17" fmla="*/ 14 h 59"/>
                    <a:gd name="T18" fmla="*/ 62 w 88"/>
                    <a:gd name="T19" fmla="*/ 8 h 59"/>
                    <a:gd name="T20" fmla="*/ 61 w 88"/>
                    <a:gd name="T21" fmla="*/ 7 h 59"/>
                    <a:gd name="T22" fmla="*/ 61 w 88"/>
                    <a:gd name="T23" fmla="*/ 6 h 59"/>
                    <a:gd name="T24" fmla="*/ 61 w 88"/>
                    <a:gd name="T25" fmla="*/ 4 h 59"/>
                    <a:gd name="T26" fmla="*/ 61 w 88"/>
                    <a:gd name="T27" fmla="*/ 2 h 59"/>
                    <a:gd name="T28" fmla="*/ 57 w 88"/>
                    <a:gd name="T29" fmla="*/ 2 h 59"/>
                    <a:gd name="T30" fmla="*/ 56 w 88"/>
                    <a:gd name="T31" fmla="*/ 1 h 59"/>
                    <a:gd name="T32" fmla="*/ 56 w 88"/>
                    <a:gd name="T33" fmla="*/ 1 h 59"/>
                    <a:gd name="T34" fmla="*/ 55 w 88"/>
                    <a:gd name="T35" fmla="*/ 1 h 59"/>
                    <a:gd name="T36" fmla="*/ 55 w 88"/>
                    <a:gd name="T37" fmla="*/ 1 h 59"/>
                    <a:gd name="T38" fmla="*/ 55 w 88"/>
                    <a:gd name="T39" fmla="*/ 0 h 59"/>
                    <a:gd name="T40" fmla="*/ 51 w 88"/>
                    <a:gd name="T41" fmla="*/ 3 h 59"/>
                    <a:gd name="T42" fmla="*/ 42 w 88"/>
                    <a:gd name="T43" fmla="*/ 7 h 59"/>
                    <a:gd name="T44" fmla="*/ 33 w 88"/>
                    <a:gd name="T45" fmla="*/ 11 h 59"/>
                    <a:gd name="T46" fmla="*/ 30 w 88"/>
                    <a:gd name="T47" fmla="*/ 12 h 59"/>
                    <a:gd name="T48" fmla="*/ 25 w 88"/>
                    <a:gd name="T49" fmla="*/ 17 h 59"/>
                    <a:gd name="T50" fmla="*/ 16 w 88"/>
                    <a:gd name="T51" fmla="*/ 19 h 59"/>
                    <a:gd name="T52" fmla="*/ 15 w 88"/>
                    <a:gd name="T53" fmla="*/ 25 h 59"/>
                    <a:gd name="T54" fmla="*/ 14 w 88"/>
                    <a:gd name="T55" fmla="*/ 26 h 59"/>
                    <a:gd name="T56" fmla="*/ 2 w 88"/>
                    <a:gd name="T57" fmla="*/ 38 h 59"/>
                    <a:gd name="T58" fmla="*/ 2 w 88"/>
                    <a:gd name="T59" fmla="*/ 39 h 59"/>
                    <a:gd name="T60" fmla="*/ 2 w 88"/>
                    <a:gd name="T61" fmla="*/ 45 h 59"/>
                    <a:gd name="T62" fmla="*/ 1 w 88"/>
                    <a:gd name="T63" fmla="*/ 47 h 59"/>
                    <a:gd name="T64" fmla="*/ 1 w 88"/>
                    <a:gd name="T65" fmla="*/ 49 h 59"/>
                    <a:gd name="T66" fmla="*/ 0 w 88"/>
                    <a:gd name="T67" fmla="*/ 51 h 59"/>
                    <a:gd name="T68" fmla="*/ 4 w 88"/>
                    <a:gd name="T69" fmla="*/ 54 h 59"/>
                    <a:gd name="T70" fmla="*/ 5 w 88"/>
                    <a:gd name="T71" fmla="*/ 55 h 59"/>
                    <a:gd name="T72" fmla="*/ 11 w 88"/>
                    <a:gd name="T73" fmla="*/ 59 h 59"/>
                    <a:gd name="T74" fmla="*/ 22 w 88"/>
                    <a:gd name="T75" fmla="*/ 55 h 59"/>
                    <a:gd name="T76" fmla="*/ 28 w 88"/>
                    <a:gd name="T77" fmla="*/ 57 h 59"/>
                    <a:gd name="T78" fmla="*/ 27 w 88"/>
                    <a:gd name="T79" fmla="*/ 55 h 59"/>
                    <a:gd name="T80" fmla="*/ 26 w 88"/>
                    <a:gd name="T81" fmla="*/ 45 h 59"/>
                    <a:gd name="T82" fmla="*/ 42 w 88"/>
                    <a:gd name="T83" fmla="*/ 43 h 59"/>
                    <a:gd name="T84" fmla="*/ 50 w 88"/>
                    <a:gd name="T85" fmla="*/ 44 h 59"/>
                    <a:gd name="T86" fmla="*/ 52 w 88"/>
                    <a:gd name="T87" fmla="*/ 44 h 59"/>
                    <a:gd name="T88" fmla="*/ 54 w 88"/>
                    <a:gd name="T89" fmla="*/ 44 h 59"/>
                    <a:gd name="T90" fmla="*/ 55 w 88"/>
                    <a:gd name="T91" fmla="*/ 44 h 59"/>
                    <a:gd name="T92" fmla="*/ 57 w 88"/>
                    <a:gd name="T93" fmla="*/ 43 h 59"/>
                    <a:gd name="T94" fmla="*/ 57 w 88"/>
                    <a:gd name="T95" fmla="*/ 43 h 59"/>
                    <a:gd name="T96" fmla="*/ 59 w 88"/>
                    <a:gd name="T97" fmla="*/ 42 h 59"/>
                    <a:gd name="T98" fmla="*/ 61 w 88"/>
                    <a:gd name="T99" fmla="*/ 41 h 59"/>
                    <a:gd name="T100" fmla="*/ 62 w 88"/>
                    <a:gd name="T101" fmla="*/ 42 h 59"/>
                    <a:gd name="T102" fmla="*/ 69 w 88"/>
                    <a:gd name="T103" fmla="*/ 43 h 59"/>
                    <a:gd name="T104" fmla="*/ 70 w 88"/>
                    <a:gd name="T105" fmla="*/ 43 h 59"/>
                    <a:gd name="T106" fmla="*/ 73 w 88"/>
                    <a:gd name="T107" fmla="*/ 42 h 59"/>
                    <a:gd name="T108" fmla="*/ 85 w 88"/>
                    <a:gd name="T109" fmla="*/ 38 h 59"/>
                    <a:gd name="T110" fmla="*/ 88 w 88"/>
                    <a:gd name="T111" fmla="*/ 36 h 59"/>
                    <a:gd name="T112" fmla="*/ 88 w 88"/>
                    <a:gd name="T1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8" h="59">
                      <a:moveTo>
                        <a:pt x="88" y="35"/>
                      </a:move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4"/>
                      </a:cubicBezTo>
                      <a:cubicBezTo>
                        <a:pt x="85" y="34"/>
                        <a:pt x="85" y="34"/>
                        <a:pt x="85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3" y="33"/>
                        <a:pt x="83" y="31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1" y="29"/>
                        <a:pt x="79" y="29"/>
                        <a:pt x="78" y="29"/>
                      </a:cubicBezTo>
                      <a:cubicBezTo>
                        <a:pt x="76" y="28"/>
                        <a:pt x="76" y="27"/>
                        <a:pt x="75" y="26"/>
                      </a:cubicBezTo>
                      <a:cubicBezTo>
                        <a:pt x="75" y="26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0" y="25"/>
                        <a:pt x="70" y="20"/>
                        <a:pt x="70" y="19"/>
                      </a:cubicBezTo>
                      <a:cubicBezTo>
                        <a:pt x="70" y="18"/>
                        <a:pt x="67" y="15"/>
                        <a:pt x="66" y="15"/>
                      </a:cubicBezTo>
                      <a:cubicBezTo>
                        <a:pt x="66" y="14"/>
                        <a:pt x="66" y="14"/>
                        <a:pt x="66" y="14"/>
                      </a:cubicBezTo>
                      <a:cubicBezTo>
                        <a:pt x="64" y="13"/>
                        <a:pt x="63" y="11"/>
                        <a:pt x="63" y="9"/>
                      </a:cubicBezTo>
                      <a:cubicBezTo>
                        <a:pt x="63" y="9"/>
                        <a:pt x="62" y="8"/>
                        <a:pt x="62" y="8"/>
                      </a:cubicBezTo>
                      <a:cubicBezTo>
                        <a:pt x="62" y="8"/>
                        <a:pt x="61" y="7"/>
                        <a:pt x="61" y="7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61" y="7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5"/>
                        <a:pt x="61" y="5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3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0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3" y="1"/>
                        <a:pt x="52" y="2"/>
                      </a:cubicBezTo>
                      <a:cubicBezTo>
                        <a:pt x="52" y="2"/>
                        <a:pt x="51" y="2"/>
                        <a:pt x="51" y="3"/>
                      </a:cubicBezTo>
                      <a:cubicBezTo>
                        <a:pt x="50" y="3"/>
                        <a:pt x="50" y="4"/>
                        <a:pt x="49" y="4"/>
                      </a:cubicBezTo>
                      <a:cubicBezTo>
                        <a:pt x="46" y="6"/>
                        <a:pt x="44" y="7"/>
                        <a:pt x="42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10"/>
                        <a:pt x="37" y="12"/>
                        <a:pt x="33" y="11"/>
                      </a:cubicBezTo>
                      <a:cubicBezTo>
                        <a:pt x="33" y="11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0" y="12"/>
                      </a:cubicBezTo>
                      <a:cubicBezTo>
                        <a:pt x="30" y="15"/>
                        <a:pt x="28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21"/>
                        <a:pt x="23" y="21"/>
                        <a:pt x="22" y="21"/>
                      </a:cubicBezTo>
                      <a:cubicBezTo>
                        <a:pt x="20" y="21"/>
                        <a:pt x="18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20"/>
                        <a:pt x="15" y="23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4" y="26"/>
                        <a:pt x="12" y="28"/>
                        <a:pt x="11" y="33"/>
                      </a:cubicBezTo>
                      <a:cubicBezTo>
                        <a:pt x="9" y="37"/>
                        <a:pt x="5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9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2" y="45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1" y="47"/>
                      </a:cubicBezTo>
                      <a:cubicBezTo>
                        <a:pt x="1" y="47"/>
                        <a:pt x="1" y="47"/>
                        <a:pt x="1" y="48"/>
                      </a:cubicBezTo>
                      <a:cubicBezTo>
                        <a:pt x="1" y="48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2" y="51"/>
                        <a:pt x="3" y="52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5" y="54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6"/>
                        <a:pt x="8" y="58"/>
                        <a:pt x="10" y="59"/>
                      </a:cubicBezTo>
                      <a:cubicBezTo>
                        <a:pt x="10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4" y="56"/>
                        <a:pt x="18" y="55"/>
                        <a:pt x="22" y="55"/>
                      </a:cubicBezTo>
                      <a:cubicBezTo>
                        <a:pt x="23" y="55"/>
                        <a:pt x="26" y="56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6"/>
                        <a:pt x="27" y="55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6" y="50"/>
                        <a:pt x="25" y="47"/>
                        <a:pt x="26" y="45"/>
                      </a:cubicBezTo>
                      <a:cubicBezTo>
                        <a:pt x="27" y="44"/>
                        <a:pt x="28" y="43"/>
                        <a:pt x="38" y="43"/>
                      </a:cubicBezTo>
                      <a:cubicBezTo>
                        <a:pt x="39" y="43"/>
                        <a:pt x="40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ubicBezTo>
                        <a:pt x="45" y="43"/>
                        <a:pt x="48" y="43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6" y="45"/>
                        <a:pt x="56" y="45"/>
                      </a:cubicBezTo>
                      <a:cubicBezTo>
                        <a:pt x="56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2" y="42"/>
                        <a:pt x="62" y="42"/>
                      </a:cubicBezTo>
                      <a:cubicBezTo>
                        <a:pt x="63" y="42"/>
                        <a:pt x="64" y="42"/>
                        <a:pt x="65" y="43"/>
                      </a:cubicBezTo>
                      <a:cubicBezTo>
                        <a:pt x="67" y="43"/>
                        <a:pt x="68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2" y="42"/>
                      </a:cubicBezTo>
                      <a:cubicBezTo>
                        <a:pt x="72" y="42"/>
                        <a:pt x="72" y="42"/>
                        <a:pt x="73" y="42"/>
                      </a:cubicBezTo>
                      <a:cubicBezTo>
                        <a:pt x="74" y="40"/>
                        <a:pt x="76" y="39"/>
                        <a:pt x="77" y="39"/>
                      </a:cubicBezTo>
                      <a:cubicBezTo>
                        <a:pt x="81" y="39"/>
                        <a:pt x="85" y="38"/>
                        <a:pt x="85" y="38"/>
                      </a:cubicBezTo>
                      <a:cubicBezTo>
                        <a:pt x="86" y="37"/>
                        <a:pt x="87" y="36"/>
                        <a:pt x="87" y="36"/>
                      </a:cubicBezTo>
                      <a:cubicBezTo>
                        <a:pt x="87" y="36"/>
                        <a:pt x="87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2" name="Freeform 1504"/>
                <p:cNvSpPr>
                  <a:spLocks/>
                </p:cNvSpPr>
                <p:nvPr/>
              </p:nvSpPr>
              <p:spPr bwMode="auto">
                <a:xfrm>
                  <a:off x="1694" y="2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3" name="Freeform 1505"/>
                <p:cNvSpPr>
                  <a:spLocks/>
                </p:cNvSpPr>
                <p:nvPr/>
              </p:nvSpPr>
              <p:spPr bwMode="auto">
                <a:xfrm>
                  <a:off x="1679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4" name="Freeform 1506"/>
                <p:cNvSpPr>
                  <a:spLocks/>
                </p:cNvSpPr>
                <p:nvPr/>
              </p:nvSpPr>
              <p:spPr bwMode="auto">
                <a:xfrm>
                  <a:off x="1695" y="28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5" name="Freeform 1507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6" name="Freeform 1508"/>
                <p:cNvSpPr>
                  <a:spLocks/>
                </p:cNvSpPr>
                <p:nvPr/>
              </p:nvSpPr>
              <p:spPr bwMode="auto">
                <a:xfrm>
                  <a:off x="1670" y="2850"/>
                  <a:ext cx="6" cy="1"/>
                </a:xfrm>
                <a:custGeom>
                  <a:avLst/>
                  <a:gdLst>
                    <a:gd name="T0" fmla="*/ 3 w 7"/>
                    <a:gd name="T1" fmla="*/ 1 h 1"/>
                    <a:gd name="T2" fmla="*/ 0 w 7"/>
                    <a:gd name="T3" fmla="*/ 0 h 1"/>
                    <a:gd name="T4" fmla="*/ 3 w 7"/>
                    <a:gd name="T5" fmla="*/ 1 h 1"/>
                    <a:gd name="T6" fmla="*/ 7 w 7"/>
                    <a:gd name="T7" fmla="*/ 1 h 1"/>
                    <a:gd name="T8" fmla="*/ 7 w 7"/>
                    <a:gd name="T9" fmla="*/ 1 h 1"/>
                    <a:gd name="T10" fmla="*/ 3 w 7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">
                      <a:moveTo>
                        <a:pt x="3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5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7" name="Freeform 1509"/>
                <p:cNvSpPr>
                  <a:spLocks/>
                </p:cNvSpPr>
                <p:nvPr/>
              </p:nvSpPr>
              <p:spPr bwMode="auto">
                <a:xfrm>
                  <a:off x="1665" y="285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8" name="Freeform 1510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9" name="Freeform 1511"/>
                <p:cNvSpPr>
                  <a:spLocks/>
                </p:cNvSpPr>
                <p:nvPr/>
              </p:nvSpPr>
              <p:spPr bwMode="auto">
                <a:xfrm>
                  <a:off x="1637" y="28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0" name="Freeform 1512"/>
                <p:cNvSpPr>
                  <a:spLocks/>
                </p:cNvSpPr>
                <p:nvPr/>
              </p:nvSpPr>
              <p:spPr bwMode="auto">
                <a:xfrm>
                  <a:off x="1610" y="2859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3" y="1"/>
                        <a:pt x="4" y="3"/>
                      </a:cubicBezTo>
                      <a:cubicBezTo>
                        <a:pt x="3" y="1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1" name="Freeform 1513"/>
                <p:cNvSpPr>
                  <a:spLocks/>
                </p:cNvSpPr>
                <p:nvPr/>
              </p:nvSpPr>
              <p:spPr bwMode="auto">
                <a:xfrm>
                  <a:off x="1614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2" name="Freeform 1514"/>
                <p:cNvSpPr>
                  <a:spLocks/>
                </p:cNvSpPr>
                <p:nvPr/>
              </p:nvSpPr>
              <p:spPr bwMode="auto">
                <a:xfrm>
                  <a:off x="1662" y="285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3" name="Oval 1515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4" name="Freeform 1516"/>
                <p:cNvSpPr>
                  <a:spLocks/>
                </p:cNvSpPr>
                <p:nvPr/>
              </p:nvSpPr>
              <p:spPr bwMode="auto">
                <a:xfrm>
                  <a:off x="1665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5" name="Freeform 1517"/>
                <p:cNvSpPr>
                  <a:spLocks/>
                </p:cNvSpPr>
                <p:nvPr/>
              </p:nvSpPr>
              <p:spPr bwMode="auto">
                <a:xfrm>
                  <a:off x="1647" y="2851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6" name="Freeform 1518"/>
                <p:cNvSpPr>
                  <a:spLocks/>
                </p:cNvSpPr>
                <p:nvPr/>
              </p:nvSpPr>
              <p:spPr bwMode="auto">
                <a:xfrm>
                  <a:off x="1660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7" name="Freeform 1519"/>
                <p:cNvSpPr>
                  <a:spLocks/>
                </p:cNvSpPr>
                <p:nvPr/>
              </p:nvSpPr>
              <p:spPr bwMode="auto">
                <a:xfrm>
                  <a:off x="1651" y="2851"/>
                  <a:ext cx="7" cy="1"/>
                </a:xfrm>
                <a:custGeom>
                  <a:avLst/>
                  <a:gdLst>
                    <a:gd name="T0" fmla="*/ 7 w 7"/>
                    <a:gd name="T1" fmla="*/ 1 h 1"/>
                    <a:gd name="T2" fmla="*/ 0 w 7"/>
                    <a:gd name="T3" fmla="*/ 0 h 1"/>
                    <a:gd name="T4" fmla="*/ 7 w 7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">
                      <a:moveTo>
                        <a:pt x="7" y="1"/>
                      </a:moveTo>
                      <a:cubicBezTo>
                        <a:pt x="5" y="0"/>
                        <a:pt x="2" y="0"/>
                        <a:pt x="0" y="0"/>
                      </a:cubicBezTo>
                      <a:cubicBezTo>
                        <a:pt x="2" y="0"/>
                        <a:pt x="5" y="0"/>
                        <a:pt x="7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8" name="Freeform 1520"/>
                <p:cNvSpPr>
                  <a:spLocks/>
                </p:cNvSpPr>
                <p:nvPr/>
              </p:nvSpPr>
              <p:spPr bwMode="auto">
                <a:xfrm>
                  <a:off x="1667" y="28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2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9" name="Freeform 1521"/>
                <p:cNvSpPr>
                  <a:spLocks/>
                </p:cNvSpPr>
                <p:nvPr/>
              </p:nvSpPr>
              <p:spPr bwMode="auto">
                <a:xfrm>
                  <a:off x="1658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0" name="Freeform 1522"/>
                <p:cNvSpPr>
                  <a:spLocks/>
                </p:cNvSpPr>
                <p:nvPr/>
              </p:nvSpPr>
              <p:spPr bwMode="auto">
                <a:xfrm>
                  <a:off x="1667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1" name="Oval 1523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2" name="Freeform 1524"/>
                <p:cNvSpPr>
                  <a:spLocks/>
                </p:cNvSpPr>
                <p:nvPr/>
              </p:nvSpPr>
              <p:spPr bwMode="auto">
                <a:xfrm>
                  <a:off x="1665" y="281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3" name="Freeform 1525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5" cy="2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2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4" name="Freeform 1526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5" name="Freeform 1527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6" name="Freeform 1528"/>
                <p:cNvSpPr>
                  <a:spLocks/>
                </p:cNvSpPr>
                <p:nvPr/>
              </p:nvSpPr>
              <p:spPr bwMode="auto">
                <a:xfrm>
                  <a:off x="1612" y="285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7" name="Freeform 1529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8" name="Freeform 1530"/>
                <p:cNvSpPr>
                  <a:spLocks/>
                </p:cNvSpPr>
                <p:nvPr/>
              </p:nvSpPr>
              <p:spPr bwMode="auto">
                <a:xfrm>
                  <a:off x="1611" y="285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9" name="Freeform 1531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0" name="Freeform 1532"/>
                <p:cNvSpPr>
                  <a:spLocks/>
                </p:cNvSpPr>
                <p:nvPr/>
              </p:nvSpPr>
              <p:spPr bwMode="auto">
                <a:xfrm>
                  <a:off x="1663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1" name="Freeform 1533"/>
                <p:cNvSpPr>
                  <a:spLocks/>
                </p:cNvSpPr>
                <p:nvPr/>
              </p:nvSpPr>
              <p:spPr bwMode="auto">
                <a:xfrm>
                  <a:off x="1611" y="285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2" name="Freeform 1534"/>
                <p:cNvSpPr>
                  <a:spLocks/>
                </p:cNvSpPr>
                <p:nvPr/>
              </p:nvSpPr>
              <p:spPr bwMode="auto">
                <a:xfrm>
                  <a:off x="1610" y="285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3" name="Oval 1535"/>
                <p:cNvSpPr>
                  <a:spLocks noChangeArrowheads="1"/>
                </p:cNvSpPr>
                <p:nvPr/>
              </p:nvSpPr>
              <p:spPr bwMode="auto">
                <a:xfrm>
                  <a:off x="1610" y="2859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4" name="Freeform 1536"/>
                <p:cNvSpPr>
                  <a:spLocks/>
                </p:cNvSpPr>
                <p:nvPr/>
              </p:nvSpPr>
              <p:spPr bwMode="auto">
                <a:xfrm>
                  <a:off x="1673" y="2716"/>
                  <a:ext cx="162" cy="126"/>
                </a:xfrm>
                <a:custGeom>
                  <a:avLst/>
                  <a:gdLst>
                    <a:gd name="T0" fmla="*/ 148 w 170"/>
                    <a:gd name="T1" fmla="*/ 99 h 132"/>
                    <a:gd name="T2" fmla="*/ 169 w 170"/>
                    <a:gd name="T3" fmla="*/ 36 h 132"/>
                    <a:gd name="T4" fmla="*/ 165 w 170"/>
                    <a:gd name="T5" fmla="*/ 23 h 132"/>
                    <a:gd name="T6" fmla="*/ 163 w 170"/>
                    <a:gd name="T7" fmla="*/ 17 h 132"/>
                    <a:gd name="T8" fmla="*/ 163 w 170"/>
                    <a:gd name="T9" fmla="*/ 15 h 132"/>
                    <a:gd name="T10" fmla="*/ 163 w 170"/>
                    <a:gd name="T11" fmla="*/ 13 h 132"/>
                    <a:gd name="T12" fmla="*/ 154 w 170"/>
                    <a:gd name="T13" fmla="*/ 11 h 132"/>
                    <a:gd name="T14" fmla="*/ 146 w 170"/>
                    <a:gd name="T15" fmla="*/ 2 h 132"/>
                    <a:gd name="T16" fmla="*/ 143 w 170"/>
                    <a:gd name="T17" fmla="*/ 1 h 132"/>
                    <a:gd name="T18" fmla="*/ 140 w 170"/>
                    <a:gd name="T19" fmla="*/ 1 h 132"/>
                    <a:gd name="T20" fmla="*/ 136 w 170"/>
                    <a:gd name="T21" fmla="*/ 0 h 132"/>
                    <a:gd name="T22" fmla="*/ 84 w 170"/>
                    <a:gd name="T23" fmla="*/ 30 h 132"/>
                    <a:gd name="T24" fmla="*/ 54 w 170"/>
                    <a:gd name="T25" fmla="*/ 50 h 132"/>
                    <a:gd name="T26" fmla="*/ 52 w 170"/>
                    <a:gd name="T27" fmla="*/ 50 h 132"/>
                    <a:gd name="T28" fmla="*/ 50 w 170"/>
                    <a:gd name="T29" fmla="*/ 51 h 132"/>
                    <a:gd name="T30" fmla="*/ 48 w 170"/>
                    <a:gd name="T31" fmla="*/ 52 h 132"/>
                    <a:gd name="T32" fmla="*/ 46 w 170"/>
                    <a:gd name="T33" fmla="*/ 52 h 132"/>
                    <a:gd name="T34" fmla="*/ 46 w 170"/>
                    <a:gd name="T35" fmla="*/ 54 h 132"/>
                    <a:gd name="T36" fmla="*/ 46 w 170"/>
                    <a:gd name="T37" fmla="*/ 61 h 132"/>
                    <a:gd name="T38" fmla="*/ 46 w 170"/>
                    <a:gd name="T39" fmla="*/ 67 h 132"/>
                    <a:gd name="T40" fmla="*/ 46 w 170"/>
                    <a:gd name="T41" fmla="*/ 71 h 132"/>
                    <a:gd name="T42" fmla="*/ 45 w 170"/>
                    <a:gd name="T43" fmla="*/ 75 h 132"/>
                    <a:gd name="T44" fmla="*/ 45 w 170"/>
                    <a:gd name="T45" fmla="*/ 77 h 132"/>
                    <a:gd name="T46" fmla="*/ 45 w 170"/>
                    <a:gd name="T47" fmla="*/ 79 h 132"/>
                    <a:gd name="T48" fmla="*/ 45 w 170"/>
                    <a:gd name="T49" fmla="*/ 81 h 132"/>
                    <a:gd name="T50" fmla="*/ 45 w 170"/>
                    <a:gd name="T51" fmla="*/ 81 h 132"/>
                    <a:gd name="T52" fmla="*/ 44 w 170"/>
                    <a:gd name="T53" fmla="*/ 82 h 132"/>
                    <a:gd name="T54" fmla="*/ 44 w 170"/>
                    <a:gd name="T55" fmla="*/ 82 h 132"/>
                    <a:gd name="T56" fmla="*/ 40 w 170"/>
                    <a:gd name="T57" fmla="*/ 91 h 132"/>
                    <a:gd name="T58" fmla="*/ 14 w 170"/>
                    <a:gd name="T59" fmla="*/ 98 h 132"/>
                    <a:gd name="T60" fmla="*/ 5 w 170"/>
                    <a:gd name="T61" fmla="*/ 101 h 132"/>
                    <a:gd name="T62" fmla="*/ 0 w 170"/>
                    <a:gd name="T63" fmla="*/ 101 h 132"/>
                    <a:gd name="T64" fmla="*/ 0 w 170"/>
                    <a:gd name="T65" fmla="*/ 103 h 132"/>
                    <a:gd name="T66" fmla="*/ 0 w 170"/>
                    <a:gd name="T67" fmla="*/ 104 h 132"/>
                    <a:gd name="T68" fmla="*/ 3 w 170"/>
                    <a:gd name="T69" fmla="*/ 110 h 132"/>
                    <a:gd name="T70" fmla="*/ 9 w 170"/>
                    <a:gd name="T71" fmla="*/ 120 h 132"/>
                    <a:gd name="T72" fmla="*/ 17 w 170"/>
                    <a:gd name="T73" fmla="*/ 124 h 132"/>
                    <a:gd name="T74" fmla="*/ 21 w 170"/>
                    <a:gd name="T75" fmla="*/ 124 h 132"/>
                    <a:gd name="T76" fmla="*/ 23 w 170"/>
                    <a:gd name="T77" fmla="*/ 130 h 132"/>
                    <a:gd name="T78" fmla="*/ 24 w 170"/>
                    <a:gd name="T79" fmla="*/ 128 h 132"/>
                    <a:gd name="T80" fmla="*/ 25 w 170"/>
                    <a:gd name="T81" fmla="*/ 127 h 132"/>
                    <a:gd name="T82" fmla="*/ 26 w 170"/>
                    <a:gd name="T83" fmla="*/ 126 h 132"/>
                    <a:gd name="T84" fmla="*/ 29 w 170"/>
                    <a:gd name="T85" fmla="*/ 126 h 132"/>
                    <a:gd name="T86" fmla="*/ 33 w 170"/>
                    <a:gd name="T87" fmla="*/ 131 h 132"/>
                    <a:gd name="T88" fmla="*/ 35 w 170"/>
                    <a:gd name="T89" fmla="*/ 132 h 132"/>
                    <a:gd name="T90" fmla="*/ 41 w 170"/>
                    <a:gd name="T91" fmla="*/ 120 h 132"/>
                    <a:gd name="T92" fmla="*/ 50 w 170"/>
                    <a:gd name="T93" fmla="*/ 112 h 132"/>
                    <a:gd name="T94" fmla="*/ 56 w 170"/>
                    <a:gd name="T95" fmla="*/ 112 h 132"/>
                    <a:gd name="T96" fmla="*/ 67 w 170"/>
                    <a:gd name="T97" fmla="*/ 112 h 132"/>
                    <a:gd name="T98" fmla="*/ 76 w 170"/>
                    <a:gd name="T99" fmla="*/ 119 h 132"/>
                    <a:gd name="T100" fmla="*/ 96 w 170"/>
                    <a:gd name="T101" fmla="*/ 121 h 132"/>
                    <a:gd name="T102" fmla="*/ 107 w 170"/>
                    <a:gd name="T103" fmla="*/ 119 h 132"/>
                    <a:gd name="T104" fmla="*/ 120 w 170"/>
                    <a:gd name="T105" fmla="*/ 116 h 132"/>
                    <a:gd name="T106" fmla="*/ 124 w 170"/>
                    <a:gd name="T107" fmla="*/ 115 h 132"/>
                    <a:gd name="T108" fmla="*/ 130 w 170"/>
                    <a:gd name="T109" fmla="*/ 116 h 132"/>
                    <a:gd name="T110" fmla="*/ 141 w 170"/>
                    <a:gd name="T111" fmla="*/ 115 h 132"/>
                    <a:gd name="T112" fmla="*/ 146 w 170"/>
                    <a:gd name="T113" fmla="*/ 109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" h="132">
                      <a:moveTo>
                        <a:pt x="146" y="109"/>
                      </a:moveTo>
                      <a:cubicBezTo>
                        <a:pt x="146" y="106"/>
                        <a:pt x="146" y="105"/>
                        <a:pt x="147" y="103"/>
                      </a:cubicBezTo>
                      <a:cubicBezTo>
                        <a:pt x="147" y="102"/>
                        <a:pt x="148" y="102"/>
                        <a:pt x="148" y="99"/>
                      </a:cubicBezTo>
                      <a:cubicBezTo>
                        <a:pt x="149" y="93"/>
                        <a:pt x="164" y="78"/>
                        <a:pt x="166" y="76"/>
                      </a:cubicBezTo>
                      <a:cubicBezTo>
                        <a:pt x="167" y="74"/>
                        <a:pt x="167" y="66"/>
                        <a:pt x="167" y="49"/>
                      </a:cubicBezTo>
                      <a:cubicBezTo>
                        <a:pt x="167" y="45"/>
                        <a:pt x="168" y="41"/>
                        <a:pt x="169" y="36"/>
                      </a:cubicBezTo>
                      <a:cubicBezTo>
                        <a:pt x="170" y="35"/>
                        <a:pt x="170" y="34"/>
                        <a:pt x="169" y="33"/>
                      </a:cubicBezTo>
                      <a:cubicBezTo>
                        <a:pt x="168" y="32"/>
                        <a:pt x="167" y="31"/>
                        <a:pt x="167" y="28"/>
                      </a:cubicBezTo>
                      <a:cubicBezTo>
                        <a:pt x="168" y="26"/>
                        <a:pt x="166" y="25"/>
                        <a:pt x="165" y="23"/>
                      </a:cubicBezTo>
                      <a:cubicBezTo>
                        <a:pt x="164" y="21"/>
                        <a:pt x="163" y="20"/>
                        <a:pt x="163" y="18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ubicBezTo>
                        <a:pt x="163" y="17"/>
                        <a:pt x="163" y="17"/>
                        <a:pt x="163" y="17"/>
                      </a:cubicBezTo>
                      <a:cubicBezTo>
                        <a:pt x="163" y="17"/>
                        <a:pt x="163" y="17"/>
                        <a:pt x="163" y="16"/>
                      </a:cubicBezTo>
                      <a:cubicBezTo>
                        <a:pt x="163" y="16"/>
                        <a:pt x="163" y="16"/>
                        <a:pt x="163" y="16"/>
                      </a:cubicBezTo>
                      <a:cubicBezTo>
                        <a:pt x="163" y="16"/>
                        <a:pt x="163" y="16"/>
                        <a:pt x="163" y="15"/>
                      </a:cubicBezTo>
                      <a:cubicBezTo>
                        <a:pt x="163" y="15"/>
                        <a:pt x="163" y="15"/>
                        <a:pt x="163" y="14"/>
                      </a:cubicBezTo>
                      <a:cubicBezTo>
                        <a:pt x="163" y="14"/>
                        <a:pt x="163" y="14"/>
                        <a:pt x="163" y="14"/>
                      </a:cubicBezTo>
                      <a:cubicBezTo>
                        <a:pt x="163" y="14"/>
                        <a:pt x="163" y="13"/>
                        <a:pt x="163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1"/>
                        <a:pt x="162" y="9"/>
                        <a:pt x="162" y="7"/>
                      </a:cubicBezTo>
                      <a:cubicBezTo>
                        <a:pt x="154" y="11"/>
                        <a:pt x="154" y="11"/>
                        <a:pt x="154" y="11"/>
                      </a:cubicBezTo>
                      <a:cubicBezTo>
                        <a:pt x="153" y="9"/>
                        <a:pt x="153" y="9"/>
                        <a:pt x="153" y="9"/>
                      </a:cubicBezTo>
                      <a:cubicBezTo>
                        <a:pt x="153" y="9"/>
                        <a:pt x="151" y="6"/>
                        <a:pt x="147" y="3"/>
                      </a:cubicBezTo>
                      <a:cubicBezTo>
                        <a:pt x="146" y="3"/>
                        <a:pt x="146" y="2"/>
                        <a:pt x="146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4" y="2"/>
                        <a:pt x="144" y="1"/>
                      </a:cubicBezTo>
                      <a:cubicBezTo>
                        <a:pt x="144" y="1"/>
                        <a:pt x="143" y="1"/>
                        <a:pt x="143" y="1"/>
                      </a:cubicBezTo>
                      <a:cubicBezTo>
                        <a:pt x="143" y="1"/>
                        <a:pt x="142" y="1"/>
                        <a:pt x="142" y="1"/>
                      </a:cubicBezTo>
                      <a:cubicBezTo>
                        <a:pt x="142" y="1"/>
                        <a:pt x="141" y="1"/>
                        <a:pt x="141" y="1"/>
                      </a:cubicBezTo>
                      <a:cubicBezTo>
                        <a:pt x="141" y="1"/>
                        <a:pt x="140" y="1"/>
                        <a:pt x="140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6" y="0"/>
                      </a:cubicBezTo>
                      <a:cubicBezTo>
                        <a:pt x="136" y="0"/>
                        <a:pt x="136" y="0"/>
                        <a:pt x="135" y="0"/>
                      </a:cubicBezTo>
                      <a:cubicBezTo>
                        <a:pt x="134" y="0"/>
                        <a:pt x="133" y="0"/>
                        <a:pt x="132" y="0"/>
                      </a:cubicBez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47"/>
                        <a:pt x="59" y="48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1" y="51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5" y="52"/>
                      </a:cubicBezTo>
                      <a:cubicBezTo>
                        <a:pt x="45" y="53"/>
                        <a:pt x="46" y="53"/>
                        <a:pt x="46" y="54"/>
                      </a:cubicBezTo>
                      <a:cubicBezTo>
                        <a:pt x="46" y="55"/>
                        <a:pt x="46" y="56"/>
                        <a:pt x="46" y="57"/>
                      </a:cubicBezTo>
                      <a:cubicBezTo>
                        <a:pt x="46" y="57"/>
                        <a:pt x="46" y="58"/>
                        <a:pt x="46" y="59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6" y="66"/>
                        <a:pt x="46" y="66"/>
                        <a:pt x="46" y="67"/>
                      </a:cubicBezTo>
                      <a:cubicBezTo>
                        <a:pt x="46" y="67"/>
                        <a:pt x="46" y="68"/>
                        <a:pt x="46" y="68"/>
                      </a:cubicBezTo>
                      <a:cubicBezTo>
                        <a:pt x="46" y="69"/>
                        <a:pt x="46" y="70"/>
                        <a:pt x="46" y="70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2"/>
                        <a:pt x="45" y="72"/>
                        <a:pt x="45" y="73"/>
                      </a:cubicBezTo>
                      <a:cubicBezTo>
                        <a:pt x="45" y="73"/>
                        <a:pt x="45" y="73"/>
                        <a:pt x="45" y="74"/>
                      </a:cubicBez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5" y="76"/>
                      </a:cubicBezTo>
                      <a:cubicBezTo>
                        <a:pt x="45" y="76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8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3" y="84"/>
                        <a:pt x="43" y="85"/>
                      </a:cubicBezTo>
                      <a:cubicBezTo>
                        <a:pt x="42" y="88"/>
                        <a:pt x="41" y="89"/>
                        <a:pt x="40" y="90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38" y="93"/>
                        <a:pt x="36" y="96"/>
                        <a:pt x="32" y="96"/>
                      </a:cubicBezTo>
                      <a:cubicBezTo>
                        <a:pt x="31" y="96"/>
                        <a:pt x="28" y="96"/>
                        <a:pt x="25" y="97"/>
                      </a:cubicBezTo>
                      <a:cubicBezTo>
                        <a:pt x="21" y="97"/>
                        <a:pt x="17" y="98"/>
                        <a:pt x="14" y="98"/>
                      </a:cubicBezTo>
                      <a:cubicBezTo>
                        <a:pt x="12" y="97"/>
                        <a:pt x="10" y="98"/>
                        <a:pt x="8" y="99"/>
                      </a:cubicBezTo>
                      <a:cubicBezTo>
                        <a:pt x="7" y="100"/>
                        <a:pt x="7" y="100"/>
                        <a:pt x="6" y="100"/>
                      </a:cubicBezTo>
                      <a:cubicBezTo>
                        <a:pt x="6" y="101"/>
                        <a:pt x="5" y="101"/>
                        <a:pt x="5" y="101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3" y="101"/>
                        <a:pt x="1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4"/>
                        <a:pt x="0" y="104"/>
                        <a:pt x="0" y="104"/>
                      </a:cubicBezTo>
                      <a:cubicBezTo>
                        <a:pt x="1" y="105"/>
                        <a:pt x="1" y="106"/>
                        <a:pt x="1" y="107"/>
                      </a:cubicBezTo>
                      <a:cubicBezTo>
                        <a:pt x="2" y="108"/>
                        <a:pt x="2" y="109"/>
                        <a:pt x="3" y="110"/>
                      </a:cubicBezTo>
                      <a:cubicBezTo>
                        <a:pt x="3" y="110"/>
                        <a:pt x="3" y="110"/>
                        <a:pt x="3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6" y="112"/>
                        <a:pt x="9" y="115"/>
                        <a:pt x="9" y="118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11" y="120"/>
                        <a:pt x="12" y="121"/>
                        <a:pt x="13" y="123"/>
                      </a:cubicBezTo>
                      <a:cubicBezTo>
                        <a:pt x="13" y="123"/>
                        <a:pt x="14" y="124"/>
                        <a:pt x="14" y="124"/>
                      </a:cubicBezTo>
                      <a:cubicBezTo>
                        <a:pt x="15" y="124"/>
                        <a:pt x="16" y="124"/>
                        <a:pt x="17" y="124"/>
                      </a:cubicBezTo>
                      <a:cubicBezTo>
                        <a:pt x="18" y="123"/>
                        <a:pt x="19" y="123"/>
                        <a:pt x="19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4"/>
                        <a:pt x="21" y="124"/>
                        <a:pt x="21" y="124"/>
                      </a:cubicBezTo>
                      <a:cubicBezTo>
                        <a:pt x="22" y="125"/>
                        <a:pt x="22" y="126"/>
                        <a:pt x="22" y="128"/>
                      </a:cubicBezTo>
                      <a:cubicBezTo>
                        <a:pt x="22" y="128"/>
                        <a:pt x="22" y="129"/>
                        <a:pt x="22" y="130"/>
                      </a:cubicBezTo>
                      <a:cubicBezTo>
                        <a:pt x="22" y="130"/>
                        <a:pt x="22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9"/>
                        <a:pt x="23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6" y="126"/>
                        <a:pt x="26" y="126"/>
                      </a:cubicBezTo>
                      <a:cubicBezTo>
                        <a:pt x="26" y="126"/>
                        <a:pt x="26" y="126"/>
                        <a:pt x="26" y="126"/>
                      </a:cubicBezTo>
                      <a:cubicBezTo>
                        <a:pt x="27" y="126"/>
                        <a:pt x="27" y="126"/>
                        <a:pt x="28" y="126"/>
                      </a:cubicBezTo>
                      <a:cubicBezTo>
                        <a:pt x="28" y="126"/>
                        <a:pt x="28" y="126"/>
                        <a:pt x="28" y="126"/>
                      </a:cubicBezTo>
                      <a:cubicBezTo>
                        <a:pt x="28" y="126"/>
                        <a:pt x="28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2" y="127"/>
                        <a:pt x="32" y="129"/>
                        <a:pt x="33" y="130"/>
                      </a:cubicBezTo>
                      <a:cubicBezTo>
                        <a:pt x="33" y="130"/>
                        <a:pt x="33" y="131"/>
                        <a:pt x="33" y="131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28"/>
                        <a:pt x="41" y="122"/>
                        <a:pt x="41" y="122"/>
                      </a:cubicBezTo>
                      <a:cubicBezTo>
                        <a:pt x="41" y="122"/>
                        <a:pt x="41" y="121"/>
                        <a:pt x="41" y="120"/>
                      </a:cubicBezTo>
                      <a:cubicBezTo>
                        <a:pt x="41" y="117"/>
                        <a:pt x="42" y="115"/>
                        <a:pt x="43" y="113"/>
                      </a:cubicBezTo>
                      <a:cubicBezTo>
                        <a:pt x="44" y="112"/>
                        <a:pt x="46" y="112"/>
                        <a:pt x="48" y="112"/>
                      </a:cubicBezTo>
                      <a:cubicBezTo>
                        <a:pt x="49" y="112"/>
                        <a:pt x="49" y="112"/>
                        <a:pt x="50" y="112"/>
                      </a:cubicBezTo>
                      <a:cubicBezTo>
                        <a:pt x="51" y="112"/>
                        <a:pt x="53" y="112"/>
                        <a:pt x="54" y="112"/>
                      </a:cubicBezTo>
                      <a:cubicBezTo>
                        <a:pt x="55" y="113"/>
                        <a:pt x="55" y="113"/>
                        <a:pt x="55" y="113"/>
                      </a:cubicBezTo>
                      <a:cubicBezTo>
                        <a:pt x="55" y="113"/>
                        <a:pt x="56" y="112"/>
                        <a:pt x="56" y="112"/>
                      </a:cubicBezTo>
                      <a:cubicBezTo>
                        <a:pt x="57" y="111"/>
                        <a:pt x="59" y="110"/>
                        <a:pt x="60" y="110"/>
                      </a:cubicBezTo>
                      <a:cubicBezTo>
                        <a:pt x="61" y="110"/>
                        <a:pt x="62" y="110"/>
                        <a:pt x="63" y="111"/>
                      </a:cubicBezTo>
                      <a:cubicBezTo>
                        <a:pt x="64" y="111"/>
                        <a:pt x="65" y="112"/>
                        <a:pt x="67" y="112"/>
                      </a:cubicBezTo>
                      <a:cubicBezTo>
                        <a:pt x="68" y="112"/>
                        <a:pt x="71" y="112"/>
                        <a:pt x="72" y="114"/>
                      </a:cubicBezTo>
                      <a:cubicBezTo>
                        <a:pt x="73" y="114"/>
                        <a:pt x="74" y="116"/>
                        <a:pt x="74" y="117"/>
                      </a:cubicBezTo>
                      <a:cubicBezTo>
                        <a:pt x="75" y="118"/>
                        <a:pt x="75" y="119"/>
                        <a:pt x="76" y="119"/>
                      </a:cubicBezTo>
                      <a:cubicBezTo>
                        <a:pt x="80" y="117"/>
                        <a:pt x="84" y="116"/>
                        <a:pt x="86" y="116"/>
                      </a:cubicBezTo>
                      <a:cubicBezTo>
                        <a:pt x="88" y="116"/>
                        <a:pt x="90" y="117"/>
                        <a:pt x="93" y="119"/>
                      </a:cubicBezTo>
                      <a:cubicBezTo>
                        <a:pt x="94" y="120"/>
                        <a:pt x="95" y="121"/>
                        <a:pt x="96" y="121"/>
                      </a:cubicBezTo>
                      <a:cubicBezTo>
                        <a:pt x="97" y="121"/>
                        <a:pt x="99" y="122"/>
                        <a:pt x="101" y="122"/>
                      </a:cubicBezTo>
                      <a:cubicBezTo>
                        <a:pt x="104" y="122"/>
                        <a:pt x="105" y="121"/>
                        <a:pt x="105" y="121"/>
                      </a:cubicBezTo>
                      <a:cubicBezTo>
                        <a:pt x="106" y="121"/>
                        <a:pt x="106" y="120"/>
                        <a:pt x="107" y="119"/>
                      </a:cubicBezTo>
                      <a:cubicBezTo>
                        <a:pt x="109" y="118"/>
                        <a:pt x="111" y="116"/>
                        <a:pt x="114" y="116"/>
                      </a:cubicBezTo>
                      <a:cubicBezTo>
                        <a:pt x="115" y="116"/>
                        <a:pt x="115" y="116"/>
                        <a:pt x="115" y="116"/>
                      </a:cubicBezTo>
                      <a:cubicBezTo>
                        <a:pt x="116" y="116"/>
                        <a:pt x="118" y="116"/>
                        <a:pt x="120" y="116"/>
                      </a:cubicBezTo>
                      <a:cubicBezTo>
                        <a:pt x="121" y="116"/>
                        <a:pt x="123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7" y="115"/>
                        <a:pt x="128" y="116"/>
                        <a:pt x="129" y="116"/>
                      </a:cubicBezTo>
                      <a:cubicBezTo>
                        <a:pt x="129" y="116"/>
                        <a:pt x="129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1" y="117"/>
                        <a:pt x="134" y="118"/>
                        <a:pt x="136" y="118"/>
                      </a:cubicBezTo>
                      <a:cubicBezTo>
                        <a:pt x="136" y="119"/>
                        <a:pt x="137" y="118"/>
                        <a:pt x="137" y="118"/>
                      </a:cubicBezTo>
                      <a:cubicBezTo>
                        <a:pt x="138" y="118"/>
                        <a:pt x="140" y="116"/>
                        <a:pt x="141" y="115"/>
                      </a:cubicBezTo>
                      <a:cubicBezTo>
                        <a:pt x="142" y="113"/>
                        <a:pt x="144" y="111"/>
                        <a:pt x="146" y="111"/>
                      </a:cubicBezTo>
                      <a:cubicBezTo>
                        <a:pt x="146" y="111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5" name="Freeform 1537"/>
                <p:cNvSpPr>
                  <a:spLocks/>
                </p:cNvSpPr>
                <p:nvPr/>
              </p:nvSpPr>
              <p:spPr bwMode="auto">
                <a:xfrm>
                  <a:off x="1721" y="27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6" name="Freeform 1538"/>
                <p:cNvSpPr>
                  <a:spLocks/>
                </p:cNvSpPr>
                <p:nvPr/>
              </p:nvSpPr>
              <p:spPr bwMode="auto">
                <a:xfrm>
                  <a:off x="1722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7" name="Freeform 1539"/>
                <p:cNvSpPr>
                  <a:spLocks/>
                </p:cNvSpPr>
                <p:nvPr/>
              </p:nvSpPr>
              <p:spPr bwMode="auto">
                <a:xfrm>
                  <a:off x="1719" y="27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8" name="Freeform 1540"/>
                <p:cNvSpPr>
                  <a:spLocks/>
                </p:cNvSpPr>
                <p:nvPr/>
              </p:nvSpPr>
              <p:spPr bwMode="auto">
                <a:xfrm>
                  <a:off x="1724" y="2761"/>
                  <a:ext cx="9" cy="2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9 w 9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cubicBezTo>
                        <a:pt x="9" y="0"/>
                        <a:pt x="5" y="1"/>
                        <a:pt x="0" y="3"/>
                      </a:cubicBezTo>
                      <a:cubicBezTo>
                        <a:pt x="5" y="1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9" name="Freeform 1541"/>
                <p:cNvSpPr>
                  <a:spLocks/>
                </p:cNvSpPr>
                <p:nvPr/>
              </p:nvSpPr>
              <p:spPr bwMode="auto">
                <a:xfrm>
                  <a:off x="1723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0" name="Freeform 1542"/>
                <p:cNvSpPr>
                  <a:spLocks/>
                </p:cNvSpPr>
                <p:nvPr/>
              </p:nvSpPr>
              <p:spPr bwMode="auto">
                <a:xfrm>
                  <a:off x="1753" y="2716"/>
                  <a:ext cx="46" cy="28"/>
                </a:xfrm>
                <a:custGeom>
                  <a:avLst/>
                  <a:gdLst>
                    <a:gd name="T0" fmla="*/ 0 w 46"/>
                    <a:gd name="T1" fmla="*/ 28 h 28"/>
                    <a:gd name="T2" fmla="*/ 46 w 46"/>
                    <a:gd name="T3" fmla="*/ 0 h 28"/>
                    <a:gd name="T4" fmla="*/ 46 w 46"/>
                    <a:gd name="T5" fmla="*/ 0 h 28"/>
                    <a:gd name="T6" fmla="*/ 0 w 46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28">
                      <a:moveTo>
                        <a:pt x="0" y="28"/>
                      </a:move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1" name="Freeform 1543"/>
                <p:cNvSpPr>
                  <a:spLocks/>
                </p:cNvSpPr>
                <p:nvPr/>
              </p:nvSpPr>
              <p:spPr bwMode="auto">
                <a:xfrm>
                  <a:off x="1718" y="27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2" name="Freeform 1544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3" name="Freeform 1545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4" name="Freeform 1546"/>
                <p:cNvSpPr>
                  <a:spLocks/>
                </p:cNvSpPr>
                <p:nvPr/>
              </p:nvSpPr>
              <p:spPr bwMode="auto">
                <a:xfrm>
                  <a:off x="1811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5" name="Freeform 1547"/>
                <p:cNvSpPr>
                  <a:spLocks/>
                </p:cNvSpPr>
                <p:nvPr/>
              </p:nvSpPr>
              <p:spPr bwMode="auto">
                <a:xfrm>
                  <a:off x="1799" y="271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6" name="Freeform 1548"/>
                <p:cNvSpPr>
                  <a:spLocks/>
                </p:cNvSpPr>
                <p:nvPr/>
              </p:nvSpPr>
              <p:spPr bwMode="auto">
                <a:xfrm>
                  <a:off x="1807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7" name="Freeform 1549"/>
                <p:cNvSpPr>
                  <a:spLocks/>
                </p:cNvSpPr>
                <p:nvPr/>
              </p:nvSpPr>
              <p:spPr bwMode="auto">
                <a:xfrm>
                  <a:off x="1809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8" name="Freeform 1550"/>
                <p:cNvSpPr>
                  <a:spLocks/>
                </p:cNvSpPr>
                <p:nvPr/>
              </p:nvSpPr>
              <p:spPr bwMode="auto">
                <a:xfrm>
                  <a:off x="1803" y="271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9" name="Freeform 1551"/>
                <p:cNvSpPr>
                  <a:spLocks/>
                </p:cNvSpPr>
                <p:nvPr/>
              </p:nvSpPr>
              <p:spPr bwMode="auto">
                <a:xfrm>
                  <a:off x="1805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0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799" y="2716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1" name="Freeform 1553"/>
                <p:cNvSpPr>
                  <a:spLocks/>
                </p:cNvSpPr>
                <p:nvPr/>
              </p:nvSpPr>
              <p:spPr bwMode="auto">
                <a:xfrm>
                  <a:off x="1791" y="282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0"/>
                        <a:pt x="4" y="1"/>
                        <a:pt x="5" y="1"/>
                      </a:cubicBezTo>
                      <a:cubicBezTo>
                        <a:pt x="4" y="1"/>
                        <a:pt x="3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2" name="Freeform 1554"/>
                <p:cNvSpPr>
                  <a:spLocks/>
                </p:cNvSpPr>
                <p:nvPr/>
              </p:nvSpPr>
              <p:spPr bwMode="auto">
                <a:xfrm>
                  <a:off x="1720" y="2823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0 h 1"/>
                    <a:gd name="T4" fmla="*/ 5 w 5"/>
                    <a:gd name="T5" fmla="*/ 1 h 1"/>
                    <a:gd name="T6" fmla="*/ 4 w 5"/>
                    <a:gd name="T7" fmla="*/ 0 h 1"/>
                    <a:gd name="T8" fmla="*/ 0 w 5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3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3" name="Freeform 1555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4" name="Freeform 1556"/>
                <p:cNvSpPr>
                  <a:spLocks/>
                </p:cNvSpPr>
                <p:nvPr/>
              </p:nvSpPr>
              <p:spPr bwMode="auto">
                <a:xfrm>
                  <a:off x="1783" y="2827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5" name="Freeform 1557"/>
                <p:cNvSpPr>
                  <a:spLocks/>
                </p:cNvSpPr>
                <p:nvPr/>
              </p:nvSpPr>
              <p:spPr bwMode="auto">
                <a:xfrm>
                  <a:off x="1797" y="2827"/>
                  <a:ext cx="6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1" y="1"/>
                        <a:pt x="0" y="0"/>
                      </a:cubicBezTo>
                      <a:cubicBezTo>
                        <a:pt x="1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6" name="Freeform 1558"/>
                <p:cNvSpPr>
                  <a:spLocks/>
                </p:cNvSpPr>
                <p:nvPr/>
              </p:nvSpPr>
              <p:spPr bwMode="auto">
                <a:xfrm>
                  <a:off x="1697" y="28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7" name="Freeform 1559"/>
                <p:cNvSpPr>
                  <a:spLocks/>
                </p:cNvSpPr>
                <p:nvPr/>
              </p:nvSpPr>
              <p:spPr bwMode="auto">
                <a:xfrm>
                  <a:off x="1695" y="2838"/>
                  <a:ext cx="0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8" name="Freeform 1560"/>
                <p:cNvSpPr>
                  <a:spLocks/>
                </p:cNvSpPr>
                <p:nvPr/>
              </p:nvSpPr>
              <p:spPr bwMode="auto">
                <a:xfrm>
                  <a:off x="1704" y="2842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  <a:gd name="T4" fmla="*/ 2 w 2"/>
                    <a:gd name="T5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9" name="Freeform 1561"/>
                <p:cNvSpPr>
                  <a:spLocks/>
                </p:cNvSpPr>
                <p:nvPr/>
              </p:nvSpPr>
              <p:spPr bwMode="auto">
                <a:xfrm>
                  <a:off x="1699" y="283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0" name="Freeform 1562"/>
                <p:cNvSpPr>
                  <a:spLocks/>
                </p:cNvSpPr>
                <p:nvPr/>
              </p:nvSpPr>
              <p:spPr bwMode="auto">
                <a:xfrm>
                  <a:off x="1696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1" name="Freeform 1563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2" name="Freeform 1564"/>
                <p:cNvSpPr>
                  <a:spLocks/>
                </p:cNvSpPr>
                <p:nvPr/>
              </p:nvSpPr>
              <p:spPr bwMode="auto">
                <a:xfrm>
                  <a:off x="1716" y="27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3" name="Freeform 1565"/>
                <p:cNvSpPr>
                  <a:spLocks/>
                </p:cNvSpPr>
                <p:nvPr/>
              </p:nvSpPr>
              <p:spPr bwMode="auto">
                <a:xfrm>
                  <a:off x="1716" y="27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4" name="Freeform 1566"/>
                <p:cNvSpPr>
                  <a:spLocks/>
                </p:cNvSpPr>
                <p:nvPr/>
              </p:nvSpPr>
              <p:spPr bwMode="auto">
                <a:xfrm>
                  <a:off x="1716" y="279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5" name="Freeform 1567"/>
                <p:cNvSpPr>
                  <a:spLocks/>
                </p:cNvSpPr>
                <p:nvPr/>
              </p:nvSpPr>
              <p:spPr bwMode="auto">
                <a:xfrm>
                  <a:off x="1717" y="27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6" name="Freeform 1568"/>
                <p:cNvSpPr>
                  <a:spLocks/>
                </p:cNvSpPr>
                <p:nvPr/>
              </p:nvSpPr>
              <p:spPr bwMode="auto">
                <a:xfrm>
                  <a:off x="1716" y="278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7" name="Freeform 1569"/>
                <p:cNvSpPr>
                  <a:spLocks/>
                </p:cNvSpPr>
                <p:nvPr/>
              </p:nvSpPr>
              <p:spPr bwMode="auto">
                <a:xfrm>
                  <a:off x="1717" y="276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8" name="Freeform 1570"/>
                <p:cNvSpPr>
                  <a:spLocks/>
                </p:cNvSpPr>
                <p:nvPr/>
              </p:nvSpPr>
              <p:spPr bwMode="auto">
                <a:xfrm>
                  <a:off x="1716" y="27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9" name="Freeform 1571"/>
                <p:cNvSpPr>
                  <a:spLocks/>
                </p:cNvSpPr>
                <p:nvPr/>
              </p:nvSpPr>
              <p:spPr bwMode="auto">
                <a:xfrm>
                  <a:off x="1717" y="27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0" name="Freeform 1572"/>
                <p:cNvSpPr>
                  <a:spLocks/>
                </p:cNvSpPr>
                <p:nvPr/>
              </p:nvSpPr>
              <p:spPr bwMode="auto">
                <a:xfrm>
                  <a:off x="1716" y="278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1" name="Freeform 1573"/>
                <p:cNvSpPr>
                  <a:spLocks/>
                </p:cNvSpPr>
                <p:nvPr/>
              </p:nvSpPr>
              <p:spPr bwMode="auto">
                <a:xfrm>
                  <a:off x="1717" y="278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2" name="Freeform 1574"/>
                <p:cNvSpPr>
                  <a:spLocks/>
                </p:cNvSpPr>
                <p:nvPr/>
              </p:nvSpPr>
              <p:spPr bwMode="auto">
                <a:xfrm>
                  <a:off x="1717" y="278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3" name="Freeform 1575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4" name="Freeform 1576"/>
                <p:cNvSpPr>
                  <a:spLocks/>
                </p:cNvSpPr>
                <p:nvPr/>
              </p:nvSpPr>
              <p:spPr bwMode="auto">
                <a:xfrm>
                  <a:off x="1677" y="281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5" name="Freeform 1577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6" name="Freeform 1578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7" name="Freeform 1579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8" name="Freeform 1580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9" name="Freeform 1581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0" name="Freeform 1582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1" name="Freeform 1583"/>
                <p:cNvSpPr>
                  <a:spLocks/>
                </p:cNvSpPr>
                <p:nvPr/>
              </p:nvSpPr>
              <p:spPr bwMode="auto">
                <a:xfrm>
                  <a:off x="1694" y="284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2" name="Freeform 1584"/>
                <p:cNvSpPr>
                  <a:spLocks/>
                </p:cNvSpPr>
                <p:nvPr/>
              </p:nvSpPr>
              <p:spPr bwMode="auto">
                <a:xfrm>
                  <a:off x="1691" y="2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3" name="Freeform 1585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4" name="Freeform 1586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5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673" y="2812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6" name="Freeform 1588"/>
                <p:cNvSpPr>
                  <a:spLocks/>
                </p:cNvSpPr>
                <p:nvPr/>
              </p:nvSpPr>
              <p:spPr bwMode="auto">
                <a:xfrm>
                  <a:off x="1816" y="2716"/>
                  <a:ext cx="103" cy="175"/>
                </a:xfrm>
                <a:custGeom>
                  <a:avLst/>
                  <a:gdLst>
                    <a:gd name="T0" fmla="*/ 21 w 108"/>
                    <a:gd name="T1" fmla="*/ 183 h 183"/>
                    <a:gd name="T2" fmla="*/ 22 w 108"/>
                    <a:gd name="T3" fmla="*/ 183 h 183"/>
                    <a:gd name="T4" fmla="*/ 28 w 108"/>
                    <a:gd name="T5" fmla="*/ 179 h 183"/>
                    <a:gd name="T6" fmla="*/ 32 w 108"/>
                    <a:gd name="T7" fmla="*/ 181 h 183"/>
                    <a:gd name="T8" fmla="*/ 45 w 108"/>
                    <a:gd name="T9" fmla="*/ 176 h 183"/>
                    <a:gd name="T10" fmla="*/ 55 w 108"/>
                    <a:gd name="T11" fmla="*/ 172 h 183"/>
                    <a:gd name="T12" fmla="*/ 56 w 108"/>
                    <a:gd name="T13" fmla="*/ 165 h 183"/>
                    <a:gd name="T14" fmla="*/ 64 w 108"/>
                    <a:gd name="T15" fmla="*/ 164 h 183"/>
                    <a:gd name="T16" fmla="*/ 81 w 108"/>
                    <a:gd name="T17" fmla="*/ 152 h 183"/>
                    <a:gd name="T18" fmla="*/ 83 w 108"/>
                    <a:gd name="T19" fmla="*/ 150 h 183"/>
                    <a:gd name="T20" fmla="*/ 94 w 108"/>
                    <a:gd name="T21" fmla="*/ 141 h 183"/>
                    <a:gd name="T22" fmla="*/ 94 w 108"/>
                    <a:gd name="T23" fmla="*/ 141 h 183"/>
                    <a:gd name="T24" fmla="*/ 96 w 108"/>
                    <a:gd name="T25" fmla="*/ 141 h 183"/>
                    <a:gd name="T26" fmla="*/ 91 w 108"/>
                    <a:gd name="T27" fmla="*/ 131 h 183"/>
                    <a:gd name="T28" fmla="*/ 91 w 108"/>
                    <a:gd name="T29" fmla="*/ 125 h 183"/>
                    <a:gd name="T30" fmla="*/ 88 w 108"/>
                    <a:gd name="T31" fmla="*/ 115 h 183"/>
                    <a:gd name="T32" fmla="*/ 87 w 108"/>
                    <a:gd name="T33" fmla="*/ 108 h 183"/>
                    <a:gd name="T34" fmla="*/ 91 w 108"/>
                    <a:gd name="T35" fmla="*/ 104 h 183"/>
                    <a:gd name="T36" fmla="*/ 97 w 108"/>
                    <a:gd name="T37" fmla="*/ 93 h 183"/>
                    <a:gd name="T38" fmla="*/ 108 w 108"/>
                    <a:gd name="T39" fmla="*/ 85 h 183"/>
                    <a:gd name="T40" fmla="*/ 108 w 108"/>
                    <a:gd name="T41" fmla="*/ 75 h 183"/>
                    <a:gd name="T42" fmla="*/ 24 w 108"/>
                    <a:gd name="T43" fmla="*/ 0 h 183"/>
                    <a:gd name="T44" fmla="*/ 17 w 108"/>
                    <a:gd name="T45" fmla="*/ 16 h 183"/>
                    <a:gd name="T46" fmla="*/ 17 w 108"/>
                    <a:gd name="T47" fmla="*/ 17 h 183"/>
                    <a:gd name="T48" fmla="*/ 17 w 108"/>
                    <a:gd name="T49" fmla="*/ 18 h 183"/>
                    <a:gd name="T50" fmla="*/ 21 w 108"/>
                    <a:gd name="T51" fmla="*/ 28 h 183"/>
                    <a:gd name="T52" fmla="*/ 23 w 108"/>
                    <a:gd name="T53" fmla="*/ 37 h 183"/>
                    <a:gd name="T54" fmla="*/ 19 w 108"/>
                    <a:gd name="T55" fmla="*/ 79 h 183"/>
                    <a:gd name="T56" fmla="*/ 0 w 108"/>
                    <a:gd name="T57" fmla="*/ 105 h 183"/>
                    <a:gd name="T58" fmla="*/ 0 w 108"/>
                    <a:gd name="T59" fmla="*/ 110 h 183"/>
                    <a:gd name="T60" fmla="*/ 0 w 108"/>
                    <a:gd name="T61" fmla="*/ 112 h 183"/>
                    <a:gd name="T62" fmla="*/ 1 w 108"/>
                    <a:gd name="T63" fmla="*/ 114 h 183"/>
                    <a:gd name="T64" fmla="*/ 2 w 108"/>
                    <a:gd name="T65" fmla="*/ 114 h 183"/>
                    <a:gd name="T66" fmla="*/ 5 w 108"/>
                    <a:gd name="T67" fmla="*/ 118 h 183"/>
                    <a:gd name="T68" fmla="*/ 5 w 108"/>
                    <a:gd name="T69" fmla="*/ 118 h 183"/>
                    <a:gd name="T70" fmla="*/ 5 w 108"/>
                    <a:gd name="T71" fmla="*/ 118 h 183"/>
                    <a:gd name="T72" fmla="*/ 7 w 108"/>
                    <a:gd name="T73" fmla="*/ 118 h 183"/>
                    <a:gd name="T74" fmla="*/ 9 w 108"/>
                    <a:gd name="T75" fmla="*/ 119 h 183"/>
                    <a:gd name="T76" fmla="*/ 14 w 108"/>
                    <a:gd name="T77" fmla="*/ 131 h 183"/>
                    <a:gd name="T78" fmla="*/ 15 w 108"/>
                    <a:gd name="T79" fmla="*/ 141 h 183"/>
                    <a:gd name="T80" fmla="*/ 21 w 108"/>
                    <a:gd name="T81" fmla="*/ 156 h 183"/>
                    <a:gd name="T82" fmla="*/ 9 w 108"/>
                    <a:gd name="T83" fmla="*/ 158 h 183"/>
                    <a:gd name="T84" fmla="*/ 6 w 108"/>
                    <a:gd name="T85" fmla="*/ 159 h 183"/>
                    <a:gd name="T86" fmla="*/ 11 w 108"/>
                    <a:gd name="T87" fmla="*/ 167 h 183"/>
                    <a:gd name="T88" fmla="*/ 18 w 108"/>
                    <a:gd name="T89" fmla="*/ 177 h 183"/>
                    <a:gd name="T90" fmla="*/ 19 w 108"/>
                    <a:gd name="T91" fmla="*/ 179 h 183"/>
                    <a:gd name="T92" fmla="*/ 21 w 108"/>
                    <a:gd name="T93" fmla="*/ 18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8" h="183">
                      <a:moveTo>
                        <a:pt x="21" y="182"/>
                      </a:move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2" y="183"/>
                        <a:pt x="22" y="183"/>
                        <a:pt x="22" y="183"/>
                      </a:cubicBezTo>
                      <a:cubicBezTo>
                        <a:pt x="22" y="183"/>
                        <a:pt x="24" y="182"/>
                        <a:pt x="25" y="181"/>
                      </a:cubicBezTo>
                      <a:cubicBezTo>
                        <a:pt x="26" y="179"/>
                        <a:pt x="27" y="179"/>
                        <a:pt x="28" y="179"/>
                      </a:cubicBezTo>
                      <a:cubicBezTo>
                        <a:pt x="29" y="179"/>
                        <a:pt x="30" y="180"/>
                        <a:pt x="31" y="180"/>
                      </a:cubicBezTo>
                      <a:cubicBezTo>
                        <a:pt x="32" y="180"/>
                        <a:pt x="32" y="181"/>
                        <a:pt x="32" y="181"/>
                      </a:cubicBezTo>
                      <a:cubicBezTo>
                        <a:pt x="34" y="178"/>
                        <a:pt x="39" y="177"/>
                        <a:pt x="42" y="177"/>
                      </a:cubicBezTo>
                      <a:cubicBezTo>
                        <a:pt x="43" y="177"/>
                        <a:pt x="45" y="177"/>
                        <a:pt x="45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9" y="175"/>
                        <a:pt x="53" y="173"/>
                        <a:pt x="55" y="172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0"/>
                        <a:pt x="53" y="167"/>
                        <a:pt x="56" y="165"/>
                      </a:cubicBezTo>
                      <a:cubicBezTo>
                        <a:pt x="57" y="164"/>
                        <a:pt x="59" y="164"/>
                        <a:pt x="61" y="164"/>
                      </a:cubicBezTo>
                      <a:cubicBezTo>
                        <a:pt x="64" y="164"/>
                        <a:pt x="64" y="164"/>
                        <a:pt x="64" y="164"/>
                      </a:cubicBezTo>
                      <a:cubicBezTo>
                        <a:pt x="67" y="164"/>
                        <a:pt x="70" y="164"/>
                        <a:pt x="71" y="162"/>
                      </a:cubicBezTo>
                      <a:cubicBezTo>
                        <a:pt x="74" y="159"/>
                        <a:pt x="78" y="155"/>
                        <a:pt x="81" y="152"/>
                      </a:cubicBezTo>
                      <a:cubicBezTo>
                        <a:pt x="81" y="152"/>
                        <a:pt x="82" y="151"/>
                        <a:pt x="82" y="151"/>
                      </a:cubicBezTo>
                      <a:cubicBezTo>
                        <a:pt x="83" y="151"/>
                        <a:pt x="83" y="151"/>
                        <a:pt x="83" y="150"/>
                      </a:cubicBezTo>
                      <a:cubicBezTo>
                        <a:pt x="83" y="149"/>
                        <a:pt x="83" y="147"/>
                        <a:pt x="85" y="145"/>
                      </a:cubicBezTo>
                      <a:cubicBezTo>
                        <a:pt x="87" y="144"/>
                        <a:pt x="91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5" y="141"/>
                        <a:pt x="95" y="141"/>
                        <a:pt x="95" y="141"/>
                      </a:cubicBezTo>
                      <a:cubicBezTo>
                        <a:pt x="95" y="141"/>
                        <a:pt x="95" y="141"/>
                        <a:pt x="96" y="141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4" y="138"/>
                        <a:pt x="91" y="135"/>
                        <a:pt x="91" y="131"/>
                      </a:cubicBezTo>
                      <a:cubicBezTo>
                        <a:pt x="91" y="130"/>
                        <a:pt x="91" y="129"/>
                        <a:pt x="91" y="128"/>
                      </a:cubicBezTo>
                      <a:cubicBezTo>
                        <a:pt x="91" y="127"/>
                        <a:pt x="91" y="125"/>
                        <a:pt x="91" y="125"/>
                      </a:cubicBezTo>
                      <a:cubicBezTo>
                        <a:pt x="89" y="125"/>
                        <a:pt x="87" y="124"/>
                        <a:pt x="86" y="122"/>
                      </a:cubicBezTo>
                      <a:cubicBezTo>
                        <a:pt x="85" y="120"/>
                        <a:pt x="86" y="117"/>
                        <a:pt x="88" y="115"/>
                      </a:cubicBezTo>
                      <a:cubicBezTo>
                        <a:pt x="88" y="115"/>
                        <a:pt x="88" y="114"/>
                        <a:pt x="87" y="113"/>
                      </a:cubicBezTo>
                      <a:cubicBezTo>
                        <a:pt x="87" y="111"/>
                        <a:pt x="86" y="109"/>
                        <a:pt x="87" y="108"/>
                      </a:cubicBezTo>
                      <a:cubicBezTo>
                        <a:pt x="87" y="107"/>
                        <a:pt x="88" y="106"/>
                        <a:pt x="90" y="106"/>
                      </a:cubicBezTo>
                      <a:cubicBezTo>
                        <a:pt x="91" y="106"/>
                        <a:pt x="91" y="106"/>
                        <a:pt x="91" y="104"/>
                      </a:cubicBezTo>
                      <a:cubicBezTo>
                        <a:pt x="91" y="102"/>
                        <a:pt x="91" y="99"/>
                        <a:pt x="95" y="98"/>
                      </a:cubicBezTo>
                      <a:cubicBezTo>
                        <a:pt x="96" y="98"/>
                        <a:pt x="97" y="97"/>
                        <a:pt x="97" y="93"/>
                      </a:cubicBezTo>
                      <a:cubicBezTo>
                        <a:pt x="97" y="89"/>
                        <a:pt x="104" y="86"/>
                        <a:pt x="108" y="85"/>
                      </a:cubicBezTo>
                      <a:cubicBezTo>
                        <a:pt x="108" y="85"/>
                        <a:pt x="108" y="85"/>
                        <a:pt x="108" y="85"/>
                      </a:cubicBezTo>
                      <a:cubicBezTo>
                        <a:pt x="108" y="84"/>
                        <a:pt x="108" y="81"/>
                        <a:pt x="108" y="78"/>
                      </a:cubicBezTo>
                      <a:cubicBezTo>
                        <a:pt x="108" y="77"/>
                        <a:pt x="108" y="76"/>
                        <a:pt x="108" y="7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10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8" y="20"/>
                        <a:pt x="18" y="21"/>
                      </a:cubicBezTo>
                      <a:cubicBezTo>
                        <a:pt x="20" y="23"/>
                        <a:pt x="22" y="25"/>
                        <a:pt x="21" y="28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3" y="32"/>
                        <a:pt x="24" y="34"/>
                        <a:pt x="23" y="37"/>
                      </a:cubicBezTo>
                      <a:cubicBezTo>
                        <a:pt x="22" y="42"/>
                        <a:pt x="21" y="46"/>
                        <a:pt x="21" y="49"/>
                      </a:cubicBezTo>
                      <a:cubicBezTo>
                        <a:pt x="21" y="77"/>
                        <a:pt x="20" y="78"/>
                        <a:pt x="19" y="79"/>
                      </a:cubicBezTo>
                      <a:cubicBezTo>
                        <a:pt x="18" y="80"/>
                        <a:pt x="3" y="95"/>
                        <a:pt x="2" y="100"/>
                      </a:cubicBezTo>
                      <a:cubicBezTo>
                        <a:pt x="2" y="103"/>
                        <a:pt x="1" y="104"/>
                        <a:pt x="0" y="105"/>
                      </a:cubicBezTo>
                      <a:cubicBezTo>
                        <a:pt x="0" y="106"/>
                        <a:pt x="0" y="106"/>
                        <a:pt x="0" y="109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112"/>
                        <a:pt x="0" y="112"/>
                        <a:pt x="1" y="113"/>
                      </a:cubicBezTo>
                      <a:cubicBezTo>
                        <a:pt x="1" y="113"/>
                        <a:pt x="1" y="113"/>
                        <a:pt x="1" y="114"/>
                      </a:cubicBezTo>
                      <a:cubicBezTo>
                        <a:pt x="1" y="114"/>
                        <a:pt x="1" y="114"/>
                        <a:pt x="1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5"/>
                        <a:pt x="3" y="115"/>
                        <a:pt x="3" y="116"/>
                      </a:cubicBezTo>
                      <a:cubicBezTo>
                        <a:pt x="4" y="117"/>
                        <a:pt x="4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8" y="119"/>
                        <a:pt x="9" y="119"/>
                      </a:cubicBezTo>
                      <a:cubicBezTo>
                        <a:pt x="9" y="120"/>
                        <a:pt x="9" y="120"/>
                        <a:pt x="10" y="120"/>
                      </a:cubicBezTo>
                      <a:cubicBezTo>
                        <a:pt x="12" y="123"/>
                        <a:pt x="14" y="128"/>
                        <a:pt x="14" y="131"/>
                      </a:cubicBezTo>
                      <a:cubicBezTo>
                        <a:pt x="14" y="132"/>
                        <a:pt x="14" y="133"/>
                        <a:pt x="15" y="134"/>
                      </a:cubicBezTo>
                      <a:cubicBezTo>
                        <a:pt x="15" y="135"/>
                        <a:pt x="16" y="137"/>
                        <a:pt x="15" y="141"/>
                      </a:cubicBezTo>
                      <a:cubicBezTo>
                        <a:pt x="15" y="145"/>
                        <a:pt x="18" y="152"/>
                        <a:pt x="19" y="153"/>
                      </a:cubicBezTo>
                      <a:cubicBezTo>
                        <a:pt x="21" y="154"/>
                        <a:pt x="21" y="155"/>
                        <a:pt x="21" y="156"/>
                      </a:cubicBezTo>
                      <a:cubicBezTo>
                        <a:pt x="20" y="158"/>
                        <a:pt x="18" y="159"/>
                        <a:pt x="13" y="158"/>
                      </a:cubicBezTo>
                      <a:cubicBezTo>
                        <a:pt x="12" y="158"/>
                        <a:pt x="11" y="158"/>
                        <a:pt x="9" y="158"/>
                      </a:cubicBezTo>
                      <a:cubicBezTo>
                        <a:pt x="7" y="158"/>
                        <a:pt x="6" y="158"/>
                        <a:pt x="6" y="158"/>
                      </a:cubicBezTo>
                      <a:cubicBezTo>
                        <a:pt x="6" y="159"/>
                        <a:pt x="6" y="159"/>
                        <a:pt x="6" y="159"/>
                      </a:cubicBezTo>
                      <a:cubicBezTo>
                        <a:pt x="5" y="160"/>
                        <a:pt x="5" y="162"/>
                        <a:pt x="8" y="164"/>
                      </a:cubicBezTo>
                      <a:cubicBezTo>
                        <a:pt x="9" y="165"/>
                        <a:pt x="10" y="166"/>
                        <a:pt x="11" y="167"/>
                      </a:cubicBezTo>
                      <a:cubicBezTo>
                        <a:pt x="14" y="169"/>
                        <a:pt x="17" y="171"/>
                        <a:pt x="18" y="175"/>
                      </a:cubicBezTo>
                      <a:cubicBezTo>
                        <a:pt x="18" y="175"/>
                        <a:pt x="18" y="176"/>
                        <a:pt x="18" y="177"/>
                      </a:cubicBezTo>
                      <a:cubicBezTo>
                        <a:pt x="18" y="177"/>
                        <a:pt x="18" y="177"/>
                        <a:pt x="18" y="177"/>
                      </a:cubicBezTo>
                      <a:cubicBezTo>
                        <a:pt x="19" y="178"/>
                        <a:pt x="19" y="179"/>
                        <a:pt x="19" y="179"/>
                      </a:cubicBezTo>
                      <a:cubicBezTo>
                        <a:pt x="19" y="179"/>
                        <a:pt x="19" y="179"/>
                        <a:pt x="19" y="179"/>
                      </a:cubicBezTo>
                      <a:cubicBezTo>
                        <a:pt x="20" y="181"/>
                        <a:pt x="20" y="182"/>
                        <a:pt x="21" y="1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7" name="Freeform 1589"/>
                <p:cNvSpPr>
                  <a:spLocks/>
                </p:cNvSpPr>
                <p:nvPr/>
              </p:nvSpPr>
              <p:spPr bwMode="auto">
                <a:xfrm>
                  <a:off x="1839" y="2716"/>
                  <a:ext cx="80" cy="43"/>
                </a:xfrm>
                <a:custGeom>
                  <a:avLst/>
                  <a:gdLst>
                    <a:gd name="T0" fmla="*/ 0 w 80"/>
                    <a:gd name="T1" fmla="*/ 0 h 43"/>
                    <a:gd name="T2" fmla="*/ 80 w 80"/>
                    <a:gd name="T3" fmla="*/ 43 h 43"/>
                    <a:gd name="T4" fmla="*/ 80 w 80"/>
                    <a:gd name="T5" fmla="*/ 43 h 43"/>
                    <a:gd name="T6" fmla="*/ 0 w 80"/>
                    <a:gd name="T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" h="43">
                      <a:moveTo>
                        <a:pt x="0" y="0"/>
                      </a:moveTo>
                      <a:lnTo>
                        <a:pt x="80" y="43"/>
                      </a:lnTo>
                      <a:lnTo>
                        <a:pt x="80" y="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8" name="Freeform 1590"/>
                <p:cNvSpPr>
                  <a:spLocks/>
                </p:cNvSpPr>
                <p:nvPr/>
              </p:nvSpPr>
              <p:spPr bwMode="auto">
                <a:xfrm>
                  <a:off x="1831" y="2716"/>
                  <a:ext cx="8" cy="4"/>
                </a:xfrm>
                <a:custGeom>
                  <a:avLst/>
                  <a:gdLst>
                    <a:gd name="T0" fmla="*/ 0 w 8"/>
                    <a:gd name="T1" fmla="*/ 4 h 4"/>
                    <a:gd name="T2" fmla="*/ 8 w 8"/>
                    <a:gd name="T3" fmla="*/ 0 h 4"/>
                    <a:gd name="T4" fmla="*/ 0 w 8"/>
                    <a:gd name="T5" fmla="*/ 4 h 4"/>
                    <a:gd name="T6" fmla="*/ 0 w 8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4"/>
                      </a:move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9" name="Freeform 1591"/>
                <p:cNvSpPr>
                  <a:spLocks/>
                </p:cNvSpPr>
                <p:nvPr/>
              </p:nvSpPr>
              <p:spPr bwMode="auto">
                <a:xfrm>
                  <a:off x="1906" y="285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0" name="Freeform 1592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1" name="Freeform 1593"/>
                <p:cNvSpPr>
                  <a:spLocks/>
                </p:cNvSpPr>
                <p:nvPr/>
              </p:nvSpPr>
              <p:spPr bwMode="auto">
                <a:xfrm>
                  <a:off x="1897" y="2850"/>
                  <a:ext cx="9" cy="4"/>
                </a:xfrm>
                <a:custGeom>
                  <a:avLst/>
                  <a:gdLst>
                    <a:gd name="T0" fmla="*/ 9 w 9"/>
                    <a:gd name="T1" fmla="*/ 0 h 4"/>
                    <a:gd name="T2" fmla="*/ 0 w 9"/>
                    <a:gd name="T3" fmla="*/ 4 h 4"/>
                    <a:gd name="T4" fmla="*/ 9 w 9"/>
                    <a:gd name="T5" fmla="*/ 0 h 4"/>
                    <a:gd name="T6" fmla="*/ 9 w 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4">
                      <a:moveTo>
                        <a:pt x="9" y="0"/>
                      </a:moveTo>
                      <a:cubicBezTo>
                        <a:pt x="6" y="0"/>
                        <a:pt x="2" y="3"/>
                        <a:pt x="0" y="4"/>
                      </a:cubicBezTo>
                      <a:cubicBezTo>
                        <a:pt x="2" y="3"/>
                        <a:pt x="6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2" name="Freeform 1594"/>
                <p:cNvSpPr>
                  <a:spLocks/>
                </p:cNvSpPr>
                <p:nvPr/>
              </p:nvSpPr>
              <p:spPr bwMode="auto">
                <a:xfrm>
                  <a:off x="1836" y="28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3" name="Freeform 1595"/>
                <p:cNvSpPr>
                  <a:spLocks/>
                </p:cNvSpPr>
                <p:nvPr/>
              </p:nvSpPr>
              <p:spPr bwMode="auto">
                <a:xfrm>
                  <a:off x="1818" y="2825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1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4" name="Freeform 1596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5" name="Freeform 1597"/>
                <p:cNvSpPr>
                  <a:spLocks/>
                </p:cNvSpPr>
                <p:nvPr/>
              </p:nvSpPr>
              <p:spPr bwMode="auto">
                <a:xfrm>
                  <a:off x="1816" y="282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  <a:gd name="T10" fmla="*/ 0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6" name="Freeform 1598"/>
                <p:cNvSpPr>
                  <a:spLocks/>
                </p:cNvSpPr>
                <p:nvPr/>
              </p:nvSpPr>
              <p:spPr bwMode="auto">
                <a:xfrm>
                  <a:off x="1821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7" name="Freeform 1599"/>
                <p:cNvSpPr>
                  <a:spLocks/>
                </p:cNvSpPr>
                <p:nvPr/>
              </p:nvSpPr>
              <p:spPr bwMode="auto">
                <a:xfrm>
                  <a:off x="1833" y="28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8" name="Freeform 1600"/>
                <p:cNvSpPr>
                  <a:spLocks/>
                </p:cNvSpPr>
                <p:nvPr/>
              </p:nvSpPr>
              <p:spPr bwMode="auto">
                <a:xfrm>
                  <a:off x="1834" y="288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9" name="Freeform 1601"/>
                <p:cNvSpPr>
                  <a:spLocks/>
                </p:cNvSpPr>
                <p:nvPr/>
              </p:nvSpPr>
              <p:spPr bwMode="auto">
                <a:xfrm>
                  <a:off x="1833" y="288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0" name="Freeform 1602"/>
                <p:cNvSpPr>
                  <a:spLocks/>
                </p:cNvSpPr>
                <p:nvPr/>
              </p:nvSpPr>
              <p:spPr bwMode="auto">
                <a:xfrm>
                  <a:off x="1823" y="28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1" name="Freeform 1603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2" name="Freeform 1604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3" name="Freeform 1605"/>
                <p:cNvSpPr>
                  <a:spLocks/>
                </p:cNvSpPr>
                <p:nvPr/>
              </p:nvSpPr>
              <p:spPr bwMode="auto">
                <a:xfrm>
                  <a:off x="1820" y="28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4" name="Freeform 1606"/>
                <p:cNvSpPr>
                  <a:spLocks/>
                </p:cNvSpPr>
                <p:nvPr/>
              </p:nvSpPr>
              <p:spPr bwMode="auto">
                <a:xfrm>
                  <a:off x="1832" y="27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5" name="Freeform 1607"/>
                <p:cNvSpPr>
                  <a:spLocks/>
                </p:cNvSpPr>
                <p:nvPr/>
              </p:nvSpPr>
              <p:spPr bwMode="auto">
                <a:xfrm>
                  <a:off x="1832" y="27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6" name="Freeform 1608"/>
                <p:cNvSpPr>
                  <a:spLocks/>
                </p:cNvSpPr>
                <p:nvPr/>
              </p:nvSpPr>
              <p:spPr bwMode="auto">
                <a:xfrm>
                  <a:off x="1816" y="28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7" name="Freeform 1609"/>
                <p:cNvSpPr>
                  <a:spLocks/>
                </p:cNvSpPr>
                <p:nvPr/>
              </p:nvSpPr>
              <p:spPr bwMode="auto">
                <a:xfrm>
                  <a:off x="1932" y="2617"/>
                  <a:ext cx="112" cy="113"/>
                </a:xfrm>
                <a:custGeom>
                  <a:avLst/>
                  <a:gdLst>
                    <a:gd name="T0" fmla="*/ 108 w 117"/>
                    <a:gd name="T1" fmla="*/ 26 h 118"/>
                    <a:gd name="T2" fmla="*/ 109 w 117"/>
                    <a:gd name="T3" fmla="*/ 24 h 118"/>
                    <a:gd name="T4" fmla="*/ 109 w 117"/>
                    <a:gd name="T5" fmla="*/ 24 h 118"/>
                    <a:gd name="T6" fmla="*/ 103 w 117"/>
                    <a:gd name="T7" fmla="*/ 8 h 118"/>
                    <a:gd name="T8" fmla="*/ 98 w 117"/>
                    <a:gd name="T9" fmla="*/ 8 h 118"/>
                    <a:gd name="T10" fmla="*/ 91 w 117"/>
                    <a:gd name="T11" fmla="*/ 7 h 118"/>
                    <a:gd name="T12" fmla="*/ 75 w 117"/>
                    <a:gd name="T13" fmla="*/ 4 h 118"/>
                    <a:gd name="T14" fmla="*/ 70 w 117"/>
                    <a:gd name="T15" fmla="*/ 3 h 118"/>
                    <a:gd name="T16" fmla="*/ 54 w 117"/>
                    <a:gd name="T17" fmla="*/ 7 h 118"/>
                    <a:gd name="T18" fmla="*/ 39 w 117"/>
                    <a:gd name="T19" fmla="*/ 9 h 118"/>
                    <a:gd name="T20" fmla="*/ 37 w 117"/>
                    <a:gd name="T21" fmla="*/ 8 h 118"/>
                    <a:gd name="T22" fmla="*/ 19 w 117"/>
                    <a:gd name="T23" fmla="*/ 3 h 118"/>
                    <a:gd name="T24" fmla="*/ 3 w 117"/>
                    <a:gd name="T25" fmla="*/ 0 h 118"/>
                    <a:gd name="T26" fmla="*/ 3 w 117"/>
                    <a:gd name="T27" fmla="*/ 0 h 118"/>
                    <a:gd name="T28" fmla="*/ 3 w 117"/>
                    <a:gd name="T29" fmla="*/ 8 h 118"/>
                    <a:gd name="T30" fmla="*/ 1 w 117"/>
                    <a:gd name="T31" fmla="*/ 15 h 118"/>
                    <a:gd name="T32" fmla="*/ 1 w 117"/>
                    <a:gd name="T33" fmla="*/ 23 h 118"/>
                    <a:gd name="T34" fmla="*/ 2 w 117"/>
                    <a:gd name="T35" fmla="*/ 31 h 118"/>
                    <a:gd name="T36" fmla="*/ 2 w 117"/>
                    <a:gd name="T37" fmla="*/ 116 h 118"/>
                    <a:gd name="T38" fmla="*/ 68 w 117"/>
                    <a:gd name="T39" fmla="*/ 116 h 118"/>
                    <a:gd name="T40" fmla="*/ 71 w 117"/>
                    <a:gd name="T41" fmla="*/ 113 h 118"/>
                    <a:gd name="T42" fmla="*/ 73 w 117"/>
                    <a:gd name="T43" fmla="*/ 113 h 118"/>
                    <a:gd name="T44" fmla="*/ 79 w 117"/>
                    <a:gd name="T45" fmla="*/ 115 h 118"/>
                    <a:gd name="T46" fmla="*/ 93 w 117"/>
                    <a:gd name="T47" fmla="*/ 115 h 118"/>
                    <a:gd name="T48" fmla="*/ 94 w 117"/>
                    <a:gd name="T49" fmla="*/ 116 h 118"/>
                    <a:gd name="T50" fmla="*/ 98 w 117"/>
                    <a:gd name="T51" fmla="*/ 118 h 118"/>
                    <a:gd name="T52" fmla="*/ 99 w 117"/>
                    <a:gd name="T53" fmla="*/ 117 h 118"/>
                    <a:gd name="T54" fmla="*/ 105 w 117"/>
                    <a:gd name="T55" fmla="*/ 113 h 118"/>
                    <a:gd name="T56" fmla="*/ 108 w 117"/>
                    <a:gd name="T57" fmla="*/ 110 h 118"/>
                    <a:gd name="T58" fmla="*/ 112 w 117"/>
                    <a:gd name="T59" fmla="*/ 105 h 118"/>
                    <a:gd name="T60" fmla="*/ 114 w 117"/>
                    <a:gd name="T61" fmla="*/ 105 h 118"/>
                    <a:gd name="T62" fmla="*/ 116 w 117"/>
                    <a:gd name="T63" fmla="*/ 102 h 118"/>
                    <a:gd name="T64" fmla="*/ 117 w 117"/>
                    <a:gd name="T65" fmla="*/ 102 h 118"/>
                    <a:gd name="T66" fmla="*/ 117 w 117"/>
                    <a:gd name="T67" fmla="*/ 98 h 118"/>
                    <a:gd name="T68" fmla="*/ 115 w 117"/>
                    <a:gd name="T69" fmla="*/ 93 h 118"/>
                    <a:gd name="T70" fmla="*/ 112 w 117"/>
                    <a:gd name="T71" fmla="*/ 86 h 118"/>
                    <a:gd name="T72" fmla="*/ 105 w 117"/>
                    <a:gd name="T73" fmla="*/ 74 h 118"/>
                    <a:gd name="T74" fmla="*/ 100 w 117"/>
                    <a:gd name="T75" fmla="*/ 63 h 118"/>
                    <a:gd name="T76" fmla="*/ 97 w 117"/>
                    <a:gd name="T77" fmla="*/ 58 h 118"/>
                    <a:gd name="T78" fmla="*/ 94 w 117"/>
                    <a:gd name="T79" fmla="*/ 51 h 118"/>
                    <a:gd name="T80" fmla="*/ 92 w 117"/>
                    <a:gd name="T81" fmla="*/ 45 h 118"/>
                    <a:gd name="T82" fmla="*/ 87 w 117"/>
                    <a:gd name="T83" fmla="*/ 40 h 118"/>
                    <a:gd name="T84" fmla="*/ 81 w 117"/>
                    <a:gd name="T85" fmla="*/ 18 h 118"/>
                    <a:gd name="T86" fmla="*/ 83 w 117"/>
                    <a:gd name="T87" fmla="*/ 16 h 118"/>
                    <a:gd name="T88" fmla="*/ 84 w 117"/>
                    <a:gd name="T89" fmla="*/ 16 h 118"/>
                    <a:gd name="T90" fmla="*/ 91 w 117"/>
                    <a:gd name="T91" fmla="*/ 28 h 118"/>
                    <a:gd name="T92" fmla="*/ 93 w 117"/>
                    <a:gd name="T93" fmla="*/ 31 h 118"/>
                    <a:gd name="T94" fmla="*/ 102 w 117"/>
                    <a:gd name="T95" fmla="*/ 45 h 118"/>
                    <a:gd name="T96" fmla="*/ 105 w 117"/>
                    <a:gd name="T97" fmla="*/ 35 h 118"/>
                    <a:gd name="T98" fmla="*/ 108 w 117"/>
                    <a:gd name="T99" fmla="*/ 29 h 118"/>
                    <a:gd name="T100" fmla="*/ 108 w 117"/>
                    <a:gd name="T101" fmla="*/ 28 h 118"/>
                    <a:gd name="T102" fmla="*/ 108 w 117"/>
                    <a:gd name="T103" fmla="*/ 26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7" h="118">
                      <a:moveTo>
                        <a:pt x="108" y="26"/>
                      </a:move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8" y="8"/>
                      </a:cubicBezTo>
                      <a:cubicBezTo>
                        <a:pt x="96" y="7"/>
                        <a:pt x="93" y="7"/>
                        <a:pt x="91" y="7"/>
                      </a:cubicBezTo>
                      <a:cubicBezTo>
                        <a:pt x="85" y="9"/>
                        <a:pt x="81" y="7"/>
                        <a:pt x="75" y="4"/>
                      </a:cubicBezTo>
                      <a:cubicBezTo>
                        <a:pt x="74" y="4"/>
                        <a:pt x="73" y="3"/>
                        <a:pt x="70" y="3"/>
                      </a:cubicBezTo>
                      <a:cubicBezTo>
                        <a:pt x="63" y="3"/>
                        <a:pt x="55" y="6"/>
                        <a:pt x="54" y="7"/>
                      </a:cubicBezTo>
                      <a:cubicBezTo>
                        <a:pt x="52" y="11"/>
                        <a:pt x="45" y="12"/>
                        <a:pt x="39" y="9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3" y="7"/>
                        <a:pt x="27" y="4"/>
                        <a:pt x="19" y="3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2" y="6"/>
                        <a:pt x="3" y="8"/>
                      </a:cubicBezTo>
                      <a:cubicBezTo>
                        <a:pt x="3" y="10"/>
                        <a:pt x="4" y="13"/>
                        <a:pt x="1" y="15"/>
                      </a:cubicBezTo>
                      <a:cubicBezTo>
                        <a:pt x="0" y="17"/>
                        <a:pt x="0" y="19"/>
                        <a:pt x="1" y="23"/>
                      </a:cubicBezTo>
                      <a:cubicBezTo>
                        <a:pt x="1" y="25"/>
                        <a:pt x="2" y="28"/>
                        <a:pt x="2" y="31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68" y="116"/>
                        <a:pt x="68" y="116"/>
                        <a:pt x="68" y="116"/>
                      </a:cubicBezTo>
                      <a:cubicBezTo>
                        <a:pt x="71" y="113"/>
                        <a:pt x="71" y="113"/>
                        <a:pt x="71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6" y="113"/>
                        <a:pt x="77" y="114"/>
                        <a:pt x="79" y="115"/>
                      </a:cubicBezTo>
                      <a:cubicBezTo>
                        <a:pt x="93" y="115"/>
                        <a:pt x="93" y="115"/>
                        <a:pt x="93" y="115"/>
                      </a:cubicBezTo>
                      <a:cubicBezTo>
                        <a:pt x="94" y="116"/>
                        <a:pt x="94" y="116"/>
                        <a:pt x="94" y="116"/>
                      </a:cubicBezTo>
                      <a:cubicBezTo>
                        <a:pt x="95" y="116"/>
                        <a:pt x="96" y="118"/>
                        <a:pt x="98" y="118"/>
                      </a:cubicBezTo>
                      <a:cubicBezTo>
                        <a:pt x="99" y="118"/>
                        <a:pt x="99" y="118"/>
                        <a:pt x="99" y="117"/>
                      </a:cubicBezTo>
                      <a:cubicBezTo>
                        <a:pt x="100" y="116"/>
                        <a:pt x="101" y="113"/>
                        <a:pt x="105" y="113"/>
                      </a:cubicBezTo>
                      <a:cubicBezTo>
                        <a:pt x="106" y="113"/>
                        <a:pt x="107" y="112"/>
                        <a:pt x="108" y="110"/>
                      </a:cubicBezTo>
                      <a:cubicBezTo>
                        <a:pt x="109" y="108"/>
                        <a:pt x="110" y="105"/>
                        <a:pt x="112" y="105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5" y="105"/>
                        <a:pt x="115" y="104"/>
                        <a:pt x="116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0"/>
                        <a:pt x="117" y="99"/>
                        <a:pt x="117" y="98"/>
                      </a:cubicBezTo>
                      <a:cubicBezTo>
                        <a:pt x="117" y="95"/>
                        <a:pt x="117" y="95"/>
                        <a:pt x="115" y="93"/>
                      </a:cubicBezTo>
                      <a:cubicBezTo>
                        <a:pt x="114" y="92"/>
                        <a:pt x="113" y="90"/>
                        <a:pt x="112" y="86"/>
                      </a:cubicBezTo>
                      <a:cubicBezTo>
                        <a:pt x="111" y="83"/>
                        <a:pt x="108" y="78"/>
                        <a:pt x="105" y="74"/>
                      </a:cubicBezTo>
                      <a:cubicBezTo>
                        <a:pt x="102" y="68"/>
                        <a:pt x="100" y="65"/>
                        <a:pt x="100" y="63"/>
                      </a:cubicBezTo>
                      <a:cubicBezTo>
                        <a:pt x="99" y="61"/>
                        <a:pt x="98" y="60"/>
                        <a:pt x="97" y="58"/>
                      </a:cubicBezTo>
                      <a:cubicBezTo>
                        <a:pt x="96" y="56"/>
                        <a:pt x="94" y="54"/>
                        <a:pt x="94" y="51"/>
                      </a:cubicBezTo>
                      <a:cubicBezTo>
                        <a:pt x="94" y="49"/>
                        <a:pt x="94" y="48"/>
                        <a:pt x="92" y="45"/>
                      </a:cubicBezTo>
                      <a:cubicBezTo>
                        <a:pt x="90" y="44"/>
                        <a:pt x="89" y="42"/>
                        <a:pt x="87" y="40"/>
                      </a:cubicBezTo>
                      <a:cubicBezTo>
                        <a:pt x="82" y="32"/>
                        <a:pt x="80" y="21"/>
                        <a:pt x="81" y="18"/>
                      </a:cubicBezTo>
                      <a:cubicBezTo>
                        <a:pt x="82" y="16"/>
                        <a:pt x="82" y="16"/>
                        <a:pt x="83" y="16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6" y="16"/>
                        <a:pt x="87" y="18"/>
                        <a:pt x="91" y="28"/>
                      </a:cubicBezTo>
                      <a:cubicBezTo>
                        <a:pt x="92" y="30"/>
                        <a:pt x="92" y="31"/>
                        <a:pt x="93" y="31"/>
                      </a:cubicBezTo>
                      <a:cubicBezTo>
                        <a:pt x="96" y="39"/>
                        <a:pt x="101" y="45"/>
                        <a:pt x="102" y="45"/>
                      </a:cubicBezTo>
                      <a:cubicBezTo>
                        <a:pt x="103" y="44"/>
                        <a:pt x="105" y="38"/>
                        <a:pt x="105" y="35"/>
                      </a:cubicBezTo>
                      <a:cubicBezTo>
                        <a:pt x="106" y="32"/>
                        <a:pt x="107" y="30"/>
                        <a:pt x="108" y="29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8" name="Rectangle 1610"/>
                <p:cNvSpPr>
                  <a:spLocks noChangeArrowheads="1"/>
                </p:cNvSpPr>
                <p:nvPr/>
              </p:nvSpPr>
              <p:spPr bwMode="auto">
                <a:xfrm>
                  <a:off x="1935" y="261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9" name="Freeform 1611"/>
                <p:cNvSpPr>
                  <a:spLocks/>
                </p:cNvSpPr>
                <p:nvPr/>
              </p:nvSpPr>
              <p:spPr bwMode="auto">
                <a:xfrm>
                  <a:off x="1766" y="2950"/>
                  <a:ext cx="56" cy="63"/>
                </a:xfrm>
                <a:custGeom>
                  <a:avLst/>
                  <a:gdLst>
                    <a:gd name="T0" fmla="*/ 29 w 58"/>
                    <a:gd name="T1" fmla="*/ 0 h 66"/>
                    <a:gd name="T2" fmla="*/ 29 w 58"/>
                    <a:gd name="T3" fmla="*/ 3 h 66"/>
                    <a:gd name="T4" fmla="*/ 29 w 58"/>
                    <a:gd name="T5" fmla="*/ 5 h 66"/>
                    <a:gd name="T6" fmla="*/ 29 w 58"/>
                    <a:gd name="T7" fmla="*/ 8 h 66"/>
                    <a:gd name="T8" fmla="*/ 29 w 58"/>
                    <a:gd name="T9" fmla="*/ 10 h 66"/>
                    <a:gd name="T10" fmla="*/ 29 w 58"/>
                    <a:gd name="T11" fmla="*/ 11 h 66"/>
                    <a:gd name="T12" fmla="*/ 29 w 58"/>
                    <a:gd name="T13" fmla="*/ 13 h 66"/>
                    <a:gd name="T14" fmla="*/ 29 w 58"/>
                    <a:gd name="T15" fmla="*/ 13 h 66"/>
                    <a:gd name="T16" fmla="*/ 29 w 58"/>
                    <a:gd name="T17" fmla="*/ 15 h 66"/>
                    <a:gd name="T18" fmla="*/ 12 w 58"/>
                    <a:gd name="T19" fmla="*/ 16 h 66"/>
                    <a:gd name="T20" fmla="*/ 11 w 58"/>
                    <a:gd name="T21" fmla="*/ 16 h 66"/>
                    <a:gd name="T22" fmla="*/ 10 w 58"/>
                    <a:gd name="T23" fmla="*/ 16 h 66"/>
                    <a:gd name="T24" fmla="*/ 9 w 58"/>
                    <a:gd name="T25" fmla="*/ 16 h 66"/>
                    <a:gd name="T26" fmla="*/ 7 w 58"/>
                    <a:gd name="T27" fmla="*/ 17 h 66"/>
                    <a:gd name="T28" fmla="*/ 7 w 58"/>
                    <a:gd name="T29" fmla="*/ 19 h 66"/>
                    <a:gd name="T30" fmla="*/ 11 w 58"/>
                    <a:gd name="T31" fmla="*/ 24 h 66"/>
                    <a:gd name="T32" fmla="*/ 5 w 58"/>
                    <a:gd name="T33" fmla="*/ 28 h 66"/>
                    <a:gd name="T34" fmla="*/ 2 w 58"/>
                    <a:gd name="T35" fmla="*/ 39 h 66"/>
                    <a:gd name="T36" fmla="*/ 13 w 58"/>
                    <a:gd name="T37" fmla="*/ 54 h 66"/>
                    <a:gd name="T38" fmla="*/ 23 w 58"/>
                    <a:gd name="T39" fmla="*/ 66 h 66"/>
                    <a:gd name="T40" fmla="*/ 23 w 58"/>
                    <a:gd name="T41" fmla="*/ 66 h 66"/>
                    <a:gd name="T42" fmla="*/ 25 w 58"/>
                    <a:gd name="T43" fmla="*/ 65 h 66"/>
                    <a:gd name="T44" fmla="*/ 26 w 58"/>
                    <a:gd name="T45" fmla="*/ 64 h 66"/>
                    <a:gd name="T46" fmla="*/ 30 w 58"/>
                    <a:gd name="T47" fmla="*/ 64 h 66"/>
                    <a:gd name="T48" fmla="*/ 28 w 58"/>
                    <a:gd name="T49" fmla="*/ 57 h 66"/>
                    <a:gd name="T50" fmla="*/ 34 w 58"/>
                    <a:gd name="T51" fmla="*/ 50 h 66"/>
                    <a:gd name="T52" fmla="*/ 37 w 58"/>
                    <a:gd name="T53" fmla="*/ 48 h 66"/>
                    <a:gd name="T54" fmla="*/ 46 w 58"/>
                    <a:gd name="T55" fmla="*/ 48 h 66"/>
                    <a:gd name="T56" fmla="*/ 52 w 58"/>
                    <a:gd name="T57" fmla="*/ 51 h 66"/>
                    <a:gd name="T58" fmla="*/ 58 w 58"/>
                    <a:gd name="T59" fmla="*/ 41 h 66"/>
                    <a:gd name="T60" fmla="*/ 56 w 58"/>
                    <a:gd name="T61" fmla="*/ 31 h 66"/>
                    <a:gd name="T62" fmla="*/ 54 w 58"/>
                    <a:gd name="T63" fmla="*/ 18 h 66"/>
                    <a:gd name="T64" fmla="*/ 55 w 58"/>
                    <a:gd name="T65" fmla="*/ 12 h 66"/>
                    <a:gd name="T66" fmla="*/ 46 w 58"/>
                    <a:gd name="T67" fmla="*/ 13 h 66"/>
                    <a:gd name="T68" fmla="*/ 45 w 58"/>
                    <a:gd name="T69" fmla="*/ 13 h 66"/>
                    <a:gd name="T70" fmla="*/ 44 w 58"/>
                    <a:gd name="T71" fmla="*/ 13 h 66"/>
                    <a:gd name="T72" fmla="*/ 43 w 58"/>
                    <a:gd name="T73" fmla="*/ 12 h 66"/>
                    <a:gd name="T74" fmla="*/ 43 w 58"/>
                    <a:gd name="T75" fmla="*/ 11 h 66"/>
                    <a:gd name="T76" fmla="*/ 43 w 58"/>
                    <a:gd name="T77" fmla="*/ 9 h 66"/>
                    <a:gd name="T78" fmla="*/ 43 w 58"/>
                    <a:gd name="T79" fmla="*/ 7 h 66"/>
                    <a:gd name="T80" fmla="*/ 44 w 58"/>
                    <a:gd name="T81" fmla="*/ 4 h 66"/>
                    <a:gd name="T82" fmla="*/ 44 w 58"/>
                    <a:gd name="T8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8" h="66">
                      <a:moveTo>
                        <a:pt x="30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9" y="3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7"/>
                      </a:cubicBezTo>
                      <a:cubicBezTo>
                        <a:pt x="29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10"/>
                      </a:cubicBezTo>
                      <a:cubicBezTo>
                        <a:pt x="29" y="10"/>
                        <a:pt x="29" y="10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6"/>
                        <a:pt x="14" y="16"/>
                        <a:pt x="12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9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9" y="20"/>
                        <a:pt x="10" y="21"/>
                        <a:pt x="11" y="22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0" y="26"/>
                        <a:pt x="8" y="26"/>
                        <a:pt x="7" y="27"/>
                      </a:cubicBezTo>
                      <a:cubicBezTo>
                        <a:pt x="6" y="27"/>
                        <a:pt x="5" y="27"/>
                        <a:pt x="5" y="28"/>
                      </a:cubicBezTo>
                      <a:cubicBezTo>
                        <a:pt x="5" y="30"/>
                        <a:pt x="3" y="33"/>
                        <a:pt x="0" y="36"/>
                      </a:cubicBezTo>
                      <a:cubicBezTo>
                        <a:pt x="0" y="37"/>
                        <a:pt x="2" y="38"/>
                        <a:pt x="2" y="39"/>
                      </a:cubicBezTo>
                      <a:cubicBezTo>
                        <a:pt x="4" y="42"/>
                        <a:pt x="5" y="43"/>
                        <a:pt x="6" y="45"/>
                      </a:cubicBezTo>
                      <a:cubicBezTo>
                        <a:pt x="6" y="46"/>
                        <a:pt x="7" y="48"/>
                        <a:pt x="13" y="54"/>
                      </a:cubicBezTo>
                      <a:cubicBezTo>
                        <a:pt x="16" y="56"/>
                        <a:pt x="17" y="58"/>
                        <a:pt x="18" y="60"/>
                      </a:cubicBezTo>
                      <a:cubicBezTo>
                        <a:pt x="19" y="62"/>
                        <a:pt x="20" y="64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5" y="65"/>
                      </a:cubicBezTo>
                      <a:cubicBezTo>
                        <a:pt x="25" y="64"/>
                        <a:pt x="25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8" y="64"/>
                        <a:pt x="28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3"/>
                        <a:pt x="29" y="61"/>
                        <a:pt x="29" y="59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7" y="55"/>
                        <a:pt x="27" y="53"/>
                        <a:pt x="28" y="52"/>
                      </a:cubicBezTo>
                      <a:cubicBezTo>
                        <a:pt x="30" y="50"/>
                        <a:pt x="33" y="50"/>
                        <a:pt x="34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48"/>
                        <a:pt x="37" y="48"/>
                      </a:cubicBezTo>
                      <a:cubicBezTo>
                        <a:pt x="38" y="46"/>
                        <a:pt x="39" y="44"/>
                        <a:pt x="42" y="44"/>
                      </a:cubicBezTo>
                      <a:cubicBezTo>
                        <a:pt x="44" y="44"/>
                        <a:pt x="45" y="46"/>
                        <a:pt x="46" y="48"/>
                      </a:cubicBezTo>
                      <a:cubicBezTo>
                        <a:pt x="47" y="49"/>
                        <a:pt x="47" y="50"/>
                        <a:pt x="48" y="51"/>
                      </a:cubicBezTo>
                      <a:cubicBezTo>
                        <a:pt x="49" y="50"/>
                        <a:pt x="51" y="51"/>
                        <a:pt x="52" y="51"/>
                      </a:cubicBezTo>
                      <a:cubicBezTo>
                        <a:pt x="54" y="52"/>
                        <a:pt x="54" y="52"/>
                        <a:pt x="56" y="52"/>
                      </a:cubicBezTo>
                      <a:cubicBezTo>
                        <a:pt x="58" y="52"/>
                        <a:pt x="58" y="44"/>
                        <a:pt x="58" y="41"/>
                      </a:cubicBezTo>
                      <a:cubicBezTo>
                        <a:pt x="58" y="40"/>
                        <a:pt x="58" y="39"/>
                        <a:pt x="58" y="38"/>
                      </a:cubicBezTo>
                      <a:cubicBezTo>
                        <a:pt x="58" y="34"/>
                        <a:pt x="58" y="32"/>
                        <a:pt x="56" y="31"/>
                      </a:cubicBezTo>
                      <a:cubicBezTo>
                        <a:pt x="53" y="29"/>
                        <a:pt x="51" y="26"/>
                        <a:pt x="51" y="23"/>
                      </a:cubicBezTo>
                      <a:cubicBezTo>
                        <a:pt x="51" y="21"/>
                        <a:pt x="52" y="19"/>
                        <a:pt x="54" y="18"/>
                      </a:cubicBezTo>
                      <a:cubicBezTo>
                        <a:pt x="55" y="17"/>
                        <a:pt x="56" y="16"/>
                        <a:pt x="56" y="15"/>
                      </a:cubicBezTo>
                      <a:cubicBezTo>
                        <a:pt x="56" y="14"/>
                        <a:pt x="56" y="13"/>
                        <a:pt x="55" y="12"/>
                      </a:cubicBezTo>
                      <a:cubicBezTo>
                        <a:pt x="54" y="12"/>
                        <a:pt x="51" y="12"/>
                        <a:pt x="49" y="13"/>
                      </a:cubicBezTo>
                      <a:cubicBezTo>
                        <a:pt x="48" y="13"/>
                        <a:pt x="47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8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4" y="5"/>
                      </a:cubicBezTo>
                      <a:cubicBezTo>
                        <a:pt x="44" y="5"/>
                        <a:pt x="44" y="4"/>
                        <a:pt x="44" y="4"/>
                      </a:cubicBezTo>
                      <a:cubicBezTo>
                        <a:pt x="44" y="3"/>
                        <a:pt x="44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37" y="1"/>
                        <a:pt x="31" y="0"/>
                        <a:pt x="3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0" name="Freeform 1612"/>
                <p:cNvSpPr>
                  <a:spLocks/>
                </p:cNvSpPr>
                <p:nvPr/>
              </p:nvSpPr>
              <p:spPr bwMode="auto">
                <a:xfrm>
                  <a:off x="1795" y="2950"/>
                  <a:ext cx="13" cy="1"/>
                </a:xfrm>
                <a:custGeom>
                  <a:avLst/>
                  <a:gdLst>
                    <a:gd name="T0" fmla="*/ 14 w 14"/>
                    <a:gd name="T1" fmla="*/ 1 h 1"/>
                    <a:gd name="T2" fmla="*/ 0 w 14"/>
                    <a:gd name="T3" fmla="*/ 0 h 1"/>
                    <a:gd name="T4" fmla="*/ 0 w 14"/>
                    <a:gd name="T5" fmla="*/ 0 h 1"/>
                    <a:gd name="T6" fmla="*/ 14 w 1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">
                      <a:moveTo>
                        <a:pt x="14" y="1"/>
                      </a:moveTo>
                      <a:cubicBezTo>
                        <a:pt x="7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7" y="1"/>
                        <a:pt x="14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1" name="Freeform 1613"/>
                <p:cNvSpPr>
                  <a:spLocks/>
                </p:cNvSpPr>
                <p:nvPr/>
              </p:nvSpPr>
              <p:spPr bwMode="auto">
                <a:xfrm>
                  <a:off x="1772" y="2952"/>
                  <a:ext cx="18" cy="9"/>
                </a:xfrm>
                <a:custGeom>
                  <a:avLst/>
                  <a:gdLst>
                    <a:gd name="T0" fmla="*/ 6 w 19"/>
                    <a:gd name="T1" fmla="*/ 0 h 10"/>
                    <a:gd name="T2" fmla="*/ 6 w 19"/>
                    <a:gd name="T3" fmla="*/ 3 h 10"/>
                    <a:gd name="T4" fmla="*/ 1 w 19"/>
                    <a:gd name="T5" fmla="*/ 7 h 10"/>
                    <a:gd name="T6" fmla="*/ 0 w 19"/>
                    <a:gd name="T7" fmla="*/ 8 h 10"/>
                    <a:gd name="T8" fmla="*/ 0 w 19"/>
                    <a:gd name="T9" fmla="*/ 8 h 10"/>
                    <a:gd name="T10" fmla="*/ 3 w 19"/>
                    <a:gd name="T11" fmla="*/ 10 h 10"/>
                    <a:gd name="T12" fmla="*/ 3 w 19"/>
                    <a:gd name="T13" fmla="*/ 10 h 10"/>
                    <a:gd name="T14" fmla="*/ 5 w 19"/>
                    <a:gd name="T15" fmla="*/ 10 h 10"/>
                    <a:gd name="T16" fmla="*/ 5 w 19"/>
                    <a:gd name="T17" fmla="*/ 10 h 10"/>
                    <a:gd name="T18" fmla="*/ 5 w 19"/>
                    <a:gd name="T19" fmla="*/ 10 h 10"/>
                    <a:gd name="T20" fmla="*/ 5 w 19"/>
                    <a:gd name="T21" fmla="*/ 10 h 10"/>
                    <a:gd name="T22" fmla="*/ 6 w 19"/>
                    <a:gd name="T23" fmla="*/ 10 h 10"/>
                    <a:gd name="T24" fmla="*/ 19 w 19"/>
                    <a:gd name="T25" fmla="*/ 10 h 10"/>
                    <a:gd name="T26" fmla="*/ 19 w 19"/>
                    <a:gd name="T27" fmla="*/ 8 h 10"/>
                    <a:gd name="T28" fmla="*/ 19 w 19"/>
                    <a:gd name="T29" fmla="*/ 7 h 10"/>
                    <a:gd name="T30" fmla="*/ 19 w 19"/>
                    <a:gd name="T31" fmla="*/ 5 h 10"/>
                    <a:gd name="T32" fmla="*/ 19 w 19"/>
                    <a:gd name="T33" fmla="*/ 4 h 10"/>
                    <a:gd name="T34" fmla="*/ 19 w 19"/>
                    <a:gd name="T35" fmla="*/ 2 h 10"/>
                    <a:gd name="T36" fmla="*/ 19 w 19"/>
                    <a:gd name="T37" fmla="*/ 0 h 10"/>
                    <a:gd name="T38" fmla="*/ 19 w 19"/>
                    <a:gd name="T39" fmla="*/ 0 h 10"/>
                    <a:gd name="T40" fmla="*/ 19 w 19"/>
                    <a:gd name="T41" fmla="*/ 0 h 10"/>
                    <a:gd name="T42" fmla="*/ 6 w 19"/>
                    <a:gd name="T4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10">
                      <a:moveTo>
                        <a:pt x="6" y="0"/>
                      </a:move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5" y="5"/>
                        <a:pt x="3" y="7"/>
                        <a:pt x="1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8" y="10"/>
                        <a:pt x="16" y="10"/>
                        <a:pt x="19" y="10"/>
                      </a:cubicBezTo>
                      <a:cubicBezTo>
                        <a:pt x="19" y="9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4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9" y="1"/>
                        <a:pt x="19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2" name="Freeform 1614"/>
                <p:cNvSpPr>
                  <a:spLocks/>
                </p:cNvSpPr>
                <p:nvPr/>
              </p:nvSpPr>
              <p:spPr bwMode="auto">
                <a:xfrm>
                  <a:off x="1790" y="29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3" name="Freeform 1615"/>
                <p:cNvSpPr>
                  <a:spLocks/>
                </p:cNvSpPr>
                <p:nvPr/>
              </p:nvSpPr>
              <p:spPr bwMode="auto">
                <a:xfrm>
                  <a:off x="1790" y="295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4" name="Freeform 1616"/>
                <p:cNvSpPr>
                  <a:spLocks/>
                </p:cNvSpPr>
                <p:nvPr/>
              </p:nvSpPr>
              <p:spPr bwMode="auto">
                <a:xfrm>
                  <a:off x="1775" y="296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5" name="Freeform 1617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6" name="Freeform 1618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7" name="Freeform 1619"/>
                <p:cNvSpPr>
                  <a:spLocks/>
                </p:cNvSpPr>
                <p:nvPr/>
              </p:nvSpPr>
              <p:spPr bwMode="auto">
                <a:xfrm>
                  <a:off x="1790" y="295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8" name="Freeform 1620"/>
                <p:cNvSpPr>
                  <a:spLocks/>
                </p:cNvSpPr>
                <p:nvPr/>
              </p:nvSpPr>
              <p:spPr bwMode="auto">
                <a:xfrm>
                  <a:off x="1790" y="295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9" name="Freeform 1621"/>
                <p:cNvSpPr>
                  <a:spLocks/>
                </p:cNvSpPr>
                <p:nvPr/>
              </p:nvSpPr>
              <p:spPr bwMode="auto">
                <a:xfrm>
                  <a:off x="1791" y="2935"/>
                  <a:ext cx="71" cy="90"/>
                </a:xfrm>
                <a:custGeom>
                  <a:avLst/>
                  <a:gdLst>
                    <a:gd name="T0" fmla="*/ 62 w 74"/>
                    <a:gd name="T1" fmla="*/ 2 h 95"/>
                    <a:gd name="T2" fmla="*/ 54 w 74"/>
                    <a:gd name="T3" fmla="*/ 11 h 95"/>
                    <a:gd name="T4" fmla="*/ 54 w 74"/>
                    <a:gd name="T5" fmla="*/ 11 h 95"/>
                    <a:gd name="T6" fmla="*/ 51 w 74"/>
                    <a:gd name="T7" fmla="*/ 21 h 95"/>
                    <a:gd name="T8" fmla="*/ 51 w 74"/>
                    <a:gd name="T9" fmla="*/ 24 h 95"/>
                    <a:gd name="T10" fmla="*/ 34 w 74"/>
                    <a:gd name="T11" fmla="*/ 17 h 95"/>
                    <a:gd name="T12" fmla="*/ 29 w 74"/>
                    <a:gd name="T13" fmla="*/ 17 h 95"/>
                    <a:gd name="T14" fmla="*/ 26 w 74"/>
                    <a:gd name="T15" fmla="*/ 17 h 95"/>
                    <a:gd name="T16" fmla="*/ 23 w 74"/>
                    <a:gd name="T17" fmla="*/ 17 h 95"/>
                    <a:gd name="T18" fmla="*/ 22 w 74"/>
                    <a:gd name="T19" fmla="*/ 20 h 95"/>
                    <a:gd name="T20" fmla="*/ 21 w 74"/>
                    <a:gd name="T21" fmla="*/ 22 h 95"/>
                    <a:gd name="T22" fmla="*/ 21 w 74"/>
                    <a:gd name="T23" fmla="*/ 24 h 95"/>
                    <a:gd name="T24" fmla="*/ 21 w 74"/>
                    <a:gd name="T25" fmla="*/ 25 h 95"/>
                    <a:gd name="T26" fmla="*/ 31 w 74"/>
                    <a:gd name="T27" fmla="*/ 25 h 95"/>
                    <a:gd name="T28" fmla="*/ 30 w 74"/>
                    <a:gd name="T29" fmla="*/ 38 h 95"/>
                    <a:gd name="T30" fmla="*/ 32 w 74"/>
                    <a:gd name="T31" fmla="*/ 43 h 95"/>
                    <a:gd name="T32" fmla="*/ 36 w 74"/>
                    <a:gd name="T33" fmla="*/ 57 h 95"/>
                    <a:gd name="T34" fmla="*/ 25 w 74"/>
                    <a:gd name="T35" fmla="*/ 71 h 95"/>
                    <a:gd name="T36" fmla="*/ 21 w 74"/>
                    <a:gd name="T37" fmla="*/ 71 h 95"/>
                    <a:gd name="T38" fmla="*/ 16 w 74"/>
                    <a:gd name="T39" fmla="*/ 64 h 95"/>
                    <a:gd name="T40" fmla="*/ 11 w 74"/>
                    <a:gd name="T41" fmla="*/ 70 h 95"/>
                    <a:gd name="T42" fmla="*/ 5 w 74"/>
                    <a:gd name="T43" fmla="*/ 70 h 95"/>
                    <a:gd name="T44" fmla="*/ 6 w 74"/>
                    <a:gd name="T45" fmla="*/ 74 h 95"/>
                    <a:gd name="T46" fmla="*/ 2 w 74"/>
                    <a:gd name="T47" fmla="*/ 84 h 95"/>
                    <a:gd name="T48" fmla="*/ 1 w 74"/>
                    <a:gd name="T49" fmla="*/ 84 h 95"/>
                    <a:gd name="T50" fmla="*/ 0 w 74"/>
                    <a:gd name="T51" fmla="*/ 85 h 95"/>
                    <a:gd name="T52" fmla="*/ 9 w 74"/>
                    <a:gd name="T53" fmla="*/ 94 h 95"/>
                    <a:gd name="T54" fmla="*/ 12 w 74"/>
                    <a:gd name="T55" fmla="*/ 93 h 95"/>
                    <a:gd name="T56" fmla="*/ 13 w 74"/>
                    <a:gd name="T57" fmla="*/ 92 h 95"/>
                    <a:gd name="T58" fmla="*/ 15 w 74"/>
                    <a:gd name="T59" fmla="*/ 91 h 95"/>
                    <a:gd name="T60" fmla="*/ 16 w 74"/>
                    <a:gd name="T61" fmla="*/ 91 h 95"/>
                    <a:gd name="T62" fmla="*/ 17 w 74"/>
                    <a:gd name="T63" fmla="*/ 90 h 95"/>
                    <a:gd name="T64" fmla="*/ 18 w 74"/>
                    <a:gd name="T65" fmla="*/ 90 h 95"/>
                    <a:gd name="T66" fmla="*/ 18 w 74"/>
                    <a:gd name="T67" fmla="*/ 90 h 95"/>
                    <a:gd name="T68" fmla="*/ 21 w 74"/>
                    <a:gd name="T69" fmla="*/ 92 h 95"/>
                    <a:gd name="T70" fmla="*/ 32 w 74"/>
                    <a:gd name="T71" fmla="*/ 89 h 95"/>
                    <a:gd name="T72" fmla="*/ 38 w 74"/>
                    <a:gd name="T73" fmla="*/ 91 h 95"/>
                    <a:gd name="T74" fmla="*/ 45 w 74"/>
                    <a:gd name="T75" fmla="*/ 89 h 95"/>
                    <a:gd name="T76" fmla="*/ 45 w 74"/>
                    <a:gd name="T77" fmla="*/ 87 h 95"/>
                    <a:gd name="T78" fmla="*/ 49 w 74"/>
                    <a:gd name="T79" fmla="*/ 81 h 95"/>
                    <a:gd name="T80" fmla="*/ 50 w 74"/>
                    <a:gd name="T81" fmla="*/ 65 h 95"/>
                    <a:gd name="T82" fmla="*/ 55 w 74"/>
                    <a:gd name="T83" fmla="*/ 53 h 95"/>
                    <a:gd name="T84" fmla="*/ 64 w 74"/>
                    <a:gd name="T85" fmla="*/ 35 h 95"/>
                    <a:gd name="T86" fmla="*/ 71 w 74"/>
                    <a:gd name="T87" fmla="*/ 12 h 95"/>
                    <a:gd name="T88" fmla="*/ 73 w 74"/>
                    <a:gd name="T89" fmla="*/ 9 h 95"/>
                    <a:gd name="T90" fmla="*/ 74 w 74"/>
                    <a:gd name="T91" fmla="*/ 6 h 95"/>
                    <a:gd name="T92" fmla="*/ 74 w 74"/>
                    <a:gd name="T93" fmla="*/ 4 h 95"/>
                    <a:gd name="T94" fmla="*/ 74 w 74"/>
                    <a:gd name="T95" fmla="*/ 2 h 95"/>
                    <a:gd name="T96" fmla="*/ 66 w 74"/>
                    <a:gd name="T9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4" h="95">
                      <a:moveTo>
                        <a:pt x="66" y="0"/>
                      </a:moveTo>
                      <a:cubicBezTo>
                        <a:pt x="62" y="2"/>
                        <a:pt x="62" y="2"/>
                        <a:pt x="62" y="2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5"/>
                        <a:pt x="56" y="8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2" y="14"/>
                        <a:pt x="51" y="19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4" y="20"/>
                        <a:pt x="37" y="17"/>
                        <a:pt x="34" y="17"/>
                      </a:cubicBezTo>
                      <a:cubicBezTo>
                        <a:pt x="33" y="17"/>
                        <a:pt x="32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8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8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5" y="24"/>
                        <a:pt x="29" y="23"/>
                        <a:pt x="31" y="25"/>
                      </a:cubicBezTo>
                      <a:cubicBezTo>
                        <a:pt x="34" y="27"/>
                        <a:pt x="35" y="29"/>
                        <a:pt x="34" y="31"/>
                      </a:cubicBezTo>
                      <a:cubicBezTo>
                        <a:pt x="34" y="34"/>
                        <a:pt x="32" y="36"/>
                        <a:pt x="30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ubicBezTo>
                        <a:pt x="29" y="40"/>
                        <a:pt x="30" y="42"/>
                        <a:pt x="32" y="43"/>
                      </a:cubicBezTo>
                      <a:cubicBezTo>
                        <a:pt x="36" y="45"/>
                        <a:pt x="36" y="50"/>
                        <a:pt x="36" y="54"/>
                      </a:cubicBezTo>
                      <a:cubicBezTo>
                        <a:pt x="36" y="55"/>
                        <a:pt x="36" y="56"/>
                        <a:pt x="36" y="57"/>
                      </a:cubicBezTo>
                      <a:cubicBezTo>
                        <a:pt x="36" y="63"/>
                        <a:pt x="36" y="71"/>
                        <a:pt x="31" y="72"/>
                      </a:cubicBezTo>
                      <a:cubicBezTo>
                        <a:pt x="28" y="72"/>
                        <a:pt x="26" y="72"/>
                        <a:pt x="25" y="71"/>
                      </a:cubicBezTo>
                      <a:cubicBezTo>
                        <a:pt x="24" y="71"/>
                        <a:pt x="23" y="70"/>
                        <a:pt x="22" y="70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19" y="71"/>
                        <a:pt x="18" y="68"/>
                        <a:pt x="17" y="66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ubicBezTo>
                        <a:pt x="16" y="64"/>
                        <a:pt x="15" y="65"/>
                        <a:pt x="15" y="65"/>
                      </a:cubicBezTo>
                      <a:cubicBezTo>
                        <a:pt x="15" y="67"/>
                        <a:pt x="14" y="70"/>
                        <a:pt x="11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0"/>
                        <a:pt x="5" y="71"/>
                        <a:pt x="6" y="72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8" y="77"/>
                        <a:pt x="9" y="80"/>
                        <a:pt x="7" y="82"/>
                      </a:cubicBezTo>
                      <a:cubicBezTo>
                        <a:pt x="6" y="84"/>
                        <a:pt x="4" y="84"/>
                        <a:pt x="2" y="84"/>
                      </a:cubicBezTo>
                      <a:cubicBezTo>
                        <a:pt x="2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3" y="88"/>
                        <a:pt x="6" y="91"/>
                        <a:pt x="8" y="95"/>
                      </a:cubicBezTo>
                      <a:cubicBezTo>
                        <a:pt x="9" y="95"/>
                        <a:pt x="9" y="95"/>
                        <a:pt x="9" y="94"/>
                      </a:cubicBezTo>
                      <a:cubicBezTo>
                        <a:pt x="9" y="94"/>
                        <a:pt x="10" y="94"/>
                        <a:pt x="10" y="94"/>
                      </a:cubicBezTo>
                      <a:cubicBezTo>
                        <a:pt x="11" y="94"/>
                        <a:pt x="11" y="93"/>
                        <a:pt x="12" y="93"/>
                      </a:cubicBezTo>
                      <a:cubicBezTo>
                        <a:pt x="12" y="93"/>
                        <a:pt x="12" y="93"/>
                        <a:pt x="12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4" y="91"/>
                        <a:pt x="15" y="91"/>
                        <a:pt x="15" y="91"/>
                      </a:cubicBezTo>
                      <a:cubicBezTo>
                        <a:pt x="15" y="91"/>
                        <a:pt x="15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9" y="90"/>
                        <a:pt x="19" y="90"/>
                        <a:pt x="19" y="90"/>
                      </a:cubicBezTo>
                      <a:cubicBezTo>
                        <a:pt x="20" y="91"/>
                        <a:pt x="20" y="91"/>
                        <a:pt x="21" y="92"/>
                      </a:cubicBezTo>
                      <a:cubicBezTo>
                        <a:pt x="23" y="93"/>
                        <a:pt x="23" y="93"/>
                        <a:pt x="25" y="91"/>
                      </a:cubicBezTo>
                      <a:cubicBezTo>
                        <a:pt x="27" y="90"/>
                        <a:pt x="29" y="89"/>
                        <a:pt x="32" y="89"/>
                      </a:cubicBezTo>
                      <a:cubicBezTo>
                        <a:pt x="35" y="89"/>
                        <a:pt x="37" y="90"/>
                        <a:pt x="37" y="93"/>
                      </a:cubicBezTo>
                      <a:cubicBezTo>
                        <a:pt x="37" y="93"/>
                        <a:pt x="38" y="92"/>
                        <a:pt x="38" y="91"/>
                      </a:cubicBezTo>
                      <a:cubicBezTo>
                        <a:pt x="40" y="90"/>
                        <a:pt x="42" y="89"/>
                        <a:pt x="44" y="89"/>
                      </a:cubicBezTo>
                      <a:cubicBezTo>
                        <a:pt x="44" y="89"/>
                        <a:pt x="44" y="89"/>
                        <a:pt x="45" y="89"/>
                      </a:cubicBezTo>
                      <a:cubicBezTo>
                        <a:pt x="45" y="89"/>
                        <a:pt x="45" y="89"/>
                        <a:pt x="45" y="89"/>
                      </a:cubicBezTo>
                      <a:cubicBezTo>
                        <a:pt x="45" y="89"/>
                        <a:pt x="45" y="89"/>
                        <a:pt x="45" y="87"/>
                      </a:cubicBezTo>
                      <a:cubicBezTo>
                        <a:pt x="45" y="83"/>
                        <a:pt x="46" y="81"/>
                        <a:pt x="48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0"/>
                        <a:pt x="49" y="78"/>
                      </a:cubicBezTo>
                      <a:cubicBezTo>
                        <a:pt x="49" y="74"/>
                        <a:pt x="49" y="69"/>
                        <a:pt x="50" y="65"/>
                      </a:cubicBezTo>
                      <a:cubicBezTo>
                        <a:pt x="50" y="63"/>
                        <a:pt x="50" y="61"/>
                        <a:pt x="50" y="59"/>
                      </a:cubicBezTo>
                      <a:cubicBezTo>
                        <a:pt x="50" y="57"/>
                        <a:pt x="52" y="55"/>
                        <a:pt x="55" y="53"/>
                      </a:cubicBezTo>
                      <a:cubicBezTo>
                        <a:pt x="57" y="51"/>
                        <a:pt x="60" y="49"/>
                        <a:pt x="60" y="47"/>
                      </a:cubicBezTo>
                      <a:cubicBezTo>
                        <a:pt x="60" y="44"/>
                        <a:pt x="61" y="40"/>
                        <a:pt x="64" y="35"/>
                      </a:cubicBezTo>
                      <a:cubicBezTo>
                        <a:pt x="66" y="31"/>
                        <a:pt x="68" y="26"/>
                        <a:pt x="68" y="23"/>
                      </a:cubicBezTo>
                      <a:cubicBezTo>
                        <a:pt x="68" y="17"/>
                        <a:pt x="69" y="15"/>
                        <a:pt x="71" y="12"/>
                      </a:cubicBezTo>
                      <a:cubicBezTo>
                        <a:pt x="72" y="12"/>
                        <a:pt x="72" y="11"/>
                        <a:pt x="72" y="10"/>
                      </a:cubicBezTo>
                      <a:cubicBezTo>
                        <a:pt x="73" y="10"/>
                        <a:pt x="73" y="9"/>
                        <a:pt x="73" y="9"/>
                      </a:cubicBezTo>
                      <a:cubicBezTo>
                        <a:pt x="73" y="8"/>
                        <a:pt x="73" y="8"/>
                        <a:pt x="73" y="8"/>
                      </a:cubicBezTo>
                      <a:cubicBezTo>
                        <a:pt x="73" y="7"/>
                        <a:pt x="74" y="7"/>
                        <a:pt x="74" y="6"/>
                      </a:cubicBezTo>
                      <a:cubicBezTo>
                        <a:pt x="74" y="6"/>
                        <a:pt x="74" y="6"/>
                        <a:pt x="74" y="5"/>
                      </a:cubicBezTo>
                      <a:cubicBezTo>
                        <a:pt x="74" y="5"/>
                        <a:pt x="74" y="4"/>
                        <a:pt x="74" y="4"/>
                      </a:cubicBezTo>
                      <a:cubicBezTo>
                        <a:pt x="74" y="3"/>
                        <a:pt x="74" y="3"/>
                        <a:pt x="74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0" y="1"/>
                        <a:pt x="70" y="1"/>
                        <a:pt x="70" y="1"/>
                      </a:cubicBez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0" name="Freeform 1622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1" name="Freeform 1623"/>
                <p:cNvSpPr>
                  <a:spLocks/>
                </p:cNvSpPr>
                <p:nvPr/>
              </p:nvSpPr>
              <p:spPr bwMode="auto">
                <a:xfrm>
                  <a:off x="1854" y="2935"/>
                  <a:ext cx="4" cy="1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4 w 4"/>
                    <a:gd name="T5" fmla="*/ 1 h 1"/>
                    <a:gd name="T6" fmla="*/ 0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2" name="Freeform 1624"/>
                <p:cNvSpPr>
                  <a:spLocks/>
                </p:cNvSpPr>
                <p:nvPr/>
              </p:nvSpPr>
              <p:spPr bwMode="auto">
                <a:xfrm>
                  <a:off x="1813" y="29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3" name="Freeform 1625"/>
                <p:cNvSpPr>
                  <a:spLocks/>
                </p:cNvSpPr>
                <p:nvPr/>
              </p:nvSpPr>
              <p:spPr bwMode="auto">
                <a:xfrm>
                  <a:off x="1816" y="2951"/>
                  <a:ext cx="3" cy="0"/>
                </a:xfrm>
                <a:custGeom>
                  <a:avLst/>
                  <a:gdLst>
                    <a:gd name="T0" fmla="*/ 3 w 3"/>
                    <a:gd name="T1" fmla="*/ 3 w 3"/>
                    <a:gd name="T2" fmla="*/ 0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4" name="Freeform 1626"/>
                <p:cNvSpPr>
                  <a:spLocks/>
                </p:cNvSpPr>
                <p:nvPr/>
              </p:nvSpPr>
              <p:spPr bwMode="auto">
                <a:xfrm>
                  <a:off x="1840" y="2945"/>
                  <a:ext cx="3" cy="10"/>
                </a:xfrm>
                <a:custGeom>
                  <a:avLst/>
                  <a:gdLst>
                    <a:gd name="T0" fmla="*/ 0 w 3"/>
                    <a:gd name="T1" fmla="*/ 10 h 10"/>
                    <a:gd name="T2" fmla="*/ 0 w 3"/>
                    <a:gd name="T3" fmla="*/ 10 h 10"/>
                    <a:gd name="T4" fmla="*/ 0 w 3"/>
                    <a:gd name="T5" fmla="*/ 10 h 10"/>
                    <a:gd name="T6" fmla="*/ 3 w 3"/>
                    <a:gd name="T7" fmla="*/ 1 h 10"/>
                    <a:gd name="T8" fmla="*/ 3 w 3"/>
                    <a:gd name="T9" fmla="*/ 0 h 10"/>
                    <a:gd name="T10" fmla="*/ 3 w 3"/>
                    <a:gd name="T11" fmla="*/ 1 h 10"/>
                    <a:gd name="T12" fmla="*/ 0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8"/>
                        <a:pt x="1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4"/>
                        <a:pt x="0" y="8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5" name="Freeform 1627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6" name="Freeform 1628"/>
                <p:cNvSpPr>
                  <a:spLocks/>
                </p:cNvSpPr>
                <p:nvPr/>
              </p:nvSpPr>
              <p:spPr bwMode="auto">
                <a:xfrm>
                  <a:off x="1812" y="29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7" name="Freeform 1629"/>
                <p:cNvSpPr>
                  <a:spLocks/>
                </p:cNvSpPr>
                <p:nvPr/>
              </p:nvSpPr>
              <p:spPr bwMode="auto">
                <a:xfrm>
                  <a:off x="1811" y="295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8" name="Freeform 1630"/>
                <p:cNvSpPr>
                  <a:spLocks/>
                </p:cNvSpPr>
                <p:nvPr/>
              </p:nvSpPr>
              <p:spPr bwMode="auto">
                <a:xfrm>
                  <a:off x="1792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7" name="Group 1832"/>
              <p:cNvGrpSpPr>
                <a:grpSpLocks/>
              </p:cNvGrpSpPr>
              <p:nvPr/>
            </p:nvGrpSpPr>
            <p:grpSpPr bwMode="auto">
              <a:xfrm>
                <a:off x="1791" y="2634"/>
                <a:ext cx="411" cy="636"/>
                <a:chOff x="1791" y="2634"/>
                <a:chExt cx="411" cy="636"/>
              </a:xfrm>
              <a:grpFill/>
            </p:grpSpPr>
            <p:sp>
              <p:nvSpPr>
                <p:cNvPr id="1579" name="Freeform 1632"/>
                <p:cNvSpPr>
                  <a:spLocks/>
                </p:cNvSpPr>
                <p:nvPr/>
              </p:nvSpPr>
              <p:spPr bwMode="auto">
                <a:xfrm>
                  <a:off x="1811" y="29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0" name="Freeform 1633"/>
                <p:cNvSpPr>
                  <a:spLocks/>
                </p:cNvSpPr>
                <p:nvPr/>
              </p:nvSpPr>
              <p:spPr bwMode="auto">
                <a:xfrm>
                  <a:off x="1791" y="30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1" name="Freeform 1634"/>
                <p:cNvSpPr>
                  <a:spLocks/>
                </p:cNvSpPr>
                <p:nvPr/>
              </p:nvSpPr>
              <p:spPr bwMode="auto">
                <a:xfrm>
                  <a:off x="1902" y="2719"/>
                  <a:ext cx="172" cy="214"/>
                </a:xfrm>
                <a:custGeom>
                  <a:avLst/>
                  <a:gdLst>
                    <a:gd name="T0" fmla="*/ 22 w 180"/>
                    <a:gd name="T1" fmla="*/ 44 h 223"/>
                    <a:gd name="T2" fmla="*/ 19 w 180"/>
                    <a:gd name="T3" fmla="*/ 85 h 223"/>
                    <a:gd name="T4" fmla="*/ 5 w 180"/>
                    <a:gd name="T5" fmla="*/ 100 h 223"/>
                    <a:gd name="T6" fmla="*/ 1 w 180"/>
                    <a:gd name="T7" fmla="*/ 114 h 223"/>
                    <a:gd name="T8" fmla="*/ 4 w 180"/>
                    <a:gd name="T9" fmla="*/ 118 h 223"/>
                    <a:gd name="T10" fmla="*/ 9 w 180"/>
                    <a:gd name="T11" fmla="*/ 132 h 223"/>
                    <a:gd name="T12" fmla="*/ 9 w 180"/>
                    <a:gd name="T13" fmla="*/ 139 h 223"/>
                    <a:gd name="T14" fmla="*/ 12 w 180"/>
                    <a:gd name="T15" fmla="*/ 142 h 223"/>
                    <a:gd name="T16" fmla="*/ 13 w 180"/>
                    <a:gd name="T17" fmla="*/ 143 h 223"/>
                    <a:gd name="T18" fmla="*/ 17 w 180"/>
                    <a:gd name="T19" fmla="*/ 149 h 223"/>
                    <a:gd name="T20" fmla="*/ 17 w 180"/>
                    <a:gd name="T21" fmla="*/ 150 h 223"/>
                    <a:gd name="T22" fmla="*/ 17 w 180"/>
                    <a:gd name="T23" fmla="*/ 162 h 223"/>
                    <a:gd name="T24" fmla="*/ 22 w 180"/>
                    <a:gd name="T25" fmla="*/ 167 h 223"/>
                    <a:gd name="T26" fmla="*/ 37 w 180"/>
                    <a:gd name="T27" fmla="*/ 180 h 223"/>
                    <a:gd name="T28" fmla="*/ 48 w 180"/>
                    <a:gd name="T29" fmla="*/ 193 h 223"/>
                    <a:gd name="T30" fmla="*/ 58 w 180"/>
                    <a:gd name="T31" fmla="*/ 204 h 223"/>
                    <a:gd name="T32" fmla="*/ 59 w 180"/>
                    <a:gd name="T33" fmla="*/ 205 h 223"/>
                    <a:gd name="T34" fmla="*/ 60 w 180"/>
                    <a:gd name="T35" fmla="*/ 206 h 223"/>
                    <a:gd name="T36" fmla="*/ 61 w 180"/>
                    <a:gd name="T37" fmla="*/ 209 h 223"/>
                    <a:gd name="T38" fmla="*/ 65 w 180"/>
                    <a:gd name="T39" fmla="*/ 212 h 223"/>
                    <a:gd name="T40" fmla="*/ 70 w 180"/>
                    <a:gd name="T41" fmla="*/ 213 h 223"/>
                    <a:gd name="T42" fmla="*/ 85 w 180"/>
                    <a:gd name="T43" fmla="*/ 212 h 223"/>
                    <a:gd name="T44" fmla="*/ 86 w 180"/>
                    <a:gd name="T45" fmla="*/ 214 h 223"/>
                    <a:gd name="T46" fmla="*/ 89 w 180"/>
                    <a:gd name="T47" fmla="*/ 216 h 223"/>
                    <a:gd name="T48" fmla="*/ 92 w 180"/>
                    <a:gd name="T49" fmla="*/ 218 h 223"/>
                    <a:gd name="T50" fmla="*/ 95 w 180"/>
                    <a:gd name="T51" fmla="*/ 221 h 223"/>
                    <a:gd name="T52" fmla="*/ 102 w 180"/>
                    <a:gd name="T53" fmla="*/ 220 h 223"/>
                    <a:gd name="T54" fmla="*/ 104 w 180"/>
                    <a:gd name="T55" fmla="*/ 220 h 223"/>
                    <a:gd name="T56" fmla="*/ 110 w 180"/>
                    <a:gd name="T57" fmla="*/ 223 h 223"/>
                    <a:gd name="T58" fmla="*/ 123 w 180"/>
                    <a:gd name="T59" fmla="*/ 220 h 223"/>
                    <a:gd name="T60" fmla="*/ 129 w 180"/>
                    <a:gd name="T61" fmla="*/ 216 h 223"/>
                    <a:gd name="T62" fmla="*/ 143 w 180"/>
                    <a:gd name="T63" fmla="*/ 207 h 223"/>
                    <a:gd name="T64" fmla="*/ 146 w 180"/>
                    <a:gd name="T65" fmla="*/ 208 h 223"/>
                    <a:gd name="T66" fmla="*/ 149 w 180"/>
                    <a:gd name="T67" fmla="*/ 209 h 223"/>
                    <a:gd name="T68" fmla="*/ 138 w 180"/>
                    <a:gd name="T69" fmla="*/ 195 h 223"/>
                    <a:gd name="T70" fmla="*/ 128 w 180"/>
                    <a:gd name="T71" fmla="*/ 182 h 223"/>
                    <a:gd name="T72" fmla="*/ 119 w 180"/>
                    <a:gd name="T73" fmla="*/ 171 h 223"/>
                    <a:gd name="T74" fmla="*/ 129 w 180"/>
                    <a:gd name="T75" fmla="*/ 165 h 223"/>
                    <a:gd name="T76" fmla="*/ 133 w 180"/>
                    <a:gd name="T77" fmla="*/ 148 h 223"/>
                    <a:gd name="T78" fmla="*/ 137 w 180"/>
                    <a:gd name="T79" fmla="*/ 139 h 223"/>
                    <a:gd name="T80" fmla="*/ 143 w 180"/>
                    <a:gd name="T81" fmla="*/ 127 h 223"/>
                    <a:gd name="T82" fmla="*/ 154 w 180"/>
                    <a:gd name="T83" fmla="*/ 114 h 223"/>
                    <a:gd name="T84" fmla="*/ 158 w 180"/>
                    <a:gd name="T85" fmla="*/ 101 h 223"/>
                    <a:gd name="T86" fmla="*/ 163 w 180"/>
                    <a:gd name="T87" fmla="*/ 75 h 223"/>
                    <a:gd name="T88" fmla="*/ 172 w 180"/>
                    <a:gd name="T89" fmla="*/ 65 h 223"/>
                    <a:gd name="T90" fmla="*/ 176 w 180"/>
                    <a:gd name="T91" fmla="*/ 63 h 223"/>
                    <a:gd name="T92" fmla="*/ 179 w 180"/>
                    <a:gd name="T93" fmla="*/ 59 h 223"/>
                    <a:gd name="T94" fmla="*/ 166 w 180"/>
                    <a:gd name="T95" fmla="*/ 34 h 223"/>
                    <a:gd name="T96" fmla="*/ 155 w 180"/>
                    <a:gd name="T97" fmla="*/ 6 h 223"/>
                    <a:gd name="T98" fmla="*/ 149 w 180"/>
                    <a:gd name="T99" fmla="*/ 0 h 223"/>
                    <a:gd name="T100" fmla="*/ 147 w 180"/>
                    <a:gd name="T101" fmla="*/ 2 h 223"/>
                    <a:gd name="T102" fmla="*/ 143 w 180"/>
                    <a:gd name="T103" fmla="*/ 2 h 223"/>
                    <a:gd name="T104" fmla="*/ 134 w 180"/>
                    <a:gd name="T105" fmla="*/ 12 h 223"/>
                    <a:gd name="T106" fmla="*/ 108 w 180"/>
                    <a:gd name="T107" fmla="*/ 12 h 223"/>
                    <a:gd name="T108" fmla="*/ 100 w 180"/>
                    <a:gd name="T109" fmla="*/ 13 h 223"/>
                    <a:gd name="T110" fmla="*/ 22 w 180"/>
                    <a:gd name="T111" fmla="*/ 3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0" h="223">
                      <a:moveTo>
                        <a:pt x="22" y="36"/>
                      </a:move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3" y="84"/>
                        <a:pt x="20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2" y="87"/>
                        <a:pt x="11" y="89"/>
                        <a:pt x="11" y="89"/>
                      </a:cubicBezTo>
                      <a:cubicBezTo>
                        <a:pt x="11" y="91"/>
                        <a:pt x="11" y="97"/>
                        <a:pt x="5" y="98"/>
                      </a:cubicBezTo>
                      <a:cubicBezTo>
                        <a:pt x="5" y="98"/>
                        <a:pt x="5" y="100"/>
                        <a:pt x="5" y="100"/>
                      </a:cubicBezTo>
                      <a:cubicBezTo>
                        <a:pt x="5" y="102"/>
                        <a:pt x="5" y="106"/>
                        <a:pt x="1" y="106"/>
                      </a:cubicBezTo>
                      <a:cubicBezTo>
                        <a:pt x="1" y="107"/>
                        <a:pt x="1" y="107"/>
                        <a:pt x="1" y="107"/>
                      </a:cubicBezTo>
                      <a:cubicBezTo>
                        <a:pt x="2" y="109"/>
                        <a:pt x="3" y="112"/>
                        <a:pt x="1" y="114"/>
                      </a:cubicBezTo>
                      <a:cubicBezTo>
                        <a:pt x="0" y="115"/>
                        <a:pt x="0" y="116"/>
                        <a:pt x="0" y="117"/>
                      </a:cubicBezTo>
                      <a:cubicBezTo>
                        <a:pt x="0" y="117"/>
                        <a:pt x="0" y="117"/>
                        <a:pt x="1" y="117"/>
                      </a:cubicBezTo>
                      <a:cubicBezTo>
                        <a:pt x="2" y="117"/>
                        <a:pt x="3" y="118"/>
                        <a:pt x="4" y="118"/>
                      </a:cubicBezTo>
                      <a:cubicBezTo>
                        <a:pt x="5" y="120"/>
                        <a:pt x="5" y="122"/>
                        <a:pt x="5" y="125"/>
                      </a:cubicBezTo>
                      <a:cubicBezTo>
                        <a:pt x="5" y="126"/>
                        <a:pt x="5" y="127"/>
                        <a:pt x="5" y="127"/>
                      </a:cubicBezTo>
                      <a:cubicBezTo>
                        <a:pt x="5" y="130"/>
                        <a:pt x="8" y="132"/>
                        <a:pt x="9" y="132"/>
                      </a:cubicBezTo>
                      <a:cubicBezTo>
                        <a:pt x="9" y="132"/>
                        <a:pt x="9" y="133"/>
                        <a:pt x="9" y="133"/>
                      </a:cubicBezTo>
                      <a:cubicBezTo>
                        <a:pt x="11" y="133"/>
                        <a:pt x="11" y="133"/>
                        <a:pt x="11" y="133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10" y="140"/>
                        <a:pt x="11" y="140"/>
                        <a:pt x="11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3"/>
                        <a:pt x="12" y="143"/>
                        <a:pt x="13" y="143"/>
                      </a:cubicBezTo>
                      <a:cubicBezTo>
                        <a:pt x="14" y="145"/>
                        <a:pt x="15" y="146"/>
                        <a:pt x="16" y="148"/>
                      </a:cubicBezTo>
                      <a:cubicBezTo>
                        <a:pt x="16" y="148"/>
                        <a:pt x="16" y="148"/>
                        <a:pt x="16" y="148"/>
                      </a:cubicBezTo>
                      <a:cubicBezTo>
                        <a:pt x="16" y="148"/>
                        <a:pt x="17" y="148"/>
                        <a:pt x="17" y="149"/>
                      </a:cubicBezTo>
                      <a:cubicBezTo>
                        <a:pt x="17" y="149"/>
                        <a:pt x="17" y="149"/>
                        <a:pt x="17" y="149"/>
                      </a:cubicBezTo>
                      <a:cubicBezTo>
                        <a:pt x="17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7" y="150"/>
                        <a:pt x="18" y="151"/>
                        <a:pt x="18" y="151"/>
                      </a:cubicBezTo>
                      <a:cubicBezTo>
                        <a:pt x="19" y="153"/>
                        <a:pt x="20" y="156"/>
                        <a:pt x="20" y="159"/>
                      </a:cubicBezTo>
                      <a:cubicBezTo>
                        <a:pt x="19" y="160"/>
                        <a:pt x="18" y="161"/>
                        <a:pt x="17" y="162"/>
                      </a:cubicBezTo>
                      <a:cubicBezTo>
                        <a:pt x="16" y="162"/>
                        <a:pt x="16" y="162"/>
                        <a:pt x="16" y="162"/>
                      </a:cubicBezTo>
                      <a:cubicBezTo>
                        <a:pt x="21" y="163"/>
                        <a:pt x="21" y="163"/>
                        <a:pt x="21" y="163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4" y="167"/>
                        <a:pt x="29" y="168"/>
                        <a:pt x="31" y="171"/>
                      </a:cubicBezTo>
                      <a:cubicBezTo>
                        <a:pt x="32" y="173"/>
                        <a:pt x="33" y="173"/>
                        <a:pt x="34" y="174"/>
                      </a:cubicBezTo>
                      <a:cubicBezTo>
                        <a:pt x="36" y="176"/>
                        <a:pt x="37" y="177"/>
                        <a:pt x="37" y="180"/>
                      </a:cubicBezTo>
                      <a:cubicBezTo>
                        <a:pt x="37" y="180"/>
                        <a:pt x="38" y="181"/>
                        <a:pt x="39" y="181"/>
                      </a:cubicBezTo>
                      <a:cubicBezTo>
                        <a:pt x="40" y="182"/>
                        <a:pt x="41" y="183"/>
                        <a:pt x="43" y="184"/>
                      </a:cubicBezTo>
                      <a:cubicBezTo>
                        <a:pt x="48" y="188"/>
                        <a:pt x="48" y="191"/>
                        <a:pt x="48" y="193"/>
                      </a:cubicBezTo>
                      <a:cubicBezTo>
                        <a:pt x="48" y="194"/>
                        <a:pt x="51" y="196"/>
                        <a:pt x="54" y="197"/>
                      </a:cubicBezTo>
                      <a:cubicBezTo>
                        <a:pt x="55" y="198"/>
                        <a:pt x="55" y="198"/>
                        <a:pt x="55" y="198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7"/>
                        <a:pt x="61" y="207"/>
                        <a:pt x="61" y="208"/>
                      </a:cubicBezTo>
                      <a:cubicBezTo>
                        <a:pt x="61" y="208"/>
                        <a:pt x="61" y="208"/>
                        <a:pt x="61" y="209"/>
                      </a:cubicBezTo>
                      <a:cubicBezTo>
                        <a:pt x="61" y="209"/>
                        <a:pt x="61" y="209"/>
                        <a:pt x="61" y="209"/>
                      </a:cubicBezTo>
                      <a:cubicBezTo>
                        <a:pt x="62" y="209"/>
                        <a:pt x="62" y="209"/>
                        <a:pt x="62" y="210"/>
                      </a:cubicBezTo>
                      <a:cubicBezTo>
                        <a:pt x="62" y="210"/>
                        <a:pt x="62" y="210"/>
                        <a:pt x="62" y="210"/>
                      </a:cubicBezTo>
                      <a:cubicBezTo>
                        <a:pt x="63" y="211"/>
                        <a:pt x="65" y="212"/>
                        <a:pt x="65" y="212"/>
                      </a:cubicBezTo>
                      <a:cubicBezTo>
                        <a:pt x="65" y="212"/>
                        <a:pt x="65" y="212"/>
                        <a:pt x="65" y="212"/>
                      </a:cubicBezTo>
                      <a:cubicBezTo>
                        <a:pt x="66" y="213"/>
                        <a:pt x="67" y="213"/>
                        <a:pt x="68" y="213"/>
                      </a:cubicBezTo>
                      <a:cubicBezTo>
                        <a:pt x="69" y="213"/>
                        <a:pt x="69" y="213"/>
                        <a:pt x="70" y="213"/>
                      </a:cubicBezTo>
                      <a:cubicBezTo>
                        <a:pt x="72" y="210"/>
                        <a:pt x="75" y="211"/>
                        <a:pt x="77" y="212"/>
                      </a:cubicBezTo>
                      <a:cubicBezTo>
                        <a:pt x="79" y="211"/>
                        <a:pt x="82" y="210"/>
                        <a:pt x="84" y="212"/>
                      </a:cubicBezTo>
                      <a:cubicBezTo>
                        <a:pt x="84" y="212"/>
                        <a:pt x="84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3"/>
                        <a:pt x="85" y="213"/>
                        <a:pt x="86" y="213"/>
                      </a:cubicBezTo>
                      <a:cubicBezTo>
                        <a:pt x="86" y="213"/>
                        <a:pt x="86" y="213"/>
                        <a:pt x="86" y="214"/>
                      </a:cubicBezTo>
                      <a:cubicBezTo>
                        <a:pt x="87" y="214"/>
                        <a:pt x="87" y="214"/>
                        <a:pt x="87" y="214"/>
                      </a:cubicBezTo>
                      <a:cubicBezTo>
                        <a:pt x="87" y="214"/>
                        <a:pt x="88" y="215"/>
                        <a:pt x="88" y="215"/>
                      </a:cubicBezTo>
                      <a:cubicBezTo>
                        <a:pt x="88" y="215"/>
                        <a:pt x="89" y="215"/>
                        <a:pt x="89" y="216"/>
                      </a:cubicBezTo>
                      <a:cubicBezTo>
                        <a:pt x="89" y="216"/>
                        <a:pt x="90" y="216"/>
                        <a:pt x="90" y="216"/>
                      </a:cubicBezTo>
                      <a:cubicBezTo>
                        <a:pt x="90" y="217"/>
                        <a:pt x="90" y="217"/>
                        <a:pt x="91" y="217"/>
                      </a:cubicBezTo>
                      <a:cubicBezTo>
                        <a:pt x="91" y="217"/>
                        <a:pt x="91" y="218"/>
                        <a:pt x="92" y="218"/>
                      </a:cubicBezTo>
                      <a:cubicBezTo>
                        <a:pt x="92" y="218"/>
                        <a:pt x="92" y="219"/>
                        <a:pt x="93" y="219"/>
                      </a:cubicBezTo>
                      <a:cubicBezTo>
                        <a:pt x="93" y="219"/>
                        <a:pt x="93" y="219"/>
                        <a:pt x="94" y="220"/>
                      </a:cubicBezTo>
                      <a:cubicBezTo>
                        <a:pt x="94" y="220"/>
                        <a:pt x="94" y="220"/>
                        <a:pt x="95" y="221"/>
                      </a:cubicBezTo>
                      <a:cubicBezTo>
                        <a:pt x="95" y="221"/>
                        <a:pt x="95" y="221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8" y="222"/>
                        <a:pt x="100" y="221"/>
                        <a:pt x="102" y="220"/>
                      </a:cubicBezTo>
                      <a:cubicBezTo>
                        <a:pt x="102" y="220"/>
                        <a:pt x="102" y="220"/>
                        <a:pt x="102" y="220"/>
                      </a:cubicBezTo>
                      <a:cubicBezTo>
                        <a:pt x="103" y="220"/>
                        <a:pt x="103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6" y="220"/>
                        <a:pt x="108" y="221"/>
                        <a:pt x="109" y="222"/>
                      </a:cubicBezTo>
                      <a:cubicBezTo>
                        <a:pt x="109" y="222"/>
                        <a:pt x="110" y="222"/>
                        <a:pt x="110" y="223"/>
                      </a:cubicBezTo>
                      <a:cubicBezTo>
                        <a:pt x="112" y="221"/>
                        <a:pt x="116" y="219"/>
                        <a:pt x="118" y="219"/>
                      </a:cubicBezTo>
                      <a:cubicBezTo>
                        <a:pt x="119" y="219"/>
                        <a:pt x="120" y="220"/>
                        <a:pt x="120" y="220"/>
                      </a:cubicBezTo>
                      <a:cubicBezTo>
                        <a:pt x="121" y="220"/>
                        <a:pt x="122" y="220"/>
                        <a:pt x="123" y="220"/>
                      </a:cubicBezTo>
                      <a:cubicBezTo>
                        <a:pt x="124" y="220"/>
                        <a:pt x="124" y="220"/>
                        <a:pt x="125" y="220"/>
                      </a:cubicBezTo>
                      <a:cubicBezTo>
                        <a:pt x="125" y="219"/>
                        <a:pt x="126" y="218"/>
                        <a:pt x="128" y="217"/>
                      </a:cubicBezTo>
                      <a:cubicBezTo>
                        <a:pt x="128" y="217"/>
                        <a:pt x="129" y="216"/>
                        <a:pt x="129" y="216"/>
                      </a:cubicBezTo>
                      <a:cubicBezTo>
                        <a:pt x="130" y="215"/>
                        <a:pt x="130" y="215"/>
                        <a:pt x="130" y="215"/>
                      </a:cubicBezTo>
                      <a:cubicBezTo>
                        <a:pt x="131" y="212"/>
                        <a:pt x="138" y="208"/>
                        <a:pt x="140" y="208"/>
                      </a:cubicBezTo>
                      <a:cubicBezTo>
                        <a:pt x="141" y="207"/>
                        <a:pt x="142" y="207"/>
                        <a:pt x="143" y="207"/>
                      </a:cubicBezTo>
                      <a:cubicBezTo>
                        <a:pt x="143" y="207"/>
                        <a:pt x="144" y="207"/>
                        <a:pt x="144" y="207"/>
                      </a:cubicBezTo>
                      <a:cubicBezTo>
                        <a:pt x="145" y="207"/>
                        <a:pt x="145" y="207"/>
                        <a:pt x="146" y="207"/>
                      </a:cubicBezTo>
                      <a:cubicBezTo>
                        <a:pt x="146" y="207"/>
                        <a:pt x="146" y="208"/>
                        <a:pt x="146" y="208"/>
                      </a:cubicBezTo>
                      <a:cubicBezTo>
                        <a:pt x="147" y="208"/>
                        <a:pt x="147" y="208"/>
                        <a:pt x="147" y="208"/>
                      </a:cubicBezTo>
                      <a:cubicBezTo>
                        <a:pt x="148" y="208"/>
                        <a:pt x="148" y="208"/>
                        <a:pt x="148" y="208"/>
                      </a:cubicBezTo>
                      <a:cubicBezTo>
                        <a:pt x="148" y="209"/>
                        <a:pt x="149" y="209"/>
                        <a:pt x="149" y="209"/>
                      </a:cubicBezTo>
                      <a:cubicBezTo>
                        <a:pt x="149" y="208"/>
                        <a:pt x="149" y="208"/>
                        <a:pt x="149" y="207"/>
                      </a:cubicBezTo>
                      <a:cubicBezTo>
                        <a:pt x="149" y="206"/>
                        <a:pt x="149" y="205"/>
                        <a:pt x="149" y="204"/>
                      </a:cubicBezTo>
                      <a:cubicBezTo>
                        <a:pt x="146" y="204"/>
                        <a:pt x="140" y="200"/>
                        <a:pt x="138" y="195"/>
                      </a:cubicBezTo>
                      <a:cubicBezTo>
                        <a:pt x="138" y="194"/>
                        <a:pt x="137" y="193"/>
                        <a:pt x="137" y="193"/>
                      </a:cubicBezTo>
                      <a:cubicBezTo>
                        <a:pt x="136" y="191"/>
                        <a:pt x="134" y="189"/>
                        <a:pt x="133" y="187"/>
                      </a:cubicBezTo>
                      <a:cubicBezTo>
                        <a:pt x="131" y="186"/>
                        <a:pt x="129" y="184"/>
                        <a:pt x="128" y="182"/>
                      </a:cubicBezTo>
                      <a:cubicBezTo>
                        <a:pt x="128" y="181"/>
                        <a:pt x="126" y="181"/>
                        <a:pt x="124" y="180"/>
                      </a:cubicBezTo>
                      <a:cubicBezTo>
                        <a:pt x="122" y="179"/>
                        <a:pt x="119" y="179"/>
                        <a:pt x="118" y="177"/>
                      </a:cubicBezTo>
                      <a:cubicBezTo>
                        <a:pt x="117" y="174"/>
                        <a:pt x="118" y="172"/>
                        <a:pt x="119" y="171"/>
                      </a:cubicBezTo>
                      <a:cubicBezTo>
                        <a:pt x="120" y="171"/>
                        <a:pt x="120" y="170"/>
                        <a:pt x="120" y="169"/>
                      </a:cubicBezTo>
                      <a:cubicBezTo>
                        <a:pt x="120" y="168"/>
                        <a:pt x="121" y="165"/>
                        <a:pt x="126" y="165"/>
                      </a:cubicBezTo>
                      <a:cubicBezTo>
                        <a:pt x="127" y="165"/>
                        <a:pt x="128" y="165"/>
                        <a:pt x="129" y="165"/>
                      </a:cubicBezTo>
                      <a:cubicBezTo>
                        <a:pt x="129" y="165"/>
                        <a:pt x="129" y="165"/>
                        <a:pt x="129" y="166"/>
                      </a:cubicBezTo>
                      <a:cubicBezTo>
                        <a:pt x="130" y="163"/>
                        <a:pt x="130" y="158"/>
                        <a:pt x="130" y="155"/>
                      </a:cubicBezTo>
                      <a:cubicBezTo>
                        <a:pt x="130" y="152"/>
                        <a:pt x="132" y="150"/>
                        <a:pt x="133" y="148"/>
                      </a:cubicBezTo>
                      <a:cubicBezTo>
                        <a:pt x="133" y="147"/>
                        <a:pt x="134" y="146"/>
                        <a:pt x="134" y="146"/>
                      </a:cubicBezTo>
                      <a:cubicBezTo>
                        <a:pt x="133" y="145"/>
                        <a:pt x="133" y="144"/>
                        <a:pt x="133" y="143"/>
                      </a:cubicBezTo>
                      <a:cubicBezTo>
                        <a:pt x="134" y="141"/>
                        <a:pt x="135" y="140"/>
                        <a:pt x="137" y="139"/>
                      </a:cubicBezTo>
                      <a:cubicBezTo>
                        <a:pt x="138" y="139"/>
                        <a:pt x="139" y="138"/>
                        <a:pt x="139" y="138"/>
                      </a:cubicBezTo>
                      <a:cubicBezTo>
                        <a:pt x="140" y="137"/>
                        <a:pt x="140" y="136"/>
                        <a:pt x="140" y="134"/>
                      </a:cubicBezTo>
                      <a:cubicBezTo>
                        <a:pt x="141" y="132"/>
                        <a:pt x="141" y="129"/>
                        <a:pt x="143" y="127"/>
                      </a:cubicBezTo>
                      <a:cubicBezTo>
                        <a:pt x="144" y="126"/>
                        <a:pt x="145" y="124"/>
                        <a:pt x="146" y="123"/>
                      </a:cubicBezTo>
                      <a:cubicBezTo>
                        <a:pt x="147" y="120"/>
                        <a:pt x="149" y="118"/>
                        <a:pt x="151" y="118"/>
                      </a:cubicBezTo>
                      <a:cubicBezTo>
                        <a:pt x="152" y="118"/>
                        <a:pt x="154" y="116"/>
                        <a:pt x="154" y="114"/>
                      </a:cubicBezTo>
                      <a:cubicBezTo>
                        <a:pt x="154" y="113"/>
                        <a:pt x="155" y="111"/>
                        <a:pt x="156" y="109"/>
                      </a:cubicBezTo>
                      <a:cubicBezTo>
                        <a:pt x="157" y="107"/>
                        <a:pt x="158" y="104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0"/>
                        <a:pt x="158" y="99"/>
                      </a:cubicBezTo>
                      <a:cubicBezTo>
                        <a:pt x="157" y="94"/>
                        <a:pt x="156" y="89"/>
                        <a:pt x="159" y="85"/>
                      </a:cubicBezTo>
                      <a:cubicBezTo>
                        <a:pt x="162" y="81"/>
                        <a:pt x="164" y="78"/>
                        <a:pt x="163" y="75"/>
                      </a:cubicBezTo>
                      <a:cubicBezTo>
                        <a:pt x="162" y="71"/>
                        <a:pt x="166" y="70"/>
                        <a:pt x="168" y="68"/>
                      </a:cubicBezTo>
                      <a:cubicBezTo>
                        <a:pt x="169" y="68"/>
                        <a:pt x="169" y="67"/>
                        <a:pt x="170" y="67"/>
                      </a:cubicBezTo>
                      <a:cubicBezTo>
                        <a:pt x="170" y="66"/>
                        <a:pt x="171" y="66"/>
                        <a:pt x="172" y="65"/>
                      </a:cubicBezTo>
                      <a:cubicBezTo>
                        <a:pt x="173" y="65"/>
                        <a:pt x="173" y="65"/>
                        <a:pt x="174" y="64"/>
                      </a:cubicBezTo>
                      <a:cubicBezTo>
                        <a:pt x="174" y="64"/>
                        <a:pt x="174" y="64"/>
                        <a:pt x="174" y="64"/>
                      </a:cubicBezTo>
                      <a:cubicBezTo>
                        <a:pt x="175" y="63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7" y="62"/>
                      </a:cubicBezTo>
                      <a:cubicBezTo>
                        <a:pt x="177" y="61"/>
                        <a:pt x="178" y="61"/>
                        <a:pt x="178" y="61"/>
                      </a:cubicBezTo>
                      <a:cubicBezTo>
                        <a:pt x="178" y="60"/>
                        <a:pt x="178" y="60"/>
                        <a:pt x="179" y="59"/>
                      </a:cubicBezTo>
                      <a:cubicBezTo>
                        <a:pt x="179" y="59"/>
                        <a:pt x="179" y="59"/>
                        <a:pt x="180" y="58"/>
                      </a:cubicBezTo>
                      <a:cubicBezTo>
                        <a:pt x="177" y="56"/>
                        <a:pt x="175" y="54"/>
                        <a:pt x="174" y="54"/>
                      </a:cubicBezTo>
                      <a:cubicBezTo>
                        <a:pt x="169" y="52"/>
                        <a:pt x="166" y="44"/>
                        <a:pt x="166" y="34"/>
                      </a:cubicBezTo>
                      <a:cubicBezTo>
                        <a:pt x="166" y="28"/>
                        <a:pt x="165" y="23"/>
                        <a:pt x="165" y="19"/>
                      </a:cubicBezTo>
                      <a:cubicBezTo>
                        <a:pt x="164" y="18"/>
                        <a:pt x="164" y="17"/>
                        <a:pt x="164" y="16"/>
                      </a:cubicBezTo>
                      <a:cubicBezTo>
                        <a:pt x="164" y="14"/>
                        <a:pt x="160" y="8"/>
                        <a:pt x="155" y="6"/>
                      </a:cubicBezTo>
                      <a:cubicBezTo>
                        <a:pt x="152" y="4"/>
                        <a:pt x="150" y="2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8" y="1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7" y="1"/>
                        <a:pt x="147" y="1"/>
                        <a:pt x="147" y="2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2"/>
                        <a:pt x="146" y="2"/>
                        <a:pt x="145" y="2"/>
                      </a:cubicBezTo>
                      <a:cubicBezTo>
                        <a:pt x="143" y="2"/>
                        <a:pt x="143" y="2"/>
                        <a:pt x="143" y="2"/>
                      </a:cubicBezTo>
                      <a:cubicBezTo>
                        <a:pt x="143" y="2"/>
                        <a:pt x="143" y="3"/>
                        <a:pt x="143" y="4"/>
                      </a:cubicBezTo>
                      <a:cubicBezTo>
                        <a:pt x="142" y="6"/>
                        <a:pt x="140" y="10"/>
                        <a:pt x="136" y="10"/>
                      </a:cubicBezTo>
                      <a:cubicBezTo>
                        <a:pt x="134" y="10"/>
                        <a:pt x="134" y="10"/>
                        <a:pt x="134" y="12"/>
                      </a:cubicBezTo>
                      <a:cubicBezTo>
                        <a:pt x="133" y="13"/>
                        <a:pt x="132" y="15"/>
                        <a:pt x="129" y="15"/>
                      </a:cubicBezTo>
                      <a:cubicBezTo>
                        <a:pt x="126" y="15"/>
                        <a:pt x="124" y="13"/>
                        <a:pt x="123" y="12"/>
                      </a:cubicBezTo>
                      <a:cubicBezTo>
                        <a:pt x="108" y="12"/>
                        <a:pt x="108" y="12"/>
                        <a:pt x="108" y="12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ubicBezTo>
                        <a:pt x="107" y="11"/>
                        <a:pt x="105" y="10"/>
                        <a:pt x="104" y="10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lnTo>
                        <a:pt x="22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2" name="Freeform 1635"/>
                <p:cNvSpPr>
                  <a:spLocks/>
                </p:cNvSpPr>
                <p:nvPr/>
              </p:nvSpPr>
              <p:spPr bwMode="auto">
                <a:xfrm>
                  <a:off x="1913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3" name="Freeform 1636"/>
                <p:cNvSpPr>
                  <a:spLocks/>
                </p:cNvSpPr>
                <p:nvPr/>
              </p:nvSpPr>
              <p:spPr bwMode="auto">
                <a:xfrm>
                  <a:off x="1955" y="2909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0 w 3"/>
                    <a:gd name="T3" fmla="*/ 0 h 6"/>
                    <a:gd name="T4" fmla="*/ 3 w 3"/>
                    <a:gd name="T5" fmla="*/ 6 h 6"/>
                    <a:gd name="T6" fmla="*/ 3 w 3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4" name="Freeform 1637"/>
                <p:cNvSpPr>
                  <a:spLocks/>
                </p:cNvSpPr>
                <p:nvPr/>
              </p:nvSpPr>
              <p:spPr bwMode="auto">
                <a:xfrm>
                  <a:off x="1918" y="28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5" name="Freeform 1638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6" name="Freeform 1639"/>
                <p:cNvSpPr>
                  <a:spLocks/>
                </p:cNvSpPr>
                <p:nvPr/>
              </p:nvSpPr>
              <p:spPr bwMode="auto">
                <a:xfrm>
                  <a:off x="1917" y="28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7" name="Freeform 1640"/>
                <p:cNvSpPr>
                  <a:spLocks/>
                </p:cNvSpPr>
                <p:nvPr/>
              </p:nvSpPr>
              <p:spPr bwMode="auto">
                <a:xfrm>
                  <a:off x="1914" y="28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8" name="Freeform 1641"/>
                <p:cNvSpPr>
                  <a:spLocks/>
                </p:cNvSpPr>
                <p:nvPr/>
              </p:nvSpPr>
              <p:spPr bwMode="auto">
                <a:xfrm>
                  <a:off x="1911" y="2846"/>
                  <a:ext cx="2" cy="6"/>
                </a:xfrm>
                <a:custGeom>
                  <a:avLst/>
                  <a:gdLst>
                    <a:gd name="T0" fmla="*/ 2 w 2"/>
                    <a:gd name="T1" fmla="*/ 1 h 7"/>
                    <a:gd name="T2" fmla="*/ 0 w 2"/>
                    <a:gd name="T3" fmla="*/ 7 h 7"/>
                    <a:gd name="T4" fmla="*/ 0 w 2"/>
                    <a:gd name="T5" fmla="*/ 7 h 7"/>
                    <a:gd name="T6" fmla="*/ 2 w 2"/>
                    <a:gd name="T7" fmla="*/ 1 h 7"/>
                    <a:gd name="T8" fmla="*/ 0 w 2"/>
                    <a:gd name="T9" fmla="*/ 1 h 7"/>
                    <a:gd name="T10" fmla="*/ 0 w 2"/>
                    <a:gd name="T11" fmla="*/ 0 h 7"/>
                    <a:gd name="T12" fmla="*/ 0 w 2"/>
                    <a:gd name="T13" fmla="*/ 1 h 7"/>
                    <a:gd name="T14" fmla="*/ 2 w 2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9" name="Freeform 1642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0" name="Oval 1643"/>
                <p:cNvSpPr>
                  <a:spLocks noChangeArrowheads="1"/>
                </p:cNvSpPr>
                <p:nvPr/>
              </p:nvSpPr>
              <p:spPr bwMode="auto">
                <a:xfrm>
                  <a:off x="1914" y="285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1" name="Freeform 1644"/>
                <p:cNvSpPr>
                  <a:spLocks/>
                </p:cNvSpPr>
                <p:nvPr/>
              </p:nvSpPr>
              <p:spPr bwMode="auto">
                <a:xfrm>
                  <a:off x="2043" y="27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2" name="Freeform 1645"/>
                <p:cNvSpPr>
                  <a:spLocks/>
                </p:cNvSpPr>
                <p:nvPr/>
              </p:nvSpPr>
              <p:spPr bwMode="auto">
                <a:xfrm>
                  <a:off x="2044" y="27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3" name="Freeform 1646"/>
                <p:cNvSpPr>
                  <a:spLocks/>
                </p:cNvSpPr>
                <p:nvPr/>
              </p:nvSpPr>
              <p:spPr bwMode="auto">
                <a:xfrm>
                  <a:off x="2045" y="27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4" name="Freeform 1647"/>
                <p:cNvSpPr>
                  <a:spLocks/>
                </p:cNvSpPr>
                <p:nvPr/>
              </p:nvSpPr>
              <p:spPr bwMode="auto">
                <a:xfrm>
                  <a:off x="2112" y="2837"/>
                  <a:ext cx="16" cy="15"/>
                </a:xfrm>
                <a:custGeom>
                  <a:avLst/>
                  <a:gdLst>
                    <a:gd name="T0" fmla="*/ 4 w 16"/>
                    <a:gd name="T1" fmla="*/ 5 h 16"/>
                    <a:gd name="T2" fmla="*/ 4 w 16"/>
                    <a:gd name="T3" fmla="*/ 6 h 16"/>
                    <a:gd name="T4" fmla="*/ 3 w 16"/>
                    <a:gd name="T5" fmla="*/ 7 h 16"/>
                    <a:gd name="T6" fmla="*/ 3 w 16"/>
                    <a:gd name="T7" fmla="*/ 8 h 16"/>
                    <a:gd name="T8" fmla="*/ 1 w 16"/>
                    <a:gd name="T9" fmla="*/ 9 h 16"/>
                    <a:gd name="T10" fmla="*/ 1 w 16"/>
                    <a:gd name="T11" fmla="*/ 16 h 16"/>
                    <a:gd name="T12" fmla="*/ 2 w 16"/>
                    <a:gd name="T13" fmla="*/ 16 h 16"/>
                    <a:gd name="T14" fmla="*/ 5 w 16"/>
                    <a:gd name="T15" fmla="*/ 15 h 16"/>
                    <a:gd name="T16" fmla="*/ 6 w 16"/>
                    <a:gd name="T17" fmla="*/ 15 h 16"/>
                    <a:gd name="T18" fmla="*/ 6 w 16"/>
                    <a:gd name="T19" fmla="*/ 14 h 16"/>
                    <a:gd name="T20" fmla="*/ 8 w 16"/>
                    <a:gd name="T21" fmla="*/ 14 h 16"/>
                    <a:gd name="T22" fmla="*/ 8 w 16"/>
                    <a:gd name="T23" fmla="*/ 14 h 16"/>
                    <a:gd name="T24" fmla="*/ 9 w 16"/>
                    <a:gd name="T25" fmla="*/ 15 h 16"/>
                    <a:gd name="T26" fmla="*/ 10 w 16"/>
                    <a:gd name="T27" fmla="*/ 15 h 16"/>
                    <a:gd name="T28" fmla="*/ 10 w 16"/>
                    <a:gd name="T29" fmla="*/ 16 h 16"/>
                    <a:gd name="T30" fmla="*/ 11 w 16"/>
                    <a:gd name="T31" fmla="*/ 16 h 16"/>
                    <a:gd name="T32" fmla="*/ 12 w 16"/>
                    <a:gd name="T33" fmla="*/ 14 h 16"/>
                    <a:gd name="T34" fmla="*/ 11 w 16"/>
                    <a:gd name="T35" fmla="*/ 13 h 16"/>
                    <a:gd name="T36" fmla="*/ 8 w 16"/>
                    <a:gd name="T37" fmla="*/ 12 h 16"/>
                    <a:gd name="T38" fmla="*/ 8 w 16"/>
                    <a:gd name="T39" fmla="*/ 9 h 16"/>
                    <a:gd name="T40" fmla="*/ 16 w 16"/>
                    <a:gd name="T41" fmla="*/ 3 h 16"/>
                    <a:gd name="T42" fmla="*/ 14 w 16"/>
                    <a:gd name="T43" fmla="*/ 0 h 16"/>
                    <a:gd name="T44" fmla="*/ 13 w 16"/>
                    <a:gd name="T45" fmla="*/ 0 h 16"/>
                    <a:gd name="T46" fmla="*/ 13 w 16"/>
                    <a:gd name="T47" fmla="*/ 0 h 16"/>
                    <a:gd name="T48" fmla="*/ 13 w 16"/>
                    <a:gd name="T49" fmla="*/ 0 h 16"/>
                    <a:gd name="T50" fmla="*/ 12 w 16"/>
                    <a:gd name="T51" fmla="*/ 1 h 16"/>
                    <a:gd name="T52" fmla="*/ 12 w 16"/>
                    <a:gd name="T53" fmla="*/ 1 h 16"/>
                    <a:gd name="T54" fmla="*/ 12 w 16"/>
                    <a:gd name="T55" fmla="*/ 1 h 16"/>
                    <a:gd name="T56" fmla="*/ 12 w 16"/>
                    <a:gd name="T57" fmla="*/ 1 h 16"/>
                    <a:gd name="T58" fmla="*/ 9 w 16"/>
                    <a:gd name="T59" fmla="*/ 2 h 16"/>
                    <a:gd name="T60" fmla="*/ 9 w 16"/>
                    <a:gd name="T61" fmla="*/ 2 h 16"/>
                    <a:gd name="T62" fmla="*/ 6 w 16"/>
                    <a:gd name="T63" fmla="*/ 2 h 16"/>
                    <a:gd name="T64" fmla="*/ 4 w 16"/>
                    <a:gd name="T65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" h="16">
                      <a:moveTo>
                        <a:pt x="4" y="5"/>
                      </a:move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cubicBezTo>
                        <a:pt x="0" y="11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6"/>
                        <a:pt x="4" y="16"/>
                        <a:pt x="5" y="15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4"/>
                        <a:pt x="11" y="13"/>
                        <a:pt x="11" y="13"/>
                      </a:cubicBezTo>
                      <a:cubicBezTo>
                        <a:pt x="10" y="13"/>
                        <a:pt x="9" y="13"/>
                        <a:pt x="8" y="12"/>
                      </a:cubicBezTo>
                      <a:cubicBezTo>
                        <a:pt x="8" y="11"/>
                        <a:pt x="7" y="10"/>
                        <a:pt x="8" y="9"/>
                      </a:cubicBezTo>
                      <a:cubicBezTo>
                        <a:pt x="8" y="7"/>
                        <a:pt x="13" y="4"/>
                        <a:pt x="16" y="3"/>
                      </a:cubicBezTo>
                      <a:cubicBezTo>
                        <a:pt x="16" y="3"/>
                        <a:pt x="16" y="2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3"/>
                        <a:pt x="5" y="4"/>
                        <a:pt x="4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5" name="Freeform 1648"/>
                <p:cNvSpPr>
                  <a:spLocks/>
                </p:cNvSpPr>
                <p:nvPr/>
              </p:nvSpPr>
              <p:spPr bwMode="auto">
                <a:xfrm>
                  <a:off x="2123" y="28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6" name="Freeform 1649"/>
                <p:cNvSpPr>
                  <a:spLocks/>
                </p:cNvSpPr>
                <p:nvPr/>
              </p:nvSpPr>
              <p:spPr bwMode="auto">
                <a:xfrm>
                  <a:off x="2055" y="2779"/>
                  <a:ext cx="68" cy="56"/>
                </a:xfrm>
                <a:custGeom>
                  <a:avLst/>
                  <a:gdLst>
                    <a:gd name="T0" fmla="*/ 2 w 71"/>
                    <a:gd name="T1" fmla="*/ 37 h 59"/>
                    <a:gd name="T2" fmla="*/ 5 w 71"/>
                    <a:gd name="T3" fmla="*/ 37 h 59"/>
                    <a:gd name="T4" fmla="*/ 10 w 71"/>
                    <a:gd name="T5" fmla="*/ 38 h 59"/>
                    <a:gd name="T6" fmla="*/ 11 w 71"/>
                    <a:gd name="T7" fmla="*/ 35 h 59"/>
                    <a:gd name="T8" fmla="*/ 16 w 71"/>
                    <a:gd name="T9" fmla="*/ 31 h 59"/>
                    <a:gd name="T10" fmla="*/ 20 w 71"/>
                    <a:gd name="T11" fmla="*/ 33 h 59"/>
                    <a:gd name="T12" fmla="*/ 21 w 71"/>
                    <a:gd name="T13" fmla="*/ 34 h 59"/>
                    <a:gd name="T14" fmla="*/ 24 w 71"/>
                    <a:gd name="T15" fmla="*/ 36 h 59"/>
                    <a:gd name="T16" fmla="*/ 30 w 71"/>
                    <a:gd name="T17" fmla="*/ 35 h 59"/>
                    <a:gd name="T18" fmla="*/ 31 w 71"/>
                    <a:gd name="T19" fmla="*/ 36 h 59"/>
                    <a:gd name="T20" fmla="*/ 33 w 71"/>
                    <a:gd name="T21" fmla="*/ 36 h 59"/>
                    <a:gd name="T22" fmla="*/ 36 w 71"/>
                    <a:gd name="T23" fmla="*/ 36 h 59"/>
                    <a:gd name="T24" fmla="*/ 42 w 71"/>
                    <a:gd name="T25" fmla="*/ 35 h 59"/>
                    <a:gd name="T26" fmla="*/ 67 w 71"/>
                    <a:gd name="T27" fmla="*/ 59 h 59"/>
                    <a:gd name="T28" fmla="*/ 67 w 71"/>
                    <a:gd name="T29" fmla="*/ 59 h 59"/>
                    <a:gd name="T30" fmla="*/ 68 w 71"/>
                    <a:gd name="T31" fmla="*/ 59 h 59"/>
                    <a:gd name="T32" fmla="*/ 68 w 71"/>
                    <a:gd name="T33" fmla="*/ 59 h 59"/>
                    <a:gd name="T34" fmla="*/ 69 w 71"/>
                    <a:gd name="T35" fmla="*/ 59 h 59"/>
                    <a:gd name="T36" fmla="*/ 70 w 71"/>
                    <a:gd name="T37" fmla="*/ 59 h 59"/>
                    <a:gd name="T38" fmla="*/ 70 w 71"/>
                    <a:gd name="T39" fmla="*/ 59 h 59"/>
                    <a:gd name="T40" fmla="*/ 70 w 71"/>
                    <a:gd name="T41" fmla="*/ 58 h 59"/>
                    <a:gd name="T42" fmla="*/ 71 w 71"/>
                    <a:gd name="T43" fmla="*/ 58 h 59"/>
                    <a:gd name="T44" fmla="*/ 60 w 71"/>
                    <a:gd name="T45" fmla="*/ 46 h 59"/>
                    <a:gd name="T46" fmla="*/ 44 w 71"/>
                    <a:gd name="T47" fmla="*/ 35 h 59"/>
                    <a:gd name="T48" fmla="*/ 38 w 71"/>
                    <a:gd name="T49" fmla="*/ 29 h 59"/>
                    <a:gd name="T50" fmla="*/ 36 w 71"/>
                    <a:gd name="T51" fmla="*/ 27 h 59"/>
                    <a:gd name="T52" fmla="*/ 26 w 71"/>
                    <a:gd name="T53" fmla="*/ 9 h 59"/>
                    <a:gd name="T54" fmla="*/ 22 w 71"/>
                    <a:gd name="T55" fmla="*/ 0 h 59"/>
                    <a:gd name="T56" fmla="*/ 22 w 71"/>
                    <a:gd name="T57" fmla="*/ 0 h 59"/>
                    <a:gd name="T58" fmla="*/ 21 w 71"/>
                    <a:gd name="T59" fmla="*/ 1 h 59"/>
                    <a:gd name="T60" fmla="*/ 19 w 71"/>
                    <a:gd name="T61" fmla="*/ 3 h 59"/>
                    <a:gd name="T62" fmla="*/ 18 w 71"/>
                    <a:gd name="T63" fmla="*/ 4 h 59"/>
                    <a:gd name="T64" fmla="*/ 17 w 71"/>
                    <a:gd name="T65" fmla="*/ 5 h 59"/>
                    <a:gd name="T66" fmla="*/ 16 w 71"/>
                    <a:gd name="T67" fmla="*/ 5 h 59"/>
                    <a:gd name="T68" fmla="*/ 14 w 71"/>
                    <a:gd name="T69" fmla="*/ 7 h 59"/>
                    <a:gd name="T70" fmla="*/ 13 w 71"/>
                    <a:gd name="T71" fmla="*/ 8 h 59"/>
                    <a:gd name="T72" fmla="*/ 10 w 71"/>
                    <a:gd name="T73" fmla="*/ 10 h 59"/>
                    <a:gd name="T74" fmla="*/ 7 w 71"/>
                    <a:gd name="T75" fmla="*/ 12 h 59"/>
                    <a:gd name="T76" fmla="*/ 2 w 71"/>
                    <a:gd name="T77" fmla="*/ 25 h 59"/>
                    <a:gd name="T78" fmla="*/ 2 w 71"/>
                    <a:gd name="T79" fmla="*/ 36 h 59"/>
                    <a:gd name="T80" fmla="*/ 2 w 71"/>
                    <a:gd name="T81" fmla="*/ 36 h 59"/>
                    <a:gd name="T82" fmla="*/ 2 w 71"/>
                    <a:gd name="T83" fmla="*/ 37 h 59"/>
                    <a:gd name="T84" fmla="*/ 2 w 71"/>
                    <a:gd name="T85" fmla="*/ 3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1" h="59">
                      <a:moveTo>
                        <a:pt x="2" y="37"/>
                      </a:moveTo>
                      <a:cubicBezTo>
                        <a:pt x="3" y="37"/>
                        <a:pt x="4" y="37"/>
                        <a:pt x="5" y="37"/>
                      </a:cubicBezTo>
                      <a:cubicBezTo>
                        <a:pt x="8" y="37"/>
                        <a:pt x="10" y="37"/>
                        <a:pt x="10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12" y="32"/>
                        <a:pt x="14" y="31"/>
                        <a:pt x="16" y="31"/>
                      </a:cubicBezTo>
                      <a:cubicBezTo>
                        <a:pt x="17" y="31"/>
                        <a:pt x="18" y="32"/>
                        <a:pt x="20" y="33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8" y="34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6"/>
                        <a:pt x="31" y="36"/>
                        <a:pt x="33" y="36"/>
                      </a:cubicBezTo>
                      <a:cubicBezTo>
                        <a:pt x="34" y="36"/>
                        <a:pt x="35" y="36"/>
                        <a:pt x="36" y="36"/>
                      </a:cubicBezTo>
                      <a:cubicBezTo>
                        <a:pt x="39" y="35"/>
                        <a:pt x="41" y="35"/>
                        <a:pt x="42" y="35"/>
                      </a:cubicBezTo>
                      <a:cubicBezTo>
                        <a:pt x="43" y="36"/>
                        <a:pt x="45" y="36"/>
                        <a:pt x="67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7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1" y="58"/>
                      </a:cubicBezTo>
                      <a:cubicBezTo>
                        <a:pt x="67" y="55"/>
                        <a:pt x="64" y="51"/>
                        <a:pt x="60" y="46"/>
                      </a:cubicBezTo>
                      <a:cubicBezTo>
                        <a:pt x="54" y="38"/>
                        <a:pt x="47" y="35"/>
                        <a:pt x="44" y="35"/>
                      </a:cubicBezTo>
                      <a:cubicBezTo>
                        <a:pt x="40" y="35"/>
                        <a:pt x="39" y="32"/>
                        <a:pt x="38" y="29"/>
                      </a:cubicBezTo>
                      <a:cubicBezTo>
                        <a:pt x="37" y="29"/>
                        <a:pt x="37" y="28"/>
                        <a:pt x="36" y="27"/>
                      </a:cubicBezTo>
                      <a:cubicBezTo>
                        <a:pt x="32" y="27"/>
                        <a:pt x="27" y="15"/>
                        <a:pt x="26" y="9"/>
                      </a:cubicBezTo>
                      <a:cubicBezTo>
                        <a:pt x="26" y="7"/>
                        <a:pt x="25" y="3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2"/>
                        <a:pt x="20" y="2"/>
                        <a:pt x="19" y="3"/>
                      </a:cubicBezTo>
                      <a:cubicBezTo>
                        <a:pt x="19" y="3"/>
                        <a:pt x="19" y="3"/>
                        <a:pt x="18" y="4"/>
                      </a:cubicBezTo>
                      <a:cubicBezTo>
                        <a:pt x="18" y="4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6"/>
                        <a:pt x="15" y="6"/>
                        <a:pt x="14" y="7"/>
                      </a:cubicBezTo>
                      <a:cubicBezTo>
                        <a:pt x="14" y="7"/>
                        <a:pt x="13" y="7"/>
                        <a:pt x="13" y="8"/>
                      </a:cubicBezTo>
                      <a:cubicBezTo>
                        <a:pt x="12" y="9"/>
                        <a:pt x="11" y="9"/>
                        <a:pt x="10" y="10"/>
                      </a:cubicBezTo>
                      <a:cubicBezTo>
                        <a:pt x="7" y="11"/>
                        <a:pt x="7" y="12"/>
                        <a:pt x="7" y="12"/>
                      </a:cubicBezTo>
                      <a:cubicBezTo>
                        <a:pt x="8" y="16"/>
                        <a:pt x="6" y="20"/>
                        <a:pt x="2" y="25"/>
                      </a:cubicBezTo>
                      <a:cubicBezTo>
                        <a:pt x="0" y="28"/>
                        <a:pt x="1" y="32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7" name="Freeform 1650"/>
                <p:cNvSpPr>
                  <a:spLocks/>
                </p:cNvSpPr>
                <p:nvPr/>
              </p:nvSpPr>
              <p:spPr bwMode="auto">
                <a:xfrm>
                  <a:off x="2072" y="278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8" name="Freeform 1651"/>
                <p:cNvSpPr>
                  <a:spLocks/>
                </p:cNvSpPr>
                <p:nvPr/>
              </p:nvSpPr>
              <p:spPr bwMode="auto">
                <a:xfrm>
                  <a:off x="2070" y="278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9" name="Freeform 1652"/>
                <p:cNvSpPr>
                  <a:spLocks/>
                </p:cNvSpPr>
                <p:nvPr/>
              </p:nvSpPr>
              <p:spPr bwMode="auto">
                <a:xfrm>
                  <a:off x="2075" y="277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0" name="Freeform 1653"/>
                <p:cNvSpPr>
                  <a:spLocks/>
                </p:cNvSpPr>
                <p:nvPr/>
              </p:nvSpPr>
              <p:spPr bwMode="auto">
                <a:xfrm>
                  <a:off x="2055" y="2803"/>
                  <a:ext cx="2" cy="10"/>
                </a:xfrm>
                <a:custGeom>
                  <a:avLst/>
                  <a:gdLst>
                    <a:gd name="T0" fmla="*/ 2 w 2"/>
                    <a:gd name="T1" fmla="*/ 0 h 11"/>
                    <a:gd name="T2" fmla="*/ 2 w 2"/>
                    <a:gd name="T3" fmla="*/ 11 h 11"/>
                    <a:gd name="T4" fmla="*/ 2 w 2"/>
                    <a:gd name="T5" fmla="*/ 11 h 11"/>
                    <a:gd name="T6" fmla="*/ 2 w 2"/>
                    <a:gd name="T7" fmla="*/ 11 h 11"/>
                    <a:gd name="T8" fmla="*/ 2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2" y="0"/>
                      </a:moveTo>
                      <a:cubicBezTo>
                        <a:pt x="0" y="3"/>
                        <a:pt x="1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7"/>
                        <a:pt x="0" y="3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1" name="Freeform 1654"/>
                <p:cNvSpPr>
                  <a:spLocks/>
                </p:cNvSpPr>
                <p:nvPr/>
              </p:nvSpPr>
              <p:spPr bwMode="auto">
                <a:xfrm>
                  <a:off x="2121" y="2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2" name="Freeform 1655"/>
                <p:cNvSpPr>
                  <a:spLocks/>
                </p:cNvSpPr>
                <p:nvPr/>
              </p:nvSpPr>
              <p:spPr bwMode="auto">
                <a:xfrm>
                  <a:off x="2122" y="28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3" name="Freeform 1656"/>
                <p:cNvSpPr>
                  <a:spLocks/>
                </p:cNvSpPr>
                <p:nvPr/>
              </p:nvSpPr>
              <p:spPr bwMode="auto">
                <a:xfrm>
                  <a:off x="2119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4" name="Freeform 1657"/>
                <p:cNvSpPr>
                  <a:spLocks/>
                </p:cNvSpPr>
                <p:nvPr/>
              </p:nvSpPr>
              <p:spPr bwMode="auto">
                <a:xfrm>
                  <a:off x="2120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5" name="Freeform 1658"/>
                <p:cNvSpPr>
                  <a:spLocks/>
                </p:cNvSpPr>
                <p:nvPr/>
              </p:nvSpPr>
              <p:spPr bwMode="auto">
                <a:xfrm>
                  <a:off x="2018" y="2812"/>
                  <a:ext cx="156" cy="122"/>
                </a:xfrm>
                <a:custGeom>
                  <a:avLst/>
                  <a:gdLst>
                    <a:gd name="T0" fmla="*/ 41 w 163"/>
                    <a:gd name="T1" fmla="*/ 8 h 127"/>
                    <a:gd name="T2" fmla="*/ 40 w 163"/>
                    <a:gd name="T3" fmla="*/ 11 h 127"/>
                    <a:gd name="T4" fmla="*/ 38 w 163"/>
                    <a:gd name="T5" fmla="*/ 14 h 127"/>
                    <a:gd name="T6" fmla="*/ 30 w 163"/>
                    <a:gd name="T7" fmla="*/ 25 h 127"/>
                    <a:gd name="T8" fmla="*/ 25 w 163"/>
                    <a:gd name="T9" fmla="*/ 33 h 127"/>
                    <a:gd name="T10" fmla="*/ 21 w 163"/>
                    <a:gd name="T11" fmla="*/ 44 h 127"/>
                    <a:gd name="T12" fmla="*/ 17 w 163"/>
                    <a:gd name="T13" fmla="*/ 47 h 127"/>
                    <a:gd name="T14" fmla="*/ 13 w 163"/>
                    <a:gd name="T15" fmla="*/ 58 h 127"/>
                    <a:gd name="T16" fmla="*/ 7 w 163"/>
                    <a:gd name="T17" fmla="*/ 72 h 127"/>
                    <a:gd name="T18" fmla="*/ 3 w 163"/>
                    <a:gd name="T19" fmla="*/ 73 h 127"/>
                    <a:gd name="T20" fmla="*/ 0 w 163"/>
                    <a:gd name="T21" fmla="*/ 78 h 127"/>
                    <a:gd name="T22" fmla="*/ 11 w 163"/>
                    <a:gd name="T23" fmla="*/ 84 h 127"/>
                    <a:gd name="T24" fmla="*/ 21 w 163"/>
                    <a:gd name="T25" fmla="*/ 96 h 127"/>
                    <a:gd name="T26" fmla="*/ 32 w 163"/>
                    <a:gd name="T27" fmla="*/ 104 h 127"/>
                    <a:gd name="T28" fmla="*/ 32 w 163"/>
                    <a:gd name="T29" fmla="*/ 111 h 127"/>
                    <a:gd name="T30" fmla="*/ 31 w 163"/>
                    <a:gd name="T31" fmla="*/ 114 h 127"/>
                    <a:gd name="T32" fmla="*/ 33 w 163"/>
                    <a:gd name="T33" fmla="*/ 114 h 127"/>
                    <a:gd name="T34" fmla="*/ 34 w 163"/>
                    <a:gd name="T35" fmla="*/ 115 h 127"/>
                    <a:gd name="T36" fmla="*/ 46 w 163"/>
                    <a:gd name="T37" fmla="*/ 117 h 127"/>
                    <a:gd name="T38" fmla="*/ 71 w 163"/>
                    <a:gd name="T39" fmla="*/ 127 h 127"/>
                    <a:gd name="T40" fmla="*/ 77 w 163"/>
                    <a:gd name="T41" fmla="*/ 121 h 127"/>
                    <a:gd name="T42" fmla="*/ 89 w 163"/>
                    <a:gd name="T43" fmla="*/ 120 h 127"/>
                    <a:gd name="T44" fmla="*/ 98 w 163"/>
                    <a:gd name="T45" fmla="*/ 120 h 127"/>
                    <a:gd name="T46" fmla="*/ 98 w 163"/>
                    <a:gd name="T47" fmla="*/ 119 h 127"/>
                    <a:gd name="T48" fmla="*/ 103 w 163"/>
                    <a:gd name="T49" fmla="*/ 118 h 127"/>
                    <a:gd name="T50" fmla="*/ 106 w 163"/>
                    <a:gd name="T51" fmla="*/ 118 h 127"/>
                    <a:gd name="T52" fmla="*/ 108 w 163"/>
                    <a:gd name="T53" fmla="*/ 118 h 127"/>
                    <a:gd name="T54" fmla="*/ 123 w 163"/>
                    <a:gd name="T55" fmla="*/ 110 h 127"/>
                    <a:gd name="T56" fmla="*/ 134 w 163"/>
                    <a:gd name="T57" fmla="*/ 109 h 127"/>
                    <a:gd name="T58" fmla="*/ 161 w 163"/>
                    <a:gd name="T59" fmla="*/ 79 h 127"/>
                    <a:gd name="T60" fmla="*/ 122 w 163"/>
                    <a:gd name="T61" fmla="*/ 68 h 127"/>
                    <a:gd name="T62" fmla="*/ 115 w 163"/>
                    <a:gd name="T63" fmla="*/ 61 h 127"/>
                    <a:gd name="T64" fmla="*/ 106 w 163"/>
                    <a:gd name="T65" fmla="*/ 49 h 127"/>
                    <a:gd name="T66" fmla="*/ 107 w 163"/>
                    <a:gd name="T67" fmla="*/ 47 h 127"/>
                    <a:gd name="T68" fmla="*/ 107 w 163"/>
                    <a:gd name="T69" fmla="*/ 46 h 127"/>
                    <a:gd name="T70" fmla="*/ 108 w 163"/>
                    <a:gd name="T71" fmla="*/ 45 h 127"/>
                    <a:gd name="T72" fmla="*/ 107 w 163"/>
                    <a:gd name="T73" fmla="*/ 45 h 127"/>
                    <a:gd name="T74" fmla="*/ 106 w 163"/>
                    <a:gd name="T75" fmla="*/ 44 h 127"/>
                    <a:gd name="T76" fmla="*/ 101 w 163"/>
                    <a:gd name="T77" fmla="*/ 46 h 127"/>
                    <a:gd name="T78" fmla="*/ 97 w 163"/>
                    <a:gd name="T79" fmla="*/ 32 h 127"/>
                    <a:gd name="T80" fmla="*/ 99 w 163"/>
                    <a:gd name="T81" fmla="*/ 31 h 127"/>
                    <a:gd name="T82" fmla="*/ 100 w 163"/>
                    <a:gd name="T83" fmla="*/ 29 h 127"/>
                    <a:gd name="T84" fmla="*/ 102 w 163"/>
                    <a:gd name="T85" fmla="*/ 27 h 127"/>
                    <a:gd name="T86" fmla="*/ 91 w 163"/>
                    <a:gd name="T87" fmla="*/ 15 h 127"/>
                    <a:gd name="T88" fmla="*/ 88 w 163"/>
                    <a:gd name="T89" fmla="*/ 12 h 127"/>
                    <a:gd name="T90" fmla="*/ 85 w 163"/>
                    <a:gd name="T91" fmla="*/ 9 h 127"/>
                    <a:gd name="T92" fmla="*/ 83 w 163"/>
                    <a:gd name="T93" fmla="*/ 7 h 127"/>
                    <a:gd name="T94" fmla="*/ 80 w 163"/>
                    <a:gd name="T95" fmla="*/ 4 h 127"/>
                    <a:gd name="T96" fmla="*/ 76 w 163"/>
                    <a:gd name="T97" fmla="*/ 5 h 127"/>
                    <a:gd name="T98" fmla="*/ 69 w 163"/>
                    <a:gd name="T99" fmla="*/ 4 h 127"/>
                    <a:gd name="T100" fmla="*/ 65 w 163"/>
                    <a:gd name="T101" fmla="*/ 4 h 127"/>
                    <a:gd name="T102" fmla="*/ 57 w 163"/>
                    <a:gd name="T103" fmla="*/ 2 h 127"/>
                    <a:gd name="T104" fmla="*/ 55 w 163"/>
                    <a:gd name="T105" fmla="*/ 0 h 127"/>
                    <a:gd name="T106" fmla="*/ 54 w 163"/>
                    <a:gd name="T107" fmla="*/ 3 h 127"/>
                    <a:gd name="T108" fmla="*/ 47 w 163"/>
                    <a:gd name="T109" fmla="*/ 6 h 127"/>
                    <a:gd name="T110" fmla="*/ 41 w 163"/>
                    <a:gd name="T111" fmla="*/ 6 h 127"/>
                    <a:gd name="T112" fmla="*/ 41 w 163"/>
                    <a:gd name="T113" fmla="*/ 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3" h="127">
                      <a:moveTo>
                        <a:pt x="41" y="8"/>
                      </a:move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39" y="12"/>
                      </a:cubicBezTo>
                      <a:cubicBezTo>
                        <a:pt x="39" y="13"/>
                        <a:pt x="39" y="13"/>
                        <a:pt x="38" y="14"/>
                      </a:cubicBezTo>
                      <a:cubicBezTo>
                        <a:pt x="38" y="15"/>
                        <a:pt x="37" y="17"/>
                        <a:pt x="37" y="17"/>
                      </a:cubicBezTo>
                      <a:cubicBezTo>
                        <a:pt x="37" y="21"/>
                        <a:pt x="33" y="25"/>
                        <a:pt x="30" y="25"/>
                      </a:cubicBezTo>
                      <a:cubicBezTo>
                        <a:pt x="30" y="25"/>
                        <a:pt x="29" y="27"/>
                        <a:pt x="28" y="28"/>
                      </a:cubicBezTo>
                      <a:cubicBezTo>
                        <a:pt x="27" y="30"/>
                        <a:pt x="26" y="31"/>
                        <a:pt x="25" y="33"/>
                      </a:cubicBezTo>
                      <a:cubicBezTo>
                        <a:pt x="24" y="34"/>
                        <a:pt x="24" y="35"/>
                        <a:pt x="23" y="37"/>
                      </a:cubicBezTo>
                      <a:cubicBezTo>
                        <a:pt x="23" y="40"/>
                        <a:pt x="23" y="42"/>
                        <a:pt x="21" y="44"/>
                      </a:cubicBezTo>
                      <a:cubicBezTo>
                        <a:pt x="20" y="45"/>
                        <a:pt x="19" y="45"/>
                        <a:pt x="18" y="46"/>
                      </a:cubicBezTo>
                      <a:cubicBezTo>
                        <a:pt x="17" y="46"/>
                        <a:pt x="17" y="46"/>
                        <a:pt x="17" y="47"/>
                      </a:cubicBezTo>
                      <a:cubicBezTo>
                        <a:pt x="18" y="49"/>
                        <a:pt x="17" y="51"/>
                        <a:pt x="15" y="53"/>
                      </a:cubicBezTo>
                      <a:cubicBezTo>
                        <a:pt x="14" y="55"/>
                        <a:pt x="13" y="56"/>
                        <a:pt x="13" y="58"/>
                      </a:cubicBezTo>
                      <a:cubicBezTo>
                        <a:pt x="13" y="58"/>
                        <a:pt x="13" y="70"/>
                        <a:pt x="11" y="72"/>
                      </a:cubicBezTo>
                      <a:cubicBezTo>
                        <a:pt x="10" y="73"/>
                        <a:pt x="9" y="73"/>
                        <a:pt x="7" y="72"/>
                      </a:cubicBezTo>
                      <a:cubicBezTo>
                        <a:pt x="7" y="72"/>
                        <a:pt x="6" y="72"/>
                        <a:pt x="5" y="72"/>
                      </a:cubicBezTo>
                      <a:cubicBezTo>
                        <a:pt x="3" y="72"/>
                        <a:pt x="3" y="73"/>
                        <a:pt x="3" y="73"/>
                      </a:cubicBezTo>
                      <a:cubicBezTo>
                        <a:pt x="3" y="75"/>
                        <a:pt x="2" y="76"/>
                        <a:pt x="1" y="77"/>
                      </a:cubicBezTo>
                      <a:cubicBezTo>
                        <a:pt x="1" y="77"/>
                        <a:pt x="0" y="78"/>
                        <a:pt x="0" y="78"/>
                      </a:cubicBezTo>
                      <a:cubicBezTo>
                        <a:pt x="1" y="78"/>
                        <a:pt x="3" y="79"/>
                        <a:pt x="4" y="79"/>
                      </a:cubicBezTo>
                      <a:cubicBezTo>
                        <a:pt x="7" y="80"/>
                        <a:pt x="10" y="81"/>
                        <a:pt x="11" y="84"/>
                      </a:cubicBezTo>
                      <a:cubicBezTo>
                        <a:pt x="12" y="85"/>
                        <a:pt x="13" y="86"/>
                        <a:pt x="14" y="88"/>
                      </a:cubicBezTo>
                      <a:cubicBezTo>
                        <a:pt x="17" y="90"/>
                        <a:pt x="19" y="93"/>
                        <a:pt x="21" y="96"/>
                      </a:cubicBezTo>
                      <a:cubicBezTo>
                        <a:pt x="23" y="101"/>
                        <a:pt x="27" y="103"/>
                        <a:pt x="29" y="103"/>
                      </a:cubicBezTo>
                      <a:cubicBezTo>
                        <a:pt x="30" y="103"/>
                        <a:pt x="31" y="104"/>
                        <a:pt x="32" y="104"/>
                      </a:cubicBezTo>
                      <a:cubicBezTo>
                        <a:pt x="32" y="105"/>
                        <a:pt x="32" y="106"/>
                        <a:pt x="32" y="107"/>
                      </a:cubicBezTo>
                      <a:cubicBezTo>
                        <a:pt x="32" y="108"/>
                        <a:pt x="32" y="109"/>
                        <a:pt x="32" y="111"/>
                      </a:cubicBezTo>
                      <a:cubicBezTo>
                        <a:pt x="32" y="112"/>
                        <a:pt x="32" y="112"/>
                        <a:pt x="32" y="113"/>
                      </a:cubicBezTo>
                      <a:cubicBezTo>
                        <a:pt x="31" y="113"/>
                        <a:pt x="31" y="114"/>
                        <a:pt x="31" y="114"/>
                      </a:cubicBezTo>
                      <a:cubicBezTo>
                        <a:pt x="32" y="114"/>
                        <a:pt x="32" y="114"/>
                        <a:pt x="32" y="114"/>
                      </a:cubicBezTo>
                      <a:cubicBezTo>
                        <a:pt x="33" y="114"/>
                        <a:pt x="33" y="114"/>
                        <a:pt x="33" y="114"/>
                      </a:cubicBezTo>
                      <a:cubicBezTo>
                        <a:pt x="33" y="114"/>
                        <a:pt x="33" y="115"/>
                        <a:pt x="33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6" y="115"/>
                        <a:pt x="37" y="115"/>
                      </a:cubicBezTo>
                      <a:cubicBezTo>
                        <a:pt x="40" y="115"/>
                        <a:pt x="44" y="116"/>
                        <a:pt x="46" y="117"/>
                      </a:cubicBezTo>
                      <a:cubicBezTo>
                        <a:pt x="48" y="120"/>
                        <a:pt x="56" y="124"/>
                        <a:pt x="57" y="124"/>
                      </a:cubicBezTo>
                      <a:cubicBezTo>
                        <a:pt x="59" y="124"/>
                        <a:pt x="68" y="125"/>
                        <a:pt x="71" y="127"/>
                      </a:cubicBezTo>
                      <a:cubicBezTo>
                        <a:pt x="71" y="126"/>
                        <a:pt x="72" y="126"/>
                        <a:pt x="72" y="125"/>
                      </a:cubicBezTo>
                      <a:cubicBezTo>
                        <a:pt x="73" y="124"/>
                        <a:pt x="75" y="122"/>
                        <a:pt x="77" y="121"/>
                      </a:cubicBezTo>
                      <a:cubicBezTo>
                        <a:pt x="80" y="119"/>
                        <a:pt x="83" y="118"/>
                        <a:pt x="86" y="118"/>
                      </a:cubicBezTo>
                      <a:cubicBezTo>
                        <a:pt x="88" y="118"/>
                        <a:pt x="89" y="119"/>
                        <a:pt x="89" y="120"/>
                      </a:cubicBezTo>
                      <a:cubicBezTo>
                        <a:pt x="90" y="121"/>
                        <a:pt x="91" y="122"/>
                        <a:pt x="92" y="121"/>
                      </a:cubicBezTo>
                      <a:cubicBezTo>
                        <a:pt x="93" y="121"/>
                        <a:pt x="96" y="120"/>
                        <a:pt x="98" y="120"/>
                      </a:cubicBezTo>
                      <a:cubicBezTo>
                        <a:pt x="98" y="120"/>
                        <a:pt x="98" y="120"/>
                        <a:pt x="98" y="120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4" y="118"/>
                        <a:pt x="105" y="118"/>
                        <a:pt x="106" y="118"/>
                      </a:cubicBezTo>
                      <a:cubicBezTo>
                        <a:pt x="106" y="118"/>
                        <a:pt x="107" y="118"/>
                        <a:pt x="108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8" y="118"/>
                        <a:pt x="109" y="117"/>
                        <a:pt x="110" y="116"/>
                      </a:cubicBezTo>
                      <a:cubicBezTo>
                        <a:pt x="113" y="114"/>
                        <a:pt x="117" y="110"/>
                        <a:pt x="123" y="110"/>
                      </a:cubicBezTo>
                      <a:cubicBezTo>
                        <a:pt x="124" y="110"/>
                        <a:pt x="126" y="110"/>
                        <a:pt x="127" y="110"/>
                      </a:cubicBezTo>
                      <a:cubicBezTo>
                        <a:pt x="130" y="110"/>
                        <a:pt x="132" y="111"/>
                        <a:pt x="134" y="109"/>
                      </a:cubicBezTo>
                      <a:cubicBezTo>
                        <a:pt x="136" y="106"/>
                        <a:pt x="157" y="85"/>
                        <a:pt x="163" y="79"/>
                      </a:cubicBezTo>
                      <a:cubicBezTo>
                        <a:pt x="162" y="79"/>
                        <a:pt x="162" y="79"/>
                        <a:pt x="161" y="79"/>
                      </a:cubicBezTo>
                      <a:cubicBezTo>
                        <a:pt x="159" y="79"/>
                        <a:pt x="154" y="79"/>
                        <a:pt x="145" y="76"/>
                      </a:cubicBezTo>
                      <a:cubicBezTo>
                        <a:pt x="137" y="73"/>
                        <a:pt x="125" y="68"/>
                        <a:pt x="122" y="68"/>
                      </a:cubicBezTo>
                      <a:cubicBezTo>
                        <a:pt x="121" y="67"/>
                        <a:pt x="119" y="66"/>
                        <a:pt x="117" y="64"/>
                      </a:cubicBezTo>
                      <a:cubicBezTo>
                        <a:pt x="116" y="63"/>
                        <a:pt x="115" y="61"/>
                        <a:pt x="115" y="61"/>
                      </a:cubicBezTo>
                      <a:cubicBezTo>
                        <a:pt x="111" y="59"/>
                        <a:pt x="107" y="51"/>
                        <a:pt x="107" y="50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8"/>
                        <a:pt x="106" y="48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6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8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5"/>
                      </a:cubicBezTo>
                      <a:cubicBezTo>
                        <a:pt x="104" y="46"/>
                        <a:pt x="102" y="46"/>
                        <a:pt x="101" y="46"/>
                      </a:cubicBezTo>
                      <a:cubicBezTo>
                        <a:pt x="98" y="46"/>
                        <a:pt x="97" y="45"/>
                        <a:pt x="97" y="44"/>
                      </a:cubicBezTo>
                      <a:cubicBezTo>
                        <a:pt x="96" y="43"/>
                        <a:pt x="94" y="36"/>
                        <a:pt x="97" y="32"/>
                      </a:cubicBezTo>
                      <a:cubicBezTo>
                        <a:pt x="98" y="32"/>
                        <a:pt x="98" y="31"/>
                        <a:pt x="99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0"/>
                        <a:pt x="100" y="30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8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2" y="27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98" y="22"/>
                        <a:pt x="95" y="18"/>
                        <a:pt x="91" y="15"/>
                      </a:cubicBezTo>
                      <a:cubicBezTo>
                        <a:pt x="91" y="15"/>
                        <a:pt x="91" y="15"/>
                        <a:pt x="91" y="15"/>
                      </a:cubicBezTo>
                      <a:cubicBezTo>
                        <a:pt x="90" y="14"/>
                        <a:pt x="89" y="13"/>
                        <a:pt x="88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7" y="11"/>
                        <a:pt x="86" y="10"/>
                        <a:pt x="85" y="9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4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1" y="5"/>
                        <a:pt x="80" y="5"/>
                        <a:pt x="80" y="4"/>
                      </a:cubicBezTo>
                      <a:cubicBezTo>
                        <a:pt x="80" y="4"/>
                        <a:pt x="80" y="4"/>
                        <a:pt x="79" y="4"/>
                      </a:cubicBezTo>
                      <a:cubicBezTo>
                        <a:pt x="78" y="4"/>
                        <a:pt x="77" y="4"/>
                        <a:pt x="76" y="5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0" y="5"/>
                        <a:pt x="69" y="5"/>
                        <a:pt x="69" y="4"/>
                      </a:cubicBezTo>
                      <a:cubicBezTo>
                        <a:pt x="68" y="4"/>
                        <a:pt x="68" y="4"/>
                        <a:pt x="67" y="4"/>
                      </a:cubicBezTo>
                      <a:cubicBezTo>
                        <a:pt x="67" y="4"/>
                        <a:pt x="67" y="4"/>
                        <a:pt x="65" y="4"/>
                      </a:cubicBezTo>
                      <a:cubicBezTo>
                        <a:pt x="64" y="5"/>
                        <a:pt x="63" y="5"/>
                        <a:pt x="62" y="5"/>
                      </a:cubicBezTo>
                      <a:cubicBezTo>
                        <a:pt x="60" y="5"/>
                        <a:pt x="58" y="3"/>
                        <a:pt x="57" y="2"/>
                      </a:cubicBezTo>
                      <a:cubicBezTo>
                        <a:pt x="57" y="2"/>
                        <a:pt x="56" y="2"/>
                        <a:pt x="56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4" y="1"/>
                        <a:pt x="54" y="2"/>
                      </a:cubicBezTo>
                      <a:cubicBezTo>
                        <a:pt x="54" y="2"/>
                        <a:pt x="54" y="2"/>
                        <a:pt x="54" y="3"/>
                      </a:cubicBezTo>
                      <a:cubicBezTo>
                        <a:pt x="53" y="5"/>
                        <a:pt x="52" y="7"/>
                        <a:pt x="50" y="7"/>
                      </a:cubicBezTo>
                      <a:cubicBezTo>
                        <a:pt x="49" y="7"/>
                        <a:pt x="48" y="7"/>
                        <a:pt x="47" y="6"/>
                      </a:cubicBezTo>
                      <a:cubicBezTo>
                        <a:pt x="47" y="6"/>
                        <a:pt x="47" y="6"/>
                        <a:pt x="44" y="6"/>
                      </a:cubicBezTo>
                      <a:cubicBezTo>
                        <a:pt x="43" y="6"/>
                        <a:pt x="42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7"/>
                        <a:pt x="41" y="7"/>
                        <a:pt x="41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6" name="Freeform 1659"/>
                <p:cNvSpPr>
                  <a:spLocks/>
                </p:cNvSpPr>
                <p:nvPr/>
              </p:nvSpPr>
              <p:spPr bwMode="auto">
                <a:xfrm>
                  <a:off x="2120" y="28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7" name="Freeform 1660"/>
                <p:cNvSpPr>
                  <a:spLocks/>
                </p:cNvSpPr>
                <p:nvPr/>
              </p:nvSpPr>
              <p:spPr bwMode="auto">
                <a:xfrm>
                  <a:off x="2119" y="28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8" name="Freeform 1661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9" name="Freeform 1662"/>
                <p:cNvSpPr>
                  <a:spLocks/>
                </p:cNvSpPr>
                <p:nvPr/>
              </p:nvSpPr>
              <p:spPr bwMode="auto">
                <a:xfrm>
                  <a:off x="2112" y="292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0" name="Freeform 1663"/>
                <p:cNvSpPr>
                  <a:spLocks/>
                </p:cNvSpPr>
                <p:nvPr/>
              </p:nvSpPr>
              <p:spPr bwMode="auto">
                <a:xfrm>
                  <a:off x="2056" y="28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1" name="Freeform 1664"/>
                <p:cNvSpPr>
                  <a:spLocks/>
                </p:cNvSpPr>
                <p:nvPr/>
              </p:nvSpPr>
              <p:spPr bwMode="auto">
                <a:xfrm>
                  <a:off x="2047" y="292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2" name="Freeform 1665"/>
                <p:cNvSpPr>
                  <a:spLocks/>
                </p:cNvSpPr>
                <p:nvPr/>
              </p:nvSpPr>
              <p:spPr bwMode="auto">
                <a:xfrm>
                  <a:off x="2048" y="2915"/>
                  <a:ext cx="0" cy="3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3" name="Freeform 1666"/>
                <p:cNvSpPr>
                  <a:spLocks/>
                </p:cNvSpPr>
                <p:nvPr/>
              </p:nvSpPr>
              <p:spPr bwMode="auto">
                <a:xfrm>
                  <a:off x="2055" y="28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4" name="Freeform 1667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5" name="Freeform 1668"/>
                <p:cNvSpPr>
                  <a:spLocks/>
                </p:cNvSpPr>
                <p:nvPr/>
              </p:nvSpPr>
              <p:spPr bwMode="auto">
                <a:xfrm>
                  <a:off x="2115" y="2837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6" name="Freeform 1669"/>
                <p:cNvSpPr>
                  <a:spLocks/>
                </p:cNvSpPr>
                <p:nvPr/>
              </p:nvSpPr>
              <p:spPr bwMode="auto">
                <a:xfrm>
                  <a:off x="2112" y="284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7" name="Freeform 1670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8" name="Freeform 1671"/>
                <p:cNvSpPr>
                  <a:spLocks/>
                </p:cNvSpPr>
                <p:nvPr/>
              </p:nvSpPr>
              <p:spPr bwMode="auto">
                <a:xfrm>
                  <a:off x="2120" y="285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9" name="Freeform 1672"/>
                <p:cNvSpPr>
                  <a:spLocks/>
                </p:cNvSpPr>
                <p:nvPr/>
              </p:nvSpPr>
              <p:spPr bwMode="auto">
                <a:xfrm>
                  <a:off x="2111" y="284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0" name="Freeform 1673"/>
                <p:cNvSpPr>
                  <a:spLocks/>
                </p:cNvSpPr>
                <p:nvPr/>
              </p:nvSpPr>
              <p:spPr bwMode="auto">
                <a:xfrm>
                  <a:off x="2113" y="283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1" name="Freeform 1674"/>
                <p:cNvSpPr>
                  <a:spLocks/>
                </p:cNvSpPr>
                <p:nvPr/>
              </p:nvSpPr>
              <p:spPr bwMode="auto">
                <a:xfrm>
                  <a:off x="2097" y="28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2" name="Freeform 1675"/>
                <p:cNvSpPr>
                  <a:spLocks/>
                </p:cNvSpPr>
                <p:nvPr/>
              </p:nvSpPr>
              <p:spPr bwMode="auto">
                <a:xfrm>
                  <a:off x="2082" y="281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3" name="Freeform 1676"/>
                <p:cNvSpPr>
                  <a:spLocks/>
                </p:cNvSpPr>
                <p:nvPr/>
              </p:nvSpPr>
              <p:spPr bwMode="auto">
                <a:xfrm>
                  <a:off x="2099" y="28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4" name="Freeform 1677"/>
                <p:cNvSpPr>
                  <a:spLocks/>
                </p:cNvSpPr>
                <p:nvPr/>
              </p:nvSpPr>
              <p:spPr bwMode="auto">
                <a:xfrm>
                  <a:off x="2105" y="28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5" name="Freeform 1678"/>
                <p:cNvSpPr>
                  <a:spLocks/>
                </p:cNvSpPr>
                <p:nvPr/>
              </p:nvSpPr>
              <p:spPr bwMode="auto">
                <a:xfrm>
                  <a:off x="2102" y="28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6" name="Freeform 1679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7" name="Freeform 1680"/>
                <p:cNvSpPr>
                  <a:spLocks/>
                </p:cNvSpPr>
                <p:nvPr/>
              </p:nvSpPr>
              <p:spPr bwMode="auto">
                <a:xfrm>
                  <a:off x="2066" y="2815"/>
                  <a:ext cx="3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2" y="4"/>
                        <a:pt x="0" y="4"/>
                      </a:cubicBezTo>
                      <a:cubicBezTo>
                        <a:pt x="2" y="4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8" name="Freeform 1681"/>
                <p:cNvSpPr>
                  <a:spLocks/>
                </p:cNvSpPr>
                <p:nvPr/>
              </p:nvSpPr>
              <p:spPr bwMode="auto">
                <a:xfrm>
                  <a:off x="2041" y="26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9" name="Freeform 1682"/>
                <p:cNvSpPr>
                  <a:spLocks/>
                </p:cNvSpPr>
                <p:nvPr/>
              </p:nvSpPr>
              <p:spPr bwMode="auto">
                <a:xfrm>
                  <a:off x="2042" y="26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0" name="Freeform 1683"/>
                <p:cNvSpPr>
                  <a:spLocks/>
                </p:cNvSpPr>
                <p:nvPr/>
              </p:nvSpPr>
              <p:spPr bwMode="auto">
                <a:xfrm>
                  <a:off x="2042" y="26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1" name="Freeform 1684"/>
                <p:cNvSpPr>
                  <a:spLocks/>
                </p:cNvSpPr>
                <p:nvPr/>
              </p:nvSpPr>
              <p:spPr bwMode="auto">
                <a:xfrm>
                  <a:off x="2038" y="2645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2" name="Freeform 1685"/>
                <p:cNvSpPr>
                  <a:spLocks/>
                </p:cNvSpPr>
                <p:nvPr/>
              </p:nvSpPr>
              <p:spPr bwMode="auto">
                <a:xfrm>
                  <a:off x="2039" y="2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3" name="Freeform 1686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4" name="Freeform 1687"/>
                <p:cNvSpPr>
                  <a:spLocks/>
                </p:cNvSpPr>
                <p:nvPr/>
              </p:nvSpPr>
              <p:spPr bwMode="auto">
                <a:xfrm>
                  <a:off x="2047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5" name="Freeform 1688"/>
                <p:cNvSpPr>
                  <a:spLocks/>
                </p:cNvSpPr>
                <p:nvPr/>
              </p:nvSpPr>
              <p:spPr bwMode="auto">
                <a:xfrm>
                  <a:off x="2046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6" name="Freeform 1689"/>
                <p:cNvSpPr>
                  <a:spLocks/>
                </p:cNvSpPr>
                <p:nvPr/>
              </p:nvSpPr>
              <p:spPr bwMode="auto">
                <a:xfrm>
                  <a:off x="2046" y="264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7" name="Freeform 1690"/>
                <p:cNvSpPr>
                  <a:spLocks/>
                </p:cNvSpPr>
                <p:nvPr/>
              </p:nvSpPr>
              <p:spPr bwMode="auto">
                <a:xfrm>
                  <a:off x="2043" y="2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8" name="Freeform 1691"/>
                <p:cNvSpPr>
                  <a:spLocks/>
                </p:cNvSpPr>
                <p:nvPr/>
              </p:nvSpPr>
              <p:spPr bwMode="auto">
                <a:xfrm>
                  <a:off x="2041" y="26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9" name="Freeform 1692"/>
                <p:cNvSpPr>
                  <a:spLocks/>
                </p:cNvSpPr>
                <p:nvPr/>
              </p:nvSpPr>
              <p:spPr bwMode="auto">
                <a:xfrm>
                  <a:off x="2044" y="264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0" name="Freeform 1693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1" name="Freeform 1694"/>
                <p:cNvSpPr>
                  <a:spLocks/>
                </p:cNvSpPr>
                <p:nvPr/>
              </p:nvSpPr>
              <p:spPr bwMode="auto">
                <a:xfrm>
                  <a:off x="2027" y="2921"/>
                  <a:ext cx="81" cy="101"/>
                </a:xfrm>
                <a:custGeom>
                  <a:avLst/>
                  <a:gdLst>
                    <a:gd name="T0" fmla="*/ 76 w 84"/>
                    <a:gd name="T1" fmla="*/ 8 h 105"/>
                    <a:gd name="T2" fmla="*/ 65 w 84"/>
                    <a:gd name="T3" fmla="*/ 14 h 105"/>
                    <a:gd name="T4" fmla="*/ 59 w 84"/>
                    <a:gd name="T5" fmla="*/ 16 h 105"/>
                    <a:gd name="T6" fmla="*/ 33 w 84"/>
                    <a:gd name="T7" fmla="*/ 6 h 105"/>
                    <a:gd name="T8" fmla="*/ 22 w 84"/>
                    <a:gd name="T9" fmla="*/ 4 h 105"/>
                    <a:gd name="T10" fmla="*/ 21 w 84"/>
                    <a:gd name="T11" fmla="*/ 4 h 105"/>
                    <a:gd name="T12" fmla="*/ 18 w 84"/>
                    <a:gd name="T13" fmla="*/ 3 h 105"/>
                    <a:gd name="T14" fmla="*/ 17 w 84"/>
                    <a:gd name="T15" fmla="*/ 2 h 105"/>
                    <a:gd name="T16" fmla="*/ 16 w 84"/>
                    <a:gd name="T17" fmla="*/ 2 h 105"/>
                    <a:gd name="T18" fmla="*/ 10 w 84"/>
                    <a:gd name="T19" fmla="*/ 1 h 105"/>
                    <a:gd name="T20" fmla="*/ 2 w 84"/>
                    <a:gd name="T21" fmla="*/ 6 h 105"/>
                    <a:gd name="T22" fmla="*/ 6 w 84"/>
                    <a:gd name="T23" fmla="*/ 10 h 105"/>
                    <a:gd name="T24" fmla="*/ 12 w 84"/>
                    <a:gd name="T25" fmla="*/ 22 h 105"/>
                    <a:gd name="T26" fmla="*/ 12 w 84"/>
                    <a:gd name="T27" fmla="*/ 33 h 105"/>
                    <a:gd name="T28" fmla="*/ 3 w 84"/>
                    <a:gd name="T29" fmla="*/ 47 h 105"/>
                    <a:gd name="T30" fmla="*/ 3 w 84"/>
                    <a:gd name="T31" fmla="*/ 47 h 105"/>
                    <a:gd name="T32" fmla="*/ 3 w 84"/>
                    <a:gd name="T33" fmla="*/ 48 h 105"/>
                    <a:gd name="T34" fmla="*/ 3 w 84"/>
                    <a:gd name="T35" fmla="*/ 48 h 105"/>
                    <a:gd name="T36" fmla="*/ 3 w 84"/>
                    <a:gd name="T37" fmla="*/ 49 h 105"/>
                    <a:gd name="T38" fmla="*/ 2 w 84"/>
                    <a:gd name="T39" fmla="*/ 50 h 105"/>
                    <a:gd name="T40" fmla="*/ 1 w 84"/>
                    <a:gd name="T41" fmla="*/ 51 h 105"/>
                    <a:gd name="T42" fmla="*/ 4 w 84"/>
                    <a:gd name="T43" fmla="*/ 61 h 105"/>
                    <a:gd name="T44" fmla="*/ 43 w 84"/>
                    <a:gd name="T45" fmla="*/ 87 h 105"/>
                    <a:gd name="T46" fmla="*/ 46 w 84"/>
                    <a:gd name="T47" fmla="*/ 97 h 105"/>
                    <a:gd name="T48" fmla="*/ 48 w 84"/>
                    <a:gd name="T49" fmla="*/ 98 h 105"/>
                    <a:gd name="T50" fmla="*/ 50 w 84"/>
                    <a:gd name="T51" fmla="*/ 100 h 105"/>
                    <a:gd name="T52" fmla="*/ 53 w 84"/>
                    <a:gd name="T53" fmla="*/ 101 h 105"/>
                    <a:gd name="T54" fmla="*/ 55 w 84"/>
                    <a:gd name="T55" fmla="*/ 103 h 105"/>
                    <a:gd name="T56" fmla="*/ 58 w 84"/>
                    <a:gd name="T57" fmla="*/ 105 h 105"/>
                    <a:gd name="T58" fmla="*/ 68 w 84"/>
                    <a:gd name="T59" fmla="*/ 83 h 105"/>
                    <a:gd name="T60" fmla="*/ 76 w 84"/>
                    <a:gd name="T61" fmla="*/ 77 h 105"/>
                    <a:gd name="T62" fmla="*/ 80 w 84"/>
                    <a:gd name="T63" fmla="*/ 75 h 105"/>
                    <a:gd name="T64" fmla="*/ 82 w 84"/>
                    <a:gd name="T65" fmla="*/ 73 h 105"/>
                    <a:gd name="T66" fmla="*/ 77 w 84"/>
                    <a:gd name="T67" fmla="*/ 64 h 105"/>
                    <a:gd name="T68" fmla="*/ 82 w 84"/>
                    <a:gd name="T69" fmla="*/ 14 h 105"/>
                    <a:gd name="T70" fmla="*/ 84 w 84"/>
                    <a:gd name="T71" fmla="*/ 1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4" h="105">
                      <a:moveTo>
                        <a:pt x="84" y="11"/>
                      </a:moveTo>
                      <a:cubicBezTo>
                        <a:pt x="81" y="12"/>
                        <a:pt x="78" y="11"/>
                        <a:pt x="76" y="8"/>
                      </a:cubicBezTo>
                      <a:cubicBezTo>
                        <a:pt x="74" y="8"/>
                        <a:pt x="71" y="9"/>
                        <a:pt x="69" y="10"/>
                      </a:cubicBezTo>
                      <a:cubicBezTo>
                        <a:pt x="67" y="11"/>
                        <a:pt x="66" y="13"/>
                        <a:pt x="65" y="14"/>
                      </a:cubicBezTo>
                      <a:cubicBezTo>
                        <a:pt x="64" y="16"/>
                        <a:pt x="62" y="17"/>
                        <a:pt x="61" y="17"/>
                      </a:cubicBezTo>
                      <a:cubicBezTo>
                        <a:pt x="60" y="17"/>
                        <a:pt x="60" y="17"/>
                        <a:pt x="59" y="16"/>
                      </a:cubicBezTo>
                      <a:cubicBezTo>
                        <a:pt x="58" y="16"/>
                        <a:pt x="50" y="14"/>
                        <a:pt x="47" y="14"/>
                      </a:cubicBezTo>
                      <a:cubicBezTo>
                        <a:pt x="44" y="14"/>
                        <a:pt x="35" y="8"/>
                        <a:pt x="33" y="6"/>
                      </a:cubicBezTo>
                      <a:cubicBezTo>
                        <a:pt x="32" y="6"/>
                        <a:pt x="29" y="5"/>
                        <a:pt x="27" y="5"/>
                      </a:cubicBezTo>
                      <a:cubicBezTo>
                        <a:pt x="25" y="5"/>
                        <a:pt x="23" y="5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2"/>
                      </a:cubicBezTo>
                      <a:cubicBezTo>
                        <a:pt x="16" y="2"/>
                        <a:pt x="15" y="1"/>
                        <a:pt x="15" y="1"/>
                      </a:cubicBezTo>
                      <a:cubicBezTo>
                        <a:pt x="15" y="0"/>
                        <a:pt x="13" y="0"/>
                        <a:pt x="10" y="1"/>
                      </a:cubicBezTo>
                      <a:cubicBezTo>
                        <a:pt x="8" y="1"/>
                        <a:pt x="3" y="4"/>
                        <a:pt x="3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8"/>
                        <a:pt x="12" y="33"/>
                      </a:cubicBezTo>
                      <a:cubicBezTo>
                        <a:pt x="11" y="38"/>
                        <a:pt x="6" y="44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1"/>
                      </a:cubicBezTo>
                      <a:cubicBezTo>
                        <a:pt x="2" y="51"/>
                        <a:pt x="1" y="51"/>
                        <a:pt x="1" y="51"/>
                      </a:cubicBezTo>
                      <a:cubicBezTo>
                        <a:pt x="5" y="53"/>
                        <a:pt x="9" y="55"/>
                        <a:pt x="8" y="57"/>
                      </a:cubicBezTo>
                      <a:cubicBezTo>
                        <a:pt x="8" y="60"/>
                        <a:pt x="6" y="60"/>
                        <a:pt x="4" y="61"/>
                      </a:cubicBezTo>
                      <a:cubicBezTo>
                        <a:pt x="1" y="62"/>
                        <a:pt x="0" y="62"/>
                        <a:pt x="0" y="64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3" y="94"/>
                        <a:pt x="44" y="96"/>
                        <a:pt x="46" y="97"/>
                      </a:cubicBezTo>
                      <a:cubicBezTo>
                        <a:pt x="46" y="97"/>
                        <a:pt x="46" y="97"/>
                        <a:pt x="47" y="97"/>
                      </a:cubicBezTo>
                      <a:cubicBezTo>
                        <a:pt x="47" y="97"/>
                        <a:pt x="48" y="98"/>
                        <a:pt x="48" y="98"/>
                      </a:cubicBezTo>
                      <a:cubicBezTo>
                        <a:pt x="48" y="98"/>
                        <a:pt x="48" y="98"/>
                        <a:pt x="49" y="99"/>
                      </a:cubicBezTo>
                      <a:cubicBezTo>
                        <a:pt x="49" y="99"/>
                        <a:pt x="50" y="99"/>
                        <a:pt x="50" y="100"/>
                      </a:cubicBezTo>
                      <a:cubicBezTo>
                        <a:pt x="50" y="100"/>
                        <a:pt x="51" y="100"/>
                        <a:pt x="51" y="100"/>
                      </a:cubicBezTo>
                      <a:cubicBezTo>
                        <a:pt x="52" y="101"/>
                        <a:pt x="52" y="101"/>
                        <a:pt x="53" y="101"/>
                      </a:cubicBezTo>
                      <a:cubicBezTo>
                        <a:pt x="53" y="102"/>
                        <a:pt x="53" y="102"/>
                        <a:pt x="54" y="102"/>
                      </a:cubicBezTo>
                      <a:cubicBezTo>
                        <a:pt x="54" y="102"/>
                        <a:pt x="55" y="103"/>
                        <a:pt x="55" y="103"/>
                      </a:cubicBezTo>
                      <a:cubicBezTo>
                        <a:pt x="55" y="103"/>
                        <a:pt x="56" y="104"/>
                        <a:pt x="56" y="104"/>
                      </a:cubicBezTo>
                      <a:cubicBezTo>
                        <a:pt x="57" y="104"/>
                        <a:pt x="57" y="105"/>
                        <a:pt x="58" y="105"/>
                      </a:cubicBezTo>
                      <a:cubicBezTo>
                        <a:pt x="58" y="105"/>
                        <a:pt x="58" y="105"/>
                        <a:pt x="58" y="105"/>
                      </a:cubicBezTo>
                      <a:cubicBezTo>
                        <a:pt x="62" y="96"/>
                        <a:pt x="67" y="85"/>
                        <a:pt x="68" y="83"/>
                      </a:cubicBezTo>
                      <a:cubicBezTo>
                        <a:pt x="70" y="80"/>
                        <a:pt x="72" y="79"/>
                        <a:pt x="73" y="78"/>
                      </a:cubicBezTo>
                      <a:cubicBezTo>
                        <a:pt x="74" y="78"/>
                        <a:pt x="75" y="77"/>
                        <a:pt x="76" y="77"/>
                      </a:cubicBezTo>
                      <a:cubicBezTo>
                        <a:pt x="77" y="75"/>
                        <a:pt x="78" y="75"/>
                        <a:pt x="79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1" y="74"/>
                        <a:pt x="82" y="73"/>
                      </a:cubicBezTo>
                      <a:cubicBezTo>
                        <a:pt x="82" y="73"/>
                        <a:pt x="82" y="73"/>
                        <a:pt x="82" y="72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82" y="14"/>
                        <a:pt x="82" y="14"/>
                        <a:pt x="82" y="14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2" name="Freeform 1695"/>
                <p:cNvSpPr>
                  <a:spLocks/>
                </p:cNvSpPr>
                <p:nvPr/>
              </p:nvSpPr>
              <p:spPr bwMode="auto">
                <a:xfrm>
                  <a:off x="2100" y="2932"/>
                  <a:ext cx="8" cy="11"/>
                </a:xfrm>
                <a:custGeom>
                  <a:avLst/>
                  <a:gdLst>
                    <a:gd name="T0" fmla="*/ 0 w 8"/>
                    <a:gd name="T1" fmla="*/ 11 h 11"/>
                    <a:gd name="T2" fmla="*/ 8 w 8"/>
                    <a:gd name="T3" fmla="*/ 0 h 11"/>
                    <a:gd name="T4" fmla="*/ 6 w 8"/>
                    <a:gd name="T5" fmla="*/ 3 h 11"/>
                    <a:gd name="T6" fmla="*/ 0 w 8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1">
                      <a:moveTo>
                        <a:pt x="0" y="11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3" name="Freeform 1696"/>
                <p:cNvSpPr>
                  <a:spLocks/>
                </p:cNvSpPr>
                <p:nvPr/>
              </p:nvSpPr>
              <p:spPr bwMode="auto">
                <a:xfrm>
                  <a:off x="2101" y="2982"/>
                  <a:ext cx="5" cy="8"/>
                </a:xfrm>
                <a:custGeom>
                  <a:avLst/>
                  <a:gdLst>
                    <a:gd name="T0" fmla="*/ 5 w 5"/>
                    <a:gd name="T1" fmla="*/ 8 h 8"/>
                    <a:gd name="T2" fmla="*/ 0 w 5"/>
                    <a:gd name="T3" fmla="*/ 0 h 8"/>
                    <a:gd name="T4" fmla="*/ 5 w 5"/>
                    <a:gd name="T5" fmla="*/ 8 h 8"/>
                    <a:gd name="T6" fmla="*/ 5 w 5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0" y="0"/>
                      </a:lnTo>
                      <a:lnTo>
                        <a:pt x="5" y="8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4" name="Freeform 1697"/>
                <p:cNvSpPr>
                  <a:spLocks/>
                </p:cNvSpPr>
                <p:nvPr/>
              </p:nvSpPr>
              <p:spPr bwMode="auto">
                <a:xfrm>
                  <a:off x="2046" y="2924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5" name="Freeform 1698"/>
                <p:cNvSpPr>
                  <a:spLocks/>
                </p:cNvSpPr>
                <p:nvPr/>
              </p:nvSpPr>
              <p:spPr bwMode="auto">
                <a:xfrm>
                  <a:off x="2029" y="292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6" name="Freeform 1699"/>
                <p:cNvSpPr>
                  <a:spLocks/>
                </p:cNvSpPr>
                <p:nvPr/>
              </p:nvSpPr>
              <p:spPr bwMode="auto">
                <a:xfrm>
                  <a:off x="2043" y="292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7" name="Freeform 1700"/>
                <p:cNvSpPr>
                  <a:spLocks/>
                </p:cNvSpPr>
                <p:nvPr/>
              </p:nvSpPr>
              <p:spPr bwMode="auto">
                <a:xfrm>
                  <a:off x="2108" y="29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8" name="Freeform 1701"/>
                <p:cNvSpPr>
                  <a:spLocks/>
                </p:cNvSpPr>
                <p:nvPr/>
              </p:nvSpPr>
              <p:spPr bwMode="auto">
                <a:xfrm>
                  <a:off x="2044" y="29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9" name="Freeform 1702"/>
                <p:cNvSpPr>
                  <a:spLocks/>
                </p:cNvSpPr>
                <p:nvPr/>
              </p:nvSpPr>
              <p:spPr bwMode="auto">
                <a:xfrm>
                  <a:off x="1981" y="2930"/>
                  <a:ext cx="54" cy="56"/>
                </a:xfrm>
                <a:custGeom>
                  <a:avLst/>
                  <a:gdLst>
                    <a:gd name="T0" fmla="*/ 45 w 56"/>
                    <a:gd name="T1" fmla="*/ 2 h 59"/>
                    <a:gd name="T2" fmla="*/ 36 w 56"/>
                    <a:gd name="T3" fmla="*/ 3 h 59"/>
                    <a:gd name="T4" fmla="*/ 34 w 56"/>
                    <a:gd name="T5" fmla="*/ 3 h 59"/>
                    <a:gd name="T6" fmla="*/ 28 w 56"/>
                    <a:gd name="T7" fmla="*/ 7 h 59"/>
                    <a:gd name="T8" fmla="*/ 21 w 56"/>
                    <a:gd name="T9" fmla="*/ 4 h 59"/>
                    <a:gd name="T10" fmla="*/ 19 w 56"/>
                    <a:gd name="T11" fmla="*/ 4 h 59"/>
                    <a:gd name="T12" fmla="*/ 17 w 56"/>
                    <a:gd name="T13" fmla="*/ 5 h 59"/>
                    <a:gd name="T14" fmla="*/ 14 w 56"/>
                    <a:gd name="T15" fmla="*/ 14 h 59"/>
                    <a:gd name="T16" fmla="*/ 17 w 56"/>
                    <a:gd name="T17" fmla="*/ 20 h 59"/>
                    <a:gd name="T18" fmla="*/ 14 w 56"/>
                    <a:gd name="T19" fmla="*/ 26 h 59"/>
                    <a:gd name="T20" fmla="*/ 7 w 56"/>
                    <a:gd name="T21" fmla="*/ 33 h 59"/>
                    <a:gd name="T22" fmla="*/ 3 w 56"/>
                    <a:gd name="T23" fmla="*/ 40 h 59"/>
                    <a:gd name="T24" fmla="*/ 0 w 56"/>
                    <a:gd name="T25" fmla="*/ 53 h 59"/>
                    <a:gd name="T26" fmla="*/ 0 w 56"/>
                    <a:gd name="T27" fmla="*/ 56 h 59"/>
                    <a:gd name="T28" fmla="*/ 0 w 56"/>
                    <a:gd name="T29" fmla="*/ 59 h 59"/>
                    <a:gd name="T30" fmla="*/ 0 w 56"/>
                    <a:gd name="T31" fmla="*/ 59 h 59"/>
                    <a:gd name="T32" fmla="*/ 6 w 56"/>
                    <a:gd name="T33" fmla="*/ 57 h 59"/>
                    <a:gd name="T34" fmla="*/ 8 w 56"/>
                    <a:gd name="T35" fmla="*/ 56 h 59"/>
                    <a:gd name="T36" fmla="*/ 10 w 56"/>
                    <a:gd name="T37" fmla="*/ 55 h 59"/>
                    <a:gd name="T38" fmla="*/ 11 w 56"/>
                    <a:gd name="T39" fmla="*/ 55 h 59"/>
                    <a:gd name="T40" fmla="*/ 12 w 56"/>
                    <a:gd name="T41" fmla="*/ 55 h 59"/>
                    <a:gd name="T42" fmla="*/ 13 w 56"/>
                    <a:gd name="T43" fmla="*/ 54 h 59"/>
                    <a:gd name="T44" fmla="*/ 22 w 56"/>
                    <a:gd name="T45" fmla="*/ 54 h 59"/>
                    <a:gd name="T46" fmla="*/ 45 w 56"/>
                    <a:gd name="T47" fmla="*/ 41 h 59"/>
                    <a:gd name="T48" fmla="*/ 46 w 56"/>
                    <a:gd name="T49" fmla="*/ 41 h 59"/>
                    <a:gd name="T50" fmla="*/ 46 w 56"/>
                    <a:gd name="T51" fmla="*/ 39 h 59"/>
                    <a:gd name="T52" fmla="*/ 47 w 56"/>
                    <a:gd name="T53" fmla="*/ 38 h 59"/>
                    <a:gd name="T54" fmla="*/ 47 w 56"/>
                    <a:gd name="T55" fmla="*/ 37 h 59"/>
                    <a:gd name="T56" fmla="*/ 48 w 56"/>
                    <a:gd name="T57" fmla="*/ 37 h 59"/>
                    <a:gd name="T58" fmla="*/ 48 w 56"/>
                    <a:gd name="T59" fmla="*/ 36 h 59"/>
                    <a:gd name="T60" fmla="*/ 48 w 56"/>
                    <a:gd name="T61" fmla="*/ 36 h 59"/>
                    <a:gd name="T62" fmla="*/ 56 w 56"/>
                    <a:gd name="T63" fmla="*/ 23 h 59"/>
                    <a:gd name="T64" fmla="*/ 56 w 56"/>
                    <a:gd name="T65" fmla="*/ 15 h 59"/>
                    <a:gd name="T66" fmla="*/ 50 w 56"/>
                    <a:gd name="T67" fmla="*/ 3 h 59"/>
                    <a:gd name="T68" fmla="*/ 47 w 56"/>
                    <a:gd name="T6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59">
                      <a:moveTo>
                        <a:pt x="47" y="0"/>
                      </a:moveTo>
                      <a:cubicBezTo>
                        <a:pt x="47" y="1"/>
                        <a:pt x="46" y="1"/>
                        <a:pt x="45" y="2"/>
                      </a:cubicBezTo>
                      <a:cubicBezTo>
                        <a:pt x="45" y="2"/>
                        <a:pt x="45" y="4"/>
                        <a:pt x="40" y="4"/>
                      </a:cubicBezTo>
                      <a:cubicBezTo>
                        <a:pt x="39" y="4"/>
                        <a:pt x="37" y="4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3" y="4"/>
                        <a:pt x="30" y="5"/>
                        <a:pt x="30" y="6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6" y="7"/>
                        <a:pt x="25" y="6"/>
                        <a:pt x="24" y="5"/>
                      </a:cubicBezTo>
                      <a:cubicBezTo>
                        <a:pt x="23" y="5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6" y="5"/>
                        <a:pt x="15" y="6"/>
                        <a:pt x="14" y="6"/>
                      </a:cubicBezTo>
                      <a:cubicBezTo>
                        <a:pt x="14" y="8"/>
                        <a:pt x="14" y="12"/>
                        <a:pt x="14" y="14"/>
                      </a:cubicBezTo>
                      <a:cubicBezTo>
                        <a:pt x="14" y="15"/>
                        <a:pt x="14" y="15"/>
                        <a:pt x="15" y="16"/>
                      </a:cubicBezTo>
                      <a:cubicBezTo>
                        <a:pt x="16" y="16"/>
                        <a:pt x="17" y="18"/>
                        <a:pt x="17" y="20"/>
                      </a:cubicBezTo>
                      <a:cubicBezTo>
                        <a:pt x="17" y="22"/>
                        <a:pt x="16" y="23"/>
                        <a:pt x="15" y="25"/>
                      </a:cubicBezTo>
                      <a:cubicBezTo>
                        <a:pt x="15" y="25"/>
                        <a:pt x="14" y="26"/>
                        <a:pt x="14" y="26"/>
                      </a:cubicBezTo>
                      <a:cubicBezTo>
                        <a:pt x="14" y="29"/>
                        <a:pt x="10" y="30"/>
                        <a:pt x="8" y="31"/>
                      </a:cubicBezTo>
                      <a:cubicBezTo>
                        <a:pt x="8" y="31"/>
                        <a:pt x="7" y="32"/>
                        <a:pt x="7" y="33"/>
                      </a:cubicBezTo>
                      <a:cubicBezTo>
                        <a:pt x="6" y="34"/>
                        <a:pt x="6" y="35"/>
                        <a:pt x="4" y="37"/>
                      </a:cubicBezTo>
                      <a:cubicBezTo>
                        <a:pt x="4" y="37"/>
                        <a:pt x="4" y="38"/>
                        <a:pt x="3" y="40"/>
                      </a:cubicBezTo>
                      <a:cubicBezTo>
                        <a:pt x="3" y="41"/>
                        <a:pt x="3" y="42"/>
                        <a:pt x="2" y="44"/>
                      </a:cubicBezTo>
                      <a:cubicBezTo>
                        <a:pt x="1" y="46"/>
                        <a:pt x="0" y="50"/>
                        <a:pt x="0" y="53"/>
                      </a:cubicBezTo>
                      <a:cubicBezTo>
                        <a:pt x="0" y="53"/>
                        <a:pt x="0" y="54"/>
                        <a:pt x="0" y="55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7"/>
                        <a:pt x="0" y="58"/>
                        <a:pt x="0" y="58"/>
                      </a:cubicBezTo>
                      <a:cubicBezTo>
                        <a:pt x="0" y="58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2" y="58"/>
                        <a:pt x="2" y="57"/>
                        <a:pt x="6" y="57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1" y="55"/>
                        <a:pt x="11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3" y="55"/>
                        <a:pt x="13" y="55"/>
                      </a:cubicBezTo>
                      <a:cubicBezTo>
                        <a:pt x="13" y="55"/>
                        <a:pt x="13" y="54"/>
                        <a:pt x="13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49"/>
                        <a:pt x="27" y="43"/>
                        <a:pt x="31" y="41"/>
                      </a:cubicBezTo>
                      <a:cubicBezTo>
                        <a:pt x="35" y="40"/>
                        <a:pt x="40" y="40"/>
                        <a:pt x="45" y="41"/>
                      </a:cubicBez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9" y="35"/>
                        <a:pt x="49" y="35"/>
                      </a:cubicBezTo>
                      <a:cubicBezTo>
                        <a:pt x="51" y="33"/>
                        <a:pt x="55" y="27"/>
                        <a:pt x="56" y="23"/>
                      </a:cubicBezTo>
                      <a:cubicBezTo>
                        <a:pt x="56" y="22"/>
                        <a:pt x="56" y="22"/>
                        <a:pt x="56" y="21"/>
                      </a:cubicBezTo>
                      <a:cubicBezTo>
                        <a:pt x="56" y="18"/>
                        <a:pt x="56" y="16"/>
                        <a:pt x="56" y="15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0" name="Freeform 1703"/>
                <p:cNvSpPr>
                  <a:spLocks/>
                </p:cNvSpPr>
                <p:nvPr/>
              </p:nvSpPr>
              <p:spPr bwMode="auto">
                <a:xfrm>
                  <a:off x="1982" y="2984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1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1" name="Freeform 1704"/>
                <p:cNvSpPr>
                  <a:spLocks/>
                </p:cNvSpPr>
                <p:nvPr/>
              </p:nvSpPr>
              <p:spPr bwMode="auto">
                <a:xfrm>
                  <a:off x="1981" y="298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2" name="Freeform 1705"/>
                <p:cNvSpPr>
                  <a:spLocks/>
                </p:cNvSpPr>
                <p:nvPr/>
              </p:nvSpPr>
              <p:spPr bwMode="auto">
                <a:xfrm>
                  <a:off x="1989" y="298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3" name="Freeform 1706"/>
                <p:cNvSpPr>
                  <a:spLocks/>
                </p:cNvSpPr>
                <p:nvPr/>
              </p:nvSpPr>
              <p:spPr bwMode="auto">
                <a:xfrm>
                  <a:off x="1981" y="29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4" name="Freeform 1707"/>
                <p:cNvSpPr>
                  <a:spLocks/>
                </p:cNvSpPr>
                <p:nvPr/>
              </p:nvSpPr>
              <p:spPr bwMode="auto">
                <a:xfrm>
                  <a:off x="1995" y="2935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5" name="Freeform 1708"/>
                <p:cNvSpPr>
                  <a:spLocks/>
                </p:cNvSpPr>
                <p:nvPr/>
              </p:nvSpPr>
              <p:spPr bwMode="auto">
                <a:xfrm>
                  <a:off x="2001" y="293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6" name="Freeform 1709"/>
                <p:cNvSpPr>
                  <a:spLocks/>
                </p:cNvSpPr>
                <p:nvPr/>
              </p:nvSpPr>
              <p:spPr bwMode="auto">
                <a:xfrm>
                  <a:off x="1999" y="293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7" name="Freeform 1710"/>
                <p:cNvSpPr>
                  <a:spLocks/>
                </p:cNvSpPr>
                <p:nvPr/>
              </p:nvSpPr>
              <p:spPr bwMode="auto">
                <a:xfrm>
                  <a:off x="2025" y="29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8" name="Freeform 1711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9" name="Freeform 1712"/>
                <p:cNvSpPr>
                  <a:spLocks/>
                </p:cNvSpPr>
                <p:nvPr/>
              </p:nvSpPr>
              <p:spPr bwMode="auto">
                <a:xfrm>
                  <a:off x="2026" y="296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0" name="Freeform 1713"/>
                <p:cNvSpPr>
                  <a:spLocks/>
                </p:cNvSpPr>
                <p:nvPr/>
              </p:nvSpPr>
              <p:spPr bwMode="auto">
                <a:xfrm>
                  <a:off x="2027" y="2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1" name="Freeform 1714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2" name="Freeform 1715"/>
                <p:cNvSpPr>
                  <a:spLocks/>
                </p:cNvSpPr>
                <p:nvPr/>
              </p:nvSpPr>
              <p:spPr bwMode="auto">
                <a:xfrm>
                  <a:off x="2035" y="2944"/>
                  <a:ext cx="0" cy="6"/>
                </a:xfrm>
                <a:custGeom>
                  <a:avLst/>
                  <a:gdLst>
                    <a:gd name="T0" fmla="*/ 0 h 6"/>
                    <a:gd name="T1" fmla="*/ 0 h 6"/>
                    <a:gd name="T2" fmla="*/ 6 h 6"/>
                    <a:gd name="T3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6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3" name="Freeform 1716"/>
                <p:cNvSpPr>
                  <a:spLocks/>
                </p:cNvSpPr>
                <p:nvPr/>
              </p:nvSpPr>
              <p:spPr bwMode="auto">
                <a:xfrm>
                  <a:off x="2026" y="29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4" name="Freeform 1717"/>
                <p:cNvSpPr>
                  <a:spLocks/>
                </p:cNvSpPr>
                <p:nvPr/>
              </p:nvSpPr>
              <p:spPr bwMode="auto">
                <a:xfrm>
                  <a:off x="2025" y="29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5" name="Freeform 1718"/>
                <p:cNvSpPr>
                  <a:spLocks/>
                </p:cNvSpPr>
                <p:nvPr/>
              </p:nvSpPr>
              <p:spPr bwMode="auto">
                <a:xfrm>
                  <a:off x="2127" y="3108"/>
                  <a:ext cx="75" cy="147"/>
                </a:xfrm>
                <a:custGeom>
                  <a:avLst/>
                  <a:gdLst>
                    <a:gd name="T0" fmla="*/ 69 w 79"/>
                    <a:gd name="T1" fmla="*/ 4 h 154"/>
                    <a:gd name="T2" fmla="*/ 67 w 79"/>
                    <a:gd name="T3" fmla="*/ 0 h 154"/>
                    <a:gd name="T4" fmla="*/ 65 w 79"/>
                    <a:gd name="T5" fmla="*/ 2 h 154"/>
                    <a:gd name="T6" fmla="*/ 64 w 79"/>
                    <a:gd name="T7" fmla="*/ 9 h 154"/>
                    <a:gd name="T8" fmla="*/ 63 w 79"/>
                    <a:gd name="T9" fmla="*/ 13 h 154"/>
                    <a:gd name="T10" fmla="*/ 55 w 79"/>
                    <a:gd name="T11" fmla="*/ 16 h 154"/>
                    <a:gd name="T12" fmla="*/ 52 w 79"/>
                    <a:gd name="T13" fmla="*/ 17 h 154"/>
                    <a:gd name="T14" fmla="*/ 52 w 79"/>
                    <a:gd name="T15" fmla="*/ 18 h 154"/>
                    <a:gd name="T16" fmla="*/ 51 w 79"/>
                    <a:gd name="T17" fmla="*/ 23 h 154"/>
                    <a:gd name="T18" fmla="*/ 51 w 79"/>
                    <a:gd name="T19" fmla="*/ 24 h 154"/>
                    <a:gd name="T20" fmla="*/ 51 w 79"/>
                    <a:gd name="T21" fmla="*/ 28 h 154"/>
                    <a:gd name="T22" fmla="*/ 42 w 79"/>
                    <a:gd name="T23" fmla="*/ 34 h 154"/>
                    <a:gd name="T24" fmla="*/ 36 w 79"/>
                    <a:gd name="T25" fmla="*/ 37 h 154"/>
                    <a:gd name="T26" fmla="*/ 25 w 79"/>
                    <a:gd name="T27" fmla="*/ 42 h 154"/>
                    <a:gd name="T28" fmla="*/ 19 w 79"/>
                    <a:gd name="T29" fmla="*/ 43 h 154"/>
                    <a:gd name="T30" fmla="*/ 11 w 79"/>
                    <a:gd name="T31" fmla="*/ 45 h 154"/>
                    <a:gd name="T32" fmla="*/ 11 w 79"/>
                    <a:gd name="T33" fmla="*/ 49 h 154"/>
                    <a:gd name="T34" fmla="*/ 8 w 79"/>
                    <a:gd name="T35" fmla="*/ 59 h 154"/>
                    <a:gd name="T36" fmla="*/ 10 w 79"/>
                    <a:gd name="T37" fmla="*/ 77 h 154"/>
                    <a:gd name="T38" fmla="*/ 7 w 79"/>
                    <a:gd name="T39" fmla="*/ 102 h 154"/>
                    <a:gd name="T40" fmla="*/ 3 w 79"/>
                    <a:gd name="T41" fmla="*/ 127 h 154"/>
                    <a:gd name="T42" fmla="*/ 6 w 79"/>
                    <a:gd name="T43" fmla="*/ 137 h 154"/>
                    <a:gd name="T44" fmla="*/ 10 w 79"/>
                    <a:gd name="T45" fmla="*/ 148 h 154"/>
                    <a:gd name="T46" fmla="*/ 24 w 79"/>
                    <a:gd name="T47" fmla="*/ 154 h 154"/>
                    <a:gd name="T48" fmla="*/ 27 w 79"/>
                    <a:gd name="T49" fmla="*/ 153 h 154"/>
                    <a:gd name="T50" fmla="*/ 34 w 79"/>
                    <a:gd name="T51" fmla="*/ 151 h 154"/>
                    <a:gd name="T52" fmla="*/ 39 w 79"/>
                    <a:gd name="T53" fmla="*/ 149 h 154"/>
                    <a:gd name="T54" fmla="*/ 49 w 79"/>
                    <a:gd name="T55" fmla="*/ 119 h 154"/>
                    <a:gd name="T56" fmla="*/ 55 w 79"/>
                    <a:gd name="T57" fmla="*/ 102 h 154"/>
                    <a:gd name="T58" fmla="*/ 67 w 79"/>
                    <a:gd name="T59" fmla="*/ 59 h 154"/>
                    <a:gd name="T60" fmla="*/ 68 w 79"/>
                    <a:gd name="T61" fmla="*/ 52 h 154"/>
                    <a:gd name="T62" fmla="*/ 69 w 79"/>
                    <a:gd name="T63" fmla="*/ 47 h 154"/>
                    <a:gd name="T64" fmla="*/ 69 w 79"/>
                    <a:gd name="T65" fmla="*/ 37 h 154"/>
                    <a:gd name="T66" fmla="*/ 72 w 79"/>
                    <a:gd name="T67" fmla="*/ 36 h 154"/>
                    <a:gd name="T68" fmla="*/ 75 w 79"/>
                    <a:gd name="T69" fmla="*/ 38 h 154"/>
                    <a:gd name="T70" fmla="*/ 77 w 79"/>
                    <a:gd name="T71" fmla="*/ 40 h 154"/>
                    <a:gd name="T72" fmla="*/ 78 w 79"/>
                    <a:gd name="T73" fmla="*/ 37 h 154"/>
                    <a:gd name="T74" fmla="*/ 77 w 79"/>
                    <a:gd name="T75" fmla="*/ 28 h 154"/>
                    <a:gd name="T76" fmla="*/ 74 w 79"/>
                    <a:gd name="T77" fmla="*/ 16 h 154"/>
                    <a:gd name="T78" fmla="*/ 69 w 79"/>
                    <a:gd name="T79" fmla="*/ 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9" h="154">
                      <a:moveTo>
                        <a:pt x="69" y="4"/>
                      </a:moveTo>
                      <a:cubicBezTo>
                        <a:pt x="68" y="2"/>
                        <a:pt x="67" y="1"/>
                        <a:pt x="67" y="0"/>
                      </a:cubicBezTo>
                      <a:cubicBezTo>
                        <a:pt x="66" y="1"/>
                        <a:pt x="66" y="2"/>
                        <a:pt x="65" y="2"/>
                      </a:cubicBezTo>
                      <a:cubicBezTo>
                        <a:pt x="65" y="3"/>
                        <a:pt x="64" y="6"/>
                        <a:pt x="64" y="9"/>
                      </a:cubicBezTo>
                      <a:cubicBezTo>
                        <a:pt x="65" y="10"/>
                        <a:pt x="64" y="11"/>
                        <a:pt x="63" y="13"/>
                      </a:cubicBezTo>
                      <a:cubicBezTo>
                        <a:pt x="61" y="15"/>
                        <a:pt x="58" y="16"/>
                        <a:pt x="55" y="16"/>
                      </a:cubicBezTo>
                      <a:cubicBezTo>
                        <a:pt x="54" y="16"/>
                        <a:pt x="53" y="16"/>
                        <a:pt x="52" y="17"/>
                      </a:cubicBez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3" y="21"/>
                        <a:pt x="52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2" y="25"/>
                        <a:pt x="52" y="27"/>
                        <a:pt x="51" y="28"/>
                      </a:cubicBezTo>
                      <a:cubicBezTo>
                        <a:pt x="50" y="31"/>
                        <a:pt x="46" y="34"/>
                        <a:pt x="42" y="34"/>
                      </a:cubicBezTo>
                      <a:cubicBezTo>
                        <a:pt x="40" y="34"/>
                        <a:pt x="38" y="36"/>
                        <a:pt x="36" y="37"/>
                      </a:cubicBezTo>
                      <a:cubicBezTo>
                        <a:pt x="32" y="40"/>
                        <a:pt x="29" y="42"/>
                        <a:pt x="25" y="42"/>
                      </a:cubicBezTo>
                      <a:cubicBezTo>
                        <a:pt x="23" y="42"/>
                        <a:pt x="21" y="42"/>
                        <a:pt x="19" y="43"/>
                      </a:cubicBezTo>
                      <a:cubicBezTo>
                        <a:pt x="16" y="44"/>
                        <a:pt x="14" y="45"/>
                        <a:pt x="11" y="45"/>
                      </a:cubicBezTo>
                      <a:cubicBezTo>
                        <a:pt x="11" y="45"/>
                        <a:pt x="11" y="47"/>
                        <a:pt x="11" y="49"/>
                      </a:cubicBezTo>
                      <a:cubicBezTo>
                        <a:pt x="10" y="52"/>
                        <a:pt x="10" y="55"/>
                        <a:pt x="8" y="59"/>
                      </a:cubicBezTo>
                      <a:cubicBezTo>
                        <a:pt x="6" y="63"/>
                        <a:pt x="6" y="69"/>
                        <a:pt x="10" y="77"/>
                      </a:cubicBezTo>
                      <a:cubicBezTo>
                        <a:pt x="13" y="85"/>
                        <a:pt x="16" y="92"/>
                        <a:pt x="7" y="102"/>
                      </a:cubicBezTo>
                      <a:cubicBezTo>
                        <a:pt x="0" y="111"/>
                        <a:pt x="0" y="121"/>
                        <a:pt x="3" y="127"/>
                      </a:cubicBezTo>
                      <a:cubicBezTo>
                        <a:pt x="4" y="130"/>
                        <a:pt x="5" y="133"/>
                        <a:pt x="6" y="137"/>
                      </a:cubicBezTo>
                      <a:cubicBezTo>
                        <a:pt x="7" y="141"/>
                        <a:pt x="8" y="145"/>
                        <a:pt x="10" y="148"/>
                      </a:cubicBezTo>
                      <a:cubicBezTo>
                        <a:pt x="13" y="151"/>
                        <a:pt x="19" y="154"/>
                        <a:pt x="24" y="154"/>
                      </a:cubicBezTo>
                      <a:cubicBezTo>
                        <a:pt x="25" y="154"/>
                        <a:pt x="26" y="153"/>
                        <a:pt x="27" y="153"/>
                      </a:cubicBezTo>
                      <a:cubicBezTo>
                        <a:pt x="29" y="151"/>
                        <a:pt x="32" y="151"/>
                        <a:pt x="34" y="151"/>
                      </a:cubicBezTo>
                      <a:cubicBezTo>
                        <a:pt x="36" y="151"/>
                        <a:pt x="37" y="150"/>
                        <a:pt x="39" y="149"/>
                      </a:cubicBezTo>
                      <a:cubicBezTo>
                        <a:pt x="41" y="146"/>
                        <a:pt x="45" y="132"/>
                        <a:pt x="49" y="119"/>
                      </a:cubicBezTo>
                      <a:cubicBezTo>
                        <a:pt x="51" y="113"/>
                        <a:pt x="53" y="107"/>
                        <a:pt x="55" y="102"/>
                      </a:cubicBezTo>
                      <a:cubicBezTo>
                        <a:pt x="59" y="89"/>
                        <a:pt x="67" y="63"/>
                        <a:pt x="67" y="59"/>
                      </a:cubicBezTo>
                      <a:cubicBezTo>
                        <a:pt x="66" y="56"/>
                        <a:pt x="67" y="54"/>
                        <a:pt x="68" y="52"/>
                      </a:cubicBezTo>
                      <a:cubicBezTo>
                        <a:pt x="69" y="50"/>
                        <a:pt x="70" y="49"/>
                        <a:pt x="69" y="47"/>
                      </a:cubicBezTo>
                      <a:cubicBezTo>
                        <a:pt x="67" y="43"/>
                        <a:pt x="68" y="39"/>
                        <a:pt x="69" y="37"/>
                      </a:cubicBezTo>
                      <a:cubicBezTo>
                        <a:pt x="70" y="36"/>
                        <a:pt x="72" y="36"/>
                        <a:pt x="72" y="36"/>
                      </a:cubicBezTo>
                      <a:cubicBezTo>
                        <a:pt x="73" y="36"/>
                        <a:pt x="74" y="36"/>
                        <a:pt x="75" y="38"/>
                      </a:cubicBezTo>
                      <a:cubicBezTo>
                        <a:pt x="76" y="39"/>
                        <a:pt x="77" y="40"/>
                        <a:pt x="77" y="40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cubicBezTo>
                        <a:pt x="79" y="35"/>
                        <a:pt x="78" y="31"/>
                        <a:pt x="77" y="28"/>
                      </a:cubicBezTo>
                      <a:cubicBezTo>
                        <a:pt x="76" y="24"/>
                        <a:pt x="74" y="20"/>
                        <a:pt x="74" y="16"/>
                      </a:cubicBezTo>
                      <a:cubicBezTo>
                        <a:pt x="74" y="12"/>
                        <a:pt x="71" y="7"/>
                        <a:pt x="6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6" name="Freeform 1719"/>
                <p:cNvSpPr>
                  <a:spLocks/>
                </p:cNvSpPr>
                <p:nvPr/>
              </p:nvSpPr>
              <p:spPr bwMode="auto">
                <a:xfrm>
                  <a:off x="2124" y="27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7" name="Freeform 1720"/>
                <p:cNvSpPr>
                  <a:spLocks/>
                </p:cNvSpPr>
                <p:nvPr/>
              </p:nvSpPr>
              <p:spPr bwMode="auto">
                <a:xfrm>
                  <a:off x="2128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8" name="Freeform 1721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9" name="Freeform 1722"/>
                <p:cNvSpPr>
                  <a:spLocks/>
                </p:cNvSpPr>
                <p:nvPr/>
              </p:nvSpPr>
              <p:spPr bwMode="auto">
                <a:xfrm>
                  <a:off x="2126" y="279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0" name="Freeform 1723"/>
                <p:cNvSpPr>
                  <a:spLocks/>
                </p:cNvSpPr>
                <p:nvPr/>
              </p:nvSpPr>
              <p:spPr bwMode="auto">
                <a:xfrm>
                  <a:off x="2127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1" name="Freeform 1724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2" name="Freeform 1725"/>
                <p:cNvSpPr>
                  <a:spLocks/>
                </p:cNvSpPr>
                <p:nvPr/>
              </p:nvSpPr>
              <p:spPr bwMode="auto">
                <a:xfrm>
                  <a:off x="2125" y="27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3" name="Freeform 1726"/>
                <p:cNvSpPr>
                  <a:spLocks/>
                </p:cNvSpPr>
                <p:nvPr/>
              </p:nvSpPr>
              <p:spPr bwMode="auto">
                <a:xfrm>
                  <a:off x="1970" y="3108"/>
                  <a:ext cx="10" cy="9"/>
                </a:xfrm>
                <a:custGeom>
                  <a:avLst/>
                  <a:gdLst>
                    <a:gd name="T0" fmla="*/ 4 w 10"/>
                    <a:gd name="T1" fmla="*/ 9 h 10"/>
                    <a:gd name="T2" fmla="*/ 9 w 10"/>
                    <a:gd name="T3" fmla="*/ 9 h 10"/>
                    <a:gd name="T4" fmla="*/ 10 w 10"/>
                    <a:gd name="T5" fmla="*/ 6 h 10"/>
                    <a:gd name="T6" fmla="*/ 10 w 10"/>
                    <a:gd name="T7" fmla="*/ 0 h 10"/>
                    <a:gd name="T8" fmla="*/ 10 w 10"/>
                    <a:gd name="T9" fmla="*/ 1 h 10"/>
                    <a:gd name="T10" fmla="*/ 3 w 10"/>
                    <a:gd name="T11" fmla="*/ 2 h 10"/>
                    <a:gd name="T12" fmla="*/ 0 w 10"/>
                    <a:gd name="T13" fmla="*/ 0 h 10"/>
                    <a:gd name="T14" fmla="*/ 0 w 10"/>
                    <a:gd name="T15" fmla="*/ 1 h 10"/>
                    <a:gd name="T16" fmla="*/ 4 w 10"/>
                    <a:gd name="T1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4" y="9"/>
                      </a:moveTo>
                      <a:cubicBezTo>
                        <a:pt x="5" y="10"/>
                        <a:pt x="8" y="9"/>
                        <a:pt x="9" y="9"/>
                      </a:cubicBezTo>
                      <a:cubicBezTo>
                        <a:pt x="10" y="9"/>
                        <a:pt x="10" y="8"/>
                        <a:pt x="10" y="6"/>
                      </a:cubicBezTo>
                      <a:cubicBezTo>
                        <a:pt x="10" y="5"/>
                        <a:pt x="10" y="2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8" y="2"/>
                        <a:pt x="6" y="3"/>
                        <a:pt x="3" y="2"/>
                      </a:cubicBez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2" y="8"/>
                        <a:pt x="4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4" name="Freeform 1727"/>
                <p:cNvSpPr>
                  <a:spLocks/>
                </p:cNvSpPr>
                <p:nvPr/>
              </p:nvSpPr>
              <p:spPr bwMode="auto">
                <a:xfrm>
                  <a:off x="1801" y="2916"/>
                  <a:ext cx="193" cy="191"/>
                </a:xfrm>
                <a:custGeom>
                  <a:avLst/>
                  <a:gdLst>
                    <a:gd name="T0" fmla="*/ 128 w 202"/>
                    <a:gd name="T1" fmla="*/ 182 h 199"/>
                    <a:gd name="T2" fmla="*/ 131 w 202"/>
                    <a:gd name="T3" fmla="*/ 186 h 199"/>
                    <a:gd name="T4" fmla="*/ 141 w 202"/>
                    <a:gd name="T5" fmla="*/ 191 h 199"/>
                    <a:gd name="T6" fmla="*/ 159 w 202"/>
                    <a:gd name="T7" fmla="*/ 190 h 199"/>
                    <a:gd name="T8" fmla="*/ 173 w 202"/>
                    <a:gd name="T9" fmla="*/ 195 h 199"/>
                    <a:gd name="T10" fmla="*/ 174 w 202"/>
                    <a:gd name="T11" fmla="*/ 176 h 199"/>
                    <a:gd name="T12" fmla="*/ 176 w 202"/>
                    <a:gd name="T13" fmla="*/ 159 h 199"/>
                    <a:gd name="T14" fmla="*/ 192 w 202"/>
                    <a:gd name="T15" fmla="*/ 152 h 199"/>
                    <a:gd name="T16" fmla="*/ 186 w 202"/>
                    <a:gd name="T17" fmla="*/ 141 h 199"/>
                    <a:gd name="T18" fmla="*/ 180 w 202"/>
                    <a:gd name="T19" fmla="*/ 91 h 199"/>
                    <a:gd name="T20" fmla="*/ 178 w 202"/>
                    <a:gd name="T21" fmla="*/ 88 h 199"/>
                    <a:gd name="T22" fmla="*/ 183 w 202"/>
                    <a:gd name="T23" fmla="*/ 74 h 199"/>
                    <a:gd name="T24" fmla="*/ 188 w 202"/>
                    <a:gd name="T25" fmla="*/ 56 h 199"/>
                    <a:gd name="T26" fmla="*/ 196 w 202"/>
                    <a:gd name="T27" fmla="*/ 41 h 199"/>
                    <a:gd name="T28" fmla="*/ 201 w 202"/>
                    <a:gd name="T29" fmla="*/ 33 h 199"/>
                    <a:gd name="T30" fmla="*/ 199 w 202"/>
                    <a:gd name="T31" fmla="*/ 26 h 199"/>
                    <a:gd name="T32" fmla="*/ 199 w 202"/>
                    <a:gd name="T33" fmla="*/ 23 h 199"/>
                    <a:gd name="T34" fmla="*/ 199 w 202"/>
                    <a:gd name="T35" fmla="*/ 20 h 199"/>
                    <a:gd name="T36" fmla="*/ 198 w 202"/>
                    <a:gd name="T37" fmla="*/ 18 h 199"/>
                    <a:gd name="T38" fmla="*/ 194 w 202"/>
                    <a:gd name="T39" fmla="*/ 14 h 199"/>
                    <a:gd name="T40" fmla="*/ 191 w 202"/>
                    <a:gd name="T41" fmla="*/ 11 h 199"/>
                    <a:gd name="T42" fmla="*/ 188 w 202"/>
                    <a:gd name="T43" fmla="*/ 10 h 199"/>
                    <a:gd name="T44" fmla="*/ 184 w 202"/>
                    <a:gd name="T45" fmla="*/ 10 h 199"/>
                    <a:gd name="T46" fmla="*/ 178 w 202"/>
                    <a:gd name="T47" fmla="*/ 9 h 199"/>
                    <a:gd name="T48" fmla="*/ 163 w 202"/>
                    <a:gd name="T49" fmla="*/ 2 h 199"/>
                    <a:gd name="T50" fmla="*/ 153 w 202"/>
                    <a:gd name="T51" fmla="*/ 3 h 199"/>
                    <a:gd name="T52" fmla="*/ 136 w 202"/>
                    <a:gd name="T53" fmla="*/ 4 h 199"/>
                    <a:gd name="T54" fmla="*/ 113 w 202"/>
                    <a:gd name="T55" fmla="*/ 7 h 199"/>
                    <a:gd name="T56" fmla="*/ 85 w 202"/>
                    <a:gd name="T57" fmla="*/ 9 h 199"/>
                    <a:gd name="T58" fmla="*/ 68 w 202"/>
                    <a:gd name="T59" fmla="*/ 20 h 199"/>
                    <a:gd name="T60" fmla="*/ 57 w 202"/>
                    <a:gd name="T61" fmla="*/ 56 h 199"/>
                    <a:gd name="T62" fmla="*/ 43 w 202"/>
                    <a:gd name="T63" fmla="*/ 85 h 199"/>
                    <a:gd name="T64" fmla="*/ 34 w 202"/>
                    <a:gd name="T65" fmla="*/ 112 h 199"/>
                    <a:gd name="T66" fmla="*/ 24 w 202"/>
                    <a:gd name="T67" fmla="*/ 116 h 199"/>
                    <a:gd name="T68" fmla="*/ 23 w 202"/>
                    <a:gd name="T69" fmla="*/ 115 h 199"/>
                    <a:gd name="T70" fmla="*/ 22 w 202"/>
                    <a:gd name="T71" fmla="*/ 112 h 199"/>
                    <a:gd name="T72" fmla="*/ 8 w 202"/>
                    <a:gd name="T73" fmla="*/ 113 h 199"/>
                    <a:gd name="T74" fmla="*/ 4 w 202"/>
                    <a:gd name="T75" fmla="*/ 115 h 199"/>
                    <a:gd name="T76" fmla="*/ 3 w 202"/>
                    <a:gd name="T77" fmla="*/ 127 h 199"/>
                    <a:gd name="T78" fmla="*/ 6 w 202"/>
                    <a:gd name="T79" fmla="*/ 125 h 199"/>
                    <a:gd name="T80" fmla="*/ 8 w 202"/>
                    <a:gd name="T81" fmla="*/ 125 h 199"/>
                    <a:gd name="T82" fmla="*/ 47 w 202"/>
                    <a:gd name="T83" fmla="*/ 126 h 199"/>
                    <a:gd name="T84" fmla="*/ 58 w 202"/>
                    <a:gd name="T85" fmla="*/ 150 h 199"/>
                    <a:gd name="T86" fmla="*/ 78 w 202"/>
                    <a:gd name="T87" fmla="*/ 138 h 199"/>
                    <a:gd name="T88" fmla="*/ 89 w 202"/>
                    <a:gd name="T89" fmla="*/ 140 h 199"/>
                    <a:gd name="T90" fmla="*/ 102 w 202"/>
                    <a:gd name="T91" fmla="*/ 144 h 199"/>
                    <a:gd name="T92" fmla="*/ 108 w 202"/>
                    <a:gd name="T93" fmla="*/ 178 h 199"/>
                    <a:gd name="T94" fmla="*/ 115 w 202"/>
                    <a:gd name="T95" fmla="*/ 182 h 199"/>
                    <a:gd name="T96" fmla="*/ 126 w 202"/>
                    <a:gd name="T97" fmla="*/ 181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2" h="199">
                      <a:moveTo>
                        <a:pt x="126" y="181"/>
                      </a:moveTo>
                      <a:cubicBezTo>
                        <a:pt x="126" y="181"/>
                        <a:pt x="126" y="181"/>
                        <a:pt x="126" y="181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9" y="183"/>
                        <a:pt x="129" y="184"/>
                        <a:pt x="130" y="184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6"/>
                        <a:pt x="131" y="186"/>
                        <a:pt x="131" y="186"/>
                      </a:cubicBezTo>
                      <a:cubicBezTo>
                        <a:pt x="132" y="186"/>
                        <a:pt x="135" y="185"/>
                        <a:pt x="137" y="185"/>
                      </a:cubicBezTo>
                      <a:cubicBezTo>
                        <a:pt x="138" y="185"/>
                        <a:pt x="139" y="185"/>
                        <a:pt x="140" y="186"/>
                      </a:cubicBezTo>
                      <a:cubicBezTo>
                        <a:pt x="140" y="187"/>
                        <a:pt x="141" y="188"/>
                        <a:pt x="140" y="188"/>
                      </a:cubicBezTo>
                      <a:cubicBezTo>
                        <a:pt x="140" y="189"/>
                        <a:pt x="141" y="191"/>
                        <a:pt x="141" y="191"/>
                      </a:cubicBezTo>
                      <a:cubicBezTo>
                        <a:pt x="143" y="191"/>
                        <a:pt x="146" y="192"/>
                        <a:pt x="148" y="193"/>
                      </a:cubicBezTo>
                      <a:cubicBezTo>
                        <a:pt x="149" y="194"/>
                        <a:pt x="151" y="194"/>
                        <a:pt x="151" y="194"/>
                      </a:cubicBezTo>
                      <a:cubicBezTo>
                        <a:pt x="152" y="194"/>
                        <a:pt x="154" y="194"/>
                        <a:pt x="154" y="194"/>
                      </a:cubicBezTo>
                      <a:cubicBezTo>
                        <a:pt x="155" y="192"/>
                        <a:pt x="157" y="190"/>
                        <a:pt x="159" y="190"/>
                      </a:cubicBezTo>
                      <a:cubicBezTo>
                        <a:pt x="161" y="190"/>
                        <a:pt x="162" y="191"/>
                        <a:pt x="162" y="192"/>
                      </a:cubicBezTo>
                      <a:cubicBezTo>
                        <a:pt x="164" y="196"/>
                        <a:pt x="166" y="197"/>
                        <a:pt x="166" y="197"/>
                      </a:cubicBezTo>
                      <a:cubicBezTo>
                        <a:pt x="169" y="197"/>
                        <a:pt x="173" y="197"/>
                        <a:pt x="175" y="199"/>
                      </a:cubicBezTo>
                      <a:cubicBezTo>
                        <a:pt x="175" y="198"/>
                        <a:pt x="174" y="196"/>
                        <a:pt x="173" y="195"/>
                      </a:cubicBezTo>
                      <a:cubicBezTo>
                        <a:pt x="173" y="194"/>
                        <a:pt x="172" y="193"/>
                        <a:pt x="172" y="193"/>
                      </a:cubicBezTo>
                      <a:cubicBezTo>
                        <a:pt x="170" y="192"/>
                        <a:pt x="171" y="189"/>
                        <a:pt x="172" y="185"/>
                      </a:cubicBezTo>
                      <a:cubicBezTo>
                        <a:pt x="173" y="184"/>
                        <a:pt x="173" y="182"/>
                        <a:pt x="173" y="181"/>
                      </a:cubicBezTo>
                      <a:cubicBezTo>
                        <a:pt x="173" y="180"/>
                        <a:pt x="174" y="178"/>
                        <a:pt x="174" y="176"/>
                      </a:cubicBezTo>
                      <a:cubicBezTo>
                        <a:pt x="174" y="174"/>
                        <a:pt x="175" y="171"/>
                        <a:pt x="175" y="170"/>
                      </a:cubicBezTo>
                      <a:cubicBezTo>
                        <a:pt x="174" y="169"/>
                        <a:pt x="173" y="168"/>
                        <a:pt x="173" y="167"/>
                      </a:cubicBezTo>
                      <a:cubicBezTo>
                        <a:pt x="173" y="165"/>
                        <a:pt x="174" y="163"/>
                        <a:pt x="176" y="161"/>
                      </a:cubicBezTo>
                      <a:cubicBezTo>
                        <a:pt x="176" y="161"/>
                        <a:pt x="176" y="159"/>
                        <a:pt x="176" y="159"/>
                      </a:cubicBezTo>
                      <a:cubicBezTo>
                        <a:pt x="176" y="157"/>
                        <a:pt x="176" y="155"/>
                        <a:pt x="177" y="154"/>
                      </a:cubicBezTo>
                      <a:cubicBezTo>
                        <a:pt x="178" y="153"/>
                        <a:pt x="179" y="153"/>
                        <a:pt x="180" y="153"/>
                      </a:cubicBezTo>
                      <a:cubicBezTo>
                        <a:pt x="184" y="153"/>
                        <a:pt x="184" y="153"/>
                        <a:pt x="184" y="153"/>
                      </a:cubicBezTo>
                      <a:cubicBezTo>
                        <a:pt x="190" y="153"/>
                        <a:pt x="192" y="152"/>
                        <a:pt x="192" y="152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0"/>
                        <a:pt x="192" y="149"/>
                        <a:pt x="192" y="149"/>
                      </a:cubicBezTo>
                      <a:cubicBezTo>
                        <a:pt x="190" y="146"/>
                        <a:pt x="188" y="142"/>
                        <a:pt x="186" y="141"/>
                      </a:cubicBezTo>
                      <a:cubicBezTo>
                        <a:pt x="180" y="138"/>
                        <a:pt x="178" y="110"/>
                        <a:pt x="179" y="101"/>
                      </a:cubicBezTo>
                      <a:cubicBezTo>
                        <a:pt x="179" y="98"/>
                        <a:pt x="179" y="97"/>
                        <a:pt x="181" y="96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79" y="91"/>
                        <a:pt x="179" y="91"/>
                      </a:cubicBezTo>
                      <a:cubicBezTo>
                        <a:pt x="179" y="90"/>
                        <a:pt x="179" y="90"/>
                        <a:pt x="179" y="90"/>
                      </a:cubicBezTo>
                      <a:cubicBezTo>
                        <a:pt x="179" y="90"/>
                        <a:pt x="178" y="90"/>
                        <a:pt x="178" y="89"/>
                      </a:cubicBezTo>
                      <a:cubicBezTo>
                        <a:pt x="178" y="89"/>
                        <a:pt x="178" y="89"/>
                        <a:pt x="178" y="88"/>
                      </a:cubicBezTo>
                      <a:cubicBezTo>
                        <a:pt x="178" y="88"/>
                        <a:pt x="178" y="88"/>
                        <a:pt x="178" y="88"/>
                      </a:cubicBezTo>
                      <a:cubicBezTo>
                        <a:pt x="177" y="88"/>
                        <a:pt x="177" y="87"/>
                        <a:pt x="177" y="86"/>
                      </a:cubicBezTo>
                      <a:cubicBezTo>
                        <a:pt x="177" y="84"/>
                        <a:pt x="179" y="83"/>
                        <a:pt x="180" y="82"/>
                      </a:cubicBezTo>
                      <a:cubicBezTo>
                        <a:pt x="180" y="79"/>
                        <a:pt x="180" y="75"/>
                        <a:pt x="183" y="74"/>
                      </a:cubicBezTo>
                      <a:cubicBezTo>
                        <a:pt x="184" y="74"/>
                        <a:pt x="184" y="74"/>
                        <a:pt x="184" y="74"/>
                      </a:cubicBezTo>
                      <a:cubicBezTo>
                        <a:pt x="184" y="73"/>
                        <a:pt x="184" y="73"/>
                        <a:pt x="185" y="72"/>
                      </a:cubicBezTo>
                      <a:cubicBezTo>
                        <a:pt x="185" y="71"/>
                        <a:pt x="185" y="69"/>
                        <a:pt x="185" y="67"/>
                      </a:cubicBezTo>
                      <a:cubicBezTo>
                        <a:pt x="185" y="63"/>
                        <a:pt x="186" y="59"/>
                        <a:pt x="188" y="56"/>
                      </a:cubicBezTo>
                      <a:cubicBezTo>
                        <a:pt x="188" y="55"/>
                        <a:pt x="188" y="54"/>
                        <a:pt x="188" y="53"/>
                      </a:cubicBezTo>
                      <a:cubicBezTo>
                        <a:pt x="189" y="51"/>
                        <a:pt x="189" y="49"/>
                        <a:pt x="191" y="47"/>
                      </a:cubicBezTo>
                      <a:cubicBezTo>
                        <a:pt x="191" y="47"/>
                        <a:pt x="192" y="46"/>
                        <a:pt x="192" y="45"/>
                      </a:cubicBezTo>
                      <a:cubicBezTo>
                        <a:pt x="193" y="44"/>
                        <a:pt x="194" y="41"/>
                        <a:pt x="196" y="41"/>
                      </a:cubicBezTo>
                      <a:cubicBezTo>
                        <a:pt x="199" y="40"/>
                        <a:pt x="199" y="39"/>
                        <a:pt x="199" y="39"/>
                      </a:cubicBezTo>
                      <a:cubicBezTo>
                        <a:pt x="199" y="38"/>
                        <a:pt x="200" y="37"/>
                        <a:pt x="201" y="36"/>
                      </a:cubicBezTo>
                      <a:cubicBezTo>
                        <a:pt x="202" y="35"/>
                        <a:pt x="202" y="34"/>
                        <a:pt x="202" y="34"/>
                      </a:cubicBezTo>
                      <a:cubicBezTo>
                        <a:pt x="202" y="33"/>
                        <a:pt x="202" y="33"/>
                        <a:pt x="201" y="33"/>
                      </a:cubicBezTo>
                      <a:cubicBezTo>
                        <a:pt x="200" y="32"/>
                        <a:pt x="199" y="31"/>
                        <a:pt x="199" y="28"/>
                      </a:cubicBezTo>
                      <a:cubicBezTo>
                        <a:pt x="199" y="28"/>
                        <a:pt x="199" y="27"/>
                        <a:pt x="199" y="27"/>
                      </a:cubicBezTo>
                      <a:cubicBezTo>
                        <a:pt x="199" y="27"/>
                        <a:pt x="199" y="27"/>
                        <a:pt x="199" y="27"/>
                      </a:cubicBezTo>
                      <a:cubicBezTo>
                        <a:pt x="199" y="26"/>
                        <a:pt x="199" y="26"/>
                        <a:pt x="199" y="26"/>
                      </a:cubicBezTo>
                      <a:cubicBezTo>
                        <a:pt x="199" y="25"/>
                        <a:pt x="199" y="25"/>
                        <a:pt x="199" y="25"/>
                      </a:cubicBezTo>
                      <a:cubicBezTo>
                        <a:pt x="199" y="25"/>
                        <a:pt x="199" y="25"/>
                        <a:pt x="199" y="24"/>
                      </a:cubicBezTo>
                      <a:cubicBezTo>
                        <a:pt x="199" y="24"/>
                        <a:pt x="199" y="24"/>
                        <a:pt x="199" y="24"/>
                      </a:cubicBezTo>
                      <a:cubicBezTo>
                        <a:pt x="199" y="23"/>
                        <a:pt x="199" y="23"/>
                        <a:pt x="199" y="23"/>
                      </a:cubicBezTo>
                      <a:cubicBezTo>
                        <a:pt x="199" y="22"/>
                        <a:pt x="199" y="22"/>
                        <a:pt x="199" y="21"/>
                      </a:cubicBezTo>
                      <a:cubicBezTo>
                        <a:pt x="199" y="21"/>
                        <a:pt x="199" y="21"/>
                        <a:pt x="199" y="21"/>
                      </a:cubicBezTo>
                      <a:cubicBezTo>
                        <a:pt x="199" y="21"/>
                        <a:pt x="199" y="20"/>
                        <a:pt x="199" y="20"/>
                      </a:cubicBezTo>
                      <a:cubicBezTo>
                        <a:pt x="199" y="20"/>
                        <a:pt x="199" y="20"/>
                        <a:pt x="199" y="20"/>
                      </a:cubicBezTo>
                      <a:cubicBezTo>
                        <a:pt x="199" y="20"/>
                        <a:pt x="200" y="19"/>
                        <a:pt x="200" y="19"/>
                      </a:cubicBezTo>
                      <a:cubicBezTo>
                        <a:pt x="200" y="19"/>
                        <a:pt x="200" y="19"/>
                        <a:pt x="200" y="19"/>
                      </a:cubicBezTo>
                      <a:cubicBezTo>
                        <a:pt x="199" y="19"/>
                        <a:pt x="199" y="19"/>
                        <a:pt x="199" y="18"/>
                      </a:cubicBezTo>
                      <a:cubicBezTo>
                        <a:pt x="199" y="18"/>
                        <a:pt x="198" y="18"/>
                        <a:pt x="198" y="18"/>
                      </a:cubicBezTo>
                      <a:cubicBezTo>
                        <a:pt x="198" y="17"/>
                        <a:pt x="197" y="17"/>
                        <a:pt x="197" y="17"/>
                      </a:cubicBezTo>
                      <a:cubicBezTo>
                        <a:pt x="197" y="16"/>
                        <a:pt x="196" y="16"/>
                        <a:pt x="196" y="16"/>
                      </a:cubicBezTo>
                      <a:cubicBezTo>
                        <a:pt x="196" y="16"/>
                        <a:pt x="195" y="15"/>
                        <a:pt x="195" y="15"/>
                      </a:cubicBezTo>
                      <a:cubicBezTo>
                        <a:pt x="195" y="15"/>
                        <a:pt x="194" y="14"/>
                        <a:pt x="194" y="14"/>
                      </a:cubicBezTo>
                      <a:cubicBezTo>
                        <a:pt x="194" y="14"/>
                        <a:pt x="194" y="14"/>
                        <a:pt x="193" y="14"/>
                      </a:cubicBezTo>
                      <a:cubicBezTo>
                        <a:pt x="193" y="13"/>
                        <a:pt x="193" y="13"/>
                        <a:pt x="192" y="13"/>
                      </a:cubicBezTo>
                      <a:cubicBezTo>
                        <a:pt x="192" y="12"/>
                        <a:pt x="192" y="12"/>
                        <a:pt x="192" y="12"/>
                      </a:cubicBezTo>
                      <a:cubicBezTo>
                        <a:pt x="191" y="12"/>
                        <a:pt x="191" y="12"/>
                        <a:pt x="191" y="11"/>
                      </a:cubicBezTo>
                      <a:cubicBezTo>
                        <a:pt x="190" y="11"/>
                        <a:pt x="190" y="11"/>
                        <a:pt x="190" y="11"/>
                      </a:cubicBezTo>
                      <a:cubicBezTo>
                        <a:pt x="190" y="11"/>
                        <a:pt x="190" y="10"/>
                        <a:pt x="189" y="10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89" y="10"/>
                        <a:pt x="188" y="10"/>
                        <a:pt x="188" y="10"/>
                      </a:cubicBezTo>
                      <a:cubicBezTo>
                        <a:pt x="188" y="9"/>
                        <a:pt x="188" y="9"/>
                        <a:pt x="188" y="9"/>
                      </a:cubicBezTo>
                      <a:cubicBezTo>
                        <a:pt x="187" y="9"/>
                        <a:pt x="185" y="10"/>
                        <a:pt x="185" y="10"/>
                      </a:cubicBezTo>
                      <a:cubicBezTo>
                        <a:pt x="185" y="10"/>
                        <a:pt x="185" y="10"/>
                        <a:pt x="184" y="10"/>
                      </a:cubicBezTo>
                      <a:cubicBezTo>
                        <a:pt x="184" y="10"/>
                        <a:pt x="184" y="10"/>
                        <a:pt x="184" y="10"/>
                      </a:cubicBezTo>
                      <a:cubicBezTo>
                        <a:pt x="183" y="11"/>
                        <a:pt x="183" y="11"/>
                        <a:pt x="183" y="11"/>
                      </a:cubicBezTo>
                      <a:cubicBezTo>
                        <a:pt x="182" y="10"/>
                        <a:pt x="182" y="10"/>
                        <a:pt x="182" y="10"/>
                      </a:cubicBezTo>
                      <a:cubicBezTo>
                        <a:pt x="181" y="10"/>
                        <a:pt x="180" y="9"/>
                        <a:pt x="179" y="9"/>
                      </a:cubicBezTo>
                      <a:cubicBezTo>
                        <a:pt x="179" y="9"/>
                        <a:pt x="179" y="9"/>
                        <a:pt x="178" y="9"/>
                      </a:cubicBezTo>
                      <a:cubicBezTo>
                        <a:pt x="177" y="11"/>
                        <a:pt x="176" y="11"/>
                        <a:pt x="174" y="11"/>
                      </a:cubicBezTo>
                      <a:cubicBezTo>
                        <a:pt x="171" y="11"/>
                        <a:pt x="169" y="10"/>
                        <a:pt x="169" y="10"/>
                      </a:cubicBezTo>
                      <a:cubicBezTo>
                        <a:pt x="169" y="10"/>
                        <a:pt x="165" y="7"/>
                        <a:pt x="163" y="3"/>
                      </a:cubicBezTo>
                      <a:cubicBezTo>
                        <a:pt x="163" y="3"/>
                        <a:pt x="163" y="3"/>
                        <a:pt x="163" y="2"/>
                      </a:cubicBezTo>
                      <a:cubicBezTo>
                        <a:pt x="163" y="2"/>
                        <a:pt x="163" y="2"/>
                        <a:pt x="162" y="2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54" y="3"/>
                        <a:pt x="154" y="3"/>
                        <a:pt x="154" y="3"/>
                      </a:cubicBezTo>
                      <a:cubicBezTo>
                        <a:pt x="153" y="3"/>
                        <a:pt x="153" y="3"/>
                        <a:pt x="153" y="3"/>
                      </a:cubicBezTo>
                      <a:cubicBezTo>
                        <a:pt x="152" y="2"/>
                        <a:pt x="147" y="0"/>
                        <a:pt x="145" y="0"/>
                      </a:cubicBezTo>
                      <a:cubicBezTo>
                        <a:pt x="144" y="0"/>
                        <a:pt x="143" y="1"/>
                        <a:pt x="143" y="1"/>
                      </a:cubicBezTo>
                      <a:cubicBezTo>
                        <a:pt x="143" y="2"/>
                        <a:pt x="141" y="4"/>
                        <a:pt x="139" y="4"/>
                      </a:cubicBezTo>
                      <a:cubicBezTo>
                        <a:pt x="138" y="4"/>
                        <a:pt x="137" y="4"/>
                        <a:pt x="136" y="4"/>
                      </a:cubicBezTo>
                      <a:cubicBezTo>
                        <a:pt x="135" y="4"/>
                        <a:pt x="134" y="3"/>
                        <a:pt x="132" y="3"/>
                      </a:cubicBezTo>
                      <a:cubicBezTo>
                        <a:pt x="128" y="3"/>
                        <a:pt x="124" y="5"/>
                        <a:pt x="122" y="7"/>
                      </a:cubicBezTo>
                      <a:cubicBezTo>
                        <a:pt x="120" y="8"/>
                        <a:pt x="117" y="7"/>
                        <a:pt x="115" y="7"/>
                      </a:cubicBezTo>
                      <a:cubicBezTo>
                        <a:pt x="114" y="7"/>
                        <a:pt x="113" y="7"/>
                        <a:pt x="113" y="7"/>
                      </a:cubicBezTo>
                      <a:cubicBezTo>
                        <a:pt x="112" y="7"/>
                        <a:pt x="111" y="10"/>
                        <a:pt x="110" y="13"/>
                      </a:cubicBezTo>
                      <a:cubicBezTo>
                        <a:pt x="110" y="15"/>
                        <a:pt x="110" y="15"/>
                        <a:pt x="110" y="15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1" y="4"/>
                        <a:pt x="78" y="4"/>
                      </a:cubicBezTo>
                      <a:cubicBezTo>
                        <a:pt x="75" y="4"/>
                        <a:pt x="70" y="8"/>
                        <a:pt x="68" y="12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5"/>
                        <a:pt x="67" y="29"/>
                        <a:pt x="66" y="31"/>
                      </a:cubicBezTo>
                      <a:cubicBezTo>
                        <a:pt x="65" y="32"/>
                        <a:pt x="65" y="33"/>
                        <a:pt x="65" y="33"/>
                      </a:cubicBezTo>
                      <a:cubicBezTo>
                        <a:pt x="63" y="36"/>
                        <a:pt x="62" y="37"/>
                        <a:pt x="62" y="42"/>
                      </a:cubicBezTo>
                      <a:cubicBezTo>
                        <a:pt x="62" y="46"/>
                        <a:pt x="59" y="51"/>
                        <a:pt x="57" y="56"/>
                      </a:cubicBezTo>
                      <a:cubicBezTo>
                        <a:pt x="55" y="60"/>
                        <a:pt x="54" y="64"/>
                        <a:pt x="54" y="66"/>
                      </a:cubicBezTo>
                      <a:cubicBezTo>
                        <a:pt x="54" y="70"/>
                        <a:pt x="50" y="73"/>
                        <a:pt x="47" y="75"/>
                      </a:cubicBezTo>
                      <a:cubicBezTo>
                        <a:pt x="46" y="76"/>
                        <a:pt x="44" y="78"/>
                        <a:pt x="44" y="78"/>
                      </a:cubicBezTo>
                      <a:cubicBezTo>
                        <a:pt x="44" y="80"/>
                        <a:pt x="44" y="82"/>
                        <a:pt x="43" y="85"/>
                      </a:cubicBezTo>
                      <a:cubicBezTo>
                        <a:pt x="43" y="88"/>
                        <a:pt x="43" y="93"/>
                        <a:pt x="43" y="97"/>
                      </a:cubicBezTo>
                      <a:cubicBezTo>
                        <a:pt x="43" y="102"/>
                        <a:pt x="42" y="103"/>
                        <a:pt x="39" y="104"/>
                      </a:cubicBezTo>
                      <a:cubicBezTo>
                        <a:pt x="39" y="104"/>
                        <a:pt x="39" y="104"/>
                        <a:pt x="39" y="106"/>
                      </a:cubicBezTo>
                      <a:cubicBezTo>
                        <a:pt x="39" y="111"/>
                        <a:pt x="37" y="112"/>
                        <a:pt x="34" y="112"/>
                      </a:cubicBezTo>
                      <a:cubicBezTo>
                        <a:pt x="33" y="112"/>
                        <a:pt x="32" y="112"/>
                        <a:pt x="31" y="113"/>
                      </a:cubicBezTo>
                      <a:cubicBezTo>
                        <a:pt x="29" y="116"/>
                        <a:pt x="27" y="117"/>
                        <a:pt x="26" y="117"/>
                      </a:cubicBezTo>
                      <a:cubicBezTo>
                        <a:pt x="25" y="117"/>
                        <a:pt x="25" y="117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5"/>
                      </a:cubicBezTo>
                      <a:cubicBezTo>
                        <a:pt x="24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4"/>
                        <a:pt x="23" y="114"/>
                        <a:pt x="23" y="113"/>
                      </a:cubicBezTo>
                      <a:cubicBezTo>
                        <a:pt x="23" y="112"/>
                        <a:pt x="23" y="112"/>
                        <a:pt x="22" y="112"/>
                      </a:cubicBezTo>
                      <a:cubicBezTo>
                        <a:pt x="20" y="112"/>
                        <a:pt x="19" y="112"/>
                        <a:pt x="17" y="113"/>
                      </a:cubicBezTo>
                      <a:cubicBezTo>
                        <a:pt x="16" y="115"/>
                        <a:pt x="14" y="115"/>
                        <a:pt x="13" y="115"/>
                      </a:cubicBezTo>
                      <a:cubicBezTo>
                        <a:pt x="11" y="115"/>
                        <a:pt x="10" y="114"/>
                        <a:pt x="9" y="114"/>
                      </a:cubicBezTo>
                      <a:cubicBezTo>
                        <a:pt x="8" y="114"/>
                        <a:pt x="8" y="113"/>
                        <a:pt x="8" y="113"/>
                      </a:cubicBezTo>
                      <a:cubicBezTo>
                        <a:pt x="8" y="113"/>
                        <a:pt x="7" y="113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6" y="114"/>
                        <a:pt x="5" y="115"/>
                      </a:cubicBezTo>
                      <a:cubicBezTo>
                        <a:pt x="5" y="115"/>
                        <a:pt x="4" y="115"/>
                        <a:pt x="4" y="115"/>
                      </a:cubicBezTo>
                      <a:cubicBezTo>
                        <a:pt x="4" y="115"/>
                        <a:pt x="3" y="116"/>
                        <a:pt x="3" y="116"/>
                      </a:cubicBezTo>
                      <a:cubicBezTo>
                        <a:pt x="2" y="116"/>
                        <a:pt x="2" y="117"/>
                        <a:pt x="1" y="117"/>
                      </a:cubicBezTo>
                      <a:cubicBezTo>
                        <a:pt x="1" y="117"/>
                        <a:pt x="1" y="117"/>
                        <a:pt x="0" y="118"/>
                      </a:cubicBezTo>
                      <a:cubicBezTo>
                        <a:pt x="2" y="121"/>
                        <a:pt x="3" y="124"/>
                        <a:pt x="3" y="127"/>
                      </a:cubicBezTo>
                      <a:cubicBezTo>
                        <a:pt x="3" y="127"/>
                        <a:pt x="3" y="127"/>
                        <a:pt x="3" y="127"/>
                      </a:cubicBezTo>
                      <a:cubicBezTo>
                        <a:pt x="4" y="127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5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7" y="125"/>
                        <a:pt x="7" y="125"/>
                        <a:pt x="7" y="125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8" y="125"/>
                        <a:pt x="8" y="125"/>
                      </a:cubicBezTo>
                      <a:cubicBezTo>
                        <a:pt x="9" y="125"/>
                        <a:pt x="11" y="125"/>
                        <a:pt x="19" y="125"/>
                      </a:cubicBezTo>
                      <a:cubicBezTo>
                        <a:pt x="30" y="125"/>
                        <a:pt x="45" y="125"/>
                        <a:pt x="45" y="125"/>
                      </a:cubicBezTo>
                      <a:cubicBezTo>
                        <a:pt x="46" y="125"/>
                        <a:pt x="46" y="125"/>
                        <a:pt x="46" y="125"/>
                      </a:cubicBezTo>
                      <a:cubicBezTo>
                        <a:pt x="47" y="126"/>
                        <a:pt x="47" y="126"/>
                        <a:pt x="47" y="126"/>
                      </a:cubicBezTo>
                      <a:cubicBezTo>
                        <a:pt x="47" y="126"/>
                        <a:pt x="50" y="132"/>
                        <a:pt x="49" y="137"/>
                      </a:cubicBezTo>
                      <a:cubicBezTo>
                        <a:pt x="49" y="138"/>
                        <a:pt x="49" y="138"/>
                        <a:pt x="49" y="139"/>
                      </a:cubicBezTo>
                      <a:cubicBezTo>
                        <a:pt x="50" y="140"/>
                        <a:pt x="52" y="141"/>
                        <a:pt x="53" y="144"/>
                      </a:cubicBezTo>
                      <a:cubicBezTo>
                        <a:pt x="55" y="149"/>
                        <a:pt x="57" y="150"/>
                        <a:pt x="58" y="150"/>
                      </a:cubicBezTo>
                      <a:cubicBezTo>
                        <a:pt x="59" y="150"/>
                        <a:pt x="60" y="150"/>
                        <a:pt x="60" y="150"/>
                      </a:cubicBezTo>
                      <a:cubicBezTo>
                        <a:pt x="65" y="149"/>
                        <a:pt x="71" y="148"/>
                        <a:pt x="73" y="148"/>
                      </a:cubicBezTo>
                      <a:cubicBezTo>
                        <a:pt x="73" y="147"/>
                        <a:pt x="74" y="146"/>
                        <a:pt x="74" y="146"/>
                      </a:cubicBezTo>
                      <a:cubicBezTo>
                        <a:pt x="74" y="143"/>
                        <a:pt x="75" y="139"/>
                        <a:pt x="78" y="138"/>
                      </a:cubicBezTo>
                      <a:cubicBezTo>
                        <a:pt x="79" y="138"/>
                        <a:pt x="80" y="137"/>
                        <a:pt x="82" y="137"/>
                      </a:cubicBezTo>
                      <a:cubicBezTo>
                        <a:pt x="85" y="137"/>
                        <a:pt x="88" y="138"/>
                        <a:pt x="88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ubicBezTo>
                        <a:pt x="89" y="140"/>
                        <a:pt x="89" y="140"/>
                        <a:pt x="89" y="140"/>
                      </a:cubicBezTo>
                      <a:cubicBezTo>
                        <a:pt x="89" y="140"/>
                        <a:pt x="90" y="140"/>
                        <a:pt x="93" y="140"/>
                      </a:cubicBezTo>
                      <a:cubicBezTo>
                        <a:pt x="94" y="140"/>
                        <a:pt x="96" y="140"/>
                        <a:pt x="97" y="140"/>
                      </a:cubicBezTo>
                      <a:cubicBezTo>
                        <a:pt x="97" y="140"/>
                        <a:pt x="98" y="140"/>
                        <a:pt x="99" y="140"/>
                      </a:cubicBezTo>
                      <a:cubicBezTo>
                        <a:pt x="100" y="140"/>
                        <a:pt x="102" y="140"/>
                        <a:pt x="102" y="144"/>
                      </a:cubicBezTo>
                      <a:cubicBezTo>
                        <a:pt x="102" y="148"/>
                        <a:pt x="103" y="151"/>
                        <a:pt x="104" y="151"/>
                      </a:cubicBezTo>
                      <a:cubicBezTo>
                        <a:pt x="105" y="153"/>
                        <a:pt x="105" y="156"/>
                        <a:pt x="104" y="160"/>
                      </a:cubicBezTo>
                      <a:cubicBezTo>
                        <a:pt x="103" y="162"/>
                        <a:pt x="102" y="167"/>
                        <a:pt x="102" y="168"/>
                      </a:cubicBezTo>
                      <a:cubicBezTo>
                        <a:pt x="104" y="169"/>
                        <a:pt x="109" y="174"/>
                        <a:pt x="108" y="178"/>
                      </a:cubicBezTo>
                      <a:cubicBezTo>
                        <a:pt x="108" y="179"/>
                        <a:pt x="108" y="179"/>
                        <a:pt x="108" y="179"/>
                      </a:cubicBezTo>
                      <a:cubicBezTo>
                        <a:pt x="108" y="180"/>
                        <a:pt x="107" y="183"/>
                        <a:pt x="107" y="184"/>
                      </a:cubicBezTo>
                      <a:cubicBezTo>
                        <a:pt x="108" y="183"/>
                        <a:pt x="110" y="182"/>
                        <a:pt x="112" y="182"/>
                      </a:cubicBezTo>
                      <a:cubicBezTo>
                        <a:pt x="113" y="182"/>
                        <a:pt x="114" y="182"/>
                        <a:pt x="115" y="182"/>
                      </a:cubicBezTo>
                      <a:cubicBezTo>
                        <a:pt x="117" y="182"/>
                        <a:pt x="119" y="182"/>
                        <a:pt x="122" y="181"/>
                      </a:cubicBezTo>
                      <a:cubicBezTo>
                        <a:pt x="122" y="181"/>
                        <a:pt x="123" y="181"/>
                        <a:pt x="124" y="181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lnTo>
                        <a:pt x="126" y="18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5" name="Freeform 1728"/>
                <p:cNvSpPr>
                  <a:spLocks/>
                </p:cNvSpPr>
                <p:nvPr/>
              </p:nvSpPr>
              <p:spPr bwMode="auto">
                <a:xfrm>
                  <a:off x="1806" y="30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6" name="Freeform 1729"/>
                <p:cNvSpPr>
                  <a:spLocks/>
                </p:cNvSpPr>
                <p:nvPr/>
              </p:nvSpPr>
              <p:spPr bwMode="auto">
                <a:xfrm>
                  <a:off x="1805" y="303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7" name="Freeform 1730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8" name="Freeform 1731"/>
                <p:cNvSpPr>
                  <a:spLocks/>
                </p:cNvSpPr>
                <p:nvPr/>
              </p:nvSpPr>
              <p:spPr bwMode="auto">
                <a:xfrm>
                  <a:off x="1808" y="30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9" name="Freeform 1732"/>
                <p:cNvSpPr>
                  <a:spLocks/>
                </p:cNvSpPr>
                <p:nvPr/>
              </p:nvSpPr>
              <p:spPr bwMode="auto">
                <a:xfrm>
                  <a:off x="1804" y="3037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0" name="Freeform 1733"/>
                <p:cNvSpPr>
                  <a:spLocks/>
                </p:cNvSpPr>
                <p:nvPr/>
              </p:nvSpPr>
              <p:spPr bwMode="auto">
                <a:xfrm>
                  <a:off x="1984" y="306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1" name="Freeform 1734"/>
                <p:cNvSpPr>
                  <a:spLocks/>
                </p:cNvSpPr>
                <p:nvPr/>
              </p:nvSpPr>
              <p:spPr bwMode="auto">
                <a:xfrm>
                  <a:off x="1923" y="3091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2" name="Freeform 1735"/>
                <p:cNvSpPr>
                  <a:spLocks/>
                </p:cNvSpPr>
                <p:nvPr/>
              </p:nvSpPr>
              <p:spPr bwMode="auto">
                <a:xfrm>
                  <a:off x="1919" y="308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3" name="Freeform 1736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4" name="Freeform 1737"/>
                <p:cNvSpPr>
                  <a:spLocks/>
                </p:cNvSpPr>
                <p:nvPr/>
              </p:nvSpPr>
              <p:spPr bwMode="auto">
                <a:xfrm>
                  <a:off x="1972" y="30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5" name="Freeform 1738"/>
                <p:cNvSpPr>
                  <a:spLocks/>
                </p:cNvSpPr>
                <p:nvPr/>
              </p:nvSpPr>
              <p:spPr bwMode="auto">
                <a:xfrm>
                  <a:off x="1971" y="30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6" name="Freeform 1739"/>
                <p:cNvSpPr>
                  <a:spLocks/>
                </p:cNvSpPr>
                <p:nvPr/>
              </p:nvSpPr>
              <p:spPr bwMode="auto">
                <a:xfrm>
                  <a:off x="1971" y="30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7" name="Freeform 1740"/>
                <p:cNvSpPr>
                  <a:spLocks/>
                </p:cNvSpPr>
                <p:nvPr/>
              </p:nvSpPr>
              <p:spPr bwMode="auto">
                <a:xfrm>
                  <a:off x="1807" y="3025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8" name="Freeform 1741"/>
                <p:cNvSpPr>
                  <a:spLocks/>
                </p:cNvSpPr>
                <p:nvPr/>
              </p:nvSpPr>
              <p:spPr bwMode="auto">
                <a:xfrm>
                  <a:off x="1801" y="30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9" name="Freeform 1742"/>
                <p:cNvSpPr>
                  <a:spLocks/>
                </p:cNvSpPr>
                <p:nvPr/>
              </p:nvSpPr>
              <p:spPr bwMode="auto">
                <a:xfrm>
                  <a:off x="1823" y="30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0" name="Freeform 1743"/>
                <p:cNvSpPr>
                  <a:spLocks/>
                </p:cNvSpPr>
                <p:nvPr/>
              </p:nvSpPr>
              <p:spPr bwMode="auto">
                <a:xfrm>
                  <a:off x="1866" y="293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1" name="Freeform 1744"/>
                <p:cNvSpPr>
                  <a:spLocks/>
                </p:cNvSpPr>
                <p:nvPr/>
              </p:nvSpPr>
              <p:spPr bwMode="auto">
                <a:xfrm>
                  <a:off x="1805" y="302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2" name="Freeform 1745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3" name="Freeform 1746"/>
                <p:cNvSpPr>
                  <a:spLocks/>
                </p:cNvSpPr>
                <p:nvPr/>
              </p:nvSpPr>
              <p:spPr bwMode="auto">
                <a:xfrm>
                  <a:off x="1824" y="30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4" name="Freeform 1747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5" name="Freeform 1748"/>
                <p:cNvSpPr>
                  <a:spLocks/>
                </p:cNvSpPr>
                <p:nvPr/>
              </p:nvSpPr>
              <p:spPr bwMode="auto">
                <a:xfrm>
                  <a:off x="1804" y="302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6" name="Freeform 1749"/>
                <p:cNvSpPr>
                  <a:spLocks/>
                </p:cNvSpPr>
                <p:nvPr/>
              </p:nvSpPr>
              <p:spPr bwMode="auto">
                <a:xfrm>
                  <a:off x="1985" y="293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7" name="Freeform 1750"/>
                <p:cNvSpPr>
                  <a:spLocks/>
                </p:cNvSpPr>
                <p:nvPr/>
              </p:nvSpPr>
              <p:spPr bwMode="auto">
                <a:xfrm>
                  <a:off x="1989" y="293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8" name="Freeform 1751"/>
                <p:cNvSpPr>
                  <a:spLocks/>
                </p:cNvSpPr>
                <p:nvPr/>
              </p:nvSpPr>
              <p:spPr bwMode="auto">
                <a:xfrm>
                  <a:off x="1981" y="29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9" name="Freeform 1752"/>
                <p:cNvSpPr>
                  <a:spLocks/>
                </p:cNvSpPr>
                <p:nvPr/>
              </p:nvSpPr>
              <p:spPr bwMode="auto">
                <a:xfrm>
                  <a:off x="1991" y="293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0" name="Freeform 1753"/>
                <p:cNvSpPr>
                  <a:spLocks/>
                </p:cNvSpPr>
                <p:nvPr/>
              </p:nvSpPr>
              <p:spPr bwMode="auto">
                <a:xfrm>
                  <a:off x="1957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1" name="Freeform 1754"/>
                <p:cNvSpPr>
                  <a:spLocks/>
                </p:cNvSpPr>
                <p:nvPr/>
              </p:nvSpPr>
              <p:spPr bwMode="auto">
                <a:xfrm>
                  <a:off x="1982" y="292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2" name="Freeform 1755"/>
                <p:cNvSpPr>
                  <a:spLocks/>
                </p:cNvSpPr>
                <p:nvPr/>
              </p:nvSpPr>
              <p:spPr bwMode="auto">
                <a:xfrm>
                  <a:off x="1984" y="292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3" name="Freeform 1756"/>
                <p:cNvSpPr>
                  <a:spLocks/>
                </p:cNvSpPr>
                <p:nvPr/>
              </p:nvSpPr>
              <p:spPr bwMode="auto">
                <a:xfrm>
                  <a:off x="1987" y="293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4" name="Freeform 1757"/>
                <p:cNvSpPr>
                  <a:spLocks/>
                </p:cNvSpPr>
                <p:nvPr/>
              </p:nvSpPr>
              <p:spPr bwMode="auto">
                <a:xfrm>
                  <a:off x="1975" y="292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1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5" name="Freeform 1758"/>
                <p:cNvSpPr>
                  <a:spLocks/>
                </p:cNvSpPr>
                <p:nvPr/>
              </p:nvSpPr>
              <p:spPr bwMode="auto">
                <a:xfrm>
                  <a:off x="1978" y="2925"/>
                  <a:ext cx="2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6" name="Freeform 1759"/>
                <p:cNvSpPr>
                  <a:spLocks/>
                </p:cNvSpPr>
                <p:nvPr/>
              </p:nvSpPr>
              <p:spPr bwMode="auto">
                <a:xfrm>
                  <a:off x="1980" y="292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7" name="Freeform 1760"/>
                <p:cNvSpPr>
                  <a:spLocks/>
                </p:cNvSpPr>
                <p:nvPr/>
              </p:nvSpPr>
              <p:spPr bwMode="auto">
                <a:xfrm>
                  <a:off x="1956" y="29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8" name="Freeform 1761"/>
                <p:cNvSpPr>
                  <a:spLocks/>
                </p:cNvSpPr>
                <p:nvPr/>
              </p:nvSpPr>
              <p:spPr bwMode="auto">
                <a:xfrm>
                  <a:off x="1991" y="293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9" name="Freeform 1762"/>
                <p:cNvSpPr>
                  <a:spLocks/>
                </p:cNvSpPr>
                <p:nvPr/>
              </p:nvSpPr>
              <p:spPr bwMode="auto">
                <a:xfrm>
                  <a:off x="1991" y="293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0" name="Freeform 1763"/>
                <p:cNvSpPr>
                  <a:spLocks/>
                </p:cNvSpPr>
                <p:nvPr/>
              </p:nvSpPr>
              <p:spPr bwMode="auto">
                <a:xfrm>
                  <a:off x="1991" y="29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1" name="Freeform 1764"/>
                <p:cNvSpPr>
                  <a:spLocks/>
                </p:cNvSpPr>
                <p:nvPr/>
              </p:nvSpPr>
              <p:spPr bwMode="auto">
                <a:xfrm>
                  <a:off x="1991" y="29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2" name="Freeform 1765"/>
                <p:cNvSpPr>
                  <a:spLocks/>
                </p:cNvSpPr>
                <p:nvPr/>
              </p:nvSpPr>
              <p:spPr bwMode="auto">
                <a:xfrm>
                  <a:off x="1978" y="2981"/>
                  <a:ext cx="0" cy="4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0" y="2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3" name="Freeform 1766"/>
                <p:cNvSpPr>
                  <a:spLocks/>
                </p:cNvSpPr>
                <p:nvPr/>
              </p:nvSpPr>
              <p:spPr bwMode="auto">
                <a:xfrm>
                  <a:off x="1991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4" name="Freeform 1767"/>
                <p:cNvSpPr>
                  <a:spLocks/>
                </p:cNvSpPr>
                <p:nvPr/>
              </p:nvSpPr>
              <p:spPr bwMode="auto">
                <a:xfrm>
                  <a:off x="1991" y="293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5" name="Freeform 1768"/>
                <p:cNvSpPr>
                  <a:spLocks/>
                </p:cNvSpPr>
                <p:nvPr/>
              </p:nvSpPr>
              <p:spPr bwMode="auto">
                <a:xfrm>
                  <a:off x="1978" y="3002"/>
                  <a:ext cx="11" cy="17"/>
                </a:xfrm>
                <a:custGeom>
                  <a:avLst/>
                  <a:gdLst>
                    <a:gd name="T0" fmla="*/ 8 w 12"/>
                    <a:gd name="T1" fmla="*/ 0 h 18"/>
                    <a:gd name="T2" fmla="*/ 8 w 12"/>
                    <a:gd name="T3" fmla="*/ 0 h 18"/>
                    <a:gd name="T4" fmla="*/ 8 w 12"/>
                    <a:gd name="T5" fmla="*/ 0 h 18"/>
                    <a:gd name="T6" fmla="*/ 8 w 12"/>
                    <a:gd name="T7" fmla="*/ 1 h 18"/>
                    <a:gd name="T8" fmla="*/ 7 w 12"/>
                    <a:gd name="T9" fmla="*/ 1 h 18"/>
                    <a:gd name="T10" fmla="*/ 6 w 12"/>
                    <a:gd name="T11" fmla="*/ 2 h 18"/>
                    <a:gd name="T12" fmla="*/ 6 w 12"/>
                    <a:gd name="T13" fmla="*/ 2 h 18"/>
                    <a:gd name="T14" fmla="*/ 5 w 12"/>
                    <a:gd name="T15" fmla="*/ 3 h 18"/>
                    <a:gd name="T16" fmla="*/ 4 w 12"/>
                    <a:gd name="T17" fmla="*/ 3 h 18"/>
                    <a:gd name="T18" fmla="*/ 3 w 12"/>
                    <a:gd name="T19" fmla="*/ 3 h 18"/>
                    <a:gd name="T20" fmla="*/ 2 w 12"/>
                    <a:gd name="T21" fmla="*/ 3 h 18"/>
                    <a:gd name="T22" fmla="*/ 2 w 12"/>
                    <a:gd name="T23" fmla="*/ 3 h 18"/>
                    <a:gd name="T24" fmla="*/ 0 w 12"/>
                    <a:gd name="T25" fmla="*/ 3 h 18"/>
                    <a:gd name="T26" fmla="*/ 0 w 12"/>
                    <a:gd name="T27" fmla="*/ 3 h 18"/>
                    <a:gd name="T28" fmla="*/ 0 w 12"/>
                    <a:gd name="T29" fmla="*/ 9 h 18"/>
                    <a:gd name="T30" fmla="*/ 0 w 12"/>
                    <a:gd name="T31" fmla="*/ 9 h 18"/>
                    <a:gd name="T32" fmla="*/ 2 w 12"/>
                    <a:gd name="T33" fmla="*/ 18 h 18"/>
                    <a:gd name="T34" fmla="*/ 3 w 12"/>
                    <a:gd name="T35" fmla="*/ 17 h 18"/>
                    <a:gd name="T36" fmla="*/ 4 w 12"/>
                    <a:gd name="T37" fmla="*/ 17 h 18"/>
                    <a:gd name="T38" fmla="*/ 4 w 12"/>
                    <a:gd name="T39" fmla="*/ 17 h 18"/>
                    <a:gd name="T40" fmla="*/ 4 w 12"/>
                    <a:gd name="T41" fmla="*/ 17 h 18"/>
                    <a:gd name="T42" fmla="*/ 5 w 12"/>
                    <a:gd name="T43" fmla="*/ 16 h 18"/>
                    <a:gd name="T44" fmla="*/ 12 w 12"/>
                    <a:gd name="T45" fmla="*/ 6 h 18"/>
                    <a:gd name="T46" fmla="*/ 10 w 12"/>
                    <a:gd name="T47" fmla="*/ 4 h 18"/>
                    <a:gd name="T48" fmla="*/ 10 w 12"/>
                    <a:gd name="T49" fmla="*/ 3 h 18"/>
                    <a:gd name="T50" fmla="*/ 10 w 12"/>
                    <a:gd name="T51" fmla="*/ 3 h 18"/>
                    <a:gd name="T52" fmla="*/ 10 w 12"/>
                    <a:gd name="T53" fmla="*/ 3 h 18"/>
                    <a:gd name="T54" fmla="*/ 10 w 12"/>
                    <a:gd name="T55" fmla="*/ 2 h 18"/>
                    <a:gd name="T56" fmla="*/ 10 w 12"/>
                    <a:gd name="T57" fmla="*/ 1 h 18"/>
                    <a:gd name="T58" fmla="*/ 10 w 12"/>
                    <a:gd name="T59" fmla="*/ 0 h 18"/>
                    <a:gd name="T60" fmla="*/ 10 w 12"/>
                    <a:gd name="T61" fmla="*/ 0 h 18"/>
                    <a:gd name="T62" fmla="*/ 10 w 12"/>
                    <a:gd name="T63" fmla="*/ 0 h 18"/>
                    <a:gd name="T64" fmla="*/ 8 w 12"/>
                    <a:gd name="T6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" h="1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1"/>
                        <a:pt x="1" y="14"/>
                        <a:pt x="2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6"/>
                      </a:cubicBezTo>
                      <a:cubicBezTo>
                        <a:pt x="6" y="16"/>
                        <a:pt x="9" y="11"/>
                        <a:pt x="12" y="6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6" name="Freeform 1769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7" name="Freeform 1770"/>
                <p:cNvSpPr>
                  <a:spLocks/>
                </p:cNvSpPr>
                <p:nvPr/>
              </p:nvSpPr>
              <p:spPr bwMode="auto">
                <a:xfrm>
                  <a:off x="1985" y="3002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2 w 2"/>
                    <a:gd name="T5" fmla="*/ 0 w 2"/>
                    <a:gd name="T6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8" name="Freeform 1771"/>
                <p:cNvSpPr>
                  <a:spLocks/>
                </p:cNvSpPr>
                <p:nvPr/>
              </p:nvSpPr>
              <p:spPr bwMode="auto">
                <a:xfrm>
                  <a:off x="1982" y="300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9" name="Freeform 1772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0" name="Freeform 1773"/>
                <p:cNvSpPr>
                  <a:spLocks/>
                </p:cNvSpPr>
                <p:nvPr/>
              </p:nvSpPr>
              <p:spPr bwMode="auto">
                <a:xfrm>
                  <a:off x="1980" y="300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1" name="Freeform 1774"/>
                <p:cNvSpPr>
                  <a:spLocks/>
                </p:cNvSpPr>
                <p:nvPr/>
              </p:nvSpPr>
              <p:spPr bwMode="auto">
                <a:xfrm>
                  <a:off x="1983" y="3003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2" name="Freeform 1775"/>
                <p:cNvSpPr>
                  <a:spLocks/>
                </p:cNvSpPr>
                <p:nvPr/>
              </p:nvSpPr>
              <p:spPr bwMode="auto">
                <a:xfrm>
                  <a:off x="1978" y="30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3" name="Freeform 1776"/>
                <p:cNvSpPr>
                  <a:spLocks/>
                </p:cNvSpPr>
                <p:nvPr/>
              </p:nvSpPr>
              <p:spPr bwMode="auto">
                <a:xfrm>
                  <a:off x="1987" y="3091"/>
                  <a:ext cx="110" cy="179"/>
                </a:xfrm>
                <a:custGeom>
                  <a:avLst/>
                  <a:gdLst>
                    <a:gd name="T0" fmla="*/ 56 w 115"/>
                    <a:gd name="T1" fmla="*/ 35 h 187"/>
                    <a:gd name="T2" fmla="*/ 59 w 115"/>
                    <a:gd name="T3" fmla="*/ 38 h 187"/>
                    <a:gd name="T4" fmla="*/ 61 w 115"/>
                    <a:gd name="T5" fmla="*/ 40 h 187"/>
                    <a:gd name="T6" fmla="*/ 63 w 115"/>
                    <a:gd name="T7" fmla="*/ 54 h 187"/>
                    <a:gd name="T8" fmla="*/ 56 w 115"/>
                    <a:gd name="T9" fmla="*/ 68 h 187"/>
                    <a:gd name="T10" fmla="*/ 54 w 115"/>
                    <a:gd name="T11" fmla="*/ 74 h 187"/>
                    <a:gd name="T12" fmla="*/ 44 w 115"/>
                    <a:gd name="T13" fmla="*/ 44 h 187"/>
                    <a:gd name="T14" fmla="*/ 37 w 115"/>
                    <a:gd name="T15" fmla="*/ 44 h 187"/>
                    <a:gd name="T16" fmla="*/ 30 w 115"/>
                    <a:gd name="T17" fmla="*/ 39 h 187"/>
                    <a:gd name="T18" fmla="*/ 0 w 115"/>
                    <a:gd name="T19" fmla="*/ 49 h 187"/>
                    <a:gd name="T20" fmla="*/ 4 w 115"/>
                    <a:gd name="T21" fmla="*/ 58 h 187"/>
                    <a:gd name="T22" fmla="*/ 7 w 115"/>
                    <a:gd name="T23" fmla="*/ 59 h 187"/>
                    <a:gd name="T24" fmla="*/ 10 w 115"/>
                    <a:gd name="T25" fmla="*/ 59 h 187"/>
                    <a:gd name="T26" fmla="*/ 13 w 115"/>
                    <a:gd name="T27" fmla="*/ 60 h 187"/>
                    <a:gd name="T28" fmla="*/ 15 w 115"/>
                    <a:gd name="T29" fmla="*/ 61 h 187"/>
                    <a:gd name="T30" fmla="*/ 30 w 115"/>
                    <a:gd name="T31" fmla="*/ 66 h 187"/>
                    <a:gd name="T32" fmla="*/ 29 w 115"/>
                    <a:gd name="T33" fmla="*/ 93 h 187"/>
                    <a:gd name="T34" fmla="*/ 31 w 115"/>
                    <a:gd name="T35" fmla="*/ 102 h 187"/>
                    <a:gd name="T36" fmla="*/ 25 w 115"/>
                    <a:gd name="T37" fmla="*/ 117 h 187"/>
                    <a:gd name="T38" fmla="*/ 12 w 115"/>
                    <a:gd name="T39" fmla="*/ 135 h 187"/>
                    <a:gd name="T40" fmla="*/ 12 w 115"/>
                    <a:gd name="T41" fmla="*/ 136 h 187"/>
                    <a:gd name="T42" fmla="*/ 13 w 115"/>
                    <a:gd name="T43" fmla="*/ 138 h 187"/>
                    <a:gd name="T44" fmla="*/ 18 w 115"/>
                    <a:gd name="T45" fmla="*/ 154 h 187"/>
                    <a:gd name="T46" fmla="*/ 20 w 115"/>
                    <a:gd name="T47" fmla="*/ 179 h 187"/>
                    <a:gd name="T48" fmla="*/ 23 w 115"/>
                    <a:gd name="T49" fmla="*/ 187 h 187"/>
                    <a:gd name="T50" fmla="*/ 26 w 115"/>
                    <a:gd name="T51" fmla="*/ 183 h 187"/>
                    <a:gd name="T52" fmla="*/ 26 w 115"/>
                    <a:gd name="T53" fmla="*/ 183 h 187"/>
                    <a:gd name="T54" fmla="*/ 53 w 115"/>
                    <a:gd name="T55" fmla="*/ 157 h 187"/>
                    <a:gd name="T56" fmla="*/ 54 w 115"/>
                    <a:gd name="T57" fmla="*/ 135 h 187"/>
                    <a:gd name="T58" fmla="*/ 47 w 115"/>
                    <a:gd name="T59" fmla="*/ 113 h 187"/>
                    <a:gd name="T60" fmla="*/ 53 w 115"/>
                    <a:gd name="T61" fmla="*/ 99 h 187"/>
                    <a:gd name="T62" fmla="*/ 64 w 115"/>
                    <a:gd name="T63" fmla="*/ 90 h 187"/>
                    <a:gd name="T64" fmla="*/ 89 w 115"/>
                    <a:gd name="T65" fmla="*/ 71 h 187"/>
                    <a:gd name="T66" fmla="*/ 112 w 115"/>
                    <a:gd name="T67" fmla="*/ 24 h 187"/>
                    <a:gd name="T68" fmla="*/ 111 w 115"/>
                    <a:gd name="T69" fmla="*/ 0 h 187"/>
                    <a:gd name="T70" fmla="*/ 108 w 115"/>
                    <a:gd name="T71" fmla="*/ 1 h 187"/>
                    <a:gd name="T72" fmla="*/ 105 w 115"/>
                    <a:gd name="T73" fmla="*/ 3 h 187"/>
                    <a:gd name="T74" fmla="*/ 104 w 115"/>
                    <a:gd name="T75" fmla="*/ 3 h 187"/>
                    <a:gd name="T76" fmla="*/ 103 w 115"/>
                    <a:gd name="T77" fmla="*/ 4 h 187"/>
                    <a:gd name="T78" fmla="*/ 99 w 115"/>
                    <a:gd name="T79" fmla="*/ 6 h 187"/>
                    <a:gd name="T80" fmla="*/ 88 w 115"/>
                    <a:gd name="T81" fmla="*/ 7 h 187"/>
                    <a:gd name="T82" fmla="*/ 81 w 115"/>
                    <a:gd name="T83" fmla="*/ 12 h 187"/>
                    <a:gd name="T84" fmla="*/ 67 w 115"/>
                    <a:gd name="T85" fmla="*/ 13 h 187"/>
                    <a:gd name="T86" fmla="*/ 59 w 115"/>
                    <a:gd name="T87" fmla="*/ 10 h 187"/>
                    <a:gd name="T88" fmla="*/ 55 w 115"/>
                    <a:gd name="T89" fmla="*/ 11 h 187"/>
                    <a:gd name="T90" fmla="*/ 52 w 115"/>
                    <a:gd name="T91" fmla="*/ 1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5" h="187">
                      <a:moveTo>
                        <a:pt x="51" y="13"/>
                      </a:moveTo>
                      <a:cubicBezTo>
                        <a:pt x="50" y="16"/>
                        <a:pt x="52" y="22"/>
                        <a:pt x="54" y="27"/>
                      </a:cubicBezTo>
                      <a:cubicBezTo>
                        <a:pt x="55" y="30"/>
                        <a:pt x="56" y="33"/>
                        <a:pt x="56" y="35"/>
                      </a:cubicBezTo>
                      <a:cubicBezTo>
                        <a:pt x="56" y="35"/>
                        <a:pt x="57" y="36"/>
                        <a:pt x="57" y="36"/>
                      </a:cubicBezTo>
                      <a:cubicBezTo>
                        <a:pt x="57" y="36"/>
                        <a:pt x="58" y="36"/>
                        <a:pt x="58" y="37"/>
                      </a:cubicBezTo>
                      <a:cubicBezTo>
                        <a:pt x="58" y="37"/>
                        <a:pt x="59" y="37"/>
                        <a:pt x="59" y="38"/>
                      </a:cubicBezTo>
                      <a:cubicBezTo>
                        <a:pt x="59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2" y="40"/>
                        <a:pt x="62" y="41"/>
                        <a:pt x="63" y="41"/>
                      </a:cubicBezTo>
                      <a:cubicBezTo>
                        <a:pt x="65" y="44"/>
                        <a:pt x="65" y="45"/>
                        <a:pt x="64" y="48"/>
                      </a:cubicBezTo>
                      <a:cubicBezTo>
                        <a:pt x="64" y="49"/>
                        <a:pt x="63" y="51"/>
                        <a:pt x="63" y="54"/>
                      </a:cubicBezTo>
                      <a:cubicBezTo>
                        <a:pt x="64" y="60"/>
                        <a:pt x="62" y="61"/>
                        <a:pt x="59" y="62"/>
                      </a:cubicBezTo>
                      <a:cubicBezTo>
                        <a:pt x="58" y="62"/>
                        <a:pt x="57" y="62"/>
                        <a:pt x="56" y="63"/>
                      </a:cubicBezTo>
                      <a:cubicBezTo>
                        <a:pt x="55" y="64"/>
                        <a:pt x="56" y="66"/>
                        <a:pt x="56" y="68"/>
                      </a:cubicBezTo>
                      <a:cubicBezTo>
                        <a:pt x="56" y="70"/>
                        <a:pt x="56" y="71"/>
                        <a:pt x="56" y="72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0" y="74"/>
                        <a:pt x="42" y="59"/>
                        <a:pt x="42" y="59"/>
                      </a:cubicBezTo>
                      <a:cubicBezTo>
                        <a:pt x="41" y="57"/>
                        <a:pt x="42" y="55"/>
                        <a:pt x="43" y="52"/>
                      </a:cubicBezTo>
                      <a:cubicBezTo>
                        <a:pt x="44" y="49"/>
                        <a:pt x="45" y="46"/>
                        <a:pt x="44" y="44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2" y="43"/>
                        <a:pt x="40" y="43"/>
                        <a:pt x="39" y="43"/>
                      </a:cubicBezTo>
                      <a:cubicBezTo>
                        <a:pt x="38" y="44"/>
                        <a:pt x="38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5" y="44"/>
                        <a:pt x="33" y="42"/>
                        <a:pt x="31" y="40"/>
                      </a:cubicBez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6" y="40"/>
                        <a:pt x="11" y="45"/>
                        <a:pt x="0" y="49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3" y="58"/>
                        <a:pt x="3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5" y="58"/>
                        <a:pt x="5" y="58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9"/>
                      </a:cubicBezTo>
                      <a:cubicBezTo>
                        <a:pt x="7" y="59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2" y="60"/>
                        <a:pt x="12" y="60"/>
                        <a:pt x="13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14" y="60"/>
                        <a:pt x="14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7" y="61"/>
                        <a:pt x="17" y="62"/>
                      </a:cubicBezTo>
                      <a:cubicBezTo>
                        <a:pt x="20" y="63"/>
                        <a:pt x="23" y="64"/>
                        <a:pt x="26" y="65"/>
                      </a:cubicBezTo>
                      <a:cubicBezTo>
                        <a:pt x="28" y="65"/>
                        <a:pt x="29" y="66"/>
                        <a:pt x="30" y="66"/>
                      </a:cubicBezTo>
                      <a:cubicBezTo>
                        <a:pt x="32" y="67"/>
                        <a:pt x="32" y="70"/>
                        <a:pt x="31" y="77"/>
                      </a:cubicBezTo>
                      <a:cubicBezTo>
                        <a:pt x="31" y="80"/>
                        <a:pt x="31" y="83"/>
                        <a:pt x="31" y="85"/>
                      </a:cubicBezTo>
                      <a:cubicBezTo>
                        <a:pt x="32" y="89"/>
                        <a:pt x="30" y="91"/>
                        <a:pt x="29" y="93"/>
                      </a:cubicBezTo>
                      <a:cubicBezTo>
                        <a:pt x="28" y="93"/>
                        <a:pt x="28" y="94"/>
                        <a:pt x="28" y="94"/>
                      </a:cubicBezTo>
                      <a:cubicBezTo>
                        <a:pt x="30" y="96"/>
                        <a:pt x="30" y="99"/>
                        <a:pt x="31" y="101"/>
                      </a:cubicBezTo>
                      <a:cubicBezTo>
                        <a:pt x="31" y="101"/>
                        <a:pt x="31" y="102"/>
                        <a:pt x="31" y="102"/>
                      </a:cubicBezTo>
                      <a:cubicBezTo>
                        <a:pt x="32" y="102"/>
                        <a:pt x="32" y="103"/>
                        <a:pt x="32" y="104"/>
                      </a:cubicBezTo>
                      <a:cubicBezTo>
                        <a:pt x="33" y="107"/>
                        <a:pt x="27" y="113"/>
                        <a:pt x="25" y="114"/>
                      </a:cubicBezTo>
                      <a:cubicBezTo>
                        <a:pt x="25" y="114"/>
                        <a:pt x="25" y="116"/>
                        <a:pt x="25" y="117"/>
                      </a:cubicBezTo>
                      <a:cubicBezTo>
                        <a:pt x="25" y="119"/>
                        <a:pt x="24" y="122"/>
                        <a:pt x="23" y="125"/>
                      </a:cubicBezTo>
                      <a:cubicBezTo>
                        <a:pt x="21" y="127"/>
                        <a:pt x="18" y="130"/>
                        <a:pt x="14" y="133"/>
                      </a:cubicBezTo>
                      <a:cubicBezTo>
                        <a:pt x="14" y="134"/>
                        <a:pt x="13" y="134"/>
                        <a:pt x="12" y="135"/>
                      </a:cubicBezTo>
                      <a:cubicBezTo>
                        <a:pt x="12" y="135"/>
                        <a:pt x="12" y="135"/>
                        <a:pt x="12" y="135"/>
                      </a:cubicBezTo>
                      <a:cubicBezTo>
                        <a:pt x="12" y="135"/>
                        <a:pt x="12" y="136"/>
                        <a:pt x="12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2" y="136"/>
                        <a:pt x="12" y="137"/>
                        <a:pt x="13" y="137"/>
                      </a:cubicBezTo>
                      <a:cubicBezTo>
                        <a:pt x="13" y="137"/>
                        <a:pt x="13" y="137"/>
                        <a:pt x="13" y="137"/>
                      </a:cubicBezTo>
                      <a:cubicBezTo>
                        <a:pt x="13" y="138"/>
                        <a:pt x="13" y="138"/>
                        <a:pt x="13" y="138"/>
                      </a:cubicBezTo>
                      <a:cubicBezTo>
                        <a:pt x="13" y="138"/>
                        <a:pt x="13" y="138"/>
                        <a:pt x="13" y="139"/>
                      </a:cubicBezTo>
                      <a:cubicBezTo>
                        <a:pt x="13" y="139"/>
                        <a:pt x="13" y="140"/>
                        <a:pt x="13" y="140"/>
                      </a:cubicBezTo>
                      <a:cubicBezTo>
                        <a:pt x="14" y="144"/>
                        <a:pt x="17" y="153"/>
                        <a:pt x="18" y="154"/>
                      </a:cubicBezTo>
                      <a:cubicBezTo>
                        <a:pt x="23" y="157"/>
                        <a:pt x="20" y="177"/>
                        <a:pt x="20" y="177"/>
                      </a:cubicBezTo>
                      <a:cubicBezTo>
                        <a:pt x="20" y="177"/>
                        <a:pt x="20" y="178"/>
                        <a:pt x="20" y="178"/>
                      </a:cubicBezTo>
                      <a:cubicBezTo>
                        <a:pt x="20" y="179"/>
                        <a:pt x="20" y="179"/>
                        <a:pt x="20" y="179"/>
                      </a:cubicBezTo>
                      <a:cubicBezTo>
                        <a:pt x="20" y="181"/>
                        <a:pt x="21" y="185"/>
                        <a:pt x="21" y="187"/>
                      </a:cubicBezTo>
                      <a:cubicBezTo>
                        <a:pt x="21" y="187"/>
                        <a:pt x="22" y="187"/>
                        <a:pt x="23" y="187"/>
                      </a:cubicBezTo>
                      <a:cubicBezTo>
                        <a:pt x="23" y="187"/>
                        <a:pt x="23" y="187"/>
                        <a:pt x="23" y="187"/>
                      </a:cubicBezTo>
                      <a:cubicBezTo>
                        <a:pt x="24" y="187"/>
                        <a:pt x="25" y="187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6" y="186"/>
                        <a:pt x="26" y="184"/>
                        <a:pt x="26" y="183"/>
                      </a:cubicBezTo>
                      <a:cubicBezTo>
                        <a:pt x="26" y="183"/>
                        <a:pt x="26" y="183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3"/>
                        <a:pt x="26" y="183"/>
                        <a:pt x="26" y="183"/>
                      </a:cubicBezTo>
                      <a:cubicBezTo>
                        <a:pt x="24" y="183"/>
                        <a:pt x="22" y="182"/>
                        <a:pt x="22" y="180"/>
                      </a:cubicBezTo>
                      <a:cubicBezTo>
                        <a:pt x="19" y="174"/>
                        <a:pt x="35" y="166"/>
                        <a:pt x="41" y="164"/>
                      </a:cubicBezTo>
                      <a:cubicBezTo>
                        <a:pt x="50" y="161"/>
                        <a:pt x="53" y="159"/>
                        <a:pt x="53" y="157"/>
                      </a:cubicBezTo>
                      <a:cubicBezTo>
                        <a:pt x="54" y="155"/>
                        <a:pt x="54" y="153"/>
                        <a:pt x="54" y="150"/>
                      </a:cubicBezTo>
                      <a:cubicBezTo>
                        <a:pt x="54" y="146"/>
                        <a:pt x="54" y="143"/>
                        <a:pt x="55" y="140"/>
                      </a:cubicBezTo>
                      <a:cubicBezTo>
                        <a:pt x="55" y="139"/>
                        <a:pt x="55" y="138"/>
                        <a:pt x="54" y="135"/>
                      </a:cubicBezTo>
                      <a:cubicBezTo>
                        <a:pt x="54" y="133"/>
                        <a:pt x="53" y="131"/>
                        <a:pt x="53" y="127"/>
                      </a:cubicBezTo>
                      <a:cubicBezTo>
                        <a:pt x="52" y="122"/>
                        <a:pt x="51" y="120"/>
                        <a:pt x="49" y="118"/>
                      </a:cubicBezTo>
                      <a:cubicBezTo>
                        <a:pt x="49" y="116"/>
                        <a:pt x="48" y="115"/>
                        <a:pt x="47" y="113"/>
                      </a:cubicBezTo>
                      <a:cubicBezTo>
                        <a:pt x="46" y="110"/>
                        <a:pt x="46" y="106"/>
                        <a:pt x="47" y="104"/>
                      </a:cubicBezTo>
                      <a:cubicBezTo>
                        <a:pt x="48" y="103"/>
                        <a:pt x="49" y="102"/>
                        <a:pt x="51" y="102"/>
                      </a:cubicBezTo>
                      <a:cubicBezTo>
                        <a:pt x="52" y="102"/>
                        <a:pt x="52" y="102"/>
                        <a:pt x="53" y="99"/>
                      </a:cubicBezTo>
                      <a:cubicBezTo>
                        <a:pt x="53" y="99"/>
                        <a:pt x="54" y="98"/>
                        <a:pt x="54" y="97"/>
                      </a:cubicBezTo>
                      <a:cubicBezTo>
                        <a:pt x="56" y="94"/>
                        <a:pt x="58" y="93"/>
                        <a:pt x="60" y="92"/>
                      </a:cubicBezTo>
                      <a:cubicBezTo>
                        <a:pt x="61" y="92"/>
                        <a:pt x="63" y="91"/>
                        <a:pt x="64" y="90"/>
                      </a:cubicBezTo>
                      <a:cubicBezTo>
                        <a:pt x="66" y="89"/>
                        <a:pt x="67" y="88"/>
                        <a:pt x="68" y="86"/>
                      </a:cubicBezTo>
                      <a:cubicBezTo>
                        <a:pt x="70" y="83"/>
                        <a:pt x="72" y="81"/>
                        <a:pt x="76" y="77"/>
                      </a:cubicBezTo>
                      <a:cubicBezTo>
                        <a:pt x="80" y="74"/>
                        <a:pt x="85" y="73"/>
                        <a:pt x="89" y="71"/>
                      </a:cubicBezTo>
                      <a:cubicBezTo>
                        <a:pt x="92" y="70"/>
                        <a:pt x="96" y="69"/>
                        <a:pt x="98" y="68"/>
                      </a:cubicBezTo>
                      <a:cubicBezTo>
                        <a:pt x="105" y="64"/>
                        <a:pt x="115" y="49"/>
                        <a:pt x="115" y="46"/>
                      </a:cubicBezTo>
                      <a:cubicBezTo>
                        <a:pt x="114" y="44"/>
                        <a:pt x="112" y="30"/>
                        <a:pt x="112" y="24"/>
                      </a:cubicBezTo>
                      <a:cubicBezTo>
                        <a:pt x="113" y="21"/>
                        <a:pt x="112" y="14"/>
                        <a:pt x="112" y="8"/>
                      </a:cubicBezTo>
                      <a:cubicBezTo>
                        <a:pt x="112" y="5"/>
                        <a:pt x="112" y="2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08" y="1"/>
                        <a:pt x="107" y="2"/>
                        <a:pt x="107" y="2"/>
                      </a:cubicBezTo>
                      <a:cubicBezTo>
                        <a:pt x="107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3"/>
                        <a:pt x="104" y="3"/>
                        <a:pt x="104" y="4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2" y="6"/>
                        <a:pt x="100" y="6"/>
                        <a:pt x="99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2" y="9"/>
                        <a:pt x="90" y="8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6" y="7"/>
                        <a:pt x="85" y="8"/>
                        <a:pt x="85" y="9"/>
                      </a:cubicBezTo>
                      <a:cubicBezTo>
                        <a:pt x="85" y="10"/>
                        <a:pt x="84" y="12"/>
                        <a:pt x="81" y="12"/>
                      </a:cubicBezTo>
                      <a:cubicBezTo>
                        <a:pt x="79" y="12"/>
                        <a:pt x="77" y="12"/>
                        <a:pt x="76" y="12"/>
                      </a:cubicBezTo>
                      <a:cubicBezTo>
                        <a:pt x="75" y="11"/>
                        <a:pt x="74" y="12"/>
                        <a:pt x="72" y="12"/>
                      </a:cubicBezTo>
                      <a:cubicBezTo>
                        <a:pt x="70" y="13"/>
                        <a:pt x="68" y="13"/>
                        <a:pt x="67" y="13"/>
                      </a:cubicBezTo>
                      <a:cubicBezTo>
                        <a:pt x="64" y="13"/>
                        <a:pt x="63" y="11"/>
                        <a:pt x="63" y="10"/>
                      </a:cubicBezTo>
                      <a:cubicBezTo>
                        <a:pt x="63" y="10"/>
                        <a:pt x="63" y="10"/>
                        <a:pt x="62" y="9"/>
                      </a:cubicBezTo>
                      <a:cubicBezTo>
                        <a:pt x="61" y="9"/>
                        <a:pt x="60" y="10"/>
                        <a:pt x="59" y="10"/>
                      </a:cubicBezTo>
                      <a:cubicBezTo>
                        <a:pt x="58" y="10"/>
                        <a:pt x="57" y="11"/>
                        <a:pt x="56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3" y="11"/>
                        <a:pt x="52" y="10"/>
                      </a:cubicBezTo>
                      <a:cubicBezTo>
                        <a:pt x="52" y="11"/>
                        <a:pt x="52" y="12"/>
                        <a:pt x="51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4" name="Freeform 1777"/>
                <p:cNvSpPr>
                  <a:spLocks/>
                </p:cNvSpPr>
                <p:nvPr/>
              </p:nvSpPr>
              <p:spPr bwMode="auto">
                <a:xfrm>
                  <a:off x="1994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5" name="Freeform 1778"/>
                <p:cNvSpPr>
                  <a:spLocks/>
                </p:cNvSpPr>
                <p:nvPr/>
              </p:nvSpPr>
              <p:spPr bwMode="auto">
                <a:xfrm>
                  <a:off x="1996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6" name="Freeform 1779"/>
                <p:cNvSpPr>
                  <a:spLocks/>
                </p:cNvSpPr>
                <p:nvPr/>
              </p:nvSpPr>
              <p:spPr bwMode="auto">
                <a:xfrm>
                  <a:off x="1992" y="314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7" name="Freeform 1780"/>
                <p:cNvSpPr>
                  <a:spLocks/>
                </p:cNvSpPr>
                <p:nvPr/>
              </p:nvSpPr>
              <p:spPr bwMode="auto">
                <a:xfrm>
                  <a:off x="1999" y="321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8" name="Freeform 1781"/>
                <p:cNvSpPr>
                  <a:spLocks/>
                </p:cNvSpPr>
                <p:nvPr/>
              </p:nvSpPr>
              <p:spPr bwMode="auto">
                <a:xfrm>
                  <a:off x="1991" y="31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9" name="Freeform 1782"/>
                <p:cNvSpPr>
                  <a:spLocks/>
                </p:cNvSpPr>
                <p:nvPr/>
              </p:nvSpPr>
              <p:spPr bwMode="auto">
                <a:xfrm>
                  <a:off x="2000" y="31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0" name="Freeform 1783"/>
                <p:cNvSpPr>
                  <a:spLocks/>
                </p:cNvSpPr>
                <p:nvPr/>
              </p:nvSpPr>
              <p:spPr bwMode="auto">
                <a:xfrm>
                  <a:off x="2002" y="31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1" name="Freeform 1784"/>
                <p:cNvSpPr>
                  <a:spLocks/>
                </p:cNvSpPr>
                <p:nvPr/>
              </p:nvSpPr>
              <p:spPr bwMode="auto">
                <a:xfrm>
                  <a:off x="1998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2" name="Freeform 1785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1" cy="8"/>
                </a:xfrm>
                <a:custGeom>
                  <a:avLst/>
                  <a:gdLst>
                    <a:gd name="T0" fmla="*/ 0 w 1"/>
                    <a:gd name="T1" fmla="*/ 2 h 9"/>
                    <a:gd name="T2" fmla="*/ 1 w 1"/>
                    <a:gd name="T3" fmla="*/ 9 h 9"/>
                    <a:gd name="T4" fmla="*/ 1 w 1"/>
                    <a:gd name="T5" fmla="*/ 9 h 9"/>
                    <a:gd name="T6" fmla="*/ 0 w 1"/>
                    <a:gd name="T7" fmla="*/ 1 h 9"/>
                    <a:gd name="T8" fmla="*/ 0 w 1"/>
                    <a:gd name="T9" fmla="*/ 0 h 9"/>
                    <a:gd name="T10" fmla="*/ 0 w 1"/>
                    <a:gd name="T11" fmla="*/ 1 h 9"/>
                    <a:gd name="T12" fmla="*/ 0 w 1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9">
                      <a:moveTo>
                        <a:pt x="0" y="2"/>
                      </a:moveTo>
                      <a:cubicBezTo>
                        <a:pt x="0" y="4"/>
                        <a:pt x="1" y="7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7"/>
                        <a:pt x="0" y="3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3" name="Freeform 1786"/>
                <p:cNvSpPr>
                  <a:spLocks/>
                </p:cNvSpPr>
                <p:nvPr/>
              </p:nvSpPr>
              <p:spPr bwMode="auto">
                <a:xfrm>
                  <a:off x="2009" y="327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4" name="Freeform 1787"/>
                <p:cNvSpPr>
                  <a:spLocks/>
                </p:cNvSpPr>
                <p:nvPr/>
              </p:nvSpPr>
              <p:spPr bwMode="auto">
                <a:xfrm>
                  <a:off x="2000" y="322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5" name="Freeform 1788"/>
                <p:cNvSpPr>
                  <a:spLocks/>
                </p:cNvSpPr>
                <p:nvPr/>
              </p:nvSpPr>
              <p:spPr bwMode="auto">
                <a:xfrm>
                  <a:off x="1999" y="32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6" name="Freeform 1789"/>
                <p:cNvSpPr>
                  <a:spLocks/>
                </p:cNvSpPr>
                <p:nvPr/>
              </p:nvSpPr>
              <p:spPr bwMode="auto">
                <a:xfrm>
                  <a:off x="2000" y="32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7" name="Freeform 1790"/>
                <p:cNvSpPr>
                  <a:spLocks/>
                </p:cNvSpPr>
                <p:nvPr/>
              </p:nvSpPr>
              <p:spPr bwMode="auto">
                <a:xfrm>
                  <a:off x="2006" y="326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8" name="Freeform 1791"/>
                <p:cNvSpPr>
                  <a:spLocks/>
                </p:cNvSpPr>
                <p:nvPr/>
              </p:nvSpPr>
              <p:spPr bwMode="auto">
                <a:xfrm>
                  <a:off x="1999" y="32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9" name="Freeform 1792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0" name="Freeform 1793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1" name="Freeform 1794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2" name="Freeform 1795"/>
                <p:cNvSpPr>
                  <a:spLocks/>
                </p:cNvSpPr>
                <p:nvPr/>
              </p:nvSpPr>
              <p:spPr bwMode="auto">
                <a:xfrm>
                  <a:off x="1987" y="3129"/>
                  <a:ext cx="28" cy="9"/>
                </a:xfrm>
                <a:custGeom>
                  <a:avLst/>
                  <a:gdLst>
                    <a:gd name="T0" fmla="*/ 0 w 29"/>
                    <a:gd name="T1" fmla="*/ 10 h 10"/>
                    <a:gd name="T2" fmla="*/ 29 w 29"/>
                    <a:gd name="T3" fmla="*/ 0 h 10"/>
                    <a:gd name="T4" fmla="*/ 29 w 29"/>
                    <a:gd name="T5" fmla="*/ 0 h 10"/>
                    <a:gd name="T6" fmla="*/ 0 w 29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0">
                      <a:moveTo>
                        <a:pt x="0" y="10"/>
                      </a:moveTo>
                      <a:cubicBezTo>
                        <a:pt x="11" y="6"/>
                        <a:pt x="26" y="1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6" y="1"/>
                        <a:pt x="11" y="6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3" name="Freeform 1796"/>
                <p:cNvSpPr>
                  <a:spLocks/>
                </p:cNvSpPr>
                <p:nvPr/>
              </p:nvSpPr>
              <p:spPr bwMode="auto">
                <a:xfrm>
                  <a:off x="1987" y="3138"/>
                  <a:ext cx="3" cy="9"/>
                </a:xfrm>
                <a:custGeom>
                  <a:avLst/>
                  <a:gdLst>
                    <a:gd name="T0" fmla="*/ 3 w 3"/>
                    <a:gd name="T1" fmla="*/ 9 h 9"/>
                    <a:gd name="T2" fmla="*/ 0 w 3"/>
                    <a:gd name="T3" fmla="*/ 0 h 9"/>
                    <a:gd name="T4" fmla="*/ 3 w 3"/>
                    <a:gd name="T5" fmla="*/ 9 h 9"/>
                    <a:gd name="T6" fmla="*/ 3 w 3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9">
                      <a:moveTo>
                        <a:pt x="3" y="9"/>
                      </a:moveTo>
                      <a:lnTo>
                        <a:pt x="0" y="0"/>
                      </a:lnTo>
                      <a:lnTo>
                        <a:pt x="3" y="9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4" name="Freeform 1797"/>
                <p:cNvSpPr>
                  <a:spLocks/>
                </p:cNvSpPr>
                <p:nvPr/>
              </p:nvSpPr>
              <p:spPr bwMode="auto">
                <a:xfrm>
                  <a:off x="1980" y="2985"/>
                  <a:ext cx="113" cy="115"/>
                </a:xfrm>
                <a:custGeom>
                  <a:avLst/>
                  <a:gdLst>
                    <a:gd name="T0" fmla="*/ 45 w 118"/>
                    <a:gd name="T1" fmla="*/ 16 h 120"/>
                    <a:gd name="T2" fmla="*/ 25 w 118"/>
                    <a:gd name="T3" fmla="*/ 17 h 120"/>
                    <a:gd name="T4" fmla="*/ 21 w 118"/>
                    <a:gd name="T5" fmla="*/ 0 h 120"/>
                    <a:gd name="T6" fmla="*/ 13 w 118"/>
                    <a:gd name="T7" fmla="*/ 4 h 120"/>
                    <a:gd name="T8" fmla="*/ 14 w 118"/>
                    <a:gd name="T9" fmla="*/ 14 h 120"/>
                    <a:gd name="T10" fmla="*/ 11 w 118"/>
                    <a:gd name="T11" fmla="*/ 16 h 120"/>
                    <a:gd name="T12" fmla="*/ 11 w 118"/>
                    <a:gd name="T13" fmla="*/ 18 h 120"/>
                    <a:gd name="T14" fmla="*/ 14 w 118"/>
                    <a:gd name="T15" fmla="*/ 21 h 120"/>
                    <a:gd name="T16" fmla="*/ 3 w 118"/>
                    <a:gd name="T17" fmla="*/ 37 h 120"/>
                    <a:gd name="T18" fmla="*/ 2 w 118"/>
                    <a:gd name="T19" fmla="*/ 38 h 120"/>
                    <a:gd name="T20" fmla="*/ 0 w 118"/>
                    <a:gd name="T21" fmla="*/ 39 h 120"/>
                    <a:gd name="T22" fmla="*/ 13 w 118"/>
                    <a:gd name="T23" fmla="*/ 74 h 120"/>
                    <a:gd name="T24" fmla="*/ 16 w 118"/>
                    <a:gd name="T25" fmla="*/ 84 h 120"/>
                    <a:gd name="T26" fmla="*/ 19 w 118"/>
                    <a:gd name="T27" fmla="*/ 85 h 120"/>
                    <a:gd name="T28" fmla="*/ 41 w 118"/>
                    <a:gd name="T29" fmla="*/ 95 h 120"/>
                    <a:gd name="T30" fmla="*/ 44 w 118"/>
                    <a:gd name="T31" fmla="*/ 95 h 120"/>
                    <a:gd name="T32" fmla="*/ 47 w 118"/>
                    <a:gd name="T33" fmla="*/ 95 h 120"/>
                    <a:gd name="T34" fmla="*/ 52 w 118"/>
                    <a:gd name="T35" fmla="*/ 96 h 120"/>
                    <a:gd name="T36" fmla="*/ 59 w 118"/>
                    <a:gd name="T37" fmla="*/ 118 h 120"/>
                    <a:gd name="T38" fmla="*/ 61 w 118"/>
                    <a:gd name="T39" fmla="*/ 118 h 120"/>
                    <a:gd name="T40" fmla="*/ 63 w 118"/>
                    <a:gd name="T41" fmla="*/ 118 h 120"/>
                    <a:gd name="T42" fmla="*/ 69 w 118"/>
                    <a:gd name="T43" fmla="*/ 116 h 120"/>
                    <a:gd name="T44" fmla="*/ 72 w 118"/>
                    <a:gd name="T45" fmla="*/ 117 h 120"/>
                    <a:gd name="T46" fmla="*/ 74 w 118"/>
                    <a:gd name="T47" fmla="*/ 120 h 120"/>
                    <a:gd name="T48" fmla="*/ 88 w 118"/>
                    <a:gd name="T49" fmla="*/ 119 h 120"/>
                    <a:gd name="T50" fmla="*/ 96 w 118"/>
                    <a:gd name="T51" fmla="*/ 114 h 120"/>
                    <a:gd name="T52" fmla="*/ 104 w 118"/>
                    <a:gd name="T53" fmla="*/ 113 h 120"/>
                    <a:gd name="T54" fmla="*/ 107 w 118"/>
                    <a:gd name="T55" fmla="*/ 113 h 120"/>
                    <a:gd name="T56" fmla="*/ 107 w 118"/>
                    <a:gd name="T57" fmla="*/ 112 h 120"/>
                    <a:gd name="T58" fmla="*/ 107 w 118"/>
                    <a:gd name="T59" fmla="*/ 112 h 120"/>
                    <a:gd name="T60" fmla="*/ 108 w 118"/>
                    <a:gd name="T61" fmla="*/ 112 h 120"/>
                    <a:gd name="T62" fmla="*/ 108 w 118"/>
                    <a:gd name="T63" fmla="*/ 111 h 120"/>
                    <a:gd name="T64" fmla="*/ 109 w 118"/>
                    <a:gd name="T65" fmla="*/ 111 h 120"/>
                    <a:gd name="T66" fmla="*/ 110 w 118"/>
                    <a:gd name="T67" fmla="*/ 110 h 120"/>
                    <a:gd name="T68" fmla="*/ 112 w 118"/>
                    <a:gd name="T69" fmla="*/ 109 h 120"/>
                    <a:gd name="T70" fmla="*/ 114 w 118"/>
                    <a:gd name="T71" fmla="*/ 108 h 120"/>
                    <a:gd name="T72" fmla="*/ 116 w 118"/>
                    <a:gd name="T73" fmla="*/ 107 h 120"/>
                    <a:gd name="T74" fmla="*/ 118 w 118"/>
                    <a:gd name="T75" fmla="*/ 106 h 120"/>
                    <a:gd name="T76" fmla="*/ 108 w 118"/>
                    <a:gd name="T77" fmla="*/ 92 h 120"/>
                    <a:gd name="T78" fmla="*/ 106 w 118"/>
                    <a:gd name="T79" fmla="*/ 78 h 120"/>
                    <a:gd name="T80" fmla="*/ 108 w 118"/>
                    <a:gd name="T81" fmla="*/ 66 h 120"/>
                    <a:gd name="T82" fmla="*/ 106 w 118"/>
                    <a:gd name="T83" fmla="*/ 42 h 120"/>
                    <a:gd name="T84" fmla="*/ 101 w 118"/>
                    <a:gd name="T85" fmla="*/ 39 h 120"/>
                    <a:gd name="T86" fmla="*/ 97 w 118"/>
                    <a:gd name="T87" fmla="*/ 36 h 120"/>
                    <a:gd name="T88" fmla="*/ 92 w 118"/>
                    <a:gd name="T89" fmla="*/ 33 h 120"/>
                    <a:gd name="T90" fmla="*/ 90 w 118"/>
                    <a:gd name="T91" fmla="*/ 31 h 120"/>
                    <a:gd name="T92" fmla="*/ 87 w 118"/>
                    <a:gd name="T93" fmla="*/ 29 h 120"/>
                    <a:gd name="T94" fmla="*/ 43 w 118"/>
                    <a:gd name="T95" fmla="*/ 1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8" h="120">
                      <a:moveTo>
                        <a:pt x="43" y="10"/>
                      </a:moveTo>
                      <a:cubicBezTo>
                        <a:pt x="43" y="11"/>
                        <a:pt x="44" y="11"/>
                        <a:pt x="44" y="12"/>
                      </a:cubicBezTo>
                      <a:cubicBezTo>
                        <a:pt x="45" y="13"/>
                        <a:pt x="46" y="14"/>
                        <a:pt x="45" y="16"/>
                      </a:cubicBezTo>
                      <a:cubicBezTo>
                        <a:pt x="45" y="17"/>
                        <a:pt x="44" y="18"/>
                        <a:pt x="43" y="18"/>
                      </a:cubicBezTo>
                      <a:cubicBezTo>
                        <a:pt x="41" y="18"/>
                        <a:pt x="39" y="18"/>
                        <a:pt x="36" y="17"/>
                      </a:cubicBezTo>
                      <a:cubicBezTo>
                        <a:pt x="32" y="16"/>
                        <a:pt x="28" y="16"/>
                        <a:pt x="25" y="17"/>
                      </a:cubicBezTo>
                      <a:cubicBezTo>
                        <a:pt x="23" y="17"/>
                        <a:pt x="22" y="17"/>
                        <a:pt x="21" y="16"/>
                      </a:cubicBezTo>
                      <a:cubicBezTo>
                        <a:pt x="18" y="13"/>
                        <a:pt x="20" y="5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2" y="1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6" y="9"/>
                        <a:pt x="15" y="13"/>
                      </a:cubicBezTo>
                      <a:cubicBezTo>
                        <a:pt x="15" y="13"/>
                        <a:pt x="15" y="13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2" y="27"/>
                        <a:pt x="7" y="36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1" y="38"/>
                        <a:pt x="1" y="38"/>
                      </a:cubicBezTo>
                      <a:cubicBezTo>
                        <a:pt x="1" y="39"/>
                        <a:pt x="1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46"/>
                        <a:pt x="3" y="56"/>
                        <a:pt x="6" y="58"/>
                      </a:cubicBezTo>
                      <a:cubicBezTo>
                        <a:pt x="11" y="62"/>
                        <a:pt x="11" y="67"/>
                        <a:pt x="12" y="71"/>
                      </a:cubicBezTo>
                      <a:cubicBezTo>
                        <a:pt x="12" y="72"/>
                        <a:pt x="12" y="73"/>
                        <a:pt x="13" y="74"/>
                      </a:cubicBezTo>
                      <a:cubicBezTo>
                        <a:pt x="13" y="75"/>
                        <a:pt x="14" y="76"/>
                        <a:pt x="14" y="77"/>
                      </a:cubicBezTo>
                      <a:cubicBezTo>
                        <a:pt x="16" y="79"/>
                        <a:pt x="17" y="81"/>
                        <a:pt x="16" y="83"/>
                      </a:cubicBezTo>
                      <a:cubicBezTo>
                        <a:pt x="16" y="83"/>
                        <a:pt x="16" y="83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7" y="84"/>
                        <a:pt x="18" y="84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20" y="85"/>
                        <a:pt x="20" y="86"/>
                        <a:pt x="21" y="86"/>
                      </a:cubicBezTo>
                      <a:cubicBezTo>
                        <a:pt x="22" y="87"/>
                        <a:pt x="24" y="87"/>
                        <a:pt x="25" y="88"/>
                      </a:cubicBezTo>
                      <a:cubicBezTo>
                        <a:pt x="28" y="88"/>
                        <a:pt x="39" y="92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5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4" y="95"/>
                      </a:cubicBezTo>
                      <a:cubicBezTo>
                        <a:pt x="45" y="95"/>
                        <a:pt x="46" y="95"/>
                        <a:pt x="46" y="95"/>
                      </a:cubicBezTo>
                      <a:cubicBezTo>
                        <a:pt x="46" y="95"/>
                        <a:pt x="47" y="95"/>
                        <a:pt x="47" y="95"/>
                      </a:cubicBezTo>
                      <a:cubicBezTo>
                        <a:pt x="48" y="94"/>
                        <a:pt x="50" y="94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6" y="100"/>
                        <a:pt x="59" y="110"/>
                        <a:pt x="59" y="117"/>
                      </a:cubicBezTo>
                      <a:cubicBezTo>
                        <a:pt x="59" y="117"/>
                        <a:pt x="59" y="118"/>
                        <a:pt x="59" y="118"/>
                      </a:cubicBezTo>
                      <a:cubicBezTo>
                        <a:pt x="59" y="118"/>
                        <a:pt x="60" y="118"/>
                        <a:pt x="60" y="118"/>
                      </a:cubicBezTo>
                      <a:cubicBezTo>
                        <a:pt x="60" y="118"/>
                        <a:pt x="61" y="118"/>
                        <a:pt x="61" y="118"/>
                      </a:cubicBezTo>
                      <a:cubicBezTo>
                        <a:pt x="61" y="118"/>
                        <a:pt x="61" y="118"/>
                        <a:pt x="61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3" y="118"/>
                        <a:pt x="63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4" y="118"/>
                        <a:pt x="64" y="118"/>
                        <a:pt x="65" y="117"/>
                      </a:cubicBezTo>
                      <a:cubicBezTo>
                        <a:pt x="66" y="117"/>
                        <a:pt x="67" y="116"/>
                        <a:pt x="69" y="116"/>
                      </a:cubicBezTo>
                      <a:cubicBezTo>
                        <a:pt x="69" y="116"/>
                        <a:pt x="69" y="116"/>
                        <a:pt x="69" y="116"/>
                      </a:cubicBezTo>
                      <a:cubicBezTo>
                        <a:pt x="69" y="116"/>
                        <a:pt x="70" y="116"/>
                        <a:pt x="71" y="117"/>
                      </a:cubicBezTo>
                      <a:cubicBezTo>
                        <a:pt x="71" y="117"/>
                        <a:pt x="72" y="117"/>
                        <a:pt x="72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4" y="119"/>
                        <a:pt x="74" y="119"/>
                        <a:pt x="74" y="120"/>
                      </a:cubicBezTo>
                      <a:cubicBezTo>
                        <a:pt x="75" y="120"/>
                        <a:pt x="77" y="120"/>
                        <a:pt x="78" y="119"/>
                      </a:cubicBezTo>
                      <a:cubicBezTo>
                        <a:pt x="81" y="119"/>
                        <a:pt x="83" y="118"/>
                        <a:pt x="84" y="119"/>
                      </a:cubicBezTo>
                      <a:cubicBezTo>
                        <a:pt x="85" y="119"/>
                        <a:pt x="86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5"/>
                        <a:pt x="91" y="113"/>
                        <a:pt x="94" y="114"/>
                      </a:cubicBezTo>
                      <a:cubicBezTo>
                        <a:pt x="95" y="114"/>
                        <a:pt x="96" y="114"/>
                        <a:pt x="96" y="114"/>
                      </a:cubicBezTo>
                      <a:cubicBezTo>
                        <a:pt x="97" y="115"/>
                        <a:pt x="97" y="115"/>
                        <a:pt x="98" y="115"/>
                      </a:cubicBezTo>
                      <a:cubicBezTo>
                        <a:pt x="98" y="115"/>
                        <a:pt x="98" y="115"/>
                        <a:pt x="99" y="114"/>
                      </a:cubicBezTo>
                      <a:cubicBezTo>
                        <a:pt x="101" y="113"/>
                        <a:pt x="103" y="113"/>
                        <a:pt x="104" y="113"/>
                      </a:cubicBezTo>
                      <a:cubicBezTo>
                        <a:pt x="106" y="113"/>
                        <a:pt x="106" y="113"/>
                        <a:pt x="106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10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1" y="110"/>
                      </a:cubicBezTo>
                      <a:cubicBezTo>
                        <a:pt x="111" y="110"/>
                        <a:pt x="111" y="110"/>
                        <a:pt x="111" y="110"/>
                      </a:cubicBezTo>
                      <a:cubicBezTo>
                        <a:pt x="111" y="110"/>
                        <a:pt x="111" y="110"/>
                        <a:pt x="112" y="109"/>
                      </a:cubicBezTo>
                      <a:cubicBezTo>
                        <a:pt x="112" y="109"/>
                        <a:pt x="112" y="109"/>
                        <a:pt x="112" y="109"/>
                      </a:cubicBezTo>
                      <a:cubicBezTo>
                        <a:pt x="112" y="109"/>
                        <a:pt x="113" y="109"/>
                        <a:pt x="113" y="109"/>
                      </a:cubicBezTo>
                      <a:cubicBezTo>
                        <a:pt x="113" y="109"/>
                        <a:pt x="113" y="109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7"/>
                        <a:pt x="116" y="107"/>
                      </a:cubicBezTo>
                      <a:cubicBezTo>
                        <a:pt x="116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8" y="107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5"/>
                        <a:pt x="117" y="105"/>
                        <a:pt x="116" y="104"/>
                      </a:cubicBezTo>
                      <a:cubicBezTo>
                        <a:pt x="114" y="103"/>
                        <a:pt x="111" y="102"/>
                        <a:pt x="110" y="97"/>
                      </a:cubicBezTo>
                      <a:cubicBezTo>
                        <a:pt x="110" y="94"/>
                        <a:pt x="109" y="93"/>
                        <a:pt x="108" y="92"/>
                      </a:cubicBezTo>
                      <a:cubicBezTo>
                        <a:pt x="107" y="90"/>
                        <a:pt x="106" y="89"/>
                        <a:pt x="106" y="86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2"/>
                        <a:pt x="106" y="79"/>
                        <a:pt x="106" y="78"/>
                      </a:cubicBezTo>
                      <a:cubicBezTo>
                        <a:pt x="105" y="78"/>
                        <a:pt x="105" y="77"/>
                        <a:pt x="104" y="76"/>
                      </a:cubicBezTo>
                      <a:cubicBezTo>
                        <a:pt x="104" y="74"/>
                        <a:pt x="105" y="70"/>
                        <a:pt x="107" y="67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6" y="65"/>
                        <a:pt x="106" y="65"/>
                      </a:cubicBezTo>
                      <a:cubicBezTo>
                        <a:pt x="104" y="64"/>
                        <a:pt x="102" y="62"/>
                        <a:pt x="101" y="59"/>
                      </a:cubicBezTo>
                      <a:cubicBezTo>
                        <a:pt x="101" y="58"/>
                        <a:pt x="100" y="56"/>
                        <a:pt x="106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4" y="41"/>
                        <a:pt x="103" y="40"/>
                        <a:pt x="103" y="40"/>
                      </a:cubicBezTo>
                      <a:cubicBezTo>
                        <a:pt x="102" y="40"/>
                        <a:pt x="102" y="39"/>
                        <a:pt x="101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99" y="37"/>
                        <a:pt x="98" y="37"/>
                        <a:pt x="97" y="36"/>
                      </a:cubicBezTo>
                      <a:cubicBezTo>
                        <a:pt x="97" y="36"/>
                        <a:pt x="97" y="36"/>
                        <a:pt x="97" y="36"/>
                      </a:cubicBezTo>
                      <a:cubicBezTo>
                        <a:pt x="96" y="35"/>
                        <a:pt x="95" y="35"/>
                        <a:pt x="95" y="34"/>
                      </a:cubicBezTo>
                      <a:cubicBezTo>
                        <a:pt x="94" y="34"/>
                        <a:pt x="94" y="34"/>
                        <a:pt x="94" y="34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ubicBezTo>
                        <a:pt x="92" y="32"/>
                        <a:pt x="92" y="32"/>
                        <a:pt x="91" y="32"/>
                      </a:cubicBezTo>
                      <a:cubicBezTo>
                        <a:pt x="91" y="32"/>
                        <a:pt x="91" y="31"/>
                        <a:pt x="90" y="31"/>
                      </a:cubicBezTo>
                      <a:cubicBezTo>
                        <a:pt x="90" y="31"/>
                        <a:pt x="90" y="31"/>
                        <a:pt x="90" y="31"/>
                      </a:cubicBezTo>
                      <a:cubicBezTo>
                        <a:pt x="89" y="31"/>
                        <a:pt x="89" y="31"/>
                        <a:pt x="89" y="31"/>
                      </a:cubicBezTo>
                      <a:cubicBezTo>
                        <a:pt x="89" y="30"/>
                        <a:pt x="88" y="29"/>
                        <a:pt x="88" y="29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6"/>
                        <a:pt x="46" y="9"/>
                        <a:pt x="43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5" name="Freeform 1798"/>
                <p:cNvSpPr>
                  <a:spLocks/>
                </p:cNvSpPr>
                <p:nvPr/>
              </p:nvSpPr>
              <p:spPr bwMode="auto">
                <a:xfrm>
                  <a:off x="1996" y="30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6" name="Freeform 1799"/>
                <p:cNvSpPr>
                  <a:spLocks/>
                </p:cNvSpPr>
                <p:nvPr/>
              </p:nvSpPr>
              <p:spPr bwMode="auto">
                <a:xfrm>
                  <a:off x="1999" y="306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7" name="Freeform 1800"/>
                <p:cNvSpPr>
                  <a:spLocks/>
                </p:cNvSpPr>
                <p:nvPr/>
              </p:nvSpPr>
              <p:spPr bwMode="auto">
                <a:xfrm>
                  <a:off x="1994" y="299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8" name="Freeform 1801"/>
                <p:cNvSpPr>
                  <a:spLocks/>
                </p:cNvSpPr>
                <p:nvPr/>
              </p:nvSpPr>
              <p:spPr bwMode="auto">
                <a:xfrm>
                  <a:off x="1991" y="300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9" name="Freeform 1802"/>
                <p:cNvSpPr>
                  <a:spLocks/>
                </p:cNvSpPr>
                <p:nvPr/>
              </p:nvSpPr>
              <p:spPr bwMode="auto">
                <a:xfrm>
                  <a:off x="1993" y="299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0" name="Freeform 1803"/>
                <p:cNvSpPr>
                  <a:spLocks/>
                </p:cNvSpPr>
                <p:nvPr/>
              </p:nvSpPr>
              <p:spPr bwMode="auto">
                <a:xfrm>
                  <a:off x="2065" y="301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1" name="Freeform 1804"/>
                <p:cNvSpPr>
                  <a:spLocks/>
                </p:cNvSpPr>
                <p:nvPr/>
              </p:nvSpPr>
              <p:spPr bwMode="auto">
                <a:xfrm>
                  <a:off x="2067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2" name="Freeform 1805"/>
                <p:cNvSpPr>
                  <a:spLocks/>
                </p:cNvSpPr>
                <p:nvPr/>
              </p:nvSpPr>
              <p:spPr bwMode="auto">
                <a:xfrm>
                  <a:off x="2073" y="30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3" name="Freeform 1806"/>
                <p:cNvSpPr>
                  <a:spLocks/>
                </p:cNvSpPr>
                <p:nvPr/>
              </p:nvSpPr>
              <p:spPr bwMode="auto">
                <a:xfrm>
                  <a:off x="2068" y="3016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4" name="Freeform 1807"/>
                <p:cNvSpPr>
                  <a:spLocks/>
                </p:cNvSpPr>
                <p:nvPr/>
              </p:nvSpPr>
              <p:spPr bwMode="auto">
                <a:xfrm>
                  <a:off x="2076" y="30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5" name="Freeform 1808"/>
                <p:cNvSpPr>
                  <a:spLocks/>
                </p:cNvSpPr>
                <p:nvPr/>
              </p:nvSpPr>
              <p:spPr bwMode="auto">
                <a:xfrm>
                  <a:off x="2070" y="301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6" name="Freeform 1809"/>
                <p:cNvSpPr>
                  <a:spLocks/>
                </p:cNvSpPr>
                <p:nvPr/>
              </p:nvSpPr>
              <p:spPr bwMode="auto">
                <a:xfrm>
                  <a:off x="2079" y="30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7" name="Rectangle 1810"/>
                <p:cNvSpPr>
                  <a:spLocks noChangeArrowheads="1"/>
                </p:cNvSpPr>
                <p:nvPr/>
              </p:nvSpPr>
              <p:spPr bwMode="auto">
                <a:xfrm>
                  <a:off x="2001" y="2985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8" name="Freeform 1811"/>
                <p:cNvSpPr>
                  <a:spLocks/>
                </p:cNvSpPr>
                <p:nvPr/>
              </p:nvSpPr>
              <p:spPr bwMode="auto">
                <a:xfrm>
                  <a:off x="1981" y="302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9" name="Freeform 1812"/>
                <p:cNvSpPr>
                  <a:spLocks/>
                </p:cNvSpPr>
                <p:nvPr/>
              </p:nvSpPr>
              <p:spPr bwMode="auto">
                <a:xfrm>
                  <a:off x="1982" y="302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0" name="Freeform 1813"/>
                <p:cNvSpPr>
                  <a:spLocks/>
                </p:cNvSpPr>
                <p:nvPr/>
              </p:nvSpPr>
              <p:spPr bwMode="auto">
                <a:xfrm>
                  <a:off x="1980" y="30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1" name="Freeform 1814"/>
                <p:cNvSpPr>
                  <a:spLocks/>
                </p:cNvSpPr>
                <p:nvPr/>
              </p:nvSpPr>
              <p:spPr bwMode="auto">
                <a:xfrm>
                  <a:off x="1983" y="30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2" name="Freeform 1815"/>
                <p:cNvSpPr>
                  <a:spLocks/>
                </p:cNvSpPr>
                <p:nvPr/>
              </p:nvSpPr>
              <p:spPr bwMode="auto">
                <a:xfrm>
                  <a:off x="1991" y="300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3" name="Freeform 1816"/>
                <p:cNvSpPr>
                  <a:spLocks/>
                </p:cNvSpPr>
                <p:nvPr/>
              </p:nvSpPr>
              <p:spPr bwMode="auto">
                <a:xfrm>
                  <a:off x="1991" y="3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4" name="Freeform 1817"/>
                <p:cNvSpPr>
                  <a:spLocks/>
                </p:cNvSpPr>
                <p:nvPr/>
              </p:nvSpPr>
              <p:spPr bwMode="auto">
                <a:xfrm>
                  <a:off x="2084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5" name="Freeform 1818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6" name="Freeform 1819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7" name="Freeform 1820"/>
                <p:cNvSpPr>
                  <a:spLocks/>
                </p:cNvSpPr>
                <p:nvPr/>
              </p:nvSpPr>
              <p:spPr bwMode="auto">
                <a:xfrm>
                  <a:off x="2084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8" name="Freeform 1821"/>
                <p:cNvSpPr>
                  <a:spLocks/>
                </p:cNvSpPr>
                <p:nvPr/>
              </p:nvSpPr>
              <p:spPr bwMode="auto">
                <a:xfrm>
                  <a:off x="2092" y="308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9" name="Freeform 1822"/>
                <p:cNvSpPr>
                  <a:spLocks/>
                </p:cNvSpPr>
                <p:nvPr/>
              </p:nvSpPr>
              <p:spPr bwMode="auto">
                <a:xfrm>
                  <a:off x="2037" y="309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0" name="Freeform 1823"/>
                <p:cNvSpPr>
                  <a:spLocks/>
                </p:cNvSpPr>
                <p:nvPr/>
              </p:nvSpPr>
              <p:spPr bwMode="auto">
                <a:xfrm>
                  <a:off x="2039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1" name="Freeform 1824"/>
                <p:cNvSpPr>
                  <a:spLocks/>
                </p:cNvSpPr>
                <p:nvPr/>
              </p:nvSpPr>
              <p:spPr bwMode="auto">
                <a:xfrm>
                  <a:off x="2038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2" name="Freeform 1825"/>
                <p:cNvSpPr>
                  <a:spLocks/>
                </p:cNvSpPr>
                <p:nvPr/>
              </p:nvSpPr>
              <p:spPr bwMode="auto">
                <a:xfrm>
                  <a:off x="2041" y="30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3" name="Freeform 1826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4" name="Freeform 1827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5" name="Freeform 1828"/>
                <p:cNvSpPr>
                  <a:spLocks/>
                </p:cNvSpPr>
                <p:nvPr/>
              </p:nvSpPr>
              <p:spPr bwMode="auto">
                <a:xfrm>
                  <a:off x="2083" y="30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6" name="Freeform 1829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7" name="Freeform 1830"/>
                <p:cNvSpPr>
                  <a:spLocks/>
                </p:cNvSpPr>
                <p:nvPr/>
              </p:nvSpPr>
              <p:spPr bwMode="auto">
                <a:xfrm>
                  <a:off x="2090" y="308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8" name="Freeform 1831"/>
                <p:cNvSpPr>
                  <a:spLocks/>
                </p:cNvSpPr>
                <p:nvPr/>
              </p:nvSpPr>
              <p:spPr bwMode="auto">
                <a:xfrm>
                  <a:off x="2049" y="309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558" name="Freeform 1833"/>
              <p:cNvSpPr>
                <a:spLocks/>
              </p:cNvSpPr>
              <p:nvPr/>
            </p:nvSpPr>
            <p:spPr bwMode="auto">
              <a:xfrm>
                <a:off x="2050" y="309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2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4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9" name="Freeform 1834"/>
              <p:cNvSpPr>
                <a:spLocks/>
              </p:cNvSpPr>
              <p:nvPr/>
            </p:nvSpPr>
            <p:spPr bwMode="auto">
              <a:xfrm>
                <a:off x="2090" y="30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0" name="Freeform 1835"/>
              <p:cNvSpPr>
                <a:spLocks/>
              </p:cNvSpPr>
              <p:nvPr/>
            </p:nvSpPr>
            <p:spPr bwMode="auto">
              <a:xfrm>
                <a:off x="2046" y="309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1" name="Freeform 1836"/>
              <p:cNvSpPr>
                <a:spLocks/>
              </p:cNvSpPr>
              <p:nvPr/>
            </p:nvSpPr>
            <p:spPr bwMode="auto">
              <a:xfrm>
                <a:off x="2086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2" name="Freeform 1837"/>
              <p:cNvSpPr>
                <a:spLocks/>
              </p:cNvSpPr>
              <p:nvPr/>
            </p:nvSpPr>
            <p:spPr bwMode="auto">
              <a:xfrm>
                <a:off x="2048" y="309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3" name="Freeform 1838"/>
              <p:cNvSpPr>
                <a:spLocks/>
              </p:cNvSpPr>
              <p:nvPr/>
            </p:nvSpPr>
            <p:spPr bwMode="auto">
              <a:xfrm>
                <a:off x="2083" y="30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4" name="Freeform 1839"/>
              <p:cNvSpPr>
                <a:spLocks/>
              </p:cNvSpPr>
              <p:nvPr/>
            </p:nvSpPr>
            <p:spPr bwMode="auto">
              <a:xfrm>
                <a:off x="2087" y="309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5" name="Freeform 1840"/>
              <p:cNvSpPr>
                <a:spLocks/>
              </p:cNvSpPr>
              <p:nvPr/>
            </p:nvSpPr>
            <p:spPr bwMode="auto">
              <a:xfrm>
                <a:off x="2088" y="3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6" name="Freeform 1841"/>
              <p:cNvSpPr>
                <a:spLocks/>
              </p:cNvSpPr>
              <p:nvPr/>
            </p:nvSpPr>
            <p:spPr bwMode="auto">
              <a:xfrm>
                <a:off x="2015" y="3089"/>
                <a:ext cx="31" cy="67"/>
              </a:xfrm>
              <a:custGeom>
                <a:avLst/>
                <a:gdLst>
                  <a:gd name="T0" fmla="*/ 10 w 32"/>
                  <a:gd name="T1" fmla="*/ 2 h 70"/>
                  <a:gd name="T2" fmla="*/ 9 w 32"/>
                  <a:gd name="T3" fmla="*/ 2 h 70"/>
                  <a:gd name="T4" fmla="*/ 9 w 32"/>
                  <a:gd name="T5" fmla="*/ 2 h 70"/>
                  <a:gd name="T6" fmla="*/ 9 w 32"/>
                  <a:gd name="T7" fmla="*/ 2 h 70"/>
                  <a:gd name="T8" fmla="*/ 8 w 32"/>
                  <a:gd name="T9" fmla="*/ 3 h 70"/>
                  <a:gd name="T10" fmla="*/ 8 w 32"/>
                  <a:gd name="T11" fmla="*/ 3 h 70"/>
                  <a:gd name="T12" fmla="*/ 7 w 32"/>
                  <a:gd name="T13" fmla="*/ 3 h 70"/>
                  <a:gd name="T14" fmla="*/ 7 w 32"/>
                  <a:gd name="T15" fmla="*/ 3 h 70"/>
                  <a:gd name="T16" fmla="*/ 6 w 32"/>
                  <a:gd name="T17" fmla="*/ 3 h 70"/>
                  <a:gd name="T18" fmla="*/ 6 w 32"/>
                  <a:gd name="T19" fmla="*/ 19 h 70"/>
                  <a:gd name="T20" fmla="*/ 7 w 32"/>
                  <a:gd name="T21" fmla="*/ 22 h 70"/>
                  <a:gd name="T22" fmla="*/ 3 w 32"/>
                  <a:gd name="T23" fmla="*/ 24 h 70"/>
                  <a:gd name="T24" fmla="*/ 2 w 32"/>
                  <a:gd name="T25" fmla="*/ 24 h 70"/>
                  <a:gd name="T26" fmla="*/ 0 w 32"/>
                  <a:gd name="T27" fmla="*/ 35 h 70"/>
                  <a:gd name="T28" fmla="*/ 1 w 32"/>
                  <a:gd name="T29" fmla="*/ 37 h 70"/>
                  <a:gd name="T30" fmla="*/ 2 w 32"/>
                  <a:gd name="T31" fmla="*/ 38 h 70"/>
                  <a:gd name="T32" fmla="*/ 2 w 32"/>
                  <a:gd name="T33" fmla="*/ 38 h 70"/>
                  <a:gd name="T34" fmla="*/ 3 w 32"/>
                  <a:gd name="T35" fmla="*/ 39 h 70"/>
                  <a:gd name="T36" fmla="*/ 3 w 32"/>
                  <a:gd name="T37" fmla="*/ 39 h 70"/>
                  <a:gd name="T38" fmla="*/ 4 w 32"/>
                  <a:gd name="T39" fmla="*/ 40 h 70"/>
                  <a:gd name="T40" fmla="*/ 8 w 32"/>
                  <a:gd name="T41" fmla="*/ 43 h 70"/>
                  <a:gd name="T42" fmla="*/ 9 w 32"/>
                  <a:gd name="T43" fmla="*/ 43 h 70"/>
                  <a:gd name="T44" fmla="*/ 14 w 32"/>
                  <a:gd name="T45" fmla="*/ 42 h 70"/>
                  <a:gd name="T46" fmla="*/ 19 w 32"/>
                  <a:gd name="T47" fmla="*/ 46 h 70"/>
                  <a:gd name="T48" fmla="*/ 18 w 32"/>
                  <a:gd name="T49" fmla="*/ 56 h 70"/>
                  <a:gd name="T50" fmla="*/ 17 w 32"/>
                  <a:gd name="T51" fmla="*/ 60 h 70"/>
                  <a:gd name="T52" fmla="*/ 17 w 32"/>
                  <a:gd name="T53" fmla="*/ 61 h 70"/>
                  <a:gd name="T54" fmla="*/ 23 w 32"/>
                  <a:gd name="T55" fmla="*/ 70 h 70"/>
                  <a:gd name="T56" fmla="*/ 25 w 32"/>
                  <a:gd name="T57" fmla="*/ 63 h 70"/>
                  <a:gd name="T58" fmla="*/ 29 w 32"/>
                  <a:gd name="T59" fmla="*/ 61 h 70"/>
                  <a:gd name="T60" fmla="*/ 30 w 32"/>
                  <a:gd name="T61" fmla="*/ 57 h 70"/>
                  <a:gd name="T62" fmla="*/ 31 w 32"/>
                  <a:gd name="T63" fmla="*/ 50 h 70"/>
                  <a:gd name="T64" fmla="*/ 31 w 32"/>
                  <a:gd name="T65" fmla="*/ 47 h 70"/>
                  <a:gd name="T66" fmla="*/ 30 w 32"/>
                  <a:gd name="T67" fmla="*/ 46 h 70"/>
                  <a:gd name="T68" fmla="*/ 29 w 32"/>
                  <a:gd name="T69" fmla="*/ 45 h 70"/>
                  <a:gd name="T70" fmla="*/ 28 w 32"/>
                  <a:gd name="T71" fmla="*/ 44 h 70"/>
                  <a:gd name="T72" fmla="*/ 28 w 32"/>
                  <a:gd name="T73" fmla="*/ 44 h 70"/>
                  <a:gd name="T74" fmla="*/ 26 w 32"/>
                  <a:gd name="T75" fmla="*/ 43 h 70"/>
                  <a:gd name="T76" fmla="*/ 23 w 32"/>
                  <a:gd name="T77" fmla="*/ 44 h 70"/>
                  <a:gd name="T78" fmla="*/ 23 w 32"/>
                  <a:gd name="T79" fmla="*/ 44 h 70"/>
                  <a:gd name="T80" fmla="*/ 11 w 32"/>
                  <a:gd name="T81" fmla="*/ 24 h 70"/>
                  <a:gd name="T82" fmla="*/ 12 w 32"/>
                  <a:gd name="T83" fmla="*/ 14 h 70"/>
                  <a:gd name="T84" fmla="*/ 12 w 32"/>
                  <a:gd name="T85" fmla="*/ 4 h 70"/>
                  <a:gd name="T86" fmla="*/ 10 w 32"/>
                  <a:gd name="T87" fmla="*/ 0 h 70"/>
                  <a:gd name="T88" fmla="*/ 10 w 32"/>
                  <a:gd name="T89" fmla="*/ 0 h 70"/>
                  <a:gd name="T90" fmla="*/ 10 w 32"/>
                  <a:gd name="T91" fmla="*/ 1 h 70"/>
                  <a:gd name="T92" fmla="*/ 10 w 32"/>
                  <a:gd name="T9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70"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5" y="18"/>
                      <a:pt x="6" y="19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4"/>
                      <a:pt x="5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7"/>
                      <a:pt x="2" y="33"/>
                      <a:pt x="0" y="35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4" y="40"/>
                      <a:pt x="4" y="40"/>
                    </a:cubicBezTo>
                    <a:cubicBezTo>
                      <a:pt x="5" y="41"/>
                      <a:pt x="7" y="43"/>
                      <a:pt x="8" y="43"/>
                    </a:cubicBezTo>
                    <a:cubicBezTo>
                      <a:pt x="8" y="43"/>
                      <a:pt x="9" y="43"/>
                      <a:pt x="9" y="43"/>
                    </a:cubicBezTo>
                    <a:cubicBezTo>
                      <a:pt x="10" y="42"/>
                      <a:pt x="12" y="42"/>
                      <a:pt x="14" y="42"/>
                    </a:cubicBezTo>
                    <a:cubicBezTo>
                      <a:pt x="17" y="42"/>
                      <a:pt x="18" y="43"/>
                      <a:pt x="19" y="46"/>
                    </a:cubicBezTo>
                    <a:cubicBezTo>
                      <a:pt x="20" y="49"/>
                      <a:pt x="19" y="53"/>
                      <a:pt x="18" y="56"/>
                    </a:cubicBezTo>
                    <a:cubicBezTo>
                      <a:pt x="17" y="58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8" y="63"/>
                      <a:pt x="20" y="67"/>
                      <a:pt x="23" y="70"/>
                    </a:cubicBezTo>
                    <a:cubicBezTo>
                      <a:pt x="22" y="67"/>
                      <a:pt x="23" y="65"/>
                      <a:pt x="25" y="63"/>
                    </a:cubicBezTo>
                    <a:cubicBezTo>
                      <a:pt x="26" y="61"/>
                      <a:pt x="28" y="61"/>
                      <a:pt x="29" y="61"/>
                    </a:cubicBezTo>
                    <a:cubicBezTo>
                      <a:pt x="30" y="61"/>
                      <a:pt x="31" y="61"/>
                      <a:pt x="30" y="57"/>
                    </a:cubicBezTo>
                    <a:cubicBezTo>
                      <a:pt x="30" y="53"/>
                      <a:pt x="31" y="51"/>
                      <a:pt x="31" y="50"/>
                    </a:cubicBezTo>
                    <a:cubicBezTo>
                      <a:pt x="32" y="48"/>
                      <a:pt x="32" y="48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4"/>
                      <a:pt x="27" y="43"/>
                      <a:pt x="26" y="43"/>
                    </a:cubicBezTo>
                    <a:cubicBezTo>
                      <a:pt x="25" y="43"/>
                      <a:pt x="25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8" y="44"/>
                      <a:pt x="12" y="31"/>
                      <a:pt x="11" y="24"/>
                    </a:cubicBezTo>
                    <a:cubicBezTo>
                      <a:pt x="10" y="20"/>
                      <a:pt x="11" y="17"/>
                      <a:pt x="12" y="14"/>
                    </a:cubicBezTo>
                    <a:cubicBezTo>
                      <a:pt x="13" y="11"/>
                      <a:pt x="14" y="8"/>
                      <a:pt x="12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7" name="Freeform 1842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1 w 2"/>
                  <a:gd name="T7" fmla="*/ 0 h 4"/>
                  <a:gd name="T8" fmla="*/ 1 w 2"/>
                  <a:gd name="T9" fmla="*/ 0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8" name="Freeform 1843"/>
              <p:cNvSpPr>
                <a:spLocks/>
              </p:cNvSpPr>
              <p:nvPr/>
            </p:nvSpPr>
            <p:spPr bwMode="auto">
              <a:xfrm>
                <a:off x="2023" y="3091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9" name="Freeform 1844"/>
              <p:cNvSpPr>
                <a:spLocks/>
              </p:cNvSpPr>
              <p:nvPr/>
            </p:nvSpPr>
            <p:spPr bwMode="auto">
              <a:xfrm>
                <a:off x="2024" y="30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0" name="Freeform 1845"/>
              <p:cNvSpPr>
                <a:spLocks/>
              </p:cNvSpPr>
              <p:nvPr/>
            </p:nvSpPr>
            <p:spPr bwMode="auto">
              <a:xfrm>
                <a:off x="2024" y="308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1" name="Freeform 1846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2" name="Freeform 1847"/>
              <p:cNvSpPr>
                <a:spLocks/>
              </p:cNvSpPr>
              <p:nvPr/>
            </p:nvSpPr>
            <p:spPr bwMode="auto">
              <a:xfrm>
                <a:off x="2022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3" name="Freeform 1848"/>
              <p:cNvSpPr>
                <a:spLocks/>
              </p:cNvSpPr>
              <p:nvPr/>
            </p:nvSpPr>
            <p:spPr bwMode="auto">
              <a:xfrm>
                <a:off x="2044" y="31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4" name="Freeform 1849"/>
              <p:cNvSpPr>
                <a:spLocks/>
              </p:cNvSpPr>
              <p:nvPr/>
            </p:nvSpPr>
            <p:spPr bwMode="auto">
              <a:xfrm>
                <a:off x="2017" y="31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5" name="Freeform 1850"/>
              <p:cNvSpPr>
                <a:spLocks/>
              </p:cNvSpPr>
              <p:nvPr/>
            </p:nvSpPr>
            <p:spPr bwMode="auto">
              <a:xfrm>
                <a:off x="2042" y="3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6" name="Freeform 1851"/>
              <p:cNvSpPr>
                <a:spLocks/>
              </p:cNvSpPr>
              <p:nvPr/>
            </p:nvSpPr>
            <p:spPr bwMode="auto">
              <a:xfrm>
                <a:off x="2018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7" name="Freeform 1852"/>
              <p:cNvSpPr>
                <a:spLocks/>
              </p:cNvSpPr>
              <p:nvPr/>
            </p:nvSpPr>
            <p:spPr bwMode="auto">
              <a:xfrm>
                <a:off x="2040" y="31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8" name="Freeform 1853"/>
              <p:cNvSpPr>
                <a:spLocks/>
              </p:cNvSpPr>
              <p:nvPr/>
            </p:nvSpPr>
            <p:spPr bwMode="auto">
              <a:xfrm>
                <a:off x="2023" y="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7" name="Group 1856"/>
            <p:cNvGrpSpPr>
              <a:grpSpLocks noChangeAspect="1"/>
            </p:cNvGrpSpPr>
            <p:nvPr/>
          </p:nvGrpSpPr>
          <p:grpSpPr bwMode="auto">
            <a:xfrm>
              <a:off x="5095920" y="3933176"/>
              <a:ext cx="654051" cy="1375070"/>
              <a:chOff x="1928" y="1721"/>
              <a:chExt cx="507" cy="812"/>
            </a:xfrm>
            <a:solidFill>
              <a:srgbClr val="BFBFBF"/>
            </a:solidFill>
          </p:grpSpPr>
          <p:grpSp>
            <p:nvGrpSpPr>
              <p:cNvPr id="1306" name="Group 2057"/>
              <p:cNvGrpSpPr>
                <a:grpSpLocks/>
              </p:cNvGrpSpPr>
              <p:nvPr/>
            </p:nvGrpSpPr>
            <p:grpSpPr bwMode="auto">
              <a:xfrm>
                <a:off x="1928" y="1721"/>
                <a:ext cx="507" cy="812"/>
                <a:chOff x="1928" y="1721"/>
                <a:chExt cx="507" cy="812"/>
              </a:xfrm>
              <a:grpFill/>
            </p:grpSpPr>
            <p:sp>
              <p:nvSpPr>
                <p:cNvPr id="1355" name="Freeform 1857"/>
                <p:cNvSpPr>
                  <a:spLocks/>
                </p:cNvSpPr>
                <p:nvPr/>
              </p:nvSpPr>
              <p:spPr bwMode="auto">
                <a:xfrm>
                  <a:off x="2010" y="1800"/>
                  <a:ext cx="425" cy="434"/>
                </a:xfrm>
                <a:custGeom>
                  <a:avLst/>
                  <a:gdLst>
                    <a:gd name="T0" fmla="*/ 216 w 444"/>
                    <a:gd name="T1" fmla="*/ 30 h 453"/>
                    <a:gd name="T2" fmla="*/ 200 w 444"/>
                    <a:gd name="T3" fmla="*/ 39 h 453"/>
                    <a:gd name="T4" fmla="*/ 195 w 444"/>
                    <a:gd name="T5" fmla="*/ 38 h 453"/>
                    <a:gd name="T6" fmla="*/ 178 w 444"/>
                    <a:gd name="T7" fmla="*/ 43 h 453"/>
                    <a:gd name="T8" fmla="*/ 160 w 444"/>
                    <a:gd name="T9" fmla="*/ 13 h 453"/>
                    <a:gd name="T10" fmla="*/ 153 w 444"/>
                    <a:gd name="T11" fmla="*/ 1 h 453"/>
                    <a:gd name="T12" fmla="*/ 151 w 444"/>
                    <a:gd name="T13" fmla="*/ 5 h 453"/>
                    <a:gd name="T14" fmla="*/ 119 w 444"/>
                    <a:gd name="T15" fmla="*/ 15 h 453"/>
                    <a:gd name="T16" fmla="*/ 113 w 444"/>
                    <a:gd name="T17" fmla="*/ 28 h 453"/>
                    <a:gd name="T18" fmla="*/ 103 w 444"/>
                    <a:gd name="T19" fmla="*/ 45 h 453"/>
                    <a:gd name="T20" fmla="*/ 88 w 444"/>
                    <a:gd name="T21" fmla="*/ 51 h 453"/>
                    <a:gd name="T22" fmla="*/ 82 w 444"/>
                    <a:gd name="T23" fmla="*/ 50 h 453"/>
                    <a:gd name="T24" fmla="*/ 72 w 444"/>
                    <a:gd name="T25" fmla="*/ 38 h 453"/>
                    <a:gd name="T26" fmla="*/ 53 w 444"/>
                    <a:gd name="T27" fmla="*/ 40 h 453"/>
                    <a:gd name="T28" fmla="*/ 45 w 444"/>
                    <a:gd name="T29" fmla="*/ 54 h 453"/>
                    <a:gd name="T30" fmla="*/ 46 w 444"/>
                    <a:gd name="T31" fmla="*/ 107 h 453"/>
                    <a:gd name="T32" fmla="*/ 35 w 444"/>
                    <a:gd name="T33" fmla="*/ 107 h 453"/>
                    <a:gd name="T34" fmla="*/ 8 w 444"/>
                    <a:gd name="T35" fmla="*/ 128 h 453"/>
                    <a:gd name="T36" fmla="*/ 4 w 444"/>
                    <a:gd name="T37" fmla="*/ 150 h 453"/>
                    <a:gd name="T38" fmla="*/ 18 w 444"/>
                    <a:gd name="T39" fmla="*/ 170 h 453"/>
                    <a:gd name="T40" fmla="*/ 38 w 444"/>
                    <a:gd name="T41" fmla="*/ 182 h 453"/>
                    <a:gd name="T42" fmla="*/ 50 w 444"/>
                    <a:gd name="T43" fmla="*/ 181 h 453"/>
                    <a:gd name="T44" fmla="*/ 71 w 444"/>
                    <a:gd name="T45" fmla="*/ 175 h 453"/>
                    <a:gd name="T46" fmla="*/ 98 w 444"/>
                    <a:gd name="T47" fmla="*/ 172 h 453"/>
                    <a:gd name="T48" fmla="*/ 121 w 444"/>
                    <a:gd name="T49" fmla="*/ 201 h 453"/>
                    <a:gd name="T50" fmla="*/ 142 w 444"/>
                    <a:gd name="T51" fmla="*/ 211 h 453"/>
                    <a:gd name="T52" fmla="*/ 155 w 444"/>
                    <a:gd name="T53" fmla="*/ 234 h 453"/>
                    <a:gd name="T54" fmla="*/ 184 w 444"/>
                    <a:gd name="T55" fmla="*/ 271 h 453"/>
                    <a:gd name="T56" fmla="*/ 182 w 444"/>
                    <a:gd name="T57" fmla="*/ 283 h 453"/>
                    <a:gd name="T58" fmla="*/ 182 w 444"/>
                    <a:gd name="T59" fmla="*/ 286 h 453"/>
                    <a:gd name="T60" fmla="*/ 182 w 444"/>
                    <a:gd name="T61" fmla="*/ 310 h 453"/>
                    <a:gd name="T62" fmla="*/ 210 w 444"/>
                    <a:gd name="T63" fmla="*/ 334 h 453"/>
                    <a:gd name="T64" fmla="*/ 220 w 444"/>
                    <a:gd name="T65" fmla="*/ 352 h 453"/>
                    <a:gd name="T66" fmla="*/ 193 w 444"/>
                    <a:gd name="T67" fmla="*/ 406 h 453"/>
                    <a:gd name="T68" fmla="*/ 191 w 444"/>
                    <a:gd name="T69" fmla="*/ 409 h 453"/>
                    <a:gd name="T70" fmla="*/ 223 w 444"/>
                    <a:gd name="T71" fmla="*/ 430 h 453"/>
                    <a:gd name="T72" fmla="*/ 230 w 444"/>
                    <a:gd name="T73" fmla="*/ 448 h 453"/>
                    <a:gd name="T74" fmla="*/ 242 w 444"/>
                    <a:gd name="T75" fmla="*/ 437 h 453"/>
                    <a:gd name="T76" fmla="*/ 268 w 444"/>
                    <a:gd name="T77" fmla="*/ 407 h 453"/>
                    <a:gd name="T78" fmla="*/ 290 w 444"/>
                    <a:gd name="T79" fmla="*/ 349 h 453"/>
                    <a:gd name="T80" fmla="*/ 338 w 444"/>
                    <a:gd name="T81" fmla="*/ 320 h 453"/>
                    <a:gd name="T82" fmla="*/ 377 w 444"/>
                    <a:gd name="T83" fmla="*/ 296 h 453"/>
                    <a:gd name="T84" fmla="*/ 391 w 444"/>
                    <a:gd name="T85" fmla="*/ 262 h 453"/>
                    <a:gd name="T86" fmla="*/ 397 w 444"/>
                    <a:gd name="T87" fmla="*/ 206 h 453"/>
                    <a:gd name="T88" fmla="*/ 414 w 444"/>
                    <a:gd name="T89" fmla="*/ 185 h 453"/>
                    <a:gd name="T90" fmla="*/ 432 w 444"/>
                    <a:gd name="T91" fmla="*/ 118 h 453"/>
                    <a:gd name="T92" fmla="*/ 353 w 444"/>
                    <a:gd name="T93" fmla="*/ 90 h 453"/>
                    <a:gd name="T94" fmla="*/ 308 w 444"/>
                    <a:gd name="T95" fmla="*/ 68 h 453"/>
                    <a:gd name="T96" fmla="*/ 279 w 444"/>
                    <a:gd name="T97" fmla="*/ 83 h 453"/>
                    <a:gd name="T98" fmla="*/ 260 w 444"/>
                    <a:gd name="T99" fmla="*/ 69 h 453"/>
                    <a:gd name="T100" fmla="*/ 262 w 444"/>
                    <a:gd name="T101" fmla="*/ 33 h 453"/>
                    <a:gd name="T102" fmla="*/ 251 w 444"/>
                    <a:gd name="T103" fmla="*/ 17 h 453"/>
                    <a:gd name="T104" fmla="*/ 246 w 444"/>
                    <a:gd name="T105" fmla="*/ 25 h 453"/>
                    <a:gd name="T106" fmla="*/ 228 w 444"/>
                    <a:gd name="T107" fmla="*/ 36 h 453"/>
                    <a:gd name="T108" fmla="*/ 222 w 444"/>
                    <a:gd name="T109" fmla="*/ 35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44" h="453">
                      <a:moveTo>
                        <a:pt x="220" y="34"/>
                      </a:move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6" y="30"/>
                      </a:cubicBezTo>
                      <a:cubicBezTo>
                        <a:pt x="216" y="30"/>
                        <a:pt x="216" y="30"/>
                        <a:pt x="216" y="30"/>
                      </a:cubicBezTo>
                      <a:cubicBezTo>
                        <a:pt x="215" y="30"/>
                        <a:pt x="213" y="31"/>
                        <a:pt x="212" y="31"/>
                      </a:cubicBezTo>
                      <a:cubicBezTo>
                        <a:pt x="210" y="31"/>
                        <a:pt x="208" y="31"/>
                        <a:pt x="206" y="31"/>
                      </a:cubicBezTo>
                      <a:cubicBezTo>
                        <a:pt x="206" y="31"/>
                        <a:pt x="206" y="31"/>
                        <a:pt x="206" y="31"/>
                      </a:cubicBezTo>
                      <a:cubicBezTo>
                        <a:pt x="205" y="32"/>
                        <a:pt x="205" y="32"/>
                        <a:pt x="205" y="33"/>
                      </a:cubicBezTo>
                      <a:cubicBezTo>
                        <a:pt x="205" y="35"/>
                        <a:pt x="205" y="37"/>
                        <a:pt x="202" y="38"/>
                      </a:cubicBezTo>
                      <a:cubicBezTo>
                        <a:pt x="202" y="39"/>
                        <a:pt x="201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4" y="38"/>
                        <a:pt x="194" y="38"/>
                        <a:pt x="193" y="38"/>
                      </a:cubicBezTo>
                      <a:cubicBezTo>
                        <a:pt x="193" y="37"/>
                        <a:pt x="193" y="37"/>
                        <a:pt x="192" y="37"/>
                      </a:cubicBezTo>
                      <a:cubicBezTo>
                        <a:pt x="191" y="37"/>
                        <a:pt x="190" y="37"/>
                        <a:pt x="189" y="37"/>
                      </a:cubicBezTo>
                      <a:cubicBezTo>
                        <a:pt x="188" y="39"/>
                        <a:pt x="187" y="39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4" y="40"/>
                        <a:pt x="184" y="40"/>
                        <a:pt x="184" y="40"/>
                      </a:cubicBezTo>
                      <a:cubicBezTo>
                        <a:pt x="183" y="42"/>
                        <a:pt x="180" y="42"/>
                        <a:pt x="178" y="43"/>
                      </a:cubicBezTo>
                      <a:cubicBezTo>
                        <a:pt x="177" y="43"/>
                        <a:pt x="176" y="43"/>
                        <a:pt x="176" y="43"/>
                      </a:cubicBezTo>
                      <a:cubicBezTo>
                        <a:pt x="175" y="44"/>
                        <a:pt x="174" y="45"/>
                        <a:pt x="172" y="45"/>
                      </a:cubicBezTo>
                      <a:cubicBezTo>
                        <a:pt x="171" y="45"/>
                        <a:pt x="171" y="45"/>
                        <a:pt x="171" y="45"/>
                      </a:cubicBezTo>
                      <a:cubicBezTo>
                        <a:pt x="168" y="44"/>
                        <a:pt x="165" y="43"/>
                        <a:pt x="161" y="39"/>
                      </a:cubicBezTo>
                      <a:cubicBezTo>
                        <a:pt x="157" y="34"/>
                        <a:pt x="156" y="27"/>
                        <a:pt x="156" y="23"/>
                      </a:cubicBezTo>
                      <a:cubicBezTo>
                        <a:pt x="156" y="21"/>
                        <a:pt x="157" y="17"/>
                        <a:pt x="159" y="16"/>
                      </a:cubicBezTo>
                      <a:cubicBezTo>
                        <a:pt x="160" y="15"/>
                        <a:pt x="160" y="14"/>
                        <a:pt x="160" y="13"/>
                      </a:cubicBezTo>
                      <a:cubicBezTo>
                        <a:pt x="160" y="12"/>
                        <a:pt x="160" y="10"/>
                        <a:pt x="158" y="10"/>
                      </a:cubicBezTo>
                      <a:cubicBezTo>
                        <a:pt x="155" y="9"/>
                        <a:pt x="155" y="6"/>
                        <a:pt x="155" y="3"/>
                      </a:cubicBezTo>
                      <a:cubicBezTo>
                        <a:pt x="155" y="1"/>
                        <a:pt x="155" y="1"/>
                        <a:pt x="154" y="1"/>
                      </a:cubicBezTo>
                      <a:cubicBezTo>
                        <a:pt x="154" y="0"/>
                        <a:pt x="154" y="0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2" y="1"/>
                        <a:pt x="152" y="2"/>
                        <a:pt x="152" y="2"/>
                      </a:cubicBezTo>
                      <a:cubicBezTo>
                        <a:pt x="152" y="2"/>
                        <a:pt x="152" y="2"/>
                        <a:pt x="152" y="2"/>
                      </a:cubicBezTo>
                      <a:cubicBezTo>
                        <a:pt x="152" y="3"/>
                        <a:pt x="152" y="3"/>
                        <a:pt x="152" y="3"/>
                      </a:cubicBezTo>
                      <a:cubicBezTo>
                        <a:pt x="151" y="3"/>
                        <a:pt x="151" y="4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0" y="6"/>
                        <a:pt x="149" y="6"/>
                        <a:pt x="148" y="7"/>
                      </a:cubicBezTo>
                      <a:cubicBezTo>
                        <a:pt x="147" y="7"/>
                        <a:pt x="146" y="8"/>
                        <a:pt x="144" y="9"/>
                      </a:cubicBezTo>
                      <a:cubicBezTo>
                        <a:pt x="140" y="11"/>
                        <a:pt x="136" y="13"/>
                        <a:pt x="133" y="12"/>
                      </a:cubicBezTo>
                      <a:cubicBezTo>
                        <a:pt x="133" y="12"/>
                        <a:pt x="132" y="12"/>
                        <a:pt x="132" y="12"/>
                      </a:cubicBezTo>
                      <a:cubicBezTo>
                        <a:pt x="130" y="12"/>
                        <a:pt x="128" y="13"/>
                        <a:pt x="128" y="15"/>
                      </a:cubicBezTo>
                      <a:cubicBezTo>
                        <a:pt x="128" y="18"/>
                        <a:pt x="126" y="19"/>
                        <a:pt x="124" y="19"/>
                      </a:cubicBezTo>
                      <a:cubicBezTo>
                        <a:pt x="122" y="19"/>
                        <a:pt x="120" y="17"/>
                        <a:pt x="119" y="15"/>
                      </a:cubicBezTo>
                      <a:cubicBezTo>
                        <a:pt x="119" y="15"/>
                        <a:pt x="117" y="14"/>
                        <a:pt x="116" y="14"/>
                      </a:cubicBezTo>
                      <a:cubicBezTo>
                        <a:pt x="114" y="14"/>
                        <a:pt x="111" y="14"/>
                        <a:pt x="110" y="12"/>
                      </a:cubicBezTo>
                      <a:cubicBezTo>
                        <a:pt x="110" y="12"/>
                        <a:pt x="109" y="12"/>
                        <a:pt x="107" y="12"/>
                      </a:cubicBezTo>
                      <a:cubicBezTo>
                        <a:pt x="110" y="15"/>
                        <a:pt x="110" y="18"/>
                        <a:pt x="110" y="21"/>
                      </a:cubicBezTo>
                      <a:cubicBezTo>
                        <a:pt x="110" y="22"/>
                        <a:pt x="111" y="22"/>
                        <a:pt x="111" y="23"/>
                      </a:cubicBezTo>
                      <a:cubicBezTo>
                        <a:pt x="112" y="24"/>
                        <a:pt x="113" y="25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5" y="28"/>
                        <a:pt x="116" y="27"/>
                        <a:pt x="117" y="27"/>
                      </a:cubicBezTo>
                      <a:cubicBezTo>
                        <a:pt x="119" y="27"/>
                        <a:pt x="121" y="29"/>
                        <a:pt x="121" y="31"/>
                      </a:cubicBezTo>
                      <a:cubicBezTo>
                        <a:pt x="121" y="33"/>
                        <a:pt x="119" y="35"/>
                        <a:pt x="116" y="36"/>
                      </a:cubicBezTo>
                      <a:cubicBezTo>
                        <a:pt x="113" y="37"/>
                        <a:pt x="112" y="38"/>
                        <a:pt x="111" y="41"/>
                      </a:cubicBezTo>
                      <a:cubicBezTo>
                        <a:pt x="110" y="44"/>
                        <a:pt x="108" y="44"/>
                        <a:pt x="106" y="44"/>
                      </a:cubicBezTo>
                      <a:cubicBezTo>
                        <a:pt x="105" y="44"/>
                        <a:pt x="104" y="45"/>
                        <a:pt x="103" y="45"/>
                      </a:cubicBezTo>
                      <a:cubicBezTo>
                        <a:pt x="103" y="46"/>
                        <a:pt x="103" y="46"/>
                        <a:pt x="103" y="46"/>
                      </a:cubicBezTo>
                      <a:cubicBezTo>
                        <a:pt x="100" y="48"/>
                        <a:pt x="98" y="50"/>
                        <a:pt x="95" y="50"/>
                      </a:cubicBezTo>
                      <a:cubicBezTo>
                        <a:pt x="95" y="50"/>
                        <a:pt x="94" y="50"/>
                        <a:pt x="93" y="50"/>
                      </a:cubicBezTo>
                      <a:cubicBezTo>
                        <a:pt x="93" y="49"/>
                        <a:pt x="92" y="49"/>
                        <a:pt x="92" y="49"/>
                      </a:cubicBezTo>
                      <a:cubicBezTo>
                        <a:pt x="92" y="49"/>
                        <a:pt x="90" y="50"/>
                        <a:pt x="89" y="51"/>
                      </a:cubicBezTo>
                      <a:cubicBezTo>
                        <a:pt x="89" y="51"/>
                        <a:pt x="88" y="51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7" y="51"/>
                        <a:pt x="87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2"/>
                        <a:pt x="85" y="51"/>
                        <a:pt x="84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2" y="50"/>
                      </a:cubicBezTo>
                      <a:cubicBezTo>
                        <a:pt x="82" y="50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79" y="47"/>
                        <a:pt x="78" y="45"/>
                        <a:pt x="76" y="43"/>
                      </a:cubicBezTo>
                      <a:cubicBezTo>
                        <a:pt x="76" y="42"/>
                        <a:pt x="75" y="41"/>
                        <a:pt x="75" y="41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3" y="38"/>
                        <a:pt x="72" y="38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8" y="39"/>
                        <a:pt x="65" y="40"/>
                        <a:pt x="63" y="40"/>
                      </a:cubicBezTo>
                      <a:cubicBezTo>
                        <a:pt x="63" y="40"/>
                        <a:pt x="62" y="40"/>
                        <a:pt x="62" y="40"/>
                      </a:cubicBezTo>
                      <a:cubicBezTo>
                        <a:pt x="61" y="40"/>
                        <a:pt x="60" y="40"/>
                        <a:pt x="59" y="40"/>
                      </a:cubicBezTo>
                      <a:cubicBezTo>
                        <a:pt x="57" y="40"/>
                        <a:pt x="55" y="40"/>
                        <a:pt x="53" y="40"/>
                      </a:cubicBezTo>
                      <a:cubicBezTo>
                        <a:pt x="49" y="40"/>
                        <a:pt x="47" y="40"/>
                        <a:pt x="46" y="40"/>
                      </a:cubicBezTo>
                      <a:cubicBezTo>
                        <a:pt x="46" y="41"/>
                        <a:pt x="47" y="42"/>
                        <a:pt x="47" y="43"/>
                      </a:cubicBezTo>
                      <a:cubicBezTo>
                        <a:pt x="47" y="43"/>
                        <a:pt x="48" y="44"/>
                        <a:pt x="48" y="44"/>
                      </a:cubicBezTo>
                      <a:cubicBezTo>
                        <a:pt x="50" y="44"/>
                        <a:pt x="53" y="45"/>
                        <a:pt x="53" y="47"/>
                      </a:cubicBezTo>
                      <a:cubicBezTo>
                        <a:pt x="54" y="49"/>
                        <a:pt x="53" y="50"/>
                        <a:pt x="51" y="52"/>
                      </a:cubicBezTo>
                      <a:cubicBezTo>
                        <a:pt x="49" y="53"/>
                        <a:pt x="47" y="53"/>
                        <a:pt x="46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4" y="54"/>
                        <a:pt x="44" y="56"/>
                      </a:cubicBezTo>
                      <a:cubicBezTo>
                        <a:pt x="44" y="59"/>
                        <a:pt x="46" y="61"/>
                        <a:pt x="48" y="64"/>
                      </a:cubicBezTo>
                      <a:cubicBezTo>
                        <a:pt x="50" y="67"/>
                        <a:pt x="53" y="71"/>
                        <a:pt x="51" y="75"/>
                      </a:cubicBezTo>
                      <a:cubicBezTo>
                        <a:pt x="50" y="78"/>
                        <a:pt x="49" y="87"/>
                        <a:pt x="49" y="90"/>
                      </a:cubicBezTo>
                      <a:cubicBezTo>
                        <a:pt x="49" y="90"/>
                        <a:pt x="49" y="90"/>
                        <a:pt x="49" y="90"/>
                      </a:cubicBezTo>
                      <a:cubicBezTo>
                        <a:pt x="49" y="92"/>
                        <a:pt x="48" y="102"/>
                        <a:pt x="45" y="106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3" y="107"/>
                        <a:pt x="43" y="107"/>
                        <a:pt x="43" y="107"/>
                      </a:cubicBezTo>
                      <a:cubicBezTo>
                        <a:pt x="43" y="107"/>
                        <a:pt x="42" y="107"/>
                        <a:pt x="42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0" y="107"/>
                        <a:pt x="40" y="107"/>
                        <a:pt x="39" y="107"/>
                      </a:cubicBezTo>
                      <a:cubicBezTo>
                        <a:pt x="38" y="107"/>
                        <a:pt x="37" y="106"/>
                        <a:pt x="37" y="106"/>
                      </a:cubicBezTo>
                      <a:cubicBezTo>
                        <a:pt x="36" y="106"/>
                        <a:pt x="36" y="106"/>
                        <a:pt x="35" y="107"/>
                      </a:cubicBezTo>
                      <a:cubicBezTo>
                        <a:pt x="35" y="107"/>
                        <a:pt x="35" y="107"/>
                        <a:pt x="34" y="107"/>
                      </a:cubicBezTo>
                      <a:cubicBezTo>
                        <a:pt x="32" y="109"/>
                        <a:pt x="29" y="110"/>
                        <a:pt x="27" y="110"/>
                      </a:cubicBezTo>
                      <a:cubicBezTo>
                        <a:pt x="25" y="111"/>
                        <a:pt x="23" y="111"/>
                        <a:pt x="21" y="112"/>
                      </a:cubicBezTo>
                      <a:cubicBezTo>
                        <a:pt x="18" y="114"/>
                        <a:pt x="16" y="115"/>
                        <a:pt x="14" y="116"/>
                      </a:cubicBezTo>
                      <a:cubicBezTo>
                        <a:pt x="12" y="116"/>
                        <a:pt x="11" y="117"/>
                        <a:pt x="11" y="118"/>
                      </a:cubicBezTo>
                      <a:cubicBezTo>
                        <a:pt x="11" y="120"/>
                        <a:pt x="10" y="122"/>
                        <a:pt x="9" y="124"/>
                      </a:cubicBezTo>
                      <a:cubicBezTo>
                        <a:pt x="8" y="125"/>
                        <a:pt x="7" y="126"/>
                        <a:pt x="8" y="128"/>
                      </a:cubicBezTo>
                      <a:cubicBezTo>
                        <a:pt x="9" y="132"/>
                        <a:pt x="6" y="133"/>
                        <a:pt x="5" y="134"/>
                      </a:cubicBezTo>
                      <a:cubicBezTo>
                        <a:pt x="4" y="134"/>
                        <a:pt x="3" y="135"/>
                        <a:pt x="2" y="136"/>
                      </a:cubicBezTo>
                      <a:cubicBezTo>
                        <a:pt x="1" y="137"/>
                        <a:pt x="1" y="137"/>
                        <a:pt x="2" y="138"/>
                      </a:cubicBezTo>
                      <a:cubicBezTo>
                        <a:pt x="2" y="139"/>
                        <a:pt x="2" y="141"/>
                        <a:pt x="1" y="143"/>
                      </a:cubicBezTo>
                      <a:cubicBezTo>
                        <a:pt x="0" y="143"/>
                        <a:pt x="0" y="144"/>
                        <a:pt x="1" y="145"/>
                      </a:cubicBezTo>
                      <a:cubicBezTo>
                        <a:pt x="1" y="146"/>
                        <a:pt x="2" y="148"/>
                        <a:pt x="3" y="149"/>
                      </a:cubicBezTo>
                      <a:cubicBezTo>
                        <a:pt x="4" y="150"/>
                        <a:pt x="4" y="150"/>
                        <a:pt x="4" y="150"/>
                      </a:cubicBezTo>
                      <a:cubicBezTo>
                        <a:pt x="4" y="151"/>
                        <a:pt x="5" y="152"/>
                        <a:pt x="5" y="152"/>
                      </a:cubicBezTo>
                      <a:cubicBezTo>
                        <a:pt x="7" y="155"/>
                        <a:pt x="9" y="158"/>
                        <a:pt x="9" y="161"/>
                      </a:cubicBezTo>
                      <a:cubicBezTo>
                        <a:pt x="9" y="162"/>
                        <a:pt x="9" y="162"/>
                        <a:pt x="9" y="163"/>
                      </a:cubicBezTo>
                      <a:cubicBezTo>
                        <a:pt x="10" y="163"/>
                        <a:pt x="11" y="163"/>
                        <a:pt x="12" y="163"/>
                      </a:cubicBezTo>
                      <a:cubicBezTo>
                        <a:pt x="13" y="163"/>
                        <a:pt x="13" y="163"/>
                        <a:pt x="13" y="163"/>
                      </a:cubicBezTo>
                      <a:cubicBezTo>
                        <a:pt x="15" y="163"/>
                        <a:pt x="16" y="166"/>
                        <a:pt x="16" y="167"/>
                      </a:cubicBezTo>
                      <a:cubicBezTo>
                        <a:pt x="17" y="169"/>
                        <a:pt x="17" y="170"/>
                        <a:pt x="18" y="170"/>
                      </a:cubicBezTo>
                      <a:cubicBezTo>
                        <a:pt x="20" y="170"/>
                        <a:pt x="21" y="170"/>
                        <a:pt x="22" y="170"/>
                      </a:cubicBezTo>
                      <a:cubicBezTo>
                        <a:pt x="24" y="170"/>
                        <a:pt x="25" y="170"/>
                        <a:pt x="26" y="170"/>
                      </a:cubicBezTo>
                      <a:cubicBezTo>
                        <a:pt x="28" y="170"/>
                        <a:pt x="28" y="169"/>
                        <a:pt x="29" y="169"/>
                      </a:cubicBezTo>
                      <a:cubicBezTo>
                        <a:pt x="30" y="167"/>
                        <a:pt x="32" y="165"/>
                        <a:pt x="34" y="165"/>
                      </a:cubicBezTo>
                      <a:cubicBezTo>
                        <a:pt x="35" y="165"/>
                        <a:pt x="37" y="165"/>
                        <a:pt x="37" y="169"/>
                      </a:cubicBezTo>
                      <a:cubicBezTo>
                        <a:pt x="37" y="170"/>
                        <a:pt x="37" y="170"/>
                        <a:pt x="37" y="171"/>
                      </a:cubicBezTo>
                      <a:cubicBezTo>
                        <a:pt x="37" y="174"/>
                        <a:pt x="37" y="180"/>
                        <a:pt x="38" y="182"/>
                      </a:cubicBezTo>
                      <a:cubicBezTo>
                        <a:pt x="40" y="181"/>
                        <a:pt x="43" y="181"/>
                        <a:pt x="44" y="181"/>
                      </a:cubicBezTo>
                      <a:cubicBezTo>
                        <a:pt x="45" y="181"/>
                        <a:pt x="45" y="181"/>
                        <a:pt x="46" y="181"/>
                      </a:cubicBezTo>
                      <a:cubicBezTo>
                        <a:pt x="46" y="181"/>
                        <a:pt x="46" y="181"/>
                        <a:pt x="46" y="181"/>
                      </a:cubicBezTo>
                      <a:cubicBezTo>
                        <a:pt x="49" y="181"/>
                        <a:pt x="49" y="181"/>
                        <a:pt x="49" y="181"/>
                      </a:cubicBezTo>
                      <a:cubicBezTo>
                        <a:pt x="49" y="181"/>
                        <a:pt x="49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1" y="181"/>
                        <a:pt x="52" y="182"/>
                        <a:pt x="53" y="182"/>
                      </a:cubicBezTo>
                      <a:cubicBezTo>
                        <a:pt x="53" y="182"/>
                        <a:pt x="53" y="182"/>
                        <a:pt x="53" y="182"/>
                      </a:cubicBezTo>
                      <a:cubicBezTo>
                        <a:pt x="54" y="182"/>
                        <a:pt x="54" y="182"/>
                        <a:pt x="55" y="182"/>
                      </a:cubicBezTo>
                      <a:cubicBezTo>
                        <a:pt x="55" y="182"/>
                        <a:pt x="55" y="182"/>
                        <a:pt x="55" y="182"/>
                      </a:cubicBezTo>
                      <a:cubicBezTo>
                        <a:pt x="57" y="183"/>
                        <a:pt x="59" y="182"/>
                        <a:pt x="61" y="180"/>
                      </a:cubicBezTo>
                      <a:cubicBezTo>
                        <a:pt x="63" y="179"/>
                        <a:pt x="64" y="178"/>
                        <a:pt x="66" y="177"/>
                      </a:cubicBezTo>
                      <a:cubicBezTo>
                        <a:pt x="68" y="177"/>
                        <a:pt x="69" y="176"/>
                        <a:pt x="71" y="175"/>
                      </a:cubicBezTo>
                      <a:cubicBezTo>
                        <a:pt x="72" y="174"/>
                        <a:pt x="73" y="174"/>
                        <a:pt x="74" y="173"/>
                      </a:cubicBezTo>
                      <a:cubicBezTo>
                        <a:pt x="78" y="171"/>
                        <a:pt x="81" y="169"/>
                        <a:pt x="85" y="169"/>
                      </a:cubicBezTo>
                      <a:cubicBezTo>
                        <a:pt x="87" y="169"/>
                        <a:pt x="88" y="168"/>
                        <a:pt x="90" y="168"/>
                      </a:cubicBezTo>
                      <a:cubicBezTo>
                        <a:pt x="91" y="168"/>
                        <a:pt x="93" y="168"/>
                        <a:pt x="94" y="168"/>
                      </a:cubicBezTo>
                      <a:cubicBezTo>
                        <a:pt x="95" y="168"/>
                        <a:pt x="97" y="168"/>
                        <a:pt x="98" y="169"/>
                      </a:cubicBezTo>
                      <a:cubicBezTo>
                        <a:pt x="98" y="169"/>
                        <a:pt x="98" y="170"/>
                        <a:pt x="98" y="171"/>
                      </a:cubicBezTo>
                      <a:cubicBezTo>
                        <a:pt x="98" y="171"/>
                        <a:pt x="98" y="171"/>
                        <a:pt x="98" y="172"/>
                      </a:cubicBezTo>
                      <a:cubicBezTo>
                        <a:pt x="97" y="175"/>
                        <a:pt x="96" y="186"/>
                        <a:pt x="101" y="192"/>
                      </a:cubicBezTo>
                      <a:cubicBezTo>
                        <a:pt x="105" y="197"/>
                        <a:pt x="108" y="199"/>
                        <a:pt x="110" y="199"/>
                      </a:cubicBezTo>
                      <a:cubicBezTo>
                        <a:pt x="111" y="199"/>
                        <a:pt x="112" y="199"/>
                        <a:pt x="113" y="199"/>
                      </a:cubicBezTo>
                      <a:cubicBezTo>
                        <a:pt x="114" y="199"/>
                        <a:pt x="114" y="199"/>
                        <a:pt x="115" y="199"/>
                      </a:cubicBezTo>
                      <a:cubicBezTo>
                        <a:pt x="117" y="199"/>
                        <a:pt x="118" y="200"/>
                        <a:pt x="119" y="200"/>
                      </a:cubicBezTo>
                      <a:cubicBezTo>
                        <a:pt x="119" y="201"/>
                        <a:pt x="120" y="201"/>
                        <a:pt x="120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5" y="201"/>
                        <a:pt x="125" y="203"/>
                        <a:pt x="125" y="204"/>
                      </a:cubicBezTo>
                      <a:cubicBezTo>
                        <a:pt x="126" y="205"/>
                        <a:pt x="126" y="205"/>
                        <a:pt x="126" y="205"/>
                      </a:cubicBezTo>
                      <a:cubicBezTo>
                        <a:pt x="127" y="205"/>
                        <a:pt x="129" y="205"/>
                        <a:pt x="130" y="205"/>
                      </a:cubicBezTo>
                      <a:cubicBezTo>
                        <a:pt x="135" y="206"/>
                        <a:pt x="137" y="208"/>
                        <a:pt x="137" y="211"/>
                      </a:cubicBezTo>
                      <a:cubicBezTo>
                        <a:pt x="137" y="211"/>
                        <a:pt x="138" y="211"/>
                        <a:pt x="139" y="211"/>
                      </a:cubicBezTo>
                      <a:cubicBezTo>
                        <a:pt x="139" y="211"/>
                        <a:pt x="139" y="211"/>
                        <a:pt x="140" y="211"/>
                      </a:cubicBezTo>
                      <a:cubicBezTo>
                        <a:pt x="140" y="211"/>
                        <a:pt x="141" y="211"/>
                        <a:pt x="142" y="211"/>
                      </a:cubicBezTo>
                      <a:cubicBezTo>
                        <a:pt x="144" y="211"/>
                        <a:pt x="147" y="211"/>
                        <a:pt x="149" y="212"/>
                      </a:cubicBezTo>
                      <a:cubicBezTo>
                        <a:pt x="149" y="213"/>
                        <a:pt x="149" y="213"/>
                        <a:pt x="149" y="213"/>
                      </a:cubicBezTo>
                      <a:cubicBezTo>
                        <a:pt x="152" y="215"/>
                        <a:pt x="154" y="217"/>
                        <a:pt x="154" y="222"/>
                      </a:cubicBezTo>
                      <a:cubicBezTo>
                        <a:pt x="154" y="223"/>
                        <a:pt x="154" y="224"/>
                        <a:pt x="155" y="225"/>
                      </a:cubicBezTo>
                      <a:cubicBezTo>
                        <a:pt x="156" y="227"/>
                        <a:pt x="157" y="228"/>
                        <a:pt x="156" y="230"/>
                      </a:cubicBezTo>
                      <a:cubicBezTo>
                        <a:pt x="156" y="231"/>
                        <a:pt x="155" y="231"/>
                        <a:pt x="154" y="232"/>
                      </a:cubicBezTo>
                      <a:cubicBezTo>
                        <a:pt x="154" y="232"/>
                        <a:pt x="155" y="233"/>
                        <a:pt x="155" y="234"/>
                      </a:cubicBezTo>
                      <a:cubicBezTo>
                        <a:pt x="156" y="236"/>
                        <a:pt x="157" y="237"/>
                        <a:pt x="157" y="239"/>
                      </a:cubicBezTo>
                      <a:cubicBezTo>
                        <a:pt x="157" y="242"/>
                        <a:pt x="161" y="244"/>
                        <a:pt x="167" y="243"/>
                      </a:cubicBezTo>
                      <a:cubicBezTo>
                        <a:pt x="168" y="243"/>
                        <a:pt x="169" y="243"/>
                        <a:pt x="170" y="243"/>
                      </a:cubicBezTo>
                      <a:cubicBezTo>
                        <a:pt x="175" y="243"/>
                        <a:pt x="178" y="244"/>
                        <a:pt x="178" y="251"/>
                      </a:cubicBezTo>
                      <a:cubicBezTo>
                        <a:pt x="178" y="253"/>
                        <a:pt x="179" y="254"/>
                        <a:pt x="181" y="256"/>
                      </a:cubicBezTo>
                      <a:cubicBezTo>
                        <a:pt x="182" y="257"/>
                        <a:pt x="184" y="259"/>
                        <a:pt x="185" y="261"/>
                      </a:cubicBezTo>
                      <a:cubicBezTo>
                        <a:pt x="186" y="265"/>
                        <a:pt x="185" y="268"/>
                        <a:pt x="184" y="271"/>
                      </a:cubicBezTo>
                      <a:cubicBezTo>
                        <a:pt x="184" y="273"/>
                        <a:pt x="183" y="275"/>
                        <a:pt x="184" y="276"/>
                      </a:cubicBezTo>
                      <a:cubicBezTo>
                        <a:pt x="184" y="277"/>
                        <a:pt x="184" y="278"/>
                        <a:pt x="184" y="278"/>
                      </a:cubicBezTo>
                      <a:cubicBezTo>
                        <a:pt x="184" y="279"/>
                        <a:pt x="184" y="279"/>
                        <a:pt x="184" y="279"/>
                      </a:cubicBezTo>
                      <a:cubicBezTo>
                        <a:pt x="183" y="280"/>
                        <a:pt x="183" y="280"/>
                        <a:pt x="183" y="281"/>
                      </a:cubicBezTo>
                      <a:cubicBezTo>
                        <a:pt x="183" y="281"/>
                        <a:pt x="183" y="281"/>
                        <a:pt x="183" y="282"/>
                      </a:cubicBezTo>
                      <a:cubicBezTo>
                        <a:pt x="183" y="282"/>
                        <a:pt x="183" y="282"/>
                        <a:pt x="182" y="283"/>
                      </a:cubicBezTo>
                      <a:cubicBezTo>
                        <a:pt x="182" y="283"/>
                        <a:pt x="182" y="283"/>
                        <a:pt x="182" y="283"/>
                      </a:cubicBezTo>
                      <a:cubicBezTo>
                        <a:pt x="182" y="284"/>
                        <a:pt x="182" y="284"/>
                        <a:pt x="181" y="284"/>
                      </a:cubicBezTo>
                      <a:cubicBezTo>
                        <a:pt x="181" y="284"/>
                        <a:pt x="181" y="284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2" y="286"/>
                        <a:pt x="182" y="286"/>
                      </a:cubicBezTo>
                      <a:cubicBezTo>
                        <a:pt x="182" y="286"/>
                        <a:pt x="182" y="286"/>
                        <a:pt x="182" y="286"/>
                      </a:cubicBezTo>
                      <a:cubicBezTo>
                        <a:pt x="182" y="287"/>
                        <a:pt x="182" y="287"/>
                        <a:pt x="182" y="287"/>
                      </a:cubicBezTo>
                      <a:cubicBezTo>
                        <a:pt x="182" y="287"/>
                        <a:pt x="182" y="288"/>
                        <a:pt x="182" y="288"/>
                      </a:cubicBezTo>
                      <a:cubicBezTo>
                        <a:pt x="182" y="288"/>
                        <a:pt x="182" y="289"/>
                        <a:pt x="182" y="289"/>
                      </a:cubicBezTo>
                      <a:cubicBezTo>
                        <a:pt x="182" y="291"/>
                        <a:pt x="181" y="291"/>
                        <a:pt x="180" y="292"/>
                      </a:cubicBezTo>
                      <a:cubicBezTo>
                        <a:pt x="180" y="292"/>
                        <a:pt x="181" y="293"/>
                        <a:pt x="181" y="294"/>
                      </a:cubicBezTo>
                      <a:cubicBezTo>
                        <a:pt x="182" y="296"/>
                        <a:pt x="184" y="300"/>
                        <a:pt x="183" y="305"/>
                      </a:cubicBezTo>
                      <a:cubicBezTo>
                        <a:pt x="182" y="307"/>
                        <a:pt x="182" y="310"/>
                        <a:pt x="182" y="310"/>
                      </a:cubicBezTo>
                      <a:cubicBezTo>
                        <a:pt x="182" y="311"/>
                        <a:pt x="183" y="311"/>
                        <a:pt x="187" y="311"/>
                      </a:cubicBezTo>
                      <a:cubicBezTo>
                        <a:pt x="191" y="311"/>
                        <a:pt x="193" y="312"/>
                        <a:pt x="194" y="313"/>
                      </a:cubicBezTo>
                      <a:cubicBezTo>
                        <a:pt x="194" y="313"/>
                        <a:pt x="195" y="313"/>
                        <a:pt x="195" y="313"/>
                      </a:cubicBezTo>
                      <a:cubicBezTo>
                        <a:pt x="195" y="313"/>
                        <a:pt x="195" y="313"/>
                        <a:pt x="195" y="313"/>
                      </a:cubicBezTo>
                      <a:cubicBezTo>
                        <a:pt x="196" y="312"/>
                        <a:pt x="197" y="312"/>
                        <a:pt x="197" y="312"/>
                      </a:cubicBezTo>
                      <a:cubicBezTo>
                        <a:pt x="202" y="312"/>
                        <a:pt x="206" y="321"/>
                        <a:pt x="206" y="323"/>
                      </a:cubicBezTo>
                      <a:cubicBezTo>
                        <a:pt x="207" y="327"/>
                        <a:pt x="209" y="332"/>
                        <a:pt x="210" y="334"/>
                      </a:cubicBezTo>
                      <a:cubicBezTo>
                        <a:pt x="210" y="334"/>
                        <a:pt x="210" y="334"/>
                        <a:pt x="210" y="334"/>
                      </a:cubicBezTo>
                      <a:cubicBezTo>
                        <a:pt x="212" y="333"/>
                        <a:pt x="214" y="332"/>
                        <a:pt x="217" y="332"/>
                      </a:cubicBezTo>
                      <a:cubicBezTo>
                        <a:pt x="218" y="332"/>
                        <a:pt x="219" y="332"/>
                        <a:pt x="220" y="332"/>
                      </a:cubicBezTo>
                      <a:cubicBezTo>
                        <a:pt x="220" y="333"/>
                        <a:pt x="221" y="333"/>
                        <a:pt x="221" y="333"/>
                      </a:cubicBezTo>
                      <a:cubicBezTo>
                        <a:pt x="224" y="336"/>
                        <a:pt x="222" y="342"/>
                        <a:pt x="221" y="348"/>
                      </a:cubicBezTo>
                      <a:cubicBezTo>
                        <a:pt x="221" y="349"/>
                        <a:pt x="220" y="351"/>
                        <a:pt x="220" y="352"/>
                      </a:cubicBezTo>
                      <a:cubicBezTo>
                        <a:pt x="220" y="352"/>
                        <a:pt x="220" y="352"/>
                        <a:pt x="220" y="352"/>
                      </a:cubicBezTo>
                      <a:cubicBezTo>
                        <a:pt x="224" y="352"/>
                        <a:pt x="226" y="353"/>
                        <a:pt x="226" y="353"/>
                      </a:cubicBezTo>
                      <a:cubicBezTo>
                        <a:pt x="230" y="355"/>
                        <a:pt x="230" y="371"/>
                        <a:pt x="229" y="373"/>
                      </a:cubicBezTo>
                      <a:cubicBezTo>
                        <a:pt x="228" y="375"/>
                        <a:pt x="226" y="376"/>
                        <a:pt x="221" y="378"/>
                      </a:cubicBezTo>
                      <a:cubicBezTo>
                        <a:pt x="219" y="379"/>
                        <a:pt x="216" y="380"/>
                        <a:pt x="215" y="381"/>
                      </a:cubicBezTo>
                      <a:cubicBezTo>
                        <a:pt x="211" y="384"/>
                        <a:pt x="201" y="394"/>
                        <a:pt x="196" y="401"/>
                      </a:cubicBezTo>
                      <a:cubicBezTo>
                        <a:pt x="195" y="403"/>
                        <a:pt x="194" y="404"/>
                        <a:pt x="193" y="405"/>
                      </a:cubicBezTo>
                      <a:cubicBezTo>
                        <a:pt x="193" y="405"/>
                        <a:pt x="193" y="406"/>
                        <a:pt x="193" y="406"/>
                      </a:cubicBezTo>
                      <a:cubicBezTo>
                        <a:pt x="192" y="407"/>
                        <a:pt x="191" y="408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3" y="410"/>
                        <a:pt x="195" y="410"/>
                        <a:pt x="198" y="413"/>
                      </a:cubicBezTo>
                      <a:cubicBezTo>
                        <a:pt x="198" y="413"/>
                        <a:pt x="198" y="414"/>
                        <a:pt x="199" y="414"/>
                      </a:cubicBezTo>
                      <a:cubicBezTo>
                        <a:pt x="201" y="417"/>
                        <a:pt x="202" y="419"/>
                        <a:pt x="203" y="420"/>
                      </a:cubicBezTo>
                      <a:cubicBezTo>
                        <a:pt x="203" y="419"/>
                        <a:pt x="205" y="418"/>
                        <a:pt x="207" y="418"/>
                      </a:cubicBezTo>
                      <a:cubicBezTo>
                        <a:pt x="208" y="418"/>
                        <a:pt x="209" y="419"/>
                        <a:pt x="210" y="420"/>
                      </a:cubicBezTo>
                      <a:cubicBezTo>
                        <a:pt x="212" y="423"/>
                        <a:pt x="215" y="425"/>
                        <a:pt x="218" y="427"/>
                      </a:cubicBezTo>
                      <a:cubicBezTo>
                        <a:pt x="220" y="428"/>
                        <a:pt x="222" y="429"/>
                        <a:pt x="223" y="430"/>
                      </a:cubicBezTo>
                      <a:cubicBezTo>
                        <a:pt x="223" y="430"/>
                        <a:pt x="224" y="431"/>
                        <a:pt x="225" y="431"/>
                      </a:cubicBezTo>
                      <a:cubicBezTo>
                        <a:pt x="227" y="433"/>
                        <a:pt x="231" y="435"/>
                        <a:pt x="231" y="440"/>
                      </a:cubicBezTo>
                      <a:cubicBezTo>
                        <a:pt x="231" y="441"/>
                        <a:pt x="231" y="442"/>
                        <a:pt x="231" y="443"/>
                      </a:cubicBezTo>
                      <a:cubicBezTo>
                        <a:pt x="231" y="444"/>
                        <a:pt x="231" y="445"/>
                        <a:pt x="231" y="445"/>
                      </a:cubicBezTo>
                      <a:cubicBezTo>
                        <a:pt x="231" y="446"/>
                        <a:pt x="231" y="446"/>
                        <a:pt x="231" y="446"/>
                      </a:cubicBezTo>
                      <a:cubicBezTo>
                        <a:pt x="230" y="447"/>
                        <a:pt x="230" y="447"/>
                        <a:pt x="230" y="448"/>
                      </a:cubicBezTo>
                      <a:cubicBezTo>
                        <a:pt x="230" y="448"/>
                        <a:pt x="230" y="448"/>
                        <a:pt x="230" y="448"/>
                      </a:cubicBezTo>
                      <a:cubicBezTo>
                        <a:pt x="230" y="449"/>
                        <a:pt x="230" y="450"/>
                        <a:pt x="231" y="450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1" y="452"/>
                        <a:pt x="231" y="452"/>
                        <a:pt x="231" y="453"/>
                      </a:cubicBezTo>
                      <a:cubicBezTo>
                        <a:pt x="231" y="453"/>
                        <a:pt x="231" y="453"/>
                        <a:pt x="231" y="453"/>
                      </a:cubicBezTo>
                      <a:cubicBezTo>
                        <a:pt x="232" y="452"/>
                        <a:pt x="233" y="451"/>
                        <a:pt x="234" y="450"/>
                      </a:cubicBezTo>
                      <a:cubicBezTo>
                        <a:pt x="238" y="447"/>
                        <a:pt x="239" y="445"/>
                        <a:pt x="240" y="442"/>
                      </a:cubicBezTo>
                      <a:cubicBezTo>
                        <a:pt x="240" y="441"/>
                        <a:pt x="241" y="439"/>
                        <a:pt x="242" y="437"/>
                      </a:cubicBezTo>
                      <a:cubicBezTo>
                        <a:pt x="243" y="435"/>
                        <a:pt x="244" y="433"/>
                        <a:pt x="244" y="432"/>
                      </a:cubicBezTo>
                      <a:cubicBezTo>
                        <a:pt x="244" y="429"/>
                        <a:pt x="245" y="426"/>
                        <a:pt x="249" y="423"/>
                      </a:cubicBezTo>
                      <a:cubicBezTo>
                        <a:pt x="250" y="421"/>
                        <a:pt x="250" y="420"/>
                        <a:pt x="250" y="418"/>
                      </a:cubicBezTo>
                      <a:cubicBezTo>
                        <a:pt x="250" y="416"/>
                        <a:pt x="250" y="413"/>
                        <a:pt x="255" y="410"/>
                      </a:cubicBezTo>
                      <a:cubicBezTo>
                        <a:pt x="259" y="409"/>
                        <a:pt x="261" y="409"/>
                        <a:pt x="262" y="411"/>
                      </a:cubicBezTo>
                      <a:cubicBezTo>
                        <a:pt x="264" y="414"/>
                        <a:pt x="262" y="418"/>
                        <a:pt x="260" y="421"/>
                      </a:cubicBezTo>
                      <a:cubicBezTo>
                        <a:pt x="263" y="417"/>
                        <a:pt x="265" y="412"/>
                        <a:pt x="268" y="407"/>
                      </a:cubicBezTo>
                      <a:cubicBezTo>
                        <a:pt x="268" y="406"/>
                        <a:pt x="269" y="405"/>
                        <a:pt x="270" y="403"/>
                      </a:cubicBezTo>
                      <a:cubicBezTo>
                        <a:pt x="274" y="395"/>
                        <a:pt x="278" y="391"/>
                        <a:pt x="282" y="390"/>
                      </a:cubicBezTo>
                      <a:cubicBezTo>
                        <a:pt x="283" y="390"/>
                        <a:pt x="285" y="387"/>
                        <a:pt x="284" y="376"/>
                      </a:cubicBezTo>
                      <a:cubicBezTo>
                        <a:pt x="284" y="374"/>
                        <a:pt x="284" y="373"/>
                        <a:pt x="283" y="371"/>
                      </a:cubicBezTo>
                      <a:cubicBezTo>
                        <a:pt x="283" y="366"/>
                        <a:pt x="282" y="362"/>
                        <a:pt x="284" y="358"/>
                      </a:cubicBezTo>
                      <a:cubicBezTo>
                        <a:pt x="285" y="357"/>
                        <a:pt x="286" y="355"/>
                        <a:pt x="286" y="354"/>
                      </a:cubicBezTo>
                      <a:cubicBezTo>
                        <a:pt x="286" y="352"/>
                        <a:pt x="286" y="349"/>
                        <a:pt x="290" y="349"/>
                      </a:cubicBezTo>
                      <a:cubicBezTo>
                        <a:pt x="292" y="349"/>
                        <a:pt x="298" y="343"/>
                        <a:pt x="302" y="339"/>
                      </a:cubicBezTo>
                      <a:cubicBezTo>
                        <a:pt x="308" y="333"/>
                        <a:pt x="312" y="332"/>
                        <a:pt x="318" y="332"/>
                      </a:cubicBezTo>
                      <a:cubicBezTo>
                        <a:pt x="320" y="332"/>
                        <a:pt x="321" y="331"/>
                        <a:pt x="321" y="331"/>
                      </a:cubicBezTo>
                      <a:cubicBezTo>
                        <a:pt x="321" y="330"/>
                        <a:pt x="322" y="329"/>
                        <a:pt x="324" y="328"/>
                      </a:cubicBezTo>
                      <a:cubicBezTo>
                        <a:pt x="327" y="328"/>
                        <a:pt x="329" y="326"/>
                        <a:pt x="330" y="324"/>
                      </a:cubicBezTo>
                      <a:cubicBezTo>
                        <a:pt x="331" y="323"/>
                        <a:pt x="332" y="323"/>
                        <a:pt x="332" y="322"/>
                      </a:cubicBezTo>
                      <a:cubicBezTo>
                        <a:pt x="333" y="321"/>
                        <a:pt x="335" y="320"/>
                        <a:pt x="338" y="320"/>
                      </a:cubicBezTo>
                      <a:cubicBezTo>
                        <a:pt x="340" y="320"/>
                        <a:pt x="343" y="321"/>
                        <a:pt x="345" y="321"/>
                      </a:cubicBezTo>
                      <a:cubicBezTo>
                        <a:pt x="348" y="321"/>
                        <a:pt x="350" y="322"/>
                        <a:pt x="352" y="322"/>
                      </a:cubicBezTo>
                      <a:cubicBezTo>
                        <a:pt x="356" y="322"/>
                        <a:pt x="356" y="322"/>
                        <a:pt x="356" y="322"/>
                      </a:cubicBezTo>
                      <a:cubicBezTo>
                        <a:pt x="360" y="322"/>
                        <a:pt x="360" y="321"/>
                        <a:pt x="360" y="320"/>
                      </a:cubicBezTo>
                      <a:cubicBezTo>
                        <a:pt x="360" y="316"/>
                        <a:pt x="364" y="312"/>
                        <a:pt x="369" y="312"/>
                      </a:cubicBezTo>
                      <a:cubicBezTo>
                        <a:pt x="371" y="312"/>
                        <a:pt x="372" y="312"/>
                        <a:pt x="372" y="308"/>
                      </a:cubicBezTo>
                      <a:cubicBezTo>
                        <a:pt x="372" y="302"/>
                        <a:pt x="373" y="299"/>
                        <a:pt x="377" y="296"/>
                      </a:cubicBezTo>
                      <a:cubicBezTo>
                        <a:pt x="379" y="295"/>
                        <a:pt x="379" y="292"/>
                        <a:pt x="380" y="289"/>
                      </a:cubicBezTo>
                      <a:cubicBezTo>
                        <a:pt x="380" y="288"/>
                        <a:pt x="381" y="287"/>
                        <a:pt x="381" y="286"/>
                      </a:cubicBezTo>
                      <a:cubicBezTo>
                        <a:pt x="381" y="284"/>
                        <a:pt x="383" y="283"/>
                        <a:pt x="384" y="283"/>
                      </a:cubicBezTo>
                      <a:cubicBezTo>
                        <a:pt x="385" y="282"/>
                        <a:pt x="385" y="282"/>
                        <a:pt x="385" y="281"/>
                      </a:cubicBezTo>
                      <a:cubicBezTo>
                        <a:pt x="385" y="278"/>
                        <a:pt x="385" y="276"/>
                        <a:pt x="386" y="273"/>
                      </a:cubicBezTo>
                      <a:cubicBezTo>
                        <a:pt x="386" y="271"/>
                        <a:pt x="387" y="269"/>
                        <a:pt x="387" y="267"/>
                      </a:cubicBezTo>
                      <a:cubicBezTo>
                        <a:pt x="387" y="264"/>
                        <a:pt x="389" y="262"/>
                        <a:pt x="391" y="262"/>
                      </a:cubicBezTo>
                      <a:cubicBezTo>
                        <a:pt x="392" y="261"/>
                        <a:pt x="392" y="261"/>
                        <a:pt x="393" y="260"/>
                      </a:cubicBezTo>
                      <a:cubicBezTo>
                        <a:pt x="393" y="260"/>
                        <a:pt x="393" y="259"/>
                        <a:pt x="393" y="257"/>
                      </a:cubicBezTo>
                      <a:cubicBezTo>
                        <a:pt x="392" y="255"/>
                        <a:pt x="392" y="251"/>
                        <a:pt x="394" y="246"/>
                      </a:cubicBezTo>
                      <a:cubicBezTo>
                        <a:pt x="395" y="242"/>
                        <a:pt x="395" y="237"/>
                        <a:pt x="394" y="232"/>
                      </a:cubicBezTo>
                      <a:cubicBezTo>
                        <a:pt x="394" y="230"/>
                        <a:pt x="394" y="228"/>
                        <a:pt x="394" y="225"/>
                      </a:cubicBezTo>
                      <a:cubicBezTo>
                        <a:pt x="394" y="217"/>
                        <a:pt x="394" y="210"/>
                        <a:pt x="397" y="207"/>
                      </a:cubicBezTo>
                      <a:cubicBezTo>
                        <a:pt x="397" y="207"/>
                        <a:pt x="397" y="207"/>
                        <a:pt x="397" y="206"/>
                      </a:cubicBezTo>
                      <a:cubicBezTo>
                        <a:pt x="397" y="206"/>
                        <a:pt x="397" y="206"/>
                        <a:pt x="397" y="206"/>
                      </a:cubicBezTo>
                      <a:cubicBezTo>
                        <a:pt x="395" y="205"/>
                        <a:pt x="394" y="204"/>
                        <a:pt x="395" y="202"/>
                      </a:cubicBezTo>
                      <a:cubicBezTo>
                        <a:pt x="395" y="200"/>
                        <a:pt x="398" y="198"/>
                        <a:pt x="400" y="199"/>
                      </a:cubicBezTo>
                      <a:cubicBezTo>
                        <a:pt x="401" y="199"/>
                        <a:pt x="402" y="200"/>
                        <a:pt x="402" y="201"/>
                      </a:cubicBezTo>
                      <a:cubicBezTo>
                        <a:pt x="403" y="201"/>
                        <a:pt x="404" y="202"/>
                        <a:pt x="405" y="201"/>
                      </a:cubicBezTo>
                      <a:cubicBezTo>
                        <a:pt x="408" y="200"/>
                        <a:pt x="411" y="193"/>
                        <a:pt x="413" y="187"/>
                      </a:cubicBezTo>
                      <a:cubicBezTo>
                        <a:pt x="414" y="185"/>
                        <a:pt x="414" y="185"/>
                        <a:pt x="414" y="185"/>
                      </a:cubicBezTo>
                      <a:cubicBezTo>
                        <a:pt x="416" y="178"/>
                        <a:pt x="420" y="177"/>
                        <a:pt x="423" y="176"/>
                      </a:cubicBezTo>
                      <a:cubicBezTo>
                        <a:pt x="424" y="176"/>
                        <a:pt x="425" y="176"/>
                        <a:pt x="425" y="176"/>
                      </a:cubicBezTo>
                      <a:cubicBezTo>
                        <a:pt x="428" y="174"/>
                        <a:pt x="435" y="167"/>
                        <a:pt x="440" y="154"/>
                      </a:cubicBezTo>
                      <a:cubicBezTo>
                        <a:pt x="444" y="145"/>
                        <a:pt x="441" y="135"/>
                        <a:pt x="439" y="128"/>
                      </a:cubicBezTo>
                      <a:cubicBezTo>
                        <a:pt x="438" y="126"/>
                        <a:pt x="438" y="124"/>
                        <a:pt x="438" y="123"/>
                      </a:cubicBezTo>
                      <a:cubicBezTo>
                        <a:pt x="436" y="118"/>
                        <a:pt x="435" y="118"/>
                        <a:pt x="434" y="118"/>
                      </a:cubicBezTo>
                      <a:cubicBezTo>
                        <a:pt x="433" y="118"/>
                        <a:pt x="433" y="118"/>
                        <a:pt x="432" y="118"/>
                      </a:cubicBezTo>
                      <a:cubicBezTo>
                        <a:pt x="431" y="118"/>
                        <a:pt x="431" y="118"/>
                        <a:pt x="430" y="118"/>
                      </a:cubicBezTo>
                      <a:cubicBezTo>
                        <a:pt x="430" y="118"/>
                        <a:pt x="429" y="118"/>
                        <a:pt x="429" y="118"/>
                      </a:cubicBezTo>
                      <a:cubicBezTo>
                        <a:pt x="420" y="118"/>
                        <a:pt x="411" y="113"/>
                        <a:pt x="401" y="103"/>
                      </a:cubicBezTo>
                      <a:cubicBezTo>
                        <a:pt x="395" y="95"/>
                        <a:pt x="387" y="92"/>
                        <a:pt x="379" y="92"/>
                      </a:cubicBezTo>
                      <a:cubicBezTo>
                        <a:pt x="376" y="92"/>
                        <a:pt x="374" y="92"/>
                        <a:pt x="370" y="93"/>
                      </a:cubicBezTo>
                      <a:cubicBezTo>
                        <a:pt x="369" y="93"/>
                        <a:pt x="368" y="94"/>
                        <a:pt x="366" y="94"/>
                      </a:cubicBezTo>
                      <a:cubicBezTo>
                        <a:pt x="361" y="94"/>
                        <a:pt x="357" y="92"/>
                        <a:pt x="353" y="90"/>
                      </a:cubicBezTo>
                      <a:cubicBezTo>
                        <a:pt x="351" y="89"/>
                        <a:pt x="349" y="88"/>
                        <a:pt x="347" y="88"/>
                      </a:cubicBezTo>
                      <a:cubicBezTo>
                        <a:pt x="345" y="87"/>
                        <a:pt x="341" y="90"/>
                        <a:pt x="339" y="92"/>
                      </a:cubicBezTo>
                      <a:cubicBezTo>
                        <a:pt x="337" y="93"/>
                        <a:pt x="335" y="94"/>
                        <a:pt x="334" y="95"/>
                      </a:cubicBezTo>
                      <a:cubicBezTo>
                        <a:pt x="332" y="96"/>
                        <a:pt x="331" y="95"/>
                        <a:pt x="330" y="94"/>
                      </a:cubicBezTo>
                      <a:cubicBezTo>
                        <a:pt x="329" y="93"/>
                        <a:pt x="330" y="91"/>
                        <a:pt x="331" y="88"/>
                      </a:cubicBezTo>
                      <a:cubicBezTo>
                        <a:pt x="332" y="86"/>
                        <a:pt x="333" y="84"/>
                        <a:pt x="333" y="82"/>
                      </a:cubicBezTo>
                      <a:cubicBezTo>
                        <a:pt x="333" y="82"/>
                        <a:pt x="333" y="78"/>
                        <a:pt x="308" y="68"/>
                      </a:cubicBezTo>
                      <a:cubicBezTo>
                        <a:pt x="304" y="67"/>
                        <a:pt x="301" y="66"/>
                        <a:pt x="299" y="66"/>
                      </a:cubicBezTo>
                      <a:cubicBezTo>
                        <a:pt x="296" y="66"/>
                        <a:pt x="294" y="68"/>
                        <a:pt x="294" y="71"/>
                      </a:cubicBezTo>
                      <a:cubicBezTo>
                        <a:pt x="294" y="75"/>
                        <a:pt x="293" y="76"/>
                        <a:pt x="291" y="76"/>
                      </a:cubicBezTo>
                      <a:cubicBezTo>
                        <a:pt x="290" y="76"/>
                        <a:pt x="290" y="76"/>
                        <a:pt x="289" y="76"/>
                      </a:cubicBezTo>
                      <a:cubicBezTo>
                        <a:pt x="289" y="76"/>
                        <a:pt x="288" y="76"/>
                        <a:pt x="288" y="76"/>
                      </a:cubicBezTo>
                      <a:cubicBezTo>
                        <a:pt x="287" y="76"/>
                        <a:pt x="286" y="77"/>
                        <a:pt x="286" y="78"/>
                      </a:cubicBezTo>
                      <a:cubicBezTo>
                        <a:pt x="284" y="83"/>
                        <a:pt x="281" y="83"/>
                        <a:pt x="279" y="83"/>
                      </a:cubicBezTo>
                      <a:cubicBezTo>
                        <a:pt x="277" y="83"/>
                        <a:pt x="276" y="82"/>
                        <a:pt x="275" y="80"/>
                      </a:cubicBezTo>
                      <a:cubicBezTo>
                        <a:pt x="275" y="79"/>
                        <a:pt x="275" y="77"/>
                        <a:pt x="277" y="75"/>
                      </a:cubicBezTo>
                      <a:cubicBezTo>
                        <a:pt x="281" y="73"/>
                        <a:pt x="285" y="68"/>
                        <a:pt x="286" y="64"/>
                      </a:cubicBezTo>
                      <a:cubicBezTo>
                        <a:pt x="286" y="62"/>
                        <a:pt x="279" y="59"/>
                        <a:pt x="271" y="59"/>
                      </a:cubicBezTo>
                      <a:cubicBezTo>
                        <a:pt x="269" y="59"/>
                        <a:pt x="267" y="60"/>
                        <a:pt x="266" y="60"/>
                      </a:cubicBezTo>
                      <a:cubicBezTo>
                        <a:pt x="264" y="61"/>
                        <a:pt x="264" y="62"/>
                        <a:pt x="263" y="65"/>
                      </a:cubicBezTo>
                      <a:cubicBezTo>
                        <a:pt x="263" y="67"/>
                        <a:pt x="262" y="69"/>
                        <a:pt x="260" y="69"/>
                      </a:cubicBezTo>
                      <a:cubicBezTo>
                        <a:pt x="259" y="69"/>
                        <a:pt x="258" y="69"/>
                        <a:pt x="257" y="69"/>
                      </a:cubicBezTo>
                      <a:cubicBezTo>
                        <a:pt x="255" y="67"/>
                        <a:pt x="253" y="64"/>
                        <a:pt x="254" y="62"/>
                      </a:cubicBezTo>
                      <a:cubicBezTo>
                        <a:pt x="255" y="58"/>
                        <a:pt x="258" y="56"/>
                        <a:pt x="261" y="56"/>
                      </a:cubicBezTo>
                      <a:cubicBezTo>
                        <a:pt x="261" y="56"/>
                        <a:pt x="261" y="56"/>
                        <a:pt x="261" y="56"/>
                      </a:cubicBezTo>
                      <a:cubicBezTo>
                        <a:pt x="263" y="56"/>
                        <a:pt x="266" y="52"/>
                        <a:pt x="271" y="43"/>
                      </a:cubicBezTo>
                      <a:cubicBezTo>
                        <a:pt x="272" y="41"/>
                        <a:pt x="271" y="40"/>
                        <a:pt x="267" y="37"/>
                      </a:cubicBezTo>
                      <a:cubicBezTo>
                        <a:pt x="265" y="36"/>
                        <a:pt x="263" y="35"/>
                        <a:pt x="262" y="33"/>
                      </a:cubicBezTo>
                      <a:cubicBezTo>
                        <a:pt x="259" y="30"/>
                        <a:pt x="258" y="25"/>
                        <a:pt x="257" y="21"/>
                      </a:cubicBezTo>
                      <a:cubicBezTo>
                        <a:pt x="257" y="18"/>
                        <a:pt x="256" y="15"/>
                        <a:pt x="255" y="13"/>
                      </a:cubicBezTo>
                      <a:cubicBezTo>
                        <a:pt x="255" y="13"/>
                        <a:pt x="255" y="13"/>
                        <a:pt x="255" y="13"/>
                      </a:cubicBezTo>
                      <a:cubicBezTo>
                        <a:pt x="255" y="13"/>
                        <a:pt x="254" y="14"/>
                        <a:pt x="254" y="14"/>
                      </a:cubicBezTo>
                      <a:cubicBezTo>
                        <a:pt x="254" y="14"/>
                        <a:pt x="253" y="15"/>
                        <a:pt x="253" y="15"/>
                      </a:cubicBezTo>
                      <a:cubicBezTo>
                        <a:pt x="253" y="15"/>
                        <a:pt x="252" y="16"/>
                        <a:pt x="252" y="16"/>
                      </a:cubicBezTo>
                      <a:cubicBezTo>
                        <a:pt x="252" y="16"/>
                        <a:pt x="251" y="17"/>
                        <a:pt x="251" y="17"/>
                      </a:cubicBezTo>
                      <a:cubicBezTo>
                        <a:pt x="251" y="18"/>
                        <a:pt x="250" y="18"/>
                        <a:pt x="250" y="18"/>
                      </a:cubicBezTo>
                      <a:cubicBezTo>
                        <a:pt x="250" y="19"/>
                        <a:pt x="250" y="19"/>
                        <a:pt x="249" y="19"/>
                      </a:cubicBezTo>
                      <a:cubicBezTo>
                        <a:pt x="249" y="20"/>
                        <a:pt x="249" y="20"/>
                        <a:pt x="248" y="20"/>
                      </a:cubicBezTo>
                      <a:cubicBezTo>
                        <a:pt x="248" y="21"/>
                        <a:pt x="248" y="21"/>
                        <a:pt x="248" y="22"/>
                      </a:cubicBezTo>
                      <a:cubicBezTo>
                        <a:pt x="247" y="22"/>
                        <a:pt x="247" y="22"/>
                        <a:pt x="247" y="23"/>
                      </a:cubicBezTo>
                      <a:cubicBezTo>
                        <a:pt x="247" y="23"/>
                        <a:pt x="246" y="23"/>
                        <a:pt x="246" y="24"/>
                      </a:cubicBezTo>
                      <a:cubicBezTo>
                        <a:pt x="246" y="24"/>
                        <a:pt x="246" y="24"/>
                        <a:pt x="246" y="25"/>
                      </a:cubicBezTo>
                      <a:cubicBezTo>
                        <a:pt x="245" y="25"/>
                        <a:pt x="245" y="26"/>
                        <a:pt x="245" y="26"/>
                      </a:cubicBezTo>
                      <a:cubicBezTo>
                        <a:pt x="245" y="26"/>
                        <a:pt x="245" y="27"/>
                        <a:pt x="244" y="27"/>
                      </a:cubicBezTo>
                      <a:cubicBezTo>
                        <a:pt x="244" y="27"/>
                        <a:pt x="244" y="28"/>
                        <a:pt x="244" y="29"/>
                      </a:cubicBezTo>
                      <a:cubicBezTo>
                        <a:pt x="242" y="33"/>
                        <a:pt x="240" y="34"/>
                        <a:pt x="237" y="34"/>
                      </a:cubicBezTo>
                      <a:cubicBezTo>
                        <a:pt x="234" y="34"/>
                        <a:pt x="234" y="34"/>
                        <a:pt x="234" y="34"/>
                      </a:cubicBezTo>
                      <a:cubicBezTo>
                        <a:pt x="233" y="34"/>
                        <a:pt x="232" y="34"/>
                        <a:pt x="230" y="35"/>
                      </a:cubicBezTo>
                      <a:cubicBezTo>
                        <a:pt x="230" y="35"/>
                        <a:pt x="229" y="35"/>
                        <a:pt x="228" y="36"/>
                      </a:cubicBezTo>
                      <a:cubicBezTo>
                        <a:pt x="228" y="36"/>
                        <a:pt x="228" y="36"/>
                        <a:pt x="227" y="36"/>
                      </a:cubicBezTo>
                      <a:cubicBezTo>
                        <a:pt x="227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5" y="36"/>
                        <a:pt x="225" y="36"/>
                      </a:cubicBezTo>
                      <a:cubicBezTo>
                        <a:pt x="225" y="36"/>
                        <a:pt x="224" y="36"/>
                        <a:pt x="224" y="36"/>
                      </a:cubicBezTo>
                      <a:cubicBezTo>
                        <a:pt x="224" y="36"/>
                        <a:pt x="223" y="35"/>
                        <a:pt x="223" y="35"/>
                      </a:cubicBezTo>
                      <a:cubicBezTo>
                        <a:pt x="223" y="35"/>
                        <a:pt x="222" y="35"/>
                        <a:pt x="222" y="35"/>
                      </a:cubicBezTo>
                      <a:cubicBezTo>
                        <a:pt x="222" y="35"/>
                        <a:pt x="222" y="35"/>
                        <a:pt x="221" y="35"/>
                      </a:cubicBezTo>
                      <a:cubicBezTo>
                        <a:pt x="221" y="35"/>
                        <a:pt x="221" y="34"/>
                        <a:pt x="220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6" name="Freeform 1858"/>
                <p:cNvSpPr>
                  <a:spLocks/>
                </p:cNvSpPr>
                <p:nvPr/>
              </p:nvSpPr>
              <p:spPr bwMode="auto">
                <a:xfrm>
                  <a:off x="2178" y="2195"/>
                  <a:ext cx="50" cy="54"/>
                </a:xfrm>
                <a:custGeom>
                  <a:avLst/>
                  <a:gdLst>
                    <a:gd name="T0" fmla="*/ 7 w 52"/>
                    <a:gd name="T1" fmla="*/ 4 h 56"/>
                    <a:gd name="T2" fmla="*/ 7 w 52"/>
                    <a:gd name="T3" fmla="*/ 5 h 56"/>
                    <a:gd name="T4" fmla="*/ 7 w 52"/>
                    <a:gd name="T5" fmla="*/ 5 h 56"/>
                    <a:gd name="T6" fmla="*/ 5 w 52"/>
                    <a:gd name="T7" fmla="*/ 13 h 56"/>
                    <a:gd name="T8" fmla="*/ 3 w 52"/>
                    <a:gd name="T9" fmla="*/ 25 h 56"/>
                    <a:gd name="T10" fmla="*/ 1 w 52"/>
                    <a:gd name="T11" fmla="*/ 34 h 56"/>
                    <a:gd name="T12" fmla="*/ 0 w 52"/>
                    <a:gd name="T13" fmla="*/ 40 h 56"/>
                    <a:gd name="T14" fmla="*/ 1 w 52"/>
                    <a:gd name="T15" fmla="*/ 44 h 56"/>
                    <a:gd name="T16" fmla="*/ 3 w 52"/>
                    <a:gd name="T17" fmla="*/ 45 h 56"/>
                    <a:gd name="T18" fmla="*/ 3 w 52"/>
                    <a:gd name="T19" fmla="*/ 46 h 56"/>
                    <a:gd name="T20" fmla="*/ 3 w 52"/>
                    <a:gd name="T21" fmla="*/ 46 h 56"/>
                    <a:gd name="T22" fmla="*/ 3 w 52"/>
                    <a:gd name="T23" fmla="*/ 47 h 56"/>
                    <a:gd name="T24" fmla="*/ 3 w 52"/>
                    <a:gd name="T25" fmla="*/ 48 h 56"/>
                    <a:gd name="T26" fmla="*/ 3 w 52"/>
                    <a:gd name="T27" fmla="*/ 49 h 56"/>
                    <a:gd name="T28" fmla="*/ 3 w 52"/>
                    <a:gd name="T29" fmla="*/ 50 h 56"/>
                    <a:gd name="T30" fmla="*/ 3 w 52"/>
                    <a:gd name="T31" fmla="*/ 50 h 56"/>
                    <a:gd name="T32" fmla="*/ 4 w 52"/>
                    <a:gd name="T33" fmla="*/ 51 h 56"/>
                    <a:gd name="T34" fmla="*/ 6 w 52"/>
                    <a:gd name="T35" fmla="*/ 51 h 56"/>
                    <a:gd name="T36" fmla="*/ 20 w 52"/>
                    <a:gd name="T37" fmla="*/ 55 h 56"/>
                    <a:gd name="T38" fmla="*/ 23 w 52"/>
                    <a:gd name="T39" fmla="*/ 56 h 56"/>
                    <a:gd name="T40" fmla="*/ 23 w 52"/>
                    <a:gd name="T41" fmla="*/ 56 h 56"/>
                    <a:gd name="T42" fmla="*/ 28 w 52"/>
                    <a:gd name="T43" fmla="*/ 55 h 56"/>
                    <a:gd name="T44" fmla="*/ 35 w 52"/>
                    <a:gd name="T45" fmla="*/ 55 h 56"/>
                    <a:gd name="T46" fmla="*/ 35 w 52"/>
                    <a:gd name="T47" fmla="*/ 55 h 56"/>
                    <a:gd name="T48" fmla="*/ 44 w 52"/>
                    <a:gd name="T49" fmla="*/ 53 h 56"/>
                    <a:gd name="T50" fmla="*/ 50 w 52"/>
                    <a:gd name="T51" fmla="*/ 46 h 56"/>
                    <a:gd name="T52" fmla="*/ 52 w 52"/>
                    <a:gd name="T53" fmla="*/ 44 h 56"/>
                    <a:gd name="T54" fmla="*/ 52 w 52"/>
                    <a:gd name="T55" fmla="*/ 44 h 56"/>
                    <a:gd name="T56" fmla="*/ 51 w 52"/>
                    <a:gd name="T57" fmla="*/ 40 h 56"/>
                    <a:gd name="T58" fmla="*/ 51 w 52"/>
                    <a:gd name="T59" fmla="*/ 40 h 56"/>
                    <a:gd name="T60" fmla="*/ 50 w 52"/>
                    <a:gd name="T61" fmla="*/ 37 h 56"/>
                    <a:gd name="T62" fmla="*/ 50 w 52"/>
                    <a:gd name="T63" fmla="*/ 36 h 56"/>
                    <a:gd name="T64" fmla="*/ 51 w 52"/>
                    <a:gd name="T65" fmla="*/ 33 h 56"/>
                    <a:gd name="T66" fmla="*/ 51 w 52"/>
                    <a:gd name="T67" fmla="*/ 33 h 56"/>
                    <a:gd name="T68" fmla="*/ 51 w 52"/>
                    <a:gd name="T69" fmla="*/ 30 h 56"/>
                    <a:gd name="T70" fmla="*/ 51 w 52"/>
                    <a:gd name="T71" fmla="*/ 27 h 56"/>
                    <a:gd name="T72" fmla="*/ 47 w 52"/>
                    <a:gd name="T73" fmla="*/ 22 h 56"/>
                    <a:gd name="T74" fmla="*/ 44 w 52"/>
                    <a:gd name="T75" fmla="*/ 19 h 56"/>
                    <a:gd name="T76" fmla="*/ 40 w 52"/>
                    <a:gd name="T77" fmla="*/ 17 h 56"/>
                    <a:gd name="T78" fmla="*/ 31 w 52"/>
                    <a:gd name="T79" fmla="*/ 10 h 56"/>
                    <a:gd name="T80" fmla="*/ 30 w 52"/>
                    <a:gd name="T81" fmla="*/ 9 h 56"/>
                    <a:gd name="T82" fmla="*/ 29 w 52"/>
                    <a:gd name="T83" fmla="*/ 10 h 56"/>
                    <a:gd name="T84" fmla="*/ 27 w 52"/>
                    <a:gd name="T85" fmla="*/ 12 h 56"/>
                    <a:gd name="T86" fmla="*/ 26 w 52"/>
                    <a:gd name="T87" fmla="*/ 12 h 56"/>
                    <a:gd name="T88" fmla="*/ 23 w 52"/>
                    <a:gd name="T89" fmla="*/ 9 h 56"/>
                    <a:gd name="T90" fmla="*/ 20 w 52"/>
                    <a:gd name="T91" fmla="*/ 4 h 56"/>
                    <a:gd name="T92" fmla="*/ 12 w 52"/>
                    <a:gd name="T93" fmla="*/ 1 h 56"/>
                    <a:gd name="T94" fmla="*/ 11 w 52"/>
                    <a:gd name="T95" fmla="*/ 1 h 56"/>
                    <a:gd name="T96" fmla="*/ 10 w 52"/>
                    <a:gd name="T97" fmla="*/ 1 h 56"/>
                    <a:gd name="T98" fmla="*/ 9 w 52"/>
                    <a:gd name="T99" fmla="*/ 1 h 56"/>
                    <a:gd name="T100" fmla="*/ 7 w 52"/>
                    <a:gd name="T101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2" h="56">
                      <a:moveTo>
                        <a:pt x="7" y="4"/>
                      </a:move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8"/>
                        <a:pt x="6" y="10"/>
                        <a:pt x="5" y="13"/>
                      </a:cubicBezTo>
                      <a:cubicBezTo>
                        <a:pt x="4" y="16"/>
                        <a:pt x="3" y="20"/>
                        <a:pt x="3" y="25"/>
                      </a:cubicBezTo>
                      <a:cubicBezTo>
                        <a:pt x="3" y="30"/>
                        <a:pt x="2" y="32"/>
                        <a:pt x="1" y="34"/>
                      </a:cubicBezTo>
                      <a:cubicBezTo>
                        <a:pt x="1" y="35"/>
                        <a:pt x="0" y="37"/>
                        <a:pt x="0" y="40"/>
                      </a:cubicBezTo>
                      <a:cubicBezTo>
                        <a:pt x="0" y="43"/>
                        <a:pt x="1" y="44"/>
                        <a:pt x="1" y="44"/>
                      </a:cubicBezTo>
                      <a:cubicBezTo>
                        <a:pt x="2" y="44"/>
                        <a:pt x="2" y="44"/>
                        <a:pt x="3" y="45"/>
                      </a:cubicBezTo>
                      <a:cubicBezTo>
                        <a:pt x="3" y="45"/>
                        <a:pt x="3" y="45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7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4" y="51"/>
                        <a:pt x="4" y="51"/>
                      </a:cubicBezTo>
                      <a:cubicBezTo>
                        <a:pt x="5" y="51"/>
                        <a:pt x="6" y="51"/>
                        <a:pt x="6" y="51"/>
                      </a:cubicBezTo>
                      <a:cubicBezTo>
                        <a:pt x="11" y="51"/>
                        <a:pt x="16" y="53"/>
                        <a:pt x="20" y="55"/>
                      </a:cubicBez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4" y="55"/>
                        <a:pt x="25" y="54"/>
                        <a:pt x="28" y="55"/>
                      </a:cubicBezTo>
                      <a:cubicBezTo>
                        <a:pt x="30" y="55"/>
                        <a:pt x="32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8" y="55"/>
                        <a:pt x="41" y="55"/>
                        <a:pt x="44" y="53"/>
                      </a:cubicBezTo>
                      <a:cubicBezTo>
                        <a:pt x="47" y="51"/>
                        <a:pt x="48" y="49"/>
                        <a:pt x="50" y="46"/>
                      </a:cubicBezTo>
                      <a:cubicBezTo>
                        <a:pt x="51" y="46"/>
                        <a:pt x="51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3"/>
                        <a:pt x="51" y="41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0" y="38"/>
                        <a:pt x="50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0" y="35"/>
                        <a:pt x="50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30"/>
                      </a:cubicBezTo>
                      <a:cubicBezTo>
                        <a:pt x="51" y="29"/>
                        <a:pt x="51" y="28"/>
                        <a:pt x="51" y="27"/>
                      </a:cubicBezTo>
                      <a:cubicBezTo>
                        <a:pt x="51" y="25"/>
                        <a:pt x="49" y="23"/>
                        <a:pt x="47" y="22"/>
                      </a:cubicBezTo>
                      <a:cubicBezTo>
                        <a:pt x="46" y="21"/>
                        <a:pt x="45" y="20"/>
                        <a:pt x="44" y="19"/>
                      </a:cubicBezTo>
                      <a:cubicBezTo>
                        <a:pt x="43" y="19"/>
                        <a:pt x="42" y="18"/>
                        <a:pt x="40" y="17"/>
                      </a:cubicBezTo>
                      <a:cubicBezTo>
                        <a:pt x="37" y="15"/>
                        <a:pt x="33" y="13"/>
                        <a:pt x="31" y="10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10"/>
                        <a:pt x="29" y="10"/>
                      </a:cubicBezTo>
                      <a:cubicBezTo>
                        <a:pt x="29" y="11"/>
                        <a:pt x="28" y="12"/>
                        <a:pt x="27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4" y="12"/>
                        <a:pt x="24" y="11"/>
                        <a:pt x="23" y="9"/>
                      </a:cubicBezTo>
                      <a:cubicBezTo>
                        <a:pt x="22" y="8"/>
                        <a:pt x="22" y="6"/>
                        <a:pt x="20" y="4"/>
                      </a:cubicBezTo>
                      <a:cubicBezTo>
                        <a:pt x="17" y="1"/>
                        <a:pt x="15" y="0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2"/>
                        <a:pt x="7" y="3"/>
                        <a:pt x="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7" name="Freeform 1859"/>
                <p:cNvSpPr>
                  <a:spLocks/>
                </p:cNvSpPr>
                <p:nvPr/>
              </p:nvSpPr>
              <p:spPr bwMode="auto">
                <a:xfrm>
                  <a:off x="2227" y="2234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8" name="Freeform 1860"/>
                <p:cNvSpPr>
                  <a:spLocks/>
                </p:cNvSpPr>
                <p:nvPr/>
              </p:nvSpPr>
              <p:spPr bwMode="auto">
                <a:xfrm>
                  <a:off x="2226" y="2231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9" name="Freeform 1861"/>
                <p:cNvSpPr>
                  <a:spLocks/>
                </p:cNvSpPr>
                <p:nvPr/>
              </p:nvSpPr>
              <p:spPr bwMode="auto">
                <a:xfrm>
                  <a:off x="2206" y="22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0" name="Freeform 1862"/>
                <p:cNvSpPr>
                  <a:spLocks/>
                </p:cNvSpPr>
                <p:nvPr/>
              </p:nvSpPr>
              <p:spPr bwMode="auto">
                <a:xfrm>
                  <a:off x="2227" y="22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1" name="Freeform 1863"/>
                <p:cNvSpPr>
                  <a:spLocks/>
                </p:cNvSpPr>
                <p:nvPr/>
              </p:nvSpPr>
              <p:spPr bwMode="auto">
                <a:xfrm>
                  <a:off x="2226" y="222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0 h 3"/>
                    <a:gd name="T4" fmla="*/ 0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2" name="Freeform 1864"/>
                <p:cNvSpPr>
                  <a:spLocks/>
                </p:cNvSpPr>
                <p:nvPr/>
              </p:nvSpPr>
              <p:spPr bwMode="auto">
                <a:xfrm>
                  <a:off x="2188" y="219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3" name="Freeform 1865"/>
                <p:cNvSpPr>
                  <a:spLocks/>
                </p:cNvSpPr>
                <p:nvPr/>
              </p:nvSpPr>
              <p:spPr bwMode="auto">
                <a:xfrm>
                  <a:off x="2208" y="2205"/>
                  <a:ext cx="8" cy="7"/>
                </a:xfrm>
                <a:custGeom>
                  <a:avLst/>
                  <a:gdLst>
                    <a:gd name="T0" fmla="*/ 9 w 9"/>
                    <a:gd name="T1" fmla="*/ 7 h 7"/>
                    <a:gd name="T2" fmla="*/ 0 w 9"/>
                    <a:gd name="T3" fmla="*/ 0 h 7"/>
                    <a:gd name="T4" fmla="*/ 9 w 9"/>
                    <a:gd name="T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9" y="7"/>
                      </a:moveTo>
                      <a:cubicBezTo>
                        <a:pt x="6" y="5"/>
                        <a:pt x="2" y="3"/>
                        <a:pt x="0" y="0"/>
                      </a:cubicBezTo>
                      <a:cubicBezTo>
                        <a:pt x="2" y="3"/>
                        <a:pt x="6" y="5"/>
                        <a:pt x="9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4" name="Freeform 1866"/>
                <p:cNvSpPr>
                  <a:spLocks/>
                </p:cNvSpPr>
                <p:nvPr/>
              </p:nvSpPr>
              <p:spPr bwMode="auto">
                <a:xfrm>
                  <a:off x="2064" y="24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2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5" name="Freeform 1867"/>
                <p:cNvSpPr>
                  <a:spLocks/>
                </p:cNvSpPr>
                <p:nvPr/>
              </p:nvSpPr>
              <p:spPr bwMode="auto">
                <a:xfrm>
                  <a:off x="2065" y="249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6" name="Freeform 1868"/>
                <p:cNvSpPr>
                  <a:spLocks/>
                </p:cNvSpPr>
                <p:nvPr/>
              </p:nvSpPr>
              <p:spPr bwMode="auto">
                <a:xfrm>
                  <a:off x="2111" y="2345"/>
                  <a:ext cx="7" cy="5"/>
                </a:xfrm>
                <a:custGeom>
                  <a:avLst/>
                  <a:gdLst>
                    <a:gd name="T0" fmla="*/ 2 w 7"/>
                    <a:gd name="T1" fmla="*/ 5 h 6"/>
                    <a:gd name="T2" fmla="*/ 3 w 7"/>
                    <a:gd name="T3" fmla="*/ 6 h 6"/>
                    <a:gd name="T4" fmla="*/ 7 w 7"/>
                    <a:gd name="T5" fmla="*/ 3 h 6"/>
                    <a:gd name="T6" fmla="*/ 6 w 7"/>
                    <a:gd name="T7" fmla="*/ 1 h 6"/>
                    <a:gd name="T8" fmla="*/ 5 w 7"/>
                    <a:gd name="T9" fmla="*/ 0 h 6"/>
                    <a:gd name="T10" fmla="*/ 3 w 7"/>
                    <a:gd name="T11" fmla="*/ 1 h 6"/>
                    <a:gd name="T12" fmla="*/ 0 w 7"/>
                    <a:gd name="T13" fmla="*/ 3 h 6"/>
                    <a:gd name="T14" fmla="*/ 2 w 7"/>
                    <a:gd name="T1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2" y="5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7" y="2"/>
                        <a:pt x="7" y="2"/>
                        <a:pt x="6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2"/>
                        <a:pt x="2" y="3"/>
                        <a:pt x="0" y="3"/>
                      </a:cubicBezTo>
                      <a:cubicBezTo>
                        <a:pt x="1" y="4"/>
                        <a:pt x="2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7" name="Freeform 1869"/>
                <p:cNvSpPr>
                  <a:spLocks/>
                </p:cNvSpPr>
                <p:nvPr/>
              </p:nvSpPr>
              <p:spPr bwMode="auto">
                <a:xfrm>
                  <a:off x="2064" y="2501"/>
                  <a:ext cx="34" cy="23"/>
                </a:xfrm>
                <a:custGeom>
                  <a:avLst/>
                  <a:gdLst>
                    <a:gd name="T0" fmla="*/ 20 w 35"/>
                    <a:gd name="T1" fmla="*/ 23 h 24"/>
                    <a:gd name="T2" fmla="*/ 22 w 35"/>
                    <a:gd name="T3" fmla="*/ 24 h 24"/>
                    <a:gd name="T4" fmla="*/ 30 w 35"/>
                    <a:gd name="T5" fmla="*/ 21 h 24"/>
                    <a:gd name="T6" fmla="*/ 35 w 35"/>
                    <a:gd name="T7" fmla="*/ 20 h 24"/>
                    <a:gd name="T8" fmla="*/ 30 w 35"/>
                    <a:gd name="T9" fmla="*/ 20 h 24"/>
                    <a:gd name="T10" fmla="*/ 9 w 35"/>
                    <a:gd name="T11" fmla="*/ 7 h 24"/>
                    <a:gd name="T12" fmla="*/ 6 w 35"/>
                    <a:gd name="T13" fmla="*/ 4 h 24"/>
                    <a:gd name="T14" fmla="*/ 3 w 35"/>
                    <a:gd name="T15" fmla="*/ 0 h 24"/>
                    <a:gd name="T16" fmla="*/ 3 w 35"/>
                    <a:gd name="T17" fmla="*/ 0 h 24"/>
                    <a:gd name="T18" fmla="*/ 2 w 35"/>
                    <a:gd name="T19" fmla="*/ 0 h 24"/>
                    <a:gd name="T20" fmla="*/ 1 w 35"/>
                    <a:gd name="T21" fmla="*/ 0 h 24"/>
                    <a:gd name="T22" fmla="*/ 1 w 35"/>
                    <a:gd name="T23" fmla="*/ 1 h 24"/>
                    <a:gd name="T24" fmla="*/ 1 w 35"/>
                    <a:gd name="T25" fmla="*/ 3 h 24"/>
                    <a:gd name="T26" fmla="*/ 1 w 35"/>
                    <a:gd name="T27" fmla="*/ 4 h 24"/>
                    <a:gd name="T28" fmla="*/ 0 w 35"/>
                    <a:gd name="T29" fmla="*/ 6 h 24"/>
                    <a:gd name="T30" fmla="*/ 0 w 35"/>
                    <a:gd name="T31" fmla="*/ 9 h 24"/>
                    <a:gd name="T32" fmla="*/ 0 w 35"/>
                    <a:gd name="T33" fmla="*/ 10 h 24"/>
                    <a:gd name="T34" fmla="*/ 0 w 35"/>
                    <a:gd name="T35" fmla="*/ 11 h 24"/>
                    <a:gd name="T36" fmla="*/ 0 w 35"/>
                    <a:gd name="T37" fmla="*/ 13 h 24"/>
                    <a:gd name="T38" fmla="*/ 0 w 35"/>
                    <a:gd name="T39" fmla="*/ 15 h 24"/>
                    <a:gd name="T40" fmla="*/ 0 w 35"/>
                    <a:gd name="T41" fmla="*/ 16 h 24"/>
                    <a:gd name="T42" fmla="*/ 0 w 35"/>
                    <a:gd name="T43" fmla="*/ 17 h 24"/>
                    <a:gd name="T44" fmla="*/ 0 w 35"/>
                    <a:gd name="T45" fmla="*/ 18 h 24"/>
                    <a:gd name="T46" fmla="*/ 0 w 35"/>
                    <a:gd name="T47" fmla="*/ 19 h 24"/>
                    <a:gd name="T48" fmla="*/ 1 w 35"/>
                    <a:gd name="T49" fmla="*/ 20 h 24"/>
                    <a:gd name="T50" fmla="*/ 1 w 35"/>
                    <a:gd name="T51" fmla="*/ 21 h 24"/>
                    <a:gd name="T52" fmla="*/ 1 w 35"/>
                    <a:gd name="T53" fmla="*/ 22 h 24"/>
                    <a:gd name="T54" fmla="*/ 1 w 35"/>
                    <a:gd name="T55" fmla="*/ 22 h 24"/>
                    <a:gd name="T56" fmla="*/ 3 w 35"/>
                    <a:gd name="T57" fmla="*/ 22 h 24"/>
                    <a:gd name="T58" fmla="*/ 10 w 35"/>
                    <a:gd name="T59" fmla="*/ 22 h 24"/>
                    <a:gd name="T60" fmla="*/ 13 w 35"/>
                    <a:gd name="T61" fmla="*/ 22 h 24"/>
                    <a:gd name="T62" fmla="*/ 14 w 35"/>
                    <a:gd name="T63" fmla="*/ 22 h 24"/>
                    <a:gd name="T64" fmla="*/ 16 w 35"/>
                    <a:gd name="T65" fmla="*/ 22 h 24"/>
                    <a:gd name="T66" fmla="*/ 16 w 35"/>
                    <a:gd name="T67" fmla="*/ 22 h 24"/>
                    <a:gd name="T68" fmla="*/ 18 w 35"/>
                    <a:gd name="T69" fmla="*/ 22 h 24"/>
                    <a:gd name="T70" fmla="*/ 18 w 35"/>
                    <a:gd name="T71" fmla="*/ 23 h 24"/>
                    <a:gd name="T72" fmla="*/ 19 w 35"/>
                    <a:gd name="T73" fmla="*/ 23 h 24"/>
                    <a:gd name="T74" fmla="*/ 20 w 35"/>
                    <a:gd name="T75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" h="24">
                      <a:moveTo>
                        <a:pt x="20" y="23"/>
                      </a:move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4" y="22"/>
                        <a:pt x="27" y="21"/>
                        <a:pt x="30" y="21"/>
                      </a:cubicBezTo>
                      <a:cubicBezTo>
                        <a:pt x="32" y="21"/>
                        <a:pt x="34" y="21"/>
                        <a:pt x="35" y="20"/>
                      </a:cubicBezTo>
                      <a:cubicBezTo>
                        <a:pt x="34" y="20"/>
                        <a:pt x="32" y="20"/>
                        <a:pt x="30" y="20"/>
                      </a:cubicBezTo>
                      <a:cubicBezTo>
                        <a:pt x="24" y="19"/>
                        <a:pt x="16" y="13"/>
                        <a:pt x="9" y="7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4" y="3"/>
                        <a:pt x="4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3" y="22"/>
                      </a:cubicBezTo>
                      <a:cubicBezTo>
                        <a:pt x="5" y="22"/>
                        <a:pt x="7" y="22"/>
                        <a:pt x="10" y="22"/>
                      </a:cubicBezTo>
                      <a:cubicBezTo>
                        <a:pt x="11" y="22"/>
                        <a:pt x="12" y="22"/>
                        <a:pt x="13" y="22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8" name="Freeform 1870"/>
                <p:cNvSpPr>
                  <a:spLocks/>
                </p:cNvSpPr>
                <p:nvPr/>
              </p:nvSpPr>
              <p:spPr bwMode="auto">
                <a:xfrm>
                  <a:off x="2012" y="2100"/>
                  <a:ext cx="214" cy="381"/>
                </a:xfrm>
                <a:custGeom>
                  <a:avLst/>
                  <a:gdLst>
                    <a:gd name="T0" fmla="*/ 181 w 223"/>
                    <a:gd name="T1" fmla="*/ 97 h 399"/>
                    <a:gd name="T2" fmla="*/ 216 w 223"/>
                    <a:gd name="T3" fmla="*/ 62 h 399"/>
                    <a:gd name="T4" fmla="*/ 217 w 223"/>
                    <a:gd name="T5" fmla="*/ 43 h 399"/>
                    <a:gd name="T6" fmla="*/ 217 w 223"/>
                    <a:gd name="T7" fmla="*/ 48 h 399"/>
                    <a:gd name="T8" fmla="*/ 215 w 223"/>
                    <a:gd name="T9" fmla="*/ 54 h 399"/>
                    <a:gd name="T10" fmla="*/ 213 w 223"/>
                    <a:gd name="T11" fmla="*/ 59 h 399"/>
                    <a:gd name="T12" fmla="*/ 209 w 223"/>
                    <a:gd name="T13" fmla="*/ 61 h 399"/>
                    <a:gd name="T14" fmla="*/ 193 w 223"/>
                    <a:gd name="T15" fmla="*/ 68 h 399"/>
                    <a:gd name="T16" fmla="*/ 178 w 223"/>
                    <a:gd name="T17" fmla="*/ 66 h 399"/>
                    <a:gd name="T18" fmla="*/ 171 w 223"/>
                    <a:gd name="T19" fmla="*/ 55 h 399"/>
                    <a:gd name="T20" fmla="*/ 157 w 223"/>
                    <a:gd name="T21" fmla="*/ 28 h 399"/>
                    <a:gd name="T22" fmla="*/ 133 w 223"/>
                    <a:gd name="T23" fmla="*/ 15 h 399"/>
                    <a:gd name="T24" fmla="*/ 127 w 223"/>
                    <a:gd name="T25" fmla="*/ 10 h 399"/>
                    <a:gd name="T26" fmla="*/ 122 w 223"/>
                    <a:gd name="T27" fmla="*/ 4 h 399"/>
                    <a:gd name="T28" fmla="*/ 118 w 223"/>
                    <a:gd name="T29" fmla="*/ 1 h 399"/>
                    <a:gd name="T30" fmla="*/ 109 w 223"/>
                    <a:gd name="T31" fmla="*/ 3 h 399"/>
                    <a:gd name="T32" fmla="*/ 85 w 223"/>
                    <a:gd name="T33" fmla="*/ 0 h 399"/>
                    <a:gd name="T34" fmla="*/ 77 w 223"/>
                    <a:gd name="T35" fmla="*/ 5 h 399"/>
                    <a:gd name="T36" fmla="*/ 73 w 223"/>
                    <a:gd name="T37" fmla="*/ 12 h 399"/>
                    <a:gd name="T38" fmla="*/ 72 w 223"/>
                    <a:gd name="T39" fmla="*/ 17 h 399"/>
                    <a:gd name="T40" fmla="*/ 71 w 223"/>
                    <a:gd name="T41" fmla="*/ 20 h 399"/>
                    <a:gd name="T42" fmla="*/ 57 w 223"/>
                    <a:gd name="T43" fmla="*/ 40 h 399"/>
                    <a:gd name="T44" fmla="*/ 58 w 223"/>
                    <a:gd name="T45" fmla="*/ 60 h 399"/>
                    <a:gd name="T46" fmla="*/ 40 w 223"/>
                    <a:gd name="T47" fmla="*/ 88 h 399"/>
                    <a:gd name="T48" fmla="*/ 37 w 223"/>
                    <a:gd name="T49" fmla="*/ 107 h 399"/>
                    <a:gd name="T50" fmla="*/ 42 w 223"/>
                    <a:gd name="T51" fmla="*/ 144 h 399"/>
                    <a:gd name="T52" fmla="*/ 35 w 223"/>
                    <a:gd name="T53" fmla="*/ 168 h 399"/>
                    <a:gd name="T54" fmla="*/ 27 w 223"/>
                    <a:gd name="T55" fmla="*/ 201 h 399"/>
                    <a:gd name="T56" fmla="*/ 24 w 223"/>
                    <a:gd name="T57" fmla="*/ 215 h 399"/>
                    <a:gd name="T58" fmla="*/ 18 w 223"/>
                    <a:gd name="T59" fmla="*/ 238 h 399"/>
                    <a:gd name="T60" fmla="*/ 18 w 223"/>
                    <a:gd name="T61" fmla="*/ 274 h 399"/>
                    <a:gd name="T62" fmla="*/ 27 w 223"/>
                    <a:gd name="T63" fmla="*/ 289 h 399"/>
                    <a:gd name="T64" fmla="*/ 21 w 223"/>
                    <a:gd name="T65" fmla="*/ 303 h 399"/>
                    <a:gd name="T66" fmla="*/ 19 w 223"/>
                    <a:gd name="T67" fmla="*/ 320 h 399"/>
                    <a:gd name="T68" fmla="*/ 12 w 223"/>
                    <a:gd name="T69" fmla="*/ 337 h 399"/>
                    <a:gd name="T70" fmla="*/ 1 w 223"/>
                    <a:gd name="T71" fmla="*/ 360 h 399"/>
                    <a:gd name="T72" fmla="*/ 14 w 223"/>
                    <a:gd name="T73" fmla="*/ 376 h 399"/>
                    <a:gd name="T74" fmla="*/ 19 w 223"/>
                    <a:gd name="T75" fmla="*/ 395 h 399"/>
                    <a:gd name="T76" fmla="*/ 45 w 223"/>
                    <a:gd name="T77" fmla="*/ 397 h 399"/>
                    <a:gd name="T78" fmla="*/ 51 w 223"/>
                    <a:gd name="T79" fmla="*/ 397 h 399"/>
                    <a:gd name="T80" fmla="*/ 49 w 223"/>
                    <a:gd name="T81" fmla="*/ 370 h 399"/>
                    <a:gd name="T82" fmla="*/ 77 w 223"/>
                    <a:gd name="T83" fmla="*/ 340 h 399"/>
                    <a:gd name="T84" fmla="*/ 74 w 223"/>
                    <a:gd name="T85" fmla="*/ 324 h 399"/>
                    <a:gd name="T86" fmla="*/ 88 w 223"/>
                    <a:gd name="T87" fmla="*/ 286 h 399"/>
                    <a:gd name="T88" fmla="*/ 99 w 223"/>
                    <a:gd name="T89" fmla="*/ 258 h 399"/>
                    <a:gd name="T90" fmla="*/ 93 w 223"/>
                    <a:gd name="T91" fmla="*/ 234 h 399"/>
                    <a:gd name="T92" fmla="*/ 123 w 223"/>
                    <a:gd name="T93" fmla="*/ 232 h 399"/>
                    <a:gd name="T94" fmla="*/ 124 w 223"/>
                    <a:gd name="T95" fmla="*/ 210 h 399"/>
                    <a:gd name="T96" fmla="*/ 185 w 223"/>
                    <a:gd name="T97" fmla="*/ 187 h 399"/>
                    <a:gd name="T98" fmla="*/ 182 w 223"/>
                    <a:gd name="T99" fmla="*/ 165 h 399"/>
                    <a:gd name="T100" fmla="*/ 172 w 223"/>
                    <a:gd name="T101" fmla="*/ 148 h 399"/>
                    <a:gd name="T102" fmla="*/ 174 w 223"/>
                    <a:gd name="T103" fmla="*/ 112 h 399"/>
                    <a:gd name="T104" fmla="*/ 177 w 223"/>
                    <a:gd name="T105" fmla="*/ 10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3" h="399">
                      <a:moveTo>
                        <a:pt x="177" y="101"/>
                      </a:moveTo>
                      <a:cubicBezTo>
                        <a:pt x="179" y="98"/>
                        <a:pt x="179" y="98"/>
                        <a:pt x="179" y="98"/>
                      </a:cubicBezTo>
                      <a:cubicBezTo>
                        <a:pt x="180" y="98"/>
                        <a:pt x="180" y="97"/>
                        <a:pt x="180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6"/>
                        <a:pt x="182" y="96"/>
                        <a:pt x="182" y="95"/>
                      </a:cubicBezTo>
                      <a:cubicBezTo>
                        <a:pt x="185" y="92"/>
                        <a:pt x="188" y="89"/>
                        <a:pt x="190" y="86"/>
                      </a:cubicBezTo>
                      <a:cubicBezTo>
                        <a:pt x="194" y="79"/>
                        <a:pt x="202" y="71"/>
                        <a:pt x="208" y="67"/>
                      </a:cubicBezTo>
                      <a:cubicBezTo>
                        <a:pt x="208" y="66"/>
                        <a:pt x="209" y="65"/>
                        <a:pt x="210" y="65"/>
                      </a:cubicBezTo>
                      <a:cubicBezTo>
                        <a:pt x="212" y="64"/>
                        <a:pt x="214" y="63"/>
                        <a:pt x="216" y="62"/>
                      </a:cubicBezTo>
                      <a:cubicBezTo>
                        <a:pt x="218" y="61"/>
                        <a:pt x="222" y="59"/>
                        <a:pt x="223" y="58"/>
                      </a:cubicBezTo>
                      <a:cubicBezTo>
                        <a:pt x="223" y="57"/>
                        <a:pt x="223" y="46"/>
                        <a:pt x="221" y="44"/>
                      </a:cubicBezTo>
                      <a:cubicBezTo>
                        <a:pt x="221" y="44"/>
                        <a:pt x="220" y="43"/>
                        <a:pt x="218" y="43"/>
                      </a:cubicBezTo>
                      <a:cubicBezTo>
                        <a:pt x="218" y="43"/>
                        <a:pt x="218" y="43"/>
                        <a:pt x="217" y="43"/>
                      </a:cubicBezTo>
                      <a:cubicBezTo>
                        <a:pt x="217" y="43"/>
                        <a:pt x="217" y="43"/>
                        <a:pt x="217" y="43"/>
                      </a:cubicBezTo>
                      <a:cubicBezTo>
                        <a:pt x="217" y="44"/>
                        <a:pt x="217" y="44"/>
                        <a:pt x="217" y="44"/>
                      </a:cubicBezTo>
                      <a:cubicBezTo>
                        <a:pt x="217" y="44"/>
                        <a:pt x="217" y="44"/>
                        <a:pt x="217" y="45"/>
                      </a:cubicBezTo>
                      <a:cubicBezTo>
                        <a:pt x="217" y="45"/>
                        <a:pt x="217" y="46"/>
                        <a:pt x="217" y="46"/>
                      </a:cubicBezTo>
                      <a:cubicBezTo>
                        <a:pt x="217" y="46"/>
                        <a:pt x="217" y="47"/>
                        <a:pt x="217" y="47"/>
                      </a:cubicBezTo>
                      <a:cubicBezTo>
                        <a:pt x="217" y="47"/>
                        <a:pt x="217" y="48"/>
                        <a:pt x="217" y="48"/>
                      </a:cubicBez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7" y="50"/>
                        <a:pt x="216" y="50"/>
                        <a:pt x="216" y="51"/>
                      </a:cubicBezTo>
                      <a:cubicBezTo>
                        <a:pt x="216" y="51"/>
                        <a:pt x="216" y="51"/>
                        <a:pt x="216" y="52"/>
                      </a:cubicBezTo>
                      <a:cubicBezTo>
                        <a:pt x="216" y="52"/>
                        <a:pt x="216" y="52"/>
                        <a:pt x="216" y="53"/>
                      </a:cubicBezTo>
                      <a:cubicBezTo>
                        <a:pt x="216" y="53"/>
                        <a:pt x="216" y="54"/>
                        <a:pt x="215" y="54"/>
                      </a:cubicBezTo>
                      <a:cubicBezTo>
                        <a:pt x="215" y="54"/>
                        <a:pt x="215" y="55"/>
                        <a:pt x="215" y="55"/>
                      </a:cubicBezTo>
                      <a:cubicBezTo>
                        <a:pt x="215" y="56"/>
                        <a:pt x="215" y="56"/>
                        <a:pt x="215" y="56"/>
                      </a:cubicBezTo>
                      <a:cubicBezTo>
                        <a:pt x="214" y="57"/>
                        <a:pt x="214" y="57"/>
                        <a:pt x="214" y="57"/>
                      </a:cubicBezTo>
                      <a:cubicBezTo>
                        <a:pt x="214" y="58"/>
                        <a:pt x="214" y="58"/>
                        <a:pt x="214" y="58"/>
                      </a:cubicBezTo>
                      <a:cubicBezTo>
                        <a:pt x="213" y="58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2" y="61"/>
                        <a:pt x="211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8" y="61"/>
                        <a:pt x="207" y="62"/>
                        <a:pt x="206" y="63"/>
                      </a:cubicBezTo>
                      <a:cubicBezTo>
                        <a:pt x="204" y="65"/>
                        <a:pt x="202" y="66"/>
                        <a:pt x="200" y="66"/>
                      </a:cubicBezTo>
                      <a:cubicBezTo>
                        <a:pt x="200" y="66"/>
                        <a:pt x="200" y="66"/>
                        <a:pt x="200" y="66"/>
                      </a:cubicBezTo>
                      <a:cubicBezTo>
                        <a:pt x="199" y="66"/>
                        <a:pt x="198" y="66"/>
                        <a:pt x="198" y="66"/>
                      </a:cubicBezTo>
                      <a:cubicBezTo>
                        <a:pt x="196" y="67"/>
                        <a:pt x="194" y="68"/>
                        <a:pt x="193" y="68"/>
                      </a:cubicBezTo>
                      <a:cubicBezTo>
                        <a:pt x="192" y="68"/>
                        <a:pt x="191" y="68"/>
                        <a:pt x="191" y="68"/>
                      </a:cubicBezTo>
                      <a:cubicBezTo>
                        <a:pt x="190" y="68"/>
                        <a:pt x="190" y="68"/>
                        <a:pt x="190" y="67"/>
                      </a:cubicBezTo>
                      <a:cubicBezTo>
                        <a:pt x="189" y="67"/>
                        <a:pt x="187" y="67"/>
                        <a:pt x="185" y="67"/>
                      </a:cubicBezTo>
                      <a:cubicBezTo>
                        <a:pt x="182" y="67"/>
                        <a:pt x="180" y="67"/>
                        <a:pt x="179" y="66"/>
                      </a:cubicBezTo>
                      <a:cubicBezTo>
                        <a:pt x="179" y="66"/>
                        <a:pt x="178" y="66"/>
                        <a:pt x="178" y="66"/>
                      </a:cubicBezTo>
                      <a:cubicBezTo>
                        <a:pt x="177" y="66"/>
                        <a:pt x="175" y="66"/>
                        <a:pt x="174" y="66"/>
                      </a:cubicBezTo>
                      <a:cubicBezTo>
                        <a:pt x="172" y="65"/>
                        <a:pt x="169" y="65"/>
                        <a:pt x="168" y="64"/>
                      </a:cubicBezTo>
                      <a:cubicBezTo>
                        <a:pt x="168" y="64"/>
                        <a:pt x="167" y="63"/>
                        <a:pt x="167" y="62"/>
                      </a:cubicBezTo>
                      <a:cubicBezTo>
                        <a:pt x="167" y="60"/>
                        <a:pt x="169" y="60"/>
                        <a:pt x="169" y="59"/>
                      </a:cubicBezTo>
                      <a:cubicBezTo>
                        <a:pt x="170" y="58"/>
                        <a:pt x="171" y="58"/>
                        <a:pt x="171" y="55"/>
                      </a:cubicBezTo>
                      <a:cubicBezTo>
                        <a:pt x="171" y="51"/>
                        <a:pt x="175" y="47"/>
                        <a:pt x="177" y="44"/>
                      </a:cubicBezTo>
                      <a:cubicBezTo>
                        <a:pt x="178" y="42"/>
                        <a:pt x="179" y="41"/>
                        <a:pt x="180" y="40"/>
                      </a:cubicBezTo>
                      <a:cubicBezTo>
                        <a:pt x="179" y="39"/>
                        <a:pt x="174" y="38"/>
                        <a:pt x="171" y="37"/>
                      </a:cubicBezTo>
                      <a:cubicBezTo>
                        <a:pt x="165" y="34"/>
                        <a:pt x="161" y="32"/>
                        <a:pt x="159" y="30"/>
                      </a:cubicBezTo>
                      <a:cubicBezTo>
                        <a:pt x="159" y="29"/>
                        <a:pt x="158" y="28"/>
                        <a:pt x="157" y="28"/>
                      </a:cubicBezTo>
                      <a:cubicBezTo>
                        <a:pt x="155" y="26"/>
                        <a:pt x="152" y="25"/>
                        <a:pt x="148" y="25"/>
                      </a:cubicBezTo>
                      <a:cubicBezTo>
                        <a:pt x="145" y="24"/>
                        <a:pt x="143" y="23"/>
                        <a:pt x="141" y="22"/>
                      </a:cubicBezTo>
                      <a:cubicBezTo>
                        <a:pt x="140" y="21"/>
                        <a:pt x="140" y="21"/>
                        <a:pt x="139" y="20"/>
                      </a:cubicBezTo>
                      <a:cubicBezTo>
                        <a:pt x="138" y="19"/>
                        <a:pt x="137" y="18"/>
                        <a:pt x="135" y="17"/>
                      </a:cubicBezTo>
                      <a:cubicBezTo>
                        <a:pt x="134" y="16"/>
                        <a:pt x="133" y="16"/>
                        <a:pt x="133" y="15"/>
                      </a:cubicBezTo>
                      <a:cubicBezTo>
                        <a:pt x="132" y="15"/>
                        <a:pt x="132" y="15"/>
                        <a:pt x="132" y="14"/>
                      </a:cubicBezTo>
                      <a:cubicBezTo>
                        <a:pt x="131" y="14"/>
                        <a:pt x="131" y="14"/>
                        <a:pt x="130" y="13"/>
                      </a:cubicBezTo>
                      <a:cubicBezTo>
                        <a:pt x="130" y="13"/>
                        <a:pt x="130" y="13"/>
                        <a:pt x="129" y="12"/>
                      </a:cubicBezTo>
                      <a:cubicBezTo>
                        <a:pt x="129" y="12"/>
                        <a:pt x="129" y="12"/>
                        <a:pt x="128" y="11"/>
                      </a:cubicBezTo>
                      <a:cubicBezTo>
                        <a:pt x="128" y="11"/>
                        <a:pt x="127" y="11"/>
                        <a:pt x="127" y="10"/>
                      </a:cubicBezTo>
                      <a:cubicBezTo>
                        <a:pt x="127" y="10"/>
                        <a:pt x="126" y="9"/>
                        <a:pt x="126" y="9"/>
                      </a:cubicBezTo>
                      <a:cubicBezTo>
                        <a:pt x="126" y="9"/>
                        <a:pt x="125" y="8"/>
                        <a:pt x="125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4"/>
                        <a:pt x="121" y="3"/>
                      </a:cubicBezTo>
                      <a:cubicBezTo>
                        <a:pt x="121" y="3"/>
                        <a:pt x="120" y="3"/>
                        <a:pt x="120" y="2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8" y="1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110" y="1"/>
                        <a:pt x="110" y="1"/>
                        <a:pt x="110" y="2"/>
                      </a:cubicBezTo>
                      <a:cubicBezTo>
                        <a:pt x="109" y="2"/>
                        <a:pt x="109" y="3"/>
                        <a:pt x="109" y="3"/>
                      </a:cubicBezTo>
                      <a:cubicBezTo>
                        <a:pt x="108" y="6"/>
                        <a:pt x="106" y="9"/>
                        <a:pt x="104" y="9"/>
                      </a:cubicBezTo>
                      <a:cubicBezTo>
                        <a:pt x="103" y="9"/>
                        <a:pt x="102" y="8"/>
                        <a:pt x="101" y="6"/>
                      </a:cubicBezTo>
                      <a:cubicBezTo>
                        <a:pt x="99" y="4"/>
                        <a:pt x="96" y="3"/>
                        <a:pt x="91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87" y="2"/>
                        <a:pt x="86" y="1"/>
                        <a:pt x="85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4" y="0"/>
                        <a:pt x="83" y="0"/>
                        <a:pt x="81" y="2"/>
                      </a:cubicBezTo>
                      <a:cubicBezTo>
                        <a:pt x="80" y="3"/>
                        <a:pt x="80" y="3"/>
                        <a:pt x="79" y="4"/>
                      </a:cubicBezTo>
                      <a:cubicBezTo>
                        <a:pt x="79" y="4"/>
                        <a:pt x="78" y="5"/>
                        <a:pt x="77" y="5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6" y="7"/>
                        <a:pt x="74" y="8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10"/>
                      </a:cubicBezTo>
                      <a:cubicBezTo>
                        <a:pt x="73" y="10"/>
                        <a:pt x="73" y="10"/>
                        <a:pt x="73" y="11"/>
                      </a:cubicBezTo>
                      <a:cubicBezTo>
                        <a:pt x="73" y="11"/>
                        <a:pt x="73" y="11"/>
                        <a:pt x="73" y="12"/>
                      </a:cubicBezTo>
                      <a:cubicBezTo>
                        <a:pt x="73" y="12"/>
                        <a:pt x="73" y="12"/>
                        <a:pt x="73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2" y="14"/>
                        <a:pt x="72" y="14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1" y="19"/>
                        <a:pt x="71" y="20"/>
                        <a:pt x="71" y="20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1" y="21"/>
                        <a:pt x="71" y="21"/>
                        <a:pt x="71" y="22"/>
                      </a:cubicBezTo>
                      <a:cubicBezTo>
                        <a:pt x="70" y="23"/>
                        <a:pt x="68" y="24"/>
                        <a:pt x="64" y="27"/>
                      </a:cubicBezTo>
                      <a:cubicBezTo>
                        <a:pt x="62" y="28"/>
                        <a:pt x="58" y="30"/>
                        <a:pt x="58" y="31"/>
                      </a:cubicBezTo>
                      <a:cubicBezTo>
                        <a:pt x="58" y="32"/>
                        <a:pt x="58" y="33"/>
                        <a:pt x="58" y="34"/>
                      </a:cubicBezTo>
                      <a:cubicBezTo>
                        <a:pt x="58" y="36"/>
                        <a:pt x="59" y="38"/>
                        <a:pt x="57" y="40"/>
                      </a:cubicBezTo>
                      <a:cubicBezTo>
                        <a:pt x="57" y="41"/>
                        <a:pt x="58" y="42"/>
                        <a:pt x="58" y="43"/>
                      </a:cubicBezTo>
                      <a:cubicBezTo>
                        <a:pt x="58" y="44"/>
                        <a:pt x="59" y="45"/>
                        <a:pt x="59" y="46"/>
                      </a:cubicBezTo>
                      <a:cubicBezTo>
                        <a:pt x="60" y="48"/>
                        <a:pt x="60" y="51"/>
                        <a:pt x="57" y="53"/>
                      </a:cubicBezTo>
                      <a:cubicBezTo>
                        <a:pt x="57" y="53"/>
                        <a:pt x="58" y="54"/>
                        <a:pt x="58" y="54"/>
                      </a:cubicBezTo>
                      <a:cubicBezTo>
                        <a:pt x="59" y="55"/>
                        <a:pt x="60" y="58"/>
                        <a:pt x="58" y="60"/>
                      </a:cubicBezTo>
                      <a:cubicBezTo>
                        <a:pt x="57" y="61"/>
                        <a:pt x="56" y="62"/>
                        <a:pt x="55" y="62"/>
                      </a:cubicBezTo>
                      <a:cubicBezTo>
                        <a:pt x="54" y="63"/>
                        <a:pt x="52" y="63"/>
                        <a:pt x="52" y="64"/>
                      </a:cubicBezTo>
                      <a:cubicBezTo>
                        <a:pt x="52" y="67"/>
                        <a:pt x="51" y="73"/>
                        <a:pt x="47" y="75"/>
                      </a:cubicBezTo>
                      <a:cubicBezTo>
                        <a:pt x="45" y="76"/>
                        <a:pt x="43" y="80"/>
                        <a:pt x="43" y="84"/>
                      </a:cubicBezTo>
                      <a:cubicBezTo>
                        <a:pt x="43" y="86"/>
                        <a:pt x="41" y="87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9"/>
                      </a:cubicBezTo>
                      <a:cubicBezTo>
                        <a:pt x="42" y="93"/>
                        <a:pt x="43" y="98"/>
                        <a:pt x="42" y="101"/>
                      </a:cubicBezTo>
                      <a:cubicBezTo>
                        <a:pt x="41" y="102"/>
                        <a:pt x="40" y="103"/>
                        <a:pt x="39" y="103"/>
                      </a:cubicBezTo>
                      <a:cubicBezTo>
                        <a:pt x="38" y="103"/>
                        <a:pt x="37" y="106"/>
                        <a:pt x="37" y="107"/>
                      </a:cubicBezTo>
                      <a:cubicBezTo>
                        <a:pt x="37" y="109"/>
                        <a:pt x="36" y="111"/>
                        <a:pt x="34" y="112"/>
                      </a:cubicBezTo>
                      <a:cubicBezTo>
                        <a:pt x="34" y="113"/>
                        <a:pt x="33" y="118"/>
                        <a:pt x="35" y="121"/>
                      </a:cubicBezTo>
                      <a:cubicBezTo>
                        <a:pt x="39" y="126"/>
                        <a:pt x="39" y="130"/>
                        <a:pt x="39" y="133"/>
                      </a:cubicBezTo>
                      <a:cubicBezTo>
                        <a:pt x="39" y="134"/>
                        <a:pt x="40" y="135"/>
                        <a:pt x="41" y="136"/>
                      </a:cubicBezTo>
                      <a:cubicBezTo>
                        <a:pt x="42" y="138"/>
                        <a:pt x="43" y="141"/>
                        <a:pt x="42" y="144"/>
                      </a:cubicBezTo>
                      <a:cubicBezTo>
                        <a:pt x="42" y="145"/>
                        <a:pt x="41" y="146"/>
                        <a:pt x="41" y="148"/>
                      </a:cubicBezTo>
                      <a:cubicBezTo>
                        <a:pt x="41" y="150"/>
                        <a:pt x="40" y="153"/>
                        <a:pt x="38" y="154"/>
                      </a:cubicBezTo>
                      <a:cubicBezTo>
                        <a:pt x="38" y="154"/>
                        <a:pt x="38" y="156"/>
                        <a:pt x="38" y="157"/>
                      </a:cubicBezTo>
                      <a:cubicBezTo>
                        <a:pt x="37" y="159"/>
                        <a:pt x="37" y="161"/>
                        <a:pt x="35" y="162"/>
                      </a:cubicBezTo>
                      <a:cubicBezTo>
                        <a:pt x="35" y="163"/>
                        <a:pt x="35" y="166"/>
                        <a:pt x="35" y="168"/>
                      </a:cubicBezTo>
                      <a:cubicBezTo>
                        <a:pt x="36" y="171"/>
                        <a:pt x="37" y="175"/>
                        <a:pt x="35" y="176"/>
                      </a:cubicBezTo>
                      <a:cubicBezTo>
                        <a:pt x="34" y="177"/>
                        <a:pt x="34" y="177"/>
                        <a:pt x="33" y="178"/>
                      </a:cubicBezTo>
                      <a:cubicBezTo>
                        <a:pt x="30" y="180"/>
                        <a:pt x="27" y="181"/>
                        <a:pt x="27" y="186"/>
                      </a:cubicBezTo>
                      <a:cubicBezTo>
                        <a:pt x="27" y="189"/>
                        <a:pt x="27" y="192"/>
                        <a:pt x="28" y="194"/>
                      </a:cubicBezTo>
                      <a:cubicBezTo>
                        <a:pt x="28" y="197"/>
                        <a:pt x="28" y="199"/>
                        <a:pt x="27" y="201"/>
                      </a:cubicBezTo>
                      <a:cubicBezTo>
                        <a:pt x="27" y="201"/>
                        <a:pt x="28" y="202"/>
                        <a:pt x="28" y="202"/>
                      </a:cubicBezTo>
                      <a:cubicBezTo>
                        <a:pt x="29" y="203"/>
                        <a:pt x="31" y="204"/>
                        <a:pt x="30" y="208"/>
                      </a:cubicBezTo>
                      <a:cubicBezTo>
                        <a:pt x="30" y="212"/>
                        <a:pt x="26" y="212"/>
                        <a:pt x="25" y="212"/>
                      </a:cubicBezTo>
                      <a:cubicBezTo>
                        <a:pt x="24" y="212"/>
                        <a:pt x="24" y="212"/>
                        <a:pt x="24" y="212"/>
                      </a:cubicBezTo>
                      <a:cubicBezTo>
                        <a:pt x="24" y="213"/>
                        <a:pt x="24" y="214"/>
                        <a:pt x="24" y="215"/>
                      </a:cubicBezTo>
                      <a:cubicBezTo>
                        <a:pt x="24" y="218"/>
                        <a:pt x="25" y="222"/>
                        <a:pt x="21" y="222"/>
                      </a:cubicBezTo>
                      <a:cubicBezTo>
                        <a:pt x="20" y="222"/>
                        <a:pt x="20" y="226"/>
                        <a:pt x="20" y="227"/>
                      </a:cubicBezTo>
                      <a:cubicBezTo>
                        <a:pt x="20" y="231"/>
                        <a:pt x="19" y="233"/>
                        <a:pt x="18" y="234"/>
                      </a:cubicBezTo>
                      <a:cubicBezTo>
                        <a:pt x="17" y="235"/>
                        <a:pt x="17" y="235"/>
                        <a:pt x="17" y="235"/>
                      </a:cubicBezTo>
                      <a:cubicBezTo>
                        <a:pt x="17" y="236"/>
                        <a:pt x="17" y="237"/>
                        <a:pt x="18" y="238"/>
                      </a:cubicBezTo>
                      <a:cubicBezTo>
                        <a:pt x="19" y="240"/>
                        <a:pt x="19" y="241"/>
                        <a:pt x="19" y="243"/>
                      </a:cubicBezTo>
                      <a:cubicBezTo>
                        <a:pt x="19" y="244"/>
                        <a:pt x="20" y="245"/>
                        <a:pt x="20" y="246"/>
                      </a:cubicBezTo>
                      <a:cubicBezTo>
                        <a:pt x="20" y="251"/>
                        <a:pt x="21" y="256"/>
                        <a:pt x="17" y="257"/>
                      </a:cubicBezTo>
                      <a:cubicBezTo>
                        <a:pt x="16" y="258"/>
                        <a:pt x="16" y="264"/>
                        <a:pt x="16" y="265"/>
                      </a:cubicBezTo>
                      <a:cubicBezTo>
                        <a:pt x="19" y="267"/>
                        <a:pt x="19" y="271"/>
                        <a:pt x="18" y="274"/>
                      </a:cubicBezTo>
                      <a:cubicBezTo>
                        <a:pt x="18" y="274"/>
                        <a:pt x="18" y="274"/>
                        <a:pt x="19" y="274"/>
                      </a:cubicBezTo>
                      <a:cubicBezTo>
                        <a:pt x="20" y="276"/>
                        <a:pt x="22" y="278"/>
                        <a:pt x="19" y="282"/>
                      </a:cubicBezTo>
                      <a:cubicBezTo>
                        <a:pt x="18" y="282"/>
                        <a:pt x="18" y="283"/>
                        <a:pt x="18" y="283"/>
                      </a:cubicBezTo>
                      <a:cubicBezTo>
                        <a:pt x="19" y="284"/>
                        <a:pt x="20" y="284"/>
                        <a:pt x="21" y="284"/>
                      </a:cubicBezTo>
                      <a:cubicBezTo>
                        <a:pt x="24" y="283"/>
                        <a:pt x="27" y="286"/>
                        <a:pt x="27" y="289"/>
                      </a:cubicBezTo>
                      <a:cubicBezTo>
                        <a:pt x="27" y="290"/>
                        <a:pt x="26" y="291"/>
                        <a:pt x="26" y="292"/>
                      </a:cubicBezTo>
                      <a:cubicBezTo>
                        <a:pt x="25" y="292"/>
                        <a:pt x="24" y="293"/>
                        <a:pt x="23" y="293"/>
                      </a:cubicBezTo>
                      <a:cubicBezTo>
                        <a:pt x="22" y="293"/>
                        <a:pt x="22" y="293"/>
                        <a:pt x="21" y="293"/>
                      </a:cubicBezTo>
                      <a:cubicBezTo>
                        <a:pt x="24" y="295"/>
                        <a:pt x="25" y="297"/>
                        <a:pt x="24" y="299"/>
                      </a:cubicBezTo>
                      <a:cubicBezTo>
                        <a:pt x="24" y="300"/>
                        <a:pt x="23" y="302"/>
                        <a:pt x="21" y="303"/>
                      </a:cubicBezTo>
                      <a:cubicBezTo>
                        <a:pt x="20" y="303"/>
                        <a:pt x="20" y="303"/>
                        <a:pt x="20" y="305"/>
                      </a:cubicBezTo>
                      <a:cubicBezTo>
                        <a:pt x="20" y="306"/>
                        <a:pt x="21" y="308"/>
                        <a:pt x="20" y="310"/>
                      </a:cubicBezTo>
                      <a:cubicBezTo>
                        <a:pt x="20" y="311"/>
                        <a:pt x="20" y="313"/>
                        <a:pt x="21" y="314"/>
                      </a:cubicBezTo>
                      <a:cubicBezTo>
                        <a:pt x="21" y="315"/>
                        <a:pt x="22" y="317"/>
                        <a:pt x="21" y="319"/>
                      </a:cubicBezTo>
                      <a:cubicBezTo>
                        <a:pt x="21" y="319"/>
                        <a:pt x="20" y="320"/>
                        <a:pt x="19" y="320"/>
                      </a:cubicBezTo>
                      <a:cubicBezTo>
                        <a:pt x="19" y="320"/>
                        <a:pt x="19" y="321"/>
                        <a:pt x="19" y="322"/>
                      </a:cubicBezTo>
                      <a:cubicBezTo>
                        <a:pt x="19" y="324"/>
                        <a:pt x="19" y="328"/>
                        <a:pt x="15" y="328"/>
                      </a:cubicBezTo>
                      <a:cubicBezTo>
                        <a:pt x="14" y="328"/>
                        <a:pt x="14" y="328"/>
                        <a:pt x="14" y="330"/>
                      </a:cubicBezTo>
                      <a:cubicBezTo>
                        <a:pt x="13" y="332"/>
                        <a:pt x="13" y="334"/>
                        <a:pt x="11" y="335"/>
                      </a:cubicBezTo>
                      <a:cubicBezTo>
                        <a:pt x="11" y="335"/>
                        <a:pt x="12" y="336"/>
                        <a:pt x="12" y="337"/>
                      </a:cubicBezTo>
                      <a:cubicBezTo>
                        <a:pt x="13" y="338"/>
                        <a:pt x="15" y="342"/>
                        <a:pt x="11" y="344"/>
                      </a:cubicBezTo>
                      <a:cubicBezTo>
                        <a:pt x="10" y="345"/>
                        <a:pt x="10" y="346"/>
                        <a:pt x="10" y="347"/>
                      </a:cubicBezTo>
                      <a:cubicBezTo>
                        <a:pt x="10" y="349"/>
                        <a:pt x="9" y="352"/>
                        <a:pt x="6" y="352"/>
                      </a:cubicBezTo>
                      <a:cubicBezTo>
                        <a:pt x="3" y="352"/>
                        <a:pt x="2" y="356"/>
                        <a:pt x="1" y="358"/>
                      </a:cubicBezTo>
                      <a:cubicBezTo>
                        <a:pt x="1" y="359"/>
                        <a:pt x="1" y="359"/>
                        <a:pt x="1" y="360"/>
                      </a:cubicBezTo>
                      <a:cubicBezTo>
                        <a:pt x="0" y="363"/>
                        <a:pt x="0" y="365"/>
                        <a:pt x="1" y="367"/>
                      </a:cubicBezTo>
                      <a:cubicBezTo>
                        <a:pt x="4" y="369"/>
                        <a:pt x="3" y="372"/>
                        <a:pt x="3" y="373"/>
                      </a:cubicBezTo>
                      <a:cubicBezTo>
                        <a:pt x="3" y="373"/>
                        <a:pt x="3" y="374"/>
                        <a:pt x="3" y="374"/>
                      </a:cubicBezTo>
                      <a:cubicBezTo>
                        <a:pt x="3" y="374"/>
                        <a:pt x="5" y="374"/>
                        <a:pt x="7" y="374"/>
                      </a:cubicBezTo>
                      <a:cubicBezTo>
                        <a:pt x="10" y="374"/>
                        <a:pt x="13" y="374"/>
                        <a:pt x="14" y="376"/>
                      </a:cubicBezTo>
                      <a:cubicBezTo>
                        <a:pt x="14" y="377"/>
                        <a:pt x="15" y="378"/>
                        <a:pt x="14" y="380"/>
                      </a:cubicBezTo>
                      <a:cubicBezTo>
                        <a:pt x="13" y="383"/>
                        <a:pt x="13" y="388"/>
                        <a:pt x="14" y="390"/>
                      </a:cubicBezTo>
                      <a:cubicBezTo>
                        <a:pt x="15" y="390"/>
                        <a:pt x="16" y="392"/>
                        <a:pt x="17" y="393"/>
                      </a:cubicBezTo>
                      <a:cubicBezTo>
                        <a:pt x="17" y="393"/>
                        <a:pt x="18" y="395"/>
                        <a:pt x="18" y="395"/>
                      </a:cubicBezTo>
                      <a:cubicBezTo>
                        <a:pt x="18" y="395"/>
                        <a:pt x="18" y="395"/>
                        <a:pt x="19" y="395"/>
                      </a:cubicBezTo>
                      <a:cubicBezTo>
                        <a:pt x="21" y="394"/>
                        <a:pt x="27" y="394"/>
                        <a:pt x="32" y="394"/>
                      </a:cubicBezTo>
                      <a:cubicBezTo>
                        <a:pt x="35" y="394"/>
                        <a:pt x="37" y="394"/>
                        <a:pt x="39" y="394"/>
                      </a:cubicBezTo>
                      <a:cubicBezTo>
                        <a:pt x="40" y="395"/>
                        <a:pt x="41" y="395"/>
                        <a:pt x="42" y="395"/>
                      </a:cubicBezTo>
                      <a:cubicBezTo>
                        <a:pt x="42" y="396"/>
                        <a:pt x="42" y="396"/>
                        <a:pt x="42" y="396"/>
                      </a:cubicBezTo>
                      <a:cubicBezTo>
                        <a:pt x="43" y="396"/>
                        <a:pt x="44" y="397"/>
                        <a:pt x="45" y="397"/>
                      </a:cubicBezTo>
                      <a:cubicBezTo>
                        <a:pt x="45" y="397"/>
                        <a:pt x="45" y="397"/>
                        <a:pt x="45" y="398"/>
                      </a:cubicBezTo>
                      <a:cubicBezTo>
                        <a:pt x="45" y="398"/>
                        <a:pt x="46" y="397"/>
                        <a:pt x="46" y="397"/>
                      </a:cubicBezTo>
                      <a:cubicBezTo>
                        <a:pt x="48" y="397"/>
                        <a:pt x="50" y="398"/>
                        <a:pt x="51" y="399"/>
                      </a:cubicBezTo>
                      <a:cubicBezTo>
                        <a:pt x="52" y="399"/>
                        <a:pt x="52" y="399"/>
                        <a:pt x="53" y="399"/>
                      </a:cubicBezTo>
                      <a:cubicBezTo>
                        <a:pt x="52" y="398"/>
                        <a:pt x="51" y="397"/>
                        <a:pt x="51" y="397"/>
                      </a:cubicBezTo>
                      <a:cubicBezTo>
                        <a:pt x="48" y="394"/>
                        <a:pt x="47" y="392"/>
                        <a:pt x="47" y="390"/>
                      </a:cubicBezTo>
                      <a:cubicBezTo>
                        <a:pt x="47" y="390"/>
                        <a:pt x="47" y="388"/>
                        <a:pt x="47" y="387"/>
                      </a:cubicBezTo>
                      <a:cubicBezTo>
                        <a:pt x="46" y="385"/>
                        <a:pt x="46" y="384"/>
                        <a:pt x="46" y="382"/>
                      </a:cubicBezTo>
                      <a:cubicBezTo>
                        <a:pt x="46" y="382"/>
                        <a:pt x="46" y="381"/>
                        <a:pt x="46" y="381"/>
                      </a:cubicBezTo>
                      <a:cubicBezTo>
                        <a:pt x="46" y="378"/>
                        <a:pt x="45" y="373"/>
                        <a:pt x="49" y="370"/>
                      </a:cubicBezTo>
                      <a:cubicBezTo>
                        <a:pt x="50" y="369"/>
                        <a:pt x="51" y="368"/>
                        <a:pt x="52" y="367"/>
                      </a:cubicBezTo>
                      <a:cubicBezTo>
                        <a:pt x="53" y="366"/>
                        <a:pt x="54" y="365"/>
                        <a:pt x="57" y="365"/>
                      </a:cubicBezTo>
                      <a:cubicBezTo>
                        <a:pt x="58" y="365"/>
                        <a:pt x="61" y="363"/>
                        <a:pt x="61" y="359"/>
                      </a:cubicBezTo>
                      <a:cubicBezTo>
                        <a:pt x="61" y="352"/>
                        <a:pt x="65" y="350"/>
                        <a:pt x="70" y="345"/>
                      </a:cubicBezTo>
                      <a:cubicBezTo>
                        <a:pt x="72" y="343"/>
                        <a:pt x="75" y="342"/>
                        <a:pt x="77" y="340"/>
                      </a:cubicBezTo>
                      <a:cubicBezTo>
                        <a:pt x="79" y="339"/>
                        <a:pt x="82" y="337"/>
                        <a:pt x="82" y="336"/>
                      </a:cubicBezTo>
                      <a:cubicBezTo>
                        <a:pt x="82" y="334"/>
                        <a:pt x="83" y="331"/>
                        <a:pt x="83" y="328"/>
                      </a:cubicBezTo>
                      <a:cubicBezTo>
                        <a:pt x="84" y="327"/>
                        <a:pt x="84" y="326"/>
                        <a:pt x="84" y="325"/>
                      </a:cubicBezTo>
                      <a:cubicBezTo>
                        <a:pt x="83" y="325"/>
                        <a:pt x="81" y="324"/>
                        <a:pt x="79" y="324"/>
                      </a:cubicBezTo>
                      <a:cubicBezTo>
                        <a:pt x="77" y="324"/>
                        <a:pt x="76" y="324"/>
                        <a:pt x="74" y="324"/>
                      </a:cubicBezTo>
                      <a:cubicBezTo>
                        <a:pt x="72" y="323"/>
                        <a:pt x="67" y="319"/>
                        <a:pt x="65" y="314"/>
                      </a:cubicBezTo>
                      <a:cubicBezTo>
                        <a:pt x="64" y="310"/>
                        <a:pt x="64" y="307"/>
                        <a:pt x="66" y="303"/>
                      </a:cubicBezTo>
                      <a:cubicBezTo>
                        <a:pt x="68" y="299"/>
                        <a:pt x="74" y="293"/>
                        <a:pt x="85" y="292"/>
                      </a:cubicBezTo>
                      <a:cubicBezTo>
                        <a:pt x="85" y="292"/>
                        <a:pt x="85" y="291"/>
                        <a:pt x="85" y="291"/>
                      </a:cubicBezTo>
                      <a:cubicBezTo>
                        <a:pt x="85" y="290"/>
                        <a:pt x="85" y="288"/>
                        <a:pt x="88" y="286"/>
                      </a:cubicBezTo>
                      <a:cubicBezTo>
                        <a:pt x="89" y="285"/>
                        <a:pt x="90" y="284"/>
                        <a:pt x="90" y="280"/>
                      </a:cubicBezTo>
                      <a:cubicBezTo>
                        <a:pt x="90" y="276"/>
                        <a:pt x="90" y="267"/>
                        <a:pt x="96" y="267"/>
                      </a:cubicBezTo>
                      <a:cubicBezTo>
                        <a:pt x="97" y="267"/>
                        <a:pt x="97" y="267"/>
                        <a:pt x="97" y="266"/>
                      </a:cubicBezTo>
                      <a:cubicBezTo>
                        <a:pt x="96" y="265"/>
                        <a:pt x="95" y="264"/>
                        <a:pt x="95" y="262"/>
                      </a:cubicBezTo>
                      <a:cubicBezTo>
                        <a:pt x="95" y="261"/>
                        <a:pt x="95" y="259"/>
                        <a:pt x="99" y="258"/>
                      </a:cubicBezTo>
                      <a:cubicBezTo>
                        <a:pt x="99" y="258"/>
                        <a:pt x="98" y="258"/>
                        <a:pt x="98" y="258"/>
                      </a:cubicBezTo>
                      <a:cubicBezTo>
                        <a:pt x="98" y="257"/>
                        <a:pt x="97" y="256"/>
                        <a:pt x="96" y="256"/>
                      </a:cubicBezTo>
                      <a:cubicBezTo>
                        <a:pt x="93" y="256"/>
                        <a:pt x="93" y="252"/>
                        <a:pt x="93" y="250"/>
                      </a:cubicBezTo>
                      <a:cubicBezTo>
                        <a:pt x="93" y="249"/>
                        <a:pt x="93" y="247"/>
                        <a:pt x="93" y="247"/>
                      </a:cubicBezTo>
                      <a:cubicBezTo>
                        <a:pt x="92" y="244"/>
                        <a:pt x="90" y="238"/>
                        <a:pt x="93" y="234"/>
                      </a:cubicBezTo>
                      <a:cubicBezTo>
                        <a:pt x="93" y="234"/>
                        <a:pt x="94" y="233"/>
                        <a:pt x="96" y="233"/>
                      </a:cubicBezTo>
                      <a:cubicBezTo>
                        <a:pt x="97" y="233"/>
                        <a:pt x="100" y="234"/>
                        <a:pt x="103" y="235"/>
                      </a:cubicBezTo>
                      <a:cubicBezTo>
                        <a:pt x="106" y="236"/>
                        <a:pt x="109" y="238"/>
                        <a:pt x="112" y="238"/>
                      </a:cubicBezTo>
                      <a:cubicBezTo>
                        <a:pt x="119" y="239"/>
                        <a:pt x="123" y="235"/>
                        <a:pt x="123" y="234"/>
                      </a:cubicBezTo>
                      <a:cubicBezTo>
                        <a:pt x="123" y="233"/>
                        <a:pt x="123" y="232"/>
                        <a:pt x="123" y="232"/>
                      </a:cubicBezTo>
                      <a:cubicBezTo>
                        <a:pt x="122" y="229"/>
                        <a:pt x="121" y="224"/>
                        <a:pt x="125" y="221"/>
                      </a:cubicBezTo>
                      <a:cubicBezTo>
                        <a:pt x="126" y="221"/>
                        <a:pt x="126" y="220"/>
                        <a:pt x="126" y="220"/>
                      </a:cubicBezTo>
                      <a:cubicBezTo>
                        <a:pt x="126" y="220"/>
                        <a:pt x="126" y="220"/>
                        <a:pt x="126" y="219"/>
                      </a:cubicBezTo>
                      <a:cubicBezTo>
                        <a:pt x="125" y="218"/>
                        <a:pt x="124" y="217"/>
                        <a:pt x="124" y="216"/>
                      </a:cubicBezTo>
                      <a:cubicBezTo>
                        <a:pt x="123" y="213"/>
                        <a:pt x="123" y="211"/>
                        <a:pt x="124" y="210"/>
                      </a:cubicBezTo>
                      <a:cubicBezTo>
                        <a:pt x="126" y="207"/>
                        <a:pt x="129" y="207"/>
                        <a:pt x="131" y="209"/>
                      </a:cubicBezTo>
                      <a:cubicBezTo>
                        <a:pt x="131" y="209"/>
                        <a:pt x="132" y="209"/>
                        <a:pt x="136" y="209"/>
                      </a:cubicBezTo>
                      <a:cubicBezTo>
                        <a:pt x="141" y="209"/>
                        <a:pt x="150" y="208"/>
                        <a:pt x="158" y="207"/>
                      </a:cubicBezTo>
                      <a:cubicBezTo>
                        <a:pt x="172" y="204"/>
                        <a:pt x="178" y="200"/>
                        <a:pt x="178" y="198"/>
                      </a:cubicBezTo>
                      <a:cubicBezTo>
                        <a:pt x="179" y="195"/>
                        <a:pt x="181" y="192"/>
                        <a:pt x="185" y="187"/>
                      </a:cubicBezTo>
                      <a:cubicBezTo>
                        <a:pt x="187" y="185"/>
                        <a:pt x="188" y="183"/>
                        <a:pt x="189" y="182"/>
                      </a:cubicBezTo>
                      <a:cubicBezTo>
                        <a:pt x="189" y="182"/>
                        <a:pt x="189" y="181"/>
                        <a:pt x="189" y="180"/>
                      </a:cubicBezTo>
                      <a:cubicBezTo>
                        <a:pt x="188" y="179"/>
                        <a:pt x="187" y="178"/>
                        <a:pt x="185" y="178"/>
                      </a:cubicBezTo>
                      <a:cubicBezTo>
                        <a:pt x="183" y="178"/>
                        <a:pt x="181" y="176"/>
                        <a:pt x="180" y="174"/>
                      </a:cubicBezTo>
                      <a:cubicBezTo>
                        <a:pt x="179" y="171"/>
                        <a:pt x="180" y="167"/>
                        <a:pt x="182" y="165"/>
                      </a:cubicBezTo>
                      <a:cubicBezTo>
                        <a:pt x="183" y="164"/>
                        <a:pt x="183" y="164"/>
                        <a:pt x="182" y="164"/>
                      </a:cubicBezTo>
                      <a:cubicBezTo>
                        <a:pt x="182" y="163"/>
                        <a:pt x="180" y="162"/>
                        <a:pt x="177" y="161"/>
                      </a:cubicBezTo>
                      <a:cubicBezTo>
                        <a:pt x="174" y="161"/>
                        <a:pt x="168" y="159"/>
                        <a:pt x="166" y="155"/>
                      </a:cubicBezTo>
                      <a:cubicBezTo>
                        <a:pt x="166" y="154"/>
                        <a:pt x="166" y="152"/>
                        <a:pt x="168" y="150"/>
                      </a:cubicBezTo>
                      <a:cubicBezTo>
                        <a:pt x="170" y="149"/>
                        <a:pt x="171" y="148"/>
                        <a:pt x="172" y="148"/>
                      </a:cubicBezTo>
                      <a:cubicBezTo>
                        <a:pt x="172" y="148"/>
                        <a:pt x="172" y="148"/>
                        <a:pt x="172" y="148"/>
                      </a:cubicBezTo>
                      <a:cubicBezTo>
                        <a:pt x="170" y="147"/>
                        <a:pt x="169" y="145"/>
                        <a:pt x="169" y="139"/>
                      </a:cubicBezTo>
                      <a:cubicBezTo>
                        <a:pt x="169" y="136"/>
                        <a:pt x="170" y="134"/>
                        <a:pt x="171" y="132"/>
                      </a:cubicBezTo>
                      <a:cubicBezTo>
                        <a:pt x="171" y="131"/>
                        <a:pt x="172" y="129"/>
                        <a:pt x="172" y="125"/>
                      </a:cubicBezTo>
                      <a:cubicBezTo>
                        <a:pt x="172" y="119"/>
                        <a:pt x="173" y="115"/>
                        <a:pt x="174" y="112"/>
                      </a:cubicBezTo>
                      <a:cubicBezTo>
                        <a:pt x="175" y="109"/>
                        <a:pt x="176" y="107"/>
                        <a:pt x="176" y="105"/>
                      </a:cubicBezTo>
                      <a:cubicBezTo>
                        <a:pt x="176" y="105"/>
                        <a:pt x="176" y="104"/>
                        <a:pt x="176" y="104"/>
                      </a:cubicBezTo>
                      <a:cubicBezTo>
                        <a:pt x="176" y="104"/>
                        <a:pt x="176" y="103"/>
                        <a:pt x="176" y="103"/>
                      </a:cubicBezTo>
                      <a:cubicBezTo>
                        <a:pt x="176" y="103"/>
                        <a:pt x="177" y="102"/>
                        <a:pt x="177" y="102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1"/>
                        <a:pt x="177" y="101"/>
                        <a:pt x="178" y="101"/>
                      </a:cubicBezTo>
                      <a:lnTo>
                        <a:pt x="177" y="10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9" name="Freeform 1871"/>
                <p:cNvSpPr>
                  <a:spLocks/>
                </p:cNvSpPr>
                <p:nvPr/>
              </p:nvSpPr>
              <p:spPr bwMode="auto">
                <a:xfrm>
                  <a:off x="2182" y="2194"/>
                  <a:ext cx="2" cy="2"/>
                </a:xfrm>
                <a:custGeom>
                  <a:avLst/>
                  <a:gdLst>
                    <a:gd name="T0" fmla="*/ 0 w 2"/>
                    <a:gd name="T1" fmla="*/ 3 h 3"/>
                    <a:gd name="T2" fmla="*/ 1 w 2"/>
                    <a:gd name="T3" fmla="*/ 3 h 3"/>
                    <a:gd name="T4" fmla="*/ 1 w 2"/>
                    <a:gd name="T5" fmla="*/ 2 h 3"/>
                    <a:gd name="T6" fmla="*/ 1 w 2"/>
                    <a:gd name="T7" fmla="*/ 1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0" name="Freeform 1872"/>
                <p:cNvSpPr>
                  <a:spLocks/>
                </p:cNvSpPr>
                <p:nvPr/>
              </p:nvSpPr>
              <p:spPr bwMode="auto">
                <a:xfrm>
                  <a:off x="2221" y="2141"/>
                  <a:ext cx="5" cy="14"/>
                </a:xfrm>
                <a:custGeom>
                  <a:avLst/>
                  <a:gdLst>
                    <a:gd name="T0" fmla="*/ 3 w 5"/>
                    <a:gd name="T1" fmla="*/ 1 h 15"/>
                    <a:gd name="T2" fmla="*/ 0 w 5"/>
                    <a:gd name="T3" fmla="*/ 0 h 15"/>
                    <a:gd name="T4" fmla="*/ 3 w 5"/>
                    <a:gd name="T5" fmla="*/ 1 h 15"/>
                    <a:gd name="T6" fmla="*/ 5 w 5"/>
                    <a:gd name="T7" fmla="*/ 15 h 15"/>
                    <a:gd name="T8" fmla="*/ 3 w 5"/>
                    <a:gd name="T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3" y="1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5" y="3"/>
                        <a:pt x="5" y="14"/>
                        <a:pt x="5" y="15"/>
                      </a:cubicBezTo>
                      <a:cubicBezTo>
                        <a:pt x="5" y="14"/>
                        <a:pt x="5" y="3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1" name="Freeform 1873"/>
                <p:cNvSpPr>
                  <a:spLocks/>
                </p:cNvSpPr>
                <p:nvPr/>
              </p:nvSpPr>
              <p:spPr bwMode="auto">
                <a:xfrm>
                  <a:off x="2220" y="21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2" name="Freeform 1874"/>
                <p:cNvSpPr>
                  <a:spLocks/>
                </p:cNvSpPr>
                <p:nvPr/>
              </p:nvSpPr>
              <p:spPr bwMode="auto">
                <a:xfrm>
                  <a:off x="2194" y="2164"/>
                  <a:ext cx="18" cy="18"/>
                </a:xfrm>
                <a:custGeom>
                  <a:avLst/>
                  <a:gdLst>
                    <a:gd name="T0" fmla="*/ 18 w 18"/>
                    <a:gd name="T1" fmla="*/ 0 h 19"/>
                    <a:gd name="T2" fmla="*/ 0 w 18"/>
                    <a:gd name="T3" fmla="*/ 19 h 19"/>
                    <a:gd name="T4" fmla="*/ 18 w 18"/>
                    <a:gd name="T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18" y="0"/>
                      </a:moveTo>
                      <a:cubicBezTo>
                        <a:pt x="12" y="4"/>
                        <a:pt x="4" y="12"/>
                        <a:pt x="0" y="19"/>
                      </a:cubicBezTo>
                      <a:cubicBezTo>
                        <a:pt x="4" y="12"/>
                        <a:pt x="12" y="4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3" name="Freeform 1875"/>
                <p:cNvSpPr>
                  <a:spLocks/>
                </p:cNvSpPr>
                <p:nvPr/>
              </p:nvSpPr>
              <p:spPr bwMode="auto">
                <a:xfrm>
                  <a:off x="2185" y="219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4" name="Freeform 1876"/>
                <p:cNvSpPr>
                  <a:spLocks/>
                </p:cNvSpPr>
                <p:nvPr/>
              </p:nvSpPr>
              <p:spPr bwMode="auto">
                <a:xfrm>
                  <a:off x="2182" y="21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5" name="Freeform 1877"/>
                <p:cNvSpPr>
                  <a:spLocks/>
                </p:cNvSpPr>
                <p:nvPr/>
              </p:nvSpPr>
              <p:spPr bwMode="auto">
                <a:xfrm>
                  <a:off x="2177" y="22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6" name="Freeform 1878"/>
                <p:cNvSpPr>
                  <a:spLocks/>
                </p:cNvSpPr>
                <p:nvPr/>
              </p:nvSpPr>
              <p:spPr bwMode="auto">
                <a:xfrm>
                  <a:off x="2181" y="219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7" name="Freeform 1879"/>
                <p:cNvSpPr>
                  <a:spLocks/>
                </p:cNvSpPr>
                <p:nvPr/>
              </p:nvSpPr>
              <p:spPr bwMode="auto">
                <a:xfrm>
                  <a:off x="2183" y="2195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8" name="Freeform 1880"/>
                <p:cNvSpPr>
                  <a:spLocks/>
                </p:cNvSpPr>
                <p:nvPr/>
              </p:nvSpPr>
              <p:spPr bwMode="auto">
                <a:xfrm>
                  <a:off x="2004" y="2341"/>
                  <a:ext cx="5" cy="16"/>
                </a:xfrm>
                <a:custGeom>
                  <a:avLst/>
                  <a:gdLst>
                    <a:gd name="T0" fmla="*/ 0 w 5"/>
                    <a:gd name="T1" fmla="*/ 11 h 17"/>
                    <a:gd name="T2" fmla="*/ 0 w 5"/>
                    <a:gd name="T3" fmla="*/ 17 h 17"/>
                    <a:gd name="T4" fmla="*/ 0 w 5"/>
                    <a:gd name="T5" fmla="*/ 17 h 17"/>
                    <a:gd name="T6" fmla="*/ 3 w 5"/>
                    <a:gd name="T7" fmla="*/ 16 h 17"/>
                    <a:gd name="T8" fmla="*/ 3 w 5"/>
                    <a:gd name="T9" fmla="*/ 16 h 17"/>
                    <a:gd name="T10" fmla="*/ 5 w 5"/>
                    <a:gd name="T11" fmla="*/ 6 h 17"/>
                    <a:gd name="T12" fmla="*/ 5 w 5"/>
                    <a:gd name="T13" fmla="*/ 0 h 17"/>
                    <a:gd name="T14" fmla="*/ 5 w 5"/>
                    <a:gd name="T15" fmla="*/ 0 h 17"/>
                    <a:gd name="T16" fmla="*/ 3 w 5"/>
                    <a:gd name="T17" fmla="*/ 1 h 17"/>
                    <a:gd name="T18" fmla="*/ 0 w 5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7">
                      <a:moveTo>
                        <a:pt x="0" y="11"/>
                      </a:moveTo>
                      <a:cubicBezTo>
                        <a:pt x="0" y="13"/>
                        <a:pt x="0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2" y="17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5" y="16"/>
                        <a:pt x="5" y="9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1" y="1"/>
                        <a:pt x="0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9" name="Freeform 1881"/>
                <p:cNvSpPr>
                  <a:spLocks/>
                </p:cNvSpPr>
                <p:nvPr/>
              </p:nvSpPr>
              <p:spPr bwMode="auto">
                <a:xfrm>
                  <a:off x="2068" y="253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0" name="Freeform 1882"/>
                <p:cNvSpPr>
                  <a:spLocks/>
                </p:cNvSpPr>
                <p:nvPr/>
              </p:nvSpPr>
              <p:spPr bwMode="auto">
                <a:xfrm>
                  <a:off x="2023" y="2490"/>
                  <a:ext cx="6" cy="2"/>
                </a:xfrm>
                <a:custGeom>
                  <a:avLst/>
                  <a:gdLst>
                    <a:gd name="T0" fmla="*/ 3 w 6"/>
                    <a:gd name="T1" fmla="*/ 0 h 2"/>
                    <a:gd name="T2" fmla="*/ 0 w 6"/>
                    <a:gd name="T3" fmla="*/ 2 h 2"/>
                    <a:gd name="T4" fmla="*/ 6 w 6"/>
                    <a:gd name="T5" fmla="*/ 0 h 2"/>
                    <a:gd name="T6" fmla="*/ 4 w 6"/>
                    <a:gd name="T7" fmla="*/ 0 h 2"/>
                    <a:gd name="T8" fmla="*/ 3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3" y="0"/>
                      </a:moveTo>
                      <a:cubicBezTo>
                        <a:pt x="3" y="1"/>
                        <a:pt x="2" y="1"/>
                        <a:pt x="0" y="2"/>
                      </a:cubicBezTo>
                      <a:cubicBezTo>
                        <a:pt x="3" y="2"/>
                        <a:pt x="5" y="1"/>
                        <a:pt x="6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1" name="Freeform 1883"/>
                <p:cNvSpPr>
                  <a:spLocks/>
                </p:cNvSpPr>
                <p:nvPr/>
              </p:nvSpPr>
              <p:spPr bwMode="auto">
                <a:xfrm>
                  <a:off x="2008" y="2483"/>
                  <a:ext cx="6" cy="4"/>
                </a:xfrm>
                <a:custGeom>
                  <a:avLst/>
                  <a:gdLst>
                    <a:gd name="T0" fmla="*/ 2 w 7"/>
                    <a:gd name="T1" fmla="*/ 0 h 4"/>
                    <a:gd name="T2" fmla="*/ 2 w 7"/>
                    <a:gd name="T3" fmla="*/ 0 h 4"/>
                    <a:gd name="T4" fmla="*/ 1 w 7"/>
                    <a:gd name="T5" fmla="*/ 1 h 4"/>
                    <a:gd name="T6" fmla="*/ 1 w 7"/>
                    <a:gd name="T7" fmla="*/ 4 h 4"/>
                    <a:gd name="T8" fmla="*/ 2 w 7"/>
                    <a:gd name="T9" fmla="*/ 4 h 4"/>
                    <a:gd name="T10" fmla="*/ 6 w 7"/>
                    <a:gd name="T11" fmla="*/ 1 h 4"/>
                    <a:gd name="T12" fmla="*/ 6 w 7"/>
                    <a:gd name="T13" fmla="*/ 1 h 4"/>
                    <a:gd name="T14" fmla="*/ 7 w 7"/>
                    <a:gd name="T15" fmla="*/ 0 h 4"/>
                    <a:gd name="T16" fmla="*/ 2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3" y="4"/>
                        <a:pt x="5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0"/>
                        <a:pt x="7" y="0"/>
                      </a:cubicBezTo>
                      <a:cubicBezTo>
                        <a:pt x="5" y="0"/>
                        <a:pt x="4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2" name="Freeform 1884"/>
                <p:cNvSpPr>
                  <a:spLocks/>
                </p:cNvSpPr>
                <p:nvPr/>
              </p:nvSpPr>
              <p:spPr bwMode="auto">
                <a:xfrm>
                  <a:off x="2010" y="2496"/>
                  <a:ext cx="26" cy="13"/>
                </a:xfrm>
                <a:custGeom>
                  <a:avLst/>
                  <a:gdLst>
                    <a:gd name="T0" fmla="*/ 27 w 28"/>
                    <a:gd name="T1" fmla="*/ 0 h 14"/>
                    <a:gd name="T2" fmla="*/ 16 w 28"/>
                    <a:gd name="T3" fmla="*/ 2 h 14"/>
                    <a:gd name="T4" fmla="*/ 15 w 28"/>
                    <a:gd name="T5" fmla="*/ 2 h 14"/>
                    <a:gd name="T6" fmla="*/ 14 w 28"/>
                    <a:gd name="T7" fmla="*/ 6 h 14"/>
                    <a:gd name="T8" fmla="*/ 13 w 28"/>
                    <a:gd name="T9" fmla="*/ 8 h 14"/>
                    <a:gd name="T10" fmla="*/ 4 w 28"/>
                    <a:gd name="T11" fmla="*/ 7 h 14"/>
                    <a:gd name="T12" fmla="*/ 0 w 28"/>
                    <a:gd name="T13" fmla="*/ 6 h 14"/>
                    <a:gd name="T14" fmla="*/ 2 w 28"/>
                    <a:gd name="T15" fmla="*/ 10 h 14"/>
                    <a:gd name="T16" fmla="*/ 4 w 28"/>
                    <a:gd name="T17" fmla="*/ 11 h 14"/>
                    <a:gd name="T18" fmla="*/ 5 w 28"/>
                    <a:gd name="T19" fmla="*/ 11 h 14"/>
                    <a:gd name="T20" fmla="*/ 8 w 28"/>
                    <a:gd name="T21" fmla="*/ 11 h 14"/>
                    <a:gd name="T22" fmla="*/ 12 w 28"/>
                    <a:gd name="T23" fmla="*/ 12 h 14"/>
                    <a:gd name="T24" fmla="*/ 14 w 28"/>
                    <a:gd name="T25" fmla="*/ 14 h 14"/>
                    <a:gd name="T26" fmla="*/ 13 w 28"/>
                    <a:gd name="T27" fmla="*/ 11 h 14"/>
                    <a:gd name="T28" fmla="*/ 21 w 28"/>
                    <a:gd name="T29" fmla="*/ 8 h 14"/>
                    <a:gd name="T30" fmla="*/ 26 w 28"/>
                    <a:gd name="T31" fmla="*/ 7 h 14"/>
                    <a:gd name="T32" fmla="*/ 27 w 28"/>
                    <a:gd name="T33" fmla="*/ 2 h 14"/>
                    <a:gd name="T34" fmla="*/ 27 w 28"/>
                    <a:gd name="T3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4">
                      <a:moveTo>
                        <a:pt x="27" y="0"/>
                      </a:moveTo>
                      <a:cubicBezTo>
                        <a:pt x="24" y="3"/>
                        <a:pt x="19" y="4"/>
                        <a:pt x="16" y="2"/>
                      </a:cubicBezTo>
                      <a:cubicBezTo>
                        <a:pt x="16" y="1"/>
                        <a:pt x="15" y="1"/>
                        <a:pt x="15" y="2"/>
                      </a:cubicBezTo>
                      <a:cubicBezTo>
                        <a:pt x="14" y="3"/>
                        <a:pt x="14" y="4"/>
                        <a:pt x="14" y="6"/>
                      </a:cubicBezTo>
                      <a:cubicBezTo>
                        <a:pt x="14" y="7"/>
                        <a:pt x="13" y="8"/>
                        <a:pt x="13" y="8"/>
                      </a:cubicBezTo>
                      <a:cubicBezTo>
                        <a:pt x="11" y="10"/>
                        <a:pt x="8" y="9"/>
                        <a:pt x="4" y="7"/>
                      </a:cubicBezTo>
                      <a:cubicBezTo>
                        <a:pt x="2" y="7"/>
                        <a:pt x="1" y="6"/>
                        <a:pt x="0" y="6"/>
                      </a:cubicBezTo>
                      <a:cubicBezTo>
                        <a:pt x="0" y="7"/>
                        <a:pt x="1" y="8"/>
                        <a:pt x="2" y="10"/>
                      </a:cubicBezTo>
                      <a:cubicBezTo>
                        <a:pt x="3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7" y="11"/>
                        <a:pt x="8" y="11"/>
                      </a:cubicBezTo>
                      <a:cubicBezTo>
                        <a:pt x="9" y="11"/>
                        <a:pt x="10" y="11"/>
                        <a:pt x="12" y="12"/>
                      </a:cubicBezTo>
                      <a:cubicBezTo>
                        <a:pt x="12" y="13"/>
                        <a:pt x="13" y="13"/>
                        <a:pt x="14" y="14"/>
                      </a:cubicBezTo>
                      <a:cubicBezTo>
                        <a:pt x="13" y="13"/>
                        <a:pt x="13" y="12"/>
                        <a:pt x="13" y="11"/>
                      </a:cubicBezTo>
                      <a:cubicBezTo>
                        <a:pt x="14" y="8"/>
                        <a:pt x="18" y="6"/>
                        <a:pt x="21" y="8"/>
                      </a:cubicBezTo>
                      <a:cubicBezTo>
                        <a:pt x="23" y="9"/>
                        <a:pt x="25" y="8"/>
                        <a:pt x="26" y="7"/>
                      </a:cubicBezTo>
                      <a:cubicBezTo>
                        <a:pt x="27" y="6"/>
                        <a:pt x="28" y="4"/>
                        <a:pt x="27" y="2"/>
                      </a:cubicBezTo>
                      <a:cubicBezTo>
                        <a:pt x="27" y="2"/>
                        <a:pt x="27" y="1"/>
                        <a:pt x="2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3" name="Freeform 1885"/>
                <p:cNvSpPr>
                  <a:spLocks/>
                </p:cNvSpPr>
                <p:nvPr/>
              </p:nvSpPr>
              <p:spPr bwMode="auto">
                <a:xfrm>
                  <a:off x="2004" y="2379"/>
                  <a:ext cx="3" cy="4"/>
                </a:xfrm>
                <a:custGeom>
                  <a:avLst/>
                  <a:gdLst>
                    <a:gd name="T0" fmla="*/ 2 w 3"/>
                    <a:gd name="T1" fmla="*/ 2 h 4"/>
                    <a:gd name="T2" fmla="*/ 0 w 3"/>
                    <a:gd name="T3" fmla="*/ 0 h 4"/>
                    <a:gd name="T4" fmla="*/ 1 w 3"/>
                    <a:gd name="T5" fmla="*/ 1 h 4"/>
                    <a:gd name="T6" fmla="*/ 3 w 3"/>
                    <a:gd name="T7" fmla="*/ 4 h 4"/>
                    <a:gd name="T8" fmla="*/ 2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2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2"/>
                        <a:pt x="2" y="3"/>
                        <a:pt x="3" y="4"/>
                      </a:cubicBezTo>
                      <a:cubicBezTo>
                        <a:pt x="3" y="3"/>
                        <a:pt x="3" y="3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4" name="Freeform 1886"/>
                <p:cNvSpPr>
                  <a:spLocks/>
                </p:cNvSpPr>
                <p:nvPr/>
              </p:nvSpPr>
              <p:spPr bwMode="auto">
                <a:xfrm>
                  <a:off x="2013" y="249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1 w 5"/>
                    <a:gd name="T3" fmla="*/ 3 h 5"/>
                    <a:gd name="T4" fmla="*/ 0 w 5"/>
                    <a:gd name="T5" fmla="*/ 5 h 5"/>
                    <a:gd name="T6" fmla="*/ 1 w 5"/>
                    <a:gd name="T7" fmla="*/ 4 h 5"/>
                    <a:gd name="T8" fmla="*/ 5 w 5"/>
                    <a:gd name="T9" fmla="*/ 1 h 5"/>
                    <a:gd name="T10" fmla="*/ 3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cubicBezTo>
                        <a:pt x="2" y="0"/>
                        <a:pt x="1" y="2"/>
                        <a:pt x="1" y="3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4"/>
                      </a:cubicBez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4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5" name="Freeform 1887"/>
                <p:cNvSpPr>
                  <a:spLocks/>
                </p:cNvSpPr>
                <p:nvPr/>
              </p:nvSpPr>
              <p:spPr bwMode="auto">
                <a:xfrm>
                  <a:off x="2042" y="2504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3 h 5"/>
                    <a:gd name="T4" fmla="*/ 1 w 2"/>
                    <a:gd name="T5" fmla="*/ 0 h 5"/>
                    <a:gd name="T6" fmla="*/ 1 w 2"/>
                    <a:gd name="T7" fmla="*/ 5 h 5"/>
                    <a:gd name="T8" fmla="*/ 2 w 2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1" y="5"/>
                        <a:pt x="1" y="4"/>
                        <a:pt x="1" y="3"/>
                      </a:cubicBezTo>
                      <a:cubicBezTo>
                        <a:pt x="1" y="2"/>
                        <a:pt x="1" y="0"/>
                        <a:pt x="1" y="0"/>
                      </a:cubicBezTo>
                      <a:cubicBezTo>
                        <a:pt x="0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6" name="Freeform 1888"/>
                <p:cNvSpPr>
                  <a:spLocks/>
                </p:cNvSpPr>
                <p:nvPr/>
              </p:nvSpPr>
              <p:spPr bwMode="auto">
                <a:xfrm>
                  <a:off x="1990" y="2052"/>
                  <a:ext cx="89" cy="478"/>
                </a:xfrm>
                <a:custGeom>
                  <a:avLst/>
                  <a:gdLst>
                    <a:gd name="T0" fmla="*/ 85 w 92"/>
                    <a:gd name="T1" fmla="*/ 60 h 500"/>
                    <a:gd name="T2" fmla="*/ 80 w 92"/>
                    <a:gd name="T3" fmla="*/ 39 h 500"/>
                    <a:gd name="T4" fmla="*/ 73 w 92"/>
                    <a:gd name="T5" fmla="*/ 15 h 500"/>
                    <a:gd name="T6" fmla="*/ 67 w 92"/>
                    <a:gd name="T7" fmla="*/ 0 h 500"/>
                    <a:gd name="T8" fmla="*/ 65 w 92"/>
                    <a:gd name="T9" fmla="*/ 6 h 500"/>
                    <a:gd name="T10" fmla="*/ 61 w 92"/>
                    <a:gd name="T11" fmla="*/ 10 h 500"/>
                    <a:gd name="T12" fmla="*/ 58 w 92"/>
                    <a:gd name="T13" fmla="*/ 79 h 500"/>
                    <a:gd name="T14" fmla="*/ 44 w 92"/>
                    <a:gd name="T15" fmla="*/ 133 h 500"/>
                    <a:gd name="T16" fmla="*/ 45 w 92"/>
                    <a:gd name="T17" fmla="*/ 182 h 500"/>
                    <a:gd name="T18" fmla="*/ 30 w 92"/>
                    <a:gd name="T19" fmla="*/ 229 h 500"/>
                    <a:gd name="T20" fmla="*/ 24 w 92"/>
                    <a:gd name="T21" fmla="*/ 259 h 500"/>
                    <a:gd name="T22" fmla="*/ 20 w 92"/>
                    <a:gd name="T23" fmla="*/ 293 h 500"/>
                    <a:gd name="T24" fmla="*/ 31 w 92"/>
                    <a:gd name="T25" fmla="*/ 298 h 500"/>
                    <a:gd name="T26" fmla="*/ 30 w 92"/>
                    <a:gd name="T27" fmla="*/ 317 h 500"/>
                    <a:gd name="T28" fmla="*/ 27 w 92"/>
                    <a:gd name="T29" fmla="*/ 338 h 500"/>
                    <a:gd name="T30" fmla="*/ 21 w 92"/>
                    <a:gd name="T31" fmla="*/ 353 h 500"/>
                    <a:gd name="T32" fmla="*/ 12 w 92"/>
                    <a:gd name="T33" fmla="*/ 357 h 500"/>
                    <a:gd name="T34" fmla="*/ 7 w 92"/>
                    <a:gd name="T35" fmla="*/ 362 h 500"/>
                    <a:gd name="T36" fmla="*/ 12 w 92"/>
                    <a:gd name="T37" fmla="*/ 368 h 500"/>
                    <a:gd name="T38" fmla="*/ 24 w 92"/>
                    <a:gd name="T39" fmla="*/ 388 h 500"/>
                    <a:gd name="T40" fmla="*/ 5 w 92"/>
                    <a:gd name="T41" fmla="*/ 389 h 500"/>
                    <a:gd name="T42" fmla="*/ 11 w 92"/>
                    <a:gd name="T43" fmla="*/ 390 h 500"/>
                    <a:gd name="T44" fmla="*/ 2 w 92"/>
                    <a:gd name="T45" fmla="*/ 410 h 500"/>
                    <a:gd name="T46" fmla="*/ 7 w 92"/>
                    <a:gd name="T47" fmla="*/ 413 h 500"/>
                    <a:gd name="T48" fmla="*/ 16 w 92"/>
                    <a:gd name="T49" fmla="*/ 411 h 500"/>
                    <a:gd name="T50" fmla="*/ 7 w 92"/>
                    <a:gd name="T51" fmla="*/ 429 h 500"/>
                    <a:gd name="T52" fmla="*/ 22 w 92"/>
                    <a:gd name="T53" fmla="*/ 435 h 500"/>
                    <a:gd name="T54" fmla="*/ 33 w 92"/>
                    <a:gd name="T55" fmla="*/ 445 h 500"/>
                    <a:gd name="T56" fmla="*/ 48 w 92"/>
                    <a:gd name="T57" fmla="*/ 459 h 500"/>
                    <a:gd name="T58" fmla="*/ 57 w 92"/>
                    <a:gd name="T59" fmla="*/ 466 h 500"/>
                    <a:gd name="T60" fmla="*/ 63 w 92"/>
                    <a:gd name="T61" fmla="*/ 475 h 500"/>
                    <a:gd name="T62" fmla="*/ 55 w 92"/>
                    <a:gd name="T63" fmla="*/ 483 h 500"/>
                    <a:gd name="T64" fmla="*/ 47 w 92"/>
                    <a:gd name="T65" fmla="*/ 482 h 500"/>
                    <a:gd name="T66" fmla="*/ 53 w 92"/>
                    <a:gd name="T67" fmla="*/ 492 h 500"/>
                    <a:gd name="T68" fmla="*/ 66 w 92"/>
                    <a:gd name="T69" fmla="*/ 497 h 500"/>
                    <a:gd name="T70" fmla="*/ 77 w 92"/>
                    <a:gd name="T71" fmla="*/ 495 h 500"/>
                    <a:gd name="T72" fmla="*/ 75 w 92"/>
                    <a:gd name="T73" fmla="*/ 494 h 500"/>
                    <a:gd name="T74" fmla="*/ 74 w 92"/>
                    <a:gd name="T75" fmla="*/ 492 h 500"/>
                    <a:gd name="T76" fmla="*/ 73 w 92"/>
                    <a:gd name="T77" fmla="*/ 486 h 500"/>
                    <a:gd name="T78" fmla="*/ 73 w 92"/>
                    <a:gd name="T79" fmla="*/ 476 h 500"/>
                    <a:gd name="T80" fmla="*/ 74 w 92"/>
                    <a:gd name="T81" fmla="*/ 458 h 500"/>
                    <a:gd name="T82" fmla="*/ 64 w 92"/>
                    <a:gd name="T83" fmla="*/ 450 h 500"/>
                    <a:gd name="T84" fmla="*/ 41 w 92"/>
                    <a:gd name="T85" fmla="*/ 449 h 500"/>
                    <a:gd name="T86" fmla="*/ 34 w 92"/>
                    <a:gd name="T87" fmla="*/ 443 h 500"/>
                    <a:gd name="T88" fmla="*/ 20 w 92"/>
                    <a:gd name="T89" fmla="*/ 409 h 500"/>
                    <a:gd name="T90" fmla="*/ 32 w 92"/>
                    <a:gd name="T91" fmla="*/ 382 h 500"/>
                    <a:gd name="T92" fmla="*/ 40 w 92"/>
                    <a:gd name="T93" fmla="*/ 365 h 500"/>
                    <a:gd name="T94" fmla="*/ 40 w 92"/>
                    <a:gd name="T95" fmla="*/ 345 h 500"/>
                    <a:gd name="T96" fmla="*/ 43 w 92"/>
                    <a:gd name="T97" fmla="*/ 338 h 500"/>
                    <a:gd name="T98" fmla="*/ 37 w 92"/>
                    <a:gd name="T99" fmla="*/ 319 h 500"/>
                    <a:gd name="T100" fmla="*/ 36 w 92"/>
                    <a:gd name="T101" fmla="*/ 285 h 500"/>
                    <a:gd name="T102" fmla="*/ 47 w 92"/>
                    <a:gd name="T103" fmla="*/ 258 h 500"/>
                    <a:gd name="T104" fmla="*/ 54 w 92"/>
                    <a:gd name="T105" fmla="*/ 225 h 500"/>
                    <a:gd name="T106" fmla="*/ 60 w 92"/>
                    <a:gd name="T107" fmla="*/ 197 h 500"/>
                    <a:gd name="T108" fmla="*/ 54 w 92"/>
                    <a:gd name="T109" fmla="*/ 160 h 500"/>
                    <a:gd name="T110" fmla="*/ 60 w 92"/>
                    <a:gd name="T111" fmla="*/ 140 h 500"/>
                    <a:gd name="T112" fmla="*/ 78 w 92"/>
                    <a:gd name="T113" fmla="*/ 107 h 500"/>
                    <a:gd name="T114" fmla="*/ 77 w 92"/>
                    <a:gd name="T115" fmla="*/ 84 h 500"/>
                    <a:gd name="T116" fmla="*/ 91 w 92"/>
                    <a:gd name="T117" fmla="*/ 68 h 500"/>
                    <a:gd name="T118" fmla="*/ 91 w 92"/>
                    <a:gd name="T119" fmla="*/ 64 h 500"/>
                    <a:gd name="T120" fmla="*/ 88 w 92"/>
                    <a:gd name="T121" fmla="*/ 62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" h="500">
                      <a:moveTo>
                        <a:pt x="88" y="62"/>
                      </a:move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7" y="62"/>
                        <a:pt x="87" y="62"/>
                        <a:pt x="86" y="62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5" y="61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59"/>
                        <a:pt x="85" y="58"/>
                        <a:pt x="85" y="56"/>
                      </a:cubicBezTo>
                      <a:cubicBezTo>
                        <a:pt x="84" y="53"/>
                        <a:pt x="84" y="50"/>
                        <a:pt x="83" y="49"/>
                      </a:cubicBezTo>
                      <a:cubicBezTo>
                        <a:pt x="81" y="47"/>
                        <a:pt x="81" y="44"/>
                        <a:pt x="80" y="42"/>
                      </a:cubicBezTo>
                      <a:cubicBezTo>
                        <a:pt x="80" y="41"/>
                        <a:pt x="80" y="39"/>
                        <a:pt x="80" y="39"/>
                      </a:cubicBezTo>
                      <a:cubicBezTo>
                        <a:pt x="77" y="37"/>
                        <a:pt x="74" y="34"/>
                        <a:pt x="74" y="30"/>
                      </a:cubicBezTo>
                      <a:cubicBezTo>
                        <a:pt x="73" y="28"/>
                        <a:pt x="74" y="27"/>
                        <a:pt x="75" y="26"/>
                      </a:cubicBezTo>
                      <a:cubicBezTo>
                        <a:pt x="76" y="26"/>
                        <a:pt x="76" y="25"/>
                        <a:pt x="76" y="23"/>
                      </a:cubicBezTo>
                      <a:cubicBezTo>
                        <a:pt x="76" y="22"/>
                        <a:pt x="76" y="20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5" y="17"/>
                        <a:pt x="74" y="16"/>
                        <a:pt x="73" y="15"/>
                      </a:cubicBezTo>
                      <a:cubicBezTo>
                        <a:pt x="70" y="12"/>
                        <a:pt x="71" y="9"/>
                        <a:pt x="71" y="7"/>
                      </a:cubicBezTo>
                      <a:cubicBezTo>
                        <a:pt x="71" y="5"/>
                        <a:pt x="71" y="4"/>
                        <a:pt x="70" y="3"/>
                      </a:cubicBezTo>
                      <a:cubicBezTo>
                        <a:pt x="70" y="2"/>
                        <a:pt x="69" y="2"/>
                        <a:pt x="69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1"/>
                        <a:pt x="67" y="1"/>
                        <a:pt x="67" y="2"/>
                      </a:cubicBezTo>
                      <a:cubicBezTo>
                        <a:pt x="67" y="2"/>
                        <a:pt x="66" y="2"/>
                        <a:pt x="66" y="3"/>
                      </a:cubicBezTo>
                      <a:cubicBezTo>
                        <a:pt x="66" y="3"/>
                        <a:pt x="66" y="3"/>
                        <a:pt x="66" y="4"/>
                      </a:cubicBezTo>
                      <a:cubicBezTo>
                        <a:pt x="66" y="4"/>
                        <a:pt x="65" y="5"/>
                        <a:pt x="65" y="5"/>
                      </a:cubicBezTo>
                      <a:cubicBezTo>
                        <a:pt x="65" y="5"/>
                        <a:pt x="65" y="5"/>
                        <a:pt x="65" y="6"/>
                      </a:cubicBezTo>
                      <a:cubicBezTo>
                        <a:pt x="64" y="6"/>
                        <a:pt x="63" y="7"/>
                        <a:pt x="63" y="7"/>
                      </a:cubicBezTo>
                      <a:cubicBezTo>
                        <a:pt x="63" y="7"/>
                        <a:pt x="62" y="7"/>
                        <a:pt x="62" y="7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62" y="7"/>
                        <a:pt x="62" y="8"/>
                        <a:pt x="61" y="8"/>
                      </a:cubicBezTo>
                      <a:cubicBezTo>
                        <a:pt x="61" y="8"/>
                        <a:pt x="61" y="8"/>
                        <a:pt x="61" y="8"/>
                      </a:cubicBezTo>
                      <a:cubicBezTo>
                        <a:pt x="61" y="9"/>
                        <a:pt x="61" y="9"/>
                        <a:pt x="61" y="10"/>
                      </a:cubicBezTo>
                      <a:cubicBezTo>
                        <a:pt x="61" y="12"/>
                        <a:pt x="61" y="15"/>
                        <a:pt x="61" y="16"/>
                      </a:cubicBezTo>
                      <a:cubicBezTo>
                        <a:pt x="63" y="21"/>
                        <a:pt x="64" y="39"/>
                        <a:pt x="62" y="47"/>
                      </a:cubicBezTo>
                      <a:cubicBezTo>
                        <a:pt x="61" y="54"/>
                        <a:pt x="59" y="60"/>
                        <a:pt x="58" y="64"/>
                      </a:cubicBezTo>
                      <a:cubicBezTo>
                        <a:pt x="57" y="65"/>
                        <a:pt x="57" y="65"/>
                        <a:pt x="58" y="66"/>
                      </a:cubicBezTo>
                      <a:cubicBezTo>
                        <a:pt x="60" y="68"/>
                        <a:pt x="60" y="70"/>
                        <a:pt x="59" y="71"/>
                      </a:cubicBezTo>
                      <a:cubicBezTo>
                        <a:pt x="58" y="72"/>
                        <a:pt x="58" y="75"/>
                        <a:pt x="58" y="79"/>
                      </a:cubicBezTo>
                      <a:cubicBezTo>
                        <a:pt x="58" y="81"/>
                        <a:pt x="58" y="83"/>
                        <a:pt x="58" y="85"/>
                      </a:cubicBezTo>
                      <a:cubicBezTo>
                        <a:pt x="58" y="90"/>
                        <a:pt x="56" y="97"/>
                        <a:pt x="55" y="103"/>
                      </a:cubicBezTo>
                      <a:cubicBezTo>
                        <a:pt x="54" y="106"/>
                        <a:pt x="53" y="109"/>
                        <a:pt x="53" y="111"/>
                      </a:cubicBezTo>
                      <a:cubicBezTo>
                        <a:pt x="53" y="113"/>
                        <a:pt x="52" y="115"/>
                        <a:pt x="51" y="116"/>
                      </a:cubicBezTo>
                      <a:cubicBezTo>
                        <a:pt x="50" y="118"/>
                        <a:pt x="50" y="120"/>
                        <a:pt x="50" y="122"/>
                      </a:cubicBezTo>
                      <a:cubicBezTo>
                        <a:pt x="50" y="127"/>
                        <a:pt x="47" y="131"/>
                        <a:pt x="44" y="133"/>
                      </a:cubicBezTo>
                      <a:cubicBezTo>
                        <a:pt x="44" y="134"/>
                        <a:pt x="46" y="136"/>
                        <a:pt x="46" y="138"/>
                      </a:cubicBezTo>
                      <a:cubicBezTo>
                        <a:pt x="48" y="141"/>
                        <a:pt x="49" y="143"/>
                        <a:pt x="49" y="146"/>
                      </a:cubicBezTo>
                      <a:cubicBezTo>
                        <a:pt x="49" y="148"/>
                        <a:pt x="48" y="149"/>
                        <a:pt x="47" y="151"/>
                      </a:cubicBezTo>
                      <a:cubicBezTo>
                        <a:pt x="45" y="153"/>
                        <a:pt x="44" y="154"/>
                        <a:pt x="45" y="157"/>
                      </a:cubicBezTo>
                      <a:cubicBezTo>
                        <a:pt x="46" y="164"/>
                        <a:pt x="45" y="174"/>
                        <a:pt x="45" y="179"/>
                      </a:cubicBezTo>
                      <a:cubicBezTo>
                        <a:pt x="45" y="181"/>
                        <a:pt x="45" y="182"/>
                        <a:pt x="45" y="182"/>
                      </a:cubicBezTo>
                      <a:cubicBezTo>
                        <a:pt x="45" y="184"/>
                        <a:pt x="44" y="185"/>
                        <a:pt x="43" y="186"/>
                      </a:cubicBezTo>
                      <a:cubicBezTo>
                        <a:pt x="43" y="187"/>
                        <a:pt x="42" y="188"/>
                        <a:pt x="42" y="190"/>
                      </a:cubicBezTo>
                      <a:cubicBezTo>
                        <a:pt x="43" y="193"/>
                        <a:pt x="42" y="195"/>
                        <a:pt x="41" y="197"/>
                      </a:cubicBezTo>
                      <a:cubicBezTo>
                        <a:pt x="40" y="199"/>
                        <a:pt x="39" y="201"/>
                        <a:pt x="38" y="204"/>
                      </a:cubicBezTo>
                      <a:cubicBezTo>
                        <a:pt x="38" y="210"/>
                        <a:pt x="34" y="218"/>
                        <a:pt x="32" y="224"/>
                      </a:cubicBezTo>
                      <a:cubicBezTo>
                        <a:pt x="31" y="226"/>
                        <a:pt x="30" y="227"/>
                        <a:pt x="30" y="229"/>
                      </a:cubicBezTo>
                      <a:cubicBezTo>
                        <a:pt x="29" y="230"/>
                        <a:pt x="29" y="232"/>
                        <a:pt x="28" y="233"/>
                      </a:cubicBezTo>
                      <a:cubicBezTo>
                        <a:pt x="27" y="236"/>
                        <a:pt x="26" y="239"/>
                        <a:pt x="22" y="239"/>
                      </a:cubicBezTo>
                      <a:cubicBezTo>
                        <a:pt x="22" y="239"/>
                        <a:pt x="22" y="239"/>
                        <a:pt x="22" y="239"/>
                      </a:cubicBezTo>
                      <a:cubicBezTo>
                        <a:pt x="22" y="240"/>
                        <a:pt x="21" y="241"/>
                        <a:pt x="23" y="245"/>
                      </a:cubicBezTo>
                      <a:cubicBezTo>
                        <a:pt x="24" y="247"/>
                        <a:pt x="24" y="250"/>
                        <a:pt x="23" y="252"/>
                      </a:cubicBezTo>
                      <a:cubicBezTo>
                        <a:pt x="23" y="255"/>
                        <a:pt x="23" y="257"/>
                        <a:pt x="24" y="259"/>
                      </a:cubicBezTo>
                      <a:cubicBezTo>
                        <a:pt x="27" y="264"/>
                        <a:pt x="26" y="267"/>
                        <a:pt x="25" y="271"/>
                      </a:cubicBezTo>
                      <a:cubicBezTo>
                        <a:pt x="25" y="272"/>
                        <a:pt x="25" y="272"/>
                        <a:pt x="25" y="272"/>
                      </a:cubicBezTo>
                      <a:cubicBezTo>
                        <a:pt x="24" y="274"/>
                        <a:pt x="23" y="275"/>
                        <a:pt x="23" y="276"/>
                      </a:cubicBezTo>
                      <a:cubicBezTo>
                        <a:pt x="22" y="278"/>
                        <a:pt x="21" y="279"/>
                        <a:pt x="21" y="281"/>
                      </a:cubicBezTo>
                      <a:cubicBezTo>
                        <a:pt x="21" y="283"/>
                        <a:pt x="21" y="285"/>
                        <a:pt x="20" y="286"/>
                      </a:cubicBezTo>
                      <a:cubicBezTo>
                        <a:pt x="19" y="289"/>
                        <a:pt x="19" y="291"/>
                        <a:pt x="20" y="293"/>
                      </a:cubicBezTo>
                      <a:cubicBezTo>
                        <a:pt x="21" y="295"/>
                        <a:pt x="21" y="297"/>
                        <a:pt x="21" y="298"/>
                      </a:cubicBezTo>
                      <a:cubicBezTo>
                        <a:pt x="22" y="298"/>
                        <a:pt x="22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3" y="297"/>
                        <a:pt x="23" y="295"/>
                        <a:pt x="26" y="294"/>
                      </a:cubicBezTo>
                      <a:cubicBezTo>
                        <a:pt x="28" y="293"/>
                        <a:pt x="29" y="294"/>
                        <a:pt x="30" y="295"/>
                      </a:cubicBezTo>
                      <a:cubicBezTo>
                        <a:pt x="31" y="296"/>
                        <a:pt x="31" y="297"/>
                        <a:pt x="31" y="298"/>
                      </a:cubicBezTo>
                      <a:cubicBezTo>
                        <a:pt x="31" y="298"/>
                        <a:pt x="31" y="298"/>
                        <a:pt x="31" y="298"/>
                      </a:cubicBezTo>
                      <a:cubicBezTo>
                        <a:pt x="33" y="299"/>
                        <a:pt x="34" y="300"/>
                        <a:pt x="34" y="302"/>
                      </a:cubicBezTo>
                      <a:cubicBezTo>
                        <a:pt x="35" y="303"/>
                        <a:pt x="34" y="305"/>
                        <a:pt x="31" y="307"/>
                      </a:cubicBezTo>
                      <a:cubicBezTo>
                        <a:pt x="31" y="307"/>
                        <a:pt x="31" y="308"/>
                        <a:pt x="31" y="310"/>
                      </a:cubicBezTo>
                      <a:cubicBezTo>
                        <a:pt x="32" y="312"/>
                        <a:pt x="32" y="314"/>
                        <a:pt x="31" y="316"/>
                      </a:cubicBezTo>
                      <a:cubicBezTo>
                        <a:pt x="30" y="317"/>
                        <a:pt x="30" y="317"/>
                        <a:pt x="30" y="317"/>
                      </a:cubicBezTo>
                      <a:cubicBezTo>
                        <a:pt x="29" y="319"/>
                        <a:pt x="28" y="321"/>
                        <a:pt x="28" y="323"/>
                      </a:cubicBezTo>
                      <a:cubicBezTo>
                        <a:pt x="30" y="326"/>
                        <a:pt x="29" y="327"/>
                        <a:pt x="28" y="328"/>
                      </a:cubicBezTo>
                      <a:cubicBezTo>
                        <a:pt x="27" y="329"/>
                        <a:pt x="27" y="330"/>
                        <a:pt x="27" y="331"/>
                      </a:cubicBezTo>
                      <a:cubicBezTo>
                        <a:pt x="27" y="333"/>
                        <a:pt x="27" y="333"/>
                        <a:pt x="27" y="334"/>
                      </a:cubicBezTo>
                      <a:cubicBezTo>
                        <a:pt x="28" y="335"/>
                        <a:pt x="28" y="337"/>
                        <a:pt x="27" y="338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8" y="339"/>
                        <a:pt x="28" y="340"/>
                        <a:pt x="27" y="342"/>
                      </a:cubicBezTo>
                      <a:cubicBezTo>
                        <a:pt x="27" y="342"/>
                        <a:pt x="27" y="343"/>
                        <a:pt x="26" y="343"/>
                      </a:cubicBezTo>
                      <a:cubicBezTo>
                        <a:pt x="26" y="344"/>
                        <a:pt x="27" y="346"/>
                        <a:pt x="27" y="347"/>
                      </a:cubicBezTo>
                      <a:cubicBezTo>
                        <a:pt x="28" y="348"/>
                        <a:pt x="28" y="349"/>
                        <a:pt x="27" y="350"/>
                      </a:cubicBezTo>
                      <a:cubicBezTo>
                        <a:pt x="27" y="352"/>
                        <a:pt x="25" y="352"/>
                        <a:pt x="24" y="352"/>
                      </a:cubicBezTo>
                      <a:cubicBezTo>
                        <a:pt x="23" y="352"/>
                        <a:pt x="22" y="352"/>
                        <a:pt x="21" y="353"/>
                      </a:cubicBezTo>
                      <a:cubicBezTo>
                        <a:pt x="21" y="353"/>
                        <a:pt x="21" y="353"/>
                        <a:pt x="21" y="353"/>
                      </a:cubicBezTo>
                      <a:cubicBezTo>
                        <a:pt x="21" y="353"/>
                        <a:pt x="21" y="353"/>
                        <a:pt x="22" y="354"/>
                      </a:cubicBezTo>
                      <a:cubicBezTo>
                        <a:pt x="22" y="355"/>
                        <a:pt x="24" y="357"/>
                        <a:pt x="22" y="360"/>
                      </a:cubicBezTo>
                      <a:cubicBezTo>
                        <a:pt x="22" y="361"/>
                        <a:pt x="21" y="362"/>
                        <a:pt x="19" y="362"/>
                      </a:cubicBezTo>
                      <a:cubicBezTo>
                        <a:pt x="17" y="362"/>
                        <a:pt x="15" y="359"/>
                        <a:pt x="13" y="358"/>
                      </a:cubicBezTo>
                      <a:cubicBezTo>
                        <a:pt x="12" y="357"/>
                        <a:pt x="12" y="357"/>
                        <a:pt x="12" y="357"/>
                      </a:cubicBezTo>
                      <a:cubicBezTo>
                        <a:pt x="11" y="357"/>
                        <a:pt x="11" y="356"/>
                        <a:pt x="11" y="355"/>
                      </a:cubicBezTo>
                      <a:cubicBezTo>
                        <a:pt x="11" y="355"/>
                        <a:pt x="11" y="355"/>
                        <a:pt x="11" y="355"/>
                      </a:cubicBezTo>
                      <a:cubicBezTo>
                        <a:pt x="10" y="356"/>
                        <a:pt x="9" y="356"/>
                        <a:pt x="8" y="357"/>
                      </a:cubicBezTo>
                      <a:cubicBezTo>
                        <a:pt x="7" y="357"/>
                        <a:pt x="6" y="357"/>
                        <a:pt x="5" y="358"/>
                      </a:cubicBezTo>
                      <a:cubicBezTo>
                        <a:pt x="5" y="358"/>
                        <a:pt x="6" y="359"/>
                        <a:pt x="6" y="359"/>
                      </a:cubicBezTo>
                      <a:cubicBezTo>
                        <a:pt x="6" y="360"/>
                        <a:pt x="7" y="361"/>
                        <a:pt x="7" y="362"/>
                      </a:cubicBezTo>
                      <a:cubicBezTo>
                        <a:pt x="7" y="363"/>
                        <a:pt x="6" y="363"/>
                        <a:pt x="5" y="364"/>
                      </a:cubicBezTo>
                      <a:cubicBezTo>
                        <a:pt x="4" y="364"/>
                        <a:pt x="3" y="364"/>
                        <a:pt x="3" y="365"/>
                      </a:cubicBezTo>
                      <a:cubicBezTo>
                        <a:pt x="5" y="365"/>
                        <a:pt x="6" y="366"/>
                        <a:pt x="7" y="368"/>
                      </a:cubicBezTo>
                      <a:cubicBezTo>
                        <a:pt x="7" y="368"/>
                        <a:pt x="7" y="369"/>
                        <a:pt x="7" y="369"/>
                      </a:cubicBezTo>
                      <a:cubicBezTo>
                        <a:pt x="7" y="369"/>
                        <a:pt x="7" y="368"/>
                        <a:pt x="7" y="368"/>
                      </a:cubicBezTo>
                      <a:cubicBezTo>
                        <a:pt x="9" y="368"/>
                        <a:pt x="10" y="368"/>
                        <a:pt x="12" y="368"/>
                      </a:cubicBezTo>
                      <a:cubicBezTo>
                        <a:pt x="15" y="369"/>
                        <a:pt x="16" y="371"/>
                        <a:pt x="16" y="374"/>
                      </a:cubicBezTo>
                      <a:cubicBezTo>
                        <a:pt x="16" y="376"/>
                        <a:pt x="15" y="378"/>
                        <a:pt x="13" y="378"/>
                      </a:cubicBezTo>
                      <a:cubicBezTo>
                        <a:pt x="12" y="378"/>
                        <a:pt x="11" y="380"/>
                        <a:pt x="11" y="382"/>
                      </a:cubicBezTo>
                      <a:cubicBezTo>
                        <a:pt x="11" y="382"/>
                        <a:pt x="13" y="382"/>
                        <a:pt x="15" y="382"/>
                      </a:cubicBezTo>
                      <a:cubicBezTo>
                        <a:pt x="17" y="382"/>
                        <a:pt x="19" y="381"/>
                        <a:pt x="20" y="382"/>
                      </a:cubicBezTo>
                      <a:cubicBezTo>
                        <a:pt x="23" y="383"/>
                        <a:pt x="24" y="385"/>
                        <a:pt x="24" y="388"/>
                      </a:cubicBezTo>
                      <a:cubicBezTo>
                        <a:pt x="23" y="389"/>
                        <a:pt x="22" y="391"/>
                        <a:pt x="21" y="391"/>
                      </a:cubicBezTo>
                      <a:cubicBezTo>
                        <a:pt x="20" y="391"/>
                        <a:pt x="19" y="390"/>
                        <a:pt x="18" y="390"/>
                      </a:cubicBezTo>
                      <a:cubicBezTo>
                        <a:pt x="17" y="388"/>
                        <a:pt x="15" y="387"/>
                        <a:pt x="15" y="387"/>
                      </a:cubicBezTo>
                      <a:cubicBezTo>
                        <a:pt x="14" y="387"/>
                        <a:pt x="14" y="387"/>
                        <a:pt x="14" y="387"/>
                      </a:cubicBezTo>
                      <a:cubicBezTo>
                        <a:pt x="13" y="390"/>
                        <a:pt x="11" y="390"/>
                        <a:pt x="10" y="390"/>
                      </a:cubicBezTo>
                      <a:cubicBezTo>
                        <a:pt x="8" y="390"/>
                        <a:pt x="7" y="390"/>
                        <a:pt x="5" y="389"/>
                      </a:cubicBezTo>
                      <a:cubicBezTo>
                        <a:pt x="5" y="389"/>
                        <a:pt x="5" y="389"/>
                        <a:pt x="5" y="389"/>
                      </a:cubicBezTo>
                      <a:cubicBezTo>
                        <a:pt x="4" y="389"/>
                        <a:pt x="1" y="391"/>
                        <a:pt x="0" y="392"/>
                      </a:cubicBezTo>
                      <a:cubicBezTo>
                        <a:pt x="1" y="393"/>
                        <a:pt x="2" y="395"/>
                        <a:pt x="2" y="396"/>
                      </a:cubicBezTo>
                      <a:cubicBezTo>
                        <a:pt x="3" y="396"/>
                        <a:pt x="3" y="396"/>
                        <a:pt x="3" y="396"/>
                      </a:cubicBezTo>
                      <a:cubicBezTo>
                        <a:pt x="4" y="396"/>
                        <a:pt x="6" y="395"/>
                        <a:pt x="6" y="394"/>
                      </a:cubicBezTo>
                      <a:cubicBezTo>
                        <a:pt x="7" y="392"/>
                        <a:pt x="9" y="390"/>
                        <a:pt x="11" y="390"/>
                      </a:cubicBezTo>
                      <a:cubicBezTo>
                        <a:pt x="11" y="390"/>
                        <a:pt x="14" y="391"/>
                        <a:pt x="15" y="395"/>
                      </a:cubicBezTo>
                      <a:cubicBezTo>
                        <a:pt x="15" y="399"/>
                        <a:pt x="11" y="400"/>
                        <a:pt x="10" y="400"/>
                      </a:cubicBezTo>
                      <a:cubicBezTo>
                        <a:pt x="10" y="400"/>
                        <a:pt x="9" y="401"/>
                        <a:pt x="9" y="401"/>
                      </a:cubicBezTo>
                      <a:cubicBezTo>
                        <a:pt x="8" y="403"/>
                        <a:pt x="6" y="406"/>
                        <a:pt x="2" y="408"/>
                      </a:cubicBezTo>
                      <a:cubicBezTo>
                        <a:pt x="2" y="409"/>
                        <a:pt x="2" y="409"/>
                        <a:pt x="2" y="409"/>
                      </a:cubicBezTo>
                      <a:cubicBezTo>
                        <a:pt x="2" y="409"/>
                        <a:pt x="2" y="410"/>
                        <a:pt x="2" y="410"/>
                      </a:cubicBezTo>
                      <a:cubicBezTo>
                        <a:pt x="3" y="409"/>
                        <a:pt x="4" y="409"/>
                        <a:pt x="4" y="409"/>
                      </a:cubicBezTo>
                      <a:cubicBezTo>
                        <a:pt x="5" y="409"/>
                        <a:pt x="5" y="409"/>
                        <a:pt x="5" y="409"/>
                      </a:cubicBezTo>
                      <a:cubicBezTo>
                        <a:pt x="6" y="410"/>
                        <a:pt x="6" y="410"/>
                        <a:pt x="6" y="410"/>
                      </a:cubicBezTo>
                      <a:cubicBezTo>
                        <a:pt x="7" y="411"/>
                        <a:pt x="6" y="412"/>
                        <a:pt x="6" y="412"/>
                      </a:cubicBezTo>
                      <a:cubicBezTo>
                        <a:pt x="6" y="413"/>
                        <a:pt x="6" y="413"/>
                        <a:pt x="6" y="413"/>
                      </a:cubicBezTo>
                      <a:cubicBezTo>
                        <a:pt x="7" y="413"/>
                        <a:pt x="7" y="413"/>
                        <a:pt x="7" y="413"/>
                      </a:cubicBezTo>
                      <a:cubicBezTo>
                        <a:pt x="7" y="413"/>
                        <a:pt x="8" y="413"/>
                        <a:pt x="8" y="413"/>
                      </a:cubicBezTo>
                      <a:cubicBezTo>
                        <a:pt x="8" y="412"/>
                        <a:pt x="8" y="412"/>
                        <a:pt x="8" y="411"/>
                      </a:cubicBezTo>
                      <a:cubicBezTo>
                        <a:pt x="7" y="409"/>
                        <a:pt x="8" y="406"/>
                        <a:pt x="9" y="404"/>
                      </a:cubicBezTo>
                      <a:cubicBezTo>
                        <a:pt x="10" y="403"/>
                        <a:pt x="11" y="402"/>
                        <a:pt x="13" y="402"/>
                      </a:cubicBezTo>
                      <a:cubicBezTo>
                        <a:pt x="13" y="402"/>
                        <a:pt x="15" y="403"/>
                        <a:pt x="16" y="404"/>
                      </a:cubicBezTo>
                      <a:cubicBezTo>
                        <a:pt x="19" y="407"/>
                        <a:pt x="17" y="410"/>
                        <a:pt x="16" y="411"/>
                      </a:cubicBezTo>
                      <a:cubicBezTo>
                        <a:pt x="15" y="412"/>
                        <a:pt x="15" y="413"/>
                        <a:pt x="15" y="413"/>
                      </a:cubicBezTo>
                      <a:cubicBezTo>
                        <a:pt x="15" y="415"/>
                        <a:pt x="14" y="416"/>
                        <a:pt x="14" y="418"/>
                      </a:cubicBezTo>
                      <a:cubicBezTo>
                        <a:pt x="14" y="419"/>
                        <a:pt x="13" y="421"/>
                        <a:pt x="13" y="422"/>
                      </a:cubicBezTo>
                      <a:cubicBezTo>
                        <a:pt x="13" y="424"/>
                        <a:pt x="11" y="425"/>
                        <a:pt x="10" y="425"/>
                      </a:cubicBezTo>
                      <a:cubicBezTo>
                        <a:pt x="10" y="426"/>
                        <a:pt x="10" y="426"/>
                        <a:pt x="10" y="426"/>
                      </a:cubicBezTo>
                      <a:cubicBezTo>
                        <a:pt x="10" y="428"/>
                        <a:pt x="9" y="429"/>
                        <a:pt x="7" y="429"/>
                      </a:cubicBezTo>
                      <a:cubicBezTo>
                        <a:pt x="8" y="431"/>
                        <a:pt x="7" y="432"/>
                        <a:pt x="7" y="432"/>
                      </a:cubicBezTo>
                      <a:cubicBezTo>
                        <a:pt x="8" y="432"/>
                        <a:pt x="9" y="432"/>
                        <a:pt x="11" y="432"/>
                      </a:cubicBezTo>
                      <a:cubicBezTo>
                        <a:pt x="12" y="432"/>
                        <a:pt x="12" y="433"/>
                        <a:pt x="13" y="433"/>
                      </a:cubicBezTo>
                      <a:cubicBezTo>
                        <a:pt x="13" y="433"/>
                        <a:pt x="13" y="433"/>
                        <a:pt x="13" y="433"/>
                      </a:cubicBezTo>
                      <a:cubicBezTo>
                        <a:pt x="13" y="433"/>
                        <a:pt x="14" y="433"/>
                        <a:pt x="15" y="432"/>
                      </a:cubicBezTo>
                      <a:cubicBezTo>
                        <a:pt x="18" y="431"/>
                        <a:pt x="21" y="433"/>
                        <a:pt x="22" y="435"/>
                      </a:cubicBezTo>
                      <a:cubicBezTo>
                        <a:pt x="22" y="437"/>
                        <a:pt x="21" y="439"/>
                        <a:pt x="19" y="440"/>
                      </a:cubicBezTo>
                      <a:cubicBezTo>
                        <a:pt x="18" y="440"/>
                        <a:pt x="18" y="440"/>
                        <a:pt x="17" y="440"/>
                      </a:cubicBezTo>
                      <a:cubicBezTo>
                        <a:pt x="19" y="440"/>
                        <a:pt x="21" y="441"/>
                        <a:pt x="21" y="443"/>
                      </a:cubicBezTo>
                      <a:cubicBezTo>
                        <a:pt x="21" y="443"/>
                        <a:pt x="21" y="443"/>
                        <a:pt x="21" y="443"/>
                      </a:cubicBezTo>
                      <a:cubicBezTo>
                        <a:pt x="22" y="440"/>
                        <a:pt x="23" y="439"/>
                        <a:pt x="25" y="439"/>
                      </a:cubicBezTo>
                      <a:cubicBezTo>
                        <a:pt x="28" y="439"/>
                        <a:pt x="32" y="442"/>
                        <a:pt x="33" y="445"/>
                      </a:cubicBezTo>
                      <a:cubicBezTo>
                        <a:pt x="33" y="446"/>
                        <a:pt x="33" y="447"/>
                        <a:pt x="32" y="448"/>
                      </a:cubicBezTo>
                      <a:cubicBezTo>
                        <a:pt x="32" y="449"/>
                        <a:pt x="31" y="449"/>
                        <a:pt x="30" y="450"/>
                      </a:cubicBezTo>
                      <a:cubicBezTo>
                        <a:pt x="31" y="449"/>
                        <a:pt x="32" y="449"/>
                        <a:pt x="33" y="449"/>
                      </a:cubicBezTo>
                      <a:cubicBezTo>
                        <a:pt x="36" y="449"/>
                        <a:pt x="44" y="450"/>
                        <a:pt x="45" y="454"/>
                      </a:cubicBezTo>
                      <a:cubicBezTo>
                        <a:pt x="45" y="455"/>
                        <a:pt x="45" y="456"/>
                        <a:pt x="45" y="456"/>
                      </a:cubicBezTo>
                      <a:cubicBezTo>
                        <a:pt x="46" y="456"/>
                        <a:pt x="47" y="457"/>
                        <a:pt x="48" y="459"/>
                      </a:cubicBezTo>
                      <a:cubicBezTo>
                        <a:pt x="48" y="459"/>
                        <a:pt x="48" y="459"/>
                        <a:pt x="48" y="460"/>
                      </a:cubicBezTo>
                      <a:cubicBezTo>
                        <a:pt x="51" y="456"/>
                        <a:pt x="56" y="454"/>
                        <a:pt x="59" y="453"/>
                      </a:cubicBezTo>
                      <a:cubicBezTo>
                        <a:pt x="62" y="452"/>
                        <a:pt x="64" y="454"/>
                        <a:pt x="64" y="455"/>
                      </a:cubicBezTo>
                      <a:cubicBezTo>
                        <a:pt x="65" y="458"/>
                        <a:pt x="62" y="461"/>
                        <a:pt x="58" y="463"/>
                      </a:cubicBezTo>
                      <a:cubicBezTo>
                        <a:pt x="56" y="463"/>
                        <a:pt x="56" y="464"/>
                        <a:pt x="56" y="464"/>
                      </a:cubicBezTo>
                      <a:cubicBezTo>
                        <a:pt x="56" y="464"/>
                        <a:pt x="56" y="464"/>
                        <a:pt x="57" y="466"/>
                      </a:cubicBezTo>
                      <a:cubicBezTo>
                        <a:pt x="58" y="467"/>
                        <a:pt x="60" y="466"/>
                        <a:pt x="61" y="466"/>
                      </a:cubicBezTo>
                      <a:cubicBezTo>
                        <a:pt x="63" y="465"/>
                        <a:pt x="66" y="464"/>
                        <a:pt x="68" y="466"/>
                      </a:cubicBezTo>
                      <a:cubicBezTo>
                        <a:pt x="69" y="467"/>
                        <a:pt x="69" y="469"/>
                        <a:pt x="69" y="469"/>
                      </a:cubicBezTo>
                      <a:cubicBezTo>
                        <a:pt x="68" y="471"/>
                        <a:pt x="66" y="472"/>
                        <a:pt x="65" y="472"/>
                      </a:cubicBezTo>
                      <a:cubicBezTo>
                        <a:pt x="64" y="473"/>
                        <a:pt x="62" y="473"/>
                        <a:pt x="62" y="473"/>
                      </a:cubicBezTo>
                      <a:cubicBezTo>
                        <a:pt x="62" y="474"/>
                        <a:pt x="62" y="475"/>
                        <a:pt x="63" y="475"/>
                      </a:cubicBezTo>
                      <a:cubicBezTo>
                        <a:pt x="63" y="477"/>
                        <a:pt x="64" y="478"/>
                        <a:pt x="64" y="480"/>
                      </a:cubicBezTo>
                      <a:cubicBezTo>
                        <a:pt x="63" y="481"/>
                        <a:pt x="63" y="482"/>
                        <a:pt x="61" y="482"/>
                      </a:cubicBezTo>
                      <a:cubicBezTo>
                        <a:pt x="61" y="483"/>
                        <a:pt x="60" y="483"/>
                        <a:pt x="59" y="483"/>
                      </a:cubicBezTo>
                      <a:cubicBezTo>
                        <a:pt x="58" y="483"/>
                        <a:pt x="57" y="482"/>
                        <a:pt x="56" y="480"/>
                      </a:cubicBezTo>
                      <a:cubicBezTo>
                        <a:pt x="56" y="481"/>
                        <a:pt x="56" y="481"/>
                        <a:pt x="56" y="482"/>
                      </a:cubicBezTo>
                      <a:cubicBezTo>
                        <a:pt x="55" y="483"/>
                        <a:pt x="55" y="483"/>
                        <a:pt x="55" y="483"/>
                      </a:cubicBezTo>
                      <a:cubicBezTo>
                        <a:pt x="54" y="483"/>
                        <a:pt x="54" y="483"/>
                        <a:pt x="54" y="483"/>
                      </a:cubicBezTo>
                      <a:cubicBezTo>
                        <a:pt x="52" y="483"/>
                        <a:pt x="49" y="480"/>
                        <a:pt x="46" y="478"/>
                      </a:cubicBezTo>
                      <a:cubicBezTo>
                        <a:pt x="46" y="478"/>
                        <a:pt x="46" y="477"/>
                        <a:pt x="46" y="477"/>
                      </a:cubicBezTo>
                      <a:cubicBezTo>
                        <a:pt x="46" y="478"/>
                        <a:pt x="46" y="478"/>
                        <a:pt x="46" y="478"/>
                      </a:cubicBezTo>
                      <a:cubicBezTo>
                        <a:pt x="46" y="478"/>
                        <a:pt x="46" y="479"/>
                        <a:pt x="46" y="479"/>
                      </a:cubicBezTo>
                      <a:cubicBezTo>
                        <a:pt x="47" y="480"/>
                        <a:pt x="48" y="481"/>
                        <a:pt x="47" y="482"/>
                      </a:cubicBezTo>
                      <a:cubicBezTo>
                        <a:pt x="47" y="484"/>
                        <a:pt x="45" y="484"/>
                        <a:pt x="44" y="484"/>
                      </a:cubicBezTo>
                      <a:cubicBezTo>
                        <a:pt x="41" y="484"/>
                        <a:pt x="41" y="485"/>
                        <a:pt x="41" y="485"/>
                      </a:cubicBezTo>
                      <a:cubicBezTo>
                        <a:pt x="41" y="485"/>
                        <a:pt x="41" y="485"/>
                        <a:pt x="41" y="485"/>
                      </a:cubicBezTo>
                      <a:cubicBezTo>
                        <a:pt x="41" y="485"/>
                        <a:pt x="42" y="485"/>
                        <a:pt x="42" y="485"/>
                      </a:cubicBezTo>
                      <a:cubicBezTo>
                        <a:pt x="44" y="485"/>
                        <a:pt x="46" y="485"/>
                        <a:pt x="48" y="485"/>
                      </a:cubicBezTo>
                      <a:cubicBezTo>
                        <a:pt x="52" y="486"/>
                        <a:pt x="52" y="489"/>
                        <a:pt x="53" y="492"/>
                      </a:cubicBezTo>
                      <a:cubicBezTo>
                        <a:pt x="53" y="492"/>
                        <a:pt x="53" y="492"/>
                        <a:pt x="53" y="493"/>
                      </a:cubicBezTo>
                      <a:cubicBezTo>
                        <a:pt x="53" y="490"/>
                        <a:pt x="54" y="487"/>
                        <a:pt x="57" y="486"/>
                      </a:cubicBezTo>
                      <a:cubicBezTo>
                        <a:pt x="58" y="486"/>
                        <a:pt x="58" y="486"/>
                        <a:pt x="58" y="486"/>
                      </a:cubicBezTo>
                      <a:cubicBezTo>
                        <a:pt x="60" y="486"/>
                        <a:pt x="61" y="489"/>
                        <a:pt x="61" y="491"/>
                      </a:cubicBezTo>
                      <a:cubicBezTo>
                        <a:pt x="62" y="493"/>
                        <a:pt x="62" y="496"/>
                        <a:pt x="66" y="497"/>
                      </a:cubicBezTo>
                      <a:cubicBezTo>
                        <a:pt x="66" y="497"/>
                        <a:pt x="66" y="497"/>
                        <a:pt x="66" y="497"/>
                      </a:cubicBezTo>
                      <a:cubicBezTo>
                        <a:pt x="66" y="496"/>
                        <a:pt x="66" y="494"/>
                        <a:pt x="68" y="493"/>
                      </a:cubicBezTo>
                      <a:cubicBezTo>
                        <a:pt x="69" y="493"/>
                        <a:pt x="70" y="492"/>
                        <a:pt x="70" y="492"/>
                      </a:cubicBezTo>
                      <a:cubicBezTo>
                        <a:pt x="73" y="492"/>
                        <a:pt x="75" y="495"/>
                        <a:pt x="77" y="497"/>
                      </a:cubicBezTo>
                      <a:cubicBezTo>
                        <a:pt x="78" y="498"/>
                        <a:pt x="79" y="500"/>
                        <a:pt x="80" y="500"/>
                      </a:cubicBezTo>
                      <a:cubicBezTo>
                        <a:pt x="80" y="499"/>
                        <a:pt x="79" y="498"/>
                        <a:pt x="78" y="497"/>
                      </a:cubicBezTo>
                      <a:cubicBezTo>
                        <a:pt x="78" y="497"/>
                        <a:pt x="77" y="496"/>
                        <a:pt x="77" y="495"/>
                      </a:cubicBezTo>
                      <a:cubicBezTo>
                        <a:pt x="76" y="495"/>
                        <a:pt x="76" y="495"/>
                        <a:pt x="76" y="495"/>
                      </a:cubicBezTo>
                      <a:cubicBezTo>
                        <a:pt x="76" y="495"/>
                        <a:pt x="76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4" y="494"/>
                        <a:pt x="74" y="494"/>
                        <a:pt x="74" y="494"/>
                      </a:cubicBezTo>
                      <a:cubicBezTo>
                        <a:pt x="74" y="494"/>
                        <a:pt x="74" y="494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2"/>
                        <a:pt x="74" y="492"/>
                        <a:pt x="74" y="492"/>
                      </a:cubicBezTo>
                      <a:cubicBezTo>
                        <a:pt x="74" y="492"/>
                        <a:pt x="74" y="492"/>
                        <a:pt x="74" y="491"/>
                      </a:cubicBezTo>
                      <a:cubicBezTo>
                        <a:pt x="74" y="491"/>
                        <a:pt x="74" y="491"/>
                        <a:pt x="74" y="491"/>
                      </a:cubicBezTo>
                      <a:cubicBezTo>
                        <a:pt x="74" y="490"/>
                        <a:pt x="74" y="490"/>
                        <a:pt x="74" y="490"/>
                      </a:cubicBezTo>
                      <a:cubicBezTo>
                        <a:pt x="74" y="489"/>
                        <a:pt x="74" y="489"/>
                        <a:pt x="73" y="489"/>
                      </a:cubicBezTo>
                      <a:cubicBezTo>
                        <a:pt x="73" y="488"/>
                        <a:pt x="73" y="488"/>
                        <a:pt x="73" y="488"/>
                      </a:cubicBezTo>
                      <a:cubicBezTo>
                        <a:pt x="73" y="487"/>
                        <a:pt x="73" y="487"/>
                        <a:pt x="73" y="486"/>
                      </a:cubicBezTo>
                      <a:cubicBezTo>
                        <a:pt x="73" y="486"/>
                        <a:pt x="73" y="486"/>
                        <a:pt x="73" y="485"/>
                      </a:cubicBezTo>
                      <a:cubicBezTo>
                        <a:pt x="73" y="485"/>
                        <a:pt x="73" y="484"/>
                        <a:pt x="73" y="483"/>
                      </a:cubicBezTo>
                      <a:cubicBezTo>
                        <a:pt x="73" y="483"/>
                        <a:pt x="73" y="483"/>
                        <a:pt x="73" y="482"/>
                      </a:cubicBezTo>
                      <a:cubicBezTo>
                        <a:pt x="73" y="482"/>
                        <a:pt x="73" y="481"/>
                        <a:pt x="73" y="480"/>
                      </a:cubicBezTo>
                      <a:cubicBezTo>
                        <a:pt x="73" y="479"/>
                        <a:pt x="73" y="479"/>
                        <a:pt x="73" y="479"/>
                      </a:cubicBezTo>
                      <a:cubicBezTo>
                        <a:pt x="73" y="478"/>
                        <a:pt x="73" y="477"/>
                        <a:pt x="73" y="476"/>
                      </a:cubicBezTo>
                      <a:cubicBezTo>
                        <a:pt x="73" y="475"/>
                        <a:pt x="73" y="475"/>
                        <a:pt x="73" y="474"/>
                      </a:cubicBezTo>
                      <a:cubicBezTo>
                        <a:pt x="73" y="473"/>
                        <a:pt x="74" y="472"/>
                        <a:pt x="74" y="471"/>
                      </a:cubicBezTo>
                      <a:cubicBezTo>
                        <a:pt x="74" y="470"/>
                        <a:pt x="74" y="470"/>
                        <a:pt x="74" y="469"/>
                      </a:cubicBezTo>
                      <a:cubicBezTo>
                        <a:pt x="74" y="468"/>
                        <a:pt x="74" y="466"/>
                        <a:pt x="74" y="465"/>
                      </a:cubicBezTo>
                      <a:cubicBezTo>
                        <a:pt x="74" y="465"/>
                        <a:pt x="74" y="464"/>
                        <a:pt x="74" y="464"/>
                      </a:cubicBezTo>
                      <a:cubicBezTo>
                        <a:pt x="74" y="462"/>
                        <a:pt x="74" y="460"/>
                        <a:pt x="74" y="458"/>
                      </a:cubicBezTo>
                      <a:cubicBezTo>
                        <a:pt x="74" y="458"/>
                        <a:pt x="74" y="458"/>
                        <a:pt x="74" y="458"/>
                      </a:cubicBezTo>
                      <a:cubicBezTo>
                        <a:pt x="73" y="458"/>
                        <a:pt x="73" y="458"/>
                        <a:pt x="73" y="458"/>
                      </a:cubicBezTo>
                      <a:cubicBezTo>
                        <a:pt x="70" y="458"/>
                        <a:pt x="67" y="457"/>
                        <a:pt x="65" y="455"/>
                      </a:cubicBezTo>
                      <a:cubicBezTo>
                        <a:pt x="64" y="455"/>
                        <a:pt x="64" y="453"/>
                        <a:pt x="64" y="451"/>
                      </a:cubicBezTo>
                      <a:cubicBezTo>
                        <a:pt x="64" y="451"/>
                        <a:pt x="64" y="450"/>
                        <a:pt x="65" y="450"/>
                      </a:cubicBezTo>
                      <a:cubicBezTo>
                        <a:pt x="64" y="450"/>
                        <a:pt x="64" y="450"/>
                        <a:pt x="64" y="450"/>
                      </a:cubicBezTo>
                      <a:cubicBezTo>
                        <a:pt x="64" y="450"/>
                        <a:pt x="64" y="449"/>
                        <a:pt x="63" y="449"/>
                      </a:cubicBezTo>
                      <a:cubicBezTo>
                        <a:pt x="63" y="449"/>
                        <a:pt x="63" y="449"/>
                        <a:pt x="63" y="449"/>
                      </a:cubicBezTo>
                      <a:cubicBezTo>
                        <a:pt x="62" y="449"/>
                        <a:pt x="62" y="448"/>
                        <a:pt x="61" y="448"/>
                      </a:cubicBezTo>
                      <a:cubicBezTo>
                        <a:pt x="60" y="448"/>
                        <a:pt x="58" y="448"/>
                        <a:pt x="55" y="448"/>
                      </a:cubicBezTo>
                      <a:cubicBezTo>
                        <a:pt x="49" y="448"/>
                        <a:pt x="42" y="448"/>
                        <a:pt x="42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0" y="449"/>
                        <a:pt x="39" y="448"/>
                        <a:pt x="38" y="447"/>
                      </a:cubicBezTo>
                      <a:cubicBezTo>
                        <a:pt x="37" y="447"/>
                        <a:pt x="37" y="446"/>
                        <a:pt x="36" y="445"/>
                      </a:cubicBezTo>
                      <a:cubicBezTo>
                        <a:pt x="36" y="445"/>
                        <a:pt x="36" y="444"/>
                        <a:pt x="36" y="444"/>
                      </a:cubicBezTo>
                      <a:cubicBezTo>
                        <a:pt x="35" y="444"/>
                        <a:pt x="34" y="443"/>
                        <a:pt x="34" y="443"/>
                      </a:cubicBezTo>
                      <a:cubicBezTo>
                        <a:pt x="32" y="440"/>
                        <a:pt x="32" y="432"/>
                        <a:pt x="33" y="429"/>
                      </a:cubicBezTo>
                      <a:cubicBezTo>
                        <a:pt x="33" y="428"/>
                        <a:pt x="31" y="428"/>
                        <a:pt x="29" y="428"/>
                      </a:cubicBezTo>
                      <a:cubicBezTo>
                        <a:pt x="27" y="428"/>
                        <a:pt x="25" y="428"/>
                        <a:pt x="24" y="427"/>
                      </a:cubicBezTo>
                      <a:cubicBezTo>
                        <a:pt x="21" y="426"/>
                        <a:pt x="22" y="424"/>
                        <a:pt x="22" y="422"/>
                      </a:cubicBezTo>
                      <a:cubicBezTo>
                        <a:pt x="22" y="421"/>
                        <a:pt x="22" y="421"/>
                        <a:pt x="21" y="419"/>
                      </a:cubicBezTo>
                      <a:cubicBezTo>
                        <a:pt x="18" y="416"/>
                        <a:pt x="19" y="412"/>
                        <a:pt x="20" y="409"/>
                      </a:cubicBezTo>
                      <a:cubicBezTo>
                        <a:pt x="20" y="408"/>
                        <a:pt x="20" y="408"/>
                        <a:pt x="20" y="407"/>
                      </a:cubicBezTo>
                      <a:cubicBezTo>
                        <a:pt x="21" y="404"/>
                        <a:pt x="23" y="398"/>
                        <a:pt x="29" y="398"/>
                      </a:cubicBezTo>
                      <a:cubicBezTo>
                        <a:pt x="29" y="398"/>
                        <a:pt x="29" y="397"/>
                        <a:pt x="29" y="397"/>
                      </a:cubicBezTo>
                      <a:cubicBezTo>
                        <a:pt x="29" y="395"/>
                        <a:pt x="30" y="392"/>
                        <a:pt x="32" y="391"/>
                      </a:cubicBezTo>
                      <a:cubicBezTo>
                        <a:pt x="32" y="390"/>
                        <a:pt x="32" y="389"/>
                        <a:pt x="32" y="389"/>
                      </a:cubicBezTo>
                      <a:cubicBezTo>
                        <a:pt x="31" y="387"/>
                        <a:pt x="29" y="384"/>
                        <a:pt x="32" y="382"/>
                      </a:cubicBezTo>
                      <a:cubicBezTo>
                        <a:pt x="32" y="382"/>
                        <a:pt x="32" y="381"/>
                        <a:pt x="33" y="380"/>
                      </a:cubicBezTo>
                      <a:cubicBezTo>
                        <a:pt x="33" y="378"/>
                        <a:pt x="33" y="375"/>
                        <a:pt x="37" y="374"/>
                      </a:cubicBezTo>
                      <a:cubicBezTo>
                        <a:pt x="38" y="374"/>
                        <a:pt x="38" y="374"/>
                        <a:pt x="38" y="374"/>
                      </a:cubicBezTo>
                      <a:cubicBezTo>
                        <a:pt x="38" y="374"/>
                        <a:pt x="38" y="373"/>
                        <a:pt x="38" y="372"/>
                      </a:cubicBezTo>
                      <a:cubicBezTo>
                        <a:pt x="38" y="371"/>
                        <a:pt x="37" y="367"/>
                        <a:pt x="40" y="367"/>
                      </a:cubicBezTo>
                      <a:cubicBezTo>
                        <a:pt x="40" y="366"/>
                        <a:pt x="40" y="366"/>
                        <a:pt x="40" y="365"/>
                      </a:cubicBezTo>
                      <a:cubicBezTo>
                        <a:pt x="40" y="364"/>
                        <a:pt x="39" y="361"/>
                        <a:pt x="39" y="359"/>
                      </a:cubicBezTo>
                      <a:cubicBezTo>
                        <a:pt x="40" y="358"/>
                        <a:pt x="40" y="357"/>
                        <a:pt x="39" y="356"/>
                      </a:cubicBezTo>
                      <a:cubicBezTo>
                        <a:pt x="39" y="354"/>
                        <a:pt x="38" y="351"/>
                        <a:pt x="42" y="349"/>
                      </a:cubicBezTo>
                      <a:cubicBezTo>
                        <a:pt x="43" y="349"/>
                        <a:pt x="43" y="348"/>
                        <a:pt x="43" y="348"/>
                      </a:cubicBezTo>
                      <a:cubicBezTo>
                        <a:pt x="43" y="348"/>
                        <a:pt x="43" y="348"/>
                        <a:pt x="43" y="348"/>
                      </a:cubicBezTo>
                      <a:cubicBezTo>
                        <a:pt x="43" y="348"/>
                        <a:pt x="42" y="346"/>
                        <a:pt x="40" y="345"/>
                      </a:cubicBezTo>
                      <a:cubicBezTo>
                        <a:pt x="40" y="345"/>
                        <a:pt x="38" y="343"/>
                        <a:pt x="38" y="342"/>
                      </a:cubicBezTo>
                      <a:cubicBezTo>
                        <a:pt x="38" y="342"/>
                        <a:pt x="38" y="341"/>
                        <a:pt x="38" y="341"/>
                      </a:cubicBezTo>
                      <a:cubicBezTo>
                        <a:pt x="39" y="339"/>
                        <a:pt x="42" y="339"/>
                        <a:pt x="46" y="339"/>
                      </a:cubicBezTo>
                      <a:cubicBezTo>
                        <a:pt x="46" y="339"/>
                        <a:pt x="46" y="339"/>
                        <a:pt x="45" y="338"/>
                      </a:cubicBezTo>
                      <a:cubicBezTo>
                        <a:pt x="45" y="338"/>
                        <a:pt x="45" y="338"/>
                        <a:pt x="45" y="338"/>
                      </a:cubicBezTo>
                      <a:cubicBezTo>
                        <a:pt x="44" y="338"/>
                        <a:pt x="43" y="338"/>
                        <a:pt x="43" y="338"/>
                      </a:cubicBezTo>
                      <a:cubicBezTo>
                        <a:pt x="40" y="338"/>
                        <a:pt x="39" y="337"/>
                        <a:pt x="38" y="335"/>
                      </a:cubicBezTo>
                      <a:cubicBezTo>
                        <a:pt x="37" y="333"/>
                        <a:pt x="38" y="331"/>
                        <a:pt x="39" y="329"/>
                      </a:cubicBezTo>
                      <a:cubicBezTo>
                        <a:pt x="40" y="328"/>
                        <a:pt x="40" y="328"/>
                        <a:pt x="40" y="328"/>
                      </a:cubicBezTo>
                      <a:cubicBezTo>
                        <a:pt x="40" y="328"/>
                        <a:pt x="39" y="327"/>
                        <a:pt x="39" y="327"/>
                      </a:cubicBezTo>
                      <a:cubicBezTo>
                        <a:pt x="38" y="326"/>
                        <a:pt x="36" y="324"/>
                        <a:pt x="37" y="322"/>
                      </a:cubicBezTo>
                      <a:cubicBezTo>
                        <a:pt x="38" y="321"/>
                        <a:pt x="38" y="319"/>
                        <a:pt x="37" y="319"/>
                      </a:cubicBezTo>
                      <a:cubicBezTo>
                        <a:pt x="34" y="317"/>
                        <a:pt x="36" y="309"/>
                        <a:pt x="36" y="309"/>
                      </a:cubicBezTo>
                      <a:cubicBezTo>
                        <a:pt x="36" y="306"/>
                        <a:pt x="37" y="304"/>
                        <a:pt x="39" y="303"/>
                      </a:cubicBezTo>
                      <a:cubicBezTo>
                        <a:pt x="39" y="302"/>
                        <a:pt x="39" y="298"/>
                        <a:pt x="39" y="296"/>
                      </a:cubicBezTo>
                      <a:cubicBezTo>
                        <a:pt x="39" y="295"/>
                        <a:pt x="38" y="294"/>
                        <a:pt x="38" y="293"/>
                      </a:cubicBezTo>
                      <a:cubicBezTo>
                        <a:pt x="38" y="292"/>
                        <a:pt x="38" y="291"/>
                        <a:pt x="37" y="290"/>
                      </a:cubicBezTo>
                      <a:cubicBezTo>
                        <a:pt x="37" y="288"/>
                        <a:pt x="36" y="287"/>
                        <a:pt x="36" y="285"/>
                      </a:cubicBezTo>
                      <a:cubicBezTo>
                        <a:pt x="36" y="283"/>
                        <a:pt x="37" y="282"/>
                        <a:pt x="38" y="282"/>
                      </a:cubicBezTo>
                      <a:cubicBezTo>
                        <a:pt x="38" y="281"/>
                        <a:pt x="39" y="280"/>
                        <a:pt x="39" y="277"/>
                      </a:cubicBezTo>
                      <a:cubicBezTo>
                        <a:pt x="39" y="275"/>
                        <a:pt x="39" y="270"/>
                        <a:pt x="43" y="268"/>
                      </a:cubicBezTo>
                      <a:cubicBezTo>
                        <a:pt x="43" y="268"/>
                        <a:pt x="43" y="266"/>
                        <a:pt x="43" y="266"/>
                      </a:cubicBezTo>
                      <a:cubicBezTo>
                        <a:pt x="43" y="264"/>
                        <a:pt x="43" y="263"/>
                        <a:pt x="43" y="262"/>
                      </a:cubicBezTo>
                      <a:cubicBezTo>
                        <a:pt x="43" y="259"/>
                        <a:pt x="46" y="258"/>
                        <a:pt x="47" y="258"/>
                      </a:cubicBezTo>
                      <a:cubicBezTo>
                        <a:pt x="49" y="258"/>
                        <a:pt x="49" y="258"/>
                        <a:pt x="49" y="257"/>
                      </a:cubicBezTo>
                      <a:cubicBezTo>
                        <a:pt x="49" y="256"/>
                        <a:pt x="49" y="256"/>
                        <a:pt x="48" y="255"/>
                      </a:cubicBezTo>
                      <a:cubicBezTo>
                        <a:pt x="48" y="254"/>
                        <a:pt x="46" y="253"/>
                        <a:pt x="47" y="250"/>
                      </a:cubicBezTo>
                      <a:cubicBezTo>
                        <a:pt x="47" y="249"/>
                        <a:pt x="47" y="247"/>
                        <a:pt x="47" y="244"/>
                      </a:cubicBezTo>
                      <a:cubicBezTo>
                        <a:pt x="46" y="242"/>
                        <a:pt x="46" y="239"/>
                        <a:pt x="46" y="236"/>
                      </a:cubicBezTo>
                      <a:cubicBezTo>
                        <a:pt x="46" y="229"/>
                        <a:pt x="51" y="226"/>
                        <a:pt x="54" y="225"/>
                      </a:cubicBezTo>
                      <a:cubicBezTo>
                        <a:pt x="54" y="224"/>
                        <a:pt x="55" y="224"/>
                        <a:pt x="55" y="223"/>
                      </a:cubicBezTo>
                      <a:cubicBezTo>
                        <a:pt x="56" y="223"/>
                        <a:pt x="55" y="220"/>
                        <a:pt x="55" y="218"/>
                      </a:cubicBezTo>
                      <a:cubicBezTo>
                        <a:pt x="54" y="214"/>
                        <a:pt x="53" y="210"/>
                        <a:pt x="56" y="209"/>
                      </a:cubicBezTo>
                      <a:cubicBezTo>
                        <a:pt x="56" y="209"/>
                        <a:pt x="56" y="208"/>
                        <a:pt x="57" y="206"/>
                      </a:cubicBezTo>
                      <a:cubicBezTo>
                        <a:pt x="57" y="204"/>
                        <a:pt x="57" y="202"/>
                        <a:pt x="59" y="201"/>
                      </a:cubicBezTo>
                      <a:cubicBezTo>
                        <a:pt x="60" y="200"/>
                        <a:pt x="60" y="199"/>
                        <a:pt x="60" y="197"/>
                      </a:cubicBezTo>
                      <a:cubicBezTo>
                        <a:pt x="60" y="196"/>
                        <a:pt x="61" y="194"/>
                        <a:pt x="61" y="192"/>
                      </a:cubicBezTo>
                      <a:cubicBezTo>
                        <a:pt x="62" y="191"/>
                        <a:pt x="61" y="190"/>
                        <a:pt x="60" y="188"/>
                      </a:cubicBezTo>
                      <a:cubicBezTo>
                        <a:pt x="59" y="187"/>
                        <a:pt x="58" y="185"/>
                        <a:pt x="58" y="183"/>
                      </a:cubicBezTo>
                      <a:cubicBezTo>
                        <a:pt x="58" y="180"/>
                        <a:pt x="58" y="177"/>
                        <a:pt x="55" y="173"/>
                      </a:cubicBezTo>
                      <a:cubicBezTo>
                        <a:pt x="52" y="170"/>
                        <a:pt x="52" y="164"/>
                        <a:pt x="53" y="161"/>
                      </a:cubicBezTo>
                      <a:cubicBezTo>
                        <a:pt x="53" y="161"/>
                        <a:pt x="54" y="160"/>
                        <a:pt x="54" y="160"/>
                      </a:cubicBezTo>
                      <a:cubicBezTo>
                        <a:pt x="54" y="160"/>
                        <a:pt x="54" y="159"/>
                        <a:pt x="54" y="159"/>
                      </a:cubicBezTo>
                      <a:cubicBezTo>
                        <a:pt x="55" y="159"/>
                        <a:pt x="55" y="158"/>
                        <a:pt x="56" y="158"/>
                      </a:cubicBezTo>
                      <a:cubicBezTo>
                        <a:pt x="56" y="158"/>
                        <a:pt x="56" y="157"/>
                        <a:pt x="56" y="156"/>
                      </a:cubicBezTo>
                      <a:cubicBezTo>
                        <a:pt x="57" y="154"/>
                        <a:pt x="58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2" y="147"/>
                        <a:pt x="60" y="143"/>
                        <a:pt x="60" y="140"/>
                      </a:cubicBezTo>
                      <a:cubicBezTo>
                        <a:pt x="58" y="136"/>
                        <a:pt x="60" y="135"/>
                        <a:pt x="62" y="134"/>
                      </a:cubicBezTo>
                      <a:cubicBezTo>
                        <a:pt x="62" y="134"/>
                        <a:pt x="62" y="134"/>
                        <a:pt x="62" y="134"/>
                      </a:cubicBezTo>
                      <a:cubicBezTo>
                        <a:pt x="62" y="129"/>
                        <a:pt x="65" y="123"/>
                        <a:pt x="69" y="122"/>
                      </a:cubicBezTo>
                      <a:cubicBezTo>
                        <a:pt x="70" y="121"/>
                        <a:pt x="71" y="118"/>
                        <a:pt x="71" y="114"/>
                      </a:cubicBezTo>
                      <a:cubicBezTo>
                        <a:pt x="71" y="111"/>
                        <a:pt x="73" y="110"/>
                        <a:pt x="76" y="109"/>
                      </a:cubicBezTo>
                      <a:cubicBezTo>
                        <a:pt x="77" y="108"/>
                        <a:pt x="77" y="108"/>
                        <a:pt x="78" y="107"/>
                      </a:cubicBezTo>
                      <a:cubicBezTo>
                        <a:pt x="78" y="107"/>
                        <a:pt x="78" y="106"/>
                        <a:pt x="78" y="106"/>
                      </a:cubicBezTo>
                      <a:cubicBezTo>
                        <a:pt x="77" y="105"/>
                        <a:pt x="76" y="103"/>
                        <a:pt x="76" y="102"/>
                      </a:cubicBezTo>
                      <a:cubicBezTo>
                        <a:pt x="77" y="101"/>
                        <a:pt x="77" y="100"/>
                        <a:pt x="78" y="99"/>
                      </a:cubicBezTo>
                      <a:cubicBezTo>
                        <a:pt x="79" y="99"/>
                        <a:pt x="78" y="96"/>
                        <a:pt x="77" y="95"/>
                      </a:cubicBezTo>
                      <a:cubicBezTo>
                        <a:pt x="76" y="92"/>
                        <a:pt x="75" y="89"/>
                        <a:pt x="77" y="87"/>
                      </a:cubicBezTo>
                      <a:cubicBezTo>
                        <a:pt x="78" y="87"/>
                        <a:pt x="77" y="85"/>
                        <a:pt x="77" y="84"/>
                      </a:cubicBezTo>
                      <a:cubicBezTo>
                        <a:pt x="77" y="83"/>
                        <a:pt x="77" y="82"/>
                        <a:pt x="77" y="80"/>
                      </a:cubicBezTo>
                      <a:cubicBezTo>
                        <a:pt x="77" y="78"/>
                        <a:pt x="80" y="76"/>
                        <a:pt x="85" y="73"/>
                      </a:cubicBezTo>
                      <a:cubicBezTo>
                        <a:pt x="87" y="72"/>
                        <a:pt x="90" y="70"/>
                        <a:pt x="90" y="70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1" y="69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8"/>
                        <a:pt x="91" y="67"/>
                        <a:pt x="91" y="67"/>
                      </a:cubicBezTo>
                      <a:cubicBezTo>
                        <a:pt x="91" y="67"/>
                        <a:pt x="91" y="67"/>
                        <a:pt x="91" y="67"/>
                      </a:cubicBezTo>
                      <a:cubicBezTo>
                        <a:pt x="91" y="66"/>
                        <a:pt x="91" y="66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2" y="63"/>
                        <a:pt x="92" y="63"/>
                        <a:pt x="92" y="63"/>
                      </a:cubicBezTo>
                      <a:cubicBezTo>
                        <a:pt x="92" y="63"/>
                        <a:pt x="92" y="62"/>
                        <a:pt x="92" y="62"/>
                      </a:cubicBezTo>
                      <a:cubicBezTo>
                        <a:pt x="92" y="62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0" y="62"/>
                        <a:pt x="89" y="62"/>
                        <a:pt x="88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7" name="Freeform 1889"/>
                <p:cNvSpPr>
                  <a:spLocks/>
                </p:cNvSpPr>
                <p:nvPr/>
              </p:nvSpPr>
              <p:spPr bwMode="auto">
                <a:xfrm>
                  <a:off x="2031" y="2480"/>
                  <a:ext cx="12" cy="1"/>
                </a:xfrm>
                <a:custGeom>
                  <a:avLst/>
                  <a:gdLst>
                    <a:gd name="T0" fmla="*/ 0 w 13"/>
                    <a:gd name="T1" fmla="*/ 1 h 1"/>
                    <a:gd name="T2" fmla="*/ 13 w 13"/>
                    <a:gd name="T3" fmla="*/ 0 h 1"/>
                    <a:gd name="T4" fmla="*/ 0 w 1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1"/>
                      </a:moveTo>
                      <a:cubicBezTo>
                        <a:pt x="0" y="0"/>
                        <a:pt x="7" y="0"/>
                        <a:pt x="13" y="0"/>
                      </a:cubicBezTo>
                      <a:cubicBezTo>
                        <a:pt x="7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8" name="Freeform 1890"/>
                <p:cNvSpPr>
                  <a:spLocks/>
                </p:cNvSpPr>
                <p:nvPr/>
              </p:nvSpPr>
              <p:spPr bwMode="auto">
                <a:xfrm>
                  <a:off x="2052" y="248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9" name="Freeform 1891"/>
                <p:cNvSpPr>
                  <a:spLocks/>
                </p:cNvSpPr>
                <p:nvPr/>
              </p:nvSpPr>
              <p:spPr bwMode="auto">
                <a:xfrm>
                  <a:off x="2061" y="2490"/>
                  <a:ext cx="0" cy="6"/>
                </a:xfrm>
                <a:custGeom>
                  <a:avLst/>
                  <a:gdLst>
                    <a:gd name="T0" fmla="*/ 0 h 6"/>
                    <a:gd name="T1" fmla="*/ 6 h 6"/>
                    <a:gd name="T2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0" name="Freeform 1892"/>
                <p:cNvSpPr>
                  <a:spLocks/>
                </p:cNvSpPr>
                <p:nvPr/>
              </p:nvSpPr>
              <p:spPr bwMode="auto">
                <a:xfrm>
                  <a:off x="2051" y="24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1" name="Freeform 1893"/>
                <p:cNvSpPr>
                  <a:spLocks/>
                </p:cNvSpPr>
                <p:nvPr/>
              </p:nvSpPr>
              <p:spPr bwMode="auto">
                <a:xfrm>
                  <a:off x="2060" y="250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2" name="Freeform 1894"/>
                <p:cNvSpPr>
                  <a:spLocks/>
                </p:cNvSpPr>
                <p:nvPr/>
              </p:nvSpPr>
              <p:spPr bwMode="auto">
                <a:xfrm>
                  <a:off x="2060" y="2502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3" name="Freeform 1895"/>
                <p:cNvSpPr>
                  <a:spLocks/>
                </p:cNvSpPr>
                <p:nvPr/>
              </p:nvSpPr>
              <p:spPr bwMode="auto">
                <a:xfrm>
                  <a:off x="2061" y="24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4" name="Freeform 1896"/>
                <p:cNvSpPr>
                  <a:spLocks/>
                </p:cNvSpPr>
                <p:nvPr/>
              </p:nvSpPr>
              <p:spPr bwMode="auto">
                <a:xfrm>
                  <a:off x="2060" y="25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5" name="Freeform 1897"/>
                <p:cNvSpPr>
                  <a:spLocks/>
                </p:cNvSpPr>
                <p:nvPr/>
              </p:nvSpPr>
              <p:spPr bwMode="auto">
                <a:xfrm>
                  <a:off x="2078" y="21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6" name="Freeform 1898"/>
                <p:cNvSpPr>
                  <a:spLocks/>
                </p:cNvSpPr>
                <p:nvPr/>
              </p:nvSpPr>
              <p:spPr bwMode="auto">
                <a:xfrm>
                  <a:off x="2077" y="21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7" name="Freeform 1899"/>
                <p:cNvSpPr>
                  <a:spLocks/>
                </p:cNvSpPr>
                <p:nvPr/>
              </p:nvSpPr>
              <p:spPr bwMode="auto">
                <a:xfrm>
                  <a:off x="2079" y="211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8" name="Freeform 1900"/>
                <p:cNvSpPr>
                  <a:spLocks/>
                </p:cNvSpPr>
                <p:nvPr/>
              </p:nvSpPr>
              <p:spPr bwMode="auto">
                <a:xfrm>
                  <a:off x="2078" y="211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9" name="Freeform 1901"/>
                <p:cNvSpPr>
                  <a:spLocks/>
                </p:cNvSpPr>
                <p:nvPr/>
              </p:nvSpPr>
              <p:spPr bwMode="auto">
                <a:xfrm>
                  <a:off x="2078" y="21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0" name="Freeform 1902"/>
                <p:cNvSpPr>
                  <a:spLocks/>
                </p:cNvSpPr>
                <p:nvPr/>
              </p:nvSpPr>
              <p:spPr bwMode="auto">
                <a:xfrm>
                  <a:off x="2077" y="21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1" name="Freeform 1903"/>
                <p:cNvSpPr>
                  <a:spLocks/>
                </p:cNvSpPr>
                <p:nvPr/>
              </p:nvSpPr>
              <p:spPr bwMode="auto">
                <a:xfrm>
                  <a:off x="2061" y="25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2" name="Freeform 1904"/>
                <p:cNvSpPr>
                  <a:spLocks/>
                </p:cNvSpPr>
                <p:nvPr/>
              </p:nvSpPr>
              <p:spPr bwMode="auto">
                <a:xfrm>
                  <a:off x="2040" y="2206"/>
                  <a:ext cx="3" cy="11"/>
                </a:xfrm>
                <a:custGeom>
                  <a:avLst/>
                  <a:gdLst>
                    <a:gd name="T0" fmla="*/ 3 w 3"/>
                    <a:gd name="T1" fmla="*/ 12 h 12"/>
                    <a:gd name="T2" fmla="*/ 1 w 3"/>
                    <a:gd name="T3" fmla="*/ 0 h 12"/>
                    <a:gd name="T4" fmla="*/ 3 w 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2">
                      <a:moveTo>
                        <a:pt x="3" y="12"/>
                      </a:moveTo>
                      <a:cubicBezTo>
                        <a:pt x="1" y="9"/>
                        <a:pt x="0" y="3"/>
                        <a:pt x="1" y="0"/>
                      </a:cubicBezTo>
                      <a:cubicBezTo>
                        <a:pt x="0" y="3"/>
                        <a:pt x="0" y="9"/>
                        <a:pt x="3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3" name="Freeform 1905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4" name="Freeform 1906"/>
                <p:cNvSpPr>
                  <a:spLocks/>
                </p:cNvSpPr>
                <p:nvPr/>
              </p:nvSpPr>
              <p:spPr bwMode="auto">
                <a:xfrm>
                  <a:off x="2027" y="2480"/>
                  <a:ext cx="3" cy="1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5" name="Freeform 1907"/>
                <p:cNvSpPr>
                  <a:spLocks/>
                </p:cNvSpPr>
                <p:nvPr/>
              </p:nvSpPr>
              <p:spPr bwMode="auto">
                <a:xfrm>
                  <a:off x="2060" y="25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6" name="Freeform 1908"/>
                <p:cNvSpPr>
                  <a:spLocks/>
                </p:cNvSpPr>
                <p:nvPr/>
              </p:nvSpPr>
              <p:spPr bwMode="auto">
                <a:xfrm>
                  <a:off x="2062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7" name="Freeform 1909"/>
                <p:cNvSpPr>
                  <a:spLocks/>
                </p:cNvSpPr>
                <p:nvPr/>
              </p:nvSpPr>
              <p:spPr bwMode="auto">
                <a:xfrm>
                  <a:off x="2060" y="251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8" name="Freeform 1910"/>
                <p:cNvSpPr>
                  <a:spLocks/>
                </p:cNvSpPr>
                <p:nvPr/>
              </p:nvSpPr>
              <p:spPr bwMode="auto">
                <a:xfrm>
                  <a:off x="2049" y="21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9" name="Freeform 1911"/>
                <p:cNvSpPr>
                  <a:spLocks/>
                </p:cNvSpPr>
                <p:nvPr/>
              </p:nvSpPr>
              <p:spPr bwMode="auto">
                <a:xfrm>
                  <a:off x="2061" y="25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0" name="Freeform 1912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1" name="Freeform 1913"/>
                <p:cNvSpPr>
                  <a:spLocks/>
                </p:cNvSpPr>
                <p:nvPr/>
              </p:nvSpPr>
              <p:spPr bwMode="auto">
                <a:xfrm>
                  <a:off x="2079" y="21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2" name="Freeform 1914"/>
                <p:cNvSpPr>
                  <a:spLocks/>
                </p:cNvSpPr>
                <p:nvPr/>
              </p:nvSpPr>
              <p:spPr bwMode="auto">
                <a:xfrm>
                  <a:off x="2060" y="252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3" name="Freeform 1915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4" name="Freeform 1916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5" name="Freeform 1917"/>
                <p:cNvSpPr>
                  <a:spLocks/>
                </p:cNvSpPr>
                <p:nvPr/>
              </p:nvSpPr>
              <p:spPr bwMode="auto">
                <a:xfrm>
                  <a:off x="2027" y="240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6" name="Freeform 1918"/>
                <p:cNvSpPr>
                  <a:spLocks/>
                </p:cNvSpPr>
                <p:nvPr/>
              </p:nvSpPr>
              <p:spPr bwMode="auto">
                <a:xfrm>
                  <a:off x="2131" y="2070"/>
                  <a:ext cx="88" cy="91"/>
                </a:xfrm>
                <a:custGeom>
                  <a:avLst/>
                  <a:gdLst>
                    <a:gd name="T0" fmla="*/ 49 w 92"/>
                    <a:gd name="T1" fmla="*/ 5 h 95"/>
                    <a:gd name="T2" fmla="*/ 48 w 92"/>
                    <a:gd name="T3" fmla="*/ 5 h 95"/>
                    <a:gd name="T4" fmla="*/ 46 w 92"/>
                    <a:gd name="T5" fmla="*/ 4 h 95"/>
                    <a:gd name="T6" fmla="*/ 44 w 92"/>
                    <a:gd name="T7" fmla="*/ 3 h 95"/>
                    <a:gd name="T8" fmla="*/ 35 w 92"/>
                    <a:gd name="T9" fmla="*/ 0 h 95"/>
                    <a:gd name="T10" fmla="*/ 20 w 92"/>
                    <a:gd name="T11" fmla="*/ 2 h 95"/>
                    <a:gd name="T12" fmla="*/ 5 w 92"/>
                    <a:gd name="T13" fmla="*/ 12 h 95"/>
                    <a:gd name="T14" fmla="*/ 0 w 92"/>
                    <a:gd name="T15" fmla="*/ 32 h 95"/>
                    <a:gd name="T16" fmla="*/ 1 w 92"/>
                    <a:gd name="T17" fmla="*/ 33 h 95"/>
                    <a:gd name="T18" fmla="*/ 3 w 92"/>
                    <a:gd name="T19" fmla="*/ 35 h 95"/>
                    <a:gd name="T20" fmla="*/ 5 w 92"/>
                    <a:gd name="T21" fmla="*/ 37 h 95"/>
                    <a:gd name="T22" fmla="*/ 7 w 92"/>
                    <a:gd name="T23" fmla="*/ 39 h 95"/>
                    <a:gd name="T24" fmla="*/ 9 w 92"/>
                    <a:gd name="T25" fmla="*/ 41 h 95"/>
                    <a:gd name="T26" fmla="*/ 11 w 92"/>
                    <a:gd name="T27" fmla="*/ 43 h 95"/>
                    <a:gd name="T28" fmla="*/ 18 w 92"/>
                    <a:gd name="T29" fmla="*/ 48 h 95"/>
                    <a:gd name="T30" fmla="*/ 38 w 92"/>
                    <a:gd name="T31" fmla="*/ 59 h 95"/>
                    <a:gd name="T32" fmla="*/ 51 w 92"/>
                    <a:gd name="T33" fmla="*/ 65 h 95"/>
                    <a:gd name="T34" fmla="*/ 60 w 92"/>
                    <a:gd name="T35" fmla="*/ 71 h 95"/>
                    <a:gd name="T36" fmla="*/ 56 w 92"/>
                    <a:gd name="T37" fmla="*/ 77 h 95"/>
                    <a:gd name="T38" fmla="*/ 49 w 92"/>
                    <a:gd name="T39" fmla="*/ 92 h 95"/>
                    <a:gd name="T40" fmla="*/ 57 w 92"/>
                    <a:gd name="T41" fmla="*/ 94 h 95"/>
                    <a:gd name="T42" fmla="*/ 61 w 92"/>
                    <a:gd name="T43" fmla="*/ 94 h 95"/>
                    <a:gd name="T44" fmla="*/ 63 w 92"/>
                    <a:gd name="T45" fmla="*/ 94 h 95"/>
                    <a:gd name="T46" fmla="*/ 65 w 92"/>
                    <a:gd name="T47" fmla="*/ 94 h 95"/>
                    <a:gd name="T48" fmla="*/ 68 w 92"/>
                    <a:gd name="T49" fmla="*/ 95 h 95"/>
                    <a:gd name="T50" fmla="*/ 76 w 92"/>
                    <a:gd name="T51" fmla="*/ 93 h 95"/>
                    <a:gd name="T52" fmla="*/ 79 w 92"/>
                    <a:gd name="T53" fmla="*/ 91 h 95"/>
                    <a:gd name="T54" fmla="*/ 85 w 92"/>
                    <a:gd name="T55" fmla="*/ 88 h 95"/>
                    <a:gd name="T56" fmla="*/ 89 w 92"/>
                    <a:gd name="T57" fmla="*/ 75 h 95"/>
                    <a:gd name="T58" fmla="*/ 89 w 92"/>
                    <a:gd name="T59" fmla="*/ 72 h 95"/>
                    <a:gd name="T60" fmla="*/ 89 w 92"/>
                    <a:gd name="T61" fmla="*/ 71 h 95"/>
                    <a:gd name="T62" fmla="*/ 89 w 92"/>
                    <a:gd name="T63" fmla="*/ 70 h 95"/>
                    <a:gd name="T64" fmla="*/ 90 w 92"/>
                    <a:gd name="T65" fmla="*/ 68 h 95"/>
                    <a:gd name="T66" fmla="*/ 90 w 92"/>
                    <a:gd name="T67" fmla="*/ 67 h 95"/>
                    <a:gd name="T68" fmla="*/ 91 w 92"/>
                    <a:gd name="T69" fmla="*/ 54 h 95"/>
                    <a:gd name="T70" fmla="*/ 85 w 92"/>
                    <a:gd name="T71" fmla="*/ 55 h 95"/>
                    <a:gd name="T72" fmla="*/ 75 w 92"/>
                    <a:gd name="T73" fmla="*/ 42 h 95"/>
                    <a:gd name="T74" fmla="*/ 68 w 92"/>
                    <a:gd name="T75" fmla="*/ 35 h 95"/>
                    <a:gd name="T76" fmla="*/ 68 w 92"/>
                    <a:gd name="T77" fmla="*/ 35 h 95"/>
                    <a:gd name="T78" fmla="*/ 66 w 92"/>
                    <a:gd name="T79" fmla="*/ 34 h 95"/>
                    <a:gd name="T80" fmla="*/ 52 w 92"/>
                    <a:gd name="T81" fmla="*/ 31 h 95"/>
                    <a:gd name="T82" fmla="*/ 50 w 92"/>
                    <a:gd name="T83" fmla="*/ 13 h 95"/>
                    <a:gd name="T84" fmla="*/ 51 w 92"/>
                    <a:gd name="T85" fmla="*/ 6 h 95"/>
                    <a:gd name="T86" fmla="*/ 51 w 92"/>
                    <a:gd name="T87" fmla="*/ 6 h 95"/>
                    <a:gd name="T88" fmla="*/ 51 w 92"/>
                    <a:gd name="T89" fmla="*/ 5 h 95"/>
                    <a:gd name="T90" fmla="*/ 49 w 92"/>
                    <a:gd name="T91" fmla="*/ 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" h="95">
                      <a:moveTo>
                        <a:pt x="49" y="5"/>
                      </a:move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3" y="2"/>
                        <a:pt x="41" y="0"/>
                        <a:pt x="39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2" y="0"/>
                        <a:pt x="29" y="0"/>
                        <a:pt x="27" y="1"/>
                      </a:cubicBezTo>
                      <a:cubicBezTo>
                        <a:pt x="25" y="2"/>
                        <a:pt x="22" y="2"/>
                        <a:pt x="20" y="2"/>
                      </a:cubicBezTo>
                      <a:cubicBezTo>
                        <a:pt x="18" y="2"/>
                        <a:pt x="15" y="2"/>
                        <a:pt x="13" y="4"/>
                      </a:cubicBezTo>
                      <a:cubicBezTo>
                        <a:pt x="9" y="6"/>
                        <a:pt x="5" y="11"/>
                        <a:pt x="5" y="12"/>
                      </a:cubicBezTo>
                      <a:cubicBezTo>
                        <a:pt x="6" y="14"/>
                        <a:pt x="5" y="30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3" y="35"/>
                        <a:pt x="4" y="36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2" y="44"/>
                        <a:pt x="13" y="44"/>
                      </a:cubicBezTo>
                      <a:cubicBezTo>
                        <a:pt x="15" y="46"/>
                        <a:pt x="17" y="47"/>
                        <a:pt x="18" y="48"/>
                      </a:cubicBezTo>
                      <a:cubicBezTo>
                        <a:pt x="20" y="50"/>
                        <a:pt x="21" y="51"/>
                        <a:pt x="25" y="52"/>
                      </a:cubicBezTo>
                      <a:cubicBezTo>
                        <a:pt x="33" y="52"/>
                        <a:pt x="36" y="56"/>
                        <a:pt x="38" y="59"/>
                      </a:cubicBezTo>
                      <a:cubicBezTo>
                        <a:pt x="39" y="60"/>
                        <a:pt x="45" y="62"/>
                        <a:pt x="49" y="64"/>
                      </a:cubicBezTo>
                      <a:cubicBezTo>
                        <a:pt x="50" y="64"/>
                        <a:pt x="51" y="65"/>
                        <a:pt x="51" y="65"/>
                      </a:cubicBezTo>
                      <a:cubicBezTo>
                        <a:pt x="57" y="67"/>
                        <a:pt x="59" y="68"/>
                        <a:pt x="60" y="70"/>
                      </a:cubicBezTo>
                      <a:cubicBezTo>
                        <a:pt x="60" y="70"/>
                        <a:pt x="60" y="71"/>
                        <a:pt x="60" y="71"/>
                      </a:cubicBezTo>
                      <a:cubicBezTo>
                        <a:pt x="60" y="73"/>
                        <a:pt x="59" y="74"/>
                        <a:pt x="57" y="76"/>
                      </a:cubicBezTo>
                      <a:cubicBezTo>
                        <a:pt x="57" y="76"/>
                        <a:pt x="57" y="77"/>
                        <a:pt x="56" y="77"/>
                      </a:cubicBezTo>
                      <a:cubicBezTo>
                        <a:pt x="54" y="80"/>
                        <a:pt x="51" y="83"/>
                        <a:pt x="51" y="86"/>
                      </a:cubicBezTo>
                      <a:cubicBezTo>
                        <a:pt x="51" y="89"/>
                        <a:pt x="50" y="91"/>
                        <a:pt x="49" y="92"/>
                      </a:cubicBezTo>
                      <a:cubicBezTo>
                        <a:pt x="49" y="92"/>
                        <a:pt x="50" y="93"/>
                        <a:pt x="50" y="93"/>
                      </a:cubicBezTo>
                      <a:cubicBezTo>
                        <a:pt x="53" y="93"/>
                        <a:pt x="55" y="93"/>
                        <a:pt x="57" y="94"/>
                      </a:cubicBezTo>
                      <a:cubicBezTo>
                        <a:pt x="57" y="94"/>
                        <a:pt x="58" y="94"/>
                        <a:pt x="58" y="94"/>
                      </a:cubicBezTo>
                      <a:cubicBezTo>
                        <a:pt x="59" y="94"/>
                        <a:pt x="60" y="94"/>
                        <a:pt x="61" y="94"/>
                      </a:cubicBezTo>
                      <a:cubicBezTo>
                        <a:pt x="61" y="94"/>
                        <a:pt x="62" y="94"/>
                        <a:pt x="63" y="94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4" y="94"/>
                        <a:pt x="64" y="94"/>
                        <a:pt x="64" y="94"/>
                      </a:cubicBezTo>
                      <a:cubicBezTo>
                        <a:pt x="64" y="94"/>
                        <a:pt x="64" y="94"/>
                        <a:pt x="65" y="94"/>
                      </a:cubicBezTo>
                      <a:cubicBezTo>
                        <a:pt x="65" y="94"/>
                        <a:pt x="66" y="94"/>
                        <a:pt x="66" y="94"/>
                      </a:cubicBezTo>
                      <a:cubicBezTo>
                        <a:pt x="67" y="94"/>
                        <a:pt x="67" y="95"/>
                        <a:pt x="68" y="95"/>
                      </a:cubicBezTo>
                      <a:cubicBezTo>
                        <a:pt x="69" y="95"/>
                        <a:pt x="70" y="95"/>
                        <a:pt x="72" y="94"/>
                      </a:cubicBezTo>
                      <a:cubicBezTo>
                        <a:pt x="73" y="93"/>
                        <a:pt x="74" y="93"/>
                        <a:pt x="76" y="93"/>
                      </a:cubicBezTo>
                      <a:cubicBezTo>
                        <a:pt x="76" y="92"/>
                        <a:pt x="77" y="93"/>
                        <a:pt x="77" y="93"/>
                      </a:cubicBezTo>
                      <a:cubicBezTo>
                        <a:pt x="77" y="93"/>
                        <a:pt x="79" y="92"/>
                        <a:pt x="79" y="91"/>
                      </a:cubicBezTo>
                      <a:cubicBezTo>
                        <a:pt x="81" y="90"/>
                        <a:pt x="83" y="88"/>
                        <a:pt x="85" y="88"/>
                      </a:cubicBezTo>
                      <a:cubicBezTo>
                        <a:pt x="85" y="88"/>
                        <a:pt x="85" y="88"/>
                        <a:pt x="85" y="88"/>
                      </a:cubicBezTo>
                      <a:cubicBezTo>
                        <a:pt x="87" y="87"/>
                        <a:pt x="89" y="79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9" y="70"/>
                        <a:pt x="89" y="70"/>
                        <a:pt x="89" y="69"/>
                      </a:cubicBezTo>
                      <a:cubicBezTo>
                        <a:pt x="89" y="69"/>
                        <a:pt x="89" y="69"/>
                        <a:pt x="90" y="68"/>
                      </a:cubicBezTo>
                      <a:cubicBezTo>
                        <a:pt x="90" y="68"/>
                        <a:pt x="90" y="67"/>
                        <a:pt x="90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5"/>
                        <a:pt x="90" y="65"/>
                      </a:cubicBezTo>
                      <a:cubicBezTo>
                        <a:pt x="91" y="62"/>
                        <a:pt x="92" y="55"/>
                        <a:pt x="91" y="54"/>
                      </a:cubicBezTo>
                      <a:cubicBezTo>
                        <a:pt x="91" y="54"/>
                        <a:pt x="90" y="54"/>
                        <a:pt x="90" y="54"/>
                      </a:cubicBezTo>
                      <a:cubicBezTo>
                        <a:pt x="88" y="54"/>
                        <a:pt x="87" y="55"/>
                        <a:pt x="85" y="55"/>
                      </a:cubicBezTo>
                      <a:cubicBezTo>
                        <a:pt x="84" y="56"/>
                        <a:pt x="84" y="56"/>
                        <a:pt x="83" y="56"/>
                      </a:cubicBezTo>
                      <a:cubicBezTo>
                        <a:pt x="80" y="56"/>
                        <a:pt x="77" y="49"/>
                        <a:pt x="75" y="42"/>
                      </a:cubicBezTo>
                      <a:cubicBezTo>
                        <a:pt x="74" y="39"/>
                        <a:pt x="71" y="34"/>
                        <a:pt x="70" y="34"/>
                      </a:cubicBezTo>
                      <a:cubicBezTo>
                        <a:pt x="70" y="34"/>
                        <a:pt x="69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5" y="34"/>
                        <a:pt x="63" y="33"/>
                        <a:pt x="59" y="33"/>
                      </a:cubicBezTo>
                      <a:cubicBezTo>
                        <a:pt x="56" y="33"/>
                        <a:pt x="53" y="33"/>
                        <a:pt x="52" y="31"/>
                      </a:cubicBezTo>
                      <a:cubicBezTo>
                        <a:pt x="50" y="29"/>
                        <a:pt x="51" y="26"/>
                        <a:pt x="52" y="22"/>
                      </a:cubicBezTo>
                      <a:cubicBezTo>
                        <a:pt x="53" y="18"/>
                        <a:pt x="51" y="16"/>
                        <a:pt x="50" y="13"/>
                      </a:cubicBezTo>
                      <a:cubicBezTo>
                        <a:pt x="49" y="11"/>
                        <a:pt x="48" y="8"/>
                        <a:pt x="51" y="7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7" name="Freeform 1919"/>
                <p:cNvSpPr>
                  <a:spLocks/>
                </p:cNvSpPr>
                <p:nvPr/>
              </p:nvSpPr>
              <p:spPr bwMode="auto">
                <a:xfrm>
                  <a:off x="2216" y="21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8" name="Freeform 1920"/>
                <p:cNvSpPr>
                  <a:spLocks/>
                </p:cNvSpPr>
                <p:nvPr/>
              </p:nvSpPr>
              <p:spPr bwMode="auto">
                <a:xfrm>
                  <a:off x="2216" y="21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9" name="Freeform 1921"/>
                <p:cNvSpPr>
                  <a:spLocks/>
                </p:cNvSpPr>
                <p:nvPr/>
              </p:nvSpPr>
              <p:spPr bwMode="auto">
                <a:xfrm>
                  <a:off x="2217" y="21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0" name="Freeform 1922"/>
                <p:cNvSpPr>
                  <a:spLocks/>
                </p:cNvSpPr>
                <p:nvPr/>
              </p:nvSpPr>
              <p:spPr bwMode="auto">
                <a:xfrm>
                  <a:off x="2195" y="210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1" name="Freeform 1923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2" name="Freeform 1924"/>
                <p:cNvSpPr>
                  <a:spLocks/>
                </p:cNvSpPr>
                <p:nvPr/>
              </p:nvSpPr>
              <p:spPr bwMode="auto">
                <a:xfrm>
                  <a:off x="2180" y="2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3" name="Freeform 192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2 h 3"/>
                    <a:gd name="T3" fmla="*/ 0 h 3"/>
                    <a:gd name="T4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4" name="Freeform 1926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5" name="Freeform 1927"/>
                <p:cNvSpPr>
                  <a:spLocks/>
                </p:cNvSpPr>
                <p:nvPr/>
              </p:nvSpPr>
              <p:spPr bwMode="auto">
                <a:xfrm>
                  <a:off x="2211" y="2122"/>
                  <a:ext cx="6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1 h 2"/>
                    <a:gd name="T4" fmla="*/ 0 w 7"/>
                    <a:gd name="T5" fmla="*/ 2 h 2"/>
                    <a:gd name="T6" fmla="*/ 2 w 7"/>
                    <a:gd name="T7" fmla="*/ 1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cubicBezTo>
                        <a:pt x="5" y="0"/>
                        <a:pt x="4" y="1"/>
                        <a:pt x="2" y="1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4" y="1"/>
                        <a:pt x="5" y="0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6" name="Freeform 1928"/>
                <p:cNvSpPr>
                  <a:spLocks/>
                </p:cNvSpPr>
                <p:nvPr/>
              </p:nvSpPr>
              <p:spPr bwMode="auto">
                <a:xfrm>
                  <a:off x="2138" y="2107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7" name="Freeform 1929"/>
                <p:cNvSpPr>
                  <a:spLocks/>
                </p:cNvSpPr>
                <p:nvPr/>
              </p:nvSpPr>
              <p:spPr bwMode="auto">
                <a:xfrm>
                  <a:off x="2190" y="21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8" name="Freeform 1930"/>
                <p:cNvSpPr>
                  <a:spLocks/>
                </p:cNvSpPr>
                <p:nvPr/>
              </p:nvSpPr>
              <p:spPr bwMode="auto">
                <a:xfrm>
                  <a:off x="2140" y="21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9" name="Freeform 1931"/>
                <p:cNvSpPr>
                  <a:spLocks/>
                </p:cNvSpPr>
                <p:nvPr/>
              </p:nvSpPr>
              <p:spPr bwMode="auto">
                <a:xfrm>
                  <a:off x="2186" y="213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3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2" y="3"/>
                        <a:pt x="3" y="2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0" name="Freeform 1932"/>
                <p:cNvSpPr>
                  <a:spLocks/>
                </p:cNvSpPr>
                <p:nvPr/>
              </p:nvSpPr>
              <p:spPr bwMode="auto">
                <a:xfrm>
                  <a:off x="2213" y="21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1" name="Freeform 1933"/>
                <p:cNvSpPr>
                  <a:spLocks/>
                </p:cNvSpPr>
                <p:nvPr/>
              </p:nvSpPr>
              <p:spPr bwMode="auto">
                <a:xfrm>
                  <a:off x="2204" y="215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2" name="Freeform 1934"/>
                <p:cNvSpPr>
                  <a:spLocks/>
                </p:cNvSpPr>
                <p:nvPr/>
              </p:nvSpPr>
              <p:spPr bwMode="auto">
                <a:xfrm>
                  <a:off x="2194" y="216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3" name="Freeform 193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4" name="Freeform 1936"/>
                <p:cNvSpPr>
                  <a:spLocks/>
                </p:cNvSpPr>
                <p:nvPr/>
              </p:nvSpPr>
              <p:spPr bwMode="auto">
                <a:xfrm>
                  <a:off x="2193" y="216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5" name="Freeform 1937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6" name="Freeform 1938"/>
                <p:cNvSpPr>
                  <a:spLocks/>
                </p:cNvSpPr>
                <p:nvPr/>
              </p:nvSpPr>
              <p:spPr bwMode="auto">
                <a:xfrm>
                  <a:off x="2205" y="215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7" name="Freeform 1939"/>
                <p:cNvSpPr>
                  <a:spLocks/>
                </p:cNvSpPr>
                <p:nvPr/>
              </p:nvSpPr>
              <p:spPr bwMode="auto">
                <a:xfrm>
                  <a:off x="2187" y="216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8" name="Freeform 1940"/>
                <p:cNvSpPr>
                  <a:spLocks/>
                </p:cNvSpPr>
                <p:nvPr/>
              </p:nvSpPr>
              <p:spPr bwMode="auto">
                <a:xfrm>
                  <a:off x="2136" y="2106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9" name="Freeform 1941"/>
                <p:cNvSpPr>
                  <a:spLocks/>
                </p:cNvSpPr>
                <p:nvPr/>
              </p:nvSpPr>
              <p:spPr bwMode="auto">
                <a:xfrm>
                  <a:off x="2132" y="21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0" name="Freeform 1942"/>
                <p:cNvSpPr>
                  <a:spLocks/>
                </p:cNvSpPr>
                <p:nvPr/>
              </p:nvSpPr>
              <p:spPr bwMode="auto">
                <a:xfrm>
                  <a:off x="2131" y="2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1" name="Freeform 1943"/>
                <p:cNvSpPr>
                  <a:spLocks/>
                </p:cNvSpPr>
                <p:nvPr/>
              </p:nvSpPr>
              <p:spPr bwMode="auto">
                <a:xfrm>
                  <a:off x="2142" y="211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2" name="Freeform 1944"/>
                <p:cNvSpPr>
                  <a:spLocks/>
                </p:cNvSpPr>
                <p:nvPr/>
              </p:nvSpPr>
              <p:spPr bwMode="auto">
                <a:xfrm>
                  <a:off x="2134" y="210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3" name="Freeform 194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0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4" name="Freeform 1946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5" name="Freeform 1947"/>
                <p:cNvSpPr>
                  <a:spLocks/>
                </p:cNvSpPr>
                <p:nvPr/>
              </p:nvSpPr>
              <p:spPr bwMode="auto">
                <a:xfrm>
                  <a:off x="1954" y="1721"/>
                  <a:ext cx="125" cy="178"/>
                </a:xfrm>
                <a:custGeom>
                  <a:avLst/>
                  <a:gdLst>
                    <a:gd name="T0" fmla="*/ 43 w 131"/>
                    <a:gd name="T1" fmla="*/ 140 h 186"/>
                    <a:gd name="T2" fmla="*/ 51 w 131"/>
                    <a:gd name="T3" fmla="*/ 147 h 186"/>
                    <a:gd name="T4" fmla="*/ 63 w 131"/>
                    <a:gd name="T5" fmla="*/ 161 h 186"/>
                    <a:gd name="T6" fmla="*/ 85 w 131"/>
                    <a:gd name="T7" fmla="*/ 166 h 186"/>
                    <a:gd name="T8" fmla="*/ 92 w 131"/>
                    <a:gd name="T9" fmla="*/ 165 h 186"/>
                    <a:gd name="T10" fmla="*/ 97 w 131"/>
                    <a:gd name="T11" fmla="*/ 179 h 186"/>
                    <a:gd name="T12" fmla="*/ 100 w 131"/>
                    <a:gd name="T13" fmla="*/ 185 h 186"/>
                    <a:gd name="T14" fmla="*/ 101 w 131"/>
                    <a:gd name="T15" fmla="*/ 185 h 186"/>
                    <a:gd name="T16" fmla="*/ 102 w 131"/>
                    <a:gd name="T17" fmla="*/ 182 h 186"/>
                    <a:gd name="T18" fmla="*/ 103 w 131"/>
                    <a:gd name="T19" fmla="*/ 177 h 186"/>
                    <a:gd name="T20" fmla="*/ 103 w 131"/>
                    <a:gd name="T21" fmla="*/ 173 h 186"/>
                    <a:gd name="T22" fmla="*/ 103 w 131"/>
                    <a:gd name="T23" fmla="*/ 133 h 186"/>
                    <a:gd name="T24" fmla="*/ 102 w 131"/>
                    <a:gd name="T25" fmla="*/ 128 h 186"/>
                    <a:gd name="T26" fmla="*/ 120 w 131"/>
                    <a:gd name="T27" fmla="*/ 119 h 186"/>
                    <a:gd name="T28" fmla="*/ 123 w 131"/>
                    <a:gd name="T29" fmla="*/ 119 h 186"/>
                    <a:gd name="T30" fmla="*/ 125 w 131"/>
                    <a:gd name="T31" fmla="*/ 118 h 186"/>
                    <a:gd name="T32" fmla="*/ 129 w 131"/>
                    <a:gd name="T33" fmla="*/ 117 h 186"/>
                    <a:gd name="T34" fmla="*/ 130 w 131"/>
                    <a:gd name="T35" fmla="*/ 116 h 186"/>
                    <a:gd name="T36" fmla="*/ 130 w 131"/>
                    <a:gd name="T37" fmla="*/ 114 h 186"/>
                    <a:gd name="T38" fmla="*/ 129 w 131"/>
                    <a:gd name="T39" fmla="*/ 101 h 186"/>
                    <a:gd name="T40" fmla="*/ 128 w 131"/>
                    <a:gd name="T41" fmla="*/ 72 h 186"/>
                    <a:gd name="T42" fmla="*/ 98 w 131"/>
                    <a:gd name="T43" fmla="*/ 64 h 186"/>
                    <a:gd name="T44" fmla="*/ 81 w 131"/>
                    <a:gd name="T45" fmla="*/ 63 h 186"/>
                    <a:gd name="T46" fmla="*/ 74 w 131"/>
                    <a:gd name="T47" fmla="*/ 61 h 186"/>
                    <a:gd name="T48" fmla="*/ 69 w 131"/>
                    <a:gd name="T49" fmla="*/ 43 h 186"/>
                    <a:gd name="T50" fmla="*/ 63 w 131"/>
                    <a:gd name="T51" fmla="*/ 39 h 186"/>
                    <a:gd name="T52" fmla="*/ 65 w 131"/>
                    <a:gd name="T53" fmla="*/ 24 h 186"/>
                    <a:gd name="T54" fmla="*/ 77 w 131"/>
                    <a:gd name="T55" fmla="*/ 7 h 186"/>
                    <a:gd name="T56" fmla="*/ 86 w 131"/>
                    <a:gd name="T57" fmla="*/ 2 h 186"/>
                    <a:gd name="T58" fmla="*/ 73 w 131"/>
                    <a:gd name="T59" fmla="*/ 7 h 186"/>
                    <a:gd name="T60" fmla="*/ 55 w 131"/>
                    <a:gd name="T61" fmla="*/ 14 h 186"/>
                    <a:gd name="T62" fmla="*/ 41 w 131"/>
                    <a:gd name="T63" fmla="*/ 19 h 186"/>
                    <a:gd name="T64" fmla="*/ 26 w 131"/>
                    <a:gd name="T65" fmla="*/ 45 h 186"/>
                    <a:gd name="T66" fmla="*/ 20 w 131"/>
                    <a:gd name="T67" fmla="*/ 51 h 186"/>
                    <a:gd name="T68" fmla="*/ 18 w 131"/>
                    <a:gd name="T69" fmla="*/ 53 h 186"/>
                    <a:gd name="T70" fmla="*/ 14 w 131"/>
                    <a:gd name="T71" fmla="*/ 56 h 186"/>
                    <a:gd name="T72" fmla="*/ 18 w 131"/>
                    <a:gd name="T73" fmla="*/ 68 h 186"/>
                    <a:gd name="T74" fmla="*/ 19 w 131"/>
                    <a:gd name="T75" fmla="*/ 102 h 186"/>
                    <a:gd name="T76" fmla="*/ 1 w 131"/>
                    <a:gd name="T77" fmla="*/ 121 h 186"/>
                    <a:gd name="T78" fmla="*/ 3 w 131"/>
                    <a:gd name="T79" fmla="*/ 124 h 186"/>
                    <a:gd name="T80" fmla="*/ 6 w 131"/>
                    <a:gd name="T81" fmla="*/ 126 h 186"/>
                    <a:gd name="T82" fmla="*/ 10 w 131"/>
                    <a:gd name="T83" fmla="*/ 128 h 186"/>
                    <a:gd name="T84" fmla="*/ 12 w 131"/>
                    <a:gd name="T85" fmla="*/ 129 h 186"/>
                    <a:gd name="T86" fmla="*/ 25 w 131"/>
                    <a:gd name="T87" fmla="*/ 136 h 186"/>
                    <a:gd name="T88" fmla="*/ 30 w 131"/>
                    <a:gd name="T89" fmla="*/ 134 h 186"/>
                    <a:gd name="T90" fmla="*/ 31 w 131"/>
                    <a:gd name="T91" fmla="*/ 135 h 186"/>
                    <a:gd name="T92" fmla="*/ 34 w 131"/>
                    <a:gd name="T93" fmla="*/ 137 h 186"/>
                    <a:gd name="T94" fmla="*/ 37 w 131"/>
                    <a:gd name="T95" fmla="*/ 141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186">
                      <a:moveTo>
                        <a:pt x="38" y="141"/>
                      </a:moveTo>
                      <a:cubicBezTo>
                        <a:pt x="39" y="141"/>
                        <a:pt x="40" y="141"/>
                        <a:pt x="40" y="141"/>
                      </a:cubicBezTo>
                      <a:cubicBezTo>
                        <a:pt x="41" y="140"/>
                        <a:pt x="41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5" y="140"/>
                        <a:pt x="45" y="141"/>
                      </a:cubicBezTo>
                      <a:cubicBezTo>
                        <a:pt x="46" y="141"/>
                        <a:pt x="47" y="141"/>
                        <a:pt x="47" y="141"/>
                      </a:cubicBezTo>
                      <a:cubicBezTo>
                        <a:pt x="49" y="142"/>
                        <a:pt x="50" y="145"/>
                        <a:pt x="51" y="147"/>
                      </a:cubicBezTo>
                      <a:cubicBezTo>
                        <a:pt x="51" y="149"/>
                        <a:pt x="52" y="150"/>
                        <a:pt x="53" y="150"/>
                      </a:cubicBezTo>
                      <a:cubicBezTo>
                        <a:pt x="56" y="151"/>
                        <a:pt x="58" y="152"/>
                        <a:pt x="60" y="154"/>
                      </a:cubicBezTo>
                      <a:cubicBezTo>
                        <a:pt x="61" y="156"/>
                        <a:pt x="62" y="158"/>
                        <a:pt x="62" y="160"/>
                      </a:cubicBezTo>
                      <a:cubicBezTo>
                        <a:pt x="62" y="160"/>
                        <a:pt x="62" y="160"/>
                        <a:pt x="63" y="161"/>
                      </a:cubicBezTo>
                      <a:cubicBezTo>
                        <a:pt x="64" y="162"/>
                        <a:pt x="66" y="164"/>
                        <a:pt x="66" y="166"/>
                      </a:cubicBezTo>
                      <a:cubicBezTo>
                        <a:pt x="67" y="167"/>
                        <a:pt x="68" y="167"/>
                        <a:pt x="71" y="167"/>
                      </a:cubicBezTo>
                      <a:cubicBezTo>
                        <a:pt x="73" y="167"/>
                        <a:pt x="75" y="167"/>
                        <a:pt x="76" y="166"/>
                      </a:cubicBezTo>
                      <a:cubicBezTo>
                        <a:pt x="78" y="165"/>
                        <a:pt x="82" y="164"/>
                        <a:pt x="85" y="166"/>
                      </a:cubicBezTo>
                      <a:cubicBezTo>
                        <a:pt x="86" y="166"/>
                        <a:pt x="86" y="165"/>
                        <a:pt x="87" y="165"/>
                      </a:cubicBezTo>
                      <a:cubicBezTo>
                        <a:pt x="88" y="165"/>
                        <a:pt x="89" y="165"/>
                        <a:pt x="90" y="165"/>
                      </a:cubicBezTo>
                      <a:cubicBezTo>
                        <a:pt x="90" y="165"/>
                        <a:pt x="90" y="165"/>
                        <a:pt x="91" y="165"/>
                      </a:cubicBezTo>
                      <a:cubicBezTo>
                        <a:pt x="91" y="165"/>
                        <a:pt x="91" y="165"/>
                        <a:pt x="92" y="165"/>
                      </a:cubicBezTo>
                      <a:cubicBezTo>
                        <a:pt x="98" y="167"/>
                        <a:pt x="101" y="169"/>
                        <a:pt x="101" y="172"/>
                      </a:cubicBezTo>
                      <a:cubicBezTo>
                        <a:pt x="102" y="173"/>
                        <a:pt x="102" y="174"/>
                        <a:pt x="101" y="175"/>
                      </a:cubicBezTo>
                      <a:cubicBezTo>
                        <a:pt x="100" y="176"/>
                        <a:pt x="99" y="177"/>
                        <a:pt x="98" y="178"/>
                      </a:cubicBezTo>
                      <a:cubicBezTo>
                        <a:pt x="98" y="178"/>
                        <a:pt x="98" y="179"/>
                        <a:pt x="97" y="179"/>
                      </a:cubicBezTo>
                      <a:cubicBezTo>
                        <a:pt x="96" y="180"/>
                        <a:pt x="95" y="182"/>
                        <a:pt x="95" y="182"/>
                      </a:cubicBezTo>
                      <a:cubicBezTo>
                        <a:pt x="95" y="182"/>
                        <a:pt x="97" y="183"/>
                        <a:pt x="98" y="184"/>
                      </a:cubicBezTo>
                      <a:cubicBezTo>
                        <a:pt x="98" y="184"/>
                        <a:pt x="99" y="184"/>
                        <a:pt x="99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6"/>
                        <a:pt x="100" y="186"/>
                        <a:pt x="101" y="186"/>
                      </a:cubicBezTo>
                      <a:cubicBezTo>
                        <a:pt x="101" y="186"/>
                        <a:pt x="101" y="186"/>
                        <a:pt x="101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2" y="183"/>
                        <a:pt x="102" y="183"/>
                      </a:cubicBezTo>
                      <a:cubicBezTo>
                        <a:pt x="102" y="183"/>
                        <a:pt x="102" y="183"/>
                        <a:pt x="102" y="182"/>
                      </a:cubicBezTo>
                      <a:cubicBezTo>
                        <a:pt x="102" y="182"/>
                        <a:pt x="102" y="182"/>
                        <a:pt x="102" y="182"/>
                      </a:cubicBezTo>
                      <a:cubicBezTo>
                        <a:pt x="102" y="181"/>
                        <a:pt x="102" y="181"/>
                        <a:pt x="102" y="180"/>
                      </a:cubicBezTo>
                      <a:cubicBezTo>
                        <a:pt x="102" y="180"/>
                        <a:pt x="102" y="180"/>
                        <a:pt x="102" y="180"/>
                      </a:cubicBezTo>
                      <a:cubicBezTo>
                        <a:pt x="102" y="179"/>
                        <a:pt x="103" y="179"/>
                        <a:pt x="103" y="179"/>
                      </a:cubicBezTo>
                      <a:cubicBezTo>
                        <a:pt x="103" y="178"/>
                        <a:pt x="103" y="178"/>
                        <a:pt x="103" y="177"/>
                      </a:cubicBezTo>
                      <a:cubicBezTo>
                        <a:pt x="103" y="177"/>
                        <a:pt x="103" y="177"/>
                        <a:pt x="103" y="177"/>
                      </a:cubicBezTo>
                      <a:cubicBezTo>
                        <a:pt x="103" y="176"/>
                        <a:pt x="103" y="176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3" y="174"/>
                        <a:pt x="103" y="173"/>
                        <a:pt x="103" y="173"/>
                      </a:cubicBezTo>
                      <a:cubicBezTo>
                        <a:pt x="103" y="169"/>
                        <a:pt x="104" y="160"/>
                        <a:pt x="105" y="157"/>
                      </a:cubicBezTo>
                      <a:cubicBezTo>
                        <a:pt x="106" y="154"/>
                        <a:pt x="104" y="152"/>
                        <a:pt x="102" y="149"/>
                      </a:cubicBezTo>
                      <a:cubicBezTo>
                        <a:pt x="100" y="146"/>
                        <a:pt x="98" y="143"/>
                        <a:pt x="98" y="139"/>
                      </a:cubicBezTo>
                      <a:cubicBezTo>
                        <a:pt x="98" y="134"/>
                        <a:pt x="100" y="133"/>
                        <a:pt x="103" y="133"/>
                      </a:cubicBezTo>
                      <a:cubicBezTo>
                        <a:pt x="105" y="132"/>
                        <a:pt x="106" y="132"/>
                        <a:pt x="107" y="132"/>
                      </a:cubicBezTo>
                      <a:cubicBezTo>
                        <a:pt x="107" y="131"/>
                        <a:pt x="107" y="131"/>
                        <a:pt x="107" y="131"/>
                      </a:cubicBezTo>
                      <a:cubicBezTo>
                        <a:pt x="107" y="131"/>
                        <a:pt x="106" y="131"/>
                        <a:pt x="105" y="131"/>
                      </a:cubicBezTo>
                      <a:cubicBezTo>
                        <a:pt x="104" y="130"/>
                        <a:pt x="103" y="129"/>
                        <a:pt x="102" y="128"/>
                      </a:cubicBezTo>
                      <a:cubicBezTo>
                        <a:pt x="101" y="126"/>
                        <a:pt x="100" y="124"/>
                        <a:pt x="101" y="122"/>
                      </a:cubicBezTo>
                      <a:cubicBezTo>
                        <a:pt x="101" y="120"/>
                        <a:pt x="104" y="119"/>
                        <a:pt x="111" y="119"/>
                      </a:cubicBezTo>
                      <a:cubicBezTo>
                        <a:pt x="113" y="119"/>
                        <a:pt x="115" y="119"/>
                        <a:pt x="117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20" y="119"/>
                        <a:pt x="120" y="119"/>
                        <a:pt x="121" y="119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22" y="119"/>
                        <a:pt x="122" y="119"/>
                        <a:pt x="122" y="119"/>
                      </a:cubicBezTo>
                      <a:cubicBezTo>
                        <a:pt x="122" y="119"/>
                        <a:pt x="122" y="119"/>
                        <a:pt x="123" y="119"/>
                      </a:cubicBezTo>
                      <a:cubicBezTo>
                        <a:pt x="123" y="119"/>
                        <a:pt x="123" y="118"/>
                        <a:pt x="124" y="118"/>
                      </a:cubicBezTo>
                      <a:cubicBezTo>
                        <a:pt x="124" y="118"/>
                        <a:pt x="124" y="118"/>
                        <a:pt x="124" y="118"/>
                      </a:cubicBezTo>
                      <a:cubicBezTo>
                        <a:pt x="124" y="118"/>
                        <a:pt x="125" y="118"/>
                        <a:pt x="125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8"/>
                        <a:pt x="126" y="118"/>
                        <a:pt x="127" y="117"/>
                      </a:cubicBezTo>
                      <a:cubicBezTo>
                        <a:pt x="127" y="117"/>
                        <a:pt x="127" y="117"/>
                        <a:pt x="127" y="117"/>
                      </a:cubicBezTo>
                      <a:cubicBezTo>
                        <a:pt x="127" y="117"/>
                        <a:pt x="128" y="117"/>
                        <a:pt x="128" y="117"/>
                      </a:cubicBezTo>
                      <a:cubicBezTo>
                        <a:pt x="128" y="117"/>
                        <a:pt x="128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ubicBezTo>
                        <a:pt x="130" y="115"/>
                        <a:pt x="130" y="115"/>
                        <a:pt x="130" y="115"/>
                      </a:cubicBezTo>
                      <a:cubicBezTo>
                        <a:pt x="130" y="115"/>
                        <a:pt x="130" y="115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3"/>
                        <a:pt x="129" y="113"/>
                        <a:pt x="129" y="113"/>
                      </a:cubicBezTo>
                      <a:cubicBezTo>
                        <a:pt x="128" y="112"/>
                        <a:pt x="127" y="110"/>
                        <a:pt x="126" y="108"/>
                      </a:cubicBezTo>
                      <a:cubicBezTo>
                        <a:pt x="126" y="106"/>
                        <a:pt x="127" y="104"/>
                        <a:pt x="129" y="101"/>
                      </a:cubicBezTo>
                      <a:cubicBezTo>
                        <a:pt x="130" y="101"/>
                        <a:pt x="129" y="100"/>
                        <a:pt x="127" y="97"/>
                      </a:cubicBezTo>
                      <a:cubicBezTo>
                        <a:pt x="126" y="97"/>
                        <a:pt x="125" y="96"/>
                        <a:pt x="125" y="95"/>
                      </a:cubicBezTo>
                      <a:cubicBezTo>
                        <a:pt x="121" y="91"/>
                        <a:pt x="124" y="78"/>
                        <a:pt x="127" y="72"/>
                      </a:cubicBezTo>
                      <a:cubicBezTo>
                        <a:pt x="128" y="72"/>
                        <a:pt x="128" y="72"/>
                        <a:pt x="128" y="72"/>
                      </a:cubicBezTo>
                      <a:cubicBezTo>
                        <a:pt x="128" y="72"/>
                        <a:pt x="127" y="71"/>
                        <a:pt x="124" y="71"/>
                      </a:cubicBezTo>
                      <a:cubicBezTo>
                        <a:pt x="122" y="71"/>
                        <a:pt x="118" y="72"/>
                        <a:pt x="116" y="72"/>
                      </a:cubicBezTo>
                      <a:cubicBezTo>
                        <a:pt x="114" y="72"/>
                        <a:pt x="113" y="72"/>
                        <a:pt x="111" y="72"/>
                      </a:cubicBezTo>
                      <a:cubicBezTo>
                        <a:pt x="106" y="71"/>
                        <a:pt x="102" y="69"/>
                        <a:pt x="98" y="64"/>
                      </a:cubicBezTo>
                      <a:cubicBezTo>
                        <a:pt x="98" y="63"/>
                        <a:pt x="97" y="62"/>
                        <a:pt x="95" y="62"/>
                      </a:cubicBezTo>
                      <a:cubicBezTo>
                        <a:pt x="95" y="62"/>
                        <a:pt x="94" y="62"/>
                        <a:pt x="94" y="62"/>
                      </a:cubicBezTo>
                      <a:cubicBezTo>
                        <a:pt x="92" y="62"/>
                        <a:pt x="91" y="62"/>
                        <a:pt x="89" y="63"/>
                      </a:cubicBezTo>
                      <a:cubicBezTo>
                        <a:pt x="87" y="63"/>
                        <a:pt x="84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77" y="63"/>
                        <a:pt x="75" y="62"/>
                        <a:pt x="74" y="61"/>
                      </a:cubicBezTo>
                      <a:cubicBezTo>
                        <a:pt x="74" y="61"/>
                        <a:pt x="74" y="61"/>
                        <a:pt x="74" y="61"/>
                      </a:cubicBezTo>
                      <a:cubicBezTo>
                        <a:pt x="71" y="58"/>
                        <a:pt x="71" y="53"/>
                        <a:pt x="71" y="50"/>
                      </a:cubicBezTo>
                      <a:cubicBezTo>
                        <a:pt x="71" y="49"/>
                        <a:pt x="71" y="48"/>
                        <a:pt x="71" y="47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2" y="45"/>
                        <a:pt x="71" y="45"/>
                        <a:pt x="69" y="43"/>
                      </a:cubicBezTo>
                      <a:cubicBezTo>
                        <a:pt x="68" y="42"/>
                        <a:pt x="66" y="41"/>
                        <a:pt x="66" y="39"/>
                      </a:cubicBezTo>
                      <a:cubicBezTo>
                        <a:pt x="66" y="39"/>
                        <a:pt x="66" y="38"/>
                        <a:pt x="65" y="38"/>
                      </a:cubicBezTo>
                      <a:cubicBezTo>
                        <a:pt x="64" y="38"/>
                        <a:pt x="64" y="39"/>
                        <a:pt x="63" y="39"/>
                      </a:cubicBez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1" y="39"/>
                        <a:pt x="61" y="38"/>
                        <a:pt x="60" y="37"/>
                      </a:cubicBezTo>
                      <a:cubicBezTo>
                        <a:pt x="60" y="36"/>
                        <a:pt x="60" y="35"/>
                        <a:pt x="61" y="34"/>
                      </a:cubicBezTo>
                      <a:cubicBezTo>
                        <a:pt x="61" y="33"/>
                        <a:pt x="62" y="32"/>
                        <a:pt x="63" y="30"/>
                      </a:cubicBezTo>
                      <a:cubicBezTo>
                        <a:pt x="64" y="29"/>
                        <a:pt x="64" y="28"/>
                        <a:pt x="65" y="24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19"/>
                        <a:pt x="68" y="16"/>
                        <a:pt x="71" y="13"/>
                      </a:cubicBezTo>
                      <a:cubicBezTo>
                        <a:pt x="72" y="12"/>
                        <a:pt x="74" y="11"/>
                        <a:pt x="75" y="9"/>
                      </a:cubicBezTo>
                      <a:cubicBezTo>
                        <a:pt x="75" y="8"/>
                        <a:pt x="76" y="8"/>
                        <a:pt x="77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8" y="7"/>
                        <a:pt x="78" y="7"/>
                        <a:pt x="78" y="6"/>
                      </a:cubicBezTo>
                      <a:cubicBezTo>
                        <a:pt x="79" y="5"/>
                        <a:pt x="81" y="4"/>
                        <a:pt x="82" y="4"/>
                      </a:cubicBezTo>
                      <a:cubicBezTo>
                        <a:pt x="85" y="3"/>
                        <a:pt x="86" y="2"/>
                        <a:pt x="86" y="2"/>
                      </a:cubicBezTo>
                      <a:cubicBezTo>
                        <a:pt x="86" y="2"/>
                        <a:pt x="86" y="1"/>
                        <a:pt x="84" y="1"/>
                      </a:cubicBezTo>
                      <a:cubicBezTo>
                        <a:pt x="84" y="0"/>
                        <a:pt x="84" y="0"/>
                        <a:pt x="83" y="0"/>
                      </a:cubicBezTo>
                      <a:cubicBezTo>
                        <a:pt x="82" y="0"/>
                        <a:pt x="81" y="2"/>
                        <a:pt x="80" y="3"/>
                      </a:cubicBezTo>
                      <a:cubicBezTo>
                        <a:pt x="78" y="5"/>
                        <a:pt x="76" y="6"/>
                        <a:pt x="73" y="7"/>
                      </a:cubicBezTo>
                      <a:cubicBezTo>
                        <a:pt x="70" y="7"/>
                        <a:pt x="69" y="8"/>
                        <a:pt x="67" y="10"/>
                      </a:cubicBezTo>
                      <a:cubicBezTo>
                        <a:pt x="66" y="11"/>
                        <a:pt x="65" y="12"/>
                        <a:pt x="64" y="12"/>
                      </a:cubicBezTo>
                      <a:cubicBezTo>
                        <a:pt x="62" y="13"/>
                        <a:pt x="60" y="14"/>
                        <a:pt x="58" y="14"/>
                      </a:cubicBezTo>
                      <a:cubicBezTo>
                        <a:pt x="57" y="14"/>
                        <a:pt x="55" y="14"/>
                        <a:pt x="55" y="14"/>
                      </a:cubicBezTo>
                      <a:cubicBezTo>
                        <a:pt x="54" y="17"/>
                        <a:pt x="53" y="17"/>
                        <a:pt x="52" y="17"/>
                      </a:cubicBezTo>
                      <a:cubicBezTo>
                        <a:pt x="51" y="17"/>
                        <a:pt x="50" y="17"/>
                        <a:pt x="49" y="16"/>
                      </a:cubicBezTo>
                      <a:cubicBezTo>
                        <a:pt x="48" y="16"/>
                        <a:pt x="48" y="15"/>
                        <a:pt x="47" y="15"/>
                      </a:cubicBezTo>
                      <a:cubicBezTo>
                        <a:pt x="46" y="15"/>
                        <a:pt x="43" y="16"/>
                        <a:pt x="41" y="19"/>
                      </a:cubicBezTo>
                      <a:cubicBezTo>
                        <a:pt x="40" y="21"/>
                        <a:pt x="39" y="22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8"/>
                        <a:pt x="40" y="32"/>
                        <a:pt x="34" y="35"/>
                      </a:cubicBezTo>
                      <a:cubicBezTo>
                        <a:pt x="30" y="38"/>
                        <a:pt x="28" y="42"/>
                        <a:pt x="26" y="45"/>
                      </a:cubicBezTo>
                      <a:cubicBezTo>
                        <a:pt x="25" y="46"/>
                        <a:pt x="24" y="47"/>
                        <a:pt x="23" y="48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19" y="52"/>
                        <a:pt x="19" y="52"/>
                      </a:cubicBezTo>
                      <a:cubicBezTo>
                        <a:pt x="19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7" y="54"/>
                        <a:pt x="17" y="54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5" y="56"/>
                        <a:pt x="15" y="56"/>
                      </a:cubicBezTo>
                      <a:cubicBezTo>
                        <a:pt x="15" y="56"/>
                        <a:pt x="15" y="56"/>
                        <a:pt x="14" y="56"/>
                      </a:cubicBezTo>
                      <a:cubicBezTo>
                        <a:pt x="14" y="57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4" y="59"/>
                        <a:pt x="15" y="60"/>
                        <a:pt x="15" y="60"/>
                      </a:cubicBezTo>
                      <a:cubicBezTo>
                        <a:pt x="18" y="63"/>
                        <a:pt x="18" y="66"/>
                        <a:pt x="18" y="68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20" y="75"/>
                        <a:pt x="18" y="77"/>
                        <a:pt x="17" y="78"/>
                      </a:cubicBezTo>
                      <a:cubicBezTo>
                        <a:pt x="16" y="81"/>
                        <a:pt x="18" y="91"/>
                        <a:pt x="19" y="93"/>
                      </a:cubicBezTo>
                      <a:cubicBezTo>
                        <a:pt x="22" y="96"/>
                        <a:pt x="20" y="99"/>
                        <a:pt x="19" y="102"/>
                      </a:cubicBezTo>
                      <a:cubicBezTo>
                        <a:pt x="18" y="103"/>
                        <a:pt x="18" y="104"/>
                        <a:pt x="17" y="105"/>
                      </a:cubicBezTo>
                      <a:cubicBezTo>
                        <a:pt x="15" y="110"/>
                        <a:pt x="12" y="113"/>
                        <a:pt x="6" y="113"/>
                      </a:cubicBezTo>
                      <a:cubicBezTo>
                        <a:pt x="5" y="113"/>
                        <a:pt x="4" y="115"/>
                        <a:pt x="4" y="117"/>
                      </a:cubicBezTo>
                      <a:cubicBezTo>
                        <a:pt x="3" y="119"/>
                        <a:pt x="3" y="120"/>
                        <a:pt x="1" y="121"/>
                      </a:cubicBezTo>
                      <a:cubicBezTo>
                        <a:pt x="1" y="121"/>
                        <a:pt x="0" y="122"/>
                        <a:pt x="0" y="123"/>
                      </a:cubicBezTo>
                      <a:cubicBezTo>
                        <a:pt x="0" y="123"/>
                        <a:pt x="1" y="123"/>
                        <a:pt x="1" y="123"/>
                      </a:cubicBezTo>
                      <a:cubicBezTo>
                        <a:pt x="1" y="123"/>
                        <a:pt x="1" y="123"/>
                        <a:pt x="2" y="123"/>
                      </a:cubicBezTo>
                      <a:cubicBezTo>
                        <a:pt x="2" y="124"/>
                        <a:pt x="2" y="124"/>
                        <a:pt x="3" y="124"/>
                      </a:cubicBezTo>
                      <a:cubicBezTo>
                        <a:pt x="3" y="124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6"/>
                      </a:cubicBezTo>
                      <a:cubicBezTo>
                        <a:pt x="6" y="127"/>
                        <a:pt x="7" y="127"/>
                        <a:pt x="7" y="127"/>
                      </a:cubicBezTo>
                      <a:cubicBezTo>
                        <a:pt x="7" y="127"/>
                        <a:pt x="8" y="127"/>
                        <a:pt x="8" y="127"/>
                      </a:cubicBezTo>
                      <a:cubicBezTo>
                        <a:pt x="8" y="128"/>
                        <a:pt x="8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4" y="129"/>
                        <a:pt x="16" y="131"/>
                        <a:pt x="17" y="132"/>
                      </a:cubicBezTo>
                      <a:cubicBezTo>
                        <a:pt x="18" y="133"/>
                        <a:pt x="19" y="134"/>
                        <a:pt x="20" y="135"/>
                      </a:cubicBezTo>
                      <a:cubicBezTo>
                        <a:pt x="21" y="135"/>
                        <a:pt x="22" y="136"/>
                        <a:pt x="24" y="136"/>
                      </a:cubicBezTo>
                      <a:cubicBezTo>
                        <a:pt x="24" y="136"/>
                        <a:pt x="24" y="136"/>
                        <a:pt x="25" y="136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7" y="134"/>
                        <a:pt x="27" y="134"/>
                        <a:pt x="28" y="134"/>
                      </a:cubicBezTo>
                      <a:cubicBezTo>
                        <a:pt x="29" y="134"/>
                        <a:pt x="29" y="134"/>
                        <a:pt x="29" y="134"/>
                      </a:cubicBezTo>
                      <a:cubicBezTo>
                        <a:pt x="29" y="134"/>
                        <a:pt x="29" y="134"/>
                        <a:pt x="30" y="134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5"/>
                        <a:pt x="30" y="135"/>
                        <a:pt x="30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3" y="136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4" y="137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5" y="138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40"/>
                        <a:pt x="36" y="140"/>
                        <a:pt x="37" y="141"/>
                      </a:cubicBezTo>
                      <a:cubicBezTo>
                        <a:pt x="37" y="141"/>
                        <a:pt x="37" y="141"/>
                        <a:pt x="37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6" name="Freeform 1948"/>
                <p:cNvSpPr>
                  <a:spLocks/>
                </p:cNvSpPr>
                <p:nvPr/>
              </p:nvSpPr>
              <p:spPr bwMode="auto">
                <a:xfrm>
                  <a:off x="2077" y="1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7" name="Freeform 1949"/>
                <p:cNvSpPr>
                  <a:spLocks/>
                </p:cNvSpPr>
                <p:nvPr/>
              </p:nvSpPr>
              <p:spPr bwMode="auto">
                <a:xfrm>
                  <a:off x="2051" y="189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8" name="Freeform 1950"/>
                <p:cNvSpPr>
                  <a:spLocks/>
                </p:cNvSpPr>
                <p:nvPr/>
              </p:nvSpPr>
              <p:spPr bwMode="auto">
                <a:xfrm>
                  <a:off x="2051" y="18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9" name="Freeform 1951"/>
                <p:cNvSpPr>
                  <a:spLocks/>
                </p:cNvSpPr>
                <p:nvPr/>
              </p:nvSpPr>
              <p:spPr bwMode="auto">
                <a:xfrm>
                  <a:off x="2052" y="1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0" name="Freeform 1952"/>
                <p:cNvSpPr>
                  <a:spLocks/>
                </p:cNvSpPr>
                <p:nvPr/>
              </p:nvSpPr>
              <p:spPr bwMode="auto">
                <a:xfrm>
                  <a:off x="2051" y="18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1" name="Freeform 1953"/>
                <p:cNvSpPr>
                  <a:spLocks/>
                </p:cNvSpPr>
                <p:nvPr/>
              </p:nvSpPr>
              <p:spPr bwMode="auto">
                <a:xfrm>
                  <a:off x="2070" y="1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2" name="Freeform 1954"/>
                <p:cNvSpPr>
                  <a:spLocks/>
                </p:cNvSpPr>
                <p:nvPr/>
              </p:nvSpPr>
              <p:spPr bwMode="auto">
                <a:xfrm>
                  <a:off x="2053" y="188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3" name="Freeform 1955"/>
                <p:cNvSpPr>
                  <a:spLocks/>
                </p:cNvSpPr>
                <p:nvPr/>
              </p:nvSpPr>
              <p:spPr bwMode="auto">
                <a:xfrm>
                  <a:off x="2053" y="188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4" name="Freeform 1956"/>
                <p:cNvSpPr>
                  <a:spLocks/>
                </p:cNvSpPr>
                <p:nvPr/>
              </p:nvSpPr>
              <p:spPr bwMode="auto">
                <a:xfrm>
                  <a:off x="2078" y="183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5" name="Freeform 1957"/>
                <p:cNvSpPr>
                  <a:spLocks/>
                </p:cNvSpPr>
                <p:nvPr/>
              </p:nvSpPr>
              <p:spPr bwMode="auto">
                <a:xfrm>
                  <a:off x="2071" y="1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6" name="Freeform 1958"/>
                <p:cNvSpPr>
                  <a:spLocks/>
                </p:cNvSpPr>
                <p:nvPr/>
              </p:nvSpPr>
              <p:spPr bwMode="auto">
                <a:xfrm>
                  <a:off x="2073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7" name="Freeform 1959"/>
                <p:cNvSpPr>
                  <a:spLocks/>
                </p:cNvSpPr>
                <p:nvPr/>
              </p:nvSpPr>
              <p:spPr bwMode="auto">
                <a:xfrm>
                  <a:off x="2053" y="189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8" name="Freeform 1960"/>
                <p:cNvSpPr>
                  <a:spLocks/>
                </p:cNvSpPr>
                <p:nvPr/>
              </p:nvSpPr>
              <p:spPr bwMode="auto">
                <a:xfrm>
                  <a:off x="2052" y="18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9" name="Freeform 1961"/>
                <p:cNvSpPr>
                  <a:spLocks/>
                </p:cNvSpPr>
                <p:nvPr/>
              </p:nvSpPr>
              <p:spPr bwMode="auto">
                <a:xfrm>
                  <a:off x="2074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0" name="Freeform 1962"/>
                <p:cNvSpPr>
                  <a:spLocks/>
                </p:cNvSpPr>
                <p:nvPr/>
              </p:nvSpPr>
              <p:spPr bwMode="auto">
                <a:xfrm>
                  <a:off x="2076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1" name="Freeform 1963"/>
                <p:cNvSpPr>
                  <a:spLocks/>
                </p:cNvSpPr>
                <p:nvPr/>
              </p:nvSpPr>
              <p:spPr bwMode="auto">
                <a:xfrm>
                  <a:off x="1967" y="17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2" name="Freeform 1964"/>
                <p:cNvSpPr>
                  <a:spLocks/>
                </p:cNvSpPr>
                <p:nvPr/>
              </p:nvSpPr>
              <p:spPr bwMode="auto">
                <a:xfrm>
                  <a:off x="1971" y="1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3" name="Freeform 1965"/>
                <p:cNvSpPr>
                  <a:spLocks/>
                </p:cNvSpPr>
                <p:nvPr/>
              </p:nvSpPr>
              <p:spPr bwMode="auto">
                <a:xfrm>
                  <a:off x="1969" y="17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4" name="Freeform 1966"/>
                <p:cNvSpPr>
                  <a:spLocks/>
                </p:cNvSpPr>
                <p:nvPr/>
              </p:nvSpPr>
              <p:spPr bwMode="auto">
                <a:xfrm>
                  <a:off x="1973" y="176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5" name="Freeform 1967"/>
                <p:cNvSpPr>
                  <a:spLocks/>
                </p:cNvSpPr>
                <p:nvPr/>
              </p:nvSpPr>
              <p:spPr bwMode="auto">
                <a:xfrm>
                  <a:off x="1972" y="17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6" name="Freeform 1968"/>
                <p:cNvSpPr>
                  <a:spLocks/>
                </p:cNvSpPr>
                <p:nvPr/>
              </p:nvSpPr>
              <p:spPr bwMode="auto">
                <a:xfrm>
                  <a:off x="1966" y="17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7" name="Freeform 1969"/>
                <p:cNvSpPr>
                  <a:spLocks/>
                </p:cNvSpPr>
                <p:nvPr/>
              </p:nvSpPr>
              <p:spPr bwMode="auto">
                <a:xfrm>
                  <a:off x="2056" y="1965"/>
                  <a:ext cx="128" cy="142"/>
                </a:xfrm>
                <a:custGeom>
                  <a:avLst/>
                  <a:gdLst>
                    <a:gd name="T0" fmla="*/ 71 w 133"/>
                    <a:gd name="T1" fmla="*/ 137 h 149"/>
                    <a:gd name="T2" fmla="*/ 77 w 133"/>
                    <a:gd name="T3" fmla="*/ 138 h 149"/>
                    <a:gd name="T4" fmla="*/ 78 w 133"/>
                    <a:gd name="T5" fmla="*/ 137 h 149"/>
                    <a:gd name="T6" fmla="*/ 79 w 133"/>
                    <a:gd name="T7" fmla="*/ 124 h 149"/>
                    <a:gd name="T8" fmla="*/ 89 w 133"/>
                    <a:gd name="T9" fmla="*/ 110 h 149"/>
                    <a:gd name="T10" fmla="*/ 113 w 133"/>
                    <a:gd name="T11" fmla="*/ 106 h 149"/>
                    <a:gd name="T12" fmla="*/ 127 w 133"/>
                    <a:gd name="T13" fmla="*/ 111 h 149"/>
                    <a:gd name="T14" fmla="*/ 130 w 133"/>
                    <a:gd name="T15" fmla="*/ 108 h 149"/>
                    <a:gd name="T16" fmla="*/ 131 w 133"/>
                    <a:gd name="T17" fmla="*/ 106 h 149"/>
                    <a:gd name="T18" fmla="*/ 132 w 133"/>
                    <a:gd name="T19" fmla="*/ 91 h 149"/>
                    <a:gd name="T20" fmla="*/ 121 w 133"/>
                    <a:gd name="T21" fmla="*/ 75 h 149"/>
                    <a:gd name="T22" fmla="*/ 104 w 133"/>
                    <a:gd name="T23" fmla="*/ 68 h 149"/>
                    <a:gd name="T24" fmla="*/ 103 w 133"/>
                    <a:gd name="T25" fmla="*/ 56 h 149"/>
                    <a:gd name="T26" fmla="*/ 97 w 133"/>
                    <a:gd name="T27" fmla="*/ 43 h 149"/>
                    <a:gd name="T28" fmla="*/ 91 w 133"/>
                    <a:gd name="T29" fmla="*/ 43 h 149"/>
                    <a:gd name="T30" fmla="*/ 87 w 133"/>
                    <a:gd name="T31" fmla="*/ 43 h 149"/>
                    <a:gd name="T32" fmla="*/ 85 w 133"/>
                    <a:gd name="T33" fmla="*/ 41 h 149"/>
                    <a:gd name="T34" fmla="*/ 84 w 133"/>
                    <a:gd name="T35" fmla="*/ 39 h 149"/>
                    <a:gd name="T36" fmla="*/ 72 w 133"/>
                    <a:gd name="T37" fmla="*/ 33 h 149"/>
                    <a:gd name="T38" fmla="*/ 71 w 133"/>
                    <a:gd name="T39" fmla="*/ 33 h 149"/>
                    <a:gd name="T40" fmla="*/ 68 w 133"/>
                    <a:gd name="T41" fmla="*/ 32 h 149"/>
                    <a:gd name="T42" fmla="*/ 49 w 133"/>
                    <a:gd name="T43" fmla="*/ 23 h 149"/>
                    <a:gd name="T44" fmla="*/ 36 w 133"/>
                    <a:gd name="T45" fmla="*/ 1 h 149"/>
                    <a:gd name="T46" fmla="*/ 19 w 133"/>
                    <a:gd name="T47" fmla="*/ 9 h 149"/>
                    <a:gd name="T48" fmla="*/ 13 w 133"/>
                    <a:gd name="T49" fmla="*/ 12 h 149"/>
                    <a:gd name="T50" fmla="*/ 11 w 133"/>
                    <a:gd name="T51" fmla="*/ 14 h 149"/>
                    <a:gd name="T52" fmla="*/ 9 w 133"/>
                    <a:gd name="T53" fmla="*/ 14 h 149"/>
                    <a:gd name="T54" fmla="*/ 6 w 133"/>
                    <a:gd name="T55" fmla="*/ 14 h 149"/>
                    <a:gd name="T56" fmla="*/ 4 w 133"/>
                    <a:gd name="T57" fmla="*/ 14 h 149"/>
                    <a:gd name="T58" fmla="*/ 6 w 133"/>
                    <a:gd name="T59" fmla="*/ 19 h 149"/>
                    <a:gd name="T60" fmla="*/ 6 w 133"/>
                    <a:gd name="T61" fmla="*/ 34 h 149"/>
                    <a:gd name="T62" fmla="*/ 8 w 133"/>
                    <a:gd name="T63" fmla="*/ 49 h 149"/>
                    <a:gd name="T64" fmla="*/ 5 w 133"/>
                    <a:gd name="T65" fmla="*/ 57 h 149"/>
                    <a:gd name="T66" fmla="*/ 4 w 133"/>
                    <a:gd name="T67" fmla="*/ 69 h 149"/>
                    <a:gd name="T68" fmla="*/ 0 w 133"/>
                    <a:gd name="T69" fmla="*/ 84 h 149"/>
                    <a:gd name="T70" fmla="*/ 0 w 133"/>
                    <a:gd name="T71" fmla="*/ 86 h 149"/>
                    <a:gd name="T72" fmla="*/ 4 w 133"/>
                    <a:gd name="T73" fmla="*/ 91 h 149"/>
                    <a:gd name="T74" fmla="*/ 10 w 133"/>
                    <a:gd name="T75" fmla="*/ 106 h 149"/>
                    <a:gd name="T76" fmla="*/ 11 w 133"/>
                    <a:gd name="T77" fmla="*/ 114 h 149"/>
                    <a:gd name="T78" fmla="*/ 12 w 133"/>
                    <a:gd name="T79" fmla="*/ 126 h 149"/>
                    <a:gd name="T80" fmla="*/ 20 w 133"/>
                    <a:gd name="T81" fmla="*/ 147 h 149"/>
                    <a:gd name="T82" fmla="*/ 20 w 133"/>
                    <a:gd name="T83" fmla="*/ 149 h 149"/>
                    <a:gd name="T84" fmla="*/ 26 w 133"/>
                    <a:gd name="T85" fmla="*/ 145 h 149"/>
                    <a:gd name="T86" fmla="*/ 28 w 133"/>
                    <a:gd name="T87" fmla="*/ 144 h 149"/>
                    <a:gd name="T88" fmla="*/ 38 w 133"/>
                    <a:gd name="T89" fmla="*/ 137 h 149"/>
                    <a:gd name="T90" fmla="*/ 46 w 133"/>
                    <a:gd name="T91" fmla="*/ 139 h 149"/>
                    <a:gd name="T92" fmla="*/ 62 w 133"/>
                    <a:gd name="T93" fmla="*/ 139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3" h="149">
                      <a:moveTo>
                        <a:pt x="71" y="137"/>
                      </a:move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7"/>
                        <a:pt x="77" y="137"/>
                      </a:cubicBezTo>
                      <a:cubicBezTo>
                        <a:pt x="78" y="137"/>
                        <a:pt x="78" y="137"/>
                        <a:pt x="78" y="137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9" y="132"/>
                        <a:pt x="79" y="127"/>
                        <a:pt x="79" y="124"/>
                      </a:cubicBezTo>
                      <a:cubicBezTo>
                        <a:pt x="79" y="124"/>
                        <a:pt x="79" y="124"/>
                        <a:pt x="79" y="124"/>
                      </a:cubicBezTo>
                      <a:cubicBezTo>
                        <a:pt x="79" y="124"/>
                        <a:pt x="79" y="123"/>
                        <a:pt x="79" y="123"/>
                      </a:cubicBezTo>
                      <a:cubicBezTo>
                        <a:pt x="79" y="119"/>
                        <a:pt x="85" y="113"/>
                        <a:pt x="89" y="110"/>
                      </a:cubicBezTo>
                      <a:cubicBezTo>
                        <a:pt x="92" y="108"/>
                        <a:pt x="95" y="108"/>
                        <a:pt x="98" y="108"/>
                      </a:cubicBezTo>
                      <a:cubicBezTo>
                        <a:pt x="100" y="108"/>
                        <a:pt x="102" y="108"/>
                        <a:pt x="103" y="108"/>
                      </a:cubicBezTo>
                      <a:cubicBezTo>
                        <a:pt x="105" y="106"/>
                        <a:pt x="109" y="106"/>
                        <a:pt x="113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20" y="106"/>
                        <a:pt x="123" y="108"/>
                        <a:pt x="125" y="109"/>
                      </a:cubicBezTo>
                      <a:cubicBezTo>
                        <a:pt x="126" y="110"/>
                        <a:pt x="127" y="111"/>
                        <a:pt x="127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9" y="110"/>
                        <a:pt x="130" y="109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1" y="107"/>
                        <a:pt x="131" y="107"/>
                      </a:cubicBezTo>
                      <a:cubicBezTo>
                        <a:pt x="131" y="107"/>
                        <a:pt x="131" y="107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0" y="103"/>
                        <a:pt x="131" y="101"/>
                        <a:pt x="132" y="98"/>
                      </a:cubicBezTo>
                      <a:cubicBezTo>
                        <a:pt x="132" y="96"/>
                        <a:pt x="133" y="93"/>
                        <a:pt x="132" y="91"/>
                      </a:cubicBezTo>
                      <a:cubicBezTo>
                        <a:pt x="132" y="89"/>
                        <a:pt x="130" y="88"/>
                        <a:pt x="129" y="86"/>
                      </a:cubicBezTo>
                      <a:cubicBezTo>
                        <a:pt x="127" y="85"/>
                        <a:pt x="125" y="83"/>
                        <a:pt x="125" y="79"/>
                      </a:cubicBezTo>
                      <a:cubicBezTo>
                        <a:pt x="125" y="76"/>
                        <a:pt x="125" y="75"/>
                        <a:pt x="121" y="75"/>
                      </a:cubicBezTo>
                      <a:cubicBezTo>
                        <a:pt x="120" y="75"/>
                        <a:pt x="119" y="75"/>
                        <a:pt x="118" y="75"/>
                      </a:cubicBezTo>
                      <a:cubicBezTo>
                        <a:pt x="118" y="75"/>
                        <a:pt x="117" y="75"/>
                        <a:pt x="116" y="75"/>
                      </a:cubicBezTo>
                      <a:cubicBezTo>
                        <a:pt x="106" y="75"/>
                        <a:pt x="104" y="71"/>
                        <a:pt x="104" y="68"/>
                      </a:cubicBezTo>
                      <a:cubicBezTo>
                        <a:pt x="104" y="66"/>
                        <a:pt x="103" y="65"/>
                        <a:pt x="102" y="64"/>
                      </a:cubicBezTo>
                      <a:cubicBezTo>
                        <a:pt x="101" y="62"/>
                        <a:pt x="100" y="58"/>
                        <a:pt x="103" y="57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2" y="54"/>
                        <a:pt x="100" y="52"/>
                        <a:pt x="101" y="49"/>
                      </a:cubicBezTo>
                      <a:cubicBezTo>
                        <a:pt x="101" y="47"/>
                        <a:pt x="100" y="46"/>
                        <a:pt x="98" y="44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97" y="43"/>
                        <a:pt x="96" y="43"/>
                        <a:pt x="94" y="43"/>
                      </a:cubicBezTo>
                      <a:cubicBezTo>
                        <a:pt x="94" y="43"/>
                        <a:pt x="93" y="43"/>
                        <a:pt x="93" y="43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0" y="43"/>
                        <a:pt x="89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5" y="42"/>
                        <a:pt x="85" y="42"/>
                        <a:pt x="85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4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4" y="40"/>
                        <a:pt x="84" y="39"/>
                        <a:pt x="84" y="39"/>
                      </a:cubicBezTo>
                      <a:cubicBezTo>
                        <a:pt x="84" y="38"/>
                        <a:pt x="81" y="37"/>
                        <a:pt x="77" y="37"/>
                      </a:cubicBezTo>
                      <a:cubicBezTo>
                        <a:pt x="74" y="37"/>
                        <a:pt x="73" y="34"/>
                        <a:pt x="73" y="33"/>
                      </a:cubicBezTo>
                      <a:cubicBezTo>
                        <a:pt x="73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0" y="33"/>
                        <a:pt x="69" y="33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ubicBezTo>
                        <a:pt x="58" y="32"/>
                        <a:pt x="55" y="29"/>
                        <a:pt x="49" y="23"/>
                      </a:cubicBezTo>
                      <a:cubicBezTo>
                        <a:pt x="44" y="16"/>
                        <a:pt x="44" y="4"/>
                        <a:pt x="45" y="0"/>
                      </a:cubicBezTo>
                      <a:cubicBezTo>
                        <a:pt x="44" y="0"/>
                        <a:pt x="43" y="0"/>
                        <a:pt x="41" y="0"/>
                      </a:cubicBezTo>
                      <a:cubicBezTo>
                        <a:pt x="40" y="0"/>
                        <a:pt x="38" y="1"/>
                        <a:pt x="36" y="1"/>
                      </a:cubicBezTo>
                      <a:cubicBezTo>
                        <a:pt x="34" y="1"/>
                        <a:pt x="30" y="3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8"/>
                        <a:pt x="20" y="8"/>
                        <a:pt x="19" y="9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1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6"/>
                        <a:pt x="5" y="18"/>
                        <a:pt x="6" y="19"/>
                      </a:cubicBezTo>
                      <a:cubicBezTo>
                        <a:pt x="8" y="22"/>
                        <a:pt x="9" y="25"/>
                        <a:pt x="10" y="26"/>
                      </a:cubicBezTo>
                      <a:cubicBezTo>
                        <a:pt x="11" y="31"/>
                        <a:pt x="8" y="33"/>
                        <a:pt x="7" y="34"/>
                      </a:cubicBezTo>
                      <a:cubicBezTo>
                        <a:pt x="7" y="34"/>
                        <a:pt x="7" y="34"/>
                        <a:pt x="6" y="34"/>
                      </a:cubicBezTo>
                      <a:cubicBezTo>
                        <a:pt x="6" y="35"/>
                        <a:pt x="6" y="40"/>
                        <a:pt x="7" y="47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50"/>
                        <a:pt x="7" y="52"/>
                        <a:pt x="6" y="54"/>
                      </a:cubicBezTo>
                      <a:cubicBezTo>
                        <a:pt x="5" y="55"/>
                        <a:pt x="5" y="56"/>
                        <a:pt x="5" y="57"/>
                      </a:cubicBezTo>
                      <a:cubicBezTo>
                        <a:pt x="7" y="59"/>
                        <a:pt x="5" y="62"/>
                        <a:pt x="4" y="64"/>
                      </a:cubicBezTo>
                      <a:cubicBezTo>
                        <a:pt x="3" y="66"/>
                        <a:pt x="2" y="67"/>
                        <a:pt x="2" y="68"/>
                      </a:cubicBezTo>
                      <a:cubicBezTo>
                        <a:pt x="2" y="68"/>
                        <a:pt x="3" y="69"/>
                        <a:pt x="4" y="69"/>
                      </a:cubicBezTo>
                      <a:cubicBezTo>
                        <a:pt x="5" y="70"/>
                        <a:pt x="7" y="71"/>
                        <a:pt x="7" y="73"/>
                      </a:cubicBezTo>
                      <a:cubicBezTo>
                        <a:pt x="7" y="76"/>
                        <a:pt x="3" y="82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6"/>
                        <a:pt x="0" y="87"/>
                        <a:pt x="0" y="87"/>
                      </a:cubicBezTo>
                      <a:cubicBezTo>
                        <a:pt x="1" y="88"/>
                        <a:pt x="2" y="89"/>
                        <a:pt x="4" y="91"/>
                      </a:cubicBezTo>
                      <a:cubicBezTo>
                        <a:pt x="7" y="93"/>
                        <a:pt x="6" y="96"/>
                        <a:pt x="6" y="98"/>
                      </a:cubicBezTo>
                      <a:cubicBezTo>
                        <a:pt x="6" y="100"/>
                        <a:pt x="6" y="102"/>
                        <a:pt x="7" y="103"/>
                      </a:cubicBezTo>
                      <a:cubicBezTo>
                        <a:pt x="8" y="104"/>
                        <a:pt x="9" y="105"/>
                        <a:pt x="10" y="106"/>
                      </a:cubicBezTo>
                      <a:cubicBezTo>
                        <a:pt x="11" y="107"/>
                        <a:pt x="12" y="108"/>
                        <a:pt x="12" y="109"/>
                      </a:cubicBezTo>
                      <a:cubicBezTo>
                        <a:pt x="13" y="111"/>
                        <a:pt x="11" y="112"/>
                        <a:pt x="11" y="112"/>
                      </a:cubicBezTo>
                      <a:cubicBezTo>
                        <a:pt x="11" y="112"/>
                        <a:pt x="11" y="113"/>
                        <a:pt x="11" y="114"/>
                      </a:cubicBezTo>
                      <a:cubicBezTo>
                        <a:pt x="11" y="116"/>
                        <a:pt x="11" y="119"/>
                        <a:pt x="9" y="120"/>
                      </a:cubicBezTo>
                      <a:cubicBezTo>
                        <a:pt x="8" y="120"/>
                        <a:pt x="8" y="121"/>
                        <a:pt x="9" y="121"/>
                      </a:cubicBezTo>
                      <a:cubicBezTo>
                        <a:pt x="9" y="123"/>
                        <a:pt x="11" y="125"/>
                        <a:pt x="12" y="126"/>
                      </a:cubicBezTo>
                      <a:cubicBezTo>
                        <a:pt x="15" y="127"/>
                        <a:pt x="15" y="130"/>
                        <a:pt x="15" y="132"/>
                      </a:cubicBezTo>
                      <a:cubicBezTo>
                        <a:pt x="16" y="134"/>
                        <a:pt x="16" y="136"/>
                        <a:pt x="17" y="137"/>
                      </a:cubicBezTo>
                      <a:cubicBezTo>
                        <a:pt x="19" y="139"/>
                        <a:pt x="19" y="143"/>
                        <a:pt x="20" y="147"/>
                      </a:cubicBezTo>
                      <a:cubicBezTo>
                        <a:pt x="20" y="147"/>
                        <a:pt x="20" y="147"/>
                        <a:pt x="20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8"/>
                        <a:pt x="20" y="149"/>
                        <a:pt x="20" y="149"/>
                      </a:cubicBezTo>
                      <a:cubicBezTo>
                        <a:pt x="21" y="149"/>
                        <a:pt x="22" y="148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5" y="146"/>
                        <a:pt x="25" y="146"/>
                        <a:pt x="26" y="145"/>
                      </a:cubicBezTo>
                      <a:cubicBezTo>
                        <a:pt x="26" y="145"/>
                        <a:pt x="26" y="145"/>
                        <a:pt x="26" y="145"/>
                      </a:cubicBezTo>
                      <a:cubicBezTo>
                        <a:pt x="27" y="145"/>
                        <a:pt x="28" y="144"/>
                        <a:pt x="28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30" y="142"/>
                        <a:pt x="31" y="141"/>
                        <a:pt x="32" y="140"/>
                      </a:cubicBezTo>
                      <a:cubicBezTo>
                        <a:pt x="34" y="138"/>
                        <a:pt x="35" y="137"/>
                        <a:pt x="36" y="137"/>
                      </a:cubicBezTo>
                      <a:cubicBezTo>
                        <a:pt x="37" y="137"/>
                        <a:pt x="37" y="137"/>
                        <a:pt x="38" y="137"/>
                      </a:cubicBezTo>
                      <a:cubicBezTo>
                        <a:pt x="39" y="137"/>
                        <a:pt x="40" y="137"/>
                        <a:pt x="41" y="138"/>
                      </a:cubicBezTo>
                      <a:cubicBezTo>
                        <a:pt x="42" y="139"/>
                        <a:pt x="42" y="139"/>
                        <a:pt x="44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50" y="140"/>
                        <a:pt x="55" y="141"/>
                        <a:pt x="58" y="145"/>
                      </a:cubicBezTo>
                      <a:cubicBezTo>
                        <a:pt x="59" y="144"/>
                        <a:pt x="59" y="143"/>
                        <a:pt x="60" y="142"/>
                      </a:cubicBezTo>
                      <a:cubicBezTo>
                        <a:pt x="60" y="141"/>
                        <a:pt x="61" y="139"/>
                        <a:pt x="62" y="139"/>
                      </a:cubicBezTo>
                      <a:cubicBezTo>
                        <a:pt x="62" y="138"/>
                        <a:pt x="64" y="137"/>
                        <a:pt x="66" y="137"/>
                      </a:cubicBezTo>
                      <a:cubicBezTo>
                        <a:pt x="68" y="137"/>
                        <a:pt x="69" y="137"/>
                        <a:pt x="71" y="1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8" name="Freeform 1970"/>
                <p:cNvSpPr>
                  <a:spLocks/>
                </p:cNvSpPr>
                <p:nvPr/>
              </p:nvSpPr>
              <p:spPr bwMode="auto">
                <a:xfrm>
                  <a:off x="2182" y="20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9" name="Freeform 1971"/>
                <p:cNvSpPr>
                  <a:spLocks/>
                </p:cNvSpPr>
                <p:nvPr/>
              </p:nvSpPr>
              <p:spPr bwMode="auto">
                <a:xfrm>
                  <a:off x="2138" y="200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0" name="Freeform 1972"/>
                <p:cNvSpPr>
                  <a:spLocks/>
                </p:cNvSpPr>
                <p:nvPr/>
              </p:nvSpPr>
              <p:spPr bwMode="auto">
                <a:xfrm>
                  <a:off x="2140" y="2006"/>
                  <a:ext cx="6" cy="0"/>
                </a:xfrm>
                <a:custGeom>
                  <a:avLst/>
                  <a:gdLst>
                    <a:gd name="T0" fmla="*/ 6 w 6"/>
                    <a:gd name="T1" fmla="*/ 0 w 6"/>
                    <a:gd name="T2" fmla="*/ 4 w 6"/>
                    <a:gd name="T3" fmla="*/ 6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6" y="0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1" name="Freeform 1973"/>
                <p:cNvSpPr>
                  <a:spLocks/>
                </p:cNvSpPr>
                <p:nvPr/>
              </p:nvSpPr>
              <p:spPr bwMode="auto">
                <a:xfrm>
                  <a:off x="2060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2" name="Freeform 1974"/>
                <p:cNvSpPr>
                  <a:spLocks/>
                </p:cNvSpPr>
                <p:nvPr/>
              </p:nvSpPr>
              <p:spPr bwMode="auto">
                <a:xfrm>
                  <a:off x="2063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3" name="Freeform 1975"/>
                <p:cNvSpPr>
                  <a:spLocks/>
                </p:cNvSpPr>
                <p:nvPr/>
              </p:nvSpPr>
              <p:spPr bwMode="auto">
                <a:xfrm>
                  <a:off x="2103" y="1987"/>
                  <a:ext cx="15" cy="9"/>
                </a:xfrm>
                <a:custGeom>
                  <a:avLst/>
                  <a:gdLst>
                    <a:gd name="T0" fmla="*/ 15 w 15"/>
                    <a:gd name="T1" fmla="*/ 8 h 9"/>
                    <a:gd name="T2" fmla="*/ 0 w 15"/>
                    <a:gd name="T3" fmla="*/ 0 h 9"/>
                    <a:gd name="T4" fmla="*/ 15 w 15"/>
                    <a:gd name="T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5" y="8"/>
                      </a:moveTo>
                      <a:cubicBezTo>
                        <a:pt x="9" y="9"/>
                        <a:pt x="6" y="6"/>
                        <a:pt x="0" y="0"/>
                      </a:cubicBezTo>
                      <a:cubicBezTo>
                        <a:pt x="6" y="6"/>
                        <a:pt x="9" y="9"/>
                        <a:pt x="15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4" name="Freeform 1976"/>
                <p:cNvSpPr>
                  <a:spLocks/>
                </p:cNvSpPr>
                <p:nvPr/>
              </p:nvSpPr>
              <p:spPr bwMode="auto">
                <a:xfrm>
                  <a:off x="2123" y="1997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5" name="Freeform 1977"/>
                <p:cNvSpPr>
                  <a:spLocks/>
                </p:cNvSpPr>
                <p:nvPr/>
              </p:nvSpPr>
              <p:spPr bwMode="auto">
                <a:xfrm>
                  <a:off x="2181" y="206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6" name="Freeform 1978"/>
                <p:cNvSpPr>
                  <a:spLocks/>
                </p:cNvSpPr>
                <p:nvPr/>
              </p:nvSpPr>
              <p:spPr bwMode="auto">
                <a:xfrm>
                  <a:off x="2138" y="200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7" name="Freeform 1979"/>
                <p:cNvSpPr>
                  <a:spLocks/>
                </p:cNvSpPr>
                <p:nvPr/>
              </p:nvSpPr>
              <p:spPr bwMode="auto">
                <a:xfrm>
                  <a:off x="2179" y="2068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1 w 2"/>
                    <a:gd name="T7" fmla="*/ 2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8" name="Freeform 1980"/>
                <p:cNvSpPr>
                  <a:spLocks/>
                </p:cNvSpPr>
                <p:nvPr/>
              </p:nvSpPr>
              <p:spPr bwMode="auto">
                <a:xfrm>
                  <a:off x="2062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9" name="Freeform 1981"/>
                <p:cNvSpPr>
                  <a:spLocks/>
                </p:cNvSpPr>
                <p:nvPr/>
              </p:nvSpPr>
              <p:spPr bwMode="auto">
                <a:xfrm>
                  <a:off x="2068" y="19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0" name="Freeform 1982"/>
                <p:cNvSpPr>
                  <a:spLocks/>
                </p:cNvSpPr>
                <p:nvPr/>
              </p:nvSpPr>
              <p:spPr bwMode="auto">
                <a:xfrm>
                  <a:off x="2125" y="19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1" name="Freeform 1983"/>
                <p:cNvSpPr>
                  <a:spLocks/>
                </p:cNvSpPr>
                <p:nvPr/>
              </p:nvSpPr>
              <p:spPr bwMode="auto">
                <a:xfrm>
                  <a:off x="2118" y="199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2" name="Freeform 1984"/>
                <p:cNvSpPr>
                  <a:spLocks/>
                </p:cNvSpPr>
                <p:nvPr/>
              </p:nvSpPr>
              <p:spPr bwMode="auto">
                <a:xfrm>
                  <a:off x="2137" y="200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3" name="Freeform 1985"/>
                <p:cNvSpPr>
                  <a:spLocks/>
                </p:cNvSpPr>
                <p:nvPr/>
              </p:nvSpPr>
              <p:spPr bwMode="auto">
                <a:xfrm>
                  <a:off x="2069" y="197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4" name="Freeform 1986"/>
                <p:cNvSpPr>
                  <a:spLocks/>
                </p:cNvSpPr>
                <p:nvPr/>
              </p:nvSpPr>
              <p:spPr bwMode="auto">
                <a:xfrm>
                  <a:off x="2067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5" name="Freeform 1987"/>
                <p:cNvSpPr>
                  <a:spLocks/>
                </p:cNvSpPr>
                <p:nvPr/>
              </p:nvSpPr>
              <p:spPr bwMode="auto">
                <a:xfrm>
                  <a:off x="2065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6" name="Freeform 1988"/>
                <p:cNvSpPr>
                  <a:spLocks/>
                </p:cNvSpPr>
                <p:nvPr/>
              </p:nvSpPr>
              <p:spPr bwMode="auto">
                <a:xfrm>
                  <a:off x="2081" y="210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7" name="Freeform 1989"/>
                <p:cNvSpPr>
                  <a:spLocks/>
                </p:cNvSpPr>
                <p:nvPr/>
              </p:nvSpPr>
              <p:spPr bwMode="auto">
                <a:xfrm>
                  <a:off x="2116" y="2096"/>
                  <a:ext cx="8" cy="2"/>
                </a:xfrm>
                <a:custGeom>
                  <a:avLst/>
                  <a:gdLst>
                    <a:gd name="T0" fmla="*/ 4 w 9"/>
                    <a:gd name="T1" fmla="*/ 0 h 2"/>
                    <a:gd name="T2" fmla="*/ 0 w 9"/>
                    <a:gd name="T3" fmla="*/ 2 h 2"/>
                    <a:gd name="T4" fmla="*/ 4 w 9"/>
                    <a:gd name="T5" fmla="*/ 0 h 2"/>
                    <a:gd name="T6" fmla="*/ 9 w 9"/>
                    <a:gd name="T7" fmla="*/ 0 h 2"/>
                    <a:gd name="T8" fmla="*/ 9 w 9"/>
                    <a:gd name="T9" fmla="*/ 0 h 2"/>
                    <a:gd name="T10" fmla="*/ 4 w 9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">
                      <a:moveTo>
                        <a:pt x="4" y="0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0"/>
                        <a:pt x="6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8" name="Freeform 1990"/>
                <p:cNvSpPr>
                  <a:spLocks/>
                </p:cNvSpPr>
                <p:nvPr/>
              </p:nvSpPr>
              <p:spPr bwMode="auto">
                <a:xfrm>
                  <a:off x="2079" y="2104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9" name="Freeform 1991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2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0" name="Freeform 1992"/>
                <p:cNvSpPr>
                  <a:spLocks/>
                </p:cNvSpPr>
                <p:nvPr/>
              </p:nvSpPr>
              <p:spPr bwMode="auto">
                <a:xfrm>
                  <a:off x="2083" y="2096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4 w 8"/>
                    <a:gd name="T3" fmla="*/ 3 h 7"/>
                    <a:gd name="T4" fmla="*/ 8 w 8"/>
                    <a:gd name="T5" fmla="*/ 0 h 7"/>
                    <a:gd name="T6" fmla="*/ 4 w 8"/>
                    <a:gd name="T7" fmla="*/ 3 h 7"/>
                    <a:gd name="T8" fmla="*/ 0 w 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2" y="6"/>
                        <a:pt x="3" y="4"/>
                        <a:pt x="4" y="3"/>
                      </a:cubicBezTo>
                      <a:cubicBezTo>
                        <a:pt x="6" y="1"/>
                        <a:pt x="7" y="0"/>
                        <a:pt x="8" y="0"/>
                      </a:cubicBezTo>
                      <a:cubicBezTo>
                        <a:pt x="7" y="0"/>
                        <a:pt x="6" y="1"/>
                        <a:pt x="4" y="3"/>
                      </a:cubicBezTo>
                      <a:cubicBezTo>
                        <a:pt x="3" y="4"/>
                        <a:pt x="2" y="5"/>
                        <a:pt x="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1" name="Freeform 1993"/>
                <p:cNvSpPr>
                  <a:spLocks/>
                </p:cNvSpPr>
                <p:nvPr/>
              </p:nvSpPr>
              <p:spPr bwMode="auto">
                <a:xfrm>
                  <a:off x="2076" y="21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2" name="Freeform 1994"/>
                <p:cNvSpPr>
                  <a:spLocks/>
                </p:cNvSpPr>
                <p:nvPr/>
              </p:nvSpPr>
              <p:spPr bwMode="auto">
                <a:xfrm>
                  <a:off x="2076" y="2106"/>
                  <a:ext cx="3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3 w 4"/>
                    <a:gd name="T5" fmla="*/ 0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3" name="Freeform 1995"/>
                <p:cNvSpPr>
                  <a:spLocks/>
                </p:cNvSpPr>
                <p:nvPr/>
              </p:nvSpPr>
              <p:spPr bwMode="auto">
                <a:xfrm>
                  <a:off x="2056" y="2047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0 h 5"/>
                    <a:gd name="T4" fmla="*/ 0 w 4"/>
                    <a:gd name="T5" fmla="*/ 0 h 5"/>
                    <a:gd name="T6" fmla="*/ 0 w 4"/>
                    <a:gd name="T7" fmla="*/ 1 h 5"/>
                    <a:gd name="T8" fmla="*/ 4 w 4"/>
                    <a:gd name="T9" fmla="*/ 5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5"/>
                      </a:cubicBezTo>
                      <a:cubicBezTo>
                        <a:pt x="2" y="3"/>
                        <a:pt x="1" y="2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4" name="Freeform 1996"/>
                <p:cNvSpPr>
                  <a:spLocks/>
                </p:cNvSpPr>
                <p:nvPr/>
              </p:nvSpPr>
              <p:spPr bwMode="auto">
                <a:xfrm>
                  <a:off x="2075" y="210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5" name="Freeform 1997"/>
                <p:cNvSpPr>
                  <a:spLocks/>
                </p:cNvSpPr>
                <p:nvPr/>
              </p:nvSpPr>
              <p:spPr bwMode="auto">
                <a:xfrm>
                  <a:off x="2079" y="210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6" name="Freeform 1998"/>
                <p:cNvSpPr>
                  <a:spLocks/>
                </p:cNvSpPr>
                <p:nvPr/>
              </p:nvSpPr>
              <p:spPr bwMode="auto">
                <a:xfrm>
                  <a:off x="2132" y="20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7" name="Freeform 1999"/>
                <p:cNvSpPr>
                  <a:spLocks/>
                </p:cNvSpPr>
                <p:nvPr/>
              </p:nvSpPr>
              <p:spPr bwMode="auto">
                <a:xfrm>
                  <a:off x="2130" y="209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8" name="Freeform 2000"/>
                <p:cNvSpPr>
                  <a:spLocks/>
                </p:cNvSpPr>
                <p:nvPr/>
              </p:nvSpPr>
              <p:spPr bwMode="auto">
                <a:xfrm>
                  <a:off x="2130" y="20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9" name="Freeform 2001"/>
                <p:cNvSpPr>
                  <a:spLocks/>
                </p:cNvSpPr>
                <p:nvPr/>
              </p:nvSpPr>
              <p:spPr bwMode="auto">
                <a:xfrm>
                  <a:off x="2131" y="20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0" name="Freeform 2002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1" name="Freeform 2003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2" name="Freeform 2004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3" name="Freeform 2005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2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4" name="Freeform 2006"/>
                <p:cNvSpPr>
                  <a:spLocks/>
                </p:cNvSpPr>
                <p:nvPr/>
              </p:nvSpPr>
              <p:spPr bwMode="auto">
                <a:xfrm>
                  <a:off x="1928" y="1859"/>
                  <a:ext cx="134" cy="197"/>
                </a:xfrm>
                <a:custGeom>
                  <a:avLst/>
                  <a:gdLst>
                    <a:gd name="T0" fmla="*/ 130 w 140"/>
                    <a:gd name="T1" fmla="*/ 196 h 206"/>
                    <a:gd name="T2" fmla="*/ 130 w 140"/>
                    <a:gd name="T3" fmla="*/ 193 h 206"/>
                    <a:gd name="T4" fmla="*/ 132 w 140"/>
                    <a:gd name="T5" fmla="*/ 192 h 206"/>
                    <a:gd name="T6" fmla="*/ 136 w 140"/>
                    <a:gd name="T7" fmla="*/ 184 h 206"/>
                    <a:gd name="T8" fmla="*/ 136 w 140"/>
                    <a:gd name="T9" fmla="*/ 171 h 206"/>
                    <a:gd name="T10" fmla="*/ 138 w 140"/>
                    <a:gd name="T11" fmla="*/ 158 h 206"/>
                    <a:gd name="T12" fmla="*/ 137 w 140"/>
                    <a:gd name="T13" fmla="*/ 142 h 206"/>
                    <a:gd name="T14" fmla="*/ 137 w 140"/>
                    <a:gd name="T15" fmla="*/ 132 h 206"/>
                    <a:gd name="T16" fmla="*/ 133 w 140"/>
                    <a:gd name="T17" fmla="*/ 124 h 206"/>
                    <a:gd name="T18" fmla="*/ 126 w 140"/>
                    <a:gd name="T19" fmla="*/ 124 h 206"/>
                    <a:gd name="T20" fmla="*/ 124 w 140"/>
                    <a:gd name="T21" fmla="*/ 124 h 206"/>
                    <a:gd name="T22" fmla="*/ 120 w 140"/>
                    <a:gd name="T23" fmla="*/ 124 h 206"/>
                    <a:gd name="T24" fmla="*/ 117 w 140"/>
                    <a:gd name="T25" fmla="*/ 110 h 206"/>
                    <a:gd name="T26" fmla="*/ 103 w 140"/>
                    <a:gd name="T27" fmla="*/ 113 h 206"/>
                    <a:gd name="T28" fmla="*/ 91 w 140"/>
                    <a:gd name="T29" fmla="*/ 104 h 206"/>
                    <a:gd name="T30" fmla="*/ 85 w 140"/>
                    <a:gd name="T31" fmla="*/ 91 h 206"/>
                    <a:gd name="T32" fmla="*/ 82 w 140"/>
                    <a:gd name="T33" fmla="*/ 81 h 206"/>
                    <a:gd name="T34" fmla="*/ 84 w 140"/>
                    <a:gd name="T35" fmla="*/ 72 h 206"/>
                    <a:gd name="T36" fmla="*/ 89 w 140"/>
                    <a:gd name="T37" fmla="*/ 68 h 206"/>
                    <a:gd name="T38" fmla="*/ 98 w 140"/>
                    <a:gd name="T39" fmla="*/ 51 h 206"/>
                    <a:gd name="T40" fmla="*/ 117 w 140"/>
                    <a:gd name="T41" fmla="*/ 43 h 206"/>
                    <a:gd name="T42" fmla="*/ 120 w 140"/>
                    <a:gd name="T43" fmla="*/ 42 h 206"/>
                    <a:gd name="T44" fmla="*/ 119 w 140"/>
                    <a:gd name="T45" fmla="*/ 41 h 206"/>
                    <a:gd name="T46" fmla="*/ 125 w 140"/>
                    <a:gd name="T47" fmla="*/ 29 h 206"/>
                    <a:gd name="T48" fmla="*/ 110 w 140"/>
                    <a:gd name="T49" fmla="*/ 25 h 206"/>
                    <a:gd name="T50" fmla="*/ 95 w 140"/>
                    <a:gd name="T51" fmla="*/ 27 h 206"/>
                    <a:gd name="T52" fmla="*/ 87 w 140"/>
                    <a:gd name="T53" fmla="*/ 20 h 206"/>
                    <a:gd name="T54" fmla="*/ 79 w 140"/>
                    <a:gd name="T55" fmla="*/ 10 h 206"/>
                    <a:gd name="T56" fmla="*/ 70 w 140"/>
                    <a:gd name="T57" fmla="*/ 0 h 206"/>
                    <a:gd name="T58" fmla="*/ 67 w 140"/>
                    <a:gd name="T59" fmla="*/ 1 h 206"/>
                    <a:gd name="T60" fmla="*/ 68 w 140"/>
                    <a:gd name="T61" fmla="*/ 2 h 206"/>
                    <a:gd name="T62" fmla="*/ 69 w 140"/>
                    <a:gd name="T63" fmla="*/ 5 h 206"/>
                    <a:gd name="T64" fmla="*/ 66 w 140"/>
                    <a:gd name="T65" fmla="*/ 10 h 206"/>
                    <a:gd name="T66" fmla="*/ 61 w 140"/>
                    <a:gd name="T67" fmla="*/ 20 h 206"/>
                    <a:gd name="T68" fmla="*/ 31 w 140"/>
                    <a:gd name="T69" fmla="*/ 44 h 206"/>
                    <a:gd name="T70" fmla="*/ 18 w 140"/>
                    <a:gd name="T71" fmla="*/ 50 h 206"/>
                    <a:gd name="T72" fmla="*/ 13 w 140"/>
                    <a:gd name="T73" fmla="*/ 50 h 206"/>
                    <a:gd name="T74" fmla="*/ 9 w 140"/>
                    <a:gd name="T75" fmla="*/ 40 h 206"/>
                    <a:gd name="T76" fmla="*/ 9 w 140"/>
                    <a:gd name="T77" fmla="*/ 39 h 206"/>
                    <a:gd name="T78" fmla="*/ 8 w 140"/>
                    <a:gd name="T79" fmla="*/ 38 h 206"/>
                    <a:gd name="T80" fmla="*/ 4 w 140"/>
                    <a:gd name="T81" fmla="*/ 56 h 206"/>
                    <a:gd name="T82" fmla="*/ 2 w 140"/>
                    <a:gd name="T83" fmla="*/ 64 h 206"/>
                    <a:gd name="T84" fmla="*/ 13 w 140"/>
                    <a:gd name="T85" fmla="*/ 72 h 206"/>
                    <a:gd name="T86" fmla="*/ 30 w 140"/>
                    <a:gd name="T87" fmla="*/ 98 h 206"/>
                    <a:gd name="T88" fmla="*/ 57 w 140"/>
                    <a:gd name="T89" fmla="*/ 155 h 206"/>
                    <a:gd name="T90" fmla="*/ 79 w 140"/>
                    <a:gd name="T91" fmla="*/ 175 h 206"/>
                    <a:gd name="T92" fmla="*/ 125 w 140"/>
                    <a:gd name="T93" fmla="*/ 205 h 206"/>
                    <a:gd name="T94" fmla="*/ 129 w 140"/>
                    <a:gd name="T95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206">
                      <a:moveTo>
                        <a:pt x="130" y="197"/>
                      </a:moveTo>
                      <a:cubicBezTo>
                        <a:pt x="130" y="197"/>
                        <a:pt x="130" y="196"/>
                        <a:pt x="130" y="196"/>
                      </a:cubicBezTo>
                      <a:cubicBezTo>
                        <a:pt x="130" y="196"/>
                        <a:pt x="130" y="196"/>
                        <a:pt x="130" y="196"/>
                      </a:cubicBezTo>
                      <a:cubicBezTo>
                        <a:pt x="130" y="195"/>
                        <a:pt x="130" y="195"/>
                        <a:pt x="130" y="194"/>
                      </a:cubicBezTo>
                      <a:cubicBezTo>
                        <a:pt x="130" y="194"/>
                        <a:pt x="130" y="194"/>
                        <a:pt x="130" y="194"/>
                      </a:cubicBezTo>
                      <a:cubicBezTo>
                        <a:pt x="130" y="194"/>
                        <a:pt x="130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1" y="192"/>
                        <a:pt x="131" y="192"/>
                        <a:pt x="132" y="192"/>
                      </a:cubicBezTo>
                      <a:cubicBezTo>
                        <a:pt x="132" y="192"/>
                        <a:pt x="132" y="192"/>
                        <a:pt x="132" y="192"/>
                      </a:cubicBezTo>
                      <a:cubicBezTo>
                        <a:pt x="133" y="191"/>
                        <a:pt x="135" y="189"/>
                        <a:pt x="136" y="187"/>
                      </a:cubicBezTo>
                      <a:cubicBezTo>
                        <a:pt x="136" y="186"/>
                        <a:pt x="137" y="185"/>
                        <a:pt x="137" y="184"/>
                      </a:cubicBezTo>
                      <a:cubicBezTo>
                        <a:pt x="137" y="184"/>
                        <a:pt x="136" y="184"/>
                        <a:pt x="136" y="184"/>
                      </a:cubicBezTo>
                      <a:cubicBezTo>
                        <a:pt x="134" y="183"/>
                        <a:pt x="132" y="182"/>
                        <a:pt x="132" y="179"/>
                      </a:cubicBezTo>
                      <a:cubicBezTo>
                        <a:pt x="132" y="177"/>
                        <a:pt x="133" y="175"/>
                        <a:pt x="134" y="174"/>
                      </a:cubicBezTo>
                      <a:cubicBezTo>
                        <a:pt x="135" y="173"/>
                        <a:pt x="135" y="171"/>
                        <a:pt x="136" y="171"/>
                      </a:cubicBezTo>
                      <a:cubicBezTo>
                        <a:pt x="134" y="169"/>
                        <a:pt x="135" y="166"/>
                        <a:pt x="136" y="163"/>
                      </a:cubicBezTo>
                      <a:cubicBezTo>
                        <a:pt x="137" y="162"/>
                        <a:pt x="138" y="161"/>
                        <a:pt x="138" y="160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7" y="152"/>
                        <a:pt x="136" y="149"/>
                        <a:pt x="136" y="146"/>
                      </a:cubicBezTo>
                      <a:cubicBezTo>
                        <a:pt x="136" y="145"/>
                        <a:pt x="136" y="144"/>
                        <a:pt x="137" y="144"/>
                      </a:cubicBezTo>
                      <a:cubicBezTo>
                        <a:pt x="137" y="143"/>
                        <a:pt x="137" y="143"/>
                        <a:pt x="137" y="142"/>
                      </a:cubicBezTo>
                      <a:cubicBezTo>
                        <a:pt x="138" y="142"/>
                        <a:pt x="138" y="142"/>
                        <a:pt x="139" y="141"/>
                      </a:cubicBezTo>
                      <a:cubicBezTo>
                        <a:pt x="140" y="140"/>
                        <a:pt x="140" y="140"/>
                        <a:pt x="140" y="139"/>
                      </a:cubicBezTo>
                      <a:cubicBezTo>
                        <a:pt x="139" y="137"/>
                        <a:pt x="138" y="135"/>
                        <a:pt x="137" y="132"/>
                      </a:cubicBezTo>
                      <a:cubicBezTo>
                        <a:pt x="136" y="131"/>
                        <a:pt x="135" y="130"/>
                        <a:pt x="135" y="129"/>
                      </a:cubicBezTo>
                      <a:cubicBezTo>
                        <a:pt x="135" y="128"/>
                        <a:pt x="135" y="128"/>
                        <a:pt x="134" y="128"/>
                      </a:cubicBezTo>
                      <a:cubicBezTo>
                        <a:pt x="134" y="127"/>
                        <a:pt x="133" y="125"/>
                        <a:pt x="133" y="124"/>
                      </a:cubicBezTo>
                      <a:cubicBezTo>
                        <a:pt x="133" y="124"/>
                        <a:pt x="133" y="124"/>
                        <a:pt x="133" y="124"/>
                      </a:cubicBezTo>
                      <a:cubicBezTo>
                        <a:pt x="131" y="124"/>
                        <a:pt x="129" y="124"/>
                        <a:pt x="127" y="124"/>
                      </a:cubicBezTo>
                      <a:cubicBezTo>
                        <a:pt x="127" y="124"/>
                        <a:pt x="126" y="124"/>
                        <a:pt x="126" y="124"/>
                      </a:cubicBezTo>
                      <a:cubicBezTo>
                        <a:pt x="126" y="124"/>
                        <a:pt x="126" y="124"/>
                        <a:pt x="125" y="124"/>
                      </a:cubicBezTo>
                      <a:cubicBezTo>
                        <a:pt x="125" y="124"/>
                        <a:pt x="124" y="124"/>
                        <a:pt x="124" y="124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24" y="125"/>
                        <a:pt x="123" y="125"/>
                        <a:pt x="123" y="125"/>
                      </a:cubicBezTo>
                      <a:cubicBezTo>
                        <a:pt x="123" y="125"/>
                        <a:pt x="123" y="125"/>
                        <a:pt x="123" y="125"/>
                      </a:cubicBezTo>
                      <a:cubicBezTo>
                        <a:pt x="122" y="125"/>
                        <a:pt x="121" y="124"/>
                        <a:pt x="120" y="124"/>
                      </a:cubicBezTo>
                      <a:cubicBezTo>
                        <a:pt x="118" y="122"/>
                        <a:pt x="118" y="117"/>
                        <a:pt x="118" y="110"/>
                      </a:cubicBezTo>
                      <a:cubicBezTo>
                        <a:pt x="118" y="109"/>
                        <a:pt x="118" y="109"/>
                        <a:pt x="118" y="108"/>
                      </a:cubicBezTo>
                      <a:cubicBezTo>
                        <a:pt x="118" y="108"/>
                        <a:pt x="118" y="109"/>
                        <a:pt x="117" y="110"/>
                      </a:cubicBezTo>
                      <a:cubicBezTo>
                        <a:pt x="116" y="113"/>
                        <a:pt x="112" y="113"/>
                        <a:pt x="111" y="113"/>
                      </a:cubicBezTo>
                      <a:cubicBezTo>
                        <a:pt x="109" y="113"/>
                        <a:pt x="108" y="113"/>
                        <a:pt x="107" y="113"/>
                      </a:cubicBezTo>
                      <a:cubicBezTo>
                        <a:pt x="106" y="113"/>
                        <a:pt x="105" y="113"/>
                        <a:pt x="103" y="113"/>
                      </a:cubicBezTo>
                      <a:cubicBezTo>
                        <a:pt x="99" y="113"/>
                        <a:pt x="98" y="109"/>
                        <a:pt x="98" y="107"/>
                      </a:cubicBezTo>
                      <a:cubicBezTo>
                        <a:pt x="98" y="107"/>
                        <a:pt x="97" y="107"/>
                        <a:pt x="97" y="106"/>
                      </a:cubicBezTo>
                      <a:cubicBezTo>
                        <a:pt x="95" y="106"/>
                        <a:pt x="92" y="106"/>
                        <a:pt x="91" y="104"/>
                      </a:cubicBezTo>
                      <a:cubicBezTo>
                        <a:pt x="90" y="103"/>
                        <a:pt x="90" y="102"/>
                        <a:pt x="90" y="100"/>
                      </a:cubicBezTo>
                      <a:cubicBezTo>
                        <a:pt x="90" y="98"/>
                        <a:pt x="89" y="96"/>
                        <a:pt x="87" y="94"/>
                      </a:cubicBezTo>
                      <a:cubicBezTo>
                        <a:pt x="87" y="93"/>
                        <a:pt x="86" y="92"/>
                        <a:pt x="85" y="91"/>
                      </a:cubicBezTo>
                      <a:cubicBezTo>
                        <a:pt x="85" y="90"/>
                        <a:pt x="85" y="90"/>
                        <a:pt x="85" y="90"/>
                      </a:cubicBezTo>
                      <a:cubicBezTo>
                        <a:pt x="83" y="88"/>
                        <a:pt x="81" y="85"/>
                        <a:pt x="81" y="82"/>
                      </a:cubicBezTo>
                      <a:cubicBezTo>
                        <a:pt x="81" y="81"/>
                        <a:pt x="82" y="81"/>
                        <a:pt x="82" y="81"/>
                      </a:cubicBezTo>
                      <a:cubicBezTo>
                        <a:pt x="82" y="80"/>
                        <a:pt x="82" y="80"/>
                        <a:pt x="83" y="79"/>
                      </a:cubicBezTo>
                      <a:cubicBezTo>
                        <a:pt x="83" y="79"/>
                        <a:pt x="83" y="79"/>
                        <a:pt x="83" y="78"/>
                      </a:cubicBezTo>
                      <a:cubicBezTo>
                        <a:pt x="82" y="76"/>
                        <a:pt x="82" y="74"/>
                        <a:pt x="84" y="72"/>
                      </a:cubicBezTo>
                      <a:cubicBezTo>
                        <a:pt x="86" y="71"/>
                        <a:pt x="87" y="70"/>
                        <a:pt x="88" y="69"/>
                      </a:cubicBezTo>
                      <a:cubicBezTo>
                        <a:pt x="88" y="69"/>
                        <a:pt x="89" y="69"/>
                        <a:pt x="89" y="69"/>
                      </a:cubicBezTo>
                      <a:cubicBezTo>
                        <a:pt x="89" y="69"/>
                        <a:pt x="89" y="68"/>
                        <a:pt x="89" y="68"/>
                      </a:cubicBezTo>
                      <a:cubicBezTo>
                        <a:pt x="88" y="65"/>
                        <a:pt x="89" y="62"/>
                        <a:pt x="91" y="61"/>
                      </a:cubicBezTo>
                      <a:cubicBezTo>
                        <a:pt x="92" y="59"/>
                        <a:pt x="92" y="58"/>
                        <a:pt x="92" y="56"/>
                      </a:cubicBezTo>
                      <a:cubicBezTo>
                        <a:pt x="93" y="53"/>
                        <a:pt x="96" y="52"/>
                        <a:pt x="98" y="51"/>
                      </a:cubicBezTo>
                      <a:cubicBezTo>
                        <a:pt x="100" y="50"/>
                        <a:pt x="102" y="50"/>
                        <a:pt x="103" y="48"/>
                      </a:cubicBezTo>
                      <a:cubicBezTo>
                        <a:pt x="106" y="46"/>
                        <a:pt x="109" y="46"/>
                        <a:pt x="111" y="45"/>
                      </a:cubicBezTo>
                      <a:cubicBezTo>
                        <a:pt x="113" y="45"/>
                        <a:pt x="115" y="45"/>
                        <a:pt x="117" y="43"/>
                      </a:cubicBezTo>
                      <a:cubicBezTo>
                        <a:pt x="117" y="43"/>
                        <a:pt x="118" y="43"/>
                        <a:pt x="118" y="42"/>
                      </a:cubicBezTo>
                      <a:cubicBezTo>
                        <a:pt x="118" y="42"/>
                        <a:pt x="119" y="42"/>
                        <a:pt x="119" y="42"/>
                      </a:cubicBezTo>
                      <a:cubicBezTo>
                        <a:pt x="119" y="42"/>
                        <a:pt x="119" y="42"/>
                        <a:pt x="120" y="42"/>
                      </a:cubicBezTo>
                      <a:cubicBezTo>
                        <a:pt x="120" y="42"/>
                        <a:pt x="120" y="42"/>
                        <a:pt x="120" y="42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20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7" y="37"/>
                        <a:pt x="120" y="34"/>
                        <a:pt x="122" y="31"/>
                      </a:cubicBezTo>
                      <a:cubicBezTo>
                        <a:pt x="123" y="30"/>
                        <a:pt x="124" y="29"/>
                        <a:pt x="125" y="29"/>
                      </a:cubicBezTo>
                      <a:cubicBezTo>
                        <a:pt x="124" y="29"/>
                        <a:pt x="124" y="27"/>
                        <a:pt x="117" y="25"/>
                      </a:cubicBezTo>
                      <a:cubicBezTo>
                        <a:pt x="117" y="25"/>
                        <a:pt x="116" y="25"/>
                        <a:pt x="115" y="25"/>
                      </a:cubicBezTo>
                      <a:cubicBezTo>
                        <a:pt x="113" y="26"/>
                        <a:pt x="111" y="26"/>
                        <a:pt x="110" y="25"/>
                      </a:cubicBezTo>
                      <a:cubicBezTo>
                        <a:pt x="109" y="24"/>
                        <a:pt x="106" y="25"/>
                        <a:pt x="105" y="26"/>
                      </a:cubicBezTo>
                      <a:cubicBezTo>
                        <a:pt x="103" y="27"/>
                        <a:pt x="98" y="27"/>
                        <a:pt x="98" y="27"/>
                      </a:cubicBezTo>
                      <a:cubicBezTo>
                        <a:pt x="97" y="27"/>
                        <a:pt x="96" y="27"/>
                        <a:pt x="95" y="27"/>
                      </a:cubicBezTo>
                      <a:cubicBezTo>
                        <a:pt x="93" y="27"/>
                        <a:pt x="91" y="26"/>
                        <a:pt x="90" y="25"/>
                      </a:cubicBezTo>
                      <a:cubicBezTo>
                        <a:pt x="89" y="24"/>
                        <a:pt x="89" y="23"/>
                        <a:pt x="89" y="22"/>
                      </a:cubicBezTo>
                      <a:cubicBezTo>
                        <a:pt x="89" y="21"/>
                        <a:pt x="89" y="21"/>
                        <a:pt x="87" y="20"/>
                      </a:cubicBezTo>
                      <a:cubicBezTo>
                        <a:pt x="86" y="19"/>
                        <a:pt x="84" y="17"/>
                        <a:pt x="85" y="15"/>
                      </a:cubicBezTo>
                      <a:cubicBezTo>
                        <a:pt x="85" y="15"/>
                        <a:pt x="85" y="14"/>
                        <a:pt x="84" y="13"/>
                      </a:cubicBezTo>
                      <a:cubicBezTo>
                        <a:pt x="83" y="11"/>
                        <a:pt x="81" y="10"/>
                        <a:pt x="79" y="10"/>
                      </a:cubicBezTo>
                      <a:cubicBezTo>
                        <a:pt x="76" y="10"/>
                        <a:pt x="75" y="7"/>
                        <a:pt x="74" y="4"/>
                      </a:cubicBezTo>
                      <a:cubicBezTo>
                        <a:pt x="73" y="3"/>
                        <a:pt x="73" y="1"/>
                        <a:pt x="72" y="1"/>
                      </a:cubicBezTo>
                      <a:cubicBezTo>
                        <a:pt x="72" y="1"/>
                        <a:pt x="71" y="0"/>
                        <a:pt x="70" y="0"/>
                      </a:cubicBezTo>
                      <a:cubicBezTo>
                        <a:pt x="70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8" y="1"/>
                        <a:pt x="68" y="1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7"/>
                        <a:pt x="68" y="8"/>
                        <a:pt x="67" y="9"/>
                      </a:cubicBezTo>
                      <a:cubicBezTo>
                        <a:pt x="67" y="9"/>
                        <a:pt x="66" y="9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6" y="10"/>
                        <a:pt x="66" y="11"/>
                        <a:pt x="66" y="11"/>
                      </a:cubicBezTo>
                      <a:cubicBezTo>
                        <a:pt x="66" y="12"/>
                        <a:pt x="65" y="15"/>
                        <a:pt x="61" y="20"/>
                      </a:cubicBezTo>
                      <a:cubicBezTo>
                        <a:pt x="55" y="28"/>
                        <a:pt x="46" y="30"/>
                        <a:pt x="40" y="32"/>
                      </a:cubicBezTo>
                      <a:cubicBezTo>
                        <a:pt x="39" y="32"/>
                        <a:pt x="39" y="32"/>
                        <a:pt x="38" y="33"/>
                      </a:cubicBezTo>
                      <a:cubicBezTo>
                        <a:pt x="35" y="34"/>
                        <a:pt x="33" y="39"/>
                        <a:pt x="31" y="44"/>
                      </a:cubicBezTo>
                      <a:cubicBezTo>
                        <a:pt x="31" y="46"/>
                        <a:pt x="30" y="48"/>
                        <a:pt x="29" y="49"/>
                      </a:cubicBezTo>
                      <a:cubicBezTo>
                        <a:pt x="28" y="52"/>
                        <a:pt x="27" y="55"/>
                        <a:pt x="24" y="55"/>
                      </a:cubicBezTo>
                      <a:cubicBezTo>
                        <a:pt x="21" y="55"/>
                        <a:pt x="19" y="53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5" y="50"/>
                        <a:pt x="14" y="50"/>
                        <a:pt x="13" y="50"/>
                      </a:cubicBezTo>
                      <a:cubicBezTo>
                        <a:pt x="12" y="50"/>
                        <a:pt x="11" y="49"/>
                        <a:pt x="9" y="48"/>
                      </a:cubicBezTo>
                      <a:cubicBezTo>
                        <a:pt x="6" y="45"/>
                        <a:pt x="6" y="44"/>
                        <a:pt x="8" y="41"/>
                      </a:cubicBezTo>
                      <a:cubicBezTo>
                        <a:pt x="8" y="41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5" y="39"/>
                        <a:pt x="3" y="43"/>
                        <a:pt x="1" y="46"/>
                      </a:cubicBezTo>
                      <a:cubicBezTo>
                        <a:pt x="0" y="48"/>
                        <a:pt x="2" y="53"/>
                        <a:pt x="4" y="56"/>
                      </a:cubicBezTo>
                      <a:cubicBezTo>
                        <a:pt x="4" y="58"/>
                        <a:pt x="5" y="59"/>
                        <a:pt x="5" y="60"/>
                      </a:cubicBezTo>
                      <a:cubicBezTo>
                        <a:pt x="5" y="61"/>
                        <a:pt x="6" y="62"/>
                        <a:pt x="5" y="63"/>
                      </a:cubicBezTo>
                      <a:cubicBezTo>
                        <a:pt x="4" y="64"/>
                        <a:pt x="3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3" y="65"/>
                        <a:pt x="7" y="68"/>
                        <a:pt x="9" y="69"/>
                      </a:cubicBezTo>
                      <a:cubicBezTo>
                        <a:pt x="10" y="70"/>
                        <a:pt x="12" y="71"/>
                        <a:pt x="13" y="72"/>
                      </a:cubicBezTo>
                      <a:cubicBezTo>
                        <a:pt x="16" y="74"/>
                        <a:pt x="18" y="77"/>
                        <a:pt x="20" y="81"/>
                      </a:cubicBezTo>
                      <a:cubicBezTo>
                        <a:pt x="22" y="83"/>
                        <a:pt x="23" y="86"/>
                        <a:pt x="25" y="88"/>
                      </a:cubicBezTo>
                      <a:cubicBezTo>
                        <a:pt x="28" y="91"/>
                        <a:pt x="29" y="93"/>
                        <a:pt x="30" y="98"/>
                      </a:cubicBezTo>
                      <a:cubicBezTo>
                        <a:pt x="31" y="100"/>
                        <a:pt x="32" y="102"/>
                        <a:pt x="33" y="105"/>
                      </a:cubicBezTo>
                      <a:cubicBezTo>
                        <a:pt x="37" y="115"/>
                        <a:pt x="45" y="131"/>
                        <a:pt x="50" y="138"/>
                      </a:cubicBezTo>
                      <a:cubicBezTo>
                        <a:pt x="55" y="144"/>
                        <a:pt x="60" y="151"/>
                        <a:pt x="57" y="155"/>
                      </a:cubicBezTo>
                      <a:cubicBezTo>
                        <a:pt x="57" y="156"/>
                        <a:pt x="58" y="160"/>
                        <a:pt x="61" y="163"/>
                      </a:cubicBezTo>
                      <a:cubicBezTo>
                        <a:pt x="62" y="163"/>
                        <a:pt x="64" y="164"/>
                        <a:pt x="65" y="166"/>
                      </a:cubicBezTo>
                      <a:cubicBezTo>
                        <a:pt x="68" y="168"/>
                        <a:pt x="71" y="171"/>
                        <a:pt x="79" y="175"/>
                      </a:cubicBezTo>
                      <a:cubicBezTo>
                        <a:pt x="109" y="190"/>
                        <a:pt x="111" y="194"/>
                        <a:pt x="112" y="196"/>
                      </a:cubicBezTo>
                      <a:cubicBezTo>
                        <a:pt x="114" y="199"/>
                        <a:pt x="121" y="203"/>
                        <a:pt x="124" y="205"/>
                      </a:cubicBezTo>
                      <a:cubicBezTo>
                        <a:pt x="125" y="205"/>
                        <a:pt x="125" y="205"/>
                        <a:pt x="125" y="205"/>
                      </a:cubicBezTo>
                      <a:cubicBezTo>
                        <a:pt x="125" y="205"/>
                        <a:pt x="125" y="206"/>
                        <a:pt x="125" y="206"/>
                      </a:cubicBezTo>
                      <a:cubicBezTo>
                        <a:pt x="126" y="206"/>
                        <a:pt x="126" y="206"/>
                        <a:pt x="126" y="205"/>
                      </a:cubicBezTo>
                      <a:cubicBezTo>
                        <a:pt x="127" y="205"/>
                        <a:pt x="128" y="202"/>
                        <a:pt x="129" y="200"/>
                      </a:cubicBezTo>
                      <a:cubicBezTo>
                        <a:pt x="129" y="199"/>
                        <a:pt x="129" y="198"/>
                        <a:pt x="130" y="197"/>
                      </a:cubicBezTo>
                      <a:cubicBezTo>
                        <a:pt x="130" y="197"/>
                        <a:pt x="130" y="197"/>
                        <a:pt x="130" y="19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5" name="Freeform 2007"/>
                <p:cNvSpPr>
                  <a:spLocks/>
                </p:cNvSpPr>
                <p:nvPr/>
              </p:nvSpPr>
              <p:spPr bwMode="auto">
                <a:xfrm>
                  <a:off x="2040" y="189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6" name="Freeform 2008"/>
                <p:cNvSpPr>
                  <a:spLocks/>
                </p:cNvSpPr>
                <p:nvPr/>
              </p:nvSpPr>
              <p:spPr bwMode="auto">
                <a:xfrm>
                  <a:off x="2043" y="197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7" name="Freeform 2009"/>
                <p:cNvSpPr>
                  <a:spLocks/>
                </p:cNvSpPr>
                <p:nvPr/>
              </p:nvSpPr>
              <p:spPr bwMode="auto">
                <a:xfrm>
                  <a:off x="2006" y="19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8" name="Freeform 2010"/>
                <p:cNvSpPr>
                  <a:spLocks/>
                </p:cNvSpPr>
                <p:nvPr/>
              </p:nvSpPr>
              <p:spPr bwMode="auto">
                <a:xfrm>
                  <a:off x="2050" y="1977"/>
                  <a:ext cx="6" cy="0"/>
                </a:xfrm>
                <a:custGeom>
                  <a:avLst/>
                  <a:gdLst>
                    <a:gd name="T0" fmla="*/ 0 w 6"/>
                    <a:gd name="T1" fmla="*/ 6 w 6"/>
                    <a:gd name="T2" fmla="*/ 6 w 6"/>
                    <a:gd name="T3" fmla="*/ 0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0" y="0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9" name="Freeform 2011"/>
                <p:cNvSpPr>
                  <a:spLocks/>
                </p:cNvSpPr>
                <p:nvPr/>
              </p:nvSpPr>
              <p:spPr bwMode="auto">
                <a:xfrm>
                  <a:off x="2048" y="197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0" name="Freeform 2012"/>
                <p:cNvSpPr>
                  <a:spLocks/>
                </p:cNvSpPr>
                <p:nvPr/>
              </p:nvSpPr>
              <p:spPr bwMode="auto">
                <a:xfrm>
                  <a:off x="2042" y="189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1" name="Freeform 2013"/>
                <p:cNvSpPr>
                  <a:spLocks/>
                </p:cNvSpPr>
                <p:nvPr/>
              </p:nvSpPr>
              <p:spPr bwMode="auto">
                <a:xfrm>
                  <a:off x="2046" y="197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2" name="Freeform 2014"/>
                <p:cNvSpPr>
                  <a:spLocks/>
                </p:cNvSpPr>
                <p:nvPr/>
              </p:nvSpPr>
              <p:spPr bwMode="auto">
                <a:xfrm>
                  <a:off x="2013" y="188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1 w 6"/>
                    <a:gd name="T3" fmla="*/ 3 h 5"/>
                    <a:gd name="T4" fmla="*/ 6 w 6"/>
                    <a:gd name="T5" fmla="*/ 5 h 5"/>
                    <a:gd name="T6" fmla="*/ 1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4"/>
                        <a:pt x="4" y="5"/>
                        <a:pt x="6" y="5"/>
                      </a:cubicBezTo>
                      <a:cubicBezTo>
                        <a:pt x="4" y="5"/>
                        <a:pt x="2" y="4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3" name="Freeform 2015"/>
                <p:cNvSpPr>
                  <a:spLocks/>
                </p:cNvSpPr>
                <p:nvPr/>
              </p:nvSpPr>
              <p:spPr bwMode="auto">
                <a:xfrm>
                  <a:off x="2042" y="18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4" name="Freeform 2016"/>
                <p:cNvSpPr>
                  <a:spLocks/>
                </p:cNvSpPr>
                <p:nvPr/>
              </p:nvSpPr>
              <p:spPr bwMode="auto">
                <a:xfrm>
                  <a:off x="1992" y="1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5" name="Freeform 2017"/>
                <p:cNvSpPr>
                  <a:spLocks/>
                </p:cNvSpPr>
                <p:nvPr/>
              </p:nvSpPr>
              <p:spPr bwMode="auto">
                <a:xfrm>
                  <a:off x="1993" y="1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6" name="Freeform 2018"/>
                <p:cNvSpPr>
                  <a:spLocks/>
                </p:cNvSpPr>
                <p:nvPr/>
              </p:nvSpPr>
              <p:spPr bwMode="auto">
                <a:xfrm>
                  <a:off x="2053" y="20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7" name="Freeform 2019"/>
                <p:cNvSpPr>
                  <a:spLocks/>
                </p:cNvSpPr>
                <p:nvPr/>
              </p:nvSpPr>
              <p:spPr bwMode="auto">
                <a:xfrm>
                  <a:off x="2053" y="204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8" name="Freeform 2020"/>
                <p:cNvSpPr>
                  <a:spLocks/>
                </p:cNvSpPr>
                <p:nvPr/>
              </p:nvSpPr>
              <p:spPr bwMode="auto">
                <a:xfrm>
                  <a:off x="2057" y="1982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1"/>
                        <a:pt x="1" y="2"/>
                        <a:pt x="2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9" name="Freeform 2021"/>
                <p:cNvSpPr>
                  <a:spLocks/>
                </p:cNvSpPr>
                <p:nvPr/>
              </p:nvSpPr>
              <p:spPr bwMode="auto">
                <a:xfrm>
                  <a:off x="2056" y="1977"/>
                  <a:ext cx="0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1" y="3"/>
                        <a:pt x="1" y="4"/>
                      </a:cubicBezTo>
                      <a:cubicBezTo>
                        <a:pt x="1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0" name="Freeform 2022"/>
                <p:cNvSpPr>
                  <a:spLocks/>
                </p:cNvSpPr>
                <p:nvPr/>
              </p:nvSpPr>
              <p:spPr bwMode="auto">
                <a:xfrm>
                  <a:off x="2058" y="1997"/>
                  <a:ext cx="1" cy="1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1" name="Freeform 2023"/>
                <p:cNvSpPr>
                  <a:spLocks/>
                </p:cNvSpPr>
                <p:nvPr/>
              </p:nvSpPr>
              <p:spPr bwMode="auto">
                <a:xfrm>
                  <a:off x="2053" y="20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2" name="Freeform 2024"/>
                <p:cNvSpPr>
                  <a:spLocks/>
                </p:cNvSpPr>
                <p:nvPr/>
              </p:nvSpPr>
              <p:spPr bwMode="auto">
                <a:xfrm>
                  <a:off x="2054" y="204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3" name="Freeform 2025"/>
                <p:cNvSpPr>
                  <a:spLocks/>
                </p:cNvSpPr>
                <p:nvPr/>
              </p:nvSpPr>
              <p:spPr bwMode="auto">
                <a:xfrm>
                  <a:off x="2016" y="1725"/>
                  <a:ext cx="143" cy="120"/>
                </a:xfrm>
                <a:custGeom>
                  <a:avLst/>
                  <a:gdLst>
                    <a:gd name="T0" fmla="*/ 71 w 149"/>
                    <a:gd name="T1" fmla="*/ 118 h 126"/>
                    <a:gd name="T2" fmla="*/ 77 w 149"/>
                    <a:gd name="T3" fmla="*/ 125 h 126"/>
                    <a:gd name="T4" fmla="*/ 85 w 149"/>
                    <a:gd name="T5" fmla="*/ 124 h 126"/>
                    <a:gd name="T6" fmla="*/ 94 w 149"/>
                    <a:gd name="T7" fmla="*/ 121 h 126"/>
                    <a:gd name="T8" fmla="*/ 108 w 149"/>
                    <a:gd name="T9" fmla="*/ 111 h 126"/>
                    <a:gd name="T10" fmla="*/ 109 w 149"/>
                    <a:gd name="T11" fmla="*/ 111 h 126"/>
                    <a:gd name="T12" fmla="*/ 103 w 149"/>
                    <a:gd name="T13" fmla="*/ 110 h 126"/>
                    <a:gd name="T14" fmla="*/ 103 w 149"/>
                    <a:gd name="T15" fmla="*/ 109 h 126"/>
                    <a:gd name="T16" fmla="*/ 99 w 149"/>
                    <a:gd name="T17" fmla="*/ 100 h 126"/>
                    <a:gd name="T18" fmla="*/ 100 w 149"/>
                    <a:gd name="T19" fmla="*/ 87 h 126"/>
                    <a:gd name="T20" fmla="*/ 116 w 149"/>
                    <a:gd name="T21" fmla="*/ 92 h 126"/>
                    <a:gd name="T22" fmla="*/ 117 w 149"/>
                    <a:gd name="T23" fmla="*/ 94 h 126"/>
                    <a:gd name="T24" fmla="*/ 135 w 149"/>
                    <a:gd name="T25" fmla="*/ 84 h 126"/>
                    <a:gd name="T26" fmla="*/ 141 w 149"/>
                    <a:gd name="T27" fmla="*/ 79 h 126"/>
                    <a:gd name="T28" fmla="*/ 138 w 149"/>
                    <a:gd name="T29" fmla="*/ 77 h 126"/>
                    <a:gd name="T30" fmla="*/ 137 w 149"/>
                    <a:gd name="T31" fmla="*/ 75 h 126"/>
                    <a:gd name="T32" fmla="*/ 136 w 149"/>
                    <a:gd name="T33" fmla="*/ 74 h 126"/>
                    <a:gd name="T34" fmla="*/ 135 w 149"/>
                    <a:gd name="T35" fmla="*/ 73 h 126"/>
                    <a:gd name="T36" fmla="*/ 134 w 149"/>
                    <a:gd name="T37" fmla="*/ 67 h 126"/>
                    <a:gd name="T38" fmla="*/ 142 w 149"/>
                    <a:gd name="T39" fmla="*/ 58 h 126"/>
                    <a:gd name="T40" fmla="*/ 141 w 149"/>
                    <a:gd name="T41" fmla="*/ 52 h 126"/>
                    <a:gd name="T42" fmla="*/ 148 w 149"/>
                    <a:gd name="T43" fmla="*/ 43 h 126"/>
                    <a:gd name="T44" fmla="*/ 149 w 149"/>
                    <a:gd name="T45" fmla="*/ 42 h 126"/>
                    <a:gd name="T46" fmla="*/ 133 w 149"/>
                    <a:gd name="T47" fmla="*/ 39 h 126"/>
                    <a:gd name="T48" fmla="*/ 125 w 149"/>
                    <a:gd name="T49" fmla="*/ 26 h 126"/>
                    <a:gd name="T50" fmla="*/ 120 w 149"/>
                    <a:gd name="T51" fmla="*/ 16 h 126"/>
                    <a:gd name="T52" fmla="*/ 90 w 149"/>
                    <a:gd name="T53" fmla="*/ 24 h 126"/>
                    <a:gd name="T54" fmla="*/ 63 w 149"/>
                    <a:gd name="T55" fmla="*/ 19 h 126"/>
                    <a:gd name="T56" fmla="*/ 53 w 149"/>
                    <a:gd name="T57" fmla="*/ 8 h 126"/>
                    <a:gd name="T58" fmla="*/ 38 w 149"/>
                    <a:gd name="T59" fmla="*/ 0 h 126"/>
                    <a:gd name="T60" fmla="*/ 36 w 149"/>
                    <a:gd name="T61" fmla="*/ 7 h 126"/>
                    <a:gd name="T62" fmla="*/ 23 w 149"/>
                    <a:gd name="T63" fmla="*/ 21 h 126"/>
                    <a:gd name="T64" fmla="*/ 10 w 149"/>
                    <a:gd name="T65" fmla="*/ 28 h 126"/>
                    <a:gd name="T66" fmla="*/ 13 w 149"/>
                    <a:gd name="T67" fmla="*/ 8 h 126"/>
                    <a:gd name="T68" fmla="*/ 9 w 149"/>
                    <a:gd name="T69" fmla="*/ 12 h 126"/>
                    <a:gd name="T70" fmla="*/ 1 w 149"/>
                    <a:gd name="T71" fmla="*/ 29 h 126"/>
                    <a:gd name="T72" fmla="*/ 7 w 149"/>
                    <a:gd name="T73" fmla="*/ 36 h 126"/>
                    <a:gd name="T74" fmla="*/ 12 w 149"/>
                    <a:gd name="T75" fmla="*/ 54 h 126"/>
                    <a:gd name="T76" fmla="*/ 29 w 149"/>
                    <a:gd name="T77" fmla="*/ 54 h 126"/>
                    <a:gd name="T78" fmla="*/ 51 w 149"/>
                    <a:gd name="T79" fmla="*/ 64 h 126"/>
                    <a:gd name="T80" fmla="*/ 66 w 149"/>
                    <a:gd name="T81" fmla="*/ 70 h 126"/>
                    <a:gd name="T82" fmla="*/ 67 w 149"/>
                    <a:gd name="T83" fmla="*/ 100 h 126"/>
                    <a:gd name="T84" fmla="*/ 69 w 149"/>
                    <a:gd name="T85" fmla="*/ 113 h 126"/>
                    <a:gd name="T86" fmla="*/ 69 w 149"/>
                    <a:gd name="T87" fmla="*/ 11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9" h="126">
                      <a:moveTo>
                        <a:pt x="69" y="114"/>
                      </a:moveTo>
                      <a:cubicBezTo>
                        <a:pt x="70" y="115"/>
                        <a:pt x="70" y="116"/>
                        <a:pt x="71" y="117"/>
                      </a:cubicBezTo>
                      <a:cubicBezTo>
                        <a:pt x="71" y="117"/>
                        <a:pt x="71" y="117"/>
                        <a:pt x="71" y="118"/>
                      </a:cubicBezTo>
                      <a:cubicBezTo>
                        <a:pt x="72" y="118"/>
                        <a:pt x="72" y="119"/>
                        <a:pt x="73" y="120"/>
                      </a:cubicBezTo>
                      <a:cubicBezTo>
                        <a:pt x="74" y="122"/>
                        <a:pt x="75" y="123"/>
                        <a:pt x="76" y="124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8" y="126"/>
                        <a:pt x="79" y="126"/>
                        <a:pt x="79" y="126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82" y="125"/>
                        <a:pt x="83" y="124"/>
                        <a:pt x="85" y="124"/>
                      </a:cubicBezTo>
                      <a:cubicBezTo>
                        <a:pt x="86" y="124"/>
                        <a:pt x="87" y="125"/>
                        <a:pt x="88" y="125"/>
                      </a:cubicBezTo>
                      <a:cubicBezTo>
                        <a:pt x="89" y="125"/>
                        <a:pt x="91" y="123"/>
                        <a:pt x="93" y="122"/>
                      </a:cubicBezTo>
                      <a:cubicBezTo>
                        <a:pt x="94" y="121"/>
                        <a:pt x="94" y="121"/>
                        <a:pt x="94" y="121"/>
                      </a:cubicBezTo>
                      <a:cubicBezTo>
                        <a:pt x="96" y="120"/>
                        <a:pt x="97" y="120"/>
                        <a:pt x="99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2" y="114"/>
                        <a:pt x="104" y="112"/>
                        <a:pt x="108" y="111"/>
                      </a:cubicBezTo>
                      <a:cubicBezTo>
                        <a:pt x="109" y="111"/>
                        <a:pt x="109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09" y="110"/>
                        <a:pt x="109" y="111"/>
                        <a:pt x="109" y="111"/>
                      </a:cubicBezTo>
                      <a:cubicBezTo>
                        <a:pt x="108" y="111"/>
                        <a:pt x="107" y="111"/>
                        <a:pt x="106" y="111"/>
                      </a:cubicBezTo>
                      <a:cubicBezTo>
                        <a:pt x="105" y="111"/>
                        <a:pt x="104" y="111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2" y="108"/>
                        <a:pt x="102" y="107"/>
                      </a:cubicBezTo>
                      <a:cubicBezTo>
                        <a:pt x="102" y="106"/>
                        <a:pt x="102" y="105"/>
                        <a:pt x="101" y="105"/>
                      </a:cubicBezTo>
                      <a:cubicBezTo>
                        <a:pt x="101" y="104"/>
                        <a:pt x="99" y="102"/>
                        <a:pt x="99" y="100"/>
                      </a:cubicBezTo>
                      <a:cubicBezTo>
                        <a:pt x="99" y="96"/>
                        <a:pt x="99" y="95"/>
                        <a:pt x="96" y="93"/>
                      </a:cubicBezTo>
                      <a:cubicBezTo>
                        <a:pt x="94" y="92"/>
                        <a:pt x="94" y="90"/>
                        <a:pt x="94" y="90"/>
                      </a:cubicBezTo>
                      <a:cubicBezTo>
                        <a:pt x="95" y="87"/>
                        <a:pt x="98" y="87"/>
                        <a:pt x="100" y="87"/>
                      </a:cubicBezTo>
                      <a:cubicBezTo>
                        <a:pt x="102" y="87"/>
                        <a:pt x="104" y="87"/>
                        <a:pt x="106" y="89"/>
                      </a:cubicBezTo>
                      <a:cubicBezTo>
                        <a:pt x="106" y="89"/>
                        <a:pt x="108" y="89"/>
                        <a:pt x="109" y="89"/>
                      </a:cubicBezTo>
                      <a:cubicBezTo>
                        <a:pt x="112" y="90"/>
                        <a:pt x="115" y="90"/>
                        <a:pt x="116" y="92"/>
                      </a:cubicBezTo>
                      <a:cubicBezTo>
                        <a:pt x="116" y="92"/>
                        <a:pt x="116" y="93"/>
                        <a:pt x="116" y="93"/>
                      </a:cubicBezTo>
                      <a:cubicBezTo>
                        <a:pt x="116" y="93"/>
                        <a:pt x="116" y="94"/>
                        <a:pt x="117" y="94"/>
                      </a:cubicBezTo>
                      <a:cubicBezTo>
                        <a:pt x="117" y="94"/>
                        <a:pt x="117" y="94"/>
                        <a:pt x="117" y="94"/>
                      </a:cubicBezTo>
                      <a:cubicBezTo>
                        <a:pt x="117" y="90"/>
                        <a:pt x="120" y="87"/>
                        <a:pt x="125" y="87"/>
                      </a:cubicBezTo>
                      <a:cubicBezTo>
                        <a:pt x="125" y="87"/>
                        <a:pt x="126" y="87"/>
                        <a:pt x="127" y="87"/>
                      </a:cubicBezTo>
                      <a:cubicBezTo>
                        <a:pt x="129" y="88"/>
                        <a:pt x="133" y="86"/>
                        <a:pt x="135" y="84"/>
                      </a:cubicBezTo>
                      <a:cubicBezTo>
                        <a:pt x="137" y="83"/>
                        <a:pt x="139" y="82"/>
                        <a:pt x="140" y="82"/>
                      </a:cubicBezTo>
                      <a:cubicBezTo>
                        <a:pt x="140" y="82"/>
                        <a:pt x="141" y="81"/>
                        <a:pt x="141" y="80"/>
                      </a:cubicBezTo>
                      <a:cubicBezTo>
                        <a:pt x="141" y="80"/>
                        <a:pt x="141" y="80"/>
                        <a:pt x="141" y="79"/>
                      </a:cubicBezTo>
                      <a:cubicBezTo>
                        <a:pt x="140" y="79"/>
                        <a:pt x="140" y="79"/>
                        <a:pt x="140" y="78"/>
                      </a:cubicBezTo>
                      <a:cubicBezTo>
                        <a:pt x="140" y="78"/>
                        <a:pt x="139" y="78"/>
                        <a:pt x="139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4"/>
                        <a:pt x="137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3"/>
                        <a:pt x="136" y="73"/>
                        <a:pt x="136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2"/>
                        <a:pt x="135" y="72"/>
                        <a:pt x="135" y="72"/>
                      </a:cubicBezTo>
                      <a:cubicBezTo>
                        <a:pt x="132" y="70"/>
                        <a:pt x="134" y="68"/>
                        <a:pt x="134" y="67"/>
                      </a:cubicBezTo>
                      <a:cubicBezTo>
                        <a:pt x="135" y="66"/>
                        <a:pt x="135" y="65"/>
                        <a:pt x="135" y="65"/>
                      </a:cubicBezTo>
                      <a:cubicBezTo>
                        <a:pt x="135" y="63"/>
                        <a:pt x="135" y="62"/>
                        <a:pt x="136" y="60"/>
                      </a:cubicBezTo>
                      <a:cubicBezTo>
                        <a:pt x="137" y="59"/>
                        <a:pt x="139" y="58"/>
                        <a:pt x="142" y="58"/>
                      </a:cubicBezTo>
                      <a:cubicBezTo>
                        <a:pt x="144" y="57"/>
                        <a:pt x="144" y="57"/>
                        <a:pt x="144" y="57"/>
                      </a:cubicBezTo>
                      <a:cubicBezTo>
                        <a:pt x="144" y="56"/>
                        <a:pt x="144" y="56"/>
                        <a:pt x="143" y="55"/>
                      </a:cubicBezTo>
                      <a:cubicBezTo>
                        <a:pt x="142" y="54"/>
                        <a:pt x="141" y="53"/>
                        <a:pt x="141" y="52"/>
                      </a:cubicBezTo>
                      <a:cubicBezTo>
                        <a:pt x="141" y="49"/>
                        <a:pt x="145" y="45"/>
                        <a:pt x="147" y="44"/>
                      </a:cubicBezTo>
                      <a:cubicBezTo>
                        <a:pt x="147" y="44"/>
                        <a:pt x="147" y="44"/>
                        <a:pt x="148" y="44"/>
                      </a:cubicBezTo>
                      <a:cubicBezTo>
                        <a:pt x="148" y="44"/>
                        <a:pt x="148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4" y="40"/>
                        <a:pt x="139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4" y="41"/>
                        <a:pt x="133" y="40"/>
                        <a:pt x="133" y="39"/>
                      </a:cubicBezTo>
                      <a:cubicBezTo>
                        <a:pt x="132" y="38"/>
                        <a:pt x="133" y="36"/>
                        <a:pt x="134" y="34"/>
                      </a:cubicBezTo>
                      <a:cubicBezTo>
                        <a:pt x="135" y="33"/>
                        <a:pt x="137" y="31"/>
                        <a:pt x="137" y="29"/>
                      </a:cubicBezTo>
                      <a:cubicBezTo>
                        <a:pt x="137" y="28"/>
                        <a:pt x="133" y="27"/>
                        <a:pt x="125" y="26"/>
                      </a:cubicBezTo>
                      <a:cubicBezTo>
                        <a:pt x="124" y="26"/>
                        <a:pt x="123" y="25"/>
                        <a:pt x="122" y="25"/>
                      </a:cubicBezTo>
                      <a:cubicBezTo>
                        <a:pt x="118" y="24"/>
                        <a:pt x="117" y="22"/>
                        <a:pt x="117" y="20"/>
                      </a:cubicBezTo>
                      <a:cubicBezTo>
                        <a:pt x="117" y="19"/>
                        <a:pt x="118" y="17"/>
                        <a:pt x="120" y="16"/>
                      </a:cubicBezTo>
                      <a:cubicBezTo>
                        <a:pt x="118" y="16"/>
                        <a:pt x="116" y="16"/>
                        <a:pt x="114" y="16"/>
                      </a:cubicBezTo>
                      <a:cubicBezTo>
                        <a:pt x="108" y="17"/>
                        <a:pt x="99" y="21"/>
                        <a:pt x="93" y="24"/>
                      </a:cubicBezTo>
                      <a:cubicBezTo>
                        <a:pt x="92" y="24"/>
                        <a:pt x="91" y="24"/>
                        <a:pt x="90" y="24"/>
                      </a:cubicBezTo>
                      <a:cubicBezTo>
                        <a:pt x="87" y="24"/>
                        <a:pt x="84" y="23"/>
                        <a:pt x="81" y="21"/>
                      </a:cubicBezTo>
                      <a:cubicBezTo>
                        <a:pt x="78" y="19"/>
                        <a:pt x="74" y="17"/>
                        <a:pt x="72" y="18"/>
                      </a:cubicBezTo>
                      <a:cubicBezTo>
                        <a:pt x="69" y="19"/>
                        <a:pt x="66" y="19"/>
                        <a:pt x="63" y="19"/>
                      </a:cubicBezTo>
                      <a:cubicBezTo>
                        <a:pt x="60" y="19"/>
                        <a:pt x="57" y="19"/>
                        <a:pt x="56" y="17"/>
                      </a:cubicBezTo>
                      <a:cubicBezTo>
                        <a:pt x="55" y="16"/>
                        <a:pt x="54" y="15"/>
                        <a:pt x="54" y="13"/>
                      </a:cubicBezTo>
                      <a:cubicBezTo>
                        <a:pt x="55" y="11"/>
                        <a:pt x="54" y="9"/>
                        <a:pt x="53" y="8"/>
                      </a:cubicBezTo>
                      <a:cubicBezTo>
                        <a:pt x="52" y="7"/>
                        <a:pt x="50" y="6"/>
                        <a:pt x="48" y="6"/>
                      </a:cubicBezTo>
                      <a:cubicBezTo>
                        <a:pt x="43" y="7"/>
                        <a:pt x="41" y="4"/>
                        <a:pt x="40" y="2"/>
                      </a:cubicBezTo>
                      <a:cubicBezTo>
                        <a:pt x="39" y="1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8" y="1"/>
                      </a:cubicBezTo>
                      <a:cubicBezTo>
                        <a:pt x="38" y="3"/>
                        <a:pt x="39" y="6"/>
                        <a:pt x="36" y="7"/>
                      </a:cubicBezTo>
                      <a:cubicBezTo>
                        <a:pt x="35" y="8"/>
                        <a:pt x="34" y="8"/>
                        <a:pt x="32" y="9"/>
                      </a:cubicBezTo>
                      <a:cubicBezTo>
                        <a:pt x="29" y="10"/>
                        <a:pt x="22" y="12"/>
                        <a:pt x="22" y="14"/>
                      </a:cubicBezTo>
                      <a:cubicBezTo>
                        <a:pt x="21" y="16"/>
                        <a:pt x="22" y="18"/>
                        <a:pt x="23" y="21"/>
                      </a:cubicBezTo>
                      <a:cubicBezTo>
                        <a:pt x="25" y="24"/>
                        <a:pt x="27" y="28"/>
                        <a:pt x="25" y="32"/>
                      </a:cubicBezTo>
                      <a:cubicBezTo>
                        <a:pt x="24" y="34"/>
                        <a:pt x="22" y="35"/>
                        <a:pt x="20" y="35"/>
                      </a:cubicBezTo>
                      <a:cubicBezTo>
                        <a:pt x="16" y="35"/>
                        <a:pt x="11" y="31"/>
                        <a:pt x="10" y="28"/>
                      </a:cubicBezTo>
                      <a:cubicBezTo>
                        <a:pt x="8" y="24"/>
                        <a:pt x="10" y="20"/>
                        <a:pt x="13" y="16"/>
                      </a:cubicBezTo>
                      <a:cubicBezTo>
                        <a:pt x="13" y="15"/>
                        <a:pt x="15" y="13"/>
                        <a:pt x="15" y="13"/>
                      </a:cubicBezTo>
                      <a:cubicBezTo>
                        <a:pt x="14" y="12"/>
                        <a:pt x="13" y="10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6" y="15"/>
                        <a:pt x="4" y="17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4"/>
                        <a:pt x="3" y="26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ubicBezTo>
                        <a:pt x="5" y="31"/>
                        <a:pt x="5" y="34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8" y="37"/>
                        <a:pt x="11" y="39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6"/>
                        <a:pt x="9" y="52"/>
                        <a:pt x="12" y="54"/>
                      </a:cubicBezTo>
                      <a:cubicBezTo>
                        <a:pt x="12" y="55"/>
                        <a:pt x="14" y="55"/>
                        <a:pt x="15" y="55"/>
                      </a:cubicBezTo>
                      <a:cubicBezTo>
                        <a:pt x="19" y="55"/>
                        <a:pt x="21" y="55"/>
                        <a:pt x="23" y="55"/>
                      </a:cubicBezTo>
                      <a:cubicBezTo>
                        <a:pt x="25" y="54"/>
                        <a:pt x="27" y="54"/>
                        <a:pt x="29" y="54"/>
                      </a:cubicBezTo>
                      <a:cubicBezTo>
                        <a:pt x="32" y="54"/>
                        <a:pt x="35" y="55"/>
                        <a:pt x="37" y="58"/>
                      </a:cubicBezTo>
                      <a:cubicBezTo>
                        <a:pt x="40" y="62"/>
                        <a:pt x="44" y="64"/>
                        <a:pt x="49" y="64"/>
                      </a:cubicBezTo>
                      <a:cubicBezTo>
                        <a:pt x="49" y="64"/>
                        <a:pt x="50" y="64"/>
                        <a:pt x="51" y="64"/>
                      </a:cubicBezTo>
                      <a:cubicBezTo>
                        <a:pt x="53" y="64"/>
                        <a:pt x="56" y="63"/>
                        <a:pt x="59" y="63"/>
                      </a:cubicBezTo>
                      <a:cubicBezTo>
                        <a:pt x="62" y="63"/>
                        <a:pt x="65" y="64"/>
                        <a:pt x="66" y="66"/>
                      </a:cubicBezTo>
                      <a:cubicBezTo>
                        <a:pt x="67" y="67"/>
                        <a:pt x="67" y="68"/>
                        <a:pt x="66" y="70"/>
                      </a:cubicBezTo>
                      <a:cubicBezTo>
                        <a:pt x="62" y="76"/>
                        <a:pt x="61" y="87"/>
                        <a:pt x="63" y="89"/>
                      </a:cubicBezTo>
                      <a:cubicBezTo>
                        <a:pt x="63" y="89"/>
                        <a:pt x="64" y="90"/>
                        <a:pt x="64" y="90"/>
                      </a:cubicBezTo>
                      <a:cubicBezTo>
                        <a:pt x="67" y="93"/>
                        <a:pt x="70" y="96"/>
                        <a:pt x="67" y="100"/>
                      </a:cubicBezTo>
                      <a:cubicBezTo>
                        <a:pt x="66" y="101"/>
                        <a:pt x="65" y="103"/>
                        <a:pt x="65" y="104"/>
                      </a:cubicBezTo>
                      <a:cubicBezTo>
                        <a:pt x="65" y="104"/>
                        <a:pt x="66" y="105"/>
                        <a:pt x="66" y="106"/>
                      </a:cubicBezTo>
                      <a:cubicBezTo>
                        <a:pt x="68" y="107"/>
                        <a:pt x="70" y="109"/>
                        <a:pt x="69" y="113"/>
                      </a:cubicBezTo>
                      <a:cubicBezTo>
                        <a:pt x="69" y="113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4" name="Freeform 2026"/>
                <p:cNvSpPr>
                  <a:spLocks/>
                </p:cNvSpPr>
                <p:nvPr/>
              </p:nvSpPr>
              <p:spPr bwMode="auto">
                <a:xfrm>
                  <a:off x="2121" y="1810"/>
                  <a:ext cx="6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3 h 3"/>
                    <a:gd name="T4" fmla="*/ 0 w 7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3">
                      <a:moveTo>
                        <a:pt x="0" y="0"/>
                      </a:moveTo>
                      <a:cubicBezTo>
                        <a:pt x="3" y="1"/>
                        <a:pt x="6" y="1"/>
                        <a:pt x="7" y="3"/>
                      </a:cubicBezTo>
                      <a:cubicBezTo>
                        <a:pt x="6" y="1"/>
                        <a:pt x="3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5" name="Freeform 2027"/>
                <p:cNvSpPr>
                  <a:spLocks/>
                </p:cNvSpPr>
                <p:nvPr/>
              </p:nvSpPr>
              <p:spPr bwMode="auto">
                <a:xfrm>
                  <a:off x="2150" y="180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6" name="Freeform 2028"/>
                <p:cNvSpPr>
                  <a:spLocks/>
                </p:cNvSpPr>
                <p:nvPr/>
              </p:nvSpPr>
              <p:spPr bwMode="auto">
                <a:xfrm>
                  <a:off x="2106" y="181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7" name="Freeform 2029"/>
                <p:cNvSpPr>
                  <a:spLocks/>
                </p:cNvSpPr>
                <p:nvPr/>
              </p:nvSpPr>
              <p:spPr bwMode="auto">
                <a:xfrm>
                  <a:off x="2084" y="183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8" name="Freeform 2030"/>
                <p:cNvSpPr>
                  <a:spLocks/>
                </p:cNvSpPr>
                <p:nvPr/>
              </p:nvSpPr>
              <p:spPr bwMode="auto">
                <a:xfrm>
                  <a:off x="2092" y="1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9" name="Freeform 2031"/>
                <p:cNvSpPr>
                  <a:spLocks/>
                </p:cNvSpPr>
                <p:nvPr/>
              </p:nvSpPr>
              <p:spPr bwMode="auto">
                <a:xfrm>
                  <a:off x="2115" y="182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0" name="Freeform 2032"/>
                <p:cNvSpPr>
                  <a:spLocks/>
                </p:cNvSpPr>
                <p:nvPr/>
              </p:nvSpPr>
              <p:spPr bwMode="auto">
                <a:xfrm>
                  <a:off x="2114" y="182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1" name="Freeform 2033"/>
                <p:cNvSpPr>
                  <a:spLocks/>
                </p:cNvSpPr>
                <p:nvPr/>
              </p:nvSpPr>
              <p:spPr bwMode="auto">
                <a:xfrm>
                  <a:off x="2082" y="183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2" name="Freeform 2034"/>
                <p:cNvSpPr>
                  <a:spLocks/>
                </p:cNvSpPr>
                <p:nvPr/>
              </p:nvSpPr>
              <p:spPr bwMode="auto">
                <a:xfrm>
                  <a:off x="2115" y="1830"/>
                  <a:ext cx="6" cy="2"/>
                </a:xfrm>
                <a:custGeom>
                  <a:avLst/>
                  <a:gdLst>
                    <a:gd name="T0" fmla="*/ 3 w 6"/>
                    <a:gd name="T1" fmla="*/ 1 h 2"/>
                    <a:gd name="T2" fmla="*/ 6 w 6"/>
                    <a:gd name="T3" fmla="*/ 1 h 2"/>
                    <a:gd name="T4" fmla="*/ 0 w 6"/>
                    <a:gd name="T5" fmla="*/ 0 h 2"/>
                    <a:gd name="T6" fmla="*/ 3 w 6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3" y="1"/>
                      </a:moveTo>
                      <a:cubicBezTo>
                        <a:pt x="4" y="1"/>
                        <a:pt x="5" y="1"/>
                        <a:pt x="6" y="1"/>
                      </a:cubicBezTo>
                      <a:cubicBezTo>
                        <a:pt x="4" y="1"/>
                        <a:pt x="1" y="2"/>
                        <a:pt x="0" y="0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3" name="Freeform 2035"/>
                <p:cNvSpPr>
                  <a:spLocks/>
                </p:cNvSpPr>
                <p:nvPr/>
              </p:nvSpPr>
              <p:spPr bwMode="auto">
                <a:xfrm>
                  <a:off x="2052" y="1780"/>
                  <a:ext cx="11" cy="6"/>
                </a:xfrm>
                <a:custGeom>
                  <a:avLst/>
                  <a:gdLst>
                    <a:gd name="T0" fmla="*/ 0 w 12"/>
                    <a:gd name="T1" fmla="*/ 0 h 6"/>
                    <a:gd name="T2" fmla="*/ 12 w 12"/>
                    <a:gd name="T3" fmla="*/ 6 h 6"/>
                    <a:gd name="T4" fmla="*/ 0 w 12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6">
                      <a:moveTo>
                        <a:pt x="0" y="0"/>
                      </a:moveTo>
                      <a:cubicBezTo>
                        <a:pt x="3" y="4"/>
                        <a:pt x="7" y="6"/>
                        <a:pt x="12" y="6"/>
                      </a:cubicBezTo>
                      <a:cubicBezTo>
                        <a:pt x="7" y="6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4" name="Freeform 2036"/>
                <p:cNvSpPr>
                  <a:spLocks/>
                </p:cNvSpPr>
                <p:nvPr/>
              </p:nvSpPr>
              <p:spPr bwMode="auto">
                <a:xfrm>
                  <a:off x="2027" y="1734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5" name="Freeform 2037"/>
                <p:cNvSpPr>
                  <a:spLocks/>
                </p:cNvSpPr>
                <p:nvPr/>
              </p:nvSpPr>
              <p:spPr bwMode="auto">
                <a:xfrm>
                  <a:off x="2082" y="183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6" name="Freeform 2038"/>
                <p:cNvSpPr>
                  <a:spLocks/>
                </p:cNvSpPr>
                <p:nvPr/>
              </p:nvSpPr>
              <p:spPr bwMode="auto">
                <a:xfrm>
                  <a:off x="2184" y="1790"/>
                  <a:ext cx="40" cy="44"/>
                </a:xfrm>
                <a:custGeom>
                  <a:avLst/>
                  <a:gdLst>
                    <a:gd name="T0" fmla="*/ 15 w 42"/>
                    <a:gd name="T1" fmla="*/ 45 h 46"/>
                    <a:gd name="T2" fmla="*/ 16 w 42"/>
                    <a:gd name="T3" fmla="*/ 46 h 46"/>
                    <a:gd name="T4" fmla="*/ 18 w 42"/>
                    <a:gd name="T5" fmla="*/ 46 h 46"/>
                    <a:gd name="T6" fmla="*/ 18 w 42"/>
                    <a:gd name="T7" fmla="*/ 46 h 46"/>
                    <a:gd name="T8" fmla="*/ 18 w 42"/>
                    <a:gd name="T9" fmla="*/ 46 h 46"/>
                    <a:gd name="T10" fmla="*/ 18 w 42"/>
                    <a:gd name="T11" fmla="*/ 46 h 46"/>
                    <a:gd name="T12" fmla="*/ 19 w 42"/>
                    <a:gd name="T13" fmla="*/ 43 h 46"/>
                    <a:gd name="T14" fmla="*/ 19 w 42"/>
                    <a:gd name="T15" fmla="*/ 43 h 46"/>
                    <a:gd name="T16" fmla="*/ 24 w 42"/>
                    <a:gd name="T17" fmla="*/ 38 h 46"/>
                    <a:gd name="T18" fmla="*/ 24 w 42"/>
                    <a:gd name="T19" fmla="*/ 38 h 46"/>
                    <a:gd name="T20" fmla="*/ 29 w 42"/>
                    <a:gd name="T21" fmla="*/ 38 h 46"/>
                    <a:gd name="T22" fmla="*/ 34 w 42"/>
                    <a:gd name="T23" fmla="*/ 37 h 46"/>
                    <a:gd name="T24" fmla="*/ 34 w 42"/>
                    <a:gd name="T25" fmla="*/ 37 h 46"/>
                    <a:gd name="T26" fmla="*/ 35 w 42"/>
                    <a:gd name="T27" fmla="*/ 38 h 46"/>
                    <a:gd name="T28" fmla="*/ 36 w 42"/>
                    <a:gd name="T29" fmla="*/ 38 h 46"/>
                    <a:gd name="T30" fmla="*/ 36 w 42"/>
                    <a:gd name="T31" fmla="*/ 38 h 46"/>
                    <a:gd name="T32" fmla="*/ 37 w 42"/>
                    <a:gd name="T33" fmla="*/ 38 h 46"/>
                    <a:gd name="T34" fmla="*/ 37 w 42"/>
                    <a:gd name="T35" fmla="*/ 39 h 46"/>
                    <a:gd name="T36" fmla="*/ 38 w 42"/>
                    <a:gd name="T37" fmla="*/ 39 h 46"/>
                    <a:gd name="T38" fmla="*/ 38 w 42"/>
                    <a:gd name="T39" fmla="*/ 39 h 46"/>
                    <a:gd name="T40" fmla="*/ 38 w 42"/>
                    <a:gd name="T41" fmla="*/ 38 h 46"/>
                    <a:gd name="T42" fmla="*/ 39 w 42"/>
                    <a:gd name="T43" fmla="*/ 37 h 46"/>
                    <a:gd name="T44" fmla="*/ 39 w 42"/>
                    <a:gd name="T45" fmla="*/ 36 h 46"/>
                    <a:gd name="T46" fmla="*/ 39 w 42"/>
                    <a:gd name="T47" fmla="*/ 36 h 46"/>
                    <a:gd name="T48" fmla="*/ 39 w 42"/>
                    <a:gd name="T49" fmla="*/ 36 h 46"/>
                    <a:gd name="T50" fmla="*/ 38 w 42"/>
                    <a:gd name="T51" fmla="*/ 23 h 46"/>
                    <a:gd name="T52" fmla="*/ 41 w 42"/>
                    <a:gd name="T53" fmla="*/ 7 h 46"/>
                    <a:gd name="T54" fmla="*/ 41 w 42"/>
                    <a:gd name="T55" fmla="*/ 5 h 46"/>
                    <a:gd name="T56" fmla="*/ 42 w 42"/>
                    <a:gd name="T57" fmla="*/ 4 h 46"/>
                    <a:gd name="T58" fmla="*/ 42 w 42"/>
                    <a:gd name="T59" fmla="*/ 4 h 46"/>
                    <a:gd name="T60" fmla="*/ 33 w 42"/>
                    <a:gd name="T61" fmla="*/ 2 h 46"/>
                    <a:gd name="T62" fmla="*/ 28 w 42"/>
                    <a:gd name="T63" fmla="*/ 3 h 46"/>
                    <a:gd name="T64" fmla="*/ 22 w 42"/>
                    <a:gd name="T65" fmla="*/ 4 h 46"/>
                    <a:gd name="T66" fmla="*/ 17 w 42"/>
                    <a:gd name="T67" fmla="*/ 2 h 46"/>
                    <a:gd name="T68" fmla="*/ 15 w 42"/>
                    <a:gd name="T69" fmla="*/ 0 h 46"/>
                    <a:gd name="T70" fmla="*/ 11 w 42"/>
                    <a:gd name="T71" fmla="*/ 2 h 46"/>
                    <a:gd name="T72" fmla="*/ 10 w 42"/>
                    <a:gd name="T73" fmla="*/ 2 h 46"/>
                    <a:gd name="T74" fmla="*/ 10 w 42"/>
                    <a:gd name="T75" fmla="*/ 3 h 46"/>
                    <a:gd name="T76" fmla="*/ 10 w 42"/>
                    <a:gd name="T77" fmla="*/ 3 h 46"/>
                    <a:gd name="T78" fmla="*/ 10 w 42"/>
                    <a:gd name="T79" fmla="*/ 4 h 46"/>
                    <a:gd name="T80" fmla="*/ 10 w 42"/>
                    <a:gd name="T81" fmla="*/ 5 h 46"/>
                    <a:gd name="T82" fmla="*/ 9 w 42"/>
                    <a:gd name="T83" fmla="*/ 6 h 46"/>
                    <a:gd name="T84" fmla="*/ 9 w 42"/>
                    <a:gd name="T85" fmla="*/ 6 h 46"/>
                    <a:gd name="T86" fmla="*/ 9 w 42"/>
                    <a:gd name="T87" fmla="*/ 7 h 46"/>
                    <a:gd name="T88" fmla="*/ 9 w 42"/>
                    <a:gd name="T89" fmla="*/ 11 h 46"/>
                    <a:gd name="T90" fmla="*/ 3 w 42"/>
                    <a:gd name="T91" fmla="*/ 15 h 46"/>
                    <a:gd name="T92" fmla="*/ 1 w 42"/>
                    <a:gd name="T93" fmla="*/ 19 h 46"/>
                    <a:gd name="T94" fmla="*/ 0 w 42"/>
                    <a:gd name="T95" fmla="*/ 23 h 46"/>
                    <a:gd name="T96" fmla="*/ 3 w 42"/>
                    <a:gd name="T97" fmla="*/ 27 h 46"/>
                    <a:gd name="T98" fmla="*/ 9 w 42"/>
                    <a:gd name="T99" fmla="*/ 34 h 46"/>
                    <a:gd name="T100" fmla="*/ 10 w 42"/>
                    <a:gd name="T101" fmla="*/ 36 h 46"/>
                    <a:gd name="T102" fmla="*/ 10 w 42"/>
                    <a:gd name="T103" fmla="*/ 36 h 46"/>
                    <a:gd name="T104" fmla="*/ 11 w 42"/>
                    <a:gd name="T105" fmla="*/ 38 h 46"/>
                    <a:gd name="T106" fmla="*/ 12 w 42"/>
                    <a:gd name="T107" fmla="*/ 39 h 46"/>
                    <a:gd name="T108" fmla="*/ 13 w 42"/>
                    <a:gd name="T109" fmla="*/ 42 h 46"/>
                    <a:gd name="T110" fmla="*/ 14 w 42"/>
                    <a:gd name="T111" fmla="*/ 43 h 46"/>
                    <a:gd name="T112" fmla="*/ 15 w 42"/>
                    <a:gd name="T113" fmla="*/ 45 h 46"/>
                    <a:gd name="T114" fmla="*/ 15 w 42"/>
                    <a:gd name="T1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46">
                      <a:moveTo>
                        <a:pt x="15" y="45"/>
                      </a:move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9" y="45"/>
                        <a:pt x="19" y="45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1"/>
                        <a:pt x="20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8" y="38"/>
                        <a:pt x="29" y="38"/>
                      </a:cubicBezTo>
                      <a:cubicBezTo>
                        <a:pt x="31" y="38"/>
                        <a:pt x="32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9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5"/>
                        <a:pt x="40" y="27"/>
                        <a:pt x="38" y="23"/>
                      </a:cubicBezTo>
                      <a:cubicBezTo>
                        <a:pt x="36" y="17"/>
                        <a:pt x="38" y="10"/>
                        <a:pt x="41" y="7"/>
                      </a:cubicBezTo>
                      <a:cubicBezTo>
                        <a:pt x="41" y="7"/>
                        <a:pt x="41" y="7"/>
                        <a:pt x="41" y="5"/>
                      </a:cubicBezTo>
                      <a:cubicBezTo>
                        <a:pt x="42" y="5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9" y="3"/>
                        <a:pt x="36" y="2"/>
                        <a:pt x="33" y="2"/>
                      </a:cubicBezTo>
                      <a:cubicBezTo>
                        <a:pt x="32" y="2"/>
                        <a:pt x="30" y="3"/>
                        <a:pt x="28" y="3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0" y="4"/>
                        <a:pt x="18" y="3"/>
                        <a:pt x="17" y="2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8" y="14"/>
                        <a:pt x="4" y="15"/>
                        <a:pt x="3" y="15"/>
                      </a:cubicBezTo>
                      <a:cubicBezTo>
                        <a:pt x="2" y="15"/>
                        <a:pt x="2" y="18"/>
                        <a:pt x="1" y="19"/>
                      </a:cubicBezTo>
                      <a:cubicBezTo>
                        <a:pt x="1" y="20"/>
                        <a:pt x="1" y="22"/>
                        <a:pt x="0" y="23"/>
                      </a:cubicBezTo>
                      <a:cubicBezTo>
                        <a:pt x="0" y="24"/>
                        <a:pt x="2" y="26"/>
                        <a:pt x="3" y="27"/>
                      </a:cubicBezTo>
                      <a:cubicBezTo>
                        <a:pt x="5" y="29"/>
                        <a:pt x="8" y="31"/>
                        <a:pt x="9" y="34"/>
                      </a:cubicBezTo>
                      <a:cubicBezTo>
                        <a:pt x="9" y="34"/>
                        <a:pt x="9" y="35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40"/>
                        <a:pt x="13" y="41"/>
                        <a:pt x="13" y="42"/>
                      </a:cubicBezTo>
                      <a:cubicBezTo>
                        <a:pt x="13" y="42"/>
                        <a:pt x="13" y="42"/>
                        <a:pt x="14" y="43"/>
                      </a:cubicBezTo>
                      <a:cubicBezTo>
                        <a:pt x="14" y="44"/>
                        <a:pt x="15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7" name="Freeform 2039"/>
                <p:cNvSpPr>
                  <a:spLocks/>
                </p:cNvSpPr>
                <p:nvPr/>
              </p:nvSpPr>
              <p:spPr bwMode="auto">
                <a:xfrm>
                  <a:off x="2219" y="18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8" name="Freeform 2040"/>
                <p:cNvSpPr>
                  <a:spLocks/>
                </p:cNvSpPr>
                <p:nvPr/>
              </p:nvSpPr>
              <p:spPr bwMode="auto">
                <a:xfrm>
                  <a:off x="2218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9" name="Freeform 2041"/>
                <p:cNvSpPr>
                  <a:spLocks/>
                </p:cNvSpPr>
                <p:nvPr/>
              </p:nvSpPr>
              <p:spPr bwMode="auto">
                <a:xfrm>
                  <a:off x="2201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0" name="Freeform 2042"/>
                <p:cNvSpPr>
                  <a:spLocks/>
                </p:cNvSpPr>
                <p:nvPr/>
              </p:nvSpPr>
              <p:spPr bwMode="auto">
                <a:xfrm>
                  <a:off x="2202" y="1826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0 w 5"/>
                    <a:gd name="T3" fmla="*/ 5 h 5"/>
                    <a:gd name="T4" fmla="*/ 5 w 5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1" y="0"/>
                        <a:pt x="1" y="3"/>
                        <a:pt x="0" y="5"/>
                      </a:cubicBezTo>
                      <a:cubicBezTo>
                        <a:pt x="1" y="3"/>
                        <a:pt x="1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1" name="Freeform 2043"/>
                <p:cNvSpPr>
                  <a:spLocks/>
                </p:cNvSpPr>
                <p:nvPr/>
              </p:nvSpPr>
              <p:spPr bwMode="auto">
                <a:xfrm>
                  <a:off x="2216" y="18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2" name="Freeform 2044"/>
                <p:cNvSpPr>
                  <a:spLocks/>
                </p:cNvSpPr>
                <p:nvPr/>
              </p:nvSpPr>
              <p:spPr bwMode="auto">
                <a:xfrm>
                  <a:off x="2198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3" name="Freeform 2045"/>
                <p:cNvSpPr>
                  <a:spLocks/>
                </p:cNvSpPr>
                <p:nvPr/>
              </p:nvSpPr>
              <p:spPr bwMode="auto">
                <a:xfrm>
                  <a:off x="2199" y="183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4" name="Freeform 2046"/>
                <p:cNvSpPr>
                  <a:spLocks/>
                </p:cNvSpPr>
                <p:nvPr/>
              </p:nvSpPr>
              <p:spPr bwMode="auto">
                <a:xfrm>
                  <a:off x="2147" y="1766"/>
                  <a:ext cx="46" cy="74"/>
                </a:xfrm>
                <a:custGeom>
                  <a:avLst/>
                  <a:gdLst>
                    <a:gd name="T0" fmla="*/ 8 w 48"/>
                    <a:gd name="T1" fmla="*/ 33 h 77"/>
                    <a:gd name="T2" fmla="*/ 10 w 48"/>
                    <a:gd name="T3" fmla="*/ 33 h 77"/>
                    <a:gd name="T4" fmla="*/ 11 w 48"/>
                    <a:gd name="T5" fmla="*/ 33 h 77"/>
                    <a:gd name="T6" fmla="*/ 16 w 48"/>
                    <a:gd name="T7" fmla="*/ 42 h 77"/>
                    <a:gd name="T8" fmla="*/ 17 w 48"/>
                    <a:gd name="T9" fmla="*/ 55 h 77"/>
                    <a:gd name="T10" fmla="*/ 20 w 48"/>
                    <a:gd name="T11" fmla="*/ 72 h 77"/>
                    <a:gd name="T12" fmla="*/ 28 w 48"/>
                    <a:gd name="T13" fmla="*/ 77 h 77"/>
                    <a:gd name="T14" fmla="*/ 34 w 48"/>
                    <a:gd name="T15" fmla="*/ 75 h 77"/>
                    <a:gd name="T16" fmla="*/ 40 w 48"/>
                    <a:gd name="T17" fmla="*/ 72 h 77"/>
                    <a:gd name="T18" fmla="*/ 42 w 48"/>
                    <a:gd name="T19" fmla="*/ 71 h 77"/>
                    <a:gd name="T20" fmla="*/ 48 w 48"/>
                    <a:gd name="T21" fmla="*/ 69 h 77"/>
                    <a:gd name="T22" fmla="*/ 47 w 48"/>
                    <a:gd name="T23" fmla="*/ 67 h 77"/>
                    <a:gd name="T24" fmla="*/ 45 w 48"/>
                    <a:gd name="T25" fmla="*/ 64 h 77"/>
                    <a:gd name="T26" fmla="*/ 44 w 48"/>
                    <a:gd name="T27" fmla="*/ 62 h 77"/>
                    <a:gd name="T28" fmla="*/ 43 w 48"/>
                    <a:gd name="T29" fmla="*/ 60 h 77"/>
                    <a:gd name="T30" fmla="*/ 34 w 48"/>
                    <a:gd name="T31" fmla="*/ 48 h 77"/>
                    <a:gd name="T32" fmla="*/ 35 w 48"/>
                    <a:gd name="T33" fmla="*/ 43 h 77"/>
                    <a:gd name="T34" fmla="*/ 44 w 48"/>
                    <a:gd name="T35" fmla="*/ 34 h 77"/>
                    <a:gd name="T36" fmla="*/ 43 w 48"/>
                    <a:gd name="T37" fmla="*/ 32 h 77"/>
                    <a:gd name="T38" fmla="*/ 43 w 48"/>
                    <a:gd name="T39" fmla="*/ 30 h 77"/>
                    <a:gd name="T40" fmla="*/ 44 w 48"/>
                    <a:gd name="T41" fmla="*/ 28 h 77"/>
                    <a:gd name="T42" fmla="*/ 44 w 48"/>
                    <a:gd name="T43" fmla="*/ 27 h 77"/>
                    <a:gd name="T44" fmla="*/ 36 w 48"/>
                    <a:gd name="T45" fmla="*/ 18 h 77"/>
                    <a:gd name="T46" fmla="*/ 29 w 48"/>
                    <a:gd name="T47" fmla="*/ 9 h 77"/>
                    <a:gd name="T48" fmla="*/ 18 w 48"/>
                    <a:gd name="T49" fmla="*/ 1 h 77"/>
                    <a:gd name="T50" fmla="*/ 15 w 48"/>
                    <a:gd name="T51" fmla="*/ 1 h 77"/>
                    <a:gd name="T52" fmla="*/ 14 w 48"/>
                    <a:gd name="T53" fmla="*/ 3 h 77"/>
                    <a:gd name="T54" fmla="*/ 12 w 48"/>
                    <a:gd name="T55" fmla="*/ 4 h 77"/>
                    <a:gd name="T56" fmla="*/ 11 w 48"/>
                    <a:gd name="T57" fmla="*/ 15 h 77"/>
                    <a:gd name="T58" fmla="*/ 2 w 48"/>
                    <a:gd name="T59" fmla="*/ 19 h 77"/>
                    <a:gd name="T60" fmla="*/ 1 w 48"/>
                    <a:gd name="T61" fmla="*/ 26 h 77"/>
                    <a:gd name="T62" fmla="*/ 2 w 48"/>
                    <a:gd name="T63" fmla="*/ 28 h 77"/>
                    <a:gd name="T64" fmla="*/ 3 w 48"/>
                    <a:gd name="T65" fmla="*/ 30 h 77"/>
                    <a:gd name="T66" fmla="*/ 5 w 48"/>
                    <a:gd name="T67" fmla="*/ 32 h 77"/>
                    <a:gd name="T68" fmla="*/ 6 w 48"/>
                    <a:gd name="T69" fmla="*/ 34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77">
                      <a:moveTo>
                        <a:pt x="6" y="34"/>
                      </a:moveTo>
                      <a:cubicBezTo>
                        <a:pt x="7" y="33"/>
                        <a:pt x="7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9" y="33"/>
                        <a:pt x="10" y="33"/>
                      </a:cubicBezTo>
                      <a:cubicBezTo>
                        <a:pt x="10" y="33"/>
                        <a:pt x="10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5" y="33"/>
                        <a:pt x="15" y="37"/>
                        <a:pt x="15" y="39"/>
                      </a:cubicBezTo>
                      <a:cubicBezTo>
                        <a:pt x="15" y="41"/>
                        <a:pt x="15" y="42"/>
                        <a:pt x="16" y="42"/>
                      </a:cubicBezTo>
                      <a:cubicBezTo>
                        <a:pt x="18" y="43"/>
                        <a:pt x="20" y="45"/>
                        <a:pt x="20" y="48"/>
                      </a:cubicBezTo>
                      <a:cubicBezTo>
                        <a:pt x="20" y="51"/>
                        <a:pt x="19" y="54"/>
                        <a:pt x="17" y="55"/>
                      </a:cubicBezTo>
                      <a:cubicBezTo>
                        <a:pt x="17" y="55"/>
                        <a:pt x="16" y="57"/>
                        <a:pt x="16" y="59"/>
                      </a:cubicBezTo>
                      <a:cubicBezTo>
                        <a:pt x="16" y="63"/>
                        <a:pt x="17" y="68"/>
                        <a:pt x="20" y="72"/>
                      </a:cubicBezTo>
                      <a:cubicBezTo>
                        <a:pt x="23" y="76"/>
                        <a:pt x="26" y="77"/>
                        <a:pt x="27" y="77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9" y="77"/>
                        <a:pt x="29" y="76"/>
                        <a:pt x="29" y="76"/>
                      </a:cubicBezTo>
                      <a:cubicBezTo>
                        <a:pt x="30" y="75"/>
                        <a:pt x="32" y="75"/>
                        <a:pt x="34" y="75"/>
                      </a:cubicBezTo>
                      <a:cubicBezTo>
                        <a:pt x="35" y="75"/>
                        <a:pt x="36" y="74"/>
                        <a:pt x="36" y="74"/>
                      </a:cubicBezTo>
                      <a:cubicBezTo>
                        <a:pt x="37" y="72"/>
                        <a:pt x="38" y="72"/>
                        <a:pt x="40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1"/>
                      </a:cubicBezTo>
                      <a:cubicBezTo>
                        <a:pt x="43" y="71"/>
                        <a:pt x="43" y="70"/>
                        <a:pt x="43" y="70"/>
                      </a:cubicBezTo>
                      <a:cubicBezTo>
                        <a:pt x="44" y="69"/>
                        <a:pt x="46" y="69"/>
                        <a:pt x="48" y="69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ubicBezTo>
                        <a:pt x="47" y="68"/>
                        <a:pt x="47" y="68"/>
                        <a:pt x="47" y="67"/>
                      </a:cubicBezTo>
                      <a:cubicBezTo>
                        <a:pt x="47" y="67"/>
                        <a:pt x="46" y="67"/>
                        <a:pt x="46" y="66"/>
                      </a:cubicBezTo>
                      <a:cubicBezTo>
                        <a:pt x="46" y="66"/>
                        <a:pt x="46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1"/>
                        <a:pt x="43" y="61"/>
                        <a:pt x="43" y="60"/>
                      </a:cubicBezTo>
                      <a:cubicBezTo>
                        <a:pt x="43" y="58"/>
                        <a:pt x="40" y="56"/>
                        <a:pt x="38" y="55"/>
                      </a:cubicBezTo>
                      <a:cubicBezTo>
                        <a:pt x="36" y="52"/>
                        <a:pt x="34" y="50"/>
                        <a:pt x="34" y="48"/>
                      </a:cubicBezTo>
                      <a:cubicBezTo>
                        <a:pt x="34" y="48"/>
                        <a:pt x="34" y="47"/>
                        <a:pt x="34" y="46"/>
                      </a:cubicBezTo>
                      <a:cubicBezTo>
                        <a:pt x="35" y="46"/>
                        <a:pt x="35" y="44"/>
                        <a:pt x="35" y="43"/>
                      </a:cubicBezTo>
                      <a:cubicBezTo>
                        <a:pt x="36" y="40"/>
                        <a:pt x="37" y="36"/>
                        <a:pt x="40" y="36"/>
                      </a:cubicBezTo>
                      <a:cubicBezTo>
                        <a:pt x="42" y="36"/>
                        <a:pt x="44" y="35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3" y="33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6"/>
                        <a:pt x="41" y="24"/>
                        <a:pt x="40" y="22"/>
                      </a:cubicBezTo>
                      <a:cubicBezTo>
                        <a:pt x="39" y="21"/>
                        <a:pt x="37" y="18"/>
                        <a:pt x="36" y="18"/>
                      </a:cubicBezTo>
                      <a:cubicBezTo>
                        <a:pt x="34" y="18"/>
                        <a:pt x="32" y="17"/>
                        <a:pt x="30" y="15"/>
                      </a:cubicBezTo>
                      <a:cubicBezTo>
                        <a:pt x="29" y="14"/>
                        <a:pt x="28" y="11"/>
                        <a:pt x="29" y="9"/>
                      </a:cubicBezTo>
                      <a:cubicBezTo>
                        <a:pt x="29" y="8"/>
                        <a:pt x="28" y="7"/>
                        <a:pt x="25" y="6"/>
                      </a:cubicBezTo>
                      <a:cubicBezTo>
                        <a:pt x="23" y="5"/>
                        <a:pt x="20" y="4"/>
                        <a:pt x="18" y="1"/>
                      </a:cubicBezTo>
                      <a:cubicBezTo>
                        <a:pt x="17" y="1"/>
                        <a:pt x="17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0" y="6"/>
                        <a:pt x="8" y="8"/>
                        <a:pt x="8" y="9"/>
                      </a:cubicBezTo>
                      <a:cubicBezTo>
                        <a:pt x="10" y="10"/>
                        <a:pt x="12" y="12"/>
                        <a:pt x="11" y="15"/>
                      </a:cubicBezTo>
                      <a:cubicBezTo>
                        <a:pt x="11" y="16"/>
                        <a:pt x="10" y="18"/>
                        <a:pt x="6" y="18"/>
                      </a:cubicBezTo>
                      <a:cubicBezTo>
                        <a:pt x="3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4"/>
                        <a:pt x="1" y="25"/>
                        <a:pt x="1" y="26"/>
                      </a:cubicBezTo>
                      <a:cubicBezTo>
                        <a:pt x="1" y="26"/>
                        <a:pt x="0" y="26"/>
                        <a:pt x="0" y="26"/>
                      </a:cubicBezTo>
                      <a:cubicBezTo>
                        <a:pt x="1" y="27"/>
                        <a:pt x="1" y="27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9"/>
                        <a:pt x="3" y="29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5" name="Freeform 2047"/>
                <p:cNvSpPr>
                  <a:spLocks/>
                </p:cNvSpPr>
                <p:nvPr/>
              </p:nvSpPr>
              <p:spPr bwMode="auto">
                <a:xfrm>
                  <a:off x="2167" y="1835"/>
                  <a:ext cx="6" cy="5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3" y="4"/>
                        <a:pt x="6" y="5"/>
                        <a:pt x="7" y="5"/>
                      </a:cubicBezTo>
                      <a:cubicBezTo>
                        <a:pt x="6" y="5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6" name="Freeform 2048"/>
                <p:cNvSpPr>
                  <a:spLocks/>
                </p:cNvSpPr>
                <p:nvPr/>
              </p:nvSpPr>
              <p:spPr bwMode="auto">
                <a:xfrm>
                  <a:off x="2153" y="1798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7" name="Freeform 2049"/>
                <p:cNvSpPr>
                  <a:spLocks/>
                </p:cNvSpPr>
                <p:nvPr/>
              </p:nvSpPr>
              <p:spPr bwMode="auto">
                <a:xfrm>
                  <a:off x="2155" y="179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8" name="Freeform 2050"/>
                <p:cNvSpPr>
                  <a:spLocks/>
                </p:cNvSpPr>
                <p:nvPr/>
              </p:nvSpPr>
              <p:spPr bwMode="auto">
                <a:xfrm>
                  <a:off x="2188" y="18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9" name="Freeform 2051"/>
                <p:cNvSpPr>
                  <a:spLocks/>
                </p:cNvSpPr>
                <p:nvPr/>
              </p:nvSpPr>
              <p:spPr bwMode="auto">
                <a:xfrm>
                  <a:off x="2161" y="17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0" name="Freeform 2052"/>
                <p:cNvSpPr>
                  <a:spLocks/>
                </p:cNvSpPr>
                <p:nvPr/>
              </p:nvSpPr>
              <p:spPr bwMode="auto">
                <a:xfrm>
                  <a:off x="2150" y="179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1" name="Freeform 2053"/>
                <p:cNvSpPr>
                  <a:spLocks/>
                </p:cNvSpPr>
                <p:nvPr/>
              </p:nvSpPr>
              <p:spPr bwMode="auto">
                <a:xfrm>
                  <a:off x="2149" y="1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2" name="Freeform 2054"/>
                <p:cNvSpPr>
                  <a:spLocks/>
                </p:cNvSpPr>
                <p:nvPr/>
              </p:nvSpPr>
              <p:spPr bwMode="auto">
                <a:xfrm>
                  <a:off x="2152" y="179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3" name="Freeform 2055"/>
                <p:cNvSpPr>
                  <a:spLocks/>
                </p:cNvSpPr>
                <p:nvPr/>
              </p:nvSpPr>
              <p:spPr bwMode="auto">
                <a:xfrm>
                  <a:off x="2162" y="176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4" name="Freeform 2056"/>
                <p:cNvSpPr>
                  <a:spLocks/>
                </p:cNvSpPr>
                <p:nvPr/>
              </p:nvSpPr>
              <p:spPr bwMode="auto">
                <a:xfrm>
                  <a:off x="2193" y="1830"/>
                  <a:ext cx="0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307" name="Freeform 2058"/>
              <p:cNvSpPr>
                <a:spLocks/>
              </p:cNvSpPr>
              <p:nvPr/>
            </p:nvSpPr>
            <p:spPr bwMode="auto">
              <a:xfrm>
                <a:off x="2190" y="17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8" name="Freeform 2059"/>
              <p:cNvSpPr>
                <a:spLocks/>
              </p:cNvSpPr>
              <p:nvPr/>
            </p:nvSpPr>
            <p:spPr bwMode="auto">
              <a:xfrm>
                <a:off x="2189" y="17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9" name="Freeform 2060"/>
              <p:cNvSpPr>
                <a:spLocks/>
              </p:cNvSpPr>
              <p:nvPr/>
            </p:nvSpPr>
            <p:spPr bwMode="auto">
              <a:xfrm>
                <a:off x="2189" y="182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0" name="Freeform 2061"/>
              <p:cNvSpPr>
                <a:spLocks/>
              </p:cNvSpPr>
              <p:nvPr/>
            </p:nvSpPr>
            <p:spPr bwMode="auto">
              <a:xfrm>
                <a:off x="2190" y="18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1" name="Freeform 2062"/>
              <p:cNvSpPr>
                <a:spLocks/>
              </p:cNvSpPr>
              <p:nvPr/>
            </p:nvSpPr>
            <p:spPr bwMode="auto">
              <a:xfrm>
                <a:off x="2189" y="179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2" name="Freeform 2063"/>
              <p:cNvSpPr>
                <a:spLocks/>
              </p:cNvSpPr>
              <p:nvPr/>
            </p:nvSpPr>
            <p:spPr bwMode="auto">
              <a:xfrm>
                <a:off x="2191" y="18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3" name="Freeform 2064"/>
              <p:cNvSpPr>
                <a:spLocks/>
              </p:cNvSpPr>
              <p:nvPr/>
            </p:nvSpPr>
            <p:spPr bwMode="auto">
              <a:xfrm>
                <a:off x="2222" y="1795"/>
                <a:ext cx="29" cy="36"/>
              </a:xfrm>
              <a:custGeom>
                <a:avLst/>
                <a:gdLst>
                  <a:gd name="T0" fmla="*/ 1 w 30"/>
                  <a:gd name="T1" fmla="*/ 37 h 38"/>
                  <a:gd name="T2" fmla="*/ 4 w 30"/>
                  <a:gd name="T3" fmla="*/ 38 h 38"/>
                  <a:gd name="T4" fmla="*/ 4 w 30"/>
                  <a:gd name="T5" fmla="*/ 38 h 38"/>
                  <a:gd name="T6" fmla="*/ 5 w 30"/>
                  <a:gd name="T7" fmla="*/ 38 h 38"/>
                  <a:gd name="T8" fmla="*/ 6 w 30"/>
                  <a:gd name="T9" fmla="*/ 38 h 38"/>
                  <a:gd name="T10" fmla="*/ 7 w 30"/>
                  <a:gd name="T11" fmla="*/ 37 h 38"/>
                  <a:gd name="T12" fmla="*/ 12 w 30"/>
                  <a:gd name="T13" fmla="*/ 36 h 38"/>
                  <a:gd name="T14" fmla="*/ 15 w 30"/>
                  <a:gd name="T15" fmla="*/ 36 h 38"/>
                  <a:gd name="T16" fmla="*/ 18 w 30"/>
                  <a:gd name="T17" fmla="*/ 33 h 38"/>
                  <a:gd name="T18" fmla="*/ 19 w 30"/>
                  <a:gd name="T19" fmla="*/ 31 h 38"/>
                  <a:gd name="T20" fmla="*/ 19 w 30"/>
                  <a:gd name="T21" fmla="*/ 30 h 38"/>
                  <a:gd name="T22" fmla="*/ 20 w 30"/>
                  <a:gd name="T23" fmla="*/ 28 h 38"/>
                  <a:gd name="T24" fmla="*/ 21 w 30"/>
                  <a:gd name="T25" fmla="*/ 27 h 38"/>
                  <a:gd name="T26" fmla="*/ 22 w 30"/>
                  <a:gd name="T27" fmla="*/ 25 h 38"/>
                  <a:gd name="T28" fmla="*/ 23 w 30"/>
                  <a:gd name="T29" fmla="*/ 25 h 38"/>
                  <a:gd name="T30" fmla="*/ 24 w 30"/>
                  <a:gd name="T31" fmla="*/ 23 h 38"/>
                  <a:gd name="T32" fmla="*/ 25 w 30"/>
                  <a:gd name="T33" fmla="*/ 22 h 38"/>
                  <a:gd name="T34" fmla="*/ 29 w 30"/>
                  <a:gd name="T35" fmla="*/ 18 h 38"/>
                  <a:gd name="T36" fmla="*/ 29 w 30"/>
                  <a:gd name="T37" fmla="*/ 17 h 38"/>
                  <a:gd name="T38" fmla="*/ 30 w 30"/>
                  <a:gd name="T39" fmla="*/ 16 h 38"/>
                  <a:gd name="T40" fmla="*/ 25 w 30"/>
                  <a:gd name="T41" fmla="*/ 11 h 38"/>
                  <a:gd name="T42" fmla="*/ 13 w 30"/>
                  <a:gd name="T43" fmla="*/ 3 h 38"/>
                  <a:gd name="T44" fmla="*/ 5 w 30"/>
                  <a:gd name="T45" fmla="*/ 0 h 38"/>
                  <a:gd name="T46" fmla="*/ 5 w 30"/>
                  <a:gd name="T47" fmla="*/ 3 h 38"/>
                  <a:gd name="T48" fmla="*/ 5 w 30"/>
                  <a:gd name="T49" fmla="*/ 3 h 38"/>
                  <a:gd name="T50" fmla="*/ 4 w 30"/>
                  <a:gd name="T51" fmla="*/ 3 h 38"/>
                  <a:gd name="T52" fmla="*/ 4 w 30"/>
                  <a:gd name="T53" fmla="*/ 4 h 38"/>
                  <a:gd name="T54" fmla="*/ 4 w 30"/>
                  <a:gd name="T55" fmla="*/ 4 h 38"/>
                  <a:gd name="T56" fmla="*/ 4 w 30"/>
                  <a:gd name="T57" fmla="*/ 4 h 38"/>
                  <a:gd name="T58" fmla="*/ 4 w 30"/>
                  <a:gd name="T59" fmla="*/ 4 h 38"/>
                  <a:gd name="T60" fmla="*/ 4 w 30"/>
                  <a:gd name="T61" fmla="*/ 5 h 38"/>
                  <a:gd name="T62" fmla="*/ 4 w 30"/>
                  <a:gd name="T63" fmla="*/ 5 h 38"/>
                  <a:gd name="T64" fmla="*/ 3 w 30"/>
                  <a:gd name="T65" fmla="*/ 5 h 38"/>
                  <a:gd name="T66" fmla="*/ 3 w 30"/>
                  <a:gd name="T67" fmla="*/ 5 h 38"/>
                  <a:gd name="T68" fmla="*/ 2 w 30"/>
                  <a:gd name="T69" fmla="*/ 16 h 38"/>
                  <a:gd name="T70" fmla="*/ 3 w 30"/>
                  <a:gd name="T71" fmla="*/ 33 h 38"/>
                  <a:gd name="T72" fmla="*/ 3 w 30"/>
                  <a:gd name="T73" fmla="*/ 33 h 38"/>
                  <a:gd name="T74" fmla="*/ 3 w 30"/>
                  <a:gd name="T75" fmla="*/ 33 h 38"/>
                  <a:gd name="T76" fmla="*/ 3 w 30"/>
                  <a:gd name="T77" fmla="*/ 33 h 38"/>
                  <a:gd name="T78" fmla="*/ 3 w 30"/>
                  <a:gd name="T79" fmla="*/ 33 h 38"/>
                  <a:gd name="T80" fmla="*/ 3 w 30"/>
                  <a:gd name="T81" fmla="*/ 33 h 38"/>
                  <a:gd name="T82" fmla="*/ 3 w 30"/>
                  <a:gd name="T83" fmla="*/ 34 h 38"/>
                  <a:gd name="T84" fmla="*/ 2 w 30"/>
                  <a:gd name="T85" fmla="*/ 34 h 38"/>
                  <a:gd name="T86" fmla="*/ 2 w 30"/>
                  <a:gd name="T87" fmla="*/ 34 h 38"/>
                  <a:gd name="T88" fmla="*/ 2 w 30"/>
                  <a:gd name="T89" fmla="*/ 35 h 38"/>
                  <a:gd name="T90" fmla="*/ 2 w 30"/>
                  <a:gd name="T91" fmla="*/ 35 h 38"/>
                  <a:gd name="T92" fmla="*/ 0 w 30"/>
                  <a:gd name="T93" fmla="*/ 37 h 38"/>
                  <a:gd name="T94" fmla="*/ 1 w 30"/>
                  <a:gd name="T9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38">
                    <a:moveTo>
                      <a:pt x="1" y="37"/>
                    </a:moveTo>
                    <a:cubicBezTo>
                      <a:pt x="1" y="37"/>
                      <a:pt x="2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6" y="38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9" y="36"/>
                      <a:pt x="11" y="36"/>
                      <a:pt x="12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7" y="36"/>
                      <a:pt x="18" y="33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20" y="29"/>
                      <a:pt x="20" y="29"/>
                      <a:pt x="20" y="28"/>
                    </a:cubicBezTo>
                    <a:cubicBezTo>
                      <a:pt x="21" y="28"/>
                      <a:pt x="21" y="28"/>
                      <a:pt x="21" y="27"/>
                    </a:cubicBezTo>
                    <a:cubicBezTo>
                      <a:pt x="21" y="27"/>
                      <a:pt x="22" y="26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6" y="20"/>
                      <a:pt x="27" y="19"/>
                      <a:pt x="29" y="18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7"/>
                      <a:pt x="30" y="17"/>
                      <a:pt x="30" y="16"/>
                    </a:cubicBezTo>
                    <a:cubicBezTo>
                      <a:pt x="28" y="15"/>
                      <a:pt x="26" y="13"/>
                      <a:pt x="25" y="11"/>
                    </a:cubicBezTo>
                    <a:cubicBezTo>
                      <a:pt x="21" y="8"/>
                      <a:pt x="17" y="4"/>
                      <a:pt x="13" y="3"/>
                    </a:cubicBezTo>
                    <a:cubicBezTo>
                      <a:pt x="11" y="2"/>
                      <a:pt x="8" y="1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0" y="12"/>
                      <a:pt x="2" y="16"/>
                    </a:cubicBezTo>
                    <a:cubicBezTo>
                      <a:pt x="4" y="21"/>
                      <a:pt x="4" y="30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1" y="36"/>
                      <a:pt x="0" y="37"/>
                    </a:cubicBezTo>
                    <a:cubicBezTo>
                      <a:pt x="0" y="37"/>
                      <a:pt x="0" y="37"/>
                      <a:pt x="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4" name="Freeform 2065"/>
              <p:cNvSpPr>
                <a:spLocks/>
              </p:cNvSpPr>
              <p:nvPr/>
            </p:nvSpPr>
            <p:spPr bwMode="auto">
              <a:xfrm>
                <a:off x="2245" y="18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5" name="Freeform 2066"/>
              <p:cNvSpPr>
                <a:spLocks/>
              </p:cNvSpPr>
              <p:nvPr/>
            </p:nvSpPr>
            <p:spPr bwMode="auto">
              <a:xfrm>
                <a:off x="2240" y="182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6" name="Freeform 2067"/>
              <p:cNvSpPr>
                <a:spLocks/>
              </p:cNvSpPr>
              <p:nvPr/>
            </p:nvSpPr>
            <p:spPr bwMode="auto">
              <a:xfrm>
                <a:off x="2222" y="183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7" name="Freeform 2068"/>
              <p:cNvSpPr>
                <a:spLocks/>
              </p:cNvSpPr>
              <p:nvPr/>
            </p:nvSpPr>
            <p:spPr bwMode="auto">
              <a:xfrm>
                <a:off x="2250" y="181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8" name="Freeform 2069"/>
              <p:cNvSpPr>
                <a:spLocks/>
              </p:cNvSpPr>
              <p:nvPr/>
            </p:nvSpPr>
            <p:spPr bwMode="auto">
              <a:xfrm>
                <a:off x="2226" y="18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9" name="Freeform 2070"/>
              <p:cNvSpPr>
                <a:spLocks/>
              </p:cNvSpPr>
              <p:nvPr/>
            </p:nvSpPr>
            <p:spPr bwMode="auto">
              <a:xfrm>
                <a:off x="2243" y="18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0" name="Freeform 2071"/>
              <p:cNvSpPr>
                <a:spLocks/>
              </p:cNvSpPr>
              <p:nvPr/>
            </p:nvSpPr>
            <p:spPr bwMode="auto">
              <a:xfrm>
                <a:off x="2227" y="183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1" name="Freeform 2072"/>
              <p:cNvSpPr>
                <a:spLocks/>
              </p:cNvSpPr>
              <p:nvPr/>
            </p:nvSpPr>
            <p:spPr bwMode="auto">
              <a:xfrm>
                <a:off x="2241" y="18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2" name="Freeform 2073"/>
              <p:cNvSpPr>
                <a:spLocks/>
              </p:cNvSpPr>
              <p:nvPr/>
            </p:nvSpPr>
            <p:spPr bwMode="auto">
              <a:xfrm>
                <a:off x="2226" y="17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3" name="Freeform 2074"/>
              <p:cNvSpPr>
                <a:spLocks/>
              </p:cNvSpPr>
              <p:nvPr/>
            </p:nvSpPr>
            <p:spPr bwMode="auto">
              <a:xfrm>
                <a:off x="2224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4" name="Freeform 2075"/>
              <p:cNvSpPr>
                <a:spLocks/>
              </p:cNvSpPr>
              <p:nvPr/>
            </p:nvSpPr>
            <p:spPr bwMode="auto">
              <a:xfrm>
                <a:off x="2224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5" name="Freeform 2076"/>
              <p:cNvSpPr>
                <a:spLocks/>
              </p:cNvSpPr>
              <p:nvPr/>
            </p:nvSpPr>
            <p:spPr bwMode="auto">
              <a:xfrm>
                <a:off x="2227" y="17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6" name="Freeform 2077"/>
              <p:cNvSpPr>
                <a:spLocks/>
              </p:cNvSpPr>
              <p:nvPr/>
            </p:nvSpPr>
            <p:spPr bwMode="auto">
              <a:xfrm>
                <a:off x="2226" y="17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7" name="Freeform 2078"/>
              <p:cNvSpPr>
                <a:spLocks/>
              </p:cNvSpPr>
              <p:nvPr/>
            </p:nvSpPr>
            <p:spPr bwMode="auto">
              <a:xfrm>
                <a:off x="2225" y="180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8" name="Freeform 2079"/>
              <p:cNvSpPr>
                <a:spLocks/>
              </p:cNvSpPr>
              <p:nvPr/>
            </p:nvSpPr>
            <p:spPr bwMode="auto">
              <a:xfrm>
                <a:off x="2226" y="179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9" name="Freeform 2080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0" name="Freeform 2081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1" name="Freeform 2082"/>
              <p:cNvSpPr>
                <a:spLocks/>
              </p:cNvSpPr>
              <p:nvPr/>
            </p:nvSpPr>
            <p:spPr bwMode="auto">
              <a:xfrm>
                <a:off x="2225" y="18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2" name="Freeform 2083"/>
              <p:cNvSpPr>
                <a:spLocks/>
              </p:cNvSpPr>
              <p:nvPr/>
            </p:nvSpPr>
            <p:spPr bwMode="auto">
              <a:xfrm>
                <a:off x="1932" y="1843"/>
                <a:ext cx="58" cy="65"/>
              </a:xfrm>
              <a:custGeom>
                <a:avLst/>
                <a:gdLst>
                  <a:gd name="T0" fmla="*/ 47 w 61"/>
                  <a:gd name="T1" fmla="*/ 13 h 68"/>
                  <a:gd name="T2" fmla="*/ 45 w 61"/>
                  <a:gd name="T3" fmla="*/ 12 h 68"/>
                  <a:gd name="T4" fmla="*/ 41 w 61"/>
                  <a:gd name="T5" fmla="*/ 11 h 68"/>
                  <a:gd name="T6" fmla="*/ 35 w 61"/>
                  <a:gd name="T7" fmla="*/ 6 h 68"/>
                  <a:gd name="T8" fmla="*/ 33 w 61"/>
                  <a:gd name="T9" fmla="*/ 6 h 68"/>
                  <a:gd name="T10" fmla="*/ 32 w 61"/>
                  <a:gd name="T11" fmla="*/ 5 h 68"/>
                  <a:gd name="T12" fmla="*/ 30 w 61"/>
                  <a:gd name="T13" fmla="*/ 4 h 68"/>
                  <a:gd name="T14" fmla="*/ 28 w 61"/>
                  <a:gd name="T15" fmla="*/ 3 h 68"/>
                  <a:gd name="T16" fmla="*/ 25 w 61"/>
                  <a:gd name="T17" fmla="*/ 2 h 68"/>
                  <a:gd name="T18" fmla="*/ 23 w 61"/>
                  <a:gd name="T19" fmla="*/ 0 h 68"/>
                  <a:gd name="T20" fmla="*/ 22 w 61"/>
                  <a:gd name="T21" fmla="*/ 1 h 68"/>
                  <a:gd name="T22" fmla="*/ 12 w 61"/>
                  <a:gd name="T23" fmla="*/ 9 h 68"/>
                  <a:gd name="T24" fmla="*/ 9 w 61"/>
                  <a:gd name="T25" fmla="*/ 15 h 68"/>
                  <a:gd name="T26" fmla="*/ 6 w 61"/>
                  <a:gd name="T27" fmla="*/ 20 h 68"/>
                  <a:gd name="T28" fmla="*/ 0 w 61"/>
                  <a:gd name="T29" fmla="*/ 27 h 68"/>
                  <a:gd name="T30" fmla="*/ 1 w 61"/>
                  <a:gd name="T31" fmla="*/ 38 h 68"/>
                  <a:gd name="T32" fmla="*/ 2 w 61"/>
                  <a:gd name="T33" fmla="*/ 39 h 68"/>
                  <a:gd name="T34" fmla="*/ 7 w 61"/>
                  <a:gd name="T35" fmla="*/ 43 h 68"/>
                  <a:gd name="T36" fmla="*/ 9 w 61"/>
                  <a:gd name="T37" fmla="*/ 42 h 68"/>
                  <a:gd name="T38" fmla="*/ 12 w 61"/>
                  <a:gd name="T39" fmla="*/ 50 h 68"/>
                  <a:gd name="T40" fmla="*/ 8 w 61"/>
                  <a:gd name="T41" fmla="*/ 54 h 68"/>
                  <a:gd name="T42" fmla="*/ 9 w 61"/>
                  <a:gd name="T43" fmla="*/ 56 h 68"/>
                  <a:gd name="T44" fmla="*/ 9 w 61"/>
                  <a:gd name="T45" fmla="*/ 57 h 68"/>
                  <a:gd name="T46" fmla="*/ 9 w 61"/>
                  <a:gd name="T47" fmla="*/ 58 h 68"/>
                  <a:gd name="T48" fmla="*/ 7 w 61"/>
                  <a:gd name="T49" fmla="*/ 61 h 68"/>
                  <a:gd name="T50" fmla="*/ 8 w 61"/>
                  <a:gd name="T51" fmla="*/ 62 h 68"/>
                  <a:gd name="T52" fmla="*/ 13 w 61"/>
                  <a:gd name="T53" fmla="*/ 63 h 68"/>
                  <a:gd name="T54" fmla="*/ 18 w 61"/>
                  <a:gd name="T55" fmla="*/ 66 h 68"/>
                  <a:gd name="T56" fmla="*/ 19 w 61"/>
                  <a:gd name="T57" fmla="*/ 67 h 68"/>
                  <a:gd name="T58" fmla="*/ 19 w 61"/>
                  <a:gd name="T59" fmla="*/ 68 h 68"/>
                  <a:gd name="T60" fmla="*/ 20 w 61"/>
                  <a:gd name="T61" fmla="*/ 68 h 68"/>
                  <a:gd name="T62" fmla="*/ 20 w 61"/>
                  <a:gd name="T63" fmla="*/ 67 h 68"/>
                  <a:gd name="T64" fmla="*/ 22 w 61"/>
                  <a:gd name="T65" fmla="*/ 65 h 68"/>
                  <a:gd name="T66" fmla="*/ 33 w 61"/>
                  <a:gd name="T67" fmla="*/ 46 h 68"/>
                  <a:gd name="T68" fmla="*/ 54 w 61"/>
                  <a:gd name="T69" fmla="*/ 35 h 68"/>
                  <a:gd name="T70" fmla="*/ 61 w 61"/>
                  <a:gd name="T71" fmla="*/ 23 h 68"/>
                  <a:gd name="T72" fmla="*/ 60 w 61"/>
                  <a:gd name="T73" fmla="*/ 20 h 68"/>
                  <a:gd name="T74" fmla="*/ 59 w 61"/>
                  <a:gd name="T75" fmla="*/ 19 h 68"/>
                  <a:gd name="T76" fmla="*/ 58 w 61"/>
                  <a:gd name="T77" fmla="*/ 18 h 68"/>
                  <a:gd name="T78" fmla="*/ 52 w 61"/>
                  <a:gd name="T79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" h="68">
                    <a:moveTo>
                      <a:pt x="52" y="11"/>
                    </a:moveTo>
                    <a:cubicBezTo>
                      <a:pt x="51" y="12"/>
                      <a:pt x="49" y="13"/>
                      <a:pt x="47" y="13"/>
                    </a:cubicBezTo>
                    <a:cubicBezTo>
                      <a:pt x="46" y="13"/>
                      <a:pt x="46" y="12"/>
                      <a:pt x="46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2"/>
                      <a:pt x="42" y="12"/>
                      <a:pt x="41" y="11"/>
                    </a:cubicBezTo>
                    <a:cubicBezTo>
                      <a:pt x="40" y="10"/>
                      <a:pt x="38" y="9"/>
                      <a:pt x="37" y="8"/>
                    </a:cubicBezTo>
                    <a:cubicBezTo>
                      <a:pt x="37" y="7"/>
                      <a:pt x="36" y="6"/>
                      <a:pt x="35" y="6"/>
                    </a:cubicBezTo>
                    <a:cubicBezTo>
                      <a:pt x="35" y="6"/>
                      <a:pt x="34" y="6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20" y="3"/>
                      <a:pt x="15" y="4"/>
                      <a:pt x="14" y="4"/>
                    </a:cubicBezTo>
                    <a:cubicBezTo>
                      <a:pt x="12" y="4"/>
                      <a:pt x="12" y="5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0" y="14"/>
                      <a:pt x="9" y="15"/>
                    </a:cubicBezTo>
                    <a:cubicBezTo>
                      <a:pt x="8" y="16"/>
                      <a:pt x="7" y="17"/>
                      <a:pt x="6" y="18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2"/>
                      <a:pt x="5" y="23"/>
                      <a:pt x="3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3" y="33"/>
                      <a:pt x="2" y="36"/>
                      <a:pt x="1" y="38"/>
                    </a:cubicBezTo>
                    <a:cubicBezTo>
                      <a:pt x="1" y="38"/>
                      <a:pt x="1" y="38"/>
                      <a:pt x="0" y="38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3" y="40"/>
                      <a:pt x="5" y="41"/>
                      <a:pt x="6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3"/>
                      <a:pt x="9" y="42"/>
                      <a:pt x="9" y="42"/>
                    </a:cubicBezTo>
                    <a:cubicBezTo>
                      <a:pt x="11" y="42"/>
                      <a:pt x="11" y="43"/>
                      <a:pt x="12" y="44"/>
                    </a:cubicBezTo>
                    <a:cubicBezTo>
                      <a:pt x="13" y="46"/>
                      <a:pt x="13" y="48"/>
                      <a:pt x="12" y="50"/>
                    </a:cubicBezTo>
                    <a:cubicBezTo>
                      <a:pt x="11" y="52"/>
                      <a:pt x="10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8" y="59"/>
                      <a:pt x="8" y="59"/>
                    </a:cubicBezTo>
                    <a:cubicBezTo>
                      <a:pt x="8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8" y="62"/>
                    </a:cubicBezTo>
                    <a:cubicBezTo>
                      <a:pt x="9" y="63"/>
                      <a:pt x="10" y="63"/>
                      <a:pt x="11" y="63"/>
                    </a:cubicBezTo>
                    <a:cubicBezTo>
                      <a:pt x="11" y="63"/>
                      <a:pt x="12" y="63"/>
                      <a:pt x="13" y="63"/>
                    </a:cubicBezTo>
                    <a:cubicBezTo>
                      <a:pt x="14" y="63"/>
                      <a:pt x="16" y="63"/>
                      <a:pt x="17" y="65"/>
                    </a:cubicBezTo>
                    <a:cubicBezTo>
                      <a:pt x="17" y="66"/>
                      <a:pt x="18" y="66"/>
                      <a:pt x="18" y="6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2" y="65"/>
                    </a:cubicBezTo>
                    <a:cubicBezTo>
                      <a:pt x="22" y="63"/>
                      <a:pt x="23" y="62"/>
                      <a:pt x="23" y="60"/>
                    </a:cubicBezTo>
                    <a:cubicBezTo>
                      <a:pt x="26" y="54"/>
                      <a:pt x="28" y="47"/>
                      <a:pt x="33" y="46"/>
                    </a:cubicBezTo>
                    <a:cubicBezTo>
                      <a:pt x="34" y="46"/>
                      <a:pt x="34" y="45"/>
                      <a:pt x="35" y="45"/>
                    </a:cubicBezTo>
                    <a:cubicBezTo>
                      <a:pt x="41" y="44"/>
                      <a:pt x="49" y="41"/>
                      <a:pt x="54" y="35"/>
                    </a:cubicBezTo>
                    <a:cubicBezTo>
                      <a:pt x="57" y="30"/>
                      <a:pt x="58" y="28"/>
                      <a:pt x="58" y="27"/>
                    </a:cubicBezTo>
                    <a:cubicBezTo>
                      <a:pt x="58" y="25"/>
                      <a:pt x="59" y="24"/>
                      <a:pt x="61" y="23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5"/>
                      <a:pt x="53" y="12"/>
                      <a:pt x="52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3" name="Freeform 2084"/>
              <p:cNvSpPr>
                <a:spLocks/>
              </p:cNvSpPr>
              <p:nvPr/>
            </p:nvSpPr>
            <p:spPr bwMode="auto">
              <a:xfrm>
                <a:off x="1973" y="18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4" name="Freeform 2085"/>
              <p:cNvSpPr>
                <a:spLocks/>
              </p:cNvSpPr>
              <p:nvPr/>
            </p:nvSpPr>
            <p:spPr bwMode="auto">
              <a:xfrm>
                <a:off x="1976" y="185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1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2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2"/>
                      <a:pt x="5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5" name="Freeform 2086"/>
              <p:cNvSpPr>
                <a:spLocks/>
              </p:cNvSpPr>
              <p:nvPr/>
            </p:nvSpPr>
            <p:spPr bwMode="auto">
              <a:xfrm>
                <a:off x="1964" y="1848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6" name="Freeform 2087"/>
              <p:cNvSpPr>
                <a:spLocks/>
              </p:cNvSpPr>
              <p:nvPr/>
            </p:nvSpPr>
            <p:spPr bwMode="auto">
              <a:xfrm>
                <a:off x="1961" y="18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7" name="Freeform 2088"/>
              <p:cNvSpPr>
                <a:spLocks/>
              </p:cNvSpPr>
              <p:nvPr/>
            </p:nvSpPr>
            <p:spPr bwMode="auto">
              <a:xfrm>
                <a:off x="1963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8" name="Freeform 2089"/>
              <p:cNvSpPr>
                <a:spLocks/>
              </p:cNvSpPr>
              <p:nvPr/>
            </p:nvSpPr>
            <p:spPr bwMode="auto">
              <a:xfrm>
                <a:off x="1956" y="18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9" name="Freeform 2090"/>
              <p:cNvSpPr>
                <a:spLocks/>
              </p:cNvSpPr>
              <p:nvPr/>
            </p:nvSpPr>
            <p:spPr bwMode="auto">
              <a:xfrm>
                <a:off x="1954" y="18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0" name="Freeform 2091"/>
              <p:cNvSpPr>
                <a:spLocks/>
              </p:cNvSpPr>
              <p:nvPr/>
            </p:nvSpPr>
            <p:spPr bwMode="auto">
              <a:xfrm>
                <a:off x="1959" y="1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1" name="Freeform 2092"/>
              <p:cNvSpPr>
                <a:spLocks/>
              </p:cNvSpPr>
              <p:nvPr/>
            </p:nvSpPr>
            <p:spPr bwMode="auto">
              <a:xfrm>
                <a:off x="1941" y="189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2" name="Freeform 2093"/>
              <p:cNvSpPr>
                <a:spLocks/>
              </p:cNvSpPr>
              <p:nvPr/>
            </p:nvSpPr>
            <p:spPr bwMode="auto">
              <a:xfrm>
                <a:off x="1989" y="1862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1 w 1"/>
                  <a:gd name="T7" fmla="*/ 2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3" name="Freeform 2094"/>
              <p:cNvSpPr>
                <a:spLocks/>
              </p:cNvSpPr>
              <p:nvPr/>
            </p:nvSpPr>
            <p:spPr bwMode="auto">
              <a:xfrm>
                <a:off x="1940" y="189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4" name="Freeform 2095"/>
              <p:cNvSpPr>
                <a:spLocks/>
              </p:cNvSpPr>
              <p:nvPr/>
            </p:nvSpPr>
            <p:spPr bwMode="auto">
              <a:xfrm>
                <a:off x="1950" y="190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5" name="Freeform 2096"/>
              <p:cNvSpPr>
                <a:spLocks/>
              </p:cNvSpPr>
              <p:nvPr/>
            </p:nvSpPr>
            <p:spPr bwMode="auto">
              <a:xfrm>
                <a:off x="1951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6" name="Freeform 2097"/>
              <p:cNvSpPr>
                <a:spLocks/>
              </p:cNvSpPr>
              <p:nvPr/>
            </p:nvSpPr>
            <p:spPr bwMode="auto">
              <a:xfrm>
                <a:off x="1941" y="18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7" name="Freeform 2098"/>
              <p:cNvSpPr>
                <a:spLocks/>
              </p:cNvSpPr>
              <p:nvPr/>
            </p:nvSpPr>
            <p:spPr bwMode="auto">
              <a:xfrm>
                <a:off x="1940" y="189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8" name="Freeform 2099"/>
              <p:cNvSpPr>
                <a:spLocks/>
              </p:cNvSpPr>
              <p:nvPr/>
            </p:nvSpPr>
            <p:spPr bwMode="auto">
              <a:xfrm>
                <a:off x="1988" y="18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9" name="Freeform 2100"/>
              <p:cNvSpPr>
                <a:spLocks/>
              </p:cNvSpPr>
              <p:nvPr/>
            </p:nvSpPr>
            <p:spPr bwMode="auto">
              <a:xfrm>
                <a:off x="1950" y="19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0" name="Freeform 2101"/>
              <p:cNvSpPr>
                <a:spLocks/>
              </p:cNvSpPr>
              <p:nvPr/>
            </p:nvSpPr>
            <p:spPr bwMode="auto">
              <a:xfrm>
                <a:off x="1949" y="19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1" name="Freeform 2102"/>
              <p:cNvSpPr>
                <a:spLocks/>
              </p:cNvSpPr>
              <p:nvPr/>
            </p:nvSpPr>
            <p:spPr bwMode="auto">
              <a:xfrm>
                <a:off x="1987" y="1858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0 w 2"/>
                  <a:gd name="T5" fmla="*/ 0 h 3"/>
                  <a:gd name="T6" fmla="*/ 1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2" name="Freeform 2103"/>
              <p:cNvSpPr>
                <a:spLocks/>
              </p:cNvSpPr>
              <p:nvPr/>
            </p:nvSpPr>
            <p:spPr bwMode="auto">
              <a:xfrm>
                <a:off x="1948" y="19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3" name="Freeform 2104"/>
              <p:cNvSpPr>
                <a:spLocks/>
              </p:cNvSpPr>
              <p:nvPr/>
            </p:nvSpPr>
            <p:spPr bwMode="auto">
              <a:xfrm>
                <a:off x="1952" y="19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4" name="Freeform 2105"/>
              <p:cNvSpPr>
                <a:spLocks/>
              </p:cNvSpPr>
              <p:nvPr/>
            </p:nvSpPr>
            <p:spPr bwMode="auto">
              <a:xfrm>
                <a:off x="2142" y="1740"/>
                <a:ext cx="6" cy="4"/>
              </a:xfrm>
              <a:custGeom>
                <a:avLst/>
                <a:gdLst>
                  <a:gd name="T0" fmla="*/ 7 w 7"/>
                  <a:gd name="T1" fmla="*/ 3 h 4"/>
                  <a:gd name="T2" fmla="*/ 5 w 7"/>
                  <a:gd name="T3" fmla="*/ 0 h 4"/>
                  <a:gd name="T4" fmla="*/ 4 w 7"/>
                  <a:gd name="T5" fmla="*/ 0 h 4"/>
                  <a:gd name="T6" fmla="*/ 1 w 7"/>
                  <a:gd name="T7" fmla="*/ 0 h 4"/>
                  <a:gd name="T8" fmla="*/ 1 w 7"/>
                  <a:gd name="T9" fmla="*/ 4 h 4"/>
                  <a:gd name="T10" fmla="*/ 0 w 7"/>
                  <a:gd name="T11" fmla="*/ 4 h 4"/>
                  <a:gd name="T12" fmla="*/ 6 w 7"/>
                  <a:gd name="T13" fmla="*/ 3 h 4"/>
                  <a:gd name="T14" fmla="*/ 7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2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5" y="4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8" name="Group 12"/>
            <p:cNvGrpSpPr/>
            <p:nvPr/>
          </p:nvGrpSpPr>
          <p:grpSpPr>
            <a:xfrm>
              <a:off x="3903276" y="2071886"/>
              <a:ext cx="1609971" cy="1945758"/>
              <a:chOff x="949845" y="1882014"/>
              <a:chExt cx="2319277" cy="2066461"/>
            </a:xfrm>
            <a:solidFill>
              <a:srgbClr val="E0861A"/>
            </a:solidFill>
          </p:grpSpPr>
          <p:sp>
            <p:nvSpPr>
              <p:cNvPr id="1193" name="Freeform 2109"/>
              <p:cNvSpPr>
                <a:spLocks/>
              </p:cNvSpPr>
              <p:nvPr/>
            </p:nvSpPr>
            <p:spPr bwMode="auto">
              <a:xfrm>
                <a:off x="2518331" y="3809992"/>
                <a:ext cx="35310" cy="17985"/>
              </a:xfrm>
              <a:custGeom>
                <a:avLst/>
                <a:gdLst>
                  <a:gd name="T0" fmla="*/ 4 w 20"/>
                  <a:gd name="T1" fmla="*/ 1 h 11"/>
                  <a:gd name="T2" fmla="*/ 4 w 20"/>
                  <a:gd name="T3" fmla="*/ 1 h 11"/>
                  <a:gd name="T4" fmla="*/ 2 w 20"/>
                  <a:gd name="T5" fmla="*/ 2 h 11"/>
                  <a:gd name="T6" fmla="*/ 2 w 20"/>
                  <a:gd name="T7" fmla="*/ 2 h 11"/>
                  <a:gd name="T8" fmla="*/ 1 w 20"/>
                  <a:gd name="T9" fmla="*/ 3 h 11"/>
                  <a:gd name="T10" fmla="*/ 1 w 20"/>
                  <a:gd name="T11" fmla="*/ 3 h 11"/>
                  <a:gd name="T12" fmla="*/ 0 w 20"/>
                  <a:gd name="T13" fmla="*/ 5 h 11"/>
                  <a:gd name="T14" fmla="*/ 0 w 20"/>
                  <a:gd name="T15" fmla="*/ 5 h 11"/>
                  <a:gd name="T16" fmla="*/ 18 w 20"/>
                  <a:gd name="T17" fmla="*/ 11 h 11"/>
                  <a:gd name="T18" fmla="*/ 20 w 20"/>
                  <a:gd name="T19" fmla="*/ 10 h 11"/>
                  <a:gd name="T20" fmla="*/ 20 w 20"/>
                  <a:gd name="T21" fmla="*/ 10 h 11"/>
                  <a:gd name="T22" fmla="*/ 20 w 20"/>
                  <a:gd name="T23" fmla="*/ 9 h 11"/>
                  <a:gd name="T24" fmla="*/ 20 w 20"/>
                  <a:gd name="T25" fmla="*/ 8 h 11"/>
                  <a:gd name="T26" fmla="*/ 20 w 20"/>
                  <a:gd name="T27" fmla="*/ 8 h 11"/>
                  <a:gd name="T28" fmla="*/ 20 w 20"/>
                  <a:gd name="T29" fmla="*/ 7 h 11"/>
                  <a:gd name="T30" fmla="*/ 20 w 20"/>
                  <a:gd name="T31" fmla="*/ 7 h 11"/>
                  <a:gd name="T32" fmla="*/ 20 w 20"/>
                  <a:gd name="T33" fmla="*/ 6 h 11"/>
                  <a:gd name="T34" fmla="*/ 20 w 20"/>
                  <a:gd name="T35" fmla="*/ 6 h 11"/>
                  <a:gd name="T36" fmla="*/ 20 w 20"/>
                  <a:gd name="T37" fmla="*/ 6 h 11"/>
                  <a:gd name="T38" fmla="*/ 20 w 20"/>
                  <a:gd name="T39" fmla="*/ 5 h 11"/>
                  <a:gd name="T40" fmla="*/ 20 w 20"/>
                  <a:gd name="T41" fmla="*/ 5 h 11"/>
                  <a:gd name="T42" fmla="*/ 20 w 20"/>
                  <a:gd name="T43" fmla="*/ 5 h 11"/>
                  <a:gd name="T44" fmla="*/ 20 w 20"/>
                  <a:gd name="T45" fmla="*/ 5 h 11"/>
                  <a:gd name="T46" fmla="*/ 20 w 20"/>
                  <a:gd name="T47" fmla="*/ 5 h 11"/>
                  <a:gd name="T48" fmla="*/ 20 w 20"/>
                  <a:gd name="T49" fmla="*/ 5 h 11"/>
                  <a:gd name="T50" fmla="*/ 18 w 20"/>
                  <a:gd name="T51" fmla="*/ 5 h 11"/>
                  <a:gd name="T52" fmla="*/ 17 w 20"/>
                  <a:gd name="T53" fmla="*/ 5 h 11"/>
                  <a:gd name="T54" fmla="*/ 8 w 20"/>
                  <a:gd name="T55" fmla="*/ 2 h 11"/>
                  <a:gd name="T56" fmla="*/ 7 w 20"/>
                  <a:gd name="T57" fmla="*/ 1 h 11"/>
                  <a:gd name="T58" fmla="*/ 6 w 20"/>
                  <a:gd name="T59" fmla="*/ 1 h 11"/>
                  <a:gd name="T60" fmla="*/ 5 w 20"/>
                  <a:gd name="T61" fmla="*/ 0 h 11"/>
                  <a:gd name="T62" fmla="*/ 4 w 20"/>
                  <a:gd name="T63" fmla="*/ 1 h 11"/>
                  <a:gd name="T64" fmla="*/ 4 w 20"/>
                  <a:gd name="T6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15" y="11"/>
                      <a:pt x="18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5"/>
                      <a:pt x="12" y="5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4" name="Freeform 2110"/>
              <p:cNvSpPr>
                <a:spLocks/>
              </p:cNvSpPr>
              <p:nvPr/>
            </p:nvSpPr>
            <p:spPr bwMode="auto">
              <a:xfrm>
                <a:off x="2533198" y="3777619"/>
                <a:ext cx="111504" cy="53955"/>
              </a:xfrm>
              <a:custGeom>
                <a:avLst/>
                <a:gdLst>
                  <a:gd name="T0" fmla="*/ 60 w 63"/>
                  <a:gd name="T1" fmla="*/ 7 h 32"/>
                  <a:gd name="T2" fmla="*/ 52 w 63"/>
                  <a:gd name="T3" fmla="*/ 3 h 32"/>
                  <a:gd name="T4" fmla="*/ 43 w 63"/>
                  <a:gd name="T5" fmla="*/ 0 h 32"/>
                  <a:gd name="T6" fmla="*/ 30 w 63"/>
                  <a:gd name="T7" fmla="*/ 3 h 32"/>
                  <a:gd name="T8" fmla="*/ 20 w 63"/>
                  <a:gd name="T9" fmla="*/ 3 h 32"/>
                  <a:gd name="T10" fmla="*/ 9 w 63"/>
                  <a:gd name="T11" fmla="*/ 4 h 32"/>
                  <a:gd name="T12" fmla="*/ 7 w 63"/>
                  <a:gd name="T13" fmla="*/ 6 h 32"/>
                  <a:gd name="T14" fmla="*/ 6 w 63"/>
                  <a:gd name="T15" fmla="*/ 7 h 32"/>
                  <a:gd name="T16" fmla="*/ 3 w 63"/>
                  <a:gd name="T17" fmla="*/ 10 h 32"/>
                  <a:gd name="T18" fmla="*/ 0 w 63"/>
                  <a:gd name="T19" fmla="*/ 15 h 32"/>
                  <a:gd name="T20" fmla="*/ 0 w 63"/>
                  <a:gd name="T21" fmla="*/ 16 h 32"/>
                  <a:gd name="T22" fmla="*/ 0 w 63"/>
                  <a:gd name="T23" fmla="*/ 17 h 32"/>
                  <a:gd name="T24" fmla="*/ 1 w 63"/>
                  <a:gd name="T25" fmla="*/ 17 h 32"/>
                  <a:gd name="T26" fmla="*/ 3 w 63"/>
                  <a:gd name="T27" fmla="*/ 18 h 32"/>
                  <a:gd name="T28" fmla="*/ 9 w 63"/>
                  <a:gd name="T29" fmla="*/ 20 h 32"/>
                  <a:gd name="T30" fmla="*/ 10 w 63"/>
                  <a:gd name="T31" fmla="*/ 20 h 32"/>
                  <a:gd name="T32" fmla="*/ 16 w 63"/>
                  <a:gd name="T33" fmla="*/ 22 h 32"/>
                  <a:gd name="T34" fmla="*/ 16 w 63"/>
                  <a:gd name="T35" fmla="*/ 22 h 32"/>
                  <a:gd name="T36" fmla="*/ 16 w 63"/>
                  <a:gd name="T37" fmla="*/ 23 h 32"/>
                  <a:gd name="T38" fmla="*/ 16 w 63"/>
                  <a:gd name="T39" fmla="*/ 23 h 32"/>
                  <a:gd name="T40" fmla="*/ 16 w 63"/>
                  <a:gd name="T41" fmla="*/ 24 h 32"/>
                  <a:gd name="T42" fmla="*/ 16 w 63"/>
                  <a:gd name="T43" fmla="*/ 25 h 32"/>
                  <a:gd name="T44" fmla="*/ 16 w 63"/>
                  <a:gd name="T45" fmla="*/ 25 h 32"/>
                  <a:gd name="T46" fmla="*/ 16 w 63"/>
                  <a:gd name="T47" fmla="*/ 27 h 32"/>
                  <a:gd name="T48" fmla="*/ 16 w 63"/>
                  <a:gd name="T49" fmla="*/ 27 h 32"/>
                  <a:gd name="T50" fmla="*/ 18 w 63"/>
                  <a:gd name="T51" fmla="*/ 29 h 32"/>
                  <a:gd name="T52" fmla="*/ 20 w 63"/>
                  <a:gd name="T53" fmla="*/ 32 h 32"/>
                  <a:gd name="T54" fmla="*/ 21 w 63"/>
                  <a:gd name="T55" fmla="*/ 32 h 32"/>
                  <a:gd name="T56" fmla="*/ 24 w 63"/>
                  <a:gd name="T57" fmla="*/ 30 h 32"/>
                  <a:gd name="T58" fmla="*/ 24 w 63"/>
                  <a:gd name="T59" fmla="*/ 29 h 32"/>
                  <a:gd name="T60" fmla="*/ 24 w 63"/>
                  <a:gd name="T61" fmla="*/ 24 h 32"/>
                  <a:gd name="T62" fmla="*/ 29 w 63"/>
                  <a:gd name="T63" fmla="*/ 21 h 32"/>
                  <a:gd name="T64" fmla="*/ 40 w 63"/>
                  <a:gd name="T65" fmla="*/ 18 h 32"/>
                  <a:gd name="T66" fmla="*/ 47 w 63"/>
                  <a:gd name="T67" fmla="*/ 13 h 32"/>
                  <a:gd name="T68" fmla="*/ 50 w 63"/>
                  <a:gd name="T69" fmla="*/ 13 h 32"/>
                  <a:gd name="T70" fmla="*/ 52 w 63"/>
                  <a:gd name="T71" fmla="*/ 14 h 32"/>
                  <a:gd name="T72" fmla="*/ 54 w 63"/>
                  <a:gd name="T73" fmla="*/ 12 h 32"/>
                  <a:gd name="T74" fmla="*/ 56 w 63"/>
                  <a:gd name="T75" fmla="*/ 11 h 32"/>
                  <a:gd name="T76" fmla="*/ 56 w 63"/>
                  <a:gd name="T77" fmla="*/ 11 h 32"/>
                  <a:gd name="T78" fmla="*/ 58 w 63"/>
                  <a:gd name="T79" fmla="*/ 10 h 32"/>
                  <a:gd name="T80" fmla="*/ 58 w 63"/>
                  <a:gd name="T81" fmla="*/ 10 h 32"/>
                  <a:gd name="T82" fmla="*/ 60 w 63"/>
                  <a:gd name="T83" fmla="*/ 9 h 32"/>
                  <a:gd name="T84" fmla="*/ 61 w 63"/>
                  <a:gd name="T85" fmla="*/ 9 h 32"/>
                  <a:gd name="T86" fmla="*/ 63 w 63"/>
                  <a:gd name="T87" fmla="*/ 9 h 32"/>
                  <a:gd name="T88" fmla="*/ 63 w 63"/>
                  <a:gd name="T89" fmla="*/ 9 h 32"/>
                  <a:gd name="T90" fmla="*/ 60 w 63"/>
                  <a:gd name="T91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32">
                    <a:moveTo>
                      <a:pt x="60" y="7"/>
                    </a:moveTo>
                    <a:cubicBezTo>
                      <a:pt x="57" y="6"/>
                      <a:pt x="54" y="5"/>
                      <a:pt x="52" y="3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37" y="0"/>
                      <a:pt x="31" y="2"/>
                      <a:pt x="30" y="3"/>
                    </a:cubicBezTo>
                    <a:cubicBezTo>
                      <a:pt x="27" y="4"/>
                      <a:pt x="23" y="4"/>
                      <a:pt x="20" y="3"/>
                    </a:cubicBezTo>
                    <a:cubicBezTo>
                      <a:pt x="16" y="3"/>
                      <a:pt x="12" y="2"/>
                      <a:pt x="9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5" y="8"/>
                      <a:pt x="4" y="9"/>
                      <a:pt x="3" y="10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2" y="18"/>
                      <a:pt x="3" y="18"/>
                    </a:cubicBezTo>
                    <a:cubicBezTo>
                      <a:pt x="5" y="19"/>
                      <a:pt x="7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0"/>
                      <a:pt x="14" y="20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20" y="30"/>
                      <a:pt x="20" y="31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3" y="30"/>
                      <a:pt x="24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3" y="28"/>
                      <a:pt x="23" y="26"/>
                      <a:pt x="24" y="24"/>
                    </a:cubicBezTo>
                    <a:cubicBezTo>
                      <a:pt x="25" y="22"/>
                      <a:pt x="27" y="21"/>
                      <a:pt x="29" y="21"/>
                    </a:cubicBezTo>
                    <a:cubicBezTo>
                      <a:pt x="36" y="21"/>
                      <a:pt x="39" y="20"/>
                      <a:pt x="40" y="18"/>
                    </a:cubicBezTo>
                    <a:cubicBezTo>
                      <a:pt x="40" y="15"/>
                      <a:pt x="43" y="13"/>
                      <a:pt x="47" y="13"/>
                    </a:cubicBezTo>
                    <a:cubicBezTo>
                      <a:pt x="48" y="13"/>
                      <a:pt x="49" y="13"/>
                      <a:pt x="50" y="13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3" y="14"/>
                      <a:pt x="54" y="13"/>
                      <a:pt x="54" y="12"/>
                    </a:cubicBezTo>
                    <a:cubicBezTo>
                      <a:pt x="55" y="12"/>
                      <a:pt x="55" y="12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7" y="11"/>
                      <a:pt x="57" y="11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9" y="10"/>
                      <a:pt x="60" y="10"/>
                      <a:pt x="60" y="9"/>
                    </a:cubicBezTo>
                    <a:cubicBezTo>
                      <a:pt x="60" y="9"/>
                      <a:pt x="60" y="9"/>
                      <a:pt x="61" y="9"/>
                    </a:cubicBezTo>
                    <a:cubicBezTo>
                      <a:pt x="61" y="9"/>
                      <a:pt x="62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8"/>
                      <a:pt x="61" y="8"/>
                      <a:pt x="60" y="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5" name="Freeform 2111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6" name="Freeform 2112"/>
              <p:cNvSpPr>
                <a:spLocks/>
              </p:cNvSpPr>
              <p:nvPr/>
            </p:nvSpPr>
            <p:spPr bwMode="auto">
              <a:xfrm>
                <a:off x="2561074" y="3818984"/>
                <a:ext cx="0" cy="3597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7" name="Freeform 2113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8" name="Freeform 2114"/>
              <p:cNvSpPr>
                <a:spLocks/>
              </p:cNvSpPr>
              <p:nvPr/>
            </p:nvSpPr>
            <p:spPr bwMode="auto">
              <a:xfrm>
                <a:off x="2561074" y="381718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9" name="Freeform 2115"/>
              <p:cNvSpPr>
                <a:spLocks/>
              </p:cNvSpPr>
              <p:nvPr/>
            </p:nvSpPr>
            <p:spPr bwMode="auto">
              <a:xfrm>
                <a:off x="2533198" y="3806395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0" name="Freeform 2116"/>
              <p:cNvSpPr>
                <a:spLocks/>
              </p:cNvSpPr>
              <p:nvPr/>
            </p:nvSpPr>
            <p:spPr bwMode="auto">
              <a:xfrm>
                <a:off x="1975679" y="3430511"/>
                <a:ext cx="600262" cy="359697"/>
              </a:xfrm>
              <a:custGeom>
                <a:avLst/>
                <a:gdLst>
                  <a:gd name="T0" fmla="*/ 321 w 338"/>
                  <a:gd name="T1" fmla="*/ 169 h 209"/>
                  <a:gd name="T2" fmla="*/ 322 w 338"/>
                  <a:gd name="T3" fmla="*/ 170 h 209"/>
                  <a:gd name="T4" fmla="*/ 325 w 338"/>
                  <a:gd name="T5" fmla="*/ 171 h 209"/>
                  <a:gd name="T6" fmla="*/ 329 w 338"/>
                  <a:gd name="T7" fmla="*/ 154 h 209"/>
                  <a:gd name="T8" fmla="*/ 337 w 338"/>
                  <a:gd name="T9" fmla="*/ 137 h 209"/>
                  <a:gd name="T10" fmla="*/ 312 w 338"/>
                  <a:gd name="T11" fmla="*/ 138 h 209"/>
                  <a:gd name="T12" fmla="*/ 291 w 338"/>
                  <a:gd name="T13" fmla="*/ 167 h 209"/>
                  <a:gd name="T14" fmla="*/ 277 w 338"/>
                  <a:gd name="T15" fmla="*/ 170 h 209"/>
                  <a:gd name="T16" fmla="*/ 245 w 338"/>
                  <a:gd name="T17" fmla="*/ 173 h 209"/>
                  <a:gd name="T18" fmla="*/ 231 w 338"/>
                  <a:gd name="T19" fmla="*/ 156 h 209"/>
                  <a:gd name="T20" fmla="*/ 214 w 338"/>
                  <a:gd name="T21" fmla="*/ 118 h 209"/>
                  <a:gd name="T22" fmla="*/ 218 w 338"/>
                  <a:gd name="T23" fmla="*/ 84 h 209"/>
                  <a:gd name="T24" fmla="*/ 217 w 338"/>
                  <a:gd name="T25" fmla="*/ 83 h 209"/>
                  <a:gd name="T26" fmla="*/ 201 w 338"/>
                  <a:gd name="T27" fmla="*/ 78 h 209"/>
                  <a:gd name="T28" fmla="*/ 195 w 338"/>
                  <a:gd name="T29" fmla="*/ 66 h 209"/>
                  <a:gd name="T30" fmla="*/ 182 w 338"/>
                  <a:gd name="T31" fmla="*/ 46 h 209"/>
                  <a:gd name="T32" fmla="*/ 157 w 338"/>
                  <a:gd name="T33" fmla="*/ 45 h 209"/>
                  <a:gd name="T34" fmla="*/ 145 w 338"/>
                  <a:gd name="T35" fmla="*/ 41 h 209"/>
                  <a:gd name="T36" fmla="*/ 130 w 338"/>
                  <a:gd name="T37" fmla="*/ 23 h 209"/>
                  <a:gd name="T38" fmla="*/ 64 w 338"/>
                  <a:gd name="T39" fmla="*/ 17 h 209"/>
                  <a:gd name="T40" fmla="*/ 0 w 338"/>
                  <a:gd name="T41" fmla="*/ 3 h 209"/>
                  <a:gd name="T42" fmla="*/ 28 w 338"/>
                  <a:gd name="T43" fmla="*/ 42 h 209"/>
                  <a:gd name="T44" fmla="*/ 26 w 338"/>
                  <a:gd name="T45" fmla="*/ 61 h 209"/>
                  <a:gd name="T46" fmla="*/ 51 w 338"/>
                  <a:gd name="T47" fmla="*/ 76 h 209"/>
                  <a:gd name="T48" fmla="*/ 67 w 338"/>
                  <a:gd name="T49" fmla="*/ 102 h 209"/>
                  <a:gd name="T50" fmla="*/ 79 w 338"/>
                  <a:gd name="T51" fmla="*/ 105 h 209"/>
                  <a:gd name="T52" fmla="*/ 67 w 338"/>
                  <a:gd name="T53" fmla="*/ 93 h 209"/>
                  <a:gd name="T54" fmla="*/ 39 w 338"/>
                  <a:gd name="T55" fmla="*/ 48 h 209"/>
                  <a:gd name="T56" fmla="*/ 36 w 338"/>
                  <a:gd name="T57" fmla="*/ 40 h 209"/>
                  <a:gd name="T58" fmla="*/ 20 w 338"/>
                  <a:gd name="T59" fmla="*/ 8 h 209"/>
                  <a:gd name="T60" fmla="*/ 32 w 338"/>
                  <a:gd name="T61" fmla="*/ 9 h 209"/>
                  <a:gd name="T62" fmla="*/ 45 w 338"/>
                  <a:gd name="T63" fmla="*/ 18 h 209"/>
                  <a:gd name="T64" fmla="*/ 50 w 338"/>
                  <a:gd name="T65" fmla="*/ 45 h 209"/>
                  <a:gd name="T66" fmla="*/ 68 w 338"/>
                  <a:gd name="T67" fmla="*/ 54 h 209"/>
                  <a:gd name="T68" fmla="*/ 84 w 338"/>
                  <a:gd name="T69" fmla="*/ 70 h 209"/>
                  <a:gd name="T70" fmla="*/ 93 w 338"/>
                  <a:gd name="T71" fmla="*/ 86 h 209"/>
                  <a:gd name="T72" fmla="*/ 133 w 338"/>
                  <a:gd name="T73" fmla="*/ 133 h 209"/>
                  <a:gd name="T74" fmla="*/ 133 w 338"/>
                  <a:gd name="T75" fmla="*/ 146 h 209"/>
                  <a:gd name="T76" fmla="*/ 151 w 338"/>
                  <a:gd name="T77" fmla="*/ 169 h 209"/>
                  <a:gd name="T78" fmla="*/ 180 w 338"/>
                  <a:gd name="T79" fmla="*/ 181 h 209"/>
                  <a:gd name="T80" fmla="*/ 248 w 338"/>
                  <a:gd name="T81" fmla="*/ 196 h 209"/>
                  <a:gd name="T82" fmla="*/ 276 w 338"/>
                  <a:gd name="T83" fmla="*/ 205 h 209"/>
                  <a:gd name="T84" fmla="*/ 278 w 338"/>
                  <a:gd name="T85" fmla="*/ 203 h 209"/>
                  <a:gd name="T86" fmla="*/ 279 w 338"/>
                  <a:gd name="T87" fmla="*/ 201 h 209"/>
                  <a:gd name="T88" fmla="*/ 280 w 338"/>
                  <a:gd name="T89" fmla="*/ 199 h 209"/>
                  <a:gd name="T90" fmla="*/ 281 w 338"/>
                  <a:gd name="T91" fmla="*/ 198 h 209"/>
                  <a:gd name="T92" fmla="*/ 282 w 338"/>
                  <a:gd name="T93" fmla="*/ 198 h 209"/>
                  <a:gd name="T94" fmla="*/ 282 w 338"/>
                  <a:gd name="T95" fmla="*/ 198 h 209"/>
                  <a:gd name="T96" fmla="*/ 286 w 338"/>
                  <a:gd name="T97" fmla="*/ 197 h 209"/>
                  <a:gd name="T98" fmla="*/ 292 w 338"/>
                  <a:gd name="T99" fmla="*/ 193 h 209"/>
                  <a:gd name="T100" fmla="*/ 288 w 338"/>
                  <a:gd name="T101" fmla="*/ 185 h 209"/>
                  <a:gd name="T102" fmla="*/ 296 w 338"/>
                  <a:gd name="T103" fmla="*/ 176 h 209"/>
                  <a:gd name="T104" fmla="*/ 308 w 338"/>
                  <a:gd name="T105" fmla="*/ 17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8" h="209">
                    <a:moveTo>
                      <a:pt x="312" y="177"/>
                    </a:moveTo>
                    <a:cubicBezTo>
                      <a:pt x="313" y="177"/>
                      <a:pt x="313" y="177"/>
                      <a:pt x="313" y="177"/>
                    </a:cubicBezTo>
                    <a:cubicBezTo>
                      <a:pt x="313" y="176"/>
                      <a:pt x="314" y="176"/>
                      <a:pt x="314" y="175"/>
                    </a:cubicBezTo>
                    <a:cubicBezTo>
                      <a:pt x="316" y="173"/>
                      <a:pt x="318" y="170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2" y="170"/>
                      <a:pt x="322" y="170"/>
                    </a:cubicBezTo>
                    <a:cubicBezTo>
                      <a:pt x="323" y="170"/>
                      <a:pt x="323" y="170"/>
                      <a:pt x="323" y="170"/>
                    </a:cubicBezTo>
                    <a:cubicBezTo>
                      <a:pt x="323" y="170"/>
                      <a:pt x="323" y="170"/>
                      <a:pt x="324" y="170"/>
                    </a:cubicBezTo>
                    <a:cubicBezTo>
                      <a:pt x="324" y="170"/>
                      <a:pt x="324" y="170"/>
                      <a:pt x="324" y="171"/>
                    </a:cubicBezTo>
                    <a:cubicBezTo>
                      <a:pt x="325" y="171"/>
                      <a:pt x="325" y="171"/>
                      <a:pt x="325" y="171"/>
                    </a:cubicBezTo>
                    <a:cubicBezTo>
                      <a:pt x="326" y="171"/>
                      <a:pt x="326" y="172"/>
                      <a:pt x="326" y="172"/>
                    </a:cubicBezTo>
                    <a:cubicBezTo>
                      <a:pt x="326" y="172"/>
                      <a:pt x="326" y="172"/>
                      <a:pt x="326" y="172"/>
                    </a:cubicBezTo>
                    <a:cubicBezTo>
                      <a:pt x="328" y="169"/>
                      <a:pt x="329" y="163"/>
                      <a:pt x="329" y="159"/>
                    </a:cubicBezTo>
                    <a:cubicBezTo>
                      <a:pt x="330" y="157"/>
                      <a:pt x="330" y="155"/>
                      <a:pt x="329" y="154"/>
                    </a:cubicBezTo>
                    <a:cubicBezTo>
                      <a:pt x="329" y="151"/>
                      <a:pt x="329" y="148"/>
                      <a:pt x="332" y="145"/>
                    </a:cubicBezTo>
                    <a:cubicBezTo>
                      <a:pt x="333" y="144"/>
                      <a:pt x="334" y="143"/>
                      <a:pt x="335" y="142"/>
                    </a:cubicBezTo>
                    <a:cubicBezTo>
                      <a:pt x="337" y="141"/>
                      <a:pt x="338" y="140"/>
                      <a:pt x="338" y="138"/>
                    </a:cubicBezTo>
                    <a:cubicBezTo>
                      <a:pt x="338" y="137"/>
                      <a:pt x="337" y="137"/>
                      <a:pt x="337" y="137"/>
                    </a:cubicBezTo>
                    <a:cubicBezTo>
                      <a:pt x="337" y="137"/>
                      <a:pt x="336" y="137"/>
                      <a:pt x="336" y="137"/>
                    </a:cubicBezTo>
                    <a:cubicBezTo>
                      <a:pt x="334" y="138"/>
                      <a:pt x="331" y="138"/>
                      <a:pt x="329" y="137"/>
                    </a:cubicBezTo>
                    <a:cubicBezTo>
                      <a:pt x="327" y="135"/>
                      <a:pt x="324" y="136"/>
                      <a:pt x="319" y="137"/>
                    </a:cubicBezTo>
                    <a:cubicBezTo>
                      <a:pt x="317" y="137"/>
                      <a:pt x="315" y="137"/>
                      <a:pt x="312" y="138"/>
                    </a:cubicBezTo>
                    <a:cubicBezTo>
                      <a:pt x="300" y="139"/>
                      <a:pt x="299" y="145"/>
                      <a:pt x="300" y="149"/>
                    </a:cubicBezTo>
                    <a:cubicBezTo>
                      <a:pt x="300" y="153"/>
                      <a:pt x="299" y="154"/>
                      <a:pt x="297" y="156"/>
                    </a:cubicBezTo>
                    <a:cubicBezTo>
                      <a:pt x="297" y="156"/>
                      <a:pt x="296" y="157"/>
                      <a:pt x="296" y="159"/>
                    </a:cubicBezTo>
                    <a:cubicBezTo>
                      <a:pt x="297" y="163"/>
                      <a:pt x="293" y="166"/>
                      <a:pt x="291" y="167"/>
                    </a:cubicBezTo>
                    <a:cubicBezTo>
                      <a:pt x="290" y="168"/>
                      <a:pt x="289" y="168"/>
                      <a:pt x="289" y="169"/>
                    </a:cubicBezTo>
                    <a:cubicBezTo>
                      <a:pt x="289" y="170"/>
                      <a:pt x="289" y="171"/>
                      <a:pt x="288" y="172"/>
                    </a:cubicBezTo>
                    <a:cubicBezTo>
                      <a:pt x="288" y="172"/>
                      <a:pt x="287" y="173"/>
                      <a:pt x="286" y="173"/>
                    </a:cubicBezTo>
                    <a:cubicBezTo>
                      <a:pt x="283" y="173"/>
                      <a:pt x="278" y="170"/>
                      <a:pt x="277" y="170"/>
                    </a:cubicBezTo>
                    <a:cubicBezTo>
                      <a:pt x="275" y="170"/>
                      <a:pt x="265" y="172"/>
                      <a:pt x="259" y="174"/>
                    </a:cubicBezTo>
                    <a:cubicBezTo>
                      <a:pt x="255" y="175"/>
                      <a:pt x="253" y="175"/>
                      <a:pt x="252" y="176"/>
                    </a:cubicBezTo>
                    <a:cubicBezTo>
                      <a:pt x="252" y="176"/>
                      <a:pt x="252" y="176"/>
                      <a:pt x="252" y="176"/>
                    </a:cubicBezTo>
                    <a:cubicBezTo>
                      <a:pt x="250" y="176"/>
                      <a:pt x="248" y="174"/>
                      <a:pt x="245" y="173"/>
                    </a:cubicBezTo>
                    <a:cubicBezTo>
                      <a:pt x="243" y="171"/>
                      <a:pt x="241" y="170"/>
                      <a:pt x="239" y="170"/>
                    </a:cubicBezTo>
                    <a:cubicBezTo>
                      <a:pt x="239" y="168"/>
                      <a:pt x="239" y="168"/>
                      <a:pt x="239" y="168"/>
                    </a:cubicBezTo>
                    <a:cubicBezTo>
                      <a:pt x="239" y="170"/>
                      <a:pt x="239" y="170"/>
                      <a:pt x="239" y="170"/>
                    </a:cubicBezTo>
                    <a:cubicBezTo>
                      <a:pt x="234" y="170"/>
                      <a:pt x="231" y="165"/>
                      <a:pt x="231" y="156"/>
                    </a:cubicBezTo>
                    <a:cubicBezTo>
                      <a:pt x="230" y="154"/>
                      <a:pt x="227" y="151"/>
                      <a:pt x="224" y="148"/>
                    </a:cubicBezTo>
                    <a:cubicBezTo>
                      <a:pt x="222" y="146"/>
                      <a:pt x="220" y="144"/>
                      <a:pt x="219" y="143"/>
                    </a:cubicBezTo>
                    <a:cubicBezTo>
                      <a:pt x="215" y="137"/>
                      <a:pt x="215" y="126"/>
                      <a:pt x="214" y="119"/>
                    </a:cubicBezTo>
                    <a:cubicBezTo>
                      <a:pt x="214" y="118"/>
                      <a:pt x="214" y="118"/>
                      <a:pt x="214" y="118"/>
                    </a:cubicBezTo>
                    <a:cubicBezTo>
                      <a:pt x="214" y="112"/>
                      <a:pt x="214" y="100"/>
                      <a:pt x="218" y="87"/>
                    </a:cubicBezTo>
                    <a:cubicBezTo>
                      <a:pt x="219" y="86"/>
                      <a:pt x="219" y="85"/>
                      <a:pt x="219" y="84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19" y="84"/>
                      <a:pt x="219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7" y="84"/>
                      <a:pt x="217" y="84"/>
                      <a:pt x="217" y="84"/>
                    </a:cubicBezTo>
                    <a:cubicBezTo>
                      <a:pt x="217" y="84"/>
                      <a:pt x="217" y="84"/>
                      <a:pt x="217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3" y="83"/>
                      <a:pt x="208" y="81"/>
                      <a:pt x="205" y="80"/>
                    </a:cubicBezTo>
                    <a:cubicBezTo>
                      <a:pt x="203" y="79"/>
                      <a:pt x="201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198" y="78"/>
                      <a:pt x="197" y="75"/>
                      <a:pt x="197" y="73"/>
                    </a:cubicBezTo>
                    <a:cubicBezTo>
                      <a:pt x="197" y="72"/>
                      <a:pt x="196" y="71"/>
                      <a:pt x="196" y="70"/>
                    </a:cubicBezTo>
                    <a:cubicBezTo>
                      <a:pt x="195" y="69"/>
                      <a:pt x="195" y="68"/>
                      <a:pt x="195" y="66"/>
                    </a:cubicBezTo>
                    <a:cubicBezTo>
                      <a:pt x="195" y="66"/>
                      <a:pt x="194" y="65"/>
                      <a:pt x="194" y="65"/>
                    </a:cubicBezTo>
                    <a:cubicBezTo>
                      <a:pt x="194" y="64"/>
                      <a:pt x="194" y="62"/>
                      <a:pt x="194" y="62"/>
                    </a:cubicBezTo>
                    <a:cubicBezTo>
                      <a:pt x="193" y="62"/>
                      <a:pt x="193" y="61"/>
                      <a:pt x="193" y="61"/>
                    </a:cubicBezTo>
                    <a:cubicBezTo>
                      <a:pt x="190" y="59"/>
                      <a:pt x="184" y="53"/>
                      <a:pt x="182" y="46"/>
                    </a:cubicBezTo>
                    <a:cubicBezTo>
                      <a:pt x="180" y="39"/>
                      <a:pt x="168" y="36"/>
                      <a:pt x="164" y="36"/>
                    </a:cubicBezTo>
                    <a:cubicBezTo>
                      <a:pt x="163" y="36"/>
                      <a:pt x="163" y="36"/>
                      <a:pt x="162" y="37"/>
                    </a:cubicBezTo>
                    <a:cubicBezTo>
                      <a:pt x="161" y="39"/>
                      <a:pt x="160" y="41"/>
                      <a:pt x="159" y="42"/>
                    </a:cubicBezTo>
                    <a:cubicBezTo>
                      <a:pt x="158" y="44"/>
                      <a:pt x="158" y="45"/>
                      <a:pt x="157" y="45"/>
                    </a:cubicBezTo>
                    <a:cubicBezTo>
                      <a:pt x="157" y="46"/>
                      <a:pt x="156" y="46"/>
                      <a:pt x="156" y="46"/>
                    </a:cubicBezTo>
                    <a:cubicBezTo>
                      <a:pt x="155" y="46"/>
                      <a:pt x="155" y="46"/>
                      <a:pt x="155" y="46"/>
                    </a:cubicBezTo>
                    <a:cubicBezTo>
                      <a:pt x="155" y="46"/>
                      <a:pt x="154" y="46"/>
                      <a:pt x="153" y="45"/>
                    </a:cubicBezTo>
                    <a:cubicBezTo>
                      <a:pt x="151" y="45"/>
                      <a:pt x="149" y="43"/>
                      <a:pt x="145" y="41"/>
                    </a:cubicBezTo>
                    <a:cubicBezTo>
                      <a:pt x="144" y="41"/>
                      <a:pt x="144" y="41"/>
                      <a:pt x="144" y="40"/>
                    </a:cubicBezTo>
                    <a:cubicBezTo>
                      <a:pt x="143" y="40"/>
                      <a:pt x="142" y="39"/>
                      <a:pt x="141" y="39"/>
                    </a:cubicBezTo>
                    <a:cubicBezTo>
                      <a:pt x="138" y="38"/>
                      <a:pt x="136" y="34"/>
                      <a:pt x="136" y="30"/>
                    </a:cubicBezTo>
                    <a:cubicBezTo>
                      <a:pt x="136" y="28"/>
                      <a:pt x="132" y="24"/>
                      <a:pt x="130" y="23"/>
                    </a:cubicBezTo>
                    <a:cubicBezTo>
                      <a:pt x="129" y="23"/>
                      <a:pt x="125" y="19"/>
                      <a:pt x="117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56" y="14"/>
                      <a:pt x="39" y="8"/>
                      <a:pt x="35" y="7"/>
                    </a:cubicBezTo>
                    <a:cubicBezTo>
                      <a:pt x="31" y="6"/>
                      <a:pt x="25" y="2"/>
                      <a:pt x="2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10" y="16"/>
                      <a:pt x="14" y="28"/>
                      <a:pt x="15" y="33"/>
                    </a:cubicBezTo>
                    <a:cubicBezTo>
                      <a:pt x="15" y="35"/>
                      <a:pt x="19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35" y="47"/>
                      <a:pt x="35" y="57"/>
                      <a:pt x="34" y="60"/>
                    </a:cubicBezTo>
                    <a:cubicBezTo>
                      <a:pt x="34" y="61"/>
                      <a:pt x="33" y="62"/>
                      <a:pt x="31" y="62"/>
                    </a:cubicBezTo>
                    <a:cubicBezTo>
                      <a:pt x="29" y="62"/>
                      <a:pt x="28" y="62"/>
                      <a:pt x="27" y="62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8" y="64"/>
                      <a:pt x="34" y="68"/>
                      <a:pt x="37" y="68"/>
                    </a:cubicBezTo>
                    <a:cubicBezTo>
                      <a:pt x="37" y="68"/>
                      <a:pt x="38" y="68"/>
                      <a:pt x="38" y="68"/>
                    </a:cubicBezTo>
                    <a:cubicBezTo>
                      <a:pt x="42" y="68"/>
                      <a:pt x="44" y="70"/>
                      <a:pt x="48" y="74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4" y="80"/>
                      <a:pt x="56" y="84"/>
                      <a:pt x="56" y="88"/>
                    </a:cubicBezTo>
                    <a:cubicBezTo>
                      <a:pt x="56" y="90"/>
                      <a:pt x="56" y="92"/>
                      <a:pt x="54" y="93"/>
                    </a:cubicBezTo>
                    <a:cubicBezTo>
                      <a:pt x="56" y="95"/>
                      <a:pt x="60" y="97"/>
                      <a:pt x="63" y="100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08"/>
                      <a:pt x="79" y="115"/>
                      <a:pt x="79" y="117"/>
                    </a:cubicBezTo>
                    <a:cubicBezTo>
                      <a:pt x="80" y="116"/>
                      <a:pt x="81" y="115"/>
                      <a:pt x="81" y="114"/>
                    </a:cubicBezTo>
                    <a:cubicBezTo>
                      <a:pt x="82" y="113"/>
                      <a:pt x="81" y="112"/>
                      <a:pt x="81" y="111"/>
                    </a:cubicBezTo>
                    <a:cubicBezTo>
                      <a:pt x="80" y="110"/>
                      <a:pt x="79" y="108"/>
                      <a:pt x="79" y="105"/>
                    </a:cubicBezTo>
                    <a:cubicBezTo>
                      <a:pt x="79" y="104"/>
                      <a:pt x="77" y="104"/>
                      <a:pt x="73" y="104"/>
                    </a:cubicBezTo>
                    <a:cubicBezTo>
                      <a:pt x="72" y="104"/>
                      <a:pt x="72" y="104"/>
                      <a:pt x="71" y="103"/>
                    </a:cubicBezTo>
                    <a:cubicBezTo>
                      <a:pt x="68" y="103"/>
                      <a:pt x="68" y="100"/>
                      <a:pt x="68" y="97"/>
                    </a:cubicBezTo>
                    <a:cubicBezTo>
                      <a:pt x="68" y="96"/>
                      <a:pt x="68" y="94"/>
                      <a:pt x="67" y="93"/>
                    </a:cubicBezTo>
                    <a:cubicBezTo>
                      <a:pt x="63" y="89"/>
                      <a:pt x="60" y="79"/>
                      <a:pt x="59" y="76"/>
                    </a:cubicBezTo>
                    <a:cubicBezTo>
                      <a:pt x="59" y="73"/>
                      <a:pt x="56" y="70"/>
                      <a:pt x="53" y="67"/>
                    </a:cubicBezTo>
                    <a:cubicBezTo>
                      <a:pt x="51" y="65"/>
                      <a:pt x="48" y="62"/>
                      <a:pt x="47" y="59"/>
                    </a:cubicBezTo>
                    <a:cubicBezTo>
                      <a:pt x="43" y="53"/>
                      <a:pt x="40" y="49"/>
                      <a:pt x="39" y="48"/>
                    </a:cubicBezTo>
                    <a:cubicBezTo>
                      <a:pt x="38" y="47"/>
                      <a:pt x="37" y="46"/>
                      <a:pt x="37" y="46"/>
                    </a:cubicBezTo>
                    <a:cubicBezTo>
                      <a:pt x="37" y="44"/>
                      <a:pt x="38" y="43"/>
                      <a:pt x="39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38" y="40"/>
                      <a:pt x="36" y="40"/>
                    </a:cubicBezTo>
                    <a:cubicBezTo>
                      <a:pt x="34" y="39"/>
                      <a:pt x="33" y="39"/>
                      <a:pt x="31" y="38"/>
                    </a:cubicBezTo>
                    <a:cubicBezTo>
                      <a:pt x="27" y="36"/>
                      <a:pt x="24" y="32"/>
                      <a:pt x="24" y="28"/>
                    </a:cubicBezTo>
                    <a:cubicBezTo>
                      <a:pt x="24" y="24"/>
                      <a:pt x="22" y="15"/>
                      <a:pt x="20" y="12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22" y="6"/>
                      <a:pt x="26" y="6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9"/>
                      <a:pt x="31" y="9"/>
                      <a:pt x="32" y="9"/>
                    </a:cubicBezTo>
                    <a:cubicBezTo>
                      <a:pt x="34" y="9"/>
                      <a:pt x="37" y="11"/>
                      <a:pt x="38" y="13"/>
                    </a:cubicBezTo>
                    <a:cubicBezTo>
                      <a:pt x="38" y="14"/>
                      <a:pt x="39" y="14"/>
                      <a:pt x="40" y="13"/>
                    </a:cubicBezTo>
                    <a:cubicBezTo>
                      <a:pt x="42" y="13"/>
                      <a:pt x="44" y="13"/>
                      <a:pt x="45" y="14"/>
                    </a:cubicBezTo>
                    <a:cubicBezTo>
                      <a:pt x="46" y="15"/>
                      <a:pt x="46" y="16"/>
                      <a:pt x="45" y="18"/>
                    </a:cubicBezTo>
                    <a:cubicBezTo>
                      <a:pt x="45" y="19"/>
                      <a:pt x="43" y="22"/>
                      <a:pt x="47" y="29"/>
                    </a:cubicBezTo>
                    <a:cubicBezTo>
                      <a:pt x="51" y="36"/>
                      <a:pt x="52" y="37"/>
                      <a:pt x="50" y="39"/>
                    </a:cubicBezTo>
                    <a:cubicBezTo>
                      <a:pt x="50" y="40"/>
                      <a:pt x="50" y="40"/>
                      <a:pt x="50" y="43"/>
                    </a:cubicBezTo>
                    <a:cubicBezTo>
                      <a:pt x="50" y="44"/>
                      <a:pt x="50" y="45"/>
                      <a:pt x="50" y="45"/>
                    </a:cubicBezTo>
                    <a:cubicBezTo>
                      <a:pt x="50" y="45"/>
                      <a:pt x="51" y="45"/>
                      <a:pt x="51" y="44"/>
                    </a:cubicBezTo>
                    <a:cubicBezTo>
                      <a:pt x="52" y="44"/>
                      <a:pt x="53" y="43"/>
                      <a:pt x="54" y="43"/>
                    </a:cubicBezTo>
                    <a:cubicBezTo>
                      <a:pt x="55" y="43"/>
                      <a:pt x="57" y="45"/>
                      <a:pt x="62" y="51"/>
                    </a:cubicBezTo>
                    <a:cubicBezTo>
                      <a:pt x="64" y="53"/>
                      <a:pt x="66" y="54"/>
                      <a:pt x="68" y="54"/>
                    </a:cubicBezTo>
                    <a:cubicBezTo>
                      <a:pt x="70" y="55"/>
                      <a:pt x="72" y="56"/>
                      <a:pt x="72" y="59"/>
                    </a:cubicBezTo>
                    <a:cubicBezTo>
                      <a:pt x="72" y="60"/>
                      <a:pt x="73" y="64"/>
                      <a:pt x="76" y="64"/>
                    </a:cubicBezTo>
                    <a:cubicBezTo>
                      <a:pt x="79" y="65"/>
                      <a:pt x="81" y="67"/>
                      <a:pt x="82" y="68"/>
                    </a:cubicBezTo>
                    <a:cubicBezTo>
                      <a:pt x="83" y="69"/>
                      <a:pt x="84" y="70"/>
                      <a:pt x="84" y="70"/>
                    </a:cubicBezTo>
                    <a:cubicBezTo>
                      <a:pt x="86" y="70"/>
                      <a:pt x="87" y="71"/>
                      <a:pt x="88" y="73"/>
                    </a:cubicBezTo>
                    <a:cubicBezTo>
                      <a:pt x="89" y="75"/>
                      <a:pt x="88" y="77"/>
                      <a:pt x="87" y="80"/>
                    </a:cubicBezTo>
                    <a:cubicBezTo>
                      <a:pt x="87" y="81"/>
                      <a:pt x="87" y="81"/>
                      <a:pt x="87" y="82"/>
                    </a:cubicBezTo>
                    <a:cubicBezTo>
                      <a:pt x="87" y="83"/>
                      <a:pt x="89" y="84"/>
                      <a:pt x="93" y="86"/>
                    </a:cubicBezTo>
                    <a:cubicBezTo>
                      <a:pt x="98" y="88"/>
                      <a:pt x="98" y="89"/>
                      <a:pt x="100" y="91"/>
                    </a:cubicBezTo>
                    <a:cubicBezTo>
                      <a:pt x="100" y="92"/>
                      <a:pt x="101" y="93"/>
                      <a:pt x="103" y="95"/>
                    </a:cubicBezTo>
                    <a:cubicBezTo>
                      <a:pt x="108" y="100"/>
                      <a:pt x="124" y="117"/>
                      <a:pt x="128" y="122"/>
                    </a:cubicBezTo>
                    <a:cubicBezTo>
                      <a:pt x="130" y="126"/>
                      <a:pt x="132" y="130"/>
                      <a:pt x="133" y="133"/>
                    </a:cubicBezTo>
                    <a:cubicBezTo>
                      <a:pt x="133" y="135"/>
                      <a:pt x="133" y="135"/>
                      <a:pt x="133" y="135"/>
                    </a:cubicBezTo>
                    <a:cubicBezTo>
                      <a:pt x="134" y="137"/>
                      <a:pt x="133" y="139"/>
                      <a:pt x="133" y="140"/>
                    </a:cubicBezTo>
                    <a:cubicBezTo>
                      <a:pt x="132" y="142"/>
                      <a:pt x="132" y="142"/>
                      <a:pt x="133" y="143"/>
                    </a:cubicBezTo>
                    <a:cubicBezTo>
                      <a:pt x="133" y="144"/>
                      <a:pt x="134" y="145"/>
                      <a:pt x="133" y="146"/>
                    </a:cubicBezTo>
                    <a:cubicBezTo>
                      <a:pt x="133" y="147"/>
                      <a:pt x="131" y="148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30" y="151"/>
                      <a:pt x="133" y="159"/>
                      <a:pt x="137" y="160"/>
                    </a:cubicBezTo>
                    <a:cubicBezTo>
                      <a:pt x="142" y="160"/>
                      <a:pt x="147" y="165"/>
                      <a:pt x="151" y="169"/>
                    </a:cubicBezTo>
                    <a:cubicBezTo>
                      <a:pt x="152" y="170"/>
                      <a:pt x="153" y="170"/>
                      <a:pt x="154" y="171"/>
                    </a:cubicBezTo>
                    <a:cubicBezTo>
                      <a:pt x="156" y="173"/>
                      <a:pt x="159" y="174"/>
                      <a:pt x="163" y="174"/>
                    </a:cubicBezTo>
                    <a:cubicBezTo>
                      <a:pt x="166" y="175"/>
                      <a:pt x="168" y="175"/>
                      <a:pt x="171" y="176"/>
                    </a:cubicBezTo>
                    <a:cubicBezTo>
                      <a:pt x="174" y="177"/>
                      <a:pt x="177" y="179"/>
                      <a:pt x="180" y="181"/>
                    </a:cubicBezTo>
                    <a:cubicBezTo>
                      <a:pt x="184" y="183"/>
                      <a:pt x="188" y="186"/>
                      <a:pt x="193" y="187"/>
                    </a:cubicBezTo>
                    <a:cubicBezTo>
                      <a:pt x="203" y="190"/>
                      <a:pt x="213" y="194"/>
                      <a:pt x="219" y="199"/>
                    </a:cubicBezTo>
                    <a:cubicBezTo>
                      <a:pt x="224" y="202"/>
                      <a:pt x="230" y="201"/>
                      <a:pt x="240" y="197"/>
                    </a:cubicBezTo>
                    <a:cubicBezTo>
                      <a:pt x="243" y="196"/>
                      <a:pt x="245" y="196"/>
                      <a:pt x="248" y="196"/>
                    </a:cubicBezTo>
                    <a:cubicBezTo>
                      <a:pt x="253" y="196"/>
                      <a:pt x="257" y="198"/>
                      <a:pt x="260" y="199"/>
                    </a:cubicBezTo>
                    <a:cubicBezTo>
                      <a:pt x="261" y="200"/>
                      <a:pt x="262" y="200"/>
                      <a:pt x="262" y="200"/>
                    </a:cubicBezTo>
                    <a:cubicBezTo>
                      <a:pt x="265" y="201"/>
                      <a:pt x="269" y="204"/>
                      <a:pt x="273" y="209"/>
                    </a:cubicBezTo>
                    <a:cubicBezTo>
                      <a:pt x="274" y="207"/>
                      <a:pt x="275" y="206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7" y="204"/>
                      <a:pt x="277" y="204"/>
                    </a:cubicBezTo>
                    <a:cubicBezTo>
                      <a:pt x="277" y="204"/>
                      <a:pt x="277" y="204"/>
                      <a:pt x="277" y="204"/>
                    </a:cubicBezTo>
                    <a:cubicBezTo>
                      <a:pt x="277" y="203"/>
                      <a:pt x="278" y="203"/>
                      <a:pt x="278" y="203"/>
                    </a:cubicBezTo>
                    <a:cubicBezTo>
                      <a:pt x="278" y="202"/>
                      <a:pt x="278" y="202"/>
                      <a:pt x="278" y="202"/>
                    </a:cubicBezTo>
                    <a:cubicBezTo>
                      <a:pt x="278" y="202"/>
                      <a:pt x="278" y="202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0"/>
                      <a:pt x="279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7"/>
                      <a:pt x="283" y="197"/>
                      <a:pt x="283" y="197"/>
                    </a:cubicBezTo>
                    <a:cubicBezTo>
                      <a:pt x="283" y="197"/>
                      <a:pt x="284" y="197"/>
                      <a:pt x="286" y="197"/>
                    </a:cubicBezTo>
                    <a:cubicBezTo>
                      <a:pt x="287" y="198"/>
                      <a:pt x="289" y="198"/>
                      <a:pt x="291" y="198"/>
                    </a:cubicBezTo>
                    <a:cubicBezTo>
                      <a:pt x="294" y="198"/>
                      <a:pt x="295" y="197"/>
                      <a:pt x="296" y="197"/>
                    </a:cubicBezTo>
                    <a:cubicBezTo>
                      <a:pt x="296" y="197"/>
                      <a:pt x="296" y="197"/>
                      <a:pt x="296" y="197"/>
                    </a:cubicBezTo>
                    <a:cubicBezTo>
                      <a:pt x="296" y="196"/>
                      <a:pt x="294" y="194"/>
                      <a:pt x="292" y="193"/>
                    </a:cubicBezTo>
                    <a:cubicBezTo>
                      <a:pt x="292" y="192"/>
                      <a:pt x="291" y="192"/>
                      <a:pt x="291" y="192"/>
                    </a:cubicBezTo>
                    <a:cubicBezTo>
                      <a:pt x="289" y="189"/>
                      <a:pt x="288" y="188"/>
                      <a:pt x="288" y="187"/>
                    </a:cubicBezTo>
                    <a:cubicBezTo>
                      <a:pt x="288" y="186"/>
                      <a:pt x="288" y="186"/>
                      <a:pt x="288" y="186"/>
                    </a:cubicBez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89" y="185"/>
                      <a:pt x="289" y="184"/>
                      <a:pt x="289" y="183"/>
                    </a:cubicBezTo>
                    <a:cubicBezTo>
                      <a:pt x="290" y="180"/>
                      <a:pt x="291" y="176"/>
                      <a:pt x="293" y="176"/>
                    </a:cubicBezTo>
                    <a:cubicBezTo>
                      <a:pt x="294" y="176"/>
                      <a:pt x="294" y="176"/>
                      <a:pt x="294" y="176"/>
                    </a:cubicBezTo>
                    <a:cubicBezTo>
                      <a:pt x="295" y="176"/>
                      <a:pt x="295" y="176"/>
                      <a:pt x="296" y="176"/>
                    </a:cubicBezTo>
                    <a:cubicBezTo>
                      <a:pt x="298" y="177"/>
                      <a:pt x="300" y="177"/>
                      <a:pt x="302" y="177"/>
                    </a:cubicBezTo>
                    <a:cubicBezTo>
                      <a:pt x="303" y="177"/>
                      <a:pt x="304" y="177"/>
                      <a:pt x="306" y="177"/>
                    </a:cubicBezTo>
                    <a:cubicBezTo>
                      <a:pt x="306" y="177"/>
                      <a:pt x="306" y="177"/>
                      <a:pt x="306" y="177"/>
                    </a:cubicBezTo>
                    <a:cubicBezTo>
                      <a:pt x="307" y="177"/>
                      <a:pt x="307" y="177"/>
                      <a:pt x="308" y="177"/>
                    </a:cubicBezTo>
                    <a:cubicBezTo>
                      <a:pt x="308" y="177"/>
                      <a:pt x="309" y="177"/>
                      <a:pt x="309" y="177"/>
                    </a:cubicBezTo>
                    <a:cubicBezTo>
                      <a:pt x="309" y="177"/>
                      <a:pt x="309" y="177"/>
                      <a:pt x="309" y="177"/>
                    </a:cubicBezTo>
                    <a:cubicBezTo>
                      <a:pt x="310" y="177"/>
                      <a:pt x="311" y="177"/>
                      <a:pt x="312" y="17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1" name="Freeform 2117"/>
              <p:cNvSpPr>
                <a:spLocks/>
              </p:cNvSpPr>
              <p:nvPr/>
            </p:nvSpPr>
            <p:spPr bwMode="auto">
              <a:xfrm>
                <a:off x="2464437" y="3739851"/>
                <a:ext cx="72477" cy="75536"/>
              </a:xfrm>
              <a:custGeom>
                <a:avLst/>
                <a:gdLst>
                  <a:gd name="T0" fmla="*/ 30 w 41"/>
                  <a:gd name="T1" fmla="*/ 39 h 43"/>
                  <a:gd name="T2" fmla="*/ 31 w 41"/>
                  <a:gd name="T3" fmla="*/ 38 h 43"/>
                  <a:gd name="T4" fmla="*/ 31 w 41"/>
                  <a:gd name="T5" fmla="*/ 38 h 43"/>
                  <a:gd name="T6" fmla="*/ 32 w 41"/>
                  <a:gd name="T7" fmla="*/ 38 h 43"/>
                  <a:gd name="T8" fmla="*/ 32 w 41"/>
                  <a:gd name="T9" fmla="*/ 37 h 43"/>
                  <a:gd name="T10" fmla="*/ 33 w 41"/>
                  <a:gd name="T11" fmla="*/ 37 h 43"/>
                  <a:gd name="T12" fmla="*/ 33 w 41"/>
                  <a:gd name="T13" fmla="*/ 37 h 43"/>
                  <a:gd name="T14" fmla="*/ 33 w 41"/>
                  <a:gd name="T15" fmla="*/ 37 h 43"/>
                  <a:gd name="T16" fmla="*/ 33 w 41"/>
                  <a:gd name="T17" fmla="*/ 37 h 43"/>
                  <a:gd name="T18" fmla="*/ 33 w 41"/>
                  <a:gd name="T19" fmla="*/ 37 h 43"/>
                  <a:gd name="T20" fmla="*/ 34 w 41"/>
                  <a:gd name="T21" fmla="*/ 37 h 43"/>
                  <a:gd name="T22" fmla="*/ 34 w 41"/>
                  <a:gd name="T23" fmla="*/ 35 h 43"/>
                  <a:gd name="T24" fmla="*/ 39 w 41"/>
                  <a:gd name="T25" fmla="*/ 28 h 43"/>
                  <a:gd name="T26" fmla="*/ 41 w 41"/>
                  <a:gd name="T27" fmla="*/ 26 h 43"/>
                  <a:gd name="T28" fmla="*/ 40 w 41"/>
                  <a:gd name="T29" fmla="*/ 25 h 43"/>
                  <a:gd name="T30" fmla="*/ 39 w 41"/>
                  <a:gd name="T31" fmla="*/ 23 h 43"/>
                  <a:gd name="T32" fmla="*/ 34 w 41"/>
                  <a:gd name="T33" fmla="*/ 24 h 43"/>
                  <a:gd name="T34" fmla="*/ 34 w 41"/>
                  <a:gd name="T35" fmla="*/ 1 h 43"/>
                  <a:gd name="T36" fmla="*/ 33 w 41"/>
                  <a:gd name="T37" fmla="*/ 1 h 43"/>
                  <a:gd name="T38" fmla="*/ 32 w 41"/>
                  <a:gd name="T39" fmla="*/ 1 h 43"/>
                  <a:gd name="T40" fmla="*/ 20 w 41"/>
                  <a:gd name="T41" fmla="*/ 0 h 43"/>
                  <a:gd name="T42" fmla="*/ 18 w 41"/>
                  <a:gd name="T43" fmla="*/ 0 h 43"/>
                  <a:gd name="T44" fmla="*/ 17 w 41"/>
                  <a:gd name="T45" fmla="*/ 4 h 43"/>
                  <a:gd name="T46" fmla="*/ 16 w 41"/>
                  <a:gd name="T47" fmla="*/ 7 h 43"/>
                  <a:gd name="T48" fmla="*/ 18 w 41"/>
                  <a:gd name="T49" fmla="*/ 9 h 43"/>
                  <a:gd name="T50" fmla="*/ 24 w 41"/>
                  <a:gd name="T51" fmla="*/ 18 h 43"/>
                  <a:gd name="T52" fmla="*/ 14 w 41"/>
                  <a:gd name="T53" fmla="*/ 22 h 43"/>
                  <a:gd name="T54" fmla="*/ 9 w 41"/>
                  <a:gd name="T55" fmla="*/ 21 h 43"/>
                  <a:gd name="T56" fmla="*/ 8 w 41"/>
                  <a:gd name="T57" fmla="*/ 21 h 43"/>
                  <a:gd name="T58" fmla="*/ 7 w 41"/>
                  <a:gd name="T59" fmla="*/ 23 h 43"/>
                  <a:gd name="T60" fmla="*/ 7 w 41"/>
                  <a:gd name="T61" fmla="*/ 23 h 43"/>
                  <a:gd name="T62" fmla="*/ 5 w 41"/>
                  <a:gd name="T63" fmla="*/ 24 h 43"/>
                  <a:gd name="T64" fmla="*/ 5 w 41"/>
                  <a:gd name="T65" fmla="*/ 25 h 43"/>
                  <a:gd name="T66" fmla="*/ 3 w 41"/>
                  <a:gd name="T67" fmla="*/ 27 h 43"/>
                  <a:gd name="T68" fmla="*/ 3 w 41"/>
                  <a:gd name="T69" fmla="*/ 28 h 43"/>
                  <a:gd name="T70" fmla="*/ 1 w 41"/>
                  <a:gd name="T71" fmla="*/ 31 h 43"/>
                  <a:gd name="T72" fmla="*/ 0 w 41"/>
                  <a:gd name="T73" fmla="*/ 31 h 43"/>
                  <a:gd name="T74" fmla="*/ 2 w 41"/>
                  <a:gd name="T75" fmla="*/ 33 h 43"/>
                  <a:gd name="T76" fmla="*/ 11 w 41"/>
                  <a:gd name="T77" fmla="*/ 40 h 43"/>
                  <a:gd name="T78" fmla="*/ 17 w 41"/>
                  <a:gd name="T79" fmla="*/ 42 h 43"/>
                  <a:gd name="T80" fmla="*/ 20 w 41"/>
                  <a:gd name="T81" fmla="*/ 42 h 43"/>
                  <a:gd name="T82" fmla="*/ 26 w 41"/>
                  <a:gd name="T83" fmla="*/ 43 h 43"/>
                  <a:gd name="T84" fmla="*/ 27 w 41"/>
                  <a:gd name="T85" fmla="*/ 42 h 43"/>
                  <a:gd name="T86" fmla="*/ 27 w 41"/>
                  <a:gd name="T87" fmla="*/ 41 h 43"/>
                  <a:gd name="T88" fmla="*/ 28 w 41"/>
                  <a:gd name="T89" fmla="*/ 40 h 43"/>
                  <a:gd name="T90" fmla="*/ 29 w 41"/>
                  <a:gd name="T91" fmla="*/ 40 h 43"/>
                  <a:gd name="T92" fmla="*/ 30 w 41"/>
                  <a:gd name="T93" fmla="*/ 39 h 43"/>
                  <a:gd name="T94" fmla="*/ 30 w 41"/>
                  <a:gd name="T95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43">
                    <a:moveTo>
                      <a:pt x="30" y="39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4" y="34"/>
                      <a:pt x="35" y="31"/>
                      <a:pt x="39" y="28"/>
                    </a:cubicBezTo>
                    <a:cubicBezTo>
                      <a:pt x="39" y="27"/>
                      <a:pt x="40" y="27"/>
                      <a:pt x="41" y="26"/>
                    </a:cubicBezTo>
                    <a:cubicBezTo>
                      <a:pt x="41" y="25"/>
                      <a:pt x="40" y="25"/>
                      <a:pt x="40" y="25"/>
                    </a:cubicBezTo>
                    <a:cubicBezTo>
                      <a:pt x="40" y="24"/>
                      <a:pt x="39" y="24"/>
                      <a:pt x="39" y="23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8" y="1"/>
                      <a:pt x="24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7" y="3"/>
                      <a:pt x="17" y="4"/>
                    </a:cubicBezTo>
                    <a:cubicBezTo>
                      <a:pt x="17" y="5"/>
                      <a:pt x="16" y="6"/>
                      <a:pt x="16" y="7"/>
                    </a:cubicBezTo>
                    <a:cubicBezTo>
                      <a:pt x="17" y="7"/>
                      <a:pt x="17" y="8"/>
                      <a:pt x="18" y="9"/>
                    </a:cubicBezTo>
                    <a:cubicBezTo>
                      <a:pt x="21" y="12"/>
                      <a:pt x="25" y="15"/>
                      <a:pt x="24" y="18"/>
                    </a:cubicBezTo>
                    <a:cubicBezTo>
                      <a:pt x="23" y="21"/>
                      <a:pt x="18" y="22"/>
                      <a:pt x="14" y="22"/>
                    </a:cubicBezTo>
                    <a:cubicBezTo>
                      <a:pt x="13" y="22"/>
                      <a:pt x="11" y="22"/>
                      <a:pt x="9" y="21"/>
                    </a:cubicBezTo>
                    <a:cubicBezTo>
                      <a:pt x="9" y="21"/>
                      <a:pt x="8" y="21"/>
                      <a:pt x="8" y="21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4"/>
                      <a:pt x="5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4" y="26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1" y="30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6"/>
                      <a:pt x="9" y="39"/>
                      <a:pt x="11" y="40"/>
                    </a:cubicBezTo>
                    <a:cubicBezTo>
                      <a:pt x="13" y="41"/>
                      <a:pt x="15" y="42"/>
                      <a:pt x="17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4" y="42"/>
                      <a:pt x="26" y="43"/>
                    </a:cubicBezTo>
                    <a:cubicBezTo>
                      <a:pt x="26" y="42"/>
                      <a:pt x="26" y="42"/>
                      <a:pt x="27" y="42"/>
                    </a:cubicBezTo>
                    <a:cubicBezTo>
                      <a:pt x="27" y="42"/>
                      <a:pt x="27" y="42"/>
                      <a:pt x="27" y="41"/>
                    </a:cubicBezTo>
                    <a:cubicBezTo>
                      <a:pt x="28" y="41"/>
                      <a:pt x="28" y="41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2" name="Freeform 2118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3" name="Freeform 2119"/>
              <p:cNvSpPr>
                <a:spLocks/>
              </p:cNvSpPr>
              <p:nvPr/>
            </p:nvSpPr>
            <p:spPr bwMode="auto">
              <a:xfrm>
                <a:off x="2514614" y="3809992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4" name="Freeform 2120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5" name="Freeform 2121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6" name="Freeform 2122"/>
              <p:cNvSpPr>
                <a:spLocks/>
              </p:cNvSpPr>
              <p:nvPr/>
            </p:nvSpPr>
            <p:spPr bwMode="auto">
              <a:xfrm>
                <a:off x="2522048" y="380459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7" name="Freeform 2123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8" name="Freeform 2124"/>
              <p:cNvSpPr>
                <a:spLocks/>
              </p:cNvSpPr>
              <p:nvPr/>
            </p:nvSpPr>
            <p:spPr bwMode="auto">
              <a:xfrm>
                <a:off x="2512756" y="3811790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9" name="Freeform 2125"/>
              <p:cNvSpPr>
                <a:spLocks/>
              </p:cNvSpPr>
              <p:nvPr/>
            </p:nvSpPr>
            <p:spPr bwMode="auto">
              <a:xfrm>
                <a:off x="2523906" y="3784813"/>
                <a:ext cx="13009" cy="19783"/>
              </a:xfrm>
              <a:custGeom>
                <a:avLst/>
                <a:gdLst>
                  <a:gd name="T0" fmla="*/ 1 w 8"/>
                  <a:gd name="T1" fmla="*/ 9 h 11"/>
                  <a:gd name="T2" fmla="*/ 1 w 8"/>
                  <a:gd name="T3" fmla="*/ 11 h 11"/>
                  <a:gd name="T4" fmla="*/ 0 w 8"/>
                  <a:gd name="T5" fmla="*/ 11 h 11"/>
                  <a:gd name="T6" fmla="*/ 1 w 8"/>
                  <a:gd name="T7" fmla="*/ 11 h 11"/>
                  <a:gd name="T8" fmla="*/ 1 w 8"/>
                  <a:gd name="T9" fmla="*/ 9 h 11"/>
                  <a:gd name="T10" fmla="*/ 6 w 8"/>
                  <a:gd name="T11" fmla="*/ 2 h 11"/>
                  <a:gd name="T12" fmla="*/ 8 w 8"/>
                  <a:gd name="T13" fmla="*/ 0 h 11"/>
                  <a:gd name="T14" fmla="*/ 8 w 8"/>
                  <a:gd name="T15" fmla="*/ 0 h 11"/>
                  <a:gd name="T16" fmla="*/ 6 w 8"/>
                  <a:gd name="T17" fmla="*/ 2 h 11"/>
                  <a:gd name="T18" fmla="*/ 1 w 8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1" y="9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1" y="8"/>
                      <a:pt x="2" y="5"/>
                      <a:pt x="6" y="2"/>
                    </a:cubicBezTo>
                    <a:cubicBezTo>
                      <a:pt x="6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5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0" name="Freeform 2126"/>
              <p:cNvSpPr>
                <a:spLocks/>
              </p:cNvSpPr>
              <p:nvPr/>
            </p:nvSpPr>
            <p:spPr bwMode="auto">
              <a:xfrm>
                <a:off x="2518331" y="3806395"/>
                <a:ext cx="1858" cy="179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1" name="Freeform 2127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2" name="Freeform 2128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3" name="Freeform 2129"/>
              <p:cNvSpPr>
                <a:spLocks/>
              </p:cNvSpPr>
              <p:nvPr/>
            </p:nvSpPr>
            <p:spPr bwMode="auto">
              <a:xfrm>
                <a:off x="2473729" y="378121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4" name="Freeform 2130"/>
              <p:cNvSpPr>
                <a:spLocks/>
              </p:cNvSpPr>
              <p:nvPr/>
            </p:nvSpPr>
            <p:spPr bwMode="auto">
              <a:xfrm>
                <a:off x="2522048" y="3741649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5" name="Freeform 2131"/>
              <p:cNvSpPr>
                <a:spLocks/>
              </p:cNvSpPr>
              <p:nvPr/>
            </p:nvSpPr>
            <p:spPr bwMode="auto">
              <a:xfrm>
                <a:off x="2464437" y="3793805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6" name="Freeform 2132"/>
              <p:cNvSpPr>
                <a:spLocks/>
              </p:cNvSpPr>
              <p:nvPr/>
            </p:nvSpPr>
            <p:spPr bwMode="auto">
              <a:xfrm>
                <a:off x="2490455" y="3772223"/>
                <a:ext cx="16726" cy="5395"/>
              </a:xfrm>
              <a:custGeom>
                <a:avLst/>
                <a:gdLst>
                  <a:gd name="T0" fmla="*/ 10 w 10"/>
                  <a:gd name="T1" fmla="*/ 0 h 4"/>
                  <a:gd name="T2" fmla="*/ 0 w 10"/>
                  <a:gd name="T3" fmla="*/ 4 h 4"/>
                  <a:gd name="T4" fmla="*/ 10 w 10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9" y="3"/>
                      <a:pt x="4" y="4"/>
                      <a:pt x="0" y="4"/>
                    </a:cubicBezTo>
                    <a:cubicBezTo>
                      <a:pt x="4" y="4"/>
                      <a:pt x="9" y="3"/>
                      <a:pt x="1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7" name="Freeform 2133"/>
              <p:cNvSpPr>
                <a:spLocks/>
              </p:cNvSpPr>
              <p:nvPr/>
            </p:nvSpPr>
            <p:spPr bwMode="auto">
              <a:xfrm>
                <a:off x="2470013" y="3786611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8" name="Freeform 2134"/>
              <p:cNvSpPr>
                <a:spLocks/>
              </p:cNvSpPr>
              <p:nvPr/>
            </p:nvSpPr>
            <p:spPr bwMode="auto">
              <a:xfrm>
                <a:off x="2477446" y="37794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9" name="Freeform 2135"/>
              <p:cNvSpPr>
                <a:spLocks/>
              </p:cNvSpPr>
              <p:nvPr/>
            </p:nvSpPr>
            <p:spPr bwMode="auto">
              <a:xfrm>
                <a:off x="2533198" y="3729060"/>
                <a:ext cx="14867" cy="44962"/>
              </a:xfrm>
              <a:custGeom>
                <a:avLst/>
                <a:gdLst>
                  <a:gd name="T0" fmla="*/ 2 w 9"/>
                  <a:gd name="T1" fmla="*/ 26 h 26"/>
                  <a:gd name="T2" fmla="*/ 6 w 9"/>
                  <a:gd name="T3" fmla="*/ 20 h 26"/>
                  <a:gd name="T4" fmla="*/ 6 w 9"/>
                  <a:gd name="T5" fmla="*/ 12 h 26"/>
                  <a:gd name="T6" fmla="*/ 9 w 9"/>
                  <a:gd name="T7" fmla="*/ 1 h 26"/>
                  <a:gd name="T8" fmla="*/ 9 w 9"/>
                  <a:gd name="T9" fmla="*/ 1 h 26"/>
                  <a:gd name="T10" fmla="*/ 8 w 9"/>
                  <a:gd name="T11" fmla="*/ 1 h 26"/>
                  <a:gd name="T12" fmla="*/ 8 w 9"/>
                  <a:gd name="T13" fmla="*/ 1 h 26"/>
                  <a:gd name="T14" fmla="*/ 8 w 9"/>
                  <a:gd name="T15" fmla="*/ 1 h 26"/>
                  <a:gd name="T16" fmla="*/ 8 w 9"/>
                  <a:gd name="T17" fmla="*/ 1 h 26"/>
                  <a:gd name="T18" fmla="*/ 7 w 9"/>
                  <a:gd name="T19" fmla="*/ 0 h 26"/>
                  <a:gd name="T20" fmla="*/ 7 w 9"/>
                  <a:gd name="T21" fmla="*/ 0 h 26"/>
                  <a:gd name="T22" fmla="*/ 7 w 9"/>
                  <a:gd name="T23" fmla="*/ 0 h 26"/>
                  <a:gd name="T24" fmla="*/ 7 w 9"/>
                  <a:gd name="T25" fmla="*/ 0 h 26"/>
                  <a:gd name="T26" fmla="*/ 4 w 9"/>
                  <a:gd name="T27" fmla="*/ 4 h 26"/>
                  <a:gd name="T28" fmla="*/ 3 w 9"/>
                  <a:gd name="T29" fmla="*/ 5 h 26"/>
                  <a:gd name="T30" fmla="*/ 1 w 9"/>
                  <a:gd name="T31" fmla="*/ 7 h 26"/>
                  <a:gd name="T32" fmla="*/ 0 w 9"/>
                  <a:gd name="T33" fmla="*/ 7 h 26"/>
                  <a:gd name="T34" fmla="*/ 0 w 9"/>
                  <a:gd name="T35" fmla="*/ 26 h 26"/>
                  <a:gd name="T36" fmla="*/ 2 w 9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6">
                    <a:moveTo>
                      <a:pt x="2" y="26"/>
                    </a:moveTo>
                    <a:cubicBezTo>
                      <a:pt x="3" y="24"/>
                      <a:pt x="4" y="22"/>
                      <a:pt x="6" y="20"/>
                    </a:cubicBezTo>
                    <a:cubicBezTo>
                      <a:pt x="7" y="19"/>
                      <a:pt x="7" y="15"/>
                      <a:pt x="6" y="12"/>
                    </a:cubicBezTo>
                    <a:cubicBezTo>
                      <a:pt x="6" y="8"/>
                      <a:pt x="5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0" name="Freeform 2136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1" name="Freeform 2137"/>
              <p:cNvSpPr>
                <a:spLocks/>
              </p:cNvSpPr>
              <p:nvPr/>
            </p:nvSpPr>
            <p:spPr bwMode="auto">
              <a:xfrm>
                <a:off x="2544348" y="37290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2" name="Freeform 2138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3" name="Freeform 2139"/>
              <p:cNvSpPr>
                <a:spLocks/>
              </p:cNvSpPr>
              <p:nvPr/>
            </p:nvSpPr>
            <p:spPr bwMode="auto">
              <a:xfrm>
                <a:off x="2533198" y="3739851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4" name="Freeform 2140"/>
              <p:cNvSpPr>
                <a:spLocks/>
              </p:cNvSpPr>
              <p:nvPr/>
            </p:nvSpPr>
            <p:spPr bwMode="auto">
              <a:xfrm>
                <a:off x="2548065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5" name="Rectangle 2141"/>
              <p:cNvSpPr>
                <a:spLocks noChangeArrowheads="1"/>
              </p:cNvSpPr>
              <p:nvPr/>
            </p:nvSpPr>
            <p:spPr bwMode="auto">
              <a:xfrm>
                <a:off x="2544348" y="3729060"/>
                <a:ext cx="1858" cy="1798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6" name="Freeform 2142"/>
              <p:cNvSpPr>
                <a:spLocks/>
              </p:cNvSpPr>
              <p:nvPr/>
            </p:nvSpPr>
            <p:spPr bwMode="auto">
              <a:xfrm>
                <a:off x="2533198" y="3774022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7" name="Freeform 2143"/>
              <p:cNvSpPr>
                <a:spLocks/>
              </p:cNvSpPr>
              <p:nvPr/>
            </p:nvSpPr>
            <p:spPr bwMode="auto">
              <a:xfrm>
                <a:off x="2828683" y="3694888"/>
                <a:ext cx="50177" cy="35970"/>
              </a:xfrm>
              <a:custGeom>
                <a:avLst/>
                <a:gdLst>
                  <a:gd name="T0" fmla="*/ 24 w 28"/>
                  <a:gd name="T1" fmla="*/ 3 h 21"/>
                  <a:gd name="T2" fmla="*/ 13 w 28"/>
                  <a:gd name="T3" fmla="*/ 1 h 21"/>
                  <a:gd name="T4" fmla="*/ 13 w 28"/>
                  <a:gd name="T5" fmla="*/ 1 h 21"/>
                  <a:gd name="T6" fmla="*/ 17 w 28"/>
                  <a:gd name="T7" fmla="*/ 7 h 21"/>
                  <a:gd name="T8" fmla="*/ 21 w 28"/>
                  <a:gd name="T9" fmla="*/ 15 h 21"/>
                  <a:gd name="T10" fmla="*/ 13 w 28"/>
                  <a:gd name="T11" fmla="*/ 19 h 21"/>
                  <a:gd name="T12" fmla="*/ 9 w 28"/>
                  <a:gd name="T13" fmla="*/ 19 h 21"/>
                  <a:gd name="T14" fmla="*/ 5 w 28"/>
                  <a:gd name="T15" fmla="*/ 19 h 21"/>
                  <a:gd name="T16" fmla="*/ 0 w 28"/>
                  <a:gd name="T17" fmla="*/ 19 h 21"/>
                  <a:gd name="T18" fmla="*/ 6 w 28"/>
                  <a:gd name="T19" fmla="*/ 21 h 21"/>
                  <a:gd name="T20" fmla="*/ 11 w 28"/>
                  <a:gd name="T21" fmla="*/ 21 h 21"/>
                  <a:gd name="T22" fmla="*/ 17 w 28"/>
                  <a:gd name="T23" fmla="*/ 19 h 21"/>
                  <a:gd name="T24" fmla="*/ 26 w 28"/>
                  <a:gd name="T25" fmla="*/ 21 h 21"/>
                  <a:gd name="T26" fmla="*/ 26 w 28"/>
                  <a:gd name="T27" fmla="*/ 21 h 21"/>
                  <a:gd name="T28" fmla="*/ 26 w 28"/>
                  <a:gd name="T29" fmla="*/ 18 h 21"/>
                  <a:gd name="T30" fmla="*/ 26 w 28"/>
                  <a:gd name="T31" fmla="*/ 16 h 21"/>
                  <a:gd name="T32" fmla="*/ 27 w 28"/>
                  <a:gd name="T33" fmla="*/ 13 h 21"/>
                  <a:gd name="T34" fmla="*/ 27 w 28"/>
                  <a:gd name="T35" fmla="*/ 12 h 21"/>
                  <a:gd name="T36" fmla="*/ 27 w 28"/>
                  <a:gd name="T37" fmla="*/ 8 h 21"/>
                  <a:gd name="T38" fmla="*/ 27 w 28"/>
                  <a:gd name="T39" fmla="*/ 8 h 21"/>
                  <a:gd name="T40" fmla="*/ 28 w 28"/>
                  <a:gd name="T41" fmla="*/ 4 h 21"/>
                  <a:gd name="T42" fmla="*/ 28 w 28"/>
                  <a:gd name="T43" fmla="*/ 4 h 21"/>
                  <a:gd name="T44" fmla="*/ 24 w 28"/>
                  <a:gd name="T4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1">
                    <a:moveTo>
                      <a:pt x="24" y="3"/>
                    </a:moveTo>
                    <a:cubicBezTo>
                      <a:pt x="19" y="1"/>
                      <a:pt x="15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3"/>
                      <a:pt x="15" y="5"/>
                      <a:pt x="17" y="7"/>
                    </a:cubicBezTo>
                    <a:cubicBezTo>
                      <a:pt x="19" y="10"/>
                      <a:pt x="21" y="12"/>
                      <a:pt x="21" y="15"/>
                    </a:cubicBezTo>
                    <a:cubicBezTo>
                      <a:pt x="21" y="19"/>
                      <a:pt x="16" y="19"/>
                      <a:pt x="13" y="19"/>
                    </a:cubicBezTo>
                    <a:cubicBezTo>
                      <a:pt x="12" y="19"/>
                      <a:pt x="11" y="19"/>
                      <a:pt x="9" y="19"/>
                    </a:cubicBezTo>
                    <a:cubicBezTo>
                      <a:pt x="8" y="19"/>
                      <a:pt x="7" y="19"/>
                      <a:pt x="5" y="19"/>
                    </a:cubicBezTo>
                    <a:cubicBezTo>
                      <a:pt x="2" y="19"/>
                      <a:pt x="0" y="19"/>
                      <a:pt x="0" y="19"/>
                    </a:cubicBezTo>
                    <a:cubicBezTo>
                      <a:pt x="0" y="20"/>
                      <a:pt x="3" y="21"/>
                      <a:pt x="6" y="21"/>
                    </a:cubicBezTo>
                    <a:cubicBezTo>
                      <a:pt x="8" y="21"/>
                      <a:pt x="10" y="21"/>
                      <a:pt x="11" y="21"/>
                    </a:cubicBezTo>
                    <a:cubicBezTo>
                      <a:pt x="13" y="20"/>
                      <a:pt x="15" y="19"/>
                      <a:pt x="17" y="19"/>
                    </a:cubicBezTo>
                    <a:cubicBezTo>
                      <a:pt x="21" y="19"/>
                      <a:pt x="23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0"/>
                      <a:pt x="26" y="19"/>
                      <a:pt x="26" y="18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6" y="15"/>
                      <a:pt x="26" y="14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6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4"/>
                      <a:pt x="25" y="3"/>
                      <a:pt x="24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8" name="Freeform 2144"/>
              <p:cNvSpPr>
                <a:spLocks/>
              </p:cNvSpPr>
              <p:nvPr/>
            </p:nvSpPr>
            <p:spPr bwMode="auto">
              <a:xfrm>
                <a:off x="2882576" y="3702082"/>
                <a:ext cx="59469" cy="34171"/>
              </a:xfrm>
              <a:custGeom>
                <a:avLst/>
                <a:gdLst>
                  <a:gd name="T0" fmla="*/ 3 w 34"/>
                  <a:gd name="T1" fmla="*/ 17 h 19"/>
                  <a:gd name="T2" fmla="*/ 12 w 34"/>
                  <a:gd name="T3" fmla="*/ 13 h 19"/>
                  <a:gd name="T4" fmla="*/ 20 w 34"/>
                  <a:gd name="T5" fmla="*/ 12 h 19"/>
                  <a:gd name="T6" fmla="*/ 25 w 34"/>
                  <a:gd name="T7" fmla="*/ 12 h 19"/>
                  <a:gd name="T8" fmla="*/ 29 w 34"/>
                  <a:gd name="T9" fmla="*/ 12 h 19"/>
                  <a:gd name="T10" fmla="*/ 34 w 34"/>
                  <a:gd name="T11" fmla="*/ 10 h 19"/>
                  <a:gd name="T12" fmla="*/ 9 w 34"/>
                  <a:gd name="T13" fmla="*/ 0 h 19"/>
                  <a:gd name="T14" fmla="*/ 7 w 34"/>
                  <a:gd name="T15" fmla="*/ 0 h 19"/>
                  <a:gd name="T16" fmla="*/ 1 w 34"/>
                  <a:gd name="T17" fmla="*/ 0 h 19"/>
                  <a:gd name="T18" fmla="*/ 1 w 34"/>
                  <a:gd name="T19" fmla="*/ 0 h 19"/>
                  <a:gd name="T20" fmla="*/ 1 w 34"/>
                  <a:gd name="T21" fmla="*/ 4 h 19"/>
                  <a:gd name="T22" fmla="*/ 1 w 34"/>
                  <a:gd name="T23" fmla="*/ 5 h 19"/>
                  <a:gd name="T24" fmla="*/ 1 w 34"/>
                  <a:gd name="T25" fmla="*/ 9 h 19"/>
                  <a:gd name="T26" fmla="*/ 0 w 34"/>
                  <a:gd name="T27" fmla="*/ 9 h 19"/>
                  <a:gd name="T28" fmla="*/ 0 w 34"/>
                  <a:gd name="T29" fmla="*/ 13 h 19"/>
                  <a:gd name="T30" fmla="*/ 0 w 34"/>
                  <a:gd name="T31" fmla="*/ 14 h 19"/>
                  <a:gd name="T32" fmla="*/ 0 w 34"/>
                  <a:gd name="T33" fmla="*/ 18 h 19"/>
                  <a:gd name="T34" fmla="*/ 0 w 34"/>
                  <a:gd name="T35" fmla="*/ 18 h 19"/>
                  <a:gd name="T36" fmla="*/ 3 w 34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9">
                    <a:moveTo>
                      <a:pt x="3" y="17"/>
                    </a:moveTo>
                    <a:cubicBezTo>
                      <a:pt x="5" y="16"/>
                      <a:pt x="8" y="14"/>
                      <a:pt x="12" y="13"/>
                    </a:cubicBezTo>
                    <a:cubicBezTo>
                      <a:pt x="14" y="12"/>
                      <a:pt x="17" y="12"/>
                      <a:pt x="20" y="12"/>
                    </a:cubicBezTo>
                    <a:cubicBezTo>
                      <a:pt x="22" y="12"/>
                      <a:pt x="23" y="12"/>
                      <a:pt x="25" y="12"/>
                    </a:cubicBezTo>
                    <a:cubicBezTo>
                      <a:pt x="26" y="12"/>
                      <a:pt x="28" y="12"/>
                      <a:pt x="29" y="12"/>
                    </a:cubicBezTo>
                    <a:cubicBezTo>
                      <a:pt x="34" y="12"/>
                      <a:pt x="34" y="11"/>
                      <a:pt x="34" y="10"/>
                    </a:cubicBezTo>
                    <a:cubicBezTo>
                      <a:pt x="34" y="6"/>
                      <a:pt x="18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2" y="18"/>
                      <a:pt x="3" y="1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9" name="Freeform 2145"/>
              <p:cNvSpPr>
                <a:spLocks/>
              </p:cNvSpPr>
              <p:nvPr/>
            </p:nvSpPr>
            <p:spPr bwMode="auto">
              <a:xfrm>
                <a:off x="2884435" y="370927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0" name="Freeform 2146"/>
              <p:cNvSpPr>
                <a:spLocks/>
              </p:cNvSpPr>
              <p:nvPr/>
            </p:nvSpPr>
            <p:spPr bwMode="auto">
              <a:xfrm>
                <a:off x="2882576" y="371826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1" name="Freeform 2147"/>
              <p:cNvSpPr>
                <a:spLocks/>
              </p:cNvSpPr>
              <p:nvPr/>
            </p:nvSpPr>
            <p:spPr bwMode="auto">
              <a:xfrm>
                <a:off x="2884435" y="370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2" name="Freeform 2148"/>
              <p:cNvSpPr>
                <a:spLocks/>
              </p:cNvSpPr>
              <p:nvPr/>
            </p:nvSpPr>
            <p:spPr bwMode="auto">
              <a:xfrm>
                <a:off x="2882576" y="3734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3" name="Freeform 2149"/>
              <p:cNvSpPr>
                <a:spLocks/>
              </p:cNvSpPr>
              <p:nvPr/>
            </p:nvSpPr>
            <p:spPr bwMode="auto">
              <a:xfrm>
                <a:off x="2882576" y="3725463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4" name="Freeform 2150"/>
              <p:cNvSpPr>
                <a:spLocks/>
              </p:cNvSpPr>
              <p:nvPr/>
            </p:nvSpPr>
            <p:spPr bwMode="auto">
              <a:xfrm>
                <a:off x="2568508" y="3799201"/>
                <a:ext cx="76194" cy="75536"/>
              </a:xfrm>
              <a:custGeom>
                <a:avLst/>
                <a:gdLst>
                  <a:gd name="T0" fmla="*/ 39 w 43"/>
                  <a:gd name="T1" fmla="*/ 32 h 44"/>
                  <a:gd name="T2" fmla="*/ 40 w 43"/>
                  <a:gd name="T3" fmla="*/ 29 h 44"/>
                  <a:gd name="T4" fmla="*/ 40 w 43"/>
                  <a:gd name="T5" fmla="*/ 21 h 44"/>
                  <a:gd name="T6" fmla="*/ 42 w 43"/>
                  <a:gd name="T7" fmla="*/ 9 h 44"/>
                  <a:gd name="T8" fmla="*/ 43 w 43"/>
                  <a:gd name="T9" fmla="*/ 4 h 44"/>
                  <a:gd name="T10" fmla="*/ 43 w 43"/>
                  <a:gd name="T11" fmla="*/ 0 h 44"/>
                  <a:gd name="T12" fmla="*/ 43 w 43"/>
                  <a:gd name="T13" fmla="*/ 0 h 44"/>
                  <a:gd name="T14" fmla="*/ 43 w 43"/>
                  <a:gd name="T15" fmla="*/ 0 h 44"/>
                  <a:gd name="T16" fmla="*/ 41 w 43"/>
                  <a:gd name="T17" fmla="*/ 0 h 44"/>
                  <a:gd name="T18" fmla="*/ 40 w 43"/>
                  <a:gd name="T19" fmla="*/ 1 h 44"/>
                  <a:gd name="T20" fmla="*/ 39 w 43"/>
                  <a:gd name="T21" fmla="*/ 1 h 44"/>
                  <a:gd name="T22" fmla="*/ 38 w 43"/>
                  <a:gd name="T23" fmla="*/ 2 h 44"/>
                  <a:gd name="T24" fmla="*/ 36 w 43"/>
                  <a:gd name="T25" fmla="*/ 3 h 44"/>
                  <a:gd name="T26" fmla="*/ 33 w 43"/>
                  <a:gd name="T27" fmla="*/ 5 h 44"/>
                  <a:gd name="T28" fmla="*/ 30 w 43"/>
                  <a:gd name="T29" fmla="*/ 4 h 44"/>
                  <a:gd name="T30" fmla="*/ 27 w 43"/>
                  <a:gd name="T31" fmla="*/ 4 h 44"/>
                  <a:gd name="T32" fmla="*/ 24 w 43"/>
                  <a:gd name="T33" fmla="*/ 5 h 44"/>
                  <a:gd name="T34" fmla="*/ 9 w 43"/>
                  <a:gd name="T35" fmla="*/ 12 h 44"/>
                  <a:gd name="T36" fmla="*/ 7 w 43"/>
                  <a:gd name="T37" fmla="*/ 13 h 44"/>
                  <a:gd name="T38" fmla="*/ 8 w 43"/>
                  <a:gd name="T39" fmla="*/ 15 h 44"/>
                  <a:gd name="T40" fmla="*/ 8 w 43"/>
                  <a:gd name="T41" fmla="*/ 18 h 44"/>
                  <a:gd name="T42" fmla="*/ 4 w 43"/>
                  <a:gd name="T43" fmla="*/ 22 h 44"/>
                  <a:gd name="T44" fmla="*/ 3 w 43"/>
                  <a:gd name="T45" fmla="*/ 22 h 44"/>
                  <a:gd name="T46" fmla="*/ 0 w 43"/>
                  <a:gd name="T47" fmla="*/ 23 h 44"/>
                  <a:gd name="T48" fmla="*/ 1 w 43"/>
                  <a:gd name="T49" fmla="*/ 24 h 44"/>
                  <a:gd name="T50" fmla="*/ 8 w 43"/>
                  <a:gd name="T51" fmla="*/ 31 h 44"/>
                  <a:gd name="T52" fmla="*/ 15 w 43"/>
                  <a:gd name="T53" fmla="*/ 37 h 44"/>
                  <a:gd name="T54" fmla="*/ 19 w 43"/>
                  <a:gd name="T55" fmla="*/ 41 h 44"/>
                  <a:gd name="T56" fmla="*/ 20 w 43"/>
                  <a:gd name="T57" fmla="*/ 41 h 44"/>
                  <a:gd name="T58" fmla="*/ 21 w 43"/>
                  <a:gd name="T59" fmla="*/ 41 h 44"/>
                  <a:gd name="T60" fmla="*/ 22 w 43"/>
                  <a:gd name="T61" fmla="*/ 41 h 44"/>
                  <a:gd name="T62" fmla="*/ 23 w 43"/>
                  <a:gd name="T63" fmla="*/ 42 h 44"/>
                  <a:gd name="T64" fmla="*/ 25 w 43"/>
                  <a:gd name="T65" fmla="*/ 42 h 44"/>
                  <a:gd name="T66" fmla="*/ 29 w 43"/>
                  <a:gd name="T67" fmla="*/ 43 h 44"/>
                  <a:gd name="T68" fmla="*/ 36 w 43"/>
                  <a:gd name="T69" fmla="*/ 44 h 44"/>
                  <a:gd name="T70" fmla="*/ 36 w 43"/>
                  <a:gd name="T71" fmla="*/ 44 h 44"/>
                  <a:gd name="T72" fmla="*/ 36 w 43"/>
                  <a:gd name="T73" fmla="*/ 44 h 44"/>
                  <a:gd name="T74" fmla="*/ 37 w 43"/>
                  <a:gd name="T75" fmla="*/ 44 h 44"/>
                  <a:gd name="T76" fmla="*/ 37 w 43"/>
                  <a:gd name="T77" fmla="*/ 44 h 44"/>
                  <a:gd name="T78" fmla="*/ 39 w 43"/>
                  <a:gd name="T7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4">
                    <a:moveTo>
                      <a:pt x="39" y="32"/>
                    </a:moveTo>
                    <a:cubicBezTo>
                      <a:pt x="39" y="31"/>
                      <a:pt x="39" y="30"/>
                      <a:pt x="40" y="29"/>
                    </a:cubicBezTo>
                    <a:cubicBezTo>
                      <a:pt x="40" y="27"/>
                      <a:pt x="40" y="24"/>
                      <a:pt x="40" y="21"/>
                    </a:cubicBezTo>
                    <a:cubicBezTo>
                      <a:pt x="40" y="16"/>
                      <a:pt x="40" y="11"/>
                      <a:pt x="42" y="9"/>
                    </a:cubicBezTo>
                    <a:cubicBezTo>
                      <a:pt x="43" y="7"/>
                      <a:pt x="43" y="7"/>
                      <a:pt x="43" y="4"/>
                    </a:cubicBezTo>
                    <a:cubicBezTo>
                      <a:pt x="43" y="3"/>
                      <a:pt x="43" y="2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6" y="3"/>
                    </a:cubicBezTo>
                    <a:cubicBezTo>
                      <a:pt x="35" y="4"/>
                      <a:pt x="34" y="4"/>
                      <a:pt x="33" y="5"/>
                    </a:cubicBezTo>
                    <a:cubicBezTo>
                      <a:pt x="32" y="5"/>
                      <a:pt x="31" y="5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6" y="4"/>
                      <a:pt x="24" y="5"/>
                      <a:pt x="24" y="5"/>
                    </a:cubicBezTo>
                    <a:cubicBezTo>
                      <a:pt x="22" y="11"/>
                      <a:pt x="15" y="12"/>
                      <a:pt x="9" y="12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7" y="13"/>
                      <a:pt x="7" y="15"/>
                      <a:pt x="8" y="15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9"/>
                      <a:pt x="5" y="21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3" y="25"/>
                      <a:pt x="5" y="28"/>
                      <a:pt x="8" y="31"/>
                    </a:cubicBezTo>
                    <a:cubicBezTo>
                      <a:pt x="10" y="33"/>
                      <a:pt x="13" y="36"/>
                      <a:pt x="15" y="37"/>
                    </a:cubicBezTo>
                    <a:cubicBezTo>
                      <a:pt x="16" y="38"/>
                      <a:pt x="18" y="40"/>
                      <a:pt x="19" y="41"/>
                    </a:cubicBezTo>
                    <a:cubicBezTo>
                      <a:pt x="19" y="41"/>
                      <a:pt x="20" y="41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5" y="42"/>
                      <a:pt x="27" y="42"/>
                      <a:pt x="29" y="43"/>
                    </a:cubicBezTo>
                    <a:cubicBezTo>
                      <a:pt x="31" y="43"/>
                      <a:pt x="34" y="43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5" y="41"/>
                      <a:pt x="37" y="36"/>
                      <a:pt x="39" y="3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5" name="Freeform 2151"/>
              <p:cNvSpPr>
                <a:spLocks/>
              </p:cNvSpPr>
              <p:nvPr/>
            </p:nvSpPr>
            <p:spPr bwMode="auto">
              <a:xfrm>
                <a:off x="2637268" y="380099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6" name="Freeform 2152"/>
              <p:cNvSpPr>
                <a:spLocks/>
              </p:cNvSpPr>
              <p:nvPr/>
            </p:nvSpPr>
            <p:spPr bwMode="auto">
              <a:xfrm>
                <a:off x="2631693" y="3802798"/>
                <a:ext cx="3717" cy="1798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7" name="Freeform 2153"/>
              <p:cNvSpPr>
                <a:spLocks/>
              </p:cNvSpPr>
              <p:nvPr/>
            </p:nvSpPr>
            <p:spPr bwMode="auto">
              <a:xfrm>
                <a:off x="2568508" y="3836969"/>
                <a:ext cx="5575" cy="1798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8" name="Freeform 2154"/>
              <p:cNvSpPr>
                <a:spLocks/>
              </p:cNvSpPr>
              <p:nvPr/>
            </p:nvSpPr>
            <p:spPr bwMode="auto">
              <a:xfrm>
                <a:off x="2644702" y="3799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9" name="Freeform 2155"/>
              <p:cNvSpPr>
                <a:spLocks/>
              </p:cNvSpPr>
              <p:nvPr/>
            </p:nvSpPr>
            <p:spPr bwMode="auto">
              <a:xfrm>
                <a:off x="2640985" y="3799201"/>
                <a:ext cx="3717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0" name="Freeform 2156"/>
              <p:cNvSpPr>
                <a:spLocks/>
              </p:cNvSpPr>
              <p:nvPr/>
            </p:nvSpPr>
            <p:spPr bwMode="auto">
              <a:xfrm>
                <a:off x="2598242" y="3876536"/>
                <a:ext cx="55752" cy="44962"/>
              </a:xfrm>
              <a:custGeom>
                <a:avLst/>
                <a:gdLst>
                  <a:gd name="T0" fmla="*/ 23 w 32"/>
                  <a:gd name="T1" fmla="*/ 3 h 26"/>
                  <a:gd name="T2" fmla="*/ 22 w 32"/>
                  <a:gd name="T3" fmla="*/ 3 h 26"/>
                  <a:gd name="T4" fmla="*/ 21 w 32"/>
                  <a:gd name="T5" fmla="*/ 4 h 26"/>
                  <a:gd name="T6" fmla="*/ 21 w 32"/>
                  <a:gd name="T7" fmla="*/ 3 h 26"/>
                  <a:gd name="T8" fmla="*/ 19 w 32"/>
                  <a:gd name="T9" fmla="*/ 3 h 26"/>
                  <a:gd name="T10" fmla="*/ 18 w 32"/>
                  <a:gd name="T11" fmla="*/ 3 h 26"/>
                  <a:gd name="T12" fmla="*/ 17 w 32"/>
                  <a:gd name="T13" fmla="*/ 2 h 26"/>
                  <a:gd name="T14" fmla="*/ 12 w 32"/>
                  <a:gd name="T15" fmla="*/ 2 h 26"/>
                  <a:gd name="T16" fmla="*/ 6 w 32"/>
                  <a:gd name="T17" fmla="*/ 1 h 26"/>
                  <a:gd name="T18" fmla="*/ 4 w 32"/>
                  <a:gd name="T19" fmla="*/ 0 h 26"/>
                  <a:gd name="T20" fmla="*/ 4 w 32"/>
                  <a:gd name="T21" fmla="*/ 0 h 26"/>
                  <a:gd name="T22" fmla="*/ 3 w 32"/>
                  <a:gd name="T23" fmla="*/ 0 h 26"/>
                  <a:gd name="T24" fmla="*/ 3 w 32"/>
                  <a:gd name="T25" fmla="*/ 0 h 26"/>
                  <a:gd name="T26" fmla="*/ 1 w 32"/>
                  <a:gd name="T27" fmla="*/ 5 h 26"/>
                  <a:gd name="T28" fmla="*/ 0 w 32"/>
                  <a:gd name="T29" fmla="*/ 7 h 26"/>
                  <a:gd name="T30" fmla="*/ 3 w 32"/>
                  <a:gd name="T31" fmla="*/ 11 h 26"/>
                  <a:gd name="T32" fmla="*/ 6 w 32"/>
                  <a:gd name="T33" fmla="*/ 11 h 26"/>
                  <a:gd name="T34" fmla="*/ 9 w 32"/>
                  <a:gd name="T35" fmla="*/ 9 h 26"/>
                  <a:gd name="T36" fmla="*/ 14 w 32"/>
                  <a:gd name="T37" fmla="*/ 13 h 26"/>
                  <a:gd name="T38" fmla="*/ 14 w 32"/>
                  <a:gd name="T39" fmla="*/ 14 h 26"/>
                  <a:gd name="T40" fmla="*/ 14 w 32"/>
                  <a:gd name="T41" fmla="*/ 14 h 26"/>
                  <a:gd name="T42" fmla="*/ 22 w 32"/>
                  <a:gd name="T43" fmla="*/ 17 h 26"/>
                  <a:gd name="T44" fmla="*/ 24 w 32"/>
                  <a:gd name="T45" fmla="*/ 23 h 26"/>
                  <a:gd name="T46" fmla="*/ 25 w 32"/>
                  <a:gd name="T47" fmla="*/ 25 h 26"/>
                  <a:gd name="T48" fmla="*/ 30 w 32"/>
                  <a:gd name="T49" fmla="*/ 26 h 26"/>
                  <a:gd name="T50" fmla="*/ 30 w 32"/>
                  <a:gd name="T51" fmla="*/ 26 h 26"/>
                  <a:gd name="T52" fmla="*/ 31 w 32"/>
                  <a:gd name="T53" fmla="*/ 23 h 26"/>
                  <a:gd name="T54" fmla="*/ 31 w 32"/>
                  <a:gd name="T55" fmla="*/ 21 h 26"/>
                  <a:gd name="T56" fmla="*/ 31 w 32"/>
                  <a:gd name="T57" fmla="*/ 21 h 26"/>
                  <a:gd name="T58" fmla="*/ 31 w 32"/>
                  <a:gd name="T59" fmla="*/ 19 h 26"/>
                  <a:gd name="T60" fmla="*/ 31 w 32"/>
                  <a:gd name="T61" fmla="*/ 18 h 26"/>
                  <a:gd name="T62" fmla="*/ 32 w 32"/>
                  <a:gd name="T63" fmla="*/ 17 h 26"/>
                  <a:gd name="T64" fmla="*/ 32 w 32"/>
                  <a:gd name="T65" fmla="*/ 16 h 26"/>
                  <a:gd name="T66" fmla="*/ 32 w 32"/>
                  <a:gd name="T67" fmla="*/ 15 h 26"/>
                  <a:gd name="T68" fmla="*/ 23 w 32"/>
                  <a:gd name="T6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6">
                    <a:moveTo>
                      <a:pt x="23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6" y="2"/>
                      <a:pt x="13" y="2"/>
                      <a:pt x="12" y="2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10"/>
                      <a:pt x="3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7" y="9"/>
                      <a:pt x="9" y="9"/>
                    </a:cubicBezTo>
                    <a:cubicBezTo>
                      <a:pt x="12" y="9"/>
                      <a:pt x="13" y="11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20" y="15"/>
                      <a:pt x="22" y="17"/>
                    </a:cubicBezTo>
                    <a:cubicBezTo>
                      <a:pt x="24" y="19"/>
                      <a:pt x="24" y="21"/>
                      <a:pt x="24" y="23"/>
                    </a:cubicBezTo>
                    <a:cubicBezTo>
                      <a:pt x="24" y="24"/>
                      <a:pt x="24" y="25"/>
                      <a:pt x="25" y="25"/>
                    </a:cubicBezTo>
                    <a:cubicBezTo>
                      <a:pt x="26" y="26"/>
                      <a:pt x="27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5"/>
                      <a:pt x="31" y="23"/>
                      <a:pt x="31" y="23"/>
                    </a:cubicBezTo>
                    <a:cubicBezTo>
                      <a:pt x="31" y="23"/>
                      <a:pt x="31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29" y="12"/>
                      <a:pt x="25" y="7"/>
                      <a:pt x="23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1" name="Freeform 2157"/>
              <p:cNvSpPr>
                <a:spLocks/>
              </p:cNvSpPr>
              <p:nvPr/>
            </p:nvSpPr>
            <p:spPr bwMode="auto">
              <a:xfrm>
                <a:off x="2629835" y="3881931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2" name="Freeform 2158"/>
              <p:cNvSpPr>
                <a:spLocks/>
              </p:cNvSpPr>
              <p:nvPr/>
            </p:nvSpPr>
            <p:spPr bwMode="auto">
              <a:xfrm>
                <a:off x="2603817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3" name="Freeform 2159"/>
              <p:cNvSpPr>
                <a:spLocks/>
              </p:cNvSpPr>
              <p:nvPr/>
            </p:nvSpPr>
            <p:spPr bwMode="auto">
              <a:xfrm>
                <a:off x="2605675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4" name="Freeform 2160"/>
              <p:cNvSpPr>
                <a:spLocks/>
              </p:cNvSpPr>
              <p:nvPr/>
            </p:nvSpPr>
            <p:spPr bwMode="auto">
              <a:xfrm>
                <a:off x="2635410" y="3881931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5" name="Freeform 2161"/>
              <p:cNvSpPr>
                <a:spLocks/>
              </p:cNvSpPr>
              <p:nvPr/>
            </p:nvSpPr>
            <p:spPr bwMode="auto">
              <a:xfrm>
                <a:off x="2657711" y="3901714"/>
                <a:ext cx="109645" cy="43164"/>
              </a:xfrm>
              <a:custGeom>
                <a:avLst/>
                <a:gdLst>
                  <a:gd name="T0" fmla="*/ 54 w 61"/>
                  <a:gd name="T1" fmla="*/ 9 h 25"/>
                  <a:gd name="T2" fmla="*/ 45 w 61"/>
                  <a:gd name="T3" fmla="*/ 3 h 25"/>
                  <a:gd name="T4" fmla="*/ 40 w 61"/>
                  <a:gd name="T5" fmla="*/ 2 h 25"/>
                  <a:gd name="T6" fmla="*/ 26 w 61"/>
                  <a:gd name="T7" fmla="*/ 7 h 25"/>
                  <a:gd name="T8" fmla="*/ 17 w 61"/>
                  <a:gd name="T9" fmla="*/ 11 h 25"/>
                  <a:gd name="T10" fmla="*/ 5 w 61"/>
                  <a:gd name="T11" fmla="*/ 7 h 25"/>
                  <a:gd name="T12" fmla="*/ 1 w 61"/>
                  <a:gd name="T13" fmla="*/ 4 h 25"/>
                  <a:gd name="T14" fmla="*/ 1 w 61"/>
                  <a:gd name="T15" fmla="*/ 5 h 25"/>
                  <a:gd name="T16" fmla="*/ 1 w 61"/>
                  <a:gd name="T17" fmla="*/ 5 h 25"/>
                  <a:gd name="T18" fmla="*/ 1 w 61"/>
                  <a:gd name="T19" fmla="*/ 6 h 25"/>
                  <a:gd name="T20" fmla="*/ 1 w 61"/>
                  <a:gd name="T21" fmla="*/ 6 h 25"/>
                  <a:gd name="T22" fmla="*/ 1 w 61"/>
                  <a:gd name="T23" fmla="*/ 7 h 25"/>
                  <a:gd name="T24" fmla="*/ 0 w 61"/>
                  <a:gd name="T25" fmla="*/ 12 h 25"/>
                  <a:gd name="T26" fmla="*/ 0 w 61"/>
                  <a:gd name="T27" fmla="*/ 12 h 25"/>
                  <a:gd name="T28" fmla="*/ 13 w 61"/>
                  <a:gd name="T29" fmla="*/ 19 h 25"/>
                  <a:gd name="T30" fmla="*/ 17 w 61"/>
                  <a:gd name="T31" fmla="*/ 21 h 25"/>
                  <a:gd name="T32" fmla="*/ 22 w 61"/>
                  <a:gd name="T33" fmla="*/ 25 h 25"/>
                  <a:gd name="T34" fmla="*/ 23 w 61"/>
                  <a:gd name="T35" fmla="*/ 25 h 25"/>
                  <a:gd name="T36" fmla="*/ 27 w 61"/>
                  <a:gd name="T37" fmla="*/ 23 h 25"/>
                  <a:gd name="T38" fmla="*/ 26 w 61"/>
                  <a:gd name="T39" fmla="*/ 21 h 25"/>
                  <a:gd name="T40" fmla="*/ 24 w 61"/>
                  <a:gd name="T41" fmla="*/ 18 h 25"/>
                  <a:gd name="T42" fmla="*/ 27 w 61"/>
                  <a:gd name="T43" fmla="*/ 13 h 25"/>
                  <a:gd name="T44" fmla="*/ 30 w 61"/>
                  <a:gd name="T45" fmla="*/ 11 h 25"/>
                  <a:gd name="T46" fmla="*/ 45 w 61"/>
                  <a:gd name="T47" fmla="*/ 6 h 25"/>
                  <a:gd name="T48" fmla="*/ 51 w 61"/>
                  <a:gd name="T49" fmla="*/ 11 h 25"/>
                  <a:gd name="T50" fmla="*/ 49 w 61"/>
                  <a:gd name="T51" fmla="*/ 17 h 25"/>
                  <a:gd name="T52" fmla="*/ 54 w 61"/>
                  <a:gd name="T53" fmla="*/ 24 h 25"/>
                  <a:gd name="T54" fmla="*/ 55 w 61"/>
                  <a:gd name="T55" fmla="*/ 24 h 25"/>
                  <a:gd name="T56" fmla="*/ 56 w 61"/>
                  <a:gd name="T57" fmla="*/ 23 h 25"/>
                  <a:gd name="T58" fmla="*/ 57 w 61"/>
                  <a:gd name="T59" fmla="*/ 21 h 25"/>
                  <a:gd name="T60" fmla="*/ 58 w 61"/>
                  <a:gd name="T61" fmla="*/ 21 h 25"/>
                  <a:gd name="T62" fmla="*/ 59 w 61"/>
                  <a:gd name="T63" fmla="*/ 20 h 25"/>
                  <a:gd name="T64" fmla="*/ 59 w 61"/>
                  <a:gd name="T65" fmla="*/ 19 h 25"/>
                  <a:gd name="T66" fmla="*/ 60 w 61"/>
                  <a:gd name="T67" fmla="*/ 18 h 25"/>
                  <a:gd name="T68" fmla="*/ 61 w 61"/>
                  <a:gd name="T69" fmla="*/ 18 h 25"/>
                  <a:gd name="T70" fmla="*/ 61 w 61"/>
                  <a:gd name="T71" fmla="*/ 18 h 25"/>
                  <a:gd name="T72" fmla="*/ 61 w 61"/>
                  <a:gd name="T73" fmla="*/ 18 h 25"/>
                  <a:gd name="T74" fmla="*/ 61 w 61"/>
                  <a:gd name="T75" fmla="*/ 18 h 25"/>
                  <a:gd name="T76" fmla="*/ 61 w 61"/>
                  <a:gd name="T77" fmla="*/ 17 h 25"/>
                  <a:gd name="T78" fmla="*/ 55 w 61"/>
                  <a:gd name="T79" fmla="*/ 10 h 25"/>
                  <a:gd name="T80" fmla="*/ 54 w 61"/>
                  <a:gd name="T8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5">
                    <a:moveTo>
                      <a:pt x="54" y="9"/>
                    </a:moveTo>
                    <a:cubicBezTo>
                      <a:pt x="52" y="5"/>
                      <a:pt x="48" y="4"/>
                      <a:pt x="45" y="3"/>
                    </a:cubicBezTo>
                    <a:cubicBezTo>
                      <a:pt x="43" y="3"/>
                      <a:pt x="41" y="2"/>
                      <a:pt x="40" y="2"/>
                    </a:cubicBezTo>
                    <a:cubicBezTo>
                      <a:pt x="36" y="0"/>
                      <a:pt x="31" y="2"/>
                      <a:pt x="26" y="7"/>
                    </a:cubicBezTo>
                    <a:cubicBezTo>
                      <a:pt x="23" y="10"/>
                      <a:pt x="20" y="11"/>
                      <a:pt x="17" y="11"/>
                    </a:cubicBezTo>
                    <a:cubicBezTo>
                      <a:pt x="13" y="11"/>
                      <a:pt x="8" y="9"/>
                      <a:pt x="5" y="7"/>
                    </a:cubicBezTo>
                    <a:cubicBezTo>
                      <a:pt x="4" y="7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10" y="15"/>
                      <a:pt x="13" y="19"/>
                    </a:cubicBezTo>
                    <a:cubicBezTo>
                      <a:pt x="15" y="21"/>
                      <a:pt x="16" y="21"/>
                      <a:pt x="17" y="21"/>
                    </a:cubicBezTo>
                    <a:cubicBezTo>
                      <a:pt x="19" y="22"/>
                      <a:pt x="20" y="22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4" y="25"/>
                      <a:pt x="27" y="24"/>
                      <a:pt x="27" y="23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5" y="21"/>
                      <a:pt x="24" y="19"/>
                      <a:pt x="24" y="18"/>
                    </a:cubicBezTo>
                    <a:cubicBezTo>
                      <a:pt x="23" y="15"/>
                      <a:pt x="26" y="14"/>
                      <a:pt x="27" y="13"/>
                    </a:cubicBezTo>
                    <a:cubicBezTo>
                      <a:pt x="29" y="12"/>
                      <a:pt x="29" y="12"/>
                      <a:pt x="30" y="11"/>
                    </a:cubicBezTo>
                    <a:cubicBezTo>
                      <a:pt x="31" y="6"/>
                      <a:pt x="41" y="4"/>
                      <a:pt x="45" y="6"/>
                    </a:cubicBezTo>
                    <a:cubicBezTo>
                      <a:pt x="48" y="7"/>
                      <a:pt x="50" y="9"/>
                      <a:pt x="51" y="11"/>
                    </a:cubicBezTo>
                    <a:cubicBezTo>
                      <a:pt x="51" y="13"/>
                      <a:pt x="51" y="15"/>
                      <a:pt x="49" y="17"/>
                    </a:cubicBezTo>
                    <a:cubicBezTo>
                      <a:pt x="48" y="17"/>
                      <a:pt x="49" y="19"/>
                      <a:pt x="54" y="24"/>
                    </a:cubicBezTo>
                    <a:cubicBezTo>
                      <a:pt x="54" y="24"/>
                      <a:pt x="54" y="24"/>
                      <a:pt x="55" y="24"/>
                    </a:cubicBezTo>
                    <a:cubicBezTo>
                      <a:pt x="55" y="23"/>
                      <a:pt x="55" y="23"/>
                      <a:pt x="56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7" y="21"/>
                      <a:pt x="58" y="21"/>
                    </a:cubicBezTo>
                    <a:cubicBezTo>
                      <a:pt x="58" y="20"/>
                      <a:pt x="58" y="20"/>
                      <a:pt x="59" y="20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0" y="19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7"/>
                      <a:pt x="61" y="17"/>
                    </a:cubicBezTo>
                    <a:cubicBezTo>
                      <a:pt x="59" y="16"/>
                      <a:pt x="57" y="13"/>
                      <a:pt x="55" y="10"/>
                    </a:cubicBez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6" name="Freeform 2162"/>
              <p:cNvSpPr>
                <a:spLocks/>
              </p:cNvSpPr>
              <p:nvPr/>
            </p:nvSpPr>
            <p:spPr bwMode="auto">
              <a:xfrm>
                <a:off x="2659569" y="3908908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7" name="Freeform 2163"/>
              <p:cNvSpPr>
                <a:spLocks/>
              </p:cNvSpPr>
              <p:nvPr/>
            </p:nvSpPr>
            <p:spPr bwMode="auto">
              <a:xfrm>
                <a:off x="2659569" y="391250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8" name="Freeform 2164"/>
              <p:cNvSpPr>
                <a:spLocks/>
              </p:cNvSpPr>
              <p:nvPr/>
            </p:nvSpPr>
            <p:spPr bwMode="auto">
              <a:xfrm>
                <a:off x="2659569" y="3910707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9" name="Freeform 2165"/>
              <p:cNvSpPr>
                <a:spLocks/>
              </p:cNvSpPr>
              <p:nvPr/>
            </p:nvSpPr>
            <p:spPr bwMode="auto">
              <a:xfrm>
                <a:off x="2657711" y="39232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0" name="Freeform 2166"/>
              <p:cNvSpPr>
                <a:spLocks/>
              </p:cNvSpPr>
              <p:nvPr/>
            </p:nvSpPr>
            <p:spPr bwMode="auto">
              <a:xfrm>
                <a:off x="2761781" y="3944878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1" name="Freeform 2167"/>
              <p:cNvSpPr>
                <a:spLocks/>
              </p:cNvSpPr>
              <p:nvPr/>
            </p:nvSpPr>
            <p:spPr bwMode="auto">
              <a:xfrm>
                <a:off x="2769214" y="39394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2" name="Freeform 2168"/>
              <p:cNvSpPr>
                <a:spLocks/>
              </p:cNvSpPr>
              <p:nvPr/>
            </p:nvSpPr>
            <p:spPr bwMode="auto">
              <a:xfrm>
                <a:off x="2765498" y="394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3" name="Freeform 2169"/>
              <p:cNvSpPr>
                <a:spLocks/>
              </p:cNvSpPr>
              <p:nvPr/>
            </p:nvSpPr>
            <p:spPr bwMode="auto">
              <a:xfrm>
                <a:off x="2772931" y="3934087"/>
                <a:ext cx="0" cy="179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4" name="Freeform 2170"/>
              <p:cNvSpPr>
                <a:spLocks/>
              </p:cNvSpPr>
              <p:nvPr/>
            </p:nvSpPr>
            <p:spPr bwMode="auto">
              <a:xfrm>
                <a:off x="2771073" y="3935886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5" name="Freeform 2171"/>
              <p:cNvSpPr>
                <a:spLocks/>
              </p:cNvSpPr>
              <p:nvPr/>
            </p:nvSpPr>
            <p:spPr bwMode="auto">
              <a:xfrm>
                <a:off x="2759922" y="3948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6" name="Freeform 2172"/>
              <p:cNvSpPr>
                <a:spLocks/>
              </p:cNvSpPr>
              <p:nvPr/>
            </p:nvSpPr>
            <p:spPr bwMode="auto">
              <a:xfrm>
                <a:off x="2665144" y="3631941"/>
                <a:ext cx="157964" cy="59350"/>
              </a:xfrm>
              <a:custGeom>
                <a:avLst/>
                <a:gdLst>
                  <a:gd name="T0" fmla="*/ 70 w 89"/>
                  <a:gd name="T1" fmla="*/ 23 h 34"/>
                  <a:gd name="T2" fmla="*/ 52 w 89"/>
                  <a:gd name="T3" fmla="*/ 16 h 34"/>
                  <a:gd name="T4" fmla="*/ 15 w 89"/>
                  <a:gd name="T5" fmla="*/ 1 h 34"/>
                  <a:gd name="T6" fmla="*/ 0 w 89"/>
                  <a:gd name="T7" fmla="*/ 1 h 34"/>
                  <a:gd name="T8" fmla="*/ 8 w 89"/>
                  <a:gd name="T9" fmla="*/ 9 h 34"/>
                  <a:gd name="T10" fmla="*/ 25 w 89"/>
                  <a:gd name="T11" fmla="*/ 11 h 34"/>
                  <a:gd name="T12" fmla="*/ 40 w 89"/>
                  <a:gd name="T13" fmla="*/ 18 h 34"/>
                  <a:gd name="T14" fmla="*/ 50 w 89"/>
                  <a:gd name="T15" fmla="*/ 24 h 34"/>
                  <a:gd name="T16" fmla="*/ 56 w 89"/>
                  <a:gd name="T17" fmla="*/ 28 h 34"/>
                  <a:gd name="T18" fmla="*/ 56 w 89"/>
                  <a:gd name="T19" fmla="*/ 32 h 34"/>
                  <a:gd name="T20" fmla="*/ 55 w 89"/>
                  <a:gd name="T21" fmla="*/ 33 h 34"/>
                  <a:gd name="T22" fmla="*/ 56 w 89"/>
                  <a:gd name="T23" fmla="*/ 33 h 34"/>
                  <a:gd name="T24" fmla="*/ 70 w 89"/>
                  <a:gd name="T25" fmla="*/ 34 h 34"/>
                  <a:gd name="T26" fmla="*/ 89 w 89"/>
                  <a:gd name="T27" fmla="*/ 33 h 34"/>
                  <a:gd name="T28" fmla="*/ 70 w 89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70" y="23"/>
                    </a:moveTo>
                    <a:cubicBezTo>
                      <a:pt x="67" y="23"/>
                      <a:pt x="60" y="20"/>
                      <a:pt x="52" y="16"/>
                    </a:cubicBezTo>
                    <a:cubicBezTo>
                      <a:pt x="41" y="11"/>
                      <a:pt x="28" y="4"/>
                      <a:pt x="15" y="1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5" y="2"/>
                      <a:pt x="8" y="6"/>
                      <a:pt x="8" y="9"/>
                    </a:cubicBezTo>
                    <a:cubicBezTo>
                      <a:pt x="8" y="9"/>
                      <a:pt x="10" y="11"/>
                      <a:pt x="25" y="11"/>
                    </a:cubicBezTo>
                    <a:cubicBezTo>
                      <a:pt x="32" y="12"/>
                      <a:pt x="36" y="15"/>
                      <a:pt x="40" y="18"/>
                    </a:cubicBezTo>
                    <a:cubicBezTo>
                      <a:pt x="43" y="21"/>
                      <a:pt x="45" y="23"/>
                      <a:pt x="50" y="24"/>
                    </a:cubicBezTo>
                    <a:cubicBezTo>
                      <a:pt x="53" y="25"/>
                      <a:pt x="55" y="26"/>
                      <a:pt x="56" y="28"/>
                    </a:cubicBezTo>
                    <a:cubicBezTo>
                      <a:pt x="57" y="29"/>
                      <a:pt x="56" y="31"/>
                      <a:pt x="56" y="32"/>
                    </a:cubicBezTo>
                    <a:cubicBezTo>
                      <a:pt x="56" y="32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6" y="33"/>
                    </a:cubicBezTo>
                    <a:cubicBezTo>
                      <a:pt x="57" y="34"/>
                      <a:pt x="63" y="34"/>
                      <a:pt x="70" y="34"/>
                    </a:cubicBezTo>
                    <a:cubicBezTo>
                      <a:pt x="80" y="34"/>
                      <a:pt x="87" y="33"/>
                      <a:pt x="89" y="33"/>
                    </a:cubicBezTo>
                    <a:cubicBezTo>
                      <a:pt x="87" y="30"/>
                      <a:pt x="76" y="23"/>
                      <a:pt x="70" y="2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7" name="Freeform 2173"/>
              <p:cNvSpPr>
                <a:spLocks/>
              </p:cNvSpPr>
              <p:nvPr/>
            </p:nvSpPr>
            <p:spPr bwMode="auto">
              <a:xfrm>
                <a:off x="2626118" y="3635538"/>
                <a:ext cx="29734" cy="17985"/>
              </a:xfrm>
              <a:custGeom>
                <a:avLst/>
                <a:gdLst>
                  <a:gd name="T0" fmla="*/ 0 w 17"/>
                  <a:gd name="T1" fmla="*/ 10 h 10"/>
                  <a:gd name="T2" fmla="*/ 0 w 17"/>
                  <a:gd name="T3" fmla="*/ 10 h 10"/>
                  <a:gd name="T4" fmla="*/ 14 w 17"/>
                  <a:gd name="T5" fmla="*/ 2 h 10"/>
                  <a:gd name="T6" fmla="*/ 16 w 17"/>
                  <a:gd name="T7" fmla="*/ 1 h 10"/>
                  <a:gd name="T8" fmla="*/ 17 w 17"/>
                  <a:gd name="T9" fmla="*/ 0 h 10"/>
                  <a:gd name="T10" fmla="*/ 0 w 1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10" y="5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8" y="3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8" name="Freeform 2174"/>
              <p:cNvSpPr>
                <a:spLocks/>
              </p:cNvSpPr>
              <p:nvPr/>
            </p:nvSpPr>
            <p:spPr bwMode="auto">
              <a:xfrm>
                <a:off x="2750630" y="3729060"/>
                <a:ext cx="31593" cy="7194"/>
              </a:xfrm>
              <a:custGeom>
                <a:avLst/>
                <a:gdLst>
                  <a:gd name="T0" fmla="*/ 18 w 18"/>
                  <a:gd name="T1" fmla="*/ 3 h 4"/>
                  <a:gd name="T2" fmla="*/ 1 w 18"/>
                  <a:gd name="T3" fmla="*/ 0 h 4"/>
                  <a:gd name="T4" fmla="*/ 0 w 18"/>
                  <a:gd name="T5" fmla="*/ 0 h 4"/>
                  <a:gd name="T6" fmla="*/ 15 w 18"/>
                  <a:gd name="T7" fmla="*/ 4 h 4"/>
                  <a:gd name="T8" fmla="*/ 18 w 1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cubicBezTo>
                      <a:pt x="15" y="2"/>
                      <a:pt x="8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10" y="4"/>
                      <a:pt x="15" y="4"/>
                    </a:cubicBezTo>
                    <a:cubicBezTo>
                      <a:pt x="16" y="4"/>
                      <a:pt x="17" y="4"/>
                      <a:pt x="18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9" name="Freeform 2175"/>
              <p:cNvSpPr>
                <a:spLocks/>
              </p:cNvSpPr>
              <p:nvPr/>
            </p:nvSpPr>
            <p:spPr bwMode="auto">
              <a:xfrm>
                <a:off x="2975496" y="3725463"/>
                <a:ext cx="27876" cy="8992"/>
              </a:xfrm>
              <a:custGeom>
                <a:avLst/>
                <a:gdLst>
                  <a:gd name="T0" fmla="*/ 0 w 15"/>
                  <a:gd name="T1" fmla="*/ 1 h 5"/>
                  <a:gd name="T2" fmla="*/ 0 w 15"/>
                  <a:gd name="T3" fmla="*/ 2 h 5"/>
                  <a:gd name="T4" fmla="*/ 7 w 15"/>
                  <a:gd name="T5" fmla="*/ 5 h 5"/>
                  <a:gd name="T6" fmla="*/ 15 w 15"/>
                  <a:gd name="T7" fmla="*/ 2 h 5"/>
                  <a:gd name="T8" fmla="*/ 5 w 15"/>
                  <a:gd name="T9" fmla="*/ 0 h 5"/>
                  <a:gd name="T10" fmla="*/ 0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5" y="5"/>
                      <a:pt x="7" y="5"/>
                    </a:cubicBezTo>
                    <a:cubicBezTo>
                      <a:pt x="10" y="5"/>
                      <a:pt x="14" y="3"/>
                      <a:pt x="15" y="2"/>
                    </a:cubicBezTo>
                    <a:cubicBezTo>
                      <a:pt x="14" y="2"/>
                      <a:pt x="10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0" name="Freeform 2178"/>
              <p:cNvSpPr>
                <a:spLocks/>
              </p:cNvSpPr>
              <p:nvPr/>
            </p:nvSpPr>
            <p:spPr bwMode="auto">
              <a:xfrm>
                <a:off x="1737805" y="3000673"/>
                <a:ext cx="115221" cy="61149"/>
              </a:xfrm>
              <a:custGeom>
                <a:avLst/>
                <a:gdLst>
                  <a:gd name="T0" fmla="*/ 62 w 65"/>
                  <a:gd name="T1" fmla="*/ 35 h 36"/>
                  <a:gd name="T2" fmla="*/ 63 w 65"/>
                  <a:gd name="T3" fmla="*/ 35 h 36"/>
                  <a:gd name="T4" fmla="*/ 63 w 65"/>
                  <a:gd name="T5" fmla="*/ 32 h 36"/>
                  <a:gd name="T6" fmla="*/ 56 w 65"/>
                  <a:gd name="T7" fmla="*/ 28 h 36"/>
                  <a:gd name="T8" fmla="*/ 43 w 65"/>
                  <a:gd name="T9" fmla="*/ 22 h 36"/>
                  <a:gd name="T10" fmla="*/ 30 w 65"/>
                  <a:gd name="T11" fmla="*/ 7 h 36"/>
                  <a:gd name="T12" fmla="*/ 15 w 65"/>
                  <a:gd name="T13" fmla="*/ 4 h 36"/>
                  <a:gd name="T14" fmla="*/ 4 w 65"/>
                  <a:gd name="T15" fmla="*/ 2 h 36"/>
                  <a:gd name="T16" fmla="*/ 7 w 65"/>
                  <a:gd name="T17" fmla="*/ 7 h 36"/>
                  <a:gd name="T18" fmla="*/ 12 w 65"/>
                  <a:gd name="T19" fmla="*/ 11 h 36"/>
                  <a:gd name="T20" fmla="*/ 20 w 65"/>
                  <a:gd name="T21" fmla="*/ 17 h 36"/>
                  <a:gd name="T22" fmla="*/ 28 w 65"/>
                  <a:gd name="T23" fmla="*/ 22 h 36"/>
                  <a:gd name="T24" fmla="*/ 34 w 65"/>
                  <a:gd name="T25" fmla="*/ 28 h 36"/>
                  <a:gd name="T26" fmla="*/ 39 w 65"/>
                  <a:gd name="T27" fmla="*/ 30 h 36"/>
                  <a:gd name="T28" fmla="*/ 43 w 65"/>
                  <a:gd name="T29" fmla="*/ 35 h 36"/>
                  <a:gd name="T30" fmla="*/ 45 w 65"/>
                  <a:gd name="T31" fmla="*/ 35 h 36"/>
                  <a:gd name="T32" fmla="*/ 62 w 65"/>
                  <a:gd name="T3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36">
                    <a:moveTo>
                      <a:pt x="62" y="35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3"/>
                      <a:pt x="63" y="32"/>
                    </a:cubicBezTo>
                    <a:cubicBezTo>
                      <a:pt x="65" y="29"/>
                      <a:pt x="60" y="31"/>
                      <a:pt x="56" y="28"/>
                    </a:cubicBezTo>
                    <a:cubicBezTo>
                      <a:pt x="53" y="24"/>
                      <a:pt x="45" y="25"/>
                      <a:pt x="43" y="22"/>
                    </a:cubicBezTo>
                    <a:cubicBezTo>
                      <a:pt x="42" y="18"/>
                      <a:pt x="34" y="7"/>
                      <a:pt x="30" y="7"/>
                    </a:cubicBezTo>
                    <a:cubicBezTo>
                      <a:pt x="26" y="7"/>
                      <a:pt x="20" y="7"/>
                      <a:pt x="15" y="4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4"/>
                      <a:pt x="7" y="5"/>
                      <a:pt x="7" y="7"/>
                    </a:cubicBezTo>
                    <a:cubicBezTo>
                      <a:pt x="7" y="10"/>
                      <a:pt x="9" y="11"/>
                      <a:pt x="12" y="11"/>
                    </a:cubicBezTo>
                    <a:cubicBezTo>
                      <a:pt x="15" y="10"/>
                      <a:pt x="17" y="16"/>
                      <a:pt x="20" y="17"/>
                    </a:cubicBezTo>
                    <a:cubicBezTo>
                      <a:pt x="23" y="17"/>
                      <a:pt x="24" y="22"/>
                      <a:pt x="28" y="22"/>
                    </a:cubicBezTo>
                    <a:cubicBezTo>
                      <a:pt x="31" y="22"/>
                      <a:pt x="32" y="26"/>
                      <a:pt x="34" y="28"/>
                    </a:cubicBezTo>
                    <a:cubicBezTo>
                      <a:pt x="35" y="30"/>
                      <a:pt x="39" y="28"/>
                      <a:pt x="39" y="30"/>
                    </a:cubicBezTo>
                    <a:cubicBezTo>
                      <a:pt x="39" y="32"/>
                      <a:pt x="41" y="33"/>
                      <a:pt x="43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2" y="36"/>
                      <a:pt x="58" y="36"/>
                      <a:pt x="62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1" name="Freeform 2179"/>
              <p:cNvSpPr>
                <a:spLocks/>
              </p:cNvSpPr>
              <p:nvPr/>
            </p:nvSpPr>
            <p:spPr bwMode="auto">
              <a:xfrm>
                <a:off x="2217271" y="2166175"/>
                <a:ext cx="156105" cy="86327"/>
              </a:xfrm>
              <a:custGeom>
                <a:avLst/>
                <a:gdLst>
                  <a:gd name="T0" fmla="*/ 69 w 88"/>
                  <a:gd name="T1" fmla="*/ 8 h 50"/>
                  <a:gd name="T2" fmla="*/ 48 w 88"/>
                  <a:gd name="T3" fmla="*/ 4 h 50"/>
                  <a:gd name="T4" fmla="*/ 52 w 88"/>
                  <a:gd name="T5" fmla="*/ 17 h 50"/>
                  <a:gd name="T6" fmla="*/ 39 w 88"/>
                  <a:gd name="T7" fmla="*/ 13 h 50"/>
                  <a:gd name="T8" fmla="*/ 35 w 88"/>
                  <a:gd name="T9" fmla="*/ 21 h 50"/>
                  <a:gd name="T10" fmla="*/ 28 w 88"/>
                  <a:gd name="T11" fmla="*/ 22 h 50"/>
                  <a:gd name="T12" fmla="*/ 9 w 88"/>
                  <a:gd name="T13" fmla="*/ 5 h 50"/>
                  <a:gd name="T14" fmla="*/ 8 w 88"/>
                  <a:gd name="T15" fmla="*/ 19 h 50"/>
                  <a:gd name="T16" fmla="*/ 26 w 88"/>
                  <a:gd name="T17" fmla="*/ 31 h 50"/>
                  <a:gd name="T18" fmla="*/ 53 w 88"/>
                  <a:gd name="T19" fmla="*/ 31 h 50"/>
                  <a:gd name="T20" fmla="*/ 50 w 88"/>
                  <a:gd name="T21" fmla="*/ 45 h 50"/>
                  <a:gd name="T22" fmla="*/ 74 w 88"/>
                  <a:gd name="T23" fmla="*/ 46 h 50"/>
                  <a:gd name="T24" fmla="*/ 83 w 88"/>
                  <a:gd name="T25" fmla="*/ 37 h 50"/>
                  <a:gd name="T26" fmla="*/ 82 w 88"/>
                  <a:gd name="T27" fmla="*/ 25 h 50"/>
                  <a:gd name="T28" fmla="*/ 69 w 88"/>
                  <a:gd name="T29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50">
                    <a:moveTo>
                      <a:pt x="69" y="8"/>
                    </a:moveTo>
                    <a:cubicBezTo>
                      <a:pt x="69" y="13"/>
                      <a:pt x="57" y="7"/>
                      <a:pt x="48" y="4"/>
                    </a:cubicBezTo>
                    <a:cubicBezTo>
                      <a:pt x="39" y="0"/>
                      <a:pt x="45" y="11"/>
                      <a:pt x="52" y="17"/>
                    </a:cubicBezTo>
                    <a:cubicBezTo>
                      <a:pt x="59" y="23"/>
                      <a:pt x="48" y="20"/>
                      <a:pt x="39" y="13"/>
                    </a:cubicBezTo>
                    <a:cubicBezTo>
                      <a:pt x="29" y="7"/>
                      <a:pt x="30" y="18"/>
                      <a:pt x="35" y="21"/>
                    </a:cubicBezTo>
                    <a:cubicBezTo>
                      <a:pt x="39" y="25"/>
                      <a:pt x="34" y="30"/>
                      <a:pt x="28" y="22"/>
                    </a:cubicBezTo>
                    <a:cubicBezTo>
                      <a:pt x="22" y="14"/>
                      <a:pt x="19" y="5"/>
                      <a:pt x="9" y="5"/>
                    </a:cubicBezTo>
                    <a:cubicBezTo>
                      <a:pt x="0" y="4"/>
                      <a:pt x="4" y="14"/>
                      <a:pt x="8" y="19"/>
                    </a:cubicBezTo>
                    <a:cubicBezTo>
                      <a:pt x="13" y="25"/>
                      <a:pt x="18" y="27"/>
                      <a:pt x="26" y="31"/>
                    </a:cubicBezTo>
                    <a:cubicBezTo>
                      <a:pt x="34" y="36"/>
                      <a:pt x="47" y="29"/>
                      <a:pt x="53" y="31"/>
                    </a:cubicBezTo>
                    <a:cubicBezTo>
                      <a:pt x="59" y="32"/>
                      <a:pt x="46" y="40"/>
                      <a:pt x="50" y="45"/>
                    </a:cubicBezTo>
                    <a:cubicBezTo>
                      <a:pt x="54" y="50"/>
                      <a:pt x="65" y="46"/>
                      <a:pt x="74" y="46"/>
                    </a:cubicBezTo>
                    <a:cubicBezTo>
                      <a:pt x="82" y="45"/>
                      <a:pt x="78" y="40"/>
                      <a:pt x="83" y="37"/>
                    </a:cubicBezTo>
                    <a:cubicBezTo>
                      <a:pt x="88" y="33"/>
                      <a:pt x="78" y="34"/>
                      <a:pt x="82" y="25"/>
                    </a:cubicBezTo>
                    <a:cubicBezTo>
                      <a:pt x="86" y="17"/>
                      <a:pt x="70" y="3"/>
                      <a:pt x="6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2" name="Freeform 2180"/>
              <p:cNvSpPr>
                <a:spLocks/>
              </p:cNvSpPr>
              <p:nvPr/>
            </p:nvSpPr>
            <p:spPr bwMode="auto">
              <a:xfrm>
                <a:off x="2302757" y="2027691"/>
                <a:ext cx="42743" cy="28776"/>
              </a:xfrm>
              <a:custGeom>
                <a:avLst/>
                <a:gdLst>
                  <a:gd name="T0" fmla="*/ 21 w 25"/>
                  <a:gd name="T1" fmla="*/ 11 h 17"/>
                  <a:gd name="T2" fmla="*/ 6 w 25"/>
                  <a:gd name="T3" fmla="*/ 5 h 17"/>
                  <a:gd name="T4" fmla="*/ 21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1" y="11"/>
                    </a:moveTo>
                    <a:cubicBezTo>
                      <a:pt x="25" y="5"/>
                      <a:pt x="0" y="0"/>
                      <a:pt x="6" y="5"/>
                    </a:cubicBezTo>
                    <a:cubicBezTo>
                      <a:pt x="10" y="8"/>
                      <a:pt x="18" y="17"/>
                      <a:pt x="2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3" name="Freeform 2181"/>
              <p:cNvSpPr>
                <a:spLocks/>
              </p:cNvSpPr>
              <p:nvPr/>
            </p:nvSpPr>
            <p:spPr bwMode="auto">
              <a:xfrm>
                <a:off x="2566649" y="2563640"/>
                <a:ext cx="139380" cy="91723"/>
              </a:xfrm>
              <a:custGeom>
                <a:avLst/>
                <a:gdLst>
                  <a:gd name="T0" fmla="*/ 78 w 79"/>
                  <a:gd name="T1" fmla="*/ 42 h 53"/>
                  <a:gd name="T2" fmla="*/ 62 w 79"/>
                  <a:gd name="T3" fmla="*/ 29 h 53"/>
                  <a:gd name="T4" fmla="*/ 40 w 79"/>
                  <a:gd name="T5" fmla="*/ 16 h 53"/>
                  <a:gd name="T6" fmla="*/ 26 w 79"/>
                  <a:gd name="T7" fmla="*/ 6 h 53"/>
                  <a:gd name="T8" fmla="*/ 14 w 79"/>
                  <a:gd name="T9" fmla="*/ 13 h 53"/>
                  <a:gd name="T10" fmla="*/ 11 w 79"/>
                  <a:gd name="T11" fmla="*/ 29 h 53"/>
                  <a:gd name="T12" fmla="*/ 1 w 79"/>
                  <a:gd name="T13" fmla="*/ 44 h 53"/>
                  <a:gd name="T14" fmla="*/ 15 w 79"/>
                  <a:gd name="T15" fmla="*/ 43 h 53"/>
                  <a:gd name="T16" fmla="*/ 21 w 79"/>
                  <a:gd name="T17" fmla="*/ 52 h 53"/>
                  <a:gd name="T18" fmla="*/ 40 w 79"/>
                  <a:gd name="T19" fmla="*/ 42 h 53"/>
                  <a:gd name="T20" fmla="*/ 55 w 79"/>
                  <a:gd name="T21" fmla="*/ 41 h 53"/>
                  <a:gd name="T22" fmla="*/ 78 w 79"/>
                  <a:gd name="T23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3">
                    <a:moveTo>
                      <a:pt x="78" y="42"/>
                    </a:moveTo>
                    <a:cubicBezTo>
                      <a:pt x="79" y="37"/>
                      <a:pt x="61" y="35"/>
                      <a:pt x="62" y="29"/>
                    </a:cubicBezTo>
                    <a:cubicBezTo>
                      <a:pt x="63" y="24"/>
                      <a:pt x="46" y="19"/>
                      <a:pt x="40" y="16"/>
                    </a:cubicBezTo>
                    <a:cubicBezTo>
                      <a:pt x="35" y="13"/>
                      <a:pt x="26" y="12"/>
                      <a:pt x="26" y="6"/>
                    </a:cubicBezTo>
                    <a:cubicBezTo>
                      <a:pt x="26" y="0"/>
                      <a:pt x="14" y="4"/>
                      <a:pt x="14" y="13"/>
                    </a:cubicBezTo>
                    <a:cubicBezTo>
                      <a:pt x="13" y="22"/>
                      <a:pt x="8" y="20"/>
                      <a:pt x="11" y="29"/>
                    </a:cubicBezTo>
                    <a:cubicBezTo>
                      <a:pt x="13" y="37"/>
                      <a:pt x="0" y="39"/>
                      <a:pt x="1" y="44"/>
                    </a:cubicBezTo>
                    <a:cubicBezTo>
                      <a:pt x="3" y="48"/>
                      <a:pt x="9" y="43"/>
                      <a:pt x="15" y="43"/>
                    </a:cubicBezTo>
                    <a:cubicBezTo>
                      <a:pt x="21" y="43"/>
                      <a:pt x="14" y="52"/>
                      <a:pt x="21" y="52"/>
                    </a:cubicBezTo>
                    <a:cubicBezTo>
                      <a:pt x="27" y="53"/>
                      <a:pt x="38" y="46"/>
                      <a:pt x="40" y="42"/>
                    </a:cubicBezTo>
                    <a:cubicBezTo>
                      <a:pt x="43" y="38"/>
                      <a:pt x="48" y="36"/>
                      <a:pt x="55" y="41"/>
                    </a:cubicBezTo>
                    <a:cubicBezTo>
                      <a:pt x="62" y="46"/>
                      <a:pt x="77" y="47"/>
                      <a:pt x="78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4" name="Freeform 2182"/>
              <p:cNvSpPr>
                <a:spLocks/>
              </p:cNvSpPr>
              <p:nvPr/>
            </p:nvSpPr>
            <p:spPr bwMode="auto">
              <a:xfrm>
                <a:off x="2622401" y="2655363"/>
                <a:ext cx="53893" cy="35970"/>
              </a:xfrm>
              <a:custGeom>
                <a:avLst/>
                <a:gdLst>
                  <a:gd name="T0" fmla="*/ 10 w 30"/>
                  <a:gd name="T1" fmla="*/ 16 h 21"/>
                  <a:gd name="T2" fmla="*/ 29 w 30"/>
                  <a:gd name="T3" fmla="*/ 4 h 21"/>
                  <a:gd name="T4" fmla="*/ 10 w 30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10" y="16"/>
                    </a:moveTo>
                    <a:cubicBezTo>
                      <a:pt x="18" y="21"/>
                      <a:pt x="30" y="8"/>
                      <a:pt x="29" y="4"/>
                    </a:cubicBezTo>
                    <a:cubicBezTo>
                      <a:pt x="28" y="0"/>
                      <a:pt x="0" y="10"/>
                      <a:pt x="10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5" name="Freeform 2183"/>
              <p:cNvSpPr>
                <a:spLocks/>
              </p:cNvSpPr>
              <p:nvPr/>
            </p:nvSpPr>
            <p:spPr bwMode="auto">
              <a:xfrm>
                <a:off x="2371518" y="2214734"/>
                <a:ext cx="83628" cy="46761"/>
              </a:xfrm>
              <a:custGeom>
                <a:avLst/>
                <a:gdLst>
                  <a:gd name="T0" fmla="*/ 38 w 47"/>
                  <a:gd name="T1" fmla="*/ 26 h 27"/>
                  <a:gd name="T2" fmla="*/ 33 w 47"/>
                  <a:gd name="T3" fmla="*/ 7 h 27"/>
                  <a:gd name="T4" fmla="*/ 4 w 47"/>
                  <a:gd name="T5" fmla="*/ 18 h 27"/>
                  <a:gd name="T6" fmla="*/ 38 w 47"/>
                  <a:gd name="T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38" y="26"/>
                    </a:moveTo>
                    <a:cubicBezTo>
                      <a:pt x="47" y="26"/>
                      <a:pt x="43" y="15"/>
                      <a:pt x="33" y="7"/>
                    </a:cubicBezTo>
                    <a:cubicBezTo>
                      <a:pt x="23" y="0"/>
                      <a:pt x="0" y="15"/>
                      <a:pt x="4" y="18"/>
                    </a:cubicBezTo>
                    <a:cubicBezTo>
                      <a:pt x="9" y="22"/>
                      <a:pt x="29" y="27"/>
                      <a:pt x="38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6" name="Freeform 2184"/>
              <p:cNvSpPr>
                <a:spLocks/>
              </p:cNvSpPr>
              <p:nvPr/>
            </p:nvSpPr>
            <p:spPr bwMode="auto">
              <a:xfrm>
                <a:off x="2371518" y="2162578"/>
                <a:ext cx="351237" cy="104312"/>
              </a:xfrm>
              <a:custGeom>
                <a:avLst/>
                <a:gdLst>
                  <a:gd name="T0" fmla="*/ 56 w 198"/>
                  <a:gd name="T1" fmla="*/ 47 h 61"/>
                  <a:gd name="T2" fmla="*/ 69 w 198"/>
                  <a:gd name="T3" fmla="*/ 54 h 61"/>
                  <a:gd name="T4" fmla="*/ 87 w 198"/>
                  <a:gd name="T5" fmla="*/ 57 h 61"/>
                  <a:gd name="T6" fmla="*/ 95 w 198"/>
                  <a:gd name="T7" fmla="*/ 53 h 61"/>
                  <a:gd name="T8" fmla="*/ 133 w 198"/>
                  <a:gd name="T9" fmla="*/ 60 h 61"/>
                  <a:gd name="T10" fmla="*/ 158 w 198"/>
                  <a:gd name="T11" fmla="*/ 54 h 61"/>
                  <a:gd name="T12" fmla="*/ 188 w 198"/>
                  <a:gd name="T13" fmla="*/ 57 h 61"/>
                  <a:gd name="T14" fmla="*/ 198 w 198"/>
                  <a:gd name="T15" fmla="*/ 39 h 61"/>
                  <a:gd name="T16" fmla="*/ 134 w 198"/>
                  <a:gd name="T17" fmla="*/ 34 h 61"/>
                  <a:gd name="T18" fmla="*/ 102 w 198"/>
                  <a:gd name="T19" fmla="*/ 36 h 61"/>
                  <a:gd name="T20" fmla="*/ 84 w 198"/>
                  <a:gd name="T21" fmla="*/ 30 h 61"/>
                  <a:gd name="T22" fmla="*/ 87 w 198"/>
                  <a:gd name="T23" fmla="*/ 20 h 61"/>
                  <a:gd name="T24" fmla="*/ 57 w 198"/>
                  <a:gd name="T25" fmla="*/ 11 h 61"/>
                  <a:gd name="T26" fmla="*/ 33 w 198"/>
                  <a:gd name="T27" fmla="*/ 4 h 61"/>
                  <a:gd name="T28" fmla="*/ 5 w 198"/>
                  <a:gd name="T29" fmla="*/ 8 h 61"/>
                  <a:gd name="T30" fmla="*/ 40 w 198"/>
                  <a:gd name="T31" fmla="*/ 18 h 61"/>
                  <a:gd name="T32" fmla="*/ 55 w 198"/>
                  <a:gd name="T33" fmla="*/ 30 h 61"/>
                  <a:gd name="T34" fmla="*/ 56 w 198"/>
                  <a:gd name="T35" fmla="*/ 4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61">
                    <a:moveTo>
                      <a:pt x="56" y="47"/>
                    </a:moveTo>
                    <a:cubicBezTo>
                      <a:pt x="59" y="57"/>
                      <a:pt x="63" y="50"/>
                      <a:pt x="69" y="54"/>
                    </a:cubicBezTo>
                    <a:cubicBezTo>
                      <a:pt x="74" y="58"/>
                      <a:pt x="83" y="61"/>
                      <a:pt x="87" y="57"/>
                    </a:cubicBezTo>
                    <a:cubicBezTo>
                      <a:pt x="92" y="53"/>
                      <a:pt x="94" y="50"/>
                      <a:pt x="95" y="53"/>
                    </a:cubicBezTo>
                    <a:cubicBezTo>
                      <a:pt x="98" y="59"/>
                      <a:pt x="109" y="60"/>
                      <a:pt x="133" y="60"/>
                    </a:cubicBezTo>
                    <a:cubicBezTo>
                      <a:pt x="157" y="61"/>
                      <a:pt x="151" y="50"/>
                      <a:pt x="158" y="54"/>
                    </a:cubicBezTo>
                    <a:cubicBezTo>
                      <a:pt x="165" y="58"/>
                      <a:pt x="181" y="58"/>
                      <a:pt x="188" y="57"/>
                    </a:cubicBezTo>
                    <a:cubicBezTo>
                      <a:pt x="195" y="55"/>
                      <a:pt x="198" y="44"/>
                      <a:pt x="198" y="39"/>
                    </a:cubicBezTo>
                    <a:cubicBezTo>
                      <a:pt x="197" y="33"/>
                      <a:pt x="144" y="29"/>
                      <a:pt x="134" y="34"/>
                    </a:cubicBezTo>
                    <a:cubicBezTo>
                      <a:pt x="125" y="40"/>
                      <a:pt x="110" y="32"/>
                      <a:pt x="102" y="36"/>
                    </a:cubicBezTo>
                    <a:cubicBezTo>
                      <a:pt x="95" y="40"/>
                      <a:pt x="97" y="31"/>
                      <a:pt x="84" y="30"/>
                    </a:cubicBezTo>
                    <a:cubicBezTo>
                      <a:pt x="70" y="30"/>
                      <a:pt x="85" y="23"/>
                      <a:pt x="87" y="20"/>
                    </a:cubicBezTo>
                    <a:cubicBezTo>
                      <a:pt x="90" y="17"/>
                      <a:pt x="67" y="9"/>
                      <a:pt x="57" y="11"/>
                    </a:cubicBezTo>
                    <a:cubicBezTo>
                      <a:pt x="48" y="13"/>
                      <a:pt x="42" y="8"/>
                      <a:pt x="33" y="4"/>
                    </a:cubicBezTo>
                    <a:cubicBezTo>
                      <a:pt x="24" y="0"/>
                      <a:pt x="0" y="1"/>
                      <a:pt x="5" y="8"/>
                    </a:cubicBezTo>
                    <a:cubicBezTo>
                      <a:pt x="8" y="13"/>
                      <a:pt x="37" y="23"/>
                      <a:pt x="40" y="18"/>
                    </a:cubicBezTo>
                    <a:cubicBezTo>
                      <a:pt x="43" y="13"/>
                      <a:pt x="51" y="24"/>
                      <a:pt x="55" y="30"/>
                    </a:cubicBezTo>
                    <a:cubicBezTo>
                      <a:pt x="60" y="35"/>
                      <a:pt x="52" y="37"/>
                      <a:pt x="56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7" name="Freeform 2185"/>
              <p:cNvSpPr>
                <a:spLocks/>
              </p:cNvSpPr>
              <p:nvPr/>
            </p:nvSpPr>
            <p:spPr bwMode="auto">
              <a:xfrm>
                <a:off x="1923644" y="2288472"/>
                <a:ext cx="371679" cy="192438"/>
              </a:xfrm>
              <a:custGeom>
                <a:avLst/>
                <a:gdLst>
                  <a:gd name="T0" fmla="*/ 193 w 209"/>
                  <a:gd name="T1" fmla="*/ 85 h 112"/>
                  <a:gd name="T2" fmla="*/ 209 w 209"/>
                  <a:gd name="T3" fmla="*/ 85 h 112"/>
                  <a:gd name="T4" fmla="*/ 189 w 209"/>
                  <a:gd name="T5" fmla="*/ 70 h 112"/>
                  <a:gd name="T6" fmla="*/ 171 w 209"/>
                  <a:gd name="T7" fmla="*/ 61 h 112"/>
                  <a:gd name="T8" fmla="*/ 166 w 209"/>
                  <a:gd name="T9" fmla="*/ 45 h 112"/>
                  <a:gd name="T10" fmla="*/ 162 w 209"/>
                  <a:gd name="T11" fmla="*/ 19 h 112"/>
                  <a:gd name="T12" fmla="*/ 163 w 209"/>
                  <a:gd name="T13" fmla="*/ 3 h 112"/>
                  <a:gd name="T14" fmla="*/ 141 w 209"/>
                  <a:gd name="T15" fmla="*/ 8 h 112"/>
                  <a:gd name="T16" fmla="*/ 155 w 209"/>
                  <a:gd name="T17" fmla="*/ 20 h 112"/>
                  <a:gd name="T18" fmla="*/ 140 w 209"/>
                  <a:gd name="T19" fmla="*/ 14 h 112"/>
                  <a:gd name="T20" fmla="*/ 128 w 209"/>
                  <a:gd name="T21" fmla="*/ 14 h 112"/>
                  <a:gd name="T22" fmla="*/ 135 w 209"/>
                  <a:gd name="T23" fmla="*/ 42 h 112"/>
                  <a:gd name="T24" fmla="*/ 128 w 209"/>
                  <a:gd name="T25" fmla="*/ 48 h 112"/>
                  <a:gd name="T26" fmla="*/ 120 w 209"/>
                  <a:gd name="T27" fmla="*/ 28 h 112"/>
                  <a:gd name="T28" fmla="*/ 99 w 209"/>
                  <a:gd name="T29" fmla="*/ 20 h 112"/>
                  <a:gd name="T30" fmla="*/ 107 w 209"/>
                  <a:gd name="T31" fmla="*/ 30 h 112"/>
                  <a:gd name="T32" fmla="*/ 94 w 209"/>
                  <a:gd name="T33" fmla="*/ 31 h 112"/>
                  <a:gd name="T34" fmla="*/ 91 w 209"/>
                  <a:gd name="T35" fmla="*/ 28 h 112"/>
                  <a:gd name="T36" fmla="*/ 73 w 209"/>
                  <a:gd name="T37" fmla="*/ 19 h 112"/>
                  <a:gd name="T38" fmla="*/ 65 w 209"/>
                  <a:gd name="T39" fmla="*/ 30 h 112"/>
                  <a:gd name="T40" fmla="*/ 57 w 209"/>
                  <a:gd name="T41" fmla="*/ 26 h 112"/>
                  <a:gd name="T42" fmla="*/ 59 w 209"/>
                  <a:gd name="T43" fmla="*/ 13 h 112"/>
                  <a:gd name="T44" fmla="*/ 30 w 209"/>
                  <a:gd name="T45" fmla="*/ 20 h 112"/>
                  <a:gd name="T46" fmla="*/ 10 w 209"/>
                  <a:gd name="T47" fmla="*/ 32 h 112"/>
                  <a:gd name="T48" fmla="*/ 6 w 209"/>
                  <a:gd name="T49" fmla="*/ 40 h 112"/>
                  <a:gd name="T50" fmla="*/ 12 w 209"/>
                  <a:gd name="T51" fmla="*/ 49 h 112"/>
                  <a:gd name="T52" fmla="*/ 16 w 209"/>
                  <a:gd name="T53" fmla="*/ 55 h 112"/>
                  <a:gd name="T54" fmla="*/ 43 w 209"/>
                  <a:gd name="T55" fmla="*/ 51 h 112"/>
                  <a:gd name="T56" fmla="*/ 13 w 209"/>
                  <a:gd name="T57" fmla="*/ 63 h 112"/>
                  <a:gd name="T58" fmla="*/ 46 w 209"/>
                  <a:gd name="T59" fmla="*/ 70 h 112"/>
                  <a:gd name="T60" fmla="*/ 85 w 209"/>
                  <a:gd name="T61" fmla="*/ 75 h 112"/>
                  <a:gd name="T62" fmla="*/ 56 w 209"/>
                  <a:gd name="T63" fmla="*/ 77 h 112"/>
                  <a:gd name="T64" fmla="*/ 23 w 209"/>
                  <a:gd name="T65" fmla="*/ 85 h 112"/>
                  <a:gd name="T66" fmla="*/ 38 w 209"/>
                  <a:gd name="T67" fmla="*/ 95 h 112"/>
                  <a:gd name="T68" fmla="*/ 64 w 209"/>
                  <a:gd name="T69" fmla="*/ 101 h 112"/>
                  <a:gd name="T70" fmla="*/ 89 w 209"/>
                  <a:gd name="T71" fmla="*/ 112 h 112"/>
                  <a:gd name="T72" fmla="*/ 123 w 209"/>
                  <a:gd name="T73" fmla="*/ 104 h 112"/>
                  <a:gd name="T74" fmla="*/ 139 w 209"/>
                  <a:gd name="T75" fmla="*/ 97 h 112"/>
                  <a:gd name="T76" fmla="*/ 148 w 209"/>
                  <a:gd name="T77" fmla="*/ 98 h 112"/>
                  <a:gd name="T78" fmla="*/ 162 w 209"/>
                  <a:gd name="T79" fmla="*/ 103 h 112"/>
                  <a:gd name="T80" fmla="*/ 198 w 209"/>
                  <a:gd name="T81" fmla="*/ 103 h 112"/>
                  <a:gd name="T82" fmla="*/ 190 w 209"/>
                  <a:gd name="T83" fmla="*/ 93 h 112"/>
                  <a:gd name="T84" fmla="*/ 182 w 209"/>
                  <a:gd name="T85" fmla="*/ 93 h 112"/>
                  <a:gd name="T86" fmla="*/ 193 w 209"/>
                  <a:gd name="T8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9" h="112">
                    <a:moveTo>
                      <a:pt x="193" y="85"/>
                    </a:moveTo>
                    <a:cubicBezTo>
                      <a:pt x="196" y="82"/>
                      <a:pt x="208" y="92"/>
                      <a:pt x="209" y="85"/>
                    </a:cubicBezTo>
                    <a:cubicBezTo>
                      <a:pt x="209" y="77"/>
                      <a:pt x="195" y="74"/>
                      <a:pt x="189" y="70"/>
                    </a:cubicBezTo>
                    <a:cubicBezTo>
                      <a:pt x="183" y="66"/>
                      <a:pt x="180" y="68"/>
                      <a:pt x="171" y="61"/>
                    </a:cubicBezTo>
                    <a:cubicBezTo>
                      <a:pt x="161" y="54"/>
                      <a:pt x="173" y="50"/>
                      <a:pt x="166" y="45"/>
                    </a:cubicBezTo>
                    <a:cubicBezTo>
                      <a:pt x="159" y="39"/>
                      <a:pt x="157" y="24"/>
                      <a:pt x="162" y="19"/>
                    </a:cubicBezTo>
                    <a:cubicBezTo>
                      <a:pt x="167" y="14"/>
                      <a:pt x="172" y="7"/>
                      <a:pt x="163" y="3"/>
                    </a:cubicBezTo>
                    <a:cubicBezTo>
                      <a:pt x="154" y="0"/>
                      <a:pt x="140" y="6"/>
                      <a:pt x="141" y="8"/>
                    </a:cubicBezTo>
                    <a:cubicBezTo>
                      <a:pt x="143" y="10"/>
                      <a:pt x="155" y="17"/>
                      <a:pt x="155" y="20"/>
                    </a:cubicBezTo>
                    <a:cubicBezTo>
                      <a:pt x="155" y="23"/>
                      <a:pt x="144" y="12"/>
                      <a:pt x="140" y="14"/>
                    </a:cubicBezTo>
                    <a:cubicBezTo>
                      <a:pt x="136" y="17"/>
                      <a:pt x="131" y="9"/>
                      <a:pt x="128" y="14"/>
                    </a:cubicBezTo>
                    <a:cubicBezTo>
                      <a:pt x="124" y="19"/>
                      <a:pt x="132" y="37"/>
                      <a:pt x="135" y="42"/>
                    </a:cubicBezTo>
                    <a:cubicBezTo>
                      <a:pt x="138" y="47"/>
                      <a:pt x="132" y="47"/>
                      <a:pt x="128" y="48"/>
                    </a:cubicBezTo>
                    <a:cubicBezTo>
                      <a:pt x="124" y="49"/>
                      <a:pt x="124" y="34"/>
                      <a:pt x="120" y="28"/>
                    </a:cubicBezTo>
                    <a:cubicBezTo>
                      <a:pt x="116" y="23"/>
                      <a:pt x="100" y="16"/>
                      <a:pt x="99" y="20"/>
                    </a:cubicBezTo>
                    <a:cubicBezTo>
                      <a:pt x="98" y="24"/>
                      <a:pt x="109" y="24"/>
                      <a:pt x="107" y="30"/>
                    </a:cubicBezTo>
                    <a:cubicBezTo>
                      <a:pt x="106" y="35"/>
                      <a:pt x="100" y="26"/>
                      <a:pt x="94" y="31"/>
                    </a:cubicBezTo>
                    <a:cubicBezTo>
                      <a:pt x="89" y="35"/>
                      <a:pt x="90" y="32"/>
                      <a:pt x="91" y="28"/>
                    </a:cubicBezTo>
                    <a:cubicBezTo>
                      <a:pt x="92" y="23"/>
                      <a:pt x="83" y="18"/>
                      <a:pt x="73" y="19"/>
                    </a:cubicBezTo>
                    <a:cubicBezTo>
                      <a:pt x="63" y="20"/>
                      <a:pt x="68" y="27"/>
                      <a:pt x="65" y="30"/>
                    </a:cubicBezTo>
                    <a:cubicBezTo>
                      <a:pt x="62" y="32"/>
                      <a:pt x="47" y="28"/>
                      <a:pt x="57" y="26"/>
                    </a:cubicBezTo>
                    <a:cubicBezTo>
                      <a:pt x="66" y="24"/>
                      <a:pt x="62" y="19"/>
                      <a:pt x="59" y="13"/>
                    </a:cubicBezTo>
                    <a:cubicBezTo>
                      <a:pt x="55" y="8"/>
                      <a:pt x="46" y="14"/>
                      <a:pt x="30" y="20"/>
                    </a:cubicBezTo>
                    <a:cubicBezTo>
                      <a:pt x="15" y="25"/>
                      <a:pt x="8" y="31"/>
                      <a:pt x="10" y="32"/>
                    </a:cubicBezTo>
                    <a:cubicBezTo>
                      <a:pt x="12" y="32"/>
                      <a:pt x="12" y="35"/>
                      <a:pt x="6" y="40"/>
                    </a:cubicBezTo>
                    <a:cubicBezTo>
                      <a:pt x="0" y="45"/>
                      <a:pt x="6" y="49"/>
                      <a:pt x="12" y="49"/>
                    </a:cubicBezTo>
                    <a:cubicBezTo>
                      <a:pt x="17" y="49"/>
                      <a:pt x="13" y="54"/>
                      <a:pt x="16" y="55"/>
                    </a:cubicBezTo>
                    <a:cubicBezTo>
                      <a:pt x="20" y="56"/>
                      <a:pt x="38" y="48"/>
                      <a:pt x="43" y="51"/>
                    </a:cubicBezTo>
                    <a:cubicBezTo>
                      <a:pt x="48" y="55"/>
                      <a:pt x="13" y="57"/>
                      <a:pt x="13" y="63"/>
                    </a:cubicBezTo>
                    <a:cubicBezTo>
                      <a:pt x="13" y="69"/>
                      <a:pt x="32" y="72"/>
                      <a:pt x="46" y="70"/>
                    </a:cubicBezTo>
                    <a:cubicBezTo>
                      <a:pt x="60" y="67"/>
                      <a:pt x="85" y="72"/>
                      <a:pt x="85" y="75"/>
                    </a:cubicBezTo>
                    <a:cubicBezTo>
                      <a:pt x="85" y="79"/>
                      <a:pt x="68" y="78"/>
                      <a:pt x="56" y="77"/>
                    </a:cubicBezTo>
                    <a:cubicBezTo>
                      <a:pt x="43" y="77"/>
                      <a:pt x="22" y="81"/>
                      <a:pt x="23" y="85"/>
                    </a:cubicBezTo>
                    <a:cubicBezTo>
                      <a:pt x="24" y="89"/>
                      <a:pt x="25" y="89"/>
                      <a:pt x="38" y="95"/>
                    </a:cubicBezTo>
                    <a:cubicBezTo>
                      <a:pt x="51" y="101"/>
                      <a:pt x="65" y="92"/>
                      <a:pt x="64" y="101"/>
                    </a:cubicBezTo>
                    <a:cubicBezTo>
                      <a:pt x="64" y="109"/>
                      <a:pt x="71" y="111"/>
                      <a:pt x="89" y="112"/>
                    </a:cubicBezTo>
                    <a:cubicBezTo>
                      <a:pt x="106" y="112"/>
                      <a:pt x="114" y="104"/>
                      <a:pt x="123" y="104"/>
                    </a:cubicBezTo>
                    <a:cubicBezTo>
                      <a:pt x="131" y="105"/>
                      <a:pt x="135" y="103"/>
                      <a:pt x="139" y="97"/>
                    </a:cubicBezTo>
                    <a:cubicBezTo>
                      <a:pt x="143" y="91"/>
                      <a:pt x="147" y="95"/>
                      <a:pt x="148" y="98"/>
                    </a:cubicBezTo>
                    <a:cubicBezTo>
                      <a:pt x="149" y="101"/>
                      <a:pt x="160" y="100"/>
                      <a:pt x="162" y="103"/>
                    </a:cubicBezTo>
                    <a:cubicBezTo>
                      <a:pt x="169" y="109"/>
                      <a:pt x="190" y="107"/>
                      <a:pt x="198" y="103"/>
                    </a:cubicBezTo>
                    <a:cubicBezTo>
                      <a:pt x="206" y="99"/>
                      <a:pt x="194" y="88"/>
                      <a:pt x="190" y="93"/>
                    </a:cubicBezTo>
                    <a:cubicBezTo>
                      <a:pt x="186" y="98"/>
                      <a:pt x="183" y="95"/>
                      <a:pt x="182" y="93"/>
                    </a:cubicBezTo>
                    <a:cubicBezTo>
                      <a:pt x="181" y="90"/>
                      <a:pt x="190" y="89"/>
                      <a:pt x="193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8" name="Freeform 2186"/>
              <p:cNvSpPr>
                <a:spLocks/>
              </p:cNvSpPr>
              <p:nvPr/>
            </p:nvSpPr>
            <p:spPr bwMode="auto">
              <a:xfrm>
                <a:off x="2254439" y="2272286"/>
                <a:ext cx="135663" cy="120499"/>
              </a:xfrm>
              <a:custGeom>
                <a:avLst/>
                <a:gdLst>
                  <a:gd name="T0" fmla="*/ 40 w 77"/>
                  <a:gd name="T1" fmla="*/ 63 h 71"/>
                  <a:gd name="T2" fmla="*/ 60 w 77"/>
                  <a:gd name="T3" fmla="*/ 58 h 71"/>
                  <a:gd name="T4" fmla="*/ 75 w 77"/>
                  <a:gd name="T5" fmla="*/ 30 h 71"/>
                  <a:gd name="T6" fmla="*/ 68 w 77"/>
                  <a:gd name="T7" fmla="*/ 29 h 71"/>
                  <a:gd name="T8" fmla="*/ 67 w 77"/>
                  <a:gd name="T9" fmla="*/ 33 h 71"/>
                  <a:gd name="T10" fmla="*/ 53 w 77"/>
                  <a:gd name="T11" fmla="*/ 28 h 71"/>
                  <a:gd name="T12" fmla="*/ 67 w 77"/>
                  <a:gd name="T13" fmla="*/ 16 h 71"/>
                  <a:gd name="T14" fmla="*/ 59 w 77"/>
                  <a:gd name="T15" fmla="*/ 5 h 71"/>
                  <a:gd name="T16" fmla="*/ 45 w 77"/>
                  <a:gd name="T17" fmla="*/ 9 h 71"/>
                  <a:gd name="T18" fmla="*/ 38 w 77"/>
                  <a:gd name="T19" fmla="*/ 11 h 71"/>
                  <a:gd name="T20" fmla="*/ 19 w 77"/>
                  <a:gd name="T21" fmla="*/ 20 h 71"/>
                  <a:gd name="T22" fmla="*/ 31 w 77"/>
                  <a:gd name="T23" fmla="*/ 30 h 71"/>
                  <a:gd name="T24" fmla="*/ 9 w 77"/>
                  <a:gd name="T25" fmla="*/ 28 h 71"/>
                  <a:gd name="T26" fmla="*/ 17 w 77"/>
                  <a:gd name="T27" fmla="*/ 44 h 71"/>
                  <a:gd name="T28" fmla="*/ 40 w 77"/>
                  <a:gd name="T29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71">
                    <a:moveTo>
                      <a:pt x="40" y="63"/>
                    </a:moveTo>
                    <a:cubicBezTo>
                      <a:pt x="51" y="71"/>
                      <a:pt x="48" y="57"/>
                      <a:pt x="60" y="58"/>
                    </a:cubicBezTo>
                    <a:cubicBezTo>
                      <a:pt x="73" y="58"/>
                      <a:pt x="73" y="38"/>
                      <a:pt x="75" y="30"/>
                    </a:cubicBezTo>
                    <a:cubicBezTo>
                      <a:pt x="77" y="23"/>
                      <a:pt x="65" y="23"/>
                      <a:pt x="68" y="29"/>
                    </a:cubicBezTo>
                    <a:cubicBezTo>
                      <a:pt x="71" y="34"/>
                      <a:pt x="68" y="40"/>
                      <a:pt x="67" y="33"/>
                    </a:cubicBezTo>
                    <a:cubicBezTo>
                      <a:pt x="66" y="27"/>
                      <a:pt x="56" y="33"/>
                      <a:pt x="53" y="28"/>
                    </a:cubicBezTo>
                    <a:cubicBezTo>
                      <a:pt x="49" y="23"/>
                      <a:pt x="64" y="22"/>
                      <a:pt x="67" y="16"/>
                    </a:cubicBezTo>
                    <a:cubicBezTo>
                      <a:pt x="71" y="9"/>
                      <a:pt x="56" y="10"/>
                      <a:pt x="59" y="5"/>
                    </a:cubicBezTo>
                    <a:cubicBezTo>
                      <a:pt x="63" y="0"/>
                      <a:pt x="37" y="6"/>
                      <a:pt x="45" y="9"/>
                    </a:cubicBezTo>
                    <a:cubicBezTo>
                      <a:pt x="52" y="12"/>
                      <a:pt x="45" y="16"/>
                      <a:pt x="38" y="11"/>
                    </a:cubicBezTo>
                    <a:cubicBezTo>
                      <a:pt x="31" y="6"/>
                      <a:pt x="12" y="14"/>
                      <a:pt x="19" y="20"/>
                    </a:cubicBezTo>
                    <a:cubicBezTo>
                      <a:pt x="24" y="24"/>
                      <a:pt x="41" y="17"/>
                      <a:pt x="31" y="30"/>
                    </a:cubicBezTo>
                    <a:cubicBezTo>
                      <a:pt x="22" y="43"/>
                      <a:pt x="18" y="26"/>
                      <a:pt x="9" y="28"/>
                    </a:cubicBezTo>
                    <a:cubicBezTo>
                      <a:pt x="0" y="29"/>
                      <a:pt x="4" y="40"/>
                      <a:pt x="17" y="44"/>
                    </a:cubicBezTo>
                    <a:cubicBezTo>
                      <a:pt x="31" y="48"/>
                      <a:pt x="29" y="56"/>
                      <a:pt x="40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9" name="Freeform 2187"/>
              <p:cNvSpPr>
                <a:spLocks/>
              </p:cNvSpPr>
              <p:nvPr/>
            </p:nvSpPr>
            <p:spPr bwMode="auto">
              <a:xfrm>
                <a:off x="2215412" y="2220129"/>
                <a:ext cx="29734" cy="26977"/>
              </a:xfrm>
              <a:custGeom>
                <a:avLst/>
                <a:gdLst>
                  <a:gd name="T0" fmla="*/ 14 w 17"/>
                  <a:gd name="T1" fmla="*/ 12 h 16"/>
                  <a:gd name="T2" fmla="*/ 3 w 17"/>
                  <a:gd name="T3" fmla="*/ 7 h 16"/>
                  <a:gd name="T4" fmla="*/ 14 w 17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4" y="12"/>
                    </a:moveTo>
                    <a:cubicBezTo>
                      <a:pt x="17" y="8"/>
                      <a:pt x="6" y="0"/>
                      <a:pt x="3" y="7"/>
                    </a:cubicBezTo>
                    <a:cubicBezTo>
                      <a:pt x="0" y="14"/>
                      <a:pt x="10" y="16"/>
                      <a:pt x="1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0" name="Freeform 2188"/>
              <p:cNvSpPr>
                <a:spLocks/>
              </p:cNvSpPr>
              <p:nvPr/>
            </p:nvSpPr>
            <p:spPr bwMode="auto">
              <a:xfrm>
                <a:off x="2373376" y="1962946"/>
                <a:ext cx="236016" cy="160065"/>
              </a:xfrm>
              <a:custGeom>
                <a:avLst/>
                <a:gdLst>
                  <a:gd name="T0" fmla="*/ 8 w 133"/>
                  <a:gd name="T1" fmla="*/ 48 h 94"/>
                  <a:gd name="T2" fmla="*/ 19 w 133"/>
                  <a:gd name="T3" fmla="*/ 60 h 94"/>
                  <a:gd name="T4" fmla="*/ 52 w 133"/>
                  <a:gd name="T5" fmla="*/ 61 h 94"/>
                  <a:gd name="T6" fmla="*/ 32 w 133"/>
                  <a:gd name="T7" fmla="*/ 71 h 94"/>
                  <a:gd name="T8" fmla="*/ 48 w 133"/>
                  <a:gd name="T9" fmla="*/ 83 h 94"/>
                  <a:gd name="T10" fmla="*/ 75 w 133"/>
                  <a:gd name="T11" fmla="*/ 90 h 94"/>
                  <a:gd name="T12" fmla="*/ 91 w 133"/>
                  <a:gd name="T13" fmla="*/ 90 h 94"/>
                  <a:gd name="T14" fmla="*/ 102 w 133"/>
                  <a:gd name="T15" fmla="*/ 77 h 94"/>
                  <a:gd name="T16" fmla="*/ 114 w 133"/>
                  <a:gd name="T17" fmla="*/ 68 h 94"/>
                  <a:gd name="T18" fmla="*/ 133 w 133"/>
                  <a:gd name="T19" fmla="*/ 61 h 94"/>
                  <a:gd name="T20" fmla="*/ 122 w 133"/>
                  <a:gd name="T21" fmla="*/ 56 h 94"/>
                  <a:gd name="T22" fmla="*/ 111 w 133"/>
                  <a:gd name="T23" fmla="*/ 49 h 94"/>
                  <a:gd name="T24" fmla="*/ 106 w 133"/>
                  <a:gd name="T25" fmla="*/ 38 h 94"/>
                  <a:gd name="T26" fmla="*/ 98 w 133"/>
                  <a:gd name="T27" fmla="*/ 36 h 94"/>
                  <a:gd name="T28" fmla="*/ 87 w 133"/>
                  <a:gd name="T29" fmla="*/ 31 h 94"/>
                  <a:gd name="T30" fmla="*/ 52 w 133"/>
                  <a:gd name="T31" fmla="*/ 12 h 94"/>
                  <a:gd name="T32" fmla="*/ 32 w 133"/>
                  <a:gd name="T33" fmla="*/ 9 h 94"/>
                  <a:gd name="T34" fmla="*/ 33 w 133"/>
                  <a:gd name="T35" fmla="*/ 14 h 94"/>
                  <a:gd name="T36" fmla="*/ 26 w 133"/>
                  <a:gd name="T37" fmla="*/ 19 h 94"/>
                  <a:gd name="T38" fmla="*/ 16 w 133"/>
                  <a:gd name="T39" fmla="*/ 24 h 94"/>
                  <a:gd name="T40" fmla="*/ 18 w 133"/>
                  <a:gd name="T41" fmla="*/ 37 h 94"/>
                  <a:gd name="T42" fmla="*/ 12 w 133"/>
                  <a:gd name="T43" fmla="*/ 42 h 94"/>
                  <a:gd name="T44" fmla="*/ 8 w 133"/>
                  <a:gd name="T45" fmla="*/ 4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94">
                    <a:moveTo>
                      <a:pt x="8" y="48"/>
                    </a:moveTo>
                    <a:cubicBezTo>
                      <a:pt x="16" y="52"/>
                      <a:pt x="11" y="57"/>
                      <a:pt x="19" y="60"/>
                    </a:cubicBezTo>
                    <a:cubicBezTo>
                      <a:pt x="27" y="64"/>
                      <a:pt x="50" y="56"/>
                      <a:pt x="52" y="61"/>
                    </a:cubicBezTo>
                    <a:cubicBezTo>
                      <a:pt x="54" y="67"/>
                      <a:pt x="29" y="67"/>
                      <a:pt x="32" y="71"/>
                    </a:cubicBezTo>
                    <a:cubicBezTo>
                      <a:pt x="36" y="74"/>
                      <a:pt x="50" y="80"/>
                      <a:pt x="48" y="83"/>
                    </a:cubicBezTo>
                    <a:cubicBezTo>
                      <a:pt x="46" y="86"/>
                      <a:pt x="72" y="94"/>
                      <a:pt x="75" y="90"/>
                    </a:cubicBezTo>
                    <a:cubicBezTo>
                      <a:pt x="77" y="86"/>
                      <a:pt x="84" y="87"/>
                      <a:pt x="91" y="90"/>
                    </a:cubicBezTo>
                    <a:cubicBezTo>
                      <a:pt x="97" y="92"/>
                      <a:pt x="98" y="74"/>
                      <a:pt x="102" y="77"/>
                    </a:cubicBezTo>
                    <a:cubicBezTo>
                      <a:pt x="107" y="80"/>
                      <a:pt x="106" y="71"/>
                      <a:pt x="114" y="68"/>
                    </a:cubicBezTo>
                    <a:cubicBezTo>
                      <a:pt x="121" y="65"/>
                      <a:pt x="132" y="65"/>
                      <a:pt x="133" y="61"/>
                    </a:cubicBezTo>
                    <a:cubicBezTo>
                      <a:pt x="133" y="59"/>
                      <a:pt x="131" y="55"/>
                      <a:pt x="122" y="56"/>
                    </a:cubicBezTo>
                    <a:cubicBezTo>
                      <a:pt x="113" y="57"/>
                      <a:pt x="107" y="54"/>
                      <a:pt x="111" y="49"/>
                    </a:cubicBezTo>
                    <a:cubicBezTo>
                      <a:pt x="115" y="44"/>
                      <a:pt x="101" y="42"/>
                      <a:pt x="106" y="38"/>
                    </a:cubicBezTo>
                    <a:cubicBezTo>
                      <a:pt x="111" y="34"/>
                      <a:pt x="96" y="30"/>
                      <a:pt x="98" y="36"/>
                    </a:cubicBezTo>
                    <a:cubicBezTo>
                      <a:pt x="99" y="42"/>
                      <a:pt x="89" y="37"/>
                      <a:pt x="87" y="31"/>
                    </a:cubicBezTo>
                    <a:cubicBezTo>
                      <a:pt x="86" y="26"/>
                      <a:pt x="65" y="24"/>
                      <a:pt x="52" y="12"/>
                    </a:cubicBezTo>
                    <a:cubicBezTo>
                      <a:pt x="38" y="0"/>
                      <a:pt x="24" y="8"/>
                      <a:pt x="32" y="9"/>
                    </a:cubicBezTo>
                    <a:cubicBezTo>
                      <a:pt x="40" y="11"/>
                      <a:pt x="40" y="15"/>
                      <a:pt x="33" y="14"/>
                    </a:cubicBezTo>
                    <a:cubicBezTo>
                      <a:pt x="27" y="14"/>
                      <a:pt x="15" y="15"/>
                      <a:pt x="26" y="19"/>
                    </a:cubicBezTo>
                    <a:cubicBezTo>
                      <a:pt x="36" y="23"/>
                      <a:pt x="25" y="24"/>
                      <a:pt x="16" y="24"/>
                    </a:cubicBezTo>
                    <a:cubicBezTo>
                      <a:pt x="8" y="24"/>
                      <a:pt x="7" y="35"/>
                      <a:pt x="18" y="37"/>
                    </a:cubicBezTo>
                    <a:cubicBezTo>
                      <a:pt x="29" y="38"/>
                      <a:pt x="21" y="45"/>
                      <a:pt x="12" y="42"/>
                    </a:cubicBezTo>
                    <a:cubicBezTo>
                      <a:pt x="3" y="40"/>
                      <a:pt x="0" y="44"/>
                      <a:pt x="8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1" name="Freeform 2189"/>
              <p:cNvSpPr>
                <a:spLocks/>
              </p:cNvSpPr>
              <p:nvPr/>
            </p:nvSpPr>
            <p:spPr bwMode="auto">
              <a:xfrm>
                <a:off x="2380810" y="2128407"/>
                <a:ext cx="70619" cy="30574"/>
              </a:xfrm>
              <a:custGeom>
                <a:avLst/>
                <a:gdLst>
                  <a:gd name="T0" fmla="*/ 39 w 40"/>
                  <a:gd name="T1" fmla="*/ 3 h 17"/>
                  <a:gd name="T2" fmla="*/ 6 w 40"/>
                  <a:gd name="T3" fmla="*/ 9 h 17"/>
                  <a:gd name="T4" fmla="*/ 39 w 40"/>
                  <a:gd name="T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7">
                    <a:moveTo>
                      <a:pt x="39" y="3"/>
                    </a:moveTo>
                    <a:cubicBezTo>
                      <a:pt x="38" y="0"/>
                      <a:pt x="0" y="5"/>
                      <a:pt x="6" y="9"/>
                    </a:cubicBezTo>
                    <a:cubicBezTo>
                      <a:pt x="16" y="17"/>
                      <a:pt x="40" y="6"/>
                      <a:pt x="3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2" name="Freeform 2190"/>
              <p:cNvSpPr>
                <a:spLocks/>
              </p:cNvSpPr>
              <p:nvPr/>
            </p:nvSpPr>
            <p:spPr bwMode="auto">
              <a:xfrm>
                <a:off x="2191253" y="2123011"/>
                <a:ext cx="39026" cy="44962"/>
              </a:xfrm>
              <a:custGeom>
                <a:avLst/>
                <a:gdLst>
                  <a:gd name="T0" fmla="*/ 18 w 22"/>
                  <a:gd name="T1" fmla="*/ 21 h 27"/>
                  <a:gd name="T2" fmla="*/ 1 w 22"/>
                  <a:gd name="T3" fmla="*/ 8 h 27"/>
                  <a:gd name="T4" fmla="*/ 18 w 22"/>
                  <a:gd name="T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7">
                    <a:moveTo>
                      <a:pt x="18" y="21"/>
                    </a:moveTo>
                    <a:cubicBezTo>
                      <a:pt x="22" y="16"/>
                      <a:pt x="2" y="0"/>
                      <a:pt x="1" y="8"/>
                    </a:cubicBezTo>
                    <a:cubicBezTo>
                      <a:pt x="0" y="15"/>
                      <a:pt x="14" y="27"/>
                      <a:pt x="18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3" name="Freeform 2191"/>
              <p:cNvSpPr>
                <a:spLocks/>
              </p:cNvSpPr>
              <p:nvPr/>
            </p:nvSpPr>
            <p:spPr bwMode="auto">
              <a:xfrm>
                <a:off x="2345500" y="2081646"/>
                <a:ext cx="78053" cy="48559"/>
              </a:xfrm>
              <a:custGeom>
                <a:avLst/>
                <a:gdLst>
                  <a:gd name="T0" fmla="*/ 17 w 44"/>
                  <a:gd name="T1" fmla="*/ 29 h 29"/>
                  <a:gd name="T2" fmla="*/ 37 w 44"/>
                  <a:gd name="T3" fmla="*/ 25 h 29"/>
                  <a:gd name="T4" fmla="*/ 38 w 44"/>
                  <a:gd name="T5" fmla="*/ 17 h 29"/>
                  <a:gd name="T6" fmla="*/ 26 w 44"/>
                  <a:gd name="T7" fmla="*/ 12 h 29"/>
                  <a:gd name="T8" fmla="*/ 3 w 44"/>
                  <a:gd name="T9" fmla="*/ 5 h 29"/>
                  <a:gd name="T10" fmla="*/ 17 w 4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29">
                    <a:moveTo>
                      <a:pt x="17" y="29"/>
                    </a:moveTo>
                    <a:cubicBezTo>
                      <a:pt x="25" y="29"/>
                      <a:pt x="31" y="28"/>
                      <a:pt x="37" y="25"/>
                    </a:cubicBezTo>
                    <a:cubicBezTo>
                      <a:pt x="44" y="23"/>
                      <a:pt x="34" y="23"/>
                      <a:pt x="38" y="17"/>
                    </a:cubicBezTo>
                    <a:cubicBezTo>
                      <a:pt x="43" y="11"/>
                      <a:pt x="27" y="10"/>
                      <a:pt x="26" y="12"/>
                    </a:cubicBezTo>
                    <a:cubicBezTo>
                      <a:pt x="25" y="14"/>
                      <a:pt x="6" y="0"/>
                      <a:pt x="3" y="5"/>
                    </a:cubicBezTo>
                    <a:cubicBezTo>
                      <a:pt x="0" y="9"/>
                      <a:pt x="10" y="29"/>
                      <a:pt x="17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4" name="Freeform 2192"/>
              <p:cNvSpPr>
                <a:spLocks/>
              </p:cNvSpPr>
              <p:nvPr/>
            </p:nvSpPr>
            <p:spPr bwMode="auto">
              <a:xfrm>
                <a:off x="2479305" y="2133802"/>
                <a:ext cx="52035" cy="28776"/>
              </a:xfrm>
              <a:custGeom>
                <a:avLst/>
                <a:gdLst>
                  <a:gd name="T0" fmla="*/ 20 w 29"/>
                  <a:gd name="T1" fmla="*/ 4 h 16"/>
                  <a:gd name="T2" fmla="*/ 9 w 29"/>
                  <a:gd name="T3" fmla="*/ 13 h 16"/>
                  <a:gd name="T4" fmla="*/ 20 w 29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6">
                    <a:moveTo>
                      <a:pt x="20" y="4"/>
                    </a:moveTo>
                    <a:cubicBezTo>
                      <a:pt x="11" y="0"/>
                      <a:pt x="0" y="9"/>
                      <a:pt x="9" y="13"/>
                    </a:cubicBezTo>
                    <a:cubicBezTo>
                      <a:pt x="17" y="16"/>
                      <a:pt x="29" y="9"/>
                      <a:pt x="2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5" name="Freeform 2193"/>
              <p:cNvSpPr>
                <a:spLocks/>
              </p:cNvSpPr>
              <p:nvPr/>
            </p:nvSpPr>
            <p:spPr bwMode="auto">
              <a:xfrm>
                <a:off x="2193112" y="2061863"/>
                <a:ext cx="146813" cy="73738"/>
              </a:xfrm>
              <a:custGeom>
                <a:avLst/>
                <a:gdLst>
                  <a:gd name="T0" fmla="*/ 14 w 82"/>
                  <a:gd name="T1" fmla="*/ 14 h 43"/>
                  <a:gd name="T2" fmla="*/ 29 w 82"/>
                  <a:gd name="T3" fmla="*/ 21 h 43"/>
                  <a:gd name="T4" fmla="*/ 11 w 82"/>
                  <a:gd name="T5" fmla="*/ 24 h 43"/>
                  <a:gd name="T6" fmla="*/ 25 w 82"/>
                  <a:gd name="T7" fmla="*/ 28 h 43"/>
                  <a:gd name="T8" fmla="*/ 55 w 82"/>
                  <a:gd name="T9" fmla="*/ 34 h 43"/>
                  <a:gd name="T10" fmla="*/ 76 w 82"/>
                  <a:gd name="T11" fmla="*/ 36 h 43"/>
                  <a:gd name="T12" fmla="*/ 72 w 82"/>
                  <a:gd name="T13" fmla="*/ 24 h 43"/>
                  <a:gd name="T14" fmla="*/ 58 w 82"/>
                  <a:gd name="T15" fmla="*/ 16 h 43"/>
                  <a:gd name="T16" fmla="*/ 46 w 82"/>
                  <a:gd name="T17" fmla="*/ 8 h 43"/>
                  <a:gd name="T18" fmla="*/ 39 w 82"/>
                  <a:gd name="T19" fmla="*/ 7 h 43"/>
                  <a:gd name="T20" fmla="*/ 6 w 82"/>
                  <a:gd name="T21" fmla="*/ 2 h 43"/>
                  <a:gd name="T22" fmla="*/ 14 w 82"/>
                  <a:gd name="T23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3">
                    <a:moveTo>
                      <a:pt x="14" y="14"/>
                    </a:moveTo>
                    <a:cubicBezTo>
                      <a:pt x="20" y="10"/>
                      <a:pt x="31" y="17"/>
                      <a:pt x="29" y="21"/>
                    </a:cubicBezTo>
                    <a:cubicBezTo>
                      <a:pt x="27" y="26"/>
                      <a:pt x="10" y="21"/>
                      <a:pt x="11" y="24"/>
                    </a:cubicBezTo>
                    <a:cubicBezTo>
                      <a:pt x="11" y="26"/>
                      <a:pt x="13" y="32"/>
                      <a:pt x="25" y="28"/>
                    </a:cubicBezTo>
                    <a:cubicBezTo>
                      <a:pt x="37" y="25"/>
                      <a:pt x="47" y="27"/>
                      <a:pt x="55" y="34"/>
                    </a:cubicBezTo>
                    <a:cubicBezTo>
                      <a:pt x="63" y="40"/>
                      <a:pt x="71" y="43"/>
                      <a:pt x="76" y="36"/>
                    </a:cubicBezTo>
                    <a:cubicBezTo>
                      <a:pt x="82" y="30"/>
                      <a:pt x="69" y="29"/>
                      <a:pt x="72" y="24"/>
                    </a:cubicBezTo>
                    <a:cubicBezTo>
                      <a:pt x="74" y="19"/>
                      <a:pt x="64" y="16"/>
                      <a:pt x="58" y="16"/>
                    </a:cubicBezTo>
                    <a:cubicBezTo>
                      <a:pt x="53" y="16"/>
                      <a:pt x="51" y="6"/>
                      <a:pt x="46" y="8"/>
                    </a:cubicBezTo>
                    <a:cubicBezTo>
                      <a:pt x="42" y="10"/>
                      <a:pt x="39" y="13"/>
                      <a:pt x="39" y="7"/>
                    </a:cubicBezTo>
                    <a:cubicBezTo>
                      <a:pt x="39" y="0"/>
                      <a:pt x="13" y="0"/>
                      <a:pt x="6" y="2"/>
                    </a:cubicBezTo>
                    <a:cubicBezTo>
                      <a:pt x="0" y="5"/>
                      <a:pt x="8" y="18"/>
                      <a:pt x="14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6" name="Freeform 2194"/>
              <p:cNvSpPr>
                <a:spLocks/>
              </p:cNvSpPr>
              <p:nvPr/>
            </p:nvSpPr>
            <p:spPr bwMode="auto">
              <a:xfrm>
                <a:off x="2691162" y="2283076"/>
                <a:ext cx="94778" cy="53955"/>
              </a:xfrm>
              <a:custGeom>
                <a:avLst/>
                <a:gdLst>
                  <a:gd name="T0" fmla="*/ 3 w 54"/>
                  <a:gd name="T1" fmla="*/ 7 h 31"/>
                  <a:gd name="T2" fmla="*/ 10 w 54"/>
                  <a:gd name="T3" fmla="*/ 21 h 31"/>
                  <a:gd name="T4" fmla="*/ 27 w 54"/>
                  <a:gd name="T5" fmla="*/ 26 h 31"/>
                  <a:gd name="T6" fmla="*/ 54 w 54"/>
                  <a:gd name="T7" fmla="*/ 22 h 31"/>
                  <a:gd name="T8" fmla="*/ 26 w 54"/>
                  <a:gd name="T9" fmla="*/ 8 h 31"/>
                  <a:gd name="T10" fmla="*/ 3 w 54"/>
                  <a:gd name="T1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1">
                    <a:moveTo>
                      <a:pt x="3" y="7"/>
                    </a:moveTo>
                    <a:cubicBezTo>
                      <a:pt x="0" y="13"/>
                      <a:pt x="10" y="13"/>
                      <a:pt x="10" y="21"/>
                    </a:cubicBezTo>
                    <a:cubicBezTo>
                      <a:pt x="11" y="28"/>
                      <a:pt x="20" y="31"/>
                      <a:pt x="27" y="26"/>
                    </a:cubicBezTo>
                    <a:cubicBezTo>
                      <a:pt x="34" y="22"/>
                      <a:pt x="54" y="28"/>
                      <a:pt x="54" y="22"/>
                    </a:cubicBezTo>
                    <a:cubicBezTo>
                      <a:pt x="54" y="16"/>
                      <a:pt x="33" y="6"/>
                      <a:pt x="26" y="8"/>
                    </a:cubicBezTo>
                    <a:cubicBezTo>
                      <a:pt x="18" y="9"/>
                      <a:pt x="6" y="0"/>
                      <a:pt x="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7" name="Freeform 2195"/>
              <p:cNvSpPr>
                <a:spLocks/>
              </p:cNvSpPr>
              <p:nvPr/>
            </p:nvSpPr>
            <p:spPr bwMode="auto">
              <a:xfrm>
                <a:off x="1919928" y="2196749"/>
                <a:ext cx="40885" cy="28776"/>
              </a:xfrm>
              <a:custGeom>
                <a:avLst/>
                <a:gdLst>
                  <a:gd name="T0" fmla="*/ 5 w 23"/>
                  <a:gd name="T1" fmla="*/ 16 h 17"/>
                  <a:gd name="T2" fmla="*/ 22 w 23"/>
                  <a:gd name="T3" fmla="*/ 5 h 17"/>
                  <a:gd name="T4" fmla="*/ 5 w 23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5" y="16"/>
                    </a:moveTo>
                    <a:cubicBezTo>
                      <a:pt x="14" y="17"/>
                      <a:pt x="23" y="9"/>
                      <a:pt x="22" y="5"/>
                    </a:cubicBezTo>
                    <a:cubicBezTo>
                      <a:pt x="22" y="0"/>
                      <a:pt x="0" y="16"/>
                      <a:pt x="5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8" name="Freeform 2196"/>
              <p:cNvSpPr>
                <a:spLocks/>
              </p:cNvSpPr>
              <p:nvPr/>
            </p:nvSpPr>
            <p:spPr bwMode="auto">
              <a:xfrm>
                <a:off x="2704170" y="2678743"/>
                <a:ext cx="31593" cy="23380"/>
              </a:xfrm>
              <a:custGeom>
                <a:avLst/>
                <a:gdLst>
                  <a:gd name="T0" fmla="*/ 8 w 18"/>
                  <a:gd name="T1" fmla="*/ 13 h 14"/>
                  <a:gd name="T2" fmla="*/ 9 w 18"/>
                  <a:gd name="T3" fmla="*/ 1 h 14"/>
                  <a:gd name="T4" fmla="*/ 8 w 18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8" y="13"/>
                    </a:moveTo>
                    <a:cubicBezTo>
                      <a:pt x="11" y="13"/>
                      <a:pt x="18" y="0"/>
                      <a:pt x="9" y="1"/>
                    </a:cubicBezTo>
                    <a:cubicBezTo>
                      <a:pt x="0" y="1"/>
                      <a:pt x="2" y="14"/>
                      <a:pt x="8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9" name="Freeform 2197"/>
              <p:cNvSpPr>
                <a:spLocks noEditPoints="1"/>
              </p:cNvSpPr>
              <p:nvPr/>
            </p:nvSpPr>
            <p:spPr bwMode="auto">
              <a:xfrm>
                <a:off x="1488780" y="2277681"/>
                <a:ext cx="1719016" cy="931616"/>
              </a:xfrm>
              <a:custGeom>
                <a:avLst/>
                <a:gdLst>
                  <a:gd name="T0" fmla="*/ 537 w 969"/>
                  <a:gd name="T1" fmla="*/ 453 h 543"/>
                  <a:gd name="T2" fmla="*/ 569 w 969"/>
                  <a:gd name="T3" fmla="*/ 458 h 543"/>
                  <a:gd name="T4" fmla="*/ 640 w 969"/>
                  <a:gd name="T5" fmla="*/ 482 h 543"/>
                  <a:gd name="T6" fmla="*/ 670 w 969"/>
                  <a:gd name="T7" fmla="*/ 518 h 543"/>
                  <a:gd name="T8" fmla="*/ 698 w 969"/>
                  <a:gd name="T9" fmla="*/ 535 h 543"/>
                  <a:gd name="T10" fmla="*/ 731 w 969"/>
                  <a:gd name="T11" fmla="*/ 516 h 543"/>
                  <a:gd name="T12" fmla="*/ 831 w 969"/>
                  <a:gd name="T13" fmla="*/ 475 h 543"/>
                  <a:gd name="T14" fmla="*/ 875 w 969"/>
                  <a:gd name="T15" fmla="*/ 501 h 543"/>
                  <a:gd name="T16" fmla="*/ 904 w 969"/>
                  <a:gd name="T17" fmla="*/ 498 h 543"/>
                  <a:gd name="T18" fmla="*/ 876 w 969"/>
                  <a:gd name="T19" fmla="*/ 493 h 543"/>
                  <a:gd name="T20" fmla="*/ 794 w 969"/>
                  <a:gd name="T21" fmla="*/ 478 h 543"/>
                  <a:gd name="T22" fmla="*/ 933 w 969"/>
                  <a:gd name="T23" fmla="*/ 416 h 543"/>
                  <a:gd name="T24" fmla="*/ 949 w 969"/>
                  <a:gd name="T25" fmla="*/ 380 h 543"/>
                  <a:gd name="T26" fmla="*/ 947 w 969"/>
                  <a:gd name="T27" fmla="*/ 365 h 543"/>
                  <a:gd name="T28" fmla="*/ 902 w 969"/>
                  <a:gd name="T29" fmla="*/ 325 h 543"/>
                  <a:gd name="T30" fmla="*/ 867 w 969"/>
                  <a:gd name="T31" fmla="*/ 268 h 543"/>
                  <a:gd name="T32" fmla="*/ 831 w 969"/>
                  <a:gd name="T33" fmla="*/ 304 h 543"/>
                  <a:gd name="T34" fmla="*/ 804 w 969"/>
                  <a:gd name="T35" fmla="*/ 259 h 543"/>
                  <a:gd name="T36" fmla="*/ 750 w 969"/>
                  <a:gd name="T37" fmla="*/ 237 h 543"/>
                  <a:gd name="T38" fmla="*/ 712 w 969"/>
                  <a:gd name="T39" fmla="*/ 259 h 543"/>
                  <a:gd name="T40" fmla="*/ 728 w 969"/>
                  <a:gd name="T41" fmla="*/ 338 h 543"/>
                  <a:gd name="T42" fmla="*/ 705 w 969"/>
                  <a:gd name="T43" fmla="*/ 410 h 543"/>
                  <a:gd name="T44" fmla="*/ 663 w 969"/>
                  <a:gd name="T45" fmla="*/ 370 h 543"/>
                  <a:gd name="T46" fmla="*/ 592 w 969"/>
                  <a:gd name="T47" fmla="*/ 329 h 543"/>
                  <a:gd name="T48" fmla="*/ 524 w 969"/>
                  <a:gd name="T49" fmla="*/ 293 h 543"/>
                  <a:gd name="T50" fmla="*/ 556 w 969"/>
                  <a:gd name="T51" fmla="*/ 226 h 543"/>
                  <a:gd name="T52" fmla="*/ 594 w 969"/>
                  <a:gd name="T53" fmla="*/ 203 h 543"/>
                  <a:gd name="T54" fmla="*/ 615 w 969"/>
                  <a:gd name="T55" fmla="*/ 161 h 543"/>
                  <a:gd name="T56" fmla="*/ 656 w 969"/>
                  <a:gd name="T57" fmla="*/ 157 h 543"/>
                  <a:gd name="T58" fmla="*/ 672 w 969"/>
                  <a:gd name="T59" fmla="*/ 109 h 543"/>
                  <a:gd name="T60" fmla="*/ 632 w 969"/>
                  <a:gd name="T61" fmla="*/ 115 h 543"/>
                  <a:gd name="T62" fmla="*/ 603 w 969"/>
                  <a:gd name="T63" fmla="*/ 140 h 543"/>
                  <a:gd name="T64" fmla="*/ 573 w 969"/>
                  <a:gd name="T65" fmla="*/ 123 h 543"/>
                  <a:gd name="T66" fmla="*/ 560 w 969"/>
                  <a:gd name="T67" fmla="*/ 86 h 543"/>
                  <a:gd name="T68" fmla="*/ 537 w 969"/>
                  <a:gd name="T69" fmla="*/ 34 h 543"/>
                  <a:gd name="T70" fmla="*/ 520 w 969"/>
                  <a:gd name="T71" fmla="*/ 11 h 543"/>
                  <a:gd name="T72" fmla="*/ 507 w 969"/>
                  <a:gd name="T73" fmla="*/ 61 h 543"/>
                  <a:gd name="T74" fmla="*/ 532 w 969"/>
                  <a:gd name="T75" fmla="*/ 110 h 543"/>
                  <a:gd name="T76" fmla="*/ 507 w 969"/>
                  <a:gd name="T77" fmla="*/ 125 h 543"/>
                  <a:gd name="T78" fmla="*/ 516 w 969"/>
                  <a:gd name="T79" fmla="*/ 102 h 543"/>
                  <a:gd name="T80" fmla="*/ 485 w 969"/>
                  <a:gd name="T81" fmla="*/ 122 h 543"/>
                  <a:gd name="T82" fmla="*/ 408 w 969"/>
                  <a:gd name="T83" fmla="*/ 122 h 543"/>
                  <a:gd name="T84" fmla="*/ 379 w 969"/>
                  <a:gd name="T85" fmla="*/ 128 h 543"/>
                  <a:gd name="T86" fmla="*/ 346 w 969"/>
                  <a:gd name="T87" fmla="*/ 132 h 543"/>
                  <a:gd name="T88" fmla="*/ 249 w 969"/>
                  <a:gd name="T89" fmla="*/ 104 h 543"/>
                  <a:gd name="T90" fmla="*/ 153 w 969"/>
                  <a:gd name="T91" fmla="*/ 80 h 543"/>
                  <a:gd name="T92" fmla="*/ 87 w 969"/>
                  <a:gd name="T93" fmla="*/ 116 h 543"/>
                  <a:gd name="T94" fmla="*/ 82 w 969"/>
                  <a:gd name="T95" fmla="*/ 102 h 543"/>
                  <a:gd name="T96" fmla="*/ 19 w 969"/>
                  <a:gd name="T97" fmla="*/ 99 h 543"/>
                  <a:gd name="T98" fmla="*/ 17 w 969"/>
                  <a:gd name="T99" fmla="*/ 267 h 543"/>
                  <a:gd name="T100" fmla="*/ 45 w 969"/>
                  <a:gd name="T101" fmla="*/ 288 h 543"/>
                  <a:gd name="T102" fmla="*/ 113 w 969"/>
                  <a:gd name="T103" fmla="*/ 334 h 543"/>
                  <a:gd name="T104" fmla="*/ 122 w 969"/>
                  <a:gd name="T105" fmla="*/ 369 h 543"/>
                  <a:gd name="T106" fmla="*/ 148 w 969"/>
                  <a:gd name="T107" fmla="*/ 403 h 543"/>
                  <a:gd name="T108" fmla="*/ 192 w 969"/>
                  <a:gd name="T109" fmla="*/ 436 h 543"/>
                  <a:gd name="T110" fmla="*/ 241 w 969"/>
                  <a:gd name="T111" fmla="*/ 177 h 543"/>
                  <a:gd name="T112" fmla="*/ 210 w 969"/>
                  <a:gd name="T113" fmla="*/ 176 h 543"/>
                  <a:gd name="T114" fmla="*/ 239 w 969"/>
                  <a:gd name="T115" fmla="*/ 162 h 543"/>
                  <a:gd name="T116" fmla="*/ 285 w 969"/>
                  <a:gd name="T117" fmla="*/ 252 h 543"/>
                  <a:gd name="T118" fmla="*/ 501 w 969"/>
                  <a:gd name="T119" fmla="*/ 426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9" h="543">
                    <a:moveTo>
                      <a:pt x="521" y="441"/>
                    </a:moveTo>
                    <a:cubicBezTo>
                      <a:pt x="522" y="441"/>
                      <a:pt x="523" y="441"/>
                      <a:pt x="524" y="442"/>
                    </a:cubicBezTo>
                    <a:cubicBezTo>
                      <a:pt x="526" y="443"/>
                      <a:pt x="526" y="446"/>
                      <a:pt x="526" y="448"/>
                    </a:cubicBezTo>
                    <a:cubicBezTo>
                      <a:pt x="527" y="449"/>
                      <a:pt x="527" y="450"/>
                      <a:pt x="528" y="450"/>
                    </a:cubicBezTo>
                    <a:cubicBezTo>
                      <a:pt x="529" y="451"/>
                      <a:pt x="531" y="451"/>
                      <a:pt x="532" y="452"/>
                    </a:cubicBezTo>
                    <a:cubicBezTo>
                      <a:pt x="533" y="453"/>
                      <a:pt x="535" y="453"/>
                      <a:pt x="536" y="453"/>
                    </a:cubicBezTo>
                    <a:cubicBezTo>
                      <a:pt x="536" y="453"/>
                      <a:pt x="537" y="453"/>
                      <a:pt x="537" y="453"/>
                    </a:cubicBezTo>
                    <a:cubicBezTo>
                      <a:pt x="538" y="452"/>
                      <a:pt x="540" y="451"/>
                      <a:pt x="542" y="451"/>
                    </a:cubicBezTo>
                    <a:cubicBezTo>
                      <a:pt x="545" y="451"/>
                      <a:pt x="547" y="452"/>
                      <a:pt x="549" y="454"/>
                    </a:cubicBezTo>
                    <a:cubicBezTo>
                      <a:pt x="550" y="456"/>
                      <a:pt x="551" y="456"/>
                      <a:pt x="552" y="456"/>
                    </a:cubicBezTo>
                    <a:cubicBezTo>
                      <a:pt x="554" y="456"/>
                      <a:pt x="554" y="456"/>
                      <a:pt x="554" y="456"/>
                    </a:cubicBezTo>
                    <a:cubicBezTo>
                      <a:pt x="555" y="456"/>
                      <a:pt x="557" y="456"/>
                      <a:pt x="558" y="458"/>
                    </a:cubicBezTo>
                    <a:cubicBezTo>
                      <a:pt x="560" y="461"/>
                      <a:pt x="563" y="462"/>
                      <a:pt x="565" y="460"/>
                    </a:cubicBezTo>
                    <a:cubicBezTo>
                      <a:pt x="566" y="458"/>
                      <a:pt x="567" y="458"/>
                      <a:pt x="569" y="458"/>
                    </a:cubicBezTo>
                    <a:cubicBezTo>
                      <a:pt x="573" y="458"/>
                      <a:pt x="579" y="460"/>
                      <a:pt x="582" y="461"/>
                    </a:cubicBezTo>
                    <a:cubicBezTo>
                      <a:pt x="584" y="462"/>
                      <a:pt x="584" y="462"/>
                      <a:pt x="584" y="462"/>
                    </a:cubicBezTo>
                    <a:cubicBezTo>
                      <a:pt x="589" y="457"/>
                      <a:pt x="593" y="449"/>
                      <a:pt x="597" y="449"/>
                    </a:cubicBezTo>
                    <a:cubicBezTo>
                      <a:pt x="603" y="449"/>
                      <a:pt x="620" y="451"/>
                      <a:pt x="621" y="459"/>
                    </a:cubicBezTo>
                    <a:cubicBezTo>
                      <a:pt x="622" y="468"/>
                      <a:pt x="632" y="460"/>
                      <a:pt x="633" y="468"/>
                    </a:cubicBezTo>
                    <a:cubicBezTo>
                      <a:pt x="634" y="473"/>
                      <a:pt x="638" y="478"/>
                      <a:pt x="639" y="481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3" y="484"/>
                      <a:pt x="645" y="485"/>
                      <a:pt x="647" y="487"/>
                    </a:cubicBezTo>
                    <a:cubicBezTo>
                      <a:pt x="648" y="488"/>
                      <a:pt x="648" y="488"/>
                      <a:pt x="648" y="488"/>
                    </a:cubicBezTo>
                    <a:cubicBezTo>
                      <a:pt x="652" y="488"/>
                      <a:pt x="659" y="489"/>
                      <a:pt x="663" y="490"/>
                    </a:cubicBezTo>
                    <a:cubicBezTo>
                      <a:pt x="670" y="493"/>
                      <a:pt x="680" y="487"/>
                      <a:pt x="684" y="496"/>
                    </a:cubicBezTo>
                    <a:cubicBezTo>
                      <a:pt x="687" y="504"/>
                      <a:pt x="696" y="511"/>
                      <a:pt x="688" y="511"/>
                    </a:cubicBezTo>
                    <a:cubicBezTo>
                      <a:pt x="681" y="512"/>
                      <a:pt x="673" y="503"/>
                      <a:pt x="673" y="508"/>
                    </a:cubicBezTo>
                    <a:cubicBezTo>
                      <a:pt x="674" y="513"/>
                      <a:pt x="670" y="510"/>
                      <a:pt x="670" y="518"/>
                    </a:cubicBezTo>
                    <a:cubicBezTo>
                      <a:pt x="670" y="524"/>
                      <a:pt x="667" y="532"/>
                      <a:pt x="664" y="535"/>
                    </a:cubicBezTo>
                    <a:cubicBezTo>
                      <a:pt x="664" y="536"/>
                      <a:pt x="664" y="536"/>
                      <a:pt x="664" y="536"/>
                    </a:cubicBezTo>
                    <a:cubicBezTo>
                      <a:pt x="663" y="538"/>
                      <a:pt x="663" y="541"/>
                      <a:pt x="665" y="543"/>
                    </a:cubicBezTo>
                    <a:cubicBezTo>
                      <a:pt x="665" y="543"/>
                      <a:pt x="665" y="543"/>
                      <a:pt x="665" y="543"/>
                    </a:cubicBezTo>
                    <a:cubicBezTo>
                      <a:pt x="669" y="540"/>
                      <a:pt x="673" y="537"/>
                      <a:pt x="677" y="537"/>
                    </a:cubicBezTo>
                    <a:cubicBezTo>
                      <a:pt x="685" y="537"/>
                      <a:pt x="687" y="542"/>
                      <a:pt x="692" y="538"/>
                    </a:cubicBezTo>
                    <a:cubicBezTo>
                      <a:pt x="696" y="536"/>
                      <a:pt x="697" y="534"/>
                      <a:pt x="698" y="535"/>
                    </a:cubicBezTo>
                    <a:cubicBezTo>
                      <a:pt x="700" y="534"/>
                      <a:pt x="700" y="534"/>
                      <a:pt x="700" y="534"/>
                    </a:cubicBezTo>
                    <a:cubicBezTo>
                      <a:pt x="700" y="534"/>
                      <a:pt x="700" y="532"/>
                      <a:pt x="700" y="530"/>
                    </a:cubicBezTo>
                    <a:cubicBezTo>
                      <a:pt x="699" y="530"/>
                      <a:pt x="699" y="530"/>
                      <a:pt x="699" y="530"/>
                    </a:cubicBezTo>
                    <a:cubicBezTo>
                      <a:pt x="696" y="531"/>
                      <a:pt x="695" y="530"/>
                      <a:pt x="693" y="527"/>
                    </a:cubicBezTo>
                    <a:cubicBezTo>
                      <a:pt x="691" y="522"/>
                      <a:pt x="708" y="517"/>
                      <a:pt x="716" y="518"/>
                    </a:cubicBezTo>
                    <a:cubicBezTo>
                      <a:pt x="723" y="519"/>
                      <a:pt x="727" y="516"/>
                      <a:pt x="730" y="516"/>
                    </a:cubicBezTo>
                    <a:cubicBezTo>
                      <a:pt x="731" y="516"/>
                      <a:pt x="731" y="516"/>
                      <a:pt x="731" y="516"/>
                    </a:cubicBezTo>
                    <a:cubicBezTo>
                      <a:pt x="744" y="504"/>
                      <a:pt x="746" y="504"/>
                      <a:pt x="747" y="504"/>
                    </a:cubicBezTo>
                    <a:cubicBezTo>
                      <a:pt x="750" y="504"/>
                      <a:pt x="781" y="504"/>
                      <a:pt x="785" y="504"/>
                    </a:cubicBezTo>
                    <a:cubicBezTo>
                      <a:pt x="789" y="501"/>
                      <a:pt x="797" y="495"/>
                      <a:pt x="798" y="490"/>
                    </a:cubicBezTo>
                    <a:cubicBezTo>
                      <a:pt x="799" y="485"/>
                      <a:pt x="806" y="468"/>
                      <a:pt x="813" y="468"/>
                    </a:cubicBezTo>
                    <a:cubicBezTo>
                      <a:pt x="814" y="468"/>
                      <a:pt x="815" y="469"/>
                      <a:pt x="815" y="469"/>
                    </a:cubicBezTo>
                    <a:cubicBezTo>
                      <a:pt x="817" y="471"/>
                      <a:pt x="820" y="471"/>
                      <a:pt x="823" y="471"/>
                    </a:cubicBezTo>
                    <a:cubicBezTo>
                      <a:pt x="827" y="471"/>
                      <a:pt x="831" y="472"/>
                      <a:pt x="831" y="475"/>
                    </a:cubicBezTo>
                    <a:cubicBezTo>
                      <a:pt x="831" y="476"/>
                      <a:pt x="831" y="476"/>
                      <a:pt x="831" y="478"/>
                    </a:cubicBezTo>
                    <a:cubicBezTo>
                      <a:pt x="831" y="482"/>
                      <a:pt x="830" y="492"/>
                      <a:pt x="840" y="505"/>
                    </a:cubicBezTo>
                    <a:cubicBezTo>
                      <a:pt x="840" y="506"/>
                      <a:pt x="840" y="506"/>
                      <a:pt x="840" y="506"/>
                    </a:cubicBezTo>
                    <a:cubicBezTo>
                      <a:pt x="844" y="503"/>
                      <a:pt x="848" y="502"/>
                      <a:pt x="850" y="502"/>
                    </a:cubicBezTo>
                    <a:cubicBezTo>
                      <a:pt x="855" y="502"/>
                      <a:pt x="862" y="496"/>
                      <a:pt x="864" y="492"/>
                    </a:cubicBezTo>
                    <a:cubicBezTo>
                      <a:pt x="866" y="488"/>
                      <a:pt x="868" y="496"/>
                      <a:pt x="864" y="497"/>
                    </a:cubicBezTo>
                    <a:cubicBezTo>
                      <a:pt x="860" y="498"/>
                      <a:pt x="868" y="501"/>
                      <a:pt x="875" y="501"/>
                    </a:cubicBezTo>
                    <a:cubicBezTo>
                      <a:pt x="882" y="501"/>
                      <a:pt x="871" y="503"/>
                      <a:pt x="866" y="503"/>
                    </a:cubicBezTo>
                    <a:cubicBezTo>
                      <a:pt x="861" y="503"/>
                      <a:pt x="859" y="504"/>
                      <a:pt x="852" y="511"/>
                    </a:cubicBezTo>
                    <a:cubicBezTo>
                      <a:pt x="845" y="518"/>
                      <a:pt x="846" y="520"/>
                      <a:pt x="850" y="523"/>
                    </a:cubicBezTo>
                    <a:cubicBezTo>
                      <a:pt x="854" y="527"/>
                      <a:pt x="860" y="525"/>
                      <a:pt x="865" y="520"/>
                    </a:cubicBezTo>
                    <a:cubicBezTo>
                      <a:pt x="871" y="516"/>
                      <a:pt x="870" y="511"/>
                      <a:pt x="876" y="511"/>
                    </a:cubicBezTo>
                    <a:cubicBezTo>
                      <a:pt x="881" y="511"/>
                      <a:pt x="896" y="506"/>
                      <a:pt x="902" y="504"/>
                    </a:cubicBezTo>
                    <a:cubicBezTo>
                      <a:pt x="908" y="502"/>
                      <a:pt x="904" y="501"/>
                      <a:pt x="904" y="498"/>
                    </a:cubicBezTo>
                    <a:cubicBezTo>
                      <a:pt x="904" y="496"/>
                      <a:pt x="915" y="496"/>
                      <a:pt x="919" y="493"/>
                    </a:cubicBezTo>
                    <a:cubicBezTo>
                      <a:pt x="923" y="490"/>
                      <a:pt x="918" y="488"/>
                      <a:pt x="915" y="488"/>
                    </a:cubicBezTo>
                    <a:cubicBezTo>
                      <a:pt x="911" y="489"/>
                      <a:pt x="914" y="483"/>
                      <a:pt x="915" y="481"/>
                    </a:cubicBezTo>
                    <a:cubicBezTo>
                      <a:pt x="915" y="478"/>
                      <a:pt x="907" y="482"/>
                      <a:pt x="907" y="485"/>
                    </a:cubicBezTo>
                    <a:cubicBezTo>
                      <a:pt x="907" y="488"/>
                      <a:pt x="901" y="490"/>
                      <a:pt x="901" y="492"/>
                    </a:cubicBezTo>
                    <a:cubicBezTo>
                      <a:pt x="901" y="498"/>
                      <a:pt x="900" y="494"/>
                      <a:pt x="896" y="496"/>
                    </a:cubicBezTo>
                    <a:cubicBezTo>
                      <a:pt x="892" y="498"/>
                      <a:pt x="877" y="496"/>
                      <a:pt x="876" y="493"/>
                    </a:cubicBezTo>
                    <a:cubicBezTo>
                      <a:pt x="876" y="489"/>
                      <a:pt x="865" y="488"/>
                      <a:pt x="864" y="483"/>
                    </a:cubicBezTo>
                    <a:cubicBezTo>
                      <a:pt x="864" y="478"/>
                      <a:pt x="858" y="477"/>
                      <a:pt x="863" y="471"/>
                    </a:cubicBezTo>
                    <a:cubicBezTo>
                      <a:pt x="867" y="466"/>
                      <a:pt x="862" y="464"/>
                      <a:pt x="858" y="468"/>
                    </a:cubicBezTo>
                    <a:cubicBezTo>
                      <a:pt x="853" y="472"/>
                      <a:pt x="851" y="465"/>
                      <a:pt x="857" y="463"/>
                    </a:cubicBezTo>
                    <a:cubicBezTo>
                      <a:pt x="862" y="461"/>
                      <a:pt x="873" y="459"/>
                      <a:pt x="868" y="449"/>
                    </a:cubicBezTo>
                    <a:cubicBezTo>
                      <a:pt x="862" y="439"/>
                      <a:pt x="828" y="452"/>
                      <a:pt x="819" y="457"/>
                    </a:cubicBezTo>
                    <a:cubicBezTo>
                      <a:pt x="810" y="462"/>
                      <a:pt x="799" y="478"/>
                      <a:pt x="794" y="478"/>
                    </a:cubicBezTo>
                    <a:cubicBezTo>
                      <a:pt x="790" y="478"/>
                      <a:pt x="803" y="469"/>
                      <a:pt x="805" y="466"/>
                    </a:cubicBezTo>
                    <a:cubicBezTo>
                      <a:pt x="807" y="463"/>
                      <a:pt x="804" y="459"/>
                      <a:pt x="807" y="461"/>
                    </a:cubicBezTo>
                    <a:cubicBezTo>
                      <a:pt x="810" y="462"/>
                      <a:pt x="817" y="450"/>
                      <a:pt x="823" y="446"/>
                    </a:cubicBezTo>
                    <a:cubicBezTo>
                      <a:pt x="828" y="442"/>
                      <a:pt x="834" y="446"/>
                      <a:pt x="834" y="442"/>
                    </a:cubicBezTo>
                    <a:cubicBezTo>
                      <a:pt x="835" y="439"/>
                      <a:pt x="838" y="437"/>
                      <a:pt x="843" y="432"/>
                    </a:cubicBezTo>
                    <a:cubicBezTo>
                      <a:pt x="848" y="428"/>
                      <a:pt x="907" y="429"/>
                      <a:pt x="913" y="429"/>
                    </a:cubicBezTo>
                    <a:cubicBezTo>
                      <a:pt x="919" y="429"/>
                      <a:pt x="930" y="421"/>
                      <a:pt x="933" y="416"/>
                    </a:cubicBezTo>
                    <a:cubicBezTo>
                      <a:pt x="937" y="411"/>
                      <a:pt x="941" y="411"/>
                      <a:pt x="949" y="412"/>
                    </a:cubicBezTo>
                    <a:cubicBezTo>
                      <a:pt x="957" y="412"/>
                      <a:pt x="961" y="405"/>
                      <a:pt x="965" y="402"/>
                    </a:cubicBezTo>
                    <a:cubicBezTo>
                      <a:pt x="969" y="400"/>
                      <a:pt x="967" y="398"/>
                      <a:pt x="964" y="398"/>
                    </a:cubicBezTo>
                    <a:cubicBezTo>
                      <a:pt x="960" y="397"/>
                      <a:pt x="957" y="395"/>
                      <a:pt x="960" y="394"/>
                    </a:cubicBezTo>
                    <a:cubicBezTo>
                      <a:pt x="964" y="394"/>
                      <a:pt x="966" y="392"/>
                      <a:pt x="967" y="388"/>
                    </a:cubicBezTo>
                    <a:cubicBezTo>
                      <a:pt x="969" y="383"/>
                      <a:pt x="966" y="385"/>
                      <a:pt x="961" y="379"/>
                    </a:cubicBezTo>
                    <a:cubicBezTo>
                      <a:pt x="956" y="373"/>
                      <a:pt x="954" y="381"/>
                      <a:pt x="949" y="380"/>
                    </a:cubicBezTo>
                    <a:cubicBezTo>
                      <a:pt x="944" y="380"/>
                      <a:pt x="952" y="374"/>
                      <a:pt x="948" y="371"/>
                    </a:cubicBezTo>
                    <a:cubicBezTo>
                      <a:pt x="944" y="369"/>
                      <a:pt x="937" y="371"/>
                      <a:pt x="931" y="376"/>
                    </a:cubicBezTo>
                    <a:cubicBezTo>
                      <a:pt x="925" y="381"/>
                      <a:pt x="925" y="375"/>
                      <a:pt x="920" y="380"/>
                    </a:cubicBezTo>
                    <a:cubicBezTo>
                      <a:pt x="915" y="385"/>
                      <a:pt x="915" y="378"/>
                      <a:pt x="917" y="376"/>
                    </a:cubicBezTo>
                    <a:cubicBezTo>
                      <a:pt x="920" y="374"/>
                      <a:pt x="922" y="376"/>
                      <a:pt x="924" y="373"/>
                    </a:cubicBezTo>
                    <a:cubicBezTo>
                      <a:pt x="926" y="370"/>
                      <a:pt x="928" y="373"/>
                      <a:pt x="934" y="369"/>
                    </a:cubicBezTo>
                    <a:cubicBezTo>
                      <a:pt x="940" y="366"/>
                      <a:pt x="945" y="367"/>
                      <a:pt x="947" y="365"/>
                    </a:cubicBezTo>
                    <a:cubicBezTo>
                      <a:pt x="948" y="362"/>
                      <a:pt x="944" y="358"/>
                      <a:pt x="938" y="359"/>
                    </a:cubicBezTo>
                    <a:cubicBezTo>
                      <a:pt x="933" y="361"/>
                      <a:pt x="929" y="352"/>
                      <a:pt x="926" y="354"/>
                    </a:cubicBezTo>
                    <a:cubicBezTo>
                      <a:pt x="922" y="357"/>
                      <a:pt x="923" y="351"/>
                      <a:pt x="919" y="353"/>
                    </a:cubicBezTo>
                    <a:cubicBezTo>
                      <a:pt x="915" y="356"/>
                      <a:pt x="913" y="352"/>
                      <a:pt x="911" y="348"/>
                    </a:cubicBezTo>
                    <a:cubicBezTo>
                      <a:pt x="909" y="343"/>
                      <a:pt x="898" y="335"/>
                      <a:pt x="892" y="333"/>
                    </a:cubicBezTo>
                    <a:cubicBezTo>
                      <a:pt x="885" y="331"/>
                      <a:pt x="890" y="328"/>
                      <a:pt x="893" y="330"/>
                    </a:cubicBezTo>
                    <a:cubicBezTo>
                      <a:pt x="897" y="333"/>
                      <a:pt x="901" y="328"/>
                      <a:pt x="902" y="325"/>
                    </a:cubicBezTo>
                    <a:cubicBezTo>
                      <a:pt x="904" y="323"/>
                      <a:pt x="900" y="320"/>
                      <a:pt x="898" y="320"/>
                    </a:cubicBezTo>
                    <a:cubicBezTo>
                      <a:pt x="896" y="320"/>
                      <a:pt x="896" y="317"/>
                      <a:pt x="896" y="314"/>
                    </a:cubicBezTo>
                    <a:cubicBezTo>
                      <a:pt x="897" y="312"/>
                      <a:pt x="889" y="308"/>
                      <a:pt x="889" y="306"/>
                    </a:cubicBezTo>
                    <a:cubicBezTo>
                      <a:pt x="889" y="303"/>
                      <a:pt x="884" y="302"/>
                      <a:pt x="885" y="299"/>
                    </a:cubicBezTo>
                    <a:cubicBezTo>
                      <a:pt x="885" y="297"/>
                      <a:pt x="880" y="294"/>
                      <a:pt x="880" y="291"/>
                    </a:cubicBezTo>
                    <a:cubicBezTo>
                      <a:pt x="880" y="288"/>
                      <a:pt x="873" y="282"/>
                      <a:pt x="873" y="278"/>
                    </a:cubicBezTo>
                    <a:cubicBezTo>
                      <a:pt x="872" y="275"/>
                      <a:pt x="868" y="272"/>
                      <a:pt x="867" y="268"/>
                    </a:cubicBezTo>
                    <a:cubicBezTo>
                      <a:pt x="865" y="264"/>
                      <a:pt x="863" y="266"/>
                      <a:pt x="862" y="272"/>
                    </a:cubicBezTo>
                    <a:cubicBezTo>
                      <a:pt x="860" y="278"/>
                      <a:pt x="855" y="278"/>
                      <a:pt x="857" y="280"/>
                    </a:cubicBezTo>
                    <a:cubicBezTo>
                      <a:pt x="860" y="284"/>
                      <a:pt x="857" y="284"/>
                      <a:pt x="855" y="286"/>
                    </a:cubicBezTo>
                    <a:cubicBezTo>
                      <a:pt x="853" y="289"/>
                      <a:pt x="857" y="293"/>
                      <a:pt x="853" y="293"/>
                    </a:cubicBezTo>
                    <a:cubicBezTo>
                      <a:pt x="849" y="293"/>
                      <a:pt x="851" y="300"/>
                      <a:pt x="849" y="297"/>
                    </a:cubicBezTo>
                    <a:cubicBezTo>
                      <a:pt x="847" y="293"/>
                      <a:pt x="842" y="294"/>
                      <a:pt x="842" y="298"/>
                    </a:cubicBezTo>
                    <a:cubicBezTo>
                      <a:pt x="842" y="301"/>
                      <a:pt x="834" y="305"/>
                      <a:pt x="831" y="304"/>
                    </a:cubicBezTo>
                    <a:cubicBezTo>
                      <a:pt x="828" y="304"/>
                      <a:pt x="828" y="297"/>
                      <a:pt x="825" y="299"/>
                    </a:cubicBezTo>
                    <a:cubicBezTo>
                      <a:pt x="822" y="301"/>
                      <a:pt x="823" y="294"/>
                      <a:pt x="818" y="294"/>
                    </a:cubicBezTo>
                    <a:cubicBezTo>
                      <a:pt x="814" y="294"/>
                      <a:pt x="811" y="294"/>
                      <a:pt x="812" y="290"/>
                    </a:cubicBezTo>
                    <a:cubicBezTo>
                      <a:pt x="814" y="286"/>
                      <a:pt x="805" y="284"/>
                      <a:pt x="808" y="282"/>
                    </a:cubicBezTo>
                    <a:cubicBezTo>
                      <a:pt x="811" y="280"/>
                      <a:pt x="807" y="276"/>
                      <a:pt x="807" y="269"/>
                    </a:cubicBezTo>
                    <a:cubicBezTo>
                      <a:pt x="806" y="263"/>
                      <a:pt x="810" y="262"/>
                      <a:pt x="810" y="260"/>
                    </a:cubicBezTo>
                    <a:cubicBezTo>
                      <a:pt x="810" y="257"/>
                      <a:pt x="807" y="257"/>
                      <a:pt x="804" y="259"/>
                    </a:cubicBezTo>
                    <a:cubicBezTo>
                      <a:pt x="801" y="261"/>
                      <a:pt x="801" y="257"/>
                      <a:pt x="798" y="257"/>
                    </a:cubicBezTo>
                    <a:cubicBezTo>
                      <a:pt x="795" y="257"/>
                      <a:pt x="785" y="257"/>
                      <a:pt x="785" y="252"/>
                    </a:cubicBezTo>
                    <a:cubicBezTo>
                      <a:pt x="784" y="248"/>
                      <a:pt x="781" y="250"/>
                      <a:pt x="779" y="246"/>
                    </a:cubicBezTo>
                    <a:cubicBezTo>
                      <a:pt x="778" y="241"/>
                      <a:pt x="774" y="245"/>
                      <a:pt x="774" y="242"/>
                    </a:cubicBezTo>
                    <a:cubicBezTo>
                      <a:pt x="774" y="239"/>
                      <a:pt x="772" y="237"/>
                      <a:pt x="769" y="237"/>
                    </a:cubicBezTo>
                    <a:cubicBezTo>
                      <a:pt x="766" y="237"/>
                      <a:pt x="765" y="234"/>
                      <a:pt x="761" y="233"/>
                    </a:cubicBezTo>
                    <a:cubicBezTo>
                      <a:pt x="757" y="233"/>
                      <a:pt x="752" y="236"/>
                      <a:pt x="750" y="237"/>
                    </a:cubicBezTo>
                    <a:cubicBezTo>
                      <a:pt x="748" y="238"/>
                      <a:pt x="742" y="233"/>
                      <a:pt x="740" y="235"/>
                    </a:cubicBezTo>
                    <a:cubicBezTo>
                      <a:pt x="737" y="237"/>
                      <a:pt x="737" y="234"/>
                      <a:pt x="731" y="232"/>
                    </a:cubicBezTo>
                    <a:cubicBezTo>
                      <a:pt x="724" y="230"/>
                      <a:pt x="716" y="230"/>
                      <a:pt x="716" y="232"/>
                    </a:cubicBezTo>
                    <a:cubicBezTo>
                      <a:pt x="715" y="234"/>
                      <a:pt x="710" y="235"/>
                      <a:pt x="711" y="240"/>
                    </a:cubicBezTo>
                    <a:cubicBezTo>
                      <a:pt x="712" y="246"/>
                      <a:pt x="717" y="245"/>
                      <a:pt x="718" y="248"/>
                    </a:cubicBezTo>
                    <a:cubicBezTo>
                      <a:pt x="719" y="252"/>
                      <a:pt x="716" y="250"/>
                      <a:pt x="715" y="254"/>
                    </a:cubicBezTo>
                    <a:cubicBezTo>
                      <a:pt x="715" y="257"/>
                      <a:pt x="712" y="257"/>
                      <a:pt x="712" y="259"/>
                    </a:cubicBezTo>
                    <a:cubicBezTo>
                      <a:pt x="712" y="261"/>
                      <a:pt x="714" y="261"/>
                      <a:pt x="715" y="265"/>
                    </a:cubicBezTo>
                    <a:cubicBezTo>
                      <a:pt x="717" y="270"/>
                      <a:pt x="719" y="269"/>
                      <a:pt x="720" y="275"/>
                    </a:cubicBezTo>
                    <a:cubicBezTo>
                      <a:pt x="721" y="281"/>
                      <a:pt x="718" y="280"/>
                      <a:pt x="715" y="281"/>
                    </a:cubicBezTo>
                    <a:cubicBezTo>
                      <a:pt x="713" y="282"/>
                      <a:pt x="716" y="285"/>
                      <a:pt x="712" y="289"/>
                    </a:cubicBezTo>
                    <a:cubicBezTo>
                      <a:pt x="709" y="293"/>
                      <a:pt x="706" y="297"/>
                      <a:pt x="708" y="299"/>
                    </a:cubicBezTo>
                    <a:cubicBezTo>
                      <a:pt x="711" y="302"/>
                      <a:pt x="721" y="306"/>
                      <a:pt x="725" y="313"/>
                    </a:cubicBezTo>
                    <a:cubicBezTo>
                      <a:pt x="729" y="320"/>
                      <a:pt x="729" y="330"/>
                      <a:pt x="728" y="338"/>
                    </a:cubicBezTo>
                    <a:cubicBezTo>
                      <a:pt x="727" y="345"/>
                      <a:pt x="718" y="347"/>
                      <a:pt x="712" y="353"/>
                    </a:cubicBezTo>
                    <a:cubicBezTo>
                      <a:pt x="706" y="360"/>
                      <a:pt x="699" y="359"/>
                      <a:pt x="696" y="359"/>
                    </a:cubicBezTo>
                    <a:cubicBezTo>
                      <a:pt x="693" y="359"/>
                      <a:pt x="695" y="365"/>
                      <a:pt x="699" y="370"/>
                    </a:cubicBezTo>
                    <a:cubicBezTo>
                      <a:pt x="703" y="375"/>
                      <a:pt x="700" y="376"/>
                      <a:pt x="702" y="381"/>
                    </a:cubicBezTo>
                    <a:cubicBezTo>
                      <a:pt x="704" y="386"/>
                      <a:pt x="702" y="390"/>
                      <a:pt x="705" y="395"/>
                    </a:cubicBezTo>
                    <a:cubicBezTo>
                      <a:pt x="709" y="399"/>
                      <a:pt x="707" y="401"/>
                      <a:pt x="703" y="404"/>
                    </a:cubicBezTo>
                    <a:cubicBezTo>
                      <a:pt x="699" y="408"/>
                      <a:pt x="704" y="406"/>
                      <a:pt x="705" y="410"/>
                    </a:cubicBezTo>
                    <a:cubicBezTo>
                      <a:pt x="705" y="414"/>
                      <a:pt x="703" y="412"/>
                      <a:pt x="700" y="410"/>
                    </a:cubicBezTo>
                    <a:cubicBezTo>
                      <a:pt x="696" y="407"/>
                      <a:pt x="693" y="414"/>
                      <a:pt x="693" y="417"/>
                    </a:cubicBezTo>
                    <a:cubicBezTo>
                      <a:pt x="693" y="419"/>
                      <a:pt x="686" y="413"/>
                      <a:pt x="684" y="413"/>
                    </a:cubicBezTo>
                    <a:cubicBezTo>
                      <a:pt x="682" y="413"/>
                      <a:pt x="684" y="409"/>
                      <a:pt x="680" y="405"/>
                    </a:cubicBezTo>
                    <a:cubicBezTo>
                      <a:pt x="675" y="402"/>
                      <a:pt x="672" y="401"/>
                      <a:pt x="672" y="398"/>
                    </a:cubicBezTo>
                    <a:cubicBezTo>
                      <a:pt x="672" y="394"/>
                      <a:pt x="664" y="392"/>
                      <a:pt x="664" y="388"/>
                    </a:cubicBezTo>
                    <a:cubicBezTo>
                      <a:pt x="664" y="384"/>
                      <a:pt x="665" y="373"/>
                      <a:pt x="663" y="370"/>
                    </a:cubicBezTo>
                    <a:cubicBezTo>
                      <a:pt x="662" y="367"/>
                      <a:pt x="663" y="364"/>
                      <a:pt x="665" y="361"/>
                    </a:cubicBezTo>
                    <a:cubicBezTo>
                      <a:pt x="666" y="359"/>
                      <a:pt x="663" y="354"/>
                      <a:pt x="658" y="354"/>
                    </a:cubicBezTo>
                    <a:cubicBezTo>
                      <a:pt x="654" y="354"/>
                      <a:pt x="648" y="353"/>
                      <a:pt x="641" y="353"/>
                    </a:cubicBezTo>
                    <a:cubicBezTo>
                      <a:pt x="635" y="354"/>
                      <a:pt x="632" y="353"/>
                      <a:pt x="630" y="351"/>
                    </a:cubicBezTo>
                    <a:cubicBezTo>
                      <a:pt x="628" y="349"/>
                      <a:pt x="622" y="346"/>
                      <a:pt x="614" y="344"/>
                    </a:cubicBezTo>
                    <a:cubicBezTo>
                      <a:pt x="606" y="342"/>
                      <a:pt x="603" y="338"/>
                      <a:pt x="602" y="335"/>
                    </a:cubicBezTo>
                    <a:cubicBezTo>
                      <a:pt x="601" y="333"/>
                      <a:pt x="594" y="331"/>
                      <a:pt x="592" y="329"/>
                    </a:cubicBezTo>
                    <a:cubicBezTo>
                      <a:pt x="590" y="327"/>
                      <a:pt x="583" y="326"/>
                      <a:pt x="580" y="326"/>
                    </a:cubicBezTo>
                    <a:cubicBezTo>
                      <a:pt x="577" y="327"/>
                      <a:pt x="569" y="320"/>
                      <a:pt x="565" y="320"/>
                    </a:cubicBezTo>
                    <a:cubicBezTo>
                      <a:pt x="560" y="320"/>
                      <a:pt x="550" y="325"/>
                      <a:pt x="548" y="325"/>
                    </a:cubicBezTo>
                    <a:cubicBezTo>
                      <a:pt x="546" y="325"/>
                      <a:pt x="548" y="321"/>
                      <a:pt x="549" y="320"/>
                    </a:cubicBezTo>
                    <a:cubicBezTo>
                      <a:pt x="551" y="318"/>
                      <a:pt x="546" y="310"/>
                      <a:pt x="544" y="305"/>
                    </a:cubicBezTo>
                    <a:cubicBezTo>
                      <a:pt x="543" y="300"/>
                      <a:pt x="541" y="295"/>
                      <a:pt x="536" y="296"/>
                    </a:cubicBezTo>
                    <a:cubicBezTo>
                      <a:pt x="531" y="296"/>
                      <a:pt x="525" y="294"/>
                      <a:pt x="524" y="293"/>
                    </a:cubicBezTo>
                    <a:cubicBezTo>
                      <a:pt x="522" y="292"/>
                      <a:pt x="522" y="277"/>
                      <a:pt x="523" y="271"/>
                    </a:cubicBezTo>
                    <a:cubicBezTo>
                      <a:pt x="524" y="265"/>
                      <a:pt x="531" y="256"/>
                      <a:pt x="531" y="253"/>
                    </a:cubicBezTo>
                    <a:cubicBezTo>
                      <a:pt x="531" y="249"/>
                      <a:pt x="535" y="247"/>
                      <a:pt x="539" y="246"/>
                    </a:cubicBezTo>
                    <a:cubicBezTo>
                      <a:pt x="543" y="245"/>
                      <a:pt x="540" y="238"/>
                      <a:pt x="543" y="237"/>
                    </a:cubicBezTo>
                    <a:cubicBezTo>
                      <a:pt x="547" y="237"/>
                      <a:pt x="547" y="235"/>
                      <a:pt x="548" y="232"/>
                    </a:cubicBezTo>
                    <a:cubicBezTo>
                      <a:pt x="549" y="229"/>
                      <a:pt x="553" y="231"/>
                      <a:pt x="551" y="229"/>
                    </a:cubicBezTo>
                    <a:cubicBezTo>
                      <a:pt x="548" y="226"/>
                      <a:pt x="550" y="226"/>
                      <a:pt x="556" y="226"/>
                    </a:cubicBezTo>
                    <a:cubicBezTo>
                      <a:pt x="562" y="226"/>
                      <a:pt x="570" y="224"/>
                      <a:pt x="569" y="218"/>
                    </a:cubicBezTo>
                    <a:cubicBezTo>
                      <a:pt x="568" y="212"/>
                      <a:pt x="553" y="216"/>
                      <a:pt x="553" y="212"/>
                    </a:cubicBezTo>
                    <a:cubicBezTo>
                      <a:pt x="553" y="207"/>
                      <a:pt x="534" y="207"/>
                      <a:pt x="535" y="204"/>
                    </a:cubicBezTo>
                    <a:cubicBezTo>
                      <a:pt x="536" y="201"/>
                      <a:pt x="554" y="206"/>
                      <a:pt x="561" y="208"/>
                    </a:cubicBezTo>
                    <a:cubicBezTo>
                      <a:pt x="567" y="211"/>
                      <a:pt x="569" y="211"/>
                      <a:pt x="574" y="210"/>
                    </a:cubicBezTo>
                    <a:cubicBezTo>
                      <a:pt x="579" y="210"/>
                      <a:pt x="576" y="203"/>
                      <a:pt x="577" y="201"/>
                    </a:cubicBezTo>
                    <a:cubicBezTo>
                      <a:pt x="578" y="198"/>
                      <a:pt x="588" y="205"/>
                      <a:pt x="594" y="203"/>
                    </a:cubicBezTo>
                    <a:cubicBezTo>
                      <a:pt x="599" y="202"/>
                      <a:pt x="605" y="190"/>
                      <a:pt x="610" y="187"/>
                    </a:cubicBezTo>
                    <a:cubicBezTo>
                      <a:pt x="614" y="184"/>
                      <a:pt x="610" y="181"/>
                      <a:pt x="601" y="181"/>
                    </a:cubicBezTo>
                    <a:cubicBezTo>
                      <a:pt x="592" y="182"/>
                      <a:pt x="586" y="179"/>
                      <a:pt x="581" y="175"/>
                    </a:cubicBezTo>
                    <a:cubicBezTo>
                      <a:pt x="576" y="171"/>
                      <a:pt x="577" y="168"/>
                      <a:pt x="582" y="169"/>
                    </a:cubicBezTo>
                    <a:cubicBezTo>
                      <a:pt x="587" y="169"/>
                      <a:pt x="600" y="179"/>
                      <a:pt x="605" y="180"/>
                    </a:cubicBezTo>
                    <a:cubicBezTo>
                      <a:pt x="609" y="180"/>
                      <a:pt x="618" y="170"/>
                      <a:pt x="622" y="167"/>
                    </a:cubicBezTo>
                    <a:cubicBezTo>
                      <a:pt x="626" y="164"/>
                      <a:pt x="618" y="163"/>
                      <a:pt x="615" y="161"/>
                    </a:cubicBezTo>
                    <a:cubicBezTo>
                      <a:pt x="612" y="159"/>
                      <a:pt x="620" y="157"/>
                      <a:pt x="624" y="157"/>
                    </a:cubicBezTo>
                    <a:cubicBezTo>
                      <a:pt x="628" y="157"/>
                      <a:pt x="630" y="161"/>
                      <a:pt x="631" y="162"/>
                    </a:cubicBezTo>
                    <a:cubicBezTo>
                      <a:pt x="633" y="164"/>
                      <a:pt x="640" y="161"/>
                      <a:pt x="643" y="161"/>
                    </a:cubicBezTo>
                    <a:cubicBezTo>
                      <a:pt x="647" y="161"/>
                      <a:pt x="643" y="155"/>
                      <a:pt x="637" y="153"/>
                    </a:cubicBezTo>
                    <a:cubicBezTo>
                      <a:pt x="631" y="151"/>
                      <a:pt x="637" y="147"/>
                      <a:pt x="639" y="150"/>
                    </a:cubicBezTo>
                    <a:cubicBezTo>
                      <a:pt x="641" y="154"/>
                      <a:pt x="645" y="153"/>
                      <a:pt x="647" y="157"/>
                    </a:cubicBezTo>
                    <a:cubicBezTo>
                      <a:pt x="650" y="163"/>
                      <a:pt x="651" y="159"/>
                      <a:pt x="656" y="157"/>
                    </a:cubicBezTo>
                    <a:cubicBezTo>
                      <a:pt x="661" y="155"/>
                      <a:pt x="664" y="152"/>
                      <a:pt x="667" y="149"/>
                    </a:cubicBezTo>
                    <a:cubicBezTo>
                      <a:pt x="669" y="146"/>
                      <a:pt x="670" y="150"/>
                      <a:pt x="673" y="145"/>
                    </a:cubicBezTo>
                    <a:cubicBezTo>
                      <a:pt x="676" y="140"/>
                      <a:pt x="672" y="136"/>
                      <a:pt x="668" y="133"/>
                    </a:cubicBezTo>
                    <a:cubicBezTo>
                      <a:pt x="664" y="130"/>
                      <a:pt x="668" y="127"/>
                      <a:pt x="664" y="125"/>
                    </a:cubicBezTo>
                    <a:cubicBezTo>
                      <a:pt x="660" y="123"/>
                      <a:pt x="659" y="119"/>
                      <a:pt x="664" y="120"/>
                    </a:cubicBezTo>
                    <a:cubicBezTo>
                      <a:pt x="669" y="121"/>
                      <a:pt x="673" y="120"/>
                      <a:pt x="675" y="116"/>
                    </a:cubicBezTo>
                    <a:cubicBezTo>
                      <a:pt x="678" y="113"/>
                      <a:pt x="668" y="112"/>
                      <a:pt x="672" y="109"/>
                    </a:cubicBezTo>
                    <a:cubicBezTo>
                      <a:pt x="677" y="107"/>
                      <a:pt x="673" y="104"/>
                      <a:pt x="669" y="104"/>
                    </a:cubicBezTo>
                    <a:cubicBezTo>
                      <a:pt x="664" y="104"/>
                      <a:pt x="660" y="102"/>
                      <a:pt x="660" y="98"/>
                    </a:cubicBezTo>
                    <a:cubicBezTo>
                      <a:pt x="660" y="95"/>
                      <a:pt x="652" y="97"/>
                      <a:pt x="647" y="95"/>
                    </a:cubicBezTo>
                    <a:cubicBezTo>
                      <a:pt x="643" y="93"/>
                      <a:pt x="632" y="93"/>
                      <a:pt x="630" y="93"/>
                    </a:cubicBezTo>
                    <a:cubicBezTo>
                      <a:pt x="627" y="94"/>
                      <a:pt x="627" y="104"/>
                      <a:pt x="631" y="104"/>
                    </a:cubicBezTo>
                    <a:cubicBezTo>
                      <a:pt x="634" y="104"/>
                      <a:pt x="637" y="108"/>
                      <a:pt x="634" y="110"/>
                    </a:cubicBezTo>
                    <a:cubicBezTo>
                      <a:pt x="631" y="111"/>
                      <a:pt x="635" y="115"/>
                      <a:pt x="632" y="115"/>
                    </a:cubicBezTo>
                    <a:cubicBezTo>
                      <a:pt x="630" y="114"/>
                      <a:pt x="626" y="113"/>
                      <a:pt x="625" y="120"/>
                    </a:cubicBezTo>
                    <a:cubicBezTo>
                      <a:pt x="624" y="126"/>
                      <a:pt x="624" y="129"/>
                      <a:pt x="619" y="131"/>
                    </a:cubicBezTo>
                    <a:cubicBezTo>
                      <a:pt x="615" y="133"/>
                      <a:pt x="618" y="124"/>
                      <a:pt x="614" y="124"/>
                    </a:cubicBezTo>
                    <a:cubicBezTo>
                      <a:pt x="610" y="124"/>
                      <a:pt x="610" y="132"/>
                      <a:pt x="613" y="133"/>
                    </a:cubicBezTo>
                    <a:cubicBezTo>
                      <a:pt x="616" y="133"/>
                      <a:pt x="616" y="136"/>
                      <a:pt x="617" y="140"/>
                    </a:cubicBezTo>
                    <a:cubicBezTo>
                      <a:pt x="618" y="143"/>
                      <a:pt x="612" y="141"/>
                      <a:pt x="609" y="145"/>
                    </a:cubicBezTo>
                    <a:cubicBezTo>
                      <a:pt x="607" y="150"/>
                      <a:pt x="606" y="143"/>
                      <a:pt x="603" y="140"/>
                    </a:cubicBezTo>
                    <a:cubicBezTo>
                      <a:pt x="599" y="137"/>
                      <a:pt x="595" y="132"/>
                      <a:pt x="595" y="128"/>
                    </a:cubicBezTo>
                    <a:cubicBezTo>
                      <a:pt x="596" y="125"/>
                      <a:pt x="597" y="124"/>
                      <a:pt x="600" y="123"/>
                    </a:cubicBezTo>
                    <a:cubicBezTo>
                      <a:pt x="603" y="123"/>
                      <a:pt x="600" y="120"/>
                      <a:pt x="600" y="116"/>
                    </a:cubicBezTo>
                    <a:cubicBezTo>
                      <a:pt x="600" y="111"/>
                      <a:pt x="596" y="113"/>
                      <a:pt x="592" y="108"/>
                    </a:cubicBezTo>
                    <a:cubicBezTo>
                      <a:pt x="588" y="103"/>
                      <a:pt x="584" y="103"/>
                      <a:pt x="582" y="106"/>
                    </a:cubicBezTo>
                    <a:cubicBezTo>
                      <a:pt x="580" y="108"/>
                      <a:pt x="581" y="112"/>
                      <a:pt x="578" y="114"/>
                    </a:cubicBezTo>
                    <a:cubicBezTo>
                      <a:pt x="574" y="115"/>
                      <a:pt x="576" y="122"/>
                      <a:pt x="573" y="123"/>
                    </a:cubicBezTo>
                    <a:cubicBezTo>
                      <a:pt x="570" y="123"/>
                      <a:pt x="571" y="110"/>
                      <a:pt x="569" y="109"/>
                    </a:cubicBezTo>
                    <a:cubicBezTo>
                      <a:pt x="566" y="108"/>
                      <a:pt x="567" y="105"/>
                      <a:pt x="570" y="104"/>
                    </a:cubicBezTo>
                    <a:cubicBezTo>
                      <a:pt x="574" y="104"/>
                      <a:pt x="576" y="100"/>
                      <a:pt x="573" y="100"/>
                    </a:cubicBezTo>
                    <a:cubicBezTo>
                      <a:pt x="570" y="100"/>
                      <a:pt x="564" y="96"/>
                      <a:pt x="562" y="95"/>
                    </a:cubicBezTo>
                    <a:cubicBezTo>
                      <a:pt x="560" y="94"/>
                      <a:pt x="556" y="100"/>
                      <a:pt x="553" y="98"/>
                    </a:cubicBezTo>
                    <a:cubicBezTo>
                      <a:pt x="551" y="96"/>
                      <a:pt x="554" y="91"/>
                      <a:pt x="554" y="88"/>
                    </a:cubicBezTo>
                    <a:cubicBezTo>
                      <a:pt x="554" y="85"/>
                      <a:pt x="558" y="89"/>
                      <a:pt x="560" y="86"/>
                    </a:cubicBezTo>
                    <a:cubicBezTo>
                      <a:pt x="563" y="82"/>
                      <a:pt x="553" y="82"/>
                      <a:pt x="553" y="78"/>
                    </a:cubicBezTo>
                    <a:cubicBezTo>
                      <a:pt x="553" y="75"/>
                      <a:pt x="546" y="74"/>
                      <a:pt x="543" y="72"/>
                    </a:cubicBezTo>
                    <a:cubicBezTo>
                      <a:pt x="541" y="71"/>
                      <a:pt x="545" y="65"/>
                      <a:pt x="544" y="62"/>
                    </a:cubicBezTo>
                    <a:cubicBezTo>
                      <a:pt x="543" y="60"/>
                      <a:pt x="533" y="52"/>
                      <a:pt x="529" y="52"/>
                    </a:cubicBezTo>
                    <a:cubicBezTo>
                      <a:pt x="525" y="53"/>
                      <a:pt x="524" y="47"/>
                      <a:pt x="527" y="47"/>
                    </a:cubicBezTo>
                    <a:cubicBezTo>
                      <a:pt x="529" y="48"/>
                      <a:pt x="531" y="46"/>
                      <a:pt x="535" y="41"/>
                    </a:cubicBezTo>
                    <a:cubicBezTo>
                      <a:pt x="539" y="37"/>
                      <a:pt x="540" y="35"/>
                      <a:pt x="537" y="34"/>
                    </a:cubicBezTo>
                    <a:cubicBezTo>
                      <a:pt x="534" y="33"/>
                      <a:pt x="532" y="30"/>
                      <a:pt x="537" y="30"/>
                    </a:cubicBezTo>
                    <a:cubicBezTo>
                      <a:pt x="543" y="31"/>
                      <a:pt x="552" y="34"/>
                      <a:pt x="555" y="32"/>
                    </a:cubicBezTo>
                    <a:cubicBezTo>
                      <a:pt x="558" y="30"/>
                      <a:pt x="567" y="15"/>
                      <a:pt x="571" y="10"/>
                    </a:cubicBezTo>
                    <a:cubicBezTo>
                      <a:pt x="575" y="4"/>
                      <a:pt x="568" y="4"/>
                      <a:pt x="559" y="5"/>
                    </a:cubicBezTo>
                    <a:cubicBezTo>
                      <a:pt x="550" y="5"/>
                      <a:pt x="548" y="1"/>
                      <a:pt x="541" y="1"/>
                    </a:cubicBezTo>
                    <a:cubicBezTo>
                      <a:pt x="533" y="0"/>
                      <a:pt x="519" y="2"/>
                      <a:pt x="517" y="4"/>
                    </a:cubicBezTo>
                    <a:cubicBezTo>
                      <a:pt x="515" y="7"/>
                      <a:pt x="521" y="9"/>
                      <a:pt x="520" y="11"/>
                    </a:cubicBezTo>
                    <a:cubicBezTo>
                      <a:pt x="520" y="14"/>
                      <a:pt x="515" y="9"/>
                      <a:pt x="513" y="10"/>
                    </a:cubicBezTo>
                    <a:cubicBezTo>
                      <a:pt x="511" y="11"/>
                      <a:pt x="514" y="15"/>
                      <a:pt x="513" y="23"/>
                    </a:cubicBezTo>
                    <a:cubicBezTo>
                      <a:pt x="512" y="32"/>
                      <a:pt x="515" y="33"/>
                      <a:pt x="517" y="36"/>
                    </a:cubicBezTo>
                    <a:cubicBezTo>
                      <a:pt x="520" y="39"/>
                      <a:pt x="519" y="43"/>
                      <a:pt x="519" y="49"/>
                    </a:cubicBezTo>
                    <a:cubicBezTo>
                      <a:pt x="519" y="54"/>
                      <a:pt x="514" y="54"/>
                      <a:pt x="512" y="55"/>
                    </a:cubicBezTo>
                    <a:cubicBezTo>
                      <a:pt x="511" y="57"/>
                      <a:pt x="517" y="59"/>
                      <a:pt x="516" y="62"/>
                    </a:cubicBezTo>
                    <a:cubicBezTo>
                      <a:pt x="515" y="66"/>
                      <a:pt x="510" y="60"/>
                      <a:pt x="507" y="61"/>
                    </a:cubicBezTo>
                    <a:cubicBezTo>
                      <a:pt x="504" y="62"/>
                      <a:pt x="501" y="71"/>
                      <a:pt x="504" y="73"/>
                    </a:cubicBezTo>
                    <a:cubicBezTo>
                      <a:pt x="508" y="76"/>
                      <a:pt x="509" y="76"/>
                      <a:pt x="506" y="79"/>
                    </a:cubicBezTo>
                    <a:cubicBezTo>
                      <a:pt x="504" y="82"/>
                      <a:pt x="501" y="87"/>
                      <a:pt x="507" y="92"/>
                    </a:cubicBezTo>
                    <a:cubicBezTo>
                      <a:pt x="513" y="96"/>
                      <a:pt x="524" y="96"/>
                      <a:pt x="530" y="100"/>
                    </a:cubicBezTo>
                    <a:cubicBezTo>
                      <a:pt x="536" y="103"/>
                      <a:pt x="527" y="101"/>
                      <a:pt x="530" y="105"/>
                    </a:cubicBezTo>
                    <a:cubicBezTo>
                      <a:pt x="532" y="110"/>
                      <a:pt x="526" y="111"/>
                      <a:pt x="526" y="114"/>
                    </a:cubicBezTo>
                    <a:cubicBezTo>
                      <a:pt x="526" y="118"/>
                      <a:pt x="529" y="116"/>
                      <a:pt x="532" y="110"/>
                    </a:cubicBezTo>
                    <a:cubicBezTo>
                      <a:pt x="535" y="105"/>
                      <a:pt x="537" y="112"/>
                      <a:pt x="537" y="117"/>
                    </a:cubicBezTo>
                    <a:cubicBezTo>
                      <a:pt x="536" y="121"/>
                      <a:pt x="532" y="119"/>
                      <a:pt x="529" y="123"/>
                    </a:cubicBezTo>
                    <a:cubicBezTo>
                      <a:pt x="526" y="128"/>
                      <a:pt x="523" y="129"/>
                      <a:pt x="518" y="128"/>
                    </a:cubicBezTo>
                    <a:cubicBezTo>
                      <a:pt x="513" y="127"/>
                      <a:pt x="516" y="135"/>
                      <a:pt x="518" y="139"/>
                    </a:cubicBezTo>
                    <a:cubicBezTo>
                      <a:pt x="520" y="143"/>
                      <a:pt x="517" y="145"/>
                      <a:pt x="512" y="143"/>
                    </a:cubicBezTo>
                    <a:cubicBezTo>
                      <a:pt x="506" y="142"/>
                      <a:pt x="503" y="138"/>
                      <a:pt x="506" y="134"/>
                    </a:cubicBezTo>
                    <a:cubicBezTo>
                      <a:pt x="509" y="130"/>
                      <a:pt x="511" y="125"/>
                      <a:pt x="507" y="125"/>
                    </a:cubicBezTo>
                    <a:cubicBezTo>
                      <a:pt x="504" y="126"/>
                      <a:pt x="497" y="125"/>
                      <a:pt x="494" y="121"/>
                    </a:cubicBezTo>
                    <a:cubicBezTo>
                      <a:pt x="492" y="118"/>
                      <a:pt x="496" y="119"/>
                      <a:pt x="503" y="120"/>
                    </a:cubicBezTo>
                    <a:cubicBezTo>
                      <a:pt x="509" y="121"/>
                      <a:pt x="504" y="116"/>
                      <a:pt x="509" y="116"/>
                    </a:cubicBezTo>
                    <a:cubicBezTo>
                      <a:pt x="514" y="116"/>
                      <a:pt x="517" y="118"/>
                      <a:pt x="522" y="115"/>
                    </a:cubicBezTo>
                    <a:cubicBezTo>
                      <a:pt x="526" y="111"/>
                      <a:pt x="519" y="104"/>
                      <a:pt x="515" y="105"/>
                    </a:cubicBezTo>
                    <a:cubicBezTo>
                      <a:pt x="512" y="106"/>
                      <a:pt x="506" y="108"/>
                      <a:pt x="506" y="104"/>
                    </a:cubicBezTo>
                    <a:cubicBezTo>
                      <a:pt x="506" y="101"/>
                      <a:pt x="512" y="103"/>
                      <a:pt x="516" y="102"/>
                    </a:cubicBezTo>
                    <a:cubicBezTo>
                      <a:pt x="519" y="102"/>
                      <a:pt x="514" y="97"/>
                      <a:pt x="509" y="98"/>
                    </a:cubicBezTo>
                    <a:cubicBezTo>
                      <a:pt x="504" y="100"/>
                      <a:pt x="500" y="100"/>
                      <a:pt x="496" y="96"/>
                    </a:cubicBezTo>
                    <a:cubicBezTo>
                      <a:pt x="492" y="91"/>
                      <a:pt x="485" y="89"/>
                      <a:pt x="483" y="99"/>
                    </a:cubicBezTo>
                    <a:cubicBezTo>
                      <a:pt x="482" y="108"/>
                      <a:pt x="475" y="103"/>
                      <a:pt x="472" y="106"/>
                    </a:cubicBezTo>
                    <a:cubicBezTo>
                      <a:pt x="469" y="110"/>
                      <a:pt x="475" y="112"/>
                      <a:pt x="482" y="112"/>
                    </a:cubicBezTo>
                    <a:cubicBezTo>
                      <a:pt x="489" y="112"/>
                      <a:pt x="494" y="119"/>
                      <a:pt x="490" y="119"/>
                    </a:cubicBezTo>
                    <a:cubicBezTo>
                      <a:pt x="487" y="119"/>
                      <a:pt x="489" y="123"/>
                      <a:pt x="485" y="122"/>
                    </a:cubicBezTo>
                    <a:cubicBezTo>
                      <a:pt x="482" y="120"/>
                      <a:pt x="478" y="122"/>
                      <a:pt x="481" y="125"/>
                    </a:cubicBezTo>
                    <a:cubicBezTo>
                      <a:pt x="483" y="128"/>
                      <a:pt x="480" y="129"/>
                      <a:pt x="480" y="132"/>
                    </a:cubicBezTo>
                    <a:cubicBezTo>
                      <a:pt x="480" y="135"/>
                      <a:pt x="475" y="132"/>
                      <a:pt x="469" y="132"/>
                    </a:cubicBezTo>
                    <a:cubicBezTo>
                      <a:pt x="464" y="131"/>
                      <a:pt x="454" y="133"/>
                      <a:pt x="447" y="134"/>
                    </a:cubicBezTo>
                    <a:cubicBezTo>
                      <a:pt x="440" y="136"/>
                      <a:pt x="433" y="133"/>
                      <a:pt x="430" y="130"/>
                    </a:cubicBezTo>
                    <a:cubicBezTo>
                      <a:pt x="427" y="127"/>
                      <a:pt x="423" y="127"/>
                      <a:pt x="418" y="127"/>
                    </a:cubicBezTo>
                    <a:cubicBezTo>
                      <a:pt x="413" y="127"/>
                      <a:pt x="414" y="123"/>
                      <a:pt x="408" y="122"/>
                    </a:cubicBezTo>
                    <a:cubicBezTo>
                      <a:pt x="401" y="122"/>
                      <a:pt x="403" y="117"/>
                      <a:pt x="402" y="113"/>
                    </a:cubicBezTo>
                    <a:cubicBezTo>
                      <a:pt x="401" y="110"/>
                      <a:pt x="388" y="111"/>
                      <a:pt x="383" y="114"/>
                    </a:cubicBezTo>
                    <a:cubicBezTo>
                      <a:pt x="379" y="117"/>
                      <a:pt x="369" y="116"/>
                      <a:pt x="367" y="121"/>
                    </a:cubicBezTo>
                    <a:cubicBezTo>
                      <a:pt x="364" y="127"/>
                      <a:pt x="369" y="126"/>
                      <a:pt x="372" y="126"/>
                    </a:cubicBezTo>
                    <a:cubicBezTo>
                      <a:pt x="376" y="126"/>
                      <a:pt x="375" y="122"/>
                      <a:pt x="382" y="123"/>
                    </a:cubicBezTo>
                    <a:cubicBezTo>
                      <a:pt x="389" y="124"/>
                      <a:pt x="394" y="115"/>
                      <a:pt x="397" y="118"/>
                    </a:cubicBezTo>
                    <a:cubicBezTo>
                      <a:pt x="400" y="121"/>
                      <a:pt x="385" y="127"/>
                      <a:pt x="379" y="128"/>
                    </a:cubicBezTo>
                    <a:cubicBezTo>
                      <a:pt x="372" y="129"/>
                      <a:pt x="374" y="134"/>
                      <a:pt x="380" y="144"/>
                    </a:cubicBezTo>
                    <a:cubicBezTo>
                      <a:pt x="386" y="153"/>
                      <a:pt x="377" y="148"/>
                      <a:pt x="377" y="152"/>
                    </a:cubicBezTo>
                    <a:cubicBezTo>
                      <a:pt x="377" y="157"/>
                      <a:pt x="366" y="151"/>
                      <a:pt x="370" y="149"/>
                    </a:cubicBezTo>
                    <a:cubicBezTo>
                      <a:pt x="375" y="148"/>
                      <a:pt x="373" y="143"/>
                      <a:pt x="369" y="140"/>
                    </a:cubicBezTo>
                    <a:cubicBezTo>
                      <a:pt x="365" y="137"/>
                      <a:pt x="363" y="140"/>
                      <a:pt x="363" y="137"/>
                    </a:cubicBezTo>
                    <a:cubicBezTo>
                      <a:pt x="364" y="133"/>
                      <a:pt x="359" y="137"/>
                      <a:pt x="356" y="134"/>
                    </a:cubicBezTo>
                    <a:cubicBezTo>
                      <a:pt x="352" y="131"/>
                      <a:pt x="351" y="129"/>
                      <a:pt x="346" y="132"/>
                    </a:cubicBezTo>
                    <a:cubicBezTo>
                      <a:pt x="341" y="134"/>
                      <a:pt x="336" y="133"/>
                      <a:pt x="325" y="135"/>
                    </a:cubicBezTo>
                    <a:cubicBezTo>
                      <a:pt x="315" y="137"/>
                      <a:pt x="295" y="136"/>
                      <a:pt x="292" y="133"/>
                    </a:cubicBezTo>
                    <a:cubicBezTo>
                      <a:pt x="288" y="129"/>
                      <a:pt x="301" y="123"/>
                      <a:pt x="305" y="124"/>
                    </a:cubicBezTo>
                    <a:cubicBezTo>
                      <a:pt x="308" y="125"/>
                      <a:pt x="306" y="120"/>
                      <a:pt x="300" y="116"/>
                    </a:cubicBezTo>
                    <a:cubicBezTo>
                      <a:pt x="295" y="111"/>
                      <a:pt x="282" y="108"/>
                      <a:pt x="282" y="111"/>
                    </a:cubicBezTo>
                    <a:cubicBezTo>
                      <a:pt x="282" y="114"/>
                      <a:pt x="275" y="111"/>
                      <a:pt x="266" y="110"/>
                    </a:cubicBezTo>
                    <a:cubicBezTo>
                      <a:pt x="256" y="108"/>
                      <a:pt x="255" y="105"/>
                      <a:pt x="249" y="104"/>
                    </a:cubicBezTo>
                    <a:cubicBezTo>
                      <a:pt x="243" y="104"/>
                      <a:pt x="234" y="102"/>
                      <a:pt x="227" y="97"/>
                    </a:cubicBezTo>
                    <a:cubicBezTo>
                      <a:pt x="220" y="91"/>
                      <a:pt x="204" y="93"/>
                      <a:pt x="202" y="98"/>
                    </a:cubicBezTo>
                    <a:cubicBezTo>
                      <a:pt x="200" y="103"/>
                      <a:pt x="194" y="103"/>
                      <a:pt x="189" y="103"/>
                    </a:cubicBezTo>
                    <a:cubicBezTo>
                      <a:pt x="183" y="103"/>
                      <a:pt x="191" y="96"/>
                      <a:pt x="189" y="95"/>
                    </a:cubicBezTo>
                    <a:cubicBezTo>
                      <a:pt x="187" y="94"/>
                      <a:pt x="189" y="87"/>
                      <a:pt x="185" y="87"/>
                    </a:cubicBezTo>
                    <a:cubicBezTo>
                      <a:pt x="181" y="86"/>
                      <a:pt x="178" y="103"/>
                      <a:pt x="170" y="103"/>
                    </a:cubicBezTo>
                    <a:cubicBezTo>
                      <a:pt x="163" y="102"/>
                      <a:pt x="159" y="85"/>
                      <a:pt x="153" y="80"/>
                    </a:cubicBezTo>
                    <a:cubicBezTo>
                      <a:pt x="147" y="76"/>
                      <a:pt x="141" y="75"/>
                      <a:pt x="146" y="82"/>
                    </a:cubicBezTo>
                    <a:cubicBezTo>
                      <a:pt x="152" y="89"/>
                      <a:pt x="142" y="84"/>
                      <a:pt x="142" y="89"/>
                    </a:cubicBezTo>
                    <a:cubicBezTo>
                      <a:pt x="143" y="93"/>
                      <a:pt x="134" y="98"/>
                      <a:pt x="134" y="96"/>
                    </a:cubicBezTo>
                    <a:cubicBezTo>
                      <a:pt x="134" y="93"/>
                      <a:pt x="129" y="91"/>
                      <a:pt x="123" y="98"/>
                    </a:cubicBezTo>
                    <a:cubicBezTo>
                      <a:pt x="117" y="105"/>
                      <a:pt x="113" y="104"/>
                      <a:pt x="112" y="101"/>
                    </a:cubicBezTo>
                    <a:cubicBezTo>
                      <a:pt x="112" y="99"/>
                      <a:pt x="94" y="108"/>
                      <a:pt x="95" y="111"/>
                    </a:cubicBezTo>
                    <a:cubicBezTo>
                      <a:pt x="96" y="114"/>
                      <a:pt x="92" y="116"/>
                      <a:pt x="87" y="116"/>
                    </a:cubicBezTo>
                    <a:cubicBezTo>
                      <a:pt x="83" y="115"/>
                      <a:pt x="86" y="111"/>
                      <a:pt x="90" y="109"/>
                    </a:cubicBezTo>
                    <a:cubicBezTo>
                      <a:pt x="94" y="107"/>
                      <a:pt x="106" y="98"/>
                      <a:pt x="112" y="97"/>
                    </a:cubicBezTo>
                    <a:cubicBezTo>
                      <a:pt x="118" y="96"/>
                      <a:pt x="129" y="91"/>
                      <a:pt x="130" y="88"/>
                    </a:cubicBezTo>
                    <a:cubicBezTo>
                      <a:pt x="130" y="86"/>
                      <a:pt x="124" y="88"/>
                      <a:pt x="120" y="87"/>
                    </a:cubicBezTo>
                    <a:cubicBezTo>
                      <a:pt x="116" y="86"/>
                      <a:pt x="109" y="91"/>
                      <a:pt x="102" y="94"/>
                    </a:cubicBezTo>
                    <a:cubicBezTo>
                      <a:pt x="95" y="97"/>
                      <a:pt x="88" y="96"/>
                      <a:pt x="90" y="100"/>
                    </a:cubicBezTo>
                    <a:cubicBezTo>
                      <a:pt x="92" y="104"/>
                      <a:pt x="83" y="99"/>
                      <a:pt x="82" y="102"/>
                    </a:cubicBezTo>
                    <a:cubicBezTo>
                      <a:pt x="80" y="105"/>
                      <a:pt x="77" y="102"/>
                      <a:pt x="79" y="100"/>
                    </a:cubicBezTo>
                    <a:cubicBezTo>
                      <a:pt x="82" y="99"/>
                      <a:pt x="73" y="96"/>
                      <a:pt x="73" y="98"/>
                    </a:cubicBezTo>
                    <a:cubicBezTo>
                      <a:pt x="73" y="100"/>
                      <a:pt x="72" y="102"/>
                      <a:pt x="66" y="102"/>
                    </a:cubicBezTo>
                    <a:cubicBezTo>
                      <a:pt x="60" y="102"/>
                      <a:pt x="54" y="106"/>
                      <a:pt x="58" y="109"/>
                    </a:cubicBezTo>
                    <a:cubicBezTo>
                      <a:pt x="62" y="112"/>
                      <a:pt x="64" y="114"/>
                      <a:pt x="62" y="116"/>
                    </a:cubicBezTo>
                    <a:cubicBezTo>
                      <a:pt x="60" y="118"/>
                      <a:pt x="54" y="110"/>
                      <a:pt x="45" y="111"/>
                    </a:cubicBezTo>
                    <a:cubicBezTo>
                      <a:pt x="36" y="112"/>
                      <a:pt x="19" y="101"/>
                      <a:pt x="19" y="99"/>
                    </a:cubicBezTo>
                    <a:cubicBezTo>
                      <a:pt x="19" y="97"/>
                      <a:pt x="8" y="98"/>
                      <a:pt x="0" y="9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1" y="269"/>
                      <a:pt x="2" y="270"/>
                      <a:pt x="3" y="270"/>
                    </a:cubicBezTo>
                    <a:cubicBezTo>
                      <a:pt x="4" y="269"/>
                      <a:pt x="5" y="268"/>
                      <a:pt x="6" y="268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9" y="269"/>
                      <a:pt x="11" y="269"/>
                      <a:pt x="14" y="267"/>
                    </a:cubicBezTo>
                    <a:cubicBezTo>
                      <a:pt x="15" y="267"/>
                      <a:pt x="16" y="267"/>
                      <a:pt x="17" y="267"/>
                    </a:cubicBezTo>
                    <a:cubicBezTo>
                      <a:pt x="22" y="267"/>
                      <a:pt x="24" y="271"/>
                      <a:pt x="24" y="275"/>
                    </a:cubicBezTo>
                    <a:cubicBezTo>
                      <a:pt x="24" y="276"/>
                      <a:pt x="27" y="278"/>
                      <a:pt x="29" y="279"/>
                    </a:cubicBezTo>
                    <a:cubicBezTo>
                      <a:pt x="31" y="281"/>
                      <a:pt x="33" y="283"/>
                      <a:pt x="35" y="285"/>
                    </a:cubicBezTo>
                    <a:cubicBezTo>
                      <a:pt x="36" y="286"/>
                      <a:pt x="36" y="286"/>
                      <a:pt x="36" y="287"/>
                    </a:cubicBezTo>
                    <a:cubicBezTo>
                      <a:pt x="38" y="289"/>
                      <a:pt x="39" y="291"/>
                      <a:pt x="40" y="291"/>
                    </a:cubicBezTo>
                    <a:cubicBezTo>
                      <a:pt x="40" y="291"/>
                      <a:pt x="41" y="290"/>
                      <a:pt x="41" y="290"/>
                    </a:cubicBezTo>
                    <a:cubicBezTo>
                      <a:pt x="42" y="289"/>
                      <a:pt x="44" y="289"/>
                      <a:pt x="45" y="288"/>
                    </a:cubicBezTo>
                    <a:cubicBezTo>
                      <a:pt x="48" y="287"/>
                      <a:pt x="50" y="286"/>
                      <a:pt x="50" y="284"/>
                    </a:cubicBezTo>
                    <a:cubicBezTo>
                      <a:pt x="50" y="280"/>
                      <a:pt x="55" y="278"/>
                      <a:pt x="60" y="278"/>
                    </a:cubicBezTo>
                    <a:cubicBezTo>
                      <a:pt x="66" y="278"/>
                      <a:pt x="70" y="281"/>
                      <a:pt x="70" y="285"/>
                    </a:cubicBezTo>
                    <a:cubicBezTo>
                      <a:pt x="70" y="286"/>
                      <a:pt x="73" y="289"/>
                      <a:pt x="77" y="292"/>
                    </a:cubicBezTo>
                    <a:cubicBezTo>
                      <a:pt x="82" y="297"/>
                      <a:pt x="89" y="303"/>
                      <a:pt x="94" y="311"/>
                    </a:cubicBezTo>
                    <a:cubicBezTo>
                      <a:pt x="96" y="315"/>
                      <a:pt x="97" y="318"/>
                      <a:pt x="99" y="320"/>
                    </a:cubicBezTo>
                    <a:cubicBezTo>
                      <a:pt x="103" y="328"/>
                      <a:pt x="104" y="330"/>
                      <a:pt x="113" y="334"/>
                    </a:cubicBezTo>
                    <a:cubicBezTo>
                      <a:pt x="125" y="339"/>
                      <a:pt x="127" y="342"/>
                      <a:pt x="125" y="349"/>
                    </a:cubicBezTo>
                    <a:cubicBezTo>
                      <a:pt x="124" y="349"/>
                      <a:pt x="125" y="350"/>
                      <a:pt x="126" y="351"/>
                    </a:cubicBezTo>
                    <a:cubicBezTo>
                      <a:pt x="128" y="353"/>
                      <a:pt x="129" y="354"/>
                      <a:pt x="129" y="356"/>
                    </a:cubicBezTo>
                    <a:cubicBezTo>
                      <a:pt x="129" y="358"/>
                      <a:pt x="128" y="359"/>
                      <a:pt x="126" y="360"/>
                    </a:cubicBezTo>
                    <a:cubicBezTo>
                      <a:pt x="124" y="361"/>
                      <a:pt x="121" y="363"/>
                      <a:pt x="119" y="365"/>
                    </a:cubicBezTo>
                    <a:cubicBezTo>
                      <a:pt x="118" y="366"/>
                      <a:pt x="118" y="366"/>
                      <a:pt x="118" y="366"/>
                    </a:cubicBezTo>
                    <a:cubicBezTo>
                      <a:pt x="119" y="367"/>
                      <a:pt x="120" y="368"/>
                      <a:pt x="122" y="369"/>
                    </a:cubicBezTo>
                    <a:cubicBezTo>
                      <a:pt x="125" y="372"/>
                      <a:pt x="117" y="372"/>
                      <a:pt x="119" y="374"/>
                    </a:cubicBezTo>
                    <a:cubicBezTo>
                      <a:pt x="122" y="376"/>
                      <a:pt x="119" y="380"/>
                      <a:pt x="121" y="383"/>
                    </a:cubicBezTo>
                    <a:cubicBezTo>
                      <a:pt x="124" y="385"/>
                      <a:pt x="128" y="384"/>
                      <a:pt x="131" y="382"/>
                    </a:cubicBezTo>
                    <a:cubicBezTo>
                      <a:pt x="134" y="380"/>
                      <a:pt x="136" y="385"/>
                      <a:pt x="133" y="389"/>
                    </a:cubicBezTo>
                    <a:cubicBezTo>
                      <a:pt x="131" y="392"/>
                      <a:pt x="136" y="395"/>
                      <a:pt x="138" y="392"/>
                    </a:cubicBezTo>
                    <a:cubicBezTo>
                      <a:pt x="140" y="390"/>
                      <a:pt x="145" y="397"/>
                      <a:pt x="147" y="398"/>
                    </a:cubicBezTo>
                    <a:cubicBezTo>
                      <a:pt x="150" y="399"/>
                      <a:pt x="152" y="403"/>
                      <a:pt x="148" y="403"/>
                    </a:cubicBezTo>
                    <a:cubicBezTo>
                      <a:pt x="144" y="403"/>
                      <a:pt x="145" y="410"/>
                      <a:pt x="148" y="410"/>
                    </a:cubicBezTo>
                    <a:cubicBezTo>
                      <a:pt x="150" y="410"/>
                      <a:pt x="150" y="414"/>
                      <a:pt x="150" y="416"/>
                    </a:cubicBezTo>
                    <a:cubicBezTo>
                      <a:pt x="150" y="418"/>
                      <a:pt x="159" y="421"/>
                      <a:pt x="162" y="420"/>
                    </a:cubicBezTo>
                    <a:cubicBezTo>
                      <a:pt x="165" y="419"/>
                      <a:pt x="168" y="422"/>
                      <a:pt x="170" y="425"/>
                    </a:cubicBezTo>
                    <a:cubicBezTo>
                      <a:pt x="171" y="428"/>
                      <a:pt x="177" y="430"/>
                      <a:pt x="180" y="428"/>
                    </a:cubicBezTo>
                    <a:cubicBezTo>
                      <a:pt x="182" y="426"/>
                      <a:pt x="183" y="431"/>
                      <a:pt x="184" y="435"/>
                    </a:cubicBezTo>
                    <a:cubicBezTo>
                      <a:pt x="184" y="438"/>
                      <a:pt x="189" y="436"/>
                      <a:pt x="192" y="436"/>
                    </a:cubicBezTo>
                    <a:cubicBezTo>
                      <a:pt x="195" y="436"/>
                      <a:pt x="197" y="440"/>
                      <a:pt x="199" y="439"/>
                    </a:cubicBezTo>
                    <a:cubicBezTo>
                      <a:pt x="203" y="438"/>
                      <a:pt x="204" y="444"/>
                      <a:pt x="207" y="448"/>
                    </a:cubicBezTo>
                    <a:cubicBezTo>
                      <a:pt x="517" y="446"/>
                      <a:pt x="517" y="446"/>
                      <a:pt x="517" y="446"/>
                    </a:cubicBezTo>
                    <a:cubicBezTo>
                      <a:pt x="517" y="444"/>
                      <a:pt x="518" y="441"/>
                      <a:pt x="521" y="441"/>
                    </a:cubicBezTo>
                    <a:close/>
                    <a:moveTo>
                      <a:pt x="264" y="164"/>
                    </a:moveTo>
                    <a:cubicBezTo>
                      <a:pt x="258" y="173"/>
                      <a:pt x="255" y="174"/>
                      <a:pt x="249" y="173"/>
                    </a:cubicBezTo>
                    <a:cubicBezTo>
                      <a:pt x="242" y="171"/>
                      <a:pt x="238" y="175"/>
                      <a:pt x="241" y="177"/>
                    </a:cubicBezTo>
                    <a:cubicBezTo>
                      <a:pt x="245" y="179"/>
                      <a:pt x="245" y="181"/>
                      <a:pt x="238" y="183"/>
                    </a:cubicBezTo>
                    <a:cubicBezTo>
                      <a:pt x="231" y="185"/>
                      <a:pt x="226" y="190"/>
                      <a:pt x="223" y="189"/>
                    </a:cubicBezTo>
                    <a:cubicBezTo>
                      <a:pt x="221" y="189"/>
                      <a:pt x="235" y="178"/>
                      <a:pt x="232" y="176"/>
                    </a:cubicBezTo>
                    <a:cubicBezTo>
                      <a:pt x="228" y="173"/>
                      <a:pt x="218" y="180"/>
                      <a:pt x="218" y="184"/>
                    </a:cubicBezTo>
                    <a:cubicBezTo>
                      <a:pt x="218" y="187"/>
                      <a:pt x="212" y="187"/>
                      <a:pt x="208" y="187"/>
                    </a:cubicBezTo>
                    <a:cubicBezTo>
                      <a:pt x="204" y="187"/>
                      <a:pt x="199" y="183"/>
                      <a:pt x="203" y="183"/>
                    </a:cubicBezTo>
                    <a:cubicBezTo>
                      <a:pt x="207" y="182"/>
                      <a:pt x="204" y="178"/>
                      <a:pt x="210" y="176"/>
                    </a:cubicBezTo>
                    <a:cubicBezTo>
                      <a:pt x="215" y="174"/>
                      <a:pt x="209" y="171"/>
                      <a:pt x="210" y="169"/>
                    </a:cubicBezTo>
                    <a:cubicBezTo>
                      <a:pt x="212" y="167"/>
                      <a:pt x="222" y="171"/>
                      <a:pt x="222" y="167"/>
                    </a:cubicBezTo>
                    <a:cubicBezTo>
                      <a:pt x="223" y="163"/>
                      <a:pt x="212" y="160"/>
                      <a:pt x="208" y="162"/>
                    </a:cubicBezTo>
                    <a:cubicBezTo>
                      <a:pt x="205" y="165"/>
                      <a:pt x="196" y="170"/>
                      <a:pt x="186" y="166"/>
                    </a:cubicBezTo>
                    <a:cubicBezTo>
                      <a:pt x="183" y="165"/>
                      <a:pt x="212" y="162"/>
                      <a:pt x="216" y="157"/>
                    </a:cubicBezTo>
                    <a:cubicBezTo>
                      <a:pt x="221" y="153"/>
                      <a:pt x="243" y="148"/>
                      <a:pt x="244" y="152"/>
                    </a:cubicBezTo>
                    <a:cubicBezTo>
                      <a:pt x="246" y="156"/>
                      <a:pt x="233" y="158"/>
                      <a:pt x="239" y="162"/>
                    </a:cubicBezTo>
                    <a:cubicBezTo>
                      <a:pt x="245" y="166"/>
                      <a:pt x="256" y="163"/>
                      <a:pt x="258" y="159"/>
                    </a:cubicBezTo>
                    <a:cubicBezTo>
                      <a:pt x="260" y="156"/>
                      <a:pt x="271" y="156"/>
                      <a:pt x="264" y="164"/>
                    </a:cubicBezTo>
                    <a:close/>
                    <a:moveTo>
                      <a:pt x="327" y="245"/>
                    </a:moveTo>
                    <a:cubicBezTo>
                      <a:pt x="320" y="251"/>
                      <a:pt x="320" y="250"/>
                      <a:pt x="314" y="251"/>
                    </a:cubicBezTo>
                    <a:cubicBezTo>
                      <a:pt x="307" y="252"/>
                      <a:pt x="312" y="259"/>
                      <a:pt x="304" y="259"/>
                    </a:cubicBezTo>
                    <a:cubicBezTo>
                      <a:pt x="296" y="260"/>
                      <a:pt x="276" y="261"/>
                      <a:pt x="273" y="256"/>
                    </a:cubicBezTo>
                    <a:cubicBezTo>
                      <a:pt x="272" y="255"/>
                      <a:pt x="284" y="256"/>
                      <a:pt x="285" y="252"/>
                    </a:cubicBezTo>
                    <a:cubicBezTo>
                      <a:pt x="286" y="249"/>
                      <a:pt x="289" y="244"/>
                      <a:pt x="294" y="244"/>
                    </a:cubicBezTo>
                    <a:cubicBezTo>
                      <a:pt x="299" y="244"/>
                      <a:pt x="298" y="237"/>
                      <a:pt x="290" y="233"/>
                    </a:cubicBezTo>
                    <a:cubicBezTo>
                      <a:pt x="282" y="229"/>
                      <a:pt x="302" y="227"/>
                      <a:pt x="307" y="233"/>
                    </a:cubicBezTo>
                    <a:cubicBezTo>
                      <a:pt x="311" y="239"/>
                      <a:pt x="319" y="244"/>
                      <a:pt x="324" y="239"/>
                    </a:cubicBezTo>
                    <a:cubicBezTo>
                      <a:pt x="328" y="235"/>
                      <a:pt x="354" y="222"/>
                      <a:pt x="354" y="228"/>
                    </a:cubicBezTo>
                    <a:cubicBezTo>
                      <a:pt x="354" y="234"/>
                      <a:pt x="335" y="238"/>
                      <a:pt x="327" y="245"/>
                    </a:cubicBezTo>
                    <a:close/>
                    <a:moveTo>
                      <a:pt x="501" y="426"/>
                    </a:moveTo>
                    <a:cubicBezTo>
                      <a:pt x="496" y="427"/>
                      <a:pt x="502" y="412"/>
                      <a:pt x="492" y="406"/>
                    </a:cubicBezTo>
                    <a:cubicBezTo>
                      <a:pt x="480" y="400"/>
                      <a:pt x="475" y="388"/>
                      <a:pt x="475" y="381"/>
                    </a:cubicBezTo>
                    <a:cubicBezTo>
                      <a:pt x="475" y="375"/>
                      <a:pt x="485" y="372"/>
                      <a:pt x="489" y="377"/>
                    </a:cubicBezTo>
                    <a:cubicBezTo>
                      <a:pt x="493" y="382"/>
                      <a:pt x="499" y="402"/>
                      <a:pt x="502" y="409"/>
                    </a:cubicBezTo>
                    <a:cubicBezTo>
                      <a:pt x="506" y="415"/>
                      <a:pt x="506" y="426"/>
                      <a:pt x="501" y="4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0" name="Freeform 2198"/>
              <p:cNvSpPr>
                <a:spLocks/>
              </p:cNvSpPr>
              <p:nvPr/>
            </p:nvSpPr>
            <p:spPr bwMode="auto">
              <a:xfrm>
                <a:off x="2010989" y="2123011"/>
                <a:ext cx="33451" cy="21582"/>
              </a:xfrm>
              <a:custGeom>
                <a:avLst/>
                <a:gdLst>
                  <a:gd name="T0" fmla="*/ 16 w 19"/>
                  <a:gd name="T1" fmla="*/ 6 h 12"/>
                  <a:gd name="T2" fmla="*/ 1 w 19"/>
                  <a:gd name="T3" fmla="*/ 3 h 12"/>
                  <a:gd name="T4" fmla="*/ 16 w 19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6" y="6"/>
                    </a:moveTo>
                    <a:cubicBezTo>
                      <a:pt x="19" y="0"/>
                      <a:pt x="0" y="1"/>
                      <a:pt x="1" y="3"/>
                    </a:cubicBezTo>
                    <a:cubicBezTo>
                      <a:pt x="5" y="7"/>
                      <a:pt x="14" y="12"/>
                      <a:pt x="1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1" name="Freeform 2199"/>
              <p:cNvSpPr>
                <a:spLocks/>
              </p:cNvSpPr>
              <p:nvPr/>
            </p:nvSpPr>
            <p:spPr bwMode="auto">
              <a:xfrm>
                <a:off x="1849308" y="2137399"/>
                <a:ext cx="157964" cy="77335"/>
              </a:xfrm>
              <a:custGeom>
                <a:avLst/>
                <a:gdLst>
                  <a:gd name="T0" fmla="*/ 3 w 89"/>
                  <a:gd name="T1" fmla="*/ 36 h 45"/>
                  <a:gd name="T2" fmla="*/ 7 w 89"/>
                  <a:gd name="T3" fmla="*/ 43 h 45"/>
                  <a:gd name="T4" fmla="*/ 15 w 89"/>
                  <a:gd name="T5" fmla="*/ 41 h 45"/>
                  <a:gd name="T6" fmla="*/ 24 w 89"/>
                  <a:gd name="T7" fmla="*/ 36 h 45"/>
                  <a:gd name="T8" fmla="*/ 32 w 89"/>
                  <a:gd name="T9" fmla="*/ 45 h 45"/>
                  <a:gd name="T10" fmla="*/ 42 w 89"/>
                  <a:gd name="T11" fmla="*/ 36 h 45"/>
                  <a:gd name="T12" fmla="*/ 49 w 89"/>
                  <a:gd name="T13" fmla="*/ 31 h 45"/>
                  <a:gd name="T14" fmla="*/ 56 w 89"/>
                  <a:gd name="T15" fmla="*/ 21 h 45"/>
                  <a:gd name="T16" fmla="*/ 59 w 89"/>
                  <a:gd name="T17" fmla="*/ 31 h 45"/>
                  <a:gd name="T18" fmla="*/ 70 w 89"/>
                  <a:gd name="T19" fmla="*/ 28 h 45"/>
                  <a:gd name="T20" fmla="*/ 79 w 89"/>
                  <a:gd name="T21" fmla="*/ 24 h 45"/>
                  <a:gd name="T22" fmla="*/ 79 w 89"/>
                  <a:gd name="T23" fmla="*/ 15 h 45"/>
                  <a:gd name="T24" fmla="*/ 86 w 89"/>
                  <a:gd name="T25" fmla="*/ 9 h 45"/>
                  <a:gd name="T26" fmla="*/ 77 w 89"/>
                  <a:gd name="T27" fmla="*/ 4 h 45"/>
                  <a:gd name="T28" fmla="*/ 70 w 89"/>
                  <a:gd name="T29" fmla="*/ 9 h 45"/>
                  <a:gd name="T30" fmla="*/ 55 w 89"/>
                  <a:gd name="T31" fmla="*/ 7 h 45"/>
                  <a:gd name="T32" fmla="*/ 34 w 89"/>
                  <a:gd name="T33" fmla="*/ 18 h 45"/>
                  <a:gd name="T34" fmla="*/ 18 w 89"/>
                  <a:gd name="T35" fmla="*/ 28 h 45"/>
                  <a:gd name="T36" fmla="*/ 3 w 89"/>
                  <a:gd name="T3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45">
                    <a:moveTo>
                      <a:pt x="3" y="36"/>
                    </a:moveTo>
                    <a:cubicBezTo>
                      <a:pt x="7" y="38"/>
                      <a:pt x="3" y="45"/>
                      <a:pt x="7" y="43"/>
                    </a:cubicBezTo>
                    <a:cubicBezTo>
                      <a:pt x="11" y="41"/>
                      <a:pt x="12" y="40"/>
                      <a:pt x="15" y="41"/>
                    </a:cubicBezTo>
                    <a:cubicBezTo>
                      <a:pt x="21" y="43"/>
                      <a:pt x="22" y="38"/>
                      <a:pt x="24" y="36"/>
                    </a:cubicBezTo>
                    <a:cubicBezTo>
                      <a:pt x="27" y="33"/>
                      <a:pt x="26" y="45"/>
                      <a:pt x="32" y="45"/>
                    </a:cubicBezTo>
                    <a:cubicBezTo>
                      <a:pt x="38" y="45"/>
                      <a:pt x="37" y="33"/>
                      <a:pt x="42" y="36"/>
                    </a:cubicBezTo>
                    <a:cubicBezTo>
                      <a:pt x="47" y="40"/>
                      <a:pt x="48" y="35"/>
                      <a:pt x="49" y="31"/>
                    </a:cubicBezTo>
                    <a:cubicBezTo>
                      <a:pt x="50" y="28"/>
                      <a:pt x="50" y="22"/>
                      <a:pt x="56" y="21"/>
                    </a:cubicBezTo>
                    <a:cubicBezTo>
                      <a:pt x="61" y="20"/>
                      <a:pt x="57" y="26"/>
                      <a:pt x="59" y="31"/>
                    </a:cubicBezTo>
                    <a:cubicBezTo>
                      <a:pt x="63" y="37"/>
                      <a:pt x="69" y="31"/>
                      <a:pt x="70" y="28"/>
                    </a:cubicBezTo>
                    <a:cubicBezTo>
                      <a:pt x="70" y="25"/>
                      <a:pt x="79" y="27"/>
                      <a:pt x="79" y="24"/>
                    </a:cubicBezTo>
                    <a:cubicBezTo>
                      <a:pt x="78" y="20"/>
                      <a:pt x="81" y="19"/>
                      <a:pt x="79" y="15"/>
                    </a:cubicBezTo>
                    <a:cubicBezTo>
                      <a:pt x="76" y="11"/>
                      <a:pt x="83" y="12"/>
                      <a:pt x="86" y="9"/>
                    </a:cubicBezTo>
                    <a:cubicBezTo>
                      <a:pt x="89" y="6"/>
                      <a:pt x="82" y="9"/>
                      <a:pt x="77" y="4"/>
                    </a:cubicBezTo>
                    <a:cubicBezTo>
                      <a:pt x="72" y="0"/>
                      <a:pt x="70" y="6"/>
                      <a:pt x="70" y="9"/>
                    </a:cubicBezTo>
                    <a:cubicBezTo>
                      <a:pt x="70" y="12"/>
                      <a:pt x="60" y="9"/>
                      <a:pt x="55" y="7"/>
                    </a:cubicBezTo>
                    <a:cubicBezTo>
                      <a:pt x="49" y="5"/>
                      <a:pt x="42" y="14"/>
                      <a:pt x="34" y="18"/>
                    </a:cubicBezTo>
                    <a:cubicBezTo>
                      <a:pt x="26" y="22"/>
                      <a:pt x="26" y="29"/>
                      <a:pt x="18" y="28"/>
                    </a:cubicBezTo>
                    <a:cubicBezTo>
                      <a:pt x="11" y="28"/>
                      <a:pt x="0" y="35"/>
                      <a:pt x="3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2" name="Freeform 2200"/>
              <p:cNvSpPr>
                <a:spLocks/>
              </p:cNvSpPr>
              <p:nvPr/>
            </p:nvSpPr>
            <p:spPr bwMode="auto">
              <a:xfrm>
                <a:off x="1960812" y="2171570"/>
                <a:ext cx="245308" cy="104312"/>
              </a:xfrm>
              <a:custGeom>
                <a:avLst/>
                <a:gdLst>
                  <a:gd name="T0" fmla="*/ 18 w 138"/>
                  <a:gd name="T1" fmla="*/ 14 h 60"/>
                  <a:gd name="T2" fmla="*/ 20 w 138"/>
                  <a:gd name="T3" fmla="*/ 21 h 60"/>
                  <a:gd name="T4" fmla="*/ 19 w 138"/>
                  <a:gd name="T5" fmla="*/ 23 h 60"/>
                  <a:gd name="T6" fmla="*/ 10 w 138"/>
                  <a:gd name="T7" fmla="*/ 31 h 60"/>
                  <a:gd name="T8" fmla="*/ 22 w 138"/>
                  <a:gd name="T9" fmla="*/ 31 h 60"/>
                  <a:gd name="T10" fmla="*/ 2 w 138"/>
                  <a:gd name="T11" fmla="*/ 37 h 60"/>
                  <a:gd name="T12" fmla="*/ 16 w 138"/>
                  <a:gd name="T13" fmla="*/ 41 h 60"/>
                  <a:gd name="T14" fmla="*/ 32 w 138"/>
                  <a:gd name="T15" fmla="*/ 40 h 60"/>
                  <a:gd name="T16" fmla="*/ 41 w 138"/>
                  <a:gd name="T17" fmla="*/ 36 h 60"/>
                  <a:gd name="T18" fmla="*/ 62 w 138"/>
                  <a:gd name="T19" fmla="*/ 38 h 60"/>
                  <a:gd name="T20" fmla="*/ 46 w 138"/>
                  <a:gd name="T21" fmla="*/ 47 h 60"/>
                  <a:gd name="T22" fmla="*/ 45 w 138"/>
                  <a:gd name="T23" fmla="*/ 57 h 60"/>
                  <a:gd name="T24" fmla="*/ 85 w 138"/>
                  <a:gd name="T25" fmla="*/ 45 h 60"/>
                  <a:gd name="T26" fmla="*/ 101 w 138"/>
                  <a:gd name="T27" fmla="*/ 44 h 60"/>
                  <a:gd name="T28" fmla="*/ 127 w 138"/>
                  <a:gd name="T29" fmla="*/ 42 h 60"/>
                  <a:gd name="T30" fmla="*/ 131 w 138"/>
                  <a:gd name="T31" fmla="*/ 19 h 60"/>
                  <a:gd name="T32" fmla="*/ 118 w 138"/>
                  <a:gd name="T33" fmla="*/ 24 h 60"/>
                  <a:gd name="T34" fmla="*/ 105 w 138"/>
                  <a:gd name="T35" fmla="*/ 13 h 60"/>
                  <a:gd name="T36" fmla="*/ 97 w 138"/>
                  <a:gd name="T37" fmla="*/ 1 h 60"/>
                  <a:gd name="T38" fmla="*/ 85 w 138"/>
                  <a:gd name="T39" fmla="*/ 14 h 60"/>
                  <a:gd name="T40" fmla="*/ 86 w 138"/>
                  <a:gd name="T41" fmla="*/ 21 h 60"/>
                  <a:gd name="T42" fmla="*/ 95 w 138"/>
                  <a:gd name="T43" fmla="*/ 30 h 60"/>
                  <a:gd name="T44" fmla="*/ 69 w 138"/>
                  <a:gd name="T45" fmla="*/ 25 h 60"/>
                  <a:gd name="T46" fmla="*/ 42 w 138"/>
                  <a:gd name="T47" fmla="*/ 13 h 60"/>
                  <a:gd name="T48" fmla="*/ 30 w 138"/>
                  <a:gd name="T49" fmla="*/ 7 h 60"/>
                  <a:gd name="T50" fmla="*/ 18 w 138"/>
                  <a:gd name="T51" fmla="*/ 1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60">
                    <a:moveTo>
                      <a:pt x="18" y="14"/>
                    </a:moveTo>
                    <a:cubicBezTo>
                      <a:pt x="11" y="14"/>
                      <a:pt x="12" y="21"/>
                      <a:pt x="20" y="21"/>
                    </a:cubicBezTo>
                    <a:cubicBezTo>
                      <a:pt x="28" y="21"/>
                      <a:pt x="30" y="24"/>
                      <a:pt x="19" y="23"/>
                    </a:cubicBezTo>
                    <a:cubicBezTo>
                      <a:pt x="7" y="23"/>
                      <a:pt x="2" y="33"/>
                      <a:pt x="10" y="31"/>
                    </a:cubicBezTo>
                    <a:cubicBezTo>
                      <a:pt x="18" y="29"/>
                      <a:pt x="28" y="29"/>
                      <a:pt x="22" y="31"/>
                    </a:cubicBezTo>
                    <a:cubicBezTo>
                      <a:pt x="16" y="33"/>
                      <a:pt x="0" y="34"/>
                      <a:pt x="2" y="37"/>
                    </a:cubicBezTo>
                    <a:cubicBezTo>
                      <a:pt x="3" y="39"/>
                      <a:pt x="10" y="39"/>
                      <a:pt x="16" y="41"/>
                    </a:cubicBezTo>
                    <a:cubicBezTo>
                      <a:pt x="23" y="44"/>
                      <a:pt x="27" y="45"/>
                      <a:pt x="32" y="40"/>
                    </a:cubicBezTo>
                    <a:cubicBezTo>
                      <a:pt x="37" y="34"/>
                      <a:pt x="43" y="29"/>
                      <a:pt x="41" y="36"/>
                    </a:cubicBezTo>
                    <a:cubicBezTo>
                      <a:pt x="38" y="44"/>
                      <a:pt x="49" y="38"/>
                      <a:pt x="62" y="38"/>
                    </a:cubicBezTo>
                    <a:cubicBezTo>
                      <a:pt x="76" y="37"/>
                      <a:pt x="60" y="46"/>
                      <a:pt x="46" y="47"/>
                    </a:cubicBezTo>
                    <a:cubicBezTo>
                      <a:pt x="32" y="48"/>
                      <a:pt x="34" y="55"/>
                      <a:pt x="45" y="57"/>
                    </a:cubicBezTo>
                    <a:cubicBezTo>
                      <a:pt x="56" y="60"/>
                      <a:pt x="80" y="50"/>
                      <a:pt x="85" y="45"/>
                    </a:cubicBezTo>
                    <a:cubicBezTo>
                      <a:pt x="91" y="39"/>
                      <a:pt x="96" y="48"/>
                      <a:pt x="101" y="44"/>
                    </a:cubicBezTo>
                    <a:cubicBezTo>
                      <a:pt x="107" y="40"/>
                      <a:pt x="117" y="44"/>
                      <a:pt x="127" y="42"/>
                    </a:cubicBezTo>
                    <a:cubicBezTo>
                      <a:pt x="136" y="40"/>
                      <a:pt x="138" y="22"/>
                      <a:pt x="131" y="19"/>
                    </a:cubicBezTo>
                    <a:cubicBezTo>
                      <a:pt x="124" y="16"/>
                      <a:pt x="124" y="23"/>
                      <a:pt x="118" y="24"/>
                    </a:cubicBezTo>
                    <a:cubicBezTo>
                      <a:pt x="113" y="25"/>
                      <a:pt x="110" y="18"/>
                      <a:pt x="105" y="13"/>
                    </a:cubicBezTo>
                    <a:cubicBezTo>
                      <a:pt x="101" y="9"/>
                      <a:pt x="104" y="0"/>
                      <a:pt x="97" y="1"/>
                    </a:cubicBezTo>
                    <a:cubicBezTo>
                      <a:pt x="91" y="2"/>
                      <a:pt x="77" y="13"/>
                      <a:pt x="85" y="14"/>
                    </a:cubicBezTo>
                    <a:cubicBezTo>
                      <a:pt x="94" y="15"/>
                      <a:pt x="91" y="19"/>
                      <a:pt x="86" y="21"/>
                    </a:cubicBezTo>
                    <a:cubicBezTo>
                      <a:pt x="82" y="23"/>
                      <a:pt x="97" y="27"/>
                      <a:pt x="95" y="30"/>
                    </a:cubicBezTo>
                    <a:cubicBezTo>
                      <a:pt x="93" y="33"/>
                      <a:pt x="70" y="30"/>
                      <a:pt x="69" y="25"/>
                    </a:cubicBezTo>
                    <a:cubicBezTo>
                      <a:pt x="68" y="20"/>
                      <a:pt x="50" y="11"/>
                      <a:pt x="42" y="13"/>
                    </a:cubicBezTo>
                    <a:cubicBezTo>
                      <a:pt x="35" y="15"/>
                      <a:pt x="38" y="7"/>
                      <a:pt x="30" y="7"/>
                    </a:cubicBezTo>
                    <a:cubicBezTo>
                      <a:pt x="23" y="6"/>
                      <a:pt x="25" y="13"/>
                      <a:pt x="18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3" name="Freeform 2201"/>
              <p:cNvSpPr>
                <a:spLocks/>
              </p:cNvSpPr>
              <p:nvPr/>
            </p:nvSpPr>
            <p:spPr bwMode="auto">
              <a:xfrm>
                <a:off x="1635593" y="2912547"/>
                <a:ext cx="50177" cy="55753"/>
              </a:xfrm>
              <a:custGeom>
                <a:avLst/>
                <a:gdLst>
                  <a:gd name="T0" fmla="*/ 9 w 29"/>
                  <a:gd name="T1" fmla="*/ 4 h 32"/>
                  <a:gd name="T2" fmla="*/ 26 w 29"/>
                  <a:gd name="T3" fmla="*/ 29 h 32"/>
                  <a:gd name="T4" fmla="*/ 21 w 29"/>
                  <a:gd name="T5" fmla="*/ 12 h 32"/>
                  <a:gd name="T6" fmla="*/ 9 w 29"/>
                  <a:gd name="T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9" y="4"/>
                    </a:moveTo>
                    <a:cubicBezTo>
                      <a:pt x="0" y="9"/>
                      <a:pt x="22" y="32"/>
                      <a:pt x="26" y="29"/>
                    </a:cubicBezTo>
                    <a:cubicBezTo>
                      <a:pt x="29" y="27"/>
                      <a:pt x="21" y="18"/>
                      <a:pt x="21" y="12"/>
                    </a:cubicBezTo>
                    <a:cubicBezTo>
                      <a:pt x="21" y="6"/>
                      <a:pt x="18" y="0"/>
                      <a:pt x="9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4" name="Freeform 2202"/>
              <p:cNvSpPr>
                <a:spLocks/>
              </p:cNvSpPr>
              <p:nvPr/>
            </p:nvSpPr>
            <p:spPr bwMode="auto">
              <a:xfrm>
                <a:off x="3027531" y="3020456"/>
                <a:ext cx="57610" cy="32373"/>
              </a:xfrm>
              <a:custGeom>
                <a:avLst/>
                <a:gdLst>
                  <a:gd name="T0" fmla="*/ 1 w 33"/>
                  <a:gd name="T1" fmla="*/ 3 h 19"/>
                  <a:gd name="T2" fmla="*/ 32 w 33"/>
                  <a:gd name="T3" fmla="*/ 14 h 19"/>
                  <a:gd name="T4" fmla="*/ 1 w 33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1" y="3"/>
                    </a:moveTo>
                    <a:cubicBezTo>
                      <a:pt x="2" y="7"/>
                      <a:pt x="31" y="19"/>
                      <a:pt x="32" y="14"/>
                    </a:cubicBezTo>
                    <a:cubicBezTo>
                      <a:pt x="33" y="8"/>
                      <a:pt x="0" y="0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5" name="Freeform 2203"/>
              <p:cNvSpPr>
                <a:spLocks/>
              </p:cNvSpPr>
              <p:nvPr/>
            </p:nvSpPr>
            <p:spPr bwMode="auto">
              <a:xfrm>
                <a:off x="1786123" y="2257898"/>
                <a:ext cx="223007" cy="136685"/>
              </a:xfrm>
              <a:custGeom>
                <a:avLst/>
                <a:gdLst>
                  <a:gd name="T0" fmla="*/ 21 w 126"/>
                  <a:gd name="T1" fmla="*/ 62 h 80"/>
                  <a:gd name="T2" fmla="*/ 37 w 126"/>
                  <a:gd name="T3" fmla="*/ 80 h 80"/>
                  <a:gd name="T4" fmla="*/ 44 w 126"/>
                  <a:gd name="T5" fmla="*/ 75 h 80"/>
                  <a:gd name="T6" fmla="*/ 55 w 126"/>
                  <a:gd name="T7" fmla="*/ 72 h 80"/>
                  <a:gd name="T8" fmla="*/ 66 w 126"/>
                  <a:gd name="T9" fmla="*/ 64 h 80"/>
                  <a:gd name="T10" fmla="*/ 77 w 126"/>
                  <a:gd name="T11" fmla="*/ 53 h 80"/>
                  <a:gd name="T12" fmla="*/ 86 w 126"/>
                  <a:gd name="T13" fmla="*/ 42 h 80"/>
                  <a:gd name="T14" fmla="*/ 122 w 126"/>
                  <a:gd name="T15" fmla="*/ 27 h 80"/>
                  <a:gd name="T16" fmla="*/ 108 w 126"/>
                  <a:gd name="T17" fmla="*/ 14 h 80"/>
                  <a:gd name="T18" fmla="*/ 85 w 126"/>
                  <a:gd name="T19" fmla="*/ 12 h 80"/>
                  <a:gd name="T20" fmla="*/ 78 w 126"/>
                  <a:gd name="T21" fmla="*/ 9 h 80"/>
                  <a:gd name="T22" fmla="*/ 55 w 126"/>
                  <a:gd name="T23" fmla="*/ 3 h 80"/>
                  <a:gd name="T24" fmla="*/ 20 w 126"/>
                  <a:gd name="T25" fmla="*/ 8 h 80"/>
                  <a:gd name="T26" fmla="*/ 25 w 126"/>
                  <a:gd name="T27" fmla="*/ 19 h 80"/>
                  <a:gd name="T28" fmla="*/ 17 w 126"/>
                  <a:gd name="T29" fmla="*/ 36 h 80"/>
                  <a:gd name="T30" fmla="*/ 7 w 126"/>
                  <a:gd name="T31" fmla="*/ 53 h 80"/>
                  <a:gd name="T32" fmla="*/ 21 w 126"/>
                  <a:gd name="T33" fmla="*/ 6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80">
                    <a:moveTo>
                      <a:pt x="21" y="62"/>
                    </a:moveTo>
                    <a:cubicBezTo>
                      <a:pt x="30" y="64"/>
                      <a:pt x="31" y="80"/>
                      <a:pt x="37" y="80"/>
                    </a:cubicBezTo>
                    <a:cubicBezTo>
                      <a:pt x="41" y="80"/>
                      <a:pt x="38" y="75"/>
                      <a:pt x="44" y="75"/>
                    </a:cubicBezTo>
                    <a:cubicBezTo>
                      <a:pt x="51" y="75"/>
                      <a:pt x="49" y="72"/>
                      <a:pt x="55" y="72"/>
                    </a:cubicBezTo>
                    <a:cubicBezTo>
                      <a:pt x="61" y="73"/>
                      <a:pt x="66" y="71"/>
                      <a:pt x="66" y="64"/>
                    </a:cubicBezTo>
                    <a:cubicBezTo>
                      <a:pt x="66" y="57"/>
                      <a:pt x="71" y="54"/>
                      <a:pt x="77" y="53"/>
                    </a:cubicBezTo>
                    <a:cubicBezTo>
                      <a:pt x="83" y="51"/>
                      <a:pt x="77" y="44"/>
                      <a:pt x="86" y="42"/>
                    </a:cubicBezTo>
                    <a:cubicBezTo>
                      <a:pt x="94" y="40"/>
                      <a:pt x="118" y="30"/>
                      <a:pt x="122" y="27"/>
                    </a:cubicBezTo>
                    <a:cubicBezTo>
                      <a:pt x="126" y="24"/>
                      <a:pt x="117" y="20"/>
                      <a:pt x="108" y="14"/>
                    </a:cubicBezTo>
                    <a:cubicBezTo>
                      <a:pt x="99" y="9"/>
                      <a:pt x="92" y="7"/>
                      <a:pt x="85" y="12"/>
                    </a:cubicBezTo>
                    <a:cubicBezTo>
                      <a:pt x="78" y="16"/>
                      <a:pt x="83" y="7"/>
                      <a:pt x="78" y="9"/>
                    </a:cubicBezTo>
                    <a:cubicBezTo>
                      <a:pt x="72" y="12"/>
                      <a:pt x="57" y="5"/>
                      <a:pt x="55" y="3"/>
                    </a:cubicBezTo>
                    <a:cubicBezTo>
                      <a:pt x="53" y="0"/>
                      <a:pt x="26" y="8"/>
                      <a:pt x="20" y="8"/>
                    </a:cubicBezTo>
                    <a:cubicBezTo>
                      <a:pt x="13" y="8"/>
                      <a:pt x="20" y="15"/>
                      <a:pt x="25" y="19"/>
                    </a:cubicBezTo>
                    <a:cubicBezTo>
                      <a:pt x="29" y="22"/>
                      <a:pt x="14" y="33"/>
                      <a:pt x="17" y="36"/>
                    </a:cubicBezTo>
                    <a:cubicBezTo>
                      <a:pt x="20" y="38"/>
                      <a:pt x="14" y="45"/>
                      <a:pt x="7" y="53"/>
                    </a:cubicBezTo>
                    <a:cubicBezTo>
                      <a:pt x="0" y="61"/>
                      <a:pt x="12" y="60"/>
                      <a:pt x="21" y="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6" name="Freeform 2204"/>
              <p:cNvSpPr>
                <a:spLocks/>
              </p:cNvSpPr>
              <p:nvPr/>
            </p:nvSpPr>
            <p:spPr bwMode="auto">
              <a:xfrm>
                <a:off x="2505322" y="2286673"/>
                <a:ext cx="596545" cy="413652"/>
              </a:xfrm>
              <a:custGeom>
                <a:avLst/>
                <a:gdLst>
                  <a:gd name="T0" fmla="*/ 215 w 336"/>
                  <a:gd name="T1" fmla="*/ 54 h 241"/>
                  <a:gd name="T2" fmla="*/ 185 w 336"/>
                  <a:gd name="T3" fmla="*/ 44 h 241"/>
                  <a:gd name="T4" fmla="*/ 147 w 336"/>
                  <a:gd name="T5" fmla="*/ 27 h 241"/>
                  <a:gd name="T6" fmla="*/ 127 w 336"/>
                  <a:gd name="T7" fmla="*/ 34 h 241"/>
                  <a:gd name="T8" fmla="*/ 109 w 336"/>
                  <a:gd name="T9" fmla="*/ 21 h 241"/>
                  <a:gd name="T10" fmla="*/ 79 w 336"/>
                  <a:gd name="T11" fmla="*/ 7 h 241"/>
                  <a:gd name="T12" fmla="*/ 59 w 336"/>
                  <a:gd name="T13" fmla="*/ 33 h 241"/>
                  <a:gd name="T14" fmla="*/ 65 w 336"/>
                  <a:gd name="T15" fmla="*/ 52 h 241"/>
                  <a:gd name="T16" fmla="*/ 43 w 336"/>
                  <a:gd name="T17" fmla="*/ 30 h 241"/>
                  <a:gd name="T18" fmla="*/ 61 w 336"/>
                  <a:gd name="T19" fmla="*/ 4 h 241"/>
                  <a:gd name="T20" fmla="*/ 6 w 336"/>
                  <a:gd name="T21" fmla="*/ 54 h 241"/>
                  <a:gd name="T22" fmla="*/ 27 w 336"/>
                  <a:gd name="T23" fmla="*/ 64 h 241"/>
                  <a:gd name="T24" fmla="*/ 32 w 336"/>
                  <a:gd name="T25" fmla="*/ 76 h 241"/>
                  <a:gd name="T26" fmla="*/ 66 w 336"/>
                  <a:gd name="T27" fmla="*/ 82 h 241"/>
                  <a:gd name="T28" fmla="*/ 103 w 336"/>
                  <a:gd name="T29" fmla="*/ 82 h 241"/>
                  <a:gd name="T30" fmla="*/ 127 w 336"/>
                  <a:gd name="T31" fmla="*/ 78 h 241"/>
                  <a:gd name="T32" fmla="*/ 143 w 336"/>
                  <a:gd name="T33" fmla="*/ 81 h 241"/>
                  <a:gd name="T34" fmla="*/ 166 w 336"/>
                  <a:gd name="T35" fmla="*/ 98 h 241"/>
                  <a:gd name="T36" fmla="*/ 172 w 336"/>
                  <a:gd name="T37" fmla="*/ 103 h 241"/>
                  <a:gd name="T38" fmla="*/ 200 w 336"/>
                  <a:gd name="T39" fmla="*/ 125 h 241"/>
                  <a:gd name="T40" fmla="*/ 218 w 336"/>
                  <a:gd name="T41" fmla="*/ 143 h 241"/>
                  <a:gd name="T42" fmla="*/ 219 w 336"/>
                  <a:gd name="T43" fmla="*/ 159 h 241"/>
                  <a:gd name="T44" fmla="*/ 188 w 336"/>
                  <a:gd name="T45" fmla="*/ 168 h 241"/>
                  <a:gd name="T46" fmla="*/ 146 w 336"/>
                  <a:gd name="T47" fmla="*/ 176 h 241"/>
                  <a:gd name="T48" fmla="*/ 165 w 336"/>
                  <a:gd name="T49" fmla="*/ 191 h 241"/>
                  <a:gd name="T50" fmla="*/ 193 w 336"/>
                  <a:gd name="T51" fmla="*/ 188 h 241"/>
                  <a:gd name="T52" fmla="*/ 212 w 336"/>
                  <a:gd name="T53" fmla="*/ 214 h 241"/>
                  <a:gd name="T54" fmla="*/ 274 w 336"/>
                  <a:gd name="T55" fmla="*/ 236 h 241"/>
                  <a:gd name="T56" fmla="*/ 262 w 336"/>
                  <a:gd name="T57" fmla="*/ 209 h 241"/>
                  <a:gd name="T58" fmla="*/ 286 w 336"/>
                  <a:gd name="T59" fmla="*/ 198 h 241"/>
                  <a:gd name="T60" fmla="*/ 256 w 336"/>
                  <a:gd name="T61" fmla="*/ 166 h 241"/>
                  <a:gd name="T62" fmla="*/ 275 w 336"/>
                  <a:gd name="T63" fmla="*/ 159 h 241"/>
                  <a:gd name="T64" fmla="*/ 304 w 336"/>
                  <a:gd name="T65" fmla="*/ 172 h 241"/>
                  <a:gd name="T66" fmla="*/ 330 w 336"/>
                  <a:gd name="T67" fmla="*/ 151 h 241"/>
                  <a:gd name="T68" fmla="*/ 307 w 336"/>
                  <a:gd name="T69" fmla="*/ 134 h 241"/>
                  <a:gd name="T70" fmla="*/ 267 w 336"/>
                  <a:gd name="T71" fmla="*/ 117 h 241"/>
                  <a:gd name="T72" fmla="*/ 268 w 336"/>
                  <a:gd name="T73" fmla="*/ 101 h 241"/>
                  <a:gd name="T74" fmla="*/ 261 w 336"/>
                  <a:gd name="T75" fmla="*/ 89 h 241"/>
                  <a:gd name="T76" fmla="*/ 247 w 336"/>
                  <a:gd name="T77" fmla="*/ 84 h 241"/>
                  <a:gd name="T78" fmla="*/ 232 w 336"/>
                  <a:gd name="T79" fmla="*/ 69 h 241"/>
                  <a:gd name="T80" fmla="*/ 209 w 336"/>
                  <a:gd name="T81" fmla="*/ 67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6" h="241">
                    <a:moveTo>
                      <a:pt x="205" y="63"/>
                    </a:moveTo>
                    <a:cubicBezTo>
                      <a:pt x="210" y="63"/>
                      <a:pt x="216" y="59"/>
                      <a:pt x="215" y="54"/>
                    </a:cubicBezTo>
                    <a:cubicBezTo>
                      <a:pt x="213" y="50"/>
                      <a:pt x="200" y="49"/>
                      <a:pt x="198" y="55"/>
                    </a:cubicBezTo>
                    <a:cubicBezTo>
                      <a:pt x="195" y="60"/>
                      <a:pt x="185" y="49"/>
                      <a:pt x="185" y="44"/>
                    </a:cubicBezTo>
                    <a:cubicBezTo>
                      <a:pt x="185" y="40"/>
                      <a:pt x="169" y="44"/>
                      <a:pt x="171" y="36"/>
                    </a:cubicBezTo>
                    <a:cubicBezTo>
                      <a:pt x="173" y="29"/>
                      <a:pt x="152" y="27"/>
                      <a:pt x="147" y="27"/>
                    </a:cubicBezTo>
                    <a:cubicBezTo>
                      <a:pt x="141" y="27"/>
                      <a:pt x="133" y="31"/>
                      <a:pt x="134" y="36"/>
                    </a:cubicBezTo>
                    <a:cubicBezTo>
                      <a:pt x="135" y="41"/>
                      <a:pt x="128" y="39"/>
                      <a:pt x="127" y="34"/>
                    </a:cubicBezTo>
                    <a:cubicBezTo>
                      <a:pt x="126" y="28"/>
                      <a:pt x="113" y="40"/>
                      <a:pt x="109" y="40"/>
                    </a:cubicBezTo>
                    <a:cubicBezTo>
                      <a:pt x="105" y="40"/>
                      <a:pt x="111" y="25"/>
                      <a:pt x="109" y="21"/>
                    </a:cubicBezTo>
                    <a:cubicBezTo>
                      <a:pt x="107" y="16"/>
                      <a:pt x="104" y="15"/>
                      <a:pt x="101" y="7"/>
                    </a:cubicBezTo>
                    <a:cubicBezTo>
                      <a:pt x="98" y="0"/>
                      <a:pt x="83" y="3"/>
                      <a:pt x="79" y="7"/>
                    </a:cubicBezTo>
                    <a:cubicBezTo>
                      <a:pt x="75" y="12"/>
                      <a:pt x="62" y="10"/>
                      <a:pt x="55" y="17"/>
                    </a:cubicBezTo>
                    <a:cubicBezTo>
                      <a:pt x="48" y="24"/>
                      <a:pt x="56" y="31"/>
                      <a:pt x="59" y="33"/>
                    </a:cubicBezTo>
                    <a:cubicBezTo>
                      <a:pt x="62" y="36"/>
                      <a:pt x="48" y="40"/>
                      <a:pt x="53" y="44"/>
                    </a:cubicBezTo>
                    <a:cubicBezTo>
                      <a:pt x="57" y="48"/>
                      <a:pt x="64" y="46"/>
                      <a:pt x="65" y="52"/>
                    </a:cubicBezTo>
                    <a:cubicBezTo>
                      <a:pt x="65" y="59"/>
                      <a:pt x="48" y="50"/>
                      <a:pt x="46" y="45"/>
                    </a:cubicBezTo>
                    <a:cubicBezTo>
                      <a:pt x="43" y="39"/>
                      <a:pt x="47" y="34"/>
                      <a:pt x="43" y="30"/>
                    </a:cubicBezTo>
                    <a:cubicBezTo>
                      <a:pt x="40" y="26"/>
                      <a:pt x="43" y="21"/>
                      <a:pt x="49" y="14"/>
                    </a:cubicBezTo>
                    <a:cubicBezTo>
                      <a:pt x="56" y="7"/>
                      <a:pt x="61" y="8"/>
                      <a:pt x="61" y="4"/>
                    </a:cubicBezTo>
                    <a:cubicBezTo>
                      <a:pt x="61" y="0"/>
                      <a:pt x="33" y="0"/>
                      <a:pt x="16" y="15"/>
                    </a:cubicBezTo>
                    <a:cubicBezTo>
                      <a:pt x="0" y="30"/>
                      <a:pt x="5" y="50"/>
                      <a:pt x="6" y="54"/>
                    </a:cubicBezTo>
                    <a:cubicBezTo>
                      <a:pt x="7" y="58"/>
                      <a:pt x="21" y="56"/>
                      <a:pt x="30" y="59"/>
                    </a:cubicBezTo>
                    <a:cubicBezTo>
                      <a:pt x="38" y="61"/>
                      <a:pt x="34" y="65"/>
                      <a:pt x="27" y="64"/>
                    </a:cubicBezTo>
                    <a:cubicBezTo>
                      <a:pt x="21" y="63"/>
                      <a:pt x="10" y="61"/>
                      <a:pt x="10" y="65"/>
                    </a:cubicBezTo>
                    <a:cubicBezTo>
                      <a:pt x="11" y="70"/>
                      <a:pt x="24" y="78"/>
                      <a:pt x="32" y="76"/>
                    </a:cubicBezTo>
                    <a:cubicBezTo>
                      <a:pt x="40" y="74"/>
                      <a:pt x="40" y="74"/>
                      <a:pt x="44" y="79"/>
                    </a:cubicBezTo>
                    <a:cubicBezTo>
                      <a:pt x="47" y="83"/>
                      <a:pt x="57" y="82"/>
                      <a:pt x="66" y="82"/>
                    </a:cubicBezTo>
                    <a:cubicBezTo>
                      <a:pt x="76" y="83"/>
                      <a:pt x="87" y="86"/>
                      <a:pt x="91" y="87"/>
                    </a:cubicBezTo>
                    <a:cubicBezTo>
                      <a:pt x="96" y="87"/>
                      <a:pt x="101" y="84"/>
                      <a:pt x="103" y="82"/>
                    </a:cubicBezTo>
                    <a:cubicBezTo>
                      <a:pt x="104" y="79"/>
                      <a:pt x="123" y="86"/>
                      <a:pt x="128" y="85"/>
                    </a:cubicBezTo>
                    <a:cubicBezTo>
                      <a:pt x="134" y="85"/>
                      <a:pt x="130" y="80"/>
                      <a:pt x="127" y="78"/>
                    </a:cubicBezTo>
                    <a:cubicBezTo>
                      <a:pt x="123" y="77"/>
                      <a:pt x="125" y="70"/>
                      <a:pt x="129" y="73"/>
                    </a:cubicBezTo>
                    <a:cubicBezTo>
                      <a:pt x="134" y="75"/>
                      <a:pt x="141" y="77"/>
                      <a:pt x="143" y="81"/>
                    </a:cubicBezTo>
                    <a:cubicBezTo>
                      <a:pt x="144" y="85"/>
                      <a:pt x="148" y="83"/>
                      <a:pt x="149" y="87"/>
                    </a:cubicBezTo>
                    <a:cubicBezTo>
                      <a:pt x="149" y="90"/>
                      <a:pt x="165" y="94"/>
                      <a:pt x="166" y="98"/>
                    </a:cubicBezTo>
                    <a:cubicBezTo>
                      <a:pt x="166" y="102"/>
                      <a:pt x="150" y="104"/>
                      <a:pt x="155" y="108"/>
                    </a:cubicBezTo>
                    <a:cubicBezTo>
                      <a:pt x="159" y="111"/>
                      <a:pt x="166" y="103"/>
                      <a:pt x="172" y="103"/>
                    </a:cubicBezTo>
                    <a:cubicBezTo>
                      <a:pt x="178" y="102"/>
                      <a:pt x="178" y="116"/>
                      <a:pt x="183" y="114"/>
                    </a:cubicBezTo>
                    <a:cubicBezTo>
                      <a:pt x="189" y="111"/>
                      <a:pt x="194" y="116"/>
                      <a:pt x="200" y="125"/>
                    </a:cubicBezTo>
                    <a:cubicBezTo>
                      <a:pt x="206" y="133"/>
                      <a:pt x="199" y="141"/>
                      <a:pt x="200" y="144"/>
                    </a:cubicBezTo>
                    <a:cubicBezTo>
                      <a:pt x="200" y="147"/>
                      <a:pt x="212" y="146"/>
                      <a:pt x="218" y="143"/>
                    </a:cubicBezTo>
                    <a:cubicBezTo>
                      <a:pt x="225" y="139"/>
                      <a:pt x="231" y="147"/>
                      <a:pt x="236" y="151"/>
                    </a:cubicBezTo>
                    <a:cubicBezTo>
                      <a:pt x="241" y="156"/>
                      <a:pt x="217" y="163"/>
                      <a:pt x="219" y="159"/>
                    </a:cubicBezTo>
                    <a:cubicBezTo>
                      <a:pt x="221" y="155"/>
                      <a:pt x="205" y="143"/>
                      <a:pt x="191" y="149"/>
                    </a:cubicBezTo>
                    <a:cubicBezTo>
                      <a:pt x="176" y="154"/>
                      <a:pt x="186" y="163"/>
                      <a:pt x="188" y="168"/>
                    </a:cubicBezTo>
                    <a:cubicBezTo>
                      <a:pt x="189" y="173"/>
                      <a:pt x="175" y="178"/>
                      <a:pt x="161" y="173"/>
                    </a:cubicBezTo>
                    <a:cubicBezTo>
                      <a:pt x="148" y="169"/>
                      <a:pt x="152" y="176"/>
                      <a:pt x="146" y="176"/>
                    </a:cubicBezTo>
                    <a:cubicBezTo>
                      <a:pt x="141" y="176"/>
                      <a:pt x="135" y="185"/>
                      <a:pt x="140" y="190"/>
                    </a:cubicBezTo>
                    <a:cubicBezTo>
                      <a:pt x="145" y="196"/>
                      <a:pt x="156" y="191"/>
                      <a:pt x="165" y="191"/>
                    </a:cubicBezTo>
                    <a:cubicBezTo>
                      <a:pt x="174" y="192"/>
                      <a:pt x="175" y="194"/>
                      <a:pt x="176" y="189"/>
                    </a:cubicBezTo>
                    <a:cubicBezTo>
                      <a:pt x="177" y="184"/>
                      <a:pt x="186" y="187"/>
                      <a:pt x="193" y="188"/>
                    </a:cubicBezTo>
                    <a:cubicBezTo>
                      <a:pt x="199" y="190"/>
                      <a:pt x="198" y="199"/>
                      <a:pt x="206" y="200"/>
                    </a:cubicBezTo>
                    <a:cubicBezTo>
                      <a:pt x="214" y="201"/>
                      <a:pt x="207" y="209"/>
                      <a:pt x="212" y="214"/>
                    </a:cubicBezTo>
                    <a:cubicBezTo>
                      <a:pt x="217" y="220"/>
                      <a:pt x="233" y="217"/>
                      <a:pt x="239" y="223"/>
                    </a:cubicBezTo>
                    <a:cubicBezTo>
                      <a:pt x="245" y="229"/>
                      <a:pt x="271" y="241"/>
                      <a:pt x="274" y="236"/>
                    </a:cubicBezTo>
                    <a:cubicBezTo>
                      <a:pt x="278" y="231"/>
                      <a:pt x="252" y="208"/>
                      <a:pt x="245" y="206"/>
                    </a:cubicBezTo>
                    <a:cubicBezTo>
                      <a:pt x="237" y="204"/>
                      <a:pt x="252" y="202"/>
                      <a:pt x="262" y="209"/>
                    </a:cubicBezTo>
                    <a:cubicBezTo>
                      <a:pt x="271" y="217"/>
                      <a:pt x="285" y="220"/>
                      <a:pt x="292" y="211"/>
                    </a:cubicBezTo>
                    <a:cubicBezTo>
                      <a:pt x="299" y="202"/>
                      <a:pt x="286" y="205"/>
                      <a:pt x="286" y="198"/>
                    </a:cubicBezTo>
                    <a:cubicBezTo>
                      <a:pt x="286" y="192"/>
                      <a:pt x="282" y="183"/>
                      <a:pt x="275" y="183"/>
                    </a:cubicBezTo>
                    <a:cubicBezTo>
                      <a:pt x="268" y="183"/>
                      <a:pt x="250" y="169"/>
                      <a:pt x="256" y="166"/>
                    </a:cubicBezTo>
                    <a:cubicBezTo>
                      <a:pt x="263" y="163"/>
                      <a:pt x="254" y="159"/>
                      <a:pt x="259" y="153"/>
                    </a:cubicBezTo>
                    <a:cubicBezTo>
                      <a:pt x="264" y="148"/>
                      <a:pt x="269" y="158"/>
                      <a:pt x="275" y="159"/>
                    </a:cubicBezTo>
                    <a:cubicBezTo>
                      <a:pt x="281" y="159"/>
                      <a:pt x="282" y="167"/>
                      <a:pt x="292" y="175"/>
                    </a:cubicBezTo>
                    <a:cubicBezTo>
                      <a:pt x="301" y="183"/>
                      <a:pt x="302" y="177"/>
                      <a:pt x="304" y="172"/>
                    </a:cubicBezTo>
                    <a:cubicBezTo>
                      <a:pt x="305" y="166"/>
                      <a:pt x="316" y="171"/>
                      <a:pt x="315" y="165"/>
                    </a:cubicBezTo>
                    <a:cubicBezTo>
                      <a:pt x="315" y="160"/>
                      <a:pt x="324" y="153"/>
                      <a:pt x="330" y="151"/>
                    </a:cubicBezTo>
                    <a:cubicBezTo>
                      <a:pt x="336" y="148"/>
                      <a:pt x="325" y="142"/>
                      <a:pt x="317" y="143"/>
                    </a:cubicBezTo>
                    <a:cubicBezTo>
                      <a:pt x="309" y="143"/>
                      <a:pt x="307" y="138"/>
                      <a:pt x="307" y="134"/>
                    </a:cubicBezTo>
                    <a:cubicBezTo>
                      <a:pt x="307" y="131"/>
                      <a:pt x="292" y="122"/>
                      <a:pt x="287" y="124"/>
                    </a:cubicBezTo>
                    <a:cubicBezTo>
                      <a:pt x="282" y="125"/>
                      <a:pt x="274" y="117"/>
                      <a:pt x="267" y="117"/>
                    </a:cubicBezTo>
                    <a:cubicBezTo>
                      <a:pt x="261" y="116"/>
                      <a:pt x="251" y="111"/>
                      <a:pt x="252" y="104"/>
                    </a:cubicBezTo>
                    <a:cubicBezTo>
                      <a:pt x="253" y="97"/>
                      <a:pt x="265" y="106"/>
                      <a:pt x="268" y="101"/>
                    </a:cubicBezTo>
                    <a:cubicBezTo>
                      <a:pt x="270" y="95"/>
                      <a:pt x="255" y="98"/>
                      <a:pt x="255" y="94"/>
                    </a:cubicBezTo>
                    <a:cubicBezTo>
                      <a:pt x="254" y="90"/>
                      <a:pt x="258" y="92"/>
                      <a:pt x="261" y="89"/>
                    </a:cubicBezTo>
                    <a:cubicBezTo>
                      <a:pt x="264" y="87"/>
                      <a:pt x="259" y="82"/>
                      <a:pt x="255" y="80"/>
                    </a:cubicBezTo>
                    <a:cubicBezTo>
                      <a:pt x="252" y="78"/>
                      <a:pt x="251" y="84"/>
                      <a:pt x="247" y="84"/>
                    </a:cubicBezTo>
                    <a:cubicBezTo>
                      <a:pt x="244" y="84"/>
                      <a:pt x="247" y="78"/>
                      <a:pt x="249" y="75"/>
                    </a:cubicBezTo>
                    <a:cubicBezTo>
                      <a:pt x="252" y="71"/>
                      <a:pt x="238" y="67"/>
                      <a:pt x="232" y="69"/>
                    </a:cubicBezTo>
                    <a:cubicBezTo>
                      <a:pt x="226" y="71"/>
                      <a:pt x="224" y="68"/>
                      <a:pt x="224" y="64"/>
                    </a:cubicBezTo>
                    <a:cubicBezTo>
                      <a:pt x="224" y="60"/>
                      <a:pt x="213" y="64"/>
                      <a:pt x="209" y="67"/>
                    </a:cubicBezTo>
                    <a:cubicBezTo>
                      <a:pt x="205" y="70"/>
                      <a:pt x="200" y="64"/>
                      <a:pt x="2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7" name="Freeform 2205"/>
              <p:cNvSpPr>
                <a:spLocks/>
              </p:cNvSpPr>
              <p:nvPr/>
            </p:nvSpPr>
            <p:spPr bwMode="auto">
              <a:xfrm>
                <a:off x="3126026" y="2980889"/>
                <a:ext cx="143096" cy="124096"/>
              </a:xfrm>
              <a:custGeom>
                <a:avLst/>
                <a:gdLst>
                  <a:gd name="T0" fmla="*/ 44 w 81"/>
                  <a:gd name="T1" fmla="*/ 5 h 72"/>
                  <a:gd name="T2" fmla="*/ 39 w 81"/>
                  <a:gd name="T3" fmla="*/ 2 h 72"/>
                  <a:gd name="T4" fmla="*/ 21 w 81"/>
                  <a:gd name="T5" fmla="*/ 27 h 72"/>
                  <a:gd name="T6" fmla="*/ 16 w 81"/>
                  <a:gd name="T7" fmla="*/ 38 h 72"/>
                  <a:gd name="T8" fmla="*/ 9 w 81"/>
                  <a:gd name="T9" fmla="*/ 44 h 72"/>
                  <a:gd name="T10" fmla="*/ 6 w 81"/>
                  <a:gd name="T11" fmla="*/ 58 h 72"/>
                  <a:gd name="T12" fmla="*/ 23 w 81"/>
                  <a:gd name="T13" fmla="*/ 58 h 72"/>
                  <a:gd name="T14" fmla="*/ 39 w 81"/>
                  <a:gd name="T15" fmla="*/ 55 h 72"/>
                  <a:gd name="T16" fmla="*/ 50 w 81"/>
                  <a:gd name="T17" fmla="*/ 58 h 72"/>
                  <a:gd name="T18" fmla="*/ 47 w 81"/>
                  <a:gd name="T19" fmla="*/ 66 h 72"/>
                  <a:gd name="T20" fmla="*/ 57 w 81"/>
                  <a:gd name="T21" fmla="*/ 62 h 72"/>
                  <a:gd name="T22" fmla="*/ 64 w 81"/>
                  <a:gd name="T23" fmla="*/ 65 h 72"/>
                  <a:gd name="T24" fmla="*/ 78 w 81"/>
                  <a:gd name="T25" fmla="*/ 66 h 72"/>
                  <a:gd name="T26" fmla="*/ 73 w 81"/>
                  <a:gd name="T27" fmla="*/ 56 h 72"/>
                  <a:gd name="T28" fmla="*/ 72 w 81"/>
                  <a:gd name="T29" fmla="*/ 50 h 72"/>
                  <a:gd name="T30" fmla="*/ 67 w 81"/>
                  <a:gd name="T31" fmla="*/ 48 h 72"/>
                  <a:gd name="T32" fmla="*/ 68 w 81"/>
                  <a:gd name="T33" fmla="*/ 37 h 72"/>
                  <a:gd name="T34" fmla="*/ 59 w 81"/>
                  <a:gd name="T35" fmla="*/ 34 h 72"/>
                  <a:gd name="T36" fmla="*/ 49 w 81"/>
                  <a:gd name="T37" fmla="*/ 32 h 72"/>
                  <a:gd name="T38" fmla="*/ 44 w 81"/>
                  <a:gd name="T39" fmla="*/ 26 h 72"/>
                  <a:gd name="T40" fmla="*/ 35 w 81"/>
                  <a:gd name="T41" fmla="*/ 26 h 72"/>
                  <a:gd name="T42" fmla="*/ 36 w 81"/>
                  <a:gd name="T43" fmla="*/ 18 h 72"/>
                  <a:gd name="T44" fmla="*/ 44 w 81"/>
                  <a:gd name="T45" fmla="*/ 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72">
                    <a:moveTo>
                      <a:pt x="44" y="5"/>
                    </a:moveTo>
                    <a:cubicBezTo>
                      <a:pt x="49" y="3"/>
                      <a:pt x="44" y="0"/>
                      <a:pt x="39" y="2"/>
                    </a:cubicBezTo>
                    <a:cubicBezTo>
                      <a:pt x="34" y="4"/>
                      <a:pt x="21" y="22"/>
                      <a:pt x="21" y="27"/>
                    </a:cubicBezTo>
                    <a:cubicBezTo>
                      <a:pt x="21" y="32"/>
                      <a:pt x="20" y="38"/>
                      <a:pt x="16" y="38"/>
                    </a:cubicBezTo>
                    <a:cubicBezTo>
                      <a:pt x="11" y="37"/>
                      <a:pt x="6" y="42"/>
                      <a:pt x="9" y="44"/>
                    </a:cubicBezTo>
                    <a:cubicBezTo>
                      <a:pt x="13" y="47"/>
                      <a:pt x="0" y="54"/>
                      <a:pt x="6" y="58"/>
                    </a:cubicBezTo>
                    <a:cubicBezTo>
                      <a:pt x="10" y="60"/>
                      <a:pt x="17" y="57"/>
                      <a:pt x="23" y="58"/>
                    </a:cubicBezTo>
                    <a:cubicBezTo>
                      <a:pt x="29" y="58"/>
                      <a:pt x="34" y="59"/>
                      <a:pt x="39" y="55"/>
                    </a:cubicBezTo>
                    <a:cubicBezTo>
                      <a:pt x="44" y="51"/>
                      <a:pt x="44" y="58"/>
                      <a:pt x="50" y="58"/>
                    </a:cubicBezTo>
                    <a:cubicBezTo>
                      <a:pt x="55" y="57"/>
                      <a:pt x="47" y="62"/>
                      <a:pt x="47" y="66"/>
                    </a:cubicBezTo>
                    <a:cubicBezTo>
                      <a:pt x="47" y="69"/>
                      <a:pt x="53" y="64"/>
                      <a:pt x="57" y="62"/>
                    </a:cubicBezTo>
                    <a:cubicBezTo>
                      <a:pt x="61" y="60"/>
                      <a:pt x="66" y="62"/>
                      <a:pt x="64" y="65"/>
                    </a:cubicBezTo>
                    <a:cubicBezTo>
                      <a:pt x="62" y="68"/>
                      <a:pt x="75" y="72"/>
                      <a:pt x="78" y="66"/>
                    </a:cubicBezTo>
                    <a:cubicBezTo>
                      <a:pt x="81" y="61"/>
                      <a:pt x="75" y="53"/>
                      <a:pt x="73" y="56"/>
                    </a:cubicBezTo>
                    <a:cubicBezTo>
                      <a:pt x="71" y="60"/>
                      <a:pt x="68" y="54"/>
                      <a:pt x="72" y="50"/>
                    </a:cubicBezTo>
                    <a:cubicBezTo>
                      <a:pt x="76" y="47"/>
                      <a:pt x="71" y="46"/>
                      <a:pt x="67" y="48"/>
                    </a:cubicBezTo>
                    <a:cubicBezTo>
                      <a:pt x="63" y="50"/>
                      <a:pt x="64" y="39"/>
                      <a:pt x="68" y="37"/>
                    </a:cubicBezTo>
                    <a:cubicBezTo>
                      <a:pt x="72" y="35"/>
                      <a:pt x="59" y="31"/>
                      <a:pt x="59" y="34"/>
                    </a:cubicBezTo>
                    <a:cubicBezTo>
                      <a:pt x="59" y="38"/>
                      <a:pt x="50" y="36"/>
                      <a:pt x="49" y="32"/>
                    </a:cubicBezTo>
                    <a:cubicBezTo>
                      <a:pt x="48" y="29"/>
                      <a:pt x="42" y="28"/>
                      <a:pt x="44" y="26"/>
                    </a:cubicBezTo>
                    <a:cubicBezTo>
                      <a:pt x="46" y="23"/>
                      <a:pt x="36" y="22"/>
                      <a:pt x="35" y="26"/>
                    </a:cubicBezTo>
                    <a:cubicBezTo>
                      <a:pt x="34" y="30"/>
                      <a:pt x="31" y="23"/>
                      <a:pt x="36" y="18"/>
                    </a:cubicBezTo>
                    <a:cubicBezTo>
                      <a:pt x="41" y="13"/>
                      <a:pt x="40" y="8"/>
                      <a:pt x="4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8" name="Freeform 2206"/>
              <p:cNvSpPr>
                <a:spLocks/>
              </p:cNvSpPr>
              <p:nvPr/>
            </p:nvSpPr>
            <p:spPr bwMode="auto">
              <a:xfrm>
                <a:off x="2758064" y="2486305"/>
                <a:ext cx="59469" cy="44962"/>
              </a:xfrm>
              <a:custGeom>
                <a:avLst/>
                <a:gdLst>
                  <a:gd name="T0" fmla="*/ 28 w 34"/>
                  <a:gd name="T1" fmla="*/ 19 h 26"/>
                  <a:gd name="T2" fmla="*/ 29 w 34"/>
                  <a:gd name="T3" fmla="*/ 4 h 26"/>
                  <a:gd name="T4" fmla="*/ 15 w 34"/>
                  <a:gd name="T5" fmla="*/ 0 h 26"/>
                  <a:gd name="T6" fmla="*/ 5 w 34"/>
                  <a:gd name="T7" fmla="*/ 18 h 26"/>
                  <a:gd name="T8" fmla="*/ 28 w 34"/>
                  <a:gd name="T9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6">
                    <a:moveTo>
                      <a:pt x="28" y="19"/>
                    </a:moveTo>
                    <a:cubicBezTo>
                      <a:pt x="34" y="18"/>
                      <a:pt x="33" y="9"/>
                      <a:pt x="29" y="4"/>
                    </a:cubicBezTo>
                    <a:cubicBezTo>
                      <a:pt x="27" y="0"/>
                      <a:pt x="20" y="0"/>
                      <a:pt x="15" y="0"/>
                    </a:cubicBezTo>
                    <a:cubicBezTo>
                      <a:pt x="9" y="1"/>
                      <a:pt x="0" y="9"/>
                      <a:pt x="5" y="18"/>
                    </a:cubicBezTo>
                    <a:cubicBezTo>
                      <a:pt x="10" y="26"/>
                      <a:pt x="22" y="20"/>
                      <a:pt x="28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9" name="Freeform 2207"/>
              <p:cNvSpPr>
                <a:spLocks/>
              </p:cNvSpPr>
              <p:nvPr/>
            </p:nvSpPr>
            <p:spPr bwMode="auto">
              <a:xfrm>
                <a:off x="2460721" y="1882014"/>
                <a:ext cx="650438" cy="318332"/>
              </a:xfrm>
              <a:custGeom>
                <a:avLst/>
                <a:gdLst>
                  <a:gd name="T0" fmla="*/ 25 w 366"/>
                  <a:gd name="T1" fmla="*/ 47 h 186"/>
                  <a:gd name="T2" fmla="*/ 26 w 366"/>
                  <a:gd name="T3" fmla="*/ 59 h 186"/>
                  <a:gd name="T4" fmla="*/ 65 w 366"/>
                  <a:gd name="T5" fmla="*/ 67 h 186"/>
                  <a:gd name="T6" fmla="*/ 101 w 366"/>
                  <a:gd name="T7" fmla="*/ 75 h 186"/>
                  <a:gd name="T8" fmla="*/ 149 w 366"/>
                  <a:gd name="T9" fmla="*/ 62 h 186"/>
                  <a:gd name="T10" fmla="*/ 112 w 366"/>
                  <a:gd name="T11" fmla="*/ 80 h 186"/>
                  <a:gd name="T12" fmla="*/ 107 w 366"/>
                  <a:gd name="T13" fmla="*/ 89 h 186"/>
                  <a:gd name="T14" fmla="*/ 72 w 366"/>
                  <a:gd name="T15" fmla="*/ 99 h 186"/>
                  <a:gd name="T16" fmla="*/ 115 w 366"/>
                  <a:gd name="T17" fmla="*/ 126 h 186"/>
                  <a:gd name="T18" fmla="*/ 55 w 366"/>
                  <a:gd name="T19" fmla="*/ 133 h 186"/>
                  <a:gd name="T20" fmla="*/ 80 w 366"/>
                  <a:gd name="T21" fmla="*/ 141 h 186"/>
                  <a:gd name="T22" fmla="*/ 78 w 366"/>
                  <a:gd name="T23" fmla="*/ 154 h 186"/>
                  <a:gd name="T24" fmla="*/ 57 w 366"/>
                  <a:gd name="T25" fmla="*/ 155 h 186"/>
                  <a:gd name="T26" fmla="*/ 33 w 366"/>
                  <a:gd name="T27" fmla="*/ 174 h 186"/>
                  <a:gd name="T28" fmla="*/ 90 w 366"/>
                  <a:gd name="T29" fmla="*/ 179 h 186"/>
                  <a:gd name="T30" fmla="*/ 130 w 366"/>
                  <a:gd name="T31" fmla="*/ 182 h 186"/>
                  <a:gd name="T32" fmla="*/ 161 w 366"/>
                  <a:gd name="T33" fmla="*/ 176 h 186"/>
                  <a:gd name="T34" fmla="*/ 152 w 366"/>
                  <a:gd name="T35" fmla="*/ 166 h 186"/>
                  <a:gd name="T36" fmla="*/ 129 w 366"/>
                  <a:gd name="T37" fmla="*/ 155 h 186"/>
                  <a:gd name="T38" fmla="*/ 161 w 366"/>
                  <a:gd name="T39" fmla="*/ 143 h 186"/>
                  <a:gd name="T40" fmla="*/ 204 w 366"/>
                  <a:gd name="T41" fmla="*/ 119 h 186"/>
                  <a:gd name="T42" fmla="*/ 200 w 366"/>
                  <a:gd name="T43" fmla="*/ 106 h 186"/>
                  <a:gd name="T44" fmla="*/ 236 w 366"/>
                  <a:gd name="T45" fmla="*/ 97 h 186"/>
                  <a:gd name="T46" fmla="*/ 281 w 366"/>
                  <a:gd name="T47" fmla="*/ 68 h 186"/>
                  <a:gd name="T48" fmla="*/ 285 w 366"/>
                  <a:gd name="T49" fmla="*/ 50 h 186"/>
                  <a:gd name="T50" fmla="*/ 346 w 366"/>
                  <a:gd name="T51" fmla="*/ 34 h 186"/>
                  <a:gd name="T52" fmla="*/ 331 w 366"/>
                  <a:gd name="T53" fmla="*/ 16 h 186"/>
                  <a:gd name="T54" fmla="*/ 293 w 366"/>
                  <a:gd name="T55" fmla="*/ 16 h 186"/>
                  <a:gd name="T56" fmla="*/ 258 w 366"/>
                  <a:gd name="T57" fmla="*/ 5 h 186"/>
                  <a:gd name="T58" fmla="*/ 218 w 366"/>
                  <a:gd name="T59" fmla="*/ 10 h 186"/>
                  <a:gd name="T60" fmla="*/ 182 w 366"/>
                  <a:gd name="T61" fmla="*/ 8 h 186"/>
                  <a:gd name="T62" fmla="*/ 144 w 366"/>
                  <a:gd name="T63" fmla="*/ 11 h 186"/>
                  <a:gd name="T64" fmla="*/ 131 w 366"/>
                  <a:gd name="T65" fmla="*/ 19 h 186"/>
                  <a:gd name="T66" fmla="*/ 99 w 366"/>
                  <a:gd name="T67" fmla="*/ 27 h 186"/>
                  <a:gd name="T68" fmla="*/ 68 w 366"/>
                  <a:gd name="T69" fmla="*/ 31 h 186"/>
                  <a:gd name="T70" fmla="*/ 43 w 366"/>
                  <a:gd name="T71" fmla="*/ 34 h 186"/>
                  <a:gd name="T72" fmla="*/ 10 w 366"/>
                  <a:gd name="T73" fmla="*/ 4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186">
                    <a:moveTo>
                      <a:pt x="19" y="46"/>
                    </a:moveTo>
                    <a:cubicBezTo>
                      <a:pt x="26" y="41"/>
                      <a:pt x="31" y="44"/>
                      <a:pt x="25" y="47"/>
                    </a:cubicBezTo>
                    <a:cubicBezTo>
                      <a:pt x="19" y="50"/>
                      <a:pt x="21" y="52"/>
                      <a:pt x="30" y="52"/>
                    </a:cubicBezTo>
                    <a:cubicBezTo>
                      <a:pt x="38" y="51"/>
                      <a:pt x="26" y="54"/>
                      <a:pt x="26" y="59"/>
                    </a:cubicBezTo>
                    <a:cubicBezTo>
                      <a:pt x="26" y="64"/>
                      <a:pt x="36" y="61"/>
                      <a:pt x="37" y="66"/>
                    </a:cubicBezTo>
                    <a:cubicBezTo>
                      <a:pt x="37" y="71"/>
                      <a:pt x="59" y="73"/>
                      <a:pt x="65" y="67"/>
                    </a:cubicBezTo>
                    <a:cubicBezTo>
                      <a:pt x="72" y="61"/>
                      <a:pt x="69" y="69"/>
                      <a:pt x="69" y="73"/>
                    </a:cubicBezTo>
                    <a:cubicBezTo>
                      <a:pt x="68" y="77"/>
                      <a:pt x="99" y="80"/>
                      <a:pt x="101" y="75"/>
                    </a:cubicBezTo>
                    <a:cubicBezTo>
                      <a:pt x="102" y="70"/>
                      <a:pt x="107" y="72"/>
                      <a:pt x="113" y="74"/>
                    </a:cubicBezTo>
                    <a:cubicBezTo>
                      <a:pt x="119" y="75"/>
                      <a:pt x="148" y="68"/>
                      <a:pt x="149" y="62"/>
                    </a:cubicBezTo>
                    <a:cubicBezTo>
                      <a:pt x="149" y="56"/>
                      <a:pt x="158" y="65"/>
                      <a:pt x="149" y="72"/>
                    </a:cubicBezTo>
                    <a:cubicBezTo>
                      <a:pt x="139" y="78"/>
                      <a:pt x="120" y="77"/>
                      <a:pt x="112" y="80"/>
                    </a:cubicBezTo>
                    <a:cubicBezTo>
                      <a:pt x="103" y="82"/>
                      <a:pt x="117" y="88"/>
                      <a:pt x="126" y="95"/>
                    </a:cubicBezTo>
                    <a:cubicBezTo>
                      <a:pt x="134" y="101"/>
                      <a:pt x="115" y="98"/>
                      <a:pt x="107" y="89"/>
                    </a:cubicBezTo>
                    <a:cubicBezTo>
                      <a:pt x="99" y="81"/>
                      <a:pt x="81" y="81"/>
                      <a:pt x="71" y="81"/>
                    </a:cubicBezTo>
                    <a:cubicBezTo>
                      <a:pt x="62" y="82"/>
                      <a:pt x="65" y="99"/>
                      <a:pt x="72" y="99"/>
                    </a:cubicBezTo>
                    <a:cubicBezTo>
                      <a:pt x="79" y="99"/>
                      <a:pt x="86" y="102"/>
                      <a:pt x="93" y="113"/>
                    </a:cubicBezTo>
                    <a:cubicBezTo>
                      <a:pt x="100" y="124"/>
                      <a:pt x="115" y="121"/>
                      <a:pt x="115" y="126"/>
                    </a:cubicBezTo>
                    <a:cubicBezTo>
                      <a:pt x="115" y="131"/>
                      <a:pt x="95" y="122"/>
                      <a:pt x="84" y="120"/>
                    </a:cubicBezTo>
                    <a:cubicBezTo>
                      <a:pt x="73" y="118"/>
                      <a:pt x="56" y="125"/>
                      <a:pt x="55" y="133"/>
                    </a:cubicBezTo>
                    <a:cubicBezTo>
                      <a:pt x="55" y="141"/>
                      <a:pt x="71" y="140"/>
                      <a:pt x="82" y="134"/>
                    </a:cubicBezTo>
                    <a:cubicBezTo>
                      <a:pt x="93" y="127"/>
                      <a:pt x="85" y="136"/>
                      <a:pt x="80" y="141"/>
                    </a:cubicBezTo>
                    <a:cubicBezTo>
                      <a:pt x="74" y="146"/>
                      <a:pt x="93" y="150"/>
                      <a:pt x="93" y="156"/>
                    </a:cubicBezTo>
                    <a:cubicBezTo>
                      <a:pt x="93" y="162"/>
                      <a:pt x="79" y="160"/>
                      <a:pt x="78" y="154"/>
                    </a:cubicBezTo>
                    <a:cubicBezTo>
                      <a:pt x="76" y="149"/>
                      <a:pt x="71" y="143"/>
                      <a:pt x="58" y="144"/>
                    </a:cubicBezTo>
                    <a:cubicBezTo>
                      <a:pt x="45" y="145"/>
                      <a:pt x="49" y="154"/>
                      <a:pt x="57" y="155"/>
                    </a:cubicBezTo>
                    <a:cubicBezTo>
                      <a:pt x="65" y="156"/>
                      <a:pt x="65" y="162"/>
                      <a:pt x="56" y="162"/>
                    </a:cubicBezTo>
                    <a:cubicBezTo>
                      <a:pt x="47" y="162"/>
                      <a:pt x="27" y="168"/>
                      <a:pt x="33" y="174"/>
                    </a:cubicBezTo>
                    <a:cubicBezTo>
                      <a:pt x="40" y="180"/>
                      <a:pt x="66" y="174"/>
                      <a:pt x="70" y="178"/>
                    </a:cubicBezTo>
                    <a:cubicBezTo>
                      <a:pt x="75" y="182"/>
                      <a:pt x="87" y="183"/>
                      <a:pt x="90" y="179"/>
                    </a:cubicBezTo>
                    <a:cubicBezTo>
                      <a:pt x="93" y="174"/>
                      <a:pt x="103" y="176"/>
                      <a:pt x="113" y="176"/>
                    </a:cubicBezTo>
                    <a:cubicBezTo>
                      <a:pt x="123" y="176"/>
                      <a:pt x="126" y="178"/>
                      <a:pt x="130" y="182"/>
                    </a:cubicBezTo>
                    <a:cubicBezTo>
                      <a:pt x="135" y="186"/>
                      <a:pt x="143" y="184"/>
                      <a:pt x="148" y="180"/>
                    </a:cubicBezTo>
                    <a:cubicBezTo>
                      <a:pt x="154" y="176"/>
                      <a:pt x="154" y="176"/>
                      <a:pt x="161" y="176"/>
                    </a:cubicBezTo>
                    <a:cubicBezTo>
                      <a:pt x="168" y="176"/>
                      <a:pt x="169" y="172"/>
                      <a:pt x="166" y="166"/>
                    </a:cubicBezTo>
                    <a:cubicBezTo>
                      <a:pt x="162" y="161"/>
                      <a:pt x="153" y="170"/>
                      <a:pt x="152" y="166"/>
                    </a:cubicBezTo>
                    <a:cubicBezTo>
                      <a:pt x="151" y="161"/>
                      <a:pt x="143" y="160"/>
                      <a:pt x="129" y="162"/>
                    </a:cubicBezTo>
                    <a:cubicBezTo>
                      <a:pt x="115" y="164"/>
                      <a:pt x="121" y="153"/>
                      <a:pt x="129" y="155"/>
                    </a:cubicBezTo>
                    <a:cubicBezTo>
                      <a:pt x="138" y="158"/>
                      <a:pt x="149" y="157"/>
                      <a:pt x="159" y="154"/>
                    </a:cubicBezTo>
                    <a:cubicBezTo>
                      <a:pt x="168" y="152"/>
                      <a:pt x="161" y="147"/>
                      <a:pt x="161" y="143"/>
                    </a:cubicBezTo>
                    <a:cubicBezTo>
                      <a:pt x="161" y="139"/>
                      <a:pt x="173" y="142"/>
                      <a:pt x="182" y="142"/>
                    </a:cubicBezTo>
                    <a:cubicBezTo>
                      <a:pt x="191" y="142"/>
                      <a:pt x="204" y="127"/>
                      <a:pt x="204" y="119"/>
                    </a:cubicBezTo>
                    <a:cubicBezTo>
                      <a:pt x="205" y="110"/>
                      <a:pt x="184" y="112"/>
                      <a:pt x="174" y="112"/>
                    </a:cubicBezTo>
                    <a:cubicBezTo>
                      <a:pt x="164" y="112"/>
                      <a:pt x="181" y="105"/>
                      <a:pt x="200" y="106"/>
                    </a:cubicBezTo>
                    <a:cubicBezTo>
                      <a:pt x="219" y="107"/>
                      <a:pt x="210" y="98"/>
                      <a:pt x="214" y="95"/>
                    </a:cubicBezTo>
                    <a:cubicBezTo>
                      <a:pt x="217" y="92"/>
                      <a:pt x="226" y="99"/>
                      <a:pt x="236" y="97"/>
                    </a:cubicBezTo>
                    <a:cubicBezTo>
                      <a:pt x="245" y="95"/>
                      <a:pt x="239" y="87"/>
                      <a:pt x="245" y="87"/>
                    </a:cubicBezTo>
                    <a:cubicBezTo>
                      <a:pt x="250" y="87"/>
                      <a:pt x="260" y="80"/>
                      <a:pt x="281" y="68"/>
                    </a:cubicBezTo>
                    <a:cubicBezTo>
                      <a:pt x="301" y="57"/>
                      <a:pt x="317" y="59"/>
                      <a:pt x="318" y="52"/>
                    </a:cubicBezTo>
                    <a:cubicBezTo>
                      <a:pt x="319" y="46"/>
                      <a:pt x="290" y="52"/>
                      <a:pt x="285" y="50"/>
                    </a:cubicBezTo>
                    <a:cubicBezTo>
                      <a:pt x="280" y="48"/>
                      <a:pt x="305" y="43"/>
                      <a:pt x="311" y="44"/>
                    </a:cubicBezTo>
                    <a:cubicBezTo>
                      <a:pt x="317" y="46"/>
                      <a:pt x="325" y="44"/>
                      <a:pt x="346" y="34"/>
                    </a:cubicBezTo>
                    <a:cubicBezTo>
                      <a:pt x="366" y="24"/>
                      <a:pt x="357" y="22"/>
                      <a:pt x="349" y="23"/>
                    </a:cubicBezTo>
                    <a:cubicBezTo>
                      <a:pt x="340" y="25"/>
                      <a:pt x="331" y="22"/>
                      <a:pt x="331" y="16"/>
                    </a:cubicBezTo>
                    <a:cubicBezTo>
                      <a:pt x="332" y="11"/>
                      <a:pt x="319" y="16"/>
                      <a:pt x="318" y="13"/>
                    </a:cubicBezTo>
                    <a:cubicBezTo>
                      <a:pt x="318" y="10"/>
                      <a:pt x="306" y="11"/>
                      <a:pt x="293" y="16"/>
                    </a:cubicBezTo>
                    <a:cubicBezTo>
                      <a:pt x="280" y="21"/>
                      <a:pt x="292" y="11"/>
                      <a:pt x="297" y="9"/>
                    </a:cubicBezTo>
                    <a:cubicBezTo>
                      <a:pt x="303" y="7"/>
                      <a:pt x="264" y="9"/>
                      <a:pt x="258" y="5"/>
                    </a:cubicBezTo>
                    <a:cubicBezTo>
                      <a:pt x="251" y="0"/>
                      <a:pt x="244" y="12"/>
                      <a:pt x="238" y="6"/>
                    </a:cubicBezTo>
                    <a:cubicBezTo>
                      <a:pt x="232" y="0"/>
                      <a:pt x="216" y="5"/>
                      <a:pt x="218" y="10"/>
                    </a:cubicBezTo>
                    <a:cubicBezTo>
                      <a:pt x="220" y="14"/>
                      <a:pt x="216" y="14"/>
                      <a:pt x="210" y="9"/>
                    </a:cubicBezTo>
                    <a:cubicBezTo>
                      <a:pt x="204" y="4"/>
                      <a:pt x="192" y="10"/>
                      <a:pt x="182" y="8"/>
                    </a:cubicBezTo>
                    <a:cubicBezTo>
                      <a:pt x="171" y="7"/>
                      <a:pt x="176" y="17"/>
                      <a:pt x="164" y="12"/>
                    </a:cubicBezTo>
                    <a:cubicBezTo>
                      <a:pt x="153" y="7"/>
                      <a:pt x="140" y="9"/>
                      <a:pt x="144" y="11"/>
                    </a:cubicBezTo>
                    <a:cubicBezTo>
                      <a:pt x="147" y="12"/>
                      <a:pt x="143" y="15"/>
                      <a:pt x="138" y="14"/>
                    </a:cubicBezTo>
                    <a:cubicBezTo>
                      <a:pt x="133" y="12"/>
                      <a:pt x="128" y="14"/>
                      <a:pt x="131" y="19"/>
                    </a:cubicBezTo>
                    <a:cubicBezTo>
                      <a:pt x="133" y="24"/>
                      <a:pt x="112" y="18"/>
                      <a:pt x="112" y="23"/>
                    </a:cubicBezTo>
                    <a:cubicBezTo>
                      <a:pt x="112" y="29"/>
                      <a:pt x="105" y="32"/>
                      <a:pt x="99" y="27"/>
                    </a:cubicBezTo>
                    <a:cubicBezTo>
                      <a:pt x="93" y="22"/>
                      <a:pt x="74" y="20"/>
                      <a:pt x="79" y="25"/>
                    </a:cubicBezTo>
                    <a:cubicBezTo>
                      <a:pt x="85" y="29"/>
                      <a:pt x="62" y="27"/>
                      <a:pt x="68" y="31"/>
                    </a:cubicBezTo>
                    <a:cubicBezTo>
                      <a:pt x="74" y="36"/>
                      <a:pt x="61" y="39"/>
                      <a:pt x="61" y="37"/>
                    </a:cubicBezTo>
                    <a:cubicBezTo>
                      <a:pt x="61" y="34"/>
                      <a:pt x="48" y="30"/>
                      <a:pt x="43" y="34"/>
                    </a:cubicBezTo>
                    <a:cubicBezTo>
                      <a:pt x="38" y="39"/>
                      <a:pt x="37" y="44"/>
                      <a:pt x="34" y="41"/>
                    </a:cubicBezTo>
                    <a:cubicBezTo>
                      <a:pt x="32" y="38"/>
                      <a:pt x="21" y="39"/>
                      <a:pt x="10" y="43"/>
                    </a:cubicBezTo>
                    <a:cubicBezTo>
                      <a:pt x="0" y="47"/>
                      <a:pt x="12" y="50"/>
                      <a:pt x="19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0" name="Freeform 2208"/>
              <p:cNvSpPr>
                <a:spLocks/>
              </p:cNvSpPr>
              <p:nvPr/>
            </p:nvSpPr>
            <p:spPr bwMode="auto">
              <a:xfrm>
                <a:off x="2033290" y="2090638"/>
                <a:ext cx="94778" cy="30574"/>
              </a:xfrm>
              <a:custGeom>
                <a:avLst/>
                <a:gdLst>
                  <a:gd name="T0" fmla="*/ 20 w 53"/>
                  <a:gd name="T1" fmla="*/ 13 h 17"/>
                  <a:gd name="T2" fmla="*/ 34 w 53"/>
                  <a:gd name="T3" fmla="*/ 11 h 17"/>
                  <a:gd name="T4" fmla="*/ 53 w 53"/>
                  <a:gd name="T5" fmla="*/ 9 h 17"/>
                  <a:gd name="T6" fmla="*/ 28 w 53"/>
                  <a:gd name="T7" fmla="*/ 3 h 17"/>
                  <a:gd name="T8" fmla="*/ 7 w 53"/>
                  <a:gd name="T9" fmla="*/ 12 h 17"/>
                  <a:gd name="T10" fmla="*/ 20 w 53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7">
                    <a:moveTo>
                      <a:pt x="20" y="13"/>
                    </a:moveTo>
                    <a:cubicBezTo>
                      <a:pt x="25" y="15"/>
                      <a:pt x="30" y="8"/>
                      <a:pt x="34" y="11"/>
                    </a:cubicBezTo>
                    <a:cubicBezTo>
                      <a:pt x="37" y="14"/>
                      <a:pt x="53" y="17"/>
                      <a:pt x="53" y="9"/>
                    </a:cubicBezTo>
                    <a:cubicBezTo>
                      <a:pt x="53" y="1"/>
                      <a:pt x="33" y="0"/>
                      <a:pt x="28" y="3"/>
                    </a:cubicBezTo>
                    <a:cubicBezTo>
                      <a:pt x="23" y="6"/>
                      <a:pt x="0" y="7"/>
                      <a:pt x="7" y="12"/>
                    </a:cubicBezTo>
                    <a:cubicBezTo>
                      <a:pt x="11" y="15"/>
                      <a:pt x="15" y="11"/>
                      <a:pt x="2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1" name="Freeform 2209"/>
              <p:cNvSpPr>
                <a:spLocks/>
              </p:cNvSpPr>
              <p:nvPr/>
            </p:nvSpPr>
            <p:spPr bwMode="auto">
              <a:xfrm>
                <a:off x="2050015" y="2119414"/>
                <a:ext cx="74336" cy="37768"/>
              </a:xfrm>
              <a:custGeom>
                <a:avLst/>
                <a:gdLst>
                  <a:gd name="T0" fmla="*/ 36 w 42"/>
                  <a:gd name="T1" fmla="*/ 6 h 22"/>
                  <a:gd name="T2" fmla="*/ 29 w 42"/>
                  <a:gd name="T3" fmla="*/ 2 h 22"/>
                  <a:gd name="T4" fmla="*/ 0 w 42"/>
                  <a:gd name="T5" fmla="*/ 11 h 22"/>
                  <a:gd name="T6" fmla="*/ 15 w 42"/>
                  <a:gd name="T7" fmla="*/ 21 h 22"/>
                  <a:gd name="T8" fmla="*/ 31 w 42"/>
                  <a:gd name="T9" fmla="*/ 11 h 22"/>
                  <a:gd name="T10" fmla="*/ 36 w 42"/>
                  <a:gd name="T1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22">
                    <a:moveTo>
                      <a:pt x="36" y="6"/>
                    </a:moveTo>
                    <a:cubicBezTo>
                      <a:pt x="42" y="5"/>
                      <a:pt x="39" y="0"/>
                      <a:pt x="29" y="2"/>
                    </a:cubicBezTo>
                    <a:cubicBezTo>
                      <a:pt x="18" y="3"/>
                      <a:pt x="0" y="3"/>
                      <a:pt x="0" y="11"/>
                    </a:cubicBezTo>
                    <a:cubicBezTo>
                      <a:pt x="0" y="17"/>
                      <a:pt x="4" y="20"/>
                      <a:pt x="15" y="21"/>
                    </a:cubicBezTo>
                    <a:cubicBezTo>
                      <a:pt x="27" y="22"/>
                      <a:pt x="37" y="11"/>
                      <a:pt x="31" y="11"/>
                    </a:cubicBezTo>
                    <a:cubicBezTo>
                      <a:pt x="26" y="11"/>
                      <a:pt x="29" y="7"/>
                      <a:pt x="3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2" name="Freeform 2210"/>
              <p:cNvSpPr>
                <a:spLocks/>
              </p:cNvSpPr>
              <p:nvPr/>
            </p:nvSpPr>
            <p:spPr bwMode="auto">
              <a:xfrm>
                <a:off x="1821433" y="3042038"/>
                <a:ext cx="1150347" cy="544941"/>
              </a:xfrm>
              <a:custGeom>
                <a:avLst/>
                <a:gdLst>
                  <a:gd name="T0" fmla="*/ 307 w 649"/>
                  <a:gd name="T1" fmla="*/ 283 h 318"/>
                  <a:gd name="T2" fmla="*/ 323 w 649"/>
                  <a:gd name="T3" fmla="*/ 273 h 318"/>
                  <a:gd name="T4" fmla="*/ 342 w 649"/>
                  <a:gd name="T5" fmla="*/ 260 h 318"/>
                  <a:gd name="T6" fmla="*/ 353 w 649"/>
                  <a:gd name="T7" fmla="*/ 257 h 318"/>
                  <a:gd name="T8" fmla="*/ 376 w 649"/>
                  <a:gd name="T9" fmla="*/ 264 h 318"/>
                  <a:gd name="T10" fmla="*/ 387 w 649"/>
                  <a:gd name="T11" fmla="*/ 264 h 318"/>
                  <a:gd name="T12" fmla="*/ 393 w 649"/>
                  <a:gd name="T13" fmla="*/ 260 h 318"/>
                  <a:gd name="T14" fmla="*/ 409 w 649"/>
                  <a:gd name="T15" fmla="*/ 252 h 318"/>
                  <a:gd name="T16" fmla="*/ 431 w 649"/>
                  <a:gd name="T17" fmla="*/ 251 h 318"/>
                  <a:gd name="T18" fmla="*/ 461 w 649"/>
                  <a:gd name="T19" fmla="*/ 257 h 318"/>
                  <a:gd name="T20" fmla="*/ 475 w 649"/>
                  <a:gd name="T21" fmla="*/ 288 h 318"/>
                  <a:gd name="T22" fmla="*/ 494 w 649"/>
                  <a:gd name="T23" fmla="*/ 318 h 318"/>
                  <a:gd name="T24" fmla="*/ 492 w 649"/>
                  <a:gd name="T25" fmla="*/ 277 h 318"/>
                  <a:gd name="T26" fmla="*/ 507 w 649"/>
                  <a:gd name="T27" fmla="*/ 219 h 318"/>
                  <a:gd name="T28" fmla="*/ 537 w 649"/>
                  <a:gd name="T29" fmla="*/ 198 h 318"/>
                  <a:gd name="T30" fmla="*/ 543 w 649"/>
                  <a:gd name="T31" fmla="*/ 188 h 318"/>
                  <a:gd name="T32" fmla="*/ 547 w 649"/>
                  <a:gd name="T33" fmla="*/ 175 h 318"/>
                  <a:gd name="T34" fmla="*/ 536 w 649"/>
                  <a:gd name="T35" fmla="*/ 158 h 318"/>
                  <a:gd name="T36" fmla="*/ 546 w 649"/>
                  <a:gd name="T37" fmla="*/ 133 h 318"/>
                  <a:gd name="T38" fmla="*/ 552 w 649"/>
                  <a:gd name="T39" fmla="*/ 158 h 318"/>
                  <a:gd name="T40" fmla="*/ 559 w 649"/>
                  <a:gd name="T41" fmla="*/ 140 h 318"/>
                  <a:gd name="T42" fmla="*/ 576 w 649"/>
                  <a:gd name="T43" fmla="*/ 119 h 318"/>
                  <a:gd name="T44" fmla="*/ 573 w 649"/>
                  <a:gd name="T45" fmla="*/ 116 h 318"/>
                  <a:gd name="T46" fmla="*/ 608 w 649"/>
                  <a:gd name="T47" fmla="*/ 105 h 318"/>
                  <a:gd name="T48" fmla="*/ 605 w 649"/>
                  <a:gd name="T49" fmla="*/ 93 h 318"/>
                  <a:gd name="T50" fmla="*/ 624 w 649"/>
                  <a:gd name="T51" fmla="*/ 70 h 318"/>
                  <a:gd name="T52" fmla="*/ 642 w 649"/>
                  <a:gd name="T53" fmla="*/ 66 h 318"/>
                  <a:gd name="T54" fmla="*/ 626 w 649"/>
                  <a:gd name="T55" fmla="*/ 27 h 318"/>
                  <a:gd name="T56" fmla="*/ 560 w 649"/>
                  <a:gd name="T57" fmla="*/ 63 h 318"/>
                  <a:gd name="T58" fmla="*/ 517 w 649"/>
                  <a:gd name="T59" fmla="*/ 89 h 318"/>
                  <a:gd name="T60" fmla="*/ 461 w 649"/>
                  <a:gd name="T61" fmla="*/ 103 h 318"/>
                  <a:gd name="T62" fmla="*/ 472 w 649"/>
                  <a:gd name="T63" fmla="*/ 85 h 318"/>
                  <a:gd name="T64" fmla="*/ 456 w 649"/>
                  <a:gd name="T65" fmla="*/ 78 h 318"/>
                  <a:gd name="T66" fmla="*/ 440 w 649"/>
                  <a:gd name="T67" fmla="*/ 62 h 318"/>
                  <a:gd name="T68" fmla="*/ 412 w 649"/>
                  <a:gd name="T69" fmla="*/ 83 h 318"/>
                  <a:gd name="T70" fmla="*/ 447 w 649"/>
                  <a:gd name="T71" fmla="*/ 45 h 318"/>
                  <a:gd name="T72" fmla="*/ 449 w 649"/>
                  <a:gd name="T73" fmla="*/ 43 h 318"/>
                  <a:gd name="T74" fmla="*/ 413 w 649"/>
                  <a:gd name="T75" fmla="*/ 36 h 318"/>
                  <a:gd name="T76" fmla="*/ 385 w 649"/>
                  <a:gd name="T77" fmla="*/ 41 h 318"/>
                  <a:gd name="T78" fmla="*/ 365 w 649"/>
                  <a:gd name="T79" fmla="*/ 32 h 318"/>
                  <a:gd name="T80" fmla="*/ 368 w 649"/>
                  <a:gd name="T81" fmla="*/ 15 h 318"/>
                  <a:gd name="T82" fmla="*/ 352 w 649"/>
                  <a:gd name="T83" fmla="*/ 11 h 318"/>
                  <a:gd name="T84" fmla="*/ 334 w 649"/>
                  <a:gd name="T85" fmla="*/ 0 h 318"/>
                  <a:gd name="T86" fmla="*/ 26 w 649"/>
                  <a:gd name="T87" fmla="*/ 13 h 318"/>
                  <a:gd name="T88" fmla="*/ 18 w 649"/>
                  <a:gd name="T89" fmla="*/ 22 h 318"/>
                  <a:gd name="T90" fmla="*/ 0 w 649"/>
                  <a:gd name="T91" fmla="*/ 15 h 318"/>
                  <a:gd name="T92" fmla="*/ 8 w 649"/>
                  <a:gd name="T93" fmla="*/ 45 h 318"/>
                  <a:gd name="T94" fmla="*/ 5 w 649"/>
                  <a:gd name="T95" fmla="*/ 87 h 318"/>
                  <a:gd name="T96" fmla="*/ 11 w 649"/>
                  <a:gd name="T97" fmla="*/ 144 h 318"/>
                  <a:gd name="T98" fmla="*/ 32 w 649"/>
                  <a:gd name="T99" fmla="*/ 176 h 318"/>
                  <a:gd name="T100" fmla="*/ 47 w 649"/>
                  <a:gd name="T101" fmla="*/ 199 h 318"/>
                  <a:gd name="T102" fmla="*/ 72 w 649"/>
                  <a:gd name="T103" fmla="*/ 207 h 318"/>
                  <a:gd name="T104" fmla="*/ 123 w 649"/>
                  <a:gd name="T105" fmla="*/ 230 h 318"/>
                  <a:gd name="T106" fmla="*/ 207 w 649"/>
                  <a:gd name="T107" fmla="*/ 235 h 318"/>
                  <a:gd name="T108" fmla="*/ 234 w 649"/>
                  <a:gd name="T109" fmla="*/ 265 h 318"/>
                  <a:gd name="T110" fmla="*/ 273 w 649"/>
                  <a:gd name="T111" fmla="*/ 272 h 318"/>
                  <a:gd name="T112" fmla="*/ 288 w 649"/>
                  <a:gd name="T113" fmla="*/ 301 h 318"/>
                  <a:gd name="T114" fmla="*/ 306 w 649"/>
                  <a:gd name="T115" fmla="*/ 30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9" h="318">
                    <a:moveTo>
                      <a:pt x="303" y="303"/>
                    </a:moveTo>
                    <a:cubicBezTo>
                      <a:pt x="302" y="301"/>
                      <a:pt x="301" y="300"/>
                      <a:pt x="301" y="298"/>
                    </a:cubicBezTo>
                    <a:cubicBezTo>
                      <a:pt x="301" y="296"/>
                      <a:pt x="302" y="295"/>
                      <a:pt x="304" y="294"/>
                    </a:cubicBezTo>
                    <a:cubicBezTo>
                      <a:pt x="306" y="292"/>
                      <a:pt x="306" y="291"/>
                      <a:pt x="305" y="289"/>
                    </a:cubicBezTo>
                    <a:cubicBezTo>
                      <a:pt x="305" y="287"/>
                      <a:pt x="304" y="285"/>
                      <a:pt x="307" y="283"/>
                    </a:cubicBezTo>
                    <a:cubicBezTo>
                      <a:pt x="307" y="283"/>
                      <a:pt x="308" y="282"/>
                      <a:pt x="309" y="282"/>
                    </a:cubicBezTo>
                    <a:cubicBezTo>
                      <a:pt x="311" y="281"/>
                      <a:pt x="314" y="279"/>
                      <a:pt x="314" y="278"/>
                    </a:cubicBezTo>
                    <a:cubicBezTo>
                      <a:pt x="314" y="276"/>
                      <a:pt x="315" y="273"/>
                      <a:pt x="320" y="273"/>
                    </a:cubicBezTo>
                    <a:cubicBezTo>
                      <a:pt x="321" y="273"/>
                      <a:pt x="322" y="273"/>
                      <a:pt x="323" y="273"/>
                    </a:cubicBezTo>
                    <a:cubicBezTo>
                      <a:pt x="323" y="273"/>
                      <a:pt x="323" y="273"/>
                      <a:pt x="323" y="273"/>
                    </a:cubicBezTo>
                    <a:cubicBezTo>
                      <a:pt x="326" y="273"/>
                      <a:pt x="332" y="268"/>
                      <a:pt x="332" y="266"/>
                    </a:cubicBezTo>
                    <a:cubicBezTo>
                      <a:pt x="331" y="265"/>
                      <a:pt x="331" y="264"/>
                      <a:pt x="332" y="263"/>
                    </a:cubicBezTo>
                    <a:cubicBezTo>
                      <a:pt x="333" y="261"/>
                      <a:pt x="335" y="261"/>
                      <a:pt x="336" y="261"/>
                    </a:cubicBezTo>
                    <a:cubicBezTo>
                      <a:pt x="337" y="261"/>
                      <a:pt x="338" y="262"/>
                      <a:pt x="340" y="262"/>
                    </a:cubicBezTo>
                    <a:cubicBezTo>
                      <a:pt x="341" y="262"/>
                      <a:pt x="341" y="262"/>
                      <a:pt x="342" y="260"/>
                    </a:cubicBezTo>
                    <a:cubicBezTo>
                      <a:pt x="342" y="259"/>
                      <a:pt x="343" y="257"/>
                      <a:pt x="346" y="257"/>
                    </a:cubicBezTo>
                    <a:cubicBezTo>
                      <a:pt x="346" y="257"/>
                      <a:pt x="346" y="257"/>
                      <a:pt x="347" y="258"/>
                    </a:cubicBezTo>
                    <a:cubicBezTo>
                      <a:pt x="348" y="258"/>
                      <a:pt x="348" y="258"/>
                      <a:pt x="349" y="258"/>
                    </a:cubicBezTo>
                    <a:cubicBezTo>
                      <a:pt x="349" y="258"/>
                      <a:pt x="350" y="259"/>
                      <a:pt x="350" y="259"/>
                    </a:cubicBezTo>
                    <a:cubicBezTo>
                      <a:pt x="351" y="257"/>
                      <a:pt x="352" y="257"/>
                      <a:pt x="353" y="257"/>
                    </a:cubicBezTo>
                    <a:cubicBezTo>
                      <a:pt x="355" y="257"/>
                      <a:pt x="357" y="258"/>
                      <a:pt x="359" y="260"/>
                    </a:cubicBezTo>
                    <a:cubicBezTo>
                      <a:pt x="360" y="261"/>
                      <a:pt x="362" y="262"/>
                      <a:pt x="363" y="262"/>
                    </a:cubicBezTo>
                    <a:cubicBezTo>
                      <a:pt x="363" y="262"/>
                      <a:pt x="365" y="262"/>
                      <a:pt x="365" y="261"/>
                    </a:cubicBezTo>
                    <a:cubicBezTo>
                      <a:pt x="365" y="259"/>
                      <a:pt x="367" y="258"/>
                      <a:pt x="368" y="258"/>
                    </a:cubicBezTo>
                    <a:cubicBezTo>
                      <a:pt x="370" y="258"/>
                      <a:pt x="372" y="259"/>
                      <a:pt x="376" y="264"/>
                    </a:cubicBezTo>
                    <a:cubicBezTo>
                      <a:pt x="378" y="266"/>
                      <a:pt x="378" y="266"/>
                      <a:pt x="380" y="266"/>
                    </a:cubicBezTo>
                    <a:cubicBezTo>
                      <a:pt x="382" y="266"/>
                      <a:pt x="382" y="266"/>
                      <a:pt x="382" y="266"/>
                    </a:cubicBezTo>
                    <a:cubicBezTo>
                      <a:pt x="382" y="266"/>
                      <a:pt x="383" y="266"/>
                      <a:pt x="384" y="266"/>
                    </a:cubicBezTo>
                    <a:cubicBezTo>
                      <a:pt x="386" y="266"/>
                      <a:pt x="386" y="266"/>
                      <a:pt x="386" y="265"/>
                    </a:cubicBezTo>
                    <a:cubicBezTo>
                      <a:pt x="387" y="265"/>
                      <a:pt x="387" y="264"/>
                      <a:pt x="387" y="264"/>
                    </a:cubicBezTo>
                    <a:cubicBezTo>
                      <a:pt x="387" y="262"/>
                      <a:pt x="388" y="261"/>
                      <a:pt x="389" y="261"/>
                    </a:cubicBezTo>
                    <a:cubicBezTo>
                      <a:pt x="390" y="261"/>
                      <a:pt x="391" y="262"/>
                      <a:pt x="393" y="264"/>
                    </a:cubicBezTo>
                    <a:cubicBezTo>
                      <a:pt x="392" y="263"/>
                      <a:pt x="393" y="262"/>
                      <a:pt x="393" y="261"/>
                    </a:cubicBezTo>
                    <a:cubicBezTo>
                      <a:pt x="393" y="261"/>
                      <a:pt x="393" y="261"/>
                      <a:pt x="393" y="261"/>
                    </a:cubicBezTo>
                    <a:cubicBezTo>
                      <a:pt x="393" y="261"/>
                      <a:pt x="393" y="260"/>
                      <a:pt x="393" y="260"/>
                    </a:cubicBezTo>
                    <a:cubicBezTo>
                      <a:pt x="391" y="259"/>
                      <a:pt x="391" y="258"/>
                      <a:pt x="391" y="256"/>
                    </a:cubicBezTo>
                    <a:cubicBezTo>
                      <a:pt x="392" y="253"/>
                      <a:pt x="399" y="252"/>
                      <a:pt x="403" y="252"/>
                    </a:cubicBezTo>
                    <a:cubicBezTo>
                      <a:pt x="404" y="252"/>
                      <a:pt x="404" y="252"/>
                      <a:pt x="404" y="252"/>
                    </a:cubicBezTo>
                    <a:cubicBezTo>
                      <a:pt x="406" y="252"/>
                      <a:pt x="407" y="252"/>
                      <a:pt x="408" y="252"/>
                    </a:cubicBezTo>
                    <a:cubicBezTo>
                      <a:pt x="408" y="252"/>
                      <a:pt x="409" y="252"/>
                      <a:pt x="409" y="252"/>
                    </a:cubicBezTo>
                    <a:cubicBezTo>
                      <a:pt x="409" y="252"/>
                      <a:pt x="409" y="252"/>
                      <a:pt x="410" y="251"/>
                    </a:cubicBezTo>
                    <a:cubicBezTo>
                      <a:pt x="411" y="249"/>
                      <a:pt x="413" y="248"/>
                      <a:pt x="414" y="248"/>
                    </a:cubicBezTo>
                    <a:cubicBezTo>
                      <a:pt x="416" y="248"/>
                      <a:pt x="418" y="251"/>
                      <a:pt x="418" y="254"/>
                    </a:cubicBezTo>
                    <a:cubicBezTo>
                      <a:pt x="419" y="254"/>
                      <a:pt x="421" y="253"/>
                      <a:pt x="423" y="253"/>
                    </a:cubicBezTo>
                    <a:cubicBezTo>
                      <a:pt x="426" y="252"/>
                      <a:pt x="429" y="251"/>
                      <a:pt x="431" y="251"/>
                    </a:cubicBezTo>
                    <a:cubicBezTo>
                      <a:pt x="437" y="251"/>
                      <a:pt x="443" y="256"/>
                      <a:pt x="444" y="260"/>
                    </a:cubicBezTo>
                    <a:cubicBezTo>
                      <a:pt x="444" y="262"/>
                      <a:pt x="446" y="262"/>
                      <a:pt x="448" y="260"/>
                    </a:cubicBezTo>
                    <a:cubicBezTo>
                      <a:pt x="449" y="259"/>
                      <a:pt x="449" y="259"/>
                      <a:pt x="449" y="259"/>
                    </a:cubicBezTo>
                    <a:cubicBezTo>
                      <a:pt x="452" y="257"/>
                      <a:pt x="454" y="255"/>
                      <a:pt x="457" y="255"/>
                    </a:cubicBezTo>
                    <a:cubicBezTo>
                      <a:pt x="459" y="255"/>
                      <a:pt x="460" y="256"/>
                      <a:pt x="461" y="257"/>
                    </a:cubicBezTo>
                    <a:cubicBezTo>
                      <a:pt x="463" y="259"/>
                      <a:pt x="465" y="261"/>
                      <a:pt x="467" y="263"/>
                    </a:cubicBezTo>
                    <a:cubicBezTo>
                      <a:pt x="468" y="265"/>
                      <a:pt x="470" y="267"/>
                      <a:pt x="473" y="270"/>
                    </a:cubicBezTo>
                    <a:cubicBezTo>
                      <a:pt x="476" y="273"/>
                      <a:pt x="475" y="277"/>
                      <a:pt x="474" y="279"/>
                    </a:cubicBezTo>
                    <a:cubicBezTo>
                      <a:pt x="473" y="281"/>
                      <a:pt x="473" y="282"/>
                      <a:pt x="473" y="283"/>
                    </a:cubicBezTo>
                    <a:cubicBezTo>
                      <a:pt x="474" y="284"/>
                      <a:pt x="474" y="286"/>
                      <a:pt x="475" y="288"/>
                    </a:cubicBezTo>
                    <a:cubicBezTo>
                      <a:pt x="475" y="290"/>
                      <a:pt x="475" y="292"/>
                      <a:pt x="477" y="293"/>
                    </a:cubicBezTo>
                    <a:cubicBezTo>
                      <a:pt x="481" y="296"/>
                      <a:pt x="481" y="300"/>
                      <a:pt x="481" y="302"/>
                    </a:cubicBezTo>
                    <a:cubicBezTo>
                      <a:pt x="481" y="303"/>
                      <a:pt x="481" y="304"/>
                      <a:pt x="481" y="305"/>
                    </a:cubicBezTo>
                    <a:cubicBezTo>
                      <a:pt x="486" y="306"/>
                      <a:pt x="490" y="313"/>
                      <a:pt x="490" y="316"/>
                    </a:cubicBezTo>
                    <a:cubicBezTo>
                      <a:pt x="491" y="317"/>
                      <a:pt x="493" y="318"/>
                      <a:pt x="494" y="318"/>
                    </a:cubicBezTo>
                    <a:cubicBezTo>
                      <a:pt x="495" y="318"/>
                      <a:pt x="495" y="318"/>
                      <a:pt x="495" y="318"/>
                    </a:cubicBezTo>
                    <a:cubicBezTo>
                      <a:pt x="495" y="315"/>
                      <a:pt x="496" y="313"/>
                      <a:pt x="498" y="310"/>
                    </a:cubicBezTo>
                    <a:cubicBezTo>
                      <a:pt x="499" y="308"/>
                      <a:pt x="500" y="306"/>
                      <a:pt x="500" y="304"/>
                    </a:cubicBezTo>
                    <a:cubicBezTo>
                      <a:pt x="500" y="301"/>
                      <a:pt x="497" y="287"/>
                      <a:pt x="494" y="283"/>
                    </a:cubicBezTo>
                    <a:cubicBezTo>
                      <a:pt x="492" y="280"/>
                      <a:pt x="492" y="278"/>
                      <a:pt x="492" y="277"/>
                    </a:cubicBezTo>
                    <a:cubicBezTo>
                      <a:pt x="492" y="276"/>
                      <a:pt x="492" y="275"/>
                      <a:pt x="491" y="272"/>
                    </a:cubicBezTo>
                    <a:cubicBezTo>
                      <a:pt x="487" y="267"/>
                      <a:pt x="484" y="257"/>
                      <a:pt x="484" y="249"/>
                    </a:cubicBezTo>
                    <a:cubicBezTo>
                      <a:pt x="484" y="241"/>
                      <a:pt x="494" y="228"/>
                      <a:pt x="498" y="224"/>
                    </a:cubicBezTo>
                    <a:cubicBezTo>
                      <a:pt x="500" y="222"/>
                      <a:pt x="503" y="222"/>
                      <a:pt x="505" y="221"/>
                    </a:cubicBezTo>
                    <a:cubicBezTo>
                      <a:pt x="507" y="221"/>
                      <a:pt x="507" y="220"/>
                      <a:pt x="507" y="219"/>
                    </a:cubicBezTo>
                    <a:cubicBezTo>
                      <a:pt x="509" y="215"/>
                      <a:pt x="514" y="209"/>
                      <a:pt x="519" y="209"/>
                    </a:cubicBezTo>
                    <a:cubicBezTo>
                      <a:pt x="519" y="209"/>
                      <a:pt x="520" y="209"/>
                      <a:pt x="520" y="209"/>
                    </a:cubicBezTo>
                    <a:cubicBezTo>
                      <a:pt x="521" y="209"/>
                      <a:pt x="521" y="209"/>
                      <a:pt x="521" y="209"/>
                    </a:cubicBezTo>
                    <a:cubicBezTo>
                      <a:pt x="523" y="209"/>
                      <a:pt x="523" y="209"/>
                      <a:pt x="523" y="208"/>
                    </a:cubicBezTo>
                    <a:cubicBezTo>
                      <a:pt x="524" y="204"/>
                      <a:pt x="530" y="199"/>
                      <a:pt x="537" y="198"/>
                    </a:cubicBezTo>
                    <a:cubicBezTo>
                      <a:pt x="539" y="198"/>
                      <a:pt x="539" y="198"/>
                      <a:pt x="539" y="198"/>
                    </a:cubicBezTo>
                    <a:cubicBezTo>
                      <a:pt x="539" y="197"/>
                      <a:pt x="538" y="196"/>
                      <a:pt x="538" y="195"/>
                    </a:cubicBezTo>
                    <a:cubicBezTo>
                      <a:pt x="537" y="195"/>
                      <a:pt x="537" y="194"/>
                      <a:pt x="537" y="194"/>
                    </a:cubicBezTo>
                    <a:cubicBezTo>
                      <a:pt x="536" y="192"/>
                      <a:pt x="536" y="190"/>
                      <a:pt x="537" y="188"/>
                    </a:cubicBezTo>
                    <a:cubicBezTo>
                      <a:pt x="538" y="186"/>
                      <a:pt x="541" y="185"/>
                      <a:pt x="543" y="188"/>
                    </a:cubicBezTo>
                    <a:cubicBezTo>
                      <a:pt x="543" y="188"/>
                      <a:pt x="546" y="189"/>
                      <a:pt x="548" y="188"/>
                    </a:cubicBezTo>
                    <a:cubicBezTo>
                      <a:pt x="549" y="186"/>
                      <a:pt x="551" y="185"/>
                      <a:pt x="551" y="184"/>
                    </a:cubicBezTo>
                    <a:cubicBezTo>
                      <a:pt x="546" y="184"/>
                      <a:pt x="545" y="182"/>
                      <a:pt x="544" y="181"/>
                    </a:cubicBezTo>
                    <a:cubicBezTo>
                      <a:pt x="544" y="180"/>
                      <a:pt x="544" y="178"/>
                      <a:pt x="547" y="177"/>
                    </a:cubicBezTo>
                    <a:cubicBezTo>
                      <a:pt x="548" y="177"/>
                      <a:pt x="548" y="176"/>
                      <a:pt x="547" y="175"/>
                    </a:cubicBezTo>
                    <a:cubicBezTo>
                      <a:pt x="547" y="174"/>
                      <a:pt x="546" y="173"/>
                      <a:pt x="544" y="173"/>
                    </a:cubicBezTo>
                    <a:cubicBezTo>
                      <a:pt x="543" y="173"/>
                      <a:pt x="540" y="172"/>
                      <a:pt x="539" y="170"/>
                    </a:cubicBezTo>
                    <a:cubicBezTo>
                      <a:pt x="539" y="168"/>
                      <a:pt x="541" y="166"/>
                      <a:pt x="542" y="164"/>
                    </a:cubicBezTo>
                    <a:cubicBezTo>
                      <a:pt x="543" y="163"/>
                      <a:pt x="541" y="162"/>
                      <a:pt x="536" y="158"/>
                    </a:cubicBezTo>
                    <a:cubicBezTo>
                      <a:pt x="536" y="158"/>
                      <a:pt x="536" y="158"/>
                      <a:pt x="536" y="158"/>
                    </a:cubicBezTo>
                    <a:cubicBezTo>
                      <a:pt x="534" y="156"/>
                      <a:pt x="533" y="155"/>
                      <a:pt x="534" y="154"/>
                    </a:cubicBezTo>
                    <a:cubicBezTo>
                      <a:pt x="534" y="152"/>
                      <a:pt x="537" y="151"/>
                      <a:pt x="540" y="150"/>
                    </a:cubicBezTo>
                    <a:cubicBezTo>
                      <a:pt x="541" y="149"/>
                      <a:pt x="541" y="146"/>
                      <a:pt x="540" y="144"/>
                    </a:cubicBezTo>
                    <a:cubicBezTo>
                      <a:pt x="540" y="140"/>
                      <a:pt x="540" y="138"/>
                      <a:pt x="541" y="136"/>
                    </a:cubicBezTo>
                    <a:cubicBezTo>
                      <a:pt x="542" y="134"/>
                      <a:pt x="544" y="133"/>
                      <a:pt x="546" y="133"/>
                    </a:cubicBezTo>
                    <a:cubicBezTo>
                      <a:pt x="547" y="133"/>
                      <a:pt x="548" y="134"/>
                      <a:pt x="549" y="135"/>
                    </a:cubicBezTo>
                    <a:cubicBezTo>
                      <a:pt x="549" y="135"/>
                      <a:pt x="549" y="137"/>
                      <a:pt x="548" y="138"/>
                    </a:cubicBezTo>
                    <a:cubicBezTo>
                      <a:pt x="546" y="142"/>
                      <a:pt x="545" y="145"/>
                      <a:pt x="547" y="147"/>
                    </a:cubicBezTo>
                    <a:cubicBezTo>
                      <a:pt x="550" y="150"/>
                      <a:pt x="552" y="154"/>
                      <a:pt x="551" y="159"/>
                    </a:cubicBezTo>
                    <a:cubicBezTo>
                      <a:pt x="551" y="159"/>
                      <a:pt x="552" y="158"/>
                      <a:pt x="552" y="158"/>
                    </a:cubicBezTo>
                    <a:cubicBezTo>
                      <a:pt x="555" y="151"/>
                      <a:pt x="555" y="146"/>
                      <a:pt x="555" y="145"/>
                    </a:cubicBezTo>
                    <a:cubicBezTo>
                      <a:pt x="552" y="145"/>
                      <a:pt x="551" y="141"/>
                      <a:pt x="552" y="139"/>
                    </a:cubicBezTo>
                    <a:cubicBezTo>
                      <a:pt x="552" y="137"/>
                      <a:pt x="553" y="136"/>
                      <a:pt x="555" y="136"/>
                    </a:cubicBezTo>
                    <a:cubicBezTo>
                      <a:pt x="556" y="136"/>
                      <a:pt x="557" y="137"/>
                      <a:pt x="557" y="138"/>
                    </a:cubicBezTo>
                    <a:cubicBezTo>
                      <a:pt x="558" y="139"/>
                      <a:pt x="559" y="140"/>
                      <a:pt x="559" y="140"/>
                    </a:cubicBezTo>
                    <a:cubicBezTo>
                      <a:pt x="560" y="140"/>
                      <a:pt x="560" y="139"/>
                      <a:pt x="562" y="137"/>
                    </a:cubicBezTo>
                    <a:cubicBezTo>
                      <a:pt x="567" y="133"/>
                      <a:pt x="569" y="127"/>
                      <a:pt x="569" y="126"/>
                    </a:cubicBezTo>
                    <a:cubicBezTo>
                      <a:pt x="567" y="125"/>
                      <a:pt x="567" y="123"/>
                      <a:pt x="567" y="122"/>
                    </a:cubicBezTo>
                    <a:cubicBezTo>
                      <a:pt x="568" y="119"/>
                      <a:pt x="574" y="119"/>
                      <a:pt x="575" y="119"/>
                    </a:cubicBezTo>
                    <a:cubicBezTo>
                      <a:pt x="576" y="119"/>
                      <a:pt x="576" y="119"/>
                      <a:pt x="576" y="119"/>
                    </a:cubicBezTo>
                    <a:cubicBezTo>
                      <a:pt x="577" y="119"/>
                      <a:pt x="577" y="119"/>
                      <a:pt x="577" y="119"/>
                    </a:cubicBezTo>
                    <a:cubicBezTo>
                      <a:pt x="579" y="119"/>
                      <a:pt x="583" y="118"/>
                      <a:pt x="586" y="117"/>
                    </a:cubicBezTo>
                    <a:cubicBezTo>
                      <a:pt x="585" y="118"/>
                      <a:pt x="585" y="118"/>
                      <a:pt x="584" y="118"/>
                    </a:cubicBezTo>
                    <a:cubicBezTo>
                      <a:pt x="580" y="119"/>
                      <a:pt x="577" y="119"/>
                      <a:pt x="575" y="119"/>
                    </a:cubicBezTo>
                    <a:cubicBezTo>
                      <a:pt x="574" y="118"/>
                      <a:pt x="573" y="117"/>
                      <a:pt x="573" y="116"/>
                    </a:cubicBezTo>
                    <a:cubicBezTo>
                      <a:pt x="573" y="110"/>
                      <a:pt x="593" y="108"/>
                      <a:pt x="594" y="108"/>
                    </a:cubicBezTo>
                    <a:cubicBezTo>
                      <a:pt x="595" y="108"/>
                      <a:pt x="595" y="108"/>
                      <a:pt x="596" y="106"/>
                    </a:cubicBezTo>
                    <a:cubicBezTo>
                      <a:pt x="596" y="105"/>
                      <a:pt x="596" y="103"/>
                      <a:pt x="598" y="103"/>
                    </a:cubicBezTo>
                    <a:cubicBezTo>
                      <a:pt x="600" y="103"/>
                      <a:pt x="600" y="104"/>
                      <a:pt x="601" y="104"/>
                    </a:cubicBezTo>
                    <a:cubicBezTo>
                      <a:pt x="602" y="107"/>
                      <a:pt x="605" y="106"/>
                      <a:pt x="608" y="105"/>
                    </a:cubicBezTo>
                    <a:cubicBezTo>
                      <a:pt x="608" y="105"/>
                      <a:pt x="608" y="104"/>
                      <a:pt x="608" y="103"/>
                    </a:cubicBezTo>
                    <a:cubicBezTo>
                      <a:pt x="608" y="102"/>
                      <a:pt x="607" y="100"/>
                      <a:pt x="605" y="100"/>
                    </a:cubicBezTo>
                    <a:cubicBezTo>
                      <a:pt x="604" y="99"/>
                      <a:pt x="603" y="98"/>
                      <a:pt x="603" y="97"/>
                    </a:cubicBezTo>
                    <a:cubicBezTo>
                      <a:pt x="602" y="96"/>
                      <a:pt x="603" y="95"/>
                      <a:pt x="604" y="94"/>
                    </a:cubicBezTo>
                    <a:cubicBezTo>
                      <a:pt x="605" y="93"/>
                      <a:pt x="605" y="93"/>
                      <a:pt x="605" y="93"/>
                    </a:cubicBezTo>
                    <a:cubicBezTo>
                      <a:pt x="604" y="90"/>
                      <a:pt x="606" y="87"/>
                      <a:pt x="606" y="85"/>
                    </a:cubicBezTo>
                    <a:cubicBezTo>
                      <a:pt x="607" y="84"/>
                      <a:pt x="610" y="79"/>
                      <a:pt x="614" y="78"/>
                    </a:cubicBezTo>
                    <a:cubicBezTo>
                      <a:pt x="616" y="77"/>
                      <a:pt x="616" y="77"/>
                      <a:pt x="616" y="76"/>
                    </a:cubicBezTo>
                    <a:cubicBezTo>
                      <a:pt x="617" y="75"/>
                      <a:pt x="618" y="74"/>
                      <a:pt x="621" y="74"/>
                    </a:cubicBezTo>
                    <a:cubicBezTo>
                      <a:pt x="622" y="74"/>
                      <a:pt x="623" y="73"/>
                      <a:pt x="624" y="70"/>
                    </a:cubicBezTo>
                    <a:cubicBezTo>
                      <a:pt x="625" y="69"/>
                      <a:pt x="626" y="67"/>
                      <a:pt x="628" y="66"/>
                    </a:cubicBezTo>
                    <a:cubicBezTo>
                      <a:pt x="629" y="65"/>
                      <a:pt x="630" y="65"/>
                      <a:pt x="631" y="65"/>
                    </a:cubicBezTo>
                    <a:cubicBezTo>
                      <a:pt x="633" y="65"/>
                      <a:pt x="634" y="65"/>
                      <a:pt x="636" y="66"/>
                    </a:cubicBezTo>
                    <a:cubicBezTo>
                      <a:pt x="637" y="67"/>
                      <a:pt x="638" y="67"/>
                      <a:pt x="639" y="67"/>
                    </a:cubicBezTo>
                    <a:cubicBezTo>
                      <a:pt x="640" y="67"/>
                      <a:pt x="641" y="67"/>
                      <a:pt x="642" y="66"/>
                    </a:cubicBezTo>
                    <a:cubicBezTo>
                      <a:pt x="644" y="65"/>
                      <a:pt x="646" y="63"/>
                      <a:pt x="649" y="61"/>
                    </a:cubicBezTo>
                    <a:cubicBezTo>
                      <a:pt x="639" y="47"/>
                      <a:pt x="640" y="37"/>
                      <a:pt x="640" y="32"/>
                    </a:cubicBezTo>
                    <a:cubicBezTo>
                      <a:pt x="640" y="32"/>
                      <a:pt x="640" y="31"/>
                      <a:pt x="640" y="31"/>
                    </a:cubicBezTo>
                    <a:cubicBezTo>
                      <a:pt x="639" y="30"/>
                      <a:pt x="637" y="30"/>
                      <a:pt x="636" y="30"/>
                    </a:cubicBezTo>
                    <a:cubicBezTo>
                      <a:pt x="633" y="30"/>
                      <a:pt x="629" y="30"/>
                      <a:pt x="626" y="27"/>
                    </a:cubicBezTo>
                    <a:cubicBezTo>
                      <a:pt x="623" y="27"/>
                      <a:pt x="617" y="39"/>
                      <a:pt x="615" y="46"/>
                    </a:cubicBezTo>
                    <a:cubicBezTo>
                      <a:pt x="613" y="54"/>
                      <a:pt x="601" y="61"/>
                      <a:pt x="600" y="62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63" y="63"/>
                      <a:pt x="560" y="63"/>
                    </a:cubicBezTo>
                    <a:cubicBezTo>
                      <a:pt x="560" y="63"/>
                      <a:pt x="558" y="64"/>
                      <a:pt x="548" y="73"/>
                    </a:cubicBezTo>
                    <a:cubicBezTo>
                      <a:pt x="548" y="75"/>
                      <a:pt x="548" y="77"/>
                      <a:pt x="547" y="78"/>
                    </a:cubicBezTo>
                    <a:cubicBezTo>
                      <a:pt x="544" y="83"/>
                      <a:pt x="533" y="86"/>
                      <a:pt x="523" y="86"/>
                    </a:cubicBezTo>
                    <a:cubicBezTo>
                      <a:pt x="521" y="86"/>
                      <a:pt x="519" y="86"/>
                      <a:pt x="517" y="86"/>
                    </a:cubicBezTo>
                    <a:cubicBezTo>
                      <a:pt x="517" y="88"/>
                      <a:pt x="517" y="89"/>
                      <a:pt x="517" y="89"/>
                    </a:cubicBezTo>
                    <a:cubicBezTo>
                      <a:pt x="517" y="91"/>
                      <a:pt x="516" y="92"/>
                      <a:pt x="513" y="94"/>
                    </a:cubicBezTo>
                    <a:cubicBezTo>
                      <a:pt x="511" y="97"/>
                      <a:pt x="502" y="102"/>
                      <a:pt x="491" y="108"/>
                    </a:cubicBezTo>
                    <a:cubicBezTo>
                      <a:pt x="487" y="110"/>
                      <a:pt x="487" y="110"/>
                      <a:pt x="487" y="110"/>
                    </a:cubicBezTo>
                    <a:cubicBezTo>
                      <a:pt x="480" y="113"/>
                      <a:pt x="471" y="113"/>
                      <a:pt x="466" y="110"/>
                    </a:cubicBezTo>
                    <a:cubicBezTo>
                      <a:pt x="463" y="109"/>
                      <a:pt x="461" y="106"/>
                      <a:pt x="461" y="103"/>
                    </a:cubicBezTo>
                    <a:cubicBezTo>
                      <a:pt x="461" y="97"/>
                      <a:pt x="465" y="96"/>
                      <a:pt x="467" y="96"/>
                    </a:cubicBezTo>
                    <a:cubicBezTo>
                      <a:pt x="470" y="96"/>
                      <a:pt x="472" y="97"/>
                      <a:pt x="473" y="99"/>
                    </a:cubicBezTo>
                    <a:cubicBezTo>
                      <a:pt x="473" y="99"/>
                      <a:pt x="473" y="99"/>
                      <a:pt x="474" y="99"/>
                    </a:cubicBezTo>
                    <a:cubicBezTo>
                      <a:pt x="472" y="97"/>
                      <a:pt x="472" y="94"/>
                      <a:pt x="472" y="91"/>
                    </a:cubicBezTo>
                    <a:cubicBezTo>
                      <a:pt x="471" y="90"/>
                      <a:pt x="472" y="87"/>
                      <a:pt x="472" y="85"/>
                    </a:cubicBezTo>
                    <a:cubicBezTo>
                      <a:pt x="472" y="81"/>
                      <a:pt x="472" y="78"/>
                      <a:pt x="470" y="78"/>
                    </a:cubicBezTo>
                    <a:cubicBezTo>
                      <a:pt x="468" y="77"/>
                      <a:pt x="465" y="79"/>
                      <a:pt x="463" y="80"/>
                    </a:cubicBezTo>
                    <a:cubicBezTo>
                      <a:pt x="461" y="81"/>
                      <a:pt x="460" y="82"/>
                      <a:pt x="459" y="82"/>
                    </a:cubicBezTo>
                    <a:cubicBezTo>
                      <a:pt x="458" y="82"/>
                      <a:pt x="458" y="82"/>
                      <a:pt x="457" y="81"/>
                    </a:cubicBezTo>
                    <a:cubicBezTo>
                      <a:pt x="456" y="80"/>
                      <a:pt x="456" y="79"/>
                      <a:pt x="456" y="78"/>
                    </a:cubicBezTo>
                    <a:cubicBezTo>
                      <a:pt x="457" y="75"/>
                      <a:pt x="458" y="73"/>
                      <a:pt x="460" y="70"/>
                    </a:cubicBezTo>
                    <a:cubicBezTo>
                      <a:pt x="462" y="66"/>
                      <a:pt x="464" y="63"/>
                      <a:pt x="461" y="59"/>
                    </a:cubicBezTo>
                    <a:cubicBezTo>
                      <a:pt x="458" y="54"/>
                      <a:pt x="455" y="53"/>
                      <a:pt x="452" y="53"/>
                    </a:cubicBezTo>
                    <a:cubicBezTo>
                      <a:pt x="450" y="53"/>
                      <a:pt x="448" y="54"/>
                      <a:pt x="447" y="56"/>
                    </a:cubicBezTo>
                    <a:cubicBezTo>
                      <a:pt x="446" y="61"/>
                      <a:pt x="442" y="62"/>
                      <a:pt x="440" y="62"/>
                    </a:cubicBezTo>
                    <a:cubicBezTo>
                      <a:pt x="438" y="63"/>
                      <a:pt x="436" y="63"/>
                      <a:pt x="436" y="65"/>
                    </a:cubicBezTo>
                    <a:cubicBezTo>
                      <a:pt x="433" y="70"/>
                      <a:pt x="431" y="80"/>
                      <a:pt x="433" y="87"/>
                    </a:cubicBezTo>
                    <a:cubicBezTo>
                      <a:pt x="435" y="97"/>
                      <a:pt x="431" y="102"/>
                      <a:pt x="424" y="106"/>
                    </a:cubicBezTo>
                    <a:cubicBezTo>
                      <a:pt x="420" y="108"/>
                      <a:pt x="417" y="108"/>
                      <a:pt x="415" y="105"/>
                    </a:cubicBezTo>
                    <a:cubicBezTo>
                      <a:pt x="411" y="101"/>
                      <a:pt x="411" y="92"/>
                      <a:pt x="412" y="83"/>
                    </a:cubicBezTo>
                    <a:cubicBezTo>
                      <a:pt x="413" y="79"/>
                      <a:pt x="414" y="76"/>
                      <a:pt x="415" y="73"/>
                    </a:cubicBezTo>
                    <a:cubicBezTo>
                      <a:pt x="416" y="70"/>
                      <a:pt x="417" y="66"/>
                      <a:pt x="417" y="65"/>
                    </a:cubicBezTo>
                    <a:cubicBezTo>
                      <a:pt x="415" y="65"/>
                      <a:pt x="414" y="64"/>
                      <a:pt x="414" y="63"/>
                    </a:cubicBezTo>
                    <a:cubicBezTo>
                      <a:pt x="413" y="58"/>
                      <a:pt x="425" y="49"/>
                      <a:pt x="433" y="47"/>
                    </a:cubicBezTo>
                    <a:cubicBezTo>
                      <a:pt x="438" y="46"/>
                      <a:pt x="443" y="45"/>
                      <a:pt x="447" y="45"/>
                    </a:cubicBezTo>
                    <a:cubicBezTo>
                      <a:pt x="450" y="45"/>
                      <a:pt x="454" y="44"/>
                      <a:pt x="455" y="44"/>
                    </a:cubicBezTo>
                    <a:cubicBezTo>
                      <a:pt x="455" y="44"/>
                      <a:pt x="456" y="44"/>
                      <a:pt x="456" y="43"/>
                    </a:cubicBezTo>
                    <a:cubicBezTo>
                      <a:pt x="455" y="43"/>
                      <a:pt x="454" y="42"/>
                      <a:pt x="453" y="41"/>
                    </a:cubicBezTo>
                    <a:cubicBezTo>
                      <a:pt x="453" y="42"/>
                      <a:pt x="452" y="42"/>
                      <a:pt x="452" y="42"/>
                    </a:cubicBezTo>
                    <a:cubicBezTo>
                      <a:pt x="451" y="43"/>
                      <a:pt x="450" y="43"/>
                      <a:pt x="449" y="43"/>
                    </a:cubicBezTo>
                    <a:cubicBezTo>
                      <a:pt x="447" y="43"/>
                      <a:pt x="446" y="42"/>
                      <a:pt x="445" y="41"/>
                    </a:cubicBezTo>
                    <a:cubicBezTo>
                      <a:pt x="444" y="39"/>
                      <a:pt x="443" y="38"/>
                      <a:pt x="440" y="38"/>
                    </a:cubicBezTo>
                    <a:cubicBezTo>
                      <a:pt x="438" y="38"/>
                      <a:pt x="435" y="39"/>
                      <a:pt x="432" y="40"/>
                    </a:cubicBezTo>
                    <a:cubicBezTo>
                      <a:pt x="427" y="42"/>
                      <a:pt x="422" y="44"/>
                      <a:pt x="419" y="42"/>
                    </a:cubicBezTo>
                    <a:cubicBezTo>
                      <a:pt x="415" y="40"/>
                      <a:pt x="414" y="38"/>
                      <a:pt x="413" y="36"/>
                    </a:cubicBezTo>
                    <a:cubicBezTo>
                      <a:pt x="413" y="35"/>
                      <a:pt x="413" y="35"/>
                      <a:pt x="411" y="35"/>
                    </a:cubicBezTo>
                    <a:cubicBezTo>
                      <a:pt x="409" y="35"/>
                      <a:pt x="408" y="34"/>
                      <a:pt x="408" y="33"/>
                    </a:cubicBezTo>
                    <a:cubicBezTo>
                      <a:pt x="407" y="32"/>
                      <a:pt x="407" y="30"/>
                      <a:pt x="408" y="29"/>
                    </a:cubicBezTo>
                    <a:cubicBezTo>
                      <a:pt x="406" y="30"/>
                      <a:pt x="404" y="31"/>
                      <a:pt x="402" y="33"/>
                    </a:cubicBezTo>
                    <a:cubicBezTo>
                      <a:pt x="396" y="37"/>
                      <a:pt x="390" y="41"/>
                      <a:pt x="385" y="41"/>
                    </a:cubicBezTo>
                    <a:cubicBezTo>
                      <a:pt x="383" y="41"/>
                      <a:pt x="381" y="40"/>
                      <a:pt x="380" y="39"/>
                    </a:cubicBezTo>
                    <a:cubicBezTo>
                      <a:pt x="378" y="37"/>
                      <a:pt x="376" y="37"/>
                      <a:pt x="374" y="38"/>
                    </a:cubicBezTo>
                    <a:cubicBezTo>
                      <a:pt x="373" y="38"/>
                      <a:pt x="371" y="38"/>
                      <a:pt x="370" y="38"/>
                    </a:cubicBezTo>
                    <a:cubicBezTo>
                      <a:pt x="368" y="38"/>
                      <a:pt x="367" y="38"/>
                      <a:pt x="365" y="36"/>
                    </a:cubicBezTo>
                    <a:cubicBezTo>
                      <a:pt x="364" y="35"/>
                      <a:pt x="364" y="33"/>
                      <a:pt x="365" y="32"/>
                    </a:cubicBezTo>
                    <a:cubicBezTo>
                      <a:pt x="367" y="26"/>
                      <a:pt x="382" y="18"/>
                      <a:pt x="390" y="18"/>
                    </a:cubicBezTo>
                    <a:cubicBezTo>
                      <a:pt x="390" y="18"/>
                      <a:pt x="390" y="18"/>
                      <a:pt x="390" y="18"/>
                    </a:cubicBezTo>
                    <a:cubicBezTo>
                      <a:pt x="387" y="18"/>
                      <a:pt x="384" y="17"/>
                      <a:pt x="382" y="1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77" y="21"/>
                      <a:pt x="372" y="20"/>
                      <a:pt x="368" y="15"/>
                    </a:cubicBezTo>
                    <a:cubicBezTo>
                      <a:pt x="368" y="15"/>
                      <a:pt x="367" y="15"/>
                      <a:pt x="367" y="15"/>
                    </a:cubicBezTo>
                    <a:cubicBezTo>
                      <a:pt x="366" y="15"/>
                      <a:pt x="366" y="15"/>
                      <a:pt x="366" y="15"/>
                    </a:cubicBezTo>
                    <a:cubicBezTo>
                      <a:pt x="364" y="15"/>
                      <a:pt x="361" y="15"/>
                      <a:pt x="359" y="12"/>
                    </a:cubicBezTo>
                    <a:cubicBezTo>
                      <a:pt x="357" y="10"/>
                      <a:pt x="356" y="10"/>
                      <a:pt x="355" y="10"/>
                    </a:cubicBezTo>
                    <a:cubicBezTo>
                      <a:pt x="354" y="10"/>
                      <a:pt x="353" y="11"/>
                      <a:pt x="352" y="11"/>
                    </a:cubicBezTo>
                    <a:cubicBezTo>
                      <a:pt x="351" y="12"/>
                      <a:pt x="351" y="12"/>
                      <a:pt x="351" y="12"/>
                    </a:cubicBezTo>
                    <a:cubicBezTo>
                      <a:pt x="348" y="13"/>
                      <a:pt x="346" y="12"/>
                      <a:pt x="343" y="11"/>
                    </a:cubicBezTo>
                    <a:cubicBezTo>
                      <a:pt x="342" y="10"/>
                      <a:pt x="341" y="9"/>
                      <a:pt x="339" y="9"/>
                    </a:cubicBezTo>
                    <a:cubicBezTo>
                      <a:pt x="336" y="7"/>
                      <a:pt x="336" y="5"/>
                      <a:pt x="335" y="3"/>
                    </a:cubicBezTo>
                    <a:cubicBezTo>
                      <a:pt x="335" y="1"/>
                      <a:pt x="335" y="1"/>
                      <a:pt x="334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334" y="0"/>
                      <a:pt x="334" y="2"/>
                      <a:pt x="334" y="3"/>
                    </a:cubicBezTo>
                    <a:cubicBezTo>
                      <a:pt x="333" y="5"/>
                      <a:pt x="333" y="5"/>
                      <a:pt x="333" y="5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9"/>
                      <a:pt x="26" y="11"/>
                      <a:pt x="26" y="13"/>
                    </a:cubicBezTo>
                    <a:cubicBezTo>
                      <a:pt x="26" y="15"/>
                      <a:pt x="25" y="16"/>
                      <a:pt x="26" y="18"/>
                    </a:cubicBezTo>
                    <a:cubicBezTo>
                      <a:pt x="27" y="21"/>
                      <a:pt x="27" y="27"/>
                      <a:pt x="24" y="30"/>
                    </a:cubicBezTo>
                    <a:cubicBezTo>
                      <a:pt x="23" y="31"/>
                      <a:pt x="22" y="32"/>
                      <a:pt x="20" y="32"/>
                    </a:cubicBezTo>
                    <a:cubicBezTo>
                      <a:pt x="18" y="32"/>
                      <a:pt x="16" y="30"/>
                      <a:pt x="15" y="28"/>
                    </a:cubicBezTo>
                    <a:cubicBezTo>
                      <a:pt x="15" y="26"/>
                      <a:pt x="16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6" y="19"/>
                      <a:pt x="15" y="19"/>
                      <a:pt x="15" y="18"/>
                    </a:cubicBezTo>
                    <a:cubicBezTo>
                      <a:pt x="14" y="17"/>
                      <a:pt x="14" y="16"/>
                      <a:pt x="13" y="15"/>
                    </a:cubicBezTo>
                    <a:cubicBezTo>
                      <a:pt x="10" y="16"/>
                      <a:pt x="5" y="16"/>
                      <a:pt x="0" y="15"/>
                    </a:cubicBezTo>
                    <a:cubicBezTo>
                      <a:pt x="0" y="18"/>
                      <a:pt x="2" y="23"/>
                      <a:pt x="5" y="27"/>
                    </a:cubicBezTo>
                    <a:cubicBezTo>
                      <a:pt x="7" y="30"/>
                      <a:pt x="8" y="33"/>
                      <a:pt x="8" y="35"/>
                    </a:cubicBezTo>
                    <a:cubicBezTo>
                      <a:pt x="8" y="36"/>
                      <a:pt x="8" y="37"/>
                      <a:pt x="9" y="37"/>
                    </a:cubicBezTo>
                    <a:cubicBezTo>
                      <a:pt x="13" y="40"/>
                      <a:pt x="13" y="42"/>
                      <a:pt x="13" y="43"/>
                    </a:cubicBezTo>
                    <a:cubicBezTo>
                      <a:pt x="13" y="43"/>
                      <a:pt x="12" y="45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9" y="48"/>
                      <a:pt x="9" y="50"/>
                      <a:pt x="8" y="53"/>
                    </a:cubicBezTo>
                    <a:cubicBezTo>
                      <a:pt x="7" y="58"/>
                      <a:pt x="7" y="64"/>
                      <a:pt x="7" y="70"/>
                    </a:cubicBezTo>
                    <a:cubicBezTo>
                      <a:pt x="7" y="75"/>
                      <a:pt x="7" y="79"/>
                      <a:pt x="6" y="81"/>
                    </a:cubicBezTo>
                    <a:cubicBezTo>
                      <a:pt x="6" y="83"/>
                      <a:pt x="5" y="85"/>
                      <a:pt x="5" y="87"/>
                    </a:cubicBezTo>
                    <a:cubicBezTo>
                      <a:pt x="3" y="91"/>
                      <a:pt x="1" y="95"/>
                      <a:pt x="3" y="97"/>
                    </a:cubicBezTo>
                    <a:cubicBezTo>
                      <a:pt x="7" y="104"/>
                      <a:pt x="9" y="111"/>
                      <a:pt x="7" y="117"/>
                    </a:cubicBezTo>
                    <a:cubicBezTo>
                      <a:pt x="5" y="123"/>
                      <a:pt x="6" y="126"/>
                      <a:pt x="8" y="130"/>
                    </a:cubicBezTo>
                    <a:cubicBezTo>
                      <a:pt x="10" y="133"/>
                      <a:pt x="10" y="137"/>
                      <a:pt x="10" y="139"/>
                    </a:cubicBezTo>
                    <a:cubicBezTo>
                      <a:pt x="10" y="141"/>
                      <a:pt x="10" y="144"/>
                      <a:pt x="11" y="144"/>
                    </a:cubicBezTo>
                    <a:cubicBezTo>
                      <a:pt x="14" y="146"/>
                      <a:pt x="17" y="150"/>
                      <a:pt x="20" y="155"/>
                    </a:cubicBezTo>
                    <a:cubicBezTo>
                      <a:pt x="21" y="156"/>
                      <a:pt x="22" y="157"/>
                      <a:pt x="23" y="157"/>
                    </a:cubicBezTo>
                    <a:cubicBezTo>
                      <a:pt x="24" y="158"/>
                      <a:pt x="26" y="159"/>
                      <a:pt x="26" y="162"/>
                    </a:cubicBezTo>
                    <a:cubicBezTo>
                      <a:pt x="27" y="166"/>
                      <a:pt x="27" y="166"/>
                      <a:pt x="29" y="167"/>
                    </a:cubicBezTo>
                    <a:cubicBezTo>
                      <a:pt x="34" y="169"/>
                      <a:pt x="33" y="174"/>
                      <a:pt x="32" y="176"/>
                    </a:cubicBezTo>
                    <a:cubicBezTo>
                      <a:pt x="32" y="177"/>
                      <a:pt x="32" y="177"/>
                      <a:pt x="32" y="178"/>
                    </a:cubicBezTo>
                    <a:cubicBezTo>
                      <a:pt x="32" y="179"/>
                      <a:pt x="38" y="184"/>
                      <a:pt x="42" y="188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7" y="193"/>
                      <a:pt x="47" y="196"/>
                      <a:pt x="47" y="198"/>
                    </a:cubicBezTo>
                    <a:cubicBezTo>
                      <a:pt x="47" y="199"/>
                      <a:pt x="47" y="199"/>
                      <a:pt x="47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53" y="199"/>
                      <a:pt x="58" y="202"/>
                      <a:pt x="63" y="205"/>
                    </a:cubicBezTo>
                    <a:cubicBezTo>
                      <a:pt x="65" y="207"/>
                      <a:pt x="66" y="207"/>
                      <a:pt x="67" y="207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9" y="207"/>
                      <a:pt x="71" y="207"/>
                      <a:pt x="72" y="207"/>
                    </a:cubicBezTo>
                    <a:cubicBezTo>
                      <a:pt x="76" y="208"/>
                      <a:pt x="82" y="216"/>
                      <a:pt x="84" y="221"/>
                    </a:cubicBezTo>
                    <a:cubicBezTo>
                      <a:pt x="84" y="223"/>
                      <a:pt x="85" y="225"/>
                      <a:pt x="85" y="226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3" y="225"/>
                      <a:pt x="120" y="229"/>
                      <a:pt x="123" y="230"/>
                    </a:cubicBezTo>
                    <a:cubicBezTo>
                      <a:pt x="127" y="231"/>
                      <a:pt x="149" y="239"/>
                      <a:pt x="152" y="240"/>
                    </a:cubicBezTo>
                    <a:cubicBezTo>
                      <a:pt x="183" y="240"/>
                      <a:pt x="183" y="240"/>
                      <a:pt x="183" y="240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206" y="235"/>
                      <a:pt x="206" y="235"/>
                      <a:pt x="206" y="235"/>
                    </a:cubicBezTo>
                    <a:cubicBezTo>
                      <a:pt x="207" y="235"/>
                      <a:pt x="207" y="235"/>
                      <a:pt x="207" y="235"/>
                    </a:cubicBezTo>
                    <a:cubicBezTo>
                      <a:pt x="212" y="240"/>
                      <a:pt x="218" y="246"/>
                      <a:pt x="219" y="247"/>
                    </a:cubicBezTo>
                    <a:cubicBezTo>
                      <a:pt x="221" y="247"/>
                      <a:pt x="227" y="253"/>
                      <a:pt x="227" y="257"/>
                    </a:cubicBezTo>
                    <a:cubicBezTo>
                      <a:pt x="227" y="259"/>
                      <a:pt x="228" y="261"/>
                      <a:pt x="230" y="263"/>
                    </a:cubicBezTo>
                    <a:cubicBezTo>
                      <a:pt x="231" y="263"/>
                      <a:pt x="232" y="263"/>
                      <a:pt x="232" y="264"/>
                    </a:cubicBezTo>
                    <a:cubicBezTo>
                      <a:pt x="233" y="264"/>
                      <a:pt x="233" y="264"/>
                      <a:pt x="234" y="265"/>
                    </a:cubicBezTo>
                    <a:cubicBezTo>
                      <a:pt x="235" y="266"/>
                      <a:pt x="238" y="267"/>
                      <a:pt x="240" y="268"/>
                    </a:cubicBezTo>
                    <a:cubicBezTo>
                      <a:pt x="240" y="268"/>
                      <a:pt x="241" y="269"/>
                      <a:pt x="241" y="269"/>
                    </a:cubicBezTo>
                    <a:cubicBezTo>
                      <a:pt x="242" y="268"/>
                      <a:pt x="242" y="268"/>
                      <a:pt x="242" y="267"/>
                    </a:cubicBezTo>
                    <a:cubicBezTo>
                      <a:pt x="244" y="264"/>
                      <a:pt x="247" y="259"/>
                      <a:pt x="251" y="259"/>
                    </a:cubicBezTo>
                    <a:cubicBezTo>
                      <a:pt x="256" y="259"/>
                      <a:pt x="271" y="263"/>
                      <a:pt x="273" y="272"/>
                    </a:cubicBezTo>
                    <a:cubicBezTo>
                      <a:pt x="275" y="279"/>
                      <a:pt x="281" y="284"/>
                      <a:pt x="283" y="286"/>
                    </a:cubicBezTo>
                    <a:cubicBezTo>
                      <a:pt x="285" y="287"/>
                      <a:pt x="285" y="290"/>
                      <a:pt x="285" y="292"/>
                    </a:cubicBezTo>
                    <a:cubicBezTo>
                      <a:pt x="286" y="293"/>
                      <a:pt x="286" y="294"/>
                      <a:pt x="286" y="295"/>
                    </a:cubicBezTo>
                    <a:cubicBezTo>
                      <a:pt x="287" y="296"/>
                      <a:pt x="287" y="298"/>
                      <a:pt x="288" y="299"/>
                    </a:cubicBezTo>
                    <a:cubicBezTo>
                      <a:pt x="288" y="300"/>
                      <a:pt x="288" y="300"/>
                      <a:pt x="288" y="301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90" y="301"/>
                      <a:pt x="291" y="302"/>
                      <a:pt x="293" y="303"/>
                    </a:cubicBezTo>
                    <a:cubicBezTo>
                      <a:pt x="296" y="304"/>
                      <a:pt x="301" y="306"/>
                      <a:pt x="303" y="306"/>
                    </a:cubicBezTo>
                    <a:cubicBezTo>
                      <a:pt x="304" y="306"/>
                      <a:pt x="304" y="306"/>
                      <a:pt x="304" y="306"/>
                    </a:cubicBezTo>
                    <a:cubicBezTo>
                      <a:pt x="304" y="306"/>
                      <a:pt x="305" y="307"/>
                      <a:pt x="306" y="307"/>
                    </a:cubicBezTo>
                    <a:cubicBezTo>
                      <a:pt x="306" y="307"/>
                      <a:pt x="306" y="307"/>
                      <a:pt x="306" y="307"/>
                    </a:cubicBezTo>
                    <a:cubicBezTo>
                      <a:pt x="305" y="305"/>
                      <a:pt x="304" y="304"/>
                      <a:pt x="303" y="30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b="1" dirty="0"/>
              </a:p>
            </p:txBody>
          </p:sp>
          <p:sp>
            <p:nvSpPr>
              <p:cNvPr id="1293" name="Freeform 2211"/>
              <p:cNvSpPr>
                <a:spLocks/>
              </p:cNvSpPr>
              <p:nvPr/>
            </p:nvSpPr>
            <p:spPr bwMode="auto">
              <a:xfrm>
                <a:off x="949845" y="2389187"/>
                <a:ext cx="761942" cy="507173"/>
              </a:xfrm>
              <a:custGeom>
                <a:avLst/>
                <a:gdLst>
                  <a:gd name="T0" fmla="*/ 251 w 429"/>
                  <a:gd name="T1" fmla="*/ 27 h 296"/>
                  <a:gd name="T2" fmla="*/ 182 w 429"/>
                  <a:gd name="T3" fmla="*/ 20 h 296"/>
                  <a:gd name="T4" fmla="*/ 169 w 429"/>
                  <a:gd name="T5" fmla="*/ 10 h 296"/>
                  <a:gd name="T6" fmla="*/ 142 w 429"/>
                  <a:gd name="T7" fmla="*/ 7 h 296"/>
                  <a:gd name="T8" fmla="*/ 128 w 429"/>
                  <a:gd name="T9" fmla="*/ 1 h 296"/>
                  <a:gd name="T10" fmla="*/ 95 w 429"/>
                  <a:gd name="T11" fmla="*/ 11 h 296"/>
                  <a:gd name="T12" fmla="*/ 84 w 429"/>
                  <a:gd name="T13" fmla="*/ 20 h 296"/>
                  <a:gd name="T14" fmla="*/ 53 w 429"/>
                  <a:gd name="T15" fmla="*/ 33 h 296"/>
                  <a:gd name="T16" fmla="*/ 18 w 429"/>
                  <a:gd name="T17" fmla="*/ 53 h 296"/>
                  <a:gd name="T18" fmla="*/ 65 w 429"/>
                  <a:gd name="T19" fmla="*/ 82 h 296"/>
                  <a:gd name="T20" fmla="*/ 82 w 429"/>
                  <a:gd name="T21" fmla="*/ 99 h 296"/>
                  <a:gd name="T22" fmla="*/ 46 w 429"/>
                  <a:gd name="T23" fmla="*/ 104 h 296"/>
                  <a:gd name="T24" fmla="*/ 30 w 429"/>
                  <a:gd name="T25" fmla="*/ 97 h 296"/>
                  <a:gd name="T26" fmla="*/ 7 w 429"/>
                  <a:gd name="T27" fmla="*/ 108 h 296"/>
                  <a:gd name="T28" fmla="*/ 15 w 429"/>
                  <a:gd name="T29" fmla="*/ 123 h 296"/>
                  <a:gd name="T30" fmla="*/ 50 w 429"/>
                  <a:gd name="T31" fmla="*/ 132 h 296"/>
                  <a:gd name="T32" fmla="*/ 74 w 429"/>
                  <a:gd name="T33" fmla="*/ 133 h 296"/>
                  <a:gd name="T34" fmla="*/ 59 w 429"/>
                  <a:gd name="T35" fmla="*/ 152 h 296"/>
                  <a:gd name="T36" fmla="*/ 37 w 429"/>
                  <a:gd name="T37" fmla="*/ 158 h 296"/>
                  <a:gd name="T38" fmla="*/ 19 w 429"/>
                  <a:gd name="T39" fmla="*/ 184 h 296"/>
                  <a:gd name="T40" fmla="*/ 43 w 429"/>
                  <a:gd name="T41" fmla="*/ 214 h 296"/>
                  <a:gd name="T42" fmla="*/ 68 w 429"/>
                  <a:gd name="T43" fmla="*/ 220 h 296"/>
                  <a:gd name="T44" fmla="*/ 82 w 429"/>
                  <a:gd name="T45" fmla="*/ 227 h 296"/>
                  <a:gd name="T46" fmla="*/ 115 w 429"/>
                  <a:gd name="T47" fmla="*/ 229 h 296"/>
                  <a:gd name="T48" fmla="*/ 112 w 429"/>
                  <a:gd name="T49" fmla="*/ 256 h 296"/>
                  <a:gd name="T50" fmla="*/ 89 w 429"/>
                  <a:gd name="T51" fmla="*/ 281 h 296"/>
                  <a:gd name="T52" fmla="*/ 126 w 429"/>
                  <a:gd name="T53" fmla="*/ 257 h 296"/>
                  <a:gd name="T54" fmla="*/ 155 w 429"/>
                  <a:gd name="T55" fmla="*/ 234 h 296"/>
                  <a:gd name="T56" fmla="*/ 161 w 429"/>
                  <a:gd name="T57" fmla="*/ 215 h 296"/>
                  <a:gd name="T58" fmla="*/ 186 w 429"/>
                  <a:gd name="T59" fmla="*/ 191 h 296"/>
                  <a:gd name="T60" fmla="*/ 194 w 429"/>
                  <a:gd name="T61" fmla="*/ 197 h 296"/>
                  <a:gd name="T62" fmla="*/ 187 w 429"/>
                  <a:gd name="T63" fmla="*/ 218 h 296"/>
                  <a:gd name="T64" fmla="*/ 219 w 429"/>
                  <a:gd name="T65" fmla="*/ 210 h 296"/>
                  <a:gd name="T66" fmla="*/ 218 w 429"/>
                  <a:gd name="T67" fmla="*/ 195 h 296"/>
                  <a:gd name="T68" fmla="*/ 237 w 429"/>
                  <a:gd name="T69" fmla="*/ 196 h 296"/>
                  <a:gd name="T70" fmla="*/ 251 w 429"/>
                  <a:gd name="T71" fmla="*/ 203 h 296"/>
                  <a:gd name="T72" fmla="*/ 271 w 429"/>
                  <a:gd name="T73" fmla="*/ 208 h 296"/>
                  <a:gd name="T74" fmla="*/ 307 w 429"/>
                  <a:gd name="T75" fmla="*/ 214 h 296"/>
                  <a:gd name="T76" fmla="*/ 320 w 429"/>
                  <a:gd name="T77" fmla="*/ 219 h 296"/>
                  <a:gd name="T78" fmla="*/ 351 w 429"/>
                  <a:gd name="T79" fmla="*/ 238 h 296"/>
                  <a:gd name="T80" fmla="*/ 366 w 429"/>
                  <a:gd name="T81" fmla="*/ 237 h 296"/>
                  <a:gd name="T82" fmla="*/ 373 w 429"/>
                  <a:gd name="T83" fmla="*/ 246 h 296"/>
                  <a:gd name="T84" fmla="*/ 369 w 429"/>
                  <a:gd name="T85" fmla="*/ 261 h 296"/>
                  <a:gd name="T86" fmla="*/ 377 w 429"/>
                  <a:gd name="T87" fmla="*/ 256 h 296"/>
                  <a:gd name="T88" fmla="*/ 383 w 429"/>
                  <a:gd name="T89" fmla="*/ 242 h 296"/>
                  <a:gd name="T90" fmla="*/ 380 w 429"/>
                  <a:gd name="T91" fmla="*/ 271 h 296"/>
                  <a:gd name="T92" fmla="*/ 393 w 429"/>
                  <a:gd name="T93" fmla="*/ 267 h 296"/>
                  <a:gd name="T94" fmla="*/ 402 w 429"/>
                  <a:gd name="T95" fmla="*/ 284 h 296"/>
                  <a:gd name="T96" fmla="*/ 393 w 429"/>
                  <a:gd name="T97" fmla="*/ 292 h 296"/>
                  <a:gd name="T98" fmla="*/ 402 w 429"/>
                  <a:gd name="T99" fmla="*/ 293 h 296"/>
                  <a:gd name="T100" fmla="*/ 419 w 429"/>
                  <a:gd name="T101" fmla="*/ 288 h 296"/>
                  <a:gd name="T102" fmla="*/ 427 w 429"/>
                  <a:gd name="T103" fmla="*/ 289 h 296"/>
                  <a:gd name="T104" fmla="*/ 370 w 429"/>
                  <a:gd name="T105" fmla="*/ 220 h 296"/>
                  <a:gd name="T106" fmla="*/ 337 w 429"/>
                  <a:gd name="T107" fmla="*/ 224 h 296"/>
                  <a:gd name="T108" fmla="*/ 313 w 429"/>
                  <a:gd name="T109" fmla="*/ 208 h 296"/>
                  <a:gd name="T110" fmla="*/ 300 w 429"/>
                  <a:gd name="T111" fmla="*/ 34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29" h="296">
                    <a:moveTo>
                      <a:pt x="296" y="33"/>
                    </a:moveTo>
                    <a:cubicBezTo>
                      <a:pt x="295" y="33"/>
                      <a:pt x="294" y="32"/>
                      <a:pt x="292" y="31"/>
                    </a:cubicBezTo>
                    <a:cubicBezTo>
                      <a:pt x="287" y="29"/>
                      <a:pt x="280" y="26"/>
                      <a:pt x="275" y="26"/>
                    </a:cubicBezTo>
                    <a:cubicBezTo>
                      <a:pt x="275" y="26"/>
                      <a:pt x="274" y="27"/>
                      <a:pt x="274" y="27"/>
                    </a:cubicBezTo>
                    <a:cubicBezTo>
                      <a:pt x="270" y="27"/>
                      <a:pt x="264" y="28"/>
                      <a:pt x="258" y="28"/>
                    </a:cubicBezTo>
                    <a:cubicBezTo>
                      <a:pt x="255" y="28"/>
                      <a:pt x="253" y="28"/>
                      <a:pt x="251" y="27"/>
                    </a:cubicBezTo>
                    <a:cubicBezTo>
                      <a:pt x="249" y="26"/>
                      <a:pt x="245" y="24"/>
                      <a:pt x="239" y="24"/>
                    </a:cubicBezTo>
                    <a:cubicBezTo>
                      <a:pt x="238" y="24"/>
                      <a:pt x="236" y="25"/>
                      <a:pt x="234" y="25"/>
                    </a:cubicBezTo>
                    <a:cubicBezTo>
                      <a:pt x="229" y="26"/>
                      <a:pt x="225" y="24"/>
                      <a:pt x="220" y="22"/>
                    </a:cubicBezTo>
                    <a:cubicBezTo>
                      <a:pt x="217" y="20"/>
                      <a:pt x="214" y="19"/>
                      <a:pt x="210" y="18"/>
                    </a:cubicBezTo>
                    <a:cubicBezTo>
                      <a:pt x="207" y="17"/>
                      <a:pt x="204" y="17"/>
                      <a:pt x="201" y="17"/>
                    </a:cubicBezTo>
                    <a:cubicBezTo>
                      <a:pt x="193" y="17"/>
                      <a:pt x="184" y="19"/>
                      <a:pt x="182" y="20"/>
                    </a:cubicBezTo>
                    <a:cubicBezTo>
                      <a:pt x="179" y="21"/>
                      <a:pt x="178" y="19"/>
                      <a:pt x="177" y="18"/>
                    </a:cubicBezTo>
                    <a:cubicBezTo>
                      <a:pt x="176" y="17"/>
                      <a:pt x="176" y="17"/>
                      <a:pt x="175" y="17"/>
                    </a:cubicBezTo>
                    <a:cubicBezTo>
                      <a:pt x="174" y="17"/>
                      <a:pt x="174" y="17"/>
                      <a:pt x="173" y="17"/>
                    </a:cubicBezTo>
                    <a:cubicBezTo>
                      <a:pt x="173" y="17"/>
                      <a:pt x="171" y="17"/>
                      <a:pt x="170" y="16"/>
                    </a:cubicBezTo>
                    <a:cubicBezTo>
                      <a:pt x="170" y="15"/>
                      <a:pt x="170" y="14"/>
                      <a:pt x="170" y="13"/>
                    </a:cubicBezTo>
                    <a:cubicBezTo>
                      <a:pt x="170" y="12"/>
                      <a:pt x="170" y="11"/>
                      <a:pt x="169" y="10"/>
                    </a:cubicBezTo>
                    <a:cubicBezTo>
                      <a:pt x="169" y="10"/>
                      <a:pt x="168" y="9"/>
                      <a:pt x="165" y="9"/>
                    </a:cubicBezTo>
                    <a:cubicBezTo>
                      <a:pt x="162" y="9"/>
                      <a:pt x="159" y="10"/>
                      <a:pt x="155" y="10"/>
                    </a:cubicBezTo>
                    <a:cubicBezTo>
                      <a:pt x="154" y="11"/>
                      <a:pt x="152" y="11"/>
                      <a:pt x="151" y="11"/>
                    </a:cubicBezTo>
                    <a:cubicBezTo>
                      <a:pt x="148" y="12"/>
                      <a:pt x="146" y="10"/>
                      <a:pt x="145" y="9"/>
                    </a:cubicBezTo>
                    <a:cubicBezTo>
                      <a:pt x="144" y="8"/>
                      <a:pt x="144" y="7"/>
                      <a:pt x="144" y="6"/>
                    </a:cubicBezTo>
                    <a:cubicBezTo>
                      <a:pt x="143" y="6"/>
                      <a:pt x="142" y="6"/>
                      <a:pt x="142" y="7"/>
                    </a:cubicBezTo>
                    <a:cubicBezTo>
                      <a:pt x="140" y="9"/>
                      <a:pt x="138" y="11"/>
                      <a:pt x="135" y="11"/>
                    </a:cubicBezTo>
                    <a:cubicBezTo>
                      <a:pt x="133" y="11"/>
                      <a:pt x="131" y="10"/>
                      <a:pt x="130" y="9"/>
                    </a:cubicBezTo>
                    <a:cubicBezTo>
                      <a:pt x="129" y="8"/>
                      <a:pt x="129" y="7"/>
                      <a:pt x="129" y="6"/>
                    </a:cubicBezTo>
                    <a:cubicBezTo>
                      <a:pt x="129" y="5"/>
                      <a:pt x="131" y="4"/>
                      <a:pt x="132" y="3"/>
                    </a:cubicBezTo>
                    <a:cubicBezTo>
                      <a:pt x="132" y="3"/>
                      <a:pt x="133" y="3"/>
                      <a:pt x="133" y="3"/>
                    </a:cubicBezTo>
                    <a:cubicBezTo>
                      <a:pt x="132" y="2"/>
                      <a:pt x="129" y="1"/>
                      <a:pt x="128" y="1"/>
                    </a:cubicBezTo>
                    <a:cubicBezTo>
                      <a:pt x="127" y="1"/>
                      <a:pt x="127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4" y="0"/>
                      <a:pt x="119" y="5"/>
                      <a:pt x="116" y="7"/>
                    </a:cubicBezTo>
                    <a:cubicBezTo>
                      <a:pt x="113" y="10"/>
                      <a:pt x="108" y="12"/>
                      <a:pt x="102" y="12"/>
                    </a:cubicBezTo>
                    <a:cubicBezTo>
                      <a:pt x="100" y="12"/>
                      <a:pt x="98" y="12"/>
                      <a:pt x="97" y="11"/>
                    </a:cubicBezTo>
                    <a:cubicBezTo>
                      <a:pt x="96" y="11"/>
                      <a:pt x="95" y="11"/>
                      <a:pt x="95" y="11"/>
                    </a:cubicBezTo>
                    <a:cubicBezTo>
                      <a:pt x="91" y="11"/>
                      <a:pt x="89" y="12"/>
                      <a:pt x="89" y="13"/>
                    </a:cubicBezTo>
                    <a:cubicBezTo>
                      <a:pt x="89" y="13"/>
                      <a:pt x="89" y="13"/>
                      <a:pt x="90" y="13"/>
                    </a:cubicBezTo>
                    <a:cubicBezTo>
                      <a:pt x="91" y="14"/>
                      <a:pt x="92" y="15"/>
                      <a:pt x="92" y="16"/>
                    </a:cubicBezTo>
                    <a:cubicBezTo>
                      <a:pt x="92" y="18"/>
                      <a:pt x="91" y="19"/>
                      <a:pt x="91" y="20"/>
                    </a:cubicBezTo>
                    <a:cubicBezTo>
                      <a:pt x="90" y="21"/>
                      <a:pt x="89" y="22"/>
                      <a:pt x="87" y="22"/>
                    </a:cubicBezTo>
                    <a:cubicBezTo>
                      <a:pt x="86" y="22"/>
                      <a:pt x="85" y="20"/>
                      <a:pt x="84" y="2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2" y="19"/>
                    </a:cubicBezTo>
                    <a:cubicBezTo>
                      <a:pt x="79" y="22"/>
                      <a:pt x="72" y="23"/>
                      <a:pt x="68" y="23"/>
                    </a:cubicBezTo>
                    <a:cubicBezTo>
                      <a:pt x="67" y="23"/>
                      <a:pt x="65" y="23"/>
                      <a:pt x="64" y="23"/>
                    </a:cubicBezTo>
                    <a:cubicBezTo>
                      <a:pt x="63" y="23"/>
                      <a:pt x="60" y="26"/>
                      <a:pt x="54" y="32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2" y="33"/>
                      <a:pt x="52" y="33"/>
                      <a:pt x="52" y="35"/>
                    </a:cubicBezTo>
                    <a:cubicBezTo>
                      <a:pt x="52" y="37"/>
                      <a:pt x="52" y="40"/>
                      <a:pt x="48" y="45"/>
                    </a:cubicBezTo>
                    <a:cubicBezTo>
                      <a:pt x="44" y="49"/>
                      <a:pt x="36" y="52"/>
                      <a:pt x="24" y="52"/>
                    </a:cubicBezTo>
                    <a:cubicBezTo>
                      <a:pt x="22" y="52"/>
                      <a:pt x="21" y="51"/>
                      <a:pt x="20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3"/>
                    </a:cubicBezTo>
                    <a:cubicBezTo>
                      <a:pt x="18" y="54"/>
                      <a:pt x="18" y="56"/>
                      <a:pt x="17" y="58"/>
                    </a:cubicBezTo>
                    <a:cubicBezTo>
                      <a:pt x="16" y="58"/>
                      <a:pt x="17" y="60"/>
                      <a:pt x="28" y="62"/>
                    </a:cubicBezTo>
                    <a:cubicBezTo>
                      <a:pt x="40" y="66"/>
                      <a:pt x="47" y="82"/>
                      <a:pt x="48" y="83"/>
                    </a:cubicBezTo>
                    <a:cubicBezTo>
                      <a:pt x="48" y="83"/>
                      <a:pt x="48" y="83"/>
                      <a:pt x="50" y="83"/>
                    </a:cubicBezTo>
                    <a:cubicBezTo>
                      <a:pt x="52" y="83"/>
                      <a:pt x="54" y="83"/>
                      <a:pt x="57" y="83"/>
                    </a:cubicBezTo>
                    <a:cubicBezTo>
                      <a:pt x="60" y="82"/>
                      <a:pt x="63" y="82"/>
                      <a:pt x="65" y="82"/>
                    </a:cubicBezTo>
                    <a:cubicBezTo>
                      <a:pt x="70" y="83"/>
                      <a:pt x="69" y="87"/>
                      <a:pt x="69" y="89"/>
                    </a:cubicBezTo>
                    <a:cubicBezTo>
                      <a:pt x="69" y="91"/>
                      <a:pt x="69" y="92"/>
                      <a:pt x="70" y="92"/>
                    </a:cubicBezTo>
                    <a:cubicBezTo>
                      <a:pt x="71" y="93"/>
                      <a:pt x="73" y="93"/>
                      <a:pt x="75" y="93"/>
                    </a:cubicBezTo>
                    <a:cubicBezTo>
                      <a:pt x="75" y="93"/>
                      <a:pt x="76" y="93"/>
                      <a:pt x="77" y="93"/>
                    </a:cubicBezTo>
                    <a:cubicBezTo>
                      <a:pt x="78" y="93"/>
                      <a:pt x="81" y="93"/>
                      <a:pt x="83" y="96"/>
                    </a:cubicBezTo>
                    <a:cubicBezTo>
                      <a:pt x="83" y="97"/>
                      <a:pt x="83" y="98"/>
                      <a:pt x="82" y="99"/>
                    </a:cubicBezTo>
                    <a:cubicBezTo>
                      <a:pt x="81" y="100"/>
                      <a:pt x="79" y="100"/>
                      <a:pt x="76" y="100"/>
                    </a:cubicBezTo>
                    <a:cubicBezTo>
                      <a:pt x="74" y="100"/>
                      <a:pt x="70" y="101"/>
                      <a:pt x="68" y="102"/>
                    </a:cubicBezTo>
                    <a:cubicBezTo>
                      <a:pt x="65" y="105"/>
                      <a:pt x="62" y="107"/>
                      <a:pt x="60" y="107"/>
                    </a:cubicBezTo>
                    <a:cubicBezTo>
                      <a:pt x="58" y="107"/>
                      <a:pt x="57" y="106"/>
                      <a:pt x="56" y="104"/>
                    </a:cubicBezTo>
                    <a:cubicBezTo>
                      <a:pt x="56" y="104"/>
                      <a:pt x="56" y="104"/>
                      <a:pt x="53" y="104"/>
                    </a:cubicBezTo>
                    <a:cubicBezTo>
                      <a:pt x="50" y="104"/>
                      <a:pt x="48" y="104"/>
                      <a:pt x="46" y="104"/>
                    </a:cubicBezTo>
                    <a:cubicBezTo>
                      <a:pt x="45" y="104"/>
                      <a:pt x="44" y="105"/>
                      <a:pt x="43" y="105"/>
                    </a:cubicBezTo>
                    <a:cubicBezTo>
                      <a:pt x="41" y="105"/>
                      <a:pt x="40" y="104"/>
                      <a:pt x="40" y="103"/>
                    </a:cubicBezTo>
                    <a:cubicBezTo>
                      <a:pt x="39" y="102"/>
                      <a:pt x="40" y="99"/>
                      <a:pt x="40" y="97"/>
                    </a:cubicBezTo>
                    <a:cubicBezTo>
                      <a:pt x="41" y="96"/>
                      <a:pt x="41" y="95"/>
                      <a:pt x="41" y="95"/>
                    </a:cubicBezTo>
                    <a:cubicBezTo>
                      <a:pt x="41" y="95"/>
                      <a:pt x="40" y="94"/>
                      <a:pt x="39" y="94"/>
                    </a:cubicBezTo>
                    <a:cubicBezTo>
                      <a:pt x="37" y="94"/>
                      <a:pt x="34" y="95"/>
                      <a:pt x="30" y="97"/>
                    </a:cubicBezTo>
                    <a:cubicBezTo>
                      <a:pt x="28" y="99"/>
                      <a:pt x="26" y="100"/>
                      <a:pt x="25" y="100"/>
                    </a:cubicBezTo>
                    <a:cubicBezTo>
                      <a:pt x="25" y="101"/>
                      <a:pt x="25" y="102"/>
                      <a:pt x="25" y="103"/>
                    </a:cubicBezTo>
                    <a:cubicBezTo>
                      <a:pt x="24" y="105"/>
                      <a:pt x="22" y="105"/>
                      <a:pt x="22" y="105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18" y="104"/>
                      <a:pt x="16" y="104"/>
                      <a:pt x="14" y="105"/>
                    </a:cubicBezTo>
                    <a:cubicBezTo>
                      <a:pt x="12" y="106"/>
                      <a:pt x="10" y="107"/>
                      <a:pt x="7" y="108"/>
                    </a:cubicBezTo>
                    <a:cubicBezTo>
                      <a:pt x="4" y="110"/>
                      <a:pt x="1" y="111"/>
                      <a:pt x="0" y="112"/>
                    </a:cubicBezTo>
                    <a:cubicBezTo>
                      <a:pt x="1" y="113"/>
                      <a:pt x="6" y="115"/>
                      <a:pt x="13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6" y="117"/>
                      <a:pt x="17" y="118"/>
                      <a:pt x="17" y="119"/>
                    </a:cubicBezTo>
                    <a:cubicBezTo>
                      <a:pt x="18" y="121"/>
                      <a:pt x="16" y="122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6" y="124"/>
                      <a:pt x="17" y="125"/>
                      <a:pt x="17" y="126"/>
                    </a:cubicBezTo>
                    <a:cubicBezTo>
                      <a:pt x="18" y="127"/>
                      <a:pt x="19" y="129"/>
                      <a:pt x="22" y="130"/>
                    </a:cubicBezTo>
                    <a:cubicBezTo>
                      <a:pt x="23" y="131"/>
                      <a:pt x="26" y="132"/>
                      <a:pt x="29" y="132"/>
                    </a:cubicBezTo>
                    <a:cubicBezTo>
                      <a:pt x="33" y="132"/>
                      <a:pt x="37" y="131"/>
                      <a:pt x="40" y="131"/>
                    </a:cubicBezTo>
                    <a:cubicBezTo>
                      <a:pt x="42" y="130"/>
                      <a:pt x="44" y="130"/>
                      <a:pt x="45" y="130"/>
                    </a:cubicBezTo>
                    <a:cubicBezTo>
                      <a:pt x="47" y="130"/>
                      <a:pt x="48" y="131"/>
                      <a:pt x="50" y="132"/>
                    </a:cubicBezTo>
                    <a:cubicBezTo>
                      <a:pt x="51" y="132"/>
                      <a:pt x="52" y="133"/>
                      <a:pt x="52" y="133"/>
                    </a:cubicBezTo>
                    <a:cubicBezTo>
                      <a:pt x="53" y="133"/>
                      <a:pt x="53" y="133"/>
                      <a:pt x="53" y="132"/>
                    </a:cubicBezTo>
                    <a:cubicBezTo>
                      <a:pt x="56" y="129"/>
                      <a:pt x="64" y="123"/>
                      <a:pt x="71" y="123"/>
                    </a:cubicBezTo>
                    <a:cubicBezTo>
                      <a:pt x="73" y="123"/>
                      <a:pt x="75" y="124"/>
                      <a:pt x="76" y="125"/>
                    </a:cubicBezTo>
                    <a:cubicBezTo>
                      <a:pt x="77" y="126"/>
                      <a:pt x="79" y="127"/>
                      <a:pt x="78" y="129"/>
                    </a:cubicBezTo>
                    <a:cubicBezTo>
                      <a:pt x="78" y="132"/>
                      <a:pt x="76" y="133"/>
                      <a:pt x="74" y="133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76" y="136"/>
                      <a:pt x="78" y="140"/>
                      <a:pt x="78" y="145"/>
                    </a:cubicBezTo>
                    <a:cubicBezTo>
                      <a:pt x="77" y="147"/>
                      <a:pt x="76" y="149"/>
                      <a:pt x="74" y="151"/>
                    </a:cubicBezTo>
                    <a:cubicBezTo>
                      <a:pt x="72" y="152"/>
                      <a:pt x="69" y="153"/>
                      <a:pt x="66" y="153"/>
                    </a:cubicBezTo>
                    <a:cubicBezTo>
                      <a:pt x="64" y="153"/>
                      <a:pt x="63" y="153"/>
                      <a:pt x="61" y="153"/>
                    </a:cubicBezTo>
                    <a:cubicBezTo>
                      <a:pt x="60" y="152"/>
                      <a:pt x="60" y="152"/>
                      <a:pt x="59" y="152"/>
                    </a:cubicBezTo>
                    <a:cubicBezTo>
                      <a:pt x="59" y="153"/>
                      <a:pt x="59" y="153"/>
                      <a:pt x="59" y="154"/>
                    </a:cubicBezTo>
                    <a:cubicBezTo>
                      <a:pt x="58" y="156"/>
                      <a:pt x="57" y="159"/>
                      <a:pt x="54" y="161"/>
                    </a:cubicBezTo>
                    <a:cubicBezTo>
                      <a:pt x="53" y="162"/>
                      <a:pt x="52" y="162"/>
                      <a:pt x="50" y="162"/>
                    </a:cubicBezTo>
                    <a:cubicBezTo>
                      <a:pt x="48" y="162"/>
                      <a:pt x="46" y="161"/>
                      <a:pt x="44" y="160"/>
                    </a:cubicBezTo>
                    <a:cubicBezTo>
                      <a:pt x="43" y="159"/>
                      <a:pt x="41" y="157"/>
                      <a:pt x="39" y="157"/>
                    </a:cubicBezTo>
                    <a:cubicBezTo>
                      <a:pt x="38" y="157"/>
                      <a:pt x="37" y="158"/>
                      <a:pt x="37" y="158"/>
                    </a:cubicBezTo>
                    <a:cubicBezTo>
                      <a:pt x="36" y="159"/>
                      <a:pt x="36" y="163"/>
                      <a:pt x="36" y="166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7" y="170"/>
                      <a:pt x="33" y="171"/>
                      <a:pt x="32" y="171"/>
                    </a:cubicBezTo>
                    <a:cubicBezTo>
                      <a:pt x="29" y="171"/>
                      <a:pt x="26" y="172"/>
                      <a:pt x="25" y="176"/>
                    </a:cubicBezTo>
                    <a:cubicBezTo>
                      <a:pt x="24" y="181"/>
                      <a:pt x="20" y="182"/>
                      <a:pt x="18" y="182"/>
                    </a:cubicBezTo>
                    <a:cubicBezTo>
                      <a:pt x="18" y="183"/>
                      <a:pt x="19" y="183"/>
                      <a:pt x="19" y="184"/>
                    </a:cubicBezTo>
                    <a:cubicBezTo>
                      <a:pt x="23" y="189"/>
                      <a:pt x="23" y="189"/>
                      <a:pt x="24" y="189"/>
                    </a:cubicBezTo>
                    <a:cubicBezTo>
                      <a:pt x="25" y="189"/>
                      <a:pt x="27" y="189"/>
                      <a:pt x="29" y="190"/>
                    </a:cubicBezTo>
                    <a:cubicBezTo>
                      <a:pt x="33" y="193"/>
                      <a:pt x="30" y="198"/>
                      <a:pt x="29" y="200"/>
                    </a:cubicBezTo>
                    <a:cubicBezTo>
                      <a:pt x="29" y="200"/>
                      <a:pt x="29" y="200"/>
                      <a:pt x="28" y="201"/>
                    </a:cubicBezTo>
                    <a:cubicBezTo>
                      <a:pt x="32" y="202"/>
                      <a:pt x="36" y="206"/>
                      <a:pt x="39" y="210"/>
                    </a:cubicBezTo>
                    <a:cubicBezTo>
                      <a:pt x="41" y="212"/>
                      <a:pt x="42" y="214"/>
                      <a:pt x="43" y="214"/>
                    </a:cubicBezTo>
                    <a:cubicBezTo>
                      <a:pt x="44" y="216"/>
                      <a:pt x="46" y="215"/>
                      <a:pt x="48" y="214"/>
                    </a:cubicBezTo>
                    <a:cubicBezTo>
                      <a:pt x="50" y="213"/>
                      <a:pt x="52" y="212"/>
                      <a:pt x="55" y="212"/>
                    </a:cubicBezTo>
                    <a:cubicBezTo>
                      <a:pt x="56" y="212"/>
                      <a:pt x="56" y="211"/>
                      <a:pt x="57" y="210"/>
                    </a:cubicBezTo>
                    <a:cubicBezTo>
                      <a:pt x="57" y="208"/>
                      <a:pt x="57" y="207"/>
                      <a:pt x="59" y="207"/>
                    </a:cubicBezTo>
                    <a:cubicBezTo>
                      <a:pt x="60" y="207"/>
                      <a:pt x="61" y="207"/>
                      <a:pt x="62" y="208"/>
                    </a:cubicBezTo>
                    <a:cubicBezTo>
                      <a:pt x="64" y="210"/>
                      <a:pt x="68" y="216"/>
                      <a:pt x="68" y="220"/>
                    </a:cubicBezTo>
                    <a:cubicBezTo>
                      <a:pt x="68" y="222"/>
                      <a:pt x="67" y="223"/>
                      <a:pt x="66" y="224"/>
                    </a:cubicBezTo>
                    <a:cubicBezTo>
                      <a:pt x="65" y="224"/>
                      <a:pt x="66" y="227"/>
                      <a:pt x="66" y="229"/>
                    </a:cubicBezTo>
                    <a:cubicBezTo>
                      <a:pt x="66" y="230"/>
                      <a:pt x="66" y="232"/>
                      <a:pt x="66" y="233"/>
                    </a:cubicBezTo>
                    <a:cubicBezTo>
                      <a:pt x="66" y="233"/>
                      <a:pt x="67" y="233"/>
                      <a:pt x="68" y="233"/>
                    </a:cubicBezTo>
                    <a:cubicBezTo>
                      <a:pt x="71" y="233"/>
                      <a:pt x="74" y="232"/>
                      <a:pt x="74" y="231"/>
                    </a:cubicBezTo>
                    <a:cubicBezTo>
                      <a:pt x="75" y="229"/>
                      <a:pt x="78" y="227"/>
                      <a:pt x="82" y="227"/>
                    </a:cubicBezTo>
                    <a:cubicBezTo>
                      <a:pt x="86" y="227"/>
                      <a:pt x="90" y="229"/>
                      <a:pt x="93" y="232"/>
                    </a:cubicBezTo>
                    <a:cubicBezTo>
                      <a:pt x="95" y="233"/>
                      <a:pt x="96" y="235"/>
                      <a:pt x="97" y="235"/>
                    </a:cubicBezTo>
                    <a:cubicBezTo>
                      <a:pt x="97" y="231"/>
                      <a:pt x="100" y="226"/>
                      <a:pt x="103" y="226"/>
                    </a:cubicBezTo>
                    <a:cubicBezTo>
                      <a:pt x="104" y="226"/>
                      <a:pt x="105" y="227"/>
                      <a:pt x="105" y="229"/>
                    </a:cubicBezTo>
                    <a:cubicBezTo>
                      <a:pt x="105" y="230"/>
                      <a:pt x="106" y="231"/>
                      <a:pt x="108" y="231"/>
                    </a:cubicBezTo>
                    <a:cubicBezTo>
                      <a:pt x="109" y="231"/>
                      <a:pt x="111" y="230"/>
                      <a:pt x="115" y="229"/>
                    </a:cubicBezTo>
                    <a:cubicBezTo>
                      <a:pt x="118" y="227"/>
                      <a:pt x="119" y="227"/>
                      <a:pt x="120" y="227"/>
                    </a:cubicBezTo>
                    <a:cubicBezTo>
                      <a:pt x="121" y="227"/>
                      <a:pt x="122" y="228"/>
                      <a:pt x="122" y="229"/>
                    </a:cubicBezTo>
                    <a:cubicBezTo>
                      <a:pt x="123" y="230"/>
                      <a:pt x="122" y="232"/>
                      <a:pt x="118" y="236"/>
                    </a:cubicBezTo>
                    <a:cubicBezTo>
                      <a:pt x="117" y="237"/>
                      <a:pt x="117" y="237"/>
                      <a:pt x="117" y="237"/>
                    </a:cubicBezTo>
                    <a:cubicBezTo>
                      <a:pt x="115" y="240"/>
                      <a:pt x="115" y="245"/>
                      <a:pt x="115" y="248"/>
                    </a:cubicBezTo>
                    <a:cubicBezTo>
                      <a:pt x="116" y="251"/>
                      <a:pt x="116" y="255"/>
                      <a:pt x="112" y="256"/>
                    </a:cubicBezTo>
                    <a:cubicBezTo>
                      <a:pt x="111" y="256"/>
                      <a:pt x="110" y="258"/>
                      <a:pt x="109" y="260"/>
                    </a:cubicBezTo>
                    <a:cubicBezTo>
                      <a:pt x="106" y="263"/>
                      <a:pt x="103" y="267"/>
                      <a:pt x="98" y="268"/>
                    </a:cubicBezTo>
                    <a:cubicBezTo>
                      <a:pt x="93" y="268"/>
                      <a:pt x="84" y="278"/>
                      <a:pt x="81" y="282"/>
                    </a:cubicBezTo>
                    <a:cubicBezTo>
                      <a:pt x="83" y="281"/>
                      <a:pt x="86" y="281"/>
                      <a:pt x="88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90" y="281"/>
                    </a:cubicBezTo>
                    <a:cubicBezTo>
                      <a:pt x="92" y="280"/>
                      <a:pt x="94" y="278"/>
                      <a:pt x="98" y="277"/>
                    </a:cubicBezTo>
                    <a:cubicBezTo>
                      <a:pt x="102" y="277"/>
                      <a:pt x="102" y="276"/>
                      <a:pt x="103" y="274"/>
                    </a:cubicBezTo>
                    <a:cubicBezTo>
                      <a:pt x="103" y="274"/>
                      <a:pt x="103" y="273"/>
                      <a:pt x="103" y="272"/>
                    </a:cubicBezTo>
                    <a:cubicBezTo>
                      <a:pt x="105" y="267"/>
                      <a:pt x="122" y="260"/>
                      <a:pt x="125" y="259"/>
                    </a:cubicBezTo>
                    <a:cubicBezTo>
                      <a:pt x="125" y="259"/>
                      <a:pt x="126" y="258"/>
                      <a:pt x="126" y="257"/>
                    </a:cubicBezTo>
                    <a:cubicBezTo>
                      <a:pt x="126" y="256"/>
                      <a:pt x="127" y="253"/>
                      <a:pt x="130" y="253"/>
                    </a:cubicBezTo>
                    <a:cubicBezTo>
                      <a:pt x="133" y="253"/>
                      <a:pt x="138" y="248"/>
                      <a:pt x="141" y="246"/>
                    </a:cubicBezTo>
                    <a:cubicBezTo>
                      <a:pt x="145" y="243"/>
                      <a:pt x="146" y="243"/>
                      <a:pt x="148" y="243"/>
                    </a:cubicBezTo>
                    <a:cubicBezTo>
                      <a:pt x="149" y="242"/>
                      <a:pt x="150" y="242"/>
                      <a:pt x="150" y="242"/>
                    </a:cubicBezTo>
                    <a:cubicBezTo>
                      <a:pt x="151" y="242"/>
                      <a:pt x="151" y="240"/>
                      <a:pt x="151" y="239"/>
                    </a:cubicBezTo>
                    <a:cubicBezTo>
                      <a:pt x="151" y="237"/>
                      <a:pt x="152" y="234"/>
                      <a:pt x="155" y="234"/>
                    </a:cubicBezTo>
                    <a:cubicBezTo>
                      <a:pt x="157" y="233"/>
                      <a:pt x="159" y="232"/>
                      <a:pt x="159" y="230"/>
                    </a:cubicBezTo>
                    <a:cubicBezTo>
                      <a:pt x="158" y="230"/>
                      <a:pt x="156" y="229"/>
                      <a:pt x="155" y="229"/>
                    </a:cubicBezTo>
                    <a:cubicBezTo>
                      <a:pt x="153" y="228"/>
                      <a:pt x="151" y="228"/>
                      <a:pt x="150" y="226"/>
                    </a:cubicBezTo>
                    <a:cubicBezTo>
                      <a:pt x="149" y="225"/>
                      <a:pt x="150" y="223"/>
                      <a:pt x="151" y="223"/>
                    </a:cubicBezTo>
                    <a:cubicBezTo>
                      <a:pt x="152" y="220"/>
                      <a:pt x="158" y="215"/>
                      <a:pt x="161" y="215"/>
                    </a:cubicBezTo>
                    <a:cubicBezTo>
                      <a:pt x="161" y="215"/>
                      <a:pt x="161" y="215"/>
                      <a:pt x="161" y="215"/>
                    </a:cubicBezTo>
                    <a:cubicBezTo>
                      <a:pt x="163" y="215"/>
                      <a:pt x="166" y="213"/>
                      <a:pt x="167" y="211"/>
                    </a:cubicBezTo>
                    <a:cubicBezTo>
                      <a:pt x="167" y="207"/>
                      <a:pt x="169" y="205"/>
                      <a:pt x="171" y="204"/>
                    </a:cubicBezTo>
                    <a:cubicBezTo>
                      <a:pt x="173" y="203"/>
                      <a:pt x="174" y="202"/>
                      <a:pt x="175" y="201"/>
                    </a:cubicBezTo>
                    <a:cubicBezTo>
                      <a:pt x="176" y="200"/>
                      <a:pt x="176" y="199"/>
                      <a:pt x="177" y="198"/>
                    </a:cubicBezTo>
                    <a:cubicBezTo>
                      <a:pt x="178" y="196"/>
                      <a:pt x="179" y="194"/>
                      <a:pt x="182" y="194"/>
                    </a:cubicBezTo>
                    <a:cubicBezTo>
                      <a:pt x="183" y="194"/>
                      <a:pt x="185" y="192"/>
                      <a:pt x="186" y="191"/>
                    </a:cubicBezTo>
                    <a:cubicBezTo>
                      <a:pt x="188" y="189"/>
                      <a:pt x="189" y="188"/>
                      <a:pt x="191" y="187"/>
                    </a:cubicBezTo>
                    <a:cubicBezTo>
                      <a:pt x="194" y="185"/>
                      <a:pt x="195" y="188"/>
                      <a:pt x="196" y="188"/>
                    </a:cubicBezTo>
                    <a:cubicBezTo>
                      <a:pt x="196" y="189"/>
                      <a:pt x="196" y="190"/>
                      <a:pt x="198" y="190"/>
                    </a:cubicBezTo>
                    <a:cubicBezTo>
                      <a:pt x="203" y="190"/>
                      <a:pt x="205" y="192"/>
                      <a:pt x="205" y="195"/>
                    </a:cubicBezTo>
                    <a:cubicBezTo>
                      <a:pt x="205" y="198"/>
                      <a:pt x="201" y="199"/>
                      <a:pt x="198" y="198"/>
                    </a:cubicBezTo>
                    <a:cubicBezTo>
                      <a:pt x="196" y="197"/>
                      <a:pt x="195" y="197"/>
                      <a:pt x="194" y="197"/>
                    </a:cubicBezTo>
                    <a:cubicBezTo>
                      <a:pt x="192" y="197"/>
                      <a:pt x="191" y="197"/>
                      <a:pt x="188" y="200"/>
                    </a:cubicBezTo>
                    <a:cubicBezTo>
                      <a:pt x="186" y="201"/>
                      <a:pt x="186" y="202"/>
                      <a:pt x="186" y="204"/>
                    </a:cubicBezTo>
                    <a:cubicBezTo>
                      <a:pt x="186" y="205"/>
                      <a:pt x="186" y="207"/>
                      <a:pt x="184" y="210"/>
                    </a:cubicBezTo>
                    <a:cubicBezTo>
                      <a:pt x="181" y="213"/>
                      <a:pt x="182" y="214"/>
                      <a:pt x="182" y="214"/>
                    </a:cubicBezTo>
                    <a:cubicBezTo>
                      <a:pt x="182" y="214"/>
                      <a:pt x="182" y="215"/>
                      <a:pt x="183" y="215"/>
                    </a:cubicBezTo>
                    <a:cubicBezTo>
                      <a:pt x="186" y="215"/>
                      <a:pt x="187" y="217"/>
                      <a:pt x="187" y="218"/>
                    </a:cubicBezTo>
                    <a:cubicBezTo>
                      <a:pt x="187" y="220"/>
                      <a:pt x="183" y="222"/>
                      <a:pt x="181" y="223"/>
                    </a:cubicBezTo>
                    <a:cubicBezTo>
                      <a:pt x="182" y="223"/>
                      <a:pt x="183" y="223"/>
                      <a:pt x="184" y="223"/>
                    </a:cubicBezTo>
                    <a:cubicBezTo>
                      <a:pt x="187" y="223"/>
                      <a:pt x="191" y="220"/>
                      <a:pt x="196" y="217"/>
                    </a:cubicBezTo>
                    <a:cubicBezTo>
                      <a:pt x="199" y="215"/>
                      <a:pt x="202" y="213"/>
                      <a:pt x="205" y="211"/>
                    </a:cubicBezTo>
                    <a:cubicBezTo>
                      <a:pt x="208" y="210"/>
                      <a:pt x="210" y="209"/>
                      <a:pt x="213" y="209"/>
                    </a:cubicBezTo>
                    <a:cubicBezTo>
                      <a:pt x="216" y="209"/>
                      <a:pt x="218" y="210"/>
                      <a:pt x="219" y="210"/>
                    </a:cubicBezTo>
                    <a:cubicBezTo>
                      <a:pt x="220" y="210"/>
                      <a:pt x="220" y="210"/>
                      <a:pt x="220" y="210"/>
                    </a:cubicBezTo>
                    <a:cubicBezTo>
                      <a:pt x="220" y="209"/>
                      <a:pt x="219" y="208"/>
                      <a:pt x="220" y="207"/>
                    </a:cubicBezTo>
                    <a:cubicBezTo>
                      <a:pt x="220" y="207"/>
                      <a:pt x="220" y="206"/>
                      <a:pt x="220" y="206"/>
                    </a:cubicBezTo>
                    <a:cubicBezTo>
                      <a:pt x="219" y="205"/>
                      <a:pt x="217" y="203"/>
                      <a:pt x="216" y="201"/>
                    </a:cubicBezTo>
                    <a:cubicBezTo>
                      <a:pt x="215" y="199"/>
                      <a:pt x="215" y="198"/>
                      <a:pt x="215" y="197"/>
                    </a:cubicBezTo>
                    <a:cubicBezTo>
                      <a:pt x="216" y="195"/>
                      <a:pt x="217" y="195"/>
                      <a:pt x="218" y="195"/>
                    </a:cubicBezTo>
                    <a:cubicBezTo>
                      <a:pt x="219" y="195"/>
                      <a:pt x="219" y="194"/>
                      <a:pt x="219" y="194"/>
                    </a:cubicBezTo>
                    <a:cubicBezTo>
                      <a:pt x="220" y="191"/>
                      <a:pt x="222" y="190"/>
                      <a:pt x="223" y="190"/>
                    </a:cubicBezTo>
                    <a:cubicBezTo>
                      <a:pt x="225" y="190"/>
                      <a:pt x="227" y="191"/>
                      <a:pt x="229" y="192"/>
                    </a:cubicBezTo>
                    <a:cubicBezTo>
                      <a:pt x="229" y="192"/>
                      <a:pt x="230" y="192"/>
                      <a:pt x="230" y="192"/>
                    </a:cubicBezTo>
                    <a:cubicBezTo>
                      <a:pt x="231" y="192"/>
                      <a:pt x="231" y="192"/>
                      <a:pt x="232" y="192"/>
                    </a:cubicBezTo>
                    <a:cubicBezTo>
                      <a:pt x="234" y="192"/>
                      <a:pt x="236" y="194"/>
                      <a:pt x="237" y="196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7"/>
                      <a:pt x="239" y="197"/>
                      <a:pt x="239" y="197"/>
                    </a:cubicBezTo>
                    <a:cubicBezTo>
                      <a:pt x="241" y="196"/>
                      <a:pt x="243" y="196"/>
                      <a:pt x="246" y="197"/>
                    </a:cubicBezTo>
                    <a:cubicBezTo>
                      <a:pt x="246" y="198"/>
                      <a:pt x="248" y="200"/>
                      <a:pt x="248" y="201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9" y="202"/>
                      <a:pt x="250" y="203"/>
                      <a:pt x="251" y="203"/>
                    </a:cubicBezTo>
                    <a:cubicBezTo>
                      <a:pt x="252" y="204"/>
                      <a:pt x="253" y="204"/>
                      <a:pt x="253" y="204"/>
                    </a:cubicBezTo>
                    <a:cubicBezTo>
                      <a:pt x="253" y="204"/>
                      <a:pt x="254" y="203"/>
                      <a:pt x="255" y="202"/>
                    </a:cubicBezTo>
                    <a:cubicBezTo>
                      <a:pt x="256" y="202"/>
                      <a:pt x="257" y="201"/>
                      <a:pt x="258" y="201"/>
                    </a:cubicBezTo>
                    <a:cubicBezTo>
                      <a:pt x="259" y="201"/>
                      <a:pt x="260" y="201"/>
                      <a:pt x="261" y="204"/>
                    </a:cubicBezTo>
                    <a:cubicBezTo>
                      <a:pt x="261" y="204"/>
                      <a:pt x="261" y="205"/>
                      <a:pt x="261" y="206"/>
                    </a:cubicBezTo>
                    <a:cubicBezTo>
                      <a:pt x="262" y="207"/>
                      <a:pt x="267" y="207"/>
                      <a:pt x="271" y="208"/>
                    </a:cubicBezTo>
                    <a:cubicBezTo>
                      <a:pt x="272" y="208"/>
                      <a:pt x="272" y="208"/>
                      <a:pt x="272" y="208"/>
                    </a:cubicBezTo>
                    <a:cubicBezTo>
                      <a:pt x="277" y="209"/>
                      <a:pt x="288" y="208"/>
                      <a:pt x="293" y="208"/>
                    </a:cubicBezTo>
                    <a:cubicBezTo>
                      <a:pt x="294" y="208"/>
                      <a:pt x="295" y="207"/>
                      <a:pt x="296" y="207"/>
                    </a:cubicBezTo>
                    <a:cubicBezTo>
                      <a:pt x="296" y="207"/>
                      <a:pt x="296" y="207"/>
                      <a:pt x="296" y="207"/>
                    </a:cubicBezTo>
                    <a:cubicBezTo>
                      <a:pt x="299" y="207"/>
                      <a:pt x="300" y="209"/>
                      <a:pt x="301" y="210"/>
                    </a:cubicBezTo>
                    <a:cubicBezTo>
                      <a:pt x="302" y="212"/>
                      <a:pt x="303" y="213"/>
                      <a:pt x="307" y="214"/>
                    </a:cubicBezTo>
                    <a:cubicBezTo>
                      <a:pt x="310" y="215"/>
                      <a:pt x="312" y="213"/>
                      <a:pt x="313" y="211"/>
                    </a:cubicBezTo>
                    <a:cubicBezTo>
                      <a:pt x="315" y="210"/>
                      <a:pt x="316" y="209"/>
                      <a:pt x="318" y="209"/>
                    </a:cubicBezTo>
                    <a:cubicBezTo>
                      <a:pt x="319" y="209"/>
                      <a:pt x="320" y="209"/>
                      <a:pt x="321" y="210"/>
                    </a:cubicBezTo>
                    <a:cubicBezTo>
                      <a:pt x="323" y="211"/>
                      <a:pt x="324" y="213"/>
                      <a:pt x="324" y="214"/>
                    </a:cubicBezTo>
                    <a:cubicBezTo>
                      <a:pt x="324" y="216"/>
                      <a:pt x="322" y="217"/>
                      <a:pt x="321" y="219"/>
                    </a:cubicBezTo>
                    <a:cubicBezTo>
                      <a:pt x="320" y="219"/>
                      <a:pt x="320" y="219"/>
                      <a:pt x="320" y="219"/>
                    </a:cubicBezTo>
                    <a:cubicBezTo>
                      <a:pt x="320" y="220"/>
                      <a:pt x="321" y="220"/>
                      <a:pt x="321" y="220"/>
                    </a:cubicBezTo>
                    <a:cubicBezTo>
                      <a:pt x="322" y="220"/>
                      <a:pt x="323" y="220"/>
                      <a:pt x="324" y="221"/>
                    </a:cubicBezTo>
                    <a:cubicBezTo>
                      <a:pt x="325" y="221"/>
                      <a:pt x="325" y="221"/>
                      <a:pt x="326" y="222"/>
                    </a:cubicBezTo>
                    <a:cubicBezTo>
                      <a:pt x="330" y="223"/>
                      <a:pt x="335" y="225"/>
                      <a:pt x="338" y="228"/>
                    </a:cubicBezTo>
                    <a:cubicBezTo>
                      <a:pt x="339" y="228"/>
                      <a:pt x="339" y="229"/>
                      <a:pt x="340" y="230"/>
                    </a:cubicBezTo>
                    <a:cubicBezTo>
                      <a:pt x="342" y="232"/>
                      <a:pt x="345" y="235"/>
                      <a:pt x="351" y="238"/>
                    </a:cubicBezTo>
                    <a:cubicBezTo>
                      <a:pt x="351" y="238"/>
                      <a:pt x="351" y="238"/>
                      <a:pt x="352" y="239"/>
                    </a:cubicBezTo>
                    <a:cubicBezTo>
                      <a:pt x="352" y="238"/>
                      <a:pt x="352" y="237"/>
                      <a:pt x="352" y="237"/>
                    </a:cubicBezTo>
                    <a:cubicBezTo>
                      <a:pt x="351" y="235"/>
                      <a:pt x="351" y="233"/>
                      <a:pt x="352" y="232"/>
                    </a:cubicBezTo>
                    <a:cubicBezTo>
                      <a:pt x="353" y="231"/>
                      <a:pt x="355" y="231"/>
                      <a:pt x="357" y="233"/>
                    </a:cubicBezTo>
                    <a:cubicBezTo>
                      <a:pt x="360" y="235"/>
                      <a:pt x="361" y="235"/>
                      <a:pt x="361" y="235"/>
                    </a:cubicBezTo>
                    <a:cubicBezTo>
                      <a:pt x="363" y="235"/>
                      <a:pt x="364" y="235"/>
                      <a:pt x="366" y="237"/>
                    </a:cubicBezTo>
                    <a:cubicBezTo>
                      <a:pt x="366" y="235"/>
                      <a:pt x="365" y="232"/>
                      <a:pt x="364" y="230"/>
                    </a:cubicBezTo>
                    <a:cubicBezTo>
                      <a:pt x="363" y="227"/>
                      <a:pt x="363" y="226"/>
                      <a:pt x="364" y="225"/>
                    </a:cubicBezTo>
                    <a:cubicBezTo>
                      <a:pt x="365" y="224"/>
                      <a:pt x="365" y="224"/>
                      <a:pt x="365" y="224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8" y="224"/>
                      <a:pt x="371" y="227"/>
                      <a:pt x="372" y="230"/>
                    </a:cubicBezTo>
                    <a:cubicBezTo>
                      <a:pt x="375" y="234"/>
                      <a:pt x="375" y="241"/>
                      <a:pt x="373" y="246"/>
                    </a:cubicBezTo>
                    <a:cubicBezTo>
                      <a:pt x="373" y="248"/>
                      <a:pt x="371" y="250"/>
                      <a:pt x="368" y="250"/>
                    </a:cubicBezTo>
                    <a:cubicBezTo>
                      <a:pt x="366" y="250"/>
                      <a:pt x="363" y="248"/>
                      <a:pt x="362" y="246"/>
                    </a:cubicBezTo>
                    <a:cubicBezTo>
                      <a:pt x="361" y="246"/>
                      <a:pt x="361" y="245"/>
                      <a:pt x="361" y="244"/>
                    </a:cubicBezTo>
                    <a:cubicBezTo>
                      <a:pt x="359" y="244"/>
                      <a:pt x="357" y="245"/>
                      <a:pt x="357" y="246"/>
                    </a:cubicBezTo>
                    <a:cubicBezTo>
                      <a:pt x="357" y="248"/>
                      <a:pt x="362" y="254"/>
                      <a:pt x="365" y="255"/>
                    </a:cubicBezTo>
                    <a:cubicBezTo>
                      <a:pt x="369" y="255"/>
                      <a:pt x="369" y="259"/>
                      <a:pt x="369" y="261"/>
                    </a:cubicBezTo>
                    <a:cubicBezTo>
                      <a:pt x="369" y="262"/>
                      <a:pt x="369" y="262"/>
                      <a:pt x="369" y="263"/>
                    </a:cubicBezTo>
                    <a:cubicBezTo>
                      <a:pt x="371" y="263"/>
                      <a:pt x="372" y="265"/>
                      <a:pt x="373" y="266"/>
                    </a:cubicBezTo>
                    <a:cubicBezTo>
                      <a:pt x="372" y="264"/>
                      <a:pt x="372" y="261"/>
                      <a:pt x="371" y="260"/>
                    </a:cubicBezTo>
                    <a:cubicBezTo>
                      <a:pt x="369" y="257"/>
                      <a:pt x="369" y="254"/>
                      <a:pt x="370" y="251"/>
                    </a:cubicBezTo>
                    <a:cubicBezTo>
                      <a:pt x="371" y="249"/>
                      <a:pt x="373" y="249"/>
                      <a:pt x="375" y="249"/>
                    </a:cubicBezTo>
                    <a:cubicBezTo>
                      <a:pt x="378" y="250"/>
                      <a:pt x="378" y="254"/>
                      <a:pt x="377" y="256"/>
                    </a:cubicBezTo>
                    <a:cubicBezTo>
                      <a:pt x="377" y="256"/>
                      <a:pt x="377" y="257"/>
                      <a:pt x="377" y="257"/>
                    </a:cubicBezTo>
                    <a:cubicBezTo>
                      <a:pt x="377" y="257"/>
                      <a:pt x="378" y="257"/>
                      <a:pt x="378" y="257"/>
                    </a:cubicBezTo>
                    <a:cubicBezTo>
                      <a:pt x="379" y="256"/>
                      <a:pt x="380" y="255"/>
                      <a:pt x="381" y="254"/>
                    </a:cubicBezTo>
                    <a:cubicBezTo>
                      <a:pt x="382" y="253"/>
                      <a:pt x="382" y="252"/>
                      <a:pt x="381" y="250"/>
                    </a:cubicBezTo>
                    <a:cubicBezTo>
                      <a:pt x="380" y="248"/>
                      <a:pt x="379" y="246"/>
                      <a:pt x="380" y="244"/>
                    </a:cubicBezTo>
                    <a:cubicBezTo>
                      <a:pt x="381" y="242"/>
                      <a:pt x="383" y="242"/>
                      <a:pt x="383" y="242"/>
                    </a:cubicBezTo>
                    <a:cubicBezTo>
                      <a:pt x="387" y="242"/>
                      <a:pt x="390" y="249"/>
                      <a:pt x="391" y="252"/>
                    </a:cubicBezTo>
                    <a:cubicBezTo>
                      <a:pt x="392" y="256"/>
                      <a:pt x="389" y="258"/>
                      <a:pt x="388" y="259"/>
                    </a:cubicBezTo>
                    <a:cubicBezTo>
                      <a:pt x="388" y="260"/>
                      <a:pt x="387" y="260"/>
                      <a:pt x="387" y="260"/>
                    </a:cubicBezTo>
                    <a:cubicBezTo>
                      <a:pt x="387" y="264"/>
                      <a:pt x="384" y="264"/>
                      <a:pt x="382" y="264"/>
                    </a:cubicBezTo>
                    <a:cubicBezTo>
                      <a:pt x="382" y="264"/>
                      <a:pt x="381" y="264"/>
                      <a:pt x="380" y="265"/>
                    </a:cubicBezTo>
                    <a:cubicBezTo>
                      <a:pt x="380" y="265"/>
                      <a:pt x="380" y="269"/>
                      <a:pt x="380" y="271"/>
                    </a:cubicBezTo>
                    <a:cubicBezTo>
                      <a:pt x="381" y="271"/>
                      <a:pt x="381" y="271"/>
                      <a:pt x="381" y="271"/>
                    </a:cubicBezTo>
                    <a:cubicBezTo>
                      <a:pt x="381" y="269"/>
                      <a:pt x="382" y="268"/>
                      <a:pt x="384" y="268"/>
                    </a:cubicBezTo>
                    <a:cubicBezTo>
                      <a:pt x="385" y="268"/>
                      <a:pt x="386" y="268"/>
                      <a:pt x="386" y="269"/>
                    </a:cubicBezTo>
                    <a:cubicBezTo>
                      <a:pt x="386" y="269"/>
                      <a:pt x="387" y="269"/>
                      <a:pt x="387" y="269"/>
                    </a:cubicBezTo>
                    <a:cubicBezTo>
                      <a:pt x="388" y="268"/>
                      <a:pt x="389" y="266"/>
                      <a:pt x="391" y="266"/>
                    </a:cubicBezTo>
                    <a:cubicBezTo>
                      <a:pt x="391" y="266"/>
                      <a:pt x="392" y="267"/>
                      <a:pt x="393" y="267"/>
                    </a:cubicBezTo>
                    <a:cubicBezTo>
                      <a:pt x="393" y="265"/>
                      <a:pt x="395" y="263"/>
                      <a:pt x="397" y="263"/>
                    </a:cubicBezTo>
                    <a:cubicBezTo>
                      <a:pt x="397" y="263"/>
                      <a:pt x="397" y="263"/>
                      <a:pt x="397" y="263"/>
                    </a:cubicBezTo>
                    <a:cubicBezTo>
                      <a:pt x="399" y="263"/>
                      <a:pt x="401" y="264"/>
                      <a:pt x="403" y="266"/>
                    </a:cubicBezTo>
                    <a:cubicBezTo>
                      <a:pt x="405" y="269"/>
                      <a:pt x="408" y="274"/>
                      <a:pt x="408" y="277"/>
                    </a:cubicBezTo>
                    <a:cubicBezTo>
                      <a:pt x="408" y="279"/>
                      <a:pt x="406" y="281"/>
                      <a:pt x="404" y="281"/>
                    </a:cubicBezTo>
                    <a:cubicBezTo>
                      <a:pt x="403" y="282"/>
                      <a:pt x="403" y="283"/>
                      <a:pt x="402" y="284"/>
                    </a:cubicBezTo>
                    <a:cubicBezTo>
                      <a:pt x="401" y="285"/>
                      <a:pt x="400" y="285"/>
                      <a:pt x="399" y="285"/>
                    </a:cubicBezTo>
                    <a:cubicBezTo>
                      <a:pt x="397" y="285"/>
                      <a:pt x="395" y="283"/>
                      <a:pt x="393" y="282"/>
                    </a:cubicBezTo>
                    <a:cubicBezTo>
                      <a:pt x="393" y="281"/>
                      <a:pt x="392" y="280"/>
                      <a:pt x="391" y="280"/>
                    </a:cubicBezTo>
                    <a:cubicBezTo>
                      <a:pt x="392" y="281"/>
                      <a:pt x="392" y="282"/>
                      <a:pt x="393" y="283"/>
                    </a:cubicBezTo>
                    <a:cubicBezTo>
                      <a:pt x="393" y="284"/>
                      <a:pt x="393" y="285"/>
                      <a:pt x="394" y="285"/>
                    </a:cubicBezTo>
                    <a:cubicBezTo>
                      <a:pt x="395" y="288"/>
                      <a:pt x="394" y="290"/>
                      <a:pt x="393" y="292"/>
                    </a:cubicBezTo>
                    <a:cubicBezTo>
                      <a:pt x="392" y="294"/>
                      <a:pt x="392" y="295"/>
                      <a:pt x="393" y="295"/>
                    </a:cubicBezTo>
                    <a:cubicBezTo>
                      <a:pt x="393" y="296"/>
                      <a:pt x="393" y="296"/>
                      <a:pt x="394" y="296"/>
                    </a:cubicBezTo>
                    <a:cubicBezTo>
                      <a:pt x="394" y="296"/>
                      <a:pt x="394" y="295"/>
                      <a:pt x="394" y="295"/>
                    </a:cubicBezTo>
                    <a:cubicBezTo>
                      <a:pt x="394" y="294"/>
                      <a:pt x="394" y="294"/>
                      <a:pt x="394" y="293"/>
                    </a:cubicBezTo>
                    <a:cubicBezTo>
                      <a:pt x="395" y="291"/>
                      <a:pt x="396" y="291"/>
                      <a:pt x="397" y="291"/>
                    </a:cubicBezTo>
                    <a:cubicBezTo>
                      <a:pt x="399" y="291"/>
                      <a:pt x="400" y="292"/>
                      <a:pt x="402" y="293"/>
                    </a:cubicBezTo>
                    <a:cubicBezTo>
                      <a:pt x="403" y="292"/>
                      <a:pt x="403" y="291"/>
                      <a:pt x="403" y="289"/>
                    </a:cubicBezTo>
                    <a:cubicBezTo>
                      <a:pt x="403" y="288"/>
                      <a:pt x="404" y="286"/>
                      <a:pt x="406" y="286"/>
                    </a:cubicBezTo>
                    <a:cubicBezTo>
                      <a:pt x="408" y="286"/>
                      <a:pt x="410" y="287"/>
                      <a:pt x="411" y="289"/>
                    </a:cubicBezTo>
                    <a:cubicBezTo>
                      <a:pt x="412" y="288"/>
                      <a:pt x="413" y="287"/>
                      <a:pt x="415" y="287"/>
                    </a:cubicBez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17" y="287"/>
                      <a:pt x="418" y="287"/>
                      <a:pt x="419" y="288"/>
                    </a:cubicBezTo>
                    <a:cubicBezTo>
                      <a:pt x="420" y="290"/>
                      <a:pt x="419" y="292"/>
                      <a:pt x="419" y="294"/>
                    </a:cubicBezTo>
                    <a:cubicBezTo>
                      <a:pt x="419" y="295"/>
                      <a:pt x="419" y="295"/>
                      <a:pt x="419" y="295"/>
                    </a:cubicBezTo>
                    <a:cubicBezTo>
                      <a:pt x="420" y="294"/>
                      <a:pt x="422" y="294"/>
                      <a:pt x="423" y="295"/>
                    </a:cubicBezTo>
                    <a:cubicBezTo>
                      <a:pt x="425" y="294"/>
                      <a:pt x="427" y="293"/>
                      <a:pt x="428" y="292"/>
                    </a:cubicBezTo>
                    <a:cubicBezTo>
                      <a:pt x="429" y="291"/>
                      <a:pt x="429" y="291"/>
                      <a:pt x="429" y="291"/>
                    </a:cubicBezTo>
                    <a:cubicBezTo>
                      <a:pt x="429" y="291"/>
                      <a:pt x="428" y="290"/>
                      <a:pt x="427" y="289"/>
                    </a:cubicBezTo>
                    <a:cubicBezTo>
                      <a:pt x="426" y="288"/>
                      <a:pt x="424" y="285"/>
                      <a:pt x="425" y="282"/>
                    </a:cubicBezTo>
                    <a:cubicBezTo>
                      <a:pt x="426" y="279"/>
                      <a:pt x="427" y="277"/>
                      <a:pt x="415" y="273"/>
                    </a:cubicBezTo>
                    <a:cubicBezTo>
                      <a:pt x="405" y="269"/>
                      <a:pt x="403" y="265"/>
                      <a:pt x="399" y="257"/>
                    </a:cubicBezTo>
                    <a:cubicBezTo>
                      <a:pt x="398" y="255"/>
                      <a:pt x="396" y="252"/>
                      <a:pt x="394" y="248"/>
                    </a:cubicBezTo>
                    <a:cubicBezTo>
                      <a:pt x="390" y="240"/>
                      <a:pt x="383" y="235"/>
                      <a:pt x="378" y="230"/>
                    </a:cubicBezTo>
                    <a:cubicBezTo>
                      <a:pt x="373" y="226"/>
                      <a:pt x="370" y="223"/>
                      <a:pt x="370" y="220"/>
                    </a:cubicBezTo>
                    <a:cubicBezTo>
                      <a:pt x="370" y="218"/>
                      <a:pt x="367" y="217"/>
                      <a:pt x="364" y="217"/>
                    </a:cubicBezTo>
                    <a:cubicBezTo>
                      <a:pt x="361" y="217"/>
                      <a:pt x="359" y="218"/>
                      <a:pt x="358" y="219"/>
                    </a:cubicBezTo>
                    <a:cubicBezTo>
                      <a:pt x="358" y="223"/>
                      <a:pt x="354" y="225"/>
                      <a:pt x="350" y="227"/>
                    </a:cubicBezTo>
                    <a:cubicBezTo>
                      <a:pt x="349" y="227"/>
                      <a:pt x="348" y="228"/>
                      <a:pt x="347" y="229"/>
                    </a:cubicBezTo>
                    <a:cubicBezTo>
                      <a:pt x="346" y="229"/>
                      <a:pt x="345" y="230"/>
                      <a:pt x="344" y="230"/>
                    </a:cubicBezTo>
                    <a:cubicBezTo>
                      <a:pt x="341" y="230"/>
                      <a:pt x="339" y="227"/>
                      <a:pt x="337" y="224"/>
                    </a:cubicBezTo>
                    <a:cubicBezTo>
                      <a:pt x="337" y="224"/>
                      <a:pt x="336" y="223"/>
                      <a:pt x="336" y="222"/>
                    </a:cubicBezTo>
                    <a:cubicBezTo>
                      <a:pt x="335" y="221"/>
                      <a:pt x="332" y="219"/>
                      <a:pt x="330" y="217"/>
                    </a:cubicBezTo>
                    <a:cubicBezTo>
                      <a:pt x="327" y="215"/>
                      <a:pt x="324" y="212"/>
                      <a:pt x="324" y="210"/>
                    </a:cubicBezTo>
                    <a:cubicBezTo>
                      <a:pt x="324" y="209"/>
                      <a:pt x="323" y="206"/>
                      <a:pt x="321" y="206"/>
                    </a:cubicBezTo>
                    <a:cubicBezTo>
                      <a:pt x="321" y="206"/>
                      <a:pt x="320" y="206"/>
                      <a:pt x="319" y="206"/>
                    </a:cubicBezTo>
                    <a:cubicBezTo>
                      <a:pt x="316" y="207"/>
                      <a:pt x="314" y="208"/>
                      <a:pt x="313" y="208"/>
                    </a:cubicBezTo>
                    <a:cubicBezTo>
                      <a:pt x="312" y="208"/>
                      <a:pt x="312" y="208"/>
                      <a:pt x="311" y="207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9" y="208"/>
                      <a:pt x="308" y="209"/>
                      <a:pt x="307" y="209"/>
                    </a:cubicBezTo>
                    <a:cubicBezTo>
                      <a:pt x="304" y="209"/>
                      <a:pt x="301" y="207"/>
                      <a:pt x="301" y="207"/>
                    </a:cubicBezTo>
                    <a:cubicBezTo>
                      <a:pt x="300" y="206"/>
                      <a:pt x="300" y="206"/>
                      <a:pt x="300" y="206"/>
                    </a:cubicBezTo>
                    <a:cubicBezTo>
                      <a:pt x="300" y="34"/>
                      <a:pt x="300" y="34"/>
                      <a:pt x="300" y="34"/>
                    </a:cubicBezTo>
                    <a:cubicBezTo>
                      <a:pt x="299" y="34"/>
                      <a:pt x="297" y="33"/>
                      <a:pt x="296" y="3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4" name="Freeform 2212"/>
              <p:cNvSpPr>
                <a:spLocks/>
              </p:cNvSpPr>
              <p:nvPr/>
            </p:nvSpPr>
            <p:spPr bwMode="auto">
              <a:xfrm>
                <a:off x="1048340" y="2872980"/>
                <a:ext cx="39026" cy="19783"/>
              </a:xfrm>
              <a:custGeom>
                <a:avLst/>
                <a:gdLst>
                  <a:gd name="T0" fmla="*/ 17 w 22"/>
                  <a:gd name="T1" fmla="*/ 1 h 11"/>
                  <a:gd name="T2" fmla="*/ 11 w 22"/>
                  <a:gd name="T3" fmla="*/ 0 h 11"/>
                  <a:gd name="T4" fmla="*/ 8 w 22"/>
                  <a:gd name="T5" fmla="*/ 1 h 11"/>
                  <a:gd name="T6" fmla="*/ 2 w 22"/>
                  <a:gd name="T7" fmla="*/ 9 h 11"/>
                  <a:gd name="T8" fmla="*/ 0 w 22"/>
                  <a:gd name="T9" fmla="*/ 11 h 11"/>
                  <a:gd name="T10" fmla="*/ 9 w 22"/>
                  <a:gd name="T11" fmla="*/ 5 h 11"/>
                  <a:gd name="T12" fmla="*/ 12 w 22"/>
                  <a:gd name="T13" fmla="*/ 2 h 11"/>
                  <a:gd name="T14" fmla="*/ 16 w 22"/>
                  <a:gd name="T15" fmla="*/ 4 h 11"/>
                  <a:gd name="T16" fmla="*/ 22 w 22"/>
                  <a:gd name="T17" fmla="*/ 1 h 11"/>
                  <a:gd name="T18" fmla="*/ 22 w 22"/>
                  <a:gd name="T19" fmla="*/ 1 h 11"/>
                  <a:gd name="T20" fmla="*/ 17 w 22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1">
                    <a:moveTo>
                      <a:pt x="17" y="1"/>
                    </a:moveTo>
                    <a:cubicBezTo>
                      <a:pt x="15" y="0"/>
                      <a:pt x="13" y="0"/>
                      <a:pt x="11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6" y="5"/>
                      <a:pt x="4" y="7"/>
                      <a:pt x="2" y="9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3" y="10"/>
                      <a:pt x="8" y="7"/>
                      <a:pt x="9" y="5"/>
                    </a:cubicBezTo>
                    <a:cubicBezTo>
                      <a:pt x="9" y="2"/>
                      <a:pt x="11" y="2"/>
                      <a:pt x="12" y="2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8" y="4"/>
                      <a:pt x="21" y="3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5" name="Freeform 2213"/>
              <p:cNvSpPr>
                <a:spLocks/>
              </p:cNvSpPr>
              <p:nvPr/>
            </p:nvSpPr>
            <p:spPr bwMode="auto">
              <a:xfrm>
                <a:off x="1211879" y="2797444"/>
                <a:ext cx="46460" cy="41365"/>
              </a:xfrm>
              <a:custGeom>
                <a:avLst/>
                <a:gdLst>
                  <a:gd name="T0" fmla="*/ 24 w 26"/>
                  <a:gd name="T1" fmla="*/ 0 h 24"/>
                  <a:gd name="T2" fmla="*/ 19 w 26"/>
                  <a:gd name="T3" fmla="*/ 4 h 24"/>
                  <a:gd name="T4" fmla="*/ 14 w 26"/>
                  <a:gd name="T5" fmla="*/ 9 h 24"/>
                  <a:gd name="T6" fmla="*/ 9 w 26"/>
                  <a:gd name="T7" fmla="*/ 14 h 24"/>
                  <a:gd name="T8" fmla="*/ 5 w 26"/>
                  <a:gd name="T9" fmla="*/ 17 h 24"/>
                  <a:gd name="T10" fmla="*/ 3 w 26"/>
                  <a:gd name="T11" fmla="*/ 17 h 24"/>
                  <a:gd name="T12" fmla="*/ 1 w 26"/>
                  <a:gd name="T13" fmla="*/ 18 h 24"/>
                  <a:gd name="T14" fmla="*/ 1 w 26"/>
                  <a:gd name="T15" fmla="*/ 23 h 24"/>
                  <a:gd name="T16" fmla="*/ 3 w 26"/>
                  <a:gd name="T17" fmla="*/ 24 h 24"/>
                  <a:gd name="T18" fmla="*/ 3 w 26"/>
                  <a:gd name="T19" fmla="*/ 24 h 24"/>
                  <a:gd name="T20" fmla="*/ 9 w 26"/>
                  <a:gd name="T21" fmla="*/ 23 h 24"/>
                  <a:gd name="T22" fmla="*/ 10 w 26"/>
                  <a:gd name="T23" fmla="*/ 24 h 24"/>
                  <a:gd name="T24" fmla="*/ 23 w 26"/>
                  <a:gd name="T25" fmla="*/ 14 h 24"/>
                  <a:gd name="T26" fmla="*/ 23 w 26"/>
                  <a:gd name="T27" fmla="*/ 14 h 24"/>
                  <a:gd name="T28" fmla="*/ 21 w 26"/>
                  <a:gd name="T29" fmla="*/ 12 h 24"/>
                  <a:gd name="T30" fmla="*/ 18 w 26"/>
                  <a:gd name="T31" fmla="*/ 9 h 24"/>
                  <a:gd name="T32" fmla="*/ 24 w 26"/>
                  <a:gd name="T33" fmla="*/ 4 h 24"/>
                  <a:gd name="T34" fmla="*/ 26 w 26"/>
                  <a:gd name="T35" fmla="*/ 3 h 24"/>
                  <a:gd name="T36" fmla="*/ 2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24" y="0"/>
                    </a:moveTo>
                    <a:cubicBezTo>
                      <a:pt x="23" y="0"/>
                      <a:pt x="21" y="1"/>
                      <a:pt x="19" y="4"/>
                    </a:cubicBezTo>
                    <a:cubicBezTo>
                      <a:pt x="17" y="6"/>
                      <a:pt x="15" y="8"/>
                      <a:pt x="14" y="9"/>
                    </a:cubicBezTo>
                    <a:cubicBezTo>
                      <a:pt x="11" y="11"/>
                      <a:pt x="10" y="13"/>
                      <a:pt x="9" y="14"/>
                    </a:cubicBezTo>
                    <a:cubicBezTo>
                      <a:pt x="9" y="17"/>
                      <a:pt x="6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9"/>
                      <a:pt x="1" y="21"/>
                      <a:pt x="1" y="23"/>
                    </a:cubicBezTo>
                    <a:cubicBezTo>
                      <a:pt x="2" y="24"/>
                      <a:pt x="2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6" y="22"/>
                      <a:pt x="8" y="23"/>
                      <a:pt x="9" y="23"/>
                    </a:cubicBezTo>
                    <a:cubicBezTo>
                      <a:pt x="9" y="24"/>
                      <a:pt x="10" y="24"/>
                      <a:pt x="10" y="24"/>
                    </a:cubicBezTo>
                    <a:cubicBezTo>
                      <a:pt x="12" y="23"/>
                      <a:pt x="21" y="17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2" y="13"/>
                      <a:pt x="21" y="12"/>
                    </a:cubicBezTo>
                    <a:cubicBezTo>
                      <a:pt x="20" y="11"/>
                      <a:pt x="19" y="10"/>
                      <a:pt x="18" y="9"/>
                    </a:cubicBezTo>
                    <a:cubicBezTo>
                      <a:pt x="18" y="5"/>
                      <a:pt x="22" y="5"/>
                      <a:pt x="24" y="4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5" y="3"/>
                      <a:pt x="24" y="1"/>
                      <a:pt x="2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6" name="Freeform 2214"/>
              <p:cNvSpPr>
                <a:spLocks/>
              </p:cNvSpPr>
              <p:nvPr/>
            </p:nvSpPr>
            <p:spPr bwMode="auto">
              <a:xfrm>
                <a:off x="957279" y="2921539"/>
                <a:ext cx="14867" cy="14388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1 h 9"/>
                  <a:gd name="T4" fmla="*/ 2 w 9"/>
                  <a:gd name="T5" fmla="*/ 8 h 9"/>
                  <a:gd name="T6" fmla="*/ 0 w 9"/>
                  <a:gd name="T7" fmla="*/ 8 h 9"/>
                  <a:gd name="T8" fmla="*/ 0 w 9"/>
                  <a:gd name="T9" fmla="*/ 9 h 9"/>
                  <a:gd name="T10" fmla="*/ 1 w 9"/>
                  <a:gd name="T11" fmla="*/ 8 h 9"/>
                  <a:gd name="T12" fmla="*/ 7 w 9"/>
                  <a:gd name="T13" fmla="*/ 0 h 9"/>
                  <a:gd name="T14" fmla="*/ 6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2" y="6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7" y="6"/>
                      <a:pt x="9" y="3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7" name="Freeform 2215"/>
              <p:cNvSpPr>
                <a:spLocks/>
              </p:cNvSpPr>
              <p:nvPr/>
            </p:nvSpPr>
            <p:spPr bwMode="auto">
              <a:xfrm>
                <a:off x="957279" y="2932330"/>
                <a:ext cx="3717" cy="179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8" name="Freeform 2216"/>
              <p:cNvSpPr>
                <a:spLocks/>
              </p:cNvSpPr>
              <p:nvPr/>
            </p:nvSpPr>
            <p:spPr bwMode="auto">
              <a:xfrm>
                <a:off x="1022322" y="2899957"/>
                <a:ext cx="9292" cy="0"/>
              </a:xfrm>
              <a:custGeom>
                <a:avLst/>
                <a:gdLst>
                  <a:gd name="T0" fmla="*/ 0 w 5"/>
                  <a:gd name="T1" fmla="*/ 5 w 5"/>
                  <a:gd name="T2" fmla="*/ 4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9" name="Freeform 2217"/>
              <p:cNvSpPr>
                <a:spLocks/>
              </p:cNvSpPr>
              <p:nvPr/>
            </p:nvSpPr>
            <p:spPr bwMode="auto">
              <a:xfrm>
                <a:off x="962854" y="2745287"/>
                <a:ext cx="27876" cy="10791"/>
              </a:xfrm>
              <a:custGeom>
                <a:avLst/>
                <a:gdLst>
                  <a:gd name="T0" fmla="*/ 12 w 16"/>
                  <a:gd name="T1" fmla="*/ 2 h 6"/>
                  <a:gd name="T2" fmla="*/ 9 w 16"/>
                  <a:gd name="T3" fmla="*/ 3 h 6"/>
                  <a:gd name="T4" fmla="*/ 6 w 16"/>
                  <a:gd name="T5" fmla="*/ 0 h 6"/>
                  <a:gd name="T6" fmla="*/ 5 w 16"/>
                  <a:gd name="T7" fmla="*/ 0 h 6"/>
                  <a:gd name="T8" fmla="*/ 0 w 16"/>
                  <a:gd name="T9" fmla="*/ 3 h 6"/>
                  <a:gd name="T10" fmla="*/ 10 w 16"/>
                  <a:gd name="T11" fmla="*/ 6 h 6"/>
                  <a:gd name="T12" fmla="*/ 13 w 16"/>
                  <a:gd name="T13" fmla="*/ 6 h 6"/>
                  <a:gd name="T14" fmla="*/ 15 w 16"/>
                  <a:gd name="T15" fmla="*/ 4 h 6"/>
                  <a:gd name="T16" fmla="*/ 15 w 16"/>
                  <a:gd name="T17" fmla="*/ 2 h 6"/>
                  <a:gd name="T18" fmla="*/ 12 w 16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2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6" y="3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4"/>
                      <a:pt x="6" y="6"/>
                      <a:pt x="10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0" name="Freeform 2218"/>
              <p:cNvSpPr>
                <a:spLocks/>
              </p:cNvSpPr>
              <p:nvPr/>
            </p:nvSpPr>
            <p:spPr bwMode="auto">
              <a:xfrm>
                <a:off x="1971963" y="3425115"/>
                <a:ext cx="46460" cy="5395"/>
              </a:xfrm>
              <a:custGeom>
                <a:avLst/>
                <a:gdLst>
                  <a:gd name="T0" fmla="*/ 0 w 25"/>
                  <a:gd name="T1" fmla="*/ 3 h 3"/>
                  <a:gd name="T2" fmla="*/ 25 w 25"/>
                  <a:gd name="T3" fmla="*/ 0 h 3"/>
                  <a:gd name="T4" fmla="*/ 0 w 25"/>
                  <a:gd name="T5" fmla="*/ 3 h 3"/>
                  <a:gd name="T6" fmla="*/ 0 w 2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">
                    <a:moveTo>
                      <a:pt x="0" y="3"/>
                    </a:moveTo>
                    <a:lnTo>
                      <a:pt x="25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1" name="Freeform 2219"/>
              <p:cNvSpPr>
                <a:spLocks/>
              </p:cNvSpPr>
              <p:nvPr/>
            </p:nvSpPr>
            <p:spPr bwMode="auto">
              <a:xfrm>
                <a:off x="2232138" y="3495256"/>
                <a:ext cx="14867" cy="719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1 h 4"/>
                  <a:gd name="T4" fmla="*/ 8 w 8"/>
                  <a:gd name="T5" fmla="*/ 4 h 4"/>
                  <a:gd name="T6" fmla="*/ 2 w 8"/>
                  <a:gd name="T7" fmla="*/ 1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3" y="2"/>
                      <a:pt x="6" y="3"/>
                      <a:pt x="8" y="4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2" name="Freeform 2220"/>
              <p:cNvSpPr>
                <a:spLocks/>
              </p:cNvSpPr>
              <p:nvPr/>
            </p:nvSpPr>
            <p:spPr bwMode="auto">
              <a:xfrm>
                <a:off x="2250722" y="3486264"/>
                <a:ext cx="14867" cy="14388"/>
              </a:xfrm>
              <a:custGeom>
                <a:avLst/>
                <a:gdLst>
                  <a:gd name="T0" fmla="*/ 0 w 9"/>
                  <a:gd name="T1" fmla="*/ 8 h 8"/>
                  <a:gd name="T2" fmla="*/ 9 w 9"/>
                  <a:gd name="T3" fmla="*/ 0 h 8"/>
                  <a:gd name="T4" fmla="*/ 0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5"/>
                      <a:pt x="5" y="0"/>
                      <a:pt x="9" y="0"/>
                    </a:cubicBezTo>
                    <a:cubicBezTo>
                      <a:pt x="5" y="0"/>
                      <a:pt x="2" y="5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3" name="Freeform 2221"/>
              <p:cNvSpPr>
                <a:spLocks/>
              </p:cNvSpPr>
              <p:nvPr/>
            </p:nvSpPr>
            <p:spPr bwMode="auto">
              <a:xfrm>
                <a:off x="2360367" y="3567196"/>
                <a:ext cx="3717" cy="179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4" name="Freeform 2222"/>
              <p:cNvSpPr>
                <a:spLocks/>
              </p:cNvSpPr>
              <p:nvPr/>
            </p:nvSpPr>
            <p:spPr bwMode="auto">
              <a:xfrm>
                <a:off x="2323199" y="3533025"/>
                <a:ext cx="3717" cy="1079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4"/>
                      <a:pt x="2" y="1"/>
                      <a:pt x="0" y="0"/>
                    </a:cubicBezTo>
                    <a:cubicBezTo>
                      <a:pt x="2" y="1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5" name="Freeform 2223"/>
              <p:cNvSpPr>
                <a:spLocks/>
              </p:cNvSpPr>
              <p:nvPr/>
            </p:nvSpPr>
            <p:spPr bwMode="auto">
              <a:xfrm>
                <a:off x="2334350" y="3558203"/>
                <a:ext cx="24159" cy="8992"/>
              </a:xfrm>
              <a:custGeom>
                <a:avLst/>
                <a:gdLst>
                  <a:gd name="T0" fmla="*/ 0 w 14"/>
                  <a:gd name="T1" fmla="*/ 0 h 5"/>
                  <a:gd name="T2" fmla="*/ 4 w 14"/>
                  <a:gd name="T3" fmla="*/ 2 h 5"/>
                  <a:gd name="T4" fmla="*/ 14 w 14"/>
                  <a:gd name="T5" fmla="*/ 5 h 5"/>
                  <a:gd name="T6" fmla="*/ 4 w 14"/>
                  <a:gd name="T7" fmla="*/ 2 h 5"/>
                  <a:gd name="T8" fmla="*/ 0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0"/>
                      <a:pt x="2" y="1"/>
                      <a:pt x="4" y="2"/>
                    </a:cubicBezTo>
                    <a:cubicBezTo>
                      <a:pt x="7" y="3"/>
                      <a:pt x="12" y="5"/>
                      <a:pt x="14" y="5"/>
                    </a:cubicBezTo>
                    <a:cubicBezTo>
                      <a:pt x="12" y="5"/>
                      <a:pt x="7" y="3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89" name="Group 13"/>
            <p:cNvGrpSpPr/>
            <p:nvPr/>
          </p:nvGrpSpPr>
          <p:grpSpPr>
            <a:xfrm>
              <a:off x="5232019" y="2061725"/>
              <a:ext cx="846268" cy="824704"/>
              <a:chOff x="2863992" y="1871223"/>
              <a:chExt cx="1219108" cy="875863"/>
            </a:xfrm>
            <a:solidFill>
              <a:srgbClr val="BFBFBF"/>
            </a:solidFill>
          </p:grpSpPr>
          <p:sp>
            <p:nvSpPr>
              <p:cNvPr id="1190" name="Freeform 2176"/>
              <p:cNvSpPr>
                <a:spLocks/>
              </p:cNvSpPr>
              <p:nvPr/>
            </p:nvSpPr>
            <p:spPr bwMode="auto">
              <a:xfrm>
                <a:off x="2863992" y="1871223"/>
                <a:ext cx="1219108" cy="875863"/>
              </a:xfrm>
              <a:custGeom>
                <a:avLst/>
                <a:gdLst>
                  <a:gd name="T0" fmla="*/ 532 w 687"/>
                  <a:gd name="T1" fmla="*/ 311 h 510"/>
                  <a:gd name="T2" fmla="*/ 552 w 687"/>
                  <a:gd name="T3" fmla="*/ 307 h 510"/>
                  <a:gd name="T4" fmla="*/ 548 w 687"/>
                  <a:gd name="T5" fmla="*/ 276 h 510"/>
                  <a:gd name="T6" fmla="*/ 551 w 687"/>
                  <a:gd name="T7" fmla="*/ 267 h 510"/>
                  <a:gd name="T8" fmla="*/ 548 w 687"/>
                  <a:gd name="T9" fmla="*/ 247 h 510"/>
                  <a:gd name="T10" fmla="*/ 593 w 687"/>
                  <a:gd name="T11" fmla="*/ 249 h 510"/>
                  <a:gd name="T12" fmla="*/ 604 w 687"/>
                  <a:gd name="T13" fmla="*/ 233 h 510"/>
                  <a:gd name="T14" fmla="*/ 585 w 687"/>
                  <a:gd name="T15" fmla="*/ 219 h 510"/>
                  <a:gd name="T16" fmla="*/ 607 w 687"/>
                  <a:gd name="T17" fmla="*/ 201 h 510"/>
                  <a:gd name="T18" fmla="*/ 578 w 687"/>
                  <a:gd name="T19" fmla="*/ 175 h 510"/>
                  <a:gd name="T20" fmla="*/ 612 w 687"/>
                  <a:gd name="T21" fmla="*/ 165 h 510"/>
                  <a:gd name="T22" fmla="*/ 606 w 687"/>
                  <a:gd name="T23" fmla="*/ 155 h 510"/>
                  <a:gd name="T24" fmla="*/ 581 w 687"/>
                  <a:gd name="T25" fmla="*/ 130 h 510"/>
                  <a:gd name="T26" fmla="*/ 622 w 687"/>
                  <a:gd name="T27" fmla="*/ 100 h 510"/>
                  <a:gd name="T28" fmla="*/ 611 w 687"/>
                  <a:gd name="T29" fmla="*/ 89 h 510"/>
                  <a:gd name="T30" fmla="*/ 639 w 687"/>
                  <a:gd name="T31" fmla="*/ 74 h 510"/>
                  <a:gd name="T32" fmla="*/ 629 w 687"/>
                  <a:gd name="T33" fmla="*/ 55 h 510"/>
                  <a:gd name="T34" fmla="*/ 597 w 687"/>
                  <a:gd name="T35" fmla="*/ 54 h 510"/>
                  <a:gd name="T36" fmla="*/ 553 w 687"/>
                  <a:gd name="T37" fmla="*/ 82 h 510"/>
                  <a:gd name="T38" fmla="*/ 551 w 687"/>
                  <a:gd name="T39" fmla="*/ 51 h 510"/>
                  <a:gd name="T40" fmla="*/ 515 w 687"/>
                  <a:gd name="T41" fmla="*/ 45 h 510"/>
                  <a:gd name="T42" fmla="*/ 517 w 687"/>
                  <a:gd name="T43" fmla="*/ 37 h 510"/>
                  <a:gd name="T44" fmla="*/ 557 w 687"/>
                  <a:gd name="T45" fmla="*/ 21 h 510"/>
                  <a:gd name="T46" fmla="*/ 498 w 687"/>
                  <a:gd name="T47" fmla="*/ 4 h 510"/>
                  <a:gd name="T48" fmla="*/ 402 w 687"/>
                  <a:gd name="T49" fmla="*/ 4 h 510"/>
                  <a:gd name="T50" fmla="*/ 381 w 687"/>
                  <a:gd name="T51" fmla="*/ 11 h 510"/>
                  <a:gd name="T52" fmla="*/ 339 w 687"/>
                  <a:gd name="T53" fmla="*/ 9 h 510"/>
                  <a:gd name="T54" fmla="*/ 299 w 687"/>
                  <a:gd name="T55" fmla="*/ 26 h 510"/>
                  <a:gd name="T56" fmla="*/ 302 w 687"/>
                  <a:gd name="T57" fmla="*/ 46 h 510"/>
                  <a:gd name="T58" fmla="*/ 263 w 687"/>
                  <a:gd name="T59" fmla="*/ 44 h 510"/>
                  <a:gd name="T60" fmla="*/ 237 w 687"/>
                  <a:gd name="T61" fmla="*/ 42 h 510"/>
                  <a:gd name="T62" fmla="*/ 212 w 687"/>
                  <a:gd name="T63" fmla="*/ 58 h 510"/>
                  <a:gd name="T64" fmla="*/ 174 w 687"/>
                  <a:gd name="T65" fmla="*/ 39 h 510"/>
                  <a:gd name="T66" fmla="*/ 152 w 687"/>
                  <a:gd name="T67" fmla="*/ 49 h 510"/>
                  <a:gd name="T68" fmla="*/ 121 w 687"/>
                  <a:gd name="T69" fmla="*/ 68 h 510"/>
                  <a:gd name="T70" fmla="*/ 87 w 687"/>
                  <a:gd name="T71" fmla="*/ 94 h 510"/>
                  <a:gd name="T72" fmla="*/ 0 w 687"/>
                  <a:gd name="T73" fmla="*/ 140 h 510"/>
                  <a:gd name="T74" fmla="*/ 72 w 687"/>
                  <a:gd name="T75" fmla="*/ 156 h 510"/>
                  <a:gd name="T76" fmla="*/ 26 w 687"/>
                  <a:gd name="T77" fmla="*/ 169 h 510"/>
                  <a:gd name="T78" fmla="*/ 37 w 687"/>
                  <a:gd name="T79" fmla="*/ 184 h 510"/>
                  <a:gd name="T80" fmla="*/ 79 w 687"/>
                  <a:gd name="T81" fmla="*/ 191 h 510"/>
                  <a:gd name="T82" fmla="*/ 123 w 687"/>
                  <a:gd name="T83" fmla="*/ 189 h 510"/>
                  <a:gd name="T84" fmla="*/ 193 w 687"/>
                  <a:gd name="T85" fmla="*/ 248 h 510"/>
                  <a:gd name="T86" fmla="*/ 197 w 687"/>
                  <a:gd name="T87" fmla="*/ 286 h 510"/>
                  <a:gd name="T88" fmla="*/ 222 w 687"/>
                  <a:gd name="T89" fmla="*/ 292 h 510"/>
                  <a:gd name="T90" fmla="*/ 219 w 687"/>
                  <a:gd name="T91" fmla="*/ 312 h 510"/>
                  <a:gd name="T92" fmla="*/ 250 w 687"/>
                  <a:gd name="T93" fmla="*/ 338 h 510"/>
                  <a:gd name="T94" fmla="*/ 225 w 687"/>
                  <a:gd name="T95" fmla="*/ 361 h 510"/>
                  <a:gd name="T96" fmla="*/ 223 w 687"/>
                  <a:gd name="T97" fmla="*/ 394 h 510"/>
                  <a:gd name="T98" fmla="*/ 238 w 687"/>
                  <a:gd name="T99" fmla="*/ 434 h 510"/>
                  <a:gd name="T100" fmla="*/ 256 w 687"/>
                  <a:gd name="T101" fmla="*/ 461 h 510"/>
                  <a:gd name="T102" fmla="*/ 287 w 687"/>
                  <a:gd name="T103" fmla="*/ 493 h 510"/>
                  <a:gd name="T104" fmla="*/ 330 w 687"/>
                  <a:gd name="T105" fmla="*/ 510 h 510"/>
                  <a:gd name="T106" fmla="*/ 341 w 687"/>
                  <a:gd name="T107" fmla="*/ 470 h 510"/>
                  <a:gd name="T108" fmla="*/ 361 w 687"/>
                  <a:gd name="T109" fmla="*/ 444 h 510"/>
                  <a:gd name="T110" fmla="*/ 363 w 687"/>
                  <a:gd name="T111" fmla="*/ 426 h 510"/>
                  <a:gd name="T112" fmla="*/ 369 w 687"/>
                  <a:gd name="T113" fmla="*/ 414 h 510"/>
                  <a:gd name="T114" fmla="*/ 399 w 687"/>
                  <a:gd name="T115" fmla="*/ 401 h 510"/>
                  <a:gd name="T116" fmla="*/ 453 w 687"/>
                  <a:gd name="T117" fmla="*/ 371 h 510"/>
                  <a:gd name="T118" fmla="*/ 481 w 687"/>
                  <a:gd name="T119" fmla="*/ 358 h 510"/>
                  <a:gd name="T120" fmla="*/ 570 w 687"/>
                  <a:gd name="T121" fmla="*/ 326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7" h="510">
                    <a:moveTo>
                      <a:pt x="554" y="326"/>
                    </a:moveTo>
                    <a:cubicBezTo>
                      <a:pt x="552" y="325"/>
                      <a:pt x="551" y="325"/>
                      <a:pt x="549" y="324"/>
                    </a:cubicBezTo>
                    <a:cubicBezTo>
                      <a:pt x="545" y="323"/>
                      <a:pt x="540" y="321"/>
                      <a:pt x="536" y="321"/>
                    </a:cubicBezTo>
                    <a:cubicBezTo>
                      <a:pt x="534" y="321"/>
                      <a:pt x="532" y="321"/>
                      <a:pt x="530" y="322"/>
                    </a:cubicBezTo>
                    <a:cubicBezTo>
                      <a:pt x="526" y="325"/>
                      <a:pt x="524" y="324"/>
                      <a:pt x="523" y="321"/>
                    </a:cubicBezTo>
                    <a:cubicBezTo>
                      <a:pt x="523" y="317"/>
                      <a:pt x="528" y="312"/>
                      <a:pt x="532" y="311"/>
                    </a:cubicBezTo>
                    <a:cubicBezTo>
                      <a:pt x="534" y="311"/>
                      <a:pt x="535" y="311"/>
                      <a:pt x="535" y="311"/>
                    </a:cubicBezTo>
                    <a:cubicBezTo>
                      <a:pt x="535" y="310"/>
                      <a:pt x="534" y="308"/>
                      <a:pt x="534" y="307"/>
                    </a:cubicBezTo>
                    <a:cubicBezTo>
                      <a:pt x="534" y="306"/>
                      <a:pt x="533" y="304"/>
                      <a:pt x="533" y="303"/>
                    </a:cubicBezTo>
                    <a:cubicBezTo>
                      <a:pt x="532" y="301"/>
                      <a:pt x="533" y="300"/>
                      <a:pt x="533" y="299"/>
                    </a:cubicBezTo>
                    <a:cubicBezTo>
                      <a:pt x="534" y="298"/>
                      <a:pt x="535" y="297"/>
                      <a:pt x="537" y="297"/>
                    </a:cubicBezTo>
                    <a:cubicBezTo>
                      <a:pt x="541" y="297"/>
                      <a:pt x="548" y="301"/>
                      <a:pt x="552" y="307"/>
                    </a:cubicBezTo>
                    <a:cubicBezTo>
                      <a:pt x="556" y="312"/>
                      <a:pt x="562" y="315"/>
                      <a:pt x="569" y="315"/>
                    </a:cubicBezTo>
                    <a:cubicBezTo>
                      <a:pt x="571" y="315"/>
                      <a:pt x="573" y="315"/>
                      <a:pt x="575" y="314"/>
                    </a:cubicBezTo>
                    <a:cubicBezTo>
                      <a:pt x="578" y="313"/>
                      <a:pt x="578" y="312"/>
                      <a:pt x="577" y="309"/>
                    </a:cubicBezTo>
                    <a:cubicBezTo>
                      <a:pt x="577" y="306"/>
                      <a:pt x="576" y="303"/>
                      <a:pt x="578" y="300"/>
                    </a:cubicBezTo>
                    <a:cubicBezTo>
                      <a:pt x="578" y="298"/>
                      <a:pt x="568" y="291"/>
                      <a:pt x="562" y="288"/>
                    </a:cubicBezTo>
                    <a:cubicBezTo>
                      <a:pt x="554" y="282"/>
                      <a:pt x="549" y="279"/>
                      <a:pt x="548" y="276"/>
                    </a:cubicBezTo>
                    <a:cubicBezTo>
                      <a:pt x="548" y="274"/>
                      <a:pt x="548" y="273"/>
                      <a:pt x="549" y="272"/>
                    </a:cubicBezTo>
                    <a:cubicBezTo>
                      <a:pt x="551" y="269"/>
                      <a:pt x="557" y="271"/>
                      <a:pt x="568" y="275"/>
                    </a:cubicBezTo>
                    <a:cubicBezTo>
                      <a:pt x="568" y="276"/>
                      <a:pt x="569" y="276"/>
                      <a:pt x="570" y="276"/>
                    </a:cubicBezTo>
                    <a:cubicBezTo>
                      <a:pt x="574" y="276"/>
                      <a:pt x="575" y="268"/>
                      <a:pt x="575" y="266"/>
                    </a:cubicBezTo>
                    <a:cubicBezTo>
                      <a:pt x="575" y="265"/>
                      <a:pt x="572" y="264"/>
                      <a:pt x="566" y="264"/>
                    </a:cubicBezTo>
                    <a:cubicBezTo>
                      <a:pt x="561" y="264"/>
                      <a:pt x="555" y="265"/>
                      <a:pt x="551" y="267"/>
                    </a:cubicBezTo>
                    <a:cubicBezTo>
                      <a:pt x="550" y="268"/>
                      <a:pt x="548" y="268"/>
                      <a:pt x="546" y="268"/>
                    </a:cubicBezTo>
                    <a:cubicBezTo>
                      <a:pt x="542" y="268"/>
                      <a:pt x="538" y="266"/>
                      <a:pt x="538" y="262"/>
                    </a:cubicBezTo>
                    <a:cubicBezTo>
                      <a:pt x="538" y="261"/>
                      <a:pt x="538" y="257"/>
                      <a:pt x="545" y="256"/>
                    </a:cubicBezTo>
                    <a:cubicBezTo>
                      <a:pt x="548" y="256"/>
                      <a:pt x="549" y="255"/>
                      <a:pt x="549" y="255"/>
                    </a:cubicBezTo>
                    <a:cubicBezTo>
                      <a:pt x="549" y="255"/>
                      <a:pt x="548" y="254"/>
                      <a:pt x="548" y="254"/>
                    </a:cubicBezTo>
                    <a:cubicBezTo>
                      <a:pt x="547" y="252"/>
                      <a:pt x="546" y="250"/>
                      <a:pt x="548" y="247"/>
                    </a:cubicBezTo>
                    <a:cubicBezTo>
                      <a:pt x="549" y="247"/>
                      <a:pt x="550" y="246"/>
                      <a:pt x="551" y="246"/>
                    </a:cubicBezTo>
                    <a:cubicBezTo>
                      <a:pt x="554" y="246"/>
                      <a:pt x="557" y="248"/>
                      <a:pt x="561" y="250"/>
                    </a:cubicBezTo>
                    <a:cubicBezTo>
                      <a:pt x="566" y="252"/>
                      <a:pt x="571" y="255"/>
                      <a:pt x="574" y="254"/>
                    </a:cubicBezTo>
                    <a:cubicBezTo>
                      <a:pt x="577" y="253"/>
                      <a:pt x="580" y="253"/>
                      <a:pt x="582" y="253"/>
                    </a:cubicBezTo>
                    <a:cubicBezTo>
                      <a:pt x="586" y="253"/>
                      <a:pt x="589" y="252"/>
                      <a:pt x="593" y="250"/>
                    </a:cubicBezTo>
                    <a:cubicBezTo>
                      <a:pt x="593" y="249"/>
                      <a:pt x="593" y="249"/>
                      <a:pt x="593" y="249"/>
                    </a:cubicBezTo>
                    <a:cubicBezTo>
                      <a:pt x="593" y="248"/>
                      <a:pt x="588" y="245"/>
                      <a:pt x="585" y="244"/>
                    </a:cubicBezTo>
                    <a:cubicBezTo>
                      <a:pt x="582" y="242"/>
                      <a:pt x="579" y="240"/>
                      <a:pt x="577" y="239"/>
                    </a:cubicBezTo>
                    <a:cubicBezTo>
                      <a:pt x="576" y="237"/>
                      <a:pt x="576" y="236"/>
                      <a:pt x="577" y="235"/>
                    </a:cubicBezTo>
                    <a:cubicBezTo>
                      <a:pt x="577" y="233"/>
                      <a:pt x="580" y="232"/>
                      <a:pt x="589" y="232"/>
                    </a:cubicBezTo>
                    <a:cubicBezTo>
                      <a:pt x="593" y="232"/>
                      <a:pt x="598" y="233"/>
                      <a:pt x="602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6" y="233"/>
                      <a:pt x="607" y="232"/>
                      <a:pt x="607" y="231"/>
                    </a:cubicBezTo>
                    <a:cubicBezTo>
                      <a:pt x="608" y="230"/>
                      <a:pt x="608" y="229"/>
                      <a:pt x="608" y="229"/>
                    </a:cubicBezTo>
                    <a:cubicBezTo>
                      <a:pt x="608" y="229"/>
                      <a:pt x="608" y="229"/>
                      <a:pt x="607" y="229"/>
                    </a:cubicBezTo>
                    <a:cubicBezTo>
                      <a:pt x="607" y="229"/>
                      <a:pt x="606" y="230"/>
                      <a:pt x="605" y="230"/>
                    </a:cubicBezTo>
                    <a:cubicBezTo>
                      <a:pt x="599" y="230"/>
                      <a:pt x="588" y="225"/>
                      <a:pt x="585" y="219"/>
                    </a:cubicBezTo>
                    <a:cubicBezTo>
                      <a:pt x="584" y="217"/>
                      <a:pt x="584" y="215"/>
                      <a:pt x="585" y="213"/>
                    </a:cubicBezTo>
                    <a:cubicBezTo>
                      <a:pt x="587" y="210"/>
                      <a:pt x="590" y="210"/>
                      <a:pt x="591" y="210"/>
                    </a:cubicBezTo>
                    <a:cubicBezTo>
                      <a:pt x="593" y="210"/>
                      <a:pt x="594" y="210"/>
                      <a:pt x="595" y="210"/>
                    </a:cubicBezTo>
                    <a:cubicBezTo>
                      <a:pt x="597" y="211"/>
                      <a:pt x="598" y="211"/>
                      <a:pt x="600" y="211"/>
                    </a:cubicBezTo>
                    <a:cubicBezTo>
                      <a:pt x="602" y="211"/>
                      <a:pt x="603" y="210"/>
                      <a:pt x="605" y="209"/>
                    </a:cubicBezTo>
                    <a:cubicBezTo>
                      <a:pt x="608" y="208"/>
                      <a:pt x="608" y="204"/>
                      <a:pt x="607" y="201"/>
                    </a:cubicBezTo>
                    <a:cubicBezTo>
                      <a:pt x="606" y="197"/>
                      <a:pt x="603" y="193"/>
                      <a:pt x="601" y="193"/>
                    </a:cubicBezTo>
                    <a:cubicBezTo>
                      <a:pt x="601" y="193"/>
                      <a:pt x="579" y="192"/>
                      <a:pt x="579" y="186"/>
                    </a:cubicBezTo>
                    <a:cubicBezTo>
                      <a:pt x="578" y="185"/>
                      <a:pt x="576" y="184"/>
                      <a:pt x="575" y="184"/>
                    </a:cubicBezTo>
                    <a:cubicBezTo>
                      <a:pt x="573" y="182"/>
                      <a:pt x="570" y="181"/>
                      <a:pt x="570" y="178"/>
                    </a:cubicBezTo>
                    <a:cubicBezTo>
                      <a:pt x="570" y="178"/>
                      <a:pt x="570" y="176"/>
                      <a:pt x="571" y="175"/>
                    </a:cubicBezTo>
                    <a:cubicBezTo>
                      <a:pt x="573" y="174"/>
                      <a:pt x="575" y="174"/>
                      <a:pt x="578" y="175"/>
                    </a:cubicBezTo>
                    <a:cubicBezTo>
                      <a:pt x="580" y="175"/>
                      <a:pt x="583" y="176"/>
                      <a:pt x="587" y="173"/>
                    </a:cubicBezTo>
                    <a:cubicBezTo>
                      <a:pt x="589" y="172"/>
                      <a:pt x="592" y="171"/>
                      <a:pt x="596" y="171"/>
                    </a:cubicBezTo>
                    <a:cubicBezTo>
                      <a:pt x="600" y="171"/>
                      <a:pt x="604" y="171"/>
                      <a:pt x="608" y="172"/>
                    </a:cubicBezTo>
                    <a:cubicBezTo>
                      <a:pt x="612" y="173"/>
                      <a:pt x="616" y="173"/>
                      <a:pt x="618" y="173"/>
                    </a:cubicBezTo>
                    <a:cubicBezTo>
                      <a:pt x="619" y="173"/>
                      <a:pt x="619" y="173"/>
                      <a:pt x="619" y="172"/>
                    </a:cubicBezTo>
                    <a:cubicBezTo>
                      <a:pt x="619" y="169"/>
                      <a:pt x="614" y="165"/>
                      <a:pt x="612" y="165"/>
                    </a:cubicBezTo>
                    <a:cubicBezTo>
                      <a:pt x="610" y="166"/>
                      <a:pt x="607" y="167"/>
                      <a:pt x="603" y="167"/>
                    </a:cubicBezTo>
                    <a:cubicBezTo>
                      <a:pt x="596" y="167"/>
                      <a:pt x="591" y="164"/>
                      <a:pt x="591" y="159"/>
                    </a:cubicBezTo>
                    <a:cubicBezTo>
                      <a:pt x="591" y="158"/>
                      <a:pt x="591" y="156"/>
                      <a:pt x="592" y="155"/>
                    </a:cubicBezTo>
                    <a:cubicBezTo>
                      <a:pt x="593" y="154"/>
                      <a:pt x="596" y="154"/>
                      <a:pt x="596" y="154"/>
                    </a:cubicBezTo>
                    <a:cubicBezTo>
                      <a:pt x="598" y="154"/>
                      <a:pt x="600" y="154"/>
                      <a:pt x="601" y="154"/>
                    </a:cubicBezTo>
                    <a:cubicBezTo>
                      <a:pt x="603" y="154"/>
                      <a:pt x="605" y="155"/>
                      <a:pt x="606" y="155"/>
                    </a:cubicBezTo>
                    <a:cubicBezTo>
                      <a:pt x="603" y="153"/>
                      <a:pt x="597" y="150"/>
                      <a:pt x="591" y="150"/>
                    </a:cubicBezTo>
                    <a:cubicBezTo>
                      <a:pt x="590" y="150"/>
                      <a:pt x="588" y="150"/>
                      <a:pt x="587" y="151"/>
                    </a:cubicBezTo>
                    <a:cubicBezTo>
                      <a:pt x="585" y="156"/>
                      <a:pt x="581" y="157"/>
                      <a:pt x="578" y="157"/>
                    </a:cubicBezTo>
                    <a:cubicBezTo>
                      <a:pt x="575" y="157"/>
                      <a:pt x="573" y="156"/>
                      <a:pt x="573" y="154"/>
                    </a:cubicBezTo>
                    <a:cubicBezTo>
                      <a:pt x="572" y="153"/>
                      <a:pt x="572" y="151"/>
                      <a:pt x="575" y="150"/>
                    </a:cubicBezTo>
                    <a:cubicBezTo>
                      <a:pt x="581" y="146"/>
                      <a:pt x="582" y="135"/>
                      <a:pt x="581" y="130"/>
                    </a:cubicBezTo>
                    <a:cubicBezTo>
                      <a:pt x="581" y="126"/>
                      <a:pt x="586" y="125"/>
                      <a:pt x="591" y="123"/>
                    </a:cubicBezTo>
                    <a:cubicBezTo>
                      <a:pt x="598" y="121"/>
                      <a:pt x="602" y="119"/>
                      <a:pt x="601" y="115"/>
                    </a:cubicBezTo>
                    <a:cubicBezTo>
                      <a:pt x="601" y="113"/>
                      <a:pt x="601" y="110"/>
                      <a:pt x="603" y="108"/>
                    </a:cubicBezTo>
                    <a:cubicBezTo>
                      <a:pt x="607" y="102"/>
                      <a:pt x="619" y="102"/>
                      <a:pt x="622" y="102"/>
                    </a:cubicBezTo>
                    <a:cubicBezTo>
                      <a:pt x="623" y="102"/>
                      <a:pt x="623" y="101"/>
                      <a:pt x="623" y="101"/>
                    </a:cubicBezTo>
                    <a:cubicBezTo>
                      <a:pt x="623" y="101"/>
                      <a:pt x="623" y="101"/>
                      <a:pt x="622" y="100"/>
                    </a:cubicBezTo>
                    <a:cubicBezTo>
                      <a:pt x="620" y="98"/>
                      <a:pt x="617" y="96"/>
                      <a:pt x="615" y="97"/>
                    </a:cubicBezTo>
                    <a:cubicBezTo>
                      <a:pt x="612" y="97"/>
                      <a:pt x="609" y="99"/>
                      <a:pt x="606" y="100"/>
                    </a:cubicBezTo>
                    <a:cubicBezTo>
                      <a:pt x="603" y="102"/>
                      <a:pt x="600" y="103"/>
                      <a:pt x="598" y="103"/>
                    </a:cubicBezTo>
                    <a:cubicBezTo>
                      <a:pt x="597" y="103"/>
                      <a:pt x="595" y="103"/>
                      <a:pt x="594" y="102"/>
                    </a:cubicBezTo>
                    <a:cubicBezTo>
                      <a:pt x="593" y="101"/>
                      <a:pt x="593" y="99"/>
                      <a:pt x="593" y="98"/>
                    </a:cubicBezTo>
                    <a:cubicBezTo>
                      <a:pt x="595" y="93"/>
                      <a:pt x="606" y="89"/>
                      <a:pt x="611" y="89"/>
                    </a:cubicBezTo>
                    <a:cubicBezTo>
                      <a:pt x="618" y="89"/>
                      <a:pt x="632" y="89"/>
                      <a:pt x="638" y="86"/>
                    </a:cubicBezTo>
                    <a:cubicBezTo>
                      <a:pt x="636" y="85"/>
                      <a:pt x="631" y="84"/>
                      <a:pt x="624" y="84"/>
                    </a:cubicBezTo>
                    <a:cubicBezTo>
                      <a:pt x="622" y="84"/>
                      <a:pt x="621" y="84"/>
                      <a:pt x="619" y="84"/>
                    </a:cubicBezTo>
                    <a:cubicBezTo>
                      <a:pt x="611" y="85"/>
                      <a:pt x="609" y="83"/>
                      <a:pt x="609" y="81"/>
                    </a:cubicBezTo>
                    <a:cubicBezTo>
                      <a:pt x="609" y="78"/>
                      <a:pt x="614" y="77"/>
                      <a:pt x="624" y="77"/>
                    </a:cubicBezTo>
                    <a:cubicBezTo>
                      <a:pt x="633" y="76"/>
                      <a:pt x="636" y="75"/>
                      <a:pt x="639" y="74"/>
                    </a:cubicBezTo>
                    <a:cubicBezTo>
                      <a:pt x="641" y="73"/>
                      <a:pt x="643" y="72"/>
                      <a:pt x="649" y="72"/>
                    </a:cubicBezTo>
                    <a:cubicBezTo>
                      <a:pt x="654" y="71"/>
                      <a:pt x="655" y="70"/>
                      <a:pt x="657" y="68"/>
                    </a:cubicBezTo>
                    <a:cubicBezTo>
                      <a:pt x="658" y="67"/>
                      <a:pt x="659" y="65"/>
                      <a:pt x="663" y="65"/>
                    </a:cubicBezTo>
                    <a:cubicBezTo>
                      <a:pt x="670" y="65"/>
                      <a:pt x="684" y="59"/>
                      <a:pt x="687" y="56"/>
                    </a:cubicBezTo>
                    <a:cubicBezTo>
                      <a:pt x="683" y="53"/>
                      <a:pt x="662" y="47"/>
                      <a:pt x="650" y="47"/>
                    </a:cubicBezTo>
                    <a:cubicBezTo>
                      <a:pt x="636" y="47"/>
                      <a:pt x="630" y="49"/>
                      <a:pt x="629" y="55"/>
                    </a:cubicBezTo>
                    <a:cubicBezTo>
                      <a:pt x="629" y="57"/>
                      <a:pt x="628" y="61"/>
                      <a:pt x="623" y="61"/>
                    </a:cubicBezTo>
                    <a:cubicBezTo>
                      <a:pt x="621" y="61"/>
                      <a:pt x="618" y="60"/>
                      <a:pt x="615" y="59"/>
                    </a:cubicBezTo>
                    <a:cubicBezTo>
                      <a:pt x="611" y="58"/>
                      <a:pt x="607" y="58"/>
                      <a:pt x="605" y="58"/>
                    </a:cubicBezTo>
                    <a:cubicBezTo>
                      <a:pt x="604" y="59"/>
                      <a:pt x="603" y="59"/>
                      <a:pt x="602" y="59"/>
                    </a:cubicBezTo>
                    <a:cubicBezTo>
                      <a:pt x="599" y="59"/>
                      <a:pt x="598" y="57"/>
                      <a:pt x="597" y="56"/>
                    </a:cubicBezTo>
                    <a:cubicBezTo>
                      <a:pt x="597" y="55"/>
                      <a:pt x="597" y="54"/>
                      <a:pt x="597" y="54"/>
                    </a:cubicBezTo>
                    <a:cubicBezTo>
                      <a:pt x="596" y="54"/>
                      <a:pt x="596" y="54"/>
                      <a:pt x="595" y="55"/>
                    </a:cubicBezTo>
                    <a:cubicBezTo>
                      <a:pt x="592" y="56"/>
                      <a:pt x="589" y="58"/>
                      <a:pt x="586" y="61"/>
                    </a:cubicBezTo>
                    <a:cubicBezTo>
                      <a:pt x="582" y="64"/>
                      <a:pt x="578" y="67"/>
                      <a:pt x="573" y="69"/>
                    </a:cubicBezTo>
                    <a:cubicBezTo>
                      <a:pt x="569" y="71"/>
                      <a:pt x="566" y="74"/>
                      <a:pt x="563" y="76"/>
                    </a:cubicBezTo>
                    <a:cubicBezTo>
                      <a:pt x="559" y="79"/>
                      <a:pt x="556" y="81"/>
                      <a:pt x="553" y="82"/>
                    </a:cubicBezTo>
                    <a:cubicBezTo>
                      <a:pt x="553" y="82"/>
                      <a:pt x="553" y="82"/>
                      <a:pt x="553" y="82"/>
                    </a:cubicBezTo>
                    <a:cubicBezTo>
                      <a:pt x="552" y="82"/>
                      <a:pt x="551" y="81"/>
                      <a:pt x="550" y="80"/>
                    </a:cubicBezTo>
                    <a:cubicBezTo>
                      <a:pt x="550" y="79"/>
                      <a:pt x="549" y="77"/>
                      <a:pt x="570" y="55"/>
                    </a:cubicBezTo>
                    <a:cubicBezTo>
                      <a:pt x="573" y="52"/>
                      <a:pt x="575" y="49"/>
                      <a:pt x="573" y="46"/>
                    </a:cubicBezTo>
                    <a:cubicBezTo>
                      <a:pt x="572" y="43"/>
                      <a:pt x="569" y="42"/>
                      <a:pt x="565" y="42"/>
                    </a:cubicBezTo>
                    <a:cubicBezTo>
                      <a:pt x="560" y="43"/>
                      <a:pt x="558" y="45"/>
                      <a:pt x="557" y="47"/>
                    </a:cubicBezTo>
                    <a:cubicBezTo>
                      <a:pt x="555" y="49"/>
                      <a:pt x="554" y="50"/>
                      <a:pt x="551" y="51"/>
                    </a:cubicBezTo>
                    <a:cubicBezTo>
                      <a:pt x="549" y="52"/>
                      <a:pt x="545" y="53"/>
                      <a:pt x="540" y="55"/>
                    </a:cubicBezTo>
                    <a:cubicBezTo>
                      <a:pt x="531" y="59"/>
                      <a:pt x="521" y="63"/>
                      <a:pt x="516" y="63"/>
                    </a:cubicBezTo>
                    <a:cubicBezTo>
                      <a:pt x="514" y="63"/>
                      <a:pt x="513" y="62"/>
                      <a:pt x="512" y="61"/>
                    </a:cubicBezTo>
                    <a:cubicBezTo>
                      <a:pt x="511" y="57"/>
                      <a:pt x="517" y="54"/>
                      <a:pt x="527" y="50"/>
                    </a:cubicBezTo>
                    <a:cubicBezTo>
                      <a:pt x="529" y="49"/>
                      <a:pt x="532" y="48"/>
                      <a:pt x="534" y="46"/>
                    </a:cubicBezTo>
                    <a:cubicBezTo>
                      <a:pt x="531" y="46"/>
                      <a:pt x="525" y="45"/>
                      <a:pt x="515" y="45"/>
                    </a:cubicBezTo>
                    <a:cubicBezTo>
                      <a:pt x="506" y="45"/>
                      <a:pt x="498" y="46"/>
                      <a:pt x="492" y="47"/>
                    </a:cubicBezTo>
                    <a:cubicBezTo>
                      <a:pt x="487" y="47"/>
                      <a:pt x="481" y="49"/>
                      <a:pt x="475" y="50"/>
                    </a:cubicBezTo>
                    <a:cubicBezTo>
                      <a:pt x="467" y="52"/>
                      <a:pt x="460" y="54"/>
                      <a:pt x="456" y="54"/>
                    </a:cubicBezTo>
                    <a:cubicBezTo>
                      <a:pt x="452" y="54"/>
                      <a:pt x="451" y="52"/>
                      <a:pt x="451" y="51"/>
                    </a:cubicBezTo>
                    <a:cubicBezTo>
                      <a:pt x="450" y="43"/>
                      <a:pt x="496" y="37"/>
                      <a:pt x="496" y="37"/>
                    </a:cubicBezTo>
                    <a:cubicBezTo>
                      <a:pt x="502" y="37"/>
                      <a:pt x="509" y="37"/>
                      <a:pt x="517" y="37"/>
                    </a:cubicBezTo>
                    <a:cubicBezTo>
                      <a:pt x="529" y="37"/>
                      <a:pt x="542" y="37"/>
                      <a:pt x="549" y="34"/>
                    </a:cubicBezTo>
                    <a:cubicBezTo>
                      <a:pt x="554" y="31"/>
                      <a:pt x="561" y="30"/>
                      <a:pt x="567" y="29"/>
                    </a:cubicBezTo>
                    <a:cubicBezTo>
                      <a:pt x="572" y="28"/>
                      <a:pt x="577" y="27"/>
                      <a:pt x="579" y="26"/>
                    </a:cubicBezTo>
                    <a:cubicBezTo>
                      <a:pt x="577" y="24"/>
                      <a:pt x="568" y="21"/>
                      <a:pt x="561" y="21"/>
                    </a:cubicBezTo>
                    <a:cubicBezTo>
                      <a:pt x="560" y="21"/>
                      <a:pt x="560" y="21"/>
                      <a:pt x="560" y="21"/>
                    </a:cubicBezTo>
                    <a:cubicBezTo>
                      <a:pt x="559" y="21"/>
                      <a:pt x="558" y="21"/>
                      <a:pt x="557" y="21"/>
                    </a:cubicBezTo>
                    <a:cubicBezTo>
                      <a:pt x="550" y="21"/>
                      <a:pt x="545" y="20"/>
                      <a:pt x="543" y="17"/>
                    </a:cubicBezTo>
                    <a:cubicBezTo>
                      <a:pt x="543" y="16"/>
                      <a:pt x="542" y="15"/>
                      <a:pt x="542" y="14"/>
                    </a:cubicBezTo>
                    <a:cubicBezTo>
                      <a:pt x="542" y="13"/>
                      <a:pt x="538" y="12"/>
                      <a:pt x="536" y="11"/>
                    </a:cubicBezTo>
                    <a:cubicBezTo>
                      <a:pt x="533" y="10"/>
                      <a:pt x="530" y="9"/>
                      <a:pt x="529" y="7"/>
                    </a:cubicBezTo>
                    <a:cubicBezTo>
                      <a:pt x="528" y="6"/>
                      <a:pt x="521" y="6"/>
                      <a:pt x="517" y="6"/>
                    </a:cubicBezTo>
                    <a:cubicBezTo>
                      <a:pt x="507" y="6"/>
                      <a:pt x="501" y="5"/>
                      <a:pt x="498" y="4"/>
                    </a:cubicBezTo>
                    <a:cubicBezTo>
                      <a:pt x="494" y="1"/>
                      <a:pt x="484" y="0"/>
                      <a:pt x="473" y="0"/>
                    </a:cubicBezTo>
                    <a:cubicBezTo>
                      <a:pt x="470" y="0"/>
                      <a:pt x="467" y="0"/>
                      <a:pt x="465" y="0"/>
                    </a:cubicBezTo>
                    <a:cubicBezTo>
                      <a:pt x="458" y="0"/>
                      <a:pt x="446" y="1"/>
                      <a:pt x="436" y="1"/>
                    </a:cubicBezTo>
                    <a:cubicBezTo>
                      <a:pt x="428" y="1"/>
                      <a:pt x="421" y="1"/>
                      <a:pt x="418" y="1"/>
                    </a:cubicBezTo>
                    <a:cubicBezTo>
                      <a:pt x="415" y="2"/>
                      <a:pt x="413" y="2"/>
                      <a:pt x="411" y="3"/>
                    </a:cubicBezTo>
                    <a:cubicBezTo>
                      <a:pt x="408" y="3"/>
                      <a:pt x="405" y="4"/>
                      <a:pt x="402" y="4"/>
                    </a:cubicBezTo>
                    <a:cubicBezTo>
                      <a:pt x="401" y="4"/>
                      <a:pt x="401" y="4"/>
                      <a:pt x="400" y="4"/>
                    </a:cubicBezTo>
                    <a:cubicBezTo>
                      <a:pt x="396" y="4"/>
                      <a:pt x="392" y="5"/>
                      <a:pt x="392" y="6"/>
                    </a:cubicBezTo>
                    <a:cubicBezTo>
                      <a:pt x="395" y="9"/>
                      <a:pt x="394" y="11"/>
                      <a:pt x="394" y="12"/>
                    </a:cubicBezTo>
                    <a:cubicBezTo>
                      <a:pt x="393" y="15"/>
                      <a:pt x="389" y="16"/>
                      <a:pt x="386" y="16"/>
                    </a:cubicBezTo>
                    <a:cubicBezTo>
                      <a:pt x="384" y="16"/>
                      <a:pt x="382" y="16"/>
                      <a:pt x="382" y="14"/>
                    </a:cubicBezTo>
                    <a:cubicBezTo>
                      <a:pt x="381" y="14"/>
                      <a:pt x="381" y="12"/>
                      <a:pt x="381" y="11"/>
                    </a:cubicBezTo>
                    <a:cubicBezTo>
                      <a:pt x="381" y="11"/>
                      <a:pt x="381" y="11"/>
                      <a:pt x="381" y="11"/>
                    </a:cubicBezTo>
                    <a:cubicBezTo>
                      <a:pt x="380" y="9"/>
                      <a:pt x="376" y="8"/>
                      <a:pt x="372" y="8"/>
                    </a:cubicBezTo>
                    <a:cubicBezTo>
                      <a:pt x="370" y="8"/>
                      <a:pt x="368" y="9"/>
                      <a:pt x="367" y="9"/>
                    </a:cubicBezTo>
                    <a:cubicBezTo>
                      <a:pt x="365" y="11"/>
                      <a:pt x="363" y="11"/>
                      <a:pt x="360" y="11"/>
                    </a:cubicBezTo>
                    <a:cubicBezTo>
                      <a:pt x="357" y="11"/>
                      <a:pt x="353" y="10"/>
                      <a:pt x="349" y="10"/>
                    </a:cubicBezTo>
                    <a:cubicBezTo>
                      <a:pt x="345" y="9"/>
                      <a:pt x="342" y="9"/>
                      <a:pt x="339" y="9"/>
                    </a:cubicBezTo>
                    <a:cubicBezTo>
                      <a:pt x="337" y="9"/>
                      <a:pt x="336" y="9"/>
                      <a:pt x="336" y="9"/>
                    </a:cubicBezTo>
                    <a:cubicBezTo>
                      <a:pt x="334" y="13"/>
                      <a:pt x="324" y="13"/>
                      <a:pt x="310" y="13"/>
                    </a:cubicBezTo>
                    <a:cubicBezTo>
                      <a:pt x="306" y="14"/>
                      <a:pt x="302" y="14"/>
                      <a:pt x="300" y="14"/>
                    </a:cubicBezTo>
                    <a:cubicBezTo>
                      <a:pt x="301" y="14"/>
                      <a:pt x="302" y="15"/>
                      <a:pt x="302" y="15"/>
                    </a:cubicBezTo>
                    <a:cubicBezTo>
                      <a:pt x="307" y="18"/>
                      <a:pt x="311" y="20"/>
                      <a:pt x="311" y="23"/>
                    </a:cubicBezTo>
                    <a:cubicBezTo>
                      <a:pt x="310" y="26"/>
                      <a:pt x="306" y="26"/>
                      <a:pt x="299" y="26"/>
                    </a:cubicBezTo>
                    <a:cubicBezTo>
                      <a:pt x="297" y="27"/>
                      <a:pt x="292" y="27"/>
                      <a:pt x="290" y="27"/>
                    </a:cubicBezTo>
                    <a:cubicBezTo>
                      <a:pt x="293" y="30"/>
                      <a:pt x="297" y="32"/>
                      <a:pt x="303" y="35"/>
                    </a:cubicBezTo>
                    <a:cubicBezTo>
                      <a:pt x="309" y="38"/>
                      <a:pt x="315" y="41"/>
                      <a:pt x="319" y="45"/>
                    </a:cubicBezTo>
                    <a:cubicBezTo>
                      <a:pt x="321" y="47"/>
                      <a:pt x="322" y="49"/>
                      <a:pt x="321" y="51"/>
                    </a:cubicBezTo>
                    <a:cubicBezTo>
                      <a:pt x="321" y="52"/>
                      <a:pt x="320" y="53"/>
                      <a:pt x="318" y="53"/>
                    </a:cubicBezTo>
                    <a:cubicBezTo>
                      <a:pt x="315" y="53"/>
                      <a:pt x="307" y="49"/>
                      <a:pt x="302" y="46"/>
                    </a:cubicBezTo>
                    <a:cubicBezTo>
                      <a:pt x="298" y="43"/>
                      <a:pt x="293" y="42"/>
                      <a:pt x="289" y="41"/>
                    </a:cubicBezTo>
                    <a:cubicBezTo>
                      <a:pt x="284" y="40"/>
                      <a:pt x="279" y="39"/>
                      <a:pt x="276" y="36"/>
                    </a:cubicBezTo>
                    <a:cubicBezTo>
                      <a:pt x="273" y="32"/>
                      <a:pt x="261" y="29"/>
                      <a:pt x="253" y="29"/>
                    </a:cubicBezTo>
                    <a:cubicBezTo>
                      <a:pt x="250" y="29"/>
                      <a:pt x="249" y="29"/>
                      <a:pt x="249" y="30"/>
                    </a:cubicBezTo>
                    <a:cubicBezTo>
                      <a:pt x="248" y="31"/>
                      <a:pt x="253" y="34"/>
                      <a:pt x="255" y="35"/>
                    </a:cubicBezTo>
                    <a:cubicBezTo>
                      <a:pt x="260" y="38"/>
                      <a:pt x="263" y="41"/>
                      <a:pt x="263" y="44"/>
                    </a:cubicBezTo>
                    <a:cubicBezTo>
                      <a:pt x="263" y="45"/>
                      <a:pt x="263" y="47"/>
                      <a:pt x="258" y="47"/>
                    </a:cubicBezTo>
                    <a:cubicBezTo>
                      <a:pt x="256" y="47"/>
                      <a:pt x="254" y="47"/>
                      <a:pt x="252" y="47"/>
                    </a:cubicBezTo>
                    <a:cubicBezTo>
                      <a:pt x="250" y="46"/>
                      <a:pt x="248" y="46"/>
                      <a:pt x="247" y="46"/>
                    </a:cubicBezTo>
                    <a:cubicBezTo>
                      <a:pt x="247" y="46"/>
                      <a:pt x="246" y="46"/>
                      <a:pt x="246" y="46"/>
                    </a:cubicBezTo>
                    <a:cubicBezTo>
                      <a:pt x="246" y="46"/>
                      <a:pt x="246" y="46"/>
                      <a:pt x="245" y="46"/>
                    </a:cubicBezTo>
                    <a:cubicBezTo>
                      <a:pt x="243" y="46"/>
                      <a:pt x="241" y="45"/>
                      <a:pt x="237" y="42"/>
                    </a:cubicBezTo>
                    <a:cubicBezTo>
                      <a:pt x="233" y="39"/>
                      <a:pt x="228" y="35"/>
                      <a:pt x="225" y="35"/>
                    </a:cubicBezTo>
                    <a:cubicBezTo>
                      <a:pt x="224" y="35"/>
                      <a:pt x="223" y="35"/>
                      <a:pt x="223" y="35"/>
                    </a:cubicBezTo>
                    <a:cubicBezTo>
                      <a:pt x="223" y="35"/>
                      <a:pt x="224" y="37"/>
                      <a:pt x="224" y="39"/>
                    </a:cubicBezTo>
                    <a:cubicBezTo>
                      <a:pt x="225" y="41"/>
                      <a:pt x="226" y="44"/>
                      <a:pt x="226" y="47"/>
                    </a:cubicBezTo>
                    <a:cubicBezTo>
                      <a:pt x="226" y="54"/>
                      <a:pt x="219" y="59"/>
                      <a:pt x="215" y="59"/>
                    </a:cubicBezTo>
                    <a:cubicBezTo>
                      <a:pt x="214" y="59"/>
                      <a:pt x="213" y="59"/>
                      <a:pt x="212" y="58"/>
                    </a:cubicBezTo>
                    <a:cubicBezTo>
                      <a:pt x="211" y="57"/>
                      <a:pt x="212" y="55"/>
                      <a:pt x="213" y="54"/>
                    </a:cubicBezTo>
                    <a:cubicBezTo>
                      <a:pt x="214" y="51"/>
                      <a:pt x="214" y="46"/>
                      <a:pt x="213" y="41"/>
                    </a:cubicBezTo>
                    <a:cubicBezTo>
                      <a:pt x="212" y="37"/>
                      <a:pt x="210" y="35"/>
                      <a:pt x="208" y="34"/>
                    </a:cubicBezTo>
                    <a:cubicBezTo>
                      <a:pt x="205" y="33"/>
                      <a:pt x="197" y="34"/>
                      <a:pt x="190" y="36"/>
                    </a:cubicBezTo>
                    <a:cubicBezTo>
                      <a:pt x="185" y="38"/>
                      <a:pt x="179" y="39"/>
                      <a:pt x="175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3" y="39"/>
                      <a:pt x="173" y="39"/>
                    </a:cubicBezTo>
                    <a:cubicBezTo>
                      <a:pt x="166" y="39"/>
                      <a:pt x="161" y="41"/>
                      <a:pt x="160" y="42"/>
                    </a:cubicBezTo>
                    <a:cubicBezTo>
                      <a:pt x="160" y="42"/>
                      <a:pt x="160" y="42"/>
                      <a:pt x="161" y="43"/>
                    </a:cubicBezTo>
                    <a:cubicBezTo>
                      <a:pt x="165" y="45"/>
                      <a:pt x="166" y="47"/>
                      <a:pt x="166" y="49"/>
                    </a:cubicBezTo>
                    <a:cubicBezTo>
                      <a:pt x="165" y="51"/>
                      <a:pt x="163" y="52"/>
                      <a:pt x="161" y="52"/>
                    </a:cubicBezTo>
                    <a:cubicBezTo>
                      <a:pt x="158" y="52"/>
                      <a:pt x="155" y="50"/>
                      <a:pt x="152" y="49"/>
                    </a:cubicBezTo>
                    <a:cubicBezTo>
                      <a:pt x="150" y="47"/>
                      <a:pt x="147" y="47"/>
                      <a:pt x="143" y="47"/>
                    </a:cubicBezTo>
                    <a:cubicBezTo>
                      <a:pt x="138" y="47"/>
                      <a:pt x="132" y="48"/>
                      <a:pt x="130" y="49"/>
                    </a:cubicBezTo>
                    <a:cubicBezTo>
                      <a:pt x="132" y="51"/>
                      <a:pt x="134" y="55"/>
                      <a:pt x="134" y="59"/>
                    </a:cubicBezTo>
                    <a:cubicBezTo>
                      <a:pt x="135" y="63"/>
                      <a:pt x="134" y="66"/>
                      <a:pt x="133" y="68"/>
                    </a:cubicBezTo>
                    <a:cubicBezTo>
                      <a:pt x="132" y="69"/>
                      <a:pt x="131" y="70"/>
                      <a:pt x="129" y="70"/>
                    </a:cubicBezTo>
                    <a:cubicBezTo>
                      <a:pt x="126" y="70"/>
                      <a:pt x="124" y="69"/>
                      <a:pt x="121" y="68"/>
                    </a:cubicBezTo>
                    <a:cubicBezTo>
                      <a:pt x="117" y="67"/>
                      <a:pt x="113" y="66"/>
                      <a:pt x="110" y="66"/>
                    </a:cubicBezTo>
                    <a:cubicBezTo>
                      <a:pt x="100" y="67"/>
                      <a:pt x="61" y="86"/>
                      <a:pt x="60" y="91"/>
                    </a:cubicBezTo>
                    <a:cubicBezTo>
                      <a:pt x="61" y="93"/>
                      <a:pt x="68" y="93"/>
                      <a:pt x="70" y="93"/>
                    </a:cubicBezTo>
                    <a:cubicBezTo>
                      <a:pt x="71" y="93"/>
                      <a:pt x="72" y="93"/>
                      <a:pt x="73" y="93"/>
                    </a:cubicBezTo>
                    <a:cubicBezTo>
                      <a:pt x="74" y="93"/>
                      <a:pt x="75" y="93"/>
                      <a:pt x="76" y="93"/>
                    </a:cubicBezTo>
                    <a:cubicBezTo>
                      <a:pt x="81" y="93"/>
                      <a:pt x="85" y="93"/>
                      <a:pt x="87" y="94"/>
                    </a:cubicBezTo>
                    <a:cubicBezTo>
                      <a:pt x="89" y="95"/>
                      <a:pt x="90" y="97"/>
                      <a:pt x="90" y="99"/>
                    </a:cubicBezTo>
                    <a:cubicBezTo>
                      <a:pt x="90" y="105"/>
                      <a:pt x="84" y="114"/>
                      <a:pt x="78" y="118"/>
                    </a:cubicBezTo>
                    <a:cubicBezTo>
                      <a:pt x="74" y="121"/>
                      <a:pt x="66" y="121"/>
                      <a:pt x="58" y="121"/>
                    </a:cubicBezTo>
                    <a:cubicBezTo>
                      <a:pt x="53" y="121"/>
                      <a:pt x="44" y="122"/>
                      <a:pt x="43" y="123"/>
                    </a:cubicBezTo>
                    <a:cubicBezTo>
                      <a:pt x="43" y="127"/>
                      <a:pt x="36" y="129"/>
                      <a:pt x="24" y="131"/>
                    </a:cubicBezTo>
                    <a:cubicBezTo>
                      <a:pt x="15" y="133"/>
                      <a:pt x="0" y="136"/>
                      <a:pt x="0" y="140"/>
                    </a:cubicBezTo>
                    <a:cubicBezTo>
                      <a:pt x="0" y="141"/>
                      <a:pt x="1" y="145"/>
                      <a:pt x="5" y="146"/>
                    </a:cubicBezTo>
                    <a:cubicBezTo>
                      <a:pt x="7" y="146"/>
                      <a:pt x="9" y="146"/>
                      <a:pt x="11" y="146"/>
                    </a:cubicBezTo>
                    <a:cubicBezTo>
                      <a:pt x="15" y="147"/>
                      <a:pt x="21" y="147"/>
                      <a:pt x="25" y="152"/>
                    </a:cubicBezTo>
                    <a:cubicBezTo>
                      <a:pt x="28" y="155"/>
                      <a:pt x="33" y="156"/>
                      <a:pt x="40" y="156"/>
                    </a:cubicBezTo>
                    <a:cubicBezTo>
                      <a:pt x="44" y="156"/>
                      <a:pt x="49" y="155"/>
                      <a:pt x="54" y="154"/>
                    </a:cubicBezTo>
                    <a:cubicBezTo>
                      <a:pt x="61" y="151"/>
                      <a:pt x="68" y="152"/>
                      <a:pt x="72" y="156"/>
                    </a:cubicBezTo>
                    <a:cubicBezTo>
                      <a:pt x="73" y="158"/>
                      <a:pt x="74" y="160"/>
                      <a:pt x="74" y="162"/>
                    </a:cubicBezTo>
                    <a:cubicBezTo>
                      <a:pt x="74" y="165"/>
                      <a:pt x="72" y="167"/>
                      <a:pt x="67" y="167"/>
                    </a:cubicBezTo>
                    <a:cubicBezTo>
                      <a:pt x="65" y="167"/>
                      <a:pt x="62" y="166"/>
                      <a:pt x="58" y="166"/>
                    </a:cubicBezTo>
                    <a:cubicBezTo>
                      <a:pt x="55" y="165"/>
                      <a:pt x="51" y="165"/>
                      <a:pt x="48" y="165"/>
                    </a:cubicBezTo>
                    <a:cubicBezTo>
                      <a:pt x="46" y="165"/>
                      <a:pt x="44" y="165"/>
                      <a:pt x="43" y="166"/>
                    </a:cubicBezTo>
                    <a:cubicBezTo>
                      <a:pt x="39" y="168"/>
                      <a:pt x="32" y="169"/>
                      <a:pt x="26" y="169"/>
                    </a:cubicBezTo>
                    <a:cubicBezTo>
                      <a:pt x="22" y="169"/>
                      <a:pt x="18" y="169"/>
                      <a:pt x="16" y="170"/>
                    </a:cubicBezTo>
                    <a:cubicBezTo>
                      <a:pt x="17" y="171"/>
                      <a:pt x="22" y="172"/>
                      <a:pt x="26" y="172"/>
                    </a:cubicBezTo>
                    <a:cubicBezTo>
                      <a:pt x="29" y="172"/>
                      <a:pt x="32" y="172"/>
                      <a:pt x="35" y="173"/>
                    </a:cubicBezTo>
                    <a:cubicBezTo>
                      <a:pt x="37" y="173"/>
                      <a:pt x="39" y="174"/>
                      <a:pt x="40" y="176"/>
                    </a:cubicBezTo>
                    <a:cubicBezTo>
                      <a:pt x="41" y="178"/>
                      <a:pt x="40" y="180"/>
                      <a:pt x="38" y="182"/>
                    </a:cubicBezTo>
                    <a:cubicBezTo>
                      <a:pt x="38" y="182"/>
                      <a:pt x="37" y="183"/>
                      <a:pt x="37" y="184"/>
                    </a:cubicBezTo>
                    <a:cubicBezTo>
                      <a:pt x="37" y="185"/>
                      <a:pt x="37" y="185"/>
                      <a:pt x="40" y="186"/>
                    </a:cubicBezTo>
                    <a:cubicBezTo>
                      <a:pt x="43" y="187"/>
                      <a:pt x="46" y="188"/>
                      <a:pt x="49" y="189"/>
                    </a:cubicBezTo>
                    <a:cubicBezTo>
                      <a:pt x="54" y="192"/>
                      <a:pt x="61" y="194"/>
                      <a:pt x="64" y="194"/>
                    </a:cubicBezTo>
                    <a:cubicBezTo>
                      <a:pt x="63" y="192"/>
                      <a:pt x="63" y="191"/>
                      <a:pt x="64" y="190"/>
                    </a:cubicBezTo>
                    <a:cubicBezTo>
                      <a:pt x="64" y="188"/>
                      <a:pt x="67" y="188"/>
                      <a:pt x="70" y="188"/>
                    </a:cubicBezTo>
                    <a:cubicBezTo>
                      <a:pt x="72" y="188"/>
                      <a:pt x="77" y="188"/>
                      <a:pt x="79" y="191"/>
                    </a:cubicBezTo>
                    <a:cubicBezTo>
                      <a:pt x="80" y="191"/>
                      <a:pt x="81" y="190"/>
                      <a:pt x="83" y="189"/>
                    </a:cubicBezTo>
                    <a:cubicBezTo>
                      <a:pt x="86" y="188"/>
                      <a:pt x="90" y="186"/>
                      <a:pt x="93" y="187"/>
                    </a:cubicBezTo>
                    <a:cubicBezTo>
                      <a:pt x="95" y="188"/>
                      <a:pt x="97" y="187"/>
                      <a:pt x="99" y="186"/>
                    </a:cubicBezTo>
                    <a:cubicBezTo>
                      <a:pt x="100" y="185"/>
                      <a:pt x="102" y="184"/>
                      <a:pt x="104" y="184"/>
                    </a:cubicBezTo>
                    <a:cubicBezTo>
                      <a:pt x="105" y="184"/>
                      <a:pt x="106" y="184"/>
                      <a:pt x="108" y="185"/>
                    </a:cubicBezTo>
                    <a:cubicBezTo>
                      <a:pt x="110" y="186"/>
                      <a:pt x="116" y="188"/>
                      <a:pt x="123" y="189"/>
                    </a:cubicBezTo>
                    <a:cubicBezTo>
                      <a:pt x="131" y="190"/>
                      <a:pt x="139" y="192"/>
                      <a:pt x="144" y="194"/>
                    </a:cubicBezTo>
                    <a:cubicBezTo>
                      <a:pt x="146" y="196"/>
                      <a:pt x="149" y="197"/>
                      <a:pt x="151" y="198"/>
                    </a:cubicBezTo>
                    <a:cubicBezTo>
                      <a:pt x="157" y="200"/>
                      <a:pt x="164" y="202"/>
                      <a:pt x="163" y="208"/>
                    </a:cubicBezTo>
                    <a:cubicBezTo>
                      <a:pt x="162" y="212"/>
                      <a:pt x="167" y="216"/>
                      <a:pt x="177" y="221"/>
                    </a:cubicBezTo>
                    <a:cubicBezTo>
                      <a:pt x="189" y="226"/>
                      <a:pt x="189" y="238"/>
                      <a:pt x="189" y="241"/>
                    </a:cubicBezTo>
                    <a:cubicBezTo>
                      <a:pt x="189" y="243"/>
                      <a:pt x="191" y="246"/>
                      <a:pt x="193" y="248"/>
                    </a:cubicBezTo>
                    <a:cubicBezTo>
                      <a:pt x="195" y="250"/>
                      <a:pt x="198" y="252"/>
                      <a:pt x="196" y="255"/>
                    </a:cubicBezTo>
                    <a:cubicBezTo>
                      <a:pt x="195" y="257"/>
                      <a:pt x="199" y="261"/>
                      <a:pt x="202" y="264"/>
                    </a:cubicBezTo>
                    <a:cubicBezTo>
                      <a:pt x="203" y="265"/>
                      <a:pt x="204" y="266"/>
                      <a:pt x="204" y="268"/>
                    </a:cubicBezTo>
                    <a:cubicBezTo>
                      <a:pt x="204" y="271"/>
                      <a:pt x="201" y="273"/>
                      <a:pt x="199" y="275"/>
                    </a:cubicBezTo>
                    <a:cubicBezTo>
                      <a:pt x="197" y="276"/>
                      <a:pt x="196" y="277"/>
                      <a:pt x="196" y="278"/>
                    </a:cubicBezTo>
                    <a:cubicBezTo>
                      <a:pt x="198" y="281"/>
                      <a:pt x="198" y="284"/>
                      <a:pt x="197" y="286"/>
                    </a:cubicBezTo>
                    <a:cubicBezTo>
                      <a:pt x="197" y="288"/>
                      <a:pt x="196" y="290"/>
                      <a:pt x="197" y="291"/>
                    </a:cubicBezTo>
                    <a:cubicBezTo>
                      <a:pt x="198" y="292"/>
                      <a:pt x="199" y="292"/>
                      <a:pt x="200" y="293"/>
                    </a:cubicBezTo>
                    <a:cubicBezTo>
                      <a:pt x="205" y="293"/>
                      <a:pt x="207" y="292"/>
                      <a:pt x="209" y="290"/>
                    </a:cubicBezTo>
                    <a:cubicBezTo>
                      <a:pt x="210" y="288"/>
                      <a:pt x="213" y="285"/>
                      <a:pt x="217" y="285"/>
                    </a:cubicBezTo>
                    <a:cubicBezTo>
                      <a:pt x="219" y="285"/>
                      <a:pt x="221" y="285"/>
                      <a:pt x="222" y="287"/>
                    </a:cubicBezTo>
                    <a:cubicBezTo>
                      <a:pt x="223" y="289"/>
                      <a:pt x="223" y="291"/>
                      <a:pt x="222" y="292"/>
                    </a:cubicBezTo>
                    <a:cubicBezTo>
                      <a:pt x="222" y="295"/>
                      <a:pt x="221" y="296"/>
                      <a:pt x="222" y="297"/>
                    </a:cubicBezTo>
                    <a:cubicBezTo>
                      <a:pt x="224" y="299"/>
                      <a:pt x="227" y="300"/>
                      <a:pt x="230" y="300"/>
                    </a:cubicBezTo>
                    <a:cubicBezTo>
                      <a:pt x="234" y="302"/>
                      <a:pt x="239" y="303"/>
                      <a:pt x="244" y="307"/>
                    </a:cubicBezTo>
                    <a:cubicBezTo>
                      <a:pt x="249" y="312"/>
                      <a:pt x="249" y="314"/>
                      <a:pt x="249" y="316"/>
                    </a:cubicBezTo>
                    <a:cubicBezTo>
                      <a:pt x="248" y="319"/>
                      <a:pt x="242" y="319"/>
                      <a:pt x="237" y="315"/>
                    </a:cubicBezTo>
                    <a:cubicBezTo>
                      <a:pt x="234" y="313"/>
                      <a:pt x="227" y="312"/>
                      <a:pt x="219" y="312"/>
                    </a:cubicBezTo>
                    <a:cubicBezTo>
                      <a:pt x="216" y="312"/>
                      <a:pt x="213" y="312"/>
                      <a:pt x="212" y="312"/>
                    </a:cubicBezTo>
                    <a:cubicBezTo>
                      <a:pt x="217" y="316"/>
                      <a:pt x="232" y="323"/>
                      <a:pt x="237" y="323"/>
                    </a:cubicBezTo>
                    <a:cubicBezTo>
                      <a:pt x="237" y="323"/>
                      <a:pt x="238" y="323"/>
                      <a:pt x="238" y="323"/>
                    </a:cubicBezTo>
                    <a:cubicBezTo>
                      <a:pt x="238" y="323"/>
                      <a:pt x="239" y="323"/>
                      <a:pt x="240" y="323"/>
                    </a:cubicBezTo>
                    <a:cubicBezTo>
                      <a:pt x="244" y="323"/>
                      <a:pt x="249" y="327"/>
                      <a:pt x="250" y="331"/>
                    </a:cubicBezTo>
                    <a:cubicBezTo>
                      <a:pt x="252" y="334"/>
                      <a:pt x="251" y="337"/>
                      <a:pt x="250" y="338"/>
                    </a:cubicBezTo>
                    <a:cubicBezTo>
                      <a:pt x="248" y="340"/>
                      <a:pt x="248" y="344"/>
                      <a:pt x="248" y="348"/>
                    </a:cubicBezTo>
                    <a:cubicBezTo>
                      <a:pt x="248" y="350"/>
                      <a:pt x="248" y="351"/>
                      <a:pt x="248" y="353"/>
                    </a:cubicBezTo>
                    <a:cubicBezTo>
                      <a:pt x="248" y="354"/>
                      <a:pt x="247" y="356"/>
                      <a:pt x="243" y="356"/>
                    </a:cubicBezTo>
                    <a:cubicBezTo>
                      <a:pt x="242" y="356"/>
                      <a:pt x="240" y="356"/>
                      <a:pt x="238" y="356"/>
                    </a:cubicBezTo>
                    <a:cubicBezTo>
                      <a:pt x="236" y="355"/>
                      <a:pt x="234" y="355"/>
                      <a:pt x="232" y="355"/>
                    </a:cubicBezTo>
                    <a:cubicBezTo>
                      <a:pt x="227" y="356"/>
                      <a:pt x="225" y="357"/>
                      <a:pt x="225" y="361"/>
                    </a:cubicBezTo>
                    <a:cubicBezTo>
                      <a:pt x="225" y="365"/>
                      <a:pt x="222" y="368"/>
                      <a:pt x="220" y="370"/>
                    </a:cubicBezTo>
                    <a:cubicBezTo>
                      <a:pt x="218" y="373"/>
                      <a:pt x="216" y="375"/>
                      <a:pt x="215" y="378"/>
                    </a:cubicBezTo>
                    <a:cubicBezTo>
                      <a:pt x="215" y="381"/>
                      <a:pt x="216" y="382"/>
                      <a:pt x="221" y="384"/>
                    </a:cubicBezTo>
                    <a:cubicBezTo>
                      <a:pt x="222" y="384"/>
                      <a:pt x="224" y="385"/>
                      <a:pt x="226" y="386"/>
                    </a:cubicBezTo>
                    <a:cubicBezTo>
                      <a:pt x="227" y="387"/>
                      <a:pt x="227" y="388"/>
                      <a:pt x="227" y="389"/>
                    </a:cubicBezTo>
                    <a:cubicBezTo>
                      <a:pt x="227" y="391"/>
                      <a:pt x="225" y="392"/>
                      <a:pt x="223" y="394"/>
                    </a:cubicBezTo>
                    <a:cubicBezTo>
                      <a:pt x="221" y="395"/>
                      <a:pt x="218" y="396"/>
                      <a:pt x="218" y="398"/>
                    </a:cubicBezTo>
                    <a:cubicBezTo>
                      <a:pt x="217" y="401"/>
                      <a:pt x="227" y="409"/>
                      <a:pt x="232" y="412"/>
                    </a:cubicBezTo>
                    <a:cubicBezTo>
                      <a:pt x="236" y="414"/>
                      <a:pt x="236" y="420"/>
                      <a:pt x="235" y="425"/>
                    </a:cubicBezTo>
                    <a:cubicBezTo>
                      <a:pt x="235" y="428"/>
                      <a:pt x="235" y="431"/>
                      <a:pt x="235" y="433"/>
                    </a:cubicBezTo>
                    <a:cubicBezTo>
                      <a:pt x="236" y="434"/>
                      <a:pt x="236" y="434"/>
                      <a:pt x="237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9" y="434"/>
                      <a:pt x="240" y="434"/>
                      <a:pt x="241" y="435"/>
                    </a:cubicBezTo>
                    <a:cubicBezTo>
                      <a:pt x="242" y="436"/>
                      <a:pt x="242" y="438"/>
                      <a:pt x="242" y="439"/>
                    </a:cubicBezTo>
                    <a:cubicBezTo>
                      <a:pt x="242" y="443"/>
                      <a:pt x="243" y="444"/>
                      <a:pt x="245" y="445"/>
                    </a:cubicBezTo>
                    <a:cubicBezTo>
                      <a:pt x="246" y="446"/>
                      <a:pt x="248" y="448"/>
                      <a:pt x="248" y="450"/>
                    </a:cubicBezTo>
                    <a:cubicBezTo>
                      <a:pt x="248" y="451"/>
                      <a:pt x="250" y="452"/>
                      <a:pt x="251" y="453"/>
                    </a:cubicBezTo>
                    <a:cubicBezTo>
                      <a:pt x="254" y="454"/>
                      <a:pt x="258" y="456"/>
                      <a:pt x="256" y="461"/>
                    </a:cubicBezTo>
                    <a:cubicBezTo>
                      <a:pt x="255" y="465"/>
                      <a:pt x="257" y="468"/>
                      <a:pt x="260" y="471"/>
                    </a:cubicBezTo>
                    <a:cubicBezTo>
                      <a:pt x="260" y="471"/>
                      <a:pt x="261" y="472"/>
                      <a:pt x="261" y="473"/>
                    </a:cubicBezTo>
                    <a:cubicBezTo>
                      <a:pt x="262" y="474"/>
                      <a:pt x="264" y="476"/>
                      <a:pt x="266" y="477"/>
                    </a:cubicBezTo>
                    <a:cubicBezTo>
                      <a:pt x="270" y="480"/>
                      <a:pt x="273" y="483"/>
                      <a:pt x="274" y="487"/>
                    </a:cubicBezTo>
                    <a:cubicBezTo>
                      <a:pt x="276" y="490"/>
                      <a:pt x="280" y="495"/>
                      <a:pt x="285" y="494"/>
                    </a:cubicBezTo>
                    <a:cubicBezTo>
                      <a:pt x="285" y="493"/>
                      <a:pt x="286" y="493"/>
                      <a:pt x="287" y="493"/>
                    </a:cubicBezTo>
                    <a:cubicBezTo>
                      <a:pt x="290" y="493"/>
                      <a:pt x="291" y="495"/>
                      <a:pt x="293" y="496"/>
                    </a:cubicBezTo>
                    <a:cubicBezTo>
                      <a:pt x="294" y="497"/>
                      <a:pt x="295" y="497"/>
                      <a:pt x="296" y="497"/>
                    </a:cubicBezTo>
                    <a:cubicBezTo>
                      <a:pt x="296" y="497"/>
                      <a:pt x="297" y="497"/>
                      <a:pt x="298" y="497"/>
                    </a:cubicBezTo>
                    <a:cubicBezTo>
                      <a:pt x="303" y="497"/>
                      <a:pt x="310" y="500"/>
                      <a:pt x="311" y="504"/>
                    </a:cubicBezTo>
                    <a:cubicBezTo>
                      <a:pt x="312" y="506"/>
                      <a:pt x="322" y="509"/>
                      <a:pt x="329" y="510"/>
                    </a:cubicBezTo>
                    <a:cubicBezTo>
                      <a:pt x="330" y="510"/>
                      <a:pt x="330" y="510"/>
                      <a:pt x="330" y="510"/>
                    </a:cubicBezTo>
                    <a:cubicBezTo>
                      <a:pt x="330" y="510"/>
                      <a:pt x="331" y="509"/>
                      <a:pt x="332" y="507"/>
                    </a:cubicBezTo>
                    <a:cubicBezTo>
                      <a:pt x="333" y="505"/>
                      <a:pt x="334" y="503"/>
                      <a:pt x="336" y="502"/>
                    </a:cubicBezTo>
                    <a:cubicBezTo>
                      <a:pt x="337" y="501"/>
                      <a:pt x="338" y="496"/>
                      <a:pt x="338" y="494"/>
                    </a:cubicBezTo>
                    <a:cubicBezTo>
                      <a:pt x="339" y="489"/>
                      <a:pt x="340" y="485"/>
                      <a:pt x="342" y="484"/>
                    </a:cubicBezTo>
                    <a:cubicBezTo>
                      <a:pt x="343" y="484"/>
                      <a:pt x="343" y="481"/>
                      <a:pt x="343" y="477"/>
                    </a:cubicBezTo>
                    <a:cubicBezTo>
                      <a:pt x="343" y="473"/>
                      <a:pt x="342" y="470"/>
                      <a:pt x="341" y="470"/>
                    </a:cubicBezTo>
                    <a:cubicBezTo>
                      <a:pt x="339" y="469"/>
                      <a:pt x="338" y="467"/>
                      <a:pt x="338" y="465"/>
                    </a:cubicBezTo>
                    <a:cubicBezTo>
                      <a:pt x="339" y="463"/>
                      <a:pt x="342" y="460"/>
                      <a:pt x="348" y="461"/>
                    </a:cubicBezTo>
                    <a:cubicBezTo>
                      <a:pt x="351" y="461"/>
                      <a:pt x="351" y="460"/>
                      <a:pt x="352" y="458"/>
                    </a:cubicBezTo>
                    <a:cubicBezTo>
                      <a:pt x="353" y="456"/>
                      <a:pt x="353" y="454"/>
                      <a:pt x="356" y="453"/>
                    </a:cubicBezTo>
                    <a:cubicBezTo>
                      <a:pt x="357" y="453"/>
                      <a:pt x="357" y="451"/>
                      <a:pt x="357" y="450"/>
                    </a:cubicBezTo>
                    <a:cubicBezTo>
                      <a:pt x="358" y="448"/>
                      <a:pt x="358" y="445"/>
                      <a:pt x="361" y="444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61" y="443"/>
                      <a:pt x="361" y="441"/>
                      <a:pt x="360" y="439"/>
                    </a:cubicBezTo>
                    <a:cubicBezTo>
                      <a:pt x="358" y="437"/>
                      <a:pt x="359" y="436"/>
                      <a:pt x="359" y="435"/>
                    </a:cubicBezTo>
                    <a:cubicBezTo>
                      <a:pt x="360" y="433"/>
                      <a:pt x="362" y="432"/>
                      <a:pt x="365" y="431"/>
                    </a:cubicBezTo>
                    <a:cubicBezTo>
                      <a:pt x="366" y="431"/>
                      <a:pt x="366" y="431"/>
                      <a:pt x="366" y="430"/>
                    </a:cubicBezTo>
                    <a:cubicBezTo>
                      <a:pt x="366" y="429"/>
                      <a:pt x="365" y="427"/>
                      <a:pt x="363" y="426"/>
                    </a:cubicBezTo>
                    <a:cubicBezTo>
                      <a:pt x="359" y="425"/>
                      <a:pt x="358" y="422"/>
                      <a:pt x="358" y="420"/>
                    </a:cubicBezTo>
                    <a:cubicBezTo>
                      <a:pt x="359" y="417"/>
                      <a:pt x="363" y="416"/>
                      <a:pt x="366" y="419"/>
                    </a:cubicBezTo>
                    <a:cubicBezTo>
                      <a:pt x="367" y="419"/>
                      <a:pt x="369" y="420"/>
                      <a:pt x="370" y="420"/>
                    </a:cubicBezTo>
                    <a:cubicBezTo>
                      <a:pt x="370" y="420"/>
                      <a:pt x="370" y="420"/>
                      <a:pt x="370" y="420"/>
                    </a:cubicBezTo>
                    <a:cubicBezTo>
                      <a:pt x="370" y="420"/>
                      <a:pt x="370" y="419"/>
                      <a:pt x="370" y="418"/>
                    </a:cubicBezTo>
                    <a:cubicBezTo>
                      <a:pt x="368" y="416"/>
                      <a:pt x="369" y="415"/>
                      <a:pt x="369" y="414"/>
                    </a:cubicBezTo>
                    <a:cubicBezTo>
                      <a:pt x="370" y="411"/>
                      <a:pt x="375" y="409"/>
                      <a:pt x="382" y="409"/>
                    </a:cubicBezTo>
                    <a:cubicBezTo>
                      <a:pt x="385" y="408"/>
                      <a:pt x="388" y="407"/>
                      <a:pt x="389" y="406"/>
                    </a:cubicBezTo>
                    <a:cubicBezTo>
                      <a:pt x="390" y="404"/>
                      <a:pt x="390" y="403"/>
                      <a:pt x="389" y="401"/>
                    </a:cubicBezTo>
                    <a:cubicBezTo>
                      <a:pt x="389" y="400"/>
                      <a:pt x="389" y="398"/>
                      <a:pt x="390" y="397"/>
                    </a:cubicBezTo>
                    <a:cubicBezTo>
                      <a:pt x="392" y="394"/>
                      <a:pt x="397" y="395"/>
                      <a:pt x="399" y="397"/>
                    </a:cubicBezTo>
                    <a:cubicBezTo>
                      <a:pt x="399" y="398"/>
                      <a:pt x="400" y="399"/>
                      <a:pt x="399" y="401"/>
                    </a:cubicBezTo>
                    <a:cubicBezTo>
                      <a:pt x="398" y="403"/>
                      <a:pt x="398" y="404"/>
                      <a:pt x="398" y="405"/>
                    </a:cubicBezTo>
                    <a:cubicBezTo>
                      <a:pt x="398" y="405"/>
                      <a:pt x="398" y="405"/>
                      <a:pt x="398" y="405"/>
                    </a:cubicBezTo>
                    <a:cubicBezTo>
                      <a:pt x="400" y="403"/>
                      <a:pt x="403" y="403"/>
                      <a:pt x="407" y="402"/>
                    </a:cubicBezTo>
                    <a:cubicBezTo>
                      <a:pt x="411" y="402"/>
                      <a:pt x="415" y="402"/>
                      <a:pt x="420" y="400"/>
                    </a:cubicBezTo>
                    <a:cubicBezTo>
                      <a:pt x="431" y="397"/>
                      <a:pt x="441" y="388"/>
                      <a:pt x="443" y="380"/>
                    </a:cubicBezTo>
                    <a:cubicBezTo>
                      <a:pt x="445" y="375"/>
                      <a:pt x="450" y="372"/>
                      <a:pt x="453" y="371"/>
                    </a:cubicBezTo>
                    <a:cubicBezTo>
                      <a:pt x="457" y="369"/>
                      <a:pt x="458" y="368"/>
                      <a:pt x="457" y="367"/>
                    </a:cubicBezTo>
                    <a:cubicBezTo>
                      <a:pt x="457" y="364"/>
                      <a:pt x="457" y="362"/>
                      <a:pt x="458" y="360"/>
                    </a:cubicBezTo>
                    <a:cubicBezTo>
                      <a:pt x="459" y="359"/>
                      <a:pt x="460" y="358"/>
                      <a:pt x="463" y="358"/>
                    </a:cubicBezTo>
                    <a:cubicBezTo>
                      <a:pt x="465" y="358"/>
                      <a:pt x="468" y="359"/>
                      <a:pt x="471" y="360"/>
                    </a:cubicBezTo>
                    <a:cubicBezTo>
                      <a:pt x="472" y="361"/>
                      <a:pt x="473" y="361"/>
                      <a:pt x="473" y="361"/>
                    </a:cubicBezTo>
                    <a:cubicBezTo>
                      <a:pt x="474" y="359"/>
                      <a:pt x="476" y="358"/>
                      <a:pt x="481" y="358"/>
                    </a:cubicBezTo>
                    <a:cubicBezTo>
                      <a:pt x="485" y="358"/>
                      <a:pt x="487" y="357"/>
                      <a:pt x="489" y="356"/>
                    </a:cubicBezTo>
                    <a:cubicBezTo>
                      <a:pt x="491" y="355"/>
                      <a:pt x="493" y="354"/>
                      <a:pt x="498" y="354"/>
                    </a:cubicBezTo>
                    <a:cubicBezTo>
                      <a:pt x="507" y="354"/>
                      <a:pt x="529" y="350"/>
                      <a:pt x="537" y="343"/>
                    </a:cubicBezTo>
                    <a:cubicBezTo>
                      <a:pt x="542" y="339"/>
                      <a:pt x="550" y="335"/>
                      <a:pt x="558" y="332"/>
                    </a:cubicBezTo>
                    <a:cubicBezTo>
                      <a:pt x="562" y="330"/>
                      <a:pt x="566" y="328"/>
                      <a:pt x="569" y="327"/>
                    </a:cubicBezTo>
                    <a:cubicBezTo>
                      <a:pt x="569" y="326"/>
                      <a:pt x="569" y="326"/>
                      <a:pt x="570" y="326"/>
                    </a:cubicBezTo>
                    <a:cubicBezTo>
                      <a:pt x="565" y="327"/>
                      <a:pt x="559" y="327"/>
                      <a:pt x="554" y="3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1" name="Freeform 2177"/>
              <p:cNvSpPr>
                <a:spLocks/>
              </p:cNvSpPr>
              <p:nvPr/>
            </p:nvSpPr>
            <p:spPr bwMode="auto">
              <a:xfrm>
                <a:off x="3222663" y="2425157"/>
                <a:ext cx="55752" cy="30574"/>
              </a:xfrm>
              <a:custGeom>
                <a:avLst/>
                <a:gdLst>
                  <a:gd name="T0" fmla="*/ 22 w 31"/>
                  <a:gd name="T1" fmla="*/ 6 h 18"/>
                  <a:gd name="T2" fmla="*/ 8 w 31"/>
                  <a:gd name="T3" fmla="*/ 0 h 18"/>
                  <a:gd name="T4" fmla="*/ 4 w 31"/>
                  <a:gd name="T5" fmla="*/ 1 h 18"/>
                  <a:gd name="T6" fmla="*/ 2 w 31"/>
                  <a:gd name="T7" fmla="*/ 4 h 18"/>
                  <a:gd name="T8" fmla="*/ 2 w 31"/>
                  <a:gd name="T9" fmla="*/ 9 h 18"/>
                  <a:gd name="T10" fmla="*/ 7 w 31"/>
                  <a:gd name="T11" fmla="*/ 12 h 18"/>
                  <a:gd name="T12" fmla="*/ 14 w 31"/>
                  <a:gd name="T13" fmla="*/ 16 h 18"/>
                  <a:gd name="T14" fmla="*/ 19 w 31"/>
                  <a:gd name="T15" fmla="*/ 18 h 18"/>
                  <a:gd name="T16" fmla="*/ 31 w 31"/>
                  <a:gd name="T17" fmla="*/ 13 h 18"/>
                  <a:gd name="T18" fmla="*/ 29 w 31"/>
                  <a:gd name="T19" fmla="*/ 11 h 18"/>
                  <a:gd name="T20" fmla="*/ 22 w 31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8">
                    <a:moveTo>
                      <a:pt x="22" y="6"/>
                    </a:moveTo>
                    <a:cubicBezTo>
                      <a:pt x="20" y="2"/>
                      <a:pt x="13" y="0"/>
                      <a:pt x="8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0" y="6"/>
                      <a:pt x="0" y="7"/>
                      <a:pt x="2" y="9"/>
                    </a:cubicBezTo>
                    <a:cubicBezTo>
                      <a:pt x="3" y="11"/>
                      <a:pt x="5" y="11"/>
                      <a:pt x="7" y="12"/>
                    </a:cubicBezTo>
                    <a:cubicBezTo>
                      <a:pt x="9" y="13"/>
                      <a:pt x="11" y="14"/>
                      <a:pt x="14" y="16"/>
                    </a:cubicBezTo>
                    <a:cubicBezTo>
                      <a:pt x="15" y="17"/>
                      <a:pt x="17" y="18"/>
                      <a:pt x="19" y="18"/>
                    </a:cubicBezTo>
                    <a:cubicBezTo>
                      <a:pt x="25" y="18"/>
                      <a:pt x="31" y="15"/>
                      <a:pt x="31" y="13"/>
                    </a:cubicBezTo>
                    <a:cubicBezTo>
                      <a:pt x="31" y="12"/>
                      <a:pt x="31" y="12"/>
                      <a:pt x="29" y="11"/>
                    </a:cubicBezTo>
                    <a:cubicBezTo>
                      <a:pt x="27" y="10"/>
                      <a:pt x="24" y="9"/>
                      <a:pt x="2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2" name="Freeform 2224"/>
              <p:cNvSpPr>
                <a:spLocks/>
              </p:cNvSpPr>
              <p:nvPr/>
            </p:nvSpPr>
            <p:spPr bwMode="auto">
              <a:xfrm>
                <a:off x="3847084" y="2551051"/>
                <a:ext cx="204424" cy="93521"/>
              </a:xfrm>
              <a:custGeom>
                <a:avLst/>
                <a:gdLst>
                  <a:gd name="T0" fmla="*/ 108 w 115"/>
                  <a:gd name="T1" fmla="*/ 31 h 54"/>
                  <a:gd name="T2" fmla="*/ 115 w 115"/>
                  <a:gd name="T3" fmla="*/ 24 h 54"/>
                  <a:gd name="T4" fmla="*/ 111 w 115"/>
                  <a:gd name="T5" fmla="*/ 17 h 54"/>
                  <a:gd name="T6" fmla="*/ 103 w 115"/>
                  <a:gd name="T7" fmla="*/ 9 h 54"/>
                  <a:gd name="T8" fmla="*/ 101 w 115"/>
                  <a:gd name="T9" fmla="*/ 4 h 54"/>
                  <a:gd name="T10" fmla="*/ 95 w 115"/>
                  <a:gd name="T11" fmla="*/ 5 h 54"/>
                  <a:gd name="T12" fmla="*/ 85 w 115"/>
                  <a:gd name="T13" fmla="*/ 0 h 54"/>
                  <a:gd name="T14" fmla="*/ 85 w 115"/>
                  <a:gd name="T15" fmla="*/ 5 h 54"/>
                  <a:gd name="T16" fmla="*/ 79 w 115"/>
                  <a:gd name="T17" fmla="*/ 7 h 54"/>
                  <a:gd name="T18" fmla="*/ 70 w 115"/>
                  <a:gd name="T19" fmla="*/ 7 h 54"/>
                  <a:gd name="T20" fmla="*/ 67 w 115"/>
                  <a:gd name="T21" fmla="*/ 7 h 54"/>
                  <a:gd name="T22" fmla="*/ 66 w 115"/>
                  <a:gd name="T23" fmla="*/ 9 h 54"/>
                  <a:gd name="T24" fmla="*/ 60 w 115"/>
                  <a:gd name="T25" fmla="*/ 7 h 54"/>
                  <a:gd name="T26" fmla="*/ 55 w 115"/>
                  <a:gd name="T27" fmla="*/ 7 h 54"/>
                  <a:gd name="T28" fmla="*/ 53 w 115"/>
                  <a:gd name="T29" fmla="*/ 13 h 54"/>
                  <a:gd name="T30" fmla="*/ 46 w 115"/>
                  <a:gd name="T31" fmla="*/ 8 h 54"/>
                  <a:gd name="T32" fmla="*/ 44 w 115"/>
                  <a:gd name="T33" fmla="*/ 8 h 54"/>
                  <a:gd name="T34" fmla="*/ 45 w 115"/>
                  <a:gd name="T35" fmla="*/ 17 h 54"/>
                  <a:gd name="T36" fmla="*/ 35 w 115"/>
                  <a:gd name="T37" fmla="*/ 20 h 54"/>
                  <a:gd name="T38" fmla="*/ 27 w 115"/>
                  <a:gd name="T39" fmla="*/ 15 h 54"/>
                  <a:gd name="T40" fmla="*/ 13 w 115"/>
                  <a:gd name="T41" fmla="*/ 1 h 54"/>
                  <a:gd name="T42" fmla="*/ 16 w 115"/>
                  <a:gd name="T43" fmla="*/ 4 h 54"/>
                  <a:gd name="T44" fmla="*/ 15 w 115"/>
                  <a:gd name="T45" fmla="*/ 9 h 54"/>
                  <a:gd name="T46" fmla="*/ 9 w 115"/>
                  <a:gd name="T47" fmla="*/ 6 h 54"/>
                  <a:gd name="T48" fmla="*/ 2 w 115"/>
                  <a:gd name="T49" fmla="*/ 13 h 54"/>
                  <a:gd name="T50" fmla="*/ 4 w 115"/>
                  <a:gd name="T51" fmla="*/ 17 h 54"/>
                  <a:gd name="T52" fmla="*/ 24 w 115"/>
                  <a:gd name="T53" fmla="*/ 16 h 54"/>
                  <a:gd name="T54" fmla="*/ 22 w 115"/>
                  <a:gd name="T55" fmla="*/ 23 h 54"/>
                  <a:gd name="T56" fmla="*/ 23 w 115"/>
                  <a:gd name="T57" fmla="*/ 26 h 54"/>
                  <a:gd name="T58" fmla="*/ 20 w 115"/>
                  <a:gd name="T59" fmla="*/ 30 h 54"/>
                  <a:gd name="T60" fmla="*/ 20 w 115"/>
                  <a:gd name="T61" fmla="*/ 33 h 54"/>
                  <a:gd name="T62" fmla="*/ 26 w 115"/>
                  <a:gd name="T63" fmla="*/ 36 h 54"/>
                  <a:gd name="T64" fmla="*/ 28 w 115"/>
                  <a:gd name="T65" fmla="*/ 41 h 54"/>
                  <a:gd name="T66" fmla="*/ 17 w 115"/>
                  <a:gd name="T67" fmla="*/ 46 h 54"/>
                  <a:gd name="T68" fmla="*/ 29 w 115"/>
                  <a:gd name="T69" fmla="*/ 45 h 54"/>
                  <a:gd name="T70" fmla="*/ 44 w 115"/>
                  <a:gd name="T71" fmla="*/ 50 h 54"/>
                  <a:gd name="T72" fmla="*/ 56 w 115"/>
                  <a:gd name="T73" fmla="*/ 54 h 54"/>
                  <a:gd name="T74" fmla="*/ 68 w 115"/>
                  <a:gd name="T75" fmla="*/ 50 h 54"/>
                  <a:gd name="T76" fmla="*/ 83 w 115"/>
                  <a:gd name="T77" fmla="*/ 44 h 54"/>
                  <a:gd name="T78" fmla="*/ 104 w 115"/>
                  <a:gd name="T79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5" h="54">
                    <a:moveTo>
                      <a:pt x="104" y="34"/>
                    </a:moveTo>
                    <a:cubicBezTo>
                      <a:pt x="105" y="33"/>
                      <a:pt x="106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10" y="31"/>
                      <a:pt x="113" y="27"/>
                      <a:pt x="115" y="24"/>
                    </a:cubicBezTo>
                    <a:cubicBezTo>
                      <a:pt x="115" y="23"/>
                      <a:pt x="115" y="21"/>
                      <a:pt x="114" y="20"/>
                    </a:cubicBezTo>
                    <a:cubicBezTo>
                      <a:pt x="113" y="18"/>
                      <a:pt x="112" y="17"/>
                      <a:pt x="111" y="17"/>
                    </a:cubicBezTo>
                    <a:cubicBezTo>
                      <a:pt x="108" y="17"/>
                      <a:pt x="105" y="16"/>
                      <a:pt x="104" y="14"/>
                    </a:cubicBezTo>
                    <a:cubicBezTo>
                      <a:pt x="103" y="12"/>
                      <a:pt x="102" y="10"/>
                      <a:pt x="103" y="9"/>
                    </a:cubicBezTo>
                    <a:cubicBezTo>
                      <a:pt x="103" y="8"/>
                      <a:pt x="102" y="7"/>
                      <a:pt x="102" y="6"/>
                    </a:cubicBezTo>
                    <a:cubicBezTo>
                      <a:pt x="101" y="5"/>
                      <a:pt x="101" y="5"/>
                      <a:pt x="101" y="4"/>
                    </a:cubicBezTo>
                    <a:cubicBezTo>
                      <a:pt x="99" y="4"/>
                      <a:pt x="98" y="4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5" y="0"/>
                      <a:pt x="85" y="0"/>
                      <a:pt x="85" y="2"/>
                    </a:cubicBezTo>
                    <a:cubicBezTo>
                      <a:pt x="85" y="3"/>
                      <a:pt x="85" y="4"/>
                      <a:pt x="85" y="5"/>
                    </a:cubicBezTo>
                    <a:cubicBezTo>
                      <a:pt x="85" y="6"/>
                      <a:pt x="84" y="7"/>
                      <a:pt x="82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7" y="10"/>
                      <a:pt x="73" y="10"/>
                      <a:pt x="70" y="7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8" y="6"/>
                      <a:pt x="67" y="6"/>
                      <a:pt x="67" y="7"/>
                    </a:cubicBezTo>
                    <a:cubicBezTo>
                      <a:pt x="67" y="7"/>
                      <a:pt x="67" y="8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9"/>
                      <a:pt x="62" y="9"/>
                      <a:pt x="60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5"/>
                      <a:pt x="56" y="6"/>
                      <a:pt x="55" y="7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3"/>
                      <a:pt x="48" y="12"/>
                      <a:pt x="46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5" y="12"/>
                      <a:pt x="46" y="15"/>
                      <a:pt x="45" y="17"/>
                    </a:cubicBezTo>
                    <a:cubicBezTo>
                      <a:pt x="44" y="18"/>
                      <a:pt x="42" y="19"/>
                      <a:pt x="40" y="18"/>
                    </a:cubicBezTo>
                    <a:cubicBezTo>
                      <a:pt x="39" y="17"/>
                      <a:pt x="36" y="18"/>
                      <a:pt x="35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0" y="22"/>
                      <a:pt x="28" y="18"/>
                      <a:pt x="27" y="15"/>
                    </a:cubicBezTo>
                    <a:cubicBezTo>
                      <a:pt x="27" y="13"/>
                      <a:pt x="27" y="10"/>
                      <a:pt x="29" y="9"/>
                    </a:cubicBezTo>
                    <a:cubicBezTo>
                      <a:pt x="27" y="6"/>
                      <a:pt x="17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7" y="4"/>
                      <a:pt x="18" y="6"/>
                      <a:pt x="18" y="7"/>
                    </a:cubicBezTo>
                    <a:cubicBezTo>
                      <a:pt x="18" y="8"/>
                      <a:pt x="17" y="9"/>
                      <a:pt x="15" y="9"/>
                    </a:cubicBezTo>
                    <a:cubicBezTo>
                      <a:pt x="13" y="9"/>
                      <a:pt x="11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7"/>
                      <a:pt x="5" y="9"/>
                    </a:cubicBezTo>
                    <a:cubicBezTo>
                      <a:pt x="4" y="10"/>
                      <a:pt x="3" y="12"/>
                      <a:pt x="2" y="13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6"/>
                      <a:pt x="2" y="17"/>
                      <a:pt x="4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14" y="13"/>
                      <a:pt x="21" y="14"/>
                      <a:pt x="24" y="16"/>
                    </a:cubicBezTo>
                    <a:cubicBezTo>
                      <a:pt x="25" y="17"/>
                      <a:pt x="25" y="19"/>
                      <a:pt x="25" y="19"/>
                    </a:cubicBezTo>
                    <a:cubicBezTo>
                      <a:pt x="25" y="21"/>
                      <a:pt x="23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5"/>
                      <a:pt x="23" y="26"/>
                    </a:cubicBezTo>
                    <a:cubicBezTo>
                      <a:pt x="23" y="27"/>
                      <a:pt x="21" y="28"/>
                      <a:pt x="19" y="29"/>
                    </a:cubicBezTo>
                    <a:cubicBezTo>
                      <a:pt x="19" y="29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4" y="31"/>
                      <a:pt x="26" y="33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8" y="38"/>
                      <a:pt x="28" y="39"/>
                      <a:pt x="28" y="41"/>
                    </a:cubicBezTo>
                    <a:cubicBezTo>
                      <a:pt x="28" y="43"/>
                      <a:pt x="26" y="45"/>
                      <a:pt x="21" y="46"/>
                    </a:cubicBezTo>
                    <a:cubicBezTo>
                      <a:pt x="19" y="46"/>
                      <a:pt x="18" y="46"/>
                      <a:pt x="17" y="46"/>
                    </a:cubicBezTo>
                    <a:cubicBezTo>
                      <a:pt x="19" y="47"/>
                      <a:pt x="23" y="46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6" y="45"/>
                      <a:pt x="40" y="47"/>
                      <a:pt x="44" y="50"/>
                    </a:cubicBezTo>
                    <a:cubicBezTo>
                      <a:pt x="47" y="51"/>
                      <a:pt x="49" y="52"/>
                      <a:pt x="51" y="53"/>
                    </a:cubicBezTo>
                    <a:cubicBezTo>
                      <a:pt x="52" y="54"/>
                      <a:pt x="54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62" y="54"/>
                      <a:pt x="68" y="51"/>
                      <a:pt x="68" y="50"/>
                    </a:cubicBezTo>
                    <a:cubicBezTo>
                      <a:pt x="69" y="47"/>
                      <a:pt x="73" y="46"/>
                      <a:pt x="77" y="46"/>
                    </a:cubicBezTo>
                    <a:cubicBezTo>
                      <a:pt x="79" y="45"/>
                      <a:pt x="82" y="45"/>
                      <a:pt x="83" y="44"/>
                    </a:cubicBezTo>
                    <a:cubicBezTo>
                      <a:pt x="87" y="41"/>
                      <a:pt x="92" y="38"/>
                      <a:pt x="99" y="38"/>
                    </a:cubicBezTo>
                    <a:cubicBezTo>
                      <a:pt x="102" y="38"/>
                      <a:pt x="103" y="36"/>
                      <a:pt x="104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181" name="Shape 2801"/>
            <p:cNvSpPr/>
            <p:nvPr/>
          </p:nvSpPr>
          <p:spPr>
            <a:xfrm>
              <a:off x="7500393" y="3440911"/>
              <a:ext cx="433219" cy="251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424" extrusionOk="0">
                  <a:moveTo>
                    <a:pt x="20671" y="8963"/>
                  </a:moveTo>
                  <a:cubicBezTo>
                    <a:pt x="20450" y="8347"/>
                    <a:pt x="20096" y="8656"/>
                    <a:pt x="20008" y="9170"/>
                  </a:cubicBezTo>
                  <a:cubicBezTo>
                    <a:pt x="19919" y="9684"/>
                    <a:pt x="19742" y="8963"/>
                    <a:pt x="19344" y="8963"/>
                  </a:cubicBezTo>
                  <a:cubicBezTo>
                    <a:pt x="18946" y="8963"/>
                    <a:pt x="18902" y="9478"/>
                    <a:pt x="18636" y="8861"/>
                  </a:cubicBezTo>
                  <a:cubicBezTo>
                    <a:pt x="18372" y="8244"/>
                    <a:pt x="18725" y="8037"/>
                    <a:pt x="18725" y="8037"/>
                  </a:cubicBezTo>
                  <a:lnTo>
                    <a:pt x="18769" y="7214"/>
                  </a:lnTo>
                  <a:lnTo>
                    <a:pt x="19318" y="4659"/>
                  </a:lnTo>
                  <a:cubicBezTo>
                    <a:pt x="19162" y="4510"/>
                    <a:pt x="18932" y="4451"/>
                    <a:pt x="18822" y="4547"/>
                  </a:cubicBezTo>
                  <a:cubicBezTo>
                    <a:pt x="18659" y="4688"/>
                    <a:pt x="18273" y="4595"/>
                    <a:pt x="18233" y="4264"/>
                  </a:cubicBezTo>
                  <a:cubicBezTo>
                    <a:pt x="18192" y="3933"/>
                    <a:pt x="17543" y="3886"/>
                    <a:pt x="17380" y="4169"/>
                  </a:cubicBezTo>
                  <a:cubicBezTo>
                    <a:pt x="17218" y="4453"/>
                    <a:pt x="16853" y="4688"/>
                    <a:pt x="16832" y="5020"/>
                  </a:cubicBezTo>
                  <a:cubicBezTo>
                    <a:pt x="16812" y="5351"/>
                    <a:pt x="16426" y="5256"/>
                    <a:pt x="16284" y="5492"/>
                  </a:cubicBezTo>
                  <a:cubicBezTo>
                    <a:pt x="16142" y="5728"/>
                    <a:pt x="15411" y="5823"/>
                    <a:pt x="15391" y="6012"/>
                  </a:cubicBezTo>
                  <a:cubicBezTo>
                    <a:pt x="15370" y="6201"/>
                    <a:pt x="14599" y="6248"/>
                    <a:pt x="14477" y="6012"/>
                  </a:cubicBezTo>
                  <a:cubicBezTo>
                    <a:pt x="14355" y="5776"/>
                    <a:pt x="13685" y="6012"/>
                    <a:pt x="13604" y="5634"/>
                  </a:cubicBezTo>
                  <a:cubicBezTo>
                    <a:pt x="13523" y="5256"/>
                    <a:pt x="13238" y="5066"/>
                    <a:pt x="13238" y="4737"/>
                  </a:cubicBezTo>
                  <a:cubicBezTo>
                    <a:pt x="13238" y="4405"/>
                    <a:pt x="12731" y="4405"/>
                    <a:pt x="12670" y="4123"/>
                  </a:cubicBezTo>
                  <a:cubicBezTo>
                    <a:pt x="12609" y="3839"/>
                    <a:pt x="12203" y="3697"/>
                    <a:pt x="12143" y="3792"/>
                  </a:cubicBezTo>
                  <a:cubicBezTo>
                    <a:pt x="12081" y="3886"/>
                    <a:pt x="11634" y="3508"/>
                    <a:pt x="11513" y="3461"/>
                  </a:cubicBezTo>
                  <a:cubicBezTo>
                    <a:pt x="11391" y="3414"/>
                    <a:pt x="11006" y="3650"/>
                    <a:pt x="10883" y="3650"/>
                  </a:cubicBezTo>
                  <a:cubicBezTo>
                    <a:pt x="10762" y="3650"/>
                    <a:pt x="10538" y="4169"/>
                    <a:pt x="10397" y="4216"/>
                  </a:cubicBezTo>
                  <a:cubicBezTo>
                    <a:pt x="10254" y="4264"/>
                    <a:pt x="9868" y="3650"/>
                    <a:pt x="9787" y="3792"/>
                  </a:cubicBezTo>
                  <a:cubicBezTo>
                    <a:pt x="9706" y="3933"/>
                    <a:pt x="9462" y="3320"/>
                    <a:pt x="9361" y="3037"/>
                  </a:cubicBezTo>
                  <a:cubicBezTo>
                    <a:pt x="9259" y="2753"/>
                    <a:pt x="9361" y="1949"/>
                    <a:pt x="9280" y="1666"/>
                  </a:cubicBezTo>
                  <a:cubicBezTo>
                    <a:pt x="9199" y="1382"/>
                    <a:pt x="8752" y="1382"/>
                    <a:pt x="8610" y="1194"/>
                  </a:cubicBezTo>
                  <a:cubicBezTo>
                    <a:pt x="8468" y="1004"/>
                    <a:pt x="8244" y="721"/>
                    <a:pt x="8102" y="721"/>
                  </a:cubicBezTo>
                  <a:cubicBezTo>
                    <a:pt x="7960" y="721"/>
                    <a:pt x="7737" y="627"/>
                    <a:pt x="7675" y="485"/>
                  </a:cubicBezTo>
                  <a:cubicBezTo>
                    <a:pt x="7615" y="343"/>
                    <a:pt x="7310" y="107"/>
                    <a:pt x="7169" y="13"/>
                  </a:cubicBezTo>
                  <a:cubicBezTo>
                    <a:pt x="7026" y="-81"/>
                    <a:pt x="7006" y="343"/>
                    <a:pt x="6925" y="532"/>
                  </a:cubicBezTo>
                  <a:cubicBezTo>
                    <a:pt x="6844" y="721"/>
                    <a:pt x="6600" y="769"/>
                    <a:pt x="6559" y="1099"/>
                  </a:cubicBezTo>
                  <a:cubicBezTo>
                    <a:pt x="6518" y="1430"/>
                    <a:pt x="6234" y="1524"/>
                    <a:pt x="6275" y="1902"/>
                  </a:cubicBezTo>
                  <a:cubicBezTo>
                    <a:pt x="6316" y="2280"/>
                    <a:pt x="6417" y="3037"/>
                    <a:pt x="6518" y="3224"/>
                  </a:cubicBezTo>
                  <a:cubicBezTo>
                    <a:pt x="6620" y="3414"/>
                    <a:pt x="6559" y="3980"/>
                    <a:pt x="6499" y="4169"/>
                  </a:cubicBezTo>
                  <a:cubicBezTo>
                    <a:pt x="6437" y="4358"/>
                    <a:pt x="6011" y="4499"/>
                    <a:pt x="5930" y="4831"/>
                  </a:cubicBezTo>
                  <a:cubicBezTo>
                    <a:pt x="5849" y="5162"/>
                    <a:pt x="5646" y="4783"/>
                    <a:pt x="5443" y="4499"/>
                  </a:cubicBezTo>
                  <a:cubicBezTo>
                    <a:pt x="5240" y="4216"/>
                    <a:pt x="4996" y="4405"/>
                    <a:pt x="4894" y="4595"/>
                  </a:cubicBezTo>
                  <a:cubicBezTo>
                    <a:pt x="4793" y="4783"/>
                    <a:pt x="4428" y="4123"/>
                    <a:pt x="4326" y="4075"/>
                  </a:cubicBezTo>
                  <a:cubicBezTo>
                    <a:pt x="4225" y="4028"/>
                    <a:pt x="4204" y="3130"/>
                    <a:pt x="4103" y="3178"/>
                  </a:cubicBezTo>
                  <a:cubicBezTo>
                    <a:pt x="4001" y="3224"/>
                    <a:pt x="3290" y="2895"/>
                    <a:pt x="3149" y="2799"/>
                  </a:cubicBezTo>
                  <a:cubicBezTo>
                    <a:pt x="3006" y="2705"/>
                    <a:pt x="2702" y="2753"/>
                    <a:pt x="2661" y="2989"/>
                  </a:cubicBezTo>
                  <a:cubicBezTo>
                    <a:pt x="2620" y="3226"/>
                    <a:pt x="2255" y="3178"/>
                    <a:pt x="2194" y="3461"/>
                  </a:cubicBezTo>
                  <a:cubicBezTo>
                    <a:pt x="2133" y="3745"/>
                    <a:pt x="1849" y="3886"/>
                    <a:pt x="1748" y="4169"/>
                  </a:cubicBezTo>
                  <a:cubicBezTo>
                    <a:pt x="1646" y="4453"/>
                    <a:pt x="1301" y="4453"/>
                    <a:pt x="1220" y="4878"/>
                  </a:cubicBezTo>
                  <a:cubicBezTo>
                    <a:pt x="1139" y="5304"/>
                    <a:pt x="712" y="5492"/>
                    <a:pt x="591" y="5539"/>
                  </a:cubicBezTo>
                  <a:cubicBezTo>
                    <a:pt x="469" y="5587"/>
                    <a:pt x="144" y="5728"/>
                    <a:pt x="124" y="5964"/>
                  </a:cubicBezTo>
                  <a:cubicBezTo>
                    <a:pt x="115" y="6066"/>
                    <a:pt x="64" y="6079"/>
                    <a:pt x="0" y="6061"/>
                  </a:cubicBezTo>
                  <a:cubicBezTo>
                    <a:pt x="8" y="6125"/>
                    <a:pt x="17" y="6181"/>
                    <a:pt x="22" y="6252"/>
                  </a:cubicBezTo>
                  <a:cubicBezTo>
                    <a:pt x="107" y="7330"/>
                    <a:pt x="304" y="7299"/>
                    <a:pt x="514" y="7724"/>
                  </a:cubicBezTo>
                  <a:cubicBezTo>
                    <a:pt x="725" y="8148"/>
                    <a:pt x="908" y="8475"/>
                    <a:pt x="1132" y="8508"/>
                  </a:cubicBezTo>
                  <a:cubicBezTo>
                    <a:pt x="1357" y="8542"/>
                    <a:pt x="1695" y="9161"/>
                    <a:pt x="1723" y="9620"/>
                  </a:cubicBezTo>
                  <a:cubicBezTo>
                    <a:pt x="1751" y="10077"/>
                    <a:pt x="1961" y="10600"/>
                    <a:pt x="2088" y="10830"/>
                  </a:cubicBezTo>
                  <a:cubicBezTo>
                    <a:pt x="2215" y="11058"/>
                    <a:pt x="2046" y="11843"/>
                    <a:pt x="2046" y="12431"/>
                  </a:cubicBezTo>
                  <a:cubicBezTo>
                    <a:pt x="2046" y="13020"/>
                    <a:pt x="1737" y="13151"/>
                    <a:pt x="1891" y="13740"/>
                  </a:cubicBezTo>
                  <a:cubicBezTo>
                    <a:pt x="2046" y="14328"/>
                    <a:pt x="3128" y="14621"/>
                    <a:pt x="3437" y="14621"/>
                  </a:cubicBezTo>
                  <a:cubicBezTo>
                    <a:pt x="3746" y="14621"/>
                    <a:pt x="3859" y="15309"/>
                    <a:pt x="3952" y="15344"/>
                  </a:cubicBezTo>
                  <a:cubicBezTo>
                    <a:pt x="4147" y="15419"/>
                    <a:pt x="4173" y="15961"/>
                    <a:pt x="4395" y="16064"/>
                  </a:cubicBezTo>
                  <a:cubicBezTo>
                    <a:pt x="4616" y="16167"/>
                    <a:pt x="4837" y="16475"/>
                    <a:pt x="4925" y="17403"/>
                  </a:cubicBezTo>
                  <a:cubicBezTo>
                    <a:pt x="5014" y="18327"/>
                    <a:pt x="5279" y="18636"/>
                    <a:pt x="5323" y="19049"/>
                  </a:cubicBezTo>
                  <a:cubicBezTo>
                    <a:pt x="5367" y="19461"/>
                    <a:pt x="5854" y="19151"/>
                    <a:pt x="6208" y="19255"/>
                  </a:cubicBezTo>
                  <a:cubicBezTo>
                    <a:pt x="6562" y="19358"/>
                    <a:pt x="7579" y="19255"/>
                    <a:pt x="7845" y="19358"/>
                  </a:cubicBezTo>
                  <a:cubicBezTo>
                    <a:pt x="8110" y="19461"/>
                    <a:pt x="8729" y="19358"/>
                    <a:pt x="9083" y="19975"/>
                  </a:cubicBezTo>
                  <a:cubicBezTo>
                    <a:pt x="9437" y="20592"/>
                    <a:pt x="9614" y="20077"/>
                    <a:pt x="9835" y="20386"/>
                  </a:cubicBezTo>
                  <a:cubicBezTo>
                    <a:pt x="10056" y="20694"/>
                    <a:pt x="10233" y="20901"/>
                    <a:pt x="10542" y="20797"/>
                  </a:cubicBezTo>
                  <a:cubicBezTo>
                    <a:pt x="10852" y="20694"/>
                    <a:pt x="10852" y="21312"/>
                    <a:pt x="11073" y="21416"/>
                  </a:cubicBezTo>
                  <a:cubicBezTo>
                    <a:pt x="11294" y="21519"/>
                    <a:pt x="11693" y="20592"/>
                    <a:pt x="12268" y="19975"/>
                  </a:cubicBezTo>
                  <a:cubicBezTo>
                    <a:pt x="12842" y="19358"/>
                    <a:pt x="13506" y="19769"/>
                    <a:pt x="13815" y="19872"/>
                  </a:cubicBezTo>
                  <a:cubicBezTo>
                    <a:pt x="14125" y="19975"/>
                    <a:pt x="14700" y="19564"/>
                    <a:pt x="15054" y="18636"/>
                  </a:cubicBezTo>
                  <a:cubicBezTo>
                    <a:pt x="15408" y="17711"/>
                    <a:pt x="15850" y="17916"/>
                    <a:pt x="15894" y="17093"/>
                  </a:cubicBezTo>
                  <a:cubicBezTo>
                    <a:pt x="15938" y="16270"/>
                    <a:pt x="15540" y="15961"/>
                    <a:pt x="15717" y="15241"/>
                  </a:cubicBezTo>
                  <a:cubicBezTo>
                    <a:pt x="15894" y="14521"/>
                    <a:pt x="16204" y="14623"/>
                    <a:pt x="16381" y="14830"/>
                  </a:cubicBezTo>
                  <a:cubicBezTo>
                    <a:pt x="16557" y="15035"/>
                    <a:pt x="17044" y="15344"/>
                    <a:pt x="17487" y="14623"/>
                  </a:cubicBezTo>
                  <a:cubicBezTo>
                    <a:pt x="17929" y="13903"/>
                    <a:pt x="18106" y="14007"/>
                    <a:pt x="18504" y="13903"/>
                  </a:cubicBezTo>
                  <a:cubicBezTo>
                    <a:pt x="18902" y="13800"/>
                    <a:pt x="18857" y="13183"/>
                    <a:pt x="19123" y="12566"/>
                  </a:cubicBezTo>
                  <a:cubicBezTo>
                    <a:pt x="19389" y="11948"/>
                    <a:pt x="19698" y="11742"/>
                    <a:pt x="19964" y="11742"/>
                  </a:cubicBezTo>
                  <a:cubicBezTo>
                    <a:pt x="20229" y="11742"/>
                    <a:pt x="20582" y="11124"/>
                    <a:pt x="20848" y="11330"/>
                  </a:cubicBezTo>
                  <a:cubicBezTo>
                    <a:pt x="21114" y="11536"/>
                    <a:pt x="21511" y="11639"/>
                    <a:pt x="21556" y="11124"/>
                  </a:cubicBezTo>
                  <a:cubicBezTo>
                    <a:pt x="21600" y="10611"/>
                    <a:pt x="20892" y="9581"/>
                    <a:pt x="20671" y="8963"/>
                  </a:cubicBez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48" name="Elipse 1147"/>
            <p:cNvSpPr/>
            <p:nvPr/>
          </p:nvSpPr>
          <p:spPr>
            <a:xfrm>
              <a:off x="6725358" y="3855715"/>
              <a:ext cx="45719" cy="45719"/>
            </a:xfrm>
            <a:prstGeom prst="ellipse">
              <a:avLst/>
            </a:prstGeom>
            <a:solidFill>
              <a:srgbClr val="E0861A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1149" name="Elipse 1148"/>
            <p:cNvSpPr/>
            <p:nvPr/>
          </p:nvSpPr>
          <p:spPr>
            <a:xfrm>
              <a:off x="7786280" y="3665408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1</a:t>
              </a:r>
              <a:endParaRPr lang="es-PE" sz="1050" dirty="0"/>
            </a:p>
          </p:txBody>
        </p:sp>
        <p:sp>
          <p:nvSpPr>
            <p:cNvPr id="1150" name="Elipse 1149"/>
            <p:cNvSpPr/>
            <p:nvPr/>
          </p:nvSpPr>
          <p:spPr>
            <a:xfrm>
              <a:off x="7430707" y="3758102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2</a:t>
              </a:r>
              <a:endParaRPr lang="es-PE" sz="1050" dirty="0"/>
            </a:p>
          </p:txBody>
        </p:sp>
        <p:sp>
          <p:nvSpPr>
            <p:cNvPr id="1151" name="Elipse 1150"/>
            <p:cNvSpPr/>
            <p:nvPr/>
          </p:nvSpPr>
          <p:spPr>
            <a:xfrm>
              <a:off x="8083819" y="4203518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3</a:t>
              </a:r>
              <a:endParaRPr lang="es-PE" sz="1050" dirty="0"/>
            </a:p>
          </p:txBody>
        </p:sp>
        <p:sp>
          <p:nvSpPr>
            <p:cNvPr id="1152" name="Elipse 1151"/>
            <p:cNvSpPr/>
            <p:nvPr/>
          </p:nvSpPr>
          <p:spPr>
            <a:xfrm>
              <a:off x="6793593" y="3374200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4</a:t>
              </a:r>
              <a:endParaRPr lang="es-PE" sz="1050" dirty="0"/>
            </a:p>
          </p:txBody>
        </p:sp>
        <p:sp>
          <p:nvSpPr>
            <p:cNvPr id="1153" name="Elipse 1152"/>
            <p:cNvSpPr/>
            <p:nvPr/>
          </p:nvSpPr>
          <p:spPr>
            <a:xfrm>
              <a:off x="7123766" y="3787017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5</a:t>
              </a:r>
              <a:endParaRPr lang="es-PE" sz="1050" dirty="0"/>
            </a:p>
          </p:txBody>
        </p:sp>
        <p:sp>
          <p:nvSpPr>
            <p:cNvPr id="1154" name="Elipse 1153"/>
            <p:cNvSpPr/>
            <p:nvPr/>
          </p:nvSpPr>
          <p:spPr>
            <a:xfrm>
              <a:off x="6130774" y="4415928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6</a:t>
              </a:r>
              <a:endParaRPr lang="es-PE" sz="1050" dirty="0"/>
            </a:p>
          </p:txBody>
        </p:sp>
        <p:sp>
          <p:nvSpPr>
            <p:cNvPr id="1155" name="Elipse 1154"/>
            <p:cNvSpPr/>
            <p:nvPr/>
          </p:nvSpPr>
          <p:spPr>
            <a:xfrm>
              <a:off x="6274050" y="3180832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7</a:t>
              </a:r>
              <a:endParaRPr lang="es-PE" sz="1050" dirty="0"/>
            </a:p>
          </p:txBody>
        </p:sp>
        <p:sp>
          <p:nvSpPr>
            <p:cNvPr id="1156" name="Elipse 1155"/>
            <p:cNvSpPr/>
            <p:nvPr/>
          </p:nvSpPr>
          <p:spPr>
            <a:xfrm>
              <a:off x="5813043" y="3795777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8</a:t>
              </a:r>
              <a:endParaRPr lang="es-PE" sz="1050" dirty="0"/>
            </a:p>
          </p:txBody>
        </p:sp>
        <p:sp>
          <p:nvSpPr>
            <p:cNvPr id="1157" name="Elipse 1156"/>
            <p:cNvSpPr/>
            <p:nvPr/>
          </p:nvSpPr>
          <p:spPr>
            <a:xfrm>
              <a:off x="5823015" y="3474764"/>
              <a:ext cx="211222" cy="189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9</a:t>
              </a:r>
              <a:endParaRPr lang="es-PE" sz="1050" dirty="0"/>
            </a:p>
          </p:txBody>
        </p:sp>
        <p:grpSp>
          <p:nvGrpSpPr>
            <p:cNvPr id="1158" name="Grupo 1157"/>
            <p:cNvGrpSpPr/>
            <p:nvPr/>
          </p:nvGrpSpPr>
          <p:grpSpPr>
            <a:xfrm>
              <a:off x="6239813" y="3816791"/>
              <a:ext cx="363946" cy="253916"/>
              <a:chOff x="8598177" y="2629598"/>
              <a:chExt cx="363946" cy="253916"/>
            </a:xfrm>
          </p:grpSpPr>
          <p:sp>
            <p:nvSpPr>
              <p:cNvPr id="1159" name="Elipse 1158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0" name="CuadroTexto 1159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10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1" name="Grupo 1160"/>
            <p:cNvGrpSpPr/>
            <p:nvPr/>
          </p:nvGrpSpPr>
          <p:grpSpPr>
            <a:xfrm>
              <a:off x="6518036" y="3201883"/>
              <a:ext cx="363946" cy="253916"/>
              <a:chOff x="8598177" y="2629598"/>
              <a:chExt cx="363946" cy="253916"/>
            </a:xfrm>
          </p:grpSpPr>
          <p:sp>
            <p:nvSpPr>
              <p:cNvPr id="1162" name="Elipse 1161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3" name="CuadroTexto 1162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11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4" name="Grupo 1163"/>
            <p:cNvGrpSpPr/>
            <p:nvPr/>
          </p:nvGrpSpPr>
          <p:grpSpPr>
            <a:xfrm>
              <a:off x="4168871" y="2957603"/>
              <a:ext cx="363946" cy="253916"/>
              <a:chOff x="8598177" y="2629598"/>
              <a:chExt cx="363946" cy="253916"/>
            </a:xfrm>
          </p:grpSpPr>
          <p:sp>
            <p:nvSpPr>
              <p:cNvPr id="1165" name="Elipse 1164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6" name="CuadroTexto 1165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12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67" name="Grupo 1166"/>
            <p:cNvGrpSpPr/>
            <p:nvPr/>
          </p:nvGrpSpPr>
          <p:grpSpPr>
            <a:xfrm>
              <a:off x="6590713" y="3887250"/>
              <a:ext cx="363946" cy="253916"/>
              <a:chOff x="8598177" y="2629598"/>
              <a:chExt cx="363946" cy="253916"/>
            </a:xfrm>
          </p:grpSpPr>
          <p:sp>
            <p:nvSpPr>
              <p:cNvPr id="1168" name="Elipse 1167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69" name="CuadroTexto 1168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13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70" name="Grupo 1169"/>
            <p:cNvGrpSpPr/>
            <p:nvPr/>
          </p:nvGrpSpPr>
          <p:grpSpPr>
            <a:xfrm>
              <a:off x="7883612" y="4561015"/>
              <a:ext cx="363946" cy="253916"/>
              <a:chOff x="8598177" y="2629598"/>
              <a:chExt cx="363946" cy="253916"/>
            </a:xfrm>
          </p:grpSpPr>
          <p:sp>
            <p:nvSpPr>
              <p:cNvPr id="1171" name="Elipse 1170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72" name="CuadroTexto 1171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14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2288" name="Conector recto de flecha 2287"/>
            <p:cNvCxnSpPr>
              <a:endCxn id="2257" idx="36"/>
            </p:cNvCxnSpPr>
            <p:nvPr/>
          </p:nvCxnSpPr>
          <p:spPr>
            <a:xfrm flipH="1">
              <a:off x="7734902" y="3873704"/>
              <a:ext cx="75254" cy="19054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289" name="Elipse 2288"/>
            <p:cNvSpPr/>
            <p:nvPr/>
          </p:nvSpPr>
          <p:spPr>
            <a:xfrm rot="20962597">
              <a:off x="7920637" y="4131669"/>
              <a:ext cx="132511" cy="306454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cxnSp>
          <p:nvCxnSpPr>
            <p:cNvPr id="2290" name="Conector recto de flecha 2289"/>
            <p:cNvCxnSpPr>
              <a:stCxn id="2257" idx="29"/>
            </p:cNvCxnSpPr>
            <p:nvPr/>
          </p:nvCxnSpPr>
          <p:spPr>
            <a:xfrm>
              <a:off x="7578392" y="3947922"/>
              <a:ext cx="88771" cy="14968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1" name="Conector recto de flecha 2290"/>
            <p:cNvCxnSpPr/>
            <p:nvPr/>
          </p:nvCxnSpPr>
          <p:spPr>
            <a:xfrm flipH="1">
              <a:off x="6598228" y="3503008"/>
              <a:ext cx="180888" cy="122895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2" name="Conector recto de flecha 2291"/>
            <p:cNvCxnSpPr>
              <a:stCxn id="2201" idx="42"/>
            </p:cNvCxnSpPr>
            <p:nvPr/>
          </p:nvCxnSpPr>
          <p:spPr>
            <a:xfrm>
              <a:off x="6411159" y="3394368"/>
              <a:ext cx="66297" cy="16862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3" name="Conector recto de flecha 2292"/>
            <p:cNvCxnSpPr/>
            <p:nvPr/>
          </p:nvCxnSpPr>
          <p:spPr>
            <a:xfrm flipV="1">
              <a:off x="6039154" y="3761570"/>
              <a:ext cx="155508" cy="76047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4" name="Conector recto de flecha 2293"/>
            <p:cNvCxnSpPr/>
            <p:nvPr/>
          </p:nvCxnSpPr>
          <p:spPr>
            <a:xfrm>
              <a:off x="6059077" y="3576507"/>
              <a:ext cx="190421" cy="2761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5" name="Conector recto de flecha 2294"/>
            <p:cNvCxnSpPr/>
            <p:nvPr/>
          </p:nvCxnSpPr>
          <p:spPr>
            <a:xfrm flipV="1">
              <a:off x="6491854" y="3788036"/>
              <a:ext cx="155508" cy="76047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7" name="Conector recto de flecha 2296"/>
            <p:cNvCxnSpPr>
              <a:stCxn id="2197" idx="22"/>
            </p:cNvCxnSpPr>
            <p:nvPr/>
          </p:nvCxnSpPr>
          <p:spPr>
            <a:xfrm flipH="1">
              <a:off x="6524061" y="3420468"/>
              <a:ext cx="87242" cy="151472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73" name="Rectángulo 1172"/>
          <p:cNvSpPr/>
          <p:nvPr/>
        </p:nvSpPr>
        <p:spPr>
          <a:xfrm>
            <a:off x="1086976" y="5989651"/>
            <a:ext cx="385874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Base; 32786 </a:t>
            </a:r>
            <a:r>
              <a:rPr lang="es-PE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Female base: 16028</a:t>
            </a:r>
            <a:r>
              <a:rPr lang="en-US" sz="1100" dirty="0"/>
              <a:t>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cases</a:t>
            </a:r>
          </a:p>
        </p:txBody>
      </p:sp>
      <p:sp>
        <p:nvSpPr>
          <p:cNvPr id="1174" name="Rectángulo 1173"/>
          <p:cNvSpPr/>
          <p:nvPr/>
        </p:nvSpPr>
        <p:spPr>
          <a:xfrm>
            <a:off x="3042729" y="846432"/>
            <a:ext cx="61907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PE" sz="1200" b="1" dirty="0">
                <a:solidFill>
                  <a:prstClr val="black"/>
                </a:solidFill>
              </a:rPr>
              <a:t>2021</a:t>
            </a:r>
            <a:endParaRPr lang="es-PE" dirty="0"/>
          </a:p>
        </p:txBody>
      </p:sp>
      <p:sp>
        <p:nvSpPr>
          <p:cNvPr id="1175" name="Rectángulo 1174"/>
          <p:cNvSpPr/>
          <p:nvPr/>
        </p:nvSpPr>
        <p:spPr>
          <a:xfrm>
            <a:off x="3243970" y="1208056"/>
            <a:ext cx="453970" cy="533684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80000"/>
              </a:lnSpc>
            </a:pPr>
            <a:r>
              <a:rPr lang="es-PE" sz="1200" b="1" dirty="0">
                <a:solidFill>
                  <a:srgbClr val="E0861A"/>
                </a:solidFill>
              </a:rPr>
              <a:t>99%</a:t>
            </a:r>
            <a:endParaRPr lang="es-ES" sz="1400" b="1" dirty="0">
              <a:solidFill>
                <a:srgbClr val="E0861A"/>
              </a:solidFill>
            </a:endParaRPr>
          </a:p>
          <a:p>
            <a:pPr>
              <a:lnSpc>
                <a:spcPct val="180000"/>
              </a:lnSpc>
            </a:pPr>
            <a:endParaRPr lang="es-ES" sz="1200" b="1" dirty="0">
              <a:solidFill>
                <a:srgbClr val="E0861A"/>
              </a:solidFill>
            </a:endParaRPr>
          </a:p>
          <a:p>
            <a:pPr>
              <a:lnSpc>
                <a:spcPct val="180000"/>
              </a:lnSpc>
            </a:pPr>
            <a:r>
              <a:rPr lang="es-ES" sz="1200" b="1" dirty="0">
                <a:solidFill>
                  <a:srgbClr val="E0861A"/>
                </a:solidFill>
              </a:rPr>
              <a:t>99%</a:t>
            </a:r>
          </a:p>
          <a:p>
            <a:pPr>
              <a:lnSpc>
                <a:spcPct val="180000"/>
              </a:lnSpc>
            </a:pPr>
            <a:r>
              <a:rPr lang="es-ES" sz="1200" b="1" dirty="0">
                <a:solidFill>
                  <a:srgbClr val="E0861A"/>
                </a:solidFill>
              </a:rPr>
              <a:t>89%</a:t>
            </a:r>
          </a:p>
          <a:p>
            <a:pPr>
              <a:lnSpc>
                <a:spcPct val="180000"/>
              </a:lnSpc>
            </a:pPr>
            <a:endParaRPr lang="es-ES" sz="1200" b="1" dirty="0">
              <a:solidFill>
                <a:srgbClr val="E0861A"/>
              </a:solidFill>
            </a:endParaRPr>
          </a:p>
          <a:p>
            <a:pPr>
              <a:lnSpc>
                <a:spcPct val="180000"/>
              </a:lnSpc>
            </a:pPr>
            <a:endParaRPr lang="es-ES" sz="1200" b="1" dirty="0">
              <a:solidFill>
                <a:srgbClr val="E0861A"/>
              </a:solidFill>
            </a:endParaRPr>
          </a:p>
          <a:p>
            <a:pPr>
              <a:lnSpc>
                <a:spcPct val="180000"/>
              </a:lnSpc>
            </a:pPr>
            <a:r>
              <a:rPr lang="es-ES" sz="1200" b="1" dirty="0">
                <a:solidFill>
                  <a:srgbClr val="E0861A"/>
                </a:solidFill>
              </a:rPr>
              <a:t>98%</a:t>
            </a:r>
          </a:p>
          <a:p>
            <a:pPr>
              <a:lnSpc>
                <a:spcPct val="180000"/>
              </a:lnSpc>
            </a:pPr>
            <a:r>
              <a:rPr lang="es-ES" sz="1200" b="1" dirty="0">
                <a:solidFill>
                  <a:srgbClr val="E0861A"/>
                </a:solidFill>
              </a:rPr>
              <a:t>95%</a:t>
            </a:r>
          </a:p>
          <a:p>
            <a:pPr>
              <a:lnSpc>
                <a:spcPct val="180000"/>
              </a:lnSpc>
            </a:pPr>
            <a:r>
              <a:rPr lang="es-ES" sz="1200" b="1" dirty="0">
                <a:solidFill>
                  <a:srgbClr val="E0861A"/>
                </a:solidFill>
              </a:rPr>
              <a:t>91%</a:t>
            </a:r>
          </a:p>
          <a:p>
            <a:pPr>
              <a:lnSpc>
                <a:spcPct val="180000"/>
              </a:lnSpc>
            </a:pPr>
            <a:endParaRPr lang="es-ES" sz="1200" b="1" dirty="0">
              <a:solidFill>
                <a:srgbClr val="E0861A"/>
              </a:solidFill>
            </a:endParaRPr>
          </a:p>
          <a:p>
            <a:pPr>
              <a:lnSpc>
                <a:spcPct val="180000"/>
              </a:lnSpc>
            </a:pPr>
            <a:r>
              <a:rPr lang="es-ES" sz="1200" b="1" dirty="0">
                <a:solidFill>
                  <a:srgbClr val="E0861A"/>
                </a:solidFill>
              </a:rPr>
              <a:t>89%</a:t>
            </a:r>
          </a:p>
          <a:p>
            <a:pPr>
              <a:lnSpc>
                <a:spcPct val="180000"/>
              </a:lnSpc>
            </a:pPr>
            <a:r>
              <a:rPr lang="es-ES" sz="1200" b="1" dirty="0">
                <a:solidFill>
                  <a:srgbClr val="E0861A"/>
                </a:solidFill>
              </a:rPr>
              <a:t>92%</a:t>
            </a:r>
          </a:p>
          <a:p>
            <a:pPr>
              <a:lnSpc>
                <a:spcPct val="180000"/>
              </a:lnSpc>
            </a:pPr>
            <a:r>
              <a:rPr lang="es-ES" sz="1200" b="1" dirty="0">
                <a:solidFill>
                  <a:srgbClr val="E0861A"/>
                </a:solidFill>
              </a:rPr>
              <a:t>0%</a:t>
            </a:r>
          </a:p>
          <a:p>
            <a:pPr>
              <a:lnSpc>
                <a:spcPct val="180000"/>
              </a:lnSpc>
            </a:pPr>
            <a:r>
              <a:rPr lang="es-ES" sz="1200" b="1" dirty="0">
                <a:solidFill>
                  <a:srgbClr val="E0861A"/>
                </a:solidFill>
              </a:rPr>
              <a:t>98%</a:t>
            </a:r>
          </a:p>
          <a:p>
            <a:pPr>
              <a:lnSpc>
                <a:spcPct val="160000"/>
              </a:lnSpc>
            </a:pPr>
            <a:endParaRPr lang="es-ES" sz="1200" b="1" dirty="0">
              <a:solidFill>
                <a:srgbClr val="EF4130"/>
              </a:solidFill>
            </a:endParaRPr>
          </a:p>
          <a:p>
            <a:pPr>
              <a:lnSpc>
                <a:spcPct val="160000"/>
              </a:lnSpc>
            </a:pPr>
            <a:endParaRPr lang="es-PE" sz="1200" b="1" dirty="0">
              <a:solidFill>
                <a:srgbClr val="EF4130"/>
              </a:solidFill>
            </a:endParaRPr>
          </a:p>
        </p:txBody>
      </p:sp>
      <p:sp>
        <p:nvSpPr>
          <p:cNvPr id="1178" name="Estrella de 5 puntas 1177"/>
          <p:cNvSpPr/>
          <p:nvPr/>
        </p:nvSpPr>
        <p:spPr>
          <a:xfrm>
            <a:off x="5462385" y="6093296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180" name="CuadroTexto 1179"/>
          <p:cNvSpPr txBox="1"/>
          <p:nvPr/>
        </p:nvSpPr>
        <p:spPr>
          <a:xfrm>
            <a:off x="5508104" y="6021288"/>
            <a:ext cx="127173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8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No data </a:t>
            </a:r>
            <a:r>
              <a:rPr lang="es-ES" sz="8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available</a:t>
            </a:r>
            <a:endParaRPr lang="es-PE" sz="8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96" name="Estrella de 5 puntas 2295"/>
          <p:cNvSpPr/>
          <p:nvPr/>
        </p:nvSpPr>
        <p:spPr>
          <a:xfrm>
            <a:off x="3448261" y="4359500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98" name="Estrella de 5 puntas 2297"/>
          <p:cNvSpPr/>
          <p:nvPr/>
        </p:nvSpPr>
        <p:spPr>
          <a:xfrm>
            <a:off x="3398641" y="3053658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99" name="Estrella de 5 puntas 2298"/>
          <p:cNvSpPr/>
          <p:nvPr/>
        </p:nvSpPr>
        <p:spPr>
          <a:xfrm>
            <a:off x="3393073" y="2710091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300" name="Estrella de 5 puntas 2299"/>
          <p:cNvSpPr/>
          <p:nvPr/>
        </p:nvSpPr>
        <p:spPr>
          <a:xfrm>
            <a:off x="3415003" y="1700628"/>
            <a:ext cx="45719" cy="45719"/>
          </a:xfrm>
          <a:prstGeom prst="star5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230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3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339752" y="692696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78806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Vector gratuito ilustración de concepto andar en la ciudad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31" t="5438" r="3388" b="5728"/>
          <a:stretch/>
        </p:blipFill>
        <p:spPr bwMode="auto">
          <a:xfrm>
            <a:off x="755576" y="1391931"/>
            <a:ext cx="5616624" cy="36212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5 CuadroTexto"/>
          <p:cNvSpPr txBox="1"/>
          <p:nvPr/>
        </p:nvSpPr>
        <p:spPr>
          <a:xfrm>
            <a:off x="6660232" y="4149080"/>
            <a:ext cx="211119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AR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 light (Títulos)"/>
              </a:rPr>
              <a:t>Safety</a:t>
            </a:r>
          </a:p>
        </p:txBody>
      </p:sp>
    </p:spTree>
    <p:extLst>
      <p:ext uri="{BB962C8B-B14F-4D97-AF65-F5344CB8AC3E}">
        <p14:creationId xmlns:p14="http://schemas.microsoft.com/office/powerpoint/2010/main" val="1315279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556594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Safe/ confidence walking alone at night in their neighborhood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4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Q10.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Do you feel safe/confident walking alone at night in your neighborhood?</a:t>
            </a:r>
            <a:endParaRPr lang="en-US" sz="1100" dirty="0"/>
          </a:p>
        </p:txBody>
      </p:sp>
      <p:sp>
        <p:nvSpPr>
          <p:cNvPr id="5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6" name="Rectángulo 5"/>
          <p:cNvSpPr/>
          <p:nvPr/>
        </p:nvSpPr>
        <p:spPr>
          <a:xfrm>
            <a:off x="964851" y="5958274"/>
            <a:ext cx="237757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Base: 33866 </a:t>
            </a:r>
            <a:r>
              <a:rPr lang="es-PE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cases.</a:t>
            </a:r>
            <a:endParaRPr lang="en-US" sz="1100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8" name="14 Gráfico"/>
          <p:cNvGraphicFramePr/>
          <p:nvPr>
            <p:extLst>
              <p:ext uri="{D42A27DB-BD31-4B8C-83A1-F6EECF244321}">
                <p14:modId xmlns:p14="http://schemas.microsoft.com/office/powerpoint/2010/main" val="3455565287"/>
              </p:ext>
            </p:extLst>
          </p:nvPr>
        </p:nvGraphicFramePr>
        <p:xfrm>
          <a:off x="-5468" y="1840069"/>
          <a:ext cx="3303586" cy="2771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569045" y="1268760"/>
            <a:ext cx="178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Total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grpSp>
        <p:nvGrpSpPr>
          <p:cNvPr id="12" name="41 Grupo"/>
          <p:cNvGrpSpPr/>
          <p:nvPr/>
        </p:nvGrpSpPr>
        <p:grpSpPr>
          <a:xfrm>
            <a:off x="827584" y="1560867"/>
            <a:ext cx="3372278" cy="276999"/>
            <a:chOff x="4264364" y="905796"/>
            <a:chExt cx="1863360" cy="276999"/>
          </a:xfrm>
        </p:grpSpPr>
        <p:sp>
          <p:nvSpPr>
            <p:cNvPr id="13" name="42 Rectángulo"/>
            <p:cNvSpPr/>
            <p:nvPr/>
          </p:nvSpPr>
          <p:spPr>
            <a:xfrm>
              <a:off x="4325890" y="905796"/>
              <a:ext cx="180183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PE" sz="1200" dirty="0">
                  <a:latin typeface="Calibri Light" panose="020F0302020204030204" pitchFamily="34" charset="0"/>
                </a:rPr>
                <a:t>YES</a:t>
              </a:r>
            </a:p>
          </p:txBody>
        </p:sp>
        <p:sp>
          <p:nvSpPr>
            <p:cNvPr id="14" name="43 Rectángulo"/>
            <p:cNvSpPr/>
            <p:nvPr/>
          </p:nvSpPr>
          <p:spPr>
            <a:xfrm>
              <a:off x="4264364" y="973729"/>
              <a:ext cx="84424" cy="132179"/>
            </a:xfrm>
            <a:prstGeom prst="rect">
              <a:avLst/>
            </a:prstGeom>
            <a:solidFill>
              <a:srgbClr val="1E7DAD"/>
            </a:solidFill>
            <a:ln>
              <a:solidFill>
                <a:srgbClr val="1E7DA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20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15" name="44 Grupo"/>
          <p:cNvGrpSpPr/>
          <p:nvPr/>
        </p:nvGrpSpPr>
        <p:grpSpPr>
          <a:xfrm>
            <a:off x="1408559" y="1556792"/>
            <a:ext cx="495336" cy="276999"/>
            <a:chOff x="7694397" y="1124744"/>
            <a:chExt cx="495336" cy="276999"/>
          </a:xfrm>
        </p:grpSpPr>
        <p:sp>
          <p:nvSpPr>
            <p:cNvPr id="16" name="45 Rectángulo"/>
            <p:cNvSpPr/>
            <p:nvPr/>
          </p:nvSpPr>
          <p:spPr>
            <a:xfrm>
              <a:off x="7806295" y="1124744"/>
              <a:ext cx="38343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PE" sz="1200" dirty="0">
                  <a:latin typeface="Calibri Light" panose="020F0302020204030204" pitchFamily="34" charset="0"/>
                </a:rPr>
                <a:t>NO</a:t>
              </a:r>
            </a:p>
          </p:txBody>
        </p:sp>
        <p:sp>
          <p:nvSpPr>
            <p:cNvPr id="17" name="46 Rectángulo"/>
            <p:cNvSpPr/>
            <p:nvPr/>
          </p:nvSpPr>
          <p:spPr>
            <a:xfrm>
              <a:off x="7694397" y="1232768"/>
              <a:ext cx="108000" cy="108000"/>
            </a:xfrm>
            <a:prstGeom prst="rect">
              <a:avLst/>
            </a:prstGeom>
            <a:solidFill>
              <a:srgbClr val="EF413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20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19" name="47 Grupo"/>
          <p:cNvGrpSpPr/>
          <p:nvPr/>
        </p:nvGrpSpPr>
        <p:grpSpPr>
          <a:xfrm>
            <a:off x="2128639" y="1556792"/>
            <a:ext cx="466482" cy="276999"/>
            <a:chOff x="7694397" y="1124744"/>
            <a:chExt cx="466482" cy="276999"/>
          </a:xfrm>
        </p:grpSpPr>
        <p:sp>
          <p:nvSpPr>
            <p:cNvPr id="20" name="48 Rectángulo"/>
            <p:cNvSpPr/>
            <p:nvPr/>
          </p:nvSpPr>
          <p:spPr>
            <a:xfrm>
              <a:off x="7806295" y="1124744"/>
              <a:ext cx="35458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PE" sz="1200" dirty="0">
                  <a:latin typeface="Calibri Light" panose="020F0302020204030204" pitchFamily="34" charset="0"/>
                </a:rPr>
                <a:t>DK</a:t>
              </a:r>
            </a:p>
          </p:txBody>
        </p:sp>
        <p:sp>
          <p:nvSpPr>
            <p:cNvPr id="21" name="49 Rectángulo"/>
            <p:cNvSpPr/>
            <p:nvPr/>
          </p:nvSpPr>
          <p:spPr>
            <a:xfrm>
              <a:off x="7694397" y="1232768"/>
              <a:ext cx="108000" cy="108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 sz="1200">
                <a:latin typeface="Calibri Light" panose="020F0302020204030204" pitchFamily="34" charset="0"/>
              </a:endParaRPr>
            </a:p>
          </p:txBody>
        </p:sp>
      </p:grpSp>
      <p:sp>
        <p:nvSpPr>
          <p:cNvPr id="22" name="Freeform 6"/>
          <p:cNvSpPr/>
          <p:nvPr/>
        </p:nvSpPr>
        <p:spPr>
          <a:xfrm>
            <a:off x="6279115" y="1362954"/>
            <a:ext cx="885173" cy="1830280"/>
          </a:xfrm>
          <a:custGeom>
            <a:avLst/>
            <a:gdLst>
              <a:gd name="connsiteX0" fmla="*/ 727461 w 1828800"/>
              <a:gd name="connsiteY0" fmla="*/ 959420 h 3781425"/>
              <a:gd name="connsiteX1" fmla="*/ 668427 w 1828800"/>
              <a:gd name="connsiteY1" fmla="*/ 969259 h 3781425"/>
              <a:gd name="connsiteX2" fmla="*/ 612673 w 1828800"/>
              <a:gd name="connsiteY2" fmla="*/ 988935 h 3781425"/>
              <a:gd name="connsiteX3" fmla="*/ 563479 w 1828800"/>
              <a:gd name="connsiteY3" fmla="*/ 1021730 h 3781425"/>
              <a:gd name="connsiteX4" fmla="*/ 520844 w 1828800"/>
              <a:gd name="connsiteY4" fmla="*/ 1064363 h 3781425"/>
              <a:gd name="connsiteX5" fmla="*/ 484768 w 1828800"/>
              <a:gd name="connsiteY5" fmla="*/ 1113555 h 3781425"/>
              <a:gd name="connsiteX6" fmla="*/ 461810 w 1828800"/>
              <a:gd name="connsiteY6" fmla="*/ 1159468 h 3781425"/>
              <a:gd name="connsiteX7" fmla="*/ 248634 w 1828800"/>
              <a:gd name="connsiteY7" fmla="*/ 1871112 h 3781425"/>
              <a:gd name="connsiteX8" fmla="*/ 242074 w 1828800"/>
              <a:gd name="connsiteY8" fmla="*/ 1913745 h 3781425"/>
              <a:gd name="connsiteX9" fmla="*/ 245354 w 1828800"/>
              <a:gd name="connsiteY9" fmla="*/ 1956378 h 3781425"/>
              <a:gd name="connsiteX10" fmla="*/ 268311 w 1828800"/>
              <a:gd name="connsiteY10" fmla="*/ 1985893 h 3781425"/>
              <a:gd name="connsiteX11" fmla="*/ 297828 w 1828800"/>
              <a:gd name="connsiteY11" fmla="*/ 2008849 h 3781425"/>
              <a:gd name="connsiteX12" fmla="*/ 327345 w 1828800"/>
              <a:gd name="connsiteY12" fmla="*/ 2015408 h 3781425"/>
              <a:gd name="connsiteX13" fmla="*/ 369980 w 1828800"/>
              <a:gd name="connsiteY13" fmla="*/ 2015408 h 3781425"/>
              <a:gd name="connsiteX14" fmla="*/ 402777 w 1828800"/>
              <a:gd name="connsiteY14" fmla="*/ 1992452 h 3781425"/>
              <a:gd name="connsiteX15" fmla="*/ 432293 w 1828800"/>
              <a:gd name="connsiteY15" fmla="*/ 1956378 h 3781425"/>
              <a:gd name="connsiteX16" fmla="*/ 622512 w 1828800"/>
              <a:gd name="connsiteY16" fmla="*/ 1300485 h 3781425"/>
              <a:gd name="connsiteX17" fmla="*/ 674987 w 1828800"/>
              <a:gd name="connsiteY17" fmla="*/ 1300485 h 3781425"/>
              <a:gd name="connsiteX18" fmla="*/ 356862 w 1828800"/>
              <a:gd name="connsiteY18" fmla="*/ 2415503 h 3781425"/>
              <a:gd name="connsiteX19" fmla="*/ 658588 w 1828800"/>
              <a:gd name="connsiteY19" fmla="*/ 2415503 h 3781425"/>
              <a:gd name="connsiteX20" fmla="*/ 658588 w 1828800"/>
              <a:gd name="connsiteY20" fmla="*/ 3291120 h 3781425"/>
              <a:gd name="connsiteX21" fmla="*/ 674987 w 1828800"/>
              <a:gd name="connsiteY21" fmla="*/ 3333753 h 3781425"/>
              <a:gd name="connsiteX22" fmla="*/ 704503 w 1828800"/>
              <a:gd name="connsiteY22" fmla="*/ 3356709 h 3781425"/>
              <a:gd name="connsiteX23" fmla="*/ 740579 w 1828800"/>
              <a:gd name="connsiteY23" fmla="*/ 3369827 h 3781425"/>
              <a:gd name="connsiteX24" fmla="*/ 786494 w 1828800"/>
              <a:gd name="connsiteY24" fmla="*/ 3369827 h 3781425"/>
              <a:gd name="connsiteX25" fmla="*/ 825850 w 1828800"/>
              <a:gd name="connsiteY25" fmla="*/ 3359989 h 3781425"/>
              <a:gd name="connsiteX26" fmla="*/ 852087 w 1828800"/>
              <a:gd name="connsiteY26" fmla="*/ 3337032 h 3781425"/>
              <a:gd name="connsiteX27" fmla="*/ 871765 w 1828800"/>
              <a:gd name="connsiteY27" fmla="*/ 3310797 h 3781425"/>
              <a:gd name="connsiteX28" fmla="*/ 878324 w 1828800"/>
              <a:gd name="connsiteY28" fmla="*/ 3274723 h 3781425"/>
              <a:gd name="connsiteX29" fmla="*/ 878324 w 1828800"/>
              <a:gd name="connsiteY29" fmla="*/ 2415503 h 3781425"/>
              <a:gd name="connsiteX30" fmla="*/ 947197 w 1828800"/>
              <a:gd name="connsiteY30" fmla="*/ 2415503 h 3781425"/>
              <a:gd name="connsiteX31" fmla="*/ 947197 w 1828800"/>
              <a:gd name="connsiteY31" fmla="*/ 3264884 h 3781425"/>
              <a:gd name="connsiteX32" fmla="*/ 953756 w 1828800"/>
              <a:gd name="connsiteY32" fmla="*/ 3310797 h 3781425"/>
              <a:gd name="connsiteX33" fmla="*/ 970154 w 1828800"/>
              <a:gd name="connsiteY33" fmla="*/ 3340312 h 3781425"/>
              <a:gd name="connsiteX34" fmla="*/ 1002950 w 1828800"/>
              <a:gd name="connsiteY34" fmla="*/ 3359989 h 3781425"/>
              <a:gd name="connsiteX35" fmla="*/ 1032467 w 1828800"/>
              <a:gd name="connsiteY35" fmla="*/ 3369827 h 3781425"/>
              <a:gd name="connsiteX36" fmla="*/ 1088221 w 1828800"/>
              <a:gd name="connsiteY36" fmla="*/ 3369827 h 3781425"/>
              <a:gd name="connsiteX37" fmla="*/ 1127577 w 1828800"/>
              <a:gd name="connsiteY37" fmla="*/ 3353430 h 3781425"/>
              <a:gd name="connsiteX38" fmla="*/ 1150534 w 1828800"/>
              <a:gd name="connsiteY38" fmla="*/ 3327194 h 3781425"/>
              <a:gd name="connsiteX39" fmla="*/ 1166932 w 1828800"/>
              <a:gd name="connsiteY39" fmla="*/ 3291120 h 3781425"/>
              <a:gd name="connsiteX40" fmla="*/ 1170212 w 1828800"/>
              <a:gd name="connsiteY40" fmla="*/ 3264884 h 3781425"/>
              <a:gd name="connsiteX41" fmla="*/ 1170212 w 1828800"/>
              <a:gd name="connsiteY41" fmla="*/ 2415503 h 3781425"/>
              <a:gd name="connsiteX42" fmla="*/ 1471939 w 1828800"/>
              <a:gd name="connsiteY42" fmla="*/ 2415503 h 3781425"/>
              <a:gd name="connsiteX43" fmla="*/ 1147255 w 1828800"/>
              <a:gd name="connsiteY43" fmla="*/ 1300485 h 3781425"/>
              <a:gd name="connsiteX44" fmla="*/ 1203008 w 1828800"/>
              <a:gd name="connsiteY44" fmla="*/ 1300485 h 3781425"/>
              <a:gd name="connsiteX45" fmla="*/ 1396507 w 1828800"/>
              <a:gd name="connsiteY45" fmla="*/ 1956378 h 3781425"/>
              <a:gd name="connsiteX46" fmla="*/ 1419465 w 1828800"/>
              <a:gd name="connsiteY46" fmla="*/ 1989172 h 3781425"/>
              <a:gd name="connsiteX47" fmla="*/ 1455541 w 1828800"/>
              <a:gd name="connsiteY47" fmla="*/ 2012129 h 3781425"/>
              <a:gd name="connsiteX48" fmla="*/ 1488337 w 1828800"/>
              <a:gd name="connsiteY48" fmla="*/ 2018687 h 3781425"/>
              <a:gd name="connsiteX49" fmla="*/ 1527693 w 1828800"/>
              <a:gd name="connsiteY49" fmla="*/ 2015408 h 3781425"/>
              <a:gd name="connsiteX50" fmla="*/ 1557209 w 1828800"/>
              <a:gd name="connsiteY50" fmla="*/ 1992452 h 3781425"/>
              <a:gd name="connsiteX51" fmla="*/ 1576887 w 1828800"/>
              <a:gd name="connsiteY51" fmla="*/ 1959657 h 3781425"/>
              <a:gd name="connsiteX52" fmla="*/ 1586726 w 1828800"/>
              <a:gd name="connsiteY52" fmla="*/ 1923583 h 3781425"/>
              <a:gd name="connsiteX53" fmla="*/ 1586726 w 1828800"/>
              <a:gd name="connsiteY53" fmla="*/ 1887509 h 3781425"/>
              <a:gd name="connsiteX54" fmla="*/ 1393227 w 1828800"/>
              <a:gd name="connsiteY54" fmla="*/ 1231616 h 3781425"/>
              <a:gd name="connsiteX55" fmla="*/ 1370270 w 1828800"/>
              <a:gd name="connsiteY55" fmla="*/ 1159468 h 3781425"/>
              <a:gd name="connsiteX56" fmla="*/ 1344033 w 1828800"/>
              <a:gd name="connsiteY56" fmla="*/ 1110276 h 3781425"/>
              <a:gd name="connsiteX57" fmla="*/ 1301398 w 1828800"/>
              <a:gd name="connsiteY57" fmla="*/ 1057804 h 3781425"/>
              <a:gd name="connsiteX58" fmla="*/ 1268601 w 1828800"/>
              <a:gd name="connsiteY58" fmla="*/ 1028289 h 3781425"/>
              <a:gd name="connsiteX59" fmla="*/ 1216127 w 1828800"/>
              <a:gd name="connsiteY59" fmla="*/ 992215 h 3781425"/>
              <a:gd name="connsiteX60" fmla="*/ 1166932 w 1828800"/>
              <a:gd name="connsiteY60" fmla="*/ 972538 h 3781425"/>
              <a:gd name="connsiteX61" fmla="*/ 1124297 w 1828800"/>
              <a:gd name="connsiteY61" fmla="*/ 959420 h 3781425"/>
              <a:gd name="connsiteX62" fmla="*/ 909415 w 1828800"/>
              <a:gd name="connsiteY62" fmla="*/ 411597 h 3781425"/>
              <a:gd name="connsiteX63" fmla="*/ 670366 w 1828800"/>
              <a:gd name="connsiteY63" fmla="*/ 644053 h 3781425"/>
              <a:gd name="connsiteX64" fmla="*/ 909415 w 1828800"/>
              <a:gd name="connsiteY64" fmla="*/ 879737 h 3781425"/>
              <a:gd name="connsiteX65" fmla="*/ 1148463 w 1828800"/>
              <a:gd name="connsiteY65" fmla="*/ 644053 h 3781425"/>
              <a:gd name="connsiteX66" fmla="*/ 1078741 w 1828800"/>
              <a:gd name="connsiteY66" fmla="*/ 479396 h 3781425"/>
              <a:gd name="connsiteX67" fmla="*/ 909415 w 1828800"/>
              <a:gd name="connsiteY67" fmla="*/ 411597 h 3781425"/>
              <a:gd name="connsiteX68" fmla="*/ 0 w 1828800"/>
              <a:gd name="connsiteY68" fmla="*/ 0 h 3781425"/>
              <a:gd name="connsiteX69" fmla="*/ 1828800 w 1828800"/>
              <a:gd name="connsiteY69" fmla="*/ 0 h 3781425"/>
              <a:gd name="connsiteX70" fmla="*/ 1828800 w 1828800"/>
              <a:gd name="connsiteY70" fmla="*/ 3781425 h 3781425"/>
              <a:gd name="connsiteX71" fmla="*/ 0 w 1828800"/>
              <a:gd name="connsiteY71" fmla="*/ 3781425 h 3781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828800" h="3781425">
                <a:moveTo>
                  <a:pt x="727461" y="959420"/>
                </a:moveTo>
                <a:lnTo>
                  <a:pt x="668427" y="969259"/>
                </a:lnTo>
                <a:lnTo>
                  <a:pt x="612673" y="988935"/>
                </a:lnTo>
                <a:lnTo>
                  <a:pt x="563479" y="1021730"/>
                </a:lnTo>
                <a:lnTo>
                  <a:pt x="520844" y="1064363"/>
                </a:lnTo>
                <a:lnTo>
                  <a:pt x="484768" y="1113555"/>
                </a:lnTo>
                <a:lnTo>
                  <a:pt x="461810" y="1159468"/>
                </a:lnTo>
                <a:lnTo>
                  <a:pt x="248634" y="1871112"/>
                </a:lnTo>
                <a:lnTo>
                  <a:pt x="242074" y="1913745"/>
                </a:lnTo>
                <a:lnTo>
                  <a:pt x="245354" y="1956378"/>
                </a:lnTo>
                <a:lnTo>
                  <a:pt x="268311" y="1985893"/>
                </a:lnTo>
                <a:lnTo>
                  <a:pt x="297828" y="2008849"/>
                </a:lnTo>
                <a:lnTo>
                  <a:pt x="327345" y="2015408"/>
                </a:lnTo>
                <a:lnTo>
                  <a:pt x="369980" y="2015408"/>
                </a:lnTo>
                <a:lnTo>
                  <a:pt x="402777" y="1992452"/>
                </a:lnTo>
                <a:lnTo>
                  <a:pt x="432293" y="1956378"/>
                </a:lnTo>
                <a:lnTo>
                  <a:pt x="622512" y="1300485"/>
                </a:lnTo>
                <a:lnTo>
                  <a:pt x="674987" y="1300485"/>
                </a:lnTo>
                <a:lnTo>
                  <a:pt x="356862" y="2415503"/>
                </a:lnTo>
                <a:lnTo>
                  <a:pt x="658588" y="2415503"/>
                </a:lnTo>
                <a:lnTo>
                  <a:pt x="658588" y="3291120"/>
                </a:lnTo>
                <a:lnTo>
                  <a:pt x="674987" y="3333753"/>
                </a:lnTo>
                <a:lnTo>
                  <a:pt x="704503" y="3356709"/>
                </a:lnTo>
                <a:lnTo>
                  <a:pt x="740579" y="3369827"/>
                </a:lnTo>
                <a:lnTo>
                  <a:pt x="786494" y="3369827"/>
                </a:lnTo>
                <a:lnTo>
                  <a:pt x="825850" y="3359989"/>
                </a:lnTo>
                <a:lnTo>
                  <a:pt x="852087" y="3337032"/>
                </a:lnTo>
                <a:lnTo>
                  <a:pt x="871765" y="3310797"/>
                </a:lnTo>
                <a:lnTo>
                  <a:pt x="878324" y="3274723"/>
                </a:lnTo>
                <a:lnTo>
                  <a:pt x="878324" y="2415503"/>
                </a:lnTo>
                <a:lnTo>
                  <a:pt x="947197" y="2415503"/>
                </a:lnTo>
                <a:lnTo>
                  <a:pt x="947197" y="3264884"/>
                </a:lnTo>
                <a:lnTo>
                  <a:pt x="953756" y="3310797"/>
                </a:lnTo>
                <a:lnTo>
                  <a:pt x="970154" y="3340312"/>
                </a:lnTo>
                <a:lnTo>
                  <a:pt x="1002950" y="3359989"/>
                </a:lnTo>
                <a:lnTo>
                  <a:pt x="1032467" y="3369827"/>
                </a:lnTo>
                <a:lnTo>
                  <a:pt x="1088221" y="3369827"/>
                </a:lnTo>
                <a:lnTo>
                  <a:pt x="1127577" y="3353430"/>
                </a:lnTo>
                <a:lnTo>
                  <a:pt x="1150534" y="3327194"/>
                </a:lnTo>
                <a:lnTo>
                  <a:pt x="1166932" y="3291120"/>
                </a:lnTo>
                <a:lnTo>
                  <a:pt x="1170212" y="3264884"/>
                </a:lnTo>
                <a:lnTo>
                  <a:pt x="1170212" y="2415503"/>
                </a:lnTo>
                <a:lnTo>
                  <a:pt x="1471939" y="2415503"/>
                </a:lnTo>
                <a:lnTo>
                  <a:pt x="1147255" y="1300485"/>
                </a:lnTo>
                <a:lnTo>
                  <a:pt x="1203008" y="1300485"/>
                </a:lnTo>
                <a:lnTo>
                  <a:pt x="1396507" y="1956378"/>
                </a:lnTo>
                <a:lnTo>
                  <a:pt x="1419465" y="1989172"/>
                </a:lnTo>
                <a:lnTo>
                  <a:pt x="1455541" y="2012129"/>
                </a:lnTo>
                <a:lnTo>
                  <a:pt x="1488337" y="2018687"/>
                </a:lnTo>
                <a:lnTo>
                  <a:pt x="1527693" y="2015408"/>
                </a:lnTo>
                <a:lnTo>
                  <a:pt x="1557209" y="1992452"/>
                </a:lnTo>
                <a:lnTo>
                  <a:pt x="1576887" y="1959657"/>
                </a:lnTo>
                <a:lnTo>
                  <a:pt x="1586726" y="1923583"/>
                </a:lnTo>
                <a:lnTo>
                  <a:pt x="1586726" y="1887509"/>
                </a:lnTo>
                <a:lnTo>
                  <a:pt x="1393227" y="1231616"/>
                </a:lnTo>
                <a:lnTo>
                  <a:pt x="1370270" y="1159468"/>
                </a:lnTo>
                <a:lnTo>
                  <a:pt x="1344033" y="1110276"/>
                </a:lnTo>
                <a:lnTo>
                  <a:pt x="1301398" y="1057804"/>
                </a:lnTo>
                <a:lnTo>
                  <a:pt x="1268601" y="1028289"/>
                </a:lnTo>
                <a:lnTo>
                  <a:pt x="1216127" y="992215"/>
                </a:lnTo>
                <a:lnTo>
                  <a:pt x="1166932" y="972538"/>
                </a:lnTo>
                <a:lnTo>
                  <a:pt x="1124297" y="959420"/>
                </a:lnTo>
                <a:close/>
                <a:moveTo>
                  <a:pt x="909415" y="411597"/>
                </a:moveTo>
                <a:cubicBezTo>
                  <a:pt x="776610" y="411597"/>
                  <a:pt x="670366" y="514911"/>
                  <a:pt x="670366" y="644053"/>
                </a:cubicBezTo>
                <a:cubicBezTo>
                  <a:pt x="670366" y="776423"/>
                  <a:pt x="776610" y="879737"/>
                  <a:pt x="909415" y="879737"/>
                </a:cubicBezTo>
                <a:cubicBezTo>
                  <a:pt x="1038899" y="879737"/>
                  <a:pt x="1148463" y="776423"/>
                  <a:pt x="1148463" y="644053"/>
                </a:cubicBezTo>
                <a:cubicBezTo>
                  <a:pt x="1148463" y="582710"/>
                  <a:pt x="1121902" y="524596"/>
                  <a:pt x="1078741" y="479396"/>
                </a:cubicBezTo>
                <a:cubicBezTo>
                  <a:pt x="1032259" y="434197"/>
                  <a:pt x="972497" y="411597"/>
                  <a:pt x="909415" y="411597"/>
                </a:cubicBezTo>
                <a:close/>
                <a:moveTo>
                  <a:pt x="0" y="0"/>
                </a:moveTo>
                <a:lnTo>
                  <a:pt x="1828800" y="0"/>
                </a:lnTo>
                <a:lnTo>
                  <a:pt x="1828800" y="3781425"/>
                </a:lnTo>
                <a:lnTo>
                  <a:pt x="0" y="37814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s-AR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23" name="Freeform 6"/>
          <p:cNvSpPr/>
          <p:nvPr/>
        </p:nvSpPr>
        <p:spPr>
          <a:xfrm>
            <a:off x="5074851" y="1487031"/>
            <a:ext cx="885173" cy="1830280"/>
          </a:xfrm>
          <a:custGeom>
            <a:avLst/>
            <a:gdLst>
              <a:gd name="connsiteX0" fmla="*/ 727461 w 1828800"/>
              <a:gd name="connsiteY0" fmla="*/ 959420 h 3781425"/>
              <a:gd name="connsiteX1" fmla="*/ 668427 w 1828800"/>
              <a:gd name="connsiteY1" fmla="*/ 969259 h 3781425"/>
              <a:gd name="connsiteX2" fmla="*/ 612673 w 1828800"/>
              <a:gd name="connsiteY2" fmla="*/ 988935 h 3781425"/>
              <a:gd name="connsiteX3" fmla="*/ 563479 w 1828800"/>
              <a:gd name="connsiteY3" fmla="*/ 1021730 h 3781425"/>
              <a:gd name="connsiteX4" fmla="*/ 520844 w 1828800"/>
              <a:gd name="connsiteY4" fmla="*/ 1064363 h 3781425"/>
              <a:gd name="connsiteX5" fmla="*/ 484768 w 1828800"/>
              <a:gd name="connsiteY5" fmla="*/ 1113555 h 3781425"/>
              <a:gd name="connsiteX6" fmla="*/ 461810 w 1828800"/>
              <a:gd name="connsiteY6" fmla="*/ 1159468 h 3781425"/>
              <a:gd name="connsiteX7" fmla="*/ 248634 w 1828800"/>
              <a:gd name="connsiteY7" fmla="*/ 1871112 h 3781425"/>
              <a:gd name="connsiteX8" fmla="*/ 242074 w 1828800"/>
              <a:gd name="connsiteY8" fmla="*/ 1913745 h 3781425"/>
              <a:gd name="connsiteX9" fmla="*/ 245354 w 1828800"/>
              <a:gd name="connsiteY9" fmla="*/ 1956378 h 3781425"/>
              <a:gd name="connsiteX10" fmla="*/ 268311 w 1828800"/>
              <a:gd name="connsiteY10" fmla="*/ 1985893 h 3781425"/>
              <a:gd name="connsiteX11" fmla="*/ 297828 w 1828800"/>
              <a:gd name="connsiteY11" fmla="*/ 2008849 h 3781425"/>
              <a:gd name="connsiteX12" fmla="*/ 327345 w 1828800"/>
              <a:gd name="connsiteY12" fmla="*/ 2015408 h 3781425"/>
              <a:gd name="connsiteX13" fmla="*/ 369980 w 1828800"/>
              <a:gd name="connsiteY13" fmla="*/ 2015408 h 3781425"/>
              <a:gd name="connsiteX14" fmla="*/ 402777 w 1828800"/>
              <a:gd name="connsiteY14" fmla="*/ 1992452 h 3781425"/>
              <a:gd name="connsiteX15" fmla="*/ 432293 w 1828800"/>
              <a:gd name="connsiteY15" fmla="*/ 1956378 h 3781425"/>
              <a:gd name="connsiteX16" fmla="*/ 622512 w 1828800"/>
              <a:gd name="connsiteY16" fmla="*/ 1300485 h 3781425"/>
              <a:gd name="connsiteX17" fmla="*/ 674987 w 1828800"/>
              <a:gd name="connsiteY17" fmla="*/ 1300485 h 3781425"/>
              <a:gd name="connsiteX18" fmla="*/ 356862 w 1828800"/>
              <a:gd name="connsiteY18" fmla="*/ 2415503 h 3781425"/>
              <a:gd name="connsiteX19" fmla="*/ 658588 w 1828800"/>
              <a:gd name="connsiteY19" fmla="*/ 2415503 h 3781425"/>
              <a:gd name="connsiteX20" fmla="*/ 658588 w 1828800"/>
              <a:gd name="connsiteY20" fmla="*/ 3291120 h 3781425"/>
              <a:gd name="connsiteX21" fmla="*/ 674987 w 1828800"/>
              <a:gd name="connsiteY21" fmla="*/ 3333753 h 3781425"/>
              <a:gd name="connsiteX22" fmla="*/ 704503 w 1828800"/>
              <a:gd name="connsiteY22" fmla="*/ 3356709 h 3781425"/>
              <a:gd name="connsiteX23" fmla="*/ 740579 w 1828800"/>
              <a:gd name="connsiteY23" fmla="*/ 3369827 h 3781425"/>
              <a:gd name="connsiteX24" fmla="*/ 786494 w 1828800"/>
              <a:gd name="connsiteY24" fmla="*/ 3369827 h 3781425"/>
              <a:gd name="connsiteX25" fmla="*/ 825850 w 1828800"/>
              <a:gd name="connsiteY25" fmla="*/ 3359989 h 3781425"/>
              <a:gd name="connsiteX26" fmla="*/ 852087 w 1828800"/>
              <a:gd name="connsiteY26" fmla="*/ 3337032 h 3781425"/>
              <a:gd name="connsiteX27" fmla="*/ 871765 w 1828800"/>
              <a:gd name="connsiteY27" fmla="*/ 3310797 h 3781425"/>
              <a:gd name="connsiteX28" fmla="*/ 878324 w 1828800"/>
              <a:gd name="connsiteY28" fmla="*/ 3274723 h 3781425"/>
              <a:gd name="connsiteX29" fmla="*/ 878324 w 1828800"/>
              <a:gd name="connsiteY29" fmla="*/ 2415503 h 3781425"/>
              <a:gd name="connsiteX30" fmla="*/ 947197 w 1828800"/>
              <a:gd name="connsiteY30" fmla="*/ 2415503 h 3781425"/>
              <a:gd name="connsiteX31" fmla="*/ 947197 w 1828800"/>
              <a:gd name="connsiteY31" fmla="*/ 3264884 h 3781425"/>
              <a:gd name="connsiteX32" fmla="*/ 953756 w 1828800"/>
              <a:gd name="connsiteY32" fmla="*/ 3310797 h 3781425"/>
              <a:gd name="connsiteX33" fmla="*/ 970154 w 1828800"/>
              <a:gd name="connsiteY33" fmla="*/ 3340312 h 3781425"/>
              <a:gd name="connsiteX34" fmla="*/ 1002950 w 1828800"/>
              <a:gd name="connsiteY34" fmla="*/ 3359989 h 3781425"/>
              <a:gd name="connsiteX35" fmla="*/ 1032467 w 1828800"/>
              <a:gd name="connsiteY35" fmla="*/ 3369827 h 3781425"/>
              <a:gd name="connsiteX36" fmla="*/ 1088221 w 1828800"/>
              <a:gd name="connsiteY36" fmla="*/ 3369827 h 3781425"/>
              <a:gd name="connsiteX37" fmla="*/ 1127577 w 1828800"/>
              <a:gd name="connsiteY37" fmla="*/ 3353430 h 3781425"/>
              <a:gd name="connsiteX38" fmla="*/ 1150534 w 1828800"/>
              <a:gd name="connsiteY38" fmla="*/ 3327194 h 3781425"/>
              <a:gd name="connsiteX39" fmla="*/ 1166932 w 1828800"/>
              <a:gd name="connsiteY39" fmla="*/ 3291120 h 3781425"/>
              <a:gd name="connsiteX40" fmla="*/ 1170212 w 1828800"/>
              <a:gd name="connsiteY40" fmla="*/ 3264884 h 3781425"/>
              <a:gd name="connsiteX41" fmla="*/ 1170212 w 1828800"/>
              <a:gd name="connsiteY41" fmla="*/ 2415503 h 3781425"/>
              <a:gd name="connsiteX42" fmla="*/ 1471939 w 1828800"/>
              <a:gd name="connsiteY42" fmla="*/ 2415503 h 3781425"/>
              <a:gd name="connsiteX43" fmla="*/ 1147255 w 1828800"/>
              <a:gd name="connsiteY43" fmla="*/ 1300485 h 3781425"/>
              <a:gd name="connsiteX44" fmla="*/ 1203008 w 1828800"/>
              <a:gd name="connsiteY44" fmla="*/ 1300485 h 3781425"/>
              <a:gd name="connsiteX45" fmla="*/ 1396507 w 1828800"/>
              <a:gd name="connsiteY45" fmla="*/ 1956378 h 3781425"/>
              <a:gd name="connsiteX46" fmla="*/ 1419465 w 1828800"/>
              <a:gd name="connsiteY46" fmla="*/ 1989172 h 3781425"/>
              <a:gd name="connsiteX47" fmla="*/ 1455541 w 1828800"/>
              <a:gd name="connsiteY47" fmla="*/ 2012129 h 3781425"/>
              <a:gd name="connsiteX48" fmla="*/ 1488337 w 1828800"/>
              <a:gd name="connsiteY48" fmla="*/ 2018687 h 3781425"/>
              <a:gd name="connsiteX49" fmla="*/ 1527693 w 1828800"/>
              <a:gd name="connsiteY49" fmla="*/ 2015408 h 3781425"/>
              <a:gd name="connsiteX50" fmla="*/ 1557209 w 1828800"/>
              <a:gd name="connsiteY50" fmla="*/ 1992452 h 3781425"/>
              <a:gd name="connsiteX51" fmla="*/ 1576887 w 1828800"/>
              <a:gd name="connsiteY51" fmla="*/ 1959657 h 3781425"/>
              <a:gd name="connsiteX52" fmla="*/ 1586726 w 1828800"/>
              <a:gd name="connsiteY52" fmla="*/ 1923583 h 3781425"/>
              <a:gd name="connsiteX53" fmla="*/ 1586726 w 1828800"/>
              <a:gd name="connsiteY53" fmla="*/ 1887509 h 3781425"/>
              <a:gd name="connsiteX54" fmla="*/ 1393227 w 1828800"/>
              <a:gd name="connsiteY54" fmla="*/ 1231616 h 3781425"/>
              <a:gd name="connsiteX55" fmla="*/ 1370270 w 1828800"/>
              <a:gd name="connsiteY55" fmla="*/ 1159468 h 3781425"/>
              <a:gd name="connsiteX56" fmla="*/ 1344033 w 1828800"/>
              <a:gd name="connsiteY56" fmla="*/ 1110276 h 3781425"/>
              <a:gd name="connsiteX57" fmla="*/ 1301398 w 1828800"/>
              <a:gd name="connsiteY57" fmla="*/ 1057804 h 3781425"/>
              <a:gd name="connsiteX58" fmla="*/ 1268601 w 1828800"/>
              <a:gd name="connsiteY58" fmla="*/ 1028289 h 3781425"/>
              <a:gd name="connsiteX59" fmla="*/ 1216127 w 1828800"/>
              <a:gd name="connsiteY59" fmla="*/ 992215 h 3781425"/>
              <a:gd name="connsiteX60" fmla="*/ 1166932 w 1828800"/>
              <a:gd name="connsiteY60" fmla="*/ 972538 h 3781425"/>
              <a:gd name="connsiteX61" fmla="*/ 1124297 w 1828800"/>
              <a:gd name="connsiteY61" fmla="*/ 959420 h 3781425"/>
              <a:gd name="connsiteX62" fmla="*/ 909415 w 1828800"/>
              <a:gd name="connsiteY62" fmla="*/ 411597 h 3781425"/>
              <a:gd name="connsiteX63" fmla="*/ 670366 w 1828800"/>
              <a:gd name="connsiteY63" fmla="*/ 644053 h 3781425"/>
              <a:gd name="connsiteX64" fmla="*/ 909415 w 1828800"/>
              <a:gd name="connsiteY64" fmla="*/ 879737 h 3781425"/>
              <a:gd name="connsiteX65" fmla="*/ 1148463 w 1828800"/>
              <a:gd name="connsiteY65" fmla="*/ 644053 h 3781425"/>
              <a:gd name="connsiteX66" fmla="*/ 1078741 w 1828800"/>
              <a:gd name="connsiteY66" fmla="*/ 479396 h 3781425"/>
              <a:gd name="connsiteX67" fmla="*/ 909415 w 1828800"/>
              <a:gd name="connsiteY67" fmla="*/ 411597 h 3781425"/>
              <a:gd name="connsiteX68" fmla="*/ 0 w 1828800"/>
              <a:gd name="connsiteY68" fmla="*/ 0 h 3781425"/>
              <a:gd name="connsiteX69" fmla="*/ 1828800 w 1828800"/>
              <a:gd name="connsiteY69" fmla="*/ 0 h 3781425"/>
              <a:gd name="connsiteX70" fmla="*/ 1828800 w 1828800"/>
              <a:gd name="connsiteY70" fmla="*/ 3781425 h 3781425"/>
              <a:gd name="connsiteX71" fmla="*/ 0 w 1828800"/>
              <a:gd name="connsiteY71" fmla="*/ 3781425 h 3781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828800" h="3781425">
                <a:moveTo>
                  <a:pt x="727461" y="959420"/>
                </a:moveTo>
                <a:lnTo>
                  <a:pt x="668427" y="969259"/>
                </a:lnTo>
                <a:lnTo>
                  <a:pt x="612673" y="988935"/>
                </a:lnTo>
                <a:lnTo>
                  <a:pt x="563479" y="1021730"/>
                </a:lnTo>
                <a:lnTo>
                  <a:pt x="520844" y="1064363"/>
                </a:lnTo>
                <a:lnTo>
                  <a:pt x="484768" y="1113555"/>
                </a:lnTo>
                <a:lnTo>
                  <a:pt x="461810" y="1159468"/>
                </a:lnTo>
                <a:lnTo>
                  <a:pt x="248634" y="1871112"/>
                </a:lnTo>
                <a:lnTo>
                  <a:pt x="242074" y="1913745"/>
                </a:lnTo>
                <a:lnTo>
                  <a:pt x="245354" y="1956378"/>
                </a:lnTo>
                <a:lnTo>
                  <a:pt x="268311" y="1985893"/>
                </a:lnTo>
                <a:lnTo>
                  <a:pt x="297828" y="2008849"/>
                </a:lnTo>
                <a:lnTo>
                  <a:pt x="327345" y="2015408"/>
                </a:lnTo>
                <a:lnTo>
                  <a:pt x="369980" y="2015408"/>
                </a:lnTo>
                <a:lnTo>
                  <a:pt x="402777" y="1992452"/>
                </a:lnTo>
                <a:lnTo>
                  <a:pt x="432293" y="1956378"/>
                </a:lnTo>
                <a:lnTo>
                  <a:pt x="622512" y="1300485"/>
                </a:lnTo>
                <a:lnTo>
                  <a:pt x="674987" y="1300485"/>
                </a:lnTo>
                <a:lnTo>
                  <a:pt x="356862" y="2415503"/>
                </a:lnTo>
                <a:lnTo>
                  <a:pt x="658588" y="2415503"/>
                </a:lnTo>
                <a:lnTo>
                  <a:pt x="658588" y="3291120"/>
                </a:lnTo>
                <a:lnTo>
                  <a:pt x="674987" y="3333753"/>
                </a:lnTo>
                <a:lnTo>
                  <a:pt x="704503" y="3356709"/>
                </a:lnTo>
                <a:lnTo>
                  <a:pt x="740579" y="3369827"/>
                </a:lnTo>
                <a:lnTo>
                  <a:pt x="786494" y="3369827"/>
                </a:lnTo>
                <a:lnTo>
                  <a:pt x="825850" y="3359989"/>
                </a:lnTo>
                <a:lnTo>
                  <a:pt x="852087" y="3337032"/>
                </a:lnTo>
                <a:lnTo>
                  <a:pt x="871765" y="3310797"/>
                </a:lnTo>
                <a:lnTo>
                  <a:pt x="878324" y="3274723"/>
                </a:lnTo>
                <a:lnTo>
                  <a:pt x="878324" y="2415503"/>
                </a:lnTo>
                <a:lnTo>
                  <a:pt x="947197" y="2415503"/>
                </a:lnTo>
                <a:lnTo>
                  <a:pt x="947197" y="3264884"/>
                </a:lnTo>
                <a:lnTo>
                  <a:pt x="953756" y="3310797"/>
                </a:lnTo>
                <a:lnTo>
                  <a:pt x="970154" y="3340312"/>
                </a:lnTo>
                <a:lnTo>
                  <a:pt x="1002950" y="3359989"/>
                </a:lnTo>
                <a:lnTo>
                  <a:pt x="1032467" y="3369827"/>
                </a:lnTo>
                <a:lnTo>
                  <a:pt x="1088221" y="3369827"/>
                </a:lnTo>
                <a:lnTo>
                  <a:pt x="1127577" y="3353430"/>
                </a:lnTo>
                <a:lnTo>
                  <a:pt x="1150534" y="3327194"/>
                </a:lnTo>
                <a:lnTo>
                  <a:pt x="1166932" y="3291120"/>
                </a:lnTo>
                <a:lnTo>
                  <a:pt x="1170212" y="3264884"/>
                </a:lnTo>
                <a:lnTo>
                  <a:pt x="1170212" y="2415503"/>
                </a:lnTo>
                <a:lnTo>
                  <a:pt x="1471939" y="2415503"/>
                </a:lnTo>
                <a:lnTo>
                  <a:pt x="1147255" y="1300485"/>
                </a:lnTo>
                <a:lnTo>
                  <a:pt x="1203008" y="1300485"/>
                </a:lnTo>
                <a:lnTo>
                  <a:pt x="1396507" y="1956378"/>
                </a:lnTo>
                <a:lnTo>
                  <a:pt x="1419465" y="1989172"/>
                </a:lnTo>
                <a:lnTo>
                  <a:pt x="1455541" y="2012129"/>
                </a:lnTo>
                <a:lnTo>
                  <a:pt x="1488337" y="2018687"/>
                </a:lnTo>
                <a:lnTo>
                  <a:pt x="1527693" y="2015408"/>
                </a:lnTo>
                <a:lnTo>
                  <a:pt x="1557209" y="1992452"/>
                </a:lnTo>
                <a:lnTo>
                  <a:pt x="1576887" y="1959657"/>
                </a:lnTo>
                <a:lnTo>
                  <a:pt x="1586726" y="1923583"/>
                </a:lnTo>
                <a:lnTo>
                  <a:pt x="1586726" y="1887509"/>
                </a:lnTo>
                <a:lnTo>
                  <a:pt x="1393227" y="1231616"/>
                </a:lnTo>
                <a:lnTo>
                  <a:pt x="1370270" y="1159468"/>
                </a:lnTo>
                <a:lnTo>
                  <a:pt x="1344033" y="1110276"/>
                </a:lnTo>
                <a:lnTo>
                  <a:pt x="1301398" y="1057804"/>
                </a:lnTo>
                <a:lnTo>
                  <a:pt x="1268601" y="1028289"/>
                </a:lnTo>
                <a:lnTo>
                  <a:pt x="1216127" y="992215"/>
                </a:lnTo>
                <a:lnTo>
                  <a:pt x="1166932" y="972538"/>
                </a:lnTo>
                <a:lnTo>
                  <a:pt x="1124297" y="959420"/>
                </a:lnTo>
                <a:close/>
                <a:moveTo>
                  <a:pt x="909415" y="411597"/>
                </a:moveTo>
                <a:cubicBezTo>
                  <a:pt x="776610" y="411597"/>
                  <a:pt x="670366" y="514911"/>
                  <a:pt x="670366" y="644053"/>
                </a:cubicBezTo>
                <a:cubicBezTo>
                  <a:pt x="670366" y="776423"/>
                  <a:pt x="776610" y="879737"/>
                  <a:pt x="909415" y="879737"/>
                </a:cubicBezTo>
                <a:cubicBezTo>
                  <a:pt x="1038899" y="879737"/>
                  <a:pt x="1148463" y="776423"/>
                  <a:pt x="1148463" y="644053"/>
                </a:cubicBezTo>
                <a:cubicBezTo>
                  <a:pt x="1148463" y="582710"/>
                  <a:pt x="1121902" y="524596"/>
                  <a:pt x="1078741" y="479396"/>
                </a:cubicBezTo>
                <a:cubicBezTo>
                  <a:pt x="1032259" y="434197"/>
                  <a:pt x="972497" y="411597"/>
                  <a:pt x="909415" y="411597"/>
                </a:cubicBezTo>
                <a:close/>
                <a:moveTo>
                  <a:pt x="0" y="0"/>
                </a:moveTo>
                <a:lnTo>
                  <a:pt x="1828800" y="0"/>
                </a:lnTo>
                <a:lnTo>
                  <a:pt x="1828800" y="3781425"/>
                </a:lnTo>
                <a:lnTo>
                  <a:pt x="0" y="37814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s-AR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grpSp>
        <p:nvGrpSpPr>
          <p:cNvPr id="27" name="69 Grupo"/>
          <p:cNvGrpSpPr/>
          <p:nvPr/>
        </p:nvGrpSpPr>
        <p:grpSpPr>
          <a:xfrm>
            <a:off x="3604674" y="986004"/>
            <a:ext cx="2366452" cy="2207229"/>
            <a:chOff x="3932162" y="1803353"/>
            <a:chExt cx="2917732" cy="5638500"/>
          </a:xfrm>
        </p:grpSpPr>
        <p:grpSp>
          <p:nvGrpSpPr>
            <p:cNvPr id="28" name="70 Grupo"/>
            <p:cNvGrpSpPr/>
            <p:nvPr/>
          </p:nvGrpSpPr>
          <p:grpSpPr>
            <a:xfrm>
              <a:off x="3932162" y="1803353"/>
              <a:ext cx="2917732" cy="5638500"/>
              <a:chOff x="591038" y="5385800"/>
              <a:chExt cx="4205156" cy="8126441"/>
            </a:xfrm>
          </p:grpSpPr>
          <p:graphicFrame>
            <p:nvGraphicFramePr>
              <p:cNvPr id="30" name="Chart 3"/>
              <p:cNvGraphicFramePr/>
              <p:nvPr>
                <p:extLst>
                  <p:ext uri="{D42A27DB-BD31-4B8C-83A1-F6EECF244321}">
                    <p14:modId xmlns:p14="http://schemas.microsoft.com/office/powerpoint/2010/main" val="2405899401"/>
                  </p:ext>
                </p:extLst>
              </p:nvPr>
            </p:nvGraphicFramePr>
            <p:xfrm>
              <a:off x="591038" y="5705916"/>
              <a:ext cx="4205156" cy="7224041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sp>
            <p:nvSpPr>
              <p:cNvPr id="31" name="Freeform 6"/>
              <p:cNvSpPr/>
              <p:nvPr/>
            </p:nvSpPr>
            <p:spPr>
              <a:xfrm>
                <a:off x="1749369" y="5385800"/>
                <a:ext cx="2000994" cy="8126441"/>
              </a:xfrm>
              <a:custGeom>
                <a:avLst/>
                <a:gdLst>
                  <a:gd name="connsiteX0" fmla="*/ 727461 w 1828800"/>
                  <a:gd name="connsiteY0" fmla="*/ 959420 h 3781425"/>
                  <a:gd name="connsiteX1" fmla="*/ 668427 w 1828800"/>
                  <a:gd name="connsiteY1" fmla="*/ 969259 h 3781425"/>
                  <a:gd name="connsiteX2" fmla="*/ 612673 w 1828800"/>
                  <a:gd name="connsiteY2" fmla="*/ 988935 h 3781425"/>
                  <a:gd name="connsiteX3" fmla="*/ 563479 w 1828800"/>
                  <a:gd name="connsiteY3" fmla="*/ 1021730 h 3781425"/>
                  <a:gd name="connsiteX4" fmla="*/ 520844 w 1828800"/>
                  <a:gd name="connsiteY4" fmla="*/ 1064363 h 3781425"/>
                  <a:gd name="connsiteX5" fmla="*/ 484768 w 1828800"/>
                  <a:gd name="connsiteY5" fmla="*/ 1113555 h 3781425"/>
                  <a:gd name="connsiteX6" fmla="*/ 461810 w 1828800"/>
                  <a:gd name="connsiteY6" fmla="*/ 1159468 h 3781425"/>
                  <a:gd name="connsiteX7" fmla="*/ 248634 w 1828800"/>
                  <a:gd name="connsiteY7" fmla="*/ 1871112 h 3781425"/>
                  <a:gd name="connsiteX8" fmla="*/ 242074 w 1828800"/>
                  <a:gd name="connsiteY8" fmla="*/ 1913745 h 3781425"/>
                  <a:gd name="connsiteX9" fmla="*/ 245354 w 1828800"/>
                  <a:gd name="connsiteY9" fmla="*/ 1956378 h 3781425"/>
                  <a:gd name="connsiteX10" fmla="*/ 268311 w 1828800"/>
                  <a:gd name="connsiteY10" fmla="*/ 1985893 h 3781425"/>
                  <a:gd name="connsiteX11" fmla="*/ 297828 w 1828800"/>
                  <a:gd name="connsiteY11" fmla="*/ 2008849 h 3781425"/>
                  <a:gd name="connsiteX12" fmla="*/ 327345 w 1828800"/>
                  <a:gd name="connsiteY12" fmla="*/ 2015408 h 3781425"/>
                  <a:gd name="connsiteX13" fmla="*/ 369980 w 1828800"/>
                  <a:gd name="connsiteY13" fmla="*/ 2015408 h 3781425"/>
                  <a:gd name="connsiteX14" fmla="*/ 402777 w 1828800"/>
                  <a:gd name="connsiteY14" fmla="*/ 1992452 h 3781425"/>
                  <a:gd name="connsiteX15" fmla="*/ 432293 w 1828800"/>
                  <a:gd name="connsiteY15" fmla="*/ 1956378 h 3781425"/>
                  <a:gd name="connsiteX16" fmla="*/ 622512 w 1828800"/>
                  <a:gd name="connsiteY16" fmla="*/ 1300485 h 3781425"/>
                  <a:gd name="connsiteX17" fmla="*/ 674987 w 1828800"/>
                  <a:gd name="connsiteY17" fmla="*/ 1300485 h 3781425"/>
                  <a:gd name="connsiteX18" fmla="*/ 356862 w 1828800"/>
                  <a:gd name="connsiteY18" fmla="*/ 2415503 h 3781425"/>
                  <a:gd name="connsiteX19" fmla="*/ 658588 w 1828800"/>
                  <a:gd name="connsiteY19" fmla="*/ 2415503 h 3781425"/>
                  <a:gd name="connsiteX20" fmla="*/ 658588 w 1828800"/>
                  <a:gd name="connsiteY20" fmla="*/ 3291120 h 3781425"/>
                  <a:gd name="connsiteX21" fmla="*/ 674987 w 1828800"/>
                  <a:gd name="connsiteY21" fmla="*/ 3333753 h 3781425"/>
                  <a:gd name="connsiteX22" fmla="*/ 704503 w 1828800"/>
                  <a:gd name="connsiteY22" fmla="*/ 3356709 h 3781425"/>
                  <a:gd name="connsiteX23" fmla="*/ 740579 w 1828800"/>
                  <a:gd name="connsiteY23" fmla="*/ 3369827 h 3781425"/>
                  <a:gd name="connsiteX24" fmla="*/ 786494 w 1828800"/>
                  <a:gd name="connsiteY24" fmla="*/ 3369827 h 3781425"/>
                  <a:gd name="connsiteX25" fmla="*/ 825850 w 1828800"/>
                  <a:gd name="connsiteY25" fmla="*/ 3359989 h 3781425"/>
                  <a:gd name="connsiteX26" fmla="*/ 852087 w 1828800"/>
                  <a:gd name="connsiteY26" fmla="*/ 3337032 h 3781425"/>
                  <a:gd name="connsiteX27" fmla="*/ 871765 w 1828800"/>
                  <a:gd name="connsiteY27" fmla="*/ 3310797 h 3781425"/>
                  <a:gd name="connsiteX28" fmla="*/ 878324 w 1828800"/>
                  <a:gd name="connsiteY28" fmla="*/ 3274723 h 3781425"/>
                  <a:gd name="connsiteX29" fmla="*/ 878324 w 1828800"/>
                  <a:gd name="connsiteY29" fmla="*/ 2415503 h 3781425"/>
                  <a:gd name="connsiteX30" fmla="*/ 947197 w 1828800"/>
                  <a:gd name="connsiteY30" fmla="*/ 2415503 h 3781425"/>
                  <a:gd name="connsiteX31" fmla="*/ 947197 w 1828800"/>
                  <a:gd name="connsiteY31" fmla="*/ 3264884 h 3781425"/>
                  <a:gd name="connsiteX32" fmla="*/ 953756 w 1828800"/>
                  <a:gd name="connsiteY32" fmla="*/ 3310797 h 3781425"/>
                  <a:gd name="connsiteX33" fmla="*/ 970154 w 1828800"/>
                  <a:gd name="connsiteY33" fmla="*/ 3340312 h 3781425"/>
                  <a:gd name="connsiteX34" fmla="*/ 1002950 w 1828800"/>
                  <a:gd name="connsiteY34" fmla="*/ 3359989 h 3781425"/>
                  <a:gd name="connsiteX35" fmla="*/ 1032467 w 1828800"/>
                  <a:gd name="connsiteY35" fmla="*/ 3369827 h 3781425"/>
                  <a:gd name="connsiteX36" fmla="*/ 1088221 w 1828800"/>
                  <a:gd name="connsiteY36" fmla="*/ 3369827 h 3781425"/>
                  <a:gd name="connsiteX37" fmla="*/ 1127577 w 1828800"/>
                  <a:gd name="connsiteY37" fmla="*/ 3353430 h 3781425"/>
                  <a:gd name="connsiteX38" fmla="*/ 1150534 w 1828800"/>
                  <a:gd name="connsiteY38" fmla="*/ 3327194 h 3781425"/>
                  <a:gd name="connsiteX39" fmla="*/ 1166932 w 1828800"/>
                  <a:gd name="connsiteY39" fmla="*/ 3291120 h 3781425"/>
                  <a:gd name="connsiteX40" fmla="*/ 1170212 w 1828800"/>
                  <a:gd name="connsiteY40" fmla="*/ 3264884 h 3781425"/>
                  <a:gd name="connsiteX41" fmla="*/ 1170212 w 1828800"/>
                  <a:gd name="connsiteY41" fmla="*/ 2415503 h 3781425"/>
                  <a:gd name="connsiteX42" fmla="*/ 1471939 w 1828800"/>
                  <a:gd name="connsiteY42" fmla="*/ 2415503 h 3781425"/>
                  <a:gd name="connsiteX43" fmla="*/ 1147255 w 1828800"/>
                  <a:gd name="connsiteY43" fmla="*/ 1300485 h 3781425"/>
                  <a:gd name="connsiteX44" fmla="*/ 1203008 w 1828800"/>
                  <a:gd name="connsiteY44" fmla="*/ 1300485 h 3781425"/>
                  <a:gd name="connsiteX45" fmla="*/ 1396507 w 1828800"/>
                  <a:gd name="connsiteY45" fmla="*/ 1956378 h 3781425"/>
                  <a:gd name="connsiteX46" fmla="*/ 1419465 w 1828800"/>
                  <a:gd name="connsiteY46" fmla="*/ 1989172 h 3781425"/>
                  <a:gd name="connsiteX47" fmla="*/ 1455541 w 1828800"/>
                  <a:gd name="connsiteY47" fmla="*/ 2012129 h 3781425"/>
                  <a:gd name="connsiteX48" fmla="*/ 1488337 w 1828800"/>
                  <a:gd name="connsiteY48" fmla="*/ 2018687 h 3781425"/>
                  <a:gd name="connsiteX49" fmla="*/ 1527693 w 1828800"/>
                  <a:gd name="connsiteY49" fmla="*/ 2015408 h 3781425"/>
                  <a:gd name="connsiteX50" fmla="*/ 1557209 w 1828800"/>
                  <a:gd name="connsiteY50" fmla="*/ 1992452 h 3781425"/>
                  <a:gd name="connsiteX51" fmla="*/ 1576887 w 1828800"/>
                  <a:gd name="connsiteY51" fmla="*/ 1959657 h 3781425"/>
                  <a:gd name="connsiteX52" fmla="*/ 1586726 w 1828800"/>
                  <a:gd name="connsiteY52" fmla="*/ 1923583 h 3781425"/>
                  <a:gd name="connsiteX53" fmla="*/ 1586726 w 1828800"/>
                  <a:gd name="connsiteY53" fmla="*/ 1887509 h 3781425"/>
                  <a:gd name="connsiteX54" fmla="*/ 1393227 w 1828800"/>
                  <a:gd name="connsiteY54" fmla="*/ 1231616 h 3781425"/>
                  <a:gd name="connsiteX55" fmla="*/ 1370270 w 1828800"/>
                  <a:gd name="connsiteY55" fmla="*/ 1159468 h 3781425"/>
                  <a:gd name="connsiteX56" fmla="*/ 1344033 w 1828800"/>
                  <a:gd name="connsiteY56" fmla="*/ 1110276 h 3781425"/>
                  <a:gd name="connsiteX57" fmla="*/ 1301398 w 1828800"/>
                  <a:gd name="connsiteY57" fmla="*/ 1057804 h 3781425"/>
                  <a:gd name="connsiteX58" fmla="*/ 1268601 w 1828800"/>
                  <a:gd name="connsiteY58" fmla="*/ 1028289 h 3781425"/>
                  <a:gd name="connsiteX59" fmla="*/ 1216127 w 1828800"/>
                  <a:gd name="connsiteY59" fmla="*/ 992215 h 3781425"/>
                  <a:gd name="connsiteX60" fmla="*/ 1166932 w 1828800"/>
                  <a:gd name="connsiteY60" fmla="*/ 972538 h 3781425"/>
                  <a:gd name="connsiteX61" fmla="*/ 1124297 w 1828800"/>
                  <a:gd name="connsiteY61" fmla="*/ 959420 h 3781425"/>
                  <a:gd name="connsiteX62" fmla="*/ 909415 w 1828800"/>
                  <a:gd name="connsiteY62" fmla="*/ 411597 h 3781425"/>
                  <a:gd name="connsiteX63" fmla="*/ 670366 w 1828800"/>
                  <a:gd name="connsiteY63" fmla="*/ 644053 h 3781425"/>
                  <a:gd name="connsiteX64" fmla="*/ 909415 w 1828800"/>
                  <a:gd name="connsiteY64" fmla="*/ 879737 h 3781425"/>
                  <a:gd name="connsiteX65" fmla="*/ 1148463 w 1828800"/>
                  <a:gd name="connsiteY65" fmla="*/ 644053 h 3781425"/>
                  <a:gd name="connsiteX66" fmla="*/ 1078741 w 1828800"/>
                  <a:gd name="connsiteY66" fmla="*/ 479396 h 3781425"/>
                  <a:gd name="connsiteX67" fmla="*/ 909415 w 1828800"/>
                  <a:gd name="connsiteY67" fmla="*/ 411597 h 3781425"/>
                  <a:gd name="connsiteX68" fmla="*/ 0 w 1828800"/>
                  <a:gd name="connsiteY68" fmla="*/ 0 h 3781425"/>
                  <a:gd name="connsiteX69" fmla="*/ 1828800 w 1828800"/>
                  <a:gd name="connsiteY69" fmla="*/ 0 h 3781425"/>
                  <a:gd name="connsiteX70" fmla="*/ 1828800 w 1828800"/>
                  <a:gd name="connsiteY70" fmla="*/ 3781425 h 3781425"/>
                  <a:gd name="connsiteX71" fmla="*/ 0 w 1828800"/>
                  <a:gd name="connsiteY71" fmla="*/ 3781425 h 378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828800" h="3781425">
                    <a:moveTo>
                      <a:pt x="727461" y="959420"/>
                    </a:moveTo>
                    <a:lnTo>
                      <a:pt x="668427" y="969259"/>
                    </a:lnTo>
                    <a:lnTo>
                      <a:pt x="612673" y="988935"/>
                    </a:lnTo>
                    <a:lnTo>
                      <a:pt x="563479" y="1021730"/>
                    </a:lnTo>
                    <a:lnTo>
                      <a:pt x="520844" y="1064363"/>
                    </a:lnTo>
                    <a:lnTo>
                      <a:pt x="484768" y="1113555"/>
                    </a:lnTo>
                    <a:lnTo>
                      <a:pt x="461810" y="1159468"/>
                    </a:lnTo>
                    <a:lnTo>
                      <a:pt x="248634" y="1871112"/>
                    </a:lnTo>
                    <a:lnTo>
                      <a:pt x="242074" y="1913745"/>
                    </a:lnTo>
                    <a:lnTo>
                      <a:pt x="245354" y="1956378"/>
                    </a:lnTo>
                    <a:lnTo>
                      <a:pt x="268311" y="1985893"/>
                    </a:lnTo>
                    <a:lnTo>
                      <a:pt x="297828" y="2008849"/>
                    </a:lnTo>
                    <a:lnTo>
                      <a:pt x="327345" y="2015408"/>
                    </a:lnTo>
                    <a:lnTo>
                      <a:pt x="369980" y="2015408"/>
                    </a:lnTo>
                    <a:lnTo>
                      <a:pt x="402777" y="1992452"/>
                    </a:lnTo>
                    <a:lnTo>
                      <a:pt x="432293" y="1956378"/>
                    </a:lnTo>
                    <a:lnTo>
                      <a:pt x="622512" y="1300485"/>
                    </a:lnTo>
                    <a:lnTo>
                      <a:pt x="674987" y="1300485"/>
                    </a:lnTo>
                    <a:lnTo>
                      <a:pt x="356862" y="2415503"/>
                    </a:lnTo>
                    <a:lnTo>
                      <a:pt x="658588" y="2415503"/>
                    </a:lnTo>
                    <a:lnTo>
                      <a:pt x="658588" y="3291120"/>
                    </a:lnTo>
                    <a:lnTo>
                      <a:pt x="674987" y="3333753"/>
                    </a:lnTo>
                    <a:lnTo>
                      <a:pt x="704503" y="3356709"/>
                    </a:lnTo>
                    <a:lnTo>
                      <a:pt x="740579" y="3369827"/>
                    </a:lnTo>
                    <a:lnTo>
                      <a:pt x="786494" y="3369827"/>
                    </a:lnTo>
                    <a:lnTo>
                      <a:pt x="825850" y="3359989"/>
                    </a:lnTo>
                    <a:lnTo>
                      <a:pt x="852087" y="3337032"/>
                    </a:lnTo>
                    <a:lnTo>
                      <a:pt x="871765" y="3310797"/>
                    </a:lnTo>
                    <a:lnTo>
                      <a:pt x="878324" y="3274723"/>
                    </a:lnTo>
                    <a:lnTo>
                      <a:pt x="878324" y="2415503"/>
                    </a:lnTo>
                    <a:lnTo>
                      <a:pt x="947197" y="2415503"/>
                    </a:lnTo>
                    <a:lnTo>
                      <a:pt x="947197" y="3264884"/>
                    </a:lnTo>
                    <a:lnTo>
                      <a:pt x="953756" y="3310797"/>
                    </a:lnTo>
                    <a:lnTo>
                      <a:pt x="970154" y="3340312"/>
                    </a:lnTo>
                    <a:lnTo>
                      <a:pt x="1002950" y="3359989"/>
                    </a:lnTo>
                    <a:lnTo>
                      <a:pt x="1032467" y="3369827"/>
                    </a:lnTo>
                    <a:lnTo>
                      <a:pt x="1088221" y="3369827"/>
                    </a:lnTo>
                    <a:lnTo>
                      <a:pt x="1127577" y="3353430"/>
                    </a:lnTo>
                    <a:lnTo>
                      <a:pt x="1150534" y="3327194"/>
                    </a:lnTo>
                    <a:lnTo>
                      <a:pt x="1166932" y="3291120"/>
                    </a:lnTo>
                    <a:lnTo>
                      <a:pt x="1170212" y="3264884"/>
                    </a:lnTo>
                    <a:lnTo>
                      <a:pt x="1170212" y="2415503"/>
                    </a:lnTo>
                    <a:lnTo>
                      <a:pt x="1471939" y="2415503"/>
                    </a:lnTo>
                    <a:lnTo>
                      <a:pt x="1147255" y="1300485"/>
                    </a:lnTo>
                    <a:lnTo>
                      <a:pt x="1203008" y="1300485"/>
                    </a:lnTo>
                    <a:lnTo>
                      <a:pt x="1396507" y="1956378"/>
                    </a:lnTo>
                    <a:lnTo>
                      <a:pt x="1419465" y="1989172"/>
                    </a:lnTo>
                    <a:lnTo>
                      <a:pt x="1455541" y="2012129"/>
                    </a:lnTo>
                    <a:lnTo>
                      <a:pt x="1488337" y="2018687"/>
                    </a:lnTo>
                    <a:lnTo>
                      <a:pt x="1527693" y="2015408"/>
                    </a:lnTo>
                    <a:lnTo>
                      <a:pt x="1557209" y="1992452"/>
                    </a:lnTo>
                    <a:lnTo>
                      <a:pt x="1576887" y="1959657"/>
                    </a:lnTo>
                    <a:lnTo>
                      <a:pt x="1586726" y="1923583"/>
                    </a:lnTo>
                    <a:lnTo>
                      <a:pt x="1586726" y="1887509"/>
                    </a:lnTo>
                    <a:lnTo>
                      <a:pt x="1393227" y="1231616"/>
                    </a:lnTo>
                    <a:lnTo>
                      <a:pt x="1370270" y="1159468"/>
                    </a:lnTo>
                    <a:lnTo>
                      <a:pt x="1344033" y="1110276"/>
                    </a:lnTo>
                    <a:lnTo>
                      <a:pt x="1301398" y="1057804"/>
                    </a:lnTo>
                    <a:lnTo>
                      <a:pt x="1268601" y="1028289"/>
                    </a:lnTo>
                    <a:lnTo>
                      <a:pt x="1216127" y="992215"/>
                    </a:lnTo>
                    <a:lnTo>
                      <a:pt x="1166932" y="972538"/>
                    </a:lnTo>
                    <a:lnTo>
                      <a:pt x="1124297" y="959420"/>
                    </a:lnTo>
                    <a:close/>
                    <a:moveTo>
                      <a:pt x="909415" y="411597"/>
                    </a:moveTo>
                    <a:cubicBezTo>
                      <a:pt x="776610" y="411597"/>
                      <a:pt x="670366" y="514911"/>
                      <a:pt x="670366" y="644053"/>
                    </a:cubicBezTo>
                    <a:cubicBezTo>
                      <a:pt x="670366" y="776423"/>
                      <a:pt x="776610" y="879737"/>
                      <a:pt x="909415" y="879737"/>
                    </a:cubicBezTo>
                    <a:cubicBezTo>
                      <a:pt x="1038899" y="879737"/>
                      <a:pt x="1148463" y="776423"/>
                      <a:pt x="1148463" y="644053"/>
                    </a:cubicBezTo>
                    <a:cubicBezTo>
                      <a:pt x="1148463" y="582710"/>
                      <a:pt x="1121902" y="524596"/>
                      <a:pt x="1078741" y="479396"/>
                    </a:cubicBezTo>
                    <a:cubicBezTo>
                      <a:pt x="1032259" y="434197"/>
                      <a:pt x="972497" y="411597"/>
                      <a:pt x="909415" y="411597"/>
                    </a:cubicBezTo>
                    <a:close/>
                    <a:moveTo>
                      <a:pt x="0" y="0"/>
                    </a:moveTo>
                    <a:lnTo>
                      <a:pt x="1828800" y="0"/>
                    </a:lnTo>
                    <a:lnTo>
                      <a:pt x="1828800" y="3781425"/>
                    </a:lnTo>
                    <a:lnTo>
                      <a:pt x="0" y="378142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 Light" panose="020F0302020204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9" name="71 Rectángulo"/>
            <p:cNvSpPr/>
            <p:nvPr/>
          </p:nvSpPr>
          <p:spPr>
            <a:xfrm>
              <a:off x="4422107" y="1807256"/>
              <a:ext cx="268130" cy="42439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33A3D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2" name="71 Rectángulo"/>
          <p:cNvSpPr/>
          <p:nvPr/>
        </p:nvSpPr>
        <p:spPr>
          <a:xfrm>
            <a:off x="3679442" y="2667035"/>
            <a:ext cx="42992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6%</a:t>
            </a:r>
          </a:p>
        </p:txBody>
      </p:sp>
      <p:sp>
        <p:nvSpPr>
          <p:cNvPr id="33" name="71 Rectángulo"/>
          <p:cNvSpPr/>
          <p:nvPr/>
        </p:nvSpPr>
        <p:spPr>
          <a:xfrm>
            <a:off x="3672768" y="2082334"/>
            <a:ext cx="53251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EF413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46%</a:t>
            </a:r>
          </a:p>
        </p:txBody>
      </p:sp>
      <p:sp>
        <p:nvSpPr>
          <p:cNvPr id="34" name="71 Rectángulo"/>
          <p:cNvSpPr/>
          <p:nvPr/>
        </p:nvSpPr>
        <p:spPr>
          <a:xfrm>
            <a:off x="3679442" y="1439800"/>
            <a:ext cx="53251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dirty="0">
                <a:solidFill>
                  <a:srgbClr val="1E7DAD"/>
                </a:solidFill>
                <a:latin typeface="Calibri Light" panose="020F0302020204030204" pitchFamily="34" charset="0"/>
              </a:rPr>
              <a:t>48%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1E7DAD"/>
              </a:solidFill>
              <a:effectLst/>
              <a:uLnTx/>
              <a:uFillTx/>
              <a:latin typeface="Calibri Light" panose="020F0302020204030204" pitchFamily="34" charset="0"/>
            </a:endParaRPr>
          </a:p>
        </p:txBody>
      </p:sp>
      <p:grpSp>
        <p:nvGrpSpPr>
          <p:cNvPr id="35" name="75 Grupo"/>
          <p:cNvGrpSpPr/>
          <p:nvPr/>
        </p:nvGrpSpPr>
        <p:grpSpPr>
          <a:xfrm>
            <a:off x="6563259" y="984089"/>
            <a:ext cx="2032350" cy="2164265"/>
            <a:chOff x="548294" y="1563038"/>
            <a:chExt cx="1996604" cy="1912356"/>
          </a:xfrm>
        </p:grpSpPr>
        <p:graphicFrame>
          <p:nvGraphicFramePr>
            <p:cNvPr id="36" name="Chart 3"/>
            <p:cNvGraphicFramePr/>
            <p:nvPr>
              <p:extLst>
                <p:ext uri="{D42A27DB-BD31-4B8C-83A1-F6EECF244321}">
                  <p14:modId xmlns:p14="http://schemas.microsoft.com/office/powerpoint/2010/main" val="1341745118"/>
                </p:ext>
              </p:extLst>
            </p:nvPr>
          </p:nvGraphicFramePr>
          <p:xfrm>
            <a:off x="548294" y="1614812"/>
            <a:ext cx="1996604" cy="182386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37" name="Freeform 7"/>
            <p:cNvSpPr/>
            <p:nvPr/>
          </p:nvSpPr>
          <p:spPr>
            <a:xfrm>
              <a:off x="1050036" y="1563038"/>
              <a:ext cx="982903" cy="1912356"/>
            </a:xfrm>
            <a:custGeom>
              <a:avLst/>
              <a:gdLst>
                <a:gd name="connsiteX0" fmla="*/ 1188369 w 1828800"/>
                <a:gd name="connsiteY0" fmla="*/ 949460 h 3781425"/>
                <a:gd name="connsiteX1" fmla="*/ 637132 w 1828800"/>
                <a:gd name="connsiteY1" fmla="*/ 952753 h 3781425"/>
                <a:gd name="connsiteX2" fmla="*/ 564514 w 1828800"/>
                <a:gd name="connsiteY2" fmla="*/ 962633 h 3781425"/>
                <a:gd name="connsiteX3" fmla="*/ 501799 w 1828800"/>
                <a:gd name="connsiteY3" fmla="*/ 988978 h 3781425"/>
                <a:gd name="connsiteX4" fmla="*/ 462189 w 1828800"/>
                <a:gd name="connsiteY4" fmla="*/ 1018616 h 3781425"/>
                <a:gd name="connsiteX5" fmla="*/ 432481 w 1828800"/>
                <a:gd name="connsiteY5" fmla="*/ 1051547 h 3781425"/>
                <a:gd name="connsiteX6" fmla="*/ 402774 w 1828800"/>
                <a:gd name="connsiteY6" fmla="*/ 1084478 h 3781425"/>
                <a:gd name="connsiteX7" fmla="*/ 373067 w 1828800"/>
                <a:gd name="connsiteY7" fmla="*/ 1140462 h 3781425"/>
                <a:gd name="connsiteX8" fmla="*/ 356563 w 1828800"/>
                <a:gd name="connsiteY8" fmla="*/ 1193152 h 3781425"/>
                <a:gd name="connsiteX9" fmla="*/ 349961 w 1828800"/>
                <a:gd name="connsiteY9" fmla="*/ 1245842 h 3781425"/>
                <a:gd name="connsiteX10" fmla="*/ 346660 w 1828800"/>
                <a:gd name="connsiteY10" fmla="*/ 2026313 h 3781425"/>
                <a:gd name="connsiteX11" fmla="*/ 356563 w 1828800"/>
                <a:gd name="connsiteY11" fmla="*/ 2069123 h 3781425"/>
                <a:gd name="connsiteX12" fmla="*/ 376368 w 1828800"/>
                <a:gd name="connsiteY12" fmla="*/ 2098762 h 3781425"/>
                <a:gd name="connsiteX13" fmla="*/ 406075 w 1828800"/>
                <a:gd name="connsiteY13" fmla="*/ 2121814 h 3781425"/>
                <a:gd name="connsiteX14" fmla="*/ 439083 w 1828800"/>
                <a:gd name="connsiteY14" fmla="*/ 2128400 h 3781425"/>
                <a:gd name="connsiteX15" fmla="*/ 478693 w 1828800"/>
                <a:gd name="connsiteY15" fmla="*/ 2128400 h 3781425"/>
                <a:gd name="connsiteX16" fmla="*/ 521604 w 1828800"/>
                <a:gd name="connsiteY16" fmla="*/ 2111934 h 3781425"/>
                <a:gd name="connsiteX17" fmla="*/ 541408 w 1828800"/>
                <a:gd name="connsiteY17" fmla="*/ 2082296 h 3781425"/>
                <a:gd name="connsiteX18" fmla="*/ 557913 w 1828800"/>
                <a:gd name="connsiteY18" fmla="*/ 2052658 h 3781425"/>
                <a:gd name="connsiteX19" fmla="*/ 557913 w 1828800"/>
                <a:gd name="connsiteY19" fmla="*/ 1331463 h 3781425"/>
                <a:gd name="connsiteX20" fmla="*/ 610726 w 1828800"/>
                <a:gd name="connsiteY20" fmla="*/ 1331463 h 3781425"/>
                <a:gd name="connsiteX21" fmla="*/ 610726 w 1828800"/>
                <a:gd name="connsiteY21" fmla="*/ 3264529 h 3781425"/>
                <a:gd name="connsiteX22" fmla="*/ 627230 w 1828800"/>
                <a:gd name="connsiteY22" fmla="*/ 3317219 h 3781425"/>
                <a:gd name="connsiteX23" fmla="*/ 647035 w 1828800"/>
                <a:gd name="connsiteY23" fmla="*/ 3340271 h 3781425"/>
                <a:gd name="connsiteX24" fmla="*/ 676742 w 1828800"/>
                <a:gd name="connsiteY24" fmla="*/ 3363322 h 3781425"/>
                <a:gd name="connsiteX25" fmla="*/ 699848 w 1828800"/>
                <a:gd name="connsiteY25" fmla="*/ 3373202 h 3781425"/>
                <a:gd name="connsiteX26" fmla="*/ 739457 w 1828800"/>
                <a:gd name="connsiteY26" fmla="*/ 3379788 h 3781425"/>
                <a:gd name="connsiteX27" fmla="*/ 782368 w 1828800"/>
                <a:gd name="connsiteY27" fmla="*/ 3379788 h 3781425"/>
                <a:gd name="connsiteX28" fmla="*/ 821978 w 1828800"/>
                <a:gd name="connsiteY28" fmla="*/ 3366616 h 3781425"/>
                <a:gd name="connsiteX29" fmla="*/ 851685 w 1828800"/>
                <a:gd name="connsiteY29" fmla="*/ 3340271 h 3781425"/>
                <a:gd name="connsiteX30" fmla="*/ 874791 w 1828800"/>
                <a:gd name="connsiteY30" fmla="*/ 3313926 h 3781425"/>
                <a:gd name="connsiteX31" fmla="*/ 887994 w 1828800"/>
                <a:gd name="connsiteY31" fmla="*/ 3277701 h 3781425"/>
                <a:gd name="connsiteX32" fmla="*/ 891295 w 1828800"/>
                <a:gd name="connsiteY32" fmla="*/ 3244770 h 3781425"/>
                <a:gd name="connsiteX33" fmla="*/ 887994 w 1828800"/>
                <a:gd name="connsiteY33" fmla="*/ 2118520 h 3781425"/>
                <a:gd name="connsiteX34" fmla="*/ 940807 w 1828800"/>
                <a:gd name="connsiteY34" fmla="*/ 2121814 h 3781425"/>
                <a:gd name="connsiteX35" fmla="*/ 940807 w 1828800"/>
                <a:gd name="connsiteY35" fmla="*/ 3244770 h 3781425"/>
                <a:gd name="connsiteX36" fmla="*/ 947409 w 1828800"/>
                <a:gd name="connsiteY36" fmla="*/ 3290874 h 3781425"/>
                <a:gd name="connsiteX37" fmla="*/ 960612 w 1828800"/>
                <a:gd name="connsiteY37" fmla="*/ 3320512 h 3781425"/>
                <a:gd name="connsiteX38" fmla="*/ 980417 w 1828800"/>
                <a:gd name="connsiteY38" fmla="*/ 3343564 h 3781425"/>
                <a:gd name="connsiteX39" fmla="*/ 1010124 w 1828800"/>
                <a:gd name="connsiteY39" fmla="*/ 3366616 h 3781425"/>
                <a:gd name="connsiteX40" fmla="*/ 1046433 w 1828800"/>
                <a:gd name="connsiteY40" fmla="*/ 3379788 h 3781425"/>
                <a:gd name="connsiteX41" fmla="*/ 1079442 w 1828800"/>
                <a:gd name="connsiteY41" fmla="*/ 3379788 h 3781425"/>
                <a:gd name="connsiteX42" fmla="*/ 1119051 w 1828800"/>
                <a:gd name="connsiteY42" fmla="*/ 3379788 h 3781425"/>
                <a:gd name="connsiteX43" fmla="*/ 1152060 w 1828800"/>
                <a:gd name="connsiteY43" fmla="*/ 3366616 h 3781425"/>
                <a:gd name="connsiteX44" fmla="*/ 1175165 w 1828800"/>
                <a:gd name="connsiteY44" fmla="*/ 3350150 h 3781425"/>
                <a:gd name="connsiteX45" fmla="*/ 1194970 w 1828800"/>
                <a:gd name="connsiteY45" fmla="*/ 3327098 h 3781425"/>
                <a:gd name="connsiteX46" fmla="*/ 1211474 w 1828800"/>
                <a:gd name="connsiteY46" fmla="*/ 3297460 h 3781425"/>
                <a:gd name="connsiteX47" fmla="*/ 1221377 w 1828800"/>
                <a:gd name="connsiteY47" fmla="*/ 3257942 h 3781425"/>
                <a:gd name="connsiteX48" fmla="*/ 1221377 w 1828800"/>
                <a:gd name="connsiteY48" fmla="*/ 1334756 h 3781425"/>
                <a:gd name="connsiteX49" fmla="*/ 1270889 w 1828800"/>
                <a:gd name="connsiteY49" fmla="*/ 1334756 h 3781425"/>
                <a:gd name="connsiteX50" fmla="*/ 1267588 w 1828800"/>
                <a:gd name="connsiteY50" fmla="*/ 2029606 h 3781425"/>
                <a:gd name="connsiteX51" fmla="*/ 1280791 w 1828800"/>
                <a:gd name="connsiteY51" fmla="*/ 2075710 h 3781425"/>
                <a:gd name="connsiteX52" fmla="*/ 1303897 w 1828800"/>
                <a:gd name="connsiteY52" fmla="*/ 2105348 h 3781425"/>
                <a:gd name="connsiteX53" fmla="*/ 1330304 w 1828800"/>
                <a:gd name="connsiteY53" fmla="*/ 2121814 h 3781425"/>
                <a:gd name="connsiteX54" fmla="*/ 1360011 w 1828800"/>
                <a:gd name="connsiteY54" fmla="*/ 2128400 h 3781425"/>
                <a:gd name="connsiteX55" fmla="*/ 1396320 w 1828800"/>
                <a:gd name="connsiteY55" fmla="*/ 2128400 h 3781425"/>
                <a:gd name="connsiteX56" fmla="*/ 1429328 w 1828800"/>
                <a:gd name="connsiteY56" fmla="*/ 2121814 h 3781425"/>
                <a:gd name="connsiteX57" fmla="*/ 1449133 w 1828800"/>
                <a:gd name="connsiteY57" fmla="*/ 2098762 h 3781425"/>
                <a:gd name="connsiteX58" fmla="*/ 1472239 w 1828800"/>
                <a:gd name="connsiteY58" fmla="*/ 2072417 h 3781425"/>
                <a:gd name="connsiteX59" fmla="*/ 1482141 w 1828800"/>
                <a:gd name="connsiteY59" fmla="*/ 2029606 h 3781425"/>
                <a:gd name="connsiteX60" fmla="*/ 1482141 w 1828800"/>
                <a:gd name="connsiteY60" fmla="*/ 1259014 h 3781425"/>
                <a:gd name="connsiteX61" fmla="*/ 1472239 w 1828800"/>
                <a:gd name="connsiteY61" fmla="*/ 1186565 h 3781425"/>
                <a:gd name="connsiteX62" fmla="*/ 1452434 w 1828800"/>
                <a:gd name="connsiteY62" fmla="*/ 1137168 h 3781425"/>
                <a:gd name="connsiteX63" fmla="*/ 1416125 w 1828800"/>
                <a:gd name="connsiteY63" fmla="*/ 1071306 h 3781425"/>
                <a:gd name="connsiteX64" fmla="*/ 1379816 w 1828800"/>
                <a:gd name="connsiteY64" fmla="*/ 1031788 h 3781425"/>
                <a:gd name="connsiteX65" fmla="*/ 1333604 w 1828800"/>
                <a:gd name="connsiteY65" fmla="*/ 995564 h 3781425"/>
                <a:gd name="connsiteX66" fmla="*/ 1290694 w 1828800"/>
                <a:gd name="connsiteY66" fmla="*/ 972512 h 3781425"/>
                <a:gd name="connsiteX67" fmla="*/ 1231279 w 1828800"/>
                <a:gd name="connsiteY67" fmla="*/ 952753 h 3781425"/>
                <a:gd name="connsiteX68" fmla="*/ 914398 w 1828800"/>
                <a:gd name="connsiteY68" fmla="*/ 401637 h 3781425"/>
                <a:gd name="connsiteX69" fmla="*/ 675349 w 1828800"/>
                <a:gd name="connsiteY69" fmla="*/ 640685 h 3781425"/>
                <a:gd name="connsiteX70" fmla="*/ 914398 w 1828800"/>
                <a:gd name="connsiteY70" fmla="*/ 879734 h 3781425"/>
                <a:gd name="connsiteX71" fmla="*/ 1153446 w 1828800"/>
                <a:gd name="connsiteY71" fmla="*/ 640685 h 3781425"/>
                <a:gd name="connsiteX72" fmla="*/ 1084679 w 1828800"/>
                <a:gd name="connsiteY72" fmla="*/ 470404 h 3781425"/>
                <a:gd name="connsiteX73" fmla="*/ 914398 w 1828800"/>
                <a:gd name="connsiteY73" fmla="*/ 401637 h 3781425"/>
                <a:gd name="connsiteX74" fmla="*/ 0 w 1828800"/>
                <a:gd name="connsiteY74" fmla="*/ 0 h 3781425"/>
                <a:gd name="connsiteX75" fmla="*/ 1828800 w 1828800"/>
                <a:gd name="connsiteY75" fmla="*/ 0 h 3781425"/>
                <a:gd name="connsiteX76" fmla="*/ 1828800 w 1828800"/>
                <a:gd name="connsiteY76" fmla="*/ 3781425 h 3781425"/>
                <a:gd name="connsiteX77" fmla="*/ 0 w 1828800"/>
                <a:gd name="connsiteY77" fmla="*/ 3781425 h 378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28800" h="3781425">
                  <a:moveTo>
                    <a:pt x="1188369" y="949460"/>
                  </a:moveTo>
                  <a:lnTo>
                    <a:pt x="637132" y="952753"/>
                  </a:lnTo>
                  <a:lnTo>
                    <a:pt x="564514" y="962633"/>
                  </a:lnTo>
                  <a:lnTo>
                    <a:pt x="501799" y="988978"/>
                  </a:lnTo>
                  <a:lnTo>
                    <a:pt x="462189" y="1018616"/>
                  </a:lnTo>
                  <a:lnTo>
                    <a:pt x="432481" y="1051547"/>
                  </a:lnTo>
                  <a:lnTo>
                    <a:pt x="402774" y="1084478"/>
                  </a:lnTo>
                  <a:lnTo>
                    <a:pt x="373067" y="1140462"/>
                  </a:lnTo>
                  <a:lnTo>
                    <a:pt x="356563" y="1193152"/>
                  </a:lnTo>
                  <a:lnTo>
                    <a:pt x="349961" y="1245842"/>
                  </a:lnTo>
                  <a:lnTo>
                    <a:pt x="346660" y="2026313"/>
                  </a:lnTo>
                  <a:lnTo>
                    <a:pt x="356563" y="2069123"/>
                  </a:lnTo>
                  <a:lnTo>
                    <a:pt x="376368" y="2098762"/>
                  </a:lnTo>
                  <a:lnTo>
                    <a:pt x="406075" y="2121814"/>
                  </a:lnTo>
                  <a:lnTo>
                    <a:pt x="439083" y="2128400"/>
                  </a:lnTo>
                  <a:lnTo>
                    <a:pt x="478693" y="2128400"/>
                  </a:lnTo>
                  <a:lnTo>
                    <a:pt x="521604" y="2111934"/>
                  </a:lnTo>
                  <a:lnTo>
                    <a:pt x="541408" y="2082296"/>
                  </a:lnTo>
                  <a:lnTo>
                    <a:pt x="557913" y="2052658"/>
                  </a:lnTo>
                  <a:lnTo>
                    <a:pt x="557913" y="1331463"/>
                  </a:lnTo>
                  <a:lnTo>
                    <a:pt x="610726" y="1331463"/>
                  </a:lnTo>
                  <a:lnTo>
                    <a:pt x="610726" y="3264529"/>
                  </a:lnTo>
                  <a:lnTo>
                    <a:pt x="627230" y="3317219"/>
                  </a:lnTo>
                  <a:lnTo>
                    <a:pt x="647035" y="3340271"/>
                  </a:lnTo>
                  <a:lnTo>
                    <a:pt x="676742" y="3363322"/>
                  </a:lnTo>
                  <a:lnTo>
                    <a:pt x="699848" y="3373202"/>
                  </a:lnTo>
                  <a:lnTo>
                    <a:pt x="739457" y="3379788"/>
                  </a:lnTo>
                  <a:lnTo>
                    <a:pt x="782368" y="3379788"/>
                  </a:lnTo>
                  <a:lnTo>
                    <a:pt x="821978" y="3366616"/>
                  </a:lnTo>
                  <a:lnTo>
                    <a:pt x="851685" y="3340271"/>
                  </a:lnTo>
                  <a:lnTo>
                    <a:pt x="874791" y="3313926"/>
                  </a:lnTo>
                  <a:lnTo>
                    <a:pt x="887994" y="3277701"/>
                  </a:lnTo>
                  <a:lnTo>
                    <a:pt x="891295" y="3244770"/>
                  </a:lnTo>
                  <a:lnTo>
                    <a:pt x="887994" y="2118520"/>
                  </a:lnTo>
                  <a:lnTo>
                    <a:pt x="940807" y="2121814"/>
                  </a:lnTo>
                  <a:lnTo>
                    <a:pt x="940807" y="3244770"/>
                  </a:lnTo>
                  <a:lnTo>
                    <a:pt x="947409" y="3290874"/>
                  </a:lnTo>
                  <a:lnTo>
                    <a:pt x="960612" y="3320512"/>
                  </a:lnTo>
                  <a:lnTo>
                    <a:pt x="980417" y="3343564"/>
                  </a:lnTo>
                  <a:lnTo>
                    <a:pt x="1010124" y="3366616"/>
                  </a:lnTo>
                  <a:lnTo>
                    <a:pt x="1046433" y="3379788"/>
                  </a:lnTo>
                  <a:lnTo>
                    <a:pt x="1079442" y="3379788"/>
                  </a:lnTo>
                  <a:lnTo>
                    <a:pt x="1119051" y="3379788"/>
                  </a:lnTo>
                  <a:lnTo>
                    <a:pt x="1152060" y="3366616"/>
                  </a:lnTo>
                  <a:lnTo>
                    <a:pt x="1175165" y="3350150"/>
                  </a:lnTo>
                  <a:lnTo>
                    <a:pt x="1194970" y="3327098"/>
                  </a:lnTo>
                  <a:lnTo>
                    <a:pt x="1211474" y="3297460"/>
                  </a:lnTo>
                  <a:lnTo>
                    <a:pt x="1221377" y="3257942"/>
                  </a:lnTo>
                  <a:lnTo>
                    <a:pt x="1221377" y="1334756"/>
                  </a:lnTo>
                  <a:lnTo>
                    <a:pt x="1270889" y="1334756"/>
                  </a:lnTo>
                  <a:lnTo>
                    <a:pt x="1267588" y="2029606"/>
                  </a:lnTo>
                  <a:lnTo>
                    <a:pt x="1280791" y="2075710"/>
                  </a:lnTo>
                  <a:lnTo>
                    <a:pt x="1303897" y="2105348"/>
                  </a:lnTo>
                  <a:lnTo>
                    <a:pt x="1330304" y="2121814"/>
                  </a:lnTo>
                  <a:lnTo>
                    <a:pt x="1360011" y="2128400"/>
                  </a:lnTo>
                  <a:lnTo>
                    <a:pt x="1396320" y="2128400"/>
                  </a:lnTo>
                  <a:lnTo>
                    <a:pt x="1429328" y="2121814"/>
                  </a:lnTo>
                  <a:lnTo>
                    <a:pt x="1449133" y="2098762"/>
                  </a:lnTo>
                  <a:lnTo>
                    <a:pt x="1472239" y="2072417"/>
                  </a:lnTo>
                  <a:lnTo>
                    <a:pt x="1482141" y="2029606"/>
                  </a:lnTo>
                  <a:lnTo>
                    <a:pt x="1482141" y="1259014"/>
                  </a:lnTo>
                  <a:lnTo>
                    <a:pt x="1472239" y="1186565"/>
                  </a:lnTo>
                  <a:lnTo>
                    <a:pt x="1452434" y="1137168"/>
                  </a:lnTo>
                  <a:lnTo>
                    <a:pt x="1416125" y="1071306"/>
                  </a:lnTo>
                  <a:lnTo>
                    <a:pt x="1379816" y="1031788"/>
                  </a:lnTo>
                  <a:lnTo>
                    <a:pt x="1333604" y="995564"/>
                  </a:lnTo>
                  <a:lnTo>
                    <a:pt x="1290694" y="972512"/>
                  </a:lnTo>
                  <a:lnTo>
                    <a:pt x="1231279" y="952753"/>
                  </a:lnTo>
                  <a:close/>
                  <a:moveTo>
                    <a:pt x="914398" y="401637"/>
                  </a:moveTo>
                  <a:cubicBezTo>
                    <a:pt x="783412" y="401637"/>
                    <a:pt x="675349" y="506425"/>
                    <a:pt x="675349" y="640685"/>
                  </a:cubicBezTo>
                  <a:cubicBezTo>
                    <a:pt x="675349" y="771671"/>
                    <a:pt x="783412" y="879734"/>
                    <a:pt x="914398" y="879734"/>
                  </a:cubicBezTo>
                  <a:cubicBezTo>
                    <a:pt x="1048658" y="879734"/>
                    <a:pt x="1153446" y="771671"/>
                    <a:pt x="1153446" y="640685"/>
                  </a:cubicBezTo>
                  <a:cubicBezTo>
                    <a:pt x="1153446" y="575193"/>
                    <a:pt x="1130524" y="516249"/>
                    <a:pt x="1084679" y="470404"/>
                  </a:cubicBezTo>
                  <a:cubicBezTo>
                    <a:pt x="1038834" y="424559"/>
                    <a:pt x="979890" y="401637"/>
                    <a:pt x="914398" y="401637"/>
                  </a:cubicBezTo>
                  <a:close/>
                  <a:moveTo>
                    <a:pt x="0" y="0"/>
                  </a:moveTo>
                  <a:lnTo>
                    <a:pt x="1828800" y="0"/>
                  </a:lnTo>
                  <a:lnTo>
                    <a:pt x="1828800" y="3781425"/>
                  </a:lnTo>
                  <a:lnTo>
                    <a:pt x="0" y="37814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0190C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9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4427984" y="853834"/>
            <a:ext cx="7715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Female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40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7236296" y="858198"/>
            <a:ext cx="5934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Male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41" name="71 Rectángulo"/>
          <p:cNvSpPr/>
          <p:nvPr/>
        </p:nvSpPr>
        <p:spPr>
          <a:xfrm>
            <a:off x="6489238" y="2694545"/>
            <a:ext cx="42992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4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%</a:t>
            </a:r>
          </a:p>
        </p:txBody>
      </p:sp>
      <p:sp>
        <p:nvSpPr>
          <p:cNvPr id="42" name="71 Rectángulo"/>
          <p:cNvSpPr/>
          <p:nvPr/>
        </p:nvSpPr>
        <p:spPr>
          <a:xfrm>
            <a:off x="6455442" y="2066654"/>
            <a:ext cx="53251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dirty="0">
                <a:solidFill>
                  <a:srgbClr val="EF4130"/>
                </a:solidFill>
                <a:latin typeface="Calibri Light" panose="020F0302020204030204" pitchFamily="34" charset="0"/>
              </a:rPr>
              <a:t>26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EF4130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%</a:t>
            </a:r>
          </a:p>
        </p:txBody>
      </p:sp>
      <p:sp>
        <p:nvSpPr>
          <p:cNvPr id="43" name="71 Rectángulo"/>
          <p:cNvSpPr/>
          <p:nvPr/>
        </p:nvSpPr>
        <p:spPr>
          <a:xfrm>
            <a:off x="6455443" y="1506270"/>
            <a:ext cx="53251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dirty="0">
                <a:solidFill>
                  <a:srgbClr val="1E7DAD"/>
                </a:solidFill>
                <a:latin typeface="Calibri Light" panose="020F0302020204030204" pitchFamily="34" charset="0"/>
              </a:rPr>
              <a:t>70%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1E7DAD"/>
              </a:solidFill>
              <a:effectLst/>
              <a:uLnTx/>
              <a:uFillTx/>
              <a:latin typeface="Calibri Light" panose="020F0302020204030204" pitchFamily="34" charset="0"/>
            </a:endParaRPr>
          </a:p>
        </p:txBody>
      </p:sp>
      <p:graphicFrame>
        <p:nvGraphicFramePr>
          <p:cNvPr id="38" name="11 Gráfico"/>
          <p:cNvGraphicFramePr/>
          <p:nvPr>
            <p:extLst>
              <p:ext uri="{D42A27DB-BD31-4B8C-83A1-F6EECF244321}">
                <p14:modId xmlns:p14="http://schemas.microsoft.com/office/powerpoint/2010/main" val="2666254941"/>
              </p:ext>
            </p:extLst>
          </p:nvPr>
        </p:nvGraphicFramePr>
        <p:xfrm>
          <a:off x="3140056" y="3208741"/>
          <a:ext cx="5539918" cy="24593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8" name="17 Rectángulo"/>
          <p:cNvSpPr/>
          <p:nvPr/>
        </p:nvSpPr>
        <p:spPr>
          <a:xfrm>
            <a:off x="7481250" y="2792316"/>
            <a:ext cx="2192602" cy="2237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es-PE" sz="1400" b="1" dirty="0">
              <a:solidFill>
                <a:schemeClr val="accent4"/>
              </a:solidFill>
              <a:latin typeface="Calibri Light" panose="020F0302020204030204" pitchFamily="34" charset="0"/>
            </a:endParaRPr>
          </a:p>
        </p:txBody>
      </p:sp>
      <p:cxnSp>
        <p:nvCxnSpPr>
          <p:cNvPr id="24" name="Conector recto 23"/>
          <p:cNvCxnSpPr/>
          <p:nvPr/>
        </p:nvCxnSpPr>
        <p:spPr>
          <a:xfrm>
            <a:off x="3051050" y="3118444"/>
            <a:ext cx="5717930" cy="11373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4102940" y="5631317"/>
            <a:ext cx="7715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Female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sp>
        <p:nvSpPr>
          <p:cNvPr id="53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7380498" y="5631430"/>
            <a:ext cx="5934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Male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  <a:ea typeface="Verdana" pitchFamily="34" charset="0"/>
              <a:cs typeface="Arial" pitchFamily="34" charset="0"/>
            </a:endParaRPr>
          </a:p>
        </p:txBody>
      </p:sp>
      <p:pic>
        <p:nvPicPr>
          <p:cNvPr id="45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071392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51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43400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54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8400078" y="260648"/>
            <a:ext cx="210765" cy="5248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0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51702" y="265402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3610965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0136541"/>
              </p:ext>
            </p:extLst>
          </p:nvPr>
        </p:nvGraphicFramePr>
        <p:xfrm>
          <a:off x="395537" y="1300478"/>
          <a:ext cx="8588276" cy="4500001"/>
        </p:xfrm>
        <a:graphic>
          <a:graphicData uri="http://schemas.openxmlformats.org/drawingml/2006/table">
            <a:tbl>
              <a:tblPr>
                <a:tableStyleId>{1E171933-4619-4E11-9A3F-F7608DF75F80}</a:tableStyleId>
              </a:tblPr>
              <a:tblGrid>
                <a:gridCol w="8588276">
                  <a:extLst>
                    <a:ext uri="{9D8B030D-6E8A-4147-A177-3AD203B41FA5}">
                      <a16:colId xmlns:a16="http://schemas.microsoft.com/office/drawing/2014/main" val="218285418"/>
                    </a:ext>
                  </a:extLst>
                </a:gridCol>
              </a:tblGrid>
              <a:tr h="1211643"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b="1" u="none" strike="noStrike" dirty="0">
                          <a:effectLst/>
                        </a:rPr>
                        <a:t>At </a:t>
                      </a:r>
                      <a:r>
                        <a:rPr lang="es-PE" sz="1400" b="1" u="none" strike="noStrike" dirty="0" err="1">
                          <a:effectLst/>
                        </a:rPr>
                        <a:t>work</a:t>
                      </a:r>
                      <a:endParaRPr lang="es-PE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7355047"/>
                  </a:ext>
                </a:extLst>
              </a:tr>
              <a:tr h="1211643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PE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 </a:t>
                      </a:r>
                      <a:r>
                        <a:rPr lang="es-PE" sz="1400" b="1" u="none" strike="noStrike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politics</a:t>
                      </a:r>
                      <a:endParaRPr lang="es-PE" sz="1400" b="1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7799161"/>
                  </a:ext>
                </a:extLst>
              </a:tr>
              <a:tr h="1211643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PE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 home*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224575"/>
                  </a:ext>
                </a:extLst>
              </a:tr>
              <a:tr h="408511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 b="1" u="none" strike="noStrike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Arts</a:t>
                      </a:r>
                      <a:endParaRPr lang="es-PE" sz="1400" b="1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3679859"/>
                  </a:ext>
                </a:extLst>
              </a:tr>
              <a:tr h="456561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 b="1" u="none" strike="noStrike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Sports</a:t>
                      </a:r>
                      <a:endParaRPr lang="es-PE" sz="1400" b="1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1477554"/>
                  </a:ext>
                </a:extLst>
              </a:tr>
            </a:tbl>
          </a:graphicData>
        </a:graphic>
      </p:graphicFrame>
      <p:graphicFrame>
        <p:nvGraphicFramePr>
          <p:cNvPr id="38" name="37 Gráfico"/>
          <p:cNvGraphicFramePr/>
          <p:nvPr>
            <p:extLst>
              <p:ext uri="{D42A27DB-BD31-4B8C-83A1-F6EECF244321}">
                <p14:modId xmlns:p14="http://schemas.microsoft.com/office/powerpoint/2010/main" val="637758152"/>
              </p:ext>
            </p:extLst>
          </p:nvPr>
        </p:nvGraphicFramePr>
        <p:xfrm>
          <a:off x="6197220" y="2441636"/>
          <a:ext cx="2260396" cy="13142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550466" y="641466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Q5. To what extent has gender equality achieved in your country in the following fields?</a:t>
            </a:r>
          </a:p>
        </p:txBody>
      </p:sp>
      <p:sp>
        <p:nvSpPr>
          <p:cNvPr id="27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71823" y="5876734"/>
            <a:ext cx="8008387" cy="43088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Source: WIN 2024. Base: </a:t>
            </a:r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33866 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The percentages of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Dk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/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Nr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have not been plotted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.</a:t>
            </a:r>
            <a:endParaRPr lang="es-PE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  <a:p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*Base: 33386 cases. 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</p:txBody>
      </p:sp>
      <p:graphicFrame>
        <p:nvGraphicFramePr>
          <p:cNvPr id="33" name="32 Gráfico"/>
          <p:cNvGraphicFramePr/>
          <p:nvPr>
            <p:extLst>
              <p:ext uri="{D42A27DB-BD31-4B8C-83A1-F6EECF244321}">
                <p14:modId xmlns:p14="http://schemas.microsoft.com/office/powerpoint/2010/main" val="3296866556"/>
              </p:ext>
            </p:extLst>
          </p:nvPr>
        </p:nvGraphicFramePr>
        <p:xfrm>
          <a:off x="778294" y="3784935"/>
          <a:ext cx="2491129" cy="1059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4" name="33 Gráfico"/>
          <p:cNvGraphicFramePr/>
          <p:nvPr>
            <p:extLst>
              <p:ext uri="{D42A27DB-BD31-4B8C-83A1-F6EECF244321}">
                <p14:modId xmlns:p14="http://schemas.microsoft.com/office/powerpoint/2010/main" val="2409023011"/>
              </p:ext>
            </p:extLst>
          </p:nvPr>
        </p:nvGraphicFramePr>
        <p:xfrm>
          <a:off x="3496900" y="1213965"/>
          <a:ext cx="1913602" cy="131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5" name="34 Gráfico"/>
          <p:cNvGraphicFramePr/>
          <p:nvPr>
            <p:extLst>
              <p:ext uri="{D42A27DB-BD31-4B8C-83A1-F6EECF244321}">
                <p14:modId xmlns:p14="http://schemas.microsoft.com/office/powerpoint/2010/main" val="2237702056"/>
              </p:ext>
            </p:extLst>
          </p:nvPr>
        </p:nvGraphicFramePr>
        <p:xfrm>
          <a:off x="3549053" y="2442605"/>
          <a:ext cx="2260396" cy="13378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6" name="35 Gráfico"/>
          <p:cNvGraphicFramePr/>
          <p:nvPr>
            <p:extLst>
              <p:ext uri="{D42A27DB-BD31-4B8C-83A1-F6EECF244321}">
                <p14:modId xmlns:p14="http://schemas.microsoft.com/office/powerpoint/2010/main" val="1228106687"/>
              </p:ext>
            </p:extLst>
          </p:nvPr>
        </p:nvGraphicFramePr>
        <p:xfrm>
          <a:off x="3275856" y="3585173"/>
          <a:ext cx="3451834" cy="15565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7" name="36 Gráfico"/>
          <p:cNvGraphicFramePr/>
          <p:nvPr>
            <p:extLst>
              <p:ext uri="{D42A27DB-BD31-4B8C-83A1-F6EECF244321}">
                <p14:modId xmlns:p14="http://schemas.microsoft.com/office/powerpoint/2010/main" val="1829097453"/>
              </p:ext>
            </p:extLst>
          </p:nvPr>
        </p:nvGraphicFramePr>
        <p:xfrm>
          <a:off x="6719814" y="1208970"/>
          <a:ext cx="2114448" cy="13249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9" name="38 Gráfico"/>
          <p:cNvGraphicFramePr/>
          <p:nvPr>
            <p:extLst>
              <p:ext uri="{D42A27DB-BD31-4B8C-83A1-F6EECF244321}">
                <p14:modId xmlns:p14="http://schemas.microsoft.com/office/powerpoint/2010/main" val="2467082934"/>
              </p:ext>
            </p:extLst>
          </p:nvPr>
        </p:nvGraphicFramePr>
        <p:xfrm>
          <a:off x="6802706" y="3566130"/>
          <a:ext cx="2031556" cy="15474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0" name="CuadroTexto 13">
            <a:extLst>
              <a:ext uri="{FF2B5EF4-FFF2-40B4-BE49-F238E27FC236}">
                <a16:creationId xmlns:a16="http://schemas.microsoft.com/office/drawing/2014/main" id="{EB3A7397-A393-4377-AFB7-2F26AF2E4CBD}"/>
              </a:ext>
            </a:extLst>
          </p:cNvPr>
          <p:cNvSpPr txBox="1"/>
          <p:nvPr/>
        </p:nvSpPr>
        <p:spPr>
          <a:xfrm>
            <a:off x="1276233" y="786345"/>
            <a:ext cx="144016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PE" sz="1300" b="1" dirty="0"/>
              <a:t>Total </a:t>
            </a:r>
          </a:p>
          <a:p>
            <a:pPr algn="ctr"/>
            <a:r>
              <a:rPr lang="es-PE" sz="1300" b="1" dirty="0"/>
              <a:t>Net </a:t>
            </a:r>
            <a:r>
              <a:rPr lang="es-PE" sz="1300" b="1" dirty="0" err="1"/>
              <a:t>Index</a:t>
            </a:r>
            <a:endParaRPr lang="es-PE" sz="1300" b="1" dirty="0"/>
          </a:p>
        </p:txBody>
      </p:sp>
      <p:sp>
        <p:nvSpPr>
          <p:cNvPr id="41" name="CuadroTexto 13">
            <a:extLst>
              <a:ext uri="{FF2B5EF4-FFF2-40B4-BE49-F238E27FC236}">
                <a16:creationId xmlns:a16="http://schemas.microsoft.com/office/drawing/2014/main" id="{EB3A7397-A393-4377-AFB7-2F26AF2E4CBD}"/>
              </a:ext>
            </a:extLst>
          </p:cNvPr>
          <p:cNvSpPr txBox="1"/>
          <p:nvPr/>
        </p:nvSpPr>
        <p:spPr>
          <a:xfrm>
            <a:off x="3562826" y="779836"/>
            <a:ext cx="144016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PE" sz="1300" b="1" dirty="0" err="1"/>
              <a:t>Male</a:t>
            </a:r>
            <a:r>
              <a:rPr lang="es-PE" sz="1300" b="1" dirty="0"/>
              <a:t> </a:t>
            </a:r>
          </a:p>
          <a:p>
            <a:pPr algn="ctr"/>
            <a:r>
              <a:rPr lang="es-PE" sz="1300" b="1" dirty="0"/>
              <a:t>Net </a:t>
            </a:r>
            <a:r>
              <a:rPr lang="es-PE" sz="1300" b="1" dirty="0" err="1"/>
              <a:t>Index</a:t>
            </a:r>
            <a:endParaRPr lang="es-PE" sz="1300" b="1" dirty="0"/>
          </a:p>
        </p:txBody>
      </p:sp>
      <p:sp>
        <p:nvSpPr>
          <p:cNvPr id="42" name="CuadroTexto 13">
            <a:extLst>
              <a:ext uri="{FF2B5EF4-FFF2-40B4-BE49-F238E27FC236}">
                <a16:creationId xmlns:a16="http://schemas.microsoft.com/office/drawing/2014/main" id="{EB3A7397-A393-4377-AFB7-2F26AF2E4CBD}"/>
              </a:ext>
            </a:extLst>
          </p:cNvPr>
          <p:cNvSpPr txBox="1"/>
          <p:nvPr/>
        </p:nvSpPr>
        <p:spPr>
          <a:xfrm>
            <a:off x="6674330" y="739980"/>
            <a:ext cx="144016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PE" sz="1300" b="1" dirty="0" err="1"/>
              <a:t>Female</a:t>
            </a:r>
            <a:endParaRPr lang="es-PE" sz="1300" b="1" dirty="0"/>
          </a:p>
          <a:p>
            <a:pPr algn="ctr"/>
            <a:r>
              <a:rPr lang="es-PE" sz="1300" b="1" dirty="0"/>
              <a:t>Net </a:t>
            </a:r>
            <a:r>
              <a:rPr lang="es-PE" sz="1300" b="1" dirty="0" err="1"/>
              <a:t>Index</a:t>
            </a:r>
            <a:endParaRPr lang="es-PE" sz="1300" b="1" dirty="0"/>
          </a:p>
        </p:txBody>
      </p:sp>
      <p:graphicFrame>
        <p:nvGraphicFramePr>
          <p:cNvPr id="20" name="3 Gráfico"/>
          <p:cNvGraphicFramePr/>
          <p:nvPr>
            <p:extLst>
              <p:ext uri="{D42A27DB-BD31-4B8C-83A1-F6EECF244321}">
                <p14:modId xmlns:p14="http://schemas.microsoft.com/office/powerpoint/2010/main" val="2820368634"/>
              </p:ext>
            </p:extLst>
          </p:nvPr>
        </p:nvGraphicFramePr>
        <p:xfrm>
          <a:off x="1303492" y="2527090"/>
          <a:ext cx="2260396" cy="13344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3" name="33 Gráfico"/>
          <p:cNvGraphicFramePr/>
          <p:nvPr>
            <p:extLst>
              <p:ext uri="{D42A27DB-BD31-4B8C-83A1-F6EECF244321}">
                <p14:modId xmlns:p14="http://schemas.microsoft.com/office/powerpoint/2010/main" val="2332230686"/>
              </p:ext>
            </p:extLst>
          </p:nvPr>
        </p:nvGraphicFramePr>
        <p:xfrm>
          <a:off x="1201977" y="1186012"/>
          <a:ext cx="2260396" cy="13611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3" name="33 Gráfico"/>
          <p:cNvGraphicFramePr/>
          <p:nvPr>
            <p:extLst>
              <p:ext uri="{D42A27DB-BD31-4B8C-83A1-F6EECF244321}">
                <p14:modId xmlns:p14="http://schemas.microsoft.com/office/powerpoint/2010/main" val="894951283"/>
              </p:ext>
            </p:extLst>
          </p:nvPr>
        </p:nvGraphicFramePr>
        <p:xfrm>
          <a:off x="1256943" y="4931193"/>
          <a:ext cx="1594128" cy="4795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44" name="33 Gráfico"/>
          <p:cNvGraphicFramePr/>
          <p:nvPr>
            <p:extLst>
              <p:ext uri="{D42A27DB-BD31-4B8C-83A1-F6EECF244321}">
                <p14:modId xmlns:p14="http://schemas.microsoft.com/office/powerpoint/2010/main" val="3754042592"/>
              </p:ext>
            </p:extLst>
          </p:nvPr>
        </p:nvGraphicFramePr>
        <p:xfrm>
          <a:off x="3468984" y="4916710"/>
          <a:ext cx="1751088" cy="4913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45" name="38 Gráfico"/>
          <p:cNvGraphicFramePr/>
          <p:nvPr>
            <p:extLst>
              <p:ext uri="{D42A27DB-BD31-4B8C-83A1-F6EECF244321}">
                <p14:modId xmlns:p14="http://schemas.microsoft.com/office/powerpoint/2010/main" val="4213109809"/>
              </p:ext>
            </p:extLst>
          </p:nvPr>
        </p:nvGraphicFramePr>
        <p:xfrm>
          <a:off x="6844327" y="4931193"/>
          <a:ext cx="1678158" cy="3917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46" name="32 Gráfico"/>
          <p:cNvGraphicFramePr/>
          <p:nvPr>
            <p:extLst>
              <p:ext uri="{D42A27DB-BD31-4B8C-83A1-F6EECF244321}">
                <p14:modId xmlns:p14="http://schemas.microsoft.com/office/powerpoint/2010/main" val="3083803025"/>
              </p:ext>
            </p:extLst>
          </p:nvPr>
        </p:nvGraphicFramePr>
        <p:xfrm>
          <a:off x="1076365" y="5443865"/>
          <a:ext cx="1683039" cy="2469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47" name="35 Gráfico"/>
          <p:cNvGraphicFramePr/>
          <p:nvPr>
            <p:extLst>
              <p:ext uri="{D42A27DB-BD31-4B8C-83A1-F6EECF244321}">
                <p14:modId xmlns:p14="http://schemas.microsoft.com/office/powerpoint/2010/main" val="3405255322"/>
              </p:ext>
            </p:extLst>
          </p:nvPr>
        </p:nvGraphicFramePr>
        <p:xfrm>
          <a:off x="3467813" y="5467666"/>
          <a:ext cx="1441331" cy="3602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48" name="38 Gráfico"/>
          <p:cNvGraphicFramePr/>
          <p:nvPr>
            <p:extLst>
              <p:ext uri="{D42A27DB-BD31-4B8C-83A1-F6EECF244321}">
                <p14:modId xmlns:p14="http://schemas.microsoft.com/office/powerpoint/2010/main" val="1781147012"/>
              </p:ext>
            </p:extLst>
          </p:nvPr>
        </p:nvGraphicFramePr>
        <p:xfrm>
          <a:off x="6898367" y="5399211"/>
          <a:ext cx="1570078" cy="3981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53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417652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Level of achievement in Gender Equality - 2024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 – Net Index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54" name="314 Rectángulo"/>
          <p:cNvSpPr/>
          <p:nvPr/>
        </p:nvSpPr>
        <p:spPr>
          <a:xfrm>
            <a:off x="7342428" y="293493"/>
            <a:ext cx="469931" cy="28037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050" dirty="0"/>
              <a:t>TTB</a:t>
            </a:r>
          </a:p>
        </p:txBody>
      </p:sp>
      <p:sp>
        <p:nvSpPr>
          <p:cNvPr id="55" name="5 Elipse"/>
          <p:cNvSpPr/>
          <p:nvPr/>
        </p:nvSpPr>
        <p:spPr>
          <a:xfrm>
            <a:off x="6596167" y="260647"/>
            <a:ext cx="443632" cy="392933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1600"/>
          </a:p>
        </p:txBody>
      </p:sp>
      <p:sp>
        <p:nvSpPr>
          <p:cNvPr id="56" name="TextBox 24"/>
          <p:cNvSpPr txBox="1"/>
          <p:nvPr/>
        </p:nvSpPr>
        <p:spPr>
          <a:xfrm>
            <a:off x="6584125" y="236445"/>
            <a:ext cx="4856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NET INDEX</a:t>
            </a:r>
          </a:p>
        </p:txBody>
      </p:sp>
      <p:sp>
        <p:nvSpPr>
          <p:cNvPr id="57" name="Igual que 56"/>
          <p:cNvSpPr/>
          <p:nvPr/>
        </p:nvSpPr>
        <p:spPr>
          <a:xfrm>
            <a:off x="7081865" y="358712"/>
            <a:ext cx="222910" cy="215153"/>
          </a:xfrm>
          <a:prstGeom prst="mathEqual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800" dirty="0">
              <a:solidFill>
                <a:schemeClr val="tx1"/>
              </a:solidFill>
            </a:endParaRPr>
          </a:p>
        </p:txBody>
      </p:sp>
      <p:sp>
        <p:nvSpPr>
          <p:cNvPr id="58" name="Menos 57"/>
          <p:cNvSpPr/>
          <p:nvPr/>
        </p:nvSpPr>
        <p:spPr>
          <a:xfrm>
            <a:off x="7850012" y="436232"/>
            <a:ext cx="178371" cy="65777"/>
          </a:xfrm>
          <a:prstGeom prst="mathMinus">
            <a:avLst/>
          </a:prstGeom>
          <a:solidFill>
            <a:schemeClr val="bg1">
              <a:lumMod val="6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800"/>
          </a:p>
        </p:txBody>
      </p:sp>
      <p:sp>
        <p:nvSpPr>
          <p:cNvPr id="59" name="314 Rectángulo"/>
          <p:cNvSpPr/>
          <p:nvPr/>
        </p:nvSpPr>
        <p:spPr>
          <a:xfrm>
            <a:off x="8081450" y="296046"/>
            <a:ext cx="469931" cy="280372"/>
          </a:xfrm>
          <a:prstGeom prst="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050" dirty="0"/>
              <a:t>BTB</a:t>
            </a:r>
          </a:p>
        </p:txBody>
      </p:sp>
      <p:sp>
        <p:nvSpPr>
          <p:cNvPr id="60" name="Rectángulo 59"/>
          <p:cNvSpPr/>
          <p:nvPr/>
        </p:nvSpPr>
        <p:spPr>
          <a:xfrm>
            <a:off x="6575134" y="188641"/>
            <a:ext cx="2029314" cy="464940"/>
          </a:xfrm>
          <a:prstGeom prst="rect">
            <a:avLst/>
          </a:prstGeom>
          <a:noFill/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49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812360" y="817782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4716016" y="740896"/>
            <a:ext cx="204370" cy="508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22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1008213" y="773237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5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22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1080221" y="773237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61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1336899" y="743902"/>
            <a:ext cx="210765" cy="5248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24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1088523" y="748656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84002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556594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Safe/ confidence walking alone at night in their neighborhood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4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Q10.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Do you feel safe/confident walking alone at night in your neighborhood?</a:t>
            </a:r>
            <a:endParaRPr lang="en-US" sz="1100" dirty="0"/>
          </a:p>
        </p:txBody>
      </p:sp>
      <p:sp>
        <p:nvSpPr>
          <p:cNvPr id="5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6" name="Rectángulo 5"/>
          <p:cNvSpPr/>
          <p:nvPr/>
        </p:nvSpPr>
        <p:spPr>
          <a:xfrm>
            <a:off x="969404" y="6164827"/>
            <a:ext cx="237436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Base: 33866 </a:t>
            </a:r>
            <a:r>
              <a:rPr lang="es-PE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cases. </a:t>
            </a:r>
            <a:endParaRPr lang="en-US" sz="11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5" name="Picture 3">
            <a:extLst>
              <a:ext uri="{FF2B5EF4-FFF2-40B4-BE49-F238E27FC236}">
                <a16:creationId xmlns:a16="http://schemas.microsoft.com/office/drawing/2014/main" id="{26893A23-3ADF-4AFB-B592-EDE13AB6FB9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1986" y="1317485"/>
            <a:ext cx="8525453" cy="4617055"/>
          </a:xfrm>
          <a:prstGeom prst="rect">
            <a:avLst/>
          </a:prstGeom>
        </p:spPr>
      </p:pic>
      <p:graphicFrame>
        <p:nvGraphicFramePr>
          <p:cNvPr id="7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3406427"/>
              </p:ext>
            </p:extLst>
          </p:nvPr>
        </p:nvGraphicFramePr>
        <p:xfrm>
          <a:off x="4965267" y="2185847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36127228"/>
              </p:ext>
            </p:extLst>
          </p:nvPr>
        </p:nvGraphicFramePr>
        <p:xfrm>
          <a:off x="3249215" y="3257948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38411962"/>
              </p:ext>
            </p:extLst>
          </p:nvPr>
        </p:nvGraphicFramePr>
        <p:xfrm>
          <a:off x="6732239" y="3044872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0556830"/>
              </p:ext>
            </p:extLst>
          </p:nvPr>
        </p:nvGraphicFramePr>
        <p:xfrm>
          <a:off x="94418" y="2415481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8672693"/>
              </p:ext>
            </p:extLst>
          </p:nvPr>
        </p:nvGraphicFramePr>
        <p:xfrm>
          <a:off x="3343772" y="835697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2" name="3 CuadroTexto"/>
          <p:cNvSpPr txBox="1"/>
          <p:nvPr/>
        </p:nvSpPr>
        <p:spPr>
          <a:xfrm>
            <a:off x="1061786" y="3627581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3" name="3 CuadroTexto"/>
          <p:cNvSpPr txBox="1"/>
          <p:nvPr/>
        </p:nvSpPr>
        <p:spPr>
          <a:xfrm>
            <a:off x="4281319" y="204734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4" name="3 CuadroTexto"/>
          <p:cNvSpPr txBox="1"/>
          <p:nvPr/>
        </p:nvSpPr>
        <p:spPr>
          <a:xfrm>
            <a:off x="4181049" y="4503651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5" name="3 CuadroTexto"/>
          <p:cNvSpPr txBox="1"/>
          <p:nvPr/>
        </p:nvSpPr>
        <p:spPr>
          <a:xfrm>
            <a:off x="5879205" y="338644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16" name="3 CuadroTexto"/>
          <p:cNvSpPr txBox="1"/>
          <p:nvPr/>
        </p:nvSpPr>
        <p:spPr>
          <a:xfrm>
            <a:off x="7664073" y="424547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graphicFrame>
        <p:nvGraphicFramePr>
          <p:cNvPr id="22" name="Tab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0618248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E7DA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F413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23" name="3 CuadroTexto"/>
          <p:cNvSpPr txBox="1"/>
          <p:nvPr/>
        </p:nvSpPr>
        <p:spPr>
          <a:xfrm>
            <a:off x="1344383" y="861636"/>
            <a:ext cx="8635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600" b="1" dirty="0"/>
              <a:t>GLOBAL</a:t>
            </a:r>
          </a:p>
        </p:txBody>
      </p:sp>
      <p:sp>
        <p:nvSpPr>
          <p:cNvPr id="24" name="Rectángulo 23"/>
          <p:cNvSpPr/>
          <p:nvPr/>
        </p:nvSpPr>
        <p:spPr>
          <a:xfrm>
            <a:off x="826453" y="1107597"/>
            <a:ext cx="199285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PE" sz="1600" b="1" dirty="0">
                <a:solidFill>
                  <a:prstClr val="black"/>
                </a:solidFill>
              </a:rPr>
              <a:t>2024 |</a:t>
            </a:r>
            <a:r>
              <a:rPr lang="es-PE" sz="1600" b="1" dirty="0">
                <a:solidFill>
                  <a:srgbClr val="EF4130"/>
                </a:solidFill>
              </a:rPr>
              <a:t> </a:t>
            </a:r>
            <a:r>
              <a:rPr lang="es-PE" sz="1600" b="1" dirty="0">
                <a:solidFill>
                  <a:srgbClr val="1E7DAD"/>
                </a:solidFill>
              </a:rPr>
              <a:t>59%  </a:t>
            </a:r>
            <a:r>
              <a:rPr lang="es-PE" sz="1600" b="1" dirty="0">
                <a:solidFill>
                  <a:srgbClr val="EF4130"/>
                </a:solidFill>
              </a:rPr>
              <a:t>36%  </a:t>
            </a:r>
            <a:r>
              <a:rPr lang="es-PE" sz="1600" b="1" dirty="0">
                <a:solidFill>
                  <a:srgbClr val="A6A6A6"/>
                </a:solidFill>
              </a:rPr>
              <a:t>5% </a:t>
            </a:r>
            <a:endParaRPr lang="es-PE" sz="2400" dirty="0">
              <a:solidFill>
                <a:srgbClr val="A6A6A6"/>
              </a:solidFill>
            </a:endParaRPr>
          </a:p>
        </p:txBody>
      </p:sp>
      <p:sp>
        <p:nvSpPr>
          <p:cNvPr id="25" name="Rectángulo 24"/>
          <p:cNvSpPr/>
          <p:nvPr/>
        </p:nvSpPr>
        <p:spPr>
          <a:xfrm>
            <a:off x="508840" y="4736413"/>
            <a:ext cx="16603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s-PE" sz="1200" b="1" dirty="0" err="1">
                <a:solidFill>
                  <a:prstClr val="black"/>
                </a:solidFill>
              </a:rPr>
              <a:t>Female</a:t>
            </a:r>
            <a:r>
              <a:rPr lang="es-PE" sz="1200" b="1" dirty="0">
                <a:solidFill>
                  <a:prstClr val="black"/>
                </a:solidFill>
              </a:rPr>
              <a:t> |</a:t>
            </a:r>
            <a:r>
              <a:rPr lang="es-PE" sz="1200" b="1" dirty="0">
                <a:solidFill>
                  <a:srgbClr val="EF4130"/>
                </a:solidFill>
              </a:rPr>
              <a:t> </a:t>
            </a:r>
            <a:r>
              <a:rPr lang="es-PE" sz="1200" b="1" dirty="0">
                <a:solidFill>
                  <a:srgbClr val="1E7DAD"/>
                </a:solidFill>
              </a:rPr>
              <a:t>32%  </a:t>
            </a:r>
            <a:r>
              <a:rPr lang="es-PE" sz="1200" b="1" dirty="0">
                <a:solidFill>
                  <a:srgbClr val="EF4130"/>
                </a:solidFill>
              </a:rPr>
              <a:t>64%  </a:t>
            </a:r>
            <a:r>
              <a:rPr lang="es-PE" sz="1200" b="1" dirty="0">
                <a:solidFill>
                  <a:srgbClr val="A6A6A6"/>
                </a:solidFill>
              </a:rPr>
              <a:t>4%</a:t>
            </a:r>
          </a:p>
          <a:p>
            <a:pPr lvl="0" algn="ctr"/>
            <a:r>
              <a:rPr lang="es-PE" sz="1200" b="1" dirty="0" err="1">
                <a:solidFill>
                  <a:prstClr val="black"/>
                </a:solidFill>
              </a:rPr>
              <a:t>Male</a:t>
            </a:r>
            <a:r>
              <a:rPr lang="es-PE" sz="1200" b="1" dirty="0">
                <a:solidFill>
                  <a:prstClr val="black"/>
                </a:solidFill>
              </a:rPr>
              <a:t> |</a:t>
            </a:r>
            <a:r>
              <a:rPr lang="es-PE" sz="1200" b="1" dirty="0">
                <a:solidFill>
                  <a:srgbClr val="EF4130"/>
                </a:solidFill>
              </a:rPr>
              <a:t> </a:t>
            </a:r>
            <a:r>
              <a:rPr lang="es-PE" sz="1200" b="1" dirty="0">
                <a:solidFill>
                  <a:srgbClr val="1E7DAD"/>
                </a:solidFill>
              </a:rPr>
              <a:t>51%  </a:t>
            </a:r>
            <a:r>
              <a:rPr lang="es-PE" sz="1200" b="1" dirty="0">
                <a:solidFill>
                  <a:srgbClr val="EF4130"/>
                </a:solidFill>
              </a:rPr>
              <a:t>46%  </a:t>
            </a:r>
            <a:r>
              <a:rPr lang="es-PE" sz="1200" b="1" dirty="0">
                <a:solidFill>
                  <a:srgbClr val="A6A6A6"/>
                </a:solidFill>
              </a:rPr>
              <a:t>3%</a:t>
            </a:r>
          </a:p>
        </p:txBody>
      </p:sp>
      <p:sp>
        <p:nvSpPr>
          <p:cNvPr id="26" name="Rectángulo 25"/>
          <p:cNvSpPr/>
          <p:nvPr/>
        </p:nvSpPr>
        <p:spPr>
          <a:xfrm>
            <a:off x="3733090" y="5588949"/>
            <a:ext cx="154818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s-PE" sz="1200" b="1" dirty="0" err="1">
                <a:solidFill>
                  <a:prstClr val="black"/>
                </a:solidFill>
              </a:rPr>
              <a:t>Female</a:t>
            </a:r>
            <a:r>
              <a:rPr lang="es-PE" sz="1200" b="1" dirty="0">
                <a:solidFill>
                  <a:prstClr val="black"/>
                </a:solidFill>
              </a:rPr>
              <a:t> |</a:t>
            </a:r>
            <a:r>
              <a:rPr lang="es-PE" sz="1200" b="1" dirty="0">
                <a:solidFill>
                  <a:srgbClr val="EF4130"/>
                </a:solidFill>
              </a:rPr>
              <a:t> </a:t>
            </a:r>
            <a:r>
              <a:rPr lang="es-PE" sz="1200" b="1" dirty="0">
                <a:solidFill>
                  <a:srgbClr val="1E7DAD"/>
                </a:solidFill>
              </a:rPr>
              <a:t>53%  </a:t>
            </a:r>
            <a:r>
              <a:rPr lang="es-PE" sz="1200" b="1" dirty="0">
                <a:solidFill>
                  <a:srgbClr val="EF4130"/>
                </a:solidFill>
              </a:rPr>
              <a:t>47%</a:t>
            </a:r>
            <a:endParaRPr lang="es-PE" sz="1200" b="1" dirty="0">
              <a:solidFill>
                <a:srgbClr val="A6A6A6"/>
              </a:solidFill>
            </a:endParaRPr>
          </a:p>
          <a:p>
            <a:pPr lvl="0" algn="ctr"/>
            <a:r>
              <a:rPr lang="es-PE" sz="1200" b="1" dirty="0" err="1">
                <a:solidFill>
                  <a:prstClr val="black"/>
                </a:solidFill>
              </a:rPr>
              <a:t>Male</a:t>
            </a:r>
            <a:r>
              <a:rPr lang="es-PE" sz="1200" b="1" dirty="0">
                <a:solidFill>
                  <a:prstClr val="black"/>
                </a:solidFill>
              </a:rPr>
              <a:t> |</a:t>
            </a:r>
            <a:r>
              <a:rPr lang="es-PE" sz="1200" b="1" dirty="0">
                <a:solidFill>
                  <a:srgbClr val="EF4130"/>
                </a:solidFill>
              </a:rPr>
              <a:t> </a:t>
            </a:r>
            <a:r>
              <a:rPr lang="es-PE" sz="1200" b="1" dirty="0">
                <a:solidFill>
                  <a:srgbClr val="1E7DAD"/>
                </a:solidFill>
              </a:rPr>
              <a:t>69%  </a:t>
            </a:r>
            <a:r>
              <a:rPr lang="es-PE" sz="1200" b="1" dirty="0">
                <a:solidFill>
                  <a:srgbClr val="EF4130"/>
                </a:solidFill>
              </a:rPr>
              <a:t>30%  </a:t>
            </a:r>
            <a:r>
              <a:rPr lang="es-PE" sz="1200" b="1" dirty="0">
                <a:solidFill>
                  <a:srgbClr val="A6A6A6"/>
                </a:solidFill>
              </a:rPr>
              <a:t>1%</a:t>
            </a:r>
          </a:p>
        </p:txBody>
      </p:sp>
      <p:sp>
        <p:nvSpPr>
          <p:cNvPr id="27" name="Rectángulo 26"/>
          <p:cNvSpPr/>
          <p:nvPr/>
        </p:nvSpPr>
        <p:spPr>
          <a:xfrm>
            <a:off x="6540500" y="2708986"/>
            <a:ext cx="16603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s-PE" sz="1200" b="1" dirty="0" err="1">
                <a:solidFill>
                  <a:prstClr val="black"/>
                </a:solidFill>
              </a:rPr>
              <a:t>Female</a:t>
            </a:r>
            <a:r>
              <a:rPr lang="es-PE" sz="1200" b="1" dirty="0">
                <a:solidFill>
                  <a:prstClr val="black"/>
                </a:solidFill>
              </a:rPr>
              <a:t> |</a:t>
            </a:r>
            <a:r>
              <a:rPr lang="es-PE" sz="1200" b="1" dirty="0">
                <a:solidFill>
                  <a:srgbClr val="EF4130"/>
                </a:solidFill>
              </a:rPr>
              <a:t> </a:t>
            </a:r>
            <a:r>
              <a:rPr lang="es-PE" sz="1200" b="1" dirty="0">
                <a:solidFill>
                  <a:srgbClr val="1E7DAD"/>
                </a:solidFill>
              </a:rPr>
              <a:t>63%  </a:t>
            </a:r>
            <a:r>
              <a:rPr lang="es-PE" sz="1200" b="1" dirty="0">
                <a:solidFill>
                  <a:srgbClr val="EF4130"/>
                </a:solidFill>
              </a:rPr>
              <a:t>28%  </a:t>
            </a:r>
            <a:r>
              <a:rPr lang="es-PE" sz="1200" b="1" dirty="0">
                <a:solidFill>
                  <a:srgbClr val="A6A6A6"/>
                </a:solidFill>
              </a:rPr>
              <a:t>9%</a:t>
            </a:r>
          </a:p>
          <a:p>
            <a:pPr lvl="0" algn="ctr"/>
            <a:r>
              <a:rPr lang="es-PE" sz="1200" b="1" dirty="0" err="1">
                <a:solidFill>
                  <a:prstClr val="black"/>
                </a:solidFill>
              </a:rPr>
              <a:t>Male</a:t>
            </a:r>
            <a:r>
              <a:rPr lang="es-PE" sz="1200" b="1" dirty="0">
                <a:solidFill>
                  <a:prstClr val="black"/>
                </a:solidFill>
              </a:rPr>
              <a:t> |</a:t>
            </a:r>
            <a:r>
              <a:rPr lang="es-PE" sz="1200" b="1" dirty="0">
                <a:solidFill>
                  <a:srgbClr val="EF4130"/>
                </a:solidFill>
              </a:rPr>
              <a:t> </a:t>
            </a:r>
            <a:r>
              <a:rPr lang="es-PE" sz="1200" b="1" dirty="0">
                <a:solidFill>
                  <a:srgbClr val="1E7DAD"/>
                </a:solidFill>
              </a:rPr>
              <a:t>79%  </a:t>
            </a:r>
            <a:r>
              <a:rPr lang="es-PE" sz="1200" b="1" dirty="0">
                <a:solidFill>
                  <a:srgbClr val="EF4130"/>
                </a:solidFill>
              </a:rPr>
              <a:t>17%  </a:t>
            </a:r>
            <a:r>
              <a:rPr lang="es-PE" sz="1200" b="1" dirty="0">
                <a:solidFill>
                  <a:srgbClr val="A6A6A6"/>
                </a:solidFill>
              </a:rPr>
              <a:t>4%</a:t>
            </a:r>
          </a:p>
        </p:txBody>
      </p:sp>
      <p:sp>
        <p:nvSpPr>
          <p:cNvPr id="28" name="Rectángulo 27"/>
          <p:cNvSpPr/>
          <p:nvPr/>
        </p:nvSpPr>
        <p:spPr>
          <a:xfrm>
            <a:off x="6383649" y="5350961"/>
            <a:ext cx="16603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s-PE" sz="1200" b="1" dirty="0" err="1">
                <a:solidFill>
                  <a:prstClr val="black"/>
                </a:solidFill>
              </a:rPr>
              <a:t>Female</a:t>
            </a:r>
            <a:r>
              <a:rPr lang="es-PE" sz="1200" b="1" dirty="0">
                <a:solidFill>
                  <a:prstClr val="black"/>
                </a:solidFill>
              </a:rPr>
              <a:t> |</a:t>
            </a:r>
            <a:r>
              <a:rPr lang="es-PE" sz="1200" b="1" dirty="0">
                <a:solidFill>
                  <a:srgbClr val="EF4130"/>
                </a:solidFill>
              </a:rPr>
              <a:t> </a:t>
            </a:r>
            <a:r>
              <a:rPr lang="es-PE" sz="1200" b="1" dirty="0">
                <a:solidFill>
                  <a:srgbClr val="1E7DAD"/>
                </a:solidFill>
              </a:rPr>
              <a:t>60%  </a:t>
            </a:r>
            <a:r>
              <a:rPr lang="es-PE" sz="1200" b="1" dirty="0">
                <a:solidFill>
                  <a:srgbClr val="EF4130"/>
                </a:solidFill>
              </a:rPr>
              <a:t>35%  </a:t>
            </a:r>
            <a:r>
              <a:rPr lang="es-PE" sz="1200" b="1" dirty="0">
                <a:solidFill>
                  <a:srgbClr val="A6A6A6"/>
                </a:solidFill>
              </a:rPr>
              <a:t>5%</a:t>
            </a:r>
          </a:p>
          <a:p>
            <a:pPr lvl="0" algn="ctr"/>
            <a:r>
              <a:rPr lang="es-PE" sz="1200" b="1" dirty="0" err="1">
                <a:solidFill>
                  <a:prstClr val="black"/>
                </a:solidFill>
              </a:rPr>
              <a:t>Male</a:t>
            </a:r>
            <a:r>
              <a:rPr lang="es-PE" sz="1200" b="1" dirty="0">
                <a:solidFill>
                  <a:prstClr val="black"/>
                </a:solidFill>
              </a:rPr>
              <a:t> |</a:t>
            </a:r>
            <a:r>
              <a:rPr lang="es-PE" sz="1200" b="1" dirty="0">
                <a:solidFill>
                  <a:srgbClr val="EF4130"/>
                </a:solidFill>
              </a:rPr>
              <a:t> </a:t>
            </a:r>
            <a:r>
              <a:rPr lang="es-PE" sz="1200" b="1" dirty="0">
                <a:solidFill>
                  <a:srgbClr val="1E7DAD"/>
                </a:solidFill>
              </a:rPr>
              <a:t>80%  </a:t>
            </a:r>
            <a:r>
              <a:rPr lang="es-PE" sz="1200" b="1" dirty="0">
                <a:solidFill>
                  <a:srgbClr val="EF4130"/>
                </a:solidFill>
              </a:rPr>
              <a:t>17%  </a:t>
            </a:r>
            <a:r>
              <a:rPr lang="es-PE" sz="1200" b="1" dirty="0">
                <a:solidFill>
                  <a:srgbClr val="A6A6A6"/>
                </a:solidFill>
              </a:rPr>
              <a:t>3%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5002096" y="1313817"/>
            <a:ext cx="16251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s-PE" sz="1200" b="1" dirty="0" err="1">
                <a:solidFill>
                  <a:prstClr val="black"/>
                </a:solidFill>
              </a:rPr>
              <a:t>Female</a:t>
            </a:r>
            <a:r>
              <a:rPr lang="es-PE" sz="1200" b="1" dirty="0">
                <a:solidFill>
                  <a:prstClr val="black"/>
                </a:solidFill>
              </a:rPr>
              <a:t> |</a:t>
            </a:r>
            <a:r>
              <a:rPr lang="es-PE" sz="1200" b="1" dirty="0">
                <a:solidFill>
                  <a:srgbClr val="EF4130"/>
                </a:solidFill>
              </a:rPr>
              <a:t> </a:t>
            </a:r>
            <a:r>
              <a:rPr lang="es-PE" sz="1200" b="1" dirty="0">
                <a:solidFill>
                  <a:srgbClr val="1E7DAD"/>
                </a:solidFill>
              </a:rPr>
              <a:t>47% </a:t>
            </a:r>
            <a:r>
              <a:rPr lang="es-PE" sz="1200" b="1" dirty="0">
                <a:solidFill>
                  <a:srgbClr val="EF4130"/>
                </a:solidFill>
              </a:rPr>
              <a:t>45%  </a:t>
            </a:r>
            <a:r>
              <a:rPr lang="es-PE" sz="1200" b="1" dirty="0">
                <a:solidFill>
                  <a:srgbClr val="A6A6A6"/>
                </a:solidFill>
              </a:rPr>
              <a:t>8%</a:t>
            </a:r>
          </a:p>
          <a:p>
            <a:pPr lvl="0" algn="ctr"/>
            <a:r>
              <a:rPr lang="es-PE" sz="1200" b="1" dirty="0" err="1">
                <a:solidFill>
                  <a:prstClr val="black"/>
                </a:solidFill>
              </a:rPr>
              <a:t>Male</a:t>
            </a:r>
            <a:r>
              <a:rPr lang="es-PE" sz="1200" b="1" dirty="0">
                <a:solidFill>
                  <a:prstClr val="black"/>
                </a:solidFill>
              </a:rPr>
              <a:t> |</a:t>
            </a:r>
            <a:r>
              <a:rPr lang="es-PE" sz="1200" b="1" dirty="0">
                <a:solidFill>
                  <a:srgbClr val="EF4130"/>
                </a:solidFill>
              </a:rPr>
              <a:t> </a:t>
            </a:r>
            <a:r>
              <a:rPr lang="es-PE" sz="1200" b="1" dirty="0">
                <a:solidFill>
                  <a:srgbClr val="1E7DAD"/>
                </a:solidFill>
              </a:rPr>
              <a:t>74%  </a:t>
            </a:r>
            <a:r>
              <a:rPr lang="es-PE" sz="1200" b="1" dirty="0">
                <a:solidFill>
                  <a:srgbClr val="EF4130"/>
                </a:solidFill>
              </a:rPr>
              <a:t>21%  </a:t>
            </a:r>
            <a:r>
              <a:rPr lang="es-PE" sz="1200" b="1" dirty="0">
                <a:solidFill>
                  <a:srgbClr val="A6A6A6"/>
                </a:solidFill>
              </a:rPr>
              <a:t>5%</a:t>
            </a:r>
          </a:p>
        </p:txBody>
      </p:sp>
      <p:pic>
        <p:nvPicPr>
          <p:cNvPr id="3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771800" y="866047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3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3030071" y="836711"/>
            <a:ext cx="209489" cy="5216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2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783230" y="849939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534871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556594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Safe/ confidence walking alone at night in their neighborhood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4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Q10.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Do you feel safe/confident walking alone at night in your neighborhood?</a:t>
            </a:r>
            <a:endParaRPr lang="en-US" sz="1100" dirty="0"/>
          </a:p>
        </p:txBody>
      </p:sp>
      <p:sp>
        <p:nvSpPr>
          <p:cNvPr id="5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6" name="Rectángulo 5"/>
          <p:cNvSpPr/>
          <p:nvPr/>
        </p:nvSpPr>
        <p:spPr>
          <a:xfrm>
            <a:off x="964851" y="5958274"/>
            <a:ext cx="237436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Base: 33866 </a:t>
            </a:r>
            <a:r>
              <a:rPr lang="es-PE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cases. </a:t>
            </a:r>
            <a:endParaRPr lang="en-US" sz="1100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7" name="Chart 25"/>
          <p:cNvGraphicFramePr/>
          <p:nvPr>
            <p:extLst>
              <p:ext uri="{D42A27DB-BD31-4B8C-83A1-F6EECF244321}">
                <p14:modId xmlns:p14="http://schemas.microsoft.com/office/powerpoint/2010/main" val="644079746"/>
              </p:ext>
            </p:extLst>
          </p:nvPr>
        </p:nvGraphicFramePr>
        <p:xfrm>
          <a:off x="3998730" y="973587"/>
          <a:ext cx="5348126" cy="49445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hart 6"/>
          <p:cNvGraphicFramePr/>
          <p:nvPr>
            <p:extLst>
              <p:ext uri="{D42A27DB-BD31-4B8C-83A1-F6EECF244321}">
                <p14:modId xmlns:p14="http://schemas.microsoft.com/office/powerpoint/2010/main" val="1278059642"/>
              </p:ext>
            </p:extLst>
          </p:nvPr>
        </p:nvGraphicFramePr>
        <p:xfrm>
          <a:off x="-36512" y="1042249"/>
          <a:ext cx="4208016" cy="49478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Rectángulo 10"/>
          <p:cNvSpPr/>
          <p:nvPr/>
        </p:nvSpPr>
        <p:spPr>
          <a:xfrm rot="16200000">
            <a:off x="-126833" y="2903022"/>
            <a:ext cx="11521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country</a:t>
            </a:r>
            <a:endParaRPr lang="es-PE" dirty="0"/>
          </a:p>
        </p:txBody>
      </p:sp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2368826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E7DA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F413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sp>
        <p:nvSpPr>
          <p:cNvPr id="18" name="TextBox 74"/>
          <p:cNvSpPr txBox="1"/>
          <p:nvPr/>
        </p:nvSpPr>
        <p:spPr>
          <a:xfrm flipH="1">
            <a:off x="1545202" y="852895"/>
            <a:ext cx="18722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PE" sz="1400" b="1" dirty="0">
                <a:latin typeface="Calibri Light" panose="020F0302020204030204" pitchFamily="34" charset="0"/>
              </a:rPr>
              <a:t>MALE</a:t>
            </a:r>
            <a:endParaRPr lang="en-US" sz="1400" b="1" dirty="0">
              <a:latin typeface="Calibri Light" panose="020F0302020204030204" pitchFamily="34" charset="0"/>
            </a:endParaRPr>
          </a:p>
        </p:txBody>
      </p:sp>
      <p:sp>
        <p:nvSpPr>
          <p:cNvPr id="19" name="TextBox 74"/>
          <p:cNvSpPr txBox="1"/>
          <p:nvPr/>
        </p:nvSpPr>
        <p:spPr>
          <a:xfrm flipH="1">
            <a:off x="6067909" y="872258"/>
            <a:ext cx="18722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PE" sz="1400" b="1" dirty="0">
                <a:latin typeface="Calibri Light" panose="020F0302020204030204" pitchFamily="34" charset="0"/>
              </a:rPr>
              <a:t>FEMALE</a:t>
            </a:r>
            <a:endParaRPr lang="en-US" sz="1400" b="1" dirty="0">
              <a:latin typeface="Calibri Light" panose="020F0302020204030204" pitchFamily="34" charset="0"/>
            </a:endParaRPr>
          </a:p>
        </p:txBody>
      </p:sp>
      <p:pic>
        <p:nvPicPr>
          <p:cNvPr id="20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4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395105" y="65002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21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2780992" y="620688"/>
            <a:ext cx="204370" cy="508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420718" y="686915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2551313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556594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Safe/ confidence walking alone at night in their neighborhood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4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Q10.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Do you feel safe/confident walking alone at night in your neighborhood?</a:t>
            </a:r>
            <a:endParaRPr lang="en-US" sz="1100" dirty="0"/>
          </a:p>
        </p:txBody>
      </p:sp>
      <p:sp>
        <p:nvSpPr>
          <p:cNvPr id="5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6" name="Rectángulo 5"/>
          <p:cNvSpPr/>
          <p:nvPr/>
        </p:nvSpPr>
        <p:spPr>
          <a:xfrm>
            <a:off x="964851" y="5958274"/>
            <a:ext cx="237436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Base: 33866 </a:t>
            </a:r>
            <a:r>
              <a:rPr lang="es-PE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cases. </a:t>
            </a:r>
            <a:endParaRPr lang="en-US" sz="11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Rectángulo 10"/>
          <p:cNvSpPr/>
          <p:nvPr/>
        </p:nvSpPr>
        <p:spPr>
          <a:xfrm rot="16200000">
            <a:off x="66863" y="2867994"/>
            <a:ext cx="11521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country</a:t>
            </a:r>
            <a:endParaRPr lang="es-PE" dirty="0"/>
          </a:p>
        </p:txBody>
      </p:sp>
      <p:graphicFrame>
        <p:nvGraphicFramePr>
          <p:cNvPr id="12" name="Chart 25"/>
          <p:cNvGraphicFramePr/>
          <p:nvPr>
            <p:extLst>
              <p:ext uri="{D42A27DB-BD31-4B8C-83A1-F6EECF244321}">
                <p14:modId xmlns:p14="http://schemas.microsoft.com/office/powerpoint/2010/main" val="3040237131"/>
              </p:ext>
            </p:extLst>
          </p:nvPr>
        </p:nvGraphicFramePr>
        <p:xfrm>
          <a:off x="4120418" y="1038066"/>
          <a:ext cx="5348126" cy="4983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3" name="Chart 6"/>
          <p:cNvGraphicFramePr/>
          <p:nvPr>
            <p:extLst>
              <p:ext uri="{D42A27DB-BD31-4B8C-83A1-F6EECF244321}">
                <p14:modId xmlns:p14="http://schemas.microsoft.com/office/powerpoint/2010/main" val="3128922582"/>
              </p:ext>
            </p:extLst>
          </p:nvPr>
        </p:nvGraphicFramePr>
        <p:xfrm>
          <a:off x="112193" y="1053116"/>
          <a:ext cx="4208016" cy="49681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TextBox 74"/>
          <p:cNvSpPr txBox="1"/>
          <p:nvPr/>
        </p:nvSpPr>
        <p:spPr>
          <a:xfrm flipH="1">
            <a:off x="1594882" y="956139"/>
            <a:ext cx="18722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PE" sz="1400" b="1" dirty="0">
                <a:latin typeface="Calibri Light" panose="020F0302020204030204" pitchFamily="34" charset="0"/>
              </a:rPr>
              <a:t>MALE</a:t>
            </a:r>
            <a:endParaRPr lang="en-US" sz="1400" b="1" dirty="0">
              <a:latin typeface="Calibri Light" panose="020F0302020204030204" pitchFamily="34" charset="0"/>
            </a:endParaRPr>
          </a:p>
        </p:txBody>
      </p:sp>
      <p:sp>
        <p:nvSpPr>
          <p:cNvPr id="21" name="TextBox 74"/>
          <p:cNvSpPr txBox="1"/>
          <p:nvPr/>
        </p:nvSpPr>
        <p:spPr>
          <a:xfrm flipH="1">
            <a:off x="6117589" y="975502"/>
            <a:ext cx="18722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PE" sz="1400" b="1" dirty="0">
                <a:latin typeface="Calibri Light" panose="020F0302020204030204" pitchFamily="34" charset="0"/>
              </a:rPr>
              <a:t>FEMALE</a:t>
            </a:r>
            <a:endParaRPr lang="en-US" sz="1400" b="1" dirty="0">
              <a:latin typeface="Calibri Light" panose="020F0302020204030204" pitchFamily="34" charset="0"/>
            </a:endParaRPr>
          </a:p>
        </p:txBody>
      </p:sp>
      <p:pic>
        <p:nvPicPr>
          <p:cNvPr id="2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4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444785" y="753267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2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2830672" y="723932"/>
            <a:ext cx="204370" cy="508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431849" y="743417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9488837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1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8473563"/>
              </p:ext>
            </p:extLst>
          </p:nvPr>
        </p:nvGraphicFramePr>
        <p:xfrm>
          <a:off x="5208604" y="3403906"/>
          <a:ext cx="2764688" cy="2502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64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0785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full (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include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self-employed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438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Part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-time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438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Unemployed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438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Student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3701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Housewife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438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Retired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/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Disabled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5" name="1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8129255"/>
              </p:ext>
            </p:extLst>
          </p:nvPr>
        </p:nvGraphicFramePr>
        <p:xfrm>
          <a:off x="912049" y="3301330"/>
          <a:ext cx="3661337" cy="26046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61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6597"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No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/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Only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basic</a:t>
                      </a:r>
                      <a:r>
                        <a:rPr lang="es-E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E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4121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Primary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1893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Secondary</a:t>
                      </a:r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School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9386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 University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62618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n-US" sz="12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Higher level of education (Masters, PHD, etc.)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0" name="16 Gráfico"/>
          <p:cNvGraphicFramePr/>
          <p:nvPr>
            <p:extLst>
              <p:ext uri="{D42A27DB-BD31-4B8C-83A1-F6EECF244321}">
                <p14:modId xmlns:p14="http://schemas.microsoft.com/office/powerpoint/2010/main" val="2048659899"/>
              </p:ext>
            </p:extLst>
          </p:nvPr>
        </p:nvGraphicFramePr>
        <p:xfrm>
          <a:off x="5079949" y="3494532"/>
          <a:ext cx="3767997" cy="28572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6" name="14 Gráfico"/>
          <p:cNvGraphicFramePr/>
          <p:nvPr>
            <p:extLst>
              <p:ext uri="{D42A27DB-BD31-4B8C-83A1-F6EECF244321}">
                <p14:modId xmlns:p14="http://schemas.microsoft.com/office/powerpoint/2010/main" val="3431454569"/>
              </p:ext>
            </p:extLst>
          </p:nvPr>
        </p:nvGraphicFramePr>
        <p:xfrm>
          <a:off x="774771" y="3408562"/>
          <a:ext cx="3559179" cy="2640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556594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Safe/ confidence walking alone at night in their neighborhood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4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Q10.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Do you feel safe/confident walking alone at night in your neighborhood?</a:t>
            </a:r>
            <a:endParaRPr lang="en-US" sz="1100" dirty="0"/>
          </a:p>
        </p:txBody>
      </p:sp>
      <p:sp>
        <p:nvSpPr>
          <p:cNvPr id="5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6" name="Rectángulo 5"/>
          <p:cNvSpPr/>
          <p:nvPr/>
        </p:nvSpPr>
        <p:spPr>
          <a:xfrm>
            <a:off x="949750" y="5966958"/>
            <a:ext cx="279756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Female base: 16593 cases.</a:t>
            </a:r>
          </a:p>
        </p:txBody>
      </p:sp>
      <p:grpSp>
        <p:nvGrpSpPr>
          <p:cNvPr id="42" name="17 Grupo"/>
          <p:cNvGrpSpPr/>
          <p:nvPr/>
        </p:nvGrpSpPr>
        <p:grpSpPr>
          <a:xfrm>
            <a:off x="275946" y="3115504"/>
            <a:ext cx="526208" cy="526208"/>
            <a:chOff x="2087108" y="618179"/>
            <a:chExt cx="869113" cy="869113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43" name="18 Lágrima"/>
            <p:cNvSpPr/>
            <p:nvPr/>
          </p:nvSpPr>
          <p:spPr>
            <a:xfrm rot="7948615">
              <a:off x="2087108" y="618179"/>
              <a:ext cx="869113" cy="869113"/>
            </a:xfrm>
            <a:prstGeom prst="teardrop">
              <a:avLst/>
            </a:prstGeom>
            <a:solidFill>
              <a:srgbClr val="1E7D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latin typeface="Calibri Light" panose="020F0302020204030204" pitchFamily="34" charset="0"/>
              </a:endParaRPr>
            </a:p>
          </p:txBody>
        </p:sp>
        <p:pic>
          <p:nvPicPr>
            <p:cNvPr id="44" name="19 Imagen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70205" y="845671"/>
              <a:ext cx="502918" cy="502918"/>
            </a:xfrm>
            <a:prstGeom prst="rect">
              <a:avLst/>
            </a:prstGeom>
            <a:solidFill>
              <a:srgbClr val="1E7DAD"/>
            </a:solidFill>
          </p:spPr>
        </p:pic>
      </p:grpSp>
      <p:sp>
        <p:nvSpPr>
          <p:cNvPr id="45" name="20 Lágrima"/>
          <p:cNvSpPr/>
          <p:nvPr/>
        </p:nvSpPr>
        <p:spPr>
          <a:xfrm rot="7948615">
            <a:off x="4615535" y="3129071"/>
            <a:ext cx="526208" cy="526208"/>
          </a:xfrm>
          <a:prstGeom prst="teardrop">
            <a:avLst/>
          </a:prstGeom>
          <a:solidFill>
            <a:srgbClr val="1E7D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latin typeface="Calibri Light" panose="020F0302020204030204" pitchFamily="34" charset="0"/>
            </a:endParaRPr>
          </a:p>
        </p:txBody>
      </p:sp>
      <p:pic>
        <p:nvPicPr>
          <p:cNvPr id="46" name="22 Imagen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6086" y="3226021"/>
            <a:ext cx="343267" cy="343267"/>
          </a:xfrm>
          <a:prstGeom prst="rect">
            <a:avLst/>
          </a:prstGeom>
          <a:solidFill>
            <a:srgbClr val="1E7DAD"/>
          </a:solidFill>
        </p:spPr>
      </p:pic>
      <p:graphicFrame>
        <p:nvGraphicFramePr>
          <p:cNvPr id="47" name="Tabla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253839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E7DA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F413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cxnSp>
        <p:nvCxnSpPr>
          <p:cNvPr id="19" name="Conector recto 18"/>
          <p:cNvCxnSpPr/>
          <p:nvPr/>
        </p:nvCxnSpPr>
        <p:spPr>
          <a:xfrm>
            <a:off x="356027" y="2974402"/>
            <a:ext cx="8469901" cy="2435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" name="33 Gráfico"/>
          <p:cNvGraphicFramePr/>
          <p:nvPr>
            <p:extLst>
              <p:ext uri="{D42A27DB-BD31-4B8C-83A1-F6EECF244321}">
                <p14:modId xmlns:p14="http://schemas.microsoft.com/office/powerpoint/2010/main" val="3098515867"/>
              </p:ext>
            </p:extLst>
          </p:nvPr>
        </p:nvGraphicFramePr>
        <p:xfrm>
          <a:off x="2644859" y="904771"/>
          <a:ext cx="4143208" cy="20431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Rectángulo 7"/>
          <p:cNvSpPr/>
          <p:nvPr/>
        </p:nvSpPr>
        <p:spPr>
          <a:xfrm rot="16200000">
            <a:off x="1806497" y="1602879"/>
            <a:ext cx="14137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age group </a:t>
            </a:r>
            <a:endParaRPr lang="es-PE" dirty="0"/>
          </a:p>
        </p:txBody>
      </p:sp>
      <p:sp>
        <p:nvSpPr>
          <p:cNvPr id="24" name="Rectángulo 23"/>
          <p:cNvSpPr/>
          <p:nvPr/>
        </p:nvSpPr>
        <p:spPr>
          <a:xfrm rot="16200000">
            <a:off x="-374525" y="4544071"/>
            <a:ext cx="18304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education level</a:t>
            </a:r>
            <a:endParaRPr lang="es-PE" dirty="0"/>
          </a:p>
        </p:txBody>
      </p:sp>
      <p:sp>
        <p:nvSpPr>
          <p:cNvPr id="25" name="Rectángulo 24"/>
          <p:cNvSpPr/>
          <p:nvPr/>
        </p:nvSpPr>
        <p:spPr>
          <a:xfrm rot="16200000">
            <a:off x="4075513" y="4537412"/>
            <a:ext cx="16105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ea typeface="Verdana" pitchFamily="34" charset="0"/>
                <a:cs typeface="Arial" pitchFamily="34" charset="0"/>
              </a:rPr>
              <a:t>By employment</a:t>
            </a:r>
            <a:endParaRPr lang="es-PE" dirty="0"/>
          </a:p>
        </p:txBody>
      </p:sp>
      <p:pic>
        <p:nvPicPr>
          <p:cNvPr id="26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1979712" y="1537862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3692673" y="312203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57169" y="3140968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5945217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556594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Safe/ confidence walking alone at night in their neighborhood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4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Q10.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Do you feel safe/confident walking alone at night in your neighborhood?</a:t>
            </a:r>
            <a:endParaRPr lang="en-US" sz="1100" dirty="0"/>
          </a:p>
        </p:txBody>
      </p:sp>
      <p:sp>
        <p:nvSpPr>
          <p:cNvPr id="5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6" name="Rectángulo 5"/>
          <p:cNvSpPr/>
          <p:nvPr/>
        </p:nvSpPr>
        <p:spPr>
          <a:xfrm>
            <a:off x="964851" y="5958274"/>
            <a:ext cx="279756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Female base: 16593 cases.</a:t>
            </a:r>
          </a:p>
        </p:txBody>
      </p:sp>
      <p:graphicFrame>
        <p:nvGraphicFramePr>
          <p:cNvPr id="47" name="Tabla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1520108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E7DA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F413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pic>
        <p:nvPicPr>
          <p:cNvPr id="19" name="Picture 3">
            <a:extLst>
              <a:ext uri="{FF2B5EF4-FFF2-40B4-BE49-F238E27FC236}">
                <a16:creationId xmlns:a16="http://schemas.microsoft.com/office/drawing/2014/main" id="{26893A23-3ADF-4AFB-B592-EDE13AB6FB9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0922" y="1547258"/>
            <a:ext cx="8194175" cy="4437647"/>
          </a:xfrm>
          <a:prstGeom prst="rect">
            <a:avLst/>
          </a:prstGeom>
        </p:spPr>
      </p:pic>
      <p:sp>
        <p:nvSpPr>
          <p:cNvPr id="20" name="3 CuadroTexto"/>
          <p:cNvSpPr txBox="1"/>
          <p:nvPr/>
        </p:nvSpPr>
        <p:spPr>
          <a:xfrm>
            <a:off x="1349576" y="1052736"/>
            <a:ext cx="8635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600" b="1" dirty="0"/>
              <a:t>GLOBAL</a:t>
            </a:r>
          </a:p>
        </p:txBody>
      </p:sp>
      <p:sp>
        <p:nvSpPr>
          <p:cNvPr id="21" name="Rectángulo 20"/>
          <p:cNvSpPr/>
          <p:nvPr/>
        </p:nvSpPr>
        <p:spPr>
          <a:xfrm>
            <a:off x="854025" y="1298339"/>
            <a:ext cx="199285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PE" sz="1600" b="1" dirty="0">
                <a:solidFill>
                  <a:prstClr val="black"/>
                </a:solidFill>
              </a:rPr>
              <a:t>2024 |</a:t>
            </a:r>
            <a:r>
              <a:rPr lang="es-PE" sz="1600" b="1" dirty="0">
                <a:solidFill>
                  <a:srgbClr val="EF4130"/>
                </a:solidFill>
              </a:rPr>
              <a:t> </a:t>
            </a:r>
            <a:r>
              <a:rPr lang="es-PE" sz="1600" b="1" dirty="0">
                <a:solidFill>
                  <a:srgbClr val="1E7DAD"/>
                </a:solidFill>
              </a:rPr>
              <a:t>48%  </a:t>
            </a:r>
            <a:r>
              <a:rPr lang="es-PE" sz="1600" b="1" dirty="0">
                <a:solidFill>
                  <a:srgbClr val="EF4130"/>
                </a:solidFill>
              </a:rPr>
              <a:t>46%  </a:t>
            </a:r>
            <a:r>
              <a:rPr lang="es-PE" sz="1600" b="1" dirty="0">
                <a:solidFill>
                  <a:srgbClr val="A6A6A6"/>
                </a:solidFill>
              </a:rPr>
              <a:t>6% </a:t>
            </a:r>
            <a:endParaRPr lang="es-PE" sz="2400" dirty="0">
              <a:solidFill>
                <a:srgbClr val="A6A6A6"/>
              </a:solidFill>
            </a:endParaRPr>
          </a:p>
        </p:txBody>
      </p:sp>
      <p:graphicFrame>
        <p:nvGraphicFramePr>
          <p:cNvPr id="34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67052853"/>
              </p:ext>
            </p:extLst>
          </p:nvPr>
        </p:nvGraphicFramePr>
        <p:xfrm>
          <a:off x="6732239" y="3044872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8" name="3 CuadroTexto"/>
          <p:cNvSpPr txBox="1"/>
          <p:nvPr/>
        </p:nvSpPr>
        <p:spPr>
          <a:xfrm>
            <a:off x="1283928" y="3627581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49" name="3 CuadroTexto"/>
          <p:cNvSpPr txBox="1"/>
          <p:nvPr/>
        </p:nvSpPr>
        <p:spPr>
          <a:xfrm>
            <a:off x="4281319" y="204734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50" name="3 CuadroTexto"/>
          <p:cNvSpPr txBox="1"/>
          <p:nvPr/>
        </p:nvSpPr>
        <p:spPr>
          <a:xfrm>
            <a:off x="4181049" y="4503651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51" name="3 CuadroTexto"/>
          <p:cNvSpPr txBox="1"/>
          <p:nvPr/>
        </p:nvSpPr>
        <p:spPr>
          <a:xfrm>
            <a:off x="5879205" y="3386447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sp>
        <p:nvSpPr>
          <p:cNvPr id="52" name="3 CuadroTexto"/>
          <p:cNvSpPr txBox="1"/>
          <p:nvPr/>
        </p:nvSpPr>
        <p:spPr>
          <a:xfrm>
            <a:off x="7664073" y="424547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PE" sz="1200" b="1" dirty="0"/>
              <a:t>2024</a:t>
            </a:r>
          </a:p>
        </p:txBody>
      </p:sp>
      <p:graphicFrame>
        <p:nvGraphicFramePr>
          <p:cNvPr id="22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9076862"/>
              </p:ext>
            </p:extLst>
          </p:nvPr>
        </p:nvGraphicFramePr>
        <p:xfrm>
          <a:off x="6732239" y="3065178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87741801"/>
              </p:ext>
            </p:extLst>
          </p:nvPr>
        </p:nvGraphicFramePr>
        <p:xfrm>
          <a:off x="4965267" y="2185847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4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9570785"/>
              </p:ext>
            </p:extLst>
          </p:nvPr>
        </p:nvGraphicFramePr>
        <p:xfrm>
          <a:off x="3249215" y="3257948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6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725907"/>
              </p:ext>
            </p:extLst>
          </p:nvPr>
        </p:nvGraphicFramePr>
        <p:xfrm>
          <a:off x="316560" y="2415481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8" name="Chart 4">
            <a:extLst>
              <a:ext uri="{FF2B5EF4-FFF2-40B4-BE49-F238E27FC236}">
                <a16:creationId xmlns:a16="http://schemas.microsoft.com/office/drawing/2014/main" id="{CE2A648D-AC05-4ED7-A18B-5A6A129998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48167154"/>
              </p:ext>
            </p:extLst>
          </p:nvPr>
        </p:nvGraphicFramePr>
        <p:xfrm>
          <a:off x="3329980" y="835684"/>
          <a:ext cx="2095200" cy="240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pic>
        <p:nvPicPr>
          <p:cNvPr id="29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195736" y="889790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6220495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556594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Safe/ confidence walking alone at night in their neighborhood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4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Q10.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Do you feel safe/confident walking alone at night in your neighborhood?</a:t>
            </a:r>
            <a:endParaRPr lang="en-US" sz="1100" dirty="0"/>
          </a:p>
        </p:txBody>
      </p:sp>
      <p:sp>
        <p:nvSpPr>
          <p:cNvPr id="5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6" name="Rectángulo 5"/>
          <p:cNvSpPr/>
          <p:nvPr/>
        </p:nvSpPr>
        <p:spPr>
          <a:xfrm>
            <a:off x="964851" y="5958274"/>
            <a:ext cx="279756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Female base: 16593 cases.</a:t>
            </a:r>
          </a:p>
        </p:txBody>
      </p:sp>
      <p:graphicFrame>
        <p:nvGraphicFramePr>
          <p:cNvPr id="47" name="Tabla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7223976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E7DA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F413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graphicFrame>
        <p:nvGraphicFramePr>
          <p:cNvPr id="1199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8954816"/>
              </p:ext>
            </p:extLst>
          </p:nvPr>
        </p:nvGraphicFramePr>
        <p:xfrm>
          <a:off x="710851" y="736104"/>
          <a:ext cx="2818503" cy="487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185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YES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Top</a:t>
                      </a:r>
                      <a:r>
                        <a:rPr lang="en-US" sz="1200" b="0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 15</a:t>
                      </a:r>
                      <a:endParaRPr lang="es-PE" sz="1400" b="0" dirty="0">
                        <a:latin typeface="Calibri Light" panose="020F03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00" name="43 Gráfico"/>
          <p:cNvGraphicFramePr/>
          <p:nvPr>
            <p:extLst>
              <p:ext uri="{D42A27DB-BD31-4B8C-83A1-F6EECF244321}">
                <p14:modId xmlns:p14="http://schemas.microsoft.com/office/powerpoint/2010/main" val="3368419928"/>
              </p:ext>
            </p:extLst>
          </p:nvPr>
        </p:nvGraphicFramePr>
        <p:xfrm>
          <a:off x="332626" y="1150621"/>
          <a:ext cx="3265306" cy="47731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8" name="Grupo 17"/>
          <p:cNvGrpSpPr/>
          <p:nvPr/>
        </p:nvGrpSpPr>
        <p:grpSpPr>
          <a:xfrm>
            <a:off x="3762412" y="1812566"/>
            <a:ext cx="5015027" cy="3311492"/>
            <a:chOff x="3903276" y="2061725"/>
            <a:chExt cx="5015027" cy="3311492"/>
          </a:xfrm>
        </p:grpSpPr>
        <p:grpSp>
          <p:nvGrpSpPr>
            <p:cNvPr id="1151" name="Group 1107"/>
            <p:cNvGrpSpPr>
              <a:grpSpLocks noChangeAspect="1"/>
            </p:cNvGrpSpPr>
            <p:nvPr/>
          </p:nvGrpSpPr>
          <p:grpSpPr bwMode="auto">
            <a:xfrm>
              <a:off x="7836604" y="4556984"/>
              <a:ext cx="914639" cy="816233"/>
              <a:chOff x="4133" y="2396"/>
              <a:chExt cx="709" cy="482"/>
            </a:xfrm>
            <a:solidFill>
              <a:srgbClr val="BFBFBF"/>
            </a:solidFill>
          </p:grpSpPr>
          <p:sp>
            <p:nvSpPr>
              <p:cNvPr id="2280" name="Freeform 1108"/>
              <p:cNvSpPr>
                <a:spLocks/>
              </p:cNvSpPr>
              <p:nvPr/>
            </p:nvSpPr>
            <p:spPr bwMode="auto">
              <a:xfrm>
                <a:off x="4438" y="2396"/>
                <a:ext cx="98" cy="82"/>
              </a:xfrm>
              <a:custGeom>
                <a:avLst/>
                <a:gdLst>
                  <a:gd name="T0" fmla="*/ 20 w 103"/>
                  <a:gd name="T1" fmla="*/ 66 h 86"/>
                  <a:gd name="T2" fmla="*/ 23 w 103"/>
                  <a:gd name="T3" fmla="*/ 63 h 86"/>
                  <a:gd name="T4" fmla="*/ 26 w 103"/>
                  <a:gd name="T5" fmla="*/ 60 h 86"/>
                  <a:gd name="T6" fmla="*/ 29 w 103"/>
                  <a:gd name="T7" fmla="*/ 55 h 86"/>
                  <a:gd name="T8" fmla="*/ 35 w 103"/>
                  <a:gd name="T9" fmla="*/ 53 h 86"/>
                  <a:gd name="T10" fmla="*/ 55 w 103"/>
                  <a:gd name="T11" fmla="*/ 60 h 86"/>
                  <a:gd name="T12" fmla="*/ 64 w 103"/>
                  <a:gd name="T13" fmla="*/ 70 h 86"/>
                  <a:gd name="T14" fmla="*/ 78 w 103"/>
                  <a:gd name="T15" fmla="*/ 82 h 86"/>
                  <a:gd name="T16" fmla="*/ 81 w 103"/>
                  <a:gd name="T17" fmla="*/ 82 h 86"/>
                  <a:gd name="T18" fmla="*/ 92 w 103"/>
                  <a:gd name="T19" fmla="*/ 84 h 86"/>
                  <a:gd name="T20" fmla="*/ 102 w 103"/>
                  <a:gd name="T21" fmla="*/ 86 h 86"/>
                  <a:gd name="T22" fmla="*/ 102 w 103"/>
                  <a:gd name="T23" fmla="*/ 86 h 86"/>
                  <a:gd name="T24" fmla="*/ 103 w 103"/>
                  <a:gd name="T25" fmla="*/ 86 h 86"/>
                  <a:gd name="T26" fmla="*/ 100 w 103"/>
                  <a:gd name="T27" fmla="*/ 83 h 86"/>
                  <a:gd name="T28" fmla="*/ 90 w 103"/>
                  <a:gd name="T29" fmla="*/ 74 h 86"/>
                  <a:gd name="T30" fmla="*/ 87 w 103"/>
                  <a:gd name="T31" fmla="*/ 73 h 86"/>
                  <a:gd name="T32" fmla="*/ 80 w 103"/>
                  <a:gd name="T33" fmla="*/ 70 h 86"/>
                  <a:gd name="T34" fmla="*/ 75 w 103"/>
                  <a:gd name="T35" fmla="*/ 61 h 86"/>
                  <a:gd name="T36" fmla="*/ 72 w 103"/>
                  <a:gd name="T37" fmla="*/ 55 h 86"/>
                  <a:gd name="T38" fmla="*/ 65 w 103"/>
                  <a:gd name="T39" fmla="*/ 45 h 86"/>
                  <a:gd name="T40" fmla="*/ 70 w 103"/>
                  <a:gd name="T41" fmla="*/ 42 h 86"/>
                  <a:gd name="T42" fmla="*/ 71 w 103"/>
                  <a:gd name="T43" fmla="*/ 42 h 86"/>
                  <a:gd name="T44" fmla="*/ 74 w 103"/>
                  <a:gd name="T45" fmla="*/ 41 h 86"/>
                  <a:gd name="T46" fmla="*/ 71 w 103"/>
                  <a:gd name="T47" fmla="*/ 38 h 86"/>
                  <a:gd name="T48" fmla="*/ 62 w 103"/>
                  <a:gd name="T49" fmla="*/ 34 h 86"/>
                  <a:gd name="T50" fmla="*/ 48 w 103"/>
                  <a:gd name="T51" fmla="*/ 24 h 86"/>
                  <a:gd name="T52" fmla="*/ 6 w 103"/>
                  <a:gd name="T53" fmla="*/ 2 h 86"/>
                  <a:gd name="T54" fmla="*/ 0 w 103"/>
                  <a:gd name="T55" fmla="*/ 0 h 86"/>
                  <a:gd name="T56" fmla="*/ 0 w 103"/>
                  <a:gd name="T57" fmla="*/ 68 h 86"/>
                  <a:gd name="T58" fmla="*/ 10 w 103"/>
                  <a:gd name="T59" fmla="*/ 71 h 86"/>
                  <a:gd name="T60" fmla="*/ 20 w 103"/>
                  <a:gd name="T61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3" h="86">
                    <a:moveTo>
                      <a:pt x="20" y="66"/>
                    </a:moveTo>
                    <a:cubicBezTo>
                      <a:pt x="20" y="65"/>
                      <a:pt x="21" y="63"/>
                      <a:pt x="23" y="63"/>
                    </a:cubicBezTo>
                    <a:cubicBezTo>
                      <a:pt x="24" y="63"/>
                      <a:pt x="25" y="61"/>
                      <a:pt x="26" y="60"/>
                    </a:cubicBezTo>
                    <a:cubicBezTo>
                      <a:pt x="26" y="58"/>
                      <a:pt x="27" y="57"/>
                      <a:pt x="29" y="55"/>
                    </a:cubicBezTo>
                    <a:cubicBezTo>
                      <a:pt x="30" y="54"/>
                      <a:pt x="32" y="53"/>
                      <a:pt x="35" y="53"/>
                    </a:cubicBezTo>
                    <a:cubicBezTo>
                      <a:pt x="41" y="53"/>
                      <a:pt x="50" y="56"/>
                      <a:pt x="55" y="60"/>
                    </a:cubicBezTo>
                    <a:cubicBezTo>
                      <a:pt x="58" y="63"/>
                      <a:pt x="61" y="66"/>
                      <a:pt x="64" y="70"/>
                    </a:cubicBezTo>
                    <a:cubicBezTo>
                      <a:pt x="69" y="76"/>
                      <a:pt x="74" y="83"/>
                      <a:pt x="78" y="82"/>
                    </a:cubicBezTo>
                    <a:cubicBezTo>
                      <a:pt x="79" y="82"/>
                      <a:pt x="80" y="82"/>
                      <a:pt x="81" y="82"/>
                    </a:cubicBezTo>
                    <a:cubicBezTo>
                      <a:pt x="85" y="82"/>
                      <a:pt x="89" y="83"/>
                      <a:pt x="92" y="84"/>
                    </a:cubicBezTo>
                    <a:cubicBezTo>
                      <a:pt x="96" y="85"/>
                      <a:pt x="99" y="86"/>
                      <a:pt x="102" y="86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03" y="85"/>
                      <a:pt x="101" y="84"/>
                      <a:pt x="100" y="83"/>
                    </a:cubicBezTo>
                    <a:cubicBezTo>
                      <a:pt x="100" y="83"/>
                      <a:pt x="90" y="79"/>
                      <a:pt x="90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5" y="72"/>
                      <a:pt x="82" y="71"/>
                      <a:pt x="80" y="70"/>
                    </a:cubicBezTo>
                    <a:cubicBezTo>
                      <a:pt x="77" y="68"/>
                      <a:pt x="76" y="64"/>
                      <a:pt x="75" y="61"/>
                    </a:cubicBezTo>
                    <a:cubicBezTo>
                      <a:pt x="75" y="58"/>
                      <a:pt x="74" y="56"/>
                      <a:pt x="72" y="55"/>
                    </a:cubicBezTo>
                    <a:cubicBezTo>
                      <a:pt x="68" y="53"/>
                      <a:pt x="65" y="49"/>
                      <a:pt x="65" y="45"/>
                    </a:cubicBezTo>
                    <a:cubicBezTo>
                      <a:pt x="66" y="44"/>
                      <a:pt x="66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3" y="42"/>
                      <a:pt x="74" y="42"/>
                      <a:pt x="74" y="41"/>
                    </a:cubicBezTo>
                    <a:cubicBezTo>
                      <a:pt x="74" y="41"/>
                      <a:pt x="74" y="40"/>
                      <a:pt x="71" y="38"/>
                    </a:cubicBezTo>
                    <a:cubicBezTo>
                      <a:pt x="70" y="37"/>
                      <a:pt x="66" y="35"/>
                      <a:pt x="62" y="34"/>
                    </a:cubicBezTo>
                    <a:cubicBezTo>
                      <a:pt x="56" y="32"/>
                      <a:pt x="49" y="30"/>
                      <a:pt x="48" y="24"/>
                    </a:cubicBezTo>
                    <a:cubicBezTo>
                      <a:pt x="48" y="20"/>
                      <a:pt x="21" y="5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" y="69"/>
                      <a:pt x="6" y="70"/>
                      <a:pt x="10" y="71"/>
                    </a:cubicBezTo>
                    <a:cubicBezTo>
                      <a:pt x="18" y="71"/>
                      <a:pt x="19" y="68"/>
                      <a:pt x="20" y="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1" name="Freeform 1109"/>
              <p:cNvSpPr>
                <a:spLocks/>
              </p:cNvSpPr>
              <p:nvPr/>
            </p:nvSpPr>
            <p:spPr bwMode="auto">
              <a:xfrm>
                <a:off x="4133" y="2483"/>
                <a:ext cx="437" cy="328"/>
              </a:xfrm>
              <a:custGeom>
                <a:avLst/>
                <a:gdLst>
                  <a:gd name="T0" fmla="*/ 452 w 456"/>
                  <a:gd name="T1" fmla="*/ 176 h 342"/>
                  <a:gd name="T2" fmla="*/ 430 w 456"/>
                  <a:gd name="T3" fmla="*/ 154 h 342"/>
                  <a:gd name="T4" fmla="*/ 423 w 456"/>
                  <a:gd name="T5" fmla="*/ 138 h 342"/>
                  <a:gd name="T6" fmla="*/ 415 w 456"/>
                  <a:gd name="T7" fmla="*/ 138 h 342"/>
                  <a:gd name="T8" fmla="*/ 377 w 456"/>
                  <a:gd name="T9" fmla="*/ 99 h 342"/>
                  <a:gd name="T10" fmla="*/ 363 w 456"/>
                  <a:gd name="T11" fmla="*/ 63 h 342"/>
                  <a:gd name="T12" fmla="*/ 352 w 456"/>
                  <a:gd name="T13" fmla="*/ 42 h 342"/>
                  <a:gd name="T14" fmla="*/ 333 w 456"/>
                  <a:gd name="T15" fmla="*/ 3 h 342"/>
                  <a:gd name="T16" fmla="*/ 323 w 456"/>
                  <a:gd name="T17" fmla="*/ 29 h 342"/>
                  <a:gd name="T18" fmla="*/ 317 w 456"/>
                  <a:gd name="T19" fmla="*/ 70 h 342"/>
                  <a:gd name="T20" fmla="*/ 284 w 456"/>
                  <a:gd name="T21" fmla="*/ 70 h 342"/>
                  <a:gd name="T22" fmla="*/ 254 w 456"/>
                  <a:gd name="T23" fmla="*/ 49 h 342"/>
                  <a:gd name="T24" fmla="*/ 254 w 456"/>
                  <a:gd name="T25" fmla="*/ 32 h 342"/>
                  <a:gd name="T26" fmla="*/ 266 w 456"/>
                  <a:gd name="T27" fmla="*/ 17 h 342"/>
                  <a:gd name="T28" fmla="*/ 261 w 456"/>
                  <a:gd name="T29" fmla="*/ 20 h 342"/>
                  <a:gd name="T30" fmla="*/ 249 w 456"/>
                  <a:gd name="T31" fmla="*/ 18 h 342"/>
                  <a:gd name="T32" fmla="*/ 206 w 456"/>
                  <a:gd name="T33" fmla="*/ 17 h 342"/>
                  <a:gd name="T34" fmla="*/ 196 w 456"/>
                  <a:gd name="T35" fmla="*/ 24 h 342"/>
                  <a:gd name="T36" fmla="*/ 188 w 456"/>
                  <a:gd name="T37" fmla="*/ 45 h 342"/>
                  <a:gd name="T38" fmla="*/ 175 w 456"/>
                  <a:gd name="T39" fmla="*/ 51 h 342"/>
                  <a:gd name="T40" fmla="*/ 162 w 456"/>
                  <a:gd name="T41" fmla="*/ 41 h 342"/>
                  <a:gd name="T42" fmla="*/ 146 w 456"/>
                  <a:gd name="T43" fmla="*/ 42 h 342"/>
                  <a:gd name="T44" fmla="*/ 136 w 456"/>
                  <a:gd name="T45" fmla="*/ 45 h 342"/>
                  <a:gd name="T46" fmla="*/ 128 w 456"/>
                  <a:gd name="T47" fmla="*/ 62 h 342"/>
                  <a:gd name="T48" fmla="*/ 122 w 456"/>
                  <a:gd name="T49" fmla="*/ 69 h 342"/>
                  <a:gd name="T50" fmla="*/ 110 w 456"/>
                  <a:gd name="T51" fmla="*/ 68 h 342"/>
                  <a:gd name="T52" fmla="*/ 73 w 456"/>
                  <a:gd name="T53" fmla="*/ 107 h 342"/>
                  <a:gd name="T54" fmla="*/ 46 w 456"/>
                  <a:gd name="T55" fmla="*/ 117 h 342"/>
                  <a:gd name="T56" fmla="*/ 15 w 456"/>
                  <a:gd name="T57" fmla="*/ 131 h 342"/>
                  <a:gd name="T58" fmla="*/ 8 w 456"/>
                  <a:gd name="T59" fmla="*/ 132 h 342"/>
                  <a:gd name="T60" fmla="*/ 11 w 456"/>
                  <a:gd name="T61" fmla="*/ 182 h 342"/>
                  <a:gd name="T62" fmla="*/ 4 w 456"/>
                  <a:gd name="T63" fmla="*/ 186 h 342"/>
                  <a:gd name="T64" fmla="*/ 30 w 456"/>
                  <a:gd name="T65" fmla="*/ 255 h 342"/>
                  <a:gd name="T66" fmla="*/ 23 w 456"/>
                  <a:gd name="T67" fmla="*/ 279 h 342"/>
                  <a:gd name="T68" fmla="*/ 53 w 456"/>
                  <a:gd name="T69" fmla="*/ 289 h 342"/>
                  <a:gd name="T70" fmla="*/ 84 w 456"/>
                  <a:gd name="T71" fmla="*/ 274 h 342"/>
                  <a:gd name="T72" fmla="*/ 136 w 456"/>
                  <a:gd name="T73" fmla="*/ 258 h 342"/>
                  <a:gd name="T74" fmla="*/ 202 w 456"/>
                  <a:gd name="T75" fmla="*/ 244 h 342"/>
                  <a:gd name="T76" fmla="*/ 229 w 456"/>
                  <a:gd name="T77" fmla="*/ 252 h 342"/>
                  <a:gd name="T78" fmla="*/ 239 w 456"/>
                  <a:gd name="T79" fmla="*/ 266 h 342"/>
                  <a:gd name="T80" fmla="*/ 253 w 456"/>
                  <a:gd name="T81" fmla="*/ 288 h 342"/>
                  <a:gd name="T82" fmla="*/ 281 w 456"/>
                  <a:gd name="T83" fmla="*/ 263 h 342"/>
                  <a:gd name="T84" fmla="*/ 276 w 456"/>
                  <a:gd name="T85" fmla="*/ 289 h 342"/>
                  <a:gd name="T86" fmla="*/ 287 w 456"/>
                  <a:gd name="T87" fmla="*/ 296 h 342"/>
                  <a:gd name="T88" fmla="*/ 303 w 456"/>
                  <a:gd name="T89" fmla="*/ 314 h 342"/>
                  <a:gd name="T90" fmla="*/ 344 w 456"/>
                  <a:gd name="T91" fmla="*/ 339 h 342"/>
                  <a:gd name="T92" fmla="*/ 364 w 456"/>
                  <a:gd name="T93" fmla="*/ 331 h 342"/>
                  <a:gd name="T94" fmla="*/ 381 w 456"/>
                  <a:gd name="T95" fmla="*/ 337 h 342"/>
                  <a:gd name="T96" fmla="*/ 417 w 456"/>
                  <a:gd name="T97" fmla="*/ 303 h 342"/>
                  <a:gd name="T98" fmla="*/ 448 w 456"/>
                  <a:gd name="T99" fmla="*/ 246 h 342"/>
                  <a:gd name="T100" fmla="*/ 455 w 456"/>
                  <a:gd name="T101" fmla="*/ 20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6" h="342">
                    <a:moveTo>
                      <a:pt x="456" y="201"/>
                    </a:moveTo>
                    <a:cubicBezTo>
                      <a:pt x="456" y="201"/>
                      <a:pt x="455" y="198"/>
                      <a:pt x="455" y="197"/>
                    </a:cubicBezTo>
                    <a:cubicBezTo>
                      <a:pt x="454" y="197"/>
                      <a:pt x="454" y="197"/>
                      <a:pt x="454" y="197"/>
                    </a:cubicBezTo>
                    <a:cubicBezTo>
                      <a:pt x="453" y="197"/>
                      <a:pt x="453" y="196"/>
                      <a:pt x="452" y="196"/>
                    </a:cubicBezTo>
                    <a:cubicBezTo>
                      <a:pt x="450" y="193"/>
                      <a:pt x="451" y="180"/>
                      <a:pt x="452" y="176"/>
                    </a:cubicBezTo>
                    <a:cubicBezTo>
                      <a:pt x="451" y="176"/>
                      <a:pt x="450" y="176"/>
                      <a:pt x="450" y="176"/>
                    </a:cubicBezTo>
                    <a:cubicBezTo>
                      <a:pt x="445" y="176"/>
                      <a:pt x="443" y="168"/>
                      <a:pt x="442" y="165"/>
                    </a:cubicBezTo>
                    <a:cubicBezTo>
                      <a:pt x="441" y="163"/>
                      <a:pt x="438" y="158"/>
                      <a:pt x="436" y="158"/>
                    </a:cubicBezTo>
                    <a:cubicBezTo>
                      <a:pt x="435" y="158"/>
                      <a:pt x="435" y="159"/>
                      <a:pt x="434" y="159"/>
                    </a:cubicBezTo>
                    <a:cubicBezTo>
                      <a:pt x="431" y="159"/>
                      <a:pt x="430" y="156"/>
                      <a:pt x="430" y="154"/>
                    </a:cubicBezTo>
                    <a:cubicBezTo>
                      <a:pt x="430" y="154"/>
                      <a:pt x="430" y="153"/>
                      <a:pt x="430" y="153"/>
                    </a:cubicBezTo>
                    <a:cubicBezTo>
                      <a:pt x="429" y="153"/>
                      <a:pt x="429" y="153"/>
                      <a:pt x="429" y="153"/>
                    </a:cubicBezTo>
                    <a:cubicBezTo>
                      <a:pt x="427" y="153"/>
                      <a:pt x="426" y="153"/>
                      <a:pt x="425" y="152"/>
                    </a:cubicBezTo>
                    <a:cubicBezTo>
                      <a:pt x="423" y="149"/>
                      <a:pt x="423" y="142"/>
                      <a:pt x="423" y="139"/>
                    </a:cubicBezTo>
                    <a:cubicBezTo>
                      <a:pt x="423" y="139"/>
                      <a:pt x="423" y="139"/>
                      <a:pt x="423" y="138"/>
                    </a:cubicBezTo>
                    <a:cubicBezTo>
                      <a:pt x="423" y="138"/>
                      <a:pt x="423" y="138"/>
                      <a:pt x="422" y="138"/>
                    </a:cubicBezTo>
                    <a:cubicBezTo>
                      <a:pt x="421" y="138"/>
                      <a:pt x="420" y="138"/>
                      <a:pt x="419" y="137"/>
                    </a:cubicBezTo>
                    <a:cubicBezTo>
                      <a:pt x="419" y="137"/>
                      <a:pt x="419" y="136"/>
                      <a:pt x="419" y="136"/>
                    </a:cubicBezTo>
                    <a:cubicBezTo>
                      <a:pt x="419" y="136"/>
                      <a:pt x="418" y="137"/>
                      <a:pt x="417" y="137"/>
                    </a:cubicBezTo>
                    <a:cubicBezTo>
                      <a:pt x="416" y="137"/>
                      <a:pt x="416" y="138"/>
                      <a:pt x="415" y="138"/>
                    </a:cubicBezTo>
                    <a:cubicBezTo>
                      <a:pt x="414" y="139"/>
                      <a:pt x="412" y="138"/>
                      <a:pt x="411" y="137"/>
                    </a:cubicBezTo>
                    <a:cubicBezTo>
                      <a:pt x="409" y="134"/>
                      <a:pt x="409" y="130"/>
                      <a:pt x="410" y="128"/>
                    </a:cubicBezTo>
                    <a:cubicBezTo>
                      <a:pt x="410" y="126"/>
                      <a:pt x="409" y="124"/>
                      <a:pt x="406" y="122"/>
                    </a:cubicBezTo>
                    <a:cubicBezTo>
                      <a:pt x="402" y="118"/>
                      <a:pt x="401" y="115"/>
                      <a:pt x="402" y="112"/>
                    </a:cubicBezTo>
                    <a:cubicBezTo>
                      <a:pt x="400" y="109"/>
                      <a:pt x="382" y="100"/>
                      <a:pt x="377" y="99"/>
                    </a:cubicBezTo>
                    <a:cubicBezTo>
                      <a:pt x="373" y="98"/>
                      <a:pt x="373" y="94"/>
                      <a:pt x="373" y="92"/>
                    </a:cubicBezTo>
                    <a:cubicBezTo>
                      <a:pt x="373" y="91"/>
                      <a:pt x="374" y="91"/>
                      <a:pt x="373" y="90"/>
                    </a:cubicBezTo>
                    <a:cubicBezTo>
                      <a:pt x="371" y="88"/>
                      <a:pt x="370" y="80"/>
                      <a:pt x="370" y="75"/>
                    </a:cubicBezTo>
                    <a:cubicBezTo>
                      <a:pt x="370" y="73"/>
                      <a:pt x="369" y="72"/>
                      <a:pt x="367" y="70"/>
                    </a:cubicBezTo>
                    <a:cubicBezTo>
                      <a:pt x="365" y="68"/>
                      <a:pt x="363" y="66"/>
                      <a:pt x="363" y="63"/>
                    </a:cubicBezTo>
                    <a:cubicBezTo>
                      <a:pt x="364" y="61"/>
                      <a:pt x="363" y="60"/>
                      <a:pt x="363" y="58"/>
                    </a:cubicBezTo>
                    <a:cubicBezTo>
                      <a:pt x="362" y="55"/>
                      <a:pt x="362" y="52"/>
                      <a:pt x="362" y="49"/>
                    </a:cubicBezTo>
                    <a:cubicBezTo>
                      <a:pt x="362" y="48"/>
                      <a:pt x="361" y="47"/>
                      <a:pt x="358" y="45"/>
                    </a:cubicBezTo>
                    <a:cubicBezTo>
                      <a:pt x="357" y="44"/>
                      <a:pt x="355" y="43"/>
                      <a:pt x="355" y="41"/>
                    </a:cubicBezTo>
                    <a:cubicBezTo>
                      <a:pt x="354" y="42"/>
                      <a:pt x="353" y="42"/>
                      <a:pt x="352" y="42"/>
                    </a:cubicBezTo>
                    <a:cubicBezTo>
                      <a:pt x="351" y="42"/>
                      <a:pt x="349" y="43"/>
                      <a:pt x="348" y="43"/>
                    </a:cubicBezTo>
                    <a:cubicBezTo>
                      <a:pt x="346" y="43"/>
                      <a:pt x="345" y="43"/>
                      <a:pt x="344" y="41"/>
                    </a:cubicBezTo>
                    <a:cubicBezTo>
                      <a:pt x="342" y="39"/>
                      <a:pt x="342" y="34"/>
                      <a:pt x="342" y="29"/>
                    </a:cubicBezTo>
                    <a:cubicBezTo>
                      <a:pt x="343" y="24"/>
                      <a:pt x="340" y="15"/>
                      <a:pt x="338" y="13"/>
                    </a:cubicBezTo>
                    <a:cubicBezTo>
                      <a:pt x="335" y="11"/>
                      <a:pt x="334" y="7"/>
                      <a:pt x="333" y="3"/>
                    </a:cubicBezTo>
                    <a:cubicBezTo>
                      <a:pt x="333" y="2"/>
                      <a:pt x="333" y="1"/>
                      <a:pt x="332" y="0"/>
                    </a:cubicBezTo>
                    <a:cubicBezTo>
                      <a:pt x="331" y="1"/>
                      <a:pt x="328" y="4"/>
                      <a:pt x="328" y="6"/>
                    </a:cubicBezTo>
                    <a:cubicBezTo>
                      <a:pt x="328" y="10"/>
                      <a:pt x="327" y="14"/>
                      <a:pt x="325" y="17"/>
                    </a:cubicBezTo>
                    <a:cubicBezTo>
                      <a:pt x="324" y="17"/>
                      <a:pt x="325" y="19"/>
                      <a:pt x="325" y="20"/>
                    </a:cubicBezTo>
                    <a:cubicBezTo>
                      <a:pt x="325" y="23"/>
                      <a:pt x="326" y="27"/>
                      <a:pt x="323" y="29"/>
                    </a:cubicBezTo>
                    <a:cubicBezTo>
                      <a:pt x="322" y="30"/>
                      <a:pt x="322" y="36"/>
                      <a:pt x="323" y="39"/>
                    </a:cubicBezTo>
                    <a:cubicBezTo>
                      <a:pt x="323" y="42"/>
                      <a:pt x="323" y="45"/>
                      <a:pt x="323" y="48"/>
                    </a:cubicBezTo>
                    <a:cubicBezTo>
                      <a:pt x="323" y="49"/>
                      <a:pt x="323" y="51"/>
                      <a:pt x="322" y="52"/>
                    </a:cubicBezTo>
                    <a:cubicBezTo>
                      <a:pt x="322" y="57"/>
                      <a:pt x="322" y="62"/>
                      <a:pt x="319" y="66"/>
                    </a:cubicBezTo>
                    <a:cubicBezTo>
                      <a:pt x="318" y="67"/>
                      <a:pt x="318" y="69"/>
                      <a:pt x="317" y="70"/>
                    </a:cubicBezTo>
                    <a:cubicBezTo>
                      <a:pt x="315" y="74"/>
                      <a:pt x="313" y="78"/>
                      <a:pt x="309" y="80"/>
                    </a:cubicBezTo>
                    <a:cubicBezTo>
                      <a:pt x="304" y="82"/>
                      <a:pt x="297" y="80"/>
                      <a:pt x="294" y="76"/>
                    </a:cubicBezTo>
                    <a:cubicBezTo>
                      <a:pt x="293" y="75"/>
                      <a:pt x="292" y="74"/>
                      <a:pt x="292" y="72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1" y="70"/>
                      <a:pt x="287" y="69"/>
                      <a:pt x="284" y="70"/>
                    </a:cubicBezTo>
                    <a:cubicBezTo>
                      <a:pt x="281" y="70"/>
                      <a:pt x="279" y="68"/>
                      <a:pt x="277" y="65"/>
                    </a:cubicBezTo>
                    <a:cubicBezTo>
                      <a:pt x="275" y="64"/>
                      <a:pt x="274" y="62"/>
                      <a:pt x="272" y="60"/>
                    </a:cubicBezTo>
                    <a:cubicBezTo>
                      <a:pt x="270" y="59"/>
                      <a:pt x="268" y="59"/>
                      <a:pt x="266" y="59"/>
                    </a:cubicBezTo>
                    <a:cubicBezTo>
                      <a:pt x="263" y="59"/>
                      <a:pt x="261" y="59"/>
                      <a:pt x="260" y="56"/>
                    </a:cubicBezTo>
                    <a:cubicBezTo>
                      <a:pt x="258" y="52"/>
                      <a:pt x="257" y="51"/>
                      <a:pt x="254" y="49"/>
                    </a:cubicBezTo>
                    <a:cubicBezTo>
                      <a:pt x="253" y="48"/>
                      <a:pt x="253" y="48"/>
                      <a:pt x="253" y="48"/>
                    </a:cubicBezTo>
                    <a:cubicBezTo>
                      <a:pt x="251" y="47"/>
                      <a:pt x="250" y="46"/>
                      <a:pt x="250" y="44"/>
                    </a:cubicBezTo>
                    <a:cubicBezTo>
                      <a:pt x="250" y="42"/>
                      <a:pt x="251" y="41"/>
                      <a:pt x="253" y="40"/>
                    </a:cubicBezTo>
                    <a:cubicBezTo>
                      <a:pt x="254" y="39"/>
                      <a:pt x="254" y="39"/>
                      <a:pt x="254" y="39"/>
                    </a:cubicBezTo>
                    <a:cubicBezTo>
                      <a:pt x="256" y="38"/>
                      <a:pt x="257" y="36"/>
                      <a:pt x="254" y="32"/>
                    </a:cubicBezTo>
                    <a:cubicBezTo>
                      <a:pt x="254" y="32"/>
                      <a:pt x="253" y="31"/>
                      <a:pt x="254" y="29"/>
                    </a:cubicBezTo>
                    <a:cubicBezTo>
                      <a:pt x="254" y="27"/>
                      <a:pt x="256" y="27"/>
                      <a:pt x="258" y="26"/>
                    </a:cubicBezTo>
                    <a:cubicBezTo>
                      <a:pt x="259" y="26"/>
                      <a:pt x="261" y="25"/>
                      <a:pt x="262" y="24"/>
                    </a:cubicBezTo>
                    <a:cubicBezTo>
                      <a:pt x="264" y="24"/>
                      <a:pt x="264" y="23"/>
                      <a:pt x="264" y="22"/>
                    </a:cubicBezTo>
                    <a:cubicBezTo>
                      <a:pt x="264" y="21"/>
                      <a:pt x="263" y="18"/>
                      <a:pt x="266" y="17"/>
                    </a:cubicBezTo>
                    <a:cubicBezTo>
                      <a:pt x="267" y="17"/>
                      <a:pt x="267" y="16"/>
                      <a:pt x="267" y="16"/>
                    </a:cubicBezTo>
                    <a:cubicBezTo>
                      <a:pt x="267" y="16"/>
                      <a:pt x="266" y="15"/>
                      <a:pt x="264" y="15"/>
                    </a:cubicBezTo>
                    <a:cubicBezTo>
                      <a:pt x="264" y="15"/>
                      <a:pt x="264" y="15"/>
                      <a:pt x="264" y="15"/>
                    </a:cubicBezTo>
                    <a:cubicBezTo>
                      <a:pt x="264" y="15"/>
                      <a:pt x="263" y="16"/>
                      <a:pt x="263" y="16"/>
                    </a:cubicBezTo>
                    <a:cubicBezTo>
                      <a:pt x="263" y="17"/>
                      <a:pt x="263" y="19"/>
                      <a:pt x="261" y="20"/>
                    </a:cubicBezTo>
                    <a:cubicBezTo>
                      <a:pt x="260" y="20"/>
                      <a:pt x="260" y="20"/>
                      <a:pt x="260" y="20"/>
                    </a:cubicBezTo>
                    <a:cubicBezTo>
                      <a:pt x="258" y="20"/>
                      <a:pt x="257" y="18"/>
                      <a:pt x="256" y="15"/>
                    </a:cubicBezTo>
                    <a:cubicBezTo>
                      <a:pt x="256" y="15"/>
                      <a:pt x="256" y="15"/>
                      <a:pt x="256" y="14"/>
                    </a:cubicBezTo>
                    <a:cubicBezTo>
                      <a:pt x="256" y="14"/>
                      <a:pt x="256" y="14"/>
                      <a:pt x="256" y="15"/>
                    </a:cubicBezTo>
                    <a:cubicBezTo>
                      <a:pt x="254" y="16"/>
                      <a:pt x="252" y="18"/>
                      <a:pt x="249" y="18"/>
                    </a:cubicBezTo>
                    <a:cubicBezTo>
                      <a:pt x="248" y="18"/>
                      <a:pt x="247" y="17"/>
                      <a:pt x="246" y="16"/>
                    </a:cubicBezTo>
                    <a:cubicBezTo>
                      <a:pt x="245" y="14"/>
                      <a:pt x="234" y="12"/>
                      <a:pt x="225" y="10"/>
                    </a:cubicBezTo>
                    <a:cubicBezTo>
                      <a:pt x="224" y="10"/>
                      <a:pt x="223" y="10"/>
                      <a:pt x="221" y="9"/>
                    </a:cubicBezTo>
                    <a:cubicBezTo>
                      <a:pt x="222" y="10"/>
                      <a:pt x="222" y="11"/>
                      <a:pt x="222" y="12"/>
                    </a:cubicBezTo>
                    <a:cubicBezTo>
                      <a:pt x="220" y="16"/>
                      <a:pt x="209" y="17"/>
                      <a:pt x="206" y="17"/>
                    </a:cubicBezTo>
                    <a:cubicBezTo>
                      <a:pt x="205" y="17"/>
                      <a:pt x="203" y="17"/>
                      <a:pt x="202" y="17"/>
                    </a:cubicBezTo>
                    <a:cubicBezTo>
                      <a:pt x="202" y="17"/>
                      <a:pt x="202" y="18"/>
                      <a:pt x="202" y="19"/>
                    </a:cubicBezTo>
                    <a:cubicBezTo>
                      <a:pt x="201" y="20"/>
                      <a:pt x="200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20"/>
                      <a:pt x="197" y="22"/>
                      <a:pt x="196" y="24"/>
                    </a:cubicBezTo>
                    <a:cubicBezTo>
                      <a:pt x="195" y="26"/>
                      <a:pt x="194" y="28"/>
                      <a:pt x="192" y="30"/>
                    </a:cubicBezTo>
                    <a:cubicBezTo>
                      <a:pt x="191" y="31"/>
                      <a:pt x="191" y="32"/>
                      <a:pt x="191" y="33"/>
                    </a:cubicBezTo>
                    <a:cubicBezTo>
                      <a:pt x="190" y="35"/>
                      <a:pt x="190" y="36"/>
                      <a:pt x="187" y="38"/>
                    </a:cubicBezTo>
                    <a:cubicBezTo>
                      <a:pt x="186" y="39"/>
                      <a:pt x="186" y="39"/>
                      <a:pt x="186" y="40"/>
                    </a:cubicBezTo>
                    <a:cubicBezTo>
                      <a:pt x="186" y="41"/>
                      <a:pt x="186" y="42"/>
                      <a:pt x="188" y="45"/>
                    </a:cubicBezTo>
                    <a:cubicBezTo>
                      <a:pt x="190" y="47"/>
                      <a:pt x="191" y="48"/>
                      <a:pt x="190" y="50"/>
                    </a:cubicBezTo>
                    <a:cubicBezTo>
                      <a:pt x="189" y="53"/>
                      <a:pt x="183" y="52"/>
                      <a:pt x="180" y="49"/>
                    </a:cubicBezTo>
                    <a:cubicBezTo>
                      <a:pt x="178" y="47"/>
                      <a:pt x="177" y="46"/>
                      <a:pt x="176" y="46"/>
                    </a:cubicBezTo>
                    <a:cubicBezTo>
                      <a:pt x="176" y="46"/>
                      <a:pt x="176" y="47"/>
                      <a:pt x="176" y="48"/>
                    </a:cubicBezTo>
                    <a:cubicBezTo>
                      <a:pt x="176" y="49"/>
                      <a:pt x="175" y="50"/>
                      <a:pt x="175" y="51"/>
                    </a:cubicBezTo>
                    <a:cubicBezTo>
                      <a:pt x="174" y="52"/>
                      <a:pt x="171" y="52"/>
                      <a:pt x="170" y="50"/>
                    </a:cubicBezTo>
                    <a:cubicBezTo>
                      <a:pt x="168" y="49"/>
                      <a:pt x="168" y="47"/>
                      <a:pt x="168" y="45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8" y="44"/>
                      <a:pt x="167" y="44"/>
                      <a:pt x="167" y="44"/>
                    </a:cubicBezTo>
                    <a:cubicBezTo>
                      <a:pt x="165" y="43"/>
                      <a:pt x="163" y="43"/>
                      <a:pt x="162" y="41"/>
                    </a:cubicBezTo>
                    <a:cubicBezTo>
                      <a:pt x="161" y="39"/>
                      <a:pt x="157" y="35"/>
                      <a:pt x="155" y="35"/>
                    </a:cubicBezTo>
                    <a:cubicBezTo>
                      <a:pt x="154" y="35"/>
                      <a:pt x="153" y="35"/>
                      <a:pt x="153" y="36"/>
                    </a:cubicBezTo>
                    <a:cubicBezTo>
                      <a:pt x="152" y="37"/>
                      <a:pt x="150" y="39"/>
                      <a:pt x="148" y="39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9"/>
                      <a:pt x="146" y="40"/>
                      <a:pt x="146" y="42"/>
                    </a:cubicBezTo>
                    <a:cubicBezTo>
                      <a:pt x="147" y="43"/>
                      <a:pt x="146" y="44"/>
                      <a:pt x="146" y="44"/>
                    </a:cubicBezTo>
                    <a:cubicBezTo>
                      <a:pt x="145" y="45"/>
                      <a:pt x="145" y="45"/>
                      <a:pt x="143" y="45"/>
                    </a:cubicBezTo>
                    <a:cubicBezTo>
                      <a:pt x="142" y="45"/>
                      <a:pt x="141" y="45"/>
                      <a:pt x="140" y="45"/>
                    </a:cubicBezTo>
                    <a:cubicBezTo>
                      <a:pt x="139" y="44"/>
                      <a:pt x="137" y="44"/>
                      <a:pt x="136" y="44"/>
                    </a:cubicBezTo>
                    <a:cubicBezTo>
                      <a:pt x="136" y="44"/>
                      <a:pt x="136" y="45"/>
                      <a:pt x="136" y="45"/>
                    </a:cubicBezTo>
                    <a:cubicBezTo>
                      <a:pt x="136" y="46"/>
                      <a:pt x="137" y="47"/>
                      <a:pt x="136" y="48"/>
                    </a:cubicBezTo>
                    <a:cubicBezTo>
                      <a:pt x="135" y="49"/>
                      <a:pt x="135" y="49"/>
                      <a:pt x="134" y="49"/>
                    </a:cubicBezTo>
                    <a:cubicBezTo>
                      <a:pt x="134" y="49"/>
                      <a:pt x="134" y="50"/>
                      <a:pt x="133" y="50"/>
                    </a:cubicBezTo>
                    <a:cubicBezTo>
                      <a:pt x="133" y="51"/>
                      <a:pt x="131" y="53"/>
                      <a:pt x="128" y="53"/>
                    </a:cubicBezTo>
                    <a:cubicBezTo>
                      <a:pt x="128" y="53"/>
                      <a:pt x="127" y="56"/>
                      <a:pt x="128" y="62"/>
                    </a:cubicBezTo>
                    <a:cubicBezTo>
                      <a:pt x="128" y="62"/>
                      <a:pt x="128" y="63"/>
                      <a:pt x="127" y="64"/>
                    </a:cubicBezTo>
                    <a:cubicBezTo>
                      <a:pt x="126" y="66"/>
                      <a:pt x="124" y="65"/>
                      <a:pt x="122" y="64"/>
                    </a:cubicBezTo>
                    <a:cubicBezTo>
                      <a:pt x="121" y="64"/>
                      <a:pt x="120" y="63"/>
                      <a:pt x="119" y="63"/>
                    </a:cubicBezTo>
                    <a:cubicBezTo>
                      <a:pt x="119" y="63"/>
                      <a:pt x="119" y="64"/>
                      <a:pt x="120" y="64"/>
                    </a:cubicBezTo>
                    <a:cubicBezTo>
                      <a:pt x="120" y="66"/>
                      <a:pt x="121" y="67"/>
                      <a:pt x="122" y="69"/>
                    </a:cubicBezTo>
                    <a:cubicBezTo>
                      <a:pt x="123" y="74"/>
                      <a:pt x="120" y="75"/>
                      <a:pt x="119" y="76"/>
                    </a:cubicBezTo>
                    <a:cubicBezTo>
                      <a:pt x="118" y="76"/>
                      <a:pt x="118" y="77"/>
                      <a:pt x="118" y="77"/>
                    </a:cubicBezTo>
                    <a:cubicBezTo>
                      <a:pt x="117" y="77"/>
                      <a:pt x="116" y="78"/>
                      <a:pt x="116" y="78"/>
                    </a:cubicBezTo>
                    <a:cubicBezTo>
                      <a:pt x="114" y="78"/>
                      <a:pt x="112" y="76"/>
                      <a:pt x="111" y="73"/>
                    </a:cubicBezTo>
                    <a:cubicBezTo>
                      <a:pt x="110" y="72"/>
                      <a:pt x="110" y="70"/>
                      <a:pt x="110" y="68"/>
                    </a:cubicBezTo>
                    <a:cubicBezTo>
                      <a:pt x="109" y="68"/>
                      <a:pt x="107" y="70"/>
                      <a:pt x="104" y="73"/>
                    </a:cubicBezTo>
                    <a:cubicBezTo>
                      <a:pt x="103" y="75"/>
                      <a:pt x="103" y="77"/>
                      <a:pt x="104" y="80"/>
                    </a:cubicBezTo>
                    <a:cubicBezTo>
                      <a:pt x="105" y="83"/>
                      <a:pt x="106" y="85"/>
                      <a:pt x="103" y="86"/>
                    </a:cubicBezTo>
                    <a:cubicBezTo>
                      <a:pt x="102" y="87"/>
                      <a:pt x="93" y="96"/>
                      <a:pt x="88" y="102"/>
                    </a:cubicBezTo>
                    <a:cubicBezTo>
                      <a:pt x="84" y="106"/>
                      <a:pt x="78" y="107"/>
                      <a:pt x="73" y="107"/>
                    </a:cubicBezTo>
                    <a:cubicBezTo>
                      <a:pt x="71" y="107"/>
                      <a:pt x="68" y="107"/>
                      <a:pt x="67" y="108"/>
                    </a:cubicBezTo>
                    <a:cubicBezTo>
                      <a:pt x="65" y="110"/>
                      <a:pt x="63" y="110"/>
                      <a:pt x="61" y="110"/>
                    </a:cubicBezTo>
                    <a:cubicBezTo>
                      <a:pt x="59" y="110"/>
                      <a:pt x="58" y="110"/>
                      <a:pt x="57" y="111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2" y="115"/>
                      <a:pt x="49" y="117"/>
                      <a:pt x="46" y="117"/>
                    </a:cubicBezTo>
                    <a:cubicBezTo>
                      <a:pt x="44" y="117"/>
                      <a:pt x="43" y="116"/>
                      <a:pt x="43" y="115"/>
                    </a:cubicBezTo>
                    <a:cubicBezTo>
                      <a:pt x="43" y="115"/>
                      <a:pt x="42" y="115"/>
                      <a:pt x="42" y="115"/>
                    </a:cubicBezTo>
                    <a:cubicBezTo>
                      <a:pt x="39" y="115"/>
                      <a:pt x="35" y="117"/>
                      <a:pt x="33" y="119"/>
                    </a:cubicBezTo>
                    <a:cubicBezTo>
                      <a:pt x="29" y="123"/>
                      <a:pt x="22" y="127"/>
                      <a:pt x="17" y="127"/>
                    </a:cubicBezTo>
                    <a:cubicBezTo>
                      <a:pt x="16" y="127"/>
                      <a:pt x="15" y="129"/>
                      <a:pt x="15" y="131"/>
                    </a:cubicBezTo>
                    <a:cubicBezTo>
                      <a:pt x="14" y="133"/>
                      <a:pt x="13" y="134"/>
                      <a:pt x="12" y="135"/>
                    </a:cubicBezTo>
                    <a:cubicBezTo>
                      <a:pt x="12" y="136"/>
                      <a:pt x="11" y="136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8" y="134"/>
                      <a:pt x="8" y="133"/>
                      <a:pt x="8" y="132"/>
                    </a:cubicBezTo>
                    <a:cubicBezTo>
                      <a:pt x="7" y="133"/>
                      <a:pt x="7" y="134"/>
                      <a:pt x="6" y="136"/>
                    </a:cubicBezTo>
                    <a:cubicBezTo>
                      <a:pt x="6" y="137"/>
                      <a:pt x="6" y="138"/>
                      <a:pt x="7" y="140"/>
                    </a:cubicBezTo>
                    <a:cubicBezTo>
                      <a:pt x="8" y="142"/>
                      <a:pt x="9" y="145"/>
                      <a:pt x="6" y="149"/>
                    </a:cubicBezTo>
                    <a:cubicBezTo>
                      <a:pt x="2" y="155"/>
                      <a:pt x="0" y="159"/>
                      <a:pt x="4" y="164"/>
                    </a:cubicBezTo>
                    <a:cubicBezTo>
                      <a:pt x="10" y="172"/>
                      <a:pt x="13" y="177"/>
                      <a:pt x="11" y="182"/>
                    </a:cubicBezTo>
                    <a:cubicBezTo>
                      <a:pt x="10" y="183"/>
                      <a:pt x="9" y="183"/>
                      <a:pt x="8" y="183"/>
                    </a:cubicBezTo>
                    <a:cubicBezTo>
                      <a:pt x="8" y="183"/>
                      <a:pt x="8" y="183"/>
                      <a:pt x="8" y="183"/>
                    </a:cubicBezTo>
                    <a:cubicBezTo>
                      <a:pt x="8" y="184"/>
                      <a:pt x="7" y="184"/>
                      <a:pt x="7" y="184"/>
                    </a:cubicBezTo>
                    <a:cubicBezTo>
                      <a:pt x="6" y="185"/>
                      <a:pt x="5" y="186"/>
                      <a:pt x="3" y="185"/>
                    </a:cubicBezTo>
                    <a:cubicBezTo>
                      <a:pt x="3" y="185"/>
                      <a:pt x="4" y="185"/>
                      <a:pt x="4" y="186"/>
                    </a:cubicBezTo>
                    <a:cubicBezTo>
                      <a:pt x="7" y="192"/>
                      <a:pt x="11" y="198"/>
                      <a:pt x="11" y="202"/>
                    </a:cubicBezTo>
                    <a:cubicBezTo>
                      <a:pt x="11" y="204"/>
                      <a:pt x="13" y="207"/>
                      <a:pt x="15" y="210"/>
                    </a:cubicBezTo>
                    <a:cubicBezTo>
                      <a:pt x="18" y="214"/>
                      <a:pt x="21" y="218"/>
                      <a:pt x="21" y="224"/>
                    </a:cubicBezTo>
                    <a:cubicBezTo>
                      <a:pt x="20" y="231"/>
                      <a:pt x="28" y="244"/>
                      <a:pt x="30" y="248"/>
                    </a:cubicBezTo>
                    <a:cubicBezTo>
                      <a:pt x="32" y="250"/>
                      <a:pt x="31" y="252"/>
                      <a:pt x="30" y="255"/>
                    </a:cubicBezTo>
                    <a:cubicBezTo>
                      <a:pt x="29" y="258"/>
                      <a:pt x="28" y="261"/>
                      <a:pt x="28" y="264"/>
                    </a:cubicBezTo>
                    <a:cubicBezTo>
                      <a:pt x="29" y="268"/>
                      <a:pt x="28" y="271"/>
                      <a:pt x="26" y="273"/>
                    </a:cubicBezTo>
                    <a:cubicBezTo>
                      <a:pt x="25" y="275"/>
                      <a:pt x="22" y="276"/>
                      <a:pt x="20" y="276"/>
                    </a:cubicBezTo>
                    <a:cubicBezTo>
                      <a:pt x="19" y="276"/>
                      <a:pt x="19" y="276"/>
                      <a:pt x="20" y="277"/>
                    </a:cubicBezTo>
                    <a:cubicBezTo>
                      <a:pt x="21" y="278"/>
                      <a:pt x="22" y="279"/>
                      <a:pt x="23" y="279"/>
                    </a:cubicBezTo>
                    <a:cubicBezTo>
                      <a:pt x="26" y="280"/>
                      <a:pt x="28" y="281"/>
                      <a:pt x="29" y="283"/>
                    </a:cubicBezTo>
                    <a:cubicBezTo>
                      <a:pt x="29" y="284"/>
                      <a:pt x="30" y="285"/>
                      <a:pt x="32" y="287"/>
                    </a:cubicBezTo>
                    <a:cubicBezTo>
                      <a:pt x="34" y="288"/>
                      <a:pt x="38" y="289"/>
                      <a:pt x="44" y="289"/>
                    </a:cubicBezTo>
                    <a:cubicBezTo>
                      <a:pt x="46" y="289"/>
                      <a:pt x="48" y="289"/>
                      <a:pt x="50" y="289"/>
                    </a:cubicBezTo>
                    <a:cubicBezTo>
                      <a:pt x="51" y="289"/>
                      <a:pt x="52" y="289"/>
                      <a:pt x="53" y="289"/>
                    </a:cubicBezTo>
                    <a:cubicBezTo>
                      <a:pt x="54" y="289"/>
                      <a:pt x="55" y="288"/>
                      <a:pt x="56" y="286"/>
                    </a:cubicBezTo>
                    <a:cubicBezTo>
                      <a:pt x="58" y="284"/>
                      <a:pt x="60" y="282"/>
                      <a:pt x="64" y="282"/>
                    </a:cubicBezTo>
                    <a:cubicBezTo>
                      <a:pt x="67" y="282"/>
                      <a:pt x="68" y="281"/>
                      <a:pt x="69" y="279"/>
                    </a:cubicBezTo>
                    <a:cubicBezTo>
                      <a:pt x="69" y="279"/>
                      <a:pt x="70" y="278"/>
                      <a:pt x="71" y="277"/>
                    </a:cubicBezTo>
                    <a:cubicBezTo>
                      <a:pt x="72" y="275"/>
                      <a:pt x="76" y="274"/>
                      <a:pt x="84" y="274"/>
                    </a:cubicBezTo>
                    <a:cubicBezTo>
                      <a:pt x="89" y="274"/>
                      <a:pt x="94" y="274"/>
                      <a:pt x="99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2" y="275"/>
                      <a:pt x="118" y="273"/>
                      <a:pt x="120" y="267"/>
                    </a:cubicBezTo>
                    <a:cubicBezTo>
                      <a:pt x="122" y="264"/>
                      <a:pt x="126" y="262"/>
                      <a:pt x="130" y="261"/>
                    </a:cubicBezTo>
                    <a:cubicBezTo>
                      <a:pt x="132" y="260"/>
                      <a:pt x="135" y="259"/>
                      <a:pt x="136" y="258"/>
                    </a:cubicBezTo>
                    <a:cubicBezTo>
                      <a:pt x="140" y="254"/>
                      <a:pt x="143" y="254"/>
                      <a:pt x="154" y="254"/>
                    </a:cubicBezTo>
                    <a:cubicBezTo>
                      <a:pt x="161" y="255"/>
                      <a:pt x="168" y="251"/>
                      <a:pt x="174" y="249"/>
                    </a:cubicBezTo>
                    <a:cubicBezTo>
                      <a:pt x="176" y="248"/>
                      <a:pt x="177" y="248"/>
                      <a:pt x="178" y="247"/>
                    </a:cubicBezTo>
                    <a:cubicBezTo>
                      <a:pt x="182" y="245"/>
                      <a:pt x="187" y="245"/>
                      <a:pt x="193" y="245"/>
                    </a:cubicBezTo>
                    <a:cubicBezTo>
                      <a:pt x="196" y="245"/>
                      <a:pt x="200" y="245"/>
                      <a:pt x="202" y="244"/>
                    </a:cubicBezTo>
                    <a:cubicBezTo>
                      <a:pt x="203" y="244"/>
                      <a:pt x="203" y="244"/>
                      <a:pt x="204" y="244"/>
                    </a:cubicBezTo>
                    <a:cubicBezTo>
                      <a:pt x="207" y="244"/>
                      <a:pt x="209" y="246"/>
                      <a:pt x="211" y="248"/>
                    </a:cubicBezTo>
                    <a:cubicBezTo>
                      <a:pt x="212" y="249"/>
                      <a:pt x="214" y="251"/>
                      <a:pt x="216" y="251"/>
                    </a:cubicBezTo>
                    <a:cubicBezTo>
                      <a:pt x="221" y="250"/>
                      <a:pt x="224" y="251"/>
                      <a:pt x="226" y="252"/>
                    </a:cubicBezTo>
                    <a:cubicBezTo>
                      <a:pt x="227" y="252"/>
                      <a:pt x="228" y="252"/>
                      <a:pt x="229" y="252"/>
                    </a:cubicBezTo>
                    <a:cubicBezTo>
                      <a:pt x="230" y="252"/>
                      <a:pt x="230" y="252"/>
                      <a:pt x="230" y="252"/>
                    </a:cubicBezTo>
                    <a:cubicBezTo>
                      <a:pt x="232" y="252"/>
                      <a:pt x="234" y="254"/>
                      <a:pt x="234" y="254"/>
                    </a:cubicBezTo>
                    <a:cubicBezTo>
                      <a:pt x="235" y="255"/>
                      <a:pt x="236" y="255"/>
                      <a:pt x="237" y="256"/>
                    </a:cubicBezTo>
                    <a:cubicBezTo>
                      <a:pt x="239" y="256"/>
                      <a:pt x="240" y="258"/>
                      <a:pt x="240" y="259"/>
                    </a:cubicBezTo>
                    <a:cubicBezTo>
                      <a:pt x="241" y="260"/>
                      <a:pt x="241" y="263"/>
                      <a:pt x="239" y="266"/>
                    </a:cubicBezTo>
                    <a:cubicBezTo>
                      <a:pt x="239" y="266"/>
                      <a:pt x="240" y="266"/>
                      <a:pt x="240" y="267"/>
                    </a:cubicBezTo>
                    <a:cubicBezTo>
                      <a:pt x="243" y="268"/>
                      <a:pt x="246" y="269"/>
                      <a:pt x="249" y="273"/>
                    </a:cubicBezTo>
                    <a:cubicBezTo>
                      <a:pt x="252" y="277"/>
                      <a:pt x="251" y="280"/>
                      <a:pt x="251" y="282"/>
                    </a:cubicBezTo>
                    <a:cubicBezTo>
                      <a:pt x="251" y="283"/>
                      <a:pt x="251" y="284"/>
                      <a:pt x="251" y="286"/>
                    </a:cubicBezTo>
                    <a:cubicBezTo>
                      <a:pt x="252" y="287"/>
                      <a:pt x="253" y="288"/>
                      <a:pt x="253" y="288"/>
                    </a:cubicBezTo>
                    <a:cubicBezTo>
                      <a:pt x="253" y="288"/>
                      <a:pt x="255" y="286"/>
                      <a:pt x="257" y="282"/>
                    </a:cubicBezTo>
                    <a:cubicBezTo>
                      <a:pt x="260" y="278"/>
                      <a:pt x="263" y="277"/>
                      <a:pt x="266" y="277"/>
                    </a:cubicBezTo>
                    <a:cubicBezTo>
                      <a:pt x="268" y="276"/>
                      <a:pt x="268" y="276"/>
                      <a:pt x="268" y="275"/>
                    </a:cubicBezTo>
                    <a:cubicBezTo>
                      <a:pt x="269" y="269"/>
                      <a:pt x="273" y="262"/>
                      <a:pt x="278" y="262"/>
                    </a:cubicBezTo>
                    <a:cubicBezTo>
                      <a:pt x="279" y="262"/>
                      <a:pt x="280" y="263"/>
                      <a:pt x="281" y="263"/>
                    </a:cubicBezTo>
                    <a:cubicBezTo>
                      <a:pt x="284" y="266"/>
                      <a:pt x="282" y="269"/>
                      <a:pt x="281" y="271"/>
                    </a:cubicBezTo>
                    <a:cubicBezTo>
                      <a:pt x="280" y="273"/>
                      <a:pt x="278" y="276"/>
                      <a:pt x="277" y="281"/>
                    </a:cubicBezTo>
                    <a:cubicBezTo>
                      <a:pt x="276" y="288"/>
                      <a:pt x="274" y="290"/>
                      <a:pt x="271" y="290"/>
                    </a:cubicBezTo>
                    <a:cubicBezTo>
                      <a:pt x="272" y="291"/>
                      <a:pt x="272" y="291"/>
                      <a:pt x="273" y="291"/>
                    </a:cubicBezTo>
                    <a:cubicBezTo>
                      <a:pt x="274" y="291"/>
                      <a:pt x="276" y="290"/>
                      <a:pt x="276" y="289"/>
                    </a:cubicBezTo>
                    <a:cubicBezTo>
                      <a:pt x="276" y="282"/>
                      <a:pt x="279" y="280"/>
                      <a:pt x="281" y="280"/>
                    </a:cubicBezTo>
                    <a:cubicBezTo>
                      <a:pt x="283" y="280"/>
                      <a:pt x="284" y="282"/>
                      <a:pt x="286" y="284"/>
                    </a:cubicBezTo>
                    <a:cubicBezTo>
                      <a:pt x="290" y="289"/>
                      <a:pt x="287" y="293"/>
                      <a:pt x="286" y="295"/>
                    </a:cubicBezTo>
                    <a:cubicBezTo>
                      <a:pt x="286" y="296"/>
                      <a:pt x="285" y="296"/>
                      <a:pt x="285" y="297"/>
                    </a:cubicBezTo>
                    <a:cubicBezTo>
                      <a:pt x="286" y="297"/>
                      <a:pt x="287" y="296"/>
                      <a:pt x="287" y="296"/>
                    </a:cubicBezTo>
                    <a:cubicBezTo>
                      <a:pt x="289" y="296"/>
                      <a:pt x="290" y="295"/>
                      <a:pt x="291" y="295"/>
                    </a:cubicBezTo>
                    <a:cubicBezTo>
                      <a:pt x="292" y="295"/>
                      <a:pt x="292" y="295"/>
                      <a:pt x="292" y="295"/>
                    </a:cubicBezTo>
                    <a:cubicBezTo>
                      <a:pt x="295" y="296"/>
                      <a:pt x="297" y="299"/>
                      <a:pt x="299" y="301"/>
                    </a:cubicBezTo>
                    <a:cubicBezTo>
                      <a:pt x="301" y="304"/>
                      <a:pt x="304" y="309"/>
                      <a:pt x="303" y="313"/>
                    </a:cubicBezTo>
                    <a:cubicBezTo>
                      <a:pt x="303" y="314"/>
                      <a:pt x="303" y="314"/>
                      <a:pt x="303" y="314"/>
                    </a:cubicBezTo>
                    <a:cubicBezTo>
                      <a:pt x="302" y="319"/>
                      <a:pt x="301" y="322"/>
                      <a:pt x="308" y="326"/>
                    </a:cubicBezTo>
                    <a:cubicBezTo>
                      <a:pt x="311" y="327"/>
                      <a:pt x="313" y="329"/>
                      <a:pt x="314" y="329"/>
                    </a:cubicBezTo>
                    <a:cubicBezTo>
                      <a:pt x="315" y="330"/>
                      <a:pt x="315" y="330"/>
                      <a:pt x="318" y="330"/>
                    </a:cubicBezTo>
                    <a:cubicBezTo>
                      <a:pt x="325" y="330"/>
                      <a:pt x="339" y="336"/>
                      <a:pt x="342" y="339"/>
                    </a:cubicBezTo>
                    <a:cubicBezTo>
                      <a:pt x="343" y="339"/>
                      <a:pt x="343" y="339"/>
                      <a:pt x="344" y="339"/>
                    </a:cubicBezTo>
                    <a:cubicBezTo>
                      <a:pt x="347" y="339"/>
                      <a:pt x="352" y="336"/>
                      <a:pt x="353" y="332"/>
                    </a:cubicBezTo>
                    <a:cubicBezTo>
                      <a:pt x="354" y="329"/>
                      <a:pt x="356" y="327"/>
                      <a:pt x="358" y="327"/>
                    </a:cubicBezTo>
                    <a:cubicBezTo>
                      <a:pt x="360" y="327"/>
                      <a:pt x="362" y="329"/>
                      <a:pt x="363" y="331"/>
                    </a:cubicBezTo>
                    <a:cubicBezTo>
                      <a:pt x="363" y="331"/>
                      <a:pt x="363" y="331"/>
                      <a:pt x="363" y="331"/>
                    </a:cubicBezTo>
                    <a:cubicBezTo>
                      <a:pt x="363" y="331"/>
                      <a:pt x="364" y="331"/>
                      <a:pt x="364" y="331"/>
                    </a:cubicBezTo>
                    <a:cubicBezTo>
                      <a:pt x="365" y="331"/>
                      <a:pt x="366" y="332"/>
                      <a:pt x="367" y="335"/>
                    </a:cubicBezTo>
                    <a:cubicBezTo>
                      <a:pt x="367" y="336"/>
                      <a:pt x="369" y="336"/>
                      <a:pt x="370" y="337"/>
                    </a:cubicBezTo>
                    <a:cubicBezTo>
                      <a:pt x="372" y="338"/>
                      <a:pt x="373" y="339"/>
                      <a:pt x="374" y="341"/>
                    </a:cubicBezTo>
                    <a:cubicBezTo>
                      <a:pt x="375" y="341"/>
                      <a:pt x="375" y="341"/>
                      <a:pt x="375" y="342"/>
                    </a:cubicBezTo>
                    <a:cubicBezTo>
                      <a:pt x="376" y="339"/>
                      <a:pt x="378" y="338"/>
                      <a:pt x="381" y="337"/>
                    </a:cubicBezTo>
                    <a:cubicBezTo>
                      <a:pt x="383" y="336"/>
                      <a:pt x="385" y="334"/>
                      <a:pt x="388" y="331"/>
                    </a:cubicBezTo>
                    <a:cubicBezTo>
                      <a:pt x="389" y="331"/>
                      <a:pt x="390" y="330"/>
                      <a:pt x="391" y="329"/>
                    </a:cubicBezTo>
                    <a:cubicBezTo>
                      <a:pt x="395" y="325"/>
                      <a:pt x="411" y="325"/>
                      <a:pt x="415" y="324"/>
                    </a:cubicBezTo>
                    <a:cubicBezTo>
                      <a:pt x="415" y="322"/>
                      <a:pt x="416" y="315"/>
                      <a:pt x="417" y="310"/>
                    </a:cubicBezTo>
                    <a:cubicBezTo>
                      <a:pt x="417" y="308"/>
                      <a:pt x="417" y="305"/>
                      <a:pt x="417" y="303"/>
                    </a:cubicBezTo>
                    <a:cubicBezTo>
                      <a:pt x="418" y="299"/>
                      <a:pt x="420" y="296"/>
                      <a:pt x="422" y="294"/>
                    </a:cubicBezTo>
                    <a:cubicBezTo>
                      <a:pt x="424" y="292"/>
                      <a:pt x="425" y="290"/>
                      <a:pt x="426" y="286"/>
                    </a:cubicBezTo>
                    <a:cubicBezTo>
                      <a:pt x="427" y="278"/>
                      <a:pt x="436" y="261"/>
                      <a:pt x="439" y="260"/>
                    </a:cubicBezTo>
                    <a:cubicBezTo>
                      <a:pt x="440" y="260"/>
                      <a:pt x="444" y="258"/>
                      <a:pt x="445" y="254"/>
                    </a:cubicBezTo>
                    <a:cubicBezTo>
                      <a:pt x="445" y="252"/>
                      <a:pt x="446" y="249"/>
                      <a:pt x="448" y="246"/>
                    </a:cubicBezTo>
                    <a:cubicBezTo>
                      <a:pt x="449" y="244"/>
                      <a:pt x="451" y="241"/>
                      <a:pt x="451" y="239"/>
                    </a:cubicBezTo>
                    <a:cubicBezTo>
                      <a:pt x="451" y="235"/>
                      <a:pt x="452" y="231"/>
                      <a:pt x="453" y="229"/>
                    </a:cubicBezTo>
                    <a:cubicBezTo>
                      <a:pt x="453" y="227"/>
                      <a:pt x="453" y="225"/>
                      <a:pt x="453" y="225"/>
                    </a:cubicBezTo>
                    <a:cubicBezTo>
                      <a:pt x="453" y="222"/>
                      <a:pt x="451" y="216"/>
                      <a:pt x="455" y="212"/>
                    </a:cubicBezTo>
                    <a:cubicBezTo>
                      <a:pt x="456" y="210"/>
                      <a:pt x="456" y="209"/>
                      <a:pt x="455" y="207"/>
                    </a:cubicBezTo>
                    <a:cubicBezTo>
                      <a:pt x="455" y="205"/>
                      <a:pt x="454" y="203"/>
                      <a:pt x="456" y="20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2" name="Freeform 1110"/>
              <p:cNvSpPr>
                <a:spLocks/>
              </p:cNvSpPr>
              <p:nvPr/>
            </p:nvSpPr>
            <p:spPr bwMode="auto">
              <a:xfrm>
                <a:off x="4477" y="2837"/>
                <a:ext cx="35" cy="36"/>
              </a:xfrm>
              <a:custGeom>
                <a:avLst/>
                <a:gdLst>
                  <a:gd name="T0" fmla="*/ 27 w 37"/>
                  <a:gd name="T1" fmla="*/ 3 h 37"/>
                  <a:gd name="T2" fmla="*/ 17 w 37"/>
                  <a:gd name="T3" fmla="*/ 6 h 37"/>
                  <a:gd name="T4" fmla="*/ 3 w 37"/>
                  <a:gd name="T5" fmla="*/ 2 h 37"/>
                  <a:gd name="T6" fmla="*/ 0 w 37"/>
                  <a:gd name="T7" fmla="*/ 1 h 37"/>
                  <a:gd name="T8" fmla="*/ 2 w 37"/>
                  <a:gd name="T9" fmla="*/ 5 h 37"/>
                  <a:gd name="T10" fmla="*/ 4 w 37"/>
                  <a:gd name="T11" fmla="*/ 22 h 37"/>
                  <a:gd name="T12" fmla="*/ 5 w 37"/>
                  <a:gd name="T13" fmla="*/ 24 h 37"/>
                  <a:gd name="T14" fmla="*/ 18 w 37"/>
                  <a:gd name="T15" fmla="*/ 36 h 37"/>
                  <a:gd name="T16" fmla="*/ 20 w 37"/>
                  <a:gd name="T17" fmla="*/ 35 h 37"/>
                  <a:gd name="T18" fmla="*/ 24 w 37"/>
                  <a:gd name="T19" fmla="*/ 32 h 37"/>
                  <a:gd name="T20" fmla="*/ 24 w 37"/>
                  <a:gd name="T21" fmla="*/ 32 h 37"/>
                  <a:gd name="T22" fmla="*/ 25 w 37"/>
                  <a:gd name="T23" fmla="*/ 30 h 37"/>
                  <a:gd name="T24" fmla="*/ 25 w 37"/>
                  <a:gd name="T25" fmla="*/ 28 h 37"/>
                  <a:gd name="T26" fmla="*/ 27 w 37"/>
                  <a:gd name="T27" fmla="*/ 25 h 37"/>
                  <a:gd name="T28" fmla="*/ 30 w 37"/>
                  <a:gd name="T29" fmla="*/ 26 h 37"/>
                  <a:gd name="T30" fmla="*/ 32 w 37"/>
                  <a:gd name="T31" fmla="*/ 27 h 37"/>
                  <a:gd name="T32" fmla="*/ 32 w 37"/>
                  <a:gd name="T33" fmla="*/ 23 h 37"/>
                  <a:gd name="T34" fmla="*/ 34 w 37"/>
                  <a:gd name="T35" fmla="*/ 16 h 37"/>
                  <a:gd name="T36" fmla="*/ 36 w 37"/>
                  <a:gd name="T37" fmla="*/ 15 h 37"/>
                  <a:gd name="T38" fmla="*/ 34 w 37"/>
                  <a:gd name="T39" fmla="*/ 0 h 37"/>
                  <a:gd name="T40" fmla="*/ 27 w 37"/>
                  <a:gd name="T4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7">
                    <a:moveTo>
                      <a:pt x="27" y="3"/>
                    </a:moveTo>
                    <a:cubicBezTo>
                      <a:pt x="23" y="4"/>
                      <a:pt x="20" y="5"/>
                      <a:pt x="17" y="6"/>
                    </a:cubicBezTo>
                    <a:cubicBezTo>
                      <a:pt x="13" y="6"/>
                      <a:pt x="7" y="4"/>
                      <a:pt x="3" y="2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2"/>
                      <a:pt x="7" y="18"/>
                      <a:pt x="4" y="22"/>
                    </a:cubicBezTo>
                    <a:cubicBezTo>
                      <a:pt x="4" y="22"/>
                      <a:pt x="4" y="23"/>
                      <a:pt x="5" y="24"/>
                    </a:cubicBezTo>
                    <a:cubicBezTo>
                      <a:pt x="7" y="29"/>
                      <a:pt x="15" y="36"/>
                      <a:pt x="18" y="36"/>
                    </a:cubicBezTo>
                    <a:cubicBezTo>
                      <a:pt x="19" y="36"/>
                      <a:pt x="19" y="37"/>
                      <a:pt x="20" y="35"/>
                    </a:cubicBezTo>
                    <a:cubicBezTo>
                      <a:pt x="20" y="34"/>
                      <a:pt x="21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1"/>
                      <a:pt x="25" y="30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5" y="26"/>
                      <a:pt x="26" y="25"/>
                      <a:pt x="27" y="25"/>
                    </a:cubicBezTo>
                    <a:cubicBezTo>
                      <a:pt x="28" y="25"/>
                      <a:pt x="29" y="26"/>
                      <a:pt x="30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2" y="25"/>
                      <a:pt x="32" y="23"/>
                    </a:cubicBezTo>
                    <a:cubicBezTo>
                      <a:pt x="32" y="20"/>
                      <a:pt x="32" y="18"/>
                      <a:pt x="34" y="16"/>
                    </a:cubicBezTo>
                    <a:cubicBezTo>
                      <a:pt x="34" y="15"/>
                      <a:pt x="35" y="15"/>
                      <a:pt x="36" y="15"/>
                    </a:cubicBezTo>
                    <a:cubicBezTo>
                      <a:pt x="37" y="13"/>
                      <a:pt x="36" y="7"/>
                      <a:pt x="34" y="0"/>
                    </a:cubicBezTo>
                    <a:cubicBezTo>
                      <a:pt x="32" y="0"/>
                      <a:pt x="29" y="2"/>
                      <a:pt x="2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3" name="Freeform 1111"/>
              <p:cNvSpPr>
                <a:spLocks/>
              </p:cNvSpPr>
              <p:nvPr/>
            </p:nvSpPr>
            <p:spPr bwMode="auto">
              <a:xfrm>
                <a:off x="4786" y="2727"/>
                <a:ext cx="16" cy="24"/>
              </a:xfrm>
              <a:custGeom>
                <a:avLst/>
                <a:gdLst>
                  <a:gd name="T0" fmla="*/ 15 w 17"/>
                  <a:gd name="T1" fmla="*/ 15 h 25"/>
                  <a:gd name="T2" fmla="*/ 12 w 17"/>
                  <a:gd name="T3" fmla="*/ 8 h 25"/>
                  <a:gd name="T4" fmla="*/ 0 w 17"/>
                  <a:gd name="T5" fmla="*/ 0 h 25"/>
                  <a:gd name="T6" fmla="*/ 5 w 17"/>
                  <a:gd name="T7" fmla="*/ 9 h 25"/>
                  <a:gd name="T8" fmla="*/ 8 w 17"/>
                  <a:gd name="T9" fmla="*/ 12 h 25"/>
                  <a:gd name="T10" fmla="*/ 13 w 17"/>
                  <a:gd name="T11" fmla="*/ 18 h 25"/>
                  <a:gd name="T12" fmla="*/ 17 w 17"/>
                  <a:gd name="T13" fmla="*/ 25 h 25"/>
                  <a:gd name="T14" fmla="*/ 16 w 17"/>
                  <a:gd name="T15" fmla="*/ 19 h 25"/>
                  <a:gd name="T16" fmla="*/ 15 w 17"/>
                  <a:gd name="T1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15" y="15"/>
                    </a:moveTo>
                    <a:cubicBezTo>
                      <a:pt x="13" y="14"/>
                      <a:pt x="12" y="12"/>
                      <a:pt x="12" y="8"/>
                    </a:cubicBezTo>
                    <a:cubicBezTo>
                      <a:pt x="12" y="4"/>
                      <a:pt x="4" y="0"/>
                      <a:pt x="0" y="0"/>
                    </a:cubicBezTo>
                    <a:cubicBezTo>
                      <a:pt x="0" y="2"/>
                      <a:pt x="2" y="6"/>
                      <a:pt x="5" y="9"/>
                    </a:cubicBezTo>
                    <a:cubicBezTo>
                      <a:pt x="6" y="10"/>
                      <a:pt x="7" y="11"/>
                      <a:pt x="8" y="12"/>
                    </a:cubicBezTo>
                    <a:cubicBezTo>
                      <a:pt x="11" y="14"/>
                      <a:pt x="13" y="16"/>
                      <a:pt x="13" y="18"/>
                    </a:cubicBezTo>
                    <a:cubicBezTo>
                      <a:pt x="13" y="19"/>
                      <a:pt x="15" y="23"/>
                      <a:pt x="17" y="25"/>
                    </a:cubicBezTo>
                    <a:cubicBezTo>
                      <a:pt x="17" y="23"/>
                      <a:pt x="16" y="21"/>
                      <a:pt x="16" y="19"/>
                    </a:cubicBezTo>
                    <a:cubicBezTo>
                      <a:pt x="16" y="17"/>
                      <a:pt x="16" y="16"/>
                      <a:pt x="15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4" name="Freeform 1112"/>
              <p:cNvSpPr>
                <a:spLocks/>
              </p:cNvSpPr>
              <p:nvPr/>
            </p:nvSpPr>
            <p:spPr bwMode="auto">
              <a:xfrm>
                <a:off x="4793" y="2751"/>
                <a:ext cx="49" cy="59"/>
              </a:xfrm>
              <a:custGeom>
                <a:avLst/>
                <a:gdLst>
                  <a:gd name="T0" fmla="*/ 50 w 51"/>
                  <a:gd name="T1" fmla="*/ 12 h 61"/>
                  <a:gd name="T2" fmla="*/ 44 w 51"/>
                  <a:gd name="T3" fmla="*/ 15 h 61"/>
                  <a:gd name="T4" fmla="*/ 40 w 51"/>
                  <a:gd name="T5" fmla="*/ 18 h 61"/>
                  <a:gd name="T6" fmla="*/ 35 w 51"/>
                  <a:gd name="T7" fmla="*/ 16 h 61"/>
                  <a:gd name="T8" fmla="*/ 31 w 51"/>
                  <a:gd name="T9" fmla="*/ 15 h 61"/>
                  <a:gd name="T10" fmla="*/ 22 w 51"/>
                  <a:gd name="T11" fmla="*/ 6 h 61"/>
                  <a:gd name="T12" fmla="*/ 20 w 51"/>
                  <a:gd name="T13" fmla="*/ 0 h 61"/>
                  <a:gd name="T14" fmla="*/ 21 w 51"/>
                  <a:gd name="T15" fmla="*/ 5 h 61"/>
                  <a:gd name="T16" fmla="*/ 18 w 51"/>
                  <a:gd name="T17" fmla="*/ 6 h 61"/>
                  <a:gd name="T18" fmla="*/ 15 w 51"/>
                  <a:gd name="T19" fmla="*/ 4 h 61"/>
                  <a:gd name="T20" fmla="*/ 14 w 51"/>
                  <a:gd name="T21" fmla="*/ 3 h 61"/>
                  <a:gd name="T22" fmla="*/ 13 w 51"/>
                  <a:gd name="T23" fmla="*/ 3 h 61"/>
                  <a:gd name="T24" fmla="*/ 12 w 51"/>
                  <a:gd name="T25" fmla="*/ 10 h 61"/>
                  <a:gd name="T26" fmla="*/ 10 w 51"/>
                  <a:gd name="T27" fmla="*/ 19 h 61"/>
                  <a:gd name="T28" fmla="*/ 4 w 51"/>
                  <a:gd name="T29" fmla="*/ 28 h 61"/>
                  <a:gd name="T30" fmla="*/ 0 w 51"/>
                  <a:gd name="T31" fmla="*/ 30 h 61"/>
                  <a:gd name="T32" fmla="*/ 0 w 51"/>
                  <a:gd name="T33" fmla="*/ 31 h 61"/>
                  <a:gd name="T34" fmla="*/ 8 w 51"/>
                  <a:gd name="T35" fmla="*/ 37 h 61"/>
                  <a:gd name="T36" fmla="*/ 15 w 51"/>
                  <a:gd name="T37" fmla="*/ 41 h 61"/>
                  <a:gd name="T38" fmla="*/ 14 w 51"/>
                  <a:gd name="T39" fmla="*/ 56 h 61"/>
                  <a:gd name="T40" fmla="*/ 13 w 51"/>
                  <a:gd name="T41" fmla="*/ 60 h 61"/>
                  <a:gd name="T42" fmla="*/ 17 w 51"/>
                  <a:gd name="T43" fmla="*/ 61 h 61"/>
                  <a:gd name="T44" fmla="*/ 20 w 51"/>
                  <a:gd name="T45" fmla="*/ 60 h 61"/>
                  <a:gd name="T46" fmla="*/ 27 w 51"/>
                  <a:gd name="T47" fmla="*/ 51 h 61"/>
                  <a:gd name="T48" fmla="*/ 32 w 51"/>
                  <a:gd name="T49" fmla="*/ 43 h 61"/>
                  <a:gd name="T50" fmla="*/ 34 w 51"/>
                  <a:gd name="T51" fmla="*/ 37 h 61"/>
                  <a:gd name="T52" fmla="*/ 35 w 51"/>
                  <a:gd name="T53" fmla="*/ 32 h 61"/>
                  <a:gd name="T54" fmla="*/ 43 w 51"/>
                  <a:gd name="T55" fmla="*/ 28 h 61"/>
                  <a:gd name="T56" fmla="*/ 44 w 51"/>
                  <a:gd name="T57" fmla="*/ 28 h 61"/>
                  <a:gd name="T58" fmla="*/ 44 w 51"/>
                  <a:gd name="T59" fmla="*/ 27 h 61"/>
                  <a:gd name="T60" fmla="*/ 49 w 51"/>
                  <a:gd name="T61" fmla="*/ 22 h 61"/>
                  <a:gd name="T62" fmla="*/ 50 w 51"/>
                  <a:gd name="T63" fmla="*/ 19 h 61"/>
                  <a:gd name="T64" fmla="*/ 51 w 51"/>
                  <a:gd name="T65" fmla="*/ 13 h 61"/>
                  <a:gd name="T66" fmla="*/ 51 w 51"/>
                  <a:gd name="T67" fmla="*/ 13 h 61"/>
                  <a:gd name="T68" fmla="*/ 50 w 51"/>
                  <a:gd name="T69" fmla="*/ 1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61">
                    <a:moveTo>
                      <a:pt x="50" y="12"/>
                    </a:moveTo>
                    <a:cubicBezTo>
                      <a:pt x="48" y="12"/>
                      <a:pt x="44" y="14"/>
                      <a:pt x="44" y="15"/>
                    </a:cubicBezTo>
                    <a:cubicBezTo>
                      <a:pt x="43" y="17"/>
                      <a:pt x="41" y="18"/>
                      <a:pt x="40" y="18"/>
                    </a:cubicBezTo>
                    <a:cubicBezTo>
                      <a:pt x="38" y="18"/>
                      <a:pt x="36" y="17"/>
                      <a:pt x="35" y="16"/>
                    </a:cubicBezTo>
                    <a:cubicBezTo>
                      <a:pt x="34" y="16"/>
                      <a:pt x="32" y="15"/>
                      <a:pt x="31" y="15"/>
                    </a:cubicBezTo>
                    <a:cubicBezTo>
                      <a:pt x="26" y="15"/>
                      <a:pt x="22" y="11"/>
                      <a:pt x="22" y="6"/>
                    </a:cubicBezTo>
                    <a:cubicBezTo>
                      <a:pt x="22" y="4"/>
                      <a:pt x="22" y="1"/>
                      <a:pt x="20" y="0"/>
                    </a:cubicBezTo>
                    <a:cubicBezTo>
                      <a:pt x="21" y="1"/>
                      <a:pt x="22" y="3"/>
                      <a:pt x="21" y="5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5"/>
                      <a:pt x="15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5"/>
                      <a:pt x="12" y="8"/>
                      <a:pt x="12" y="10"/>
                    </a:cubicBezTo>
                    <a:cubicBezTo>
                      <a:pt x="11" y="13"/>
                      <a:pt x="10" y="16"/>
                      <a:pt x="10" y="19"/>
                    </a:cubicBezTo>
                    <a:cubicBezTo>
                      <a:pt x="10" y="24"/>
                      <a:pt x="7" y="26"/>
                      <a:pt x="4" y="28"/>
                    </a:cubicBezTo>
                    <a:cubicBezTo>
                      <a:pt x="3" y="28"/>
                      <a:pt x="2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5" y="35"/>
                      <a:pt x="8" y="37"/>
                    </a:cubicBezTo>
                    <a:cubicBezTo>
                      <a:pt x="11" y="38"/>
                      <a:pt x="13" y="40"/>
                      <a:pt x="15" y="41"/>
                    </a:cubicBezTo>
                    <a:cubicBezTo>
                      <a:pt x="20" y="45"/>
                      <a:pt x="16" y="52"/>
                      <a:pt x="14" y="56"/>
                    </a:cubicBezTo>
                    <a:cubicBezTo>
                      <a:pt x="14" y="57"/>
                      <a:pt x="13" y="59"/>
                      <a:pt x="13" y="60"/>
                    </a:cubicBezTo>
                    <a:cubicBezTo>
                      <a:pt x="13" y="60"/>
                      <a:pt x="14" y="61"/>
                      <a:pt x="17" y="61"/>
                    </a:cubicBezTo>
                    <a:cubicBezTo>
                      <a:pt x="18" y="61"/>
                      <a:pt x="19" y="61"/>
                      <a:pt x="20" y="60"/>
                    </a:cubicBezTo>
                    <a:cubicBezTo>
                      <a:pt x="23" y="60"/>
                      <a:pt x="25" y="55"/>
                      <a:pt x="27" y="51"/>
                    </a:cubicBezTo>
                    <a:cubicBezTo>
                      <a:pt x="29" y="48"/>
                      <a:pt x="30" y="45"/>
                      <a:pt x="32" y="43"/>
                    </a:cubicBezTo>
                    <a:cubicBezTo>
                      <a:pt x="34" y="42"/>
                      <a:pt x="34" y="40"/>
                      <a:pt x="34" y="37"/>
                    </a:cubicBezTo>
                    <a:cubicBezTo>
                      <a:pt x="34" y="35"/>
                      <a:pt x="34" y="33"/>
                      <a:pt x="35" y="32"/>
                    </a:cubicBezTo>
                    <a:cubicBezTo>
                      <a:pt x="38" y="28"/>
                      <a:pt x="41" y="28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7"/>
                      <a:pt x="44" y="27"/>
                    </a:cubicBezTo>
                    <a:cubicBezTo>
                      <a:pt x="45" y="25"/>
                      <a:pt x="46" y="22"/>
                      <a:pt x="49" y="22"/>
                    </a:cubicBezTo>
                    <a:cubicBezTo>
                      <a:pt x="50" y="21"/>
                      <a:pt x="50" y="20"/>
                      <a:pt x="50" y="19"/>
                    </a:cubicBezTo>
                    <a:cubicBezTo>
                      <a:pt x="50" y="17"/>
                      <a:pt x="50" y="15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2"/>
                      <a:pt x="5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5" name="Freeform 1113"/>
              <p:cNvSpPr>
                <a:spLocks/>
              </p:cNvSpPr>
              <p:nvPr/>
            </p:nvSpPr>
            <p:spPr bwMode="auto">
              <a:xfrm>
                <a:off x="4715" y="2803"/>
                <a:ext cx="79" cy="75"/>
              </a:xfrm>
              <a:custGeom>
                <a:avLst/>
                <a:gdLst>
                  <a:gd name="T0" fmla="*/ 82 w 83"/>
                  <a:gd name="T1" fmla="*/ 4 h 78"/>
                  <a:gd name="T2" fmla="*/ 82 w 83"/>
                  <a:gd name="T3" fmla="*/ 2 h 78"/>
                  <a:gd name="T4" fmla="*/ 78 w 83"/>
                  <a:gd name="T5" fmla="*/ 3 h 78"/>
                  <a:gd name="T6" fmla="*/ 75 w 83"/>
                  <a:gd name="T7" fmla="*/ 5 h 78"/>
                  <a:gd name="T8" fmla="*/ 73 w 83"/>
                  <a:gd name="T9" fmla="*/ 5 h 78"/>
                  <a:gd name="T10" fmla="*/ 68 w 83"/>
                  <a:gd name="T11" fmla="*/ 2 h 78"/>
                  <a:gd name="T12" fmla="*/ 65 w 83"/>
                  <a:gd name="T13" fmla="*/ 0 h 78"/>
                  <a:gd name="T14" fmla="*/ 64 w 83"/>
                  <a:gd name="T15" fmla="*/ 0 h 78"/>
                  <a:gd name="T16" fmla="*/ 62 w 83"/>
                  <a:gd name="T17" fmla="*/ 3 h 78"/>
                  <a:gd name="T18" fmla="*/ 59 w 83"/>
                  <a:gd name="T19" fmla="*/ 10 h 78"/>
                  <a:gd name="T20" fmla="*/ 55 w 83"/>
                  <a:gd name="T21" fmla="*/ 16 h 78"/>
                  <a:gd name="T22" fmla="*/ 50 w 83"/>
                  <a:gd name="T23" fmla="*/ 25 h 78"/>
                  <a:gd name="T24" fmla="*/ 29 w 83"/>
                  <a:gd name="T25" fmla="*/ 39 h 78"/>
                  <a:gd name="T26" fmla="*/ 19 w 83"/>
                  <a:gd name="T27" fmla="*/ 46 h 78"/>
                  <a:gd name="T28" fmla="*/ 11 w 83"/>
                  <a:gd name="T29" fmla="*/ 53 h 78"/>
                  <a:gd name="T30" fmla="*/ 5 w 83"/>
                  <a:gd name="T31" fmla="*/ 58 h 78"/>
                  <a:gd name="T32" fmla="*/ 3 w 83"/>
                  <a:gd name="T33" fmla="*/ 63 h 78"/>
                  <a:gd name="T34" fmla="*/ 2 w 83"/>
                  <a:gd name="T35" fmla="*/ 69 h 78"/>
                  <a:gd name="T36" fmla="*/ 6 w 83"/>
                  <a:gd name="T37" fmla="*/ 71 h 78"/>
                  <a:gd name="T38" fmla="*/ 12 w 83"/>
                  <a:gd name="T39" fmla="*/ 73 h 78"/>
                  <a:gd name="T40" fmla="*/ 15 w 83"/>
                  <a:gd name="T41" fmla="*/ 75 h 78"/>
                  <a:gd name="T42" fmla="*/ 20 w 83"/>
                  <a:gd name="T43" fmla="*/ 77 h 78"/>
                  <a:gd name="T44" fmla="*/ 23 w 83"/>
                  <a:gd name="T45" fmla="*/ 78 h 78"/>
                  <a:gd name="T46" fmla="*/ 38 w 83"/>
                  <a:gd name="T47" fmla="*/ 72 h 78"/>
                  <a:gd name="T48" fmla="*/ 43 w 83"/>
                  <a:gd name="T49" fmla="*/ 63 h 78"/>
                  <a:gd name="T50" fmla="*/ 45 w 83"/>
                  <a:gd name="T51" fmla="*/ 59 h 78"/>
                  <a:gd name="T52" fmla="*/ 48 w 83"/>
                  <a:gd name="T53" fmla="*/ 53 h 78"/>
                  <a:gd name="T54" fmla="*/ 50 w 83"/>
                  <a:gd name="T55" fmla="*/ 48 h 78"/>
                  <a:gd name="T56" fmla="*/ 51 w 83"/>
                  <a:gd name="T57" fmla="*/ 47 h 78"/>
                  <a:gd name="T58" fmla="*/ 65 w 83"/>
                  <a:gd name="T59" fmla="*/ 39 h 78"/>
                  <a:gd name="T60" fmla="*/ 68 w 83"/>
                  <a:gd name="T61" fmla="*/ 39 h 78"/>
                  <a:gd name="T62" fmla="*/ 66 w 83"/>
                  <a:gd name="T63" fmla="*/ 35 h 78"/>
                  <a:gd name="T64" fmla="*/ 71 w 83"/>
                  <a:gd name="T65" fmla="*/ 29 h 78"/>
                  <a:gd name="T66" fmla="*/ 74 w 83"/>
                  <a:gd name="T67" fmla="*/ 24 h 78"/>
                  <a:gd name="T68" fmla="*/ 79 w 83"/>
                  <a:gd name="T69" fmla="*/ 15 h 78"/>
                  <a:gd name="T70" fmla="*/ 83 w 83"/>
                  <a:gd name="T71" fmla="*/ 11 h 78"/>
                  <a:gd name="T72" fmla="*/ 82 w 83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" h="78">
                    <a:moveTo>
                      <a:pt x="82" y="4"/>
                    </a:moveTo>
                    <a:cubicBezTo>
                      <a:pt x="83" y="3"/>
                      <a:pt x="83" y="3"/>
                      <a:pt x="82" y="2"/>
                    </a:cubicBezTo>
                    <a:cubicBezTo>
                      <a:pt x="81" y="1"/>
                      <a:pt x="80" y="2"/>
                      <a:pt x="78" y="3"/>
                    </a:cubicBezTo>
                    <a:cubicBezTo>
                      <a:pt x="77" y="4"/>
                      <a:pt x="76" y="4"/>
                      <a:pt x="75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1" y="5"/>
                      <a:pt x="69" y="4"/>
                      <a:pt x="68" y="2"/>
                    </a:cubicBezTo>
                    <a:cubicBezTo>
                      <a:pt x="67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63" y="2"/>
                      <a:pt x="63" y="2"/>
                      <a:pt x="62" y="3"/>
                    </a:cubicBezTo>
                    <a:cubicBezTo>
                      <a:pt x="62" y="5"/>
                      <a:pt x="62" y="7"/>
                      <a:pt x="59" y="10"/>
                    </a:cubicBezTo>
                    <a:cubicBezTo>
                      <a:pt x="56" y="12"/>
                      <a:pt x="56" y="13"/>
                      <a:pt x="55" y="16"/>
                    </a:cubicBezTo>
                    <a:cubicBezTo>
                      <a:pt x="54" y="18"/>
                      <a:pt x="53" y="21"/>
                      <a:pt x="50" y="25"/>
                    </a:cubicBezTo>
                    <a:cubicBezTo>
                      <a:pt x="46" y="31"/>
                      <a:pt x="37" y="36"/>
                      <a:pt x="29" y="39"/>
                    </a:cubicBezTo>
                    <a:cubicBezTo>
                      <a:pt x="25" y="42"/>
                      <a:pt x="20" y="44"/>
                      <a:pt x="19" y="46"/>
                    </a:cubicBezTo>
                    <a:cubicBezTo>
                      <a:pt x="17" y="49"/>
                      <a:pt x="14" y="51"/>
                      <a:pt x="11" y="53"/>
                    </a:cubicBezTo>
                    <a:cubicBezTo>
                      <a:pt x="8" y="55"/>
                      <a:pt x="5" y="57"/>
                      <a:pt x="5" y="58"/>
                    </a:cubicBezTo>
                    <a:cubicBezTo>
                      <a:pt x="5" y="60"/>
                      <a:pt x="4" y="62"/>
                      <a:pt x="3" y="63"/>
                    </a:cubicBezTo>
                    <a:cubicBezTo>
                      <a:pt x="1" y="66"/>
                      <a:pt x="0" y="67"/>
                      <a:pt x="2" y="69"/>
                    </a:cubicBezTo>
                    <a:cubicBezTo>
                      <a:pt x="3" y="71"/>
                      <a:pt x="4" y="71"/>
                      <a:pt x="6" y="71"/>
                    </a:cubicBezTo>
                    <a:cubicBezTo>
                      <a:pt x="7" y="71"/>
                      <a:pt x="10" y="71"/>
                      <a:pt x="12" y="73"/>
                    </a:cubicBezTo>
                    <a:cubicBezTo>
                      <a:pt x="13" y="75"/>
                      <a:pt x="14" y="75"/>
                      <a:pt x="15" y="75"/>
                    </a:cubicBezTo>
                    <a:cubicBezTo>
                      <a:pt x="16" y="75"/>
                      <a:pt x="19" y="75"/>
                      <a:pt x="20" y="77"/>
                    </a:cubicBezTo>
                    <a:cubicBezTo>
                      <a:pt x="20" y="77"/>
                      <a:pt x="21" y="78"/>
                      <a:pt x="23" y="78"/>
                    </a:cubicBezTo>
                    <a:cubicBezTo>
                      <a:pt x="27" y="78"/>
                      <a:pt x="33" y="76"/>
                      <a:pt x="38" y="72"/>
                    </a:cubicBezTo>
                    <a:cubicBezTo>
                      <a:pt x="42" y="68"/>
                      <a:pt x="42" y="65"/>
                      <a:pt x="43" y="63"/>
                    </a:cubicBezTo>
                    <a:cubicBezTo>
                      <a:pt x="43" y="62"/>
                      <a:pt x="43" y="60"/>
                      <a:pt x="45" y="59"/>
                    </a:cubicBezTo>
                    <a:cubicBezTo>
                      <a:pt x="47" y="58"/>
                      <a:pt x="48" y="55"/>
                      <a:pt x="48" y="53"/>
                    </a:cubicBezTo>
                    <a:cubicBezTo>
                      <a:pt x="49" y="51"/>
                      <a:pt x="50" y="49"/>
                      <a:pt x="50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3" y="43"/>
                      <a:pt x="5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7" y="38"/>
                      <a:pt x="67" y="37"/>
                      <a:pt x="66" y="35"/>
                    </a:cubicBezTo>
                    <a:cubicBezTo>
                      <a:pt x="66" y="32"/>
                      <a:pt x="69" y="30"/>
                      <a:pt x="71" y="29"/>
                    </a:cubicBezTo>
                    <a:cubicBezTo>
                      <a:pt x="73" y="27"/>
                      <a:pt x="74" y="26"/>
                      <a:pt x="74" y="24"/>
                    </a:cubicBezTo>
                    <a:cubicBezTo>
                      <a:pt x="74" y="21"/>
                      <a:pt x="77" y="18"/>
                      <a:pt x="79" y="15"/>
                    </a:cubicBezTo>
                    <a:cubicBezTo>
                      <a:pt x="81" y="14"/>
                      <a:pt x="83" y="12"/>
                      <a:pt x="83" y="11"/>
                    </a:cubicBezTo>
                    <a:cubicBezTo>
                      <a:pt x="81" y="8"/>
                      <a:pt x="82" y="6"/>
                      <a:pt x="8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2" name="Group 1116"/>
            <p:cNvGrpSpPr>
              <a:grpSpLocks noChangeAspect="1"/>
            </p:cNvGrpSpPr>
            <p:nvPr/>
          </p:nvGrpSpPr>
          <p:grpSpPr bwMode="auto">
            <a:xfrm>
              <a:off x="6662020" y="2515568"/>
              <a:ext cx="2256283" cy="2152357"/>
              <a:chOff x="3564" y="1150"/>
              <a:chExt cx="1749" cy="1271"/>
            </a:xfrm>
            <a:solidFill>
              <a:srgbClr val="BFBFBF"/>
            </a:solidFill>
          </p:grpSpPr>
          <p:sp>
            <p:nvSpPr>
              <p:cNvPr id="2238" name="Freeform 1117"/>
              <p:cNvSpPr>
                <a:spLocks/>
              </p:cNvSpPr>
              <p:nvPr/>
            </p:nvSpPr>
            <p:spPr bwMode="auto">
              <a:xfrm>
                <a:off x="4621" y="1886"/>
                <a:ext cx="35" cy="45"/>
              </a:xfrm>
              <a:custGeom>
                <a:avLst/>
                <a:gdLst>
                  <a:gd name="T0" fmla="*/ 4 w 36"/>
                  <a:gd name="T1" fmla="*/ 10 h 47"/>
                  <a:gd name="T2" fmla="*/ 8 w 36"/>
                  <a:gd name="T3" fmla="*/ 15 h 47"/>
                  <a:gd name="T4" fmla="*/ 2 w 36"/>
                  <a:gd name="T5" fmla="*/ 19 h 47"/>
                  <a:gd name="T6" fmla="*/ 4 w 36"/>
                  <a:gd name="T7" fmla="*/ 27 h 47"/>
                  <a:gd name="T8" fmla="*/ 2 w 36"/>
                  <a:gd name="T9" fmla="*/ 37 h 47"/>
                  <a:gd name="T10" fmla="*/ 0 w 36"/>
                  <a:gd name="T11" fmla="*/ 40 h 47"/>
                  <a:gd name="T12" fmla="*/ 2 w 36"/>
                  <a:gd name="T13" fmla="*/ 46 h 47"/>
                  <a:gd name="T14" fmla="*/ 2 w 36"/>
                  <a:gd name="T15" fmla="*/ 47 h 47"/>
                  <a:gd name="T16" fmla="*/ 2 w 36"/>
                  <a:gd name="T17" fmla="*/ 47 h 47"/>
                  <a:gd name="T18" fmla="*/ 20 w 36"/>
                  <a:gd name="T19" fmla="*/ 40 h 47"/>
                  <a:gd name="T20" fmla="*/ 30 w 36"/>
                  <a:gd name="T21" fmla="*/ 35 h 47"/>
                  <a:gd name="T22" fmla="*/ 33 w 36"/>
                  <a:gd name="T23" fmla="*/ 35 h 47"/>
                  <a:gd name="T24" fmla="*/ 33 w 36"/>
                  <a:gd name="T25" fmla="*/ 35 h 47"/>
                  <a:gd name="T26" fmla="*/ 36 w 36"/>
                  <a:gd name="T27" fmla="*/ 34 h 47"/>
                  <a:gd name="T28" fmla="*/ 36 w 36"/>
                  <a:gd name="T29" fmla="*/ 33 h 47"/>
                  <a:gd name="T30" fmla="*/ 32 w 36"/>
                  <a:gd name="T31" fmla="*/ 16 h 47"/>
                  <a:gd name="T32" fmla="*/ 22 w 36"/>
                  <a:gd name="T33" fmla="*/ 0 h 47"/>
                  <a:gd name="T34" fmla="*/ 22 w 36"/>
                  <a:gd name="T35" fmla="*/ 0 h 47"/>
                  <a:gd name="T36" fmla="*/ 22 w 36"/>
                  <a:gd name="T37" fmla="*/ 0 h 47"/>
                  <a:gd name="T38" fmla="*/ 21 w 36"/>
                  <a:gd name="T39" fmla="*/ 0 h 47"/>
                  <a:gd name="T40" fmla="*/ 20 w 36"/>
                  <a:gd name="T41" fmla="*/ 1 h 47"/>
                  <a:gd name="T42" fmla="*/ 19 w 36"/>
                  <a:gd name="T43" fmla="*/ 1 h 47"/>
                  <a:gd name="T44" fmla="*/ 19 w 36"/>
                  <a:gd name="T45" fmla="*/ 1 h 47"/>
                  <a:gd name="T46" fmla="*/ 17 w 36"/>
                  <a:gd name="T47" fmla="*/ 1 h 47"/>
                  <a:gd name="T48" fmla="*/ 8 w 36"/>
                  <a:gd name="T49" fmla="*/ 3 h 47"/>
                  <a:gd name="T50" fmla="*/ 5 w 36"/>
                  <a:gd name="T51" fmla="*/ 5 h 47"/>
                  <a:gd name="T52" fmla="*/ 3 w 36"/>
                  <a:gd name="T53" fmla="*/ 7 h 47"/>
                  <a:gd name="T54" fmla="*/ 2 w 36"/>
                  <a:gd name="T55" fmla="*/ 7 h 47"/>
                  <a:gd name="T56" fmla="*/ 3 w 36"/>
                  <a:gd name="T57" fmla="*/ 8 h 47"/>
                  <a:gd name="T58" fmla="*/ 4 w 36"/>
                  <a:gd name="T5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7">
                    <a:moveTo>
                      <a:pt x="4" y="10"/>
                    </a:moveTo>
                    <a:cubicBezTo>
                      <a:pt x="6" y="11"/>
                      <a:pt x="8" y="13"/>
                      <a:pt x="8" y="15"/>
                    </a:cubicBezTo>
                    <a:cubicBezTo>
                      <a:pt x="8" y="18"/>
                      <a:pt x="5" y="20"/>
                      <a:pt x="2" y="19"/>
                    </a:cubicBezTo>
                    <a:cubicBezTo>
                      <a:pt x="2" y="20"/>
                      <a:pt x="2" y="23"/>
                      <a:pt x="4" y="27"/>
                    </a:cubicBezTo>
                    <a:cubicBezTo>
                      <a:pt x="6" y="30"/>
                      <a:pt x="4" y="35"/>
                      <a:pt x="2" y="37"/>
                    </a:cubicBezTo>
                    <a:cubicBezTo>
                      <a:pt x="1" y="38"/>
                      <a:pt x="0" y="40"/>
                      <a:pt x="0" y="40"/>
                    </a:cubicBezTo>
                    <a:cubicBezTo>
                      <a:pt x="2" y="42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6" y="47"/>
                      <a:pt x="16" y="45"/>
                      <a:pt x="20" y="40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1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5" y="35"/>
                      <a:pt x="36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4" y="30"/>
                      <a:pt x="32" y="24"/>
                      <a:pt x="32" y="16"/>
                    </a:cubicBezTo>
                    <a:cubicBezTo>
                      <a:pt x="33" y="13"/>
                      <a:pt x="29" y="7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0" y="1"/>
                      <a:pt x="8" y="2"/>
                      <a:pt x="8" y="3"/>
                    </a:cubicBezTo>
                    <a:cubicBezTo>
                      <a:pt x="7" y="4"/>
                      <a:pt x="6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9" name="Freeform 1118"/>
              <p:cNvSpPr>
                <a:spLocks/>
              </p:cNvSpPr>
              <p:nvPr/>
            </p:nvSpPr>
            <p:spPr bwMode="auto">
              <a:xfrm>
                <a:off x="4217" y="2032"/>
                <a:ext cx="39" cy="47"/>
              </a:xfrm>
              <a:custGeom>
                <a:avLst/>
                <a:gdLst>
                  <a:gd name="T0" fmla="*/ 29 w 40"/>
                  <a:gd name="T1" fmla="*/ 36 h 49"/>
                  <a:gd name="T2" fmla="*/ 28 w 40"/>
                  <a:gd name="T3" fmla="*/ 34 h 49"/>
                  <a:gd name="T4" fmla="*/ 28 w 40"/>
                  <a:gd name="T5" fmla="*/ 34 h 49"/>
                  <a:gd name="T6" fmla="*/ 28 w 40"/>
                  <a:gd name="T7" fmla="*/ 32 h 49"/>
                  <a:gd name="T8" fmla="*/ 28 w 40"/>
                  <a:gd name="T9" fmla="*/ 32 h 49"/>
                  <a:gd name="T10" fmla="*/ 28 w 40"/>
                  <a:gd name="T11" fmla="*/ 30 h 49"/>
                  <a:gd name="T12" fmla="*/ 33 w 40"/>
                  <a:gd name="T13" fmla="*/ 23 h 49"/>
                  <a:gd name="T14" fmla="*/ 40 w 40"/>
                  <a:gd name="T15" fmla="*/ 14 h 49"/>
                  <a:gd name="T16" fmla="*/ 34 w 40"/>
                  <a:gd name="T17" fmla="*/ 13 h 49"/>
                  <a:gd name="T18" fmla="*/ 21 w 40"/>
                  <a:gd name="T19" fmla="*/ 14 h 49"/>
                  <a:gd name="T20" fmla="*/ 21 w 40"/>
                  <a:gd name="T21" fmla="*/ 14 h 49"/>
                  <a:gd name="T22" fmla="*/ 20 w 40"/>
                  <a:gd name="T23" fmla="*/ 13 h 49"/>
                  <a:gd name="T24" fmla="*/ 14 w 40"/>
                  <a:gd name="T25" fmla="*/ 6 h 49"/>
                  <a:gd name="T26" fmla="*/ 8 w 40"/>
                  <a:gd name="T27" fmla="*/ 2 h 49"/>
                  <a:gd name="T28" fmla="*/ 3 w 40"/>
                  <a:gd name="T29" fmla="*/ 0 h 49"/>
                  <a:gd name="T30" fmla="*/ 2 w 40"/>
                  <a:gd name="T31" fmla="*/ 0 h 49"/>
                  <a:gd name="T32" fmla="*/ 0 w 40"/>
                  <a:gd name="T33" fmla="*/ 1 h 49"/>
                  <a:gd name="T34" fmla="*/ 0 w 40"/>
                  <a:gd name="T35" fmla="*/ 2 h 49"/>
                  <a:gd name="T36" fmla="*/ 3 w 40"/>
                  <a:gd name="T37" fmla="*/ 4 h 49"/>
                  <a:gd name="T38" fmla="*/ 8 w 40"/>
                  <a:gd name="T39" fmla="*/ 10 h 49"/>
                  <a:gd name="T40" fmla="*/ 3 w 40"/>
                  <a:gd name="T41" fmla="*/ 14 h 49"/>
                  <a:gd name="T42" fmla="*/ 2 w 40"/>
                  <a:gd name="T43" fmla="*/ 14 h 49"/>
                  <a:gd name="T44" fmla="*/ 5 w 40"/>
                  <a:gd name="T45" fmla="*/ 30 h 49"/>
                  <a:gd name="T46" fmla="*/ 5 w 40"/>
                  <a:gd name="T47" fmla="*/ 32 h 49"/>
                  <a:gd name="T48" fmla="*/ 5 w 40"/>
                  <a:gd name="T49" fmla="*/ 33 h 49"/>
                  <a:gd name="T50" fmla="*/ 6 w 40"/>
                  <a:gd name="T51" fmla="*/ 34 h 49"/>
                  <a:gd name="T52" fmla="*/ 6 w 40"/>
                  <a:gd name="T53" fmla="*/ 35 h 49"/>
                  <a:gd name="T54" fmla="*/ 6 w 40"/>
                  <a:gd name="T55" fmla="*/ 36 h 49"/>
                  <a:gd name="T56" fmla="*/ 7 w 40"/>
                  <a:gd name="T57" fmla="*/ 37 h 49"/>
                  <a:gd name="T58" fmla="*/ 7 w 40"/>
                  <a:gd name="T59" fmla="*/ 39 h 49"/>
                  <a:gd name="T60" fmla="*/ 7 w 40"/>
                  <a:gd name="T61" fmla="*/ 40 h 49"/>
                  <a:gd name="T62" fmla="*/ 8 w 40"/>
                  <a:gd name="T63" fmla="*/ 42 h 49"/>
                  <a:gd name="T64" fmla="*/ 8 w 40"/>
                  <a:gd name="T65" fmla="*/ 43 h 49"/>
                  <a:gd name="T66" fmla="*/ 8 w 40"/>
                  <a:gd name="T67" fmla="*/ 45 h 49"/>
                  <a:gd name="T68" fmla="*/ 8 w 40"/>
                  <a:gd name="T69" fmla="*/ 46 h 49"/>
                  <a:gd name="T70" fmla="*/ 8 w 40"/>
                  <a:gd name="T71" fmla="*/ 48 h 49"/>
                  <a:gd name="T72" fmla="*/ 9 w 40"/>
                  <a:gd name="T73" fmla="*/ 49 h 49"/>
                  <a:gd name="T74" fmla="*/ 9 w 40"/>
                  <a:gd name="T75" fmla="*/ 49 h 49"/>
                  <a:gd name="T76" fmla="*/ 9 w 40"/>
                  <a:gd name="T77" fmla="*/ 49 h 49"/>
                  <a:gd name="T78" fmla="*/ 14 w 40"/>
                  <a:gd name="T79" fmla="*/ 48 h 49"/>
                  <a:gd name="T80" fmla="*/ 21 w 40"/>
                  <a:gd name="T81" fmla="*/ 45 h 49"/>
                  <a:gd name="T82" fmla="*/ 30 w 40"/>
                  <a:gd name="T83" fmla="*/ 38 h 49"/>
                  <a:gd name="T84" fmla="*/ 30 w 40"/>
                  <a:gd name="T85" fmla="*/ 37 h 49"/>
                  <a:gd name="T86" fmla="*/ 29 w 40"/>
                  <a:gd name="T87" fmla="*/ 36 h 49"/>
                  <a:gd name="T88" fmla="*/ 29 w 40"/>
                  <a:gd name="T89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49">
                    <a:moveTo>
                      <a:pt x="29" y="36"/>
                    </a:move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6"/>
                      <a:pt x="30" y="23"/>
                      <a:pt x="33" y="23"/>
                    </a:cubicBezTo>
                    <a:cubicBezTo>
                      <a:pt x="36" y="23"/>
                      <a:pt x="40" y="16"/>
                      <a:pt x="40" y="14"/>
                    </a:cubicBezTo>
                    <a:cubicBezTo>
                      <a:pt x="39" y="13"/>
                      <a:pt x="36" y="13"/>
                      <a:pt x="34" y="13"/>
                    </a:cubicBezTo>
                    <a:cubicBezTo>
                      <a:pt x="30" y="13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4" y="11"/>
                      <a:pt x="14" y="6"/>
                    </a:cubicBezTo>
                    <a:cubicBezTo>
                      <a:pt x="14" y="4"/>
                      <a:pt x="13" y="2"/>
                      <a:pt x="8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4"/>
                    </a:cubicBezTo>
                    <a:cubicBezTo>
                      <a:pt x="5" y="5"/>
                      <a:pt x="9" y="7"/>
                      <a:pt x="8" y="10"/>
                    </a:cubicBezTo>
                    <a:cubicBezTo>
                      <a:pt x="7" y="13"/>
                      <a:pt x="5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1" y="18"/>
                      <a:pt x="3" y="26"/>
                      <a:pt x="5" y="30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5"/>
                      <a:pt x="6" y="36"/>
                      <a:pt x="6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1"/>
                      <a:pt x="8" y="41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1" y="48"/>
                      <a:pt x="12" y="48"/>
                      <a:pt x="14" y="48"/>
                    </a:cubicBezTo>
                    <a:cubicBezTo>
                      <a:pt x="19" y="48"/>
                      <a:pt x="21" y="47"/>
                      <a:pt x="21" y="45"/>
                    </a:cubicBezTo>
                    <a:cubicBezTo>
                      <a:pt x="22" y="40"/>
                      <a:pt x="26" y="37"/>
                      <a:pt x="30" y="38"/>
                    </a:cubicBezTo>
                    <a:cubicBezTo>
                      <a:pt x="30" y="38"/>
                      <a:pt x="30" y="38"/>
                      <a:pt x="30" y="37"/>
                    </a:cubicBezTo>
                    <a:cubicBezTo>
                      <a:pt x="29" y="37"/>
                      <a:pt x="29" y="3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0" name="Freeform 1119"/>
              <p:cNvSpPr>
                <a:spLocks/>
              </p:cNvSpPr>
              <p:nvPr/>
            </p:nvSpPr>
            <p:spPr bwMode="auto">
              <a:xfrm>
                <a:off x="4248" y="2063"/>
                <a:ext cx="10" cy="25"/>
              </a:xfrm>
              <a:custGeom>
                <a:avLst/>
                <a:gdLst>
                  <a:gd name="T0" fmla="*/ 10 w 11"/>
                  <a:gd name="T1" fmla="*/ 14 h 26"/>
                  <a:gd name="T2" fmla="*/ 10 w 11"/>
                  <a:gd name="T3" fmla="*/ 11 h 26"/>
                  <a:gd name="T4" fmla="*/ 10 w 11"/>
                  <a:gd name="T5" fmla="*/ 9 h 26"/>
                  <a:gd name="T6" fmla="*/ 8 w 11"/>
                  <a:gd name="T7" fmla="*/ 2 h 26"/>
                  <a:gd name="T8" fmla="*/ 8 w 11"/>
                  <a:gd name="T9" fmla="*/ 0 h 26"/>
                  <a:gd name="T10" fmla="*/ 7 w 11"/>
                  <a:gd name="T11" fmla="*/ 1 h 26"/>
                  <a:gd name="T12" fmla="*/ 1 w 11"/>
                  <a:gd name="T13" fmla="*/ 7 h 26"/>
                  <a:gd name="T14" fmla="*/ 0 w 11"/>
                  <a:gd name="T15" fmla="*/ 7 h 26"/>
                  <a:gd name="T16" fmla="*/ 6 w 11"/>
                  <a:gd name="T17" fmla="*/ 23 h 26"/>
                  <a:gd name="T18" fmla="*/ 7 w 11"/>
                  <a:gd name="T19" fmla="*/ 26 h 26"/>
                  <a:gd name="T20" fmla="*/ 8 w 11"/>
                  <a:gd name="T21" fmla="*/ 25 h 26"/>
                  <a:gd name="T22" fmla="*/ 8 w 11"/>
                  <a:gd name="T23" fmla="*/ 24 h 26"/>
                  <a:gd name="T24" fmla="*/ 11 w 11"/>
                  <a:gd name="T25" fmla="*/ 18 h 26"/>
                  <a:gd name="T26" fmla="*/ 10 w 11"/>
                  <a:gd name="T27" fmla="*/ 15 h 26"/>
                  <a:gd name="T28" fmla="*/ 10 w 11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6">
                    <a:moveTo>
                      <a:pt x="10" y="14"/>
                    </a:moveTo>
                    <a:cubicBezTo>
                      <a:pt x="10" y="13"/>
                      <a:pt x="10" y="12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7"/>
                      <a:pt x="9" y="4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4"/>
                      <a:pt x="4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1"/>
                      <a:pt x="6" y="19"/>
                      <a:pt x="6" y="23"/>
                    </a:cubicBezTo>
                    <a:cubicBezTo>
                      <a:pt x="6" y="24"/>
                      <a:pt x="6" y="25"/>
                      <a:pt x="7" y="26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2"/>
                      <a:pt x="10" y="20"/>
                      <a:pt x="11" y="18"/>
                    </a:cubicBezTo>
                    <a:cubicBezTo>
                      <a:pt x="11" y="17"/>
                      <a:pt x="11" y="16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1" name="Freeform 1120"/>
              <p:cNvSpPr>
                <a:spLocks/>
              </p:cNvSpPr>
              <p:nvPr/>
            </p:nvSpPr>
            <p:spPr bwMode="auto">
              <a:xfrm>
                <a:off x="4008" y="1922"/>
                <a:ext cx="294" cy="311"/>
              </a:xfrm>
              <a:custGeom>
                <a:avLst/>
                <a:gdLst>
                  <a:gd name="T0" fmla="*/ 267 w 308"/>
                  <a:gd name="T1" fmla="*/ 152 h 326"/>
                  <a:gd name="T2" fmla="*/ 280 w 308"/>
                  <a:gd name="T3" fmla="*/ 137 h 326"/>
                  <a:gd name="T4" fmla="*/ 293 w 308"/>
                  <a:gd name="T5" fmla="*/ 104 h 326"/>
                  <a:gd name="T6" fmla="*/ 307 w 308"/>
                  <a:gd name="T7" fmla="*/ 93 h 326"/>
                  <a:gd name="T8" fmla="*/ 304 w 308"/>
                  <a:gd name="T9" fmla="*/ 90 h 326"/>
                  <a:gd name="T10" fmla="*/ 300 w 308"/>
                  <a:gd name="T11" fmla="*/ 83 h 326"/>
                  <a:gd name="T12" fmla="*/ 276 w 308"/>
                  <a:gd name="T13" fmla="*/ 85 h 326"/>
                  <a:gd name="T14" fmla="*/ 261 w 308"/>
                  <a:gd name="T15" fmla="*/ 97 h 326"/>
                  <a:gd name="T16" fmla="*/ 258 w 308"/>
                  <a:gd name="T17" fmla="*/ 98 h 326"/>
                  <a:gd name="T18" fmla="*/ 258 w 308"/>
                  <a:gd name="T19" fmla="*/ 108 h 326"/>
                  <a:gd name="T20" fmla="*/ 242 w 308"/>
                  <a:gd name="T21" fmla="*/ 110 h 326"/>
                  <a:gd name="T22" fmla="*/ 227 w 308"/>
                  <a:gd name="T23" fmla="*/ 107 h 326"/>
                  <a:gd name="T24" fmla="*/ 224 w 308"/>
                  <a:gd name="T25" fmla="*/ 107 h 326"/>
                  <a:gd name="T26" fmla="*/ 222 w 308"/>
                  <a:gd name="T27" fmla="*/ 104 h 326"/>
                  <a:gd name="T28" fmla="*/ 222 w 308"/>
                  <a:gd name="T29" fmla="*/ 102 h 326"/>
                  <a:gd name="T30" fmla="*/ 221 w 308"/>
                  <a:gd name="T31" fmla="*/ 94 h 326"/>
                  <a:gd name="T32" fmla="*/ 218 w 308"/>
                  <a:gd name="T33" fmla="*/ 101 h 326"/>
                  <a:gd name="T34" fmla="*/ 188 w 308"/>
                  <a:gd name="T35" fmla="*/ 110 h 326"/>
                  <a:gd name="T36" fmla="*/ 162 w 308"/>
                  <a:gd name="T37" fmla="*/ 102 h 326"/>
                  <a:gd name="T38" fmla="*/ 136 w 308"/>
                  <a:gd name="T39" fmla="*/ 88 h 326"/>
                  <a:gd name="T40" fmla="*/ 135 w 308"/>
                  <a:gd name="T41" fmla="*/ 68 h 326"/>
                  <a:gd name="T42" fmla="*/ 136 w 308"/>
                  <a:gd name="T43" fmla="*/ 66 h 326"/>
                  <a:gd name="T44" fmla="*/ 132 w 308"/>
                  <a:gd name="T45" fmla="*/ 62 h 326"/>
                  <a:gd name="T46" fmla="*/ 112 w 308"/>
                  <a:gd name="T47" fmla="*/ 41 h 326"/>
                  <a:gd name="T48" fmla="*/ 121 w 308"/>
                  <a:gd name="T49" fmla="*/ 32 h 326"/>
                  <a:gd name="T50" fmla="*/ 116 w 308"/>
                  <a:gd name="T51" fmla="*/ 16 h 326"/>
                  <a:gd name="T52" fmla="*/ 116 w 308"/>
                  <a:gd name="T53" fmla="*/ 13 h 326"/>
                  <a:gd name="T54" fmla="*/ 106 w 308"/>
                  <a:gd name="T55" fmla="*/ 1 h 326"/>
                  <a:gd name="T56" fmla="*/ 102 w 308"/>
                  <a:gd name="T57" fmla="*/ 1 h 326"/>
                  <a:gd name="T58" fmla="*/ 97 w 308"/>
                  <a:gd name="T59" fmla="*/ 8 h 326"/>
                  <a:gd name="T60" fmla="*/ 83 w 308"/>
                  <a:gd name="T61" fmla="*/ 13 h 326"/>
                  <a:gd name="T62" fmla="*/ 64 w 308"/>
                  <a:gd name="T63" fmla="*/ 11 h 326"/>
                  <a:gd name="T64" fmla="*/ 67 w 308"/>
                  <a:gd name="T65" fmla="*/ 27 h 326"/>
                  <a:gd name="T66" fmla="*/ 79 w 308"/>
                  <a:gd name="T67" fmla="*/ 38 h 326"/>
                  <a:gd name="T68" fmla="*/ 68 w 308"/>
                  <a:gd name="T69" fmla="*/ 59 h 326"/>
                  <a:gd name="T70" fmla="*/ 53 w 308"/>
                  <a:gd name="T71" fmla="*/ 82 h 326"/>
                  <a:gd name="T72" fmla="*/ 36 w 308"/>
                  <a:gd name="T73" fmla="*/ 97 h 326"/>
                  <a:gd name="T74" fmla="*/ 23 w 308"/>
                  <a:gd name="T75" fmla="*/ 97 h 326"/>
                  <a:gd name="T76" fmla="*/ 21 w 308"/>
                  <a:gd name="T77" fmla="*/ 113 h 326"/>
                  <a:gd name="T78" fmla="*/ 8 w 308"/>
                  <a:gd name="T79" fmla="*/ 140 h 326"/>
                  <a:gd name="T80" fmla="*/ 2 w 308"/>
                  <a:gd name="T81" fmla="*/ 148 h 326"/>
                  <a:gd name="T82" fmla="*/ 9 w 308"/>
                  <a:gd name="T83" fmla="*/ 162 h 326"/>
                  <a:gd name="T84" fmla="*/ 43 w 308"/>
                  <a:gd name="T85" fmla="*/ 161 h 326"/>
                  <a:gd name="T86" fmla="*/ 50 w 308"/>
                  <a:gd name="T87" fmla="*/ 198 h 326"/>
                  <a:gd name="T88" fmla="*/ 73 w 308"/>
                  <a:gd name="T89" fmla="*/ 270 h 326"/>
                  <a:gd name="T90" fmla="*/ 106 w 308"/>
                  <a:gd name="T91" fmla="*/ 320 h 326"/>
                  <a:gd name="T92" fmla="*/ 127 w 308"/>
                  <a:gd name="T93" fmla="*/ 279 h 326"/>
                  <a:gd name="T94" fmla="*/ 145 w 308"/>
                  <a:gd name="T95" fmla="*/ 229 h 326"/>
                  <a:gd name="T96" fmla="*/ 198 w 308"/>
                  <a:gd name="T97" fmla="*/ 185 h 326"/>
                  <a:gd name="T98" fmla="*/ 224 w 308"/>
                  <a:gd name="T99" fmla="*/ 165 h 326"/>
                  <a:gd name="T100" fmla="*/ 223 w 308"/>
                  <a:gd name="T101" fmla="*/ 159 h 326"/>
                  <a:gd name="T102" fmla="*/ 221 w 308"/>
                  <a:gd name="T103" fmla="*/ 152 h 326"/>
                  <a:gd name="T104" fmla="*/ 217 w 308"/>
                  <a:gd name="T105" fmla="*/ 130 h 326"/>
                  <a:gd name="T106" fmla="*/ 216 w 308"/>
                  <a:gd name="T107" fmla="*/ 115 h 326"/>
                  <a:gd name="T108" fmla="*/ 240 w 308"/>
                  <a:gd name="T109" fmla="*/ 126 h 326"/>
                  <a:gd name="T110" fmla="*/ 252 w 308"/>
                  <a:gd name="T111" fmla="*/ 151 h 326"/>
                  <a:gd name="T112" fmla="*/ 265 w 308"/>
                  <a:gd name="T113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326">
                    <a:moveTo>
                      <a:pt x="265" y="162"/>
                    </a:moveTo>
                    <a:cubicBezTo>
                      <a:pt x="266" y="161"/>
                      <a:pt x="266" y="161"/>
                      <a:pt x="266" y="161"/>
                    </a:cubicBezTo>
                    <a:cubicBezTo>
                      <a:pt x="266" y="161"/>
                      <a:pt x="266" y="160"/>
                      <a:pt x="266" y="160"/>
                    </a:cubicBezTo>
                    <a:cubicBezTo>
                      <a:pt x="266" y="160"/>
                      <a:pt x="266" y="159"/>
                      <a:pt x="266" y="159"/>
                    </a:cubicBezTo>
                    <a:cubicBezTo>
                      <a:pt x="266" y="156"/>
                      <a:pt x="266" y="154"/>
                      <a:pt x="267" y="152"/>
                    </a:cubicBezTo>
                    <a:cubicBezTo>
                      <a:pt x="268" y="151"/>
                      <a:pt x="268" y="148"/>
                      <a:pt x="268" y="146"/>
                    </a:cubicBezTo>
                    <a:cubicBezTo>
                      <a:pt x="268" y="143"/>
                      <a:pt x="269" y="140"/>
                      <a:pt x="271" y="140"/>
                    </a:cubicBezTo>
                    <a:cubicBezTo>
                      <a:pt x="272" y="140"/>
                      <a:pt x="272" y="140"/>
                      <a:pt x="274" y="141"/>
                    </a:cubicBezTo>
                    <a:cubicBezTo>
                      <a:pt x="275" y="141"/>
                      <a:pt x="277" y="141"/>
                      <a:pt x="278" y="141"/>
                    </a:cubicBezTo>
                    <a:cubicBezTo>
                      <a:pt x="278" y="140"/>
                      <a:pt x="279" y="139"/>
                      <a:pt x="280" y="137"/>
                    </a:cubicBezTo>
                    <a:cubicBezTo>
                      <a:pt x="281" y="134"/>
                      <a:pt x="282" y="131"/>
                      <a:pt x="282" y="129"/>
                    </a:cubicBezTo>
                    <a:cubicBezTo>
                      <a:pt x="281" y="126"/>
                      <a:pt x="283" y="124"/>
                      <a:pt x="284" y="121"/>
                    </a:cubicBezTo>
                    <a:cubicBezTo>
                      <a:pt x="284" y="119"/>
                      <a:pt x="285" y="117"/>
                      <a:pt x="285" y="115"/>
                    </a:cubicBezTo>
                    <a:cubicBezTo>
                      <a:pt x="285" y="110"/>
                      <a:pt x="288" y="108"/>
                      <a:pt x="291" y="106"/>
                    </a:cubicBezTo>
                    <a:cubicBezTo>
                      <a:pt x="292" y="106"/>
                      <a:pt x="293" y="105"/>
                      <a:pt x="293" y="104"/>
                    </a:cubicBezTo>
                    <a:cubicBezTo>
                      <a:pt x="295" y="103"/>
                      <a:pt x="300" y="99"/>
                      <a:pt x="303" y="99"/>
                    </a:cubicBezTo>
                    <a:cubicBezTo>
                      <a:pt x="304" y="99"/>
                      <a:pt x="305" y="100"/>
                      <a:pt x="306" y="101"/>
                    </a:cubicBezTo>
                    <a:cubicBezTo>
                      <a:pt x="306" y="101"/>
                      <a:pt x="306" y="101"/>
                      <a:pt x="306" y="102"/>
                    </a:cubicBezTo>
                    <a:cubicBezTo>
                      <a:pt x="305" y="99"/>
                      <a:pt x="305" y="97"/>
                      <a:pt x="305" y="95"/>
                    </a:cubicBezTo>
                    <a:cubicBezTo>
                      <a:pt x="305" y="94"/>
                      <a:pt x="306" y="93"/>
                      <a:pt x="307" y="93"/>
                    </a:cubicBezTo>
                    <a:cubicBezTo>
                      <a:pt x="307" y="93"/>
                      <a:pt x="307" y="92"/>
                      <a:pt x="308" y="92"/>
                    </a:cubicBezTo>
                    <a:cubicBezTo>
                      <a:pt x="308" y="92"/>
                      <a:pt x="308" y="92"/>
                      <a:pt x="308" y="92"/>
                    </a:cubicBezTo>
                    <a:cubicBezTo>
                      <a:pt x="308" y="92"/>
                      <a:pt x="308" y="91"/>
                      <a:pt x="308" y="91"/>
                    </a:cubicBezTo>
                    <a:cubicBezTo>
                      <a:pt x="308" y="91"/>
                      <a:pt x="308" y="91"/>
                      <a:pt x="308" y="91"/>
                    </a:cubicBezTo>
                    <a:cubicBezTo>
                      <a:pt x="304" y="90"/>
                      <a:pt x="304" y="90"/>
                      <a:pt x="304" y="90"/>
                    </a:cubicBezTo>
                    <a:cubicBezTo>
                      <a:pt x="306" y="90"/>
                      <a:pt x="306" y="90"/>
                      <a:pt x="306" y="90"/>
                    </a:cubicBezTo>
                    <a:cubicBezTo>
                      <a:pt x="305" y="89"/>
                      <a:pt x="304" y="89"/>
                      <a:pt x="303" y="88"/>
                    </a:cubicBezTo>
                    <a:cubicBezTo>
                      <a:pt x="303" y="88"/>
                      <a:pt x="303" y="88"/>
                      <a:pt x="303" y="88"/>
                    </a:cubicBezTo>
                    <a:cubicBezTo>
                      <a:pt x="303" y="87"/>
                      <a:pt x="302" y="87"/>
                      <a:pt x="302" y="86"/>
                    </a:cubicBezTo>
                    <a:cubicBezTo>
                      <a:pt x="302" y="85"/>
                      <a:pt x="301" y="84"/>
                      <a:pt x="300" y="83"/>
                    </a:cubicBezTo>
                    <a:cubicBezTo>
                      <a:pt x="299" y="82"/>
                      <a:pt x="298" y="80"/>
                      <a:pt x="298" y="79"/>
                    </a:cubicBezTo>
                    <a:cubicBezTo>
                      <a:pt x="297" y="79"/>
                      <a:pt x="296" y="80"/>
                      <a:pt x="295" y="80"/>
                    </a:cubicBezTo>
                    <a:cubicBezTo>
                      <a:pt x="293" y="82"/>
                      <a:pt x="291" y="81"/>
                      <a:pt x="289" y="81"/>
                    </a:cubicBezTo>
                    <a:cubicBezTo>
                      <a:pt x="286" y="80"/>
                      <a:pt x="284" y="80"/>
                      <a:pt x="281" y="81"/>
                    </a:cubicBezTo>
                    <a:cubicBezTo>
                      <a:pt x="279" y="82"/>
                      <a:pt x="277" y="84"/>
                      <a:pt x="276" y="85"/>
                    </a:cubicBezTo>
                    <a:cubicBezTo>
                      <a:pt x="274" y="87"/>
                      <a:pt x="273" y="88"/>
                      <a:pt x="270" y="87"/>
                    </a:cubicBezTo>
                    <a:cubicBezTo>
                      <a:pt x="270" y="87"/>
                      <a:pt x="270" y="88"/>
                      <a:pt x="270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6" y="93"/>
                      <a:pt x="266" y="93"/>
                    </a:cubicBezTo>
                    <a:cubicBezTo>
                      <a:pt x="264" y="95"/>
                      <a:pt x="263" y="97"/>
                      <a:pt x="261" y="97"/>
                    </a:cubicBezTo>
                    <a:cubicBezTo>
                      <a:pt x="261" y="97"/>
                      <a:pt x="261" y="97"/>
                      <a:pt x="261" y="97"/>
                    </a:cubicBezTo>
                    <a:cubicBezTo>
                      <a:pt x="260" y="97"/>
                      <a:pt x="260" y="97"/>
                      <a:pt x="259" y="97"/>
                    </a:cubicBezTo>
                    <a:cubicBezTo>
                      <a:pt x="259" y="97"/>
                      <a:pt x="259" y="97"/>
                      <a:pt x="259" y="97"/>
                    </a:cubicBezTo>
                    <a:cubicBezTo>
                      <a:pt x="259" y="98"/>
                      <a:pt x="258" y="98"/>
                      <a:pt x="258" y="98"/>
                    </a:cubicBezTo>
                    <a:cubicBezTo>
                      <a:pt x="258" y="98"/>
                      <a:pt x="258" y="98"/>
                      <a:pt x="258" y="98"/>
                    </a:cubicBezTo>
                    <a:cubicBezTo>
                      <a:pt x="258" y="99"/>
                      <a:pt x="258" y="100"/>
                      <a:pt x="259" y="101"/>
                    </a:cubicBezTo>
                    <a:cubicBezTo>
                      <a:pt x="259" y="101"/>
                      <a:pt x="259" y="101"/>
                      <a:pt x="259" y="102"/>
                    </a:cubicBezTo>
                    <a:cubicBezTo>
                      <a:pt x="259" y="102"/>
                      <a:pt x="259" y="102"/>
                      <a:pt x="259" y="102"/>
                    </a:cubicBezTo>
                    <a:cubicBezTo>
                      <a:pt x="259" y="102"/>
                      <a:pt x="259" y="103"/>
                      <a:pt x="259" y="103"/>
                    </a:cubicBezTo>
                    <a:cubicBezTo>
                      <a:pt x="259" y="105"/>
                      <a:pt x="259" y="106"/>
                      <a:pt x="258" y="108"/>
                    </a:cubicBezTo>
                    <a:cubicBezTo>
                      <a:pt x="257" y="110"/>
                      <a:pt x="254" y="111"/>
                      <a:pt x="251" y="110"/>
                    </a:cubicBezTo>
                    <a:cubicBezTo>
                      <a:pt x="249" y="110"/>
                      <a:pt x="247" y="110"/>
                      <a:pt x="246" y="110"/>
                    </a:cubicBezTo>
                    <a:cubicBezTo>
                      <a:pt x="245" y="110"/>
                      <a:pt x="244" y="110"/>
                      <a:pt x="243" y="110"/>
                    </a:cubicBezTo>
                    <a:cubicBezTo>
                      <a:pt x="243" y="110"/>
                      <a:pt x="243" y="111"/>
                      <a:pt x="243" y="111"/>
                    </a:cubicBezTo>
                    <a:cubicBezTo>
                      <a:pt x="243" y="111"/>
                      <a:pt x="242" y="110"/>
                      <a:pt x="242" y="110"/>
                    </a:cubicBezTo>
                    <a:cubicBezTo>
                      <a:pt x="242" y="110"/>
                      <a:pt x="242" y="110"/>
                      <a:pt x="241" y="110"/>
                    </a:cubicBezTo>
                    <a:cubicBezTo>
                      <a:pt x="240" y="110"/>
                      <a:pt x="239" y="110"/>
                      <a:pt x="238" y="110"/>
                    </a:cubicBezTo>
                    <a:cubicBezTo>
                      <a:pt x="237" y="109"/>
                      <a:pt x="236" y="109"/>
                      <a:pt x="235" y="109"/>
                    </a:cubicBezTo>
                    <a:cubicBezTo>
                      <a:pt x="233" y="110"/>
                      <a:pt x="230" y="109"/>
                      <a:pt x="229" y="108"/>
                    </a:cubicBezTo>
                    <a:cubicBezTo>
                      <a:pt x="228" y="108"/>
                      <a:pt x="228" y="108"/>
                      <a:pt x="227" y="107"/>
                    </a:cubicBezTo>
                    <a:cubicBezTo>
                      <a:pt x="227" y="108"/>
                      <a:pt x="227" y="108"/>
                      <a:pt x="227" y="108"/>
                    </a:cubicBezTo>
                    <a:cubicBezTo>
                      <a:pt x="226" y="108"/>
                      <a:pt x="226" y="107"/>
                      <a:pt x="226" y="107"/>
                    </a:cubicBezTo>
                    <a:cubicBezTo>
                      <a:pt x="226" y="107"/>
                      <a:pt x="225" y="107"/>
                      <a:pt x="225" y="107"/>
                    </a:cubicBezTo>
                    <a:cubicBezTo>
                      <a:pt x="225" y="107"/>
                      <a:pt x="225" y="107"/>
                      <a:pt x="224" y="107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4" y="106"/>
                      <a:pt x="224" y="106"/>
                      <a:pt x="224" y="106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2"/>
                      <a:pt x="222" y="102"/>
                    </a:cubicBezTo>
                    <a:cubicBezTo>
                      <a:pt x="222" y="102"/>
                      <a:pt x="222" y="102"/>
                      <a:pt x="222" y="102"/>
                    </a:cubicBezTo>
                    <a:cubicBezTo>
                      <a:pt x="221" y="101"/>
                      <a:pt x="221" y="101"/>
                      <a:pt x="221" y="100"/>
                    </a:cubicBezTo>
                    <a:cubicBezTo>
                      <a:pt x="221" y="100"/>
                      <a:pt x="221" y="100"/>
                      <a:pt x="221" y="100"/>
                    </a:cubicBezTo>
                    <a:cubicBezTo>
                      <a:pt x="221" y="99"/>
                      <a:pt x="221" y="98"/>
                      <a:pt x="222" y="97"/>
                    </a:cubicBezTo>
                    <a:cubicBezTo>
                      <a:pt x="222" y="97"/>
                      <a:pt x="222" y="97"/>
                      <a:pt x="222" y="97"/>
                    </a:cubicBezTo>
                    <a:cubicBezTo>
                      <a:pt x="222" y="96"/>
                      <a:pt x="221" y="95"/>
                      <a:pt x="221" y="94"/>
                    </a:cubicBezTo>
                    <a:cubicBezTo>
                      <a:pt x="220" y="95"/>
                      <a:pt x="219" y="95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7"/>
                      <a:pt x="217" y="97"/>
                      <a:pt x="217" y="98"/>
                    </a:cubicBezTo>
                    <a:cubicBezTo>
                      <a:pt x="217" y="99"/>
                      <a:pt x="218" y="100"/>
                      <a:pt x="218" y="101"/>
                    </a:cubicBezTo>
                    <a:cubicBezTo>
                      <a:pt x="218" y="104"/>
                      <a:pt x="219" y="108"/>
                      <a:pt x="216" y="111"/>
                    </a:cubicBezTo>
                    <a:cubicBezTo>
                      <a:pt x="214" y="113"/>
                      <a:pt x="206" y="114"/>
                      <a:pt x="202" y="114"/>
                    </a:cubicBezTo>
                    <a:cubicBezTo>
                      <a:pt x="201" y="114"/>
                      <a:pt x="200" y="114"/>
                      <a:pt x="199" y="114"/>
                    </a:cubicBezTo>
                    <a:cubicBezTo>
                      <a:pt x="196" y="114"/>
                      <a:pt x="195" y="113"/>
                      <a:pt x="194" y="112"/>
                    </a:cubicBezTo>
                    <a:cubicBezTo>
                      <a:pt x="193" y="112"/>
                      <a:pt x="190" y="111"/>
                      <a:pt x="188" y="110"/>
                    </a:cubicBezTo>
                    <a:cubicBezTo>
                      <a:pt x="183" y="109"/>
                      <a:pt x="179" y="108"/>
                      <a:pt x="179" y="105"/>
                    </a:cubicBezTo>
                    <a:cubicBezTo>
                      <a:pt x="178" y="104"/>
                      <a:pt x="176" y="101"/>
                      <a:pt x="175" y="101"/>
                    </a:cubicBezTo>
                    <a:cubicBezTo>
                      <a:pt x="174" y="101"/>
                      <a:pt x="172" y="101"/>
                      <a:pt x="171" y="102"/>
                    </a:cubicBezTo>
                    <a:cubicBezTo>
                      <a:pt x="168" y="103"/>
                      <a:pt x="164" y="104"/>
                      <a:pt x="163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1" y="101"/>
                      <a:pt x="158" y="99"/>
                      <a:pt x="156" y="98"/>
                    </a:cubicBezTo>
                    <a:cubicBezTo>
                      <a:pt x="155" y="98"/>
                      <a:pt x="155" y="97"/>
                      <a:pt x="154" y="97"/>
                    </a:cubicBezTo>
                    <a:cubicBezTo>
                      <a:pt x="152" y="97"/>
                      <a:pt x="145" y="95"/>
                      <a:pt x="144" y="92"/>
                    </a:cubicBezTo>
                    <a:cubicBezTo>
                      <a:pt x="144" y="91"/>
                      <a:pt x="142" y="91"/>
                      <a:pt x="141" y="90"/>
                    </a:cubicBezTo>
                    <a:cubicBezTo>
                      <a:pt x="139" y="90"/>
                      <a:pt x="137" y="89"/>
                      <a:pt x="136" y="88"/>
                    </a:cubicBezTo>
                    <a:cubicBezTo>
                      <a:pt x="135" y="87"/>
                      <a:pt x="134" y="87"/>
                      <a:pt x="134" y="86"/>
                    </a:cubicBezTo>
                    <a:cubicBezTo>
                      <a:pt x="132" y="86"/>
                      <a:pt x="129" y="85"/>
                      <a:pt x="129" y="82"/>
                    </a:cubicBezTo>
                    <a:cubicBezTo>
                      <a:pt x="129" y="81"/>
                      <a:pt x="130" y="79"/>
                      <a:pt x="130" y="78"/>
                    </a:cubicBezTo>
                    <a:cubicBezTo>
                      <a:pt x="131" y="76"/>
                      <a:pt x="131" y="75"/>
                      <a:pt x="131" y="73"/>
                    </a:cubicBezTo>
                    <a:cubicBezTo>
                      <a:pt x="131" y="71"/>
                      <a:pt x="133" y="69"/>
                      <a:pt x="135" y="68"/>
                    </a:cubicBezTo>
                    <a:cubicBezTo>
                      <a:pt x="135" y="67"/>
                      <a:pt x="135" y="67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6" y="67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5" y="65"/>
                      <a:pt x="135" y="6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4" y="64"/>
                      <a:pt x="133" y="64"/>
                      <a:pt x="132" y="63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31" y="61"/>
                      <a:pt x="128" y="58"/>
                      <a:pt x="127" y="58"/>
                    </a:cubicBezTo>
                    <a:cubicBezTo>
                      <a:pt x="124" y="58"/>
                      <a:pt x="122" y="55"/>
                      <a:pt x="120" y="54"/>
                    </a:cubicBezTo>
                    <a:cubicBezTo>
                      <a:pt x="119" y="52"/>
                      <a:pt x="118" y="51"/>
                      <a:pt x="117" y="51"/>
                    </a:cubicBezTo>
                    <a:cubicBezTo>
                      <a:pt x="114" y="51"/>
                      <a:pt x="113" y="47"/>
                      <a:pt x="113" y="44"/>
                    </a:cubicBezTo>
                    <a:cubicBezTo>
                      <a:pt x="113" y="43"/>
                      <a:pt x="112" y="42"/>
                      <a:pt x="112" y="41"/>
                    </a:cubicBezTo>
                    <a:cubicBezTo>
                      <a:pt x="110" y="39"/>
                      <a:pt x="110" y="36"/>
                      <a:pt x="111" y="35"/>
                    </a:cubicBezTo>
                    <a:cubicBezTo>
                      <a:pt x="112" y="32"/>
                      <a:pt x="115" y="32"/>
                      <a:pt x="118" y="34"/>
                    </a:cubicBezTo>
                    <a:cubicBezTo>
                      <a:pt x="118" y="34"/>
                      <a:pt x="119" y="34"/>
                      <a:pt x="119" y="34"/>
                    </a:cubicBezTo>
                    <a:cubicBezTo>
                      <a:pt x="120" y="34"/>
                      <a:pt x="121" y="34"/>
                      <a:pt x="121" y="33"/>
                    </a:cubicBezTo>
                    <a:cubicBezTo>
                      <a:pt x="121" y="33"/>
                      <a:pt x="122" y="33"/>
                      <a:pt x="121" y="32"/>
                    </a:cubicBezTo>
                    <a:cubicBezTo>
                      <a:pt x="120" y="31"/>
                      <a:pt x="119" y="29"/>
                      <a:pt x="118" y="28"/>
                    </a:cubicBezTo>
                    <a:cubicBezTo>
                      <a:pt x="116" y="25"/>
                      <a:pt x="115" y="23"/>
                      <a:pt x="115" y="21"/>
                    </a:cubicBezTo>
                    <a:cubicBezTo>
                      <a:pt x="115" y="21"/>
                      <a:pt x="115" y="20"/>
                      <a:pt x="115" y="18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4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5" y="13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1" y="10"/>
                      <a:pt x="109" y="7"/>
                      <a:pt x="108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1"/>
                      <a:pt x="105" y="0"/>
                      <a:pt x="105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1"/>
                      <a:pt x="102" y="1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3"/>
                      <a:pt x="100" y="4"/>
                      <a:pt x="100" y="5"/>
                    </a:cubicBezTo>
                    <a:cubicBezTo>
                      <a:pt x="98" y="7"/>
                      <a:pt x="98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8"/>
                      <a:pt x="95" y="9"/>
                      <a:pt x="94" y="9"/>
                    </a:cubicBezTo>
                    <a:cubicBezTo>
                      <a:pt x="91" y="10"/>
                      <a:pt x="88" y="11"/>
                      <a:pt x="86" y="12"/>
                    </a:cubicBezTo>
                    <a:cubicBezTo>
                      <a:pt x="85" y="13"/>
                      <a:pt x="84" y="13"/>
                      <a:pt x="83" y="13"/>
                    </a:cubicBezTo>
                    <a:cubicBezTo>
                      <a:pt x="81" y="13"/>
                      <a:pt x="79" y="13"/>
                      <a:pt x="77" y="12"/>
                    </a:cubicBezTo>
                    <a:cubicBezTo>
                      <a:pt x="76" y="12"/>
                      <a:pt x="76" y="12"/>
                      <a:pt x="75" y="11"/>
                    </a:cubicBezTo>
                    <a:cubicBezTo>
                      <a:pt x="73" y="11"/>
                      <a:pt x="71" y="10"/>
                      <a:pt x="70" y="10"/>
                    </a:cubicBezTo>
                    <a:cubicBezTo>
                      <a:pt x="69" y="10"/>
                      <a:pt x="69" y="10"/>
                      <a:pt x="68" y="10"/>
                    </a:cubicBezTo>
                    <a:cubicBezTo>
                      <a:pt x="66" y="10"/>
                      <a:pt x="65" y="11"/>
                      <a:pt x="64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3"/>
                      <a:pt x="65" y="14"/>
                      <a:pt x="66" y="16"/>
                    </a:cubicBezTo>
                    <a:cubicBezTo>
                      <a:pt x="66" y="18"/>
                      <a:pt x="66" y="21"/>
                      <a:pt x="66" y="23"/>
                    </a:cubicBezTo>
                    <a:cubicBezTo>
                      <a:pt x="66" y="23"/>
                      <a:pt x="66" y="24"/>
                      <a:pt x="66" y="24"/>
                    </a:cubicBezTo>
                    <a:cubicBezTo>
                      <a:pt x="66" y="25"/>
                      <a:pt x="67" y="26"/>
                      <a:pt x="67" y="27"/>
                    </a:cubicBezTo>
                    <a:cubicBezTo>
                      <a:pt x="68" y="31"/>
                      <a:pt x="70" y="33"/>
                      <a:pt x="70" y="33"/>
                    </a:cubicBezTo>
                    <a:cubicBezTo>
                      <a:pt x="72" y="33"/>
                      <a:pt x="73" y="33"/>
                      <a:pt x="75" y="34"/>
                    </a:cubicBezTo>
                    <a:cubicBezTo>
                      <a:pt x="77" y="35"/>
                      <a:pt x="79" y="37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9"/>
                      <a:pt x="79" y="41"/>
                      <a:pt x="78" y="41"/>
                    </a:cubicBezTo>
                    <a:cubicBezTo>
                      <a:pt x="78" y="42"/>
                      <a:pt x="77" y="42"/>
                      <a:pt x="77" y="42"/>
                    </a:cubicBezTo>
                    <a:cubicBezTo>
                      <a:pt x="74" y="43"/>
                      <a:pt x="73" y="46"/>
                      <a:pt x="72" y="49"/>
                    </a:cubicBezTo>
                    <a:cubicBezTo>
                      <a:pt x="72" y="50"/>
                      <a:pt x="72" y="51"/>
                      <a:pt x="72" y="52"/>
                    </a:cubicBezTo>
                    <a:cubicBezTo>
                      <a:pt x="72" y="54"/>
                      <a:pt x="72" y="58"/>
                      <a:pt x="68" y="59"/>
                    </a:cubicBezTo>
                    <a:cubicBezTo>
                      <a:pt x="66" y="59"/>
                      <a:pt x="65" y="60"/>
                      <a:pt x="65" y="63"/>
                    </a:cubicBezTo>
                    <a:cubicBezTo>
                      <a:pt x="65" y="68"/>
                      <a:pt x="61" y="69"/>
                      <a:pt x="59" y="69"/>
                    </a:cubicBezTo>
                    <a:cubicBezTo>
                      <a:pt x="59" y="70"/>
                      <a:pt x="58" y="70"/>
                      <a:pt x="58" y="70"/>
                    </a:cubicBezTo>
                    <a:cubicBezTo>
                      <a:pt x="58" y="70"/>
                      <a:pt x="57" y="72"/>
                      <a:pt x="57" y="73"/>
                    </a:cubicBezTo>
                    <a:cubicBezTo>
                      <a:pt x="55" y="79"/>
                      <a:pt x="54" y="81"/>
                      <a:pt x="53" y="82"/>
                    </a:cubicBezTo>
                    <a:cubicBezTo>
                      <a:pt x="52" y="83"/>
                      <a:pt x="51" y="83"/>
                      <a:pt x="49" y="84"/>
                    </a:cubicBezTo>
                    <a:cubicBezTo>
                      <a:pt x="47" y="84"/>
                      <a:pt x="44" y="85"/>
                      <a:pt x="44" y="87"/>
                    </a:cubicBezTo>
                    <a:cubicBezTo>
                      <a:pt x="44" y="91"/>
                      <a:pt x="40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5" y="97"/>
                      <a:pt x="35" y="97"/>
                      <a:pt x="34" y="96"/>
                    </a:cubicBezTo>
                    <a:cubicBezTo>
                      <a:pt x="33" y="96"/>
                      <a:pt x="32" y="96"/>
                      <a:pt x="31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7"/>
                      <a:pt x="29" y="98"/>
                      <a:pt x="27" y="98"/>
                    </a:cubicBezTo>
                    <a:cubicBezTo>
                      <a:pt x="26" y="98"/>
                      <a:pt x="24" y="98"/>
                      <a:pt x="23" y="97"/>
                    </a:cubicBezTo>
                    <a:cubicBezTo>
                      <a:pt x="22" y="97"/>
                      <a:pt x="22" y="96"/>
                      <a:pt x="21" y="96"/>
                    </a:cubicBezTo>
                    <a:cubicBezTo>
                      <a:pt x="21" y="96"/>
                      <a:pt x="21" y="97"/>
                      <a:pt x="20" y="97"/>
                    </a:cubicBezTo>
                    <a:cubicBezTo>
                      <a:pt x="16" y="101"/>
                      <a:pt x="14" y="104"/>
                      <a:pt x="14" y="105"/>
                    </a:cubicBezTo>
                    <a:cubicBezTo>
                      <a:pt x="14" y="106"/>
                      <a:pt x="15" y="106"/>
                      <a:pt x="16" y="107"/>
                    </a:cubicBezTo>
                    <a:cubicBezTo>
                      <a:pt x="18" y="108"/>
                      <a:pt x="21" y="110"/>
                      <a:pt x="21" y="113"/>
                    </a:cubicBezTo>
                    <a:cubicBezTo>
                      <a:pt x="20" y="117"/>
                      <a:pt x="23" y="121"/>
                      <a:pt x="25" y="123"/>
                    </a:cubicBezTo>
                    <a:cubicBezTo>
                      <a:pt x="27" y="125"/>
                      <a:pt x="32" y="132"/>
                      <a:pt x="29" y="136"/>
                    </a:cubicBezTo>
                    <a:cubicBezTo>
                      <a:pt x="27" y="139"/>
                      <a:pt x="24" y="140"/>
                      <a:pt x="19" y="139"/>
                    </a:cubicBezTo>
                    <a:cubicBezTo>
                      <a:pt x="18" y="139"/>
                      <a:pt x="17" y="139"/>
                      <a:pt x="16" y="139"/>
                    </a:cubicBezTo>
                    <a:cubicBezTo>
                      <a:pt x="15" y="140"/>
                      <a:pt x="12" y="140"/>
                      <a:pt x="8" y="140"/>
                    </a:cubicBezTo>
                    <a:cubicBezTo>
                      <a:pt x="8" y="139"/>
                      <a:pt x="7" y="139"/>
                      <a:pt x="7" y="139"/>
                    </a:cubicBezTo>
                    <a:cubicBezTo>
                      <a:pt x="4" y="139"/>
                      <a:pt x="3" y="141"/>
                      <a:pt x="2" y="143"/>
                    </a:cubicBezTo>
                    <a:cubicBezTo>
                      <a:pt x="1" y="144"/>
                      <a:pt x="1" y="144"/>
                      <a:pt x="1" y="145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1" y="146"/>
                      <a:pt x="2" y="147"/>
                      <a:pt x="2" y="148"/>
                    </a:cubicBezTo>
                    <a:cubicBezTo>
                      <a:pt x="4" y="150"/>
                      <a:pt x="6" y="152"/>
                      <a:pt x="9" y="153"/>
                    </a:cubicBezTo>
                    <a:cubicBezTo>
                      <a:pt x="11" y="154"/>
                      <a:pt x="14" y="153"/>
                      <a:pt x="16" y="153"/>
                    </a:cubicBezTo>
                    <a:cubicBezTo>
                      <a:pt x="17" y="152"/>
                      <a:pt x="18" y="152"/>
                      <a:pt x="19" y="152"/>
                    </a:cubicBezTo>
                    <a:cubicBezTo>
                      <a:pt x="21" y="152"/>
                      <a:pt x="22" y="153"/>
                      <a:pt x="22" y="156"/>
                    </a:cubicBezTo>
                    <a:cubicBezTo>
                      <a:pt x="22" y="161"/>
                      <a:pt x="15" y="161"/>
                      <a:pt x="9" y="162"/>
                    </a:cubicBezTo>
                    <a:cubicBezTo>
                      <a:pt x="9" y="162"/>
                      <a:pt x="8" y="162"/>
                      <a:pt x="7" y="162"/>
                    </a:cubicBezTo>
                    <a:cubicBezTo>
                      <a:pt x="11" y="167"/>
                      <a:pt x="23" y="180"/>
                      <a:pt x="28" y="179"/>
                    </a:cubicBezTo>
                    <a:cubicBezTo>
                      <a:pt x="34" y="178"/>
                      <a:pt x="38" y="172"/>
                      <a:pt x="39" y="170"/>
                    </a:cubicBezTo>
                    <a:cubicBezTo>
                      <a:pt x="38" y="169"/>
                      <a:pt x="37" y="168"/>
                      <a:pt x="38" y="166"/>
                    </a:cubicBezTo>
                    <a:cubicBezTo>
                      <a:pt x="38" y="164"/>
                      <a:pt x="41" y="161"/>
                      <a:pt x="43" y="161"/>
                    </a:cubicBezTo>
                    <a:cubicBezTo>
                      <a:pt x="44" y="161"/>
                      <a:pt x="44" y="161"/>
                      <a:pt x="45" y="161"/>
                    </a:cubicBezTo>
                    <a:cubicBezTo>
                      <a:pt x="47" y="162"/>
                      <a:pt x="47" y="165"/>
                      <a:pt x="47" y="168"/>
                    </a:cubicBezTo>
                    <a:cubicBezTo>
                      <a:pt x="47" y="170"/>
                      <a:pt x="47" y="173"/>
                      <a:pt x="48" y="173"/>
                    </a:cubicBezTo>
                    <a:cubicBezTo>
                      <a:pt x="52" y="176"/>
                      <a:pt x="50" y="181"/>
                      <a:pt x="49" y="186"/>
                    </a:cubicBezTo>
                    <a:cubicBezTo>
                      <a:pt x="48" y="188"/>
                      <a:pt x="49" y="193"/>
                      <a:pt x="50" y="198"/>
                    </a:cubicBezTo>
                    <a:cubicBezTo>
                      <a:pt x="50" y="200"/>
                      <a:pt x="51" y="202"/>
                      <a:pt x="51" y="204"/>
                    </a:cubicBezTo>
                    <a:cubicBezTo>
                      <a:pt x="51" y="206"/>
                      <a:pt x="52" y="209"/>
                      <a:pt x="53" y="212"/>
                    </a:cubicBezTo>
                    <a:cubicBezTo>
                      <a:pt x="54" y="216"/>
                      <a:pt x="55" y="220"/>
                      <a:pt x="56" y="224"/>
                    </a:cubicBezTo>
                    <a:cubicBezTo>
                      <a:pt x="57" y="232"/>
                      <a:pt x="62" y="245"/>
                      <a:pt x="66" y="254"/>
                    </a:cubicBezTo>
                    <a:cubicBezTo>
                      <a:pt x="69" y="258"/>
                      <a:pt x="71" y="265"/>
                      <a:pt x="73" y="270"/>
                    </a:cubicBezTo>
                    <a:cubicBezTo>
                      <a:pt x="74" y="276"/>
                      <a:pt x="76" y="281"/>
                      <a:pt x="77" y="283"/>
                    </a:cubicBezTo>
                    <a:cubicBezTo>
                      <a:pt x="80" y="286"/>
                      <a:pt x="88" y="299"/>
                      <a:pt x="88" y="307"/>
                    </a:cubicBezTo>
                    <a:cubicBezTo>
                      <a:pt x="88" y="314"/>
                      <a:pt x="96" y="324"/>
                      <a:pt x="98" y="326"/>
                    </a:cubicBezTo>
                    <a:cubicBezTo>
                      <a:pt x="99" y="326"/>
                      <a:pt x="99" y="326"/>
                      <a:pt x="99" y="326"/>
                    </a:cubicBezTo>
                    <a:cubicBezTo>
                      <a:pt x="101" y="326"/>
                      <a:pt x="105" y="323"/>
                      <a:pt x="106" y="320"/>
                    </a:cubicBezTo>
                    <a:cubicBezTo>
                      <a:pt x="107" y="317"/>
                      <a:pt x="110" y="315"/>
                      <a:pt x="112" y="313"/>
                    </a:cubicBezTo>
                    <a:cubicBezTo>
                      <a:pt x="114" y="312"/>
                      <a:pt x="116" y="311"/>
                      <a:pt x="116" y="310"/>
                    </a:cubicBezTo>
                    <a:cubicBezTo>
                      <a:pt x="117" y="307"/>
                      <a:pt x="117" y="301"/>
                      <a:pt x="122" y="300"/>
                    </a:cubicBezTo>
                    <a:cubicBezTo>
                      <a:pt x="123" y="300"/>
                      <a:pt x="124" y="299"/>
                      <a:pt x="124" y="294"/>
                    </a:cubicBezTo>
                    <a:cubicBezTo>
                      <a:pt x="124" y="290"/>
                      <a:pt x="124" y="283"/>
                      <a:pt x="127" y="279"/>
                    </a:cubicBezTo>
                    <a:cubicBezTo>
                      <a:pt x="130" y="275"/>
                      <a:pt x="130" y="266"/>
                      <a:pt x="129" y="262"/>
                    </a:cubicBezTo>
                    <a:cubicBezTo>
                      <a:pt x="127" y="258"/>
                      <a:pt x="128" y="251"/>
                      <a:pt x="130" y="247"/>
                    </a:cubicBezTo>
                    <a:cubicBezTo>
                      <a:pt x="130" y="245"/>
                      <a:pt x="130" y="244"/>
                      <a:pt x="131" y="243"/>
                    </a:cubicBezTo>
                    <a:cubicBezTo>
                      <a:pt x="131" y="240"/>
                      <a:pt x="132" y="236"/>
                      <a:pt x="135" y="236"/>
                    </a:cubicBezTo>
                    <a:cubicBezTo>
                      <a:pt x="138" y="236"/>
                      <a:pt x="142" y="233"/>
                      <a:pt x="145" y="229"/>
                    </a:cubicBezTo>
                    <a:cubicBezTo>
                      <a:pt x="148" y="226"/>
                      <a:pt x="153" y="222"/>
                      <a:pt x="158" y="219"/>
                    </a:cubicBezTo>
                    <a:cubicBezTo>
                      <a:pt x="160" y="217"/>
                      <a:pt x="162" y="216"/>
                      <a:pt x="163" y="215"/>
                    </a:cubicBezTo>
                    <a:cubicBezTo>
                      <a:pt x="167" y="212"/>
                      <a:pt x="177" y="202"/>
                      <a:pt x="180" y="197"/>
                    </a:cubicBezTo>
                    <a:cubicBezTo>
                      <a:pt x="183" y="194"/>
                      <a:pt x="187" y="192"/>
                      <a:pt x="191" y="190"/>
                    </a:cubicBezTo>
                    <a:cubicBezTo>
                      <a:pt x="193" y="188"/>
                      <a:pt x="196" y="187"/>
                      <a:pt x="198" y="185"/>
                    </a:cubicBezTo>
                    <a:cubicBezTo>
                      <a:pt x="200" y="183"/>
                      <a:pt x="200" y="181"/>
                      <a:pt x="200" y="179"/>
                    </a:cubicBezTo>
                    <a:cubicBezTo>
                      <a:pt x="200" y="177"/>
                      <a:pt x="201" y="176"/>
                      <a:pt x="201" y="175"/>
                    </a:cubicBezTo>
                    <a:cubicBezTo>
                      <a:pt x="202" y="167"/>
                      <a:pt x="223" y="166"/>
                      <a:pt x="223" y="166"/>
                    </a:cubicBezTo>
                    <a:cubicBezTo>
                      <a:pt x="223" y="166"/>
                      <a:pt x="223" y="166"/>
                      <a:pt x="224" y="166"/>
                    </a:cubicBezTo>
                    <a:cubicBezTo>
                      <a:pt x="224" y="166"/>
                      <a:pt x="224" y="166"/>
                      <a:pt x="224" y="165"/>
                    </a:cubicBezTo>
                    <a:cubicBezTo>
                      <a:pt x="224" y="165"/>
                      <a:pt x="224" y="165"/>
                      <a:pt x="224" y="164"/>
                    </a:cubicBezTo>
                    <a:cubicBezTo>
                      <a:pt x="223" y="164"/>
                      <a:pt x="223" y="163"/>
                      <a:pt x="223" y="163"/>
                    </a:cubicBezTo>
                    <a:cubicBezTo>
                      <a:pt x="223" y="162"/>
                      <a:pt x="223" y="162"/>
                      <a:pt x="223" y="161"/>
                    </a:cubicBezTo>
                    <a:cubicBezTo>
                      <a:pt x="223" y="161"/>
                      <a:pt x="223" y="160"/>
                      <a:pt x="223" y="160"/>
                    </a:cubicBezTo>
                    <a:cubicBezTo>
                      <a:pt x="223" y="160"/>
                      <a:pt x="223" y="159"/>
                      <a:pt x="223" y="159"/>
                    </a:cubicBezTo>
                    <a:cubicBezTo>
                      <a:pt x="223" y="158"/>
                      <a:pt x="223" y="158"/>
                      <a:pt x="222" y="157"/>
                    </a:cubicBezTo>
                    <a:cubicBezTo>
                      <a:pt x="222" y="157"/>
                      <a:pt x="222" y="156"/>
                      <a:pt x="222" y="156"/>
                    </a:cubicBezTo>
                    <a:cubicBezTo>
                      <a:pt x="222" y="156"/>
                      <a:pt x="222" y="155"/>
                      <a:pt x="222" y="155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3"/>
                      <a:pt x="221" y="153"/>
                      <a:pt x="221" y="152"/>
                    </a:cubicBezTo>
                    <a:cubicBezTo>
                      <a:pt x="221" y="152"/>
                      <a:pt x="221" y="152"/>
                      <a:pt x="221" y="151"/>
                    </a:cubicBezTo>
                    <a:cubicBezTo>
                      <a:pt x="221" y="151"/>
                      <a:pt x="221" y="150"/>
                      <a:pt x="221" y="150"/>
                    </a:cubicBezTo>
                    <a:cubicBezTo>
                      <a:pt x="221" y="150"/>
                      <a:pt x="221" y="150"/>
                      <a:pt x="220" y="150"/>
                    </a:cubicBezTo>
                    <a:cubicBezTo>
                      <a:pt x="220" y="149"/>
                      <a:pt x="220" y="148"/>
                      <a:pt x="220" y="148"/>
                    </a:cubicBezTo>
                    <a:cubicBezTo>
                      <a:pt x="218" y="143"/>
                      <a:pt x="216" y="134"/>
                      <a:pt x="217" y="130"/>
                    </a:cubicBezTo>
                    <a:cubicBezTo>
                      <a:pt x="218" y="127"/>
                      <a:pt x="220" y="127"/>
                      <a:pt x="221" y="126"/>
                    </a:cubicBezTo>
                    <a:cubicBezTo>
                      <a:pt x="223" y="126"/>
                      <a:pt x="223" y="126"/>
                      <a:pt x="223" y="125"/>
                    </a:cubicBezTo>
                    <a:cubicBezTo>
                      <a:pt x="223" y="125"/>
                      <a:pt x="221" y="124"/>
                      <a:pt x="220" y="124"/>
                    </a:cubicBezTo>
                    <a:cubicBezTo>
                      <a:pt x="218" y="123"/>
                      <a:pt x="216" y="121"/>
                      <a:pt x="215" y="119"/>
                    </a:cubicBezTo>
                    <a:cubicBezTo>
                      <a:pt x="215" y="118"/>
                      <a:pt x="215" y="116"/>
                      <a:pt x="216" y="115"/>
                    </a:cubicBezTo>
                    <a:cubicBezTo>
                      <a:pt x="217" y="113"/>
                      <a:pt x="219" y="112"/>
                      <a:pt x="221" y="112"/>
                    </a:cubicBezTo>
                    <a:cubicBezTo>
                      <a:pt x="222" y="112"/>
                      <a:pt x="223" y="112"/>
                      <a:pt x="224" y="113"/>
                    </a:cubicBezTo>
                    <a:cubicBezTo>
                      <a:pt x="225" y="114"/>
                      <a:pt x="226" y="114"/>
                      <a:pt x="227" y="114"/>
                    </a:cubicBezTo>
                    <a:cubicBezTo>
                      <a:pt x="233" y="114"/>
                      <a:pt x="237" y="117"/>
                      <a:pt x="237" y="122"/>
                    </a:cubicBezTo>
                    <a:cubicBezTo>
                      <a:pt x="237" y="123"/>
                      <a:pt x="239" y="125"/>
                      <a:pt x="240" y="126"/>
                    </a:cubicBezTo>
                    <a:cubicBezTo>
                      <a:pt x="242" y="125"/>
                      <a:pt x="249" y="125"/>
                      <a:pt x="253" y="125"/>
                    </a:cubicBezTo>
                    <a:cubicBezTo>
                      <a:pt x="257" y="125"/>
                      <a:pt x="263" y="125"/>
                      <a:pt x="263" y="130"/>
                    </a:cubicBezTo>
                    <a:cubicBezTo>
                      <a:pt x="263" y="133"/>
                      <a:pt x="258" y="143"/>
                      <a:pt x="252" y="143"/>
                    </a:cubicBezTo>
                    <a:cubicBezTo>
                      <a:pt x="252" y="143"/>
                      <a:pt x="251" y="144"/>
                      <a:pt x="251" y="146"/>
                    </a:cubicBezTo>
                    <a:cubicBezTo>
                      <a:pt x="251" y="149"/>
                      <a:pt x="251" y="151"/>
                      <a:pt x="252" y="151"/>
                    </a:cubicBezTo>
                    <a:cubicBezTo>
                      <a:pt x="252" y="151"/>
                      <a:pt x="254" y="149"/>
                      <a:pt x="255" y="148"/>
                    </a:cubicBezTo>
                    <a:cubicBezTo>
                      <a:pt x="255" y="147"/>
                      <a:pt x="255" y="147"/>
                      <a:pt x="255" y="147"/>
                    </a:cubicBezTo>
                    <a:cubicBezTo>
                      <a:pt x="256" y="145"/>
                      <a:pt x="258" y="142"/>
                      <a:pt x="260" y="142"/>
                    </a:cubicBezTo>
                    <a:cubicBezTo>
                      <a:pt x="262" y="142"/>
                      <a:pt x="263" y="146"/>
                      <a:pt x="265" y="157"/>
                    </a:cubicBezTo>
                    <a:cubicBezTo>
                      <a:pt x="265" y="158"/>
                      <a:pt x="265" y="160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2" name="Freeform 1121"/>
              <p:cNvSpPr>
                <a:spLocks/>
              </p:cNvSpPr>
              <p:nvPr/>
            </p:nvSpPr>
            <p:spPr bwMode="auto">
              <a:xfrm>
                <a:off x="4021" y="1823"/>
                <a:ext cx="112" cy="46"/>
              </a:xfrm>
              <a:custGeom>
                <a:avLst/>
                <a:gdLst>
                  <a:gd name="T0" fmla="*/ 117 w 118"/>
                  <a:gd name="T1" fmla="*/ 12 h 48"/>
                  <a:gd name="T2" fmla="*/ 116 w 118"/>
                  <a:gd name="T3" fmla="*/ 12 h 48"/>
                  <a:gd name="T4" fmla="*/ 109 w 118"/>
                  <a:gd name="T5" fmla="*/ 9 h 48"/>
                  <a:gd name="T6" fmla="*/ 105 w 118"/>
                  <a:gd name="T7" fmla="*/ 7 h 48"/>
                  <a:gd name="T8" fmla="*/ 77 w 118"/>
                  <a:gd name="T9" fmla="*/ 4 h 48"/>
                  <a:gd name="T10" fmla="*/ 56 w 118"/>
                  <a:gd name="T11" fmla="*/ 1 h 48"/>
                  <a:gd name="T12" fmla="*/ 53 w 118"/>
                  <a:gd name="T13" fmla="*/ 0 h 48"/>
                  <a:gd name="T14" fmla="*/ 41 w 118"/>
                  <a:gd name="T15" fmla="*/ 9 h 48"/>
                  <a:gd name="T16" fmla="*/ 25 w 118"/>
                  <a:gd name="T17" fmla="*/ 5 h 48"/>
                  <a:gd name="T18" fmla="*/ 13 w 118"/>
                  <a:gd name="T19" fmla="*/ 15 h 48"/>
                  <a:gd name="T20" fmla="*/ 12 w 118"/>
                  <a:gd name="T21" fmla="*/ 16 h 48"/>
                  <a:gd name="T22" fmla="*/ 11 w 118"/>
                  <a:gd name="T23" fmla="*/ 18 h 48"/>
                  <a:gd name="T24" fmla="*/ 14 w 118"/>
                  <a:gd name="T25" fmla="*/ 22 h 48"/>
                  <a:gd name="T26" fmla="*/ 20 w 118"/>
                  <a:gd name="T27" fmla="*/ 22 h 48"/>
                  <a:gd name="T28" fmla="*/ 39 w 118"/>
                  <a:gd name="T29" fmla="*/ 28 h 48"/>
                  <a:gd name="T30" fmla="*/ 38 w 118"/>
                  <a:gd name="T31" fmla="*/ 35 h 48"/>
                  <a:gd name="T32" fmla="*/ 29 w 118"/>
                  <a:gd name="T33" fmla="*/ 39 h 48"/>
                  <a:gd name="T34" fmla="*/ 23 w 118"/>
                  <a:gd name="T35" fmla="*/ 39 h 48"/>
                  <a:gd name="T36" fmla="*/ 22 w 118"/>
                  <a:gd name="T37" fmla="*/ 40 h 48"/>
                  <a:gd name="T38" fmla="*/ 20 w 118"/>
                  <a:gd name="T39" fmla="*/ 40 h 48"/>
                  <a:gd name="T40" fmla="*/ 17 w 118"/>
                  <a:gd name="T41" fmla="*/ 41 h 48"/>
                  <a:gd name="T42" fmla="*/ 10 w 118"/>
                  <a:gd name="T43" fmla="*/ 41 h 48"/>
                  <a:gd name="T44" fmla="*/ 9 w 118"/>
                  <a:gd name="T45" fmla="*/ 41 h 48"/>
                  <a:gd name="T46" fmla="*/ 5 w 118"/>
                  <a:gd name="T47" fmla="*/ 42 h 48"/>
                  <a:gd name="T48" fmla="*/ 5 w 118"/>
                  <a:gd name="T49" fmla="*/ 41 h 48"/>
                  <a:gd name="T50" fmla="*/ 5 w 118"/>
                  <a:gd name="T51" fmla="*/ 41 h 48"/>
                  <a:gd name="T52" fmla="*/ 3 w 118"/>
                  <a:gd name="T53" fmla="*/ 45 h 48"/>
                  <a:gd name="T54" fmla="*/ 14 w 118"/>
                  <a:gd name="T55" fmla="*/ 46 h 48"/>
                  <a:gd name="T56" fmla="*/ 18 w 118"/>
                  <a:gd name="T57" fmla="*/ 46 h 48"/>
                  <a:gd name="T58" fmla="*/ 28 w 118"/>
                  <a:gd name="T59" fmla="*/ 48 h 48"/>
                  <a:gd name="T60" fmla="*/ 31 w 118"/>
                  <a:gd name="T61" fmla="*/ 47 h 48"/>
                  <a:gd name="T62" fmla="*/ 34 w 118"/>
                  <a:gd name="T63" fmla="*/ 48 h 48"/>
                  <a:gd name="T64" fmla="*/ 37 w 118"/>
                  <a:gd name="T65" fmla="*/ 48 h 48"/>
                  <a:gd name="T66" fmla="*/ 39 w 118"/>
                  <a:gd name="T67" fmla="*/ 48 h 48"/>
                  <a:gd name="T68" fmla="*/ 40 w 118"/>
                  <a:gd name="T69" fmla="*/ 48 h 48"/>
                  <a:gd name="T70" fmla="*/ 42 w 118"/>
                  <a:gd name="T71" fmla="*/ 47 h 48"/>
                  <a:gd name="T72" fmla="*/ 44 w 118"/>
                  <a:gd name="T73" fmla="*/ 47 h 48"/>
                  <a:gd name="T74" fmla="*/ 46 w 118"/>
                  <a:gd name="T75" fmla="*/ 47 h 48"/>
                  <a:gd name="T76" fmla="*/ 47 w 118"/>
                  <a:gd name="T77" fmla="*/ 47 h 48"/>
                  <a:gd name="T78" fmla="*/ 47 w 118"/>
                  <a:gd name="T79" fmla="*/ 45 h 48"/>
                  <a:gd name="T80" fmla="*/ 47 w 118"/>
                  <a:gd name="T81" fmla="*/ 44 h 48"/>
                  <a:gd name="T82" fmla="*/ 47 w 118"/>
                  <a:gd name="T83" fmla="*/ 43 h 48"/>
                  <a:gd name="T84" fmla="*/ 54 w 118"/>
                  <a:gd name="T85" fmla="*/ 38 h 48"/>
                  <a:gd name="T86" fmla="*/ 61 w 118"/>
                  <a:gd name="T87" fmla="*/ 34 h 48"/>
                  <a:gd name="T88" fmla="*/ 68 w 118"/>
                  <a:gd name="T89" fmla="*/ 32 h 48"/>
                  <a:gd name="T90" fmla="*/ 73 w 118"/>
                  <a:gd name="T91" fmla="*/ 35 h 48"/>
                  <a:gd name="T92" fmla="*/ 76 w 118"/>
                  <a:gd name="T93" fmla="*/ 33 h 48"/>
                  <a:gd name="T94" fmla="*/ 90 w 118"/>
                  <a:gd name="T95" fmla="*/ 27 h 48"/>
                  <a:gd name="T96" fmla="*/ 99 w 118"/>
                  <a:gd name="T97" fmla="*/ 23 h 48"/>
                  <a:gd name="T98" fmla="*/ 108 w 118"/>
                  <a:gd name="T99" fmla="*/ 17 h 48"/>
                  <a:gd name="T100" fmla="*/ 110 w 118"/>
                  <a:gd name="T101" fmla="*/ 16 h 48"/>
                  <a:gd name="T102" fmla="*/ 111 w 118"/>
                  <a:gd name="T103" fmla="*/ 15 h 48"/>
                  <a:gd name="T104" fmla="*/ 113 w 118"/>
                  <a:gd name="T105" fmla="*/ 14 h 48"/>
                  <a:gd name="T106" fmla="*/ 114 w 118"/>
                  <a:gd name="T107" fmla="*/ 14 h 48"/>
                  <a:gd name="T108" fmla="*/ 118 w 118"/>
                  <a:gd name="T109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48">
                    <a:moveTo>
                      <a:pt x="118" y="12"/>
                    </a:move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3" y="12"/>
                      <a:pt x="111" y="11"/>
                      <a:pt x="109" y="9"/>
                    </a:cubicBezTo>
                    <a:cubicBezTo>
                      <a:pt x="107" y="7"/>
                      <a:pt x="106" y="7"/>
                      <a:pt x="106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3" y="7"/>
                      <a:pt x="101" y="7"/>
                      <a:pt x="100" y="7"/>
                    </a:cubicBezTo>
                    <a:cubicBezTo>
                      <a:pt x="96" y="6"/>
                      <a:pt x="85" y="4"/>
                      <a:pt x="77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68" y="6"/>
                      <a:pt x="60" y="3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3" y="0"/>
                    </a:cubicBezTo>
                    <a:cubicBezTo>
                      <a:pt x="50" y="0"/>
                      <a:pt x="47" y="2"/>
                      <a:pt x="46" y="3"/>
                    </a:cubicBezTo>
                    <a:cubicBezTo>
                      <a:pt x="46" y="7"/>
                      <a:pt x="44" y="9"/>
                      <a:pt x="41" y="9"/>
                    </a:cubicBezTo>
                    <a:cubicBezTo>
                      <a:pt x="39" y="9"/>
                      <a:pt x="37" y="8"/>
                      <a:pt x="34" y="7"/>
                    </a:cubicBezTo>
                    <a:cubicBezTo>
                      <a:pt x="31" y="5"/>
                      <a:pt x="28" y="5"/>
                      <a:pt x="25" y="5"/>
                    </a:cubicBezTo>
                    <a:cubicBezTo>
                      <a:pt x="22" y="5"/>
                      <a:pt x="21" y="5"/>
                      <a:pt x="21" y="6"/>
                    </a:cubicBezTo>
                    <a:cubicBezTo>
                      <a:pt x="21" y="10"/>
                      <a:pt x="15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1" y="18"/>
                    </a:cubicBezTo>
                    <a:cubicBezTo>
                      <a:pt x="12" y="19"/>
                      <a:pt x="13" y="20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3"/>
                      <a:pt x="17" y="23"/>
                    </a:cubicBezTo>
                    <a:cubicBezTo>
                      <a:pt x="19" y="23"/>
                      <a:pt x="20" y="22"/>
                      <a:pt x="20" y="22"/>
                    </a:cubicBezTo>
                    <a:cubicBezTo>
                      <a:pt x="20" y="21"/>
                      <a:pt x="21" y="20"/>
                      <a:pt x="23" y="20"/>
                    </a:cubicBezTo>
                    <a:cubicBezTo>
                      <a:pt x="27" y="20"/>
                      <a:pt x="34" y="25"/>
                      <a:pt x="39" y="28"/>
                    </a:cubicBezTo>
                    <a:cubicBezTo>
                      <a:pt x="40" y="29"/>
                      <a:pt x="41" y="31"/>
                      <a:pt x="41" y="32"/>
                    </a:cubicBezTo>
                    <a:cubicBezTo>
                      <a:pt x="41" y="34"/>
                      <a:pt x="39" y="34"/>
                      <a:pt x="38" y="35"/>
                    </a:cubicBezTo>
                    <a:cubicBezTo>
                      <a:pt x="36" y="35"/>
                      <a:pt x="35" y="35"/>
                      <a:pt x="34" y="36"/>
                    </a:cubicBezTo>
                    <a:cubicBezTo>
                      <a:pt x="34" y="38"/>
                      <a:pt x="32" y="39"/>
                      <a:pt x="29" y="39"/>
                    </a:cubicBezTo>
                    <a:cubicBezTo>
                      <a:pt x="28" y="39"/>
                      <a:pt x="26" y="39"/>
                      <a:pt x="25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4" y="41"/>
                      <a:pt x="11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41"/>
                      <a:pt x="1" y="43"/>
                      <a:pt x="0" y="45"/>
                    </a:cubicBezTo>
                    <a:cubicBezTo>
                      <a:pt x="1" y="45"/>
                      <a:pt x="2" y="45"/>
                      <a:pt x="3" y="45"/>
                    </a:cubicBezTo>
                    <a:cubicBezTo>
                      <a:pt x="5" y="45"/>
                      <a:pt x="6" y="44"/>
                      <a:pt x="8" y="44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21" y="45"/>
                      <a:pt x="24" y="45"/>
                      <a:pt x="25" y="47"/>
                    </a:cubicBezTo>
                    <a:cubicBezTo>
                      <a:pt x="25" y="47"/>
                      <a:pt x="26" y="48"/>
                      <a:pt x="28" y="48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0" y="47"/>
                      <a:pt x="30" y="47"/>
                      <a:pt x="31" y="47"/>
                    </a:cubicBezTo>
                    <a:cubicBezTo>
                      <a:pt x="32" y="47"/>
                      <a:pt x="33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8" y="48"/>
                      <a:pt x="38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7" y="39"/>
                      <a:pt x="51" y="39"/>
                      <a:pt x="52" y="39"/>
                    </a:cubicBezTo>
                    <a:cubicBezTo>
                      <a:pt x="53" y="38"/>
                      <a:pt x="53" y="38"/>
                      <a:pt x="54" y="38"/>
                    </a:cubicBezTo>
                    <a:cubicBezTo>
                      <a:pt x="55" y="38"/>
                      <a:pt x="55" y="37"/>
                      <a:pt x="56" y="37"/>
                    </a:cubicBezTo>
                    <a:cubicBezTo>
                      <a:pt x="57" y="35"/>
                      <a:pt x="59" y="34"/>
                      <a:pt x="61" y="34"/>
                    </a:cubicBezTo>
                    <a:cubicBezTo>
                      <a:pt x="61" y="34"/>
                      <a:pt x="62" y="34"/>
                      <a:pt x="63" y="33"/>
                    </a:cubicBezTo>
                    <a:cubicBezTo>
                      <a:pt x="64" y="32"/>
                      <a:pt x="66" y="31"/>
                      <a:pt x="68" y="32"/>
                    </a:cubicBezTo>
                    <a:cubicBezTo>
                      <a:pt x="69" y="32"/>
                      <a:pt x="70" y="33"/>
                      <a:pt x="71" y="34"/>
                    </a:cubicBezTo>
                    <a:cubicBezTo>
                      <a:pt x="71" y="34"/>
                      <a:pt x="72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5" y="33"/>
                      <a:pt x="76" y="33"/>
                    </a:cubicBezTo>
                    <a:cubicBezTo>
                      <a:pt x="77" y="33"/>
                      <a:pt x="78" y="33"/>
                      <a:pt x="80" y="30"/>
                    </a:cubicBezTo>
                    <a:cubicBezTo>
                      <a:pt x="83" y="27"/>
                      <a:pt x="86" y="26"/>
                      <a:pt x="90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6" y="27"/>
                      <a:pt x="97" y="25"/>
                      <a:pt x="99" y="23"/>
                    </a:cubicBezTo>
                    <a:cubicBezTo>
                      <a:pt x="100" y="20"/>
                      <a:pt x="102" y="19"/>
                      <a:pt x="105" y="19"/>
                    </a:cubicBezTo>
                    <a:cubicBezTo>
                      <a:pt x="106" y="18"/>
                      <a:pt x="107" y="18"/>
                      <a:pt x="108" y="17"/>
                    </a:cubicBezTo>
                    <a:cubicBezTo>
                      <a:pt x="108" y="17"/>
                      <a:pt x="109" y="17"/>
                      <a:pt x="109" y="16"/>
                    </a:cubicBezTo>
                    <a:cubicBezTo>
                      <a:pt x="109" y="16"/>
                      <a:pt x="110" y="16"/>
                      <a:pt x="110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12" y="15"/>
                      <a:pt x="112" y="15"/>
                    </a:cubicBezTo>
                    <a:cubicBezTo>
                      <a:pt x="112" y="15"/>
                      <a:pt x="112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6" y="13"/>
                      <a:pt x="117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3" name="Freeform 1122"/>
              <p:cNvSpPr>
                <a:spLocks/>
              </p:cNvSpPr>
              <p:nvPr/>
            </p:nvSpPr>
            <p:spPr bwMode="auto">
              <a:xfrm>
                <a:off x="4113" y="1917"/>
                <a:ext cx="21" cy="19"/>
              </a:xfrm>
              <a:custGeom>
                <a:avLst/>
                <a:gdLst>
                  <a:gd name="T0" fmla="*/ 1 w 22"/>
                  <a:gd name="T1" fmla="*/ 6 h 20"/>
                  <a:gd name="T2" fmla="*/ 1 w 22"/>
                  <a:gd name="T3" fmla="*/ 6 h 20"/>
                  <a:gd name="T4" fmla="*/ 1 w 22"/>
                  <a:gd name="T5" fmla="*/ 8 h 20"/>
                  <a:gd name="T6" fmla="*/ 1 w 22"/>
                  <a:gd name="T7" fmla="*/ 8 h 20"/>
                  <a:gd name="T8" fmla="*/ 5 w 22"/>
                  <a:gd name="T9" fmla="*/ 13 h 20"/>
                  <a:gd name="T10" fmla="*/ 7 w 22"/>
                  <a:gd name="T11" fmla="*/ 14 h 20"/>
                  <a:gd name="T12" fmla="*/ 8 w 22"/>
                  <a:gd name="T13" fmla="*/ 15 h 20"/>
                  <a:gd name="T14" fmla="*/ 9 w 22"/>
                  <a:gd name="T15" fmla="*/ 15 h 20"/>
                  <a:gd name="T16" fmla="*/ 9 w 22"/>
                  <a:gd name="T17" fmla="*/ 17 h 20"/>
                  <a:gd name="T18" fmla="*/ 9 w 22"/>
                  <a:gd name="T19" fmla="*/ 17 h 20"/>
                  <a:gd name="T20" fmla="*/ 10 w 22"/>
                  <a:gd name="T21" fmla="*/ 18 h 20"/>
                  <a:gd name="T22" fmla="*/ 10 w 22"/>
                  <a:gd name="T23" fmla="*/ 19 h 20"/>
                  <a:gd name="T24" fmla="*/ 10 w 22"/>
                  <a:gd name="T25" fmla="*/ 20 h 20"/>
                  <a:gd name="T26" fmla="*/ 10 w 22"/>
                  <a:gd name="T27" fmla="*/ 20 h 20"/>
                  <a:gd name="T28" fmla="*/ 10 w 22"/>
                  <a:gd name="T29" fmla="*/ 20 h 20"/>
                  <a:gd name="T30" fmla="*/ 11 w 22"/>
                  <a:gd name="T31" fmla="*/ 20 h 20"/>
                  <a:gd name="T32" fmla="*/ 11 w 22"/>
                  <a:gd name="T33" fmla="*/ 20 h 20"/>
                  <a:gd name="T34" fmla="*/ 12 w 22"/>
                  <a:gd name="T35" fmla="*/ 20 h 20"/>
                  <a:gd name="T36" fmla="*/ 22 w 22"/>
                  <a:gd name="T37" fmla="*/ 8 h 20"/>
                  <a:gd name="T38" fmla="*/ 10 w 22"/>
                  <a:gd name="T39" fmla="*/ 0 h 20"/>
                  <a:gd name="T40" fmla="*/ 10 w 22"/>
                  <a:gd name="T41" fmla="*/ 0 h 20"/>
                  <a:gd name="T42" fmla="*/ 9 w 22"/>
                  <a:gd name="T43" fmla="*/ 0 h 20"/>
                  <a:gd name="T44" fmla="*/ 8 w 22"/>
                  <a:gd name="T45" fmla="*/ 0 h 20"/>
                  <a:gd name="T46" fmla="*/ 7 w 22"/>
                  <a:gd name="T47" fmla="*/ 0 h 20"/>
                  <a:gd name="T48" fmla="*/ 7 w 22"/>
                  <a:gd name="T49" fmla="*/ 0 h 20"/>
                  <a:gd name="T50" fmla="*/ 6 w 22"/>
                  <a:gd name="T51" fmla="*/ 1 h 20"/>
                  <a:gd name="T52" fmla="*/ 5 w 22"/>
                  <a:gd name="T53" fmla="*/ 1 h 20"/>
                  <a:gd name="T54" fmla="*/ 4 w 22"/>
                  <a:gd name="T55" fmla="*/ 2 h 20"/>
                  <a:gd name="T56" fmla="*/ 3 w 22"/>
                  <a:gd name="T57" fmla="*/ 2 h 20"/>
                  <a:gd name="T58" fmla="*/ 3 w 22"/>
                  <a:gd name="T59" fmla="*/ 2 h 20"/>
                  <a:gd name="T60" fmla="*/ 2 w 22"/>
                  <a:gd name="T61" fmla="*/ 3 h 20"/>
                  <a:gd name="T62" fmla="*/ 1 w 22"/>
                  <a:gd name="T63" fmla="*/ 3 h 20"/>
                  <a:gd name="T64" fmla="*/ 1 w 22"/>
                  <a:gd name="T65" fmla="*/ 4 h 20"/>
                  <a:gd name="T66" fmla="*/ 0 w 22"/>
                  <a:gd name="T67" fmla="*/ 4 h 20"/>
                  <a:gd name="T68" fmla="*/ 0 w 22"/>
                  <a:gd name="T69" fmla="*/ 5 h 20"/>
                  <a:gd name="T70" fmla="*/ 0 w 22"/>
                  <a:gd name="T71" fmla="*/ 5 h 20"/>
                  <a:gd name="T72" fmla="*/ 0 w 22"/>
                  <a:gd name="T73" fmla="*/ 5 h 20"/>
                  <a:gd name="T74" fmla="*/ 1 w 22"/>
                  <a:gd name="T7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0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11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19"/>
                      <a:pt x="21" y="11"/>
                      <a:pt x="22" y="8"/>
                    </a:cubicBezTo>
                    <a:cubicBezTo>
                      <a:pt x="21" y="6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4" name="Freeform 1123"/>
              <p:cNvSpPr>
                <a:spLocks/>
              </p:cNvSpPr>
              <p:nvPr/>
            </p:nvSpPr>
            <p:spPr bwMode="auto">
              <a:xfrm>
                <a:off x="4600" y="1827"/>
                <a:ext cx="66" cy="65"/>
              </a:xfrm>
              <a:custGeom>
                <a:avLst/>
                <a:gdLst>
                  <a:gd name="T0" fmla="*/ 11 w 69"/>
                  <a:gd name="T1" fmla="*/ 46 h 68"/>
                  <a:gd name="T2" fmla="*/ 7 w 69"/>
                  <a:gd name="T3" fmla="*/ 58 h 68"/>
                  <a:gd name="T4" fmla="*/ 4 w 69"/>
                  <a:gd name="T5" fmla="*/ 60 h 68"/>
                  <a:gd name="T6" fmla="*/ 4 w 69"/>
                  <a:gd name="T7" fmla="*/ 61 h 68"/>
                  <a:gd name="T8" fmla="*/ 5 w 69"/>
                  <a:gd name="T9" fmla="*/ 62 h 68"/>
                  <a:gd name="T10" fmla="*/ 7 w 69"/>
                  <a:gd name="T11" fmla="*/ 66 h 68"/>
                  <a:gd name="T12" fmla="*/ 9 w 69"/>
                  <a:gd name="T13" fmla="*/ 68 h 68"/>
                  <a:gd name="T14" fmla="*/ 9 w 69"/>
                  <a:gd name="T15" fmla="*/ 68 h 68"/>
                  <a:gd name="T16" fmla="*/ 14 w 69"/>
                  <a:gd name="T17" fmla="*/ 65 h 68"/>
                  <a:gd name="T18" fmla="*/ 16 w 69"/>
                  <a:gd name="T19" fmla="*/ 65 h 68"/>
                  <a:gd name="T20" fmla="*/ 22 w 69"/>
                  <a:gd name="T21" fmla="*/ 66 h 68"/>
                  <a:gd name="T22" fmla="*/ 22 w 69"/>
                  <a:gd name="T23" fmla="*/ 66 h 68"/>
                  <a:gd name="T24" fmla="*/ 25 w 69"/>
                  <a:gd name="T25" fmla="*/ 64 h 68"/>
                  <a:gd name="T26" fmla="*/ 27 w 69"/>
                  <a:gd name="T27" fmla="*/ 62 h 68"/>
                  <a:gd name="T28" fmla="*/ 39 w 69"/>
                  <a:gd name="T29" fmla="*/ 59 h 68"/>
                  <a:gd name="T30" fmla="*/ 40 w 69"/>
                  <a:gd name="T31" fmla="*/ 59 h 68"/>
                  <a:gd name="T32" fmla="*/ 41 w 69"/>
                  <a:gd name="T33" fmla="*/ 59 h 68"/>
                  <a:gd name="T34" fmla="*/ 41 w 69"/>
                  <a:gd name="T35" fmla="*/ 59 h 68"/>
                  <a:gd name="T36" fmla="*/ 42 w 69"/>
                  <a:gd name="T37" fmla="*/ 59 h 68"/>
                  <a:gd name="T38" fmla="*/ 34 w 69"/>
                  <a:gd name="T39" fmla="*/ 51 h 68"/>
                  <a:gd name="T40" fmla="*/ 31 w 69"/>
                  <a:gd name="T41" fmla="*/ 45 h 68"/>
                  <a:gd name="T42" fmla="*/ 37 w 69"/>
                  <a:gd name="T43" fmla="*/ 38 h 68"/>
                  <a:gd name="T44" fmla="*/ 51 w 69"/>
                  <a:gd name="T45" fmla="*/ 29 h 68"/>
                  <a:gd name="T46" fmla="*/ 57 w 69"/>
                  <a:gd name="T47" fmla="*/ 26 h 68"/>
                  <a:gd name="T48" fmla="*/ 58 w 69"/>
                  <a:gd name="T49" fmla="*/ 21 h 68"/>
                  <a:gd name="T50" fmla="*/ 60 w 69"/>
                  <a:gd name="T51" fmla="*/ 13 h 68"/>
                  <a:gd name="T52" fmla="*/ 69 w 69"/>
                  <a:gd name="T53" fmla="*/ 4 h 68"/>
                  <a:gd name="T54" fmla="*/ 69 w 69"/>
                  <a:gd name="T55" fmla="*/ 3 h 68"/>
                  <a:gd name="T56" fmla="*/ 64 w 69"/>
                  <a:gd name="T57" fmla="*/ 1 h 68"/>
                  <a:gd name="T58" fmla="*/ 62 w 69"/>
                  <a:gd name="T59" fmla="*/ 0 h 68"/>
                  <a:gd name="T60" fmla="*/ 60 w 69"/>
                  <a:gd name="T61" fmla="*/ 3 h 68"/>
                  <a:gd name="T62" fmla="*/ 55 w 69"/>
                  <a:gd name="T63" fmla="*/ 8 h 68"/>
                  <a:gd name="T64" fmla="*/ 53 w 69"/>
                  <a:gd name="T65" fmla="*/ 10 h 68"/>
                  <a:gd name="T66" fmla="*/ 47 w 69"/>
                  <a:gd name="T67" fmla="*/ 14 h 68"/>
                  <a:gd name="T68" fmla="*/ 47 w 69"/>
                  <a:gd name="T69" fmla="*/ 14 h 68"/>
                  <a:gd name="T70" fmla="*/ 44 w 69"/>
                  <a:gd name="T71" fmla="*/ 15 h 68"/>
                  <a:gd name="T72" fmla="*/ 44 w 69"/>
                  <a:gd name="T73" fmla="*/ 16 h 68"/>
                  <a:gd name="T74" fmla="*/ 45 w 69"/>
                  <a:gd name="T75" fmla="*/ 19 h 68"/>
                  <a:gd name="T76" fmla="*/ 41 w 69"/>
                  <a:gd name="T77" fmla="*/ 21 h 68"/>
                  <a:gd name="T78" fmla="*/ 38 w 69"/>
                  <a:gd name="T79" fmla="*/ 21 h 68"/>
                  <a:gd name="T80" fmla="*/ 35 w 69"/>
                  <a:gd name="T81" fmla="*/ 21 h 68"/>
                  <a:gd name="T82" fmla="*/ 30 w 69"/>
                  <a:gd name="T83" fmla="*/ 19 h 68"/>
                  <a:gd name="T84" fmla="*/ 28 w 69"/>
                  <a:gd name="T85" fmla="*/ 18 h 68"/>
                  <a:gd name="T86" fmla="*/ 24 w 69"/>
                  <a:gd name="T87" fmla="*/ 22 h 68"/>
                  <a:gd name="T88" fmla="*/ 23 w 69"/>
                  <a:gd name="T89" fmla="*/ 25 h 68"/>
                  <a:gd name="T90" fmla="*/ 4 w 69"/>
                  <a:gd name="T91" fmla="*/ 36 h 68"/>
                  <a:gd name="T92" fmla="*/ 1 w 69"/>
                  <a:gd name="T93" fmla="*/ 37 h 68"/>
                  <a:gd name="T94" fmla="*/ 1 w 69"/>
                  <a:gd name="T95" fmla="*/ 37 h 68"/>
                  <a:gd name="T96" fmla="*/ 1 w 69"/>
                  <a:gd name="T97" fmla="*/ 37 h 68"/>
                  <a:gd name="T98" fmla="*/ 0 w 69"/>
                  <a:gd name="T99" fmla="*/ 38 h 68"/>
                  <a:gd name="T100" fmla="*/ 0 w 69"/>
                  <a:gd name="T101" fmla="*/ 38 h 68"/>
                  <a:gd name="T102" fmla="*/ 0 w 69"/>
                  <a:gd name="T103" fmla="*/ 38 h 68"/>
                  <a:gd name="T104" fmla="*/ 0 w 69"/>
                  <a:gd name="T105" fmla="*/ 38 h 68"/>
                  <a:gd name="T106" fmla="*/ 0 w 69"/>
                  <a:gd name="T107" fmla="*/ 39 h 68"/>
                  <a:gd name="T108" fmla="*/ 0 w 69"/>
                  <a:gd name="T109" fmla="*/ 39 h 68"/>
                  <a:gd name="T110" fmla="*/ 11 w 69"/>
                  <a:gd name="T111" fmla="*/ 4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68">
                    <a:moveTo>
                      <a:pt x="11" y="46"/>
                    </a:moveTo>
                    <a:cubicBezTo>
                      <a:pt x="15" y="50"/>
                      <a:pt x="10" y="54"/>
                      <a:pt x="7" y="58"/>
                    </a:cubicBezTo>
                    <a:cubicBezTo>
                      <a:pt x="6" y="58"/>
                      <a:pt x="5" y="59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5" y="62"/>
                    </a:cubicBezTo>
                    <a:cubicBezTo>
                      <a:pt x="5" y="62"/>
                      <a:pt x="7" y="64"/>
                      <a:pt x="7" y="66"/>
                    </a:cubicBezTo>
                    <a:cubicBezTo>
                      <a:pt x="7" y="67"/>
                      <a:pt x="8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0" y="65"/>
                      <a:pt x="12" y="65"/>
                      <a:pt x="14" y="65"/>
                    </a:cubicBezTo>
                    <a:cubicBezTo>
                      <a:pt x="15" y="65"/>
                      <a:pt x="16" y="65"/>
                      <a:pt x="16" y="65"/>
                    </a:cubicBezTo>
                    <a:cubicBezTo>
                      <a:pt x="18" y="65"/>
                      <a:pt x="21" y="65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4" y="64"/>
                      <a:pt x="25" y="64"/>
                    </a:cubicBezTo>
                    <a:cubicBezTo>
                      <a:pt x="26" y="63"/>
                      <a:pt x="27" y="62"/>
                      <a:pt x="27" y="62"/>
                    </a:cubicBezTo>
                    <a:cubicBezTo>
                      <a:pt x="29" y="60"/>
                      <a:pt x="33" y="59"/>
                      <a:pt x="39" y="59"/>
                    </a:cubicBezTo>
                    <a:cubicBezTo>
                      <a:pt x="39" y="59"/>
                      <a:pt x="40" y="59"/>
                      <a:pt x="40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38" y="55"/>
                      <a:pt x="35" y="52"/>
                      <a:pt x="34" y="51"/>
                    </a:cubicBezTo>
                    <a:cubicBezTo>
                      <a:pt x="32" y="50"/>
                      <a:pt x="30" y="48"/>
                      <a:pt x="31" y="45"/>
                    </a:cubicBezTo>
                    <a:cubicBezTo>
                      <a:pt x="31" y="41"/>
                      <a:pt x="34" y="38"/>
                      <a:pt x="37" y="38"/>
                    </a:cubicBezTo>
                    <a:cubicBezTo>
                      <a:pt x="40" y="37"/>
                      <a:pt x="47" y="32"/>
                      <a:pt x="51" y="29"/>
                    </a:cubicBezTo>
                    <a:cubicBezTo>
                      <a:pt x="54" y="28"/>
                      <a:pt x="55" y="26"/>
                      <a:pt x="57" y="26"/>
                    </a:cubicBezTo>
                    <a:cubicBezTo>
                      <a:pt x="57" y="25"/>
                      <a:pt x="58" y="24"/>
                      <a:pt x="58" y="21"/>
                    </a:cubicBezTo>
                    <a:cubicBezTo>
                      <a:pt x="58" y="19"/>
                      <a:pt x="58" y="16"/>
                      <a:pt x="60" y="13"/>
                    </a:cubicBezTo>
                    <a:cubicBezTo>
                      <a:pt x="61" y="11"/>
                      <a:pt x="65" y="7"/>
                      <a:pt x="69" y="4"/>
                    </a:cubicBezTo>
                    <a:cubicBezTo>
                      <a:pt x="69" y="4"/>
                      <a:pt x="69" y="3"/>
                      <a:pt x="69" y="3"/>
                    </a:cubicBezTo>
                    <a:cubicBezTo>
                      <a:pt x="67" y="3"/>
                      <a:pt x="65" y="2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61" y="0"/>
                      <a:pt x="61" y="2"/>
                      <a:pt x="60" y="3"/>
                    </a:cubicBezTo>
                    <a:cubicBezTo>
                      <a:pt x="59" y="5"/>
                      <a:pt x="58" y="8"/>
                      <a:pt x="55" y="8"/>
                    </a:cubicBezTo>
                    <a:cubicBezTo>
                      <a:pt x="55" y="8"/>
                      <a:pt x="54" y="9"/>
                      <a:pt x="53" y="10"/>
                    </a:cubicBezTo>
                    <a:cubicBezTo>
                      <a:pt x="52" y="11"/>
                      <a:pt x="51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5" y="15"/>
                      <a:pt x="44" y="15"/>
                    </a:cubicBezTo>
                    <a:cubicBezTo>
                      <a:pt x="44" y="15"/>
                      <a:pt x="44" y="15"/>
                      <a:pt x="44" y="16"/>
                    </a:cubicBezTo>
                    <a:cubicBezTo>
                      <a:pt x="45" y="16"/>
                      <a:pt x="46" y="18"/>
                      <a:pt x="45" y="19"/>
                    </a:cubicBezTo>
                    <a:cubicBezTo>
                      <a:pt x="44" y="21"/>
                      <a:pt x="42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2" y="21"/>
                      <a:pt x="31" y="20"/>
                      <a:pt x="30" y="19"/>
                    </a:cubicBezTo>
                    <a:cubicBezTo>
                      <a:pt x="29" y="18"/>
                      <a:pt x="29" y="18"/>
                      <a:pt x="28" y="18"/>
                    </a:cubicBezTo>
                    <a:cubicBezTo>
                      <a:pt x="27" y="18"/>
                      <a:pt x="25" y="21"/>
                      <a:pt x="24" y="22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1" y="28"/>
                      <a:pt x="13" y="32"/>
                      <a:pt x="4" y="36"/>
                    </a:cubicBezTo>
                    <a:cubicBezTo>
                      <a:pt x="3" y="36"/>
                      <a:pt x="2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0"/>
                      <a:pt x="9" y="43"/>
                      <a:pt x="11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5" name="Freeform 1124"/>
              <p:cNvSpPr>
                <a:spLocks/>
              </p:cNvSpPr>
              <p:nvPr/>
            </p:nvSpPr>
            <p:spPr bwMode="auto">
              <a:xfrm>
                <a:off x="4256" y="2007"/>
                <a:ext cx="85" cy="194"/>
              </a:xfrm>
              <a:custGeom>
                <a:avLst/>
                <a:gdLst>
                  <a:gd name="T0" fmla="*/ 84 w 89"/>
                  <a:gd name="T1" fmla="*/ 92 h 204"/>
                  <a:gd name="T2" fmla="*/ 86 w 89"/>
                  <a:gd name="T3" fmla="*/ 90 h 204"/>
                  <a:gd name="T4" fmla="*/ 87 w 89"/>
                  <a:gd name="T5" fmla="*/ 89 h 204"/>
                  <a:gd name="T6" fmla="*/ 88 w 89"/>
                  <a:gd name="T7" fmla="*/ 86 h 204"/>
                  <a:gd name="T8" fmla="*/ 89 w 89"/>
                  <a:gd name="T9" fmla="*/ 84 h 204"/>
                  <a:gd name="T10" fmla="*/ 85 w 89"/>
                  <a:gd name="T11" fmla="*/ 85 h 204"/>
                  <a:gd name="T12" fmla="*/ 83 w 89"/>
                  <a:gd name="T13" fmla="*/ 84 h 204"/>
                  <a:gd name="T14" fmla="*/ 76 w 89"/>
                  <a:gd name="T15" fmla="*/ 77 h 204"/>
                  <a:gd name="T16" fmla="*/ 74 w 89"/>
                  <a:gd name="T17" fmla="*/ 67 h 204"/>
                  <a:gd name="T18" fmla="*/ 67 w 89"/>
                  <a:gd name="T19" fmla="*/ 61 h 204"/>
                  <a:gd name="T20" fmla="*/ 59 w 89"/>
                  <a:gd name="T21" fmla="*/ 53 h 204"/>
                  <a:gd name="T22" fmla="*/ 54 w 89"/>
                  <a:gd name="T23" fmla="*/ 47 h 204"/>
                  <a:gd name="T24" fmla="*/ 66 w 89"/>
                  <a:gd name="T25" fmla="*/ 14 h 204"/>
                  <a:gd name="T26" fmla="*/ 56 w 89"/>
                  <a:gd name="T27" fmla="*/ 0 h 204"/>
                  <a:gd name="T28" fmla="*/ 54 w 89"/>
                  <a:gd name="T29" fmla="*/ 1 h 204"/>
                  <a:gd name="T30" fmla="*/ 53 w 89"/>
                  <a:gd name="T31" fmla="*/ 3 h 204"/>
                  <a:gd name="T32" fmla="*/ 51 w 89"/>
                  <a:gd name="T33" fmla="*/ 6 h 204"/>
                  <a:gd name="T34" fmla="*/ 52 w 89"/>
                  <a:gd name="T35" fmla="*/ 12 h 204"/>
                  <a:gd name="T36" fmla="*/ 43 w 89"/>
                  <a:gd name="T37" fmla="*/ 14 h 204"/>
                  <a:gd name="T38" fmla="*/ 30 w 89"/>
                  <a:gd name="T39" fmla="*/ 26 h 204"/>
                  <a:gd name="T40" fmla="*/ 24 w 89"/>
                  <a:gd name="T41" fmla="*/ 49 h 204"/>
                  <a:gd name="T42" fmla="*/ 20 w 89"/>
                  <a:gd name="T43" fmla="*/ 56 h 204"/>
                  <a:gd name="T44" fmla="*/ 13 w 89"/>
                  <a:gd name="T45" fmla="*/ 57 h 204"/>
                  <a:gd name="T46" fmla="*/ 11 w 89"/>
                  <a:gd name="T47" fmla="*/ 72 h 204"/>
                  <a:gd name="T48" fmla="*/ 10 w 89"/>
                  <a:gd name="T49" fmla="*/ 74 h 204"/>
                  <a:gd name="T50" fmla="*/ 10 w 89"/>
                  <a:gd name="T51" fmla="*/ 76 h 204"/>
                  <a:gd name="T52" fmla="*/ 9 w 89"/>
                  <a:gd name="T53" fmla="*/ 77 h 204"/>
                  <a:gd name="T54" fmla="*/ 8 w 89"/>
                  <a:gd name="T55" fmla="*/ 78 h 204"/>
                  <a:gd name="T56" fmla="*/ 7 w 89"/>
                  <a:gd name="T57" fmla="*/ 78 h 204"/>
                  <a:gd name="T58" fmla="*/ 4 w 89"/>
                  <a:gd name="T59" fmla="*/ 85 h 204"/>
                  <a:gd name="T60" fmla="*/ 4 w 89"/>
                  <a:gd name="T61" fmla="*/ 86 h 204"/>
                  <a:gd name="T62" fmla="*/ 3 w 89"/>
                  <a:gd name="T63" fmla="*/ 87 h 204"/>
                  <a:gd name="T64" fmla="*/ 1 w 89"/>
                  <a:gd name="T65" fmla="*/ 88 h 204"/>
                  <a:gd name="T66" fmla="*/ 9 w 89"/>
                  <a:gd name="T67" fmla="*/ 97 h 204"/>
                  <a:gd name="T68" fmla="*/ 21 w 89"/>
                  <a:gd name="T69" fmla="*/ 142 h 204"/>
                  <a:gd name="T70" fmla="*/ 34 w 89"/>
                  <a:gd name="T71" fmla="*/ 144 h 204"/>
                  <a:gd name="T72" fmla="*/ 46 w 89"/>
                  <a:gd name="T73" fmla="*/ 130 h 204"/>
                  <a:gd name="T74" fmla="*/ 57 w 89"/>
                  <a:gd name="T75" fmla="*/ 150 h 204"/>
                  <a:gd name="T76" fmla="*/ 67 w 89"/>
                  <a:gd name="T77" fmla="*/ 193 h 204"/>
                  <a:gd name="T78" fmla="*/ 71 w 89"/>
                  <a:gd name="T79" fmla="*/ 198 h 204"/>
                  <a:gd name="T80" fmla="*/ 73 w 89"/>
                  <a:gd name="T81" fmla="*/ 194 h 204"/>
                  <a:gd name="T82" fmla="*/ 70 w 89"/>
                  <a:gd name="T83" fmla="*/ 182 h 204"/>
                  <a:gd name="T84" fmla="*/ 62 w 89"/>
                  <a:gd name="T85" fmla="*/ 155 h 204"/>
                  <a:gd name="T86" fmla="*/ 64 w 89"/>
                  <a:gd name="T87" fmla="*/ 146 h 204"/>
                  <a:gd name="T88" fmla="*/ 65 w 89"/>
                  <a:gd name="T89" fmla="*/ 145 h 204"/>
                  <a:gd name="T90" fmla="*/ 53 w 89"/>
                  <a:gd name="T91" fmla="*/ 125 h 204"/>
                  <a:gd name="T92" fmla="*/ 64 w 89"/>
                  <a:gd name="T93" fmla="*/ 102 h 204"/>
                  <a:gd name="T94" fmla="*/ 77 w 89"/>
                  <a:gd name="T95" fmla="*/ 96 h 204"/>
                  <a:gd name="T96" fmla="*/ 81 w 89"/>
                  <a:gd name="T97" fmla="*/ 9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204">
                    <a:moveTo>
                      <a:pt x="81" y="93"/>
                    </a:move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4" y="92"/>
                      <a:pt x="84" y="92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6" y="91"/>
                      <a:pt x="86" y="90"/>
                    </a:cubicBezTo>
                    <a:cubicBezTo>
                      <a:pt x="86" y="90"/>
                      <a:pt x="86" y="90"/>
                      <a:pt x="86" y="90"/>
                    </a:cubicBezTo>
                    <a:cubicBezTo>
                      <a:pt x="86" y="90"/>
                      <a:pt x="86" y="90"/>
                      <a:pt x="86" y="89"/>
                    </a:cubicBezTo>
                    <a:cubicBezTo>
                      <a:pt x="86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88" y="86"/>
                      <a:pt x="88" y="86"/>
                      <a:pt x="88" y="85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8" y="84"/>
                      <a:pt x="88" y="85"/>
                    </a:cubicBezTo>
                    <a:cubicBezTo>
                      <a:pt x="88" y="85"/>
                      <a:pt x="87" y="85"/>
                      <a:pt x="87" y="85"/>
                    </a:cubicBezTo>
                    <a:cubicBezTo>
                      <a:pt x="87" y="85"/>
                      <a:pt x="86" y="85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4" y="85"/>
                      <a:pt x="84" y="84"/>
                      <a:pt x="83" y="84"/>
                    </a:cubicBezTo>
                    <a:cubicBezTo>
                      <a:pt x="83" y="84"/>
                      <a:pt x="83" y="84"/>
                      <a:pt x="83" y="84"/>
                    </a:cubicBezTo>
                    <a:cubicBezTo>
                      <a:pt x="82" y="84"/>
                      <a:pt x="82" y="83"/>
                      <a:pt x="81" y="83"/>
                    </a:cubicBezTo>
                    <a:cubicBezTo>
                      <a:pt x="80" y="82"/>
                      <a:pt x="80" y="80"/>
                      <a:pt x="80" y="78"/>
                    </a:cubicBezTo>
                    <a:cubicBezTo>
                      <a:pt x="80" y="77"/>
                      <a:pt x="77" y="77"/>
                      <a:pt x="76" y="77"/>
                    </a:cubicBezTo>
                    <a:cubicBezTo>
                      <a:pt x="75" y="77"/>
                      <a:pt x="74" y="77"/>
                      <a:pt x="73" y="76"/>
                    </a:cubicBezTo>
                    <a:cubicBezTo>
                      <a:pt x="72" y="74"/>
                      <a:pt x="73" y="71"/>
                      <a:pt x="74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6"/>
                      <a:pt x="74" y="66"/>
                    </a:cubicBezTo>
                    <a:cubicBezTo>
                      <a:pt x="74" y="65"/>
                      <a:pt x="73" y="65"/>
                      <a:pt x="72" y="65"/>
                    </a:cubicBezTo>
                    <a:cubicBezTo>
                      <a:pt x="70" y="65"/>
                      <a:pt x="68" y="64"/>
                      <a:pt x="67" y="61"/>
                    </a:cubicBezTo>
                    <a:cubicBezTo>
                      <a:pt x="66" y="59"/>
                      <a:pt x="65" y="56"/>
                      <a:pt x="66" y="54"/>
                    </a:cubicBezTo>
                    <a:cubicBezTo>
                      <a:pt x="65" y="53"/>
                      <a:pt x="64" y="53"/>
                      <a:pt x="62" y="53"/>
                    </a:cubicBezTo>
                    <a:cubicBezTo>
                      <a:pt x="61" y="53"/>
                      <a:pt x="59" y="53"/>
                      <a:pt x="59" y="53"/>
                    </a:cubicBezTo>
                    <a:cubicBezTo>
                      <a:pt x="57" y="54"/>
                      <a:pt x="56" y="54"/>
                      <a:pt x="55" y="53"/>
                    </a:cubicBezTo>
                    <a:cubicBezTo>
                      <a:pt x="54" y="52"/>
                      <a:pt x="54" y="51"/>
                      <a:pt x="54" y="49"/>
                    </a:cubicBezTo>
                    <a:cubicBezTo>
                      <a:pt x="54" y="48"/>
                      <a:pt x="54" y="47"/>
                      <a:pt x="54" y="47"/>
                    </a:cubicBezTo>
                    <a:cubicBezTo>
                      <a:pt x="52" y="42"/>
                      <a:pt x="61" y="32"/>
                      <a:pt x="64" y="29"/>
                    </a:cubicBezTo>
                    <a:cubicBezTo>
                      <a:pt x="67" y="26"/>
                      <a:pt x="66" y="22"/>
                      <a:pt x="66" y="18"/>
                    </a:cubicBezTo>
                    <a:cubicBezTo>
                      <a:pt x="66" y="17"/>
                      <a:pt x="66" y="15"/>
                      <a:pt x="66" y="14"/>
                    </a:cubicBezTo>
                    <a:cubicBezTo>
                      <a:pt x="66" y="10"/>
                      <a:pt x="65" y="10"/>
                      <a:pt x="63" y="10"/>
                    </a:cubicBezTo>
                    <a:cubicBezTo>
                      <a:pt x="59" y="10"/>
                      <a:pt x="59" y="5"/>
                      <a:pt x="59" y="2"/>
                    </a:cubicBezTo>
                    <a:cubicBezTo>
                      <a:pt x="59" y="1"/>
                      <a:pt x="57" y="0"/>
                      <a:pt x="56" y="0"/>
                    </a:cubicBezTo>
                    <a:cubicBezTo>
                      <a:pt x="55" y="0"/>
                      <a:pt x="55" y="0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3" y="1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4"/>
                      <a:pt x="52" y="4"/>
                    </a:cubicBezTo>
                    <a:cubicBezTo>
                      <a:pt x="52" y="4"/>
                      <a:pt x="52" y="4"/>
                      <a:pt x="52" y="5"/>
                    </a:cubicBezTo>
                    <a:cubicBezTo>
                      <a:pt x="52" y="5"/>
                      <a:pt x="52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50" y="7"/>
                      <a:pt x="50" y="9"/>
                      <a:pt x="52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1" y="17"/>
                      <a:pt x="49" y="17"/>
                    </a:cubicBezTo>
                    <a:cubicBezTo>
                      <a:pt x="48" y="17"/>
                      <a:pt x="45" y="16"/>
                      <a:pt x="43" y="14"/>
                    </a:cubicBezTo>
                    <a:cubicBezTo>
                      <a:pt x="42" y="15"/>
                      <a:pt x="40" y="16"/>
                      <a:pt x="37" y="18"/>
                    </a:cubicBezTo>
                    <a:cubicBezTo>
                      <a:pt x="36" y="19"/>
                      <a:pt x="35" y="20"/>
                      <a:pt x="34" y="20"/>
                    </a:cubicBezTo>
                    <a:cubicBezTo>
                      <a:pt x="32" y="22"/>
                      <a:pt x="30" y="23"/>
                      <a:pt x="30" y="26"/>
                    </a:cubicBezTo>
                    <a:cubicBezTo>
                      <a:pt x="30" y="29"/>
                      <a:pt x="29" y="31"/>
                      <a:pt x="28" y="33"/>
                    </a:cubicBezTo>
                    <a:cubicBezTo>
                      <a:pt x="27" y="36"/>
                      <a:pt x="27" y="38"/>
                      <a:pt x="27" y="39"/>
                    </a:cubicBezTo>
                    <a:cubicBezTo>
                      <a:pt x="28" y="42"/>
                      <a:pt x="26" y="46"/>
                      <a:pt x="24" y="49"/>
                    </a:cubicBezTo>
                    <a:cubicBezTo>
                      <a:pt x="24" y="51"/>
                      <a:pt x="23" y="53"/>
                      <a:pt x="23" y="53"/>
                    </a:cubicBezTo>
                    <a:cubicBezTo>
                      <a:pt x="23" y="54"/>
                      <a:pt x="23" y="55"/>
                      <a:pt x="22" y="55"/>
                    </a:cubicBezTo>
                    <a:cubicBezTo>
                      <a:pt x="22" y="56"/>
                      <a:pt x="20" y="56"/>
                      <a:pt x="20" y="56"/>
                    </a:cubicBezTo>
                    <a:cubicBezTo>
                      <a:pt x="18" y="56"/>
                      <a:pt x="16" y="56"/>
                      <a:pt x="14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3" y="56"/>
                      <a:pt x="13" y="57"/>
                      <a:pt x="13" y="57"/>
                    </a:cubicBezTo>
                    <a:cubicBezTo>
                      <a:pt x="13" y="60"/>
                      <a:pt x="13" y="63"/>
                      <a:pt x="12" y="65"/>
                    </a:cubicBezTo>
                    <a:cubicBezTo>
                      <a:pt x="11" y="66"/>
                      <a:pt x="11" y="69"/>
                      <a:pt x="11" y="70"/>
                    </a:cubicBezTo>
                    <a:cubicBezTo>
                      <a:pt x="11" y="71"/>
                      <a:pt x="11" y="71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0" y="76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8"/>
                      <a:pt x="9" y="78"/>
                      <a:pt x="8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8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6" y="80"/>
                      <a:pt x="4" y="83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8"/>
                      <a:pt x="1" y="88"/>
                    </a:cubicBezTo>
                    <a:cubicBezTo>
                      <a:pt x="1" y="88"/>
                      <a:pt x="1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" y="92"/>
                      <a:pt x="6" y="96"/>
                      <a:pt x="9" y="97"/>
                    </a:cubicBezTo>
                    <a:cubicBezTo>
                      <a:pt x="15" y="99"/>
                      <a:pt x="19" y="108"/>
                      <a:pt x="23" y="121"/>
                    </a:cubicBezTo>
                    <a:cubicBezTo>
                      <a:pt x="25" y="129"/>
                      <a:pt x="24" y="137"/>
                      <a:pt x="21" y="141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1" y="143"/>
                      <a:pt x="22" y="143"/>
                      <a:pt x="23" y="143"/>
                    </a:cubicBezTo>
                    <a:cubicBezTo>
                      <a:pt x="24" y="144"/>
                      <a:pt x="24" y="144"/>
                      <a:pt x="25" y="144"/>
                    </a:cubicBezTo>
                    <a:cubicBezTo>
                      <a:pt x="29" y="146"/>
                      <a:pt x="32" y="146"/>
                      <a:pt x="34" y="144"/>
                    </a:cubicBezTo>
                    <a:cubicBezTo>
                      <a:pt x="35" y="142"/>
                      <a:pt x="36" y="141"/>
                      <a:pt x="38" y="139"/>
                    </a:cubicBezTo>
                    <a:cubicBezTo>
                      <a:pt x="40" y="137"/>
                      <a:pt x="42" y="135"/>
                      <a:pt x="43" y="133"/>
                    </a:cubicBezTo>
                    <a:cubicBezTo>
                      <a:pt x="43" y="131"/>
                      <a:pt x="45" y="130"/>
                      <a:pt x="46" y="130"/>
                    </a:cubicBezTo>
                    <a:cubicBezTo>
                      <a:pt x="47" y="130"/>
                      <a:pt x="49" y="132"/>
                      <a:pt x="50" y="134"/>
                    </a:cubicBezTo>
                    <a:cubicBezTo>
                      <a:pt x="51" y="135"/>
                      <a:pt x="51" y="136"/>
                      <a:pt x="52" y="137"/>
                    </a:cubicBezTo>
                    <a:cubicBezTo>
                      <a:pt x="55" y="139"/>
                      <a:pt x="57" y="144"/>
                      <a:pt x="57" y="150"/>
                    </a:cubicBezTo>
                    <a:cubicBezTo>
                      <a:pt x="57" y="153"/>
                      <a:pt x="57" y="153"/>
                      <a:pt x="57" y="153"/>
                    </a:cubicBezTo>
                    <a:cubicBezTo>
                      <a:pt x="58" y="158"/>
                      <a:pt x="59" y="170"/>
                      <a:pt x="62" y="173"/>
                    </a:cubicBezTo>
                    <a:cubicBezTo>
                      <a:pt x="68" y="179"/>
                      <a:pt x="69" y="190"/>
                      <a:pt x="67" y="193"/>
                    </a:cubicBezTo>
                    <a:cubicBezTo>
                      <a:pt x="67" y="195"/>
                      <a:pt x="67" y="197"/>
                      <a:pt x="68" y="199"/>
                    </a:cubicBezTo>
                    <a:cubicBezTo>
                      <a:pt x="68" y="200"/>
                      <a:pt x="69" y="202"/>
                      <a:pt x="69" y="204"/>
                    </a:cubicBezTo>
                    <a:cubicBezTo>
                      <a:pt x="70" y="202"/>
                      <a:pt x="70" y="200"/>
                      <a:pt x="71" y="198"/>
                    </a:cubicBezTo>
                    <a:cubicBezTo>
                      <a:pt x="71" y="198"/>
                      <a:pt x="71" y="198"/>
                      <a:pt x="71" y="197"/>
                    </a:cubicBezTo>
                    <a:cubicBezTo>
                      <a:pt x="72" y="197"/>
                      <a:pt x="72" y="196"/>
                      <a:pt x="72" y="195"/>
                    </a:cubicBezTo>
                    <a:cubicBezTo>
                      <a:pt x="72" y="194"/>
                      <a:pt x="73" y="194"/>
                      <a:pt x="73" y="194"/>
                    </a:cubicBezTo>
                    <a:cubicBezTo>
                      <a:pt x="73" y="193"/>
                      <a:pt x="73" y="192"/>
                      <a:pt x="74" y="190"/>
                    </a:cubicBezTo>
                    <a:cubicBezTo>
                      <a:pt x="74" y="189"/>
                      <a:pt x="73" y="188"/>
                      <a:pt x="72" y="187"/>
                    </a:cubicBezTo>
                    <a:cubicBezTo>
                      <a:pt x="71" y="186"/>
                      <a:pt x="70" y="184"/>
                      <a:pt x="70" y="182"/>
                    </a:cubicBezTo>
                    <a:cubicBezTo>
                      <a:pt x="70" y="179"/>
                      <a:pt x="70" y="173"/>
                      <a:pt x="66" y="170"/>
                    </a:cubicBezTo>
                    <a:cubicBezTo>
                      <a:pt x="63" y="167"/>
                      <a:pt x="61" y="162"/>
                      <a:pt x="61" y="159"/>
                    </a:cubicBezTo>
                    <a:cubicBezTo>
                      <a:pt x="61" y="157"/>
                      <a:pt x="61" y="156"/>
                      <a:pt x="62" y="155"/>
                    </a:cubicBezTo>
                    <a:cubicBezTo>
                      <a:pt x="63" y="154"/>
                      <a:pt x="63" y="152"/>
                      <a:pt x="63" y="150"/>
                    </a:cubicBezTo>
                    <a:cubicBezTo>
                      <a:pt x="63" y="149"/>
                      <a:pt x="63" y="148"/>
                      <a:pt x="64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5" y="146"/>
                      <a:pt x="65" y="146"/>
                      <a:pt x="65" y="145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3" y="143"/>
                      <a:pt x="63" y="141"/>
                      <a:pt x="63" y="139"/>
                    </a:cubicBezTo>
                    <a:cubicBezTo>
                      <a:pt x="63" y="138"/>
                      <a:pt x="63" y="137"/>
                      <a:pt x="63" y="137"/>
                    </a:cubicBezTo>
                    <a:cubicBezTo>
                      <a:pt x="60" y="136"/>
                      <a:pt x="53" y="128"/>
                      <a:pt x="53" y="125"/>
                    </a:cubicBezTo>
                    <a:cubicBezTo>
                      <a:pt x="53" y="123"/>
                      <a:pt x="54" y="115"/>
                      <a:pt x="55" y="108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3"/>
                      <a:pt x="61" y="102"/>
                      <a:pt x="64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2"/>
                      <a:pt x="70" y="101"/>
                      <a:pt x="70" y="100"/>
                    </a:cubicBezTo>
                    <a:cubicBezTo>
                      <a:pt x="72" y="98"/>
                      <a:pt x="75" y="97"/>
                      <a:pt x="77" y="96"/>
                    </a:cubicBezTo>
                    <a:cubicBezTo>
                      <a:pt x="79" y="95"/>
                      <a:pt x="80" y="95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lnTo>
                      <a:pt x="81" y="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6" name="Freeform 1125"/>
              <p:cNvSpPr>
                <a:spLocks/>
              </p:cNvSpPr>
              <p:nvPr/>
            </p:nvSpPr>
            <p:spPr bwMode="auto">
              <a:xfrm>
                <a:off x="4361" y="2067"/>
                <a:ext cx="73" cy="159"/>
              </a:xfrm>
              <a:custGeom>
                <a:avLst/>
                <a:gdLst>
                  <a:gd name="T0" fmla="*/ 1 w 77"/>
                  <a:gd name="T1" fmla="*/ 11 h 167"/>
                  <a:gd name="T2" fmla="*/ 2 w 77"/>
                  <a:gd name="T3" fmla="*/ 12 h 167"/>
                  <a:gd name="T4" fmla="*/ 3 w 77"/>
                  <a:gd name="T5" fmla="*/ 14 h 167"/>
                  <a:gd name="T6" fmla="*/ 8 w 77"/>
                  <a:gd name="T7" fmla="*/ 23 h 167"/>
                  <a:gd name="T8" fmla="*/ 9 w 77"/>
                  <a:gd name="T9" fmla="*/ 24 h 167"/>
                  <a:gd name="T10" fmla="*/ 9 w 77"/>
                  <a:gd name="T11" fmla="*/ 24 h 167"/>
                  <a:gd name="T12" fmla="*/ 10 w 77"/>
                  <a:gd name="T13" fmla="*/ 25 h 167"/>
                  <a:gd name="T14" fmla="*/ 14 w 77"/>
                  <a:gd name="T15" fmla="*/ 26 h 167"/>
                  <a:gd name="T16" fmla="*/ 20 w 77"/>
                  <a:gd name="T17" fmla="*/ 25 h 167"/>
                  <a:gd name="T18" fmla="*/ 27 w 77"/>
                  <a:gd name="T19" fmla="*/ 34 h 167"/>
                  <a:gd name="T20" fmla="*/ 23 w 77"/>
                  <a:gd name="T21" fmla="*/ 43 h 167"/>
                  <a:gd name="T22" fmla="*/ 26 w 77"/>
                  <a:gd name="T23" fmla="*/ 48 h 167"/>
                  <a:gd name="T24" fmla="*/ 35 w 77"/>
                  <a:gd name="T25" fmla="*/ 59 h 167"/>
                  <a:gd name="T26" fmla="*/ 42 w 77"/>
                  <a:gd name="T27" fmla="*/ 68 h 167"/>
                  <a:gd name="T28" fmla="*/ 53 w 77"/>
                  <a:gd name="T29" fmla="*/ 81 h 167"/>
                  <a:gd name="T30" fmla="*/ 59 w 77"/>
                  <a:gd name="T31" fmla="*/ 97 h 167"/>
                  <a:gd name="T32" fmla="*/ 59 w 77"/>
                  <a:gd name="T33" fmla="*/ 104 h 167"/>
                  <a:gd name="T34" fmla="*/ 59 w 77"/>
                  <a:gd name="T35" fmla="*/ 107 h 167"/>
                  <a:gd name="T36" fmla="*/ 60 w 77"/>
                  <a:gd name="T37" fmla="*/ 110 h 167"/>
                  <a:gd name="T38" fmla="*/ 62 w 77"/>
                  <a:gd name="T39" fmla="*/ 114 h 167"/>
                  <a:gd name="T40" fmla="*/ 54 w 77"/>
                  <a:gd name="T41" fmla="*/ 129 h 167"/>
                  <a:gd name="T42" fmla="*/ 46 w 77"/>
                  <a:gd name="T43" fmla="*/ 137 h 167"/>
                  <a:gd name="T44" fmla="*/ 42 w 77"/>
                  <a:gd name="T45" fmla="*/ 136 h 167"/>
                  <a:gd name="T46" fmla="*/ 43 w 77"/>
                  <a:gd name="T47" fmla="*/ 139 h 167"/>
                  <a:gd name="T48" fmla="*/ 41 w 77"/>
                  <a:gd name="T49" fmla="*/ 147 h 167"/>
                  <a:gd name="T50" fmla="*/ 32 w 77"/>
                  <a:gd name="T51" fmla="*/ 146 h 167"/>
                  <a:gd name="T52" fmla="*/ 31 w 77"/>
                  <a:gd name="T53" fmla="*/ 147 h 167"/>
                  <a:gd name="T54" fmla="*/ 30 w 77"/>
                  <a:gd name="T55" fmla="*/ 148 h 167"/>
                  <a:gd name="T56" fmla="*/ 29 w 77"/>
                  <a:gd name="T57" fmla="*/ 149 h 167"/>
                  <a:gd name="T58" fmla="*/ 26 w 77"/>
                  <a:gd name="T59" fmla="*/ 150 h 167"/>
                  <a:gd name="T60" fmla="*/ 29 w 77"/>
                  <a:gd name="T61" fmla="*/ 152 h 167"/>
                  <a:gd name="T62" fmla="*/ 29 w 77"/>
                  <a:gd name="T63" fmla="*/ 158 h 167"/>
                  <a:gd name="T64" fmla="*/ 29 w 77"/>
                  <a:gd name="T65" fmla="*/ 167 h 167"/>
                  <a:gd name="T66" fmla="*/ 40 w 77"/>
                  <a:gd name="T67" fmla="*/ 158 h 167"/>
                  <a:gd name="T68" fmla="*/ 40 w 77"/>
                  <a:gd name="T69" fmla="*/ 158 h 167"/>
                  <a:gd name="T70" fmla="*/ 44 w 77"/>
                  <a:gd name="T71" fmla="*/ 152 h 167"/>
                  <a:gd name="T72" fmla="*/ 49 w 77"/>
                  <a:gd name="T73" fmla="*/ 146 h 167"/>
                  <a:gd name="T74" fmla="*/ 53 w 77"/>
                  <a:gd name="T75" fmla="*/ 147 h 167"/>
                  <a:gd name="T76" fmla="*/ 67 w 77"/>
                  <a:gd name="T77" fmla="*/ 140 h 167"/>
                  <a:gd name="T78" fmla="*/ 75 w 77"/>
                  <a:gd name="T79" fmla="*/ 126 h 167"/>
                  <a:gd name="T80" fmla="*/ 73 w 77"/>
                  <a:gd name="T81" fmla="*/ 100 h 167"/>
                  <a:gd name="T82" fmla="*/ 64 w 77"/>
                  <a:gd name="T83" fmla="*/ 84 h 167"/>
                  <a:gd name="T84" fmla="*/ 45 w 77"/>
                  <a:gd name="T85" fmla="*/ 69 h 167"/>
                  <a:gd name="T86" fmla="*/ 40 w 77"/>
                  <a:gd name="T87" fmla="*/ 60 h 167"/>
                  <a:gd name="T88" fmla="*/ 42 w 77"/>
                  <a:gd name="T89" fmla="*/ 36 h 167"/>
                  <a:gd name="T90" fmla="*/ 46 w 77"/>
                  <a:gd name="T91" fmla="*/ 26 h 167"/>
                  <a:gd name="T92" fmla="*/ 57 w 77"/>
                  <a:gd name="T93" fmla="*/ 20 h 167"/>
                  <a:gd name="T94" fmla="*/ 56 w 77"/>
                  <a:gd name="T95" fmla="*/ 20 h 167"/>
                  <a:gd name="T96" fmla="*/ 54 w 77"/>
                  <a:gd name="T97" fmla="*/ 19 h 167"/>
                  <a:gd name="T98" fmla="*/ 52 w 77"/>
                  <a:gd name="T99" fmla="*/ 17 h 167"/>
                  <a:gd name="T100" fmla="*/ 50 w 77"/>
                  <a:gd name="T101" fmla="*/ 16 h 167"/>
                  <a:gd name="T102" fmla="*/ 48 w 77"/>
                  <a:gd name="T103" fmla="*/ 14 h 167"/>
                  <a:gd name="T104" fmla="*/ 46 w 77"/>
                  <a:gd name="T105" fmla="*/ 13 h 167"/>
                  <a:gd name="T106" fmla="*/ 45 w 77"/>
                  <a:gd name="T107" fmla="*/ 11 h 167"/>
                  <a:gd name="T108" fmla="*/ 45 w 77"/>
                  <a:gd name="T109" fmla="*/ 7 h 167"/>
                  <a:gd name="T110" fmla="*/ 46 w 77"/>
                  <a:gd name="T111" fmla="*/ 6 h 167"/>
                  <a:gd name="T112" fmla="*/ 33 w 77"/>
                  <a:gd name="T113" fmla="*/ 0 h 167"/>
                  <a:gd name="T114" fmla="*/ 27 w 77"/>
                  <a:gd name="T115" fmla="*/ 5 h 167"/>
                  <a:gd name="T116" fmla="*/ 22 w 77"/>
                  <a:gd name="T117" fmla="*/ 7 h 167"/>
                  <a:gd name="T118" fmla="*/ 11 w 77"/>
                  <a:gd name="T119" fmla="*/ 7 h 167"/>
                  <a:gd name="T120" fmla="*/ 6 w 77"/>
                  <a:gd name="T121" fmla="*/ 8 h 167"/>
                  <a:gd name="T122" fmla="*/ 1 w 77"/>
                  <a:gd name="T123" fmla="*/ 7 h 167"/>
                  <a:gd name="T124" fmla="*/ 0 w 77"/>
                  <a:gd name="T125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167">
                    <a:moveTo>
                      <a:pt x="0" y="10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4" y="16"/>
                      <a:pt x="5" y="17"/>
                    </a:cubicBezTo>
                    <a:cubicBezTo>
                      <a:pt x="6" y="18"/>
                      <a:pt x="8" y="20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6" y="25"/>
                      <a:pt x="18" y="25"/>
                      <a:pt x="20" y="25"/>
                    </a:cubicBezTo>
                    <a:cubicBezTo>
                      <a:pt x="23" y="25"/>
                      <a:pt x="25" y="27"/>
                      <a:pt x="25" y="30"/>
                    </a:cubicBezTo>
                    <a:cubicBezTo>
                      <a:pt x="26" y="32"/>
                      <a:pt x="26" y="33"/>
                      <a:pt x="27" y="34"/>
                    </a:cubicBezTo>
                    <a:cubicBezTo>
                      <a:pt x="28" y="35"/>
                      <a:pt x="29" y="36"/>
                      <a:pt x="29" y="39"/>
                    </a:cubicBezTo>
                    <a:cubicBezTo>
                      <a:pt x="29" y="42"/>
                      <a:pt x="26" y="43"/>
                      <a:pt x="23" y="43"/>
                    </a:cubicBezTo>
                    <a:cubicBezTo>
                      <a:pt x="22" y="43"/>
                      <a:pt x="21" y="44"/>
                      <a:pt x="20" y="44"/>
                    </a:cubicBezTo>
                    <a:cubicBezTo>
                      <a:pt x="21" y="45"/>
                      <a:pt x="24" y="47"/>
                      <a:pt x="26" y="48"/>
                    </a:cubicBezTo>
                    <a:cubicBezTo>
                      <a:pt x="30" y="50"/>
                      <a:pt x="33" y="52"/>
                      <a:pt x="33" y="54"/>
                    </a:cubicBezTo>
                    <a:cubicBezTo>
                      <a:pt x="33" y="55"/>
                      <a:pt x="34" y="57"/>
                      <a:pt x="35" y="59"/>
                    </a:cubicBezTo>
                    <a:cubicBezTo>
                      <a:pt x="36" y="60"/>
                      <a:pt x="37" y="62"/>
                      <a:pt x="38" y="64"/>
                    </a:cubicBezTo>
                    <a:cubicBezTo>
                      <a:pt x="39" y="65"/>
                      <a:pt x="40" y="67"/>
                      <a:pt x="42" y="68"/>
                    </a:cubicBezTo>
                    <a:cubicBezTo>
                      <a:pt x="44" y="71"/>
                      <a:pt x="47" y="73"/>
                      <a:pt x="47" y="76"/>
                    </a:cubicBezTo>
                    <a:cubicBezTo>
                      <a:pt x="48" y="78"/>
                      <a:pt x="51" y="80"/>
                      <a:pt x="53" y="81"/>
                    </a:cubicBezTo>
                    <a:cubicBezTo>
                      <a:pt x="54" y="82"/>
                      <a:pt x="55" y="83"/>
                      <a:pt x="56" y="84"/>
                    </a:cubicBezTo>
                    <a:cubicBezTo>
                      <a:pt x="59" y="87"/>
                      <a:pt x="60" y="93"/>
                      <a:pt x="59" y="97"/>
                    </a:cubicBezTo>
                    <a:cubicBezTo>
                      <a:pt x="59" y="98"/>
                      <a:pt x="59" y="99"/>
                      <a:pt x="59" y="101"/>
                    </a:cubicBezTo>
                    <a:cubicBezTo>
                      <a:pt x="59" y="102"/>
                      <a:pt x="59" y="103"/>
                      <a:pt x="59" y="104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9" y="105"/>
                      <a:pt x="59" y="106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2"/>
                      <a:pt x="62" y="113"/>
                      <a:pt x="62" y="114"/>
                    </a:cubicBezTo>
                    <a:cubicBezTo>
                      <a:pt x="66" y="120"/>
                      <a:pt x="61" y="124"/>
                      <a:pt x="57" y="127"/>
                    </a:cubicBezTo>
                    <a:cubicBezTo>
                      <a:pt x="56" y="127"/>
                      <a:pt x="55" y="128"/>
                      <a:pt x="54" y="129"/>
                    </a:cubicBezTo>
                    <a:cubicBezTo>
                      <a:pt x="54" y="130"/>
                      <a:pt x="53" y="131"/>
                      <a:pt x="53" y="132"/>
                    </a:cubicBezTo>
                    <a:cubicBezTo>
                      <a:pt x="52" y="134"/>
                      <a:pt x="51" y="137"/>
                      <a:pt x="46" y="137"/>
                    </a:cubicBezTo>
                    <a:cubicBezTo>
                      <a:pt x="45" y="137"/>
                      <a:pt x="44" y="137"/>
                      <a:pt x="42" y="136"/>
                    </a:cubicBezTo>
                    <a:cubicBezTo>
                      <a:pt x="42" y="136"/>
                      <a:pt x="42" y="136"/>
                      <a:pt x="42" y="136"/>
                    </a:cubicBezTo>
                    <a:cubicBezTo>
                      <a:pt x="42" y="137"/>
                      <a:pt x="42" y="138"/>
                      <a:pt x="43" y="138"/>
                    </a:cubicBezTo>
                    <a:cubicBezTo>
                      <a:pt x="43" y="138"/>
                      <a:pt x="43" y="139"/>
                      <a:pt x="43" y="139"/>
                    </a:cubicBezTo>
                    <a:cubicBezTo>
                      <a:pt x="44" y="141"/>
                      <a:pt x="45" y="143"/>
                      <a:pt x="44" y="145"/>
                    </a:cubicBezTo>
                    <a:cubicBezTo>
                      <a:pt x="44" y="146"/>
                      <a:pt x="43" y="147"/>
                      <a:pt x="41" y="147"/>
                    </a:cubicBezTo>
                    <a:cubicBezTo>
                      <a:pt x="39" y="147"/>
                      <a:pt x="37" y="147"/>
                      <a:pt x="35" y="146"/>
                    </a:cubicBezTo>
                    <a:cubicBezTo>
                      <a:pt x="34" y="146"/>
                      <a:pt x="33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1" y="146"/>
                      <a:pt x="31" y="147"/>
                      <a:pt x="31" y="147"/>
                    </a:cubicBezTo>
                    <a:cubicBezTo>
                      <a:pt x="31" y="147"/>
                      <a:pt x="31" y="147"/>
                      <a:pt x="30" y="148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30" y="148"/>
                      <a:pt x="29" y="148"/>
                      <a:pt x="29" y="149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49"/>
                      <a:pt x="27" y="150"/>
                      <a:pt x="27" y="150"/>
                    </a:cubicBezTo>
                    <a:cubicBezTo>
                      <a:pt x="27" y="150"/>
                      <a:pt x="26" y="150"/>
                      <a:pt x="26" y="150"/>
                    </a:cubicBezTo>
                    <a:cubicBezTo>
                      <a:pt x="27" y="151"/>
                      <a:pt x="27" y="151"/>
                      <a:pt x="28" y="151"/>
                    </a:cubicBezTo>
                    <a:cubicBezTo>
                      <a:pt x="29" y="152"/>
                      <a:pt x="29" y="152"/>
                      <a:pt x="29" y="152"/>
                    </a:cubicBezTo>
                    <a:cubicBezTo>
                      <a:pt x="30" y="153"/>
                      <a:pt x="30" y="153"/>
                      <a:pt x="31" y="154"/>
                    </a:cubicBezTo>
                    <a:cubicBezTo>
                      <a:pt x="31" y="156"/>
                      <a:pt x="30" y="157"/>
                      <a:pt x="29" y="158"/>
                    </a:cubicBezTo>
                    <a:cubicBezTo>
                      <a:pt x="28" y="160"/>
                      <a:pt x="27" y="161"/>
                      <a:pt x="27" y="163"/>
                    </a:cubicBezTo>
                    <a:cubicBezTo>
                      <a:pt x="27" y="166"/>
                      <a:pt x="28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30" y="164"/>
                      <a:pt x="37" y="159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4"/>
                      <a:pt x="42" y="154"/>
                      <a:pt x="43" y="154"/>
                    </a:cubicBezTo>
                    <a:cubicBezTo>
                      <a:pt x="43" y="154"/>
                      <a:pt x="43" y="153"/>
                      <a:pt x="44" y="152"/>
                    </a:cubicBezTo>
                    <a:cubicBezTo>
                      <a:pt x="44" y="151"/>
                      <a:pt x="44" y="150"/>
                      <a:pt x="44" y="149"/>
                    </a:cubicBezTo>
                    <a:cubicBezTo>
                      <a:pt x="46" y="147"/>
                      <a:pt x="48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7"/>
                      <a:pt x="53" y="147"/>
                    </a:cubicBezTo>
                    <a:cubicBezTo>
                      <a:pt x="53" y="147"/>
                      <a:pt x="53" y="147"/>
                      <a:pt x="53" y="147"/>
                    </a:cubicBezTo>
                    <a:cubicBezTo>
                      <a:pt x="57" y="147"/>
                      <a:pt x="62" y="143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73" y="136"/>
                      <a:pt x="73" y="136"/>
                      <a:pt x="75" y="126"/>
                    </a:cubicBezTo>
                    <a:cubicBezTo>
                      <a:pt x="77" y="119"/>
                      <a:pt x="75" y="110"/>
                      <a:pt x="74" y="105"/>
                    </a:cubicBezTo>
                    <a:cubicBezTo>
                      <a:pt x="73" y="103"/>
                      <a:pt x="73" y="101"/>
                      <a:pt x="73" y="100"/>
                    </a:cubicBezTo>
                    <a:cubicBezTo>
                      <a:pt x="73" y="98"/>
                      <a:pt x="66" y="85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2" y="84"/>
                      <a:pt x="57" y="81"/>
                      <a:pt x="47" y="70"/>
                    </a:cubicBezTo>
                    <a:cubicBezTo>
                      <a:pt x="46" y="70"/>
                      <a:pt x="45" y="69"/>
                      <a:pt x="45" y="69"/>
                    </a:cubicBezTo>
                    <a:cubicBezTo>
                      <a:pt x="43" y="67"/>
                      <a:pt x="43" y="66"/>
                      <a:pt x="42" y="64"/>
                    </a:cubicBezTo>
                    <a:cubicBezTo>
                      <a:pt x="42" y="63"/>
                      <a:pt x="41" y="61"/>
                      <a:pt x="40" y="60"/>
                    </a:cubicBezTo>
                    <a:cubicBezTo>
                      <a:pt x="36" y="56"/>
                      <a:pt x="35" y="49"/>
                      <a:pt x="36" y="43"/>
                    </a:cubicBezTo>
                    <a:cubicBezTo>
                      <a:pt x="37" y="39"/>
                      <a:pt x="39" y="37"/>
                      <a:pt x="42" y="36"/>
                    </a:cubicBezTo>
                    <a:cubicBezTo>
                      <a:pt x="43" y="35"/>
                      <a:pt x="44" y="34"/>
                      <a:pt x="44" y="33"/>
                    </a:cubicBezTo>
                    <a:cubicBezTo>
                      <a:pt x="44" y="30"/>
                      <a:pt x="45" y="28"/>
                      <a:pt x="46" y="26"/>
                    </a:cubicBezTo>
                    <a:cubicBezTo>
                      <a:pt x="47" y="25"/>
                      <a:pt x="48" y="25"/>
                      <a:pt x="50" y="25"/>
                    </a:cubicBezTo>
                    <a:cubicBezTo>
                      <a:pt x="53" y="24"/>
                      <a:pt x="56" y="22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6" y="20"/>
                      <a:pt x="56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5" y="19"/>
                      <a:pt x="55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1" y="17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5"/>
                      <a:pt x="48" y="15"/>
                      <a:pt x="48" y="14"/>
                    </a:cubicBezTo>
                    <a:cubicBezTo>
                      <a:pt x="48" y="14"/>
                      <a:pt x="48" y="14"/>
                      <a:pt x="47" y="14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2"/>
                      <a:pt x="45" y="11"/>
                      <a:pt x="45" y="11"/>
                    </a:cubicBezTo>
                    <a:cubicBezTo>
                      <a:pt x="45" y="11"/>
                      <a:pt x="45" y="10"/>
                      <a:pt x="45" y="10"/>
                    </a:cubicBezTo>
                    <a:cubicBezTo>
                      <a:pt x="45" y="9"/>
                      <a:pt x="45" y="8"/>
                      <a:pt x="45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5" y="5"/>
                      <a:pt x="43" y="5"/>
                    </a:cubicBezTo>
                    <a:cubicBezTo>
                      <a:pt x="37" y="4"/>
                      <a:pt x="35" y="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28" y="3"/>
                      <a:pt x="27" y="5"/>
                    </a:cubicBezTo>
                    <a:cubicBezTo>
                      <a:pt x="26" y="6"/>
                      <a:pt x="25" y="7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1" y="6"/>
                      <a:pt x="20" y="6"/>
                      <a:pt x="19" y="7"/>
                    </a:cubicBezTo>
                    <a:cubicBezTo>
                      <a:pt x="16" y="8"/>
                      <a:pt x="13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8"/>
                      <a:pt x="8" y="8"/>
                      <a:pt x="6" y="8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7" name="Freeform 1126"/>
              <p:cNvSpPr>
                <a:spLocks/>
              </p:cNvSpPr>
              <p:nvPr/>
            </p:nvSpPr>
            <p:spPr bwMode="auto">
              <a:xfrm>
                <a:off x="4340" y="2077"/>
                <a:ext cx="73" cy="91"/>
              </a:xfrm>
              <a:custGeom>
                <a:avLst/>
                <a:gdLst>
                  <a:gd name="T0" fmla="*/ 16 w 77"/>
                  <a:gd name="T1" fmla="*/ 0 h 95"/>
                  <a:gd name="T2" fmla="*/ 14 w 77"/>
                  <a:gd name="T3" fmla="*/ 0 h 95"/>
                  <a:gd name="T4" fmla="*/ 14 w 77"/>
                  <a:gd name="T5" fmla="*/ 2 h 95"/>
                  <a:gd name="T6" fmla="*/ 11 w 77"/>
                  <a:gd name="T7" fmla="*/ 14 h 95"/>
                  <a:gd name="T8" fmla="*/ 6 w 77"/>
                  <a:gd name="T9" fmla="*/ 10 h 95"/>
                  <a:gd name="T10" fmla="*/ 5 w 77"/>
                  <a:gd name="T11" fmla="*/ 12 h 95"/>
                  <a:gd name="T12" fmla="*/ 4 w 77"/>
                  <a:gd name="T13" fmla="*/ 14 h 95"/>
                  <a:gd name="T14" fmla="*/ 3 w 77"/>
                  <a:gd name="T15" fmla="*/ 15 h 95"/>
                  <a:gd name="T16" fmla="*/ 2 w 77"/>
                  <a:gd name="T17" fmla="*/ 18 h 95"/>
                  <a:gd name="T18" fmla="*/ 2 w 77"/>
                  <a:gd name="T19" fmla="*/ 19 h 95"/>
                  <a:gd name="T20" fmla="*/ 1 w 77"/>
                  <a:gd name="T21" fmla="*/ 20 h 95"/>
                  <a:gd name="T22" fmla="*/ 0 w 77"/>
                  <a:gd name="T23" fmla="*/ 20 h 95"/>
                  <a:gd name="T24" fmla="*/ 0 w 77"/>
                  <a:gd name="T25" fmla="*/ 20 h 95"/>
                  <a:gd name="T26" fmla="*/ 1 w 77"/>
                  <a:gd name="T27" fmla="*/ 25 h 95"/>
                  <a:gd name="T28" fmla="*/ 3 w 77"/>
                  <a:gd name="T29" fmla="*/ 30 h 95"/>
                  <a:gd name="T30" fmla="*/ 6 w 77"/>
                  <a:gd name="T31" fmla="*/ 30 h 95"/>
                  <a:gd name="T32" fmla="*/ 7 w 77"/>
                  <a:gd name="T33" fmla="*/ 30 h 95"/>
                  <a:gd name="T34" fmla="*/ 8 w 77"/>
                  <a:gd name="T35" fmla="*/ 31 h 95"/>
                  <a:gd name="T36" fmla="*/ 9 w 77"/>
                  <a:gd name="T37" fmla="*/ 41 h 95"/>
                  <a:gd name="T38" fmla="*/ 8 w 77"/>
                  <a:gd name="T39" fmla="*/ 47 h 95"/>
                  <a:gd name="T40" fmla="*/ 5 w 77"/>
                  <a:gd name="T41" fmla="*/ 53 h 95"/>
                  <a:gd name="T42" fmla="*/ 5 w 77"/>
                  <a:gd name="T43" fmla="*/ 54 h 95"/>
                  <a:gd name="T44" fmla="*/ 12 w 77"/>
                  <a:gd name="T45" fmla="*/ 49 h 95"/>
                  <a:gd name="T46" fmla="*/ 24 w 77"/>
                  <a:gd name="T47" fmla="*/ 49 h 95"/>
                  <a:gd name="T48" fmla="*/ 34 w 77"/>
                  <a:gd name="T49" fmla="*/ 44 h 95"/>
                  <a:gd name="T50" fmla="*/ 41 w 77"/>
                  <a:gd name="T51" fmla="*/ 46 h 95"/>
                  <a:gd name="T52" fmla="*/ 49 w 77"/>
                  <a:gd name="T53" fmla="*/ 54 h 95"/>
                  <a:gd name="T54" fmla="*/ 49 w 77"/>
                  <a:gd name="T55" fmla="*/ 67 h 95"/>
                  <a:gd name="T56" fmla="*/ 58 w 77"/>
                  <a:gd name="T57" fmla="*/ 85 h 95"/>
                  <a:gd name="T58" fmla="*/ 59 w 77"/>
                  <a:gd name="T59" fmla="*/ 87 h 95"/>
                  <a:gd name="T60" fmla="*/ 59 w 77"/>
                  <a:gd name="T61" fmla="*/ 89 h 95"/>
                  <a:gd name="T62" fmla="*/ 59 w 77"/>
                  <a:gd name="T63" fmla="*/ 91 h 95"/>
                  <a:gd name="T64" fmla="*/ 58 w 77"/>
                  <a:gd name="T65" fmla="*/ 93 h 95"/>
                  <a:gd name="T66" fmla="*/ 58 w 77"/>
                  <a:gd name="T67" fmla="*/ 93 h 95"/>
                  <a:gd name="T68" fmla="*/ 61 w 77"/>
                  <a:gd name="T69" fmla="*/ 94 h 95"/>
                  <a:gd name="T70" fmla="*/ 71 w 77"/>
                  <a:gd name="T71" fmla="*/ 90 h 95"/>
                  <a:gd name="T72" fmla="*/ 74 w 77"/>
                  <a:gd name="T73" fmla="*/ 90 h 95"/>
                  <a:gd name="T74" fmla="*/ 75 w 77"/>
                  <a:gd name="T75" fmla="*/ 90 h 95"/>
                  <a:gd name="T76" fmla="*/ 76 w 77"/>
                  <a:gd name="T77" fmla="*/ 89 h 95"/>
                  <a:gd name="T78" fmla="*/ 77 w 77"/>
                  <a:gd name="T79" fmla="*/ 89 h 95"/>
                  <a:gd name="T80" fmla="*/ 77 w 77"/>
                  <a:gd name="T81" fmla="*/ 87 h 95"/>
                  <a:gd name="T82" fmla="*/ 77 w 77"/>
                  <a:gd name="T83" fmla="*/ 85 h 95"/>
                  <a:gd name="T84" fmla="*/ 77 w 77"/>
                  <a:gd name="T85" fmla="*/ 82 h 95"/>
                  <a:gd name="T86" fmla="*/ 75 w 77"/>
                  <a:gd name="T87" fmla="*/ 76 h 95"/>
                  <a:gd name="T88" fmla="*/ 66 w 77"/>
                  <a:gd name="T89" fmla="*/ 66 h 95"/>
                  <a:gd name="T90" fmla="*/ 56 w 77"/>
                  <a:gd name="T91" fmla="*/ 54 h 95"/>
                  <a:gd name="T92" fmla="*/ 51 w 77"/>
                  <a:gd name="T93" fmla="*/ 43 h 95"/>
                  <a:gd name="T94" fmla="*/ 39 w 77"/>
                  <a:gd name="T95" fmla="*/ 32 h 95"/>
                  <a:gd name="T96" fmla="*/ 47 w 77"/>
                  <a:gd name="T97" fmla="*/ 28 h 95"/>
                  <a:gd name="T98" fmla="*/ 43 w 77"/>
                  <a:gd name="T99" fmla="*/ 19 h 95"/>
                  <a:gd name="T100" fmla="*/ 39 w 77"/>
                  <a:gd name="T101" fmla="*/ 19 h 95"/>
                  <a:gd name="T102" fmla="*/ 37 w 77"/>
                  <a:gd name="T103" fmla="*/ 19 h 95"/>
                  <a:gd name="T104" fmla="*/ 32 w 77"/>
                  <a:gd name="T105" fmla="*/ 19 h 95"/>
                  <a:gd name="T106" fmla="*/ 30 w 77"/>
                  <a:gd name="T107" fmla="*/ 17 h 95"/>
                  <a:gd name="T108" fmla="*/ 30 w 77"/>
                  <a:gd name="T109" fmla="*/ 17 h 95"/>
                  <a:gd name="T110" fmla="*/ 28 w 77"/>
                  <a:gd name="T111" fmla="*/ 16 h 95"/>
                  <a:gd name="T112" fmla="*/ 27 w 77"/>
                  <a:gd name="T113" fmla="*/ 14 h 95"/>
                  <a:gd name="T114" fmla="*/ 26 w 77"/>
                  <a:gd name="T115" fmla="*/ 12 h 95"/>
                  <a:gd name="T116" fmla="*/ 21 w 77"/>
                  <a:gd name="T117" fmla="*/ 3 h 95"/>
                  <a:gd name="T118" fmla="*/ 20 w 77"/>
                  <a:gd name="T119" fmla="*/ 2 h 95"/>
                  <a:gd name="T120" fmla="*/ 19 w 77"/>
                  <a:gd name="T121" fmla="*/ 1 h 95"/>
                  <a:gd name="T122" fmla="*/ 18 w 77"/>
                  <a:gd name="T123" fmla="*/ 0 h 95"/>
                  <a:gd name="T124" fmla="*/ 18 w 77"/>
                  <a:gd name="T12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9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4"/>
                      <a:pt x="17" y="9"/>
                      <a:pt x="15" y="12"/>
                    </a:cubicBezTo>
                    <a:cubicBezTo>
                      <a:pt x="15" y="14"/>
                      <a:pt x="13" y="15"/>
                      <a:pt x="11" y="14"/>
                    </a:cubicBezTo>
                    <a:cubicBezTo>
                      <a:pt x="9" y="14"/>
                      <a:pt x="7" y="12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2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9" y="42"/>
                      <a:pt x="8" y="44"/>
                      <a:pt x="8" y="45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9"/>
                      <a:pt x="7" y="50"/>
                      <a:pt x="6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9" y="51"/>
                      <a:pt x="10" y="50"/>
                    </a:cubicBezTo>
                    <a:cubicBezTo>
                      <a:pt x="11" y="50"/>
                      <a:pt x="12" y="49"/>
                      <a:pt x="12" y="49"/>
                    </a:cubicBezTo>
                    <a:cubicBezTo>
                      <a:pt x="17" y="45"/>
                      <a:pt x="21" y="46"/>
                      <a:pt x="23" y="49"/>
                    </a:cubicBezTo>
                    <a:cubicBezTo>
                      <a:pt x="23" y="49"/>
                      <a:pt x="23" y="49"/>
                      <a:pt x="24" y="49"/>
                    </a:cubicBezTo>
                    <a:cubicBezTo>
                      <a:pt x="25" y="49"/>
                      <a:pt x="27" y="48"/>
                      <a:pt x="27" y="47"/>
                    </a:cubicBezTo>
                    <a:cubicBezTo>
                      <a:pt x="28" y="45"/>
                      <a:pt x="31" y="44"/>
                      <a:pt x="34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8" y="44"/>
                      <a:pt x="40" y="45"/>
                      <a:pt x="41" y="46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4" y="50"/>
                      <a:pt x="46" y="52"/>
                      <a:pt x="49" y="54"/>
                    </a:cubicBezTo>
                    <a:cubicBezTo>
                      <a:pt x="52" y="56"/>
                      <a:pt x="51" y="60"/>
                      <a:pt x="50" y="63"/>
                    </a:cubicBezTo>
                    <a:cubicBezTo>
                      <a:pt x="50" y="64"/>
                      <a:pt x="49" y="66"/>
                      <a:pt x="49" y="67"/>
                    </a:cubicBezTo>
                    <a:cubicBezTo>
                      <a:pt x="53" y="69"/>
                      <a:pt x="59" y="75"/>
                      <a:pt x="58" y="81"/>
                    </a:cubicBezTo>
                    <a:cubicBezTo>
                      <a:pt x="58" y="83"/>
                      <a:pt x="58" y="84"/>
                      <a:pt x="58" y="85"/>
                    </a:cubicBezTo>
                    <a:cubicBezTo>
                      <a:pt x="59" y="86"/>
                      <a:pt x="59" y="86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8"/>
                      <a:pt x="59" y="88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90"/>
                      <a:pt x="59" y="90"/>
                      <a:pt x="59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8" y="92"/>
                      <a:pt x="58" y="92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4"/>
                      <a:pt x="60" y="94"/>
                      <a:pt x="61" y="95"/>
                    </a:cubicBezTo>
                    <a:cubicBezTo>
                      <a:pt x="61" y="95"/>
                      <a:pt x="61" y="94"/>
                      <a:pt x="61" y="94"/>
                    </a:cubicBezTo>
                    <a:cubicBezTo>
                      <a:pt x="61" y="91"/>
                      <a:pt x="63" y="89"/>
                      <a:pt x="67" y="89"/>
                    </a:cubicBezTo>
                    <a:cubicBezTo>
                      <a:pt x="68" y="89"/>
                      <a:pt x="70" y="89"/>
                      <a:pt x="71" y="90"/>
                    </a:cubicBezTo>
                    <a:cubicBezTo>
                      <a:pt x="72" y="90"/>
                      <a:pt x="72" y="90"/>
                      <a:pt x="73" y="90"/>
                    </a:cubicBezTo>
                    <a:cubicBezTo>
                      <a:pt x="73" y="90"/>
                      <a:pt x="73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5" y="90"/>
                      <a:pt x="76" y="90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7" y="89"/>
                      <a:pt x="77" y="89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7" y="88"/>
                      <a:pt x="77" y="88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6"/>
                      <a:pt x="77" y="86"/>
                      <a:pt x="77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7" y="84"/>
                      <a:pt x="77" y="83"/>
                      <a:pt x="77" y="82"/>
                    </a:cubicBezTo>
                    <a:cubicBezTo>
                      <a:pt x="77" y="80"/>
                      <a:pt x="77" y="78"/>
                      <a:pt x="76" y="77"/>
                    </a:cubicBezTo>
                    <a:cubicBezTo>
                      <a:pt x="76" y="76"/>
                      <a:pt x="76" y="76"/>
                      <a:pt x="75" y="76"/>
                    </a:cubicBezTo>
                    <a:cubicBezTo>
                      <a:pt x="75" y="75"/>
                      <a:pt x="74" y="74"/>
                      <a:pt x="73" y="74"/>
                    </a:cubicBezTo>
                    <a:cubicBezTo>
                      <a:pt x="70" y="72"/>
                      <a:pt x="67" y="70"/>
                      <a:pt x="66" y="66"/>
                    </a:cubicBezTo>
                    <a:cubicBezTo>
                      <a:pt x="65" y="64"/>
                      <a:pt x="63" y="62"/>
                      <a:pt x="61" y="60"/>
                    </a:cubicBezTo>
                    <a:cubicBezTo>
                      <a:pt x="59" y="58"/>
                      <a:pt x="57" y="56"/>
                      <a:pt x="56" y="54"/>
                    </a:cubicBezTo>
                    <a:cubicBezTo>
                      <a:pt x="56" y="53"/>
                      <a:pt x="55" y="51"/>
                      <a:pt x="54" y="50"/>
                    </a:cubicBezTo>
                    <a:cubicBezTo>
                      <a:pt x="52" y="48"/>
                      <a:pt x="51" y="46"/>
                      <a:pt x="51" y="43"/>
                    </a:cubicBezTo>
                    <a:cubicBezTo>
                      <a:pt x="50" y="43"/>
                      <a:pt x="48" y="42"/>
                      <a:pt x="46" y="41"/>
                    </a:cubicBezTo>
                    <a:cubicBezTo>
                      <a:pt x="42" y="38"/>
                      <a:pt x="37" y="36"/>
                      <a:pt x="39" y="32"/>
                    </a:cubicBezTo>
                    <a:cubicBezTo>
                      <a:pt x="40" y="29"/>
                      <a:pt x="43" y="29"/>
                      <a:pt x="45" y="28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4"/>
                      <a:pt x="44" y="22"/>
                      <a:pt x="43" y="19"/>
                    </a:cubicBezTo>
                    <a:cubicBezTo>
                      <a:pt x="43" y="18"/>
                      <a:pt x="43" y="18"/>
                      <a:pt x="42" y="18"/>
                    </a:cubicBezTo>
                    <a:cubicBezTo>
                      <a:pt x="41" y="18"/>
                      <a:pt x="39" y="18"/>
                      <a:pt x="39" y="19"/>
                    </a:cubicBezTo>
                    <a:cubicBezTo>
                      <a:pt x="38" y="19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5" y="19"/>
                      <a:pt x="34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8"/>
                      <a:pt x="31" y="18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1"/>
                      <a:pt x="25" y="10"/>
                      <a:pt x="24" y="9"/>
                    </a:cubicBezTo>
                    <a:cubicBezTo>
                      <a:pt x="22" y="7"/>
                      <a:pt x="21" y="6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8" name="Freeform 1127"/>
              <p:cNvSpPr>
                <a:spLocks/>
              </p:cNvSpPr>
              <p:nvPr/>
            </p:nvSpPr>
            <p:spPr bwMode="auto">
              <a:xfrm>
                <a:off x="4310" y="2098"/>
                <a:ext cx="82" cy="159"/>
              </a:xfrm>
              <a:custGeom>
                <a:avLst/>
                <a:gdLst>
                  <a:gd name="T0" fmla="*/ 86 w 86"/>
                  <a:gd name="T1" fmla="*/ 67 h 166"/>
                  <a:gd name="T2" fmla="*/ 86 w 86"/>
                  <a:gd name="T3" fmla="*/ 66 h 166"/>
                  <a:gd name="T4" fmla="*/ 85 w 86"/>
                  <a:gd name="T5" fmla="*/ 59 h 166"/>
                  <a:gd name="T6" fmla="*/ 77 w 86"/>
                  <a:gd name="T7" fmla="*/ 40 h 166"/>
                  <a:gd name="T8" fmla="*/ 70 w 86"/>
                  <a:gd name="T9" fmla="*/ 28 h 166"/>
                  <a:gd name="T10" fmla="*/ 65 w 86"/>
                  <a:gd name="T11" fmla="*/ 26 h 166"/>
                  <a:gd name="T12" fmla="*/ 55 w 86"/>
                  <a:gd name="T13" fmla="*/ 31 h 166"/>
                  <a:gd name="T14" fmla="*/ 49 w 86"/>
                  <a:gd name="T15" fmla="*/ 28 h 166"/>
                  <a:gd name="T16" fmla="*/ 44 w 86"/>
                  <a:gd name="T17" fmla="*/ 31 h 166"/>
                  <a:gd name="T18" fmla="*/ 32 w 86"/>
                  <a:gd name="T19" fmla="*/ 33 h 166"/>
                  <a:gd name="T20" fmla="*/ 34 w 86"/>
                  <a:gd name="T21" fmla="*/ 27 h 166"/>
                  <a:gd name="T22" fmla="*/ 35 w 86"/>
                  <a:gd name="T23" fmla="*/ 23 h 166"/>
                  <a:gd name="T24" fmla="*/ 36 w 86"/>
                  <a:gd name="T25" fmla="*/ 12 h 166"/>
                  <a:gd name="T26" fmla="*/ 34 w 86"/>
                  <a:gd name="T27" fmla="*/ 11 h 166"/>
                  <a:gd name="T28" fmla="*/ 28 w 86"/>
                  <a:gd name="T29" fmla="*/ 3 h 166"/>
                  <a:gd name="T30" fmla="*/ 28 w 86"/>
                  <a:gd name="T31" fmla="*/ 1 h 166"/>
                  <a:gd name="T32" fmla="*/ 27 w 86"/>
                  <a:gd name="T33" fmla="*/ 0 h 166"/>
                  <a:gd name="T34" fmla="*/ 26 w 86"/>
                  <a:gd name="T35" fmla="*/ 1 h 166"/>
                  <a:gd name="T36" fmla="*/ 25 w 86"/>
                  <a:gd name="T37" fmla="*/ 2 h 166"/>
                  <a:gd name="T38" fmla="*/ 24 w 86"/>
                  <a:gd name="T39" fmla="*/ 3 h 166"/>
                  <a:gd name="T40" fmla="*/ 17 w 86"/>
                  <a:gd name="T41" fmla="*/ 6 h 166"/>
                  <a:gd name="T42" fmla="*/ 7 w 86"/>
                  <a:gd name="T43" fmla="*/ 10 h 166"/>
                  <a:gd name="T44" fmla="*/ 2 w 86"/>
                  <a:gd name="T45" fmla="*/ 12 h 166"/>
                  <a:gd name="T46" fmla="*/ 7 w 86"/>
                  <a:gd name="T47" fmla="*/ 38 h 166"/>
                  <a:gd name="T48" fmla="*/ 10 w 86"/>
                  <a:gd name="T49" fmla="*/ 45 h 166"/>
                  <a:gd name="T50" fmla="*/ 10 w 86"/>
                  <a:gd name="T51" fmla="*/ 54 h 166"/>
                  <a:gd name="T52" fmla="*/ 8 w 86"/>
                  <a:gd name="T53" fmla="*/ 62 h 166"/>
                  <a:gd name="T54" fmla="*/ 12 w 86"/>
                  <a:gd name="T55" fmla="*/ 71 h 166"/>
                  <a:gd name="T56" fmla="*/ 18 w 86"/>
                  <a:gd name="T57" fmla="*/ 89 h 166"/>
                  <a:gd name="T58" fmla="*/ 21 w 86"/>
                  <a:gd name="T59" fmla="*/ 95 h 166"/>
                  <a:gd name="T60" fmla="*/ 20 w 86"/>
                  <a:gd name="T61" fmla="*/ 98 h 166"/>
                  <a:gd name="T62" fmla="*/ 19 w 86"/>
                  <a:gd name="T63" fmla="*/ 101 h 166"/>
                  <a:gd name="T64" fmla="*/ 18 w 86"/>
                  <a:gd name="T65" fmla="*/ 104 h 166"/>
                  <a:gd name="T66" fmla="*/ 17 w 86"/>
                  <a:gd name="T67" fmla="*/ 107 h 166"/>
                  <a:gd name="T68" fmla="*/ 14 w 86"/>
                  <a:gd name="T69" fmla="*/ 112 h 166"/>
                  <a:gd name="T70" fmla="*/ 12 w 86"/>
                  <a:gd name="T71" fmla="*/ 114 h 166"/>
                  <a:gd name="T72" fmla="*/ 11 w 86"/>
                  <a:gd name="T73" fmla="*/ 115 h 166"/>
                  <a:gd name="T74" fmla="*/ 8 w 86"/>
                  <a:gd name="T75" fmla="*/ 130 h 166"/>
                  <a:gd name="T76" fmla="*/ 23 w 86"/>
                  <a:gd name="T77" fmla="*/ 153 h 166"/>
                  <a:gd name="T78" fmla="*/ 32 w 86"/>
                  <a:gd name="T79" fmla="*/ 158 h 166"/>
                  <a:gd name="T80" fmla="*/ 36 w 86"/>
                  <a:gd name="T81" fmla="*/ 160 h 166"/>
                  <a:gd name="T82" fmla="*/ 41 w 86"/>
                  <a:gd name="T83" fmla="*/ 166 h 166"/>
                  <a:gd name="T84" fmla="*/ 45 w 86"/>
                  <a:gd name="T85" fmla="*/ 165 h 166"/>
                  <a:gd name="T86" fmla="*/ 45 w 86"/>
                  <a:gd name="T87" fmla="*/ 164 h 166"/>
                  <a:gd name="T88" fmla="*/ 46 w 86"/>
                  <a:gd name="T89" fmla="*/ 163 h 166"/>
                  <a:gd name="T90" fmla="*/ 30 w 86"/>
                  <a:gd name="T91" fmla="*/ 154 h 166"/>
                  <a:gd name="T92" fmla="*/ 25 w 86"/>
                  <a:gd name="T93" fmla="*/ 138 h 166"/>
                  <a:gd name="T94" fmla="*/ 19 w 86"/>
                  <a:gd name="T95" fmla="*/ 130 h 166"/>
                  <a:gd name="T96" fmla="*/ 15 w 86"/>
                  <a:gd name="T97" fmla="*/ 114 h 166"/>
                  <a:gd name="T98" fmla="*/ 19 w 86"/>
                  <a:gd name="T99" fmla="*/ 100 h 166"/>
                  <a:gd name="T100" fmla="*/ 23 w 86"/>
                  <a:gd name="T101" fmla="*/ 83 h 166"/>
                  <a:gd name="T102" fmla="*/ 36 w 86"/>
                  <a:gd name="T103" fmla="*/ 83 h 166"/>
                  <a:gd name="T104" fmla="*/ 43 w 86"/>
                  <a:gd name="T105" fmla="*/ 88 h 166"/>
                  <a:gd name="T106" fmla="*/ 54 w 86"/>
                  <a:gd name="T107" fmla="*/ 94 h 166"/>
                  <a:gd name="T108" fmla="*/ 53 w 86"/>
                  <a:gd name="T109" fmla="*/ 93 h 166"/>
                  <a:gd name="T110" fmla="*/ 51 w 86"/>
                  <a:gd name="T111" fmla="*/ 85 h 166"/>
                  <a:gd name="T112" fmla="*/ 70 w 86"/>
                  <a:gd name="T113" fmla="*/ 68 h 166"/>
                  <a:gd name="T114" fmla="*/ 76 w 86"/>
                  <a:gd name="T115" fmla="*/ 68 h 166"/>
                  <a:gd name="T116" fmla="*/ 82 w 86"/>
                  <a:gd name="T117" fmla="*/ 68 h 166"/>
                  <a:gd name="T118" fmla="*/ 83 w 86"/>
                  <a:gd name="T119" fmla="*/ 68 h 166"/>
                  <a:gd name="T120" fmla="*/ 84 w 86"/>
                  <a:gd name="T121" fmla="*/ 68 h 166"/>
                  <a:gd name="T122" fmla="*/ 85 w 86"/>
                  <a:gd name="T123" fmla="*/ 6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66">
                    <a:moveTo>
                      <a:pt x="86" y="68"/>
                    </a:move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6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5" y="62"/>
                      <a:pt x="85" y="61"/>
                      <a:pt x="85" y="59"/>
                    </a:cubicBezTo>
                    <a:cubicBezTo>
                      <a:pt x="86" y="54"/>
                      <a:pt x="81" y="50"/>
                      <a:pt x="79" y="49"/>
                    </a:cubicBezTo>
                    <a:cubicBezTo>
                      <a:pt x="76" y="48"/>
                      <a:pt x="76" y="44"/>
                      <a:pt x="77" y="40"/>
                    </a:cubicBezTo>
                    <a:cubicBezTo>
                      <a:pt x="77" y="39"/>
                      <a:pt x="78" y="36"/>
                      <a:pt x="78" y="35"/>
                    </a:cubicBezTo>
                    <a:cubicBezTo>
                      <a:pt x="74" y="33"/>
                      <a:pt x="72" y="31"/>
                      <a:pt x="70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6"/>
                      <a:pt x="67" y="26"/>
                      <a:pt x="65" y="26"/>
                    </a:cubicBezTo>
                    <a:cubicBezTo>
                      <a:pt x="63" y="26"/>
                      <a:pt x="62" y="26"/>
                      <a:pt x="62" y="27"/>
                    </a:cubicBezTo>
                    <a:cubicBezTo>
                      <a:pt x="61" y="29"/>
                      <a:pt x="57" y="31"/>
                      <a:pt x="55" y="31"/>
                    </a:cubicBezTo>
                    <a:cubicBezTo>
                      <a:pt x="53" y="31"/>
                      <a:pt x="52" y="30"/>
                      <a:pt x="51" y="29"/>
                    </a:cubicBezTo>
                    <a:cubicBezTo>
                      <a:pt x="51" y="28"/>
                      <a:pt x="50" y="28"/>
                      <a:pt x="49" y="28"/>
                    </a:cubicBezTo>
                    <a:cubicBezTo>
                      <a:pt x="49" y="28"/>
                      <a:pt x="47" y="29"/>
                      <a:pt x="46" y="30"/>
                    </a:cubicBezTo>
                    <a:cubicBezTo>
                      <a:pt x="45" y="30"/>
                      <a:pt x="44" y="31"/>
                      <a:pt x="44" y="31"/>
                    </a:cubicBezTo>
                    <a:cubicBezTo>
                      <a:pt x="41" y="34"/>
                      <a:pt x="38" y="36"/>
                      <a:pt x="36" y="36"/>
                    </a:cubicBezTo>
                    <a:cubicBezTo>
                      <a:pt x="35" y="36"/>
                      <a:pt x="33" y="36"/>
                      <a:pt x="32" y="33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2" y="29"/>
                      <a:pt x="33" y="27"/>
                      <a:pt x="34" y="27"/>
                    </a:cubicBezTo>
                    <a:cubicBezTo>
                      <a:pt x="34" y="26"/>
                      <a:pt x="35" y="25"/>
                      <a:pt x="35" y="25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1"/>
                      <a:pt x="36" y="20"/>
                      <a:pt x="36" y="18"/>
                    </a:cubicBezTo>
                    <a:cubicBezTo>
                      <a:pt x="37" y="16"/>
                      <a:pt x="37" y="14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2" y="12"/>
                      <a:pt x="30" y="11"/>
                      <a:pt x="29" y="9"/>
                    </a:cubicBezTo>
                    <a:cubicBezTo>
                      <a:pt x="28" y="7"/>
                      <a:pt x="28" y="5"/>
                      <a:pt x="28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4"/>
                    </a:cubicBezTo>
                    <a:cubicBezTo>
                      <a:pt x="20" y="4"/>
                      <a:pt x="18" y="5"/>
                      <a:pt x="17" y="6"/>
                    </a:cubicBezTo>
                    <a:cubicBezTo>
                      <a:pt x="16" y="9"/>
                      <a:pt x="13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3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22"/>
                      <a:pt x="0" y="28"/>
                      <a:pt x="0" y="29"/>
                    </a:cubicBezTo>
                    <a:cubicBezTo>
                      <a:pt x="1" y="31"/>
                      <a:pt x="6" y="37"/>
                      <a:pt x="7" y="38"/>
                    </a:cubicBezTo>
                    <a:cubicBezTo>
                      <a:pt x="10" y="38"/>
                      <a:pt x="10" y="41"/>
                      <a:pt x="10" y="43"/>
                    </a:cubicBezTo>
                    <a:cubicBezTo>
                      <a:pt x="10" y="43"/>
                      <a:pt x="10" y="45"/>
                      <a:pt x="10" y="45"/>
                    </a:cubicBezTo>
                    <a:cubicBezTo>
                      <a:pt x="12" y="46"/>
                      <a:pt x="13" y="48"/>
                      <a:pt x="12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6"/>
                      <a:pt x="10" y="60"/>
                      <a:pt x="8" y="62"/>
                    </a:cubicBezTo>
                    <a:cubicBezTo>
                      <a:pt x="8" y="62"/>
                      <a:pt x="8" y="62"/>
                      <a:pt x="8" y="63"/>
                    </a:cubicBezTo>
                    <a:cubicBezTo>
                      <a:pt x="8" y="65"/>
                      <a:pt x="9" y="68"/>
                      <a:pt x="12" y="71"/>
                    </a:cubicBezTo>
                    <a:cubicBezTo>
                      <a:pt x="17" y="75"/>
                      <a:pt x="17" y="82"/>
                      <a:pt x="17" y="86"/>
                    </a:cubicBezTo>
                    <a:cubicBezTo>
                      <a:pt x="17" y="87"/>
                      <a:pt x="18" y="88"/>
                      <a:pt x="18" y="89"/>
                    </a:cubicBezTo>
                    <a:cubicBezTo>
                      <a:pt x="19" y="90"/>
                      <a:pt x="21" y="92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0" y="96"/>
                      <a:pt x="20" y="97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9"/>
                      <a:pt x="19" y="100"/>
                      <a:pt x="19" y="100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5"/>
                      <a:pt x="17" y="106"/>
                      <a:pt x="17" y="107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6" y="109"/>
                      <a:pt x="15" y="110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3" y="113"/>
                      <a:pt x="13" y="113"/>
                      <a:pt x="13" y="114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2" y="114"/>
                      <a:pt x="11" y="115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6"/>
                      <a:pt x="10" y="118"/>
                      <a:pt x="10" y="119"/>
                    </a:cubicBezTo>
                    <a:cubicBezTo>
                      <a:pt x="9" y="123"/>
                      <a:pt x="9" y="127"/>
                      <a:pt x="8" y="130"/>
                    </a:cubicBezTo>
                    <a:cubicBezTo>
                      <a:pt x="7" y="132"/>
                      <a:pt x="6" y="137"/>
                      <a:pt x="7" y="138"/>
                    </a:cubicBezTo>
                    <a:cubicBezTo>
                      <a:pt x="10" y="138"/>
                      <a:pt x="15" y="143"/>
                      <a:pt x="23" y="153"/>
                    </a:cubicBezTo>
                    <a:cubicBezTo>
                      <a:pt x="24" y="154"/>
                      <a:pt x="25" y="156"/>
                      <a:pt x="26" y="158"/>
                    </a:cubicBezTo>
                    <a:cubicBezTo>
                      <a:pt x="28" y="158"/>
                      <a:pt x="30" y="158"/>
                      <a:pt x="32" y="158"/>
                    </a:cubicBezTo>
                    <a:cubicBezTo>
                      <a:pt x="32" y="158"/>
                      <a:pt x="33" y="159"/>
                      <a:pt x="33" y="159"/>
                    </a:cubicBezTo>
                    <a:cubicBezTo>
                      <a:pt x="34" y="159"/>
                      <a:pt x="35" y="160"/>
                      <a:pt x="36" y="160"/>
                    </a:cubicBezTo>
                    <a:cubicBezTo>
                      <a:pt x="38" y="162"/>
                      <a:pt x="39" y="164"/>
                      <a:pt x="39" y="166"/>
                    </a:cubicBezTo>
                    <a:cubicBezTo>
                      <a:pt x="39" y="166"/>
                      <a:pt x="40" y="166"/>
                      <a:pt x="41" y="166"/>
                    </a:cubicBezTo>
                    <a:cubicBezTo>
                      <a:pt x="42" y="166"/>
                      <a:pt x="44" y="166"/>
                      <a:pt x="44" y="166"/>
                    </a:cubicBezTo>
                    <a:cubicBezTo>
                      <a:pt x="44" y="166"/>
                      <a:pt x="45" y="166"/>
                      <a:pt x="45" y="165"/>
                    </a:cubicBezTo>
                    <a:cubicBezTo>
                      <a:pt x="45" y="165"/>
                      <a:pt x="45" y="165"/>
                      <a:pt x="45" y="165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4" y="161"/>
                      <a:pt x="39" y="158"/>
                      <a:pt x="36" y="158"/>
                    </a:cubicBezTo>
                    <a:cubicBezTo>
                      <a:pt x="34" y="158"/>
                      <a:pt x="32" y="156"/>
                      <a:pt x="30" y="154"/>
                    </a:cubicBezTo>
                    <a:cubicBezTo>
                      <a:pt x="27" y="151"/>
                      <a:pt x="26" y="146"/>
                      <a:pt x="26" y="143"/>
                    </a:cubicBezTo>
                    <a:cubicBezTo>
                      <a:pt x="27" y="141"/>
                      <a:pt x="26" y="140"/>
                      <a:pt x="25" y="138"/>
                    </a:cubicBezTo>
                    <a:cubicBezTo>
                      <a:pt x="23" y="137"/>
                      <a:pt x="22" y="135"/>
                      <a:pt x="22" y="133"/>
                    </a:cubicBezTo>
                    <a:cubicBezTo>
                      <a:pt x="22" y="132"/>
                      <a:pt x="22" y="131"/>
                      <a:pt x="19" y="130"/>
                    </a:cubicBezTo>
                    <a:cubicBezTo>
                      <a:pt x="18" y="130"/>
                      <a:pt x="17" y="130"/>
                      <a:pt x="16" y="129"/>
                    </a:cubicBezTo>
                    <a:cubicBezTo>
                      <a:pt x="12" y="127"/>
                      <a:pt x="14" y="120"/>
                      <a:pt x="15" y="114"/>
                    </a:cubicBezTo>
                    <a:cubicBezTo>
                      <a:pt x="16" y="112"/>
                      <a:pt x="16" y="110"/>
                      <a:pt x="16" y="109"/>
                    </a:cubicBezTo>
                    <a:cubicBezTo>
                      <a:pt x="17" y="107"/>
                      <a:pt x="18" y="104"/>
                      <a:pt x="19" y="100"/>
                    </a:cubicBezTo>
                    <a:cubicBezTo>
                      <a:pt x="21" y="96"/>
                      <a:pt x="24" y="89"/>
                      <a:pt x="23" y="87"/>
                    </a:cubicBezTo>
                    <a:cubicBezTo>
                      <a:pt x="22" y="86"/>
                      <a:pt x="22" y="84"/>
                      <a:pt x="23" y="83"/>
                    </a:cubicBezTo>
                    <a:cubicBezTo>
                      <a:pt x="24" y="80"/>
                      <a:pt x="28" y="79"/>
                      <a:pt x="30" y="79"/>
                    </a:cubicBezTo>
                    <a:cubicBezTo>
                      <a:pt x="33" y="79"/>
                      <a:pt x="35" y="80"/>
                      <a:pt x="36" y="83"/>
                    </a:cubicBezTo>
                    <a:cubicBezTo>
                      <a:pt x="37" y="88"/>
                      <a:pt x="38" y="88"/>
                      <a:pt x="42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7" y="88"/>
                      <a:pt x="49" y="90"/>
                      <a:pt x="51" y="92"/>
                    </a:cubicBezTo>
                    <a:cubicBezTo>
                      <a:pt x="52" y="93"/>
                      <a:pt x="53" y="94"/>
                      <a:pt x="54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4"/>
                      <a:pt x="54" y="94"/>
                      <a:pt x="53" y="93"/>
                    </a:cubicBezTo>
                    <a:cubicBezTo>
                      <a:pt x="53" y="92"/>
                      <a:pt x="52" y="91"/>
                      <a:pt x="52" y="88"/>
                    </a:cubicBezTo>
                    <a:cubicBezTo>
                      <a:pt x="52" y="87"/>
                      <a:pt x="52" y="86"/>
                      <a:pt x="51" y="85"/>
                    </a:cubicBezTo>
                    <a:cubicBezTo>
                      <a:pt x="50" y="83"/>
                      <a:pt x="49" y="81"/>
                      <a:pt x="52" y="77"/>
                    </a:cubicBezTo>
                    <a:cubicBezTo>
                      <a:pt x="57" y="70"/>
                      <a:pt x="65" y="67"/>
                      <a:pt x="70" y="68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2" y="69"/>
                      <a:pt x="74" y="68"/>
                      <a:pt x="76" y="68"/>
                    </a:cubicBezTo>
                    <a:cubicBezTo>
                      <a:pt x="78" y="68"/>
                      <a:pt x="79" y="68"/>
                      <a:pt x="81" y="68"/>
                    </a:cubicBezTo>
                    <a:cubicBezTo>
                      <a:pt x="81" y="68"/>
                      <a:pt x="81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5" y="68"/>
                      <a:pt x="85" y="68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6" y="68"/>
                      <a:pt x="86" y="68"/>
                      <a:pt x="86" y="6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9" name="Freeform 1128"/>
              <p:cNvSpPr>
                <a:spLocks/>
              </p:cNvSpPr>
              <p:nvPr/>
            </p:nvSpPr>
            <p:spPr bwMode="auto">
              <a:xfrm>
                <a:off x="4440" y="2251"/>
                <a:ext cx="100" cy="60"/>
              </a:xfrm>
              <a:custGeom>
                <a:avLst/>
                <a:gdLst>
                  <a:gd name="T0" fmla="*/ 94 w 105"/>
                  <a:gd name="T1" fmla="*/ 19 h 63"/>
                  <a:gd name="T2" fmla="*/ 105 w 105"/>
                  <a:gd name="T3" fmla="*/ 16 h 63"/>
                  <a:gd name="T4" fmla="*/ 99 w 105"/>
                  <a:gd name="T5" fmla="*/ 12 h 63"/>
                  <a:gd name="T6" fmla="*/ 90 w 105"/>
                  <a:gd name="T7" fmla="*/ 11 h 63"/>
                  <a:gd name="T8" fmla="*/ 78 w 105"/>
                  <a:gd name="T9" fmla="*/ 0 h 63"/>
                  <a:gd name="T10" fmla="*/ 68 w 105"/>
                  <a:gd name="T11" fmla="*/ 14 h 63"/>
                  <a:gd name="T12" fmla="*/ 63 w 105"/>
                  <a:gd name="T13" fmla="*/ 21 h 63"/>
                  <a:gd name="T14" fmla="*/ 64 w 105"/>
                  <a:gd name="T15" fmla="*/ 24 h 63"/>
                  <a:gd name="T16" fmla="*/ 64 w 105"/>
                  <a:gd name="T17" fmla="*/ 25 h 63"/>
                  <a:gd name="T18" fmla="*/ 64 w 105"/>
                  <a:gd name="T19" fmla="*/ 27 h 63"/>
                  <a:gd name="T20" fmla="*/ 63 w 105"/>
                  <a:gd name="T21" fmla="*/ 28 h 63"/>
                  <a:gd name="T22" fmla="*/ 61 w 105"/>
                  <a:gd name="T23" fmla="*/ 29 h 63"/>
                  <a:gd name="T24" fmla="*/ 54 w 105"/>
                  <a:gd name="T25" fmla="*/ 32 h 63"/>
                  <a:gd name="T26" fmla="*/ 53 w 105"/>
                  <a:gd name="T27" fmla="*/ 31 h 63"/>
                  <a:gd name="T28" fmla="*/ 52 w 105"/>
                  <a:gd name="T29" fmla="*/ 31 h 63"/>
                  <a:gd name="T30" fmla="*/ 51 w 105"/>
                  <a:gd name="T31" fmla="*/ 30 h 63"/>
                  <a:gd name="T32" fmla="*/ 50 w 105"/>
                  <a:gd name="T33" fmla="*/ 30 h 63"/>
                  <a:gd name="T34" fmla="*/ 49 w 105"/>
                  <a:gd name="T35" fmla="*/ 28 h 63"/>
                  <a:gd name="T36" fmla="*/ 48 w 105"/>
                  <a:gd name="T37" fmla="*/ 27 h 63"/>
                  <a:gd name="T38" fmla="*/ 47 w 105"/>
                  <a:gd name="T39" fmla="*/ 25 h 63"/>
                  <a:gd name="T40" fmla="*/ 39 w 105"/>
                  <a:gd name="T41" fmla="*/ 38 h 63"/>
                  <a:gd name="T42" fmla="*/ 21 w 105"/>
                  <a:gd name="T43" fmla="*/ 44 h 63"/>
                  <a:gd name="T44" fmla="*/ 16 w 105"/>
                  <a:gd name="T45" fmla="*/ 57 h 63"/>
                  <a:gd name="T46" fmla="*/ 3 w 105"/>
                  <a:gd name="T47" fmla="*/ 57 h 63"/>
                  <a:gd name="T48" fmla="*/ 0 w 105"/>
                  <a:gd name="T49" fmla="*/ 56 h 63"/>
                  <a:gd name="T50" fmla="*/ 0 w 105"/>
                  <a:gd name="T51" fmla="*/ 56 h 63"/>
                  <a:gd name="T52" fmla="*/ 1 w 105"/>
                  <a:gd name="T53" fmla="*/ 57 h 63"/>
                  <a:gd name="T54" fmla="*/ 1 w 105"/>
                  <a:gd name="T55" fmla="*/ 57 h 63"/>
                  <a:gd name="T56" fmla="*/ 6 w 105"/>
                  <a:gd name="T57" fmla="*/ 60 h 63"/>
                  <a:gd name="T58" fmla="*/ 7 w 105"/>
                  <a:gd name="T59" fmla="*/ 62 h 63"/>
                  <a:gd name="T60" fmla="*/ 8 w 105"/>
                  <a:gd name="T61" fmla="*/ 62 h 63"/>
                  <a:gd name="T62" fmla="*/ 10 w 105"/>
                  <a:gd name="T63" fmla="*/ 62 h 63"/>
                  <a:gd name="T64" fmla="*/ 17 w 105"/>
                  <a:gd name="T65" fmla="*/ 61 h 63"/>
                  <a:gd name="T66" fmla="*/ 24 w 105"/>
                  <a:gd name="T67" fmla="*/ 61 h 63"/>
                  <a:gd name="T68" fmla="*/ 36 w 105"/>
                  <a:gd name="T69" fmla="*/ 56 h 63"/>
                  <a:gd name="T70" fmla="*/ 43 w 105"/>
                  <a:gd name="T71" fmla="*/ 59 h 63"/>
                  <a:gd name="T72" fmla="*/ 43 w 105"/>
                  <a:gd name="T73" fmla="*/ 59 h 63"/>
                  <a:gd name="T74" fmla="*/ 52 w 105"/>
                  <a:gd name="T75" fmla="*/ 56 h 63"/>
                  <a:gd name="T76" fmla="*/ 57 w 105"/>
                  <a:gd name="T77" fmla="*/ 46 h 63"/>
                  <a:gd name="T78" fmla="*/ 62 w 105"/>
                  <a:gd name="T79" fmla="*/ 38 h 63"/>
                  <a:gd name="T80" fmla="*/ 66 w 105"/>
                  <a:gd name="T81" fmla="*/ 27 h 63"/>
                  <a:gd name="T82" fmla="*/ 84 w 105"/>
                  <a:gd name="T83" fmla="*/ 24 h 63"/>
                  <a:gd name="T84" fmla="*/ 85 w 105"/>
                  <a:gd name="T85" fmla="*/ 24 h 63"/>
                  <a:gd name="T86" fmla="*/ 87 w 105"/>
                  <a:gd name="T87" fmla="*/ 24 h 63"/>
                  <a:gd name="T88" fmla="*/ 89 w 105"/>
                  <a:gd name="T89" fmla="*/ 25 h 63"/>
                  <a:gd name="T90" fmla="*/ 95 w 105"/>
                  <a:gd name="T91" fmla="*/ 2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5" h="63">
                    <a:moveTo>
                      <a:pt x="95" y="22"/>
                    </a:moveTo>
                    <a:cubicBezTo>
                      <a:pt x="93" y="21"/>
                      <a:pt x="94" y="20"/>
                      <a:pt x="94" y="19"/>
                    </a:cubicBezTo>
                    <a:cubicBezTo>
                      <a:pt x="94" y="17"/>
                      <a:pt x="96" y="17"/>
                      <a:pt x="99" y="17"/>
                    </a:cubicBezTo>
                    <a:cubicBezTo>
                      <a:pt x="100" y="17"/>
                      <a:pt x="104" y="17"/>
                      <a:pt x="105" y="16"/>
                    </a:cubicBezTo>
                    <a:cubicBezTo>
                      <a:pt x="105" y="15"/>
                      <a:pt x="105" y="15"/>
                      <a:pt x="104" y="14"/>
                    </a:cubicBezTo>
                    <a:cubicBezTo>
                      <a:pt x="103" y="12"/>
                      <a:pt x="100" y="11"/>
                      <a:pt x="99" y="12"/>
                    </a:cubicBezTo>
                    <a:cubicBezTo>
                      <a:pt x="98" y="12"/>
                      <a:pt x="97" y="12"/>
                      <a:pt x="96" y="12"/>
                    </a:cubicBezTo>
                    <a:cubicBezTo>
                      <a:pt x="94" y="12"/>
                      <a:pt x="92" y="12"/>
                      <a:pt x="90" y="11"/>
                    </a:cubicBezTo>
                    <a:cubicBezTo>
                      <a:pt x="87" y="10"/>
                      <a:pt x="87" y="8"/>
                      <a:pt x="87" y="7"/>
                    </a:cubicBezTo>
                    <a:cubicBezTo>
                      <a:pt x="87" y="5"/>
                      <a:pt x="81" y="0"/>
                      <a:pt x="78" y="0"/>
                    </a:cubicBezTo>
                    <a:cubicBezTo>
                      <a:pt x="76" y="0"/>
                      <a:pt x="72" y="7"/>
                      <a:pt x="71" y="10"/>
                    </a:cubicBezTo>
                    <a:cubicBezTo>
                      <a:pt x="71" y="12"/>
                      <a:pt x="69" y="13"/>
                      <a:pt x="68" y="14"/>
                    </a:cubicBezTo>
                    <a:cubicBezTo>
                      <a:pt x="66" y="15"/>
                      <a:pt x="65" y="16"/>
                      <a:pt x="65" y="17"/>
                    </a:cubicBezTo>
                    <a:cubicBezTo>
                      <a:pt x="66" y="18"/>
                      <a:pt x="65" y="20"/>
                      <a:pt x="63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4" y="23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8"/>
                      <a:pt x="63" y="28"/>
                    </a:cubicBezTo>
                    <a:cubicBezTo>
                      <a:pt x="63" y="29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8" y="30"/>
                      <a:pt x="56" y="32"/>
                      <a:pt x="54" y="32"/>
                    </a:cubicBezTo>
                    <a:cubicBezTo>
                      <a:pt x="54" y="32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0" y="30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49" y="28"/>
                    </a:cubicBezTo>
                    <a:cubicBezTo>
                      <a:pt x="49" y="28"/>
                      <a:pt x="49" y="28"/>
                      <a:pt x="49" y="27"/>
                    </a:cubicBezTo>
                    <a:cubicBezTo>
                      <a:pt x="49" y="27"/>
                      <a:pt x="48" y="27"/>
                      <a:pt x="48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5" y="26"/>
                      <a:pt x="40" y="32"/>
                      <a:pt x="39" y="38"/>
                    </a:cubicBezTo>
                    <a:cubicBezTo>
                      <a:pt x="38" y="44"/>
                      <a:pt x="33" y="44"/>
                      <a:pt x="27" y="44"/>
                    </a:cubicBezTo>
                    <a:cubicBezTo>
                      <a:pt x="25" y="44"/>
                      <a:pt x="23" y="44"/>
                      <a:pt x="21" y="44"/>
                    </a:cubicBezTo>
                    <a:cubicBezTo>
                      <a:pt x="17" y="45"/>
                      <a:pt x="17" y="47"/>
                      <a:pt x="17" y="52"/>
                    </a:cubicBezTo>
                    <a:cubicBezTo>
                      <a:pt x="16" y="54"/>
                      <a:pt x="16" y="56"/>
                      <a:pt x="16" y="57"/>
                    </a:cubicBezTo>
                    <a:cubicBezTo>
                      <a:pt x="15" y="58"/>
                      <a:pt x="14" y="60"/>
                      <a:pt x="12" y="60"/>
                    </a:cubicBezTo>
                    <a:cubicBezTo>
                      <a:pt x="9" y="60"/>
                      <a:pt x="6" y="58"/>
                      <a:pt x="3" y="57"/>
                    </a:cubicBezTo>
                    <a:cubicBezTo>
                      <a:pt x="2" y="56"/>
                      <a:pt x="1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8"/>
                      <a:pt x="1" y="58"/>
                    </a:cubicBezTo>
                    <a:cubicBezTo>
                      <a:pt x="3" y="58"/>
                      <a:pt x="4" y="59"/>
                      <a:pt x="6" y="60"/>
                    </a:cubicBezTo>
                    <a:cubicBezTo>
                      <a:pt x="6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1"/>
                      <a:pt x="15" y="61"/>
                      <a:pt x="17" y="61"/>
                    </a:cubicBezTo>
                    <a:cubicBezTo>
                      <a:pt x="18" y="61"/>
                      <a:pt x="19" y="61"/>
                      <a:pt x="20" y="61"/>
                    </a:cubicBezTo>
                    <a:cubicBezTo>
                      <a:pt x="21" y="61"/>
                      <a:pt x="23" y="61"/>
                      <a:pt x="24" y="61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9" y="58"/>
                      <a:pt x="31" y="56"/>
                      <a:pt x="36" y="56"/>
                    </a:cubicBezTo>
                    <a:cubicBezTo>
                      <a:pt x="40" y="56"/>
                      <a:pt x="41" y="58"/>
                      <a:pt x="42" y="59"/>
                    </a:cubicBezTo>
                    <a:cubicBezTo>
                      <a:pt x="42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6" y="58"/>
                    </a:cubicBezTo>
                    <a:cubicBezTo>
                      <a:pt x="48" y="57"/>
                      <a:pt x="50" y="57"/>
                      <a:pt x="52" y="56"/>
                    </a:cubicBezTo>
                    <a:cubicBezTo>
                      <a:pt x="55" y="56"/>
                      <a:pt x="55" y="56"/>
                      <a:pt x="54" y="54"/>
                    </a:cubicBezTo>
                    <a:cubicBezTo>
                      <a:pt x="54" y="50"/>
                      <a:pt x="56" y="48"/>
                      <a:pt x="57" y="46"/>
                    </a:cubicBezTo>
                    <a:cubicBezTo>
                      <a:pt x="57" y="45"/>
                      <a:pt x="58" y="45"/>
                      <a:pt x="58" y="43"/>
                    </a:cubicBezTo>
                    <a:cubicBezTo>
                      <a:pt x="57" y="40"/>
                      <a:pt x="60" y="39"/>
                      <a:pt x="62" y="38"/>
                    </a:cubicBezTo>
                    <a:cubicBezTo>
                      <a:pt x="63" y="37"/>
                      <a:pt x="65" y="37"/>
                      <a:pt x="64" y="33"/>
                    </a:cubicBezTo>
                    <a:cubicBezTo>
                      <a:pt x="64" y="31"/>
                      <a:pt x="65" y="29"/>
                      <a:pt x="66" y="27"/>
                    </a:cubicBezTo>
                    <a:cubicBezTo>
                      <a:pt x="70" y="23"/>
                      <a:pt x="77" y="23"/>
                      <a:pt x="82" y="24"/>
                    </a:cubicBezTo>
                    <a:cubicBezTo>
                      <a:pt x="83" y="24"/>
                      <a:pt x="83" y="24"/>
                      <a:pt x="84" y="24"/>
                    </a:cubicBezTo>
                    <a:cubicBezTo>
                      <a:pt x="84" y="24"/>
                      <a:pt x="84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8" y="25"/>
                    </a:cubicBezTo>
                    <a:cubicBezTo>
                      <a:pt x="88" y="25"/>
                      <a:pt x="88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1" y="24"/>
                      <a:pt x="94" y="23"/>
                      <a:pt x="95" y="2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0" name="Freeform 1129"/>
              <p:cNvSpPr>
                <a:spLocks/>
              </p:cNvSpPr>
              <p:nvPr/>
            </p:nvSpPr>
            <p:spPr bwMode="auto">
              <a:xfrm>
                <a:off x="4337" y="2253"/>
                <a:ext cx="40" cy="53"/>
              </a:xfrm>
              <a:custGeom>
                <a:avLst/>
                <a:gdLst>
                  <a:gd name="T0" fmla="*/ 9 w 42"/>
                  <a:gd name="T1" fmla="*/ 29 h 56"/>
                  <a:gd name="T2" fmla="*/ 13 w 42"/>
                  <a:gd name="T3" fmla="*/ 36 h 56"/>
                  <a:gd name="T4" fmla="*/ 20 w 42"/>
                  <a:gd name="T5" fmla="*/ 43 h 56"/>
                  <a:gd name="T6" fmla="*/ 23 w 42"/>
                  <a:gd name="T7" fmla="*/ 45 h 56"/>
                  <a:gd name="T8" fmla="*/ 42 w 42"/>
                  <a:gd name="T9" fmla="*/ 56 h 56"/>
                  <a:gd name="T10" fmla="*/ 35 w 42"/>
                  <a:gd name="T11" fmla="*/ 43 h 56"/>
                  <a:gd name="T12" fmla="*/ 33 w 42"/>
                  <a:gd name="T13" fmla="*/ 28 h 56"/>
                  <a:gd name="T14" fmla="*/ 34 w 42"/>
                  <a:gd name="T15" fmla="*/ 20 h 56"/>
                  <a:gd name="T16" fmla="*/ 31 w 42"/>
                  <a:gd name="T17" fmla="*/ 15 h 56"/>
                  <a:gd name="T18" fmla="*/ 26 w 42"/>
                  <a:gd name="T19" fmla="*/ 9 h 56"/>
                  <a:gd name="T20" fmla="*/ 24 w 42"/>
                  <a:gd name="T21" fmla="*/ 7 h 56"/>
                  <a:gd name="T22" fmla="*/ 20 w 42"/>
                  <a:gd name="T23" fmla="*/ 4 h 56"/>
                  <a:gd name="T24" fmla="*/ 20 w 42"/>
                  <a:gd name="T25" fmla="*/ 5 h 56"/>
                  <a:gd name="T26" fmla="*/ 20 w 42"/>
                  <a:gd name="T27" fmla="*/ 5 h 56"/>
                  <a:gd name="T28" fmla="*/ 18 w 42"/>
                  <a:gd name="T29" fmla="*/ 8 h 56"/>
                  <a:gd name="T30" fmla="*/ 13 w 42"/>
                  <a:gd name="T31" fmla="*/ 8 h 56"/>
                  <a:gd name="T32" fmla="*/ 11 w 42"/>
                  <a:gd name="T33" fmla="*/ 8 h 56"/>
                  <a:gd name="T34" fmla="*/ 10 w 42"/>
                  <a:gd name="T35" fmla="*/ 8 h 56"/>
                  <a:gd name="T36" fmla="*/ 10 w 42"/>
                  <a:gd name="T37" fmla="*/ 8 h 56"/>
                  <a:gd name="T38" fmla="*/ 9 w 42"/>
                  <a:gd name="T39" fmla="*/ 8 h 56"/>
                  <a:gd name="T40" fmla="*/ 8 w 42"/>
                  <a:gd name="T41" fmla="*/ 7 h 56"/>
                  <a:gd name="T42" fmla="*/ 7 w 42"/>
                  <a:gd name="T43" fmla="*/ 7 h 56"/>
                  <a:gd name="T44" fmla="*/ 7 w 42"/>
                  <a:gd name="T45" fmla="*/ 6 h 56"/>
                  <a:gd name="T46" fmla="*/ 7 w 42"/>
                  <a:gd name="T47" fmla="*/ 5 h 56"/>
                  <a:gd name="T48" fmla="*/ 3 w 42"/>
                  <a:gd name="T49" fmla="*/ 0 h 56"/>
                  <a:gd name="T50" fmla="*/ 0 w 42"/>
                  <a:gd name="T51" fmla="*/ 0 h 56"/>
                  <a:gd name="T52" fmla="*/ 0 w 42"/>
                  <a:gd name="T53" fmla="*/ 0 h 56"/>
                  <a:gd name="T54" fmla="*/ 2 w 42"/>
                  <a:gd name="T55" fmla="*/ 15 h 56"/>
                  <a:gd name="T56" fmla="*/ 9 w 42"/>
                  <a:gd name="T5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56">
                    <a:moveTo>
                      <a:pt x="9" y="29"/>
                    </a:moveTo>
                    <a:cubicBezTo>
                      <a:pt x="11" y="32"/>
                      <a:pt x="13" y="34"/>
                      <a:pt x="13" y="36"/>
                    </a:cubicBezTo>
                    <a:cubicBezTo>
                      <a:pt x="14" y="39"/>
                      <a:pt x="16" y="40"/>
                      <a:pt x="20" y="43"/>
                    </a:cubicBezTo>
                    <a:cubicBezTo>
                      <a:pt x="21" y="44"/>
                      <a:pt x="22" y="45"/>
                      <a:pt x="23" y="45"/>
                    </a:cubicBezTo>
                    <a:cubicBezTo>
                      <a:pt x="30" y="50"/>
                      <a:pt x="39" y="55"/>
                      <a:pt x="42" y="56"/>
                    </a:cubicBezTo>
                    <a:cubicBezTo>
                      <a:pt x="42" y="53"/>
                      <a:pt x="38" y="47"/>
                      <a:pt x="35" y="43"/>
                    </a:cubicBezTo>
                    <a:cubicBezTo>
                      <a:pt x="32" y="40"/>
                      <a:pt x="33" y="34"/>
                      <a:pt x="33" y="28"/>
                    </a:cubicBezTo>
                    <a:cubicBezTo>
                      <a:pt x="34" y="25"/>
                      <a:pt x="34" y="23"/>
                      <a:pt x="34" y="20"/>
                    </a:cubicBezTo>
                    <a:cubicBezTo>
                      <a:pt x="34" y="17"/>
                      <a:pt x="33" y="16"/>
                      <a:pt x="31" y="15"/>
                    </a:cubicBezTo>
                    <a:cubicBezTo>
                      <a:pt x="29" y="13"/>
                      <a:pt x="27" y="12"/>
                      <a:pt x="26" y="9"/>
                    </a:cubicBezTo>
                    <a:cubicBezTo>
                      <a:pt x="25" y="7"/>
                      <a:pt x="25" y="7"/>
                      <a:pt x="24" y="7"/>
                    </a:cubicBezTo>
                    <a:cubicBezTo>
                      <a:pt x="23" y="7"/>
                      <a:pt x="21" y="6"/>
                      <a:pt x="20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8"/>
                      <a:pt x="18" y="8"/>
                    </a:cubicBezTo>
                    <a:cubicBezTo>
                      <a:pt x="17" y="8"/>
                      <a:pt x="15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ubicBezTo>
                      <a:pt x="2" y="19"/>
                      <a:pt x="6" y="24"/>
                      <a:pt x="9" y="29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1" name="Freeform 1130"/>
              <p:cNvSpPr>
                <a:spLocks/>
              </p:cNvSpPr>
              <p:nvPr/>
            </p:nvSpPr>
            <p:spPr bwMode="auto">
              <a:xfrm>
                <a:off x="4658" y="1944"/>
                <a:ext cx="23" cy="28"/>
              </a:xfrm>
              <a:custGeom>
                <a:avLst/>
                <a:gdLst>
                  <a:gd name="T0" fmla="*/ 1 w 24"/>
                  <a:gd name="T1" fmla="*/ 10 h 30"/>
                  <a:gd name="T2" fmla="*/ 4 w 24"/>
                  <a:gd name="T3" fmla="*/ 6 h 30"/>
                  <a:gd name="T4" fmla="*/ 6 w 24"/>
                  <a:gd name="T5" fmla="*/ 4 h 30"/>
                  <a:gd name="T6" fmla="*/ 9 w 24"/>
                  <a:gd name="T7" fmla="*/ 6 h 30"/>
                  <a:gd name="T8" fmla="*/ 9 w 24"/>
                  <a:gd name="T9" fmla="*/ 19 h 30"/>
                  <a:gd name="T10" fmla="*/ 9 w 24"/>
                  <a:gd name="T11" fmla="*/ 29 h 30"/>
                  <a:gd name="T12" fmla="*/ 11 w 24"/>
                  <a:gd name="T13" fmla="*/ 30 h 30"/>
                  <a:gd name="T14" fmla="*/ 11 w 24"/>
                  <a:gd name="T15" fmla="*/ 30 h 30"/>
                  <a:gd name="T16" fmla="*/ 16 w 24"/>
                  <a:gd name="T17" fmla="*/ 22 h 30"/>
                  <a:gd name="T18" fmla="*/ 23 w 24"/>
                  <a:gd name="T19" fmla="*/ 12 h 30"/>
                  <a:gd name="T20" fmla="*/ 24 w 24"/>
                  <a:gd name="T21" fmla="*/ 10 h 30"/>
                  <a:gd name="T22" fmla="*/ 23 w 24"/>
                  <a:gd name="T23" fmla="*/ 10 h 30"/>
                  <a:gd name="T24" fmla="*/ 20 w 24"/>
                  <a:gd name="T25" fmla="*/ 6 h 30"/>
                  <a:gd name="T26" fmla="*/ 17 w 24"/>
                  <a:gd name="T27" fmla="*/ 4 h 30"/>
                  <a:gd name="T28" fmla="*/ 12 w 24"/>
                  <a:gd name="T29" fmla="*/ 0 h 30"/>
                  <a:gd name="T30" fmla="*/ 5 w 24"/>
                  <a:gd name="T31" fmla="*/ 4 h 30"/>
                  <a:gd name="T32" fmla="*/ 4 w 24"/>
                  <a:gd name="T33" fmla="*/ 5 h 30"/>
                  <a:gd name="T34" fmla="*/ 1 w 24"/>
                  <a:gd name="T35" fmla="*/ 9 h 30"/>
                  <a:gd name="T36" fmla="*/ 1 w 24"/>
                  <a:gd name="T3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30">
                    <a:moveTo>
                      <a:pt x="1" y="10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4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6"/>
                    </a:cubicBezTo>
                    <a:cubicBezTo>
                      <a:pt x="10" y="8"/>
                      <a:pt x="11" y="14"/>
                      <a:pt x="9" y="19"/>
                    </a:cubicBezTo>
                    <a:cubicBezTo>
                      <a:pt x="7" y="22"/>
                      <a:pt x="8" y="26"/>
                      <a:pt x="9" y="29"/>
                    </a:cubicBezTo>
                    <a:cubicBezTo>
                      <a:pt x="10" y="29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5" y="25"/>
                      <a:pt x="16" y="22"/>
                    </a:cubicBezTo>
                    <a:cubicBezTo>
                      <a:pt x="18" y="18"/>
                      <a:pt x="20" y="14"/>
                      <a:pt x="23" y="12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2" y="9"/>
                      <a:pt x="20" y="8"/>
                      <a:pt x="20" y="6"/>
                    </a:cubicBezTo>
                    <a:cubicBezTo>
                      <a:pt x="20" y="5"/>
                      <a:pt x="18" y="5"/>
                      <a:pt x="17" y="4"/>
                    </a:cubicBezTo>
                    <a:cubicBezTo>
                      <a:pt x="15" y="4"/>
                      <a:pt x="13" y="3"/>
                      <a:pt x="12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2" name="Freeform 1131"/>
              <p:cNvSpPr>
                <a:spLocks/>
              </p:cNvSpPr>
              <p:nvPr/>
            </p:nvSpPr>
            <p:spPr bwMode="auto">
              <a:xfrm>
                <a:off x="4672" y="1850"/>
                <a:ext cx="118" cy="92"/>
              </a:xfrm>
              <a:custGeom>
                <a:avLst/>
                <a:gdLst>
                  <a:gd name="T0" fmla="*/ 7 w 123"/>
                  <a:gd name="T1" fmla="*/ 91 h 96"/>
                  <a:gd name="T2" fmla="*/ 11 w 123"/>
                  <a:gd name="T3" fmla="*/ 90 h 96"/>
                  <a:gd name="T4" fmla="*/ 41 w 123"/>
                  <a:gd name="T5" fmla="*/ 82 h 96"/>
                  <a:gd name="T6" fmla="*/ 42 w 123"/>
                  <a:gd name="T7" fmla="*/ 82 h 96"/>
                  <a:gd name="T8" fmla="*/ 48 w 123"/>
                  <a:gd name="T9" fmla="*/ 84 h 96"/>
                  <a:gd name="T10" fmla="*/ 49 w 123"/>
                  <a:gd name="T11" fmla="*/ 90 h 96"/>
                  <a:gd name="T12" fmla="*/ 48 w 123"/>
                  <a:gd name="T13" fmla="*/ 94 h 96"/>
                  <a:gd name="T14" fmla="*/ 51 w 123"/>
                  <a:gd name="T15" fmla="*/ 96 h 96"/>
                  <a:gd name="T16" fmla="*/ 58 w 123"/>
                  <a:gd name="T17" fmla="*/ 92 h 96"/>
                  <a:gd name="T18" fmla="*/ 62 w 123"/>
                  <a:gd name="T19" fmla="*/ 88 h 96"/>
                  <a:gd name="T20" fmla="*/ 63 w 123"/>
                  <a:gd name="T21" fmla="*/ 88 h 96"/>
                  <a:gd name="T22" fmla="*/ 62 w 123"/>
                  <a:gd name="T23" fmla="*/ 87 h 96"/>
                  <a:gd name="T24" fmla="*/ 60 w 123"/>
                  <a:gd name="T25" fmla="*/ 83 h 96"/>
                  <a:gd name="T26" fmla="*/ 64 w 123"/>
                  <a:gd name="T27" fmla="*/ 80 h 96"/>
                  <a:gd name="T28" fmla="*/ 68 w 123"/>
                  <a:gd name="T29" fmla="*/ 83 h 96"/>
                  <a:gd name="T30" fmla="*/ 73 w 123"/>
                  <a:gd name="T31" fmla="*/ 85 h 96"/>
                  <a:gd name="T32" fmla="*/ 79 w 123"/>
                  <a:gd name="T33" fmla="*/ 82 h 96"/>
                  <a:gd name="T34" fmla="*/ 84 w 123"/>
                  <a:gd name="T35" fmla="*/ 79 h 96"/>
                  <a:gd name="T36" fmla="*/ 87 w 123"/>
                  <a:gd name="T37" fmla="*/ 81 h 96"/>
                  <a:gd name="T38" fmla="*/ 89 w 123"/>
                  <a:gd name="T39" fmla="*/ 82 h 96"/>
                  <a:gd name="T40" fmla="*/ 93 w 123"/>
                  <a:gd name="T41" fmla="*/ 77 h 96"/>
                  <a:gd name="T42" fmla="*/ 96 w 123"/>
                  <a:gd name="T43" fmla="*/ 74 h 96"/>
                  <a:gd name="T44" fmla="*/ 98 w 123"/>
                  <a:gd name="T45" fmla="*/ 77 h 96"/>
                  <a:gd name="T46" fmla="*/ 99 w 123"/>
                  <a:gd name="T47" fmla="*/ 77 h 96"/>
                  <a:gd name="T48" fmla="*/ 105 w 123"/>
                  <a:gd name="T49" fmla="*/ 74 h 96"/>
                  <a:gd name="T50" fmla="*/ 107 w 123"/>
                  <a:gd name="T51" fmla="*/ 67 h 96"/>
                  <a:gd name="T52" fmla="*/ 108 w 123"/>
                  <a:gd name="T53" fmla="*/ 58 h 96"/>
                  <a:gd name="T54" fmla="*/ 111 w 123"/>
                  <a:gd name="T55" fmla="*/ 43 h 96"/>
                  <a:gd name="T56" fmla="*/ 117 w 123"/>
                  <a:gd name="T57" fmla="*/ 31 h 96"/>
                  <a:gd name="T58" fmla="*/ 121 w 123"/>
                  <a:gd name="T59" fmla="*/ 28 h 96"/>
                  <a:gd name="T60" fmla="*/ 118 w 123"/>
                  <a:gd name="T61" fmla="*/ 11 h 96"/>
                  <a:gd name="T62" fmla="*/ 115 w 123"/>
                  <a:gd name="T63" fmla="*/ 0 h 96"/>
                  <a:gd name="T64" fmla="*/ 115 w 123"/>
                  <a:gd name="T65" fmla="*/ 0 h 96"/>
                  <a:gd name="T66" fmla="*/ 107 w 123"/>
                  <a:gd name="T67" fmla="*/ 4 h 96"/>
                  <a:gd name="T68" fmla="*/ 104 w 123"/>
                  <a:gd name="T69" fmla="*/ 6 h 96"/>
                  <a:gd name="T70" fmla="*/ 101 w 123"/>
                  <a:gd name="T71" fmla="*/ 12 h 96"/>
                  <a:gd name="T72" fmla="*/ 102 w 123"/>
                  <a:gd name="T73" fmla="*/ 17 h 96"/>
                  <a:gd name="T74" fmla="*/ 101 w 123"/>
                  <a:gd name="T75" fmla="*/ 27 h 96"/>
                  <a:gd name="T76" fmla="*/ 97 w 123"/>
                  <a:gd name="T77" fmla="*/ 34 h 96"/>
                  <a:gd name="T78" fmla="*/ 93 w 123"/>
                  <a:gd name="T79" fmla="*/ 42 h 96"/>
                  <a:gd name="T80" fmla="*/ 90 w 123"/>
                  <a:gd name="T81" fmla="*/ 45 h 96"/>
                  <a:gd name="T82" fmla="*/ 85 w 123"/>
                  <a:gd name="T83" fmla="*/ 51 h 96"/>
                  <a:gd name="T84" fmla="*/ 79 w 123"/>
                  <a:gd name="T85" fmla="*/ 55 h 96"/>
                  <a:gd name="T86" fmla="*/ 69 w 123"/>
                  <a:gd name="T87" fmla="*/ 54 h 96"/>
                  <a:gd name="T88" fmla="*/ 68 w 123"/>
                  <a:gd name="T89" fmla="*/ 51 h 96"/>
                  <a:gd name="T90" fmla="*/ 64 w 123"/>
                  <a:gd name="T91" fmla="*/ 58 h 96"/>
                  <a:gd name="T92" fmla="*/ 59 w 123"/>
                  <a:gd name="T93" fmla="*/ 68 h 96"/>
                  <a:gd name="T94" fmla="*/ 57 w 123"/>
                  <a:gd name="T95" fmla="*/ 69 h 96"/>
                  <a:gd name="T96" fmla="*/ 57 w 123"/>
                  <a:gd name="T97" fmla="*/ 72 h 96"/>
                  <a:gd name="T98" fmla="*/ 51 w 123"/>
                  <a:gd name="T99" fmla="*/ 75 h 96"/>
                  <a:gd name="T100" fmla="*/ 47 w 123"/>
                  <a:gd name="T101" fmla="*/ 74 h 96"/>
                  <a:gd name="T102" fmla="*/ 46 w 123"/>
                  <a:gd name="T103" fmla="*/ 72 h 96"/>
                  <a:gd name="T104" fmla="*/ 35 w 123"/>
                  <a:gd name="T105" fmla="*/ 75 h 96"/>
                  <a:gd name="T106" fmla="*/ 25 w 123"/>
                  <a:gd name="T107" fmla="*/ 76 h 96"/>
                  <a:gd name="T108" fmla="*/ 19 w 123"/>
                  <a:gd name="T109" fmla="*/ 76 h 96"/>
                  <a:gd name="T110" fmla="*/ 19 w 123"/>
                  <a:gd name="T111" fmla="*/ 77 h 96"/>
                  <a:gd name="T112" fmla="*/ 1 w 123"/>
                  <a:gd name="T113" fmla="*/ 90 h 96"/>
                  <a:gd name="T114" fmla="*/ 0 w 123"/>
                  <a:gd name="T115" fmla="*/ 91 h 96"/>
                  <a:gd name="T116" fmla="*/ 0 w 123"/>
                  <a:gd name="T117" fmla="*/ 92 h 96"/>
                  <a:gd name="T118" fmla="*/ 7 w 123"/>
                  <a:gd name="T119" fmla="*/ 9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96">
                    <a:moveTo>
                      <a:pt x="7" y="91"/>
                    </a:moveTo>
                    <a:cubicBezTo>
                      <a:pt x="9" y="91"/>
                      <a:pt x="11" y="91"/>
                      <a:pt x="11" y="90"/>
                    </a:cubicBezTo>
                    <a:cubicBezTo>
                      <a:pt x="14" y="86"/>
                      <a:pt x="33" y="83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4" y="82"/>
                      <a:pt x="47" y="82"/>
                      <a:pt x="48" y="84"/>
                    </a:cubicBezTo>
                    <a:cubicBezTo>
                      <a:pt x="50" y="86"/>
                      <a:pt x="49" y="88"/>
                      <a:pt x="49" y="90"/>
                    </a:cubicBezTo>
                    <a:cubicBezTo>
                      <a:pt x="48" y="91"/>
                      <a:pt x="48" y="93"/>
                      <a:pt x="48" y="94"/>
                    </a:cubicBezTo>
                    <a:cubicBezTo>
                      <a:pt x="48" y="94"/>
                      <a:pt x="48" y="96"/>
                      <a:pt x="51" y="96"/>
                    </a:cubicBezTo>
                    <a:cubicBezTo>
                      <a:pt x="53" y="96"/>
                      <a:pt x="56" y="95"/>
                      <a:pt x="58" y="92"/>
                    </a:cubicBezTo>
                    <a:cubicBezTo>
                      <a:pt x="59" y="90"/>
                      <a:pt x="61" y="89"/>
                      <a:pt x="62" y="88"/>
                    </a:cubicBezTo>
                    <a:cubicBezTo>
                      <a:pt x="62" y="88"/>
                      <a:pt x="62" y="88"/>
                      <a:pt x="63" y="88"/>
                    </a:cubicBezTo>
                    <a:cubicBezTo>
                      <a:pt x="63" y="88"/>
                      <a:pt x="62" y="88"/>
                      <a:pt x="62" y="87"/>
                    </a:cubicBezTo>
                    <a:cubicBezTo>
                      <a:pt x="60" y="86"/>
                      <a:pt x="60" y="84"/>
                      <a:pt x="60" y="83"/>
                    </a:cubicBezTo>
                    <a:cubicBezTo>
                      <a:pt x="61" y="81"/>
                      <a:pt x="62" y="80"/>
                      <a:pt x="64" y="80"/>
                    </a:cubicBezTo>
                    <a:cubicBezTo>
                      <a:pt x="65" y="80"/>
                      <a:pt x="67" y="81"/>
                      <a:pt x="68" y="83"/>
                    </a:cubicBezTo>
                    <a:cubicBezTo>
                      <a:pt x="69" y="84"/>
                      <a:pt x="71" y="85"/>
                      <a:pt x="73" y="85"/>
                    </a:cubicBezTo>
                    <a:cubicBezTo>
                      <a:pt x="76" y="85"/>
                      <a:pt x="78" y="84"/>
                      <a:pt x="79" y="82"/>
                    </a:cubicBezTo>
                    <a:cubicBezTo>
                      <a:pt x="80" y="81"/>
                      <a:pt x="82" y="79"/>
                      <a:pt x="84" y="79"/>
                    </a:cubicBezTo>
                    <a:cubicBezTo>
                      <a:pt x="85" y="79"/>
                      <a:pt x="86" y="80"/>
                      <a:pt x="87" y="81"/>
                    </a:cubicBezTo>
                    <a:cubicBezTo>
                      <a:pt x="88" y="81"/>
                      <a:pt x="88" y="82"/>
                      <a:pt x="89" y="82"/>
                    </a:cubicBezTo>
                    <a:cubicBezTo>
                      <a:pt x="90" y="82"/>
                      <a:pt x="92" y="79"/>
                      <a:pt x="93" y="77"/>
                    </a:cubicBezTo>
                    <a:cubicBezTo>
                      <a:pt x="94" y="76"/>
                      <a:pt x="94" y="74"/>
                      <a:pt x="96" y="74"/>
                    </a:cubicBezTo>
                    <a:cubicBezTo>
                      <a:pt x="96" y="74"/>
                      <a:pt x="98" y="75"/>
                      <a:pt x="98" y="77"/>
                    </a:cubicBezTo>
                    <a:cubicBezTo>
                      <a:pt x="98" y="77"/>
                      <a:pt x="98" y="77"/>
                      <a:pt x="99" y="77"/>
                    </a:cubicBezTo>
                    <a:cubicBezTo>
                      <a:pt x="101" y="77"/>
                      <a:pt x="103" y="76"/>
                      <a:pt x="105" y="74"/>
                    </a:cubicBezTo>
                    <a:cubicBezTo>
                      <a:pt x="107" y="72"/>
                      <a:pt x="107" y="70"/>
                      <a:pt x="107" y="67"/>
                    </a:cubicBezTo>
                    <a:cubicBezTo>
                      <a:pt x="107" y="64"/>
                      <a:pt x="107" y="61"/>
                      <a:pt x="108" y="58"/>
                    </a:cubicBezTo>
                    <a:cubicBezTo>
                      <a:pt x="111" y="55"/>
                      <a:pt x="113" y="47"/>
                      <a:pt x="111" y="43"/>
                    </a:cubicBezTo>
                    <a:cubicBezTo>
                      <a:pt x="108" y="38"/>
                      <a:pt x="113" y="34"/>
                      <a:pt x="117" y="31"/>
                    </a:cubicBezTo>
                    <a:cubicBezTo>
                      <a:pt x="119" y="30"/>
                      <a:pt x="120" y="29"/>
                      <a:pt x="121" y="28"/>
                    </a:cubicBezTo>
                    <a:cubicBezTo>
                      <a:pt x="123" y="27"/>
                      <a:pt x="120" y="16"/>
                      <a:pt x="118" y="11"/>
                    </a:cubicBezTo>
                    <a:cubicBezTo>
                      <a:pt x="117" y="6"/>
                      <a:pt x="116" y="2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09" y="2"/>
                      <a:pt x="107" y="4"/>
                    </a:cubicBezTo>
                    <a:cubicBezTo>
                      <a:pt x="106" y="5"/>
                      <a:pt x="105" y="5"/>
                      <a:pt x="104" y="6"/>
                    </a:cubicBezTo>
                    <a:cubicBezTo>
                      <a:pt x="103" y="6"/>
                      <a:pt x="102" y="9"/>
                      <a:pt x="101" y="12"/>
                    </a:cubicBezTo>
                    <a:cubicBezTo>
                      <a:pt x="101" y="15"/>
                      <a:pt x="101" y="17"/>
                      <a:pt x="102" y="17"/>
                    </a:cubicBezTo>
                    <a:cubicBezTo>
                      <a:pt x="106" y="20"/>
                      <a:pt x="103" y="24"/>
                      <a:pt x="101" y="27"/>
                    </a:cubicBezTo>
                    <a:cubicBezTo>
                      <a:pt x="99" y="29"/>
                      <a:pt x="97" y="31"/>
                      <a:pt x="97" y="34"/>
                    </a:cubicBezTo>
                    <a:cubicBezTo>
                      <a:pt x="98" y="38"/>
                      <a:pt x="95" y="41"/>
                      <a:pt x="93" y="42"/>
                    </a:cubicBezTo>
                    <a:cubicBezTo>
                      <a:pt x="92" y="43"/>
                      <a:pt x="91" y="44"/>
                      <a:pt x="90" y="45"/>
                    </a:cubicBezTo>
                    <a:cubicBezTo>
                      <a:pt x="90" y="49"/>
                      <a:pt x="87" y="50"/>
                      <a:pt x="85" y="51"/>
                    </a:cubicBezTo>
                    <a:cubicBezTo>
                      <a:pt x="83" y="52"/>
                      <a:pt x="81" y="53"/>
                      <a:pt x="79" y="55"/>
                    </a:cubicBezTo>
                    <a:cubicBezTo>
                      <a:pt x="75" y="57"/>
                      <a:pt x="71" y="57"/>
                      <a:pt x="69" y="54"/>
                    </a:cubicBezTo>
                    <a:cubicBezTo>
                      <a:pt x="69" y="53"/>
                      <a:pt x="69" y="52"/>
                      <a:pt x="68" y="51"/>
                    </a:cubicBezTo>
                    <a:cubicBezTo>
                      <a:pt x="67" y="53"/>
                      <a:pt x="64" y="55"/>
                      <a:pt x="64" y="58"/>
                    </a:cubicBezTo>
                    <a:cubicBezTo>
                      <a:pt x="65" y="63"/>
                      <a:pt x="61" y="66"/>
                      <a:pt x="59" y="68"/>
                    </a:cubicBezTo>
                    <a:cubicBezTo>
                      <a:pt x="58" y="68"/>
                      <a:pt x="58" y="68"/>
                      <a:pt x="57" y="69"/>
                    </a:cubicBezTo>
                    <a:cubicBezTo>
                      <a:pt x="58" y="70"/>
                      <a:pt x="58" y="71"/>
                      <a:pt x="57" y="72"/>
                    </a:cubicBezTo>
                    <a:cubicBezTo>
                      <a:pt x="56" y="75"/>
                      <a:pt x="53" y="75"/>
                      <a:pt x="51" y="75"/>
                    </a:cubicBezTo>
                    <a:cubicBezTo>
                      <a:pt x="49" y="75"/>
                      <a:pt x="48" y="75"/>
                      <a:pt x="47" y="74"/>
                    </a:cubicBezTo>
                    <a:cubicBezTo>
                      <a:pt x="47" y="74"/>
                      <a:pt x="46" y="73"/>
                      <a:pt x="46" y="72"/>
                    </a:cubicBezTo>
                    <a:cubicBezTo>
                      <a:pt x="45" y="72"/>
                      <a:pt x="42" y="73"/>
                      <a:pt x="35" y="75"/>
                    </a:cubicBezTo>
                    <a:cubicBezTo>
                      <a:pt x="32" y="77"/>
                      <a:pt x="28" y="76"/>
                      <a:pt x="25" y="76"/>
                    </a:cubicBezTo>
                    <a:cubicBezTo>
                      <a:pt x="22" y="75"/>
                      <a:pt x="21" y="75"/>
                      <a:pt x="19" y="76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4" y="81"/>
                      <a:pt x="7" y="89"/>
                      <a:pt x="1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2" y="91"/>
                      <a:pt x="5" y="91"/>
                      <a:pt x="7" y="9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3" name="Freeform 1132"/>
              <p:cNvSpPr>
                <a:spLocks/>
              </p:cNvSpPr>
              <p:nvPr/>
            </p:nvSpPr>
            <p:spPr bwMode="auto">
              <a:xfrm>
                <a:off x="4774" y="1795"/>
                <a:ext cx="58" cy="41"/>
              </a:xfrm>
              <a:custGeom>
                <a:avLst/>
                <a:gdLst>
                  <a:gd name="T0" fmla="*/ 1 w 60"/>
                  <a:gd name="T1" fmla="*/ 33 h 43"/>
                  <a:gd name="T2" fmla="*/ 0 w 60"/>
                  <a:gd name="T3" fmla="*/ 37 h 43"/>
                  <a:gd name="T4" fmla="*/ 3 w 60"/>
                  <a:gd name="T5" fmla="*/ 37 h 43"/>
                  <a:gd name="T6" fmla="*/ 8 w 60"/>
                  <a:gd name="T7" fmla="*/ 37 h 43"/>
                  <a:gd name="T8" fmla="*/ 13 w 60"/>
                  <a:gd name="T9" fmla="*/ 36 h 43"/>
                  <a:gd name="T10" fmla="*/ 27 w 60"/>
                  <a:gd name="T11" fmla="*/ 41 h 43"/>
                  <a:gd name="T12" fmla="*/ 30 w 60"/>
                  <a:gd name="T13" fmla="*/ 43 h 43"/>
                  <a:gd name="T14" fmla="*/ 31 w 60"/>
                  <a:gd name="T15" fmla="*/ 40 h 43"/>
                  <a:gd name="T16" fmla="*/ 49 w 60"/>
                  <a:gd name="T17" fmla="*/ 31 h 43"/>
                  <a:gd name="T18" fmla="*/ 55 w 60"/>
                  <a:gd name="T19" fmla="*/ 29 h 43"/>
                  <a:gd name="T20" fmla="*/ 54 w 60"/>
                  <a:gd name="T21" fmla="*/ 29 h 43"/>
                  <a:gd name="T22" fmla="*/ 53 w 60"/>
                  <a:gd name="T23" fmla="*/ 27 h 43"/>
                  <a:gd name="T24" fmla="*/ 60 w 60"/>
                  <a:gd name="T25" fmla="*/ 19 h 43"/>
                  <a:gd name="T26" fmla="*/ 56 w 60"/>
                  <a:gd name="T27" fmla="*/ 17 h 43"/>
                  <a:gd name="T28" fmla="*/ 55 w 60"/>
                  <a:gd name="T29" fmla="*/ 17 h 43"/>
                  <a:gd name="T30" fmla="*/ 52 w 60"/>
                  <a:gd name="T31" fmla="*/ 19 h 43"/>
                  <a:gd name="T32" fmla="*/ 46 w 60"/>
                  <a:gd name="T33" fmla="*/ 21 h 43"/>
                  <a:gd name="T34" fmla="*/ 45 w 60"/>
                  <a:gd name="T35" fmla="*/ 21 h 43"/>
                  <a:gd name="T36" fmla="*/ 20 w 60"/>
                  <a:gd name="T37" fmla="*/ 2 h 43"/>
                  <a:gd name="T38" fmla="*/ 15 w 60"/>
                  <a:gd name="T39" fmla="*/ 1 h 43"/>
                  <a:gd name="T40" fmla="*/ 16 w 60"/>
                  <a:gd name="T41" fmla="*/ 3 h 43"/>
                  <a:gd name="T42" fmla="*/ 16 w 60"/>
                  <a:gd name="T43" fmla="*/ 11 h 43"/>
                  <a:gd name="T44" fmla="*/ 15 w 60"/>
                  <a:gd name="T45" fmla="*/ 16 h 43"/>
                  <a:gd name="T46" fmla="*/ 13 w 60"/>
                  <a:gd name="T47" fmla="*/ 23 h 43"/>
                  <a:gd name="T48" fmla="*/ 12 w 60"/>
                  <a:gd name="T49" fmla="*/ 26 h 43"/>
                  <a:gd name="T50" fmla="*/ 11 w 60"/>
                  <a:gd name="T51" fmla="*/ 29 h 43"/>
                  <a:gd name="T52" fmla="*/ 4 w 60"/>
                  <a:gd name="T53" fmla="*/ 32 h 43"/>
                  <a:gd name="T54" fmla="*/ 1 w 60"/>
                  <a:gd name="T55" fmla="*/ 32 h 43"/>
                  <a:gd name="T56" fmla="*/ 1 w 60"/>
                  <a:gd name="T57" fmla="*/ 32 h 43"/>
                  <a:gd name="T58" fmla="*/ 1 w 60"/>
                  <a:gd name="T5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43">
                    <a:moveTo>
                      <a:pt x="1" y="33"/>
                    </a:moveTo>
                    <a:cubicBezTo>
                      <a:pt x="1" y="34"/>
                      <a:pt x="1" y="35"/>
                      <a:pt x="0" y="37"/>
                    </a:cubicBezTo>
                    <a:cubicBezTo>
                      <a:pt x="1" y="36"/>
                      <a:pt x="2" y="37"/>
                      <a:pt x="3" y="37"/>
                    </a:cubicBezTo>
                    <a:cubicBezTo>
                      <a:pt x="5" y="37"/>
                      <a:pt x="7" y="38"/>
                      <a:pt x="8" y="37"/>
                    </a:cubicBezTo>
                    <a:cubicBezTo>
                      <a:pt x="9" y="36"/>
                      <a:pt x="11" y="36"/>
                      <a:pt x="13" y="36"/>
                    </a:cubicBezTo>
                    <a:cubicBezTo>
                      <a:pt x="18" y="36"/>
                      <a:pt x="23" y="38"/>
                      <a:pt x="27" y="41"/>
                    </a:cubicBezTo>
                    <a:cubicBezTo>
                      <a:pt x="29" y="43"/>
                      <a:pt x="30" y="43"/>
                      <a:pt x="30" y="43"/>
                    </a:cubicBezTo>
                    <a:cubicBezTo>
                      <a:pt x="30" y="43"/>
                      <a:pt x="31" y="43"/>
                      <a:pt x="31" y="40"/>
                    </a:cubicBezTo>
                    <a:cubicBezTo>
                      <a:pt x="32" y="33"/>
                      <a:pt x="41" y="31"/>
                      <a:pt x="49" y="31"/>
                    </a:cubicBezTo>
                    <a:cubicBezTo>
                      <a:pt x="53" y="31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4" y="29"/>
                    </a:cubicBezTo>
                    <a:cubicBezTo>
                      <a:pt x="54" y="28"/>
                      <a:pt x="53" y="28"/>
                      <a:pt x="53" y="27"/>
                    </a:cubicBezTo>
                    <a:cubicBezTo>
                      <a:pt x="53" y="25"/>
                      <a:pt x="55" y="23"/>
                      <a:pt x="60" y="19"/>
                    </a:cubicBezTo>
                    <a:cubicBezTo>
                      <a:pt x="58" y="19"/>
                      <a:pt x="57" y="19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3" y="18"/>
                      <a:pt x="52" y="19"/>
                    </a:cubicBezTo>
                    <a:cubicBezTo>
                      <a:pt x="51" y="19"/>
                      <a:pt x="49" y="20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39" y="21"/>
                      <a:pt x="24" y="8"/>
                      <a:pt x="20" y="2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5" y="2"/>
                      <a:pt x="15" y="2"/>
                      <a:pt x="16" y="3"/>
                    </a:cubicBezTo>
                    <a:cubicBezTo>
                      <a:pt x="18" y="7"/>
                      <a:pt x="17" y="9"/>
                      <a:pt x="16" y="11"/>
                    </a:cubicBezTo>
                    <a:cubicBezTo>
                      <a:pt x="16" y="12"/>
                      <a:pt x="15" y="14"/>
                      <a:pt x="15" y="16"/>
                    </a:cubicBezTo>
                    <a:cubicBezTo>
                      <a:pt x="15" y="20"/>
                      <a:pt x="14" y="22"/>
                      <a:pt x="13" y="23"/>
                    </a:cubicBezTo>
                    <a:cubicBezTo>
                      <a:pt x="12" y="24"/>
                      <a:pt x="12" y="25"/>
                      <a:pt x="12" y="26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0" y="31"/>
                      <a:pt x="7" y="31"/>
                      <a:pt x="4" y="32"/>
                    </a:cubicBezTo>
                    <a:cubicBezTo>
                      <a:pt x="3" y="32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4" name="Freeform 1133"/>
              <p:cNvSpPr>
                <a:spLocks/>
              </p:cNvSpPr>
              <p:nvPr/>
            </p:nvSpPr>
            <p:spPr bwMode="auto">
              <a:xfrm>
                <a:off x="4688" y="1936"/>
                <a:ext cx="21" cy="16"/>
              </a:xfrm>
              <a:custGeom>
                <a:avLst/>
                <a:gdLst>
                  <a:gd name="T0" fmla="*/ 15 w 22"/>
                  <a:gd name="T1" fmla="*/ 1 h 17"/>
                  <a:gd name="T2" fmla="*/ 7 w 22"/>
                  <a:gd name="T3" fmla="*/ 5 h 17"/>
                  <a:gd name="T4" fmla="*/ 2 w 22"/>
                  <a:gd name="T5" fmla="*/ 6 h 17"/>
                  <a:gd name="T6" fmla="*/ 0 w 22"/>
                  <a:gd name="T7" fmla="*/ 11 h 17"/>
                  <a:gd name="T8" fmla="*/ 1 w 22"/>
                  <a:gd name="T9" fmla="*/ 17 h 17"/>
                  <a:gd name="T10" fmla="*/ 3 w 22"/>
                  <a:gd name="T11" fmla="*/ 17 h 17"/>
                  <a:gd name="T12" fmla="*/ 5 w 22"/>
                  <a:gd name="T13" fmla="*/ 15 h 17"/>
                  <a:gd name="T14" fmla="*/ 13 w 22"/>
                  <a:gd name="T15" fmla="*/ 9 h 17"/>
                  <a:gd name="T16" fmla="*/ 17 w 22"/>
                  <a:gd name="T17" fmla="*/ 10 h 17"/>
                  <a:gd name="T18" fmla="*/ 20 w 22"/>
                  <a:gd name="T19" fmla="*/ 8 h 17"/>
                  <a:gd name="T20" fmla="*/ 22 w 22"/>
                  <a:gd name="T21" fmla="*/ 2 h 17"/>
                  <a:gd name="T22" fmla="*/ 18 w 22"/>
                  <a:gd name="T23" fmla="*/ 0 h 17"/>
                  <a:gd name="T24" fmla="*/ 15 w 22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7">
                    <a:moveTo>
                      <a:pt x="15" y="1"/>
                    </a:moveTo>
                    <a:cubicBezTo>
                      <a:pt x="13" y="5"/>
                      <a:pt x="10" y="5"/>
                      <a:pt x="7" y="5"/>
                    </a:cubicBezTo>
                    <a:cubicBezTo>
                      <a:pt x="6" y="5"/>
                      <a:pt x="4" y="5"/>
                      <a:pt x="2" y="6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4"/>
                      <a:pt x="1" y="17"/>
                      <a:pt x="1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5" y="15"/>
                    </a:cubicBezTo>
                    <a:cubicBezTo>
                      <a:pt x="6" y="12"/>
                      <a:pt x="9" y="9"/>
                      <a:pt x="13" y="9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8" y="10"/>
                      <a:pt x="19" y="10"/>
                      <a:pt x="20" y="8"/>
                    </a:cubicBezTo>
                    <a:cubicBezTo>
                      <a:pt x="21" y="6"/>
                      <a:pt x="22" y="4"/>
                      <a:pt x="22" y="2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16" y="0"/>
                      <a:pt x="15" y="1"/>
                      <a:pt x="15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5" name="Freeform 1134"/>
              <p:cNvSpPr>
                <a:spLocks/>
              </p:cNvSpPr>
              <p:nvPr/>
            </p:nvSpPr>
            <p:spPr bwMode="auto">
              <a:xfrm>
                <a:off x="4068" y="1681"/>
                <a:ext cx="641" cy="415"/>
              </a:xfrm>
              <a:custGeom>
                <a:avLst/>
                <a:gdLst>
                  <a:gd name="T0" fmla="*/ 478 w 671"/>
                  <a:gd name="T1" fmla="*/ 83 h 435"/>
                  <a:gd name="T2" fmla="*/ 464 w 671"/>
                  <a:gd name="T3" fmla="*/ 113 h 435"/>
                  <a:gd name="T4" fmla="*/ 408 w 671"/>
                  <a:gd name="T5" fmla="*/ 147 h 435"/>
                  <a:gd name="T6" fmla="*/ 338 w 671"/>
                  <a:gd name="T7" fmla="*/ 171 h 435"/>
                  <a:gd name="T8" fmla="*/ 299 w 671"/>
                  <a:gd name="T9" fmla="*/ 162 h 435"/>
                  <a:gd name="T10" fmla="*/ 242 w 671"/>
                  <a:gd name="T11" fmla="*/ 157 h 435"/>
                  <a:gd name="T12" fmla="*/ 237 w 671"/>
                  <a:gd name="T13" fmla="*/ 155 h 435"/>
                  <a:gd name="T14" fmla="*/ 206 w 671"/>
                  <a:gd name="T15" fmla="*/ 124 h 435"/>
                  <a:gd name="T16" fmla="*/ 155 w 671"/>
                  <a:gd name="T17" fmla="*/ 73 h 435"/>
                  <a:gd name="T18" fmla="*/ 151 w 671"/>
                  <a:gd name="T19" fmla="*/ 68 h 435"/>
                  <a:gd name="T20" fmla="*/ 145 w 671"/>
                  <a:gd name="T21" fmla="*/ 63 h 435"/>
                  <a:gd name="T22" fmla="*/ 113 w 671"/>
                  <a:gd name="T23" fmla="*/ 96 h 435"/>
                  <a:gd name="T24" fmla="*/ 82 w 671"/>
                  <a:gd name="T25" fmla="*/ 121 h 435"/>
                  <a:gd name="T26" fmla="*/ 72 w 671"/>
                  <a:gd name="T27" fmla="*/ 159 h 435"/>
                  <a:gd name="T28" fmla="*/ 56 w 671"/>
                  <a:gd name="T29" fmla="*/ 171 h 435"/>
                  <a:gd name="T30" fmla="*/ 43 w 671"/>
                  <a:gd name="T31" fmla="*/ 180 h 435"/>
                  <a:gd name="T32" fmla="*/ 17 w 671"/>
                  <a:gd name="T33" fmla="*/ 185 h 435"/>
                  <a:gd name="T34" fmla="*/ 0 w 671"/>
                  <a:gd name="T35" fmla="*/ 198 h 435"/>
                  <a:gd name="T36" fmla="*/ 15 w 671"/>
                  <a:gd name="T37" fmla="*/ 229 h 435"/>
                  <a:gd name="T38" fmla="*/ 43 w 671"/>
                  <a:gd name="T39" fmla="*/ 248 h 435"/>
                  <a:gd name="T40" fmla="*/ 51 w 671"/>
                  <a:gd name="T41" fmla="*/ 244 h 435"/>
                  <a:gd name="T42" fmla="*/ 60 w 671"/>
                  <a:gd name="T43" fmla="*/ 271 h 435"/>
                  <a:gd name="T44" fmla="*/ 52 w 671"/>
                  <a:gd name="T45" fmla="*/ 291 h 435"/>
                  <a:gd name="T46" fmla="*/ 76 w 671"/>
                  <a:gd name="T47" fmla="*/ 315 h 435"/>
                  <a:gd name="T48" fmla="*/ 80 w 671"/>
                  <a:gd name="T49" fmla="*/ 316 h 435"/>
                  <a:gd name="T50" fmla="*/ 153 w 671"/>
                  <a:gd name="T51" fmla="*/ 345 h 435"/>
                  <a:gd name="T52" fmla="*/ 163 w 671"/>
                  <a:gd name="T53" fmla="*/ 348 h 435"/>
                  <a:gd name="T54" fmla="*/ 185 w 671"/>
                  <a:gd name="T55" fmla="*/ 343 h 435"/>
                  <a:gd name="T56" fmla="*/ 196 w 671"/>
                  <a:gd name="T57" fmla="*/ 345 h 435"/>
                  <a:gd name="T58" fmla="*/ 216 w 671"/>
                  <a:gd name="T59" fmla="*/ 330 h 435"/>
                  <a:gd name="T60" fmla="*/ 245 w 671"/>
                  <a:gd name="T61" fmla="*/ 338 h 435"/>
                  <a:gd name="T62" fmla="*/ 266 w 671"/>
                  <a:gd name="T63" fmla="*/ 359 h 435"/>
                  <a:gd name="T64" fmla="*/ 274 w 671"/>
                  <a:gd name="T65" fmla="*/ 410 h 435"/>
                  <a:gd name="T66" fmla="*/ 289 w 671"/>
                  <a:gd name="T67" fmla="*/ 420 h 435"/>
                  <a:gd name="T68" fmla="*/ 299 w 671"/>
                  <a:gd name="T69" fmla="*/ 411 h 435"/>
                  <a:gd name="T70" fmla="*/ 310 w 671"/>
                  <a:gd name="T71" fmla="*/ 408 h 435"/>
                  <a:gd name="T72" fmla="*/ 343 w 671"/>
                  <a:gd name="T73" fmla="*/ 402 h 435"/>
                  <a:gd name="T74" fmla="*/ 369 w 671"/>
                  <a:gd name="T75" fmla="*/ 422 h 435"/>
                  <a:gd name="T76" fmla="*/ 390 w 671"/>
                  <a:gd name="T77" fmla="*/ 429 h 435"/>
                  <a:gd name="T78" fmla="*/ 465 w 671"/>
                  <a:gd name="T79" fmla="*/ 403 h 435"/>
                  <a:gd name="T80" fmla="*/ 499 w 671"/>
                  <a:gd name="T81" fmla="*/ 373 h 435"/>
                  <a:gd name="T82" fmla="*/ 521 w 671"/>
                  <a:gd name="T83" fmla="*/ 333 h 435"/>
                  <a:gd name="T84" fmla="*/ 525 w 671"/>
                  <a:gd name="T85" fmla="*/ 308 h 435"/>
                  <a:gd name="T86" fmla="*/ 513 w 671"/>
                  <a:gd name="T87" fmla="*/ 283 h 435"/>
                  <a:gd name="T88" fmla="*/ 509 w 671"/>
                  <a:gd name="T89" fmla="*/ 241 h 435"/>
                  <a:gd name="T90" fmla="*/ 510 w 671"/>
                  <a:gd name="T91" fmla="*/ 226 h 435"/>
                  <a:gd name="T92" fmla="*/ 487 w 671"/>
                  <a:gd name="T93" fmla="*/ 201 h 435"/>
                  <a:gd name="T94" fmla="*/ 523 w 671"/>
                  <a:gd name="T95" fmla="*/ 201 h 435"/>
                  <a:gd name="T96" fmla="*/ 555 w 671"/>
                  <a:gd name="T97" fmla="*/ 187 h 435"/>
                  <a:gd name="T98" fmla="*/ 597 w 671"/>
                  <a:gd name="T99" fmla="*/ 166 h 435"/>
                  <a:gd name="T100" fmla="*/ 630 w 671"/>
                  <a:gd name="T101" fmla="*/ 152 h 435"/>
                  <a:gd name="T102" fmla="*/ 636 w 671"/>
                  <a:gd name="T103" fmla="*/ 121 h 435"/>
                  <a:gd name="T104" fmla="*/ 664 w 671"/>
                  <a:gd name="T105" fmla="*/ 102 h 435"/>
                  <a:gd name="T106" fmla="*/ 658 w 671"/>
                  <a:gd name="T107" fmla="*/ 81 h 435"/>
                  <a:gd name="T108" fmla="*/ 626 w 671"/>
                  <a:gd name="T109" fmla="*/ 70 h 435"/>
                  <a:gd name="T110" fmla="*/ 591 w 671"/>
                  <a:gd name="T111" fmla="*/ 49 h 435"/>
                  <a:gd name="T112" fmla="*/ 553 w 671"/>
                  <a:gd name="T113" fmla="*/ 2 h 435"/>
                  <a:gd name="T114" fmla="*/ 511 w 671"/>
                  <a:gd name="T115" fmla="*/ 8 h 435"/>
                  <a:gd name="T116" fmla="*/ 493 w 671"/>
                  <a:gd name="T117" fmla="*/ 53 h 435"/>
                  <a:gd name="T118" fmla="*/ 476 w 671"/>
                  <a:gd name="T119" fmla="*/ 59 h 435"/>
                  <a:gd name="T120" fmla="*/ 461 w 671"/>
                  <a:gd name="T121" fmla="*/ 71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1" h="435">
                    <a:moveTo>
                      <a:pt x="461" y="71"/>
                    </a:moveTo>
                    <a:cubicBezTo>
                      <a:pt x="461" y="77"/>
                      <a:pt x="461" y="77"/>
                      <a:pt x="461" y="77"/>
                    </a:cubicBezTo>
                    <a:cubicBezTo>
                      <a:pt x="459" y="78"/>
                      <a:pt x="459" y="78"/>
                      <a:pt x="459" y="78"/>
                    </a:cubicBezTo>
                    <a:cubicBezTo>
                      <a:pt x="459" y="78"/>
                      <a:pt x="458" y="78"/>
                      <a:pt x="458" y="79"/>
                    </a:cubicBezTo>
                    <a:cubicBezTo>
                      <a:pt x="458" y="79"/>
                      <a:pt x="458" y="79"/>
                      <a:pt x="459" y="80"/>
                    </a:cubicBezTo>
                    <a:cubicBezTo>
                      <a:pt x="460" y="82"/>
                      <a:pt x="461" y="82"/>
                      <a:pt x="461" y="82"/>
                    </a:cubicBezTo>
                    <a:cubicBezTo>
                      <a:pt x="462" y="82"/>
                      <a:pt x="462" y="82"/>
                      <a:pt x="463" y="81"/>
                    </a:cubicBezTo>
                    <a:cubicBezTo>
                      <a:pt x="464" y="81"/>
                      <a:pt x="466" y="80"/>
                      <a:pt x="469" y="80"/>
                    </a:cubicBezTo>
                    <a:cubicBezTo>
                      <a:pt x="472" y="80"/>
                      <a:pt x="475" y="82"/>
                      <a:pt x="477" y="82"/>
                    </a:cubicBezTo>
                    <a:cubicBezTo>
                      <a:pt x="477" y="83"/>
                      <a:pt x="478" y="83"/>
                      <a:pt x="478" y="83"/>
                    </a:cubicBezTo>
                    <a:cubicBezTo>
                      <a:pt x="479" y="80"/>
                      <a:pt x="483" y="78"/>
                      <a:pt x="486" y="78"/>
                    </a:cubicBezTo>
                    <a:cubicBezTo>
                      <a:pt x="488" y="78"/>
                      <a:pt x="491" y="79"/>
                      <a:pt x="492" y="81"/>
                    </a:cubicBezTo>
                    <a:cubicBezTo>
                      <a:pt x="493" y="83"/>
                      <a:pt x="496" y="85"/>
                      <a:pt x="498" y="86"/>
                    </a:cubicBezTo>
                    <a:cubicBezTo>
                      <a:pt x="503" y="91"/>
                      <a:pt x="508" y="95"/>
                      <a:pt x="507" y="98"/>
                    </a:cubicBezTo>
                    <a:cubicBezTo>
                      <a:pt x="507" y="100"/>
                      <a:pt x="506" y="102"/>
                      <a:pt x="500" y="102"/>
                    </a:cubicBezTo>
                    <a:cubicBezTo>
                      <a:pt x="498" y="102"/>
                      <a:pt x="496" y="102"/>
                      <a:pt x="493" y="101"/>
                    </a:cubicBezTo>
                    <a:cubicBezTo>
                      <a:pt x="491" y="100"/>
                      <a:pt x="489" y="101"/>
                      <a:pt x="486" y="102"/>
                    </a:cubicBezTo>
                    <a:cubicBezTo>
                      <a:pt x="484" y="103"/>
                      <a:pt x="481" y="104"/>
                      <a:pt x="479" y="104"/>
                    </a:cubicBezTo>
                    <a:cubicBezTo>
                      <a:pt x="476" y="104"/>
                      <a:pt x="471" y="105"/>
                      <a:pt x="467" y="109"/>
                    </a:cubicBezTo>
                    <a:cubicBezTo>
                      <a:pt x="465" y="111"/>
                      <a:pt x="465" y="112"/>
                      <a:pt x="464" y="113"/>
                    </a:cubicBezTo>
                    <a:cubicBezTo>
                      <a:pt x="462" y="116"/>
                      <a:pt x="461" y="119"/>
                      <a:pt x="455" y="119"/>
                    </a:cubicBezTo>
                    <a:cubicBezTo>
                      <a:pt x="454" y="119"/>
                      <a:pt x="453" y="119"/>
                      <a:pt x="452" y="120"/>
                    </a:cubicBezTo>
                    <a:cubicBezTo>
                      <a:pt x="448" y="120"/>
                      <a:pt x="445" y="120"/>
                      <a:pt x="440" y="124"/>
                    </a:cubicBezTo>
                    <a:cubicBezTo>
                      <a:pt x="436" y="126"/>
                      <a:pt x="432" y="128"/>
                      <a:pt x="428" y="128"/>
                    </a:cubicBezTo>
                    <a:cubicBezTo>
                      <a:pt x="424" y="128"/>
                      <a:pt x="420" y="126"/>
                      <a:pt x="419" y="126"/>
                    </a:cubicBezTo>
                    <a:cubicBezTo>
                      <a:pt x="419" y="125"/>
                      <a:pt x="417" y="125"/>
                      <a:pt x="416" y="125"/>
                    </a:cubicBezTo>
                    <a:cubicBezTo>
                      <a:pt x="414" y="125"/>
                      <a:pt x="412" y="126"/>
                      <a:pt x="411" y="128"/>
                    </a:cubicBezTo>
                    <a:cubicBezTo>
                      <a:pt x="410" y="129"/>
                      <a:pt x="411" y="130"/>
                      <a:pt x="412" y="132"/>
                    </a:cubicBezTo>
                    <a:cubicBezTo>
                      <a:pt x="413" y="134"/>
                      <a:pt x="415" y="137"/>
                      <a:pt x="414" y="140"/>
                    </a:cubicBezTo>
                    <a:cubicBezTo>
                      <a:pt x="414" y="144"/>
                      <a:pt x="411" y="146"/>
                      <a:pt x="408" y="147"/>
                    </a:cubicBezTo>
                    <a:cubicBezTo>
                      <a:pt x="405" y="148"/>
                      <a:pt x="402" y="149"/>
                      <a:pt x="400" y="152"/>
                    </a:cubicBezTo>
                    <a:cubicBezTo>
                      <a:pt x="394" y="159"/>
                      <a:pt x="383" y="162"/>
                      <a:pt x="378" y="161"/>
                    </a:cubicBezTo>
                    <a:cubicBezTo>
                      <a:pt x="377" y="161"/>
                      <a:pt x="376" y="161"/>
                      <a:pt x="375" y="161"/>
                    </a:cubicBezTo>
                    <a:cubicBezTo>
                      <a:pt x="373" y="160"/>
                      <a:pt x="369" y="160"/>
                      <a:pt x="365" y="160"/>
                    </a:cubicBezTo>
                    <a:cubicBezTo>
                      <a:pt x="360" y="160"/>
                      <a:pt x="357" y="160"/>
                      <a:pt x="354" y="162"/>
                    </a:cubicBezTo>
                    <a:cubicBezTo>
                      <a:pt x="350" y="164"/>
                      <a:pt x="346" y="166"/>
                      <a:pt x="343" y="168"/>
                    </a:cubicBezTo>
                    <a:cubicBezTo>
                      <a:pt x="343" y="168"/>
                      <a:pt x="342" y="169"/>
                      <a:pt x="341" y="169"/>
                    </a:cubicBezTo>
                    <a:cubicBezTo>
                      <a:pt x="341" y="170"/>
                      <a:pt x="340" y="170"/>
                      <a:pt x="339" y="170"/>
                    </a:cubicBezTo>
                    <a:cubicBezTo>
                      <a:pt x="339" y="170"/>
                      <a:pt x="339" y="171"/>
                      <a:pt x="339" y="171"/>
                    </a:cubicBezTo>
                    <a:cubicBezTo>
                      <a:pt x="338" y="171"/>
                      <a:pt x="338" y="171"/>
                      <a:pt x="338" y="171"/>
                    </a:cubicBezTo>
                    <a:cubicBezTo>
                      <a:pt x="337" y="172"/>
                      <a:pt x="337" y="172"/>
                      <a:pt x="336" y="172"/>
                    </a:cubicBezTo>
                    <a:cubicBezTo>
                      <a:pt x="336" y="172"/>
                      <a:pt x="336" y="172"/>
                      <a:pt x="335" y="172"/>
                    </a:cubicBezTo>
                    <a:cubicBezTo>
                      <a:pt x="335" y="172"/>
                      <a:pt x="334" y="172"/>
                      <a:pt x="334" y="172"/>
                    </a:cubicBezTo>
                    <a:cubicBezTo>
                      <a:pt x="334" y="172"/>
                      <a:pt x="334" y="172"/>
                      <a:pt x="334" y="172"/>
                    </a:cubicBezTo>
                    <a:cubicBezTo>
                      <a:pt x="333" y="172"/>
                      <a:pt x="333" y="172"/>
                      <a:pt x="333" y="172"/>
                    </a:cubicBezTo>
                    <a:cubicBezTo>
                      <a:pt x="331" y="172"/>
                      <a:pt x="329" y="171"/>
                      <a:pt x="328" y="169"/>
                    </a:cubicBezTo>
                    <a:cubicBezTo>
                      <a:pt x="327" y="168"/>
                      <a:pt x="327" y="168"/>
                      <a:pt x="325" y="168"/>
                    </a:cubicBezTo>
                    <a:cubicBezTo>
                      <a:pt x="319" y="169"/>
                      <a:pt x="316" y="167"/>
                      <a:pt x="312" y="165"/>
                    </a:cubicBezTo>
                    <a:cubicBezTo>
                      <a:pt x="311" y="164"/>
                      <a:pt x="310" y="164"/>
                      <a:pt x="309" y="164"/>
                    </a:cubicBezTo>
                    <a:cubicBezTo>
                      <a:pt x="306" y="164"/>
                      <a:pt x="304" y="165"/>
                      <a:pt x="299" y="162"/>
                    </a:cubicBezTo>
                    <a:cubicBezTo>
                      <a:pt x="295" y="159"/>
                      <a:pt x="289" y="158"/>
                      <a:pt x="284" y="158"/>
                    </a:cubicBezTo>
                    <a:cubicBezTo>
                      <a:pt x="283" y="158"/>
                      <a:pt x="281" y="158"/>
                      <a:pt x="280" y="158"/>
                    </a:cubicBezTo>
                    <a:cubicBezTo>
                      <a:pt x="278" y="157"/>
                      <a:pt x="272" y="157"/>
                      <a:pt x="267" y="157"/>
                    </a:cubicBezTo>
                    <a:cubicBezTo>
                      <a:pt x="262" y="157"/>
                      <a:pt x="256" y="157"/>
                      <a:pt x="253" y="157"/>
                    </a:cubicBezTo>
                    <a:cubicBezTo>
                      <a:pt x="251" y="157"/>
                      <a:pt x="249" y="157"/>
                      <a:pt x="246" y="157"/>
                    </a:cubicBezTo>
                    <a:cubicBezTo>
                      <a:pt x="245" y="157"/>
                      <a:pt x="244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39" y="157"/>
                      <a:pt x="239" y="157"/>
                      <a:pt x="239" y="157"/>
                    </a:cubicBezTo>
                    <a:cubicBezTo>
                      <a:pt x="239" y="156"/>
                      <a:pt x="239" y="156"/>
                      <a:pt x="239" y="156"/>
                    </a:cubicBezTo>
                    <a:cubicBezTo>
                      <a:pt x="239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7" y="155"/>
                    </a:cubicBezTo>
                    <a:cubicBezTo>
                      <a:pt x="237" y="155"/>
                      <a:pt x="237" y="155"/>
                      <a:pt x="237" y="155"/>
                    </a:cubicBezTo>
                    <a:cubicBezTo>
                      <a:pt x="237" y="155"/>
                      <a:pt x="237" y="154"/>
                      <a:pt x="237" y="154"/>
                    </a:cubicBezTo>
                    <a:cubicBezTo>
                      <a:pt x="237" y="153"/>
                      <a:pt x="236" y="152"/>
                      <a:pt x="235" y="151"/>
                    </a:cubicBezTo>
                    <a:cubicBezTo>
                      <a:pt x="233" y="149"/>
                      <a:pt x="231" y="147"/>
                      <a:pt x="230" y="142"/>
                    </a:cubicBezTo>
                    <a:cubicBezTo>
                      <a:pt x="229" y="136"/>
                      <a:pt x="226" y="135"/>
                      <a:pt x="223" y="134"/>
                    </a:cubicBezTo>
                    <a:cubicBezTo>
                      <a:pt x="221" y="134"/>
                      <a:pt x="219" y="132"/>
                      <a:pt x="218" y="131"/>
                    </a:cubicBezTo>
                    <a:cubicBezTo>
                      <a:pt x="217" y="130"/>
                      <a:pt x="217" y="130"/>
                      <a:pt x="216" y="129"/>
                    </a:cubicBezTo>
                    <a:cubicBezTo>
                      <a:pt x="215" y="129"/>
                      <a:pt x="214" y="128"/>
                      <a:pt x="213" y="127"/>
                    </a:cubicBezTo>
                    <a:cubicBezTo>
                      <a:pt x="212" y="126"/>
                      <a:pt x="210" y="124"/>
                      <a:pt x="208" y="124"/>
                    </a:cubicBezTo>
                    <a:cubicBezTo>
                      <a:pt x="207" y="124"/>
                      <a:pt x="207" y="124"/>
                      <a:pt x="206" y="124"/>
                    </a:cubicBezTo>
                    <a:cubicBezTo>
                      <a:pt x="200" y="124"/>
                      <a:pt x="184" y="122"/>
                      <a:pt x="181" y="117"/>
                    </a:cubicBezTo>
                    <a:cubicBezTo>
                      <a:pt x="179" y="114"/>
                      <a:pt x="180" y="111"/>
                      <a:pt x="182" y="110"/>
                    </a:cubicBezTo>
                    <a:cubicBezTo>
                      <a:pt x="182" y="109"/>
                      <a:pt x="183" y="108"/>
                      <a:pt x="183" y="107"/>
                    </a:cubicBezTo>
                    <a:cubicBezTo>
                      <a:pt x="183" y="105"/>
                      <a:pt x="183" y="103"/>
                      <a:pt x="184" y="101"/>
                    </a:cubicBezTo>
                    <a:cubicBezTo>
                      <a:pt x="184" y="100"/>
                      <a:pt x="185" y="98"/>
                      <a:pt x="184" y="97"/>
                    </a:cubicBezTo>
                    <a:cubicBezTo>
                      <a:pt x="182" y="96"/>
                      <a:pt x="178" y="91"/>
                      <a:pt x="178" y="87"/>
                    </a:cubicBezTo>
                    <a:cubicBezTo>
                      <a:pt x="177" y="85"/>
                      <a:pt x="173" y="81"/>
                      <a:pt x="170" y="81"/>
                    </a:cubicBezTo>
                    <a:cubicBezTo>
                      <a:pt x="165" y="81"/>
                      <a:pt x="162" y="78"/>
                      <a:pt x="159" y="75"/>
                    </a:cubicBezTo>
                    <a:cubicBezTo>
                      <a:pt x="158" y="74"/>
                      <a:pt x="157" y="74"/>
                      <a:pt x="156" y="74"/>
                    </a:cubicBezTo>
                    <a:cubicBezTo>
                      <a:pt x="156" y="73"/>
                      <a:pt x="156" y="73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3"/>
                      <a:pt x="155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3" y="71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53" y="71"/>
                      <a:pt x="153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9"/>
                    </a:cubicBezTo>
                    <a:cubicBezTo>
                      <a:pt x="152" y="69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1" y="67"/>
                      <a:pt x="151" y="67"/>
                      <a:pt x="151" y="67"/>
                    </a:cubicBezTo>
                    <a:cubicBezTo>
                      <a:pt x="151" y="67"/>
                      <a:pt x="150" y="66"/>
                      <a:pt x="150" y="66"/>
                    </a:cubicBezTo>
                    <a:cubicBezTo>
                      <a:pt x="150" y="66"/>
                      <a:pt x="150" y="65"/>
                      <a:pt x="150" y="65"/>
                    </a:cubicBezTo>
                    <a:cubicBezTo>
                      <a:pt x="150" y="65"/>
                      <a:pt x="150" y="64"/>
                      <a:pt x="150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8" y="63"/>
                      <a:pt x="148" y="63"/>
                      <a:pt x="147" y="63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6" y="63"/>
                      <a:pt x="146" y="63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4" y="63"/>
                      <a:pt x="144" y="64"/>
                      <a:pt x="144" y="64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71"/>
                      <a:pt x="140" y="75"/>
                      <a:pt x="135" y="75"/>
                    </a:cubicBezTo>
                    <a:cubicBezTo>
                      <a:pt x="133" y="75"/>
                      <a:pt x="130" y="77"/>
                      <a:pt x="130" y="82"/>
                    </a:cubicBezTo>
                    <a:cubicBezTo>
                      <a:pt x="130" y="84"/>
                      <a:pt x="131" y="85"/>
                      <a:pt x="131" y="86"/>
                    </a:cubicBezTo>
                    <a:cubicBezTo>
                      <a:pt x="132" y="88"/>
                      <a:pt x="133" y="89"/>
                      <a:pt x="131" y="92"/>
                    </a:cubicBezTo>
                    <a:cubicBezTo>
                      <a:pt x="129" y="94"/>
                      <a:pt x="124" y="97"/>
                      <a:pt x="120" y="97"/>
                    </a:cubicBezTo>
                    <a:cubicBezTo>
                      <a:pt x="120" y="97"/>
                      <a:pt x="119" y="97"/>
                      <a:pt x="118" y="96"/>
                    </a:cubicBezTo>
                    <a:cubicBezTo>
                      <a:pt x="117" y="96"/>
                      <a:pt x="115" y="96"/>
                      <a:pt x="113" y="96"/>
                    </a:cubicBezTo>
                    <a:cubicBezTo>
                      <a:pt x="111" y="96"/>
                      <a:pt x="110" y="96"/>
                      <a:pt x="108" y="95"/>
                    </a:cubicBezTo>
                    <a:cubicBezTo>
                      <a:pt x="107" y="95"/>
                      <a:pt x="105" y="94"/>
                      <a:pt x="104" y="94"/>
                    </a:cubicBezTo>
                    <a:cubicBezTo>
                      <a:pt x="104" y="94"/>
                      <a:pt x="103" y="93"/>
                      <a:pt x="103" y="93"/>
                    </a:cubicBezTo>
                    <a:cubicBezTo>
                      <a:pt x="103" y="93"/>
                      <a:pt x="103" y="94"/>
                      <a:pt x="103" y="94"/>
                    </a:cubicBezTo>
                    <a:cubicBezTo>
                      <a:pt x="102" y="96"/>
                      <a:pt x="101" y="99"/>
                      <a:pt x="100" y="103"/>
                    </a:cubicBezTo>
                    <a:cubicBezTo>
                      <a:pt x="98" y="106"/>
                      <a:pt x="96" y="112"/>
                      <a:pt x="96" y="114"/>
                    </a:cubicBezTo>
                    <a:cubicBezTo>
                      <a:pt x="97" y="116"/>
                      <a:pt x="99" y="118"/>
                      <a:pt x="98" y="120"/>
                    </a:cubicBezTo>
                    <a:cubicBezTo>
                      <a:pt x="98" y="121"/>
                      <a:pt x="97" y="122"/>
                      <a:pt x="94" y="122"/>
                    </a:cubicBezTo>
                    <a:cubicBezTo>
                      <a:pt x="89" y="122"/>
                      <a:pt x="86" y="122"/>
                      <a:pt x="85" y="120"/>
                    </a:cubicBezTo>
                    <a:cubicBezTo>
                      <a:pt x="84" y="120"/>
                      <a:pt x="83" y="121"/>
                      <a:pt x="82" y="121"/>
                    </a:cubicBezTo>
                    <a:cubicBezTo>
                      <a:pt x="80" y="122"/>
                      <a:pt x="78" y="123"/>
                      <a:pt x="76" y="123"/>
                    </a:cubicBezTo>
                    <a:cubicBezTo>
                      <a:pt x="75" y="123"/>
                      <a:pt x="72" y="123"/>
                      <a:pt x="71" y="124"/>
                    </a:cubicBezTo>
                    <a:cubicBezTo>
                      <a:pt x="73" y="126"/>
                      <a:pt x="73" y="130"/>
                      <a:pt x="73" y="135"/>
                    </a:cubicBezTo>
                    <a:cubicBezTo>
                      <a:pt x="73" y="135"/>
                      <a:pt x="75" y="137"/>
                      <a:pt x="75" y="139"/>
                    </a:cubicBezTo>
                    <a:cubicBezTo>
                      <a:pt x="77" y="143"/>
                      <a:pt x="79" y="146"/>
                      <a:pt x="78" y="148"/>
                    </a:cubicBezTo>
                    <a:cubicBezTo>
                      <a:pt x="77" y="149"/>
                      <a:pt x="76" y="150"/>
                      <a:pt x="75" y="152"/>
                    </a:cubicBezTo>
                    <a:cubicBezTo>
                      <a:pt x="73" y="153"/>
                      <a:pt x="72" y="155"/>
                      <a:pt x="72" y="156"/>
                    </a:cubicBezTo>
                    <a:cubicBezTo>
                      <a:pt x="72" y="157"/>
                      <a:pt x="72" y="157"/>
                      <a:pt x="72" y="158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4"/>
                      <a:pt x="70" y="164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69" y="165"/>
                      <a:pt x="69" y="165"/>
                      <a:pt x="69" y="165"/>
                    </a:cubicBezTo>
                    <a:cubicBezTo>
                      <a:pt x="67" y="166"/>
                      <a:pt x="63" y="168"/>
                      <a:pt x="60" y="169"/>
                    </a:cubicBezTo>
                    <a:cubicBezTo>
                      <a:pt x="59" y="170"/>
                      <a:pt x="58" y="171"/>
                      <a:pt x="56" y="171"/>
                    </a:cubicBezTo>
                    <a:cubicBezTo>
                      <a:pt x="54" y="172"/>
                      <a:pt x="53" y="172"/>
                      <a:pt x="52" y="174"/>
                    </a:cubicBezTo>
                    <a:cubicBezTo>
                      <a:pt x="52" y="175"/>
                      <a:pt x="51" y="176"/>
                      <a:pt x="49" y="178"/>
                    </a:cubicBezTo>
                    <a:cubicBezTo>
                      <a:pt x="49" y="178"/>
                      <a:pt x="49" y="178"/>
                      <a:pt x="49" y="178"/>
                    </a:cubicBezTo>
                    <a:cubicBezTo>
                      <a:pt x="49" y="178"/>
                      <a:pt x="48" y="178"/>
                      <a:pt x="48" y="178"/>
                    </a:cubicBezTo>
                    <a:cubicBezTo>
                      <a:pt x="48" y="178"/>
                      <a:pt x="48" y="178"/>
                      <a:pt x="48" y="179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7" y="179"/>
                      <a:pt x="46" y="179"/>
                      <a:pt x="46" y="179"/>
                    </a:cubicBezTo>
                    <a:cubicBezTo>
                      <a:pt x="46" y="179"/>
                      <a:pt x="46" y="179"/>
                      <a:pt x="45" y="180"/>
                    </a:cubicBezTo>
                    <a:cubicBezTo>
                      <a:pt x="45" y="180"/>
                      <a:pt x="45" y="180"/>
                      <a:pt x="44" y="180"/>
                    </a:cubicBezTo>
                    <a:cubicBezTo>
                      <a:pt x="44" y="180"/>
                      <a:pt x="44" y="180"/>
                      <a:pt x="43" y="180"/>
                    </a:cubicBezTo>
                    <a:cubicBezTo>
                      <a:pt x="43" y="180"/>
                      <a:pt x="43" y="180"/>
                      <a:pt x="43" y="180"/>
                    </a:cubicBezTo>
                    <a:cubicBezTo>
                      <a:pt x="42" y="180"/>
                      <a:pt x="42" y="180"/>
                      <a:pt x="41" y="180"/>
                    </a:cubicBezTo>
                    <a:cubicBezTo>
                      <a:pt x="40" y="180"/>
                      <a:pt x="40" y="180"/>
                      <a:pt x="40" y="180"/>
                    </a:cubicBezTo>
                    <a:cubicBezTo>
                      <a:pt x="39" y="179"/>
                      <a:pt x="38" y="179"/>
                      <a:pt x="37" y="179"/>
                    </a:cubicBezTo>
                    <a:cubicBezTo>
                      <a:pt x="36" y="179"/>
                      <a:pt x="35" y="179"/>
                      <a:pt x="33" y="182"/>
                    </a:cubicBezTo>
                    <a:cubicBezTo>
                      <a:pt x="30" y="185"/>
                      <a:pt x="29" y="185"/>
                      <a:pt x="27" y="186"/>
                    </a:cubicBezTo>
                    <a:cubicBezTo>
                      <a:pt x="27" y="186"/>
                      <a:pt x="26" y="186"/>
                      <a:pt x="26" y="187"/>
                    </a:cubicBezTo>
                    <a:cubicBezTo>
                      <a:pt x="25" y="187"/>
                      <a:pt x="24" y="188"/>
                      <a:pt x="23" y="188"/>
                    </a:cubicBezTo>
                    <a:cubicBezTo>
                      <a:pt x="21" y="188"/>
                      <a:pt x="19" y="187"/>
                      <a:pt x="18" y="186"/>
                    </a:cubicBezTo>
                    <a:cubicBezTo>
                      <a:pt x="18" y="185"/>
                      <a:pt x="17" y="185"/>
                      <a:pt x="17" y="185"/>
                    </a:cubicBezTo>
                    <a:cubicBezTo>
                      <a:pt x="16" y="185"/>
                      <a:pt x="15" y="185"/>
                      <a:pt x="15" y="186"/>
                    </a:cubicBezTo>
                    <a:cubicBezTo>
                      <a:pt x="13" y="186"/>
                      <a:pt x="12" y="187"/>
                      <a:pt x="11" y="187"/>
                    </a:cubicBezTo>
                    <a:cubicBezTo>
                      <a:pt x="10" y="187"/>
                      <a:pt x="9" y="188"/>
                      <a:pt x="9" y="188"/>
                    </a:cubicBezTo>
                    <a:cubicBezTo>
                      <a:pt x="8" y="189"/>
                      <a:pt x="7" y="191"/>
                      <a:pt x="5" y="191"/>
                    </a:cubicBezTo>
                    <a:cubicBezTo>
                      <a:pt x="4" y="191"/>
                      <a:pt x="3" y="191"/>
                      <a:pt x="3" y="192"/>
                    </a:cubicBezTo>
                    <a:cubicBezTo>
                      <a:pt x="2" y="192"/>
                      <a:pt x="2" y="192"/>
                      <a:pt x="1" y="192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1" y="193"/>
                      <a:pt x="1" y="194"/>
                      <a:pt x="1" y="195"/>
                    </a:cubicBezTo>
                    <a:cubicBezTo>
                      <a:pt x="1" y="195"/>
                      <a:pt x="1" y="195"/>
                      <a:pt x="1" y="196"/>
                    </a:cubicBezTo>
                    <a:cubicBezTo>
                      <a:pt x="1" y="196"/>
                      <a:pt x="0" y="197"/>
                      <a:pt x="0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1" y="206"/>
                      <a:pt x="1" y="206"/>
                      <a:pt x="1" y="206"/>
                    </a:cubicBezTo>
                    <a:cubicBezTo>
                      <a:pt x="5" y="207"/>
                      <a:pt x="10" y="210"/>
                      <a:pt x="12" y="213"/>
                    </a:cubicBezTo>
                    <a:cubicBezTo>
                      <a:pt x="12" y="213"/>
                      <a:pt x="12" y="214"/>
                      <a:pt x="12" y="214"/>
                    </a:cubicBezTo>
                    <a:cubicBezTo>
                      <a:pt x="13" y="215"/>
                      <a:pt x="13" y="215"/>
                      <a:pt x="13" y="216"/>
                    </a:cubicBezTo>
                    <a:cubicBezTo>
                      <a:pt x="13" y="216"/>
                      <a:pt x="13" y="216"/>
                      <a:pt x="13" y="216"/>
                    </a:cubicBezTo>
                    <a:cubicBezTo>
                      <a:pt x="13" y="216"/>
                      <a:pt x="13" y="217"/>
                      <a:pt x="13" y="217"/>
                    </a:cubicBezTo>
                    <a:cubicBezTo>
                      <a:pt x="13" y="221"/>
                      <a:pt x="14" y="226"/>
                      <a:pt x="14" y="228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6" y="230"/>
                      <a:pt x="17" y="231"/>
                      <a:pt x="18" y="232"/>
                    </a:cubicBezTo>
                    <a:cubicBezTo>
                      <a:pt x="23" y="235"/>
                      <a:pt x="25" y="236"/>
                      <a:pt x="25" y="238"/>
                    </a:cubicBezTo>
                    <a:cubicBezTo>
                      <a:pt x="25" y="239"/>
                      <a:pt x="25" y="243"/>
                      <a:pt x="29" y="245"/>
                    </a:cubicBezTo>
                    <a:cubicBezTo>
                      <a:pt x="30" y="245"/>
                      <a:pt x="32" y="246"/>
                      <a:pt x="33" y="246"/>
                    </a:cubicBezTo>
                    <a:cubicBezTo>
                      <a:pt x="33" y="247"/>
                      <a:pt x="33" y="247"/>
                      <a:pt x="34" y="247"/>
                    </a:cubicBezTo>
                    <a:cubicBezTo>
                      <a:pt x="34" y="247"/>
                      <a:pt x="35" y="248"/>
                      <a:pt x="36" y="248"/>
                    </a:cubicBezTo>
                    <a:cubicBezTo>
                      <a:pt x="36" y="248"/>
                      <a:pt x="36" y="248"/>
                      <a:pt x="36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9"/>
                      <a:pt x="44" y="249"/>
                    </a:cubicBezTo>
                    <a:cubicBezTo>
                      <a:pt x="44" y="249"/>
                      <a:pt x="45" y="249"/>
                      <a:pt x="45" y="248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46" y="247"/>
                      <a:pt x="46" y="247"/>
                      <a:pt x="46" y="247"/>
                    </a:cubicBezTo>
                    <a:cubicBezTo>
                      <a:pt x="47" y="247"/>
                      <a:pt x="47" y="247"/>
                      <a:pt x="47" y="246"/>
                    </a:cubicBezTo>
                    <a:cubicBezTo>
                      <a:pt x="47" y="246"/>
                      <a:pt x="48" y="246"/>
                      <a:pt x="49" y="245"/>
                    </a:cubicBezTo>
                    <a:cubicBezTo>
                      <a:pt x="49" y="245"/>
                      <a:pt x="49" y="245"/>
                      <a:pt x="49" y="245"/>
                    </a:cubicBezTo>
                    <a:cubicBezTo>
                      <a:pt x="50" y="245"/>
                      <a:pt x="50" y="245"/>
                      <a:pt x="51" y="244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52" y="244"/>
                      <a:pt x="52" y="244"/>
                      <a:pt x="53" y="243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54" y="243"/>
                      <a:pt x="54" y="243"/>
                      <a:pt x="55" y="243"/>
                    </a:cubicBezTo>
                    <a:cubicBezTo>
                      <a:pt x="55" y="243"/>
                      <a:pt x="55" y="243"/>
                      <a:pt x="55" y="243"/>
                    </a:cubicBezTo>
                    <a:cubicBezTo>
                      <a:pt x="56" y="243"/>
                      <a:pt x="57" y="243"/>
                      <a:pt x="57" y="243"/>
                    </a:cubicBezTo>
                    <a:cubicBezTo>
                      <a:pt x="58" y="243"/>
                      <a:pt x="58" y="243"/>
                      <a:pt x="58" y="243"/>
                    </a:cubicBezTo>
                    <a:cubicBezTo>
                      <a:pt x="62" y="243"/>
                      <a:pt x="69" y="248"/>
                      <a:pt x="71" y="252"/>
                    </a:cubicBezTo>
                    <a:cubicBezTo>
                      <a:pt x="72" y="254"/>
                      <a:pt x="73" y="255"/>
                      <a:pt x="72" y="256"/>
                    </a:cubicBezTo>
                    <a:cubicBezTo>
                      <a:pt x="71" y="259"/>
                      <a:pt x="64" y="270"/>
                      <a:pt x="60" y="271"/>
                    </a:cubicBezTo>
                    <a:cubicBezTo>
                      <a:pt x="59" y="271"/>
                      <a:pt x="58" y="271"/>
                      <a:pt x="58" y="271"/>
                    </a:cubicBezTo>
                    <a:cubicBezTo>
                      <a:pt x="57" y="271"/>
                      <a:pt x="57" y="271"/>
                      <a:pt x="57" y="271"/>
                    </a:cubicBezTo>
                    <a:cubicBezTo>
                      <a:pt x="57" y="271"/>
                      <a:pt x="56" y="271"/>
                      <a:pt x="56" y="271"/>
                    </a:cubicBezTo>
                    <a:cubicBezTo>
                      <a:pt x="56" y="272"/>
                      <a:pt x="56" y="273"/>
                      <a:pt x="56" y="273"/>
                    </a:cubicBezTo>
                    <a:cubicBezTo>
                      <a:pt x="56" y="274"/>
                      <a:pt x="57" y="276"/>
                      <a:pt x="58" y="277"/>
                    </a:cubicBezTo>
                    <a:cubicBezTo>
                      <a:pt x="59" y="279"/>
                      <a:pt x="61" y="280"/>
                      <a:pt x="62" y="282"/>
                    </a:cubicBezTo>
                    <a:cubicBezTo>
                      <a:pt x="63" y="284"/>
                      <a:pt x="63" y="286"/>
                      <a:pt x="62" y="287"/>
                    </a:cubicBezTo>
                    <a:cubicBezTo>
                      <a:pt x="60" y="290"/>
                      <a:pt x="55" y="291"/>
                      <a:pt x="52" y="289"/>
                    </a:cubicBezTo>
                    <a:cubicBezTo>
                      <a:pt x="52" y="289"/>
                      <a:pt x="52" y="289"/>
                      <a:pt x="52" y="289"/>
                    </a:cubicBezTo>
                    <a:cubicBezTo>
                      <a:pt x="52" y="289"/>
                      <a:pt x="52" y="290"/>
                      <a:pt x="52" y="291"/>
                    </a:cubicBezTo>
                    <a:cubicBezTo>
                      <a:pt x="53" y="292"/>
                      <a:pt x="53" y="294"/>
                      <a:pt x="54" y="296"/>
                    </a:cubicBezTo>
                    <a:cubicBezTo>
                      <a:pt x="54" y="297"/>
                      <a:pt x="54" y="299"/>
                      <a:pt x="55" y="299"/>
                    </a:cubicBezTo>
                    <a:cubicBezTo>
                      <a:pt x="57" y="299"/>
                      <a:pt x="59" y="301"/>
                      <a:pt x="60" y="303"/>
                    </a:cubicBezTo>
                    <a:cubicBezTo>
                      <a:pt x="61" y="304"/>
                      <a:pt x="63" y="306"/>
                      <a:pt x="64" y="306"/>
                    </a:cubicBezTo>
                    <a:cubicBezTo>
                      <a:pt x="68" y="306"/>
                      <a:pt x="71" y="310"/>
                      <a:pt x="72" y="312"/>
                    </a:cubicBezTo>
                    <a:cubicBezTo>
                      <a:pt x="73" y="312"/>
                      <a:pt x="73" y="313"/>
                      <a:pt x="73" y="313"/>
                    </a:cubicBezTo>
                    <a:cubicBezTo>
                      <a:pt x="73" y="313"/>
                      <a:pt x="74" y="313"/>
                      <a:pt x="74" y="313"/>
                    </a:cubicBezTo>
                    <a:cubicBezTo>
                      <a:pt x="74" y="314"/>
                      <a:pt x="75" y="314"/>
                      <a:pt x="75" y="314"/>
                    </a:cubicBezTo>
                    <a:cubicBezTo>
                      <a:pt x="75" y="314"/>
                      <a:pt x="75" y="314"/>
                      <a:pt x="75" y="314"/>
                    </a:cubicBezTo>
                    <a:cubicBezTo>
                      <a:pt x="75" y="315"/>
                      <a:pt x="76" y="315"/>
                      <a:pt x="76" y="315"/>
                    </a:cubicBezTo>
                    <a:cubicBezTo>
                      <a:pt x="76" y="315"/>
                      <a:pt x="76" y="316"/>
                      <a:pt x="76" y="316"/>
                    </a:cubicBezTo>
                    <a:cubicBezTo>
                      <a:pt x="77" y="316"/>
                      <a:pt x="77" y="316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8" y="317"/>
                      <a:pt x="78" y="317"/>
                      <a:pt x="78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1" y="315"/>
                      <a:pt x="82" y="314"/>
                      <a:pt x="85" y="314"/>
                    </a:cubicBezTo>
                    <a:cubicBezTo>
                      <a:pt x="87" y="314"/>
                      <a:pt x="90" y="315"/>
                      <a:pt x="93" y="317"/>
                    </a:cubicBezTo>
                    <a:cubicBezTo>
                      <a:pt x="94" y="319"/>
                      <a:pt x="100" y="323"/>
                      <a:pt x="105" y="326"/>
                    </a:cubicBezTo>
                    <a:cubicBezTo>
                      <a:pt x="109" y="329"/>
                      <a:pt x="113" y="332"/>
                      <a:pt x="115" y="334"/>
                    </a:cubicBezTo>
                    <a:cubicBezTo>
                      <a:pt x="120" y="338"/>
                      <a:pt x="132" y="342"/>
                      <a:pt x="136" y="342"/>
                    </a:cubicBezTo>
                    <a:cubicBezTo>
                      <a:pt x="136" y="342"/>
                      <a:pt x="136" y="342"/>
                      <a:pt x="136" y="342"/>
                    </a:cubicBezTo>
                    <a:cubicBezTo>
                      <a:pt x="138" y="342"/>
                      <a:pt x="140" y="343"/>
                      <a:pt x="142" y="343"/>
                    </a:cubicBezTo>
                    <a:cubicBezTo>
                      <a:pt x="145" y="344"/>
                      <a:pt x="147" y="345"/>
                      <a:pt x="150" y="345"/>
                    </a:cubicBezTo>
                    <a:cubicBezTo>
                      <a:pt x="151" y="345"/>
                      <a:pt x="151" y="345"/>
                      <a:pt x="151" y="345"/>
                    </a:cubicBezTo>
                    <a:cubicBezTo>
                      <a:pt x="152" y="345"/>
                      <a:pt x="152" y="345"/>
                      <a:pt x="153" y="345"/>
                    </a:cubicBezTo>
                    <a:cubicBezTo>
                      <a:pt x="153" y="345"/>
                      <a:pt x="153" y="344"/>
                      <a:pt x="154" y="344"/>
                    </a:cubicBezTo>
                    <a:cubicBezTo>
                      <a:pt x="154" y="344"/>
                      <a:pt x="155" y="344"/>
                      <a:pt x="155" y="343"/>
                    </a:cubicBezTo>
                    <a:cubicBezTo>
                      <a:pt x="156" y="342"/>
                      <a:pt x="157" y="341"/>
                      <a:pt x="158" y="341"/>
                    </a:cubicBezTo>
                    <a:cubicBezTo>
                      <a:pt x="159" y="341"/>
                      <a:pt x="160" y="342"/>
                      <a:pt x="161" y="343"/>
                    </a:cubicBezTo>
                    <a:cubicBezTo>
                      <a:pt x="161" y="343"/>
                      <a:pt x="161" y="344"/>
                      <a:pt x="162" y="344"/>
                    </a:cubicBezTo>
                    <a:cubicBezTo>
                      <a:pt x="162" y="344"/>
                      <a:pt x="162" y="345"/>
                      <a:pt x="162" y="345"/>
                    </a:cubicBezTo>
                    <a:cubicBezTo>
                      <a:pt x="162" y="345"/>
                      <a:pt x="162" y="346"/>
                      <a:pt x="162" y="346"/>
                    </a:cubicBezTo>
                    <a:cubicBezTo>
                      <a:pt x="162" y="346"/>
                      <a:pt x="162" y="346"/>
                      <a:pt x="162" y="346"/>
                    </a:cubicBezTo>
                    <a:cubicBezTo>
                      <a:pt x="163" y="347"/>
                      <a:pt x="163" y="347"/>
                      <a:pt x="163" y="348"/>
                    </a:cubicBezTo>
                    <a:cubicBezTo>
                      <a:pt x="163" y="348"/>
                      <a:pt x="163" y="348"/>
                      <a:pt x="163" y="348"/>
                    </a:cubicBezTo>
                    <a:cubicBezTo>
                      <a:pt x="163" y="347"/>
                      <a:pt x="164" y="346"/>
                      <a:pt x="164" y="346"/>
                    </a:cubicBezTo>
                    <a:cubicBezTo>
                      <a:pt x="164" y="346"/>
                      <a:pt x="164" y="346"/>
                      <a:pt x="164" y="346"/>
                    </a:cubicBezTo>
                    <a:cubicBezTo>
                      <a:pt x="165" y="345"/>
                      <a:pt x="165" y="345"/>
                      <a:pt x="166" y="344"/>
                    </a:cubicBezTo>
                    <a:cubicBezTo>
                      <a:pt x="166" y="344"/>
                      <a:pt x="166" y="344"/>
                      <a:pt x="166" y="344"/>
                    </a:cubicBezTo>
                    <a:cubicBezTo>
                      <a:pt x="166" y="344"/>
                      <a:pt x="167" y="343"/>
                      <a:pt x="167" y="343"/>
                    </a:cubicBezTo>
                    <a:cubicBezTo>
                      <a:pt x="167" y="343"/>
                      <a:pt x="167" y="343"/>
                      <a:pt x="167" y="343"/>
                    </a:cubicBezTo>
                    <a:cubicBezTo>
                      <a:pt x="168" y="343"/>
                      <a:pt x="168" y="343"/>
                      <a:pt x="169" y="343"/>
                    </a:cubicBezTo>
                    <a:cubicBezTo>
                      <a:pt x="169" y="342"/>
                      <a:pt x="170" y="342"/>
                      <a:pt x="170" y="342"/>
                    </a:cubicBezTo>
                    <a:cubicBezTo>
                      <a:pt x="173" y="339"/>
                      <a:pt x="176" y="340"/>
                      <a:pt x="182" y="343"/>
                    </a:cubicBezTo>
                    <a:cubicBezTo>
                      <a:pt x="183" y="343"/>
                      <a:pt x="184" y="343"/>
                      <a:pt x="185" y="343"/>
                    </a:cubicBezTo>
                    <a:cubicBezTo>
                      <a:pt x="186" y="343"/>
                      <a:pt x="187" y="343"/>
                      <a:pt x="187" y="343"/>
                    </a:cubicBezTo>
                    <a:cubicBezTo>
                      <a:pt x="188" y="343"/>
                      <a:pt x="189" y="343"/>
                      <a:pt x="189" y="343"/>
                    </a:cubicBezTo>
                    <a:cubicBezTo>
                      <a:pt x="189" y="343"/>
                      <a:pt x="190" y="343"/>
                      <a:pt x="190" y="343"/>
                    </a:cubicBezTo>
                    <a:cubicBezTo>
                      <a:pt x="190" y="343"/>
                      <a:pt x="191" y="344"/>
                      <a:pt x="191" y="344"/>
                    </a:cubicBezTo>
                    <a:cubicBezTo>
                      <a:pt x="191" y="344"/>
                      <a:pt x="192" y="344"/>
                      <a:pt x="192" y="344"/>
                    </a:cubicBezTo>
                    <a:cubicBezTo>
                      <a:pt x="192" y="344"/>
                      <a:pt x="193" y="345"/>
                      <a:pt x="193" y="345"/>
                    </a:cubicBezTo>
                    <a:cubicBezTo>
                      <a:pt x="193" y="345"/>
                      <a:pt x="193" y="345"/>
                      <a:pt x="194" y="345"/>
                    </a:cubicBezTo>
                    <a:cubicBezTo>
                      <a:pt x="194" y="346"/>
                      <a:pt x="194" y="346"/>
                      <a:pt x="194" y="346"/>
                    </a:cubicBezTo>
                    <a:cubicBezTo>
                      <a:pt x="195" y="346"/>
                      <a:pt x="195" y="346"/>
                      <a:pt x="195" y="346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7" y="345"/>
                      <a:pt x="198" y="345"/>
                      <a:pt x="198" y="345"/>
                    </a:cubicBezTo>
                    <a:cubicBezTo>
                      <a:pt x="198" y="345"/>
                      <a:pt x="199" y="343"/>
                      <a:pt x="200" y="343"/>
                    </a:cubicBezTo>
                    <a:cubicBezTo>
                      <a:pt x="200" y="342"/>
                      <a:pt x="201" y="341"/>
                      <a:pt x="202" y="341"/>
                    </a:cubicBezTo>
                    <a:cubicBezTo>
                      <a:pt x="202" y="340"/>
                      <a:pt x="203" y="339"/>
                      <a:pt x="203" y="339"/>
                    </a:cubicBezTo>
                    <a:cubicBezTo>
                      <a:pt x="204" y="337"/>
                      <a:pt x="205" y="335"/>
                      <a:pt x="208" y="336"/>
                    </a:cubicBezTo>
                    <a:cubicBezTo>
                      <a:pt x="208" y="336"/>
                      <a:pt x="208" y="335"/>
                      <a:pt x="208" y="335"/>
                    </a:cubicBezTo>
                    <a:cubicBezTo>
                      <a:pt x="209" y="335"/>
                      <a:pt x="210" y="335"/>
                      <a:pt x="210" y="334"/>
                    </a:cubicBezTo>
                    <a:cubicBezTo>
                      <a:pt x="211" y="333"/>
                      <a:pt x="213" y="332"/>
                      <a:pt x="215" y="331"/>
                    </a:cubicBezTo>
                    <a:cubicBezTo>
                      <a:pt x="215" y="330"/>
                      <a:pt x="216" y="330"/>
                      <a:pt x="216" y="330"/>
                    </a:cubicBezTo>
                    <a:cubicBezTo>
                      <a:pt x="220" y="328"/>
                      <a:pt x="224" y="328"/>
                      <a:pt x="227" y="329"/>
                    </a:cubicBezTo>
                    <a:cubicBezTo>
                      <a:pt x="228" y="329"/>
                      <a:pt x="229" y="329"/>
                      <a:pt x="230" y="329"/>
                    </a:cubicBezTo>
                    <a:cubicBezTo>
                      <a:pt x="232" y="328"/>
                      <a:pt x="234" y="327"/>
                      <a:pt x="235" y="327"/>
                    </a:cubicBezTo>
                    <a:cubicBezTo>
                      <a:pt x="237" y="327"/>
                      <a:pt x="239" y="328"/>
                      <a:pt x="239" y="330"/>
                    </a:cubicBezTo>
                    <a:cubicBezTo>
                      <a:pt x="239" y="330"/>
                      <a:pt x="240" y="332"/>
                      <a:pt x="240" y="333"/>
                    </a:cubicBezTo>
                    <a:cubicBezTo>
                      <a:pt x="241" y="334"/>
                      <a:pt x="242" y="335"/>
                      <a:pt x="243" y="337"/>
                    </a:cubicBezTo>
                    <a:cubicBezTo>
                      <a:pt x="243" y="337"/>
                      <a:pt x="243" y="337"/>
                      <a:pt x="243" y="337"/>
                    </a:cubicBezTo>
                    <a:cubicBezTo>
                      <a:pt x="244" y="338"/>
                      <a:pt x="244" y="338"/>
                      <a:pt x="244" y="338"/>
                    </a:cubicBezTo>
                    <a:cubicBezTo>
                      <a:pt x="244" y="338"/>
                      <a:pt x="244" y="338"/>
                      <a:pt x="245" y="338"/>
                    </a:cubicBezTo>
                    <a:cubicBezTo>
                      <a:pt x="245" y="338"/>
                      <a:pt x="245" y="338"/>
                      <a:pt x="245" y="338"/>
                    </a:cubicBezTo>
                    <a:cubicBezTo>
                      <a:pt x="245" y="338"/>
                      <a:pt x="246" y="338"/>
                      <a:pt x="246" y="339"/>
                    </a:cubicBezTo>
                    <a:cubicBezTo>
                      <a:pt x="246" y="339"/>
                      <a:pt x="246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8" y="339"/>
                      <a:pt x="248" y="338"/>
                      <a:pt x="248" y="338"/>
                    </a:cubicBezTo>
                    <a:cubicBezTo>
                      <a:pt x="249" y="338"/>
                      <a:pt x="251" y="337"/>
                      <a:pt x="252" y="337"/>
                    </a:cubicBezTo>
                    <a:cubicBezTo>
                      <a:pt x="255" y="337"/>
                      <a:pt x="259" y="340"/>
                      <a:pt x="259" y="343"/>
                    </a:cubicBezTo>
                    <a:cubicBezTo>
                      <a:pt x="259" y="347"/>
                      <a:pt x="259" y="347"/>
                      <a:pt x="260" y="347"/>
                    </a:cubicBezTo>
                    <a:cubicBezTo>
                      <a:pt x="263" y="347"/>
                      <a:pt x="266" y="348"/>
                      <a:pt x="266" y="355"/>
                    </a:cubicBezTo>
                    <a:cubicBezTo>
                      <a:pt x="266" y="356"/>
                      <a:pt x="266" y="357"/>
                      <a:pt x="266" y="359"/>
                    </a:cubicBezTo>
                    <a:cubicBezTo>
                      <a:pt x="266" y="363"/>
                      <a:pt x="267" y="368"/>
                      <a:pt x="263" y="373"/>
                    </a:cubicBezTo>
                    <a:cubicBezTo>
                      <a:pt x="258" y="378"/>
                      <a:pt x="254" y="385"/>
                      <a:pt x="254" y="387"/>
                    </a:cubicBezTo>
                    <a:cubicBezTo>
                      <a:pt x="254" y="388"/>
                      <a:pt x="254" y="389"/>
                      <a:pt x="254" y="390"/>
                    </a:cubicBezTo>
                    <a:cubicBezTo>
                      <a:pt x="255" y="390"/>
                      <a:pt x="257" y="390"/>
                      <a:pt x="258" y="390"/>
                    </a:cubicBezTo>
                    <a:cubicBezTo>
                      <a:pt x="260" y="390"/>
                      <a:pt x="265" y="391"/>
                      <a:pt x="266" y="393"/>
                    </a:cubicBezTo>
                    <a:cubicBezTo>
                      <a:pt x="266" y="394"/>
                      <a:pt x="266" y="395"/>
                      <a:pt x="266" y="396"/>
                    </a:cubicBezTo>
                    <a:cubicBezTo>
                      <a:pt x="266" y="396"/>
                      <a:pt x="266" y="399"/>
                      <a:pt x="267" y="401"/>
                    </a:cubicBezTo>
                    <a:cubicBezTo>
                      <a:pt x="267" y="402"/>
                      <a:pt x="268" y="402"/>
                      <a:pt x="268" y="402"/>
                    </a:cubicBezTo>
                    <a:cubicBezTo>
                      <a:pt x="270" y="402"/>
                      <a:pt x="272" y="403"/>
                      <a:pt x="273" y="405"/>
                    </a:cubicBezTo>
                    <a:cubicBezTo>
                      <a:pt x="274" y="406"/>
                      <a:pt x="275" y="407"/>
                      <a:pt x="274" y="410"/>
                    </a:cubicBezTo>
                    <a:cubicBezTo>
                      <a:pt x="274" y="410"/>
                      <a:pt x="274" y="410"/>
                      <a:pt x="274" y="410"/>
                    </a:cubicBezTo>
                    <a:cubicBezTo>
                      <a:pt x="273" y="411"/>
                      <a:pt x="273" y="411"/>
                      <a:pt x="273" y="411"/>
                    </a:cubicBezTo>
                    <a:cubicBezTo>
                      <a:pt x="273" y="412"/>
                      <a:pt x="272" y="414"/>
                      <a:pt x="272" y="414"/>
                    </a:cubicBezTo>
                    <a:cubicBezTo>
                      <a:pt x="275" y="414"/>
                      <a:pt x="278" y="415"/>
                      <a:pt x="279" y="416"/>
                    </a:cubicBezTo>
                    <a:cubicBezTo>
                      <a:pt x="280" y="417"/>
                      <a:pt x="280" y="418"/>
                      <a:pt x="280" y="420"/>
                    </a:cubicBezTo>
                    <a:cubicBezTo>
                      <a:pt x="280" y="420"/>
                      <a:pt x="280" y="421"/>
                      <a:pt x="280" y="421"/>
                    </a:cubicBezTo>
                    <a:cubicBezTo>
                      <a:pt x="281" y="422"/>
                      <a:pt x="282" y="422"/>
                      <a:pt x="282" y="422"/>
                    </a:cubicBezTo>
                    <a:cubicBezTo>
                      <a:pt x="283" y="422"/>
                      <a:pt x="284" y="422"/>
                      <a:pt x="284" y="421"/>
                    </a:cubicBezTo>
                    <a:cubicBezTo>
                      <a:pt x="285" y="421"/>
                      <a:pt x="286" y="421"/>
                      <a:pt x="286" y="421"/>
                    </a:cubicBezTo>
                    <a:cubicBezTo>
                      <a:pt x="287" y="420"/>
                      <a:pt x="288" y="420"/>
                      <a:pt x="289" y="420"/>
                    </a:cubicBezTo>
                    <a:cubicBezTo>
                      <a:pt x="290" y="420"/>
                      <a:pt x="290" y="420"/>
                      <a:pt x="290" y="420"/>
                    </a:cubicBezTo>
                    <a:cubicBezTo>
                      <a:pt x="290" y="420"/>
                      <a:pt x="290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3" y="421"/>
                      <a:pt x="293" y="422"/>
                      <a:pt x="294" y="423"/>
                    </a:cubicBezTo>
                    <a:cubicBezTo>
                      <a:pt x="295" y="424"/>
                      <a:pt x="295" y="425"/>
                      <a:pt x="296" y="425"/>
                    </a:cubicBezTo>
                    <a:cubicBezTo>
                      <a:pt x="296" y="424"/>
                      <a:pt x="295" y="421"/>
                      <a:pt x="295" y="420"/>
                    </a:cubicBezTo>
                    <a:cubicBezTo>
                      <a:pt x="293" y="418"/>
                      <a:pt x="294" y="415"/>
                      <a:pt x="295" y="413"/>
                    </a:cubicBezTo>
                    <a:cubicBezTo>
                      <a:pt x="295" y="411"/>
                      <a:pt x="297" y="411"/>
                      <a:pt x="298" y="411"/>
                    </a:cubicBezTo>
                    <a:cubicBezTo>
                      <a:pt x="298" y="411"/>
                      <a:pt x="299" y="411"/>
                      <a:pt x="299" y="411"/>
                    </a:cubicBezTo>
                    <a:cubicBezTo>
                      <a:pt x="300" y="411"/>
                      <a:pt x="301" y="411"/>
                      <a:pt x="301" y="411"/>
                    </a:cubicBezTo>
                    <a:cubicBezTo>
                      <a:pt x="301" y="411"/>
                      <a:pt x="301" y="411"/>
                      <a:pt x="302" y="411"/>
                    </a:cubicBezTo>
                    <a:cubicBezTo>
                      <a:pt x="302" y="410"/>
                      <a:pt x="302" y="410"/>
                      <a:pt x="303" y="410"/>
                    </a:cubicBezTo>
                    <a:cubicBezTo>
                      <a:pt x="303" y="410"/>
                      <a:pt x="303" y="410"/>
                      <a:pt x="303" y="410"/>
                    </a:cubicBezTo>
                    <a:cubicBezTo>
                      <a:pt x="303" y="410"/>
                      <a:pt x="304" y="409"/>
                      <a:pt x="304" y="409"/>
                    </a:cubicBezTo>
                    <a:cubicBezTo>
                      <a:pt x="304" y="409"/>
                      <a:pt x="304" y="409"/>
                      <a:pt x="304" y="409"/>
                    </a:cubicBezTo>
                    <a:cubicBezTo>
                      <a:pt x="304" y="409"/>
                      <a:pt x="304" y="408"/>
                      <a:pt x="305" y="408"/>
                    </a:cubicBezTo>
                    <a:cubicBezTo>
                      <a:pt x="305" y="408"/>
                      <a:pt x="305" y="408"/>
                      <a:pt x="306" y="407"/>
                    </a:cubicBezTo>
                    <a:cubicBezTo>
                      <a:pt x="306" y="407"/>
                      <a:pt x="307" y="407"/>
                      <a:pt x="307" y="407"/>
                    </a:cubicBezTo>
                    <a:cubicBezTo>
                      <a:pt x="308" y="407"/>
                      <a:pt x="310" y="408"/>
                      <a:pt x="310" y="408"/>
                    </a:cubicBezTo>
                    <a:cubicBezTo>
                      <a:pt x="311" y="408"/>
                      <a:pt x="312" y="408"/>
                      <a:pt x="312" y="408"/>
                    </a:cubicBezTo>
                    <a:cubicBezTo>
                      <a:pt x="313" y="407"/>
                      <a:pt x="314" y="406"/>
                      <a:pt x="316" y="406"/>
                    </a:cubicBezTo>
                    <a:cubicBezTo>
                      <a:pt x="317" y="406"/>
                      <a:pt x="318" y="407"/>
                      <a:pt x="319" y="407"/>
                    </a:cubicBezTo>
                    <a:cubicBezTo>
                      <a:pt x="320" y="408"/>
                      <a:pt x="322" y="408"/>
                      <a:pt x="323" y="407"/>
                    </a:cubicBezTo>
                    <a:cubicBezTo>
                      <a:pt x="325" y="406"/>
                      <a:pt x="328" y="406"/>
                      <a:pt x="329" y="407"/>
                    </a:cubicBezTo>
                    <a:cubicBezTo>
                      <a:pt x="329" y="407"/>
                      <a:pt x="329" y="407"/>
                      <a:pt x="330" y="407"/>
                    </a:cubicBezTo>
                    <a:cubicBezTo>
                      <a:pt x="330" y="407"/>
                      <a:pt x="330" y="407"/>
                      <a:pt x="330" y="407"/>
                    </a:cubicBezTo>
                    <a:cubicBezTo>
                      <a:pt x="331" y="404"/>
                      <a:pt x="337" y="400"/>
                      <a:pt x="340" y="400"/>
                    </a:cubicBezTo>
                    <a:cubicBezTo>
                      <a:pt x="341" y="400"/>
                      <a:pt x="341" y="400"/>
                      <a:pt x="342" y="401"/>
                    </a:cubicBezTo>
                    <a:cubicBezTo>
                      <a:pt x="342" y="401"/>
                      <a:pt x="342" y="401"/>
                      <a:pt x="343" y="402"/>
                    </a:cubicBezTo>
                    <a:cubicBezTo>
                      <a:pt x="344" y="403"/>
                      <a:pt x="345" y="404"/>
                      <a:pt x="350" y="405"/>
                    </a:cubicBezTo>
                    <a:cubicBezTo>
                      <a:pt x="352" y="405"/>
                      <a:pt x="354" y="406"/>
                      <a:pt x="355" y="408"/>
                    </a:cubicBezTo>
                    <a:cubicBezTo>
                      <a:pt x="356" y="409"/>
                      <a:pt x="356" y="411"/>
                      <a:pt x="355" y="412"/>
                    </a:cubicBezTo>
                    <a:cubicBezTo>
                      <a:pt x="355" y="413"/>
                      <a:pt x="355" y="413"/>
                      <a:pt x="355" y="414"/>
                    </a:cubicBezTo>
                    <a:cubicBezTo>
                      <a:pt x="355" y="415"/>
                      <a:pt x="362" y="420"/>
                      <a:pt x="364" y="420"/>
                    </a:cubicBezTo>
                    <a:cubicBezTo>
                      <a:pt x="365" y="420"/>
                      <a:pt x="365" y="420"/>
                      <a:pt x="365" y="421"/>
                    </a:cubicBezTo>
                    <a:cubicBezTo>
                      <a:pt x="365" y="421"/>
                      <a:pt x="365" y="421"/>
                      <a:pt x="366" y="421"/>
                    </a:cubicBezTo>
                    <a:cubicBezTo>
                      <a:pt x="366" y="421"/>
                      <a:pt x="366" y="421"/>
                      <a:pt x="367" y="422"/>
                    </a:cubicBezTo>
                    <a:cubicBezTo>
                      <a:pt x="367" y="422"/>
                      <a:pt x="367" y="422"/>
                      <a:pt x="367" y="422"/>
                    </a:cubicBezTo>
                    <a:cubicBezTo>
                      <a:pt x="367" y="422"/>
                      <a:pt x="368" y="422"/>
                      <a:pt x="369" y="422"/>
                    </a:cubicBezTo>
                    <a:cubicBezTo>
                      <a:pt x="370" y="422"/>
                      <a:pt x="370" y="422"/>
                      <a:pt x="370" y="422"/>
                    </a:cubicBezTo>
                    <a:cubicBezTo>
                      <a:pt x="371" y="422"/>
                      <a:pt x="371" y="421"/>
                      <a:pt x="371" y="421"/>
                    </a:cubicBezTo>
                    <a:cubicBezTo>
                      <a:pt x="372" y="419"/>
                      <a:pt x="374" y="418"/>
                      <a:pt x="376" y="418"/>
                    </a:cubicBezTo>
                    <a:cubicBezTo>
                      <a:pt x="378" y="418"/>
                      <a:pt x="380" y="419"/>
                      <a:pt x="381" y="421"/>
                    </a:cubicBezTo>
                    <a:cubicBezTo>
                      <a:pt x="381" y="422"/>
                      <a:pt x="382" y="422"/>
                      <a:pt x="382" y="422"/>
                    </a:cubicBezTo>
                    <a:cubicBezTo>
                      <a:pt x="382" y="422"/>
                      <a:pt x="383" y="422"/>
                      <a:pt x="384" y="421"/>
                    </a:cubicBezTo>
                    <a:cubicBezTo>
                      <a:pt x="385" y="420"/>
                      <a:pt x="386" y="420"/>
                      <a:pt x="387" y="420"/>
                    </a:cubicBezTo>
                    <a:cubicBezTo>
                      <a:pt x="389" y="420"/>
                      <a:pt x="391" y="421"/>
                      <a:pt x="391" y="423"/>
                    </a:cubicBezTo>
                    <a:cubicBezTo>
                      <a:pt x="392" y="424"/>
                      <a:pt x="392" y="427"/>
                      <a:pt x="390" y="429"/>
                    </a:cubicBezTo>
                    <a:cubicBezTo>
                      <a:pt x="390" y="429"/>
                      <a:pt x="390" y="429"/>
                      <a:pt x="390" y="429"/>
                    </a:cubicBezTo>
                    <a:cubicBezTo>
                      <a:pt x="390" y="431"/>
                      <a:pt x="391" y="434"/>
                      <a:pt x="392" y="435"/>
                    </a:cubicBezTo>
                    <a:cubicBezTo>
                      <a:pt x="393" y="435"/>
                      <a:pt x="393" y="434"/>
                      <a:pt x="392" y="433"/>
                    </a:cubicBezTo>
                    <a:cubicBezTo>
                      <a:pt x="391" y="428"/>
                      <a:pt x="398" y="424"/>
                      <a:pt x="409" y="421"/>
                    </a:cubicBezTo>
                    <a:cubicBezTo>
                      <a:pt x="419" y="417"/>
                      <a:pt x="429" y="411"/>
                      <a:pt x="430" y="409"/>
                    </a:cubicBezTo>
                    <a:cubicBezTo>
                      <a:pt x="430" y="408"/>
                      <a:pt x="431" y="407"/>
                      <a:pt x="433" y="407"/>
                    </a:cubicBezTo>
                    <a:cubicBezTo>
                      <a:pt x="433" y="407"/>
                      <a:pt x="434" y="408"/>
                      <a:pt x="436" y="408"/>
                    </a:cubicBezTo>
                    <a:cubicBezTo>
                      <a:pt x="438" y="409"/>
                      <a:pt x="441" y="409"/>
                      <a:pt x="442" y="408"/>
                    </a:cubicBezTo>
                    <a:cubicBezTo>
                      <a:pt x="445" y="406"/>
                      <a:pt x="454" y="405"/>
                      <a:pt x="461" y="405"/>
                    </a:cubicBezTo>
                    <a:cubicBezTo>
                      <a:pt x="462" y="405"/>
                      <a:pt x="462" y="405"/>
                      <a:pt x="462" y="405"/>
                    </a:cubicBezTo>
                    <a:cubicBezTo>
                      <a:pt x="463" y="405"/>
                      <a:pt x="464" y="405"/>
                      <a:pt x="465" y="403"/>
                    </a:cubicBezTo>
                    <a:cubicBezTo>
                      <a:pt x="465" y="402"/>
                      <a:pt x="466" y="401"/>
                      <a:pt x="468" y="400"/>
                    </a:cubicBezTo>
                    <a:cubicBezTo>
                      <a:pt x="469" y="399"/>
                      <a:pt x="470" y="398"/>
                      <a:pt x="470" y="397"/>
                    </a:cubicBezTo>
                    <a:cubicBezTo>
                      <a:pt x="472" y="396"/>
                      <a:pt x="472" y="395"/>
                      <a:pt x="475" y="394"/>
                    </a:cubicBezTo>
                    <a:cubicBezTo>
                      <a:pt x="479" y="393"/>
                      <a:pt x="480" y="390"/>
                      <a:pt x="480" y="389"/>
                    </a:cubicBezTo>
                    <a:cubicBezTo>
                      <a:pt x="480" y="387"/>
                      <a:pt x="483" y="386"/>
                      <a:pt x="485" y="385"/>
                    </a:cubicBezTo>
                    <a:cubicBezTo>
                      <a:pt x="486" y="384"/>
                      <a:pt x="488" y="384"/>
                      <a:pt x="488" y="384"/>
                    </a:cubicBezTo>
                    <a:cubicBezTo>
                      <a:pt x="488" y="382"/>
                      <a:pt x="490" y="381"/>
                      <a:pt x="492" y="380"/>
                    </a:cubicBezTo>
                    <a:cubicBezTo>
                      <a:pt x="492" y="380"/>
                      <a:pt x="494" y="379"/>
                      <a:pt x="494" y="379"/>
                    </a:cubicBezTo>
                    <a:cubicBezTo>
                      <a:pt x="494" y="376"/>
                      <a:pt x="496" y="375"/>
                      <a:pt x="497" y="374"/>
                    </a:cubicBezTo>
                    <a:cubicBezTo>
                      <a:pt x="498" y="374"/>
                      <a:pt x="499" y="374"/>
                      <a:pt x="499" y="373"/>
                    </a:cubicBezTo>
                    <a:cubicBezTo>
                      <a:pt x="499" y="373"/>
                      <a:pt x="499" y="371"/>
                      <a:pt x="499" y="370"/>
                    </a:cubicBezTo>
                    <a:cubicBezTo>
                      <a:pt x="499" y="368"/>
                      <a:pt x="498" y="365"/>
                      <a:pt x="501" y="364"/>
                    </a:cubicBezTo>
                    <a:cubicBezTo>
                      <a:pt x="500" y="364"/>
                      <a:pt x="500" y="363"/>
                      <a:pt x="500" y="363"/>
                    </a:cubicBezTo>
                    <a:cubicBezTo>
                      <a:pt x="499" y="362"/>
                      <a:pt x="499" y="362"/>
                      <a:pt x="499" y="361"/>
                    </a:cubicBezTo>
                    <a:cubicBezTo>
                      <a:pt x="498" y="360"/>
                      <a:pt x="499" y="359"/>
                      <a:pt x="499" y="359"/>
                    </a:cubicBezTo>
                    <a:cubicBezTo>
                      <a:pt x="500" y="358"/>
                      <a:pt x="501" y="357"/>
                      <a:pt x="503" y="356"/>
                    </a:cubicBezTo>
                    <a:cubicBezTo>
                      <a:pt x="505" y="356"/>
                      <a:pt x="506" y="356"/>
                      <a:pt x="507" y="355"/>
                    </a:cubicBezTo>
                    <a:cubicBezTo>
                      <a:pt x="510" y="353"/>
                      <a:pt x="511" y="351"/>
                      <a:pt x="512" y="348"/>
                    </a:cubicBezTo>
                    <a:cubicBezTo>
                      <a:pt x="512" y="344"/>
                      <a:pt x="518" y="341"/>
                      <a:pt x="520" y="340"/>
                    </a:cubicBezTo>
                    <a:cubicBezTo>
                      <a:pt x="521" y="340"/>
                      <a:pt x="522" y="337"/>
                      <a:pt x="521" y="333"/>
                    </a:cubicBezTo>
                    <a:cubicBezTo>
                      <a:pt x="521" y="331"/>
                      <a:pt x="522" y="329"/>
                      <a:pt x="523" y="329"/>
                    </a:cubicBezTo>
                    <a:cubicBezTo>
                      <a:pt x="522" y="328"/>
                      <a:pt x="522" y="327"/>
                      <a:pt x="522" y="326"/>
                    </a:cubicBezTo>
                    <a:cubicBezTo>
                      <a:pt x="523" y="325"/>
                      <a:pt x="523" y="324"/>
                      <a:pt x="525" y="323"/>
                    </a:cubicBezTo>
                    <a:cubicBezTo>
                      <a:pt x="523" y="323"/>
                      <a:pt x="522" y="321"/>
                      <a:pt x="521" y="320"/>
                    </a:cubicBezTo>
                    <a:cubicBezTo>
                      <a:pt x="520" y="320"/>
                      <a:pt x="520" y="320"/>
                      <a:pt x="520" y="320"/>
                    </a:cubicBezTo>
                    <a:cubicBezTo>
                      <a:pt x="519" y="320"/>
                      <a:pt x="518" y="321"/>
                      <a:pt x="517" y="321"/>
                    </a:cubicBezTo>
                    <a:cubicBezTo>
                      <a:pt x="515" y="321"/>
                      <a:pt x="512" y="319"/>
                      <a:pt x="512" y="317"/>
                    </a:cubicBezTo>
                    <a:cubicBezTo>
                      <a:pt x="511" y="316"/>
                      <a:pt x="512" y="314"/>
                      <a:pt x="514" y="314"/>
                    </a:cubicBezTo>
                    <a:cubicBezTo>
                      <a:pt x="516" y="313"/>
                      <a:pt x="519" y="312"/>
                      <a:pt x="521" y="310"/>
                    </a:cubicBezTo>
                    <a:cubicBezTo>
                      <a:pt x="523" y="310"/>
                      <a:pt x="524" y="309"/>
                      <a:pt x="525" y="308"/>
                    </a:cubicBezTo>
                    <a:cubicBezTo>
                      <a:pt x="524" y="307"/>
                      <a:pt x="521" y="306"/>
                      <a:pt x="520" y="306"/>
                    </a:cubicBezTo>
                    <a:cubicBezTo>
                      <a:pt x="520" y="306"/>
                      <a:pt x="520" y="306"/>
                      <a:pt x="520" y="306"/>
                    </a:cubicBezTo>
                    <a:cubicBezTo>
                      <a:pt x="517" y="306"/>
                      <a:pt x="515" y="303"/>
                      <a:pt x="513" y="301"/>
                    </a:cubicBezTo>
                    <a:cubicBezTo>
                      <a:pt x="512" y="300"/>
                      <a:pt x="511" y="298"/>
                      <a:pt x="510" y="298"/>
                    </a:cubicBezTo>
                    <a:cubicBezTo>
                      <a:pt x="507" y="298"/>
                      <a:pt x="507" y="297"/>
                      <a:pt x="507" y="296"/>
                    </a:cubicBezTo>
                    <a:cubicBezTo>
                      <a:pt x="507" y="293"/>
                      <a:pt x="511" y="293"/>
                      <a:pt x="512" y="293"/>
                    </a:cubicBezTo>
                    <a:cubicBezTo>
                      <a:pt x="514" y="293"/>
                      <a:pt x="516" y="293"/>
                      <a:pt x="517" y="294"/>
                    </a:cubicBezTo>
                    <a:cubicBezTo>
                      <a:pt x="520" y="296"/>
                      <a:pt x="522" y="297"/>
                      <a:pt x="524" y="297"/>
                    </a:cubicBezTo>
                    <a:cubicBezTo>
                      <a:pt x="523" y="295"/>
                      <a:pt x="520" y="292"/>
                      <a:pt x="515" y="289"/>
                    </a:cubicBezTo>
                    <a:cubicBezTo>
                      <a:pt x="513" y="287"/>
                      <a:pt x="513" y="284"/>
                      <a:pt x="513" y="283"/>
                    </a:cubicBezTo>
                    <a:cubicBezTo>
                      <a:pt x="513" y="282"/>
                      <a:pt x="513" y="282"/>
                      <a:pt x="513" y="282"/>
                    </a:cubicBezTo>
                    <a:cubicBezTo>
                      <a:pt x="511" y="280"/>
                      <a:pt x="507" y="270"/>
                      <a:pt x="506" y="267"/>
                    </a:cubicBezTo>
                    <a:cubicBezTo>
                      <a:pt x="505" y="266"/>
                      <a:pt x="503" y="265"/>
                      <a:pt x="501" y="264"/>
                    </a:cubicBezTo>
                    <a:cubicBezTo>
                      <a:pt x="499" y="263"/>
                      <a:pt x="497" y="262"/>
                      <a:pt x="496" y="261"/>
                    </a:cubicBezTo>
                    <a:cubicBezTo>
                      <a:pt x="495" y="259"/>
                      <a:pt x="495" y="257"/>
                      <a:pt x="495" y="255"/>
                    </a:cubicBezTo>
                    <a:cubicBezTo>
                      <a:pt x="496" y="252"/>
                      <a:pt x="499" y="249"/>
                      <a:pt x="502" y="247"/>
                    </a:cubicBezTo>
                    <a:cubicBezTo>
                      <a:pt x="504" y="247"/>
                      <a:pt x="504" y="245"/>
                      <a:pt x="505" y="244"/>
                    </a:cubicBezTo>
                    <a:cubicBezTo>
                      <a:pt x="505" y="243"/>
                      <a:pt x="506" y="241"/>
                      <a:pt x="508" y="241"/>
                    </a:cubicBezTo>
                    <a:cubicBezTo>
                      <a:pt x="508" y="241"/>
                      <a:pt x="508" y="241"/>
                      <a:pt x="508" y="241"/>
                    </a:cubicBezTo>
                    <a:cubicBezTo>
                      <a:pt x="509" y="241"/>
                      <a:pt x="509" y="241"/>
                      <a:pt x="509" y="241"/>
                    </a:cubicBezTo>
                    <a:cubicBezTo>
                      <a:pt x="510" y="241"/>
                      <a:pt x="511" y="241"/>
                      <a:pt x="512" y="238"/>
                    </a:cubicBezTo>
                    <a:cubicBezTo>
                      <a:pt x="514" y="235"/>
                      <a:pt x="517" y="235"/>
                      <a:pt x="518" y="234"/>
                    </a:cubicBezTo>
                    <a:cubicBezTo>
                      <a:pt x="519" y="234"/>
                      <a:pt x="519" y="234"/>
                      <a:pt x="520" y="234"/>
                    </a:cubicBezTo>
                    <a:cubicBezTo>
                      <a:pt x="521" y="233"/>
                      <a:pt x="524" y="232"/>
                      <a:pt x="527" y="231"/>
                    </a:cubicBezTo>
                    <a:cubicBezTo>
                      <a:pt x="529" y="231"/>
                      <a:pt x="532" y="231"/>
                      <a:pt x="533" y="230"/>
                    </a:cubicBezTo>
                    <a:cubicBezTo>
                      <a:pt x="533" y="230"/>
                      <a:pt x="533" y="229"/>
                      <a:pt x="532" y="228"/>
                    </a:cubicBezTo>
                    <a:cubicBezTo>
                      <a:pt x="531" y="227"/>
                      <a:pt x="529" y="226"/>
                      <a:pt x="528" y="226"/>
                    </a:cubicBezTo>
                    <a:cubicBezTo>
                      <a:pt x="527" y="227"/>
                      <a:pt x="526" y="227"/>
                      <a:pt x="525" y="227"/>
                    </a:cubicBezTo>
                    <a:cubicBezTo>
                      <a:pt x="521" y="227"/>
                      <a:pt x="517" y="225"/>
                      <a:pt x="515" y="221"/>
                    </a:cubicBezTo>
                    <a:cubicBezTo>
                      <a:pt x="514" y="221"/>
                      <a:pt x="511" y="224"/>
                      <a:pt x="510" y="226"/>
                    </a:cubicBezTo>
                    <a:cubicBezTo>
                      <a:pt x="507" y="228"/>
                      <a:pt x="505" y="230"/>
                      <a:pt x="502" y="232"/>
                    </a:cubicBezTo>
                    <a:cubicBezTo>
                      <a:pt x="499" y="233"/>
                      <a:pt x="496" y="232"/>
                      <a:pt x="494" y="229"/>
                    </a:cubicBezTo>
                    <a:cubicBezTo>
                      <a:pt x="492" y="226"/>
                      <a:pt x="491" y="223"/>
                      <a:pt x="493" y="220"/>
                    </a:cubicBezTo>
                    <a:cubicBezTo>
                      <a:pt x="493" y="219"/>
                      <a:pt x="493" y="219"/>
                      <a:pt x="493" y="219"/>
                    </a:cubicBezTo>
                    <a:cubicBezTo>
                      <a:pt x="493" y="219"/>
                      <a:pt x="492" y="219"/>
                      <a:pt x="488" y="219"/>
                    </a:cubicBezTo>
                    <a:cubicBezTo>
                      <a:pt x="486" y="219"/>
                      <a:pt x="485" y="219"/>
                      <a:pt x="483" y="219"/>
                    </a:cubicBezTo>
                    <a:cubicBezTo>
                      <a:pt x="483" y="219"/>
                      <a:pt x="483" y="219"/>
                      <a:pt x="483" y="219"/>
                    </a:cubicBezTo>
                    <a:cubicBezTo>
                      <a:pt x="479" y="219"/>
                      <a:pt x="476" y="216"/>
                      <a:pt x="476" y="212"/>
                    </a:cubicBezTo>
                    <a:cubicBezTo>
                      <a:pt x="476" y="208"/>
                      <a:pt x="478" y="201"/>
                      <a:pt x="482" y="201"/>
                    </a:cubicBezTo>
                    <a:cubicBezTo>
                      <a:pt x="484" y="201"/>
                      <a:pt x="486" y="201"/>
                      <a:pt x="487" y="201"/>
                    </a:cubicBezTo>
                    <a:cubicBezTo>
                      <a:pt x="488" y="201"/>
                      <a:pt x="490" y="202"/>
                      <a:pt x="491" y="202"/>
                    </a:cubicBezTo>
                    <a:cubicBezTo>
                      <a:pt x="492" y="202"/>
                      <a:pt x="494" y="201"/>
                      <a:pt x="495" y="198"/>
                    </a:cubicBezTo>
                    <a:cubicBezTo>
                      <a:pt x="496" y="193"/>
                      <a:pt x="499" y="192"/>
                      <a:pt x="502" y="192"/>
                    </a:cubicBezTo>
                    <a:cubicBezTo>
                      <a:pt x="504" y="191"/>
                      <a:pt x="506" y="191"/>
                      <a:pt x="508" y="188"/>
                    </a:cubicBezTo>
                    <a:cubicBezTo>
                      <a:pt x="512" y="184"/>
                      <a:pt x="518" y="178"/>
                      <a:pt x="524" y="178"/>
                    </a:cubicBezTo>
                    <a:cubicBezTo>
                      <a:pt x="526" y="178"/>
                      <a:pt x="528" y="179"/>
                      <a:pt x="530" y="180"/>
                    </a:cubicBezTo>
                    <a:cubicBezTo>
                      <a:pt x="532" y="182"/>
                      <a:pt x="532" y="183"/>
                      <a:pt x="532" y="184"/>
                    </a:cubicBezTo>
                    <a:cubicBezTo>
                      <a:pt x="533" y="188"/>
                      <a:pt x="530" y="191"/>
                      <a:pt x="527" y="194"/>
                    </a:cubicBezTo>
                    <a:cubicBezTo>
                      <a:pt x="525" y="195"/>
                      <a:pt x="524" y="197"/>
                      <a:pt x="523" y="198"/>
                    </a:cubicBezTo>
                    <a:cubicBezTo>
                      <a:pt x="523" y="199"/>
                      <a:pt x="523" y="200"/>
                      <a:pt x="523" y="201"/>
                    </a:cubicBezTo>
                    <a:cubicBezTo>
                      <a:pt x="523" y="202"/>
                      <a:pt x="523" y="204"/>
                      <a:pt x="522" y="206"/>
                    </a:cubicBezTo>
                    <a:cubicBezTo>
                      <a:pt x="523" y="206"/>
                      <a:pt x="525" y="205"/>
                      <a:pt x="526" y="204"/>
                    </a:cubicBezTo>
                    <a:cubicBezTo>
                      <a:pt x="534" y="199"/>
                      <a:pt x="541" y="195"/>
                      <a:pt x="548" y="192"/>
                    </a:cubicBezTo>
                    <a:cubicBezTo>
                      <a:pt x="549" y="192"/>
                      <a:pt x="551" y="191"/>
                      <a:pt x="552" y="191"/>
                    </a:cubicBezTo>
                    <a:cubicBezTo>
                      <a:pt x="552" y="191"/>
                      <a:pt x="552" y="191"/>
                      <a:pt x="553" y="191"/>
                    </a:cubicBezTo>
                    <a:cubicBezTo>
                      <a:pt x="553" y="191"/>
                      <a:pt x="553" y="190"/>
                      <a:pt x="553" y="190"/>
                    </a:cubicBezTo>
                    <a:cubicBezTo>
                      <a:pt x="553" y="190"/>
                      <a:pt x="553" y="189"/>
                      <a:pt x="554" y="189"/>
                    </a:cubicBezTo>
                    <a:cubicBezTo>
                      <a:pt x="554" y="189"/>
                      <a:pt x="554" y="189"/>
                      <a:pt x="554" y="189"/>
                    </a:cubicBezTo>
                    <a:cubicBezTo>
                      <a:pt x="554" y="188"/>
                      <a:pt x="554" y="188"/>
                      <a:pt x="555" y="188"/>
                    </a:cubicBezTo>
                    <a:cubicBezTo>
                      <a:pt x="555" y="188"/>
                      <a:pt x="555" y="188"/>
                      <a:pt x="555" y="187"/>
                    </a:cubicBezTo>
                    <a:cubicBezTo>
                      <a:pt x="555" y="187"/>
                      <a:pt x="556" y="187"/>
                      <a:pt x="556" y="187"/>
                    </a:cubicBezTo>
                    <a:cubicBezTo>
                      <a:pt x="557" y="186"/>
                      <a:pt x="558" y="186"/>
                      <a:pt x="559" y="185"/>
                    </a:cubicBezTo>
                    <a:cubicBezTo>
                      <a:pt x="564" y="183"/>
                      <a:pt x="575" y="178"/>
                      <a:pt x="576" y="176"/>
                    </a:cubicBezTo>
                    <a:cubicBezTo>
                      <a:pt x="577" y="175"/>
                      <a:pt x="577" y="174"/>
                      <a:pt x="578" y="173"/>
                    </a:cubicBezTo>
                    <a:cubicBezTo>
                      <a:pt x="580" y="170"/>
                      <a:pt x="582" y="167"/>
                      <a:pt x="585" y="167"/>
                    </a:cubicBezTo>
                    <a:cubicBezTo>
                      <a:pt x="587" y="167"/>
                      <a:pt x="588" y="168"/>
                      <a:pt x="589" y="169"/>
                    </a:cubicBezTo>
                    <a:cubicBezTo>
                      <a:pt x="590" y="169"/>
                      <a:pt x="591" y="170"/>
                      <a:pt x="592" y="170"/>
                    </a:cubicBezTo>
                    <a:cubicBezTo>
                      <a:pt x="594" y="170"/>
                      <a:pt x="595" y="170"/>
                      <a:pt x="596" y="170"/>
                    </a:cubicBezTo>
                    <a:cubicBezTo>
                      <a:pt x="596" y="170"/>
                      <a:pt x="597" y="170"/>
                      <a:pt x="598" y="170"/>
                    </a:cubicBezTo>
                    <a:cubicBezTo>
                      <a:pt x="597" y="169"/>
                      <a:pt x="596" y="167"/>
                      <a:pt x="597" y="166"/>
                    </a:cubicBezTo>
                    <a:cubicBezTo>
                      <a:pt x="598" y="164"/>
                      <a:pt x="600" y="164"/>
                      <a:pt x="603" y="163"/>
                    </a:cubicBezTo>
                    <a:cubicBezTo>
                      <a:pt x="604" y="163"/>
                      <a:pt x="604" y="163"/>
                      <a:pt x="604" y="163"/>
                    </a:cubicBezTo>
                    <a:cubicBezTo>
                      <a:pt x="606" y="163"/>
                      <a:pt x="606" y="162"/>
                      <a:pt x="607" y="161"/>
                    </a:cubicBezTo>
                    <a:cubicBezTo>
                      <a:pt x="608" y="159"/>
                      <a:pt x="609" y="157"/>
                      <a:pt x="612" y="157"/>
                    </a:cubicBezTo>
                    <a:cubicBezTo>
                      <a:pt x="612" y="157"/>
                      <a:pt x="613" y="155"/>
                      <a:pt x="613" y="154"/>
                    </a:cubicBezTo>
                    <a:cubicBezTo>
                      <a:pt x="614" y="152"/>
                      <a:pt x="615" y="149"/>
                      <a:pt x="619" y="149"/>
                    </a:cubicBezTo>
                    <a:cubicBezTo>
                      <a:pt x="621" y="149"/>
                      <a:pt x="622" y="150"/>
                      <a:pt x="624" y="151"/>
                    </a:cubicBezTo>
                    <a:cubicBezTo>
                      <a:pt x="625" y="152"/>
                      <a:pt x="626" y="153"/>
                      <a:pt x="627" y="152"/>
                    </a:cubicBezTo>
                    <a:cubicBezTo>
                      <a:pt x="628" y="152"/>
                      <a:pt x="629" y="152"/>
                      <a:pt x="629" y="152"/>
                    </a:cubicBezTo>
                    <a:cubicBezTo>
                      <a:pt x="629" y="152"/>
                      <a:pt x="630" y="152"/>
                      <a:pt x="630" y="152"/>
                    </a:cubicBezTo>
                    <a:cubicBezTo>
                      <a:pt x="630" y="152"/>
                      <a:pt x="630" y="152"/>
                      <a:pt x="631" y="153"/>
                    </a:cubicBezTo>
                    <a:cubicBezTo>
                      <a:pt x="631" y="152"/>
                      <a:pt x="631" y="152"/>
                      <a:pt x="632" y="152"/>
                    </a:cubicBezTo>
                    <a:cubicBezTo>
                      <a:pt x="632" y="152"/>
                      <a:pt x="632" y="152"/>
                      <a:pt x="632" y="151"/>
                    </a:cubicBezTo>
                    <a:cubicBezTo>
                      <a:pt x="632" y="150"/>
                      <a:pt x="632" y="149"/>
                      <a:pt x="632" y="148"/>
                    </a:cubicBezTo>
                    <a:cubicBezTo>
                      <a:pt x="632" y="146"/>
                      <a:pt x="632" y="144"/>
                      <a:pt x="631" y="143"/>
                    </a:cubicBezTo>
                    <a:cubicBezTo>
                      <a:pt x="630" y="140"/>
                      <a:pt x="630" y="137"/>
                      <a:pt x="630" y="136"/>
                    </a:cubicBezTo>
                    <a:cubicBezTo>
                      <a:pt x="631" y="135"/>
                      <a:pt x="631" y="134"/>
                      <a:pt x="630" y="133"/>
                    </a:cubicBezTo>
                    <a:cubicBezTo>
                      <a:pt x="630" y="132"/>
                      <a:pt x="629" y="127"/>
                      <a:pt x="631" y="124"/>
                    </a:cubicBezTo>
                    <a:cubicBezTo>
                      <a:pt x="632" y="123"/>
                      <a:pt x="633" y="123"/>
                      <a:pt x="634" y="123"/>
                    </a:cubicBezTo>
                    <a:cubicBezTo>
                      <a:pt x="634" y="123"/>
                      <a:pt x="636" y="121"/>
                      <a:pt x="636" y="121"/>
                    </a:cubicBezTo>
                    <a:cubicBezTo>
                      <a:pt x="638" y="119"/>
                      <a:pt x="640" y="118"/>
                      <a:pt x="642" y="118"/>
                    </a:cubicBezTo>
                    <a:cubicBezTo>
                      <a:pt x="643" y="118"/>
                      <a:pt x="644" y="118"/>
                      <a:pt x="645" y="119"/>
                    </a:cubicBezTo>
                    <a:cubicBezTo>
                      <a:pt x="646" y="120"/>
                      <a:pt x="648" y="120"/>
                      <a:pt x="650" y="120"/>
                    </a:cubicBezTo>
                    <a:cubicBezTo>
                      <a:pt x="650" y="120"/>
                      <a:pt x="650" y="120"/>
                      <a:pt x="650" y="120"/>
                    </a:cubicBezTo>
                    <a:cubicBezTo>
                      <a:pt x="651" y="120"/>
                      <a:pt x="651" y="120"/>
                      <a:pt x="652" y="120"/>
                    </a:cubicBezTo>
                    <a:cubicBezTo>
                      <a:pt x="651" y="118"/>
                      <a:pt x="653" y="117"/>
                      <a:pt x="654" y="115"/>
                    </a:cubicBezTo>
                    <a:cubicBezTo>
                      <a:pt x="656" y="114"/>
                      <a:pt x="657" y="114"/>
                      <a:pt x="657" y="113"/>
                    </a:cubicBezTo>
                    <a:cubicBezTo>
                      <a:pt x="657" y="110"/>
                      <a:pt x="659" y="108"/>
                      <a:pt x="661" y="107"/>
                    </a:cubicBezTo>
                    <a:cubicBezTo>
                      <a:pt x="662" y="106"/>
                      <a:pt x="663" y="105"/>
                      <a:pt x="663" y="104"/>
                    </a:cubicBezTo>
                    <a:cubicBezTo>
                      <a:pt x="664" y="103"/>
                      <a:pt x="664" y="103"/>
                      <a:pt x="664" y="102"/>
                    </a:cubicBezTo>
                    <a:cubicBezTo>
                      <a:pt x="665" y="97"/>
                      <a:pt x="666" y="93"/>
                      <a:pt x="668" y="90"/>
                    </a:cubicBezTo>
                    <a:cubicBezTo>
                      <a:pt x="669" y="89"/>
                      <a:pt x="670" y="89"/>
                      <a:pt x="670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0" y="87"/>
                      <a:pt x="670" y="87"/>
                    </a:cubicBezTo>
                    <a:cubicBezTo>
                      <a:pt x="670" y="86"/>
                      <a:pt x="669" y="84"/>
                      <a:pt x="669" y="80"/>
                    </a:cubicBezTo>
                    <a:cubicBezTo>
                      <a:pt x="669" y="80"/>
                      <a:pt x="669" y="79"/>
                      <a:pt x="669" y="79"/>
                    </a:cubicBezTo>
                    <a:cubicBezTo>
                      <a:pt x="668" y="79"/>
                      <a:pt x="668" y="79"/>
                      <a:pt x="667" y="79"/>
                    </a:cubicBezTo>
                    <a:cubicBezTo>
                      <a:pt x="666" y="79"/>
                      <a:pt x="664" y="79"/>
                      <a:pt x="663" y="80"/>
                    </a:cubicBezTo>
                    <a:cubicBezTo>
                      <a:pt x="662" y="81"/>
                      <a:pt x="660" y="81"/>
                      <a:pt x="658" y="81"/>
                    </a:cubicBezTo>
                    <a:cubicBezTo>
                      <a:pt x="656" y="81"/>
                      <a:pt x="654" y="82"/>
                      <a:pt x="653" y="83"/>
                    </a:cubicBezTo>
                    <a:cubicBezTo>
                      <a:pt x="651" y="86"/>
                      <a:pt x="649" y="87"/>
                      <a:pt x="647" y="87"/>
                    </a:cubicBezTo>
                    <a:cubicBezTo>
                      <a:pt x="646" y="87"/>
                      <a:pt x="646" y="87"/>
                      <a:pt x="645" y="87"/>
                    </a:cubicBezTo>
                    <a:cubicBezTo>
                      <a:pt x="644" y="86"/>
                      <a:pt x="643" y="86"/>
                      <a:pt x="641" y="87"/>
                    </a:cubicBezTo>
                    <a:cubicBezTo>
                      <a:pt x="641" y="87"/>
                      <a:pt x="640" y="87"/>
                      <a:pt x="639" y="87"/>
                    </a:cubicBezTo>
                    <a:cubicBezTo>
                      <a:pt x="636" y="87"/>
                      <a:pt x="631" y="86"/>
                      <a:pt x="629" y="83"/>
                    </a:cubicBezTo>
                    <a:cubicBezTo>
                      <a:pt x="628" y="82"/>
                      <a:pt x="628" y="81"/>
                      <a:pt x="628" y="80"/>
                    </a:cubicBezTo>
                    <a:cubicBezTo>
                      <a:pt x="628" y="79"/>
                      <a:pt x="628" y="78"/>
                      <a:pt x="627" y="77"/>
                    </a:cubicBezTo>
                    <a:cubicBezTo>
                      <a:pt x="627" y="76"/>
                      <a:pt x="627" y="76"/>
                      <a:pt x="627" y="75"/>
                    </a:cubicBezTo>
                    <a:cubicBezTo>
                      <a:pt x="626" y="74"/>
                      <a:pt x="626" y="72"/>
                      <a:pt x="626" y="70"/>
                    </a:cubicBezTo>
                    <a:cubicBezTo>
                      <a:pt x="626" y="70"/>
                      <a:pt x="625" y="70"/>
                      <a:pt x="624" y="70"/>
                    </a:cubicBezTo>
                    <a:cubicBezTo>
                      <a:pt x="622" y="69"/>
                      <a:pt x="620" y="69"/>
                      <a:pt x="618" y="67"/>
                    </a:cubicBezTo>
                    <a:cubicBezTo>
                      <a:pt x="618" y="66"/>
                      <a:pt x="617" y="65"/>
                      <a:pt x="616" y="65"/>
                    </a:cubicBezTo>
                    <a:cubicBezTo>
                      <a:pt x="613" y="63"/>
                      <a:pt x="610" y="62"/>
                      <a:pt x="609" y="62"/>
                    </a:cubicBezTo>
                    <a:cubicBezTo>
                      <a:pt x="609" y="62"/>
                      <a:pt x="609" y="62"/>
                      <a:pt x="609" y="62"/>
                    </a:cubicBezTo>
                    <a:cubicBezTo>
                      <a:pt x="608" y="62"/>
                      <a:pt x="608" y="62"/>
                      <a:pt x="608" y="62"/>
                    </a:cubicBezTo>
                    <a:cubicBezTo>
                      <a:pt x="607" y="62"/>
                      <a:pt x="606" y="62"/>
                      <a:pt x="604" y="61"/>
                    </a:cubicBezTo>
                    <a:cubicBezTo>
                      <a:pt x="603" y="60"/>
                      <a:pt x="600" y="58"/>
                      <a:pt x="597" y="58"/>
                    </a:cubicBezTo>
                    <a:cubicBezTo>
                      <a:pt x="595" y="58"/>
                      <a:pt x="593" y="57"/>
                      <a:pt x="592" y="56"/>
                    </a:cubicBezTo>
                    <a:cubicBezTo>
                      <a:pt x="590" y="54"/>
                      <a:pt x="591" y="51"/>
                      <a:pt x="591" y="49"/>
                    </a:cubicBezTo>
                    <a:cubicBezTo>
                      <a:pt x="591" y="49"/>
                      <a:pt x="590" y="45"/>
                      <a:pt x="589" y="44"/>
                    </a:cubicBezTo>
                    <a:cubicBezTo>
                      <a:pt x="587" y="41"/>
                      <a:pt x="586" y="39"/>
                      <a:pt x="585" y="37"/>
                    </a:cubicBezTo>
                    <a:cubicBezTo>
                      <a:pt x="585" y="36"/>
                      <a:pt x="585" y="35"/>
                      <a:pt x="584" y="34"/>
                    </a:cubicBezTo>
                    <a:cubicBezTo>
                      <a:pt x="582" y="32"/>
                      <a:pt x="580" y="29"/>
                      <a:pt x="579" y="23"/>
                    </a:cubicBezTo>
                    <a:cubicBezTo>
                      <a:pt x="578" y="19"/>
                      <a:pt x="577" y="18"/>
                      <a:pt x="575" y="17"/>
                    </a:cubicBezTo>
                    <a:cubicBezTo>
                      <a:pt x="574" y="16"/>
                      <a:pt x="573" y="15"/>
                      <a:pt x="573" y="12"/>
                    </a:cubicBezTo>
                    <a:cubicBezTo>
                      <a:pt x="574" y="11"/>
                      <a:pt x="572" y="10"/>
                      <a:pt x="570" y="8"/>
                    </a:cubicBezTo>
                    <a:cubicBezTo>
                      <a:pt x="569" y="7"/>
                      <a:pt x="567" y="7"/>
                      <a:pt x="566" y="5"/>
                    </a:cubicBezTo>
                    <a:cubicBezTo>
                      <a:pt x="566" y="5"/>
                      <a:pt x="564" y="5"/>
                      <a:pt x="562" y="4"/>
                    </a:cubicBezTo>
                    <a:cubicBezTo>
                      <a:pt x="559" y="4"/>
                      <a:pt x="556" y="3"/>
                      <a:pt x="553" y="2"/>
                    </a:cubicBezTo>
                    <a:cubicBezTo>
                      <a:pt x="551" y="1"/>
                      <a:pt x="550" y="1"/>
                      <a:pt x="548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5" y="1"/>
                      <a:pt x="543" y="1"/>
                      <a:pt x="541" y="0"/>
                    </a:cubicBezTo>
                    <a:cubicBezTo>
                      <a:pt x="539" y="0"/>
                      <a:pt x="534" y="0"/>
                      <a:pt x="530" y="1"/>
                    </a:cubicBezTo>
                    <a:cubicBezTo>
                      <a:pt x="529" y="1"/>
                      <a:pt x="529" y="1"/>
                      <a:pt x="528" y="1"/>
                    </a:cubicBezTo>
                    <a:cubicBezTo>
                      <a:pt x="527" y="1"/>
                      <a:pt x="525" y="2"/>
                      <a:pt x="525" y="2"/>
                    </a:cubicBezTo>
                    <a:cubicBezTo>
                      <a:pt x="525" y="2"/>
                      <a:pt x="525" y="2"/>
                      <a:pt x="524" y="2"/>
                    </a:cubicBezTo>
                    <a:cubicBezTo>
                      <a:pt x="524" y="1"/>
                      <a:pt x="523" y="1"/>
                      <a:pt x="522" y="1"/>
                    </a:cubicBezTo>
                    <a:cubicBezTo>
                      <a:pt x="517" y="1"/>
                      <a:pt x="514" y="3"/>
                      <a:pt x="512" y="5"/>
                    </a:cubicBezTo>
                    <a:cubicBezTo>
                      <a:pt x="511" y="7"/>
                      <a:pt x="511" y="8"/>
                      <a:pt x="511" y="8"/>
                    </a:cubicBezTo>
                    <a:cubicBezTo>
                      <a:pt x="511" y="8"/>
                      <a:pt x="511" y="8"/>
                      <a:pt x="511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3" y="8"/>
                      <a:pt x="513" y="8"/>
                    </a:cubicBezTo>
                    <a:cubicBezTo>
                      <a:pt x="515" y="9"/>
                      <a:pt x="516" y="14"/>
                      <a:pt x="517" y="18"/>
                    </a:cubicBezTo>
                    <a:cubicBezTo>
                      <a:pt x="518" y="21"/>
                      <a:pt x="513" y="25"/>
                      <a:pt x="511" y="26"/>
                    </a:cubicBezTo>
                    <a:cubicBezTo>
                      <a:pt x="510" y="26"/>
                      <a:pt x="506" y="33"/>
                      <a:pt x="505" y="35"/>
                    </a:cubicBezTo>
                    <a:cubicBezTo>
                      <a:pt x="505" y="36"/>
                      <a:pt x="504" y="38"/>
                      <a:pt x="502" y="40"/>
                    </a:cubicBezTo>
                    <a:cubicBezTo>
                      <a:pt x="501" y="42"/>
                      <a:pt x="500" y="45"/>
                      <a:pt x="500" y="46"/>
                    </a:cubicBezTo>
                    <a:cubicBezTo>
                      <a:pt x="500" y="47"/>
                      <a:pt x="500" y="48"/>
                      <a:pt x="499" y="50"/>
                    </a:cubicBezTo>
                    <a:cubicBezTo>
                      <a:pt x="498" y="52"/>
                      <a:pt x="495" y="53"/>
                      <a:pt x="493" y="53"/>
                    </a:cubicBezTo>
                    <a:cubicBezTo>
                      <a:pt x="492" y="53"/>
                      <a:pt x="489" y="55"/>
                      <a:pt x="487" y="56"/>
                    </a:cubicBezTo>
                    <a:cubicBezTo>
                      <a:pt x="487" y="57"/>
                      <a:pt x="487" y="57"/>
                      <a:pt x="486" y="57"/>
                    </a:cubicBezTo>
                    <a:cubicBezTo>
                      <a:pt x="485" y="58"/>
                      <a:pt x="484" y="59"/>
                      <a:pt x="483" y="59"/>
                    </a:cubicBezTo>
                    <a:cubicBezTo>
                      <a:pt x="482" y="59"/>
                      <a:pt x="481" y="59"/>
                      <a:pt x="481" y="59"/>
                    </a:cubicBezTo>
                    <a:cubicBezTo>
                      <a:pt x="480" y="59"/>
                      <a:pt x="480" y="59"/>
                      <a:pt x="480" y="59"/>
                    </a:cubicBezTo>
                    <a:cubicBezTo>
                      <a:pt x="479" y="59"/>
                      <a:pt x="479" y="59"/>
                      <a:pt x="479" y="59"/>
                    </a:cubicBezTo>
                    <a:cubicBezTo>
                      <a:pt x="479" y="59"/>
                      <a:pt x="479" y="59"/>
                      <a:pt x="478" y="59"/>
                    </a:cubicBezTo>
                    <a:cubicBezTo>
                      <a:pt x="478" y="59"/>
                      <a:pt x="478" y="59"/>
                      <a:pt x="478" y="59"/>
                    </a:cubicBezTo>
                    <a:cubicBezTo>
                      <a:pt x="477" y="59"/>
                      <a:pt x="477" y="59"/>
                      <a:pt x="477" y="59"/>
                    </a:cubicBezTo>
                    <a:cubicBezTo>
                      <a:pt x="476" y="59"/>
                      <a:pt x="476" y="59"/>
                      <a:pt x="476" y="59"/>
                    </a:cubicBezTo>
                    <a:cubicBezTo>
                      <a:pt x="476" y="58"/>
                      <a:pt x="475" y="58"/>
                      <a:pt x="475" y="58"/>
                    </a:cubicBezTo>
                    <a:cubicBezTo>
                      <a:pt x="475" y="58"/>
                      <a:pt x="474" y="58"/>
                      <a:pt x="474" y="58"/>
                    </a:cubicBezTo>
                    <a:cubicBezTo>
                      <a:pt x="474" y="58"/>
                      <a:pt x="473" y="58"/>
                      <a:pt x="473" y="58"/>
                    </a:cubicBezTo>
                    <a:cubicBezTo>
                      <a:pt x="473" y="58"/>
                      <a:pt x="473" y="57"/>
                      <a:pt x="472" y="57"/>
                    </a:cubicBezTo>
                    <a:cubicBezTo>
                      <a:pt x="472" y="57"/>
                      <a:pt x="472" y="57"/>
                      <a:pt x="472" y="57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1" y="56"/>
                      <a:pt x="470" y="56"/>
                      <a:pt x="470" y="56"/>
                    </a:cubicBezTo>
                    <a:cubicBezTo>
                      <a:pt x="470" y="56"/>
                      <a:pt x="470" y="56"/>
                      <a:pt x="470" y="55"/>
                    </a:cubicBezTo>
                    <a:cubicBezTo>
                      <a:pt x="470" y="55"/>
                      <a:pt x="469" y="55"/>
                      <a:pt x="469" y="55"/>
                    </a:cubicBezTo>
                    <a:lnTo>
                      <a:pt x="461" y="7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6" name="Freeform 1135"/>
              <p:cNvSpPr>
                <a:spLocks/>
              </p:cNvSpPr>
              <p:nvPr/>
            </p:nvSpPr>
            <p:spPr bwMode="auto">
              <a:xfrm>
                <a:off x="4429" y="2104"/>
                <a:ext cx="22" cy="16"/>
              </a:xfrm>
              <a:custGeom>
                <a:avLst/>
                <a:gdLst>
                  <a:gd name="T0" fmla="*/ 2 w 23"/>
                  <a:gd name="T1" fmla="*/ 6 h 17"/>
                  <a:gd name="T2" fmla="*/ 2 w 23"/>
                  <a:gd name="T3" fmla="*/ 13 h 17"/>
                  <a:gd name="T4" fmla="*/ 8 w 23"/>
                  <a:gd name="T5" fmla="*/ 17 h 17"/>
                  <a:gd name="T6" fmla="*/ 17 w 23"/>
                  <a:gd name="T7" fmla="*/ 13 h 17"/>
                  <a:gd name="T8" fmla="*/ 20 w 23"/>
                  <a:gd name="T9" fmla="*/ 5 h 17"/>
                  <a:gd name="T10" fmla="*/ 23 w 23"/>
                  <a:gd name="T11" fmla="*/ 0 h 17"/>
                  <a:gd name="T12" fmla="*/ 20 w 23"/>
                  <a:gd name="T13" fmla="*/ 0 h 17"/>
                  <a:gd name="T14" fmla="*/ 15 w 23"/>
                  <a:gd name="T15" fmla="*/ 0 h 17"/>
                  <a:gd name="T16" fmla="*/ 11 w 23"/>
                  <a:gd name="T17" fmla="*/ 1 h 17"/>
                  <a:gd name="T18" fmla="*/ 2 w 23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7">
                    <a:moveTo>
                      <a:pt x="2" y="6"/>
                    </a:moveTo>
                    <a:cubicBezTo>
                      <a:pt x="0" y="8"/>
                      <a:pt x="0" y="11"/>
                      <a:pt x="2" y="13"/>
                    </a:cubicBezTo>
                    <a:cubicBezTo>
                      <a:pt x="3" y="15"/>
                      <a:pt x="5" y="17"/>
                      <a:pt x="8" y="17"/>
                    </a:cubicBezTo>
                    <a:cubicBezTo>
                      <a:pt x="12" y="17"/>
                      <a:pt x="17" y="14"/>
                      <a:pt x="17" y="13"/>
                    </a:cubicBezTo>
                    <a:cubicBezTo>
                      <a:pt x="17" y="10"/>
                      <a:pt x="19" y="8"/>
                      <a:pt x="20" y="5"/>
                    </a:cubicBezTo>
                    <a:cubicBezTo>
                      <a:pt x="21" y="4"/>
                      <a:pt x="23" y="2"/>
                      <a:pt x="23" y="0"/>
                    </a:cubicBezTo>
                    <a:cubicBezTo>
                      <a:pt x="22" y="0"/>
                      <a:pt x="22" y="0"/>
                      <a:pt x="20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9" y="1"/>
                      <a:pt x="4" y="3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7" name="Freeform 1136"/>
              <p:cNvSpPr>
                <a:spLocks/>
              </p:cNvSpPr>
              <p:nvPr/>
            </p:nvSpPr>
            <p:spPr bwMode="auto">
              <a:xfrm>
                <a:off x="4553" y="2045"/>
                <a:ext cx="20" cy="30"/>
              </a:xfrm>
              <a:custGeom>
                <a:avLst/>
                <a:gdLst>
                  <a:gd name="T0" fmla="*/ 6 w 21"/>
                  <a:gd name="T1" fmla="*/ 32 h 32"/>
                  <a:gd name="T2" fmla="*/ 19 w 21"/>
                  <a:gd name="T3" fmla="*/ 1 h 32"/>
                  <a:gd name="T4" fmla="*/ 18 w 21"/>
                  <a:gd name="T5" fmla="*/ 0 h 32"/>
                  <a:gd name="T6" fmla="*/ 3 w 21"/>
                  <a:gd name="T7" fmla="*/ 16 h 32"/>
                  <a:gd name="T8" fmla="*/ 6 w 2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2">
                    <a:moveTo>
                      <a:pt x="6" y="32"/>
                    </a:moveTo>
                    <a:cubicBezTo>
                      <a:pt x="10" y="28"/>
                      <a:pt x="21" y="4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4" y="0"/>
                      <a:pt x="5" y="6"/>
                      <a:pt x="3" y="16"/>
                    </a:cubicBezTo>
                    <a:cubicBezTo>
                      <a:pt x="0" y="26"/>
                      <a:pt x="4" y="31"/>
                      <a:pt x="6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8" name="Freeform 1137"/>
              <p:cNvSpPr>
                <a:spLocks/>
              </p:cNvSpPr>
              <p:nvPr/>
            </p:nvSpPr>
            <p:spPr bwMode="auto">
              <a:xfrm>
                <a:off x="4573" y="2218"/>
                <a:ext cx="48" cy="44"/>
              </a:xfrm>
              <a:custGeom>
                <a:avLst/>
                <a:gdLst>
                  <a:gd name="T0" fmla="*/ 43 w 51"/>
                  <a:gd name="T1" fmla="*/ 0 h 46"/>
                  <a:gd name="T2" fmla="*/ 41 w 51"/>
                  <a:gd name="T3" fmla="*/ 1 h 46"/>
                  <a:gd name="T4" fmla="*/ 41 w 51"/>
                  <a:gd name="T5" fmla="*/ 2 h 46"/>
                  <a:gd name="T6" fmla="*/ 42 w 51"/>
                  <a:gd name="T7" fmla="*/ 6 h 46"/>
                  <a:gd name="T8" fmla="*/ 38 w 51"/>
                  <a:gd name="T9" fmla="*/ 8 h 46"/>
                  <a:gd name="T10" fmla="*/ 35 w 51"/>
                  <a:gd name="T11" fmla="*/ 9 h 46"/>
                  <a:gd name="T12" fmla="*/ 30 w 51"/>
                  <a:gd name="T13" fmla="*/ 14 h 46"/>
                  <a:gd name="T14" fmla="*/ 29 w 51"/>
                  <a:gd name="T15" fmla="*/ 14 h 46"/>
                  <a:gd name="T16" fmla="*/ 28 w 51"/>
                  <a:gd name="T17" fmla="*/ 17 h 46"/>
                  <a:gd name="T18" fmla="*/ 25 w 51"/>
                  <a:gd name="T19" fmla="*/ 18 h 46"/>
                  <a:gd name="T20" fmla="*/ 16 w 51"/>
                  <a:gd name="T21" fmla="*/ 13 h 46"/>
                  <a:gd name="T22" fmla="*/ 11 w 51"/>
                  <a:gd name="T23" fmla="*/ 16 h 46"/>
                  <a:gd name="T24" fmla="*/ 4 w 51"/>
                  <a:gd name="T25" fmla="*/ 21 h 46"/>
                  <a:gd name="T26" fmla="*/ 1 w 51"/>
                  <a:gd name="T27" fmla="*/ 25 h 46"/>
                  <a:gd name="T28" fmla="*/ 0 w 51"/>
                  <a:gd name="T29" fmla="*/ 29 h 46"/>
                  <a:gd name="T30" fmla="*/ 3 w 51"/>
                  <a:gd name="T31" fmla="*/ 27 h 46"/>
                  <a:gd name="T32" fmla="*/ 9 w 51"/>
                  <a:gd name="T33" fmla="*/ 24 h 46"/>
                  <a:gd name="T34" fmla="*/ 10 w 51"/>
                  <a:gd name="T35" fmla="*/ 24 h 46"/>
                  <a:gd name="T36" fmla="*/ 11 w 51"/>
                  <a:gd name="T37" fmla="*/ 23 h 46"/>
                  <a:gd name="T38" fmla="*/ 16 w 51"/>
                  <a:gd name="T39" fmla="*/ 20 h 46"/>
                  <a:gd name="T40" fmla="*/ 18 w 51"/>
                  <a:gd name="T41" fmla="*/ 21 h 46"/>
                  <a:gd name="T42" fmla="*/ 23 w 51"/>
                  <a:gd name="T43" fmla="*/ 31 h 46"/>
                  <a:gd name="T44" fmla="*/ 27 w 51"/>
                  <a:gd name="T45" fmla="*/ 40 h 46"/>
                  <a:gd name="T46" fmla="*/ 36 w 51"/>
                  <a:gd name="T47" fmla="*/ 44 h 46"/>
                  <a:gd name="T48" fmla="*/ 38 w 51"/>
                  <a:gd name="T49" fmla="*/ 46 h 46"/>
                  <a:gd name="T50" fmla="*/ 37 w 51"/>
                  <a:gd name="T51" fmla="*/ 40 h 46"/>
                  <a:gd name="T52" fmla="*/ 36 w 51"/>
                  <a:gd name="T53" fmla="*/ 33 h 46"/>
                  <a:gd name="T54" fmla="*/ 43 w 51"/>
                  <a:gd name="T55" fmla="*/ 29 h 46"/>
                  <a:gd name="T56" fmla="*/ 49 w 51"/>
                  <a:gd name="T57" fmla="*/ 27 h 46"/>
                  <a:gd name="T58" fmla="*/ 48 w 51"/>
                  <a:gd name="T59" fmla="*/ 15 h 46"/>
                  <a:gd name="T60" fmla="*/ 46 w 51"/>
                  <a:gd name="T61" fmla="*/ 4 h 46"/>
                  <a:gd name="T62" fmla="*/ 43 w 51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46">
                    <a:moveTo>
                      <a:pt x="43" y="0"/>
                    </a:moveTo>
                    <a:cubicBezTo>
                      <a:pt x="42" y="0"/>
                      <a:pt x="41" y="1"/>
                      <a:pt x="41" y="1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42" y="3"/>
                      <a:pt x="43" y="4"/>
                      <a:pt x="42" y="6"/>
                    </a:cubicBezTo>
                    <a:cubicBezTo>
                      <a:pt x="41" y="7"/>
                      <a:pt x="40" y="8"/>
                      <a:pt x="38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13"/>
                      <a:pt x="31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8" y="16"/>
                      <a:pt x="28" y="17"/>
                    </a:cubicBezTo>
                    <a:cubicBezTo>
                      <a:pt x="27" y="17"/>
                      <a:pt x="27" y="18"/>
                      <a:pt x="25" y="18"/>
                    </a:cubicBezTo>
                    <a:cubicBezTo>
                      <a:pt x="22" y="18"/>
                      <a:pt x="17" y="14"/>
                      <a:pt x="16" y="13"/>
                    </a:cubicBezTo>
                    <a:cubicBezTo>
                      <a:pt x="15" y="13"/>
                      <a:pt x="13" y="15"/>
                      <a:pt x="11" y="16"/>
                    </a:cubicBezTo>
                    <a:cubicBezTo>
                      <a:pt x="9" y="18"/>
                      <a:pt x="7" y="20"/>
                      <a:pt x="4" y="21"/>
                    </a:cubicBezTo>
                    <a:cubicBezTo>
                      <a:pt x="3" y="21"/>
                      <a:pt x="2" y="23"/>
                      <a:pt x="1" y="25"/>
                    </a:cubicBezTo>
                    <a:cubicBezTo>
                      <a:pt x="0" y="26"/>
                      <a:pt x="0" y="28"/>
                      <a:pt x="0" y="29"/>
                    </a:cubicBezTo>
                    <a:cubicBezTo>
                      <a:pt x="1" y="28"/>
                      <a:pt x="2" y="28"/>
                      <a:pt x="3" y="27"/>
                    </a:cubicBezTo>
                    <a:cubicBezTo>
                      <a:pt x="5" y="25"/>
                      <a:pt x="6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1" y="23"/>
                      <a:pt x="11" y="23"/>
                    </a:cubicBezTo>
                    <a:cubicBezTo>
                      <a:pt x="12" y="22"/>
                      <a:pt x="13" y="20"/>
                      <a:pt x="16" y="20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22" y="21"/>
                      <a:pt x="23" y="26"/>
                      <a:pt x="23" y="31"/>
                    </a:cubicBezTo>
                    <a:cubicBezTo>
                      <a:pt x="24" y="36"/>
                      <a:pt x="25" y="40"/>
                      <a:pt x="27" y="40"/>
                    </a:cubicBezTo>
                    <a:cubicBezTo>
                      <a:pt x="32" y="41"/>
                      <a:pt x="35" y="43"/>
                      <a:pt x="36" y="44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5"/>
                      <a:pt x="38" y="42"/>
                      <a:pt x="37" y="40"/>
                    </a:cubicBezTo>
                    <a:cubicBezTo>
                      <a:pt x="37" y="37"/>
                      <a:pt x="36" y="35"/>
                      <a:pt x="36" y="33"/>
                    </a:cubicBezTo>
                    <a:cubicBezTo>
                      <a:pt x="37" y="30"/>
                      <a:pt x="40" y="30"/>
                      <a:pt x="43" y="29"/>
                    </a:cubicBezTo>
                    <a:cubicBezTo>
                      <a:pt x="45" y="29"/>
                      <a:pt x="47" y="29"/>
                      <a:pt x="49" y="27"/>
                    </a:cubicBezTo>
                    <a:cubicBezTo>
                      <a:pt x="51" y="25"/>
                      <a:pt x="49" y="20"/>
                      <a:pt x="48" y="15"/>
                    </a:cubicBezTo>
                    <a:cubicBezTo>
                      <a:pt x="47" y="11"/>
                      <a:pt x="46" y="7"/>
                      <a:pt x="46" y="4"/>
                    </a:cubicBezTo>
                    <a:cubicBezTo>
                      <a:pt x="46" y="1"/>
                      <a:pt x="44" y="0"/>
                      <a:pt x="43" y="0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9" name="Freeform 1138"/>
              <p:cNvSpPr>
                <a:spLocks/>
              </p:cNvSpPr>
              <p:nvPr/>
            </p:nvSpPr>
            <p:spPr bwMode="auto">
              <a:xfrm>
                <a:off x="4551" y="2121"/>
                <a:ext cx="25" cy="49"/>
              </a:xfrm>
              <a:custGeom>
                <a:avLst/>
                <a:gdLst>
                  <a:gd name="T0" fmla="*/ 6 w 26"/>
                  <a:gd name="T1" fmla="*/ 40 h 51"/>
                  <a:gd name="T2" fmla="*/ 6 w 26"/>
                  <a:gd name="T3" fmla="*/ 49 h 51"/>
                  <a:gd name="T4" fmla="*/ 6 w 26"/>
                  <a:gd name="T5" fmla="*/ 50 h 51"/>
                  <a:gd name="T6" fmla="*/ 9 w 26"/>
                  <a:gd name="T7" fmla="*/ 51 h 51"/>
                  <a:gd name="T8" fmla="*/ 15 w 26"/>
                  <a:gd name="T9" fmla="*/ 50 h 51"/>
                  <a:gd name="T10" fmla="*/ 18 w 26"/>
                  <a:gd name="T11" fmla="*/ 49 h 51"/>
                  <a:gd name="T12" fmla="*/ 18 w 26"/>
                  <a:gd name="T13" fmla="*/ 46 h 51"/>
                  <a:gd name="T14" fmla="*/ 16 w 26"/>
                  <a:gd name="T15" fmla="*/ 40 h 51"/>
                  <a:gd name="T16" fmla="*/ 22 w 26"/>
                  <a:gd name="T17" fmla="*/ 24 h 51"/>
                  <a:gd name="T18" fmla="*/ 24 w 26"/>
                  <a:gd name="T19" fmla="*/ 22 h 51"/>
                  <a:gd name="T20" fmla="*/ 24 w 26"/>
                  <a:gd name="T21" fmla="*/ 11 h 51"/>
                  <a:gd name="T22" fmla="*/ 22 w 26"/>
                  <a:gd name="T23" fmla="*/ 4 h 51"/>
                  <a:gd name="T24" fmla="*/ 23 w 26"/>
                  <a:gd name="T25" fmla="*/ 3 h 51"/>
                  <a:gd name="T26" fmla="*/ 16 w 26"/>
                  <a:gd name="T27" fmla="*/ 2 h 51"/>
                  <a:gd name="T28" fmla="*/ 7 w 26"/>
                  <a:gd name="T29" fmla="*/ 1 h 51"/>
                  <a:gd name="T30" fmla="*/ 6 w 26"/>
                  <a:gd name="T31" fmla="*/ 16 h 51"/>
                  <a:gd name="T32" fmla="*/ 5 w 26"/>
                  <a:gd name="T33" fmla="*/ 27 h 51"/>
                  <a:gd name="T34" fmla="*/ 0 w 26"/>
                  <a:gd name="T35" fmla="*/ 27 h 51"/>
                  <a:gd name="T36" fmla="*/ 2 w 26"/>
                  <a:gd name="T37" fmla="*/ 38 h 51"/>
                  <a:gd name="T38" fmla="*/ 6 w 26"/>
                  <a:gd name="T39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51">
                    <a:moveTo>
                      <a:pt x="6" y="40"/>
                    </a:moveTo>
                    <a:cubicBezTo>
                      <a:pt x="7" y="42"/>
                      <a:pt x="7" y="45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7" y="51"/>
                      <a:pt x="8" y="51"/>
                      <a:pt x="9" y="51"/>
                    </a:cubicBezTo>
                    <a:cubicBezTo>
                      <a:pt x="11" y="51"/>
                      <a:pt x="13" y="51"/>
                      <a:pt x="15" y="50"/>
                    </a:cubicBezTo>
                    <a:cubicBezTo>
                      <a:pt x="16" y="50"/>
                      <a:pt x="17" y="49"/>
                      <a:pt x="18" y="49"/>
                    </a:cubicBezTo>
                    <a:cubicBezTo>
                      <a:pt x="18" y="48"/>
                      <a:pt x="18" y="47"/>
                      <a:pt x="18" y="46"/>
                    </a:cubicBezTo>
                    <a:cubicBezTo>
                      <a:pt x="17" y="44"/>
                      <a:pt x="17" y="42"/>
                      <a:pt x="16" y="40"/>
                    </a:cubicBezTo>
                    <a:cubicBezTo>
                      <a:pt x="11" y="35"/>
                      <a:pt x="17" y="29"/>
                      <a:pt x="22" y="24"/>
                    </a:cubicBezTo>
                    <a:cubicBezTo>
                      <a:pt x="22" y="23"/>
                      <a:pt x="23" y="22"/>
                      <a:pt x="24" y="22"/>
                    </a:cubicBezTo>
                    <a:cubicBezTo>
                      <a:pt x="26" y="19"/>
                      <a:pt x="25" y="15"/>
                      <a:pt x="24" y="11"/>
                    </a:cubicBezTo>
                    <a:cubicBezTo>
                      <a:pt x="23" y="8"/>
                      <a:pt x="22" y="6"/>
                      <a:pt x="22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1" y="3"/>
                      <a:pt x="19" y="3"/>
                      <a:pt x="16" y="2"/>
                    </a:cubicBezTo>
                    <a:cubicBezTo>
                      <a:pt x="13" y="1"/>
                      <a:pt x="9" y="0"/>
                      <a:pt x="7" y="1"/>
                    </a:cubicBezTo>
                    <a:cubicBezTo>
                      <a:pt x="6" y="2"/>
                      <a:pt x="6" y="12"/>
                      <a:pt x="6" y="16"/>
                    </a:cubicBezTo>
                    <a:cubicBezTo>
                      <a:pt x="6" y="23"/>
                      <a:pt x="7" y="26"/>
                      <a:pt x="5" y="27"/>
                    </a:cubicBezTo>
                    <a:cubicBezTo>
                      <a:pt x="4" y="28"/>
                      <a:pt x="1" y="28"/>
                      <a:pt x="0" y="27"/>
                    </a:cubicBezTo>
                    <a:cubicBezTo>
                      <a:pt x="0" y="30"/>
                      <a:pt x="1" y="36"/>
                      <a:pt x="2" y="38"/>
                    </a:cubicBezTo>
                    <a:cubicBezTo>
                      <a:pt x="3" y="38"/>
                      <a:pt x="5" y="39"/>
                      <a:pt x="6" y="40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0" name="Freeform 1139"/>
              <p:cNvSpPr>
                <a:spLocks/>
              </p:cNvSpPr>
              <p:nvPr/>
            </p:nvSpPr>
            <p:spPr bwMode="auto">
              <a:xfrm>
                <a:off x="4572" y="2169"/>
                <a:ext cx="38" cy="41"/>
              </a:xfrm>
              <a:custGeom>
                <a:avLst/>
                <a:gdLst>
                  <a:gd name="T0" fmla="*/ 4 w 40"/>
                  <a:gd name="T1" fmla="*/ 3 h 43"/>
                  <a:gd name="T2" fmla="*/ 19 w 40"/>
                  <a:gd name="T3" fmla="*/ 11 h 43"/>
                  <a:gd name="T4" fmla="*/ 20 w 40"/>
                  <a:gd name="T5" fmla="*/ 16 h 43"/>
                  <a:gd name="T6" fmla="*/ 20 w 40"/>
                  <a:gd name="T7" fmla="*/ 23 h 43"/>
                  <a:gd name="T8" fmla="*/ 23 w 40"/>
                  <a:gd name="T9" fmla="*/ 22 h 43"/>
                  <a:gd name="T10" fmla="*/ 28 w 40"/>
                  <a:gd name="T11" fmla="*/ 25 h 43"/>
                  <a:gd name="T12" fmla="*/ 27 w 40"/>
                  <a:gd name="T13" fmla="*/ 31 h 43"/>
                  <a:gd name="T14" fmla="*/ 30 w 40"/>
                  <a:gd name="T15" fmla="*/ 37 h 43"/>
                  <a:gd name="T16" fmla="*/ 33 w 40"/>
                  <a:gd name="T17" fmla="*/ 43 h 43"/>
                  <a:gd name="T18" fmla="*/ 33 w 40"/>
                  <a:gd name="T19" fmla="*/ 42 h 43"/>
                  <a:gd name="T20" fmla="*/ 37 w 40"/>
                  <a:gd name="T21" fmla="*/ 34 h 43"/>
                  <a:gd name="T22" fmla="*/ 39 w 40"/>
                  <a:gd name="T23" fmla="*/ 33 h 43"/>
                  <a:gd name="T24" fmla="*/ 37 w 40"/>
                  <a:gd name="T25" fmla="*/ 26 h 43"/>
                  <a:gd name="T26" fmla="*/ 35 w 40"/>
                  <a:gd name="T27" fmla="*/ 22 h 43"/>
                  <a:gd name="T28" fmla="*/ 29 w 40"/>
                  <a:gd name="T29" fmla="*/ 18 h 43"/>
                  <a:gd name="T30" fmla="*/ 22 w 40"/>
                  <a:gd name="T31" fmla="*/ 12 h 43"/>
                  <a:gd name="T32" fmla="*/ 19 w 40"/>
                  <a:gd name="T33" fmla="*/ 7 h 43"/>
                  <a:gd name="T34" fmla="*/ 15 w 40"/>
                  <a:gd name="T35" fmla="*/ 2 h 43"/>
                  <a:gd name="T36" fmla="*/ 7 w 40"/>
                  <a:gd name="T37" fmla="*/ 0 h 43"/>
                  <a:gd name="T38" fmla="*/ 2 w 40"/>
                  <a:gd name="T39" fmla="*/ 1 h 43"/>
                  <a:gd name="T40" fmla="*/ 0 w 40"/>
                  <a:gd name="T41" fmla="*/ 2 h 43"/>
                  <a:gd name="T42" fmla="*/ 1 w 40"/>
                  <a:gd name="T43" fmla="*/ 2 h 43"/>
                  <a:gd name="T44" fmla="*/ 4 w 40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3">
                    <a:moveTo>
                      <a:pt x="4" y="3"/>
                    </a:moveTo>
                    <a:cubicBezTo>
                      <a:pt x="9" y="2"/>
                      <a:pt x="16" y="7"/>
                      <a:pt x="19" y="11"/>
                    </a:cubicBezTo>
                    <a:cubicBezTo>
                      <a:pt x="20" y="13"/>
                      <a:pt x="20" y="15"/>
                      <a:pt x="20" y="16"/>
                    </a:cubicBezTo>
                    <a:cubicBezTo>
                      <a:pt x="19" y="18"/>
                      <a:pt x="19" y="22"/>
                      <a:pt x="20" y="23"/>
                    </a:cubicBezTo>
                    <a:cubicBezTo>
                      <a:pt x="21" y="23"/>
                      <a:pt x="22" y="22"/>
                      <a:pt x="23" y="22"/>
                    </a:cubicBezTo>
                    <a:cubicBezTo>
                      <a:pt x="25" y="22"/>
                      <a:pt x="27" y="23"/>
                      <a:pt x="28" y="25"/>
                    </a:cubicBezTo>
                    <a:cubicBezTo>
                      <a:pt x="29" y="27"/>
                      <a:pt x="29" y="29"/>
                      <a:pt x="27" y="31"/>
                    </a:cubicBezTo>
                    <a:cubicBezTo>
                      <a:pt x="27" y="33"/>
                      <a:pt x="27" y="34"/>
                      <a:pt x="30" y="37"/>
                    </a:cubicBezTo>
                    <a:cubicBezTo>
                      <a:pt x="31" y="39"/>
                      <a:pt x="32" y="41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37"/>
                      <a:pt x="34" y="36"/>
                      <a:pt x="37" y="34"/>
                    </a:cubicBezTo>
                    <a:cubicBezTo>
                      <a:pt x="37" y="34"/>
                      <a:pt x="38" y="34"/>
                      <a:pt x="39" y="33"/>
                    </a:cubicBezTo>
                    <a:cubicBezTo>
                      <a:pt x="40" y="32"/>
                      <a:pt x="40" y="31"/>
                      <a:pt x="37" y="26"/>
                    </a:cubicBezTo>
                    <a:cubicBezTo>
                      <a:pt x="37" y="24"/>
                      <a:pt x="36" y="23"/>
                      <a:pt x="35" y="22"/>
                    </a:cubicBezTo>
                    <a:cubicBezTo>
                      <a:pt x="34" y="20"/>
                      <a:pt x="32" y="19"/>
                      <a:pt x="29" y="18"/>
                    </a:cubicBezTo>
                    <a:cubicBezTo>
                      <a:pt x="26" y="17"/>
                      <a:pt x="22" y="16"/>
                      <a:pt x="22" y="12"/>
                    </a:cubicBezTo>
                    <a:cubicBezTo>
                      <a:pt x="22" y="10"/>
                      <a:pt x="21" y="9"/>
                      <a:pt x="19" y="7"/>
                    </a:cubicBezTo>
                    <a:cubicBezTo>
                      <a:pt x="17" y="6"/>
                      <a:pt x="15" y="4"/>
                      <a:pt x="15" y="2"/>
                    </a:cubicBezTo>
                    <a:cubicBezTo>
                      <a:pt x="14" y="2"/>
                      <a:pt x="11" y="0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4" y="3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1" name="Freeform 1140"/>
              <p:cNvSpPr>
                <a:spLocks/>
              </p:cNvSpPr>
              <p:nvPr/>
            </p:nvSpPr>
            <p:spPr bwMode="auto">
              <a:xfrm>
                <a:off x="4571" y="2195"/>
                <a:ext cx="20" cy="28"/>
              </a:xfrm>
              <a:custGeom>
                <a:avLst/>
                <a:gdLst>
                  <a:gd name="T0" fmla="*/ 19 w 21"/>
                  <a:gd name="T1" fmla="*/ 15 h 30"/>
                  <a:gd name="T2" fmla="*/ 18 w 21"/>
                  <a:gd name="T3" fmla="*/ 15 h 30"/>
                  <a:gd name="T4" fmla="*/ 17 w 21"/>
                  <a:gd name="T5" fmla="*/ 14 h 30"/>
                  <a:gd name="T6" fmla="*/ 17 w 21"/>
                  <a:gd name="T7" fmla="*/ 11 h 30"/>
                  <a:gd name="T8" fmla="*/ 15 w 21"/>
                  <a:gd name="T9" fmla="*/ 8 h 30"/>
                  <a:gd name="T10" fmla="*/ 2 w 21"/>
                  <a:gd name="T11" fmla="*/ 0 h 30"/>
                  <a:gd name="T12" fmla="*/ 1 w 21"/>
                  <a:gd name="T13" fmla="*/ 3 h 30"/>
                  <a:gd name="T14" fmla="*/ 2 w 21"/>
                  <a:gd name="T15" fmla="*/ 12 h 30"/>
                  <a:gd name="T16" fmla="*/ 3 w 21"/>
                  <a:gd name="T17" fmla="*/ 11 h 30"/>
                  <a:gd name="T18" fmla="*/ 6 w 21"/>
                  <a:gd name="T19" fmla="*/ 10 h 30"/>
                  <a:gd name="T20" fmla="*/ 9 w 21"/>
                  <a:gd name="T21" fmla="*/ 8 h 30"/>
                  <a:gd name="T22" fmla="*/ 11 w 21"/>
                  <a:gd name="T23" fmla="*/ 10 h 30"/>
                  <a:gd name="T24" fmla="*/ 11 w 21"/>
                  <a:gd name="T25" fmla="*/ 21 h 30"/>
                  <a:gd name="T26" fmla="*/ 10 w 21"/>
                  <a:gd name="T27" fmla="*/ 27 h 30"/>
                  <a:gd name="T28" fmla="*/ 11 w 21"/>
                  <a:gd name="T29" fmla="*/ 30 h 30"/>
                  <a:gd name="T30" fmla="*/ 12 w 21"/>
                  <a:gd name="T31" fmla="*/ 30 h 30"/>
                  <a:gd name="T32" fmla="*/ 15 w 21"/>
                  <a:gd name="T33" fmla="*/ 27 h 30"/>
                  <a:gd name="T34" fmla="*/ 21 w 21"/>
                  <a:gd name="T35" fmla="*/ 15 h 30"/>
                  <a:gd name="T36" fmla="*/ 21 w 21"/>
                  <a:gd name="T37" fmla="*/ 15 h 30"/>
                  <a:gd name="T38" fmla="*/ 19 w 21"/>
                  <a:gd name="T3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0">
                    <a:moveTo>
                      <a:pt x="19" y="15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7" y="12"/>
                      <a:pt x="17" y="11"/>
                    </a:cubicBezTo>
                    <a:cubicBezTo>
                      <a:pt x="17" y="11"/>
                      <a:pt x="16" y="10"/>
                      <a:pt x="15" y="8"/>
                    </a:cubicBezTo>
                    <a:cubicBezTo>
                      <a:pt x="11" y="4"/>
                      <a:pt x="5" y="0"/>
                      <a:pt x="2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2" y="12"/>
                      <a:pt x="3" y="11"/>
                      <a:pt x="3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10"/>
                    </a:cubicBezTo>
                    <a:cubicBezTo>
                      <a:pt x="12" y="12"/>
                      <a:pt x="14" y="18"/>
                      <a:pt x="11" y="21"/>
                    </a:cubicBezTo>
                    <a:cubicBezTo>
                      <a:pt x="9" y="22"/>
                      <a:pt x="9" y="25"/>
                      <a:pt x="10" y="27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29"/>
                      <a:pt x="15" y="27"/>
                    </a:cubicBezTo>
                    <a:cubicBezTo>
                      <a:pt x="18" y="23"/>
                      <a:pt x="21" y="17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19" y="15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2" name="Freeform 1141"/>
              <p:cNvSpPr>
                <a:spLocks/>
              </p:cNvSpPr>
              <p:nvPr/>
            </p:nvSpPr>
            <p:spPr bwMode="auto">
              <a:xfrm>
                <a:off x="4129" y="2220"/>
                <a:ext cx="20" cy="37"/>
              </a:xfrm>
              <a:custGeom>
                <a:avLst/>
                <a:gdLst>
                  <a:gd name="T0" fmla="*/ 4 w 20"/>
                  <a:gd name="T1" fmla="*/ 0 h 39"/>
                  <a:gd name="T2" fmla="*/ 3 w 20"/>
                  <a:gd name="T3" fmla="*/ 4 h 39"/>
                  <a:gd name="T4" fmla="*/ 1 w 20"/>
                  <a:gd name="T5" fmla="*/ 9 h 39"/>
                  <a:gd name="T6" fmla="*/ 1 w 20"/>
                  <a:gd name="T7" fmla="*/ 23 h 39"/>
                  <a:gd name="T8" fmla="*/ 1 w 20"/>
                  <a:gd name="T9" fmla="*/ 26 h 39"/>
                  <a:gd name="T10" fmla="*/ 5 w 20"/>
                  <a:gd name="T11" fmla="*/ 38 h 39"/>
                  <a:gd name="T12" fmla="*/ 8 w 20"/>
                  <a:gd name="T13" fmla="*/ 39 h 39"/>
                  <a:gd name="T14" fmla="*/ 20 w 20"/>
                  <a:gd name="T15" fmla="*/ 24 h 39"/>
                  <a:gd name="T16" fmla="*/ 4 w 20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4" y="0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2" y="5"/>
                      <a:pt x="2" y="7"/>
                      <a:pt x="1" y="9"/>
                    </a:cubicBezTo>
                    <a:cubicBezTo>
                      <a:pt x="0" y="13"/>
                      <a:pt x="0" y="17"/>
                      <a:pt x="1" y="23"/>
                    </a:cubicBezTo>
                    <a:cubicBezTo>
                      <a:pt x="1" y="24"/>
                      <a:pt x="1" y="25"/>
                      <a:pt x="1" y="26"/>
                    </a:cubicBezTo>
                    <a:cubicBezTo>
                      <a:pt x="1" y="31"/>
                      <a:pt x="2" y="36"/>
                      <a:pt x="5" y="38"/>
                    </a:cubicBezTo>
                    <a:cubicBezTo>
                      <a:pt x="6" y="39"/>
                      <a:pt x="7" y="39"/>
                      <a:pt x="8" y="39"/>
                    </a:cubicBezTo>
                    <a:cubicBezTo>
                      <a:pt x="12" y="39"/>
                      <a:pt x="19" y="31"/>
                      <a:pt x="20" y="24"/>
                    </a:cubicBezTo>
                    <a:cubicBezTo>
                      <a:pt x="20" y="16"/>
                      <a:pt x="7" y="2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3" name="Freeform 1142"/>
              <p:cNvSpPr>
                <a:spLocks noEditPoints="1"/>
              </p:cNvSpPr>
              <p:nvPr/>
            </p:nvSpPr>
            <p:spPr bwMode="auto">
              <a:xfrm>
                <a:off x="3770" y="1652"/>
                <a:ext cx="434" cy="200"/>
              </a:xfrm>
              <a:custGeom>
                <a:avLst/>
                <a:gdLst>
                  <a:gd name="T0" fmla="*/ 74 w 454"/>
                  <a:gd name="T1" fmla="*/ 126 h 209"/>
                  <a:gd name="T2" fmla="*/ 61 w 454"/>
                  <a:gd name="T3" fmla="*/ 149 h 209"/>
                  <a:gd name="T4" fmla="*/ 42 w 454"/>
                  <a:gd name="T5" fmla="*/ 160 h 209"/>
                  <a:gd name="T6" fmla="*/ 63 w 454"/>
                  <a:gd name="T7" fmla="*/ 181 h 209"/>
                  <a:gd name="T8" fmla="*/ 70 w 454"/>
                  <a:gd name="T9" fmla="*/ 194 h 209"/>
                  <a:gd name="T10" fmla="*/ 70 w 454"/>
                  <a:gd name="T11" fmla="*/ 190 h 209"/>
                  <a:gd name="T12" fmla="*/ 134 w 454"/>
                  <a:gd name="T13" fmla="*/ 140 h 209"/>
                  <a:gd name="T14" fmla="*/ 155 w 454"/>
                  <a:gd name="T15" fmla="*/ 140 h 209"/>
                  <a:gd name="T16" fmla="*/ 164 w 454"/>
                  <a:gd name="T17" fmla="*/ 159 h 209"/>
                  <a:gd name="T18" fmla="*/ 170 w 454"/>
                  <a:gd name="T19" fmla="*/ 165 h 209"/>
                  <a:gd name="T20" fmla="*/ 175 w 454"/>
                  <a:gd name="T21" fmla="*/ 171 h 209"/>
                  <a:gd name="T22" fmla="*/ 187 w 454"/>
                  <a:gd name="T23" fmla="*/ 169 h 209"/>
                  <a:gd name="T24" fmla="*/ 224 w 454"/>
                  <a:gd name="T25" fmla="*/ 186 h 209"/>
                  <a:gd name="T26" fmla="*/ 249 w 454"/>
                  <a:gd name="T27" fmla="*/ 209 h 209"/>
                  <a:gd name="T28" fmla="*/ 269 w 454"/>
                  <a:gd name="T29" fmla="*/ 196 h 209"/>
                  <a:gd name="T30" fmla="*/ 270 w 454"/>
                  <a:gd name="T31" fmla="*/ 194 h 209"/>
                  <a:gd name="T32" fmla="*/ 272 w 454"/>
                  <a:gd name="T33" fmla="*/ 191 h 209"/>
                  <a:gd name="T34" fmla="*/ 279 w 454"/>
                  <a:gd name="T35" fmla="*/ 184 h 209"/>
                  <a:gd name="T36" fmla="*/ 319 w 454"/>
                  <a:gd name="T37" fmla="*/ 176 h 209"/>
                  <a:gd name="T38" fmla="*/ 366 w 454"/>
                  <a:gd name="T39" fmla="*/ 182 h 209"/>
                  <a:gd name="T40" fmla="*/ 380 w 454"/>
                  <a:gd name="T41" fmla="*/ 186 h 209"/>
                  <a:gd name="T42" fmla="*/ 378 w 454"/>
                  <a:gd name="T43" fmla="*/ 154 h 209"/>
                  <a:gd name="T44" fmla="*/ 405 w 454"/>
                  <a:gd name="T45" fmla="*/ 147 h 209"/>
                  <a:gd name="T46" fmla="*/ 425 w 454"/>
                  <a:gd name="T47" fmla="*/ 122 h 209"/>
                  <a:gd name="T48" fmla="*/ 438 w 454"/>
                  <a:gd name="T49" fmla="*/ 111 h 209"/>
                  <a:gd name="T50" fmla="*/ 454 w 454"/>
                  <a:gd name="T51" fmla="*/ 90 h 209"/>
                  <a:gd name="T52" fmla="*/ 433 w 454"/>
                  <a:gd name="T53" fmla="*/ 82 h 209"/>
                  <a:gd name="T54" fmla="*/ 410 w 454"/>
                  <a:gd name="T55" fmla="*/ 70 h 209"/>
                  <a:gd name="T56" fmla="*/ 386 w 454"/>
                  <a:gd name="T57" fmla="*/ 66 h 209"/>
                  <a:gd name="T58" fmla="*/ 341 w 454"/>
                  <a:gd name="T59" fmla="*/ 20 h 209"/>
                  <a:gd name="T60" fmla="*/ 327 w 454"/>
                  <a:gd name="T61" fmla="*/ 22 h 209"/>
                  <a:gd name="T62" fmla="*/ 304 w 454"/>
                  <a:gd name="T63" fmla="*/ 26 h 209"/>
                  <a:gd name="T64" fmla="*/ 297 w 454"/>
                  <a:gd name="T65" fmla="*/ 21 h 209"/>
                  <a:gd name="T66" fmla="*/ 293 w 454"/>
                  <a:gd name="T67" fmla="*/ 16 h 209"/>
                  <a:gd name="T68" fmla="*/ 281 w 454"/>
                  <a:gd name="T69" fmla="*/ 12 h 209"/>
                  <a:gd name="T70" fmla="*/ 264 w 454"/>
                  <a:gd name="T71" fmla="*/ 0 h 209"/>
                  <a:gd name="T72" fmla="*/ 215 w 454"/>
                  <a:gd name="T73" fmla="*/ 13 h 209"/>
                  <a:gd name="T74" fmla="*/ 184 w 454"/>
                  <a:gd name="T75" fmla="*/ 20 h 209"/>
                  <a:gd name="T76" fmla="*/ 168 w 454"/>
                  <a:gd name="T77" fmla="*/ 21 h 209"/>
                  <a:gd name="T78" fmla="*/ 170 w 454"/>
                  <a:gd name="T79" fmla="*/ 37 h 209"/>
                  <a:gd name="T80" fmla="*/ 158 w 454"/>
                  <a:gd name="T81" fmla="*/ 52 h 209"/>
                  <a:gd name="T82" fmla="*/ 157 w 454"/>
                  <a:gd name="T83" fmla="*/ 70 h 209"/>
                  <a:gd name="T84" fmla="*/ 147 w 454"/>
                  <a:gd name="T85" fmla="*/ 72 h 209"/>
                  <a:gd name="T86" fmla="*/ 120 w 454"/>
                  <a:gd name="T87" fmla="*/ 66 h 209"/>
                  <a:gd name="T88" fmla="*/ 94 w 454"/>
                  <a:gd name="T89" fmla="*/ 68 h 209"/>
                  <a:gd name="T90" fmla="*/ 90 w 454"/>
                  <a:gd name="T91" fmla="*/ 71 h 209"/>
                  <a:gd name="T92" fmla="*/ 88 w 454"/>
                  <a:gd name="T93" fmla="*/ 69 h 209"/>
                  <a:gd name="T94" fmla="*/ 73 w 454"/>
                  <a:gd name="T95" fmla="*/ 59 h 209"/>
                  <a:gd name="T96" fmla="*/ 52 w 454"/>
                  <a:gd name="T97" fmla="*/ 57 h 209"/>
                  <a:gd name="T98" fmla="*/ 32 w 454"/>
                  <a:gd name="T99" fmla="*/ 66 h 209"/>
                  <a:gd name="T100" fmla="*/ 27 w 454"/>
                  <a:gd name="T101" fmla="*/ 79 h 209"/>
                  <a:gd name="T102" fmla="*/ 11 w 454"/>
                  <a:gd name="T103" fmla="*/ 75 h 209"/>
                  <a:gd name="T104" fmla="*/ 6 w 454"/>
                  <a:gd name="T105" fmla="*/ 90 h 209"/>
                  <a:gd name="T106" fmla="*/ 11 w 454"/>
                  <a:gd name="T107" fmla="*/ 109 h 209"/>
                  <a:gd name="T108" fmla="*/ 24 w 454"/>
                  <a:gd name="T109" fmla="*/ 128 h 209"/>
                  <a:gd name="T110" fmla="*/ 311 w 454"/>
                  <a:gd name="T111" fmla="*/ 132 h 209"/>
                  <a:gd name="T112" fmla="*/ 358 w 454"/>
                  <a:gd name="T113" fmla="*/ 135 h 209"/>
                  <a:gd name="T114" fmla="*/ 313 w 454"/>
                  <a:gd name="T115" fmla="*/ 154 h 209"/>
                  <a:gd name="T116" fmla="*/ 170 w 454"/>
                  <a:gd name="T117" fmla="*/ 13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4" h="209">
                    <a:moveTo>
                      <a:pt x="30" y="130"/>
                    </a:moveTo>
                    <a:cubicBezTo>
                      <a:pt x="35" y="126"/>
                      <a:pt x="43" y="121"/>
                      <a:pt x="51" y="121"/>
                    </a:cubicBezTo>
                    <a:cubicBezTo>
                      <a:pt x="52" y="121"/>
                      <a:pt x="54" y="122"/>
                      <a:pt x="55" y="122"/>
                    </a:cubicBezTo>
                    <a:cubicBezTo>
                      <a:pt x="58" y="123"/>
                      <a:pt x="61" y="123"/>
                      <a:pt x="63" y="123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8" y="123"/>
                      <a:pt x="71" y="123"/>
                      <a:pt x="74" y="126"/>
                    </a:cubicBezTo>
                    <a:cubicBezTo>
                      <a:pt x="76" y="130"/>
                      <a:pt x="76" y="134"/>
                      <a:pt x="75" y="138"/>
                    </a:cubicBezTo>
                    <a:cubicBezTo>
                      <a:pt x="75" y="140"/>
                      <a:pt x="75" y="142"/>
                      <a:pt x="75" y="143"/>
                    </a:cubicBezTo>
                    <a:cubicBezTo>
                      <a:pt x="76" y="144"/>
                      <a:pt x="76" y="146"/>
                      <a:pt x="75" y="147"/>
                    </a:cubicBezTo>
                    <a:cubicBezTo>
                      <a:pt x="74" y="148"/>
                      <a:pt x="71" y="149"/>
                      <a:pt x="67" y="149"/>
                    </a:cubicBezTo>
                    <a:cubicBezTo>
                      <a:pt x="65" y="149"/>
                      <a:pt x="64" y="149"/>
                      <a:pt x="62" y="149"/>
                    </a:cubicBezTo>
                    <a:cubicBezTo>
                      <a:pt x="62" y="149"/>
                      <a:pt x="61" y="149"/>
                      <a:pt x="61" y="149"/>
                    </a:cubicBezTo>
                    <a:cubicBezTo>
                      <a:pt x="56" y="149"/>
                      <a:pt x="52" y="150"/>
                      <a:pt x="50" y="151"/>
                    </a:cubicBezTo>
                    <a:cubicBezTo>
                      <a:pt x="51" y="152"/>
                      <a:pt x="51" y="152"/>
                      <a:pt x="51" y="152"/>
                    </a:cubicBezTo>
                    <a:cubicBezTo>
                      <a:pt x="52" y="155"/>
                      <a:pt x="53" y="158"/>
                      <a:pt x="52" y="160"/>
                    </a:cubicBezTo>
                    <a:cubicBezTo>
                      <a:pt x="51" y="162"/>
                      <a:pt x="49" y="162"/>
                      <a:pt x="46" y="160"/>
                    </a:cubicBezTo>
                    <a:cubicBezTo>
                      <a:pt x="44" y="159"/>
                      <a:pt x="42" y="159"/>
                      <a:pt x="42" y="160"/>
                    </a:cubicBezTo>
                    <a:cubicBezTo>
                      <a:pt x="42" y="160"/>
                      <a:pt x="42" y="160"/>
                      <a:pt x="42" y="160"/>
                    </a:cubicBezTo>
                    <a:cubicBezTo>
                      <a:pt x="46" y="160"/>
                      <a:pt x="52" y="165"/>
                      <a:pt x="52" y="169"/>
                    </a:cubicBezTo>
                    <a:cubicBezTo>
                      <a:pt x="52" y="174"/>
                      <a:pt x="53" y="176"/>
                      <a:pt x="53" y="176"/>
                    </a:cubicBezTo>
                    <a:cubicBezTo>
                      <a:pt x="53" y="176"/>
                      <a:pt x="54" y="176"/>
                      <a:pt x="54" y="176"/>
                    </a:cubicBezTo>
                    <a:cubicBezTo>
                      <a:pt x="56" y="176"/>
                      <a:pt x="57" y="177"/>
                      <a:pt x="58" y="179"/>
                    </a:cubicBezTo>
                    <a:cubicBezTo>
                      <a:pt x="59" y="180"/>
                      <a:pt x="60" y="181"/>
                      <a:pt x="61" y="181"/>
                    </a:cubicBezTo>
                    <a:cubicBezTo>
                      <a:pt x="62" y="181"/>
                      <a:pt x="62" y="181"/>
                      <a:pt x="63" y="181"/>
                    </a:cubicBezTo>
                    <a:cubicBezTo>
                      <a:pt x="66" y="181"/>
                      <a:pt x="69" y="182"/>
                      <a:pt x="70" y="184"/>
                    </a:cubicBezTo>
                    <a:cubicBezTo>
                      <a:pt x="70" y="185"/>
                      <a:pt x="71" y="187"/>
                      <a:pt x="68" y="190"/>
                    </a:cubicBezTo>
                    <a:cubicBezTo>
                      <a:pt x="68" y="190"/>
                      <a:pt x="67" y="192"/>
                      <a:pt x="68" y="193"/>
                    </a:cubicBezTo>
                    <a:cubicBezTo>
                      <a:pt x="68" y="195"/>
                      <a:pt x="68" y="197"/>
                      <a:pt x="69" y="198"/>
                    </a:cubicBezTo>
                    <a:cubicBezTo>
                      <a:pt x="69" y="197"/>
                      <a:pt x="69" y="195"/>
                      <a:pt x="70" y="194"/>
                    </a:cubicBezTo>
                    <a:cubicBezTo>
                      <a:pt x="70" y="194"/>
                      <a:pt x="70" y="194"/>
                      <a:pt x="70" y="194"/>
                    </a:cubicBezTo>
                    <a:cubicBezTo>
                      <a:pt x="70" y="193"/>
                      <a:pt x="70" y="193"/>
                      <a:pt x="69" y="193"/>
                    </a:cubicBezTo>
                    <a:cubicBezTo>
                      <a:pt x="69" y="193"/>
                      <a:pt x="69" y="193"/>
                      <a:pt x="69" y="192"/>
                    </a:cubicBezTo>
                    <a:cubicBezTo>
                      <a:pt x="69" y="192"/>
                      <a:pt x="69" y="192"/>
                      <a:pt x="70" y="192"/>
                    </a:cubicBezTo>
                    <a:cubicBezTo>
                      <a:pt x="70" y="192"/>
                      <a:pt x="70" y="191"/>
                      <a:pt x="70" y="191"/>
                    </a:cubicBezTo>
                    <a:cubicBezTo>
                      <a:pt x="70" y="191"/>
                      <a:pt x="70" y="191"/>
                      <a:pt x="70" y="191"/>
                    </a:cubicBezTo>
                    <a:cubicBezTo>
                      <a:pt x="70" y="190"/>
                      <a:pt x="70" y="190"/>
                      <a:pt x="70" y="190"/>
                    </a:cubicBezTo>
                    <a:cubicBezTo>
                      <a:pt x="72" y="187"/>
                      <a:pt x="78" y="186"/>
                      <a:pt x="83" y="186"/>
                    </a:cubicBezTo>
                    <a:cubicBezTo>
                      <a:pt x="88" y="186"/>
                      <a:pt x="95" y="193"/>
                      <a:pt x="99" y="198"/>
                    </a:cubicBezTo>
                    <a:cubicBezTo>
                      <a:pt x="100" y="200"/>
                      <a:pt x="102" y="200"/>
                      <a:pt x="103" y="19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0"/>
                    </a:cubicBezTo>
                    <a:cubicBezTo>
                      <a:pt x="136" y="137"/>
                      <a:pt x="139" y="137"/>
                      <a:pt x="140" y="137"/>
                    </a:cubicBezTo>
                    <a:cubicBezTo>
                      <a:pt x="142" y="137"/>
                      <a:pt x="144" y="138"/>
                      <a:pt x="146" y="139"/>
                    </a:cubicBezTo>
                    <a:cubicBezTo>
                      <a:pt x="146" y="137"/>
                      <a:pt x="148" y="134"/>
                      <a:pt x="151" y="134"/>
                    </a:cubicBezTo>
                    <a:cubicBezTo>
                      <a:pt x="151" y="134"/>
                      <a:pt x="151" y="134"/>
                      <a:pt x="151" y="134"/>
                    </a:cubicBezTo>
                    <a:cubicBezTo>
                      <a:pt x="153" y="134"/>
                      <a:pt x="154" y="135"/>
                      <a:pt x="154" y="136"/>
                    </a:cubicBezTo>
                    <a:cubicBezTo>
                      <a:pt x="155" y="137"/>
                      <a:pt x="155" y="139"/>
                      <a:pt x="155" y="140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6" y="141"/>
                      <a:pt x="157" y="142"/>
                      <a:pt x="158" y="144"/>
                    </a:cubicBezTo>
                    <a:cubicBezTo>
                      <a:pt x="160" y="147"/>
                      <a:pt x="163" y="152"/>
                      <a:pt x="162" y="157"/>
                    </a:cubicBezTo>
                    <a:cubicBezTo>
                      <a:pt x="162" y="157"/>
                      <a:pt x="162" y="157"/>
                      <a:pt x="162" y="157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8"/>
                      <a:pt x="164" y="159"/>
                      <a:pt x="164" y="159"/>
                    </a:cubicBezTo>
                    <a:cubicBezTo>
                      <a:pt x="164" y="159"/>
                      <a:pt x="165" y="159"/>
                      <a:pt x="165" y="160"/>
                    </a:cubicBezTo>
                    <a:cubicBezTo>
                      <a:pt x="165" y="160"/>
                      <a:pt x="166" y="160"/>
                      <a:pt x="166" y="161"/>
                    </a:cubicBezTo>
                    <a:cubicBezTo>
                      <a:pt x="166" y="161"/>
                      <a:pt x="167" y="161"/>
                      <a:pt x="167" y="162"/>
                    </a:cubicBezTo>
                    <a:cubicBezTo>
                      <a:pt x="167" y="162"/>
                      <a:pt x="168" y="162"/>
                      <a:pt x="168" y="163"/>
                    </a:cubicBezTo>
                    <a:cubicBezTo>
                      <a:pt x="168" y="163"/>
                      <a:pt x="169" y="163"/>
                      <a:pt x="169" y="164"/>
                    </a:cubicBezTo>
                    <a:cubicBezTo>
                      <a:pt x="169" y="164"/>
                      <a:pt x="170" y="165"/>
                      <a:pt x="170" y="165"/>
                    </a:cubicBezTo>
                    <a:cubicBezTo>
                      <a:pt x="170" y="165"/>
                      <a:pt x="170" y="166"/>
                      <a:pt x="171" y="166"/>
                    </a:cubicBezTo>
                    <a:cubicBezTo>
                      <a:pt x="171" y="166"/>
                      <a:pt x="171" y="167"/>
                      <a:pt x="172" y="167"/>
                    </a:cubicBezTo>
                    <a:cubicBezTo>
                      <a:pt x="172" y="167"/>
                      <a:pt x="172" y="168"/>
                      <a:pt x="172" y="168"/>
                    </a:cubicBezTo>
                    <a:cubicBezTo>
                      <a:pt x="173" y="168"/>
                      <a:pt x="173" y="169"/>
                      <a:pt x="173" y="169"/>
                    </a:cubicBezTo>
                    <a:cubicBezTo>
                      <a:pt x="173" y="169"/>
                      <a:pt x="174" y="169"/>
                      <a:pt x="174" y="170"/>
                    </a:cubicBezTo>
                    <a:cubicBezTo>
                      <a:pt x="174" y="170"/>
                      <a:pt x="174" y="171"/>
                      <a:pt x="175" y="171"/>
                    </a:cubicBezTo>
                    <a:cubicBezTo>
                      <a:pt x="175" y="171"/>
                      <a:pt x="175" y="171"/>
                      <a:pt x="175" y="171"/>
                    </a:cubicBezTo>
                    <a:cubicBezTo>
                      <a:pt x="177" y="171"/>
                      <a:pt x="179" y="170"/>
                      <a:pt x="181" y="170"/>
                    </a:cubicBezTo>
                    <a:cubicBezTo>
                      <a:pt x="182" y="170"/>
                      <a:pt x="183" y="170"/>
                      <a:pt x="184" y="169"/>
                    </a:cubicBezTo>
                    <a:cubicBezTo>
                      <a:pt x="184" y="169"/>
                      <a:pt x="184" y="169"/>
                      <a:pt x="185" y="169"/>
                    </a:cubicBezTo>
                    <a:cubicBezTo>
                      <a:pt x="185" y="169"/>
                      <a:pt x="186" y="169"/>
                      <a:pt x="186" y="169"/>
                    </a:cubicBezTo>
                    <a:cubicBezTo>
                      <a:pt x="186" y="169"/>
                      <a:pt x="187" y="169"/>
                      <a:pt x="187" y="169"/>
                    </a:cubicBezTo>
                    <a:cubicBezTo>
                      <a:pt x="187" y="169"/>
                      <a:pt x="187" y="169"/>
                      <a:pt x="187" y="169"/>
                    </a:cubicBezTo>
                    <a:cubicBezTo>
                      <a:pt x="187" y="169"/>
                      <a:pt x="188" y="169"/>
                      <a:pt x="188" y="169"/>
                    </a:cubicBezTo>
                    <a:cubicBezTo>
                      <a:pt x="189" y="170"/>
                      <a:pt x="196" y="170"/>
                      <a:pt x="210" y="170"/>
                    </a:cubicBezTo>
                    <a:cubicBezTo>
                      <a:pt x="213" y="170"/>
                      <a:pt x="215" y="172"/>
                      <a:pt x="216" y="174"/>
                    </a:cubicBezTo>
                    <a:cubicBezTo>
                      <a:pt x="217" y="175"/>
                      <a:pt x="219" y="177"/>
                      <a:pt x="220" y="177"/>
                    </a:cubicBezTo>
                    <a:cubicBezTo>
                      <a:pt x="224" y="178"/>
                      <a:pt x="224" y="183"/>
                      <a:pt x="224" y="186"/>
                    </a:cubicBezTo>
                    <a:cubicBezTo>
                      <a:pt x="224" y="187"/>
                      <a:pt x="224" y="188"/>
                      <a:pt x="224" y="189"/>
                    </a:cubicBezTo>
                    <a:cubicBezTo>
                      <a:pt x="224" y="191"/>
                      <a:pt x="225" y="193"/>
                      <a:pt x="227" y="194"/>
                    </a:cubicBezTo>
                    <a:cubicBezTo>
                      <a:pt x="228" y="196"/>
                      <a:pt x="230" y="199"/>
                      <a:pt x="230" y="201"/>
                    </a:cubicBezTo>
                    <a:cubicBezTo>
                      <a:pt x="230" y="202"/>
                      <a:pt x="235" y="201"/>
                      <a:pt x="238" y="202"/>
                    </a:cubicBezTo>
                    <a:cubicBezTo>
                      <a:pt x="239" y="202"/>
                      <a:pt x="241" y="202"/>
                      <a:pt x="242" y="203"/>
                    </a:cubicBezTo>
                    <a:cubicBezTo>
                      <a:pt x="245" y="204"/>
                      <a:pt x="249" y="205"/>
                      <a:pt x="249" y="209"/>
                    </a:cubicBezTo>
                    <a:cubicBezTo>
                      <a:pt x="250" y="209"/>
                      <a:pt x="250" y="208"/>
                      <a:pt x="250" y="208"/>
                    </a:cubicBezTo>
                    <a:cubicBezTo>
                      <a:pt x="251" y="208"/>
                      <a:pt x="251" y="208"/>
                      <a:pt x="251" y="207"/>
                    </a:cubicBezTo>
                    <a:cubicBezTo>
                      <a:pt x="251" y="203"/>
                      <a:pt x="258" y="199"/>
                      <a:pt x="263" y="197"/>
                    </a:cubicBezTo>
                    <a:cubicBezTo>
                      <a:pt x="265" y="197"/>
                      <a:pt x="266" y="196"/>
                      <a:pt x="266" y="196"/>
                    </a:cubicBezTo>
                    <a:cubicBezTo>
                      <a:pt x="267" y="196"/>
                      <a:pt x="267" y="196"/>
                      <a:pt x="267" y="196"/>
                    </a:cubicBezTo>
                    <a:cubicBezTo>
                      <a:pt x="268" y="196"/>
                      <a:pt x="268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70" y="196"/>
                      <a:pt x="270" y="196"/>
                    </a:cubicBezTo>
                    <a:cubicBezTo>
                      <a:pt x="270" y="196"/>
                      <a:pt x="270" y="195"/>
                      <a:pt x="270" y="195"/>
                    </a:cubicBezTo>
                    <a:cubicBezTo>
                      <a:pt x="270" y="195"/>
                      <a:pt x="270" y="195"/>
                      <a:pt x="270" y="194"/>
                    </a:cubicBezTo>
                    <a:cubicBezTo>
                      <a:pt x="270" y="194"/>
                      <a:pt x="270" y="194"/>
                      <a:pt x="270" y="194"/>
                    </a:cubicBezTo>
                    <a:cubicBezTo>
                      <a:pt x="271" y="194"/>
                      <a:pt x="271" y="193"/>
                      <a:pt x="271" y="193"/>
                    </a:cubicBezTo>
                    <a:cubicBezTo>
                      <a:pt x="271" y="193"/>
                      <a:pt x="271" y="193"/>
                      <a:pt x="271" y="193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2" y="192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3" y="191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5" y="189"/>
                      <a:pt x="279" y="186"/>
                      <a:pt x="279" y="184"/>
                    </a:cubicBezTo>
                    <a:cubicBezTo>
                      <a:pt x="279" y="183"/>
                      <a:pt x="280" y="180"/>
                      <a:pt x="287" y="180"/>
                    </a:cubicBezTo>
                    <a:cubicBezTo>
                      <a:pt x="290" y="180"/>
                      <a:pt x="294" y="181"/>
                      <a:pt x="297" y="182"/>
                    </a:cubicBezTo>
                    <a:cubicBezTo>
                      <a:pt x="300" y="184"/>
                      <a:pt x="302" y="184"/>
                      <a:pt x="303" y="184"/>
                    </a:cubicBezTo>
                    <a:cubicBezTo>
                      <a:pt x="304" y="184"/>
                      <a:pt x="304" y="184"/>
                      <a:pt x="304" y="182"/>
                    </a:cubicBezTo>
                    <a:cubicBezTo>
                      <a:pt x="305" y="178"/>
                      <a:pt x="310" y="175"/>
                      <a:pt x="315" y="175"/>
                    </a:cubicBezTo>
                    <a:cubicBezTo>
                      <a:pt x="316" y="175"/>
                      <a:pt x="318" y="175"/>
                      <a:pt x="319" y="176"/>
                    </a:cubicBezTo>
                    <a:cubicBezTo>
                      <a:pt x="320" y="176"/>
                      <a:pt x="320" y="176"/>
                      <a:pt x="320" y="176"/>
                    </a:cubicBezTo>
                    <a:cubicBezTo>
                      <a:pt x="322" y="178"/>
                      <a:pt x="328" y="180"/>
                      <a:pt x="331" y="180"/>
                    </a:cubicBezTo>
                    <a:cubicBezTo>
                      <a:pt x="332" y="180"/>
                      <a:pt x="332" y="180"/>
                      <a:pt x="332" y="180"/>
                    </a:cubicBezTo>
                    <a:cubicBezTo>
                      <a:pt x="333" y="180"/>
                      <a:pt x="335" y="179"/>
                      <a:pt x="339" y="179"/>
                    </a:cubicBezTo>
                    <a:cubicBezTo>
                      <a:pt x="347" y="179"/>
                      <a:pt x="359" y="181"/>
                      <a:pt x="363" y="182"/>
                    </a:cubicBezTo>
                    <a:cubicBezTo>
                      <a:pt x="364" y="182"/>
                      <a:pt x="365" y="182"/>
                      <a:pt x="366" y="182"/>
                    </a:cubicBezTo>
                    <a:cubicBezTo>
                      <a:pt x="369" y="181"/>
                      <a:pt x="372" y="182"/>
                      <a:pt x="374" y="185"/>
                    </a:cubicBezTo>
                    <a:cubicBezTo>
                      <a:pt x="376" y="187"/>
                      <a:pt x="376" y="187"/>
                      <a:pt x="377" y="187"/>
                    </a:cubicBezTo>
                    <a:cubicBezTo>
                      <a:pt x="378" y="187"/>
                      <a:pt x="378" y="187"/>
                      <a:pt x="378" y="187"/>
                    </a:cubicBezTo>
                    <a:cubicBezTo>
                      <a:pt x="379" y="187"/>
                      <a:pt x="379" y="187"/>
                      <a:pt x="380" y="187"/>
                    </a:cubicBezTo>
                    <a:cubicBezTo>
                      <a:pt x="380" y="187"/>
                      <a:pt x="380" y="187"/>
                      <a:pt x="380" y="187"/>
                    </a:cubicBezTo>
                    <a:cubicBezTo>
                      <a:pt x="380" y="187"/>
                      <a:pt x="380" y="186"/>
                      <a:pt x="380" y="186"/>
                    </a:cubicBezTo>
                    <a:cubicBezTo>
                      <a:pt x="380" y="183"/>
                      <a:pt x="382" y="181"/>
                      <a:pt x="384" y="179"/>
                    </a:cubicBezTo>
                    <a:cubicBezTo>
                      <a:pt x="385" y="178"/>
                      <a:pt x="386" y="177"/>
                      <a:pt x="386" y="176"/>
                    </a:cubicBezTo>
                    <a:cubicBezTo>
                      <a:pt x="386" y="176"/>
                      <a:pt x="385" y="172"/>
                      <a:pt x="384" y="171"/>
                    </a:cubicBezTo>
                    <a:cubicBezTo>
                      <a:pt x="382" y="168"/>
                      <a:pt x="381" y="166"/>
                      <a:pt x="381" y="165"/>
                    </a:cubicBezTo>
                    <a:cubicBezTo>
                      <a:pt x="381" y="158"/>
                      <a:pt x="380" y="157"/>
                      <a:pt x="380" y="157"/>
                    </a:cubicBezTo>
                    <a:cubicBezTo>
                      <a:pt x="379" y="156"/>
                      <a:pt x="378" y="155"/>
                      <a:pt x="378" y="154"/>
                    </a:cubicBezTo>
                    <a:cubicBezTo>
                      <a:pt x="379" y="151"/>
                      <a:pt x="385" y="148"/>
                      <a:pt x="387" y="148"/>
                    </a:cubicBezTo>
                    <a:cubicBezTo>
                      <a:pt x="389" y="149"/>
                      <a:pt x="391" y="148"/>
                      <a:pt x="392" y="147"/>
                    </a:cubicBezTo>
                    <a:cubicBezTo>
                      <a:pt x="394" y="147"/>
                      <a:pt x="395" y="146"/>
                      <a:pt x="397" y="146"/>
                    </a:cubicBezTo>
                    <a:cubicBezTo>
                      <a:pt x="398" y="146"/>
                      <a:pt x="399" y="147"/>
                      <a:pt x="399" y="147"/>
                    </a:cubicBezTo>
                    <a:cubicBezTo>
                      <a:pt x="400" y="148"/>
                      <a:pt x="402" y="148"/>
                      <a:pt x="406" y="148"/>
                    </a:cubicBezTo>
                    <a:cubicBezTo>
                      <a:pt x="406" y="148"/>
                      <a:pt x="405" y="147"/>
                      <a:pt x="405" y="147"/>
                    </a:cubicBezTo>
                    <a:cubicBezTo>
                      <a:pt x="403" y="145"/>
                      <a:pt x="404" y="141"/>
                      <a:pt x="408" y="131"/>
                    </a:cubicBezTo>
                    <a:cubicBezTo>
                      <a:pt x="409" y="128"/>
                      <a:pt x="411" y="125"/>
                      <a:pt x="411" y="123"/>
                    </a:cubicBezTo>
                    <a:cubicBezTo>
                      <a:pt x="412" y="120"/>
                      <a:pt x="413" y="119"/>
                      <a:pt x="415" y="119"/>
                    </a:cubicBezTo>
                    <a:cubicBezTo>
                      <a:pt x="416" y="119"/>
                      <a:pt x="417" y="120"/>
                      <a:pt x="418" y="120"/>
                    </a:cubicBezTo>
                    <a:cubicBezTo>
                      <a:pt x="419" y="121"/>
                      <a:pt x="420" y="121"/>
                      <a:pt x="421" y="122"/>
                    </a:cubicBezTo>
                    <a:cubicBezTo>
                      <a:pt x="422" y="122"/>
                      <a:pt x="424" y="122"/>
                      <a:pt x="425" y="122"/>
                    </a:cubicBezTo>
                    <a:cubicBezTo>
                      <a:pt x="428" y="122"/>
                      <a:pt x="430" y="122"/>
                      <a:pt x="432" y="123"/>
                    </a:cubicBezTo>
                    <a:cubicBezTo>
                      <a:pt x="432" y="123"/>
                      <a:pt x="432" y="123"/>
                      <a:pt x="432" y="123"/>
                    </a:cubicBezTo>
                    <a:cubicBezTo>
                      <a:pt x="433" y="123"/>
                      <a:pt x="433" y="123"/>
                      <a:pt x="434" y="123"/>
                    </a:cubicBezTo>
                    <a:cubicBezTo>
                      <a:pt x="436" y="122"/>
                      <a:pt x="439" y="121"/>
                      <a:pt x="440" y="119"/>
                    </a:cubicBezTo>
                    <a:cubicBezTo>
                      <a:pt x="440" y="119"/>
                      <a:pt x="440" y="119"/>
                      <a:pt x="440" y="118"/>
                    </a:cubicBezTo>
                    <a:cubicBezTo>
                      <a:pt x="439" y="117"/>
                      <a:pt x="438" y="115"/>
                      <a:pt x="438" y="111"/>
                    </a:cubicBezTo>
                    <a:cubicBezTo>
                      <a:pt x="438" y="104"/>
                      <a:pt x="443" y="101"/>
                      <a:pt x="447" y="101"/>
                    </a:cubicBezTo>
                    <a:cubicBezTo>
                      <a:pt x="450" y="101"/>
                      <a:pt x="450" y="98"/>
                      <a:pt x="450" y="97"/>
                    </a:cubicBezTo>
                    <a:cubicBezTo>
                      <a:pt x="450" y="96"/>
                      <a:pt x="450" y="96"/>
                      <a:pt x="450" y="95"/>
                    </a:cubicBezTo>
                    <a:cubicBezTo>
                      <a:pt x="451" y="94"/>
                      <a:pt x="452" y="93"/>
                      <a:pt x="452" y="92"/>
                    </a:cubicBezTo>
                    <a:cubicBezTo>
                      <a:pt x="453" y="91"/>
                      <a:pt x="453" y="91"/>
                      <a:pt x="454" y="90"/>
                    </a:cubicBezTo>
                    <a:cubicBezTo>
                      <a:pt x="454" y="90"/>
                      <a:pt x="454" y="90"/>
                      <a:pt x="454" y="90"/>
                    </a:cubicBezTo>
                    <a:cubicBezTo>
                      <a:pt x="453" y="89"/>
                      <a:pt x="453" y="89"/>
                      <a:pt x="453" y="88"/>
                    </a:cubicBezTo>
                    <a:cubicBezTo>
                      <a:pt x="453" y="88"/>
                      <a:pt x="453" y="88"/>
                      <a:pt x="453" y="88"/>
                    </a:cubicBezTo>
                    <a:cubicBezTo>
                      <a:pt x="452" y="87"/>
                      <a:pt x="452" y="87"/>
                      <a:pt x="452" y="86"/>
                    </a:cubicBezTo>
                    <a:cubicBezTo>
                      <a:pt x="452" y="86"/>
                      <a:pt x="451" y="86"/>
                      <a:pt x="451" y="87"/>
                    </a:cubicBezTo>
                    <a:cubicBezTo>
                      <a:pt x="449" y="88"/>
                      <a:pt x="443" y="89"/>
                      <a:pt x="441" y="89"/>
                    </a:cubicBezTo>
                    <a:cubicBezTo>
                      <a:pt x="438" y="89"/>
                      <a:pt x="433" y="85"/>
                      <a:pt x="433" y="82"/>
                    </a:cubicBezTo>
                    <a:cubicBezTo>
                      <a:pt x="433" y="80"/>
                      <a:pt x="433" y="80"/>
                      <a:pt x="433" y="80"/>
                    </a:cubicBezTo>
                    <a:cubicBezTo>
                      <a:pt x="430" y="80"/>
                      <a:pt x="426" y="79"/>
                      <a:pt x="424" y="73"/>
                    </a:cubicBezTo>
                    <a:cubicBezTo>
                      <a:pt x="423" y="70"/>
                      <a:pt x="421" y="69"/>
                      <a:pt x="419" y="69"/>
                    </a:cubicBezTo>
                    <a:cubicBezTo>
                      <a:pt x="419" y="68"/>
                      <a:pt x="418" y="68"/>
                      <a:pt x="417" y="68"/>
                    </a:cubicBezTo>
                    <a:cubicBezTo>
                      <a:pt x="417" y="68"/>
                      <a:pt x="417" y="68"/>
                      <a:pt x="417" y="68"/>
                    </a:cubicBezTo>
                    <a:cubicBezTo>
                      <a:pt x="416" y="68"/>
                      <a:pt x="412" y="69"/>
                      <a:pt x="410" y="70"/>
                    </a:cubicBezTo>
                    <a:cubicBezTo>
                      <a:pt x="409" y="70"/>
                      <a:pt x="409" y="71"/>
                      <a:pt x="408" y="71"/>
                    </a:cubicBezTo>
                    <a:cubicBezTo>
                      <a:pt x="405" y="72"/>
                      <a:pt x="402" y="71"/>
                      <a:pt x="399" y="70"/>
                    </a:cubicBezTo>
                    <a:cubicBezTo>
                      <a:pt x="398" y="70"/>
                      <a:pt x="397" y="70"/>
                      <a:pt x="396" y="69"/>
                    </a:cubicBezTo>
                    <a:cubicBezTo>
                      <a:pt x="393" y="69"/>
                      <a:pt x="392" y="67"/>
                      <a:pt x="390" y="65"/>
                    </a:cubicBezTo>
                    <a:cubicBezTo>
                      <a:pt x="390" y="64"/>
                      <a:pt x="389" y="63"/>
                      <a:pt x="388" y="63"/>
                    </a:cubicBezTo>
                    <a:cubicBezTo>
                      <a:pt x="387" y="63"/>
                      <a:pt x="386" y="65"/>
                      <a:pt x="386" y="66"/>
                    </a:cubicBezTo>
                    <a:cubicBezTo>
                      <a:pt x="385" y="68"/>
                      <a:pt x="383" y="70"/>
                      <a:pt x="381" y="70"/>
                    </a:cubicBezTo>
                    <a:cubicBezTo>
                      <a:pt x="378" y="70"/>
                      <a:pt x="377" y="67"/>
                      <a:pt x="373" y="60"/>
                    </a:cubicBezTo>
                    <a:cubicBezTo>
                      <a:pt x="371" y="56"/>
                      <a:pt x="369" y="52"/>
                      <a:pt x="367" y="49"/>
                    </a:cubicBezTo>
                    <a:cubicBezTo>
                      <a:pt x="366" y="46"/>
                      <a:pt x="366" y="46"/>
                      <a:pt x="366" y="46"/>
                    </a:cubicBezTo>
                    <a:cubicBezTo>
                      <a:pt x="361" y="39"/>
                      <a:pt x="354" y="28"/>
                      <a:pt x="348" y="26"/>
                    </a:cubicBezTo>
                    <a:cubicBezTo>
                      <a:pt x="344" y="24"/>
                      <a:pt x="342" y="22"/>
                      <a:pt x="341" y="20"/>
                    </a:cubicBezTo>
                    <a:cubicBezTo>
                      <a:pt x="341" y="19"/>
                      <a:pt x="341" y="17"/>
                      <a:pt x="342" y="15"/>
                    </a:cubicBezTo>
                    <a:cubicBezTo>
                      <a:pt x="342" y="15"/>
                      <a:pt x="342" y="15"/>
                      <a:pt x="342" y="15"/>
                    </a:cubicBezTo>
                    <a:cubicBezTo>
                      <a:pt x="341" y="15"/>
                      <a:pt x="339" y="16"/>
                      <a:pt x="339" y="16"/>
                    </a:cubicBezTo>
                    <a:cubicBezTo>
                      <a:pt x="338" y="17"/>
                      <a:pt x="337" y="17"/>
                      <a:pt x="336" y="18"/>
                    </a:cubicBezTo>
                    <a:cubicBezTo>
                      <a:pt x="333" y="20"/>
                      <a:pt x="331" y="22"/>
                      <a:pt x="328" y="22"/>
                    </a:cubicBezTo>
                    <a:cubicBezTo>
                      <a:pt x="328" y="22"/>
                      <a:pt x="327" y="22"/>
                      <a:pt x="327" y="22"/>
                    </a:cubicBezTo>
                    <a:cubicBezTo>
                      <a:pt x="326" y="23"/>
                      <a:pt x="325" y="24"/>
                      <a:pt x="324" y="24"/>
                    </a:cubicBezTo>
                    <a:cubicBezTo>
                      <a:pt x="321" y="26"/>
                      <a:pt x="317" y="28"/>
                      <a:pt x="315" y="27"/>
                    </a:cubicBezTo>
                    <a:cubicBezTo>
                      <a:pt x="314" y="27"/>
                      <a:pt x="313" y="27"/>
                      <a:pt x="312" y="28"/>
                    </a:cubicBezTo>
                    <a:cubicBezTo>
                      <a:pt x="311" y="29"/>
                      <a:pt x="310" y="30"/>
                      <a:pt x="308" y="30"/>
                    </a:cubicBezTo>
                    <a:cubicBezTo>
                      <a:pt x="307" y="30"/>
                      <a:pt x="306" y="29"/>
                      <a:pt x="305" y="29"/>
                    </a:cubicBezTo>
                    <a:cubicBezTo>
                      <a:pt x="304" y="28"/>
                      <a:pt x="304" y="26"/>
                      <a:pt x="304" y="26"/>
                    </a:cubicBezTo>
                    <a:cubicBezTo>
                      <a:pt x="304" y="24"/>
                      <a:pt x="305" y="23"/>
                      <a:pt x="307" y="21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3" y="20"/>
                      <a:pt x="302" y="20"/>
                      <a:pt x="301" y="19"/>
                    </a:cubicBezTo>
                    <a:cubicBezTo>
                      <a:pt x="301" y="20"/>
                      <a:pt x="301" y="20"/>
                      <a:pt x="301" y="20"/>
                    </a:cubicBezTo>
                    <a:cubicBezTo>
                      <a:pt x="300" y="21"/>
                      <a:pt x="299" y="22"/>
                      <a:pt x="298" y="22"/>
                    </a:cubicBezTo>
                    <a:cubicBezTo>
                      <a:pt x="298" y="22"/>
                      <a:pt x="298" y="22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5" y="20"/>
                      <a:pt x="294" y="19"/>
                      <a:pt x="294" y="18"/>
                    </a:cubicBezTo>
                    <a:cubicBezTo>
                      <a:pt x="294" y="17"/>
                      <a:pt x="294" y="16"/>
                      <a:pt x="293" y="16"/>
                    </a:cubicBezTo>
                    <a:cubicBezTo>
                      <a:pt x="292" y="18"/>
                      <a:pt x="287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2" y="19"/>
                      <a:pt x="281" y="19"/>
                      <a:pt x="280" y="18"/>
                    </a:cubicBezTo>
                    <a:cubicBezTo>
                      <a:pt x="278" y="16"/>
                      <a:pt x="280" y="14"/>
                      <a:pt x="280" y="13"/>
                    </a:cubicBezTo>
                    <a:cubicBezTo>
                      <a:pt x="281" y="12"/>
                      <a:pt x="281" y="12"/>
                      <a:pt x="281" y="12"/>
                    </a:cubicBezTo>
                    <a:cubicBezTo>
                      <a:pt x="281" y="11"/>
                      <a:pt x="280" y="10"/>
                      <a:pt x="280" y="9"/>
                    </a:cubicBezTo>
                    <a:cubicBezTo>
                      <a:pt x="279" y="8"/>
                      <a:pt x="279" y="6"/>
                      <a:pt x="279" y="4"/>
                    </a:cubicBezTo>
                    <a:cubicBezTo>
                      <a:pt x="279" y="3"/>
                      <a:pt x="279" y="3"/>
                      <a:pt x="279" y="3"/>
                    </a:cubicBezTo>
                    <a:cubicBezTo>
                      <a:pt x="278" y="2"/>
                      <a:pt x="276" y="1"/>
                      <a:pt x="275" y="1"/>
                    </a:cubicBezTo>
                    <a:cubicBezTo>
                      <a:pt x="275" y="1"/>
                      <a:pt x="274" y="1"/>
                      <a:pt x="274" y="1"/>
                    </a:cubicBezTo>
                    <a:cubicBezTo>
                      <a:pt x="271" y="2"/>
                      <a:pt x="267" y="1"/>
                      <a:pt x="264" y="0"/>
                    </a:cubicBezTo>
                    <a:cubicBezTo>
                      <a:pt x="264" y="0"/>
                      <a:pt x="264" y="0"/>
                      <a:pt x="262" y="0"/>
                    </a:cubicBezTo>
                    <a:cubicBezTo>
                      <a:pt x="258" y="0"/>
                      <a:pt x="253" y="1"/>
                      <a:pt x="253" y="2"/>
                    </a:cubicBezTo>
                    <a:cubicBezTo>
                      <a:pt x="252" y="5"/>
                      <a:pt x="248" y="6"/>
                      <a:pt x="239" y="8"/>
                    </a:cubicBezTo>
                    <a:cubicBezTo>
                      <a:pt x="238" y="8"/>
                      <a:pt x="236" y="9"/>
                      <a:pt x="235" y="9"/>
                    </a:cubicBezTo>
                    <a:cubicBezTo>
                      <a:pt x="232" y="10"/>
                      <a:pt x="223" y="11"/>
                      <a:pt x="219" y="12"/>
                    </a:cubicBezTo>
                    <a:cubicBezTo>
                      <a:pt x="217" y="12"/>
                      <a:pt x="216" y="13"/>
                      <a:pt x="215" y="13"/>
                    </a:cubicBezTo>
                    <a:cubicBezTo>
                      <a:pt x="212" y="14"/>
                      <a:pt x="210" y="15"/>
                      <a:pt x="207" y="15"/>
                    </a:cubicBezTo>
                    <a:cubicBezTo>
                      <a:pt x="200" y="15"/>
                      <a:pt x="194" y="17"/>
                      <a:pt x="191" y="19"/>
                    </a:cubicBezTo>
                    <a:cubicBezTo>
                      <a:pt x="191" y="19"/>
                      <a:pt x="190" y="19"/>
                      <a:pt x="189" y="20"/>
                    </a:cubicBezTo>
                    <a:cubicBezTo>
                      <a:pt x="187" y="20"/>
                      <a:pt x="186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3" y="20"/>
                      <a:pt x="182" y="20"/>
                      <a:pt x="181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9" y="20"/>
                      <a:pt x="178" y="20"/>
                      <a:pt x="177" y="20"/>
                    </a:cubicBezTo>
                    <a:cubicBezTo>
                      <a:pt x="176" y="21"/>
                      <a:pt x="174" y="21"/>
                      <a:pt x="173" y="21"/>
                    </a:cubicBezTo>
                    <a:cubicBezTo>
                      <a:pt x="172" y="21"/>
                      <a:pt x="171" y="21"/>
                      <a:pt x="171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2"/>
                      <a:pt x="168" y="26"/>
                      <a:pt x="169" y="27"/>
                    </a:cubicBezTo>
                    <a:cubicBezTo>
                      <a:pt x="170" y="28"/>
                      <a:pt x="173" y="29"/>
                      <a:pt x="174" y="30"/>
                    </a:cubicBezTo>
                    <a:cubicBezTo>
                      <a:pt x="177" y="31"/>
                      <a:pt x="179" y="31"/>
                      <a:pt x="179" y="33"/>
                    </a:cubicBezTo>
                    <a:cubicBezTo>
                      <a:pt x="180" y="34"/>
                      <a:pt x="180" y="34"/>
                      <a:pt x="180" y="34"/>
                    </a:cubicBezTo>
                    <a:cubicBezTo>
                      <a:pt x="179" y="35"/>
                      <a:pt x="179" y="35"/>
                      <a:pt x="179" y="35"/>
                    </a:cubicBezTo>
                    <a:cubicBezTo>
                      <a:pt x="178" y="36"/>
                      <a:pt x="176" y="37"/>
                      <a:pt x="170" y="37"/>
                    </a:cubicBezTo>
                    <a:cubicBezTo>
                      <a:pt x="168" y="37"/>
                      <a:pt x="167" y="37"/>
                      <a:pt x="166" y="37"/>
                    </a:cubicBezTo>
                    <a:cubicBezTo>
                      <a:pt x="165" y="37"/>
                      <a:pt x="165" y="38"/>
                      <a:pt x="165" y="38"/>
                    </a:cubicBezTo>
                    <a:cubicBezTo>
                      <a:pt x="164" y="39"/>
                      <a:pt x="164" y="41"/>
                      <a:pt x="165" y="43"/>
                    </a:cubicBezTo>
                    <a:cubicBezTo>
                      <a:pt x="166" y="44"/>
                      <a:pt x="166" y="45"/>
                      <a:pt x="165" y="46"/>
                    </a:cubicBezTo>
                    <a:cubicBezTo>
                      <a:pt x="164" y="49"/>
                      <a:pt x="159" y="51"/>
                      <a:pt x="157" y="51"/>
                    </a:cubicBezTo>
                    <a:cubicBezTo>
                      <a:pt x="157" y="51"/>
                      <a:pt x="157" y="52"/>
                      <a:pt x="158" y="52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61" y="53"/>
                      <a:pt x="163" y="54"/>
                      <a:pt x="165" y="55"/>
                    </a:cubicBezTo>
                    <a:cubicBezTo>
                      <a:pt x="166" y="55"/>
                      <a:pt x="167" y="56"/>
                      <a:pt x="167" y="56"/>
                    </a:cubicBezTo>
                    <a:cubicBezTo>
                      <a:pt x="171" y="56"/>
                      <a:pt x="172" y="59"/>
                      <a:pt x="172" y="66"/>
                    </a:cubicBezTo>
                    <a:cubicBezTo>
                      <a:pt x="172" y="68"/>
                      <a:pt x="171" y="72"/>
                      <a:pt x="163" y="72"/>
                    </a:cubicBezTo>
                    <a:cubicBezTo>
                      <a:pt x="160" y="72"/>
                      <a:pt x="158" y="71"/>
                      <a:pt x="157" y="70"/>
                    </a:cubicBezTo>
                    <a:cubicBezTo>
                      <a:pt x="156" y="69"/>
                      <a:pt x="155" y="69"/>
                      <a:pt x="155" y="68"/>
                    </a:cubicBezTo>
                    <a:cubicBezTo>
                      <a:pt x="155" y="69"/>
                      <a:pt x="155" y="69"/>
                      <a:pt x="154" y="70"/>
                    </a:cubicBezTo>
                    <a:cubicBezTo>
                      <a:pt x="154" y="71"/>
                      <a:pt x="153" y="73"/>
                      <a:pt x="152" y="74"/>
                    </a:cubicBezTo>
                    <a:cubicBezTo>
                      <a:pt x="151" y="74"/>
                      <a:pt x="151" y="74"/>
                      <a:pt x="150" y="74"/>
                    </a:cubicBezTo>
                    <a:cubicBezTo>
                      <a:pt x="150" y="74"/>
                      <a:pt x="150" y="74"/>
                      <a:pt x="149" y="74"/>
                    </a:cubicBezTo>
                    <a:cubicBezTo>
                      <a:pt x="148" y="73"/>
                      <a:pt x="148" y="73"/>
                      <a:pt x="147" y="72"/>
                    </a:cubicBezTo>
                    <a:cubicBezTo>
                      <a:pt x="146" y="71"/>
                      <a:pt x="146" y="70"/>
                      <a:pt x="145" y="70"/>
                    </a:cubicBezTo>
                    <a:cubicBezTo>
                      <a:pt x="143" y="70"/>
                      <a:pt x="138" y="70"/>
                      <a:pt x="136" y="66"/>
                    </a:cubicBezTo>
                    <a:cubicBezTo>
                      <a:pt x="136" y="65"/>
                      <a:pt x="135" y="64"/>
                      <a:pt x="133" y="64"/>
                    </a:cubicBezTo>
                    <a:cubicBezTo>
                      <a:pt x="131" y="64"/>
                      <a:pt x="129" y="65"/>
                      <a:pt x="128" y="66"/>
                    </a:cubicBezTo>
                    <a:cubicBezTo>
                      <a:pt x="127" y="67"/>
                      <a:pt x="126" y="68"/>
                      <a:pt x="124" y="68"/>
                    </a:cubicBezTo>
                    <a:cubicBezTo>
                      <a:pt x="122" y="68"/>
                      <a:pt x="121" y="67"/>
                      <a:pt x="120" y="66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8" y="65"/>
                    </a:cubicBezTo>
                    <a:cubicBezTo>
                      <a:pt x="115" y="65"/>
                      <a:pt x="112" y="67"/>
                      <a:pt x="111" y="68"/>
                    </a:cubicBezTo>
                    <a:cubicBezTo>
                      <a:pt x="110" y="70"/>
                      <a:pt x="108" y="72"/>
                      <a:pt x="104" y="72"/>
                    </a:cubicBezTo>
                    <a:cubicBezTo>
                      <a:pt x="102" y="72"/>
                      <a:pt x="100" y="71"/>
                      <a:pt x="98" y="70"/>
                    </a:cubicBezTo>
                    <a:cubicBezTo>
                      <a:pt x="96" y="69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72"/>
                      <a:pt x="92" y="72"/>
                      <a:pt x="92" y="72"/>
                    </a:cubicBezTo>
                    <a:cubicBezTo>
                      <a:pt x="91" y="72"/>
                      <a:pt x="91" y="72"/>
                      <a:pt x="91" y="72"/>
                    </a:cubicBezTo>
                    <a:cubicBezTo>
                      <a:pt x="91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8" y="70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8" y="68"/>
                      <a:pt x="87" y="67"/>
                      <a:pt x="87" y="67"/>
                    </a:cubicBezTo>
                    <a:cubicBezTo>
                      <a:pt x="87" y="67"/>
                      <a:pt x="86" y="66"/>
                      <a:pt x="85" y="65"/>
                    </a:cubicBezTo>
                    <a:cubicBezTo>
                      <a:pt x="84" y="64"/>
                      <a:pt x="81" y="62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8" y="60"/>
                      <a:pt x="75" y="59"/>
                      <a:pt x="73" y="59"/>
                    </a:cubicBezTo>
                    <a:cubicBezTo>
                      <a:pt x="69" y="58"/>
                      <a:pt x="66" y="58"/>
                      <a:pt x="65" y="55"/>
                    </a:cubicBezTo>
                    <a:cubicBezTo>
                      <a:pt x="65" y="55"/>
                      <a:pt x="64" y="55"/>
                      <a:pt x="63" y="55"/>
                    </a:cubicBezTo>
                    <a:cubicBezTo>
                      <a:pt x="62" y="55"/>
                      <a:pt x="61" y="55"/>
                      <a:pt x="61" y="56"/>
                    </a:cubicBezTo>
                    <a:cubicBezTo>
                      <a:pt x="60" y="58"/>
                      <a:pt x="58" y="59"/>
                      <a:pt x="57" y="59"/>
                    </a:cubicBezTo>
                    <a:cubicBezTo>
                      <a:pt x="55" y="59"/>
                      <a:pt x="54" y="58"/>
                      <a:pt x="53" y="57"/>
                    </a:cubicBezTo>
                    <a:cubicBezTo>
                      <a:pt x="53" y="57"/>
                      <a:pt x="52" y="57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0" y="57"/>
                      <a:pt x="47" y="58"/>
                      <a:pt x="46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4" y="60"/>
                      <a:pt x="43" y="60"/>
                    </a:cubicBezTo>
                    <a:cubicBezTo>
                      <a:pt x="39" y="63"/>
                      <a:pt x="35" y="65"/>
                      <a:pt x="32" y="65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9"/>
                      <a:pt x="29" y="70"/>
                    </a:cubicBezTo>
                    <a:cubicBezTo>
                      <a:pt x="28" y="70"/>
                      <a:pt x="28" y="70"/>
                      <a:pt x="27" y="70"/>
                    </a:cubicBezTo>
                    <a:cubicBezTo>
                      <a:pt x="26" y="71"/>
                      <a:pt x="25" y="71"/>
                      <a:pt x="25" y="71"/>
                    </a:cubicBezTo>
                    <a:cubicBezTo>
                      <a:pt x="25" y="72"/>
                      <a:pt x="25" y="73"/>
                      <a:pt x="25" y="74"/>
                    </a:cubicBezTo>
                    <a:cubicBezTo>
                      <a:pt x="25" y="74"/>
                      <a:pt x="26" y="75"/>
                      <a:pt x="26" y="75"/>
                    </a:cubicBezTo>
                    <a:cubicBezTo>
                      <a:pt x="26" y="76"/>
                      <a:pt x="27" y="78"/>
                      <a:pt x="27" y="79"/>
                    </a:cubicBezTo>
                    <a:cubicBezTo>
                      <a:pt x="27" y="80"/>
                      <a:pt x="26" y="80"/>
                      <a:pt x="26" y="81"/>
                    </a:cubicBezTo>
                    <a:cubicBezTo>
                      <a:pt x="26" y="82"/>
                      <a:pt x="25" y="83"/>
                      <a:pt x="23" y="83"/>
                    </a:cubicBezTo>
                    <a:cubicBezTo>
                      <a:pt x="22" y="84"/>
                      <a:pt x="22" y="84"/>
                      <a:pt x="21" y="84"/>
                    </a:cubicBezTo>
                    <a:cubicBezTo>
                      <a:pt x="18" y="84"/>
                      <a:pt x="17" y="81"/>
                      <a:pt x="15" y="79"/>
                    </a:cubicBezTo>
                    <a:cubicBezTo>
                      <a:pt x="14" y="78"/>
                      <a:pt x="13" y="76"/>
                      <a:pt x="12" y="76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0" y="75"/>
                      <a:pt x="9" y="76"/>
                      <a:pt x="9" y="78"/>
                    </a:cubicBezTo>
                    <a:cubicBezTo>
                      <a:pt x="9" y="81"/>
                      <a:pt x="7" y="82"/>
                      <a:pt x="5" y="83"/>
                    </a:cubicBezTo>
                    <a:cubicBezTo>
                      <a:pt x="4" y="84"/>
                      <a:pt x="3" y="85"/>
                      <a:pt x="3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7"/>
                      <a:pt x="3" y="87"/>
                      <a:pt x="4" y="87"/>
                    </a:cubicBezTo>
                    <a:cubicBezTo>
                      <a:pt x="5" y="88"/>
                      <a:pt x="6" y="89"/>
                      <a:pt x="6" y="90"/>
                    </a:cubicBezTo>
                    <a:cubicBezTo>
                      <a:pt x="6" y="93"/>
                      <a:pt x="4" y="94"/>
                      <a:pt x="1" y="96"/>
                    </a:cubicBezTo>
                    <a:cubicBezTo>
                      <a:pt x="1" y="96"/>
                      <a:pt x="0" y="99"/>
                      <a:pt x="0" y="100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3" y="101"/>
                      <a:pt x="7" y="102"/>
                      <a:pt x="6" y="106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8" y="109"/>
                      <a:pt x="9" y="109"/>
                      <a:pt x="11" y="109"/>
                    </a:cubicBezTo>
                    <a:cubicBezTo>
                      <a:pt x="12" y="109"/>
                      <a:pt x="12" y="109"/>
                      <a:pt x="13" y="109"/>
                    </a:cubicBezTo>
                    <a:cubicBezTo>
                      <a:pt x="13" y="109"/>
                      <a:pt x="14" y="109"/>
                      <a:pt x="14" y="109"/>
                    </a:cubicBezTo>
                    <a:cubicBezTo>
                      <a:pt x="17" y="109"/>
                      <a:pt x="18" y="111"/>
                      <a:pt x="20" y="113"/>
                    </a:cubicBezTo>
                    <a:cubicBezTo>
                      <a:pt x="21" y="115"/>
                      <a:pt x="22" y="116"/>
                      <a:pt x="23" y="118"/>
                    </a:cubicBezTo>
                    <a:cubicBezTo>
                      <a:pt x="26" y="121"/>
                      <a:pt x="27" y="123"/>
                      <a:pt x="27" y="125"/>
                    </a:cubicBezTo>
                    <a:cubicBezTo>
                      <a:pt x="26" y="127"/>
                      <a:pt x="25" y="127"/>
                      <a:pt x="24" y="128"/>
                    </a:cubicBezTo>
                    <a:cubicBezTo>
                      <a:pt x="24" y="128"/>
                      <a:pt x="25" y="129"/>
                      <a:pt x="26" y="129"/>
                    </a:cubicBezTo>
                    <a:cubicBezTo>
                      <a:pt x="27" y="129"/>
                      <a:pt x="27" y="130"/>
                      <a:pt x="28" y="130"/>
                    </a:cubicBezTo>
                    <a:cubicBezTo>
                      <a:pt x="28" y="130"/>
                      <a:pt x="28" y="130"/>
                      <a:pt x="29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0"/>
                      <a:pt x="30" y="130"/>
                      <a:pt x="30" y="130"/>
                    </a:cubicBezTo>
                    <a:close/>
                    <a:moveTo>
                      <a:pt x="311" y="132"/>
                    </a:moveTo>
                    <a:cubicBezTo>
                      <a:pt x="315" y="128"/>
                      <a:pt x="324" y="126"/>
                      <a:pt x="332" y="126"/>
                    </a:cubicBezTo>
                    <a:cubicBezTo>
                      <a:pt x="336" y="126"/>
                      <a:pt x="339" y="126"/>
                      <a:pt x="342" y="127"/>
                    </a:cubicBezTo>
                    <a:cubicBezTo>
                      <a:pt x="347" y="128"/>
                      <a:pt x="356" y="127"/>
                      <a:pt x="363" y="126"/>
                    </a:cubicBezTo>
                    <a:cubicBezTo>
                      <a:pt x="366" y="126"/>
                      <a:pt x="369" y="125"/>
                      <a:pt x="370" y="126"/>
                    </a:cubicBezTo>
                    <a:cubicBezTo>
                      <a:pt x="371" y="126"/>
                      <a:pt x="372" y="127"/>
                      <a:pt x="372" y="129"/>
                    </a:cubicBezTo>
                    <a:cubicBezTo>
                      <a:pt x="372" y="132"/>
                      <a:pt x="366" y="135"/>
                      <a:pt x="358" y="135"/>
                    </a:cubicBezTo>
                    <a:cubicBezTo>
                      <a:pt x="356" y="135"/>
                      <a:pt x="353" y="135"/>
                      <a:pt x="350" y="134"/>
                    </a:cubicBezTo>
                    <a:cubicBezTo>
                      <a:pt x="346" y="134"/>
                      <a:pt x="342" y="134"/>
                      <a:pt x="338" y="134"/>
                    </a:cubicBezTo>
                    <a:cubicBezTo>
                      <a:pt x="329" y="134"/>
                      <a:pt x="324" y="135"/>
                      <a:pt x="321" y="139"/>
                    </a:cubicBezTo>
                    <a:cubicBezTo>
                      <a:pt x="316" y="143"/>
                      <a:pt x="317" y="147"/>
                      <a:pt x="317" y="149"/>
                    </a:cubicBezTo>
                    <a:cubicBezTo>
                      <a:pt x="317" y="150"/>
                      <a:pt x="317" y="153"/>
                      <a:pt x="314" y="154"/>
                    </a:cubicBezTo>
                    <a:cubicBezTo>
                      <a:pt x="313" y="154"/>
                      <a:pt x="313" y="154"/>
                      <a:pt x="313" y="154"/>
                    </a:cubicBezTo>
                    <a:cubicBezTo>
                      <a:pt x="312" y="154"/>
                      <a:pt x="310" y="153"/>
                      <a:pt x="309" y="150"/>
                    </a:cubicBezTo>
                    <a:cubicBezTo>
                      <a:pt x="307" y="145"/>
                      <a:pt x="307" y="136"/>
                      <a:pt x="311" y="132"/>
                    </a:cubicBezTo>
                    <a:close/>
                    <a:moveTo>
                      <a:pt x="151" y="128"/>
                    </a:moveTo>
                    <a:cubicBezTo>
                      <a:pt x="152" y="127"/>
                      <a:pt x="153" y="127"/>
                      <a:pt x="156" y="127"/>
                    </a:cubicBezTo>
                    <a:cubicBezTo>
                      <a:pt x="159" y="127"/>
                      <a:pt x="169" y="128"/>
                      <a:pt x="170" y="132"/>
                    </a:cubicBezTo>
                    <a:cubicBezTo>
                      <a:pt x="171" y="133"/>
                      <a:pt x="171" y="134"/>
                      <a:pt x="170" y="135"/>
                    </a:cubicBezTo>
                    <a:cubicBezTo>
                      <a:pt x="169" y="136"/>
                      <a:pt x="168" y="137"/>
                      <a:pt x="166" y="137"/>
                    </a:cubicBezTo>
                    <a:cubicBezTo>
                      <a:pt x="163" y="137"/>
                      <a:pt x="152" y="134"/>
                      <a:pt x="151" y="131"/>
                    </a:cubicBezTo>
                    <a:cubicBezTo>
                      <a:pt x="151" y="130"/>
                      <a:pt x="151" y="129"/>
                      <a:pt x="151" y="1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4" name="Freeform 1143"/>
              <p:cNvSpPr>
                <a:spLocks/>
              </p:cNvSpPr>
              <p:nvPr/>
            </p:nvSpPr>
            <p:spPr bwMode="auto">
              <a:xfrm>
                <a:off x="4740" y="1272"/>
                <a:ext cx="83" cy="30"/>
              </a:xfrm>
              <a:custGeom>
                <a:avLst/>
                <a:gdLst>
                  <a:gd name="T0" fmla="*/ 3 w 87"/>
                  <a:gd name="T1" fmla="*/ 22 h 31"/>
                  <a:gd name="T2" fmla="*/ 11 w 87"/>
                  <a:gd name="T3" fmla="*/ 29 h 31"/>
                  <a:gd name="T4" fmla="*/ 12 w 87"/>
                  <a:gd name="T5" fmla="*/ 30 h 31"/>
                  <a:gd name="T6" fmla="*/ 14 w 87"/>
                  <a:gd name="T7" fmla="*/ 30 h 31"/>
                  <a:gd name="T8" fmla="*/ 25 w 87"/>
                  <a:gd name="T9" fmla="*/ 28 h 31"/>
                  <a:gd name="T10" fmla="*/ 27 w 87"/>
                  <a:gd name="T11" fmla="*/ 27 h 31"/>
                  <a:gd name="T12" fmla="*/ 33 w 87"/>
                  <a:gd name="T13" fmla="*/ 29 h 31"/>
                  <a:gd name="T14" fmla="*/ 37 w 87"/>
                  <a:gd name="T15" fmla="*/ 29 h 31"/>
                  <a:gd name="T16" fmla="*/ 48 w 87"/>
                  <a:gd name="T17" fmla="*/ 26 h 31"/>
                  <a:gd name="T18" fmla="*/ 53 w 87"/>
                  <a:gd name="T19" fmla="*/ 27 h 31"/>
                  <a:gd name="T20" fmla="*/ 58 w 87"/>
                  <a:gd name="T21" fmla="*/ 27 h 31"/>
                  <a:gd name="T22" fmla="*/ 59 w 87"/>
                  <a:gd name="T23" fmla="*/ 27 h 31"/>
                  <a:gd name="T24" fmla="*/ 57 w 87"/>
                  <a:gd name="T25" fmla="*/ 22 h 31"/>
                  <a:gd name="T26" fmla="*/ 55 w 87"/>
                  <a:gd name="T27" fmla="*/ 16 h 31"/>
                  <a:gd name="T28" fmla="*/ 60 w 87"/>
                  <a:gd name="T29" fmla="*/ 12 h 31"/>
                  <a:gd name="T30" fmla="*/ 65 w 87"/>
                  <a:gd name="T31" fmla="*/ 15 h 31"/>
                  <a:gd name="T32" fmla="*/ 65 w 87"/>
                  <a:gd name="T33" fmla="*/ 19 h 31"/>
                  <a:gd name="T34" fmla="*/ 65 w 87"/>
                  <a:gd name="T35" fmla="*/ 21 h 31"/>
                  <a:gd name="T36" fmla="*/ 78 w 87"/>
                  <a:gd name="T37" fmla="*/ 26 h 31"/>
                  <a:gd name="T38" fmla="*/ 82 w 87"/>
                  <a:gd name="T39" fmla="*/ 23 h 31"/>
                  <a:gd name="T40" fmla="*/ 85 w 87"/>
                  <a:gd name="T41" fmla="*/ 17 h 31"/>
                  <a:gd name="T42" fmla="*/ 87 w 87"/>
                  <a:gd name="T43" fmla="*/ 15 h 31"/>
                  <a:gd name="T44" fmla="*/ 82 w 87"/>
                  <a:gd name="T45" fmla="*/ 11 h 31"/>
                  <a:gd name="T46" fmla="*/ 69 w 87"/>
                  <a:gd name="T47" fmla="*/ 8 h 31"/>
                  <a:gd name="T48" fmla="*/ 58 w 87"/>
                  <a:gd name="T49" fmla="*/ 6 h 31"/>
                  <a:gd name="T50" fmla="*/ 50 w 87"/>
                  <a:gd name="T51" fmla="*/ 4 h 31"/>
                  <a:gd name="T52" fmla="*/ 44 w 87"/>
                  <a:gd name="T53" fmla="*/ 8 h 31"/>
                  <a:gd name="T54" fmla="*/ 41 w 87"/>
                  <a:gd name="T55" fmla="*/ 12 h 31"/>
                  <a:gd name="T56" fmla="*/ 30 w 87"/>
                  <a:gd name="T57" fmla="*/ 6 h 31"/>
                  <a:gd name="T58" fmla="*/ 20 w 87"/>
                  <a:gd name="T59" fmla="*/ 0 h 31"/>
                  <a:gd name="T60" fmla="*/ 20 w 87"/>
                  <a:gd name="T61" fmla="*/ 0 h 31"/>
                  <a:gd name="T62" fmla="*/ 1 w 87"/>
                  <a:gd name="T63" fmla="*/ 18 h 31"/>
                  <a:gd name="T64" fmla="*/ 3 w 87"/>
                  <a:gd name="T6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31">
                    <a:moveTo>
                      <a:pt x="3" y="22"/>
                    </a:moveTo>
                    <a:cubicBezTo>
                      <a:pt x="7" y="25"/>
                      <a:pt x="9" y="27"/>
                      <a:pt x="11" y="29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4" y="30"/>
                    </a:cubicBezTo>
                    <a:cubicBezTo>
                      <a:pt x="17" y="30"/>
                      <a:pt x="22" y="29"/>
                      <a:pt x="25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6"/>
                      <a:pt x="31" y="28"/>
                      <a:pt x="33" y="29"/>
                    </a:cubicBezTo>
                    <a:cubicBezTo>
                      <a:pt x="34" y="30"/>
                      <a:pt x="35" y="31"/>
                      <a:pt x="37" y="29"/>
                    </a:cubicBezTo>
                    <a:cubicBezTo>
                      <a:pt x="41" y="27"/>
                      <a:pt x="45" y="26"/>
                      <a:pt x="48" y="26"/>
                    </a:cubicBezTo>
                    <a:cubicBezTo>
                      <a:pt x="49" y="26"/>
                      <a:pt x="51" y="27"/>
                      <a:pt x="53" y="27"/>
                    </a:cubicBezTo>
                    <a:cubicBezTo>
                      <a:pt x="54" y="27"/>
                      <a:pt x="56" y="27"/>
                      <a:pt x="58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6"/>
                      <a:pt x="58" y="24"/>
                      <a:pt x="57" y="22"/>
                    </a:cubicBezTo>
                    <a:cubicBezTo>
                      <a:pt x="56" y="20"/>
                      <a:pt x="55" y="18"/>
                      <a:pt x="55" y="16"/>
                    </a:cubicBezTo>
                    <a:cubicBezTo>
                      <a:pt x="55" y="13"/>
                      <a:pt x="57" y="12"/>
                      <a:pt x="60" y="12"/>
                    </a:cubicBezTo>
                    <a:cubicBezTo>
                      <a:pt x="62" y="12"/>
                      <a:pt x="64" y="13"/>
                      <a:pt x="65" y="15"/>
                    </a:cubicBezTo>
                    <a:cubicBezTo>
                      <a:pt x="66" y="16"/>
                      <a:pt x="66" y="18"/>
                      <a:pt x="65" y="19"/>
                    </a:cubicBezTo>
                    <a:cubicBezTo>
                      <a:pt x="64" y="20"/>
                      <a:pt x="65" y="20"/>
                      <a:pt x="65" y="21"/>
                    </a:cubicBezTo>
                    <a:cubicBezTo>
                      <a:pt x="66" y="24"/>
                      <a:pt x="71" y="27"/>
                      <a:pt x="78" y="26"/>
                    </a:cubicBezTo>
                    <a:cubicBezTo>
                      <a:pt x="82" y="26"/>
                      <a:pt x="82" y="25"/>
                      <a:pt x="82" y="23"/>
                    </a:cubicBezTo>
                    <a:cubicBezTo>
                      <a:pt x="82" y="21"/>
                      <a:pt x="81" y="18"/>
                      <a:pt x="85" y="17"/>
                    </a:cubicBezTo>
                    <a:cubicBezTo>
                      <a:pt x="87" y="16"/>
                      <a:pt x="87" y="15"/>
                      <a:pt x="87" y="15"/>
                    </a:cubicBezTo>
                    <a:cubicBezTo>
                      <a:pt x="87" y="15"/>
                      <a:pt x="87" y="14"/>
                      <a:pt x="82" y="11"/>
                    </a:cubicBezTo>
                    <a:cubicBezTo>
                      <a:pt x="78" y="8"/>
                      <a:pt x="73" y="8"/>
                      <a:pt x="69" y="8"/>
                    </a:cubicBezTo>
                    <a:cubicBezTo>
                      <a:pt x="65" y="8"/>
                      <a:pt x="61" y="8"/>
                      <a:pt x="58" y="6"/>
                    </a:cubicBezTo>
                    <a:cubicBezTo>
                      <a:pt x="55" y="5"/>
                      <a:pt x="52" y="4"/>
                      <a:pt x="50" y="4"/>
                    </a:cubicBezTo>
                    <a:cubicBezTo>
                      <a:pt x="45" y="4"/>
                      <a:pt x="44" y="7"/>
                      <a:pt x="44" y="8"/>
                    </a:cubicBezTo>
                    <a:cubicBezTo>
                      <a:pt x="44" y="11"/>
                      <a:pt x="42" y="12"/>
                      <a:pt x="41" y="12"/>
                    </a:cubicBezTo>
                    <a:cubicBezTo>
                      <a:pt x="38" y="12"/>
                      <a:pt x="35" y="10"/>
                      <a:pt x="30" y="6"/>
                    </a:cubicBezTo>
                    <a:cubicBezTo>
                      <a:pt x="27" y="4"/>
                      <a:pt x="23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5" y="0"/>
                      <a:pt x="3" y="10"/>
                      <a:pt x="1" y="18"/>
                    </a:cubicBezTo>
                    <a:cubicBezTo>
                      <a:pt x="0" y="21"/>
                      <a:pt x="1" y="22"/>
                      <a:pt x="3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5" name="Freeform 1144"/>
              <p:cNvSpPr>
                <a:spLocks/>
              </p:cNvSpPr>
              <p:nvPr/>
            </p:nvSpPr>
            <p:spPr bwMode="auto">
              <a:xfrm>
                <a:off x="4332" y="1196"/>
                <a:ext cx="63" cy="32"/>
              </a:xfrm>
              <a:custGeom>
                <a:avLst/>
                <a:gdLst>
                  <a:gd name="T0" fmla="*/ 13 w 66"/>
                  <a:gd name="T1" fmla="*/ 33 h 34"/>
                  <a:gd name="T2" fmla="*/ 28 w 66"/>
                  <a:gd name="T3" fmla="*/ 31 h 34"/>
                  <a:gd name="T4" fmla="*/ 29 w 66"/>
                  <a:gd name="T5" fmla="*/ 31 h 34"/>
                  <a:gd name="T6" fmla="*/ 65 w 66"/>
                  <a:gd name="T7" fmla="*/ 19 h 34"/>
                  <a:gd name="T8" fmla="*/ 60 w 66"/>
                  <a:gd name="T9" fmla="*/ 16 h 34"/>
                  <a:gd name="T10" fmla="*/ 51 w 66"/>
                  <a:gd name="T11" fmla="*/ 11 h 34"/>
                  <a:gd name="T12" fmla="*/ 47 w 66"/>
                  <a:gd name="T13" fmla="*/ 10 h 34"/>
                  <a:gd name="T14" fmla="*/ 38 w 66"/>
                  <a:gd name="T15" fmla="*/ 14 h 34"/>
                  <a:gd name="T16" fmla="*/ 35 w 66"/>
                  <a:gd name="T17" fmla="*/ 17 h 34"/>
                  <a:gd name="T18" fmla="*/ 32 w 66"/>
                  <a:gd name="T19" fmla="*/ 15 h 34"/>
                  <a:gd name="T20" fmla="*/ 36 w 66"/>
                  <a:gd name="T21" fmla="*/ 6 h 34"/>
                  <a:gd name="T22" fmla="*/ 37 w 66"/>
                  <a:gd name="T23" fmla="*/ 3 h 34"/>
                  <a:gd name="T24" fmla="*/ 33 w 66"/>
                  <a:gd name="T25" fmla="*/ 0 h 34"/>
                  <a:gd name="T26" fmla="*/ 33 w 66"/>
                  <a:gd name="T27" fmla="*/ 0 h 34"/>
                  <a:gd name="T28" fmla="*/ 25 w 66"/>
                  <a:gd name="T29" fmla="*/ 4 h 34"/>
                  <a:gd name="T30" fmla="*/ 21 w 66"/>
                  <a:gd name="T31" fmla="*/ 5 h 34"/>
                  <a:gd name="T32" fmla="*/ 19 w 66"/>
                  <a:gd name="T33" fmla="*/ 10 h 34"/>
                  <a:gd name="T34" fmla="*/ 17 w 66"/>
                  <a:gd name="T35" fmla="*/ 13 h 34"/>
                  <a:gd name="T36" fmla="*/ 16 w 66"/>
                  <a:gd name="T37" fmla="*/ 16 h 34"/>
                  <a:gd name="T38" fmla="*/ 13 w 66"/>
                  <a:gd name="T39" fmla="*/ 17 h 34"/>
                  <a:gd name="T40" fmla="*/ 12 w 66"/>
                  <a:gd name="T41" fmla="*/ 17 h 34"/>
                  <a:gd name="T42" fmla="*/ 9 w 66"/>
                  <a:gd name="T43" fmla="*/ 20 h 34"/>
                  <a:gd name="T44" fmla="*/ 2 w 66"/>
                  <a:gd name="T45" fmla="*/ 31 h 34"/>
                  <a:gd name="T46" fmla="*/ 0 w 66"/>
                  <a:gd name="T47" fmla="*/ 34 h 34"/>
                  <a:gd name="T48" fmla="*/ 2 w 66"/>
                  <a:gd name="T49" fmla="*/ 34 h 34"/>
                  <a:gd name="T50" fmla="*/ 13 w 66"/>
                  <a:gd name="T5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34">
                    <a:moveTo>
                      <a:pt x="13" y="33"/>
                    </a:moveTo>
                    <a:cubicBezTo>
                      <a:pt x="18" y="32"/>
                      <a:pt x="23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41" y="31"/>
                      <a:pt x="64" y="23"/>
                      <a:pt x="65" y="19"/>
                    </a:cubicBezTo>
                    <a:cubicBezTo>
                      <a:pt x="66" y="18"/>
                      <a:pt x="64" y="17"/>
                      <a:pt x="60" y="16"/>
                    </a:cubicBezTo>
                    <a:cubicBezTo>
                      <a:pt x="57" y="15"/>
                      <a:pt x="53" y="14"/>
                      <a:pt x="51" y="11"/>
                    </a:cubicBezTo>
                    <a:cubicBezTo>
                      <a:pt x="50" y="10"/>
                      <a:pt x="49" y="10"/>
                      <a:pt x="47" y="10"/>
                    </a:cubicBezTo>
                    <a:cubicBezTo>
                      <a:pt x="44" y="10"/>
                      <a:pt x="39" y="12"/>
                      <a:pt x="38" y="14"/>
                    </a:cubicBezTo>
                    <a:cubicBezTo>
                      <a:pt x="37" y="17"/>
                      <a:pt x="35" y="17"/>
                      <a:pt x="35" y="17"/>
                    </a:cubicBezTo>
                    <a:cubicBezTo>
                      <a:pt x="33" y="17"/>
                      <a:pt x="32" y="16"/>
                      <a:pt x="32" y="15"/>
                    </a:cubicBezTo>
                    <a:cubicBezTo>
                      <a:pt x="31" y="13"/>
                      <a:pt x="33" y="9"/>
                      <a:pt x="36" y="6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4"/>
                      <a:pt x="28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7"/>
                      <a:pt x="20" y="9"/>
                      <a:pt x="19" y="10"/>
                    </a:cubicBezTo>
                    <a:cubicBezTo>
                      <a:pt x="18" y="11"/>
                      <a:pt x="17" y="12"/>
                      <a:pt x="17" y="13"/>
                    </a:cubicBezTo>
                    <a:cubicBezTo>
                      <a:pt x="17" y="14"/>
                      <a:pt x="17" y="15"/>
                      <a:pt x="16" y="16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7"/>
                      <a:pt x="9" y="17"/>
                      <a:pt x="9" y="20"/>
                    </a:cubicBezTo>
                    <a:cubicBezTo>
                      <a:pt x="9" y="25"/>
                      <a:pt x="5" y="28"/>
                      <a:pt x="2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4"/>
                      <a:pt x="2" y="34"/>
                    </a:cubicBezTo>
                    <a:cubicBezTo>
                      <a:pt x="5" y="34"/>
                      <a:pt x="9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6" name="Freeform 1145"/>
              <p:cNvSpPr>
                <a:spLocks/>
              </p:cNvSpPr>
              <p:nvPr/>
            </p:nvSpPr>
            <p:spPr bwMode="auto">
              <a:xfrm>
                <a:off x="4257" y="1150"/>
                <a:ext cx="53" cy="39"/>
              </a:xfrm>
              <a:custGeom>
                <a:avLst/>
                <a:gdLst>
                  <a:gd name="T0" fmla="*/ 9 w 56"/>
                  <a:gd name="T1" fmla="*/ 25 h 41"/>
                  <a:gd name="T2" fmla="*/ 14 w 56"/>
                  <a:gd name="T3" fmla="*/ 30 h 41"/>
                  <a:gd name="T4" fmla="*/ 6 w 56"/>
                  <a:gd name="T5" fmla="*/ 34 h 41"/>
                  <a:gd name="T6" fmla="*/ 0 w 56"/>
                  <a:gd name="T7" fmla="*/ 34 h 41"/>
                  <a:gd name="T8" fmla="*/ 2 w 56"/>
                  <a:gd name="T9" fmla="*/ 37 h 41"/>
                  <a:gd name="T10" fmla="*/ 8 w 56"/>
                  <a:gd name="T11" fmla="*/ 40 h 41"/>
                  <a:gd name="T12" fmla="*/ 18 w 56"/>
                  <a:gd name="T13" fmla="*/ 37 h 41"/>
                  <a:gd name="T14" fmla="*/ 19 w 56"/>
                  <a:gd name="T15" fmla="*/ 35 h 41"/>
                  <a:gd name="T16" fmla="*/ 45 w 56"/>
                  <a:gd name="T17" fmla="*/ 24 h 41"/>
                  <a:gd name="T18" fmla="*/ 52 w 56"/>
                  <a:gd name="T19" fmla="*/ 23 h 41"/>
                  <a:gd name="T20" fmla="*/ 52 w 56"/>
                  <a:gd name="T21" fmla="*/ 23 h 41"/>
                  <a:gd name="T22" fmla="*/ 52 w 56"/>
                  <a:gd name="T23" fmla="*/ 21 h 41"/>
                  <a:gd name="T24" fmla="*/ 51 w 56"/>
                  <a:gd name="T25" fmla="*/ 16 h 41"/>
                  <a:gd name="T26" fmla="*/ 55 w 56"/>
                  <a:gd name="T27" fmla="*/ 14 h 41"/>
                  <a:gd name="T28" fmla="*/ 56 w 56"/>
                  <a:gd name="T29" fmla="*/ 14 h 41"/>
                  <a:gd name="T30" fmla="*/ 50 w 56"/>
                  <a:gd name="T31" fmla="*/ 12 h 41"/>
                  <a:gd name="T32" fmla="*/ 42 w 56"/>
                  <a:gd name="T33" fmla="*/ 3 h 41"/>
                  <a:gd name="T34" fmla="*/ 41 w 56"/>
                  <a:gd name="T35" fmla="*/ 0 h 41"/>
                  <a:gd name="T36" fmla="*/ 38 w 56"/>
                  <a:gd name="T37" fmla="*/ 1 h 41"/>
                  <a:gd name="T38" fmla="*/ 26 w 56"/>
                  <a:gd name="T39" fmla="*/ 6 h 41"/>
                  <a:gd name="T40" fmla="*/ 14 w 56"/>
                  <a:gd name="T41" fmla="*/ 10 h 41"/>
                  <a:gd name="T42" fmla="*/ 14 w 56"/>
                  <a:gd name="T43" fmla="*/ 10 h 41"/>
                  <a:gd name="T44" fmla="*/ 17 w 56"/>
                  <a:gd name="T45" fmla="*/ 16 h 41"/>
                  <a:gd name="T46" fmla="*/ 8 w 56"/>
                  <a:gd name="T47" fmla="*/ 22 h 41"/>
                  <a:gd name="T48" fmla="*/ 8 w 56"/>
                  <a:gd name="T49" fmla="*/ 22 h 41"/>
                  <a:gd name="T50" fmla="*/ 6 w 56"/>
                  <a:gd name="T51" fmla="*/ 22 h 41"/>
                  <a:gd name="T52" fmla="*/ 9 w 56"/>
                  <a:gd name="T5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1">
                    <a:moveTo>
                      <a:pt x="9" y="25"/>
                    </a:moveTo>
                    <a:cubicBezTo>
                      <a:pt x="11" y="26"/>
                      <a:pt x="15" y="28"/>
                      <a:pt x="14" y="30"/>
                    </a:cubicBezTo>
                    <a:cubicBezTo>
                      <a:pt x="14" y="33"/>
                      <a:pt x="11" y="34"/>
                      <a:pt x="6" y="34"/>
                    </a:cubicBezTo>
                    <a:cubicBezTo>
                      <a:pt x="3" y="34"/>
                      <a:pt x="1" y="34"/>
                      <a:pt x="0" y="34"/>
                    </a:cubicBezTo>
                    <a:cubicBezTo>
                      <a:pt x="1" y="35"/>
                      <a:pt x="1" y="36"/>
                      <a:pt x="2" y="37"/>
                    </a:cubicBezTo>
                    <a:cubicBezTo>
                      <a:pt x="3" y="38"/>
                      <a:pt x="5" y="39"/>
                      <a:pt x="8" y="40"/>
                    </a:cubicBezTo>
                    <a:cubicBezTo>
                      <a:pt x="12" y="41"/>
                      <a:pt x="16" y="39"/>
                      <a:pt x="18" y="37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8" y="30"/>
                      <a:pt x="25" y="28"/>
                      <a:pt x="45" y="24"/>
                    </a:cubicBezTo>
                    <a:cubicBezTo>
                      <a:pt x="48" y="24"/>
                      <a:pt x="50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1" y="19"/>
                      <a:pt x="50" y="17"/>
                      <a:pt x="51" y="16"/>
                    </a:cubicBezTo>
                    <a:cubicBezTo>
                      <a:pt x="52" y="14"/>
                      <a:pt x="54" y="14"/>
                      <a:pt x="55" y="14"/>
                    </a:cubicBezTo>
                    <a:cubicBezTo>
                      <a:pt x="55" y="14"/>
                      <a:pt x="55" y="14"/>
                      <a:pt x="56" y="14"/>
                    </a:cubicBezTo>
                    <a:cubicBezTo>
                      <a:pt x="54" y="13"/>
                      <a:pt x="53" y="13"/>
                      <a:pt x="50" y="12"/>
                    </a:cubicBezTo>
                    <a:cubicBezTo>
                      <a:pt x="43" y="11"/>
                      <a:pt x="42" y="6"/>
                      <a:pt x="42" y="3"/>
                    </a:cubicBezTo>
                    <a:cubicBezTo>
                      <a:pt x="41" y="2"/>
                      <a:pt x="41" y="1"/>
                      <a:pt x="41" y="0"/>
                    </a:cubicBezTo>
                    <a:cubicBezTo>
                      <a:pt x="40" y="0"/>
                      <a:pt x="39" y="1"/>
                      <a:pt x="38" y="1"/>
                    </a:cubicBezTo>
                    <a:cubicBezTo>
                      <a:pt x="36" y="3"/>
                      <a:pt x="33" y="5"/>
                      <a:pt x="26" y="6"/>
                    </a:cubicBezTo>
                    <a:cubicBezTo>
                      <a:pt x="18" y="8"/>
                      <a:pt x="15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7" y="13"/>
                      <a:pt x="17" y="16"/>
                    </a:cubicBezTo>
                    <a:cubicBezTo>
                      <a:pt x="16" y="19"/>
                      <a:pt x="12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3"/>
                      <a:pt x="7" y="24"/>
                      <a:pt x="9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7" name="Freeform 1146"/>
              <p:cNvSpPr>
                <a:spLocks/>
              </p:cNvSpPr>
              <p:nvPr/>
            </p:nvSpPr>
            <p:spPr bwMode="auto">
              <a:xfrm>
                <a:off x="4276" y="1180"/>
                <a:ext cx="58" cy="28"/>
              </a:xfrm>
              <a:custGeom>
                <a:avLst/>
                <a:gdLst>
                  <a:gd name="T0" fmla="*/ 3 w 61"/>
                  <a:gd name="T1" fmla="*/ 12 h 30"/>
                  <a:gd name="T2" fmla="*/ 0 w 61"/>
                  <a:gd name="T3" fmla="*/ 14 h 30"/>
                  <a:gd name="T4" fmla="*/ 4 w 61"/>
                  <a:gd name="T5" fmla="*/ 16 h 30"/>
                  <a:gd name="T6" fmla="*/ 7 w 61"/>
                  <a:gd name="T7" fmla="*/ 16 h 30"/>
                  <a:gd name="T8" fmla="*/ 12 w 61"/>
                  <a:gd name="T9" fmla="*/ 20 h 30"/>
                  <a:gd name="T10" fmla="*/ 17 w 61"/>
                  <a:gd name="T11" fmla="*/ 24 h 30"/>
                  <a:gd name="T12" fmla="*/ 19 w 61"/>
                  <a:gd name="T13" fmla="*/ 23 h 30"/>
                  <a:gd name="T14" fmla="*/ 33 w 61"/>
                  <a:gd name="T15" fmla="*/ 27 h 30"/>
                  <a:gd name="T16" fmla="*/ 50 w 61"/>
                  <a:gd name="T17" fmla="*/ 30 h 30"/>
                  <a:gd name="T18" fmla="*/ 56 w 61"/>
                  <a:gd name="T19" fmla="*/ 27 h 30"/>
                  <a:gd name="T20" fmla="*/ 57 w 61"/>
                  <a:gd name="T21" fmla="*/ 26 h 30"/>
                  <a:gd name="T22" fmla="*/ 57 w 61"/>
                  <a:gd name="T23" fmla="*/ 26 h 30"/>
                  <a:gd name="T24" fmla="*/ 54 w 61"/>
                  <a:gd name="T25" fmla="*/ 24 h 30"/>
                  <a:gd name="T26" fmla="*/ 61 w 61"/>
                  <a:gd name="T27" fmla="*/ 10 h 30"/>
                  <a:gd name="T28" fmla="*/ 61 w 61"/>
                  <a:gd name="T29" fmla="*/ 8 h 30"/>
                  <a:gd name="T30" fmla="*/ 50 w 61"/>
                  <a:gd name="T31" fmla="*/ 3 h 30"/>
                  <a:gd name="T32" fmla="*/ 48 w 61"/>
                  <a:gd name="T33" fmla="*/ 4 h 30"/>
                  <a:gd name="T34" fmla="*/ 45 w 61"/>
                  <a:gd name="T35" fmla="*/ 8 h 30"/>
                  <a:gd name="T36" fmla="*/ 36 w 61"/>
                  <a:gd name="T37" fmla="*/ 0 h 30"/>
                  <a:gd name="T38" fmla="*/ 33 w 61"/>
                  <a:gd name="T39" fmla="*/ 0 h 30"/>
                  <a:gd name="T40" fmla="*/ 8 w 61"/>
                  <a:gd name="T41" fmla="*/ 6 h 30"/>
                  <a:gd name="T42" fmla="*/ 3 w 6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0">
                    <a:moveTo>
                      <a:pt x="3" y="12"/>
                    </a:moveTo>
                    <a:cubicBezTo>
                      <a:pt x="2" y="13"/>
                      <a:pt x="1" y="14"/>
                      <a:pt x="0" y="14"/>
                    </a:cubicBezTo>
                    <a:cubicBezTo>
                      <a:pt x="1" y="15"/>
                      <a:pt x="2" y="15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9" y="16"/>
                      <a:pt x="11" y="18"/>
                      <a:pt x="12" y="20"/>
                    </a:cubicBezTo>
                    <a:cubicBezTo>
                      <a:pt x="14" y="23"/>
                      <a:pt x="15" y="24"/>
                      <a:pt x="17" y="24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3" y="23"/>
                      <a:pt x="28" y="25"/>
                      <a:pt x="33" y="27"/>
                    </a:cubicBezTo>
                    <a:cubicBezTo>
                      <a:pt x="39" y="28"/>
                      <a:pt x="45" y="30"/>
                      <a:pt x="50" y="30"/>
                    </a:cubicBezTo>
                    <a:cubicBezTo>
                      <a:pt x="54" y="30"/>
                      <a:pt x="56" y="28"/>
                      <a:pt x="56" y="27"/>
                    </a:cubicBezTo>
                    <a:cubicBezTo>
                      <a:pt x="57" y="27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5" y="26"/>
                      <a:pt x="55" y="25"/>
                      <a:pt x="54" y="24"/>
                    </a:cubicBezTo>
                    <a:cubicBezTo>
                      <a:pt x="53" y="22"/>
                      <a:pt x="55" y="19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0" y="6"/>
                      <a:pt x="54" y="3"/>
                      <a:pt x="50" y="3"/>
                    </a:cubicBezTo>
                    <a:cubicBezTo>
                      <a:pt x="48" y="3"/>
                      <a:pt x="48" y="4"/>
                      <a:pt x="48" y="4"/>
                    </a:cubicBezTo>
                    <a:cubicBezTo>
                      <a:pt x="48" y="8"/>
                      <a:pt x="45" y="8"/>
                      <a:pt x="45" y="8"/>
                    </a:cubicBezTo>
                    <a:cubicBezTo>
                      <a:pt x="41" y="8"/>
                      <a:pt x="37" y="2"/>
                      <a:pt x="36" y="0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5" y="0"/>
                      <a:pt x="10" y="4"/>
                      <a:pt x="8" y="6"/>
                    </a:cubicBezTo>
                    <a:cubicBezTo>
                      <a:pt x="8" y="9"/>
                      <a:pt x="5" y="10"/>
                      <a:pt x="3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8" name="Freeform 1147"/>
              <p:cNvSpPr>
                <a:spLocks noEditPoints="1"/>
              </p:cNvSpPr>
              <p:nvPr/>
            </p:nvSpPr>
            <p:spPr bwMode="auto">
              <a:xfrm>
                <a:off x="3564" y="1238"/>
                <a:ext cx="1749" cy="606"/>
              </a:xfrm>
              <a:custGeom>
                <a:avLst/>
                <a:gdLst>
                  <a:gd name="T0" fmla="*/ 49 w 1831"/>
                  <a:gd name="T1" fmla="*/ 223 h 635"/>
                  <a:gd name="T2" fmla="*/ 53 w 1831"/>
                  <a:gd name="T3" fmla="*/ 179 h 635"/>
                  <a:gd name="T4" fmla="*/ 15 w 1831"/>
                  <a:gd name="T5" fmla="*/ 190 h 635"/>
                  <a:gd name="T6" fmla="*/ 32 w 1831"/>
                  <a:gd name="T7" fmla="*/ 275 h 635"/>
                  <a:gd name="T8" fmla="*/ 7 w 1831"/>
                  <a:gd name="T9" fmla="*/ 361 h 635"/>
                  <a:gd name="T10" fmla="*/ 1 w 1831"/>
                  <a:gd name="T11" fmla="*/ 391 h 635"/>
                  <a:gd name="T12" fmla="*/ 45 w 1831"/>
                  <a:gd name="T13" fmla="*/ 445 h 635"/>
                  <a:gd name="T14" fmla="*/ 75 w 1831"/>
                  <a:gd name="T15" fmla="*/ 484 h 635"/>
                  <a:gd name="T16" fmla="*/ 139 w 1831"/>
                  <a:gd name="T17" fmla="*/ 532 h 635"/>
                  <a:gd name="T18" fmla="*/ 136 w 1831"/>
                  <a:gd name="T19" fmla="*/ 603 h 635"/>
                  <a:gd name="T20" fmla="*/ 216 w 1831"/>
                  <a:gd name="T21" fmla="*/ 628 h 635"/>
                  <a:gd name="T22" fmla="*/ 236 w 1831"/>
                  <a:gd name="T23" fmla="*/ 554 h 635"/>
                  <a:gd name="T24" fmla="*/ 234 w 1831"/>
                  <a:gd name="T25" fmla="*/ 511 h 635"/>
                  <a:gd name="T26" fmla="*/ 320 w 1831"/>
                  <a:gd name="T27" fmla="*/ 502 h 635"/>
                  <a:gd name="T28" fmla="*/ 377 w 1831"/>
                  <a:gd name="T29" fmla="*/ 470 h 635"/>
                  <a:gd name="T30" fmla="*/ 501 w 1831"/>
                  <a:gd name="T31" fmla="*/ 446 h 635"/>
                  <a:gd name="T32" fmla="*/ 563 w 1831"/>
                  <a:gd name="T33" fmla="*/ 447 h 635"/>
                  <a:gd name="T34" fmla="*/ 672 w 1831"/>
                  <a:gd name="T35" fmla="*/ 520 h 635"/>
                  <a:gd name="T36" fmla="*/ 732 w 1831"/>
                  <a:gd name="T37" fmla="*/ 501 h 635"/>
                  <a:gd name="T38" fmla="*/ 822 w 1831"/>
                  <a:gd name="T39" fmla="*/ 490 h 635"/>
                  <a:gd name="T40" fmla="*/ 931 w 1831"/>
                  <a:gd name="T41" fmla="*/ 524 h 635"/>
                  <a:gd name="T42" fmla="*/ 1000 w 1831"/>
                  <a:gd name="T43" fmla="*/ 516 h 635"/>
                  <a:gd name="T44" fmla="*/ 1041 w 1831"/>
                  <a:gd name="T45" fmla="*/ 482 h 635"/>
                  <a:gd name="T46" fmla="*/ 1091 w 1831"/>
                  <a:gd name="T47" fmla="*/ 464 h 635"/>
                  <a:gd name="T48" fmla="*/ 1160 w 1831"/>
                  <a:gd name="T49" fmla="*/ 543 h 635"/>
                  <a:gd name="T50" fmla="*/ 1181 w 1831"/>
                  <a:gd name="T51" fmla="*/ 588 h 635"/>
                  <a:gd name="T52" fmla="*/ 1267 w 1831"/>
                  <a:gd name="T53" fmla="*/ 502 h 635"/>
                  <a:gd name="T54" fmla="*/ 1232 w 1831"/>
                  <a:gd name="T55" fmla="*/ 454 h 635"/>
                  <a:gd name="T56" fmla="*/ 1342 w 1831"/>
                  <a:gd name="T57" fmla="*/ 367 h 635"/>
                  <a:gd name="T58" fmla="*/ 1444 w 1831"/>
                  <a:gd name="T59" fmla="*/ 340 h 635"/>
                  <a:gd name="T60" fmla="*/ 1525 w 1831"/>
                  <a:gd name="T61" fmla="*/ 328 h 635"/>
                  <a:gd name="T62" fmla="*/ 1457 w 1831"/>
                  <a:gd name="T63" fmla="*/ 395 h 635"/>
                  <a:gd name="T64" fmla="*/ 1508 w 1831"/>
                  <a:gd name="T65" fmla="*/ 445 h 635"/>
                  <a:gd name="T66" fmla="*/ 1540 w 1831"/>
                  <a:gd name="T67" fmla="*/ 355 h 635"/>
                  <a:gd name="T68" fmla="*/ 1687 w 1831"/>
                  <a:gd name="T69" fmla="*/ 309 h 635"/>
                  <a:gd name="T70" fmla="*/ 1710 w 1831"/>
                  <a:gd name="T71" fmla="*/ 271 h 635"/>
                  <a:gd name="T72" fmla="*/ 1775 w 1831"/>
                  <a:gd name="T73" fmla="*/ 272 h 635"/>
                  <a:gd name="T74" fmla="*/ 1825 w 1831"/>
                  <a:gd name="T75" fmla="*/ 256 h 635"/>
                  <a:gd name="T76" fmla="*/ 1685 w 1831"/>
                  <a:gd name="T77" fmla="*/ 181 h 635"/>
                  <a:gd name="T78" fmla="*/ 1565 w 1831"/>
                  <a:gd name="T79" fmla="*/ 185 h 635"/>
                  <a:gd name="T80" fmla="*/ 1389 w 1831"/>
                  <a:gd name="T81" fmla="*/ 145 h 635"/>
                  <a:gd name="T82" fmla="*/ 1315 w 1831"/>
                  <a:gd name="T83" fmla="*/ 121 h 635"/>
                  <a:gd name="T84" fmla="*/ 1244 w 1831"/>
                  <a:gd name="T85" fmla="*/ 141 h 635"/>
                  <a:gd name="T86" fmla="*/ 1135 w 1831"/>
                  <a:gd name="T87" fmla="*/ 125 h 635"/>
                  <a:gd name="T88" fmla="*/ 1076 w 1831"/>
                  <a:gd name="T89" fmla="*/ 97 h 635"/>
                  <a:gd name="T90" fmla="*/ 957 w 1831"/>
                  <a:gd name="T91" fmla="*/ 95 h 635"/>
                  <a:gd name="T92" fmla="*/ 905 w 1831"/>
                  <a:gd name="T93" fmla="*/ 87 h 635"/>
                  <a:gd name="T94" fmla="*/ 949 w 1831"/>
                  <a:gd name="T95" fmla="*/ 27 h 635"/>
                  <a:gd name="T96" fmla="*/ 866 w 1831"/>
                  <a:gd name="T97" fmla="*/ 9 h 635"/>
                  <a:gd name="T98" fmla="*/ 781 w 1831"/>
                  <a:gd name="T99" fmla="*/ 40 h 635"/>
                  <a:gd name="T100" fmla="*/ 701 w 1831"/>
                  <a:gd name="T101" fmla="*/ 55 h 635"/>
                  <a:gd name="T102" fmla="*/ 654 w 1831"/>
                  <a:gd name="T103" fmla="*/ 93 h 635"/>
                  <a:gd name="T104" fmla="*/ 564 w 1831"/>
                  <a:gd name="T105" fmla="*/ 129 h 635"/>
                  <a:gd name="T106" fmla="*/ 523 w 1831"/>
                  <a:gd name="T107" fmla="*/ 140 h 635"/>
                  <a:gd name="T108" fmla="*/ 565 w 1831"/>
                  <a:gd name="T109" fmla="*/ 206 h 635"/>
                  <a:gd name="T110" fmla="*/ 483 w 1831"/>
                  <a:gd name="T111" fmla="*/ 235 h 635"/>
                  <a:gd name="T112" fmla="*/ 514 w 1831"/>
                  <a:gd name="T113" fmla="*/ 176 h 635"/>
                  <a:gd name="T114" fmla="*/ 454 w 1831"/>
                  <a:gd name="T115" fmla="*/ 170 h 635"/>
                  <a:gd name="T116" fmla="*/ 358 w 1831"/>
                  <a:gd name="T117" fmla="*/ 163 h 635"/>
                  <a:gd name="T118" fmla="*/ 294 w 1831"/>
                  <a:gd name="T119" fmla="*/ 206 h 635"/>
                  <a:gd name="T120" fmla="*/ 203 w 1831"/>
                  <a:gd name="T121" fmla="*/ 227 h 635"/>
                  <a:gd name="T122" fmla="*/ 185 w 1831"/>
                  <a:gd name="T123" fmla="*/ 245 h 635"/>
                  <a:gd name="T124" fmla="*/ 104 w 1831"/>
                  <a:gd name="T125" fmla="*/ 26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31" h="635">
                    <a:moveTo>
                      <a:pt x="104" y="268"/>
                    </a:moveTo>
                    <a:cubicBezTo>
                      <a:pt x="105" y="269"/>
                      <a:pt x="106" y="270"/>
                      <a:pt x="107" y="272"/>
                    </a:cubicBezTo>
                    <a:cubicBezTo>
                      <a:pt x="107" y="274"/>
                      <a:pt x="110" y="275"/>
                      <a:pt x="116" y="275"/>
                    </a:cubicBezTo>
                    <a:cubicBezTo>
                      <a:pt x="117" y="275"/>
                      <a:pt x="118" y="275"/>
                      <a:pt x="119" y="277"/>
                    </a:cubicBezTo>
                    <a:cubicBezTo>
                      <a:pt x="121" y="279"/>
                      <a:pt x="119" y="283"/>
                      <a:pt x="119" y="284"/>
                    </a:cubicBezTo>
                    <a:cubicBezTo>
                      <a:pt x="117" y="287"/>
                      <a:pt x="114" y="288"/>
                      <a:pt x="111" y="288"/>
                    </a:cubicBezTo>
                    <a:cubicBezTo>
                      <a:pt x="109" y="288"/>
                      <a:pt x="108" y="287"/>
                      <a:pt x="107" y="286"/>
                    </a:cubicBezTo>
                    <a:cubicBezTo>
                      <a:pt x="106" y="286"/>
                      <a:pt x="105" y="286"/>
                      <a:pt x="104" y="286"/>
                    </a:cubicBezTo>
                    <a:cubicBezTo>
                      <a:pt x="101" y="286"/>
                      <a:pt x="98" y="286"/>
                      <a:pt x="97" y="282"/>
                    </a:cubicBezTo>
                    <a:cubicBezTo>
                      <a:pt x="97" y="281"/>
                      <a:pt x="94" y="278"/>
                      <a:pt x="89" y="278"/>
                    </a:cubicBezTo>
                    <a:cubicBezTo>
                      <a:pt x="86" y="279"/>
                      <a:pt x="84" y="278"/>
                      <a:pt x="83" y="277"/>
                    </a:cubicBezTo>
                    <a:cubicBezTo>
                      <a:pt x="82" y="275"/>
                      <a:pt x="81" y="273"/>
                      <a:pt x="81" y="270"/>
                    </a:cubicBezTo>
                    <a:cubicBezTo>
                      <a:pt x="81" y="268"/>
                      <a:pt x="81" y="267"/>
                      <a:pt x="80" y="265"/>
                    </a:cubicBezTo>
                    <a:cubicBezTo>
                      <a:pt x="79" y="264"/>
                      <a:pt x="78" y="263"/>
                      <a:pt x="79" y="262"/>
                    </a:cubicBezTo>
                    <a:cubicBezTo>
                      <a:pt x="79" y="261"/>
                      <a:pt x="78" y="261"/>
                      <a:pt x="78" y="260"/>
                    </a:cubicBezTo>
                    <a:cubicBezTo>
                      <a:pt x="78" y="258"/>
                      <a:pt x="77" y="255"/>
                      <a:pt x="80" y="253"/>
                    </a:cubicBezTo>
                    <a:cubicBezTo>
                      <a:pt x="80" y="252"/>
                      <a:pt x="80" y="252"/>
                      <a:pt x="80" y="250"/>
                    </a:cubicBezTo>
                    <a:cubicBezTo>
                      <a:pt x="80" y="249"/>
                      <a:pt x="80" y="248"/>
                      <a:pt x="80" y="247"/>
                    </a:cubicBezTo>
                    <a:cubicBezTo>
                      <a:pt x="80" y="247"/>
                      <a:pt x="80" y="246"/>
                      <a:pt x="79" y="246"/>
                    </a:cubicBezTo>
                    <a:cubicBezTo>
                      <a:pt x="77" y="244"/>
                      <a:pt x="75" y="243"/>
                      <a:pt x="73" y="243"/>
                    </a:cubicBezTo>
                    <a:cubicBezTo>
                      <a:pt x="70" y="243"/>
                      <a:pt x="68" y="241"/>
                      <a:pt x="68" y="240"/>
                    </a:cubicBezTo>
                    <a:cubicBezTo>
                      <a:pt x="67" y="239"/>
                      <a:pt x="67" y="238"/>
                      <a:pt x="66" y="238"/>
                    </a:cubicBezTo>
                    <a:cubicBezTo>
                      <a:pt x="62" y="237"/>
                      <a:pt x="54" y="231"/>
                      <a:pt x="53" y="227"/>
                    </a:cubicBezTo>
                    <a:cubicBezTo>
                      <a:pt x="53" y="227"/>
                      <a:pt x="52" y="226"/>
                      <a:pt x="51" y="226"/>
                    </a:cubicBezTo>
                    <a:cubicBezTo>
                      <a:pt x="50" y="226"/>
                      <a:pt x="49" y="225"/>
                      <a:pt x="49" y="223"/>
                    </a:cubicBezTo>
                    <a:cubicBezTo>
                      <a:pt x="49" y="223"/>
                      <a:pt x="49" y="222"/>
                      <a:pt x="50" y="221"/>
                    </a:cubicBezTo>
                    <a:cubicBezTo>
                      <a:pt x="53" y="220"/>
                      <a:pt x="58" y="222"/>
                      <a:pt x="62" y="225"/>
                    </a:cubicBezTo>
                    <a:cubicBezTo>
                      <a:pt x="65" y="228"/>
                      <a:pt x="70" y="230"/>
                      <a:pt x="76" y="231"/>
                    </a:cubicBezTo>
                    <a:cubicBezTo>
                      <a:pt x="80" y="232"/>
                      <a:pt x="83" y="233"/>
                      <a:pt x="86" y="234"/>
                    </a:cubicBezTo>
                    <a:cubicBezTo>
                      <a:pt x="89" y="235"/>
                      <a:pt x="92" y="237"/>
                      <a:pt x="96" y="237"/>
                    </a:cubicBezTo>
                    <a:cubicBezTo>
                      <a:pt x="101" y="238"/>
                      <a:pt x="101" y="238"/>
                      <a:pt x="101" y="238"/>
                    </a:cubicBezTo>
                    <a:cubicBezTo>
                      <a:pt x="107" y="239"/>
                      <a:pt x="112" y="240"/>
                      <a:pt x="122" y="242"/>
                    </a:cubicBezTo>
                    <a:cubicBezTo>
                      <a:pt x="134" y="243"/>
                      <a:pt x="150" y="231"/>
                      <a:pt x="153" y="228"/>
                    </a:cubicBezTo>
                    <a:cubicBezTo>
                      <a:pt x="155" y="226"/>
                      <a:pt x="154" y="223"/>
                      <a:pt x="153" y="220"/>
                    </a:cubicBezTo>
                    <a:cubicBezTo>
                      <a:pt x="152" y="218"/>
                      <a:pt x="152" y="217"/>
                      <a:pt x="152" y="216"/>
                    </a:cubicBezTo>
                    <a:cubicBezTo>
                      <a:pt x="151" y="216"/>
                      <a:pt x="150" y="215"/>
                      <a:pt x="149" y="215"/>
                    </a:cubicBezTo>
                    <a:cubicBezTo>
                      <a:pt x="148" y="214"/>
                      <a:pt x="146" y="213"/>
                      <a:pt x="145" y="212"/>
                    </a:cubicBezTo>
                    <a:cubicBezTo>
                      <a:pt x="145" y="210"/>
                      <a:pt x="142" y="207"/>
                      <a:pt x="138" y="207"/>
                    </a:cubicBezTo>
                    <a:cubicBezTo>
                      <a:pt x="134" y="207"/>
                      <a:pt x="132" y="205"/>
                      <a:pt x="131" y="204"/>
                    </a:cubicBezTo>
                    <a:cubicBezTo>
                      <a:pt x="130" y="203"/>
                      <a:pt x="129" y="202"/>
                      <a:pt x="129" y="202"/>
                    </a:cubicBezTo>
                    <a:cubicBezTo>
                      <a:pt x="128" y="202"/>
                      <a:pt x="128" y="202"/>
                      <a:pt x="128" y="202"/>
                    </a:cubicBezTo>
                    <a:cubicBezTo>
                      <a:pt x="124" y="202"/>
                      <a:pt x="121" y="200"/>
                      <a:pt x="113" y="195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02" y="188"/>
                      <a:pt x="90" y="183"/>
                      <a:pt x="87" y="183"/>
                    </a:cubicBezTo>
                    <a:cubicBezTo>
                      <a:pt x="85" y="184"/>
                      <a:pt x="84" y="184"/>
                      <a:pt x="82" y="184"/>
                    </a:cubicBezTo>
                    <a:cubicBezTo>
                      <a:pt x="81" y="184"/>
                      <a:pt x="79" y="184"/>
                      <a:pt x="78" y="182"/>
                    </a:cubicBezTo>
                    <a:cubicBezTo>
                      <a:pt x="77" y="181"/>
                      <a:pt x="75" y="181"/>
                      <a:pt x="73" y="182"/>
                    </a:cubicBezTo>
                    <a:cubicBezTo>
                      <a:pt x="71" y="184"/>
                      <a:pt x="69" y="183"/>
                      <a:pt x="67" y="182"/>
                    </a:cubicBezTo>
                    <a:cubicBezTo>
                      <a:pt x="65" y="182"/>
                      <a:pt x="63" y="181"/>
                      <a:pt x="62" y="182"/>
                    </a:cubicBezTo>
                    <a:cubicBezTo>
                      <a:pt x="58" y="183"/>
                      <a:pt x="54" y="181"/>
                      <a:pt x="53" y="179"/>
                    </a:cubicBezTo>
                    <a:cubicBezTo>
                      <a:pt x="52" y="177"/>
                      <a:pt x="52" y="176"/>
                      <a:pt x="53" y="175"/>
                    </a:cubicBezTo>
                    <a:cubicBezTo>
                      <a:pt x="54" y="174"/>
                      <a:pt x="56" y="174"/>
                      <a:pt x="57" y="174"/>
                    </a:cubicBezTo>
                    <a:cubicBezTo>
                      <a:pt x="56" y="173"/>
                      <a:pt x="55" y="173"/>
                      <a:pt x="55" y="172"/>
                    </a:cubicBezTo>
                    <a:cubicBezTo>
                      <a:pt x="52" y="171"/>
                      <a:pt x="50" y="171"/>
                      <a:pt x="50" y="173"/>
                    </a:cubicBezTo>
                    <a:cubicBezTo>
                      <a:pt x="48" y="176"/>
                      <a:pt x="44" y="176"/>
                      <a:pt x="41" y="174"/>
                    </a:cubicBezTo>
                    <a:cubicBezTo>
                      <a:pt x="41" y="174"/>
                      <a:pt x="41" y="174"/>
                      <a:pt x="41" y="175"/>
                    </a:cubicBezTo>
                    <a:cubicBezTo>
                      <a:pt x="41" y="175"/>
                      <a:pt x="40" y="175"/>
                      <a:pt x="40" y="176"/>
                    </a:cubicBezTo>
                    <a:cubicBezTo>
                      <a:pt x="40" y="176"/>
                      <a:pt x="40" y="176"/>
                      <a:pt x="40" y="176"/>
                    </a:cubicBezTo>
                    <a:cubicBezTo>
                      <a:pt x="39" y="176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8" y="177"/>
                      <a:pt x="38" y="177"/>
                      <a:pt x="37" y="177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6" y="177"/>
                      <a:pt x="36" y="177"/>
                    </a:cubicBezTo>
                    <a:cubicBezTo>
                      <a:pt x="35" y="177"/>
                      <a:pt x="35" y="177"/>
                      <a:pt x="34" y="177"/>
                    </a:cubicBezTo>
                    <a:cubicBezTo>
                      <a:pt x="34" y="177"/>
                      <a:pt x="33" y="177"/>
                      <a:pt x="33" y="178"/>
                    </a:cubicBezTo>
                    <a:cubicBezTo>
                      <a:pt x="32" y="178"/>
                      <a:pt x="32" y="178"/>
                      <a:pt x="31" y="179"/>
                    </a:cubicBezTo>
                    <a:cubicBezTo>
                      <a:pt x="29" y="180"/>
                      <a:pt x="27" y="182"/>
                      <a:pt x="25" y="182"/>
                    </a:cubicBezTo>
                    <a:cubicBezTo>
                      <a:pt x="24" y="182"/>
                      <a:pt x="23" y="182"/>
                      <a:pt x="21" y="184"/>
                    </a:cubicBezTo>
                    <a:cubicBezTo>
                      <a:pt x="21" y="184"/>
                      <a:pt x="20" y="185"/>
                      <a:pt x="20" y="185"/>
                    </a:cubicBezTo>
                    <a:cubicBezTo>
                      <a:pt x="20" y="185"/>
                      <a:pt x="20" y="185"/>
                      <a:pt x="20" y="185"/>
                    </a:cubicBezTo>
                    <a:cubicBezTo>
                      <a:pt x="20" y="186"/>
                      <a:pt x="19" y="186"/>
                      <a:pt x="19" y="187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19" y="189"/>
                      <a:pt x="17" y="190"/>
                      <a:pt x="16" y="190"/>
                    </a:cubicBezTo>
                    <a:cubicBezTo>
                      <a:pt x="16" y="190"/>
                      <a:pt x="15" y="190"/>
                      <a:pt x="15" y="190"/>
                    </a:cubicBezTo>
                    <a:cubicBezTo>
                      <a:pt x="15" y="190"/>
                      <a:pt x="15" y="190"/>
                      <a:pt x="15" y="190"/>
                    </a:cubicBezTo>
                    <a:cubicBezTo>
                      <a:pt x="15" y="192"/>
                      <a:pt x="15" y="195"/>
                      <a:pt x="13" y="197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8"/>
                      <a:pt x="14" y="199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6" y="202"/>
                      <a:pt x="17" y="203"/>
                      <a:pt x="19" y="203"/>
                    </a:cubicBezTo>
                    <a:cubicBezTo>
                      <a:pt x="19" y="204"/>
                      <a:pt x="20" y="204"/>
                      <a:pt x="21" y="204"/>
                    </a:cubicBezTo>
                    <a:cubicBezTo>
                      <a:pt x="21" y="204"/>
                      <a:pt x="30" y="211"/>
                      <a:pt x="30" y="214"/>
                    </a:cubicBezTo>
                    <a:cubicBezTo>
                      <a:pt x="30" y="216"/>
                      <a:pt x="29" y="217"/>
                      <a:pt x="28" y="219"/>
                    </a:cubicBezTo>
                    <a:cubicBezTo>
                      <a:pt x="26" y="221"/>
                      <a:pt x="23" y="224"/>
                      <a:pt x="22" y="224"/>
                    </a:cubicBezTo>
                    <a:cubicBezTo>
                      <a:pt x="21" y="225"/>
                      <a:pt x="20" y="226"/>
                      <a:pt x="20" y="227"/>
                    </a:cubicBezTo>
                    <a:cubicBezTo>
                      <a:pt x="20" y="227"/>
                      <a:pt x="19" y="227"/>
                      <a:pt x="19" y="228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2" y="232"/>
                      <a:pt x="27" y="239"/>
                      <a:pt x="30" y="245"/>
                    </a:cubicBezTo>
                    <a:cubicBezTo>
                      <a:pt x="31" y="248"/>
                      <a:pt x="32" y="249"/>
                      <a:pt x="31" y="251"/>
                    </a:cubicBezTo>
                    <a:cubicBezTo>
                      <a:pt x="31" y="253"/>
                      <a:pt x="29" y="253"/>
                      <a:pt x="28" y="253"/>
                    </a:cubicBezTo>
                    <a:cubicBezTo>
                      <a:pt x="27" y="253"/>
                      <a:pt x="27" y="254"/>
                      <a:pt x="26" y="254"/>
                    </a:cubicBezTo>
                    <a:cubicBezTo>
                      <a:pt x="25" y="255"/>
                      <a:pt x="26" y="257"/>
                      <a:pt x="27" y="259"/>
                    </a:cubicBezTo>
                    <a:cubicBezTo>
                      <a:pt x="28" y="260"/>
                      <a:pt x="28" y="260"/>
                      <a:pt x="28" y="261"/>
                    </a:cubicBezTo>
                    <a:cubicBezTo>
                      <a:pt x="29" y="263"/>
                      <a:pt x="28" y="264"/>
                      <a:pt x="27" y="265"/>
                    </a:cubicBezTo>
                    <a:cubicBezTo>
                      <a:pt x="27" y="265"/>
                      <a:pt x="27" y="265"/>
                      <a:pt x="28" y="265"/>
                    </a:cubicBezTo>
                    <a:cubicBezTo>
                      <a:pt x="29" y="266"/>
                      <a:pt x="31" y="266"/>
                      <a:pt x="31" y="268"/>
                    </a:cubicBezTo>
                    <a:cubicBezTo>
                      <a:pt x="32" y="270"/>
                      <a:pt x="31" y="271"/>
                      <a:pt x="30" y="272"/>
                    </a:cubicBezTo>
                    <a:cubicBezTo>
                      <a:pt x="29" y="273"/>
                      <a:pt x="29" y="273"/>
                      <a:pt x="29" y="273"/>
                    </a:cubicBezTo>
                    <a:cubicBezTo>
                      <a:pt x="30" y="274"/>
                      <a:pt x="31" y="274"/>
                      <a:pt x="32" y="275"/>
                    </a:cubicBezTo>
                    <a:cubicBezTo>
                      <a:pt x="33" y="276"/>
                      <a:pt x="35" y="277"/>
                      <a:pt x="36" y="280"/>
                    </a:cubicBezTo>
                    <a:cubicBezTo>
                      <a:pt x="36" y="283"/>
                      <a:pt x="33" y="285"/>
                      <a:pt x="31" y="286"/>
                    </a:cubicBezTo>
                    <a:cubicBezTo>
                      <a:pt x="30" y="286"/>
                      <a:pt x="29" y="286"/>
                      <a:pt x="29" y="287"/>
                    </a:cubicBezTo>
                    <a:cubicBezTo>
                      <a:pt x="29" y="287"/>
                      <a:pt x="29" y="287"/>
                      <a:pt x="30" y="287"/>
                    </a:cubicBezTo>
                    <a:cubicBezTo>
                      <a:pt x="31" y="288"/>
                      <a:pt x="32" y="289"/>
                      <a:pt x="33" y="290"/>
                    </a:cubicBezTo>
                    <a:cubicBezTo>
                      <a:pt x="36" y="291"/>
                      <a:pt x="38" y="292"/>
                      <a:pt x="41" y="294"/>
                    </a:cubicBezTo>
                    <a:cubicBezTo>
                      <a:pt x="41" y="295"/>
                      <a:pt x="42" y="296"/>
                      <a:pt x="43" y="296"/>
                    </a:cubicBezTo>
                    <a:cubicBezTo>
                      <a:pt x="47" y="301"/>
                      <a:pt x="47" y="304"/>
                      <a:pt x="46" y="307"/>
                    </a:cubicBezTo>
                    <a:cubicBezTo>
                      <a:pt x="45" y="311"/>
                      <a:pt x="41" y="313"/>
                      <a:pt x="37" y="316"/>
                    </a:cubicBezTo>
                    <a:cubicBezTo>
                      <a:pt x="34" y="318"/>
                      <a:pt x="30" y="321"/>
                      <a:pt x="29" y="323"/>
                    </a:cubicBezTo>
                    <a:cubicBezTo>
                      <a:pt x="27" y="328"/>
                      <a:pt x="23" y="330"/>
                      <a:pt x="18" y="333"/>
                    </a:cubicBezTo>
                    <a:cubicBezTo>
                      <a:pt x="16" y="335"/>
                      <a:pt x="13" y="336"/>
                      <a:pt x="11" y="338"/>
                    </a:cubicBezTo>
                    <a:cubicBezTo>
                      <a:pt x="11" y="338"/>
                      <a:pt x="11" y="339"/>
                      <a:pt x="10" y="339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3" y="340"/>
                      <a:pt x="14" y="342"/>
                      <a:pt x="15" y="344"/>
                    </a:cubicBezTo>
                    <a:cubicBezTo>
                      <a:pt x="16" y="346"/>
                      <a:pt x="17" y="347"/>
                      <a:pt x="18" y="348"/>
                    </a:cubicBezTo>
                    <a:cubicBezTo>
                      <a:pt x="19" y="348"/>
                      <a:pt x="20" y="348"/>
                      <a:pt x="22" y="348"/>
                    </a:cubicBezTo>
                    <a:cubicBezTo>
                      <a:pt x="24" y="348"/>
                      <a:pt x="26" y="348"/>
                      <a:pt x="28" y="350"/>
                    </a:cubicBezTo>
                    <a:cubicBezTo>
                      <a:pt x="29" y="351"/>
                      <a:pt x="29" y="353"/>
                      <a:pt x="29" y="353"/>
                    </a:cubicBezTo>
                    <a:cubicBezTo>
                      <a:pt x="28" y="355"/>
                      <a:pt x="25" y="355"/>
                      <a:pt x="25" y="355"/>
                    </a:cubicBezTo>
                    <a:cubicBezTo>
                      <a:pt x="23" y="355"/>
                      <a:pt x="22" y="355"/>
                      <a:pt x="21" y="355"/>
                    </a:cubicBezTo>
                    <a:cubicBezTo>
                      <a:pt x="19" y="354"/>
                      <a:pt x="18" y="355"/>
                      <a:pt x="16" y="356"/>
                    </a:cubicBezTo>
                    <a:cubicBezTo>
                      <a:pt x="15" y="357"/>
                      <a:pt x="13" y="357"/>
                      <a:pt x="11" y="358"/>
                    </a:cubicBezTo>
                    <a:cubicBezTo>
                      <a:pt x="8" y="359"/>
                      <a:pt x="8" y="360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2"/>
                      <a:pt x="7" y="362"/>
                      <a:pt x="8" y="362"/>
                    </a:cubicBezTo>
                    <a:cubicBezTo>
                      <a:pt x="8" y="362"/>
                      <a:pt x="8" y="362"/>
                      <a:pt x="8" y="363"/>
                    </a:cubicBezTo>
                    <a:cubicBezTo>
                      <a:pt x="8" y="363"/>
                      <a:pt x="8" y="363"/>
                      <a:pt x="8" y="363"/>
                    </a:cubicBezTo>
                    <a:cubicBezTo>
                      <a:pt x="8" y="363"/>
                      <a:pt x="8" y="364"/>
                      <a:pt x="8" y="364"/>
                    </a:cubicBezTo>
                    <a:cubicBezTo>
                      <a:pt x="8" y="364"/>
                      <a:pt x="8" y="364"/>
                      <a:pt x="8" y="364"/>
                    </a:cubicBezTo>
                    <a:cubicBezTo>
                      <a:pt x="7" y="364"/>
                      <a:pt x="7" y="364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6" y="366"/>
                      <a:pt x="6" y="366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5" y="368"/>
                      <a:pt x="5" y="368"/>
                      <a:pt x="4" y="369"/>
                    </a:cubicBezTo>
                    <a:cubicBezTo>
                      <a:pt x="3" y="371"/>
                      <a:pt x="2" y="372"/>
                      <a:pt x="2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1" y="375"/>
                      <a:pt x="1" y="376"/>
                      <a:pt x="1" y="377"/>
                    </a:cubicBezTo>
                    <a:cubicBezTo>
                      <a:pt x="1" y="378"/>
                      <a:pt x="1" y="379"/>
                      <a:pt x="1" y="380"/>
                    </a:cubicBezTo>
                    <a:cubicBezTo>
                      <a:pt x="2" y="382"/>
                      <a:pt x="2" y="383"/>
                      <a:pt x="3" y="385"/>
                    </a:cubicBezTo>
                    <a:cubicBezTo>
                      <a:pt x="4" y="385"/>
                      <a:pt x="4" y="385"/>
                      <a:pt x="4" y="385"/>
                    </a:cubicBezTo>
                    <a:cubicBezTo>
                      <a:pt x="4" y="386"/>
                      <a:pt x="5" y="387"/>
                      <a:pt x="4" y="388"/>
                    </a:cubicBezTo>
                    <a:cubicBezTo>
                      <a:pt x="4" y="390"/>
                      <a:pt x="2" y="391"/>
                      <a:pt x="1" y="391"/>
                    </a:cubicBezTo>
                    <a:cubicBezTo>
                      <a:pt x="1" y="391"/>
                      <a:pt x="0" y="392"/>
                      <a:pt x="0" y="392"/>
                    </a:cubicBezTo>
                    <a:cubicBezTo>
                      <a:pt x="0" y="392"/>
                      <a:pt x="0" y="392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1" y="393"/>
                      <a:pt x="1" y="394"/>
                      <a:pt x="2" y="395"/>
                    </a:cubicBezTo>
                    <a:cubicBezTo>
                      <a:pt x="4" y="396"/>
                      <a:pt x="4" y="398"/>
                      <a:pt x="4" y="400"/>
                    </a:cubicBezTo>
                    <a:cubicBezTo>
                      <a:pt x="4" y="401"/>
                      <a:pt x="4" y="402"/>
                      <a:pt x="4" y="402"/>
                    </a:cubicBezTo>
                    <a:cubicBezTo>
                      <a:pt x="4" y="403"/>
                      <a:pt x="4" y="403"/>
                      <a:pt x="3" y="403"/>
                    </a:cubicBezTo>
                    <a:cubicBezTo>
                      <a:pt x="3" y="404"/>
                      <a:pt x="4" y="405"/>
                      <a:pt x="7" y="407"/>
                    </a:cubicBezTo>
                    <a:cubicBezTo>
                      <a:pt x="8" y="409"/>
                      <a:pt x="8" y="411"/>
                      <a:pt x="9" y="413"/>
                    </a:cubicBezTo>
                    <a:cubicBezTo>
                      <a:pt x="9" y="414"/>
                      <a:pt x="9" y="414"/>
                      <a:pt x="9" y="415"/>
                    </a:cubicBezTo>
                    <a:cubicBezTo>
                      <a:pt x="9" y="415"/>
                      <a:pt x="9" y="415"/>
                      <a:pt x="9" y="415"/>
                    </a:cubicBezTo>
                    <a:cubicBezTo>
                      <a:pt x="10" y="416"/>
                      <a:pt x="11" y="416"/>
                      <a:pt x="12" y="417"/>
                    </a:cubicBezTo>
                    <a:cubicBezTo>
                      <a:pt x="12" y="417"/>
                      <a:pt x="13" y="417"/>
                      <a:pt x="14" y="416"/>
                    </a:cubicBezTo>
                    <a:cubicBezTo>
                      <a:pt x="17" y="416"/>
                      <a:pt x="20" y="417"/>
                      <a:pt x="22" y="420"/>
                    </a:cubicBezTo>
                    <a:cubicBezTo>
                      <a:pt x="22" y="421"/>
                      <a:pt x="22" y="421"/>
                      <a:pt x="22" y="421"/>
                    </a:cubicBezTo>
                    <a:cubicBezTo>
                      <a:pt x="23" y="421"/>
                      <a:pt x="24" y="420"/>
                      <a:pt x="25" y="419"/>
                    </a:cubicBezTo>
                    <a:cubicBezTo>
                      <a:pt x="26" y="419"/>
                      <a:pt x="26" y="419"/>
                      <a:pt x="27" y="419"/>
                    </a:cubicBezTo>
                    <a:cubicBezTo>
                      <a:pt x="30" y="419"/>
                      <a:pt x="34" y="421"/>
                      <a:pt x="37" y="422"/>
                    </a:cubicBezTo>
                    <a:cubicBezTo>
                      <a:pt x="37" y="422"/>
                      <a:pt x="37" y="422"/>
                      <a:pt x="37" y="422"/>
                    </a:cubicBezTo>
                    <a:cubicBezTo>
                      <a:pt x="39" y="423"/>
                      <a:pt x="39" y="426"/>
                      <a:pt x="39" y="429"/>
                    </a:cubicBezTo>
                    <a:cubicBezTo>
                      <a:pt x="39" y="430"/>
                      <a:pt x="39" y="431"/>
                      <a:pt x="39" y="432"/>
                    </a:cubicBezTo>
                    <a:cubicBezTo>
                      <a:pt x="39" y="433"/>
                      <a:pt x="39" y="434"/>
                      <a:pt x="39" y="435"/>
                    </a:cubicBezTo>
                    <a:cubicBezTo>
                      <a:pt x="39" y="437"/>
                      <a:pt x="39" y="438"/>
                      <a:pt x="40" y="438"/>
                    </a:cubicBezTo>
                    <a:cubicBezTo>
                      <a:pt x="42" y="439"/>
                      <a:pt x="42" y="441"/>
                      <a:pt x="43" y="443"/>
                    </a:cubicBezTo>
                    <a:cubicBezTo>
                      <a:pt x="43" y="444"/>
                      <a:pt x="44" y="445"/>
                      <a:pt x="45" y="445"/>
                    </a:cubicBezTo>
                    <a:cubicBezTo>
                      <a:pt x="47" y="446"/>
                      <a:pt x="48" y="448"/>
                      <a:pt x="50" y="450"/>
                    </a:cubicBezTo>
                    <a:cubicBezTo>
                      <a:pt x="50" y="450"/>
                      <a:pt x="50" y="450"/>
                      <a:pt x="50" y="450"/>
                    </a:cubicBezTo>
                    <a:cubicBezTo>
                      <a:pt x="50" y="451"/>
                      <a:pt x="51" y="451"/>
                      <a:pt x="51" y="451"/>
                    </a:cubicBezTo>
                    <a:cubicBezTo>
                      <a:pt x="53" y="452"/>
                      <a:pt x="55" y="453"/>
                      <a:pt x="57" y="455"/>
                    </a:cubicBezTo>
                    <a:cubicBezTo>
                      <a:pt x="58" y="456"/>
                      <a:pt x="58" y="457"/>
                      <a:pt x="59" y="458"/>
                    </a:cubicBezTo>
                    <a:cubicBezTo>
                      <a:pt x="60" y="463"/>
                      <a:pt x="54" y="465"/>
                      <a:pt x="52" y="466"/>
                    </a:cubicBezTo>
                    <a:cubicBezTo>
                      <a:pt x="51" y="466"/>
                      <a:pt x="51" y="466"/>
                      <a:pt x="50" y="466"/>
                    </a:cubicBezTo>
                    <a:cubicBezTo>
                      <a:pt x="50" y="466"/>
                      <a:pt x="50" y="466"/>
                      <a:pt x="50" y="466"/>
                    </a:cubicBezTo>
                    <a:cubicBezTo>
                      <a:pt x="50" y="466"/>
                      <a:pt x="50" y="466"/>
                      <a:pt x="49" y="466"/>
                    </a:cubicBezTo>
                    <a:cubicBezTo>
                      <a:pt x="49" y="466"/>
                      <a:pt x="49" y="466"/>
                      <a:pt x="49" y="466"/>
                    </a:cubicBezTo>
                    <a:cubicBezTo>
                      <a:pt x="48" y="466"/>
                      <a:pt x="48" y="466"/>
                      <a:pt x="48" y="466"/>
                    </a:cubicBezTo>
                    <a:cubicBezTo>
                      <a:pt x="47" y="466"/>
                      <a:pt x="47" y="465"/>
                      <a:pt x="46" y="465"/>
                    </a:cubicBezTo>
                    <a:cubicBezTo>
                      <a:pt x="46" y="465"/>
                      <a:pt x="45" y="465"/>
                      <a:pt x="44" y="465"/>
                    </a:cubicBezTo>
                    <a:cubicBezTo>
                      <a:pt x="44" y="465"/>
                      <a:pt x="45" y="467"/>
                      <a:pt x="45" y="468"/>
                    </a:cubicBezTo>
                    <a:cubicBezTo>
                      <a:pt x="46" y="470"/>
                      <a:pt x="46" y="471"/>
                      <a:pt x="47" y="473"/>
                    </a:cubicBezTo>
                    <a:cubicBezTo>
                      <a:pt x="47" y="475"/>
                      <a:pt x="48" y="476"/>
                      <a:pt x="48" y="477"/>
                    </a:cubicBezTo>
                    <a:cubicBezTo>
                      <a:pt x="48" y="477"/>
                      <a:pt x="48" y="477"/>
                      <a:pt x="49" y="477"/>
                    </a:cubicBezTo>
                    <a:cubicBezTo>
                      <a:pt x="49" y="477"/>
                      <a:pt x="49" y="477"/>
                      <a:pt x="49" y="477"/>
                    </a:cubicBezTo>
                    <a:cubicBezTo>
                      <a:pt x="50" y="477"/>
                      <a:pt x="51" y="477"/>
                      <a:pt x="52" y="476"/>
                    </a:cubicBezTo>
                    <a:cubicBezTo>
                      <a:pt x="52" y="476"/>
                      <a:pt x="53" y="475"/>
                      <a:pt x="54" y="475"/>
                    </a:cubicBezTo>
                    <a:cubicBezTo>
                      <a:pt x="55" y="474"/>
                      <a:pt x="57" y="474"/>
                      <a:pt x="59" y="474"/>
                    </a:cubicBezTo>
                    <a:cubicBezTo>
                      <a:pt x="60" y="475"/>
                      <a:pt x="61" y="475"/>
                      <a:pt x="61" y="475"/>
                    </a:cubicBezTo>
                    <a:cubicBezTo>
                      <a:pt x="63" y="474"/>
                      <a:pt x="65" y="474"/>
                      <a:pt x="66" y="474"/>
                    </a:cubicBezTo>
                    <a:cubicBezTo>
                      <a:pt x="69" y="474"/>
                      <a:pt x="72" y="474"/>
                      <a:pt x="73" y="476"/>
                    </a:cubicBezTo>
                    <a:cubicBezTo>
                      <a:pt x="74" y="478"/>
                      <a:pt x="75" y="482"/>
                      <a:pt x="75" y="484"/>
                    </a:cubicBezTo>
                    <a:cubicBezTo>
                      <a:pt x="75" y="485"/>
                      <a:pt x="75" y="486"/>
                      <a:pt x="75" y="487"/>
                    </a:cubicBezTo>
                    <a:cubicBezTo>
                      <a:pt x="75" y="487"/>
                      <a:pt x="75" y="488"/>
                      <a:pt x="76" y="489"/>
                    </a:cubicBezTo>
                    <a:cubicBezTo>
                      <a:pt x="76" y="490"/>
                      <a:pt x="77" y="490"/>
                      <a:pt x="77" y="491"/>
                    </a:cubicBezTo>
                    <a:cubicBezTo>
                      <a:pt x="77" y="492"/>
                      <a:pt x="80" y="492"/>
                      <a:pt x="81" y="492"/>
                    </a:cubicBezTo>
                    <a:cubicBezTo>
                      <a:pt x="82" y="492"/>
                      <a:pt x="83" y="492"/>
                      <a:pt x="84" y="492"/>
                    </a:cubicBezTo>
                    <a:cubicBezTo>
                      <a:pt x="87" y="493"/>
                      <a:pt x="92" y="500"/>
                      <a:pt x="91" y="503"/>
                    </a:cubicBezTo>
                    <a:cubicBezTo>
                      <a:pt x="91" y="503"/>
                      <a:pt x="91" y="503"/>
                      <a:pt x="91" y="503"/>
                    </a:cubicBezTo>
                    <a:cubicBezTo>
                      <a:pt x="92" y="503"/>
                      <a:pt x="92" y="503"/>
                      <a:pt x="92" y="503"/>
                    </a:cubicBezTo>
                    <a:cubicBezTo>
                      <a:pt x="94" y="502"/>
                      <a:pt x="96" y="504"/>
                      <a:pt x="98" y="505"/>
                    </a:cubicBezTo>
                    <a:cubicBezTo>
                      <a:pt x="99" y="505"/>
                      <a:pt x="99" y="506"/>
                      <a:pt x="99" y="506"/>
                    </a:cubicBezTo>
                    <a:cubicBezTo>
                      <a:pt x="100" y="506"/>
                      <a:pt x="100" y="506"/>
                      <a:pt x="101" y="506"/>
                    </a:cubicBezTo>
                    <a:cubicBezTo>
                      <a:pt x="101" y="506"/>
                      <a:pt x="102" y="506"/>
                      <a:pt x="103" y="505"/>
                    </a:cubicBezTo>
                    <a:cubicBezTo>
                      <a:pt x="104" y="505"/>
                      <a:pt x="106" y="504"/>
                      <a:pt x="108" y="504"/>
                    </a:cubicBezTo>
                    <a:cubicBezTo>
                      <a:pt x="111" y="504"/>
                      <a:pt x="112" y="505"/>
                      <a:pt x="112" y="506"/>
                    </a:cubicBezTo>
                    <a:cubicBezTo>
                      <a:pt x="112" y="506"/>
                      <a:pt x="114" y="507"/>
                      <a:pt x="114" y="508"/>
                    </a:cubicBezTo>
                    <a:cubicBezTo>
                      <a:pt x="116" y="509"/>
                      <a:pt x="116" y="510"/>
                      <a:pt x="117" y="511"/>
                    </a:cubicBezTo>
                    <a:cubicBezTo>
                      <a:pt x="117" y="511"/>
                      <a:pt x="118" y="511"/>
                      <a:pt x="118" y="511"/>
                    </a:cubicBezTo>
                    <a:cubicBezTo>
                      <a:pt x="121" y="511"/>
                      <a:pt x="124" y="511"/>
                      <a:pt x="126" y="512"/>
                    </a:cubicBezTo>
                    <a:cubicBezTo>
                      <a:pt x="127" y="513"/>
                      <a:pt x="128" y="513"/>
                      <a:pt x="129" y="513"/>
                    </a:cubicBezTo>
                    <a:cubicBezTo>
                      <a:pt x="131" y="514"/>
                      <a:pt x="133" y="514"/>
                      <a:pt x="135" y="515"/>
                    </a:cubicBezTo>
                    <a:cubicBezTo>
                      <a:pt x="136" y="515"/>
                      <a:pt x="137" y="516"/>
                      <a:pt x="138" y="516"/>
                    </a:cubicBezTo>
                    <a:cubicBezTo>
                      <a:pt x="140" y="517"/>
                      <a:pt x="142" y="518"/>
                      <a:pt x="143" y="520"/>
                    </a:cubicBezTo>
                    <a:cubicBezTo>
                      <a:pt x="143" y="523"/>
                      <a:pt x="141" y="524"/>
                      <a:pt x="140" y="525"/>
                    </a:cubicBezTo>
                    <a:cubicBezTo>
                      <a:pt x="141" y="526"/>
                      <a:pt x="142" y="527"/>
                      <a:pt x="142" y="529"/>
                    </a:cubicBezTo>
                    <a:cubicBezTo>
                      <a:pt x="142" y="531"/>
                      <a:pt x="140" y="532"/>
                      <a:pt x="139" y="532"/>
                    </a:cubicBezTo>
                    <a:cubicBezTo>
                      <a:pt x="139" y="532"/>
                      <a:pt x="139" y="532"/>
                      <a:pt x="139" y="532"/>
                    </a:cubicBezTo>
                    <a:cubicBezTo>
                      <a:pt x="139" y="532"/>
                      <a:pt x="139" y="533"/>
                      <a:pt x="139" y="533"/>
                    </a:cubicBezTo>
                    <a:cubicBezTo>
                      <a:pt x="140" y="533"/>
                      <a:pt x="140" y="534"/>
                      <a:pt x="141" y="535"/>
                    </a:cubicBezTo>
                    <a:cubicBezTo>
                      <a:pt x="141" y="536"/>
                      <a:pt x="140" y="538"/>
                      <a:pt x="139" y="540"/>
                    </a:cubicBezTo>
                    <a:cubicBezTo>
                      <a:pt x="139" y="541"/>
                      <a:pt x="139" y="542"/>
                      <a:pt x="139" y="543"/>
                    </a:cubicBezTo>
                    <a:cubicBezTo>
                      <a:pt x="139" y="543"/>
                      <a:pt x="138" y="545"/>
                      <a:pt x="135" y="545"/>
                    </a:cubicBezTo>
                    <a:cubicBezTo>
                      <a:pt x="134" y="545"/>
                      <a:pt x="132" y="545"/>
                      <a:pt x="130" y="544"/>
                    </a:cubicBezTo>
                    <a:cubicBezTo>
                      <a:pt x="129" y="544"/>
                      <a:pt x="128" y="544"/>
                      <a:pt x="127" y="544"/>
                    </a:cubicBezTo>
                    <a:cubicBezTo>
                      <a:pt x="127" y="544"/>
                      <a:pt x="125" y="546"/>
                      <a:pt x="124" y="547"/>
                    </a:cubicBezTo>
                    <a:cubicBezTo>
                      <a:pt x="122" y="548"/>
                      <a:pt x="121" y="549"/>
                      <a:pt x="120" y="550"/>
                    </a:cubicBezTo>
                    <a:cubicBezTo>
                      <a:pt x="120" y="550"/>
                      <a:pt x="120" y="551"/>
                      <a:pt x="120" y="551"/>
                    </a:cubicBezTo>
                    <a:cubicBezTo>
                      <a:pt x="123" y="551"/>
                      <a:pt x="125" y="551"/>
                      <a:pt x="127" y="551"/>
                    </a:cubicBezTo>
                    <a:cubicBezTo>
                      <a:pt x="129" y="551"/>
                      <a:pt x="131" y="551"/>
                      <a:pt x="132" y="552"/>
                    </a:cubicBezTo>
                    <a:cubicBezTo>
                      <a:pt x="132" y="553"/>
                      <a:pt x="132" y="554"/>
                      <a:pt x="132" y="555"/>
                    </a:cubicBezTo>
                    <a:cubicBezTo>
                      <a:pt x="131" y="557"/>
                      <a:pt x="122" y="561"/>
                      <a:pt x="118" y="563"/>
                    </a:cubicBezTo>
                    <a:cubicBezTo>
                      <a:pt x="119" y="563"/>
                      <a:pt x="119" y="563"/>
                      <a:pt x="119" y="563"/>
                    </a:cubicBezTo>
                    <a:cubicBezTo>
                      <a:pt x="121" y="564"/>
                      <a:pt x="122" y="566"/>
                      <a:pt x="122" y="568"/>
                    </a:cubicBezTo>
                    <a:cubicBezTo>
                      <a:pt x="122" y="570"/>
                      <a:pt x="120" y="571"/>
                      <a:pt x="118" y="572"/>
                    </a:cubicBezTo>
                    <a:cubicBezTo>
                      <a:pt x="116" y="573"/>
                      <a:pt x="115" y="573"/>
                      <a:pt x="116" y="574"/>
                    </a:cubicBezTo>
                    <a:cubicBezTo>
                      <a:pt x="116" y="576"/>
                      <a:pt x="116" y="578"/>
                      <a:pt x="114" y="579"/>
                    </a:cubicBezTo>
                    <a:cubicBezTo>
                      <a:pt x="113" y="581"/>
                      <a:pt x="110" y="581"/>
                      <a:pt x="107" y="581"/>
                    </a:cubicBezTo>
                    <a:cubicBezTo>
                      <a:pt x="107" y="581"/>
                      <a:pt x="107" y="581"/>
                      <a:pt x="107" y="581"/>
                    </a:cubicBezTo>
                    <a:cubicBezTo>
                      <a:pt x="107" y="582"/>
                      <a:pt x="107" y="582"/>
                      <a:pt x="108" y="582"/>
                    </a:cubicBezTo>
                    <a:cubicBezTo>
                      <a:pt x="109" y="584"/>
                      <a:pt x="110" y="586"/>
                      <a:pt x="114" y="587"/>
                    </a:cubicBezTo>
                    <a:cubicBezTo>
                      <a:pt x="120" y="589"/>
                      <a:pt x="128" y="594"/>
                      <a:pt x="136" y="603"/>
                    </a:cubicBezTo>
                    <a:cubicBezTo>
                      <a:pt x="136" y="603"/>
                      <a:pt x="137" y="604"/>
                      <a:pt x="137" y="604"/>
                    </a:cubicBezTo>
                    <a:cubicBezTo>
                      <a:pt x="137" y="604"/>
                      <a:pt x="138" y="604"/>
                      <a:pt x="138" y="604"/>
                    </a:cubicBezTo>
                    <a:cubicBezTo>
                      <a:pt x="138" y="604"/>
                      <a:pt x="138" y="604"/>
                      <a:pt x="138" y="603"/>
                    </a:cubicBezTo>
                    <a:cubicBezTo>
                      <a:pt x="139" y="603"/>
                      <a:pt x="139" y="603"/>
                      <a:pt x="139" y="603"/>
                    </a:cubicBezTo>
                    <a:cubicBezTo>
                      <a:pt x="139" y="603"/>
                      <a:pt x="139" y="603"/>
                      <a:pt x="140" y="603"/>
                    </a:cubicBezTo>
                    <a:cubicBezTo>
                      <a:pt x="140" y="603"/>
                      <a:pt x="140" y="603"/>
                      <a:pt x="140" y="603"/>
                    </a:cubicBezTo>
                    <a:cubicBezTo>
                      <a:pt x="140" y="603"/>
                      <a:pt x="140" y="603"/>
                      <a:pt x="141" y="603"/>
                    </a:cubicBezTo>
                    <a:cubicBezTo>
                      <a:pt x="141" y="602"/>
                      <a:pt x="141" y="602"/>
                      <a:pt x="141" y="602"/>
                    </a:cubicBezTo>
                    <a:cubicBezTo>
                      <a:pt x="145" y="602"/>
                      <a:pt x="152" y="604"/>
                      <a:pt x="156" y="607"/>
                    </a:cubicBezTo>
                    <a:cubicBezTo>
                      <a:pt x="156" y="607"/>
                      <a:pt x="157" y="607"/>
                      <a:pt x="161" y="607"/>
                    </a:cubicBezTo>
                    <a:cubicBezTo>
                      <a:pt x="162" y="607"/>
                      <a:pt x="164" y="607"/>
                      <a:pt x="165" y="607"/>
                    </a:cubicBezTo>
                    <a:cubicBezTo>
                      <a:pt x="169" y="607"/>
                      <a:pt x="173" y="607"/>
                      <a:pt x="174" y="609"/>
                    </a:cubicBezTo>
                    <a:cubicBezTo>
                      <a:pt x="175" y="610"/>
                      <a:pt x="178" y="612"/>
                      <a:pt x="179" y="612"/>
                    </a:cubicBezTo>
                    <a:cubicBezTo>
                      <a:pt x="181" y="612"/>
                      <a:pt x="183" y="614"/>
                      <a:pt x="184" y="615"/>
                    </a:cubicBezTo>
                    <a:cubicBezTo>
                      <a:pt x="184" y="615"/>
                      <a:pt x="185" y="616"/>
                      <a:pt x="186" y="616"/>
                    </a:cubicBezTo>
                    <a:cubicBezTo>
                      <a:pt x="187" y="615"/>
                      <a:pt x="190" y="614"/>
                      <a:pt x="198" y="614"/>
                    </a:cubicBezTo>
                    <a:cubicBezTo>
                      <a:pt x="200" y="614"/>
                      <a:pt x="200" y="615"/>
                      <a:pt x="201" y="616"/>
                    </a:cubicBezTo>
                    <a:cubicBezTo>
                      <a:pt x="202" y="616"/>
                      <a:pt x="202" y="616"/>
                      <a:pt x="202" y="616"/>
                    </a:cubicBezTo>
                    <a:cubicBezTo>
                      <a:pt x="205" y="616"/>
                      <a:pt x="205" y="619"/>
                      <a:pt x="206" y="621"/>
                    </a:cubicBezTo>
                    <a:cubicBezTo>
                      <a:pt x="206" y="622"/>
                      <a:pt x="206" y="622"/>
                      <a:pt x="206" y="623"/>
                    </a:cubicBezTo>
                    <a:cubicBezTo>
                      <a:pt x="207" y="623"/>
                      <a:pt x="209" y="624"/>
                      <a:pt x="211" y="625"/>
                    </a:cubicBezTo>
                    <a:cubicBezTo>
                      <a:pt x="212" y="626"/>
                      <a:pt x="212" y="626"/>
                      <a:pt x="213" y="627"/>
                    </a:cubicBezTo>
                    <a:cubicBezTo>
                      <a:pt x="213" y="627"/>
                      <a:pt x="213" y="627"/>
                      <a:pt x="213" y="627"/>
                    </a:cubicBezTo>
                    <a:cubicBezTo>
                      <a:pt x="215" y="627"/>
                      <a:pt x="215" y="628"/>
                      <a:pt x="216" y="628"/>
                    </a:cubicBezTo>
                    <a:cubicBezTo>
                      <a:pt x="216" y="628"/>
                      <a:pt x="216" y="628"/>
                      <a:pt x="216" y="628"/>
                    </a:cubicBezTo>
                    <a:cubicBezTo>
                      <a:pt x="219" y="628"/>
                      <a:pt x="221" y="631"/>
                      <a:pt x="223" y="632"/>
                    </a:cubicBezTo>
                    <a:cubicBezTo>
                      <a:pt x="223" y="633"/>
                      <a:pt x="224" y="634"/>
                      <a:pt x="224" y="634"/>
                    </a:cubicBezTo>
                    <a:cubicBezTo>
                      <a:pt x="225" y="634"/>
                      <a:pt x="225" y="634"/>
                      <a:pt x="225" y="634"/>
                    </a:cubicBezTo>
                    <a:cubicBezTo>
                      <a:pt x="225" y="634"/>
                      <a:pt x="225" y="634"/>
                      <a:pt x="226" y="634"/>
                    </a:cubicBezTo>
                    <a:cubicBezTo>
                      <a:pt x="226" y="634"/>
                      <a:pt x="226" y="634"/>
                      <a:pt x="226" y="634"/>
                    </a:cubicBezTo>
                    <a:cubicBezTo>
                      <a:pt x="226" y="634"/>
                      <a:pt x="227" y="634"/>
                      <a:pt x="227" y="635"/>
                    </a:cubicBezTo>
                    <a:cubicBezTo>
                      <a:pt x="227" y="635"/>
                      <a:pt x="228" y="635"/>
                      <a:pt x="228" y="635"/>
                    </a:cubicBezTo>
                    <a:cubicBezTo>
                      <a:pt x="229" y="633"/>
                      <a:pt x="230" y="633"/>
                      <a:pt x="232" y="632"/>
                    </a:cubicBezTo>
                    <a:cubicBezTo>
                      <a:pt x="232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26" y="621"/>
                      <a:pt x="222" y="614"/>
                      <a:pt x="222" y="611"/>
                    </a:cubicBezTo>
                    <a:cubicBezTo>
                      <a:pt x="222" y="610"/>
                      <a:pt x="222" y="609"/>
                      <a:pt x="222" y="608"/>
                    </a:cubicBezTo>
                    <a:cubicBezTo>
                      <a:pt x="223" y="604"/>
                      <a:pt x="223" y="601"/>
                      <a:pt x="218" y="597"/>
                    </a:cubicBezTo>
                    <a:cubicBezTo>
                      <a:pt x="216" y="595"/>
                      <a:pt x="215" y="593"/>
                      <a:pt x="215" y="591"/>
                    </a:cubicBezTo>
                    <a:cubicBezTo>
                      <a:pt x="214" y="588"/>
                      <a:pt x="217" y="585"/>
                      <a:pt x="220" y="582"/>
                    </a:cubicBezTo>
                    <a:cubicBezTo>
                      <a:pt x="221" y="581"/>
                      <a:pt x="222" y="579"/>
                      <a:pt x="224" y="578"/>
                    </a:cubicBezTo>
                    <a:cubicBezTo>
                      <a:pt x="227" y="574"/>
                      <a:pt x="232" y="572"/>
                      <a:pt x="237" y="569"/>
                    </a:cubicBezTo>
                    <a:cubicBezTo>
                      <a:pt x="238" y="569"/>
                      <a:pt x="240" y="568"/>
                      <a:pt x="241" y="567"/>
                    </a:cubicBezTo>
                    <a:cubicBezTo>
                      <a:pt x="241" y="567"/>
                      <a:pt x="241" y="567"/>
                      <a:pt x="241" y="567"/>
                    </a:cubicBezTo>
                    <a:cubicBezTo>
                      <a:pt x="237" y="565"/>
                      <a:pt x="235" y="563"/>
                      <a:pt x="235" y="561"/>
                    </a:cubicBezTo>
                    <a:cubicBezTo>
                      <a:pt x="235" y="560"/>
                      <a:pt x="236" y="559"/>
                      <a:pt x="238" y="558"/>
                    </a:cubicBezTo>
                    <a:cubicBezTo>
                      <a:pt x="239" y="558"/>
                      <a:pt x="239" y="558"/>
                      <a:pt x="239" y="558"/>
                    </a:cubicBezTo>
                    <a:cubicBezTo>
                      <a:pt x="238" y="557"/>
                      <a:pt x="237" y="555"/>
                      <a:pt x="236" y="554"/>
                    </a:cubicBezTo>
                    <a:cubicBezTo>
                      <a:pt x="234" y="553"/>
                      <a:pt x="233" y="551"/>
                      <a:pt x="232" y="550"/>
                    </a:cubicBezTo>
                    <a:cubicBezTo>
                      <a:pt x="232" y="549"/>
                      <a:pt x="231" y="547"/>
                      <a:pt x="230" y="547"/>
                    </a:cubicBezTo>
                    <a:cubicBezTo>
                      <a:pt x="230" y="547"/>
                      <a:pt x="230" y="547"/>
                      <a:pt x="229" y="547"/>
                    </a:cubicBezTo>
                    <a:cubicBezTo>
                      <a:pt x="229" y="547"/>
                      <a:pt x="229" y="547"/>
                      <a:pt x="229" y="547"/>
                    </a:cubicBezTo>
                    <a:cubicBezTo>
                      <a:pt x="228" y="547"/>
                      <a:pt x="227" y="547"/>
                      <a:pt x="226" y="547"/>
                    </a:cubicBezTo>
                    <a:cubicBezTo>
                      <a:pt x="226" y="547"/>
                      <a:pt x="225" y="547"/>
                      <a:pt x="224" y="547"/>
                    </a:cubicBezTo>
                    <a:cubicBezTo>
                      <a:pt x="224" y="547"/>
                      <a:pt x="223" y="547"/>
                      <a:pt x="223" y="547"/>
                    </a:cubicBezTo>
                    <a:cubicBezTo>
                      <a:pt x="222" y="548"/>
                      <a:pt x="221" y="548"/>
                      <a:pt x="220" y="547"/>
                    </a:cubicBezTo>
                    <a:cubicBezTo>
                      <a:pt x="220" y="547"/>
                      <a:pt x="219" y="547"/>
                      <a:pt x="219" y="546"/>
                    </a:cubicBezTo>
                    <a:cubicBezTo>
                      <a:pt x="218" y="546"/>
                      <a:pt x="218" y="545"/>
                      <a:pt x="218" y="543"/>
                    </a:cubicBezTo>
                    <a:cubicBezTo>
                      <a:pt x="218" y="542"/>
                      <a:pt x="218" y="541"/>
                      <a:pt x="218" y="539"/>
                    </a:cubicBezTo>
                    <a:cubicBezTo>
                      <a:pt x="218" y="539"/>
                      <a:pt x="217" y="538"/>
                      <a:pt x="217" y="538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14" y="538"/>
                      <a:pt x="213" y="537"/>
                      <a:pt x="212" y="536"/>
                    </a:cubicBezTo>
                    <a:cubicBezTo>
                      <a:pt x="212" y="535"/>
                      <a:pt x="211" y="534"/>
                      <a:pt x="212" y="532"/>
                    </a:cubicBezTo>
                    <a:cubicBezTo>
                      <a:pt x="212" y="531"/>
                      <a:pt x="214" y="527"/>
                      <a:pt x="216" y="526"/>
                    </a:cubicBezTo>
                    <a:cubicBezTo>
                      <a:pt x="217" y="526"/>
                      <a:pt x="217" y="525"/>
                      <a:pt x="218" y="525"/>
                    </a:cubicBezTo>
                    <a:cubicBezTo>
                      <a:pt x="218" y="525"/>
                      <a:pt x="218" y="525"/>
                      <a:pt x="218" y="525"/>
                    </a:cubicBezTo>
                    <a:cubicBezTo>
                      <a:pt x="217" y="524"/>
                      <a:pt x="216" y="524"/>
                      <a:pt x="215" y="523"/>
                    </a:cubicBezTo>
                    <a:cubicBezTo>
                      <a:pt x="215" y="522"/>
                      <a:pt x="214" y="520"/>
                      <a:pt x="215" y="518"/>
                    </a:cubicBezTo>
                    <a:cubicBezTo>
                      <a:pt x="216" y="516"/>
                      <a:pt x="218" y="515"/>
                      <a:pt x="219" y="514"/>
                    </a:cubicBezTo>
                    <a:cubicBezTo>
                      <a:pt x="221" y="513"/>
                      <a:pt x="221" y="513"/>
                      <a:pt x="221" y="512"/>
                    </a:cubicBezTo>
                    <a:cubicBezTo>
                      <a:pt x="221" y="508"/>
                      <a:pt x="224" y="505"/>
                      <a:pt x="227" y="505"/>
                    </a:cubicBezTo>
                    <a:cubicBezTo>
                      <a:pt x="228" y="505"/>
                      <a:pt x="229" y="505"/>
                      <a:pt x="231" y="506"/>
                    </a:cubicBezTo>
                    <a:cubicBezTo>
                      <a:pt x="232" y="507"/>
                      <a:pt x="233" y="509"/>
                      <a:pt x="234" y="511"/>
                    </a:cubicBezTo>
                    <a:cubicBezTo>
                      <a:pt x="235" y="512"/>
                      <a:pt x="236" y="514"/>
                      <a:pt x="237" y="514"/>
                    </a:cubicBezTo>
                    <a:cubicBezTo>
                      <a:pt x="237" y="514"/>
                      <a:pt x="238" y="514"/>
                      <a:pt x="238" y="514"/>
                    </a:cubicBezTo>
                    <a:cubicBezTo>
                      <a:pt x="238" y="513"/>
                      <a:pt x="239" y="513"/>
                      <a:pt x="239" y="513"/>
                    </a:cubicBezTo>
                    <a:cubicBezTo>
                      <a:pt x="239" y="512"/>
                      <a:pt x="238" y="511"/>
                      <a:pt x="238" y="510"/>
                    </a:cubicBezTo>
                    <a:cubicBezTo>
                      <a:pt x="238" y="510"/>
                      <a:pt x="238" y="509"/>
                      <a:pt x="237" y="509"/>
                    </a:cubicBezTo>
                    <a:cubicBezTo>
                      <a:pt x="237" y="507"/>
                      <a:pt x="236" y="505"/>
                      <a:pt x="238" y="503"/>
                    </a:cubicBezTo>
                    <a:cubicBezTo>
                      <a:pt x="238" y="502"/>
                      <a:pt x="240" y="501"/>
                      <a:pt x="242" y="500"/>
                    </a:cubicBezTo>
                    <a:cubicBezTo>
                      <a:pt x="243" y="500"/>
                      <a:pt x="244" y="500"/>
                      <a:pt x="244" y="498"/>
                    </a:cubicBezTo>
                    <a:cubicBezTo>
                      <a:pt x="244" y="497"/>
                      <a:pt x="245" y="495"/>
                      <a:pt x="248" y="495"/>
                    </a:cubicBezTo>
                    <a:cubicBezTo>
                      <a:pt x="251" y="495"/>
                      <a:pt x="255" y="492"/>
                      <a:pt x="257" y="491"/>
                    </a:cubicBezTo>
                    <a:cubicBezTo>
                      <a:pt x="258" y="490"/>
                      <a:pt x="259" y="490"/>
                      <a:pt x="260" y="490"/>
                    </a:cubicBezTo>
                    <a:cubicBezTo>
                      <a:pt x="260" y="489"/>
                      <a:pt x="260" y="489"/>
                      <a:pt x="260" y="489"/>
                    </a:cubicBezTo>
                    <a:cubicBezTo>
                      <a:pt x="264" y="488"/>
                      <a:pt x="267" y="486"/>
                      <a:pt x="270" y="487"/>
                    </a:cubicBezTo>
                    <a:cubicBezTo>
                      <a:pt x="270" y="487"/>
                      <a:pt x="271" y="488"/>
                      <a:pt x="271" y="488"/>
                    </a:cubicBezTo>
                    <a:cubicBezTo>
                      <a:pt x="272" y="488"/>
                      <a:pt x="272" y="489"/>
                      <a:pt x="273" y="489"/>
                    </a:cubicBezTo>
                    <a:cubicBezTo>
                      <a:pt x="273" y="489"/>
                      <a:pt x="273" y="489"/>
                      <a:pt x="273" y="488"/>
                    </a:cubicBezTo>
                    <a:cubicBezTo>
                      <a:pt x="274" y="486"/>
                      <a:pt x="276" y="485"/>
                      <a:pt x="279" y="485"/>
                    </a:cubicBezTo>
                    <a:cubicBezTo>
                      <a:pt x="281" y="485"/>
                      <a:pt x="284" y="486"/>
                      <a:pt x="285" y="488"/>
                    </a:cubicBezTo>
                    <a:cubicBezTo>
                      <a:pt x="285" y="488"/>
                      <a:pt x="288" y="489"/>
                      <a:pt x="289" y="489"/>
                    </a:cubicBezTo>
                    <a:cubicBezTo>
                      <a:pt x="292" y="490"/>
                      <a:pt x="295" y="490"/>
                      <a:pt x="297" y="491"/>
                    </a:cubicBezTo>
                    <a:cubicBezTo>
                      <a:pt x="298" y="492"/>
                      <a:pt x="298" y="492"/>
                      <a:pt x="298" y="492"/>
                    </a:cubicBezTo>
                    <a:cubicBezTo>
                      <a:pt x="303" y="495"/>
                      <a:pt x="306" y="498"/>
                      <a:pt x="307" y="500"/>
                    </a:cubicBezTo>
                    <a:cubicBezTo>
                      <a:pt x="308" y="498"/>
                      <a:pt x="309" y="498"/>
                      <a:pt x="310" y="498"/>
                    </a:cubicBezTo>
                    <a:cubicBezTo>
                      <a:pt x="312" y="498"/>
                      <a:pt x="313" y="499"/>
                      <a:pt x="316" y="501"/>
                    </a:cubicBezTo>
                    <a:cubicBezTo>
                      <a:pt x="317" y="501"/>
                      <a:pt x="319" y="502"/>
                      <a:pt x="320" y="502"/>
                    </a:cubicBezTo>
                    <a:cubicBezTo>
                      <a:pt x="322" y="502"/>
                      <a:pt x="323" y="501"/>
                      <a:pt x="324" y="501"/>
                    </a:cubicBezTo>
                    <a:cubicBezTo>
                      <a:pt x="325" y="498"/>
                      <a:pt x="330" y="495"/>
                      <a:pt x="334" y="495"/>
                    </a:cubicBezTo>
                    <a:cubicBezTo>
                      <a:pt x="336" y="495"/>
                      <a:pt x="337" y="496"/>
                      <a:pt x="338" y="496"/>
                    </a:cubicBezTo>
                    <a:cubicBezTo>
                      <a:pt x="338" y="497"/>
                      <a:pt x="338" y="497"/>
                      <a:pt x="338" y="497"/>
                    </a:cubicBezTo>
                    <a:cubicBezTo>
                      <a:pt x="339" y="497"/>
                      <a:pt x="340" y="498"/>
                      <a:pt x="340" y="498"/>
                    </a:cubicBezTo>
                    <a:cubicBezTo>
                      <a:pt x="340" y="498"/>
                      <a:pt x="340" y="498"/>
                      <a:pt x="341" y="497"/>
                    </a:cubicBezTo>
                    <a:cubicBezTo>
                      <a:pt x="343" y="495"/>
                      <a:pt x="346" y="494"/>
                      <a:pt x="349" y="494"/>
                    </a:cubicBezTo>
                    <a:cubicBezTo>
                      <a:pt x="352" y="494"/>
                      <a:pt x="355" y="496"/>
                      <a:pt x="356" y="498"/>
                    </a:cubicBezTo>
                    <a:cubicBezTo>
                      <a:pt x="356" y="499"/>
                      <a:pt x="357" y="500"/>
                      <a:pt x="361" y="500"/>
                    </a:cubicBezTo>
                    <a:cubicBezTo>
                      <a:pt x="364" y="500"/>
                      <a:pt x="365" y="502"/>
                      <a:pt x="366" y="503"/>
                    </a:cubicBezTo>
                    <a:cubicBezTo>
                      <a:pt x="366" y="503"/>
                      <a:pt x="366" y="503"/>
                      <a:pt x="366" y="504"/>
                    </a:cubicBezTo>
                    <a:cubicBezTo>
                      <a:pt x="366" y="503"/>
                      <a:pt x="367" y="503"/>
                      <a:pt x="367" y="502"/>
                    </a:cubicBezTo>
                    <a:cubicBezTo>
                      <a:pt x="367" y="501"/>
                      <a:pt x="368" y="500"/>
                      <a:pt x="369" y="499"/>
                    </a:cubicBezTo>
                    <a:cubicBezTo>
                      <a:pt x="369" y="499"/>
                      <a:pt x="370" y="498"/>
                      <a:pt x="371" y="498"/>
                    </a:cubicBezTo>
                    <a:cubicBezTo>
                      <a:pt x="371" y="498"/>
                      <a:pt x="371" y="498"/>
                      <a:pt x="371" y="498"/>
                    </a:cubicBezTo>
                    <a:cubicBezTo>
                      <a:pt x="373" y="499"/>
                      <a:pt x="374" y="499"/>
                      <a:pt x="375" y="500"/>
                    </a:cubicBezTo>
                    <a:cubicBezTo>
                      <a:pt x="376" y="501"/>
                      <a:pt x="378" y="502"/>
                      <a:pt x="379" y="502"/>
                    </a:cubicBezTo>
                    <a:cubicBezTo>
                      <a:pt x="383" y="502"/>
                      <a:pt x="384" y="501"/>
                      <a:pt x="384" y="500"/>
                    </a:cubicBezTo>
                    <a:cubicBezTo>
                      <a:pt x="384" y="496"/>
                      <a:pt x="384" y="494"/>
                      <a:pt x="383" y="494"/>
                    </a:cubicBezTo>
                    <a:cubicBezTo>
                      <a:pt x="382" y="494"/>
                      <a:pt x="380" y="493"/>
                      <a:pt x="379" y="493"/>
                    </a:cubicBezTo>
                    <a:cubicBezTo>
                      <a:pt x="378" y="492"/>
                      <a:pt x="377" y="491"/>
                      <a:pt x="375" y="491"/>
                    </a:cubicBezTo>
                    <a:cubicBezTo>
                      <a:pt x="372" y="491"/>
                      <a:pt x="370" y="488"/>
                      <a:pt x="369" y="486"/>
                    </a:cubicBezTo>
                    <a:cubicBezTo>
                      <a:pt x="369" y="484"/>
                      <a:pt x="370" y="482"/>
                      <a:pt x="372" y="482"/>
                    </a:cubicBezTo>
                    <a:cubicBezTo>
                      <a:pt x="375" y="480"/>
                      <a:pt x="377" y="479"/>
                      <a:pt x="378" y="478"/>
                    </a:cubicBezTo>
                    <a:cubicBezTo>
                      <a:pt x="377" y="477"/>
                      <a:pt x="376" y="473"/>
                      <a:pt x="377" y="470"/>
                    </a:cubicBezTo>
                    <a:cubicBezTo>
                      <a:pt x="378" y="469"/>
                      <a:pt x="379" y="468"/>
                      <a:pt x="381" y="467"/>
                    </a:cubicBezTo>
                    <a:cubicBezTo>
                      <a:pt x="382" y="467"/>
                      <a:pt x="384" y="467"/>
                      <a:pt x="385" y="467"/>
                    </a:cubicBezTo>
                    <a:cubicBezTo>
                      <a:pt x="386" y="467"/>
                      <a:pt x="387" y="467"/>
                      <a:pt x="387" y="467"/>
                    </a:cubicBezTo>
                    <a:cubicBezTo>
                      <a:pt x="385" y="466"/>
                      <a:pt x="383" y="465"/>
                      <a:pt x="382" y="463"/>
                    </a:cubicBezTo>
                    <a:cubicBezTo>
                      <a:pt x="380" y="461"/>
                      <a:pt x="379" y="453"/>
                      <a:pt x="382" y="451"/>
                    </a:cubicBezTo>
                    <a:cubicBezTo>
                      <a:pt x="383" y="451"/>
                      <a:pt x="384" y="451"/>
                      <a:pt x="385" y="451"/>
                    </a:cubicBezTo>
                    <a:cubicBezTo>
                      <a:pt x="386" y="451"/>
                      <a:pt x="386" y="451"/>
                      <a:pt x="387" y="451"/>
                    </a:cubicBezTo>
                    <a:cubicBezTo>
                      <a:pt x="389" y="451"/>
                      <a:pt x="391" y="451"/>
                      <a:pt x="392" y="451"/>
                    </a:cubicBezTo>
                    <a:cubicBezTo>
                      <a:pt x="393" y="450"/>
                      <a:pt x="395" y="450"/>
                      <a:pt x="397" y="450"/>
                    </a:cubicBezTo>
                    <a:cubicBezTo>
                      <a:pt x="398" y="450"/>
                      <a:pt x="399" y="450"/>
                      <a:pt x="400" y="450"/>
                    </a:cubicBezTo>
                    <a:cubicBezTo>
                      <a:pt x="402" y="450"/>
                      <a:pt x="403" y="450"/>
                      <a:pt x="404" y="450"/>
                    </a:cubicBezTo>
                    <a:cubicBezTo>
                      <a:pt x="404" y="450"/>
                      <a:pt x="404" y="450"/>
                      <a:pt x="405" y="449"/>
                    </a:cubicBezTo>
                    <a:cubicBezTo>
                      <a:pt x="409" y="446"/>
                      <a:pt x="418" y="445"/>
                      <a:pt x="423" y="445"/>
                    </a:cubicBezTo>
                    <a:cubicBezTo>
                      <a:pt x="425" y="445"/>
                      <a:pt x="427" y="445"/>
                      <a:pt x="429" y="444"/>
                    </a:cubicBezTo>
                    <a:cubicBezTo>
                      <a:pt x="431" y="443"/>
                      <a:pt x="432" y="442"/>
                      <a:pt x="434" y="442"/>
                    </a:cubicBezTo>
                    <a:cubicBezTo>
                      <a:pt x="440" y="441"/>
                      <a:pt x="448" y="440"/>
                      <a:pt x="450" y="439"/>
                    </a:cubicBezTo>
                    <a:cubicBezTo>
                      <a:pt x="451" y="439"/>
                      <a:pt x="452" y="438"/>
                      <a:pt x="455" y="438"/>
                    </a:cubicBezTo>
                    <a:cubicBezTo>
                      <a:pt x="457" y="437"/>
                      <a:pt x="464" y="436"/>
                      <a:pt x="465" y="435"/>
                    </a:cubicBezTo>
                    <a:cubicBezTo>
                      <a:pt x="466" y="431"/>
                      <a:pt x="476" y="430"/>
                      <a:pt x="478" y="430"/>
                    </a:cubicBezTo>
                    <a:cubicBezTo>
                      <a:pt x="480" y="430"/>
                      <a:pt x="481" y="430"/>
                      <a:pt x="482" y="430"/>
                    </a:cubicBezTo>
                    <a:cubicBezTo>
                      <a:pt x="485" y="432"/>
                      <a:pt x="487" y="432"/>
                      <a:pt x="489" y="432"/>
                    </a:cubicBezTo>
                    <a:cubicBezTo>
                      <a:pt x="491" y="431"/>
                      <a:pt x="496" y="432"/>
                      <a:pt x="498" y="434"/>
                    </a:cubicBezTo>
                    <a:cubicBezTo>
                      <a:pt x="499" y="436"/>
                      <a:pt x="499" y="437"/>
                      <a:pt x="499" y="438"/>
                    </a:cubicBezTo>
                    <a:cubicBezTo>
                      <a:pt x="499" y="439"/>
                      <a:pt x="499" y="440"/>
                      <a:pt x="500" y="442"/>
                    </a:cubicBezTo>
                    <a:cubicBezTo>
                      <a:pt x="500" y="443"/>
                      <a:pt x="501" y="445"/>
                      <a:pt x="501" y="446"/>
                    </a:cubicBezTo>
                    <a:cubicBezTo>
                      <a:pt x="501" y="448"/>
                      <a:pt x="500" y="449"/>
                      <a:pt x="499" y="449"/>
                    </a:cubicBezTo>
                    <a:cubicBezTo>
                      <a:pt x="499" y="449"/>
                      <a:pt x="499" y="449"/>
                      <a:pt x="499" y="449"/>
                    </a:cubicBezTo>
                    <a:cubicBezTo>
                      <a:pt x="500" y="449"/>
                      <a:pt x="500" y="449"/>
                      <a:pt x="500" y="449"/>
                    </a:cubicBezTo>
                    <a:cubicBezTo>
                      <a:pt x="503" y="449"/>
                      <a:pt x="506" y="448"/>
                      <a:pt x="506" y="448"/>
                    </a:cubicBezTo>
                    <a:cubicBezTo>
                      <a:pt x="507" y="446"/>
                      <a:pt x="509" y="446"/>
                      <a:pt x="509" y="446"/>
                    </a:cubicBezTo>
                    <a:cubicBezTo>
                      <a:pt x="512" y="446"/>
                      <a:pt x="513" y="448"/>
                      <a:pt x="514" y="451"/>
                    </a:cubicBezTo>
                    <a:cubicBezTo>
                      <a:pt x="515" y="450"/>
                      <a:pt x="516" y="449"/>
                      <a:pt x="517" y="449"/>
                    </a:cubicBezTo>
                    <a:cubicBezTo>
                      <a:pt x="518" y="449"/>
                      <a:pt x="521" y="450"/>
                      <a:pt x="522" y="452"/>
                    </a:cubicBezTo>
                    <a:cubicBezTo>
                      <a:pt x="522" y="452"/>
                      <a:pt x="523" y="451"/>
                      <a:pt x="523" y="451"/>
                    </a:cubicBezTo>
                    <a:cubicBezTo>
                      <a:pt x="524" y="451"/>
                      <a:pt x="525" y="451"/>
                      <a:pt x="526" y="451"/>
                    </a:cubicBezTo>
                    <a:cubicBezTo>
                      <a:pt x="527" y="451"/>
                      <a:pt x="529" y="452"/>
                      <a:pt x="529" y="454"/>
                    </a:cubicBezTo>
                    <a:cubicBezTo>
                      <a:pt x="529" y="456"/>
                      <a:pt x="527" y="457"/>
                      <a:pt x="526" y="458"/>
                    </a:cubicBezTo>
                    <a:cubicBezTo>
                      <a:pt x="525" y="459"/>
                      <a:pt x="524" y="459"/>
                      <a:pt x="524" y="460"/>
                    </a:cubicBezTo>
                    <a:cubicBezTo>
                      <a:pt x="524" y="460"/>
                      <a:pt x="524" y="460"/>
                      <a:pt x="524" y="460"/>
                    </a:cubicBezTo>
                    <a:cubicBezTo>
                      <a:pt x="524" y="460"/>
                      <a:pt x="525" y="459"/>
                      <a:pt x="526" y="459"/>
                    </a:cubicBezTo>
                    <a:cubicBezTo>
                      <a:pt x="527" y="458"/>
                      <a:pt x="529" y="457"/>
                      <a:pt x="531" y="457"/>
                    </a:cubicBezTo>
                    <a:cubicBezTo>
                      <a:pt x="531" y="457"/>
                      <a:pt x="531" y="457"/>
                      <a:pt x="532" y="457"/>
                    </a:cubicBezTo>
                    <a:cubicBezTo>
                      <a:pt x="532" y="457"/>
                      <a:pt x="532" y="457"/>
                      <a:pt x="532" y="457"/>
                    </a:cubicBezTo>
                    <a:cubicBezTo>
                      <a:pt x="533" y="457"/>
                      <a:pt x="536" y="456"/>
                      <a:pt x="538" y="455"/>
                    </a:cubicBezTo>
                    <a:cubicBezTo>
                      <a:pt x="540" y="454"/>
                      <a:pt x="541" y="453"/>
                      <a:pt x="543" y="452"/>
                    </a:cubicBezTo>
                    <a:cubicBezTo>
                      <a:pt x="545" y="452"/>
                      <a:pt x="548" y="450"/>
                      <a:pt x="550" y="449"/>
                    </a:cubicBezTo>
                    <a:cubicBezTo>
                      <a:pt x="551" y="448"/>
                      <a:pt x="552" y="447"/>
                      <a:pt x="553" y="447"/>
                    </a:cubicBezTo>
                    <a:cubicBezTo>
                      <a:pt x="554" y="446"/>
                      <a:pt x="555" y="446"/>
                      <a:pt x="557" y="445"/>
                    </a:cubicBezTo>
                    <a:cubicBezTo>
                      <a:pt x="557" y="445"/>
                      <a:pt x="558" y="445"/>
                      <a:pt x="558" y="445"/>
                    </a:cubicBezTo>
                    <a:cubicBezTo>
                      <a:pt x="560" y="445"/>
                      <a:pt x="563" y="446"/>
                      <a:pt x="563" y="447"/>
                    </a:cubicBezTo>
                    <a:cubicBezTo>
                      <a:pt x="563" y="448"/>
                      <a:pt x="564" y="449"/>
                      <a:pt x="563" y="451"/>
                    </a:cubicBezTo>
                    <a:cubicBezTo>
                      <a:pt x="562" y="452"/>
                      <a:pt x="561" y="452"/>
                      <a:pt x="561" y="453"/>
                    </a:cubicBezTo>
                    <a:cubicBezTo>
                      <a:pt x="561" y="453"/>
                      <a:pt x="562" y="455"/>
                      <a:pt x="565" y="456"/>
                    </a:cubicBezTo>
                    <a:cubicBezTo>
                      <a:pt x="572" y="458"/>
                      <a:pt x="580" y="470"/>
                      <a:pt x="585" y="478"/>
                    </a:cubicBezTo>
                    <a:cubicBezTo>
                      <a:pt x="587" y="481"/>
                      <a:pt x="587" y="481"/>
                      <a:pt x="587" y="481"/>
                    </a:cubicBezTo>
                    <a:cubicBezTo>
                      <a:pt x="589" y="484"/>
                      <a:pt x="591" y="488"/>
                      <a:pt x="593" y="492"/>
                    </a:cubicBezTo>
                    <a:cubicBezTo>
                      <a:pt x="594" y="495"/>
                      <a:pt x="596" y="499"/>
                      <a:pt x="597" y="500"/>
                    </a:cubicBezTo>
                    <a:cubicBezTo>
                      <a:pt x="597" y="500"/>
                      <a:pt x="598" y="499"/>
                      <a:pt x="598" y="498"/>
                    </a:cubicBezTo>
                    <a:cubicBezTo>
                      <a:pt x="599" y="497"/>
                      <a:pt x="600" y="495"/>
                      <a:pt x="601" y="494"/>
                    </a:cubicBezTo>
                    <a:cubicBezTo>
                      <a:pt x="602" y="494"/>
                      <a:pt x="602" y="493"/>
                      <a:pt x="603" y="493"/>
                    </a:cubicBezTo>
                    <a:cubicBezTo>
                      <a:pt x="606" y="493"/>
                      <a:pt x="608" y="495"/>
                      <a:pt x="610" y="497"/>
                    </a:cubicBezTo>
                    <a:cubicBezTo>
                      <a:pt x="611" y="498"/>
                      <a:pt x="612" y="499"/>
                      <a:pt x="613" y="499"/>
                    </a:cubicBezTo>
                    <a:cubicBezTo>
                      <a:pt x="614" y="500"/>
                      <a:pt x="615" y="500"/>
                      <a:pt x="616" y="500"/>
                    </a:cubicBezTo>
                    <a:cubicBezTo>
                      <a:pt x="618" y="501"/>
                      <a:pt x="621" y="502"/>
                      <a:pt x="622" y="501"/>
                    </a:cubicBezTo>
                    <a:cubicBezTo>
                      <a:pt x="623" y="501"/>
                      <a:pt x="624" y="501"/>
                      <a:pt x="625" y="500"/>
                    </a:cubicBezTo>
                    <a:cubicBezTo>
                      <a:pt x="629" y="499"/>
                      <a:pt x="633" y="497"/>
                      <a:pt x="635" y="498"/>
                    </a:cubicBezTo>
                    <a:cubicBezTo>
                      <a:pt x="636" y="498"/>
                      <a:pt x="636" y="499"/>
                      <a:pt x="637" y="499"/>
                    </a:cubicBezTo>
                    <a:cubicBezTo>
                      <a:pt x="639" y="500"/>
                      <a:pt x="642" y="501"/>
                      <a:pt x="643" y="505"/>
                    </a:cubicBezTo>
                    <a:cubicBezTo>
                      <a:pt x="645" y="509"/>
                      <a:pt x="647" y="510"/>
                      <a:pt x="649" y="510"/>
                    </a:cubicBezTo>
                    <a:cubicBezTo>
                      <a:pt x="650" y="510"/>
                      <a:pt x="653" y="510"/>
                      <a:pt x="653" y="516"/>
                    </a:cubicBezTo>
                    <a:cubicBezTo>
                      <a:pt x="653" y="517"/>
                      <a:pt x="656" y="519"/>
                      <a:pt x="657" y="519"/>
                    </a:cubicBezTo>
                    <a:cubicBezTo>
                      <a:pt x="659" y="519"/>
                      <a:pt x="664" y="518"/>
                      <a:pt x="665" y="517"/>
                    </a:cubicBezTo>
                    <a:cubicBezTo>
                      <a:pt x="666" y="516"/>
                      <a:pt x="667" y="516"/>
                      <a:pt x="668" y="516"/>
                    </a:cubicBezTo>
                    <a:cubicBezTo>
                      <a:pt x="670" y="516"/>
                      <a:pt x="671" y="517"/>
                      <a:pt x="672" y="519"/>
                    </a:cubicBezTo>
                    <a:cubicBezTo>
                      <a:pt x="672" y="519"/>
                      <a:pt x="672" y="520"/>
                      <a:pt x="672" y="520"/>
                    </a:cubicBezTo>
                    <a:cubicBezTo>
                      <a:pt x="672" y="520"/>
                      <a:pt x="672" y="520"/>
                      <a:pt x="672" y="521"/>
                    </a:cubicBezTo>
                    <a:cubicBezTo>
                      <a:pt x="673" y="521"/>
                      <a:pt x="673" y="521"/>
                      <a:pt x="673" y="521"/>
                    </a:cubicBezTo>
                    <a:cubicBezTo>
                      <a:pt x="673" y="522"/>
                      <a:pt x="673" y="522"/>
                      <a:pt x="673" y="522"/>
                    </a:cubicBezTo>
                    <a:cubicBezTo>
                      <a:pt x="674" y="522"/>
                      <a:pt x="674" y="522"/>
                      <a:pt x="674" y="523"/>
                    </a:cubicBezTo>
                    <a:cubicBezTo>
                      <a:pt x="674" y="523"/>
                      <a:pt x="674" y="523"/>
                      <a:pt x="674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6" y="523"/>
                      <a:pt x="677" y="523"/>
                      <a:pt x="678" y="524"/>
                    </a:cubicBezTo>
                    <a:cubicBezTo>
                      <a:pt x="678" y="524"/>
                      <a:pt x="678" y="524"/>
                      <a:pt x="678" y="524"/>
                    </a:cubicBezTo>
                    <a:cubicBezTo>
                      <a:pt x="678" y="524"/>
                      <a:pt x="679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3"/>
                    </a:cubicBezTo>
                    <a:cubicBezTo>
                      <a:pt x="680" y="523"/>
                      <a:pt x="680" y="523"/>
                      <a:pt x="680" y="523"/>
                    </a:cubicBezTo>
                    <a:cubicBezTo>
                      <a:pt x="681" y="522"/>
                      <a:pt x="683" y="521"/>
                      <a:pt x="689" y="520"/>
                    </a:cubicBezTo>
                    <a:cubicBezTo>
                      <a:pt x="694" y="519"/>
                      <a:pt x="697" y="518"/>
                      <a:pt x="698" y="517"/>
                    </a:cubicBezTo>
                    <a:cubicBezTo>
                      <a:pt x="699" y="514"/>
                      <a:pt x="701" y="513"/>
                      <a:pt x="704" y="513"/>
                    </a:cubicBezTo>
                    <a:cubicBezTo>
                      <a:pt x="705" y="512"/>
                      <a:pt x="706" y="512"/>
                      <a:pt x="707" y="511"/>
                    </a:cubicBezTo>
                    <a:cubicBezTo>
                      <a:pt x="708" y="510"/>
                      <a:pt x="709" y="509"/>
                      <a:pt x="711" y="508"/>
                    </a:cubicBezTo>
                    <a:cubicBezTo>
                      <a:pt x="712" y="508"/>
                      <a:pt x="713" y="507"/>
                      <a:pt x="714" y="507"/>
                    </a:cubicBezTo>
                    <a:cubicBezTo>
                      <a:pt x="715" y="505"/>
                      <a:pt x="717" y="504"/>
                      <a:pt x="719" y="504"/>
                    </a:cubicBezTo>
                    <a:cubicBezTo>
                      <a:pt x="720" y="504"/>
                      <a:pt x="721" y="503"/>
                      <a:pt x="721" y="503"/>
                    </a:cubicBezTo>
                    <a:cubicBezTo>
                      <a:pt x="723" y="501"/>
                      <a:pt x="727" y="501"/>
                      <a:pt x="728" y="501"/>
                    </a:cubicBezTo>
                    <a:cubicBezTo>
                      <a:pt x="730" y="501"/>
                      <a:pt x="731" y="501"/>
                      <a:pt x="732" y="501"/>
                    </a:cubicBezTo>
                    <a:cubicBezTo>
                      <a:pt x="734" y="502"/>
                      <a:pt x="744" y="504"/>
                      <a:pt x="746" y="504"/>
                    </a:cubicBezTo>
                    <a:cubicBezTo>
                      <a:pt x="747" y="504"/>
                      <a:pt x="747" y="504"/>
                      <a:pt x="747" y="504"/>
                    </a:cubicBezTo>
                    <a:cubicBezTo>
                      <a:pt x="749" y="504"/>
                      <a:pt x="750" y="506"/>
                      <a:pt x="751" y="508"/>
                    </a:cubicBezTo>
                    <a:cubicBezTo>
                      <a:pt x="751" y="509"/>
                      <a:pt x="751" y="510"/>
                      <a:pt x="751" y="510"/>
                    </a:cubicBezTo>
                    <a:cubicBezTo>
                      <a:pt x="752" y="510"/>
                      <a:pt x="753" y="511"/>
                      <a:pt x="754" y="512"/>
                    </a:cubicBezTo>
                    <a:cubicBezTo>
                      <a:pt x="756" y="512"/>
                      <a:pt x="758" y="514"/>
                      <a:pt x="759" y="514"/>
                    </a:cubicBezTo>
                    <a:cubicBezTo>
                      <a:pt x="760" y="513"/>
                      <a:pt x="762" y="512"/>
                      <a:pt x="765" y="512"/>
                    </a:cubicBezTo>
                    <a:cubicBezTo>
                      <a:pt x="767" y="512"/>
                      <a:pt x="768" y="512"/>
                      <a:pt x="770" y="513"/>
                    </a:cubicBezTo>
                    <a:cubicBezTo>
                      <a:pt x="770" y="514"/>
                      <a:pt x="771" y="514"/>
                      <a:pt x="771" y="514"/>
                    </a:cubicBezTo>
                    <a:cubicBezTo>
                      <a:pt x="773" y="515"/>
                      <a:pt x="774" y="516"/>
                      <a:pt x="775" y="516"/>
                    </a:cubicBezTo>
                    <a:cubicBezTo>
                      <a:pt x="776" y="515"/>
                      <a:pt x="778" y="514"/>
                      <a:pt x="780" y="513"/>
                    </a:cubicBezTo>
                    <a:cubicBezTo>
                      <a:pt x="780" y="513"/>
                      <a:pt x="781" y="513"/>
                      <a:pt x="782" y="512"/>
                    </a:cubicBezTo>
                    <a:cubicBezTo>
                      <a:pt x="783" y="512"/>
                      <a:pt x="784" y="512"/>
                      <a:pt x="785" y="511"/>
                    </a:cubicBezTo>
                    <a:cubicBezTo>
                      <a:pt x="785" y="511"/>
                      <a:pt x="786" y="508"/>
                      <a:pt x="785" y="507"/>
                    </a:cubicBezTo>
                    <a:cubicBezTo>
                      <a:pt x="783" y="506"/>
                      <a:pt x="781" y="499"/>
                      <a:pt x="780" y="497"/>
                    </a:cubicBezTo>
                    <a:cubicBezTo>
                      <a:pt x="780" y="494"/>
                      <a:pt x="782" y="493"/>
                      <a:pt x="784" y="492"/>
                    </a:cubicBezTo>
                    <a:cubicBezTo>
                      <a:pt x="784" y="491"/>
                      <a:pt x="785" y="491"/>
                      <a:pt x="785" y="490"/>
                    </a:cubicBezTo>
                    <a:cubicBezTo>
                      <a:pt x="786" y="488"/>
                      <a:pt x="788" y="487"/>
                      <a:pt x="790" y="486"/>
                    </a:cubicBezTo>
                    <a:cubicBezTo>
                      <a:pt x="791" y="486"/>
                      <a:pt x="791" y="486"/>
                      <a:pt x="792" y="485"/>
                    </a:cubicBezTo>
                    <a:cubicBezTo>
                      <a:pt x="792" y="485"/>
                      <a:pt x="792" y="485"/>
                      <a:pt x="792" y="484"/>
                    </a:cubicBezTo>
                    <a:cubicBezTo>
                      <a:pt x="793" y="483"/>
                      <a:pt x="794" y="481"/>
                      <a:pt x="796" y="481"/>
                    </a:cubicBezTo>
                    <a:cubicBezTo>
                      <a:pt x="797" y="481"/>
                      <a:pt x="797" y="481"/>
                      <a:pt x="798" y="481"/>
                    </a:cubicBezTo>
                    <a:cubicBezTo>
                      <a:pt x="798" y="482"/>
                      <a:pt x="805" y="484"/>
                      <a:pt x="807" y="485"/>
                    </a:cubicBezTo>
                    <a:cubicBezTo>
                      <a:pt x="807" y="486"/>
                      <a:pt x="810" y="486"/>
                      <a:pt x="812" y="486"/>
                    </a:cubicBezTo>
                    <a:cubicBezTo>
                      <a:pt x="815" y="486"/>
                      <a:pt x="819" y="488"/>
                      <a:pt x="822" y="490"/>
                    </a:cubicBezTo>
                    <a:cubicBezTo>
                      <a:pt x="822" y="490"/>
                      <a:pt x="824" y="491"/>
                      <a:pt x="826" y="491"/>
                    </a:cubicBezTo>
                    <a:cubicBezTo>
                      <a:pt x="829" y="491"/>
                      <a:pt x="832" y="492"/>
                      <a:pt x="833" y="494"/>
                    </a:cubicBezTo>
                    <a:cubicBezTo>
                      <a:pt x="834" y="495"/>
                      <a:pt x="834" y="497"/>
                      <a:pt x="834" y="499"/>
                    </a:cubicBezTo>
                    <a:cubicBezTo>
                      <a:pt x="834" y="501"/>
                      <a:pt x="834" y="503"/>
                      <a:pt x="835" y="503"/>
                    </a:cubicBezTo>
                    <a:cubicBezTo>
                      <a:pt x="837" y="506"/>
                      <a:pt x="839" y="508"/>
                      <a:pt x="839" y="508"/>
                    </a:cubicBezTo>
                    <a:cubicBezTo>
                      <a:pt x="841" y="507"/>
                      <a:pt x="843" y="508"/>
                      <a:pt x="846" y="509"/>
                    </a:cubicBezTo>
                    <a:cubicBezTo>
                      <a:pt x="847" y="510"/>
                      <a:pt x="849" y="511"/>
                      <a:pt x="850" y="511"/>
                    </a:cubicBezTo>
                    <a:cubicBezTo>
                      <a:pt x="850" y="511"/>
                      <a:pt x="852" y="510"/>
                      <a:pt x="853" y="509"/>
                    </a:cubicBezTo>
                    <a:cubicBezTo>
                      <a:pt x="855" y="508"/>
                      <a:pt x="856" y="507"/>
                      <a:pt x="858" y="507"/>
                    </a:cubicBezTo>
                    <a:cubicBezTo>
                      <a:pt x="859" y="507"/>
                      <a:pt x="860" y="507"/>
                      <a:pt x="862" y="506"/>
                    </a:cubicBezTo>
                    <a:cubicBezTo>
                      <a:pt x="865" y="506"/>
                      <a:pt x="867" y="505"/>
                      <a:pt x="869" y="506"/>
                    </a:cubicBezTo>
                    <a:cubicBezTo>
                      <a:pt x="869" y="506"/>
                      <a:pt x="871" y="506"/>
                      <a:pt x="872" y="507"/>
                    </a:cubicBezTo>
                    <a:cubicBezTo>
                      <a:pt x="874" y="507"/>
                      <a:pt x="877" y="508"/>
                      <a:pt x="878" y="508"/>
                    </a:cubicBezTo>
                    <a:cubicBezTo>
                      <a:pt x="879" y="508"/>
                      <a:pt x="879" y="508"/>
                      <a:pt x="880" y="508"/>
                    </a:cubicBezTo>
                    <a:cubicBezTo>
                      <a:pt x="881" y="508"/>
                      <a:pt x="888" y="508"/>
                      <a:pt x="889" y="511"/>
                    </a:cubicBezTo>
                    <a:cubicBezTo>
                      <a:pt x="889" y="512"/>
                      <a:pt x="891" y="512"/>
                      <a:pt x="892" y="512"/>
                    </a:cubicBezTo>
                    <a:cubicBezTo>
                      <a:pt x="895" y="513"/>
                      <a:pt x="899" y="514"/>
                      <a:pt x="899" y="517"/>
                    </a:cubicBezTo>
                    <a:cubicBezTo>
                      <a:pt x="899" y="517"/>
                      <a:pt x="900" y="518"/>
                      <a:pt x="901" y="518"/>
                    </a:cubicBezTo>
                    <a:cubicBezTo>
                      <a:pt x="902" y="519"/>
                      <a:pt x="904" y="520"/>
                      <a:pt x="905" y="522"/>
                    </a:cubicBezTo>
                    <a:cubicBezTo>
                      <a:pt x="905" y="522"/>
                      <a:pt x="907" y="522"/>
                      <a:pt x="908" y="523"/>
                    </a:cubicBezTo>
                    <a:cubicBezTo>
                      <a:pt x="909" y="523"/>
                      <a:pt x="910" y="523"/>
                      <a:pt x="911" y="523"/>
                    </a:cubicBezTo>
                    <a:cubicBezTo>
                      <a:pt x="914" y="523"/>
                      <a:pt x="916" y="523"/>
                      <a:pt x="917" y="523"/>
                    </a:cubicBezTo>
                    <a:cubicBezTo>
                      <a:pt x="918" y="524"/>
                      <a:pt x="918" y="524"/>
                      <a:pt x="918" y="524"/>
                    </a:cubicBezTo>
                    <a:cubicBezTo>
                      <a:pt x="919" y="524"/>
                      <a:pt x="921" y="525"/>
                      <a:pt x="925" y="525"/>
                    </a:cubicBezTo>
                    <a:cubicBezTo>
                      <a:pt x="928" y="525"/>
                      <a:pt x="930" y="524"/>
                      <a:pt x="931" y="524"/>
                    </a:cubicBezTo>
                    <a:cubicBezTo>
                      <a:pt x="931" y="523"/>
                      <a:pt x="934" y="523"/>
                      <a:pt x="938" y="522"/>
                    </a:cubicBezTo>
                    <a:cubicBezTo>
                      <a:pt x="941" y="522"/>
                      <a:pt x="945" y="521"/>
                      <a:pt x="946" y="520"/>
                    </a:cubicBezTo>
                    <a:cubicBezTo>
                      <a:pt x="947" y="519"/>
                      <a:pt x="949" y="519"/>
                      <a:pt x="951" y="519"/>
                    </a:cubicBezTo>
                    <a:cubicBezTo>
                      <a:pt x="952" y="519"/>
                      <a:pt x="953" y="518"/>
                      <a:pt x="954" y="518"/>
                    </a:cubicBezTo>
                    <a:cubicBezTo>
                      <a:pt x="954" y="516"/>
                      <a:pt x="957" y="514"/>
                      <a:pt x="960" y="513"/>
                    </a:cubicBezTo>
                    <a:cubicBezTo>
                      <a:pt x="961" y="512"/>
                      <a:pt x="963" y="512"/>
                      <a:pt x="964" y="511"/>
                    </a:cubicBezTo>
                    <a:cubicBezTo>
                      <a:pt x="964" y="511"/>
                      <a:pt x="965" y="510"/>
                      <a:pt x="965" y="510"/>
                    </a:cubicBezTo>
                    <a:cubicBezTo>
                      <a:pt x="968" y="509"/>
                      <a:pt x="970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3" y="509"/>
                      <a:pt x="975" y="509"/>
                      <a:pt x="977" y="510"/>
                    </a:cubicBezTo>
                    <a:cubicBezTo>
                      <a:pt x="979" y="510"/>
                      <a:pt x="980" y="511"/>
                      <a:pt x="981" y="513"/>
                    </a:cubicBezTo>
                    <a:cubicBezTo>
                      <a:pt x="981" y="513"/>
                      <a:pt x="983" y="514"/>
                      <a:pt x="985" y="514"/>
                    </a:cubicBezTo>
                    <a:cubicBezTo>
                      <a:pt x="986" y="514"/>
                      <a:pt x="987" y="514"/>
                      <a:pt x="988" y="513"/>
                    </a:cubicBezTo>
                    <a:cubicBezTo>
                      <a:pt x="988" y="513"/>
                      <a:pt x="989" y="513"/>
                      <a:pt x="990" y="513"/>
                    </a:cubicBezTo>
                    <a:cubicBezTo>
                      <a:pt x="990" y="513"/>
                      <a:pt x="990" y="513"/>
                      <a:pt x="990" y="513"/>
                    </a:cubicBezTo>
                    <a:cubicBezTo>
                      <a:pt x="990" y="513"/>
                      <a:pt x="990" y="513"/>
                      <a:pt x="991" y="513"/>
                    </a:cubicBezTo>
                    <a:cubicBezTo>
                      <a:pt x="992" y="513"/>
                      <a:pt x="994" y="513"/>
                      <a:pt x="996" y="514"/>
                    </a:cubicBezTo>
                    <a:cubicBezTo>
                      <a:pt x="996" y="513"/>
                      <a:pt x="996" y="513"/>
                      <a:pt x="996" y="513"/>
                    </a:cubicBezTo>
                    <a:cubicBezTo>
                      <a:pt x="996" y="514"/>
                      <a:pt x="996" y="514"/>
                      <a:pt x="996" y="514"/>
                    </a:cubicBezTo>
                    <a:cubicBezTo>
                      <a:pt x="997" y="514"/>
                      <a:pt x="998" y="514"/>
                      <a:pt x="998" y="514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1" y="516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9"/>
                      <a:pt x="1005" y="519"/>
                      <a:pt x="1005" y="519"/>
                    </a:cubicBezTo>
                    <a:cubicBezTo>
                      <a:pt x="1005" y="519"/>
                      <a:pt x="1005" y="519"/>
                      <a:pt x="1005" y="519"/>
                    </a:cubicBezTo>
                    <a:cubicBezTo>
                      <a:pt x="1006" y="519"/>
                      <a:pt x="1007" y="519"/>
                      <a:pt x="1009" y="519"/>
                    </a:cubicBezTo>
                    <a:cubicBezTo>
                      <a:pt x="1009" y="519"/>
                      <a:pt x="1009" y="519"/>
                      <a:pt x="1009" y="519"/>
                    </a:cubicBezTo>
                    <a:cubicBezTo>
                      <a:pt x="1010" y="519"/>
                      <a:pt x="1012" y="518"/>
                      <a:pt x="1013" y="517"/>
                    </a:cubicBezTo>
                    <a:cubicBezTo>
                      <a:pt x="1017" y="515"/>
                      <a:pt x="1019" y="514"/>
                      <a:pt x="1020" y="513"/>
                    </a:cubicBezTo>
                    <a:cubicBezTo>
                      <a:pt x="1022" y="513"/>
                      <a:pt x="1023" y="512"/>
                      <a:pt x="1024" y="511"/>
                    </a:cubicBezTo>
                    <a:cubicBezTo>
                      <a:pt x="1024" y="511"/>
                      <a:pt x="1024" y="511"/>
                      <a:pt x="1024" y="511"/>
                    </a:cubicBezTo>
                    <a:cubicBezTo>
                      <a:pt x="1024" y="510"/>
                      <a:pt x="1024" y="510"/>
                      <a:pt x="1024" y="509"/>
                    </a:cubicBezTo>
                    <a:cubicBezTo>
                      <a:pt x="1024" y="507"/>
                      <a:pt x="1025" y="505"/>
                      <a:pt x="1027" y="502"/>
                    </a:cubicBezTo>
                    <a:cubicBezTo>
                      <a:pt x="1028" y="501"/>
                      <a:pt x="1028" y="500"/>
                      <a:pt x="1029" y="499"/>
                    </a:cubicBezTo>
                    <a:cubicBezTo>
                      <a:pt x="1029" y="499"/>
                      <a:pt x="1029" y="498"/>
                      <a:pt x="1029" y="498"/>
                    </a:cubicBezTo>
                    <a:cubicBezTo>
                      <a:pt x="1030" y="495"/>
                      <a:pt x="1035" y="487"/>
                      <a:pt x="1037" y="486"/>
                    </a:cubicBezTo>
                    <a:cubicBezTo>
                      <a:pt x="1039" y="486"/>
                      <a:pt x="1041" y="483"/>
                      <a:pt x="1041" y="482"/>
                    </a:cubicBezTo>
                    <a:cubicBezTo>
                      <a:pt x="1041" y="482"/>
                      <a:pt x="1041" y="481"/>
                      <a:pt x="1041" y="481"/>
                    </a:cubicBezTo>
                    <a:cubicBezTo>
                      <a:pt x="1041" y="481"/>
                      <a:pt x="1041" y="481"/>
                      <a:pt x="1041" y="480"/>
                    </a:cubicBezTo>
                    <a:cubicBezTo>
                      <a:pt x="1041" y="480"/>
                      <a:pt x="1041" y="480"/>
                      <a:pt x="1041" y="480"/>
                    </a:cubicBezTo>
                    <a:cubicBezTo>
                      <a:pt x="1040" y="479"/>
                      <a:pt x="1040" y="479"/>
                      <a:pt x="1040" y="479"/>
                    </a:cubicBezTo>
                    <a:cubicBezTo>
                      <a:pt x="1040" y="479"/>
                      <a:pt x="1040" y="479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8" y="476"/>
                      <a:pt x="1036" y="476"/>
                      <a:pt x="1035" y="474"/>
                    </a:cubicBezTo>
                    <a:cubicBezTo>
                      <a:pt x="1034" y="473"/>
                      <a:pt x="1035" y="470"/>
                      <a:pt x="1037" y="467"/>
                    </a:cubicBezTo>
                    <a:cubicBezTo>
                      <a:pt x="1040" y="463"/>
                      <a:pt x="1044" y="461"/>
                      <a:pt x="1050" y="461"/>
                    </a:cubicBezTo>
                    <a:cubicBezTo>
                      <a:pt x="1051" y="461"/>
                      <a:pt x="1052" y="461"/>
                      <a:pt x="1053" y="462"/>
                    </a:cubicBezTo>
                    <a:cubicBezTo>
                      <a:pt x="1053" y="462"/>
                      <a:pt x="1053" y="462"/>
                      <a:pt x="1053" y="462"/>
                    </a:cubicBezTo>
                    <a:cubicBezTo>
                      <a:pt x="1053" y="462"/>
                      <a:pt x="1054" y="461"/>
                      <a:pt x="1055" y="461"/>
                    </a:cubicBezTo>
                    <a:cubicBezTo>
                      <a:pt x="1059" y="461"/>
                      <a:pt x="1067" y="459"/>
                      <a:pt x="1070" y="460"/>
                    </a:cubicBezTo>
                    <a:cubicBezTo>
                      <a:pt x="1072" y="461"/>
                      <a:pt x="1073" y="461"/>
                      <a:pt x="1074" y="461"/>
                    </a:cubicBezTo>
                    <a:cubicBezTo>
                      <a:pt x="1076" y="461"/>
                      <a:pt x="1076" y="461"/>
                      <a:pt x="1076" y="461"/>
                    </a:cubicBezTo>
                    <a:cubicBezTo>
                      <a:pt x="1078" y="461"/>
                      <a:pt x="1080" y="461"/>
                      <a:pt x="1083" y="462"/>
                    </a:cubicBezTo>
                    <a:cubicBezTo>
                      <a:pt x="1085" y="464"/>
                      <a:pt x="1088" y="464"/>
                      <a:pt x="1091" y="464"/>
                    </a:cubicBezTo>
                    <a:cubicBezTo>
                      <a:pt x="1094" y="465"/>
                      <a:pt x="1096" y="465"/>
                      <a:pt x="1098" y="467"/>
                    </a:cubicBezTo>
                    <a:cubicBezTo>
                      <a:pt x="1098" y="468"/>
                      <a:pt x="1099" y="468"/>
                      <a:pt x="1100" y="469"/>
                    </a:cubicBezTo>
                    <a:cubicBezTo>
                      <a:pt x="1103" y="471"/>
                      <a:pt x="1106" y="473"/>
                      <a:pt x="1105" y="477"/>
                    </a:cubicBezTo>
                    <a:cubicBezTo>
                      <a:pt x="1105" y="477"/>
                      <a:pt x="1105" y="478"/>
                      <a:pt x="1105" y="478"/>
                    </a:cubicBezTo>
                    <a:cubicBezTo>
                      <a:pt x="1105" y="478"/>
                      <a:pt x="1106" y="478"/>
                      <a:pt x="1106" y="478"/>
                    </a:cubicBezTo>
                    <a:cubicBezTo>
                      <a:pt x="1107" y="479"/>
                      <a:pt x="1110" y="481"/>
                      <a:pt x="1111" y="487"/>
                    </a:cubicBezTo>
                    <a:cubicBezTo>
                      <a:pt x="1112" y="491"/>
                      <a:pt x="1113" y="493"/>
                      <a:pt x="1115" y="495"/>
                    </a:cubicBezTo>
                    <a:cubicBezTo>
                      <a:pt x="1116" y="496"/>
                      <a:pt x="1117" y="498"/>
                      <a:pt x="1117" y="500"/>
                    </a:cubicBezTo>
                    <a:cubicBezTo>
                      <a:pt x="1118" y="501"/>
                      <a:pt x="1119" y="504"/>
                      <a:pt x="1120" y="506"/>
                    </a:cubicBezTo>
                    <a:cubicBezTo>
                      <a:pt x="1122" y="510"/>
                      <a:pt x="1124" y="512"/>
                      <a:pt x="1123" y="514"/>
                    </a:cubicBezTo>
                    <a:cubicBezTo>
                      <a:pt x="1123" y="515"/>
                      <a:pt x="1122" y="517"/>
                      <a:pt x="1123" y="517"/>
                    </a:cubicBezTo>
                    <a:cubicBezTo>
                      <a:pt x="1123" y="518"/>
                      <a:pt x="1124" y="518"/>
                      <a:pt x="1126" y="518"/>
                    </a:cubicBezTo>
                    <a:cubicBezTo>
                      <a:pt x="1129" y="518"/>
                      <a:pt x="1132" y="520"/>
                      <a:pt x="1134" y="521"/>
                    </a:cubicBezTo>
                    <a:cubicBezTo>
                      <a:pt x="1135" y="522"/>
                      <a:pt x="1136" y="522"/>
                      <a:pt x="1136" y="522"/>
                    </a:cubicBezTo>
                    <a:cubicBezTo>
                      <a:pt x="1136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9" y="522"/>
                      <a:pt x="1143" y="524"/>
                      <a:pt x="1146" y="526"/>
                    </a:cubicBezTo>
                    <a:cubicBezTo>
                      <a:pt x="1147" y="526"/>
                      <a:pt x="1148" y="527"/>
                      <a:pt x="1149" y="528"/>
                    </a:cubicBezTo>
                    <a:cubicBezTo>
                      <a:pt x="1150" y="529"/>
                      <a:pt x="1152" y="529"/>
                      <a:pt x="1153" y="530"/>
                    </a:cubicBezTo>
                    <a:cubicBezTo>
                      <a:pt x="1154" y="530"/>
                      <a:pt x="1155" y="530"/>
                      <a:pt x="1155" y="531"/>
                    </a:cubicBezTo>
                    <a:cubicBezTo>
                      <a:pt x="1157" y="531"/>
                      <a:pt x="1158" y="532"/>
                      <a:pt x="1158" y="535"/>
                    </a:cubicBezTo>
                    <a:cubicBezTo>
                      <a:pt x="1158" y="535"/>
                      <a:pt x="1158" y="536"/>
                      <a:pt x="1158" y="537"/>
                    </a:cubicBezTo>
                    <a:cubicBezTo>
                      <a:pt x="1158" y="538"/>
                      <a:pt x="1159" y="538"/>
                      <a:pt x="1159" y="539"/>
                    </a:cubicBezTo>
                    <a:cubicBezTo>
                      <a:pt x="1159" y="540"/>
                      <a:pt x="1160" y="542"/>
                      <a:pt x="1160" y="543"/>
                    </a:cubicBezTo>
                    <a:cubicBezTo>
                      <a:pt x="1160" y="544"/>
                      <a:pt x="1160" y="544"/>
                      <a:pt x="1160" y="544"/>
                    </a:cubicBezTo>
                    <a:cubicBezTo>
                      <a:pt x="1160" y="545"/>
                      <a:pt x="1163" y="547"/>
                      <a:pt x="1167" y="547"/>
                    </a:cubicBezTo>
                    <a:cubicBezTo>
                      <a:pt x="1168" y="547"/>
                      <a:pt x="1168" y="547"/>
                      <a:pt x="1169" y="547"/>
                    </a:cubicBezTo>
                    <a:cubicBezTo>
                      <a:pt x="1170" y="546"/>
                      <a:pt x="1172" y="546"/>
                      <a:pt x="1173" y="547"/>
                    </a:cubicBezTo>
                    <a:cubicBezTo>
                      <a:pt x="1174" y="547"/>
                      <a:pt x="1175" y="547"/>
                      <a:pt x="1175" y="547"/>
                    </a:cubicBezTo>
                    <a:cubicBezTo>
                      <a:pt x="1176" y="547"/>
                      <a:pt x="1177" y="546"/>
                      <a:pt x="1177" y="545"/>
                    </a:cubicBezTo>
                    <a:cubicBezTo>
                      <a:pt x="1179" y="542"/>
                      <a:pt x="1183" y="541"/>
                      <a:pt x="1186" y="541"/>
                    </a:cubicBezTo>
                    <a:cubicBezTo>
                      <a:pt x="1187" y="541"/>
                      <a:pt x="1188" y="541"/>
                      <a:pt x="1189" y="541"/>
                    </a:cubicBezTo>
                    <a:cubicBezTo>
                      <a:pt x="1190" y="540"/>
                      <a:pt x="1193" y="539"/>
                      <a:pt x="1195" y="539"/>
                    </a:cubicBezTo>
                    <a:cubicBezTo>
                      <a:pt x="1197" y="539"/>
                      <a:pt x="1199" y="539"/>
                      <a:pt x="1200" y="540"/>
                    </a:cubicBezTo>
                    <a:cubicBezTo>
                      <a:pt x="1201" y="541"/>
                      <a:pt x="1201" y="543"/>
                      <a:pt x="1201" y="545"/>
                    </a:cubicBezTo>
                    <a:cubicBezTo>
                      <a:pt x="1201" y="547"/>
                      <a:pt x="1202" y="548"/>
                      <a:pt x="1202" y="550"/>
                    </a:cubicBezTo>
                    <a:cubicBezTo>
                      <a:pt x="1203" y="551"/>
                      <a:pt x="1204" y="554"/>
                      <a:pt x="1200" y="556"/>
                    </a:cubicBezTo>
                    <a:cubicBezTo>
                      <a:pt x="1198" y="557"/>
                      <a:pt x="1197" y="564"/>
                      <a:pt x="1196" y="567"/>
                    </a:cubicBezTo>
                    <a:cubicBezTo>
                      <a:pt x="1196" y="568"/>
                      <a:pt x="1195" y="568"/>
                      <a:pt x="1195" y="569"/>
                    </a:cubicBezTo>
                    <a:cubicBezTo>
                      <a:pt x="1195" y="571"/>
                      <a:pt x="1193" y="573"/>
                      <a:pt x="1191" y="574"/>
                    </a:cubicBezTo>
                    <a:cubicBezTo>
                      <a:pt x="1190" y="575"/>
                      <a:pt x="1189" y="576"/>
                      <a:pt x="1189" y="577"/>
                    </a:cubicBezTo>
                    <a:cubicBezTo>
                      <a:pt x="1188" y="580"/>
                      <a:pt x="1186" y="582"/>
                      <a:pt x="1185" y="583"/>
                    </a:cubicBezTo>
                    <a:cubicBezTo>
                      <a:pt x="1184" y="583"/>
                      <a:pt x="1183" y="584"/>
                      <a:pt x="1183" y="584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7"/>
                      <a:pt x="1182" y="587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0" y="588"/>
                    </a:cubicBezTo>
                    <a:cubicBezTo>
                      <a:pt x="1180" y="588"/>
                      <a:pt x="1180" y="588"/>
                      <a:pt x="1180" y="588"/>
                    </a:cubicBezTo>
                    <a:cubicBezTo>
                      <a:pt x="1179" y="588"/>
                      <a:pt x="1179" y="588"/>
                      <a:pt x="1178" y="588"/>
                    </a:cubicBezTo>
                    <a:cubicBezTo>
                      <a:pt x="1175" y="588"/>
                      <a:pt x="1172" y="587"/>
                      <a:pt x="1170" y="586"/>
                    </a:cubicBezTo>
                    <a:cubicBezTo>
                      <a:pt x="1169" y="586"/>
                      <a:pt x="1168" y="587"/>
                      <a:pt x="1167" y="588"/>
                    </a:cubicBezTo>
                    <a:cubicBezTo>
                      <a:pt x="1165" y="589"/>
                      <a:pt x="1164" y="591"/>
                      <a:pt x="1162" y="591"/>
                    </a:cubicBezTo>
                    <a:cubicBezTo>
                      <a:pt x="1162" y="591"/>
                      <a:pt x="1162" y="594"/>
                      <a:pt x="1162" y="596"/>
                    </a:cubicBezTo>
                    <a:cubicBezTo>
                      <a:pt x="1163" y="597"/>
                      <a:pt x="1163" y="599"/>
                      <a:pt x="1162" y="600"/>
                    </a:cubicBezTo>
                    <a:cubicBezTo>
                      <a:pt x="1162" y="602"/>
                      <a:pt x="1162" y="603"/>
                      <a:pt x="1163" y="605"/>
                    </a:cubicBezTo>
                    <a:cubicBezTo>
                      <a:pt x="1164" y="607"/>
                      <a:pt x="1164" y="609"/>
                      <a:pt x="1164" y="612"/>
                    </a:cubicBezTo>
                    <a:cubicBezTo>
                      <a:pt x="1164" y="612"/>
                      <a:pt x="1164" y="613"/>
                      <a:pt x="1164" y="613"/>
                    </a:cubicBezTo>
                    <a:cubicBezTo>
                      <a:pt x="1169" y="610"/>
                      <a:pt x="1171" y="610"/>
                      <a:pt x="1171" y="610"/>
                    </a:cubicBezTo>
                    <a:cubicBezTo>
                      <a:pt x="1174" y="610"/>
                      <a:pt x="1176" y="612"/>
                      <a:pt x="1179" y="614"/>
                    </a:cubicBezTo>
                    <a:cubicBezTo>
                      <a:pt x="1181" y="615"/>
                      <a:pt x="1183" y="617"/>
                      <a:pt x="1184" y="617"/>
                    </a:cubicBezTo>
                    <a:cubicBezTo>
                      <a:pt x="1188" y="617"/>
                      <a:pt x="1206" y="605"/>
                      <a:pt x="1208" y="602"/>
                    </a:cubicBezTo>
                    <a:cubicBezTo>
                      <a:pt x="1209" y="600"/>
                      <a:pt x="1212" y="596"/>
                      <a:pt x="1222" y="586"/>
                    </a:cubicBezTo>
                    <a:cubicBezTo>
                      <a:pt x="1224" y="584"/>
                      <a:pt x="1226" y="582"/>
                      <a:pt x="1227" y="581"/>
                    </a:cubicBezTo>
                    <a:cubicBezTo>
                      <a:pt x="1232" y="576"/>
                      <a:pt x="1240" y="567"/>
                      <a:pt x="1243" y="559"/>
                    </a:cubicBezTo>
                    <a:cubicBezTo>
                      <a:pt x="1244" y="556"/>
                      <a:pt x="1248" y="552"/>
                      <a:pt x="1251" y="549"/>
                    </a:cubicBezTo>
                    <a:cubicBezTo>
                      <a:pt x="1253" y="546"/>
                      <a:pt x="1255" y="544"/>
                      <a:pt x="1255" y="543"/>
                    </a:cubicBezTo>
                    <a:cubicBezTo>
                      <a:pt x="1256" y="542"/>
                      <a:pt x="1257" y="541"/>
                      <a:pt x="1257" y="540"/>
                    </a:cubicBezTo>
                    <a:cubicBezTo>
                      <a:pt x="1259" y="539"/>
                      <a:pt x="1260" y="537"/>
                      <a:pt x="1262" y="532"/>
                    </a:cubicBezTo>
                    <a:cubicBezTo>
                      <a:pt x="1264" y="527"/>
                      <a:pt x="1265" y="517"/>
                      <a:pt x="1266" y="511"/>
                    </a:cubicBezTo>
                    <a:cubicBezTo>
                      <a:pt x="1266" y="504"/>
                      <a:pt x="1267" y="503"/>
                      <a:pt x="1267" y="502"/>
                    </a:cubicBezTo>
                    <a:cubicBezTo>
                      <a:pt x="1268" y="501"/>
                      <a:pt x="1268" y="500"/>
                      <a:pt x="1268" y="500"/>
                    </a:cubicBezTo>
                    <a:cubicBezTo>
                      <a:pt x="1268" y="498"/>
                      <a:pt x="1268" y="496"/>
                      <a:pt x="1269" y="495"/>
                    </a:cubicBezTo>
                    <a:cubicBezTo>
                      <a:pt x="1270" y="494"/>
                      <a:pt x="1270" y="493"/>
                      <a:pt x="1270" y="493"/>
                    </a:cubicBezTo>
                    <a:cubicBezTo>
                      <a:pt x="1271" y="491"/>
                      <a:pt x="1271" y="489"/>
                      <a:pt x="1274" y="486"/>
                    </a:cubicBezTo>
                    <a:cubicBezTo>
                      <a:pt x="1276" y="484"/>
                      <a:pt x="1276" y="483"/>
                      <a:pt x="1275" y="481"/>
                    </a:cubicBezTo>
                    <a:cubicBezTo>
                      <a:pt x="1275" y="480"/>
                      <a:pt x="1275" y="478"/>
                      <a:pt x="1275" y="476"/>
                    </a:cubicBezTo>
                    <a:cubicBezTo>
                      <a:pt x="1275" y="475"/>
                      <a:pt x="1275" y="473"/>
                      <a:pt x="1275" y="473"/>
                    </a:cubicBezTo>
                    <a:cubicBezTo>
                      <a:pt x="1273" y="470"/>
                      <a:pt x="1274" y="468"/>
                      <a:pt x="1276" y="467"/>
                    </a:cubicBezTo>
                    <a:cubicBezTo>
                      <a:pt x="1275" y="467"/>
                      <a:pt x="1274" y="466"/>
                      <a:pt x="1273" y="465"/>
                    </a:cubicBezTo>
                    <a:cubicBezTo>
                      <a:pt x="1272" y="464"/>
                      <a:pt x="1272" y="464"/>
                      <a:pt x="1272" y="464"/>
                    </a:cubicBezTo>
                    <a:cubicBezTo>
                      <a:pt x="1269" y="463"/>
                      <a:pt x="1265" y="462"/>
                      <a:pt x="1265" y="458"/>
                    </a:cubicBezTo>
                    <a:cubicBezTo>
                      <a:pt x="1265" y="456"/>
                      <a:pt x="1261" y="453"/>
                      <a:pt x="1258" y="453"/>
                    </a:cubicBezTo>
                    <a:cubicBezTo>
                      <a:pt x="1258" y="453"/>
                      <a:pt x="1257" y="453"/>
                      <a:pt x="1257" y="453"/>
                    </a:cubicBezTo>
                    <a:cubicBezTo>
                      <a:pt x="1256" y="453"/>
                      <a:pt x="1254" y="453"/>
                      <a:pt x="1253" y="452"/>
                    </a:cubicBezTo>
                    <a:cubicBezTo>
                      <a:pt x="1252" y="452"/>
                      <a:pt x="1251" y="452"/>
                      <a:pt x="1250" y="452"/>
                    </a:cubicBezTo>
                    <a:cubicBezTo>
                      <a:pt x="1251" y="453"/>
                      <a:pt x="1250" y="454"/>
                      <a:pt x="1250" y="455"/>
                    </a:cubicBezTo>
                    <a:cubicBezTo>
                      <a:pt x="1249" y="457"/>
                      <a:pt x="1247" y="457"/>
                      <a:pt x="1246" y="457"/>
                    </a:cubicBezTo>
                    <a:cubicBezTo>
                      <a:pt x="1245" y="457"/>
                      <a:pt x="1244" y="458"/>
                      <a:pt x="1243" y="460"/>
                    </a:cubicBezTo>
                    <a:cubicBezTo>
                      <a:pt x="1243" y="460"/>
                      <a:pt x="1243" y="460"/>
                      <a:pt x="1243" y="460"/>
                    </a:cubicBezTo>
                    <a:cubicBezTo>
                      <a:pt x="1241" y="463"/>
                      <a:pt x="1238" y="464"/>
                      <a:pt x="1236" y="464"/>
                    </a:cubicBezTo>
                    <a:cubicBezTo>
                      <a:pt x="1233" y="464"/>
                      <a:pt x="1232" y="463"/>
                      <a:pt x="1232" y="462"/>
                    </a:cubicBezTo>
                    <a:cubicBezTo>
                      <a:pt x="1232" y="461"/>
                      <a:pt x="1232" y="460"/>
                      <a:pt x="1234" y="458"/>
                    </a:cubicBezTo>
                    <a:cubicBezTo>
                      <a:pt x="1234" y="458"/>
                      <a:pt x="1234" y="458"/>
                      <a:pt x="1234" y="458"/>
                    </a:cubicBezTo>
                    <a:cubicBezTo>
                      <a:pt x="1234" y="458"/>
                      <a:pt x="1234" y="457"/>
                      <a:pt x="1234" y="457"/>
                    </a:cubicBezTo>
                    <a:cubicBezTo>
                      <a:pt x="1233" y="457"/>
                      <a:pt x="1232" y="455"/>
                      <a:pt x="1232" y="454"/>
                    </a:cubicBezTo>
                    <a:cubicBezTo>
                      <a:pt x="1232" y="454"/>
                      <a:pt x="1232" y="454"/>
                      <a:pt x="1232" y="454"/>
                    </a:cubicBezTo>
                    <a:cubicBezTo>
                      <a:pt x="1231" y="456"/>
                      <a:pt x="1230" y="458"/>
                      <a:pt x="1227" y="459"/>
                    </a:cubicBezTo>
                    <a:cubicBezTo>
                      <a:pt x="1227" y="459"/>
                      <a:pt x="1227" y="459"/>
                      <a:pt x="1227" y="459"/>
                    </a:cubicBezTo>
                    <a:cubicBezTo>
                      <a:pt x="1226" y="459"/>
                      <a:pt x="1225" y="458"/>
                      <a:pt x="1224" y="457"/>
                    </a:cubicBezTo>
                    <a:cubicBezTo>
                      <a:pt x="1222" y="455"/>
                      <a:pt x="1223" y="449"/>
                      <a:pt x="1223" y="446"/>
                    </a:cubicBezTo>
                    <a:cubicBezTo>
                      <a:pt x="1223" y="446"/>
                      <a:pt x="1222" y="446"/>
                      <a:pt x="1221" y="446"/>
                    </a:cubicBezTo>
                    <a:cubicBezTo>
                      <a:pt x="1219" y="447"/>
                      <a:pt x="1216" y="447"/>
                      <a:pt x="1213" y="447"/>
                    </a:cubicBezTo>
                    <a:cubicBezTo>
                      <a:pt x="1208" y="446"/>
                      <a:pt x="1207" y="444"/>
                      <a:pt x="1206" y="443"/>
                    </a:cubicBezTo>
                    <a:cubicBezTo>
                      <a:pt x="1206" y="440"/>
                      <a:pt x="1208" y="437"/>
                      <a:pt x="1212" y="435"/>
                    </a:cubicBezTo>
                    <a:cubicBezTo>
                      <a:pt x="1215" y="433"/>
                      <a:pt x="1216" y="432"/>
                      <a:pt x="1217" y="431"/>
                    </a:cubicBezTo>
                    <a:cubicBezTo>
                      <a:pt x="1218" y="430"/>
                      <a:pt x="1218" y="428"/>
                      <a:pt x="1220" y="428"/>
                    </a:cubicBezTo>
                    <a:cubicBezTo>
                      <a:pt x="1222" y="427"/>
                      <a:pt x="1226" y="425"/>
                      <a:pt x="1229" y="422"/>
                    </a:cubicBezTo>
                    <a:cubicBezTo>
                      <a:pt x="1231" y="421"/>
                      <a:pt x="1233" y="420"/>
                      <a:pt x="1234" y="419"/>
                    </a:cubicBezTo>
                    <a:cubicBezTo>
                      <a:pt x="1238" y="417"/>
                      <a:pt x="1239" y="415"/>
                      <a:pt x="1240" y="412"/>
                    </a:cubicBezTo>
                    <a:cubicBezTo>
                      <a:pt x="1240" y="410"/>
                      <a:pt x="1243" y="408"/>
                      <a:pt x="1248" y="405"/>
                    </a:cubicBezTo>
                    <a:cubicBezTo>
                      <a:pt x="1250" y="403"/>
                      <a:pt x="1254" y="401"/>
                      <a:pt x="1256" y="399"/>
                    </a:cubicBezTo>
                    <a:cubicBezTo>
                      <a:pt x="1263" y="394"/>
                      <a:pt x="1267" y="390"/>
                      <a:pt x="1268" y="387"/>
                    </a:cubicBezTo>
                    <a:cubicBezTo>
                      <a:pt x="1269" y="385"/>
                      <a:pt x="1272" y="383"/>
                      <a:pt x="1276" y="381"/>
                    </a:cubicBezTo>
                    <a:cubicBezTo>
                      <a:pt x="1278" y="380"/>
                      <a:pt x="1280" y="378"/>
                      <a:pt x="1281" y="377"/>
                    </a:cubicBezTo>
                    <a:cubicBezTo>
                      <a:pt x="1281" y="373"/>
                      <a:pt x="1296" y="366"/>
                      <a:pt x="1303" y="364"/>
                    </a:cubicBezTo>
                    <a:cubicBezTo>
                      <a:pt x="1305" y="364"/>
                      <a:pt x="1308" y="364"/>
                      <a:pt x="1311" y="364"/>
                    </a:cubicBezTo>
                    <a:cubicBezTo>
                      <a:pt x="1318" y="364"/>
                      <a:pt x="1327" y="365"/>
                      <a:pt x="1330" y="368"/>
                    </a:cubicBezTo>
                    <a:cubicBezTo>
                      <a:pt x="1331" y="369"/>
                      <a:pt x="1331" y="369"/>
                      <a:pt x="1333" y="368"/>
                    </a:cubicBezTo>
                    <a:cubicBezTo>
                      <a:pt x="1334" y="366"/>
                      <a:pt x="1336" y="366"/>
                      <a:pt x="1337" y="366"/>
                    </a:cubicBezTo>
                    <a:cubicBezTo>
                      <a:pt x="1338" y="366"/>
                      <a:pt x="1340" y="366"/>
                      <a:pt x="1342" y="367"/>
                    </a:cubicBezTo>
                    <a:cubicBezTo>
                      <a:pt x="1345" y="367"/>
                      <a:pt x="1345" y="367"/>
                      <a:pt x="1345" y="367"/>
                    </a:cubicBezTo>
                    <a:cubicBezTo>
                      <a:pt x="1347" y="367"/>
                      <a:pt x="1349" y="367"/>
                      <a:pt x="1350" y="366"/>
                    </a:cubicBezTo>
                    <a:cubicBezTo>
                      <a:pt x="1352" y="366"/>
                      <a:pt x="1354" y="365"/>
                      <a:pt x="1356" y="366"/>
                    </a:cubicBezTo>
                    <a:cubicBezTo>
                      <a:pt x="1357" y="366"/>
                      <a:pt x="1359" y="366"/>
                      <a:pt x="1360" y="366"/>
                    </a:cubicBezTo>
                    <a:cubicBezTo>
                      <a:pt x="1361" y="366"/>
                      <a:pt x="1362" y="366"/>
                      <a:pt x="1363" y="364"/>
                    </a:cubicBezTo>
                    <a:cubicBezTo>
                      <a:pt x="1365" y="360"/>
                      <a:pt x="1370" y="360"/>
                      <a:pt x="1373" y="360"/>
                    </a:cubicBezTo>
                    <a:cubicBezTo>
                      <a:pt x="1376" y="360"/>
                      <a:pt x="1380" y="360"/>
                      <a:pt x="1382" y="361"/>
                    </a:cubicBezTo>
                    <a:cubicBezTo>
                      <a:pt x="1382" y="362"/>
                      <a:pt x="1382" y="362"/>
                      <a:pt x="1383" y="362"/>
                    </a:cubicBezTo>
                    <a:cubicBezTo>
                      <a:pt x="1385" y="364"/>
                      <a:pt x="1386" y="364"/>
                      <a:pt x="1388" y="363"/>
                    </a:cubicBezTo>
                    <a:cubicBezTo>
                      <a:pt x="1389" y="362"/>
                      <a:pt x="1390" y="362"/>
                      <a:pt x="1391" y="362"/>
                    </a:cubicBezTo>
                    <a:cubicBezTo>
                      <a:pt x="1393" y="362"/>
                      <a:pt x="1394" y="364"/>
                      <a:pt x="1395" y="365"/>
                    </a:cubicBezTo>
                    <a:cubicBezTo>
                      <a:pt x="1396" y="366"/>
                      <a:pt x="1396" y="367"/>
                      <a:pt x="1397" y="367"/>
                    </a:cubicBezTo>
                    <a:cubicBezTo>
                      <a:pt x="1400" y="367"/>
                      <a:pt x="1401" y="369"/>
                      <a:pt x="1401" y="370"/>
                    </a:cubicBezTo>
                    <a:cubicBezTo>
                      <a:pt x="1401" y="371"/>
                      <a:pt x="1400" y="372"/>
                      <a:pt x="1399" y="373"/>
                    </a:cubicBezTo>
                    <a:cubicBezTo>
                      <a:pt x="1400" y="373"/>
                      <a:pt x="1401" y="372"/>
                      <a:pt x="1402" y="372"/>
                    </a:cubicBezTo>
                    <a:cubicBezTo>
                      <a:pt x="1403" y="372"/>
                      <a:pt x="1403" y="372"/>
                      <a:pt x="1403" y="372"/>
                    </a:cubicBezTo>
                    <a:cubicBezTo>
                      <a:pt x="1404" y="373"/>
                      <a:pt x="1405" y="373"/>
                      <a:pt x="1406" y="373"/>
                    </a:cubicBezTo>
                    <a:cubicBezTo>
                      <a:pt x="1409" y="373"/>
                      <a:pt x="1411" y="372"/>
                      <a:pt x="1413" y="371"/>
                    </a:cubicBezTo>
                    <a:cubicBezTo>
                      <a:pt x="1416" y="369"/>
                      <a:pt x="1419" y="370"/>
                      <a:pt x="1420" y="371"/>
                    </a:cubicBezTo>
                    <a:cubicBezTo>
                      <a:pt x="1420" y="371"/>
                      <a:pt x="1421" y="371"/>
                      <a:pt x="1421" y="371"/>
                    </a:cubicBezTo>
                    <a:cubicBezTo>
                      <a:pt x="1423" y="369"/>
                      <a:pt x="1426" y="368"/>
                      <a:pt x="1428" y="368"/>
                    </a:cubicBezTo>
                    <a:cubicBezTo>
                      <a:pt x="1427" y="368"/>
                      <a:pt x="1425" y="367"/>
                      <a:pt x="1424" y="366"/>
                    </a:cubicBezTo>
                    <a:cubicBezTo>
                      <a:pt x="1423" y="363"/>
                      <a:pt x="1424" y="360"/>
                      <a:pt x="1427" y="355"/>
                    </a:cubicBezTo>
                    <a:cubicBezTo>
                      <a:pt x="1430" y="350"/>
                      <a:pt x="1435" y="347"/>
                      <a:pt x="1439" y="344"/>
                    </a:cubicBezTo>
                    <a:cubicBezTo>
                      <a:pt x="1441" y="343"/>
                      <a:pt x="1443" y="341"/>
                      <a:pt x="1444" y="340"/>
                    </a:cubicBezTo>
                    <a:cubicBezTo>
                      <a:pt x="1447" y="338"/>
                      <a:pt x="1449" y="337"/>
                      <a:pt x="1451" y="337"/>
                    </a:cubicBezTo>
                    <a:cubicBezTo>
                      <a:pt x="1451" y="337"/>
                      <a:pt x="1451" y="337"/>
                      <a:pt x="1452" y="337"/>
                    </a:cubicBezTo>
                    <a:cubicBezTo>
                      <a:pt x="1452" y="333"/>
                      <a:pt x="1454" y="325"/>
                      <a:pt x="1459" y="325"/>
                    </a:cubicBezTo>
                    <a:cubicBezTo>
                      <a:pt x="1460" y="325"/>
                      <a:pt x="1460" y="325"/>
                      <a:pt x="1460" y="325"/>
                    </a:cubicBezTo>
                    <a:cubicBezTo>
                      <a:pt x="1461" y="325"/>
                      <a:pt x="1462" y="325"/>
                      <a:pt x="1463" y="325"/>
                    </a:cubicBezTo>
                    <a:cubicBezTo>
                      <a:pt x="1465" y="325"/>
                      <a:pt x="1466" y="325"/>
                      <a:pt x="1468" y="325"/>
                    </a:cubicBezTo>
                    <a:cubicBezTo>
                      <a:pt x="1472" y="325"/>
                      <a:pt x="1475" y="324"/>
                      <a:pt x="1477" y="323"/>
                    </a:cubicBezTo>
                    <a:cubicBezTo>
                      <a:pt x="1479" y="322"/>
                      <a:pt x="1480" y="322"/>
                      <a:pt x="1481" y="322"/>
                    </a:cubicBezTo>
                    <a:cubicBezTo>
                      <a:pt x="1484" y="322"/>
                      <a:pt x="1485" y="324"/>
                      <a:pt x="1486" y="325"/>
                    </a:cubicBezTo>
                    <a:cubicBezTo>
                      <a:pt x="1486" y="326"/>
                      <a:pt x="1486" y="326"/>
                      <a:pt x="1486" y="326"/>
                    </a:cubicBezTo>
                    <a:cubicBezTo>
                      <a:pt x="1486" y="326"/>
                      <a:pt x="1487" y="325"/>
                      <a:pt x="1488" y="325"/>
                    </a:cubicBezTo>
                    <a:cubicBezTo>
                      <a:pt x="1489" y="324"/>
                      <a:pt x="1491" y="323"/>
                      <a:pt x="1493" y="323"/>
                    </a:cubicBezTo>
                    <a:cubicBezTo>
                      <a:pt x="1493" y="323"/>
                      <a:pt x="1494" y="323"/>
                      <a:pt x="1495" y="323"/>
                    </a:cubicBezTo>
                    <a:cubicBezTo>
                      <a:pt x="1496" y="324"/>
                      <a:pt x="1496" y="325"/>
                      <a:pt x="1496" y="325"/>
                    </a:cubicBezTo>
                    <a:cubicBezTo>
                      <a:pt x="1497" y="327"/>
                      <a:pt x="1495" y="329"/>
                      <a:pt x="1494" y="331"/>
                    </a:cubicBezTo>
                    <a:cubicBezTo>
                      <a:pt x="1492" y="332"/>
                      <a:pt x="1491" y="334"/>
                      <a:pt x="1490" y="336"/>
                    </a:cubicBezTo>
                    <a:cubicBezTo>
                      <a:pt x="1490" y="337"/>
                      <a:pt x="1490" y="337"/>
                      <a:pt x="1490" y="337"/>
                    </a:cubicBezTo>
                    <a:cubicBezTo>
                      <a:pt x="1490" y="337"/>
                      <a:pt x="1491" y="337"/>
                      <a:pt x="1492" y="337"/>
                    </a:cubicBezTo>
                    <a:cubicBezTo>
                      <a:pt x="1493" y="337"/>
                      <a:pt x="1494" y="337"/>
                      <a:pt x="1495" y="338"/>
                    </a:cubicBezTo>
                    <a:cubicBezTo>
                      <a:pt x="1497" y="339"/>
                      <a:pt x="1497" y="340"/>
                      <a:pt x="1497" y="340"/>
                    </a:cubicBezTo>
                    <a:cubicBezTo>
                      <a:pt x="1497" y="341"/>
                      <a:pt x="1497" y="342"/>
                      <a:pt x="1497" y="342"/>
                    </a:cubicBezTo>
                    <a:cubicBezTo>
                      <a:pt x="1499" y="341"/>
                      <a:pt x="1501" y="340"/>
                      <a:pt x="1504" y="337"/>
                    </a:cubicBezTo>
                    <a:cubicBezTo>
                      <a:pt x="1512" y="329"/>
                      <a:pt x="1518" y="328"/>
                      <a:pt x="1523" y="328"/>
                    </a:cubicBezTo>
                    <a:cubicBezTo>
                      <a:pt x="1523" y="328"/>
                      <a:pt x="1524" y="328"/>
                      <a:pt x="1524" y="328"/>
                    </a:cubicBezTo>
                    <a:cubicBezTo>
                      <a:pt x="1524" y="328"/>
                      <a:pt x="1524" y="328"/>
                      <a:pt x="1525" y="328"/>
                    </a:cubicBezTo>
                    <a:cubicBezTo>
                      <a:pt x="1525" y="327"/>
                      <a:pt x="1525" y="326"/>
                      <a:pt x="1525" y="325"/>
                    </a:cubicBezTo>
                    <a:cubicBezTo>
                      <a:pt x="1524" y="323"/>
                      <a:pt x="1524" y="321"/>
                      <a:pt x="1524" y="318"/>
                    </a:cubicBezTo>
                    <a:cubicBezTo>
                      <a:pt x="1525" y="312"/>
                      <a:pt x="1535" y="309"/>
                      <a:pt x="1541" y="309"/>
                    </a:cubicBezTo>
                    <a:cubicBezTo>
                      <a:pt x="1542" y="309"/>
                      <a:pt x="1545" y="309"/>
                      <a:pt x="1546" y="310"/>
                    </a:cubicBezTo>
                    <a:cubicBezTo>
                      <a:pt x="1550" y="311"/>
                      <a:pt x="1551" y="313"/>
                      <a:pt x="1551" y="315"/>
                    </a:cubicBezTo>
                    <a:cubicBezTo>
                      <a:pt x="1551" y="315"/>
                      <a:pt x="1550" y="317"/>
                      <a:pt x="1548" y="317"/>
                    </a:cubicBezTo>
                    <a:cubicBezTo>
                      <a:pt x="1547" y="317"/>
                      <a:pt x="1546" y="317"/>
                      <a:pt x="1545" y="316"/>
                    </a:cubicBezTo>
                    <a:cubicBezTo>
                      <a:pt x="1543" y="316"/>
                      <a:pt x="1542" y="316"/>
                      <a:pt x="1541" y="318"/>
                    </a:cubicBezTo>
                    <a:cubicBezTo>
                      <a:pt x="1540" y="319"/>
                      <a:pt x="1539" y="321"/>
                      <a:pt x="1539" y="323"/>
                    </a:cubicBezTo>
                    <a:cubicBezTo>
                      <a:pt x="1539" y="326"/>
                      <a:pt x="1538" y="328"/>
                      <a:pt x="1537" y="330"/>
                    </a:cubicBezTo>
                    <a:cubicBezTo>
                      <a:pt x="1537" y="330"/>
                      <a:pt x="1536" y="331"/>
                      <a:pt x="1536" y="331"/>
                    </a:cubicBezTo>
                    <a:cubicBezTo>
                      <a:pt x="1538" y="332"/>
                      <a:pt x="1538" y="333"/>
                      <a:pt x="1538" y="334"/>
                    </a:cubicBezTo>
                    <a:cubicBezTo>
                      <a:pt x="1537" y="335"/>
                      <a:pt x="1536" y="336"/>
                      <a:pt x="1535" y="337"/>
                    </a:cubicBezTo>
                    <a:cubicBezTo>
                      <a:pt x="1535" y="337"/>
                      <a:pt x="1534" y="338"/>
                      <a:pt x="1534" y="338"/>
                    </a:cubicBezTo>
                    <a:cubicBezTo>
                      <a:pt x="1534" y="338"/>
                      <a:pt x="1534" y="338"/>
                      <a:pt x="1534" y="338"/>
                    </a:cubicBezTo>
                    <a:cubicBezTo>
                      <a:pt x="1534" y="340"/>
                      <a:pt x="1533" y="343"/>
                      <a:pt x="1529" y="345"/>
                    </a:cubicBezTo>
                    <a:cubicBezTo>
                      <a:pt x="1528" y="345"/>
                      <a:pt x="1527" y="345"/>
                      <a:pt x="1526" y="345"/>
                    </a:cubicBezTo>
                    <a:cubicBezTo>
                      <a:pt x="1523" y="346"/>
                      <a:pt x="1516" y="347"/>
                      <a:pt x="1516" y="349"/>
                    </a:cubicBezTo>
                    <a:cubicBezTo>
                      <a:pt x="1515" y="353"/>
                      <a:pt x="1513" y="354"/>
                      <a:pt x="1511" y="356"/>
                    </a:cubicBezTo>
                    <a:cubicBezTo>
                      <a:pt x="1509" y="357"/>
                      <a:pt x="1507" y="358"/>
                      <a:pt x="1506" y="360"/>
                    </a:cubicBezTo>
                    <a:cubicBezTo>
                      <a:pt x="1505" y="363"/>
                      <a:pt x="1502" y="365"/>
                      <a:pt x="1498" y="368"/>
                    </a:cubicBezTo>
                    <a:cubicBezTo>
                      <a:pt x="1494" y="371"/>
                      <a:pt x="1489" y="374"/>
                      <a:pt x="1485" y="380"/>
                    </a:cubicBezTo>
                    <a:cubicBezTo>
                      <a:pt x="1480" y="387"/>
                      <a:pt x="1473" y="390"/>
                      <a:pt x="1469" y="391"/>
                    </a:cubicBezTo>
                    <a:cubicBezTo>
                      <a:pt x="1468" y="392"/>
                      <a:pt x="1467" y="392"/>
                      <a:pt x="1467" y="392"/>
                    </a:cubicBezTo>
                    <a:cubicBezTo>
                      <a:pt x="1466" y="395"/>
                      <a:pt x="1462" y="395"/>
                      <a:pt x="1457" y="395"/>
                    </a:cubicBezTo>
                    <a:cubicBezTo>
                      <a:pt x="1457" y="395"/>
                      <a:pt x="1456" y="395"/>
                      <a:pt x="1456" y="395"/>
                    </a:cubicBezTo>
                    <a:cubicBezTo>
                      <a:pt x="1456" y="396"/>
                      <a:pt x="1456" y="396"/>
                      <a:pt x="1456" y="396"/>
                    </a:cubicBezTo>
                    <a:cubicBezTo>
                      <a:pt x="1456" y="399"/>
                      <a:pt x="1457" y="404"/>
                      <a:pt x="1452" y="408"/>
                    </a:cubicBezTo>
                    <a:cubicBezTo>
                      <a:pt x="1446" y="415"/>
                      <a:pt x="1442" y="424"/>
                      <a:pt x="1442" y="433"/>
                    </a:cubicBezTo>
                    <a:cubicBezTo>
                      <a:pt x="1443" y="443"/>
                      <a:pt x="1446" y="469"/>
                      <a:pt x="1448" y="474"/>
                    </a:cubicBezTo>
                    <a:cubicBezTo>
                      <a:pt x="1450" y="476"/>
                      <a:pt x="1450" y="481"/>
                      <a:pt x="1451" y="485"/>
                    </a:cubicBezTo>
                    <a:cubicBezTo>
                      <a:pt x="1451" y="488"/>
                      <a:pt x="1451" y="492"/>
                      <a:pt x="1452" y="492"/>
                    </a:cubicBezTo>
                    <a:cubicBezTo>
                      <a:pt x="1453" y="494"/>
                      <a:pt x="1454" y="497"/>
                      <a:pt x="1454" y="498"/>
                    </a:cubicBezTo>
                    <a:cubicBezTo>
                      <a:pt x="1454" y="499"/>
                      <a:pt x="1454" y="499"/>
                      <a:pt x="1454" y="500"/>
                    </a:cubicBezTo>
                    <a:cubicBezTo>
                      <a:pt x="1455" y="499"/>
                      <a:pt x="1457" y="497"/>
                      <a:pt x="1459" y="495"/>
                    </a:cubicBezTo>
                    <a:cubicBezTo>
                      <a:pt x="1460" y="493"/>
                      <a:pt x="1462" y="492"/>
                      <a:pt x="1464" y="490"/>
                    </a:cubicBezTo>
                    <a:cubicBezTo>
                      <a:pt x="1466" y="489"/>
                      <a:pt x="1466" y="488"/>
                      <a:pt x="1467" y="487"/>
                    </a:cubicBezTo>
                    <a:cubicBezTo>
                      <a:pt x="1467" y="486"/>
                      <a:pt x="1468" y="485"/>
                      <a:pt x="1469" y="484"/>
                    </a:cubicBezTo>
                    <a:cubicBezTo>
                      <a:pt x="1470" y="483"/>
                      <a:pt x="1471" y="479"/>
                      <a:pt x="1471" y="477"/>
                    </a:cubicBezTo>
                    <a:cubicBezTo>
                      <a:pt x="1471" y="475"/>
                      <a:pt x="1471" y="474"/>
                      <a:pt x="1471" y="473"/>
                    </a:cubicBezTo>
                    <a:cubicBezTo>
                      <a:pt x="1472" y="471"/>
                      <a:pt x="1474" y="470"/>
                      <a:pt x="1476" y="469"/>
                    </a:cubicBezTo>
                    <a:cubicBezTo>
                      <a:pt x="1477" y="469"/>
                      <a:pt x="1479" y="468"/>
                      <a:pt x="1479" y="467"/>
                    </a:cubicBezTo>
                    <a:cubicBezTo>
                      <a:pt x="1481" y="465"/>
                      <a:pt x="1484" y="465"/>
                      <a:pt x="1486" y="465"/>
                    </a:cubicBezTo>
                    <a:cubicBezTo>
                      <a:pt x="1487" y="465"/>
                      <a:pt x="1487" y="465"/>
                      <a:pt x="1488" y="465"/>
                    </a:cubicBezTo>
                    <a:cubicBezTo>
                      <a:pt x="1488" y="464"/>
                      <a:pt x="1487" y="462"/>
                      <a:pt x="1487" y="460"/>
                    </a:cubicBezTo>
                    <a:cubicBezTo>
                      <a:pt x="1487" y="459"/>
                      <a:pt x="1486" y="459"/>
                      <a:pt x="1486" y="458"/>
                    </a:cubicBezTo>
                    <a:cubicBezTo>
                      <a:pt x="1485" y="454"/>
                      <a:pt x="1490" y="450"/>
                      <a:pt x="1495" y="447"/>
                    </a:cubicBezTo>
                    <a:cubicBezTo>
                      <a:pt x="1496" y="446"/>
                      <a:pt x="1497" y="446"/>
                      <a:pt x="1498" y="445"/>
                    </a:cubicBezTo>
                    <a:cubicBezTo>
                      <a:pt x="1500" y="444"/>
                      <a:pt x="1502" y="444"/>
                      <a:pt x="1505" y="444"/>
                    </a:cubicBezTo>
                    <a:cubicBezTo>
                      <a:pt x="1506" y="444"/>
                      <a:pt x="1507" y="445"/>
                      <a:pt x="1508" y="445"/>
                    </a:cubicBezTo>
                    <a:cubicBezTo>
                      <a:pt x="1509" y="445"/>
                      <a:pt x="1510" y="444"/>
                      <a:pt x="1511" y="443"/>
                    </a:cubicBezTo>
                    <a:cubicBezTo>
                      <a:pt x="1513" y="441"/>
                      <a:pt x="1512" y="439"/>
                      <a:pt x="1509" y="436"/>
                    </a:cubicBezTo>
                    <a:cubicBezTo>
                      <a:pt x="1509" y="435"/>
                      <a:pt x="1509" y="435"/>
                      <a:pt x="1509" y="435"/>
                    </a:cubicBezTo>
                    <a:cubicBezTo>
                      <a:pt x="1508" y="434"/>
                      <a:pt x="1508" y="432"/>
                      <a:pt x="1509" y="430"/>
                    </a:cubicBezTo>
                    <a:cubicBezTo>
                      <a:pt x="1510" y="426"/>
                      <a:pt x="1514" y="419"/>
                      <a:pt x="1518" y="418"/>
                    </a:cubicBezTo>
                    <a:cubicBezTo>
                      <a:pt x="1520" y="417"/>
                      <a:pt x="1522" y="418"/>
                      <a:pt x="1523" y="418"/>
                    </a:cubicBezTo>
                    <a:cubicBezTo>
                      <a:pt x="1523" y="418"/>
                      <a:pt x="1524" y="419"/>
                      <a:pt x="1524" y="419"/>
                    </a:cubicBezTo>
                    <a:cubicBezTo>
                      <a:pt x="1524" y="419"/>
                      <a:pt x="1525" y="419"/>
                      <a:pt x="1526" y="418"/>
                    </a:cubicBezTo>
                    <a:cubicBezTo>
                      <a:pt x="1526" y="418"/>
                      <a:pt x="1526" y="417"/>
                      <a:pt x="1526" y="417"/>
                    </a:cubicBezTo>
                    <a:cubicBezTo>
                      <a:pt x="1525" y="416"/>
                      <a:pt x="1523" y="414"/>
                      <a:pt x="1522" y="414"/>
                    </a:cubicBezTo>
                    <a:cubicBezTo>
                      <a:pt x="1521" y="414"/>
                      <a:pt x="1519" y="414"/>
                      <a:pt x="1518" y="411"/>
                    </a:cubicBezTo>
                    <a:cubicBezTo>
                      <a:pt x="1517" y="408"/>
                      <a:pt x="1518" y="401"/>
                      <a:pt x="1523" y="398"/>
                    </a:cubicBezTo>
                    <a:cubicBezTo>
                      <a:pt x="1524" y="397"/>
                      <a:pt x="1525" y="396"/>
                      <a:pt x="1525" y="396"/>
                    </a:cubicBezTo>
                    <a:cubicBezTo>
                      <a:pt x="1524" y="396"/>
                      <a:pt x="1524" y="395"/>
                      <a:pt x="1523" y="395"/>
                    </a:cubicBezTo>
                    <a:cubicBezTo>
                      <a:pt x="1522" y="395"/>
                      <a:pt x="1521" y="395"/>
                      <a:pt x="1520" y="395"/>
                    </a:cubicBezTo>
                    <a:cubicBezTo>
                      <a:pt x="1519" y="395"/>
                      <a:pt x="1518" y="396"/>
                      <a:pt x="1517" y="396"/>
                    </a:cubicBezTo>
                    <a:cubicBezTo>
                      <a:pt x="1517" y="396"/>
                      <a:pt x="1517" y="396"/>
                      <a:pt x="1517" y="396"/>
                    </a:cubicBezTo>
                    <a:cubicBezTo>
                      <a:pt x="1515" y="396"/>
                      <a:pt x="1513" y="395"/>
                      <a:pt x="1512" y="393"/>
                    </a:cubicBezTo>
                    <a:cubicBezTo>
                      <a:pt x="1511" y="390"/>
                      <a:pt x="1510" y="385"/>
                      <a:pt x="1514" y="381"/>
                    </a:cubicBezTo>
                    <a:cubicBezTo>
                      <a:pt x="1516" y="378"/>
                      <a:pt x="1518" y="377"/>
                      <a:pt x="1520" y="375"/>
                    </a:cubicBezTo>
                    <a:cubicBezTo>
                      <a:pt x="1522" y="374"/>
                      <a:pt x="1522" y="373"/>
                      <a:pt x="1523" y="372"/>
                    </a:cubicBezTo>
                    <a:cubicBezTo>
                      <a:pt x="1524" y="368"/>
                      <a:pt x="1527" y="363"/>
                      <a:pt x="1530" y="360"/>
                    </a:cubicBezTo>
                    <a:cubicBezTo>
                      <a:pt x="1530" y="358"/>
                      <a:pt x="1531" y="358"/>
                      <a:pt x="1532" y="357"/>
                    </a:cubicBezTo>
                    <a:cubicBezTo>
                      <a:pt x="1532" y="355"/>
                      <a:pt x="1534" y="355"/>
                      <a:pt x="1536" y="355"/>
                    </a:cubicBezTo>
                    <a:cubicBezTo>
                      <a:pt x="1537" y="355"/>
                      <a:pt x="1539" y="355"/>
                      <a:pt x="1540" y="355"/>
                    </a:cubicBezTo>
                    <a:cubicBezTo>
                      <a:pt x="1541" y="355"/>
                      <a:pt x="1542" y="355"/>
                      <a:pt x="1542" y="355"/>
                    </a:cubicBezTo>
                    <a:cubicBezTo>
                      <a:pt x="1543" y="355"/>
                      <a:pt x="1543" y="355"/>
                      <a:pt x="1543" y="355"/>
                    </a:cubicBezTo>
                    <a:cubicBezTo>
                      <a:pt x="1545" y="355"/>
                      <a:pt x="1546" y="357"/>
                      <a:pt x="1546" y="358"/>
                    </a:cubicBezTo>
                    <a:cubicBezTo>
                      <a:pt x="1547" y="357"/>
                      <a:pt x="1548" y="356"/>
                      <a:pt x="1549" y="354"/>
                    </a:cubicBezTo>
                    <a:cubicBezTo>
                      <a:pt x="1552" y="351"/>
                      <a:pt x="1555" y="347"/>
                      <a:pt x="1559" y="347"/>
                    </a:cubicBezTo>
                    <a:cubicBezTo>
                      <a:pt x="1560" y="347"/>
                      <a:pt x="1561" y="347"/>
                      <a:pt x="1562" y="348"/>
                    </a:cubicBezTo>
                    <a:cubicBezTo>
                      <a:pt x="1563" y="349"/>
                      <a:pt x="1563" y="352"/>
                      <a:pt x="1563" y="354"/>
                    </a:cubicBezTo>
                    <a:cubicBezTo>
                      <a:pt x="1563" y="355"/>
                      <a:pt x="1563" y="356"/>
                      <a:pt x="1563" y="357"/>
                    </a:cubicBezTo>
                    <a:cubicBezTo>
                      <a:pt x="1563" y="357"/>
                      <a:pt x="1564" y="356"/>
                      <a:pt x="1564" y="356"/>
                    </a:cubicBezTo>
                    <a:cubicBezTo>
                      <a:pt x="1566" y="355"/>
                      <a:pt x="1568" y="353"/>
                      <a:pt x="1570" y="351"/>
                    </a:cubicBezTo>
                    <a:cubicBezTo>
                      <a:pt x="1576" y="347"/>
                      <a:pt x="1585" y="347"/>
                      <a:pt x="1589" y="347"/>
                    </a:cubicBezTo>
                    <a:cubicBezTo>
                      <a:pt x="1594" y="347"/>
                      <a:pt x="1598" y="347"/>
                      <a:pt x="1601" y="348"/>
                    </a:cubicBezTo>
                    <a:cubicBezTo>
                      <a:pt x="1603" y="350"/>
                      <a:pt x="1605" y="352"/>
                      <a:pt x="1606" y="354"/>
                    </a:cubicBezTo>
                    <a:cubicBezTo>
                      <a:pt x="1607" y="354"/>
                      <a:pt x="1607" y="355"/>
                      <a:pt x="1608" y="355"/>
                    </a:cubicBezTo>
                    <a:cubicBezTo>
                      <a:pt x="1608" y="355"/>
                      <a:pt x="1608" y="355"/>
                      <a:pt x="1608" y="354"/>
                    </a:cubicBezTo>
                    <a:cubicBezTo>
                      <a:pt x="1609" y="352"/>
                      <a:pt x="1609" y="350"/>
                      <a:pt x="1612" y="349"/>
                    </a:cubicBezTo>
                    <a:cubicBezTo>
                      <a:pt x="1616" y="348"/>
                      <a:pt x="1622" y="344"/>
                      <a:pt x="1628" y="340"/>
                    </a:cubicBezTo>
                    <a:cubicBezTo>
                      <a:pt x="1630" y="338"/>
                      <a:pt x="1632" y="338"/>
                      <a:pt x="1633" y="337"/>
                    </a:cubicBezTo>
                    <a:cubicBezTo>
                      <a:pt x="1633" y="337"/>
                      <a:pt x="1633" y="337"/>
                      <a:pt x="1634" y="336"/>
                    </a:cubicBezTo>
                    <a:cubicBezTo>
                      <a:pt x="1636" y="333"/>
                      <a:pt x="1638" y="333"/>
                      <a:pt x="1639" y="333"/>
                    </a:cubicBezTo>
                    <a:cubicBezTo>
                      <a:pt x="1640" y="332"/>
                      <a:pt x="1640" y="332"/>
                      <a:pt x="1640" y="332"/>
                    </a:cubicBezTo>
                    <a:cubicBezTo>
                      <a:pt x="1642" y="328"/>
                      <a:pt x="1652" y="324"/>
                      <a:pt x="1661" y="322"/>
                    </a:cubicBezTo>
                    <a:cubicBezTo>
                      <a:pt x="1670" y="320"/>
                      <a:pt x="1681" y="315"/>
                      <a:pt x="1683" y="313"/>
                    </a:cubicBezTo>
                    <a:cubicBezTo>
                      <a:pt x="1683" y="312"/>
                      <a:pt x="1683" y="311"/>
                      <a:pt x="1683" y="310"/>
                    </a:cubicBezTo>
                    <a:cubicBezTo>
                      <a:pt x="1684" y="309"/>
                      <a:pt x="1686" y="309"/>
                      <a:pt x="1687" y="309"/>
                    </a:cubicBezTo>
                    <a:cubicBezTo>
                      <a:pt x="1689" y="309"/>
                      <a:pt x="1691" y="310"/>
                      <a:pt x="1691" y="311"/>
                    </a:cubicBezTo>
                    <a:cubicBezTo>
                      <a:pt x="1691" y="311"/>
                      <a:pt x="1693" y="311"/>
                      <a:pt x="1694" y="312"/>
                    </a:cubicBezTo>
                    <a:cubicBezTo>
                      <a:pt x="1696" y="312"/>
                      <a:pt x="1698" y="312"/>
                      <a:pt x="1700" y="312"/>
                    </a:cubicBezTo>
                    <a:cubicBezTo>
                      <a:pt x="1701" y="313"/>
                      <a:pt x="1702" y="313"/>
                      <a:pt x="1703" y="313"/>
                    </a:cubicBezTo>
                    <a:cubicBezTo>
                      <a:pt x="1704" y="314"/>
                      <a:pt x="1705" y="314"/>
                      <a:pt x="1706" y="314"/>
                    </a:cubicBezTo>
                    <a:cubicBezTo>
                      <a:pt x="1707" y="314"/>
                      <a:pt x="1708" y="314"/>
                      <a:pt x="1710" y="312"/>
                    </a:cubicBezTo>
                    <a:cubicBezTo>
                      <a:pt x="1712" y="310"/>
                      <a:pt x="1712" y="310"/>
                      <a:pt x="1711" y="308"/>
                    </a:cubicBezTo>
                    <a:cubicBezTo>
                      <a:pt x="1710" y="307"/>
                      <a:pt x="1709" y="306"/>
                      <a:pt x="1709" y="304"/>
                    </a:cubicBezTo>
                    <a:cubicBezTo>
                      <a:pt x="1709" y="303"/>
                      <a:pt x="1708" y="302"/>
                      <a:pt x="1707" y="301"/>
                    </a:cubicBezTo>
                    <a:cubicBezTo>
                      <a:pt x="1704" y="299"/>
                      <a:pt x="1702" y="296"/>
                      <a:pt x="1703" y="293"/>
                    </a:cubicBezTo>
                    <a:cubicBezTo>
                      <a:pt x="1703" y="291"/>
                      <a:pt x="1700" y="286"/>
                      <a:pt x="1698" y="285"/>
                    </a:cubicBezTo>
                    <a:cubicBezTo>
                      <a:pt x="1696" y="286"/>
                      <a:pt x="1693" y="285"/>
                      <a:pt x="1691" y="283"/>
                    </a:cubicBezTo>
                    <a:cubicBezTo>
                      <a:pt x="1689" y="282"/>
                      <a:pt x="1688" y="280"/>
                      <a:pt x="1688" y="279"/>
                    </a:cubicBezTo>
                    <a:cubicBezTo>
                      <a:pt x="1688" y="277"/>
                      <a:pt x="1688" y="277"/>
                      <a:pt x="1688" y="276"/>
                    </a:cubicBezTo>
                    <a:cubicBezTo>
                      <a:pt x="1688" y="276"/>
                      <a:pt x="1688" y="276"/>
                      <a:pt x="1688" y="276"/>
                    </a:cubicBezTo>
                    <a:cubicBezTo>
                      <a:pt x="1687" y="277"/>
                      <a:pt x="1685" y="278"/>
                      <a:pt x="1683" y="278"/>
                    </a:cubicBezTo>
                    <a:cubicBezTo>
                      <a:pt x="1679" y="278"/>
                      <a:pt x="1676" y="276"/>
                      <a:pt x="1676" y="273"/>
                    </a:cubicBezTo>
                    <a:cubicBezTo>
                      <a:pt x="1675" y="272"/>
                      <a:pt x="1675" y="271"/>
                      <a:pt x="1676" y="270"/>
                    </a:cubicBezTo>
                    <a:cubicBezTo>
                      <a:pt x="1677" y="268"/>
                      <a:pt x="1681" y="267"/>
                      <a:pt x="1684" y="267"/>
                    </a:cubicBezTo>
                    <a:cubicBezTo>
                      <a:pt x="1686" y="267"/>
                      <a:pt x="1688" y="267"/>
                      <a:pt x="1689" y="268"/>
                    </a:cubicBezTo>
                    <a:cubicBezTo>
                      <a:pt x="1693" y="269"/>
                      <a:pt x="1694" y="271"/>
                      <a:pt x="1695" y="272"/>
                    </a:cubicBezTo>
                    <a:cubicBezTo>
                      <a:pt x="1695" y="273"/>
                      <a:pt x="1695" y="273"/>
                      <a:pt x="1696" y="273"/>
                    </a:cubicBezTo>
                    <a:cubicBezTo>
                      <a:pt x="1696" y="274"/>
                      <a:pt x="1697" y="274"/>
                      <a:pt x="1699" y="274"/>
                    </a:cubicBezTo>
                    <a:cubicBezTo>
                      <a:pt x="1702" y="274"/>
                      <a:pt x="1705" y="273"/>
                      <a:pt x="1707" y="272"/>
                    </a:cubicBezTo>
                    <a:cubicBezTo>
                      <a:pt x="1707" y="272"/>
                      <a:pt x="1709" y="271"/>
                      <a:pt x="1710" y="271"/>
                    </a:cubicBezTo>
                    <a:cubicBezTo>
                      <a:pt x="1713" y="270"/>
                      <a:pt x="1720" y="267"/>
                      <a:pt x="1721" y="266"/>
                    </a:cubicBezTo>
                    <a:cubicBezTo>
                      <a:pt x="1721" y="265"/>
                      <a:pt x="1721" y="264"/>
                      <a:pt x="1721" y="264"/>
                    </a:cubicBezTo>
                    <a:cubicBezTo>
                      <a:pt x="1722" y="262"/>
                      <a:pt x="1722" y="260"/>
                      <a:pt x="1725" y="259"/>
                    </a:cubicBezTo>
                    <a:cubicBezTo>
                      <a:pt x="1725" y="259"/>
                      <a:pt x="1725" y="259"/>
                      <a:pt x="1725" y="259"/>
                    </a:cubicBezTo>
                    <a:cubicBezTo>
                      <a:pt x="1725" y="258"/>
                      <a:pt x="1724" y="257"/>
                      <a:pt x="1723" y="256"/>
                    </a:cubicBezTo>
                    <a:cubicBezTo>
                      <a:pt x="1720" y="255"/>
                      <a:pt x="1719" y="252"/>
                      <a:pt x="1720" y="250"/>
                    </a:cubicBezTo>
                    <a:cubicBezTo>
                      <a:pt x="1720" y="248"/>
                      <a:pt x="1722" y="247"/>
                      <a:pt x="1724" y="247"/>
                    </a:cubicBezTo>
                    <a:cubicBezTo>
                      <a:pt x="1725" y="247"/>
                      <a:pt x="1725" y="247"/>
                      <a:pt x="1725" y="246"/>
                    </a:cubicBezTo>
                    <a:cubicBezTo>
                      <a:pt x="1726" y="245"/>
                      <a:pt x="1726" y="243"/>
                      <a:pt x="1728" y="243"/>
                    </a:cubicBezTo>
                    <a:cubicBezTo>
                      <a:pt x="1729" y="243"/>
                      <a:pt x="1729" y="243"/>
                      <a:pt x="1729" y="243"/>
                    </a:cubicBezTo>
                    <a:cubicBezTo>
                      <a:pt x="1730" y="243"/>
                      <a:pt x="1730" y="243"/>
                      <a:pt x="1731" y="243"/>
                    </a:cubicBezTo>
                    <a:cubicBezTo>
                      <a:pt x="1731" y="243"/>
                      <a:pt x="1731" y="243"/>
                      <a:pt x="1732" y="243"/>
                    </a:cubicBezTo>
                    <a:cubicBezTo>
                      <a:pt x="1732" y="243"/>
                      <a:pt x="1733" y="243"/>
                      <a:pt x="1734" y="243"/>
                    </a:cubicBezTo>
                    <a:cubicBezTo>
                      <a:pt x="1735" y="242"/>
                      <a:pt x="1735" y="242"/>
                      <a:pt x="1736" y="242"/>
                    </a:cubicBezTo>
                    <a:cubicBezTo>
                      <a:pt x="1737" y="242"/>
                      <a:pt x="1737" y="242"/>
                      <a:pt x="1737" y="242"/>
                    </a:cubicBezTo>
                    <a:cubicBezTo>
                      <a:pt x="1738" y="243"/>
                      <a:pt x="1738" y="243"/>
                      <a:pt x="1738" y="243"/>
                    </a:cubicBezTo>
                    <a:cubicBezTo>
                      <a:pt x="1739" y="245"/>
                      <a:pt x="1738" y="247"/>
                      <a:pt x="1736" y="249"/>
                    </a:cubicBezTo>
                    <a:cubicBezTo>
                      <a:pt x="1736" y="250"/>
                      <a:pt x="1735" y="251"/>
                      <a:pt x="1735" y="252"/>
                    </a:cubicBezTo>
                    <a:cubicBezTo>
                      <a:pt x="1735" y="252"/>
                      <a:pt x="1735" y="253"/>
                      <a:pt x="1737" y="255"/>
                    </a:cubicBezTo>
                    <a:cubicBezTo>
                      <a:pt x="1738" y="256"/>
                      <a:pt x="1738" y="256"/>
                      <a:pt x="1739" y="257"/>
                    </a:cubicBezTo>
                    <a:cubicBezTo>
                      <a:pt x="1739" y="258"/>
                      <a:pt x="1741" y="258"/>
                      <a:pt x="1742" y="258"/>
                    </a:cubicBezTo>
                    <a:cubicBezTo>
                      <a:pt x="1745" y="258"/>
                      <a:pt x="1746" y="258"/>
                      <a:pt x="1748" y="257"/>
                    </a:cubicBezTo>
                    <a:cubicBezTo>
                      <a:pt x="1749" y="256"/>
                      <a:pt x="1750" y="256"/>
                      <a:pt x="1752" y="256"/>
                    </a:cubicBezTo>
                    <a:cubicBezTo>
                      <a:pt x="1757" y="256"/>
                      <a:pt x="1767" y="260"/>
                      <a:pt x="1768" y="264"/>
                    </a:cubicBezTo>
                    <a:cubicBezTo>
                      <a:pt x="1769" y="266"/>
                      <a:pt x="1770" y="270"/>
                      <a:pt x="1775" y="272"/>
                    </a:cubicBezTo>
                    <a:cubicBezTo>
                      <a:pt x="1778" y="273"/>
                      <a:pt x="1780" y="274"/>
                      <a:pt x="1782" y="274"/>
                    </a:cubicBezTo>
                    <a:cubicBezTo>
                      <a:pt x="1784" y="275"/>
                      <a:pt x="1786" y="275"/>
                      <a:pt x="1787" y="277"/>
                    </a:cubicBezTo>
                    <a:cubicBezTo>
                      <a:pt x="1788" y="279"/>
                      <a:pt x="1789" y="279"/>
                      <a:pt x="1790" y="279"/>
                    </a:cubicBezTo>
                    <a:cubicBezTo>
                      <a:pt x="1790" y="279"/>
                      <a:pt x="1791" y="279"/>
                      <a:pt x="1791" y="279"/>
                    </a:cubicBezTo>
                    <a:cubicBezTo>
                      <a:pt x="1793" y="279"/>
                      <a:pt x="1795" y="280"/>
                      <a:pt x="1796" y="280"/>
                    </a:cubicBezTo>
                    <a:cubicBezTo>
                      <a:pt x="1796" y="280"/>
                      <a:pt x="1797" y="281"/>
                      <a:pt x="1797" y="281"/>
                    </a:cubicBezTo>
                    <a:cubicBezTo>
                      <a:pt x="1799" y="279"/>
                      <a:pt x="1800" y="279"/>
                      <a:pt x="1802" y="279"/>
                    </a:cubicBezTo>
                    <a:cubicBezTo>
                      <a:pt x="1802" y="280"/>
                      <a:pt x="1802" y="280"/>
                      <a:pt x="1802" y="280"/>
                    </a:cubicBezTo>
                    <a:cubicBezTo>
                      <a:pt x="1802" y="280"/>
                      <a:pt x="1802" y="280"/>
                      <a:pt x="1803" y="280"/>
                    </a:cubicBezTo>
                    <a:cubicBezTo>
                      <a:pt x="1802" y="279"/>
                      <a:pt x="1802" y="279"/>
                      <a:pt x="1801" y="279"/>
                    </a:cubicBezTo>
                    <a:cubicBezTo>
                      <a:pt x="1800" y="278"/>
                      <a:pt x="1798" y="277"/>
                      <a:pt x="1798" y="275"/>
                    </a:cubicBezTo>
                    <a:cubicBezTo>
                      <a:pt x="1797" y="275"/>
                      <a:pt x="1797" y="274"/>
                      <a:pt x="1798" y="273"/>
                    </a:cubicBezTo>
                    <a:cubicBezTo>
                      <a:pt x="1799" y="272"/>
                      <a:pt x="1800" y="272"/>
                      <a:pt x="1800" y="272"/>
                    </a:cubicBezTo>
                    <a:cubicBezTo>
                      <a:pt x="1802" y="272"/>
                      <a:pt x="1802" y="272"/>
                      <a:pt x="1803" y="273"/>
                    </a:cubicBezTo>
                    <a:cubicBezTo>
                      <a:pt x="1803" y="273"/>
                      <a:pt x="1804" y="273"/>
                      <a:pt x="1804" y="273"/>
                    </a:cubicBezTo>
                    <a:cubicBezTo>
                      <a:pt x="1804" y="273"/>
                      <a:pt x="1804" y="273"/>
                      <a:pt x="1804" y="273"/>
                    </a:cubicBezTo>
                    <a:cubicBezTo>
                      <a:pt x="1804" y="272"/>
                      <a:pt x="1803" y="270"/>
                      <a:pt x="1805" y="269"/>
                    </a:cubicBezTo>
                    <a:cubicBezTo>
                      <a:pt x="1805" y="267"/>
                      <a:pt x="1805" y="262"/>
                      <a:pt x="1804" y="261"/>
                    </a:cubicBezTo>
                    <a:cubicBezTo>
                      <a:pt x="1802" y="260"/>
                      <a:pt x="1802" y="259"/>
                      <a:pt x="1802" y="258"/>
                    </a:cubicBezTo>
                    <a:cubicBezTo>
                      <a:pt x="1802" y="255"/>
                      <a:pt x="1806" y="254"/>
                      <a:pt x="1809" y="256"/>
                    </a:cubicBezTo>
                    <a:cubicBezTo>
                      <a:pt x="1811" y="257"/>
                      <a:pt x="1813" y="258"/>
                      <a:pt x="1816" y="258"/>
                    </a:cubicBezTo>
                    <a:cubicBezTo>
                      <a:pt x="1815" y="258"/>
                      <a:pt x="1815" y="257"/>
                      <a:pt x="1815" y="256"/>
                    </a:cubicBezTo>
                    <a:cubicBezTo>
                      <a:pt x="1815" y="255"/>
                      <a:pt x="1817" y="254"/>
                      <a:pt x="1819" y="254"/>
                    </a:cubicBezTo>
                    <a:cubicBezTo>
                      <a:pt x="1820" y="254"/>
                      <a:pt x="1821" y="254"/>
                      <a:pt x="1822" y="255"/>
                    </a:cubicBezTo>
                    <a:cubicBezTo>
                      <a:pt x="1823" y="256"/>
                      <a:pt x="1824" y="256"/>
                      <a:pt x="1825" y="256"/>
                    </a:cubicBezTo>
                    <a:cubicBezTo>
                      <a:pt x="1825" y="254"/>
                      <a:pt x="1828" y="249"/>
                      <a:pt x="1831" y="249"/>
                    </a:cubicBezTo>
                    <a:cubicBezTo>
                      <a:pt x="1827" y="246"/>
                      <a:pt x="1818" y="241"/>
                      <a:pt x="1816" y="237"/>
                    </a:cubicBezTo>
                    <a:cubicBezTo>
                      <a:pt x="1814" y="235"/>
                      <a:pt x="1808" y="233"/>
                      <a:pt x="1804" y="233"/>
                    </a:cubicBezTo>
                    <a:cubicBezTo>
                      <a:pt x="1804" y="233"/>
                      <a:pt x="1804" y="233"/>
                      <a:pt x="1803" y="233"/>
                    </a:cubicBezTo>
                    <a:cubicBezTo>
                      <a:pt x="1803" y="234"/>
                      <a:pt x="1802" y="235"/>
                      <a:pt x="1801" y="235"/>
                    </a:cubicBezTo>
                    <a:cubicBezTo>
                      <a:pt x="1799" y="235"/>
                      <a:pt x="1796" y="233"/>
                      <a:pt x="1795" y="231"/>
                    </a:cubicBezTo>
                    <a:cubicBezTo>
                      <a:pt x="1794" y="230"/>
                      <a:pt x="1792" y="230"/>
                      <a:pt x="1788" y="230"/>
                    </a:cubicBezTo>
                    <a:cubicBezTo>
                      <a:pt x="1787" y="230"/>
                      <a:pt x="1785" y="230"/>
                      <a:pt x="1785" y="230"/>
                    </a:cubicBezTo>
                    <a:cubicBezTo>
                      <a:pt x="1785" y="230"/>
                      <a:pt x="1785" y="230"/>
                      <a:pt x="1785" y="230"/>
                    </a:cubicBezTo>
                    <a:cubicBezTo>
                      <a:pt x="1786" y="231"/>
                      <a:pt x="1788" y="232"/>
                      <a:pt x="1789" y="233"/>
                    </a:cubicBezTo>
                    <a:cubicBezTo>
                      <a:pt x="1791" y="236"/>
                      <a:pt x="1789" y="238"/>
                      <a:pt x="1788" y="239"/>
                    </a:cubicBezTo>
                    <a:cubicBezTo>
                      <a:pt x="1787" y="240"/>
                      <a:pt x="1787" y="241"/>
                      <a:pt x="1787" y="241"/>
                    </a:cubicBezTo>
                    <a:cubicBezTo>
                      <a:pt x="1788" y="242"/>
                      <a:pt x="1788" y="243"/>
                      <a:pt x="1787" y="244"/>
                    </a:cubicBezTo>
                    <a:cubicBezTo>
                      <a:pt x="1786" y="245"/>
                      <a:pt x="1786" y="245"/>
                      <a:pt x="1786" y="245"/>
                    </a:cubicBezTo>
                    <a:cubicBezTo>
                      <a:pt x="1785" y="245"/>
                      <a:pt x="1785" y="245"/>
                      <a:pt x="1785" y="245"/>
                    </a:cubicBezTo>
                    <a:cubicBezTo>
                      <a:pt x="1784" y="245"/>
                      <a:pt x="1782" y="244"/>
                      <a:pt x="1777" y="240"/>
                    </a:cubicBezTo>
                    <a:cubicBezTo>
                      <a:pt x="1776" y="240"/>
                      <a:pt x="1774" y="238"/>
                      <a:pt x="1776" y="227"/>
                    </a:cubicBezTo>
                    <a:cubicBezTo>
                      <a:pt x="1776" y="226"/>
                      <a:pt x="1775" y="226"/>
                      <a:pt x="1775" y="226"/>
                    </a:cubicBezTo>
                    <a:cubicBezTo>
                      <a:pt x="1774" y="225"/>
                      <a:pt x="1772" y="224"/>
                      <a:pt x="1771" y="221"/>
                    </a:cubicBezTo>
                    <a:cubicBezTo>
                      <a:pt x="1771" y="220"/>
                      <a:pt x="1763" y="215"/>
                      <a:pt x="1751" y="210"/>
                    </a:cubicBezTo>
                    <a:cubicBezTo>
                      <a:pt x="1749" y="209"/>
                      <a:pt x="1748" y="209"/>
                      <a:pt x="1746" y="208"/>
                    </a:cubicBezTo>
                    <a:cubicBezTo>
                      <a:pt x="1741" y="206"/>
                      <a:pt x="1735" y="204"/>
                      <a:pt x="1733" y="201"/>
                    </a:cubicBezTo>
                    <a:cubicBezTo>
                      <a:pt x="1733" y="200"/>
                      <a:pt x="1729" y="199"/>
                      <a:pt x="1727" y="198"/>
                    </a:cubicBezTo>
                    <a:cubicBezTo>
                      <a:pt x="1723" y="197"/>
                      <a:pt x="1718" y="196"/>
                      <a:pt x="1716" y="193"/>
                    </a:cubicBezTo>
                    <a:cubicBezTo>
                      <a:pt x="1712" y="189"/>
                      <a:pt x="1693" y="181"/>
                      <a:pt x="1685" y="181"/>
                    </a:cubicBezTo>
                    <a:cubicBezTo>
                      <a:pt x="1680" y="180"/>
                      <a:pt x="1678" y="178"/>
                      <a:pt x="1677" y="177"/>
                    </a:cubicBezTo>
                    <a:cubicBezTo>
                      <a:pt x="1676" y="176"/>
                      <a:pt x="1676" y="176"/>
                      <a:pt x="1676" y="176"/>
                    </a:cubicBezTo>
                    <a:cubicBezTo>
                      <a:pt x="1674" y="177"/>
                      <a:pt x="1673" y="177"/>
                      <a:pt x="1670" y="177"/>
                    </a:cubicBezTo>
                    <a:cubicBezTo>
                      <a:pt x="1663" y="177"/>
                      <a:pt x="1653" y="176"/>
                      <a:pt x="1648" y="175"/>
                    </a:cubicBezTo>
                    <a:cubicBezTo>
                      <a:pt x="1646" y="175"/>
                      <a:pt x="1645" y="176"/>
                      <a:pt x="1644" y="176"/>
                    </a:cubicBezTo>
                    <a:cubicBezTo>
                      <a:pt x="1642" y="177"/>
                      <a:pt x="1640" y="178"/>
                      <a:pt x="1638" y="177"/>
                    </a:cubicBezTo>
                    <a:cubicBezTo>
                      <a:pt x="1633" y="175"/>
                      <a:pt x="1620" y="170"/>
                      <a:pt x="1615" y="170"/>
                    </a:cubicBezTo>
                    <a:cubicBezTo>
                      <a:pt x="1614" y="170"/>
                      <a:pt x="1614" y="171"/>
                      <a:pt x="1614" y="171"/>
                    </a:cubicBezTo>
                    <a:cubicBezTo>
                      <a:pt x="1613" y="171"/>
                      <a:pt x="1613" y="172"/>
                      <a:pt x="1613" y="174"/>
                    </a:cubicBezTo>
                    <a:cubicBezTo>
                      <a:pt x="1612" y="175"/>
                      <a:pt x="1612" y="177"/>
                      <a:pt x="1610" y="178"/>
                    </a:cubicBezTo>
                    <a:cubicBezTo>
                      <a:pt x="1611" y="179"/>
                      <a:pt x="1612" y="180"/>
                      <a:pt x="1616" y="184"/>
                    </a:cubicBezTo>
                    <a:cubicBezTo>
                      <a:pt x="1618" y="186"/>
                      <a:pt x="1619" y="189"/>
                      <a:pt x="1619" y="191"/>
                    </a:cubicBezTo>
                    <a:cubicBezTo>
                      <a:pt x="1619" y="194"/>
                      <a:pt x="1616" y="196"/>
                      <a:pt x="1612" y="198"/>
                    </a:cubicBezTo>
                    <a:cubicBezTo>
                      <a:pt x="1611" y="199"/>
                      <a:pt x="1610" y="199"/>
                      <a:pt x="1608" y="199"/>
                    </a:cubicBezTo>
                    <a:cubicBezTo>
                      <a:pt x="1603" y="199"/>
                      <a:pt x="1597" y="195"/>
                      <a:pt x="1594" y="192"/>
                    </a:cubicBezTo>
                    <a:cubicBezTo>
                      <a:pt x="1593" y="190"/>
                      <a:pt x="1592" y="190"/>
                      <a:pt x="1590" y="189"/>
                    </a:cubicBezTo>
                    <a:cubicBezTo>
                      <a:pt x="1588" y="189"/>
                      <a:pt x="1584" y="188"/>
                      <a:pt x="1583" y="184"/>
                    </a:cubicBezTo>
                    <a:cubicBezTo>
                      <a:pt x="1582" y="181"/>
                      <a:pt x="1583" y="179"/>
                      <a:pt x="1583" y="178"/>
                    </a:cubicBezTo>
                    <a:cubicBezTo>
                      <a:pt x="1585" y="176"/>
                      <a:pt x="1589" y="176"/>
                      <a:pt x="1592" y="179"/>
                    </a:cubicBezTo>
                    <a:cubicBezTo>
                      <a:pt x="1593" y="180"/>
                      <a:pt x="1596" y="179"/>
                      <a:pt x="1597" y="177"/>
                    </a:cubicBezTo>
                    <a:cubicBezTo>
                      <a:pt x="1597" y="177"/>
                      <a:pt x="1597" y="177"/>
                      <a:pt x="1596" y="176"/>
                    </a:cubicBezTo>
                    <a:cubicBezTo>
                      <a:pt x="1595" y="175"/>
                      <a:pt x="1589" y="173"/>
                      <a:pt x="1585" y="173"/>
                    </a:cubicBezTo>
                    <a:cubicBezTo>
                      <a:pt x="1582" y="173"/>
                      <a:pt x="1581" y="175"/>
                      <a:pt x="1578" y="178"/>
                    </a:cubicBezTo>
                    <a:cubicBezTo>
                      <a:pt x="1577" y="180"/>
                      <a:pt x="1575" y="182"/>
                      <a:pt x="1572" y="183"/>
                    </a:cubicBezTo>
                    <a:cubicBezTo>
                      <a:pt x="1570" y="184"/>
                      <a:pt x="1568" y="185"/>
                      <a:pt x="1565" y="185"/>
                    </a:cubicBezTo>
                    <a:cubicBezTo>
                      <a:pt x="1557" y="185"/>
                      <a:pt x="1544" y="182"/>
                      <a:pt x="1542" y="180"/>
                    </a:cubicBezTo>
                    <a:cubicBezTo>
                      <a:pt x="1542" y="180"/>
                      <a:pt x="1540" y="180"/>
                      <a:pt x="1535" y="180"/>
                    </a:cubicBezTo>
                    <a:cubicBezTo>
                      <a:pt x="1526" y="180"/>
                      <a:pt x="1512" y="181"/>
                      <a:pt x="1510" y="182"/>
                    </a:cubicBezTo>
                    <a:cubicBezTo>
                      <a:pt x="1509" y="183"/>
                      <a:pt x="1509" y="186"/>
                      <a:pt x="1509" y="187"/>
                    </a:cubicBezTo>
                    <a:cubicBezTo>
                      <a:pt x="1509" y="190"/>
                      <a:pt x="1509" y="192"/>
                      <a:pt x="1507" y="193"/>
                    </a:cubicBezTo>
                    <a:cubicBezTo>
                      <a:pt x="1507" y="193"/>
                      <a:pt x="1507" y="193"/>
                      <a:pt x="1507" y="193"/>
                    </a:cubicBezTo>
                    <a:cubicBezTo>
                      <a:pt x="1506" y="193"/>
                      <a:pt x="1506" y="193"/>
                      <a:pt x="1506" y="193"/>
                    </a:cubicBezTo>
                    <a:cubicBezTo>
                      <a:pt x="1504" y="193"/>
                      <a:pt x="1503" y="191"/>
                      <a:pt x="1503" y="187"/>
                    </a:cubicBezTo>
                    <a:cubicBezTo>
                      <a:pt x="1502" y="184"/>
                      <a:pt x="1502" y="181"/>
                      <a:pt x="1502" y="180"/>
                    </a:cubicBezTo>
                    <a:cubicBezTo>
                      <a:pt x="1501" y="180"/>
                      <a:pt x="1499" y="179"/>
                      <a:pt x="1495" y="179"/>
                    </a:cubicBezTo>
                    <a:cubicBezTo>
                      <a:pt x="1490" y="179"/>
                      <a:pt x="1487" y="179"/>
                      <a:pt x="1486" y="177"/>
                    </a:cubicBezTo>
                    <a:cubicBezTo>
                      <a:pt x="1486" y="176"/>
                      <a:pt x="1486" y="175"/>
                      <a:pt x="1487" y="173"/>
                    </a:cubicBezTo>
                    <a:cubicBezTo>
                      <a:pt x="1488" y="173"/>
                      <a:pt x="1487" y="173"/>
                      <a:pt x="1487" y="172"/>
                    </a:cubicBezTo>
                    <a:cubicBezTo>
                      <a:pt x="1487" y="171"/>
                      <a:pt x="1486" y="168"/>
                      <a:pt x="1490" y="166"/>
                    </a:cubicBezTo>
                    <a:cubicBezTo>
                      <a:pt x="1490" y="164"/>
                      <a:pt x="1482" y="158"/>
                      <a:pt x="1472" y="153"/>
                    </a:cubicBezTo>
                    <a:cubicBezTo>
                      <a:pt x="1468" y="152"/>
                      <a:pt x="1462" y="151"/>
                      <a:pt x="1454" y="151"/>
                    </a:cubicBezTo>
                    <a:cubicBezTo>
                      <a:pt x="1445" y="151"/>
                      <a:pt x="1434" y="152"/>
                      <a:pt x="1430" y="154"/>
                    </a:cubicBezTo>
                    <a:cubicBezTo>
                      <a:pt x="1426" y="155"/>
                      <a:pt x="1419" y="155"/>
                      <a:pt x="1412" y="155"/>
                    </a:cubicBezTo>
                    <a:cubicBezTo>
                      <a:pt x="1407" y="155"/>
                      <a:pt x="1407" y="155"/>
                      <a:pt x="1407" y="155"/>
                    </a:cubicBezTo>
                    <a:cubicBezTo>
                      <a:pt x="1406" y="155"/>
                      <a:pt x="1405" y="155"/>
                      <a:pt x="1404" y="155"/>
                    </a:cubicBezTo>
                    <a:cubicBezTo>
                      <a:pt x="1403" y="155"/>
                      <a:pt x="1403" y="155"/>
                      <a:pt x="1403" y="155"/>
                    </a:cubicBezTo>
                    <a:cubicBezTo>
                      <a:pt x="1401" y="155"/>
                      <a:pt x="1400" y="155"/>
                      <a:pt x="1399" y="154"/>
                    </a:cubicBezTo>
                    <a:cubicBezTo>
                      <a:pt x="1398" y="153"/>
                      <a:pt x="1398" y="151"/>
                      <a:pt x="1399" y="150"/>
                    </a:cubicBezTo>
                    <a:cubicBezTo>
                      <a:pt x="1399" y="149"/>
                      <a:pt x="1399" y="149"/>
                      <a:pt x="1399" y="149"/>
                    </a:cubicBezTo>
                    <a:cubicBezTo>
                      <a:pt x="1398" y="147"/>
                      <a:pt x="1392" y="145"/>
                      <a:pt x="1389" y="145"/>
                    </a:cubicBezTo>
                    <a:cubicBezTo>
                      <a:pt x="1388" y="145"/>
                      <a:pt x="1388" y="145"/>
                      <a:pt x="1388" y="145"/>
                    </a:cubicBezTo>
                    <a:cubicBezTo>
                      <a:pt x="1387" y="146"/>
                      <a:pt x="1386" y="147"/>
                      <a:pt x="1385" y="147"/>
                    </a:cubicBezTo>
                    <a:cubicBezTo>
                      <a:pt x="1384" y="147"/>
                      <a:pt x="1382" y="146"/>
                      <a:pt x="1381" y="145"/>
                    </a:cubicBezTo>
                    <a:cubicBezTo>
                      <a:pt x="1381" y="144"/>
                      <a:pt x="1380" y="143"/>
                      <a:pt x="1380" y="142"/>
                    </a:cubicBezTo>
                    <a:cubicBezTo>
                      <a:pt x="1379" y="141"/>
                      <a:pt x="1373" y="139"/>
                      <a:pt x="1369" y="139"/>
                    </a:cubicBezTo>
                    <a:cubicBezTo>
                      <a:pt x="1369" y="139"/>
                      <a:pt x="1369" y="139"/>
                      <a:pt x="1368" y="139"/>
                    </a:cubicBezTo>
                    <a:cubicBezTo>
                      <a:pt x="1366" y="140"/>
                      <a:pt x="1364" y="139"/>
                      <a:pt x="1362" y="137"/>
                    </a:cubicBezTo>
                    <a:cubicBezTo>
                      <a:pt x="1362" y="136"/>
                      <a:pt x="1362" y="134"/>
                      <a:pt x="1362" y="133"/>
                    </a:cubicBezTo>
                    <a:cubicBezTo>
                      <a:pt x="1363" y="133"/>
                      <a:pt x="1364" y="131"/>
                      <a:pt x="1367" y="131"/>
                    </a:cubicBezTo>
                    <a:cubicBezTo>
                      <a:pt x="1367" y="131"/>
                      <a:pt x="1368" y="131"/>
                      <a:pt x="1369" y="131"/>
                    </a:cubicBezTo>
                    <a:cubicBezTo>
                      <a:pt x="1370" y="131"/>
                      <a:pt x="1370" y="131"/>
                      <a:pt x="1371" y="131"/>
                    </a:cubicBezTo>
                    <a:cubicBezTo>
                      <a:pt x="1374" y="131"/>
                      <a:pt x="1374" y="131"/>
                      <a:pt x="1375" y="131"/>
                    </a:cubicBezTo>
                    <a:cubicBezTo>
                      <a:pt x="1375" y="131"/>
                      <a:pt x="1375" y="131"/>
                      <a:pt x="1374" y="130"/>
                    </a:cubicBezTo>
                    <a:cubicBezTo>
                      <a:pt x="1372" y="127"/>
                      <a:pt x="1355" y="125"/>
                      <a:pt x="1343" y="125"/>
                    </a:cubicBezTo>
                    <a:cubicBezTo>
                      <a:pt x="1341" y="125"/>
                      <a:pt x="1340" y="125"/>
                      <a:pt x="1340" y="125"/>
                    </a:cubicBezTo>
                    <a:cubicBezTo>
                      <a:pt x="1340" y="125"/>
                      <a:pt x="1340" y="126"/>
                      <a:pt x="1340" y="126"/>
                    </a:cubicBezTo>
                    <a:cubicBezTo>
                      <a:pt x="1339" y="128"/>
                      <a:pt x="1338" y="132"/>
                      <a:pt x="1334" y="136"/>
                    </a:cubicBezTo>
                    <a:cubicBezTo>
                      <a:pt x="1331" y="139"/>
                      <a:pt x="1328" y="139"/>
                      <a:pt x="1326" y="139"/>
                    </a:cubicBezTo>
                    <a:cubicBezTo>
                      <a:pt x="1323" y="139"/>
                      <a:pt x="1321" y="138"/>
                      <a:pt x="1320" y="136"/>
                    </a:cubicBezTo>
                    <a:cubicBezTo>
                      <a:pt x="1319" y="135"/>
                      <a:pt x="1319" y="134"/>
                      <a:pt x="1319" y="133"/>
                    </a:cubicBezTo>
                    <a:cubicBezTo>
                      <a:pt x="1320" y="130"/>
                      <a:pt x="1322" y="129"/>
                      <a:pt x="1325" y="128"/>
                    </a:cubicBezTo>
                    <a:cubicBezTo>
                      <a:pt x="1325" y="128"/>
                      <a:pt x="1326" y="128"/>
                      <a:pt x="1327" y="128"/>
                    </a:cubicBezTo>
                    <a:cubicBezTo>
                      <a:pt x="1326" y="128"/>
                      <a:pt x="1324" y="128"/>
                      <a:pt x="1323" y="127"/>
                    </a:cubicBezTo>
                    <a:cubicBezTo>
                      <a:pt x="1320" y="127"/>
                      <a:pt x="1317" y="127"/>
                      <a:pt x="1315" y="125"/>
                    </a:cubicBezTo>
                    <a:cubicBezTo>
                      <a:pt x="1315" y="124"/>
                      <a:pt x="1314" y="122"/>
                      <a:pt x="1315" y="121"/>
                    </a:cubicBezTo>
                    <a:cubicBezTo>
                      <a:pt x="1316" y="120"/>
                      <a:pt x="1317" y="119"/>
                      <a:pt x="1319" y="119"/>
                    </a:cubicBezTo>
                    <a:cubicBezTo>
                      <a:pt x="1319" y="118"/>
                      <a:pt x="1319" y="118"/>
                      <a:pt x="1319" y="118"/>
                    </a:cubicBezTo>
                    <a:cubicBezTo>
                      <a:pt x="1311" y="117"/>
                      <a:pt x="1299" y="115"/>
                      <a:pt x="1293" y="115"/>
                    </a:cubicBezTo>
                    <a:cubicBezTo>
                      <a:pt x="1287" y="116"/>
                      <a:pt x="1283" y="114"/>
                      <a:pt x="1280" y="113"/>
                    </a:cubicBezTo>
                    <a:cubicBezTo>
                      <a:pt x="1278" y="112"/>
                      <a:pt x="1277" y="112"/>
                      <a:pt x="1275" y="112"/>
                    </a:cubicBezTo>
                    <a:cubicBezTo>
                      <a:pt x="1274" y="112"/>
                      <a:pt x="1274" y="112"/>
                      <a:pt x="1274" y="112"/>
                    </a:cubicBezTo>
                    <a:cubicBezTo>
                      <a:pt x="1274" y="112"/>
                      <a:pt x="1274" y="113"/>
                      <a:pt x="1275" y="114"/>
                    </a:cubicBezTo>
                    <a:cubicBezTo>
                      <a:pt x="1276" y="115"/>
                      <a:pt x="1276" y="116"/>
                      <a:pt x="1275" y="117"/>
                    </a:cubicBezTo>
                    <a:cubicBezTo>
                      <a:pt x="1274" y="120"/>
                      <a:pt x="1268" y="121"/>
                      <a:pt x="1266" y="121"/>
                    </a:cubicBezTo>
                    <a:cubicBezTo>
                      <a:pt x="1265" y="121"/>
                      <a:pt x="1264" y="121"/>
                      <a:pt x="1263" y="120"/>
                    </a:cubicBezTo>
                    <a:cubicBezTo>
                      <a:pt x="1259" y="120"/>
                      <a:pt x="1255" y="122"/>
                      <a:pt x="1254" y="123"/>
                    </a:cubicBezTo>
                    <a:cubicBezTo>
                      <a:pt x="1254" y="123"/>
                      <a:pt x="1254" y="124"/>
                      <a:pt x="1254" y="124"/>
                    </a:cubicBezTo>
                    <a:cubicBezTo>
                      <a:pt x="1255" y="125"/>
                      <a:pt x="1255" y="125"/>
                      <a:pt x="1255" y="125"/>
                    </a:cubicBezTo>
                    <a:cubicBezTo>
                      <a:pt x="1256" y="125"/>
                      <a:pt x="1257" y="125"/>
                      <a:pt x="1257" y="124"/>
                    </a:cubicBezTo>
                    <a:cubicBezTo>
                      <a:pt x="1259" y="124"/>
                      <a:pt x="1261" y="123"/>
                      <a:pt x="1263" y="124"/>
                    </a:cubicBezTo>
                    <a:cubicBezTo>
                      <a:pt x="1264" y="124"/>
                      <a:pt x="1264" y="125"/>
                      <a:pt x="1264" y="126"/>
                    </a:cubicBezTo>
                    <a:cubicBezTo>
                      <a:pt x="1264" y="128"/>
                      <a:pt x="1263" y="129"/>
                      <a:pt x="1261" y="130"/>
                    </a:cubicBezTo>
                    <a:cubicBezTo>
                      <a:pt x="1261" y="130"/>
                      <a:pt x="1261" y="130"/>
                      <a:pt x="1261" y="130"/>
                    </a:cubicBezTo>
                    <a:cubicBezTo>
                      <a:pt x="1264" y="133"/>
                      <a:pt x="1264" y="136"/>
                      <a:pt x="1264" y="138"/>
                    </a:cubicBezTo>
                    <a:cubicBezTo>
                      <a:pt x="1264" y="139"/>
                      <a:pt x="1264" y="139"/>
                      <a:pt x="1264" y="139"/>
                    </a:cubicBezTo>
                    <a:cubicBezTo>
                      <a:pt x="1264" y="140"/>
                      <a:pt x="1264" y="141"/>
                      <a:pt x="1263" y="141"/>
                    </a:cubicBezTo>
                    <a:cubicBezTo>
                      <a:pt x="1262" y="143"/>
                      <a:pt x="1259" y="143"/>
                      <a:pt x="1258" y="143"/>
                    </a:cubicBezTo>
                    <a:cubicBezTo>
                      <a:pt x="1255" y="143"/>
                      <a:pt x="1253" y="142"/>
                      <a:pt x="1252" y="141"/>
                    </a:cubicBezTo>
                    <a:cubicBezTo>
                      <a:pt x="1251" y="139"/>
                      <a:pt x="1249" y="140"/>
                      <a:pt x="1247" y="140"/>
                    </a:cubicBezTo>
                    <a:cubicBezTo>
                      <a:pt x="1246" y="140"/>
                      <a:pt x="1245" y="141"/>
                      <a:pt x="1244" y="141"/>
                    </a:cubicBezTo>
                    <a:cubicBezTo>
                      <a:pt x="1245" y="141"/>
                      <a:pt x="1246" y="142"/>
                      <a:pt x="1246" y="144"/>
                    </a:cubicBezTo>
                    <a:cubicBezTo>
                      <a:pt x="1246" y="145"/>
                      <a:pt x="1245" y="147"/>
                      <a:pt x="1239" y="148"/>
                    </a:cubicBezTo>
                    <a:cubicBezTo>
                      <a:pt x="1234" y="148"/>
                      <a:pt x="1233" y="145"/>
                      <a:pt x="1232" y="143"/>
                    </a:cubicBezTo>
                    <a:cubicBezTo>
                      <a:pt x="1231" y="143"/>
                      <a:pt x="1231" y="142"/>
                      <a:pt x="1231" y="142"/>
                    </a:cubicBezTo>
                    <a:cubicBezTo>
                      <a:pt x="1230" y="142"/>
                      <a:pt x="1230" y="142"/>
                      <a:pt x="1229" y="142"/>
                    </a:cubicBezTo>
                    <a:cubicBezTo>
                      <a:pt x="1227" y="142"/>
                      <a:pt x="1224" y="142"/>
                      <a:pt x="1221" y="141"/>
                    </a:cubicBezTo>
                    <a:cubicBezTo>
                      <a:pt x="1218" y="140"/>
                      <a:pt x="1215" y="139"/>
                      <a:pt x="1213" y="139"/>
                    </a:cubicBezTo>
                    <a:cubicBezTo>
                      <a:pt x="1211" y="139"/>
                      <a:pt x="1210" y="140"/>
                      <a:pt x="1208" y="141"/>
                    </a:cubicBezTo>
                    <a:cubicBezTo>
                      <a:pt x="1206" y="142"/>
                      <a:pt x="1204" y="143"/>
                      <a:pt x="1200" y="144"/>
                    </a:cubicBezTo>
                    <a:cubicBezTo>
                      <a:pt x="1194" y="144"/>
                      <a:pt x="1184" y="140"/>
                      <a:pt x="1181" y="136"/>
                    </a:cubicBezTo>
                    <a:cubicBezTo>
                      <a:pt x="1181" y="136"/>
                      <a:pt x="1180" y="134"/>
                      <a:pt x="1180" y="134"/>
                    </a:cubicBezTo>
                    <a:cubicBezTo>
                      <a:pt x="1180" y="134"/>
                      <a:pt x="1179" y="135"/>
                      <a:pt x="1178" y="136"/>
                    </a:cubicBezTo>
                    <a:cubicBezTo>
                      <a:pt x="1177" y="137"/>
                      <a:pt x="1176" y="139"/>
                      <a:pt x="1176" y="141"/>
                    </a:cubicBezTo>
                    <a:cubicBezTo>
                      <a:pt x="1175" y="145"/>
                      <a:pt x="1174" y="148"/>
                      <a:pt x="1171" y="148"/>
                    </a:cubicBezTo>
                    <a:cubicBezTo>
                      <a:pt x="1170" y="148"/>
                      <a:pt x="1169" y="150"/>
                      <a:pt x="1168" y="151"/>
                    </a:cubicBezTo>
                    <a:cubicBezTo>
                      <a:pt x="1167" y="154"/>
                      <a:pt x="1166" y="156"/>
                      <a:pt x="1164" y="157"/>
                    </a:cubicBezTo>
                    <a:cubicBezTo>
                      <a:pt x="1163" y="157"/>
                      <a:pt x="1163" y="157"/>
                      <a:pt x="1162" y="157"/>
                    </a:cubicBezTo>
                    <a:cubicBezTo>
                      <a:pt x="1160" y="157"/>
                      <a:pt x="1159" y="156"/>
                      <a:pt x="1159" y="156"/>
                    </a:cubicBezTo>
                    <a:cubicBezTo>
                      <a:pt x="1158" y="155"/>
                      <a:pt x="1157" y="155"/>
                      <a:pt x="1157" y="155"/>
                    </a:cubicBezTo>
                    <a:cubicBezTo>
                      <a:pt x="1156" y="155"/>
                      <a:pt x="1156" y="155"/>
                      <a:pt x="1156" y="155"/>
                    </a:cubicBezTo>
                    <a:cubicBezTo>
                      <a:pt x="1151" y="155"/>
                      <a:pt x="1138" y="142"/>
                      <a:pt x="1137" y="138"/>
                    </a:cubicBezTo>
                    <a:cubicBezTo>
                      <a:pt x="1137" y="136"/>
                      <a:pt x="1130" y="129"/>
                      <a:pt x="1128" y="128"/>
                    </a:cubicBezTo>
                    <a:cubicBezTo>
                      <a:pt x="1126" y="127"/>
                      <a:pt x="1127" y="125"/>
                      <a:pt x="1127" y="125"/>
                    </a:cubicBezTo>
                    <a:cubicBezTo>
                      <a:pt x="1127" y="124"/>
                      <a:pt x="1127" y="123"/>
                      <a:pt x="1130" y="123"/>
                    </a:cubicBezTo>
                    <a:cubicBezTo>
                      <a:pt x="1132" y="123"/>
                      <a:pt x="1134" y="124"/>
                      <a:pt x="1135" y="125"/>
                    </a:cubicBezTo>
                    <a:cubicBezTo>
                      <a:pt x="1137" y="126"/>
                      <a:pt x="1139" y="126"/>
                      <a:pt x="1141" y="125"/>
                    </a:cubicBezTo>
                    <a:cubicBezTo>
                      <a:pt x="1141" y="125"/>
                      <a:pt x="1141" y="124"/>
                      <a:pt x="1141" y="123"/>
                    </a:cubicBezTo>
                    <a:cubicBezTo>
                      <a:pt x="1141" y="122"/>
                      <a:pt x="1140" y="121"/>
                      <a:pt x="1139" y="121"/>
                    </a:cubicBezTo>
                    <a:cubicBezTo>
                      <a:pt x="1136" y="121"/>
                      <a:pt x="1135" y="119"/>
                      <a:pt x="1135" y="118"/>
                    </a:cubicBezTo>
                    <a:cubicBezTo>
                      <a:pt x="1135" y="116"/>
                      <a:pt x="1136" y="115"/>
                      <a:pt x="1137" y="114"/>
                    </a:cubicBezTo>
                    <a:cubicBezTo>
                      <a:pt x="1137" y="113"/>
                      <a:pt x="1136" y="113"/>
                      <a:pt x="1136" y="112"/>
                    </a:cubicBezTo>
                    <a:cubicBezTo>
                      <a:pt x="1135" y="110"/>
                      <a:pt x="1134" y="109"/>
                      <a:pt x="1134" y="107"/>
                    </a:cubicBezTo>
                    <a:cubicBezTo>
                      <a:pt x="1135" y="106"/>
                      <a:pt x="1135" y="106"/>
                      <a:pt x="1136" y="105"/>
                    </a:cubicBezTo>
                    <a:cubicBezTo>
                      <a:pt x="1135" y="105"/>
                      <a:pt x="1135" y="105"/>
                      <a:pt x="1134" y="105"/>
                    </a:cubicBezTo>
                    <a:cubicBezTo>
                      <a:pt x="1131" y="105"/>
                      <a:pt x="1126" y="102"/>
                      <a:pt x="1125" y="99"/>
                    </a:cubicBezTo>
                    <a:cubicBezTo>
                      <a:pt x="1124" y="99"/>
                      <a:pt x="1122" y="98"/>
                      <a:pt x="1118" y="98"/>
                    </a:cubicBezTo>
                    <a:cubicBezTo>
                      <a:pt x="1116" y="98"/>
                      <a:pt x="1115" y="98"/>
                      <a:pt x="1114" y="99"/>
                    </a:cubicBezTo>
                    <a:cubicBezTo>
                      <a:pt x="1114" y="99"/>
                      <a:pt x="1114" y="100"/>
                      <a:pt x="1113" y="100"/>
                    </a:cubicBezTo>
                    <a:cubicBezTo>
                      <a:pt x="1113" y="101"/>
                      <a:pt x="1112" y="102"/>
                      <a:pt x="1110" y="102"/>
                    </a:cubicBezTo>
                    <a:cubicBezTo>
                      <a:pt x="1109" y="102"/>
                      <a:pt x="1107" y="101"/>
                      <a:pt x="1106" y="100"/>
                    </a:cubicBezTo>
                    <a:cubicBezTo>
                      <a:pt x="1106" y="99"/>
                      <a:pt x="1106" y="99"/>
                      <a:pt x="1106" y="98"/>
                    </a:cubicBezTo>
                    <a:cubicBezTo>
                      <a:pt x="1105" y="98"/>
                      <a:pt x="1104" y="98"/>
                      <a:pt x="1103" y="98"/>
                    </a:cubicBezTo>
                    <a:cubicBezTo>
                      <a:pt x="1100" y="97"/>
                      <a:pt x="1097" y="97"/>
                      <a:pt x="1094" y="96"/>
                    </a:cubicBezTo>
                    <a:cubicBezTo>
                      <a:pt x="1089" y="95"/>
                      <a:pt x="1087" y="92"/>
                      <a:pt x="1086" y="90"/>
                    </a:cubicBezTo>
                    <a:cubicBezTo>
                      <a:pt x="1085" y="90"/>
                      <a:pt x="1085" y="89"/>
                      <a:pt x="1085" y="89"/>
                    </a:cubicBezTo>
                    <a:cubicBezTo>
                      <a:pt x="1085" y="89"/>
                      <a:pt x="1085" y="90"/>
                      <a:pt x="1085" y="90"/>
                    </a:cubicBezTo>
                    <a:cubicBezTo>
                      <a:pt x="1084" y="92"/>
                      <a:pt x="1083" y="94"/>
                      <a:pt x="1081" y="94"/>
                    </a:cubicBezTo>
                    <a:cubicBezTo>
                      <a:pt x="1080" y="94"/>
                      <a:pt x="1079" y="94"/>
                      <a:pt x="1079" y="94"/>
                    </a:cubicBezTo>
                    <a:cubicBezTo>
                      <a:pt x="1078" y="93"/>
                      <a:pt x="1076" y="94"/>
                      <a:pt x="1076" y="95"/>
                    </a:cubicBezTo>
                    <a:cubicBezTo>
                      <a:pt x="1075" y="95"/>
                      <a:pt x="1075" y="96"/>
                      <a:pt x="1076" y="97"/>
                    </a:cubicBezTo>
                    <a:cubicBezTo>
                      <a:pt x="1077" y="100"/>
                      <a:pt x="1077" y="102"/>
                      <a:pt x="1076" y="104"/>
                    </a:cubicBezTo>
                    <a:cubicBezTo>
                      <a:pt x="1076" y="105"/>
                      <a:pt x="1076" y="106"/>
                      <a:pt x="1076" y="107"/>
                    </a:cubicBezTo>
                    <a:cubicBezTo>
                      <a:pt x="1075" y="110"/>
                      <a:pt x="1073" y="111"/>
                      <a:pt x="1072" y="111"/>
                    </a:cubicBezTo>
                    <a:cubicBezTo>
                      <a:pt x="1071" y="111"/>
                      <a:pt x="1070" y="110"/>
                      <a:pt x="1068" y="110"/>
                    </a:cubicBezTo>
                    <a:cubicBezTo>
                      <a:pt x="1068" y="109"/>
                      <a:pt x="1067" y="109"/>
                      <a:pt x="1066" y="109"/>
                    </a:cubicBezTo>
                    <a:cubicBezTo>
                      <a:pt x="1065" y="108"/>
                      <a:pt x="1065" y="109"/>
                      <a:pt x="1064" y="109"/>
                    </a:cubicBezTo>
                    <a:cubicBezTo>
                      <a:pt x="1063" y="110"/>
                      <a:pt x="1061" y="111"/>
                      <a:pt x="1058" y="111"/>
                    </a:cubicBezTo>
                    <a:cubicBezTo>
                      <a:pt x="1056" y="111"/>
                      <a:pt x="1055" y="111"/>
                      <a:pt x="1053" y="110"/>
                    </a:cubicBezTo>
                    <a:cubicBezTo>
                      <a:pt x="1049" y="109"/>
                      <a:pt x="1046" y="109"/>
                      <a:pt x="1043" y="109"/>
                    </a:cubicBezTo>
                    <a:cubicBezTo>
                      <a:pt x="1041" y="109"/>
                      <a:pt x="1038" y="109"/>
                      <a:pt x="1036" y="106"/>
                    </a:cubicBezTo>
                    <a:cubicBezTo>
                      <a:pt x="1036" y="106"/>
                      <a:pt x="1036" y="105"/>
                      <a:pt x="1035" y="105"/>
                    </a:cubicBezTo>
                    <a:cubicBezTo>
                      <a:pt x="1035" y="108"/>
                      <a:pt x="1030" y="108"/>
                      <a:pt x="1029" y="108"/>
                    </a:cubicBezTo>
                    <a:cubicBezTo>
                      <a:pt x="1025" y="108"/>
                      <a:pt x="1017" y="107"/>
                      <a:pt x="1016" y="103"/>
                    </a:cubicBezTo>
                    <a:cubicBezTo>
                      <a:pt x="1015" y="100"/>
                      <a:pt x="1016" y="98"/>
                      <a:pt x="1018" y="97"/>
                    </a:cubicBezTo>
                    <a:cubicBezTo>
                      <a:pt x="1016" y="97"/>
                      <a:pt x="1014" y="97"/>
                      <a:pt x="1012" y="97"/>
                    </a:cubicBezTo>
                    <a:cubicBezTo>
                      <a:pt x="1008" y="97"/>
                      <a:pt x="1005" y="96"/>
                      <a:pt x="1001" y="95"/>
                    </a:cubicBezTo>
                    <a:cubicBezTo>
                      <a:pt x="998" y="94"/>
                      <a:pt x="995" y="94"/>
                      <a:pt x="991" y="94"/>
                    </a:cubicBezTo>
                    <a:cubicBezTo>
                      <a:pt x="988" y="94"/>
                      <a:pt x="988" y="94"/>
                      <a:pt x="988" y="94"/>
                    </a:cubicBezTo>
                    <a:cubicBezTo>
                      <a:pt x="981" y="95"/>
                      <a:pt x="967" y="96"/>
                      <a:pt x="964" y="97"/>
                    </a:cubicBezTo>
                    <a:cubicBezTo>
                      <a:pt x="964" y="97"/>
                      <a:pt x="964" y="98"/>
                      <a:pt x="964" y="98"/>
                    </a:cubicBezTo>
                    <a:cubicBezTo>
                      <a:pt x="965" y="99"/>
                      <a:pt x="965" y="101"/>
                      <a:pt x="964" y="102"/>
                    </a:cubicBezTo>
                    <a:cubicBezTo>
                      <a:pt x="964" y="103"/>
                      <a:pt x="963" y="103"/>
                      <a:pt x="962" y="104"/>
                    </a:cubicBezTo>
                    <a:cubicBezTo>
                      <a:pt x="961" y="104"/>
                      <a:pt x="961" y="104"/>
                      <a:pt x="961" y="104"/>
                    </a:cubicBezTo>
                    <a:cubicBezTo>
                      <a:pt x="960" y="104"/>
                      <a:pt x="959" y="103"/>
                      <a:pt x="958" y="102"/>
                    </a:cubicBezTo>
                    <a:cubicBezTo>
                      <a:pt x="957" y="101"/>
                      <a:pt x="957" y="98"/>
                      <a:pt x="957" y="95"/>
                    </a:cubicBezTo>
                    <a:cubicBezTo>
                      <a:pt x="958" y="94"/>
                      <a:pt x="958" y="92"/>
                      <a:pt x="958" y="91"/>
                    </a:cubicBezTo>
                    <a:cubicBezTo>
                      <a:pt x="957" y="90"/>
                      <a:pt x="957" y="90"/>
                      <a:pt x="956" y="89"/>
                    </a:cubicBezTo>
                    <a:cubicBezTo>
                      <a:pt x="956" y="90"/>
                      <a:pt x="956" y="91"/>
                      <a:pt x="955" y="91"/>
                    </a:cubicBezTo>
                    <a:cubicBezTo>
                      <a:pt x="953" y="94"/>
                      <a:pt x="948" y="94"/>
                      <a:pt x="947" y="94"/>
                    </a:cubicBezTo>
                    <a:cubicBezTo>
                      <a:pt x="946" y="94"/>
                      <a:pt x="943" y="94"/>
                      <a:pt x="941" y="92"/>
                    </a:cubicBezTo>
                    <a:cubicBezTo>
                      <a:pt x="937" y="89"/>
                      <a:pt x="934" y="87"/>
                      <a:pt x="929" y="86"/>
                    </a:cubicBezTo>
                    <a:cubicBezTo>
                      <a:pt x="928" y="86"/>
                      <a:pt x="928" y="86"/>
                      <a:pt x="927" y="86"/>
                    </a:cubicBezTo>
                    <a:cubicBezTo>
                      <a:pt x="923" y="86"/>
                      <a:pt x="919" y="89"/>
                      <a:pt x="918" y="90"/>
                    </a:cubicBezTo>
                    <a:cubicBezTo>
                      <a:pt x="919" y="91"/>
                      <a:pt x="920" y="91"/>
                      <a:pt x="921" y="91"/>
                    </a:cubicBezTo>
                    <a:cubicBezTo>
                      <a:pt x="923" y="91"/>
                      <a:pt x="925" y="91"/>
                      <a:pt x="925" y="93"/>
                    </a:cubicBezTo>
                    <a:cubicBezTo>
                      <a:pt x="925" y="94"/>
                      <a:pt x="925" y="95"/>
                      <a:pt x="925" y="95"/>
                    </a:cubicBezTo>
                    <a:cubicBezTo>
                      <a:pt x="924" y="97"/>
                      <a:pt x="921" y="97"/>
                      <a:pt x="916" y="98"/>
                    </a:cubicBezTo>
                    <a:cubicBezTo>
                      <a:pt x="915" y="98"/>
                      <a:pt x="912" y="98"/>
                      <a:pt x="911" y="98"/>
                    </a:cubicBezTo>
                    <a:cubicBezTo>
                      <a:pt x="909" y="103"/>
                      <a:pt x="893" y="105"/>
                      <a:pt x="893" y="105"/>
                    </a:cubicBezTo>
                    <a:cubicBezTo>
                      <a:pt x="890" y="106"/>
                      <a:pt x="890" y="106"/>
                      <a:pt x="890" y="106"/>
                    </a:cubicBezTo>
                    <a:cubicBezTo>
                      <a:pt x="881" y="107"/>
                      <a:pt x="879" y="107"/>
                      <a:pt x="875" y="111"/>
                    </a:cubicBezTo>
                    <a:cubicBezTo>
                      <a:pt x="874" y="112"/>
                      <a:pt x="873" y="112"/>
                      <a:pt x="872" y="112"/>
                    </a:cubicBezTo>
                    <a:cubicBezTo>
                      <a:pt x="870" y="112"/>
                      <a:pt x="870" y="112"/>
                      <a:pt x="870" y="112"/>
                    </a:cubicBezTo>
                    <a:cubicBezTo>
                      <a:pt x="870" y="111"/>
                      <a:pt x="870" y="111"/>
                      <a:pt x="870" y="111"/>
                    </a:cubicBezTo>
                    <a:cubicBezTo>
                      <a:pt x="868" y="108"/>
                      <a:pt x="874" y="101"/>
                      <a:pt x="875" y="100"/>
                    </a:cubicBezTo>
                    <a:cubicBezTo>
                      <a:pt x="878" y="97"/>
                      <a:pt x="880" y="97"/>
                      <a:pt x="882" y="96"/>
                    </a:cubicBezTo>
                    <a:cubicBezTo>
                      <a:pt x="884" y="96"/>
                      <a:pt x="885" y="95"/>
                      <a:pt x="886" y="95"/>
                    </a:cubicBezTo>
                    <a:cubicBezTo>
                      <a:pt x="888" y="91"/>
                      <a:pt x="891" y="91"/>
                      <a:pt x="896" y="90"/>
                    </a:cubicBezTo>
                    <a:cubicBezTo>
                      <a:pt x="897" y="90"/>
                      <a:pt x="898" y="90"/>
                      <a:pt x="899" y="90"/>
                    </a:cubicBezTo>
                    <a:cubicBezTo>
                      <a:pt x="902" y="89"/>
                      <a:pt x="903" y="88"/>
                      <a:pt x="905" y="87"/>
                    </a:cubicBezTo>
                    <a:cubicBezTo>
                      <a:pt x="905" y="86"/>
                      <a:pt x="906" y="85"/>
                      <a:pt x="908" y="84"/>
                    </a:cubicBezTo>
                    <a:cubicBezTo>
                      <a:pt x="909" y="84"/>
                      <a:pt x="909" y="84"/>
                      <a:pt x="909" y="84"/>
                    </a:cubicBezTo>
                    <a:cubicBezTo>
                      <a:pt x="911" y="83"/>
                      <a:pt x="918" y="80"/>
                      <a:pt x="918" y="78"/>
                    </a:cubicBezTo>
                    <a:cubicBezTo>
                      <a:pt x="920" y="74"/>
                      <a:pt x="936" y="69"/>
                      <a:pt x="939" y="69"/>
                    </a:cubicBezTo>
                    <a:cubicBezTo>
                      <a:pt x="940" y="69"/>
                      <a:pt x="941" y="67"/>
                      <a:pt x="941" y="66"/>
                    </a:cubicBezTo>
                    <a:cubicBezTo>
                      <a:pt x="942" y="65"/>
                      <a:pt x="943" y="63"/>
                      <a:pt x="945" y="63"/>
                    </a:cubicBezTo>
                    <a:cubicBezTo>
                      <a:pt x="946" y="63"/>
                      <a:pt x="949" y="62"/>
                      <a:pt x="958" y="58"/>
                    </a:cubicBezTo>
                    <a:cubicBezTo>
                      <a:pt x="960" y="57"/>
                      <a:pt x="961" y="54"/>
                      <a:pt x="962" y="53"/>
                    </a:cubicBezTo>
                    <a:cubicBezTo>
                      <a:pt x="961" y="53"/>
                      <a:pt x="961" y="53"/>
                      <a:pt x="961" y="53"/>
                    </a:cubicBezTo>
                    <a:cubicBezTo>
                      <a:pt x="959" y="52"/>
                      <a:pt x="957" y="51"/>
                      <a:pt x="957" y="49"/>
                    </a:cubicBezTo>
                    <a:cubicBezTo>
                      <a:pt x="957" y="48"/>
                      <a:pt x="957" y="48"/>
                      <a:pt x="957" y="47"/>
                    </a:cubicBezTo>
                    <a:cubicBezTo>
                      <a:pt x="958" y="46"/>
                      <a:pt x="959" y="46"/>
                      <a:pt x="960" y="46"/>
                    </a:cubicBezTo>
                    <a:cubicBezTo>
                      <a:pt x="961" y="46"/>
                      <a:pt x="962" y="46"/>
                      <a:pt x="964" y="45"/>
                    </a:cubicBezTo>
                    <a:cubicBezTo>
                      <a:pt x="964" y="45"/>
                      <a:pt x="964" y="45"/>
                      <a:pt x="963" y="44"/>
                    </a:cubicBezTo>
                    <a:cubicBezTo>
                      <a:pt x="963" y="44"/>
                      <a:pt x="963" y="44"/>
                      <a:pt x="962" y="44"/>
                    </a:cubicBezTo>
                    <a:cubicBezTo>
                      <a:pt x="962" y="44"/>
                      <a:pt x="961" y="44"/>
                      <a:pt x="961" y="44"/>
                    </a:cubicBezTo>
                    <a:cubicBezTo>
                      <a:pt x="960" y="44"/>
                      <a:pt x="960" y="44"/>
                      <a:pt x="960" y="44"/>
                    </a:cubicBezTo>
                    <a:cubicBezTo>
                      <a:pt x="959" y="43"/>
                      <a:pt x="959" y="43"/>
                      <a:pt x="959" y="43"/>
                    </a:cubicBezTo>
                    <a:cubicBezTo>
                      <a:pt x="958" y="42"/>
                      <a:pt x="959" y="41"/>
                      <a:pt x="959" y="40"/>
                    </a:cubicBezTo>
                    <a:cubicBezTo>
                      <a:pt x="959" y="39"/>
                      <a:pt x="960" y="38"/>
                      <a:pt x="959" y="38"/>
                    </a:cubicBezTo>
                    <a:cubicBezTo>
                      <a:pt x="959" y="37"/>
                      <a:pt x="957" y="37"/>
                      <a:pt x="956" y="38"/>
                    </a:cubicBezTo>
                    <a:cubicBezTo>
                      <a:pt x="956" y="38"/>
                      <a:pt x="955" y="38"/>
                      <a:pt x="954" y="38"/>
                    </a:cubicBezTo>
                    <a:cubicBezTo>
                      <a:pt x="953" y="38"/>
                      <a:pt x="952" y="38"/>
                      <a:pt x="952" y="37"/>
                    </a:cubicBezTo>
                    <a:cubicBezTo>
                      <a:pt x="951" y="37"/>
                      <a:pt x="951" y="36"/>
                      <a:pt x="951" y="35"/>
                    </a:cubicBezTo>
                    <a:cubicBezTo>
                      <a:pt x="951" y="31"/>
                      <a:pt x="951" y="28"/>
                      <a:pt x="949" y="27"/>
                    </a:cubicBezTo>
                    <a:cubicBezTo>
                      <a:pt x="950" y="27"/>
                      <a:pt x="949" y="28"/>
                      <a:pt x="948" y="28"/>
                    </a:cubicBezTo>
                    <a:cubicBezTo>
                      <a:pt x="947" y="28"/>
                      <a:pt x="946" y="29"/>
                      <a:pt x="944" y="29"/>
                    </a:cubicBezTo>
                    <a:cubicBezTo>
                      <a:pt x="942" y="29"/>
                      <a:pt x="941" y="29"/>
                      <a:pt x="940" y="28"/>
                    </a:cubicBezTo>
                    <a:cubicBezTo>
                      <a:pt x="937" y="26"/>
                      <a:pt x="930" y="24"/>
                      <a:pt x="926" y="24"/>
                    </a:cubicBezTo>
                    <a:cubicBezTo>
                      <a:pt x="926" y="24"/>
                      <a:pt x="926" y="24"/>
                      <a:pt x="926" y="24"/>
                    </a:cubicBezTo>
                    <a:cubicBezTo>
                      <a:pt x="925" y="25"/>
                      <a:pt x="924" y="25"/>
                      <a:pt x="921" y="24"/>
                    </a:cubicBezTo>
                    <a:cubicBezTo>
                      <a:pt x="921" y="24"/>
                      <a:pt x="919" y="23"/>
                      <a:pt x="919" y="23"/>
                    </a:cubicBezTo>
                    <a:cubicBezTo>
                      <a:pt x="918" y="24"/>
                      <a:pt x="917" y="25"/>
                      <a:pt x="911" y="25"/>
                    </a:cubicBezTo>
                    <a:cubicBezTo>
                      <a:pt x="909" y="25"/>
                      <a:pt x="905" y="24"/>
                      <a:pt x="903" y="24"/>
                    </a:cubicBezTo>
                    <a:cubicBezTo>
                      <a:pt x="901" y="23"/>
                      <a:pt x="899" y="25"/>
                      <a:pt x="899" y="26"/>
                    </a:cubicBezTo>
                    <a:cubicBezTo>
                      <a:pt x="898" y="30"/>
                      <a:pt x="892" y="30"/>
                      <a:pt x="890" y="30"/>
                    </a:cubicBezTo>
                    <a:cubicBezTo>
                      <a:pt x="887" y="30"/>
                      <a:pt x="883" y="30"/>
                      <a:pt x="882" y="29"/>
                    </a:cubicBezTo>
                    <a:cubicBezTo>
                      <a:pt x="881" y="29"/>
                      <a:pt x="881" y="29"/>
                      <a:pt x="881" y="29"/>
                    </a:cubicBezTo>
                    <a:cubicBezTo>
                      <a:pt x="880" y="28"/>
                      <a:pt x="880" y="28"/>
                      <a:pt x="880" y="28"/>
                    </a:cubicBezTo>
                    <a:cubicBezTo>
                      <a:pt x="880" y="26"/>
                      <a:pt x="881" y="24"/>
                      <a:pt x="885" y="20"/>
                    </a:cubicBezTo>
                    <a:cubicBezTo>
                      <a:pt x="886" y="20"/>
                      <a:pt x="886" y="19"/>
                      <a:pt x="887" y="18"/>
                    </a:cubicBezTo>
                    <a:cubicBezTo>
                      <a:pt x="886" y="18"/>
                      <a:pt x="884" y="18"/>
                      <a:pt x="882" y="18"/>
                    </a:cubicBezTo>
                    <a:cubicBezTo>
                      <a:pt x="881" y="18"/>
                      <a:pt x="880" y="18"/>
                      <a:pt x="878" y="18"/>
                    </a:cubicBezTo>
                    <a:cubicBezTo>
                      <a:pt x="873" y="18"/>
                      <a:pt x="871" y="18"/>
                      <a:pt x="870" y="17"/>
                    </a:cubicBezTo>
                    <a:cubicBezTo>
                      <a:pt x="870" y="16"/>
                      <a:pt x="865" y="16"/>
                      <a:pt x="860" y="16"/>
                    </a:cubicBezTo>
                    <a:cubicBezTo>
                      <a:pt x="860" y="16"/>
                      <a:pt x="859" y="16"/>
                      <a:pt x="859" y="16"/>
                    </a:cubicBezTo>
                    <a:cubicBezTo>
                      <a:pt x="858" y="16"/>
                      <a:pt x="858" y="16"/>
                      <a:pt x="858" y="16"/>
                    </a:cubicBezTo>
                    <a:cubicBezTo>
                      <a:pt x="856" y="16"/>
                      <a:pt x="855" y="14"/>
                      <a:pt x="855" y="14"/>
                    </a:cubicBezTo>
                    <a:cubicBezTo>
                      <a:pt x="855" y="13"/>
                      <a:pt x="855" y="11"/>
                      <a:pt x="862" y="10"/>
                    </a:cubicBezTo>
                    <a:cubicBezTo>
                      <a:pt x="863" y="10"/>
                      <a:pt x="865" y="9"/>
                      <a:pt x="866" y="9"/>
                    </a:cubicBezTo>
                    <a:cubicBezTo>
                      <a:pt x="868" y="8"/>
                      <a:pt x="870" y="7"/>
                      <a:pt x="872" y="6"/>
                    </a:cubicBezTo>
                    <a:cubicBezTo>
                      <a:pt x="873" y="6"/>
                      <a:pt x="873" y="6"/>
                      <a:pt x="873" y="6"/>
                    </a:cubicBezTo>
                    <a:cubicBezTo>
                      <a:pt x="873" y="6"/>
                      <a:pt x="872" y="5"/>
                      <a:pt x="872" y="5"/>
                    </a:cubicBezTo>
                    <a:cubicBezTo>
                      <a:pt x="872" y="4"/>
                      <a:pt x="870" y="4"/>
                      <a:pt x="869" y="4"/>
                    </a:cubicBezTo>
                    <a:cubicBezTo>
                      <a:pt x="867" y="4"/>
                      <a:pt x="866" y="4"/>
                      <a:pt x="864" y="3"/>
                    </a:cubicBezTo>
                    <a:cubicBezTo>
                      <a:pt x="862" y="3"/>
                      <a:pt x="862" y="3"/>
                      <a:pt x="862" y="3"/>
                    </a:cubicBezTo>
                    <a:cubicBezTo>
                      <a:pt x="858" y="2"/>
                      <a:pt x="855" y="1"/>
                      <a:pt x="852" y="1"/>
                    </a:cubicBezTo>
                    <a:cubicBezTo>
                      <a:pt x="851" y="0"/>
                      <a:pt x="849" y="1"/>
                      <a:pt x="846" y="2"/>
                    </a:cubicBezTo>
                    <a:cubicBezTo>
                      <a:pt x="844" y="2"/>
                      <a:pt x="842" y="3"/>
                      <a:pt x="838" y="4"/>
                    </a:cubicBezTo>
                    <a:cubicBezTo>
                      <a:pt x="834" y="5"/>
                      <a:pt x="832" y="7"/>
                      <a:pt x="831" y="9"/>
                    </a:cubicBezTo>
                    <a:cubicBezTo>
                      <a:pt x="829" y="10"/>
                      <a:pt x="828" y="12"/>
                      <a:pt x="826" y="13"/>
                    </a:cubicBezTo>
                    <a:cubicBezTo>
                      <a:pt x="824" y="14"/>
                      <a:pt x="820" y="17"/>
                      <a:pt x="819" y="19"/>
                    </a:cubicBezTo>
                    <a:cubicBezTo>
                      <a:pt x="822" y="20"/>
                      <a:pt x="822" y="23"/>
                      <a:pt x="822" y="24"/>
                    </a:cubicBezTo>
                    <a:cubicBezTo>
                      <a:pt x="822" y="24"/>
                      <a:pt x="822" y="25"/>
                      <a:pt x="822" y="25"/>
                    </a:cubicBezTo>
                    <a:cubicBezTo>
                      <a:pt x="822" y="26"/>
                      <a:pt x="822" y="27"/>
                      <a:pt x="821" y="28"/>
                    </a:cubicBezTo>
                    <a:cubicBezTo>
                      <a:pt x="820" y="30"/>
                      <a:pt x="817" y="30"/>
                      <a:pt x="813" y="30"/>
                    </a:cubicBezTo>
                    <a:cubicBezTo>
                      <a:pt x="812" y="30"/>
                      <a:pt x="810" y="29"/>
                      <a:pt x="808" y="29"/>
                    </a:cubicBezTo>
                    <a:cubicBezTo>
                      <a:pt x="803" y="29"/>
                      <a:pt x="800" y="30"/>
                      <a:pt x="799" y="30"/>
                    </a:cubicBezTo>
                    <a:cubicBezTo>
                      <a:pt x="799" y="31"/>
                      <a:pt x="801" y="32"/>
                      <a:pt x="802" y="32"/>
                    </a:cubicBezTo>
                    <a:cubicBezTo>
                      <a:pt x="804" y="33"/>
                      <a:pt x="806" y="34"/>
                      <a:pt x="805" y="36"/>
                    </a:cubicBezTo>
                    <a:cubicBezTo>
                      <a:pt x="805" y="37"/>
                      <a:pt x="805" y="38"/>
                      <a:pt x="802" y="38"/>
                    </a:cubicBezTo>
                    <a:cubicBezTo>
                      <a:pt x="800" y="38"/>
                      <a:pt x="796" y="37"/>
                      <a:pt x="794" y="36"/>
                    </a:cubicBezTo>
                    <a:cubicBezTo>
                      <a:pt x="794" y="36"/>
                      <a:pt x="793" y="35"/>
                      <a:pt x="792" y="35"/>
                    </a:cubicBezTo>
                    <a:cubicBezTo>
                      <a:pt x="789" y="35"/>
                      <a:pt x="787" y="36"/>
                      <a:pt x="787" y="37"/>
                    </a:cubicBezTo>
                    <a:cubicBezTo>
                      <a:pt x="786" y="39"/>
                      <a:pt x="784" y="40"/>
                      <a:pt x="781" y="40"/>
                    </a:cubicBezTo>
                    <a:cubicBezTo>
                      <a:pt x="780" y="40"/>
                      <a:pt x="778" y="40"/>
                      <a:pt x="777" y="40"/>
                    </a:cubicBezTo>
                    <a:cubicBezTo>
                      <a:pt x="777" y="40"/>
                      <a:pt x="776" y="40"/>
                      <a:pt x="775" y="40"/>
                    </a:cubicBezTo>
                    <a:cubicBezTo>
                      <a:pt x="774" y="40"/>
                      <a:pt x="772" y="41"/>
                      <a:pt x="770" y="40"/>
                    </a:cubicBezTo>
                    <a:cubicBezTo>
                      <a:pt x="769" y="40"/>
                      <a:pt x="768" y="39"/>
                      <a:pt x="768" y="38"/>
                    </a:cubicBezTo>
                    <a:cubicBezTo>
                      <a:pt x="768" y="37"/>
                      <a:pt x="769" y="35"/>
                      <a:pt x="770" y="34"/>
                    </a:cubicBezTo>
                    <a:cubicBezTo>
                      <a:pt x="771" y="34"/>
                      <a:pt x="771" y="34"/>
                      <a:pt x="771" y="33"/>
                    </a:cubicBezTo>
                    <a:cubicBezTo>
                      <a:pt x="771" y="33"/>
                      <a:pt x="771" y="33"/>
                      <a:pt x="771" y="33"/>
                    </a:cubicBezTo>
                    <a:cubicBezTo>
                      <a:pt x="768" y="33"/>
                      <a:pt x="765" y="35"/>
                      <a:pt x="765" y="35"/>
                    </a:cubicBezTo>
                    <a:cubicBezTo>
                      <a:pt x="765" y="37"/>
                      <a:pt x="763" y="38"/>
                      <a:pt x="762" y="38"/>
                    </a:cubicBezTo>
                    <a:cubicBezTo>
                      <a:pt x="761" y="38"/>
                      <a:pt x="759" y="37"/>
                      <a:pt x="758" y="36"/>
                    </a:cubicBezTo>
                    <a:cubicBezTo>
                      <a:pt x="758" y="36"/>
                      <a:pt x="757" y="36"/>
                      <a:pt x="756" y="35"/>
                    </a:cubicBezTo>
                    <a:cubicBezTo>
                      <a:pt x="756" y="36"/>
                      <a:pt x="756" y="36"/>
                      <a:pt x="756" y="36"/>
                    </a:cubicBezTo>
                    <a:cubicBezTo>
                      <a:pt x="754" y="37"/>
                      <a:pt x="752" y="38"/>
                      <a:pt x="749" y="39"/>
                    </a:cubicBezTo>
                    <a:cubicBezTo>
                      <a:pt x="747" y="40"/>
                      <a:pt x="745" y="40"/>
                      <a:pt x="742" y="39"/>
                    </a:cubicBezTo>
                    <a:cubicBezTo>
                      <a:pt x="742" y="39"/>
                      <a:pt x="741" y="39"/>
                      <a:pt x="741" y="39"/>
                    </a:cubicBezTo>
                    <a:cubicBezTo>
                      <a:pt x="741" y="39"/>
                      <a:pt x="742" y="40"/>
                      <a:pt x="742" y="40"/>
                    </a:cubicBezTo>
                    <a:cubicBezTo>
                      <a:pt x="744" y="40"/>
                      <a:pt x="746" y="41"/>
                      <a:pt x="746" y="43"/>
                    </a:cubicBezTo>
                    <a:cubicBezTo>
                      <a:pt x="746" y="43"/>
                      <a:pt x="746" y="43"/>
                      <a:pt x="746" y="43"/>
                    </a:cubicBezTo>
                    <a:cubicBezTo>
                      <a:pt x="746" y="44"/>
                      <a:pt x="746" y="44"/>
                      <a:pt x="746" y="44"/>
                    </a:cubicBezTo>
                    <a:cubicBezTo>
                      <a:pt x="745" y="45"/>
                      <a:pt x="744" y="45"/>
                      <a:pt x="737" y="46"/>
                    </a:cubicBezTo>
                    <a:cubicBezTo>
                      <a:pt x="734" y="46"/>
                      <a:pt x="729" y="47"/>
                      <a:pt x="727" y="47"/>
                    </a:cubicBezTo>
                    <a:cubicBezTo>
                      <a:pt x="726" y="49"/>
                      <a:pt x="721" y="50"/>
                      <a:pt x="713" y="50"/>
                    </a:cubicBezTo>
                    <a:cubicBezTo>
                      <a:pt x="711" y="50"/>
                      <a:pt x="711" y="50"/>
                      <a:pt x="711" y="50"/>
                    </a:cubicBezTo>
                    <a:cubicBezTo>
                      <a:pt x="708" y="50"/>
                      <a:pt x="708" y="50"/>
                      <a:pt x="707" y="51"/>
                    </a:cubicBezTo>
                    <a:cubicBezTo>
                      <a:pt x="706" y="53"/>
                      <a:pt x="705" y="54"/>
                      <a:pt x="701" y="55"/>
                    </a:cubicBezTo>
                    <a:cubicBezTo>
                      <a:pt x="699" y="55"/>
                      <a:pt x="699" y="55"/>
                      <a:pt x="699" y="55"/>
                    </a:cubicBezTo>
                    <a:cubicBezTo>
                      <a:pt x="695" y="56"/>
                      <a:pt x="693" y="56"/>
                      <a:pt x="692" y="58"/>
                    </a:cubicBezTo>
                    <a:cubicBezTo>
                      <a:pt x="690" y="60"/>
                      <a:pt x="688" y="62"/>
                      <a:pt x="685" y="62"/>
                    </a:cubicBezTo>
                    <a:cubicBezTo>
                      <a:pt x="683" y="62"/>
                      <a:pt x="681" y="61"/>
                      <a:pt x="680" y="60"/>
                    </a:cubicBezTo>
                    <a:cubicBezTo>
                      <a:pt x="680" y="60"/>
                      <a:pt x="680" y="60"/>
                      <a:pt x="680" y="61"/>
                    </a:cubicBezTo>
                    <a:cubicBezTo>
                      <a:pt x="680" y="63"/>
                      <a:pt x="678" y="65"/>
                      <a:pt x="675" y="64"/>
                    </a:cubicBezTo>
                    <a:cubicBezTo>
                      <a:pt x="676" y="65"/>
                      <a:pt x="676" y="65"/>
                      <a:pt x="676" y="66"/>
                    </a:cubicBezTo>
                    <a:cubicBezTo>
                      <a:pt x="677" y="67"/>
                      <a:pt x="677" y="69"/>
                      <a:pt x="676" y="71"/>
                    </a:cubicBezTo>
                    <a:cubicBezTo>
                      <a:pt x="676" y="71"/>
                      <a:pt x="675" y="71"/>
                      <a:pt x="675" y="71"/>
                    </a:cubicBezTo>
                    <a:cubicBezTo>
                      <a:pt x="676" y="72"/>
                      <a:pt x="677" y="74"/>
                      <a:pt x="678" y="76"/>
                    </a:cubicBezTo>
                    <a:cubicBezTo>
                      <a:pt x="678" y="77"/>
                      <a:pt x="678" y="77"/>
                      <a:pt x="677" y="78"/>
                    </a:cubicBezTo>
                    <a:cubicBezTo>
                      <a:pt x="677" y="78"/>
                      <a:pt x="676" y="79"/>
                      <a:pt x="675" y="79"/>
                    </a:cubicBezTo>
                    <a:cubicBezTo>
                      <a:pt x="675" y="79"/>
                      <a:pt x="675" y="79"/>
                      <a:pt x="675" y="79"/>
                    </a:cubicBezTo>
                    <a:cubicBezTo>
                      <a:pt x="675" y="79"/>
                      <a:pt x="675" y="80"/>
                      <a:pt x="676" y="80"/>
                    </a:cubicBezTo>
                    <a:cubicBezTo>
                      <a:pt x="676" y="81"/>
                      <a:pt x="676" y="81"/>
                      <a:pt x="677" y="82"/>
                    </a:cubicBezTo>
                    <a:cubicBezTo>
                      <a:pt x="677" y="82"/>
                      <a:pt x="677" y="83"/>
                      <a:pt x="677" y="83"/>
                    </a:cubicBezTo>
                    <a:cubicBezTo>
                      <a:pt x="679" y="85"/>
                      <a:pt x="678" y="87"/>
                      <a:pt x="677" y="88"/>
                    </a:cubicBezTo>
                    <a:cubicBezTo>
                      <a:pt x="677" y="88"/>
                      <a:pt x="677" y="89"/>
                      <a:pt x="677" y="89"/>
                    </a:cubicBezTo>
                    <a:cubicBezTo>
                      <a:pt x="677" y="90"/>
                      <a:pt x="676" y="91"/>
                      <a:pt x="676" y="92"/>
                    </a:cubicBezTo>
                    <a:cubicBezTo>
                      <a:pt x="674" y="93"/>
                      <a:pt x="672" y="93"/>
                      <a:pt x="670" y="92"/>
                    </a:cubicBezTo>
                    <a:cubicBezTo>
                      <a:pt x="670" y="92"/>
                      <a:pt x="670" y="91"/>
                      <a:pt x="669" y="91"/>
                    </a:cubicBezTo>
                    <a:cubicBezTo>
                      <a:pt x="669" y="90"/>
                      <a:pt x="668" y="90"/>
                      <a:pt x="666" y="90"/>
                    </a:cubicBezTo>
                    <a:cubicBezTo>
                      <a:pt x="664" y="90"/>
                      <a:pt x="662" y="91"/>
                      <a:pt x="662" y="91"/>
                    </a:cubicBezTo>
                    <a:cubicBezTo>
                      <a:pt x="661" y="93"/>
                      <a:pt x="659" y="94"/>
                      <a:pt x="657" y="94"/>
                    </a:cubicBezTo>
                    <a:cubicBezTo>
                      <a:pt x="656" y="94"/>
                      <a:pt x="655" y="94"/>
                      <a:pt x="654" y="93"/>
                    </a:cubicBezTo>
                    <a:cubicBezTo>
                      <a:pt x="654" y="93"/>
                      <a:pt x="654" y="92"/>
                      <a:pt x="653" y="92"/>
                    </a:cubicBezTo>
                    <a:cubicBezTo>
                      <a:pt x="651" y="92"/>
                      <a:pt x="650" y="93"/>
                      <a:pt x="648" y="93"/>
                    </a:cubicBezTo>
                    <a:cubicBezTo>
                      <a:pt x="645" y="93"/>
                      <a:pt x="642" y="94"/>
                      <a:pt x="639" y="94"/>
                    </a:cubicBezTo>
                    <a:cubicBezTo>
                      <a:pt x="631" y="94"/>
                      <a:pt x="614" y="95"/>
                      <a:pt x="610" y="96"/>
                    </a:cubicBezTo>
                    <a:cubicBezTo>
                      <a:pt x="608" y="97"/>
                      <a:pt x="607" y="99"/>
                      <a:pt x="606" y="101"/>
                    </a:cubicBezTo>
                    <a:cubicBezTo>
                      <a:pt x="606" y="102"/>
                      <a:pt x="606" y="103"/>
                      <a:pt x="607" y="104"/>
                    </a:cubicBezTo>
                    <a:cubicBezTo>
                      <a:pt x="611" y="108"/>
                      <a:pt x="609" y="111"/>
                      <a:pt x="608" y="112"/>
                    </a:cubicBezTo>
                    <a:cubicBezTo>
                      <a:pt x="608" y="113"/>
                      <a:pt x="608" y="113"/>
                      <a:pt x="608" y="114"/>
                    </a:cubicBezTo>
                    <a:cubicBezTo>
                      <a:pt x="609" y="115"/>
                      <a:pt x="617" y="119"/>
                      <a:pt x="621" y="120"/>
                    </a:cubicBezTo>
                    <a:cubicBezTo>
                      <a:pt x="625" y="120"/>
                      <a:pt x="629" y="123"/>
                      <a:pt x="630" y="126"/>
                    </a:cubicBezTo>
                    <a:cubicBezTo>
                      <a:pt x="631" y="129"/>
                      <a:pt x="631" y="132"/>
                      <a:pt x="629" y="134"/>
                    </a:cubicBezTo>
                    <a:cubicBezTo>
                      <a:pt x="629" y="135"/>
                      <a:pt x="627" y="136"/>
                      <a:pt x="624" y="136"/>
                    </a:cubicBezTo>
                    <a:cubicBezTo>
                      <a:pt x="619" y="136"/>
                      <a:pt x="612" y="132"/>
                      <a:pt x="607" y="128"/>
                    </a:cubicBezTo>
                    <a:cubicBezTo>
                      <a:pt x="602" y="124"/>
                      <a:pt x="588" y="122"/>
                      <a:pt x="583" y="122"/>
                    </a:cubicBezTo>
                    <a:cubicBezTo>
                      <a:pt x="579" y="122"/>
                      <a:pt x="578" y="120"/>
                      <a:pt x="578" y="119"/>
                    </a:cubicBezTo>
                    <a:cubicBezTo>
                      <a:pt x="577" y="118"/>
                      <a:pt x="577" y="118"/>
                      <a:pt x="575" y="118"/>
                    </a:cubicBezTo>
                    <a:cubicBezTo>
                      <a:pt x="573" y="118"/>
                      <a:pt x="571" y="119"/>
                      <a:pt x="569" y="120"/>
                    </a:cubicBezTo>
                    <a:cubicBezTo>
                      <a:pt x="570" y="120"/>
                      <a:pt x="570" y="120"/>
                      <a:pt x="570" y="120"/>
                    </a:cubicBezTo>
                    <a:cubicBezTo>
                      <a:pt x="572" y="120"/>
                      <a:pt x="574" y="120"/>
                      <a:pt x="575" y="121"/>
                    </a:cubicBezTo>
                    <a:cubicBezTo>
                      <a:pt x="575" y="122"/>
                      <a:pt x="575" y="123"/>
                      <a:pt x="574" y="124"/>
                    </a:cubicBezTo>
                    <a:cubicBezTo>
                      <a:pt x="576" y="124"/>
                      <a:pt x="577" y="124"/>
                      <a:pt x="579" y="125"/>
                    </a:cubicBezTo>
                    <a:cubicBezTo>
                      <a:pt x="582" y="126"/>
                      <a:pt x="582" y="128"/>
                      <a:pt x="582" y="129"/>
                    </a:cubicBezTo>
                    <a:cubicBezTo>
                      <a:pt x="581" y="131"/>
                      <a:pt x="578" y="132"/>
                      <a:pt x="575" y="132"/>
                    </a:cubicBezTo>
                    <a:cubicBezTo>
                      <a:pt x="572" y="132"/>
                      <a:pt x="570" y="131"/>
                      <a:pt x="568" y="130"/>
                    </a:cubicBezTo>
                    <a:cubicBezTo>
                      <a:pt x="567" y="129"/>
                      <a:pt x="565" y="129"/>
                      <a:pt x="564" y="129"/>
                    </a:cubicBezTo>
                    <a:cubicBezTo>
                      <a:pt x="561" y="129"/>
                      <a:pt x="559" y="131"/>
                      <a:pt x="558" y="132"/>
                    </a:cubicBezTo>
                    <a:cubicBezTo>
                      <a:pt x="558" y="133"/>
                      <a:pt x="564" y="140"/>
                      <a:pt x="572" y="141"/>
                    </a:cubicBezTo>
                    <a:cubicBezTo>
                      <a:pt x="578" y="142"/>
                      <a:pt x="580" y="143"/>
                      <a:pt x="581" y="145"/>
                    </a:cubicBezTo>
                    <a:cubicBezTo>
                      <a:pt x="581" y="146"/>
                      <a:pt x="582" y="146"/>
                      <a:pt x="583" y="147"/>
                    </a:cubicBezTo>
                    <a:cubicBezTo>
                      <a:pt x="586" y="148"/>
                      <a:pt x="586" y="149"/>
                      <a:pt x="586" y="150"/>
                    </a:cubicBezTo>
                    <a:cubicBezTo>
                      <a:pt x="586" y="153"/>
                      <a:pt x="583" y="154"/>
                      <a:pt x="580" y="154"/>
                    </a:cubicBezTo>
                    <a:cubicBezTo>
                      <a:pt x="580" y="154"/>
                      <a:pt x="580" y="154"/>
                      <a:pt x="580" y="154"/>
                    </a:cubicBezTo>
                    <a:cubicBezTo>
                      <a:pt x="578" y="154"/>
                      <a:pt x="574" y="152"/>
                      <a:pt x="571" y="150"/>
                    </a:cubicBezTo>
                    <a:cubicBezTo>
                      <a:pt x="569" y="149"/>
                      <a:pt x="568" y="148"/>
                      <a:pt x="566" y="147"/>
                    </a:cubicBezTo>
                    <a:cubicBezTo>
                      <a:pt x="565" y="146"/>
                      <a:pt x="564" y="146"/>
                      <a:pt x="562" y="146"/>
                    </a:cubicBezTo>
                    <a:cubicBezTo>
                      <a:pt x="560" y="146"/>
                      <a:pt x="559" y="146"/>
                      <a:pt x="557" y="146"/>
                    </a:cubicBezTo>
                    <a:cubicBezTo>
                      <a:pt x="556" y="146"/>
                      <a:pt x="554" y="147"/>
                      <a:pt x="553" y="147"/>
                    </a:cubicBezTo>
                    <a:cubicBezTo>
                      <a:pt x="551" y="147"/>
                      <a:pt x="548" y="146"/>
                      <a:pt x="547" y="145"/>
                    </a:cubicBezTo>
                    <a:cubicBezTo>
                      <a:pt x="544" y="143"/>
                      <a:pt x="545" y="140"/>
                      <a:pt x="546" y="139"/>
                    </a:cubicBezTo>
                    <a:cubicBezTo>
                      <a:pt x="546" y="138"/>
                      <a:pt x="546" y="138"/>
                      <a:pt x="546" y="138"/>
                    </a:cubicBezTo>
                    <a:cubicBezTo>
                      <a:pt x="542" y="134"/>
                      <a:pt x="547" y="127"/>
                      <a:pt x="548" y="124"/>
                    </a:cubicBezTo>
                    <a:cubicBezTo>
                      <a:pt x="549" y="122"/>
                      <a:pt x="549" y="120"/>
                      <a:pt x="549" y="117"/>
                    </a:cubicBezTo>
                    <a:cubicBezTo>
                      <a:pt x="548" y="115"/>
                      <a:pt x="546" y="113"/>
                      <a:pt x="545" y="113"/>
                    </a:cubicBezTo>
                    <a:cubicBezTo>
                      <a:pt x="544" y="113"/>
                      <a:pt x="544" y="113"/>
                      <a:pt x="544" y="113"/>
                    </a:cubicBezTo>
                    <a:cubicBezTo>
                      <a:pt x="544" y="113"/>
                      <a:pt x="544" y="114"/>
                      <a:pt x="544" y="114"/>
                    </a:cubicBezTo>
                    <a:cubicBezTo>
                      <a:pt x="546" y="117"/>
                      <a:pt x="545" y="124"/>
                      <a:pt x="541" y="128"/>
                    </a:cubicBezTo>
                    <a:cubicBezTo>
                      <a:pt x="539" y="131"/>
                      <a:pt x="535" y="132"/>
                      <a:pt x="532" y="133"/>
                    </a:cubicBezTo>
                    <a:cubicBezTo>
                      <a:pt x="530" y="134"/>
                      <a:pt x="529" y="134"/>
                      <a:pt x="528" y="135"/>
                    </a:cubicBezTo>
                    <a:cubicBezTo>
                      <a:pt x="528" y="137"/>
                      <a:pt x="526" y="138"/>
                      <a:pt x="524" y="139"/>
                    </a:cubicBezTo>
                    <a:cubicBezTo>
                      <a:pt x="524" y="140"/>
                      <a:pt x="524" y="140"/>
                      <a:pt x="523" y="140"/>
                    </a:cubicBezTo>
                    <a:cubicBezTo>
                      <a:pt x="526" y="143"/>
                      <a:pt x="535" y="153"/>
                      <a:pt x="536" y="156"/>
                    </a:cubicBezTo>
                    <a:cubicBezTo>
                      <a:pt x="537" y="158"/>
                      <a:pt x="535" y="161"/>
                      <a:pt x="533" y="165"/>
                    </a:cubicBezTo>
                    <a:cubicBezTo>
                      <a:pt x="531" y="169"/>
                      <a:pt x="529" y="173"/>
                      <a:pt x="530" y="175"/>
                    </a:cubicBezTo>
                    <a:cubicBezTo>
                      <a:pt x="530" y="179"/>
                      <a:pt x="530" y="181"/>
                      <a:pt x="530" y="183"/>
                    </a:cubicBezTo>
                    <a:cubicBezTo>
                      <a:pt x="529" y="185"/>
                      <a:pt x="529" y="185"/>
                      <a:pt x="530" y="186"/>
                    </a:cubicBezTo>
                    <a:cubicBezTo>
                      <a:pt x="530" y="186"/>
                      <a:pt x="530" y="187"/>
                      <a:pt x="531" y="187"/>
                    </a:cubicBezTo>
                    <a:cubicBezTo>
                      <a:pt x="532" y="187"/>
                      <a:pt x="532" y="186"/>
                      <a:pt x="533" y="186"/>
                    </a:cubicBezTo>
                    <a:cubicBezTo>
                      <a:pt x="535" y="186"/>
                      <a:pt x="536" y="186"/>
                      <a:pt x="538" y="187"/>
                    </a:cubicBezTo>
                    <a:cubicBezTo>
                      <a:pt x="538" y="187"/>
                      <a:pt x="540" y="186"/>
                      <a:pt x="543" y="186"/>
                    </a:cubicBezTo>
                    <a:cubicBezTo>
                      <a:pt x="545" y="185"/>
                      <a:pt x="547" y="184"/>
                      <a:pt x="550" y="184"/>
                    </a:cubicBezTo>
                    <a:cubicBezTo>
                      <a:pt x="555" y="183"/>
                      <a:pt x="565" y="187"/>
                      <a:pt x="570" y="190"/>
                    </a:cubicBezTo>
                    <a:cubicBezTo>
                      <a:pt x="571" y="191"/>
                      <a:pt x="572" y="191"/>
                      <a:pt x="572" y="191"/>
                    </a:cubicBezTo>
                    <a:cubicBezTo>
                      <a:pt x="576" y="193"/>
                      <a:pt x="576" y="196"/>
                      <a:pt x="577" y="198"/>
                    </a:cubicBezTo>
                    <a:cubicBezTo>
                      <a:pt x="577" y="199"/>
                      <a:pt x="577" y="200"/>
                      <a:pt x="577" y="201"/>
                    </a:cubicBezTo>
                    <a:cubicBezTo>
                      <a:pt x="580" y="204"/>
                      <a:pt x="577" y="206"/>
                      <a:pt x="575" y="207"/>
                    </a:cubicBezTo>
                    <a:cubicBezTo>
                      <a:pt x="574" y="208"/>
                      <a:pt x="573" y="209"/>
                      <a:pt x="573" y="210"/>
                    </a:cubicBezTo>
                    <a:cubicBezTo>
                      <a:pt x="573" y="212"/>
                      <a:pt x="578" y="214"/>
                      <a:pt x="581" y="215"/>
                    </a:cubicBezTo>
                    <a:cubicBezTo>
                      <a:pt x="584" y="216"/>
                      <a:pt x="585" y="217"/>
                      <a:pt x="585" y="218"/>
                    </a:cubicBezTo>
                    <a:cubicBezTo>
                      <a:pt x="586" y="219"/>
                      <a:pt x="586" y="219"/>
                      <a:pt x="586" y="219"/>
                    </a:cubicBezTo>
                    <a:cubicBezTo>
                      <a:pt x="585" y="220"/>
                      <a:pt x="585" y="220"/>
                      <a:pt x="585" y="220"/>
                    </a:cubicBezTo>
                    <a:cubicBezTo>
                      <a:pt x="584" y="221"/>
                      <a:pt x="583" y="221"/>
                      <a:pt x="581" y="221"/>
                    </a:cubicBezTo>
                    <a:cubicBezTo>
                      <a:pt x="578" y="221"/>
                      <a:pt x="573" y="221"/>
                      <a:pt x="570" y="220"/>
                    </a:cubicBezTo>
                    <a:cubicBezTo>
                      <a:pt x="567" y="218"/>
                      <a:pt x="566" y="215"/>
                      <a:pt x="565" y="213"/>
                    </a:cubicBezTo>
                    <a:cubicBezTo>
                      <a:pt x="565" y="213"/>
                      <a:pt x="564" y="212"/>
                      <a:pt x="564" y="212"/>
                    </a:cubicBezTo>
                    <a:cubicBezTo>
                      <a:pt x="563" y="211"/>
                      <a:pt x="564" y="208"/>
                      <a:pt x="565" y="206"/>
                    </a:cubicBezTo>
                    <a:cubicBezTo>
                      <a:pt x="566" y="205"/>
                      <a:pt x="566" y="203"/>
                      <a:pt x="567" y="202"/>
                    </a:cubicBezTo>
                    <a:cubicBezTo>
                      <a:pt x="567" y="201"/>
                      <a:pt x="565" y="200"/>
                      <a:pt x="564" y="199"/>
                    </a:cubicBezTo>
                    <a:cubicBezTo>
                      <a:pt x="563" y="198"/>
                      <a:pt x="562" y="197"/>
                      <a:pt x="561" y="196"/>
                    </a:cubicBezTo>
                    <a:cubicBezTo>
                      <a:pt x="559" y="193"/>
                      <a:pt x="557" y="192"/>
                      <a:pt x="557" y="192"/>
                    </a:cubicBezTo>
                    <a:cubicBezTo>
                      <a:pt x="555" y="193"/>
                      <a:pt x="554" y="193"/>
                      <a:pt x="553" y="193"/>
                    </a:cubicBezTo>
                    <a:cubicBezTo>
                      <a:pt x="549" y="194"/>
                      <a:pt x="542" y="195"/>
                      <a:pt x="540" y="197"/>
                    </a:cubicBezTo>
                    <a:cubicBezTo>
                      <a:pt x="538" y="199"/>
                      <a:pt x="541" y="207"/>
                      <a:pt x="542" y="210"/>
                    </a:cubicBezTo>
                    <a:cubicBezTo>
                      <a:pt x="544" y="214"/>
                      <a:pt x="540" y="217"/>
                      <a:pt x="537" y="220"/>
                    </a:cubicBezTo>
                    <a:cubicBezTo>
                      <a:pt x="536" y="221"/>
                      <a:pt x="534" y="223"/>
                      <a:pt x="533" y="224"/>
                    </a:cubicBezTo>
                    <a:cubicBezTo>
                      <a:pt x="534" y="228"/>
                      <a:pt x="530" y="230"/>
                      <a:pt x="526" y="233"/>
                    </a:cubicBezTo>
                    <a:cubicBezTo>
                      <a:pt x="524" y="234"/>
                      <a:pt x="524" y="234"/>
                      <a:pt x="524" y="234"/>
                    </a:cubicBezTo>
                    <a:cubicBezTo>
                      <a:pt x="523" y="234"/>
                      <a:pt x="522" y="234"/>
                      <a:pt x="522" y="235"/>
                    </a:cubicBezTo>
                    <a:cubicBezTo>
                      <a:pt x="517" y="237"/>
                      <a:pt x="514" y="238"/>
                      <a:pt x="515" y="241"/>
                    </a:cubicBezTo>
                    <a:cubicBezTo>
                      <a:pt x="515" y="242"/>
                      <a:pt x="514" y="243"/>
                      <a:pt x="513" y="244"/>
                    </a:cubicBezTo>
                    <a:cubicBezTo>
                      <a:pt x="513" y="245"/>
                      <a:pt x="511" y="245"/>
                      <a:pt x="510" y="245"/>
                    </a:cubicBezTo>
                    <a:cubicBezTo>
                      <a:pt x="507" y="245"/>
                      <a:pt x="504" y="244"/>
                      <a:pt x="501" y="242"/>
                    </a:cubicBezTo>
                    <a:cubicBezTo>
                      <a:pt x="500" y="242"/>
                      <a:pt x="498" y="242"/>
                      <a:pt x="496" y="243"/>
                    </a:cubicBezTo>
                    <a:cubicBezTo>
                      <a:pt x="494" y="243"/>
                      <a:pt x="492" y="244"/>
                      <a:pt x="490" y="244"/>
                    </a:cubicBezTo>
                    <a:cubicBezTo>
                      <a:pt x="489" y="244"/>
                      <a:pt x="489" y="244"/>
                      <a:pt x="489" y="244"/>
                    </a:cubicBezTo>
                    <a:cubicBezTo>
                      <a:pt x="486" y="244"/>
                      <a:pt x="485" y="242"/>
                      <a:pt x="483" y="241"/>
                    </a:cubicBezTo>
                    <a:cubicBezTo>
                      <a:pt x="482" y="240"/>
                      <a:pt x="482" y="240"/>
                      <a:pt x="481" y="241"/>
                    </a:cubicBezTo>
                    <a:cubicBezTo>
                      <a:pt x="478" y="242"/>
                      <a:pt x="475" y="241"/>
                      <a:pt x="474" y="239"/>
                    </a:cubicBezTo>
                    <a:cubicBezTo>
                      <a:pt x="473" y="237"/>
                      <a:pt x="472" y="235"/>
                      <a:pt x="473" y="233"/>
                    </a:cubicBezTo>
                    <a:cubicBezTo>
                      <a:pt x="474" y="232"/>
                      <a:pt x="475" y="231"/>
                      <a:pt x="477" y="231"/>
                    </a:cubicBezTo>
                    <a:cubicBezTo>
                      <a:pt x="479" y="231"/>
                      <a:pt x="482" y="233"/>
                      <a:pt x="483" y="235"/>
                    </a:cubicBezTo>
                    <a:cubicBezTo>
                      <a:pt x="483" y="235"/>
                      <a:pt x="484" y="234"/>
                      <a:pt x="486" y="233"/>
                    </a:cubicBezTo>
                    <a:cubicBezTo>
                      <a:pt x="489" y="232"/>
                      <a:pt x="491" y="233"/>
                      <a:pt x="492" y="234"/>
                    </a:cubicBezTo>
                    <a:cubicBezTo>
                      <a:pt x="492" y="235"/>
                      <a:pt x="493" y="235"/>
                      <a:pt x="494" y="236"/>
                    </a:cubicBezTo>
                    <a:cubicBezTo>
                      <a:pt x="495" y="236"/>
                      <a:pt x="496" y="236"/>
                      <a:pt x="496" y="236"/>
                    </a:cubicBezTo>
                    <a:cubicBezTo>
                      <a:pt x="496" y="235"/>
                      <a:pt x="497" y="233"/>
                      <a:pt x="500" y="233"/>
                    </a:cubicBezTo>
                    <a:cubicBezTo>
                      <a:pt x="500" y="233"/>
                      <a:pt x="500" y="233"/>
                      <a:pt x="501" y="233"/>
                    </a:cubicBezTo>
                    <a:cubicBezTo>
                      <a:pt x="500" y="233"/>
                      <a:pt x="500" y="232"/>
                      <a:pt x="500" y="231"/>
                    </a:cubicBezTo>
                    <a:cubicBezTo>
                      <a:pt x="501" y="229"/>
                      <a:pt x="504" y="228"/>
                      <a:pt x="506" y="227"/>
                    </a:cubicBezTo>
                    <a:cubicBezTo>
                      <a:pt x="507" y="227"/>
                      <a:pt x="507" y="227"/>
                      <a:pt x="507" y="227"/>
                    </a:cubicBezTo>
                    <a:cubicBezTo>
                      <a:pt x="507" y="227"/>
                      <a:pt x="507" y="226"/>
                      <a:pt x="507" y="225"/>
                    </a:cubicBezTo>
                    <a:cubicBezTo>
                      <a:pt x="508" y="224"/>
                      <a:pt x="508" y="222"/>
                      <a:pt x="510" y="221"/>
                    </a:cubicBezTo>
                    <a:cubicBezTo>
                      <a:pt x="510" y="221"/>
                      <a:pt x="510" y="221"/>
                      <a:pt x="510" y="220"/>
                    </a:cubicBezTo>
                    <a:cubicBezTo>
                      <a:pt x="511" y="219"/>
                      <a:pt x="511" y="217"/>
                      <a:pt x="514" y="217"/>
                    </a:cubicBezTo>
                    <a:cubicBezTo>
                      <a:pt x="514" y="217"/>
                      <a:pt x="515" y="216"/>
                      <a:pt x="515" y="216"/>
                    </a:cubicBezTo>
                    <a:cubicBezTo>
                      <a:pt x="516" y="215"/>
                      <a:pt x="517" y="213"/>
                      <a:pt x="519" y="213"/>
                    </a:cubicBezTo>
                    <a:cubicBezTo>
                      <a:pt x="519" y="213"/>
                      <a:pt x="520" y="213"/>
                      <a:pt x="520" y="212"/>
                    </a:cubicBezTo>
                    <a:cubicBezTo>
                      <a:pt x="520" y="212"/>
                      <a:pt x="520" y="211"/>
                      <a:pt x="520" y="211"/>
                    </a:cubicBezTo>
                    <a:cubicBezTo>
                      <a:pt x="519" y="210"/>
                      <a:pt x="519" y="208"/>
                      <a:pt x="519" y="206"/>
                    </a:cubicBezTo>
                    <a:cubicBezTo>
                      <a:pt x="520" y="204"/>
                      <a:pt x="522" y="201"/>
                      <a:pt x="524" y="201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3" y="199"/>
                      <a:pt x="523" y="199"/>
                      <a:pt x="523" y="199"/>
                    </a:cubicBezTo>
                    <a:cubicBezTo>
                      <a:pt x="518" y="196"/>
                      <a:pt x="513" y="192"/>
                      <a:pt x="514" y="188"/>
                    </a:cubicBezTo>
                    <a:cubicBezTo>
                      <a:pt x="514" y="187"/>
                      <a:pt x="514" y="185"/>
                      <a:pt x="514" y="183"/>
                    </a:cubicBezTo>
                    <a:cubicBezTo>
                      <a:pt x="513" y="181"/>
                      <a:pt x="513" y="178"/>
                      <a:pt x="514" y="176"/>
                    </a:cubicBezTo>
                    <a:cubicBezTo>
                      <a:pt x="514" y="175"/>
                      <a:pt x="514" y="170"/>
                      <a:pt x="514" y="168"/>
                    </a:cubicBezTo>
                    <a:cubicBezTo>
                      <a:pt x="513" y="167"/>
                      <a:pt x="513" y="167"/>
                      <a:pt x="513" y="167"/>
                    </a:cubicBezTo>
                    <a:cubicBezTo>
                      <a:pt x="513" y="165"/>
                      <a:pt x="514" y="162"/>
                      <a:pt x="515" y="160"/>
                    </a:cubicBezTo>
                    <a:cubicBezTo>
                      <a:pt x="515" y="158"/>
                      <a:pt x="516" y="157"/>
                      <a:pt x="516" y="154"/>
                    </a:cubicBezTo>
                    <a:cubicBezTo>
                      <a:pt x="517" y="150"/>
                      <a:pt x="511" y="145"/>
                      <a:pt x="508" y="144"/>
                    </a:cubicBezTo>
                    <a:cubicBezTo>
                      <a:pt x="506" y="143"/>
                      <a:pt x="506" y="141"/>
                      <a:pt x="506" y="140"/>
                    </a:cubicBezTo>
                    <a:cubicBezTo>
                      <a:pt x="505" y="138"/>
                      <a:pt x="507" y="135"/>
                      <a:pt x="511" y="132"/>
                    </a:cubicBezTo>
                    <a:cubicBezTo>
                      <a:pt x="515" y="128"/>
                      <a:pt x="516" y="117"/>
                      <a:pt x="516" y="114"/>
                    </a:cubicBezTo>
                    <a:cubicBezTo>
                      <a:pt x="515" y="113"/>
                      <a:pt x="508" y="111"/>
                      <a:pt x="504" y="111"/>
                    </a:cubicBezTo>
                    <a:cubicBezTo>
                      <a:pt x="504" y="111"/>
                      <a:pt x="504" y="111"/>
                      <a:pt x="504" y="111"/>
                    </a:cubicBezTo>
                    <a:cubicBezTo>
                      <a:pt x="500" y="112"/>
                      <a:pt x="485" y="111"/>
                      <a:pt x="482" y="110"/>
                    </a:cubicBezTo>
                    <a:cubicBezTo>
                      <a:pt x="480" y="110"/>
                      <a:pt x="479" y="112"/>
                      <a:pt x="478" y="114"/>
                    </a:cubicBezTo>
                    <a:cubicBezTo>
                      <a:pt x="478" y="116"/>
                      <a:pt x="478" y="116"/>
                      <a:pt x="478" y="116"/>
                    </a:cubicBezTo>
                    <a:cubicBezTo>
                      <a:pt x="477" y="117"/>
                      <a:pt x="477" y="118"/>
                      <a:pt x="476" y="119"/>
                    </a:cubicBezTo>
                    <a:cubicBezTo>
                      <a:pt x="474" y="122"/>
                      <a:pt x="472" y="126"/>
                      <a:pt x="470" y="131"/>
                    </a:cubicBezTo>
                    <a:cubicBezTo>
                      <a:pt x="468" y="139"/>
                      <a:pt x="460" y="142"/>
                      <a:pt x="456" y="143"/>
                    </a:cubicBezTo>
                    <a:cubicBezTo>
                      <a:pt x="455" y="144"/>
                      <a:pt x="455" y="144"/>
                      <a:pt x="454" y="144"/>
                    </a:cubicBezTo>
                    <a:cubicBezTo>
                      <a:pt x="452" y="145"/>
                      <a:pt x="451" y="147"/>
                      <a:pt x="450" y="149"/>
                    </a:cubicBezTo>
                    <a:cubicBezTo>
                      <a:pt x="450" y="150"/>
                      <a:pt x="450" y="150"/>
                      <a:pt x="450" y="151"/>
                    </a:cubicBezTo>
                    <a:cubicBezTo>
                      <a:pt x="451" y="152"/>
                      <a:pt x="451" y="151"/>
                      <a:pt x="452" y="151"/>
                    </a:cubicBezTo>
                    <a:cubicBezTo>
                      <a:pt x="454" y="151"/>
                      <a:pt x="455" y="151"/>
                      <a:pt x="456" y="152"/>
                    </a:cubicBezTo>
                    <a:cubicBezTo>
                      <a:pt x="457" y="152"/>
                      <a:pt x="457" y="153"/>
                      <a:pt x="458" y="155"/>
                    </a:cubicBezTo>
                    <a:cubicBezTo>
                      <a:pt x="458" y="157"/>
                      <a:pt x="457" y="162"/>
                      <a:pt x="455" y="163"/>
                    </a:cubicBezTo>
                    <a:cubicBezTo>
                      <a:pt x="455" y="164"/>
                      <a:pt x="455" y="164"/>
                      <a:pt x="456" y="164"/>
                    </a:cubicBezTo>
                    <a:cubicBezTo>
                      <a:pt x="456" y="165"/>
                      <a:pt x="457" y="168"/>
                      <a:pt x="454" y="170"/>
                    </a:cubicBezTo>
                    <a:cubicBezTo>
                      <a:pt x="452" y="171"/>
                      <a:pt x="451" y="173"/>
                      <a:pt x="451" y="174"/>
                    </a:cubicBezTo>
                    <a:cubicBezTo>
                      <a:pt x="451" y="174"/>
                      <a:pt x="451" y="174"/>
                      <a:pt x="451" y="174"/>
                    </a:cubicBezTo>
                    <a:cubicBezTo>
                      <a:pt x="451" y="175"/>
                      <a:pt x="454" y="176"/>
                      <a:pt x="456" y="176"/>
                    </a:cubicBezTo>
                    <a:cubicBezTo>
                      <a:pt x="459" y="177"/>
                      <a:pt x="462" y="178"/>
                      <a:pt x="463" y="179"/>
                    </a:cubicBezTo>
                    <a:cubicBezTo>
                      <a:pt x="466" y="180"/>
                      <a:pt x="467" y="183"/>
                      <a:pt x="467" y="185"/>
                    </a:cubicBezTo>
                    <a:cubicBezTo>
                      <a:pt x="468" y="186"/>
                      <a:pt x="468" y="187"/>
                      <a:pt x="469" y="189"/>
                    </a:cubicBezTo>
                    <a:cubicBezTo>
                      <a:pt x="470" y="190"/>
                      <a:pt x="471" y="190"/>
                      <a:pt x="472" y="190"/>
                    </a:cubicBezTo>
                    <a:cubicBezTo>
                      <a:pt x="473" y="190"/>
                      <a:pt x="475" y="190"/>
                      <a:pt x="476" y="192"/>
                    </a:cubicBezTo>
                    <a:cubicBezTo>
                      <a:pt x="477" y="193"/>
                      <a:pt x="476" y="195"/>
                      <a:pt x="475" y="198"/>
                    </a:cubicBezTo>
                    <a:cubicBezTo>
                      <a:pt x="474" y="200"/>
                      <a:pt x="470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5" y="206"/>
                      <a:pt x="462" y="204"/>
                      <a:pt x="456" y="198"/>
                    </a:cubicBezTo>
                    <a:cubicBezTo>
                      <a:pt x="454" y="197"/>
                      <a:pt x="453" y="196"/>
                      <a:pt x="452" y="195"/>
                    </a:cubicBezTo>
                    <a:cubicBezTo>
                      <a:pt x="451" y="194"/>
                      <a:pt x="447" y="193"/>
                      <a:pt x="444" y="191"/>
                    </a:cubicBezTo>
                    <a:cubicBezTo>
                      <a:pt x="440" y="190"/>
                      <a:pt x="437" y="189"/>
                      <a:pt x="434" y="188"/>
                    </a:cubicBezTo>
                    <a:cubicBezTo>
                      <a:pt x="432" y="186"/>
                      <a:pt x="430" y="186"/>
                      <a:pt x="428" y="185"/>
                    </a:cubicBezTo>
                    <a:cubicBezTo>
                      <a:pt x="426" y="185"/>
                      <a:pt x="423" y="184"/>
                      <a:pt x="419" y="181"/>
                    </a:cubicBezTo>
                    <a:cubicBezTo>
                      <a:pt x="414" y="178"/>
                      <a:pt x="410" y="176"/>
                      <a:pt x="401" y="176"/>
                    </a:cubicBezTo>
                    <a:cubicBezTo>
                      <a:pt x="398" y="176"/>
                      <a:pt x="398" y="176"/>
                      <a:pt x="398" y="176"/>
                    </a:cubicBezTo>
                    <a:cubicBezTo>
                      <a:pt x="393" y="176"/>
                      <a:pt x="388" y="175"/>
                      <a:pt x="385" y="175"/>
                    </a:cubicBezTo>
                    <a:cubicBezTo>
                      <a:pt x="382" y="174"/>
                      <a:pt x="380" y="174"/>
                      <a:pt x="379" y="174"/>
                    </a:cubicBezTo>
                    <a:cubicBezTo>
                      <a:pt x="376" y="175"/>
                      <a:pt x="375" y="173"/>
                      <a:pt x="374" y="172"/>
                    </a:cubicBezTo>
                    <a:cubicBezTo>
                      <a:pt x="373" y="170"/>
                      <a:pt x="372" y="169"/>
                      <a:pt x="370" y="168"/>
                    </a:cubicBezTo>
                    <a:cubicBezTo>
                      <a:pt x="368" y="167"/>
                      <a:pt x="366" y="166"/>
                      <a:pt x="365" y="165"/>
                    </a:cubicBezTo>
                    <a:cubicBezTo>
                      <a:pt x="362" y="164"/>
                      <a:pt x="359" y="163"/>
                      <a:pt x="358" y="163"/>
                    </a:cubicBezTo>
                    <a:cubicBezTo>
                      <a:pt x="357" y="164"/>
                      <a:pt x="357" y="165"/>
                      <a:pt x="357" y="166"/>
                    </a:cubicBezTo>
                    <a:cubicBezTo>
                      <a:pt x="357" y="167"/>
                      <a:pt x="358" y="169"/>
                      <a:pt x="360" y="169"/>
                    </a:cubicBezTo>
                    <a:cubicBezTo>
                      <a:pt x="363" y="169"/>
                      <a:pt x="365" y="170"/>
                      <a:pt x="365" y="172"/>
                    </a:cubicBezTo>
                    <a:cubicBezTo>
                      <a:pt x="366" y="172"/>
                      <a:pt x="366" y="172"/>
                      <a:pt x="368" y="172"/>
                    </a:cubicBezTo>
                    <a:cubicBezTo>
                      <a:pt x="372" y="172"/>
                      <a:pt x="374" y="173"/>
                      <a:pt x="376" y="174"/>
                    </a:cubicBezTo>
                    <a:cubicBezTo>
                      <a:pt x="377" y="176"/>
                      <a:pt x="378" y="177"/>
                      <a:pt x="378" y="180"/>
                    </a:cubicBezTo>
                    <a:cubicBezTo>
                      <a:pt x="377" y="182"/>
                      <a:pt x="380" y="186"/>
                      <a:pt x="382" y="187"/>
                    </a:cubicBezTo>
                    <a:cubicBezTo>
                      <a:pt x="384" y="189"/>
                      <a:pt x="384" y="191"/>
                      <a:pt x="384" y="193"/>
                    </a:cubicBezTo>
                    <a:cubicBezTo>
                      <a:pt x="383" y="195"/>
                      <a:pt x="380" y="197"/>
                      <a:pt x="377" y="197"/>
                    </a:cubicBezTo>
                    <a:cubicBezTo>
                      <a:pt x="373" y="197"/>
                      <a:pt x="372" y="197"/>
                      <a:pt x="371" y="198"/>
                    </a:cubicBezTo>
                    <a:cubicBezTo>
                      <a:pt x="373" y="200"/>
                      <a:pt x="372" y="201"/>
                      <a:pt x="372" y="202"/>
                    </a:cubicBezTo>
                    <a:cubicBezTo>
                      <a:pt x="371" y="203"/>
                      <a:pt x="370" y="204"/>
                      <a:pt x="368" y="204"/>
                    </a:cubicBezTo>
                    <a:cubicBezTo>
                      <a:pt x="366" y="204"/>
                      <a:pt x="365" y="204"/>
                      <a:pt x="363" y="203"/>
                    </a:cubicBezTo>
                    <a:cubicBezTo>
                      <a:pt x="361" y="202"/>
                      <a:pt x="360" y="201"/>
                      <a:pt x="359" y="199"/>
                    </a:cubicBezTo>
                    <a:cubicBezTo>
                      <a:pt x="359" y="197"/>
                      <a:pt x="360" y="195"/>
                      <a:pt x="362" y="194"/>
                    </a:cubicBezTo>
                    <a:cubicBezTo>
                      <a:pt x="361" y="193"/>
                      <a:pt x="359" y="192"/>
                      <a:pt x="356" y="191"/>
                    </a:cubicBezTo>
                    <a:cubicBezTo>
                      <a:pt x="355" y="191"/>
                      <a:pt x="349" y="195"/>
                      <a:pt x="346" y="197"/>
                    </a:cubicBezTo>
                    <a:cubicBezTo>
                      <a:pt x="343" y="198"/>
                      <a:pt x="342" y="199"/>
                      <a:pt x="340" y="200"/>
                    </a:cubicBezTo>
                    <a:cubicBezTo>
                      <a:pt x="339" y="200"/>
                      <a:pt x="336" y="200"/>
                      <a:pt x="333" y="200"/>
                    </a:cubicBezTo>
                    <a:cubicBezTo>
                      <a:pt x="329" y="199"/>
                      <a:pt x="325" y="199"/>
                      <a:pt x="321" y="200"/>
                    </a:cubicBezTo>
                    <a:cubicBezTo>
                      <a:pt x="317" y="201"/>
                      <a:pt x="316" y="203"/>
                      <a:pt x="315" y="205"/>
                    </a:cubicBezTo>
                    <a:cubicBezTo>
                      <a:pt x="313" y="206"/>
                      <a:pt x="312" y="208"/>
                      <a:pt x="310" y="208"/>
                    </a:cubicBezTo>
                    <a:cubicBezTo>
                      <a:pt x="309" y="207"/>
                      <a:pt x="307" y="207"/>
                      <a:pt x="305" y="207"/>
                    </a:cubicBezTo>
                    <a:cubicBezTo>
                      <a:pt x="304" y="207"/>
                      <a:pt x="303" y="208"/>
                      <a:pt x="302" y="208"/>
                    </a:cubicBezTo>
                    <a:cubicBezTo>
                      <a:pt x="298" y="208"/>
                      <a:pt x="295" y="207"/>
                      <a:pt x="294" y="206"/>
                    </a:cubicBezTo>
                    <a:cubicBezTo>
                      <a:pt x="291" y="205"/>
                      <a:pt x="291" y="203"/>
                      <a:pt x="291" y="202"/>
                    </a:cubicBezTo>
                    <a:cubicBezTo>
                      <a:pt x="292" y="200"/>
                      <a:pt x="294" y="199"/>
                      <a:pt x="297" y="199"/>
                    </a:cubicBezTo>
                    <a:cubicBezTo>
                      <a:pt x="298" y="199"/>
                      <a:pt x="298" y="199"/>
                      <a:pt x="298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7" y="197"/>
                      <a:pt x="298" y="194"/>
                      <a:pt x="300" y="192"/>
                    </a:cubicBezTo>
                    <a:cubicBezTo>
                      <a:pt x="296" y="193"/>
                      <a:pt x="290" y="196"/>
                      <a:pt x="289" y="196"/>
                    </a:cubicBezTo>
                    <a:cubicBezTo>
                      <a:pt x="289" y="197"/>
                      <a:pt x="289" y="197"/>
                      <a:pt x="289" y="198"/>
                    </a:cubicBezTo>
                    <a:cubicBezTo>
                      <a:pt x="289" y="200"/>
                      <a:pt x="289" y="202"/>
                      <a:pt x="286" y="203"/>
                    </a:cubicBezTo>
                    <a:cubicBezTo>
                      <a:pt x="286" y="203"/>
                      <a:pt x="285" y="204"/>
                      <a:pt x="284" y="204"/>
                    </a:cubicBezTo>
                    <a:cubicBezTo>
                      <a:pt x="283" y="204"/>
                      <a:pt x="282" y="202"/>
                      <a:pt x="281" y="201"/>
                    </a:cubicBezTo>
                    <a:cubicBezTo>
                      <a:pt x="281" y="201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79" y="200"/>
                    </a:cubicBezTo>
                    <a:cubicBezTo>
                      <a:pt x="274" y="200"/>
                      <a:pt x="259" y="204"/>
                      <a:pt x="256" y="207"/>
                    </a:cubicBezTo>
                    <a:cubicBezTo>
                      <a:pt x="254" y="210"/>
                      <a:pt x="251" y="211"/>
                      <a:pt x="248" y="212"/>
                    </a:cubicBezTo>
                    <a:cubicBezTo>
                      <a:pt x="247" y="212"/>
                      <a:pt x="246" y="213"/>
                      <a:pt x="246" y="213"/>
                    </a:cubicBezTo>
                    <a:cubicBezTo>
                      <a:pt x="245" y="216"/>
                      <a:pt x="242" y="216"/>
                      <a:pt x="238" y="217"/>
                    </a:cubicBezTo>
                    <a:cubicBezTo>
                      <a:pt x="236" y="217"/>
                      <a:pt x="233" y="218"/>
                      <a:pt x="232" y="218"/>
                    </a:cubicBezTo>
                    <a:cubicBezTo>
                      <a:pt x="231" y="219"/>
                      <a:pt x="231" y="221"/>
                      <a:pt x="231" y="223"/>
                    </a:cubicBezTo>
                    <a:cubicBezTo>
                      <a:pt x="231" y="225"/>
                      <a:pt x="231" y="227"/>
                      <a:pt x="231" y="229"/>
                    </a:cubicBezTo>
                    <a:cubicBezTo>
                      <a:pt x="230" y="232"/>
                      <a:pt x="224" y="233"/>
                      <a:pt x="216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0" y="233"/>
                      <a:pt x="210" y="233"/>
                    </a:cubicBezTo>
                    <a:cubicBezTo>
                      <a:pt x="210" y="233"/>
                      <a:pt x="210" y="233"/>
                      <a:pt x="210" y="233"/>
                    </a:cubicBezTo>
                    <a:cubicBezTo>
                      <a:pt x="206" y="233"/>
                      <a:pt x="204" y="230"/>
                      <a:pt x="203" y="227"/>
                    </a:cubicBezTo>
                    <a:cubicBezTo>
                      <a:pt x="202" y="226"/>
                      <a:pt x="201" y="224"/>
                      <a:pt x="200" y="224"/>
                    </a:cubicBezTo>
                    <a:cubicBezTo>
                      <a:pt x="199" y="224"/>
                      <a:pt x="198" y="223"/>
                      <a:pt x="197" y="222"/>
                    </a:cubicBezTo>
                    <a:cubicBezTo>
                      <a:pt x="196" y="220"/>
                      <a:pt x="197" y="218"/>
                      <a:pt x="199" y="214"/>
                    </a:cubicBezTo>
                    <a:cubicBezTo>
                      <a:pt x="200" y="212"/>
                      <a:pt x="201" y="212"/>
                      <a:pt x="203" y="212"/>
                    </a:cubicBezTo>
                    <a:cubicBezTo>
                      <a:pt x="204" y="212"/>
                      <a:pt x="205" y="212"/>
                      <a:pt x="207" y="210"/>
                    </a:cubicBezTo>
                    <a:cubicBezTo>
                      <a:pt x="210" y="209"/>
                      <a:pt x="213" y="209"/>
                      <a:pt x="215" y="210"/>
                    </a:cubicBezTo>
                    <a:cubicBezTo>
                      <a:pt x="215" y="210"/>
                      <a:pt x="215" y="210"/>
                      <a:pt x="215" y="210"/>
                    </a:cubicBezTo>
                    <a:cubicBezTo>
                      <a:pt x="215" y="209"/>
                      <a:pt x="215" y="209"/>
                      <a:pt x="214" y="208"/>
                    </a:cubicBezTo>
                    <a:cubicBezTo>
                      <a:pt x="212" y="206"/>
                      <a:pt x="210" y="204"/>
                      <a:pt x="209" y="201"/>
                    </a:cubicBezTo>
                    <a:cubicBezTo>
                      <a:pt x="209" y="200"/>
                      <a:pt x="206" y="198"/>
                      <a:pt x="202" y="198"/>
                    </a:cubicBezTo>
                    <a:cubicBezTo>
                      <a:pt x="200" y="198"/>
                      <a:pt x="199" y="198"/>
                      <a:pt x="198" y="199"/>
                    </a:cubicBezTo>
                    <a:cubicBezTo>
                      <a:pt x="195" y="199"/>
                      <a:pt x="192" y="200"/>
                      <a:pt x="188" y="199"/>
                    </a:cubicBezTo>
                    <a:cubicBezTo>
                      <a:pt x="191" y="201"/>
                      <a:pt x="190" y="203"/>
                      <a:pt x="190" y="205"/>
                    </a:cubicBezTo>
                    <a:cubicBezTo>
                      <a:pt x="190" y="206"/>
                      <a:pt x="190" y="206"/>
                      <a:pt x="190" y="207"/>
                    </a:cubicBezTo>
                    <a:cubicBezTo>
                      <a:pt x="192" y="211"/>
                      <a:pt x="188" y="217"/>
                      <a:pt x="186" y="221"/>
                    </a:cubicBezTo>
                    <a:cubicBezTo>
                      <a:pt x="185" y="221"/>
                      <a:pt x="185" y="222"/>
                      <a:pt x="185" y="222"/>
                    </a:cubicBezTo>
                    <a:cubicBezTo>
                      <a:pt x="186" y="222"/>
                      <a:pt x="187" y="222"/>
                      <a:pt x="187" y="222"/>
                    </a:cubicBezTo>
                    <a:cubicBezTo>
                      <a:pt x="188" y="222"/>
                      <a:pt x="188" y="222"/>
                      <a:pt x="188" y="222"/>
                    </a:cubicBezTo>
                    <a:cubicBezTo>
                      <a:pt x="189" y="222"/>
                      <a:pt x="191" y="222"/>
                      <a:pt x="192" y="223"/>
                    </a:cubicBezTo>
                    <a:cubicBezTo>
                      <a:pt x="194" y="226"/>
                      <a:pt x="194" y="230"/>
                      <a:pt x="194" y="233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7"/>
                      <a:pt x="193" y="239"/>
                      <a:pt x="192" y="240"/>
                    </a:cubicBezTo>
                    <a:cubicBezTo>
                      <a:pt x="191" y="241"/>
                      <a:pt x="190" y="242"/>
                      <a:pt x="190" y="243"/>
                    </a:cubicBezTo>
                    <a:cubicBezTo>
                      <a:pt x="190" y="245"/>
                      <a:pt x="189" y="246"/>
                      <a:pt x="188" y="246"/>
                    </a:cubicBezTo>
                    <a:cubicBezTo>
                      <a:pt x="187" y="246"/>
                      <a:pt x="186" y="245"/>
                      <a:pt x="185" y="245"/>
                    </a:cubicBezTo>
                    <a:cubicBezTo>
                      <a:pt x="185" y="245"/>
                      <a:pt x="185" y="244"/>
                      <a:pt x="184" y="244"/>
                    </a:cubicBezTo>
                    <a:cubicBezTo>
                      <a:pt x="184" y="245"/>
                      <a:pt x="183" y="245"/>
                      <a:pt x="183" y="245"/>
                    </a:cubicBezTo>
                    <a:cubicBezTo>
                      <a:pt x="181" y="245"/>
                      <a:pt x="179" y="243"/>
                      <a:pt x="178" y="240"/>
                    </a:cubicBezTo>
                    <a:cubicBezTo>
                      <a:pt x="178" y="239"/>
                      <a:pt x="175" y="239"/>
                      <a:pt x="174" y="239"/>
                    </a:cubicBezTo>
                    <a:cubicBezTo>
                      <a:pt x="172" y="239"/>
                      <a:pt x="170" y="239"/>
                      <a:pt x="168" y="239"/>
                    </a:cubicBezTo>
                    <a:cubicBezTo>
                      <a:pt x="166" y="238"/>
                      <a:pt x="165" y="238"/>
                      <a:pt x="163" y="241"/>
                    </a:cubicBezTo>
                    <a:cubicBezTo>
                      <a:pt x="161" y="245"/>
                      <a:pt x="155" y="246"/>
                      <a:pt x="152" y="247"/>
                    </a:cubicBezTo>
                    <a:cubicBezTo>
                      <a:pt x="151" y="247"/>
                      <a:pt x="148" y="249"/>
                      <a:pt x="146" y="251"/>
                    </a:cubicBezTo>
                    <a:cubicBezTo>
                      <a:pt x="144" y="252"/>
                      <a:pt x="143" y="253"/>
                      <a:pt x="142" y="254"/>
                    </a:cubicBezTo>
                    <a:cubicBezTo>
                      <a:pt x="141" y="255"/>
                      <a:pt x="141" y="255"/>
                      <a:pt x="141" y="256"/>
                    </a:cubicBezTo>
                    <a:cubicBezTo>
                      <a:pt x="140" y="258"/>
                      <a:pt x="141" y="259"/>
                      <a:pt x="143" y="261"/>
                    </a:cubicBezTo>
                    <a:cubicBezTo>
                      <a:pt x="147" y="265"/>
                      <a:pt x="149" y="268"/>
                      <a:pt x="148" y="272"/>
                    </a:cubicBezTo>
                    <a:cubicBezTo>
                      <a:pt x="148" y="275"/>
                      <a:pt x="143" y="275"/>
                      <a:pt x="142" y="275"/>
                    </a:cubicBezTo>
                    <a:cubicBezTo>
                      <a:pt x="141" y="275"/>
                      <a:pt x="133" y="275"/>
                      <a:pt x="131" y="272"/>
                    </a:cubicBezTo>
                    <a:cubicBezTo>
                      <a:pt x="130" y="271"/>
                      <a:pt x="126" y="270"/>
                      <a:pt x="123" y="270"/>
                    </a:cubicBezTo>
                    <a:cubicBezTo>
                      <a:pt x="122" y="270"/>
                      <a:pt x="122" y="270"/>
                      <a:pt x="121" y="270"/>
                    </a:cubicBezTo>
                    <a:cubicBezTo>
                      <a:pt x="121" y="270"/>
                      <a:pt x="121" y="270"/>
                      <a:pt x="121" y="270"/>
                    </a:cubicBezTo>
                    <a:cubicBezTo>
                      <a:pt x="119" y="270"/>
                      <a:pt x="117" y="268"/>
                      <a:pt x="114" y="266"/>
                    </a:cubicBezTo>
                    <a:cubicBezTo>
                      <a:pt x="112" y="264"/>
                      <a:pt x="109" y="262"/>
                      <a:pt x="108" y="262"/>
                    </a:cubicBezTo>
                    <a:cubicBezTo>
                      <a:pt x="108" y="262"/>
                      <a:pt x="108" y="262"/>
                      <a:pt x="108" y="262"/>
                    </a:cubicBezTo>
                    <a:cubicBezTo>
                      <a:pt x="106" y="262"/>
                      <a:pt x="104" y="265"/>
                      <a:pt x="103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3" y="267"/>
                      <a:pt x="103" y="267"/>
                      <a:pt x="103" y="267"/>
                    </a:cubicBezTo>
                    <a:cubicBezTo>
                      <a:pt x="103" y="267"/>
                      <a:pt x="104" y="268"/>
                      <a:pt x="104" y="268"/>
                    </a:cubicBezTo>
                    <a:close/>
                    <a:moveTo>
                      <a:pt x="849" y="490"/>
                    </a:moveTo>
                    <a:cubicBezTo>
                      <a:pt x="850" y="489"/>
                      <a:pt x="852" y="488"/>
                      <a:pt x="855" y="487"/>
                    </a:cubicBezTo>
                    <a:cubicBezTo>
                      <a:pt x="860" y="485"/>
                      <a:pt x="868" y="482"/>
                      <a:pt x="871" y="477"/>
                    </a:cubicBezTo>
                    <a:cubicBezTo>
                      <a:pt x="873" y="472"/>
                      <a:pt x="879" y="468"/>
                      <a:pt x="884" y="464"/>
                    </a:cubicBezTo>
                    <a:cubicBezTo>
                      <a:pt x="890" y="459"/>
                      <a:pt x="897" y="455"/>
                      <a:pt x="901" y="448"/>
                    </a:cubicBezTo>
                    <a:cubicBezTo>
                      <a:pt x="903" y="445"/>
                      <a:pt x="905" y="441"/>
                      <a:pt x="907" y="437"/>
                    </a:cubicBezTo>
                    <a:cubicBezTo>
                      <a:pt x="911" y="429"/>
                      <a:pt x="913" y="424"/>
                      <a:pt x="917" y="424"/>
                    </a:cubicBezTo>
                    <a:cubicBezTo>
                      <a:pt x="917" y="424"/>
                      <a:pt x="917" y="424"/>
                      <a:pt x="917" y="424"/>
                    </a:cubicBezTo>
                    <a:cubicBezTo>
                      <a:pt x="918" y="425"/>
                      <a:pt x="919" y="425"/>
                      <a:pt x="920" y="427"/>
                    </a:cubicBezTo>
                    <a:cubicBezTo>
                      <a:pt x="921" y="434"/>
                      <a:pt x="915" y="460"/>
                      <a:pt x="906" y="468"/>
                    </a:cubicBezTo>
                    <a:cubicBezTo>
                      <a:pt x="901" y="472"/>
                      <a:pt x="895" y="475"/>
                      <a:pt x="889" y="477"/>
                    </a:cubicBezTo>
                    <a:cubicBezTo>
                      <a:pt x="884" y="479"/>
                      <a:pt x="878" y="481"/>
                      <a:pt x="878" y="484"/>
                    </a:cubicBezTo>
                    <a:cubicBezTo>
                      <a:pt x="878" y="491"/>
                      <a:pt x="862" y="494"/>
                      <a:pt x="855" y="494"/>
                    </a:cubicBezTo>
                    <a:cubicBezTo>
                      <a:pt x="852" y="494"/>
                      <a:pt x="850" y="494"/>
                      <a:pt x="849" y="493"/>
                    </a:cubicBezTo>
                    <a:cubicBezTo>
                      <a:pt x="849" y="492"/>
                      <a:pt x="849" y="491"/>
                      <a:pt x="849" y="49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9" name="Freeform 1148"/>
              <p:cNvSpPr>
                <a:spLocks/>
              </p:cNvSpPr>
              <p:nvPr/>
            </p:nvSpPr>
            <p:spPr bwMode="auto">
              <a:xfrm>
                <a:off x="4790" y="1671"/>
                <a:ext cx="25" cy="109"/>
              </a:xfrm>
              <a:custGeom>
                <a:avLst/>
                <a:gdLst>
                  <a:gd name="T0" fmla="*/ 5 w 26"/>
                  <a:gd name="T1" fmla="*/ 42 h 114"/>
                  <a:gd name="T2" fmla="*/ 5 w 26"/>
                  <a:gd name="T3" fmla="*/ 65 h 114"/>
                  <a:gd name="T4" fmla="*/ 4 w 26"/>
                  <a:gd name="T5" fmla="*/ 85 h 114"/>
                  <a:gd name="T6" fmla="*/ 3 w 26"/>
                  <a:gd name="T7" fmla="*/ 105 h 114"/>
                  <a:gd name="T8" fmla="*/ 2 w 26"/>
                  <a:gd name="T9" fmla="*/ 114 h 114"/>
                  <a:gd name="T10" fmla="*/ 7 w 26"/>
                  <a:gd name="T11" fmla="*/ 109 h 114"/>
                  <a:gd name="T12" fmla="*/ 11 w 26"/>
                  <a:gd name="T13" fmla="*/ 109 h 114"/>
                  <a:gd name="T14" fmla="*/ 6 w 26"/>
                  <a:gd name="T15" fmla="*/ 96 h 114"/>
                  <a:gd name="T16" fmla="*/ 7 w 26"/>
                  <a:gd name="T17" fmla="*/ 85 h 114"/>
                  <a:gd name="T18" fmla="*/ 9 w 26"/>
                  <a:gd name="T19" fmla="*/ 77 h 114"/>
                  <a:gd name="T20" fmla="*/ 16 w 26"/>
                  <a:gd name="T21" fmla="*/ 70 h 114"/>
                  <a:gd name="T22" fmla="*/ 25 w 26"/>
                  <a:gd name="T23" fmla="*/ 74 h 114"/>
                  <a:gd name="T24" fmla="*/ 26 w 26"/>
                  <a:gd name="T25" fmla="*/ 75 h 114"/>
                  <a:gd name="T26" fmla="*/ 26 w 26"/>
                  <a:gd name="T27" fmla="*/ 75 h 114"/>
                  <a:gd name="T28" fmla="*/ 20 w 26"/>
                  <a:gd name="T29" fmla="*/ 57 h 114"/>
                  <a:gd name="T30" fmla="*/ 14 w 26"/>
                  <a:gd name="T31" fmla="*/ 35 h 114"/>
                  <a:gd name="T32" fmla="*/ 14 w 26"/>
                  <a:gd name="T33" fmla="*/ 21 h 114"/>
                  <a:gd name="T34" fmla="*/ 13 w 26"/>
                  <a:gd name="T35" fmla="*/ 12 h 114"/>
                  <a:gd name="T36" fmla="*/ 7 w 26"/>
                  <a:gd name="T37" fmla="*/ 0 h 114"/>
                  <a:gd name="T38" fmla="*/ 7 w 26"/>
                  <a:gd name="T39" fmla="*/ 2 h 114"/>
                  <a:gd name="T40" fmla="*/ 2 w 26"/>
                  <a:gd name="T41" fmla="*/ 10 h 114"/>
                  <a:gd name="T42" fmla="*/ 1 w 26"/>
                  <a:gd name="T43" fmla="*/ 10 h 114"/>
                  <a:gd name="T44" fmla="*/ 1 w 26"/>
                  <a:gd name="T45" fmla="*/ 13 h 114"/>
                  <a:gd name="T46" fmla="*/ 1 w 26"/>
                  <a:gd name="T47" fmla="*/ 21 h 114"/>
                  <a:gd name="T48" fmla="*/ 5 w 26"/>
                  <a:gd name="T49" fmla="*/ 4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114">
                    <a:moveTo>
                      <a:pt x="5" y="42"/>
                    </a:moveTo>
                    <a:cubicBezTo>
                      <a:pt x="6" y="45"/>
                      <a:pt x="6" y="53"/>
                      <a:pt x="5" y="65"/>
                    </a:cubicBezTo>
                    <a:cubicBezTo>
                      <a:pt x="4" y="73"/>
                      <a:pt x="3" y="83"/>
                      <a:pt x="4" y="85"/>
                    </a:cubicBezTo>
                    <a:cubicBezTo>
                      <a:pt x="5" y="89"/>
                      <a:pt x="5" y="95"/>
                      <a:pt x="3" y="105"/>
                    </a:cubicBezTo>
                    <a:cubicBezTo>
                      <a:pt x="2" y="108"/>
                      <a:pt x="2" y="111"/>
                      <a:pt x="2" y="114"/>
                    </a:cubicBezTo>
                    <a:cubicBezTo>
                      <a:pt x="2" y="112"/>
                      <a:pt x="4" y="109"/>
                      <a:pt x="7" y="109"/>
                    </a:cubicBezTo>
                    <a:cubicBezTo>
                      <a:pt x="9" y="108"/>
                      <a:pt x="10" y="109"/>
                      <a:pt x="11" y="109"/>
                    </a:cubicBezTo>
                    <a:cubicBezTo>
                      <a:pt x="9" y="107"/>
                      <a:pt x="7" y="102"/>
                      <a:pt x="6" y="96"/>
                    </a:cubicBezTo>
                    <a:cubicBezTo>
                      <a:pt x="4" y="93"/>
                      <a:pt x="6" y="89"/>
                      <a:pt x="7" y="85"/>
                    </a:cubicBezTo>
                    <a:cubicBezTo>
                      <a:pt x="8" y="83"/>
                      <a:pt x="9" y="80"/>
                      <a:pt x="9" y="77"/>
                    </a:cubicBezTo>
                    <a:cubicBezTo>
                      <a:pt x="9" y="73"/>
                      <a:pt x="12" y="70"/>
                      <a:pt x="16" y="70"/>
                    </a:cubicBezTo>
                    <a:cubicBezTo>
                      <a:pt x="19" y="70"/>
                      <a:pt x="23" y="72"/>
                      <a:pt x="25" y="74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5" y="73"/>
                      <a:pt x="23" y="67"/>
                      <a:pt x="20" y="57"/>
                    </a:cubicBezTo>
                    <a:cubicBezTo>
                      <a:pt x="18" y="49"/>
                      <a:pt x="16" y="39"/>
                      <a:pt x="14" y="35"/>
                    </a:cubicBezTo>
                    <a:cubicBezTo>
                      <a:pt x="12" y="30"/>
                      <a:pt x="13" y="25"/>
                      <a:pt x="14" y="21"/>
                    </a:cubicBezTo>
                    <a:cubicBezTo>
                      <a:pt x="15" y="16"/>
                      <a:pt x="16" y="13"/>
                      <a:pt x="13" y="12"/>
                    </a:cubicBezTo>
                    <a:cubicBezTo>
                      <a:pt x="9" y="8"/>
                      <a:pt x="8" y="4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7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5"/>
                      <a:pt x="2" y="18"/>
                      <a:pt x="1" y="21"/>
                    </a:cubicBezTo>
                    <a:cubicBezTo>
                      <a:pt x="0" y="27"/>
                      <a:pt x="2" y="36"/>
                      <a:pt x="5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0" name="Freeform 1149"/>
              <p:cNvSpPr>
                <a:spLocks/>
              </p:cNvSpPr>
              <p:nvPr/>
            </p:nvSpPr>
            <p:spPr bwMode="auto">
              <a:xfrm>
                <a:off x="3824" y="1256"/>
                <a:ext cx="190" cy="130"/>
              </a:xfrm>
              <a:custGeom>
                <a:avLst/>
                <a:gdLst>
                  <a:gd name="T0" fmla="*/ 10 w 199"/>
                  <a:gd name="T1" fmla="*/ 115 h 136"/>
                  <a:gd name="T2" fmla="*/ 13 w 199"/>
                  <a:gd name="T3" fmla="*/ 121 h 136"/>
                  <a:gd name="T4" fmla="*/ 15 w 199"/>
                  <a:gd name="T5" fmla="*/ 124 h 136"/>
                  <a:gd name="T6" fmla="*/ 15 w 199"/>
                  <a:gd name="T7" fmla="*/ 119 h 136"/>
                  <a:gd name="T8" fmla="*/ 28 w 199"/>
                  <a:gd name="T9" fmla="*/ 124 h 136"/>
                  <a:gd name="T10" fmla="*/ 26 w 199"/>
                  <a:gd name="T11" fmla="*/ 130 h 136"/>
                  <a:gd name="T12" fmla="*/ 47 w 199"/>
                  <a:gd name="T13" fmla="*/ 134 h 136"/>
                  <a:gd name="T14" fmla="*/ 67 w 199"/>
                  <a:gd name="T15" fmla="*/ 135 h 136"/>
                  <a:gd name="T16" fmla="*/ 52 w 199"/>
                  <a:gd name="T17" fmla="*/ 123 h 136"/>
                  <a:gd name="T18" fmla="*/ 49 w 199"/>
                  <a:gd name="T19" fmla="*/ 96 h 136"/>
                  <a:gd name="T20" fmla="*/ 58 w 199"/>
                  <a:gd name="T21" fmla="*/ 83 h 136"/>
                  <a:gd name="T22" fmla="*/ 69 w 199"/>
                  <a:gd name="T23" fmla="*/ 71 h 136"/>
                  <a:gd name="T24" fmla="*/ 70 w 199"/>
                  <a:gd name="T25" fmla="*/ 69 h 136"/>
                  <a:gd name="T26" fmla="*/ 79 w 199"/>
                  <a:gd name="T27" fmla="*/ 60 h 136"/>
                  <a:gd name="T28" fmla="*/ 80 w 199"/>
                  <a:gd name="T29" fmla="*/ 52 h 136"/>
                  <a:gd name="T30" fmla="*/ 91 w 199"/>
                  <a:gd name="T31" fmla="*/ 49 h 136"/>
                  <a:gd name="T32" fmla="*/ 106 w 199"/>
                  <a:gd name="T33" fmla="*/ 43 h 136"/>
                  <a:gd name="T34" fmla="*/ 199 w 199"/>
                  <a:gd name="T35" fmla="*/ 4 h 136"/>
                  <a:gd name="T36" fmla="*/ 191 w 199"/>
                  <a:gd name="T37" fmla="*/ 0 h 136"/>
                  <a:gd name="T38" fmla="*/ 154 w 199"/>
                  <a:gd name="T39" fmla="*/ 11 h 136"/>
                  <a:gd name="T40" fmla="*/ 131 w 199"/>
                  <a:gd name="T41" fmla="*/ 17 h 136"/>
                  <a:gd name="T42" fmla="*/ 114 w 199"/>
                  <a:gd name="T43" fmla="*/ 16 h 136"/>
                  <a:gd name="T44" fmla="*/ 107 w 199"/>
                  <a:gd name="T45" fmla="*/ 19 h 136"/>
                  <a:gd name="T46" fmla="*/ 93 w 199"/>
                  <a:gd name="T47" fmla="*/ 23 h 136"/>
                  <a:gd name="T48" fmla="*/ 80 w 199"/>
                  <a:gd name="T49" fmla="*/ 28 h 136"/>
                  <a:gd name="T50" fmla="*/ 72 w 199"/>
                  <a:gd name="T51" fmla="*/ 33 h 136"/>
                  <a:gd name="T52" fmla="*/ 59 w 199"/>
                  <a:gd name="T53" fmla="*/ 37 h 136"/>
                  <a:gd name="T54" fmla="*/ 59 w 199"/>
                  <a:gd name="T55" fmla="*/ 42 h 136"/>
                  <a:gd name="T56" fmla="*/ 55 w 199"/>
                  <a:gd name="T57" fmla="*/ 50 h 136"/>
                  <a:gd name="T58" fmla="*/ 54 w 199"/>
                  <a:gd name="T59" fmla="*/ 52 h 136"/>
                  <a:gd name="T60" fmla="*/ 49 w 199"/>
                  <a:gd name="T61" fmla="*/ 57 h 136"/>
                  <a:gd name="T62" fmla="*/ 39 w 199"/>
                  <a:gd name="T63" fmla="*/ 65 h 136"/>
                  <a:gd name="T64" fmla="*/ 35 w 199"/>
                  <a:gd name="T65" fmla="*/ 68 h 136"/>
                  <a:gd name="T66" fmla="*/ 41 w 199"/>
                  <a:gd name="T67" fmla="*/ 71 h 136"/>
                  <a:gd name="T68" fmla="*/ 36 w 199"/>
                  <a:gd name="T69" fmla="*/ 77 h 136"/>
                  <a:gd name="T70" fmla="*/ 28 w 199"/>
                  <a:gd name="T71" fmla="*/ 83 h 136"/>
                  <a:gd name="T72" fmla="*/ 24 w 199"/>
                  <a:gd name="T73" fmla="*/ 88 h 136"/>
                  <a:gd name="T74" fmla="*/ 21 w 199"/>
                  <a:gd name="T75" fmla="*/ 96 h 136"/>
                  <a:gd name="T76" fmla="*/ 15 w 199"/>
                  <a:gd name="T77" fmla="*/ 103 h 136"/>
                  <a:gd name="T78" fmla="*/ 1 w 199"/>
                  <a:gd name="T79" fmla="*/ 110 h 136"/>
                  <a:gd name="T80" fmla="*/ 8 w 199"/>
                  <a:gd name="T81" fmla="*/ 1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9" h="136">
                    <a:moveTo>
                      <a:pt x="8" y="114"/>
                    </a:moveTo>
                    <a:cubicBezTo>
                      <a:pt x="9" y="115"/>
                      <a:pt x="9" y="115"/>
                      <a:pt x="10" y="115"/>
                    </a:cubicBezTo>
                    <a:cubicBezTo>
                      <a:pt x="11" y="115"/>
                      <a:pt x="13" y="115"/>
                      <a:pt x="14" y="116"/>
                    </a:cubicBezTo>
                    <a:cubicBezTo>
                      <a:pt x="15" y="118"/>
                      <a:pt x="14" y="119"/>
                      <a:pt x="13" y="121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4" y="124"/>
                      <a:pt x="15" y="124"/>
                      <a:pt x="15" y="124"/>
                    </a:cubicBezTo>
                    <a:cubicBezTo>
                      <a:pt x="15" y="124"/>
                      <a:pt x="15" y="123"/>
                      <a:pt x="15" y="122"/>
                    </a:cubicBezTo>
                    <a:cubicBezTo>
                      <a:pt x="14" y="120"/>
                      <a:pt x="14" y="119"/>
                      <a:pt x="15" y="119"/>
                    </a:cubicBezTo>
                    <a:cubicBezTo>
                      <a:pt x="15" y="118"/>
                      <a:pt x="16" y="117"/>
                      <a:pt x="17" y="117"/>
                    </a:cubicBezTo>
                    <a:cubicBezTo>
                      <a:pt x="21" y="117"/>
                      <a:pt x="27" y="120"/>
                      <a:pt x="28" y="124"/>
                    </a:cubicBezTo>
                    <a:cubicBezTo>
                      <a:pt x="29" y="126"/>
                      <a:pt x="28" y="128"/>
                      <a:pt x="27" y="129"/>
                    </a:cubicBezTo>
                    <a:cubicBezTo>
                      <a:pt x="26" y="129"/>
                      <a:pt x="26" y="130"/>
                      <a:pt x="26" y="130"/>
                    </a:cubicBezTo>
                    <a:cubicBezTo>
                      <a:pt x="27" y="131"/>
                      <a:pt x="34" y="133"/>
                      <a:pt x="40" y="134"/>
                    </a:cubicBezTo>
                    <a:cubicBezTo>
                      <a:pt x="41" y="134"/>
                      <a:pt x="44" y="134"/>
                      <a:pt x="47" y="134"/>
                    </a:cubicBezTo>
                    <a:cubicBezTo>
                      <a:pt x="52" y="135"/>
                      <a:pt x="58" y="136"/>
                      <a:pt x="62" y="136"/>
                    </a:cubicBezTo>
                    <a:cubicBezTo>
                      <a:pt x="66" y="136"/>
                      <a:pt x="67" y="135"/>
                      <a:pt x="67" y="135"/>
                    </a:cubicBezTo>
                    <a:cubicBezTo>
                      <a:pt x="67" y="135"/>
                      <a:pt x="64" y="133"/>
                      <a:pt x="62" y="131"/>
                    </a:cubicBezTo>
                    <a:cubicBezTo>
                      <a:pt x="59" y="129"/>
                      <a:pt x="56" y="127"/>
                      <a:pt x="52" y="123"/>
                    </a:cubicBezTo>
                    <a:cubicBezTo>
                      <a:pt x="48" y="119"/>
                      <a:pt x="43" y="111"/>
                      <a:pt x="44" y="104"/>
                    </a:cubicBezTo>
                    <a:cubicBezTo>
                      <a:pt x="44" y="100"/>
                      <a:pt x="46" y="98"/>
                      <a:pt x="49" y="96"/>
                    </a:cubicBezTo>
                    <a:cubicBezTo>
                      <a:pt x="52" y="94"/>
                      <a:pt x="52" y="93"/>
                      <a:pt x="52" y="91"/>
                    </a:cubicBezTo>
                    <a:cubicBezTo>
                      <a:pt x="53" y="88"/>
                      <a:pt x="53" y="86"/>
                      <a:pt x="58" y="83"/>
                    </a:cubicBezTo>
                    <a:cubicBezTo>
                      <a:pt x="61" y="81"/>
                      <a:pt x="62" y="78"/>
                      <a:pt x="62" y="76"/>
                    </a:cubicBezTo>
                    <a:cubicBezTo>
                      <a:pt x="63" y="74"/>
                      <a:pt x="64" y="71"/>
                      <a:pt x="69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0"/>
                      <a:pt x="70" y="70"/>
                      <a:pt x="70" y="69"/>
                    </a:cubicBezTo>
                    <a:cubicBezTo>
                      <a:pt x="70" y="68"/>
                      <a:pt x="69" y="64"/>
                      <a:pt x="74" y="63"/>
                    </a:cubicBezTo>
                    <a:cubicBezTo>
                      <a:pt x="76" y="63"/>
                      <a:pt x="78" y="62"/>
                      <a:pt x="79" y="60"/>
                    </a:cubicBezTo>
                    <a:cubicBezTo>
                      <a:pt x="80" y="58"/>
                      <a:pt x="80" y="56"/>
                      <a:pt x="80" y="55"/>
                    </a:cubicBezTo>
                    <a:cubicBezTo>
                      <a:pt x="79" y="54"/>
                      <a:pt x="80" y="53"/>
                      <a:pt x="80" y="52"/>
                    </a:cubicBezTo>
                    <a:cubicBezTo>
                      <a:pt x="81" y="51"/>
                      <a:pt x="83" y="51"/>
                      <a:pt x="85" y="51"/>
                    </a:cubicBezTo>
                    <a:cubicBezTo>
                      <a:pt x="87" y="51"/>
                      <a:pt x="90" y="51"/>
                      <a:pt x="91" y="49"/>
                    </a:cubicBezTo>
                    <a:cubicBezTo>
                      <a:pt x="93" y="47"/>
                      <a:pt x="96" y="46"/>
                      <a:pt x="99" y="46"/>
                    </a:cubicBezTo>
                    <a:cubicBezTo>
                      <a:pt x="102" y="45"/>
                      <a:pt x="105" y="45"/>
                      <a:pt x="106" y="43"/>
                    </a:cubicBezTo>
                    <a:cubicBezTo>
                      <a:pt x="109" y="35"/>
                      <a:pt x="152" y="22"/>
                      <a:pt x="170" y="18"/>
                    </a:cubicBezTo>
                    <a:cubicBezTo>
                      <a:pt x="188" y="14"/>
                      <a:pt x="198" y="8"/>
                      <a:pt x="199" y="4"/>
                    </a:cubicBezTo>
                    <a:cubicBezTo>
                      <a:pt x="199" y="3"/>
                      <a:pt x="199" y="3"/>
                      <a:pt x="198" y="1"/>
                    </a:cubicBezTo>
                    <a:cubicBezTo>
                      <a:pt x="196" y="0"/>
                      <a:pt x="194" y="0"/>
                      <a:pt x="191" y="0"/>
                    </a:cubicBezTo>
                    <a:cubicBezTo>
                      <a:pt x="182" y="0"/>
                      <a:pt x="169" y="5"/>
                      <a:pt x="166" y="8"/>
                    </a:cubicBezTo>
                    <a:cubicBezTo>
                      <a:pt x="162" y="11"/>
                      <a:pt x="158" y="11"/>
                      <a:pt x="154" y="11"/>
                    </a:cubicBezTo>
                    <a:cubicBezTo>
                      <a:pt x="152" y="11"/>
                      <a:pt x="149" y="12"/>
                      <a:pt x="147" y="13"/>
                    </a:cubicBezTo>
                    <a:cubicBezTo>
                      <a:pt x="144" y="15"/>
                      <a:pt x="137" y="17"/>
                      <a:pt x="131" y="17"/>
                    </a:cubicBezTo>
                    <a:cubicBezTo>
                      <a:pt x="128" y="17"/>
                      <a:pt x="125" y="16"/>
                      <a:pt x="123" y="15"/>
                    </a:cubicBezTo>
                    <a:cubicBezTo>
                      <a:pt x="120" y="13"/>
                      <a:pt x="117" y="15"/>
                      <a:pt x="114" y="16"/>
                    </a:cubicBezTo>
                    <a:cubicBezTo>
                      <a:pt x="112" y="18"/>
                      <a:pt x="109" y="19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5" y="19"/>
                      <a:pt x="103" y="20"/>
                      <a:pt x="101" y="21"/>
                    </a:cubicBezTo>
                    <a:cubicBezTo>
                      <a:pt x="99" y="22"/>
                      <a:pt x="96" y="23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88" y="23"/>
                      <a:pt x="81" y="26"/>
                      <a:pt x="80" y="28"/>
                    </a:cubicBezTo>
                    <a:cubicBezTo>
                      <a:pt x="80" y="30"/>
                      <a:pt x="77" y="31"/>
                      <a:pt x="75" y="31"/>
                    </a:cubicBezTo>
                    <a:cubicBezTo>
                      <a:pt x="74" y="32"/>
                      <a:pt x="72" y="32"/>
                      <a:pt x="72" y="33"/>
                    </a:cubicBezTo>
                    <a:cubicBezTo>
                      <a:pt x="72" y="36"/>
                      <a:pt x="67" y="39"/>
                      <a:pt x="63" y="39"/>
                    </a:cubicBezTo>
                    <a:cubicBezTo>
                      <a:pt x="62" y="39"/>
                      <a:pt x="60" y="39"/>
                      <a:pt x="59" y="37"/>
                    </a:cubicBezTo>
                    <a:cubicBezTo>
                      <a:pt x="58" y="37"/>
                      <a:pt x="58" y="37"/>
                      <a:pt x="57" y="38"/>
                    </a:cubicBezTo>
                    <a:cubicBezTo>
                      <a:pt x="57" y="39"/>
                      <a:pt x="57" y="41"/>
                      <a:pt x="59" y="42"/>
                    </a:cubicBezTo>
                    <a:cubicBezTo>
                      <a:pt x="60" y="43"/>
                      <a:pt x="61" y="45"/>
                      <a:pt x="60" y="46"/>
                    </a:cubicBezTo>
                    <a:cubicBezTo>
                      <a:pt x="60" y="48"/>
                      <a:pt x="57" y="49"/>
                      <a:pt x="55" y="50"/>
                    </a:cubicBezTo>
                    <a:cubicBezTo>
                      <a:pt x="54" y="50"/>
                      <a:pt x="54" y="51"/>
                      <a:pt x="53" y="51"/>
                    </a:cubicBezTo>
                    <a:cubicBezTo>
                      <a:pt x="54" y="51"/>
                      <a:pt x="54" y="52"/>
                      <a:pt x="54" y="52"/>
                    </a:cubicBezTo>
                    <a:cubicBezTo>
                      <a:pt x="53" y="54"/>
                      <a:pt x="52" y="55"/>
                      <a:pt x="51" y="56"/>
                    </a:cubicBezTo>
                    <a:cubicBezTo>
                      <a:pt x="50" y="56"/>
                      <a:pt x="50" y="57"/>
                      <a:pt x="49" y="57"/>
                    </a:cubicBezTo>
                    <a:cubicBezTo>
                      <a:pt x="50" y="58"/>
                      <a:pt x="50" y="60"/>
                      <a:pt x="50" y="61"/>
                    </a:cubicBezTo>
                    <a:cubicBezTo>
                      <a:pt x="48" y="63"/>
                      <a:pt x="44" y="64"/>
                      <a:pt x="39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6" y="66"/>
                      <a:pt x="35" y="67"/>
                      <a:pt x="35" y="68"/>
                    </a:cubicBezTo>
                    <a:cubicBezTo>
                      <a:pt x="35" y="69"/>
                      <a:pt x="36" y="69"/>
                      <a:pt x="37" y="69"/>
                    </a:cubicBezTo>
                    <a:cubicBezTo>
                      <a:pt x="39" y="69"/>
                      <a:pt x="40" y="69"/>
                      <a:pt x="41" y="71"/>
                    </a:cubicBezTo>
                    <a:cubicBezTo>
                      <a:pt x="41" y="73"/>
                      <a:pt x="40" y="74"/>
                      <a:pt x="39" y="74"/>
                    </a:cubicBezTo>
                    <a:cubicBezTo>
                      <a:pt x="37" y="75"/>
                      <a:pt x="36" y="76"/>
                      <a:pt x="36" y="77"/>
                    </a:cubicBezTo>
                    <a:cubicBezTo>
                      <a:pt x="36" y="79"/>
                      <a:pt x="35" y="80"/>
                      <a:pt x="35" y="81"/>
                    </a:cubicBezTo>
                    <a:cubicBezTo>
                      <a:pt x="33" y="82"/>
                      <a:pt x="31" y="83"/>
                      <a:pt x="28" y="83"/>
                    </a:cubicBezTo>
                    <a:cubicBezTo>
                      <a:pt x="27" y="83"/>
                      <a:pt x="26" y="83"/>
                      <a:pt x="26" y="83"/>
                    </a:cubicBezTo>
                    <a:cubicBezTo>
                      <a:pt x="26" y="85"/>
                      <a:pt x="25" y="86"/>
                      <a:pt x="24" y="88"/>
                    </a:cubicBezTo>
                    <a:cubicBezTo>
                      <a:pt x="23" y="89"/>
                      <a:pt x="21" y="90"/>
                      <a:pt x="17" y="90"/>
                    </a:cubicBezTo>
                    <a:cubicBezTo>
                      <a:pt x="19" y="92"/>
                      <a:pt x="21" y="93"/>
                      <a:pt x="21" y="96"/>
                    </a:cubicBezTo>
                    <a:cubicBezTo>
                      <a:pt x="22" y="99"/>
                      <a:pt x="19" y="100"/>
                      <a:pt x="17" y="100"/>
                    </a:cubicBezTo>
                    <a:cubicBezTo>
                      <a:pt x="15" y="101"/>
                      <a:pt x="15" y="101"/>
                      <a:pt x="15" y="103"/>
                    </a:cubicBezTo>
                    <a:cubicBezTo>
                      <a:pt x="14" y="107"/>
                      <a:pt x="10" y="107"/>
                      <a:pt x="7" y="108"/>
                    </a:cubicBezTo>
                    <a:cubicBezTo>
                      <a:pt x="3" y="108"/>
                      <a:pt x="1" y="108"/>
                      <a:pt x="1" y="110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2" y="114"/>
                      <a:pt x="5" y="114"/>
                      <a:pt x="8" y="1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1" name="Freeform 1150"/>
              <p:cNvSpPr>
                <a:spLocks/>
              </p:cNvSpPr>
              <p:nvPr/>
            </p:nvSpPr>
            <p:spPr bwMode="auto">
              <a:xfrm>
                <a:off x="4670" y="2328"/>
                <a:ext cx="106" cy="89"/>
              </a:xfrm>
              <a:custGeom>
                <a:avLst/>
                <a:gdLst>
                  <a:gd name="T0" fmla="*/ 74 w 111"/>
                  <a:gd name="T1" fmla="*/ 14 h 93"/>
                  <a:gd name="T2" fmla="*/ 70 w 111"/>
                  <a:gd name="T3" fmla="*/ 18 h 93"/>
                  <a:gd name="T4" fmla="*/ 64 w 111"/>
                  <a:gd name="T5" fmla="*/ 23 h 93"/>
                  <a:gd name="T6" fmla="*/ 58 w 111"/>
                  <a:gd name="T7" fmla="*/ 27 h 93"/>
                  <a:gd name="T8" fmla="*/ 46 w 111"/>
                  <a:gd name="T9" fmla="*/ 34 h 93"/>
                  <a:gd name="T10" fmla="*/ 45 w 111"/>
                  <a:gd name="T11" fmla="*/ 35 h 93"/>
                  <a:gd name="T12" fmla="*/ 35 w 111"/>
                  <a:gd name="T13" fmla="*/ 16 h 93"/>
                  <a:gd name="T14" fmla="*/ 32 w 111"/>
                  <a:gd name="T15" fmla="*/ 6 h 93"/>
                  <a:gd name="T16" fmla="*/ 15 w 111"/>
                  <a:gd name="T17" fmla="*/ 0 h 93"/>
                  <a:gd name="T18" fmla="*/ 10 w 111"/>
                  <a:gd name="T19" fmla="*/ 2 h 93"/>
                  <a:gd name="T20" fmla="*/ 3 w 111"/>
                  <a:gd name="T21" fmla="*/ 7 h 93"/>
                  <a:gd name="T22" fmla="*/ 0 w 111"/>
                  <a:gd name="T23" fmla="*/ 9 h 93"/>
                  <a:gd name="T24" fmla="*/ 0 w 111"/>
                  <a:gd name="T25" fmla="*/ 10 h 93"/>
                  <a:gd name="T26" fmla="*/ 2 w 111"/>
                  <a:gd name="T27" fmla="*/ 10 h 93"/>
                  <a:gd name="T28" fmla="*/ 4 w 111"/>
                  <a:gd name="T29" fmla="*/ 10 h 93"/>
                  <a:gd name="T30" fmla="*/ 11 w 111"/>
                  <a:gd name="T31" fmla="*/ 16 h 93"/>
                  <a:gd name="T32" fmla="*/ 13 w 111"/>
                  <a:gd name="T33" fmla="*/ 18 h 93"/>
                  <a:gd name="T34" fmla="*/ 17 w 111"/>
                  <a:gd name="T35" fmla="*/ 20 h 93"/>
                  <a:gd name="T36" fmla="*/ 25 w 111"/>
                  <a:gd name="T37" fmla="*/ 19 h 93"/>
                  <a:gd name="T38" fmla="*/ 29 w 111"/>
                  <a:gd name="T39" fmla="*/ 18 h 93"/>
                  <a:gd name="T40" fmla="*/ 29 w 111"/>
                  <a:gd name="T41" fmla="*/ 18 h 93"/>
                  <a:gd name="T42" fmla="*/ 34 w 111"/>
                  <a:gd name="T43" fmla="*/ 22 h 93"/>
                  <a:gd name="T44" fmla="*/ 27 w 111"/>
                  <a:gd name="T45" fmla="*/ 25 h 93"/>
                  <a:gd name="T46" fmla="*/ 23 w 111"/>
                  <a:gd name="T47" fmla="*/ 26 h 93"/>
                  <a:gd name="T48" fmla="*/ 18 w 111"/>
                  <a:gd name="T49" fmla="*/ 27 h 93"/>
                  <a:gd name="T50" fmla="*/ 14 w 111"/>
                  <a:gd name="T51" fmla="*/ 27 h 93"/>
                  <a:gd name="T52" fmla="*/ 20 w 111"/>
                  <a:gd name="T53" fmla="*/ 37 h 93"/>
                  <a:gd name="T54" fmla="*/ 22 w 111"/>
                  <a:gd name="T55" fmla="*/ 39 h 93"/>
                  <a:gd name="T56" fmla="*/ 24 w 111"/>
                  <a:gd name="T57" fmla="*/ 37 h 93"/>
                  <a:gd name="T58" fmla="*/ 27 w 111"/>
                  <a:gd name="T59" fmla="*/ 33 h 93"/>
                  <a:gd name="T60" fmla="*/ 31 w 111"/>
                  <a:gd name="T61" fmla="*/ 35 h 93"/>
                  <a:gd name="T62" fmla="*/ 38 w 111"/>
                  <a:gd name="T63" fmla="*/ 38 h 93"/>
                  <a:gd name="T64" fmla="*/ 44 w 111"/>
                  <a:gd name="T65" fmla="*/ 42 h 93"/>
                  <a:gd name="T66" fmla="*/ 48 w 111"/>
                  <a:gd name="T67" fmla="*/ 44 h 93"/>
                  <a:gd name="T68" fmla="*/ 81 w 111"/>
                  <a:gd name="T69" fmla="*/ 55 h 93"/>
                  <a:gd name="T70" fmla="*/ 86 w 111"/>
                  <a:gd name="T71" fmla="*/ 64 h 93"/>
                  <a:gd name="T72" fmla="*/ 87 w 111"/>
                  <a:gd name="T73" fmla="*/ 68 h 93"/>
                  <a:gd name="T74" fmla="*/ 91 w 111"/>
                  <a:gd name="T75" fmla="*/ 79 h 93"/>
                  <a:gd name="T76" fmla="*/ 85 w 111"/>
                  <a:gd name="T77" fmla="*/ 82 h 93"/>
                  <a:gd name="T78" fmla="*/ 77 w 111"/>
                  <a:gd name="T79" fmla="*/ 86 h 93"/>
                  <a:gd name="T80" fmla="*/ 76 w 111"/>
                  <a:gd name="T81" fmla="*/ 87 h 93"/>
                  <a:gd name="T82" fmla="*/ 79 w 111"/>
                  <a:gd name="T83" fmla="*/ 88 h 93"/>
                  <a:gd name="T84" fmla="*/ 93 w 111"/>
                  <a:gd name="T85" fmla="*/ 86 h 93"/>
                  <a:gd name="T86" fmla="*/ 101 w 111"/>
                  <a:gd name="T87" fmla="*/ 85 h 93"/>
                  <a:gd name="T88" fmla="*/ 108 w 111"/>
                  <a:gd name="T89" fmla="*/ 90 h 93"/>
                  <a:gd name="T90" fmla="*/ 111 w 111"/>
                  <a:gd name="T91" fmla="*/ 93 h 93"/>
                  <a:gd name="T92" fmla="*/ 111 w 111"/>
                  <a:gd name="T93" fmla="*/ 27 h 93"/>
                  <a:gd name="T94" fmla="*/ 94 w 111"/>
                  <a:gd name="T95" fmla="*/ 21 h 93"/>
                  <a:gd name="T96" fmla="*/ 74 w 111"/>
                  <a:gd name="T97" fmla="*/ 1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93">
                    <a:moveTo>
                      <a:pt x="74" y="14"/>
                    </a:moveTo>
                    <a:cubicBezTo>
                      <a:pt x="73" y="14"/>
                      <a:pt x="72" y="15"/>
                      <a:pt x="70" y="18"/>
                    </a:cubicBezTo>
                    <a:cubicBezTo>
                      <a:pt x="69" y="20"/>
                      <a:pt x="67" y="23"/>
                      <a:pt x="64" y="23"/>
                    </a:cubicBezTo>
                    <a:cubicBezTo>
                      <a:pt x="63" y="23"/>
                      <a:pt x="60" y="25"/>
                      <a:pt x="58" y="27"/>
                    </a:cubicBezTo>
                    <a:cubicBezTo>
                      <a:pt x="55" y="30"/>
                      <a:pt x="51" y="33"/>
                      <a:pt x="46" y="34"/>
                    </a:cubicBezTo>
                    <a:cubicBezTo>
                      <a:pt x="46" y="35"/>
                      <a:pt x="45" y="35"/>
                      <a:pt x="45" y="35"/>
                    </a:cubicBezTo>
                    <a:cubicBezTo>
                      <a:pt x="39" y="35"/>
                      <a:pt x="37" y="25"/>
                      <a:pt x="35" y="16"/>
                    </a:cubicBezTo>
                    <a:cubicBezTo>
                      <a:pt x="34" y="12"/>
                      <a:pt x="33" y="7"/>
                      <a:pt x="32" y="6"/>
                    </a:cubicBezTo>
                    <a:cubicBezTo>
                      <a:pt x="30" y="3"/>
                      <a:pt x="22" y="0"/>
                      <a:pt x="15" y="0"/>
                    </a:cubicBezTo>
                    <a:cubicBezTo>
                      <a:pt x="12" y="0"/>
                      <a:pt x="10" y="1"/>
                      <a:pt x="10" y="2"/>
                    </a:cubicBezTo>
                    <a:cubicBezTo>
                      <a:pt x="9" y="6"/>
                      <a:pt x="5" y="7"/>
                      <a:pt x="3" y="7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9" y="10"/>
                      <a:pt x="10" y="13"/>
                      <a:pt x="11" y="16"/>
                    </a:cubicBezTo>
                    <a:cubicBezTo>
                      <a:pt x="12" y="17"/>
                      <a:pt x="12" y="17"/>
                      <a:pt x="13" y="18"/>
                    </a:cubicBezTo>
                    <a:cubicBezTo>
                      <a:pt x="13" y="19"/>
                      <a:pt x="13" y="20"/>
                      <a:pt x="17" y="20"/>
                    </a:cubicBezTo>
                    <a:cubicBezTo>
                      <a:pt x="20" y="20"/>
                      <a:pt x="23" y="19"/>
                      <a:pt x="25" y="19"/>
                    </a:cubicBezTo>
                    <a:cubicBezTo>
                      <a:pt x="27" y="18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2" y="18"/>
                      <a:pt x="34" y="20"/>
                      <a:pt x="34" y="22"/>
                    </a:cubicBezTo>
                    <a:cubicBezTo>
                      <a:pt x="34" y="25"/>
                      <a:pt x="31" y="27"/>
                      <a:pt x="27" y="25"/>
                    </a:cubicBezTo>
                    <a:cubicBezTo>
                      <a:pt x="25" y="25"/>
                      <a:pt x="24" y="25"/>
                      <a:pt x="23" y="26"/>
                    </a:cubicBezTo>
                    <a:cubicBezTo>
                      <a:pt x="22" y="27"/>
                      <a:pt x="20" y="28"/>
                      <a:pt x="18" y="27"/>
                    </a:cubicBezTo>
                    <a:cubicBezTo>
                      <a:pt x="17" y="27"/>
                      <a:pt x="15" y="27"/>
                      <a:pt x="14" y="27"/>
                    </a:cubicBezTo>
                    <a:cubicBezTo>
                      <a:pt x="17" y="29"/>
                      <a:pt x="20" y="32"/>
                      <a:pt x="20" y="37"/>
                    </a:cubicBezTo>
                    <a:cubicBezTo>
                      <a:pt x="20" y="37"/>
                      <a:pt x="20" y="39"/>
                      <a:pt x="22" y="39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4" y="33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31" y="35"/>
                    </a:cubicBezTo>
                    <a:cubicBezTo>
                      <a:pt x="33" y="36"/>
                      <a:pt x="35" y="38"/>
                      <a:pt x="38" y="38"/>
                    </a:cubicBezTo>
                    <a:cubicBezTo>
                      <a:pt x="42" y="39"/>
                      <a:pt x="44" y="41"/>
                      <a:pt x="44" y="42"/>
                    </a:cubicBezTo>
                    <a:cubicBezTo>
                      <a:pt x="45" y="43"/>
                      <a:pt x="45" y="43"/>
                      <a:pt x="48" y="44"/>
                    </a:cubicBezTo>
                    <a:cubicBezTo>
                      <a:pt x="56" y="44"/>
                      <a:pt x="73" y="50"/>
                      <a:pt x="81" y="55"/>
                    </a:cubicBezTo>
                    <a:cubicBezTo>
                      <a:pt x="85" y="58"/>
                      <a:pt x="85" y="61"/>
                      <a:pt x="86" y="64"/>
                    </a:cubicBezTo>
                    <a:cubicBezTo>
                      <a:pt x="86" y="65"/>
                      <a:pt x="86" y="67"/>
                      <a:pt x="87" y="68"/>
                    </a:cubicBezTo>
                    <a:cubicBezTo>
                      <a:pt x="91" y="72"/>
                      <a:pt x="92" y="76"/>
                      <a:pt x="91" y="79"/>
                    </a:cubicBezTo>
                    <a:cubicBezTo>
                      <a:pt x="90" y="80"/>
                      <a:pt x="89" y="82"/>
                      <a:pt x="85" y="82"/>
                    </a:cubicBezTo>
                    <a:cubicBezTo>
                      <a:pt x="82" y="82"/>
                      <a:pt x="78" y="84"/>
                      <a:pt x="77" y="86"/>
                    </a:cubicBezTo>
                    <a:cubicBezTo>
                      <a:pt x="77" y="87"/>
                      <a:pt x="76" y="87"/>
                      <a:pt x="76" y="87"/>
                    </a:cubicBezTo>
                    <a:cubicBezTo>
                      <a:pt x="77" y="87"/>
                      <a:pt x="77" y="88"/>
                      <a:pt x="79" y="88"/>
                    </a:cubicBezTo>
                    <a:cubicBezTo>
                      <a:pt x="83" y="88"/>
                      <a:pt x="88" y="87"/>
                      <a:pt x="93" y="86"/>
                    </a:cubicBezTo>
                    <a:cubicBezTo>
                      <a:pt x="96" y="86"/>
                      <a:pt x="99" y="85"/>
                      <a:pt x="101" y="85"/>
                    </a:cubicBezTo>
                    <a:cubicBezTo>
                      <a:pt x="103" y="85"/>
                      <a:pt x="105" y="87"/>
                      <a:pt x="108" y="90"/>
                    </a:cubicBezTo>
                    <a:cubicBezTo>
                      <a:pt x="109" y="91"/>
                      <a:pt x="110" y="92"/>
                      <a:pt x="111" y="93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05" y="25"/>
                      <a:pt x="100" y="23"/>
                      <a:pt x="94" y="21"/>
                    </a:cubicBezTo>
                    <a:cubicBezTo>
                      <a:pt x="86" y="17"/>
                      <a:pt x="77" y="14"/>
                      <a:pt x="74" y="14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2" name="Freeform 1151"/>
              <p:cNvSpPr>
                <a:spLocks/>
              </p:cNvSpPr>
              <p:nvPr/>
            </p:nvSpPr>
            <p:spPr bwMode="auto">
              <a:xfrm>
                <a:off x="4639" y="2355"/>
                <a:ext cx="26" cy="9"/>
              </a:xfrm>
              <a:custGeom>
                <a:avLst/>
                <a:gdLst>
                  <a:gd name="T0" fmla="*/ 0 w 28"/>
                  <a:gd name="T1" fmla="*/ 3 h 9"/>
                  <a:gd name="T2" fmla="*/ 5 w 28"/>
                  <a:gd name="T3" fmla="*/ 4 h 9"/>
                  <a:gd name="T4" fmla="*/ 9 w 28"/>
                  <a:gd name="T5" fmla="*/ 4 h 9"/>
                  <a:gd name="T6" fmla="*/ 14 w 28"/>
                  <a:gd name="T7" fmla="*/ 4 h 9"/>
                  <a:gd name="T8" fmla="*/ 24 w 28"/>
                  <a:gd name="T9" fmla="*/ 7 h 9"/>
                  <a:gd name="T10" fmla="*/ 28 w 28"/>
                  <a:gd name="T11" fmla="*/ 9 h 9"/>
                  <a:gd name="T12" fmla="*/ 27 w 28"/>
                  <a:gd name="T13" fmla="*/ 7 h 9"/>
                  <a:gd name="T14" fmla="*/ 20 w 28"/>
                  <a:gd name="T15" fmla="*/ 1 h 9"/>
                  <a:gd name="T16" fmla="*/ 12 w 28"/>
                  <a:gd name="T17" fmla="*/ 0 h 9"/>
                  <a:gd name="T18" fmla="*/ 0 w 28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9">
                    <a:moveTo>
                      <a:pt x="0" y="3"/>
                    </a:moveTo>
                    <a:cubicBezTo>
                      <a:pt x="0" y="3"/>
                      <a:pt x="1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10" y="4"/>
                      <a:pt x="12" y="4"/>
                      <a:pt x="14" y="4"/>
                    </a:cubicBezTo>
                    <a:cubicBezTo>
                      <a:pt x="18" y="4"/>
                      <a:pt x="22" y="5"/>
                      <a:pt x="24" y="7"/>
                    </a:cubicBezTo>
                    <a:cubicBezTo>
                      <a:pt x="26" y="8"/>
                      <a:pt x="27" y="8"/>
                      <a:pt x="28" y="9"/>
                    </a:cubicBezTo>
                    <a:cubicBezTo>
                      <a:pt x="28" y="8"/>
                      <a:pt x="27" y="8"/>
                      <a:pt x="27" y="7"/>
                    </a:cubicBezTo>
                    <a:cubicBezTo>
                      <a:pt x="27" y="6"/>
                      <a:pt x="25" y="3"/>
                      <a:pt x="20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5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3" name="Freeform 1152"/>
              <p:cNvSpPr>
                <a:spLocks/>
              </p:cNvSpPr>
              <p:nvPr/>
            </p:nvSpPr>
            <p:spPr bwMode="auto">
              <a:xfrm>
                <a:off x="4285" y="2263"/>
                <a:ext cx="120" cy="121"/>
              </a:xfrm>
              <a:custGeom>
                <a:avLst/>
                <a:gdLst>
                  <a:gd name="T0" fmla="*/ 116 w 125"/>
                  <a:gd name="T1" fmla="*/ 112 h 126"/>
                  <a:gd name="T2" fmla="*/ 117 w 125"/>
                  <a:gd name="T3" fmla="*/ 103 h 126"/>
                  <a:gd name="T4" fmla="*/ 118 w 125"/>
                  <a:gd name="T5" fmla="*/ 100 h 126"/>
                  <a:gd name="T6" fmla="*/ 124 w 125"/>
                  <a:gd name="T7" fmla="*/ 95 h 126"/>
                  <a:gd name="T8" fmla="*/ 124 w 125"/>
                  <a:gd name="T9" fmla="*/ 92 h 126"/>
                  <a:gd name="T10" fmla="*/ 121 w 125"/>
                  <a:gd name="T11" fmla="*/ 88 h 126"/>
                  <a:gd name="T12" fmla="*/ 115 w 125"/>
                  <a:gd name="T13" fmla="*/ 83 h 126"/>
                  <a:gd name="T14" fmla="*/ 113 w 125"/>
                  <a:gd name="T15" fmla="*/ 84 h 126"/>
                  <a:gd name="T16" fmla="*/ 114 w 125"/>
                  <a:gd name="T17" fmla="*/ 84 h 126"/>
                  <a:gd name="T18" fmla="*/ 120 w 125"/>
                  <a:gd name="T19" fmla="*/ 88 h 126"/>
                  <a:gd name="T20" fmla="*/ 120 w 125"/>
                  <a:gd name="T21" fmla="*/ 92 h 126"/>
                  <a:gd name="T22" fmla="*/ 118 w 125"/>
                  <a:gd name="T23" fmla="*/ 94 h 126"/>
                  <a:gd name="T24" fmla="*/ 115 w 125"/>
                  <a:gd name="T25" fmla="*/ 93 h 126"/>
                  <a:gd name="T26" fmla="*/ 112 w 125"/>
                  <a:gd name="T27" fmla="*/ 92 h 126"/>
                  <a:gd name="T28" fmla="*/ 111 w 125"/>
                  <a:gd name="T29" fmla="*/ 92 h 126"/>
                  <a:gd name="T30" fmla="*/ 106 w 125"/>
                  <a:gd name="T31" fmla="*/ 88 h 126"/>
                  <a:gd name="T32" fmla="*/ 104 w 125"/>
                  <a:gd name="T33" fmla="*/ 86 h 126"/>
                  <a:gd name="T34" fmla="*/ 98 w 125"/>
                  <a:gd name="T35" fmla="*/ 79 h 126"/>
                  <a:gd name="T36" fmla="*/ 94 w 125"/>
                  <a:gd name="T37" fmla="*/ 76 h 126"/>
                  <a:gd name="T38" fmla="*/ 88 w 125"/>
                  <a:gd name="T39" fmla="*/ 72 h 126"/>
                  <a:gd name="T40" fmla="*/ 91 w 125"/>
                  <a:gd name="T41" fmla="*/ 64 h 126"/>
                  <a:gd name="T42" fmla="*/ 89 w 125"/>
                  <a:gd name="T43" fmla="*/ 62 h 126"/>
                  <a:gd name="T44" fmla="*/ 84 w 125"/>
                  <a:gd name="T45" fmla="*/ 55 h 126"/>
                  <a:gd name="T46" fmla="*/ 83 w 125"/>
                  <a:gd name="T47" fmla="*/ 54 h 126"/>
                  <a:gd name="T48" fmla="*/ 78 w 125"/>
                  <a:gd name="T49" fmla="*/ 50 h 126"/>
                  <a:gd name="T50" fmla="*/ 78 w 125"/>
                  <a:gd name="T51" fmla="*/ 50 h 126"/>
                  <a:gd name="T52" fmla="*/ 78 w 125"/>
                  <a:gd name="T53" fmla="*/ 49 h 126"/>
                  <a:gd name="T54" fmla="*/ 73 w 125"/>
                  <a:gd name="T55" fmla="*/ 46 h 126"/>
                  <a:gd name="T56" fmla="*/ 71 w 125"/>
                  <a:gd name="T57" fmla="*/ 45 h 126"/>
                  <a:gd name="T58" fmla="*/ 70 w 125"/>
                  <a:gd name="T59" fmla="*/ 45 h 126"/>
                  <a:gd name="T60" fmla="*/ 66 w 125"/>
                  <a:gd name="T61" fmla="*/ 43 h 126"/>
                  <a:gd name="T62" fmla="*/ 60 w 125"/>
                  <a:gd name="T63" fmla="*/ 39 h 126"/>
                  <a:gd name="T64" fmla="*/ 48 w 125"/>
                  <a:gd name="T65" fmla="*/ 29 h 126"/>
                  <a:gd name="T66" fmla="*/ 40 w 125"/>
                  <a:gd name="T67" fmla="*/ 22 h 126"/>
                  <a:gd name="T68" fmla="*/ 29 w 125"/>
                  <a:gd name="T69" fmla="*/ 12 h 126"/>
                  <a:gd name="T70" fmla="*/ 16 w 125"/>
                  <a:gd name="T71" fmla="*/ 5 h 126"/>
                  <a:gd name="T72" fmla="*/ 14 w 125"/>
                  <a:gd name="T73" fmla="*/ 5 h 126"/>
                  <a:gd name="T74" fmla="*/ 14 w 125"/>
                  <a:gd name="T75" fmla="*/ 5 h 126"/>
                  <a:gd name="T76" fmla="*/ 3 w 125"/>
                  <a:gd name="T77" fmla="*/ 1 h 126"/>
                  <a:gd name="T78" fmla="*/ 1 w 125"/>
                  <a:gd name="T79" fmla="*/ 0 h 126"/>
                  <a:gd name="T80" fmla="*/ 16 w 125"/>
                  <a:gd name="T81" fmla="*/ 19 h 126"/>
                  <a:gd name="T82" fmla="*/ 23 w 125"/>
                  <a:gd name="T83" fmla="*/ 27 h 126"/>
                  <a:gd name="T84" fmla="*/ 30 w 125"/>
                  <a:gd name="T85" fmla="*/ 35 h 126"/>
                  <a:gd name="T86" fmla="*/ 39 w 125"/>
                  <a:gd name="T87" fmla="*/ 49 h 126"/>
                  <a:gd name="T88" fmla="*/ 43 w 125"/>
                  <a:gd name="T89" fmla="*/ 57 h 126"/>
                  <a:gd name="T90" fmla="*/ 62 w 125"/>
                  <a:gd name="T91" fmla="*/ 85 h 126"/>
                  <a:gd name="T92" fmla="*/ 70 w 125"/>
                  <a:gd name="T93" fmla="*/ 96 h 126"/>
                  <a:gd name="T94" fmla="*/ 78 w 125"/>
                  <a:gd name="T95" fmla="*/ 104 h 126"/>
                  <a:gd name="T96" fmla="*/ 92 w 125"/>
                  <a:gd name="T97" fmla="*/ 116 h 126"/>
                  <a:gd name="T98" fmla="*/ 98 w 125"/>
                  <a:gd name="T99" fmla="*/ 121 h 126"/>
                  <a:gd name="T100" fmla="*/ 100 w 125"/>
                  <a:gd name="T101" fmla="*/ 124 h 126"/>
                  <a:gd name="T102" fmla="*/ 101 w 125"/>
                  <a:gd name="T103" fmla="*/ 126 h 126"/>
                  <a:gd name="T104" fmla="*/ 105 w 125"/>
                  <a:gd name="T105" fmla="*/ 125 h 126"/>
                  <a:gd name="T106" fmla="*/ 111 w 125"/>
                  <a:gd name="T107" fmla="*/ 126 h 126"/>
                  <a:gd name="T108" fmla="*/ 114 w 125"/>
                  <a:gd name="T109" fmla="*/ 126 h 126"/>
                  <a:gd name="T110" fmla="*/ 116 w 125"/>
                  <a:gd name="T111" fmla="*/ 11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" h="126">
                    <a:moveTo>
                      <a:pt x="116" y="112"/>
                    </a:moveTo>
                    <a:cubicBezTo>
                      <a:pt x="116" y="109"/>
                      <a:pt x="117" y="105"/>
                      <a:pt x="117" y="103"/>
                    </a:cubicBezTo>
                    <a:cubicBezTo>
                      <a:pt x="117" y="102"/>
                      <a:pt x="118" y="101"/>
                      <a:pt x="118" y="100"/>
                    </a:cubicBezTo>
                    <a:cubicBezTo>
                      <a:pt x="118" y="96"/>
                      <a:pt x="120" y="94"/>
                      <a:pt x="124" y="95"/>
                    </a:cubicBezTo>
                    <a:cubicBezTo>
                      <a:pt x="125" y="94"/>
                      <a:pt x="124" y="93"/>
                      <a:pt x="124" y="92"/>
                    </a:cubicBezTo>
                    <a:cubicBezTo>
                      <a:pt x="123" y="92"/>
                      <a:pt x="122" y="90"/>
                      <a:pt x="121" y="88"/>
                    </a:cubicBezTo>
                    <a:cubicBezTo>
                      <a:pt x="119" y="85"/>
                      <a:pt x="118" y="83"/>
                      <a:pt x="115" y="83"/>
                    </a:cubicBezTo>
                    <a:cubicBezTo>
                      <a:pt x="114" y="83"/>
                      <a:pt x="113" y="84"/>
                      <a:pt x="113" y="84"/>
                    </a:cubicBezTo>
                    <a:cubicBezTo>
                      <a:pt x="113" y="84"/>
                      <a:pt x="114" y="84"/>
                      <a:pt x="114" y="84"/>
                    </a:cubicBezTo>
                    <a:cubicBezTo>
                      <a:pt x="117" y="84"/>
                      <a:pt x="119" y="86"/>
                      <a:pt x="120" y="88"/>
                    </a:cubicBezTo>
                    <a:cubicBezTo>
                      <a:pt x="121" y="89"/>
                      <a:pt x="121" y="91"/>
                      <a:pt x="120" y="92"/>
                    </a:cubicBezTo>
                    <a:cubicBezTo>
                      <a:pt x="120" y="94"/>
                      <a:pt x="118" y="94"/>
                      <a:pt x="118" y="94"/>
                    </a:cubicBezTo>
                    <a:cubicBezTo>
                      <a:pt x="117" y="94"/>
                      <a:pt x="116" y="94"/>
                      <a:pt x="115" y="93"/>
                    </a:cubicBezTo>
                    <a:cubicBezTo>
                      <a:pt x="114" y="92"/>
                      <a:pt x="113" y="92"/>
                      <a:pt x="112" y="92"/>
                    </a:cubicBezTo>
                    <a:cubicBezTo>
                      <a:pt x="111" y="92"/>
                      <a:pt x="111" y="92"/>
                      <a:pt x="111" y="92"/>
                    </a:cubicBezTo>
                    <a:cubicBezTo>
                      <a:pt x="108" y="92"/>
                      <a:pt x="107" y="89"/>
                      <a:pt x="106" y="88"/>
                    </a:cubicBezTo>
                    <a:cubicBezTo>
                      <a:pt x="106" y="86"/>
                      <a:pt x="106" y="86"/>
                      <a:pt x="104" y="86"/>
                    </a:cubicBezTo>
                    <a:cubicBezTo>
                      <a:pt x="100" y="85"/>
                      <a:pt x="99" y="82"/>
                      <a:pt x="98" y="79"/>
                    </a:cubicBezTo>
                    <a:cubicBezTo>
                      <a:pt x="97" y="77"/>
                      <a:pt x="96" y="76"/>
                      <a:pt x="94" y="76"/>
                    </a:cubicBezTo>
                    <a:cubicBezTo>
                      <a:pt x="90" y="76"/>
                      <a:pt x="88" y="73"/>
                      <a:pt x="88" y="72"/>
                    </a:cubicBezTo>
                    <a:cubicBezTo>
                      <a:pt x="87" y="70"/>
                      <a:pt x="88" y="66"/>
                      <a:pt x="91" y="64"/>
                    </a:cubicBezTo>
                    <a:cubicBezTo>
                      <a:pt x="91" y="63"/>
                      <a:pt x="89" y="62"/>
                      <a:pt x="89" y="62"/>
                    </a:cubicBezTo>
                    <a:cubicBezTo>
                      <a:pt x="87" y="60"/>
                      <a:pt x="84" y="58"/>
                      <a:pt x="84" y="55"/>
                    </a:cubicBezTo>
                    <a:cubicBezTo>
                      <a:pt x="84" y="55"/>
                      <a:pt x="83" y="55"/>
                      <a:pt x="83" y="54"/>
                    </a:cubicBezTo>
                    <a:cubicBezTo>
                      <a:pt x="81" y="54"/>
                      <a:pt x="78" y="5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49"/>
                    </a:cubicBezTo>
                    <a:cubicBezTo>
                      <a:pt x="77" y="49"/>
                      <a:pt x="75" y="48"/>
                      <a:pt x="73" y="46"/>
                    </a:cubicBezTo>
                    <a:cubicBezTo>
                      <a:pt x="72" y="45"/>
                      <a:pt x="72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5"/>
                      <a:pt x="67" y="44"/>
                      <a:pt x="66" y="43"/>
                    </a:cubicBezTo>
                    <a:cubicBezTo>
                      <a:pt x="64" y="40"/>
                      <a:pt x="61" y="39"/>
                      <a:pt x="60" y="39"/>
                    </a:cubicBezTo>
                    <a:cubicBezTo>
                      <a:pt x="56" y="41"/>
                      <a:pt x="50" y="35"/>
                      <a:pt x="48" y="29"/>
                    </a:cubicBezTo>
                    <a:cubicBezTo>
                      <a:pt x="47" y="27"/>
                      <a:pt x="43" y="24"/>
                      <a:pt x="40" y="22"/>
                    </a:cubicBezTo>
                    <a:cubicBezTo>
                      <a:pt x="35" y="19"/>
                      <a:pt x="30" y="15"/>
                      <a:pt x="29" y="12"/>
                    </a:cubicBezTo>
                    <a:cubicBezTo>
                      <a:pt x="27" y="9"/>
                      <a:pt x="25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9" y="5"/>
                      <a:pt x="5" y="3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4"/>
                      <a:pt x="10" y="15"/>
                      <a:pt x="16" y="19"/>
                    </a:cubicBezTo>
                    <a:cubicBezTo>
                      <a:pt x="19" y="21"/>
                      <a:pt x="21" y="24"/>
                      <a:pt x="23" y="27"/>
                    </a:cubicBezTo>
                    <a:cubicBezTo>
                      <a:pt x="25" y="31"/>
                      <a:pt x="27" y="34"/>
                      <a:pt x="30" y="35"/>
                    </a:cubicBezTo>
                    <a:cubicBezTo>
                      <a:pt x="35" y="35"/>
                      <a:pt x="37" y="42"/>
                      <a:pt x="39" y="49"/>
                    </a:cubicBezTo>
                    <a:cubicBezTo>
                      <a:pt x="40" y="51"/>
                      <a:pt x="42" y="57"/>
                      <a:pt x="43" y="57"/>
                    </a:cubicBezTo>
                    <a:cubicBezTo>
                      <a:pt x="49" y="59"/>
                      <a:pt x="60" y="76"/>
                      <a:pt x="62" y="85"/>
                    </a:cubicBezTo>
                    <a:cubicBezTo>
                      <a:pt x="63" y="89"/>
                      <a:pt x="67" y="93"/>
                      <a:pt x="70" y="96"/>
                    </a:cubicBezTo>
                    <a:cubicBezTo>
                      <a:pt x="73" y="98"/>
                      <a:pt x="76" y="101"/>
                      <a:pt x="78" y="104"/>
                    </a:cubicBezTo>
                    <a:cubicBezTo>
                      <a:pt x="80" y="107"/>
                      <a:pt x="87" y="112"/>
                      <a:pt x="92" y="116"/>
                    </a:cubicBezTo>
                    <a:cubicBezTo>
                      <a:pt x="95" y="118"/>
                      <a:pt x="97" y="120"/>
                      <a:pt x="98" y="121"/>
                    </a:cubicBezTo>
                    <a:cubicBezTo>
                      <a:pt x="99" y="122"/>
                      <a:pt x="99" y="123"/>
                      <a:pt x="100" y="124"/>
                    </a:cubicBezTo>
                    <a:cubicBezTo>
                      <a:pt x="100" y="125"/>
                      <a:pt x="101" y="125"/>
                      <a:pt x="101" y="126"/>
                    </a:cubicBezTo>
                    <a:cubicBezTo>
                      <a:pt x="102" y="125"/>
                      <a:pt x="103" y="125"/>
                      <a:pt x="105" y="125"/>
                    </a:cubicBezTo>
                    <a:cubicBezTo>
                      <a:pt x="107" y="125"/>
                      <a:pt x="109" y="125"/>
                      <a:pt x="111" y="126"/>
                    </a:cubicBezTo>
                    <a:cubicBezTo>
                      <a:pt x="112" y="126"/>
                      <a:pt x="113" y="126"/>
                      <a:pt x="114" y="126"/>
                    </a:cubicBezTo>
                    <a:cubicBezTo>
                      <a:pt x="115" y="125"/>
                      <a:pt x="116" y="117"/>
                      <a:pt x="116" y="112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4" name="Freeform 1153"/>
              <p:cNvSpPr>
                <a:spLocks/>
              </p:cNvSpPr>
              <p:nvPr/>
            </p:nvSpPr>
            <p:spPr bwMode="auto">
              <a:xfrm>
                <a:off x="4509" y="2413"/>
                <a:ext cx="27" cy="8"/>
              </a:xfrm>
              <a:custGeom>
                <a:avLst/>
                <a:gdLst>
                  <a:gd name="T0" fmla="*/ 3 w 29"/>
                  <a:gd name="T1" fmla="*/ 2 h 8"/>
                  <a:gd name="T2" fmla="*/ 2 w 29"/>
                  <a:gd name="T3" fmla="*/ 1 h 8"/>
                  <a:gd name="T4" fmla="*/ 0 w 29"/>
                  <a:gd name="T5" fmla="*/ 3 h 8"/>
                  <a:gd name="T6" fmla="*/ 0 w 29"/>
                  <a:gd name="T7" fmla="*/ 5 h 8"/>
                  <a:gd name="T8" fmla="*/ 9 w 29"/>
                  <a:gd name="T9" fmla="*/ 8 h 8"/>
                  <a:gd name="T10" fmla="*/ 9 w 29"/>
                  <a:gd name="T11" fmla="*/ 8 h 8"/>
                  <a:gd name="T12" fmla="*/ 14 w 29"/>
                  <a:gd name="T13" fmla="*/ 7 h 8"/>
                  <a:gd name="T14" fmla="*/ 25 w 29"/>
                  <a:gd name="T15" fmla="*/ 4 h 8"/>
                  <a:gd name="T16" fmla="*/ 29 w 29"/>
                  <a:gd name="T17" fmla="*/ 3 h 8"/>
                  <a:gd name="T18" fmla="*/ 18 w 29"/>
                  <a:gd name="T19" fmla="*/ 0 h 8"/>
                  <a:gd name="T20" fmla="*/ 16 w 29"/>
                  <a:gd name="T21" fmla="*/ 0 h 8"/>
                  <a:gd name="T22" fmla="*/ 9 w 29"/>
                  <a:gd name="T23" fmla="*/ 3 h 8"/>
                  <a:gd name="T24" fmla="*/ 3 w 29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8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4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8"/>
                      <a:pt x="12" y="8"/>
                      <a:pt x="14" y="7"/>
                    </a:cubicBezTo>
                    <a:cubicBezTo>
                      <a:pt x="19" y="5"/>
                      <a:pt x="22" y="5"/>
                      <a:pt x="25" y="4"/>
                    </a:cubicBezTo>
                    <a:cubicBezTo>
                      <a:pt x="28" y="4"/>
                      <a:pt x="29" y="4"/>
                      <a:pt x="29" y="3"/>
                    </a:cubicBezTo>
                    <a:cubicBezTo>
                      <a:pt x="29" y="2"/>
                      <a:pt x="22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2"/>
                      <a:pt x="12" y="3"/>
                      <a:pt x="9" y="3"/>
                    </a:cubicBezTo>
                    <a:cubicBezTo>
                      <a:pt x="7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5" name="Freeform 1154"/>
              <p:cNvSpPr>
                <a:spLocks/>
              </p:cNvSpPr>
              <p:nvPr/>
            </p:nvSpPr>
            <p:spPr bwMode="auto">
              <a:xfrm>
                <a:off x="4631" y="2304"/>
                <a:ext cx="13" cy="22"/>
              </a:xfrm>
              <a:custGeom>
                <a:avLst/>
                <a:gdLst>
                  <a:gd name="T0" fmla="*/ 13 w 14"/>
                  <a:gd name="T1" fmla="*/ 8 h 23"/>
                  <a:gd name="T2" fmla="*/ 13 w 14"/>
                  <a:gd name="T3" fmla="*/ 8 h 23"/>
                  <a:gd name="T4" fmla="*/ 12 w 14"/>
                  <a:gd name="T5" fmla="*/ 8 h 23"/>
                  <a:gd name="T6" fmla="*/ 11 w 14"/>
                  <a:gd name="T7" fmla="*/ 8 h 23"/>
                  <a:gd name="T8" fmla="*/ 7 w 14"/>
                  <a:gd name="T9" fmla="*/ 7 h 23"/>
                  <a:gd name="T10" fmla="*/ 6 w 14"/>
                  <a:gd name="T11" fmla="*/ 5 h 23"/>
                  <a:gd name="T12" fmla="*/ 4 w 14"/>
                  <a:gd name="T13" fmla="*/ 0 h 23"/>
                  <a:gd name="T14" fmla="*/ 2 w 14"/>
                  <a:gd name="T15" fmla="*/ 2 h 23"/>
                  <a:gd name="T16" fmla="*/ 2 w 14"/>
                  <a:gd name="T17" fmla="*/ 17 h 23"/>
                  <a:gd name="T18" fmla="*/ 6 w 14"/>
                  <a:gd name="T19" fmla="*/ 23 h 23"/>
                  <a:gd name="T20" fmla="*/ 5 w 14"/>
                  <a:gd name="T21" fmla="*/ 22 h 23"/>
                  <a:gd name="T22" fmla="*/ 6 w 14"/>
                  <a:gd name="T23" fmla="*/ 16 h 23"/>
                  <a:gd name="T24" fmla="*/ 11 w 14"/>
                  <a:gd name="T25" fmla="*/ 14 h 23"/>
                  <a:gd name="T26" fmla="*/ 14 w 14"/>
                  <a:gd name="T27" fmla="*/ 14 h 23"/>
                  <a:gd name="T28" fmla="*/ 13 w 14"/>
                  <a:gd name="T29" fmla="*/ 12 h 23"/>
                  <a:gd name="T30" fmla="*/ 13 w 14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3"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7" y="7"/>
                      <a:pt x="6" y="6"/>
                      <a:pt x="6" y="5"/>
                    </a:cubicBezTo>
                    <a:cubicBezTo>
                      <a:pt x="6" y="3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2"/>
                    </a:cubicBezTo>
                    <a:cubicBezTo>
                      <a:pt x="0" y="5"/>
                      <a:pt x="0" y="12"/>
                      <a:pt x="2" y="17"/>
                    </a:cubicBezTo>
                    <a:cubicBezTo>
                      <a:pt x="3" y="20"/>
                      <a:pt x="5" y="22"/>
                      <a:pt x="6" y="23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0"/>
                      <a:pt x="5" y="17"/>
                      <a:pt x="6" y="16"/>
                    </a:cubicBezTo>
                    <a:cubicBezTo>
                      <a:pt x="7" y="15"/>
                      <a:pt x="9" y="14"/>
                      <a:pt x="11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2"/>
                    </a:cubicBezTo>
                    <a:cubicBezTo>
                      <a:pt x="13" y="11"/>
                      <a:pt x="13" y="9"/>
                      <a:pt x="13" y="8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6" name="Freeform 1155"/>
              <p:cNvSpPr>
                <a:spLocks/>
              </p:cNvSpPr>
              <p:nvPr/>
            </p:nvSpPr>
            <p:spPr bwMode="auto">
              <a:xfrm>
                <a:off x="4536" y="2329"/>
                <a:ext cx="47" cy="55"/>
              </a:xfrm>
              <a:custGeom>
                <a:avLst/>
                <a:gdLst>
                  <a:gd name="T0" fmla="*/ 10 w 49"/>
                  <a:gd name="T1" fmla="*/ 3 h 57"/>
                  <a:gd name="T2" fmla="*/ 8 w 49"/>
                  <a:gd name="T3" fmla="*/ 9 h 57"/>
                  <a:gd name="T4" fmla="*/ 2 w 49"/>
                  <a:gd name="T5" fmla="*/ 24 h 57"/>
                  <a:gd name="T6" fmla="*/ 0 w 49"/>
                  <a:gd name="T7" fmla="*/ 30 h 57"/>
                  <a:gd name="T8" fmla="*/ 8 w 49"/>
                  <a:gd name="T9" fmla="*/ 32 h 57"/>
                  <a:gd name="T10" fmla="*/ 12 w 49"/>
                  <a:gd name="T11" fmla="*/ 34 h 57"/>
                  <a:gd name="T12" fmla="*/ 13 w 49"/>
                  <a:gd name="T13" fmla="*/ 46 h 57"/>
                  <a:gd name="T14" fmla="*/ 12 w 49"/>
                  <a:gd name="T15" fmla="*/ 57 h 57"/>
                  <a:gd name="T16" fmla="*/ 17 w 49"/>
                  <a:gd name="T17" fmla="*/ 51 h 57"/>
                  <a:gd name="T18" fmla="*/ 17 w 49"/>
                  <a:gd name="T19" fmla="*/ 49 h 57"/>
                  <a:gd name="T20" fmla="*/ 15 w 49"/>
                  <a:gd name="T21" fmla="*/ 27 h 57"/>
                  <a:gd name="T22" fmla="*/ 19 w 49"/>
                  <a:gd name="T23" fmla="*/ 24 h 57"/>
                  <a:gd name="T24" fmla="*/ 26 w 49"/>
                  <a:gd name="T25" fmla="*/ 27 h 57"/>
                  <a:gd name="T26" fmla="*/ 26 w 49"/>
                  <a:gd name="T27" fmla="*/ 33 h 57"/>
                  <a:gd name="T28" fmla="*/ 27 w 49"/>
                  <a:gd name="T29" fmla="*/ 36 h 57"/>
                  <a:gd name="T30" fmla="*/ 31 w 49"/>
                  <a:gd name="T31" fmla="*/ 43 h 57"/>
                  <a:gd name="T32" fmla="*/ 32 w 49"/>
                  <a:gd name="T33" fmla="*/ 45 h 57"/>
                  <a:gd name="T34" fmla="*/ 32 w 49"/>
                  <a:gd name="T35" fmla="*/ 45 h 57"/>
                  <a:gd name="T36" fmla="*/ 36 w 49"/>
                  <a:gd name="T37" fmla="*/ 44 h 57"/>
                  <a:gd name="T38" fmla="*/ 39 w 49"/>
                  <a:gd name="T39" fmla="*/ 43 h 57"/>
                  <a:gd name="T40" fmla="*/ 41 w 49"/>
                  <a:gd name="T41" fmla="*/ 41 h 57"/>
                  <a:gd name="T42" fmla="*/ 39 w 49"/>
                  <a:gd name="T43" fmla="*/ 37 h 57"/>
                  <a:gd name="T44" fmla="*/ 38 w 49"/>
                  <a:gd name="T45" fmla="*/ 29 h 57"/>
                  <a:gd name="T46" fmla="*/ 37 w 49"/>
                  <a:gd name="T47" fmla="*/ 25 h 57"/>
                  <a:gd name="T48" fmla="*/ 30 w 49"/>
                  <a:gd name="T49" fmla="*/ 15 h 57"/>
                  <a:gd name="T50" fmla="*/ 34 w 49"/>
                  <a:gd name="T51" fmla="*/ 12 h 57"/>
                  <a:gd name="T52" fmla="*/ 49 w 49"/>
                  <a:gd name="T53" fmla="*/ 2 h 57"/>
                  <a:gd name="T54" fmla="*/ 47 w 49"/>
                  <a:gd name="T55" fmla="*/ 2 h 57"/>
                  <a:gd name="T56" fmla="*/ 30 w 49"/>
                  <a:gd name="T57" fmla="*/ 8 h 57"/>
                  <a:gd name="T58" fmla="*/ 25 w 49"/>
                  <a:gd name="T59" fmla="*/ 12 h 57"/>
                  <a:gd name="T60" fmla="*/ 16 w 49"/>
                  <a:gd name="T61" fmla="*/ 7 h 57"/>
                  <a:gd name="T62" fmla="*/ 12 w 49"/>
                  <a:gd name="T63" fmla="*/ 0 h 57"/>
                  <a:gd name="T64" fmla="*/ 10 w 49"/>
                  <a:gd name="T6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7">
                    <a:moveTo>
                      <a:pt x="10" y="3"/>
                    </a:moveTo>
                    <a:cubicBezTo>
                      <a:pt x="10" y="3"/>
                      <a:pt x="9" y="6"/>
                      <a:pt x="8" y="9"/>
                    </a:cubicBezTo>
                    <a:cubicBezTo>
                      <a:pt x="7" y="13"/>
                      <a:pt x="5" y="18"/>
                      <a:pt x="2" y="24"/>
                    </a:cubicBezTo>
                    <a:cubicBezTo>
                      <a:pt x="0" y="26"/>
                      <a:pt x="0" y="28"/>
                      <a:pt x="0" y="30"/>
                    </a:cubicBezTo>
                    <a:cubicBezTo>
                      <a:pt x="1" y="31"/>
                      <a:pt x="4" y="32"/>
                      <a:pt x="8" y="32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4" y="37"/>
                      <a:pt x="13" y="43"/>
                      <a:pt x="13" y="46"/>
                    </a:cubicBezTo>
                    <a:cubicBezTo>
                      <a:pt x="11" y="53"/>
                      <a:pt x="11" y="56"/>
                      <a:pt x="12" y="57"/>
                    </a:cubicBezTo>
                    <a:cubicBezTo>
                      <a:pt x="14" y="56"/>
                      <a:pt x="17" y="53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2" y="46"/>
                      <a:pt x="13" y="30"/>
                      <a:pt x="15" y="27"/>
                    </a:cubicBezTo>
                    <a:cubicBezTo>
                      <a:pt x="15" y="25"/>
                      <a:pt x="17" y="24"/>
                      <a:pt x="19" y="24"/>
                    </a:cubicBezTo>
                    <a:cubicBezTo>
                      <a:pt x="22" y="24"/>
                      <a:pt x="24" y="25"/>
                      <a:pt x="26" y="27"/>
                    </a:cubicBezTo>
                    <a:cubicBezTo>
                      <a:pt x="27" y="29"/>
                      <a:pt x="27" y="31"/>
                      <a:pt x="26" y="33"/>
                    </a:cubicBezTo>
                    <a:cubicBezTo>
                      <a:pt x="25" y="34"/>
                      <a:pt x="25" y="34"/>
                      <a:pt x="27" y="36"/>
                    </a:cubicBezTo>
                    <a:cubicBezTo>
                      <a:pt x="29" y="37"/>
                      <a:pt x="31" y="39"/>
                      <a:pt x="31" y="43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5" y="44"/>
                      <a:pt x="36" y="44"/>
                    </a:cubicBezTo>
                    <a:cubicBezTo>
                      <a:pt x="37" y="43"/>
                      <a:pt x="38" y="43"/>
                      <a:pt x="39" y="43"/>
                    </a:cubicBezTo>
                    <a:cubicBezTo>
                      <a:pt x="41" y="42"/>
                      <a:pt x="41" y="42"/>
                      <a:pt x="41" y="41"/>
                    </a:cubicBezTo>
                    <a:cubicBezTo>
                      <a:pt x="41" y="41"/>
                      <a:pt x="42" y="40"/>
                      <a:pt x="39" y="37"/>
                    </a:cubicBezTo>
                    <a:cubicBezTo>
                      <a:pt x="37" y="35"/>
                      <a:pt x="37" y="31"/>
                      <a:pt x="38" y="29"/>
                    </a:cubicBezTo>
                    <a:cubicBezTo>
                      <a:pt x="38" y="26"/>
                      <a:pt x="38" y="26"/>
                      <a:pt x="37" y="25"/>
                    </a:cubicBezTo>
                    <a:cubicBezTo>
                      <a:pt x="33" y="22"/>
                      <a:pt x="30" y="18"/>
                      <a:pt x="30" y="15"/>
                    </a:cubicBezTo>
                    <a:cubicBezTo>
                      <a:pt x="30" y="14"/>
                      <a:pt x="31" y="12"/>
                      <a:pt x="34" y="12"/>
                    </a:cubicBezTo>
                    <a:cubicBezTo>
                      <a:pt x="38" y="11"/>
                      <a:pt x="48" y="5"/>
                      <a:pt x="49" y="2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1" y="2"/>
                      <a:pt x="31" y="6"/>
                      <a:pt x="30" y="8"/>
                    </a:cubicBezTo>
                    <a:cubicBezTo>
                      <a:pt x="30" y="11"/>
                      <a:pt x="28" y="12"/>
                      <a:pt x="25" y="12"/>
                    </a:cubicBezTo>
                    <a:cubicBezTo>
                      <a:pt x="22" y="12"/>
                      <a:pt x="18" y="10"/>
                      <a:pt x="16" y="7"/>
                    </a:cubicBezTo>
                    <a:cubicBezTo>
                      <a:pt x="14" y="5"/>
                      <a:pt x="13" y="3"/>
                      <a:pt x="12" y="0"/>
                    </a:cubicBezTo>
                    <a:cubicBezTo>
                      <a:pt x="12" y="1"/>
                      <a:pt x="11" y="2"/>
                      <a:pt x="10" y="3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7" name="Freeform 1156"/>
              <p:cNvSpPr>
                <a:spLocks/>
              </p:cNvSpPr>
              <p:nvPr/>
            </p:nvSpPr>
            <p:spPr bwMode="auto">
              <a:xfrm>
                <a:off x="4550" y="2308"/>
                <a:ext cx="51" cy="15"/>
              </a:xfrm>
              <a:custGeom>
                <a:avLst/>
                <a:gdLst>
                  <a:gd name="T0" fmla="*/ 26 w 54"/>
                  <a:gd name="T1" fmla="*/ 7 h 15"/>
                  <a:gd name="T2" fmla="*/ 39 w 54"/>
                  <a:gd name="T3" fmla="*/ 9 h 15"/>
                  <a:gd name="T4" fmla="*/ 54 w 54"/>
                  <a:gd name="T5" fmla="*/ 0 h 15"/>
                  <a:gd name="T6" fmla="*/ 49 w 54"/>
                  <a:gd name="T7" fmla="*/ 4 h 15"/>
                  <a:gd name="T8" fmla="*/ 46 w 54"/>
                  <a:gd name="T9" fmla="*/ 5 h 15"/>
                  <a:gd name="T10" fmla="*/ 39 w 54"/>
                  <a:gd name="T11" fmla="*/ 7 h 15"/>
                  <a:gd name="T12" fmla="*/ 16 w 54"/>
                  <a:gd name="T13" fmla="*/ 2 h 15"/>
                  <a:gd name="T14" fmla="*/ 14 w 54"/>
                  <a:gd name="T15" fmla="*/ 2 h 15"/>
                  <a:gd name="T16" fmla="*/ 10 w 54"/>
                  <a:gd name="T17" fmla="*/ 4 h 15"/>
                  <a:gd name="T18" fmla="*/ 4 w 54"/>
                  <a:gd name="T19" fmla="*/ 8 h 15"/>
                  <a:gd name="T20" fmla="*/ 0 w 54"/>
                  <a:gd name="T21" fmla="*/ 15 h 15"/>
                  <a:gd name="T22" fmla="*/ 26 w 5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5">
                    <a:moveTo>
                      <a:pt x="26" y="7"/>
                    </a:moveTo>
                    <a:cubicBezTo>
                      <a:pt x="31" y="7"/>
                      <a:pt x="36" y="8"/>
                      <a:pt x="39" y="9"/>
                    </a:cubicBezTo>
                    <a:cubicBezTo>
                      <a:pt x="44" y="11"/>
                      <a:pt x="51" y="6"/>
                      <a:pt x="54" y="0"/>
                    </a:cubicBezTo>
                    <a:cubicBezTo>
                      <a:pt x="52" y="1"/>
                      <a:pt x="50" y="3"/>
                      <a:pt x="49" y="4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2" y="7"/>
                      <a:pt x="39" y="7"/>
                    </a:cubicBezTo>
                    <a:cubicBezTo>
                      <a:pt x="30" y="7"/>
                      <a:pt x="20" y="4"/>
                      <a:pt x="16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9"/>
                      <a:pt x="1" y="12"/>
                      <a:pt x="0" y="15"/>
                    </a:cubicBezTo>
                    <a:cubicBezTo>
                      <a:pt x="5" y="9"/>
                      <a:pt x="18" y="7"/>
                      <a:pt x="26" y="7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8" name="Freeform 1157"/>
              <p:cNvSpPr>
                <a:spLocks/>
              </p:cNvSpPr>
              <p:nvPr/>
            </p:nvSpPr>
            <p:spPr bwMode="auto">
              <a:xfrm>
                <a:off x="4429" y="2278"/>
                <a:ext cx="106" cy="87"/>
              </a:xfrm>
              <a:custGeom>
                <a:avLst/>
                <a:gdLst>
                  <a:gd name="T0" fmla="*/ 1 w 111"/>
                  <a:gd name="T1" fmla="*/ 38 h 91"/>
                  <a:gd name="T2" fmla="*/ 7 w 111"/>
                  <a:gd name="T3" fmla="*/ 55 h 91"/>
                  <a:gd name="T4" fmla="*/ 17 w 111"/>
                  <a:gd name="T5" fmla="*/ 67 h 91"/>
                  <a:gd name="T6" fmla="*/ 25 w 111"/>
                  <a:gd name="T7" fmla="*/ 80 h 91"/>
                  <a:gd name="T8" fmla="*/ 36 w 111"/>
                  <a:gd name="T9" fmla="*/ 85 h 91"/>
                  <a:gd name="T10" fmla="*/ 43 w 111"/>
                  <a:gd name="T11" fmla="*/ 84 h 91"/>
                  <a:gd name="T12" fmla="*/ 66 w 111"/>
                  <a:gd name="T13" fmla="*/ 91 h 91"/>
                  <a:gd name="T14" fmla="*/ 67 w 111"/>
                  <a:gd name="T15" fmla="*/ 91 h 91"/>
                  <a:gd name="T16" fmla="*/ 80 w 111"/>
                  <a:gd name="T17" fmla="*/ 87 h 91"/>
                  <a:gd name="T18" fmla="*/ 88 w 111"/>
                  <a:gd name="T19" fmla="*/ 62 h 91"/>
                  <a:gd name="T20" fmla="*/ 106 w 111"/>
                  <a:gd name="T21" fmla="*/ 37 h 91"/>
                  <a:gd name="T22" fmla="*/ 104 w 111"/>
                  <a:gd name="T23" fmla="*/ 29 h 91"/>
                  <a:gd name="T24" fmla="*/ 100 w 111"/>
                  <a:gd name="T25" fmla="*/ 20 h 91"/>
                  <a:gd name="T26" fmla="*/ 97 w 111"/>
                  <a:gd name="T27" fmla="*/ 7 h 91"/>
                  <a:gd name="T28" fmla="*/ 96 w 111"/>
                  <a:gd name="T29" fmla="*/ 0 h 91"/>
                  <a:gd name="T30" fmla="*/ 95 w 111"/>
                  <a:gd name="T31" fmla="*/ 0 h 91"/>
                  <a:gd name="T32" fmla="*/ 93 w 111"/>
                  <a:gd name="T33" fmla="*/ 0 h 91"/>
                  <a:gd name="T34" fmla="*/ 80 w 111"/>
                  <a:gd name="T35" fmla="*/ 2 h 91"/>
                  <a:gd name="T36" fmla="*/ 76 w 111"/>
                  <a:gd name="T37" fmla="*/ 13 h 91"/>
                  <a:gd name="T38" fmla="*/ 73 w 111"/>
                  <a:gd name="T39" fmla="*/ 14 h 91"/>
                  <a:gd name="T40" fmla="*/ 69 w 111"/>
                  <a:gd name="T41" fmla="*/ 25 h 91"/>
                  <a:gd name="T42" fmla="*/ 64 w 111"/>
                  <a:gd name="T43" fmla="*/ 32 h 91"/>
                  <a:gd name="T44" fmla="*/ 58 w 111"/>
                  <a:gd name="T45" fmla="*/ 34 h 91"/>
                  <a:gd name="T46" fmla="*/ 47 w 111"/>
                  <a:gd name="T47" fmla="*/ 32 h 91"/>
                  <a:gd name="T48" fmla="*/ 36 w 111"/>
                  <a:gd name="T49" fmla="*/ 37 h 91"/>
                  <a:gd name="T50" fmla="*/ 28 w 111"/>
                  <a:gd name="T51" fmla="*/ 37 h 91"/>
                  <a:gd name="T52" fmla="*/ 22 w 111"/>
                  <a:gd name="T53" fmla="*/ 38 h 91"/>
                  <a:gd name="T54" fmla="*/ 14 w 111"/>
                  <a:gd name="T55" fmla="*/ 36 h 91"/>
                  <a:gd name="T56" fmla="*/ 11 w 111"/>
                  <a:gd name="T57" fmla="*/ 34 h 91"/>
                  <a:gd name="T58" fmla="*/ 10 w 111"/>
                  <a:gd name="T59" fmla="*/ 33 h 91"/>
                  <a:gd name="T60" fmla="*/ 10 w 111"/>
                  <a:gd name="T61" fmla="*/ 33 h 91"/>
                  <a:gd name="T62" fmla="*/ 9 w 111"/>
                  <a:gd name="T63" fmla="*/ 32 h 91"/>
                  <a:gd name="T64" fmla="*/ 8 w 111"/>
                  <a:gd name="T65" fmla="*/ 31 h 91"/>
                  <a:gd name="T66" fmla="*/ 8 w 111"/>
                  <a:gd name="T67" fmla="*/ 30 h 91"/>
                  <a:gd name="T68" fmla="*/ 7 w 111"/>
                  <a:gd name="T69" fmla="*/ 28 h 91"/>
                  <a:gd name="T70" fmla="*/ 7 w 111"/>
                  <a:gd name="T71" fmla="*/ 27 h 91"/>
                  <a:gd name="T72" fmla="*/ 1 w 111"/>
                  <a:gd name="T7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91">
                    <a:moveTo>
                      <a:pt x="1" y="34"/>
                    </a:moveTo>
                    <a:cubicBezTo>
                      <a:pt x="0" y="36"/>
                      <a:pt x="0" y="38"/>
                      <a:pt x="1" y="38"/>
                    </a:cubicBezTo>
                    <a:cubicBezTo>
                      <a:pt x="4" y="42"/>
                      <a:pt x="5" y="46"/>
                      <a:pt x="6" y="50"/>
                    </a:cubicBezTo>
                    <a:cubicBezTo>
                      <a:pt x="6" y="52"/>
                      <a:pt x="6" y="53"/>
                      <a:pt x="7" y="55"/>
                    </a:cubicBezTo>
                    <a:cubicBezTo>
                      <a:pt x="8" y="55"/>
                      <a:pt x="9" y="56"/>
                      <a:pt x="10" y="57"/>
                    </a:cubicBezTo>
                    <a:cubicBezTo>
                      <a:pt x="13" y="59"/>
                      <a:pt x="17" y="61"/>
                      <a:pt x="17" y="67"/>
                    </a:cubicBezTo>
                    <a:cubicBezTo>
                      <a:pt x="17" y="73"/>
                      <a:pt x="22" y="80"/>
                      <a:pt x="24" y="80"/>
                    </a:cubicBezTo>
                    <a:cubicBezTo>
                      <a:pt x="24" y="80"/>
                      <a:pt x="24" y="80"/>
                      <a:pt x="25" y="80"/>
                    </a:cubicBezTo>
                    <a:cubicBezTo>
                      <a:pt x="26" y="79"/>
                      <a:pt x="27" y="79"/>
                      <a:pt x="29" y="79"/>
                    </a:cubicBezTo>
                    <a:cubicBezTo>
                      <a:pt x="33" y="79"/>
                      <a:pt x="36" y="83"/>
                      <a:pt x="36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41" y="84"/>
                      <a:pt x="43" y="84"/>
                    </a:cubicBezTo>
                    <a:cubicBezTo>
                      <a:pt x="46" y="83"/>
                      <a:pt x="48" y="82"/>
                      <a:pt x="50" y="83"/>
                    </a:cubicBezTo>
                    <a:cubicBezTo>
                      <a:pt x="58" y="84"/>
                      <a:pt x="65" y="86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1"/>
                      <a:pt x="67" y="91"/>
                    </a:cubicBezTo>
                    <a:cubicBezTo>
                      <a:pt x="69" y="91"/>
                      <a:pt x="73" y="89"/>
                      <a:pt x="77" y="88"/>
                    </a:cubicBezTo>
                    <a:cubicBezTo>
                      <a:pt x="78" y="87"/>
                      <a:pt x="79" y="87"/>
                      <a:pt x="80" y="87"/>
                    </a:cubicBezTo>
                    <a:cubicBezTo>
                      <a:pt x="82" y="86"/>
                      <a:pt x="82" y="80"/>
                      <a:pt x="83" y="76"/>
                    </a:cubicBezTo>
                    <a:cubicBezTo>
                      <a:pt x="84" y="70"/>
                      <a:pt x="84" y="64"/>
                      <a:pt x="88" y="62"/>
                    </a:cubicBezTo>
                    <a:cubicBezTo>
                      <a:pt x="94" y="58"/>
                      <a:pt x="94" y="52"/>
                      <a:pt x="94" y="46"/>
                    </a:cubicBezTo>
                    <a:cubicBezTo>
                      <a:pt x="93" y="40"/>
                      <a:pt x="101" y="38"/>
                      <a:pt x="106" y="37"/>
                    </a:cubicBezTo>
                    <a:cubicBezTo>
                      <a:pt x="108" y="36"/>
                      <a:pt x="111" y="36"/>
                      <a:pt x="111" y="35"/>
                    </a:cubicBezTo>
                    <a:cubicBezTo>
                      <a:pt x="111" y="34"/>
                      <a:pt x="109" y="31"/>
                      <a:pt x="104" y="29"/>
                    </a:cubicBezTo>
                    <a:cubicBezTo>
                      <a:pt x="101" y="28"/>
                      <a:pt x="101" y="25"/>
                      <a:pt x="101" y="23"/>
                    </a:cubicBezTo>
                    <a:cubicBezTo>
                      <a:pt x="101" y="21"/>
                      <a:pt x="101" y="21"/>
                      <a:pt x="100" y="20"/>
                    </a:cubicBezTo>
                    <a:cubicBezTo>
                      <a:pt x="99" y="19"/>
                      <a:pt x="93" y="13"/>
                      <a:pt x="94" y="9"/>
                    </a:cubicBezTo>
                    <a:cubicBezTo>
                      <a:pt x="94" y="8"/>
                      <a:pt x="95" y="7"/>
                      <a:pt x="97" y="7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6" y="4"/>
                      <a:pt x="95" y="2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  <a:cubicBezTo>
                      <a:pt x="88" y="0"/>
                      <a:pt x="82" y="0"/>
                      <a:pt x="80" y="2"/>
                    </a:cubicBezTo>
                    <a:cubicBezTo>
                      <a:pt x="80" y="3"/>
                      <a:pt x="79" y="3"/>
                      <a:pt x="79" y="5"/>
                    </a:cubicBezTo>
                    <a:cubicBezTo>
                      <a:pt x="80" y="10"/>
                      <a:pt x="78" y="12"/>
                      <a:pt x="76" y="13"/>
                    </a:cubicBezTo>
                    <a:cubicBezTo>
                      <a:pt x="75" y="13"/>
                      <a:pt x="75" y="13"/>
                      <a:pt x="74" y="14"/>
                    </a:cubicBezTo>
                    <a:cubicBezTo>
                      <a:pt x="74" y="14"/>
                      <a:pt x="73" y="14"/>
                      <a:pt x="73" y="14"/>
                    </a:cubicBezTo>
                    <a:cubicBezTo>
                      <a:pt x="73" y="18"/>
                      <a:pt x="72" y="19"/>
                      <a:pt x="71" y="21"/>
                    </a:cubicBezTo>
                    <a:cubicBezTo>
                      <a:pt x="70" y="22"/>
                      <a:pt x="69" y="23"/>
                      <a:pt x="69" y="25"/>
                    </a:cubicBezTo>
                    <a:cubicBezTo>
                      <a:pt x="70" y="27"/>
                      <a:pt x="69" y="29"/>
                      <a:pt x="69" y="30"/>
                    </a:cubicBezTo>
                    <a:cubicBezTo>
                      <a:pt x="68" y="31"/>
                      <a:pt x="66" y="32"/>
                      <a:pt x="64" y="32"/>
                    </a:cubicBezTo>
                    <a:cubicBezTo>
                      <a:pt x="63" y="32"/>
                      <a:pt x="61" y="33"/>
                      <a:pt x="60" y="33"/>
                    </a:cubicBezTo>
                    <a:cubicBezTo>
                      <a:pt x="59" y="34"/>
                      <a:pt x="59" y="34"/>
                      <a:pt x="58" y="34"/>
                    </a:cubicBezTo>
                    <a:cubicBezTo>
                      <a:pt x="54" y="36"/>
                      <a:pt x="52" y="35"/>
                      <a:pt x="50" y="34"/>
                    </a:cubicBezTo>
                    <a:cubicBezTo>
                      <a:pt x="50" y="33"/>
                      <a:pt x="49" y="32"/>
                      <a:pt x="47" y="32"/>
                    </a:cubicBezTo>
                    <a:cubicBezTo>
                      <a:pt x="43" y="32"/>
                      <a:pt x="42" y="33"/>
                      <a:pt x="40" y="35"/>
                    </a:cubicBezTo>
                    <a:cubicBezTo>
                      <a:pt x="39" y="35"/>
                      <a:pt x="38" y="36"/>
                      <a:pt x="36" y="37"/>
                    </a:cubicBezTo>
                    <a:cubicBezTo>
                      <a:pt x="35" y="37"/>
                      <a:pt x="33" y="37"/>
                      <a:pt x="31" y="37"/>
                    </a:cubicBezTo>
                    <a:cubicBezTo>
                      <a:pt x="30" y="37"/>
                      <a:pt x="29" y="37"/>
                      <a:pt x="28" y="37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3" y="37"/>
                      <a:pt x="22" y="38"/>
                      <a:pt x="22" y="38"/>
                    </a:cubicBezTo>
                    <a:cubicBezTo>
                      <a:pt x="21" y="38"/>
                      <a:pt x="20" y="39"/>
                      <a:pt x="20" y="39"/>
                    </a:cubicBezTo>
                    <a:cubicBezTo>
                      <a:pt x="18" y="39"/>
                      <a:pt x="16" y="37"/>
                      <a:pt x="14" y="36"/>
                    </a:cubicBezTo>
                    <a:cubicBezTo>
                      <a:pt x="13" y="35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7"/>
                      <a:pt x="2" y="30"/>
                      <a:pt x="1" y="34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9" name="Freeform 1158"/>
              <p:cNvSpPr>
                <a:spLocks/>
              </p:cNvSpPr>
              <p:nvPr/>
            </p:nvSpPr>
            <p:spPr bwMode="auto">
              <a:xfrm>
                <a:off x="4396" y="2389"/>
                <a:ext cx="104" cy="26"/>
              </a:xfrm>
              <a:custGeom>
                <a:avLst/>
                <a:gdLst>
                  <a:gd name="T0" fmla="*/ 94 w 109"/>
                  <a:gd name="T1" fmla="*/ 27 h 28"/>
                  <a:gd name="T2" fmla="*/ 95 w 109"/>
                  <a:gd name="T3" fmla="*/ 27 h 28"/>
                  <a:gd name="T4" fmla="*/ 98 w 109"/>
                  <a:gd name="T5" fmla="*/ 25 h 28"/>
                  <a:gd name="T6" fmla="*/ 102 w 109"/>
                  <a:gd name="T7" fmla="*/ 27 h 28"/>
                  <a:gd name="T8" fmla="*/ 106 w 109"/>
                  <a:gd name="T9" fmla="*/ 28 h 28"/>
                  <a:gd name="T10" fmla="*/ 109 w 109"/>
                  <a:gd name="T11" fmla="*/ 27 h 28"/>
                  <a:gd name="T12" fmla="*/ 106 w 109"/>
                  <a:gd name="T13" fmla="*/ 26 h 28"/>
                  <a:gd name="T14" fmla="*/ 97 w 109"/>
                  <a:gd name="T15" fmla="*/ 22 h 28"/>
                  <a:gd name="T16" fmla="*/ 93 w 109"/>
                  <a:gd name="T17" fmla="*/ 22 h 28"/>
                  <a:gd name="T18" fmla="*/ 90 w 109"/>
                  <a:gd name="T19" fmla="*/ 22 h 28"/>
                  <a:gd name="T20" fmla="*/ 87 w 109"/>
                  <a:gd name="T21" fmla="*/ 22 h 28"/>
                  <a:gd name="T22" fmla="*/ 78 w 109"/>
                  <a:gd name="T23" fmla="*/ 20 h 28"/>
                  <a:gd name="T24" fmla="*/ 75 w 109"/>
                  <a:gd name="T25" fmla="*/ 17 h 28"/>
                  <a:gd name="T26" fmla="*/ 84 w 109"/>
                  <a:gd name="T27" fmla="*/ 12 h 28"/>
                  <a:gd name="T28" fmla="*/ 86 w 109"/>
                  <a:gd name="T29" fmla="*/ 11 h 28"/>
                  <a:gd name="T30" fmla="*/ 78 w 109"/>
                  <a:gd name="T31" fmla="*/ 12 h 28"/>
                  <a:gd name="T32" fmla="*/ 73 w 109"/>
                  <a:gd name="T33" fmla="*/ 13 h 28"/>
                  <a:gd name="T34" fmla="*/ 59 w 109"/>
                  <a:gd name="T35" fmla="*/ 10 h 28"/>
                  <a:gd name="T36" fmla="*/ 56 w 109"/>
                  <a:gd name="T37" fmla="*/ 9 h 28"/>
                  <a:gd name="T38" fmla="*/ 51 w 109"/>
                  <a:gd name="T39" fmla="*/ 12 h 28"/>
                  <a:gd name="T40" fmla="*/ 29 w 109"/>
                  <a:gd name="T41" fmla="*/ 4 h 28"/>
                  <a:gd name="T42" fmla="*/ 12 w 109"/>
                  <a:gd name="T43" fmla="*/ 0 h 28"/>
                  <a:gd name="T44" fmla="*/ 5 w 109"/>
                  <a:gd name="T45" fmla="*/ 2 h 28"/>
                  <a:gd name="T46" fmla="*/ 0 w 109"/>
                  <a:gd name="T47" fmla="*/ 7 h 28"/>
                  <a:gd name="T48" fmla="*/ 0 w 109"/>
                  <a:gd name="T49" fmla="*/ 7 h 28"/>
                  <a:gd name="T50" fmla="*/ 1 w 109"/>
                  <a:gd name="T51" fmla="*/ 8 h 28"/>
                  <a:gd name="T52" fmla="*/ 3 w 109"/>
                  <a:gd name="T53" fmla="*/ 8 h 28"/>
                  <a:gd name="T54" fmla="*/ 6 w 109"/>
                  <a:gd name="T55" fmla="*/ 8 h 28"/>
                  <a:gd name="T56" fmla="*/ 11 w 109"/>
                  <a:gd name="T57" fmla="*/ 11 h 28"/>
                  <a:gd name="T58" fmla="*/ 13 w 109"/>
                  <a:gd name="T59" fmla="*/ 14 h 28"/>
                  <a:gd name="T60" fmla="*/ 17 w 109"/>
                  <a:gd name="T61" fmla="*/ 15 h 28"/>
                  <a:gd name="T62" fmla="*/ 29 w 109"/>
                  <a:gd name="T63" fmla="*/ 17 h 28"/>
                  <a:gd name="T64" fmla="*/ 31 w 109"/>
                  <a:gd name="T65" fmla="*/ 17 h 28"/>
                  <a:gd name="T66" fmla="*/ 36 w 109"/>
                  <a:gd name="T67" fmla="*/ 14 h 28"/>
                  <a:gd name="T68" fmla="*/ 55 w 109"/>
                  <a:gd name="T69" fmla="*/ 21 h 28"/>
                  <a:gd name="T70" fmla="*/ 81 w 109"/>
                  <a:gd name="T71" fmla="*/ 26 h 28"/>
                  <a:gd name="T72" fmla="*/ 90 w 109"/>
                  <a:gd name="T73" fmla="*/ 27 h 28"/>
                  <a:gd name="T74" fmla="*/ 94 w 109"/>
                  <a:gd name="T7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" h="28">
                    <a:moveTo>
                      <a:pt x="94" y="27"/>
                    </a:moveTo>
                    <a:cubicBezTo>
                      <a:pt x="95" y="27"/>
                      <a:pt x="95" y="27"/>
                      <a:pt x="95" y="27"/>
                    </a:cubicBezTo>
                    <a:cubicBezTo>
                      <a:pt x="96" y="26"/>
                      <a:pt x="97" y="25"/>
                      <a:pt x="98" y="25"/>
                    </a:cubicBezTo>
                    <a:cubicBezTo>
                      <a:pt x="99" y="25"/>
                      <a:pt x="101" y="26"/>
                      <a:pt x="102" y="27"/>
                    </a:cubicBezTo>
                    <a:cubicBezTo>
                      <a:pt x="103" y="27"/>
                      <a:pt x="104" y="28"/>
                      <a:pt x="106" y="28"/>
                    </a:cubicBezTo>
                    <a:cubicBezTo>
                      <a:pt x="107" y="28"/>
                      <a:pt x="108" y="28"/>
                      <a:pt x="109" y="27"/>
                    </a:cubicBezTo>
                    <a:cubicBezTo>
                      <a:pt x="108" y="27"/>
                      <a:pt x="106" y="27"/>
                      <a:pt x="106" y="26"/>
                    </a:cubicBezTo>
                    <a:cubicBezTo>
                      <a:pt x="101" y="26"/>
                      <a:pt x="97" y="25"/>
                      <a:pt x="97" y="22"/>
                    </a:cubicBezTo>
                    <a:cubicBezTo>
                      <a:pt x="97" y="22"/>
                      <a:pt x="96" y="22"/>
                      <a:pt x="93" y="22"/>
                    </a:cubicBezTo>
                    <a:cubicBezTo>
                      <a:pt x="92" y="22"/>
                      <a:pt x="91" y="22"/>
                      <a:pt x="90" y="22"/>
                    </a:cubicBezTo>
                    <a:cubicBezTo>
                      <a:pt x="89" y="22"/>
                      <a:pt x="88" y="22"/>
                      <a:pt x="87" y="22"/>
                    </a:cubicBezTo>
                    <a:cubicBezTo>
                      <a:pt x="84" y="22"/>
                      <a:pt x="81" y="22"/>
                      <a:pt x="78" y="20"/>
                    </a:cubicBezTo>
                    <a:cubicBezTo>
                      <a:pt x="76" y="20"/>
                      <a:pt x="75" y="18"/>
                      <a:pt x="75" y="17"/>
                    </a:cubicBezTo>
                    <a:cubicBezTo>
                      <a:pt x="75" y="14"/>
                      <a:pt x="79" y="13"/>
                      <a:pt x="84" y="12"/>
                    </a:cubicBezTo>
                    <a:cubicBezTo>
                      <a:pt x="85" y="11"/>
                      <a:pt x="85" y="11"/>
                      <a:pt x="86" y="11"/>
                    </a:cubicBezTo>
                    <a:cubicBezTo>
                      <a:pt x="84" y="11"/>
                      <a:pt x="81" y="12"/>
                      <a:pt x="78" y="12"/>
                    </a:cubicBezTo>
                    <a:cubicBezTo>
                      <a:pt x="76" y="13"/>
                      <a:pt x="74" y="13"/>
                      <a:pt x="73" y="13"/>
                    </a:cubicBezTo>
                    <a:cubicBezTo>
                      <a:pt x="68" y="13"/>
                      <a:pt x="63" y="11"/>
                      <a:pt x="59" y="10"/>
                    </a:cubicBezTo>
                    <a:cubicBezTo>
                      <a:pt x="58" y="10"/>
                      <a:pt x="57" y="9"/>
                      <a:pt x="56" y="9"/>
                    </a:cubicBezTo>
                    <a:cubicBezTo>
                      <a:pt x="55" y="10"/>
                      <a:pt x="54" y="12"/>
                      <a:pt x="51" y="12"/>
                    </a:cubicBezTo>
                    <a:cubicBezTo>
                      <a:pt x="45" y="12"/>
                      <a:pt x="32" y="7"/>
                      <a:pt x="29" y="4"/>
                    </a:cubicBezTo>
                    <a:cubicBezTo>
                      <a:pt x="26" y="2"/>
                      <a:pt x="19" y="0"/>
                      <a:pt x="12" y="0"/>
                    </a:cubicBezTo>
                    <a:cubicBezTo>
                      <a:pt x="8" y="0"/>
                      <a:pt x="6" y="1"/>
                      <a:pt x="5" y="2"/>
                    </a:cubicBezTo>
                    <a:cubicBezTo>
                      <a:pt x="3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9" y="8"/>
                      <a:pt x="10" y="10"/>
                      <a:pt x="11" y="11"/>
                    </a:cubicBezTo>
                    <a:cubicBezTo>
                      <a:pt x="11" y="13"/>
                      <a:pt x="12" y="14"/>
                      <a:pt x="13" y="14"/>
                    </a:cubicBezTo>
                    <a:cubicBezTo>
                      <a:pt x="14" y="14"/>
                      <a:pt x="15" y="14"/>
                      <a:pt x="17" y="15"/>
                    </a:cubicBezTo>
                    <a:cubicBezTo>
                      <a:pt x="21" y="16"/>
                      <a:pt x="26" y="17"/>
                      <a:pt x="29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5"/>
                      <a:pt x="33" y="14"/>
                      <a:pt x="36" y="14"/>
                    </a:cubicBezTo>
                    <a:cubicBezTo>
                      <a:pt x="41" y="14"/>
                      <a:pt x="50" y="17"/>
                      <a:pt x="55" y="21"/>
                    </a:cubicBezTo>
                    <a:cubicBezTo>
                      <a:pt x="61" y="26"/>
                      <a:pt x="75" y="27"/>
                      <a:pt x="81" y="26"/>
                    </a:cubicBezTo>
                    <a:cubicBezTo>
                      <a:pt x="84" y="25"/>
                      <a:pt x="88" y="26"/>
                      <a:pt x="90" y="27"/>
                    </a:cubicBezTo>
                    <a:cubicBezTo>
                      <a:pt x="92" y="27"/>
                      <a:pt x="93" y="27"/>
                      <a:pt x="94" y="27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3" name="Group 1161"/>
            <p:cNvGrpSpPr>
              <a:grpSpLocks noChangeAspect="1"/>
            </p:cNvGrpSpPr>
            <p:nvPr/>
          </p:nvGrpSpPr>
          <p:grpSpPr bwMode="auto">
            <a:xfrm>
              <a:off x="6753301" y="3600101"/>
              <a:ext cx="602450" cy="660441"/>
              <a:chOff x="3077" y="2363"/>
              <a:chExt cx="467" cy="390"/>
            </a:xfrm>
            <a:solidFill>
              <a:srgbClr val="BFBFBF"/>
            </a:solidFill>
          </p:grpSpPr>
          <p:sp>
            <p:nvSpPr>
              <p:cNvPr id="2217" name="Freeform 1162"/>
              <p:cNvSpPr>
                <a:spLocks/>
              </p:cNvSpPr>
              <p:nvPr/>
            </p:nvSpPr>
            <p:spPr bwMode="auto">
              <a:xfrm>
                <a:off x="3088" y="2500"/>
                <a:ext cx="10" cy="17"/>
              </a:xfrm>
              <a:custGeom>
                <a:avLst/>
                <a:gdLst>
                  <a:gd name="T0" fmla="*/ 3 w 11"/>
                  <a:gd name="T1" fmla="*/ 15 h 17"/>
                  <a:gd name="T2" fmla="*/ 3 w 11"/>
                  <a:gd name="T3" fmla="*/ 14 h 17"/>
                  <a:gd name="T4" fmla="*/ 4 w 11"/>
                  <a:gd name="T5" fmla="*/ 13 h 17"/>
                  <a:gd name="T6" fmla="*/ 5 w 11"/>
                  <a:gd name="T7" fmla="*/ 12 h 17"/>
                  <a:gd name="T8" fmla="*/ 5 w 11"/>
                  <a:gd name="T9" fmla="*/ 11 h 17"/>
                  <a:gd name="T10" fmla="*/ 6 w 11"/>
                  <a:gd name="T11" fmla="*/ 10 h 17"/>
                  <a:gd name="T12" fmla="*/ 6 w 11"/>
                  <a:gd name="T13" fmla="*/ 10 h 17"/>
                  <a:gd name="T14" fmla="*/ 7 w 11"/>
                  <a:gd name="T15" fmla="*/ 9 h 17"/>
                  <a:gd name="T16" fmla="*/ 7 w 11"/>
                  <a:gd name="T17" fmla="*/ 8 h 17"/>
                  <a:gd name="T18" fmla="*/ 8 w 11"/>
                  <a:gd name="T19" fmla="*/ 8 h 17"/>
                  <a:gd name="T20" fmla="*/ 8 w 11"/>
                  <a:gd name="T21" fmla="*/ 7 h 17"/>
                  <a:gd name="T22" fmla="*/ 9 w 11"/>
                  <a:gd name="T23" fmla="*/ 6 h 17"/>
                  <a:gd name="T24" fmla="*/ 10 w 11"/>
                  <a:gd name="T25" fmla="*/ 6 h 17"/>
                  <a:gd name="T26" fmla="*/ 10 w 11"/>
                  <a:gd name="T27" fmla="*/ 5 h 17"/>
                  <a:gd name="T28" fmla="*/ 11 w 11"/>
                  <a:gd name="T29" fmla="*/ 3 h 17"/>
                  <a:gd name="T30" fmla="*/ 10 w 11"/>
                  <a:gd name="T31" fmla="*/ 2 h 17"/>
                  <a:gd name="T32" fmla="*/ 10 w 11"/>
                  <a:gd name="T33" fmla="*/ 2 h 17"/>
                  <a:gd name="T34" fmla="*/ 10 w 11"/>
                  <a:gd name="T35" fmla="*/ 1 h 17"/>
                  <a:gd name="T36" fmla="*/ 9 w 11"/>
                  <a:gd name="T37" fmla="*/ 1 h 17"/>
                  <a:gd name="T38" fmla="*/ 9 w 11"/>
                  <a:gd name="T39" fmla="*/ 1 h 17"/>
                  <a:gd name="T40" fmla="*/ 8 w 11"/>
                  <a:gd name="T41" fmla="*/ 1 h 17"/>
                  <a:gd name="T42" fmla="*/ 8 w 11"/>
                  <a:gd name="T43" fmla="*/ 1 h 17"/>
                  <a:gd name="T44" fmla="*/ 7 w 11"/>
                  <a:gd name="T45" fmla="*/ 0 h 17"/>
                  <a:gd name="T46" fmla="*/ 7 w 11"/>
                  <a:gd name="T47" fmla="*/ 0 h 17"/>
                  <a:gd name="T48" fmla="*/ 3 w 11"/>
                  <a:gd name="T49" fmla="*/ 10 h 17"/>
                  <a:gd name="T50" fmla="*/ 0 w 11"/>
                  <a:gd name="T51" fmla="*/ 16 h 17"/>
                  <a:gd name="T52" fmla="*/ 2 w 11"/>
                  <a:gd name="T53" fmla="*/ 17 h 17"/>
                  <a:gd name="T54" fmla="*/ 2 w 11"/>
                  <a:gd name="T55" fmla="*/ 16 h 17"/>
                  <a:gd name="T56" fmla="*/ 2 w 11"/>
                  <a:gd name="T57" fmla="*/ 16 h 17"/>
                  <a:gd name="T58" fmla="*/ 3 w 11"/>
                  <a:gd name="T5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7">
                    <a:moveTo>
                      <a:pt x="3" y="15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3"/>
                      <a:pt x="5" y="6"/>
                      <a:pt x="3" y="10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8" name="Freeform 1163"/>
              <p:cNvSpPr>
                <a:spLocks/>
              </p:cNvSpPr>
              <p:nvPr/>
            </p:nvSpPr>
            <p:spPr bwMode="auto">
              <a:xfrm>
                <a:off x="3092" y="2471"/>
                <a:ext cx="67" cy="54"/>
              </a:xfrm>
              <a:custGeom>
                <a:avLst/>
                <a:gdLst>
                  <a:gd name="T0" fmla="*/ 1 w 70"/>
                  <a:gd name="T1" fmla="*/ 53 h 57"/>
                  <a:gd name="T2" fmla="*/ 19 w 70"/>
                  <a:gd name="T3" fmla="*/ 52 h 57"/>
                  <a:gd name="T4" fmla="*/ 33 w 70"/>
                  <a:gd name="T5" fmla="*/ 45 h 57"/>
                  <a:gd name="T6" fmla="*/ 57 w 70"/>
                  <a:gd name="T7" fmla="*/ 33 h 57"/>
                  <a:gd name="T8" fmla="*/ 60 w 70"/>
                  <a:gd name="T9" fmla="*/ 17 h 57"/>
                  <a:gd name="T10" fmla="*/ 59 w 70"/>
                  <a:gd name="T11" fmla="*/ 9 h 57"/>
                  <a:gd name="T12" fmla="*/ 65 w 70"/>
                  <a:gd name="T13" fmla="*/ 3 h 57"/>
                  <a:gd name="T14" fmla="*/ 67 w 70"/>
                  <a:gd name="T15" fmla="*/ 2 h 57"/>
                  <a:gd name="T16" fmla="*/ 70 w 70"/>
                  <a:gd name="T17" fmla="*/ 0 h 57"/>
                  <a:gd name="T18" fmla="*/ 69 w 70"/>
                  <a:gd name="T19" fmla="*/ 0 h 57"/>
                  <a:gd name="T20" fmla="*/ 68 w 70"/>
                  <a:gd name="T21" fmla="*/ 1 h 57"/>
                  <a:gd name="T22" fmla="*/ 67 w 70"/>
                  <a:gd name="T23" fmla="*/ 1 h 57"/>
                  <a:gd name="T24" fmla="*/ 52 w 70"/>
                  <a:gd name="T25" fmla="*/ 3 h 57"/>
                  <a:gd name="T26" fmla="*/ 37 w 70"/>
                  <a:gd name="T27" fmla="*/ 6 h 57"/>
                  <a:gd name="T28" fmla="*/ 28 w 70"/>
                  <a:gd name="T29" fmla="*/ 5 h 57"/>
                  <a:gd name="T30" fmla="*/ 27 w 70"/>
                  <a:gd name="T31" fmla="*/ 5 h 57"/>
                  <a:gd name="T32" fmla="*/ 22 w 70"/>
                  <a:gd name="T33" fmla="*/ 7 h 57"/>
                  <a:gd name="T34" fmla="*/ 11 w 70"/>
                  <a:gd name="T35" fmla="*/ 6 h 57"/>
                  <a:gd name="T36" fmla="*/ 10 w 70"/>
                  <a:gd name="T37" fmla="*/ 8 h 57"/>
                  <a:gd name="T38" fmla="*/ 10 w 70"/>
                  <a:gd name="T39" fmla="*/ 10 h 57"/>
                  <a:gd name="T40" fmla="*/ 10 w 70"/>
                  <a:gd name="T41" fmla="*/ 11 h 57"/>
                  <a:gd name="T42" fmla="*/ 9 w 70"/>
                  <a:gd name="T43" fmla="*/ 12 h 57"/>
                  <a:gd name="T44" fmla="*/ 9 w 70"/>
                  <a:gd name="T45" fmla="*/ 13 h 57"/>
                  <a:gd name="T46" fmla="*/ 8 w 70"/>
                  <a:gd name="T47" fmla="*/ 15 h 57"/>
                  <a:gd name="T48" fmla="*/ 6 w 70"/>
                  <a:gd name="T49" fmla="*/ 16 h 57"/>
                  <a:gd name="T50" fmla="*/ 5 w 70"/>
                  <a:gd name="T51" fmla="*/ 17 h 57"/>
                  <a:gd name="T52" fmla="*/ 3 w 70"/>
                  <a:gd name="T53" fmla="*/ 17 h 57"/>
                  <a:gd name="T54" fmla="*/ 3 w 70"/>
                  <a:gd name="T55" fmla="*/ 27 h 57"/>
                  <a:gd name="T56" fmla="*/ 3 w 70"/>
                  <a:gd name="T57" fmla="*/ 28 h 57"/>
                  <a:gd name="T58" fmla="*/ 5 w 70"/>
                  <a:gd name="T59" fmla="*/ 28 h 57"/>
                  <a:gd name="T60" fmla="*/ 6 w 70"/>
                  <a:gd name="T61" fmla="*/ 28 h 57"/>
                  <a:gd name="T62" fmla="*/ 7 w 70"/>
                  <a:gd name="T63" fmla="*/ 29 h 57"/>
                  <a:gd name="T64" fmla="*/ 8 w 70"/>
                  <a:gd name="T65" fmla="*/ 30 h 57"/>
                  <a:gd name="T66" fmla="*/ 8 w 70"/>
                  <a:gd name="T67" fmla="*/ 30 h 57"/>
                  <a:gd name="T68" fmla="*/ 9 w 70"/>
                  <a:gd name="T69" fmla="*/ 31 h 57"/>
                  <a:gd name="T70" fmla="*/ 9 w 70"/>
                  <a:gd name="T71" fmla="*/ 32 h 57"/>
                  <a:gd name="T72" fmla="*/ 7 w 70"/>
                  <a:gd name="T73" fmla="*/ 40 h 57"/>
                  <a:gd name="T74" fmla="*/ 6 w 70"/>
                  <a:gd name="T75" fmla="*/ 41 h 57"/>
                  <a:gd name="T76" fmla="*/ 5 w 70"/>
                  <a:gd name="T77" fmla="*/ 42 h 57"/>
                  <a:gd name="T78" fmla="*/ 4 w 70"/>
                  <a:gd name="T79" fmla="*/ 44 h 57"/>
                  <a:gd name="T80" fmla="*/ 3 w 70"/>
                  <a:gd name="T81" fmla="*/ 45 h 57"/>
                  <a:gd name="T82" fmla="*/ 2 w 70"/>
                  <a:gd name="T83" fmla="*/ 47 h 57"/>
                  <a:gd name="T84" fmla="*/ 0 w 70"/>
                  <a:gd name="T85" fmla="*/ 49 h 57"/>
                  <a:gd name="T86" fmla="*/ 0 w 70"/>
                  <a:gd name="T87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57">
                    <a:moveTo>
                      <a:pt x="0" y="50"/>
                    </a:moveTo>
                    <a:cubicBezTo>
                      <a:pt x="1" y="53"/>
                      <a:pt x="1" y="53"/>
                      <a:pt x="1" y="53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6"/>
                      <a:pt x="17" y="52"/>
                      <a:pt x="19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1"/>
                      <a:pt x="24" y="50"/>
                      <a:pt x="33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44" y="40"/>
                      <a:pt x="55" y="34"/>
                      <a:pt x="57" y="33"/>
                    </a:cubicBezTo>
                    <a:cubicBezTo>
                      <a:pt x="58" y="31"/>
                      <a:pt x="59" y="29"/>
                      <a:pt x="59" y="28"/>
                    </a:cubicBezTo>
                    <a:cubicBezTo>
                      <a:pt x="59" y="26"/>
                      <a:pt x="58" y="21"/>
                      <a:pt x="60" y="17"/>
                    </a:cubicBezTo>
                    <a:cubicBezTo>
                      <a:pt x="61" y="17"/>
                      <a:pt x="60" y="16"/>
                      <a:pt x="60" y="15"/>
                    </a:cubicBezTo>
                    <a:cubicBezTo>
                      <a:pt x="59" y="14"/>
                      <a:pt x="58" y="11"/>
                      <a:pt x="59" y="9"/>
                    </a:cubicBezTo>
                    <a:cubicBezTo>
                      <a:pt x="60" y="6"/>
                      <a:pt x="63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6" y="3"/>
                      <a:pt x="66" y="3"/>
                    </a:cubicBezTo>
                    <a:cubicBezTo>
                      <a:pt x="66" y="3"/>
                      <a:pt x="67" y="2"/>
                      <a:pt x="67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1"/>
                      <a:pt x="61" y="2"/>
                      <a:pt x="58" y="2"/>
                    </a:cubicBezTo>
                    <a:cubicBezTo>
                      <a:pt x="55" y="1"/>
                      <a:pt x="54" y="2"/>
                      <a:pt x="52" y="3"/>
                    </a:cubicBezTo>
                    <a:cubicBezTo>
                      <a:pt x="49" y="5"/>
                      <a:pt x="47" y="6"/>
                      <a:pt x="43" y="6"/>
                    </a:cubicBezTo>
                    <a:cubicBezTo>
                      <a:pt x="40" y="6"/>
                      <a:pt x="38" y="6"/>
                      <a:pt x="37" y="6"/>
                    </a:cubicBezTo>
                    <a:cubicBezTo>
                      <a:pt x="35" y="7"/>
                      <a:pt x="34" y="7"/>
                      <a:pt x="33" y="7"/>
                    </a:cubicBezTo>
                    <a:cubicBezTo>
                      <a:pt x="32" y="7"/>
                      <a:pt x="30" y="7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5"/>
                      <a:pt x="27" y="5"/>
                    </a:cubicBezTo>
                    <a:cubicBezTo>
                      <a:pt x="26" y="6"/>
                      <a:pt x="25" y="6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7" y="9"/>
                      <a:pt x="14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5" y="22"/>
                      <a:pt x="4" y="25"/>
                      <a:pt x="3" y="27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10" y="35"/>
                      <a:pt x="9" y="38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2" y="46"/>
                      <a:pt x="2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9" name="Freeform 1164"/>
              <p:cNvSpPr>
                <a:spLocks/>
              </p:cNvSpPr>
              <p:nvPr/>
            </p:nvSpPr>
            <p:spPr bwMode="auto">
              <a:xfrm>
                <a:off x="3077" y="2530"/>
                <a:ext cx="9" cy="24"/>
              </a:xfrm>
              <a:custGeom>
                <a:avLst/>
                <a:gdLst>
                  <a:gd name="T0" fmla="*/ 5 w 9"/>
                  <a:gd name="T1" fmla="*/ 25 h 25"/>
                  <a:gd name="T2" fmla="*/ 6 w 9"/>
                  <a:gd name="T3" fmla="*/ 23 h 25"/>
                  <a:gd name="T4" fmla="*/ 6 w 9"/>
                  <a:gd name="T5" fmla="*/ 22 h 25"/>
                  <a:gd name="T6" fmla="*/ 6 w 9"/>
                  <a:gd name="T7" fmla="*/ 20 h 25"/>
                  <a:gd name="T8" fmla="*/ 6 w 9"/>
                  <a:gd name="T9" fmla="*/ 20 h 25"/>
                  <a:gd name="T10" fmla="*/ 7 w 9"/>
                  <a:gd name="T11" fmla="*/ 18 h 25"/>
                  <a:gd name="T12" fmla="*/ 7 w 9"/>
                  <a:gd name="T13" fmla="*/ 18 h 25"/>
                  <a:gd name="T14" fmla="*/ 7 w 9"/>
                  <a:gd name="T15" fmla="*/ 17 h 25"/>
                  <a:gd name="T16" fmla="*/ 8 w 9"/>
                  <a:gd name="T17" fmla="*/ 16 h 25"/>
                  <a:gd name="T18" fmla="*/ 8 w 9"/>
                  <a:gd name="T19" fmla="*/ 15 h 25"/>
                  <a:gd name="T20" fmla="*/ 8 w 9"/>
                  <a:gd name="T21" fmla="*/ 15 h 25"/>
                  <a:gd name="T22" fmla="*/ 9 w 9"/>
                  <a:gd name="T23" fmla="*/ 12 h 25"/>
                  <a:gd name="T24" fmla="*/ 8 w 9"/>
                  <a:gd name="T25" fmla="*/ 11 h 25"/>
                  <a:gd name="T26" fmla="*/ 7 w 9"/>
                  <a:gd name="T27" fmla="*/ 10 h 25"/>
                  <a:gd name="T28" fmla="*/ 7 w 9"/>
                  <a:gd name="T29" fmla="*/ 8 h 25"/>
                  <a:gd name="T30" fmla="*/ 6 w 9"/>
                  <a:gd name="T31" fmla="*/ 7 h 25"/>
                  <a:gd name="T32" fmla="*/ 6 w 9"/>
                  <a:gd name="T33" fmla="*/ 6 h 25"/>
                  <a:gd name="T34" fmla="*/ 5 w 9"/>
                  <a:gd name="T35" fmla="*/ 5 h 25"/>
                  <a:gd name="T36" fmla="*/ 5 w 9"/>
                  <a:gd name="T37" fmla="*/ 4 h 25"/>
                  <a:gd name="T38" fmla="*/ 5 w 9"/>
                  <a:gd name="T39" fmla="*/ 4 h 25"/>
                  <a:gd name="T40" fmla="*/ 5 w 9"/>
                  <a:gd name="T41" fmla="*/ 3 h 25"/>
                  <a:gd name="T42" fmla="*/ 5 w 9"/>
                  <a:gd name="T43" fmla="*/ 3 h 25"/>
                  <a:gd name="T44" fmla="*/ 5 w 9"/>
                  <a:gd name="T45" fmla="*/ 2 h 25"/>
                  <a:gd name="T46" fmla="*/ 5 w 9"/>
                  <a:gd name="T47" fmla="*/ 1 h 25"/>
                  <a:gd name="T48" fmla="*/ 5 w 9"/>
                  <a:gd name="T49" fmla="*/ 1 h 25"/>
                  <a:gd name="T50" fmla="*/ 5 w 9"/>
                  <a:gd name="T51" fmla="*/ 0 h 25"/>
                  <a:gd name="T52" fmla="*/ 0 w 9"/>
                  <a:gd name="T53" fmla="*/ 11 h 25"/>
                  <a:gd name="T54" fmla="*/ 1 w 9"/>
                  <a:gd name="T55" fmla="*/ 14 h 25"/>
                  <a:gd name="T56" fmla="*/ 5 w 9"/>
                  <a:gd name="T57" fmla="*/ 25 h 25"/>
                  <a:gd name="T58" fmla="*/ 5 w 9"/>
                  <a:gd name="T59" fmla="*/ 25 h 25"/>
                  <a:gd name="T60" fmla="*/ 5 w 9"/>
                  <a:gd name="T6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5">
                    <a:moveTo>
                      <a:pt x="5" y="25"/>
                    </a:moveTo>
                    <a:cubicBezTo>
                      <a:pt x="6" y="24"/>
                      <a:pt x="6" y="23"/>
                      <a:pt x="6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4"/>
                      <a:pt x="9" y="14"/>
                      <a:pt x="9" y="12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5"/>
                      <a:pt x="1" y="9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0" name="Freeform 1165"/>
              <p:cNvSpPr>
                <a:spLocks/>
              </p:cNvSpPr>
              <p:nvPr/>
            </p:nvSpPr>
            <p:spPr bwMode="auto">
              <a:xfrm>
                <a:off x="3084" y="2519"/>
                <a:ext cx="5" cy="6"/>
              </a:xfrm>
              <a:custGeom>
                <a:avLst/>
                <a:gdLst>
                  <a:gd name="T0" fmla="*/ 1 w 5"/>
                  <a:gd name="T1" fmla="*/ 7 h 7"/>
                  <a:gd name="T2" fmla="*/ 2 w 5"/>
                  <a:gd name="T3" fmla="*/ 6 h 7"/>
                  <a:gd name="T4" fmla="*/ 2 w 5"/>
                  <a:gd name="T5" fmla="*/ 6 h 7"/>
                  <a:gd name="T6" fmla="*/ 3 w 5"/>
                  <a:gd name="T7" fmla="*/ 6 h 7"/>
                  <a:gd name="T8" fmla="*/ 4 w 5"/>
                  <a:gd name="T9" fmla="*/ 6 h 7"/>
                  <a:gd name="T10" fmla="*/ 4 w 5"/>
                  <a:gd name="T11" fmla="*/ 6 h 7"/>
                  <a:gd name="T12" fmla="*/ 4 w 5"/>
                  <a:gd name="T13" fmla="*/ 5 h 7"/>
                  <a:gd name="T14" fmla="*/ 4 w 5"/>
                  <a:gd name="T15" fmla="*/ 4 h 7"/>
                  <a:gd name="T16" fmla="*/ 4 w 5"/>
                  <a:gd name="T17" fmla="*/ 3 h 7"/>
                  <a:gd name="T18" fmla="*/ 5 w 5"/>
                  <a:gd name="T19" fmla="*/ 2 h 7"/>
                  <a:gd name="T20" fmla="*/ 5 w 5"/>
                  <a:gd name="T21" fmla="*/ 1 h 7"/>
                  <a:gd name="T22" fmla="*/ 2 w 5"/>
                  <a:gd name="T23" fmla="*/ 0 h 7"/>
                  <a:gd name="T24" fmla="*/ 1 w 5"/>
                  <a:gd name="T25" fmla="*/ 3 h 7"/>
                  <a:gd name="T26" fmla="*/ 0 w 5"/>
                  <a:gd name="T27" fmla="*/ 7 h 7"/>
                  <a:gd name="T28" fmla="*/ 0 w 5"/>
                  <a:gd name="T29" fmla="*/ 7 h 7"/>
                  <a:gd name="T30" fmla="*/ 1 w 5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1" name="Freeform 1166"/>
              <p:cNvSpPr>
                <a:spLocks/>
              </p:cNvSpPr>
              <p:nvPr/>
            </p:nvSpPr>
            <p:spPr bwMode="auto">
              <a:xfrm>
                <a:off x="3085" y="2519"/>
                <a:ext cx="41" cy="45"/>
              </a:xfrm>
              <a:custGeom>
                <a:avLst/>
                <a:gdLst>
                  <a:gd name="T0" fmla="*/ 28 w 43"/>
                  <a:gd name="T1" fmla="*/ 6 h 47"/>
                  <a:gd name="T2" fmla="*/ 17 w 43"/>
                  <a:gd name="T3" fmla="*/ 12 h 47"/>
                  <a:gd name="T4" fmla="*/ 7 w 43"/>
                  <a:gd name="T5" fmla="*/ 8 h 47"/>
                  <a:gd name="T6" fmla="*/ 7 w 43"/>
                  <a:gd name="T7" fmla="*/ 10 h 47"/>
                  <a:gd name="T8" fmla="*/ 6 w 43"/>
                  <a:gd name="T9" fmla="*/ 10 h 47"/>
                  <a:gd name="T10" fmla="*/ 6 w 43"/>
                  <a:gd name="T11" fmla="*/ 16 h 47"/>
                  <a:gd name="T12" fmla="*/ 6 w 43"/>
                  <a:gd name="T13" fmla="*/ 20 h 47"/>
                  <a:gd name="T14" fmla="*/ 5 w 43"/>
                  <a:gd name="T15" fmla="*/ 22 h 47"/>
                  <a:gd name="T16" fmla="*/ 5 w 43"/>
                  <a:gd name="T17" fmla="*/ 23 h 47"/>
                  <a:gd name="T18" fmla="*/ 4 w 43"/>
                  <a:gd name="T19" fmla="*/ 27 h 47"/>
                  <a:gd name="T20" fmla="*/ 4 w 43"/>
                  <a:gd name="T21" fmla="*/ 28 h 47"/>
                  <a:gd name="T22" fmla="*/ 4 w 43"/>
                  <a:gd name="T23" fmla="*/ 29 h 47"/>
                  <a:gd name="T24" fmla="*/ 3 w 43"/>
                  <a:gd name="T25" fmla="*/ 30 h 47"/>
                  <a:gd name="T26" fmla="*/ 3 w 43"/>
                  <a:gd name="T27" fmla="*/ 31 h 47"/>
                  <a:gd name="T28" fmla="*/ 2 w 43"/>
                  <a:gd name="T29" fmla="*/ 32 h 47"/>
                  <a:gd name="T30" fmla="*/ 2 w 43"/>
                  <a:gd name="T31" fmla="*/ 34 h 47"/>
                  <a:gd name="T32" fmla="*/ 2 w 43"/>
                  <a:gd name="T33" fmla="*/ 36 h 47"/>
                  <a:gd name="T34" fmla="*/ 1 w 43"/>
                  <a:gd name="T35" fmla="*/ 38 h 47"/>
                  <a:gd name="T36" fmla="*/ 1 w 43"/>
                  <a:gd name="T37" fmla="*/ 41 h 47"/>
                  <a:gd name="T38" fmla="*/ 0 w 43"/>
                  <a:gd name="T39" fmla="*/ 44 h 47"/>
                  <a:gd name="T40" fmla="*/ 2 w 43"/>
                  <a:gd name="T41" fmla="*/ 45 h 47"/>
                  <a:gd name="T42" fmla="*/ 4 w 43"/>
                  <a:gd name="T43" fmla="*/ 46 h 47"/>
                  <a:gd name="T44" fmla="*/ 5 w 43"/>
                  <a:gd name="T45" fmla="*/ 46 h 47"/>
                  <a:gd name="T46" fmla="*/ 6 w 43"/>
                  <a:gd name="T47" fmla="*/ 47 h 47"/>
                  <a:gd name="T48" fmla="*/ 7 w 43"/>
                  <a:gd name="T49" fmla="*/ 47 h 47"/>
                  <a:gd name="T50" fmla="*/ 8 w 43"/>
                  <a:gd name="T51" fmla="*/ 47 h 47"/>
                  <a:gd name="T52" fmla="*/ 8 w 43"/>
                  <a:gd name="T53" fmla="*/ 47 h 47"/>
                  <a:gd name="T54" fmla="*/ 14 w 43"/>
                  <a:gd name="T55" fmla="*/ 44 h 47"/>
                  <a:gd name="T56" fmla="*/ 15 w 43"/>
                  <a:gd name="T57" fmla="*/ 43 h 47"/>
                  <a:gd name="T58" fmla="*/ 15 w 43"/>
                  <a:gd name="T59" fmla="*/ 43 h 47"/>
                  <a:gd name="T60" fmla="*/ 27 w 43"/>
                  <a:gd name="T61" fmla="*/ 35 h 47"/>
                  <a:gd name="T62" fmla="*/ 22 w 43"/>
                  <a:gd name="T63" fmla="*/ 26 h 47"/>
                  <a:gd name="T64" fmla="*/ 33 w 43"/>
                  <a:gd name="T65" fmla="*/ 15 h 47"/>
                  <a:gd name="T66" fmla="*/ 41 w 43"/>
                  <a:gd name="T67" fmla="*/ 13 h 47"/>
                  <a:gd name="T68" fmla="*/ 42 w 43"/>
                  <a:gd name="T69" fmla="*/ 12 h 47"/>
                  <a:gd name="T70" fmla="*/ 43 w 43"/>
                  <a:gd name="T71" fmla="*/ 12 h 47"/>
                  <a:gd name="T72" fmla="*/ 43 w 43"/>
                  <a:gd name="T73" fmla="*/ 10 h 47"/>
                  <a:gd name="T74" fmla="*/ 42 w 43"/>
                  <a:gd name="T75" fmla="*/ 7 h 47"/>
                  <a:gd name="T76" fmla="*/ 42 w 43"/>
                  <a:gd name="T77" fmla="*/ 5 h 47"/>
                  <a:gd name="T78" fmla="*/ 41 w 43"/>
                  <a:gd name="T79" fmla="*/ 1 h 47"/>
                  <a:gd name="T80" fmla="*/ 41 w 43"/>
                  <a:gd name="T8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47">
                    <a:moveTo>
                      <a:pt x="37" y="2"/>
                    </a:moveTo>
                    <a:cubicBezTo>
                      <a:pt x="30" y="6"/>
                      <a:pt x="29" y="6"/>
                      <a:pt x="28" y="6"/>
                    </a:cubicBezTo>
                    <a:cubicBezTo>
                      <a:pt x="26" y="6"/>
                      <a:pt x="21" y="9"/>
                      <a:pt x="18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7"/>
                      <a:pt x="1" y="37"/>
                    </a:cubicBezTo>
                    <a:cubicBezTo>
                      <a:pt x="1" y="37"/>
                      <a:pt x="1" y="38"/>
                      <a:pt x="1" y="38"/>
                    </a:cubicBezTo>
                    <a:cubicBezTo>
                      <a:pt x="1" y="39"/>
                      <a:pt x="1" y="39"/>
                      <a:pt x="1" y="40"/>
                    </a:cubicBezTo>
                    <a:cubicBezTo>
                      <a:pt x="1" y="40"/>
                      <a:pt x="1" y="41"/>
                      <a:pt x="1" y="41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6"/>
                      <a:pt x="4" y="46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6"/>
                      <a:pt x="6" y="46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11" y="47"/>
                      <a:pt x="13" y="45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37"/>
                      <a:pt x="22" y="37"/>
                      <a:pt x="24" y="37"/>
                    </a:cubicBezTo>
                    <a:cubicBezTo>
                      <a:pt x="25" y="37"/>
                      <a:pt x="26" y="37"/>
                      <a:pt x="27" y="35"/>
                    </a:cubicBezTo>
                    <a:cubicBezTo>
                      <a:pt x="27" y="35"/>
                      <a:pt x="28" y="34"/>
                      <a:pt x="29" y="33"/>
                    </a:cubicBezTo>
                    <a:cubicBezTo>
                      <a:pt x="28" y="31"/>
                      <a:pt x="23" y="27"/>
                      <a:pt x="22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20" y="20"/>
                      <a:pt x="26" y="16"/>
                      <a:pt x="33" y="15"/>
                    </a:cubicBezTo>
                    <a:cubicBezTo>
                      <a:pt x="38" y="15"/>
                      <a:pt x="39" y="14"/>
                      <a:pt x="40" y="13"/>
                    </a:cubicBezTo>
                    <a:cubicBezTo>
                      <a:pt x="40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1"/>
                      <a:pt x="43" y="11"/>
                    </a:cubicBezTo>
                    <a:cubicBezTo>
                      <a:pt x="43" y="11"/>
                      <a:pt x="43" y="10"/>
                      <a:pt x="43" y="10"/>
                    </a:cubicBezTo>
                    <a:cubicBezTo>
                      <a:pt x="43" y="9"/>
                      <a:pt x="43" y="9"/>
                      <a:pt x="42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1" y="2"/>
                      <a:pt x="41" y="2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1"/>
                      <a:pt x="38" y="1"/>
                      <a:pt x="3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2" name="Freeform 1167"/>
              <p:cNvSpPr>
                <a:spLocks/>
              </p:cNvSpPr>
              <p:nvPr/>
            </p:nvSpPr>
            <p:spPr bwMode="auto">
              <a:xfrm>
                <a:off x="3141" y="2388"/>
                <a:ext cx="66" cy="30"/>
              </a:xfrm>
              <a:custGeom>
                <a:avLst/>
                <a:gdLst>
                  <a:gd name="T0" fmla="*/ 15 w 69"/>
                  <a:gd name="T1" fmla="*/ 10 h 31"/>
                  <a:gd name="T2" fmla="*/ 17 w 69"/>
                  <a:gd name="T3" fmla="*/ 15 h 31"/>
                  <a:gd name="T4" fmla="*/ 19 w 69"/>
                  <a:gd name="T5" fmla="*/ 22 h 31"/>
                  <a:gd name="T6" fmla="*/ 18 w 69"/>
                  <a:gd name="T7" fmla="*/ 24 h 31"/>
                  <a:gd name="T8" fmla="*/ 21 w 69"/>
                  <a:gd name="T9" fmla="*/ 24 h 31"/>
                  <a:gd name="T10" fmla="*/ 25 w 69"/>
                  <a:gd name="T11" fmla="*/ 23 h 31"/>
                  <a:gd name="T12" fmla="*/ 28 w 69"/>
                  <a:gd name="T13" fmla="*/ 23 h 31"/>
                  <a:gd name="T14" fmla="*/ 31 w 69"/>
                  <a:gd name="T15" fmla="*/ 24 h 31"/>
                  <a:gd name="T16" fmla="*/ 34 w 69"/>
                  <a:gd name="T17" fmla="*/ 28 h 31"/>
                  <a:gd name="T18" fmla="*/ 34 w 69"/>
                  <a:gd name="T19" fmla="*/ 28 h 31"/>
                  <a:gd name="T20" fmla="*/ 35 w 69"/>
                  <a:gd name="T21" fmla="*/ 30 h 31"/>
                  <a:gd name="T22" fmla="*/ 36 w 69"/>
                  <a:gd name="T23" fmla="*/ 30 h 31"/>
                  <a:gd name="T24" fmla="*/ 39 w 69"/>
                  <a:gd name="T25" fmla="*/ 29 h 31"/>
                  <a:gd name="T26" fmla="*/ 46 w 69"/>
                  <a:gd name="T27" fmla="*/ 28 h 31"/>
                  <a:gd name="T28" fmla="*/ 49 w 69"/>
                  <a:gd name="T29" fmla="*/ 28 h 31"/>
                  <a:gd name="T30" fmla="*/ 50 w 69"/>
                  <a:gd name="T31" fmla="*/ 28 h 31"/>
                  <a:gd name="T32" fmla="*/ 53 w 69"/>
                  <a:gd name="T33" fmla="*/ 28 h 31"/>
                  <a:gd name="T34" fmla="*/ 54 w 69"/>
                  <a:gd name="T35" fmla="*/ 28 h 31"/>
                  <a:gd name="T36" fmla="*/ 57 w 69"/>
                  <a:gd name="T37" fmla="*/ 26 h 31"/>
                  <a:gd name="T38" fmla="*/ 64 w 69"/>
                  <a:gd name="T39" fmla="*/ 29 h 31"/>
                  <a:gd name="T40" fmla="*/ 68 w 69"/>
                  <a:gd name="T41" fmla="*/ 31 h 31"/>
                  <a:gd name="T42" fmla="*/ 69 w 69"/>
                  <a:gd name="T43" fmla="*/ 30 h 31"/>
                  <a:gd name="T44" fmla="*/ 69 w 69"/>
                  <a:gd name="T45" fmla="*/ 30 h 31"/>
                  <a:gd name="T46" fmla="*/ 66 w 69"/>
                  <a:gd name="T47" fmla="*/ 28 h 31"/>
                  <a:gd name="T48" fmla="*/ 66 w 69"/>
                  <a:gd name="T49" fmla="*/ 27 h 31"/>
                  <a:gd name="T50" fmla="*/ 66 w 69"/>
                  <a:gd name="T51" fmla="*/ 26 h 31"/>
                  <a:gd name="T52" fmla="*/ 66 w 69"/>
                  <a:gd name="T53" fmla="*/ 25 h 31"/>
                  <a:gd name="T54" fmla="*/ 66 w 69"/>
                  <a:gd name="T55" fmla="*/ 25 h 31"/>
                  <a:gd name="T56" fmla="*/ 67 w 69"/>
                  <a:gd name="T57" fmla="*/ 24 h 31"/>
                  <a:gd name="T58" fmla="*/ 67 w 69"/>
                  <a:gd name="T59" fmla="*/ 24 h 31"/>
                  <a:gd name="T60" fmla="*/ 67 w 69"/>
                  <a:gd name="T61" fmla="*/ 23 h 31"/>
                  <a:gd name="T62" fmla="*/ 67 w 69"/>
                  <a:gd name="T63" fmla="*/ 23 h 31"/>
                  <a:gd name="T64" fmla="*/ 67 w 69"/>
                  <a:gd name="T65" fmla="*/ 23 h 31"/>
                  <a:gd name="T66" fmla="*/ 64 w 69"/>
                  <a:gd name="T67" fmla="*/ 21 h 31"/>
                  <a:gd name="T68" fmla="*/ 63 w 69"/>
                  <a:gd name="T69" fmla="*/ 21 h 31"/>
                  <a:gd name="T70" fmla="*/ 60 w 69"/>
                  <a:gd name="T71" fmla="*/ 16 h 31"/>
                  <a:gd name="T72" fmla="*/ 59 w 69"/>
                  <a:gd name="T73" fmla="*/ 14 h 31"/>
                  <a:gd name="T74" fmla="*/ 57 w 69"/>
                  <a:gd name="T75" fmla="*/ 13 h 31"/>
                  <a:gd name="T76" fmla="*/ 56 w 69"/>
                  <a:gd name="T77" fmla="*/ 12 h 31"/>
                  <a:gd name="T78" fmla="*/ 46 w 69"/>
                  <a:gd name="T79" fmla="*/ 14 h 31"/>
                  <a:gd name="T80" fmla="*/ 44 w 69"/>
                  <a:gd name="T81" fmla="*/ 14 h 31"/>
                  <a:gd name="T82" fmla="*/ 39 w 69"/>
                  <a:gd name="T83" fmla="*/ 12 h 31"/>
                  <a:gd name="T84" fmla="*/ 39 w 69"/>
                  <a:gd name="T85" fmla="*/ 11 h 31"/>
                  <a:gd name="T86" fmla="*/ 37 w 69"/>
                  <a:gd name="T87" fmla="*/ 10 h 31"/>
                  <a:gd name="T88" fmla="*/ 30 w 69"/>
                  <a:gd name="T89" fmla="*/ 7 h 31"/>
                  <a:gd name="T90" fmla="*/ 29 w 69"/>
                  <a:gd name="T91" fmla="*/ 5 h 31"/>
                  <a:gd name="T92" fmla="*/ 27 w 69"/>
                  <a:gd name="T93" fmla="*/ 5 h 31"/>
                  <a:gd name="T94" fmla="*/ 23 w 69"/>
                  <a:gd name="T95" fmla="*/ 5 h 31"/>
                  <a:gd name="T96" fmla="*/ 19 w 69"/>
                  <a:gd name="T97" fmla="*/ 5 h 31"/>
                  <a:gd name="T98" fmla="*/ 12 w 69"/>
                  <a:gd name="T99" fmla="*/ 4 h 31"/>
                  <a:gd name="T100" fmla="*/ 1 w 69"/>
                  <a:gd name="T101" fmla="*/ 0 h 31"/>
                  <a:gd name="T102" fmla="*/ 0 w 69"/>
                  <a:gd name="T103" fmla="*/ 0 h 31"/>
                  <a:gd name="T104" fmla="*/ 3 w 69"/>
                  <a:gd name="T105" fmla="*/ 1 h 31"/>
                  <a:gd name="T106" fmla="*/ 15 w 69"/>
                  <a:gd name="T107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31">
                    <a:moveTo>
                      <a:pt x="15" y="10"/>
                    </a:moveTo>
                    <a:cubicBezTo>
                      <a:pt x="15" y="13"/>
                      <a:pt x="16" y="14"/>
                      <a:pt x="17" y="15"/>
                    </a:cubicBezTo>
                    <a:cubicBezTo>
                      <a:pt x="19" y="16"/>
                      <a:pt x="20" y="18"/>
                      <a:pt x="19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4"/>
                      <a:pt x="20" y="24"/>
                      <a:pt x="21" y="24"/>
                    </a:cubicBezTo>
                    <a:cubicBezTo>
                      <a:pt x="24" y="24"/>
                      <a:pt x="25" y="24"/>
                      <a:pt x="25" y="23"/>
                    </a:cubicBezTo>
                    <a:cubicBezTo>
                      <a:pt x="26" y="23"/>
                      <a:pt x="27" y="23"/>
                      <a:pt x="28" y="23"/>
                    </a:cubicBezTo>
                    <a:cubicBezTo>
                      <a:pt x="29" y="23"/>
                      <a:pt x="30" y="23"/>
                      <a:pt x="31" y="24"/>
                    </a:cubicBezTo>
                    <a:cubicBezTo>
                      <a:pt x="32" y="25"/>
                      <a:pt x="33" y="26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9"/>
                      <a:pt x="35" y="29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30"/>
                      <a:pt x="38" y="30"/>
                      <a:pt x="39" y="29"/>
                    </a:cubicBezTo>
                    <a:cubicBezTo>
                      <a:pt x="41" y="29"/>
                      <a:pt x="43" y="28"/>
                      <a:pt x="46" y="28"/>
                    </a:cubicBezTo>
                    <a:cubicBezTo>
                      <a:pt x="47" y="28"/>
                      <a:pt x="48" y="28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1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4" y="28"/>
                    </a:cubicBezTo>
                    <a:cubicBezTo>
                      <a:pt x="54" y="27"/>
                      <a:pt x="55" y="26"/>
                      <a:pt x="57" y="26"/>
                    </a:cubicBezTo>
                    <a:cubicBezTo>
                      <a:pt x="59" y="26"/>
                      <a:pt x="63" y="28"/>
                      <a:pt x="64" y="29"/>
                    </a:cubicBezTo>
                    <a:cubicBezTo>
                      <a:pt x="65" y="30"/>
                      <a:pt x="67" y="31"/>
                      <a:pt x="68" y="31"/>
                    </a:cubicBezTo>
                    <a:cubicBezTo>
                      <a:pt x="69" y="31"/>
                      <a:pt x="69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9"/>
                      <a:pt x="67" y="29"/>
                      <a:pt x="66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6" y="22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21"/>
                      <a:pt x="61" y="19"/>
                      <a:pt x="60" y="16"/>
                    </a:cubicBezTo>
                    <a:cubicBezTo>
                      <a:pt x="60" y="16"/>
                      <a:pt x="60" y="14"/>
                      <a:pt x="59" y="14"/>
                    </a:cubicBezTo>
                    <a:cubicBezTo>
                      <a:pt x="58" y="14"/>
                      <a:pt x="57" y="13"/>
                      <a:pt x="57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47" y="12"/>
                      <a:pt x="46" y="13"/>
                      <a:pt x="46" y="14"/>
                    </a:cubicBezTo>
                    <a:cubicBezTo>
                      <a:pt x="45" y="14"/>
                      <a:pt x="44" y="14"/>
                      <a:pt x="44" y="14"/>
                    </a:cubicBezTo>
                    <a:cubicBezTo>
                      <a:pt x="42" y="14"/>
                      <a:pt x="41" y="13"/>
                      <a:pt x="39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38" y="11"/>
                      <a:pt x="38" y="10"/>
                      <a:pt x="37" y="10"/>
                    </a:cubicBezTo>
                    <a:cubicBezTo>
                      <a:pt x="35" y="10"/>
                      <a:pt x="32" y="9"/>
                      <a:pt x="30" y="7"/>
                    </a:cubicBezTo>
                    <a:cubicBezTo>
                      <a:pt x="30" y="6"/>
                      <a:pt x="29" y="6"/>
                      <a:pt x="29" y="5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6" y="5"/>
                      <a:pt x="25" y="5"/>
                      <a:pt x="23" y="5"/>
                    </a:cubicBezTo>
                    <a:cubicBezTo>
                      <a:pt x="22" y="5"/>
                      <a:pt x="20" y="5"/>
                      <a:pt x="19" y="5"/>
                    </a:cubicBezTo>
                    <a:cubicBezTo>
                      <a:pt x="15" y="5"/>
                      <a:pt x="13" y="5"/>
                      <a:pt x="12" y="4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8" y="3"/>
                      <a:pt x="13" y="4"/>
                      <a:pt x="15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3" name="Freeform 1169"/>
              <p:cNvSpPr>
                <a:spLocks/>
              </p:cNvSpPr>
              <p:nvPr/>
            </p:nvSpPr>
            <p:spPr bwMode="auto">
              <a:xfrm>
                <a:off x="3082" y="2533"/>
                <a:ext cx="224" cy="179"/>
              </a:xfrm>
              <a:custGeom>
                <a:avLst/>
                <a:gdLst>
                  <a:gd name="T0" fmla="*/ 124 w 234"/>
                  <a:gd name="T1" fmla="*/ 38 h 186"/>
                  <a:gd name="T2" fmla="*/ 121 w 234"/>
                  <a:gd name="T3" fmla="*/ 38 h 186"/>
                  <a:gd name="T4" fmla="*/ 79 w 234"/>
                  <a:gd name="T5" fmla="*/ 13 h 186"/>
                  <a:gd name="T6" fmla="*/ 60 w 234"/>
                  <a:gd name="T7" fmla="*/ 2 h 186"/>
                  <a:gd name="T8" fmla="*/ 55 w 234"/>
                  <a:gd name="T9" fmla="*/ 0 h 186"/>
                  <a:gd name="T10" fmla="*/ 51 w 234"/>
                  <a:gd name="T11" fmla="*/ 1 h 186"/>
                  <a:gd name="T12" fmla="*/ 45 w 234"/>
                  <a:gd name="T13" fmla="*/ 2 h 186"/>
                  <a:gd name="T14" fmla="*/ 36 w 234"/>
                  <a:gd name="T15" fmla="*/ 18 h 186"/>
                  <a:gd name="T16" fmla="*/ 27 w 234"/>
                  <a:gd name="T17" fmla="*/ 26 h 186"/>
                  <a:gd name="T18" fmla="*/ 22 w 234"/>
                  <a:gd name="T19" fmla="*/ 30 h 186"/>
                  <a:gd name="T20" fmla="*/ 20 w 234"/>
                  <a:gd name="T21" fmla="*/ 32 h 186"/>
                  <a:gd name="T22" fmla="*/ 13 w 234"/>
                  <a:gd name="T23" fmla="*/ 36 h 186"/>
                  <a:gd name="T24" fmla="*/ 11 w 234"/>
                  <a:gd name="T25" fmla="*/ 36 h 186"/>
                  <a:gd name="T26" fmla="*/ 10 w 234"/>
                  <a:gd name="T27" fmla="*/ 36 h 186"/>
                  <a:gd name="T28" fmla="*/ 9 w 234"/>
                  <a:gd name="T29" fmla="*/ 36 h 186"/>
                  <a:gd name="T30" fmla="*/ 7 w 234"/>
                  <a:gd name="T31" fmla="*/ 35 h 186"/>
                  <a:gd name="T32" fmla="*/ 5 w 234"/>
                  <a:gd name="T33" fmla="*/ 34 h 186"/>
                  <a:gd name="T34" fmla="*/ 3 w 234"/>
                  <a:gd name="T35" fmla="*/ 33 h 186"/>
                  <a:gd name="T36" fmla="*/ 1 w 234"/>
                  <a:gd name="T37" fmla="*/ 33 h 186"/>
                  <a:gd name="T38" fmla="*/ 1 w 234"/>
                  <a:gd name="T39" fmla="*/ 47 h 186"/>
                  <a:gd name="T40" fmla="*/ 28 w 234"/>
                  <a:gd name="T41" fmla="*/ 85 h 186"/>
                  <a:gd name="T42" fmla="*/ 46 w 234"/>
                  <a:gd name="T43" fmla="*/ 108 h 186"/>
                  <a:gd name="T44" fmla="*/ 58 w 234"/>
                  <a:gd name="T45" fmla="*/ 140 h 186"/>
                  <a:gd name="T46" fmla="*/ 85 w 234"/>
                  <a:gd name="T47" fmla="*/ 179 h 186"/>
                  <a:gd name="T48" fmla="*/ 89 w 234"/>
                  <a:gd name="T49" fmla="*/ 186 h 186"/>
                  <a:gd name="T50" fmla="*/ 91 w 234"/>
                  <a:gd name="T51" fmla="*/ 185 h 186"/>
                  <a:gd name="T52" fmla="*/ 97 w 234"/>
                  <a:gd name="T53" fmla="*/ 174 h 186"/>
                  <a:gd name="T54" fmla="*/ 109 w 234"/>
                  <a:gd name="T55" fmla="*/ 175 h 186"/>
                  <a:gd name="T56" fmla="*/ 136 w 234"/>
                  <a:gd name="T57" fmla="*/ 179 h 186"/>
                  <a:gd name="T58" fmla="*/ 159 w 234"/>
                  <a:gd name="T59" fmla="*/ 161 h 186"/>
                  <a:gd name="T60" fmla="*/ 193 w 234"/>
                  <a:gd name="T61" fmla="*/ 156 h 186"/>
                  <a:gd name="T62" fmla="*/ 222 w 234"/>
                  <a:gd name="T63" fmla="*/ 147 h 186"/>
                  <a:gd name="T64" fmla="*/ 226 w 234"/>
                  <a:gd name="T65" fmla="*/ 145 h 186"/>
                  <a:gd name="T66" fmla="*/ 232 w 234"/>
                  <a:gd name="T67" fmla="*/ 129 h 186"/>
                  <a:gd name="T68" fmla="*/ 230 w 234"/>
                  <a:gd name="T69" fmla="*/ 117 h 186"/>
                  <a:gd name="T70" fmla="*/ 229 w 234"/>
                  <a:gd name="T71" fmla="*/ 117 h 186"/>
                  <a:gd name="T72" fmla="*/ 227 w 234"/>
                  <a:gd name="T73" fmla="*/ 117 h 186"/>
                  <a:gd name="T74" fmla="*/ 225 w 234"/>
                  <a:gd name="T75" fmla="*/ 117 h 186"/>
                  <a:gd name="T76" fmla="*/ 211 w 234"/>
                  <a:gd name="T77" fmla="*/ 115 h 186"/>
                  <a:gd name="T78" fmla="*/ 207 w 234"/>
                  <a:gd name="T79" fmla="*/ 115 h 186"/>
                  <a:gd name="T80" fmla="*/ 200 w 234"/>
                  <a:gd name="T81" fmla="*/ 113 h 186"/>
                  <a:gd name="T82" fmla="*/ 198 w 234"/>
                  <a:gd name="T83" fmla="*/ 111 h 186"/>
                  <a:gd name="T84" fmla="*/ 195 w 234"/>
                  <a:gd name="T85" fmla="*/ 109 h 186"/>
                  <a:gd name="T86" fmla="*/ 193 w 234"/>
                  <a:gd name="T87" fmla="*/ 106 h 186"/>
                  <a:gd name="T88" fmla="*/ 192 w 234"/>
                  <a:gd name="T89" fmla="*/ 103 h 186"/>
                  <a:gd name="T90" fmla="*/ 187 w 234"/>
                  <a:gd name="T91" fmla="*/ 95 h 186"/>
                  <a:gd name="T92" fmla="*/ 185 w 234"/>
                  <a:gd name="T93" fmla="*/ 94 h 186"/>
                  <a:gd name="T94" fmla="*/ 183 w 234"/>
                  <a:gd name="T95" fmla="*/ 94 h 186"/>
                  <a:gd name="T96" fmla="*/ 181 w 234"/>
                  <a:gd name="T97" fmla="*/ 92 h 186"/>
                  <a:gd name="T98" fmla="*/ 179 w 234"/>
                  <a:gd name="T99" fmla="*/ 90 h 186"/>
                  <a:gd name="T100" fmla="*/ 177 w 234"/>
                  <a:gd name="T101" fmla="*/ 87 h 186"/>
                  <a:gd name="T102" fmla="*/ 167 w 234"/>
                  <a:gd name="T103" fmla="*/ 63 h 186"/>
                  <a:gd name="T104" fmla="*/ 154 w 234"/>
                  <a:gd name="T105" fmla="*/ 46 h 186"/>
                  <a:gd name="T106" fmla="*/ 132 w 234"/>
                  <a:gd name="T107" fmla="*/ 3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186">
                    <a:moveTo>
                      <a:pt x="132" y="39"/>
                    </a:moveTo>
                    <a:cubicBezTo>
                      <a:pt x="129" y="39"/>
                      <a:pt x="126" y="39"/>
                      <a:pt x="125" y="38"/>
                    </a:cubicBezTo>
                    <a:cubicBezTo>
                      <a:pt x="125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8"/>
                      <a:pt x="120" y="38"/>
                      <a:pt x="120" y="38"/>
                    </a:cubicBezTo>
                    <a:cubicBezTo>
                      <a:pt x="117" y="38"/>
                      <a:pt x="110" y="37"/>
                      <a:pt x="106" y="33"/>
                    </a:cubicBezTo>
                    <a:cubicBezTo>
                      <a:pt x="101" y="29"/>
                      <a:pt x="82" y="15"/>
                      <a:pt x="79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2"/>
                      <a:pt x="74" y="11"/>
                      <a:pt x="72" y="9"/>
                    </a:cubicBezTo>
                    <a:cubicBezTo>
                      <a:pt x="69" y="7"/>
                      <a:pt x="63" y="3"/>
                      <a:pt x="60" y="2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0"/>
                      <a:pt x="52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6" y="1"/>
                      <a:pt x="45" y="2"/>
                    </a:cubicBezTo>
                    <a:cubicBezTo>
                      <a:pt x="44" y="3"/>
                      <a:pt x="42" y="4"/>
                      <a:pt x="37" y="4"/>
                    </a:cubicBezTo>
                    <a:cubicBezTo>
                      <a:pt x="31" y="4"/>
                      <a:pt x="28" y="7"/>
                      <a:pt x="27" y="8"/>
                    </a:cubicBezTo>
                    <a:cubicBezTo>
                      <a:pt x="30" y="10"/>
                      <a:pt x="36" y="15"/>
                      <a:pt x="36" y="18"/>
                    </a:cubicBezTo>
                    <a:cubicBezTo>
                      <a:pt x="36" y="19"/>
                      <a:pt x="36" y="20"/>
                      <a:pt x="35" y="21"/>
                    </a:cubicBezTo>
                    <a:cubicBezTo>
                      <a:pt x="34" y="21"/>
                      <a:pt x="34" y="22"/>
                      <a:pt x="33" y="23"/>
                    </a:cubicBezTo>
                    <a:cubicBezTo>
                      <a:pt x="32" y="24"/>
                      <a:pt x="30" y="26"/>
                      <a:pt x="27" y="26"/>
                    </a:cubicBezTo>
                    <a:cubicBezTo>
                      <a:pt x="22" y="26"/>
                      <a:pt x="22" y="27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30"/>
                    </a:cubicBezTo>
                    <a:cubicBezTo>
                      <a:pt x="21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5"/>
                      <a:pt x="15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8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8"/>
                      <a:pt x="1" y="40"/>
                    </a:cubicBezTo>
                    <a:cubicBezTo>
                      <a:pt x="1" y="42"/>
                      <a:pt x="1" y="46"/>
                      <a:pt x="1" y="47"/>
                    </a:cubicBezTo>
                    <a:cubicBezTo>
                      <a:pt x="3" y="47"/>
                      <a:pt x="4" y="49"/>
                      <a:pt x="6" y="51"/>
                    </a:cubicBezTo>
                    <a:cubicBezTo>
                      <a:pt x="7" y="53"/>
                      <a:pt x="9" y="56"/>
                      <a:pt x="11" y="58"/>
                    </a:cubicBezTo>
                    <a:cubicBezTo>
                      <a:pt x="16" y="63"/>
                      <a:pt x="28" y="80"/>
                      <a:pt x="28" y="85"/>
                    </a:cubicBezTo>
                    <a:cubicBezTo>
                      <a:pt x="28" y="87"/>
                      <a:pt x="29" y="91"/>
                      <a:pt x="36" y="96"/>
                    </a:cubicBezTo>
                    <a:cubicBezTo>
                      <a:pt x="40" y="99"/>
                      <a:pt x="42" y="102"/>
                      <a:pt x="43" y="105"/>
                    </a:cubicBezTo>
                    <a:cubicBezTo>
                      <a:pt x="44" y="106"/>
                      <a:pt x="45" y="108"/>
                      <a:pt x="46" y="108"/>
                    </a:cubicBezTo>
                    <a:cubicBezTo>
                      <a:pt x="49" y="111"/>
                      <a:pt x="49" y="115"/>
                      <a:pt x="49" y="119"/>
                    </a:cubicBezTo>
                    <a:cubicBezTo>
                      <a:pt x="49" y="120"/>
                      <a:pt x="49" y="121"/>
                      <a:pt x="49" y="123"/>
                    </a:cubicBezTo>
                    <a:cubicBezTo>
                      <a:pt x="50" y="129"/>
                      <a:pt x="52" y="137"/>
                      <a:pt x="58" y="140"/>
                    </a:cubicBezTo>
                    <a:cubicBezTo>
                      <a:pt x="65" y="144"/>
                      <a:pt x="69" y="149"/>
                      <a:pt x="71" y="156"/>
                    </a:cubicBezTo>
                    <a:cubicBezTo>
                      <a:pt x="74" y="163"/>
                      <a:pt x="78" y="169"/>
                      <a:pt x="81" y="172"/>
                    </a:cubicBezTo>
                    <a:cubicBezTo>
                      <a:pt x="84" y="175"/>
                      <a:pt x="84" y="177"/>
                      <a:pt x="85" y="179"/>
                    </a:cubicBezTo>
                    <a:cubicBezTo>
                      <a:pt x="85" y="180"/>
                      <a:pt x="85" y="180"/>
                      <a:pt x="85" y="181"/>
                    </a:cubicBezTo>
                    <a:cubicBezTo>
                      <a:pt x="86" y="182"/>
                      <a:pt x="87" y="184"/>
                      <a:pt x="88" y="186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89" y="186"/>
                      <a:pt x="90" y="186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5"/>
                      <a:pt x="91" y="185"/>
                      <a:pt x="91" y="185"/>
                    </a:cubicBezTo>
                    <a:cubicBezTo>
                      <a:pt x="91" y="185"/>
                      <a:pt x="91" y="184"/>
                      <a:pt x="90" y="184"/>
                    </a:cubicBezTo>
                    <a:cubicBezTo>
                      <a:pt x="90" y="182"/>
                      <a:pt x="90" y="180"/>
                      <a:pt x="91" y="179"/>
                    </a:cubicBezTo>
                    <a:cubicBezTo>
                      <a:pt x="92" y="177"/>
                      <a:pt x="94" y="175"/>
                      <a:pt x="97" y="174"/>
                    </a:cubicBezTo>
                    <a:cubicBezTo>
                      <a:pt x="98" y="173"/>
                      <a:pt x="99" y="174"/>
                      <a:pt x="101" y="174"/>
                    </a:cubicBezTo>
                    <a:cubicBezTo>
                      <a:pt x="102" y="175"/>
                      <a:pt x="103" y="175"/>
                      <a:pt x="105" y="175"/>
                    </a:cubicBezTo>
                    <a:cubicBezTo>
                      <a:pt x="106" y="175"/>
                      <a:pt x="107" y="175"/>
                      <a:pt x="109" y="175"/>
                    </a:cubicBezTo>
                    <a:cubicBezTo>
                      <a:pt x="109" y="175"/>
                      <a:pt x="118" y="175"/>
                      <a:pt x="120" y="177"/>
                    </a:cubicBezTo>
                    <a:cubicBezTo>
                      <a:pt x="121" y="177"/>
                      <a:pt x="123" y="177"/>
                      <a:pt x="125" y="177"/>
                    </a:cubicBezTo>
                    <a:cubicBezTo>
                      <a:pt x="130" y="177"/>
                      <a:pt x="134" y="178"/>
                      <a:pt x="136" y="179"/>
                    </a:cubicBezTo>
                    <a:cubicBezTo>
                      <a:pt x="137" y="180"/>
                      <a:pt x="138" y="180"/>
                      <a:pt x="138" y="180"/>
                    </a:cubicBezTo>
                    <a:cubicBezTo>
                      <a:pt x="140" y="180"/>
                      <a:pt x="141" y="178"/>
                      <a:pt x="141" y="177"/>
                    </a:cubicBezTo>
                    <a:cubicBezTo>
                      <a:pt x="143" y="172"/>
                      <a:pt x="158" y="162"/>
                      <a:pt x="159" y="161"/>
                    </a:cubicBezTo>
                    <a:cubicBezTo>
                      <a:pt x="161" y="160"/>
                      <a:pt x="163" y="160"/>
                      <a:pt x="169" y="160"/>
                    </a:cubicBezTo>
                    <a:cubicBezTo>
                      <a:pt x="174" y="160"/>
                      <a:pt x="179" y="160"/>
                      <a:pt x="182" y="160"/>
                    </a:cubicBezTo>
                    <a:cubicBezTo>
                      <a:pt x="184" y="159"/>
                      <a:pt x="187" y="158"/>
                      <a:pt x="193" y="156"/>
                    </a:cubicBezTo>
                    <a:cubicBezTo>
                      <a:pt x="195" y="156"/>
                      <a:pt x="196" y="155"/>
                      <a:pt x="198" y="155"/>
                    </a:cubicBezTo>
                    <a:cubicBezTo>
                      <a:pt x="207" y="152"/>
                      <a:pt x="217" y="149"/>
                      <a:pt x="222" y="147"/>
                    </a:cubicBezTo>
                    <a:cubicBezTo>
                      <a:pt x="222" y="147"/>
                      <a:pt x="222" y="147"/>
                      <a:pt x="222" y="147"/>
                    </a:cubicBezTo>
                    <a:cubicBezTo>
                      <a:pt x="223" y="146"/>
                      <a:pt x="224" y="146"/>
                      <a:pt x="224" y="146"/>
                    </a:cubicBezTo>
                    <a:cubicBezTo>
                      <a:pt x="224" y="146"/>
                      <a:pt x="225" y="146"/>
                      <a:pt x="225" y="146"/>
                    </a:cubicBezTo>
                    <a:cubicBezTo>
                      <a:pt x="225" y="146"/>
                      <a:pt x="225" y="146"/>
                      <a:pt x="226" y="145"/>
                    </a:cubicBezTo>
                    <a:cubicBezTo>
                      <a:pt x="226" y="145"/>
                      <a:pt x="226" y="145"/>
                      <a:pt x="226" y="145"/>
                    </a:cubicBezTo>
                    <a:cubicBezTo>
                      <a:pt x="226" y="145"/>
                      <a:pt x="227" y="145"/>
                      <a:pt x="227" y="145"/>
                    </a:cubicBezTo>
                    <a:cubicBezTo>
                      <a:pt x="228" y="144"/>
                      <a:pt x="230" y="135"/>
                      <a:pt x="232" y="129"/>
                    </a:cubicBezTo>
                    <a:cubicBezTo>
                      <a:pt x="233" y="127"/>
                      <a:pt x="233" y="126"/>
                      <a:pt x="233" y="125"/>
                    </a:cubicBezTo>
                    <a:cubicBezTo>
                      <a:pt x="234" y="124"/>
                      <a:pt x="234" y="123"/>
                      <a:pt x="234" y="123"/>
                    </a:cubicBezTo>
                    <a:cubicBezTo>
                      <a:pt x="234" y="121"/>
                      <a:pt x="231" y="117"/>
                      <a:pt x="230" y="117"/>
                    </a:cubicBezTo>
                    <a:cubicBezTo>
                      <a:pt x="230" y="117"/>
                      <a:pt x="230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4" y="117"/>
                      <a:pt x="224" y="117"/>
                      <a:pt x="223" y="117"/>
                    </a:cubicBezTo>
                    <a:cubicBezTo>
                      <a:pt x="220" y="116"/>
                      <a:pt x="215" y="116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0" y="115"/>
                      <a:pt x="210" y="115"/>
                      <a:pt x="209" y="115"/>
                    </a:cubicBezTo>
                    <a:cubicBezTo>
                      <a:pt x="209" y="115"/>
                      <a:pt x="208" y="115"/>
                      <a:pt x="208" y="115"/>
                    </a:cubicBezTo>
                    <a:cubicBezTo>
                      <a:pt x="208" y="115"/>
                      <a:pt x="207" y="115"/>
                      <a:pt x="207" y="115"/>
                    </a:cubicBezTo>
                    <a:cubicBezTo>
                      <a:pt x="204" y="114"/>
                      <a:pt x="201" y="114"/>
                      <a:pt x="200" y="114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199" y="113"/>
                      <a:pt x="199" y="113"/>
                      <a:pt x="199" y="113"/>
                    </a:cubicBezTo>
                    <a:cubicBezTo>
                      <a:pt x="199" y="112"/>
                      <a:pt x="199" y="112"/>
                      <a:pt x="198" y="112"/>
                    </a:cubicBezTo>
                    <a:cubicBezTo>
                      <a:pt x="198" y="112"/>
                      <a:pt x="198" y="112"/>
                      <a:pt x="198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0"/>
                      <a:pt x="197" y="110"/>
                      <a:pt x="196" y="110"/>
                    </a:cubicBezTo>
                    <a:cubicBezTo>
                      <a:pt x="196" y="110"/>
                      <a:pt x="196" y="109"/>
                      <a:pt x="195" y="109"/>
                    </a:cubicBezTo>
                    <a:cubicBezTo>
                      <a:pt x="195" y="109"/>
                      <a:pt x="195" y="109"/>
                      <a:pt x="195" y="108"/>
                    </a:cubicBezTo>
                    <a:cubicBezTo>
                      <a:pt x="195" y="108"/>
                      <a:pt x="194" y="108"/>
                      <a:pt x="194" y="107"/>
                    </a:cubicBezTo>
                    <a:cubicBezTo>
                      <a:pt x="194" y="107"/>
                      <a:pt x="194" y="107"/>
                      <a:pt x="193" y="106"/>
                    </a:cubicBezTo>
                    <a:cubicBezTo>
                      <a:pt x="193" y="106"/>
                      <a:pt x="193" y="106"/>
                      <a:pt x="193" y="105"/>
                    </a:cubicBezTo>
                    <a:cubicBezTo>
                      <a:pt x="193" y="105"/>
                      <a:pt x="192" y="105"/>
                      <a:pt x="192" y="104"/>
                    </a:cubicBezTo>
                    <a:cubicBezTo>
                      <a:pt x="192" y="104"/>
                      <a:pt x="192" y="103"/>
                      <a:pt x="192" y="103"/>
                    </a:cubicBezTo>
                    <a:cubicBezTo>
                      <a:pt x="192" y="103"/>
                      <a:pt x="192" y="102"/>
                      <a:pt x="191" y="102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99"/>
                      <a:pt x="188" y="97"/>
                      <a:pt x="187" y="95"/>
                    </a:cubicBezTo>
                    <a:cubicBezTo>
                      <a:pt x="187" y="95"/>
                      <a:pt x="187" y="95"/>
                      <a:pt x="187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3" y="94"/>
                    </a:cubicBezTo>
                    <a:cubicBezTo>
                      <a:pt x="183" y="94"/>
                      <a:pt x="183" y="94"/>
                      <a:pt x="182" y="93"/>
                    </a:cubicBezTo>
                    <a:cubicBezTo>
                      <a:pt x="182" y="93"/>
                      <a:pt x="182" y="93"/>
                      <a:pt x="182" y="93"/>
                    </a:cubicBezTo>
                    <a:cubicBezTo>
                      <a:pt x="182" y="93"/>
                      <a:pt x="181" y="93"/>
                      <a:pt x="181" y="92"/>
                    </a:cubicBezTo>
                    <a:cubicBezTo>
                      <a:pt x="181" y="92"/>
                      <a:pt x="181" y="92"/>
                      <a:pt x="180" y="92"/>
                    </a:cubicBezTo>
                    <a:cubicBezTo>
                      <a:pt x="180" y="92"/>
                      <a:pt x="180" y="91"/>
                      <a:pt x="179" y="91"/>
                    </a:cubicBezTo>
                    <a:cubicBezTo>
                      <a:pt x="179" y="91"/>
                      <a:pt x="179" y="91"/>
                      <a:pt x="179" y="90"/>
                    </a:cubicBezTo>
                    <a:cubicBezTo>
                      <a:pt x="179" y="90"/>
                      <a:pt x="178" y="90"/>
                      <a:pt x="178" y="89"/>
                    </a:cubicBezTo>
                    <a:cubicBezTo>
                      <a:pt x="178" y="89"/>
                      <a:pt x="178" y="89"/>
                      <a:pt x="178" y="88"/>
                    </a:cubicBezTo>
                    <a:cubicBezTo>
                      <a:pt x="178" y="88"/>
                      <a:pt x="177" y="88"/>
                      <a:pt x="177" y="87"/>
                    </a:cubicBezTo>
                    <a:cubicBezTo>
                      <a:pt x="175" y="85"/>
                      <a:pt x="171" y="80"/>
                      <a:pt x="171" y="76"/>
                    </a:cubicBezTo>
                    <a:cubicBezTo>
                      <a:pt x="170" y="74"/>
                      <a:pt x="171" y="73"/>
                      <a:pt x="171" y="73"/>
                    </a:cubicBezTo>
                    <a:cubicBezTo>
                      <a:pt x="173" y="71"/>
                      <a:pt x="170" y="66"/>
                      <a:pt x="167" y="63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59" y="57"/>
                      <a:pt x="155" y="52"/>
                      <a:pt x="154" y="49"/>
                    </a:cubicBezTo>
                    <a:cubicBezTo>
                      <a:pt x="154" y="48"/>
                      <a:pt x="154" y="47"/>
                      <a:pt x="154" y="46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39" y="40"/>
                      <a:pt x="139" y="40"/>
                      <a:pt x="139" y="40"/>
                    </a:cubicBezTo>
                    <a:lnTo>
                      <a:pt x="132" y="3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4" name="Freeform 1170"/>
              <p:cNvSpPr>
                <a:spLocks/>
              </p:cNvSpPr>
              <p:nvPr/>
            </p:nvSpPr>
            <p:spPr bwMode="auto">
              <a:xfrm>
                <a:off x="3270" y="2619"/>
                <a:ext cx="81" cy="91"/>
              </a:xfrm>
              <a:custGeom>
                <a:avLst/>
                <a:gdLst>
                  <a:gd name="T0" fmla="*/ 35 w 85"/>
                  <a:gd name="T1" fmla="*/ 24 h 95"/>
                  <a:gd name="T2" fmla="*/ 36 w 85"/>
                  <a:gd name="T3" fmla="*/ 24 h 95"/>
                  <a:gd name="T4" fmla="*/ 37 w 85"/>
                  <a:gd name="T5" fmla="*/ 25 h 95"/>
                  <a:gd name="T6" fmla="*/ 37 w 85"/>
                  <a:gd name="T7" fmla="*/ 25 h 95"/>
                  <a:gd name="T8" fmla="*/ 38 w 85"/>
                  <a:gd name="T9" fmla="*/ 26 h 95"/>
                  <a:gd name="T10" fmla="*/ 38 w 85"/>
                  <a:gd name="T11" fmla="*/ 27 h 95"/>
                  <a:gd name="T12" fmla="*/ 39 w 85"/>
                  <a:gd name="T13" fmla="*/ 27 h 95"/>
                  <a:gd name="T14" fmla="*/ 40 w 85"/>
                  <a:gd name="T15" fmla="*/ 28 h 95"/>
                  <a:gd name="T16" fmla="*/ 40 w 85"/>
                  <a:gd name="T17" fmla="*/ 29 h 95"/>
                  <a:gd name="T18" fmla="*/ 40 w 85"/>
                  <a:gd name="T19" fmla="*/ 30 h 95"/>
                  <a:gd name="T20" fmla="*/ 41 w 85"/>
                  <a:gd name="T21" fmla="*/ 31 h 95"/>
                  <a:gd name="T22" fmla="*/ 41 w 85"/>
                  <a:gd name="T23" fmla="*/ 31 h 95"/>
                  <a:gd name="T24" fmla="*/ 41 w 85"/>
                  <a:gd name="T25" fmla="*/ 32 h 95"/>
                  <a:gd name="T26" fmla="*/ 42 w 85"/>
                  <a:gd name="T27" fmla="*/ 33 h 95"/>
                  <a:gd name="T28" fmla="*/ 42 w 85"/>
                  <a:gd name="T29" fmla="*/ 34 h 95"/>
                  <a:gd name="T30" fmla="*/ 33 w 85"/>
                  <a:gd name="T31" fmla="*/ 59 h 95"/>
                  <a:gd name="T32" fmla="*/ 32 w 85"/>
                  <a:gd name="T33" fmla="*/ 60 h 95"/>
                  <a:gd name="T34" fmla="*/ 32 w 85"/>
                  <a:gd name="T35" fmla="*/ 60 h 95"/>
                  <a:gd name="T36" fmla="*/ 31 w 85"/>
                  <a:gd name="T37" fmla="*/ 60 h 95"/>
                  <a:gd name="T38" fmla="*/ 30 w 85"/>
                  <a:gd name="T39" fmla="*/ 60 h 95"/>
                  <a:gd name="T40" fmla="*/ 26 w 85"/>
                  <a:gd name="T41" fmla="*/ 62 h 95"/>
                  <a:gd name="T42" fmla="*/ 25 w 85"/>
                  <a:gd name="T43" fmla="*/ 62 h 95"/>
                  <a:gd name="T44" fmla="*/ 23 w 85"/>
                  <a:gd name="T45" fmla="*/ 63 h 95"/>
                  <a:gd name="T46" fmla="*/ 22 w 85"/>
                  <a:gd name="T47" fmla="*/ 64 h 95"/>
                  <a:gd name="T48" fmla="*/ 19 w 85"/>
                  <a:gd name="T49" fmla="*/ 65 h 95"/>
                  <a:gd name="T50" fmla="*/ 19 w 85"/>
                  <a:gd name="T51" fmla="*/ 65 h 95"/>
                  <a:gd name="T52" fmla="*/ 0 w 85"/>
                  <a:gd name="T53" fmla="*/ 71 h 95"/>
                  <a:gd name="T54" fmla="*/ 10 w 85"/>
                  <a:gd name="T55" fmla="*/ 91 h 95"/>
                  <a:gd name="T56" fmla="*/ 11 w 85"/>
                  <a:gd name="T57" fmla="*/ 93 h 95"/>
                  <a:gd name="T58" fmla="*/ 11 w 85"/>
                  <a:gd name="T59" fmla="*/ 93 h 95"/>
                  <a:gd name="T60" fmla="*/ 12 w 85"/>
                  <a:gd name="T61" fmla="*/ 95 h 95"/>
                  <a:gd name="T62" fmla="*/ 13 w 85"/>
                  <a:gd name="T63" fmla="*/ 95 h 95"/>
                  <a:gd name="T64" fmla="*/ 26 w 85"/>
                  <a:gd name="T65" fmla="*/ 92 h 95"/>
                  <a:gd name="T66" fmla="*/ 32 w 85"/>
                  <a:gd name="T67" fmla="*/ 91 h 95"/>
                  <a:gd name="T68" fmla="*/ 33 w 85"/>
                  <a:gd name="T69" fmla="*/ 90 h 95"/>
                  <a:gd name="T70" fmla="*/ 35 w 85"/>
                  <a:gd name="T71" fmla="*/ 83 h 95"/>
                  <a:gd name="T72" fmla="*/ 43 w 85"/>
                  <a:gd name="T73" fmla="*/ 81 h 95"/>
                  <a:gd name="T74" fmla="*/ 46 w 85"/>
                  <a:gd name="T75" fmla="*/ 81 h 95"/>
                  <a:gd name="T76" fmla="*/ 48 w 85"/>
                  <a:gd name="T77" fmla="*/ 81 h 95"/>
                  <a:gd name="T78" fmla="*/ 50 w 85"/>
                  <a:gd name="T79" fmla="*/ 78 h 95"/>
                  <a:gd name="T80" fmla="*/ 56 w 85"/>
                  <a:gd name="T81" fmla="*/ 70 h 95"/>
                  <a:gd name="T82" fmla="*/ 60 w 85"/>
                  <a:gd name="T83" fmla="*/ 69 h 95"/>
                  <a:gd name="T84" fmla="*/ 62 w 85"/>
                  <a:gd name="T85" fmla="*/ 69 h 95"/>
                  <a:gd name="T86" fmla="*/ 67 w 85"/>
                  <a:gd name="T87" fmla="*/ 51 h 95"/>
                  <a:gd name="T88" fmla="*/ 75 w 85"/>
                  <a:gd name="T89" fmla="*/ 47 h 95"/>
                  <a:gd name="T90" fmla="*/ 80 w 85"/>
                  <a:gd name="T91" fmla="*/ 38 h 95"/>
                  <a:gd name="T92" fmla="*/ 84 w 85"/>
                  <a:gd name="T93" fmla="*/ 33 h 95"/>
                  <a:gd name="T94" fmla="*/ 85 w 85"/>
                  <a:gd name="T95" fmla="*/ 30 h 95"/>
                  <a:gd name="T96" fmla="*/ 85 w 85"/>
                  <a:gd name="T97" fmla="*/ 30 h 95"/>
                  <a:gd name="T98" fmla="*/ 74 w 85"/>
                  <a:gd name="T99" fmla="*/ 17 h 95"/>
                  <a:gd name="T100" fmla="*/ 70 w 85"/>
                  <a:gd name="T101" fmla="*/ 16 h 95"/>
                  <a:gd name="T102" fmla="*/ 56 w 85"/>
                  <a:gd name="T103" fmla="*/ 10 h 95"/>
                  <a:gd name="T104" fmla="*/ 49 w 85"/>
                  <a:gd name="T105" fmla="*/ 0 h 95"/>
                  <a:gd name="T106" fmla="*/ 47 w 85"/>
                  <a:gd name="T107" fmla="*/ 1 h 95"/>
                  <a:gd name="T108" fmla="*/ 44 w 85"/>
                  <a:gd name="T109" fmla="*/ 1 h 95"/>
                  <a:gd name="T110" fmla="*/ 44 w 85"/>
                  <a:gd name="T111" fmla="*/ 8 h 95"/>
                  <a:gd name="T112" fmla="*/ 37 w 85"/>
                  <a:gd name="T113" fmla="*/ 18 h 95"/>
                  <a:gd name="T114" fmla="*/ 35 w 85"/>
                  <a:gd name="T115" fmla="*/ 24 h 95"/>
                  <a:gd name="T116" fmla="*/ 35 w 85"/>
                  <a:gd name="T117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95">
                    <a:moveTo>
                      <a:pt x="35" y="24"/>
                    </a:move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5"/>
                      <a:pt x="36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3"/>
                      <a:pt x="42" y="34"/>
                      <a:pt x="42" y="34"/>
                    </a:cubicBezTo>
                    <a:cubicBezTo>
                      <a:pt x="42" y="36"/>
                      <a:pt x="36" y="57"/>
                      <a:pt x="33" y="59"/>
                    </a:cubicBezTo>
                    <a:cubicBezTo>
                      <a:pt x="33" y="59"/>
                      <a:pt x="33" y="59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9" y="61"/>
                      <a:pt x="28" y="62"/>
                      <a:pt x="26" y="62"/>
                    </a:cubicBezTo>
                    <a:cubicBezTo>
                      <a:pt x="26" y="62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3" y="63"/>
                    </a:cubicBezTo>
                    <a:cubicBezTo>
                      <a:pt x="22" y="63"/>
                      <a:pt x="22" y="63"/>
                      <a:pt x="22" y="64"/>
                    </a:cubicBezTo>
                    <a:cubicBezTo>
                      <a:pt x="21" y="64"/>
                      <a:pt x="20" y="64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1" y="67"/>
                      <a:pt x="4" y="69"/>
                      <a:pt x="0" y="71"/>
                    </a:cubicBezTo>
                    <a:cubicBezTo>
                      <a:pt x="3" y="76"/>
                      <a:pt x="6" y="83"/>
                      <a:pt x="10" y="91"/>
                    </a:cubicBezTo>
                    <a:cubicBezTo>
                      <a:pt x="10" y="91"/>
                      <a:pt x="11" y="92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4"/>
                      <a:pt x="12" y="94"/>
                      <a:pt x="12" y="95"/>
                    </a:cubicBezTo>
                    <a:cubicBezTo>
                      <a:pt x="12" y="95"/>
                      <a:pt x="13" y="95"/>
                      <a:pt x="13" y="95"/>
                    </a:cubicBezTo>
                    <a:cubicBezTo>
                      <a:pt x="17" y="92"/>
                      <a:pt x="22" y="92"/>
                      <a:pt x="26" y="92"/>
                    </a:cubicBezTo>
                    <a:cubicBezTo>
                      <a:pt x="28" y="92"/>
                      <a:pt x="30" y="92"/>
                      <a:pt x="32" y="91"/>
                    </a:cubicBezTo>
                    <a:cubicBezTo>
                      <a:pt x="33" y="91"/>
                      <a:pt x="33" y="91"/>
                      <a:pt x="33" y="90"/>
                    </a:cubicBezTo>
                    <a:cubicBezTo>
                      <a:pt x="33" y="88"/>
                      <a:pt x="33" y="85"/>
                      <a:pt x="35" y="83"/>
                    </a:cubicBezTo>
                    <a:cubicBezTo>
                      <a:pt x="38" y="81"/>
                      <a:pt x="41" y="81"/>
                      <a:pt x="43" y="81"/>
                    </a:cubicBezTo>
                    <a:cubicBezTo>
                      <a:pt x="44" y="81"/>
                      <a:pt x="45" y="81"/>
                      <a:pt x="46" y="81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9" y="80"/>
                      <a:pt x="49" y="79"/>
                      <a:pt x="50" y="78"/>
                    </a:cubicBezTo>
                    <a:cubicBezTo>
                      <a:pt x="51" y="75"/>
                      <a:pt x="53" y="71"/>
                      <a:pt x="56" y="70"/>
                    </a:cubicBezTo>
                    <a:cubicBezTo>
                      <a:pt x="57" y="70"/>
                      <a:pt x="59" y="69"/>
                      <a:pt x="60" y="69"/>
                    </a:cubicBezTo>
                    <a:cubicBezTo>
                      <a:pt x="60" y="69"/>
                      <a:pt x="62" y="69"/>
                      <a:pt x="62" y="69"/>
                    </a:cubicBezTo>
                    <a:cubicBezTo>
                      <a:pt x="61" y="66"/>
                      <a:pt x="61" y="52"/>
                      <a:pt x="67" y="51"/>
                    </a:cubicBezTo>
                    <a:cubicBezTo>
                      <a:pt x="70" y="51"/>
                      <a:pt x="74" y="48"/>
                      <a:pt x="75" y="47"/>
                    </a:cubicBezTo>
                    <a:cubicBezTo>
                      <a:pt x="75" y="45"/>
                      <a:pt x="76" y="43"/>
                      <a:pt x="80" y="38"/>
                    </a:cubicBezTo>
                    <a:cubicBezTo>
                      <a:pt x="82" y="36"/>
                      <a:pt x="83" y="34"/>
                      <a:pt x="84" y="33"/>
                    </a:cubicBezTo>
                    <a:cubicBezTo>
                      <a:pt x="85" y="31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1" y="29"/>
                      <a:pt x="76" y="21"/>
                      <a:pt x="74" y="17"/>
                    </a:cubicBezTo>
                    <a:cubicBezTo>
                      <a:pt x="74" y="16"/>
                      <a:pt x="72" y="16"/>
                      <a:pt x="70" y="16"/>
                    </a:cubicBezTo>
                    <a:cubicBezTo>
                      <a:pt x="66" y="15"/>
                      <a:pt x="61" y="14"/>
                      <a:pt x="56" y="10"/>
                    </a:cubicBezTo>
                    <a:cubicBezTo>
                      <a:pt x="53" y="8"/>
                      <a:pt x="51" y="5"/>
                      <a:pt x="49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5" name="Freeform 1171"/>
              <p:cNvSpPr>
                <a:spLocks/>
              </p:cNvSpPr>
              <p:nvPr/>
            </p:nvSpPr>
            <p:spPr bwMode="auto">
              <a:xfrm>
                <a:off x="3256" y="2607"/>
                <a:ext cx="7" cy="13"/>
              </a:xfrm>
              <a:custGeom>
                <a:avLst/>
                <a:gdLst>
                  <a:gd name="T0" fmla="*/ 6 w 7"/>
                  <a:gd name="T1" fmla="*/ 1 h 13"/>
                  <a:gd name="T2" fmla="*/ 5 w 7"/>
                  <a:gd name="T3" fmla="*/ 0 h 13"/>
                  <a:gd name="T4" fmla="*/ 5 w 7"/>
                  <a:gd name="T5" fmla="*/ 0 h 13"/>
                  <a:gd name="T6" fmla="*/ 0 w 7"/>
                  <a:gd name="T7" fmla="*/ 9 h 13"/>
                  <a:gd name="T8" fmla="*/ 0 w 7"/>
                  <a:gd name="T9" fmla="*/ 10 h 13"/>
                  <a:gd name="T10" fmla="*/ 0 w 7"/>
                  <a:gd name="T11" fmla="*/ 10 h 13"/>
                  <a:gd name="T12" fmla="*/ 0 w 7"/>
                  <a:gd name="T13" fmla="*/ 11 h 13"/>
                  <a:gd name="T14" fmla="*/ 1 w 7"/>
                  <a:gd name="T15" fmla="*/ 12 h 13"/>
                  <a:gd name="T16" fmla="*/ 1 w 7"/>
                  <a:gd name="T17" fmla="*/ 12 h 13"/>
                  <a:gd name="T18" fmla="*/ 3 w 7"/>
                  <a:gd name="T19" fmla="*/ 13 h 13"/>
                  <a:gd name="T20" fmla="*/ 3 w 7"/>
                  <a:gd name="T21" fmla="*/ 13 h 13"/>
                  <a:gd name="T22" fmla="*/ 4 w 7"/>
                  <a:gd name="T23" fmla="*/ 13 h 13"/>
                  <a:gd name="T24" fmla="*/ 5 w 7"/>
                  <a:gd name="T25" fmla="*/ 11 h 13"/>
                  <a:gd name="T26" fmla="*/ 6 w 7"/>
                  <a:gd name="T2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1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7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1"/>
                    </a:cubicBezTo>
                    <a:cubicBezTo>
                      <a:pt x="6" y="9"/>
                      <a:pt x="7" y="4"/>
                      <a:pt x="6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6" name="Freeform 1172"/>
              <p:cNvSpPr>
                <a:spLocks/>
              </p:cNvSpPr>
              <p:nvPr/>
            </p:nvSpPr>
            <p:spPr bwMode="auto">
              <a:xfrm>
                <a:off x="3270" y="2604"/>
                <a:ext cx="46" cy="38"/>
              </a:xfrm>
              <a:custGeom>
                <a:avLst/>
                <a:gdLst>
                  <a:gd name="T0" fmla="*/ 34 w 48"/>
                  <a:gd name="T1" fmla="*/ 30 h 39"/>
                  <a:gd name="T2" fmla="*/ 40 w 48"/>
                  <a:gd name="T3" fmla="*/ 22 h 39"/>
                  <a:gd name="T4" fmla="*/ 40 w 48"/>
                  <a:gd name="T5" fmla="*/ 12 h 39"/>
                  <a:gd name="T6" fmla="*/ 46 w 48"/>
                  <a:gd name="T7" fmla="*/ 12 h 39"/>
                  <a:gd name="T8" fmla="*/ 48 w 48"/>
                  <a:gd name="T9" fmla="*/ 11 h 39"/>
                  <a:gd name="T10" fmla="*/ 47 w 48"/>
                  <a:gd name="T11" fmla="*/ 4 h 39"/>
                  <a:gd name="T12" fmla="*/ 47 w 48"/>
                  <a:gd name="T13" fmla="*/ 0 h 39"/>
                  <a:gd name="T14" fmla="*/ 36 w 48"/>
                  <a:gd name="T15" fmla="*/ 14 h 39"/>
                  <a:gd name="T16" fmla="*/ 12 w 48"/>
                  <a:gd name="T17" fmla="*/ 25 h 39"/>
                  <a:gd name="T18" fmla="*/ 9 w 48"/>
                  <a:gd name="T19" fmla="*/ 25 h 39"/>
                  <a:gd name="T20" fmla="*/ 2 w 48"/>
                  <a:gd name="T21" fmla="*/ 27 h 39"/>
                  <a:gd name="T22" fmla="*/ 1 w 48"/>
                  <a:gd name="T23" fmla="*/ 28 h 39"/>
                  <a:gd name="T24" fmla="*/ 0 w 48"/>
                  <a:gd name="T25" fmla="*/ 28 h 39"/>
                  <a:gd name="T26" fmla="*/ 0 w 48"/>
                  <a:gd name="T27" fmla="*/ 29 h 39"/>
                  <a:gd name="T28" fmla="*/ 0 w 48"/>
                  <a:gd name="T29" fmla="*/ 30 h 39"/>
                  <a:gd name="T30" fmla="*/ 1 w 48"/>
                  <a:gd name="T31" fmla="*/ 31 h 39"/>
                  <a:gd name="T32" fmla="*/ 1 w 48"/>
                  <a:gd name="T33" fmla="*/ 31 h 39"/>
                  <a:gd name="T34" fmla="*/ 3 w 48"/>
                  <a:gd name="T35" fmla="*/ 33 h 39"/>
                  <a:gd name="T36" fmla="*/ 3 w 48"/>
                  <a:gd name="T37" fmla="*/ 33 h 39"/>
                  <a:gd name="T38" fmla="*/ 4 w 48"/>
                  <a:gd name="T39" fmla="*/ 34 h 39"/>
                  <a:gd name="T40" fmla="*/ 4 w 48"/>
                  <a:gd name="T41" fmla="*/ 34 h 39"/>
                  <a:gd name="T42" fmla="*/ 5 w 48"/>
                  <a:gd name="T43" fmla="*/ 35 h 39"/>
                  <a:gd name="T44" fmla="*/ 5 w 48"/>
                  <a:gd name="T45" fmla="*/ 35 h 39"/>
                  <a:gd name="T46" fmla="*/ 6 w 48"/>
                  <a:gd name="T47" fmla="*/ 36 h 39"/>
                  <a:gd name="T48" fmla="*/ 6 w 48"/>
                  <a:gd name="T49" fmla="*/ 36 h 39"/>
                  <a:gd name="T50" fmla="*/ 7 w 48"/>
                  <a:gd name="T51" fmla="*/ 36 h 39"/>
                  <a:gd name="T52" fmla="*/ 7 w 48"/>
                  <a:gd name="T53" fmla="*/ 36 h 39"/>
                  <a:gd name="T54" fmla="*/ 7 w 48"/>
                  <a:gd name="T55" fmla="*/ 36 h 39"/>
                  <a:gd name="T56" fmla="*/ 8 w 48"/>
                  <a:gd name="T57" fmla="*/ 36 h 39"/>
                  <a:gd name="T58" fmla="*/ 8 w 48"/>
                  <a:gd name="T59" fmla="*/ 37 h 39"/>
                  <a:gd name="T60" fmla="*/ 9 w 48"/>
                  <a:gd name="T61" fmla="*/ 37 h 39"/>
                  <a:gd name="T62" fmla="*/ 10 w 48"/>
                  <a:gd name="T63" fmla="*/ 37 h 39"/>
                  <a:gd name="T64" fmla="*/ 10 w 48"/>
                  <a:gd name="T65" fmla="*/ 37 h 39"/>
                  <a:gd name="T66" fmla="*/ 11 w 48"/>
                  <a:gd name="T67" fmla="*/ 37 h 39"/>
                  <a:gd name="T68" fmla="*/ 11 w 48"/>
                  <a:gd name="T69" fmla="*/ 37 h 39"/>
                  <a:gd name="T70" fmla="*/ 16 w 48"/>
                  <a:gd name="T71" fmla="*/ 38 h 39"/>
                  <a:gd name="T72" fmla="*/ 16 w 48"/>
                  <a:gd name="T73" fmla="*/ 38 h 39"/>
                  <a:gd name="T74" fmla="*/ 17 w 48"/>
                  <a:gd name="T75" fmla="*/ 38 h 39"/>
                  <a:gd name="T76" fmla="*/ 18 w 48"/>
                  <a:gd name="T77" fmla="*/ 38 h 39"/>
                  <a:gd name="T78" fmla="*/ 19 w 48"/>
                  <a:gd name="T79" fmla="*/ 38 h 39"/>
                  <a:gd name="T80" fmla="*/ 20 w 48"/>
                  <a:gd name="T81" fmla="*/ 38 h 39"/>
                  <a:gd name="T82" fmla="*/ 21 w 48"/>
                  <a:gd name="T83" fmla="*/ 38 h 39"/>
                  <a:gd name="T84" fmla="*/ 22 w 48"/>
                  <a:gd name="T85" fmla="*/ 38 h 39"/>
                  <a:gd name="T86" fmla="*/ 30 w 48"/>
                  <a:gd name="T87" fmla="*/ 39 h 39"/>
                  <a:gd name="T88" fmla="*/ 34 w 48"/>
                  <a:gd name="T8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" h="39">
                    <a:moveTo>
                      <a:pt x="34" y="3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8"/>
                      <a:pt x="48" y="6"/>
                      <a:pt x="47" y="4"/>
                    </a:cubicBezTo>
                    <a:cubicBezTo>
                      <a:pt x="47" y="3"/>
                      <a:pt x="47" y="1"/>
                      <a:pt x="47" y="0"/>
                    </a:cubicBezTo>
                    <a:cubicBezTo>
                      <a:pt x="44" y="2"/>
                      <a:pt x="39" y="9"/>
                      <a:pt x="36" y="14"/>
                    </a:cubicBezTo>
                    <a:cubicBezTo>
                      <a:pt x="32" y="21"/>
                      <a:pt x="21" y="26"/>
                      <a:pt x="12" y="25"/>
                    </a:cubicBezTo>
                    <a:cubicBezTo>
                      <a:pt x="11" y="25"/>
                      <a:pt x="10" y="25"/>
                      <a:pt x="9" y="25"/>
                    </a:cubicBezTo>
                    <a:cubicBezTo>
                      <a:pt x="5" y="25"/>
                      <a:pt x="3" y="26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4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5" y="39"/>
                      <a:pt x="28" y="39"/>
                      <a:pt x="30" y="39"/>
                    </a:cubicBezTo>
                    <a:lnTo>
                      <a:pt x="34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7" name="Freeform 1173"/>
              <p:cNvSpPr>
                <a:spLocks/>
              </p:cNvSpPr>
              <p:nvPr/>
            </p:nvSpPr>
            <p:spPr bwMode="auto">
              <a:xfrm>
                <a:off x="3127" y="2468"/>
                <a:ext cx="100" cy="99"/>
              </a:xfrm>
              <a:custGeom>
                <a:avLst/>
                <a:gdLst>
                  <a:gd name="T0" fmla="*/ 64 w 105"/>
                  <a:gd name="T1" fmla="*/ 6 h 103"/>
                  <a:gd name="T2" fmla="*/ 63 w 105"/>
                  <a:gd name="T3" fmla="*/ 6 h 103"/>
                  <a:gd name="T4" fmla="*/ 54 w 105"/>
                  <a:gd name="T5" fmla="*/ 2 h 103"/>
                  <a:gd name="T6" fmla="*/ 49 w 105"/>
                  <a:gd name="T7" fmla="*/ 1 h 103"/>
                  <a:gd name="T8" fmla="*/ 43 w 105"/>
                  <a:gd name="T9" fmla="*/ 0 h 103"/>
                  <a:gd name="T10" fmla="*/ 42 w 105"/>
                  <a:gd name="T11" fmla="*/ 1 h 103"/>
                  <a:gd name="T12" fmla="*/ 43 w 105"/>
                  <a:gd name="T13" fmla="*/ 1 h 103"/>
                  <a:gd name="T14" fmla="*/ 43 w 105"/>
                  <a:gd name="T15" fmla="*/ 1 h 103"/>
                  <a:gd name="T16" fmla="*/ 40 w 105"/>
                  <a:gd name="T17" fmla="*/ 4 h 103"/>
                  <a:gd name="T18" fmla="*/ 27 w 105"/>
                  <a:gd name="T19" fmla="*/ 13 h 103"/>
                  <a:gd name="T20" fmla="*/ 28 w 105"/>
                  <a:gd name="T21" fmla="*/ 23 h 103"/>
                  <a:gd name="T22" fmla="*/ 24 w 105"/>
                  <a:gd name="T23" fmla="*/ 38 h 103"/>
                  <a:gd name="T24" fmla="*/ 23 w 105"/>
                  <a:gd name="T25" fmla="*/ 39 h 103"/>
                  <a:gd name="T26" fmla="*/ 0 w 105"/>
                  <a:gd name="T27" fmla="*/ 51 h 103"/>
                  <a:gd name="T28" fmla="*/ 1 w 105"/>
                  <a:gd name="T29" fmla="*/ 53 h 103"/>
                  <a:gd name="T30" fmla="*/ 2 w 105"/>
                  <a:gd name="T31" fmla="*/ 57 h 103"/>
                  <a:gd name="T32" fmla="*/ 2 w 105"/>
                  <a:gd name="T33" fmla="*/ 60 h 103"/>
                  <a:gd name="T34" fmla="*/ 3 w 105"/>
                  <a:gd name="T35" fmla="*/ 63 h 103"/>
                  <a:gd name="T36" fmla="*/ 3 w 105"/>
                  <a:gd name="T37" fmla="*/ 65 h 103"/>
                  <a:gd name="T38" fmla="*/ 5 w 105"/>
                  <a:gd name="T39" fmla="*/ 65 h 103"/>
                  <a:gd name="T40" fmla="*/ 7 w 105"/>
                  <a:gd name="T41" fmla="*/ 64 h 103"/>
                  <a:gd name="T42" fmla="*/ 8 w 105"/>
                  <a:gd name="T43" fmla="*/ 64 h 103"/>
                  <a:gd name="T44" fmla="*/ 11 w 105"/>
                  <a:gd name="T45" fmla="*/ 65 h 103"/>
                  <a:gd name="T46" fmla="*/ 27 w 105"/>
                  <a:gd name="T47" fmla="*/ 74 h 103"/>
                  <a:gd name="T48" fmla="*/ 34 w 105"/>
                  <a:gd name="T49" fmla="*/ 78 h 103"/>
                  <a:gd name="T50" fmla="*/ 73 w 105"/>
                  <a:gd name="T51" fmla="*/ 102 h 103"/>
                  <a:gd name="T52" fmla="*/ 74 w 105"/>
                  <a:gd name="T53" fmla="*/ 102 h 103"/>
                  <a:gd name="T54" fmla="*/ 75 w 105"/>
                  <a:gd name="T55" fmla="*/ 102 h 103"/>
                  <a:gd name="T56" fmla="*/ 77 w 105"/>
                  <a:gd name="T57" fmla="*/ 102 h 103"/>
                  <a:gd name="T58" fmla="*/ 85 w 105"/>
                  <a:gd name="T59" fmla="*/ 103 h 103"/>
                  <a:gd name="T60" fmla="*/ 86 w 105"/>
                  <a:gd name="T61" fmla="*/ 101 h 103"/>
                  <a:gd name="T62" fmla="*/ 87 w 105"/>
                  <a:gd name="T63" fmla="*/ 99 h 103"/>
                  <a:gd name="T64" fmla="*/ 88 w 105"/>
                  <a:gd name="T65" fmla="*/ 97 h 103"/>
                  <a:gd name="T66" fmla="*/ 88 w 105"/>
                  <a:gd name="T67" fmla="*/ 96 h 103"/>
                  <a:gd name="T68" fmla="*/ 89 w 105"/>
                  <a:gd name="T69" fmla="*/ 95 h 103"/>
                  <a:gd name="T70" fmla="*/ 89 w 105"/>
                  <a:gd name="T71" fmla="*/ 95 h 103"/>
                  <a:gd name="T72" fmla="*/ 89 w 105"/>
                  <a:gd name="T73" fmla="*/ 94 h 103"/>
                  <a:gd name="T74" fmla="*/ 90 w 105"/>
                  <a:gd name="T75" fmla="*/ 93 h 103"/>
                  <a:gd name="T76" fmla="*/ 98 w 105"/>
                  <a:gd name="T77" fmla="*/ 89 h 103"/>
                  <a:gd name="T78" fmla="*/ 100 w 105"/>
                  <a:gd name="T79" fmla="*/ 90 h 103"/>
                  <a:gd name="T80" fmla="*/ 102 w 105"/>
                  <a:gd name="T81" fmla="*/ 91 h 103"/>
                  <a:gd name="T82" fmla="*/ 104 w 105"/>
                  <a:gd name="T83" fmla="*/ 93 h 103"/>
                  <a:gd name="T84" fmla="*/ 105 w 105"/>
                  <a:gd name="T85" fmla="*/ 92 h 103"/>
                  <a:gd name="T86" fmla="*/ 103 w 105"/>
                  <a:gd name="T87" fmla="*/ 90 h 103"/>
                  <a:gd name="T88" fmla="*/ 101 w 105"/>
                  <a:gd name="T89" fmla="*/ 88 h 103"/>
                  <a:gd name="T90" fmla="*/ 100 w 105"/>
                  <a:gd name="T91" fmla="*/ 86 h 103"/>
                  <a:gd name="T92" fmla="*/ 100 w 105"/>
                  <a:gd name="T93" fmla="*/ 84 h 103"/>
                  <a:gd name="T94" fmla="*/ 96 w 105"/>
                  <a:gd name="T95" fmla="*/ 77 h 103"/>
                  <a:gd name="T96" fmla="*/ 98 w 105"/>
                  <a:gd name="T97" fmla="*/ 70 h 103"/>
                  <a:gd name="T98" fmla="*/ 93 w 105"/>
                  <a:gd name="T99" fmla="*/ 64 h 103"/>
                  <a:gd name="T100" fmla="*/ 87 w 105"/>
                  <a:gd name="T101" fmla="*/ 62 h 103"/>
                  <a:gd name="T102" fmla="*/ 85 w 105"/>
                  <a:gd name="T103" fmla="*/ 61 h 103"/>
                  <a:gd name="T104" fmla="*/ 83 w 105"/>
                  <a:gd name="T105" fmla="*/ 59 h 103"/>
                  <a:gd name="T106" fmla="*/ 81 w 105"/>
                  <a:gd name="T107" fmla="*/ 58 h 103"/>
                  <a:gd name="T108" fmla="*/ 80 w 105"/>
                  <a:gd name="T109" fmla="*/ 55 h 103"/>
                  <a:gd name="T110" fmla="*/ 79 w 105"/>
                  <a:gd name="T111" fmla="*/ 53 h 103"/>
                  <a:gd name="T112" fmla="*/ 72 w 105"/>
                  <a:gd name="T113" fmla="*/ 41 h 103"/>
                  <a:gd name="T114" fmla="*/ 75 w 105"/>
                  <a:gd name="T115" fmla="*/ 32 h 103"/>
                  <a:gd name="T116" fmla="*/ 78 w 105"/>
                  <a:gd name="T117" fmla="*/ 25 h 103"/>
                  <a:gd name="T118" fmla="*/ 78 w 105"/>
                  <a:gd name="T119" fmla="*/ 21 h 103"/>
                  <a:gd name="T120" fmla="*/ 68 w 105"/>
                  <a:gd name="T121" fmla="*/ 11 h 103"/>
                  <a:gd name="T122" fmla="*/ 65 w 105"/>
                  <a:gd name="T123" fmla="*/ 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" h="103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2" y="6"/>
                      <a:pt x="60" y="5"/>
                      <a:pt x="58" y="4"/>
                    </a:cubicBezTo>
                    <a:cubicBezTo>
                      <a:pt x="57" y="3"/>
                      <a:pt x="55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1" y="3"/>
                      <a:pt x="50" y="2"/>
                      <a:pt x="49" y="1"/>
                    </a:cubicBezTo>
                    <a:cubicBezTo>
                      <a:pt x="48" y="1"/>
                      <a:pt x="46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28" y="11"/>
                      <a:pt x="27" y="13"/>
                    </a:cubicBezTo>
                    <a:cubicBezTo>
                      <a:pt x="27" y="14"/>
                      <a:pt x="27" y="15"/>
                      <a:pt x="28" y="17"/>
                    </a:cubicBezTo>
                    <a:cubicBezTo>
                      <a:pt x="28" y="19"/>
                      <a:pt x="29" y="21"/>
                      <a:pt x="28" y="23"/>
                    </a:cubicBezTo>
                    <a:cubicBezTo>
                      <a:pt x="27" y="24"/>
                      <a:pt x="27" y="28"/>
                      <a:pt x="27" y="30"/>
                    </a:cubicBezTo>
                    <a:cubicBezTo>
                      <a:pt x="28" y="32"/>
                      <a:pt x="25" y="36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18" y="42"/>
                      <a:pt x="9" y="47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6"/>
                      <a:pt x="1" y="56"/>
                      <a:pt x="2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60"/>
                    </a:cubicBezTo>
                    <a:cubicBezTo>
                      <a:pt x="2" y="60"/>
                      <a:pt x="2" y="61"/>
                      <a:pt x="3" y="61"/>
                    </a:cubicBezTo>
                    <a:cubicBezTo>
                      <a:pt x="3" y="62"/>
                      <a:pt x="3" y="62"/>
                      <a:pt x="3" y="63"/>
                    </a:cubicBezTo>
                    <a:cubicBezTo>
                      <a:pt x="3" y="63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5"/>
                    </a:cubicBezTo>
                    <a:cubicBezTo>
                      <a:pt x="4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5"/>
                      <a:pt x="6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5"/>
                      <a:pt x="9" y="65"/>
                      <a:pt x="9" y="65"/>
                    </a:cubicBezTo>
                    <a:cubicBezTo>
                      <a:pt x="9" y="65"/>
                      <a:pt x="10" y="65"/>
                      <a:pt x="11" y="65"/>
                    </a:cubicBezTo>
                    <a:cubicBezTo>
                      <a:pt x="13" y="65"/>
                      <a:pt x="18" y="68"/>
                      <a:pt x="24" y="72"/>
                    </a:cubicBezTo>
                    <a:cubicBezTo>
                      <a:pt x="25" y="73"/>
                      <a:pt x="26" y="73"/>
                      <a:pt x="27" y="74"/>
                    </a:cubicBezTo>
                    <a:cubicBezTo>
                      <a:pt x="30" y="76"/>
                      <a:pt x="33" y="77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40" y="81"/>
                      <a:pt x="57" y="95"/>
                      <a:pt x="61" y="98"/>
                    </a:cubicBezTo>
                    <a:cubicBezTo>
                      <a:pt x="65" y="101"/>
                      <a:pt x="71" y="102"/>
                      <a:pt x="73" y="102"/>
                    </a:cubicBezTo>
                    <a:cubicBezTo>
                      <a:pt x="73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2"/>
                      <a:pt x="75" y="102"/>
                      <a:pt x="75" y="102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5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7" y="102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9" y="103"/>
                      <a:pt x="82" y="103"/>
                      <a:pt x="85" y="103"/>
                    </a:cubicBezTo>
                    <a:cubicBezTo>
                      <a:pt x="85" y="103"/>
                      <a:pt x="85" y="103"/>
                      <a:pt x="85" y="102"/>
                    </a:cubicBezTo>
                    <a:cubicBezTo>
                      <a:pt x="86" y="102"/>
                      <a:pt x="86" y="102"/>
                      <a:pt x="86" y="101"/>
                    </a:cubicBezTo>
                    <a:cubicBezTo>
                      <a:pt x="86" y="101"/>
                      <a:pt x="86" y="100"/>
                      <a:pt x="86" y="100"/>
                    </a:cubicBezTo>
                    <a:cubicBezTo>
                      <a:pt x="87" y="100"/>
                      <a:pt x="87" y="99"/>
                      <a:pt x="87" y="99"/>
                    </a:cubicBezTo>
                    <a:cubicBezTo>
                      <a:pt x="87" y="99"/>
                      <a:pt x="87" y="98"/>
                      <a:pt x="87" y="98"/>
                    </a:cubicBezTo>
                    <a:cubicBezTo>
                      <a:pt x="87" y="98"/>
                      <a:pt x="88" y="97"/>
                      <a:pt x="88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96"/>
                      <a:pt x="88" y="96"/>
                      <a:pt x="89" y="96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90" y="94"/>
                    </a:cubicBezTo>
                    <a:cubicBezTo>
                      <a:pt x="90" y="94"/>
                      <a:pt x="90" y="93"/>
                      <a:pt x="90" y="93"/>
                    </a:cubicBezTo>
                    <a:cubicBezTo>
                      <a:pt x="91" y="92"/>
                      <a:pt x="92" y="90"/>
                      <a:pt x="96" y="89"/>
                    </a:cubicBezTo>
                    <a:cubicBezTo>
                      <a:pt x="97" y="89"/>
                      <a:pt x="97" y="89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0"/>
                      <a:pt x="99" y="90"/>
                      <a:pt x="100" y="90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1" y="90"/>
                      <a:pt x="101" y="91"/>
                      <a:pt x="102" y="91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3"/>
                      <a:pt x="105" y="92"/>
                      <a:pt x="105" y="92"/>
                    </a:cubicBezTo>
                    <a:cubicBezTo>
                      <a:pt x="105" y="92"/>
                      <a:pt x="105" y="92"/>
                      <a:pt x="105" y="92"/>
                    </a:cubicBezTo>
                    <a:cubicBezTo>
                      <a:pt x="104" y="91"/>
                      <a:pt x="104" y="91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89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1" y="87"/>
                    </a:cubicBezTo>
                    <a:cubicBezTo>
                      <a:pt x="101" y="87"/>
                      <a:pt x="101" y="86"/>
                      <a:pt x="100" y="86"/>
                    </a:cubicBezTo>
                    <a:cubicBezTo>
                      <a:pt x="100" y="86"/>
                      <a:pt x="100" y="86"/>
                      <a:pt x="100" y="85"/>
                    </a:cubicBezTo>
                    <a:cubicBezTo>
                      <a:pt x="100" y="85"/>
                      <a:pt x="100" y="84"/>
                      <a:pt x="100" y="84"/>
                    </a:cubicBezTo>
                    <a:cubicBezTo>
                      <a:pt x="100" y="83"/>
                      <a:pt x="100" y="82"/>
                      <a:pt x="98" y="80"/>
                    </a:cubicBezTo>
                    <a:cubicBezTo>
                      <a:pt x="97" y="79"/>
                      <a:pt x="96" y="78"/>
                      <a:pt x="96" y="77"/>
                    </a:cubicBezTo>
                    <a:cubicBezTo>
                      <a:pt x="96" y="75"/>
                      <a:pt x="96" y="74"/>
                      <a:pt x="97" y="72"/>
                    </a:cubicBezTo>
                    <a:cubicBezTo>
                      <a:pt x="97" y="72"/>
                      <a:pt x="98" y="71"/>
                      <a:pt x="98" y="70"/>
                    </a:cubicBezTo>
                    <a:cubicBezTo>
                      <a:pt x="97" y="69"/>
                      <a:pt x="96" y="68"/>
                      <a:pt x="96" y="67"/>
                    </a:cubicBezTo>
                    <a:cubicBezTo>
                      <a:pt x="95" y="65"/>
                      <a:pt x="94" y="64"/>
                      <a:pt x="93" y="64"/>
                    </a:cubicBezTo>
                    <a:cubicBezTo>
                      <a:pt x="93" y="64"/>
                      <a:pt x="93" y="64"/>
                      <a:pt x="92" y="64"/>
                    </a:cubicBezTo>
                    <a:cubicBezTo>
                      <a:pt x="91" y="63"/>
                      <a:pt x="89" y="63"/>
                      <a:pt x="87" y="62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4" y="60"/>
                      <a:pt x="83" y="60"/>
                      <a:pt x="83" y="59"/>
                    </a:cubicBezTo>
                    <a:cubicBezTo>
                      <a:pt x="82" y="59"/>
                      <a:pt x="82" y="59"/>
                      <a:pt x="82" y="58"/>
                    </a:cubicBezTo>
                    <a:cubicBezTo>
                      <a:pt x="82" y="58"/>
                      <a:pt x="81" y="58"/>
                      <a:pt x="81" y="58"/>
                    </a:cubicBezTo>
                    <a:cubicBezTo>
                      <a:pt x="81" y="57"/>
                      <a:pt x="80" y="57"/>
                      <a:pt x="80" y="57"/>
                    </a:cubicBezTo>
                    <a:cubicBezTo>
                      <a:pt x="80" y="56"/>
                      <a:pt x="80" y="56"/>
                      <a:pt x="80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2"/>
                      <a:pt x="78" y="51"/>
                      <a:pt x="75" y="49"/>
                    </a:cubicBezTo>
                    <a:cubicBezTo>
                      <a:pt x="73" y="48"/>
                      <a:pt x="72" y="43"/>
                      <a:pt x="72" y="41"/>
                    </a:cubicBezTo>
                    <a:cubicBezTo>
                      <a:pt x="71" y="38"/>
                      <a:pt x="72" y="36"/>
                      <a:pt x="74" y="36"/>
                    </a:cubicBezTo>
                    <a:cubicBezTo>
                      <a:pt x="74" y="35"/>
                      <a:pt x="74" y="33"/>
                      <a:pt x="75" y="32"/>
                    </a:cubicBezTo>
                    <a:cubicBezTo>
                      <a:pt x="75" y="30"/>
                      <a:pt x="76" y="27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8" y="24"/>
                      <a:pt x="78" y="23"/>
                      <a:pt x="78" y="21"/>
                    </a:cubicBezTo>
                    <a:cubicBezTo>
                      <a:pt x="79" y="21"/>
                      <a:pt x="78" y="21"/>
                      <a:pt x="78" y="21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2" y="20"/>
                      <a:pt x="68" y="15"/>
                      <a:pt x="68" y="11"/>
                    </a:cubicBezTo>
                    <a:cubicBezTo>
                      <a:pt x="68" y="10"/>
                      <a:pt x="66" y="8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8" name="Freeform 1174"/>
              <p:cNvSpPr>
                <a:spLocks/>
              </p:cNvSpPr>
              <p:nvPr/>
            </p:nvSpPr>
            <p:spPr bwMode="auto">
              <a:xfrm>
                <a:off x="3212" y="2557"/>
                <a:ext cx="15" cy="15"/>
              </a:xfrm>
              <a:custGeom>
                <a:avLst/>
                <a:gdLst>
                  <a:gd name="T0" fmla="*/ 4 w 16"/>
                  <a:gd name="T1" fmla="*/ 11 h 16"/>
                  <a:gd name="T2" fmla="*/ 5 w 16"/>
                  <a:gd name="T3" fmla="*/ 11 h 16"/>
                  <a:gd name="T4" fmla="*/ 5 w 16"/>
                  <a:gd name="T5" fmla="*/ 11 h 16"/>
                  <a:gd name="T6" fmla="*/ 11 w 16"/>
                  <a:gd name="T7" fmla="*/ 16 h 16"/>
                  <a:gd name="T8" fmla="*/ 16 w 16"/>
                  <a:gd name="T9" fmla="*/ 16 h 16"/>
                  <a:gd name="T10" fmla="*/ 15 w 16"/>
                  <a:gd name="T11" fmla="*/ 14 h 16"/>
                  <a:gd name="T12" fmla="*/ 12 w 16"/>
                  <a:gd name="T13" fmla="*/ 4 h 16"/>
                  <a:gd name="T14" fmla="*/ 12 w 16"/>
                  <a:gd name="T15" fmla="*/ 3 h 16"/>
                  <a:gd name="T16" fmla="*/ 12 w 16"/>
                  <a:gd name="T17" fmla="*/ 3 h 16"/>
                  <a:gd name="T18" fmla="*/ 11 w 16"/>
                  <a:gd name="T19" fmla="*/ 2 h 16"/>
                  <a:gd name="T20" fmla="*/ 10 w 16"/>
                  <a:gd name="T21" fmla="*/ 1 h 16"/>
                  <a:gd name="T22" fmla="*/ 10 w 16"/>
                  <a:gd name="T23" fmla="*/ 1 h 16"/>
                  <a:gd name="T24" fmla="*/ 9 w 16"/>
                  <a:gd name="T25" fmla="*/ 1 h 16"/>
                  <a:gd name="T26" fmla="*/ 8 w 16"/>
                  <a:gd name="T27" fmla="*/ 0 h 16"/>
                  <a:gd name="T28" fmla="*/ 7 w 16"/>
                  <a:gd name="T29" fmla="*/ 0 h 16"/>
                  <a:gd name="T30" fmla="*/ 5 w 16"/>
                  <a:gd name="T31" fmla="*/ 2 h 16"/>
                  <a:gd name="T32" fmla="*/ 3 w 16"/>
                  <a:gd name="T33" fmla="*/ 4 h 16"/>
                  <a:gd name="T34" fmla="*/ 3 w 16"/>
                  <a:gd name="T35" fmla="*/ 4 h 16"/>
                  <a:gd name="T36" fmla="*/ 3 w 16"/>
                  <a:gd name="T37" fmla="*/ 4 h 16"/>
                  <a:gd name="T38" fmla="*/ 3 w 16"/>
                  <a:gd name="T39" fmla="*/ 4 h 16"/>
                  <a:gd name="T40" fmla="*/ 3 w 16"/>
                  <a:gd name="T41" fmla="*/ 5 h 16"/>
                  <a:gd name="T42" fmla="*/ 3 w 16"/>
                  <a:gd name="T43" fmla="*/ 5 h 16"/>
                  <a:gd name="T44" fmla="*/ 3 w 16"/>
                  <a:gd name="T45" fmla="*/ 5 h 16"/>
                  <a:gd name="T46" fmla="*/ 2 w 16"/>
                  <a:gd name="T47" fmla="*/ 6 h 16"/>
                  <a:gd name="T48" fmla="*/ 2 w 16"/>
                  <a:gd name="T49" fmla="*/ 6 h 16"/>
                  <a:gd name="T50" fmla="*/ 2 w 16"/>
                  <a:gd name="T51" fmla="*/ 7 h 16"/>
                  <a:gd name="T52" fmla="*/ 1 w 16"/>
                  <a:gd name="T53" fmla="*/ 8 h 16"/>
                  <a:gd name="T54" fmla="*/ 1 w 16"/>
                  <a:gd name="T55" fmla="*/ 9 h 16"/>
                  <a:gd name="T56" fmla="*/ 0 w 16"/>
                  <a:gd name="T57" fmla="*/ 10 h 16"/>
                  <a:gd name="T58" fmla="*/ 0 w 16"/>
                  <a:gd name="T59" fmla="*/ 11 h 16"/>
                  <a:gd name="T60" fmla="*/ 0 w 16"/>
                  <a:gd name="T61" fmla="*/ 11 h 16"/>
                  <a:gd name="T62" fmla="*/ 4 w 16"/>
                  <a:gd name="T6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6">
                    <a:moveTo>
                      <a:pt x="4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4"/>
                    </a:cubicBezTo>
                    <a:cubicBezTo>
                      <a:pt x="13" y="9"/>
                      <a:pt x="12" y="6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1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9" name="Freeform 1175"/>
              <p:cNvSpPr>
                <a:spLocks/>
              </p:cNvSpPr>
              <p:nvPr/>
            </p:nvSpPr>
            <p:spPr bwMode="auto">
              <a:xfrm>
                <a:off x="3315" y="2363"/>
                <a:ext cx="182" cy="106"/>
              </a:xfrm>
              <a:custGeom>
                <a:avLst/>
                <a:gdLst>
                  <a:gd name="T0" fmla="*/ 3 w 191"/>
                  <a:gd name="T1" fmla="*/ 54 h 110"/>
                  <a:gd name="T2" fmla="*/ 8 w 191"/>
                  <a:gd name="T3" fmla="*/ 54 h 110"/>
                  <a:gd name="T4" fmla="*/ 8 w 191"/>
                  <a:gd name="T5" fmla="*/ 51 h 110"/>
                  <a:gd name="T6" fmla="*/ 22 w 191"/>
                  <a:gd name="T7" fmla="*/ 39 h 110"/>
                  <a:gd name="T8" fmla="*/ 36 w 191"/>
                  <a:gd name="T9" fmla="*/ 39 h 110"/>
                  <a:gd name="T10" fmla="*/ 49 w 191"/>
                  <a:gd name="T11" fmla="*/ 55 h 110"/>
                  <a:gd name="T12" fmla="*/ 69 w 191"/>
                  <a:gd name="T13" fmla="*/ 60 h 110"/>
                  <a:gd name="T14" fmla="*/ 75 w 191"/>
                  <a:gd name="T15" fmla="*/ 73 h 110"/>
                  <a:gd name="T16" fmla="*/ 99 w 191"/>
                  <a:gd name="T17" fmla="*/ 88 h 110"/>
                  <a:gd name="T18" fmla="*/ 110 w 191"/>
                  <a:gd name="T19" fmla="*/ 96 h 110"/>
                  <a:gd name="T20" fmla="*/ 122 w 191"/>
                  <a:gd name="T21" fmla="*/ 106 h 110"/>
                  <a:gd name="T22" fmla="*/ 131 w 191"/>
                  <a:gd name="T23" fmla="*/ 110 h 110"/>
                  <a:gd name="T24" fmla="*/ 134 w 191"/>
                  <a:gd name="T25" fmla="*/ 110 h 110"/>
                  <a:gd name="T26" fmla="*/ 134 w 191"/>
                  <a:gd name="T27" fmla="*/ 106 h 110"/>
                  <a:gd name="T28" fmla="*/ 137 w 191"/>
                  <a:gd name="T29" fmla="*/ 103 h 110"/>
                  <a:gd name="T30" fmla="*/ 137 w 191"/>
                  <a:gd name="T31" fmla="*/ 92 h 110"/>
                  <a:gd name="T32" fmla="*/ 138 w 191"/>
                  <a:gd name="T33" fmla="*/ 78 h 110"/>
                  <a:gd name="T34" fmla="*/ 146 w 191"/>
                  <a:gd name="T35" fmla="*/ 71 h 110"/>
                  <a:gd name="T36" fmla="*/ 159 w 191"/>
                  <a:gd name="T37" fmla="*/ 63 h 110"/>
                  <a:gd name="T38" fmla="*/ 170 w 191"/>
                  <a:gd name="T39" fmla="*/ 63 h 110"/>
                  <a:gd name="T40" fmla="*/ 170 w 191"/>
                  <a:gd name="T41" fmla="*/ 63 h 110"/>
                  <a:gd name="T42" fmla="*/ 170 w 191"/>
                  <a:gd name="T43" fmla="*/ 65 h 110"/>
                  <a:gd name="T44" fmla="*/ 169 w 191"/>
                  <a:gd name="T45" fmla="*/ 66 h 110"/>
                  <a:gd name="T46" fmla="*/ 167 w 191"/>
                  <a:gd name="T47" fmla="*/ 70 h 110"/>
                  <a:gd name="T48" fmla="*/ 170 w 191"/>
                  <a:gd name="T49" fmla="*/ 70 h 110"/>
                  <a:gd name="T50" fmla="*/ 172 w 191"/>
                  <a:gd name="T51" fmla="*/ 70 h 110"/>
                  <a:gd name="T52" fmla="*/ 175 w 191"/>
                  <a:gd name="T53" fmla="*/ 69 h 110"/>
                  <a:gd name="T54" fmla="*/ 181 w 191"/>
                  <a:gd name="T55" fmla="*/ 68 h 110"/>
                  <a:gd name="T56" fmla="*/ 191 w 191"/>
                  <a:gd name="T57" fmla="*/ 64 h 110"/>
                  <a:gd name="T58" fmla="*/ 166 w 191"/>
                  <a:gd name="T59" fmla="*/ 57 h 110"/>
                  <a:gd name="T60" fmla="*/ 164 w 191"/>
                  <a:gd name="T61" fmla="*/ 55 h 110"/>
                  <a:gd name="T62" fmla="*/ 162 w 191"/>
                  <a:gd name="T63" fmla="*/ 54 h 110"/>
                  <a:gd name="T64" fmla="*/ 160 w 191"/>
                  <a:gd name="T65" fmla="*/ 54 h 110"/>
                  <a:gd name="T66" fmla="*/ 142 w 191"/>
                  <a:gd name="T67" fmla="*/ 67 h 110"/>
                  <a:gd name="T68" fmla="*/ 127 w 191"/>
                  <a:gd name="T69" fmla="*/ 59 h 110"/>
                  <a:gd name="T70" fmla="*/ 113 w 191"/>
                  <a:gd name="T71" fmla="*/ 44 h 110"/>
                  <a:gd name="T72" fmla="*/ 106 w 191"/>
                  <a:gd name="T73" fmla="*/ 31 h 110"/>
                  <a:gd name="T74" fmla="*/ 75 w 191"/>
                  <a:gd name="T75" fmla="*/ 28 h 110"/>
                  <a:gd name="T76" fmla="*/ 64 w 191"/>
                  <a:gd name="T77" fmla="*/ 26 h 110"/>
                  <a:gd name="T78" fmla="*/ 62 w 191"/>
                  <a:gd name="T79" fmla="*/ 24 h 110"/>
                  <a:gd name="T80" fmla="*/ 60 w 191"/>
                  <a:gd name="T81" fmla="*/ 21 h 110"/>
                  <a:gd name="T82" fmla="*/ 57 w 191"/>
                  <a:gd name="T83" fmla="*/ 19 h 110"/>
                  <a:gd name="T84" fmla="*/ 54 w 191"/>
                  <a:gd name="T85" fmla="*/ 15 h 110"/>
                  <a:gd name="T86" fmla="*/ 34 w 191"/>
                  <a:gd name="T87" fmla="*/ 14 h 110"/>
                  <a:gd name="T88" fmla="*/ 34 w 191"/>
                  <a:gd name="T89" fmla="*/ 7 h 110"/>
                  <a:gd name="T90" fmla="*/ 27 w 191"/>
                  <a:gd name="T91" fmla="*/ 15 h 110"/>
                  <a:gd name="T92" fmla="*/ 0 w 191"/>
                  <a:gd name="T93" fmla="*/ 5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1" h="110">
                    <a:moveTo>
                      <a:pt x="0" y="53"/>
                    </a:moveTo>
                    <a:cubicBezTo>
                      <a:pt x="1" y="54"/>
                      <a:pt x="2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4" y="54"/>
                      <a:pt x="5" y="55"/>
                      <a:pt x="6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8" y="55"/>
                      <a:pt x="8" y="54"/>
                    </a:cubicBezTo>
                    <a:cubicBezTo>
                      <a:pt x="8" y="54"/>
                      <a:pt x="8" y="53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4" y="43"/>
                      <a:pt x="18" y="43"/>
                    </a:cubicBezTo>
                    <a:cubicBezTo>
                      <a:pt x="19" y="43"/>
                      <a:pt x="19" y="43"/>
                      <a:pt x="19" y="42"/>
                    </a:cubicBezTo>
                    <a:cubicBezTo>
                      <a:pt x="20" y="41"/>
                      <a:pt x="20" y="39"/>
                      <a:pt x="22" y="39"/>
                    </a:cubicBezTo>
                    <a:cubicBezTo>
                      <a:pt x="23" y="39"/>
                      <a:pt x="25" y="38"/>
                      <a:pt x="25" y="38"/>
                    </a:cubicBezTo>
                    <a:cubicBezTo>
                      <a:pt x="25" y="37"/>
                      <a:pt x="26" y="36"/>
                      <a:pt x="28" y="36"/>
                    </a:cubicBezTo>
                    <a:cubicBezTo>
                      <a:pt x="31" y="36"/>
                      <a:pt x="35" y="38"/>
                      <a:pt x="36" y="39"/>
                    </a:cubicBezTo>
                    <a:cubicBezTo>
                      <a:pt x="37" y="40"/>
                      <a:pt x="40" y="41"/>
                      <a:pt x="43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8" y="43"/>
                      <a:pt x="49" y="52"/>
                      <a:pt x="49" y="55"/>
                    </a:cubicBezTo>
                    <a:cubicBezTo>
                      <a:pt x="51" y="55"/>
                      <a:pt x="57" y="55"/>
                      <a:pt x="60" y="55"/>
                    </a:cubicBezTo>
                    <a:cubicBezTo>
                      <a:pt x="62" y="55"/>
                      <a:pt x="64" y="56"/>
                      <a:pt x="64" y="56"/>
                    </a:cubicBezTo>
                    <a:cubicBezTo>
                      <a:pt x="67" y="56"/>
                      <a:pt x="68" y="58"/>
                      <a:pt x="69" y="60"/>
                    </a:cubicBezTo>
                    <a:cubicBezTo>
                      <a:pt x="69" y="61"/>
                      <a:pt x="70" y="63"/>
                      <a:pt x="70" y="64"/>
                    </a:cubicBezTo>
                    <a:cubicBezTo>
                      <a:pt x="71" y="64"/>
                      <a:pt x="71" y="65"/>
                      <a:pt x="72" y="66"/>
                    </a:cubicBezTo>
                    <a:cubicBezTo>
                      <a:pt x="74" y="69"/>
                      <a:pt x="75" y="71"/>
                      <a:pt x="75" y="73"/>
                    </a:cubicBezTo>
                    <a:cubicBezTo>
                      <a:pt x="76" y="74"/>
                      <a:pt x="78" y="75"/>
                      <a:pt x="80" y="76"/>
                    </a:cubicBezTo>
                    <a:cubicBezTo>
                      <a:pt x="83" y="78"/>
                      <a:pt x="85" y="80"/>
                      <a:pt x="87" y="81"/>
                    </a:cubicBezTo>
                    <a:cubicBezTo>
                      <a:pt x="88" y="84"/>
                      <a:pt x="93" y="86"/>
                      <a:pt x="99" y="88"/>
                    </a:cubicBezTo>
                    <a:cubicBezTo>
                      <a:pt x="101" y="89"/>
                      <a:pt x="104" y="91"/>
                      <a:pt x="106" y="93"/>
                    </a:cubicBezTo>
                    <a:cubicBezTo>
                      <a:pt x="107" y="94"/>
                      <a:pt x="109" y="96"/>
                      <a:pt x="110" y="96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113" y="96"/>
                      <a:pt x="119" y="99"/>
                      <a:pt x="121" y="99"/>
                    </a:cubicBezTo>
                    <a:cubicBezTo>
                      <a:pt x="122" y="100"/>
                      <a:pt x="122" y="100"/>
                      <a:pt x="122" y="100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5" y="106"/>
                      <a:pt x="127" y="107"/>
                      <a:pt x="128" y="108"/>
                    </a:cubicBezTo>
                    <a:cubicBezTo>
                      <a:pt x="129" y="109"/>
                      <a:pt x="130" y="110"/>
                      <a:pt x="131" y="110"/>
                    </a:cubicBezTo>
                    <a:cubicBezTo>
                      <a:pt x="131" y="110"/>
                      <a:pt x="132" y="110"/>
                      <a:pt x="132" y="110"/>
                    </a:cubicBezTo>
                    <a:cubicBezTo>
                      <a:pt x="132" y="110"/>
                      <a:pt x="133" y="110"/>
                      <a:pt x="133" y="110"/>
                    </a:cubicBezTo>
                    <a:cubicBezTo>
                      <a:pt x="133" y="110"/>
                      <a:pt x="133" y="110"/>
                      <a:pt x="134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4" y="109"/>
                      <a:pt x="134" y="109"/>
                      <a:pt x="134" y="109"/>
                    </a:cubicBezTo>
                    <a:cubicBezTo>
                      <a:pt x="134" y="108"/>
                      <a:pt x="134" y="107"/>
                      <a:pt x="134" y="106"/>
                    </a:cubicBezTo>
                    <a:cubicBezTo>
                      <a:pt x="135" y="106"/>
                      <a:pt x="135" y="106"/>
                      <a:pt x="135" y="105"/>
                    </a:cubicBezTo>
                    <a:cubicBezTo>
                      <a:pt x="135" y="105"/>
                      <a:pt x="136" y="104"/>
                      <a:pt x="136" y="103"/>
                    </a:cubicBezTo>
                    <a:cubicBezTo>
                      <a:pt x="136" y="103"/>
                      <a:pt x="136" y="103"/>
                      <a:pt x="137" y="103"/>
                    </a:cubicBezTo>
                    <a:cubicBezTo>
                      <a:pt x="137" y="102"/>
                      <a:pt x="138" y="101"/>
                      <a:pt x="139" y="100"/>
                    </a:cubicBezTo>
                    <a:cubicBezTo>
                      <a:pt x="139" y="100"/>
                      <a:pt x="139" y="100"/>
                      <a:pt x="138" y="98"/>
                    </a:cubicBezTo>
                    <a:cubicBezTo>
                      <a:pt x="137" y="96"/>
                      <a:pt x="136" y="94"/>
                      <a:pt x="137" y="92"/>
                    </a:cubicBezTo>
                    <a:cubicBezTo>
                      <a:pt x="137" y="91"/>
                      <a:pt x="135" y="90"/>
                      <a:pt x="134" y="89"/>
                    </a:cubicBezTo>
                    <a:cubicBezTo>
                      <a:pt x="132" y="87"/>
                      <a:pt x="129" y="86"/>
                      <a:pt x="130" y="83"/>
                    </a:cubicBezTo>
                    <a:cubicBezTo>
                      <a:pt x="131" y="80"/>
                      <a:pt x="134" y="79"/>
                      <a:pt x="138" y="78"/>
                    </a:cubicBezTo>
                    <a:cubicBezTo>
                      <a:pt x="139" y="78"/>
                      <a:pt x="141" y="78"/>
                      <a:pt x="142" y="77"/>
                    </a:cubicBezTo>
                    <a:cubicBezTo>
                      <a:pt x="142" y="77"/>
                      <a:pt x="142" y="77"/>
                      <a:pt x="142" y="75"/>
                    </a:cubicBezTo>
                    <a:cubicBezTo>
                      <a:pt x="142" y="74"/>
                      <a:pt x="143" y="71"/>
                      <a:pt x="146" y="71"/>
                    </a:cubicBezTo>
                    <a:cubicBezTo>
                      <a:pt x="147" y="71"/>
                      <a:pt x="148" y="70"/>
                      <a:pt x="150" y="66"/>
                    </a:cubicBezTo>
                    <a:cubicBezTo>
                      <a:pt x="150" y="64"/>
                      <a:pt x="152" y="63"/>
                      <a:pt x="156" y="64"/>
                    </a:cubicBezTo>
                    <a:cubicBezTo>
                      <a:pt x="157" y="64"/>
                      <a:pt x="158" y="64"/>
                      <a:pt x="159" y="63"/>
                    </a:cubicBezTo>
                    <a:cubicBezTo>
                      <a:pt x="161" y="62"/>
                      <a:pt x="164" y="60"/>
                      <a:pt x="166" y="60"/>
                    </a:cubicBezTo>
                    <a:cubicBezTo>
                      <a:pt x="168" y="60"/>
                      <a:pt x="169" y="62"/>
                      <a:pt x="169" y="62"/>
                    </a:cubicBezTo>
                    <a:cubicBezTo>
                      <a:pt x="170" y="62"/>
                      <a:pt x="170" y="62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5"/>
                    </a:cubicBezTo>
                    <a:cubicBezTo>
                      <a:pt x="170" y="65"/>
                      <a:pt x="170" y="65"/>
                      <a:pt x="170" y="65"/>
                    </a:cubicBezTo>
                    <a:cubicBezTo>
                      <a:pt x="170" y="65"/>
                      <a:pt x="170" y="66"/>
                      <a:pt x="169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7"/>
                      <a:pt x="169" y="67"/>
                      <a:pt x="169" y="68"/>
                    </a:cubicBezTo>
                    <a:cubicBezTo>
                      <a:pt x="169" y="68"/>
                      <a:pt x="169" y="68"/>
                      <a:pt x="168" y="68"/>
                    </a:cubicBezTo>
                    <a:cubicBezTo>
                      <a:pt x="168" y="69"/>
                      <a:pt x="168" y="70"/>
                      <a:pt x="167" y="70"/>
                    </a:cubicBezTo>
                    <a:cubicBezTo>
                      <a:pt x="168" y="70"/>
                      <a:pt x="168" y="70"/>
                      <a:pt x="168" y="70"/>
                    </a:cubicBezTo>
                    <a:cubicBezTo>
                      <a:pt x="168" y="70"/>
                      <a:pt x="169" y="70"/>
                      <a:pt x="169" y="70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71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3" y="70"/>
                      <a:pt x="173" y="69"/>
                      <a:pt x="174" y="69"/>
                    </a:cubicBezTo>
                    <a:cubicBezTo>
                      <a:pt x="174" y="69"/>
                      <a:pt x="174" y="69"/>
                      <a:pt x="174" y="69"/>
                    </a:cubicBezTo>
                    <a:cubicBezTo>
                      <a:pt x="174" y="69"/>
                      <a:pt x="174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6" y="68"/>
                      <a:pt x="178" y="68"/>
                      <a:pt x="181" y="68"/>
                    </a:cubicBezTo>
                    <a:cubicBezTo>
                      <a:pt x="182" y="68"/>
                      <a:pt x="183" y="68"/>
                      <a:pt x="184" y="68"/>
                    </a:cubicBezTo>
                    <a:cubicBezTo>
                      <a:pt x="185" y="68"/>
                      <a:pt x="185" y="68"/>
                      <a:pt x="186" y="68"/>
                    </a:cubicBezTo>
                    <a:cubicBezTo>
                      <a:pt x="187" y="65"/>
                      <a:pt x="189" y="64"/>
                      <a:pt x="191" y="64"/>
                    </a:cubicBezTo>
                    <a:cubicBezTo>
                      <a:pt x="186" y="60"/>
                      <a:pt x="181" y="57"/>
                      <a:pt x="178" y="57"/>
                    </a:cubicBezTo>
                    <a:cubicBezTo>
                      <a:pt x="177" y="59"/>
                      <a:pt x="175" y="60"/>
                      <a:pt x="172" y="60"/>
                    </a:cubicBezTo>
                    <a:cubicBezTo>
                      <a:pt x="170" y="60"/>
                      <a:pt x="168" y="59"/>
                      <a:pt x="166" y="57"/>
                    </a:cubicBezTo>
                    <a:cubicBezTo>
                      <a:pt x="166" y="57"/>
                      <a:pt x="166" y="57"/>
                      <a:pt x="166" y="57"/>
                    </a:cubicBezTo>
                    <a:cubicBezTo>
                      <a:pt x="165" y="56"/>
                      <a:pt x="165" y="56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4" y="55"/>
                      <a:pt x="164" y="54"/>
                      <a:pt x="163" y="54"/>
                    </a:cubicBezTo>
                    <a:cubicBezTo>
                      <a:pt x="163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1" y="54"/>
                      <a:pt x="161" y="54"/>
                    </a:cubicBezTo>
                    <a:cubicBezTo>
                      <a:pt x="161" y="54"/>
                      <a:pt x="161" y="54"/>
                      <a:pt x="160" y="54"/>
                    </a:cubicBezTo>
                    <a:cubicBezTo>
                      <a:pt x="160" y="54"/>
                      <a:pt x="160" y="54"/>
                      <a:pt x="160" y="54"/>
                    </a:cubicBezTo>
                    <a:cubicBezTo>
                      <a:pt x="159" y="54"/>
                      <a:pt x="159" y="54"/>
                      <a:pt x="158" y="55"/>
                    </a:cubicBezTo>
                    <a:cubicBezTo>
                      <a:pt x="151" y="57"/>
                      <a:pt x="148" y="61"/>
                      <a:pt x="148" y="62"/>
                    </a:cubicBezTo>
                    <a:cubicBezTo>
                      <a:pt x="147" y="65"/>
                      <a:pt x="144" y="67"/>
                      <a:pt x="142" y="67"/>
                    </a:cubicBezTo>
                    <a:cubicBezTo>
                      <a:pt x="140" y="67"/>
                      <a:pt x="139" y="66"/>
                      <a:pt x="138" y="64"/>
                    </a:cubicBezTo>
                    <a:cubicBezTo>
                      <a:pt x="138" y="62"/>
                      <a:pt x="133" y="60"/>
                      <a:pt x="130" y="60"/>
                    </a:cubicBezTo>
                    <a:cubicBezTo>
                      <a:pt x="129" y="59"/>
                      <a:pt x="128" y="59"/>
                      <a:pt x="127" y="59"/>
                    </a:cubicBezTo>
                    <a:cubicBezTo>
                      <a:pt x="124" y="59"/>
                      <a:pt x="120" y="59"/>
                      <a:pt x="119" y="55"/>
                    </a:cubicBezTo>
                    <a:cubicBezTo>
                      <a:pt x="119" y="54"/>
                      <a:pt x="118" y="52"/>
                      <a:pt x="117" y="51"/>
                    </a:cubicBezTo>
                    <a:cubicBezTo>
                      <a:pt x="115" y="49"/>
                      <a:pt x="113" y="46"/>
                      <a:pt x="113" y="44"/>
                    </a:cubicBezTo>
                    <a:cubicBezTo>
                      <a:pt x="113" y="43"/>
                      <a:pt x="113" y="41"/>
                      <a:pt x="113" y="40"/>
                    </a:cubicBezTo>
                    <a:cubicBezTo>
                      <a:pt x="113" y="37"/>
                      <a:pt x="113" y="35"/>
                      <a:pt x="112" y="35"/>
                    </a:cubicBezTo>
                    <a:cubicBezTo>
                      <a:pt x="109" y="34"/>
                      <a:pt x="108" y="32"/>
                      <a:pt x="106" y="31"/>
                    </a:cubicBezTo>
                    <a:cubicBezTo>
                      <a:pt x="105" y="29"/>
                      <a:pt x="104" y="28"/>
                      <a:pt x="103" y="28"/>
                    </a:cubicBezTo>
                    <a:cubicBezTo>
                      <a:pt x="82" y="28"/>
                      <a:pt x="81" y="27"/>
                      <a:pt x="80" y="27"/>
                    </a:cubicBezTo>
                    <a:cubicBezTo>
                      <a:pt x="79" y="27"/>
                      <a:pt x="77" y="28"/>
                      <a:pt x="75" y="28"/>
                    </a:cubicBezTo>
                    <a:cubicBezTo>
                      <a:pt x="73" y="28"/>
                      <a:pt x="70" y="29"/>
                      <a:pt x="68" y="29"/>
                    </a:cubicBezTo>
                    <a:cubicBezTo>
                      <a:pt x="65" y="29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3"/>
                      <a:pt x="61" y="23"/>
                    </a:cubicBezTo>
                    <a:cubicBezTo>
                      <a:pt x="61" y="23"/>
                      <a:pt x="61" y="23"/>
                      <a:pt x="61" y="22"/>
                    </a:cubicBezTo>
                    <a:cubicBezTo>
                      <a:pt x="60" y="22"/>
                      <a:pt x="60" y="22"/>
                      <a:pt x="60" y="21"/>
                    </a:cubicBezTo>
                    <a:cubicBezTo>
                      <a:pt x="59" y="21"/>
                      <a:pt x="59" y="21"/>
                      <a:pt x="59" y="20"/>
                    </a:cubicBezTo>
                    <a:cubicBezTo>
                      <a:pt x="59" y="20"/>
                      <a:pt x="58" y="20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7" y="18"/>
                      <a:pt x="56" y="18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6"/>
                      <a:pt x="54" y="16"/>
                      <a:pt x="54" y="15"/>
                    </a:cubicBezTo>
                    <a:cubicBezTo>
                      <a:pt x="53" y="16"/>
                      <a:pt x="52" y="17"/>
                      <a:pt x="51" y="18"/>
                    </a:cubicBezTo>
                    <a:cubicBezTo>
                      <a:pt x="44" y="23"/>
                      <a:pt x="37" y="24"/>
                      <a:pt x="34" y="20"/>
                    </a:cubicBezTo>
                    <a:cubicBezTo>
                      <a:pt x="33" y="19"/>
                      <a:pt x="33" y="17"/>
                      <a:pt x="34" y="14"/>
                    </a:cubicBezTo>
                    <a:cubicBezTo>
                      <a:pt x="36" y="8"/>
                      <a:pt x="36" y="2"/>
                      <a:pt x="35" y="1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1"/>
                      <a:pt x="34" y="5"/>
                      <a:pt x="34" y="7"/>
                    </a:cubicBezTo>
                    <a:cubicBezTo>
                      <a:pt x="33" y="12"/>
                      <a:pt x="33" y="16"/>
                      <a:pt x="30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8" y="16"/>
                      <a:pt x="27" y="15"/>
                    </a:cubicBezTo>
                    <a:cubicBezTo>
                      <a:pt x="25" y="12"/>
                      <a:pt x="24" y="5"/>
                      <a:pt x="25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0" name="Freeform 1176"/>
              <p:cNvSpPr>
                <a:spLocks/>
              </p:cNvSpPr>
              <p:nvPr/>
            </p:nvSpPr>
            <p:spPr bwMode="auto">
              <a:xfrm>
                <a:off x="3167" y="2688"/>
                <a:ext cx="110" cy="65"/>
              </a:xfrm>
              <a:custGeom>
                <a:avLst/>
                <a:gdLst>
                  <a:gd name="T0" fmla="*/ 94 w 115"/>
                  <a:gd name="T1" fmla="*/ 2 h 68"/>
                  <a:gd name="T2" fmla="*/ 84 w 115"/>
                  <a:gd name="T3" fmla="*/ 3 h 68"/>
                  <a:gd name="T4" fmla="*/ 80 w 115"/>
                  <a:gd name="T5" fmla="*/ 3 h 68"/>
                  <a:gd name="T6" fmla="*/ 72 w 115"/>
                  <a:gd name="T7" fmla="*/ 4 h 68"/>
                  <a:gd name="T8" fmla="*/ 56 w 115"/>
                  <a:gd name="T9" fmla="*/ 18 h 68"/>
                  <a:gd name="T10" fmla="*/ 49 w 115"/>
                  <a:gd name="T11" fmla="*/ 23 h 68"/>
                  <a:gd name="T12" fmla="*/ 45 w 115"/>
                  <a:gd name="T13" fmla="*/ 21 h 68"/>
                  <a:gd name="T14" fmla="*/ 35 w 115"/>
                  <a:gd name="T15" fmla="*/ 20 h 68"/>
                  <a:gd name="T16" fmla="*/ 29 w 115"/>
                  <a:gd name="T17" fmla="*/ 19 h 68"/>
                  <a:gd name="T18" fmla="*/ 20 w 115"/>
                  <a:gd name="T19" fmla="*/ 18 h 68"/>
                  <a:gd name="T20" fmla="*/ 17 w 115"/>
                  <a:gd name="T21" fmla="*/ 18 h 68"/>
                  <a:gd name="T22" fmla="*/ 10 w 115"/>
                  <a:gd name="T23" fmla="*/ 17 h 68"/>
                  <a:gd name="T24" fmla="*/ 9 w 115"/>
                  <a:gd name="T25" fmla="*/ 17 h 68"/>
                  <a:gd name="T26" fmla="*/ 5 w 115"/>
                  <a:gd name="T27" fmla="*/ 20 h 68"/>
                  <a:gd name="T28" fmla="*/ 5 w 115"/>
                  <a:gd name="T29" fmla="*/ 22 h 68"/>
                  <a:gd name="T30" fmla="*/ 5 w 115"/>
                  <a:gd name="T31" fmla="*/ 26 h 68"/>
                  <a:gd name="T32" fmla="*/ 5 w 115"/>
                  <a:gd name="T33" fmla="*/ 26 h 68"/>
                  <a:gd name="T34" fmla="*/ 5 w 115"/>
                  <a:gd name="T35" fmla="*/ 26 h 68"/>
                  <a:gd name="T36" fmla="*/ 5 w 115"/>
                  <a:gd name="T37" fmla="*/ 26 h 68"/>
                  <a:gd name="T38" fmla="*/ 5 w 115"/>
                  <a:gd name="T39" fmla="*/ 26 h 68"/>
                  <a:gd name="T40" fmla="*/ 5 w 115"/>
                  <a:gd name="T41" fmla="*/ 27 h 68"/>
                  <a:gd name="T42" fmla="*/ 5 w 115"/>
                  <a:gd name="T43" fmla="*/ 27 h 68"/>
                  <a:gd name="T44" fmla="*/ 4 w 115"/>
                  <a:gd name="T45" fmla="*/ 27 h 68"/>
                  <a:gd name="T46" fmla="*/ 4 w 115"/>
                  <a:gd name="T47" fmla="*/ 27 h 68"/>
                  <a:gd name="T48" fmla="*/ 4 w 115"/>
                  <a:gd name="T49" fmla="*/ 27 h 68"/>
                  <a:gd name="T50" fmla="*/ 3 w 115"/>
                  <a:gd name="T51" fmla="*/ 28 h 68"/>
                  <a:gd name="T52" fmla="*/ 3 w 115"/>
                  <a:gd name="T53" fmla="*/ 28 h 68"/>
                  <a:gd name="T54" fmla="*/ 2 w 115"/>
                  <a:gd name="T55" fmla="*/ 28 h 68"/>
                  <a:gd name="T56" fmla="*/ 2 w 115"/>
                  <a:gd name="T57" fmla="*/ 28 h 68"/>
                  <a:gd name="T58" fmla="*/ 1 w 115"/>
                  <a:gd name="T59" fmla="*/ 29 h 68"/>
                  <a:gd name="T60" fmla="*/ 1 w 115"/>
                  <a:gd name="T61" fmla="*/ 35 h 68"/>
                  <a:gd name="T62" fmla="*/ 4 w 115"/>
                  <a:gd name="T63" fmla="*/ 52 h 68"/>
                  <a:gd name="T64" fmla="*/ 7 w 115"/>
                  <a:gd name="T65" fmla="*/ 64 h 68"/>
                  <a:gd name="T66" fmla="*/ 8 w 115"/>
                  <a:gd name="T67" fmla="*/ 68 h 68"/>
                  <a:gd name="T68" fmla="*/ 8 w 115"/>
                  <a:gd name="T69" fmla="*/ 68 h 68"/>
                  <a:gd name="T70" fmla="*/ 12 w 115"/>
                  <a:gd name="T71" fmla="*/ 68 h 68"/>
                  <a:gd name="T72" fmla="*/ 26 w 115"/>
                  <a:gd name="T73" fmla="*/ 65 h 68"/>
                  <a:gd name="T74" fmla="*/ 42 w 115"/>
                  <a:gd name="T75" fmla="*/ 60 h 68"/>
                  <a:gd name="T76" fmla="*/ 52 w 115"/>
                  <a:gd name="T77" fmla="*/ 55 h 68"/>
                  <a:gd name="T78" fmla="*/ 65 w 115"/>
                  <a:gd name="T79" fmla="*/ 53 h 68"/>
                  <a:gd name="T80" fmla="*/ 65 w 115"/>
                  <a:gd name="T81" fmla="*/ 53 h 68"/>
                  <a:gd name="T82" fmla="*/ 72 w 115"/>
                  <a:gd name="T83" fmla="*/ 48 h 68"/>
                  <a:gd name="T84" fmla="*/ 72 w 115"/>
                  <a:gd name="T85" fmla="*/ 47 h 68"/>
                  <a:gd name="T86" fmla="*/ 87 w 115"/>
                  <a:gd name="T87" fmla="*/ 42 h 68"/>
                  <a:gd name="T88" fmla="*/ 97 w 115"/>
                  <a:gd name="T89" fmla="*/ 39 h 68"/>
                  <a:gd name="T90" fmla="*/ 105 w 115"/>
                  <a:gd name="T91" fmla="*/ 32 h 68"/>
                  <a:gd name="T92" fmla="*/ 107 w 115"/>
                  <a:gd name="T93" fmla="*/ 28 h 68"/>
                  <a:gd name="T94" fmla="*/ 113 w 115"/>
                  <a:gd name="T95" fmla="*/ 25 h 68"/>
                  <a:gd name="T96" fmla="*/ 115 w 115"/>
                  <a:gd name="T97" fmla="*/ 25 h 68"/>
                  <a:gd name="T98" fmla="*/ 107 w 115"/>
                  <a:gd name="T99" fmla="*/ 8 h 68"/>
                  <a:gd name="T100" fmla="*/ 106 w 115"/>
                  <a:gd name="T101" fmla="*/ 5 h 68"/>
                  <a:gd name="T102" fmla="*/ 106 w 115"/>
                  <a:gd name="T103" fmla="*/ 5 h 68"/>
                  <a:gd name="T104" fmla="*/ 105 w 115"/>
                  <a:gd name="T105" fmla="*/ 2 h 68"/>
                  <a:gd name="T106" fmla="*/ 104 w 115"/>
                  <a:gd name="T107" fmla="*/ 2 h 68"/>
                  <a:gd name="T108" fmla="*/ 104 w 115"/>
                  <a:gd name="T109" fmla="*/ 0 h 68"/>
                  <a:gd name="T110" fmla="*/ 103 w 115"/>
                  <a:gd name="T111" fmla="*/ 0 h 68"/>
                  <a:gd name="T112" fmla="*/ 94 w 115"/>
                  <a:gd name="T113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5" h="68">
                    <a:moveTo>
                      <a:pt x="94" y="2"/>
                    </a:moveTo>
                    <a:cubicBezTo>
                      <a:pt x="91" y="3"/>
                      <a:pt x="88" y="3"/>
                      <a:pt x="84" y="3"/>
                    </a:cubicBezTo>
                    <a:cubicBezTo>
                      <a:pt x="83" y="3"/>
                      <a:pt x="81" y="3"/>
                      <a:pt x="80" y="3"/>
                    </a:cubicBezTo>
                    <a:cubicBezTo>
                      <a:pt x="77" y="3"/>
                      <a:pt x="73" y="3"/>
                      <a:pt x="72" y="4"/>
                    </a:cubicBezTo>
                    <a:cubicBezTo>
                      <a:pt x="70" y="5"/>
                      <a:pt x="57" y="14"/>
                      <a:pt x="56" y="18"/>
                    </a:cubicBezTo>
                    <a:cubicBezTo>
                      <a:pt x="54" y="22"/>
                      <a:pt x="51" y="23"/>
                      <a:pt x="49" y="23"/>
                    </a:cubicBezTo>
                    <a:cubicBezTo>
                      <a:pt x="48" y="23"/>
                      <a:pt x="46" y="22"/>
                      <a:pt x="45" y="21"/>
                    </a:cubicBezTo>
                    <a:cubicBezTo>
                      <a:pt x="44" y="20"/>
                      <a:pt x="38" y="20"/>
                      <a:pt x="35" y="20"/>
                    </a:cubicBezTo>
                    <a:cubicBezTo>
                      <a:pt x="31" y="20"/>
                      <a:pt x="30" y="20"/>
                      <a:pt x="29" y="19"/>
                    </a:cubicBezTo>
                    <a:cubicBezTo>
                      <a:pt x="28" y="18"/>
                      <a:pt x="24" y="18"/>
                      <a:pt x="20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4" y="18"/>
                      <a:pt x="12" y="18"/>
                      <a:pt x="10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7"/>
                      <a:pt x="6" y="18"/>
                      <a:pt x="5" y="20"/>
                    </a:cubicBezTo>
                    <a:cubicBezTo>
                      <a:pt x="5" y="20"/>
                      <a:pt x="5" y="21"/>
                      <a:pt x="5" y="22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2" y="31"/>
                      <a:pt x="2" y="34"/>
                      <a:pt x="1" y="35"/>
                    </a:cubicBezTo>
                    <a:cubicBezTo>
                      <a:pt x="0" y="38"/>
                      <a:pt x="1" y="47"/>
                      <a:pt x="4" y="52"/>
                    </a:cubicBezTo>
                    <a:cubicBezTo>
                      <a:pt x="7" y="55"/>
                      <a:pt x="7" y="60"/>
                      <a:pt x="7" y="64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10" y="68"/>
                      <a:pt x="12" y="68"/>
                    </a:cubicBezTo>
                    <a:cubicBezTo>
                      <a:pt x="17" y="68"/>
                      <a:pt x="23" y="67"/>
                      <a:pt x="26" y="65"/>
                    </a:cubicBezTo>
                    <a:cubicBezTo>
                      <a:pt x="32" y="61"/>
                      <a:pt x="36" y="60"/>
                      <a:pt x="42" y="60"/>
                    </a:cubicBezTo>
                    <a:cubicBezTo>
                      <a:pt x="46" y="60"/>
                      <a:pt x="51" y="57"/>
                      <a:pt x="52" y="55"/>
                    </a:cubicBezTo>
                    <a:cubicBezTo>
                      <a:pt x="55" y="52"/>
                      <a:pt x="62" y="52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7" y="53"/>
                      <a:pt x="69" y="50"/>
                      <a:pt x="72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5" y="45"/>
                      <a:pt x="80" y="43"/>
                      <a:pt x="87" y="42"/>
                    </a:cubicBezTo>
                    <a:cubicBezTo>
                      <a:pt x="90" y="41"/>
                      <a:pt x="94" y="40"/>
                      <a:pt x="97" y="39"/>
                    </a:cubicBezTo>
                    <a:cubicBezTo>
                      <a:pt x="104" y="37"/>
                      <a:pt x="104" y="34"/>
                      <a:pt x="105" y="32"/>
                    </a:cubicBezTo>
                    <a:cubicBezTo>
                      <a:pt x="106" y="31"/>
                      <a:pt x="106" y="29"/>
                      <a:pt x="107" y="28"/>
                    </a:cubicBezTo>
                    <a:cubicBezTo>
                      <a:pt x="109" y="26"/>
                      <a:pt x="111" y="26"/>
                      <a:pt x="113" y="25"/>
                    </a:cubicBezTo>
                    <a:cubicBezTo>
                      <a:pt x="114" y="25"/>
                      <a:pt x="115" y="25"/>
                      <a:pt x="115" y="25"/>
                    </a:cubicBezTo>
                    <a:cubicBezTo>
                      <a:pt x="113" y="19"/>
                      <a:pt x="110" y="13"/>
                      <a:pt x="107" y="8"/>
                    </a:cubicBezTo>
                    <a:cubicBezTo>
                      <a:pt x="107" y="7"/>
                      <a:pt x="106" y="6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4"/>
                      <a:pt x="105" y="3"/>
                      <a:pt x="105" y="2"/>
                    </a:cubicBezTo>
                    <a:cubicBezTo>
                      <a:pt x="105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4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0" y="1"/>
                      <a:pt x="96" y="2"/>
                      <a:pt x="9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1" name="Freeform 1177"/>
              <p:cNvSpPr>
                <a:spLocks/>
              </p:cNvSpPr>
              <p:nvPr/>
            </p:nvSpPr>
            <p:spPr bwMode="auto">
              <a:xfrm>
                <a:off x="3279" y="2401"/>
                <a:ext cx="149" cy="93"/>
              </a:xfrm>
              <a:custGeom>
                <a:avLst/>
                <a:gdLst>
                  <a:gd name="T0" fmla="*/ 101 w 155"/>
                  <a:gd name="T1" fmla="*/ 92 h 96"/>
                  <a:gd name="T2" fmla="*/ 110 w 155"/>
                  <a:gd name="T3" fmla="*/ 96 h 96"/>
                  <a:gd name="T4" fmla="*/ 111 w 155"/>
                  <a:gd name="T5" fmla="*/ 96 h 96"/>
                  <a:gd name="T6" fmla="*/ 125 w 155"/>
                  <a:gd name="T7" fmla="*/ 86 h 96"/>
                  <a:gd name="T8" fmla="*/ 138 w 155"/>
                  <a:gd name="T9" fmla="*/ 70 h 96"/>
                  <a:gd name="T10" fmla="*/ 144 w 155"/>
                  <a:gd name="T11" fmla="*/ 68 h 96"/>
                  <a:gd name="T12" fmla="*/ 153 w 155"/>
                  <a:gd name="T13" fmla="*/ 66 h 96"/>
                  <a:gd name="T14" fmla="*/ 155 w 155"/>
                  <a:gd name="T15" fmla="*/ 63 h 96"/>
                  <a:gd name="T16" fmla="*/ 140 w 155"/>
                  <a:gd name="T17" fmla="*/ 56 h 96"/>
                  <a:gd name="T18" fmla="*/ 115 w 155"/>
                  <a:gd name="T19" fmla="*/ 40 h 96"/>
                  <a:gd name="T20" fmla="*/ 102 w 155"/>
                  <a:gd name="T21" fmla="*/ 22 h 96"/>
                  <a:gd name="T22" fmla="*/ 82 w 155"/>
                  <a:gd name="T23" fmla="*/ 16 h 96"/>
                  <a:gd name="T24" fmla="*/ 70 w 155"/>
                  <a:gd name="T25" fmla="*/ 2 h 96"/>
                  <a:gd name="T26" fmla="*/ 60 w 155"/>
                  <a:gd name="T27" fmla="*/ 3 h 96"/>
                  <a:gd name="T28" fmla="*/ 55 w 155"/>
                  <a:gd name="T29" fmla="*/ 7 h 96"/>
                  <a:gd name="T30" fmla="*/ 49 w 155"/>
                  <a:gd name="T31" fmla="*/ 12 h 96"/>
                  <a:gd name="T32" fmla="*/ 48 w 155"/>
                  <a:gd name="T33" fmla="*/ 16 h 96"/>
                  <a:gd name="T34" fmla="*/ 39 w 155"/>
                  <a:gd name="T35" fmla="*/ 18 h 96"/>
                  <a:gd name="T36" fmla="*/ 35 w 155"/>
                  <a:gd name="T37" fmla="*/ 17 h 96"/>
                  <a:gd name="T38" fmla="*/ 32 w 155"/>
                  <a:gd name="T39" fmla="*/ 18 h 96"/>
                  <a:gd name="T40" fmla="*/ 13 w 155"/>
                  <a:gd name="T41" fmla="*/ 4 h 96"/>
                  <a:gd name="T42" fmla="*/ 9 w 155"/>
                  <a:gd name="T43" fmla="*/ 4 h 96"/>
                  <a:gd name="T44" fmla="*/ 16 w 155"/>
                  <a:gd name="T45" fmla="*/ 15 h 96"/>
                  <a:gd name="T46" fmla="*/ 21 w 155"/>
                  <a:gd name="T47" fmla="*/ 25 h 96"/>
                  <a:gd name="T48" fmla="*/ 7 w 155"/>
                  <a:gd name="T49" fmla="*/ 26 h 96"/>
                  <a:gd name="T50" fmla="*/ 1 w 155"/>
                  <a:gd name="T51" fmla="*/ 27 h 96"/>
                  <a:gd name="T52" fmla="*/ 2 w 155"/>
                  <a:gd name="T53" fmla="*/ 33 h 96"/>
                  <a:gd name="T54" fmla="*/ 11 w 155"/>
                  <a:gd name="T55" fmla="*/ 44 h 96"/>
                  <a:gd name="T56" fmla="*/ 13 w 155"/>
                  <a:gd name="T57" fmla="*/ 66 h 96"/>
                  <a:gd name="T58" fmla="*/ 14 w 155"/>
                  <a:gd name="T59" fmla="*/ 67 h 96"/>
                  <a:gd name="T60" fmla="*/ 16 w 155"/>
                  <a:gd name="T61" fmla="*/ 66 h 96"/>
                  <a:gd name="T62" fmla="*/ 18 w 155"/>
                  <a:gd name="T63" fmla="*/ 66 h 96"/>
                  <a:gd name="T64" fmla="*/ 18 w 155"/>
                  <a:gd name="T65" fmla="*/ 66 h 96"/>
                  <a:gd name="T66" fmla="*/ 19 w 155"/>
                  <a:gd name="T67" fmla="*/ 66 h 96"/>
                  <a:gd name="T68" fmla="*/ 33 w 155"/>
                  <a:gd name="T69" fmla="*/ 58 h 96"/>
                  <a:gd name="T70" fmla="*/ 44 w 155"/>
                  <a:gd name="T71" fmla="*/ 55 h 96"/>
                  <a:gd name="T72" fmla="*/ 63 w 155"/>
                  <a:gd name="T73" fmla="*/ 62 h 96"/>
                  <a:gd name="T74" fmla="*/ 77 w 155"/>
                  <a:gd name="T75" fmla="*/ 69 h 96"/>
                  <a:gd name="T76" fmla="*/ 87 w 155"/>
                  <a:gd name="T77" fmla="*/ 77 h 96"/>
                  <a:gd name="T78" fmla="*/ 97 w 155"/>
                  <a:gd name="T79" fmla="*/ 81 h 96"/>
                  <a:gd name="T80" fmla="*/ 98 w 155"/>
                  <a:gd name="T81" fmla="*/ 83 h 96"/>
                  <a:gd name="T82" fmla="*/ 98 w 155"/>
                  <a:gd name="T83" fmla="*/ 85 h 96"/>
                  <a:gd name="T84" fmla="*/ 98 w 155"/>
                  <a:gd name="T85" fmla="*/ 88 h 96"/>
                  <a:gd name="T86" fmla="*/ 99 w 155"/>
                  <a:gd name="T8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5" h="96">
                    <a:moveTo>
                      <a:pt x="100" y="92"/>
                    </a:moveTo>
                    <a:cubicBezTo>
                      <a:pt x="100" y="92"/>
                      <a:pt x="100" y="92"/>
                      <a:pt x="101" y="92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1" y="92"/>
                      <a:pt x="101" y="92"/>
                      <a:pt x="102" y="92"/>
                    </a:cubicBezTo>
                    <a:cubicBezTo>
                      <a:pt x="103" y="92"/>
                      <a:pt x="103" y="92"/>
                      <a:pt x="103" y="92"/>
                    </a:cubicBezTo>
                    <a:cubicBezTo>
                      <a:pt x="105" y="92"/>
                      <a:pt x="109" y="92"/>
                      <a:pt x="110" y="96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0" y="95"/>
                      <a:pt x="110" y="96"/>
                      <a:pt x="110" y="96"/>
                    </a:cubicBezTo>
                    <a:cubicBezTo>
                      <a:pt x="110" y="96"/>
                      <a:pt x="111" y="96"/>
                      <a:pt x="111" y="96"/>
                    </a:cubicBezTo>
                    <a:cubicBezTo>
                      <a:pt x="113" y="96"/>
                      <a:pt x="114" y="95"/>
                      <a:pt x="115" y="94"/>
                    </a:cubicBezTo>
                    <a:cubicBezTo>
                      <a:pt x="116" y="93"/>
                      <a:pt x="116" y="93"/>
                      <a:pt x="116" y="93"/>
                    </a:cubicBezTo>
                    <a:cubicBezTo>
                      <a:pt x="115" y="88"/>
                      <a:pt x="120" y="87"/>
                      <a:pt x="125" y="86"/>
                    </a:cubicBezTo>
                    <a:cubicBezTo>
                      <a:pt x="127" y="85"/>
                      <a:pt x="131" y="84"/>
                      <a:pt x="132" y="83"/>
                    </a:cubicBezTo>
                    <a:cubicBezTo>
                      <a:pt x="132" y="81"/>
                      <a:pt x="132" y="81"/>
                      <a:pt x="132" y="81"/>
                    </a:cubicBezTo>
                    <a:cubicBezTo>
                      <a:pt x="133" y="76"/>
                      <a:pt x="135" y="71"/>
                      <a:pt x="138" y="70"/>
                    </a:cubicBezTo>
                    <a:cubicBezTo>
                      <a:pt x="139" y="70"/>
                      <a:pt x="139" y="70"/>
                      <a:pt x="140" y="70"/>
                    </a:cubicBezTo>
                    <a:cubicBezTo>
                      <a:pt x="140" y="70"/>
                      <a:pt x="141" y="70"/>
                      <a:pt x="141" y="70"/>
                    </a:cubicBezTo>
                    <a:cubicBezTo>
                      <a:pt x="142" y="70"/>
                      <a:pt x="143" y="69"/>
                      <a:pt x="144" y="68"/>
                    </a:cubicBezTo>
                    <a:cubicBezTo>
                      <a:pt x="145" y="66"/>
                      <a:pt x="147" y="65"/>
                      <a:pt x="149" y="65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51" y="65"/>
                      <a:pt x="152" y="65"/>
                      <a:pt x="153" y="66"/>
                    </a:cubicBezTo>
                    <a:cubicBezTo>
                      <a:pt x="154" y="66"/>
                      <a:pt x="155" y="66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2" y="61"/>
                      <a:pt x="149" y="60"/>
                      <a:pt x="147" y="6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4" y="60"/>
                      <a:pt x="142" y="58"/>
                      <a:pt x="140" y="56"/>
                    </a:cubicBezTo>
                    <a:cubicBezTo>
                      <a:pt x="138" y="55"/>
                      <a:pt x="136" y="53"/>
                      <a:pt x="134" y="52"/>
                    </a:cubicBezTo>
                    <a:cubicBezTo>
                      <a:pt x="132" y="51"/>
                      <a:pt x="123" y="48"/>
                      <a:pt x="120" y="44"/>
                    </a:cubicBezTo>
                    <a:cubicBezTo>
                      <a:pt x="120" y="43"/>
                      <a:pt x="117" y="41"/>
                      <a:pt x="115" y="40"/>
                    </a:cubicBezTo>
                    <a:cubicBezTo>
                      <a:pt x="112" y="38"/>
                      <a:pt x="110" y="37"/>
                      <a:pt x="109" y="35"/>
                    </a:cubicBezTo>
                    <a:cubicBezTo>
                      <a:pt x="108" y="33"/>
                      <a:pt x="106" y="29"/>
                      <a:pt x="104" y="26"/>
                    </a:cubicBezTo>
                    <a:cubicBezTo>
                      <a:pt x="103" y="25"/>
                      <a:pt x="102" y="23"/>
                      <a:pt x="102" y="22"/>
                    </a:cubicBezTo>
                    <a:cubicBezTo>
                      <a:pt x="102" y="21"/>
                      <a:pt x="101" y="20"/>
                      <a:pt x="101" y="20"/>
                    </a:cubicBezTo>
                    <a:cubicBezTo>
                      <a:pt x="100" y="19"/>
                      <a:pt x="99" y="19"/>
                      <a:pt x="97" y="19"/>
                    </a:cubicBezTo>
                    <a:cubicBezTo>
                      <a:pt x="86" y="19"/>
                      <a:pt x="82" y="19"/>
                      <a:pt x="82" y="16"/>
                    </a:cubicBezTo>
                    <a:cubicBezTo>
                      <a:pt x="82" y="13"/>
                      <a:pt x="81" y="6"/>
                      <a:pt x="80" y="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6" y="5"/>
                      <a:pt x="72" y="4"/>
                      <a:pt x="70" y="2"/>
                    </a:cubicBezTo>
                    <a:cubicBezTo>
                      <a:pt x="69" y="1"/>
                      <a:pt x="67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2"/>
                      <a:pt x="62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59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2" y="7"/>
                      <a:pt x="49" y="10"/>
                      <a:pt x="49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3"/>
                      <a:pt x="49" y="15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6" y="18"/>
                      <a:pt x="45" y="19"/>
                      <a:pt x="43" y="19"/>
                    </a:cubicBezTo>
                    <a:cubicBezTo>
                      <a:pt x="42" y="18"/>
                      <a:pt x="40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8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3" y="18"/>
                      <a:pt x="32" y="18"/>
                    </a:cubicBezTo>
                    <a:cubicBezTo>
                      <a:pt x="31" y="18"/>
                      <a:pt x="29" y="17"/>
                      <a:pt x="27" y="16"/>
                    </a:cubicBezTo>
                    <a:cubicBezTo>
                      <a:pt x="27" y="15"/>
                      <a:pt x="26" y="15"/>
                      <a:pt x="26" y="14"/>
                    </a:cubicBezTo>
                    <a:cubicBezTo>
                      <a:pt x="21" y="8"/>
                      <a:pt x="16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5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6" y="15"/>
                    </a:cubicBezTo>
                    <a:cubicBezTo>
                      <a:pt x="20" y="15"/>
                      <a:pt x="25" y="20"/>
                      <a:pt x="25" y="22"/>
                    </a:cubicBezTo>
                    <a:cubicBezTo>
                      <a:pt x="24" y="24"/>
                      <a:pt x="23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5"/>
                      <a:pt x="18" y="26"/>
                      <a:pt x="17" y="26"/>
                    </a:cubicBezTo>
                    <a:cubicBezTo>
                      <a:pt x="15" y="27"/>
                      <a:pt x="12" y="28"/>
                      <a:pt x="9" y="27"/>
                    </a:cubicBezTo>
                    <a:cubicBezTo>
                      <a:pt x="8" y="27"/>
                      <a:pt x="7" y="27"/>
                      <a:pt x="7" y="26"/>
                    </a:cubicBezTo>
                    <a:cubicBezTo>
                      <a:pt x="5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9"/>
                      <a:pt x="0" y="32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5" y="33"/>
                      <a:pt x="7" y="34"/>
                      <a:pt x="7" y="35"/>
                    </a:cubicBezTo>
                    <a:cubicBezTo>
                      <a:pt x="8" y="37"/>
                      <a:pt x="7" y="39"/>
                      <a:pt x="6" y="41"/>
                    </a:cubicBezTo>
                    <a:cubicBezTo>
                      <a:pt x="9" y="41"/>
                      <a:pt x="10" y="43"/>
                      <a:pt x="11" y="44"/>
                    </a:cubicBezTo>
                    <a:cubicBezTo>
                      <a:pt x="11" y="45"/>
                      <a:pt x="11" y="46"/>
                      <a:pt x="12" y="46"/>
                    </a:cubicBezTo>
                    <a:cubicBezTo>
                      <a:pt x="13" y="48"/>
                      <a:pt x="14" y="50"/>
                      <a:pt x="13" y="54"/>
                    </a:cubicBezTo>
                    <a:cubicBezTo>
                      <a:pt x="12" y="57"/>
                      <a:pt x="13" y="62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4" y="67"/>
                      <a:pt x="15" y="67"/>
                      <a:pt x="15" y="67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64"/>
                      <a:pt x="26" y="58"/>
                      <a:pt x="30" y="58"/>
                    </a:cubicBezTo>
                    <a:cubicBezTo>
                      <a:pt x="31" y="58"/>
                      <a:pt x="32" y="58"/>
                      <a:pt x="33" y="58"/>
                    </a:cubicBezTo>
                    <a:cubicBezTo>
                      <a:pt x="34" y="58"/>
                      <a:pt x="35" y="58"/>
                      <a:pt x="35" y="58"/>
                    </a:cubicBezTo>
                    <a:cubicBezTo>
                      <a:pt x="36" y="58"/>
                      <a:pt x="37" y="58"/>
                      <a:pt x="37" y="58"/>
                    </a:cubicBezTo>
                    <a:cubicBezTo>
                      <a:pt x="38" y="56"/>
                      <a:pt x="41" y="55"/>
                      <a:pt x="44" y="55"/>
                    </a:cubicBezTo>
                    <a:cubicBezTo>
                      <a:pt x="45" y="55"/>
                      <a:pt x="51" y="56"/>
                      <a:pt x="53" y="58"/>
                    </a:cubicBezTo>
                    <a:cubicBezTo>
                      <a:pt x="54" y="59"/>
                      <a:pt x="59" y="61"/>
                      <a:pt x="60" y="61"/>
                    </a:cubicBezTo>
                    <a:cubicBezTo>
                      <a:pt x="61" y="61"/>
                      <a:pt x="62" y="62"/>
                      <a:pt x="63" y="62"/>
                    </a:cubicBezTo>
                    <a:cubicBezTo>
                      <a:pt x="63" y="63"/>
                      <a:pt x="64" y="64"/>
                      <a:pt x="65" y="64"/>
                    </a:cubicBezTo>
                    <a:cubicBezTo>
                      <a:pt x="65" y="64"/>
                      <a:pt x="66" y="64"/>
                      <a:pt x="66" y="64"/>
                    </a:cubicBezTo>
                    <a:cubicBezTo>
                      <a:pt x="69" y="64"/>
                      <a:pt x="77" y="64"/>
                      <a:pt x="77" y="69"/>
                    </a:cubicBezTo>
                    <a:cubicBezTo>
                      <a:pt x="77" y="69"/>
                      <a:pt x="78" y="71"/>
                      <a:pt x="80" y="71"/>
                    </a:cubicBezTo>
                    <a:cubicBezTo>
                      <a:pt x="82" y="71"/>
                      <a:pt x="84" y="73"/>
                      <a:pt x="85" y="75"/>
                    </a:cubicBezTo>
                    <a:cubicBezTo>
                      <a:pt x="86" y="75"/>
                      <a:pt x="87" y="77"/>
                      <a:pt x="87" y="77"/>
                    </a:cubicBezTo>
                    <a:cubicBezTo>
                      <a:pt x="88" y="77"/>
                      <a:pt x="89" y="77"/>
                      <a:pt x="90" y="77"/>
                    </a:cubicBezTo>
                    <a:cubicBezTo>
                      <a:pt x="92" y="77"/>
                      <a:pt x="97" y="77"/>
                      <a:pt x="97" y="80"/>
                    </a:cubicBezTo>
                    <a:cubicBezTo>
                      <a:pt x="97" y="80"/>
                      <a:pt x="97" y="81"/>
                      <a:pt x="97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3"/>
                    </a:cubicBezTo>
                    <a:cubicBezTo>
                      <a:pt x="98" y="83"/>
                      <a:pt x="98" y="83"/>
                      <a:pt x="98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98" y="86"/>
                      <a:pt x="98" y="87"/>
                      <a:pt x="98" y="87"/>
                    </a:cubicBezTo>
                    <a:cubicBezTo>
                      <a:pt x="98" y="87"/>
                      <a:pt x="98" y="88"/>
                      <a:pt x="98" y="88"/>
                    </a:cubicBezTo>
                    <a:cubicBezTo>
                      <a:pt x="98" y="88"/>
                      <a:pt x="98" y="89"/>
                      <a:pt x="98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9" y="90"/>
                      <a:pt x="99" y="91"/>
                      <a:pt x="99" y="92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9" y="92"/>
                      <a:pt x="100" y="9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2" name="Freeform 1178"/>
              <p:cNvSpPr>
                <a:spLocks/>
              </p:cNvSpPr>
              <p:nvPr/>
            </p:nvSpPr>
            <p:spPr bwMode="auto">
              <a:xfrm>
                <a:off x="3184" y="2437"/>
                <a:ext cx="207" cy="177"/>
              </a:xfrm>
              <a:custGeom>
                <a:avLst/>
                <a:gdLst>
                  <a:gd name="T0" fmla="*/ 188 w 216"/>
                  <a:gd name="T1" fmla="*/ 129 h 184"/>
                  <a:gd name="T2" fmla="*/ 187 w 216"/>
                  <a:gd name="T3" fmla="*/ 127 h 184"/>
                  <a:gd name="T4" fmla="*/ 199 w 216"/>
                  <a:gd name="T5" fmla="*/ 112 h 184"/>
                  <a:gd name="T6" fmla="*/ 186 w 216"/>
                  <a:gd name="T7" fmla="*/ 94 h 184"/>
                  <a:gd name="T8" fmla="*/ 188 w 216"/>
                  <a:gd name="T9" fmla="*/ 71 h 184"/>
                  <a:gd name="T10" fmla="*/ 192 w 216"/>
                  <a:gd name="T11" fmla="*/ 60 h 184"/>
                  <a:gd name="T12" fmla="*/ 193 w 216"/>
                  <a:gd name="T13" fmla="*/ 57 h 184"/>
                  <a:gd name="T14" fmla="*/ 194 w 216"/>
                  <a:gd name="T15" fmla="*/ 56 h 184"/>
                  <a:gd name="T16" fmla="*/ 193 w 216"/>
                  <a:gd name="T17" fmla="*/ 53 h 184"/>
                  <a:gd name="T18" fmla="*/ 193 w 216"/>
                  <a:gd name="T19" fmla="*/ 49 h 184"/>
                  <a:gd name="T20" fmla="*/ 193 w 216"/>
                  <a:gd name="T21" fmla="*/ 46 h 184"/>
                  <a:gd name="T22" fmla="*/ 187 w 216"/>
                  <a:gd name="T23" fmla="*/ 44 h 184"/>
                  <a:gd name="T24" fmla="*/ 179 w 216"/>
                  <a:gd name="T25" fmla="*/ 38 h 184"/>
                  <a:gd name="T26" fmla="*/ 159 w 216"/>
                  <a:gd name="T27" fmla="*/ 28 h 184"/>
                  <a:gd name="T28" fmla="*/ 139 w 216"/>
                  <a:gd name="T29" fmla="*/ 23 h 184"/>
                  <a:gd name="T30" fmla="*/ 121 w 216"/>
                  <a:gd name="T31" fmla="*/ 31 h 184"/>
                  <a:gd name="T32" fmla="*/ 120 w 216"/>
                  <a:gd name="T33" fmla="*/ 32 h 184"/>
                  <a:gd name="T34" fmla="*/ 118 w 216"/>
                  <a:gd name="T35" fmla="*/ 33 h 184"/>
                  <a:gd name="T36" fmla="*/ 115 w 216"/>
                  <a:gd name="T37" fmla="*/ 33 h 184"/>
                  <a:gd name="T38" fmla="*/ 111 w 216"/>
                  <a:gd name="T39" fmla="*/ 39 h 184"/>
                  <a:gd name="T40" fmla="*/ 65 w 216"/>
                  <a:gd name="T41" fmla="*/ 33 h 184"/>
                  <a:gd name="T42" fmla="*/ 47 w 216"/>
                  <a:gd name="T43" fmla="*/ 17 h 184"/>
                  <a:gd name="T44" fmla="*/ 44 w 216"/>
                  <a:gd name="T45" fmla="*/ 16 h 184"/>
                  <a:gd name="T46" fmla="*/ 42 w 216"/>
                  <a:gd name="T47" fmla="*/ 14 h 184"/>
                  <a:gd name="T48" fmla="*/ 42 w 216"/>
                  <a:gd name="T49" fmla="*/ 3 h 184"/>
                  <a:gd name="T50" fmla="*/ 31 w 216"/>
                  <a:gd name="T51" fmla="*/ 10 h 184"/>
                  <a:gd name="T52" fmla="*/ 28 w 216"/>
                  <a:gd name="T53" fmla="*/ 11 h 184"/>
                  <a:gd name="T54" fmla="*/ 26 w 216"/>
                  <a:gd name="T55" fmla="*/ 12 h 184"/>
                  <a:gd name="T56" fmla="*/ 22 w 216"/>
                  <a:gd name="T57" fmla="*/ 13 h 184"/>
                  <a:gd name="T58" fmla="*/ 20 w 216"/>
                  <a:gd name="T59" fmla="*/ 13 h 184"/>
                  <a:gd name="T60" fmla="*/ 11 w 216"/>
                  <a:gd name="T61" fmla="*/ 10 h 184"/>
                  <a:gd name="T62" fmla="*/ 5 w 216"/>
                  <a:gd name="T63" fmla="*/ 2 h 184"/>
                  <a:gd name="T64" fmla="*/ 4 w 216"/>
                  <a:gd name="T65" fmla="*/ 0 h 184"/>
                  <a:gd name="T66" fmla="*/ 3 w 216"/>
                  <a:gd name="T67" fmla="*/ 0 h 184"/>
                  <a:gd name="T68" fmla="*/ 2 w 216"/>
                  <a:gd name="T69" fmla="*/ 19 h 184"/>
                  <a:gd name="T70" fmla="*/ 7 w 216"/>
                  <a:gd name="T71" fmla="*/ 31 h 184"/>
                  <a:gd name="T72" fmla="*/ 8 w 216"/>
                  <a:gd name="T73" fmla="*/ 34 h 184"/>
                  <a:gd name="T74" fmla="*/ 12 w 216"/>
                  <a:gd name="T75" fmla="*/ 43 h 184"/>
                  <a:gd name="T76" fmla="*/ 22 w 216"/>
                  <a:gd name="T77" fmla="*/ 57 h 184"/>
                  <a:gd name="T78" fmla="*/ 16 w 216"/>
                  <a:gd name="T79" fmla="*/ 71 h 184"/>
                  <a:gd name="T80" fmla="*/ 39 w 216"/>
                  <a:gd name="T81" fmla="*/ 97 h 184"/>
                  <a:gd name="T82" fmla="*/ 40 w 216"/>
                  <a:gd name="T83" fmla="*/ 108 h 184"/>
                  <a:gd name="T84" fmla="*/ 44 w 216"/>
                  <a:gd name="T85" fmla="*/ 117 h 184"/>
                  <a:gd name="T86" fmla="*/ 46 w 216"/>
                  <a:gd name="T87" fmla="*/ 119 h 184"/>
                  <a:gd name="T88" fmla="*/ 47 w 216"/>
                  <a:gd name="T89" fmla="*/ 121 h 184"/>
                  <a:gd name="T90" fmla="*/ 49 w 216"/>
                  <a:gd name="T91" fmla="*/ 122 h 184"/>
                  <a:gd name="T92" fmla="*/ 55 w 216"/>
                  <a:gd name="T93" fmla="*/ 120 h 184"/>
                  <a:gd name="T94" fmla="*/ 78 w 216"/>
                  <a:gd name="T95" fmla="*/ 140 h 184"/>
                  <a:gd name="T96" fmla="*/ 97 w 216"/>
                  <a:gd name="T97" fmla="*/ 156 h 184"/>
                  <a:gd name="T98" fmla="*/ 140 w 216"/>
                  <a:gd name="T99" fmla="*/ 160 h 184"/>
                  <a:gd name="T100" fmla="*/ 188 w 216"/>
                  <a:gd name="T101" fmla="*/ 183 h 184"/>
                  <a:gd name="T102" fmla="*/ 216 w 216"/>
                  <a:gd name="T103" fmla="*/ 166 h 184"/>
                  <a:gd name="T104" fmla="*/ 195 w 216"/>
                  <a:gd name="T105" fmla="*/ 13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6" h="184">
                    <a:moveTo>
                      <a:pt x="192" y="134"/>
                    </a:moveTo>
                    <a:cubicBezTo>
                      <a:pt x="191" y="133"/>
                      <a:pt x="190" y="133"/>
                      <a:pt x="190" y="132"/>
                    </a:cubicBezTo>
                    <a:cubicBezTo>
                      <a:pt x="187" y="129"/>
                      <a:pt x="187" y="129"/>
                      <a:pt x="187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7" y="128"/>
                      <a:pt x="187" y="128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8" y="126"/>
                      <a:pt x="189" y="125"/>
                      <a:pt x="190" y="123"/>
                    </a:cubicBezTo>
                    <a:cubicBezTo>
                      <a:pt x="191" y="123"/>
                      <a:pt x="192" y="122"/>
                      <a:pt x="192" y="121"/>
                    </a:cubicBezTo>
                    <a:cubicBezTo>
                      <a:pt x="195" y="119"/>
                      <a:pt x="200" y="114"/>
                      <a:pt x="199" y="112"/>
                    </a:cubicBezTo>
                    <a:cubicBezTo>
                      <a:pt x="198" y="110"/>
                      <a:pt x="195" y="110"/>
                      <a:pt x="193" y="109"/>
                    </a:cubicBezTo>
                    <a:cubicBezTo>
                      <a:pt x="191" y="109"/>
                      <a:pt x="189" y="108"/>
                      <a:pt x="188" y="107"/>
                    </a:cubicBezTo>
                    <a:cubicBezTo>
                      <a:pt x="188" y="106"/>
                      <a:pt x="188" y="104"/>
                      <a:pt x="188" y="102"/>
                    </a:cubicBezTo>
                    <a:cubicBezTo>
                      <a:pt x="188" y="100"/>
                      <a:pt x="187" y="96"/>
                      <a:pt x="186" y="94"/>
                    </a:cubicBezTo>
                    <a:cubicBezTo>
                      <a:pt x="185" y="90"/>
                      <a:pt x="186" y="87"/>
                      <a:pt x="186" y="85"/>
                    </a:cubicBezTo>
                    <a:cubicBezTo>
                      <a:pt x="186" y="84"/>
                      <a:pt x="187" y="82"/>
                      <a:pt x="186" y="82"/>
                    </a:cubicBezTo>
                    <a:cubicBezTo>
                      <a:pt x="185" y="79"/>
                      <a:pt x="186" y="75"/>
                      <a:pt x="187" y="72"/>
                    </a:cubicBezTo>
                    <a:cubicBezTo>
                      <a:pt x="187" y="71"/>
                      <a:pt x="187" y="71"/>
                      <a:pt x="188" y="71"/>
                    </a:cubicBezTo>
                    <a:cubicBezTo>
                      <a:pt x="188" y="70"/>
                      <a:pt x="189" y="69"/>
                      <a:pt x="189" y="68"/>
                    </a:cubicBezTo>
                    <a:cubicBezTo>
                      <a:pt x="191" y="66"/>
                      <a:pt x="192" y="64"/>
                      <a:pt x="192" y="62"/>
                    </a:cubicBezTo>
                    <a:cubicBezTo>
                      <a:pt x="192" y="62"/>
                      <a:pt x="192" y="61"/>
                      <a:pt x="192" y="61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2" y="60"/>
                      <a:pt x="192" y="59"/>
                      <a:pt x="192" y="59"/>
                    </a:cubicBezTo>
                    <a:cubicBezTo>
                      <a:pt x="192" y="59"/>
                      <a:pt x="192" y="59"/>
                      <a:pt x="193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3"/>
                      <a:pt x="193" y="53"/>
                      <a:pt x="193" y="53"/>
                    </a:cubicBezTo>
                    <a:cubicBezTo>
                      <a:pt x="193" y="52"/>
                      <a:pt x="193" y="52"/>
                      <a:pt x="193" y="52"/>
                    </a:cubicBezTo>
                    <a:cubicBezTo>
                      <a:pt x="193" y="51"/>
                      <a:pt x="193" y="51"/>
                      <a:pt x="193" y="51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3" y="50"/>
                      <a:pt x="193" y="49"/>
                      <a:pt x="193" y="49"/>
                    </a:cubicBezTo>
                    <a:cubicBezTo>
                      <a:pt x="193" y="49"/>
                      <a:pt x="193" y="48"/>
                      <a:pt x="193" y="48"/>
                    </a:cubicBezTo>
                    <a:cubicBezTo>
                      <a:pt x="193" y="48"/>
                      <a:pt x="193" y="47"/>
                      <a:pt x="193" y="47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3" y="46"/>
                      <a:pt x="193" y="46"/>
                      <a:pt x="193" y="46"/>
                    </a:cubicBezTo>
                    <a:cubicBezTo>
                      <a:pt x="193" y="45"/>
                      <a:pt x="192" y="45"/>
                      <a:pt x="192" y="45"/>
                    </a:cubicBezTo>
                    <a:cubicBezTo>
                      <a:pt x="192" y="45"/>
                      <a:pt x="192" y="44"/>
                      <a:pt x="192" y="44"/>
                    </a:cubicBezTo>
                    <a:cubicBezTo>
                      <a:pt x="192" y="44"/>
                      <a:pt x="191" y="44"/>
                      <a:pt x="189" y="44"/>
                    </a:cubicBezTo>
                    <a:cubicBezTo>
                      <a:pt x="188" y="44"/>
                      <a:pt x="187" y="44"/>
                      <a:pt x="187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4" y="44"/>
                      <a:pt x="182" y="42"/>
                      <a:pt x="181" y="40"/>
                    </a:cubicBezTo>
                    <a:cubicBezTo>
                      <a:pt x="180" y="39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5" y="38"/>
                      <a:pt x="172" y="35"/>
                      <a:pt x="172" y="32"/>
                    </a:cubicBezTo>
                    <a:cubicBezTo>
                      <a:pt x="171" y="31"/>
                      <a:pt x="168" y="31"/>
                      <a:pt x="165" y="31"/>
                    </a:cubicBezTo>
                    <a:cubicBezTo>
                      <a:pt x="165" y="31"/>
                      <a:pt x="165" y="31"/>
                      <a:pt x="164" y="31"/>
                    </a:cubicBezTo>
                    <a:cubicBezTo>
                      <a:pt x="161" y="31"/>
                      <a:pt x="160" y="29"/>
                      <a:pt x="159" y="28"/>
                    </a:cubicBezTo>
                    <a:cubicBezTo>
                      <a:pt x="159" y="28"/>
                      <a:pt x="158" y="28"/>
                      <a:pt x="158" y="28"/>
                    </a:cubicBezTo>
                    <a:cubicBezTo>
                      <a:pt x="156" y="28"/>
                      <a:pt x="151" y="26"/>
                      <a:pt x="149" y="24"/>
                    </a:cubicBezTo>
                    <a:cubicBezTo>
                      <a:pt x="148" y="23"/>
                      <a:pt x="146" y="22"/>
                      <a:pt x="143" y="22"/>
                    </a:cubicBezTo>
                    <a:cubicBezTo>
                      <a:pt x="141" y="22"/>
                      <a:pt x="139" y="23"/>
                      <a:pt x="139" y="23"/>
                    </a:cubicBezTo>
                    <a:cubicBezTo>
                      <a:pt x="137" y="25"/>
                      <a:pt x="135" y="25"/>
                      <a:pt x="134" y="25"/>
                    </a:cubicBezTo>
                    <a:cubicBezTo>
                      <a:pt x="133" y="25"/>
                      <a:pt x="133" y="25"/>
                      <a:pt x="132" y="25"/>
                    </a:cubicBezTo>
                    <a:cubicBezTo>
                      <a:pt x="131" y="25"/>
                      <a:pt x="130" y="25"/>
                      <a:pt x="129" y="25"/>
                    </a:cubicBezTo>
                    <a:cubicBezTo>
                      <a:pt x="128" y="25"/>
                      <a:pt x="123" y="29"/>
                      <a:pt x="121" y="31"/>
                    </a:cubicBezTo>
                    <a:cubicBezTo>
                      <a:pt x="121" y="31"/>
                      <a:pt x="121" y="31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19" y="32"/>
                    </a:cubicBezTo>
                    <a:cubicBezTo>
                      <a:pt x="119" y="32"/>
                      <a:pt x="119" y="32"/>
                      <a:pt x="119" y="33"/>
                    </a:cubicBezTo>
                    <a:cubicBezTo>
                      <a:pt x="119" y="33"/>
                      <a:pt x="119" y="33"/>
                      <a:pt x="118" y="33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6"/>
                      <a:pt x="112" y="38"/>
                      <a:pt x="111" y="39"/>
                    </a:cubicBezTo>
                    <a:cubicBezTo>
                      <a:pt x="109" y="43"/>
                      <a:pt x="92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0" y="45"/>
                      <a:pt x="77" y="41"/>
                      <a:pt x="74" y="38"/>
                    </a:cubicBezTo>
                    <a:cubicBezTo>
                      <a:pt x="71" y="35"/>
                      <a:pt x="69" y="33"/>
                      <a:pt x="65" y="33"/>
                    </a:cubicBezTo>
                    <a:cubicBezTo>
                      <a:pt x="56" y="33"/>
                      <a:pt x="50" y="26"/>
                      <a:pt x="49" y="19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7"/>
                    </a:cubicBezTo>
                    <a:cubicBezTo>
                      <a:pt x="47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7"/>
                    </a:cubicBezTo>
                    <a:cubicBezTo>
                      <a:pt x="45" y="17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1" y="11"/>
                    </a:cubicBezTo>
                    <a:cubicBezTo>
                      <a:pt x="42" y="9"/>
                      <a:pt x="43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39" y="5"/>
                      <a:pt x="37" y="6"/>
                    </a:cubicBezTo>
                    <a:cubicBezTo>
                      <a:pt x="35" y="7"/>
                      <a:pt x="33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5" y="12"/>
                      <a:pt x="14" y="12"/>
                    </a:cubicBezTo>
                    <a:cubicBezTo>
                      <a:pt x="12" y="12"/>
                      <a:pt x="11" y="11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7" y="7"/>
                      <a:pt x="6" y="5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3" y="14"/>
                      <a:pt x="3" y="16"/>
                      <a:pt x="2" y="19"/>
                    </a:cubicBezTo>
                    <a:cubicBezTo>
                      <a:pt x="2" y="20"/>
                      <a:pt x="2" y="23"/>
                      <a:pt x="2" y="24"/>
                    </a:cubicBezTo>
                    <a:cubicBezTo>
                      <a:pt x="3" y="25"/>
                      <a:pt x="5" y="27"/>
                      <a:pt x="6" y="29"/>
                    </a:cubicBezTo>
                    <a:cubicBezTo>
                      <a:pt x="6" y="30"/>
                      <a:pt x="7" y="30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6"/>
                      <a:pt x="9" y="36"/>
                    </a:cubicBezTo>
                    <a:cubicBezTo>
                      <a:pt x="10" y="38"/>
                      <a:pt x="12" y="41"/>
                      <a:pt x="12" y="43"/>
                    </a:cubicBezTo>
                    <a:cubicBezTo>
                      <a:pt x="12" y="45"/>
                      <a:pt x="15" y="48"/>
                      <a:pt x="16" y="48"/>
                    </a:cubicBezTo>
                    <a:cubicBezTo>
                      <a:pt x="18" y="48"/>
                      <a:pt x="20" y="48"/>
                      <a:pt x="22" y="50"/>
                    </a:cubicBezTo>
                    <a:cubicBezTo>
                      <a:pt x="23" y="51"/>
                      <a:pt x="23" y="53"/>
                      <a:pt x="22" y="54"/>
                    </a:cubicBezTo>
                    <a:cubicBezTo>
                      <a:pt x="22" y="55"/>
                      <a:pt x="22" y="56"/>
                      <a:pt x="22" y="57"/>
                    </a:cubicBezTo>
                    <a:cubicBezTo>
                      <a:pt x="22" y="59"/>
                      <a:pt x="23" y="60"/>
                      <a:pt x="22" y="61"/>
                    </a:cubicBezTo>
                    <a:cubicBezTo>
                      <a:pt x="21" y="62"/>
                      <a:pt x="20" y="62"/>
                      <a:pt x="19" y="62"/>
                    </a:cubicBezTo>
                    <a:cubicBezTo>
                      <a:pt x="19" y="63"/>
                      <a:pt x="19" y="64"/>
                      <a:pt x="18" y="65"/>
                    </a:cubicBezTo>
                    <a:cubicBezTo>
                      <a:pt x="18" y="68"/>
                      <a:pt x="17" y="70"/>
                      <a:pt x="16" y="71"/>
                    </a:cubicBezTo>
                    <a:cubicBezTo>
                      <a:pt x="15" y="72"/>
                      <a:pt x="16" y="77"/>
                      <a:pt x="17" y="78"/>
                    </a:cubicBezTo>
                    <a:cubicBezTo>
                      <a:pt x="23" y="81"/>
                      <a:pt x="24" y="84"/>
                      <a:pt x="23" y="86"/>
                    </a:cubicBezTo>
                    <a:cubicBezTo>
                      <a:pt x="24" y="88"/>
                      <a:pt x="31" y="92"/>
                      <a:pt x="34" y="92"/>
                    </a:cubicBezTo>
                    <a:cubicBezTo>
                      <a:pt x="37" y="93"/>
                      <a:pt x="38" y="95"/>
                      <a:pt x="39" y="97"/>
                    </a:cubicBezTo>
                    <a:cubicBezTo>
                      <a:pt x="40" y="98"/>
                      <a:pt x="40" y="99"/>
                      <a:pt x="40" y="99"/>
                    </a:cubicBezTo>
                    <a:cubicBezTo>
                      <a:pt x="42" y="101"/>
                      <a:pt x="41" y="104"/>
                      <a:pt x="41" y="106"/>
                    </a:cubicBezTo>
                    <a:cubicBezTo>
                      <a:pt x="41" y="106"/>
                      <a:pt x="41" y="106"/>
                      <a:pt x="40" y="106"/>
                    </a:cubicBezTo>
                    <a:cubicBezTo>
                      <a:pt x="40" y="107"/>
                      <a:pt x="40" y="108"/>
                      <a:pt x="40" y="108"/>
                    </a:cubicBezTo>
                    <a:cubicBezTo>
                      <a:pt x="40" y="108"/>
                      <a:pt x="41" y="109"/>
                      <a:pt x="41" y="110"/>
                    </a:cubicBezTo>
                    <a:cubicBezTo>
                      <a:pt x="43" y="111"/>
                      <a:pt x="45" y="113"/>
                      <a:pt x="44" y="116"/>
                    </a:cubicBezTo>
                    <a:cubicBezTo>
                      <a:pt x="44" y="116"/>
                      <a:pt x="44" y="117"/>
                      <a:pt x="44" y="117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7"/>
                      <a:pt x="45" y="117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20"/>
                      <a:pt x="46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7" y="120"/>
                      <a:pt x="47" y="121"/>
                      <a:pt x="47" y="121"/>
                    </a:cubicBezTo>
                    <a:cubicBezTo>
                      <a:pt x="47" y="121"/>
                      <a:pt x="48" y="121"/>
                      <a:pt x="48" y="121"/>
                    </a:cubicBezTo>
                    <a:cubicBezTo>
                      <a:pt x="48" y="121"/>
                      <a:pt x="48" y="121"/>
                      <a:pt x="48" y="122"/>
                    </a:cubicBezTo>
                    <a:cubicBezTo>
                      <a:pt x="48" y="122"/>
                      <a:pt x="48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3"/>
                      <a:pt x="49" y="123"/>
                    </a:cubicBezTo>
                    <a:cubicBezTo>
                      <a:pt x="50" y="122"/>
                      <a:pt x="51" y="122"/>
                      <a:pt x="51" y="122"/>
                    </a:cubicBezTo>
                    <a:cubicBezTo>
                      <a:pt x="52" y="122"/>
                      <a:pt x="52" y="122"/>
                      <a:pt x="53" y="122"/>
                    </a:cubicBezTo>
                    <a:cubicBezTo>
                      <a:pt x="53" y="121"/>
                      <a:pt x="54" y="120"/>
                      <a:pt x="55" y="120"/>
                    </a:cubicBezTo>
                    <a:cubicBezTo>
                      <a:pt x="56" y="120"/>
                      <a:pt x="57" y="121"/>
                      <a:pt x="58" y="122"/>
                    </a:cubicBezTo>
                    <a:cubicBezTo>
                      <a:pt x="58" y="122"/>
                      <a:pt x="60" y="122"/>
                      <a:pt x="61" y="121"/>
                    </a:cubicBezTo>
                    <a:cubicBezTo>
                      <a:pt x="62" y="121"/>
                      <a:pt x="63" y="121"/>
                      <a:pt x="64" y="121"/>
                    </a:cubicBezTo>
                    <a:cubicBezTo>
                      <a:pt x="65" y="121"/>
                      <a:pt x="68" y="121"/>
                      <a:pt x="78" y="140"/>
                    </a:cubicBezTo>
                    <a:cubicBezTo>
                      <a:pt x="78" y="141"/>
                      <a:pt x="79" y="142"/>
                      <a:pt x="79" y="144"/>
                    </a:cubicBezTo>
                    <a:cubicBezTo>
                      <a:pt x="81" y="146"/>
                      <a:pt x="81" y="148"/>
                      <a:pt x="83" y="149"/>
                    </a:cubicBezTo>
                    <a:cubicBezTo>
                      <a:pt x="84" y="150"/>
                      <a:pt x="86" y="150"/>
                      <a:pt x="87" y="151"/>
                    </a:cubicBezTo>
                    <a:cubicBezTo>
                      <a:pt x="90" y="151"/>
                      <a:pt x="94" y="152"/>
                      <a:pt x="97" y="156"/>
                    </a:cubicBezTo>
                    <a:cubicBezTo>
                      <a:pt x="102" y="161"/>
                      <a:pt x="116" y="165"/>
                      <a:pt x="122" y="165"/>
                    </a:cubicBezTo>
                    <a:cubicBezTo>
                      <a:pt x="124" y="165"/>
                      <a:pt x="126" y="164"/>
                      <a:pt x="128" y="163"/>
                    </a:cubicBezTo>
                    <a:cubicBezTo>
                      <a:pt x="131" y="162"/>
                      <a:pt x="134" y="160"/>
                      <a:pt x="138" y="160"/>
                    </a:cubicBezTo>
                    <a:cubicBezTo>
                      <a:pt x="138" y="160"/>
                      <a:pt x="139" y="160"/>
                      <a:pt x="140" y="160"/>
                    </a:cubicBezTo>
                    <a:cubicBezTo>
                      <a:pt x="146" y="162"/>
                      <a:pt x="148" y="167"/>
                      <a:pt x="148" y="171"/>
                    </a:cubicBezTo>
                    <a:cubicBezTo>
                      <a:pt x="149" y="173"/>
                      <a:pt x="149" y="175"/>
                      <a:pt x="150" y="176"/>
                    </a:cubicBezTo>
                    <a:cubicBezTo>
                      <a:pt x="152" y="178"/>
                      <a:pt x="167" y="180"/>
                      <a:pt x="176" y="181"/>
                    </a:cubicBezTo>
                    <a:cubicBezTo>
                      <a:pt x="182" y="182"/>
                      <a:pt x="186" y="182"/>
                      <a:pt x="188" y="183"/>
                    </a:cubicBezTo>
                    <a:cubicBezTo>
                      <a:pt x="190" y="183"/>
                      <a:pt x="193" y="183"/>
                      <a:pt x="197" y="184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77"/>
                      <a:pt x="201" y="172"/>
                      <a:pt x="205" y="169"/>
                    </a:cubicBezTo>
                    <a:cubicBezTo>
                      <a:pt x="209" y="168"/>
                      <a:pt x="212" y="167"/>
                      <a:pt x="216" y="166"/>
                    </a:cubicBezTo>
                    <a:cubicBezTo>
                      <a:pt x="216" y="165"/>
                      <a:pt x="214" y="162"/>
                      <a:pt x="213" y="162"/>
                    </a:cubicBezTo>
                    <a:cubicBezTo>
                      <a:pt x="211" y="161"/>
                      <a:pt x="211" y="158"/>
                      <a:pt x="210" y="155"/>
                    </a:cubicBezTo>
                    <a:cubicBezTo>
                      <a:pt x="210" y="152"/>
                      <a:pt x="210" y="150"/>
                      <a:pt x="208" y="149"/>
                    </a:cubicBezTo>
                    <a:cubicBezTo>
                      <a:pt x="201" y="146"/>
                      <a:pt x="197" y="142"/>
                      <a:pt x="195" y="138"/>
                    </a:cubicBezTo>
                    <a:cubicBezTo>
                      <a:pt x="195" y="137"/>
                      <a:pt x="193" y="135"/>
                      <a:pt x="192" y="134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3" name="Freeform 1179"/>
              <p:cNvSpPr>
                <a:spLocks/>
              </p:cNvSpPr>
              <p:nvPr/>
            </p:nvSpPr>
            <p:spPr bwMode="auto">
              <a:xfrm>
                <a:off x="3443" y="2425"/>
                <a:ext cx="77" cy="51"/>
              </a:xfrm>
              <a:custGeom>
                <a:avLst/>
                <a:gdLst>
                  <a:gd name="T0" fmla="*/ 64 w 81"/>
                  <a:gd name="T1" fmla="*/ 20 h 54"/>
                  <a:gd name="T2" fmla="*/ 61 w 81"/>
                  <a:gd name="T3" fmla="*/ 21 h 54"/>
                  <a:gd name="T4" fmla="*/ 59 w 81"/>
                  <a:gd name="T5" fmla="*/ 21 h 54"/>
                  <a:gd name="T6" fmla="*/ 56 w 81"/>
                  <a:gd name="T7" fmla="*/ 21 h 54"/>
                  <a:gd name="T8" fmla="*/ 53 w 81"/>
                  <a:gd name="T9" fmla="*/ 20 h 54"/>
                  <a:gd name="T10" fmla="*/ 51 w 81"/>
                  <a:gd name="T11" fmla="*/ 20 h 54"/>
                  <a:gd name="T12" fmla="*/ 43 w 81"/>
                  <a:gd name="T13" fmla="*/ 18 h 54"/>
                  <a:gd name="T14" fmla="*/ 34 w 81"/>
                  <a:gd name="T15" fmla="*/ 18 h 54"/>
                  <a:gd name="T16" fmla="*/ 31 w 81"/>
                  <a:gd name="T17" fmla="*/ 17 h 54"/>
                  <a:gd name="T18" fmla="*/ 24 w 81"/>
                  <a:gd name="T19" fmla="*/ 18 h 54"/>
                  <a:gd name="T20" fmla="*/ 21 w 81"/>
                  <a:gd name="T21" fmla="*/ 18 h 54"/>
                  <a:gd name="T22" fmla="*/ 20 w 81"/>
                  <a:gd name="T23" fmla="*/ 18 h 54"/>
                  <a:gd name="T24" fmla="*/ 18 w 81"/>
                  <a:gd name="T25" fmla="*/ 18 h 54"/>
                  <a:gd name="T26" fmla="*/ 17 w 81"/>
                  <a:gd name="T27" fmla="*/ 17 h 54"/>
                  <a:gd name="T28" fmla="*/ 18 w 81"/>
                  <a:gd name="T29" fmla="*/ 11 h 54"/>
                  <a:gd name="T30" fmla="*/ 27 w 81"/>
                  <a:gd name="T31" fmla="*/ 6 h 54"/>
                  <a:gd name="T32" fmla="*/ 29 w 81"/>
                  <a:gd name="T33" fmla="*/ 7 h 54"/>
                  <a:gd name="T34" fmla="*/ 30 w 81"/>
                  <a:gd name="T35" fmla="*/ 5 h 54"/>
                  <a:gd name="T36" fmla="*/ 31 w 81"/>
                  <a:gd name="T37" fmla="*/ 3 h 54"/>
                  <a:gd name="T38" fmla="*/ 31 w 81"/>
                  <a:gd name="T39" fmla="*/ 1 h 54"/>
                  <a:gd name="T40" fmla="*/ 27 w 81"/>
                  <a:gd name="T41" fmla="*/ 3 h 54"/>
                  <a:gd name="T42" fmla="*/ 21 w 81"/>
                  <a:gd name="T43" fmla="*/ 4 h 54"/>
                  <a:gd name="T44" fmla="*/ 12 w 81"/>
                  <a:gd name="T45" fmla="*/ 11 h 54"/>
                  <a:gd name="T46" fmla="*/ 9 w 81"/>
                  <a:gd name="T47" fmla="*/ 17 h 54"/>
                  <a:gd name="T48" fmla="*/ 0 w 81"/>
                  <a:gd name="T49" fmla="*/ 20 h 54"/>
                  <a:gd name="T50" fmla="*/ 7 w 81"/>
                  <a:gd name="T51" fmla="*/ 28 h 54"/>
                  <a:gd name="T52" fmla="*/ 7 w 81"/>
                  <a:gd name="T53" fmla="*/ 39 h 54"/>
                  <a:gd name="T54" fmla="*/ 6 w 81"/>
                  <a:gd name="T55" fmla="*/ 40 h 54"/>
                  <a:gd name="T56" fmla="*/ 6 w 81"/>
                  <a:gd name="T57" fmla="*/ 41 h 54"/>
                  <a:gd name="T58" fmla="*/ 5 w 81"/>
                  <a:gd name="T59" fmla="*/ 42 h 54"/>
                  <a:gd name="T60" fmla="*/ 4 w 81"/>
                  <a:gd name="T61" fmla="*/ 43 h 54"/>
                  <a:gd name="T62" fmla="*/ 4 w 81"/>
                  <a:gd name="T63" fmla="*/ 45 h 54"/>
                  <a:gd name="T64" fmla="*/ 4 w 81"/>
                  <a:gd name="T65" fmla="*/ 46 h 54"/>
                  <a:gd name="T66" fmla="*/ 3 w 81"/>
                  <a:gd name="T67" fmla="*/ 48 h 54"/>
                  <a:gd name="T68" fmla="*/ 4 w 81"/>
                  <a:gd name="T69" fmla="*/ 49 h 54"/>
                  <a:gd name="T70" fmla="*/ 4 w 81"/>
                  <a:gd name="T71" fmla="*/ 49 h 54"/>
                  <a:gd name="T72" fmla="*/ 9 w 81"/>
                  <a:gd name="T73" fmla="*/ 47 h 54"/>
                  <a:gd name="T74" fmla="*/ 15 w 81"/>
                  <a:gd name="T75" fmla="*/ 47 h 54"/>
                  <a:gd name="T76" fmla="*/ 23 w 81"/>
                  <a:gd name="T77" fmla="*/ 42 h 54"/>
                  <a:gd name="T78" fmla="*/ 39 w 81"/>
                  <a:gd name="T79" fmla="*/ 30 h 54"/>
                  <a:gd name="T80" fmla="*/ 43 w 81"/>
                  <a:gd name="T81" fmla="*/ 36 h 54"/>
                  <a:gd name="T82" fmla="*/ 46 w 81"/>
                  <a:gd name="T83" fmla="*/ 49 h 54"/>
                  <a:gd name="T84" fmla="*/ 49 w 81"/>
                  <a:gd name="T85" fmla="*/ 53 h 54"/>
                  <a:gd name="T86" fmla="*/ 52 w 81"/>
                  <a:gd name="T87" fmla="*/ 52 h 54"/>
                  <a:gd name="T88" fmla="*/ 55 w 81"/>
                  <a:gd name="T89" fmla="*/ 51 h 54"/>
                  <a:gd name="T90" fmla="*/ 69 w 81"/>
                  <a:gd name="T91" fmla="*/ 43 h 54"/>
                  <a:gd name="T92" fmla="*/ 69 w 81"/>
                  <a:gd name="T93" fmla="*/ 43 h 54"/>
                  <a:gd name="T94" fmla="*/ 71 w 81"/>
                  <a:gd name="T95" fmla="*/ 46 h 54"/>
                  <a:gd name="T96" fmla="*/ 73 w 81"/>
                  <a:gd name="T97" fmla="*/ 46 h 54"/>
                  <a:gd name="T98" fmla="*/ 73 w 81"/>
                  <a:gd name="T99" fmla="*/ 46 h 54"/>
                  <a:gd name="T100" fmla="*/ 76 w 81"/>
                  <a:gd name="T101" fmla="*/ 46 h 54"/>
                  <a:gd name="T102" fmla="*/ 77 w 81"/>
                  <a:gd name="T103" fmla="*/ 47 h 54"/>
                  <a:gd name="T104" fmla="*/ 79 w 81"/>
                  <a:gd name="T105" fmla="*/ 47 h 54"/>
                  <a:gd name="T106" fmla="*/ 81 w 81"/>
                  <a:gd name="T107" fmla="*/ 48 h 54"/>
                  <a:gd name="T108" fmla="*/ 70 w 81"/>
                  <a:gd name="T109" fmla="*/ 29 h 54"/>
                  <a:gd name="T110" fmla="*/ 68 w 81"/>
                  <a:gd name="T111" fmla="*/ 24 h 54"/>
                  <a:gd name="T112" fmla="*/ 66 w 81"/>
                  <a:gd name="T1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54"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2" y="21"/>
                      <a:pt x="62" y="21"/>
                      <a:pt x="61" y="21"/>
                    </a:cubicBezTo>
                    <a:cubicBezTo>
                      <a:pt x="61" y="21"/>
                      <a:pt x="60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7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1" y="20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8" y="21"/>
                      <a:pt x="45" y="21"/>
                      <a:pt x="43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39" y="19"/>
                      <a:pt x="36" y="19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3" y="18"/>
                      <a:pt x="32" y="18"/>
                      <a:pt x="31" y="17"/>
                    </a:cubicBezTo>
                    <a:cubicBezTo>
                      <a:pt x="30" y="17"/>
                      <a:pt x="30" y="17"/>
                      <a:pt x="29" y="17"/>
                    </a:cubicBezTo>
                    <a:cubicBezTo>
                      <a:pt x="28" y="17"/>
                      <a:pt x="26" y="18"/>
                      <a:pt x="24" y="18"/>
                    </a:cubicBezTo>
                    <a:cubicBezTo>
                      <a:pt x="23" y="18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6" y="16"/>
                      <a:pt x="16" y="15"/>
                    </a:cubicBezTo>
                    <a:cubicBezTo>
                      <a:pt x="16" y="14"/>
                      <a:pt x="17" y="13"/>
                      <a:pt x="18" y="11"/>
                    </a:cubicBezTo>
                    <a:cubicBezTo>
                      <a:pt x="20" y="9"/>
                      <a:pt x="23" y="7"/>
                      <a:pt x="25" y="6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7" y="6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1"/>
                      <a:pt x="29" y="1"/>
                      <a:pt x="27" y="3"/>
                    </a:cubicBezTo>
                    <a:cubicBezTo>
                      <a:pt x="26" y="4"/>
                      <a:pt x="24" y="4"/>
                      <a:pt x="23" y="4"/>
                    </a:cubicBezTo>
                    <a:cubicBezTo>
                      <a:pt x="23" y="4"/>
                      <a:pt x="22" y="4"/>
                      <a:pt x="21" y="4"/>
                    </a:cubicBezTo>
                    <a:cubicBezTo>
                      <a:pt x="20" y="3"/>
                      <a:pt x="19" y="4"/>
                      <a:pt x="19" y="4"/>
                    </a:cubicBezTo>
                    <a:cubicBezTo>
                      <a:pt x="19" y="6"/>
                      <a:pt x="17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6"/>
                      <a:pt x="9" y="17"/>
                    </a:cubicBezTo>
                    <a:cubicBezTo>
                      <a:pt x="8" y="18"/>
                      <a:pt x="6" y="18"/>
                      <a:pt x="5" y="18"/>
                    </a:cubicBezTo>
                    <a:cubicBezTo>
                      <a:pt x="3" y="18"/>
                      <a:pt x="0" y="19"/>
                      <a:pt x="0" y="20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4" y="23"/>
                      <a:pt x="7" y="25"/>
                      <a:pt x="7" y="28"/>
                    </a:cubicBezTo>
                    <a:cubicBezTo>
                      <a:pt x="7" y="29"/>
                      <a:pt x="7" y="31"/>
                      <a:pt x="8" y="32"/>
                    </a:cubicBezTo>
                    <a:cubicBezTo>
                      <a:pt x="9" y="34"/>
                      <a:pt x="10" y="37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5" y="41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7"/>
                      <a:pt x="3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6" y="48"/>
                      <a:pt x="8" y="47"/>
                      <a:pt x="9" y="47"/>
                    </a:cubicBezTo>
                    <a:cubicBezTo>
                      <a:pt x="10" y="47"/>
                      <a:pt x="11" y="47"/>
                      <a:pt x="12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4"/>
                      <a:pt x="20" y="43"/>
                      <a:pt x="23" y="42"/>
                    </a:cubicBezTo>
                    <a:cubicBezTo>
                      <a:pt x="24" y="42"/>
                      <a:pt x="26" y="42"/>
                      <a:pt x="27" y="41"/>
                    </a:cubicBezTo>
                    <a:cubicBezTo>
                      <a:pt x="27" y="37"/>
                      <a:pt x="34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3" y="30"/>
                      <a:pt x="43" y="34"/>
                      <a:pt x="43" y="36"/>
                    </a:cubicBezTo>
                    <a:cubicBezTo>
                      <a:pt x="43" y="38"/>
                      <a:pt x="43" y="39"/>
                      <a:pt x="44" y="40"/>
                    </a:cubicBezTo>
                    <a:cubicBezTo>
                      <a:pt x="49" y="41"/>
                      <a:pt x="47" y="46"/>
                      <a:pt x="46" y="49"/>
                    </a:cubicBezTo>
                    <a:cubicBezTo>
                      <a:pt x="46" y="51"/>
                      <a:pt x="45" y="53"/>
                      <a:pt x="46" y="53"/>
                    </a:cubicBezTo>
                    <a:cubicBezTo>
                      <a:pt x="46" y="54"/>
                      <a:pt x="47" y="54"/>
                      <a:pt x="49" y="53"/>
                    </a:cubicBezTo>
                    <a:cubicBezTo>
                      <a:pt x="49" y="53"/>
                      <a:pt x="49" y="53"/>
                      <a:pt x="50" y="53"/>
                    </a:cubicBezTo>
                    <a:cubicBezTo>
                      <a:pt x="50" y="53"/>
                      <a:pt x="51" y="52"/>
                      <a:pt x="52" y="52"/>
                    </a:cubicBezTo>
                    <a:cubicBezTo>
                      <a:pt x="53" y="52"/>
                      <a:pt x="54" y="51"/>
                      <a:pt x="54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1" y="45"/>
                      <a:pt x="66" y="42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0" y="44"/>
                      <a:pt x="71" y="45"/>
                      <a:pt x="71" y="45"/>
                    </a:cubicBezTo>
                    <a:cubicBezTo>
                      <a:pt x="71" y="45"/>
                      <a:pt x="71" y="46"/>
                      <a:pt x="71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4" y="46"/>
                      <a:pt x="75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5"/>
                      <a:pt x="80" y="38"/>
                      <a:pt x="79" y="35"/>
                    </a:cubicBezTo>
                    <a:cubicBezTo>
                      <a:pt x="79" y="34"/>
                      <a:pt x="75" y="31"/>
                      <a:pt x="70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6" y="20"/>
                    </a:cubicBezTo>
                    <a:cubicBezTo>
                      <a:pt x="66" y="20"/>
                      <a:pt x="66" y="20"/>
                      <a:pt x="65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4" name="Freeform 1180"/>
              <p:cNvSpPr>
                <a:spLocks/>
              </p:cNvSpPr>
              <p:nvPr/>
            </p:nvSpPr>
            <p:spPr bwMode="auto">
              <a:xfrm>
                <a:off x="3178" y="2419"/>
                <a:ext cx="29" cy="27"/>
              </a:xfrm>
              <a:custGeom>
                <a:avLst/>
                <a:gdLst>
                  <a:gd name="T0" fmla="*/ 31 w 31"/>
                  <a:gd name="T1" fmla="*/ 27 h 28"/>
                  <a:gd name="T2" fmla="*/ 31 w 31"/>
                  <a:gd name="T3" fmla="*/ 27 h 28"/>
                  <a:gd name="T4" fmla="*/ 31 w 31"/>
                  <a:gd name="T5" fmla="*/ 27 h 28"/>
                  <a:gd name="T6" fmla="*/ 31 w 31"/>
                  <a:gd name="T7" fmla="*/ 25 h 28"/>
                  <a:gd name="T8" fmla="*/ 30 w 31"/>
                  <a:gd name="T9" fmla="*/ 25 h 28"/>
                  <a:gd name="T10" fmla="*/ 30 w 31"/>
                  <a:gd name="T11" fmla="*/ 24 h 28"/>
                  <a:gd name="T12" fmla="*/ 30 w 31"/>
                  <a:gd name="T13" fmla="*/ 24 h 28"/>
                  <a:gd name="T14" fmla="*/ 30 w 31"/>
                  <a:gd name="T15" fmla="*/ 23 h 28"/>
                  <a:gd name="T16" fmla="*/ 28 w 31"/>
                  <a:gd name="T17" fmla="*/ 21 h 28"/>
                  <a:gd name="T18" fmla="*/ 23 w 31"/>
                  <a:gd name="T19" fmla="*/ 15 h 28"/>
                  <a:gd name="T20" fmla="*/ 21 w 31"/>
                  <a:gd name="T21" fmla="*/ 11 h 28"/>
                  <a:gd name="T22" fmla="*/ 19 w 31"/>
                  <a:gd name="T23" fmla="*/ 5 h 28"/>
                  <a:gd name="T24" fmla="*/ 17 w 31"/>
                  <a:gd name="T25" fmla="*/ 2 h 28"/>
                  <a:gd name="T26" fmla="*/ 17 w 31"/>
                  <a:gd name="T27" fmla="*/ 1 h 28"/>
                  <a:gd name="T28" fmla="*/ 16 w 31"/>
                  <a:gd name="T29" fmla="*/ 1 h 28"/>
                  <a:gd name="T30" fmla="*/ 15 w 31"/>
                  <a:gd name="T31" fmla="*/ 0 h 28"/>
                  <a:gd name="T32" fmla="*/ 13 w 31"/>
                  <a:gd name="T33" fmla="*/ 0 h 28"/>
                  <a:gd name="T34" fmla="*/ 12 w 31"/>
                  <a:gd name="T35" fmla="*/ 0 h 28"/>
                  <a:gd name="T36" fmla="*/ 11 w 31"/>
                  <a:gd name="T37" fmla="*/ 0 h 28"/>
                  <a:gd name="T38" fmla="*/ 10 w 31"/>
                  <a:gd name="T39" fmla="*/ 0 h 28"/>
                  <a:gd name="T40" fmla="*/ 8 w 31"/>
                  <a:gd name="T41" fmla="*/ 0 h 28"/>
                  <a:gd name="T42" fmla="*/ 2 w 31"/>
                  <a:gd name="T43" fmla="*/ 1 h 28"/>
                  <a:gd name="T44" fmla="*/ 0 w 31"/>
                  <a:gd name="T45" fmla="*/ 2 h 28"/>
                  <a:gd name="T46" fmla="*/ 0 w 31"/>
                  <a:gd name="T47" fmla="*/ 2 h 28"/>
                  <a:gd name="T48" fmla="*/ 0 w 31"/>
                  <a:gd name="T49" fmla="*/ 4 h 28"/>
                  <a:gd name="T50" fmla="*/ 1 w 31"/>
                  <a:gd name="T51" fmla="*/ 8 h 28"/>
                  <a:gd name="T52" fmla="*/ 1 w 31"/>
                  <a:gd name="T53" fmla="*/ 9 h 28"/>
                  <a:gd name="T54" fmla="*/ 3 w 31"/>
                  <a:gd name="T55" fmla="*/ 10 h 28"/>
                  <a:gd name="T56" fmla="*/ 5 w 31"/>
                  <a:gd name="T57" fmla="*/ 10 h 28"/>
                  <a:gd name="T58" fmla="*/ 6 w 31"/>
                  <a:gd name="T59" fmla="*/ 10 h 28"/>
                  <a:gd name="T60" fmla="*/ 9 w 31"/>
                  <a:gd name="T61" fmla="*/ 11 h 28"/>
                  <a:gd name="T62" fmla="*/ 9 w 31"/>
                  <a:gd name="T63" fmla="*/ 12 h 28"/>
                  <a:gd name="T64" fmla="*/ 9 w 31"/>
                  <a:gd name="T65" fmla="*/ 12 h 28"/>
                  <a:gd name="T66" fmla="*/ 10 w 31"/>
                  <a:gd name="T67" fmla="*/ 12 h 28"/>
                  <a:gd name="T68" fmla="*/ 10 w 31"/>
                  <a:gd name="T69" fmla="*/ 13 h 28"/>
                  <a:gd name="T70" fmla="*/ 10 w 31"/>
                  <a:gd name="T71" fmla="*/ 13 h 28"/>
                  <a:gd name="T72" fmla="*/ 11 w 31"/>
                  <a:gd name="T73" fmla="*/ 14 h 28"/>
                  <a:gd name="T74" fmla="*/ 11 w 31"/>
                  <a:gd name="T75" fmla="*/ 15 h 28"/>
                  <a:gd name="T76" fmla="*/ 11 w 31"/>
                  <a:gd name="T77" fmla="*/ 15 h 28"/>
                  <a:gd name="T78" fmla="*/ 11 w 31"/>
                  <a:gd name="T79" fmla="*/ 15 h 28"/>
                  <a:gd name="T80" fmla="*/ 11 w 31"/>
                  <a:gd name="T81" fmla="*/ 15 h 28"/>
                  <a:gd name="T82" fmla="*/ 13 w 31"/>
                  <a:gd name="T83" fmla="*/ 15 h 28"/>
                  <a:gd name="T84" fmla="*/ 13 w 31"/>
                  <a:gd name="T85" fmla="*/ 16 h 28"/>
                  <a:gd name="T86" fmla="*/ 14 w 31"/>
                  <a:gd name="T87" fmla="*/ 16 h 28"/>
                  <a:gd name="T88" fmla="*/ 14 w 31"/>
                  <a:gd name="T89" fmla="*/ 16 h 28"/>
                  <a:gd name="T90" fmla="*/ 14 w 31"/>
                  <a:gd name="T91" fmla="*/ 17 h 28"/>
                  <a:gd name="T92" fmla="*/ 15 w 31"/>
                  <a:gd name="T93" fmla="*/ 17 h 28"/>
                  <a:gd name="T94" fmla="*/ 15 w 31"/>
                  <a:gd name="T95" fmla="*/ 18 h 28"/>
                  <a:gd name="T96" fmla="*/ 15 w 31"/>
                  <a:gd name="T97" fmla="*/ 18 h 28"/>
                  <a:gd name="T98" fmla="*/ 17 w 31"/>
                  <a:gd name="T99" fmla="*/ 18 h 28"/>
                  <a:gd name="T100" fmla="*/ 17 w 31"/>
                  <a:gd name="T101" fmla="*/ 19 h 28"/>
                  <a:gd name="T102" fmla="*/ 19 w 31"/>
                  <a:gd name="T103" fmla="*/ 20 h 28"/>
                  <a:gd name="T104" fmla="*/ 20 w 31"/>
                  <a:gd name="T105" fmla="*/ 20 h 28"/>
                  <a:gd name="T106" fmla="*/ 21 w 31"/>
                  <a:gd name="T107" fmla="*/ 20 h 28"/>
                  <a:gd name="T108" fmla="*/ 26 w 31"/>
                  <a:gd name="T109" fmla="*/ 23 h 28"/>
                  <a:gd name="T110" fmla="*/ 28 w 31"/>
                  <a:gd name="T111" fmla="*/ 25 h 28"/>
                  <a:gd name="T112" fmla="*/ 28 w 31"/>
                  <a:gd name="T113" fmla="*/ 25 h 28"/>
                  <a:gd name="T114" fmla="*/ 29 w 31"/>
                  <a:gd name="T115" fmla="*/ 26 h 28"/>
                  <a:gd name="T116" fmla="*/ 29 w 31"/>
                  <a:gd name="T117" fmla="*/ 27 h 28"/>
                  <a:gd name="T118" fmla="*/ 29 w 31"/>
                  <a:gd name="T119" fmla="*/ 28 h 28"/>
                  <a:gd name="T120" fmla="*/ 31 w 31"/>
                  <a:gd name="T1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5"/>
                    </a:cubicBezTo>
                    <a:cubicBezTo>
                      <a:pt x="31" y="25"/>
                      <a:pt x="30" y="25"/>
                      <a:pt x="30" y="25"/>
                    </a:cubicBez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29" y="21"/>
                      <a:pt x="28" y="21"/>
                    </a:cubicBezTo>
                    <a:cubicBezTo>
                      <a:pt x="26" y="19"/>
                      <a:pt x="23" y="17"/>
                      <a:pt x="23" y="15"/>
                    </a:cubicBezTo>
                    <a:cubicBezTo>
                      <a:pt x="23" y="14"/>
                      <a:pt x="22" y="12"/>
                      <a:pt x="21" y="11"/>
                    </a:cubicBezTo>
                    <a:cubicBezTo>
                      <a:pt x="20" y="9"/>
                      <a:pt x="19" y="7"/>
                      <a:pt x="19" y="5"/>
                    </a:cubicBezTo>
                    <a:cubicBezTo>
                      <a:pt x="19" y="5"/>
                      <a:pt x="18" y="3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4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1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9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1"/>
                      <a:pt x="26" y="23"/>
                    </a:cubicBezTo>
                    <a:cubicBezTo>
                      <a:pt x="27" y="23"/>
                      <a:pt x="27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27"/>
                      <a:pt x="29" y="27"/>
                      <a:pt x="29" y="28"/>
                    </a:cubicBezTo>
                    <a:cubicBezTo>
                      <a:pt x="30" y="28"/>
                      <a:pt x="31" y="28"/>
                      <a:pt x="31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5" name="Freeform 1181"/>
              <p:cNvSpPr>
                <a:spLocks/>
              </p:cNvSpPr>
              <p:nvPr/>
            </p:nvSpPr>
            <p:spPr bwMode="auto">
              <a:xfrm>
                <a:off x="3197" y="2412"/>
                <a:ext cx="46" cy="38"/>
              </a:xfrm>
              <a:custGeom>
                <a:avLst/>
                <a:gdLst>
                  <a:gd name="T0" fmla="*/ 13 w 48"/>
                  <a:gd name="T1" fmla="*/ 0 h 40"/>
                  <a:gd name="T2" fmla="*/ 12 w 48"/>
                  <a:gd name="T3" fmla="*/ 1 h 40"/>
                  <a:gd name="T4" fmla="*/ 13 w 48"/>
                  <a:gd name="T5" fmla="*/ 2 h 40"/>
                  <a:gd name="T6" fmla="*/ 16 w 48"/>
                  <a:gd name="T7" fmla="*/ 6 h 40"/>
                  <a:gd name="T8" fmla="*/ 15 w 48"/>
                  <a:gd name="T9" fmla="*/ 8 h 40"/>
                  <a:gd name="T10" fmla="*/ 10 w 48"/>
                  <a:gd name="T11" fmla="*/ 10 h 40"/>
                  <a:gd name="T12" fmla="*/ 4 w 48"/>
                  <a:gd name="T13" fmla="*/ 7 h 40"/>
                  <a:gd name="T14" fmla="*/ 3 w 48"/>
                  <a:gd name="T15" fmla="*/ 7 h 40"/>
                  <a:gd name="T16" fmla="*/ 3 w 48"/>
                  <a:gd name="T17" fmla="*/ 6 h 40"/>
                  <a:gd name="T18" fmla="*/ 2 w 48"/>
                  <a:gd name="T19" fmla="*/ 6 h 40"/>
                  <a:gd name="T20" fmla="*/ 1 w 48"/>
                  <a:gd name="T21" fmla="*/ 6 h 40"/>
                  <a:gd name="T22" fmla="*/ 1 w 48"/>
                  <a:gd name="T23" fmla="*/ 5 h 40"/>
                  <a:gd name="T24" fmla="*/ 0 w 48"/>
                  <a:gd name="T25" fmla="*/ 5 h 40"/>
                  <a:gd name="T26" fmla="*/ 0 w 48"/>
                  <a:gd name="T27" fmla="*/ 5 h 40"/>
                  <a:gd name="T28" fmla="*/ 0 w 48"/>
                  <a:gd name="T29" fmla="*/ 5 h 40"/>
                  <a:gd name="T30" fmla="*/ 1 w 48"/>
                  <a:gd name="T31" fmla="*/ 7 h 40"/>
                  <a:gd name="T32" fmla="*/ 3 w 48"/>
                  <a:gd name="T33" fmla="*/ 13 h 40"/>
                  <a:gd name="T34" fmla="*/ 4 w 48"/>
                  <a:gd name="T35" fmla="*/ 15 h 40"/>
                  <a:gd name="T36" fmla="*/ 5 w 48"/>
                  <a:gd name="T37" fmla="*/ 16 h 40"/>
                  <a:gd name="T38" fmla="*/ 7 w 48"/>
                  <a:gd name="T39" fmla="*/ 22 h 40"/>
                  <a:gd name="T40" fmla="*/ 10 w 48"/>
                  <a:gd name="T41" fmla="*/ 25 h 40"/>
                  <a:gd name="T42" fmla="*/ 14 w 48"/>
                  <a:gd name="T43" fmla="*/ 30 h 40"/>
                  <a:gd name="T44" fmla="*/ 14 w 48"/>
                  <a:gd name="T45" fmla="*/ 30 h 40"/>
                  <a:gd name="T46" fmla="*/ 14 w 48"/>
                  <a:gd name="T47" fmla="*/ 30 h 40"/>
                  <a:gd name="T48" fmla="*/ 14 w 48"/>
                  <a:gd name="T49" fmla="*/ 31 h 40"/>
                  <a:gd name="T50" fmla="*/ 14 w 48"/>
                  <a:gd name="T51" fmla="*/ 31 h 40"/>
                  <a:gd name="T52" fmla="*/ 15 w 48"/>
                  <a:gd name="T53" fmla="*/ 32 h 40"/>
                  <a:gd name="T54" fmla="*/ 15 w 48"/>
                  <a:gd name="T55" fmla="*/ 33 h 40"/>
                  <a:gd name="T56" fmla="*/ 15 w 48"/>
                  <a:gd name="T57" fmla="*/ 33 h 40"/>
                  <a:gd name="T58" fmla="*/ 22 w 48"/>
                  <a:gd name="T59" fmla="*/ 29 h 40"/>
                  <a:gd name="T60" fmla="*/ 27 w 48"/>
                  <a:gd name="T61" fmla="*/ 25 h 40"/>
                  <a:gd name="T62" fmla="*/ 32 w 48"/>
                  <a:gd name="T63" fmla="*/ 27 h 40"/>
                  <a:gd name="T64" fmla="*/ 32 w 48"/>
                  <a:gd name="T65" fmla="*/ 38 h 40"/>
                  <a:gd name="T66" fmla="*/ 33 w 48"/>
                  <a:gd name="T67" fmla="*/ 38 h 40"/>
                  <a:gd name="T68" fmla="*/ 33 w 48"/>
                  <a:gd name="T69" fmla="*/ 38 h 40"/>
                  <a:gd name="T70" fmla="*/ 34 w 48"/>
                  <a:gd name="T71" fmla="*/ 39 h 40"/>
                  <a:gd name="T72" fmla="*/ 35 w 48"/>
                  <a:gd name="T73" fmla="*/ 39 h 40"/>
                  <a:gd name="T74" fmla="*/ 36 w 48"/>
                  <a:gd name="T75" fmla="*/ 40 h 40"/>
                  <a:gd name="T76" fmla="*/ 39 w 48"/>
                  <a:gd name="T77" fmla="*/ 35 h 40"/>
                  <a:gd name="T78" fmla="*/ 45 w 48"/>
                  <a:gd name="T79" fmla="*/ 14 h 40"/>
                  <a:gd name="T80" fmla="*/ 37 w 48"/>
                  <a:gd name="T81" fmla="*/ 3 h 40"/>
                  <a:gd name="T82" fmla="*/ 36 w 48"/>
                  <a:gd name="T83" fmla="*/ 4 h 40"/>
                  <a:gd name="T84" fmla="*/ 36 w 48"/>
                  <a:gd name="T85" fmla="*/ 4 h 40"/>
                  <a:gd name="T86" fmla="*/ 34 w 48"/>
                  <a:gd name="T87" fmla="*/ 4 h 40"/>
                  <a:gd name="T88" fmla="*/ 34 w 48"/>
                  <a:gd name="T89" fmla="*/ 5 h 40"/>
                  <a:gd name="T90" fmla="*/ 33 w 48"/>
                  <a:gd name="T91" fmla="*/ 5 h 40"/>
                  <a:gd name="T92" fmla="*/ 31 w 48"/>
                  <a:gd name="T93" fmla="*/ 6 h 40"/>
                  <a:gd name="T94" fmla="*/ 28 w 48"/>
                  <a:gd name="T95" fmla="*/ 8 h 40"/>
                  <a:gd name="T96" fmla="*/ 26 w 48"/>
                  <a:gd name="T97" fmla="*/ 7 h 40"/>
                  <a:gd name="T98" fmla="*/ 25 w 48"/>
                  <a:gd name="T99" fmla="*/ 7 h 40"/>
                  <a:gd name="T100" fmla="*/ 24 w 48"/>
                  <a:gd name="T101" fmla="*/ 7 h 40"/>
                  <a:gd name="T102" fmla="*/ 24 w 48"/>
                  <a:gd name="T103" fmla="*/ 7 h 40"/>
                  <a:gd name="T104" fmla="*/ 20 w 48"/>
                  <a:gd name="T105" fmla="*/ 4 h 40"/>
                  <a:gd name="T106" fmla="*/ 16 w 48"/>
                  <a:gd name="T107" fmla="*/ 1 h 40"/>
                  <a:gd name="T108" fmla="*/ 14 w 48"/>
                  <a:gd name="T109" fmla="*/ 0 h 40"/>
                  <a:gd name="T110" fmla="*/ 13 w 48"/>
                  <a:gd name="T111" fmla="*/ 0 h 40"/>
                  <a:gd name="T112" fmla="*/ 13 w 48"/>
                  <a:gd name="T113" fmla="*/ 0 h 40"/>
                  <a:gd name="T114" fmla="*/ 13 w 48"/>
                  <a:gd name="T1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" h="40">
                    <a:moveTo>
                      <a:pt x="13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5" y="3"/>
                      <a:pt x="16" y="4"/>
                      <a:pt x="16" y="6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4" y="9"/>
                      <a:pt x="12" y="10"/>
                      <a:pt x="10" y="10"/>
                    </a:cubicBezTo>
                    <a:cubicBezTo>
                      <a:pt x="8" y="10"/>
                      <a:pt x="5" y="9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9"/>
                      <a:pt x="4" y="11"/>
                      <a:pt x="3" y="13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6" y="17"/>
                      <a:pt x="7" y="19"/>
                      <a:pt x="7" y="22"/>
                    </a:cubicBezTo>
                    <a:cubicBezTo>
                      <a:pt x="7" y="22"/>
                      <a:pt x="9" y="24"/>
                      <a:pt x="10" y="25"/>
                    </a:cubicBezTo>
                    <a:cubicBezTo>
                      <a:pt x="12" y="26"/>
                      <a:pt x="14" y="28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8" y="32"/>
                      <a:pt x="20" y="30"/>
                      <a:pt x="22" y="29"/>
                    </a:cubicBezTo>
                    <a:cubicBezTo>
                      <a:pt x="24" y="27"/>
                      <a:pt x="25" y="26"/>
                      <a:pt x="27" y="25"/>
                    </a:cubicBezTo>
                    <a:cubicBezTo>
                      <a:pt x="29" y="24"/>
                      <a:pt x="31" y="25"/>
                      <a:pt x="32" y="27"/>
                    </a:cubicBezTo>
                    <a:cubicBezTo>
                      <a:pt x="34" y="29"/>
                      <a:pt x="33" y="35"/>
                      <a:pt x="32" y="38"/>
                    </a:cubicBezTo>
                    <a:cubicBezTo>
                      <a:pt x="32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5" y="39"/>
                    </a:cubicBezTo>
                    <a:cubicBezTo>
                      <a:pt x="35" y="40"/>
                      <a:pt x="36" y="40"/>
                      <a:pt x="36" y="40"/>
                    </a:cubicBezTo>
                    <a:cubicBezTo>
                      <a:pt x="37" y="38"/>
                      <a:pt x="37" y="37"/>
                      <a:pt x="39" y="35"/>
                    </a:cubicBezTo>
                    <a:cubicBezTo>
                      <a:pt x="44" y="29"/>
                      <a:pt x="48" y="19"/>
                      <a:pt x="45" y="14"/>
                    </a:cubicBezTo>
                    <a:cubicBezTo>
                      <a:pt x="44" y="12"/>
                      <a:pt x="40" y="7"/>
                      <a:pt x="37" y="3"/>
                    </a:cubicBezTo>
                    <a:cubicBezTo>
                      <a:pt x="37" y="3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7"/>
                      <a:pt x="30" y="8"/>
                      <a:pt x="28" y="8"/>
                    </a:cubicBezTo>
                    <a:cubicBezTo>
                      <a:pt x="27" y="8"/>
                      <a:pt x="26" y="8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2" y="6"/>
                      <a:pt x="20" y="4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6" name="Freeform 1182"/>
              <p:cNvSpPr>
                <a:spLocks/>
              </p:cNvSpPr>
              <p:nvPr/>
            </p:nvSpPr>
            <p:spPr bwMode="auto">
              <a:xfrm>
                <a:off x="3365" y="2457"/>
                <a:ext cx="121" cy="106"/>
              </a:xfrm>
              <a:custGeom>
                <a:avLst/>
                <a:gdLst>
                  <a:gd name="T0" fmla="*/ 125 w 126"/>
                  <a:gd name="T1" fmla="*/ 23 h 110"/>
                  <a:gd name="T2" fmla="*/ 122 w 126"/>
                  <a:gd name="T3" fmla="*/ 19 h 110"/>
                  <a:gd name="T4" fmla="*/ 124 w 126"/>
                  <a:gd name="T5" fmla="*/ 14 h 110"/>
                  <a:gd name="T6" fmla="*/ 120 w 126"/>
                  <a:gd name="T7" fmla="*/ 2 h 110"/>
                  <a:gd name="T8" fmla="*/ 112 w 126"/>
                  <a:gd name="T9" fmla="*/ 8 h 110"/>
                  <a:gd name="T10" fmla="*/ 101 w 126"/>
                  <a:gd name="T11" fmla="*/ 13 h 110"/>
                  <a:gd name="T12" fmla="*/ 93 w 126"/>
                  <a:gd name="T13" fmla="*/ 17 h 110"/>
                  <a:gd name="T14" fmla="*/ 86 w 126"/>
                  <a:gd name="T15" fmla="*/ 19 h 110"/>
                  <a:gd name="T16" fmla="*/ 85 w 126"/>
                  <a:gd name="T17" fmla="*/ 19 h 110"/>
                  <a:gd name="T18" fmla="*/ 85 w 126"/>
                  <a:gd name="T19" fmla="*/ 19 h 110"/>
                  <a:gd name="T20" fmla="*/ 80 w 126"/>
                  <a:gd name="T21" fmla="*/ 17 h 110"/>
                  <a:gd name="T22" fmla="*/ 80 w 126"/>
                  <a:gd name="T23" fmla="*/ 16 h 110"/>
                  <a:gd name="T24" fmla="*/ 79 w 126"/>
                  <a:gd name="T25" fmla="*/ 16 h 110"/>
                  <a:gd name="T26" fmla="*/ 78 w 126"/>
                  <a:gd name="T27" fmla="*/ 16 h 110"/>
                  <a:gd name="T28" fmla="*/ 70 w 126"/>
                  <a:gd name="T29" fmla="*/ 12 h 110"/>
                  <a:gd name="T30" fmla="*/ 68 w 126"/>
                  <a:gd name="T31" fmla="*/ 13 h 110"/>
                  <a:gd name="T32" fmla="*/ 66 w 126"/>
                  <a:gd name="T33" fmla="*/ 13 h 110"/>
                  <a:gd name="T34" fmla="*/ 65 w 126"/>
                  <a:gd name="T35" fmla="*/ 13 h 110"/>
                  <a:gd name="T36" fmla="*/ 63 w 126"/>
                  <a:gd name="T37" fmla="*/ 12 h 110"/>
                  <a:gd name="T38" fmla="*/ 62 w 126"/>
                  <a:gd name="T39" fmla="*/ 12 h 110"/>
                  <a:gd name="T40" fmla="*/ 59 w 126"/>
                  <a:gd name="T41" fmla="*/ 11 h 110"/>
                  <a:gd name="T42" fmla="*/ 51 w 126"/>
                  <a:gd name="T43" fmla="*/ 16 h 110"/>
                  <a:gd name="T44" fmla="*/ 48 w 126"/>
                  <a:gd name="T45" fmla="*/ 18 h 110"/>
                  <a:gd name="T46" fmla="*/ 46 w 126"/>
                  <a:gd name="T47" fmla="*/ 26 h 110"/>
                  <a:gd name="T48" fmla="*/ 30 w 126"/>
                  <a:gd name="T49" fmla="*/ 34 h 110"/>
                  <a:gd name="T50" fmla="*/ 21 w 126"/>
                  <a:gd name="T51" fmla="*/ 42 h 110"/>
                  <a:gd name="T52" fmla="*/ 13 w 126"/>
                  <a:gd name="T53" fmla="*/ 38 h 110"/>
                  <a:gd name="T54" fmla="*/ 10 w 126"/>
                  <a:gd name="T55" fmla="*/ 38 h 110"/>
                  <a:gd name="T56" fmla="*/ 9 w 126"/>
                  <a:gd name="T57" fmla="*/ 38 h 110"/>
                  <a:gd name="T58" fmla="*/ 8 w 126"/>
                  <a:gd name="T59" fmla="*/ 38 h 110"/>
                  <a:gd name="T60" fmla="*/ 8 w 126"/>
                  <a:gd name="T61" fmla="*/ 38 h 110"/>
                  <a:gd name="T62" fmla="*/ 8 w 126"/>
                  <a:gd name="T63" fmla="*/ 39 h 110"/>
                  <a:gd name="T64" fmla="*/ 7 w 126"/>
                  <a:gd name="T65" fmla="*/ 39 h 110"/>
                  <a:gd name="T66" fmla="*/ 7 w 126"/>
                  <a:gd name="T67" fmla="*/ 41 h 110"/>
                  <a:gd name="T68" fmla="*/ 3 w 126"/>
                  <a:gd name="T69" fmla="*/ 49 h 110"/>
                  <a:gd name="T70" fmla="*/ 2 w 126"/>
                  <a:gd name="T71" fmla="*/ 52 h 110"/>
                  <a:gd name="T72" fmla="*/ 1 w 126"/>
                  <a:gd name="T73" fmla="*/ 65 h 110"/>
                  <a:gd name="T74" fmla="*/ 3 w 126"/>
                  <a:gd name="T75" fmla="*/ 81 h 110"/>
                  <a:gd name="T76" fmla="*/ 5 w 126"/>
                  <a:gd name="T77" fmla="*/ 84 h 110"/>
                  <a:gd name="T78" fmla="*/ 13 w 126"/>
                  <a:gd name="T79" fmla="*/ 95 h 110"/>
                  <a:gd name="T80" fmla="*/ 2 w 126"/>
                  <a:gd name="T81" fmla="*/ 107 h 110"/>
                  <a:gd name="T82" fmla="*/ 6 w 126"/>
                  <a:gd name="T83" fmla="*/ 109 h 110"/>
                  <a:gd name="T84" fmla="*/ 10 w 126"/>
                  <a:gd name="T85" fmla="*/ 109 h 110"/>
                  <a:gd name="T86" fmla="*/ 15 w 126"/>
                  <a:gd name="T87" fmla="*/ 109 h 110"/>
                  <a:gd name="T88" fmla="*/ 20 w 126"/>
                  <a:gd name="T89" fmla="*/ 110 h 110"/>
                  <a:gd name="T90" fmla="*/ 60 w 126"/>
                  <a:gd name="T91" fmla="*/ 106 h 110"/>
                  <a:gd name="T92" fmla="*/ 64 w 126"/>
                  <a:gd name="T93" fmla="*/ 105 h 110"/>
                  <a:gd name="T94" fmla="*/ 63 w 126"/>
                  <a:gd name="T95" fmla="*/ 101 h 110"/>
                  <a:gd name="T96" fmla="*/ 62 w 126"/>
                  <a:gd name="T97" fmla="*/ 95 h 110"/>
                  <a:gd name="T98" fmla="*/ 75 w 126"/>
                  <a:gd name="T99" fmla="*/ 88 h 110"/>
                  <a:gd name="T100" fmla="*/ 79 w 126"/>
                  <a:gd name="T101" fmla="*/ 88 h 110"/>
                  <a:gd name="T102" fmla="*/ 95 w 126"/>
                  <a:gd name="T103" fmla="*/ 83 h 110"/>
                  <a:gd name="T104" fmla="*/ 96 w 126"/>
                  <a:gd name="T105" fmla="*/ 79 h 110"/>
                  <a:gd name="T106" fmla="*/ 102 w 126"/>
                  <a:gd name="T107" fmla="*/ 65 h 110"/>
                  <a:gd name="T108" fmla="*/ 106 w 126"/>
                  <a:gd name="T109" fmla="*/ 60 h 110"/>
                  <a:gd name="T110" fmla="*/ 107 w 126"/>
                  <a:gd name="T111" fmla="*/ 53 h 110"/>
                  <a:gd name="T112" fmla="*/ 116 w 126"/>
                  <a:gd name="T113" fmla="*/ 54 h 110"/>
                  <a:gd name="T114" fmla="*/ 117 w 126"/>
                  <a:gd name="T115" fmla="*/ 51 h 110"/>
                  <a:gd name="T116" fmla="*/ 121 w 126"/>
                  <a:gd name="T117" fmla="*/ 42 h 110"/>
                  <a:gd name="T118" fmla="*/ 123 w 126"/>
                  <a:gd name="T119" fmla="*/ 37 h 110"/>
                  <a:gd name="T120" fmla="*/ 120 w 126"/>
                  <a:gd name="T121" fmla="*/ 27 h 110"/>
                  <a:gd name="T122" fmla="*/ 125 w 126"/>
                  <a:gd name="T123" fmla="*/ 24 h 110"/>
                  <a:gd name="T124" fmla="*/ 125 w 126"/>
                  <a:gd name="T125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6" h="110">
                    <a:moveTo>
                      <a:pt x="125" y="23"/>
                    </a:moveTo>
                    <a:cubicBezTo>
                      <a:pt x="125" y="23"/>
                      <a:pt x="125" y="23"/>
                      <a:pt x="125" y="23"/>
                    </a:cubicBezTo>
                    <a:cubicBezTo>
                      <a:pt x="124" y="23"/>
                      <a:pt x="124" y="22"/>
                      <a:pt x="124" y="22"/>
                    </a:cubicBezTo>
                    <a:cubicBezTo>
                      <a:pt x="123" y="21"/>
                      <a:pt x="123" y="20"/>
                      <a:pt x="122" y="19"/>
                    </a:cubicBezTo>
                    <a:cubicBezTo>
                      <a:pt x="122" y="18"/>
                      <a:pt x="123" y="16"/>
                      <a:pt x="123" y="15"/>
                    </a:cubicBezTo>
                    <a:cubicBezTo>
                      <a:pt x="123" y="15"/>
                      <a:pt x="123" y="14"/>
                      <a:pt x="124" y="14"/>
                    </a:cubicBezTo>
                    <a:cubicBezTo>
                      <a:pt x="125" y="11"/>
                      <a:pt x="125" y="10"/>
                      <a:pt x="124" y="9"/>
                    </a:cubicBezTo>
                    <a:cubicBezTo>
                      <a:pt x="120" y="7"/>
                      <a:pt x="120" y="4"/>
                      <a:pt x="120" y="2"/>
                    </a:cubicBezTo>
                    <a:cubicBezTo>
                      <a:pt x="120" y="1"/>
                      <a:pt x="120" y="0"/>
                      <a:pt x="120" y="0"/>
                    </a:cubicBezTo>
                    <a:cubicBezTo>
                      <a:pt x="117" y="0"/>
                      <a:pt x="112" y="6"/>
                      <a:pt x="112" y="8"/>
                    </a:cubicBezTo>
                    <a:cubicBezTo>
                      <a:pt x="112" y="11"/>
                      <a:pt x="108" y="12"/>
                      <a:pt x="105" y="12"/>
                    </a:cubicBezTo>
                    <a:cubicBezTo>
                      <a:pt x="104" y="13"/>
                      <a:pt x="102" y="13"/>
                      <a:pt x="101" y="13"/>
                    </a:cubicBezTo>
                    <a:cubicBezTo>
                      <a:pt x="101" y="17"/>
                      <a:pt x="97" y="17"/>
                      <a:pt x="96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9"/>
                      <a:pt x="88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80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6" y="16"/>
                      <a:pt x="74" y="15"/>
                      <a:pt x="73" y="14"/>
                    </a:cubicBezTo>
                    <a:cubicBezTo>
                      <a:pt x="72" y="13"/>
                      <a:pt x="71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4" y="13"/>
                      <a:pt x="64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7" y="12"/>
                      <a:pt x="57" y="13"/>
                    </a:cubicBezTo>
                    <a:cubicBezTo>
                      <a:pt x="55" y="14"/>
                      <a:pt x="54" y="16"/>
                      <a:pt x="51" y="16"/>
                    </a:cubicBezTo>
                    <a:cubicBezTo>
                      <a:pt x="51" y="16"/>
                      <a:pt x="50" y="16"/>
                      <a:pt x="50" y="16"/>
                    </a:cubicBezTo>
                    <a:cubicBezTo>
                      <a:pt x="49" y="16"/>
                      <a:pt x="49" y="17"/>
                      <a:pt x="48" y="18"/>
                    </a:cubicBezTo>
                    <a:cubicBezTo>
                      <a:pt x="47" y="20"/>
                      <a:pt x="46" y="23"/>
                      <a:pt x="46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9"/>
                      <a:pt x="41" y="30"/>
                      <a:pt x="36" y="31"/>
                    </a:cubicBezTo>
                    <a:cubicBezTo>
                      <a:pt x="34" y="32"/>
                      <a:pt x="30" y="33"/>
                      <a:pt x="30" y="34"/>
                    </a:cubicBezTo>
                    <a:cubicBezTo>
                      <a:pt x="30" y="36"/>
                      <a:pt x="29" y="37"/>
                      <a:pt x="28" y="39"/>
                    </a:cubicBezTo>
                    <a:cubicBezTo>
                      <a:pt x="26" y="40"/>
                      <a:pt x="24" y="42"/>
                      <a:pt x="21" y="42"/>
                    </a:cubicBezTo>
                    <a:cubicBezTo>
                      <a:pt x="18" y="42"/>
                      <a:pt x="16" y="40"/>
                      <a:pt x="16" y="39"/>
                    </a:cubicBezTo>
                    <a:cubicBezTo>
                      <a:pt x="16" y="38"/>
                      <a:pt x="16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4"/>
                      <a:pt x="6" y="46"/>
                      <a:pt x="5" y="48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50"/>
                      <a:pt x="2" y="50"/>
                      <a:pt x="2" y="51"/>
                    </a:cubicBezTo>
                    <a:cubicBezTo>
                      <a:pt x="2" y="51"/>
                      <a:pt x="2" y="52"/>
                      <a:pt x="2" y="52"/>
                    </a:cubicBezTo>
                    <a:cubicBezTo>
                      <a:pt x="1" y="54"/>
                      <a:pt x="0" y="57"/>
                      <a:pt x="1" y="59"/>
                    </a:cubicBezTo>
                    <a:cubicBezTo>
                      <a:pt x="2" y="61"/>
                      <a:pt x="2" y="63"/>
                      <a:pt x="1" y="65"/>
                    </a:cubicBezTo>
                    <a:cubicBezTo>
                      <a:pt x="1" y="67"/>
                      <a:pt x="0" y="69"/>
                      <a:pt x="1" y="71"/>
                    </a:cubicBezTo>
                    <a:cubicBezTo>
                      <a:pt x="2" y="74"/>
                      <a:pt x="3" y="78"/>
                      <a:pt x="3" y="81"/>
                    </a:cubicBezTo>
                    <a:cubicBezTo>
                      <a:pt x="3" y="82"/>
                      <a:pt x="3" y="83"/>
                      <a:pt x="3" y="84"/>
                    </a:cubicBezTo>
                    <a:cubicBezTo>
                      <a:pt x="3" y="84"/>
                      <a:pt x="4" y="84"/>
                      <a:pt x="5" y="84"/>
                    </a:cubicBezTo>
                    <a:cubicBezTo>
                      <a:pt x="8" y="85"/>
                      <a:pt x="12" y="86"/>
                      <a:pt x="14" y="90"/>
                    </a:cubicBezTo>
                    <a:cubicBezTo>
                      <a:pt x="15" y="92"/>
                      <a:pt x="14" y="93"/>
                      <a:pt x="13" y="95"/>
                    </a:cubicBezTo>
                    <a:cubicBezTo>
                      <a:pt x="12" y="98"/>
                      <a:pt x="9" y="101"/>
                      <a:pt x="6" y="103"/>
                    </a:cubicBezTo>
                    <a:cubicBezTo>
                      <a:pt x="5" y="105"/>
                      <a:pt x="3" y="106"/>
                      <a:pt x="2" y="107"/>
                    </a:cubicBezTo>
                    <a:cubicBezTo>
                      <a:pt x="2" y="107"/>
                      <a:pt x="3" y="107"/>
                      <a:pt x="4" y="108"/>
                    </a:cubicBezTo>
                    <a:cubicBezTo>
                      <a:pt x="4" y="108"/>
                      <a:pt x="5" y="108"/>
                      <a:pt x="6" y="109"/>
                    </a:cubicBezTo>
                    <a:cubicBezTo>
                      <a:pt x="6" y="109"/>
                      <a:pt x="7" y="109"/>
                      <a:pt x="8" y="109"/>
                    </a:cubicBezTo>
                    <a:cubicBezTo>
                      <a:pt x="8" y="109"/>
                      <a:pt x="9" y="109"/>
                      <a:pt x="10" y="109"/>
                    </a:cubicBezTo>
                    <a:cubicBezTo>
                      <a:pt x="11" y="109"/>
                      <a:pt x="11" y="109"/>
                      <a:pt x="12" y="109"/>
                    </a:cubicBezTo>
                    <a:cubicBezTo>
                      <a:pt x="13" y="109"/>
                      <a:pt x="14" y="109"/>
                      <a:pt x="15" y="109"/>
                    </a:cubicBezTo>
                    <a:cubicBezTo>
                      <a:pt x="15" y="110"/>
                      <a:pt x="16" y="110"/>
                      <a:pt x="16" y="110"/>
                    </a:cubicBezTo>
                    <a:cubicBezTo>
                      <a:pt x="18" y="110"/>
                      <a:pt x="19" y="110"/>
                      <a:pt x="20" y="110"/>
                    </a:cubicBezTo>
                    <a:cubicBezTo>
                      <a:pt x="21" y="110"/>
                      <a:pt x="22" y="110"/>
                      <a:pt x="23" y="110"/>
                    </a:cubicBezTo>
                    <a:cubicBezTo>
                      <a:pt x="32" y="110"/>
                      <a:pt x="52" y="108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3" y="104"/>
                    </a:cubicBezTo>
                    <a:cubicBezTo>
                      <a:pt x="63" y="103"/>
                      <a:pt x="63" y="102"/>
                      <a:pt x="63" y="101"/>
                    </a:cubicBezTo>
                    <a:cubicBezTo>
                      <a:pt x="63" y="98"/>
                      <a:pt x="62" y="97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2"/>
                      <a:pt x="69" y="88"/>
                      <a:pt x="74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6" y="88"/>
                      <a:pt x="77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4"/>
                      <a:pt x="87" y="81"/>
                      <a:pt x="91" y="81"/>
                    </a:cubicBezTo>
                    <a:cubicBezTo>
                      <a:pt x="94" y="81"/>
                      <a:pt x="95" y="82"/>
                      <a:pt x="95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3"/>
                      <a:pt x="96" y="82"/>
                      <a:pt x="96" y="79"/>
                    </a:cubicBezTo>
                    <a:cubicBezTo>
                      <a:pt x="96" y="78"/>
                      <a:pt x="96" y="77"/>
                      <a:pt x="97" y="76"/>
                    </a:cubicBezTo>
                    <a:cubicBezTo>
                      <a:pt x="97" y="71"/>
                      <a:pt x="97" y="65"/>
                      <a:pt x="102" y="65"/>
                    </a:cubicBezTo>
                    <a:cubicBezTo>
                      <a:pt x="105" y="65"/>
                      <a:pt x="108" y="63"/>
                      <a:pt x="108" y="62"/>
                    </a:cubicBezTo>
                    <a:cubicBezTo>
                      <a:pt x="108" y="62"/>
                      <a:pt x="107" y="61"/>
                      <a:pt x="106" y="60"/>
                    </a:cubicBezTo>
                    <a:cubicBezTo>
                      <a:pt x="105" y="58"/>
                      <a:pt x="103" y="56"/>
                      <a:pt x="105" y="53"/>
                    </a:cubicBezTo>
                    <a:cubicBezTo>
                      <a:pt x="105" y="53"/>
                      <a:pt x="107" y="53"/>
                      <a:pt x="107" y="53"/>
                    </a:cubicBezTo>
                    <a:cubicBezTo>
                      <a:pt x="108" y="53"/>
                      <a:pt x="110" y="53"/>
                      <a:pt x="111" y="53"/>
                    </a:cubicBezTo>
                    <a:cubicBezTo>
                      <a:pt x="113" y="54"/>
                      <a:pt x="115" y="54"/>
                      <a:pt x="116" y="54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2"/>
                      <a:pt x="117" y="51"/>
                    </a:cubicBezTo>
                    <a:cubicBezTo>
                      <a:pt x="117" y="49"/>
                      <a:pt x="117" y="47"/>
                      <a:pt x="118" y="45"/>
                    </a:cubicBezTo>
                    <a:cubicBezTo>
                      <a:pt x="119" y="44"/>
                      <a:pt x="120" y="43"/>
                      <a:pt x="121" y="42"/>
                    </a:cubicBezTo>
                    <a:cubicBezTo>
                      <a:pt x="122" y="41"/>
                      <a:pt x="123" y="39"/>
                      <a:pt x="123" y="38"/>
                    </a:cubicBezTo>
                    <a:cubicBezTo>
                      <a:pt x="123" y="38"/>
                      <a:pt x="123" y="37"/>
                      <a:pt x="123" y="37"/>
                    </a:cubicBezTo>
                    <a:cubicBezTo>
                      <a:pt x="123" y="35"/>
                      <a:pt x="123" y="34"/>
                      <a:pt x="122" y="33"/>
                    </a:cubicBezTo>
                    <a:cubicBezTo>
                      <a:pt x="120" y="31"/>
                      <a:pt x="119" y="29"/>
                      <a:pt x="120" y="27"/>
                    </a:cubicBezTo>
                    <a:cubicBezTo>
                      <a:pt x="121" y="25"/>
                      <a:pt x="122" y="24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5" y="23"/>
                      <a:pt x="125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7" name="Freeform 1183"/>
              <p:cNvSpPr>
                <a:spLocks/>
              </p:cNvSpPr>
              <p:nvPr/>
            </p:nvSpPr>
            <p:spPr bwMode="auto">
              <a:xfrm>
                <a:off x="3373" y="2475"/>
                <a:ext cx="171" cy="156"/>
              </a:xfrm>
              <a:custGeom>
                <a:avLst/>
                <a:gdLst>
                  <a:gd name="T0" fmla="*/ 177 w 179"/>
                  <a:gd name="T1" fmla="*/ 19 h 163"/>
                  <a:gd name="T2" fmla="*/ 174 w 179"/>
                  <a:gd name="T3" fmla="*/ 18 h 163"/>
                  <a:gd name="T4" fmla="*/ 160 w 179"/>
                  <a:gd name="T5" fmla="*/ 3 h 163"/>
                  <a:gd name="T6" fmla="*/ 153 w 179"/>
                  <a:gd name="T7" fmla="*/ 0 h 163"/>
                  <a:gd name="T8" fmla="*/ 152 w 179"/>
                  <a:gd name="T9" fmla="*/ 1 h 163"/>
                  <a:gd name="T10" fmla="*/ 152 w 179"/>
                  <a:gd name="T11" fmla="*/ 0 h 163"/>
                  <a:gd name="T12" fmla="*/ 149 w 179"/>
                  <a:gd name="T13" fmla="*/ 1 h 163"/>
                  <a:gd name="T14" fmla="*/ 145 w 179"/>
                  <a:gd name="T15" fmla="*/ 3 h 163"/>
                  <a:gd name="T16" fmla="*/ 139 w 179"/>
                  <a:gd name="T17" fmla="*/ 3 h 163"/>
                  <a:gd name="T18" fmla="*/ 119 w 179"/>
                  <a:gd name="T19" fmla="*/ 9 h 163"/>
                  <a:gd name="T20" fmla="*/ 116 w 179"/>
                  <a:gd name="T21" fmla="*/ 12 h 163"/>
                  <a:gd name="T22" fmla="*/ 116 w 179"/>
                  <a:gd name="T23" fmla="*/ 27 h 163"/>
                  <a:gd name="T24" fmla="*/ 113 w 179"/>
                  <a:gd name="T25" fmla="*/ 38 h 163"/>
                  <a:gd name="T26" fmla="*/ 101 w 179"/>
                  <a:gd name="T27" fmla="*/ 39 h 163"/>
                  <a:gd name="T28" fmla="*/ 103 w 179"/>
                  <a:gd name="T29" fmla="*/ 47 h 163"/>
                  <a:gd name="T30" fmla="*/ 92 w 179"/>
                  <a:gd name="T31" fmla="*/ 61 h 163"/>
                  <a:gd name="T32" fmla="*/ 75 w 179"/>
                  <a:gd name="T33" fmla="*/ 70 h 163"/>
                  <a:gd name="T34" fmla="*/ 65 w 179"/>
                  <a:gd name="T35" fmla="*/ 74 h 163"/>
                  <a:gd name="T36" fmla="*/ 59 w 179"/>
                  <a:gd name="T37" fmla="*/ 82 h 163"/>
                  <a:gd name="T38" fmla="*/ 12 w 179"/>
                  <a:gd name="T39" fmla="*/ 96 h 163"/>
                  <a:gd name="T40" fmla="*/ 1 w 179"/>
                  <a:gd name="T41" fmla="*/ 95 h 163"/>
                  <a:gd name="T42" fmla="*/ 2 w 179"/>
                  <a:gd name="T43" fmla="*/ 97 h 163"/>
                  <a:gd name="T44" fmla="*/ 9 w 179"/>
                  <a:gd name="T45" fmla="*/ 104 h 163"/>
                  <a:gd name="T46" fmla="*/ 18 w 179"/>
                  <a:gd name="T47" fmla="*/ 119 h 163"/>
                  <a:gd name="T48" fmla="*/ 20 w 179"/>
                  <a:gd name="T49" fmla="*/ 131 h 163"/>
                  <a:gd name="T50" fmla="*/ 4 w 179"/>
                  <a:gd name="T51" fmla="*/ 144 h 163"/>
                  <a:gd name="T52" fmla="*/ 22 w 179"/>
                  <a:gd name="T53" fmla="*/ 144 h 163"/>
                  <a:gd name="T54" fmla="*/ 49 w 179"/>
                  <a:gd name="T55" fmla="*/ 142 h 163"/>
                  <a:gd name="T56" fmla="*/ 64 w 179"/>
                  <a:gd name="T57" fmla="*/ 149 h 163"/>
                  <a:gd name="T58" fmla="*/ 69 w 179"/>
                  <a:gd name="T59" fmla="*/ 159 h 163"/>
                  <a:gd name="T60" fmla="*/ 78 w 179"/>
                  <a:gd name="T61" fmla="*/ 163 h 163"/>
                  <a:gd name="T62" fmla="*/ 90 w 179"/>
                  <a:gd name="T63" fmla="*/ 156 h 163"/>
                  <a:gd name="T64" fmla="*/ 99 w 179"/>
                  <a:gd name="T65" fmla="*/ 155 h 163"/>
                  <a:gd name="T66" fmla="*/ 103 w 179"/>
                  <a:gd name="T67" fmla="*/ 146 h 163"/>
                  <a:gd name="T68" fmla="*/ 91 w 179"/>
                  <a:gd name="T69" fmla="*/ 125 h 163"/>
                  <a:gd name="T70" fmla="*/ 102 w 179"/>
                  <a:gd name="T71" fmla="*/ 112 h 163"/>
                  <a:gd name="T72" fmla="*/ 111 w 179"/>
                  <a:gd name="T73" fmla="*/ 112 h 163"/>
                  <a:gd name="T74" fmla="*/ 116 w 179"/>
                  <a:gd name="T75" fmla="*/ 113 h 163"/>
                  <a:gd name="T76" fmla="*/ 129 w 179"/>
                  <a:gd name="T77" fmla="*/ 100 h 163"/>
                  <a:gd name="T78" fmla="*/ 135 w 179"/>
                  <a:gd name="T79" fmla="*/ 88 h 163"/>
                  <a:gd name="T80" fmla="*/ 149 w 179"/>
                  <a:gd name="T81" fmla="*/ 75 h 163"/>
                  <a:gd name="T82" fmla="*/ 154 w 179"/>
                  <a:gd name="T83" fmla="*/ 59 h 163"/>
                  <a:gd name="T84" fmla="*/ 151 w 179"/>
                  <a:gd name="T85" fmla="*/ 57 h 163"/>
                  <a:gd name="T86" fmla="*/ 143 w 179"/>
                  <a:gd name="T87" fmla="*/ 44 h 163"/>
                  <a:gd name="T88" fmla="*/ 149 w 179"/>
                  <a:gd name="T89" fmla="*/ 26 h 163"/>
                  <a:gd name="T90" fmla="*/ 165 w 179"/>
                  <a:gd name="T91" fmla="*/ 29 h 163"/>
                  <a:gd name="T92" fmla="*/ 179 w 179"/>
                  <a:gd name="T93" fmla="*/ 2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9" h="163">
                    <a:moveTo>
                      <a:pt x="179" y="20"/>
                    </a:moveTo>
                    <a:cubicBezTo>
                      <a:pt x="178" y="20"/>
                      <a:pt x="178" y="20"/>
                      <a:pt x="178" y="20"/>
                    </a:cubicBezTo>
                    <a:cubicBezTo>
                      <a:pt x="177" y="19"/>
                      <a:pt x="177" y="19"/>
                      <a:pt x="177" y="19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5" y="18"/>
                      <a:pt x="175" y="18"/>
                      <a:pt x="174" y="18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3" y="17"/>
                      <a:pt x="172" y="17"/>
                      <a:pt x="172" y="16"/>
                    </a:cubicBezTo>
                    <a:cubicBezTo>
                      <a:pt x="166" y="14"/>
                      <a:pt x="165" y="9"/>
                      <a:pt x="165" y="7"/>
                    </a:cubicBezTo>
                    <a:cubicBezTo>
                      <a:pt x="164" y="6"/>
                      <a:pt x="162" y="4"/>
                      <a:pt x="160" y="3"/>
                    </a:cubicBezTo>
                    <a:cubicBezTo>
                      <a:pt x="159" y="2"/>
                      <a:pt x="158" y="1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4" y="0"/>
                      <a:pt x="153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1" y="0"/>
                      <a:pt x="151" y="0"/>
                      <a:pt x="150" y="0"/>
                    </a:cubicBezTo>
                    <a:cubicBezTo>
                      <a:pt x="150" y="0"/>
                      <a:pt x="150" y="1"/>
                      <a:pt x="149" y="1"/>
                    </a:cubicBezTo>
                    <a:cubicBezTo>
                      <a:pt x="149" y="1"/>
                      <a:pt x="148" y="1"/>
                      <a:pt x="148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6" y="2"/>
                      <a:pt x="146" y="2"/>
                      <a:pt x="145" y="3"/>
                    </a:cubicBezTo>
                    <a:cubicBezTo>
                      <a:pt x="145" y="3"/>
                      <a:pt x="144" y="3"/>
                      <a:pt x="144" y="3"/>
                    </a:cubicBezTo>
                    <a:cubicBezTo>
                      <a:pt x="143" y="3"/>
                      <a:pt x="143" y="3"/>
                      <a:pt x="142" y="3"/>
                    </a:cubicBezTo>
                    <a:cubicBezTo>
                      <a:pt x="141" y="3"/>
                      <a:pt x="140" y="3"/>
                      <a:pt x="139" y="3"/>
                    </a:cubicBezTo>
                    <a:cubicBezTo>
                      <a:pt x="139" y="2"/>
                      <a:pt x="138" y="2"/>
                      <a:pt x="138" y="2"/>
                    </a:cubicBezTo>
                    <a:cubicBezTo>
                      <a:pt x="134" y="2"/>
                      <a:pt x="129" y="4"/>
                      <a:pt x="125" y="7"/>
                    </a:cubicBezTo>
                    <a:cubicBezTo>
                      <a:pt x="124" y="8"/>
                      <a:pt x="122" y="9"/>
                      <a:pt x="119" y="9"/>
                    </a:cubicBezTo>
                    <a:cubicBezTo>
                      <a:pt x="118" y="10"/>
                      <a:pt x="118" y="10"/>
                      <a:pt x="117" y="10"/>
                    </a:cubicBezTo>
                    <a:cubicBezTo>
                      <a:pt x="116" y="10"/>
                      <a:pt x="116" y="10"/>
                      <a:pt x="116" y="11"/>
                    </a:cubicBezTo>
                    <a:cubicBezTo>
                      <a:pt x="116" y="11"/>
                      <a:pt x="116" y="12"/>
                      <a:pt x="116" y="12"/>
                    </a:cubicBezTo>
                    <a:cubicBezTo>
                      <a:pt x="119" y="14"/>
                      <a:pt x="119" y="17"/>
                      <a:pt x="119" y="18"/>
                    </a:cubicBezTo>
                    <a:cubicBezTo>
                      <a:pt x="119" y="19"/>
                      <a:pt x="119" y="19"/>
                      <a:pt x="119" y="20"/>
                    </a:cubicBezTo>
                    <a:cubicBezTo>
                      <a:pt x="119" y="23"/>
                      <a:pt x="117" y="25"/>
                      <a:pt x="116" y="27"/>
                    </a:cubicBezTo>
                    <a:cubicBezTo>
                      <a:pt x="115" y="28"/>
                      <a:pt x="114" y="29"/>
                      <a:pt x="113" y="29"/>
                    </a:cubicBezTo>
                    <a:cubicBezTo>
                      <a:pt x="113" y="30"/>
                      <a:pt x="113" y="31"/>
                      <a:pt x="113" y="33"/>
                    </a:cubicBezTo>
                    <a:cubicBezTo>
                      <a:pt x="113" y="34"/>
                      <a:pt x="113" y="36"/>
                      <a:pt x="113" y="38"/>
                    </a:cubicBezTo>
                    <a:cubicBezTo>
                      <a:pt x="112" y="39"/>
                      <a:pt x="111" y="40"/>
                      <a:pt x="108" y="40"/>
                    </a:cubicBezTo>
                    <a:cubicBezTo>
                      <a:pt x="107" y="40"/>
                      <a:pt x="104" y="40"/>
                      <a:pt x="102" y="39"/>
                    </a:cubicBezTo>
                    <a:cubicBezTo>
                      <a:pt x="102" y="39"/>
                      <a:pt x="101" y="39"/>
                      <a:pt x="101" y="39"/>
                    </a:cubicBezTo>
                    <a:cubicBezTo>
                      <a:pt x="101" y="39"/>
                      <a:pt x="101" y="40"/>
                      <a:pt x="101" y="40"/>
                    </a:cubicBezTo>
                    <a:cubicBezTo>
                      <a:pt x="102" y="41"/>
                      <a:pt x="103" y="43"/>
                      <a:pt x="104" y="44"/>
                    </a:cubicBezTo>
                    <a:cubicBezTo>
                      <a:pt x="104" y="45"/>
                      <a:pt x="104" y="46"/>
                      <a:pt x="103" y="47"/>
                    </a:cubicBezTo>
                    <a:cubicBezTo>
                      <a:pt x="101" y="49"/>
                      <a:pt x="98" y="51"/>
                      <a:pt x="94" y="51"/>
                    </a:cubicBezTo>
                    <a:cubicBezTo>
                      <a:pt x="93" y="51"/>
                      <a:pt x="93" y="53"/>
                      <a:pt x="93" y="58"/>
                    </a:cubicBezTo>
                    <a:cubicBezTo>
                      <a:pt x="92" y="59"/>
                      <a:pt x="92" y="60"/>
                      <a:pt x="92" y="61"/>
                    </a:cubicBezTo>
                    <a:cubicBezTo>
                      <a:pt x="92" y="70"/>
                      <a:pt x="85" y="71"/>
                      <a:pt x="83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0" y="67"/>
                      <a:pt x="76" y="69"/>
                      <a:pt x="75" y="70"/>
                    </a:cubicBezTo>
                    <a:cubicBezTo>
                      <a:pt x="75" y="72"/>
                      <a:pt x="74" y="74"/>
                      <a:pt x="70" y="74"/>
                    </a:cubicBezTo>
                    <a:cubicBezTo>
                      <a:pt x="69" y="74"/>
                      <a:pt x="68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2" y="74"/>
                      <a:pt x="59" y="77"/>
                      <a:pt x="58" y="78"/>
                    </a:cubicBezTo>
                    <a:cubicBezTo>
                      <a:pt x="58" y="78"/>
                      <a:pt x="59" y="80"/>
                      <a:pt x="59" y="82"/>
                    </a:cubicBezTo>
                    <a:cubicBezTo>
                      <a:pt x="60" y="86"/>
                      <a:pt x="60" y="88"/>
                      <a:pt x="59" y="89"/>
                    </a:cubicBezTo>
                    <a:cubicBezTo>
                      <a:pt x="58" y="93"/>
                      <a:pt x="21" y="96"/>
                      <a:pt x="15" y="96"/>
                    </a:cubicBezTo>
                    <a:cubicBezTo>
                      <a:pt x="14" y="96"/>
                      <a:pt x="13" y="96"/>
                      <a:pt x="12" y="96"/>
                    </a:cubicBezTo>
                    <a:cubicBezTo>
                      <a:pt x="10" y="96"/>
                      <a:pt x="8" y="96"/>
                      <a:pt x="7" y="95"/>
                    </a:cubicBezTo>
                    <a:cubicBezTo>
                      <a:pt x="6" y="95"/>
                      <a:pt x="6" y="95"/>
                      <a:pt x="5" y="95"/>
                    </a:cubicBezTo>
                    <a:cubicBezTo>
                      <a:pt x="4" y="95"/>
                      <a:pt x="2" y="95"/>
                      <a:pt x="1" y="95"/>
                    </a:cubicBezTo>
                    <a:cubicBezTo>
                      <a:pt x="1" y="95"/>
                      <a:pt x="0" y="95"/>
                      <a:pt x="0" y="95"/>
                    </a:cubicBezTo>
                    <a:cubicBezTo>
                      <a:pt x="0" y="95"/>
                      <a:pt x="1" y="96"/>
                      <a:pt x="1" y="96"/>
                    </a:cubicBezTo>
                    <a:cubicBezTo>
                      <a:pt x="1" y="96"/>
                      <a:pt x="1" y="97"/>
                      <a:pt x="2" y="97"/>
                    </a:cubicBezTo>
                    <a:cubicBezTo>
                      <a:pt x="2" y="97"/>
                      <a:pt x="2" y="97"/>
                      <a:pt x="2" y="98"/>
                    </a:cubicBezTo>
                    <a:cubicBezTo>
                      <a:pt x="2" y="98"/>
                      <a:pt x="2" y="98"/>
                      <a:pt x="2" y="99"/>
                    </a:cubicBezTo>
                    <a:cubicBezTo>
                      <a:pt x="4" y="101"/>
                      <a:pt x="6" y="103"/>
                      <a:pt x="9" y="104"/>
                    </a:cubicBezTo>
                    <a:cubicBezTo>
                      <a:pt x="10" y="105"/>
                      <a:pt x="11" y="106"/>
                      <a:pt x="12" y="106"/>
                    </a:cubicBezTo>
                    <a:cubicBezTo>
                      <a:pt x="17" y="108"/>
                      <a:pt x="17" y="113"/>
                      <a:pt x="17" y="116"/>
                    </a:cubicBezTo>
                    <a:cubicBezTo>
                      <a:pt x="18" y="117"/>
                      <a:pt x="18" y="118"/>
                      <a:pt x="18" y="119"/>
                    </a:cubicBezTo>
                    <a:cubicBezTo>
                      <a:pt x="21" y="120"/>
                      <a:pt x="23" y="125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2" y="130"/>
                      <a:pt x="21" y="131"/>
                      <a:pt x="20" y="131"/>
                    </a:cubicBezTo>
                    <a:cubicBezTo>
                      <a:pt x="17" y="131"/>
                      <a:pt x="15" y="132"/>
                      <a:pt x="13" y="133"/>
                    </a:cubicBezTo>
                    <a:cubicBezTo>
                      <a:pt x="12" y="133"/>
                      <a:pt x="11" y="134"/>
                      <a:pt x="10" y="134"/>
                    </a:cubicBezTo>
                    <a:cubicBezTo>
                      <a:pt x="8" y="135"/>
                      <a:pt x="4" y="139"/>
                      <a:pt x="4" y="144"/>
                    </a:cubicBezTo>
                    <a:cubicBezTo>
                      <a:pt x="4" y="144"/>
                      <a:pt x="4" y="144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17" y="145"/>
                      <a:pt x="22" y="144"/>
                      <a:pt x="22" y="144"/>
                    </a:cubicBezTo>
                    <a:cubicBezTo>
                      <a:pt x="24" y="141"/>
                      <a:pt x="30" y="140"/>
                      <a:pt x="33" y="142"/>
                    </a:cubicBezTo>
                    <a:cubicBezTo>
                      <a:pt x="34" y="143"/>
                      <a:pt x="37" y="143"/>
                      <a:pt x="41" y="143"/>
                    </a:cubicBezTo>
                    <a:cubicBezTo>
                      <a:pt x="45" y="143"/>
                      <a:pt x="48" y="143"/>
                      <a:pt x="49" y="142"/>
                    </a:cubicBezTo>
                    <a:cubicBezTo>
                      <a:pt x="51" y="141"/>
                      <a:pt x="53" y="140"/>
                      <a:pt x="55" y="140"/>
                    </a:cubicBezTo>
                    <a:cubicBezTo>
                      <a:pt x="59" y="140"/>
                      <a:pt x="61" y="143"/>
                      <a:pt x="61" y="146"/>
                    </a:cubicBezTo>
                    <a:cubicBezTo>
                      <a:pt x="61" y="147"/>
                      <a:pt x="62" y="148"/>
                      <a:pt x="64" y="149"/>
                    </a:cubicBezTo>
                    <a:cubicBezTo>
                      <a:pt x="65" y="150"/>
                      <a:pt x="65" y="150"/>
                      <a:pt x="66" y="151"/>
                    </a:cubicBezTo>
                    <a:cubicBezTo>
                      <a:pt x="68" y="153"/>
                      <a:pt x="68" y="155"/>
                      <a:pt x="68" y="156"/>
                    </a:cubicBezTo>
                    <a:cubicBezTo>
                      <a:pt x="68" y="157"/>
                      <a:pt x="68" y="158"/>
                      <a:pt x="69" y="159"/>
                    </a:cubicBezTo>
                    <a:cubicBezTo>
                      <a:pt x="69" y="160"/>
                      <a:pt x="70" y="160"/>
                      <a:pt x="72" y="161"/>
                    </a:cubicBezTo>
                    <a:cubicBezTo>
                      <a:pt x="74" y="161"/>
                      <a:pt x="76" y="162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9" y="162"/>
                      <a:pt x="79" y="162"/>
                      <a:pt x="79" y="161"/>
                    </a:cubicBezTo>
                    <a:cubicBezTo>
                      <a:pt x="81" y="158"/>
                      <a:pt x="83" y="154"/>
                      <a:pt x="90" y="156"/>
                    </a:cubicBezTo>
                    <a:cubicBezTo>
                      <a:pt x="91" y="156"/>
                      <a:pt x="93" y="156"/>
                      <a:pt x="93" y="156"/>
                    </a:cubicBezTo>
                    <a:cubicBezTo>
                      <a:pt x="94" y="156"/>
                      <a:pt x="95" y="156"/>
                      <a:pt x="96" y="155"/>
                    </a:cubicBezTo>
                    <a:cubicBezTo>
                      <a:pt x="97" y="155"/>
                      <a:pt x="98" y="155"/>
                      <a:pt x="99" y="155"/>
                    </a:cubicBezTo>
                    <a:cubicBezTo>
                      <a:pt x="100" y="155"/>
                      <a:pt x="100" y="155"/>
                      <a:pt x="101" y="155"/>
                    </a:cubicBezTo>
                    <a:cubicBezTo>
                      <a:pt x="104" y="156"/>
                      <a:pt x="106" y="156"/>
                      <a:pt x="107" y="154"/>
                    </a:cubicBezTo>
                    <a:cubicBezTo>
                      <a:pt x="108" y="153"/>
                      <a:pt x="106" y="149"/>
                      <a:pt x="103" y="146"/>
                    </a:cubicBezTo>
                    <a:cubicBezTo>
                      <a:pt x="101" y="144"/>
                      <a:pt x="97" y="138"/>
                      <a:pt x="98" y="133"/>
                    </a:cubicBezTo>
                    <a:cubicBezTo>
                      <a:pt x="98" y="132"/>
                      <a:pt x="97" y="131"/>
                      <a:pt x="95" y="130"/>
                    </a:cubicBezTo>
                    <a:cubicBezTo>
                      <a:pt x="93" y="129"/>
                      <a:pt x="91" y="128"/>
                      <a:pt x="91" y="125"/>
                    </a:cubicBezTo>
                    <a:cubicBezTo>
                      <a:pt x="91" y="122"/>
                      <a:pt x="95" y="117"/>
                      <a:pt x="99" y="114"/>
                    </a:cubicBezTo>
                    <a:cubicBezTo>
                      <a:pt x="99" y="113"/>
                      <a:pt x="99" y="113"/>
                      <a:pt x="100" y="113"/>
                    </a:cubicBezTo>
                    <a:cubicBezTo>
                      <a:pt x="100" y="113"/>
                      <a:pt x="101" y="112"/>
                      <a:pt x="102" y="112"/>
                    </a:cubicBezTo>
                    <a:cubicBezTo>
                      <a:pt x="103" y="112"/>
                      <a:pt x="104" y="113"/>
                      <a:pt x="105" y="113"/>
                    </a:cubicBezTo>
                    <a:cubicBezTo>
                      <a:pt x="106" y="114"/>
                      <a:pt x="107" y="114"/>
                      <a:pt x="108" y="114"/>
                    </a:cubicBezTo>
                    <a:cubicBezTo>
                      <a:pt x="108" y="113"/>
                      <a:pt x="109" y="112"/>
                      <a:pt x="111" y="112"/>
                    </a:cubicBezTo>
                    <a:cubicBezTo>
                      <a:pt x="111" y="112"/>
                      <a:pt x="111" y="112"/>
                      <a:pt x="111" y="112"/>
                    </a:cubicBezTo>
                    <a:cubicBezTo>
                      <a:pt x="111" y="112"/>
                      <a:pt x="112" y="112"/>
                      <a:pt x="112" y="112"/>
                    </a:cubicBezTo>
                    <a:cubicBezTo>
                      <a:pt x="114" y="112"/>
                      <a:pt x="115" y="112"/>
                      <a:pt x="116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8" y="113"/>
                      <a:pt x="121" y="109"/>
                      <a:pt x="121" y="106"/>
                    </a:cubicBezTo>
                    <a:cubicBezTo>
                      <a:pt x="122" y="102"/>
                      <a:pt x="126" y="101"/>
                      <a:pt x="129" y="100"/>
                    </a:cubicBezTo>
                    <a:cubicBezTo>
                      <a:pt x="130" y="100"/>
                      <a:pt x="131" y="99"/>
                      <a:pt x="131" y="99"/>
                    </a:cubicBezTo>
                    <a:cubicBezTo>
                      <a:pt x="132" y="98"/>
                      <a:pt x="133" y="94"/>
                      <a:pt x="134" y="92"/>
                    </a:cubicBezTo>
                    <a:cubicBezTo>
                      <a:pt x="134" y="90"/>
                      <a:pt x="135" y="88"/>
                      <a:pt x="135" y="88"/>
                    </a:cubicBezTo>
                    <a:cubicBezTo>
                      <a:pt x="136" y="86"/>
                      <a:pt x="138" y="86"/>
                      <a:pt x="139" y="86"/>
                    </a:cubicBezTo>
                    <a:cubicBezTo>
                      <a:pt x="141" y="85"/>
                      <a:pt x="142" y="85"/>
                      <a:pt x="142" y="83"/>
                    </a:cubicBezTo>
                    <a:cubicBezTo>
                      <a:pt x="142" y="76"/>
                      <a:pt x="147" y="75"/>
                      <a:pt x="149" y="75"/>
                    </a:cubicBezTo>
                    <a:cubicBezTo>
                      <a:pt x="149" y="75"/>
                      <a:pt x="149" y="73"/>
                      <a:pt x="149" y="72"/>
                    </a:cubicBezTo>
                    <a:cubicBezTo>
                      <a:pt x="149" y="70"/>
                      <a:pt x="149" y="69"/>
                      <a:pt x="149" y="68"/>
                    </a:cubicBezTo>
                    <a:cubicBezTo>
                      <a:pt x="150" y="65"/>
                      <a:pt x="151" y="61"/>
                      <a:pt x="154" y="59"/>
                    </a:cubicBezTo>
                    <a:cubicBezTo>
                      <a:pt x="155" y="59"/>
                      <a:pt x="155" y="59"/>
                      <a:pt x="156" y="58"/>
                    </a:cubicBezTo>
                    <a:cubicBezTo>
                      <a:pt x="155" y="58"/>
                      <a:pt x="154" y="57"/>
                      <a:pt x="152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47" y="57"/>
                      <a:pt x="144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4"/>
                      <a:pt x="143" y="44"/>
                      <a:pt x="143" y="44"/>
                    </a:cubicBezTo>
                    <a:cubicBezTo>
                      <a:pt x="143" y="41"/>
                      <a:pt x="143" y="36"/>
                      <a:pt x="142" y="35"/>
                    </a:cubicBezTo>
                    <a:cubicBezTo>
                      <a:pt x="141" y="35"/>
                      <a:pt x="140" y="33"/>
                      <a:pt x="141" y="31"/>
                    </a:cubicBezTo>
                    <a:cubicBezTo>
                      <a:pt x="142" y="28"/>
                      <a:pt x="145" y="26"/>
                      <a:pt x="149" y="26"/>
                    </a:cubicBezTo>
                    <a:cubicBezTo>
                      <a:pt x="152" y="26"/>
                      <a:pt x="154" y="27"/>
                      <a:pt x="157" y="28"/>
                    </a:cubicBezTo>
                    <a:cubicBezTo>
                      <a:pt x="160" y="28"/>
                      <a:pt x="162" y="29"/>
                      <a:pt x="164" y="29"/>
                    </a:cubicBezTo>
                    <a:cubicBezTo>
                      <a:pt x="165" y="29"/>
                      <a:pt x="165" y="29"/>
                      <a:pt x="165" y="29"/>
                    </a:cubicBezTo>
                    <a:cubicBezTo>
                      <a:pt x="167" y="27"/>
                      <a:pt x="171" y="26"/>
                      <a:pt x="174" y="25"/>
                    </a:cubicBezTo>
                    <a:cubicBezTo>
                      <a:pt x="175" y="25"/>
                      <a:pt x="176" y="25"/>
                      <a:pt x="176" y="24"/>
                    </a:cubicBezTo>
                    <a:cubicBezTo>
                      <a:pt x="177" y="24"/>
                      <a:pt x="177" y="23"/>
                      <a:pt x="179" y="20"/>
                    </a:cubicBezTo>
                    <a:cubicBezTo>
                      <a:pt x="179" y="20"/>
                      <a:pt x="179" y="20"/>
                      <a:pt x="179" y="2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4" name="Group 1186"/>
            <p:cNvGrpSpPr>
              <a:grpSpLocks noChangeAspect="1"/>
            </p:cNvGrpSpPr>
            <p:nvPr/>
          </p:nvGrpSpPr>
          <p:grpSpPr bwMode="auto">
            <a:xfrm>
              <a:off x="6138262" y="2895745"/>
              <a:ext cx="755964" cy="907682"/>
              <a:chOff x="2433" y="2872"/>
              <a:chExt cx="586" cy="536"/>
            </a:xfrm>
            <a:solidFill>
              <a:srgbClr val="BFBFBF"/>
            </a:solidFill>
          </p:grpSpPr>
          <p:sp>
            <p:nvSpPr>
              <p:cNvPr id="2177" name="Freeform 1187"/>
              <p:cNvSpPr>
                <a:spLocks/>
              </p:cNvSpPr>
              <p:nvPr/>
            </p:nvSpPr>
            <p:spPr bwMode="auto">
              <a:xfrm>
                <a:off x="2822" y="3333"/>
                <a:ext cx="197" cy="75"/>
              </a:xfrm>
              <a:custGeom>
                <a:avLst/>
                <a:gdLst>
                  <a:gd name="T0" fmla="*/ 202 w 206"/>
                  <a:gd name="T1" fmla="*/ 26 h 78"/>
                  <a:gd name="T2" fmla="*/ 202 w 206"/>
                  <a:gd name="T3" fmla="*/ 26 h 78"/>
                  <a:gd name="T4" fmla="*/ 200 w 206"/>
                  <a:gd name="T5" fmla="*/ 25 h 78"/>
                  <a:gd name="T6" fmla="*/ 190 w 206"/>
                  <a:gd name="T7" fmla="*/ 12 h 78"/>
                  <a:gd name="T8" fmla="*/ 188 w 206"/>
                  <a:gd name="T9" fmla="*/ 9 h 78"/>
                  <a:gd name="T10" fmla="*/ 178 w 206"/>
                  <a:gd name="T11" fmla="*/ 7 h 78"/>
                  <a:gd name="T12" fmla="*/ 172 w 206"/>
                  <a:gd name="T13" fmla="*/ 7 h 78"/>
                  <a:gd name="T14" fmla="*/ 139 w 206"/>
                  <a:gd name="T15" fmla="*/ 14 h 78"/>
                  <a:gd name="T16" fmla="*/ 118 w 206"/>
                  <a:gd name="T17" fmla="*/ 10 h 78"/>
                  <a:gd name="T18" fmla="*/ 107 w 206"/>
                  <a:gd name="T19" fmla="*/ 5 h 78"/>
                  <a:gd name="T20" fmla="*/ 86 w 206"/>
                  <a:gd name="T21" fmla="*/ 0 h 78"/>
                  <a:gd name="T22" fmla="*/ 38 w 206"/>
                  <a:gd name="T23" fmla="*/ 13 h 78"/>
                  <a:gd name="T24" fmla="*/ 27 w 206"/>
                  <a:gd name="T25" fmla="*/ 21 h 78"/>
                  <a:gd name="T26" fmla="*/ 3 w 206"/>
                  <a:gd name="T27" fmla="*/ 23 h 78"/>
                  <a:gd name="T28" fmla="*/ 7 w 206"/>
                  <a:gd name="T29" fmla="*/ 30 h 78"/>
                  <a:gd name="T30" fmla="*/ 7 w 206"/>
                  <a:gd name="T31" fmla="*/ 43 h 78"/>
                  <a:gd name="T32" fmla="*/ 10 w 206"/>
                  <a:gd name="T33" fmla="*/ 54 h 78"/>
                  <a:gd name="T34" fmla="*/ 14 w 206"/>
                  <a:gd name="T35" fmla="*/ 60 h 78"/>
                  <a:gd name="T36" fmla="*/ 24 w 206"/>
                  <a:gd name="T37" fmla="*/ 65 h 78"/>
                  <a:gd name="T38" fmla="*/ 33 w 206"/>
                  <a:gd name="T39" fmla="*/ 73 h 78"/>
                  <a:gd name="T40" fmla="*/ 53 w 206"/>
                  <a:gd name="T41" fmla="*/ 65 h 78"/>
                  <a:gd name="T42" fmla="*/ 71 w 206"/>
                  <a:gd name="T43" fmla="*/ 75 h 78"/>
                  <a:gd name="T44" fmla="*/ 82 w 206"/>
                  <a:gd name="T45" fmla="*/ 72 h 78"/>
                  <a:gd name="T46" fmla="*/ 97 w 206"/>
                  <a:gd name="T47" fmla="*/ 67 h 78"/>
                  <a:gd name="T48" fmla="*/ 111 w 206"/>
                  <a:gd name="T49" fmla="*/ 66 h 78"/>
                  <a:gd name="T50" fmla="*/ 109 w 206"/>
                  <a:gd name="T51" fmla="*/ 76 h 78"/>
                  <a:gd name="T52" fmla="*/ 111 w 206"/>
                  <a:gd name="T53" fmla="*/ 77 h 78"/>
                  <a:gd name="T54" fmla="*/ 112 w 206"/>
                  <a:gd name="T55" fmla="*/ 76 h 78"/>
                  <a:gd name="T56" fmla="*/ 112 w 206"/>
                  <a:gd name="T57" fmla="*/ 73 h 78"/>
                  <a:gd name="T58" fmla="*/ 117 w 206"/>
                  <a:gd name="T59" fmla="*/ 67 h 78"/>
                  <a:gd name="T60" fmla="*/ 120 w 206"/>
                  <a:gd name="T61" fmla="*/ 68 h 78"/>
                  <a:gd name="T62" fmla="*/ 134 w 206"/>
                  <a:gd name="T63" fmla="*/ 65 h 78"/>
                  <a:gd name="T64" fmla="*/ 136 w 206"/>
                  <a:gd name="T65" fmla="*/ 66 h 78"/>
                  <a:gd name="T66" fmla="*/ 138 w 206"/>
                  <a:gd name="T67" fmla="*/ 67 h 78"/>
                  <a:gd name="T68" fmla="*/ 149 w 206"/>
                  <a:gd name="T69" fmla="*/ 67 h 78"/>
                  <a:gd name="T70" fmla="*/ 176 w 206"/>
                  <a:gd name="T71" fmla="*/ 61 h 78"/>
                  <a:gd name="T72" fmla="*/ 180 w 206"/>
                  <a:gd name="T73" fmla="*/ 61 h 78"/>
                  <a:gd name="T74" fmla="*/ 195 w 206"/>
                  <a:gd name="T75" fmla="*/ 61 h 78"/>
                  <a:gd name="T76" fmla="*/ 205 w 206"/>
                  <a:gd name="T77" fmla="*/ 64 h 78"/>
                  <a:gd name="T78" fmla="*/ 206 w 206"/>
                  <a:gd name="T79" fmla="*/ 64 h 78"/>
                  <a:gd name="T80" fmla="*/ 206 w 206"/>
                  <a:gd name="T81" fmla="*/ 64 h 78"/>
                  <a:gd name="T82" fmla="*/ 205 w 206"/>
                  <a:gd name="T83" fmla="*/ 63 h 78"/>
                  <a:gd name="T84" fmla="*/ 205 w 206"/>
                  <a:gd name="T85" fmla="*/ 61 h 78"/>
                  <a:gd name="T86" fmla="*/ 204 w 206"/>
                  <a:gd name="T87" fmla="*/ 60 h 78"/>
                  <a:gd name="T88" fmla="*/ 203 w 206"/>
                  <a:gd name="T89" fmla="*/ 58 h 78"/>
                  <a:gd name="T90" fmla="*/ 202 w 206"/>
                  <a:gd name="T91" fmla="*/ 57 h 78"/>
                  <a:gd name="T92" fmla="*/ 200 w 206"/>
                  <a:gd name="T93" fmla="*/ 44 h 78"/>
                  <a:gd name="T94" fmla="*/ 199 w 206"/>
                  <a:gd name="T95" fmla="*/ 41 h 78"/>
                  <a:gd name="T96" fmla="*/ 199 w 206"/>
                  <a:gd name="T97" fmla="*/ 36 h 78"/>
                  <a:gd name="T98" fmla="*/ 199 w 206"/>
                  <a:gd name="T99" fmla="*/ 33 h 78"/>
                  <a:gd name="T100" fmla="*/ 201 w 206"/>
                  <a:gd name="T101" fmla="*/ 3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78">
                    <a:moveTo>
                      <a:pt x="201" y="31"/>
                    </a:moveTo>
                    <a:cubicBezTo>
                      <a:pt x="201" y="30"/>
                      <a:pt x="201" y="28"/>
                      <a:pt x="202" y="27"/>
                    </a:cubicBezTo>
                    <a:cubicBezTo>
                      <a:pt x="202" y="27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1" y="25"/>
                      <a:pt x="201" y="25"/>
                    </a:cubicBezTo>
                    <a:cubicBezTo>
                      <a:pt x="201" y="26"/>
                      <a:pt x="201" y="25"/>
                      <a:pt x="201" y="25"/>
                    </a:cubicBezTo>
                    <a:cubicBezTo>
                      <a:pt x="200" y="25"/>
                      <a:pt x="200" y="25"/>
                      <a:pt x="200" y="25"/>
                    </a:cubicBezTo>
                    <a:cubicBezTo>
                      <a:pt x="198" y="25"/>
                      <a:pt x="194" y="25"/>
                      <a:pt x="192" y="21"/>
                    </a:cubicBezTo>
                    <a:cubicBezTo>
                      <a:pt x="191" y="19"/>
                      <a:pt x="191" y="17"/>
                      <a:pt x="191" y="16"/>
                    </a:cubicBezTo>
                    <a:cubicBezTo>
                      <a:pt x="191" y="14"/>
                      <a:pt x="191" y="14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89" y="12"/>
                    </a:cubicBezTo>
                    <a:cubicBezTo>
                      <a:pt x="189" y="11"/>
                      <a:pt x="188" y="10"/>
                      <a:pt x="188" y="9"/>
                    </a:cubicBezTo>
                    <a:cubicBezTo>
                      <a:pt x="187" y="7"/>
                      <a:pt x="185" y="6"/>
                      <a:pt x="185" y="6"/>
                    </a:cubicBezTo>
                    <a:cubicBezTo>
                      <a:pt x="184" y="6"/>
                      <a:pt x="184" y="6"/>
                      <a:pt x="184" y="6"/>
                    </a:cubicBezTo>
                    <a:cubicBezTo>
                      <a:pt x="183" y="6"/>
                      <a:pt x="182" y="7"/>
                      <a:pt x="178" y="7"/>
                    </a:cubicBezTo>
                    <a:cubicBezTo>
                      <a:pt x="177" y="7"/>
                      <a:pt x="176" y="7"/>
                      <a:pt x="175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3" y="7"/>
                      <a:pt x="172" y="7"/>
                    </a:cubicBezTo>
                    <a:cubicBezTo>
                      <a:pt x="167" y="11"/>
                      <a:pt x="158" y="14"/>
                      <a:pt x="153" y="14"/>
                    </a:cubicBezTo>
                    <a:cubicBezTo>
                      <a:pt x="151" y="14"/>
                      <a:pt x="150" y="14"/>
                      <a:pt x="150" y="13"/>
                    </a:cubicBezTo>
                    <a:cubicBezTo>
                      <a:pt x="148" y="13"/>
                      <a:pt x="143" y="13"/>
                      <a:pt x="139" y="14"/>
                    </a:cubicBezTo>
                    <a:cubicBezTo>
                      <a:pt x="136" y="14"/>
                      <a:pt x="133" y="14"/>
                      <a:pt x="131" y="14"/>
                    </a:cubicBezTo>
                    <a:cubicBezTo>
                      <a:pt x="127" y="14"/>
                      <a:pt x="124" y="13"/>
                      <a:pt x="122" y="11"/>
                    </a:cubicBezTo>
                    <a:cubicBezTo>
                      <a:pt x="121" y="10"/>
                      <a:pt x="119" y="10"/>
                      <a:pt x="118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4" y="10"/>
                      <a:pt x="112" y="8"/>
                      <a:pt x="111" y="7"/>
                    </a:cubicBezTo>
                    <a:cubicBezTo>
                      <a:pt x="110" y="6"/>
                      <a:pt x="109" y="5"/>
                      <a:pt x="107" y="5"/>
                    </a:cubicBezTo>
                    <a:cubicBezTo>
                      <a:pt x="105" y="5"/>
                      <a:pt x="104" y="5"/>
                      <a:pt x="103" y="4"/>
                    </a:cubicBezTo>
                    <a:cubicBezTo>
                      <a:pt x="102" y="3"/>
                      <a:pt x="99" y="2"/>
                      <a:pt x="90" y="1"/>
                    </a:cubicBezTo>
                    <a:cubicBezTo>
                      <a:pt x="89" y="1"/>
                      <a:pt x="87" y="0"/>
                      <a:pt x="86" y="0"/>
                    </a:cubicBezTo>
                    <a:cubicBezTo>
                      <a:pt x="73" y="0"/>
                      <a:pt x="62" y="7"/>
                      <a:pt x="58" y="11"/>
                    </a:cubicBezTo>
                    <a:cubicBezTo>
                      <a:pt x="56" y="12"/>
                      <a:pt x="52" y="13"/>
                      <a:pt x="47" y="13"/>
                    </a:cubicBezTo>
                    <a:cubicBezTo>
                      <a:pt x="44" y="13"/>
                      <a:pt x="41" y="13"/>
                      <a:pt x="38" y="13"/>
                    </a:cubicBezTo>
                    <a:cubicBezTo>
                      <a:pt x="36" y="13"/>
                      <a:pt x="34" y="12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5"/>
                      <a:pt x="32" y="19"/>
                      <a:pt x="27" y="21"/>
                    </a:cubicBezTo>
                    <a:cubicBezTo>
                      <a:pt x="24" y="22"/>
                      <a:pt x="20" y="22"/>
                      <a:pt x="16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2"/>
                      <a:pt x="5" y="22"/>
                      <a:pt x="3" y="23"/>
                    </a:cubicBezTo>
                    <a:cubicBezTo>
                      <a:pt x="1" y="24"/>
                      <a:pt x="0" y="27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4" y="28"/>
                      <a:pt x="6" y="29"/>
                      <a:pt x="7" y="30"/>
                    </a:cubicBezTo>
                    <a:cubicBezTo>
                      <a:pt x="7" y="31"/>
                      <a:pt x="7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8" y="37"/>
                      <a:pt x="9" y="40"/>
                      <a:pt x="7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6" y="46"/>
                      <a:pt x="6" y="47"/>
                      <a:pt x="7" y="47"/>
                    </a:cubicBezTo>
                    <a:cubicBezTo>
                      <a:pt x="10" y="49"/>
                      <a:pt x="11" y="52"/>
                      <a:pt x="10" y="54"/>
                    </a:cubicBezTo>
                    <a:cubicBezTo>
                      <a:pt x="10" y="55"/>
                      <a:pt x="9" y="55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2" y="58"/>
                      <a:pt x="13" y="59"/>
                      <a:pt x="14" y="60"/>
                    </a:cubicBezTo>
                    <a:cubicBezTo>
                      <a:pt x="14" y="60"/>
                      <a:pt x="15" y="61"/>
                      <a:pt x="16" y="61"/>
                    </a:cubicBezTo>
                    <a:cubicBezTo>
                      <a:pt x="18" y="62"/>
                      <a:pt x="21" y="63"/>
                      <a:pt x="21" y="65"/>
                    </a:cubicBezTo>
                    <a:cubicBezTo>
                      <a:pt x="21" y="65"/>
                      <a:pt x="22" y="66"/>
                      <a:pt x="24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9" y="65"/>
                      <a:pt x="31" y="68"/>
                      <a:pt x="32" y="71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4" y="73"/>
                      <a:pt x="34" y="74"/>
                      <a:pt x="37" y="74"/>
                    </a:cubicBezTo>
                    <a:cubicBezTo>
                      <a:pt x="40" y="74"/>
                      <a:pt x="44" y="72"/>
                      <a:pt x="44" y="71"/>
                    </a:cubicBezTo>
                    <a:cubicBezTo>
                      <a:pt x="44" y="69"/>
                      <a:pt x="45" y="65"/>
                      <a:pt x="53" y="65"/>
                    </a:cubicBezTo>
                    <a:cubicBezTo>
                      <a:pt x="54" y="65"/>
                      <a:pt x="55" y="65"/>
                      <a:pt x="56" y="65"/>
                    </a:cubicBezTo>
                    <a:cubicBezTo>
                      <a:pt x="60" y="66"/>
                      <a:pt x="64" y="69"/>
                      <a:pt x="68" y="72"/>
                    </a:cubicBezTo>
                    <a:cubicBezTo>
                      <a:pt x="69" y="73"/>
                      <a:pt x="71" y="74"/>
                      <a:pt x="71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5"/>
                      <a:pt x="75" y="74"/>
                      <a:pt x="77" y="74"/>
                    </a:cubicBezTo>
                    <a:cubicBezTo>
                      <a:pt x="79" y="73"/>
                      <a:pt x="81" y="72"/>
                      <a:pt x="82" y="72"/>
                    </a:cubicBezTo>
                    <a:cubicBezTo>
                      <a:pt x="84" y="72"/>
                      <a:pt x="87" y="70"/>
                      <a:pt x="89" y="68"/>
                    </a:cubicBezTo>
                    <a:cubicBezTo>
                      <a:pt x="90" y="67"/>
                      <a:pt x="91" y="66"/>
                      <a:pt x="92" y="66"/>
                    </a:cubicBezTo>
                    <a:cubicBezTo>
                      <a:pt x="94" y="65"/>
                      <a:pt x="96" y="66"/>
                      <a:pt x="97" y="67"/>
                    </a:cubicBezTo>
                    <a:cubicBezTo>
                      <a:pt x="99" y="68"/>
                      <a:pt x="100" y="69"/>
                      <a:pt x="101" y="68"/>
                    </a:cubicBezTo>
                    <a:cubicBezTo>
                      <a:pt x="103" y="67"/>
                      <a:pt x="106" y="65"/>
                      <a:pt x="109" y="65"/>
                    </a:cubicBezTo>
                    <a:cubicBezTo>
                      <a:pt x="110" y="65"/>
                      <a:pt x="111" y="65"/>
                      <a:pt x="111" y="66"/>
                    </a:cubicBezTo>
                    <a:cubicBezTo>
                      <a:pt x="112" y="66"/>
                      <a:pt x="112" y="67"/>
                      <a:pt x="113" y="68"/>
                    </a:cubicBezTo>
                    <a:cubicBezTo>
                      <a:pt x="113" y="69"/>
                      <a:pt x="112" y="71"/>
                      <a:pt x="111" y="72"/>
                    </a:cubicBezTo>
                    <a:cubicBezTo>
                      <a:pt x="110" y="73"/>
                      <a:pt x="109" y="75"/>
                      <a:pt x="109" y="76"/>
                    </a:cubicBezTo>
                    <a:cubicBezTo>
                      <a:pt x="109" y="76"/>
                      <a:pt x="110" y="77"/>
                      <a:pt x="110" y="78"/>
                    </a:cubicBezTo>
                    <a:cubicBezTo>
                      <a:pt x="110" y="78"/>
                      <a:pt x="110" y="78"/>
                      <a:pt x="110" y="78"/>
                    </a:cubicBezTo>
                    <a:cubicBezTo>
                      <a:pt x="110" y="78"/>
                      <a:pt x="111" y="77"/>
                      <a:pt x="111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1" y="76"/>
                      <a:pt x="111" y="76"/>
                      <a:pt x="112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76"/>
                      <a:pt x="112" y="75"/>
                      <a:pt x="112" y="75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4"/>
                      <a:pt x="112" y="74"/>
                      <a:pt x="112" y="73"/>
                    </a:cubicBezTo>
                    <a:cubicBezTo>
                      <a:pt x="112" y="73"/>
                      <a:pt x="112" y="73"/>
                      <a:pt x="112" y="72"/>
                    </a:cubicBezTo>
                    <a:cubicBezTo>
                      <a:pt x="112" y="71"/>
                      <a:pt x="113" y="70"/>
                      <a:pt x="113" y="70"/>
                    </a:cubicBezTo>
                    <a:cubicBezTo>
                      <a:pt x="114" y="68"/>
                      <a:pt x="115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8" y="67"/>
                      <a:pt x="119" y="68"/>
                      <a:pt x="120" y="68"/>
                    </a:cubicBezTo>
                    <a:cubicBezTo>
                      <a:pt x="122" y="70"/>
                      <a:pt x="124" y="70"/>
                      <a:pt x="128" y="68"/>
                    </a:cubicBezTo>
                    <a:cubicBezTo>
                      <a:pt x="129" y="68"/>
                      <a:pt x="130" y="67"/>
                      <a:pt x="131" y="67"/>
                    </a:cubicBezTo>
                    <a:cubicBezTo>
                      <a:pt x="132" y="66"/>
                      <a:pt x="133" y="65"/>
                      <a:pt x="134" y="65"/>
                    </a:cubicBezTo>
                    <a:cubicBezTo>
                      <a:pt x="135" y="65"/>
                      <a:pt x="135" y="66"/>
                      <a:pt x="135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7" y="66"/>
                      <a:pt x="137" y="66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7"/>
                      <a:pt x="137" y="67"/>
                      <a:pt x="138" y="67"/>
                    </a:cubicBezTo>
                    <a:cubicBezTo>
                      <a:pt x="138" y="67"/>
                      <a:pt x="138" y="68"/>
                      <a:pt x="139" y="68"/>
                    </a:cubicBezTo>
                    <a:cubicBezTo>
                      <a:pt x="140" y="68"/>
                      <a:pt x="141" y="68"/>
                      <a:pt x="142" y="67"/>
                    </a:cubicBezTo>
                    <a:cubicBezTo>
                      <a:pt x="144" y="67"/>
                      <a:pt x="146" y="67"/>
                      <a:pt x="149" y="67"/>
                    </a:cubicBezTo>
                    <a:cubicBezTo>
                      <a:pt x="152" y="67"/>
                      <a:pt x="154" y="66"/>
                      <a:pt x="156" y="65"/>
                    </a:cubicBezTo>
                    <a:cubicBezTo>
                      <a:pt x="158" y="64"/>
                      <a:pt x="160" y="62"/>
                      <a:pt x="164" y="63"/>
                    </a:cubicBezTo>
                    <a:cubicBezTo>
                      <a:pt x="170" y="63"/>
                      <a:pt x="176" y="61"/>
                      <a:pt x="176" y="61"/>
                    </a:cubicBezTo>
                    <a:cubicBezTo>
                      <a:pt x="176" y="61"/>
                      <a:pt x="176" y="61"/>
                      <a:pt x="176" y="61"/>
                    </a:cubicBezTo>
                    <a:cubicBezTo>
                      <a:pt x="180" y="62"/>
                      <a:pt x="180" y="62"/>
                      <a:pt x="180" y="62"/>
                    </a:cubicBezTo>
                    <a:cubicBezTo>
                      <a:pt x="180" y="62"/>
                      <a:pt x="180" y="62"/>
                      <a:pt x="180" y="61"/>
                    </a:cubicBezTo>
                    <a:cubicBezTo>
                      <a:pt x="181" y="60"/>
                      <a:pt x="182" y="59"/>
                      <a:pt x="185" y="58"/>
                    </a:cubicBezTo>
                    <a:cubicBezTo>
                      <a:pt x="189" y="58"/>
                      <a:pt x="191" y="59"/>
                      <a:pt x="193" y="60"/>
                    </a:cubicBezTo>
                    <a:cubicBezTo>
                      <a:pt x="194" y="60"/>
                      <a:pt x="194" y="61"/>
                      <a:pt x="195" y="61"/>
                    </a:cubicBezTo>
                    <a:cubicBezTo>
                      <a:pt x="195" y="60"/>
                      <a:pt x="196" y="60"/>
                      <a:pt x="196" y="60"/>
                    </a:cubicBezTo>
                    <a:cubicBezTo>
                      <a:pt x="198" y="60"/>
                      <a:pt x="200" y="61"/>
                      <a:pt x="202" y="62"/>
                    </a:cubicBezTo>
                    <a:cubicBezTo>
                      <a:pt x="203" y="63"/>
                      <a:pt x="204" y="63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3"/>
                    </a:cubicBezTo>
                    <a:cubicBezTo>
                      <a:pt x="206" y="63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0"/>
                      <a:pt x="204" y="60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4" y="59"/>
                      <a:pt x="203" y="59"/>
                      <a:pt x="203" y="59"/>
                    </a:cubicBezTo>
                    <a:cubicBezTo>
                      <a:pt x="203" y="59"/>
                      <a:pt x="203" y="59"/>
                      <a:pt x="203" y="58"/>
                    </a:cubicBezTo>
                    <a:cubicBezTo>
                      <a:pt x="203" y="58"/>
                      <a:pt x="203" y="58"/>
                      <a:pt x="203" y="58"/>
                    </a:cubicBezTo>
                    <a:cubicBezTo>
                      <a:pt x="203" y="58"/>
                      <a:pt x="202" y="58"/>
                      <a:pt x="202" y="58"/>
                    </a:cubicBezTo>
                    <a:cubicBezTo>
                      <a:pt x="202" y="58"/>
                      <a:pt x="202" y="58"/>
                      <a:pt x="202" y="58"/>
                    </a:cubicBezTo>
                    <a:cubicBezTo>
                      <a:pt x="202" y="57"/>
                      <a:pt x="202" y="57"/>
                      <a:pt x="202" y="57"/>
                    </a:cubicBezTo>
                    <a:cubicBezTo>
                      <a:pt x="199" y="56"/>
                      <a:pt x="200" y="53"/>
                      <a:pt x="200" y="48"/>
                    </a:cubicBezTo>
                    <a:cubicBezTo>
                      <a:pt x="200" y="47"/>
                      <a:pt x="200" y="46"/>
                      <a:pt x="200" y="45"/>
                    </a:cubicBezTo>
                    <a:cubicBezTo>
                      <a:pt x="201" y="44"/>
                      <a:pt x="200" y="44"/>
                      <a:pt x="200" y="44"/>
                    </a:cubicBezTo>
                    <a:cubicBezTo>
                      <a:pt x="200" y="44"/>
                      <a:pt x="200" y="43"/>
                      <a:pt x="200" y="42"/>
                    </a:cubicBezTo>
                    <a:cubicBezTo>
                      <a:pt x="200" y="42"/>
                      <a:pt x="200" y="41"/>
                      <a:pt x="200" y="41"/>
                    </a:cubicBezTo>
                    <a:cubicBezTo>
                      <a:pt x="199" y="41"/>
                      <a:pt x="199" y="41"/>
                      <a:pt x="199" y="41"/>
                    </a:cubicBezTo>
                    <a:cubicBezTo>
                      <a:pt x="199" y="40"/>
                      <a:pt x="199" y="40"/>
                      <a:pt x="199" y="40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38"/>
                      <a:pt x="199" y="37"/>
                      <a:pt x="199" y="36"/>
                    </a:cubicBezTo>
                    <a:cubicBezTo>
                      <a:pt x="199" y="36"/>
                      <a:pt x="199" y="36"/>
                      <a:pt x="199" y="36"/>
                    </a:cubicBezTo>
                    <a:cubicBezTo>
                      <a:pt x="199" y="36"/>
                      <a:pt x="199" y="35"/>
                      <a:pt x="199" y="35"/>
                    </a:cubicBezTo>
                    <a:cubicBezTo>
                      <a:pt x="199" y="34"/>
                      <a:pt x="199" y="34"/>
                      <a:pt x="199" y="33"/>
                    </a:cubicBezTo>
                    <a:cubicBezTo>
                      <a:pt x="199" y="33"/>
                      <a:pt x="200" y="33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1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8" name="Freeform 1188"/>
              <p:cNvSpPr>
                <a:spLocks/>
              </p:cNvSpPr>
              <p:nvPr/>
            </p:nvSpPr>
            <p:spPr bwMode="auto">
              <a:xfrm>
                <a:off x="2824" y="3334"/>
                <a:ext cx="25" cy="16"/>
              </a:xfrm>
              <a:custGeom>
                <a:avLst/>
                <a:gdLst>
                  <a:gd name="T0" fmla="*/ 3 w 26"/>
                  <a:gd name="T1" fmla="*/ 2 h 17"/>
                  <a:gd name="T2" fmla="*/ 4 w 26"/>
                  <a:gd name="T3" fmla="*/ 4 h 17"/>
                  <a:gd name="T4" fmla="*/ 4 w 26"/>
                  <a:gd name="T5" fmla="*/ 4 h 17"/>
                  <a:gd name="T6" fmla="*/ 4 w 26"/>
                  <a:gd name="T7" fmla="*/ 4 h 17"/>
                  <a:gd name="T8" fmla="*/ 4 w 26"/>
                  <a:gd name="T9" fmla="*/ 4 h 17"/>
                  <a:gd name="T10" fmla="*/ 4 w 26"/>
                  <a:gd name="T11" fmla="*/ 6 h 17"/>
                  <a:gd name="T12" fmla="*/ 2 w 26"/>
                  <a:gd name="T13" fmla="*/ 11 h 17"/>
                  <a:gd name="T14" fmla="*/ 1 w 26"/>
                  <a:gd name="T15" fmla="*/ 12 h 17"/>
                  <a:gd name="T16" fmla="*/ 1 w 26"/>
                  <a:gd name="T17" fmla="*/ 13 h 17"/>
                  <a:gd name="T18" fmla="*/ 1 w 26"/>
                  <a:gd name="T19" fmla="*/ 13 h 17"/>
                  <a:gd name="T20" fmla="*/ 0 w 26"/>
                  <a:gd name="T21" fmla="*/ 14 h 17"/>
                  <a:gd name="T22" fmla="*/ 0 w 26"/>
                  <a:gd name="T23" fmla="*/ 14 h 17"/>
                  <a:gd name="T24" fmla="*/ 0 w 26"/>
                  <a:gd name="T25" fmla="*/ 15 h 17"/>
                  <a:gd name="T26" fmla="*/ 0 w 26"/>
                  <a:gd name="T27" fmla="*/ 15 h 17"/>
                  <a:gd name="T28" fmla="*/ 0 w 26"/>
                  <a:gd name="T29" fmla="*/ 15 h 17"/>
                  <a:gd name="T30" fmla="*/ 3 w 26"/>
                  <a:gd name="T31" fmla="*/ 17 h 17"/>
                  <a:gd name="T32" fmla="*/ 8 w 26"/>
                  <a:gd name="T33" fmla="*/ 14 h 17"/>
                  <a:gd name="T34" fmla="*/ 13 w 26"/>
                  <a:gd name="T35" fmla="*/ 10 h 17"/>
                  <a:gd name="T36" fmla="*/ 21 w 26"/>
                  <a:gd name="T37" fmla="*/ 10 h 17"/>
                  <a:gd name="T38" fmla="*/ 26 w 26"/>
                  <a:gd name="T39" fmla="*/ 10 h 17"/>
                  <a:gd name="T40" fmla="*/ 23 w 26"/>
                  <a:gd name="T41" fmla="*/ 8 h 17"/>
                  <a:gd name="T42" fmla="*/ 19 w 26"/>
                  <a:gd name="T43" fmla="*/ 5 h 17"/>
                  <a:gd name="T44" fmla="*/ 16 w 26"/>
                  <a:gd name="T45" fmla="*/ 1 h 17"/>
                  <a:gd name="T46" fmla="*/ 15 w 26"/>
                  <a:gd name="T47" fmla="*/ 1 h 17"/>
                  <a:gd name="T48" fmla="*/ 14 w 26"/>
                  <a:gd name="T49" fmla="*/ 1 h 17"/>
                  <a:gd name="T50" fmla="*/ 14 w 26"/>
                  <a:gd name="T51" fmla="*/ 1 h 17"/>
                  <a:gd name="T52" fmla="*/ 14 w 26"/>
                  <a:gd name="T53" fmla="*/ 1 h 17"/>
                  <a:gd name="T54" fmla="*/ 12 w 26"/>
                  <a:gd name="T55" fmla="*/ 1 h 17"/>
                  <a:gd name="T56" fmla="*/ 8 w 26"/>
                  <a:gd name="T57" fmla="*/ 0 h 17"/>
                  <a:gd name="T58" fmla="*/ 3 w 26"/>
                  <a:gd name="T59" fmla="*/ 1 h 17"/>
                  <a:gd name="T60" fmla="*/ 3 w 26"/>
                  <a:gd name="T61" fmla="*/ 1 h 17"/>
                  <a:gd name="T62" fmla="*/ 3 w 26"/>
                  <a:gd name="T6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3" y="2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7"/>
                      <a:pt x="6" y="16"/>
                      <a:pt x="8" y="14"/>
                    </a:cubicBezTo>
                    <a:cubicBezTo>
                      <a:pt x="9" y="13"/>
                      <a:pt x="11" y="11"/>
                      <a:pt x="13" y="10"/>
                    </a:cubicBezTo>
                    <a:cubicBezTo>
                      <a:pt x="15" y="9"/>
                      <a:pt x="18" y="10"/>
                      <a:pt x="21" y="10"/>
                    </a:cubicBezTo>
                    <a:cubicBezTo>
                      <a:pt x="23" y="10"/>
                      <a:pt x="25" y="10"/>
                      <a:pt x="26" y="10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2" y="7"/>
                      <a:pt x="20" y="6"/>
                      <a:pt x="19" y="5"/>
                    </a:cubicBezTo>
                    <a:cubicBezTo>
                      <a:pt x="18" y="4"/>
                      <a:pt x="17" y="3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9" name="Freeform 1189"/>
              <p:cNvSpPr>
                <a:spLocks/>
              </p:cNvSpPr>
              <p:nvPr/>
            </p:nvSpPr>
            <p:spPr bwMode="auto">
              <a:xfrm>
                <a:off x="2698" y="3154"/>
                <a:ext cx="100" cy="80"/>
              </a:xfrm>
              <a:custGeom>
                <a:avLst/>
                <a:gdLst>
                  <a:gd name="T0" fmla="*/ 12 w 104"/>
                  <a:gd name="T1" fmla="*/ 58 h 83"/>
                  <a:gd name="T2" fmla="*/ 14 w 104"/>
                  <a:gd name="T3" fmla="*/ 59 h 83"/>
                  <a:gd name="T4" fmla="*/ 25 w 104"/>
                  <a:gd name="T5" fmla="*/ 68 h 83"/>
                  <a:gd name="T6" fmla="*/ 32 w 104"/>
                  <a:gd name="T7" fmla="*/ 66 h 83"/>
                  <a:gd name="T8" fmla="*/ 38 w 104"/>
                  <a:gd name="T9" fmla="*/ 71 h 83"/>
                  <a:gd name="T10" fmla="*/ 45 w 104"/>
                  <a:gd name="T11" fmla="*/ 72 h 83"/>
                  <a:gd name="T12" fmla="*/ 49 w 104"/>
                  <a:gd name="T13" fmla="*/ 78 h 83"/>
                  <a:gd name="T14" fmla="*/ 50 w 104"/>
                  <a:gd name="T15" fmla="*/ 79 h 83"/>
                  <a:gd name="T16" fmla="*/ 52 w 104"/>
                  <a:gd name="T17" fmla="*/ 78 h 83"/>
                  <a:gd name="T18" fmla="*/ 62 w 104"/>
                  <a:gd name="T19" fmla="*/ 79 h 83"/>
                  <a:gd name="T20" fmla="*/ 70 w 104"/>
                  <a:gd name="T21" fmla="*/ 79 h 83"/>
                  <a:gd name="T22" fmla="*/ 85 w 104"/>
                  <a:gd name="T23" fmla="*/ 83 h 83"/>
                  <a:gd name="T24" fmla="*/ 85 w 104"/>
                  <a:gd name="T25" fmla="*/ 83 h 83"/>
                  <a:gd name="T26" fmla="*/ 88 w 104"/>
                  <a:gd name="T27" fmla="*/ 83 h 83"/>
                  <a:gd name="T28" fmla="*/ 88 w 104"/>
                  <a:gd name="T29" fmla="*/ 81 h 83"/>
                  <a:gd name="T30" fmla="*/ 88 w 104"/>
                  <a:gd name="T31" fmla="*/ 78 h 83"/>
                  <a:gd name="T32" fmla="*/ 95 w 104"/>
                  <a:gd name="T33" fmla="*/ 70 h 83"/>
                  <a:gd name="T34" fmla="*/ 101 w 104"/>
                  <a:gd name="T35" fmla="*/ 64 h 83"/>
                  <a:gd name="T36" fmla="*/ 99 w 104"/>
                  <a:gd name="T37" fmla="*/ 54 h 83"/>
                  <a:gd name="T38" fmla="*/ 98 w 104"/>
                  <a:gd name="T39" fmla="*/ 52 h 83"/>
                  <a:gd name="T40" fmla="*/ 98 w 104"/>
                  <a:gd name="T41" fmla="*/ 51 h 83"/>
                  <a:gd name="T42" fmla="*/ 98 w 104"/>
                  <a:gd name="T43" fmla="*/ 50 h 83"/>
                  <a:gd name="T44" fmla="*/ 97 w 104"/>
                  <a:gd name="T45" fmla="*/ 47 h 83"/>
                  <a:gd name="T46" fmla="*/ 98 w 104"/>
                  <a:gd name="T47" fmla="*/ 45 h 83"/>
                  <a:gd name="T48" fmla="*/ 98 w 104"/>
                  <a:gd name="T49" fmla="*/ 44 h 83"/>
                  <a:gd name="T50" fmla="*/ 98 w 104"/>
                  <a:gd name="T51" fmla="*/ 42 h 83"/>
                  <a:gd name="T52" fmla="*/ 97 w 104"/>
                  <a:gd name="T53" fmla="*/ 41 h 83"/>
                  <a:gd name="T54" fmla="*/ 94 w 104"/>
                  <a:gd name="T55" fmla="*/ 37 h 83"/>
                  <a:gd name="T56" fmla="*/ 101 w 104"/>
                  <a:gd name="T57" fmla="*/ 23 h 83"/>
                  <a:gd name="T58" fmla="*/ 99 w 104"/>
                  <a:gd name="T59" fmla="*/ 12 h 83"/>
                  <a:gd name="T60" fmla="*/ 98 w 104"/>
                  <a:gd name="T61" fmla="*/ 11 h 83"/>
                  <a:gd name="T62" fmla="*/ 92 w 104"/>
                  <a:gd name="T63" fmla="*/ 8 h 83"/>
                  <a:gd name="T64" fmla="*/ 91 w 104"/>
                  <a:gd name="T65" fmla="*/ 8 h 83"/>
                  <a:gd name="T66" fmla="*/ 90 w 104"/>
                  <a:gd name="T67" fmla="*/ 8 h 83"/>
                  <a:gd name="T68" fmla="*/ 88 w 104"/>
                  <a:gd name="T69" fmla="*/ 8 h 83"/>
                  <a:gd name="T70" fmla="*/ 84 w 104"/>
                  <a:gd name="T71" fmla="*/ 8 h 83"/>
                  <a:gd name="T72" fmla="*/ 60 w 104"/>
                  <a:gd name="T73" fmla="*/ 6 h 83"/>
                  <a:gd name="T74" fmla="*/ 59 w 104"/>
                  <a:gd name="T75" fmla="*/ 6 h 83"/>
                  <a:gd name="T76" fmla="*/ 57 w 104"/>
                  <a:gd name="T77" fmla="*/ 5 h 83"/>
                  <a:gd name="T78" fmla="*/ 57 w 104"/>
                  <a:gd name="T79" fmla="*/ 5 h 83"/>
                  <a:gd name="T80" fmla="*/ 43 w 104"/>
                  <a:gd name="T81" fmla="*/ 0 h 83"/>
                  <a:gd name="T82" fmla="*/ 21 w 104"/>
                  <a:gd name="T83" fmla="*/ 7 h 83"/>
                  <a:gd name="T84" fmla="*/ 4 w 104"/>
                  <a:gd name="T85" fmla="*/ 12 h 83"/>
                  <a:gd name="T86" fmla="*/ 2 w 104"/>
                  <a:gd name="T87" fmla="*/ 17 h 83"/>
                  <a:gd name="T88" fmla="*/ 2 w 104"/>
                  <a:gd name="T89" fmla="*/ 19 h 83"/>
                  <a:gd name="T90" fmla="*/ 2 w 104"/>
                  <a:gd name="T91" fmla="*/ 21 h 83"/>
                  <a:gd name="T92" fmla="*/ 2 w 104"/>
                  <a:gd name="T93" fmla="*/ 23 h 83"/>
                  <a:gd name="T94" fmla="*/ 2 w 104"/>
                  <a:gd name="T95" fmla="*/ 25 h 83"/>
                  <a:gd name="T96" fmla="*/ 2 w 104"/>
                  <a:gd name="T97" fmla="*/ 26 h 83"/>
                  <a:gd name="T98" fmla="*/ 1 w 104"/>
                  <a:gd name="T99" fmla="*/ 28 h 83"/>
                  <a:gd name="T100" fmla="*/ 1 w 104"/>
                  <a:gd name="T101" fmla="*/ 30 h 83"/>
                  <a:gd name="T102" fmla="*/ 5 w 104"/>
                  <a:gd name="T103" fmla="*/ 38 h 83"/>
                  <a:gd name="T104" fmla="*/ 8 w 104"/>
                  <a:gd name="T105" fmla="*/ 51 h 83"/>
                  <a:gd name="T106" fmla="*/ 9 w 104"/>
                  <a:gd name="T107" fmla="*/ 52 h 83"/>
                  <a:gd name="T108" fmla="*/ 9 w 104"/>
                  <a:gd name="T109" fmla="*/ 54 h 83"/>
                  <a:gd name="T110" fmla="*/ 9 w 104"/>
                  <a:gd name="T111" fmla="*/ 55 h 83"/>
                  <a:gd name="T112" fmla="*/ 9 w 104"/>
                  <a:gd name="T113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83">
                    <a:moveTo>
                      <a:pt x="9" y="57"/>
                    </a:moveTo>
                    <a:cubicBezTo>
                      <a:pt x="10" y="57"/>
                      <a:pt x="11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4" y="59"/>
                      <a:pt x="14" y="59"/>
                    </a:cubicBezTo>
                    <a:cubicBezTo>
                      <a:pt x="19" y="61"/>
                      <a:pt x="22" y="63"/>
                      <a:pt x="23" y="66"/>
                    </a:cubicBezTo>
                    <a:cubicBezTo>
                      <a:pt x="23" y="67"/>
                      <a:pt x="24" y="68"/>
                      <a:pt x="25" y="68"/>
                    </a:cubicBezTo>
                    <a:cubicBezTo>
                      <a:pt x="26" y="67"/>
                      <a:pt x="27" y="66"/>
                      <a:pt x="29" y="66"/>
                    </a:cubicBezTo>
                    <a:cubicBezTo>
                      <a:pt x="30" y="66"/>
                      <a:pt x="31" y="66"/>
                      <a:pt x="32" y="66"/>
                    </a:cubicBezTo>
                    <a:cubicBezTo>
                      <a:pt x="32" y="66"/>
                      <a:pt x="33" y="66"/>
                      <a:pt x="33" y="66"/>
                    </a:cubicBezTo>
                    <a:cubicBezTo>
                      <a:pt x="37" y="66"/>
                      <a:pt x="38" y="69"/>
                      <a:pt x="38" y="71"/>
                    </a:cubicBezTo>
                    <a:cubicBezTo>
                      <a:pt x="39" y="71"/>
                      <a:pt x="39" y="71"/>
                      <a:pt x="40" y="71"/>
                    </a:cubicBezTo>
                    <a:cubicBezTo>
                      <a:pt x="42" y="71"/>
                      <a:pt x="43" y="71"/>
                      <a:pt x="45" y="72"/>
                    </a:cubicBezTo>
                    <a:cubicBezTo>
                      <a:pt x="46" y="73"/>
                      <a:pt x="47" y="74"/>
                      <a:pt x="48" y="76"/>
                    </a:cubicBezTo>
                    <a:cubicBezTo>
                      <a:pt x="48" y="77"/>
                      <a:pt x="48" y="77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50" y="79"/>
                      <a:pt x="50" y="79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1" y="79"/>
                      <a:pt x="51" y="79"/>
                      <a:pt x="52" y="78"/>
                    </a:cubicBezTo>
                    <a:cubicBezTo>
                      <a:pt x="53" y="78"/>
                      <a:pt x="55" y="77"/>
                      <a:pt x="57" y="78"/>
                    </a:cubicBezTo>
                    <a:cubicBezTo>
                      <a:pt x="57" y="79"/>
                      <a:pt x="60" y="79"/>
                      <a:pt x="62" y="79"/>
                    </a:cubicBezTo>
                    <a:cubicBezTo>
                      <a:pt x="63" y="79"/>
                      <a:pt x="64" y="79"/>
                      <a:pt x="65" y="79"/>
                    </a:cubicBezTo>
                    <a:cubicBezTo>
                      <a:pt x="67" y="78"/>
                      <a:pt x="68" y="79"/>
                      <a:pt x="70" y="79"/>
                    </a:cubicBezTo>
                    <a:cubicBezTo>
                      <a:pt x="71" y="80"/>
                      <a:pt x="72" y="80"/>
                      <a:pt x="74" y="80"/>
                    </a:cubicBezTo>
                    <a:cubicBezTo>
                      <a:pt x="78" y="79"/>
                      <a:pt x="83" y="81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6" y="83"/>
                      <a:pt x="87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2"/>
                      <a:pt x="88" y="82"/>
                      <a:pt x="88" y="81"/>
                    </a:cubicBezTo>
                    <a:cubicBezTo>
                      <a:pt x="88" y="81"/>
                      <a:pt x="88" y="80"/>
                      <a:pt x="88" y="80"/>
                    </a:cubicBezTo>
                    <a:cubicBezTo>
                      <a:pt x="88" y="79"/>
                      <a:pt x="88" y="78"/>
                      <a:pt x="88" y="78"/>
                    </a:cubicBezTo>
                    <a:cubicBezTo>
                      <a:pt x="88" y="77"/>
                      <a:pt x="89" y="76"/>
                      <a:pt x="91" y="73"/>
                    </a:cubicBezTo>
                    <a:cubicBezTo>
                      <a:pt x="92" y="72"/>
                      <a:pt x="94" y="71"/>
                      <a:pt x="95" y="70"/>
                    </a:cubicBezTo>
                    <a:cubicBezTo>
                      <a:pt x="97" y="68"/>
                      <a:pt x="98" y="67"/>
                      <a:pt x="99" y="66"/>
                    </a:cubicBezTo>
                    <a:cubicBezTo>
                      <a:pt x="100" y="65"/>
                      <a:pt x="101" y="65"/>
                      <a:pt x="101" y="64"/>
                    </a:cubicBezTo>
                    <a:cubicBezTo>
                      <a:pt x="102" y="64"/>
                      <a:pt x="103" y="63"/>
                      <a:pt x="103" y="62"/>
                    </a:cubicBezTo>
                    <a:cubicBezTo>
                      <a:pt x="104" y="62"/>
                      <a:pt x="102" y="59"/>
                      <a:pt x="99" y="54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2"/>
                      <a:pt x="98" y="52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49"/>
                      <a:pt x="98" y="49"/>
                      <a:pt x="98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4"/>
                      <a:pt x="98" y="44"/>
                    </a:cubicBezTo>
                    <a:cubicBezTo>
                      <a:pt x="98" y="44"/>
                      <a:pt x="98" y="43"/>
                      <a:pt x="98" y="43"/>
                    </a:cubicBezTo>
                    <a:cubicBezTo>
                      <a:pt x="98" y="43"/>
                      <a:pt x="98" y="42"/>
                      <a:pt x="98" y="42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2"/>
                      <a:pt x="97" y="41"/>
                      <a:pt x="97" y="41"/>
                    </a:cubicBezTo>
                    <a:cubicBezTo>
                      <a:pt x="97" y="41"/>
                      <a:pt x="97" y="40"/>
                      <a:pt x="97" y="40"/>
                    </a:cubicBezTo>
                    <a:cubicBezTo>
                      <a:pt x="95" y="39"/>
                      <a:pt x="94" y="38"/>
                      <a:pt x="94" y="37"/>
                    </a:cubicBezTo>
                    <a:cubicBezTo>
                      <a:pt x="94" y="33"/>
                      <a:pt x="102" y="29"/>
                      <a:pt x="102" y="29"/>
                    </a:cubicBezTo>
                    <a:cubicBezTo>
                      <a:pt x="102" y="28"/>
                      <a:pt x="102" y="24"/>
                      <a:pt x="101" y="23"/>
                    </a:cubicBezTo>
                    <a:cubicBezTo>
                      <a:pt x="98" y="20"/>
                      <a:pt x="97" y="16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8" y="12"/>
                      <a:pt x="98" y="11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6" y="10"/>
                      <a:pt x="93" y="9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0" y="8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8"/>
                      <a:pt x="89" y="8"/>
                      <a:pt x="88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6" y="8"/>
                      <a:pt x="85" y="8"/>
                      <a:pt x="84" y="8"/>
                    </a:cubicBezTo>
                    <a:cubicBezTo>
                      <a:pt x="75" y="8"/>
                      <a:pt x="63" y="7"/>
                      <a:pt x="61" y="7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3" y="8"/>
                      <a:pt x="50" y="8"/>
                    </a:cubicBezTo>
                    <a:cubicBezTo>
                      <a:pt x="44" y="8"/>
                      <a:pt x="43" y="3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25" y="3"/>
                      <a:pt x="21" y="7"/>
                    </a:cubicBezTo>
                    <a:cubicBezTo>
                      <a:pt x="18" y="11"/>
                      <a:pt x="13" y="11"/>
                      <a:pt x="8" y="12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4" y="14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3" y="32"/>
                      <a:pt x="4" y="35"/>
                      <a:pt x="4" y="37"/>
                    </a:cubicBezTo>
                    <a:cubicBezTo>
                      <a:pt x="4" y="38"/>
                      <a:pt x="4" y="38"/>
                      <a:pt x="5" y="38"/>
                    </a:cubicBezTo>
                    <a:cubicBezTo>
                      <a:pt x="5" y="39"/>
                      <a:pt x="6" y="41"/>
                      <a:pt x="6" y="43"/>
                    </a:cubicBezTo>
                    <a:cubicBezTo>
                      <a:pt x="6" y="47"/>
                      <a:pt x="7" y="50"/>
                      <a:pt x="8" y="51"/>
                    </a:cubicBezTo>
                    <a:cubicBezTo>
                      <a:pt x="8" y="51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0" name="Freeform 1190"/>
              <p:cNvSpPr>
                <a:spLocks/>
              </p:cNvSpPr>
              <p:nvPr/>
            </p:nvSpPr>
            <p:spPr bwMode="auto">
              <a:xfrm>
                <a:off x="2714" y="3292"/>
                <a:ext cx="34" cy="31"/>
              </a:xfrm>
              <a:custGeom>
                <a:avLst/>
                <a:gdLst>
                  <a:gd name="T0" fmla="*/ 29 w 36"/>
                  <a:gd name="T1" fmla="*/ 24 h 32"/>
                  <a:gd name="T2" fmla="*/ 30 w 36"/>
                  <a:gd name="T3" fmla="*/ 23 h 32"/>
                  <a:gd name="T4" fmla="*/ 30 w 36"/>
                  <a:gd name="T5" fmla="*/ 23 h 32"/>
                  <a:gd name="T6" fmla="*/ 32 w 36"/>
                  <a:gd name="T7" fmla="*/ 21 h 32"/>
                  <a:gd name="T8" fmla="*/ 32 w 36"/>
                  <a:gd name="T9" fmla="*/ 21 h 32"/>
                  <a:gd name="T10" fmla="*/ 32 w 36"/>
                  <a:gd name="T11" fmla="*/ 21 h 32"/>
                  <a:gd name="T12" fmla="*/ 32 w 36"/>
                  <a:gd name="T13" fmla="*/ 21 h 32"/>
                  <a:gd name="T14" fmla="*/ 33 w 36"/>
                  <a:gd name="T15" fmla="*/ 20 h 32"/>
                  <a:gd name="T16" fmla="*/ 33 w 36"/>
                  <a:gd name="T17" fmla="*/ 19 h 32"/>
                  <a:gd name="T18" fmla="*/ 34 w 36"/>
                  <a:gd name="T19" fmla="*/ 19 h 32"/>
                  <a:gd name="T20" fmla="*/ 34 w 36"/>
                  <a:gd name="T21" fmla="*/ 19 h 32"/>
                  <a:gd name="T22" fmla="*/ 35 w 36"/>
                  <a:gd name="T23" fmla="*/ 18 h 32"/>
                  <a:gd name="T24" fmla="*/ 35 w 36"/>
                  <a:gd name="T25" fmla="*/ 18 h 32"/>
                  <a:gd name="T26" fmla="*/ 35 w 36"/>
                  <a:gd name="T27" fmla="*/ 18 h 32"/>
                  <a:gd name="T28" fmla="*/ 35 w 36"/>
                  <a:gd name="T29" fmla="*/ 17 h 32"/>
                  <a:gd name="T30" fmla="*/ 36 w 36"/>
                  <a:gd name="T31" fmla="*/ 6 h 32"/>
                  <a:gd name="T32" fmla="*/ 35 w 36"/>
                  <a:gd name="T33" fmla="*/ 6 h 32"/>
                  <a:gd name="T34" fmla="*/ 34 w 36"/>
                  <a:gd name="T35" fmla="*/ 5 h 32"/>
                  <a:gd name="T36" fmla="*/ 34 w 36"/>
                  <a:gd name="T37" fmla="*/ 5 h 32"/>
                  <a:gd name="T38" fmla="*/ 33 w 36"/>
                  <a:gd name="T39" fmla="*/ 4 h 32"/>
                  <a:gd name="T40" fmla="*/ 32 w 36"/>
                  <a:gd name="T41" fmla="*/ 4 h 32"/>
                  <a:gd name="T42" fmla="*/ 31 w 36"/>
                  <a:gd name="T43" fmla="*/ 4 h 32"/>
                  <a:gd name="T44" fmla="*/ 31 w 36"/>
                  <a:gd name="T45" fmla="*/ 3 h 32"/>
                  <a:gd name="T46" fmla="*/ 30 w 36"/>
                  <a:gd name="T47" fmla="*/ 3 h 32"/>
                  <a:gd name="T48" fmla="*/ 30 w 36"/>
                  <a:gd name="T49" fmla="*/ 3 h 32"/>
                  <a:gd name="T50" fmla="*/ 29 w 36"/>
                  <a:gd name="T51" fmla="*/ 3 h 32"/>
                  <a:gd name="T52" fmla="*/ 29 w 36"/>
                  <a:gd name="T53" fmla="*/ 2 h 32"/>
                  <a:gd name="T54" fmla="*/ 28 w 36"/>
                  <a:gd name="T55" fmla="*/ 2 h 32"/>
                  <a:gd name="T56" fmla="*/ 28 w 36"/>
                  <a:gd name="T57" fmla="*/ 2 h 32"/>
                  <a:gd name="T58" fmla="*/ 27 w 36"/>
                  <a:gd name="T59" fmla="*/ 2 h 32"/>
                  <a:gd name="T60" fmla="*/ 27 w 36"/>
                  <a:gd name="T61" fmla="*/ 2 h 32"/>
                  <a:gd name="T62" fmla="*/ 9 w 36"/>
                  <a:gd name="T63" fmla="*/ 0 h 32"/>
                  <a:gd name="T64" fmla="*/ 7 w 36"/>
                  <a:gd name="T65" fmla="*/ 1 h 32"/>
                  <a:gd name="T66" fmla="*/ 1 w 36"/>
                  <a:gd name="T67" fmla="*/ 1 h 32"/>
                  <a:gd name="T68" fmla="*/ 0 w 36"/>
                  <a:gd name="T69" fmla="*/ 1 h 32"/>
                  <a:gd name="T70" fmla="*/ 0 w 36"/>
                  <a:gd name="T71" fmla="*/ 2 h 32"/>
                  <a:gd name="T72" fmla="*/ 1 w 36"/>
                  <a:gd name="T73" fmla="*/ 4 h 32"/>
                  <a:gd name="T74" fmla="*/ 5 w 36"/>
                  <a:gd name="T75" fmla="*/ 10 h 32"/>
                  <a:gd name="T76" fmla="*/ 10 w 36"/>
                  <a:gd name="T77" fmla="*/ 16 h 32"/>
                  <a:gd name="T78" fmla="*/ 14 w 36"/>
                  <a:gd name="T79" fmla="*/ 21 h 32"/>
                  <a:gd name="T80" fmla="*/ 16 w 36"/>
                  <a:gd name="T81" fmla="*/ 23 h 32"/>
                  <a:gd name="T82" fmla="*/ 18 w 36"/>
                  <a:gd name="T83" fmla="*/ 25 h 32"/>
                  <a:gd name="T84" fmla="*/ 18 w 36"/>
                  <a:gd name="T85" fmla="*/ 25 h 32"/>
                  <a:gd name="T86" fmla="*/ 20 w 36"/>
                  <a:gd name="T87" fmla="*/ 27 h 32"/>
                  <a:gd name="T88" fmla="*/ 20 w 36"/>
                  <a:gd name="T89" fmla="*/ 27 h 32"/>
                  <a:gd name="T90" fmla="*/ 21 w 36"/>
                  <a:gd name="T91" fmla="*/ 28 h 32"/>
                  <a:gd name="T92" fmla="*/ 22 w 36"/>
                  <a:gd name="T93" fmla="*/ 29 h 32"/>
                  <a:gd name="T94" fmla="*/ 23 w 36"/>
                  <a:gd name="T95" fmla="*/ 30 h 32"/>
                  <a:gd name="T96" fmla="*/ 26 w 36"/>
                  <a:gd name="T97" fmla="*/ 32 h 32"/>
                  <a:gd name="T98" fmla="*/ 26 w 36"/>
                  <a:gd name="T99" fmla="*/ 32 h 32"/>
                  <a:gd name="T100" fmla="*/ 26 w 36"/>
                  <a:gd name="T101" fmla="*/ 31 h 32"/>
                  <a:gd name="T102" fmla="*/ 26 w 36"/>
                  <a:gd name="T103" fmla="*/ 31 h 32"/>
                  <a:gd name="T104" fmla="*/ 27 w 36"/>
                  <a:gd name="T105" fmla="*/ 29 h 32"/>
                  <a:gd name="T106" fmla="*/ 27 w 36"/>
                  <a:gd name="T107" fmla="*/ 29 h 32"/>
                  <a:gd name="T108" fmla="*/ 27 w 36"/>
                  <a:gd name="T109" fmla="*/ 27 h 32"/>
                  <a:gd name="T110" fmla="*/ 27 w 36"/>
                  <a:gd name="T111" fmla="*/ 27 h 32"/>
                  <a:gd name="T112" fmla="*/ 29 w 36"/>
                  <a:gd name="T113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32">
                    <a:moveTo>
                      <a:pt x="29" y="24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6" y="15"/>
                      <a:pt x="36" y="10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2"/>
                      <a:pt x="12" y="1"/>
                      <a:pt x="9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3" y="3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" y="5"/>
                      <a:pt x="5" y="7"/>
                      <a:pt x="5" y="10"/>
                    </a:cubicBezTo>
                    <a:cubicBezTo>
                      <a:pt x="5" y="11"/>
                      <a:pt x="8" y="14"/>
                      <a:pt x="10" y="16"/>
                    </a:cubicBezTo>
                    <a:cubicBezTo>
                      <a:pt x="12" y="18"/>
                      <a:pt x="14" y="19"/>
                      <a:pt x="14" y="21"/>
                    </a:cubicBezTo>
                    <a:cubicBezTo>
                      <a:pt x="15" y="22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6"/>
                      <a:pt x="29" y="25"/>
                      <a:pt x="29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1" name="Freeform 1191"/>
              <p:cNvSpPr>
                <a:spLocks/>
              </p:cNvSpPr>
              <p:nvPr/>
            </p:nvSpPr>
            <p:spPr bwMode="auto">
              <a:xfrm>
                <a:off x="2693" y="3275"/>
                <a:ext cx="53" cy="44"/>
              </a:xfrm>
              <a:custGeom>
                <a:avLst/>
                <a:gdLst>
                  <a:gd name="T0" fmla="*/ 54 w 55"/>
                  <a:gd name="T1" fmla="*/ 14 h 46"/>
                  <a:gd name="T2" fmla="*/ 52 w 55"/>
                  <a:gd name="T3" fmla="*/ 13 h 46"/>
                  <a:gd name="T4" fmla="*/ 51 w 55"/>
                  <a:gd name="T5" fmla="*/ 11 h 46"/>
                  <a:gd name="T6" fmla="*/ 50 w 55"/>
                  <a:gd name="T7" fmla="*/ 9 h 46"/>
                  <a:gd name="T8" fmla="*/ 50 w 55"/>
                  <a:gd name="T9" fmla="*/ 8 h 46"/>
                  <a:gd name="T10" fmla="*/ 48 w 55"/>
                  <a:gd name="T11" fmla="*/ 9 h 46"/>
                  <a:gd name="T12" fmla="*/ 45 w 55"/>
                  <a:gd name="T13" fmla="*/ 9 h 46"/>
                  <a:gd name="T14" fmla="*/ 44 w 55"/>
                  <a:gd name="T15" fmla="*/ 9 h 46"/>
                  <a:gd name="T16" fmla="*/ 37 w 55"/>
                  <a:gd name="T17" fmla="*/ 7 h 46"/>
                  <a:gd name="T18" fmla="*/ 33 w 55"/>
                  <a:gd name="T19" fmla="*/ 4 h 46"/>
                  <a:gd name="T20" fmla="*/ 31 w 55"/>
                  <a:gd name="T21" fmla="*/ 3 h 46"/>
                  <a:gd name="T22" fmla="*/ 29 w 55"/>
                  <a:gd name="T23" fmla="*/ 1 h 46"/>
                  <a:gd name="T24" fmla="*/ 27 w 55"/>
                  <a:gd name="T25" fmla="*/ 0 h 46"/>
                  <a:gd name="T26" fmla="*/ 21 w 55"/>
                  <a:gd name="T27" fmla="*/ 4 h 46"/>
                  <a:gd name="T28" fmla="*/ 17 w 55"/>
                  <a:gd name="T29" fmla="*/ 9 h 46"/>
                  <a:gd name="T30" fmla="*/ 12 w 55"/>
                  <a:gd name="T31" fmla="*/ 15 h 46"/>
                  <a:gd name="T32" fmla="*/ 7 w 55"/>
                  <a:gd name="T33" fmla="*/ 14 h 46"/>
                  <a:gd name="T34" fmla="*/ 6 w 55"/>
                  <a:gd name="T35" fmla="*/ 14 h 46"/>
                  <a:gd name="T36" fmla="*/ 6 w 55"/>
                  <a:gd name="T37" fmla="*/ 14 h 46"/>
                  <a:gd name="T38" fmla="*/ 5 w 55"/>
                  <a:gd name="T39" fmla="*/ 14 h 46"/>
                  <a:gd name="T40" fmla="*/ 4 w 55"/>
                  <a:gd name="T41" fmla="*/ 14 h 46"/>
                  <a:gd name="T42" fmla="*/ 3 w 55"/>
                  <a:gd name="T43" fmla="*/ 15 h 46"/>
                  <a:gd name="T44" fmla="*/ 1 w 55"/>
                  <a:gd name="T45" fmla="*/ 15 h 46"/>
                  <a:gd name="T46" fmla="*/ 0 w 55"/>
                  <a:gd name="T47" fmla="*/ 15 h 46"/>
                  <a:gd name="T48" fmla="*/ 2 w 55"/>
                  <a:gd name="T49" fmla="*/ 16 h 46"/>
                  <a:gd name="T50" fmla="*/ 20 w 55"/>
                  <a:gd name="T51" fmla="*/ 36 h 46"/>
                  <a:gd name="T52" fmla="*/ 30 w 55"/>
                  <a:gd name="T53" fmla="*/ 42 h 46"/>
                  <a:gd name="T54" fmla="*/ 35 w 55"/>
                  <a:gd name="T55" fmla="*/ 44 h 46"/>
                  <a:gd name="T56" fmla="*/ 28 w 55"/>
                  <a:gd name="T57" fmla="*/ 37 h 46"/>
                  <a:gd name="T58" fmla="*/ 20 w 55"/>
                  <a:gd name="T59" fmla="*/ 25 h 46"/>
                  <a:gd name="T60" fmla="*/ 18 w 55"/>
                  <a:gd name="T61" fmla="*/ 17 h 46"/>
                  <a:gd name="T62" fmla="*/ 26 w 55"/>
                  <a:gd name="T63" fmla="*/ 15 h 46"/>
                  <a:gd name="T64" fmla="*/ 48 w 55"/>
                  <a:gd name="T65" fmla="*/ 16 h 46"/>
                  <a:gd name="T66" fmla="*/ 49 w 55"/>
                  <a:gd name="T67" fmla="*/ 16 h 46"/>
                  <a:gd name="T68" fmla="*/ 50 w 55"/>
                  <a:gd name="T69" fmla="*/ 16 h 46"/>
                  <a:gd name="T70" fmla="*/ 51 w 55"/>
                  <a:gd name="T71" fmla="*/ 17 h 46"/>
                  <a:gd name="T72" fmla="*/ 52 w 55"/>
                  <a:gd name="T73" fmla="*/ 17 h 46"/>
                  <a:gd name="T74" fmla="*/ 53 w 55"/>
                  <a:gd name="T75" fmla="*/ 18 h 46"/>
                  <a:gd name="T76" fmla="*/ 55 w 55"/>
                  <a:gd name="T77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46">
                    <a:moveTo>
                      <a:pt x="55" y="17"/>
                    </a:moveTo>
                    <a:cubicBezTo>
                      <a:pt x="55" y="15"/>
                      <a:pt x="55" y="15"/>
                      <a:pt x="54" y="14"/>
                    </a:cubicBezTo>
                    <a:cubicBezTo>
                      <a:pt x="53" y="14"/>
                      <a:pt x="53" y="14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1"/>
                      <a:pt x="50" y="10"/>
                      <a:pt x="50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9" y="8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6" y="9"/>
                      <a:pt x="45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0" y="9"/>
                      <a:pt x="37" y="7"/>
                    </a:cubicBezTo>
                    <a:cubicBezTo>
                      <a:pt x="36" y="7"/>
                      <a:pt x="35" y="6"/>
                      <a:pt x="34" y="5"/>
                    </a:cubicBezTo>
                    <a:cubicBezTo>
                      <a:pt x="34" y="5"/>
                      <a:pt x="34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5" y="1"/>
                      <a:pt x="25" y="1"/>
                    </a:cubicBezTo>
                    <a:cubicBezTo>
                      <a:pt x="23" y="3"/>
                      <a:pt x="21" y="3"/>
                      <a:pt x="21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20" y="9"/>
                      <a:pt x="17" y="9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5" y="13"/>
                      <a:pt x="14" y="15"/>
                      <a:pt x="12" y="15"/>
                    </a:cubicBezTo>
                    <a:cubicBezTo>
                      <a:pt x="11" y="15"/>
                      <a:pt x="10" y="14"/>
                      <a:pt x="9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6"/>
                      <a:pt x="11" y="16"/>
                      <a:pt x="11" y="22"/>
                    </a:cubicBezTo>
                    <a:cubicBezTo>
                      <a:pt x="11" y="24"/>
                      <a:pt x="16" y="31"/>
                      <a:pt x="20" y="36"/>
                    </a:cubicBezTo>
                    <a:cubicBezTo>
                      <a:pt x="21" y="37"/>
                      <a:pt x="23" y="38"/>
                      <a:pt x="25" y="38"/>
                    </a:cubicBezTo>
                    <a:cubicBezTo>
                      <a:pt x="27" y="39"/>
                      <a:pt x="30" y="40"/>
                      <a:pt x="30" y="42"/>
                    </a:cubicBezTo>
                    <a:cubicBezTo>
                      <a:pt x="30" y="43"/>
                      <a:pt x="32" y="45"/>
                      <a:pt x="36" y="46"/>
                    </a:cubicBezTo>
                    <a:cubicBezTo>
                      <a:pt x="36" y="45"/>
                      <a:pt x="35" y="45"/>
                      <a:pt x="35" y="44"/>
                    </a:cubicBezTo>
                    <a:cubicBezTo>
                      <a:pt x="33" y="42"/>
                      <a:pt x="31" y="41"/>
                      <a:pt x="31" y="40"/>
                    </a:cubicBezTo>
                    <a:cubicBezTo>
                      <a:pt x="31" y="39"/>
                      <a:pt x="29" y="38"/>
                      <a:pt x="28" y="37"/>
                    </a:cubicBezTo>
                    <a:cubicBezTo>
                      <a:pt x="25" y="34"/>
                      <a:pt x="22" y="31"/>
                      <a:pt x="22" y="28"/>
                    </a:cubicBezTo>
                    <a:cubicBezTo>
                      <a:pt x="22" y="27"/>
                      <a:pt x="21" y="26"/>
                      <a:pt x="20" y="25"/>
                    </a:cubicBezTo>
                    <a:cubicBezTo>
                      <a:pt x="18" y="24"/>
                      <a:pt x="17" y="23"/>
                      <a:pt x="17" y="21"/>
                    </a:cubicBezTo>
                    <a:cubicBezTo>
                      <a:pt x="16" y="20"/>
                      <a:pt x="17" y="18"/>
                      <a:pt x="18" y="17"/>
                    </a:cubicBezTo>
                    <a:cubicBezTo>
                      <a:pt x="20" y="15"/>
                      <a:pt x="23" y="14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8" y="14"/>
                      <a:pt x="30" y="13"/>
                      <a:pt x="32" y="14"/>
                    </a:cubicBezTo>
                    <a:cubicBezTo>
                      <a:pt x="33" y="15"/>
                      <a:pt x="41" y="15"/>
                      <a:pt x="48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7"/>
                      <a:pt x="53" y="17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5" y="18"/>
                      <a:pt x="55" y="19"/>
                    </a:cubicBezTo>
                    <a:cubicBezTo>
                      <a:pt x="55" y="18"/>
                      <a:pt x="55" y="18"/>
                      <a:pt x="55" y="17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2" name="Freeform 1192"/>
              <p:cNvSpPr>
                <a:spLocks/>
              </p:cNvSpPr>
              <p:nvPr/>
            </p:nvSpPr>
            <p:spPr bwMode="auto">
              <a:xfrm>
                <a:off x="2750" y="3327"/>
                <a:ext cx="15" cy="34"/>
              </a:xfrm>
              <a:custGeom>
                <a:avLst/>
                <a:gdLst>
                  <a:gd name="T0" fmla="*/ 14 w 16"/>
                  <a:gd name="T1" fmla="*/ 22 h 36"/>
                  <a:gd name="T2" fmla="*/ 13 w 16"/>
                  <a:gd name="T3" fmla="*/ 21 h 36"/>
                  <a:gd name="T4" fmla="*/ 12 w 16"/>
                  <a:gd name="T5" fmla="*/ 20 h 36"/>
                  <a:gd name="T6" fmla="*/ 11 w 16"/>
                  <a:gd name="T7" fmla="*/ 19 h 36"/>
                  <a:gd name="T8" fmla="*/ 11 w 16"/>
                  <a:gd name="T9" fmla="*/ 18 h 36"/>
                  <a:gd name="T10" fmla="*/ 10 w 16"/>
                  <a:gd name="T11" fmla="*/ 16 h 36"/>
                  <a:gd name="T12" fmla="*/ 9 w 16"/>
                  <a:gd name="T13" fmla="*/ 13 h 36"/>
                  <a:gd name="T14" fmla="*/ 9 w 16"/>
                  <a:gd name="T15" fmla="*/ 12 h 36"/>
                  <a:gd name="T16" fmla="*/ 9 w 16"/>
                  <a:gd name="T17" fmla="*/ 10 h 36"/>
                  <a:gd name="T18" fmla="*/ 10 w 16"/>
                  <a:gd name="T19" fmla="*/ 9 h 36"/>
                  <a:gd name="T20" fmla="*/ 10 w 16"/>
                  <a:gd name="T21" fmla="*/ 7 h 36"/>
                  <a:gd name="T22" fmla="*/ 10 w 16"/>
                  <a:gd name="T23" fmla="*/ 6 h 36"/>
                  <a:gd name="T24" fmla="*/ 11 w 16"/>
                  <a:gd name="T25" fmla="*/ 4 h 36"/>
                  <a:gd name="T26" fmla="*/ 8 w 16"/>
                  <a:gd name="T27" fmla="*/ 3 h 36"/>
                  <a:gd name="T28" fmla="*/ 7 w 16"/>
                  <a:gd name="T29" fmla="*/ 2 h 36"/>
                  <a:gd name="T30" fmla="*/ 5 w 16"/>
                  <a:gd name="T31" fmla="*/ 1 h 36"/>
                  <a:gd name="T32" fmla="*/ 5 w 16"/>
                  <a:gd name="T33" fmla="*/ 1 h 36"/>
                  <a:gd name="T34" fmla="*/ 3 w 16"/>
                  <a:gd name="T35" fmla="*/ 0 h 36"/>
                  <a:gd name="T36" fmla="*/ 3 w 16"/>
                  <a:gd name="T37" fmla="*/ 0 h 36"/>
                  <a:gd name="T38" fmla="*/ 1 w 16"/>
                  <a:gd name="T39" fmla="*/ 2 h 36"/>
                  <a:gd name="T40" fmla="*/ 1 w 16"/>
                  <a:gd name="T41" fmla="*/ 3 h 36"/>
                  <a:gd name="T42" fmla="*/ 1 w 16"/>
                  <a:gd name="T43" fmla="*/ 3 h 36"/>
                  <a:gd name="T44" fmla="*/ 0 w 16"/>
                  <a:gd name="T45" fmla="*/ 5 h 36"/>
                  <a:gd name="T46" fmla="*/ 0 w 16"/>
                  <a:gd name="T47" fmla="*/ 5 h 36"/>
                  <a:gd name="T48" fmla="*/ 4 w 16"/>
                  <a:gd name="T49" fmla="*/ 10 h 36"/>
                  <a:gd name="T50" fmla="*/ 2 w 16"/>
                  <a:gd name="T51" fmla="*/ 15 h 36"/>
                  <a:gd name="T52" fmla="*/ 0 w 16"/>
                  <a:gd name="T53" fmla="*/ 23 h 36"/>
                  <a:gd name="T54" fmla="*/ 2 w 16"/>
                  <a:gd name="T55" fmla="*/ 28 h 36"/>
                  <a:gd name="T56" fmla="*/ 6 w 16"/>
                  <a:gd name="T57" fmla="*/ 34 h 36"/>
                  <a:gd name="T58" fmla="*/ 7 w 16"/>
                  <a:gd name="T59" fmla="*/ 36 h 36"/>
                  <a:gd name="T60" fmla="*/ 7 w 16"/>
                  <a:gd name="T61" fmla="*/ 36 h 36"/>
                  <a:gd name="T62" fmla="*/ 7 w 16"/>
                  <a:gd name="T63" fmla="*/ 35 h 36"/>
                  <a:gd name="T64" fmla="*/ 8 w 16"/>
                  <a:gd name="T65" fmla="*/ 34 h 36"/>
                  <a:gd name="T66" fmla="*/ 8 w 16"/>
                  <a:gd name="T67" fmla="*/ 33 h 36"/>
                  <a:gd name="T68" fmla="*/ 9 w 16"/>
                  <a:gd name="T69" fmla="*/ 33 h 36"/>
                  <a:gd name="T70" fmla="*/ 9 w 16"/>
                  <a:gd name="T71" fmla="*/ 32 h 36"/>
                  <a:gd name="T72" fmla="*/ 11 w 16"/>
                  <a:gd name="T73" fmla="*/ 31 h 36"/>
                  <a:gd name="T74" fmla="*/ 11 w 16"/>
                  <a:gd name="T75" fmla="*/ 31 h 36"/>
                  <a:gd name="T76" fmla="*/ 12 w 16"/>
                  <a:gd name="T77" fmla="*/ 28 h 36"/>
                  <a:gd name="T78" fmla="*/ 13 w 16"/>
                  <a:gd name="T79" fmla="*/ 27 h 36"/>
                  <a:gd name="T80" fmla="*/ 14 w 16"/>
                  <a:gd name="T81" fmla="*/ 27 h 36"/>
                  <a:gd name="T82" fmla="*/ 14 w 16"/>
                  <a:gd name="T83" fmla="*/ 25 h 36"/>
                  <a:gd name="T84" fmla="*/ 14 w 16"/>
                  <a:gd name="T85" fmla="*/ 25 h 36"/>
                  <a:gd name="T86" fmla="*/ 15 w 16"/>
                  <a:gd name="T87" fmla="*/ 24 h 36"/>
                  <a:gd name="T88" fmla="*/ 15 w 16"/>
                  <a:gd name="T89" fmla="*/ 24 h 36"/>
                  <a:gd name="T90" fmla="*/ 16 w 16"/>
                  <a:gd name="T91" fmla="*/ 23 h 36"/>
                  <a:gd name="T92" fmla="*/ 16 w 16"/>
                  <a:gd name="T93" fmla="*/ 23 h 36"/>
                  <a:gd name="T94" fmla="*/ 15 w 16"/>
                  <a:gd name="T95" fmla="*/ 23 h 36"/>
                  <a:gd name="T96" fmla="*/ 14 w 16"/>
                  <a:gd name="T9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36">
                    <a:moveTo>
                      <a:pt x="14" y="22"/>
                    </a:moveTo>
                    <a:cubicBezTo>
                      <a:pt x="14" y="21"/>
                      <a:pt x="13" y="21"/>
                      <a:pt x="13" y="21"/>
                    </a:cubicBezTo>
                    <a:cubicBezTo>
                      <a:pt x="13" y="21"/>
                      <a:pt x="12" y="20"/>
                      <a:pt x="12" y="20"/>
                    </a:cubicBezTo>
                    <a:cubicBezTo>
                      <a:pt x="12" y="20"/>
                      <a:pt x="12" y="19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4" y="10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6"/>
                      <a:pt x="0" y="19"/>
                      <a:pt x="0" y="23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4" y="30"/>
                      <a:pt x="5" y="32"/>
                      <a:pt x="6" y="34"/>
                    </a:cubicBezTo>
                    <a:cubicBezTo>
                      <a:pt x="6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7" y="35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1" y="30"/>
                      <a:pt x="11" y="29"/>
                      <a:pt x="12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4" y="27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4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3" name="Freeform 1193"/>
              <p:cNvSpPr>
                <a:spLocks/>
              </p:cNvSpPr>
              <p:nvPr/>
            </p:nvSpPr>
            <p:spPr bwMode="auto">
              <a:xfrm>
                <a:off x="2650" y="3239"/>
                <a:ext cx="75" cy="33"/>
              </a:xfrm>
              <a:custGeom>
                <a:avLst/>
                <a:gdLst>
                  <a:gd name="T0" fmla="*/ 0 w 78"/>
                  <a:gd name="T1" fmla="*/ 25 h 34"/>
                  <a:gd name="T2" fmla="*/ 0 w 78"/>
                  <a:gd name="T3" fmla="*/ 26 h 34"/>
                  <a:gd name="T4" fmla="*/ 5 w 78"/>
                  <a:gd name="T5" fmla="*/ 27 h 34"/>
                  <a:gd name="T6" fmla="*/ 7 w 78"/>
                  <a:gd name="T7" fmla="*/ 27 h 34"/>
                  <a:gd name="T8" fmla="*/ 8 w 78"/>
                  <a:gd name="T9" fmla="*/ 27 h 34"/>
                  <a:gd name="T10" fmla="*/ 9 w 78"/>
                  <a:gd name="T11" fmla="*/ 27 h 34"/>
                  <a:gd name="T12" fmla="*/ 10 w 78"/>
                  <a:gd name="T13" fmla="*/ 28 h 34"/>
                  <a:gd name="T14" fmla="*/ 10 w 78"/>
                  <a:gd name="T15" fmla="*/ 28 h 34"/>
                  <a:gd name="T16" fmla="*/ 12 w 78"/>
                  <a:gd name="T17" fmla="*/ 29 h 34"/>
                  <a:gd name="T18" fmla="*/ 16 w 78"/>
                  <a:gd name="T19" fmla="*/ 27 h 34"/>
                  <a:gd name="T20" fmla="*/ 29 w 78"/>
                  <a:gd name="T21" fmla="*/ 28 h 34"/>
                  <a:gd name="T22" fmla="*/ 30 w 78"/>
                  <a:gd name="T23" fmla="*/ 29 h 34"/>
                  <a:gd name="T24" fmla="*/ 30 w 78"/>
                  <a:gd name="T25" fmla="*/ 30 h 34"/>
                  <a:gd name="T26" fmla="*/ 30 w 78"/>
                  <a:gd name="T27" fmla="*/ 30 h 34"/>
                  <a:gd name="T28" fmla="*/ 35 w 78"/>
                  <a:gd name="T29" fmla="*/ 31 h 34"/>
                  <a:gd name="T30" fmla="*/ 39 w 78"/>
                  <a:gd name="T31" fmla="*/ 31 h 34"/>
                  <a:gd name="T32" fmla="*/ 51 w 78"/>
                  <a:gd name="T33" fmla="*/ 34 h 34"/>
                  <a:gd name="T34" fmla="*/ 51 w 78"/>
                  <a:gd name="T35" fmla="*/ 34 h 34"/>
                  <a:gd name="T36" fmla="*/ 54 w 78"/>
                  <a:gd name="T37" fmla="*/ 33 h 34"/>
                  <a:gd name="T38" fmla="*/ 66 w 78"/>
                  <a:gd name="T39" fmla="*/ 29 h 34"/>
                  <a:gd name="T40" fmla="*/ 68 w 78"/>
                  <a:gd name="T41" fmla="*/ 28 h 34"/>
                  <a:gd name="T42" fmla="*/ 69 w 78"/>
                  <a:gd name="T43" fmla="*/ 26 h 34"/>
                  <a:gd name="T44" fmla="*/ 70 w 78"/>
                  <a:gd name="T45" fmla="*/ 25 h 34"/>
                  <a:gd name="T46" fmla="*/ 71 w 78"/>
                  <a:gd name="T47" fmla="*/ 21 h 34"/>
                  <a:gd name="T48" fmla="*/ 72 w 78"/>
                  <a:gd name="T49" fmla="*/ 17 h 34"/>
                  <a:gd name="T50" fmla="*/ 74 w 78"/>
                  <a:gd name="T51" fmla="*/ 16 h 34"/>
                  <a:gd name="T52" fmla="*/ 77 w 78"/>
                  <a:gd name="T53" fmla="*/ 15 h 34"/>
                  <a:gd name="T54" fmla="*/ 77 w 78"/>
                  <a:gd name="T55" fmla="*/ 13 h 34"/>
                  <a:gd name="T56" fmla="*/ 78 w 78"/>
                  <a:gd name="T57" fmla="*/ 12 h 34"/>
                  <a:gd name="T58" fmla="*/ 77 w 78"/>
                  <a:gd name="T59" fmla="*/ 10 h 34"/>
                  <a:gd name="T60" fmla="*/ 75 w 78"/>
                  <a:gd name="T61" fmla="*/ 5 h 34"/>
                  <a:gd name="T62" fmla="*/ 75 w 78"/>
                  <a:gd name="T63" fmla="*/ 5 h 34"/>
                  <a:gd name="T64" fmla="*/ 66 w 78"/>
                  <a:gd name="T65" fmla="*/ 3 h 34"/>
                  <a:gd name="T66" fmla="*/ 57 w 78"/>
                  <a:gd name="T67" fmla="*/ 4 h 34"/>
                  <a:gd name="T68" fmla="*/ 48 w 78"/>
                  <a:gd name="T69" fmla="*/ 6 h 34"/>
                  <a:gd name="T70" fmla="*/ 46 w 78"/>
                  <a:gd name="T71" fmla="*/ 6 h 34"/>
                  <a:gd name="T72" fmla="*/ 41 w 78"/>
                  <a:gd name="T73" fmla="*/ 9 h 34"/>
                  <a:gd name="T74" fmla="*/ 38 w 78"/>
                  <a:gd name="T75" fmla="*/ 11 h 34"/>
                  <a:gd name="T76" fmla="*/ 37 w 78"/>
                  <a:gd name="T77" fmla="*/ 17 h 34"/>
                  <a:gd name="T78" fmla="*/ 34 w 78"/>
                  <a:gd name="T79" fmla="*/ 21 h 34"/>
                  <a:gd name="T80" fmla="*/ 28 w 78"/>
                  <a:gd name="T81" fmla="*/ 20 h 34"/>
                  <a:gd name="T82" fmla="*/ 11 w 78"/>
                  <a:gd name="T83" fmla="*/ 23 h 34"/>
                  <a:gd name="T84" fmla="*/ 7 w 78"/>
                  <a:gd name="T85" fmla="*/ 23 h 34"/>
                  <a:gd name="T86" fmla="*/ 1 w 78"/>
                  <a:gd name="T87" fmla="*/ 23 h 34"/>
                  <a:gd name="T88" fmla="*/ 0 w 78"/>
                  <a:gd name="T89" fmla="*/ 23 h 34"/>
                  <a:gd name="T90" fmla="*/ 0 w 78"/>
                  <a:gd name="T91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" h="34">
                    <a:moveTo>
                      <a:pt x="0" y="24"/>
                    </a:move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2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7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4" y="29"/>
                      <a:pt x="15" y="28"/>
                      <a:pt x="16" y="27"/>
                    </a:cubicBezTo>
                    <a:cubicBezTo>
                      <a:pt x="17" y="26"/>
                      <a:pt x="18" y="25"/>
                      <a:pt x="27" y="25"/>
                    </a:cubicBezTo>
                    <a:cubicBezTo>
                      <a:pt x="29" y="25"/>
                      <a:pt x="29" y="27"/>
                      <a:pt x="29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1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2" y="32"/>
                      <a:pt x="45" y="32"/>
                      <a:pt x="47" y="33"/>
                    </a:cubicBezTo>
                    <a:cubicBezTo>
                      <a:pt x="49" y="33"/>
                      <a:pt x="50" y="33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6" y="32"/>
                      <a:pt x="58" y="30"/>
                      <a:pt x="61" y="30"/>
                    </a:cubicBezTo>
                    <a:cubicBezTo>
                      <a:pt x="63" y="30"/>
                      <a:pt x="65" y="30"/>
                      <a:pt x="66" y="29"/>
                    </a:cubicBezTo>
                    <a:cubicBezTo>
                      <a:pt x="66" y="29"/>
                      <a:pt x="66" y="29"/>
                      <a:pt x="67" y="28"/>
                    </a:cubicBezTo>
                    <a:cubicBezTo>
                      <a:pt x="67" y="28"/>
                      <a:pt x="67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7"/>
                      <a:pt x="68" y="27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4"/>
                      <a:pt x="70" y="22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8"/>
                      <a:pt x="72" y="17"/>
                    </a:cubicBezTo>
                    <a:cubicBezTo>
                      <a:pt x="72" y="16"/>
                      <a:pt x="73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7" y="16"/>
                      <a:pt x="77" y="16"/>
                      <a:pt x="77" y="15"/>
                    </a:cubicBezTo>
                    <a:cubicBezTo>
                      <a:pt x="77" y="14"/>
                      <a:pt x="77" y="14"/>
                      <a:pt x="77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3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3" y="5"/>
                      <a:pt x="72" y="5"/>
                    </a:cubicBezTo>
                    <a:cubicBezTo>
                      <a:pt x="70" y="5"/>
                      <a:pt x="68" y="4"/>
                      <a:pt x="66" y="3"/>
                    </a:cubicBezTo>
                    <a:cubicBezTo>
                      <a:pt x="65" y="1"/>
                      <a:pt x="61" y="0"/>
                      <a:pt x="59" y="0"/>
                    </a:cubicBezTo>
                    <a:cubicBezTo>
                      <a:pt x="58" y="1"/>
                      <a:pt x="58" y="3"/>
                      <a:pt x="57" y="4"/>
                    </a:cubicBezTo>
                    <a:cubicBezTo>
                      <a:pt x="56" y="6"/>
                      <a:pt x="54" y="6"/>
                      <a:pt x="51" y="6"/>
                    </a:cubicBezTo>
                    <a:cubicBezTo>
                      <a:pt x="50" y="6"/>
                      <a:pt x="49" y="6"/>
                      <a:pt x="48" y="6"/>
                    </a:cubicBezTo>
                    <a:cubicBezTo>
                      <a:pt x="48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5" y="6"/>
                      <a:pt x="45" y="7"/>
                      <a:pt x="44" y="7"/>
                    </a:cubicBezTo>
                    <a:cubicBezTo>
                      <a:pt x="43" y="8"/>
                      <a:pt x="42" y="8"/>
                      <a:pt x="41" y="9"/>
                    </a:cubicBezTo>
                    <a:cubicBezTo>
                      <a:pt x="41" y="10"/>
                      <a:pt x="40" y="10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2"/>
                      <a:pt x="36" y="12"/>
                      <a:pt x="37" y="14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7" y="19"/>
                      <a:pt x="37" y="20"/>
                    </a:cubicBezTo>
                    <a:cubicBezTo>
                      <a:pt x="36" y="21"/>
                      <a:pt x="35" y="21"/>
                      <a:pt x="34" y="21"/>
                    </a:cubicBezTo>
                    <a:cubicBezTo>
                      <a:pt x="32" y="21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8" y="20"/>
                    </a:cubicBezTo>
                    <a:cubicBezTo>
                      <a:pt x="25" y="20"/>
                      <a:pt x="21" y="21"/>
                      <a:pt x="20" y="22"/>
                    </a:cubicBezTo>
                    <a:cubicBezTo>
                      <a:pt x="18" y="24"/>
                      <a:pt x="14" y="24"/>
                      <a:pt x="11" y="23"/>
                    </a:cubicBezTo>
                    <a:cubicBezTo>
                      <a:pt x="11" y="22"/>
                      <a:pt x="10" y="22"/>
                      <a:pt x="9" y="22"/>
                    </a:cubicBezTo>
                    <a:cubicBezTo>
                      <a:pt x="8" y="22"/>
                      <a:pt x="7" y="23"/>
                      <a:pt x="7" y="23"/>
                    </a:cubicBezTo>
                    <a:cubicBezTo>
                      <a:pt x="6" y="24"/>
                      <a:pt x="5" y="25"/>
                      <a:pt x="5" y="25"/>
                    </a:cubicBezTo>
                    <a:cubicBezTo>
                      <a:pt x="3" y="25"/>
                      <a:pt x="2" y="24"/>
                      <a:pt x="1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4" name="Freeform 1194"/>
              <p:cNvSpPr>
                <a:spLocks/>
              </p:cNvSpPr>
              <p:nvPr/>
            </p:nvSpPr>
            <p:spPr bwMode="auto">
              <a:xfrm>
                <a:off x="2718" y="3244"/>
                <a:ext cx="66" cy="36"/>
              </a:xfrm>
              <a:custGeom>
                <a:avLst/>
                <a:gdLst>
                  <a:gd name="T0" fmla="*/ 37 w 69"/>
                  <a:gd name="T1" fmla="*/ 32 h 37"/>
                  <a:gd name="T2" fmla="*/ 38 w 69"/>
                  <a:gd name="T3" fmla="*/ 32 h 37"/>
                  <a:gd name="T4" fmla="*/ 43 w 69"/>
                  <a:gd name="T5" fmla="*/ 34 h 37"/>
                  <a:gd name="T6" fmla="*/ 45 w 69"/>
                  <a:gd name="T7" fmla="*/ 34 h 37"/>
                  <a:gd name="T8" fmla="*/ 45 w 69"/>
                  <a:gd name="T9" fmla="*/ 34 h 37"/>
                  <a:gd name="T10" fmla="*/ 50 w 69"/>
                  <a:gd name="T11" fmla="*/ 30 h 37"/>
                  <a:gd name="T12" fmla="*/ 55 w 69"/>
                  <a:gd name="T13" fmla="*/ 22 h 37"/>
                  <a:gd name="T14" fmla="*/ 61 w 69"/>
                  <a:gd name="T15" fmla="*/ 12 h 37"/>
                  <a:gd name="T16" fmla="*/ 68 w 69"/>
                  <a:gd name="T17" fmla="*/ 8 h 37"/>
                  <a:gd name="T18" fmla="*/ 68 w 69"/>
                  <a:gd name="T19" fmla="*/ 8 h 37"/>
                  <a:gd name="T20" fmla="*/ 67 w 69"/>
                  <a:gd name="T21" fmla="*/ 7 h 37"/>
                  <a:gd name="T22" fmla="*/ 65 w 69"/>
                  <a:gd name="T23" fmla="*/ 6 h 37"/>
                  <a:gd name="T24" fmla="*/ 63 w 69"/>
                  <a:gd name="T25" fmla="*/ 5 h 37"/>
                  <a:gd name="T26" fmla="*/ 62 w 69"/>
                  <a:gd name="T27" fmla="*/ 5 h 37"/>
                  <a:gd name="T28" fmla="*/ 60 w 69"/>
                  <a:gd name="T29" fmla="*/ 4 h 37"/>
                  <a:gd name="T30" fmla="*/ 59 w 69"/>
                  <a:gd name="T31" fmla="*/ 4 h 37"/>
                  <a:gd name="T32" fmla="*/ 59 w 69"/>
                  <a:gd name="T33" fmla="*/ 4 h 37"/>
                  <a:gd name="T34" fmla="*/ 58 w 69"/>
                  <a:gd name="T35" fmla="*/ 3 h 37"/>
                  <a:gd name="T36" fmla="*/ 58 w 69"/>
                  <a:gd name="T37" fmla="*/ 3 h 37"/>
                  <a:gd name="T38" fmla="*/ 50 w 69"/>
                  <a:gd name="T39" fmla="*/ 1 h 37"/>
                  <a:gd name="T40" fmla="*/ 46 w 69"/>
                  <a:gd name="T41" fmla="*/ 3 h 37"/>
                  <a:gd name="T42" fmla="*/ 28 w 69"/>
                  <a:gd name="T43" fmla="*/ 9 h 37"/>
                  <a:gd name="T44" fmla="*/ 19 w 69"/>
                  <a:gd name="T45" fmla="*/ 13 h 37"/>
                  <a:gd name="T46" fmla="*/ 18 w 69"/>
                  <a:gd name="T47" fmla="*/ 13 h 37"/>
                  <a:gd name="T48" fmla="*/ 17 w 69"/>
                  <a:gd name="T49" fmla="*/ 12 h 37"/>
                  <a:gd name="T50" fmla="*/ 15 w 69"/>
                  <a:gd name="T51" fmla="*/ 12 h 37"/>
                  <a:gd name="T52" fmla="*/ 14 w 69"/>
                  <a:gd name="T53" fmla="*/ 12 h 37"/>
                  <a:gd name="T54" fmla="*/ 12 w 69"/>
                  <a:gd name="T55" fmla="*/ 12 h 37"/>
                  <a:gd name="T56" fmla="*/ 11 w 69"/>
                  <a:gd name="T57" fmla="*/ 11 h 37"/>
                  <a:gd name="T58" fmla="*/ 10 w 69"/>
                  <a:gd name="T59" fmla="*/ 10 h 37"/>
                  <a:gd name="T60" fmla="*/ 10 w 69"/>
                  <a:gd name="T61" fmla="*/ 12 h 37"/>
                  <a:gd name="T62" fmla="*/ 8 w 69"/>
                  <a:gd name="T63" fmla="*/ 14 h 37"/>
                  <a:gd name="T64" fmla="*/ 7 w 69"/>
                  <a:gd name="T65" fmla="*/ 15 h 37"/>
                  <a:gd name="T66" fmla="*/ 3 w 69"/>
                  <a:gd name="T67" fmla="*/ 18 h 37"/>
                  <a:gd name="T68" fmla="*/ 0 w 69"/>
                  <a:gd name="T69" fmla="*/ 24 h 37"/>
                  <a:gd name="T70" fmla="*/ 0 w 69"/>
                  <a:gd name="T71" fmla="*/ 24 h 37"/>
                  <a:gd name="T72" fmla="*/ 1 w 69"/>
                  <a:gd name="T73" fmla="*/ 25 h 37"/>
                  <a:gd name="T74" fmla="*/ 2 w 69"/>
                  <a:gd name="T75" fmla="*/ 26 h 37"/>
                  <a:gd name="T76" fmla="*/ 3 w 69"/>
                  <a:gd name="T77" fmla="*/ 28 h 37"/>
                  <a:gd name="T78" fmla="*/ 3 w 69"/>
                  <a:gd name="T79" fmla="*/ 28 h 37"/>
                  <a:gd name="T80" fmla="*/ 4 w 69"/>
                  <a:gd name="T81" fmla="*/ 29 h 37"/>
                  <a:gd name="T82" fmla="*/ 5 w 69"/>
                  <a:gd name="T83" fmla="*/ 30 h 37"/>
                  <a:gd name="T84" fmla="*/ 7 w 69"/>
                  <a:gd name="T85" fmla="*/ 31 h 37"/>
                  <a:gd name="T86" fmla="*/ 8 w 69"/>
                  <a:gd name="T87" fmla="*/ 32 h 37"/>
                  <a:gd name="T88" fmla="*/ 9 w 69"/>
                  <a:gd name="T89" fmla="*/ 33 h 37"/>
                  <a:gd name="T90" fmla="*/ 11 w 69"/>
                  <a:gd name="T91" fmla="*/ 34 h 37"/>
                  <a:gd name="T92" fmla="*/ 12 w 69"/>
                  <a:gd name="T93" fmla="*/ 35 h 37"/>
                  <a:gd name="T94" fmla="*/ 21 w 69"/>
                  <a:gd name="T9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" h="37">
                    <a:moveTo>
                      <a:pt x="25" y="36"/>
                    </a:moveTo>
                    <a:cubicBezTo>
                      <a:pt x="30" y="34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41" y="33"/>
                      <a:pt x="42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4" y="34"/>
                      <a:pt x="44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6" y="33"/>
                    </a:cubicBezTo>
                    <a:cubicBezTo>
                      <a:pt x="47" y="32"/>
                      <a:pt x="49" y="32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28"/>
                      <a:pt x="54" y="25"/>
                      <a:pt x="55" y="22"/>
                    </a:cubicBezTo>
                    <a:cubicBezTo>
                      <a:pt x="56" y="21"/>
                      <a:pt x="56" y="20"/>
                      <a:pt x="57" y="19"/>
                    </a:cubicBezTo>
                    <a:cubicBezTo>
                      <a:pt x="59" y="15"/>
                      <a:pt x="60" y="13"/>
                      <a:pt x="61" y="12"/>
                    </a:cubicBezTo>
                    <a:cubicBezTo>
                      <a:pt x="62" y="12"/>
                      <a:pt x="63" y="12"/>
                      <a:pt x="64" y="11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8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6"/>
                      <a:pt x="64" y="6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2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8" y="1"/>
                      <a:pt x="47" y="2"/>
                      <a:pt x="46" y="3"/>
                    </a:cubicBezTo>
                    <a:cubicBezTo>
                      <a:pt x="42" y="5"/>
                      <a:pt x="40" y="7"/>
                      <a:pt x="38" y="7"/>
                    </a:cubicBezTo>
                    <a:cubicBezTo>
                      <a:pt x="36" y="7"/>
                      <a:pt x="30" y="8"/>
                      <a:pt x="28" y="9"/>
                    </a:cubicBezTo>
                    <a:cubicBezTo>
                      <a:pt x="28" y="11"/>
                      <a:pt x="25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4" y="16"/>
                      <a:pt x="4" y="17"/>
                      <a:pt x="3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1"/>
                      <a:pt x="3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2"/>
                    </a:cubicBezTo>
                    <a:cubicBezTo>
                      <a:pt x="8" y="32"/>
                      <a:pt x="8" y="32"/>
                      <a:pt x="9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3" y="36"/>
                      <a:pt x="15" y="37"/>
                      <a:pt x="18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22" y="37"/>
                      <a:pt x="23" y="36"/>
                      <a:pt x="2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5" name="Freeform 1195"/>
              <p:cNvSpPr>
                <a:spLocks/>
              </p:cNvSpPr>
              <p:nvPr/>
            </p:nvSpPr>
            <p:spPr bwMode="auto">
              <a:xfrm>
                <a:off x="2679" y="3211"/>
                <a:ext cx="62" cy="30"/>
              </a:xfrm>
              <a:custGeom>
                <a:avLst/>
                <a:gdLst>
                  <a:gd name="T0" fmla="*/ 18 w 65"/>
                  <a:gd name="T1" fmla="*/ 31 h 31"/>
                  <a:gd name="T2" fmla="*/ 21 w 65"/>
                  <a:gd name="T3" fmla="*/ 31 h 31"/>
                  <a:gd name="T4" fmla="*/ 24 w 65"/>
                  <a:gd name="T5" fmla="*/ 31 h 31"/>
                  <a:gd name="T6" fmla="*/ 25 w 65"/>
                  <a:gd name="T7" fmla="*/ 27 h 31"/>
                  <a:gd name="T8" fmla="*/ 26 w 65"/>
                  <a:gd name="T9" fmla="*/ 25 h 31"/>
                  <a:gd name="T10" fmla="*/ 27 w 65"/>
                  <a:gd name="T11" fmla="*/ 25 h 31"/>
                  <a:gd name="T12" fmla="*/ 39 w 65"/>
                  <a:gd name="T13" fmla="*/ 29 h 31"/>
                  <a:gd name="T14" fmla="*/ 42 w 65"/>
                  <a:gd name="T15" fmla="*/ 30 h 31"/>
                  <a:gd name="T16" fmla="*/ 45 w 65"/>
                  <a:gd name="T17" fmla="*/ 30 h 31"/>
                  <a:gd name="T18" fmla="*/ 47 w 65"/>
                  <a:gd name="T19" fmla="*/ 29 h 31"/>
                  <a:gd name="T20" fmla="*/ 48 w 65"/>
                  <a:gd name="T21" fmla="*/ 29 h 31"/>
                  <a:gd name="T22" fmla="*/ 48 w 65"/>
                  <a:gd name="T23" fmla="*/ 29 h 31"/>
                  <a:gd name="T24" fmla="*/ 49 w 65"/>
                  <a:gd name="T25" fmla="*/ 28 h 31"/>
                  <a:gd name="T26" fmla="*/ 50 w 65"/>
                  <a:gd name="T27" fmla="*/ 28 h 31"/>
                  <a:gd name="T28" fmla="*/ 50 w 65"/>
                  <a:gd name="T29" fmla="*/ 28 h 31"/>
                  <a:gd name="T30" fmla="*/ 59 w 65"/>
                  <a:gd name="T31" fmla="*/ 24 h 31"/>
                  <a:gd name="T32" fmla="*/ 61 w 65"/>
                  <a:gd name="T33" fmla="*/ 21 h 31"/>
                  <a:gd name="T34" fmla="*/ 62 w 65"/>
                  <a:gd name="T35" fmla="*/ 21 h 31"/>
                  <a:gd name="T36" fmla="*/ 64 w 65"/>
                  <a:gd name="T37" fmla="*/ 19 h 31"/>
                  <a:gd name="T38" fmla="*/ 65 w 65"/>
                  <a:gd name="T39" fmla="*/ 19 h 31"/>
                  <a:gd name="T40" fmla="*/ 64 w 65"/>
                  <a:gd name="T41" fmla="*/ 18 h 31"/>
                  <a:gd name="T42" fmla="*/ 63 w 65"/>
                  <a:gd name="T43" fmla="*/ 16 h 31"/>
                  <a:gd name="T44" fmla="*/ 61 w 65"/>
                  <a:gd name="T45" fmla="*/ 15 h 31"/>
                  <a:gd name="T46" fmla="*/ 60 w 65"/>
                  <a:gd name="T47" fmla="*/ 15 h 31"/>
                  <a:gd name="T48" fmla="*/ 54 w 65"/>
                  <a:gd name="T49" fmla="*/ 13 h 31"/>
                  <a:gd name="T50" fmla="*/ 54 w 65"/>
                  <a:gd name="T51" fmla="*/ 12 h 31"/>
                  <a:gd name="T52" fmla="*/ 53 w 65"/>
                  <a:gd name="T53" fmla="*/ 10 h 31"/>
                  <a:gd name="T54" fmla="*/ 51 w 65"/>
                  <a:gd name="T55" fmla="*/ 10 h 31"/>
                  <a:gd name="T56" fmla="*/ 49 w 65"/>
                  <a:gd name="T57" fmla="*/ 10 h 31"/>
                  <a:gd name="T58" fmla="*/ 49 w 65"/>
                  <a:gd name="T59" fmla="*/ 10 h 31"/>
                  <a:gd name="T60" fmla="*/ 45 w 65"/>
                  <a:gd name="T61" fmla="*/ 12 h 31"/>
                  <a:gd name="T62" fmla="*/ 45 w 65"/>
                  <a:gd name="T63" fmla="*/ 12 h 31"/>
                  <a:gd name="T64" fmla="*/ 42 w 65"/>
                  <a:gd name="T65" fmla="*/ 11 h 31"/>
                  <a:gd name="T66" fmla="*/ 39 w 65"/>
                  <a:gd name="T67" fmla="*/ 7 h 31"/>
                  <a:gd name="T68" fmla="*/ 33 w 65"/>
                  <a:gd name="T69" fmla="*/ 3 h 31"/>
                  <a:gd name="T70" fmla="*/ 31 w 65"/>
                  <a:gd name="T71" fmla="*/ 2 h 31"/>
                  <a:gd name="T72" fmla="*/ 30 w 65"/>
                  <a:gd name="T73" fmla="*/ 2 h 31"/>
                  <a:gd name="T74" fmla="*/ 28 w 65"/>
                  <a:gd name="T75" fmla="*/ 0 h 31"/>
                  <a:gd name="T76" fmla="*/ 28 w 65"/>
                  <a:gd name="T77" fmla="*/ 0 h 31"/>
                  <a:gd name="T78" fmla="*/ 27 w 65"/>
                  <a:gd name="T79" fmla="*/ 0 h 31"/>
                  <a:gd name="T80" fmla="*/ 27 w 65"/>
                  <a:gd name="T81" fmla="*/ 1 h 31"/>
                  <a:gd name="T82" fmla="*/ 27 w 65"/>
                  <a:gd name="T83" fmla="*/ 1 h 31"/>
                  <a:gd name="T84" fmla="*/ 25 w 65"/>
                  <a:gd name="T85" fmla="*/ 1 h 31"/>
                  <a:gd name="T86" fmla="*/ 23 w 65"/>
                  <a:gd name="T87" fmla="*/ 1 h 31"/>
                  <a:gd name="T88" fmla="*/ 22 w 65"/>
                  <a:gd name="T89" fmla="*/ 0 h 31"/>
                  <a:gd name="T90" fmla="*/ 17 w 65"/>
                  <a:gd name="T91" fmla="*/ 2 h 31"/>
                  <a:gd name="T92" fmla="*/ 13 w 65"/>
                  <a:gd name="T93" fmla="*/ 5 h 31"/>
                  <a:gd name="T94" fmla="*/ 0 w 65"/>
                  <a:gd name="T95" fmla="*/ 10 h 31"/>
                  <a:gd name="T96" fmla="*/ 0 w 65"/>
                  <a:gd name="T97" fmla="*/ 10 h 31"/>
                  <a:gd name="T98" fmla="*/ 1 w 65"/>
                  <a:gd name="T99" fmla="*/ 11 h 31"/>
                  <a:gd name="T100" fmla="*/ 2 w 65"/>
                  <a:gd name="T101" fmla="*/ 13 h 31"/>
                  <a:gd name="T102" fmla="*/ 3 w 65"/>
                  <a:gd name="T103" fmla="*/ 17 h 31"/>
                  <a:gd name="T104" fmla="*/ 5 w 65"/>
                  <a:gd name="T105" fmla="*/ 22 h 31"/>
                  <a:gd name="T106" fmla="*/ 7 w 65"/>
                  <a:gd name="T107" fmla="*/ 23 h 31"/>
                  <a:gd name="T108" fmla="*/ 17 w 65"/>
                  <a:gd name="T109" fmla="*/ 31 h 31"/>
                  <a:gd name="T110" fmla="*/ 17 w 65"/>
                  <a:gd name="T111" fmla="*/ 31 h 31"/>
                  <a:gd name="T112" fmla="*/ 18 w 65"/>
                  <a:gd name="T1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31">
                    <a:moveTo>
                      <a:pt x="18" y="31"/>
                    </a:moveTo>
                    <a:cubicBezTo>
                      <a:pt x="19" y="31"/>
                      <a:pt x="20" y="31"/>
                      <a:pt x="21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0"/>
                      <a:pt x="25" y="27"/>
                      <a:pt x="25" y="27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36" y="25"/>
                      <a:pt x="39" y="29"/>
                    </a:cubicBezTo>
                    <a:cubicBezTo>
                      <a:pt x="40" y="30"/>
                      <a:pt x="41" y="30"/>
                      <a:pt x="42" y="30"/>
                    </a:cubicBezTo>
                    <a:cubicBezTo>
                      <a:pt x="44" y="30"/>
                      <a:pt x="45" y="30"/>
                      <a:pt x="45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3" y="28"/>
                      <a:pt x="57" y="27"/>
                      <a:pt x="59" y="24"/>
                    </a:cubicBezTo>
                    <a:cubicBezTo>
                      <a:pt x="60" y="23"/>
                      <a:pt x="60" y="22"/>
                      <a:pt x="61" y="21"/>
                    </a:cubicBezTo>
                    <a:cubicBezTo>
                      <a:pt x="61" y="21"/>
                      <a:pt x="62" y="21"/>
                      <a:pt x="62" y="21"/>
                    </a:cubicBezTo>
                    <a:cubicBezTo>
                      <a:pt x="63" y="20"/>
                      <a:pt x="63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7"/>
                      <a:pt x="63" y="16"/>
                      <a:pt x="63" y="16"/>
                    </a:cubicBezTo>
                    <a:cubicBezTo>
                      <a:pt x="62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5"/>
                      <a:pt x="55" y="15"/>
                      <a:pt x="54" y="13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1"/>
                      <a:pt x="54" y="10"/>
                      <a:pt x="53" y="10"/>
                    </a:cubicBezTo>
                    <a:cubicBezTo>
                      <a:pt x="53" y="10"/>
                      <a:pt x="52" y="10"/>
                      <a:pt x="51" y="10"/>
                    </a:cubicBezTo>
                    <a:cubicBezTo>
                      <a:pt x="51" y="10"/>
                      <a:pt x="50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1"/>
                      <a:pt x="47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3" y="11"/>
                      <a:pt x="42" y="11"/>
                    </a:cubicBezTo>
                    <a:cubicBezTo>
                      <a:pt x="40" y="10"/>
                      <a:pt x="39" y="8"/>
                      <a:pt x="39" y="7"/>
                    </a:cubicBezTo>
                    <a:cubicBezTo>
                      <a:pt x="39" y="6"/>
                      <a:pt x="37" y="5"/>
                      <a:pt x="33" y="3"/>
                    </a:cubicBezTo>
                    <a:cubicBezTo>
                      <a:pt x="32" y="3"/>
                      <a:pt x="31" y="3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2"/>
                    </a:cubicBezTo>
                    <a:cubicBezTo>
                      <a:pt x="16" y="3"/>
                      <a:pt x="14" y="4"/>
                      <a:pt x="13" y="5"/>
                    </a:cubicBezTo>
                    <a:cubicBezTo>
                      <a:pt x="9" y="7"/>
                      <a:pt x="4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3" y="14"/>
                      <a:pt x="3" y="15"/>
                      <a:pt x="3" y="17"/>
                    </a:cubicBezTo>
                    <a:cubicBezTo>
                      <a:pt x="4" y="18"/>
                      <a:pt x="4" y="21"/>
                      <a:pt x="5" y="22"/>
                    </a:cubicBezTo>
                    <a:cubicBezTo>
                      <a:pt x="6" y="22"/>
                      <a:pt x="6" y="22"/>
                      <a:pt x="7" y="23"/>
                    </a:cubicBezTo>
                    <a:cubicBezTo>
                      <a:pt x="13" y="27"/>
                      <a:pt x="17" y="29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6" name="Freeform 1196"/>
              <p:cNvSpPr>
                <a:spLocks/>
              </p:cNvSpPr>
              <p:nvPr/>
            </p:nvSpPr>
            <p:spPr bwMode="auto">
              <a:xfrm>
                <a:off x="2726" y="3233"/>
                <a:ext cx="55" cy="20"/>
              </a:xfrm>
              <a:custGeom>
                <a:avLst/>
                <a:gdLst>
                  <a:gd name="T0" fmla="*/ 18 w 57"/>
                  <a:gd name="T1" fmla="*/ 0 h 21"/>
                  <a:gd name="T2" fmla="*/ 17 w 57"/>
                  <a:gd name="T3" fmla="*/ 0 h 21"/>
                  <a:gd name="T4" fmla="*/ 16 w 57"/>
                  <a:gd name="T5" fmla="*/ 1 h 21"/>
                  <a:gd name="T6" fmla="*/ 16 w 57"/>
                  <a:gd name="T7" fmla="*/ 2 h 21"/>
                  <a:gd name="T8" fmla="*/ 15 w 57"/>
                  <a:gd name="T9" fmla="*/ 2 h 21"/>
                  <a:gd name="T10" fmla="*/ 14 w 57"/>
                  <a:gd name="T11" fmla="*/ 3 h 21"/>
                  <a:gd name="T12" fmla="*/ 14 w 57"/>
                  <a:gd name="T13" fmla="*/ 4 h 21"/>
                  <a:gd name="T14" fmla="*/ 2 w 57"/>
                  <a:gd name="T15" fmla="*/ 10 h 21"/>
                  <a:gd name="T16" fmla="*/ 1 w 57"/>
                  <a:gd name="T17" fmla="*/ 10 h 21"/>
                  <a:gd name="T18" fmla="*/ 1 w 57"/>
                  <a:gd name="T19" fmla="*/ 10 h 21"/>
                  <a:gd name="T20" fmla="*/ 1 w 57"/>
                  <a:gd name="T21" fmla="*/ 10 h 21"/>
                  <a:gd name="T22" fmla="*/ 1 w 57"/>
                  <a:gd name="T23" fmla="*/ 10 h 21"/>
                  <a:gd name="T24" fmla="*/ 1 w 57"/>
                  <a:gd name="T25" fmla="*/ 11 h 21"/>
                  <a:gd name="T26" fmla="*/ 1 w 57"/>
                  <a:gd name="T27" fmla="*/ 11 h 21"/>
                  <a:gd name="T28" fmla="*/ 0 w 57"/>
                  <a:gd name="T29" fmla="*/ 11 h 21"/>
                  <a:gd name="T30" fmla="*/ 0 w 57"/>
                  <a:gd name="T31" fmla="*/ 12 h 21"/>
                  <a:gd name="T32" fmla="*/ 1 w 57"/>
                  <a:gd name="T33" fmla="*/ 13 h 21"/>
                  <a:gd name="T34" fmla="*/ 1 w 57"/>
                  <a:gd name="T35" fmla="*/ 14 h 21"/>
                  <a:gd name="T36" fmla="*/ 2 w 57"/>
                  <a:gd name="T37" fmla="*/ 15 h 21"/>
                  <a:gd name="T38" fmla="*/ 2 w 57"/>
                  <a:gd name="T39" fmla="*/ 15 h 21"/>
                  <a:gd name="T40" fmla="*/ 3 w 57"/>
                  <a:gd name="T41" fmla="*/ 18 h 21"/>
                  <a:gd name="T42" fmla="*/ 3 w 57"/>
                  <a:gd name="T43" fmla="*/ 18 h 21"/>
                  <a:gd name="T44" fmla="*/ 4 w 57"/>
                  <a:gd name="T45" fmla="*/ 18 h 21"/>
                  <a:gd name="T46" fmla="*/ 4 w 57"/>
                  <a:gd name="T47" fmla="*/ 19 h 21"/>
                  <a:gd name="T48" fmla="*/ 9 w 57"/>
                  <a:gd name="T49" fmla="*/ 21 h 21"/>
                  <a:gd name="T50" fmla="*/ 12 w 57"/>
                  <a:gd name="T51" fmla="*/ 21 h 21"/>
                  <a:gd name="T52" fmla="*/ 16 w 57"/>
                  <a:gd name="T53" fmla="*/ 20 h 21"/>
                  <a:gd name="T54" fmla="*/ 30 w 57"/>
                  <a:gd name="T55" fmla="*/ 15 h 21"/>
                  <a:gd name="T56" fmla="*/ 35 w 57"/>
                  <a:gd name="T57" fmla="*/ 11 h 21"/>
                  <a:gd name="T58" fmla="*/ 41 w 57"/>
                  <a:gd name="T59" fmla="*/ 8 h 21"/>
                  <a:gd name="T60" fmla="*/ 41 w 57"/>
                  <a:gd name="T61" fmla="*/ 8 h 21"/>
                  <a:gd name="T62" fmla="*/ 43 w 57"/>
                  <a:gd name="T63" fmla="*/ 9 h 21"/>
                  <a:gd name="T64" fmla="*/ 53 w 57"/>
                  <a:gd name="T65" fmla="*/ 12 h 21"/>
                  <a:gd name="T66" fmla="*/ 53 w 57"/>
                  <a:gd name="T67" fmla="*/ 12 h 21"/>
                  <a:gd name="T68" fmla="*/ 53 w 57"/>
                  <a:gd name="T69" fmla="*/ 12 h 21"/>
                  <a:gd name="T70" fmla="*/ 54 w 57"/>
                  <a:gd name="T71" fmla="*/ 13 h 21"/>
                  <a:gd name="T72" fmla="*/ 54 w 57"/>
                  <a:gd name="T73" fmla="*/ 12 h 21"/>
                  <a:gd name="T74" fmla="*/ 54 w 57"/>
                  <a:gd name="T75" fmla="*/ 11 h 21"/>
                  <a:gd name="T76" fmla="*/ 54 w 57"/>
                  <a:gd name="T77" fmla="*/ 10 h 21"/>
                  <a:gd name="T78" fmla="*/ 55 w 57"/>
                  <a:gd name="T79" fmla="*/ 9 h 21"/>
                  <a:gd name="T80" fmla="*/ 55 w 57"/>
                  <a:gd name="T81" fmla="*/ 9 h 21"/>
                  <a:gd name="T82" fmla="*/ 56 w 57"/>
                  <a:gd name="T83" fmla="*/ 7 h 21"/>
                  <a:gd name="T84" fmla="*/ 56 w 57"/>
                  <a:gd name="T85" fmla="*/ 6 h 21"/>
                  <a:gd name="T86" fmla="*/ 57 w 57"/>
                  <a:gd name="T87" fmla="*/ 5 h 21"/>
                  <a:gd name="T88" fmla="*/ 57 w 57"/>
                  <a:gd name="T89" fmla="*/ 5 h 21"/>
                  <a:gd name="T90" fmla="*/ 57 w 57"/>
                  <a:gd name="T91" fmla="*/ 5 h 21"/>
                  <a:gd name="T92" fmla="*/ 56 w 57"/>
                  <a:gd name="T93" fmla="*/ 5 h 21"/>
                  <a:gd name="T94" fmla="*/ 55 w 57"/>
                  <a:gd name="T95" fmla="*/ 4 h 21"/>
                  <a:gd name="T96" fmla="*/ 54 w 57"/>
                  <a:gd name="T97" fmla="*/ 4 h 21"/>
                  <a:gd name="T98" fmla="*/ 54 w 57"/>
                  <a:gd name="T99" fmla="*/ 4 h 21"/>
                  <a:gd name="T100" fmla="*/ 54 w 57"/>
                  <a:gd name="T101" fmla="*/ 4 h 21"/>
                  <a:gd name="T102" fmla="*/ 53 w 57"/>
                  <a:gd name="T103" fmla="*/ 4 h 21"/>
                  <a:gd name="T104" fmla="*/ 53 w 57"/>
                  <a:gd name="T105" fmla="*/ 3 h 21"/>
                  <a:gd name="T106" fmla="*/ 45 w 57"/>
                  <a:gd name="T107" fmla="*/ 2 h 21"/>
                  <a:gd name="T108" fmla="*/ 40 w 57"/>
                  <a:gd name="T109" fmla="*/ 1 h 21"/>
                  <a:gd name="T110" fmla="*/ 37 w 57"/>
                  <a:gd name="T111" fmla="*/ 1 h 21"/>
                  <a:gd name="T112" fmla="*/ 33 w 57"/>
                  <a:gd name="T113" fmla="*/ 1 h 21"/>
                  <a:gd name="T114" fmla="*/ 26 w 57"/>
                  <a:gd name="T115" fmla="*/ 0 h 21"/>
                  <a:gd name="T116" fmla="*/ 25 w 57"/>
                  <a:gd name="T117" fmla="*/ 0 h 21"/>
                  <a:gd name="T118" fmla="*/ 19 w 57"/>
                  <a:gd name="T119" fmla="*/ 0 h 21"/>
                  <a:gd name="T120" fmla="*/ 18 w 57"/>
                  <a:gd name="T121" fmla="*/ 0 h 21"/>
                  <a:gd name="T122" fmla="*/ 18 w 57"/>
                  <a:gd name="T1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21">
                    <a:moveTo>
                      <a:pt x="18" y="0"/>
                    </a:moveTo>
                    <a:cubicBezTo>
                      <a:pt x="18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0" y="9"/>
                      <a:pt x="5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7" y="20"/>
                      <a:pt x="9" y="21"/>
                    </a:cubicBezTo>
                    <a:cubicBezTo>
                      <a:pt x="10" y="21"/>
                      <a:pt x="11" y="21"/>
                      <a:pt x="12" y="21"/>
                    </a:cubicBezTo>
                    <a:cubicBezTo>
                      <a:pt x="14" y="21"/>
                      <a:pt x="16" y="20"/>
                      <a:pt x="16" y="20"/>
                    </a:cubicBezTo>
                    <a:cubicBezTo>
                      <a:pt x="17" y="15"/>
                      <a:pt x="30" y="15"/>
                      <a:pt x="30" y="15"/>
                    </a:cubicBezTo>
                    <a:cubicBezTo>
                      <a:pt x="31" y="15"/>
                      <a:pt x="34" y="13"/>
                      <a:pt x="35" y="11"/>
                    </a:cubicBezTo>
                    <a:cubicBezTo>
                      <a:pt x="38" y="9"/>
                      <a:pt x="39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3" y="9"/>
                    </a:cubicBezTo>
                    <a:cubicBezTo>
                      <a:pt x="47" y="9"/>
                      <a:pt x="51" y="10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2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1"/>
                      <a:pt x="54" y="10"/>
                      <a:pt x="54" y="10"/>
                    </a:cubicBezTo>
                    <a:cubicBezTo>
                      <a:pt x="55" y="10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8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6"/>
                    </a:cubicBezTo>
                    <a:cubicBezTo>
                      <a:pt x="57" y="6"/>
                      <a:pt x="57" y="6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5"/>
                      <a:pt x="55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53" y="4"/>
                      <a:pt x="53" y="3"/>
                      <a:pt x="53" y="3"/>
                    </a:cubicBezTo>
                    <a:cubicBezTo>
                      <a:pt x="52" y="3"/>
                      <a:pt x="48" y="1"/>
                      <a:pt x="45" y="2"/>
                    </a:cubicBezTo>
                    <a:cubicBezTo>
                      <a:pt x="43" y="2"/>
                      <a:pt x="41" y="1"/>
                      <a:pt x="40" y="1"/>
                    </a:cubicBezTo>
                    <a:cubicBezTo>
                      <a:pt x="39" y="1"/>
                      <a:pt x="38" y="0"/>
                      <a:pt x="37" y="1"/>
                    </a:cubicBezTo>
                    <a:cubicBezTo>
                      <a:pt x="36" y="1"/>
                      <a:pt x="35" y="1"/>
                      <a:pt x="33" y="1"/>
                    </a:cubicBezTo>
                    <a:cubicBezTo>
                      <a:pt x="31" y="1"/>
                      <a:pt x="27" y="1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3" y="1"/>
                      <a:pt x="21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7" name="Freeform 1197"/>
              <p:cNvSpPr>
                <a:spLocks/>
              </p:cNvSpPr>
              <p:nvPr/>
            </p:nvSpPr>
            <p:spPr bwMode="auto">
              <a:xfrm>
                <a:off x="2442" y="3334"/>
                <a:ext cx="31" cy="62"/>
              </a:xfrm>
              <a:custGeom>
                <a:avLst/>
                <a:gdLst>
                  <a:gd name="T0" fmla="*/ 9 w 33"/>
                  <a:gd name="T1" fmla="*/ 7 h 64"/>
                  <a:gd name="T2" fmla="*/ 1 w 33"/>
                  <a:gd name="T3" fmla="*/ 36 h 64"/>
                  <a:gd name="T4" fmla="*/ 0 w 33"/>
                  <a:gd name="T5" fmla="*/ 38 h 64"/>
                  <a:gd name="T6" fmla="*/ 3 w 33"/>
                  <a:gd name="T7" fmla="*/ 41 h 64"/>
                  <a:gd name="T8" fmla="*/ 5 w 33"/>
                  <a:gd name="T9" fmla="*/ 43 h 64"/>
                  <a:gd name="T10" fmla="*/ 8 w 33"/>
                  <a:gd name="T11" fmla="*/ 61 h 64"/>
                  <a:gd name="T12" fmla="*/ 8 w 33"/>
                  <a:gd name="T13" fmla="*/ 64 h 64"/>
                  <a:gd name="T14" fmla="*/ 10 w 33"/>
                  <a:gd name="T15" fmla="*/ 64 h 64"/>
                  <a:gd name="T16" fmla="*/ 10 w 33"/>
                  <a:gd name="T17" fmla="*/ 64 h 64"/>
                  <a:gd name="T18" fmla="*/ 12 w 33"/>
                  <a:gd name="T19" fmla="*/ 64 h 64"/>
                  <a:gd name="T20" fmla="*/ 14 w 33"/>
                  <a:gd name="T21" fmla="*/ 64 h 64"/>
                  <a:gd name="T22" fmla="*/ 20 w 33"/>
                  <a:gd name="T23" fmla="*/ 63 h 64"/>
                  <a:gd name="T24" fmla="*/ 20 w 33"/>
                  <a:gd name="T25" fmla="*/ 63 h 64"/>
                  <a:gd name="T26" fmla="*/ 20 w 33"/>
                  <a:gd name="T27" fmla="*/ 63 h 64"/>
                  <a:gd name="T28" fmla="*/ 20 w 33"/>
                  <a:gd name="T29" fmla="*/ 62 h 64"/>
                  <a:gd name="T30" fmla="*/ 20 w 33"/>
                  <a:gd name="T31" fmla="*/ 62 h 64"/>
                  <a:gd name="T32" fmla="*/ 20 w 33"/>
                  <a:gd name="T33" fmla="*/ 60 h 64"/>
                  <a:gd name="T34" fmla="*/ 25 w 33"/>
                  <a:gd name="T35" fmla="*/ 52 h 64"/>
                  <a:gd name="T36" fmla="*/ 24 w 33"/>
                  <a:gd name="T37" fmla="*/ 50 h 64"/>
                  <a:gd name="T38" fmla="*/ 22 w 33"/>
                  <a:gd name="T39" fmla="*/ 49 h 64"/>
                  <a:gd name="T40" fmla="*/ 22 w 33"/>
                  <a:gd name="T41" fmla="*/ 44 h 64"/>
                  <a:gd name="T42" fmla="*/ 25 w 33"/>
                  <a:gd name="T43" fmla="*/ 40 h 64"/>
                  <a:gd name="T44" fmla="*/ 22 w 33"/>
                  <a:gd name="T45" fmla="*/ 37 h 64"/>
                  <a:gd name="T46" fmla="*/ 20 w 33"/>
                  <a:gd name="T47" fmla="*/ 32 h 64"/>
                  <a:gd name="T48" fmla="*/ 25 w 33"/>
                  <a:gd name="T49" fmla="*/ 29 h 64"/>
                  <a:gd name="T50" fmla="*/ 25 w 33"/>
                  <a:gd name="T51" fmla="*/ 29 h 64"/>
                  <a:gd name="T52" fmla="*/ 27 w 33"/>
                  <a:gd name="T53" fmla="*/ 22 h 64"/>
                  <a:gd name="T54" fmla="*/ 26 w 33"/>
                  <a:gd name="T55" fmla="*/ 17 h 64"/>
                  <a:gd name="T56" fmla="*/ 25 w 33"/>
                  <a:gd name="T57" fmla="*/ 13 h 64"/>
                  <a:gd name="T58" fmla="*/ 30 w 33"/>
                  <a:gd name="T59" fmla="*/ 8 h 64"/>
                  <a:gd name="T60" fmla="*/ 33 w 33"/>
                  <a:gd name="T61" fmla="*/ 6 h 64"/>
                  <a:gd name="T62" fmla="*/ 30 w 33"/>
                  <a:gd name="T63" fmla="*/ 2 h 64"/>
                  <a:gd name="T64" fmla="*/ 26 w 33"/>
                  <a:gd name="T65" fmla="*/ 2 h 64"/>
                  <a:gd name="T66" fmla="*/ 25 w 33"/>
                  <a:gd name="T67" fmla="*/ 3 h 64"/>
                  <a:gd name="T68" fmla="*/ 23 w 33"/>
                  <a:gd name="T69" fmla="*/ 4 h 64"/>
                  <a:gd name="T70" fmla="*/ 21 w 33"/>
                  <a:gd name="T71" fmla="*/ 3 h 64"/>
                  <a:gd name="T72" fmla="*/ 21 w 33"/>
                  <a:gd name="T73" fmla="*/ 3 h 64"/>
                  <a:gd name="T74" fmla="*/ 19 w 33"/>
                  <a:gd name="T75" fmla="*/ 3 h 64"/>
                  <a:gd name="T76" fmla="*/ 17 w 33"/>
                  <a:gd name="T77" fmla="*/ 3 h 64"/>
                  <a:gd name="T78" fmla="*/ 16 w 33"/>
                  <a:gd name="T79" fmla="*/ 3 h 64"/>
                  <a:gd name="T80" fmla="*/ 16 w 33"/>
                  <a:gd name="T81" fmla="*/ 3 h 64"/>
                  <a:gd name="T82" fmla="*/ 15 w 33"/>
                  <a:gd name="T83" fmla="*/ 3 h 64"/>
                  <a:gd name="T84" fmla="*/ 15 w 33"/>
                  <a:gd name="T85" fmla="*/ 3 h 64"/>
                  <a:gd name="T86" fmla="*/ 14 w 33"/>
                  <a:gd name="T87" fmla="*/ 3 h 64"/>
                  <a:gd name="T88" fmla="*/ 14 w 33"/>
                  <a:gd name="T89" fmla="*/ 3 h 64"/>
                  <a:gd name="T90" fmla="*/ 14 w 33"/>
                  <a:gd name="T91" fmla="*/ 2 h 64"/>
                  <a:gd name="T92" fmla="*/ 13 w 33"/>
                  <a:gd name="T93" fmla="*/ 2 h 64"/>
                  <a:gd name="T94" fmla="*/ 13 w 33"/>
                  <a:gd name="T95" fmla="*/ 2 h 64"/>
                  <a:gd name="T96" fmla="*/ 12 w 33"/>
                  <a:gd name="T97" fmla="*/ 1 h 64"/>
                  <a:gd name="T98" fmla="*/ 12 w 33"/>
                  <a:gd name="T99" fmla="*/ 1 h 64"/>
                  <a:gd name="T100" fmla="*/ 12 w 33"/>
                  <a:gd name="T101" fmla="*/ 1 h 64"/>
                  <a:gd name="T102" fmla="*/ 12 w 33"/>
                  <a:gd name="T103" fmla="*/ 0 h 64"/>
                  <a:gd name="T104" fmla="*/ 12 w 33"/>
                  <a:gd name="T105" fmla="*/ 0 h 64"/>
                  <a:gd name="T106" fmla="*/ 11 w 33"/>
                  <a:gd name="T107" fmla="*/ 0 h 64"/>
                  <a:gd name="T108" fmla="*/ 10 w 33"/>
                  <a:gd name="T109" fmla="*/ 1 h 64"/>
                  <a:gd name="T110" fmla="*/ 9 w 33"/>
                  <a:gd name="T111" fmla="*/ 2 h 64"/>
                  <a:gd name="T112" fmla="*/ 8 w 33"/>
                  <a:gd name="T113" fmla="*/ 2 h 64"/>
                  <a:gd name="T114" fmla="*/ 9 w 33"/>
                  <a:gd name="T115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64">
                    <a:moveTo>
                      <a:pt x="9" y="7"/>
                    </a:moveTo>
                    <a:cubicBezTo>
                      <a:pt x="11" y="11"/>
                      <a:pt x="6" y="31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2" y="40"/>
                      <a:pt x="3" y="41"/>
                    </a:cubicBezTo>
                    <a:cubicBezTo>
                      <a:pt x="4" y="42"/>
                      <a:pt x="5" y="42"/>
                      <a:pt x="5" y="43"/>
                    </a:cubicBezTo>
                    <a:cubicBezTo>
                      <a:pt x="10" y="46"/>
                      <a:pt x="9" y="55"/>
                      <a:pt x="8" y="61"/>
                    </a:cubicBezTo>
                    <a:cubicBezTo>
                      <a:pt x="8" y="62"/>
                      <a:pt x="8" y="63"/>
                      <a:pt x="8" y="64"/>
                    </a:cubicBezTo>
                    <a:cubicBezTo>
                      <a:pt x="8" y="64"/>
                      <a:pt x="8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1" y="64"/>
                      <a:pt x="12" y="64"/>
                    </a:cubicBezTo>
                    <a:cubicBezTo>
                      <a:pt x="13" y="64"/>
                      <a:pt x="14" y="64"/>
                      <a:pt x="14" y="64"/>
                    </a:cubicBezTo>
                    <a:cubicBezTo>
                      <a:pt x="16" y="64"/>
                      <a:pt x="18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20" y="58"/>
                      <a:pt x="20" y="53"/>
                      <a:pt x="25" y="52"/>
                    </a:cubicBezTo>
                    <a:cubicBezTo>
                      <a:pt x="25" y="51"/>
                      <a:pt x="24" y="51"/>
                      <a:pt x="24" y="50"/>
                    </a:cubicBezTo>
                    <a:cubicBezTo>
                      <a:pt x="23" y="50"/>
                      <a:pt x="23" y="50"/>
                      <a:pt x="22" y="49"/>
                    </a:cubicBezTo>
                    <a:cubicBezTo>
                      <a:pt x="21" y="48"/>
                      <a:pt x="21" y="45"/>
                      <a:pt x="22" y="44"/>
                    </a:cubicBezTo>
                    <a:cubicBezTo>
                      <a:pt x="23" y="42"/>
                      <a:pt x="24" y="41"/>
                      <a:pt x="25" y="40"/>
                    </a:cubicBezTo>
                    <a:cubicBezTo>
                      <a:pt x="24" y="40"/>
                      <a:pt x="23" y="39"/>
                      <a:pt x="22" y="37"/>
                    </a:cubicBezTo>
                    <a:cubicBezTo>
                      <a:pt x="20" y="35"/>
                      <a:pt x="20" y="33"/>
                      <a:pt x="20" y="32"/>
                    </a:cubicBezTo>
                    <a:cubicBezTo>
                      <a:pt x="21" y="30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7"/>
                      <a:pt x="25" y="24"/>
                      <a:pt x="27" y="22"/>
                    </a:cubicBezTo>
                    <a:cubicBezTo>
                      <a:pt x="28" y="21"/>
                      <a:pt x="27" y="19"/>
                      <a:pt x="26" y="17"/>
                    </a:cubicBezTo>
                    <a:cubicBezTo>
                      <a:pt x="26" y="15"/>
                      <a:pt x="25" y="14"/>
                      <a:pt x="25" y="13"/>
                    </a:cubicBezTo>
                    <a:cubicBezTo>
                      <a:pt x="25" y="10"/>
                      <a:pt x="28" y="9"/>
                      <a:pt x="30" y="8"/>
                    </a:cubicBezTo>
                    <a:cubicBezTo>
                      <a:pt x="31" y="7"/>
                      <a:pt x="32" y="7"/>
                      <a:pt x="33" y="6"/>
                    </a:cubicBezTo>
                    <a:cubicBezTo>
                      <a:pt x="32" y="5"/>
                      <a:pt x="30" y="4"/>
                      <a:pt x="30" y="2"/>
                    </a:cubicBezTo>
                    <a:cubicBezTo>
                      <a:pt x="30" y="2"/>
                      <a:pt x="28" y="1"/>
                      <a:pt x="26" y="2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2" y="4"/>
                      <a:pt x="22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4"/>
                      <a:pt x="8" y="6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8" name="Freeform 1198"/>
              <p:cNvSpPr>
                <a:spLocks/>
              </p:cNvSpPr>
              <p:nvPr/>
            </p:nvSpPr>
            <p:spPr bwMode="auto">
              <a:xfrm>
                <a:off x="2582" y="3176"/>
                <a:ext cx="39" cy="32"/>
              </a:xfrm>
              <a:custGeom>
                <a:avLst/>
                <a:gdLst>
                  <a:gd name="T0" fmla="*/ 27 w 40"/>
                  <a:gd name="T1" fmla="*/ 31 h 33"/>
                  <a:gd name="T2" fmla="*/ 28 w 40"/>
                  <a:gd name="T3" fmla="*/ 28 h 33"/>
                  <a:gd name="T4" fmla="*/ 28 w 40"/>
                  <a:gd name="T5" fmla="*/ 26 h 33"/>
                  <a:gd name="T6" fmla="*/ 30 w 40"/>
                  <a:gd name="T7" fmla="*/ 22 h 33"/>
                  <a:gd name="T8" fmla="*/ 37 w 40"/>
                  <a:gd name="T9" fmla="*/ 16 h 33"/>
                  <a:gd name="T10" fmla="*/ 35 w 40"/>
                  <a:gd name="T11" fmla="*/ 13 h 33"/>
                  <a:gd name="T12" fmla="*/ 33 w 40"/>
                  <a:gd name="T13" fmla="*/ 11 h 33"/>
                  <a:gd name="T14" fmla="*/ 36 w 40"/>
                  <a:gd name="T15" fmla="*/ 8 h 33"/>
                  <a:gd name="T16" fmla="*/ 39 w 40"/>
                  <a:gd name="T17" fmla="*/ 4 h 33"/>
                  <a:gd name="T18" fmla="*/ 40 w 40"/>
                  <a:gd name="T19" fmla="*/ 4 h 33"/>
                  <a:gd name="T20" fmla="*/ 40 w 40"/>
                  <a:gd name="T21" fmla="*/ 3 h 33"/>
                  <a:gd name="T22" fmla="*/ 39 w 40"/>
                  <a:gd name="T23" fmla="*/ 2 h 33"/>
                  <a:gd name="T24" fmla="*/ 37 w 40"/>
                  <a:gd name="T25" fmla="*/ 1 h 33"/>
                  <a:gd name="T26" fmla="*/ 27 w 40"/>
                  <a:gd name="T27" fmla="*/ 1 h 33"/>
                  <a:gd name="T28" fmla="*/ 23 w 40"/>
                  <a:gd name="T29" fmla="*/ 6 h 33"/>
                  <a:gd name="T30" fmla="*/ 19 w 40"/>
                  <a:gd name="T31" fmla="*/ 11 h 33"/>
                  <a:gd name="T32" fmla="*/ 14 w 40"/>
                  <a:gd name="T33" fmla="*/ 9 h 33"/>
                  <a:gd name="T34" fmla="*/ 10 w 40"/>
                  <a:gd name="T35" fmla="*/ 16 h 33"/>
                  <a:gd name="T36" fmla="*/ 0 w 40"/>
                  <a:gd name="T37" fmla="*/ 30 h 33"/>
                  <a:gd name="T38" fmla="*/ 1 w 40"/>
                  <a:gd name="T39" fmla="*/ 30 h 33"/>
                  <a:gd name="T40" fmla="*/ 2 w 40"/>
                  <a:gd name="T41" fmla="*/ 30 h 33"/>
                  <a:gd name="T42" fmla="*/ 4 w 40"/>
                  <a:gd name="T43" fmla="*/ 30 h 33"/>
                  <a:gd name="T44" fmla="*/ 5 w 40"/>
                  <a:gd name="T45" fmla="*/ 29 h 33"/>
                  <a:gd name="T46" fmla="*/ 6 w 40"/>
                  <a:gd name="T47" fmla="*/ 29 h 33"/>
                  <a:gd name="T48" fmla="*/ 7 w 40"/>
                  <a:gd name="T49" fmla="*/ 28 h 33"/>
                  <a:gd name="T50" fmla="*/ 8 w 40"/>
                  <a:gd name="T51" fmla="*/ 28 h 33"/>
                  <a:gd name="T52" fmla="*/ 10 w 40"/>
                  <a:gd name="T53" fmla="*/ 26 h 33"/>
                  <a:gd name="T54" fmla="*/ 17 w 40"/>
                  <a:gd name="T55" fmla="*/ 27 h 33"/>
                  <a:gd name="T56" fmla="*/ 18 w 40"/>
                  <a:gd name="T57" fmla="*/ 27 h 33"/>
                  <a:gd name="T58" fmla="*/ 22 w 40"/>
                  <a:gd name="T59" fmla="*/ 30 h 33"/>
                  <a:gd name="T60" fmla="*/ 24 w 40"/>
                  <a:gd name="T61" fmla="*/ 31 h 33"/>
                  <a:gd name="T62" fmla="*/ 25 w 40"/>
                  <a:gd name="T63" fmla="*/ 32 h 33"/>
                  <a:gd name="T64" fmla="*/ 26 w 40"/>
                  <a:gd name="T65" fmla="*/ 33 h 33"/>
                  <a:gd name="T66" fmla="*/ 27 w 40"/>
                  <a:gd name="T6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33">
                    <a:moveTo>
                      <a:pt x="27" y="33"/>
                    </a:moveTo>
                    <a:cubicBezTo>
                      <a:pt x="27" y="33"/>
                      <a:pt x="27" y="32"/>
                      <a:pt x="27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8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8" y="25"/>
                      <a:pt x="27" y="23"/>
                      <a:pt x="28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5" y="22"/>
                      <a:pt x="35" y="21"/>
                      <a:pt x="35" y="21"/>
                    </a:cubicBezTo>
                    <a:cubicBezTo>
                      <a:pt x="35" y="18"/>
                      <a:pt x="36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5" y="14"/>
                      <a:pt x="35" y="13"/>
                    </a:cubicBezTo>
                    <a:cubicBezTo>
                      <a:pt x="34" y="13"/>
                      <a:pt x="34" y="12"/>
                      <a:pt x="34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5" y="8"/>
                      <a:pt x="36" y="8"/>
                    </a:cubicBezTo>
                    <a:cubicBezTo>
                      <a:pt x="37" y="7"/>
                      <a:pt x="38" y="6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35" y="0"/>
                      <a:pt x="32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3" y="4"/>
                      <a:pt x="23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3" y="11"/>
                      <a:pt x="21" y="11"/>
                      <a:pt x="19" y="11"/>
                    </a:cubicBezTo>
                    <a:cubicBezTo>
                      <a:pt x="17" y="11"/>
                      <a:pt x="15" y="10"/>
                      <a:pt x="15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4" y="13"/>
                      <a:pt x="12" y="14"/>
                      <a:pt x="10" y="16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9" y="23"/>
                      <a:pt x="6" y="27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11" y="26"/>
                      <a:pt x="12" y="26"/>
                      <a:pt x="13" y="26"/>
                    </a:cubicBezTo>
                    <a:cubicBezTo>
                      <a:pt x="14" y="26"/>
                      <a:pt x="16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9"/>
                      <a:pt x="21" y="30"/>
                      <a:pt x="22" y="30"/>
                    </a:cubicBezTo>
                    <a:cubicBezTo>
                      <a:pt x="22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9" name="Freeform 1199"/>
              <p:cNvSpPr>
                <a:spLocks/>
              </p:cNvSpPr>
              <p:nvPr/>
            </p:nvSpPr>
            <p:spPr bwMode="auto">
              <a:xfrm>
                <a:off x="2574" y="3204"/>
                <a:ext cx="36" cy="26"/>
              </a:xfrm>
              <a:custGeom>
                <a:avLst/>
                <a:gdLst>
                  <a:gd name="T0" fmla="*/ 32 w 38"/>
                  <a:gd name="T1" fmla="*/ 27 h 27"/>
                  <a:gd name="T2" fmla="*/ 32 w 38"/>
                  <a:gd name="T3" fmla="*/ 26 h 27"/>
                  <a:gd name="T4" fmla="*/ 32 w 38"/>
                  <a:gd name="T5" fmla="*/ 25 h 27"/>
                  <a:gd name="T6" fmla="*/ 33 w 38"/>
                  <a:gd name="T7" fmla="*/ 24 h 27"/>
                  <a:gd name="T8" fmla="*/ 33 w 38"/>
                  <a:gd name="T9" fmla="*/ 23 h 27"/>
                  <a:gd name="T10" fmla="*/ 33 w 38"/>
                  <a:gd name="T11" fmla="*/ 22 h 27"/>
                  <a:gd name="T12" fmla="*/ 33 w 38"/>
                  <a:gd name="T13" fmla="*/ 21 h 27"/>
                  <a:gd name="T14" fmla="*/ 34 w 38"/>
                  <a:gd name="T15" fmla="*/ 21 h 27"/>
                  <a:gd name="T16" fmla="*/ 34 w 38"/>
                  <a:gd name="T17" fmla="*/ 20 h 27"/>
                  <a:gd name="T18" fmla="*/ 34 w 38"/>
                  <a:gd name="T19" fmla="*/ 20 h 27"/>
                  <a:gd name="T20" fmla="*/ 35 w 38"/>
                  <a:gd name="T21" fmla="*/ 19 h 27"/>
                  <a:gd name="T22" fmla="*/ 36 w 38"/>
                  <a:gd name="T23" fmla="*/ 19 h 27"/>
                  <a:gd name="T24" fmla="*/ 36 w 38"/>
                  <a:gd name="T25" fmla="*/ 18 h 27"/>
                  <a:gd name="T26" fmla="*/ 36 w 38"/>
                  <a:gd name="T27" fmla="*/ 18 h 27"/>
                  <a:gd name="T28" fmla="*/ 37 w 38"/>
                  <a:gd name="T29" fmla="*/ 18 h 27"/>
                  <a:gd name="T30" fmla="*/ 37 w 38"/>
                  <a:gd name="T31" fmla="*/ 18 h 27"/>
                  <a:gd name="T32" fmla="*/ 38 w 38"/>
                  <a:gd name="T33" fmla="*/ 17 h 27"/>
                  <a:gd name="T34" fmla="*/ 38 w 38"/>
                  <a:gd name="T35" fmla="*/ 16 h 27"/>
                  <a:gd name="T36" fmla="*/ 38 w 38"/>
                  <a:gd name="T37" fmla="*/ 16 h 27"/>
                  <a:gd name="T38" fmla="*/ 38 w 38"/>
                  <a:gd name="T39" fmla="*/ 14 h 27"/>
                  <a:gd name="T40" fmla="*/ 37 w 38"/>
                  <a:gd name="T41" fmla="*/ 14 h 27"/>
                  <a:gd name="T42" fmla="*/ 37 w 38"/>
                  <a:gd name="T43" fmla="*/ 13 h 27"/>
                  <a:gd name="T44" fmla="*/ 36 w 38"/>
                  <a:gd name="T45" fmla="*/ 12 h 27"/>
                  <a:gd name="T46" fmla="*/ 36 w 38"/>
                  <a:gd name="T47" fmla="*/ 11 h 27"/>
                  <a:gd name="T48" fmla="*/ 36 w 38"/>
                  <a:gd name="T49" fmla="*/ 11 h 27"/>
                  <a:gd name="T50" fmla="*/ 36 w 38"/>
                  <a:gd name="T51" fmla="*/ 10 h 27"/>
                  <a:gd name="T52" fmla="*/ 35 w 38"/>
                  <a:gd name="T53" fmla="*/ 10 h 27"/>
                  <a:gd name="T54" fmla="*/ 35 w 38"/>
                  <a:gd name="T55" fmla="*/ 9 h 27"/>
                  <a:gd name="T56" fmla="*/ 34 w 38"/>
                  <a:gd name="T57" fmla="*/ 8 h 27"/>
                  <a:gd name="T58" fmla="*/ 29 w 38"/>
                  <a:gd name="T59" fmla="*/ 5 h 27"/>
                  <a:gd name="T60" fmla="*/ 25 w 38"/>
                  <a:gd name="T61" fmla="*/ 2 h 27"/>
                  <a:gd name="T62" fmla="*/ 21 w 38"/>
                  <a:gd name="T63" fmla="*/ 1 h 27"/>
                  <a:gd name="T64" fmla="*/ 8 w 38"/>
                  <a:gd name="T65" fmla="*/ 5 h 27"/>
                  <a:gd name="T66" fmla="*/ 8 w 38"/>
                  <a:gd name="T67" fmla="*/ 5 h 27"/>
                  <a:gd name="T68" fmla="*/ 8 w 38"/>
                  <a:gd name="T69" fmla="*/ 5 h 27"/>
                  <a:gd name="T70" fmla="*/ 7 w 38"/>
                  <a:gd name="T71" fmla="*/ 5 h 27"/>
                  <a:gd name="T72" fmla="*/ 7 w 38"/>
                  <a:gd name="T73" fmla="*/ 5 h 27"/>
                  <a:gd name="T74" fmla="*/ 6 w 38"/>
                  <a:gd name="T75" fmla="*/ 5 h 27"/>
                  <a:gd name="T76" fmla="*/ 5 w 38"/>
                  <a:gd name="T77" fmla="*/ 4 h 27"/>
                  <a:gd name="T78" fmla="*/ 5 w 38"/>
                  <a:gd name="T79" fmla="*/ 4 h 27"/>
                  <a:gd name="T80" fmla="*/ 0 w 38"/>
                  <a:gd name="T81" fmla="*/ 6 h 27"/>
                  <a:gd name="T82" fmla="*/ 0 w 38"/>
                  <a:gd name="T83" fmla="*/ 6 h 27"/>
                  <a:gd name="T84" fmla="*/ 2 w 38"/>
                  <a:gd name="T85" fmla="*/ 9 h 27"/>
                  <a:gd name="T86" fmla="*/ 3 w 38"/>
                  <a:gd name="T87" fmla="*/ 8 h 27"/>
                  <a:gd name="T88" fmla="*/ 7 w 38"/>
                  <a:gd name="T89" fmla="*/ 11 h 27"/>
                  <a:gd name="T90" fmla="*/ 9 w 38"/>
                  <a:gd name="T91" fmla="*/ 13 h 27"/>
                  <a:gd name="T92" fmla="*/ 11 w 38"/>
                  <a:gd name="T93" fmla="*/ 14 h 27"/>
                  <a:gd name="T94" fmla="*/ 17 w 38"/>
                  <a:gd name="T95" fmla="*/ 18 h 27"/>
                  <a:gd name="T96" fmla="*/ 18 w 38"/>
                  <a:gd name="T97" fmla="*/ 21 h 27"/>
                  <a:gd name="T98" fmla="*/ 20 w 38"/>
                  <a:gd name="T99" fmla="*/ 19 h 27"/>
                  <a:gd name="T100" fmla="*/ 23 w 38"/>
                  <a:gd name="T101" fmla="*/ 17 h 27"/>
                  <a:gd name="T102" fmla="*/ 25 w 38"/>
                  <a:gd name="T103" fmla="*/ 20 h 27"/>
                  <a:gd name="T104" fmla="*/ 26 w 38"/>
                  <a:gd name="T105" fmla="*/ 23 h 27"/>
                  <a:gd name="T106" fmla="*/ 27 w 38"/>
                  <a:gd name="T107" fmla="*/ 23 h 27"/>
                  <a:gd name="T108" fmla="*/ 31 w 38"/>
                  <a:gd name="T109" fmla="*/ 26 h 27"/>
                  <a:gd name="T110" fmla="*/ 32 w 38"/>
                  <a:gd name="T111" fmla="*/ 26 h 27"/>
                  <a:gd name="T112" fmla="*/ 32 w 38"/>
                  <a:gd name="T113" fmla="*/ 27 h 27"/>
                  <a:gd name="T114" fmla="*/ 32 w 38"/>
                  <a:gd name="T115" fmla="*/ 27 h 27"/>
                  <a:gd name="T116" fmla="*/ 32 w 38"/>
                  <a:gd name="T117" fmla="*/ 27 h 27"/>
                  <a:gd name="T118" fmla="*/ 32 w 38"/>
                  <a:gd name="T1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27">
                    <a:moveTo>
                      <a:pt x="32" y="27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3" y="22"/>
                      <a:pt x="33" y="22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9"/>
                      <a:pt x="34" y="8"/>
                      <a:pt x="34" y="8"/>
                    </a:cubicBezTo>
                    <a:cubicBezTo>
                      <a:pt x="32" y="6"/>
                      <a:pt x="31" y="6"/>
                      <a:pt x="29" y="5"/>
                    </a:cubicBezTo>
                    <a:cubicBezTo>
                      <a:pt x="28" y="4"/>
                      <a:pt x="27" y="3"/>
                      <a:pt x="25" y="2"/>
                    </a:cubicBezTo>
                    <a:cubicBezTo>
                      <a:pt x="24" y="1"/>
                      <a:pt x="22" y="0"/>
                      <a:pt x="21" y="1"/>
                    </a:cubicBezTo>
                    <a:cubicBezTo>
                      <a:pt x="18" y="4"/>
                      <a:pt x="12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8"/>
                      <a:pt x="6" y="10"/>
                      <a:pt x="7" y="11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4" y="15"/>
                      <a:pt x="17" y="16"/>
                      <a:pt x="17" y="18"/>
                    </a:cubicBezTo>
                    <a:cubicBezTo>
                      <a:pt x="17" y="20"/>
                      <a:pt x="18" y="21"/>
                      <a:pt x="18" y="21"/>
                    </a:cubicBezTo>
                    <a:cubicBezTo>
                      <a:pt x="18" y="20"/>
                      <a:pt x="19" y="20"/>
                      <a:pt x="20" y="19"/>
                    </a:cubicBezTo>
                    <a:cubicBezTo>
                      <a:pt x="21" y="18"/>
                      <a:pt x="22" y="17"/>
                      <a:pt x="23" y="17"/>
                    </a:cubicBezTo>
                    <a:cubicBezTo>
                      <a:pt x="24" y="17"/>
                      <a:pt x="25" y="18"/>
                      <a:pt x="25" y="20"/>
                    </a:cubicBezTo>
                    <a:cubicBezTo>
                      <a:pt x="25" y="22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9" y="23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0" name="Freeform 1200"/>
              <p:cNvSpPr>
                <a:spLocks/>
              </p:cNvSpPr>
              <p:nvPr/>
            </p:nvSpPr>
            <p:spPr bwMode="auto">
              <a:xfrm>
                <a:off x="2763" y="3249"/>
                <a:ext cx="94" cy="59"/>
              </a:xfrm>
              <a:custGeom>
                <a:avLst/>
                <a:gdLst>
                  <a:gd name="T0" fmla="*/ 82 w 98"/>
                  <a:gd name="T1" fmla="*/ 38 h 62"/>
                  <a:gd name="T2" fmla="*/ 81 w 98"/>
                  <a:gd name="T3" fmla="*/ 36 h 62"/>
                  <a:gd name="T4" fmla="*/ 80 w 98"/>
                  <a:gd name="T5" fmla="*/ 33 h 62"/>
                  <a:gd name="T6" fmla="*/ 80 w 98"/>
                  <a:gd name="T7" fmla="*/ 31 h 62"/>
                  <a:gd name="T8" fmla="*/ 82 w 98"/>
                  <a:gd name="T9" fmla="*/ 25 h 62"/>
                  <a:gd name="T10" fmla="*/ 74 w 98"/>
                  <a:gd name="T11" fmla="*/ 11 h 62"/>
                  <a:gd name="T12" fmla="*/ 74 w 98"/>
                  <a:gd name="T13" fmla="*/ 11 h 62"/>
                  <a:gd name="T14" fmla="*/ 73 w 98"/>
                  <a:gd name="T15" fmla="*/ 10 h 62"/>
                  <a:gd name="T16" fmla="*/ 73 w 98"/>
                  <a:gd name="T17" fmla="*/ 9 h 62"/>
                  <a:gd name="T18" fmla="*/ 72 w 98"/>
                  <a:gd name="T19" fmla="*/ 8 h 62"/>
                  <a:gd name="T20" fmla="*/ 70 w 98"/>
                  <a:gd name="T21" fmla="*/ 5 h 62"/>
                  <a:gd name="T22" fmla="*/ 69 w 98"/>
                  <a:gd name="T23" fmla="*/ 3 h 62"/>
                  <a:gd name="T24" fmla="*/ 68 w 98"/>
                  <a:gd name="T25" fmla="*/ 0 h 62"/>
                  <a:gd name="T26" fmla="*/ 65 w 98"/>
                  <a:gd name="T27" fmla="*/ 1 h 62"/>
                  <a:gd name="T28" fmla="*/ 64 w 98"/>
                  <a:gd name="T29" fmla="*/ 3 h 62"/>
                  <a:gd name="T30" fmla="*/ 58 w 98"/>
                  <a:gd name="T31" fmla="*/ 5 h 62"/>
                  <a:gd name="T32" fmla="*/ 55 w 98"/>
                  <a:gd name="T33" fmla="*/ 5 h 62"/>
                  <a:gd name="T34" fmla="*/ 45 w 98"/>
                  <a:gd name="T35" fmla="*/ 7 h 62"/>
                  <a:gd name="T36" fmla="*/ 32 w 98"/>
                  <a:gd name="T37" fmla="*/ 4 h 62"/>
                  <a:gd name="T38" fmla="*/ 27 w 98"/>
                  <a:gd name="T39" fmla="*/ 4 h 62"/>
                  <a:gd name="T40" fmla="*/ 26 w 98"/>
                  <a:gd name="T41" fmla="*/ 4 h 62"/>
                  <a:gd name="T42" fmla="*/ 25 w 98"/>
                  <a:gd name="T43" fmla="*/ 5 h 62"/>
                  <a:gd name="T44" fmla="*/ 20 w 98"/>
                  <a:gd name="T45" fmla="*/ 9 h 62"/>
                  <a:gd name="T46" fmla="*/ 16 w 98"/>
                  <a:gd name="T47" fmla="*/ 11 h 62"/>
                  <a:gd name="T48" fmla="*/ 6 w 98"/>
                  <a:gd name="T49" fmla="*/ 28 h 62"/>
                  <a:gd name="T50" fmla="*/ 0 w 98"/>
                  <a:gd name="T51" fmla="*/ 32 h 62"/>
                  <a:gd name="T52" fmla="*/ 4 w 98"/>
                  <a:gd name="T53" fmla="*/ 38 h 62"/>
                  <a:gd name="T54" fmla="*/ 8 w 98"/>
                  <a:gd name="T55" fmla="*/ 41 h 62"/>
                  <a:gd name="T56" fmla="*/ 9 w 98"/>
                  <a:gd name="T57" fmla="*/ 47 h 62"/>
                  <a:gd name="T58" fmla="*/ 22 w 98"/>
                  <a:gd name="T59" fmla="*/ 53 h 62"/>
                  <a:gd name="T60" fmla="*/ 22 w 98"/>
                  <a:gd name="T61" fmla="*/ 56 h 62"/>
                  <a:gd name="T62" fmla="*/ 23 w 98"/>
                  <a:gd name="T63" fmla="*/ 56 h 62"/>
                  <a:gd name="T64" fmla="*/ 25 w 98"/>
                  <a:gd name="T65" fmla="*/ 58 h 62"/>
                  <a:gd name="T66" fmla="*/ 27 w 98"/>
                  <a:gd name="T67" fmla="*/ 60 h 62"/>
                  <a:gd name="T68" fmla="*/ 38 w 98"/>
                  <a:gd name="T69" fmla="*/ 61 h 62"/>
                  <a:gd name="T70" fmla="*/ 51 w 98"/>
                  <a:gd name="T71" fmla="*/ 62 h 62"/>
                  <a:gd name="T72" fmla="*/ 70 w 98"/>
                  <a:gd name="T73" fmla="*/ 56 h 62"/>
                  <a:gd name="T74" fmla="*/ 83 w 98"/>
                  <a:gd name="T75" fmla="*/ 60 h 62"/>
                  <a:gd name="T76" fmla="*/ 83 w 98"/>
                  <a:gd name="T77" fmla="*/ 60 h 62"/>
                  <a:gd name="T78" fmla="*/ 85 w 98"/>
                  <a:gd name="T79" fmla="*/ 60 h 62"/>
                  <a:gd name="T80" fmla="*/ 86 w 98"/>
                  <a:gd name="T81" fmla="*/ 61 h 62"/>
                  <a:gd name="T82" fmla="*/ 93 w 98"/>
                  <a:gd name="T83" fmla="*/ 47 h 62"/>
                  <a:gd name="T84" fmla="*/ 97 w 98"/>
                  <a:gd name="T85" fmla="*/ 43 h 62"/>
                  <a:gd name="T86" fmla="*/ 96 w 98"/>
                  <a:gd name="T87" fmla="*/ 42 h 62"/>
                  <a:gd name="T88" fmla="*/ 95 w 98"/>
                  <a:gd name="T89" fmla="*/ 41 h 62"/>
                  <a:gd name="T90" fmla="*/ 89 w 98"/>
                  <a:gd name="T91" fmla="*/ 44 h 62"/>
                  <a:gd name="T92" fmla="*/ 83 w 98"/>
                  <a:gd name="T93" fmla="*/ 40 h 62"/>
                  <a:gd name="T94" fmla="*/ 83 w 98"/>
                  <a:gd name="T95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" h="62">
                    <a:moveTo>
                      <a:pt x="82" y="39"/>
                    </a:moveTo>
                    <a:cubicBezTo>
                      <a:pt x="82" y="39"/>
                      <a:pt x="82" y="38"/>
                      <a:pt x="82" y="38"/>
                    </a:cubicBezTo>
                    <a:cubicBezTo>
                      <a:pt x="82" y="38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80" y="33"/>
                      <a:pt x="80" y="32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0" y="30"/>
                      <a:pt x="80" y="30"/>
                    </a:cubicBezTo>
                    <a:cubicBezTo>
                      <a:pt x="80" y="28"/>
                      <a:pt x="80" y="26"/>
                      <a:pt x="82" y="25"/>
                    </a:cubicBezTo>
                    <a:cubicBezTo>
                      <a:pt x="82" y="23"/>
                      <a:pt x="79" y="16"/>
                      <a:pt x="74" y="12"/>
                    </a:cubicBezTo>
                    <a:cubicBezTo>
                      <a:pt x="74" y="12"/>
                      <a:pt x="74" y="12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9"/>
                      <a:pt x="73" y="9"/>
                    </a:cubicBezTo>
                    <a:cubicBezTo>
                      <a:pt x="73" y="9"/>
                      <a:pt x="72" y="9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1" y="7"/>
                      <a:pt x="71" y="7"/>
                    </a:cubicBezTo>
                    <a:cubicBezTo>
                      <a:pt x="71" y="6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69" y="3"/>
                      <a:pt x="69" y="3"/>
                    </a:cubicBezTo>
                    <a:cubicBezTo>
                      <a:pt x="69" y="2"/>
                      <a:pt x="69" y="2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2"/>
                      <a:pt x="64" y="3"/>
                    </a:cubicBezTo>
                    <a:cubicBezTo>
                      <a:pt x="63" y="4"/>
                      <a:pt x="61" y="5"/>
                      <a:pt x="59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5" y="6"/>
                      <a:pt x="55" y="5"/>
                    </a:cubicBezTo>
                    <a:cubicBezTo>
                      <a:pt x="54" y="5"/>
                      <a:pt x="53" y="5"/>
                      <a:pt x="52" y="6"/>
                    </a:cubicBezTo>
                    <a:cubicBezTo>
                      <a:pt x="50" y="8"/>
                      <a:pt x="46" y="9"/>
                      <a:pt x="45" y="7"/>
                    </a:cubicBezTo>
                    <a:cubicBezTo>
                      <a:pt x="44" y="7"/>
                      <a:pt x="41" y="6"/>
                      <a:pt x="39" y="6"/>
                    </a:cubicBezTo>
                    <a:cubicBezTo>
                      <a:pt x="38" y="6"/>
                      <a:pt x="36" y="5"/>
                      <a:pt x="32" y="4"/>
                    </a:cubicBezTo>
                    <a:cubicBezTo>
                      <a:pt x="31" y="4"/>
                      <a:pt x="29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5"/>
                    </a:cubicBezTo>
                    <a:cubicBezTo>
                      <a:pt x="25" y="5"/>
                      <a:pt x="24" y="6"/>
                      <a:pt x="24" y="6"/>
                    </a:cubicBezTo>
                    <a:cubicBezTo>
                      <a:pt x="23" y="7"/>
                      <a:pt x="21" y="8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6" y="11"/>
                      <a:pt x="14" y="14"/>
                      <a:pt x="13" y="16"/>
                    </a:cubicBezTo>
                    <a:cubicBezTo>
                      <a:pt x="11" y="21"/>
                      <a:pt x="9" y="25"/>
                      <a:pt x="6" y="28"/>
                    </a:cubicBezTo>
                    <a:cubicBezTo>
                      <a:pt x="4" y="30"/>
                      <a:pt x="2" y="31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2" y="34"/>
                      <a:pt x="4" y="36"/>
                      <a:pt x="4" y="38"/>
                    </a:cubicBezTo>
                    <a:cubicBezTo>
                      <a:pt x="4" y="40"/>
                      <a:pt x="5" y="40"/>
                      <a:pt x="6" y="40"/>
                    </a:cubicBezTo>
                    <a:cubicBezTo>
                      <a:pt x="7" y="40"/>
                      <a:pt x="7" y="40"/>
                      <a:pt x="8" y="41"/>
                    </a:cubicBezTo>
                    <a:cubicBezTo>
                      <a:pt x="9" y="42"/>
                      <a:pt x="9" y="44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7" y="48"/>
                      <a:pt x="22" y="49"/>
                      <a:pt x="22" y="53"/>
                    </a:cubicBezTo>
                    <a:cubicBezTo>
                      <a:pt x="22" y="53"/>
                      <a:pt x="22" y="54"/>
                      <a:pt x="22" y="54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25" y="58"/>
                      <a:pt x="26" y="59"/>
                      <a:pt x="26" y="59"/>
                    </a:cubicBezTo>
                    <a:cubicBezTo>
                      <a:pt x="26" y="59"/>
                      <a:pt x="27" y="60"/>
                      <a:pt x="27" y="60"/>
                    </a:cubicBezTo>
                    <a:cubicBezTo>
                      <a:pt x="28" y="60"/>
                      <a:pt x="30" y="60"/>
                      <a:pt x="33" y="61"/>
                    </a:cubicBezTo>
                    <a:cubicBezTo>
                      <a:pt x="35" y="61"/>
                      <a:pt x="37" y="61"/>
                      <a:pt x="38" y="61"/>
                    </a:cubicBezTo>
                    <a:cubicBezTo>
                      <a:pt x="39" y="61"/>
                      <a:pt x="39" y="61"/>
                      <a:pt x="41" y="61"/>
                    </a:cubicBezTo>
                    <a:cubicBezTo>
                      <a:pt x="44" y="61"/>
                      <a:pt x="49" y="61"/>
                      <a:pt x="51" y="62"/>
                    </a:cubicBezTo>
                    <a:cubicBezTo>
                      <a:pt x="53" y="62"/>
                      <a:pt x="55" y="61"/>
                      <a:pt x="57" y="59"/>
                    </a:cubicBezTo>
                    <a:cubicBezTo>
                      <a:pt x="60" y="56"/>
                      <a:pt x="68" y="56"/>
                      <a:pt x="70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8" y="57"/>
                      <a:pt x="82" y="57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5" y="60"/>
                    </a:cubicBezTo>
                    <a:cubicBezTo>
                      <a:pt x="85" y="61"/>
                      <a:pt x="85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6" y="59"/>
                      <a:pt x="86" y="58"/>
                    </a:cubicBezTo>
                    <a:cubicBezTo>
                      <a:pt x="86" y="54"/>
                      <a:pt x="89" y="47"/>
                      <a:pt x="93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7" y="46"/>
                      <a:pt x="98" y="46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6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5" y="41"/>
                      <a:pt x="95" y="41"/>
                    </a:cubicBezTo>
                    <a:cubicBezTo>
                      <a:pt x="95" y="42"/>
                      <a:pt x="94" y="42"/>
                      <a:pt x="93" y="42"/>
                    </a:cubicBezTo>
                    <a:cubicBezTo>
                      <a:pt x="91" y="43"/>
                      <a:pt x="90" y="44"/>
                      <a:pt x="89" y="44"/>
                    </a:cubicBezTo>
                    <a:cubicBezTo>
                      <a:pt x="87" y="44"/>
                      <a:pt x="84" y="43"/>
                      <a:pt x="83" y="41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1" name="Freeform 1201"/>
              <p:cNvSpPr>
                <a:spLocks/>
              </p:cNvSpPr>
              <p:nvPr/>
            </p:nvSpPr>
            <p:spPr bwMode="auto">
              <a:xfrm>
                <a:off x="2831" y="3247"/>
                <a:ext cx="29" cy="36"/>
              </a:xfrm>
              <a:custGeom>
                <a:avLst/>
                <a:gdLst>
                  <a:gd name="T0" fmla="*/ 1 w 30"/>
                  <a:gd name="T1" fmla="*/ 1 h 38"/>
                  <a:gd name="T2" fmla="*/ 1 w 30"/>
                  <a:gd name="T3" fmla="*/ 2 h 38"/>
                  <a:gd name="T4" fmla="*/ 2 w 30"/>
                  <a:gd name="T5" fmla="*/ 4 h 38"/>
                  <a:gd name="T6" fmla="*/ 3 w 30"/>
                  <a:gd name="T7" fmla="*/ 5 h 38"/>
                  <a:gd name="T8" fmla="*/ 3 w 30"/>
                  <a:gd name="T9" fmla="*/ 6 h 38"/>
                  <a:gd name="T10" fmla="*/ 4 w 30"/>
                  <a:gd name="T11" fmla="*/ 7 h 38"/>
                  <a:gd name="T12" fmla="*/ 4 w 30"/>
                  <a:gd name="T13" fmla="*/ 8 h 38"/>
                  <a:gd name="T14" fmla="*/ 5 w 30"/>
                  <a:gd name="T15" fmla="*/ 8 h 38"/>
                  <a:gd name="T16" fmla="*/ 5 w 30"/>
                  <a:gd name="T17" fmla="*/ 9 h 38"/>
                  <a:gd name="T18" fmla="*/ 5 w 30"/>
                  <a:gd name="T19" fmla="*/ 9 h 38"/>
                  <a:gd name="T20" fmla="*/ 6 w 30"/>
                  <a:gd name="T21" fmla="*/ 10 h 38"/>
                  <a:gd name="T22" fmla="*/ 6 w 30"/>
                  <a:gd name="T23" fmla="*/ 10 h 38"/>
                  <a:gd name="T24" fmla="*/ 6 w 30"/>
                  <a:gd name="T25" fmla="*/ 11 h 38"/>
                  <a:gd name="T26" fmla="*/ 6 w 30"/>
                  <a:gd name="T27" fmla="*/ 11 h 38"/>
                  <a:gd name="T28" fmla="*/ 6 w 30"/>
                  <a:gd name="T29" fmla="*/ 11 h 38"/>
                  <a:gd name="T30" fmla="*/ 13 w 30"/>
                  <a:gd name="T31" fmla="*/ 30 h 38"/>
                  <a:gd name="T32" fmla="*/ 13 w 30"/>
                  <a:gd name="T33" fmla="*/ 33 h 38"/>
                  <a:gd name="T34" fmla="*/ 13 w 30"/>
                  <a:gd name="T35" fmla="*/ 35 h 38"/>
                  <a:gd name="T36" fmla="*/ 14 w 30"/>
                  <a:gd name="T37" fmla="*/ 36 h 38"/>
                  <a:gd name="T38" fmla="*/ 14 w 30"/>
                  <a:gd name="T39" fmla="*/ 37 h 38"/>
                  <a:gd name="T40" fmla="*/ 14 w 30"/>
                  <a:gd name="T41" fmla="*/ 38 h 38"/>
                  <a:gd name="T42" fmla="*/ 16 w 30"/>
                  <a:gd name="T43" fmla="*/ 36 h 38"/>
                  <a:gd name="T44" fmla="*/ 16 w 30"/>
                  <a:gd name="T45" fmla="*/ 35 h 38"/>
                  <a:gd name="T46" fmla="*/ 16 w 30"/>
                  <a:gd name="T47" fmla="*/ 34 h 38"/>
                  <a:gd name="T48" fmla="*/ 17 w 30"/>
                  <a:gd name="T49" fmla="*/ 34 h 38"/>
                  <a:gd name="T50" fmla="*/ 17 w 30"/>
                  <a:gd name="T51" fmla="*/ 33 h 38"/>
                  <a:gd name="T52" fmla="*/ 17 w 30"/>
                  <a:gd name="T53" fmla="*/ 33 h 38"/>
                  <a:gd name="T54" fmla="*/ 18 w 30"/>
                  <a:gd name="T55" fmla="*/ 32 h 38"/>
                  <a:gd name="T56" fmla="*/ 18 w 30"/>
                  <a:gd name="T57" fmla="*/ 32 h 38"/>
                  <a:gd name="T58" fmla="*/ 18 w 30"/>
                  <a:gd name="T59" fmla="*/ 32 h 38"/>
                  <a:gd name="T60" fmla="*/ 18 w 30"/>
                  <a:gd name="T61" fmla="*/ 31 h 38"/>
                  <a:gd name="T62" fmla="*/ 18 w 30"/>
                  <a:gd name="T63" fmla="*/ 31 h 38"/>
                  <a:gd name="T64" fmla="*/ 18 w 30"/>
                  <a:gd name="T65" fmla="*/ 31 h 38"/>
                  <a:gd name="T66" fmla="*/ 18 w 30"/>
                  <a:gd name="T67" fmla="*/ 31 h 38"/>
                  <a:gd name="T68" fmla="*/ 23 w 30"/>
                  <a:gd name="T69" fmla="*/ 24 h 38"/>
                  <a:gd name="T70" fmla="*/ 24 w 30"/>
                  <a:gd name="T71" fmla="*/ 24 h 38"/>
                  <a:gd name="T72" fmla="*/ 25 w 30"/>
                  <a:gd name="T73" fmla="*/ 24 h 38"/>
                  <a:gd name="T74" fmla="*/ 29 w 30"/>
                  <a:gd name="T75" fmla="*/ 25 h 38"/>
                  <a:gd name="T76" fmla="*/ 30 w 30"/>
                  <a:gd name="T77" fmla="*/ 25 h 38"/>
                  <a:gd name="T78" fmla="*/ 28 w 30"/>
                  <a:gd name="T79" fmla="*/ 21 h 38"/>
                  <a:gd name="T80" fmla="*/ 21 w 30"/>
                  <a:gd name="T81" fmla="*/ 9 h 38"/>
                  <a:gd name="T82" fmla="*/ 15 w 30"/>
                  <a:gd name="T83" fmla="*/ 5 h 38"/>
                  <a:gd name="T84" fmla="*/ 9 w 30"/>
                  <a:gd name="T85" fmla="*/ 2 h 38"/>
                  <a:gd name="T86" fmla="*/ 6 w 30"/>
                  <a:gd name="T87" fmla="*/ 0 h 38"/>
                  <a:gd name="T88" fmla="*/ 5 w 30"/>
                  <a:gd name="T89" fmla="*/ 0 h 38"/>
                  <a:gd name="T90" fmla="*/ 0 w 30"/>
                  <a:gd name="T91" fmla="*/ 1 h 38"/>
                  <a:gd name="T92" fmla="*/ 1 w 30"/>
                  <a:gd name="T9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" h="38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18" y="25"/>
                      <a:pt x="13" y="30"/>
                    </a:cubicBezTo>
                    <a:cubicBezTo>
                      <a:pt x="13" y="30"/>
                      <a:pt x="13" y="31"/>
                      <a:pt x="13" y="33"/>
                    </a:cubicBezTo>
                    <a:cubicBezTo>
                      <a:pt x="13" y="34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8"/>
                    </a:cubicBezTo>
                    <a:cubicBezTo>
                      <a:pt x="15" y="37"/>
                      <a:pt x="15" y="36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8" y="33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5"/>
                      <a:pt x="21" y="24"/>
                      <a:pt x="23" y="24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4"/>
                      <a:pt x="28" y="25"/>
                      <a:pt x="29" y="25"/>
                    </a:cubicBezTo>
                    <a:cubicBezTo>
                      <a:pt x="29" y="25"/>
                      <a:pt x="30" y="25"/>
                      <a:pt x="30" y="25"/>
                    </a:cubicBezTo>
                    <a:cubicBezTo>
                      <a:pt x="30" y="24"/>
                      <a:pt x="29" y="22"/>
                      <a:pt x="28" y="21"/>
                    </a:cubicBezTo>
                    <a:cubicBezTo>
                      <a:pt x="26" y="19"/>
                      <a:pt x="22" y="14"/>
                      <a:pt x="21" y="9"/>
                    </a:cubicBezTo>
                    <a:cubicBezTo>
                      <a:pt x="20" y="6"/>
                      <a:pt x="16" y="5"/>
                      <a:pt x="15" y="5"/>
                    </a:cubicBezTo>
                    <a:cubicBezTo>
                      <a:pt x="13" y="5"/>
                      <a:pt x="11" y="3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2" name="Freeform 1202"/>
              <p:cNvSpPr>
                <a:spLocks/>
              </p:cNvSpPr>
              <p:nvPr/>
            </p:nvSpPr>
            <p:spPr bwMode="auto">
              <a:xfrm>
                <a:off x="2783" y="3306"/>
                <a:ext cx="61" cy="33"/>
              </a:xfrm>
              <a:custGeom>
                <a:avLst/>
                <a:gdLst>
                  <a:gd name="T0" fmla="*/ 62 w 64"/>
                  <a:gd name="T1" fmla="*/ 4 h 34"/>
                  <a:gd name="T2" fmla="*/ 61 w 64"/>
                  <a:gd name="T3" fmla="*/ 3 h 34"/>
                  <a:gd name="T4" fmla="*/ 60 w 64"/>
                  <a:gd name="T5" fmla="*/ 2 h 34"/>
                  <a:gd name="T6" fmla="*/ 60 w 64"/>
                  <a:gd name="T7" fmla="*/ 2 h 34"/>
                  <a:gd name="T8" fmla="*/ 60 w 64"/>
                  <a:gd name="T9" fmla="*/ 2 h 34"/>
                  <a:gd name="T10" fmla="*/ 52 w 64"/>
                  <a:gd name="T11" fmla="*/ 0 h 34"/>
                  <a:gd name="T12" fmla="*/ 40 w 64"/>
                  <a:gd name="T13" fmla="*/ 2 h 34"/>
                  <a:gd name="T14" fmla="*/ 21 w 64"/>
                  <a:gd name="T15" fmla="*/ 5 h 34"/>
                  <a:gd name="T16" fmla="*/ 18 w 64"/>
                  <a:gd name="T17" fmla="*/ 5 h 34"/>
                  <a:gd name="T18" fmla="*/ 7 w 64"/>
                  <a:gd name="T19" fmla="*/ 4 h 34"/>
                  <a:gd name="T20" fmla="*/ 7 w 64"/>
                  <a:gd name="T21" fmla="*/ 4 h 34"/>
                  <a:gd name="T22" fmla="*/ 4 w 64"/>
                  <a:gd name="T23" fmla="*/ 3 h 34"/>
                  <a:gd name="T24" fmla="*/ 2 w 64"/>
                  <a:gd name="T25" fmla="*/ 1 h 34"/>
                  <a:gd name="T26" fmla="*/ 1 w 64"/>
                  <a:gd name="T27" fmla="*/ 0 h 34"/>
                  <a:gd name="T28" fmla="*/ 1 w 64"/>
                  <a:gd name="T29" fmla="*/ 0 h 34"/>
                  <a:gd name="T30" fmla="*/ 0 w 64"/>
                  <a:gd name="T31" fmla="*/ 2 h 34"/>
                  <a:gd name="T32" fmla="*/ 5 w 64"/>
                  <a:gd name="T33" fmla="*/ 14 h 34"/>
                  <a:gd name="T34" fmla="*/ 2 w 64"/>
                  <a:gd name="T35" fmla="*/ 16 h 34"/>
                  <a:gd name="T36" fmla="*/ 1 w 64"/>
                  <a:gd name="T37" fmla="*/ 19 h 34"/>
                  <a:gd name="T38" fmla="*/ 1 w 64"/>
                  <a:gd name="T39" fmla="*/ 20 h 34"/>
                  <a:gd name="T40" fmla="*/ 1 w 64"/>
                  <a:gd name="T41" fmla="*/ 22 h 34"/>
                  <a:gd name="T42" fmla="*/ 1 w 64"/>
                  <a:gd name="T43" fmla="*/ 23 h 34"/>
                  <a:gd name="T44" fmla="*/ 8 w 64"/>
                  <a:gd name="T45" fmla="*/ 31 h 34"/>
                  <a:gd name="T46" fmla="*/ 9 w 64"/>
                  <a:gd name="T47" fmla="*/ 32 h 34"/>
                  <a:gd name="T48" fmla="*/ 10 w 64"/>
                  <a:gd name="T49" fmla="*/ 32 h 34"/>
                  <a:gd name="T50" fmla="*/ 12 w 64"/>
                  <a:gd name="T51" fmla="*/ 32 h 34"/>
                  <a:gd name="T52" fmla="*/ 15 w 64"/>
                  <a:gd name="T53" fmla="*/ 32 h 34"/>
                  <a:gd name="T54" fmla="*/ 24 w 64"/>
                  <a:gd name="T55" fmla="*/ 32 h 34"/>
                  <a:gd name="T56" fmla="*/ 24 w 64"/>
                  <a:gd name="T57" fmla="*/ 33 h 34"/>
                  <a:gd name="T58" fmla="*/ 26 w 64"/>
                  <a:gd name="T59" fmla="*/ 33 h 34"/>
                  <a:gd name="T60" fmla="*/ 27 w 64"/>
                  <a:gd name="T61" fmla="*/ 33 h 34"/>
                  <a:gd name="T62" fmla="*/ 29 w 64"/>
                  <a:gd name="T63" fmla="*/ 34 h 34"/>
                  <a:gd name="T64" fmla="*/ 31 w 64"/>
                  <a:gd name="T65" fmla="*/ 34 h 34"/>
                  <a:gd name="T66" fmla="*/ 33 w 64"/>
                  <a:gd name="T67" fmla="*/ 34 h 34"/>
                  <a:gd name="T68" fmla="*/ 35 w 64"/>
                  <a:gd name="T69" fmla="*/ 34 h 34"/>
                  <a:gd name="T70" fmla="*/ 37 w 64"/>
                  <a:gd name="T71" fmla="*/ 34 h 34"/>
                  <a:gd name="T72" fmla="*/ 37 w 64"/>
                  <a:gd name="T73" fmla="*/ 32 h 34"/>
                  <a:gd name="T74" fmla="*/ 38 w 64"/>
                  <a:gd name="T75" fmla="*/ 31 h 34"/>
                  <a:gd name="T76" fmla="*/ 40 w 64"/>
                  <a:gd name="T77" fmla="*/ 30 h 34"/>
                  <a:gd name="T78" fmla="*/ 41 w 64"/>
                  <a:gd name="T79" fmla="*/ 30 h 34"/>
                  <a:gd name="T80" fmla="*/ 42 w 64"/>
                  <a:gd name="T81" fmla="*/ 29 h 34"/>
                  <a:gd name="T82" fmla="*/ 42 w 64"/>
                  <a:gd name="T83" fmla="*/ 28 h 34"/>
                  <a:gd name="T84" fmla="*/ 42 w 64"/>
                  <a:gd name="T85" fmla="*/ 28 h 34"/>
                  <a:gd name="T86" fmla="*/ 43 w 64"/>
                  <a:gd name="T87" fmla="*/ 27 h 34"/>
                  <a:gd name="T88" fmla="*/ 44 w 64"/>
                  <a:gd name="T89" fmla="*/ 26 h 34"/>
                  <a:gd name="T90" fmla="*/ 44 w 64"/>
                  <a:gd name="T91" fmla="*/ 26 h 34"/>
                  <a:gd name="T92" fmla="*/ 51 w 64"/>
                  <a:gd name="T93" fmla="*/ 25 h 34"/>
                  <a:gd name="T94" fmla="*/ 58 w 64"/>
                  <a:gd name="T95" fmla="*/ 26 h 34"/>
                  <a:gd name="T96" fmla="*/ 56 w 64"/>
                  <a:gd name="T97" fmla="*/ 14 h 34"/>
                  <a:gd name="T98" fmla="*/ 64 w 64"/>
                  <a:gd name="T99" fmla="*/ 5 h 34"/>
                  <a:gd name="T100" fmla="*/ 63 w 64"/>
                  <a:gd name="T10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34"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7" y="1"/>
                      <a:pt x="52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45" y="0"/>
                      <a:pt x="41" y="1"/>
                      <a:pt x="40" y="2"/>
                    </a:cubicBezTo>
                    <a:cubicBezTo>
                      <a:pt x="37" y="4"/>
                      <a:pt x="34" y="6"/>
                      <a:pt x="30" y="6"/>
                    </a:cubicBezTo>
                    <a:cubicBezTo>
                      <a:pt x="29" y="5"/>
                      <a:pt x="24" y="5"/>
                      <a:pt x="21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7" y="5"/>
                      <a:pt x="14" y="5"/>
                      <a:pt x="12" y="5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7" y="11"/>
                      <a:pt x="5" y="14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28"/>
                      <a:pt x="7" y="29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21" y="32"/>
                      <a:pt x="23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30" y="34"/>
                      <a:pt x="30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1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5" y="26"/>
                      <a:pt x="48" y="25"/>
                      <a:pt x="51" y="25"/>
                    </a:cubicBezTo>
                    <a:cubicBezTo>
                      <a:pt x="54" y="25"/>
                      <a:pt x="55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5" y="25"/>
                      <a:pt x="54" y="20"/>
                      <a:pt x="54" y="18"/>
                    </a:cubicBezTo>
                    <a:cubicBezTo>
                      <a:pt x="54" y="15"/>
                      <a:pt x="56" y="14"/>
                      <a:pt x="56" y="14"/>
                    </a:cubicBezTo>
                    <a:cubicBezTo>
                      <a:pt x="57" y="14"/>
                      <a:pt x="58" y="12"/>
                      <a:pt x="59" y="11"/>
                    </a:cubicBezTo>
                    <a:cubicBezTo>
                      <a:pt x="60" y="8"/>
                      <a:pt x="62" y="6"/>
                      <a:pt x="64" y="5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2" y="4"/>
                      <a:pt x="6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3" name="Freeform 1203"/>
              <p:cNvSpPr>
                <a:spLocks/>
              </p:cNvSpPr>
              <p:nvPr/>
            </p:nvSpPr>
            <p:spPr bwMode="auto">
              <a:xfrm>
                <a:off x="2762" y="3329"/>
                <a:ext cx="25" cy="17"/>
              </a:xfrm>
              <a:custGeom>
                <a:avLst/>
                <a:gdLst>
                  <a:gd name="T0" fmla="*/ 25 w 26"/>
                  <a:gd name="T1" fmla="*/ 9 h 17"/>
                  <a:gd name="T2" fmla="*/ 25 w 26"/>
                  <a:gd name="T3" fmla="*/ 8 h 17"/>
                  <a:gd name="T4" fmla="*/ 24 w 26"/>
                  <a:gd name="T5" fmla="*/ 7 h 17"/>
                  <a:gd name="T6" fmla="*/ 19 w 26"/>
                  <a:gd name="T7" fmla="*/ 1 h 17"/>
                  <a:gd name="T8" fmla="*/ 18 w 26"/>
                  <a:gd name="T9" fmla="*/ 0 h 17"/>
                  <a:gd name="T10" fmla="*/ 18 w 26"/>
                  <a:gd name="T11" fmla="*/ 0 h 17"/>
                  <a:gd name="T12" fmla="*/ 15 w 26"/>
                  <a:gd name="T13" fmla="*/ 0 h 17"/>
                  <a:gd name="T14" fmla="*/ 13 w 26"/>
                  <a:gd name="T15" fmla="*/ 1 h 17"/>
                  <a:gd name="T16" fmla="*/ 10 w 26"/>
                  <a:gd name="T17" fmla="*/ 1 h 17"/>
                  <a:gd name="T18" fmla="*/ 7 w 26"/>
                  <a:gd name="T19" fmla="*/ 2 h 17"/>
                  <a:gd name="T20" fmla="*/ 5 w 26"/>
                  <a:gd name="T21" fmla="*/ 2 h 17"/>
                  <a:gd name="T22" fmla="*/ 1 w 26"/>
                  <a:gd name="T23" fmla="*/ 3 h 17"/>
                  <a:gd name="T24" fmla="*/ 1 w 26"/>
                  <a:gd name="T25" fmla="*/ 5 h 17"/>
                  <a:gd name="T26" fmla="*/ 0 w 26"/>
                  <a:gd name="T27" fmla="*/ 8 h 17"/>
                  <a:gd name="T28" fmla="*/ 0 w 26"/>
                  <a:gd name="T29" fmla="*/ 10 h 17"/>
                  <a:gd name="T30" fmla="*/ 1 w 26"/>
                  <a:gd name="T31" fmla="*/ 12 h 17"/>
                  <a:gd name="T32" fmla="*/ 2 w 26"/>
                  <a:gd name="T33" fmla="*/ 14 h 17"/>
                  <a:gd name="T34" fmla="*/ 3 w 26"/>
                  <a:gd name="T35" fmla="*/ 15 h 17"/>
                  <a:gd name="T36" fmla="*/ 5 w 26"/>
                  <a:gd name="T37" fmla="*/ 17 h 17"/>
                  <a:gd name="T38" fmla="*/ 6 w 26"/>
                  <a:gd name="T39" fmla="*/ 17 h 17"/>
                  <a:gd name="T40" fmla="*/ 8 w 26"/>
                  <a:gd name="T41" fmla="*/ 17 h 17"/>
                  <a:gd name="T42" fmla="*/ 9 w 26"/>
                  <a:gd name="T43" fmla="*/ 17 h 17"/>
                  <a:gd name="T44" fmla="*/ 11 w 26"/>
                  <a:gd name="T45" fmla="*/ 17 h 17"/>
                  <a:gd name="T46" fmla="*/ 14 w 26"/>
                  <a:gd name="T47" fmla="*/ 15 h 17"/>
                  <a:gd name="T48" fmla="*/ 19 w 26"/>
                  <a:gd name="T49" fmla="*/ 13 h 17"/>
                  <a:gd name="T50" fmla="*/ 20 w 26"/>
                  <a:gd name="T51" fmla="*/ 13 h 17"/>
                  <a:gd name="T52" fmla="*/ 21 w 26"/>
                  <a:gd name="T53" fmla="*/ 13 h 17"/>
                  <a:gd name="T54" fmla="*/ 23 w 26"/>
                  <a:gd name="T55" fmla="*/ 12 h 17"/>
                  <a:gd name="T56" fmla="*/ 24 w 26"/>
                  <a:gd name="T57" fmla="*/ 11 h 17"/>
                  <a:gd name="T58" fmla="*/ 25 w 26"/>
                  <a:gd name="T59" fmla="*/ 11 h 17"/>
                  <a:gd name="T60" fmla="*/ 26 w 26"/>
                  <a:gd name="T61" fmla="*/ 10 h 17"/>
                  <a:gd name="T62" fmla="*/ 26 w 26"/>
                  <a:gd name="T6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26" y="9"/>
                    </a:move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5" y="14"/>
                      <a:pt x="17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4" name="Freeform 1204"/>
              <p:cNvSpPr>
                <a:spLocks/>
              </p:cNvSpPr>
              <p:nvPr/>
            </p:nvSpPr>
            <p:spPr bwMode="auto">
              <a:xfrm>
                <a:off x="2782" y="3191"/>
                <a:ext cx="188" cy="107"/>
              </a:xfrm>
              <a:custGeom>
                <a:avLst/>
                <a:gdLst>
                  <a:gd name="T0" fmla="*/ 101 w 197"/>
                  <a:gd name="T1" fmla="*/ 3 h 111"/>
                  <a:gd name="T2" fmla="*/ 92 w 197"/>
                  <a:gd name="T3" fmla="*/ 9 h 111"/>
                  <a:gd name="T4" fmla="*/ 79 w 197"/>
                  <a:gd name="T5" fmla="*/ 14 h 111"/>
                  <a:gd name="T6" fmla="*/ 72 w 197"/>
                  <a:gd name="T7" fmla="*/ 11 h 111"/>
                  <a:gd name="T8" fmla="*/ 55 w 197"/>
                  <a:gd name="T9" fmla="*/ 10 h 111"/>
                  <a:gd name="T10" fmla="*/ 26 w 197"/>
                  <a:gd name="T11" fmla="*/ 6 h 111"/>
                  <a:gd name="T12" fmla="*/ 18 w 197"/>
                  <a:gd name="T13" fmla="*/ 11 h 111"/>
                  <a:gd name="T14" fmla="*/ 16 w 197"/>
                  <a:gd name="T15" fmla="*/ 12 h 111"/>
                  <a:gd name="T16" fmla="*/ 16 w 197"/>
                  <a:gd name="T17" fmla="*/ 29 h 111"/>
                  <a:gd name="T18" fmla="*/ 5 w 197"/>
                  <a:gd name="T19" fmla="*/ 41 h 111"/>
                  <a:gd name="T20" fmla="*/ 5 w 197"/>
                  <a:gd name="T21" fmla="*/ 47 h 111"/>
                  <a:gd name="T22" fmla="*/ 4 w 197"/>
                  <a:gd name="T23" fmla="*/ 49 h 111"/>
                  <a:gd name="T24" fmla="*/ 0 w 197"/>
                  <a:gd name="T25" fmla="*/ 56 h 111"/>
                  <a:gd name="T26" fmla="*/ 2 w 197"/>
                  <a:gd name="T27" fmla="*/ 58 h 111"/>
                  <a:gd name="T28" fmla="*/ 7 w 197"/>
                  <a:gd name="T29" fmla="*/ 60 h 111"/>
                  <a:gd name="T30" fmla="*/ 20 w 197"/>
                  <a:gd name="T31" fmla="*/ 62 h 111"/>
                  <a:gd name="T32" fmla="*/ 38 w 197"/>
                  <a:gd name="T33" fmla="*/ 62 h 111"/>
                  <a:gd name="T34" fmla="*/ 47 w 197"/>
                  <a:gd name="T35" fmla="*/ 57 h 111"/>
                  <a:gd name="T36" fmla="*/ 51 w 197"/>
                  <a:gd name="T37" fmla="*/ 55 h 111"/>
                  <a:gd name="T38" fmla="*/ 58 w 197"/>
                  <a:gd name="T39" fmla="*/ 54 h 111"/>
                  <a:gd name="T40" fmla="*/ 71 w 197"/>
                  <a:gd name="T41" fmla="*/ 60 h 111"/>
                  <a:gd name="T42" fmla="*/ 86 w 197"/>
                  <a:gd name="T43" fmla="*/ 85 h 111"/>
                  <a:gd name="T44" fmla="*/ 85 w 197"/>
                  <a:gd name="T45" fmla="*/ 87 h 111"/>
                  <a:gd name="T46" fmla="*/ 76 w 197"/>
                  <a:gd name="T47" fmla="*/ 86 h 111"/>
                  <a:gd name="T48" fmla="*/ 74 w 197"/>
                  <a:gd name="T49" fmla="*/ 90 h 111"/>
                  <a:gd name="T50" fmla="*/ 73 w 197"/>
                  <a:gd name="T51" fmla="*/ 92 h 111"/>
                  <a:gd name="T52" fmla="*/ 71 w 197"/>
                  <a:gd name="T53" fmla="*/ 95 h 111"/>
                  <a:gd name="T54" fmla="*/ 72 w 197"/>
                  <a:gd name="T55" fmla="*/ 99 h 111"/>
                  <a:gd name="T56" fmla="*/ 78 w 197"/>
                  <a:gd name="T57" fmla="*/ 98 h 111"/>
                  <a:gd name="T58" fmla="*/ 89 w 197"/>
                  <a:gd name="T59" fmla="*/ 86 h 111"/>
                  <a:gd name="T60" fmla="*/ 112 w 197"/>
                  <a:gd name="T61" fmla="*/ 81 h 111"/>
                  <a:gd name="T62" fmla="*/ 121 w 197"/>
                  <a:gd name="T63" fmla="*/ 87 h 111"/>
                  <a:gd name="T64" fmla="*/ 119 w 197"/>
                  <a:gd name="T65" fmla="*/ 100 h 111"/>
                  <a:gd name="T66" fmla="*/ 126 w 197"/>
                  <a:gd name="T67" fmla="*/ 111 h 111"/>
                  <a:gd name="T68" fmla="*/ 147 w 197"/>
                  <a:gd name="T69" fmla="*/ 103 h 111"/>
                  <a:gd name="T70" fmla="*/ 174 w 197"/>
                  <a:gd name="T71" fmla="*/ 74 h 111"/>
                  <a:gd name="T72" fmla="*/ 174 w 197"/>
                  <a:gd name="T73" fmla="*/ 71 h 111"/>
                  <a:gd name="T74" fmla="*/ 185 w 197"/>
                  <a:gd name="T75" fmla="*/ 62 h 111"/>
                  <a:gd name="T76" fmla="*/ 195 w 197"/>
                  <a:gd name="T77" fmla="*/ 58 h 111"/>
                  <a:gd name="T78" fmla="*/ 195 w 197"/>
                  <a:gd name="T79" fmla="*/ 50 h 111"/>
                  <a:gd name="T80" fmla="*/ 194 w 197"/>
                  <a:gd name="T81" fmla="*/ 42 h 111"/>
                  <a:gd name="T82" fmla="*/ 176 w 197"/>
                  <a:gd name="T83" fmla="*/ 37 h 111"/>
                  <a:gd name="T84" fmla="*/ 163 w 197"/>
                  <a:gd name="T85" fmla="*/ 31 h 111"/>
                  <a:gd name="T86" fmla="*/ 145 w 197"/>
                  <a:gd name="T87" fmla="*/ 28 h 111"/>
                  <a:gd name="T88" fmla="*/ 132 w 197"/>
                  <a:gd name="T89" fmla="*/ 15 h 111"/>
                  <a:gd name="T90" fmla="*/ 124 w 197"/>
                  <a:gd name="T91" fmla="*/ 0 h 111"/>
                  <a:gd name="T92" fmla="*/ 112 w 197"/>
                  <a:gd name="T93" fmla="*/ 1 h 111"/>
                  <a:gd name="T94" fmla="*/ 106 w 197"/>
                  <a:gd name="T95" fmla="*/ 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" h="111">
                    <a:moveTo>
                      <a:pt x="103" y="3"/>
                    </a:move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8" y="4"/>
                      <a:pt x="98" y="4"/>
                    </a:cubicBezTo>
                    <a:cubicBezTo>
                      <a:pt x="95" y="6"/>
                      <a:pt x="93" y="8"/>
                      <a:pt x="92" y="9"/>
                    </a:cubicBezTo>
                    <a:cubicBezTo>
                      <a:pt x="92" y="13"/>
                      <a:pt x="91" y="15"/>
                      <a:pt x="89" y="15"/>
                    </a:cubicBezTo>
                    <a:cubicBezTo>
                      <a:pt x="88" y="15"/>
                      <a:pt x="88" y="15"/>
                      <a:pt x="87" y="14"/>
                    </a:cubicBezTo>
                    <a:cubicBezTo>
                      <a:pt x="87" y="14"/>
                      <a:pt x="85" y="13"/>
                      <a:pt x="82" y="13"/>
                    </a:cubicBezTo>
                    <a:cubicBezTo>
                      <a:pt x="80" y="13"/>
                      <a:pt x="79" y="14"/>
                      <a:pt x="79" y="14"/>
                    </a:cubicBezTo>
                    <a:cubicBezTo>
                      <a:pt x="79" y="14"/>
                      <a:pt x="78" y="14"/>
                      <a:pt x="78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2"/>
                      <a:pt x="73" y="11"/>
                      <a:pt x="72" y="11"/>
                    </a:cubicBezTo>
                    <a:cubicBezTo>
                      <a:pt x="69" y="13"/>
                      <a:pt x="67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4" y="11"/>
                      <a:pt x="63" y="12"/>
                      <a:pt x="62" y="12"/>
                    </a:cubicBezTo>
                    <a:cubicBezTo>
                      <a:pt x="60" y="12"/>
                      <a:pt x="56" y="10"/>
                      <a:pt x="55" y="10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48" y="10"/>
                      <a:pt x="46" y="10"/>
                      <a:pt x="44" y="8"/>
                    </a:cubicBezTo>
                    <a:cubicBezTo>
                      <a:pt x="43" y="7"/>
                      <a:pt x="41" y="6"/>
                      <a:pt x="26" y="6"/>
                    </a:cubicBezTo>
                    <a:cubicBezTo>
                      <a:pt x="23" y="6"/>
                      <a:pt x="23" y="7"/>
                      <a:pt x="21" y="8"/>
                    </a:cubicBezTo>
                    <a:cubicBezTo>
                      <a:pt x="21" y="9"/>
                      <a:pt x="21" y="9"/>
                      <a:pt x="20" y="10"/>
                    </a:cubicBezTo>
                    <a:cubicBezTo>
                      <a:pt x="20" y="10"/>
                      <a:pt x="19" y="10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22" y="22"/>
                      <a:pt x="20" y="24"/>
                      <a:pt x="20" y="25"/>
                    </a:cubicBezTo>
                    <a:cubicBezTo>
                      <a:pt x="19" y="27"/>
                      <a:pt x="17" y="28"/>
                      <a:pt x="16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4" y="30"/>
                      <a:pt x="13" y="32"/>
                      <a:pt x="11" y="34"/>
                    </a:cubicBezTo>
                    <a:cubicBezTo>
                      <a:pt x="9" y="35"/>
                      <a:pt x="6" y="39"/>
                      <a:pt x="5" y="40"/>
                    </a:cubicBezTo>
                    <a:cubicBezTo>
                      <a:pt x="5" y="40"/>
                      <a:pt x="5" y="41"/>
                      <a:pt x="5" y="41"/>
                    </a:cubicBezTo>
                    <a:cubicBezTo>
                      <a:pt x="5" y="43"/>
                      <a:pt x="5" y="44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0"/>
                      <a:pt x="1" y="53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3" y="58"/>
                      <a:pt x="3" y="59"/>
                      <a:pt x="4" y="59"/>
                    </a:cubicBezTo>
                    <a:cubicBezTo>
                      <a:pt x="4" y="59"/>
                      <a:pt x="5" y="59"/>
                      <a:pt x="5" y="60"/>
                    </a:cubicBezTo>
                    <a:cubicBezTo>
                      <a:pt x="5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0" y="60"/>
                      <a:pt x="12" y="60"/>
                      <a:pt x="14" y="61"/>
                    </a:cubicBezTo>
                    <a:cubicBezTo>
                      <a:pt x="17" y="61"/>
                      <a:pt x="19" y="62"/>
                      <a:pt x="20" y="62"/>
                    </a:cubicBezTo>
                    <a:cubicBezTo>
                      <a:pt x="23" y="62"/>
                      <a:pt x="27" y="63"/>
                      <a:pt x="28" y="64"/>
                    </a:cubicBezTo>
                    <a:cubicBezTo>
                      <a:pt x="29" y="64"/>
                      <a:pt x="30" y="64"/>
                      <a:pt x="31" y="63"/>
                    </a:cubicBezTo>
                    <a:cubicBezTo>
                      <a:pt x="32" y="61"/>
                      <a:pt x="34" y="61"/>
                      <a:pt x="36" y="61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9" y="62"/>
                      <a:pt x="42" y="60"/>
                      <a:pt x="42" y="59"/>
                    </a:cubicBezTo>
                    <a:cubicBezTo>
                      <a:pt x="43" y="59"/>
                      <a:pt x="44" y="58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9" y="56"/>
                      <a:pt x="50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2" y="55"/>
                      <a:pt x="52" y="55"/>
                    </a:cubicBezTo>
                    <a:cubicBezTo>
                      <a:pt x="54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60" y="54"/>
                      <a:pt x="62" y="55"/>
                      <a:pt x="64" y="57"/>
                    </a:cubicBezTo>
                    <a:cubicBezTo>
                      <a:pt x="65" y="57"/>
                      <a:pt x="66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9" y="59"/>
                      <a:pt x="71" y="60"/>
                    </a:cubicBezTo>
                    <a:cubicBezTo>
                      <a:pt x="73" y="61"/>
                      <a:pt x="76" y="63"/>
                      <a:pt x="77" y="66"/>
                    </a:cubicBezTo>
                    <a:cubicBezTo>
                      <a:pt x="78" y="69"/>
                      <a:pt x="80" y="72"/>
                      <a:pt x="82" y="75"/>
                    </a:cubicBezTo>
                    <a:cubicBezTo>
                      <a:pt x="82" y="75"/>
                      <a:pt x="83" y="76"/>
                      <a:pt x="83" y="76"/>
                    </a:cubicBezTo>
                    <a:cubicBezTo>
                      <a:pt x="85" y="79"/>
                      <a:pt x="86" y="84"/>
                      <a:pt x="86" y="85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86" y="86"/>
                      <a:pt x="86" y="87"/>
                    </a:cubicBezTo>
                    <a:cubicBezTo>
                      <a:pt x="86" y="87"/>
                      <a:pt x="86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3" y="88"/>
                      <a:pt x="81" y="87"/>
                      <a:pt x="79" y="87"/>
                    </a:cubicBezTo>
                    <a:cubicBezTo>
                      <a:pt x="78" y="86"/>
                      <a:pt x="77" y="86"/>
                      <a:pt x="76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5" y="86"/>
                      <a:pt x="74" y="87"/>
                      <a:pt x="74" y="89"/>
                    </a:cubicBezTo>
                    <a:cubicBezTo>
                      <a:pt x="74" y="89"/>
                      <a:pt x="74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3" y="92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2" y="94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4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0" y="97"/>
                      <a:pt x="69" y="98"/>
                      <a:pt x="68" y="99"/>
                    </a:cubicBezTo>
                    <a:cubicBezTo>
                      <a:pt x="69" y="100"/>
                      <a:pt x="69" y="100"/>
                      <a:pt x="70" y="100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4" y="98"/>
                      <a:pt x="75" y="97"/>
                      <a:pt x="76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7" y="97"/>
                      <a:pt x="77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8" y="98"/>
                      <a:pt x="78" y="98"/>
                      <a:pt x="79" y="98"/>
                    </a:cubicBezTo>
                    <a:cubicBezTo>
                      <a:pt x="79" y="96"/>
                      <a:pt x="80" y="95"/>
                      <a:pt x="83" y="93"/>
                    </a:cubicBezTo>
                    <a:cubicBezTo>
                      <a:pt x="83" y="93"/>
                      <a:pt x="84" y="93"/>
                      <a:pt x="85" y="92"/>
                    </a:cubicBezTo>
                    <a:cubicBezTo>
                      <a:pt x="86" y="91"/>
                      <a:pt x="88" y="88"/>
                      <a:pt x="89" y="86"/>
                    </a:cubicBezTo>
                    <a:cubicBezTo>
                      <a:pt x="90" y="84"/>
                      <a:pt x="92" y="81"/>
                      <a:pt x="95" y="80"/>
                    </a:cubicBezTo>
                    <a:cubicBezTo>
                      <a:pt x="96" y="80"/>
                      <a:pt x="97" y="80"/>
                      <a:pt x="98" y="79"/>
                    </a:cubicBezTo>
                    <a:cubicBezTo>
                      <a:pt x="101" y="79"/>
                      <a:pt x="104" y="78"/>
                      <a:pt x="108" y="78"/>
                    </a:cubicBezTo>
                    <a:cubicBezTo>
                      <a:pt x="110" y="79"/>
                      <a:pt x="111" y="79"/>
                      <a:pt x="112" y="81"/>
                    </a:cubicBezTo>
                    <a:cubicBezTo>
                      <a:pt x="113" y="82"/>
                      <a:pt x="112" y="84"/>
                      <a:pt x="111" y="85"/>
                    </a:cubicBezTo>
                    <a:cubicBezTo>
                      <a:pt x="111" y="85"/>
                      <a:pt x="110" y="86"/>
                      <a:pt x="110" y="86"/>
                    </a:cubicBezTo>
                    <a:cubicBezTo>
                      <a:pt x="112" y="87"/>
                      <a:pt x="115" y="87"/>
                      <a:pt x="116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4" y="87"/>
                      <a:pt x="129" y="87"/>
                      <a:pt x="129" y="90"/>
                    </a:cubicBezTo>
                    <a:cubicBezTo>
                      <a:pt x="130" y="94"/>
                      <a:pt x="125" y="96"/>
                      <a:pt x="119" y="98"/>
                    </a:cubicBezTo>
                    <a:cubicBezTo>
                      <a:pt x="118" y="98"/>
                      <a:pt x="117" y="98"/>
                      <a:pt x="116" y="99"/>
                    </a:cubicBezTo>
                    <a:cubicBezTo>
                      <a:pt x="117" y="99"/>
                      <a:pt x="118" y="99"/>
                      <a:pt x="119" y="100"/>
                    </a:cubicBezTo>
                    <a:cubicBezTo>
                      <a:pt x="121" y="101"/>
                      <a:pt x="123" y="101"/>
                      <a:pt x="125" y="102"/>
                    </a:cubicBezTo>
                    <a:cubicBezTo>
                      <a:pt x="128" y="104"/>
                      <a:pt x="127" y="107"/>
                      <a:pt x="126" y="110"/>
                    </a:cubicBezTo>
                    <a:cubicBezTo>
                      <a:pt x="126" y="110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8" y="111"/>
                      <a:pt x="130" y="110"/>
                      <a:pt x="132" y="109"/>
                    </a:cubicBezTo>
                    <a:cubicBezTo>
                      <a:pt x="134" y="107"/>
                      <a:pt x="136" y="107"/>
                      <a:pt x="138" y="106"/>
                    </a:cubicBezTo>
                    <a:cubicBezTo>
                      <a:pt x="139" y="106"/>
                      <a:pt x="141" y="105"/>
                      <a:pt x="143" y="104"/>
                    </a:cubicBezTo>
                    <a:cubicBezTo>
                      <a:pt x="144" y="103"/>
                      <a:pt x="146" y="103"/>
                      <a:pt x="147" y="103"/>
                    </a:cubicBezTo>
                    <a:cubicBezTo>
                      <a:pt x="139" y="103"/>
                      <a:pt x="137" y="97"/>
                      <a:pt x="137" y="91"/>
                    </a:cubicBezTo>
                    <a:cubicBezTo>
                      <a:pt x="137" y="88"/>
                      <a:pt x="148" y="81"/>
                      <a:pt x="153" y="80"/>
                    </a:cubicBezTo>
                    <a:cubicBezTo>
                      <a:pt x="158" y="80"/>
                      <a:pt x="162" y="78"/>
                      <a:pt x="166" y="76"/>
                    </a:cubicBezTo>
                    <a:cubicBezTo>
                      <a:pt x="168" y="75"/>
                      <a:pt x="171" y="75"/>
                      <a:pt x="174" y="74"/>
                    </a:cubicBezTo>
                    <a:cubicBezTo>
                      <a:pt x="174" y="73"/>
                      <a:pt x="174" y="73"/>
                      <a:pt x="174" y="72"/>
                    </a:cubicBezTo>
                    <a:cubicBezTo>
                      <a:pt x="174" y="72"/>
                      <a:pt x="174" y="72"/>
                      <a:pt x="174" y="72"/>
                    </a:cubicBezTo>
                    <a:cubicBezTo>
                      <a:pt x="174" y="72"/>
                      <a:pt x="174" y="71"/>
                      <a:pt x="174" y="71"/>
                    </a:cubicBezTo>
                    <a:cubicBezTo>
                      <a:pt x="174" y="71"/>
                      <a:pt x="174" y="71"/>
                      <a:pt x="174" y="71"/>
                    </a:cubicBezTo>
                    <a:cubicBezTo>
                      <a:pt x="174" y="70"/>
                      <a:pt x="174" y="70"/>
                      <a:pt x="174" y="69"/>
                    </a:cubicBezTo>
                    <a:cubicBezTo>
                      <a:pt x="175" y="69"/>
                      <a:pt x="176" y="68"/>
                      <a:pt x="176" y="68"/>
                    </a:cubicBezTo>
                    <a:cubicBezTo>
                      <a:pt x="177" y="68"/>
                      <a:pt x="178" y="67"/>
                      <a:pt x="179" y="66"/>
                    </a:cubicBezTo>
                    <a:cubicBezTo>
                      <a:pt x="182" y="63"/>
                      <a:pt x="184" y="62"/>
                      <a:pt x="185" y="62"/>
                    </a:cubicBezTo>
                    <a:cubicBezTo>
                      <a:pt x="186" y="62"/>
                      <a:pt x="187" y="62"/>
                      <a:pt x="188" y="62"/>
                    </a:cubicBezTo>
                    <a:cubicBezTo>
                      <a:pt x="190" y="63"/>
                      <a:pt x="192" y="63"/>
                      <a:pt x="193" y="63"/>
                    </a:cubicBezTo>
                    <a:cubicBezTo>
                      <a:pt x="193" y="62"/>
                      <a:pt x="193" y="62"/>
                      <a:pt x="194" y="61"/>
                    </a:cubicBezTo>
                    <a:cubicBezTo>
                      <a:pt x="194" y="60"/>
                      <a:pt x="195" y="59"/>
                      <a:pt x="195" y="58"/>
                    </a:cubicBezTo>
                    <a:cubicBezTo>
                      <a:pt x="195" y="58"/>
                      <a:pt x="194" y="58"/>
                      <a:pt x="194" y="57"/>
                    </a:cubicBezTo>
                    <a:cubicBezTo>
                      <a:pt x="193" y="56"/>
                      <a:pt x="192" y="55"/>
                      <a:pt x="192" y="53"/>
                    </a:cubicBezTo>
                    <a:cubicBezTo>
                      <a:pt x="193" y="51"/>
                      <a:pt x="194" y="51"/>
                      <a:pt x="195" y="50"/>
                    </a:cubicBezTo>
                    <a:cubicBezTo>
                      <a:pt x="195" y="50"/>
                      <a:pt x="195" y="50"/>
                      <a:pt x="195" y="50"/>
                    </a:cubicBezTo>
                    <a:cubicBezTo>
                      <a:pt x="195" y="50"/>
                      <a:pt x="193" y="49"/>
                      <a:pt x="193" y="47"/>
                    </a:cubicBezTo>
                    <a:cubicBezTo>
                      <a:pt x="193" y="46"/>
                      <a:pt x="194" y="45"/>
                      <a:pt x="195" y="44"/>
                    </a:cubicBezTo>
                    <a:cubicBezTo>
                      <a:pt x="196" y="44"/>
                      <a:pt x="197" y="43"/>
                      <a:pt x="197" y="43"/>
                    </a:cubicBezTo>
                    <a:cubicBezTo>
                      <a:pt x="196" y="43"/>
                      <a:pt x="195" y="42"/>
                      <a:pt x="194" y="42"/>
                    </a:cubicBezTo>
                    <a:cubicBezTo>
                      <a:pt x="193" y="41"/>
                      <a:pt x="192" y="41"/>
                      <a:pt x="191" y="40"/>
                    </a:cubicBezTo>
                    <a:cubicBezTo>
                      <a:pt x="190" y="40"/>
                      <a:pt x="188" y="39"/>
                      <a:pt x="187" y="39"/>
                    </a:cubicBezTo>
                    <a:cubicBezTo>
                      <a:pt x="185" y="39"/>
                      <a:pt x="183" y="39"/>
                      <a:pt x="182" y="38"/>
                    </a:cubicBezTo>
                    <a:cubicBezTo>
                      <a:pt x="181" y="37"/>
                      <a:pt x="178" y="37"/>
                      <a:pt x="176" y="37"/>
                    </a:cubicBezTo>
                    <a:cubicBezTo>
                      <a:pt x="174" y="37"/>
                      <a:pt x="172" y="37"/>
                      <a:pt x="171" y="35"/>
                    </a:cubicBezTo>
                    <a:cubicBezTo>
                      <a:pt x="171" y="35"/>
                      <a:pt x="170" y="34"/>
                      <a:pt x="170" y="33"/>
                    </a:cubicBezTo>
                    <a:cubicBezTo>
                      <a:pt x="168" y="32"/>
                      <a:pt x="167" y="31"/>
                      <a:pt x="167" y="30"/>
                    </a:cubicBezTo>
                    <a:cubicBezTo>
                      <a:pt x="166" y="30"/>
                      <a:pt x="164" y="30"/>
                      <a:pt x="163" y="31"/>
                    </a:cubicBezTo>
                    <a:cubicBezTo>
                      <a:pt x="161" y="32"/>
                      <a:pt x="158" y="33"/>
                      <a:pt x="155" y="31"/>
                    </a:cubicBezTo>
                    <a:cubicBezTo>
                      <a:pt x="155" y="31"/>
                      <a:pt x="154" y="31"/>
                      <a:pt x="154" y="30"/>
                    </a:cubicBezTo>
                    <a:cubicBezTo>
                      <a:pt x="153" y="30"/>
                      <a:pt x="152" y="29"/>
                      <a:pt x="152" y="29"/>
                    </a:cubicBezTo>
                    <a:cubicBezTo>
                      <a:pt x="150" y="30"/>
                      <a:pt x="146" y="29"/>
                      <a:pt x="145" y="28"/>
                    </a:cubicBezTo>
                    <a:cubicBezTo>
                      <a:pt x="145" y="27"/>
                      <a:pt x="144" y="26"/>
                      <a:pt x="145" y="24"/>
                    </a:cubicBezTo>
                    <a:cubicBezTo>
                      <a:pt x="145" y="23"/>
                      <a:pt x="142" y="19"/>
                      <a:pt x="141" y="18"/>
                    </a:cubicBezTo>
                    <a:cubicBezTo>
                      <a:pt x="141" y="18"/>
                      <a:pt x="140" y="18"/>
                      <a:pt x="139" y="18"/>
                    </a:cubicBezTo>
                    <a:cubicBezTo>
                      <a:pt x="136" y="18"/>
                      <a:pt x="133" y="18"/>
                      <a:pt x="132" y="15"/>
                    </a:cubicBezTo>
                    <a:cubicBezTo>
                      <a:pt x="131" y="14"/>
                      <a:pt x="131" y="14"/>
                      <a:pt x="130" y="13"/>
                    </a:cubicBezTo>
                    <a:cubicBezTo>
                      <a:pt x="129" y="11"/>
                      <a:pt x="128" y="9"/>
                      <a:pt x="129" y="7"/>
                    </a:cubicBezTo>
                    <a:cubicBezTo>
                      <a:pt x="130" y="6"/>
                      <a:pt x="129" y="2"/>
                      <a:pt x="128" y="0"/>
                    </a:cubicBezTo>
                    <a:cubicBezTo>
                      <a:pt x="128" y="0"/>
                      <a:pt x="126" y="0"/>
                      <a:pt x="124" y="0"/>
                    </a:cubicBezTo>
                    <a:cubicBezTo>
                      <a:pt x="123" y="0"/>
                      <a:pt x="121" y="0"/>
                      <a:pt x="121" y="0"/>
                    </a:cubicBezTo>
                    <a:cubicBezTo>
                      <a:pt x="120" y="1"/>
                      <a:pt x="118" y="1"/>
                      <a:pt x="116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1" y="3"/>
                      <a:pt x="109" y="3"/>
                    </a:cubicBezTo>
                    <a:cubicBezTo>
                      <a:pt x="109" y="3"/>
                      <a:pt x="108" y="3"/>
                      <a:pt x="107" y="3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3"/>
                      <a:pt x="104" y="3"/>
                      <a:pt x="104" y="2"/>
                    </a:cubicBezTo>
                    <a:cubicBezTo>
                      <a:pt x="104" y="2"/>
                      <a:pt x="104" y="3"/>
                      <a:pt x="10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5" name="Freeform 1205"/>
              <p:cNvSpPr>
                <a:spLocks/>
              </p:cNvSpPr>
              <p:nvPr/>
            </p:nvSpPr>
            <p:spPr bwMode="auto">
              <a:xfrm>
                <a:off x="2792" y="3134"/>
                <a:ext cx="98" cy="67"/>
              </a:xfrm>
              <a:custGeom>
                <a:avLst/>
                <a:gdLst>
                  <a:gd name="T0" fmla="*/ 53 w 102"/>
                  <a:gd name="T1" fmla="*/ 0 h 70"/>
                  <a:gd name="T2" fmla="*/ 51 w 102"/>
                  <a:gd name="T3" fmla="*/ 2 h 70"/>
                  <a:gd name="T4" fmla="*/ 45 w 102"/>
                  <a:gd name="T5" fmla="*/ 5 h 70"/>
                  <a:gd name="T6" fmla="*/ 39 w 102"/>
                  <a:gd name="T7" fmla="*/ 7 h 70"/>
                  <a:gd name="T8" fmla="*/ 39 w 102"/>
                  <a:gd name="T9" fmla="*/ 8 h 70"/>
                  <a:gd name="T10" fmla="*/ 38 w 102"/>
                  <a:gd name="T11" fmla="*/ 13 h 70"/>
                  <a:gd name="T12" fmla="*/ 37 w 102"/>
                  <a:gd name="T13" fmla="*/ 15 h 70"/>
                  <a:gd name="T14" fmla="*/ 35 w 102"/>
                  <a:gd name="T15" fmla="*/ 17 h 70"/>
                  <a:gd name="T16" fmla="*/ 27 w 102"/>
                  <a:gd name="T17" fmla="*/ 23 h 70"/>
                  <a:gd name="T18" fmla="*/ 24 w 102"/>
                  <a:gd name="T19" fmla="*/ 30 h 70"/>
                  <a:gd name="T20" fmla="*/ 12 w 102"/>
                  <a:gd name="T21" fmla="*/ 35 h 70"/>
                  <a:gd name="T22" fmla="*/ 10 w 102"/>
                  <a:gd name="T23" fmla="*/ 35 h 70"/>
                  <a:gd name="T24" fmla="*/ 10 w 102"/>
                  <a:gd name="T25" fmla="*/ 35 h 70"/>
                  <a:gd name="T26" fmla="*/ 9 w 102"/>
                  <a:gd name="T27" fmla="*/ 35 h 70"/>
                  <a:gd name="T28" fmla="*/ 8 w 102"/>
                  <a:gd name="T29" fmla="*/ 35 h 70"/>
                  <a:gd name="T30" fmla="*/ 7 w 102"/>
                  <a:gd name="T31" fmla="*/ 35 h 70"/>
                  <a:gd name="T32" fmla="*/ 6 w 102"/>
                  <a:gd name="T33" fmla="*/ 35 h 70"/>
                  <a:gd name="T34" fmla="*/ 4 w 102"/>
                  <a:gd name="T35" fmla="*/ 35 h 70"/>
                  <a:gd name="T36" fmla="*/ 4 w 102"/>
                  <a:gd name="T37" fmla="*/ 35 h 70"/>
                  <a:gd name="T38" fmla="*/ 4 w 102"/>
                  <a:gd name="T39" fmla="*/ 37 h 70"/>
                  <a:gd name="T40" fmla="*/ 4 w 102"/>
                  <a:gd name="T41" fmla="*/ 38 h 70"/>
                  <a:gd name="T42" fmla="*/ 5 w 102"/>
                  <a:gd name="T43" fmla="*/ 40 h 70"/>
                  <a:gd name="T44" fmla="*/ 8 w 102"/>
                  <a:gd name="T45" fmla="*/ 50 h 70"/>
                  <a:gd name="T46" fmla="*/ 0 w 102"/>
                  <a:gd name="T47" fmla="*/ 58 h 70"/>
                  <a:gd name="T48" fmla="*/ 4 w 102"/>
                  <a:gd name="T49" fmla="*/ 64 h 70"/>
                  <a:gd name="T50" fmla="*/ 4 w 102"/>
                  <a:gd name="T51" fmla="*/ 65 h 70"/>
                  <a:gd name="T52" fmla="*/ 4 w 102"/>
                  <a:gd name="T53" fmla="*/ 68 h 70"/>
                  <a:gd name="T54" fmla="*/ 4 w 102"/>
                  <a:gd name="T55" fmla="*/ 68 h 70"/>
                  <a:gd name="T56" fmla="*/ 5 w 102"/>
                  <a:gd name="T57" fmla="*/ 68 h 70"/>
                  <a:gd name="T58" fmla="*/ 7 w 102"/>
                  <a:gd name="T59" fmla="*/ 66 h 70"/>
                  <a:gd name="T60" fmla="*/ 36 w 102"/>
                  <a:gd name="T61" fmla="*/ 65 h 70"/>
                  <a:gd name="T62" fmla="*/ 40 w 102"/>
                  <a:gd name="T63" fmla="*/ 65 h 70"/>
                  <a:gd name="T64" fmla="*/ 51 w 102"/>
                  <a:gd name="T65" fmla="*/ 68 h 70"/>
                  <a:gd name="T66" fmla="*/ 59 w 102"/>
                  <a:gd name="T67" fmla="*/ 68 h 70"/>
                  <a:gd name="T68" fmla="*/ 66 w 102"/>
                  <a:gd name="T69" fmla="*/ 69 h 70"/>
                  <a:gd name="T70" fmla="*/ 71 w 102"/>
                  <a:gd name="T71" fmla="*/ 69 h 70"/>
                  <a:gd name="T72" fmla="*/ 77 w 102"/>
                  <a:gd name="T73" fmla="*/ 69 h 70"/>
                  <a:gd name="T74" fmla="*/ 85 w 102"/>
                  <a:gd name="T75" fmla="*/ 60 h 70"/>
                  <a:gd name="T76" fmla="*/ 87 w 102"/>
                  <a:gd name="T77" fmla="*/ 59 h 70"/>
                  <a:gd name="T78" fmla="*/ 89 w 102"/>
                  <a:gd name="T79" fmla="*/ 59 h 70"/>
                  <a:gd name="T80" fmla="*/ 91 w 102"/>
                  <a:gd name="T81" fmla="*/ 59 h 70"/>
                  <a:gd name="T82" fmla="*/ 90 w 102"/>
                  <a:gd name="T83" fmla="*/ 57 h 70"/>
                  <a:gd name="T84" fmla="*/ 88 w 102"/>
                  <a:gd name="T85" fmla="*/ 51 h 70"/>
                  <a:gd name="T86" fmla="*/ 91 w 102"/>
                  <a:gd name="T87" fmla="*/ 42 h 70"/>
                  <a:gd name="T88" fmla="*/ 97 w 102"/>
                  <a:gd name="T89" fmla="*/ 44 h 70"/>
                  <a:gd name="T90" fmla="*/ 98 w 102"/>
                  <a:gd name="T91" fmla="*/ 37 h 70"/>
                  <a:gd name="T92" fmla="*/ 93 w 102"/>
                  <a:gd name="T93" fmla="*/ 34 h 70"/>
                  <a:gd name="T94" fmla="*/ 86 w 102"/>
                  <a:gd name="T95" fmla="*/ 26 h 70"/>
                  <a:gd name="T96" fmla="*/ 82 w 102"/>
                  <a:gd name="T97" fmla="*/ 16 h 70"/>
                  <a:gd name="T98" fmla="*/ 82 w 102"/>
                  <a:gd name="T99" fmla="*/ 11 h 70"/>
                  <a:gd name="T100" fmla="*/ 82 w 102"/>
                  <a:gd name="T101" fmla="*/ 8 h 70"/>
                  <a:gd name="T102" fmla="*/ 74 w 102"/>
                  <a:gd name="T103" fmla="*/ 5 h 70"/>
                  <a:gd name="T104" fmla="*/ 65 w 102"/>
                  <a:gd name="T105" fmla="*/ 4 h 70"/>
                  <a:gd name="T106" fmla="*/ 54 w 102"/>
                  <a:gd name="T107" fmla="*/ 0 h 70"/>
                  <a:gd name="T108" fmla="*/ 54 w 102"/>
                  <a:gd name="T10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" h="70">
                    <a:moveTo>
                      <a:pt x="54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2" y="1"/>
                    </a:cubicBezTo>
                    <a:cubicBezTo>
                      <a:pt x="52" y="1"/>
                      <a:pt x="52" y="2"/>
                      <a:pt x="51" y="2"/>
                    </a:cubicBezTo>
                    <a:cubicBezTo>
                      <a:pt x="50" y="3"/>
                      <a:pt x="49" y="5"/>
                      <a:pt x="47" y="5"/>
                    </a:cubicBezTo>
                    <a:cubicBezTo>
                      <a:pt x="46" y="5"/>
                      <a:pt x="45" y="5"/>
                      <a:pt x="45" y="5"/>
                    </a:cubicBezTo>
                    <a:cubicBezTo>
                      <a:pt x="43" y="5"/>
                      <a:pt x="41" y="5"/>
                      <a:pt x="40" y="6"/>
                    </a:cubicBezTo>
                    <a:cubicBezTo>
                      <a:pt x="40" y="6"/>
                      <a:pt x="40" y="6"/>
                      <a:pt x="39" y="7"/>
                    </a:cubicBezTo>
                    <a:cubicBezTo>
                      <a:pt x="39" y="7"/>
                      <a:pt x="39" y="7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2"/>
                      <a:pt x="38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6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8"/>
                      <a:pt x="33" y="19"/>
                      <a:pt x="32" y="19"/>
                    </a:cubicBezTo>
                    <a:cubicBezTo>
                      <a:pt x="30" y="20"/>
                      <a:pt x="28" y="22"/>
                      <a:pt x="27" y="23"/>
                    </a:cubicBezTo>
                    <a:cubicBezTo>
                      <a:pt x="27" y="24"/>
                      <a:pt x="27" y="24"/>
                      <a:pt x="27" y="25"/>
                    </a:cubicBezTo>
                    <a:cubicBezTo>
                      <a:pt x="27" y="27"/>
                      <a:pt x="27" y="30"/>
                      <a:pt x="24" y="30"/>
                    </a:cubicBezTo>
                    <a:cubicBezTo>
                      <a:pt x="22" y="30"/>
                      <a:pt x="19" y="31"/>
                      <a:pt x="18" y="32"/>
                    </a:cubicBezTo>
                    <a:cubicBezTo>
                      <a:pt x="17" y="34"/>
                      <a:pt x="15" y="35"/>
                      <a:pt x="12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1"/>
                    </a:cubicBezTo>
                    <a:cubicBezTo>
                      <a:pt x="7" y="42"/>
                      <a:pt x="8" y="47"/>
                      <a:pt x="8" y="50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1" y="57"/>
                      <a:pt x="0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59"/>
                      <a:pt x="5" y="61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7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4"/>
                      <a:pt x="11" y="62"/>
                      <a:pt x="15" y="62"/>
                    </a:cubicBezTo>
                    <a:cubicBezTo>
                      <a:pt x="28" y="62"/>
                      <a:pt x="34" y="63"/>
                      <a:pt x="36" y="65"/>
                    </a:cubicBezTo>
                    <a:cubicBezTo>
                      <a:pt x="36" y="65"/>
                      <a:pt x="38" y="65"/>
                      <a:pt x="39" y="65"/>
                    </a:cubicBezTo>
                    <a:cubicBezTo>
                      <a:pt x="39" y="65"/>
                      <a:pt x="39" y="65"/>
                      <a:pt x="40" y="65"/>
                    </a:cubicBezTo>
                    <a:cubicBezTo>
                      <a:pt x="42" y="65"/>
                      <a:pt x="44" y="65"/>
                      <a:pt x="46" y="66"/>
                    </a:cubicBezTo>
                    <a:cubicBezTo>
                      <a:pt x="48" y="67"/>
                      <a:pt x="50" y="68"/>
                      <a:pt x="51" y="68"/>
                    </a:cubicBezTo>
                    <a:cubicBezTo>
                      <a:pt x="52" y="66"/>
                      <a:pt x="53" y="66"/>
                      <a:pt x="55" y="67"/>
                    </a:cubicBezTo>
                    <a:cubicBezTo>
                      <a:pt x="56" y="68"/>
                      <a:pt x="58" y="68"/>
                      <a:pt x="59" y="68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3" y="67"/>
                      <a:pt x="64" y="68"/>
                      <a:pt x="66" y="69"/>
                    </a:cubicBezTo>
                    <a:cubicBezTo>
                      <a:pt x="66" y="69"/>
                      <a:pt x="66" y="70"/>
                      <a:pt x="67" y="70"/>
                    </a:cubicBezTo>
                    <a:cubicBezTo>
                      <a:pt x="68" y="69"/>
                      <a:pt x="70" y="69"/>
                      <a:pt x="71" y="69"/>
                    </a:cubicBezTo>
                    <a:cubicBezTo>
                      <a:pt x="73" y="69"/>
                      <a:pt x="75" y="69"/>
                      <a:pt x="77" y="70"/>
                    </a:cubicBezTo>
                    <a:cubicBezTo>
                      <a:pt x="77" y="70"/>
                      <a:pt x="77" y="69"/>
                      <a:pt x="77" y="69"/>
                    </a:cubicBezTo>
                    <a:cubicBezTo>
                      <a:pt x="77" y="67"/>
                      <a:pt x="80" y="64"/>
                      <a:pt x="85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7" y="60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9"/>
                      <a:pt x="89" y="59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90" y="59"/>
                      <a:pt x="90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0" y="58"/>
                      <a:pt x="90" y="58"/>
                      <a:pt x="90" y="57"/>
                    </a:cubicBezTo>
                    <a:cubicBezTo>
                      <a:pt x="90" y="57"/>
                      <a:pt x="90" y="56"/>
                      <a:pt x="90" y="56"/>
                    </a:cubicBezTo>
                    <a:cubicBezTo>
                      <a:pt x="89" y="54"/>
                      <a:pt x="89" y="53"/>
                      <a:pt x="88" y="51"/>
                    </a:cubicBezTo>
                    <a:cubicBezTo>
                      <a:pt x="87" y="48"/>
                      <a:pt x="87" y="46"/>
                      <a:pt x="88" y="44"/>
                    </a:cubicBezTo>
                    <a:cubicBezTo>
                      <a:pt x="89" y="43"/>
                      <a:pt x="90" y="42"/>
                      <a:pt x="91" y="42"/>
                    </a:cubicBezTo>
                    <a:cubicBezTo>
                      <a:pt x="92" y="42"/>
                      <a:pt x="93" y="43"/>
                      <a:pt x="95" y="44"/>
                    </a:cubicBezTo>
                    <a:cubicBezTo>
                      <a:pt x="95" y="44"/>
                      <a:pt x="97" y="44"/>
                      <a:pt x="97" y="44"/>
                    </a:cubicBezTo>
                    <a:cubicBezTo>
                      <a:pt x="101" y="42"/>
                      <a:pt x="102" y="41"/>
                      <a:pt x="102" y="41"/>
                    </a:cubicBezTo>
                    <a:cubicBezTo>
                      <a:pt x="101" y="40"/>
                      <a:pt x="99" y="38"/>
                      <a:pt x="98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5" y="37"/>
                      <a:pt x="94" y="35"/>
                      <a:pt x="93" y="34"/>
                    </a:cubicBezTo>
                    <a:cubicBezTo>
                      <a:pt x="92" y="33"/>
                      <a:pt x="91" y="31"/>
                      <a:pt x="90" y="31"/>
                    </a:cubicBezTo>
                    <a:cubicBezTo>
                      <a:pt x="88" y="30"/>
                      <a:pt x="87" y="28"/>
                      <a:pt x="86" y="26"/>
                    </a:cubicBezTo>
                    <a:cubicBezTo>
                      <a:pt x="86" y="25"/>
                      <a:pt x="85" y="24"/>
                      <a:pt x="85" y="24"/>
                    </a:cubicBezTo>
                    <a:cubicBezTo>
                      <a:pt x="82" y="22"/>
                      <a:pt x="82" y="18"/>
                      <a:pt x="82" y="16"/>
                    </a:cubicBezTo>
                    <a:cubicBezTo>
                      <a:pt x="82" y="16"/>
                      <a:pt x="82" y="15"/>
                      <a:pt x="82" y="14"/>
                    </a:cubicBezTo>
                    <a:cubicBezTo>
                      <a:pt x="82" y="13"/>
                      <a:pt x="82" y="12"/>
                      <a:pt x="82" y="11"/>
                    </a:cubicBezTo>
                    <a:cubicBezTo>
                      <a:pt x="82" y="10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7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2" y="6"/>
                      <a:pt x="70" y="7"/>
                      <a:pt x="69" y="7"/>
                    </a:cubicBezTo>
                    <a:cubicBezTo>
                      <a:pt x="68" y="7"/>
                      <a:pt x="66" y="6"/>
                      <a:pt x="65" y="4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58" y="3"/>
                      <a:pt x="55" y="1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6" name="Freeform 1206"/>
              <p:cNvSpPr>
                <a:spLocks/>
              </p:cNvSpPr>
              <p:nvPr/>
            </p:nvSpPr>
            <p:spPr bwMode="auto">
              <a:xfrm>
                <a:off x="2767" y="3105"/>
                <a:ext cx="75" cy="33"/>
              </a:xfrm>
              <a:custGeom>
                <a:avLst/>
                <a:gdLst>
                  <a:gd name="T0" fmla="*/ 66 w 78"/>
                  <a:gd name="T1" fmla="*/ 32 h 34"/>
                  <a:gd name="T2" fmla="*/ 69 w 78"/>
                  <a:gd name="T3" fmla="*/ 31 h 34"/>
                  <a:gd name="T4" fmla="*/ 73 w 78"/>
                  <a:gd name="T5" fmla="*/ 31 h 34"/>
                  <a:gd name="T6" fmla="*/ 76 w 78"/>
                  <a:gd name="T7" fmla="*/ 28 h 34"/>
                  <a:gd name="T8" fmla="*/ 78 w 78"/>
                  <a:gd name="T9" fmla="*/ 27 h 34"/>
                  <a:gd name="T10" fmla="*/ 78 w 78"/>
                  <a:gd name="T11" fmla="*/ 26 h 34"/>
                  <a:gd name="T12" fmla="*/ 73 w 78"/>
                  <a:gd name="T13" fmla="*/ 14 h 34"/>
                  <a:gd name="T14" fmla="*/ 71 w 78"/>
                  <a:gd name="T15" fmla="*/ 8 h 34"/>
                  <a:gd name="T16" fmla="*/ 70 w 78"/>
                  <a:gd name="T17" fmla="*/ 7 h 34"/>
                  <a:gd name="T18" fmla="*/ 61 w 78"/>
                  <a:gd name="T19" fmla="*/ 6 h 34"/>
                  <a:gd name="T20" fmla="*/ 49 w 78"/>
                  <a:gd name="T21" fmla="*/ 0 h 34"/>
                  <a:gd name="T22" fmla="*/ 46 w 78"/>
                  <a:gd name="T23" fmla="*/ 0 h 34"/>
                  <a:gd name="T24" fmla="*/ 44 w 78"/>
                  <a:gd name="T25" fmla="*/ 0 h 34"/>
                  <a:gd name="T26" fmla="*/ 42 w 78"/>
                  <a:gd name="T27" fmla="*/ 0 h 34"/>
                  <a:gd name="T28" fmla="*/ 40 w 78"/>
                  <a:gd name="T29" fmla="*/ 0 h 34"/>
                  <a:gd name="T30" fmla="*/ 38 w 78"/>
                  <a:gd name="T31" fmla="*/ 4 h 34"/>
                  <a:gd name="T32" fmla="*/ 30 w 78"/>
                  <a:gd name="T33" fmla="*/ 16 h 34"/>
                  <a:gd name="T34" fmla="*/ 27 w 78"/>
                  <a:gd name="T35" fmla="*/ 16 h 34"/>
                  <a:gd name="T36" fmla="*/ 16 w 78"/>
                  <a:gd name="T37" fmla="*/ 3 h 34"/>
                  <a:gd name="T38" fmla="*/ 7 w 78"/>
                  <a:gd name="T39" fmla="*/ 9 h 34"/>
                  <a:gd name="T40" fmla="*/ 3 w 78"/>
                  <a:gd name="T41" fmla="*/ 17 h 34"/>
                  <a:gd name="T42" fmla="*/ 2 w 78"/>
                  <a:gd name="T43" fmla="*/ 25 h 34"/>
                  <a:gd name="T44" fmla="*/ 4 w 78"/>
                  <a:gd name="T45" fmla="*/ 25 h 34"/>
                  <a:gd name="T46" fmla="*/ 6 w 78"/>
                  <a:gd name="T47" fmla="*/ 24 h 34"/>
                  <a:gd name="T48" fmla="*/ 7 w 78"/>
                  <a:gd name="T49" fmla="*/ 24 h 34"/>
                  <a:gd name="T50" fmla="*/ 14 w 78"/>
                  <a:gd name="T51" fmla="*/ 22 h 34"/>
                  <a:gd name="T52" fmla="*/ 26 w 78"/>
                  <a:gd name="T53" fmla="*/ 23 h 34"/>
                  <a:gd name="T54" fmla="*/ 39 w 78"/>
                  <a:gd name="T55" fmla="*/ 23 h 34"/>
                  <a:gd name="T56" fmla="*/ 46 w 78"/>
                  <a:gd name="T57" fmla="*/ 25 h 34"/>
                  <a:gd name="T58" fmla="*/ 47 w 78"/>
                  <a:gd name="T59" fmla="*/ 25 h 34"/>
                  <a:gd name="T60" fmla="*/ 61 w 78"/>
                  <a:gd name="T61" fmla="*/ 33 h 34"/>
                  <a:gd name="T62" fmla="*/ 62 w 78"/>
                  <a:gd name="T63" fmla="*/ 34 h 34"/>
                  <a:gd name="T64" fmla="*/ 64 w 78"/>
                  <a:gd name="T65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34">
                    <a:moveTo>
                      <a:pt x="64" y="33"/>
                    </a:moveTo>
                    <a:cubicBezTo>
                      <a:pt x="64" y="32"/>
                      <a:pt x="65" y="32"/>
                      <a:pt x="66" y="32"/>
                    </a:cubicBezTo>
                    <a:cubicBezTo>
                      <a:pt x="67" y="31"/>
                      <a:pt x="68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31"/>
                      <a:pt x="71" y="31"/>
                      <a:pt x="71" y="31"/>
                    </a:cubicBezTo>
                    <a:cubicBezTo>
                      <a:pt x="72" y="31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4" y="29"/>
                      <a:pt x="75" y="28"/>
                      <a:pt x="76" y="28"/>
                    </a:cubicBezTo>
                    <a:cubicBezTo>
                      <a:pt x="76" y="27"/>
                      <a:pt x="77" y="27"/>
                      <a:pt x="77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4"/>
                      <a:pt x="77" y="23"/>
                      <a:pt x="77" y="22"/>
                    </a:cubicBezTo>
                    <a:cubicBezTo>
                      <a:pt x="73" y="19"/>
                      <a:pt x="72" y="16"/>
                      <a:pt x="73" y="14"/>
                    </a:cubicBezTo>
                    <a:cubicBezTo>
                      <a:pt x="73" y="13"/>
                      <a:pt x="74" y="11"/>
                      <a:pt x="72" y="10"/>
                    </a:cubicBezTo>
                    <a:cubicBezTo>
                      <a:pt x="72" y="9"/>
                      <a:pt x="71" y="9"/>
                      <a:pt x="71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7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59" y="7"/>
                      <a:pt x="55" y="5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6" y="0"/>
                    </a:cubicBezTo>
                    <a:cubicBezTo>
                      <a:pt x="46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1"/>
                      <a:pt x="38" y="2"/>
                      <a:pt x="38" y="4"/>
                    </a:cubicBezTo>
                    <a:cubicBezTo>
                      <a:pt x="38" y="6"/>
                      <a:pt x="38" y="7"/>
                      <a:pt x="38" y="9"/>
                    </a:cubicBezTo>
                    <a:cubicBezTo>
                      <a:pt x="38" y="14"/>
                      <a:pt x="35" y="16"/>
                      <a:pt x="30" y="16"/>
                    </a:cubicBezTo>
                    <a:cubicBezTo>
                      <a:pt x="29" y="16"/>
                      <a:pt x="29" y="16"/>
                      <a:pt x="28" y="16"/>
                    </a:cubicBezTo>
                    <a:cubicBezTo>
                      <a:pt x="28" y="16"/>
                      <a:pt x="27" y="16"/>
                      <a:pt x="27" y="16"/>
                    </a:cubicBezTo>
                    <a:cubicBezTo>
                      <a:pt x="24" y="16"/>
                      <a:pt x="21" y="11"/>
                      <a:pt x="17" y="5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5" y="4"/>
                      <a:pt x="12" y="5"/>
                      <a:pt x="10" y="7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6" y="10"/>
                      <a:pt x="5" y="12"/>
                    </a:cubicBezTo>
                    <a:cubicBezTo>
                      <a:pt x="5" y="14"/>
                      <a:pt x="5" y="16"/>
                      <a:pt x="3" y="17"/>
                    </a:cubicBezTo>
                    <a:cubicBezTo>
                      <a:pt x="1" y="19"/>
                      <a:pt x="0" y="21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10" y="22"/>
                      <a:pt x="12" y="22"/>
                      <a:pt x="14" y="22"/>
                    </a:cubicBezTo>
                    <a:cubicBezTo>
                      <a:pt x="17" y="22"/>
                      <a:pt x="20" y="22"/>
                      <a:pt x="22" y="22"/>
                    </a:cubicBezTo>
                    <a:cubicBezTo>
                      <a:pt x="24" y="23"/>
                      <a:pt x="25" y="23"/>
                      <a:pt x="26" y="23"/>
                    </a:cubicBezTo>
                    <a:cubicBezTo>
                      <a:pt x="27" y="23"/>
                      <a:pt x="28" y="23"/>
                      <a:pt x="29" y="23"/>
                    </a:cubicBezTo>
                    <a:cubicBezTo>
                      <a:pt x="33" y="23"/>
                      <a:pt x="37" y="24"/>
                      <a:pt x="39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4" y="23"/>
                      <a:pt x="45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7" y="25"/>
                      <a:pt x="47" y="25"/>
                    </a:cubicBezTo>
                    <a:cubicBezTo>
                      <a:pt x="51" y="25"/>
                      <a:pt x="56" y="29"/>
                      <a:pt x="58" y="31"/>
                    </a:cubicBezTo>
                    <a:cubicBezTo>
                      <a:pt x="59" y="32"/>
                      <a:pt x="60" y="32"/>
                      <a:pt x="61" y="33"/>
                    </a:cubicBezTo>
                    <a:cubicBezTo>
                      <a:pt x="61" y="33"/>
                      <a:pt x="61" y="33"/>
                      <a:pt x="61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7" name="Freeform 1207"/>
              <p:cNvSpPr>
                <a:spLocks/>
              </p:cNvSpPr>
              <p:nvPr/>
            </p:nvSpPr>
            <p:spPr bwMode="auto">
              <a:xfrm>
                <a:off x="2768" y="3130"/>
                <a:ext cx="57" cy="34"/>
              </a:xfrm>
              <a:custGeom>
                <a:avLst/>
                <a:gdLst>
                  <a:gd name="T0" fmla="*/ 26 w 59"/>
                  <a:gd name="T1" fmla="*/ 32 h 36"/>
                  <a:gd name="T2" fmla="*/ 27 w 59"/>
                  <a:gd name="T3" fmla="*/ 33 h 36"/>
                  <a:gd name="T4" fmla="*/ 28 w 59"/>
                  <a:gd name="T5" fmla="*/ 34 h 36"/>
                  <a:gd name="T6" fmla="*/ 29 w 59"/>
                  <a:gd name="T7" fmla="*/ 34 h 36"/>
                  <a:gd name="T8" fmla="*/ 29 w 59"/>
                  <a:gd name="T9" fmla="*/ 35 h 36"/>
                  <a:gd name="T10" fmla="*/ 30 w 59"/>
                  <a:gd name="T11" fmla="*/ 35 h 36"/>
                  <a:gd name="T12" fmla="*/ 32 w 59"/>
                  <a:gd name="T13" fmla="*/ 35 h 36"/>
                  <a:gd name="T14" fmla="*/ 33 w 59"/>
                  <a:gd name="T15" fmla="*/ 35 h 36"/>
                  <a:gd name="T16" fmla="*/ 34 w 59"/>
                  <a:gd name="T17" fmla="*/ 35 h 36"/>
                  <a:gd name="T18" fmla="*/ 35 w 59"/>
                  <a:gd name="T19" fmla="*/ 35 h 36"/>
                  <a:gd name="T20" fmla="*/ 36 w 59"/>
                  <a:gd name="T21" fmla="*/ 35 h 36"/>
                  <a:gd name="T22" fmla="*/ 36 w 59"/>
                  <a:gd name="T23" fmla="*/ 35 h 36"/>
                  <a:gd name="T24" fmla="*/ 40 w 59"/>
                  <a:gd name="T25" fmla="*/ 33 h 36"/>
                  <a:gd name="T26" fmla="*/ 48 w 59"/>
                  <a:gd name="T27" fmla="*/ 28 h 36"/>
                  <a:gd name="T28" fmla="*/ 54 w 59"/>
                  <a:gd name="T29" fmla="*/ 20 h 36"/>
                  <a:gd name="T30" fmla="*/ 56 w 59"/>
                  <a:gd name="T31" fmla="*/ 19 h 36"/>
                  <a:gd name="T32" fmla="*/ 59 w 59"/>
                  <a:gd name="T33" fmla="*/ 15 h 36"/>
                  <a:gd name="T34" fmla="*/ 59 w 59"/>
                  <a:gd name="T35" fmla="*/ 12 h 36"/>
                  <a:gd name="T36" fmla="*/ 58 w 59"/>
                  <a:gd name="T37" fmla="*/ 11 h 36"/>
                  <a:gd name="T38" fmla="*/ 55 w 59"/>
                  <a:gd name="T39" fmla="*/ 9 h 36"/>
                  <a:gd name="T40" fmla="*/ 45 w 59"/>
                  <a:gd name="T41" fmla="*/ 3 h 36"/>
                  <a:gd name="T42" fmla="*/ 45 w 59"/>
                  <a:gd name="T43" fmla="*/ 3 h 36"/>
                  <a:gd name="T44" fmla="*/ 42 w 59"/>
                  <a:gd name="T45" fmla="*/ 1 h 36"/>
                  <a:gd name="T46" fmla="*/ 41 w 59"/>
                  <a:gd name="T47" fmla="*/ 1 h 36"/>
                  <a:gd name="T48" fmla="*/ 40 w 59"/>
                  <a:gd name="T49" fmla="*/ 1 h 36"/>
                  <a:gd name="T50" fmla="*/ 28 w 59"/>
                  <a:gd name="T51" fmla="*/ 1 h 36"/>
                  <a:gd name="T52" fmla="*/ 13 w 59"/>
                  <a:gd name="T53" fmla="*/ 0 h 36"/>
                  <a:gd name="T54" fmla="*/ 8 w 59"/>
                  <a:gd name="T55" fmla="*/ 1 h 36"/>
                  <a:gd name="T56" fmla="*/ 6 w 59"/>
                  <a:gd name="T57" fmla="*/ 2 h 36"/>
                  <a:gd name="T58" fmla="*/ 3 w 59"/>
                  <a:gd name="T59" fmla="*/ 3 h 36"/>
                  <a:gd name="T60" fmla="*/ 2 w 59"/>
                  <a:gd name="T61" fmla="*/ 3 h 36"/>
                  <a:gd name="T62" fmla="*/ 3 w 59"/>
                  <a:gd name="T63" fmla="*/ 14 h 36"/>
                  <a:gd name="T64" fmla="*/ 11 w 59"/>
                  <a:gd name="T65" fmla="*/ 18 h 36"/>
                  <a:gd name="T66" fmla="*/ 21 w 59"/>
                  <a:gd name="T67" fmla="*/ 23 h 36"/>
                  <a:gd name="T68" fmla="*/ 20 w 59"/>
                  <a:gd name="T69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36">
                    <a:moveTo>
                      <a:pt x="20" y="30"/>
                    </a:moveTo>
                    <a:cubicBezTo>
                      <a:pt x="22" y="30"/>
                      <a:pt x="24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6"/>
                      <a:pt x="38" y="35"/>
                      <a:pt x="40" y="33"/>
                    </a:cubicBezTo>
                    <a:cubicBezTo>
                      <a:pt x="42" y="31"/>
                      <a:pt x="46" y="30"/>
                      <a:pt x="48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7"/>
                      <a:pt x="48" y="27"/>
                    </a:cubicBezTo>
                    <a:cubicBezTo>
                      <a:pt x="49" y="24"/>
                      <a:pt x="52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7" y="18"/>
                      <a:pt x="57" y="17"/>
                      <a:pt x="59" y="17"/>
                    </a:cubicBezTo>
                    <a:cubicBezTo>
                      <a:pt x="59" y="16"/>
                      <a:pt x="59" y="16"/>
                      <a:pt x="59" y="15"/>
                    </a:cubicBezTo>
                    <a:cubicBezTo>
                      <a:pt x="59" y="14"/>
                      <a:pt x="59" y="13"/>
                      <a:pt x="59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59" y="11"/>
                      <a:pt x="58" y="11"/>
                    </a:cubicBezTo>
                    <a:cubicBezTo>
                      <a:pt x="58" y="11"/>
                      <a:pt x="58" y="11"/>
                      <a:pt x="57" y="10"/>
                    </a:cubicBezTo>
                    <a:cubicBezTo>
                      <a:pt x="56" y="10"/>
                      <a:pt x="56" y="9"/>
                      <a:pt x="55" y="9"/>
                    </a:cubicBezTo>
                    <a:cubicBezTo>
                      <a:pt x="51" y="5"/>
                      <a:pt x="48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3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1"/>
                      <a:pt x="36" y="2"/>
                      <a:pt x="34" y="2"/>
                    </a:cubicBezTo>
                    <a:cubicBezTo>
                      <a:pt x="32" y="2"/>
                      <a:pt x="30" y="1"/>
                      <a:pt x="28" y="1"/>
                    </a:cubicBezTo>
                    <a:cubicBezTo>
                      <a:pt x="25" y="1"/>
                      <a:pt x="24" y="1"/>
                      <a:pt x="21" y="0"/>
                    </a:cubicBezTo>
                    <a:cubicBezTo>
                      <a:pt x="18" y="0"/>
                      <a:pt x="16" y="0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7"/>
                      <a:pt x="3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4"/>
                      <a:pt x="6" y="14"/>
                      <a:pt x="7" y="16"/>
                    </a:cubicBezTo>
                    <a:cubicBezTo>
                      <a:pt x="8" y="17"/>
                      <a:pt x="10" y="18"/>
                      <a:pt x="11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6" y="18"/>
                      <a:pt x="21" y="20"/>
                      <a:pt x="21" y="23"/>
                    </a:cubicBezTo>
                    <a:cubicBezTo>
                      <a:pt x="21" y="24"/>
                      <a:pt x="21" y="25"/>
                      <a:pt x="20" y="26"/>
                    </a:cubicBezTo>
                    <a:cubicBezTo>
                      <a:pt x="20" y="27"/>
                      <a:pt x="20" y="29"/>
                      <a:pt x="20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8" name="Freeform 1208"/>
              <p:cNvSpPr>
                <a:spLocks/>
              </p:cNvSpPr>
              <p:nvPr/>
            </p:nvSpPr>
            <p:spPr bwMode="auto">
              <a:xfrm>
                <a:off x="2613" y="3258"/>
                <a:ext cx="42" cy="22"/>
              </a:xfrm>
              <a:custGeom>
                <a:avLst/>
                <a:gdLst>
                  <a:gd name="T0" fmla="*/ 9 w 44"/>
                  <a:gd name="T1" fmla="*/ 22 h 22"/>
                  <a:gd name="T2" fmla="*/ 11 w 44"/>
                  <a:gd name="T3" fmla="*/ 22 h 22"/>
                  <a:gd name="T4" fmla="*/ 12 w 44"/>
                  <a:gd name="T5" fmla="*/ 22 h 22"/>
                  <a:gd name="T6" fmla="*/ 14 w 44"/>
                  <a:gd name="T7" fmla="*/ 22 h 22"/>
                  <a:gd name="T8" fmla="*/ 14 w 44"/>
                  <a:gd name="T9" fmla="*/ 22 h 22"/>
                  <a:gd name="T10" fmla="*/ 15 w 44"/>
                  <a:gd name="T11" fmla="*/ 22 h 22"/>
                  <a:gd name="T12" fmla="*/ 16 w 44"/>
                  <a:gd name="T13" fmla="*/ 22 h 22"/>
                  <a:gd name="T14" fmla="*/ 17 w 44"/>
                  <a:gd name="T15" fmla="*/ 22 h 22"/>
                  <a:gd name="T16" fmla="*/ 19 w 44"/>
                  <a:gd name="T17" fmla="*/ 18 h 22"/>
                  <a:gd name="T18" fmla="*/ 21 w 44"/>
                  <a:gd name="T19" fmla="*/ 14 h 22"/>
                  <a:gd name="T20" fmla="*/ 22 w 44"/>
                  <a:gd name="T21" fmla="*/ 14 h 22"/>
                  <a:gd name="T22" fmla="*/ 23 w 44"/>
                  <a:gd name="T23" fmla="*/ 14 h 22"/>
                  <a:gd name="T24" fmla="*/ 27 w 44"/>
                  <a:gd name="T25" fmla="*/ 18 h 22"/>
                  <a:gd name="T26" fmla="*/ 30 w 44"/>
                  <a:gd name="T27" fmla="*/ 22 h 22"/>
                  <a:gd name="T28" fmla="*/ 30 w 44"/>
                  <a:gd name="T29" fmla="*/ 20 h 22"/>
                  <a:gd name="T30" fmla="*/ 35 w 44"/>
                  <a:gd name="T31" fmla="*/ 15 h 22"/>
                  <a:gd name="T32" fmla="*/ 36 w 44"/>
                  <a:gd name="T33" fmla="*/ 15 h 22"/>
                  <a:gd name="T34" fmla="*/ 39 w 44"/>
                  <a:gd name="T35" fmla="*/ 16 h 22"/>
                  <a:gd name="T36" fmla="*/ 44 w 44"/>
                  <a:gd name="T37" fmla="*/ 13 h 22"/>
                  <a:gd name="T38" fmla="*/ 44 w 44"/>
                  <a:gd name="T39" fmla="*/ 13 h 22"/>
                  <a:gd name="T40" fmla="*/ 44 w 44"/>
                  <a:gd name="T41" fmla="*/ 12 h 22"/>
                  <a:gd name="T42" fmla="*/ 44 w 44"/>
                  <a:gd name="T43" fmla="*/ 12 h 22"/>
                  <a:gd name="T44" fmla="*/ 44 w 44"/>
                  <a:gd name="T45" fmla="*/ 12 h 22"/>
                  <a:gd name="T46" fmla="*/ 44 w 44"/>
                  <a:gd name="T47" fmla="*/ 11 h 22"/>
                  <a:gd name="T48" fmla="*/ 44 w 44"/>
                  <a:gd name="T49" fmla="*/ 11 h 22"/>
                  <a:gd name="T50" fmla="*/ 44 w 44"/>
                  <a:gd name="T51" fmla="*/ 11 h 22"/>
                  <a:gd name="T52" fmla="*/ 43 w 44"/>
                  <a:gd name="T53" fmla="*/ 11 h 22"/>
                  <a:gd name="T54" fmla="*/ 43 w 44"/>
                  <a:gd name="T55" fmla="*/ 11 h 22"/>
                  <a:gd name="T56" fmla="*/ 42 w 44"/>
                  <a:gd name="T57" fmla="*/ 11 h 22"/>
                  <a:gd name="T58" fmla="*/ 37 w 44"/>
                  <a:gd name="T59" fmla="*/ 9 h 22"/>
                  <a:gd name="T60" fmla="*/ 36 w 44"/>
                  <a:gd name="T61" fmla="*/ 9 h 22"/>
                  <a:gd name="T62" fmla="*/ 36 w 44"/>
                  <a:gd name="T63" fmla="*/ 9 h 22"/>
                  <a:gd name="T64" fmla="*/ 36 w 44"/>
                  <a:gd name="T65" fmla="*/ 8 h 22"/>
                  <a:gd name="T66" fmla="*/ 35 w 44"/>
                  <a:gd name="T67" fmla="*/ 8 h 22"/>
                  <a:gd name="T68" fmla="*/ 35 w 44"/>
                  <a:gd name="T69" fmla="*/ 7 h 22"/>
                  <a:gd name="T70" fmla="*/ 35 w 44"/>
                  <a:gd name="T71" fmla="*/ 6 h 22"/>
                  <a:gd name="T72" fmla="*/ 35 w 44"/>
                  <a:gd name="T73" fmla="*/ 6 h 22"/>
                  <a:gd name="T74" fmla="*/ 35 w 44"/>
                  <a:gd name="T75" fmla="*/ 4 h 22"/>
                  <a:gd name="T76" fmla="*/ 35 w 44"/>
                  <a:gd name="T77" fmla="*/ 4 h 22"/>
                  <a:gd name="T78" fmla="*/ 35 w 44"/>
                  <a:gd name="T79" fmla="*/ 3 h 22"/>
                  <a:gd name="T80" fmla="*/ 35 w 44"/>
                  <a:gd name="T81" fmla="*/ 3 h 22"/>
                  <a:gd name="T82" fmla="*/ 35 w 44"/>
                  <a:gd name="T83" fmla="*/ 2 h 22"/>
                  <a:gd name="T84" fmla="*/ 32 w 44"/>
                  <a:gd name="T85" fmla="*/ 1 h 22"/>
                  <a:gd name="T86" fmla="*/ 32 w 44"/>
                  <a:gd name="T87" fmla="*/ 1 h 22"/>
                  <a:gd name="T88" fmla="*/ 30 w 44"/>
                  <a:gd name="T89" fmla="*/ 1 h 22"/>
                  <a:gd name="T90" fmla="*/ 24 w 44"/>
                  <a:gd name="T91" fmla="*/ 1 h 22"/>
                  <a:gd name="T92" fmla="*/ 18 w 44"/>
                  <a:gd name="T93" fmla="*/ 2 h 22"/>
                  <a:gd name="T94" fmla="*/ 15 w 44"/>
                  <a:gd name="T95" fmla="*/ 1 h 22"/>
                  <a:gd name="T96" fmla="*/ 14 w 44"/>
                  <a:gd name="T97" fmla="*/ 1 h 22"/>
                  <a:gd name="T98" fmla="*/ 13 w 44"/>
                  <a:gd name="T99" fmla="*/ 3 h 22"/>
                  <a:gd name="T100" fmla="*/ 12 w 44"/>
                  <a:gd name="T101" fmla="*/ 3 h 22"/>
                  <a:gd name="T102" fmla="*/ 8 w 44"/>
                  <a:gd name="T103" fmla="*/ 6 h 22"/>
                  <a:gd name="T104" fmla="*/ 4 w 44"/>
                  <a:gd name="T105" fmla="*/ 10 h 22"/>
                  <a:gd name="T106" fmla="*/ 1 w 44"/>
                  <a:gd name="T107" fmla="*/ 15 h 22"/>
                  <a:gd name="T108" fmla="*/ 0 w 44"/>
                  <a:gd name="T109" fmla="*/ 15 h 22"/>
                  <a:gd name="T110" fmla="*/ 3 w 44"/>
                  <a:gd name="T111" fmla="*/ 15 h 22"/>
                  <a:gd name="T112" fmla="*/ 7 w 44"/>
                  <a:gd name="T113" fmla="*/ 19 h 22"/>
                  <a:gd name="T114" fmla="*/ 8 w 44"/>
                  <a:gd name="T115" fmla="*/ 20 h 22"/>
                  <a:gd name="T116" fmla="*/ 9 w 44"/>
                  <a:gd name="T117" fmla="*/ 21 h 22"/>
                  <a:gd name="T118" fmla="*/ 9 w 44"/>
                  <a:gd name="T119" fmla="*/ 21 h 22"/>
                  <a:gd name="T120" fmla="*/ 9 w 44"/>
                  <a:gd name="T121" fmla="*/ 22 h 22"/>
                  <a:gd name="T122" fmla="*/ 9 w 44"/>
                  <a:gd name="T123" fmla="*/ 22 h 22"/>
                  <a:gd name="T124" fmla="*/ 9 w 44"/>
                  <a:gd name="T1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22">
                    <a:moveTo>
                      <a:pt x="9" y="22"/>
                    </a:move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2"/>
                      <a:pt x="19" y="19"/>
                      <a:pt x="19" y="18"/>
                    </a:cubicBezTo>
                    <a:cubicBezTo>
                      <a:pt x="20" y="16"/>
                      <a:pt x="21" y="15"/>
                      <a:pt x="21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5" y="15"/>
                      <a:pt x="27" y="18"/>
                    </a:cubicBezTo>
                    <a:cubicBezTo>
                      <a:pt x="28" y="19"/>
                      <a:pt x="29" y="21"/>
                      <a:pt x="30" y="22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17"/>
                      <a:pt x="32" y="15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7" y="15"/>
                      <a:pt x="38" y="16"/>
                      <a:pt x="39" y="16"/>
                    </a:cubicBezTo>
                    <a:cubicBezTo>
                      <a:pt x="39" y="13"/>
                      <a:pt x="41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1"/>
                    </a:cubicBezTo>
                    <a:cubicBezTo>
                      <a:pt x="40" y="11"/>
                      <a:pt x="38" y="10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2"/>
                      <a:pt x="35" y="2"/>
                    </a:cubicBezTo>
                    <a:cubicBezTo>
                      <a:pt x="34" y="2"/>
                      <a:pt x="33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7" y="0"/>
                      <a:pt x="26" y="0"/>
                      <a:pt x="24" y="1"/>
                    </a:cubicBezTo>
                    <a:cubicBezTo>
                      <a:pt x="23" y="1"/>
                      <a:pt x="21" y="2"/>
                      <a:pt x="18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8" y="4"/>
                      <a:pt x="8" y="6"/>
                    </a:cubicBezTo>
                    <a:cubicBezTo>
                      <a:pt x="8" y="8"/>
                      <a:pt x="6" y="9"/>
                      <a:pt x="4" y="10"/>
                    </a:cubicBezTo>
                    <a:cubicBezTo>
                      <a:pt x="3" y="12"/>
                      <a:pt x="1" y="13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5" y="15"/>
                      <a:pt x="7" y="17"/>
                      <a:pt x="7" y="19"/>
                    </a:cubicBezTo>
                    <a:cubicBezTo>
                      <a:pt x="7" y="19"/>
                      <a:pt x="7" y="19"/>
                      <a:pt x="8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9" name="Freeform 1209"/>
              <p:cNvSpPr>
                <a:spLocks/>
              </p:cNvSpPr>
              <p:nvPr/>
            </p:nvSpPr>
            <p:spPr bwMode="auto">
              <a:xfrm>
                <a:off x="2611" y="3155"/>
                <a:ext cx="92" cy="103"/>
              </a:xfrm>
              <a:custGeom>
                <a:avLst/>
                <a:gdLst>
                  <a:gd name="T0" fmla="*/ 0 w 96"/>
                  <a:gd name="T1" fmla="*/ 60 h 108"/>
                  <a:gd name="T2" fmla="*/ 0 w 96"/>
                  <a:gd name="T3" fmla="*/ 60 h 108"/>
                  <a:gd name="T4" fmla="*/ 4 w 96"/>
                  <a:gd name="T5" fmla="*/ 65 h 108"/>
                  <a:gd name="T6" fmla="*/ 2 w 96"/>
                  <a:gd name="T7" fmla="*/ 70 h 108"/>
                  <a:gd name="T8" fmla="*/ 2 w 96"/>
                  <a:gd name="T9" fmla="*/ 72 h 108"/>
                  <a:gd name="T10" fmla="*/ 3 w 96"/>
                  <a:gd name="T11" fmla="*/ 74 h 108"/>
                  <a:gd name="T12" fmla="*/ 4 w 96"/>
                  <a:gd name="T13" fmla="*/ 79 h 108"/>
                  <a:gd name="T14" fmla="*/ 6 w 96"/>
                  <a:gd name="T15" fmla="*/ 80 h 108"/>
                  <a:gd name="T16" fmla="*/ 17 w 96"/>
                  <a:gd name="T17" fmla="*/ 85 h 108"/>
                  <a:gd name="T18" fmla="*/ 24 w 96"/>
                  <a:gd name="T19" fmla="*/ 88 h 108"/>
                  <a:gd name="T20" fmla="*/ 18 w 96"/>
                  <a:gd name="T21" fmla="*/ 101 h 108"/>
                  <a:gd name="T22" fmla="*/ 18 w 96"/>
                  <a:gd name="T23" fmla="*/ 105 h 108"/>
                  <a:gd name="T24" fmla="*/ 24 w 96"/>
                  <a:gd name="T25" fmla="*/ 105 h 108"/>
                  <a:gd name="T26" fmla="*/ 36 w 96"/>
                  <a:gd name="T27" fmla="*/ 106 h 108"/>
                  <a:gd name="T28" fmla="*/ 39 w 96"/>
                  <a:gd name="T29" fmla="*/ 106 h 108"/>
                  <a:gd name="T30" fmla="*/ 40 w 96"/>
                  <a:gd name="T31" fmla="*/ 106 h 108"/>
                  <a:gd name="T32" fmla="*/ 45 w 96"/>
                  <a:gd name="T33" fmla="*/ 108 h 108"/>
                  <a:gd name="T34" fmla="*/ 58 w 96"/>
                  <a:gd name="T35" fmla="*/ 107 h 108"/>
                  <a:gd name="T36" fmla="*/ 74 w 96"/>
                  <a:gd name="T37" fmla="*/ 105 h 108"/>
                  <a:gd name="T38" fmla="*/ 79 w 96"/>
                  <a:gd name="T39" fmla="*/ 95 h 108"/>
                  <a:gd name="T40" fmla="*/ 83 w 96"/>
                  <a:gd name="T41" fmla="*/ 92 h 108"/>
                  <a:gd name="T42" fmla="*/ 82 w 96"/>
                  <a:gd name="T43" fmla="*/ 90 h 108"/>
                  <a:gd name="T44" fmla="*/ 80 w 96"/>
                  <a:gd name="T45" fmla="*/ 88 h 108"/>
                  <a:gd name="T46" fmla="*/ 76 w 96"/>
                  <a:gd name="T47" fmla="*/ 85 h 108"/>
                  <a:gd name="T48" fmla="*/ 69 w 96"/>
                  <a:gd name="T49" fmla="*/ 74 h 108"/>
                  <a:gd name="T50" fmla="*/ 70 w 96"/>
                  <a:gd name="T51" fmla="*/ 65 h 108"/>
                  <a:gd name="T52" fmla="*/ 87 w 96"/>
                  <a:gd name="T53" fmla="*/ 58 h 108"/>
                  <a:gd name="T54" fmla="*/ 93 w 96"/>
                  <a:gd name="T55" fmla="*/ 55 h 108"/>
                  <a:gd name="T56" fmla="*/ 96 w 96"/>
                  <a:gd name="T57" fmla="*/ 56 h 108"/>
                  <a:gd name="T58" fmla="*/ 96 w 96"/>
                  <a:gd name="T59" fmla="*/ 55 h 108"/>
                  <a:gd name="T60" fmla="*/ 96 w 96"/>
                  <a:gd name="T61" fmla="*/ 53 h 108"/>
                  <a:gd name="T62" fmla="*/ 92 w 96"/>
                  <a:gd name="T63" fmla="*/ 39 h 108"/>
                  <a:gd name="T64" fmla="*/ 87 w 96"/>
                  <a:gd name="T65" fmla="*/ 30 h 108"/>
                  <a:gd name="T66" fmla="*/ 88 w 96"/>
                  <a:gd name="T67" fmla="*/ 14 h 108"/>
                  <a:gd name="T68" fmla="*/ 83 w 96"/>
                  <a:gd name="T69" fmla="*/ 10 h 108"/>
                  <a:gd name="T70" fmla="*/ 73 w 96"/>
                  <a:gd name="T71" fmla="*/ 6 h 108"/>
                  <a:gd name="T72" fmla="*/ 53 w 96"/>
                  <a:gd name="T73" fmla="*/ 12 h 108"/>
                  <a:gd name="T74" fmla="*/ 42 w 96"/>
                  <a:gd name="T75" fmla="*/ 5 h 108"/>
                  <a:gd name="T76" fmla="*/ 41 w 96"/>
                  <a:gd name="T77" fmla="*/ 1 h 108"/>
                  <a:gd name="T78" fmla="*/ 39 w 96"/>
                  <a:gd name="T79" fmla="*/ 1 h 108"/>
                  <a:gd name="T80" fmla="*/ 36 w 96"/>
                  <a:gd name="T81" fmla="*/ 0 h 108"/>
                  <a:gd name="T82" fmla="*/ 31 w 96"/>
                  <a:gd name="T83" fmla="*/ 0 h 108"/>
                  <a:gd name="T84" fmla="*/ 35 w 96"/>
                  <a:gd name="T85" fmla="*/ 12 h 108"/>
                  <a:gd name="T86" fmla="*/ 30 w 96"/>
                  <a:gd name="T87" fmla="*/ 18 h 108"/>
                  <a:gd name="T88" fmla="*/ 17 w 96"/>
                  <a:gd name="T89" fmla="*/ 18 h 108"/>
                  <a:gd name="T90" fmla="*/ 13 w 96"/>
                  <a:gd name="T91" fmla="*/ 21 h 108"/>
                  <a:gd name="T92" fmla="*/ 14 w 96"/>
                  <a:gd name="T93" fmla="*/ 25 h 108"/>
                  <a:gd name="T94" fmla="*/ 13 w 96"/>
                  <a:gd name="T95" fmla="*/ 29 h 108"/>
                  <a:gd name="T96" fmla="*/ 9 w 96"/>
                  <a:gd name="T97" fmla="*/ 42 h 108"/>
                  <a:gd name="T98" fmla="*/ 2 w 96"/>
                  <a:gd name="T99" fmla="*/ 52 h 108"/>
                  <a:gd name="T100" fmla="*/ 1 w 96"/>
                  <a:gd name="T101" fmla="*/ 5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" h="108">
                    <a:moveTo>
                      <a:pt x="1" y="59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1"/>
                      <a:pt x="1" y="62"/>
                      <a:pt x="2" y="63"/>
                    </a:cubicBezTo>
                    <a:cubicBezTo>
                      <a:pt x="2" y="64"/>
                      <a:pt x="3" y="65"/>
                      <a:pt x="3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9"/>
                      <a:pt x="2" y="70"/>
                      <a:pt x="2" y="70"/>
                    </a:cubicBez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1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3" y="73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5"/>
                      <a:pt x="4" y="7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8"/>
                      <a:pt x="4" y="79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80"/>
                      <a:pt x="6" y="80"/>
                      <a:pt x="6" y="80"/>
                    </a:cubicBezTo>
                    <a:cubicBezTo>
                      <a:pt x="6" y="80"/>
                      <a:pt x="7" y="80"/>
                      <a:pt x="7" y="81"/>
                    </a:cubicBezTo>
                    <a:cubicBezTo>
                      <a:pt x="8" y="82"/>
                      <a:pt x="9" y="83"/>
                      <a:pt x="12" y="83"/>
                    </a:cubicBezTo>
                    <a:cubicBezTo>
                      <a:pt x="15" y="83"/>
                      <a:pt x="16" y="84"/>
                      <a:pt x="17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3" y="86"/>
                      <a:pt x="24" y="88"/>
                    </a:cubicBezTo>
                    <a:cubicBezTo>
                      <a:pt x="24" y="89"/>
                      <a:pt x="24" y="91"/>
                      <a:pt x="22" y="93"/>
                    </a:cubicBezTo>
                    <a:cubicBezTo>
                      <a:pt x="19" y="95"/>
                      <a:pt x="19" y="97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3"/>
                      <a:pt x="18" y="104"/>
                    </a:cubicBezTo>
                    <a:cubicBezTo>
                      <a:pt x="18" y="104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9" y="106"/>
                      <a:pt x="20" y="106"/>
                    </a:cubicBezTo>
                    <a:cubicBezTo>
                      <a:pt x="23" y="106"/>
                      <a:pt x="24" y="105"/>
                      <a:pt x="24" y="105"/>
                    </a:cubicBezTo>
                    <a:cubicBezTo>
                      <a:pt x="27" y="104"/>
                      <a:pt x="29" y="103"/>
                      <a:pt x="33" y="105"/>
                    </a:cubicBezTo>
                    <a:cubicBezTo>
                      <a:pt x="34" y="105"/>
                      <a:pt x="35" y="105"/>
                      <a:pt x="35" y="106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7" y="106"/>
                      <a:pt x="38" y="107"/>
                      <a:pt x="38" y="107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9" y="107"/>
                      <a:pt x="39" y="107"/>
                      <a:pt x="39" y="106"/>
                    </a:cubicBezTo>
                    <a:cubicBezTo>
                      <a:pt x="39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2" y="106"/>
                      <a:pt x="43" y="107"/>
                      <a:pt x="44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6" y="107"/>
                      <a:pt x="48" y="106"/>
                      <a:pt x="50" y="106"/>
                    </a:cubicBezTo>
                    <a:cubicBezTo>
                      <a:pt x="52" y="106"/>
                      <a:pt x="53" y="106"/>
                      <a:pt x="54" y="107"/>
                    </a:cubicBezTo>
                    <a:cubicBezTo>
                      <a:pt x="56" y="108"/>
                      <a:pt x="57" y="108"/>
                      <a:pt x="58" y="107"/>
                    </a:cubicBezTo>
                    <a:cubicBezTo>
                      <a:pt x="61" y="105"/>
                      <a:pt x="67" y="104"/>
                      <a:pt x="69" y="104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5"/>
                      <a:pt x="74" y="105"/>
                      <a:pt x="74" y="105"/>
                    </a:cubicBezTo>
                    <a:cubicBezTo>
                      <a:pt x="74" y="105"/>
                      <a:pt x="74" y="104"/>
                      <a:pt x="74" y="103"/>
                    </a:cubicBezTo>
                    <a:cubicBezTo>
                      <a:pt x="72" y="98"/>
                      <a:pt x="76" y="96"/>
                      <a:pt x="78" y="96"/>
                    </a:cubicBezTo>
                    <a:cubicBezTo>
                      <a:pt x="78" y="95"/>
                      <a:pt x="78" y="95"/>
                      <a:pt x="79" y="95"/>
                    </a:cubicBezTo>
                    <a:cubicBezTo>
                      <a:pt x="79" y="95"/>
                      <a:pt x="79" y="94"/>
                      <a:pt x="79" y="94"/>
                    </a:cubicBezTo>
                    <a:cubicBezTo>
                      <a:pt x="79" y="94"/>
                      <a:pt x="79" y="94"/>
                      <a:pt x="80" y="94"/>
                    </a:cubicBezTo>
                    <a:cubicBezTo>
                      <a:pt x="80" y="93"/>
                      <a:pt x="82" y="92"/>
                      <a:pt x="83" y="92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3" y="90"/>
                      <a:pt x="82" y="90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1" y="89"/>
                      <a:pt x="81" y="89"/>
                      <a:pt x="80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6"/>
                      <a:pt x="78" y="86"/>
                      <a:pt x="77" y="86"/>
                    </a:cubicBezTo>
                    <a:cubicBezTo>
                      <a:pt x="77" y="86"/>
                      <a:pt x="76" y="86"/>
                      <a:pt x="76" y="85"/>
                    </a:cubicBezTo>
                    <a:cubicBezTo>
                      <a:pt x="75" y="85"/>
                      <a:pt x="74" y="84"/>
                      <a:pt x="74" y="84"/>
                    </a:cubicBezTo>
                    <a:cubicBezTo>
                      <a:pt x="72" y="82"/>
                      <a:pt x="71" y="79"/>
                      <a:pt x="70" y="77"/>
                    </a:cubicBezTo>
                    <a:cubicBezTo>
                      <a:pt x="70" y="75"/>
                      <a:pt x="70" y="74"/>
                      <a:pt x="69" y="74"/>
                    </a:cubicBezTo>
                    <a:cubicBezTo>
                      <a:pt x="69" y="73"/>
                      <a:pt x="69" y="73"/>
                      <a:pt x="69" y="72"/>
                    </a:cubicBezTo>
                    <a:cubicBezTo>
                      <a:pt x="68" y="71"/>
                      <a:pt x="66" y="69"/>
                      <a:pt x="67" y="67"/>
                    </a:cubicBezTo>
                    <a:cubicBezTo>
                      <a:pt x="67" y="66"/>
                      <a:pt x="68" y="65"/>
                      <a:pt x="70" y="65"/>
                    </a:cubicBezTo>
                    <a:cubicBezTo>
                      <a:pt x="73" y="64"/>
                      <a:pt x="79" y="63"/>
                      <a:pt x="81" y="61"/>
                    </a:cubicBezTo>
                    <a:cubicBezTo>
                      <a:pt x="81" y="60"/>
                      <a:pt x="82" y="60"/>
                      <a:pt x="82" y="60"/>
                    </a:cubicBezTo>
                    <a:cubicBezTo>
                      <a:pt x="84" y="59"/>
                      <a:pt x="86" y="58"/>
                      <a:pt x="87" y="58"/>
                    </a:cubicBezTo>
                    <a:cubicBezTo>
                      <a:pt x="88" y="57"/>
                      <a:pt x="89" y="57"/>
                      <a:pt x="90" y="57"/>
                    </a:cubicBezTo>
                    <a:cubicBezTo>
                      <a:pt x="90" y="57"/>
                      <a:pt x="90" y="57"/>
                      <a:pt x="90" y="56"/>
                    </a:cubicBezTo>
                    <a:cubicBezTo>
                      <a:pt x="90" y="56"/>
                      <a:pt x="91" y="55"/>
                      <a:pt x="93" y="55"/>
                    </a:cubicBezTo>
                    <a:cubicBezTo>
                      <a:pt x="94" y="55"/>
                      <a:pt x="94" y="56"/>
                      <a:pt x="95" y="56"/>
                    </a:cubicBezTo>
                    <a:cubicBezTo>
                      <a:pt x="95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4" y="51"/>
                      <a:pt x="93" y="47"/>
                      <a:pt x="93" y="43"/>
                    </a:cubicBezTo>
                    <a:cubicBezTo>
                      <a:pt x="93" y="40"/>
                      <a:pt x="92" y="40"/>
                      <a:pt x="92" y="39"/>
                    </a:cubicBezTo>
                    <a:cubicBezTo>
                      <a:pt x="92" y="39"/>
                      <a:pt x="91" y="38"/>
                      <a:pt x="91" y="36"/>
                    </a:cubicBezTo>
                    <a:cubicBezTo>
                      <a:pt x="91" y="35"/>
                      <a:pt x="91" y="33"/>
                      <a:pt x="90" y="33"/>
                    </a:cubicBezTo>
                    <a:cubicBezTo>
                      <a:pt x="89" y="32"/>
                      <a:pt x="88" y="31"/>
                      <a:pt x="87" y="30"/>
                    </a:cubicBezTo>
                    <a:cubicBezTo>
                      <a:pt x="87" y="28"/>
                      <a:pt x="88" y="27"/>
                      <a:pt x="88" y="25"/>
                    </a:cubicBezTo>
                    <a:cubicBezTo>
                      <a:pt x="90" y="23"/>
                      <a:pt x="89" y="17"/>
                      <a:pt x="89" y="15"/>
                    </a:cubicBezTo>
                    <a:cubicBezTo>
                      <a:pt x="88" y="15"/>
                      <a:pt x="88" y="15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3"/>
                      <a:pt x="87" y="12"/>
                    </a:cubicBezTo>
                    <a:cubicBezTo>
                      <a:pt x="87" y="11"/>
                      <a:pt x="87" y="10"/>
                      <a:pt x="83" y="10"/>
                    </a:cubicBezTo>
                    <a:cubicBezTo>
                      <a:pt x="81" y="10"/>
                      <a:pt x="80" y="10"/>
                      <a:pt x="80" y="9"/>
                    </a:cubicBezTo>
                    <a:cubicBezTo>
                      <a:pt x="79" y="7"/>
                      <a:pt x="80" y="6"/>
                      <a:pt x="81" y="4"/>
                    </a:cubicBezTo>
                    <a:cubicBezTo>
                      <a:pt x="79" y="6"/>
                      <a:pt x="76" y="7"/>
                      <a:pt x="73" y="6"/>
                    </a:cubicBezTo>
                    <a:cubicBezTo>
                      <a:pt x="71" y="6"/>
                      <a:pt x="68" y="9"/>
                      <a:pt x="65" y="11"/>
                    </a:cubicBezTo>
                    <a:cubicBezTo>
                      <a:pt x="64" y="12"/>
                      <a:pt x="63" y="13"/>
                      <a:pt x="62" y="13"/>
                    </a:cubicBezTo>
                    <a:cubicBezTo>
                      <a:pt x="59" y="16"/>
                      <a:pt x="55" y="15"/>
                      <a:pt x="53" y="12"/>
                    </a:cubicBezTo>
                    <a:cubicBezTo>
                      <a:pt x="52" y="10"/>
                      <a:pt x="52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48" y="9"/>
                      <a:pt x="44" y="8"/>
                      <a:pt x="42" y="5"/>
                    </a:cubicBezTo>
                    <a:cubicBezTo>
                      <a:pt x="41" y="4"/>
                      <a:pt x="41" y="3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32" y="1"/>
                      <a:pt x="32" y="3"/>
                      <a:pt x="32" y="4"/>
                    </a:cubicBezTo>
                    <a:cubicBezTo>
                      <a:pt x="31" y="5"/>
                      <a:pt x="31" y="7"/>
                      <a:pt x="33" y="10"/>
                    </a:cubicBezTo>
                    <a:cubicBezTo>
                      <a:pt x="34" y="10"/>
                      <a:pt x="34" y="11"/>
                      <a:pt x="35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4" y="17"/>
                      <a:pt x="32" y="18"/>
                      <a:pt x="31" y="18"/>
                    </a:cubicBezTo>
                    <a:cubicBezTo>
                      <a:pt x="31" y="18"/>
                      <a:pt x="30" y="18"/>
                      <a:pt x="30" y="18"/>
                    </a:cubicBezTo>
                    <a:cubicBezTo>
                      <a:pt x="30" y="19"/>
                      <a:pt x="29" y="21"/>
                      <a:pt x="26" y="21"/>
                    </a:cubicBezTo>
                    <a:cubicBezTo>
                      <a:pt x="24" y="21"/>
                      <a:pt x="21" y="19"/>
                      <a:pt x="19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8"/>
                      <a:pt x="14" y="18"/>
                      <a:pt x="13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1" y="31"/>
                      <a:pt x="9" y="32"/>
                      <a:pt x="8" y="33"/>
                    </a:cubicBezTo>
                    <a:cubicBezTo>
                      <a:pt x="10" y="35"/>
                      <a:pt x="12" y="38"/>
                      <a:pt x="11" y="40"/>
                    </a:cubicBezTo>
                    <a:cubicBezTo>
                      <a:pt x="10" y="41"/>
                      <a:pt x="9" y="41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6"/>
                      <a:pt x="6" y="47"/>
                      <a:pt x="2" y="48"/>
                    </a:cubicBezTo>
                    <a:cubicBezTo>
                      <a:pt x="2" y="49"/>
                      <a:pt x="2" y="50"/>
                      <a:pt x="2" y="52"/>
                    </a:cubicBezTo>
                    <a:cubicBezTo>
                      <a:pt x="1" y="52"/>
                      <a:pt x="1" y="53"/>
                      <a:pt x="1" y="53"/>
                    </a:cubicBezTo>
                    <a:cubicBezTo>
                      <a:pt x="1" y="55"/>
                      <a:pt x="1" y="56"/>
                      <a:pt x="1" y="58"/>
                    </a:cubicBezTo>
                    <a:cubicBezTo>
                      <a:pt x="1" y="58"/>
                      <a:pt x="1" y="58"/>
                      <a:pt x="1" y="59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0" name="Freeform 1210"/>
              <p:cNvSpPr>
                <a:spLocks/>
              </p:cNvSpPr>
              <p:nvPr/>
            </p:nvSpPr>
            <p:spPr bwMode="auto">
              <a:xfrm>
                <a:off x="2769" y="2894"/>
                <a:ext cx="109" cy="176"/>
              </a:xfrm>
              <a:custGeom>
                <a:avLst/>
                <a:gdLst>
                  <a:gd name="T0" fmla="*/ 77 w 114"/>
                  <a:gd name="T1" fmla="*/ 1 h 183"/>
                  <a:gd name="T2" fmla="*/ 65 w 114"/>
                  <a:gd name="T3" fmla="*/ 3 h 183"/>
                  <a:gd name="T4" fmla="*/ 56 w 114"/>
                  <a:gd name="T5" fmla="*/ 8 h 183"/>
                  <a:gd name="T6" fmla="*/ 55 w 114"/>
                  <a:gd name="T7" fmla="*/ 17 h 183"/>
                  <a:gd name="T8" fmla="*/ 48 w 114"/>
                  <a:gd name="T9" fmla="*/ 22 h 183"/>
                  <a:gd name="T10" fmla="*/ 43 w 114"/>
                  <a:gd name="T11" fmla="*/ 29 h 183"/>
                  <a:gd name="T12" fmla="*/ 37 w 114"/>
                  <a:gd name="T13" fmla="*/ 27 h 183"/>
                  <a:gd name="T14" fmla="*/ 27 w 114"/>
                  <a:gd name="T15" fmla="*/ 27 h 183"/>
                  <a:gd name="T16" fmla="*/ 9 w 114"/>
                  <a:gd name="T17" fmla="*/ 20 h 183"/>
                  <a:gd name="T18" fmla="*/ 3 w 114"/>
                  <a:gd name="T19" fmla="*/ 17 h 183"/>
                  <a:gd name="T20" fmla="*/ 1 w 114"/>
                  <a:gd name="T21" fmla="*/ 19 h 183"/>
                  <a:gd name="T22" fmla="*/ 0 w 114"/>
                  <a:gd name="T23" fmla="*/ 19 h 183"/>
                  <a:gd name="T24" fmla="*/ 11 w 114"/>
                  <a:gd name="T25" fmla="*/ 27 h 183"/>
                  <a:gd name="T26" fmla="*/ 28 w 114"/>
                  <a:gd name="T27" fmla="*/ 41 h 183"/>
                  <a:gd name="T28" fmla="*/ 30 w 114"/>
                  <a:gd name="T29" fmla="*/ 57 h 183"/>
                  <a:gd name="T30" fmla="*/ 32 w 114"/>
                  <a:gd name="T31" fmla="*/ 73 h 183"/>
                  <a:gd name="T32" fmla="*/ 34 w 114"/>
                  <a:gd name="T33" fmla="*/ 76 h 183"/>
                  <a:gd name="T34" fmla="*/ 34 w 114"/>
                  <a:gd name="T35" fmla="*/ 79 h 183"/>
                  <a:gd name="T36" fmla="*/ 42 w 114"/>
                  <a:gd name="T37" fmla="*/ 82 h 183"/>
                  <a:gd name="T38" fmla="*/ 47 w 114"/>
                  <a:gd name="T39" fmla="*/ 98 h 183"/>
                  <a:gd name="T40" fmla="*/ 39 w 114"/>
                  <a:gd name="T41" fmla="*/ 102 h 183"/>
                  <a:gd name="T42" fmla="*/ 20 w 114"/>
                  <a:gd name="T43" fmla="*/ 120 h 183"/>
                  <a:gd name="T44" fmla="*/ 5 w 114"/>
                  <a:gd name="T45" fmla="*/ 130 h 183"/>
                  <a:gd name="T46" fmla="*/ 1 w 114"/>
                  <a:gd name="T47" fmla="*/ 138 h 183"/>
                  <a:gd name="T48" fmla="*/ 4 w 114"/>
                  <a:gd name="T49" fmla="*/ 149 h 183"/>
                  <a:gd name="T50" fmla="*/ 2 w 114"/>
                  <a:gd name="T51" fmla="*/ 172 h 183"/>
                  <a:gd name="T52" fmla="*/ 12 w 114"/>
                  <a:gd name="T53" fmla="*/ 176 h 183"/>
                  <a:gd name="T54" fmla="*/ 19 w 114"/>
                  <a:gd name="T55" fmla="*/ 180 h 183"/>
                  <a:gd name="T56" fmla="*/ 31 w 114"/>
                  <a:gd name="T57" fmla="*/ 183 h 183"/>
                  <a:gd name="T58" fmla="*/ 74 w 114"/>
                  <a:gd name="T59" fmla="*/ 174 h 183"/>
                  <a:gd name="T60" fmla="*/ 77 w 114"/>
                  <a:gd name="T61" fmla="*/ 170 h 183"/>
                  <a:gd name="T62" fmla="*/ 97 w 114"/>
                  <a:gd name="T63" fmla="*/ 154 h 183"/>
                  <a:gd name="T64" fmla="*/ 111 w 114"/>
                  <a:gd name="T65" fmla="*/ 131 h 183"/>
                  <a:gd name="T66" fmla="*/ 96 w 114"/>
                  <a:gd name="T67" fmla="*/ 117 h 183"/>
                  <a:gd name="T68" fmla="*/ 103 w 114"/>
                  <a:gd name="T69" fmla="*/ 112 h 183"/>
                  <a:gd name="T70" fmla="*/ 98 w 114"/>
                  <a:gd name="T71" fmla="*/ 101 h 183"/>
                  <a:gd name="T72" fmla="*/ 95 w 114"/>
                  <a:gd name="T73" fmla="*/ 94 h 183"/>
                  <a:gd name="T74" fmla="*/ 94 w 114"/>
                  <a:gd name="T75" fmla="*/ 84 h 183"/>
                  <a:gd name="T76" fmla="*/ 98 w 114"/>
                  <a:gd name="T77" fmla="*/ 79 h 183"/>
                  <a:gd name="T78" fmla="*/ 87 w 114"/>
                  <a:gd name="T79" fmla="*/ 62 h 183"/>
                  <a:gd name="T80" fmla="*/ 91 w 114"/>
                  <a:gd name="T81" fmla="*/ 53 h 183"/>
                  <a:gd name="T82" fmla="*/ 90 w 114"/>
                  <a:gd name="T83" fmla="*/ 40 h 183"/>
                  <a:gd name="T84" fmla="*/ 81 w 114"/>
                  <a:gd name="T85" fmla="*/ 33 h 183"/>
                  <a:gd name="T86" fmla="*/ 85 w 114"/>
                  <a:gd name="T87" fmla="*/ 18 h 183"/>
                  <a:gd name="T88" fmla="*/ 87 w 114"/>
                  <a:gd name="T89" fmla="*/ 15 h 183"/>
                  <a:gd name="T90" fmla="*/ 89 w 114"/>
                  <a:gd name="T91" fmla="*/ 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4" h="183">
                    <a:moveTo>
                      <a:pt x="89" y="8"/>
                    </a:moveTo>
                    <a:cubicBezTo>
                      <a:pt x="89" y="8"/>
                      <a:pt x="86" y="6"/>
                      <a:pt x="85" y="6"/>
                    </a:cubicBezTo>
                    <a:cubicBezTo>
                      <a:pt x="82" y="5"/>
                      <a:pt x="79" y="3"/>
                      <a:pt x="77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0"/>
                      <a:pt x="72" y="0"/>
                      <a:pt x="72" y="1"/>
                    </a:cubicBezTo>
                    <a:cubicBezTo>
                      <a:pt x="70" y="3"/>
                      <a:pt x="68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3"/>
                      <a:pt x="61" y="3"/>
                      <a:pt x="61" y="3"/>
                    </a:cubicBezTo>
                    <a:cubicBezTo>
                      <a:pt x="60" y="5"/>
                      <a:pt x="58" y="7"/>
                      <a:pt x="56" y="8"/>
                    </a:cubicBezTo>
                    <a:cubicBezTo>
                      <a:pt x="55" y="9"/>
                      <a:pt x="54" y="9"/>
                      <a:pt x="54" y="10"/>
                    </a:cubicBezTo>
                    <a:cubicBezTo>
                      <a:pt x="54" y="11"/>
                      <a:pt x="54" y="12"/>
                      <a:pt x="54" y="13"/>
                    </a:cubicBezTo>
                    <a:cubicBezTo>
                      <a:pt x="54" y="14"/>
                      <a:pt x="55" y="16"/>
                      <a:pt x="55" y="17"/>
                    </a:cubicBezTo>
                    <a:cubicBezTo>
                      <a:pt x="55" y="18"/>
                      <a:pt x="55" y="19"/>
                      <a:pt x="54" y="20"/>
                    </a:cubicBezTo>
                    <a:cubicBezTo>
                      <a:pt x="53" y="21"/>
                      <a:pt x="52" y="22"/>
                      <a:pt x="49" y="22"/>
                    </a:cubicBezTo>
                    <a:cubicBezTo>
                      <a:pt x="49" y="22"/>
                      <a:pt x="49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3"/>
                      <a:pt x="48" y="25"/>
                      <a:pt x="46" y="27"/>
                    </a:cubicBezTo>
                    <a:cubicBezTo>
                      <a:pt x="46" y="28"/>
                      <a:pt x="45" y="29"/>
                      <a:pt x="43" y="29"/>
                    </a:cubicBezTo>
                    <a:cubicBezTo>
                      <a:pt x="41" y="29"/>
                      <a:pt x="40" y="28"/>
                      <a:pt x="40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8" y="27"/>
                      <a:pt x="38" y="27"/>
                      <a:pt x="37" y="27"/>
                    </a:cubicBezTo>
                    <a:cubicBezTo>
                      <a:pt x="36" y="27"/>
                      <a:pt x="34" y="26"/>
                      <a:pt x="33" y="26"/>
                    </a:cubicBezTo>
                    <a:cubicBezTo>
                      <a:pt x="33" y="25"/>
                      <a:pt x="32" y="25"/>
                      <a:pt x="31" y="25"/>
                    </a:cubicBezTo>
                    <a:cubicBezTo>
                      <a:pt x="31" y="26"/>
                      <a:pt x="29" y="27"/>
                      <a:pt x="27" y="27"/>
                    </a:cubicBezTo>
                    <a:cubicBezTo>
                      <a:pt x="25" y="27"/>
                      <a:pt x="23" y="27"/>
                      <a:pt x="20" y="26"/>
                    </a:cubicBezTo>
                    <a:cubicBezTo>
                      <a:pt x="19" y="26"/>
                      <a:pt x="18" y="26"/>
                      <a:pt x="17" y="25"/>
                    </a:cubicBezTo>
                    <a:cubicBezTo>
                      <a:pt x="14" y="25"/>
                      <a:pt x="11" y="22"/>
                      <a:pt x="9" y="20"/>
                    </a:cubicBezTo>
                    <a:cubicBezTo>
                      <a:pt x="8" y="18"/>
                      <a:pt x="6" y="16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4" y="22"/>
                    </a:cubicBezTo>
                    <a:cubicBezTo>
                      <a:pt x="5" y="23"/>
                      <a:pt x="7" y="25"/>
                      <a:pt x="9" y="26"/>
                    </a:cubicBezTo>
                    <a:cubicBezTo>
                      <a:pt x="9" y="26"/>
                      <a:pt x="10" y="27"/>
                      <a:pt x="11" y="27"/>
                    </a:cubicBezTo>
                    <a:cubicBezTo>
                      <a:pt x="12" y="28"/>
                      <a:pt x="14" y="28"/>
                      <a:pt x="15" y="29"/>
                    </a:cubicBezTo>
                    <a:cubicBezTo>
                      <a:pt x="22" y="32"/>
                      <a:pt x="29" y="34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3"/>
                      <a:pt x="27" y="47"/>
                      <a:pt x="28" y="47"/>
                    </a:cubicBezTo>
                    <a:cubicBezTo>
                      <a:pt x="30" y="49"/>
                      <a:pt x="30" y="52"/>
                      <a:pt x="30" y="54"/>
                    </a:cubicBezTo>
                    <a:cubicBezTo>
                      <a:pt x="30" y="55"/>
                      <a:pt x="30" y="57"/>
                      <a:pt x="30" y="57"/>
                    </a:cubicBezTo>
                    <a:cubicBezTo>
                      <a:pt x="33" y="59"/>
                      <a:pt x="34" y="63"/>
                      <a:pt x="33" y="66"/>
                    </a:cubicBezTo>
                    <a:cubicBezTo>
                      <a:pt x="32" y="69"/>
                      <a:pt x="31" y="70"/>
                      <a:pt x="30" y="71"/>
                    </a:cubicBezTo>
                    <a:cubicBezTo>
                      <a:pt x="31" y="71"/>
                      <a:pt x="31" y="73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4" y="76"/>
                      <a:pt x="34" y="76"/>
                    </a:cubicBezTo>
                    <a:cubicBezTo>
                      <a:pt x="34" y="76"/>
                      <a:pt x="34" y="77"/>
                      <a:pt x="34" y="77"/>
                    </a:cubicBezTo>
                    <a:cubicBezTo>
                      <a:pt x="34" y="77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6" y="79"/>
                      <a:pt x="38" y="80"/>
                      <a:pt x="40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7" y="84"/>
                      <a:pt x="47" y="88"/>
                      <a:pt x="48" y="91"/>
                    </a:cubicBezTo>
                    <a:cubicBezTo>
                      <a:pt x="48" y="92"/>
                      <a:pt x="48" y="92"/>
                      <a:pt x="48" y="93"/>
                    </a:cubicBezTo>
                    <a:cubicBezTo>
                      <a:pt x="48" y="96"/>
                      <a:pt x="48" y="97"/>
                      <a:pt x="47" y="98"/>
                    </a:cubicBezTo>
                    <a:cubicBezTo>
                      <a:pt x="46" y="99"/>
                      <a:pt x="44" y="100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1" y="98"/>
                      <a:pt x="40" y="99"/>
                      <a:pt x="39" y="102"/>
                    </a:cubicBezTo>
                    <a:cubicBezTo>
                      <a:pt x="38" y="108"/>
                      <a:pt x="31" y="115"/>
                      <a:pt x="26" y="115"/>
                    </a:cubicBezTo>
                    <a:cubicBezTo>
                      <a:pt x="25" y="115"/>
                      <a:pt x="25" y="116"/>
                      <a:pt x="24" y="117"/>
                    </a:cubicBezTo>
                    <a:cubicBezTo>
                      <a:pt x="23" y="118"/>
                      <a:pt x="22" y="120"/>
                      <a:pt x="20" y="120"/>
                    </a:cubicBezTo>
                    <a:cubicBezTo>
                      <a:pt x="17" y="121"/>
                      <a:pt x="15" y="122"/>
                      <a:pt x="15" y="124"/>
                    </a:cubicBezTo>
                    <a:cubicBezTo>
                      <a:pt x="15" y="126"/>
                      <a:pt x="15" y="127"/>
                      <a:pt x="14" y="128"/>
                    </a:cubicBezTo>
                    <a:cubicBezTo>
                      <a:pt x="12" y="130"/>
                      <a:pt x="8" y="130"/>
                      <a:pt x="5" y="130"/>
                    </a:cubicBezTo>
                    <a:cubicBezTo>
                      <a:pt x="5" y="130"/>
                      <a:pt x="5" y="132"/>
                      <a:pt x="4" y="132"/>
                    </a:cubicBezTo>
                    <a:cubicBezTo>
                      <a:pt x="4" y="134"/>
                      <a:pt x="3" y="136"/>
                      <a:pt x="1" y="137"/>
                    </a:cubicBezTo>
                    <a:cubicBezTo>
                      <a:pt x="1" y="137"/>
                      <a:pt x="1" y="138"/>
                      <a:pt x="1" y="138"/>
                    </a:cubicBezTo>
                    <a:cubicBezTo>
                      <a:pt x="1" y="138"/>
                      <a:pt x="1" y="139"/>
                      <a:pt x="2" y="141"/>
                    </a:cubicBezTo>
                    <a:cubicBezTo>
                      <a:pt x="4" y="143"/>
                      <a:pt x="4" y="146"/>
                      <a:pt x="4" y="147"/>
                    </a:cubicBezTo>
                    <a:cubicBezTo>
                      <a:pt x="4" y="148"/>
                      <a:pt x="4" y="149"/>
                      <a:pt x="4" y="149"/>
                    </a:cubicBezTo>
                    <a:cubicBezTo>
                      <a:pt x="4" y="149"/>
                      <a:pt x="4" y="150"/>
                      <a:pt x="4" y="150"/>
                    </a:cubicBezTo>
                    <a:cubicBezTo>
                      <a:pt x="6" y="153"/>
                      <a:pt x="8" y="158"/>
                      <a:pt x="6" y="163"/>
                    </a:cubicBezTo>
                    <a:cubicBezTo>
                      <a:pt x="4" y="168"/>
                      <a:pt x="3" y="171"/>
                      <a:pt x="2" y="172"/>
                    </a:cubicBezTo>
                    <a:cubicBezTo>
                      <a:pt x="4" y="172"/>
                      <a:pt x="5" y="173"/>
                      <a:pt x="6" y="174"/>
                    </a:cubicBezTo>
                    <a:cubicBezTo>
                      <a:pt x="8" y="175"/>
                      <a:pt x="10" y="176"/>
                      <a:pt x="11" y="176"/>
                    </a:cubicBezTo>
                    <a:cubicBezTo>
                      <a:pt x="11" y="176"/>
                      <a:pt x="12" y="176"/>
                      <a:pt x="12" y="176"/>
                    </a:cubicBezTo>
                    <a:cubicBezTo>
                      <a:pt x="14" y="176"/>
                      <a:pt x="15" y="178"/>
                      <a:pt x="16" y="179"/>
                    </a:cubicBezTo>
                    <a:cubicBezTo>
                      <a:pt x="17" y="179"/>
                      <a:pt x="17" y="180"/>
                      <a:pt x="17" y="180"/>
                    </a:cubicBezTo>
                    <a:cubicBezTo>
                      <a:pt x="18" y="180"/>
                      <a:pt x="19" y="180"/>
                      <a:pt x="19" y="180"/>
                    </a:cubicBezTo>
                    <a:cubicBezTo>
                      <a:pt x="21" y="180"/>
                      <a:pt x="21" y="180"/>
                      <a:pt x="22" y="181"/>
                    </a:cubicBezTo>
                    <a:cubicBezTo>
                      <a:pt x="24" y="182"/>
                      <a:pt x="25" y="183"/>
                      <a:pt x="30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5" y="182"/>
                      <a:pt x="42" y="180"/>
                      <a:pt x="49" y="178"/>
                    </a:cubicBezTo>
                    <a:cubicBezTo>
                      <a:pt x="55" y="176"/>
                      <a:pt x="62" y="175"/>
                      <a:pt x="66" y="175"/>
                    </a:cubicBezTo>
                    <a:cubicBezTo>
                      <a:pt x="69" y="175"/>
                      <a:pt x="72" y="174"/>
                      <a:pt x="74" y="174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6" y="172"/>
                      <a:pt x="76" y="171"/>
                      <a:pt x="77" y="170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8" y="169"/>
                      <a:pt x="79" y="168"/>
                      <a:pt x="80" y="167"/>
                    </a:cubicBezTo>
                    <a:cubicBezTo>
                      <a:pt x="82" y="165"/>
                      <a:pt x="84" y="163"/>
                      <a:pt x="87" y="162"/>
                    </a:cubicBezTo>
                    <a:cubicBezTo>
                      <a:pt x="91" y="159"/>
                      <a:pt x="95" y="157"/>
                      <a:pt x="97" y="154"/>
                    </a:cubicBezTo>
                    <a:cubicBezTo>
                      <a:pt x="98" y="150"/>
                      <a:pt x="102" y="147"/>
                      <a:pt x="106" y="145"/>
                    </a:cubicBezTo>
                    <a:cubicBezTo>
                      <a:pt x="109" y="142"/>
                      <a:pt x="112" y="140"/>
                      <a:pt x="113" y="138"/>
                    </a:cubicBezTo>
                    <a:cubicBezTo>
                      <a:pt x="114" y="136"/>
                      <a:pt x="114" y="135"/>
                      <a:pt x="111" y="131"/>
                    </a:cubicBezTo>
                    <a:cubicBezTo>
                      <a:pt x="109" y="129"/>
                      <a:pt x="105" y="127"/>
                      <a:pt x="102" y="125"/>
                    </a:cubicBezTo>
                    <a:cubicBezTo>
                      <a:pt x="99" y="123"/>
                      <a:pt x="96" y="121"/>
                      <a:pt x="96" y="119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7" y="116"/>
                      <a:pt x="99" y="115"/>
                      <a:pt x="100" y="114"/>
                    </a:cubicBezTo>
                    <a:cubicBezTo>
                      <a:pt x="101" y="114"/>
                      <a:pt x="102" y="113"/>
                      <a:pt x="102" y="113"/>
                    </a:cubicBezTo>
                    <a:cubicBezTo>
                      <a:pt x="103" y="113"/>
                      <a:pt x="103" y="113"/>
                      <a:pt x="103" y="112"/>
                    </a:cubicBezTo>
                    <a:cubicBezTo>
                      <a:pt x="103" y="112"/>
                      <a:pt x="102" y="111"/>
                      <a:pt x="101" y="110"/>
                    </a:cubicBezTo>
                    <a:cubicBezTo>
                      <a:pt x="99" y="110"/>
                      <a:pt x="98" y="109"/>
                      <a:pt x="97" y="107"/>
                    </a:cubicBezTo>
                    <a:cubicBezTo>
                      <a:pt x="95" y="105"/>
                      <a:pt x="97" y="102"/>
                      <a:pt x="98" y="101"/>
                    </a:cubicBezTo>
                    <a:cubicBezTo>
                      <a:pt x="98" y="101"/>
                      <a:pt x="97" y="101"/>
                      <a:pt x="97" y="101"/>
                    </a:cubicBezTo>
                    <a:cubicBezTo>
                      <a:pt x="95" y="100"/>
                      <a:pt x="93" y="99"/>
                      <a:pt x="93" y="97"/>
                    </a:cubicBezTo>
                    <a:cubicBezTo>
                      <a:pt x="92" y="95"/>
                      <a:pt x="94" y="94"/>
                      <a:pt x="95" y="94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1"/>
                      <a:pt x="92" y="87"/>
                      <a:pt x="94" y="84"/>
                    </a:cubicBezTo>
                    <a:cubicBezTo>
                      <a:pt x="95" y="82"/>
                      <a:pt x="97" y="82"/>
                      <a:pt x="98" y="81"/>
                    </a:cubicBezTo>
                    <a:cubicBezTo>
                      <a:pt x="98" y="81"/>
                      <a:pt x="98" y="81"/>
                      <a:pt x="99" y="81"/>
                    </a:cubicBezTo>
                    <a:cubicBezTo>
                      <a:pt x="98" y="81"/>
                      <a:pt x="98" y="80"/>
                      <a:pt x="98" y="79"/>
                    </a:cubicBezTo>
                    <a:cubicBezTo>
                      <a:pt x="95" y="74"/>
                      <a:pt x="91" y="68"/>
                      <a:pt x="88" y="64"/>
                    </a:cubicBezTo>
                    <a:cubicBezTo>
                      <a:pt x="88" y="64"/>
                      <a:pt x="88" y="63"/>
                      <a:pt x="87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2"/>
                      <a:pt x="87" y="61"/>
                      <a:pt x="86" y="61"/>
                    </a:cubicBezTo>
                    <a:cubicBezTo>
                      <a:pt x="86" y="60"/>
                      <a:pt x="86" y="60"/>
                      <a:pt x="86" y="59"/>
                    </a:cubicBezTo>
                    <a:cubicBezTo>
                      <a:pt x="87" y="57"/>
                      <a:pt x="89" y="54"/>
                      <a:pt x="91" y="53"/>
                    </a:cubicBezTo>
                    <a:cubicBezTo>
                      <a:pt x="91" y="53"/>
                      <a:pt x="91" y="53"/>
                      <a:pt x="92" y="52"/>
                    </a:cubicBezTo>
                    <a:cubicBezTo>
                      <a:pt x="94" y="51"/>
                      <a:pt x="97" y="47"/>
                      <a:pt x="97" y="46"/>
                    </a:cubicBezTo>
                    <a:cubicBezTo>
                      <a:pt x="97" y="45"/>
                      <a:pt x="92" y="41"/>
                      <a:pt x="90" y="40"/>
                    </a:cubicBezTo>
                    <a:cubicBezTo>
                      <a:pt x="90" y="39"/>
                      <a:pt x="89" y="39"/>
                      <a:pt x="89" y="39"/>
                    </a:cubicBezTo>
                    <a:cubicBezTo>
                      <a:pt x="87" y="39"/>
                      <a:pt x="84" y="38"/>
                      <a:pt x="82" y="35"/>
                    </a:cubicBezTo>
                    <a:cubicBezTo>
                      <a:pt x="82" y="34"/>
                      <a:pt x="81" y="33"/>
                      <a:pt x="81" y="33"/>
                    </a:cubicBezTo>
                    <a:cubicBezTo>
                      <a:pt x="80" y="31"/>
                      <a:pt x="79" y="29"/>
                      <a:pt x="81" y="26"/>
                    </a:cubicBezTo>
                    <a:cubicBezTo>
                      <a:pt x="82" y="25"/>
                      <a:pt x="82" y="23"/>
                      <a:pt x="82" y="22"/>
                    </a:cubicBezTo>
                    <a:cubicBezTo>
                      <a:pt x="82" y="19"/>
                      <a:pt x="84" y="19"/>
                      <a:pt x="85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7" y="17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5"/>
                    </a:cubicBezTo>
                    <a:cubicBezTo>
                      <a:pt x="88" y="15"/>
                      <a:pt x="88" y="14"/>
                      <a:pt x="89" y="13"/>
                    </a:cubicBezTo>
                    <a:cubicBezTo>
                      <a:pt x="89" y="13"/>
                      <a:pt x="89" y="12"/>
                      <a:pt x="89" y="12"/>
                    </a:cubicBezTo>
                    <a:cubicBezTo>
                      <a:pt x="89" y="10"/>
                      <a:pt x="89" y="9"/>
                      <a:pt x="89" y="8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1" name="Freeform 1211"/>
              <p:cNvSpPr>
                <a:spLocks/>
              </p:cNvSpPr>
              <p:nvPr/>
            </p:nvSpPr>
            <p:spPr bwMode="auto">
              <a:xfrm>
                <a:off x="2493" y="3211"/>
                <a:ext cx="137" cy="116"/>
              </a:xfrm>
              <a:custGeom>
                <a:avLst/>
                <a:gdLst>
                  <a:gd name="T0" fmla="*/ 98 w 143"/>
                  <a:gd name="T1" fmla="*/ 106 h 121"/>
                  <a:gd name="T2" fmla="*/ 130 w 143"/>
                  <a:gd name="T3" fmla="*/ 107 h 121"/>
                  <a:gd name="T4" fmla="*/ 138 w 143"/>
                  <a:gd name="T5" fmla="*/ 101 h 121"/>
                  <a:gd name="T6" fmla="*/ 130 w 143"/>
                  <a:gd name="T7" fmla="*/ 97 h 121"/>
                  <a:gd name="T8" fmla="*/ 130 w 143"/>
                  <a:gd name="T9" fmla="*/ 91 h 121"/>
                  <a:gd name="T10" fmla="*/ 129 w 143"/>
                  <a:gd name="T11" fmla="*/ 83 h 121"/>
                  <a:gd name="T12" fmla="*/ 132 w 143"/>
                  <a:gd name="T13" fmla="*/ 81 h 121"/>
                  <a:gd name="T14" fmla="*/ 130 w 143"/>
                  <a:gd name="T15" fmla="*/ 74 h 121"/>
                  <a:gd name="T16" fmla="*/ 127 w 143"/>
                  <a:gd name="T17" fmla="*/ 70 h 121"/>
                  <a:gd name="T18" fmla="*/ 121 w 143"/>
                  <a:gd name="T19" fmla="*/ 68 h 121"/>
                  <a:gd name="T20" fmla="*/ 122 w 143"/>
                  <a:gd name="T21" fmla="*/ 64 h 121"/>
                  <a:gd name="T22" fmla="*/ 130 w 143"/>
                  <a:gd name="T23" fmla="*/ 53 h 121"/>
                  <a:gd name="T24" fmla="*/ 131 w 143"/>
                  <a:gd name="T25" fmla="*/ 52 h 121"/>
                  <a:gd name="T26" fmla="*/ 132 w 143"/>
                  <a:gd name="T27" fmla="*/ 51 h 121"/>
                  <a:gd name="T28" fmla="*/ 134 w 143"/>
                  <a:gd name="T29" fmla="*/ 50 h 121"/>
                  <a:gd name="T30" fmla="*/ 136 w 143"/>
                  <a:gd name="T31" fmla="*/ 49 h 121"/>
                  <a:gd name="T32" fmla="*/ 136 w 143"/>
                  <a:gd name="T33" fmla="*/ 49 h 121"/>
                  <a:gd name="T34" fmla="*/ 137 w 143"/>
                  <a:gd name="T35" fmla="*/ 44 h 121"/>
                  <a:gd name="T36" fmla="*/ 142 w 143"/>
                  <a:gd name="T37" fmla="*/ 32 h 121"/>
                  <a:gd name="T38" fmla="*/ 141 w 143"/>
                  <a:gd name="T39" fmla="*/ 31 h 121"/>
                  <a:gd name="T40" fmla="*/ 138 w 143"/>
                  <a:gd name="T41" fmla="*/ 30 h 121"/>
                  <a:gd name="T42" fmla="*/ 127 w 143"/>
                  <a:gd name="T43" fmla="*/ 25 h 121"/>
                  <a:gd name="T44" fmla="*/ 119 w 143"/>
                  <a:gd name="T45" fmla="*/ 24 h 121"/>
                  <a:gd name="T46" fmla="*/ 116 w 143"/>
                  <a:gd name="T47" fmla="*/ 24 h 121"/>
                  <a:gd name="T48" fmla="*/ 111 w 143"/>
                  <a:gd name="T49" fmla="*/ 20 h 121"/>
                  <a:gd name="T50" fmla="*/ 106 w 143"/>
                  <a:gd name="T51" fmla="*/ 17 h 121"/>
                  <a:gd name="T52" fmla="*/ 106 w 143"/>
                  <a:gd name="T53" fmla="*/ 16 h 121"/>
                  <a:gd name="T54" fmla="*/ 102 w 143"/>
                  <a:gd name="T55" fmla="*/ 18 h 121"/>
                  <a:gd name="T56" fmla="*/ 91 w 143"/>
                  <a:gd name="T57" fmla="*/ 9 h 121"/>
                  <a:gd name="T58" fmla="*/ 86 w 143"/>
                  <a:gd name="T59" fmla="*/ 6 h 121"/>
                  <a:gd name="T60" fmla="*/ 79 w 143"/>
                  <a:gd name="T61" fmla="*/ 0 h 121"/>
                  <a:gd name="T62" fmla="*/ 74 w 143"/>
                  <a:gd name="T63" fmla="*/ 8 h 121"/>
                  <a:gd name="T64" fmla="*/ 56 w 143"/>
                  <a:gd name="T65" fmla="*/ 21 h 121"/>
                  <a:gd name="T66" fmla="*/ 37 w 143"/>
                  <a:gd name="T67" fmla="*/ 20 h 121"/>
                  <a:gd name="T68" fmla="*/ 33 w 143"/>
                  <a:gd name="T69" fmla="*/ 22 h 121"/>
                  <a:gd name="T70" fmla="*/ 29 w 143"/>
                  <a:gd name="T71" fmla="*/ 37 h 121"/>
                  <a:gd name="T72" fmla="*/ 18 w 143"/>
                  <a:gd name="T73" fmla="*/ 35 h 121"/>
                  <a:gd name="T74" fmla="*/ 6 w 143"/>
                  <a:gd name="T75" fmla="*/ 35 h 121"/>
                  <a:gd name="T76" fmla="*/ 2 w 143"/>
                  <a:gd name="T77" fmla="*/ 42 h 121"/>
                  <a:gd name="T78" fmla="*/ 16 w 143"/>
                  <a:gd name="T79" fmla="*/ 48 h 121"/>
                  <a:gd name="T80" fmla="*/ 28 w 143"/>
                  <a:gd name="T81" fmla="*/ 52 h 121"/>
                  <a:gd name="T82" fmla="*/ 42 w 143"/>
                  <a:gd name="T83" fmla="*/ 72 h 121"/>
                  <a:gd name="T84" fmla="*/ 41 w 143"/>
                  <a:gd name="T85" fmla="*/ 89 h 121"/>
                  <a:gd name="T86" fmla="*/ 39 w 143"/>
                  <a:gd name="T87" fmla="*/ 111 h 121"/>
                  <a:gd name="T88" fmla="*/ 51 w 143"/>
                  <a:gd name="T89" fmla="*/ 117 h 121"/>
                  <a:gd name="T90" fmla="*/ 60 w 143"/>
                  <a:gd name="T91" fmla="*/ 114 h 121"/>
                  <a:gd name="T92" fmla="*/ 78 w 143"/>
                  <a:gd name="T93" fmla="*/ 120 h 121"/>
                  <a:gd name="T94" fmla="*/ 87 w 143"/>
                  <a:gd name="T9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3" h="121">
                    <a:moveTo>
                      <a:pt x="87" y="120"/>
                    </a:moveTo>
                    <a:cubicBezTo>
                      <a:pt x="86" y="117"/>
                      <a:pt x="86" y="115"/>
                      <a:pt x="88" y="112"/>
                    </a:cubicBezTo>
                    <a:cubicBezTo>
                      <a:pt x="89" y="109"/>
                      <a:pt x="93" y="107"/>
                      <a:pt x="98" y="106"/>
                    </a:cubicBezTo>
                    <a:cubicBezTo>
                      <a:pt x="98" y="106"/>
                      <a:pt x="99" y="106"/>
                      <a:pt x="100" y="106"/>
                    </a:cubicBezTo>
                    <a:cubicBezTo>
                      <a:pt x="106" y="106"/>
                      <a:pt x="116" y="109"/>
                      <a:pt x="120" y="111"/>
                    </a:cubicBezTo>
                    <a:cubicBezTo>
                      <a:pt x="122" y="113"/>
                      <a:pt x="126" y="112"/>
                      <a:pt x="130" y="107"/>
                    </a:cubicBezTo>
                    <a:cubicBezTo>
                      <a:pt x="133" y="104"/>
                      <a:pt x="135" y="103"/>
                      <a:pt x="137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37" y="102"/>
                      <a:pt x="137" y="101"/>
                      <a:pt x="138" y="101"/>
                    </a:cubicBezTo>
                    <a:cubicBezTo>
                      <a:pt x="137" y="101"/>
                      <a:pt x="137" y="101"/>
                      <a:pt x="136" y="101"/>
                    </a:cubicBezTo>
                    <a:cubicBezTo>
                      <a:pt x="136" y="100"/>
                      <a:pt x="135" y="100"/>
                      <a:pt x="134" y="100"/>
                    </a:cubicBezTo>
                    <a:cubicBezTo>
                      <a:pt x="132" y="100"/>
                      <a:pt x="131" y="99"/>
                      <a:pt x="130" y="97"/>
                    </a:cubicBezTo>
                    <a:cubicBezTo>
                      <a:pt x="129" y="96"/>
                      <a:pt x="129" y="94"/>
                      <a:pt x="130" y="92"/>
                    </a:cubicBezTo>
                    <a:cubicBezTo>
                      <a:pt x="131" y="92"/>
                      <a:pt x="131" y="91"/>
                      <a:pt x="131" y="91"/>
                    </a:cubicBezTo>
                    <a:cubicBezTo>
                      <a:pt x="131" y="92"/>
                      <a:pt x="130" y="91"/>
                      <a:pt x="130" y="91"/>
                    </a:cubicBezTo>
                    <a:cubicBezTo>
                      <a:pt x="129" y="90"/>
                      <a:pt x="128" y="90"/>
                      <a:pt x="127" y="88"/>
                    </a:cubicBezTo>
                    <a:cubicBezTo>
                      <a:pt x="127" y="88"/>
                      <a:pt x="126" y="86"/>
                      <a:pt x="127" y="85"/>
                    </a:cubicBezTo>
                    <a:cubicBezTo>
                      <a:pt x="127" y="83"/>
                      <a:pt x="129" y="83"/>
                      <a:pt x="129" y="83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1" y="82"/>
                      <a:pt x="132" y="81"/>
                      <a:pt x="132" y="81"/>
                    </a:cubicBezTo>
                    <a:cubicBezTo>
                      <a:pt x="131" y="80"/>
                      <a:pt x="130" y="79"/>
                      <a:pt x="130" y="77"/>
                    </a:cubicBezTo>
                    <a:cubicBezTo>
                      <a:pt x="130" y="77"/>
                      <a:pt x="130" y="77"/>
                      <a:pt x="130" y="77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2"/>
                    </a:cubicBezTo>
                    <a:cubicBezTo>
                      <a:pt x="129" y="72"/>
                      <a:pt x="128" y="71"/>
                      <a:pt x="128" y="69"/>
                    </a:cubicBezTo>
                    <a:cubicBezTo>
                      <a:pt x="128" y="69"/>
                      <a:pt x="127" y="69"/>
                      <a:pt x="127" y="70"/>
                    </a:cubicBezTo>
                    <a:cubicBezTo>
                      <a:pt x="126" y="71"/>
                      <a:pt x="125" y="72"/>
                      <a:pt x="124" y="72"/>
                    </a:cubicBezTo>
                    <a:cubicBezTo>
                      <a:pt x="123" y="72"/>
                      <a:pt x="122" y="71"/>
                      <a:pt x="121" y="71"/>
                    </a:cubicBezTo>
                    <a:cubicBezTo>
                      <a:pt x="121" y="70"/>
                      <a:pt x="121" y="70"/>
                      <a:pt x="121" y="68"/>
                    </a:cubicBezTo>
                    <a:cubicBezTo>
                      <a:pt x="121" y="68"/>
                      <a:pt x="121" y="68"/>
                      <a:pt x="121" y="68"/>
                    </a:cubicBezTo>
                    <a:cubicBezTo>
                      <a:pt x="121" y="67"/>
                      <a:pt x="121" y="67"/>
                      <a:pt x="121" y="66"/>
                    </a:cubicBezTo>
                    <a:cubicBezTo>
                      <a:pt x="121" y="65"/>
                      <a:pt x="122" y="65"/>
                      <a:pt x="122" y="64"/>
                    </a:cubicBezTo>
                    <a:cubicBezTo>
                      <a:pt x="123" y="61"/>
                      <a:pt x="125" y="59"/>
                      <a:pt x="127" y="57"/>
                    </a:cubicBezTo>
                    <a:cubicBezTo>
                      <a:pt x="128" y="57"/>
                      <a:pt x="129" y="56"/>
                      <a:pt x="129" y="55"/>
                    </a:cubicBezTo>
                    <a:cubicBezTo>
                      <a:pt x="129" y="54"/>
                      <a:pt x="129" y="54"/>
                      <a:pt x="130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1" y="52"/>
                      <a:pt x="131" y="51"/>
                    </a:cubicBezTo>
                    <a:cubicBezTo>
                      <a:pt x="131" y="51"/>
                      <a:pt x="131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0"/>
                      <a:pt x="132" y="50"/>
                      <a:pt x="133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50"/>
                      <a:pt x="134" y="50"/>
                      <a:pt x="134" y="50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7" y="45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3"/>
                      <a:pt x="137" y="43"/>
                      <a:pt x="137" y="42"/>
                    </a:cubicBezTo>
                    <a:cubicBezTo>
                      <a:pt x="137" y="41"/>
                      <a:pt x="137" y="41"/>
                      <a:pt x="137" y="41"/>
                    </a:cubicBezTo>
                    <a:cubicBezTo>
                      <a:pt x="138" y="38"/>
                      <a:pt x="139" y="35"/>
                      <a:pt x="142" y="32"/>
                    </a:cubicBezTo>
                    <a:cubicBezTo>
                      <a:pt x="142" y="32"/>
                      <a:pt x="142" y="32"/>
                      <a:pt x="143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8" y="30"/>
                      <a:pt x="137" y="29"/>
                      <a:pt x="135" y="29"/>
                    </a:cubicBezTo>
                    <a:cubicBezTo>
                      <a:pt x="132" y="29"/>
                      <a:pt x="129" y="28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7" y="25"/>
                      <a:pt x="126" y="25"/>
                      <a:pt x="125" y="25"/>
                    </a:cubicBezTo>
                    <a:cubicBezTo>
                      <a:pt x="125" y="25"/>
                      <a:pt x="125" y="25"/>
                      <a:pt x="125" y="25"/>
                    </a:cubicBezTo>
                    <a:cubicBezTo>
                      <a:pt x="123" y="24"/>
                      <a:pt x="121" y="24"/>
                      <a:pt x="119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7" y="24"/>
                      <a:pt x="117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5" y="24"/>
                      <a:pt x="115" y="24"/>
                    </a:cubicBezTo>
                    <a:cubicBezTo>
                      <a:pt x="113" y="23"/>
                      <a:pt x="113" y="22"/>
                      <a:pt x="112" y="21"/>
                    </a:cubicBezTo>
                    <a:cubicBezTo>
                      <a:pt x="112" y="21"/>
                      <a:pt x="111" y="20"/>
                      <a:pt x="111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0"/>
                      <a:pt x="108" y="20"/>
                      <a:pt x="106" y="18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5" y="16"/>
                      <a:pt x="105" y="16"/>
                      <a:pt x="105" y="17"/>
                    </a:cubicBezTo>
                    <a:cubicBezTo>
                      <a:pt x="104" y="17"/>
                      <a:pt x="104" y="17"/>
                      <a:pt x="103" y="17"/>
                    </a:cubicBezTo>
                    <a:cubicBezTo>
                      <a:pt x="103" y="17"/>
                      <a:pt x="102" y="18"/>
                      <a:pt x="102" y="18"/>
                    </a:cubicBezTo>
                    <a:cubicBezTo>
                      <a:pt x="100" y="18"/>
                      <a:pt x="98" y="17"/>
                      <a:pt x="97" y="12"/>
                    </a:cubicBezTo>
                    <a:cubicBezTo>
                      <a:pt x="97" y="12"/>
                      <a:pt x="95" y="11"/>
                      <a:pt x="94" y="10"/>
                    </a:cubicBezTo>
                    <a:cubicBezTo>
                      <a:pt x="93" y="10"/>
                      <a:pt x="92" y="10"/>
                      <a:pt x="91" y="9"/>
                    </a:cubicBezTo>
                    <a:cubicBezTo>
                      <a:pt x="90" y="9"/>
                      <a:pt x="89" y="8"/>
                      <a:pt x="88" y="7"/>
                    </a:cubicBezTo>
                    <a:cubicBezTo>
                      <a:pt x="88" y="6"/>
                      <a:pt x="88" y="6"/>
                      <a:pt x="87" y="6"/>
                    </a:cubicBezTo>
                    <a:cubicBezTo>
                      <a:pt x="87" y="6"/>
                      <a:pt x="86" y="6"/>
                      <a:pt x="86" y="6"/>
                    </a:cubicBezTo>
                    <a:cubicBezTo>
                      <a:pt x="83" y="6"/>
                      <a:pt x="81" y="2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0"/>
                      <a:pt x="76" y="1"/>
                      <a:pt x="75" y="2"/>
                    </a:cubicBezTo>
                    <a:cubicBezTo>
                      <a:pt x="74" y="3"/>
                      <a:pt x="73" y="5"/>
                      <a:pt x="74" y="8"/>
                    </a:cubicBezTo>
                    <a:cubicBezTo>
                      <a:pt x="74" y="10"/>
                      <a:pt x="73" y="13"/>
                      <a:pt x="72" y="14"/>
                    </a:cubicBezTo>
                    <a:cubicBezTo>
                      <a:pt x="70" y="17"/>
                      <a:pt x="65" y="18"/>
                      <a:pt x="60" y="18"/>
                    </a:cubicBezTo>
                    <a:cubicBezTo>
                      <a:pt x="57" y="18"/>
                      <a:pt x="57" y="19"/>
                      <a:pt x="56" y="21"/>
                    </a:cubicBezTo>
                    <a:cubicBezTo>
                      <a:pt x="56" y="23"/>
                      <a:pt x="55" y="24"/>
                      <a:pt x="54" y="26"/>
                    </a:cubicBezTo>
                    <a:cubicBezTo>
                      <a:pt x="53" y="26"/>
                      <a:pt x="52" y="27"/>
                      <a:pt x="50" y="27"/>
                    </a:cubicBezTo>
                    <a:cubicBezTo>
                      <a:pt x="46" y="27"/>
                      <a:pt x="38" y="24"/>
                      <a:pt x="37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2"/>
                    </a:cubicBezTo>
                    <a:cubicBezTo>
                      <a:pt x="36" y="25"/>
                      <a:pt x="37" y="29"/>
                      <a:pt x="37" y="32"/>
                    </a:cubicBezTo>
                    <a:cubicBezTo>
                      <a:pt x="37" y="34"/>
                      <a:pt x="36" y="36"/>
                      <a:pt x="35" y="37"/>
                    </a:cubicBezTo>
                    <a:cubicBezTo>
                      <a:pt x="33" y="38"/>
                      <a:pt x="31" y="38"/>
                      <a:pt x="29" y="37"/>
                    </a:cubicBezTo>
                    <a:cubicBezTo>
                      <a:pt x="27" y="36"/>
                      <a:pt x="25" y="36"/>
                      <a:pt x="25" y="37"/>
                    </a:cubicBezTo>
                    <a:cubicBezTo>
                      <a:pt x="24" y="37"/>
                      <a:pt x="23" y="38"/>
                      <a:pt x="22" y="38"/>
                    </a:cubicBezTo>
                    <a:cubicBezTo>
                      <a:pt x="20" y="38"/>
                      <a:pt x="19" y="36"/>
                      <a:pt x="18" y="35"/>
                    </a:cubicBezTo>
                    <a:cubicBezTo>
                      <a:pt x="18" y="35"/>
                      <a:pt x="17" y="34"/>
                      <a:pt x="16" y="33"/>
                    </a:cubicBezTo>
                    <a:cubicBezTo>
                      <a:pt x="15" y="33"/>
                      <a:pt x="14" y="33"/>
                      <a:pt x="13" y="34"/>
                    </a:cubicBezTo>
                    <a:cubicBezTo>
                      <a:pt x="11" y="34"/>
                      <a:pt x="9" y="35"/>
                      <a:pt x="6" y="35"/>
                    </a:cubicBezTo>
                    <a:cubicBezTo>
                      <a:pt x="3" y="34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ubicBezTo>
                      <a:pt x="2" y="39"/>
                      <a:pt x="2" y="41"/>
                      <a:pt x="2" y="42"/>
                    </a:cubicBezTo>
                    <a:cubicBezTo>
                      <a:pt x="1" y="43"/>
                      <a:pt x="1" y="44"/>
                      <a:pt x="2" y="44"/>
                    </a:cubicBezTo>
                    <a:cubicBezTo>
                      <a:pt x="2" y="44"/>
                      <a:pt x="5" y="45"/>
                      <a:pt x="6" y="45"/>
                    </a:cubicBezTo>
                    <a:cubicBezTo>
                      <a:pt x="9" y="46"/>
                      <a:pt x="13" y="46"/>
                      <a:pt x="16" y="48"/>
                    </a:cubicBezTo>
                    <a:cubicBezTo>
                      <a:pt x="19" y="50"/>
                      <a:pt x="20" y="50"/>
                      <a:pt x="21" y="50"/>
                    </a:cubicBezTo>
                    <a:cubicBezTo>
                      <a:pt x="23" y="50"/>
                      <a:pt x="24" y="50"/>
                      <a:pt x="26" y="51"/>
                    </a:cubicBezTo>
                    <a:cubicBezTo>
                      <a:pt x="27" y="52"/>
                      <a:pt x="27" y="52"/>
                      <a:pt x="28" y="52"/>
                    </a:cubicBezTo>
                    <a:cubicBezTo>
                      <a:pt x="30" y="53"/>
                      <a:pt x="30" y="54"/>
                      <a:pt x="31" y="58"/>
                    </a:cubicBezTo>
                    <a:cubicBezTo>
                      <a:pt x="31" y="61"/>
                      <a:pt x="34" y="64"/>
                      <a:pt x="38" y="65"/>
                    </a:cubicBezTo>
                    <a:cubicBezTo>
                      <a:pt x="43" y="67"/>
                      <a:pt x="42" y="70"/>
                      <a:pt x="42" y="72"/>
                    </a:cubicBezTo>
                    <a:cubicBezTo>
                      <a:pt x="42" y="73"/>
                      <a:pt x="42" y="74"/>
                      <a:pt x="42" y="75"/>
                    </a:cubicBezTo>
                    <a:cubicBezTo>
                      <a:pt x="43" y="78"/>
                      <a:pt x="43" y="81"/>
                      <a:pt x="42" y="84"/>
                    </a:cubicBezTo>
                    <a:cubicBezTo>
                      <a:pt x="41" y="86"/>
                      <a:pt x="40" y="88"/>
                      <a:pt x="41" y="89"/>
                    </a:cubicBezTo>
                    <a:cubicBezTo>
                      <a:pt x="41" y="93"/>
                      <a:pt x="39" y="104"/>
                      <a:pt x="36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40" y="111"/>
                      <a:pt x="40" y="112"/>
                    </a:cubicBezTo>
                    <a:cubicBezTo>
                      <a:pt x="41" y="112"/>
                      <a:pt x="43" y="113"/>
                      <a:pt x="45" y="114"/>
                    </a:cubicBezTo>
                    <a:cubicBezTo>
                      <a:pt x="47" y="115"/>
                      <a:pt x="49" y="116"/>
                      <a:pt x="51" y="117"/>
                    </a:cubicBezTo>
                    <a:cubicBezTo>
                      <a:pt x="52" y="117"/>
                      <a:pt x="54" y="118"/>
                      <a:pt x="55" y="118"/>
                    </a:cubicBezTo>
                    <a:cubicBezTo>
                      <a:pt x="56" y="118"/>
                      <a:pt x="57" y="117"/>
                      <a:pt x="57" y="117"/>
                    </a:cubicBezTo>
                    <a:cubicBezTo>
                      <a:pt x="57" y="116"/>
                      <a:pt x="58" y="114"/>
                      <a:pt x="60" y="114"/>
                    </a:cubicBezTo>
                    <a:cubicBezTo>
                      <a:pt x="63" y="114"/>
                      <a:pt x="65" y="117"/>
                      <a:pt x="66" y="117"/>
                    </a:cubicBezTo>
                    <a:cubicBezTo>
                      <a:pt x="67" y="118"/>
                      <a:pt x="71" y="119"/>
                      <a:pt x="74" y="120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1"/>
                      <a:pt x="81" y="121"/>
                      <a:pt x="83" y="121"/>
                    </a:cubicBezTo>
                    <a:cubicBezTo>
                      <a:pt x="84" y="121"/>
                      <a:pt x="84" y="121"/>
                      <a:pt x="85" y="121"/>
                    </a:cubicBezTo>
                    <a:cubicBezTo>
                      <a:pt x="86" y="120"/>
                      <a:pt x="86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2" name="Freeform 1212"/>
              <p:cNvSpPr>
                <a:spLocks/>
              </p:cNvSpPr>
              <p:nvPr/>
            </p:nvSpPr>
            <p:spPr bwMode="auto">
              <a:xfrm>
                <a:off x="2444" y="3312"/>
                <a:ext cx="134" cy="95"/>
              </a:xfrm>
              <a:custGeom>
                <a:avLst/>
                <a:gdLst>
                  <a:gd name="T0" fmla="*/ 76 w 139"/>
                  <a:gd name="T1" fmla="*/ 5 h 99"/>
                  <a:gd name="T2" fmla="*/ 46 w 139"/>
                  <a:gd name="T3" fmla="*/ 4 h 99"/>
                  <a:gd name="T4" fmla="*/ 17 w 139"/>
                  <a:gd name="T5" fmla="*/ 1 h 99"/>
                  <a:gd name="T6" fmla="*/ 11 w 139"/>
                  <a:gd name="T7" fmla="*/ 2 h 99"/>
                  <a:gd name="T8" fmla="*/ 0 w 139"/>
                  <a:gd name="T9" fmla="*/ 7 h 99"/>
                  <a:gd name="T10" fmla="*/ 6 w 139"/>
                  <a:gd name="T11" fmla="*/ 20 h 99"/>
                  <a:gd name="T12" fmla="*/ 6 w 139"/>
                  <a:gd name="T13" fmla="*/ 19 h 99"/>
                  <a:gd name="T14" fmla="*/ 8 w 139"/>
                  <a:gd name="T15" fmla="*/ 19 h 99"/>
                  <a:gd name="T16" fmla="*/ 8 w 139"/>
                  <a:gd name="T17" fmla="*/ 18 h 99"/>
                  <a:gd name="T18" fmla="*/ 13 w 139"/>
                  <a:gd name="T19" fmla="*/ 22 h 99"/>
                  <a:gd name="T20" fmla="*/ 20 w 139"/>
                  <a:gd name="T21" fmla="*/ 23 h 99"/>
                  <a:gd name="T22" fmla="*/ 26 w 139"/>
                  <a:gd name="T23" fmla="*/ 21 h 99"/>
                  <a:gd name="T24" fmla="*/ 26 w 139"/>
                  <a:gd name="T25" fmla="*/ 21 h 99"/>
                  <a:gd name="T26" fmla="*/ 31 w 139"/>
                  <a:gd name="T27" fmla="*/ 25 h 99"/>
                  <a:gd name="T28" fmla="*/ 35 w 139"/>
                  <a:gd name="T29" fmla="*/ 27 h 99"/>
                  <a:gd name="T30" fmla="*/ 29 w 139"/>
                  <a:gd name="T31" fmla="*/ 34 h 99"/>
                  <a:gd name="T32" fmla="*/ 27 w 139"/>
                  <a:gd name="T33" fmla="*/ 38 h 99"/>
                  <a:gd name="T34" fmla="*/ 26 w 139"/>
                  <a:gd name="T35" fmla="*/ 51 h 99"/>
                  <a:gd name="T36" fmla="*/ 23 w 139"/>
                  <a:gd name="T37" fmla="*/ 56 h 99"/>
                  <a:gd name="T38" fmla="*/ 22 w 139"/>
                  <a:gd name="T39" fmla="*/ 57 h 99"/>
                  <a:gd name="T40" fmla="*/ 24 w 139"/>
                  <a:gd name="T41" fmla="*/ 67 h 99"/>
                  <a:gd name="T42" fmla="*/ 23 w 139"/>
                  <a:gd name="T43" fmla="*/ 70 h 99"/>
                  <a:gd name="T44" fmla="*/ 24 w 139"/>
                  <a:gd name="T45" fmla="*/ 79 h 99"/>
                  <a:gd name="T46" fmla="*/ 21 w 139"/>
                  <a:gd name="T47" fmla="*/ 84 h 99"/>
                  <a:gd name="T48" fmla="*/ 21 w 139"/>
                  <a:gd name="T49" fmla="*/ 84 h 99"/>
                  <a:gd name="T50" fmla="*/ 21 w 139"/>
                  <a:gd name="T51" fmla="*/ 85 h 99"/>
                  <a:gd name="T52" fmla="*/ 21 w 139"/>
                  <a:gd name="T53" fmla="*/ 85 h 99"/>
                  <a:gd name="T54" fmla="*/ 33 w 139"/>
                  <a:gd name="T55" fmla="*/ 92 h 99"/>
                  <a:gd name="T56" fmla="*/ 40 w 139"/>
                  <a:gd name="T57" fmla="*/ 98 h 99"/>
                  <a:gd name="T58" fmla="*/ 47 w 139"/>
                  <a:gd name="T59" fmla="*/ 94 h 99"/>
                  <a:gd name="T60" fmla="*/ 51 w 139"/>
                  <a:gd name="T61" fmla="*/ 94 h 99"/>
                  <a:gd name="T62" fmla="*/ 66 w 139"/>
                  <a:gd name="T63" fmla="*/ 90 h 99"/>
                  <a:gd name="T64" fmla="*/ 75 w 139"/>
                  <a:gd name="T65" fmla="*/ 90 h 99"/>
                  <a:gd name="T66" fmla="*/ 91 w 139"/>
                  <a:gd name="T67" fmla="*/ 80 h 99"/>
                  <a:gd name="T68" fmla="*/ 93 w 139"/>
                  <a:gd name="T69" fmla="*/ 74 h 99"/>
                  <a:gd name="T70" fmla="*/ 102 w 139"/>
                  <a:gd name="T71" fmla="*/ 65 h 99"/>
                  <a:gd name="T72" fmla="*/ 102 w 139"/>
                  <a:gd name="T73" fmla="*/ 48 h 99"/>
                  <a:gd name="T74" fmla="*/ 111 w 139"/>
                  <a:gd name="T75" fmla="*/ 38 h 99"/>
                  <a:gd name="T76" fmla="*/ 130 w 139"/>
                  <a:gd name="T77" fmla="*/ 27 h 99"/>
                  <a:gd name="T78" fmla="*/ 138 w 139"/>
                  <a:gd name="T79" fmla="*/ 18 h 99"/>
                  <a:gd name="T80" fmla="*/ 134 w 139"/>
                  <a:gd name="T81" fmla="*/ 19 h 99"/>
                  <a:gd name="T82" fmla="*/ 124 w 139"/>
                  <a:gd name="T83" fmla="*/ 17 h 99"/>
                  <a:gd name="T84" fmla="*/ 112 w 139"/>
                  <a:gd name="T85" fmla="*/ 13 h 99"/>
                  <a:gd name="T86" fmla="*/ 106 w 139"/>
                  <a:gd name="T87" fmla="*/ 16 h 99"/>
                  <a:gd name="T88" fmla="*/ 94 w 139"/>
                  <a:gd name="T89" fmla="*/ 11 h 99"/>
                  <a:gd name="T90" fmla="*/ 88 w 139"/>
                  <a:gd name="T91" fmla="*/ 9 h 99"/>
                  <a:gd name="T92" fmla="*/ 83 w 139"/>
                  <a:gd name="T9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" h="99">
                    <a:moveTo>
                      <a:pt x="83" y="6"/>
                    </a:moveTo>
                    <a:cubicBezTo>
                      <a:pt x="82" y="6"/>
                      <a:pt x="79" y="6"/>
                      <a:pt x="76" y="5"/>
                    </a:cubicBezTo>
                    <a:cubicBezTo>
                      <a:pt x="72" y="4"/>
                      <a:pt x="68" y="4"/>
                      <a:pt x="64" y="4"/>
                    </a:cubicBezTo>
                    <a:cubicBezTo>
                      <a:pt x="61" y="4"/>
                      <a:pt x="54" y="4"/>
                      <a:pt x="46" y="4"/>
                    </a:cubicBezTo>
                    <a:cubicBezTo>
                      <a:pt x="39" y="4"/>
                      <a:pt x="31" y="3"/>
                      <a:pt x="27" y="4"/>
                    </a:cubicBezTo>
                    <a:cubicBezTo>
                      <a:pt x="22" y="4"/>
                      <a:pt x="19" y="2"/>
                      <a:pt x="17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2" y="0"/>
                      <a:pt x="12" y="0"/>
                      <a:pt x="11" y="2"/>
                    </a:cubicBezTo>
                    <a:cubicBezTo>
                      <a:pt x="10" y="3"/>
                      <a:pt x="9" y="6"/>
                      <a:pt x="4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8"/>
                      <a:pt x="1" y="9"/>
                      <a:pt x="3" y="11"/>
                    </a:cubicBezTo>
                    <a:cubicBezTo>
                      <a:pt x="6" y="13"/>
                      <a:pt x="6" y="16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8"/>
                      <a:pt x="12" y="19"/>
                      <a:pt x="13" y="22"/>
                    </a:cubicBezTo>
                    <a:cubicBezTo>
                      <a:pt x="13" y="22"/>
                      <a:pt x="15" y="22"/>
                      <a:pt x="16" y="22"/>
                    </a:cubicBezTo>
                    <a:cubicBezTo>
                      <a:pt x="18" y="22"/>
                      <a:pt x="20" y="22"/>
                      <a:pt x="20" y="23"/>
                    </a:cubicBezTo>
                    <a:cubicBezTo>
                      <a:pt x="20" y="23"/>
                      <a:pt x="21" y="22"/>
                      <a:pt x="21" y="22"/>
                    </a:cubicBezTo>
                    <a:cubicBezTo>
                      <a:pt x="22" y="21"/>
                      <a:pt x="24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21"/>
                      <a:pt x="30" y="22"/>
                      <a:pt x="30" y="23"/>
                    </a:cubicBezTo>
                    <a:cubicBezTo>
                      <a:pt x="31" y="24"/>
                      <a:pt x="31" y="24"/>
                      <a:pt x="31" y="25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3" y="25"/>
                      <a:pt x="34" y="26"/>
                      <a:pt x="35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2"/>
                      <a:pt x="30" y="33"/>
                      <a:pt x="29" y="34"/>
                    </a:cubicBezTo>
                    <a:cubicBezTo>
                      <a:pt x="28" y="35"/>
                      <a:pt x="27" y="36"/>
                      <a:pt x="26" y="36"/>
                    </a:cubicBezTo>
                    <a:cubicBezTo>
                      <a:pt x="26" y="36"/>
                      <a:pt x="27" y="38"/>
                      <a:pt x="27" y="38"/>
                    </a:cubicBezTo>
                    <a:cubicBezTo>
                      <a:pt x="28" y="41"/>
                      <a:pt x="29" y="45"/>
                      <a:pt x="27" y="48"/>
                    </a:cubicBezTo>
                    <a:cubicBezTo>
                      <a:pt x="26" y="49"/>
                      <a:pt x="26" y="50"/>
                      <a:pt x="26" y="51"/>
                    </a:cubicBezTo>
                    <a:cubicBezTo>
                      <a:pt x="26" y="53"/>
                      <a:pt x="27" y="54"/>
                      <a:pt x="26" y="55"/>
                    </a:cubicBezTo>
                    <a:cubicBezTo>
                      <a:pt x="25" y="56"/>
                      <a:pt x="24" y="56"/>
                      <a:pt x="23" y="56"/>
                    </a:cubicBezTo>
                    <a:cubicBezTo>
                      <a:pt x="22" y="56"/>
                      <a:pt x="22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6" y="61"/>
                      <a:pt x="27" y="63"/>
                      <a:pt x="26" y="65"/>
                    </a:cubicBezTo>
                    <a:cubicBezTo>
                      <a:pt x="26" y="66"/>
                      <a:pt x="26" y="67"/>
                      <a:pt x="24" y="67"/>
                    </a:cubicBezTo>
                    <a:cubicBezTo>
                      <a:pt x="23" y="67"/>
                      <a:pt x="22" y="69"/>
                      <a:pt x="22" y="70"/>
                    </a:cubicBezTo>
                    <a:cubicBezTo>
                      <a:pt x="22" y="70"/>
                      <a:pt x="23" y="70"/>
                      <a:pt x="23" y="70"/>
                    </a:cubicBezTo>
                    <a:cubicBezTo>
                      <a:pt x="25" y="72"/>
                      <a:pt x="27" y="74"/>
                      <a:pt x="27" y="76"/>
                    </a:cubicBezTo>
                    <a:cubicBezTo>
                      <a:pt x="27" y="77"/>
                      <a:pt x="26" y="78"/>
                      <a:pt x="24" y="79"/>
                    </a:cubicBezTo>
                    <a:cubicBezTo>
                      <a:pt x="21" y="79"/>
                      <a:pt x="21" y="80"/>
                      <a:pt x="21" y="83"/>
                    </a:cubicBezTo>
                    <a:cubicBezTo>
                      <a:pt x="21" y="83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4" y="85"/>
                      <a:pt x="26" y="85"/>
                      <a:pt x="27" y="86"/>
                    </a:cubicBezTo>
                    <a:cubicBezTo>
                      <a:pt x="30" y="87"/>
                      <a:pt x="31" y="90"/>
                      <a:pt x="33" y="92"/>
                    </a:cubicBezTo>
                    <a:cubicBezTo>
                      <a:pt x="35" y="96"/>
                      <a:pt x="37" y="99"/>
                      <a:pt x="40" y="99"/>
                    </a:cubicBezTo>
                    <a:cubicBezTo>
                      <a:pt x="40" y="99"/>
                      <a:pt x="40" y="98"/>
                      <a:pt x="40" y="98"/>
                    </a:cubicBezTo>
                    <a:cubicBezTo>
                      <a:pt x="40" y="98"/>
                      <a:pt x="40" y="96"/>
                      <a:pt x="41" y="95"/>
                    </a:cubicBezTo>
                    <a:cubicBezTo>
                      <a:pt x="43" y="94"/>
                      <a:pt x="44" y="94"/>
                      <a:pt x="47" y="94"/>
                    </a:cubicBezTo>
                    <a:cubicBezTo>
                      <a:pt x="48" y="94"/>
                      <a:pt x="48" y="95"/>
                      <a:pt x="49" y="95"/>
                    </a:cubicBezTo>
                    <a:cubicBezTo>
                      <a:pt x="50" y="95"/>
                      <a:pt x="50" y="94"/>
                      <a:pt x="51" y="94"/>
                    </a:cubicBezTo>
                    <a:cubicBezTo>
                      <a:pt x="53" y="92"/>
                      <a:pt x="55" y="91"/>
                      <a:pt x="60" y="91"/>
                    </a:cubicBezTo>
                    <a:cubicBezTo>
                      <a:pt x="62" y="91"/>
                      <a:pt x="64" y="90"/>
                      <a:pt x="66" y="90"/>
                    </a:cubicBezTo>
                    <a:cubicBezTo>
                      <a:pt x="69" y="90"/>
                      <a:pt x="72" y="90"/>
                      <a:pt x="74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6" y="90"/>
                      <a:pt x="79" y="90"/>
                      <a:pt x="80" y="87"/>
                    </a:cubicBezTo>
                    <a:cubicBezTo>
                      <a:pt x="81" y="84"/>
                      <a:pt x="86" y="81"/>
                      <a:pt x="91" y="80"/>
                    </a:cubicBezTo>
                    <a:cubicBezTo>
                      <a:pt x="92" y="80"/>
                      <a:pt x="93" y="79"/>
                      <a:pt x="93" y="75"/>
                    </a:cubicBezTo>
                    <a:cubicBezTo>
                      <a:pt x="93" y="75"/>
                      <a:pt x="93" y="74"/>
                      <a:pt x="93" y="74"/>
                    </a:cubicBezTo>
                    <a:cubicBezTo>
                      <a:pt x="93" y="72"/>
                      <a:pt x="96" y="70"/>
                      <a:pt x="99" y="67"/>
                    </a:cubicBezTo>
                    <a:cubicBezTo>
                      <a:pt x="100" y="67"/>
                      <a:pt x="101" y="65"/>
                      <a:pt x="102" y="65"/>
                    </a:cubicBezTo>
                    <a:cubicBezTo>
                      <a:pt x="101" y="65"/>
                      <a:pt x="101" y="64"/>
                      <a:pt x="101" y="63"/>
                    </a:cubicBezTo>
                    <a:cubicBezTo>
                      <a:pt x="100" y="59"/>
                      <a:pt x="98" y="53"/>
                      <a:pt x="102" y="48"/>
                    </a:cubicBezTo>
                    <a:cubicBezTo>
                      <a:pt x="104" y="44"/>
                      <a:pt x="107" y="42"/>
                      <a:pt x="108" y="41"/>
                    </a:cubicBezTo>
                    <a:cubicBezTo>
                      <a:pt x="110" y="39"/>
                      <a:pt x="111" y="39"/>
                      <a:pt x="111" y="38"/>
                    </a:cubicBezTo>
                    <a:cubicBezTo>
                      <a:pt x="111" y="32"/>
                      <a:pt x="119" y="31"/>
                      <a:pt x="123" y="30"/>
                    </a:cubicBezTo>
                    <a:cubicBezTo>
                      <a:pt x="126" y="30"/>
                      <a:pt x="128" y="29"/>
                      <a:pt x="130" y="27"/>
                    </a:cubicBezTo>
                    <a:cubicBezTo>
                      <a:pt x="131" y="26"/>
                      <a:pt x="133" y="25"/>
                      <a:pt x="135" y="24"/>
                    </a:cubicBezTo>
                    <a:cubicBezTo>
                      <a:pt x="137" y="23"/>
                      <a:pt x="139" y="22"/>
                      <a:pt x="138" y="18"/>
                    </a:cubicBezTo>
                    <a:cubicBezTo>
                      <a:pt x="138" y="18"/>
                      <a:pt x="137" y="18"/>
                      <a:pt x="136" y="19"/>
                    </a:cubicBezTo>
                    <a:cubicBezTo>
                      <a:pt x="135" y="19"/>
                      <a:pt x="135" y="19"/>
                      <a:pt x="134" y="19"/>
                    </a:cubicBezTo>
                    <a:cubicBezTo>
                      <a:pt x="132" y="19"/>
                      <a:pt x="130" y="18"/>
                      <a:pt x="128" y="18"/>
                    </a:cubicBezTo>
                    <a:cubicBezTo>
                      <a:pt x="127" y="18"/>
                      <a:pt x="126" y="18"/>
                      <a:pt x="124" y="17"/>
                    </a:cubicBezTo>
                    <a:cubicBezTo>
                      <a:pt x="119" y="17"/>
                      <a:pt x="116" y="16"/>
                      <a:pt x="114" y="14"/>
                    </a:cubicBezTo>
                    <a:cubicBezTo>
                      <a:pt x="113" y="14"/>
                      <a:pt x="112" y="13"/>
                      <a:pt x="112" y="13"/>
                    </a:cubicBezTo>
                    <a:cubicBezTo>
                      <a:pt x="111" y="14"/>
                      <a:pt x="110" y="15"/>
                      <a:pt x="108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104" y="16"/>
                      <a:pt x="102" y="15"/>
                      <a:pt x="100" y="14"/>
                    </a:cubicBezTo>
                    <a:cubicBezTo>
                      <a:pt x="99" y="13"/>
                      <a:pt x="96" y="12"/>
                      <a:pt x="94" y="11"/>
                    </a:cubicBezTo>
                    <a:cubicBezTo>
                      <a:pt x="92" y="11"/>
                      <a:pt x="90" y="10"/>
                      <a:pt x="89" y="9"/>
                    </a:cubicBezTo>
                    <a:cubicBezTo>
                      <a:pt x="89" y="9"/>
                      <a:pt x="89" y="9"/>
                      <a:pt x="88" y="9"/>
                    </a:cubicBezTo>
                    <a:cubicBezTo>
                      <a:pt x="88" y="8"/>
                      <a:pt x="87" y="8"/>
                      <a:pt x="86" y="7"/>
                    </a:cubicBezTo>
                    <a:cubicBezTo>
                      <a:pt x="85" y="7"/>
                      <a:pt x="84" y="6"/>
                      <a:pt x="83" y="6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3" name="Freeform 1213"/>
              <p:cNvSpPr>
                <a:spLocks/>
              </p:cNvSpPr>
              <p:nvPr/>
            </p:nvSpPr>
            <p:spPr bwMode="auto">
              <a:xfrm>
                <a:off x="2685" y="3270"/>
                <a:ext cx="31" cy="15"/>
              </a:xfrm>
              <a:custGeom>
                <a:avLst/>
                <a:gdLst>
                  <a:gd name="T0" fmla="*/ 33 w 33"/>
                  <a:gd name="T1" fmla="*/ 1 h 16"/>
                  <a:gd name="T2" fmla="*/ 33 w 33"/>
                  <a:gd name="T3" fmla="*/ 0 h 16"/>
                  <a:gd name="T4" fmla="*/ 33 w 33"/>
                  <a:gd name="T5" fmla="*/ 0 h 16"/>
                  <a:gd name="T6" fmla="*/ 32 w 33"/>
                  <a:gd name="T7" fmla="*/ 0 h 16"/>
                  <a:gd name="T8" fmla="*/ 31 w 33"/>
                  <a:gd name="T9" fmla="*/ 1 h 16"/>
                  <a:gd name="T10" fmla="*/ 31 w 33"/>
                  <a:gd name="T11" fmla="*/ 1 h 16"/>
                  <a:gd name="T12" fmla="*/ 30 w 33"/>
                  <a:gd name="T13" fmla="*/ 1 h 16"/>
                  <a:gd name="T14" fmla="*/ 29 w 33"/>
                  <a:gd name="T15" fmla="*/ 2 h 16"/>
                  <a:gd name="T16" fmla="*/ 28 w 33"/>
                  <a:gd name="T17" fmla="*/ 2 h 16"/>
                  <a:gd name="T18" fmla="*/ 25 w 33"/>
                  <a:gd name="T19" fmla="*/ 2 h 16"/>
                  <a:gd name="T20" fmla="*/ 20 w 33"/>
                  <a:gd name="T21" fmla="*/ 4 h 16"/>
                  <a:gd name="T22" fmla="*/ 16 w 33"/>
                  <a:gd name="T23" fmla="*/ 6 h 16"/>
                  <a:gd name="T24" fmla="*/ 11 w 33"/>
                  <a:gd name="T25" fmla="*/ 5 h 16"/>
                  <a:gd name="T26" fmla="*/ 3 w 33"/>
                  <a:gd name="T27" fmla="*/ 3 h 16"/>
                  <a:gd name="T28" fmla="*/ 0 w 33"/>
                  <a:gd name="T29" fmla="*/ 3 h 16"/>
                  <a:gd name="T30" fmla="*/ 0 w 33"/>
                  <a:gd name="T31" fmla="*/ 4 h 16"/>
                  <a:gd name="T32" fmla="*/ 0 w 33"/>
                  <a:gd name="T33" fmla="*/ 5 h 16"/>
                  <a:gd name="T34" fmla="*/ 0 w 33"/>
                  <a:gd name="T35" fmla="*/ 8 h 16"/>
                  <a:gd name="T36" fmla="*/ 0 w 33"/>
                  <a:gd name="T37" fmla="*/ 8 h 16"/>
                  <a:gd name="T38" fmla="*/ 0 w 33"/>
                  <a:gd name="T39" fmla="*/ 11 h 16"/>
                  <a:gd name="T40" fmla="*/ 0 w 33"/>
                  <a:gd name="T41" fmla="*/ 12 h 16"/>
                  <a:gd name="T42" fmla="*/ 0 w 33"/>
                  <a:gd name="T43" fmla="*/ 13 h 16"/>
                  <a:gd name="T44" fmla="*/ 3 w 33"/>
                  <a:gd name="T45" fmla="*/ 13 h 16"/>
                  <a:gd name="T46" fmla="*/ 6 w 33"/>
                  <a:gd name="T47" fmla="*/ 13 h 16"/>
                  <a:gd name="T48" fmla="*/ 9 w 33"/>
                  <a:gd name="T49" fmla="*/ 16 h 16"/>
                  <a:gd name="T50" fmla="*/ 9 w 33"/>
                  <a:gd name="T51" fmla="*/ 16 h 16"/>
                  <a:gd name="T52" fmla="*/ 9 w 33"/>
                  <a:gd name="T53" fmla="*/ 16 h 16"/>
                  <a:gd name="T54" fmla="*/ 10 w 33"/>
                  <a:gd name="T55" fmla="*/ 16 h 16"/>
                  <a:gd name="T56" fmla="*/ 11 w 33"/>
                  <a:gd name="T57" fmla="*/ 16 h 16"/>
                  <a:gd name="T58" fmla="*/ 11 w 33"/>
                  <a:gd name="T59" fmla="*/ 16 h 16"/>
                  <a:gd name="T60" fmla="*/ 12 w 33"/>
                  <a:gd name="T61" fmla="*/ 16 h 16"/>
                  <a:gd name="T62" fmla="*/ 12 w 33"/>
                  <a:gd name="T63" fmla="*/ 16 h 16"/>
                  <a:gd name="T64" fmla="*/ 13 w 33"/>
                  <a:gd name="T65" fmla="*/ 15 h 16"/>
                  <a:gd name="T66" fmla="*/ 13 w 33"/>
                  <a:gd name="T67" fmla="*/ 15 h 16"/>
                  <a:gd name="T68" fmla="*/ 13 w 33"/>
                  <a:gd name="T69" fmla="*/ 15 h 16"/>
                  <a:gd name="T70" fmla="*/ 14 w 33"/>
                  <a:gd name="T71" fmla="*/ 15 h 16"/>
                  <a:gd name="T72" fmla="*/ 14 w 33"/>
                  <a:gd name="T73" fmla="*/ 15 h 16"/>
                  <a:gd name="T74" fmla="*/ 14 w 33"/>
                  <a:gd name="T75" fmla="*/ 15 h 16"/>
                  <a:gd name="T76" fmla="*/ 14 w 33"/>
                  <a:gd name="T77" fmla="*/ 15 h 16"/>
                  <a:gd name="T78" fmla="*/ 14 w 33"/>
                  <a:gd name="T79" fmla="*/ 15 h 16"/>
                  <a:gd name="T80" fmla="*/ 19 w 33"/>
                  <a:gd name="T81" fmla="*/ 15 h 16"/>
                  <a:gd name="T82" fmla="*/ 21 w 33"/>
                  <a:gd name="T83" fmla="*/ 16 h 16"/>
                  <a:gd name="T84" fmla="*/ 25 w 33"/>
                  <a:gd name="T85" fmla="*/ 10 h 16"/>
                  <a:gd name="T86" fmla="*/ 26 w 33"/>
                  <a:gd name="T87" fmla="*/ 9 h 16"/>
                  <a:gd name="T88" fmla="*/ 29 w 33"/>
                  <a:gd name="T89" fmla="*/ 5 h 16"/>
                  <a:gd name="T90" fmla="*/ 29 w 33"/>
                  <a:gd name="T91" fmla="*/ 4 h 16"/>
                  <a:gd name="T92" fmla="*/ 30 w 33"/>
                  <a:gd name="T93" fmla="*/ 4 h 16"/>
                  <a:gd name="T94" fmla="*/ 31 w 33"/>
                  <a:gd name="T95" fmla="*/ 3 h 16"/>
                  <a:gd name="T96" fmla="*/ 32 w 33"/>
                  <a:gd name="T97" fmla="*/ 3 h 16"/>
                  <a:gd name="T98" fmla="*/ 32 w 33"/>
                  <a:gd name="T99" fmla="*/ 2 h 16"/>
                  <a:gd name="T100" fmla="*/ 33 w 33"/>
                  <a:gd name="T101" fmla="*/ 1 h 16"/>
                  <a:gd name="T102" fmla="*/ 33 w 33"/>
                  <a:gd name="T10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6">
                    <a:moveTo>
                      <a:pt x="33" y="1"/>
                    </a:moveTo>
                    <a:cubicBezTo>
                      <a:pt x="33" y="1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3" y="2"/>
                      <a:pt x="21" y="3"/>
                      <a:pt x="20" y="4"/>
                    </a:cubicBezTo>
                    <a:cubicBezTo>
                      <a:pt x="18" y="5"/>
                      <a:pt x="17" y="6"/>
                      <a:pt x="16" y="6"/>
                    </a:cubicBezTo>
                    <a:cubicBezTo>
                      <a:pt x="15" y="6"/>
                      <a:pt x="13" y="5"/>
                      <a:pt x="11" y="5"/>
                    </a:cubicBezTo>
                    <a:cubicBezTo>
                      <a:pt x="8" y="4"/>
                      <a:pt x="5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4"/>
                      <a:pt x="23" y="11"/>
                      <a:pt x="25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8"/>
                      <a:pt x="26" y="5"/>
                      <a:pt x="29" y="5"/>
                    </a:cubicBezTo>
                    <a:cubicBezTo>
                      <a:pt x="29" y="5"/>
                      <a:pt x="29" y="5"/>
                      <a:pt x="29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4" name="Freeform 1214"/>
              <p:cNvSpPr>
                <a:spLocks/>
              </p:cNvSpPr>
              <p:nvPr/>
            </p:nvSpPr>
            <p:spPr bwMode="auto">
              <a:xfrm>
                <a:off x="2760" y="3338"/>
                <a:ext cx="64" cy="62"/>
              </a:xfrm>
              <a:custGeom>
                <a:avLst/>
                <a:gdLst>
                  <a:gd name="T0" fmla="*/ 66 w 67"/>
                  <a:gd name="T1" fmla="*/ 0 h 65"/>
                  <a:gd name="T2" fmla="*/ 65 w 67"/>
                  <a:gd name="T3" fmla="*/ 1 h 65"/>
                  <a:gd name="T4" fmla="*/ 59 w 67"/>
                  <a:gd name="T5" fmla="*/ 5 h 65"/>
                  <a:gd name="T6" fmla="*/ 48 w 67"/>
                  <a:gd name="T7" fmla="*/ 4 h 65"/>
                  <a:gd name="T8" fmla="*/ 41 w 67"/>
                  <a:gd name="T9" fmla="*/ 3 h 65"/>
                  <a:gd name="T10" fmla="*/ 38 w 67"/>
                  <a:gd name="T11" fmla="*/ 3 h 65"/>
                  <a:gd name="T12" fmla="*/ 35 w 67"/>
                  <a:gd name="T13" fmla="*/ 3 h 65"/>
                  <a:gd name="T14" fmla="*/ 33 w 67"/>
                  <a:gd name="T15" fmla="*/ 3 h 65"/>
                  <a:gd name="T16" fmla="*/ 32 w 67"/>
                  <a:gd name="T17" fmla="*/ 3 h 65"/>
                  <a:gd name="T18" fmla="*/ 31 w 67"/>
                  <a:gd name="T19" fmla="*/ 4 h 65"/>
                  <a:gd name="T20" fmla="*/ 30 w 67"/>
                  <a:gd name="T21" fmla="*/ 5 h 65"/>
                  <a:gd name="T22" fmla="*/ 28 w 67"/>
                  <a:gd name="T23" fmla="*/ 6 h 65"/>
                  <a:gd name="T24" fmla="*/ 27 w 67"/>
                  <a:gd name="T25" fmla="*/ 7 h 65"/>
                  <a:gd name="T26" fmla="*/ 25 w 67"/>
                  <a:gd name="T27" fmla="*/ 8 h 65"/>
                  <a:gd name="T28" fmla="*/ 23 w 67"/>
                  <a:gd name="T29" fmla="*/ 8 h 65"/>
                  <a:gd name="T30" fmla="*/ 21 w 67"/>
                  <a:gd name="T31" fmla="*/ 9 h 65"/>
                  <a:gd name="T32" fmla="*/ 20 w 67"/>
                  <a:gd name="T33" fmla="*/ 9 h 65"/>
                  <a:gd name="T34" fmla="*/ 15 w 67"/>
                  <a:gd name="T35" fmla="*/ 12 h 65"/>
                  <a:gd name="T36" fmla="*/ 14 w 67"/>
                  <a:gd name="T37" fmla="*/ 12 h 65"/>
                  <a:gd name="T38" fmla="*/ 11 w 67"/>
                  <a:gd name="T39" fmla="*/ 12 h 65"/>
                  <a:gd name="T40" fmla="*/ 9 w 67"/>
                  <a:gd name="T41" fmla="*/ 12 h 65"/>
                  <a:gd name="T42" fmla="*/ 8 w 67"/>
                  <a:gd name="T43" fmla="*/ 14 h 65"/>
                  <a:gd name="T44" fmla="*/ 7 w 67"/>
                  <a:gd name="T45" fmla="*/ 16 h 65"/>
                  <a:gd name="T46" fmla="*/ 5 w 67"/>
                  <a:gd name="T47" fmla="*/ 19 h 65"/>
                  <a:gd name="T48" fmla="*/ 2 w 67"/>
                  <a:gd name="T49" fmla="*/ 23 h 65"/>
                  <a:gd name="T50" fmla="*/ 1 w 67"/>
                  <a:gd name="T51" fmla="*/ 24 h 65"/>
                  <a:gd name="T52" fmla="*/ 1 w 67"/>
                  <a:gd name="T53" fmla="*/ 25 h 65"/>
                  <a:gd name="T54" fmla="*/ 0 w 67"/>
                  <a:gd name="T55" fmla="*/ 26 h 65"/>
                  <a:gd name="T56" fmla="*/ 6 w 67"/>
                  <a:gd name="T57" fmla="*/ 38 h 65"/>
                  <a:gd name="T58" fmla="*/ 11 w 67"/>
                  <a:gd name="T59" fmla="*/ 39 h 65"/>
                  <a:gd name="T60" fmla="*/ 25 w 67"/>
                  <a:gd name="T61" fmla="*/ 44 h 65"/>
                  <a:gd name="T62" fmla="*/ 19 w 67"/>
                  <a:gd name="T63" fmla="*/ 46 h 65"/>
                  <a:gd name="T64" fmla="*/ 11 w 67"/>
                  <a:gd name="T65" fmla="*/ 47 h 65"/>
                  <a:gd name="T66" fmla="*/ 15 w 67"/>
                  <a:gd name="T67" fmla="*/ 55 h 65"/>
                  <a:gd name="T68" fmla="*/ 19 w 67"/>
                  <a:gd name="T69" fmla="*/ 60 h 65"/>
                  <a:gd name="T70" fmla="*/ 28 w 67"/>
                  <a:gd name="T71" fmla="*/ 65 h 65"/>
                  <a:gd name="T72" fmla="*/ 26 w 67"/>
                  <a:gd name="T73" fmla="*/ 55 h 65"/>
                  <a:gd name="T74" fmla="*/ 30 w 67"/>
                  <a:gd name="T75" fmla="*/ 54 h 65"/>
                  <a:gd name="T76" fmla="*/ 34 w 67"/>
                  <a:gd name="T77" fmla="*/ 54 h 65"/>
                  <a:gd name="T78" fmla="*/ 30 w 67"/>
                  <a:gd name="T79" fmla="*/ 53 h 65"/>
                  <a:gd name="T80" fmla="*/ 27 w 67"/>
                  <a:gd name="T81" fmla="*/ 48 h 65"/>
                  <a:gd name="T82" fmla="*/ 39 w 67"/>
                  <a:gd name="T83" fmla="*/ 47 h 65"/>
                  <a:gd name="T84" fmla="*/ 41 w 67"/>
                  <a:gd name="T85" fmla="*/ 43 h 65"/>
                  <a:gd name="T86" fmla="*/ 34 w 67"/>
                  <a:gd name="T87" fmla="*/ 41 h 65"/>
                  <a:gd name="T88" fmla="*/ 28 w 67"/>
                  <a:gd name="T89" fmla="*/ 40 h 65"/>
                  <a:gd name="T90" fmla="*/ 29 w 67"/>
                  <a:gd name="T91" fmla="*/ 34 h 65"/>
                  <a:gd name="T92" fmla="*/ 26 w 67"/>
                  <a:gd name="T93" fmla="*/ 26 h 65"/>
                  <a:gd name="T94" fmla="*/ 21 w 67"/>
                  <a:gd name="T95" fmla="*/ 16 h 65"/>
                  <a:gd name="T96" fmla="*/ 31 w 67"/>
                  <a:gd name="T97" fmla="*/ 16 h 65"/>
                  <a:gd name="T98" fmla="*/ 37 w 67"/>
                  <a:gd name="T99" fmla="*/ 16 h 65"/>
                  <a:gd name="T100" fmla="*/ 43 w 67"/>
                  <a:gd name="T101" fmla="*/ 7 h 65"/>
                  <a:gd name="T102" fmla="*/ 48 w 67"/>
                  <a:gd name="T103" fmla="*/ 10 h 65"/>
                  <a:gd name="T104" fmla="*/ 56 w 67"/>
                  <a:gd name="T105" fmla="*/ 6 h 65"/>
                  <a:gd name="T106" fmla="*/ 63 w 67"/>
                  <a:gd name="T107" fmla="*/ 9 h 65"/>
                  <a:gd name="T108" fmla="*/ 64 w 67"/>
                  <a:gd name="T109" fmla="*/ 8 h 65"/>
                  <a:gd name="T110" fmla="*/ 66 w 67"/>
                  <a:gd name="T111" fmla="*/ 4 h 65"/>
                  <a:gd name="T112" fmla="*/ 67 w 67"/>
                  <a:gd name="T113" fmla="*/ 1 h 65"/>
                  <a:gd name="T114" fmla="*/ 67 w 67"/>
                  <a:gd name="T1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65">
                    <a:moveTo>
                      <a:pt x="67" y="0"/>
                    </a:moveTo>
                    <a:cubicBezTo>
                      <a:pt x="67" y="0"/>
                      <a:pt x="66" y="0"/>
                      <a:pt x="66" y="0"/>
                    </a:cubicBezTo>
                    <a:cubicBezTo>
                      <a:pt x="66" y="0"/>
                      <a:pt x="66" y="1"/>
                      <a:pt x="66" y="1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2"/>
                      <a:pt x="65" y="2"/>
                      <a:pt x="65" y="3"/>
                    </a:cubicBezTo>
                    <a:cubicBezTo>
                      <a:pt x="63" y="5"/>
                      <a:pt x="60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7" y="5"/>
                      <a:pt x="51" y="5"/>
                      <a:pt x="48" y="4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5" y="3"/>
                      <a:pt x="41" y="3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5" y="7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9"/>
                      <a:pt x="21" y="9"/>
                    </a:cubicBezTo>
                    <a:cubicBezTo>
                      <a:pt x="21" y="9"/>
                      <a:pt x="21" y="8"/>
                      <a:pt x="21" y="8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10"/>
                      <a:pt x="18" y="11"/>
                      <a:pt x="16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1"/>
                      <a:pt x="4" y="23"/>
                      <a:pt x="2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7" y="33"/>
                      <a:pt x="6" y="38"/>
                    </a:cubicBezTo>
                    <a:cubicBezTo>
                      <a:pt x="6" y="38"/>
                      <a:pt x="6" y="39"/>
                      <a:pt x="7" y="39"/>
                    </a:cubicBezTo>
                    <a:cubicBezTo>
                      <a:pt x="8" y="40"/>
                      <a:pt x="10" y="40"/>
                      <a:pt x="11" y="39"/>
                    </a:cubicBezTo>
                    <a:cubicBezTo>
                      <a:pt x="12" y="38"/>
                      <a:pt x="13" y="37"/>
                      <a:pt x="15" y="37"/>
                    </a:cubicBezTo>
                    <a:cubicBezTo>
                      <a:pt x="19" y="37"/>
                      <a:pt x="25" y="41"/>
                      <a:pt x="25" y="44"/>
                    </a:cubicBezTo>
                    <a:cubicBezTo>
                      <a:pt x="25" y="45"/>
                      <a:pt x="24" y="46"/>
                      <a:pt x="22" y="46"/>
                    </a:cubicBezTo>
                    <a:cubicBezTo>
                      <a:pt x="21" y="46"/>
                      <a:pt x="20" y="46"/>
                      <a:pt x="19" y="46"/>
                    </a:cubicBezTo>
                    <a:cubicBezTo>
                      <a:pt x="16" y="46"/>
                      <a:pt x="13" y="45"/>
                      <a:pt x="12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8"/>
                      <a:pt x="13" y="49"/>
                    </a:cubicBezTo>
                    <a:cubicBezTo>
                      <a:pt x="14" y="50"/>
                      <a:pt x="16" y="52"/>
                      <a:pt x="15" y="55"/>
                    </a:cubicBezTo>
                    <a:cubicBezTo>
                      <a:pt x="15" y="56"/>
                      <a:pt x="15" y="57"/>
                      <a:pt x="16" y="58"/>
                    </a:cubicBezTo>
                    <a:cubicBezTo>
                      <a:pt x="17" y="59"/>
                      <a:pt x="18" y="60"/>
                      <a:pt x="19" y="60"/>
                    </a:cubicBezTo>
                    <a:cubicBezTo>
                      <a:pt x="21" y="60"/>
                      <a:pt x="24" y="62"/>
                      <a:pt x="26" y="63"/>
                    </a:cubicBezTo>
                    <a:cubicBezTo>
                      <a:pt x="26" y="64"/>
                      <a:pt x="27" y="64"/>
                      <a:pt x="28" y="65"/>
                    </a:cubicBezTo>
                    <a:cubicBezTo>
                      <a:pt x="27" y="64"/>
                      <a:pt x="27" y="62"/>
                      <a:pt x="26" y="61"/>
                    </a:cubicBezTo>
                    <a:cubicBezTo>
                      <a:pt x="25" y="58"/>
                      <a:pt x="25" y="56"/>
                      <a:pt x="26" y="55"/>
                    </a:cubicBezTo>
                    <a:cubicBezTo>
                      <a:pt x="26" y="54"/>
                      <a:pt x="27" y="53"/>
                      <a:pt x="28" y="53"/>
                    </a:cubicBezTo>
                    <a:cubicBezTo>
                      <a:pt x="29" y="53"/>
                      <a:pt x="29" y="54"/>
                      <a:pt x="30" y="54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3" y="54"/>
                      <a:pt x="33" y="54"/>
                      <a:pt x="34" y="54"/>
                    </a:cubicBezTo>
                    <a:cubicBezTo>
                      <a:pt x="34" y="54"/>
                      <a:pt x="32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8" y="53"/>
                      <a:pt x="27" y="52"/>
                      <a:pt x="27" y="51"/>
                    </a:cubicBezTo>
                    <a:cubicBezTo>
                      <a:pt x="26" y="51"/>
                      <a:pt x="26" y="49"/>
                      <a:pt x="27" y="48"/>
                    </a:cubicBezTo>
                    <a:cubicBezTo>
                      <a:pt x="28" y="46"/>
                      <a:pt x="32" y="45"/>
                      <a:pt x="35" y="47"/>
                    </a:cubicBezTo>
                    <a:cubicBezTo>
                      <a:pt x="37" y="48"/>
                      <a:pt x="38" y="48"/>
                      <a:pt x="39" y="47"/>
                    </a:cubicBezTo>
                    <a:cubicBezTo>
                      <a:pt x="40" y="46"/>
                      <a:pt x="41" y="46"/>
                      <a:pt x="41" y="46"/>
                    </a:cubicBezTo>
                    <a:cubicBezTo>
                      <a:pt x="41" y="45"/>
                      <a:pt x="42" y="44"/>
                      <a:pt x="41" y="43"/>
                    </a:cubicBezTo>
                    <a:cubicBezTo>
                      <a:pt x="41" y="42"/>
                      <a:pt x="40" y="41"/>
                      <a:pt x="38" y="41"/>
                    </a:cubicBezTo>
                    <a:cubicBezTo>
                      <a:pt x="36" y="40"/>
                      <a:pt x="35" y="40"/>
                      <a:pt x="34" y="41"/>
                    </a:cubicBezTo>
                    <a:cubicBezTo>
                      <a:pt x="34" y="42"/>
                      <a:pt x="33" y="42"/>
                      <a:pt x="31" y="42"/>
                    </a:cubicBezTo>
                    <a:cubicBezTo>
                      <a:pt x="30" y="42"/>
                      <a:pt x="29" y="41"/>
                      <a:pt x="28" y="40"/>
                    </a:cubicBezTo>
                    <a:cubicBezTo>
                      <a:pt x="27" y="39"/>
                      <a:pt x="26" y="38"/>
                      <a:pt x="26" y="36"/>
                    </a:cubicBezTo>
                    <a:cubicBezTo>
                      <a:pt x="26" y="35"/>
                      <a:pt x="28" y="34"/>
                      <a:pt x="29" y="34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1" y="31"/>
                      <a:pt x="28" y="28"/>
                      <a:pt x="26" y="26"/>
                    </a:cubicBezTo>
                    <a:cubicBezTo>
                      <a:pt x="24" y="24"/>
                      <a:pt x="23" y="23"/>
                      <a:pt x="22" y="21"/>
                    </a:cubicBezTo>
                    <a:cubicBezTo>
                      <a:pt x="20" y="19"/>
                      <a:pt x="21" y="17"/>
                      <a:pt x="21" y="16"/>
                    </a:cubicBezTo>
                    <a:cubicBezTo>
                      <a:pt x="22" y="15"/>
                      <a:pt x="24" y="14"/>
                      <a:pt x="27" y="14"/>
                    </a:cubicBezTo>
                    <a:cubicBezTo>
                      <a:pt x="29" y="14"/>
                      <a:pt x="30" y="15"/>
                      <a:pt x="31" y="16"/>
                    </a:cubicBezTo>
                    <a:cubicBezTo>
                      <a:pt x="32" y="17"/>
                      <a:pt x="35" y="18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4"/>
                      <a:pt x="35" y="10"/>
                      <a:pt x="40" y="8"/>
                    </a:cubicBezTo>
                    <a:cubicBezTo>
                      <a:pt x="41" y="8"/>
                      <a:pt x="42" y="7"/>
                      <a:pt x="43" y="7"/>
                    </a:cubicBezTo>
                    <a:cubicBezTo>
                      <a:pt x="46" y="7"/>
                      <a:pt x="47" y="9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9"/>
                    </a:cubicBezTo>
                    <a:cubicBezTo>
                      <a:pt x="50" y="8"/>
                      <a:pt x="52" y="6"/>
                      <a:pt x="56" y="6"/>
                    </a:cubicBezTo>
                    <a:cubicBezTo>
                      <a:pt x="59" y="6"/>
                      <a:pt x="61" y="7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5" y="5"/>
                      <a:pt x="66" y="4"/>
                    </a:cubicBezTo>
                    <a:cubicBezTo>
                      <a:pt x="67" y="3"/>
                      <a:pt x="67" y="3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5" name="Freeform 1215"/>
              <p:cNvSpPr>
                <a:spLocks/>
              </p:cNvSpPr>
              <p:nvPr/>
            </p:nvSpPr>
            <p:spPr bwMode="auto">
              <a:xfrm>
                <a:off x="2433" y="3161"/>
                <a:ext cx="43" cy="40"/>
              </a:xfrm>
              <a:custGeom>
                <a:avLst/>
                <a:gdLst>
                  <a:gd name="T0" fmla="*/ 20 w 45"/>
                  <a:gd name="T1" fmla="*/ 1 h 42"/>
                  <a:gd name="T2" fmla="*/ 15 w 45"/>
                  <a:gd name="T3" fmla="*/ 3 h 42"/>
                  <a:gd name="T4" fmla="*/ 7 w 45"/>
                  <a:gd name="T5" fmla="*/ 3 h 42"/>
                  <a:gd name="T6" fmla="*/ 3 w 45"/>
                  <a:gd name="T7" fmla="*/ 3 h 42"/>
                  <a:gd name="T8" fmla="*/ 4 w 45"/>
                  <a:gd name="T9" fmla="*/ 3 h 42"/>
                  <a:gd name="T10" fmla="*/ 5 w 45"/>
                  <a:gd name="T11" fmla="*/ 11 h 42"/>
                  <a:gd name="T12" fmla="*/ 4 w 45"/>
                  <a:gd name="T13" fmla="*/ 12 h 42"/>
                  <a:gd name="T14" fmla="*/ 6 w 45"/>
                  <a:gd name="T15" fmla="*/ 14 h 42"/>
                  <a:gd name="T16" fmla="*/ 10 w 45"/>
                  <a:gd name="T17" fmla="*/ 16 h 42"/>
                  <a:gd name="T18" fmla="*/ 12 w 45"/>
                  <a:gd name="T19" fmla="*/ 20 h 42"/>
                  <a:gd name="T20" fmla="*/ 10 w 45"/>
                  <a:gd name="T21" fmla="*/ 24 h 42"/>
                  <a:gd name="T22" fmla="*/ 8 w 45"/>
                  <a:gd name="T23" fmla="*/ 27 h 42"/>
                  <a:gd name="T24" fmla="*/ 2 w 45"/>
                  <a:gd name="T25" fmla="*/ 34 h 42"/>
                  <a:gd name="T26" fmla="*/ 0 w 45"/>
                  <a:gd name="T27" fmla="*/ 35 h 42"/>
                  <a:gd name="T28" fmla="*/ 1 w 45"/>
                  <a:gd name="T29" fmla="*/ 37 h 42"/>
                  <a:gd name="T30" fmla="*/ 9 w 45"/>
                  <a:gd name="T31" fmla="*/ 42 h 42"/>
                  <a:gd name="T32" fmla="*/ 27 w 45"/>
                  <a:gd name="T33" fmla="*/ 34 h 42"/>
                  <a:gd name="T34" fmla="*/ 34 w 45"/>
                  <a:gd name="T35" fmla="*/ 31 h 42"/>
                  <a:gd name="T36" fmla="*/ 37 w 45"/>
                  <a:gd name="T37" fmla="*/ 31 h 42"/>
                  <a:gd name="T38" fmla="*/ 39 w 45"/>
                  <a:gd name="T39" fmla="*/ 32 h 42"/>
                  <a:gd name="T40" fmla="*/ 39 w 45"/>
                  <a:gd name="T41" fmla="*/ 32 h 42"/>
                  <a:gd name="T42" fmla="*/ 42 w 45"/>
                  <a:gd name="T43" fmla="*/ 31 h 42"/>
                  <a:gd name="T44" fmla="*/ 41 w 45"/>
                  <a:gd name="T45" fmla="*/ 7 h 42"/>
                  <a:gd name="T46" fmla="*/ 40 w 45"/>
                  <a:gd name="T47" fmla="*/ 6 h 42"/>
                  <a:gd name="T48" fmla="*/ 39 w 45"/>
                  <a:gd name="T49" fmla="*/ 5 h 42"/>
                  <a:gd name="T50" fmla="*/ 39 w 45"/>
                  <a:gd name="T51" fmla="*/ 4 h 42"/>
                  <a:gd name="T52" fmla="*/ 37 w 45"/>
                  <a:gd name="T53" fmla="*/ 3 h 42"/>
                  <a:gd name="T54" fmla="*/ 35 w 45"/>
                  <a:gd name="T55" fmla="*/ 1 h 42"/>
                  <a:gd name="T56" fmla="*/ 34 w 45"/>
                  <a:gd name="T57" fmla="*/ 4 h 42"/>
                  <a:gd name="T58" fmla="*/ 31 w 45"/>
                  <a:gd name="T59" fmla="*/ 7 h 42"/>
                  <a:gd name="T60" fmla="*/ 27 w 45"/>
                  <a:gd name="T61" fmla="*/ 5 h 42"/>
                  <a:gd name="T62" fmla="*/ 25 w 45"/>
                  <a:gd name="T63" fmla="*/ 4 h 42"/>
                  <a:gd name="T64" fmla="*/ 22 w 45"/>
                  <a:gd name="T65" fmla="*/ 2 h 42"/>
                  <a:gd name="T66" fmla="*/ 22 w 45"/>
                  <a:gd name="T67" fmla="*/ 0 h 42"/>
                  <a:gd name="T68" fmla="*/ 22 w 45"/>
                  <a:gd name="T69" fmla="*/ 0 h 42"/>
                  <a:gd name="T70" fmla="*/ 20 w 45"/>
                  <a:gd name="T7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" h="42">
                    <a:moveTo>
                      <a:pt x="20" y="1"/>
                    </a:moveTo>
                    <a:cubicBezTo>
                      <a:pt x="18" y="1"/>
                      <a:pt x="17" y="2"/>
                      <a:pt x="15" y="3"/>
                    </a:cubicBezTo>
                    <a:cubicBezTo>
                      <a:pt x="13" y="4"/>
                      <a:pt x="10" y="4"/>
                      <a:pt x="7" y="3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5"/>
                      <a:pt x="8" y="7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6" y="14"/>
                    </a:cubicBezTo>
                    <a:cubicBezTo>
                      <a:pt x="7" y="14"/>
                      <a:pt x="8" y="15"/>
                      <a:pt x="10" y="16"/>
                    </a:cubicBezTo>
                    <a:cubicBezTo>
                      <a:pt x="11" y="17"/>
                      <a:pt x="12" y="19"/>
                      <a:pt x="12" y="20"/>
                    </a:cubicBezTo>
                    <a:cubicBezTo>
                      <a:pt x="12" y="22"/>
                      <a:pt x="11" y="23"/>
                      <a:pt x="10" y="24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8" y="31"/>
                      <a:pt x="4" y="33"/>
                      <a:pt x="2" y="34"/>
                    </a:cubicBezTo>
                    <a:cubicBezTo>
                      <a:pt x="1" y="34"/>
                      <a:pt x="0" y="35"/>
                      <a:pt x="0" y="35"/>
                    </a:cubicBezTo>
                    <a:cubicBezTo>
                      <a:pt x="0" y="35"/>
                      <a:pt x="0" y="36"/>
                      <a:pt x="1" y="37"/>
                    </a:cubicBezTo>
                    <a:cubicBezTo>
                      <a:pt x="2" y="39"/>
                      <a:pt x="6" y="42"/>
                      <a:pt x="9" y="42"/>
                    </a:cubicBezTo>
                    <a:cubicBezTo>
                      <a:pt x="13" y="42"/>
                      <a:pt x="22" y="39"/>
                      <a:pt x="27" y="34"/>
                    </a:cubicBezTo>
                    <a:cubicBezTo>
                      <a:pt x="30" y="32"/>
                      <a:pt x="32" y="31"/>
                      <a:pt x="34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8" y="31"/>
                      <a:pt x="38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1" y="31"/>
                      <a:pt x="42" y="31"/>
                    </a:cubicBezTo>
                    <a:cubicBezTo>
                      <a:pt x="45" y="29"/>
                      <a:pt x="43" y="12"/>
                      <a:pt x="41" y="7"/>
                    </a:cubicBezTo>
                    <a:cubicBezTo>
                      <a:pt x="40" y="7"/>
                      <a:pt x="40" y="6"/>
                      <a:pt x="40" y="6"/>
                    </a:cubicBezTo>
                    <a:cubicBezTo>
                      <a:pt x="40" y="5"/>
                      <a:pt x="40" y="5"/>
                      <a:pt x="39" y="5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6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4"/>
                    </a:cubicBezTo>
                    <a:cubicBezTo>
                      <a:pt x="34" y="6"/>
                      <a:pt x="32" y="7"/>
                      <a:pt x="31" y="7"/>
                    </a:cubicBezTo>
                    <a:cubicBezTo>
                      <a:pt x="30" y="7"/>
                      <a:pt x="28" y="6"/>
                      <a:pt x="27" y="5"/>
                    </a:cubicBezTo>
                    <a:cubicBezTo>
                      <a:pt x="26" y="5"/>
                      <a:pt x="25" y="4"/>
                      <a:pt x="25" y="4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1"/>
                      <a:pt x="20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6" name="Freeform 1216"/>
              <p:cNvSpPr>
                <a:spLocks/>
              </p:cNvSpPr>
              <p:nvPr/>
            </p:nvSpPr>
            <p:spPr bwMode="auto">
              <a:xfrm>
                <a:off x="2458" y="3148"/>
                <a:ext cx="23" cy="15"/>
              </a:xfrm>
              <a:custGeom>
                <a:avLst/>
                <a:gdLst>
                  <a:gd name="T0" fmla="*/ 24 w 24"/>
                  <a:gd name="T1" fmla="*/ 11 h 15"/>
                  <a:gd name="T2" fmla="*/ 24 w 24"/>
                  <a:gd name="T3" fmla="*/ 10 h 15"/>
                  <a:gd name="T4" fmla="*/ 17 w 24"/>
                  <a:gd name="T5" fmla="*/ 1 h 15"/>
                  <a:gd name="T6" fmla="*/ 11 w 24"/>
                  <a:gd name="T7" fmla="*/ 2 h 15"/>
                  <a:gd name="T8" fmla="*/ 6 w 24"/>
                  <a:gd name="T9" fmla="*/ 4 h 15"/>
                  <a:gd name="T10" fmla="*/ 6 w 24"/>
                  <a:gd name="T11" fmla="*/ 4 h 15"/>
                  <a:gd name="T12" fmla="*/ 6 w 24"/>
                  <a:gd name="T13" fmla="*/ 5 h 15"/>
                  <a:gd name="T14" fmla="*/ 5 w 24"/>
                  <a:gd name="T15" fmla="*/ 6 h 15"/>
                  <a:gd name="T16" fmla="*/ 5 w 24"/>
                  <a:gd name="T17" fmla="*/ 7 h 15"/>
                  <a:gd name="T18" fmla="*/ 4 w 24"/>
                  <a:gd name="T19" fmla="*/ 8 h 15"/>
                  <a:gd name="T20" fmla="*/ 4 w 24"/>
                  <a:gd name="T21" fmla="*/ 9 h 15"/>
                  <a:gd name="T22" fmla="*/ 3 w 24"/>
                  <a:gd name="T23" fmla="*/ 10 h 15"/>
                  <a:gd name="T24" fmla="*/ 0 w 24"/>
                  <a:gd name="T25" fmla="*/ 13 h 15"/>
                  <a:gd name="T26" fmla="*/ 3 w 24"/>
                  <a:gd name="T27" fmla="*/ 15 h 15"/>
                  <a:gd name="T28" fmla="*/ 4 w 24"/>
                  <a:gd name="T29" fmla="*/ 15 h 15"/>
                  <a:gd name="T30" fmla="*/ 5 w 24"/>
                  <a:gd name="T31" fmla="*/ 13 h 15"/>
                  <a:gd name="T32" fmla="*/ 14 w 24"/>
                  <a:gd name="T33" fmla="*/ 13 h 15"/>
                  <a:gd name="T34" fmla="*/ 16 w 24"/>
                  <a:gd name="T35" fmla="*/ 15 h 15"/>
                  <a:gd name="T36" fmla="*/ 16 w 24"/>
                  <a:gd name="T37" fmla="*/ 15 h 15"/>
                  <a:gd name="T38" fmla="*/ 19 w 24"/>
                  <a:gd name="T39" fmla="*/ 13 h 15"/>
                  <a:gd name="T40" fmla="*/ 24 w 24"/>
                  <a:gd name="T4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5">
                    <a:moveTo>
                      <a:pt x="24" y="11"/>
                    </a:move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8"/>
                      <a:pt x="20" y="4"/>
                      <a:pt x="17" y="1"/>
                    </a:cubicBezTo>
                    <a:cubicBezTo>
                      <a:pt x="16" y="0"/>
                      <a:pt x="13" y="1"/>
                      <a:pt x="11" y="2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1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7" y="9"/>
                      <a:pt x="11" y="9"/>
                      <a:pt x="14" y="13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8" y="14"/>
                      <a:pt x="19" y="13"/>
                    </a:cubicBezTo>
                    <a:cubicBezTo>
                      <a:pt x="21" y="13"/>
                      <a:pt x="23" y="12"/>
                      <a:pt x="24" y="1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7" name="Freeform 1217"/>
              <p:cNvSpPr>
                <a:spLocks/>
              </p:cNvSpPr>
              <p:nvPr/>
            </p:nvSpPr>
            <p:spPr bwMode="auto">
              <a:xfrm>
                <a:off x="2477" y="3096"/>
                <a:ext cx="84" cy="125"/>
              </a:xfrm>
              <a:custGeom>
                <a:avLst/>
                <a:gdLst>
                  <a:gd name="T0" fmla="*/ 4 w 88"/>
                  <a:gd name="T1" fmla="*/ 27 h 130"/>
                  <a:gd name="T2" fmla="*/ 2 w 88"/>
                  <a:gd name="T3" fmla="*/ 33 h 130"/>
                  <a:gd name="T4" fmla="*/ 5 w 88"/>
                  <a:gd name="T5" fmla="*/ 40 h 130"/>
                  <a:gd name="T6" fmla="*/ 7 w 88"/>
                  <a:gd name="T7" fmla="*/ 46 h 130"/>
                  <a:gd name="T8" fmla="*/ 11 w 88"/>
                  <a:gd name="T9" fmla="*/ 42 h 130"/>
                  <a:gd name="T10" fmla="*/ 15 w 88"/>
                  <a:gd name="T11" fmla="*/ 38 h 130"/>
                  <a:gd name="T12" fmla="*/ 17 w 88"/>
                  <a:gd name="T13" fmla="*/ 43 h 130"/>
                  <a:gd name="T14" fmla="*/ 15 w 88"/>
                  <a:gd name="T15" fmla="*/ 56 h 130"/>
                  <a:gd name="T16" fmla="*/ 17 w 88"/>
                  <a:gd name="T17" fmla="*/ 58 h 130"/>
                  <a:gd name="T18" fmla="*/ 33 w 88"/>
                  <a:gd name="T19" fmla="*/ 56 h 130"/>
                  <a:gd name="T20" fmla="*/ 31 w 88"/>
                  <a:gd name="T21" fmla="*/ 64 h 130"/>
                  <a:gd name="T22" fmla="*/ 38 w 88"/>
                  <a:gd name="T23" fmla="*/ 69 h 130"/>
                  <a:gd name="T24" fmla="*/ 36 w 88"/>
                  <a:gd name="T25" fmla="*/ 78 h 130"/>
                  <a:gd name="T26" fmla="*/ 28 w 88"/>
                  <a:gd name="T27" fmla="*/ 86 h 130"/>
                  <a:gd name="T28" fmla="*/ 19 w 88"/>
                  <a:gd name="T29" fmla="*/ 89 h 130"/>
                  <a:gd name="T30" fmla="*/ 19 w 88"/>
                  <a:gd name="T31" fmla="*/ 91 h 130"/>
                  <a:gd name="T32" fmla="*/ 12 w 88"/>
                  <a:gd name="T33" fmla="*/ 105 h 130"/>
                  <a:gd name="T34" fmla="*/ 14 w 88"/>
                  <a:gd name="T35" fmla="*/ 106 h 130"/>
                  <a:gd name="T36" fmla="*/ 20 w 88"/>
                  <a:gd name="T37" fmla="*/ 106 h 130"/>
                  <a:gd name="T38" fmla="*/ 28 w 88"/>
                  <a:gd name="T39" fmla="*/ 109 h 130"/>
                  <a:gd name="T40" fmla="*/ 37 w 88"/>
                  <a:gd name="T41" fmla="*/ 108 h 130"/>
                  <a:gd name="T42" fmla="*/ 37 w 88"/>
                  <a:gd name="T43" fmla="*/ 115 h 130"/>
                  <a:gd name="T44" fmla="*/ 28 w 88"/>
                  <a:gd name="T45" fmla="*/ 117 h 130"/>
                  <a:gd name="T46" fmla="*/ 24 w 88"/>
                  <a:gd name="T47" fmla="*/ 117 h 130"/>
                  <a:gd name="T48" fmla="*/ 16 w 88"/>
                  <a:gd name="T49" fmla="*/ 127 h 130"/>
                  <a:gd name="T50" fmla="*/ 25 w 88"/>
                  <a:gd name="T51" fmla="*/ 128 h 130"/>
                  <a:gd name="T52" fmla="*/ 30 w 88"/>
                  <a:gd name="T53" fmla="*/ 123 h 130"/>
                  <a:gd name="T54" fmla="*/ 33 w 88"/>
                  <a:gd name="T55" fmla="*/ 123 h 130"/>
                  <a:gd name="T56" fmla="*/ 46 w 88"/>
                  <a:gd name="T57" fmla="*/ 120 h 130"/>
                  <a:gd name="T58" fmla="*/ 53 w 88"/>
                  <a:gd name="T59" fmla="*/ 121 h 130"/>
                  <a:gd name="T60" fmla="*/ 68 w 88"/>
                  <a:gd name="T61" fmla="*/ 119 h 130"/>
                  <a:gd name="T62" fmla="*/ 69 w 88"/>
                  <a:gd name="T63" fmla="*/ 119 h 130"/>
                  <a:gd name="T64" fmla="*/ 80 w 88"/>
                  <a:gd name="T65" fmla="*/ 115 h 130"/>
                  <a:gd name="T66" fmla="*/ 79 w 88"/>
                  <a:gd name="T67" fmla="*/ 104 h 130"/>
                  <a:gd name="T68" fmla="*/ 88 w 88"/>
                  <a:gd name="T69" fmla="*/ 95 h 130"/>
                  <a:gd name="T70" fmla="*/ 80 w 88"/>
                  <a:gd name="T71" fmla="*/ 90 h 130"/>
                  <a:gd name="T72" fmla="*/ 71 w 88"/>
                  <a:gd name="T73" fmla="*/ 90 h 130"/>
                  <a:gd name="T74" fmla="*/ 68 w 88"/>
                  <a:gd name="T75" fmla="*/ 81 h 130"/>
                  <a:gd name="T76" fmla="*/ 60 w 88"/>
                  <a:gd name="T77" fmla="*/ 65 h 130"/>
                  <a:gd name="T78" fmla="*/ 51 w 88"/>
                  <a:gd name="T79" fmla="*/ 49 h 130"/>
                  <a:gd name="T80" fmla="*/ 44 w 88"/>
                  <a:gd name="T81" fmla="*/ 44 h 130"/>
                  <a:gd name="T82" fmla="*/ 37 w 88"/>
                  <a:gd name="T83" fmla="*/ 43 h 130"/>
                  <a:gd name="T84" fmla="*/ 32 w 88"/>
                  <a:gd name="T85" fmla="*/ 42 h 130"/>
                  <a:gd name="T86" fmla="*/ 46 w 88"/>
                  <a:gd name="T87" fmla="*/ 15 h 130"/>
                  <a:gd name="T88" fmla="*/ 28 w 88"/>
                  <a:gd name="T89" fmla="*/ 15 h 130"/>
                  <a:gd name="T90" fmla="*/ 22 w 88"/>
                  <a:gd name="T91" fmla="*/ 8 h 130"/>
                  <a:gd name="T92" fmla="*/ 30 w 88"/>
                  <a:gd name="T93" fmla="*/ 0 h 130"/>
                  <a:gd name="T94" fmla="*/ 16 w 88"/>
                  <a:gd name="T95" fmla="*/ 1 h 130"/>
                  <a:gd name="T96" fmla="*/ 11 w 88"/>
                  <a:gd name="T97" fmla="*/ 8 h 130"/>
                  <a:gd name="T98" fmla="*/ 6 w 88"/>
                  <a:gd name="T99" fmla="*/ 15 h 130"/>
                  <a:gd name="T100" fmla="*/ 4 w 88"/>
                  <a:gd name="T101" fmla="*/ 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130">
                    <a:moveTo>
                      <a:pt x="6" y="23"/>
                    </a:moveTo>
                    <a:cubicBezTo>
                      <a:pt x="6" y="25"/>
                      <a:pt x="5" y="26"/>
                      <a:pt x="4" y="27"/>
                    </a:cubicBezTo>
                    <a:cubicBezTo>
                      <a:pt x="2" y="29"/>
                      <a:pt x="1" y="30"/>
                      <a:pt x="0" y="32"/>
                    </a:cubicBezTo>
                    <a:cubicBezTo>
                      <a:pt x="0" y="33"/>
                      <a:pt x="0" y="33"/>
                      <a:pt x="2" y="33"/>
                    </a:cubicBezTo>
                    <a:cubicBezTo>
                      <a:pt x="4" y="34"/>
                      <a:pt x="6" y="34"/>
                      <a:pt x="6" y="37"/>
                    </a:cubicBezTo>
                    <a:cubicBezTo>
                      <a:pt x="7" y="38"/>
                      <a:pt x="6" y="39"/>
                      <a:pt x="5" y="40"/>
                    </a:cubicBezTo>
                    <a:cubicBezTo>
                      <a:pt x="6" y="41"/>
                      <a:pt x="6" y="43"/>
                      <a:pt x="6" y="44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0" y="46"/>
                      <a:pt x="10" y="44"/>
                      <a:pt x="11" y="42"/>
                    </a:cubicBezTo>
                    <a:cubicBezTo>
                      <a:pt x="11" y="40"/>
                      <a:pt x="12" y="38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7" y="40"/>
                      <a:pt x="17" y="41"/>
                      <a:pt x="17" y="43"/>
                    </a:cubicBezTo>
                    <a:cubicBezTo>
                      <a:pt x="17" y="44"/>
                      <a:pt x="16" y="45"/>
                      <a:pt x="17" y="46"/>
                    </a:cubicBezTo>
                    <a:cubicBezTo>
                      <a:pt x="18" y="50"/>
                      <a:pt x="16" y="53"/>
                      <a:pt x="15" y="56"/>
                    </a:cubicBezTo>
                    <a:cubicBezTo>
                      <a:pt x="14" y="56"/>
                      <a:pt x="14" y="57"/>
                      <a:pt x="13" y="58"/>
                    </a:cubicBezTo>
                    <a:cubicBezTo>
                      <a:pt x="14" y="58"/>
                      <a:pt x="15" y="58"/>
                      <a:pt x="17" y="58"/>
                    </a:cubicBezTo>
                    <a:cubicBezTo>
                      <a:pt x="21" y="58"/>
                      <a:pt x="24" y="57"/>
                      <a:pt x="26" y="56"/>
                    </a:cubicBezTo>
                    <a:cubicBezTo>
                      <a:pt x="29" y="53"/>
                      <a:pt x="32" y="53"/>
                      <a:pt x="33" y="56"/>
                    </a:cubicBezTo>
                    <a:cubicBezTo>
                      <a:pt x="34" y="58"/>
                      <a:pt x="33" y="60"/>
                      <a:pt x="32" y="62"/>
                    </a:cubicBezTo>
                    <a:cubicBezTo>
                      <a:pt x="31" y="63"/>
                      <a:pt x="31" y="64"/>
                      <a:pt x="31" y="64"/>
                    </a:cubicBezTo>
                    <a:cubicBezTo>
                      <a:pt x="31" y="65"/>
                      <a:pt x="32" y="65"/>
                      <a:pt x="33" y="66"/>
                    </a:cubicBezTo>
                    <a:cubicBezTo>
                      <a:pt x="35" y="67"/>
                      <a:pt x="37" y="67"/>
                      <a:pt x="38" y="69"/>
                    </a:cubicBezTo>
                    <a:cubicBezTo>
                      <a:pt x="38" y="70"/>
                      <a:pt x="37" y="72"/>
                      <a:pt x="37" y="73"/>
                    </a:cubicBezTo>
                    <a:cubicBezTo>
                      <a:pt x="36" y="74"/>
                      <a:pt x="36" y="76"/>
                      <a:pt x="36" y="78"/>
                    </a:cubicBezTo>
                    <a:cubicBezTo>
                      <a:pt x="36" y="79"/>
                      <a:pt x="36" y="81"/>
                      <a:pt x="36" y="83"/>
                    </a:cubicBezTo>
                    <a:cubicBezTo>
                      <a:pt x="35" y="85"/>
                      <a:pt x="31" y="86"/>
                      <a:pt x="28" y="86"/>
                    </a:cubicBezTo>
                    <a:cubicBezTo>
                      <a:pt x="24" y="86"/>
                      <a:pt x="22" y="85"/>
                      <a:pt x="21" y="84"/>
                    </a:cubicBezTo>
                    <a:cubicBezTo>
                      <a:pt x="22" y="86"/>
                      <a:pt x="20" y="88"/>
                      <a:pt x="19" y="89"/>
                    </a:cubicBezTo>
                    <a:cubicBezTo>
                      <a:pt x="19" y="90"/>
                      <a:pt x="18" y="90"/>
                      <a:pt x="18" y="91"/>
                    </a:cubicBezTo>
                    <a:cubicBezTo>
                      <a:pt x="18" y="91"/>
                      <a:pt x="19" y="91"/>
                      <a:pt x="19" y="91"/>
                    </a:cubicBezTo>
                    <a:cubicBezTo>
                      <a:pt x="21" y="92"/>
                      <a:pt x="24" y="93"/>
                      <a:pt x="24" y="95"/>
                    </a:cubicBezTo>
                    <a:cubicBezTo>
                      <a:pt x="25" y="100"/>
                      <a:pt x="18" y="103"/>
                      <a:pt x="12" y="105"/>
                    </a:cubicBezTo>
                    <a:cubicBezTo>
                      <a:pt x="12" y="105"/>
                      <a:pt x="12" y="105"/>
                      <a:pt x="11" y="105"/>
                    </a:cubicBezTo>
                    <a:cubicBezTo>
                      <a:pt x="12" y="106"/>
                      <a:pt x="13" y="106"/>
                      <a:pt x="14" y="106"/>
                    </a:cubicBezTo>
                    <a:cubicBezTo>
                      <a:pt x="14" y="106"/>
                      <a:pt x="15" y="106"/>
                      <a:pt x="15" y="106"/>
                    </a:cubicBezTo>
                    <a:cubicBezTo>
                      <a:pt x="17" y="104"/>
                      <a:pt x="19" y="106"/>
                      <a:pt x="20" y="106"/>
                    </a:cubicBezTo>
                    <a:cubicBezTo>
                      <a:pt x="21" y="107"/>
                      <a:pt x="21" y="107"/>
                      <a:pt x="23" y="107"/>
                    </a:cubicBezTo>
                    <a:cubicBezTo>
                      <a:pt x="25" y="107"/>
                      <a:pt x="26" y="108"/>
                      <a:pt x="28" y="109"/>
                    </a:cubicBezTo>
                    <a:cubicBezTo>
                      <a:pt x="30" y="109"/>
                      <a:pt x="32" y="110"/>
                      <a:pt x="34" y="109"/>
                    </a:cubicBezTo>
                    <a:cubicBezTo>
                      <a:pt x="35" y="109"/>
                      <a:pt x="36" y="108"/>
                      <a:pt x="37" y="108"/>
                    </a:cubicBezTo>
                    <a:cubicBezTo>
                      <a:pt x="39" y="108"/>
                      <a:pt x="40" y="110"/>
                      <a:pt x="40" y="110"/>
                    </a:cubicBezTo>
                    <a:cubicBezTo>
                      <a:pt x="41" y="112"/>
                      <a:pt x="39" y="113"/>
                      <a:pt x="37" y="115"/>
                    </a:cubicBezTo>
                    <a:cubicBezTo>
                      <a:pt x="35" y="117"/>
                      <a:pt x="32" y="117"/>
                      <a:pt x="31" y="117"/>
                    </a:cubicBezTo>
                    <a:cubicBezTo>
                      <a:pt x="30" y="117"/>
                      <a:pt x="29" y="117"/>
                      <a:pt x="28" y="117"/>
                    </a:cubicBezTo>
                    <a:cubicBezTo>
                      <a:pt x="27" y="117"/>
                      <a:pt x="27" y="117"/>
                      <a:pt x="26" y="117"/>
                    </a:cubicBezTo>
                    <a:cubicBezTo>
                      <a:pt x="25" y="117"/>
                      <a:pt x="24" y="117"/>
                      <a:pt x="24" y="117"/>
                    </a:cubicBezTo>
                    <a:cubicBezTo>
                      <a:pt x="21" y="119"/>
                      <a:pt x="14" y="126"/>
                      <a:pt x="11" y="130"/>
                    </a:cubicBezTo>
                    <a:cubicBezTo>
                      <a:pt x="13" y="129"/>
                      <a:pt x="14" y="128"/>
                      <a:pt x="16" y="127"/>
                    </a:cubicBezTo>
                    <a:cubicBezTo>
                      <a:pt x="20" y="125"/>
                      <a:pt x="22" y="126"/>
                      <a:pt x="24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6" y="127"/>
                      <a:pt x="26" y="127"/>
                    </a:cubicBezTo>
                    <a:cubicBezTo>
                      <a:pt x="27" y="125"/>
                      <a:pt x="28" y="123"/>
                      <a:pt x="30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3"/>
                      <a:pt x="32" y="123"/>
                      <a:pt x="33" y="123"/>
                    </a:cubicBezTo>
                    <a:cubicBezTo>
                      <a:pt x="34" y="122"/>
                      <a:pt x="36" y="122"/>
                      <a:pt x="39" y="122"/>
                    </a:cubicBezTo>
                    <a:cubicBezTo>
                      <a:pt x="42" y="123"/>
                      <a:pt x="44" y="122"/>
                      <a:pt x="46" y="120"/>
                    </a:cubicBezTo>
                    <a:cubicBezTo>
                      <a:pt x="46" y="120"/>
                      <a:pt x="47" y="119"/>
                      <a:pt x="48" y="119"/>
                    </a:cubicBezTo>
                    <a:cubicBezTo>
                      <a:pt x="50" y="119"/>
                      <a:pt x="52" y="120"/>
                      <a:pt x="53" y="121"/>
                    </a:cubicBezTo>
                    <a:cubicBezTo>
                      <a:pt x="54" y="121"/>
                      <a:pt x="55" y="122"/>
                      <a:pt x="55" y="122"/>
                    </a:cubicBezTo>
                    <a:cubicBezTo>
                      <a:pt x="58" y="120"/>
                      <a:pt x="65" y="119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2" y="119"/>
                      <a:pt x="79" y="117"/>
                      <a:pt x="82" y="114"/>
                    </a:cubicBezTo>
                    <a:cubicBezTo>
                      <a:pt x="81" y="114"/>
                      <a:pt x="81" y="114"/>
                      <a:pt x="80" y="115"/>
                    </a:cubicBezTo>
                    <a:cubicBezTo>
                      <a:pt x="78" y="115"/>
                      <a:pt x="76" y="114"/>
                      <a:pt x="76" y="113"/>
                    </a:cubicBezTo>
                    <a:cubicBezTo>
                      <a:pt x="75" y="110"/>
                      <a:pt x="76" y="107"/>
                      <a:pt x="79" y="104"/>
                    </a:cubicBezTo>
                    <a:cubicBezTo>
                      <a:pt x="80" y="104"/>
                      <a:pt x="81" y="103"/>
                      <a:pt x="82" y="102"/>
                    </a:cubicBezTo>
                    <a:cubicBezTo>
                      <a:pt x="85" y="100"/>
                      <a:pt x="88" y="98"/>
                      <a:pt x="88" y="95"/>
                    </a:cubicBezTo>
                    <a:cubicBezTo>
                      <a:pt x="88" y="94"/>
                      <a:pt x="88" y="94"/>
                      <a:pt x="87" y="93"/>
                    </a:cubicBezTo>
                    <a:cubicBezTo>
                      <a:pt x="85" y="92"/>
                      <a:pt x="82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ubicBezTo>
                      <a:pt x="78" y="94"/>
                      <a:pt x="73" y="94"/>
                      <a:pt x="71" y="90"/>
                    </a:cubicBezTo>
                    <a:cubicBezTo>
                      <a:pt x="69" y="87"/>
                      <a:pt x="70" y="85"/>
                      <a:pt x="71" y="84"/>
                    </a:cubicBezTo>
                    <a:cubicBezTo>
                      <a:pt x="69" y="83"/>
                      <a:pt x="69" y="82"/>
                      <a:pt x="68" y="81"/>
                    </a:cubicBezTo>
                    <a:cubicBezTo>
                      <a:pt x="68" y="80"/>
                      <a:pt x="66" y="78"/>
                      <a:pt x="67" y="76"/>
                    </a:cubicBezTo>
                    <a:cubicBezTo>
                      <a:pt x="67" y="74"/>
                      <a:pt x="64" y="65"/>
                      <a:pt x="60" y="65"/>
                    </a:cubicBezTo>
                    <a:cubicBezTo>
                      <a:pt x="54" y="63"/>
                      <a:pt x="52" y="56"/>
                      <a:pt x="51" y="51"/>
                    </a:cubicBezTo>
                    <a:cubicBezTo>
                      <a:pt x="51" y="51"/>
                      <a:pt x="51" y="50"/>
                      <a:pt x="51" y="49"/>
                    </a:cubicBezTo>
                    <a:cubicBezTo>
                      <a:pt x="51" y="48"/>
                      <a:pt x="50" y="48"/>
                      <a:pt x="49" y="48"/>
                    </a:cubicBezTo>
                    <a:cubicBezTo>
                      <a:pt x="47" y="47"/>
                      <a:pt x="45" y="47"/>
                      <a:pt x="44" y="44"/>
                    </a:cubicBezTo>
                    <a:cubicBezTo>
                      <a:pt x="43" y="43"/>
                      <a:pt x="42" y="43"/>
                      <a:pt x="40" y="43"/>
                    </a:cubicBezTo>
                    <a:cubicBezTo>
                      <a:pt x="39" y="43"/>
                      <a:pt x="38" y="43"/>
                      <a:pt x="37" y="43"/>
                    </a:cubicBezTo>
                    <a:cubicBezTo>
                      <a:pt x="36" y="43"/>
                      <a:pt x="36" y="44"/>
                      <a:pt x="35" y="44"/>
                    </a:cubicBezTo>
                    <a:cubicBezTo>
                      <a:pt x="34" y="43"/>
                      <a:pt x="33" y="43"/>
                      <a:pt x="32" y="42"/>
                    </a:cubicBezTo>
                    <a:cubicBezTo>
                      <a:pt x="31" y="39"/>
                      <a:pt x="35" y="35"/>
                      <a:pt x="38" y="33"/>
                    </a:cubicBezTo>
                    <a:cubicBezTo>
                      <a:pt x="41" y="31"/>
                      <a:pt x="45" y="19"/>
                      <a:pt x="46" y="15"/>
                    </a:cubicBezTo>
                    <a:cubicBezTo>
                      <a:pt x="45" y="15"/>
                      <a:pt x="42" y="14"/>
                      <a:pt x="37" y="14"/>
                    </a:cubicBezTo>
                    <a:cubicBezTo>
                      <a:pt x="32" y="14"/>
                      <a:pt x="29" y="15"/>
                      <a:pt x="28" y="15"/>
                    </a:cubicBezTo>
                    <a:cubicBezTo>
                      <a:pt x="25" y="17"/>
                      <a:pt x="21" y="15"/>
                      <a:pt x="20" y="12"/>
                    </a:cubicBezTo>
                    <a:cubicBezTo>
                      <a:pt x="20" y="10"/>
                      <a:pt x="21" y="9"/>
                      <a:pt x="22" y="8"/>
                    </a:cubicBezTo>
                    <a:cubicBezTo>
                      <a:pt x="25" y="7"/>
                      <a:pt x="29" y="2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7" y="2"/>
                      <a:pt x="23" y="2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3"/>
                      <a:pt x="11" y="6"/>
                      <a:pt x="11" y="8"/>
                    </a:cubicBezTo>
                    <a:cubicBezTo>
                      <a:pt x="11" y="11"/>
                      <a:pt x="9" y="12"/>
                      <a:pt x="8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7" y="17"/>
                      <a:pt x="6" y="18"/>
                      <a:pt x="6" y="20"/>
                    </a:cubicBezTo>
                    <a:cubicBezTo>
                      <a:pt x="5" y="20"/>
                      <a:pt x="4" y="21"/>
                      <a:pt x="4" y="21"/>
                    </a:cubicBezTo>
                    <a:cubicBezTo>
                      <a:pt x="4" y="21"/>
                      <a:pt x="5" y="22"/>
                      <a:pt x="6" y="2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8" name="Freeform 1218"/>
              <p:cNvSpPr>
                <a:spLocks/>
              </p:cNvSpPr>
              <p:nvPr/>
            </p:nvSpPr>
            <p:spPr bwMode="auto">
              <a:xfrm>
                <a:off x="2632" y="3111"/>
                <a:ext cx="28" cy="41"/>
              </a:xfrm>
              <a:custGeom>
                <a:avLst/>
                <a:gdLst>
                  <a:gd name="T0" fmla="*/ 14 w 29"/>
                  <a:gd name="T1" fmla="*/ 38 h 43"/>
                  <a:gd name="T2" fmla="*/ 17 w 29"/>
                  <a:gd name="T3" fmla="*/ 36 h 43"/>
                  <a:gd name="T4" fmla="*/ 23 w 29"/>
                  <a:gd name="T5" fmla="*/ 38 h 43"/>
                  <a:gd name="T6" fmla="*/ 26 w 29"/>
                  <a:gd name="T7" fmla="*/ 40 h 43"/>
                  <a:gd name="T8" fmla="*/ 28 w 29"/>
                  <a:gd name="T9" fmla="*/ 39 h 43"/>
                  <a:gd name="T10" fmla="*/ 26 w 29"/>
                  <a:gd name="T11" fmla="*/ 34 h 43"/>
                  <a:gd name="T12" fmla="*/ 23 w 29"/>
                  <a:gd name="T13" fmla="*/ 36 h 43"/>
                  <a:gd name="T14" fmla="*/ 19 w 29"/>
                  <a:gd name="T15" fmla="*/ 33 h 43"/>
                  <a:gd name="T16" fmla="*/ 20 w 29"/>
                  <a:gd name="T17" fmla="*/ 27 h 43"/>
                  <a:gd name="T18" fmla="*/ 22 w 29"/>
                  <a:gd name="T19" fmla="*/ 24 h 43"/>
                  <a:gd name="T20" fmla="*/ 27 w 29"/>
                  <a:gd name="T21" fmla="*/ 21 h 43"/>
                  <a:gd name="T22" fmla="*/ 29 w 29"/>
                  <a:gd name="T23" fmla="*/ 21 h 43"/>
                  <a:gd name="T24" fmla="*/ 25 w 29"/>
                  <a:gd name="T25" fmla="*/ 18 h 43"/>
                  <a:gd name="T26" fmla="*/ 22 w 29"/>
                  <a:gd name="T27" fmla="*/ 13 h 43"/>
                  <a:gd name="T28" fmla="*/ 24 w 29"/>
                  <a:gd name="T29" fmla="*/ 7 h 43"/>
                  <a:gd name="T30" fmla="*/ 25 w 29"/>
                  <a:gd name="T31" fmla="*/ 0 h 43"/>
                  <a:gd name="T32" fmla="*/ 24 w 29"/>
                  <a:gd name="T33" fmla="*/ 0 h 43"/>
                  <a:gd name="T34" fmla="*/ 20 w 29"/>
                  <a:gd name="T35" fmla="*/ 3 h 43"/>
                  <a:gd name="T36" fmla="*/ 14 w 29"/>
                  <a:gd name="T37" fmla="*/ 8 h 43"/>
                  <a:gd name="T38" fmla="*/ 13 w 29"/>
                  <a:gd name="T39" fmla="*/ 13 h 43"/>
                  <a:gd name="T40" fmla="*/ 11 w 29"/>
                  <a:gd name="T41" fmla="*/ 14 h 43"/>
                  <a:gd name="T42" fmla="*/ 8 w 29"/>
                  <a:gd name="T43" fmla="*/ 12 h 43"/>
                  <a:gd name="T44" fmla="*/ 5 w 29"/>
                  <a:gd name="T45" fmla="*/ 10 h 43"/>
                  <a:gd name="T46" fmla="*/ 5 w 29"/>
                  <a:gd name="T47" fmla="*/ 10 h 43"/>
                  <a:gd name="T48" fmla="*/ 3 w 29"/>
                  <a:gd name="T49" fmla="*/ 14 h 43"/>
                  <a:gd name="T50" fmla="*/ 1 w 29"/>
                  <a:gd name="T51" fmla="*/ 17 h 43"/>
                  <a:gd name="T52" fmla="*/ 2 w 29"/>
                  <a:gd name="T53" fmla="*/ 28 h 43"/>
                  <a:gd name="T54" fmla="*/ 2 w 29"/>
                  <a:gd name="T55" fmla="*/ 29 h 43"/>
                  <a:gd name="T56" fmla="*/ 4 w 29"/>
                  <a:gd name="T57" fmla="*/ 33 h 43"/>
                  <a:gd name="T58" fmla="*/ 6 w 29"/>
                  <a:gd name="T59" fmla="*/ 40 h 43"/>
                  <a:gd name="T60" fmla="*/ 7 w 29"/>
                  <a:gd name="T61" fmla="*/ 42 h 43"/>
                  <a:gd name="T62" fmla="*/ 7 w 29"/>
                  <a:gd name="T63" fmla="*/ 42 h 43"/>
                  <a:gd name="T64" fmla="*/ 9 w 29"/>
                  <a:gd name="T65" fmla="*/ 42 h 43"/>
                  <a:gd name="T66" fmla="*/ 9 w 29"/>
                  <a:gd name="T67" fmla="*/ 42 h 43"/>
                  <a:gd name="T68" fmla="*/ 11 w 29"/>
                  <a:gd name="T69" fmla="*/ 42 h 43"/>
                  <a:gd name="T70" fmla="*/ 12 w 29"/>
                  <a:gd name="T71" fmla="*/ 42 h 43"/>
                  <a:gd name="T72" fmla="*/ 14 w 29"/>
                  <a:gd name="T73" fmla="*/ 42 h 43"/>
                  <a:gd name="T74" fmla="*/ 14 w 29"/>
                  <a:gd name="T75" fmla="*/ 42 h 43"/>
                  <a:gd name="T76" fmla="*/ 16 w 29"/>
                  <a:gd name="T77" fmla="*/ 43 h 43"/>
                  <a:gd name="T78" fmla="*/ 16 w 29"/>
                  <a:gd name="T79" fmla="*/ 43 h 43"/>
                  <a:gd name="T80" fmla="*/ 14 w 29"/>
                  <a:gd name="T8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3">
                    <a:moveTo>
                      <a:pt x="14" y="38"/>
                    </a:moveTo>
                    <a:cubicBezTo>
                      <a:pt x="14" y="37"/>
                      <a:pt x="15" y="36"/>
                      <a:pt x="17" y="36"/>
                    </a:cubicBezTo>
                    <a:cubicBezTo>
                      <a:pt x="19" y="36"/>
                      <a:pt x="22" y="38"/>
                      <a:pt x="23" y="38"/>
                    </a:cubicBezTo>
                    <a:cubicBezTo>
                      <a:pt x="24" y="39"/>
                      <a:pt x="25" y="40"/>
                      <a:pt x="26" y="40"/>
                    </a:cubicBezTo>
                    <a:cubicBezTo>
                      <a:pt x="27" y="40"/>
                      <a:pt x="28" y="39"/>
                      <a:pt x="28" y="39"/>
                    </a:cubicBezTo>
                    <a:cubicBezTo>
                      <a:pt x="28" y="38"/>
                      <a:pt x="27" y="35"/>
                      <a:pt x="26" y="34"/>
                    </a:cubicBezTo>
                    <a:cubicBezTo>
                      <a:pt x="25" y="35"/>
                      <a:pt x="24" y="36"/>
                      <a:pt x="23" y="36"/>
                    </a:cubicBezTo>
                    <a:cubicBezTo>
                      <a:pt x="21" y="36"/>
                      <a:pt x="19" y="34"/>
                      <a:pt x="19" y="33"/>
                    </a:cubicBezTo>
                    <a:cubicBezTo>
                      <a:pt x="17" y="31"/>
                      <a:pt x="19" y="29"/>
                      <a:pt x="20" y="27"/>
                    </a:cubicBezTo>
                    <a:cubicBezTo>
                      <a:pt x="21" y="26"/>
                      <a:pt x="21" y="25"/>
                      <a:pt x="22" y="24"/>
                    </a:cubicBezTo>
                    <a:cubicBezTo>
                      <a:pt x="22" y="22"/>
                      <a:pt x="25" y="21"/>
                      <a:pt x="27" y="21"/>
                    </a:cubicBezTo>
                    <a:cubicBezTo>
                      <a:pt x="27" y="21"/>
                      <a:pt x="28" y="21"/>
                      <a:pt x="29" y="21"/>
                    </a:cubicBezTo>
                    <a:cubicBezTo>
                      <a:pt x="28" y="20"/>
                      <a:pt x="27" y="19"/>
                      <a:pt x="25" y="18"/>
                    </a:cubicBezTo>
                    <a:cubicBezTo>
                      <a:pt x="23" y="17"/>
                      <a:pt x="22" y="14"/>
                      <a:pt x="22" y="13"/>
                    </a:cubicBezTo>
                    <a:cubicBezTo>
                      <a:pt x="22" y="10"/>
                      <a:pt x="22" y="8"/>
                      <a:pt x="24" y="7"/>
                    </a:cubicBezTo>
                    <a:cubicBezTo>
                      <a:pt x="25" y="6"/>
                      <a:pt x="26" y="1"/>
                      <a:pt x="25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3" y="0"/>
                      <a:pt x="20" y="1"/>
                      <a:pt x="20" y="3"/>
                    </a:cubicBezTo>
                    <a:cubicBezTo>
                      <a:pt x="20" y="8"/>
                      <a:pt x="16" y="8"/>
                      <a:pt x="14" y="8"/>
                    </a:cubicBezTo>
                    <a:cubicBezTo>
                      <a:pt x="15" y="9"/>
                      <a:pt x="15" y="11"/>
                      <a:pt x="13" y="13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9" y="14"/>
                      <a:pt x="8" y="13"/>
                      <a:pt x="8" y="12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2"/>
                      <a:pt x="3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0" y="19"/>
                      <a:pt x="1" y="25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3" y="31"/>
                      <a:pt x="4" y="33"/>
                    </a:cubicBezTo>
                    <a:cubicBezTo>
                      <a:pt x="5" y="34"/>
                      <a:pt x="7" y="37"/>
                      <a:pt x="6" y="40"/>
                    </a:cubicBezTo>
                    <a:cubicBezTo>
                      <a:pt x="6" y="40"/>
                      <a:pt x="6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1"/>
                      <a:pt x="14" y="40"/>
                      <a:pt x="14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9" name="Freeform 1219"/>
              <p:cNvSpPr>
                <a:spLocks/>
              </p:cNvSpPr>
              <p:nvPr/>
            </p:nvSpPr>
            <p:spPr bwMode="auto">
              <a:xfrm>
                <a:off x="2668" y="2914"/>
                <a:ext cx="130" cy="229"/>
              </a:xfrm>
              <a:custGeom>
                <a:avLst/>
                <a:gdLst>
                  <a:gd name="T0" fmla="*/ 98 w 136"/>
                  <a:gd name="T1" fmla="*/ 7 h 239"/>
                  <a:gd name="T2" fmla="*/ 83 w 136"/>
                  <a:gd name="T3" fmla="*/ 10 h 239"/>
                  <a:gd name="T4" fmla="*/ 76 w 136"/>
                  <a:gd name="T5" fmla="*/ 12 h 239"/>
                  <a:gd name="T6" fmla="*/ 59 w 136"/>
                  <a:gd name="T7" fmla="*/ 24 h 239"/>
                  <a:gd name="T8" fmla="*/ 52 w 136"/>
                  <a:gd name="T9" fmla="*/ 40 h 239"/>
                  <a:gd name="T10" fmla="*/ 47 w 136"/>
                  <a:gd name="T11" fmla="*/ 49 h 239"/>
                  <a:gd name="T12" fmla="*/ 36 w 136"/>
                  <a:gd name="T13" fmla="*/ 57 h 239"/>
                  <a:gd name="T14" fmla="*/ 28 w 136"/>
                  <a:gd name="T15" fmla="*/ 81 h 239"/>
                  <a:gd name="T16" fmla="*/ 32 w 136"/>
                  <a:gd name="T17" fmla="*/ 86 h 239"/>
                  <a:gd name="T18" fmla="*/ 22 w 136"/>
                  <a:gd name="T19" fmla="*/ 95 h 239"/>
                  <a:gd name="T20" fmla="*/ 12 w 136"/>
                  <a:gd name="T21" fmla="*/ 101 h 239"/>
                  <a:gd name="T22" fmla="*/ 10 w 136"/>
                  <a:gd name="T23" fmla="*/ 119 h 239"/>
                  <a:gd name="T24" fmla="*/ 11 w 136"/>
                  <a:gd name="T25" fmla="*/ 133 h 239"/>
                  <a:gd name="T26" fmla="*/ 17 w 136"/>
                  <a:gd name="T27" fmla="*/ 147 h 239"/>
                  <a:gd name="T28" fmla="*/ 15 w 136"/>
                  <a:gd name="T29" fmla="*/ 164 h 239"/>
                  <a:gd name="T30" fmla="*/ 7 w 136"/>
                  <a:gd name="T31" fmla="*/ 172 h 239"/>
                  <a:gd name="T32" fmla="*/ 2 w 136"/>
                  <a:gd name="T33" fmla="*/ 185 h 239"/>
                  <a:gd name="T34" fmla="*/ 1 w 136"/>
                  <a:gd name="T35" fmla="*/ 185 h 239"/>
                  <a:gd name="T36" fmla="*/ 4 w 136"/>
                  <a:gd name="T37" fmla="*/ 193 h 239"/>
                  <a:gd name="T38" fmla="*/ 11 w 136"/>
                  <a:gd name="T39" fmla="*/ 211 h 239"/>
                  <a:gd name="T40" fmla="*/ 17 w 136"/>
                  <a:gd name="T41" fmla="*/ 226 h 239"/>
                  <a:gd name="T42" fmla="*/ 20 w 136"/>
                  <a:gd name="T43" fmla="*/ 230 h 239"/>
                  <a:gd name="T44" fmla="*/ 22 w 136"/>
                  <a:gd name="T45" fmla="*/ 238 h 239"/>
                  <a:gd name="T46" fmla="*/ 29 w 136"/>
                  <a:gd name="T47" fmla="*/ 235 h 239"/>
                  <a:gd name="T48" fmla="*/ 33 w 136"/>
                  <a:gd name="T49" fmla="*/ 228 h 239"/>
                  <a:gd name="T50" fmla="*/ 46 w 136"/>
                  <a:gd name="T51" fmla="*/ 227 h 239"/>
                  <a:gd name="T52" fmla="*/ 55 w 136"/>
                  <a:gd name="T53" fmla="*/ 222 h 239"/>
                  <a:gd name="T54" fmla="*/ 55 w 136"/>
                  <a:gd name="T55" fmla="*/ 206 h 239"/>
                  <a:gd name="T56" fmla="*/ 64 w 136"/>
                  <a:gd name="T57" fmla="*/ 182 h 239"/>
                  <a:gd name="T58" fmla="*/ 80 w 136"/>
                  <a:gd name="T59" fmla="*/ 165 h 239"/>
                  <a:gd name="T60" fmla="*/ 62 w 136"/>
                  <a:gd name="T61" fmla="*/ 153 h 239"/>
                  <a:gd name="T62" fmla="*/ 62 w 136"/>
                  <a:gd name="T63" fmla="*/ 132 h 239"/>
                  <a:gd name="T64" fmla="*/ 68 w 136"/>
                  <a:gd name="T65" fmla="*/ 117 h 239"/>
                  <a:gd name="T66" fmla="*/ 76 w 136"/>
                  <a:gd name="T67" fmla="*/ 109 h 239"/>
                  <a:gd name="T68" fmla="*/ 92 w 136"/>
                  <a:gd name="T69" fmla="*/ 97 h 239"/>
                  <a:gd name="T70" fmla="*/ 108 w 136"/>
                  <a:gd name="T71" fmla="*/ 74 h 239"/>
                  <a:gd name="T72" fmla="*/ 118 w 136"/>
                  <a:gd name="T73" fmla="*/ 60 h 239"/>
                  <a:gd name="T74" fmla="*/ 126 w 136"/>
                  <a:gd name="T75" fmla="*/ 57 h 239"/>
                  <a:gd name="T76" fmla="*/ 136 w 136"/>
                  <a:gd name="T77" fmla="*/ 57 h 239"/>
                  <a:gd name="T78" fmla="*/ 135 w 136"/>
                  <a:gd name="T79" fmla="*/ 55 h 239"/>
                  <a:gd name="T80" fmla="*/ 135 w 136"/>
                  <a:gd name="T81" fmla="*/ 42 h 239"/>
                  <a:gd name="T82" fmla="*/ 132 w 136"/>
                  <a:gd name="T83" fmla="*/ 30 h 239"/>
                  <a:gd name="T84" fmla="*/ 120 w 136"/>
                  <a:gd name="T85" fmla="*/ 11 h 239"/>
                  <a:gd name="T86" fmla="*/ 103 w 136"/>
                  <a:gd name="T87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6" h="239">
                    <a:moveTo>
                      <a:pt x="102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99" y="0"/>
                      <a:pt x="98" y="3"/>
                      <a:pt x="98" y="7"/>
                    </a:cubicBezTo>
                    <a:cubicBezTo>
                      <a:pt x="98" y="10"/>
                      <a:pt x="96" y="12"/>
                      <a:pt x="93" y="12"/>
                    </a:cubicBezTo>
                    <a:cubicBezTo>
                      <a:pt x="91" y="12"/>
                      <a:pt x="89" y="12"/>
                      <a:pt x="87" y="10"/>
                    </a:cubicBezTo>
                    <a:cubicBezTo>
                      <a:pt x="86" y="10"/>
                      <a:pt x="85" y="9"/>
                      <a:pt x="83" y="10"/>
                    </a:cubicBezTo>
                    <a:cubicBezTo>
                      <a:pt x="81" y="10"/>
                      <a:pt x="79" y="10"/>
                      <a:pt x="76" y="9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9"/>
                      <a:pt x="76" y="11"/>
                      <a:pt x="76" y="12"/>
                    </a:cubicBezTo>
                    <a:cubicBezTo>
                      <a:pt x="76" y="13"/>
                      <a:pt x="76" y="14"/>
                      <a:pt x="76" y="15"/>
                    </a:cubicBezTo>
                    <a:cubicBezTo>
                      <a:pt x="76" y="20"/>
                      <a:pt x="69" y="20"/>
                      <a:pt x="66" y="20"/>
                    </a:cubicBezTo>
                    <a:cubicBezTo>
                      <a:pt x="63" y="20"/>
                      <a:pt x="59" y="22"/>
                      <a:pt x="59" y="24"/>
                    </a:cubicBezTo>
                    <a:cubicBezTo>
                      <a:pt x="59" y="27"/>
                      <a:pt x="58" y="29"/>
                      <a:pt x="57" y="30"/>
                    </a:cubicBezTo>
                    <a:cubicBezTo>
                      <a:pt x="56" y="31"/>
                      <a:pt x="56" y="31"/>
                      <a:pt x="56" y="32"/>
                    </a:cubicBezTo>
                    <a:cubicBezTo>
                      <a:pt x="57" y="33"/>
                      <a:pt x="58" y="36"/>
                      <a:pt x="52" y="40"/>
                    </a:cubicBezTo>
                    <a:cubicBezTo>
                      <a:pt x="52" y="41"/>
                      <a:pt x="50" y="43"/>
                      <a:pt x="49" y="44"/>
                    </a:cubicBezTo>
                    <a:cubicBezTo>
                      <a:pt x="48" y="46"/>
                      <a:pt x="48" y="47"/>
                      <a:pt x="47" y="48"/>
                    </a:cubicBezTo>
                    <a:cubicBezTo>
                      <a:pt x="47" y="48"/>
                      <a:pt x="47" y="49"/>
                      <a:pt x="47" y="49"/>
                    </a:cubicBezTo>
                    <a:cubicBezTo>
                      <a:pt x="47" y="50"/>
                      <a:pt x="47" y="53"/>
                      <a:pt x="44" y="55"/>
                    </a:cubicBezTo>
                    <a:cubicBezTo>
                      <a:pt x="42" y="56"/>
                      <a:pt x="40" y="56"/>
                      <a:pt x="38" y="57"/>
                    </a:cubicBezTo>
                    <a:cubicBezTo>
                      <a:pt x="37" y="57"/>
                      <a:pt x="36" y="57"/>
                      <a:pt x="36" y="57"/>
                    </a:cubicBezTo>
                    <a:cubicBezTo>
                      <a:pt x="36" y="57"/>
                      <a:pt x="36" y="59"/>
                      <a:pt x="36" y="60"/>
                    </a:cubicBezTo>
                    <a:cubicBezTo>
                      <a:pt x="36" y="62"/>
                      <a:pt x="36" y="64"/>
                      <a:pt x="36" y="66"/>
                    </a:cubicBezTo>
                    <a:cubicBezTo>
                      <a:pt x="36" y="71"/>
                      <a:pt x="32" y="76"/>
                      <a:pt x="28" y="81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30" y="84"/>
                    </a:cubicBezTo>
                    <a:cubicBezTo>
                      <a:pt x="31" y="84"/>
                      <a:pt x="32" y="85"/>
                      <a:pt x="32" y="86"/>
                    </a:cubicBezTo>
                    <a:cubicBezTo>
                      <a:pt x="33" y="88"/>
                      <a:pt x="32" y="90"/>
                      <a:pt x="31" y="93"/>
                    </a:cubicBezTo>
                    <a:cubicBezTo>
                      <a:pt x="30" y="95"/>
                      <a:pt x="29" y="96"/>
                      <a:pt x="26" y="96"/>
                    </a:cubicBezTo>
                    <a:cubicBezTo>
                      <a:pt x="25" y="96"/>
                      <a:pt x="24" y="96"/>
                      <a:pt x="22" y="95"/>
                    </a:cubicBezTo>
                    <a:cubicBezTo>
                      <a:pt x="22" y="95"/>
                      <a:pt x="22" y="95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5"/>
                      <a:pt x="15" y="97"/>
                      <a:pt x="12" y="101"/>
                    </a:cubicBezTo>
                    <a:cubicBezTo>
                      <a:pt x="9" y="106"/>
                      <a:pt x="10" y="109"/>
                      <a:pt x="11" y="111"/>
                    </a:cubicBezTo>
                    <a:cubicBezTo>
                      <a:pt x="12" y="113"/>
                      <a:pt x="12" y="114"/>
                      <a:pt x="11" y="116"/>
                    </a:cubicBezTo>
                    <a:cubicBezTo>
                      <a:pt x="11" y="117"/>
                      <a:pt x="11" y="118"/>
                      <a:pt x="10" y="119"/>
                    </a:cubicBezTo>
                    <a:cubicBezTo>
                      <a:pt x="10" y="120"/>
                      <a:pt x="11" y="121"/>
                      <a:pt x="11" y="122"/>
                    </a:cubicBezTo>
                    <a:cubicBezTo>
                      <a:pt x="13" y="126"/>
                      <a:pt x="12" y="128"/>
                      <a:pt x="12" y="130"/>
                    </a:cubicBezTo>
                    <a:cubicBezTo>
                      <a:pt x="11" y="131"/>
                      <a:pt x="11" y="132"/>
                      <a:pt x="11" y="133"/>
                    </a:cubicBezTo>
                    <a:cubicBezTo>
                      <a:pt x="11" y="134"/>
                      <a:pt x="12" y="135"/>
                      <a:pt x="14" y="136"/>
                    </a:cubicBezTo>
                    <a:cubicBezTo>
                      <a:pt x="15" y="137"/>
                      <a:pt x="18" y="138"/>
                      <a:pt x="18" y="141"/>
                    </a:cubicBezTo>
                    <a:cubicBezTo>
                      <a:pt x="19" y="144"/>
                      <a:pt x="18" y="146"/>
                      <a:pt x="17" y="147"/>
                    </a:cubicBezTo>
                    <a:cubicBezTo>
                      <a:pt x="16" y="149"/>
                      <a:pt x="14" y="149"/>
                      <a:pt x="13" y="149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7" y="153"/>
                      <a:pt x="16" y="162"/>
                      <a:pt x="15" y="164"/>
                    </a:cubicBezTo>
                    <a:cubicBezTo>
                      <a:pt x="14" y="167"/>
                      <a:pt x="11" y="167"/>
                      <a:pt x="9" y="167"/>
                    </a:cubicBezTo>
                    <a:cubicBezTo>
                      <a:pt x="9" y="167"/>
                      <a:pt x="8" y="167"/>
                      <a:pt x="8" y="167"/>
                    </a:cubicBezTo>
                    <a:cubicBezTo>
                      <a:pt x="8" y="169"/>
                      <a:pt x="7" y="171"/>
                      <a:pt x="7" y="172"/>
                    </a:cubicBezTo>
                    <a:cubicBezTo>
                      <a:pt x="6" y="174"/>
                      <a:pt x="6" y="175"/>
                      <a:pt x="6" y="175"/>
                    </a:cubicBezTo>
                    <a:cubicBezTo>
                      <a:pt x="6" y="176"/>
                      <a:pt x="6" y="177"/>
                      <a:pt x="6" y="178"/>
                    </a:cubicBezTo>
                    <a:cubicBezTo>
                      <a:pt x="6" y="182"/>
                      <a:pt x="5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1" y="185"/>
                    </a:cubicBezTo>
                    <a:cubicBezTo>
                      <a:pt x="1" y="185"/>
                      <a:pt x="1" y="185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1" y="191"/>
                      <a:pt x="4" y="193"/>
                    </a:cubicBezTo>
                    <a:cubicBezTo>
                      <a:pt x="7" y="195"/>
                      <a:pt x="7" y="198"/>
                      <a:pt x="7" y="200"/>
                    </a:cubicBezTo>
                    <a:cubicBezTo>
                      <a:pt x="7" y="202"/>
                      <a:pt x="7" y="204"/>
                      <a:pt x="8" y="205"/>
                    </a:cubicBezTo>
                    <a:cubicBezTo>
                      <a:pt x="10" y="207"/>
                      <a:pt x="11" y="209"/>
                      <a:pt x="11" y="211"/>
                    </a:cubicBezTo>
                    <a:cubicBezTo>
                      <a:pt x="12" y="213"/>
                      <a:pt x="12" y="214"/>
                      <a:pt x="14" y="215"/>
                    </a:cubicBezTo>
                    <a:cubicBezTo>
                      <a:pt x="18" y="219"/>
                      <a:pt x="19" y="221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7"/>
                      <a:pt x="17" y="227"/>
                    </a:cubicBezTo>
                    <a:cubicBezTo>
                      <a:pt x="18" y="227"/>
                      <a:pt x="20" y="228"/>
                      <a:pt x="20" y="230"/>
                    </a:cubicBezTo>
                    <a:cubicBezTo>
                      <a:pt x="20" y="231"/>
                      <a:pt x="20" y="232"/>
                      <a:pt x="20" y="234"/>
                    </a:cubicBezTo>
                    <a:cubicBezTo>
                      <a:pt x="20" y="235"/>
                      <a:pt x="20" y="238"/>
                      <a:pt x="20" y="239"/>
                    </a:cubicBezTo>
                    <a:cubicBezTo>
                      <a:pt x="20" y="239"/>
                      <a:pt x="21" y="239"/>
                      <a:pt x="22" y="238"/>
                    </a:cubicBezTo>
                    <a:cubicBezTo>
                      <a:pt x="23" y="238"/>
                      <a:pt x="25" y="238"/>
                      <a:pt x="27" y="238"/>
                    </a:cubicBezTo>
                    <a:cubicBezTo>
                      <a:pt x="28" y="238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9" y="235"/>
                    </a:cubicBezTo>
                    <a:cubicBezTo>
                      <a:pt x="29" y="234"/>
                      <a:pt x="29" y="233"/>
                      <a:pt x="29" y="233"/>
                    </a:cubicBezTo>
                    <a:cubicBezTo>
                      <a:pt x="29" y="230"/>
                      <a:pt x="32" y="229"/>
                      <a:pt x="33" y="229"/>
                    </a:cubicBezTo>
                    <a:cubicBezTo>
                      <a:pt x="33" y="229"/>
                      <a:pt x="33" y="229"/>
                      <a:pt x="33" y="228"/>
                    </a:cubicBezTo>
                    <a:cubicBezTo>
                      <a:pt x="34" y="227"/>
                      <a:pt x="36" y="225"/>
                      <a:pt x="39" y="225"/>
                    </a:cubicBezTo>
                    <a:cubicBezTo>
                      <a:pt x="41" y="225"/>
                      <a:pt x="43" y="226"/>
                      <a:pt x="45" y="227"/>
                    </a:cubicBezTo>
                    <a:cubicBezTo>
                      <a:pt x="45" y="227"/>
                      <a:pt x="46" y="227"/>
                      <a:pt x="46" y="227"/>
                    </a:cubicBezTo>
                    <a:cubicBezTo>
                      <a:pt x="48" y="227"/>
                      <a:pt x="48" y="224"/>
                      <a:pt x="49" y="223"/>
                    </a:cubicBezTo>
                    <a:cubicBezTo>
                      <a:pt x="49" y="220"/>
                      <a:pt x="51" y="220"/>
                      <a:pt x="51" y="220"/>
                    </a:cubicBezTo>
                    <a:cubicBezTo>
                      <a:pt x="53" y="220"/>
                      <a:pt x="54" y="221"/>
                      <a:pt x="55" y="222"/>
                    </a:cubicBezTo>
                    <a:cubicBezTo>
                      <a:pt x="56" y="221"/>
                      <a:pt x="57" y="219"/>
                      <a:pt x="58" y="217"/>
                    </a:cubicBezTo>
                    <a:cubicBezTo>
                      <a:pt x="56" y="218"/>
                      <a:pt x="54" y="218"/>
                      <a:pt x="53" y="217"/>
                    </a:cubicBezTo>
                    <a:cubicBezTo>
                      <a:pt x="52" y="214"/>
                      <a:pt x="55" y="206"/>
                      <a:pt x="55" y="206"/>
                    </a:cubicBezTo>
                    <a:cubicBezTo>
                      <a:pt x="56" y="204"/>
                      <a:pt x="56" y="199"/>
                      <a:pt x="56" y="196"/>
                    </a:cubicBezTo>
                    <a:cubicBezTo>
                      <a:pt x="56" y="193"/>
                      <a:pt x="56" y="192"/>
                      <a:pt x="57" y="191"/>
                    </a:cubicBezTo>
                    <a:cubicBezTo>
                      <a:pt x="57" y="189"/>
                      <a:pt x="58" y="184"/>
                      <a:pt x="64" y="182"/>
                    </a:cubicBezTo>
                    <a:cubicBezTo>
                      <a:pt x="68" y="181"/>
                      <a:pt x="73" y="177"/>
                      <a:pt x="73" y="175"/>
                    </a:cubicBezTo>
                    <a:cubicBezTo>
                      <a:pt x="72" y="173"/>
                      <a:pt x="75" y="171"/>
                      <a:pt x="77" y="168"/>
                    </a:cubicBezTo>
                    <a:cubicBezTo>
                      <a:pt x="78" y="167"/>
                      <a:pt x="80" y="166"/>
                      <a:pt x="80" y="165"/>
                    </a:cubicBezTo>
                    <a:cubicBezTo>
                      <a:pt x="79" y="164"/>
                      <a:pt x="73" y="157"/>
                      <a:pt x="70" y="155"/>
                    </a:cubicBezTo>
                    <a:cubicBezTo>
                      <a:pt x="69" y="155"/>
                      <a:pt x="67" y="155"/>
                      <a:pt x="66" y="155"/>
                    </a:cubicBezTo>
                    <a:cubicBezTo>
                      <a:pt x="64" y="155"/>
                      <a:pt x="62" y="155"/>
                      <a:pt x="62" y="153"/>
                    </a:cubicBezTo>
                    <a:cubicBezTo>
                      <a:pt x="61" y="153"/>
                      <a:pt x="61" y="152"/>
                      <a:pt x="61" y="151"/>
                    </a:cubicBezTo>
                    <a:cubicBezTo>
                      <a:pt x="61" y="150"/>
                      <a:pt x="61" y="146"/>
                      <a:pt x="60" y="139"/>
                    </a:cubicBezTo>
                    <a:cubicBezTo>
                      <a:pt x="59" y="137"/>
                      <a:pt x="61" y="134"/>
                      <a:pt x="62" y="132"/>
                    </a:cubicBezTo>
                    <a:cubicBezTo>
                      <a:pt x="63" y="130"/>
                      <a:pt x="64" y="129"/>
                      <a:pt x="64" y="128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4" y="124"/>
                      <a:pt x="64" y="119"/>
                      <a:pt x="68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70" y="115"/>
                      <a:pt x="71" y="113"/>
                      <a:pt x="74" y="112"/>
                    </a:cubicBezTo>
                    <a:cubicBezTo>
                      <a:pt x="75" y="112"/>
                      <a:pt x="75" y="111"/>
                      <a:pt x="76" y="109"/>
                    </a:cubicBezTo>
                    <a:cubicBezTo>
                      <a:pt x="77" y="107"/>
                      <a:pt x="78" y="105"/>
                      <a:pt x="81" y="103"/>
                    </a:cubicBezTo>
                    <a:cubicBezTo>
                      <a:pt x="83" y="103"/>
                      <a:pt x="84" y="102"/>
                      <a:pt x="86" y="101"/>
                    </a:cubicBezTo>
                    <a:cubicBezTo>
                      <a:pt x="87" y="100"/>
                      <a:pt x="89" y="99"/>
                      <a:pt x="92" y="97"/>
                    </a:cubicBezTo>
                    <a:cubicBezTo>
                      <a:pt x="98" y="94"/>
                      <a:pt x="107" y="88"/>
                      <a:pt x="108" y="85"/>
                    </a:cubicBezTo>
                    <a:cubicBezTo>
                      <a:pt x="108" y="85"/>
                      <a:pt x="108" y="84"/>
                      <a:pt x="107" y="83"/>
                    </a:cubicBezTo>
                    <a:cubicBezTo>
                      <a:pt x="106" y="81"/>
                      <a:pt x="103" y="77"/>
                      <a:pt x="108" y="74"/>
                    </a:cubicBezTo>
                    <a:cubicBezTo>
                      <a:pt x="110" y="72"/>
                      <a:pt x="110" y="71"/>
                      <a:pt x="110" y="69"/>
                    </a:cubicBezTo>
                    <a:cubicBezTo>
                      <a:pt x="110" y="68"/>
                      <a:pt x="110" y="65"/>
                      <a:pt x="113" y="64"/>
                    </a:cubicBezTo>
                    <a:cubicBezTo>
                      <a:pt x="115" y="63"/>
                      <a:pt x="116" y="62"/>
                      <a:pt x="118" y="60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21" y="57"/>
                      <a:pt x="123" y="57"/>
                      <a:pt x="124" y="57"/>
                    </a:cubicBezTo>
                    <a:cubicBezTo>
                      <a:pt x="125" y="57"/>
                      <a:pt x="125" y="57"/>
                      <a:pt x="126" y="57"/>
                    </a:cubicBezTo>
                    <a:cubicBezTo>
                      <a:pt x="128" y="57"/>
                      <a:pt x="130" y="58"/>
                      <a:pt x="132" y="57"/>
                    </a:cubicBezTo>
                    <a:cubicBezTo>
                      <a:pt x="133" y="57"/>
                      <a:pt x="135" y="57"/>
                      <a:pt x="136" y="57"/>
                    </a:cubicBezTo>
                    <a:cubicBezTo>
                      <a:pt x="136" y="57"/>
                      <a:pt x="136" y="57"/>
                      <a:pt x="136" y="57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5"/>
                      <a:pt x="136" y="55"/>
                      <a:pt x="135" y="55"/>
                    </a:cubicBezTo>
                    <a:cubicBezTo>
                      <a:pt x="135" y="54"/>
                      <a:pt x="131" y="50"/>
                      <a:pt x="132" y="48"/>
                    </a:cubicBezTo>
                    <a:cubicBezTo>
                      <a:pt x="132" y="47"/>
                      <a:pt x="133" y="46"/>
                      <a:pt x="135" y="46"/>
                    </a:cubicBezTo>
                    <a:cubicBezTo>
                      <a:pt x="135" y="46"/>
                      <a:pt x="135" y="44"/>
                      <a:pt x="135" y="42"/>
                    </a:cubicBezTo>
                    <a:cubicBezTo>
                      <a:pt x="135" y="41"/>
                      <a:pt x="135" y="40"/>
                      <a:pt x="134" y="40"/>
                    </a:cubicBezTo>
                    <a:cubicBezTo>
                      <a:pt x="132" y="39"/>
                      <a:pt x="132" y="35"/>
                      <a:pt x="132" y="33"/>
                    </a:cubicBezTo>
                    <a:cubicBezTo>
                      <a:pt x="132" y="32"/>
                      <a:pt x="132" y="30"/>
                      <a:pt x="132" y="30"/>
                    </a:cubicBezTo>
                    <a:cubicBezTo>
                      <a:pt x="128" y="28"/>
                      <a:pt x="129" y="23"/>
                      <a:pt x="130" y="19"/>
                    </a:cubicBezTo>
                    <a:cubicBezTo>
                      <a:pt x="130" y="18"/>
                      <a:pt x="130" y="18"/>
                      <a:pt x="130" y="17"/>
                    </a:cubicBezTo>
                    <a:cubicBezTo>
                      <a:pt x="130" y="16"/>
                      <a:pt x="123" y="13"/>
                      <a:pt x="120" y="11"/>
                    </a:cubicBezTo>
                    <a:cubicBezTo>
                      <a:pt x="118" y="11"/>
                      <a:pt x="117" y="10"/>
                      <a:pt x="115" y="10"/>
                    </a:cubicBezTo>
                    <a:cubicBezTo>
                      <a:pt x="112" y="8"/>
                      <a:pt x="109" y="6"/>
                      <a:pt x="107" y="4"/>
                    </a:cubicBezTo>
                    <a:cubicBezTo>
                      <a:pt x="106" y="3"/>
                      <a:pt x="105" y="2"/>
                      <a:pt x="103" y="1"/>
                    </a:cubicBezTo>
                    <a:cubicBezTo>
                      <a:pt x="103" y="1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lose/>
                  </a:path>
                </a:pathLst>
              </a:custGeom>
              <a:solidFill>
                <a:srgbClr val="1E7DAD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0" name="Freeform 1220"/>
              <p:cNvSpPr>
                <a:spLocks/>
              </p:cNvSpPr>
              <p:nvPr/>
            </p:nvSpPr>
            <p:spPr bwMode="auto">
              <a:xfrm>
                <a:off x="2794" y="3079"/>
                <a:ext cx="46" cy="29"/>
              </a:xfrm>
              <a:custGeom>
                <a:avLst/>
                <a:gdLst>
                  <a:gd name="T0" fmla="*/ 41 w 48"/>
                  <a:gd name="T1" fmla="*/ 30 h 30"/>
                  <a:gd name="T2" fmla="*/ 41 w 48"/>
                  <a:gd name="T3" fmla="*/ 29 h 30"/>
                  <a:gd name="T4" fmla="*/ 42 w 48"/>
                  <a:gd name="T5" fmla="*/ 29 h 30"/>
                  <a:gd name="T6" fmla="*/ 43 w 48"/>
                  <a:gd name="T7" fmla="*/ 28 h 30"/>
                  <a:gd name="T8" fmla="*/ 43 w 48"/>
                  <a:gd name="T9" fmla="*/ 28 h 30"/>
                  <a:gd name="T10" fmla="*/ 43 w 48"/>
                  <a:gd name="T11" fmla="*/ 28 h 30"/>
                  <a:gd name="T12" fmla="*/ 45 w 48"/>
                  <a:gd name="T13" fmla="*/ 26 h 30"/>
                  <a:gd name="T14" fmla="*/ 45 w 48"/>
                  <a:gd name="T15" fmla="*/ 26 h 30"/>
                  <a:gd name="T16" fmla="*/ 45 w 48"/>
                  <a:gd name="T17" fmla="*/ 26 h 30"/>
                  <a:gd name="T18" fmla="*/ 42 w 48"/>
                  <a:gd name="T19" fmla="*/ 20 h 30"/>
                  <a:gd name="T20" fmla="*/ 42 w 48"/>
                  <a:gd name="T21" fmla="*/ 17 h 30"/>
                  <a:gd name="T22" fmla="*/ 42 w 48"/>
                  <a:gd name="T23" fmla="*/ 13 h 30"/>
                  <a:gd name="T24" fmla="*/ 44 w 48"/>
                  <a:gd name="T25" fmla="*/ 9 h 30"/>
                  <a:gd name="T26" fmla="*/ 46 w 48"/>
                  <a:gd name="T27" fmla="*/ 6 h 30"/>
                  <a:gd name="T28" fmla="*/ 48 w 48"/>
                  <a:gd name="T29" fmla="*/ 3 h 30"/>
                  <a:gd name="T30" fmla="*/ 48 w 48"/>
                  <a:gd name="T31" fmla="*/ 3 h 30"/>
                  <a:gd name="T32" fmla="*/ 48 w 48"/>
                  <a:gd name="T33" fmla="*/ 3 h 30"/>
                  <a:gd name="T34" fmla="*/ 48 w 48"/>
                  <a:gd name="T35" fmla="*/ 3 h 30"/>
                  <a:gd name="T36" fmla="*/ 37 w 48"/>
                  <a:gd name="T37" fmla="*/ 2 h 30"/>
                  <a:gd name="T38" fmla="*/ 26 w 48"/>
                  <a:gd name="T39" fmla="*/ 1 h 30"/>
                  <a:gd name="T40" fmla="*/ 19 w 48"/>
                  <a:gd name="T41" fmla="*/ 2 h 30"/>
                  <a:gd name="T42" fmla="*/ 6 w 48"/>
                  <a:gd name="T43" fmla="*/ 4 h 30"/>
                  <a:gd name="T44" fmla="*/ 1 w 48"/>
                  <a:gd name="T45" fmla="*/ 7 h 30"/>
                  <a:gd name="T46" fmla="*/ 0 w 48"/>
                  <a:gd name="T47" fmla="*/ 8 h 30"/>
                  <a:gd name="T48" fmla="*/ 2 w 48"/>
                  <a:gd name="T49" fmla="*/ 13 h 30"/>
                  <a:gd name="T50" fmla="*/ 2 w 48"/>
                  <a:gd name="T51" fmla="*/ 15 h 30"/>
                  <a:gd name="T52" fmla="*/ 7 w 48"/>
                  <a:gd name="T53" fmla="*/ 18 h 30"/>
                  <a:gd name="T54" fmla="*/ 13 w 48"/>
                  <a:gd name="T55" fmla="*/ 21 h 30"/>
                  <a:gd name="T56" fmla="*/ 13 w 48"/>
                  <a:gd name="T57" fmla="*/ 23 h 30"/>
                  <a:gd name="T58" fmla="*/ 13 w 48"/>
                  <a:gd name="T59" fmla="*/ 23 h 30"/>
                  <a:gd name="T60" fmla="*/ 15 w 48"/>
                  <a:gd name="T61" fmla="*/ 23 h 30"/>
                  <a:gd name="T62" fmla="*/ 16 w 48"/>
                  <a:gd name="T63" fmla="*/ 23 h 30"/>
                  <a:gd name="T64" fmla="*/ 18 w 48"/>
                  <a:gd name="T65" fmla="*/ 23 h 30"/>
                  <a:gd name="T66" fmla="*/ 23 w 48"/>
                  <a:gd name="T67" fmla="*/ 23 h 30"/>
                  <a:gd name="T68" fmla="*/ 23 w 48"/>
                  <a:gd name="T69" fmla="*/ 24 h 30"/>
                  <a:gd name="T70" fmla="*/ 32 w 48"/>
                  <a:gd name="T71" fmla="*/ 30 h 30"/>
                  <a:gd name="T72" fmla="*/ 33 w 48"/>
                  <a:gd name="T73" fmla="*/ 30 h 30"/>
                  <a:gd name="T74" fmla="*/ 33 w 48"/>
                  <a:gd name="T75" fmla="*/ 29 h 30"/>
                  <a:gd name="T76" fmla="*/ 34 w 48"/>
                  <a:gd name="T77" fmla="*/ 29 h 30"/>
                  <a:gd name="T78" fmla="*/ 34 w 48"/>
                  <a:gd name="T79" fmla="*/ 29 h 30"/>
                  <a:gd name="T80" fmla="*/ 41 w 48"/>
                  <a:gd name="T8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30">
                    <a:moveTo>
                      <a:pt x="41" y="30"/>
                    </a:moveTo>
                    <a:cubicBezTo>
                      <a:pt x="41" y="30"/>
                      <a:pt x="41" y="30"/>
                      <a:pt x="41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3" y="24"/>
                      <a:pt x="43" y="23"/>
                      <a:pt x="42" y="20"/>
                    </a:cubicBezTo>
                    <a:cubicBezTo>
                      <a:pt x="42" y="18"/>
                      <a:pt x="42" y="17"/>
                      <a:pt x="42" y="17"/>
                    </a:cubicBezTo>
                    <a:cubicBezTo>
                      <a:pt x="42" y="15"/>
                      <a:pt x="41" y="14"/>
                      <a:pt x="42" y="13"/>
                    </a:cubicBezTo>
                    <a:cubicBezTo>
                      <a:pt x="42" y="11"/>
                      <a:pt x="43" y="10"/>
                      <a:pt x="44" y="9"/>
                    </a:cubicBezTo>
                    <a:cubicBezTo>
                      <a:pt x="44" y="8"/>
                      <a:pt x="45" y="8"/>
                      <a:pt x="46" y="6"/>
                    </a:cubicBezTo>
                    <a:cubicBezTo>
                      <a:pt x="46" y="5"/>
                      <a:pt x="47" y="4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4"/>
                      <a:pt x="41" y="3"/>
                      <a:pt x="37" y="2"/>
                    </a:cubicBezTo>
                    <a:cubicBezTo>
                      <a:pt x="33" y="1"/>
                      <a:pt x="29" y="0"/>
                      <a:pt x="26" y="1"/>
                    </a:cubicBezTo>
                    <a:cubicBezTo>
                      <a:pt x="24" y="1"/>
                      <a:pt x="22" y="1"/>
                      <a:pt x="19" y="2"/>
                    </a:cubicBezTo>
                    <a:cubicBezTo>
                      <a:pt x="15" y="2"/>
                      <a:pt x="8" y="3"/>
                      <a:pt x="6" y="4"/>
                    </a:cubicBezTo>
                    <a:cubicBezTo>
                      <a:pt x="5" y="6"/>
                      <a:pt x="3" y="7"/>
                      <a:pt x="1" y="7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5" y="19"/>
                      <a:pt x="5" y="19"/>
                      <a:pt x="7" y="18"/>
                    </a:cubicBezTo>
                    <a:cubicBezTo>
                      <a:pt x="9" y="18"/>
                      <a:pt x="12" y="19"/>
                      <a:pt x="13" y="21"/>
                    </a:cubicBezTo>
                    <a:cubicBezTo>
                      <a:pt x="13" y="21"/>
                      <a:pt x="13" y="22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21" y="23"/>
                      <a:pt x="22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30" y="29"/>
                      <a:pt x="32" y="30"/>
                      <a:pt x="32" y="30"/>
                    </a:cubicBezTo>
                    <a:cubicBezTo>
                      <a:pt x="32" y="30"/>
                      <a:pt x="33" y="30"/>
                      <a:pt x="33" y="30"/>
                    </a:cubicBezTo>
                    <a:cubicBezTo>
                      <a:pt x="33" y="30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29"/>
                      <a:pt x="38" y="30"/>
                      <a:pt x="4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1" name="Freeform 1221"/>
              <p:cNvSpPr>
                <a:spLocks/>
              </p:cNvSpPr>
              <p:nvPr/>
            </p:nvSpPr>
            <p:spPr bwMode="auto">
              <a:xfrm>
                <a:off x="2600" y="2872"/>
                <a:ext cx="274" cy="229"/>
              </a:xfrm>
              <a:custGeom>
                <a:avLst/>
                <a:gdLst>
                  <a:gd name="T0" fmla="*/ 180 w 286"/>
                  <a:gd name="T1" fmla="*/ 35 h 239"/>
                  <a:gd name="T2" fmla="*/ 204 w 286"/>
                  <a:gd name="T3" fmla="*/ 46 h 239"/>
                  <a:gd name="T4" fmla="*/ 220 w 286"/>
                  <a:gd name="T5" fmla="*/ 48 h 239"/>
                  <a:gd name="T6" fmla="*/ 227 w 286"/>
                  <a:gd name="T7" fmla="*/ 37 h 239"/>
                  <a:gd name="T8" fmla="*/ 246 w 286"/>
                  <a:gd name="T9" fmla="*/ 21 h 239"/>
                  <a:gd name="T10" fmla="*/ 270 w 286"/>
                  <a:gd name="T11" fmla="*/ 33 h 239"/>
                  <a:gd name="T12" fmla="*/ 274 w 286"/>
                  <a:gd name="T13" fmla="*/ 29 h 239"/>
                  <a:gd name="T14" fmla="*/ 279 w 286"/>
                  <a:gd name="T15" fmla="*/ 17 h 239"/>
                  <a:gd name="T16" fmla="*/ 272 w 286"/>
                  <a:gd name="T17" fmla="*/ 9 h 239"/>
                  <a:gd name="T18" fmla="*/ 255 w 286"/>
                  <a:gd name="T19" fmla="*/ 10 h 239"/>
                  <a:gd name="T20" fmla="*/ 248 w 286"/>
                  <a:gd name="T21" fmla="*/ 2 h 239"/>
                  <a:gd name="T22" fmla="*/ 238 w 286"/>
                  <a:gd name="T23" fmla="*/ 6 h 239"/>
                  <a:gd name="T24" fmla="*/ 223 w 286"/>
                  <a:gd name="T25" fmla="*/ 10 h 239"/>
                  <a:gd name="T26" fmla="*/ 218 w 286"/>
                  <a:gd name="T27" fmla="*/ 5 h 239"/>
                  <a:gd name="T28" fmla="*/ 209 w 286"/>
                  <a:gd name="T29" fmla="*/ 10 h 239"/>
                  <a:gd name="T30" fmla="*/ 199 w 286"/>
                  <a:gd name="T31" fmla="*/ 24 h 239"/>
                  <a:gd name="T32" fmla="*/ 182 w 286"/>
                  <a:gd name="T33" fmla="*/ 18 h 239"/>
                  <a:gd name="T34" fmla="*/ 181 w 286"/>
                  <a:gd name="T35" fmla="*/ 24 h 239"/>
                  <a:gd name="T36" fmla="*/ 164 w 286"/>
                  <a:gd name="T37" fmla="*/ 27 h 239"/>
                  <a:gd name="T38" fmla="*/ 158 w 286"/>
                  <a:gd name="T39" fmla="*/ 20 h 239"/>
                  <a:gd name="T40" fmla="*/ 149 w 286"/>
                  <a:gd name="T41" fmla="*/ 30 h 239"/>
                  <a:gd name="T42" fmla="*/ 137 w 286"/>
                  <a:gd name="T43" fmla="*/ 33 h 239"/>
                  <a:gd name="T44" fmla="*/ 141 w 286"/>
                  <a:gd name="T45" fmla="*/ 47 h 239"/>
                  <a:gd name="T46" fmla="*/ 125 w 286"/>
                  <a:gd name="T47" fmla="*/ 46 h 239"/>
                  <a:gd name="T48" fmla="*/ 111 w 286"/>
                  <a:gd name="T49" fmla="*/ 48 h 239"/>
                  <a:gd name="T50" fmla="*/ 116 w 286"/>
                  <a:gd name="T51" fmla="*/ 53 h 239"/>
                  <a:gd name="T52" fmla="*/ 127 w 286"/>
                  <a:gd name="T53" fmla="*/ 57 h 239"/>
                  <a:gd name="T54" fmla="*/ 113 w 286"/>
                  <a:gd name="T55" fmla="*/ 65 h 239"/>
                  <a:gd name="T56" fmla="*/ 94 w 286"/>
                  <a:gd name="T57" fmla="*/ 94 h 239"/>
                  <a:gd name="T58" fmla="*/ 83 w 286"/>
                  <a:gd name="T59" fmla="*/ 111 h 239"/>
                  <a:gd name="T60" fmla="*/ 70 w 286"/>
                  <a:gd name="T61" fmla="*/ 122 h 239"/>
                  <a:gd name="T62" fmla="*/ 60 w 286"/>
                  <a:gd name="T63" fmla="*/ 135 h 239"/>
                  <a:gd name="T64" fmla="*/ 43 w 286"/>
                  <a:gd name="T65" fmla="*/ 148 h 239"/>
                  <a:gd name="T66" fmla="*/ 35 w 286"/>
                  <a:gd name="T67" fmla="*/ 155 h 239"/>
                  <a:gd name="T68" fmla="*/ 26 w 286"/>
                  <a:gd name="T69" fmla="*/ 165 h 239"/>
                  <a:gd name="T70" fmla="*/ 10 w 286"/>
                  <a:gd name="T71" fmla="*/ 174 h 239"/>
                  <a:gd name="T72" fmla="*/ 3 w 286"/>
                  <a:gd name="T73" fmla="*/ 186 h 239"/>
                  <a:gd name="T74" fmla="*/ 2 w 286"/>
                  <a:gd name="T75" fmla="*/ 203 h 239"/>
                  <a:gd name="T76" fmla="*/ 19 w 286"/>
                  <a:gd name="T77" fmla="*/ 204 h 239"/>
                  <a:gd name="T78" fmla="*/ 4 w 286"/>
                  <a:gd name="T79" fmla="*/ 213 h 239"/>
                  <a:gd name="T80" fmla="*/ 9 w 286"/>
                  <a:gd name="T81" fmla="*/ 215 h 239"/>
                  <a:gd name="T82" fmla="*/ 8 w 286"/>
                  <a:gd name="T83" fmla="*/ 228 h 239"/>
                  <a:gd name="T84" fmla="*/ 53 w 286"/>
                  <a:gd name="T85" fmla="*/ 222 h 239"/>
                  <a:gd name="T86" fmla="*/ 62 w 286"/>
                  <a:gd name="T87" fmla="*/ 213 h 239"/>
                  <a:gd name="T88" fmla="*/ 74 w 286"/>
                  <a:gd name="T89" fmla="*/ 215 h 239"/>
                  <a:gd name="T90" fmla="*/ 80 w 286"/>
                  <a:gd name="T91" fmla="*/ 194 h 239"/>
                  <a:gd name="T92" fmla="*/ 78 w 286"/>
                  <a:gd name="T93" fmla="*/ 178 h 239"/>
                  <a:gd name="T94" fmla="*/ 93 w 286"/>
                  <a:gd name="T95" fmla="*/ 135 h 239"/>
                  <a:gd name="T96" fmla="*/ 96 w 286"/>
                  <a:gd name="T97" fmla="*/ 123 h 239"/>
                  <a:gd name="T98" fmla="*/ 114 w 286"/>
                  <a:gd name="T99" fmla="*/ 93 h 239"/>
                  <a:gd name="T100" fmla="*/ 126 w 286"/>
                  <a:gd name="T101" fmla="*/ 68 h 239"/>
                  <a:gd name="T102" fmla="*/ 149 w 286"/>
                  <a:gd name="T103" fmla="*/ 49 h 239"/>
                  <a:gd name="T104" fmla="*/ 173 w 286"/>
                  <a:gd name="T105" fmla="*/ 4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6" h="239">
                    <a:moveTo>
                      <a:pt x="174" y="40"/>
                    </a:moveTo>
                    <a:cubicBezTo>
                      <a:pt x="175" y="39"/>
                      <a:pt x="175" y="39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7"/>
                      <a:pt x="177" y="37"/>
                      <a:pt x="178" y="36"/>
                    </a:cubicBezTo>
                    <a:cubicBezTo>
                      <a:pt x="178" y="36"/>
                      <a:pt x="178" y="36"/>
                      <a:pt x="178" y="36"/>
                    </a:cubicBezTo>
                    <a:cubicBezTo>
                      <a:pt x="179" y="36"/>
                      <a:pt x="179" y="36"/>
                      <a:pt x="180" y="35"/>
                    </a:cubicBezTo>
                    <a:cubicBezTo>
                      <a:pt x="180" y="35"/>
                      <a:pt x="180" y="35"/>
                      <a:pt x="180" y="35"/>
                    </a:cubicBezTo>
                    <a:cubicBezTo>
                      <a:pt x="181" y="35"/>
                      <a:pt x="182" y="35"/>
                      <a:pt x="182" y="35"/>
                    </a:cubicBezTo>
                    <a:cubicBezTo>
                      <a:pt x="185" y="36"/>
                      <a:pt x="187" y="38"/>
                      <a:pt x="189" y="40"/>
                    </a:cubicBezTo>
                    <a:cubicBezTo>
                      <a:pt x="191" y="42"/>
                      <a:pt x="193" y="44"/>
                      <a:pt x="195" y="44"/>
                    </a:cubicBezTo>
                    <a:cubicBezTo>
                      <a:pt x="196" y="45"/>
                      <a:pt x="197" y="45"/>
                      <a:pt x="198" y="45"/>
                    </a:cubicBezTo>
                    <a:cubicBezTo>
                      <a:pt x="201" y="46"/>
                      <a:pt x="203" y="46"/>
                      <a:pt x="204" y="46"/>
                    </a:cubicBezTo>
                    <a:cubicBezTo>
                      <a:pt x="204" y="46"/>
                      <a:pt x="205" y="46"/>
                      <a:pt x="205" y="46"/>
                    </a:cubicBezTo>
                    <a:cubicBezTo>
                      <a:pt x="206" y="44"/>
                      <a:pt x="209" y="44"/>
                      <a:pt x="212" y="45"/>
                    </a:cubicBezTo>
                    <a:cubicBezTo>
                      <a:pt x="213" y="45"/>
                      <a:pt x="214" y="46"/>
                      <a:pt x="215" y="46"/>
                    </a:cubicBezTo>
                    <a:cubicBezTo>
                      <a:pt x="215" y="45"/>
                      <a:pt x="216" y="45"/>
                      <a:pt x="216" y="45"/>
                    </a:cubicBezTo>
                    <a:cubicBezTo>
                      <a:pt x="218" y="45"/>
                      <a:pt x="219" y="47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1" y="47"/>
                      <a:pt x="221" y="45"/>
                      <a:pt x="221" y="44"/>
                    </a:cubicBezTo>
                    <a:cubicBezTo>
                      <a:pt x="221" y="43"/>
                      <a:pt x="222" y="41"/>
                      <a:pt x="225" y="41"/>
                    </a:cubicBezTo>
                    <a:cubicBezTo>
                      <a:pt x="226" y="41"/>
                      <a:pt x="226" y="41"/>
                      <a:pt x="227" y="41"/>
                    </a:cubicBezTo>
                    <a:cubicBezTo>
                      <a:pt x="228" y="41"/>
                      <a:pt x="228" y="41"/>
                      <a:pt x="228" y="41"/>
                    </a:cubicBezTo>
                    <a:cubicBezTo>
                      <a:pt x="228" y="40"/>
                      <a:pt x="228" y="38"/>
                      <a:pt x="227" y="37"/>
                    </a:cubicBezTo>
                    <a:cubicBezTo>
                      <a:pt x="227" y="36"/>
                      <a:pt x="227" y="34"/>
                      <a:pt x="227" y="33"/>
                    </a:cubicBezTo>
                    <a:cubicBezTo>
                      <a:pt x="227" y="30"/>
                      <a:pt x="230" y="28"/>
                      <a:pt x="231" y="27"/>
                    </a:cubicBezTo>
                    <a:cubicBezTo>
                      <a:pt x="232" y="27"/>
                      <a:pt x="234" y="26"/>
                      <a:pt x="234" y="26"/>
                    </a:cubicBezTo>
                    <a:cubicBezTo>
                      <a:pt x="234" y="22"/>
                      <a:pt x="238" y="22"/>
                      <a:pt x="241" y="22"/>
                    </a:cubicBezTo>
                    <a:cubicBezTo>
                      <a:pt x="242" y="22"/>
                      <a:pt x="242" y="22"/>
                      <a:pt x="242" y="22"/>
                    </a:cubicBezTo>
                    <a:cubicBezTo>
                      <a:pt x="244" y="22"/>
                      <a:pt x="245" y="22"/>
                      <a:pt x="246" y="21"/>
                    </a:cubicBezTo>
                    <a:cubicBezTo>
                      <a:pt x="247" y="20"/>
                      <a:pt x="249" y="19"/>
                      <a:pt x="252" y="19"/>
                    </a:cubicBezTo>
                    <a:cubicBezTo>
                      <a:pt x="255" y="19"/>
                      <a:pt x="257" y="20"/>
                      <a:pt x="258" y="22"/>
                    </a:cubicBezTo>
                    <a:cubicBezTo>
                      <a:pt x="259" y="23"/>
                      <a:pt x="261" y="24"/>
                      <a:pt x="263" y="25"/>
                    </a:cubicBezTo>
                    <a:cubicBezTo>
                      <a:pt x="266" y="27"/>
                      <a:pt x="269" y="28"/>
                      <a:pt x="270" y="31"/>
                    </a:cubicBezTo>
                    <a:cubicBezTo>
                      <a:pt x="270" y="31"/>
                      <a:pt x="270" y="32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1" y="33"/>
                      <a:pt x="271" y="33"/>
                    </a:cubicBezTo>
                    <a:cubicBezTo>
                      <a:pt x="271" y="33"/>
                      <a:pt x="271" y="33"/>
                      <a:pt x="271" y="33"/>
                    </a:cubicBezTo>
                    <a:cubicBezTo>
                      <a:pt x="272" y="33"/>
                      <a:pt x="273" y="33"/>
                      <a:pt x="273" y="33"/>
                    </a:cubicBezTo>
                    <a:cubicBezTo>
                      <a:pt x="274" y="33"/>
                      <a:pt x="275" y="32"/>
                      <a:pt x="276" y="31"/>
                    </a:cubicBezTo>
                    <a:cubicBezTo>
                      <a:pt x="277" y="31"/>
                      <a:pt x="277" y="30"/>
                      <a:pt x="277" y="30"/>
                    </a:cubicBezTo>
                    <a:cubicBezTo>
                      <a:pt x="276" y="30"/>
                      <a:pt x="275" y="30"/>
                      <a:pt x="274" y="29"/>
                    </a:cubicBezTo>
                    <a:cubicBezTo>
                      <a:pt x="273" y="28"/>
                      <a:pt x="273" y="27"/>
                      <a:pt x="273" y="26"/>
                    </a:cubicBezTo>
                    <a:cubicBezTo>
                      <a:pt x="272" y="26"/>
                      <a:pt x="270" y="24"/>
                      <a:pt x="269" y="24"/>
                    </a:cubicBezTo>
                    <a:cubicBezTo>
                      <a:pt x="267" y="23"/>
                      <a:pt x="266" y="22"/>
                      <a:pt x="265" y="21"/>
                    </a:cubicBezTo>
                    <a:cubicBezTo>
                      <a:pt x="265" y="20"/>
                      <a:pt x="265" y="19"/>
                      <a:pt x="266" y="19"/>
                    </a:cubicBezTo>
                    <a:cubicBezTo>
                      <a:pt x="267" y="17"/>
                      <a:pt x="271" y="17"/>
                      <a:pt x="274" y="19"/>
                    </a:cubicBezTo>
                    <a:cubicBezTo>
                      <a:pt x="276" y="20"/>
                      <a:pt x="276" y="20"/>
                      <a:pt x="279" y="17"/>
                    </a:cubicBezTo>
                    <a:cubicBezTo>
                      <a:pt x="281" y="15"/>
                      <a:pt x="284" y="15"/>
                      <a:pt x="285" y="15"/>
                    </a:cubicBezTo>
                    <a:cubicBezTo>
                      <a:pt x="286" y="15"/>
                      <a:pt x="286" y="15"/>
                      <a:pt x="286" y="15"/>
                    </a:cubicBezTo>
                    <a:cubicBezTo>
                      <a:pt x="285" y="14"/>
                      <a:pt x="284" y="14"/>
                      <a:pt x="284" y="13"/>
                    </a:cubicBezTo>
                    <a:cubicBezTo>
                      <a:pt x="282" y="13"/>
                      <a:pt x="281" y="12"/>
                      <a:pt x="281" y="11"/>
                    </a:cubicBezTo>
                    <a:cubicBezTo>
                      <a:pt x="280" y="10"/>
                      <a:pt x="277" y="8"/>
                      <a:pt x="274" y="9"/>
                    </a:cubicBezTo>
                    <a:cubicBezTo>
                      <a:pt x="274" y="9"/>
                      <a:pt x="273" y="9"/>
                      <a:pt x="272" y="9"/>
                    </a:cubicBezTo>
                    <a:cubicBezTo>
                      <a:pt x="270" y="9"/>
                      <a:pt x="269" y="8"/>
                      <a:pt x="268" y="7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66" y="6"/>
                      <a:pt x="266" y="6"/>
                    </a:cubicBezTo>
                    <a:cubicBezTo>
                      <a:pt x="264" y="6"/>
                      <a:pt x="261" y="8"/>
                      <a:pt x="261" y="10"/>
                    </a:cubicBezTo>
                    <a:cubicBezTo>
                      <a:pt x="261" y="16"/>
                      <a:pt x="256" y="16"/>
                      <a:pt x="254" y="14"/>
                    </a:cubicBezTo>
                    <a:cubicBezTo>
                      <a:pt x="254" y="13"/>
                      <a:pt x="254" y="11"/>
                      <a:pt x="255" y="10"/>
                    </a:cubicBezTo>
                    <a:cubicBezTo>
                      <a:pt x="255" y="10"/>
                      <a:pt x="255" y="9"/>
                      <a:pt x="255" y="8"/>
                    </a:cubicBezTo>
                    <a:cubicBezTo>
                      <a:pt x="254" y="8"/>
                      <a:pt x="254" y="7"/>
                      <a:pt x="254" y="6"/>
                    </a:cubicBezTo>
                    <a:cubicBezTo>
                      <a:pt x="255" y="5"/>
                      <a:pt x="255" y="3"/>
                      <a:pt x="257" y="3"/>
                    </a:cubicBezTo>
                    <a:cubicBezTo>
                      <a:pt x="257" y="3"/>
                      <a:pt x="257" y="3"/>
                      <a:pt x="257" y="2"/>
                    </a:cubicBezTo>
                    <a:cubicBezTo>
                      <a:pt x="256" y="1"/>
                      <a:pt x="255" y="1"/>
                      <a:pt x="253" y="1"/>
                    </a:cubicBezTo>
                    <a:cubicBezTo>
                      <a:pt x="250" y="0"/>
                      <a:pt x="249" y="2"/>
                      <a:pt x="248" y="2"/>
                    </a:cubicBezTo>
                    <a:cubicBezTo>
                      <a:pt x="248" y="3"/>
                      <a:pt x="248" y="4"/>
                      <a:pt x="248" y="4"/>
                    </a:cubicBezTo>
                    <a:cubicBezTo>
                      <a:pt x="248" y="4"/>
                      <a:pt x="249" y="6"/>
                      <a:pt x="248" y="8"/>
                    </a:cubicBezTo>
                    <a:cubicBezTo>
                      <a:pt x="247" y="11"/>
                      <a:pt x="243" y="16"/>
                      <a:pt x="239" y="16"/>
                    </a:cubicBezTo>
                    <a:cubicBezTo>
                      <a:pt x="238" y="16"/>
                      <a:pt x="238" y="15"/>
                      <a:pt x="237" y="15"/>
                    </a:cubicBezTo>
                    <a:cubicBezTo>
                      <a:pt x="236" y="13"/>
                      <a:pt x="236" y="11"/>
                      <a:pt x="237" y="8"/>
                    </a:cubicBezTo>
                    <a:cubicBezTo>
                      <a:pt x="237" y="7"/>
                      <a:pt x="237" y="6"/>
                      <a:pt x="238" y="6"/>
                    </a:cubicBezTo>
                    <a:cubicBezTo>
                      <a:pt x="237" y="6"/>
                      <a:pt x="236" y="7"/>
                      <a:pt x="234" y="9"/>
                    </a:cubicBezTo>
                    <a:cubicBezTo>
                      <a:pt x="233" y="11"/>
                      <a:pt x="232" y="12"/>
                      <a:pt x="231" y="13"/>
                    </a:cubicBezTo>
                    <a:cubicBezTo>
                      <a:pt x="227" y="17"/>
                      <a:pt x="225" y="20"/>
                      <a:pt x="222" y="21"/>
                    </a:cubicBezTo>
                    <a:cubicBezTo>
                      <a:pt x="221" y="21"/>
                      <a:pt x="221" y="21"/>
                      <a:pt x="221" y="21"/>
                    </a:cubicBezTo>
                    <a:cubicBezTo>
                      <a:pt x="220" y="21"/>
                      <a:pt x="218" y="20"/>
                      <a:pt x="218" y="18"/>
                    </a:cubicBezTo>
                    <a:cubicBezTo>
                      <a:pt x="217" y="16"/>
                      <a:pt x="219" y="12"/>
                      <a:pt x="223" y="10"/>
                    </a:cubicBezTo>
                    <a:cubicBezTo>
                      <a:pt x="224" y="9"/>
                      <a:pt x="225" y="7"/>
                      <a:pt x="226" y="5"/>
                    </a:cubicBezTo>
                    <a:cubicBezTo>
                      <a:pt x="227" y="3"/>
                      <a:pt x="228" y="1"/>
                      <a:pt x="230" y="1"/>
                    </a:cubicBezTo>
                    <a:cubicBezTo>
                      <a:pt x="230" y="1"/>
                      <a:pt x="230" y="1"/>
                      <a:pt x="229" y="1"/>
                    </a:cubicBezTo>
                    <a:cubicBezTo>
                      <a:pt x="228" y="0"/>
                      <a:pt x="227" y="1"/>
                      <a:pt x="226" y="3"/>
                    </a:cubicBezTo>
                    <a:cubicBezTo>
                      <a:pt x="226" y="4"/>
                      <a:pt x="225" y="4"/>
                      <a:pt x="225" y="5"/>
                    </a:cubicBezTo>
                    <a:cubicBezTo>
                      <a:pt x="223" y="6"/>
                      <a:pt x="220" y="6"/>
                      <a:pt x="218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6" y="5"/>
                      <a:pt x="216" y="5"/>
                      <a:pt x="216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6" y="7"/>
                      <a:pt x="216" y="9"/>
                      <a:pt x="216" y="10"/>
                    </a:cubicBezTo>
                    <a:cubicBezTo>
                      <a:pt x="215" y="11"/>
                      <a:pt x="214" y="12"/>
                      <a:pt x="213" y="12"/>
                    </a:cubicBezTo>
                    <a:cubicBezTo>
                      <a:pt x="212" y="12"/>
                      <a:pt x="210" y="12"/>
                      <a:pt x="209" y="10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08" y="9"/>
                      <a:pt x="206" y="10"/>
                      <a:pt x="205" y="12"/>
                    </a:cubicBezTo>
                    <a:cubicBezTo>
                      <a:pt x="204" y="13"/>
                      <a:pt x="203" y="14"/>
                      <a:pt x="203" y="15"/>
                    </a:cubicBezTo>
                    <a:cubicBezTo>
                      <a:pt x="203" y="16"/>
                      <a:pt x="204" y="18"/>
                      <a:pt x="204" y="19"/>
                    </a:cubicBezTo>
                    <a:cubicBezTo>
                      <a:pt x="203" y="22"/>
                      <a:pt x="202" y="23"/>
                      <a:pt x="200" y="24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196" y="24"/>
                      <a:pt x="195" y="21"/>
                      <a:pt x="195" y="18"/>
                    </a:cubicBezTo>
                    <a:cubicBezTo>
                      <a:pt x="195" y="18"/>
                      <a:pt x="195" y="18"/>
                      <a:pt x="195" y="17"/>
                    </a:cubicBezTo>
                    <a:cubicBezTo>
                      <a:pt x="195" y="17"/>
                      <a:pt x="195" y="18"/>
                      <a:pt x="195" y="18"/>
                    </a:cubicBezTo>
                    <a:cubicBezTo>
                      <a:pt x="194" y="19"/>
                      <a:pt x="193" y="20"/>
                      <a:pt x="190" y="20"/>
                    </a:cubicBezTo>
                    <a:cubicBezTo>
                      <a:pt x="189" y="20"/>
                      <a:pt x="187" y="20"/>
                      <a:pt x="186" y="19"/>
                    </a:cubicBezTo>
                    <a:cubicBezTo>
                      <a:pt x="186" y="18"/>
                      <a:pt x="184" y="18"/>
                      <a:pt x="182" y="18"/>
                    </a:cubicBezTo>
                    <a:cubicBezTo>
                      <a:pt x="183" y="19"/>
                      <a:pt x="183" y="19"/>
                      <a:pt x="183" y="19"/>
                    </a:cubicBezTo>
                    <a:cubicBezTo>
                      <a:pt x="186" y="20"/>
                      <a:pt x="187" y="21"/>
                      <a:pt x="188" y="23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7" y="25"/>
                      <a:pt x="187" y="25"/>
                      <a:pt x="187" y="25"/>
                    </a:cubicBezTo>
                    <a:cubicBezTo>
                      <a:pt x="186" y="26"/>
                      <a:pt x="185" y="26"/>
                      <a:pt x="183" y="25"/>
                    </a:cubicBezTo>
                    <a:cubicBezTo>
                      <a:pt x="182" y="25"/>
                      <a:pt x="182" y="24"/>
                      <a:pt x="181" y="24"/>
                    </a:cubicBezTo>
                    <a:cubicBezTo>
                      <a:pt x="180" y="25"/>
                      <a:pt x="178" y="25"/>
                      <a:pt x="175" y="23"/>
                    </a:cubicBezTo>
                    <a:cubicBezTo>
                      <a:pt x="176" y="24"/>
                      <a:pt x="175" y="25"/>
                      <a:pt x="175" y="26"/>
                    </a:cubicBezTo>
                    <a:cubicBezTo>
                      <a:pt x="175" y="27"/>
                      <a:pt x="175" y="27"/>
                      <a:pt x="175" y="28"/>
                    </a:cubicBezTo>
                    <a:cubicBezTo>
                      <a:pt x="175" y="33"/>
                      <a:pt x="170" y="33"/>
                      <a:pt x="168" y="30"/>
                    </a:cubicBezTo>
                    <a:cubicBezTo>
                      <a:pt x="167" y="29"/>
                      <a:pt x="167" y="27"/>
                      <a:pt x="167" y="26"/>
                    </a:cubicBezTo>
                    <a:cubicBezTo>
                      <a:pt x="166" y="26"/>
                      <a:pt x="165" y="26"/>
                      <a:pt x="164" y="27"/>
                    </a:cubicBezTo>
                    <a:cubicBezTo>
                      <a:pt x="163" y="28"/>
                      <a:pt x="163" y="28"/>
                      <a:pt x="162" y="28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60" y="27"/>
                      <a:pt x="160" y="27"/>
                      <a:pt x="160" y="27"/>
                    </a:cubicBezTo>
                    <a:cubicBezTo>
                      <a:pt x="159" y="26"/>
                      <a:pt x="160" y="25"/>
                      <a:pt x="160" y="23"/>
                    </a:cubicBezTo>
                    <a:cubicBezTo>
                      <a:pt x="160" y="22"/>
                      <a:pt x="161" y="20"/>
                      <a:pt x="160" y="20"/>
                    </a:cubicBezTo>
                    <a:cubicBezTo>
                      <a:pt x="160" y="20"/>
                      <a:pt x="159" y="20"/>
                      <a:pt x="158" y="20"/>
                    </a:cubicBezTo>
                    <a:cubicBezTo>
                      <a:pt x="157" y="21"/>
                      <a:pt x="156" y="21"/>
                      <a:pt x="155" y="2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22"/>
                      <a:pt x="153" y="22"/>
                      <a:pt x="153" y="22"/>
                    </a:cubicBezTo>
                    <a:cubicBezTo>
                      <a:pt x="155" y="24"/>
                      <a:pt x="155" y="26"/>
                      <a:pt x="154" y="28"/>
                    </a:cubicBezTo>
                    <a:cubicBezTo>
                      <a:pt x="154" y="29"/>
                      <a:pt x="152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1"/>
                      <a:pt x="148" y="33"/>
                      <a:pt x="148" y="33"/>
                    </a:cubicBezTo>
                    <a:cubicBezTo>
                      <a:pt x="147" y="34"/>
                      <a:pt x="146" y="35"/>
                      <a:pt x="145" y="35"/>
                    </a:cubicBezTo>
                    <a:cubicBezTo>
                      <a:pt x="143" y="35"/>
                      <a:pt x="141" y="34"/>
                      <a:pt x="141" y="32"/>
                    </a:cubicBezTo>
                    <a:cubicBezTo>
                      <a:pt x="141" y="32"/>
                      <a:pt x="140" y="32"/>
                      <a:pt x="140" y="32"/>
                    </a:cubicBezTo>
                    <a:cubicBezTo>
                      <a:pt x="139" y="32"/>
                      <a:pt x="137" y="32"/>
                      <a:pt x="137" y="33"/>
                    </a:cubicBezTo>
                    <a:cubicBezTo>
                      <a:pt x="136" y="34"/>
                      <a:pt x="135" y="35"/>
                      <a:pt x="134" y="36"/>
                    </a:cubicBezTo>
                    <a:cubicBezTo>
                      <a:pt x="133" y="37"/>
                      <a:pt x="132" y="37"/>
                      <a:pt x="132" y="38"/>
                    </a:cubicBezTo>
                    <a:cubicBezTo>
                      <a:pt x="133" y="37"/>
                      <a:pt x="135" y="37"/>
                      <a:pt x="137" y="37"/>
                    </a:cubicBezTo>
                    <a:cubicBezTo>
                      <a:pt x="138" y="38"/>
                      <a:pt x="140" y="39"/>
                      <a:pt x="139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41" y="43"/>
                      <a:pt x="141" y="46"/>
                      <a:pt x="141" y="47"/>
                    </a:cubicBezTo>
                    <a:cubicBezTo>
                      <a:pt x="140" y="49"/>
                      <a:pt x="137" y="50"/>
                      <a:pt x="135" y="48"/>
                    </a:cubicBezTo>
                    <a:cubicBezTo>
                      <a:pt x="134" y="47"/>
                      <a:pt x="134" y="46"/>
                      <a:pt x="133" y="46"/>
                    </a:cubicBezTo>
                    <a:cubicBezTo>
                      <a:pt x="133" y="46"/>
                      <a:pt x="133" y="47"/>
                      <a:pt x="133" y="47"/>
                    </a:cubicBezTo>
                    <a:cubicBezTo>
                      <a:pt x="132" y="50"/>
                      <a:pt x="131" y="50"/>
                      <a:pt x="130" y="50"/>
                    </a:cubicBezTo>
                    <a:cubicBezTo>
                      <a:pt x="128" y="50"/>
                      <a:pt x="127" y="49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5" y="46"/>
                      <a:pt x="124" y="46"/>
                      <a:pt x="124" y="46"/>
                    </a:cubicBezTo>
                    <a:cubicBezTo>
                      <a:pt x="123" y="48"/>
                      <a:pt x="122" y="49"/>
                      <a:pt x="120" y="49"/>
                    </a:cubicBezTo>
                    <a:cubicBezTo>
                      <a:pt x="120" y="49"/>
                      <a:pt x="119" y="49"/>
                      <a:pt x="119" y="48"/>
                    </a:cubicBezTo>
                    <a:cubicBezTo>
                      <a:pt x="117" y="47"/>
                      <a:pt x="117" y="45"/>
                      <a:pt x="118" y="43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5" y="46"/>
                      <a:pt x="113" y="47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1" y="51"/>
                      <a:pt x="109" y="52"/>
                      <a:pt x="108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11" y="52"/>
                      <a:pt x="113" y="52"/>
                      <a:pt x="114" y="53"/>
                    </a:cubicBezTo>
                    <a:cubicBezTo>
                      <a:pt x="115" y="53"/>
                      <a:pt x="116" y="53"/>
                      <a:pt x="116" y="53"/>
                    </a:cubicBezTo>
                    <a:cubicBezTo>
                      <a:pt x="116" y="53"/>
                      <a:pt x="117" y="53"/>
                      <a:pt x="118" y="52"/>
                    </a:cubicBezTo>
                    <a:cubicBezTo>
                      <a:pt x="120" y="50"/>
                      <a:pt x="122" y="49"/>
                      <a:pt x="123" y="49"/>
                    </a:cubicBezTo>
                    <a:cubicBezTo>
                      <a:pt x="125" y="49"/>
                      <a:pt x="126" y="50"/>
                      <a:pt x="128" y="51"/>
                    </a:cubicBezTo>
                    <a:cubicBezTo>
                      <a:pt x="129" y="52"/>
                      <a:pt x="129" y="53"/>
                      <a:pt x="129" y="53"/>
                    </a:cubicBezTo>
                    <a:cubicBezTo>
                      <a:pt x="129" y="55"/>
                      <a:pt x="128" y="56"/>
                      <a:pt x="128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9" y="59"/>
                      <a:pt x="128" y="61"/>
                      <a:pt x="128" y="61"/>
                    </a:cubicBezTo>
                    <a:cubicBezTo>
                      <a:pt x="128" y="63"/>
                      <a:pt x="126" y="64"/>
                      <a:pt x="124" y="64"/>
                    </a:cubicBezTo>
                    <a:cubicBezTo>
                      <a:pt x="123" y="64"/>
                      <a:pt x="122" y="64"/>
                      <a:pt x="122" y="63"/>
                    </a:cubicBezTo>
                    <a:cubicBezTo>
                      <a:pt x="121" y="63"/>
                      <a:pt x="121" y="62"/>
                      <a:pt x="121" y="61"/>
                    </a:cubicBezTo>
                    <a:cubicBezTo>
                      <a:pt x="121" y="60"/>
                      <a:pt x="120" y="59"/>
                      <a:pt x="120" y="59"/>
                    </a:cubicBezTo>
                    <a:cubicBezTo>
                      <a:pt x="119" y="61"/>
                      <a:pt x="117" y="65"/>
                      <a:pt x="113" y="65"/>
                    </a:cubicBezTo>
                    <a:cubicBezTo>
                      <a:pt x="112" y="65"/>
                      <a:pt x="110" y="68"/>
                      <a:pt x="110" y="71"/>
                    </a:cubicBezTo>
                    <a:cubicBezTo>
                      <a:pt x="110" y="75"/>
                      <a:pt x="108" y="75"/>
                      <a:pt x="107" y="75"/>
                    </a:cubicBezTo>
                    <a:cubicBezTo>
                      <a:pt x="107" y="75"/>
                      <a:pt x="106" y="75"/>
                      <a:pt x="106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5" y="80"/>
                      <a:pt x="99" y="87"/>
                      <a:pt x="95" y="90"/>
                    </a:cubicBezTo>
                    <a:cubicBezTo>
                      <a:pt x="93" y="92"/>
                      <a:pt x="93" y="93"/>
                      <a:pt x="94" y="94"/>
                    </a:cubicBezTo>
                    <a:cubicBezTo>
                      <a:pt x="94" y="95"/>
                      <a:pt x="95" y="96"/>
                      <a:pt x="94" y="98"/>
                    </a:cubicBezTo>
                    <a:cubicBezTo>
                      <a:pt x="93" y="100"/>
                      <a:pt x="91" y="101"/>
                      <a:pt x="89" y="101"/>
                    </a:cubicBezTo>
                    <a:cubicBezTo>
                      <a:pt x="88" y="101"/>
                      <a:pt x="87" y="101"/>
                      <a:pt x="86" y="101"/>
                    </a:cubicBezTo>
                    <a:cubicBezTo>
                      <a:pt x="86" y="100"/>
                      <a:pt x="85" y="100"/>
                      <a:pt x="84" y="100"/>
                    </a:cubicBezTo>
                    <a:cubicBezTo>
                      <a:pt x="84" y="101"/>
                      <a:pt x="84" y="102"/>
                      <a:pt x="85" y="103"/>
                    </a:cubicBezTo>
                    <a:cubicBezTo>
                      <a:pt x="85" y="105"/>
                      <a:pt x="85" y="109"/>
                      <a:pt x="83" y="111"/>
                    </a:cubicBezTo>
                    <a:cubicBezTo>
                      <a:pt x="82" y="111"/>
                      <a:pt x="82" y="112"/>
                      <a:pt x="83" y="114"/>
                    </a:cubicBezTo>
                    <a:cubicBezTo>
                      <a:pt x="83" y="115"/>
                      <a:pt x="84" y="116"/>
                      <a:pt x="84" y="117"/>
                    </a:cubicBezTo>
                    <a:cubicBezTo>
                      <a:pt x="84" y="118"/>
                      <a:pt x="83" y="120"/>
                      <a:pt x="80" y="120"/>
                    </a:cubicBezTo>
                    <a:cubicBezTo>
                      <a:pt x="80" y="120"/>
                      <a:pt x="79" y="119"/>
                      <a:pt x="78" y="119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5" y="121"/>
                      <a:pt x="72" y="122"/>
                      <a:pt x="70" y="122"/>
                    </a:cubicBezTo>
                    <a:cubicBezTo>
                      <a:pt x="71" y="123"/>
                      <a:pt x="72" y="124"/>
                      <a:pt x="74" y="126"/>
                    </a:cubicBezTo>
                    <a:cubicBezTo>
                      <a:pt x="76" y="127"/>
                      <a:pt x="76" y="129"/>
                      <a:pt x="76" y="130"/>
                    </a:cubicBezTo>
                    <a:cubicBezTo>
                      <a:pt x="75" y="131"/>
                      <a:pt x="73" y="132"/>
                      <a:pt x="72" y="132"/>
                    </a:cubicBezTo>
                    <a:cubicBezTo>
                      <a:pt x="70" y="132"/>
                      <a:pt x="69" y="131"/>
                      <a:pt x="68" y="130"/>
                    </a:cubicBezTo>
                    <a:cubicBezTo>
                      <a:pt x="67" y="131"/>
                      <a:pt x="66" y="131"/>
                      <a:pt x="66" y="132"/>
                    </a:cubicBezTo>
                    <a:cubicBezTo>
                      <a:pt x="64" y="133"/>
                      <a:pt x="62" y="134"/>
                      <a:pt x="60" y="135"/>
                    </a:cubicBezTo>
                    <a:cubicBezTo>
                      <a:pt x="58" y="135"/>
                      <a:pt x="58" y="137"/>
                      <a:pt x="57" y="138"/>
                    </a:cubicBezTo>
                    <a:cubicBezTo>
                      <a:pt x="57" y="139"/>
                      <a:pt x="56" y="142"/>
                      <a:pt x="53" y="142"/>
                    </a:cubicBezTo>
                    <a:cubicBezTo>
                      <a:pt x="52" y="142"/>
                      <a:pt x="52" y="142"/>
                      <a:pt x="51" y="145"/>
                    </a:cubicBezTo>
                    <a:cubicBezTo>
                      <a:pt x="51" y="147"/>
                      <a:pt x="50" y="149"/>
                      <a:pt x="48" y="150"/>
                    </a:cubicBezTo>
                    <a:cubicBezTo>
                      <a:pt x="48" y="151"/>
                      <a:pt x="47" y="151"/>
                      <a:pt x="46" y="151"/>
                    </a:cubicBezTo>
                    <a:cubicBezTo>
                      <a:pt x="44" y="151"/>
                      <a:pt x="43" y="149"/>
                      <a:pt x="43" y="148"/>
                    </a:cubicBezTo>
                    <a:cubicBezTo>
                      <a:pt x="42" y="146"/>
                      <a:pt x="42" y="146"/>
                      <a:pt x="41" y="146"/>
                    </a:cubicBezTo>
                    <a:cubicBezTo>
                      <a:pt x="40" y="146"/>
                      <a:pt x="40" y="146"/>
                      <a:pt x="40" y="146"/>
                    </a:cubicBezTo>
                    <a:cubicBezTo>
                      <a:pt x="40" y="146"/>
                      <a:pt x="40" y="147"/>
                      <a:pt x="41" y="149"/>
                    </a:cubicBezTo>
                    <a:cubicBezTo>
                      <a:pt x="42" y="149"/>
                      <a:pt x="43" y="151"/>
                      <a:pt x="42" y="152"/>
                    </a:cubicBezTo>
                    <a:cubicBezTo>
                      <a:pt x="41" y="154"/>
                      <a:pt x="40" y="154"/>
                      <a:pt x="38" y="154"/>
                    </a:cubicBezTo>
                    <a:cubicBezTo>
                      <a:pt x="37" y="154"/>
                      <a:pt x="36" y="154"/>
                      <a:pt x="35" y="155"/>
                    </a:cubicBezTo>
                    <a:cubicBezTo>
                      <a:pt x="33" y="157"/>
                      <a:pt x="30" y="158"/>
                      <a:pt x="28" y="158"/>
                    </a:cubicBezTo>
                    <a:cubicBezTo>
                      <a:pt x="27" y="158"/>
                      <a:pt x="26" y="158"/>
                      <a:pt x="25" y="158"/>
                    </a:cubicBezTo>
                    <a:cubicBezTo>
                      <a:pt x="26" y="158"/>
                      <a:pt x="26" y="158"/>
                      <a:pt x="26" y="159"/>
                    </a:cubicBezTo>
                    <a:cubicBezTo>
                      <a:pt x="28" y="159"/>
                      <a:pt x="30" y="160"/>
                      <a:pt x="30" y="161"/>
                    </a:cubicBezTo>
                    <a:cubicBezTo>
                      <a:pt x="31" y="162"/>
                      <a:pt x="31" y="163"/>
                      <a:pt x="30" y="164"/>
                    </a:cubicBezTo>
                    <a:cubicBezTo>
                      <a:pt x="29" y="165"/>
                      <a:pt x="28" y="165"/>
                      <a:pt x="26" y="165"/>
                    </a:cubicBezTo>
                    <a:cubicBezTo>
                      <a:pt x="24" y="165"/>
                      <a:pt x="21" y="165"/>
                      <a:pt x="18" y="164"/>
                    </a:cubicBezTo>
                    <a:cubicBezTo>
                      <a:pt x="18" y="164"/>
                      <a:pt x="18" y="165"/>
                      <a:pt x="18" y="165"/>
                    </a:cubicBezTo>
                    <a:cubicBezTo>
                      <a:pt x="17" y="167"/>
                      <a:pt x="16" y="169"/>
                      <a:pt x="13" y="168"/>
                    </a:cubicBezTo>
                    <a:cubicBezTo>
                      <a:pt x="12" y="168"/>
                      <a:pt x="10" y="169"/>
                      <a:pt x="9" y="169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11" y="172"/>
                      <a:pt x="11" y="173"/>
                      <a:pt x="10" y="174"/>
                    </a:cubicBezTo>
                    <a:cubicBezTo>
                      <a:pt x="10" y="174"/>
                      <a:pt x="9" y="176"/>
                      <a:pt x="7" y="176"/>
                    </a:cubicBezTo>
                    <a:cubicBezTo>
                      <a:pt x="5" y="176"/>
                      <a:pt x="4" y="175"/>
                      <a:pt x="2" y="174"/>
                    </a:cubicBezTo>
                    <a:cubicBezTo>
                      <a:pt x="2" y="175"/>
                      <a:pt x="1" y="176"/>
                      <a:pt x="0" y="178"/>
                    </a:cubicBezTo>
                    <a:cubicBezTo>
                      <a:pt x="0" y="179"/>
                      <a:pt x="2" y="180"/>
                      <a:pt x="2" y="180"/>
                    </a:cubicBezTo>
                    <a:cubicBezTo>
                      <a:pt x="4" y="181"/>
                      <a:pt x="5" y="182"/>
                      <a:pt x="5" y="184"/>
                    </a:cubicBezTo>
                    <a:cubicBezTo>
                      <a:pt x="5" y="185"/>
                      <a:pt x="4" y="185"/>
                      <a:pt x="3" y="186"/>
                    </a:cubicBezTo>
                    <a:cubicBezTo>
                      <a:pt x="5" y="187"/>
                      <a:pt x="5" y="188"/>
                      <a:pt x="5" y="189"/>
                    </a:cubicBezTo>
                    <a:cubicBezTo>
                      <a:pt x="5" y="191"/>
                      <a:pt x="3" y="193"/>
                      <a:pt x="1" y="194"/>
                    </a:cubicBezTo>
                    <a:cubicBezTo>
                      <a:pt x="1" y="194"/>
                      <a:pt x="1" y="195"/>
                      <a:pt x="2" y="196"/>
                    </a:cubicBezTo>
                    <a:cubicBezTo>
                      <a:pt x="4" y="198"/>
                      <a:pt x="2" y="200"/>
                      <a:pt x="1" y="201"/>
                    </a:cubicBezTo>
                    <a:cubicBezTo>
                      <a:pt x="0" y="202"/>
                      <a:pt x="0" y="202"/>
                      <a:pt x="1" y="203"/>
                    </a:cubicBezTo>
                    <a:cubicBezTo>
                      <a:pt x="1" y="203"/>
                      <a:pt x="2" y="203"/>
                      <a:pt x="2" y="203"/>
                    </a:cubicBezTo>
                    <a:cubicBezTo>
                      <a:pt x="2" y="203"/>
                      <a:pt x="2" y="203"/>
                      <a:pt x="2" y="203"/>
                    </a:cubicBezTo>
                    <a:cubicBezTo>
                      <a:pt x="3" y="203"/>
                      <a:pt x="3" y="203"/>
                      <a:pt x="4" y="203"/>
                    </a:cubicBezTo>
                    <a:cubicBezTo>
                      <a:pt x="5" y="203"/>
                      <a:pt x="6" y="203"/>
                      <a:pt x="7" y="205"/>
                    </a:cubicBezTo>
                    <a:cubicBezTo>
                      <a:pt x="7" y="205"/>
                      <a:pt x="9" y="204"/>
                      <a:pt x="12" y="201"/>
                    </a:cubicBezTo>
                    <a:cubicBezTo>
                      <a:pt x="13" y="200"/>
                      <a:pt x="14" y="200"/>
                      <a:pt x="15" y="200"/>
                    </a:cubicBezTo>
                    <a:cubicBezTo>
                      <a:pt x="17" y="200"/>
                      <a:pt x="19" y="202"/>
                      <a:pt x="19" y="204"/>
                    </a:cubicBezTo>
                    <a:cubicBezTo>
                      <a:pt x="19" y="207"/>
                      <a:pt x="17" y="208"/>
                      <a:pt x="15" y="208"/>
                    </a:cubicBezTo>
                    <a:cubicBezTo>
                      <a:pt x="15" y="208"/>
                      <a:pt x="15" y="208"/>
                      <a:pt x="15" y="208"/>
                    </a:cubicBezTo>
                    <a:cubicBezTo>
                      <a:pt x="14" y="208"/>
                      <a:pt x="12" y="209"/>
                      <a:pt x="12" y="209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2" y="212"/>
                      <a:pt x="11" y="213"/>
                      <a:pt x="11" y="214"/>
                    </a:cubicBezTo>
                    <a:cubicBezTo>
                      <a:pt x="9" y="215"/>
                      <a:pt x="6" y="215"/>
                      <a:pt x="4" y="213"/>
                    </a:cubicBezTo>
                    <a:cubicBezTo>
                      <a:pt x="4" y="213"/>
                      <a:pt x="3" y="212"/>
                      <a:pt x="3" y="211"/>
                    </a:cubicBezTo>
                    <a:cubicBezTo>
                      <a:pt x="3" y="211"/>
                      <a:pt x="3" y="212"/>
                      <a:pt x="3" y="212"/>
                    </a:cubicBezTo>
                    <a:cubicBezTo>
                      <a:pt x="5" y="214"/>
                      <a:pt x="4" y="217"/>
                      <a:pt x="3" y="218"/>
                    </a:cubicBezTo>
                    <a:cubicBezTo>
                      <a:pt x="3" y="219"/>
                      <a:pt x="2" y="219"/>
                      <a:pt x="2" y="219"/>
                    </a:cubicBezTo>
                    <a:cubicBezTo>
                      <a:pt x="3" y="219"/>
                      <a:pt x="4" y="219"/>
                      <a:pt x="5" y="218"/>
                    </a:cubicBezTo>
                    <a:cubicBezTo>
                      <a:pt x="6" y="216"/>
                      <a:pt x="8" y="215"/>
                      <a:pt x="9" y="215"/>
                    </a:cubicBezTo>
                    <a:cubicBezTo>
                      <a:pt x="12" y="215"/>
                      <a:pt x="13" y="217"/>
                      <a:pt x="14" y="219"/>
                    </a:cubicBezTo>
                    <a:cubicBezTo>
                      <a:pt x="15" y="219"/>
                      <a:pt x="15" y="220"/>
                      <a:pt x="15" y="222"/>
                    </a:cubicBezTo>
                    <a:cubicBezTo>
                      <a:pt x="14" y="223"/>
                      <a:pt x="13" y="223"/>
                      <a:pt x="12" y="223"/>
                    </a:cubicBezTo>
                    <a:cubicBezTo>
                      <a:pt x="12" y="223"/>
                      <a:pt x="12" y="223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8"/>
                      <a:pt x="10" y="228"/>
                      <a:pt x="8" y="228"/>
                    </a:cubicBezTo>
                    <a:cubicBezTo>
                      <a:pt x="7" y="228"/>
                      <a:pt x="7" y="228"/>
                      <a:pt x="7" y="229"/>
                    </a:cubicBezTo>
                    <a:cubicBezTo>
                      <a:pt x="7" y="230"/>
                      <a:pt x="14" y="234"/>
                      <a:pt x="17" y="235"/>
                    </a:cubicBezTo>
                    <a:cubicBezTo>
                      <a:pt x="19" y="235"/>
                      <a:pt x="20" y="236"/>
                      <a:pt x="21" y="237"/>
                    </a:cubicBezTo>
                    <a:cubicBezTo>
                      <a:pt x="23" y="238"/>
                      <a:pt x="26" y="239"/>
                      <a:pt x="30" y="238"/>
                    </a:cubicBezTo>
                    <a:cubicBezTo>
                      <a:pt x="35" y="238"/>
                      <a:pt x="48" y="226"/>
                      <a:pt x="49" y="224"/>
                    </a:cubicBezTo>
                    <a:cubicBezTo>
                      <a:pt x="51" y="222"/>
                      <a:pt x="53" y="222"/>
                      <a:pt x="53" y="222"/>
                    </a:cubicBezTo>
                    <a:cubicBezTo>
                      <a:pt x="54" y="222"/>
                      <a:pt x="54" y="222"/>
                      <a:pt x="55" y="222"/>
                    </a:cubicBezTo>
                    <a:cubicBezTo>
                      <a:pt x="56" y="222"/>
                      <a:pt x="57" y="222"/>
                      <a:pt x="58" y="222"/>
                    </a:cubicBezTo>
                    <a:cubicBezTo>
                      <a:pt x="58" y="221"/>
                      <a:pt x="58" y="220"/>
                      <a:pt x="59" y="218"/>
                    </a:cubicBezTo>
                    <a:cubicBezTo>
                      <a:pt x="59" y="216"/>
                      <a:pt x="59" y="214"/>
                      <a:pt x="61" y="213"/>
                    </a:cubicBezTo>
                    <a:cubicBezTo>
                      <a:pt x="61" y="213"/>
                      <a:pt x="61" y="213"/>
                      <a:pt x="61" y="213"/>
                    </a:cubicBezTo>
                    <a:cubicBezTo>
                      <a:pt x="62" y="213"/>
                      <a:pt x="62" y="213"/>
                      <a:pt x="62" y="213"/>
                    </a:cubicBezTo>
                    <a:cubicBezTo>
                      <a:pt x="64" y="213"/>
                      <a:pt x="65" y="215"/>
                      <a:pt x="66" y="217"/>
                    </a:cubicBezTo>
                    <a:cubicBezTo>
                      <a:pt x="66" y="218"/>
                      <a:pt x="67" y="219"/>
                      <a:pt x="67" y="220"/>
                    </a:cubicBezTo>
                    <a:cubicBezTo>
                      <a:pt x="69" y="220"/>
                      <a:pt x="70" y="222"/>
                      <a:pt x="71" y="224"/>
                    </a:cubicBezTo>
                    <a:cubicBezTo>
                      <a:pt x="71" y="224"/>
                      <a:pt x="72" y="224"/>
                      <a:pt x="72" y="225"/>
                    </a:cubicBezTo>
                    <a:cubicBezTo>
                      <a:pt x="73" y="223"/>
                      <a:pt x="73" y="221"/>
                      <a:pt x="73" y="219"/>
                    </a:cubicBezTo>
                    <a:cubicBezTo>
                      <a:pt x="73" y="218"/>
                      <a:pt x="74" y="217"/>
                      <a:pt x="74" y="215"/>
                    </a:cubicBezTo>
                    <a:cubicBezTo>
                      <a:pt x="74" y="214"/>
                      <a:pt x="75" y="212"/>
                      <a:pt x="75" y="211"/>
                    </a:cubicBezTo>
                    <a:cubicBezTo>
                      <a:pt x="75" y="210"/>
                      <a:pt x="75" y="209"/>
                      <a:pt x="75" y="208"/>
                    </a:cubicBezTo>
                    <a:cubicBezTo>
                      <a:pt x="76" y="207"/>
                      <a:pt x="78" y="207"/>
                      <a:pt x="80" y="207"/>
                    </a:cubicBezTo>
                    <a:cubicBezTo>
                      <a:pt x="81" y="207"/>
                      <a:pt x="82" y="207"/>
                      <a:pt x="83" y="206"/>
                    </a:cubicBezTo>
                    <a:cubicBezTo>
                      <a:pt x="83" y="205"/>
                      <a:pt x="83" y="200"/>
                      <a:pt x="83" y="199"/>
                    </a:cubicBezTo>
                    <a:cubicBezTo>
                      <a:pt x="81" y="198"/>
                      <a:pt x="80" y="196"/>
                      <a:pt x="80" y="194"/>
                    </a:cubicBezTo>
                    <a:cubicBezTo>
                      <a:pt x="80" y="193"/>
                      <a:pt x="80" y="193"/>
                      <a:pt x="80" y="192"/>
                    </a:cubicBezTo>
                    <a:cubicBezTo>
                      <a:pt x="80" y="191"/>
                      <a:pt x="82" y="190"/>
                      <a:pt x="83" y="190"/>
                    </a:cubicBezTo>
                    <a:cubicBezTo>
                      <a:pt x="84" y="190"/>
                      <a:pt x="84" y="189"/>
                      <a:pt x="85" y="189"/>
                    </a:cubicBezTo>
                    <a:cubicBezTo>
                      <a:pt x="86" y="188"/>
                      <a:pt x="86" y="187"/>
                      <a:pt x="85" y="186"/>
                    </a:cubicBezTo>
                    <a:cubicBezTo>
                      <a:pt x="85" y="185"/>
                      <a:pt x="85" y="184"/>
                      <a:pt x="83" y="183"/>
                    </a:cubicBezTo>
                    <a:cubicBezTo>
                      <a:pt x="81" y="182"/>
                      <a:pt x="78" y="181"/>
                      <a:pt x="78" y="178"/>
                    </a:cubicBezTo>
                    <a:cubicBezTo>
                      <a:pt x="78" y="176"/>
                      <a:pt x="78" y="174"/>
                      <a:pt x="79" y="173"/>
                    </a:cubicBezTo>
                    <a:cubicBezTo>
                      <a:pt x="79" y="171"/>
                      <a:pt x="80" y="170"/>
                      <a:pt x="79" y="168"/>
                    </a:cubicBezTo>
                    <a:cubicBezTo>
                      <a:pt x="77" y="164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9" y="156"/>
                    </a:cubicBezTo>
                    <a:cubicBezTo>
                      <a:pt x="77" y="153"/>
                      <a:pt x="76" y="149"/>
                      <a:pt x="80" y="143"/>
                    </a:cubicBezTo>
                    <a:cubicBezTo>
                      <a:pt x="83" y="137"/>
                      <a:pt x="90" y="134"/>
                      <a:pt x="93" y="135"/>
                    </a:cubicBezTo>
                    <a:cubicBezTo>
                      <a:pt x="94" y="135"/>
                      <a:pt x="94" y="135"/>
                      <a:pt x="95" y="135"/>
                    </a:cubicBezTo>
                    <a:cubicBezTo>
                      <a:pt x="96" y="136"/>
                      <a:pt x="98" y="137"/>
                      <a:pt x="98" y="135"/>
                    </a:cubicBezTo>
                    <a:cubicBezTo>
                      <a:pt x="100" y="133"/>
                      <a:pt x="100" y="132"/>
                      <a:pt x="99" y="132"/>
                    </a:cubicBezTo>
                    <a:cubicBezTo>
                      <a:pt x="98" y="131"/>
                      <a:pt x="95" y="130"/>
                      <a:pt x="95" y="128"/>
                    </a:cubicBezTo>
                    <a:cubicBezTo>
                      <a:pt x="95" y="128"/>
                      <a:pt x="94" y="127"/>
                      <a:pt x="94" y="127"/>
                    </a:cubicBezTo>
                    <a:cubicBezTo>
                      <a:pt x="94" y="126"/>
                      <a:pt x="95" y="124"/>
                      <a:pt x="96" y="123"/>
                    </a:cubicBezTo>
                    <a:cubicBezTo>
                      <a:pt x="99" y="118"/>
                      <a:pt x="103" y="113"/>
                      <a:pt x="103" y="109"/>
                    </a:cubicBezTo>
                    <a:cubicBezTo>
                      <a:pt x="103" y="108"/>
                      <a:pt x="103" y="106"/>
                      <a:pt x="103" y="104"/>
                    </a:cubicBezTo>
                    <a:cubicBezTo>
                      <a:pt x="103" y="102"/>
                      <a:pt x="103" y="100"/>
                      <a:pt x="104" y="98"/>
                    </a:cubicBezTo>
                    <a:cubicBezTo>
                      <a:pt x="106" y="97"/>
                      <a:pt x="107" y="97"/>
                      <a:pt x="109" y="97"/>
                    </a:cubicBezTo>
                    <a:cubicBezTo>
                      <a:pt x="110" y="96"/>
                      <a:pt x="112" y="96"/>
                      <a:pt x="113" y="96"/>
                    </a:cubicBezTo>
                    <a:cubicBezTo>
                      <a:pt x="114" y="95"/>
                      <a:pt x="114" y="95"/>
                      <a:pt x="114" y="93"/>
                    </a:cubicBezTo>
                    <a:cubicBezTo>
                      <a:pt x="114" y="92"/>
                      <a:pt x="114" y="91"/>
                      <a:pt x="115" y="89"/>
                    </a:cubicBezTo>
                    <a:cubicBezTo>
                      <a:pt x="115" y="89"/>
                      <a:pt x="116" y="88"/>
                      <a:pt x="117" y="86"/>
                    </a:cubicBezTo>
                    <a:cubicBezTo>
                      <a:pt x="118" y="84"/>
                      <a:pt x="119" y="82"/>
                      <a:pt x="121" y="81"/>
                    </a:cubicBezTo>
                    <a:cubicBezTo>
                      <a:pt x="122" y="80"/>
                      <a:pt x="124" y="78"/>
                      <a:pt x="123" y="78"/>
                    </a:cubicBezTo>
                    <a:cubicBezTo>
                      <a:pt x="122" y="75"/>
                      <a:pt x="123" y="73"/>
                      <a:pt x="124" y="72"/>
                    </a:cubicBezTo>
                    <a:cubicBezTo>
                      <a:pt x="125" y="71"/>
                      <a:pt x="126" y="69"/>
                      <a:pt x="126" y="68"/>
                    </a:cubicBezTo>
                    <a:cubicBezTo>
                      <a:pt x="126" y="63"/>
                      <a:pt x="132" y="60"/>
                      <a:pt x="137" y="60"/>
                    </a:cubicBezTo>
                    <a:cubicBezTo>
                      <a:pt x="142" y="60"/>
                      <a:pt x="143" y="59"/>
                      <a:pt x="143" y="59"/>
                    </a:cubicBezTo>
                    <a:cubicBezTo>
                      <a:pt x="143" y="58"/>
                      <a:pt x="143" y="57"/>
                      <a:pt x="143" y="56"/>
                    </a:cubicBezTo>
                    <a:cubicBezTo>
                      <a:pt x="143" y="55"/>
                      <a:pt x="143" y="54"/>
                      <a:pt x="143" y="52"/>
                    </a:cubicBezTo>
                    <a:cubicBezTo>
                      <a:pt x="143" y="51"/>
                      <a:pt x="143" y="50"/>
                      <a:pt x="144" y="49"/>
                    </a:cubicBezTo>
                    <a:cubicBezTo>
                      <a:pt x="145" y="48"/>
                      <a:pt x="147" y="48"/>
                      <a:pt x="149" y="49"/>
                    </a:cubicBezTo>
                    <a:cubicBezTo>
                      <a:pt x="151" y="50"/>
                      <a:pt x="153" y="50"/>
                      <a:pt x="154" y="50"/>
                    </a:cubicBezTo>
                    <a:cubicBezTo>
                      <a:pt x="156" y="49"/>
                      <a:pt x="159" y="49"/>
                      <a:pt x="161" y="51"/>
                    </a:cubicBezTo>
                    <a:cubicBezTo>
                      <a:pt x="162" y="52"/>
                      <a:pt x="163" y="52"/>
                      <a:pt x="164" y="52"/>
                    </a:cubicBezTo>
                    <a:cubicBezTo>
                      <a:pt x="164" y="52"/>
                      <a:pt x="165" y="52"/>
                      <a:pt x="165" y="51"/>
                    </a:cubicBezTo>
                    <a:cubicBezTo>
                      <a:pt x="165" y="45"/>
                      <a:pt x="167" y="40"/>
                      <a:pt x="172" y="40"/>
                    </a:cubicBezTo>
                    <a:cubicBezTo>
                      <a:pt x="172" y="40"/>
                      <a:pt x="173" y="40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40"/>
                      <a:pt x="174" y="40"/>
                      <a:pt x="174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2212" name="Freeform 1222"/>
              <p:cNvSpPr>
                <a:spLocks/>
              </p:cNvSpPr>
              <p:nvPr/>
            </p:nvSpPr>
            <p:spPr bwMode="auto">
              <a:xfrm>
                <a:off x="2765" y="3147"/>
                <a:ext cx="19" cy="12"/>
              </a:xfrm>
              <a:custGeom>
                <a:avLst/>
                <a:gdLst>
                  <a:gd name="T0" fmla="*/ 19 w 20"/>
                  <a:gd name="T1" fmla="*/ 8 h 12"/>
                  <a:gd name="T2" fmla="*/ 20 w 20"/>
                  <a:gd name="T3" fmla="*/ 5 h 12"/>
                  <a:gd name="T4" fmla="*/ 16 w 20"/>
                  <a:gd name="T5" fmla="*/ 4 h 12"/>
                  <a:gd name="T6" fmla="*/ 14 w 20"/>
                  <a:gd name="T7" fmla="*/ 4 h 12"/>
                  <a:gd name="T8" fmla="*/ 7 w 20"/>
                  <a:gd name="T9" fmla="*/ 0 h 12"/>
                  <a:gd name="T10" fmla="*/ 7 w 20"/>
                  <a:gd name="T11" fmla="*/ 0 h 12"/>
                  <a:gd name="T12" fmla="*/ 6 w 20"/>
                  <a:gd name="T13" fmla="*/ 0 h 12"/>
                  <a:gd name="T14" fmla="*/ 6 w 20"/>
                  <a:gd name="T15" fmla="*/ 0 h 12"/>
                  <a:gd name="T16" fmla="*/ 3 w 20"/>
                  <a:gd name="T17" fmla="*/ 5 h 12"/>
                  <a:gd name="T18" fmla="*/ 2 w 20"/>
                  <a:gd name="T19" fmla="*/ 5 h 12"/>
                  <a:gd name="T20" fmla="*/ 2 w 20"/>
                  <a:gd name="T21" fmla="*/ 9 h 12"/>
                  <a:gd name="T22" fmla="*/ 0 w 20"/>
                  <a:gd name="T23" fmla="*/ 11 h 12"/>
                  <a:gd name="T24" fmla="*/ 0 w 20"/>
                  <a:gd name="T25" fmla="*/ 11 h 12"/>
                  <a:gd name="T26" fmla="*/ 17 w 20"/>
                  <a:gd name="T27" fmla="*/ 11 h 12"/>
                  <a:gd name="T28" fmla="*/ 17 w 20"/>
                  <a:gd name="T29" fmla="*/ 11 h 12"/>
                  <a:gd name="T30" fmla="*/ 19 w 20"/>
                  <a:gd name="T31" fmla="*/ 11 h 12"/>
                  <a:gd name="T32" fmla="*/ 19 w 20"/>
                  <a:gd name="T33" fmla="*/ 11 h 12"/>
                  <a:gd name="T34" fmla="*/ 19 w 20"/>
                  <a:gd name="T35" fmla="*/ 11 h 12"/>
                  <a:gd name="T36" fmla="*/ 19 w 20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19" y="8"/>
                    </a:moveTo>
                    <a:cubicBezTo>
                      <a:pt x="20" y="7"/>
                      <a:pt x="20" y="6"/>
                      <a:pt x="20" y="5"/>
                    </a:cubicBezTo>
                    <a:cubicBezTo>
                      <a:pt x="19" y="5"/>
                      <a:pt x="17" y="4"/>
                      <a:pt x="16" y="4"/>
                    </a:cubicBezTo>
                    <a:cubicBezTo>
                      <a:pt x="16" y="4"/>
                      <a:pt x="15" y="4"/>
                      <a:pt x="14" y="4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1"/>
                      <a:pt x="12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9"/>
                      <a:pt x="1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3" name="Freeform 1223"/>
              <p:cNvSpPr>
                <a:spLocks/>
              </p:cNvSpPr>
              <p:nvPr/>
            </p:nvSpPr>
            <p:spPr bwMode="auto">
              <a:xfrm>
                <a:off x="2633" y="3347"/>
                <a:ext cx="15" cy="25"/>
              </a:xfrm>
              <a:custGeom>
                <a:avLst/>
                <a:gdLst>
                  <a:gd name="T0" fmla="*/ 5 w 16"/>
                  <a:gd name="T1" fmla="*/ 17 h 26"/>
                  <a:gd name="T2" fmla="*/ 6 w 16"/>
                  <a:gd name="T3" fmla="*/ 26 h 26"/>
                  <a:gd name="T4" fmla="*/ 6 w 16"/>
                  <a:gd name="T5" fmla="*/ 26 h 26"/>
                  <a:gd name="T6" fmla="*/ 12 w 16"/>
                  <a:gd name="T7" fmla="*/ 22 h 26"/>
                  <a:gd name="T8" fmla="*/ 14 w 16"/>
                  <a:gd name="T9" fmla="*/ 21 h 26"/>
                  <a:gd name="T10" fmla="*/ 15 w 16"/>
                  <a:gd name="T11" fmla="*/ 13 h 26"/>
                  <a:gd name="T12" fmla="*/ 15 w 16"/>
                  <a:gd name="T13" fmla="*/ 4 h 26"/>
                  <a:gd name="T14" fmla="*/ 15 w 16"/>
                  <a:gd name="T15" fmla="*/ 2 h 26"/>
                  <a:gd name="T16" fmla="*/ 8 w 16"/>
                  <a:gd name="T17" fmla="*/ 1 h 26"/>
                  <a:gd name="T18" fmla="*/ 3 w 16"/>
                  <a:gd name="T19" fmla="*/ 3 h 26"/>
                  <a:gd name="T20" fmla="*/ 1 w 16"/>
                  <a:gd name="T21" fmla="*/ 3 h 26"/>
                  <a:gd name="T22" fmla="*/ 0 w 16"/>
                  <a:gd name="T23" fmla="*/ 3 h 26"/>
                  <a:gd name="T24" fmla="*/ 2 w 16"/>
                  <a:gd name="T25" fmla="*/ 6 h 26"/>
                  <a:gd name="T26" fmla="*/ 5 w 16"/>
                  <a:gd name="T2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6">
                    <a:moveTo>
                      <a:pt x="5" y="17"/>
                    </a:moveTo>
                    <a:cubicBezTo>
                      <a:pt x="4" y="21"/>
                      <a:pt x="5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0" y="23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5" y="20"/>
                      <a:pt x="15" y="16"/>
                      <a:pt x="15" y="13"/>
                    </a:cubicBezTo>
                    <a:cubicBezTo>
                      <a:pt x="15" y="10"/>
                      <a:pt x="15" y="6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0"/>
                      <a:pt x="10" y="0"/>
                      <a:pt x="8" y="1"/>
                    </a:cubicBezTo>
                    <a:cubicBezTo>
                      <a:pt x="7" y="3"/>
                      <a:pt x="5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4" y="9"/>
                      <a:pt x="6" y="13"/>
                      <a:pt x="5" y="1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4" name="Freeform 1224"/>
              <p:cNvSpPr>
                <a:spLocks/>
              </p:cNvSpPr>
              <p:nvPr/>
            </p:nvSpPr>
            <p:spPr bwMode="auto">
              <a:xfrm>
                <a:off x="2619" y="3267"/>
                <a:ext cx="119" cy="115"/>
              </a:xfrm>
              <a:custGeom>
                <a:avLst/>
                <a:gdLst>
                  <a:gd name="T0" fmla="*/ 64 w 124"/>
                  <a:gd name="T1" fmla="*/ 6 h 120"/>
                  <a:gd name="T2" fmla="*/ 62 w 124"/>
                  <a:gd name="T3" fmla="*/ 5 h 120"/>
                  <a:gd name="T4" fmla="*/ 61 w 124"/>
                  <a:gd name="T5" fmla="*/ 5 h 120"/>
                  <a:gd name="T6" fmla="*/ 61 w 124"/>
                  <a:gd name="T7" fmla="*/ 5 h 120"/>
                  <a:gd name="T8" fmla="*/ 61 w 124"/>
                  <a:gd name="T9" fmla="*/ 5 h 120"/>
                  <a:gd name="T10" fmla="*/ 59 w 124"/>
                  <a:gd name="T11" fmla="*/ 1 h 120"/>
                  <a:gd name="T12" fmla="*/ 56 w 124"/>
                  <a:gd name="T13" fmla="*/ 0 h 120"/>
                  <a:gd name="T14" fmla="*/ 50 w 124"/>
                  <a:gd name="T15" fmla="*/ 2 h 120"/>
                  <a:gd name="T16" fmla="*/ 43 w 124"/>
                  <a:gd name="T17" fmla="*/ 3 h 120"/>
                  <a:gd name="T18" fmla="*/ 42 w 124"/>
                  <a:gd name="T19" fmla="*/ 4 h 120"/>
                  <a:gd name="T20" fmla="*/ 37 w 124"/>
                  <a:gd name="T21" fmla="*/ 7 h 120"/>
                  <a:gd name="T22" fmla="*/ 33 w 124"/>
                  <a:gd name="T23" fmla="*/ 11 h 120"/>
                  <a:gd name="T24" fmla="*/ 28 w 124"/>
                  <a:gd name="T25" fmla="*/ 11 h 120"/>
                  <a:gd name="T26" fmla="*/ 27 w 124"/>
                  <a:gd name="T27" fmla="*/ 14 h 120"/>
                  <a:gd name="T28" fmla="*/ 24 w 124"/>
                  <a:gd name="T29" fmla="*/ 17 h 120"/>
                  <a:gd name="T30" fmla="*/ 24 w 124"/>
                  <a:gd name="T31" fmla="*/ 17 h 120"/>
                  <a:gd name="T32" fmla="*/ 17 w 124"/>
                  <a:gd name="T33" fmla="*/ 11 h 120"/>
                  <a:gd name="T34" fmla="*/ 17 w 124"/>
                  <a:gd name="T35" fmla="*/ 10 h 120"/>
                  <a:gd name="T36" fmla="*/ 10 w 124"/>
                  <a:gd name="T37" fmla="*/ 17 h 120"/>
                  <a:gd name="T38" fmla="*/ 8 w 124"/>
                  <a:gd name="T39" fmla="*/ 17 h 120"/>
                  <a:gd name="T40" fmla="*/ 6 w 124"/>
                  <a:gd name="T41" fmla="*/ 17 h 120"/>
                  <a:gd name="T42" fmla="*/ 3 w 124"/>
                  <a:gd name="T43" fmla="*/ 17 h 120"/>
                  <a:gd name="T44" fmla="*/ 3 w 124"/>
                  <a:gd name="T45" fmla="*/ 18 h 120"/>
                  <a:gd name="T46" fmla="*/ 3 w 124"/>
                  <a:gd name="T47" fmla="*/ 19 h 120"/>
                  <a:gd name="T48" fmla="*/ 1 w 124"/>
                  <a:gd name="T49" fmla="*/ 27 h 120"/>
                  <a:gd name="T50" fmla="*/ 1 w 124"/>
                  <a:gd name="T51" fmla="*/ 29 h 120"/>
                  <a:gd name="T52" fmla="*/ 2 w 124"/>
                  <a:gd name="T53" fmla="*/ 36 h 120"/>
                  <a:gd name="T54" fmla="*/ 4 w 124"/>
                  <a:gd name="T55" fmla="*/ 37 h 120"/>
                  <a:gd name="T56" fmla="*/ 11 w 124"/>
                  <a:gd name="T57" fmla="*/ 39 h 120"/>
                  <a:gd name="T58" fmla="*/ 11 w 124"/>
                  <a:gd name="T59" fmla="*/ 42 h 120"/>
                  <a:gd name="T60" fmla="*/ 14 w 124"/>
                  <a:gd name="T61" fmla="*/ 40 h 120"/>
                  <a:gd name="T62" fmla="*/ 23 w 124"/>
                  <a:gd name="T63" fmla="*/ 34 h 120"/>
                  <a:gd name="T64" fmla="*/ 40 w 124"/>
                  <a:gd name="T65" fmla="*/ 44 h 120"/>
                  <a:gd name="T66" fmla="*/ 52 w 124"/>
                  <a:gd name="T67" fmla="*/ 62 h 120"/>
                  <a:gd name="T68" fmla="*/ 67 w 124"/>
                  <a:gd name="T69" fmla="*/ 75 h 120"/>
                  <a:gd name="T70" fmla="*/ 79 w 124"/>
                  <a:gd name="T71" fmla="*/ 80 h 120"/>
                  <a:gd name="T72" fmla="*/ 92 w 124"/>
                  <a:gd name="T73" fmla="*/ 90 h 120"/>
                  <a:gd name="T74" fmla="*/ 99 w 124"/>
                  <a:gd name="T75" fmla="*/ 98 h 120"/>
                  <a:gd name="T76" fmla="*/ 101 w 124"/>
                  <a:gd name="T77" fmla="*/ 115 h 120"/>
                  <a:gd name="T78" fmla="*/ 103 w 124"/>
                  <a:gd name="T79" fmla="*/ 113 h 120"/>
                  <a:gd name="T80" fmla="*/ 110 w 124"/>
                  <a:gd name="T81" fmla="*/ 105 h 120"/>
                  <a:gd name="T82" fmla="*/ 109 w 124"/>
                  <a:gd name="T83" fmla="*/ 104 h 120"/>
                  <a:gd name="T84" fmla="*/ 106 w 124"/>
                  <a:gd name="T85" fmla="*/ 93 h 120"/>
                  <a:gd name="T86" fmla="*/ 121 w 124"/>
                  <a:gd name="T87" fmla="*/ 93 h 120"/>
                  <a:gd name="T88" fmla="*/ 124 w 124"/>
                  <a:gd name="T89" fmla="*/ 93 h 120"/>
                  <a:gd name="T90" fmla="*/ 103 w 124"/>
                  <a:gd name="T91" fmla="*/ 79 h 120"/>
                  <a:gd name="T92" fmla="*/ 96 w 124"/>
                  <a:gd name="T93" fmla="*/ 73 h 120"/>
                  <a:gd name="T94" fmla="*/ 76 w 124"/>
                  <a:gd name="T95" fmla="*/ 53 h 120"/>
                  <a:gd name="T96" fmla="*/ 60 w 124"/>
                  <a:gd name="T97" fmla="*/ 38 h 120"/>
                  <a:gd name="T98" fmla="*/ 60 w 124"/>
                  <a:gd name="T99" fmla="*/ 26 h 120"/>
                  <a:gd name="T100" fmla="*/ 65 w 124"/>
                  <a:gd name="T101" fmla="*/ 18 h 120"/>
                  <a:gd name="T102" fmla="*/ 65 w 124"/>
                  <a:gd name="T103" fmla="*/ 15 h 120"/>
                  <a:gd name="T104" fmla="*/ 65 w 124"/>
                  <a:gd name="T105" fmla="*/ 10 h 120"/>
                  <a:gd name="T106" fmla="*/ 65 w 124"/>
                  <a:gd name="T107" fmla="*/ 7 h 120"/>
                  <a:gd name="T108" fmla="*/ 65 w 124"/>
                  <a:gd name="T10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4" h="120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5"/>
                      <a:pt x="63" y="5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4"/>
                      <a:pt x="59" y="2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6" y="0"/>
                    </a:cubicBezTo>
                    <a:cubicBezTo>
                      <a:pt x="54" y="0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48" y="3"/>
                      <a:pt x="47" y="4"/>
                      <a:pt x="45" y="4"/>
                    </a:cubicBezTo>
                    <a:cubicBezTo>
                      <a:pt x="44" y="4"/>
                      <a:pt x="43" y="4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6"/>
                      <a:pt x="40" y="8"/>
                      <a:pt x="38" y="8"/>
                    </a:cubicBezTo>
                    <a:cubicBezTo>
                      <a:pt x="38" y="8"/>
                      <a:pt x="38" y="8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9"/>
                      <a:pt x="35" y="11"/>
                      <a:pt x="33" y="11"/>
                    </a:cubicBezTo>
                    <a:cubicBezTo>
                      <a:pt x="31" y="11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8" y="11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7"/>
                      <a:pt x="25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0" y="15"/>
                      <a:pt x="19" y="13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3"/>
                      <a:pt x="14" y="17"/>
                      <a:pt x="11" y="17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5" y="21"/>
                      <a:pt x="5" y="22"/>
                    </a:cubicBezTo>
                    <a:cubicBezTo>
                      <a:pt x="5" y="24"/>
                      <a:pt x="3" y="26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9"/>
                    </a:cubicBezTo>
                    <a:cubicBezTo>
                      <a:pt x="3" y="30"/>
                      <a:pt x="5" y="32"/>
                      <a:pt x="3" y="35"/>
                    </a:cubicBezTo>
                    <a:cubicBezTo>
                      <a:pt x="3" y="35"/>
                      <a:pt x="3" y="35"/>
                      <a:pt x="2" y="36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5" y="37"/>
                      <a:pt x="6" y="38"/>
                    </a:cubicBezTo>
                    <a:cubicBezTo>
                      <a:pt x="8" y="38"/>
                      <a:pt x="10" y="38"/>
                      <a:pt x="11" y="39"/>
                    </a:cubicBezTo>
                    <a:cubicBezTo>
                      <a:pt x="11" y="40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3" y="41"/>
                      <a:pt x="13" y="41"/>
                      <a:pt x="14" y="40"/>
                    </a:cubicBezTo>
                    <a:cubicBezTo>
                      <a:pt x="15" y="38"/>
                      <a:pt x="16" y="36"/>
                      <a:pt x="20" y="35"/>
                    </a:cubicBezTo>
                    <a:cubicBezTo>
                      <a:pt x="21" y="35"/>
                      <a:pt x="22" y="34"/>
                      <a:pt x="23" y="34"/>
                    </a:cubicBezTo>
                    <a:cubicBezTo>
                      <a:pt x="30" y="34"/>
                      <a:pt x="36" y="39"/>
                      <a:pt x="38" y="42"/>
                    </a:cubicBezTo>
                    <a:cubicBezTo>
                      <a:pt x="39" y="43"/>
                      <a:pt x="39" y="44"/>
                      <a:pt x="40" y="44"/>
                    </a:cubicBezTo>
                    <a:cubicBezTo>
                      <a:pt x="41" y="46"/>
                      <a:pt x="42" y="47"/>
                      <a:pt x="42" y="50"/>
                    </a:cubicBezTo>
                    <a:cubicBezTo>
                      <a:pt x="43" y="52"/>
                      <a:pt x="44" y="57"/>
                      <a:pt x="52" y="62"/>
                    </a:cubicBezTo>
                    <a:cubicBezTo>
                      <a:pt x="57" y="65"/>
                      <a:pt x="60" y="68"/>
                      <a:pt x="62" y="71"/>
                    </a:cubicBezTo>
                    <a:cubicBezTo>
                      <a:pt x="64" y="73"/>
                      <a:pt x="66" y="74"/>
                      <a:pt x="67" y="75"/>
                    </a:cubicBezTo>
                    <a:cubicBezTo>
                      <a:pt x="69" y="76"/>
                      <a:pt x="70" y="76"/>
                      <a:pt x="72" y="77"/>
                    </a:cubicBezTo>
                    <a:cubicBezTo>
                      <a:pt x="74" y="77"/>
                      <a:pt x="77" y="78"/>
                      <a:pt x="79" y="80"/>
                    </a:cubicBezTo>
                    <a:cubicBezTo>
                      <a:pt x="81" y="83"/>
                      <a:pt x="84" y="85"/>
                      <a:pt x="88" y="86"/>
                    </a:cubicBezTo>
                    <a:cubicBezTo>
                      <a:pt x="90" y="87"/>
                      <a:pt x="91" y="89"/>
                      <a:pt x="92" y="90"/>
                    </a:cubicBezTo>
                    <a:cubicBezTo>
                      <a:pt x="93" y="92"/>
                      <a:pt x="94" y="93"/>
                      <a:pt x="95" y="93"/>
                    </a:cubicBezTo>
                    <a:cubicBezTo>
                      <a:pt x="99" y="93"/>
                      <a:pt x="99" y="96"/>
                      <a:pt x="99" y="98"/>
                    </a:cubicBezTo>
                    <a:cubicBezTo>
                      <a:pt x="99" y="99"/>
                      <a:pt x="100" y="99"/>
                      <a:pt x="100" y="100"/>
                    </a:cubicBezTo>
                    <a:cubicBezTo>
                      <a:pt x="103" y="104"/>
                      <a:pt x="104" y="111"/>
                      <a:pt x="101" y="115"/>
                    </a:cubicBezTo>
                    <a:cubicBezTo>
                      <a:pt x="100" y="116"/>
                      <a:pt x="100" y="119"/>
                      <a:pt x="100" y="120"/>
                    </a:cubicBezTo>
                    <a:cubicBezTo>
                      <a:pt x="101" y="118"/>
                      <a:pt x="103" y="115"/>
                      <a:pt x="103" y="113"/>
                    </a:cubicBezTo>
                    <a:cubicBezTo>
                      <a:pt x="104" y="110"/>
                      <a:pt x="105" y="109"/>
                      <a:pt x="107" y="108"/>
                    </a:cubicBezTo>
                    <a:cubicBezTo>
                      <a:pt x="108" y="107"/>
                      <a:pt x="109" y="107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09" y="104"/>
                      <a:pt x="109" y="104"/>
                    </a:cubicBezTo>
                    <a:cubicBezTo>
                      <a:pt x="107" y="103"/>
                      <a:pt x="105" y="101"/>
                      <a:pt x="105" y="98"/>
                    </a:cubicBezTo>
                    <a:cubicBezTo>
                      <a:pt x="104" y="96"/>
                      <a:pt x="105" y="94"/>
                      <a:pt x="106" y="93"/>
                    </a:cubicBezTo>
                    <a:cubicBezTo>
                      <a:pt x="108" y="89"/>
                      <a:pt x="114" y="88"/>
                      <a:pt x="118" y="91"/>
                    </a:cubicBezTo>
                    <a:cubicBezTo>
                      <a:pt x="119" y="92"/>
                      <a:pt x="120" y="92"/>
                      <a:pt x="121" y="93"/>
                    </a:cubicBezTo>
                    <a:cubicBezTo>
                      <a:pt x="122" y="93"/>
                      <a:pt x="123" y="94"/>
                      <a:pt x="124" y="95"/>
                    </a:cubicBezTo>
                    <a:cubicBezTo>
                      <a:pt x="124" y="94"/>
                      <a:pt x="124" y="94"/>
                      <a:pt x="124" y="93"/>
                    </a:cubicBezTo>
                    <a:cubicBezTo>
                      <a:pt x="124" y="90"/>
                      <a:pt x="112" y="84"/>
                      <a:pt x="107" y="82"/>
                    </a:cubicBezTo>
                    <a:cubicBezTo>
                      <a:pt x="105" y="81"/>
                      <a:pt x="104" y="80"/>
                      <a:pt x="103" y="79"/>
                    </a:cubicBezTo>
                    <a:cubicBezTo>
                      <a:pt x="100" y="78"/>
                      <a:pt x="99" y="76"/>
                      <a:pt x="99" y="75"/>
                    </a:cubicBezTo>
                    <a:cubicBezTo>
                      <a:pt x="98" y="73"/>
                      <a:pt x="98" y="73"/>
                      <a:pt x="96" y="73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87" y="73"/>
                      <a:pt x="78" y="64"/>
                      <a:pt x="76" y="53"/>
                    </a:cubicBezTo>
                    <a:cubicBezTo>
                      <a:pt x="75" y="48"/>
                      <a:pt x="71" y="46"/>
                      <a:pt x="67" y="44"/>
                    </a:cubicBezTo>
                    <a:cubicBezTo>
                      <a:pt x="64" y="42"/>
                      <a:pt x="61" y="41"/>
                      <a:pt x="60" y="38"/>
                    </a:cubicBezTo>
                    <a:cubicBezTo>
                      <a:pt x="58" y="34"/>
                      <a:pt x="59" y="31"/>
                      <a:pt x="60" y="30"/>
                    </a:cubicBezTo>
                    <a:cubicBezTo>
                      <a:pt x="61" y="28"/>
                      <a:pt x="61" y="28"/>
                      <a:pt x="60" y="26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1" y="20"/>
                      <a:pt x="63" y="19"/>
                      <a:pt x="65" y="18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4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0"/>
                    </a:cubicBezTo>
                    <a:cubicBezTo>
                      <a:pt x="65" y="9"/>
                      <a:pt x="65" y="8"/>
                      <a:pt x="65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5" name="Freeform 1225"/>
              <p:cNvSpPr>
                <a:spLocks/>
              </p:cNvSpPr>
              <p:nvPr/>
            </p:nvSpPr>
            <p:spPr bwMode="auto">
              <a:xfrm>
                <a:off x="2681" y="3384"/>
                <a:ext cx="26" cy="17"/>
              </a:xfrm>
              <a:custGeom>
                <a:avLst/>
                <a:gdLst>
                  <a:gd name="T0" fmla="*/ 24 w 27"/>
                  <a:gd name="T1" fmla="*/ 15 h 18"/>
                  <a:gd name="T2" fmla="*/ 24 w 27"/>
                  <a:gd name="T3" fmla="*/ 10 h 18"/>
                  <a:gd name="T4" fmla="*/ 27 w 27"/>
                  <a:gd name="T5" fmla="*/ 0 h 18"/>
                  <a:gd name="T6" fmla="*/ 22 w 27"/>
                  <a:gd name="T7" fmla="*/ 1 h 18"/>
                  <a:gd name="T8" fmla="*/ 7 w 27"/>
                  <a:gd name="T9" fmla="*/ 1 h 18"/>
                  <a:gd name="T10" fmla="*/ 5 w 27"/>
                  <a:gd name="T11" fmla="*/ 0 h 18"/>
                  <a:gd name="T12" fmla="*/ 0 w 27"/>
                  <a:gd name="T13" fmla="*/ 3 h 18"/>
                  <a:gd name="T14" fmla="*/ 10 w 27"/>
                  <a:gd name="T15" fmla="*/ 8 h 18"/>
                  <a:gd name="T16" fmla="*/ 20 w 27"/>
                  <a:gd name="T17" fmla="*/ 14 h 18"/>
                  <a:gd name="T18" fmla="*/ 23 w 27"/>
                  <a:gd name="T19" fmla="*/ 16 h 18"/>
                  <a:gd name="T20" fmla="*/ 23 w 27"/>
                  <a:gd name="T21" fmla="*/ 18 h 18"/>
                  <a:gd name="T22" fmla="*/ 23 w 27"/>
                  <a:gd name="T23" fmla="*/ 18 h 18"/>
                  <a:gd name="T24" fmla="*/ 23 w 27"/>
                  <a:gd name="T25" fmla="*/ 16 h 18"/>
                  <a:gd name="T26" fmla="*/ 24 w 27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18">
                    <a:moveTo>
                      <a:pt x="24" y="15"/>
                    </a:moveTo>
                    <a:cubicBezTo>
                      <a:pt x="24" y="15"/>
                      <a:pt x="24" y="14"/>
                      <a:pt x="24" y="10"/>
                    </a:cubicBezTo>
                    <a:cubicBezTo>
                      <a:pt x="23" y="6"/>
                      <a:pt x="26" y="2"/>
                      <a:pt x="27" y="0"/>
                    </a:cubicBezTo>
                    <a:cubicBezTo>
                      <a:pt x="26" y="0"/>
                      <a:pt x="24" y="0"/>
                      <a:pt x="22" y="1"/>
                    </a:cubicBezTo>
                    <a:cubicBezTo>
                      <a:pt x="15" y="2"/>
                      <a:pt x="11" y="3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3"/>
                      <a:pt x="2" y="5"/>
                      <a:pt x="10" y="8"/>
                    </a:cubicBezTo>
                    <a:cubicBezTo>
                      <a:pt x="16" y="9"/>
                      <a:pt x="18" y="12"/>
                      <a:pt x="20" y="14"/>
                    </a:cubicBezTo>
                    <a:cubicBezTo>
                      <a:pt x="21" y="15"/>
                      <a:pt x="22" y="16"/>
                      <a:pt x="23" y="16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5"/>
                      <a:pt x="24" y="15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6" name="Freeform 1226"/>
              <p:cNvSpPr>
                <a:spLocks/>
              </p:cNvSpPr>
              <p:nvPr/>
            </p:nvSpPr>
            <p:spPr bwMode="auto">
              <a:xfrm>
                <a:off x="2745" y="3279"/>
                <a:ext cx="38" cy="49"/>
              </a:xfrm>
              <a:custGeom>
                <a:avLst/>
                <a:gdLst>
                  <a:gd name="T0" fmla="*/ 19 w 40"/>
                  <a:gd name="T1" fmla="*/ 52 h 52"/>
                  <a:gd name="T2" fmla="*/ 20 w 40"/>
                  <a:gd name="T3" fmla="*/ 52 h 52"/>
                  <a:gd name="T4" fmla="*/ 22 w 40"/>
                  <a:gd name="T5" fmla="*/ 51 h 52"/>
                  <a:gd name="T6" fmla="*/ 24 w 40"/>
                  <a:gd name="T7" fmla="*/ 51 h 52"/>
                  <a:gd name="T8" fmla="*/ 27 w 40"/>
                  <a:gd name="T9" fmla="*/ 50 h 52"/>
                  <a:gd name="T10" fmla="*/ 29 w 40"/>
                  <a:gd name="T11" fmla="*/ 50 h 52"/>
                  <a:gd name="T12" fmla="*/ 32 w 40"/>
                  <a:gd name="T13" fmla="*/ 50 h 52"/>
                  <a:gd name="T14" fmla="*/ 34 w 40"/>
                  <a:gd name="T15" fmla="*/ 49 h 52"/>
                  <a:gd name="T16" fmla="*/ 36 w 40"/>
                  <a:gd name="T17" fmla="*/ 49 h 52"/>
                  <a:gd name="T18" fmla="*/ 36 w 40"/>
                  <a:gd name="T19" fmla="*/ 48 h 52"/>
                  <a:gd name="T20" fmla="*/ 38 w 40"/>
                  <a:gd name="T21" fmla="*/ 43 h 52"/>
                  <a:gd name="T22" fmla="*/ 37 w 40"/>
                  <a:gd name="T23" fmla="*/ 37 h 52"/>
                  <a:gd name="T24" fmla="*/ 37 w 40"/>
                  <a:gd name="T25" fmla="*/ 26 h 52"/>
                  <a:gd name="T26" fmla="*/ 37 w 40"/>
                  <a:gd name="T27" fmla="*/ 25 h 52"/>
                  <a:gd name="T28" fmla="*/ 28 w 40"/>
                  <a:gd name="T29" fmla="*/ 20 h 52"/>
                  <a:gd name="T30" fmla="*/ 24 w 40"/>
                  <a:gd name="T31" fmla="*/ 15 h 52"/>
                  <a:gd name="T32" fmla="*/ 19 w 40"/>
                  <a:gd name="T33" fmla="*/ 7 h 52"/>
                  <a:gd name="T34" fmla="*/ 17 w 40"/>
                  <a:gd name="T35" fmla="*/ 4 h 52"/>
                  <a:gd name="T36" fmla="*/ 16 w 40"/>
                  <a:gd name="T37" fmla="*/ 3 h 52"/>
                  <a:gd name="T38" fmla="*/ 15 w 40"/>
                  <a:gd name="T39" fmla="*/ 2 h 52"/>
                  <a:gd name="T40" fmla="*/ 15 w 40"/>
                  <a:gd name="T41" fmla="*/ 2 h 52"/>
                  <a:gd name="T42" fmla="*/ 9 w 40"/>
                  <a:gd name="T43" fmla="*/ 0 h 52"/>
                  <a:gd name="T44" fmla="*/ 0 w 40"/>
                  <a:gd name="T45" fmla="*/ 3 h 52"/>
                  <a:gd name="T46" fmla="*/ 0 w 40"/>
                  <a:gd name="T47" fmla="*/ 5 h 52"/>
                  <a:gd name="T48" fmla="*/ 0 w 40"/>
                  <a:gd name="T49" fmla="*/ 6 h 52"/>
                  <a:gd name="T50" fmla="*/ 1 w 40"/>
                  <a:gd name="T51" fmla="*/ 6 h 52"/>
                  <a:gd name="T52" fmla="*/ 5 w 40"/>
                  <a:gd name="T53" fmla="*/ 13 h 52"/>
                  <a:gd name="T54" fmla="*/ 6 w 40"/>
                  <a:gd name="T55" fmla="*/ 17 h 52"/>
                  <a:gd name="T56" fmla="*/ 6 w 40"/>
                  <a:gd name="T57" fmla="*/ 18 h 52"/>
                  <a:gd name="T58" fmla="*/ 6 w 40"/>
                  <a:gd name="T59" fmla="*/ 19 h 52"/>
                  <a:gd name="T60" fmla="*/ 7 w 40"/>
                  <a:gd name="T61" fmla="*/ 23 h 52"/>
                  <a:gd name="T62" fmla="*/ 7 w 40"/>
                  <a:gd name="T63" fmla="*/ 29 h 52"/>
                  <a:gd name="T64" fmla="*/ 6 w 40"/>
                  <a:gd name="T65" fmla="*/ 31 h 52"/>
                  <a:gd name="T66" fmla="*/ 6 w 40"/>
                  <a:gd name="T67" fmla="*/ 34 h 52"/>
                  <a:gd name="T68" fmla="*/ 5 w 40"/>
                  <a:gd name="T69" fmla="*/ 35 h 52"/>
                  <a:gd name="T70" fmla="*/ 5 w 40"/>
                  <a:gd name="T71" fmla="*/ 35 h 52"/>
                  <a:gd name="T72" fmla="*/ 4 w 40"/>
                  <a:gd name="T73" fmla="*/ 36 h 52"/>
                  <a:gd name="T74" fmla="*/ 3 w 40"/>
                  <a:gd name="T75" fmla="*/ 36 h 52"/>
                  <a:gd name="T76" fmla="*/ 2 w 40"/>
                  <a:gd name="T77" fmla="*/ 39 h 52"/>
                  <a:gd name="T78" fmla="*/ 4 w 40"/>
                  <a:gd name="T79" fmla="*/ 41 h 52"/>
                  <a:gd name="T80" fmla="*/ 7 w 40"/>
                  <a:gd name="T81" fmla="*/ 44 h 52"/>
                  <a:gd name="T82" fmla="*/ 9 w 40"/>
                  <a:gd name="T83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52">
                    <a:moveTo>
                      <a:pt x="12" y="48"/>
                    </a:moveTo>
                    <a:cubicBezTo>
                      <a:pt x="14" y="49"/>
                      <a:pt x="17" y="51"/>
                      <a:pt x="19" y="52"/>
                    </a:cubicBezTo>
                    <a:cubicBezTo>
                      <a:pt x="19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1"/>
                      <a:pt x="25" y="51"/>
                      <a:pt x="25" y="51"/>
                    </a:cubicBezTo>
                    <a:cubicBezTo>
                      <a:pt x="25" y="51"/>
                      <a:pt x="26" y="51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3" y="49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7"/>
                    </a:cubicBezTo>
                    <a:cubicBezTo>
                      <a:pt x="36" y="46"/>
                      <a:pt x="37" y="44"/>
                      <a:pt x="38" y="43"/>
                    </a:cubicBezTo>
                    <a:cubicBezTo>
                      <a:pt x="39" y="42"/>
                      <a:pt x="39" y="41"/>
                      <a:pt x="40" y="41"/>
                    </a:cubicBezTo>
                    <a:cubicBezTo>
                      <a:pt x="40" y="40"/>
                      <a:pt x="38" y="38"/>
                      <a:pt x="37" y="37"/>
                    </a:cubicBezTo>
                    <a:cubicBezTo>
                      <a:pt x="35" y="35"/>
                      <a:pt x="34" y="33"/>
                      <a:pt x="35" y="31"/>
                    </a:cubicBezTo>
                    <a:cubicBezTo>
                      <a:pt x="35" y="29"/>
                      <a:pt x="36" y="27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4"/>
                      <a:pt x="37" y="23"/>
                      <a:pt x="37" y="22"/>
                    </a:cubicBezTo>
                    <a:cubicBezTo>
                      <a:pt x="35" y="21"/>
                      <a:pt x="30" y="21"/>
                      <a:pt x="28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3" y="19"/>
                      <a:pt x="24" y="16"/>
                      <a:pt x="24" y="15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1" y="13"/>
                      <a:pt x="19" y="10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8" y="6"/>
                      <a:pt x="18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1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5" y="8"/>
                      <a:pt x="5" y="11"/>
                      <a:pt x="5" y="13"/>
                    </a:cubicBezTo>
                    <a:cubicBezTo>
                      <a:pt x="5" y="14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5"/>
                      <a:pt x="7" y="27"/>
                      <a:pt x="7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40"/>
                      <a:pt x="4" y="40"/>
                      <a:pt x="4" y="41"/>
                    </a:cubicBezTo>
                    <a:cubicBezTo>
                      <a:pt x="4" y="41"/>
                      <a:pt x="5" y="42"/>
                      <a:pt x="5" y="42"/>
                    </a:cubicBezTo>
                    <a:cubicBezTo>
                      <a:pt x="6" y="43"/>
                      <a:pt x="6" y="43"/>
                      <a:pt x="7" y="44"/>
                    </a:cubicBezTo>
                    <a:cubicBezTo>
                      <a:pt x="7" y="44"/>
                      <a:pt x="7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10" y="47"/>
                      <a:pt x="12" y="48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5" name="Group 1229"/>
            <p:cNvGrpSpPr>
              <a:grpSpLocks noChangeAspect="1"/>
            </p:cNvGrpSpPr>
            <p:nvPr/>
          </p:nvGrpSpPr>
          <p:grpSpPr bwMode="auto">
            <a:xfrm>
              <a:off x="6043934" y="3779395"/>
              <a:ext cx="940441" cy="1381844"/>
              <a:chOff x="1483" y="2550"/>
              <a:chExt cx="729" cy="816"/>
            </a:xfrm>
            <a:solidFill>
              <a:srgbClr val="BFBFBF"/>
            </a:solidFill>
          </p:grpSpPr>
          <p:grpSp>
            <p:nvGrpSpPr>
              <p:cNvPr id="1553" name="Group 1430"/>
              <p:cNvGrpSpPr>
                <a:grpSpLocks/>
              </p:cNvGrpSpPr>
              <p:nvPr/>
            </p:nvGrpSpPr>
            <p:grpSpPr bwMode="auto">
              <a:xfrm>
                <a:off x="1483" y="2550"/>
                <a:ext cx="729" cy="816"/>
                <a:chOff x="1483" y="2550"/>
                <a:chExt cx="729" cy="816"/>
              </a:xfrm>
              <a:grpFill/>
            </p:grpSpPr>
            <p:sp>
              <p:nvSpPr>
                <p:cNvPr id="1977" name="Freeform 1230"/>
                <p:cNvSpPr>
                  <a:spLocks/>
                </p:cNvSpPr>
                <p:nvPr/>
              </p:nvSpPr>
              <p:spPr bwMode="auto">
                <a:xfrm>
                  <a:off x="1912" y="3168"/>
                  <a:ext cx="17" cy="6"/>
                </a:xfrm>
                <a:custGeom>
                  <a:avLst/>
                  <a:gdLst>
                    <a:gd name="T0" fmla="*/ 18 w 18"/>
                    <a:gd name="T1" fmla="*/ 0 h 6"/>
                    <a:gd name="T2" fmla="*/ 16 w 18"/>
                    <a:gd name="T3" fmla="*/ 0 h 6"/>
                    <a:gd name="T4" fmla="*/ 16 w 18"/>
                    <a:gd name="T5" fmla="*/ 0 h 6"/>
                    <a:gd name="T6" fmla="*/ 14 w 18"/>
                    <a:gd name="T7" fmla="*/ 0 h 6"/>
                    <a:gd name="T8" fmla="*/ 4 w 18"/>
                    <a:gd name="T9" fmla="*/ 1 h 6"/>
                    <a:gd name="T10" fmla="*/ 3 w 18"/>
                    <a:gd name="T11" fmla="*/ 1 h 6"/>
                    <a:gd name="T12" fmla="*/ 2 w 18"/>
                    <a:gd name="T13" fmla="*/ 1 h 6"/>
                    <a:gd name="T14" fmla="*/ 1 w 18"/>
                    <a:gd name="T15" fmla="*/ 1 h 6"/>
                    <a:gd name="T16" fmla="*/ 1 w 18"/>
                    <a:gd name="T17" fmla="*/ 1 h 6"/>
                    <a:gd name="T18" fmla="*/ 0 w 18"/>
                    <a:gd name="T19" fmla="*/ 2 h 6"/>
                    <a:gd name="T20" fmla="*/ 0 w 18"/>
                    <a:gd name="T21" fmla="*/ 2 h 6"/>
                    <a:gd name="T22" fmla="*/ 3 w 18"/>
                    <a:gd name="T23" fmla="*/ 4 h 6"/>
                    <a:gd name="T24" fmla="*/ 4 w 18"/>
                    <a:gd name="T25" fmla="*/ 6 h 6"/>
                    <a:gd name="T26" fmla="*/ 13 w 18"/>
                    <a:gd name="T27" fmla="*/ 1 h 6"/>
                    <a:gd name="T28" fmla="*/ 14 w 18"/>
                    <a:gd name="T29" fmla="*/ 1 h 6"/>
                    <a:gd name="T30" fmla="*/ 15 w 18"/>
                    <a:gd name="T31" fmla="*/ 1 h 6"/>
                    <a:gd name="T32" fmla="*/ 16 w 18"/>
                    <a:gd name="T33" fmla="*/ 1 h 6"/>
                    <a:gd name="T34" fmla="*/ 16 w 18"/>
                    <a:gd name="T35" fmla="*/ 0 h 6"/>
                    <a:gd name="T36" fmla="*/ 17 w 18"/>
                    <a:gd name="T37" fmla="*/ 0 h 6"/>
                    <a:gd name="T38" fmla="*/ 18 w 18"/>
                    <a:gd name="T39" fmla="*/ 0 h 6"/>
                    <a:gd name="T40" fmla="*/ 18 w 18"/>
                    <a:gd name="T4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" h="6">
                      <a:moveTo>
                        <a:pt x="18" y="0"/>
                      </a:move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3" y="5"/>
                        <a:pt x="4" y="5"/>
                        <a:pt x="4" y="6"/>
                      </a:cubicBezTo>
                      <a:cubicBezTo>
                        <a:pt x="6" y="4"/>
                        <a:pt x="9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5" y="1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8" name="Freeform 1231"/>
                <p:cNvSpPr>
                  <a:spLocks/>
                </p:cNvSpPr>
                <p:nvPr/>
              </p:nvSpPr>
              <p:spPr bwMode="auto">
                <a:xfrm>
                  <a:off x="1797" y="3162"/>
                  <a:ext cx="104" cy="132"/>
                </a:xfrm>
                <a:custGeom>
                  <a:avLst/>
                  <a:gdLst>
                    <a:gd name="T0" fmla="*/ 82 w 109"/>
                    <a:gd name="T1" fmla="*/ 58 h 138"/>
                    <a:gd name="T2" fmla="*/ 89 w 109"/>
                    <a:gd name="T3" fmla="*/ 54 h 138"/>
                    <a:gd name="T4" fmla="*/ 94 w 109"/>
                    <a:gd name="T5" fmla="*/ 53 h 138"/>
                    <a:gd name="T6" fmla="*/ 94 w 109"/>
                    <a:gd name="T7" fmla="*/ 13 h 138"/>
                    <a:gd name="T8" fmla="*/ 96 w 109"/>
                    <a:gd name="T9" fmla="*/ 13 h 138"/>
                    <a:gd name="T10" fmla="*/ 106 w 109"/>
                    <a:gd name="T11" fmla="*/ 11 h 138"/>
                    <a:gd name="T12" fmla="*/ 109 w 109"/>
                    <a:gd name="T13" fmla="*/ 10 h 138"/>
                    <a:gd name="T14" fmla="*/ 109 w 109"/>
                    <a:gd name="T15" fmla="*/ 10 h 138"/>
                    <a:gd name="T16" fmla="*/ 109 w 109"/>
                    <a:gd name="T17" fmla="*/ 10 h 138"/>
                    <a:gd name="T18" fmla="*/ 107 w 109"/>
                    <a:gd name="T19" fmla="*/ 10 h 138"/>
                    <a:gd name="T20" fmla="*/ 106 w 109"/>
                    <a:gd name="T21" fmla="*/ 10 h 138"/>
                    <a:gd name="T22" fmla="*/ 103 w 109"/>
                    <a:gd name="T23" fmla="*/ 10 h 138"/>
                    <a:gd name="T24" fmla="*/ 98 w 109"/>
                    <a:gd name="T25" fmla="*/ 9 h 138"/>
                    <a:gd name="T26" fmla="*/ 91 w 109"/>
                    <a:gd name="T27" fmla="*/ 9 h 138"/>
                    <a:gd name="T28" fmla="*/ 74 w 109"/>
                    <a:gd name="T29" fmla="*/ 10 h 138"/>
                    <a:gd name="T30" fmla="*/ 73 w 109"/>
                    <a:gd name="T31" fmla="*/ 10 h 138"/>
                    <a:gd name="T32" fmla="*/ 69 w 109"/>
                    <a:gd name="T33" fmla="*/ 6 h 138"/>
                    <a:gd name="T34" fmla="*/ 31 w 109"/>
                    <a:gd name="T35" fmla="*/ 6 h 138"/>
                    <a:gd name="T36" fmla="*/ 20 w 109"/>
                    <a:gd name="T37" fmla="*/ 3 h 138"/>
                    <a:gd name="T38" fmla="*/ 11 w 109"/>
                    <a:gd name="T39" fmla="*/ 2 h 138"/>
                    <a:gd name="T40" fmla="*/ 10 w 109"/>
                    <a:gd name="T41" fmla="*/ 3 h 138"/>
                    <a:gd name="T42" fmla="*/ 9 w 109"/>
                    <a:gd name="T43" fmla="*/ 3 h 138"/>
                    <a:gd name="T44" fmla="*/ 6 w 109"/>
                    <a:gd name="T45" fmla="*/ 1 h 138"/>
                    <a:gd name="T46" fmla="*/ 5 w 109"/>
                    <a:gd name="T47" fmla="*/ 0 h 138"/>
                    <a:gd name="T48" fmla="*/ 5 w 109"/>
                    <a:gd name="T49" fmla="*/ 0 h 138"/>
                    <a:gd name="T50" fmla="*/ 3 w 109"/>
                    <a:gd name="T51" fmla="*/ 2 h 138"/>
                    <a:gd name="T52" fmla="*/ 3 w 109"/>
                    <a:gd name="T53" fmla="*/ 3 h 138"/>
                    <a:gd name="T54" fmla="*/ 0 w 109"/>
                    <a:gd name="T55" fmla="*/ 3 h 138"/>
                    <a:gd name="T56" fmla="*/ 6 w 109"/>
                    <a:gd name="T57" fmla="*/ 15 h 138"/>
                    <a:gd name="T58" fmla="*/ 17 w 109"/>
                    <a:gd name="T59" fmla="*/ 39 h 138"/>
                    <a:gd name="T60" fmla="*/ 23 w 109"/>
                    <a:gd name="T61" fmla="*/ 52 h 138"/>
                    <a:gd name="T62" fmla="*/ 28 w 109"/>
                    <a:gd name="T63" fmla="*/ 63 h 138"/>
                    <a:gd name="T64" fmla="*/ 29 w 109"/>
                    <a:gd name="T65" fmla="*/ 74 h 138"/>
                    <a:gd name="T66" fmla="*/ 29 w 109"/>
                    <a:gd name="T67" fmla="*/ 81 h 138"/>
                    <a:gd name="T68" fmla="*/ 33 w 109"/>
                    <a:gd name="T69" fmla="*/ 99 h 138"/>
                    <a:gd name="T70" fmla="*/ 33 w 109"/>
                    <a:gd name="T71" fmla="*/ 104 h 138"/>
                    <a:gd name="T72" fmla="*/ 40 w 109"/>
                    <a:gd name="T73" fmla="*/ 126 h 138"/>
                    <a:gd name="T74" fmla="*/ 47 w 109"/>
                    <a:gd name="T75" fmla="*/ 134 h 138"/>
                    <a:gd name="T76" fmla="*/ 48 w 109"/>
                    <a:gd name="T77" fmla="*/ 134 h 138"/>
                    <a:gd name="T78" fmla="*/ 55 w 109"/>
                    <a:gd name="T79" fmla="*/ 128 h 138"/>
                    <a:gd name="T80" fmla="*/ 58 w 109"/>
                    <a:gd name="T81" fmla="*/ 130 h 138"/>
                    <a:gd name="T82" fmla="*/ 60 w 109"/>
                    <a:gd name="T83" fmla="*/ 135 h 138"/>
                    <a:gd name="T84" fmla="*/ 63 w 109"/>
                    <a:gd name="T85" fmla="*/ 138 h 138"/>
                    <a:gd name="T86" fmla="*/ 68 w 109"/>
                    <a:gd name="T87" fmla="*/ 138 h 138"/>
                    <a:gd name="T88" fmla="*/ 73 w 109"/>
                    <a:gd name="T89" fmla="*/ 138 h 138"/>
                    <a:gd name="T90" fmla="*/ 74 w 109"/>
                    <a:gd name="T91" fmla="*/ 138 h 138"/>
                    <a:gd name="T92" fmla="*/ 76 w 109"/>
                    <a:gd name="T93" fmla="*/ 138 h 138"/>
                    <a:gd name="T94" fmla="*/ 79 w 109"/>
                    <a:gd name="T95" fmla="*/ 135 h 138"/>
                    <a:gd name="T96" fmla="*/ 82 w 109"/>
                    <a:gd name="T97" fmla="*/ 132 h 138"/>
                    <a:gd name="T98" fmla="*/ 82 w 109"/>
                    <a:gd name="T99" fmla="*/ 92 h 138"/>
                    <a:gd name="T100" fmla="*/ 82 w 109"/>
                    <a:gd name="T101" fmla="*/ 88 h 138"/>
                    <a:gd name="T102" fmla="*/ 82 w 109"/>
                    <a:gd name="T103" fmla="*/ 5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9" h="138">
                      <a:moveTo>
                        <a:pt x="82" y="58"/>
                      </a:moveTo>
                      <a:cubicBezTo>
                        <a:pt x="82" y="55"/>
                        <a:pt x="86" y="54"/>
                        <a:pt x="89" y="54"/>
                      </a:cubicBezTo>
                      <a:cubicBezTo>
                        <a:pt x="90" y="54"/>
                        <a:pt x="93" y="54"/>
                        <a:pt x="94" y="53"/>
                      </a:cubicBezTo>
                      <a:cubicBezTo>
                        <a:pt x="94" y="13"/>
                        <a:pt x="94" y="13"/>
                        <a:pt x="94" y="13"/>
                      </a:cubicBezTo>
                      <a:cubicBezTo>
                        <a:pt x="96" y="13"/>
                        <a:pt x="96" y="13"/>
                        <a:pt x="96" y="13"/>
                      </a:cubicBezTo>
                      <a:cubicBezTo>
                        <a:pt x="99" y="12"/>
                        <a:pt x="104" y="12"/>
                        <a:pt x="106" y="11"/>
                      </a:cubicBezTo>
                      <a:cubicBezTo>
                        <a:pt x="106" y="11"/>
                        <a:pt x="107" y="11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4" y="10"/>
                        <a:pt x="103" y="10"/>
                      </a:cubicBezTo>
                      <a:cubicBezTo>
                        <a:pt x="101" y="10"/>
                        <a:pt x="99" y="10"/>
                        <a:pt x="98" y="9"/>
                      </a:cubicBezTo>
                      <a:cubicBezTo>
                        <a:pt x="98" y="9"/>
                        <a:pt x="96" y="9"/>
                        <a:pt x="91" y="9"/>
                      </a:cubicBezTo>
                      <a:cubicBezTo>
                        <a:pt x="83" y="9"/>
                        <a:pt x="74" y="10"/>
                        <a:pt x="74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7" y="6"/>
                        <a:pt x="24" y="5"/>
                        <a:pt x="20" y="3"/>
                      </a:cubicBezTo>
                      <a:cubicBezTo>
                        <a:pt x="17" y="1"/>
                        <a:pt x="14" y="1"/>
                        <a:pt x="11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2"/>
                        <a:pt x="6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11"/>
                        <a:pt x="6" y="15"/>
                      </a:cubicBezTo>
                      <a:cubicBezTo>
                        <a:pt x="10" y="21"/>
                        <a:pt x="14" y="31"/>
                        <a:pt x="17" y="39"/>
                      </a:cubicBezTo>
                      <a:cubicBezTo>
                        <a:pt x="18" y="43"/>
                        <a:pt x="21" y="48"/>
                        <a:pt x="23" y="52"/>
                      </a:cubicBezTo>
                      <a:cubicBezTo>
                        <a:pt x="25" y="56"/>
                        <a:pt x="27" y="59"/>
                        <a:pt x="28" y="63"/>
                      </a:cubicBezTo>
                      <a:cubicBezTo>
                        <a:pt x="29" y="66"/>
                        <a:pt x="29" y="70"/>
                        <a:pt x="29" y="74"/>
                      </a:cubicBezTo>
                      <a:cubicBezTo>
                        <a:pt x="28" y="77"/>
                        <a:pt x="28" y="80"/>
                        <a:pt x="29" y="81"/>
                      </a:cubicBezTo>
                      <a:cubicBezTo>
                        <a:pt x="31" y="85"/>
                        <a:pt x="32" y="91"/>
                        <a:pt x="33" y="99"/>
                      </a:cubicBezTo>
                      <a:cubicBezTo>
                        <a:pt x="33" y="101"/>
                        <a:pt x="33" y="102"/>
                        <a:pt x="33" y="104"/>
                      </a:cubicBezTo>
                      <a:cubicBezTo>
                        <a:pt x="34" y="111"/>
                        <a:pt x="35" y="121"/>
                        <a:pt x="40" y="126"/>
                      </a:cubicBezTo>
                      <a:cubicBezTo>
                        <a:pt x="42" y="128"/>
                        <a:pt x="44" y="131"/>
                        <a:pt x="47" y="134"/>
                      </a:cubicBezTo>
                      <a:cubicBezTo>
                        <a:pt x="47" y="134"/>
                        <a:pt x="48" y="134"/>
                        <a:pt x="48" y="134"/>
                      </a:cubicBezTo>
                      <a:cubicBezTo>
                        <a:pt x="49" y="132"/>
                        <a:pt x="52" y="128"/>
                        <a:pt x="55" y="128"/>
                      </a:cubicBezTo>
                      <a:cubicBezTo>
                        <a:pt x="56" y="128"/>
                        <a:pt x="57" y="129"/>
                        <a:pt x="58" y="130"/>
                      </a:cubicBezTo>
                      <a:cubicBezTo>
                        <a:pt x="59" y="132"/>
                        <a:pt x="60" y="133"/>
                        <a:pt x="60" y="135"/>
                      </a:cubicBezTo>
                      <a:cubicBezTo>
                        <a:pt x="61" y="137"/>
                        <a:pt x="61" y="138"/>
                        <a:pt x="63" y="138"/>
                      </a:cubicBezTo>
                      <a:cubicBezTo>
                        <a:pt x="64" y="138"/>
                        <a:pt x="66" y="138"/>
                        <a:pt x="68" y="138"/>
                      </a:cubicBezTo>
                      <a:cubicBezTo>
                        <a:pt x="70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6" y="138"/>
                      </a:cubicBezTo>
                      <a:cubicBezTo>
                        <a:pt x="76" y="137"/>
                        <a:pt x="77" y="136"/>
                        <a:pt x="79" y="135"/>
                      </a:cubicBezTo>
                      <a:cubicBezTo>
                        <a:pt x="80" y="134"/>
                        <a:pt x="82" y="133"/>
                        <a:pt x="82" y="132"/>
                      </a:cubicBezTo>
                      <a:cubicBezTo>
                        <a:pt x="82" y="92"/>
                        <a:pt x="82" y="92"/>
                        <a:pt x="82" y="92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lnTo>
                        <a:pt x="82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9" name="Freeform 1232"/>
                <p:cNvSpPr>
                  <a:spLocks/>
                </p:cNvSpPr>
                <p:nvPr/>
              </p:nvSpPr>
              <p:spPr bwMode="auto">
                <a:xfrm>
                  <a:off x="1935" y="3147"/>
                  <a:ext cx="79" cy="72"/>
                </a:xfrm>
                <a:custGeom>
                  <a:avLst/>
                  <a:gdLst>
                    <a:gd name="T0" fmla="*/ 45 w 83"/>
                    <a:gd name="T1" fmla="*/ 1 h 75"/>
                    <a:gd name="T2" fmla="*/ 41 w 83"/>
                    <a:gd name="T3" fmla="*/ 4 h 75"/>
                    <a:gd name="T4" fmla="*/ 29 w 83"/>
                    <a:gd name="T5" fmla="*/ 14 h 75"/>
                    <a:gd name="T6" fmla="*/ 23 w 83"/>
                    <a:gd name="T7" fmla="*/ 21 h 75"/>
                    <a:gd name="T8" fmla="*/ 18 w 83"/>
                    <a:gd name="T9" fmla="*/ 27 h 75"/>
                    <a:gd name="T10" fmla="*/ 15 w 83"/>
                    <a:gd name="T11" fmla="*/ 27 h 75"/>
                    <a:gd name="T12" fmla="*/ 6 w 83"/>
                    <a:gd name="T13" fmla="*/ 25 h 75"/>
                    <a:gd name="T14" fmla="*/ 2 w 83"/>
                    <a:gd name="T15" fmla="*/ 25 h 75"/>
                    <a:gd name="T16" fmla="*/ 0 w 83"/>
                    <a:gd name="T17" fmla="*/ 25 h 75"/>
                    <a:gd name="T18" fmla="*/ 1 w 83"/>
                    <a:gd name="T19" fmla="*/ 26 h 75"/>
                    <a:gd name="T20" fmla="*/ 1 w 83"/>
                    <a:gd name="T21" fmla="*/ 26 h 75"/>
                    <a:gd name="T22" fmla="*/ 2 w 83"/>
                    <a:gd name="T23" fmla="*/ 27 h 75"/>
                    <a:gd name="T24" fmla="*/ 3 w 83"/>
                    <a:gd name="T25" fmla="*/ 27 h 75"/>
                    <a:gd name="T26" fmla="*/ 3 w 83"/>
                    <a:gd name="T27" fmla="*/ 28 h 75"/>
                    <a:gd name="T28" fmla="*/ 3 w 83"/>
                    <a:gd name="T29" fmla="*/ 28 h 75"/>
                    <a:gd name="T30" fmla="*/ 7 w 83"/>
                    <a:gd name="T31" fmla="*/ 34 h 75"/>
                    <a:gd name="T32" fmla="*/ 10 w 83"/>
                    <a:gd name="T33" fmla="*/ 42 h 75"/>
                    <a:gd name="T34" fmla="*/ 23 w 83"/>
                    <a:gd name="T35" fmla="*/ 51 h 75"/>
                    <a:gd name="T36" fmla="*/ 24 w 83"/>
                    <a:gd name="T37" fmla="*/ 53 h 75"/>
                    <a:gd name="T38" fmla="*/ 27 w 83"/>
                    <a:gd name="T39" fmla="*/ 60 h 75"/>
                    <a:gd name="T40" fmla="*/ 29 w 83"/>
                    <a:gd name="T41" fmla="*/ 64 h 75"/>
                    <a:gd name="T42" fmla="*/ 32 w 83"/>
                    <a:gd name="T43" fmla="*/ 65 h 75"/>
                    <a:gd name="T44" fmla="*/ 33 w 83"/>
                    <a:gd name="T45" fmla="*/ 66 h 75"/>
                    <a:gd name="T46" fmla="*/ 34 w 83"/>
                    <a:gd name="T47" fmla="*/ 66 h 75"/>
                    <a:gd name="T48" fmla="*/ 36 w 83"/>
                    <a:gd name="T49" fmla="*/ 66 h 75"/>
                    <a:gd name="T50" fmla="*/ 37 w 83"/>
                    <a:gd name="T51" fmla="*/ 66 h 75"/>
                    <a:gd name="T52" fmla="*/ 38 w 83"/>
                    <a:gd name="T53" fmla="*/ 66 h 75"/>
                    <a:gd name="T54" fmla="*/ 38 w 83"/>
                    <a:gd name="T55" fmla="*/ 66 h 75"/>
                    <a:gd name="T56" fmla="*/ 39 w 83"/>
                    <a:gd name="T57" fmla="*/ 67 h 75"/>
                    <a:gd name="T58" fmla="*/ 40 w 83"/>
                    <a:gd name="T59" fmla="*/ 67 h 75"/>
                    <a:gd name="T60" fmla="*/ 40 w 83"/>
                    <a:gd name="T61" fmla="*/ 67 h 75"/>
                    <a:gd name="T62" fmla="*/ 41 w 83"/>
                    <a:gd name="T63" fmla="*/ 68 h 75"/>
                    <a:gd name="T64" fmla="*/ 41 w 83"/>
                    <a:gd name="T65" fmla="*/ 68 h 75"/>
                    <a:gd name="T66" fmla="*/ 41 w 83"/>
                    <a:gd name="T67" fmla="*/ 68 h 75"/>
                    <a:gd name="T68" fmla="*/ 42 w 83"/>
                    <a:gd name="T69" fmla="*/ 67 h 75"/>
                    <a:gd name="T70" fmla="*/ 43 w 83"/>
                    <a:gd name="T71" fmla="*/ 71 h 75"/>
                    <a:gd name="T72" fmla="*/ 43 w 83"/>
                    <a:gd name="T73" fmla="*/ 71 h 75"/>
                    <a:gd name="T74" fmla="*/ 43 w 83"/>
                    <a:gd name="T75" fmla="*/ 71 h 75"/>
                    <a:gd name="T76" fmla="*/ 46 w 83"/>
                    <a:gd name="T77" fmla="*/ 71 h 75"/>
                    <a:gd name="T78" fmla="*/ 50 w 83"/>
                    <a:gd name="T79" fmla="*/ 72 h 75"/>
                    <a:gd name="T80" fmla="*/ 50 w 83"/>
                    <a:gd name="T81" fmla="*/ 72 h 75"/>
                    <a:gd name="T82" fmla="*/ 52 w 83"/>
                    <a:gd name="T83" fmla="*/ 72 h 75"/>
                    <a:gd name="T84" fmla="*/ 52 w 83"/>
                    <a:gd name="T85" fmla="*/ 72 h 75"/>
                    <a:gd name="T86" fmla="*/ 53 w 83"/>
                    <a:gd name="T87" fmla="*/ 73 h 75"/>
                    <a:gd name="T88" fmla="*/ 59 w 83"/>
                    <a:gd name="T89" fmla="*/ 74 h 75"/>
                    <a:gd name="T90" fmla="*/ 64 w 83"/>
                    <a:gd name="T91" fmla="*/ 75 h 75"/>
                    <a:gd name="T92" fmla="*/ 67 w 83"/>
                    <a:gd name="T93" fmla="*/ 72 h 75"/>
                    <a:gd name="T94" fmla="*/ 74 w 83"/>
                    <a:gd name="T95" fmla="*/ 64 h 75"/>
                    <a:gd name="T96" fmla="*/ 76 w 83"/>
                    <a:gd name="T97" fmla="*/ 59 h 75"/>
                    <a:gd name="T98" fmla="*/ 78 w 83"/>
                    <a:gd name="T99" fmla="*/ 53 h 75"/>
                    <a:gd name="T100" fmla="*/ 83 w 83"/>
                    <a:gd name="T101" fmla="*/ 47 h 75"/>
                    <a:gd name="T102" fmla="*/ 82 w 83"/>
                    <a:gd name="T103" fmla="*/ 43 h 75"/>
                    <a:gd name="T104" fmla="*/ 80 w 83"/>
                    <a:gd name="T105" fmla="*/ 39 h 75"/>
                    <a:gd name="T106" fmla="*/ 80 w 83"/>
                    <a:gd name="T107" fmla="*/ 32 h 75"/>
                    <a:gd name="T108" fmla="*/ 82 w 83"/>
                    <a:gd name="T109" fmla="*/ 28 h 75"/>
                    <a:gd name="T110" fmla="*/ 82 w 83"/>
                    <a:gd name="T111" fmla="*/ 19 h 75"/>
                    <a:gd name="T112" fmla="*/ 82 w 83"/>
                    <a:gd name="T113" fmla="*/ 11 h 75"/>
                    <a:gd name="T114" fmla="*/ 80 w 83"/>
                    <a:gd name="T115" fmla="*/ 11 h 75"/>
                    <a:gd name="T116" fmla="*/ 70 w 83"/>
                    <a:gd name="T117" fmla="*/ 7 h 75"/>
                    <a:gd name="T118" fmla="*/ 56 w 83"/>
                    <a:gd name="T119" fmla="*/ 4 h 75"/>
                    <a:gd name="T120" fmla="*/ 55 w 83"/>
                    <a:gd name="T121" fmla="*/ 4 h 75"/>
                    <a:gd name="T122" fmla="*/ 53 w 83"/>
                    <a:gd name="T123" fmla="*/ 0 h 75"/>
                    <a:gd name="T124" fmla="*/ 45 w 83"/>
                    <a:gd name="T125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" h="75">
                      <a:moveTo>
                        <a:pt x="45" y="1"/>
                      </a:moveTo>
                      <a:cubicBezTo>
                        <a:pt x="41" y="2"/>
                        <a:pt x="41" y="3"/>
                        <a:pt x="41" y="4"/>
                      </a:cubicBezTo>
                      <a:cubicBezTo>
                        <a:pt x="41" y="8"/>
                        <a:pt x="33" y="13"/>
                        <a:pt x="29" y="14"/>
                      </a:cubicBezTo>
                      <a:cubicBezTo>
                        <a:pt x="27" y="15"/>
                        <a:pt x="24" y="18"/>
                        <a:pt x="23" y="21"/>
                      </a:cubicBezTo>
                      <a:cubicBezTo>
                        <a:pt x="20" y="24"/>
                        <a:pt x="19" y="26"/>
                        <a:pt x="18" y="27"/>
                      </a:cubicBezTo>
                      <a:cubicBezTo>
                        <a:pt x="17" y="27"/>
                        <a:pt x="16" y="27"/>
                        <a:pt x="15" y="27"/>
                      </a:cubicBezTo>
                      <a:cubicBezTo>
                        <a:pt x="12" y="27"/>
                        <a:pt x="9" y="26"/>
                        <a:pt x="6" y="25"/>
                      </a:cubicBezTo>
                      <a:cubicBezTo>
                        <a:pt x="4" y="25"/>
                        <a:pt x="3" y="25"/>
                        <a:pt x="2" y="25"/>
                      </a:cubicBezTo>
                      <a:cubicBezTo>
                        <a:pt x="2" y="25"/>
                        <a:pt x="1" y="25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5" y="28"/>
                        <a:pt x="6" y="30"/>
                        <a:pt x="7" y="34"/>
                      </a:cubicBezTo>
                      <a:cubicBezTo>
                        <a:pt x="7" y="36"/>
                        <a:pt x="9" y="41"/>
                        <a:pt x="10" y="42"/>
                      </a:cubicBezTo>
                      <a:cubicBezTo>
                        <a:pt x="13" y="43"/>
                        <a:pt x="23" y="47"/>
                        <a:pt x="23" y="51"/>
                      </a:cubicBezTo>
                      <a:cubicBezTo>
                        <a:pt x="23" y="52"/>
                        <a:pt x="23" y="53"/>
                        <a:pt x="24" y="53"/>
                      </a:cubicBezTo>
                      <a:cubicBezTo>
                        <a:pt x="25" y="55"/>
                        <a:pt x="27" y="57"/>
                        <a:pt x="27" y="60"/>
                      </a:cubicBezTo>
                      <a:cubicBezTo>
                        <a:pt x="27" y="61"/>
                        <a:pt x="28" y="62"/>
                        <a:pt x="29" y="64"/>
                      </a:cubicBezTo>
                      <a:cubicBezTo>
                        <a:pt x="30" y="65"/>
                        <a:pt x="31" y="65"/>
                        <a:pt x="32" y="65"/>
                      </a:cubicBezTo>
                      <a:cubicBezTo>
                        <a:pt x="32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5" y="66"/>
                        <a:pt x="36" y="66"/>
                      </a:cubicBezTo>
                      <a:cubicBezTo>
                        <a:pt x="36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5" y="71"/>
                        <a:pt x="46" y="71"/>
                      </a:cubicBezTo>
                      <a:cubicBezTo>
                        <a:pt x="47" y="71"/>
                        <a:pt x="49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4" y="74"/>
                        <a:pt x="57" y="74"/>
                        <a:pt x="59" y="74"/>
                      </a:cubicBezTo>
                      <a:cubicBezTo>
                        <a:pt x="61" y="74"/>
                        <a:pt x="63" y="74"/>
                        <a:pt x="64" y="75"/>
                      </a:cubicBezTo>
                      <a:cubicBezTo>
                        <a:pt x="65" y="74"/>
                        <a:pt x="66" y="73"/>
                        <a:pt x="67" y="72"/>
                      </a:cubicBezTo>
                      <a:cubicBezTo>
                        <a:pt x="70" y="69"/>
                        <a:pt x="73" y="66"/>
                        <a:pt x="74" y="64"/>
                      </a:cubicBezTo>
                      <a:cubicBezTo>
                        <a:pt x="75" y="63"/>
                        <a:pt x="76" y="61"/>
                        <a:pt x="76" y="59"/>
                      </a:cubicBezTo>
                      <a:cubicBezTo>
                        <a:pt x="76" y="56"/>
                        <a:pt x="76" y="54"/>
                        <a:pt x="78" y="53"/>
                      </a:cubicBezTo>
                      <a:cubicBezTo>
                        <a:pt x="79" y="52"/>
                        <a:pt x="82" y="49"/>
                        <a:pt x="83" y="47"/>
                      </a:cubicBezTo>
                      <a:cubicBezTo>
                        <a:pt x="82" y="46"/>
                        <a:pt x="82" y="45"/>
                        <a:pt x="82" y="43"/>
                      </a:cubicBezTo>
                      <a:cubicBezTo>
                        <a:pt x="81" y="42"/>
                        <a:pt x="81" y="40"/>
                        <a:pt x="80" y="39"/>
                      </a:cubicBezTo>
                      <a:cubicBezTo>
                        <a:pt x="77" y="36"/>
                        <a:pt x="79" y="33"/>
                        <a:pt x="80" y="32"/>
                      </a:cubicBezTo>
                      <a:cubicBezTo>
                        <a:pt x="82" y="31"/>
                        <a:pt x="83" y="29"/>
                        <a:pt x="82" y="28"/>
                      </a:cubicBezTo>
                      <a:cubicBezTo>
                        <a:pt x="82" y="25"/>
                        <a:pt x="82" y="22"/>
                        <a:pt x="82" y="19"/>
                      </a:cubicBezTo>
                      <a:cubicBezTo>
                        <a:pt x="83" y="16"/>
                        <a:pt x="83" y="13"/>
                        <a:pt x="82" y="11"/>
                      </a:cubicBezTo>
                      <a:cubicBezTo>
                        <a:pt x="82" y="11"/>
                        <a:pt x="81" y="11"/>
                        <a:pt x="80" y="11"/>
                      </a:cubicBezTo>
                      <a:cubicBezTo>
                        <a:pt x="77" y="10"/>
                        <a:pt x="73" y="9"/>
                        <a:pt x="70" y="7"/>
                      </a:cubicBezTo>
                      <a:cubicBezTo>
                        <a:pt x="66" y="5"/>
                        <a:pt x="59" y="4"/>
                        <a:pt x="56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0"/>
                        <a:pt x="53" y="0"/>
                        <a:pt x="53" y="0"/>
                      </a:cubicBezTo>
                      <a:lnTo>
                        <a:pt x="45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0" name="Freeform 1233"/>
                <p:cNvSpPr>
                  <a:spLocks/>
                </p:cNvSpPr>
                <p:nvPr/>
              </p:nvSpPr>
              <p:spPr bwMode="auto">
                <a:xfrm>
                  <a:off x="1879" y="3172"/>
                  <a:ext cx="93" cy="98"/>
                </a:xfrm>
                <a:custGeom>
                  <a:avLst/>
                  <a:gdLst>
                    <a:gd name="T0" fmla="*/ 96 w 97"/>
                    <a:gd name="T1" fmla="*/ 45 h 103"/>
                    <a:gd name="T2" fmla="*/ 96 w 97"/>
                    <a:gd name="T3" fmla="*/ 45 h 103"/>
                    <a:gd name="T4" fmla="*/ 95 w 97"/>
                    <a:gd name="T5" fmla="*/ 44 h 103"/>
                    <a:gd name="T6" fmla="*/ 95 w 97"/>
                    <a:gd name="T7" fmla="*/ 44 h 103"/>
                    <a:gd name="T8" fmla="*/ 93 w 97"/>
                    <a:gd name="T9" fmla="*/ 44 h 103"/>
                    <a:gd name="T10" fmla="*/ 91 w 97"/>
                    <a:gd name="T11" fmla="*/ 44 h 103"/>
                    <a:gd name="T12" fmla="*/ 91 w 97"/>
                    <a:gd name="T13" fmla="*/ 44 h 103"/>
                    <a:gd name="T14" fmla="*/ 84 w 97"/>
                    <a:gd name="T15" fmla="*/ 40 h 103"/>
                    <a:gd name="T16" fmla="*/ 82 w 97"/>
                    <a:gd name="T17" fmla="*/ 38 h 103"/>
                    <a:gd name="T18" fmla="*/ 82 w 97"/>
                    <a:gd name="T19" fmla="*/ 36 h 103"/>
                    <a:gd name="T20" fmla="*/ 81 w 97"/>
                    <a:gd name="T21" fmla="*/ 34 h 103"/>
                    <a:gd name="T22" fmla="*/ 77 w 97"/>
                    <a:gd name="T23" fmla="*/ 25 h 103"/>
                    <a:gd name="T24" fmla="*/ 61 w 97"/>
                    <a:gd name="T25" fmla="*/ 9 h 103"/>
                    <a:gd name="T26" fmla="*/ 59 w 97"/>
                    <a:gd name="T27" fmla="*/ 5 h 103"/>
                    <a:gd name="T28" fmla="*/ 57 w 97"/>
                    <a:gd name="T29" fmla="*/ 3 h 103"/>
                    <a:gd name="T30" fmla="*/ 55 w 97"/>
                    <a:gd name="T31" fmla="*/ 2 h 103"/>
                    <a:gd name="T32" fmla="*/ 54 w 97"/>
                    <a:gd name="T33" fmla="*/ 0 h 103"/>
                    <a:gd name="T34" fmla="*/ 54 w 97"/>
                    <a:gd name="T35" fmla="*/ 0 h 103"/>
                    <a:gd name="T36" fmla="*/ 51 w 97"/>
                    <a:gd name="T37" fmla="*/ 0 h 103"/>
                    <a:gd name="T38" fmla="*/ 49 w 97"/>
                    <a:gd name="T39" fmla="*/ 1 h 103"/>
                    <a:gd name="T40" fmla="*/ 47 w 97"/>
                    <a:gd name="T41" fmla="*/ 1 h 103"/>
                    <a:gd name="T42" fmla="*/ 38 w 97"/>
                    <a:gd name="T43" fmla="*/ 6 h 103"/>
                    <a:gd name="T44" fmla="*/ 32 w 97"/>
                    <a:gd name="T45" fmla="*/ 1 h 103"/>
                    <a:gd name="T46" fmla="*/ 21 w 97"/>
                    <a:gd name="T47" fmla="*/ 5 h 103"/>
                    <a:gd name="T48" fmla="*/ 12 w 97"/>
                    <a:gd name="T49" fmla="*/ 43 h 103"/>
                    <a:gd name="T50" fmla="*/ 0 w 97"/>
                    <a:gd name="T51" fmla="*/ 48 h 103"/>
                    <a:gd name="T52" fmla="*/ 1 w 97"/>
                    <a:gd name="T53" fmla="*/ 80 h 103"/>
                    <a:gd name="T54" fmla="*/ 3 w 97"/>
                    <a:gd name="T55" fmla="*/ 81 h 103"/>
                    <a:gd name="T56" fmla="*/ 4 w 97"/>
                    <a:gd name="T57" fmla="*/ 82 h 103"/>
                    <a:gd name="T58" fmla="*/ 6 w 97"/>
                    <a:gd name="T59" fmla="*/ 84 h 103"/>
                    <a:gd name="T60" fmla="*/ 9 w 97"/>
                    <a:gd name="T61" fmla="*/ 98 h 103"/>
                    <a:gd name="T62" fmla="*/ 7 w 97"/>
                    <a:gd name="T63" fmla="*/ 101 h 103"/>
                    <a:gd name="T64" fmla="*/ 7 w 97"/>
                    <a:gd name="T65" fmla="*/ 103 h 103"/>
                    <a:gd name="T66" fmla="*/ 11 w 97"/>
                    <a:gd name="T67" fmla="*/ 103 h 103"/>
                    <a:gd name="T68" fmla="*/ 20 w 97"/>
                    <a:gd name="T69" fmla="*/ 99 h 103"/>
                    <a:gd name="T70" fmla="*/ 37 w 97"/>
                    <a:gd name="T71" fmla="*/ 85 h 103"/>
                    <a:gd name="T72" fmla="*/ 45 w 97"/>
                    <a:gd name="T73" fmla="*/ 88 h 103"/>
                    <a:gd name="T74" fmla="*/ 58 w 97"/>
                    <a:gd name="T75" fmla="*/ 85 h 103"/>
                    <a:gd name="T76" fmla="*/ 65 w 97"/>
                    <a:gd name="T77" fmla="*/ 75 h 103"/>
                    <a:gd name="T78" fmla="*/ 79 w 97"/>
                    <a:gd name="T79" fmla="*/ 61 h 103"/>
                    <a:gd name="T80" fmla="*/ 92 w 97"/>
                    <a:gd name="T81" fmla="*/ 51 h 103"/>
                    <a:gd name="T82" fmla="*/ 94 w 97"/>
                    <a:gd name="T83" fmla="*/ 50 h 103"/>
                    <a:gd name="T84" fmla="*/ 95 w 97"/>
                    <a:gd name="T85" fmla="*/ 49 h 103"/>
                    <a:gd name="T86" fmla="*/ 96 w 97"/>
                    <a:gd name="T87" fmla="*/ 47 h 103"/>
                    <a:gd name="T88" fmla="*/ 97 w 97"/>
                    <a:gd name="T89" fmla="*/ 4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7" h="103">
                      <a:moveTo>
                        <a:pt x="97" y="46"/>
                      </a:moveTo>
                      <a:cubicBezTo>
                        <a:pt x="97" y="46"/>
                        <a:pt x="97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6" y="44"/>
                        <a:pt x="96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4" y="44"/>
                        <a:pt x="94" y="44"/>
                        <a:pt x="94" y="44"/>
                      </a:cubicBezTo>
                      <a:cubicBezTo>
                        <a:pt x="94" y="44"/>
                        <a:pt x="93" y="44"/>
                        <a:pt x="93" y="44"/>
                      </a:cubicBezTo>
                      <a:cubicBezTo>
                        <a:pt x="93" y="44"/>
                        <a:pt x="92" y="44"/>
                        <a:pt x="92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89" y="44"/>
                        <a:pt x="86" y="42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8"/>
                        <a:pt x="82" y="38"/>
                      </a:cubicBezTo>
                      <a:cubicBezTo>
                        <a:pt x="82" y="38"/>
                        <a:pt x="82" y="37"/>
                        <a:pt x="82" y="37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3"/>
                        <a:pt x="80" y="31"/>
                        <a:pt x="79" y="30"/>
                      </a:cubicBezTo>
                      <a:cubicBezTo>
                        <a:pt x="78" y="28"/>
                        <a:pt x="77" y="27"/>
                        <a:pt x="77" y="25"/>
                      </a:cubicBezTo>
                      <a:cubicBezTo>
                        <a:pt x="76" y="24"/>
                        <a:pt x="72" y="21"/>
                        <a:pt x="66" y="19"/>
                      </a:cubicBezTo>
                      <a:cubicBezTo>
                        <a:pt x="63" y="18"/>
                        <a:pt x="62" y="13"/>
                        <a:pt x="61" y="9"/>
                      </a:cubicBezTo>
                      <a:cubicBezTo>
                        <a:pt x="61" y="8"/>
                        <a:pt x="60" y="6"/>
                        <a:pt x="60" y="6"/>
                      </a:cubicBezTo>
                      <a:cubicBezTo>
                        <a:pt x="60" y="6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4"/>
                        <a:pt x="57" y="4"/>
                        <a:pt x="57" y="3"/>
                      </a:cubicBezTo>
                      <a:cubicBezTo>
                        <a:pt x="57" y="3"/>
                        <a:pt x="57" y="3"/>
                        <a:pt x="56" y="3"/>
                      </a:cubicBezTo>
                      <a:cubicBezTo>
                        <a:pt x="56" y="3"/>
                        <a:pt x="56" y="2"/>
                        <a:pt x="55" y="2"/>
                      </a:cubicBezTo>
                      <a:cubicBezTo>
                        <a:pt x="55" y="2"/>
                        <a:pt x="55" y="1"/>
                        <a:pt x="55" y="1"/>
                      </a:cubicBezTo>
                      <a:cubicBezTo>
                        <a:pt x="55" y="1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3" y="0"/>
                        <a:pt x="52" y="0"/>
                      </a:cubicBezTo>
                      <a:cubicBezTo>
                        <a:pt x="52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0" y="1"/>
                      </a:cubicBezTo>
                      <a:cubicBezTo>
                        <a:pt x="50" y="1"/>
                        <a:pt x="50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5" y="1"/>
                        <a:pt x="42" y="3"/>
                        <a:pt x="41" y="5"/>
                      </a:cubicBezTo>
                      <a:cubicBezTo>
                        <a:pt x="40" y="6"/>
                        <a:pt x="39" y="6"/>
                        <a:pt x="38" y="6"/>
                      </a:cubicBezTo>
                      <a:cubicBezTo>
                        <a:pt x="37" y="6"/>
                        <a:pt x="35" y="5"/>
                        <a:pt x="34" y="3"/>
                      </a:cubicBezTo>
                      <a:cubicBezTo>
                        <a:pt x="33" y="2"/>
                        <a:pt x="32" y="2"/>
                        <a:pt x="32" y="1"/>
                      </a:cubicBezTo>
                      <a:cubicBezTo>
                        <a:pt x="30" y="1"/>
                        <a:pt x="27" y="3"/>
                        <a:pt x="24" y="4"/>
                      </a:cubicBezTo>
                      <a:cubicBezTo>
                        <a:pt x="23" y="4"/>
                        <a:pt x="22" y="5"/>
                        <a:pt x="21" y="5"/>
                      </a:cubicBezTo>
                      <a:cubicBezTo>
                        <a:pt x="19" y="6"/>
                        <a:pt x="14" y="6"/>
                        <a:pt x="12" y="6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8"/>
                        <a:pt x="7" y="48"/>
                        <a:pt x="3" y="48"/>
                      </a:cubicBezTo>
                      <a:cubicBezTo>
                        <a:pt x="2" y="48"/>
                        <a:pt x="1" y="48"/>
                        <a:pt x="0" y="4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2" y="80"/>
                        <a:pt x="2" y="80"/>
                      </a:cubicBezTo>
                      <a:cubicBezTo>
                        <a:pt x="2" y="80"/>
                        <a:pt x="3" y="81"/>
                        <a:pt x="3" y="81"/>
                      </a:cubicBezTo>
                      <a:cubicBezTo>
                        <a:pt x="3" y="81"/>
                        <a:pt x="3" y="81"/>
                        <a:pt x="4" y="81"/>
                      </a:cubicBezTo>
                      <a:cubicBezTo>
                        <a:pt x="4" y="81"/>
                        <a:pt x="4" y="82"/>
                        <a:pt x="4" y="82"/>
                      </a:cubicBezTo>
                      <a:cubicBezTo>
                        <a:pt x="5" y="82"/>
                        <a:pt x="5" y="82"/>
                        <a:pt x="5" y="82"/>
                      </a:cubicBezTo>
                      <a:cubicBezTo>
                        <a:pt x="5" y="83"/>
                        <a:pt x="5" y="83"/>
                        <a:pt x="6" y="84"/>
                      </a:cubicBezTo>
                      <a:cubicBezTo>
                        <a:pt x="6" y="84"/>
                        <a:pt x="6" y="84"/>
                        <a:pt x="6" y="84"/>
                      </a:cubicBezTo>
                      <a:cubicBezTo>
                        <a:pt x="9" y="91"/>
                        <a:pt x="10" y="95"/>
                        <a:pt x="9" y="98"/>
                      </a:cubicBezTo>
                      <a:cubicBezTo>
                        <a:pt x="9" y="99"/>
                        <a:pt x="8" y="100"/>
                        <a:pt x="7" y="100"/>
                      </a:cubicBezTo>
                      <a:cubicBezTo>
                        <a:pt x="7" y="100"/>
                        <a:pt x="7" y="101"/>
                        <a:pt x="7" y="101"/>
                      </a:cubicBezTo>
                      <a:cubicBezTo>
                        <a:pt x="7" y="102"/>
                        <a:pt x="7" y="102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9" y="103"/>
                        <a:pt x="11" y="103"/>
                      </a:cubicBezTo>
                      <a:cubicBezTo>
                        <a:pt x="13" y="103"/>
                        <a:pt x="16" y="103"/>
                        <a:pt x="17" y="103"/>
                      </a:cubicBezTo>
                      <a:cubicBezTo>
                        <a:pt x="18" y="102"/>
                        <a:pt x="19" y="101"/>
                        <a:pt x="20" y="99"/>
                      </a:cubicBezTo>
                      <a:cubicBezTo>
                        <a:pt x="22" y="97"/>
                        <a:pt x="27" y="93"/>
                        <a:pt x="27" y="92"/>
                      </a:cubicBezTo>
                      <a:cubicBezTo>
                        <a:pt x="28" y="84"/>
                        <a:pt x="32" y="81"/>
                        <a:pt x="37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42" y="87"/>
                        <a:pt x="43" y="88"/>
                        <a:pt x="45" y="88"/>
                      </a:cubicBezTo>
                      <a:cubicBezTo>
                        <a:pt x="46" y="89"/>
                        <a:pt x="47" y="89"/>
                        <a:pt x="50" y="89"/>
                      </a:cubicBezTo>
                      <a:cubicBezTo>
                        <a:pt x="57" y="89"/>
                        <a:pt x="58" y="88"/>
                        <a:pt x="58" y="85"/>
                      </a:cubicBezTo>
                      <a:cubicBezTo>
                        <a:pt x="59" y="84"/>
                        <a:pt x="59" y="83"/>
                        <a:pt x="59" y="82"/>
                      </a:cubicBezTo>
                      <a:cubicBezTo>
                        <a:pt x="59" y="79"/>
                        <a:pt x="60" y="75"/>
                        <a:pt x="65" y="75"/>
                      </a:cubicBezTo>
                      <a:cubicBezTo>
                        <a:pt x="68" y="75"/>
                        <a:pt x="72" y="72"/>
                        <a:pt x="72" y="70"/>
                      </a:cubicBezTo>
                      <a:cubicBezTo>
                        <a:pt x="72" y="66"/>
                        <a:pt x="75" y="61"/>
                        <a:pt x="79" y="61"/>
                      </a:cubicBezTo>
                      <a:cubicBezTo>
                        <a:pt x="81" y="61"/>
                        <a:pt x="86" y="58"/>
                        <a:pt x="86" y="56"/>
                      </a:cubicBezTo>
                      <a:cubicBezTo>
                        <a:pt x="87" y="52"/>
                        <a:pt x="90" y="52"/>
                        <a:pt x="92" y="51"/>
                      </a:cubicBezTo>
                      <a:cubicBezTo>
                        <a:pt x="92" y="51"/>
                        <a:pt x="93" y="51"/>
                        <a:pt x="94" y="51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5" y="49"/>
                        <a:pt x="95" y="49"/>
                      </a:cubicBezTo>
                      <a:cubicBezTo>
                        <a:pt x="95" y="49"/>
                        <a:pt x="95" y="48"/>
                        <a:pt x="95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7"/>
                        <a:pt x="96" y="47"/>
                        <a:pt x="96" y="47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1" name="Freeform 1234"/>
                <p:cNvSpPr>
                  <a:spLocks/>
                </p:cNvSpPr>
                <p:nvPr/>
              </p:nvSpPr>
              <p:spPr bwMode="auto">
                <a:xfrm>
                  <a:off x="1929" y="317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2" name="Freeform 1235"/>
                <p:cNvSpPr>
                  <a:spLocks/>
                </p:cNvSpPr>
                <p:nvPr/>
              </p:nvSpPr>
              <p:spPr bwMode="auto">
                <a:xfrm>
                  <a:off x="1926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3" name="Freeform 1236"/>
                <p:cNvSpPr>
                  <a:spLocks/>
                </p:cNvSpPr>
                <p:nvPr/>
              </p:nvSpPr>
              <p:spPr bwMode="auto">
                <a:xfrm>
                  <a:off x="1927" y="31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4" name="Freeform 1237"/>
                <p:cNvSpPr>
                  <a:spLocks/>
                </p:cNvSpPr>
                <p:nvPr/>
              </p:nvSpPr>
              <p:spPr bwMode="auto">
                <a:xfrm>
                  <a:off x="1969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5" name="Freeform 1238"/>
                <p:cNvSpPr>
                  <a:spLocks/>
                </p:cNvSpPr>
                <p:nvPr/>
              </p:nvSpPr>
              <p:spPr bwMode="auto">
                <a:xfrm>
                  <a:off x="1932" y="317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6" name="Freeform 1239"/>
                <p:cNvSpPr>
                  <a:spLocks/>
                </p:cNvSpPr>
                <p:nvPr/>
              </p:nvSpPr>
              <p:spPr bwMode="auto">
                <a:xfrm>
                  <a:off x="1971" y="32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7" name="Freeform 1240"/>
                <p:cNvSpPr>
                  <a:spLocks/>
                </p:cNvSpPr>
                <p:nvPr/>
              </p:nvSpPr>
              <p:spPr bwMode="auto">
                <a:xfrm>
                  <a:off x="1970" y="32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8" name="Freeform 1241"/>
                <p:cNvSpPr>
                  <a:spLocks/>
                </p:cNvSpPr>
                <p:nvPr/>
              </p:nvSpPr>
              <p:spPr bwMode="auto">
                <a:xfrm>
                  <a:off x="1934" y="317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9" name="Freeform 1242"/>
                <p:cNvSpPr>
                  <a:spLocks/>
                </p:cNvSpPr>
                <p:nvPr/>
              </p:nvSpPr>
              <p:spPr bwMode="auto">
                <a:xfrm>
                  <a:off x="1972" y="32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0" name="Freeform 1243"/>
                <p:cNvSpPr>
                  <a:spLocks/>
                </p:cNvSpPr>
                <p:nvPr/>
              </p:nvSpPr>
              <p:spPr bwMode="auto">
                <a:xfrm>
                  <a:off x="1936" y="317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1" name="Freeform 1244"/>
                <p:cNvSpPr>
                  <a:spLocks/>
                </p:cNvSpPr>
                <p:nvPr/>
              </p:nvSpPr>
              <p:spPr bwMode="auto">
                <a:xfrm>
                  <a:off x="1958" y="320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2" name="Freeform 1245"/>
                <p:cNvSpPr>
                  <a:spLocks/>
                </p:cNvSpPr>
                <p:nvPr/>
              </p:nvSpPr>
              <p:spPr bwMode="auto">
                <a:xfrm>
                  <a:off x="1931" y="317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3" name="Freeform 1246"/>
                <p:cNvSpPr>
                  <a:spLocks/>
                </p:cNvSpPr>
                <p:nvPr/>
              </p:nvSpPr>
              <p:spPr bwMode="auto">
                <a:xfrm>
                  <a:off x="1971" y="32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4" name="Freeform 1247"/>
                <p:cNvSpPr>
                  <a:spLocks/>
                </p:cNvSpPr>
                <p:nvPr/>
              </p:nvSpPr>
              <p:spPr bwMode="auto">
                <a:xfrm>
                  <a:off x="1957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5" name="Freeform 1248"/>
                <p:cNvSpPr>
                  <a:spLocks/>
                </p:cNvSpPr>
                <p:nvPr/>
              </p:nvSpPr>
              <p:spPr bwMode="auto">
                <a:xfrm>
                  <a:off x="1967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6" name="Freeform 1249"/>
                <p:cNvSpPr>
                  <a:spLocks/>
                </p:cNvSpPr>
                <p:nvPr/>
              </p:nvSpPr>
              <p:spPr bwMode="auto">
                <a:xfrm>
                  <a:off x="1958" y="32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7" name="Freeform 1250"/>
                <p:cNvSpPr>
                  <a:spLocks/>
                </p:cNvSpPr>
                <p:nvPr/>
              </p:nvSpPr>
              <p:spPr bwMode="auto">
                <a:xfrm>
                  <a:off x="1993" y="3261"/>
                  <a:ext cx="10" cy="14"/>
                </a:xfrm>
                <a:custGeom>
                  <a:avLst/>
                  <a:gdLst>
                    <a:gd name="T0" fmla="*/ 10 w 11"/>
                    <a:gd name="T1" fmla="*/ 3 h 15"/>
                    <a:gd name="T2" fmla="*/ 9 w 11"/>
                    <a:gd name="T3" fmla="*/ 2 h 15"/>
                    <a:gd name="T4" fmla="*/ 6 w 11"/>
                    <a:gd name="T5" fmla="*/ 0 h 15"/>
                    <a:gd name="T6" fmla="*/ 0 w 11"/>
                    <a:gd name="T7" fmla="*/ 7 h 15"/>
                    <a:gd name="T8" fmla="*/ 5 w 11"/>
                    <a:gd name="T9" fmla="*/ 15 h 15"/>
                    <a:gd name="T10" fmla="*/ 7 w 11"/>
                    <a:gd name="T11" fmla="*/ 15 h 15"/>
                    <a:gd name="T12" fmla="*/ 9 w 11"/>
                    <a:gd name="T13" fmla="*/ 14 h 15"/>
                    <a:gd name="T14" fmla="*/ 10 w 11"/>
                    <a:gd name="T15" fmla="*/ 13 h 15"/>
                    <a:gd name="T16" fmla="*/ 10 w 11"/>
                    <a:gd name="T17" fmla="*/ 12 h 15"/>
                    <a:gd name="T18" fmla="*/ 11 w 11"/>
                    <a:gd name="T19" fmla="*/ 11 h 15"/>
                    <a:gd name="T20" fmla="*/ 11 w 11"/>
                    <a:gd name="T21" fmla="*/ 11 h 15"/>
                    <a:gd name="T22" fmla="*/ 10 w 11"/>
                    <a:gd name="T23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5">
                      <a:moveTo>
                        <a:pt x="10" y="3"/>
                      </a:move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6" y="0"/>
                        <a:pt x="6" y="0"/>
                      </a:cubicBezTo>
                      <a:cubicBezTo>
                        <a:pt x="4" y="1"/>
                        <a:pt x="0" y="5"/>
                        <a:pt x="0" y="7"/>
                      </a:cubicBezTo>
                      <a:cubicBezTo>
                        <a:pt x="0" y="8"/>
                        <a:pt x="3" y="15"/>
                        <a:pt x="5" y="15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3"/>
                        <a:pt x="10" y="13"/>
                      </a:cubicBezTo>
                      <a:cubicBezTo>
                        <a:pt x="10" y="13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8"/>
                        <a:pt x="10" y="5"/>
                        <a:pt x="1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8" name="Freeform 1251"/>
                <p:cNvSpPr>
                  <a:spLocks/>
                </p:cNvSpPr>
                <p:nvPr/>
              </p:nvSpPr>
              <p:spPr bwMode="auto">
                <a:xfrm>
                  <a:off x="1955" y="3293"/>
                  <a:ext cx="19" cy="21"/>
                </a:xfrm>
                <a:custGeom>
                  <a:avLst/>
                  <a:gdLst>
                    <a:gd name="T0" fmla="*/ 17 w 20"/>
                    <a:gd name="T1" fmla="*/ 4 h 22"/>
                    <a:gd name="T2" fmla="*/ 14 w 20"/>
                    <a:gd name="T3" fmla="*/ 1 h 22"/>
                    <a:gd name="T4" fmla="*/ 13 w 20"/>
                    <a:gd name="T5" fmla="*/ 0 h 22"/>
                    <a:gd name="T6" fmla="*/ 6 w 20"/>
                    <a:gd name="T7" fmla="*/ 4 h 22"/>
                    <a:gd name="T8" fmla="*/ 6 w 20"/>
                    <a:gd name="T9" fmla="*/ 5 h 22"/>
                    <a:gd name="T10" fmla="*/ 0 w 20"/>
                    <a:gd name="T11" fmla="*/ 14 h 22"/>
                    <a:gd name="T12" fmla="*/ 5 w 20"/>
                    <a:gd name="T13" fmla="*/ 21 h 22"/>
                    <a:gd name="T14" fmla="*/ 7 w 20"/>
                    <a:gd name="T15" fmla="*/ 22 h 22"/>
                    <a:gd name="T16" fmla="*/ 9 w 20"/>
                    <a:gd name="T17" fmla="*/ 17 h 22"/>
                    <a:gd name="T18" fmla="*/ 14 w 20"/>
                    <a:gd name="T19" fmla="*/ 15 h 22"/>
                    <a:gd name="T20" fmla="*/ 15 w 20"/>
                    <a:gd name="T21" fmla="*/ 15 h 22"/>
                    <a:gd name="T22" fmla="*/ 16 w 20"/>
                    <a:gd name="T23" fmla="*/ 15 h 22"/>
                    <a:gd name="T24" fmla="*/ 19 w 20"/>
                    <a:gd name="T25" fmla="*/ 11 h 22"/>
                    <a:gd name="T26" fmla="*/ 20 w 20"/>
                    <a:gd name="T27" fmla="*/ 8 h 22"/>
                    <a:gd name="T28" fmla="*/ 17 w 20"/>
                    <a:gd name="T2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22">
                      <a:moveTo>
                        <a:pt x="17" y="4"/>
                      </a:moveTo>
                      <a:cubicBezTo>
                        <a:pt x="16" y="3"/>
                        <a:pt x="15" y="2"/>
                        <a:pt x="14" y="1"/>
                      </a:cubicBezTo>
                      <a:cubicBezTo>
                        <a:pt x="14" y="1"/>
                        <a:pt x="14" y="1"/>
                        <a:pt x="13" y="0"/>
                      </a:cubicBezTo>
                      <a:cubicBezTo>
                        <a:pt x="11" y="1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4" y="7"/>
                        <a:pt x="1" y="12"/>
                        <a:pt x="0" y="14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0"/>
                        <a:pt x="8" y="19"/>
                        <a:pt x="9" y="17"/>
                      </a:cubicBezTo>
                      <a:cubicBezTo>
                        <a:pt x="10" y="16"/>
                        <a:pt x="11" y="15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3"/>
                        <a:pt x="18" y="12"/>
                        <a:pt x="19" y="11"/>
                      </a:cubicBezTo>
                      <a:cubicBezTo>
                        <a:pt x="20" y="10"/>
                        <a:pt x="20" y="9"/>
                        <a:pt x="20" y="8"/>
                      </a:cubicBezTo>
                      <a:cubicBezTo>
                        <a:pt x="20" y="7"/>
                        <a:pt x="18" y="5"/>
                        <a:pt x="1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9" name="Freeform 1252"/>
                <p:cNvSpPr>
                  <a:spLocks noEditPoints="1"/>
                </p:cNvSpPr>
                <p:nvPr/>
              </p:nvSpPr>
              <p:spPr bwMode="auto">
                <a:xfrm>
                  <a:off x="1844" y="3219"/>
                  <a:ext cx="167" cy="147"/>
                </a:xfrm>
                <a:custGeom>
                  <a:avLst/>
                  <a:gdLst>
                    <a:gd name="T0" fmla="*/ 167 w 175"/>
                    <a:gd name="T1" fmla="*/ 62 h 154"/>
                    <a:gd name="T2" fmla="*/ 163 w 175"/>
                    <a:gd name="T3" fmla="*/ 63 h 154"/>
                    <a:gd name="T4" fmla="*/ 152 w 175"/>
                    <a:gd name="T5" fmla="*/ 51 h 154"/>
                    <a:gd name="T6" fmla="*/ 163 w 175"/>
                    <a:gd name="T7" fmla="*/ 41 h 154"/>
                    <a:gd name="T8" fmla="*/ 166 w 175"/>
                    <a:gd name="T9" fmla="*/ 40 h 154"/>
                    <a:gd name="T10" fmla="*/ 166 w 175"/>
                    <a:gd name="T11" fmla="*/ 37 h 154"/>
                    <a:gd name="T12" fmla="*/ 167 w 175"/>
                    <a:gd name="T13" fmla="*/ 33 h 154"/>
                    <a:gd name="T14" fmla="*/ 167 w 175"/>
                    <a:gd name="T15" fmla="*/ 30 h 154"/>
                    <a:gd name="T16" fmla="*/ 166 w 175"/>
                    <a:gd name="T17" fmla="*/ 26 h 154"/>
                    <a:gd name="T18" fmla="*/ 159 w 175"/>
                    <a:gd name="T19" fmla="*/ 8 h 154"/>
                    <a:gd name="T20" fmla="*/ 158 w 175"/>
                    <a:gd name="T21" fmla="*/ 3 h 154"/>
                    <a:gd name="T22" fmla="*/ 141 w 175"/>
                    <a:gd name="T23" fmla="*/ 0 h 154"/>
                    <a:gd name="T24" fmla="*/ 136 w 175"/>
                    <a:gd name="T25" fmla="*/ 0 h 154"/>
                    <a:gd name="T26" fmla="*/ 135 w 175"/>
                    <a:gd name="T27" fmla="*/ 2 h 154"/>
                    <a:gd name="T28" fmla="*/ 134 w 175"/>
                    <a:gd name="T29" fmla="*/ 4 h 154"/>
                    <a:gd name="T30" fmla="*/ 116 w 175"/>
                    <a:gd name="T31" fmla="*/ 16 h 154"/>
                    <a:gd name="T32" fmla="*/ 100 w 175"/>
                    <a:gd name="T33" fmla="*/ 33 h 154"/>
                    <a:gd name="T34" fmla="*/ 74 w 175"/>
                    <a:gd name="T35" fmla="*/ 40 h 154"/>
                    <a:gd name="T36" fmla="*/ 68 w 175"/>
                    <a:gd name="T37" fmla="*/ 43 h 154"/>
                    <a:gd name="T38" fmla="*/ 51 w 175"/>
                    <a:gd name="T39" fmla="*/ 58 h 154"/>
                    <a:gd name="T40" fmla="*/ 40 w 175"/>
                    <a:gd name="T41" fmla="*/ 52 h 154"/>
                    <a:gd name="T42" fmla="*/ 39 w 175"/>
                    <a:gd name="T43" fmla="*/ 36 h 154"/>
                    <a:gd name="T44" fmla="*/ 39 w 175"/>
                    <a:gd name="T45" fmla="*/ 36 h 154"/>
                    <a:gd name="T46" fmla="*/ 38 w 175"/>
                    <a:gd name="T47" fmla="*/ 35 h 154"/>
                    <a:gd name="T48" fmla="*/ 37 w 175"/>
                    <a:gd name="T49" fmla="*/ 35 h 154"/>
                    <a:gd name="T50" fmla="*/ 30 w 175"/>
                    <a:gd name="T51" fmla="*/ 81 h 154"/>
                    <a:gd name="T52" fmla="*/ 14 w 175"/>
                    <a:gd name="T53" fmla="*/ 83 h 154"/>
                    <a:gd name="T54" fmla="*/ 4 w 175"/>
                    <a:gd name="T55" fmla="*/ 75 h 154"/>
                    <a:gd name="T56" fmla="*/ 3 w 175"/>
                    <a:gd name="T57" fmla="*/ 78 h 154"/>
                    <a:gd name="T58" fmla="*/ 2 w 175"/>
                    <a:gd name="T59" fmla="*/ 79 h 154"/>
                    <a:gd name="T60" fmla="*/ 0 w 175"/>
                    <a:gd name="T61" fmla="*/ 79 h 154"/>
                    <a:gd name="T62" fmla="*/ 18 w 175"/>
                    <a:gd name="T63" fmla="*/ 117 h 154"/>
                    <a:gd name="T64" fmla="*/ 16 w 175"/>
                    <a:gd name="T65" fmla="*/ 130 h 154"/>
                    <a:gd name="T66" fmla="*/ 20 w 175"/>
                    <a:gd name="T67" fmla="*/ 144 h 154"/>
                    <a:gd name="T68" fmla="*/ 24 w 175"/>
                    <a:gd name="T69" fmla="*/ 148 h 154"/>
                    <a:gd name="T70" fmla="*/ 36 w 175"/>
                    <a:gd name="T71" fmla="*/ 153 h 154"/>
                    <a:gd name="T72" fmla="*/ 61 w 175"/>
                    <a:gd name="T73" fmla="*/ 144 h 154"/>
                    <a:gd name="T74" fmla="*/ 94 w 175"/>
                    <a:gd name="T75" fmla="*/ 143 h 154"/>
                    <a:gd name="T76" fmla="*/ 106 w 175"/>
                    <a:gd name="T77" fmla="*/ 138 h 154"/>
                    <a:gd name="T78" fmla="*/ 170 w 175"/>
                    <a:gd name="T79" fmla="*/ 74 h 154"/>
                    <a:gd name="T80" fmla="*/ 175 w 175"/>
                    <a:gd name="T81" fmla="*/ 58 h 154"/>
                    <a:gd name="T82" fmla="*/ 173 w 175"/>
                    <a:gd name="T83" fmla="*/ 58 h 154"/>
                    <a:gd name="T84" fmla="*/ 171 w 175"/>
                    <a:gd name="T85" fmla="*/ 58 h 154"/>
                    <a:gd name="T86" fmla="*/ 169 w 175"/>
                    <a:gd name="T87" fmla="*/ 59 h 154"/>
                    <a:gd name="T88" fmla="*/ 168 w 175"/>
                    <a:gd name="T89" fmla="*/ 61 h 154"/>
                    <a:gd name="T90" fmla="*/ 136 w 175"/>
                    <a:gd name="T91" fmla="*/ 95 h 154"/>
                    <a:gd name="T92" fmla="*/ 135 w 175"/>
                    <a:gd name="T93" fmla="*/ 97 h 154"/>
                    <a:gd name="T94" fmla="*/ 131 w 175"/>
                    <a:gd name="T95" fmla="*/ 97 h 154"/>
                    <a:gd name="T96" fmla="*/ 126 w 175"/>
                    <a:gd name="T97" fmla="*/ 103 h 154"/>
                    <a:gd name="T98" fmla="*/ 111 w 175"/>
                    <a:gd name="T99" fmla="*/ 92 h 154"/>
                    <a:gd name="T100" fmla="*/ 129 w 175"/>
                    <a:gd name="T101" fmla="*/ 74 h 154"/>
                    <a:gd name="T102" fmla="*/ 140 w 175"/>
                    <a:gd name="T103" fmla="*/ 86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5" h="154">
                      <a:moveTo>
                        <a:pt x="168" y="61"/>
                      </a:moveTo>
                      <a:cubicBezTo>
                        <a:pt x="168" y="61"/>
                        <a:pt x="168" y="61"/>
                        <a:pt x="167" y="62"/>
                      </a:cubicBezTo>
                      <a:cubicBezTo>
                        <a:pt x="167" y="62"/>
                        <a:pt x="167" y="62"/>
                        <a:pt x="167" y="62"/>
                      </a:cubicBezTo>
                      <a:cubicBezTo>
                        <a:pt x="167" y="62"/>
                        <a:pt x="166" y="62"/>
                        <a:pt x="166" y="62"/>
                      </a:cubicBezTo>
                      <a:cubicBezTo>
                        <a:pt x="166" y="63"/>
                        <a:pt x="165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2" y="63"/>
                        <a:pt x="161" y="63"/>
                        <a:pt x="161" y="63"/>
                      </a:cubicBezTo>
                      <a:cubicBezTo>
                        <a:pt x="156" y="63"/>
                        <a:pt x="152" y="52"/>
                        <a:pt x="152" y="51"/>
                      </a:cubicBezTo>
                      <a:cubicBezTo>
                        <a:pt x="152" y="48"/>
                        <a:pt x="158" y="40"/>
                        <a:pt x="162" y="40"/>
                      </a:cubicBezTo>
                      <a:cubicBezTo>
                        <a:pt x="162" y="40"/>
                        <a:pt x="163" y="41"/>
                        <a:pt x="163" y="41"/>
                      </a:cubicBezTo>
                      <a:cubicBezTo>
                        <a:pt x="163" y="41"/>
                        <a:pt x="163" y="41"/>
                        <a:pt x="163" y="41"/>
                      </a:cubicBezTo>
                      <a:cubicBezTo>
                        <a:pt x="164" y="41"/>
                        <a:pt x="165" y="42"/>
                        <a:pt x="166" y="42"/>
                      </a:cubicBezTo>
                      <a:cubicBezTo>
                        <a:pt x="166" y="42"/>
                        <a:pt x="166" y="42"/>
                        <a:pt x="166" y="42"/>
                      </a:cubicBezTo>
                      <a:cubicBezTo>
                        <a:pt x="166" y="41"/>
                        <a:pt x="166" y="41"/>
                        <a:pt x="166" y="40"/>
                      </a:cubicBezTo>
                      <a:cubicBezTo>
                        <a:pt x="166" y="40"/>
                        <a:pt x="166" y="40"/>
                        <a:pt x="166" y="40"/>
                      </a:cubicBezTo>
                      <a:cubicBezTo>
                        <a:pt x="166" y="39"/>
                        <a:pt x="166" y="38"/>
                        <a:pt x="166" y="38"/>
                      </a:cubicBezTo>
                      <a:cubicBezTo>
                        <a:pt x="166" y="38"/>
                        <a:pt x="166" y="38"/>
                        <a:pt x="166" y="37"/>
                      </a:cubicBezTo>
                      <a:cubicBezTo>
                        <a:pt x="167" y="37"/>
                        <a:pt x="167" y="36"/>
                        <a:pt x="167" y="35"/>
                      </a:cubicBezTo>
                      <a:cubicBezTo>
                        <a:pt x="167" y="35"/>
                        <a:pt x="167" y="35"/>
                        <a:pt x="167" y="35"/>
                      </a:cubicBezTo>
                      <a:cubicBezTo>
                        <a:pt x="167" y="34"/>
                        <a:pt x="167" y="33"/>
                        <a:pt x="167" y="33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1"/>
                        <a:pt x="167" y="31"/>
                        <a:pt x="167" y="30"/>
                      </a:cubicBezTo>
                      <a:cubicBezTo>
                        <a:pt x="167" y="30"/>
                        <a:pt x="167" y="30"/>
                        <a:pt x="167" y="30"/>
                      </a:cubicBezTo>
                      <a:cubicBezTo>
                        <a:pt x="167" y="29"/>
                        <a:pt x="167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6" y="27"/>
                        <a:pt x="166" y="26"/>
                        <a:pt x="166" y="26"/>
                      </a:cubicBezTo>
                      <a:cubicBezTo>
                        <a:pt x="166" y="26"/>
                        <a:pt x="166" y="26"/>
                        <a:pt x="166" y="26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4" y="24"/>
                        <a:pt x="162" y="18"/>
                        <a:pt x="159" y="8"/>
                      </a:cubicBezTo>
                      <a:cubicBezTo>
                        <a:pt x="159" y="6"/>
                        <a:pt x="159" y="4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7" y="3"/>
                        <a:pt x="155" y="3"/>
                        <a:pt x="154" y="3"/>
                      </a:cubicBezTo>
                      <a:cubicBezTo>
                        <a:pt x="149" y="3"/>
                        <a:pt x="146" y="2"/>
                        <a:pt x="145" y="0"/>
                      </a:cubicBezTo>
                      <a:cubicBezTo>
                        <a:pt x="145" y="0"/>
                        <a:pt x="142" y="0"/>
                        <a:pt x="141" y="0"/>
                      </a:cubicBezTo>
                      <a:cubicBezTo>
                        <a:pt x="139" y="0"/>
                        <a:pt x="138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6" y="0"/>
                        <a:pt x="136" y="0"/>
                      </a:cubicBezTo>
                      <a:cubicBezTo>
                        <a:pt x="136" y="1"/>
                        <a:pt x="136" y="1"/>
                        <a:pt x="136" y="1"/>
                      </a:cubicBezTo>
                      <a:cubicBezTo>
                        <a:pt x="136" y="1"/>
                        <a:pt x="136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3"/>
                        <a:pt x="135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2" y="6"/>
                        <a:pt x="131" y="6"/>
                        <a:pt x="129" y="6"/>
                      </a:cubicBezTo>
                      <a:cubicBezTo>
                        <a:pt x="127" y="7"/>
                        <a:pt x="127" y="7"/>
                        <a:pt x="127" y="7"/>
                      </a:cubicBezTo>
                      <a:cubicBezTo>
                        <a:pt x="126" y="12"/>
                        <a:pt x="120" y="16"/>
                        <a:pt x="116" y="16"/>
                      </a:cubicBezTo>
                      <a:cubicBezTo>
                        <a:pt x="115" y="16"/>
                        <a:pt x="113" y="19"/>
                        <a:pt x="113" y="21"/>
                      </a:cubicBezTo>
                      <a:cubicBezTo>
                        <a:pt x="113" y="26"/>
                        <a:pt x="107" y="30"/>
                        <a:pt x="102" y="30"/>
                      </a:cubicBezTo>
                      <a:cubicBezTo>
                        <a:pt x="100" y="30"/>
                        <a:pt x="100" y="30"/>
                        <a:pt x="100" y="33"/>
                      </a:cubicBezTo>
                      <a:cubicBezTo>
                        <a:pt x="100" y="34"/>
                        <a:pt x="100" y="36"/>
                        <a:pt x="99" y="37"/>
                      </a:cubicBezTo>
                      <a:cubicBezTo>
                        <a:pt x="98" y="43"/>
                        <a:pt x="94" y="44"/>
                        <a:pt x="87" y="44"/>
                      </a:cubicBezTo>
                      <a:cubicBezTo>
                        <a:pt x="80" y="44"/>
                        <a:pt x="78" y="43"/>
                        <a:pt x="74" y="4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9" y="38"/>
                        <a:pt x="68" y="41"/>
                        <a:pt x="68" y="43"/>
                      </a:cubicBezTo>
                      <a:cubicBezTo>
                        <a:pt x="67" y="46"/>
                        <a:pt x="64" y="49"/>
                        <a:pt x="60" y="53"/>
                      </a:cubicBezTo>
                      <a:cubicBezTo>
                        <a:pt x="59" y="54"/>
                        <a:pt x="58" y="55"/>
                        <a:pt x="57" y="56"/>
                      </a:cubicBezTo>
                      <a:cubicBezTo>
                        <a:pt x="56" y="58"/>
                        <a:pt x="54" y="58"/>
                        <a:pt x="51" y="58"/>
                      </a:cubicBezTo>
                      <a:cubicBezTo>
                        <a:pt x="50" y="58"/>
                        <a:pt x="48" y="58"/>
                        <a:pt x="47" y="58"/>
                      </a:cubicBezTo>
                      <a:cubicBezTo>
                        <a:pt x="44" y="57"/>
                        <a:pt x="42" y="58"/>
                        <a:pt x="41" y="56"/>
                      </a:cubicBezTo>
                      <a:cubicBezTo>
                        <a:pt x="40" y="55"/>
                        <a:pt x="40" y="53"/>
                        <a:pt x="40" y="52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48"/>
                        <a:pt x="42" y="48"/>
                        <a:pt x="42" y="47"/>
                      </a:cubicBezTo>
                      <a:cubicBezTo>
                        <a:pt x="43" y="46"/>
                        <a:pt x="42" y="43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6"/>
                        <a:pt x="34" y="78"/>
                        <a:pt x="32" y="80"/>
                      </a:cubicBezTo>
                      <a:cubicBezTo>
                        <a:pt x="31" y="80"/>
                        <a:pt x="30" y="81"/>
                        <a:pt x="30" y="81"/>
                      </a:cubicBezTo>
                      <a:cubicBezTo>
                        <a:pt x="29" y="83"/>
                        <a:pt x="26" y="83"/>
                        <a:pt x="24" y="83"/>
                      </a:cubicBezTo>
                      <a:cubicBezTo>
                        <a:pt x="23" y="83"/>
                        <a:pt x="21" y="83"/>
                        <a:pt x="19" y="83"/>
                      </a:cubicBezTo>
                      <a:cubicBezTo>
                        <a:pt x="17" y="83"/>
                        <a:pt x="15" y="83"/>
                        <a:pt x="14" y="83"/>
                      </a:cubicBezTo>
                      <a:cubicBezTo>
                        <a:pt x="9" y="83"/>
                        <a:pt x="8" y="79"/>
                        <a:pt x="7" y="77"/>
                      </a:cubicBezTo>
                      <a:cubicBezTo>
                        <a:pt x="7" y="76"/>
                        <a:pt x="7" y="75"/>
                        <a:pt x="6" y="74"/>
                      </a:cubicBezTo>
                      <a:cubicBezTo>
                        <a:pt x="6" y="73"/>
                        <a:pt x="4" y="74"/>
                        <a:pt x="4" y="75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3" y="77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8"/>
                        <a:pt x="2" y="78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3" y="84"/>
                        <a:pt x="6" y="90"/>
                        <a:pt x="7" y="95"/>
                      </a:cubicBezTo>
                      <a:cubicBezTo>
                        <a:pt x="8" y="99"/>
                        <a:pt x="11" y="104"/>
                        <a:pt x="14" y="108"/>
                      </a:cubicBezTo>
                      <a:cubicBezTo>
                        <a:pt x="15" y="112"/>
                        <a:pt x="17" y="114"/>
                        <a:pt x="18" y="117"/>
                      </a:cubicBezTo>
                      <a:cubicBezTo>
                        <a:pt x="18" y="118"/>
                        <a:pt x="18" y="118"/>
                        <a:pt x="18" y="118"/>
                      </a:cubicBezTo>
                      <a:cubicBezTo>
                        <a:pt x="20" y="122"/>
                        <a:pt x="21" y="126"/>
                        <a:pt x="19" y="128"/>
                      </a:cubicBezTo>
                      <a:cubicBezTo>
                        <a:pt x="19" y="129"/>
                        <a:pt x="18" y="130"/>
                        <a:pt x="16" y="130"/>
                      </a:cubicBezTo>
                      <a:cubicBezTo>
                        <a:pt x="16" y="130"/>
                        <a:pt x="15" y="130"/>
                        <a:pt x="15" y="130"/>
                      </a:cubicBezTo>
                      <a:cubicBezTo>
                        <a:pt x="15" y="130"/>
                        <a:pt x="15" y="131"/>
                        <a:pt x="18" y="136"/>
                      </a:cubicBezTo>
                      <a:cubicBezTo>
                        <a:pt x="20" y="139"/>
                        <a:pt x="20" y="142"/>
                        <a:pt x="20" y="144"/>
                      </a:cubicBezTo>
                      <a:cubicBezTo>
                        <a:pt x="20" y="144"/>
                        <a:pt x="20" y="145"/>
                        <a:pt x="20" y="145"/>
                      </a:cubicBezTo>
                      <a:cubicBezTo>
                        <a:pt x="23" y="145"/>
                        <a:pt x="23" y="146"/>
                        <a:pt x="24" y="147"/>
                      </a:cubicBezTo>
                      <a:cubicBezTo>
                        <a:pt x="24" y="147"/>
                        <a:pt x="24" y="147"/>
                        <a:pt x="24" y="148"/>
                      </a:cubicBezTo>
                      <a:cubicBezTo>
                        <a:pt x="28" y="148"/>
                        <a:pt x="30" y="151"/>
                        <a:pt x="32" y="153"/>
                      </a:cubicBezTo>
                      <a:cubicBezTo>
                        <a:pt x="32" y="154"/>
                        <a:pt x="33" y="154"/>
                        <a:pt x="34" y="154"/>
                      </a:cubicBezTo>
                      <a:cubicBezTo>
                        <a:pt x="34" y="154"/>
                        <a:pt x="35" y="154"/>
                        <a:pt x="36" y="153"/>
                      </a:cubicBezTo>
                      <a:cubicBezTo>
                        <a:pt x="38" y="150"/>
                        <a:pt x="43" y="148"/>
                        <a:pt x="51" y="148"/>
                      </a:cubicBezTo>
                      <a:cubicBezTo>
                        <a:pt x="54" y="148"/>
                        <a:pt x="54" y="148"/>
                        <a:pt x="56" y="147"/>
                      </a:cubicBezTo>
                      <a:cubicBezTo>
                        <a:pt x="57" y="146"/>
                        <a:pt x="58" y="145"/>
                        <a:pt x="61" y="144"/>
                      </a:cubicBezTo>
                      <a:cubicBezTo>
                        <a:pt x="67" y="143"/>
                        <a:pt x="74" y="142"/>
                        <a:pt x="79" y="144"/>
                      </a:cubicBezTo>
                      <a:cubicBezTo>
                        <a:pt x="83" y="145"/>
                        <a:pt x="86" y="145"/>
                        <a:pt x="88" y="143"/>
                      </a:cubicBezTo>
                      <a:cubicBezTo>
                        <a:pt x="90" y="142"/>
                        <a:pt x="92" y="142"/>
                        <a:pt x="94" y="143"/>
                      </a:cubicBezTo>
                      <a:cubicBezTo>
                        <a:pt x="94" y="143"/>
                        <a:pt x="94" y="143"/>
                        <a:pt x="95" y="143"/>
                      </a:cubicBezTo>
                      <a:cubicBezTo>
                        <a:pt x="95" y="138"/>
                        <a:pt x="101" y="138"/>
                        <a:pt x="103" y="138"/>
                      </a:cubicBezTo>
                      <a:cubicBezTo>
                        <a:pt x="106" y="138"/>
                        <a:pt x="106" y="138"/>
                        <a:pt x="106" y="138"/>
                      </a:cubicBezTo>
                      <a:cubicBezTo>
                        <a:pt x="109" y="138"/>
                        <a:pt x="119" y="132"/>
                        <a:pt x="128" y="124"/>
                      </a:cubicBezTo>
                      <a:cubicBezTo>
                        <a:pt x="136" y="116"/>
                        <a:pt x="150" y="99"/>
                        <a:pt x="154" y="92"/>
                      </a:cubicBezTo>
                      <a:cubicBezTo>
                        <a:pt x="159" y="84"/>
                        <a:pt x="166" y="78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2" y="72"/>
                        <a:pt x="174" y="67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2" y="58"/>
                        <a:pt x="172" y="58"/>
                      </a:cubicBezTo>
                      <a:cubicBezTo>
                        <a:pt x="172" y="58"/>
                        <a:pt x="172" y="58"/>
                        <a:pt x="172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0" y="58"/>
                        <a:pt x="170" y="59"/>
                      </a:cubicBezTo>
                      <a:cubicBezTo>
                        <a:pt x="170" y="59"/>
                        <a:pt x="169" y="59"/>
                        <a:pt x="169" y="59"/>
                      </a:cubicBezTo>
                      <a:cubicBezTo>
                        <a:pt x="169" y="59"/>
                        <a:pt x="169" y="59"/>
                        <a:pt x="169" y="59"/>
                      </a:cubicBezTo>
                      <a:cubicBezTo>
                        <a:pt x="169" y="59"/>
                        <a:pt x="169" y="60"/>
                        <a:pt x="169" y="60"/>
                      </a:cubicBezTo>
                      <a:cubicBezTo>
                        <a:pt x="169" y="60"/>
                        <a:pt x="169" y="61"/>
                        <a:pt x="168" y="61"/>
                      </a:cubicBezTo>
                      <a:close/>
                      <a:moveTo>
                        <a:pt x="138" y="91"/>
                      </a:moveTo>
                      <a:cubicBezTo>
                        <a:pt x="137" y="92"/>
                        <a:pt x="136" y="93"/>
                        <a:pt x="136" y="94"/>
                      </a:cubicBezTo>
                      <a:cubicBezTo>
                        <a:pt x="136" y="94"/>
                        <a:pt x="136" y="95"/>
                        <a:pt x="136" y="95"/>
                      </a:cubicBezTo>
                      <a:cubicBezTo>
                        <a:pt x="136" y="95"/>
                        <a:pt x="136" y="95"/>
                        <a:pt x="136" y="95"/>
                      </a:cubicBezTo>
                      <a:cubicBezTo>
                        <a:pt x="136" y="96"/>
                        <a:pt x="135" y="96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3" y="97"/>
                        <a:pt x="132" y="97"/>
                        <a:pt x="131" y="97"/>
                      </a:cubicBezTo>
                      <a:cubicBezTo>
                        <a:pt x="130" y="97"/>
                        <a:pt x="129" y="97"/>
                        <a:pt x="129" y="97"/>
                      </a:cubicBezTo>
                      <a:cubicBezTo>
                        <a:pt x="128" y="99"/>
                        <a:pt x="127" y="102"/>
                        <a:pt x="126" y="102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6" y="104"/>
                        <a:pt x="126" y="104"/>
                        <a:pt x="126" y="104"/>
                      </a:cubicBezTo>
                      <a:cubicBezTo>
                        <a:pt x="119" y="103"/>
                        <a:pt x="119" y="103"/>
                        <a:pt x="119" y="103"/>
                      </a:cubicBezTo>
                      <a:cubicBezTo>
                        <a:pt x="111" y="92"/>
                        <a:pt x="111" y="92"/>
                        <a:pt x="111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3" y="89"/>
                        <a:pt x="117" y="83"/>
                        <a:pt x="118" y="81"/>
                      </a:cubicBezTo>
                      <a:cubicBezTo>
                        <a:pt x="119" y="78"/>
                        <a:pt x="126" y="74"/>
                        <a:pt x="129" y="74"/>
                      </a:cubicBezTo>
                      <a:cubicBezTo>
                        <a:pt x="132" y="74"/>
                        <a:pt x="133" y="76"/>
                        <a:pt x="133" y="76"/>
                      </a:cubicBezTo>
                      <a:cubicBezTo>
                        <a:pt x="133" y="77"/>
                        <a:pt x="135" y="78"/>
                        <a:pt x="136" y="79"/>
                      </a:cubicBezTo>
                      <a:cubicBezTo>
                        <a:pt x="138" y="82"/>
                        <a:pt x="140" y="83"/>
                        <a:pt x="140" y="86"/>
                      </a:cubicBezTo>
                      <a:cubicBezTo>
                        <a:pt x="140" y="88"/>
                        <a:pt x="139" y="90"/>
                        <a:pt x="138" y="9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0" name="Freeform 1253"/>
                <p:cNvSpPr>
                  <a:spLocks/>
                </p:cNvSpPr>
                <p:nvPr/>
              </p:nvSpPr>
              <p:spPr bwMode="auto">
                <a:xfrm>
                  <a:off x="1848" y="3289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0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1" name="Freeform 1254"/>
                <p:cNvSpPr>
                  <a:spLocks/>
                </p:cNvSpPr>
                <p:nvPr/>
              </p:nvSpPr>
              <p:spPr bwMode="auto">
                <a:xfrm>
                  <a:off x="1847" y="329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2" name="Freeform 1255"/>
                <p:cNvSpPr>
                  <a:spLocks/>
                </p:cNvSpPr>
                <p:nvPr/>
              </p:nvSpPr>
              <p:spPr bwMode="auto">
                <a:xfrm>
                  <a:off x="1846" y="3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3" name="Freeform 1256"/>
                <p:cNvSpPr>
                  <a:spLocks/>
                </p:cNvSpPr>
                <p:nvPr/>
              </p:nvSpPr>
              <p:spPr bwMode="auto">
                <a:xfrm>
                  <a:off x="1844" y="32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4" name="Freeform 1257"/>
                <p:cNvSpPr>
                  <a:spLocks/>
                </p:cNvSpPr>
                <p:nvPr/>
              </p:nvSpPr>
              <p:spPr bwMode="auto">
                <a:xfrm>
                  <a:off x="1995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5" name="Freeform 1258"/>
                <p:cNvSpPr>
                  <a:spLocks/>
                </p:cNvSpPr>
                <p:nvPr/>
              </p:nvSpPr>
              <p:spPr bwMode="auto">
                <a:xfrm>
                  <a:off x="1975" y="3219"/>
                  <a:ext cx="20" cy="3"/>
                </a:xfrm>
                <a:custGeom>
                  <a:avLst/>
                  <a:gdLst>
                    <a:gd name="T0" fmla="*/ 8 w 21"/>
                    <a:gd name="T1" fmla="*/ 0 h 3"/>
                    <a:gd name="T2" fmla="*/ 4 w 21"/>
                    <a:gd name="T3" fmla="*/ 0 h 3"/>
                    <a:gd name="T4" fmla="*/ 0 w 21"/>
                    <a:gd name="T5" fmla="*/ 0 h 3"/>
                    <a:gd name="T6" fmla="*/ 4 w 21"/>
                    <a:gd name="T7" fmla="*/ 0 h 3"/>
                    <a:gd name="T8" fmla="*/ 8 w 21"/>
                    <a:gd name="T9" fmla="*/ 0 h 3"/>
                    <a:gd name="T10" fmla="*/ 17 w 21"/>
                    <a:gd name="T11" fmla="*/ 3 h 3"/>
                    <a:gd name="T12" fmla="*/ 21 w 21"/>
                    <a:gd name="T13" fmla="*/ 3 h 3"/>
                    <a:gd name="T14" fmla="*/ 17 w 21"/>
                    <a:gd name="T15" fmla="*/ 3 h 3"/>
                    <a:gd name="T16" fmla="*/ 8 w 2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3">
                      <a:moveTo>
                        <a:pt x="8" y="0"/>
                      </a:moveTo>
                      <a:cubicBezTo>
                        <a:pt x="8" y="0"/>
                        <a:pt x="5" y="0"/>
                        <a:pt x="4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8" y="0"/>
                        <a:pt x="8" y="0"/>
                      </a:cubicBezTo>
                      <a:cubicBezTo>
                        <a:pt x="9" y="2"/>
                        <a:pt x="12" y="3"/>
                        <a:pt x="17" y="3"/>
                      </a:cubicBezTo>
                      <a:cubicBezTo>
                        <a:pt x="18" y="3"/>
                        <a:pt x="20" y="3"/>
                        <a:pt x="21" y="3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12" y="3"/>
                        <a:pt x="9" y="2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6" name="Freeform 1259"/>
                <p:cNvSpPr>
                  <a:spLocks/>
                </p:cNvSpPr>
                <p:nvPr/>
              </p:nvSpPr>
              <p:spPr bwMode="auto">
                <a:xfrm>
                  <a:off x="1973" y="32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7" name="Freeform 1260"/>
                <p:cNvSpPr>
                  <a:spLocks/>
                </p:cNvSpPr>
                <p:nvPr/>
              </p:nvSpPr>
              <p:spPr bwMode="auto">
                <a:xfrm>
                  <a:off x="1880" y="32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8" name="Freeform 1261"/>
                <p:cNvSpPr>
                  <a:spLocks/>
                </p:cNvSpPr>
                <p:nvPr/>
              </p:nvSpPr>
              <p:spPr bwMode="auto">
                <a:xfrm>
                  <a:off x="1974" y="32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9" name="Freeform 1262"/>
                <p:cNvSpPr>
                  <a:spLocks/>
                </p:cNvSpPr>
                <p:nvPr/>
              </p:nvSpPr>
              <p:spPr bwMode="auto">
                <a:xfrm>
                  <a:off x="1879" y="325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0" name="Freeform 1263"/>
                <p:cNvSpPr>
                  <a:spLocks/>
                </p:cNvSpPr>
                <p:nvPr/>
              </p:nvSpPr>
              <p:spPr bwMode="auto">
                <a:xfrm>
                  <a:off x="1972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1" name="Freeform 1264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2" name="Freeform 1265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3" name="Freeform 1266"/>
                <p:cNvSpPr>
                  <a:spLocks/>
                </p:cNvSpPr>
                <p:nvPr/>
              </p:nvSpPr>
              <p:spPr bwMode="auto">
                <a:xfrm>
                  <a:off x="2001" y="3278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4" name="Freeform 1267"/>
                <p:cNvSpPr>
                  <a:spLocks/>
                </p:cNvSpPr>
                <p:nvPr/>
              </p:nvSpPr>
              <p:spPr bwMode="auto">
                <a:xfrm>
                  <a:off x="2004" y="327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5" name="Freeform 1268"/>
                <p:cNvSpPr>
                  <a:spLocks/>
                </p:cNvSpPr>
                <p:nvPr/>
              </p:nvSpPr>
              <p:spPr bwMode="auto">
                <a:xfrm>
                  <a:off x="2003" y="32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6" name="Freeform 1269"/>
                <p:cNvSpPr>
                  <a:spLocks/>
                </p:cNvSpPr>
                <p:nvPr/>
              </p:nvSpPr>
              <p:spPr bwMode="auto">
                <a:xfrm>
                  <a:off x="1998" y="327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7" name="Freeform 1270"/>
                <p:cNvSpPr>
                  <a:spLocks/>
                </p:cNvSpPr>
                <p:nvPr/>
              </p:nvSpPr>
              <p:spPr bwMode="auto">
                <a:xfrm>
                  <a:off x="2000" y="32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8" name="Freeform 1271"/>
                <p:cNvSpPr>
                  <a:spLocks/>
                </p:cNvSpPr>
                <p:nvPr/>
              </p:nvSpPr>
              <p:spPr bwMode="auto">
                <a:xfrm>
                  <a:off x="1969" y="3312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2 w 4"/>
                    <a:gd name="T3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9" name="Freeform 1272"/>
                <p:cNvSpPr>
                  <a:spLocks/>
                </p:cNvSpPr>
                <p:nvPr/>
              </p:nvSpPr>
              <p:spPr bwMode="auto">
                <a:xfrm>
                  <a:off x="1958" y="33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1 h 1"/>
                    <a:gd name="T4" fmla="*/ 6 w 6"/>
                    <a:gd name="T5" fmla="*/ 0 h 1"/>
                    <a:gd name="T6" fmla="*/ 6 w 6"/>
                    <a:gd name="T7" fmla="*/ 1 h 1"/>
                    <a:gd name="T8" fmla="*/ 0 w 6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">
                      <a:moveTo>
                        <a:pt x="0" y="0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0" name="Freeform 1273"/>
                <p:cNvSpPr>
                  <a:spLocks/>
                </p:cNvSpPr>
                <p:nvPr/>
              </p:nvSpPr>
              <p:spPr bwMode="auto">
                <a:xfrm>
                  <a:off x="1974" y="33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1" name="Freeform 1274"/>
                <p:cNvSpPr>
                  <a:spLocks/>
                </p:cNvSpPr>
                <p:nvPr/>
              </p:nvSpPr>
              <p:spPr bwMode="auto">
                <a:xfrm>
                  <a:off x="1973" y="33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2" name="Freeform 1275"/>
                <p:cNvSpPr>
                  <a:spLocks/>
                </p:cNvSpPr>
                <p:nvPr/>
              </p:nvSpPr>
              <p:spPr bwMode="auto">
                <a:xfrm>
                  <a:off x="1797" y="3040"/>
                  <a:ext cx="121" cy="128"/>
                </a:xfrm>
                <a:custGeom>
                  <a:avLst/>
                  <a:gdLst>
                    <a:gd name="T0" fmla="*/ 106 w 127"/>
                    <a:gd name="T1" fmla="*/ 77 h 134"/>
                    <a:gd name="T2" fmla="*/ 125 w 127"/>
                    <a:gd name="T3" fmla="*/ 76 h 134"/>
                    <a:gd name="T4" fmla="*/ 127 w 127"/>
                    <a:gd name="T5" fmla="*/ 56 h 134"/>
                    <a:gd name="T6" fmla="*/ 116 w 127"/>
                    <a:gd name="T7" fmla="*/ 57 h 134"/>
                    <a:gd name="T8" fmla="*/ 111 w 127"/>
                    <a:gd name="T9" fmla="*/ 60 h 134"/>
                    <a:gd name="T10" fmla="*/ 108 w 127"/>
                    <a:gd name="T11" fmla="*/ 49 h 134"/>
                    <a:gd name="T12" fmla="*/ 104 w 127"/>
                    <a:gd name="T13" fmla="*/ 41 h 134"/>
                    <a:gd name="T14" fmla="*/ 105 w 127"/>
                    <a:gd name="T15" fmla="*/ 25 h 134"/>
                    <a:gd name="T16" fmla="*/ 102 w 127"/>
                    <a:gd name="T17" fmla="*/ 15 h 134"/>
                    <a:gd name="T18" fmla="*/ 97 w 127"/>
                    <a:gd name="T19" fmla="*/ 15 h 134"/>
                    <a:gd name="T20" fmla="*/ 86 w 127"/>
                    <a:gd name="T21" fmla="*/ 12 h 134"/>
                    <a:gd name="T22" fmla="*/ 82 w 127"/>
                    <a:gd name="T23" fmla="*/ 17 h 134"/>
                    <a:gd name="T24" fmla="*/ 77 w 127"/>
                    <a:gd name="T25" fmla="*/ 23 h 134"/>
                    <a:gd name="T26" fmla="*/ 65 w 127"/>
                    <a:gd name="T27" fmla="*/ 25 h 134"/>
                    <a:gd name="T28" fmla="*/ 51 w 127"/>
                    <a:gd name="T29" fmla="*/ 13 h 134"/>
                    <a:gd name="T30" fmla="*/ 48 w 127"/>
                    <a:gd name="T31" fmla="*/ 0 h 134"/>
                    <a:gd name="T32" fmla="*/ 13 w 127"/>
                    <a:gd name="T33" fmla="*/ 0 h 134"/>
                    <a:gd name="T34" fmla="*/ 12 w 127"/>
                    <a:gd name="T35" fmla="*/ 0 h 134"/>
                    <a:gd name="T36" fmla="*/ 11 w 127"/>
                    <a:gd name="T37" fmla="*/ 0 h 134"/>
                    <a:gd name="T38" fmla="*/ 10 w 127"/>
                    <a:gd name="T39" fmla="*/ 1 h 134"/>
                    <a:gd name="T40" fmla="*/ 8 w 127"/>
                    <a:gd name="T41" fmla="*/ 2 h 134"/>
                    <a:gd name="T42" fmla="*/ 18 w 127"/>
                    <a:gd name="T43" fmla="*/ 24 h 134"/>
                    <a:gd name="T44" fmla="*/ 16 w 127"/>
                    <a:gd name="T45" fmla="*/ 37 h 134"/>
                    <a:gd name="T46" fmla="*/ 23 w 127"/>
                    <a:gd name="T47" fmla="*/ 60 h 134"/>
                    <a:gd name="T48" fmla="*/ 15 w 127"/>
                    <a:gd name="T49" fmla="*/ 78 h 134"/>
                    <a:gd name="T50" fmla="*/ 3 w 127"/>
                    <a:gd name="T51" fmla="*/ 110 h 134"/>
                    <a:gd name="T52" fmla="*/ 0 w 127"/>
                    <a:gd name="T53" fmla="*/ 127 h 134"/>
                    <a:gd name="T54" fmla="*/ 1 w 127"/>
                    <a:gd name="T55" fmla="*/ 126 h 134"/>
                    <a:gd name="T56" fmla="*/ 2 w 127"/>
                    <a:gd name="T57" fmla="*/ 125 h 134"/>
                    <a:gd name="T58" fmla="*/ 3 w 127"/>
                    <a:gd name="T59" fmla="*/ 124 h 134"/>
                    <a:gd name="T60" fmla="*/ 9 w 127"/>
                    <a:gd name="T61" fmla="*/ 127 h 134"/>
                    <a:gd name="T62" fmla="*/ 9 w 127"/>
                    <a:gd name="T63" fmla="*/ 127 h 134"/>
                    <a:gd name="T64" fmla="*/ 31 w 127"/>
                    <a:gd name="T65" fmla="*/ 130 h 134"/>
                    <a:gd name="T66" fmla="*/ 75 w 127"/>
                    <a:gd name="T67" fmla="*/ 134 h 134"/>
                    <a:gd name="T68" fmla="*/ 99 w 127"/>
                    <a:gd name="T69" fmla="*/ 134 h 134"/>
                    <a:gd name="T70" fmla="*/ 115 w 127"/>
                    <a:gd name="T71" fmla="*/ 133 h 134"/>
                    <a:gd name="T72" fmla="*/ 104 w 127"/>
                    <a:gd name="T73" fmla="*/ 117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7" h="134">
                      <a:moveTo>
                        <a:pt x="104" y="117"/>
                      </a:move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4" y="57"/>
                        <a:pt x="121" y="57"/>
                        <a:pt x="118" y="57"/>
                      </a:cubicBezTo>
                      <a:cubicBezTo>
                        <a:pt x="118" y="57"/>
                        <a:pt x="117" y="57"/>
                        <a:pt x="116" y="57"/>
                      </a:cubicBezTo>
                      <a:cubicBezTo>
                        <a:pt x="115" y="57"/>
                        <a:pt x="115" y="57"/>
                        <a:pt x="114" y="58"/>
                      </a:cubicBezTo>
                      <a:cubicBezTo>
                        <a:pt x="113" y="59"/>
                        <a:pt x="112" y="60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06" y="59"/>
                        <a:pt x="107" y="53"/>
                        <a:pt x="108" y="49"/>
                      </a:cubicBez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9" y="47"/>
                        <a:pt x="106" y="44"/>
                        <a:pt x="104" y="41"/>
                      </a:cubicBezTo>
                      <a:cubicBezTo>
                        <a:pt x="101" y="40"/>
                        <a:pt x="102" y="35"/>
                        <a:pt x="104" y="30"/>
                      </a:cubicBezTo>
                      <a:cubicBezTo>
                        <a:pt x="104" y="28"/>
                        <a:pt x="105" y="26"/>
                        <a:pt x="105" y="25"/>
                      </a:cubicBezTo>
                      <a:cubicBezTo>
                        <a:pt x="103" y="23"/>
                        <a:pt x="102" y="18"/>
                        <a:pt x="102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5"/>
                        <a:pt x="102" y="15"/>
                        <a:pt x="101" y="15"/>
                      </a:cubicBezTo>
                      <a:cubicBezTo>
                        <a:pt x="100" y="15"/>
                        <a:pt x="99" y="15"/>
                        <a:pt x="97" y="15"/>
                      </a:cubicBezTo>
                      <a:cubicBezTo>
                        <a:pt x="93" y="15"/>
                        <a:pt x="91" y="14"/>
                        <a:pt x="90" y="13"/>
                      </a:cubicBezTo>
                      <a:cubicBezTo>
                        <a:pt x="89" y="12"/>
                        <a:pt x="88" y="12"/>
                        <a:pt x="86" y="12"/>
                      </a:cubicBezTo>
                      <a:cubicBezTo>
                        <a:pt x="85" y="12"/>
                        <a:pt x="84" y="12"/>
                        <a:pt x="83" y="13"/>
                      </a:cubicBezTo>
                      <a:cubicBezTo>
                        <a:pt x="83" y="13"/>
                        <a:pt x="82" y="16"/>
                        <a:pt x="82" y="17"/>
                      </a:cubicBezTo>
                      <a:cubicBezTo>
                        <a:pt x="81" y="20"/>
                        <a:pt x="81" y="23"/>
                        <a:pt x="78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3"/>
                      </a:cubicBezTo>
                      <a:cubicBezTo>
                        <a:pt x="74" y="23"/>
                        <a:pt x="69" y="24"/>
                        <a:pt x="65" y="25"/>
                      </a:cubicBezTo>
                      <a:cubicBezTo>
                        <a:pt x="59" y="27"/>
                        <a:pt x="56" y="22"/>
                        <a:pt x="54" y="17"/>
                      </a:cubicBezTo>
                      <a:cubicBezTo>
                        <a:pt x="53" y="14"/>
                        <a:pt x="52" y="14"/>
                        <a:pt x="51" y="13"/>
                      </a:cubicBezTo>
                      <a:cubicBezTo>
                        <a:pt x="49" y="12"/>
                        <a:pt x="48" y="10"/>
                        <a:pt x="49" y="7"/>
                      </a:cubicBezTo>
                      <a:cubicBezTo>
                        <a:pt x="50" y="4"/>
                        <a:pt x="48" y="1"/>
                        <a:pt x="48" y="0"/>
                      </a:cubicBezTo>
                      <a:cubicBezTo>
                        <a:pt x="44" y="0"/>
                        <a:pt x="32" y="0"/>
                        <a:pt x="23" y="0"/>
                      </a:cubicBezTo>
                      <a:cubicBezTo>
                        <a:pt x="15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9"/>
                        <a:pt x="15" y="19"/>
                        <a:pt x="17" y="23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6"/>
                        <a:pt x="18" y="29"/>
                        <a:pt x="17" y="31"/>
                      </a:cubicBezTo>
                      <a:cubicBezTo>
                        <a:pt x="17" y="32"/>
                        <a:pt x="16" y="34"/>
                        <a:pt x="16" y="37"/>
                      </a:cubicBezTo>
                      <a:cubicBezTo>
                        <a:pt x="16" y="39"/>
                        <a:pt x="18" y="44"/>
                        <a:pt x="19" y="48"/>
                      </a:cubicBezTo>
                      <a:cubicBezTo>
                        <a:pt x="21" y="52"/>
                        <a:pt x="23" y="56"/>
                        <a:pt x="23" y="60"/>
                      </a:cubicBezTo>
                      <a:cubicBezTo>
                        <a:pt x="24" y="68"/>
                        <a:pt x="19" y="72"/>
                        <a:pt x="16" y="77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1" y="83"/>
                        <a:pt x="7" y="93"/>
                        <a:pt x="7" y="98"/>
                      </a:cubicBezTo>
                      <a:cubicBezTo>
                        <a:pt x="7" y="103"/>
                        <a:pt x="5" y="107"/>
                        <a:pt x="3" y="110"/>
                      </a:cubicBezTo>
                      <a:cubicBezTo>
                        <a:pt x="2" y="111"/>
                        <a:pt x="1" y="113"/>
                        <a:pt x="1" y="114"/>
                      </a:cubicBezTo>
                      <a:cubicBezTo>
                        <a:pt x="1" y="117"/>
                        <a:pt x="1" y="123"/>
                        <a:pt x="0" y="127"/>
                      </a:cubicBezTo>
                      <a:cubicBezTo>
                        <a:pt x="0" y="127"/>
                        <a:pt x="0" y="127"/>
                        <a:pt x="0" y="126"/>
                      </a:cubicBezTo>
                      <a:cubicBezTo>
                        <a:pt x="0" y="126"/>
                        <a:pt x="1" y="126"/>
                        <a:pt x="1" y="126"/>
                      </a:cubicBezTo>
                      <a:cubicBezTo>
                        <a:pt x="1" y="126"/>
                        <a:pt x="1" y="126"/>
                        <a:pt x="1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3" y="125"/>
                      </a:cubicBezTo>
                      <a:cubicBezTo>
                        <a:pt x="3" y="125"/>
                        <a:pt x="3" y="124"/>
                        <a:pt x="3" y="124"/>
                      </a:cubicBezTo>
                      <a:cubicBezTo>
                        <a:pt x="4" y="124"/>
                        <a:pt x="4" y="124"/>
                        <a:pt x="5" y="124"/>
                      </a:cubicBezTo>
                      <a:cubicBezTo>
                        <a:pt x="7" y="124"/>
                        <a:pt x="8" y="126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14" y="124"/>
                        <a:pt x="18" y="125"/>
                        <a:pt x="22" y="127"/>
                      </a:cubicBezTo>
                      <a:cubicBezTo>
                        <a:pt x="25" y="129"/>
                        <a:pt x="28" y="130"/>
                        <a:pt x="31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7" y="133"/>
                        <a:pt x="85" y="133"/>
                        <a:pt x="91" y="133"/>
                      </a:cubicBezTo>
                      <a:cubicBezTo>
                        <a:pt x="97" y="133"/>
                        <a:pt x="99" y="133"/>
                        <a:pt x="99" y="134"/>
                      </a:cubicBezTo>
                      <a:cubicBezTo>
                        <a:pt x="100" y="134"/>
                        <a:pt x="101" y="134"/>
                        <a:pt x="103" y="134"/>
                      </a:cubicBezTo>
                      <a:cubicBezTo>
                        <a:pt x="108" y="134"/>
                        <a:pt x="113" y="133"/>
                        <a:pt x="115" y="133"/>
                      </a:cubicBezTo>
                      <a:cubicBezTo>
                        <a:pt x="116" y="133"/>
                        <a:pt x="116" y="133"/>
                        <a:pt x="116" y="133"/>
                      </a:cubicBezTo>
                      <a:lnTo>
                        <a:pt x="104" y="11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3" name="Freeform 1276"/>
                <p:cNvSpPr>
                  <a:spLocks/>
                </p:cNvSpPr>
                <p:nvPr/>
              </p:nvSpPr>
              <p:spPr bwMode="auto">
                <a:xfrm>
                  <a:off x="1800" y="31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4" name="Freeform 1277"/>
                <p:cNvSpPr>
                  <a:spLocks/>
                </p:cNvSpPr>
                <p:nvPr/>
              </p:nvSpPr>
              <p:spPr bwMode="auto">
                <a:xfrm>
                  <a:off x="1798" y="31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5" name="Freeform 1278"/>
                <p:cNvSpPr>
                  <a:spLocks/>
                </p:cNvSpPr>
                <p:nvPr/>
              </p:nvSpPr>
              <p:spPr bwMode="auto">
                <a:xfrm>
                  <a:off x="1802" y="3158"/>
                  <a:ext cx="3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2" y="0"/>
                        <a:pt x="3" y="2"/>
                        <a:pt x="4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6" name="Freeform 1279"/>
                <p:cNvSpPr>
                  <a:spLocks/>
                </p:cNvSpPr>
                <p:nvPr/>
              </p:nvSpPr>
              <p:spPr bwMode="auto">
                <a:xfrm>
                  <a:off x="1797" y="316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7" name="Freeform 1280"/>
                <p:cNvSpPr>
                  <a:spLocks/>
                </p:cNvSpPr>
                <p:nvPr/>
              </p:nvSpPr>
              <p:spPr bwMode="auto">
                <a:xfrm>
                  <a:off x="1900" y="3065"/>
                  <a:ext cx="121" cy="104"/>
                </a:xfrm>
                <a:custGeom>
                  <a:avLst/>
                  <a:gdLst>
                    <a:gd name="T0" fmla="*/ 17 w 126"/>
                    <a:gd name="T1" fmla="*/ 105 h 109"/>
                    <a:gd name="T2" fmla="*/ 22 w 126"/>
                    <a:gd name="T3" fmla="*/ 104 h 109"/>
                    <a:gd name="T4" fmla="*/ 25 w 126"/>
                    <a:gd name="T5" fmla="*/ 104 h 109"/>
                    <a:gd name="T6" fmla="*/ 28 w 126"/>
                    <a:gd name="T7" fmla="*/ 104 h 109"/>
                    <a:gd name="T8" fmla="*/ 34 w 126"/>
                    <a:gd name="T9" fmla="*/ 107 h 109"/>
                    <a:gd name="T10" fmla="*/ 36 w 126"/>
                    <a:gd name="T11" fmla="*/ 107 h 109"/>
                    <a:gd name="T12" fmla="*/ 38 w 126"/>
                    <a:gd name="T13" fmla="*/ 107 h 109"/>
                    <a:gd name="T14" fmla="*/ 51 w 126"/>
                    <a:gd name="T15" fmla="*/ 109 h 109"/>
                    <a:gd name="T16" fmla="*/ 64 w 126"/>
                    <a:gd name="T17" fmla="*/ 96 h 109"/>
                    <a:gd name="T18" fmla="*/ 81 w 126"/>
                    <a:gd name="T19" fmla="*/ 83 h 109"/>
                    <a:gd name="T20" fmla="*/ 88 w 126"/>
                    <a:gd name="T21" fmla="*/ 74 h 109"/>
                    <a:gd name="T22" fmla="*/ 117 w 126"/>
                    <a:gd name="T23" fmla="*/ 63 h 109"/>
                    <a:gd name="T24" fmla="*/ 117 w 126"/>
                    <a:gd name="T25" fmla="*/ 62 h 109"/>
                    <a:gd name="T26" fmla="*/ 116 w 126"/>
                    <a:gd name="T27" fmla="*/ 60 h 109"/>
                    <a:gd name="T28" fmla="*/ 117 w 126"/>
                    <a:gd name="T29" fmla="*/ 58 h 109"/>
                    <a:gd name="T30" fmla="*/ 122 w 126"/>
                    <a:gd name="T31" fmla="*/ 27 h 109"/>
                    <a:gd name="T32" fmla="*/ 125 w 126"/>
                    <a:gd name="T33" fmla="*/ 22 h 109"/>
                    <a:gd name="T34" fmla="*/ 124 w 126"/>
                    <a:gd name="T35" fmla="*/ 19 h 109"/>
                    <a:gd name="T36" fmla="*/ 121 w 126"/>
                    <a:gd name="T37" fmla="*/ 14 h 109"/>
                    <a:gd name="T38" fmla="*/ 108 w 126"/>
                    <a:gd name="T39" fmla="*/ 9 h 109"/>
                    <a:gd name="T40" fmla="*/ 98 w 126"/>
                    <a:gd name="T41" fmla="*/ 5 h 109"/>
                    <a:gd name="T42" fmla="*/ 97 w 126"/>
                    <a:gd name="T43" fmla="*/ 4 h 109"/>
                    <a:gd name="T44" fmla="*/ 95 w 126"/>
                    <a:gd name="T45" fmla="*/ 4 h 109"/>
                    <a:gd name="T46" fmla="*/ 94 w 126"/>
                    <a:gd name="T47" fmla="*/ 3 h 109"/>
                    <a:gd name="T48" fmla="*/ 91 w 126"/>
                    <a:gd name="T49" fmla="*/ 1 h 109"/>
                    <a:gd name="T50" fmla="*/ 90 w 126"/>
                    <a:gd name="T51" fmla="*/ 0 h 109"/>
                    <a:gd name="T52" fmla="*/ 86 w 126"/>
                    <a:gd name="T53" fmla="*/ 2 h 109"/>
                    <a:gd name="T54" fmla="*/ 82 w 126"/>
                    <a:gd name="T55" fmla="*/ 2 h 109"/>
                    <a:gd name="T56" fmla="*/ 76 w 126"/>
                    <a:gd name="T57" fmla="*/ 3 h 109"/>
                    <a:gd name="T58" fmla="*/ 74 w 126"/>
                    <a:gd name="T59" fmla="*/ 22 h 109"/>
                    <a:gd name="T60" fmla="*/ 71 w 126"/>
                    <a:gd name="T61" fmla="*/ 35 h 109"/>
                    <a:gd name="T62" fmla="*/ 81 w 126"/>
                    <a:gd name="T63" fmla="*/ 42 h 109"/>
                    <a:gd name="T64" fmla="*/ 85 w 126"/>
                    <a:gd name="T65" fmla="*/ 58 h 109"/>
                    <a:gd name="T66" fmla="*/ 74 w 126"/>
                    <a:gd name="T67" fmla="*/ 57 h 109"/>
                    <a:gd name="T68" fmla="*/ 55 w 126"/>
                    <a:gd name="T69" fmla="*/ 39 h 109"/>
                    <a:gd name="T70" fmla="*/ 42 w 126"/>
                    <a:gd name="T71" fmla="*/ 42 h 109"/>
                    <a:gd name="T72" fmla="*/ 32 w 126"/>
                    <a:gd name="T73" fmla="*/ 34 h 109"/>
                    <a:gd name="T74" fmla="*/ 25 w 126"/>
                    <a:gd name="T75" fmla="*/ 35 h 109"/>
                    <a:gd name="T76" fmla="*/ 24 w 126"/>
                    <a:gd name="T77" fmla="*/ 35 h 109"/>
                    <a:gd name="T78" fmla="*/ 23 w 126"/>
                    <a:gd name="T79" fmla="*/ 33 h 109"/>
                    <a:gd name="T80" fmla="*/ 17 w 126"/>
                    <a:gd name="T81" fmla="*/ 55 h 109"/>
                    <a:gd name="T82" fmla="*/ 12 w 126"/>
                    <a:gd name="T83" fmla="*/ 10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09">
                      <a:moveTo>
                        <a:pt x="14" y="105"/>
                      </a:move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7" y="105"/>
                        <a:pt x="17" y="105"/>
                      </a:cubicBezTo>
                      <a:cubicBezTo>
                        <a:pt x="18" y="105"/>
                        <a:pt x="18" y="105"/>
                        <a:pt x="19" y="105"/>
                      </a:cubicBezTo>
                      <a:cubicBezTo>
                        <a:pt x="19" y="104"/>
                        <a:pt x="19" y="104"/>
                        <a:pt x="20" y="104"/>
                      </a:cubicBezTo>
                      <a:cubicBezTo>
                        <a:pt x="20" y="104"/>
                        <a:pt x="21" y="104"/>
                        <a:pt x="22" y="104"/>
                      </a:cubicBezTo>
                      <a:cubicBezTo>
                        <a:pt x="22" y="104"/>
                        <a:pt x="22" y="104"/>
                        <a:pt x="23" y="104"/>
                      </a:cubicBezTo>
                      <a:cubicBezTo>
                        <a:pt x="23" y="104"/>
                        <a:pt x="24" y="104"/>
                        <a:pt x="25" y="104"/>
                      </a:cubicBezTo>
                      <a:cubicBezTo>
                        <a:pt x="25" y="104"/>
                        <a:pt x="25" y="104"/>
                        <a:pt x="25" y="104"/>
                      </a:cubicBezTo>
                      <a:cubicBezTo>
                        <a:pt x="26" y="104"/>
                        <a:pt x="27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32" y="104"/>
                        <a:pt x="33" y="105"/>
                      </a:cubicBezTo>
                      <a:cubicBezTo>
                        <a:pt x="33" y="106"/>
                        <a:pt x="34" y="106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5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7" y="107"/>
                        <a:pt x="37" y="107"/>
                        <a:pt x="38" y="107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38" y="107"/>
                        <a:pt x="38" y="107"/>
                        <a:pt x="39" y="107"/>
                      </a:cubicBezTo>
                      <a:cubicBezTo>
                        <a:pt x="40" y="107"/>
                        <a:pt x="41" y="107"/>
                        <a:pt x="43" y="108"/>
                      </a:cubicBezTo>
                      <a:cubicBezTo>
                        <a:pt x="45" y="108"/>
                        <a:pt x="49" y="109"/>
                        <a:pt x="51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3" y="109"/>
                        <a:pt x="54" y="106"/>
                        <a:pt x="55" y="105"/>
                      </a:cubicBezTo>
                      <a:cubicBezTo>
                        <a:pt x="58" y="101"/>
                        <a:pt x="61" y="97"/>
                        <a:pt x="64" y="96"/>
                      </a:cubicBezTo>
                      <a:cubicBezTo>
                        <a:pt x="68" y="95"/>
                        <a:pt x="72" y="91"/>
                        <a:pt x="73" y="90"/>
                      </a:cubicBezTo>
                      <a:cubicBezTo>
                        <a:pt x="73" y="87"/>
                        <a:pt x="74" y="84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9" y="74"/>
                        <a:pt x="90" y="73"/>
                        <a:pt x="92" y="73"/>
                      </a:cubicBezTo>
                      <a:cubicBezTo>
                        <a:pt x="105" y="68"/>
                        <a:pt x="112" y="65"/>
                        <a:pt x="116" y="64"/>
                      </a:cubicBezTo>
                      <a:cubicBezTo>
                        <a:pt x="116" y="64"/>
                        <a:pt x="117" y="64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1"/>
                        <a:pt x="116" y="61"/>
                        <a:pt x="116" y="61"/>
                      </a:cubicBezTo>
                      <a:cubicBezTo>
                        <a:pt x="116" y="61"/>
                        <a:pt x="116" y="61"/>
                        <a:pt x="116" y="60"/>
                      </a:cubicBezTo>
                      <a:cubicBezTo>
                        <a:pt x="116" y="60"/>
                        <a:pt x="116" y="60"/>
                        <a:pt x="116" y="60"/>
                      </a:cubicBezTo>
                      <a:cubicBezTo>
                        <a:pt x="116" y="60"/>
                        <a:pt x="116" y="60"/>
                        <a:pt x="116" y="59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8" y="57"/>
                        <a:pt x="118" y="51"/>
                        <a:pt x="118" y="49"/>
                      </a:cubicBezTo>
                      <a:cubicBezTo>
                        <a:pt x="118" y="46"/>
                        <a:pt x="120" y="46"/>
                        <a:pt x="122" y="45"/>
                      </a:cubicBezTo>
                      <a:cubicBezTo>
                        <a:pt x="120" y="40"/>
                        <a:pt x="121" y="29"/>
                        <a:pt x="122" y="27"/>
                      </a:cubicBezTo>
                      <a:cubicBezTo>
                        <a:pt x="123" y="26"/>
                        <a:pt x="124" y="24"/>
                        <a:pt x="125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3"/>
                        <a:pt x="126" y="23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1"/>
                        <a:pt x="125" y="21"/>
                        <a:pt x="124" y="20"/>
                      </a:cubicBezTo>
                      <a:cubicBezTo>
                        <a:pt x="124" y="20"/>
                        <a:pt x="124" y="20"/>
                        <a:pt x="124" y="19"/>
                      </a:cubicBezTo>
                      <a:cubicBezTo>
                        <a:pt x="124" y="18"/>
                        <a:pt x="123" y="16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4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0" y="13"/>
                        <a:pt x="113" y="10"/>
                        <a:pt x="109" y="9"/>
                      </a:cubicBezTo>
                      <a:cubicBezTo>
                        <a:pt x="109" y="9"/>
                        <a:pt x="108" y="9"/>
                        <a:pt x="108" y="9"/>
                      </a:cubicBezTo>
                      <a:cubicBezTo>
                        <a:pt x="107" y="8"/>
                        <a:pt x="105" y="7"/>
                        <a:pt x="103" y="6"/>
                      </a:cubicBezTo>
                      <a:cubicBezTo>
                        <a:pt x="101" y="6"/>
                        <a:pt x="99" y="5"/>
                        <a:pt x="98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8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5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3" y="3"/>
                        <a:pt x="93" y="3"/>
                        <a:pt x="93" y="2"/>
                      </a:cubicBezTo>
                      <a:cubicBezTo>
                        <a:pt x="93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0" y="1"/>
                      </a:cubicBezTo>
                      <a:cubicBezTo>
                        <a:pt x="90" y="1"/>
                        <a:pt x="90" y="1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1"/>
                        <a:pt x="89" y="1"/>
                        <a:pt x="88" y="1"/>
                      </a:cubicBez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7" y="1"/>
                        <a:pt x="86" y="2"/>
                        <a:pt x="86" y="2"/>
                      </a:cubicBezTo>
                      <a:cubicBezTo>
                        <a:pt x="86" y="2"/>
                        <a:pt x="85" y="2"/>
                        <a:pt x="85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2" y="2"/>
                      </a:cubicBezTo>
                      <a:cubicBezTo>
                        <a:pt x="82" y="2"/>
                        <a:pt x="81" y="2"/>
                        <a:pt x="80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6" y="2"/>
                        <a:pt x="76" y="3"/>
                        <a:pt x="76" y="3"/>
                      </a:cubicBezTo>
                      <a:cubicBezTo>
                        <a:pt x="76" y="5"/>
                        <a:pt x="77" y="7"/>
                        <a:pt x="75" y="9"/>
                      </a:cubicBezTo>
                      <a:cubicBezTo>
                        <a:pt x="73" y="10"/>
                        <a:pt x="73" y="11"/>
                        <a:pt x="73" y="12"/>
                      </a:cubicBezTo>
                      <a:cubicBezTo>
                        <a:pt x="75" y="13"/>
                        <a:pt x="75" y="17"/>
                        <a:pt x="74" y="22"/>
                      </a:cubicBezTo>
                      <a:cubicBezTo>
                        <a:pt x="74" y="24"/>
                        <a:pt x="73" y="25"/>
                        <a:pt x="73" y="26"/>
                      </a:cubicBezTo>
                      <a:cubicBezTo>
                        <a:pt x="73" y="28"/>
                        <a:pt x="73" y="30"/>
                        <a:pt x="72" y="32"/>
                      </a:cubicBezTo>
                      <a:cubicBezTo>
                        <a:pt x="71" y="33"/>
                        <a:pt x="71" y="34"/>
                        <a:pt x="71" y="35"/>
                      </a:cubicBezTo>
                      <a:cubicBezTo>
                        <a:pt x="71" y="36"/>
                        <a:pt x="72" y="37"/>
                        <a:pt x="73" y="38"/>
                      </a:cubicBezTo>
                      <a:cubicBezTo>
                        <a:pt x="74" y="40"/>
                        <a:pt x="75" y="43"/>
                        <a:pt x="77" y="43"/>
                      </a:cubicBezTo>
                      <a:cubicBezTo>
                        <a:pt x="78" y="44"/>
                        <a:pt x="80" y="43"/>
                        <a:pt x="81" y="42"/>
                      </a:cubicBezTo>
                      <a:cubicBezTo>
                        <a:pt x="82" y="42"/>
                        <a:pt x="83" y="41"/>
                        <a:pt x="84" y="41"/>
                      </a:cubicBezTo>
                      <a:cubicBezTo>
                        <a:pt x="87" y="41"/>
                        <a:pt x="87" y="46"/>
                        <a:pt x="87" y="51"/>
                      </a:cubicBezTo>
                      <a:cubicBezTo>
                        <a:pt x="87" y="55"/>
                        <a:pt x="85" y="57"/>
                        <a:pt x="85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1" y="59"/>
                        <a:pt x="79" y="59"/>
                      </a:cubicBezTo>
                      <a:cubicBezTo>
                        <a:pt x="77" y="59"/>
                        <a:pt x="75" y="58"/>
                        <a:pt x="74" y="57"/>
                      </a:cubicBezTo>
                      <a:cubicBezTo>
                        <a:pt x="71" y="55"/>
                        <a:pt x="69" y="50"/>
                        <a:pt x="69" y="47"/>
                      </a:cubicBezTo>
                      <a:cubicBezTo>
                        <a:pt x="68" y="47"/>
                        <a:pt x="67" y="46"/>
                        <a:pt x="62" y="46"/>
                      </a:cubicBezTo>
                      <a:cubicBezTo>
                        <a:pt x="60" y="46"/>
                        <a:pt x="57" y="44"/>
                        <a:pt x="55" y="39"/>
                      </a:cubicBezTo>
                      <a:cubicBezTo>
                        <a:pt x="55" y="40"/>
                        <a:pt x="54" y="40"/>
                        <a:pt x="54" y="40"/>
                      </a:cubicBezTo>
                      <a:cubicBezTo>
                        <a:pt x="54" y="43"/>
                        <a:pt x="50" y="43"/>
                        <a:pt x="47" y="43"/>
                      </a:cubicBezTo>
                      <a:cubicBezTo>
                        <a:pt x="46" y="43"/>
                        <a:pt x="44" y="43"/>
                        <a:pt x="42" y="42"/>
                      </a:cubicBezTo>
                      <a:cubicBezTo>
                        <a:pt x="41" y="41"/>
                        <a:pt x="39" y="40"/>
                        <a:pt x="39" y="40"/>
                      </a:cubicBezTo>
                      <a:cubicBezTo>
                        <a:pt x="38" y="41"/>
                        <a:pt x="36" y="41"/>
                        <a:pt x="34" y="39"/>
                      </a:cubicBezTo>
                      <a:cubicBezTo>
                        <a:pt x="33" y="38"/>
                        <a:pt x="32" y="36"/>
                        <a:pt x="32" y="34"/>
                      </a:cubicBezTo>
                      <a:cubicBezTo>
                        <a:pt x="31" y="34"/>
                        <a:pt x="29" y="35"/>
                        <a:pt x="28" y="35"/>
                      </a:cubicBez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0" y="90"/>
                        <a:pt x="0" y="90"/>
                        <a:pt x="0" y="90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6"/>
                        <a:pt x="12" y="106"/>
                        <a:pt x="13" y="106"/>
                      </a:cubicBezTo>
                      <a:cubicBezTo>
                        <a:pt x="13" y="105"/>
                        <a:pt x="14" y="105"/>
                        <a:pt x="14" y="10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8" name="Freeform 1281"/>
                <p:cNvSpPr>
                  <a:spLocks/>
                </p:cNvSpPr>
                <p:nvPr/>
              </p:nvSpPr>
              <p:spPr bwMode="auto">
                <a:xfrm>
                  <a:off x="1915" y="316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9" name="Freeform 1282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0" name="Freeform 1283"/>
                <p:cNvSpPr>
                  <a:spLocks/>
                </p:cNvSpPr>
                <p:nvPr/>
              </p:nvSpPr>
              <p:spPr bwMode="auto">
                <a:xfrm>
                  <a:off x="1924" y="31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1" name="Freeform 1284"/>
                <p:cNvSpPr>
                  <a:spLocks/>
                </p:cNvSpPr>
                <p:nvPr/>
              </p:nvSpPr>
              <p:spPr bwMode="auto">
                <a:xfrm>
                  <a:off x="1921" y="31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2" name="Freeform 1285"/>
                <p:cNvSpPr>
                  <a:spLocks/>
                </p:cNvSpPr>
                <p:nvPr/>
              </p:nvSpPr>
              <p:spPr bwMode="auto">
                <a:xfrm>
                  <a:off x="1918" y="31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3" name="Freeform 1286"/>
                <p:cNvSpPr>
                  <a:spLocks/>
                </p:cNvSpPr>
                <p:nvPr/>
              </p:nvSpPr>
              <p:spPr bwMode="auto">
                <a:xfrm>
                  <a:off x="1927" y="3164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4" y="0"/>
                        <a:pt x="5" y="1"/>
                      </a:cubicBezTo>
                      <a:cubicBezTo>
                        <a:pt x="4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4" name="Freeform 1287"/>
                <p:cNvSpPr>
                  <a:spLocks/>
                </p:cNvSpPr>
                <p:nvPr/>
              </p:nvSpPr>
              <p:spPr bwMode="auto">
                <a:xfrm>
                  <a:off x="1913" y="31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5" name="Freeform 1288"/>
                <p:cNvSpPr>
                  <a:spLocks/>
                </p:cNvSpPr>
                <p:nvPr/>
              </p:nvSpPr>
              <p:spPr bwMode="auto">
                <a:xfrm>
                  <a:off x="1935" y="3167"/>
                  <a:ext cx="1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6" name="Freeform 1289"/>
                <p:cNvSpPr>
                  <a:spLocks/>
                </p:cNvSpPr>
                <p:nvPr/>
              </p:nvSpPr>
              <p:spPr bwMode="auto">
                <a:xfrm>
                  <a:off x="1978" y="3143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7" name="Freeform 1290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8" name="Freeform 1291"/>
                <p:cNvSpPr>
                  <a:spLocks/>
                </p:cNvSpPr>
                <p:nvPr/>
              </p:nvSpPr>
              <p:spPr bwMode="auto">
                <a:xfrm>
                  <a:off x="1900" y="3151"/>
                  <a:ext cx="12" cy="15"/>
                </a:xfrm>
                <a:custGeom>
                  <a:avLst/>
                  <a:gdLst>
                    <a:gd name="T0" fmla="*/ 12 w 12"/>
                    <a:gd name="T1" fmla="*/ 15 h 15"/>
                    <a:gd name="T2" fmla="*/ 12 w 12"/>
                    <a:gd name="T3" fmla="*/ 15 h 15"/>
                    <a:gd name="T4" fmla="*/ 0 w 12"/>
                    <a:gd name="T5" fmla="*/ 0 h 15"/>
                    <a:gd name="T6" fmla="*/ 12 w 12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">
                      <a:moveTo>
                        <a:pt x="12" y="15"/>
                      </a:moveTo>
                      <a:lnTo>
                        <a:pt x="12" y="15"/>
                      </a:lnTo>
                      <a:lnTo>
                        <a:pt x="0" y="0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9" name="Freeform 1292"/>
                <p:cNvSpPr>
                  <a:spLocks/>
                </p:cNvSpPr>
                <p:nvPr/>
              </p:nvSpPr>
              <p:spPr bwMode="auto">
                <a:xfrm>
                  <a:off x="1974" y="2987"/>
                  <a:ext cx="17" cy="14"/>
                </a:xfrm>
                <a:custGeom>
                  <a:avLst/>
                  <a:gdLst>
                    <a:gd name="T0" fmla="*/ 15 w 18"/>
                    <a:gd name="T1" fmla="*/ 0 h 14"/>
                    <a:gd name="T2" fmla="*/ 14 w 18"/>
                    <a:gd name="T3" fmla="*/ 1 h 14"/>
                    <a:gd name="T4" fmla="*/ 13 w 18"/>
                    <a:gd name="T5" fmla="*/ 1 h 14"/>
                    <a:gd name="T6" fmla="*/ 13 w 18"/>
                    <a:gd name="T7" fmla="*/ 1 h 14"/>
                    <a:gd name="T8" fmla="*/ 12 w 18"/>
                    <a:gd name="T9" fmla="*/ 1 h 14"/>
                    <a:gd name="T10" fmla="*/ 12 w 18"/>
                    <a:gd name="T11" fmla="*/ 1 h 14"/>
                    <a:gd name="T12" fmla="*/ 11 w 18"/>
                    <a:gd name="T13" fmla="*/ 2 h 14"/>
                    <a:gd name="T14" fmla="*/ 11 w 18"/>
                    <a:gd name="T15" fmla="*/ 2 h 14"/>
                    <a:gd name="T16" fmla="*/ 8 w 18"/>
                    <a:gd name="T17" fmla="*/ 3 h 14"/>
                    <a:gd name="T18" fmla="*/ 8 w 18"/>
                    <a:gd name="T19" fmla="*/ 3 h 14"/>
                    <a:gd name="T20" fmla="*/ 7 w 18"/>
                    <a:gd name="T21" fmla="*/ 3 h 14"/>
                    <a:gd name="T22" fmla="*/ 6 w 18"/>
                    <a:gd name="T23" fmla="*/ 3 h 14"/>
                    <a:gd name="T24" fmla="*/ 6 w 18"/>
                    <a:gd name="T25" fmla="*/ 3 h 14"/>
                    <a:gd name="T26" fmla="*/ 5 w 18"/>
                    <a:gd name="T27" fmla="*/ 3 h 14"/>
                    <a:gd name="T28" fmla="*/ 5 w 18"/>
                    <a:gd name="T29" fmla="*/ 3 h 14"/>
                    <a:gd name="T30" fmla="*/ 4 w 18"/>
                    <a:gd name="T31" fmla="*/ 4 h 14"/>
                    <a:gd name="T32" fmla="*/ 3 w 18"/>
                    <a:gd name="T33" fmla="*/ 9 h 14"/>
                    <a:gd name="T34" fmla="*/ 3 w 18"/>
                    <a:gd name="T35" fmla="*/ 11 h 14"/>
                    <a:gd name="T36" fmla="*/ 1 w 18"/>
                    <a:gd name="T37" fmla="*/ 11 h 14"/>
                    <a:gd name="T38" fmla="*/ 0 w 18"/>
                    <a:gd name="T39" fmla="*/ 12 h 14"/>
                    <a:gd name="T40" fmla="*/ 1 w 18"/>
                    <a:gd name="T41" fmla="*/ 13 h 14"/>
                    <a:gd name="T42" fmla="*/ 1 w 18"/>
                    <a:gd name="T43" fmla="*/ 13 h 14"/>
                    <a:gd name="T44" fmla="*/ 1 w 18"/>
                    <a:gd name="T45" fmla="*/ 14 h 14"/>
                    <a:gd name="T46" fmla="*/ 1 w 18"/>
                    <a:gd name="T47" fmla="*/ 14 h 14"/>
                    <a:gd name="T48" fmla="*/ 2 w 18"/>
                    <a:gd name="T49" fmla="*/ 14 h 14"/>
                    <a:gd name="T50" fmla="*/ 3 w 18"/>
                    <a:gd name="T51" fmla="*/ 14 h 14"/>
                    <a:gd name="T52" fmla="*/ 5 w 18"/>
                    <a:gd name="T53" fmla="*/ 14 h 14"/>
                    <a:gd name="T54" fmla="*/ 8 w 18"/>
                    <a:gd name="T55" fmla="*/ 14 h 14"/>
                    <a:gd name="T56" fmla="*/ 8 w 18"/>
                    <a:gd name="T57" fmla="*/ 13 h 14"/>
                    <a:gd name="T58" fmla="*/ 8 w 18"/>
                    <a:gd name="T59" fmla="*/ 10 h 14"/>
                    <a:gd name="T60" fmla="*/ 10 w 18"/>
                    <a:gd name="T61" fmla="*/ 11 h 14"/>
                    <a:gd name="T62" fmla="*/ 10 w 18"/>
                    <a:gd name="T63" fmla="*/ 11 h 14"/>
                    <a:gd name="T64" fmla="*/ 15 w 18"/>
                    <a:gd name="T65" fmla="*/ 10 h 14"/>
                    <a:gd name="T66" fmla="*/ 15 w 18"/>
                    <a:gd name="T67" fmla="*/ 10 h 14"/>
                    <a:gd name="T68" fmla="*/ 18 w 18"/>
                    <a:gd name="T69" fmla="*/ 10 h 14"/>
                    <a:gd name="T70" fmla="*/ 16 w 18"/>
                    <a:gd name="T71" fmla="*/ 4 h 14"/>
                    <a:gd name="T72" fmla="*/ 15 w 18"/>
                    <a:gd name="T73" fmla="*/ 0 h 14"/>
                    <a:gd name="T74" fmla="*/ 15 w 18"/>
                    <a:gd name="T7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" h="14">
                      <a:moveTo>
                        <a:pt x="15" y="0"/>
                      </a:move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3" y="4"/>
                        <a:pt x="3" y="7"/>
                        <a:pt x="3" y="9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3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8"/>
                        <a:pt x="17" y="5"/>
                        <a:pt x="16" y="4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0" name="Freeform 1293"/>
                <p:cNvSpPr>
                  <a:spLocks/>
                </p:cNvSpPr>
                <p:nvPr/>
              </p:nvSpPr>
              <p:spPr bwMode="auto">
                <a:xfrm>
                  <a:off x="2104" y="2844"/>
                  <a:ext cx="108" cy="143"/>
                </a:xfrm>
                <a:custGeom>
                  <a:avLst/>
                  <a:gdLst>
                    <a:gd name="T0" fmla="*/ 22 w 113"/>
                    <a:gd name="T1" fmla="*/ 13 h 150"/>
                    <a:gd name="T2" fmla="*/ 21 w 113"/>
                    <a:gd name="T3" fmla="*/ 14 h 150"/>
                    <a:gd name="T4" fmla="*/ 21 w 113"/>
                    <a:gd name="T5" fmla="*/ 14 h 150"/>
                    <a:gd name="T6" fmla="*/ 21 w 113"/>
                    <a:gd name="T7" fmla="*/ 15 h 150"/>
                    <a:gd name="T8" fmla="*/ 20 w 113"/>
                    <a:gd name="T9" fmla="*/ 15 h 150"/>
                    <a:gd name="T10" fmla="*/ 20 w 113"/>
                    <a:gd name="T11" fmla="*/ 15 h 150"/>
                    <a:gd name="T12" fmla="*/ 26 w 113"/>
                    <a:gd name="T13" fmla="*/ 24 h 150"/>
                    <a:gd name="T14" fmla="*/ 30 w 113"/>
                    <a:gd name="T15" fmla="*/ 28 h 150"/>
                    <a:gd name="T16" fmla="*/ 33 w 113"/>
                    <a:gd name="T17" fmla="*/ 31 h 150"/>
                    <a:gd name="T18" fmla="*/ 56 w 113"/>
                    <a:gd name="T19" fmla="*/ 39 h 150"/>
                    <a:gd name="T20" fmla="*/ 71 w 113"/>
                    <a:gd name="T21" fmla="*/ 42 h 150"/>
                    <a:gd name="T22" fmla="*/ 78 w 113"/>
                    <a:gd name="T23" fmla="*/ 45 h 150"/>
                    <a:gd name="T24" fmla="*/ 76 w 113"/>
                    <a:gd name="T25" fmla="*/ 48 h 150"/>
                    <a:gd name="T26" fmla="*/ 47 w 113"/>
                    <a:gd name="T27" fmla="*/ 78 h 150"/>
                    <a:gd name="T28" fmla="*/ 39 w 113"/>
                    <a:gd name="T29" fmla="*/ 81 h 150"/>
                    <a:gd name="T30" fmla="*/ 37 w 113"/>
                    <a:gd name="T31" fmla="*/ 81 h 150"/>
                    <a:gd name="T32" fmla="*/ 33 w 113"/>
                    <a:gd name="T33" fmla="*/ 81 h 150"/>
                    <a:gd name="T34" fmla="*/ 23 w 113"/>
                    <a:gd name="T35" fmla="*/ 86 h 150"/>
                    <a:gd name="T36" fmla="*/ 18 w 113"/>
                    <a:gd name="T37" fmla="*/ 89 h 150"/>
                    <a:gd name="T38" fmla="*/ 18 w 113"/>
                    <a:gd name="T39" fmla="*/ 89 h 150"/>
                    <a:gd name="T40" fmla="*/ 16 w 113"/>
                    <a:gd name="T41" fmla="*/ 89 h 150"/>
                    <a:gd name="T42" fmla="*/ 16 w 113"/>
                    <a:gd name="T43" fmla="*/ 89 h 150"/>
                    <a:gd name="T44" fmla="*/ 14 w 113"/>
                    <a:gd name="T45" fmla="*/ 89 h 150"/>
                    <a:gd name="T46" fmla="*/ 13 w 113"/>
                    <a:gd name="T47" fmla="*/ 89 h 150"/>
                    <a:gd name="T48" fmla="*/ 12 w 113"/>
                    <a:gd name="T49" fmla="*/ 90 h 150"/>
                    <a:gd name="T50" fmla="*/ 11 w 113"/>
                    <a:gd name="T51" fmla="*/ 90 h 150"/>
                    <a:gd name="T52" fmla="*/ 10 w 113"/>
                    <a:gd name="T53" fmla="*/ 90 h 150"/>
                    <a:gd name="T54" fmla="*/ 5 w 113"/>
                    <a:gd name="T55" fmla="*/ 97 h 150"/>
                    <a:gd name="T56" fmla="*/ 0 w 113"/>
                    <a:gd name="T57" fmla="*/ 105 h 150"/>
                    <a:gd name="T58" fmla="*/ 1 w 113"/>
                    <a:gd name="T59" fmla="*/ 144 h 150"/>
                    <a:gd name="T60" fmla="*/ 5 w 113"/>
                    <a:gd name="T61" fmla="*/ 150 h 150"/>
                    <a:gd name="T62" fmla="*/ 19 w 113"/>
                    <a:gd name="T63" fmla="*/ 135 h 150"/>
                    <a:gd name="T64" fmla="*/ 28 w 113"/>
                    <a:gd name="T65" fmla="*/ 126 h 150"/>
                    <a:gd name="T66" fmla="*/ 48 w 113"/>
                    <a:gd name="T67" fmla="*/ 110 h 150"/>
                    <a:gd name="T68" fmla="*/ 76 w 113"/>
                    <a:gd name="T69" fmla="*/ 83 h 150"/>
                    <a:gd name="T70" fmla="*/ 88 w 113"/>
                    <a:gd name="T71" fmla="*/ 63 h 150"/>
                    <a:gd name="T72" fmla="*/ 99 w 113"/>
                    <a:gd name="T73" fmla="*/ 45 h 150"/>
                    <a:gd name="T74" fmla="*/ 109 w 113"/>
                    <a:gd name="T75" fmla="*/ 24 h 150"/>
                    <a:gd name="T76" fmla="*/ 110 w 113"/>
                    <a:gd name="T77" fmla="*/ 15 h 150"/>
                    <a:gd name="T78" fmla="*/ 113 w 113"/>
                    <a:gd name="T79" fmla="*/ 4 h 150"/>
                    <a:gd name="T80" fmla="*/ 112 w 113"/>
                    <a:gd name="T81" fmla="*/ 0 h 150"/>
                    <a:gd name="T82" fmla="*/ 109 w 113"/>
                    <a:gd name="T83" fmla="*/ 1 h 150"/>
                    <a:gd name="T84" fmla="*/ 82 w 113"/>
                    <a:gd name="T85" fmla="*/ 9 h 150"/>
                    <a:gd name="T86" fmla="*/ 65 w 113"/>
                    <a:gd name="T87" fmla="*/ 13 h 150"/>
                    <a:gd name="T88" fmla="*/ 59 w 113"/>
                    <a:gd name="T89" fmla="*/ 15 h 150"/>
                    <a:gd name="T90" fmla="*/ 57 w 113"/>
                    <a:gd name="T91" fmla="*/ 15 h 150"/>
                    <a:gd name="T92" fmla="*/ 54 w 113"/>
                    <a:gd name="T93" fmla="*/ 15 h 150"/>
                    <a:gd name="T94" fmla="*/ 51 w 113"/>
                    <a:gd name="T95" fmla="*/ 15 h 150"/>
                    <a:gd name="T96" fmla="*/ 39 w 113"/>
                    <a:gd name="T97" fmla="*/ 20 h 150"/>
                    <a:gd name="T98" fmla="*/ 29 w 113"/>
                    <a:gd name="T99" fmla="*/ 13 h 150"/>
                    <a:gd name="T100" fmla="*/ 25 w 113"/>
                    <a:gd name="T101" fmla="*/ 9 h 150"/>
                    <a:gd name="T102" fmla="*/ 24 w 113"/>
                    <a:gd name="T103" fmla="*/ 10 h 150"/>
                    <a:gd name="T104" fmla="*/ 24 w 113"/>
                    <a:gd name="T105" fmla="*/ 10 h 150"/>
                    <a:gd name="T106" fmla="*/ 22 w 113"/>
                    <a:gd name="T107" fmla="*/ 13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3" h="150">
                      <a:moveTo>
                        <a:pt x="22" y="13"/>
                      </a:moveTo>
                      <a:cubicBezTo>
                        <a:pt x="22" y="13"/>
                        <a:pt x="21" y="13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2" y="18"/>
                        <a:pt x="25" y="24"/>
                        <a:pt x="26" y="24"/>
                      </a:cubicBezTo>
                      <a:cubicBezTo>
                        <a:pt x="28" y="25"/>
                        <a:pt x="29" y="26"/>
                        <a:pt x="30" y="28"/>
                      </a:cubicBezTo>
                      <a:cubicBezTo>
                        <a:pt x="31" y="29"/>
                        <a:pt x="33" y="31"/>
                        <a:pt x="33" y="31"/>
                      </a:cubicBezTo>
                      <a:cubicBezTo>
                        <a:pt x="36" y="32"/>
                        <a:pt x="48" y="36"/>
                        <a:pt x="56" y="39"/>
                      </a:cubicBezTo>
                      <a:cubicBezTo>
                        <a:pt x="65" y="42"/>
                        <a:pt x="70" y="42"/>
                        <a:pt x="71" y="42"/>
                      </a:cubicBezTo>
                      <a:cubicBezTo>
                        <a:pt x="73" y="42"/>
                        <a:pt x="77" y="43"/>
                        <a:pt x="78" y="45"/>
                      </a:cubicBezTo>
                      <a:cubicBezTo>
                        <a:pt x="78" y="46"/>
                        <a:pt x="78" y="47"/>
                        <a:pt x="76" y="48"/>
                      </a:cubicBezTo>
                      <a:cubicBezTo>
                        <a:pt x="74" y="50"/>
                        <a:pt x="50" y="74"/>
                        <a:pt x="47" y="78"/>
                      </a:cubicBezTo>
                      <a:cubicBezTo>
                        <a:pt x="44" y="81"/>
                        <a:pt x="42" y="81"/>
                        <a:pt x="39" y="81"/>
                      </a:cubicBezTo>
                      <a:cubicBezTo>
                        <a:pt x="39" y="81"/>
                        <a:pt x="38" y="81"/>
                        <a:pt x="37" y="81"/>
                      </a:cubicBezTo>
                      <a:cubicBezTo>
                        <a:pt x="36" y="81"/>
                        <a:pt x="34" y="81"/>
                        <a:pt x="33" y="81"/>
                      </a:cubicBezTo>
                      <a:cubicBezTo>
                        <a:pt x="29" y="81"/>
                        <a:pt x="25" y="84"/>
                        <a:pt x="23" y="86"/>
                      </a:cubicBezTo>
                      <a:cubicBezTo>
                        <a:pt x="21" y="88"/>
                        <a:pt x="19" y="89"/>
                        <a:pt x="18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7" y="89"/>
                        <a:pt x="17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4" y="89"/>
                      </a:cubicBezTo>
                      <a:cubicBezTo>
                        <a:pt x="14" y="89"/>
                        <a:pt x="14" y="89"/>
                        <a:pt x="13" y="89"/>
                      </a:cubicBezTo>
                      <a:cubicBezTo>
                        <a:pt x="13" y="90"/>
                        <a:pt x="13" y="90"/>
                        <a:pt x="12" y="90"/>
                      </a:cubicBezTo>
                      <a:cubicBezTo>
                        <a:pt x="12" y="90"/>
                        <a:pt x="11" y="90"/>
                        <a:pt x="11" y="90"/>
                      </a:cubicBezTo>
                      <a:cubicBezTo>
                        <a:pt x="11" y="90"/>
                        <a:pt x="10" y="90"/>
                        <a:pt x="10" y="90"/>
                      </a:cubicBezTo>
                      <a:cubicBezTo>
                        <a:pt x="5" y="97"/>
                        <a:pt x="5" y="97"/>
                        <a:pt x="5" y="97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1" y="144"/>
                        <a:pt x="1" y="144"/>
                        <a:pt x="1" y="144"/>
                      </a:cubicBezTo>
                      <a:cubicBezTo>
                        <a:pt x="5" y="150"/>
                        <a:pt x="5" y="150"/>
                        <a:pt x="5" y="150"/>
                      </a:cubicBezTo>
                      <a:cubicBezTo>
                        <a:pt x="8" y="146"/>
                        <a:pt x="13" y="141"/>
                        <a:pt x="19" y="135"/>
                      </a:cubicBezTo>
                      <a:cubicBezTo>
                        <a:pt x="22" y="132"/>
                        <a:pt x="25" y="129"/>
                        <a:pt x="28" y="126"/>
                      </a:cubicBezTo>
                      <a:cubicBezTo>
                        <a:pt x="38" y="116"/>
                        <a:pt x="43" y="113"/>
                        <a:pt x="48" y="110"/>
                      </a:cubicBezTo>
                      <a:cubicBezTo>
                        <a:pt x="53" y="108"/>
                        <a:pt x="66" y="95"/>
                        <a:pt x="76" y="83"/>
                      </a:cubicBezTo>
                      <a:cubicBezTo>
                        <a:pt x="81" y="77"/>
                        <a:pt x="87" y="68"/>
                        <a:pt x="88" y="63"/>
                      </a:cubicBezTo>
                      <a:cubicBezTo>
                        <a:pt x="89" y="58"/>
                        <a:pt x="94" y="51"/>
                        <a:pt x="99" y="45"/>
                      </a:cubicBezTo>
                      <a:cubicBezTo>
                        <a:pt x="103" y="40"/>
                        <a:pt x="109" y="27"/>
                        <a:pt x="109" y="24"/>
                      </a:cubicBezTo>
                      <a:cubicBezTo>
                        <a:pt x="109" y="22"/>
                        <a:pt x="109" y="19"/>
                        <a:pt x="110" y="15"/>
                      </a:cubicBezTo>
                      <a:cubicBezTo>
                        <a:pt x="111" y="12"/>
                        <a:pt x="112" y="8"/>
                        <a:pt x="113" y="4"/>
                      </a:cubicBezTo>
                      <a:cubicBezTo>
                        <a:pt x="113" y="2"/>
                        <a:pt x="112" y="1"/>
                        <a:pt x="112" y="0"/>
                      </a:cubicBezTo>
                      <a:cubicBezTo>
                        <a:pt x="111" y="0"/>
                        <a:pt x="110" y="0"/>
                        <a:pt x="109" y="1"/>
                      </a:cubicBezTo>
                      <a:cubicBezTo>
                        <a:pt x="106" y="7"/>
                        <a:pt x="89" y="9"/>
                        <a:pt x="82" y="9"/>
                      </a:cubicBezTo>
                      <a:cubicBezTo>
                        <a:pt x="74" y="9"/>
                        <a:pt x="68" y="10"/>
                        <a:pt x="65" y="13"/>
                      </a:cubicBezTo>
                      <a:cubicBezTo>
                        <a:pt x="64" y="15"/>
                        <a:pt x="61" y="15"/>
                        <a:pt x="59" y="15"/>
                      </a:cubicBezTo>
                      <a:cubicBezTo>
                        <a:pt x="58" y="15"/>
                        <a:pt x="57" y="15"/>
                        <a:pt x="57" y="15"/>
                      </a:cubicBezTo>
                      <a:cubicBezTo>
                        <a:pt x="56" y="15"/>
                        <a:pt x="55" y="15"/>
                        <a:pt x="54" y="15"/>
                      </a:cubicBezTo>
                      <a:cubicBezTo>
                        <a:pt x="52" y="15"/>
                        <a:pt x="51" y="15"/>
                        <a:pt x="51" y="15"/>
                      </a:cubicBezTo>
                      <a:cubicBezTo>
                        <a:pt x="49" y="18"/>
                        <a:pt x="44" y="20"/>
                        <a:pt x="39" y="20"/>
                      </a:cubicBezTo>
                      <a:cubicBezTo>
                        <a:pt x="34" y="20"/>
                        <a:pt x="31" y="17"/>
                        <a:pt x="29" y="13"/>
                      </a:cubicBezTo>
                      <a:cubicBezTo>
                        <a:pt x="28" y="11"/>
                        <a:pt x="27" y="10"/>
                        <a:pt x="25" y="9"/>
                      </a:cubicBezTo>
                      <a:cubicBezTo>
                        <a:pt x="25" y="9"/>
                        <a:pt x="25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3" y="11"/>
                        <a:pt x="22" y="12"/>
                        <a:pt x="2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1" name="Freeform 1294"/>
                <p:cNvSpPr>
                  <a:spLocks/>
                </p:cNvSpPr>
                <p:nvPr/>
              </p:nvSpPr>
              <p:spPr bwMode="auto">
                <a:xfrm>
                  <a:off x="1534" y="2568"/>
                  <a:ext cx="119" cy="96"/>
                </a:xfrm>
                <a:custGeom>
                  <a:avLst/>
                  <a:gdLst>
                    <a:gd name="T0" fmla="*/ 40 w 125"/>
                    <a:gd name="T1" fmla="*/ 94 h 100"/>
                    <a:gd name="T2" fmla="*/ 40 w 125"/>
                    <a:gd name="T3" fmla="*/ 92 h 100"/>
                    <a:gd name="T4" fmla="*/ 40 w 125"/>
                    <a:gd name="T5" fmla="*/ 91 h 100"/>
                    <a:gd name="T6" fmla="*/ 40 w 125"/>
                    <a:gd name="T7" fmla="*/ 90 h 100"/>
                    <a:gd name="T8" fmla="*/ 40 w 125"/>
                    <a:gd name="T9" fmla="*/ 90 h 100"/>
                    <a:gd name="T10" fmla="*/ 59 w 125"/>
                    <a:gd name="T11" fmla="*/ 77 h 100"/>
                    <a:gd name="T12" fmla="*/ 64 w 125"/>
                    <a:gd name="T13" fmla="*/ 76 h 100"/>
                    <a:gd name="T14" fmla="*/ 73 w 125"/>
                    <a:gd name="T15" fmla="*/ 72 h 100"/>
                    <a:gd name="T16" fmla="*/ 81 w 125"/>
                    <a:gd name="T17" fmla="*/ 67 h 100"/>
                    <a:gd name="T18" fmla="*/ 91 w 125"/>
                    <a:gd name="T19" fmla="*/ 62 h 100"/>
                    <a:gd name="T20" fmla="*/ 96 w 125"/>
                    <a:gd name="T21" fmla="*/ 59 h 100"/>
                    <a:gd name="T22" fmla="*/ 96 w 125"/>
                    <a:gd name="T23" fmla="*/ 54 h 100"/>
                    <a:gd name="T24" fmla="*/ 100 w 125"/>
                    <a:gd name="T25" fmla="*/ 49 h 100"/>
                    <a:gd name="T26" fmla="*/ 106 w 125"/>
                    <a:gd name="T27" fmla="*/ 47 h 100"/>
                    <a:gd name="T28" fmla="*/ 122 w 125"/>
                    <a:gd name="T29" fmla="*/ 44 h 100"/>
                    <a:gd name="T30" fmla="*/ 125 w 125"/>
                    <a:gd name="T31" fmla="*/ 42 h 100"/>
                    <a:gd name="T32" fmla="*/ 120 w 125"/>
                    <a:gd name="T33" fmla="*/ 28 h 100"/>
                    <a:gd name="T34" fmla="*/ 117 w 125"/>
                    <a:gd name="T35" fmla="*/ 14 h 100"/>
                    <a:gd name="T36" fmla="*/ 116 w 125"/>
                    <a:gd name="T37" fmla="*/ 12 h 100"/>
                    <a:gd name="T38" fmla="*/ 116 w 125"/>
                    <a:gd name="T39" fmla="*/ 11 h 100"/>
                    <a:gd name="T40" fmla="*/ 104 w 125"/>
                    <a:gd name="T41" fmla="*/ 8 h 100"/>
                    <a:gd name="T42" fmla="*/ 99 w 125"/>
                    <a:gd name="T43" fmla="*/ 8 h 100"/>
                    <a:gd name="T44" fmla="*/ 83 w 125"/>
                    <a:gd name="T45" fmla="*/ 5 h 100"/>
                    <a:gd name="T46" fmla="*/ 75 w 125"/>
                    <a:gd name="T47" fmla="*/ 1 h 100"/>
                    <a:gd name="T48" fmla="*/ 64 w 125"/>
                    <a:gd name="T49" fmla="*/ 23 h 100"/>
                    <a:gd name="T50" fmla="*/ 41 w 125"/>
                    <a:gd name="T51" fmla="*/ 36 h 100"/>
                    <a:gd name="T52" fmla="*/ 35 w 125"/>
                    <a:gd name="T53" fmla="*/ 45 h 100"/>
                    <a:gd name="T54" fmla="*/ 32 w 125"/>
                    <a:gd name="T55" fmla="*/ 67 h 100"/>
                    <a:gd name="T56" fmla="*/ 18 w 125"/>
                    <a:gd name="T57" fmla="*/ 88 h 100"/>
                    <a:gd name="T58" fmla="*/ 0 w 125"/>
                    <a:gd name="T59" fmla="*/ 99 h 100"/>
                    <a:gd name="T60" fmla="*/ 34 w 125"/>
                    <a:gd name="T61" fmla="*/ 99 h 100"/>
                    <a:gd name="T62" fmla="*/ 36 w 125"/>
                    <a:gd name="T63" fmla="*/ 99 h 100"/>
                    <a:gd name="T64" fmla="*/ 38 w 125"/>
                    <a:gd name="T65" fmla="*/ 100 h 100"/>
                    <a:gd name="T66" fmla="*/ 40 w 125"/>
                    <a:gd name="T67" fmla="*/ 100 h 100"/>
                    <a:gd name="T68" fmla="*/ 40 w 125"/>
                    <a:gd name="T69" fmla="*/ 9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5" h="100">
                      <a:moveTo>
                        <a:pt x="40" y="94"/>
                      </a:move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89"/>
                        <a:pt x="40" y="87"/>
                        <a:pt x="59" y="77"/>
                      </a:cubicBezTo>
                      <a:cubicBezTo>
                        <a:pt x="60" y="76"/>
                        <a:pt x="61" y="76"/>
                        <a:pt x="63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2"/>
                        <a:pt x="70" y="72"/>
                        <a:pt x="73" y="72"/>
                      </a:cubicBezTo>
                      <a:cubicBezTo>
                        <a:pt x="74" y="72"/>
                        <a:pt x="76" y="72"/>
                        <a:pt x="77" y="72"/>
                      </a:cubicBezTo>
                      <a:cubicBezTo>
                        <a:pt x="79" y="72"/>
                        <a:pt x="81" y="70"/>
                        <a:pt x="81" y="67"/>
                      </a:cubicBezTo>
                      <a:cubicBezTo>
                        <a:pt x="81" y="63"/>
                        <a:pt x="86" y="63"/>
                        <a:pt x="89" y="63"/>
                      </a:cubicBezTo>
                      <a:cubicBezTo>
                        <a:pt x="90" y="63"/>
                        <a:pt x="90" y="63"/>
                        <a:pt x="91" y="62"/>
                      </a:cubicBezTo>
                      <a:cubicBezTo>
                        <a:pt x="92" y="62"/>
                        <a:pt x="92" y="62"/>
                        <a:pt x="93" y="61"/>
                      </a:cubicBezTo>
                      <a:cubicBezTo>
                        <a:pt x="93" y="61"/>
                        <a:pt x="94" y="59"/>
                        <a:pt x="96" y="59"/>
                      </a:cubicBezTo>
                      <a:cubicBezTo>
                        <a:pt x="96" y="59"/>
                        <a:pt x="96" y="58"/>
                        <a:pt x="96" y="57"/>
                      </a:cubicBezTo>
                      <a:cubicBezTo>
                        <a:pt x="96" y="56"/>
                        <a:pt x="96" y="55"/>
                        <a:pt x="96" y="54"/>
                      </a:cubicBezTo>
                      <a:cubicBezTo>
                        <a:pt x="96" y="52"/>
                        <a:pt x="96" y="49"/>
                        <a:pt x="99" y="49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4" y="49"/>
                        <a:pt x="106" y="48"/>
                        <a:pt x="106" y="47"/>
                      </a:cubicBezTo>
                      <a:cubicBezTo>
                        <a:pt x="106" y="44"/>
                        <a:pt x="111" y="44"/>
                        <a:pt x="114" y="44"/>
                      </a:cubicBezTo>
                      <a:cubicBezTo>
                        <a:pt x="117" y="44"/>
                        <a:pt x="120" y="44"/>
                        <a:pt x="122" y="44"/>
                      </a:cubicBezTo>
                      <a:cubicBezTo>
                        <a:pt x="123" y="44"/>
                        <a:pt x="124" y="44"/>
                        <a:pt x="125" y="44"/>
                      </a:cubicBezTo>
                      <a:cubicBezTo>
                        <a:pt x="125" y="44"/>
                        <a:pt x="125" y="43"/>
                        <a:pt x="125" y="42"/>
                      </a:cubicBezTo>
                      <a:cubicBezTo>
                        <a:pt x="125" y="40"/>
                        <a:pt x="123" y="37"/>
                        <a:pt x="122" y="36"/>
                      </a:cubicBezTo>
                      <a:cubicBezTo>
                        <a:pt x="119" y="36"/>
                        <a:pt x="120" y="32"/>
                        <a:pt x="120" y="28"/>
                      </a:cubicBezTo>
                      <a:cubicBezTo>
                        <a:pt x="120" y="27"/>
                        <a:pt x="120" y="25"/>
                        <a:pt x="120" y="24"/>
                      </a:cubicBezTo>
                      <a:cubicBezTo>
                        <a:pt x="120" y="19"/>
                        <a:pt x="119" y="16"/>
                        <a:pt x="117" y="14"/>
                      </a:cubicBezTo>
                      <a:cubicBezTo>
                        <a:pt x="117" y="13"/>
                        <a:pt x="117" y="13"/>
                        <a:pt x="117" y="12"/>
                      </a:cubicBezTo>
                      <a:cubicBezTo>
                        <a:pt x="117" y="12"/>
                        <a:pt x="116" y="12"/>
                        <a:pt x="116" y="12"/>
                      </a:cubicBezTo>
                      <a:cubicBezTo>
                        <a:pt x="116" y="12"/>
                        <a:pt x="116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4" y="11"/>
                        <a:pt x="112" y="10"/>
                        <a:pt x="110" y="9"/>
                      </a:cubicBezTo>
                      <a:cubicBezTo>
                        <a:pt x="108" y="9"/>
                        <a:pt x="106" y="8"/>
                        <a:pt x="104" y="8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9" y="8"/>
                      </a:cubicBezTo>
                      <a:cubicBezTo>
                        <a:pt x="97" y="8"/>
                        <a:pt x="95" y="9"/>
                        <a:pt x="93" y="9"/>
                      </a:cubicBezTo>
                      <a:cubicBezTo>
                        <a:pt x="90" y="9"/>
                        <a:pt x="86" y="8"/>
                        <a:pt x="83" y="5"/>
                      </a:cubicBezTo>
                      <a:cubicBezTo>
                        <a:pt x="80" y="2"/>
                        <a:pt x="78" y="0"/>
                        <a:pt x="77" y="0"/>
                      </a:cubicBezTo>
                      <a:cubicBezTo>
                        <a:pt x="76" y="0"/>
                        <a:pt x="76" y="0"/>
                        <a:pt x="75" y="1"/>
                      </a:cubicBezTo>
                      <a:cubicBezTo>
                        <a:pt x="74" y="2"/>
                        <a:pt x="71" y="9"/>
                        <a:pt x="69" y="13"/>
                      </a:cubicBezTo>
                      <a:cubicBezTo>
                        <a:pt x="67" y="17"/>
                        <a:pt x="65" y="21"/>
                        <a:pt x="64" y="23"/>
                      </a:cubicBezTo>
                      <a:cubicBezTo>
                        <a:pt x="60" y="28"/>
                        <a:pt x="50" y="32"/>
                        <a:pt x="45" y="32"/>
                      </a:cubicBezTo>
                      <a:cubicBezTo>
                        <a:pt x="43" y="32"/>
                        <a:pt x="43" y="33"/>
                        <a:pt x="41" y="36"/>
                      </a:cubicBezTo>
                      <a:cubicBezTo>
                        <a:pt x="40" y="38"/>
                        <a:pt x="39" y="40"/>
                        <a:pt x="38" y="41"/>
                      </a:cubicBezTo>
                      <a:cubicBezTo>
                        <a:pt x="36" y="42"/>
                        <a:pt x="36" y="44"/>
                        <a:pt x="35" y="45"/>
                      </a:cubicBezTo>
                      <a:cubicBezTo>
                        <a:pt x="35" y="47"/>
                        <a:pt x="34" y="50"/>
                        <a:pt x="31" y="52"/>
                      </a:cubicBezTo>
                      <a:cubicBezTo>
                        <a:pt x="28" y="54"/>
                        <a:pt x="30" y="63"/>
                        <a:pt x="32" y="67"/>
                      </a:cubicBezTo>
                      <a:cubicBezTo>
                        <a:pt x="32" y="68"/>
                        <a:pt x="32" y="69"/>
                        <a:pt x="32" y="71"/>
                      </a:cubicBezTo>
                      <a:cubicBezTo>
                        <a:pt x="31" y="76"/>
                        <a:pt x="23" y="85"/>
                        <a:pt x="18" y="88"/>
                      </a:cubicBezTo>
                      <a:cubicBezTo>
                        <a:pt x="16" y="89"/>
                        <a:pt x="14" y="90"/>
                        <a:pt x="13" y="92"/>
                      </a:cubicBezTo>
                      <a:cubicBezTo>
                        <a:pt x="10" y="95"/>
                        <a:pt x="7" y="98"/>
                        <a:pt x="0" y="99"/>
                      </a:cubicBezTo>
                      <a:cubicBezTo>
                        <a:pt x="0" y="99"/>
                        <a:pt x="0" y="99"/>
                        <a:pt x="0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9"/>
                        <a:pt x="36" y="99"/>
                      </a:cubicBezTo>
                      <a:cubicBezTo>
                        <a:pt x="36" y="99"/>
                        <a:pt x="36" y="99"/>
                        <a:pt x="36" y="99"/>
                      </a:cubicBezTo>
                      <a:cubicBezTo>
                        <a:pt x="37" y="99"/>
                        <a:pt x="37" y="99"/>
                        <a:pt x="38" y="99"/>
                      </a:cubicBezTo>
                      <a:cubicBezTo>
                        <a:pt x="38" y="99"/>
                        <a:pt x="38" y="99"/>
                        <a:pt x="38" y="100"/>
                      </a:cubicBezTo>
                      <a:cubicBezTo>
                        <a:pt x="38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40" y="100"/>
                      </a:cubicBezTo>
                      <a:cubicBezTo>
                        <a:pt x="40" y="100"/>
                        <a:pt x="40" y="100"/>
                        <a:pt x="40" y="100"/>
                      </a:cubicBezTo>
                      <a:cubicBezTo>
                        <a:pt x="40" y="97"/>
                        <a:pt x="40" y="95"/>
                        <a:pt x="40" y="9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2" name="Freeform 1295"/>
                <p:cNvSpPr>
                  <a:spLocks/>
                </p:cNvSpPr>
                <p:nvPr/>
              </p:nvSpPr>
              <p:spPr bwMode="auto">
                <a:xfrm>
                  <a:off x="1751" y="2550"/>
                  <a:ext cx="40" cy="81"/>
                </a:xfrm>
                <a:custGeom>
                  <a:avLst/>
                  <a:gdLst>
                    <a:gd name="T0" fmla="*/ 25 w 42"/>
                    <a:gd name="T1" fmla="*/ 85 h 85"/>
                    <a:gd name="T2" fmla="*/ 26 w 42"/>
                    <a:gd name="T3" fmla="*/ 83 h 85"/>
                    <a:gd name="T4" fmla="*/ 29 w 42"/>
                    <a:gd name="T5" fmla="*/ 69 h 85"/>
                    <a:gd name="T6" fmla="*/ 39 w 42"/>
                    <a:gd name="T7" fmla="*/ 60 h 85"/>
                    <a:gd name="T8" fmla="*/ 42 w 42"/>
                    <a:gd name="T9" fmla="*/ 59 h 85"/>
                    <a:gd name="T10" fmla="*/ 42 w 42"/>
                    <a:gd name="T11" fmla="*/ 57 h 85"/>
                    <a:gd name="T12" fmla="*/ 42 w 42"/>
                    <a:gd name="T13" fmla="*/ 54 h 85"/>
                    <a:gd name="T14" fmla="*/ 37 w 42"/>
                    <a:gd name="T15" fmla="*/ 46 h 85"/>
                    <a:gd name="T16" fmla="*/ 30 w 42"/>
                    <a:gd name="T17" fmla="*/ 34 h 85"/>
                    <a:gd name="T18" fmla="*/ 37 w 42"/>
                    <a:gd name="T19" fmla="*/ 25 h 85"/>
                    <a:gd name="T20" fmla="*/ 31 w 42"/>
                    <a:gd name="T21" fmla="*/ 14 h 85"/>
                    <a:gd name="T22" fmla="*/ 36 w 42"/>
                    <a:gd name="T23" fmla="*/ 6 h 85"/>
                    <a:gd name="T24" fmla="*/ 34 w 42"/>
                    <a:gd name="T25" fmla="*/ 7 h 85"/>
                    <a:gd name="T26" fmla="*/ 24 w 42"/>
                    <a:gd name="T27" fmla="*/ 0 h 85"/>
                    <a:gd name="T28" fmla="*/ 11 w 42"/>
                    <a:gd name="T29" fmla="*/ 5 h 85"/>
                    <a:gd name="T30" fmla="*/ 11 w 42"/>
                    <a:gd name="T31" fmla="*/ 8 h 85"/>
                    <a:gd name="T32" fmla="*/ 11 w 42"/>
                    <a:gd name="T33" fmla="*/ 11 h 85"/>
                    <a:gd name="T34" fmla="*/ 10 w 42"/>
                    <a:gd name="T35" fmla="*/ 14 h 85"/>
                    <a:gd name="T36" fmla="*/ 10 w 42"/>
                    <a:gd name="T37" fmla="*/ 16 h 85"/>
                    <a:gd name="T38" fmla="*/ 11 w 42"/>
                    <a:gd name="T39" fmla="*/ 17 h 85"/>
                    <a:gd name="T40" fmla="*/ 11 w 42"/>
                    <a:gd name="T41" fmla="*/ 18 h 85"/>
                    <a:gd name="T42" fmla="*/ 11 w 42"/>
                    <a:gd name="T43" fmla="*/ 19 h 85"/>
                    <a:gd name="T44" fmla="*/ 12 w 42"/>
                    <a:gd name="T45" fmla="*/ 27 h 85"/>
                    <a:gd name="T46" fmla="*/ 4 w 42"/>
                    <a:gd name="T47" fmla="*/ 37 h 85"/>
                    <a:gd name="T48" fmla="*/ 4 w 42"/>
                    <a:gd name="T49" fmla="*/ 50 h 85"/>
                    <a:gd name="T50" fmla="*/ 13 w 42"/>
                    <a:gd name="T51" fmla="*/ 60 h 85"/>
                    <a:gd name="T52" fmla="*/ 19 w 42"/>
                    <a:gd name="T53" fmla="*/ 65 h 85"/>
                    <a:gd name="T54" fmla="*/ 19 w 42"/>
                    <a:gd name="T55" fmla="*/ 66 h 85"/>
                    <a:gd name="T56" fmla="*/ 20 w 42"/>
                    <a:gd name="T57" fmla="*/ 67 h 85"/>
                    <a:gd name="T58" fmla="*/ 20 w 42"/>
                    <a:gd name="T59" fmla="*/ 68 h 85"/>
                    <a:gd name="T60" fmla="*/ 21 w 42"/>
                    <a:gd name="T61" fmla="*/ 70 h 85"/>
                    <a:gd name="T62" fmla="*/ 21 w 42"/>
                    <a:gd name="T63" fmla="*/ 71 h 85"/>
                    <a:gd name="T64" fmla="*/ 22 w 42"/>
                    <a:gd name="T65" fmla="*/ 73 h 85"/>
                    <a:gd name="T66" fmla="*/ 22 w 42"/>
                    <a:gd name="T67" fmla="*/ 74 h 85"/>
                    <a:gd name="T68" fmla="*/ 22 w 42"/>
                    <a:gd name="T69" fmla="*/ 76 h 85"/>
                    <a:gd name="T70" fmla="*/ 23 w 42"/>
                    <a:gd name="T71" fmla="*/ 78 h 85"/>
                    <a:gd name="T72" fmla="*/ 23 w 42"/>
                    <a:gd name="T73" fmla="*/ 79 h 85"/>
                    <a:gd name="T74" fmla="*/ 23 w 42"/>
                    <a:gd name="T75" fmla="*/ 81 h 85"/>
                    <a:gd name="T76" fmla="*/ 24 w 42"/>
                    <a:gd name="T77" fmla="*/ 82 h 85"/>
                    <a:gd name="T78" fmla="*/ 24 w 42"/>
                    <a:gd name="T79" fmla="*/ 83 h 85"/>
                    <a:gd name="T80" fmla="*/ 24 w 42"/>
                    <a:gd name="T81" fmla="*/ 84 h 85"/>
                    <a:gd name="T82" fmla="*/ 24 w 42"/>
                    <a:gd name="T83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" h="85">
                      <a:moveTo>
                        <a:pt x="24" y="85"/>
                      </a:moveTo>
                      <a:cubicBezTo>
                        <a:pt x="24" y="85"/>
                        <a:pt x="25" y="85"/>
                        <a:pt x="25" y="85"/>
                      </a:cubicBezTo>
                      <a:cubicBezTo>
                        <a:pt x="25" y="85"/>
                        <a:pt x="25" y="84"/>
                        <a:pt x="25" y="84"/>
                      </a:cubicBezTo>
                      <a:cubicBezTo>
                        <a:pt x="26" y="84"/>
                        <a:pt x="26" y="84"/>
                        <a:pt x="26" y="83"/>
                      </a:cubicBezTo>
                      <a:cubicBezTo>
                        <a:pt x="27" y="81"/>
                        <a:pt x="28" y="77"/>
                        <a:pt x="28" y="76"/>
                      </a:cubicBezTo>
                      <a:cubicBezTo>
                        <a:pt x="27" y="74"/>
                        <a:pt x="27" y="71"/>
                        <a:pt x="29" y="69"/>
                      </a:cubicBezTo>
                      <a:cubicBezTo>
                        <a:pt x="30" y="68"/>
                        <a:pt x="31" y="67"/>
                        <a:pt x="32" y="66"/>
                      </a:cubicBezTo>
                      <a:cubicBezTo>
                        <a:pt x="36" y="62"/>
                        <a:pt x="38" y="61"/>
                        <a:pt x="39" y="60"/>
                      </a:cubicBezTo>
                      <a:cubicBezTo>
                        <a:pt x="39" y="60"/>
                        <a:pt x="40" y="60"/>
                        <a:pt x="40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58"/>
                        <a:pt x="42" y="58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6"/>
                        <a:pt x="42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0" y="52"/>
                        <a:pt x="38" y="50"/>
                        <a:pt x="38" y="48"/>
                      </a:cubicBezTo>
                      <a:cubicBezTo>
                        <a:pt x="38" y="47"/>
                        <a:pt x="37" y="46"/>
                        <a:pt x="37" y="46"/>
                      </a:cubicBezTo>
                      <a:cubicBezTo>
                        <a:pt x="34" y="49"/>
                        <a:pt x="26" y="46"/>
                        <a:pt x="25" y="41"/>
                      </a:cubicBezTo>
                      <a:cubicBezTo>
                        <a:pt x="24" y="37"/>
                        <a:pt x="27" y="35"/>
                        <a:pt x="30" y="34"/>
                      </a:cubicBezTo>
                      <a:cubicBezTo>
                        <a:pt x="31" y="33"/>
                        <a:pt x="33" y="32"/>
                        <a:pt x="34" y="31"/>
                      </a:cubicBezTo>
                      <a:cubicBezTo>
                        <a:pt x="36" y="29"/>
                        <a:pt x="37" y="27"/>
                        <a:pt x="37" y="25"/>
                      </a:cubicBezTo>
                      <a:cubicBezTo>
                        <a:pt x="37" y="22"/>
                        <a:pt x="36" y="20"/>
                        <a:pt x="35" y="19"/>
                      </a:cubicBezTo>
                      <a:cubicBezTo>
                        <a:pt x="33" y="17"/>
                        <a:pt x="32" y="16"/>
                        <a:pt x="31" y="14"/>
                      </a:cubicBezTo>
                      <a:cubicBezTo>
                        <a:pt x="31" y="11"/>
                        <a:pt x="33" y="9"/>
                        <a:pt x="35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35" y="7"/>
                        <a:pt x="34" y="7"/>
                      </a:cubicBezTo>
                      <a:cubicBezTo>
                        <a:pt x="33" y="7"/>
                        <a:pt x="30" y="6"/>
                        <a:pt x="29" y="2"/>
                      </a:cubicBezTo>
                      <a:cubicBezTo>
                        <a:pt x="29" y="1"/>
                        <a:pt x="27" y="0"/>
                        <a:pt x="24" y="0"/>
                      </a:cubicBezTo>
                      <a:cubicBezTo>
                        <a:pt x="21" y="0"/>
                        <a:pt x="18" y="1"/>
                        <a:pt x="17" y="2"/>
                      </a:cubicBezTo>
                      <a:cubicBezTo>
                        <a:pt x="16" y="4"/>
                        <a:pt x="14" y="4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8"/>
                      </a:cubicBezTo>
                      <a:cubicBezTo>
                        <a:pt x="11" y="8"/>
                        <a:pt x="11" y="9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21"/>
                        <a:pt x="13" y="24"/>
                        <a:pt x="12" y="27"/>
                      </a:cubicBezTo>
                      <a:cubicBezTo>
                        <a:pt x="11" y="30"/>
                        <a:pt x="9" y="33"/>
                        <a:pt x="7" y="34"/>
                      </a:cubicBezTo>
                      <a:cubicBezTo>
                        <a:pt x="6" y="34"/>
                        <a:pt x="5" y="36"/>
                        <a:pt x="4" y="37"/>
                      </a:cubicBezTo>
                      <a:cubicBezTo>
                        <a:pt x="3" y="39"/>
                        <a:pt x="2" y="41"/>
                        <a:pt x="0" y="41"/>
                      </a:cubicBezTo>
                      <a:cubicBezTo>
                        <a:pt x="0" y="43"/>
                        <a:pt x="2" y="49"/>
                        <a:pt x="4" y="50"/>
                      </a:cubicBezTo>
                      <a:cubicBezTo>
                        <a:pt x="10" y="52"/>
                        <a:pt x="10" y="56"/>
                        <a:pt x="10" y="59"/>
                      </a:cubicBezTo>
                      <a:cubicBezTo>
                        <a:pt x="11" y="59"/>
                        <a:pt x="12" y="60"/>
                        <a:pt x="13" y="60"/>
                      </a:cubicBezTo>
                      <a:cubicBezTo>
                        <a:pt x="15" y="62"/>
                        <a:pt x="17" y="63"/>
                        <a:pt x="18" y="64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1" y="69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2" y="72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4"/>
                        <a:pt x="22" y="74"/>
                      </a:cubicBezTo>
                      <a:cubicBezTo>
                        <a:pt x="22" y="74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7"/>
                        <a:pt x="23" y="77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9"/>
                        <a:pt x="23" y="79"/>
                      </a:cubicBezTo>
                      <a:cubicBezTo>
                        <a:pt x="23" y="79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3" name="Freeform 1296"/>
                <p:cNvSpPr>
                  <a:spLocks/>
                </p:cNvSpPr>
                <p:nvPr/>
              </p:nvSpPr>
              <p:spPr bwMode="auto">
                <a:xfrm>
                  <a:off x="1576" y="2552"/>
                  <a:ext cx="220" cy="211"/>
                </a:xfrm>
                <a:custGeom>
                  <a:avLst/>
                  <a:gdLst>
                    <a:gd name="T0" fmla="*/ 0 w 230"/>
                    <a:gd name="T1" fmla="*/ 122 h 221"/>
                    <a:gd name="T2" fmla="*/ 2 w 230"/>
                    <a:gd name="T3" fmla="*/ 123 h 221"/>
                    <a:gd name="T4" fmla="*/ 41 w 230"/>
                    <a:gd name="T5" fmla="*/ 149 h 221"/>
                    <a:gd name="T6" fmla="*/ 47 w 230"/>
                    <a:gd name="T7" fmla="*/ 153 h 221"/>
                    <a:gd name="T8" fmla="*/ 112 w 230"/>
                    <a:gd name="T9" fmla="*/ 197 h 221"/>
                    <a:gd name="T10" fmla="*/ 136 w 230"/>
                    <a:gd name="T11" fmla="*/ 218 h 221"/>
                    <a:gd name="T12" fmla="*/ 142 w 230"/>
                    <a:gd name="T13" fmla="*/ 220 h 221"/>
                    <a:gd name="T14" fmla="*/ 146 w 230"/>
                    <a:gd name="T15" fmla="*/ 219 h 221"/>
                    <a:gd name="T16" fmla="*/ 183 w 230"/>
                    <a:gd name="T17" fmla="*/ 198 h 221"/>
                    <a:gd name="T18" fmla="*/ 230 w 230"/>
                    <a:gd name="T19" fmla="*/ 167 h 221"/>
                    <a:gd name="T20" fmla="*/ 229 w 230"/>
                    <a:gd name="T21" fmla="*/ 164 h 221"/>
                    <a:gd name="T22" fmla="*/ 228 w 230"/>
                    <a:gd name="T23" fmla="*/ 163 h 221"/>
                    <a:gd name="T24" fmla="*/ 227 w 230"/>
                    <a:gd name="T25" fmla="*/ 162 h 221"/>
                    <a:gd name="T26" fmla="*/ 227 w 230"/>
                    <a:gd name="T27" fmla="*/ 161 h 221"/>
                    <a:gd name="T28" fmla="*/ 218 w 230"/>
                    <a:gd name="T29" fmla="*/ 159 h 221"/>
                    <a:gd name="T30" fmla="*/ 208 w 230"/>
                    <a:gd name="T31" fmla="*/ 145 h 221"/>
                    <a:gd name="T32" fmla="*/ 207 w 230"/>
                    <a:gd name="T33" fmla="*/ 130 h 221"/>
                    <a:gd name="T34" fmla="*/ 205 w 230"/>
                    <a:gd name="T35" fmla="*/ 124 h 221"/>
                    <a:gd name="T36" fmla="*/ 207 w 230"/>
                    <a:gd name="T37" fmla="*/ 105 h 221"/>
                    <a:gd name="T38" fmla="*/ 202 w 230"/>
                    <a:gd name="T39" fmla="*/ 89 h 221"/>
                    <a:gd name="T40" fmla="*/ 203 w 230"/>
                    <a:gd name="T41" fmla="*/ 86 h 221"/>
                    <a:gd name="T42" fmla="*/ 203 w 230"/>
                    <a:gd name="T43" fmla="*/ 84 h 221"/>
                    <a:gd name="T44" fmla="*/ 194 w 230"/>
                    <a:gd name="T45" fmla="*/ 62 h 221"/>
                    <a:gd name="T46" fmla="*/ 179 w 230"/>
                    <a:gd name="T47" fmla="*/ 38 h 221"/>
                    <a:gd name="T48" fmla="*/ 188 w 230"/>
                    <a:gd name="T49" fmla="*/ 28 h 221"/>
                    <a:gd name="T50" fmla="*/ 191 w 230"/>
                    <a:gd name="T51" fmla="*/ 19 h 221"/>
                    <a:gd name="T52" fmla="*/ 190 w 230"/>
                    <a:gd name="T53" fmla="*/ 17 h 221"/>
                    <a:gd name="T54" fmla="*/ 189 w 230"/>
                    <a:gd name="T55" fmla="*/ 14 h 221"/>
                    <a:gd name="T56" fmla="*/ 189 w 230"/>
                    <a:gd name="T57" fmla="*/ 11 h 221"/>
                    <a:gd name="T58" fmla="*/ 190 w 230"/>
                    <a:gd name="T59" fmla="*/ 7 h 221"/>
                    <a:gd name="T60" fmla="*/ 190 w 230"/>
                    <a:gd name="T61" fmla="*/ 3 h 221"/>
                    <a:gd name="T62" fmla="*/ 176 w 230"/>
                    <a:gd name="T63" fmla="*/ 1 h 221"/>
                    <a:gd name="T64" fmla="*/ 153 w 230"/>
                    <a:gd name="T65" fmla="*/ 4 h 221"/>
                    <a:gd name="T66" fmla="*/ 112 w 230"/>
                    <a:gd name="T67" fmla="*/ 7 h 221"/>
                    <a:gd name="T68" fmla="*/ 79 w 230"/>
                    <a:gd name="T69" fmla="*/ 25 h 221"/>
                    <a:gd name="T70" fmla="*/ 76 w 230"/>
                    <a:gd name="T71" fmla="*/ 28 h 221"/>
                    <a:gd name="T72" fmla="*/ 80 w 230"/>
                    <a:gd name="T73" fmla="*/ 45 h 221"/>
                    <a:gd name="T74" fmla="*/ 85 w 230"/>
                    <a:gd name="T75" fmla="*/ 59 h 221"/>
                    <a:gd name="T76" fmla="*/ 78 w 230"/>
                    <a:gd name="T77" fmla="*/ 65 h 221"/>
                    <a:gd name="T78" fmla="*/ 58 w 230"/>
                    <a:gd name="T79" fmla="*/ 70 h 221"/>
                    <a:gd name="T80" fmla="*/ 56 w 230"/>
                    <a:gd name="T81" fmla="*/ 71 h 221"/>
                    <a:gd name="T82" fmla="*/ 52 w 230"/>
                    <a:gd name="T83" fmla="*/ 80 h 221"/>
                    <a:gd name="T84" fmla="*/ 45 w 230"/>
                    <a:gd name="T85" fmla="*/ 84 h 221"/>
                    <a:gd name="T86" fmla="*/ 29 w 230"/>
                    <a:gd name="T87" fmla="*/ 93 h 221"/>
                    <a:gd name="T88" fmla="*/ 20 w 230"/>
                    <a:gd name="T89" fmla="*/ 97 h 221"/>
                    <a:gd name="T90" fmla="*/ 19 w 230"/>
                    <a:gd name="T91" fmla="*/ 97 h 221"/>
                    <a:gd name="T92" fmla="*/ 0 w 230"/>
                    <a:gd name="T93" fmla="*/ 109 h 221"/>
                    <a:gd name="T94" fmla="*/ 0 w 230"/>
                    <a:gd name="T95" fmla="*/ 122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0" h="221">
                      <a:moveTo>
                        <a:pt x="0" y="122"/>
                      </a:move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1" y="123"/>
                        <a:pt x="1" y="123"/>
                        <a:pt x="1" y="123"/>
                      </a:cubicBezTo>
                      <a:cubicBezTo>
                        <a:pt x="1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10" y="128"/>
                        <a:pt x="26" y="13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63" y="164"/>
                        <a:pt x="109" y="194"/>
                        <a:pt x="111" y="196"/>
                      </a:cubicBezTo>
                      <a:cubicBezTo>
                        <a:pt x="111" y="196"/>
                        <a:pt x="112" y="197"/>
                        <a:pt x="112" y="197"/>
                      </a:cubicBezTo>
                      <a:cubicBezTo>
                        <a:pt x="114" y="200"/>
                        <a:pt x="117" y="204"/>
                        <a:pt x="118" y="206"/>
                      </a:cubicBezTo>
                      <a:cubicBezTo>
                        <a:pt x="120" y="206"/>
                        <a:pt x="126" y="207"/>
                        <a:pt x="130" y="210"/>
                      </a:cubicBezTo>
                      <a:cubicBezTo>
                        <a:pt x="133" y="212"/>
                        <a:pt x="135" y="215"/>
                        <a:pt x="136" y="218"/>
                      </a:cubicBezTo>
                      <a:cubicBezTo>
                        <a:pt x="136" y="219"/>
                        <a:pt x="137" y="220"/>
                        <a:pt x="137" y="221"/>
                      </a:cubicBezTo>
                      <a:cubicBezTo>
                        <a:pt x="138" y="221"/>
                        <a:pt x="140" y="220"/>
                        <a:pt x="142" y="220"/>
                      </a:cubicBezTo>
                      <a:cubicBezTo>
                        <a:pt x="142" y="220"/>
                        <a:pt x="142" y="220"/>
                        <a:pt x="142" y="220"/>
                      </a:cubicBezTo>
                      <a:cubicBezTo>
                        <a:pt x="143" y="220"/>
                        <a:pt x="143" y="220"/>
                        <a:pt x="143" y="220"/>
                      </a:cubicBezTo>
                      <a:cubicBezTo>
                        <a:pt x="144" y="220"/>
                        <a:pt x="144" y="220"/>
                        <a:pt x="144" y="220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8" y="219"/>
                        <a:pt x="155" y="216"/>
                        <a:pt x="159" y="215"/>
                      </a:cubicBezTo>
                      <a:cubicBezTo>
                        <a:pt x="161" y="215"/>
                        <a:pt x="162" y="214"/>
                        <a:pt x="162" y="214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7"/>
                        <a:pt x="230" y="167"/>
                        <a:pt x="230" y="167"/>
                      </a:cubicBezTo>
                      <a:cubicBezTo>
                        <a:pt x="230" y="166"/>
                        <a:pt x="229" y="166"/>
                        <a:pt x="229" y="166"/>
                      </a:cubicBezTo>
                      <a:cubicBezTo>
                        <a:pt x="229" y="165"/>
                        <a:pt x="229" y="165"/>
                        <a:pt x="229" y="165"/>
                      </a:cubicBezTo>
                      <a:cubicBezTo>
                        <a:pt x="229" y="165"/>
                        <a:pt x="229" y="164"/>
                        <a:pt x="229" y="164"/>
                      </a:cubicBezTo>
                      <a:cubicBezTo>
                        <a:pt x="229" y="164"/>
                        <a:pt x="229" y="164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7" y="162"/>
                        <a:pt x="227" y="162"/>
                      </a:cubicBezTo>
                      <a:cubicBezTo>
                        <a:pt x="227" y="162"/>
                        <a:pt x="227" y="162"/>
                        <a:pt x="227" y="162"/>
                      </a:cubicBezTo>
                      <a:cubicBezTo>
                        <a:pt x="227" y="162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5" y="161"/>
                        <a:pt x="223" y="161"/>
                        <a:pt x="222" y="160"/>
                      </a:cubicBezTo>
                      <a:cubicBezTo>
                        <a:pt x="221" y="159"/>
                        <a:pt x="220" y="159"/>
                        <a:pt x="218" y="159"/>
                      </a:cubicBezTo>
                      <a:cubicBezTo>
                        <a:pt x="214" y="159"/>
                        <a:pt x="209" y="157"/>
                        <a:pt x="209" y="153"/>
                      </a:cubicBezTo>
                      <a:cubicBezTo>
                        <a:pt x="208" y="151"/>
                        <a:pt x="209" y="150"/>
                        <a:pt x="209" y="149"/>
                      </a:cubicBezTo>
                      <a:cubicBezTo>
                        <a:pt x="209" y="148"/>
                        <a:pt x="209" y="147"/>
                        <a:pt x="208" y="145"/>
                      </a:cubicBezTo>
                      <a:cubicBezTo>
                        <a:pt x="207" y="143"/>
                        <a:pt x="206" y="142"/>
                        <a:pt x="205" y="141"/>
                      </a:cubicBezTo>
                      <a:cubicBezTo>
                        <a:pt x="203" y="139"/>
                        <a:pt x="202" y="138"/>
                        <a:pt x="202" y="136"/>
                      </a:cubicBezTo>
                      <a:cubicBezTo>
                        <a:pt x="202" y="135"/>
                        <a:pt x="204" y="133"/>
                        <a:pt x="207" y="130"/>
                      </a:cubicBezTo>
                      <a:cubicBezTo>
                        <a:pt x="207" y="130"/>
                        <a:pt x="207" y="130"/>
                        <a:pt x="207" y="130"/>
                      </a:cubicBezTo>
                      <a:cubicBezTo>
                        <a:pt x="206" y="128"/>
                        <a:pt x="206" y="127"/>
                        <a:pt x="206" y="126"/>
                      </a:cubicBezTo>
                      <a:cubicBezTo>
                        <a:pt x="206" y="125"/>
                        <a:pt x="205" y="125"/>
                        <a:pt x="205" y="124"/>
                      </a:cubicBezTo>
                      <a:cubicBezTo>
                        <a:pt x="205" y="122"/>
                        <a:pt x="204" y="120"/>
                        <a:pt x="206" y="117"/>
                      </a:cubicBezTo>
                      <a:cubicBezTo>
                        <a:pt x="207" y="116"/>
                        <a:pt x="208" y="115"/>
                        <a:pt x="207" y="112"/>
                      </a:cubicBezTo>
                      <a:cubicBezTo>
                        <a:pt x="205" y="110"/>
                        <a:pt x="206" y="107"/>
                        <a:pt x="207" y="105"/>
                      </a:cubicBezTo>
                      <a:cubicBezTo>
                        <a:pt x="207" y="103"/>
                        <a:pt x="208" y="102"/>
                        <a:pt x="207" y="100"/>
                      </a:cubicBezTo>
                      <a:cubicBezTo>
                        <a:pt x="206" y="98"/>
                        <a:pt x="205" y="96"/>
                        <a:pt x="204" y="95"/>
                      </a:cubicBezTo>
                      <a:cubicBezTo>
                        <a:pt x="202" y="92"/>
                        <a:pt x="201" y="90"/>
                        <a:pt x="202" y="89"/>
                      </a:cubicBezTo>
                      <a:cubicBezTo>
                        <a:pt x="202" y="88"/>
                        <a:pt x="202" y="88"/>
                        <a:pt x="202" y="87"/>
                      </a:cubicBezTo>
                      <a:cubicBezTo>
                        <a:pt x="202" y="87"/>
                        <a:pt x="202" y="87"/>
                        <a:pt x="202" y="87"/>
                      </a:cubicBezTo>
                      <a:cubicBezTo>
                        <a:pt x="203" y="87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5"/>
                        <a:pt x="203" y="84"/>
                        <a:pt x="203" y="84"/>
                      </a:cubicBezTo>
                      <a:cubicBezTo>
                        <a:pt x="203" y="83"/>
                        <a:pt x="203" y="83"/>
                        <a:pt x="203" y="83"/>
                      </a:cubicBezTo>
                      <a:cubicBezTo>
                        <a:pt x="203" y="78"/>
                        <a:pt x="200" y="67"/>
                        <a:pt x="198" y="65"/>
                      </a:cubicBezTo>
                      <a:cubicBezTo>
                        <a:pt x="197" y="64"/>
                        <a:pt x="196" y="63"/>
                        <a:pt x="194" y="62"/>
                      </a:cubicBezTo>
                      <a:cubicBezTo>
                        <a:pt x="191" y="60"/>
                        <a:pt x="189" y="59"/>
                        <a:pt x="189" y="57"/>
                      </a:cubicBezTo>
                      <a:cubicBezTo>
                        <a:pt x="189" y="55"/>
                        <a:pt x="189" y="53"/>
                        <a:pt x="186" y="51"/>
                      </a:cubicBezTo>
                      <a:cubicBezTo>
                        <a:pt x="181" y="49"/>
                        <a:pt x="178" y="42"/>
                        <a:pt x="179" y="38"/>
                      </a:cubicBezTo>
                      <a:cubicBezTo>
                        <a:pt x="179" y="36"/>
                        <a:pt x="181" y="36"/>
                        <a:pt x="182" y="36"/>
                      </a:cubicBezTo>
                      <a:cubicBezTo>
                        <a:pt x="182" y="35"/>
                        <a:pt x="183" y="34"/>
                        <a:pt x="184" y="33"/>
                      </a:cubicBezTo>
                      <a:cubicBezTo>
                        <a:pt x="185" y="31"/>
                        <a:pt x="187" y="29"/>
                        <a:pt x="188" y="28"/>
                      </a:cubicBezTo>
                      <a:cubicBezTo>
                        <a:pt x="189" y="28"/>
                        <a:pt x="190" y="26"/>
                        <a:pt x="191" y="24"/>
                      </a:cubicBezTo>
                      <a:cubicBezTo>
                        <a:pt x="191" y="23"/>
                        <a:pt x="191" y="23"/>
                        <a:pt x="191" y="22"/>
                      </a:cubicBezTo>
                      <a:cubicBezTo>
                        <a:pt x="191" y="21"/>
                        <a:pt x="191" y="20"/>
                        <a:pt x="191" y="19"/>
                      </a:cubicBezTo>
                      <a:cubicBezTo>
                        <a:pt x="191" y="19"/>
                        <a:pt x="190" y="19"/>
                        <a:pt x="190" y="18"/>
                      </a:cubicBezTo>
                      <a:cubicBezTo>
                        <a:pt x="190" y="18"/>
                        <a:pt x="190" y="18"/>
                        <a:pt x="190" y="18"/>
                      </a:cubicBezTo>
                      <a:cubicBezTo>
                        <a:pt x="190" y="18"/>
                        <a:pt x="190" y="17"/>
                        <a:pt x="190" y="17"/>
                      </a:cubicBezTo>
                      <a:cubicBezTo>
                        <a:pt x="190" y="17"/>
                        <a:pt x="190" y="16"/>
                        <a:pt x="190" y="16"/>
                      </a:cubicBezTo>
                      <a:cubicBezTo>
                        <a:pt x="190" y="16"/>
                        <a:pt x="190" y="16"/>
                        <a:pt x="190" y="15"/>
                      </a:cubicBezTo>
                      <a:cubicBezTo>
                        <a:pt x="189" y="15"/>
                        <a:pt x="189" y="15"/>
                        <a:pt x="189" y="14"/>
                      </a:cubicBezTo>
                      <a:cubicBezTo>
                        <a:pt x="189" y="14"/>
                        <a:pt x="189" y="14"/>
                        <a:pt x="189" y="13"/>
                      </a:cubicBezTo>
                      <a:cubicBezTo>
                        <a:pt x="189" y="13"/>
                        <a:pt x="189" y="13"/>
                        <a:pt x="189" y="12"/>
                      </a:cubicBezTo>
                      <a:cubicBezTo>
                        <a:pt x="189" y="12"/>
                        <a:pt x="189" y="11"/>
                        <a:pt x="189" y="11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90" y="9"/>
                        <a:pt x="190" y="9"/>
                        <a:pt x="190" y="8"/>
                      </a:cubicBezTo>
                      <a:cubicBezTo>
                        <a:pt x="190" y="8"/>
                        <a:pt x="190" y="7"/>
                        <a:pt x="190" y="7"/>
                      </a:cubicBezTo>
                      <a:cubicBezTo>
                        <a:pt x="190" y="6"/>
                        <a:pt x="190" y="6"/>
                        <a:pt x="190" y="5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3"/>
                        <a:pt x="190" y="3"/>
                        <a:pt x="190" y="3"/>
                      </a:cubicBezTo>
                      <a:cubicBezTo>
                        <a:pt x="188" y="2"/>
                        <a:pt x="185" y="2"/>
                        <a:pt x="181" y="0"/>
                      </a:cubicBezTo>
                      <a:cubicBezTo>
                        <a:pt x="181" y="0"/>
                        <a:pt x="181" y="0"/>
                        <a:pt x="181" y="0"/>
                      </a:cubicBezTo>
                      <a:cubicBezTo>
                        <a:pt x="179" y="0"/>
                        <a:pt x="178" y="1"/>
                        <a:pt x="176" y="1"/>
                      </a:cubicBezTo>
                      <a:cubicBezTo>
                        <a:pt x="174" y="1"/>
                        <a:pt x="172" y="2"/>
                        <a:pt x="170" y="2"/>
                      </a:cubicBezTo>
                      <a:cubicBezTo>
                        <a:pt x="170" y="2"/>
                        <a:pt x="168" y="3"/>
                        <a:pt x="166" y="3"/>
                      </a:cubicBezTo>
                      <a:cubicBezTo>
                        <a:pt x="161" y="5"/>
                        <a:pt x="156" y="7"/>
                        <a:pt x="153" y="4"/>
                      </a:cubicBezTo>
                      <a:cubicBezTo>
                        <a:pt x="153" y="4"/>
                        <a:pt x="153" y="4"/>
                        <a:pt x="149" y="4"/>
                      </a:cubicBezTo>
                      <a:cubicBezTo>
                        <a:pt x="143" y="4"/>
                        <a:pt x="134" y="5"/>
                        <a:pt x="126" y="6"/>
                      </a:cubicBezTo>
                      <a:cubicBezTo>
                        <a:pt x="120" y="7"/>
                        <a:pt x="115" y="7"/>
                        <a:pt x="112" y="7"/>
                      </a:cubicBezTo>
                      <a:cubicBezTo>
                        <a:pt x="108" y="8"/>
                        <a:pt x="106" y="10"/>
                        <a:pt x="103" y="13"/>
                      </a:cubicBezTo>
                      <a:cubicBezTo>
                        <a:pt x="100" y="15"/>
                        <a:pt x="98" y="17"/>
                        <a:pt x="95" y="17"/>
                      </a:cubicBezTo>
                      <a:cubicBezTo>
                        <a:pt x="90" y="17"/>
                        <a:pt x="83" y="21"/>
                        <a:pt x="79" y="25"/>
                      </a:cubicBezTo>
                      <a:cubicBezTo>
                        <a:pt x="78" y="26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9" y="31"/>
                        <a:pt x="80" y="35"/>
                        <a:pt x="80" y="41"/>
                      </a:cubicBezTo>
                      <a:cubicBezTo>
                        <a:pt x="80" y="42"/>
                        <a:pt x="80" y="44"/>
                        <a:pt x="80" y="45"/>
                      </a:cubicBezTo>
                      <a:cubicBezTo>
                        <a:pt x="80" y="47"/>
                        <a:pt x="80" y="49"/>
                        <a:pt x="80" y="49"/>
                      </a:cubicBezTo>
                      <a:cubicBezTo>
                        <a:pt x="83" y="51"/>
                        <a:pt x="85" y="57"/>
                        <a:pt x="85" y="58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6" y="61"/>
                        <a:pt x="85" y="63"/>
                        <a:pt x="84" y="64"/>
                      </a:cubicBezTo>
                      <a:cubicBezTo>
                        <a:pt x="83" y="65"/>
                        <a:pt x="82" y="65"/>
                        <a:pt x="81" y="65"/>
                      </a:cubicBezTo>
                      <a:cubicBezTo>
                        <a:pt x="80" y="65"/>
                        <a:pt x="79" y="65"/>
                        <a:pt x="78" y="65"/>
                      </a:cubicBezTo>
                      <a:cubicBezTo>
                        <a:pt x="76" y="65"/>
                        <a:pt x="73" y="65"/>
                        <a:pt x="70" y="65"/>
                      </a:cubicBezTo>
                      <a:cubicBezTo>
                        <a:pt x="68" y="65"/>
                        <a:pt x="67" y="65"/>
                        <a:pt x="66" y="65"/>
                      </a:cubicBezTo>
                      <a:cubicBezTo>
                        <a:pt x="65" y="68"/>
                        <a:pt x="61" y="70"/>
                        <a:pt x="58" y="70"/>
                      </a:cubicBezTo>
                      <a:cubicBezTo>
                        <a:pt x="57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2"/>
                        <a:pt x="56" y="73"/>
                        <a:pt x="56" y="74"/>
                      </a:cubicBezTo>
                      <a:cubicBezTo>
                        <a:pt x="56" y="76"/>
                        <a:pt x="56" y="78"/>
                        <a:pt x="55" y="79"/>
                      </a:cubicBezTo>
                      <a:cubicBezTo>
                        <a:pt x="54" y="80"/>
                        <a:pt x="54" y="80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1" y="82"/>
                        <a:pt x="50" y="83"/>
                        <a:pt x="47" y="83"/>
                      </a:cubicBezTo>
                      <a:cubicBezTo>
                        <a:pt x="47" y="84"/>
                        <a:pt x="46" y="84"/>
                        <a:pt x="45" y="84"/>
                      </a:cubicBezTo>
                      <a:cubicBezTo>
                        <a:pt x="44" y="84"/>
                        <a:pt x="41" y="84"/>
                        <a:pt x="41" y="84"/>
                      </a:cubicBezTo>
                      <a:cubicBezTo>
                        <a:pt x="41" y="89"/>
                        <a:pt x="38" y="92"/>
                        <a:pt x="33" y="93"/>
                      </a:cubicBezTo>
                      <a:cubicBezTo>
                        <a:pt x="32" y="93"/>
                        <a:pt x="30" y="93"/>
                        <a:pt x="29" y="93"/>
                      </a:cubicBezTo>
                      <a:cubicBezTo>
                        <a:pt x="28" y="93"/>
                        <a:pt x="26" y="93"/>
                        <a:pt x="25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6"/>
                        <a:pt x="23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8" y="97"/>
                        <a:pt x="17" y="97"/>
                        <a:pt x="17" y="97"/>
                      </a:cubicBezTo>
                      <a:cubicBezTo>
                        <a:pt x="12" y="100"/>
                        <a:pt x="2" y="106"/>
                        <a:pt x="0" y="108"/>
                      </a:cubicBezTo>
                      <a:cubicBezTo>
                        <a:pt x="0" y="108"/>
                        <a:pt x="0" y="108"/>
                        <a:pt x="0" y="109"/>
                      </a:cubicBezTo>
                      <a:cubicBezTo>
                        <a:pt x="0" y="110"/>
                        <a:pt x="0" y="114"/>
                        <a:pt x="0" y="118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4" name="Freeform 1297"/>
                <p:cNvSpPr>
                  <a:spLocks/>
                </p:cNvSpPr>
                <p:nvPr/>
              </p:nvSpPr>
              <p:spPr bwMode="auto">
                <a:xfrm>
                  <a:off x="1649" y="257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5" name="Freeform 1298"/>
                <p:cNvSpPr>
                  <a:spLocks/>
                </p:cNvSpPr>
                <p:nvPr/>
              </p:nvSpPr>
              <p:spPr bwMode="auto">
                <a:xfrm>
                  <a:off x="1576" y="265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6" name="Freeform 1299"/>
                <p:cNvSpPr>
                  <a:spLocks/>
                </p:cNvSpPr>
                <p:nvPr/>
              </p:nvSpPr>
              <p:spPr bwMode="auto">
                <a:xfrm>
                  <a:off x="1595" y="2643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2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4" y="1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7" name="Freeform 1300"/>
                <p:cNvSpPr>
                  <a:spLocks/>
                </p:cNvSpPr>
                <p:nvPr/>
              </p:nvSpPr>
              <p:spPr bwMode="auto">
                <a:xfrm>
                  <a:off x="1649" y="25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8" name="Freeform 1301"/>
                <p:cNvSpPr>
                  <a:spLocks/>
                </p:cNvSpPr>
                <p:nvPr/>
              </p:nvSpPr>
              <p:spPr bwMode="auto">
                <a:xfrm>
                  <a:off x="1757" y="256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9" name="Freeform 1302"/>
                <p:cNvSpPr>
                  <a:spLocks/>
                </p:cNvSpPr>
                <p:nvPr/>
              </p:nvSpPr>
              <p:spPr bwMode="auto">
                <a:xfrm>
                  <a:off x="1758" y="25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0" name="Freeform 1303"/>
                <p:cNvSpPr>
                  <a:spLocks/>
                </p:cNvSpPr>
                <p:nvPr/>
              </p:nvSpPr>
              <p:spPr bwMode="auto">
                <a:xfrm>
                  <a:off x="1770" y="26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1" name="Freeform 1304"/>
                <p:cNvSpPr>
                  <a:spLocks/>
                </p:cNvSpPr>
                <p:nvPr/>
              </p:nvSpPr>
              <p:spPr bwMode="auto">
                <a:xfrm>
                  <a:off x="1759" y="2570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2" name="Freeform 1305"/>
                <p:cNvSpPr>
                  <a:spLocks/>
                </p:cNvSpPr>
                <p:nvPr/>
              </p:nvSpPr>
              <p:spPr bwMode="auto">
                <a:xfrm>
                  <a:off x="1757" y="256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3" name="Freeform 1306"/>
                <p:cNvSpPr>
                  <a:spLocks/>
                </p:cNvSpPr>
                <p:nvPr/>
              </p:nvSpPr>
              <p:spPr bwMode="auto">
                <a:xfrm>
                  <a:off x="1757" y="25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4" name="Freeform 1307"/>
                <p:cNvSpPr>
                  <a:spLocks/>
                </p:cNvSpPr>
                <p:nvPr/>
              </p:nvSpPr>
              <p:spPr bwMode="auto">
                <a:xfrm>
                  <a:off x="1758" y="25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5" name="Freeform 1308"/>
                <p:cNvSpPr>
                  <a:spLocks/>
                </p:cNvSpPr>
                <p:nvPr/>
              </p:nvSpPr>
              <p:spPr bwMode="auto">
                <a:xfrm>
                  <a:off x="1758" y="25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6" name="Freeform 1309"/>
                <p:cNvSpPr>
                  <a:spLocks/>
                </p:cNvSpPr>
                <p:nvPr/>
              </p:nvSpPr>
              <p:spPr bwMode="auto">
                <a:xfrm>
                  <a:off x="1758" y="255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7" name="Freeform 1310"/>
                <p:cNvSpPr>
                  <a:spLocks/>
                </p:cNvSpPr>
                <p:nvPr/>
              </p:nvSpPr>
              <p:spPr bwMode="auto">
                <a:xfrm>
                  <a:off x="1773" y="2603"/>
                  <a:ext cx="159" cy="152"/>
                </a:xfrm>
                <a:custGeom>
                  <a:avLst/>
                  <a:gdLst>
                    <a:gd name="T0" fmla="*/ 3 w 166"/>
                    <a:gd name="T1" fmla="*/ 34 h 159"/>
                    <a:gd name="T2" fmla="*/ 2 w 166"/>
                    <a:gd name="T3" fmla="*/ 35 h 159"/>
                    <a:gd name="T4" fmla="*/ 1 w 166"/>
                    <a:gd name="T5" fmla="*/ 35 h 159"/>
                    <a:gd name="T6" fmla="*/ 0 w 166"/>
                    <a:gd name="T7" fmla="*/ 36 h 159"/>
                    <a:gd name="T8" fmla="*/ 0 w 166"/>
                    <a:gd name="T9" fmla="*/ 36 h 159"/>
                    <a:gd name="T10" fmla="*/ 1 w 166"/>
                    <a:gd name="T11" fmla="*/ 40 h 159"/>
                    <a:gd name="T12" fmla="*/ 5 w 166"/>
                    <a:gd name="T13" fmla="*/ 53 h 159"/>
                    <a:gd name="T14" fmla="*/ 3 w 166"/>
                    <a:gd name="T15" fmla="*/ 67 h 159"/>
                    <a:gd name="T16" fmla="*/ 4 w 166"/>
                    <a:gd name="T17" fmla="*/ 73 h 159"/>
                    <a:gd name="T18" fmla="*/ 5 w 166"/>
                    <a:gd name="T19" fmla="*/ 79 h 159"/>
                    <a:gd name="T20" fmla="*/ 0 w 166"/>
                    <a:gd name="T21" fmla="*/ 84 h 159"/>
                    <a:gd name="T22" fmla="*/ 5 w 166"/>
                    <a:gd name="T23" fmla="*/ 89 h 159"/>
                    <a:gd name="T24" fmla="*/ 7 w 166"/>
                    <a:gd name="T25" fmla="*/ 99 h 159"/>
                    <a:gd name="T26" fmla="*/ 18 w 166"/>
                    <a:gd name="T27" fmla="*/ 103 h 159"/>
                    <a:gd name="T28" fmla="*/ 22 w 166"/>
                    <a:gd name="T29" fmla="*/ 105 h 159"/>
                    <a:gd name="T30" fmla="*/ 23 w 166"/>
                    <a:gd name="T31" fmla="*/ 105 h 159"/>
                    <a:gd name="T32" fmla="*/ 24 w 166"/>
                    <a:gd name="T33" fmla="*/ 106 h 159"/>
                    <a:gd name="T34" fmla="*/ 25 w 166"/>
                    <a:gd name="T35" fmla="*/ 108 h 159"/>
                    <a:gd name="T36" fmla="*/ 26 w 166"/>
                    <a:gd name="T37" fmla="*/ 109 h 159"/>
                    <a:gd name="T38" fmla="*/ 27 w 166"/>
                    <a:gd name="T39" fmla="*/ 111 h 159"/>
                    <a:gd name="T40" fmla="*/ 28 w 166"/>
                    <a:gd name="T41" fmla="*/ 113 h 159"/>
                    <a:gd name="T42" fmla="*/ 28 w 166"/>
                    <a:gd name="T43" fmla="*/ 114 h 159"/>
                    <a:gd name="T44" fmla="*/ 43 w 166"/>
                    <a:gd name="T45" fmla="*/ 117 h 159"/>
                    <a:gd name="T46" fmla="*/ 51 w 166"/>
                    <a:gd name="T47" fmla="*/ 124 h 159"/>
                    <a:gd name="T48" fmla="*/ 153 w 166"/>
                    <a:gd name="T49" fmla="*/ 159 h 159"/>
                    <a:gd name="T50" fmla="*/ 164 w 166"/>
                    <a:gd name="T51" fmla="*/ 154 h 159"/>
                    <a:gd name="T52" fmla="*/ 164 w 166"/>
                    <a:gd name="T53" fmla="*/ 131 h 159"/>
                    <a:gd name="T54" fmla="*/ 163 w 166"/>
                    <a:gd name="T55" fmla="*/ 39 h 159"/>
                    <a:gd name="T56" fmla="*/ 165 w 166"/>
                    <a:gd name="T57" fmla="*/ 24 h 159"/>
                    <a:gd name="T58" fmla="*/ 166 w 166"/>
                    <a:gd name="T59" fmla="*/ 13 h 159"/>
                    <a:gd name="T60" fmla="*/ 152 w 166"/>
                    <a:gd name="T61" fmla="*/ 10 h 159"/>
                    <a:gd name="T62" fmla="*/ 135 w 166"/>
                    <a:gd name="T63" fmla="*/ 1 h 159"/>
                    <a:gd name="T64" fmla="*/ 113 w 166"/>
                    <a:gd name="T65" fmla="*/ 17 h 159"/>
                    <a:gd name="T66" fmla="*/ 104 w 166"/>
                    <a:gd name="T67" fmla="*/ 32 h 159"/>
                    <a:gd name="T68" fmla="*/ 74 w 166"/>
                    <a:gd name="T69" fmla="*/ 21 h 159"/>
                    <a:gd name="T70" fmla="*/ 60 w 166"/>
                    <a:gd name="T71" fmla="*/ 11 h 159"/>
                    <a:gd name="T72" fmla="*/ 49 w 166"/>
                    <a:gd name="T73" fmla="*/ 5 h 159"/>
                    <a:gd name="T74" fmla="*/ 35 w 166"/>
                    <a:gd name="T75" fmla="*/ 3 h 159"/>
                    <a:gd name="T76" fmla="*/ 23 w 166"/>
                    <a:gd name="T77" fmla="*/ 1 h 159"/>
                    <a:gd name="T78" fmla="*/ 23 w 166"/>
                    <a:gd name="T79" fmla="*/ 3 h 159"/>
                    <a:gd name="T80" fmla="*/ 23 w 166"/>
                    <a:gd name="T81" fmla="*/ 4 h 159"/>
                    <a:gd name="T82" fmla="*/ 23 w 166"/>
                    <a:gd name="T83" fmla="*/ 4 h 159"/>
                    <a:gd name="T84" fmla="*/ 18 w 166"/>
                    <a:gd name="T85" fmla="*/ 9 h 159"/>
                    <a:gd name="T86" fmla="*/ 16 w 166"/>
                    <a:gd name="T87" fmla="*/ 10 h 159"/>
                    <a:gd name="T88" fmla="*/ 9 w 166"/>
                    <a:gd name="T89" fmla="*/ 17 h 159"/>
                    <a:gd name="T90" fmla="*/ 7 w 166"/>
                    <a:gd name="T91" fmla="*/ 3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66" h="159">
                      <a:moveTo>
                        <a:pt x="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8"/>
                        <a:pt x="1" y="39"/>
                        <a:pt x="1" y="40"/>
                      </a:cubicBezTo>
                      <a:cubicBezTo>
                        <a:pt x="2" y="41"/>
                        <a:pt x="4" y="43"/>
                        <a:pt x="5" y="45"/>
                      </a:cubicBezTo>
                      <a:cubicBezTo>
                        <a:pt x="6" y="49"/>
                        <a:pt x="5" y="51"/>
                        <a:pt x="5" y="53"/>
                      </a:cubicBezTo>
                      <a:cubicBezTo>
                        <a:pt x="4" y="55"/>
                        <a:pt x="4" y="56"/>
                        <a:pt x="4" y="57"/>
                      </a:cubicBezTo>
                      <a:cubicBezTo>
                        <a:pt x="7" y="62"/>
                        <a:pt x="5" y="65"/>
                        <a:pt x="3" y="67"/>
                      </a:cubicBezTo>
                      <a:cubicBezTo>
                        <a:pt x="3" y="68"/>
                        <a:pt x="3" y="69"/>
                        <a:pt x="3" y="70"/>
                      </a:cubicBezTo>
                      <a:cubicBezTo>
                        <a:pt x="3" y="71"/>
                        <a:pt x="4" y="72"/>
                        <a:pt x="4" y="73"/>
                      </a:cubicBezTo>
                      <a:cubicBezTo>
                        <a:pt x="4" y="73"/>
                        <a:pt x="4" y="74"/>
                        <a:pt x="4" y="75"/>
                      </a:cubicBezTo>
                      <a:cubicBezTo>
                        <a:pt x="5" y="76"/>
                        <a:pt x="6" y="78"/>
                        <a:pt x="5" y="79"/>
                      </a:cubicBezTo>
                      <a:cubicBezTo>
                        <a:pt x="5" y="79"/>
                        <a:pt x="4" y="80"/>
                        <a:pt x="4" y="80"/>
                      </a:cubicBezTo>
                      <a:cubicBezTo>
                        <a:pt x="2" y="82"/>
                        <a:pt x="1" y="83"/>
                        <a:pt x="0" y="84"/>
                      </a:cubicBezTo>
                      <a:cubicBezTo>
                        <a:pt x="0" y="84"/>
                        <a:pt x="1" y="85"/>
                        <a:pt x="2" y="85"/>
                      </a:cubicBezTo>
                      <a:cubicBezTo>
                        <a:pt x="3" y="86"/>
                        <a:pt x="4" y="88"/>
                        <a:pt x="5" y="89"/>
                      </a:cubicBezTo>
                      <a:cubicBezTo>
                        <a:pt x="7" y="93"/>
                        <a:pt x="7" y="95"/>
                        <a:pt x="7" y="97"/>
                      </a:cubicBezTo>
                      <a:cubicBezTo>
                        <a:pt x="7" y="98"/>
                        <a:pt x="6" y="98"/>
                        <a:pt x="7" y="99"/>
                      </a:cubicBezTo>
                      <a:cubicBezTo>
                        <a:pt x="7" y="100"/>
                        <a:pt x="10" y="102"/>
                        <a:pt x="12" y="102"/>
                      </a:cubicBezTo>
                      <a:cubicBezTo>
                        <a:pt x="15" y="102"/>
                        <a:pt x="16" y="103"/>
                        <a:pt x="18" y="103"/>
                      </a:cubicBezTo>
                      <a:cubicBezTo>
                        <a:pt x="19" y="104"/>
                        <a:pt x="20" y="104"/>
                        <a:pt x="21" y="104"/>
                      </a:cubicBezTo>
                      <a:cubicBezTo>
                        <a:pt x="21" y="104"/>
                        <a:pt x="22" y="104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4" y="105"/>
                        <a:pt x="24" y="106"/>
                        <a:pt x="24" y="106"/>
                      </a:cubicBezTo>
                      <a:cubicBezTo>
                        <a:pt x="24" y="106"/>
                        <a:pt x="24" y="106"/>
                        <a:pt x="24" y="106"/>
                      </a:cubicBezTo>
                      <a:cubicBezTo>
                        <a:pt x="25" y="106"/>
                        <a:pt x="25" y="107"/>
                        <a:pt x="25" y="107"/>
                      </a:cubicBezTo>
                      <a:cubicBezTo>
                        <a:pt x="25" y="107"/>
                        <a:pt x="25" y="107"/>
                        <a:pt x="25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9"/>
                        <a:pt x="26" y="109"/>
                        <a:pt x="26" y="109"/>
                      </a:cubicBezTo>
                      <a:cubicBezTo>
                        <a:pt x="26" y="109"/>
                        <a:pt x="26" y="110"/>
                        <a:pt x="27" y="110"/>
                      </a:cubicBezTo>
                      <a:cubicBezTo>
                        <a:pt x="27" y="110"/>
                        <a:pt x="27" y="111"/>
                        <a:pt x="27" y="111"/>
                      </a:cubicBezTo>
                      <a:cubicBezTo>
                        <a:pt x="27" y="111"/>
                        <a:pt x="27" y="111"/>
                        <a:pt x="27" y="112"/>
                      </a:cubicBezTo>
                      <a:cubicBezTo>
                        <a:pt x="27" y="112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4"/>
                      </a:cubicBezTo>
                      <a:cubicBezTo>
                        <a:pt x="28" y="114"/>
                        <a:pt x="28" y="114"/>
                        <a:pt x="28" y="114"/>
                      </a:cubicBezTo>
                      <a:cubicBezTo>
                        <a:pt x="31" y="114"/>
                        <a:pt x="38" y="115"/>
                        <a:pt x="42" y="117"/>
                      </a:cubicBezTo>
                      <a:cubicBezTo>
                        <a:pt x="42" y="117"/>
                        <a:pt x="42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ubicBezTo>
                        <a:pt x="47" y="120"/>
                        <a:pt x="50" y="122"/>
                        <a:pt x="51" y="12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153" y="159"/>
                        <a:pt x="153" y="159"/>
                        <a:pt x="153" y="159"/>
                      </a:cubicBezTo>
                      <a:cubicBezTo>
                        <a:pt x="153" y="154"/>
                        <a:pt x="153" y="154"/>
                        <a:pt x="153" y="154"/>
                      </a:cubicBezTo>
                      <a:cubicBezTo>
                        <a:pt x="164" y="154"/>
                        <a:pt x="164" y="154"/>
                        <a:pt x="164" y="154"/>
                      </a:cubicBezTo>
                      <a:cubicBezTo>
                        <a:pt x="164" y="135"/>
                        <a:pt x="164" y="135"/>
                        <a:pt x="164" y="135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164" y="46"/>
                        <a:pt x="164" y="46"/>
                        <a:pt x="164" y="46"/>
                      </a:cubicBezTo>
                      <a:cubicBezTo>
                        <a:pt x="164" y="43"/>
                        <a:pt x="163" y="41"/>
                        <a:pt x="163" y="39"/>
                      </a:cubicBezTo>
                      <a:cubicBezTo>
                        <a:pt x="162" y="35"/>
                        <a:pt x="161" y="31"/>
                        <a:pt x="164" y="28"/>
                      </a:cubicBezTo>
                      <a:cubicBezTo>
                        <a:pt x="165" y="26"/>
                        <a:pt x="165" y="26"/>
                        <a:pt x="165" y="24"/>
                      </a:cubicBezTo>
                      <a:cubicBezTo>
                        <a:pt x="164" y="22"/>
                        <a:pt x="164" y="19"/>
                        <a:pt x="165" y="14"/>
                      </a:cubicBezTo>
                      <a:cubicBezTo>
                        <a:pt x="166" y="13"/>
                        <a:pt x="166" y="13"/>
                        <a:pt x="166" y="13"/>
                      </a:cubicBezTo>
                      <a:cubicBezTo>
                        <a:pt x="166" y="12"/>
                        <a:pt x="161" y="11"/>
                        <a:pt x="157" y="11"/>
                      </a:cubicBezTo>
                      <a:cubicBezTo>
                        <a:pt x="156" y="10"/>
                        <a:pt x="154" y="10"/>
                        <a:pt x="152" y="10"/>
                      </a:cubicBezTo>
                      <a:cubicBezTo>
                        <a:pt x="147" y="9"/>
                        <a:pt x="145" y="7"/>
                        <a:pt x="143" y="5"/>
                      </a:cubicBezTo>
                      <a:cubicBezTo>
                        <a:pt x="142" y="3"/>
                        <a:pt x="140" y="1"/>
                        <a:pt x="135" y="1"/>
                      </a:cubicBezTo>
                      <a:cubicBezTo>
                        <a:pt x="125" y="0"/>
                        <a:pt x="112" y="9"/>
                        <a:pt x="112" y="12"/>
                      </a:cubicBezTo>
                      <a:cubicBezTo>
                        <a:pt x="112" y="13"/>
                        <a:pt x="113" y="15"/>
                        <a:pt x="113" y="17"/>
                      </a:cubicBezTo>
                      <a:cubicBezTo>
                        <a:pt x="115" y="20"/>
                        <a:pt x="116" y="24"/>
                        <a:pt x="113" y="28"/>
                      </a:cubicBezTo>
                      <a:cubicBezTo>
                        <a:pt x="111" y="31"/>
                        <a:pt x="108" y="32"/>
                        <a:pt x="104" y="32"/>
                      </a:cubicBezTo>
                      <a:cubicBezTo>
                        <a:pt x="100" y="32"/>
                        <a:pt x="96" y="31"/>
                        <a:pt x="93" y="28"/>
                      </a:cubicBezTo>
                      <a:cubicBezTo>
                        <a:pt x="87" y="23"/>
                        <a:pt x="79" y="21"/>
                        <a:pt x="74" y="21"/>
                      </a:cubicBezTo>
                      <a:cubicBezTo>
                        <a:pt x="69" y="21"/>
                        <a:pt x="65" y="20"/>
                        <a:pt x="62" y="17"/>
                      </a:cubicBezTo>
                      <a:cubicBezTo>
                        <a:pt x="61" y="15"/>
                        <a:pt x="60" y="13"/>
                        <a:pt x="60" y="11"/>
                      </a:cubicBezTo>
                      <a:cubicBezTo>
                        <a:pt x="61" y="10"/>
                        <a:pt x="61" y="8"/>
                        <a:pt x="55" y="7"/>
                      </a:cubicBezTo>
                      <a:cubicBezTo>
                        <a:pt x="53" y="6"/>
                        <a:pt x="51" y="6"/>
                        <a:pt x="49" y="5"/>
                      </a:cubicBezTo>
                      <a:cubicBezTo>
                        <a:pt x="46" y="4"/>
                        <a:pt x="43" y="2"/>
                        <a:pt x="39" y="2"/>
                      </a:cubicBezTo>
                      <a:cubicBezTo>
                        <a:pt x="38" y="2"/>
                        <a:pt x="36" y="2"/>
                        <a:pt x="35" y="3"/>
                      </a:cubicBezTo>
                      <a:cubicBezTo>
                        <a:pt x="31" y="3"/>
                        <a:pt x="26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8"/>
                        <a:pt x="20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4" y="12"/>
                        <a:pt x="13" y="13"/>
                        <a:pt x="12" y="14"/>
                      </a:cubicBezTo>
                      <a:cubicBezTo>
                        <a:pt x="11" y="15"/>
                        <a:pt x="10" y="16"/>
                        <a:pt x="9" y="17"/>
                      </a:cubicBezTo>
                      <a:cubicBezTo>
                        <a:pt x="8" y="18"/>
                        <a:pt x="8" y="19"/>
                        <a:pt x="9" y="20"/>
                      </a:cubicBezTo>
                      <a:cubicBezTo>
                        <a:pt x="10" y="22"/>
                        <a:pt x="8" y="28"/>
                        <a:pt x="7" y="30"/>
                      </a:cubicBezTo>
                      <a:cubicBezTo>
                        <a:pt x="6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8" name="Rectangle 1311"/>
                <p:cNvSpPr>
                  <a:spLocks noChangeArrowheads="1"/>
                </p:cNvSpPr>
                <p:nvPr/>
              </p:nvSpPr>
              <p:spPr bwMode="auto">
                <a:xfrm>
                  <a:off x="1795" y="260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9" name="Freeform 1312"/>
                <p:cNvSpPr>
                  <a:spLocks/>
                </p:cNvSpPr>
                <p:nvPr/>
              </p:nvSpPr>
              <p:spPr bwMode="auto">
                <a:xfrm>
                  <a:off x="1795" y="26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0" name="Freeform 1313"/>
                <p:cNvSpPr>
                  <a:spLocks/>
                </p:cNvSpPr>
                <p:nvPr/>
              </p:nvSpPr>
              <p:spPr bwMode="auto">
                <a:xfrm>
                  <a:off x="1776" y="2631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0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1" name="Freeform 1314"/>
                <p:cNvSpPr>
                  <a:spLocks/>
                </p:cNvSpPr>
                <p:nvPr/>
              </p:nvSpPr>
              <p:spPr bwMode="auto">
                <a:xfrm>
                  <a:off x="1782" y="2612"/>
                  <a:ext cx="6" cy="7"/>
                </a:xfrm>
                <a:custGeom>
                  <a:avLst/>
                  <a:gdLst>
                    <a:gd name="T0" fmla="*/ 7 w 7"/>
                    <a:gd name="T1" fmla="*/ 0 h 7"/>
                    <a:gd name="T2" fmla="*/ 3 w 7"/>
                    <a:gd name="T3" fmla="*/ 4 h 7"/>
                    <a:gd name="T4" fmla="*/ 0 w 7"/>
                    <a:gd name="T5" fmla="*/ 7 h 7"/>
                    <a:gd name="T6" fmla="*/ 3 w 7"/>
                    <a:gd name="T7" fmla="*/ 4 h 7"/>
                    <a:gd name="T8" fmla="*/ 7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cubicBezTo>
                        <a:pt x="5" y="2"/>
                        <a:pt x="4" y="3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6"/>
                        <a:pt x="2" y="5"/>
                        <a:pt x="3" y="4"/>
                      </a:cubicBezTo>
                      <a:cubicBezTo>
                        <a:pt x="4" y="3"/>
                        <a:pt x="5" y="2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2" name="Freeform 1315"/>
                <p:cNvSpPr>
                  <a:spLocks/>
                </p:cNvSpPr>
                <p:nvPr/>
              </p:nvSpPr>
              <p:spPr bwMode="auto">
                <a:xfrm>
                  <a:off x="1795" y="260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3" name="Freeform 1316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4" name="Oval 1317"/>
                <p:cNvSpPr>
                  <a:spLocks noChangeArrowheads="1"/>
                </p:cNvSpPr>
                <p:nvPr/>
              </p:nvSpPr>
              <p:spPr bwMode="auto">
                <a:xfrm>
                  <a:off x="1773" y="2637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5" name="Freeform 1318"/>
                <p:cNvSpPr>
                  <a:spLocks/>
                </p:cNvSpPr>
                <p:nvPr/>
              </p:nvSpPr>
              <p:spPr bwMode="auto">
                <a:xfrm>
                  <a:off x="1795" y="270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6" name="Freeform 1319"/>
                <p:cNvSpPr>
                  <a:spLocks/>
                </p:cNvSpPr>
                <p:nvPr/>
              </p:nvSpPr>
              <p:spPr bwMode="auto">
                <a:xfrm>
                  <a:off x="1794" y="27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7" name="Freeform 1320"/>
                <p:cNvSpPr>
                  <a:spLocks/>
                </p:cNvSpPr>
                <p:nvPr/>
              </p:nvSpPr>
              <p:spPr bwMode="auto">
                <a:xfrm>
                  <a:off x="1797" y="270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8" name="Freeform 1321"/>
                <p:cNvSpPr>
                  <a:spLocks/>
                </p:cNvSpPr>
                <p:nvPr/>
              </p:nvSpPr>
              <p:spPr bwMode="auto">
                <a:xfrm>
                  <a:off x="1775" y="26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9" name="Freeform 1322"/>
                <p:cNvSpPr>
                  <a:spLocks/>
                </p:cNvSpPr>
                <p:nvPr/>
              </p:nvSpPr>
              <p:spPr bwMode="auto">
                <a:xfrm>
                  <a:off x="1800" y="27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0" name="Freeform 1323"/>
                <p:cNvSpPr>
                  <a:spLocks/>
                </p:cNvSpPr>
                <p:nvPr/>
              </p:nvSpPr>
              <p:spPr bwMode="auto">
                <a:xfrm>
                  <a:off x="1796" y="270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1" name="Freeform 1324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2" name="Freeform 1325"/>
                <p:cNvSpPr>
                  <a:spLocks/>
                </p:cNvSpPr>
                <p:nvPr/>
              </p:nvSpPr>
              <p:spPr bwMode="auto">
                <a:xfrm>
                  <a:off x="1798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3" name="Freeform 1326"/>
                <p:cNvSpPr>
                  <a:spLocks/>
                </p:cNvSpPr>
                <p:nvPr/>
              </p:nvSpPr>
              <p:spPr bwMode="auto">
                <a:xfrm>
                  <a:off x="1799" y="270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4" name="Freeform 1327"/>
                <p:cNvSpPr>
                  <a:spLocks/>
                </p:cNvSpPr>
                <p:nvPr/>
              </p:nvSpPr>
              <p:spPr bwMode="auto">
                <a:xfrm>
                  <a:off x="1773" y="26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5" name="Freeform 1328"/>
                <p:cNvSpPr>
                  <a:spLocks/>
                </p:cNvSpPr>
                <p:nvPr/>
              </p:nvSpPr>
              <p:spPr bwMode="auto">
                <a:xfrm>
                  <a:off x="1774" y="2635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  <a:gd name="T10" fmla="*/ 1 w 2"/>
                    <a:gd name="T11" fmla="*/ 1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6" name="Freeform 1329"/>
                <p:cNvSpPr>
                  <a:spLocks/>
                </p:cNvSpPr>
                <p:nvPr/>
              </p:nvSpPr>
              <p:spPr bwMode="auto">
                <a:xfrm>
                  <a:off x="1490" y="2824"/>
                  <a:ext cx="16" cy="4"/>
                </a:xfrm>
                <a:custGeom>
                  <a:avLst/>
                  <a:gdLst>
                    <a:gd name="T0" fmla="*/ 0 w 17"/>
                    <a:gd name="T1" fmla="*/ 5 h 5"/>
                    <a:gd name="T2" fmla="*/ 0 w 17"/>
                    <a:gd name="T3" fmla="*/ 5 h 5"/>
                    <a:gd name="T4" fmla="*/ 0 w 17"/>
                    <a:gd name="T5" fmla="*/ 5 h 5"/>
                    <a:gd name="T6" fmla="*/ 1 w 17"/>
                    <a:gd name="T7" fmla="*/ 5 h 5"/>
                    <a:gd name="T8" fmla="*/ 12 w 17"/>
                    <a:gd name="T9" fmla="*/ 2 h 5"/>
                    <a:gd name="T10" fmla="*/ 17 w 17"/>
                    <a:gd name="T11" fmla="*/ 1 h 5"/>
                    <a:gd name="T12" fmla="*/ 14 w 17"/>
                    <a:gd name="T13" fmla="*/ 1 h 5"/>
                    <a:gd name="T14" fmla="*/ 11 w 17"/>
                    <a:gd name="T15" fmla="*/ 2 h 5"/>
                    <a:gd name="T16" fmla="*/ 11 w 17"/>
                    <a:gd name="T17" fmla="*/ 2 h 5"/>
                    <a:gd name="T18" fmla="*/ 8 w 17"/>
                    <a:gd name="T19" fmla="*/ 3 h 5"/>
                    <a:gd name="T20" fmla="*/ 8 w 17"/>
                    <a:gd name="T21" fmla="*/ 3 h 5"/>
                    <a:gd name="T22" fmla="*/ 4 w 17"/>
                    <a:gd name="T23" fmla="*/ 3 h 5"/>
                    <a:gd name="T24" fmla="*/ 4 w 17"/>
                    <a:gd name="T25" fmla="*/ 3 h 5"/>
                    <a:gd name="T26" fmla="*/ 1 w 17"/>
                    <a:gd name="T27" fmla="*/ 3 h 5"/>
                    <a:gd name="T28" fmla="*/ 1 w 17"/>
                    <a:gd name="T29" fmla="*/ 3 h 5"/>
                    <a:gd name="T30" fmla="*/ 0 w 17"/>
                    <a:gd name="T3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4" y="5"/>
                        <a:pt x="11" y="4"/>
                        <a:pt x="12" y="2"/>
                      </a:cubicBezTo>
                      <a:cubicBezTo>
                        <a:pt x="14" y="1"/>
                        <a:pt x="15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3" y="1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7" name="Freeform 1330"/>
                <p:cNvSpPr>
                  <a:spLocks/>
                </p:cNvSpPr>
                <p:nvPr/>
              </p:nvSpPr>
              <p:spPr bwMode="auto">
                <a:xfrm>
                  <a:off x="1483" y="2793"/>
                  <a:ext cx="59" cy="45"/>
                </a:xfrm>
                <a:custGeom>
                  <a:avLst/>
                  <a:gdLst>
                    <a:gd name="T0" fmla="*/ 39 w 62"/>
                    <a:gd name="T1" fmla="*/ 42 h 47"/>
                    <a:gd name="T2" fmla="*/ 56 w 62"/>
                    <a:gd name="T3" fmla="*/ 47 h 47"/>
                    <a:gd name="T4" fmla="*/ 58 w 62"/>
                    <a:gd name="T5" fmla="*/ 47 h 47"/>
                    <a:gd name="T6" fmla="*/ 60 w 62"/>
                    <a:gd name="T7" fmla="*/ 47 h 47"/>
                    <a:gd name="T8" fmla="*/ 61 w 62"/>
                    <a:gd name="T9" fmla="*/ 47 h 47"/>
                    <a:gd name="T10" fmla="*/ 62 w 62"/>
                    <a:gd name="T11" fmla="*/ 44 h 47"/>
                    <a:gd name="T12" fmla="*/ 62 w 62"/>
                    <a:gd name="T13" fmla="*/ 43 h 47"/>
                    <a:gd name="T14" fmla="*/ 62 w 62"/>
                    <a:gd name="T15" fmla="*/ 42 h 47"/>
                    <a:gd name="T16" fmla="*/ 62 w 62"/>
                    <a:gd name="T17" fmla="*/ 41 h 47"/>
                    <a:gd name="T18" fmla="*/ 62 w 62"/>
                    <a:gd name="T19" fmla="*/ 41 h 47"/>
                    <a:gd name="T20" fmla="*/ 62 w 62"/>
                    <a:gd name="T21" fmla="*/ 40 h 47"/>
                    <a:gd name="T22" fmla="*/ 54 w 62"/>
                    <a:gd name="T23" fmla="*/ 27 h 47"/>
                    <a:gd name="T24" fmla="*/ 52 w 62"/>
                    <a:gd name="T25" fmla="*/ 24 h 47"/>
                    <a:gd name="T26" fmla="*/ 52 w 62"/>
                    <a:gd name="T27" fmla="*/ 24 h 47"/>
                    <a:gd name="T28" fmla="*/ 52 w 62"/>
                    <a:gd name="T29" fmla="*/ 21 h 47"/>
                    <a:gd name="T30" fmla="*/ 51 w 62"/>
                    <a:gd name="T31" fmla="*/ 20 h 47"/>
                    <a:gd name="T32" fmla="*/ 50 w 62"/>
                    <a:gd name="T33" fmla="*/ 19 h 47"/>
                    <a:gd name="T34" fmla="*/ 49 w 62"/>
                    <a:gd name="T35" fmla="*/ 18 h 47"/>
                    <a:gd name="T36" fmla="*/ 40 w 62"/>
                    <a:gd name="T37" fmla="*/ 9 h 47"/>
                    <a:gd name="T38" fmla="*/ 35 w 62"/>
                    <a:gd name="T39" fmla="*/ 7 h 47"/>
                    <a:gd name="T40" fmla="*/ 29 w 62"/>
                    <a:gd name="T41" fmla="*/ 1 h 47"/>
                    <a:gd name="T42" fmla="*/ 21 w 62"/>
                    <a:gd name="T43" fmla="*/ 2 h 47"/>
                    <a:gd name="T44" fmla="*/ 10 w 62"/>
                    <a:gd name="T45" fmla="*/ 2 h 47"/>
                    <a:gd name="T46" fmla="*/ 9 w 62"/>
                    <a:gd name="T47" fmla="*/ 4 h 47"/>
                    <a:gd name="T48" fmla="*/ 8 w 62"/>
                    <a:gd name="T49" fmla="*/ 5 h 47"/>
                    <a:gd name="T50" fmla="*/ 7 w 62"/>
                    <a:gd name="T51" fmla="*/ 6 h 47"/>
                    <a:gd name="T52" fmla="*/ 6 w 62"/>
                    <a:gd name="T53" fmla="*/ 7 h 47"/>
                    <a:gd name="T54" fmla="*/ 3 w 62"/>
                    <a:gd name="T55" fmla="*/ 16 h 47"/>
                    <a:gd name="T56" fmla="*/ 8 w 62"/>
                    <a:gd name="T57" fmla="*/ 31 h 47"/>
                    <a:gd name="T58" fmla="*/ 10 w 62"/>
                    <a:gd name="T59" fmla="*/ 31 h 47"/>
                    <a:gd name="T60" fmla="*/ 13 w 62"/>
                    <a:gd name="T61" fmla="*/ 31 h 47"/>
                    <a:gd name="T62" fmla="*/ 16 w 62"/>
                    <a:gd name="T63" fmla="*/ 30 h 47"/>
                    <a:gd name="T64" fmla="*/ 22 w 62"/>
                    <a:gd name="T65" fmla="*/ 28 h 47"/>
                    <a:gd name="T66" fmla="*/ 31 w 62"/>
                    <a:gd name="T67" fmla="*/ 33 h 47"/>
                    <a:gd name="T68" fmla="*/ 41 w 62"/>
                    <a:gd name="T69" fmla="*/ 36 h 47"/>
                    <a:gd name="T70" fmla="*/ 30 w 62"/>
                    <a:gd name="T71" fmla="*/ 40 h 47"/>
                    <a:gd name="T72" fmla="*/ 22 w 62"/>
                    <a:gd name="T73" fmla="*/ 37 h 47"/>
                    <a:gd name="T74" fmla="*/ 8 w 62"/>
                    <a:gd name="T75" fmla="*/ 41 h 47"/>
                    <a:gd name="T76" fmla="*/ 7 w 62"/>
                    <a:gd name="T77" fmla="*/ 41 h 47"/>
                    <a:gd name="T78" fmla="*/ 7 w 62"/>
                    <a:gd name="T79" fmla="*/ 41 h 47"/>
                    <a:gd name="T80" fmla="*/ 8 w 62"/>
                    <a:gd name="T81" fmla="*/ 44 h 47"/>
                    <a:gd name="T82" fmla="*/ 10 w 62"/>
                    <a:gd name="T83" fmla="*/ 44 h 47"/>
                    <a:gd name="T84" fmla="*/ 12 w 62"/>
                    <a:gd name="T85" fmla="*/ 44 h 47"/>
                    <a:gd name="T86" fmla="*/ 13 w 62"/>
                    <a:gd name="T87" fmla="*/ 45 h 47"/>
                    <a:gd name="T88" fmla="*/ 13 w 62"/>
                    <a:gd name="T89" fmla="*/ 46 h 47"/>
                    <a:gd name="T90" fmla="*/ 15 w 62"/>
                    <a:gd name="T91" fmla="*/ 46 h 47"/>
                    <a:gd name="T92" fmla="*/ 16 w 62"/>
                    <a:gd name="T93" fmla="*/ 45 h 47"/>
                    <a:gd name="T94" fmla="*/ 18 w 62"/>
                    <a:gd name="T95" fmla="*/ 44 h 47"/>
                    <a:gd name="T96" fmla="*/ 19 w 62"/>
                    <a:gd name="T97" fmla="*/ 43 h 47"/>
                    <a:gd name="T98" fmla="*/ 36 w 62"/>
                    <a:gd name="T99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2" h="47">
                      <a:moveTo>
                        <a:pt x="36" y="41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6" y="43"/>
                        <a:pt x="48" y="45"/>
                        <a:pt x="48" y="46"/>
                      </a:cubicBezTo>
                      <a:cubicBezTo>
                        <a:pt x="49" y="47"/>
                        <a:pt x="52" y="47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60" y="47"/>
                        <a:pt x="60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1" y="39"/>
                        <a:pt x="59" y="37"/>
                        <a:pt x="57" y="35"/>
                      </a:cubicBezTo>
                      <a:cubicBezTo>
                        <a:pt x="55" y="33"/>
                        <a:pt x="54" y="29"/>
                        <a:pt x="54" y="27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4" y="16"/>
                        <a:pt x="41" y="12"/>
                        <a:pt x="40" y="9"/>
                      </a:cubicBezTo>
                      <a:cubicBezTo>
                        <a:pt x="39" y="9"/>
                        <a:pt x="39" y="8"/>
                        <a:pt x="39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1" y="2"/>
                        <a:pt x="29" y="1"/>
                      </a:cubicBezTo>
                      <a:cubicBezTo>
                        <a:pt x="27" y="0"/>
                        <a:pt x="23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18" y="3"/>
                        <a:pt x="15" y="3"/>
                      </a:cubicBezTo>
                      <a:cubicBezTo>
                        <a:pt x="13" y="3"/>
                        <a:pt x="12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10"/>
                        <a:pt x="5" y="14"/>
                        <a:pt x="3" y="16"/>
                      </a:cubicBezTo>
                      <a:cubicBezTo>
                        <a:pt x="0" y="20"/>
                        <a:pt x="4" y="27"/>
                        <a:pt x="7" y="29"/>
                      </a:cubicBezTo>
                      <a:cubicBezTo>
                        <a:pt x="7" y="30"/>
                        <a:pt x="8" y="30"/>
                        <a:pt x="8" y="31"/>
                      </a:cubicBezTo>
                      <a:cubicBezTo>
                        <a:pt x="8" y="31"/>
                        <a:pt x="9" y="31"/>
                        <a:pt x="9" y="31"/>
                      </a:cubicBezTo>
                      <a:cubicBezTo>
                        <a:pt x="9" y="31"/>
                        <a:pt x="10" y="31"/>
                        <a:pt x="10" y="31"/>
                      </a:cubicBezTo>
                      <a:cubicBezTo>
                        <a:pt x="11" y="31"/>
                        <a:pt x="12" y="31"/>
                        <a:pt x="12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5" y="31"/>
                        <a:pt x="15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8" y="29"/>
                        <a:pt x="19" y="29"/>
                      </a:cubicBezTo>
                      <a:cubicBezTo>
                        <a:pt x="20" y="28"/>
                        <a:pt x="21" y="28"/>
                        <a:pt x="22" y="28"/>
                      </a:cubicBezTo>
                      <a:cubicBezTo>
                        <a:pt x="25" y="28"/>
                        <a:pt x="26" y="30"/>
                        <a:pt x="27" y="31"/>
                      </a:cubicBezTo>
                      <a:cubicBezTo>
                        <a:pt x="28" y="32"/>
                        <a:pt x="29" y="33"/>
                        <a:pt x="31" y="33"/>
                      </a:cubicBezTo>
                      <a:cubicBezTo>
                        <a:pt x="37" y="34"/>
                        <a:pt x="38" y="34"/>
                        <a:pt x="38" y="35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4" y="41"/>
                        <a:pt x="30" y="40"/>
                      </a:cubicBezTo>
                      <a:cubicBezTo>
                        <a:pt x="28" y="40"/>
                        <a:pt x="27" y="39"/>
                        <a:pt x="25" y="38"/>
                      </a:cubicBezTo>
                      <a:cubicBezTo>
                        <a:pt x="24" y="38"/>
                        <a:pt x="23" y="37"/>
                        <a:pt x="22" y="37"/>
                      </a:cubicBezTo>
                      <a:cubicBezTo>
                        <a:pt x="19" y="40"/>
                        <a:pt x="10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9" y="44"/>
                        <a:pt x="9" y="44"/>
                        <a:pt x="10" y="44"/>
                      </a:cubicBezTo>
                      <a:cubicBezTo>
                        <a:pt x="10" y="44"/>
                        <a:pt x="10" y="44"/>
                        <a:pt x="11" y="44"/>
                      </a:cubicBezTo>
                      <a:cubicBezTo>
                        <a:pt x="11" y="44"/>
                        <a:pt x="11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33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8" name="Freeform 1331"/>
                <p:cNvSpPr>
                  <a:spLocks/>
                </p:cNvSpPr>
                <p:nvPr/>
              </p:nvSpPr>
              <p:spPr bwMode="auto">
                <a:xfrm>
                  <a:off x="1491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9" name="Freeform 1332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0" name="Freeform 1333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1" name="Freeform 1334"/>
                <p:cNvSpPr>
                  <a:spLocks/>
                </p:cNvSpPr>
                <p:nvPr/>
              </p:nvSpPr>
              <p:spPr bwMode="auto">
                <a:xfrm>
                  <a:off x="1498" y="2821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2" name="Freeform 1335"/>
                <p:cNvSpPr>
                  <a:spLocks/>
                </p:cNvSpPr>
                <p:nvPr/>
              </p:nvSpPr>
              <p:spPr bwMode="auto">
                <a:xfrm>
                  <a:off x="1496" y="282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3" name="Freeform 1336"/>
                <p:cNvSpPr>
                  <a:spLocks/>
                </p:cNvSpPr>
                <p:nvPr/>
              </p:nvSpPr>
              <p:spPr bwMode="auto">
                <a:xfrm>
                  <a:off x="1493" y="282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4" name="Freeform 1337"/>
                <p:cNvSpPr>
                  <a:spLocks/>
                </p:cNvSpPr>
                <p:nvPr/>
              </p:nvSpPr>
              <p:spPr bwMode="auto">
                <a:xfrm>
                  <a:off x="1491" y="28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5" name="Freeform 1338"/>
                <p:cNvSpPr>
                  <a:spLocks/>
                </p:cNvSpPr>
                <p:nvPr/>
              </p:nvSpPr>
              <p:spPr bwMode="auto">
                <a:xfrm>
                  <a:off x="1496" y="2837"/>
                  <a:ext cx="22" cy="13"/>
                </a:xfrm>
                <a:custGeom>
                  <a:avLst/>
                  <a:gdLst>
                    <a:gd name="T0" fmla="*/ 23 w 23"/>
                    <a:gd name="T1" fmla="*/ 0 h 14"/>
                    <a:gd name="T2" fmla="*/ 7 w 23"/>
                    <a:gd name="T3" fmla="*/ 1 h 14"/>
                    <a:gd name="T4" fmla="*/ 0 w 23"/>
                    <a:gd name="T5" fmla="*/ 4 h 14"/>
                    <a:gd name="T6" fmla="*/ 0 w 23"/>
                    <a:gd name="T7" fmla="*/ 4 h 14"/>
                    <a:gd name="T8" fmla="*/ 4 w 23"/>
                    <a:gd name="T9" fmla="*/ 5 h 14"/>
                    <a:gd name="T10" fmla="*/ 8 w 23"/>
                    <a:gd name="T11" fmla="*/ 12 h 14"/>
                    <a:gd name="T12" fmla="*/ 9 w 23"/>
                    <a:gd name="T13" fmla="*/ 14 h 14"/>
                    <a:gd name="T14" fmla="*/ 9 w 23"/>
                    <a:gd name="T15" fmla="*/ 14 h 14"/>
                    <a:gd name="T16" fmla="*/ 9 w 23"/>
                    <a:gd name="T17" fmla="*/ 14 h 14"/>
                    <a:gd name="T18" fmla="*/ 11 w 23"/>
                    <a:gd name="T19" fmla="*/ 13 h 14"/>
                    <a:gd name="T20" fmla="*/ 20 w 23"/>
                    <a:gd name="T21" fmla="*/ 8 h 14"/>
                    <a:gd name="T22" fmla="*/ 21 w 23"/>
                    <a:gd name="T23" fmla="*/ 8 h 14"/>
                    <a:gd name="T24" fmla="*/ 21 w 23"/>
                    <a:gd name="T25" fmla="*/ 8 h 14"/>
                    <a:gd name="T26" fmla="*/ 20 w 23"/>
                    <a:gd name="T27" fmla="*/ 3 h 14"/>
                    <a:gd name="T28" fmla="*/ 22 w 23"/>
                    <a:gd name="T29" fmla="*/ 1 h 14"/>
                    <a:gd name="T30" fmla="*/ 23 w 23"/>
                    <a:gd name="T31" fmla="*/ 1 h 14"/>
                    <a:gd name="T32" fmla="*/ 23 w 23"/>
                    <a:gd name="T33" fmla="*/ 1 h 14"/>
                    <a:gd name="T34" fmla="*/ 23 w 23"/>
                    <a:gd name="T35" fmla="*/ 0 h 14"/>
                    <a:gd name="T36" fmla="*/ 23 w 23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" h="14">
                      <a:moveTo>
                        <a:pt x="23" y="0"/>
                      </a:moveTo>
                      <a:cubicBezTo>
                        <a:pt x="21" y="0"/>
                        <a:pt x="9" y="1"/>
                        <a:pt x="7" y="1"/>
                      </a:cubicBezTo>
                      <a:cubicBezTo>
                        <a:pt x="5" y="2"/>
                        <a:pt x="2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2" y="5"/>
                        <a:pt x="4" y="5"/>
                      </a:cubicBezTo>
                      <a:cubicBezTo>
                        <a:pt x="8" y="7"/>
                        <a:pt x="8" y="9"/>
                        <a:pt x="8" y="12"/>
                      </a:cubicBezTo>
                      <a:cubicBezTo>
                        <a:pt x="8" y="13"/>
                        <a:pt x="8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3"/>
                        <a:pt x="11" y="13"/>
                      </a:cubicBezTo>
                      <a:cubicBezTo>
                        <a:pt x="15" y="9"/>
                        <a:pt x="18" y="7"/>
                        <a:pt x="20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7"/>
                        <a:pt x="19" y="5"/>
                        <a:pt x="20" y="3"/>
                      </a:cubicBezTo>
                      <a:cubicBezTo>
                        <a:pt x="20" y="3"/>
                        <a:pt x="21" y="2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6" name="Freeform 1339"/>
                <p:cNvSpPr>
                  <a:spLocks/>
                </p:cNvSpPr>
                <p:nvPr/>
              </p:nvSpPr>
              <p:spPr bwMode="auto">
                <a:xfrm>
                  <a:off x="1518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7" name="Freeform 1340"/>
                <p:cNvSpPr>
                  <a:spLocks/>
                </p:cNvSpPr>
                <p:nvPr/>
              </p:nvSpPr>
              <p:spPr bwMode="auto">
                <a:xfrm>
                  <a:off x="1826" y="2854"/>
                  <a:ext cx="128" cy="87"/>
                </a:xfrm>
                <a:custGeom>
                  <a:avLst/>
                  <a:gdLst>
                    <a:gd name="T0" fmla="*/ 120 w 134"/>
                    <a:gd name="T1" fmla="*/ 46 h 91"/>
                    <a:gd name="T2" fmla="*/ 113 w 134"/>
                    <a:gd name="T3" fmla="*/ 39 h 91"/>
                    <a:gd name="T4" fmla="*/ 108 w 134"/>
                    <a:gd name="T5" fmla="*/ 33 h 91"/>
                    <a:gd name="T6" fmla="*/ 100 w 134"/>
                    <a:gd name="T7" fmla="*/ 29 h 91"/>
                    <a:gd name="T8" fmla="*/ 94 w 134"/>
                    <a:gd name="T9" fmla="*/ 25 h 91"/>
                    <a:gd name="T10" fmla="*/ 92 w 134"/>
                    <a:gd name="T11" fmla="*/ 21 h 91"/>
                    <a:gd name="T12" fmla="*/ 96 w 134"/>
                    <a:gd name="T13" fmla="*/ 17 h 91"/>
                    <a:gd name="T14" fmla="*/ 93 w 134"/>
                    <a:gd name="T15" fmla="*/ 10 h 91"/>
                    <a:gd name="T16" fmla="*/ 93 w 134"/>
                    <a:gd name="T17" fmla="*/ 9 h 91"/>
                    <a:gd name="T18" fmla="*/ 92 w 134"/>
                    <a:gd name="T19" fmla="*/ 8 h 91"/>
                    <a:gd name="T20" fmla="*/ 91 w 134"/>
                    <a:gd name="T21" fmla="*/ 7 h 91"/>
                    <a:gd name="T22" fmla="*/ 90 w 134"/>
                    <a:gd name="T23" fmla="*/ 5 h 91"/>
                    <a:gd name="T24" fmla="*/ 89 w 134"/>
                    <a:gd name="T25" fmla="*/ 4 h 91"/>
                    <a:gd name="T26" fmla="*/ 86 w 134"/>
                    <a:gd name="T27" fmla="*/ 1 h 91"/>
                    <a:gd name="T28" fmla="*/ 86 w 134"/>
                    <a:gd name="T29" fmla="*/ 1 h 91"/>
                    <a:gd name="T30" fmla="*/ 84 w 134"/>
                    <a:gd name="T31" fmla="*/ 0 h 91"/>
                    <a:gd name="T32" fmla="*/ 77 w 134"/>
                    <a:gd name="T33" fmla="*/ 5 h 91"/>
                    <a:gd name="T34" fmla="*/ 74 w 134"/>
                    <a:gd name="T35" fmla="*/ 10 h 91"/>
                    <a:gd name="T36" fmla="*/ 54 w 134"/>
                    <a:gd name="T37" fmla="*/ 23 h 91"/>
                    <a:gd name="T38" fmla="*/ 48 w 134"/>
                    <a:gd name="T39" fmla="*/ 24 h 91"/>
                    <a:gd name="T40" fmla="*/ 47 w 134"/>
                    <a:gd name="T41" fmla="*/ 29 h 91"/>
                    <a:gd name="T42" fmla="*/ 37 w 134"/>
                    <a:gd name="T43" fmla="*/ 35 h 91"/>
                    <a:gd name="T44" fmla="*/ 27 w 134"/>
                    <a:gd name="T45" fmla="*/ 37 h 91"/>
                    <a:gd name="T46" fmla="*/ 25 w 134"/>
                    <a:gd name="T47" fmla="*/ 39 h 91"/>
                    <a:gd name="T48" fmla="*/ 22 w 134"/>
                    <a:gd name="T49" fmla="*/ 40 h 91"/>
                    <a:gd name="T50" fmla="*/ 19 w 134"/>
                    <a:gd name="T51" fmla="*/ 39 h 91"/>
                    <a:gd name="T52" fmla="*/ 12 w 134"/>
                    <a:gd name="T53" fmla="*/ 42 h 91"/>
                    <a:gd name="T54" fmla="*/ 10 w 134"/>
                    <a:gd name="T55" fmla="*/ 42 h 91"/>
                    <a:gd name="T56" fmla="*/ 9 w 134"/>
                    <a:gd name="T57" fmla="*/ 41 h 91"/>
                    <a:gd name="T58" fmla="*/ 8 w 134"/>
                    <a:gd name="T59" fmla="*/ 43 h 91"/>
                    <a:gd name="T60" fmla="*/ 6 w 134"/>
                    <a:gd name="T61" fmla="*/ 44 h 91"/>
                    <a:gd name="T62" fmla="*/ 5 w 134"/>
                    <a:gd name="T63" fmla="*/ 46 h 91"/>
                    <a:gd name="T64" fmla="*/ 0 w 134"/>
                    <a:gd name="T65" fmla="*/ 57 h 91"/>
                    <a:gd name="T66" fmla="*/ 1 w 134"/>
                    <a:gd name="T67" fmla="*/ 66 h 91"/>
                    <a:gd name="T68" fmla="*/ 6 w 134"/>
                    <a:gd name="T69" fmla="*/ 81 h 91"/>
                    <a:gd name="T70" fmla="*/ 12 w 134"/>
                    <a:gd name="T71" fmla="*/ 87 h 91"/>
                    <a:gd name="T72" fmla="*/ 14 w 134"/>
                    <a:gd name="T73" fmla="*/ 89 h 91"/>
                    <a:gd name="T74" fmla="*/ 15 w 134"/>
                    <a:gd name="T75" fmla="*/ 90 h 91"/>
                    <a:gd name="T76" fmla="*/ 16 w 134"/>
                    <a:gd name="T77" fmla="*/ 91 h 91"/>
                    <a:gd name="T78" fmla="*/ 16 w 134"/>
                    <a:gd name="T79" fmla="*/ 91 h 91"/>
                    <a:gd name="T80" fmla="*/ 16 w 134"/>
                    <a:gd name="T81" fmla="*/ 90 h 91"/>
                    <a:gd name="T82" fmla="*/ 17 w 134"/>
                    <a:gd name="T83" fmla="*/ 89 h 91"/>
                    <a:gd name="T84" fmla="*/ 17 w 134"/>
                    <a:gd name="T85" fmla="*/ 88 h 91"/>
                    <a:gd name="T86" fmla="*/ 17 w 134"/>
                    <a:gd name="T87" fmla="*/ 87 h 91"/>
                    <a:gd name="T88" fmla="*/ 17 w 134"/>
                    <a:gd name="T89" fmla="*/ 86 h 91"/>
                    <a:gd name="T90" fmla="*/ 17 w 134"/>
                    <a:gd name="T91" fmla="*/ 86 h 91"/>
                    <a:gd name="T92" fmla="*/ 17 w 134"/>
                    <a:gd name="T93" fmla="*/ 84 h 91"/>
                    <a:gd name="T94" fmla="*/ 30 w 134"/>
                    <a:gd name="T95" fmla="*/ 80 h 91"/>
                    <a:gd name="T96" fmla="*/ 38 w 134"/>
                    <a:gd name="T97" fmla="*/ 75 h 91"/>
                    <a:gd name="T98" fmla="*/ 52 w 134"/>
                    <a:gd name="T99" fmla="*/ 65 h 91"/>
                    <a:gd name="T100" fmla="*/ 81 w 134"/>
                    <a:gd name="T101" fmla="*/ 75 h 91"/>
                    <a:gd name="T102" fmla="*/ 90 w 134"/>
                    <a:gd name="T103" fmla="*/ 68 h 91"/>
                    <a:gd name="T104" fmla="*/ 94 w 134"/>
                    <a:gd name="T105" fmla="*/ 68 h 91"/>
                    <a:gd name="T106" fmla="*/ 111 w 134"/>
                    <a:gd name="T107" fmla="*/ 65 h 91"/>
                    <a:gd name="T108" fmla="*/ 114 w 134"/>
                    <a:gd name="T109" fmla="*/ 64 h 91"/>
                    <a:gd name="T110" fmla="*/ 128 w 134"/>
                    <a:gd name="T111" fmla="*/ 64 h 91"/>
                    <a:gd name="T112" fmla="*/ 132 w 134"/>
                    <a:gd name="T113" fmla="*/ 6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4" h="91">
                      <a:moveTo>
                        <a:pt x="124" y="52"/>
                      </a:moveTo>
                      <a:cubicBezTo>
                        <a:pt x="124" y="51"/>
                        <a:pt x="124" y="49"/>
                        <a:pt x="120" y="46"/>
                      </a:cubicBezTo>
                      <a:cubicBezTo>
                        <a:pt x="119" y="45"/>
                        <a:pt x="118" y="44"/>
                        <a:pt x="117" y="44"/>
                      </a:cubicBezTo>
                      <a:cubicBezTo>
                        <a:pt x="115" y="42"/>
                        <a:pt x="113" y="41"/>
                        <a:pt x="113" y="39"/>
                      </a:cubicBezTo>
                      <a:cubicBezTo>
                        <a:pt x="113" y="38"/>
                        <a:pt x="113" y="38"/>
                        <a:pt x="111" y="36"/>
                      </a:cubicBezTo>
                      <a:cubicBezTo>
                        <a:pt x="110" y="35"/>
                        <a:pt x="109" y="34"/>
                        <a:pt x="108" y="33"/>
                      </a:cubicBezTo>
                      <a:cubicBezTo>
                        <a:pt x="106" y="30"/>
                        <a:pt x="101" y="29"/>
                        <a:pt x="101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98" y="26"/>
                        <a:pt x="98" y="26"/>
                        <a:pt x="98" y="26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4"/>
                        <a:pt x="92" y="23"/>
                        <a:pt x="92" y="21"/>
                      </a:cubicBezTo>
                      <a:cubicBezTo>
                        <a:pt x="92" y="20"/>
                        <a:pt x="93" y="18"/>
                        <a:pt x="95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6" y="16"/>
                        <a:pt x="95" y="13"/>
                        <a:pt x="94" y="12"/>
                      </a:cubicBezTo>
                      <a:cubicBezTo>
                        <a:pt x="94" y="11"/>
                        <a:pt x="94" y="11"/>
                        <a:pt x="93" y="10"/>
                      </a:cubicBezTo>
                      <a:cubicBezTo>
                        <a:pt x="93" y="10"/>
                        <a:pt x="93" y="10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7"/>
                        <a:pt x="92" y="7"/>
                        <a:pt x="91" y="7"/>
                      </a:cubicBezTo>
                      <a:cubicBezTo>
                        <a:pt x="91" y="7"/>
                        <a:pt x="91" y="7"/>
                        <a:pt x="91" y="6"/>
                      </a:cubicBezTo>
                      <a:cubicBezTo>
                        <a:pt x="91" y="6"/>
                        <a:pt x="91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8" y="3"/>
                        <a:pt x="87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2" y="0"/>
                        <a:pt x="79" y="2"/>
                        <a:pt x="77" y="3"/>
                      </a:cubicBezTo>
                      <a:cubicBezTo>
                        <a:pt x="77" y="4"/>
                        <a:pt x="77" y="4"/>
                        <a:pt x="77" y="5"/>
                      </a:cubicBezTo>
                      <a:cubicBezTo>
                        <a:pt x="77" y="6"/>
                        <a:pt x="76" y="7"/>
                        <a:pt x="75" y="9"/>
                      </a:cubicBezTo>
                      <a:cubicBezTo>
                        <a:pt x="75" y="9"/>
                        <a:pt x="74" y="10"/>
                        <a:pt x="74" y="10"/>
                      </a:cubicBezTo>
                      <a:cubicBezTo>
                        <a:pt x="71" y="13"/>
                        <a:pt x="67" y="16"/>
                        <a:pt x="64" y="20"/>
                      </a:cubicBezTo>
                      <a:cubicBezTo>
                        <a:pt x="62" y="23"/>
                        <a:pt x="58" y="23"/>
                        <a:pt x="54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49" y="23"/>
                        <a:pt x="48" y="23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9" y="28"/>
                        <a:pt x="47" y="29"/>
                      </a:cubicBezTo>
                      <a:cubicBezTo>
                        <a:pt x="46" y="31"/>
                        <a:pt x="42" y="32"/>
                        <a:pt x="39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6"/>
                        <a:pt x="35" y="36"/>
                        <a:pt x="33" y="36"/>
                      </a:cubicBezTo>
                      <a:cubicBezTo>
                        <a:pt x="31" y="36"/>
                        <a:pt x="28" y="37"/>
                        <a:pt x="27" y="37"/>
                      </a:cubicBezTo>
                      <a:cubicBezTo>
                        <a:pt x="26" y="38"/>
                        <a:pt x="26" y="38"/>
                        <a:pt x="25" y="38"/>
                      </a:cubicBezTo>
                      <a:cubicBezTo>
                        <a:pt x="25" y="38"/>
                        <a:pt x="25" y="39"/>
                        <a:pt x="25" y="39"/>
                      </a:cubicBezTo>
                      <a:cubicBezTo>
                        <a:pt x="24" y="40"/>
                        <a:pt x="23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1" y="40"/>
                        <a:pt x="20" y="39"/>
                        <a:pt x="19" y="39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ubicBezTo>
                        <a:pt x="16" y="42"/>
                        <a:pt x="13" y="42"/>
                        <a:pt x="12" y="42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ubicBezTo>
                        <a:pt x="6" y="44"/>
                        <a:pt x="6" y="44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9"/>
                        <a:pt x="3" y="51"/>
                        <a:pt x="2" y="53"/>
                      </a:cubicBezTo>
                      <a:cubicBezTo>
                        <a:pt x="1" y="54"/>
                        <a:pt x="0" y="56"/>
                        <a:pt x="0" y="57"/>
                      </a:cubicBezTo>
                      <a:cubicBezTo>
                        <a:pt x="0" y="57"/>
                        <a:pt x="0" y="58"/>
                        <a:pt x="0" y="59"/>
                      </a:cubicBezTo>
                      <a:cubicBezTo>
                        <a:pt x="1" y="61"/>
                        <a:pt x="1" y="63"/>
                        <a:pt x="1" y="66"/>
                      </a:cubicBezTo>
                      <a:cubicBezTo>
                        <a:pt x="1" y="69"/>
                        <a:pt x="2" y="71"/>
                        <a:pt x="4" y="74"/>
                      </a:cubicBezTo>
                      <a:cubicBezTo>
                        <a:pt x="6" y="77"/>
                        <a:pt x="6" y="80"/>
                        <a:pt x="6" y="81"/>
                      </a:cubicBezTo>
                      <a:cubicBezTo>
                        <a:pt x="7" y="82"/>
                        <a:pt x="7" y="83"/>
                        <a:pt x="8" y="84"/>
                      </a:cubicBezTo>
                      <a:cubicBezTo>
                        <a:pt x="9" y="85"/>
                        <a:pt x="10" y="86"/>
                        <a:pt x="12" y="87"/>
                      </a:cubicBezTo>
                      <a:cubicBezTo>
                        <a:pt x="12" y="88"/>
                        <a:pt x="13" y="88"/>
                        <a:pt x="13" y="88"/>
                      </a:cubicBezTo>
                      <a:cubicBezTo>
                        <a:pt x="13" y="89"/>
                        <a:pt x="13" y="89"/>
                        <a:pt x="14" y="89"/>
                      </a:cubicBezTo>
                      <a:cubicBezTo>
                        <a:pt x="14" y="89"/>
                        <a:pt x="14" y="89"/>
                        <a:pt x="14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1"/>
                        <a:pt x="15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7" y="90"/>
                        <a:pt x="17" y="89"/>
                        <a:pt x="17" y="89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5"/>
                        <a:pt x="17" y="85"/>
                      </a:cubicBez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9" y="73"/>
                        <a:pt x="46" y="65"/>
                        <a:pt x="52" y="65"/>
                      </a:cubicBezTo>
                      <a:cubicBezTo>
                        <a:pt x="56" y="65"/>
                        <a:pt x="60" y="70"/>
                        <a:pt x="62" y="72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3"/>
                        <a:pt x="83" y="69"/>
                        <a:pt x="84" y="68"/>
                      </a:cubicBezTo>
                      <a:cubicBezTo>
                        <a:pt x="86" y="67"/>
                        <a:pt x="88" y="67"/>
                        <a:pt x="90" y="68"/>
                      </a:cubicBezTo>
                      <a:cubicBezTo>
                        <a:pt x="91" y="68"/>
                        <a:pt x="92" y="68"/>
                        <a:pt x="93" y="68"/>
                      </a:cubicBezTo>
                      <a:cubicBezTo>
                        <a:pt x="93" y="68"/>
                        <a:pt x="94" y="68"/>
                        <a:pt x="94" y="68"/>
                      </a:cubicBezTo>
                      <a:cubicBezTo>
                        <a:pt x="97" y="67"/>
                        <a:pt x="101" y="64"/>
                        <a:pt x="106" y="64"/>
                      </a:cubicBezTo>
                      <a:cubicBezTo>
                        <a:pt x="108" y="64"/>
                        <a:pt x="110" y="65"/>
                        <a:pt x="111" y="65"/>
                      </a:cubicBezTo>
                      <a:cubicBezTo>
                        <a:pt x="112" y="65"/>
                        <a:pt x="112" y="65"/>
                        <a:pt x="113" y="65"/>
                      </a:cubicBezTo>
                      <a:cubicBezTo>
                        <a:pt x="113" y="65"/>
                        <a:pt x="113" y="65"/>
                        <a:pt x="114" y="64"/>
                      </a:cubicBezTo>
                      <a:cubicBezTo>
                        <a:pt x="114" y="63"/>
                        <a:pt x="116" y="61"/>
                        <a:pt x="119" y="61"/>
                      </a:cubicBezTo>
                      <a:cubicBezTo>
                        <a:pt x="122" y="61"/>
                        <a:pt x="127" y="63"/>
                        <a:pt x="128" y="64"/>
                      </a:cubicBezTo>
                      <a:cubicBezTo>
                        <a:pt x="134" y="63"/>
                        <a:pt x="134" y="63"/>
                        <a:pt x="134" y="63"/>
                      </a:cubicBezTo>
                      <a:cubicBezTo>
                        <a:pt x="132" y="60"/>
                        <a:pt x="132" y="60"/>
                        <a:pt x="132" y="60"/>
                      </a:cubicBezTo>
                      <a:cubicBezTo>
                        <a:pt x="127" y="57"/>
                        <a:pt x="124" y="55"/>
                        <a:pt x="124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8" name="Freeform 1341"/>
                <p:cNvSpPr>
                  <a:spLocks/>
                </p:cNvSpPr>
                <p:nvPr/>
              </p:nvSpPr>
              <p:spPr bwMode="auto">
                <a:xfrm>
                  <a:off x="1699" y="2825"/>
                  <a:ext cx="125" cy="99"/>
                </a:xfrm>
                <a:custGeom>
                  <a:avLst/>
                  <a:gdLst>
                    <a:gd name="T0" fmla="*/ 123 w 130"/>
                    <a:gd name="T1" fmla="*/ 6 h 104"/>
                    <a:gd name="T2" fmla="*/ 122 w 130"/>
                    <a:gd name="T3" fmla="*/ 4 h 104"/>
                    <a:gd name="T4" fmla="*/ 119 w 130"/>
                    <a:gd name="T5" fmla="*/ 1 h 104"/>
                    <a:gd name="T6" fmla="*/ 119 w 130"/>
                    <a:gd name="T7" fmla="*/ 1 h 104"/>
                    <a:gd name="T8" fmla="*/ 119 w 130"/>
                    <a:gd name="T9" fmla="*/ 1 h 104"/>
                    <a:gd name="T10" fmla="*/ 116 w 130"/>
                    <a:gd name="T11" fmla="*/ 3 h 104"/>
                    <a:gd name="T12" fmla="*/ 108 w 130"/>
                    <a:gd name="T13" fmla="*/ 8 h 104"/>
                    <a:gd name="T14" fmla="*/ 96 w 130"/>
                    <a:gd name="T15" fmla="*/ 5 h 104"/>
                    <a:gd name="T16" fmla="*/ 91 w 130"/>
                    <a:gd name="T17" fmla="*/ 6 h 104"/>
                    <a:gd name="T18" fmla="*/ 86 w 130"/>
                    <a:gd name="T19" fmla="*/ 6 h 104"/>
                    <a:gd name="T20" fmla="*/ 82 w 130"/>
                    <a:gd name="T21" fmla="*/ 8 h 104"/>
                    <a:gd name="T22" fmla="*/ 73 w 130"/>
                    <a:gd name="T23" fmla="*/ 12 h 104"/>
                    <a:gd name="T24" fmla="*/ 63 w 130"/>
                    <a:gd name="T25" fmla="*/ 9 h 104"/>
                    <a:gd name="T26" fmla="*/ 50 w 130"/>
                    <a:gd name="T27" fmla="*/ 9 h 104"/>
                    <a:gd name="T28" fmla="*/ 43 w 130"/>
                    <a:gd name="T29" fmla="*/ 5 h 104"/>
                    <a:gd name="T30" fmla="*/ 38 w 130"/>
                    <a:gd name="T31" fmla="*/ 2 h 104"/>
                    <a:gd name="T32" fmla="*/ 31 w 130"/>
                    <a:gd name="T33" fmla="*/ 1 h 104"/>
                    <a:gd name="T34" fmla="*/ 27 w 130"/>
                    <a:gd name="T35" fmla="*/ 3 h 104"/>
                    <a:gd name="T36" fmla="*/ 27 w 130"/>
                    <a:gd name="T37" fmla="*/ 3 h 104"/>
                    <a:gd name="T38" fmla="*/ 20 w 130"/>
                    <a:gd name="T39" fmla="*/ 2 h 104"/>
                    <a:gd name="T40" fmla="*/ 17 w 130"/>
                    <a:gd name="T41" fmla="*/ 7 h 104"/>
                    <a:gd name="T42" fmla="*/ 11 w 130"/>
                    <a:gd name="T43" fmla="*/ 18 h 104"/>
                    <a:gd name="T44" fmla="*/ 11 w 130"/>
                    <a:gd name="T45" fmla="*/ 19 h 104"/>
                    <a:gd name="T46" fmla="*/ 10 w 130"/>
                    <a:gd name="T47" fmla="*/ 21 h 104"/>
                    <a:gd name="T48" fmla="*/ 10 w 130"/>
                    <a:gd name="T49" fmla="*/ 22 h 104"/>
                    <a:gd name="T50" fmla="*/ 11 w 130"/>
                    <a:gd name="T51" fmla="*/ 24 h 104"/>
                    <a:gd name="T52" fmla="*/ 11 w 130"/>
                    <a:gd name="T53" fmla="*/ 26 h 104"/>
                    <a:gd name="T54" fmla="*/ 9 w 130"/>
                    <a:gd name="T55" fmla="*/ 45 h 104"/>
                    <a:gd name="T56" fmla="*/ 5 w 130"/>
                    <a:gd name="T57" fmla="*/ 51 h 104"/>
                    <a:gd name="T58" fmla="*/ 1 w 130"/>
                    <a:gd name="T59" fmla="*/ 58 h 104"/>
                    <a:gd name="T60" fmla="*/ 1 w 130"/>
                    <a:gd name="T61" fmla="*/ 71 h 104"/>
                    <a:gd name="T62" fmla="*/ 4 w 130"/>
                    <a:gd name="T63" fmla="*/ 77 h 104"/>
                    <a:gd name="T64" fmla="*/ 4 w 130"/>
                    <a:gd name="T65" fmla="*/ 79 h 104"/>
                    <a:gd name="T66" fmla="*/ 15 w 130"/>
                    <a:gd name="T67" fmla="*/ 82 h 104"/>
                    <a:gd name="T68" fmla="*/ 32 w 130"/>
                    <a:gd name="T69" fmla="*/ 96 h 104"/>
                    <a:gd name="T70" fmla="*/ 38 w 130"/>
                    <a:gd name="T71" fmla="*/ 104 h 104"/>
                    <a:gd name="T72" fmla="*/ 48 w 130"/>
                    <a:gd name="T73" fmla="*/ 101 h 104"/>
                    <a:gd name="T74" fmla="*/ 61 w 130"/>
                    <a:gd name="T75" fmla="*/ 100 h 104"/>
                    <a:gd name="T76" fmla="*/ 63 w 130"/>
                    <a:gd name="T77" fmla="*/ 99 h 104"/>
                    <a:gd name="T78" fmla="*/ 64 w 130"/>
                    <a:gd name="T79" fmla="*/ 97 h 104"/>
                    <a:gd name="T80" fmla="*/ 65 w 130"/>
                    <a:gd name="T81" fmla="*/ 95 h 104"/>
                    <a:gd name="T82" fmla="*/ 65 w 130"/>
                    <a:gd name="T83" fmla="*/ 93 h 104"/>
                    <a:gd name="T84" fmla="*/ 65 w 130"/>
                    <a:gd name="T85" fmla="*/ 92 h 104"/>
                    <a:gd name="T86" fmla="*/ 66 w 130"/>
                    <a:gd name="T87" fmla="*/ 90 h 104"/>
                    <a:gd name="T88" fmla="*/ 66 w 130"/>
                    <a:gd name="T89" fmla="*/ 90 h 104"/>
                    <a:gd name="T90" fmla="*/ 66 w 130"/>
                    <a:gd name="T91" fmla="*/ 89 h 104"/>
                    <a:gd name="T92" fmla="*/ 66 w 130"/>
                    <a:gd name="T93" fmla="*/ 88 h 104"/>
                    <a:gd name="T94" fmla="*/ 83 w 130"/>
                    <a:gd name="T95" fmla="*/ 75 h 104"/>
                    <a:gd name="T96" fmla="*/ 89 w 130"/>
                    <a:gd name="T97" fmla="*/ 74 h 104"/>
                    <a:gd name="T98" fmla="*/ 97 w 130"/>
                    <a:gd name="T99" fmla="*/ 78 h 104"/>
                    <a:gd name="T100" fmla="*/ 106 w 130"/>
                    <a:gd name="T101" fmla="*/ 60 h 104"/>
                    <a:gd name="T102" fmla="*/ 112 w 130"/>
                    <a:gd name="T103" fmla="*/ 53 h 104"/>
                    <a:gd name="T104" fmla="*/ 114 w 130"/>
                    <a:gd name="T105" fmla="*/ 45 h 104"/>
                    <a:gd name="T106" fmla="*/ 123 w 130"/>
                    <a:gd name="T107" fmla="*/ 26 h 104"/>
                    <a:gd name="T108" fmla="*/ 129 w 130"/>
                    <a:gd name="T109" fmla="*/ 23 h 104"/>
                    <a:gd name="T110" fmla="*/ 130 w 130"/>
                    <a:gd name="T111" fmla="*/ 18 h 104"/>
                    <a:gd name="T112" fmla="*/ 124 w 130"/>
                    <a:gd name="T113" fmla="*/ 11 h 104"/>
                    <a:gd name="T114" fmla="*/ 124 w 130"/>
                    <a:gd name="T115" fmla="*/ 9 h 104"/>
                    <a:gd name="T116" fmla="*/ 124 w 130"/>
                    <a:gd name="T117" fmla="*/ 8 h 104"/>
                    <a:gd name="T118" fmla="*/ 124 w 130"/>
                    <a:gd name="T119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0" h="104">
                      <a:moveTo>
                        <a:pt x="124" y="7"/>
                      </a:moveTo>
                      <a:cubicBezTo>
                        <a:pt x="123" y="7"/>
                        <a:pt x="123" y="6"/>
                        <a:pt x="123" y="6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3"/>
                        <a:pt x="121" y="3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8" y="1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6" y="3"/>
                      </a:cubicBezTo>
                      <a:cubicBezTo>
                        <a:pt x="114" y="5"/>
                        <a:pt x="113" y="7"/>
                        <a:pt x="111" y="8"/>
                      </a:cubicBezTo>
                      <a:cubicBezTo>
                        <a:pt x="110" y="8"/>
                        <a:pt x="109" y="8"/>
                        <a:pt x="108" y="8"/>
                      </a:cubicBezTo>
                      <a:cubicBezTo>
                        <a:pt x="105" y="8"/>
                        <a:pt x="102" y="7"/>
                        <a:pt x="100" y="6"/>
                      </a:cubicBezTo>
                      <a:cubicBezTo>
                        <a:pt x="100" y="6"/>
                        <a:pt x="99" y="5"/>
                        <a:pt x="96" y="5"/>
                      </a:cubicBezTo>
                      <a:cubicBezTo>
                        <a:pt x="95" y="5"/>
                        <a:pt x="94" y="6"/>
                        <a:pt x="92" y="6"/>
                      </a:cubicBezTo>
                      <a:cubicBezTo>
                        <a:pt x="92" y="6"/>
                        <a:pt x="91" y="6"/>
                        <a:pt x="91" y="6"/>
                      </a:cubicBezTo>
                      <a:cubicBezTo>
                        <a:pt x="90" y="6"/>
                        <a:pt x="89" y="6"/>
                        <a:pt x="89" y="6"/>
                      </a:cubicBezTo>
                      <a:cubicBezTo>
                        <a:pt x="88" y="6"/>
                        <a:pt x="87" y="6"/>
                        <a:pt x="86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5" y="6"/>
                        <a:pt x="83" y="7"/>
                        <a:pt x="82" y="8"/>
                      </a:cubicBezTo>
                      <a:cubicBezTo>
                        <a:pt x="81" y="9"/>
                        <a:pt x="80" y="10"/>
                        <a:pt x="79" y="11"/>
                      </a:cubicBezTo>
                      <a:cubicBezTo>
                        <a:pt x="78" y="11"/>
                        <a:pt x="76" y="12"/>
                        <a:pt x="73" y="12"/>
                      </a:cubicBezTo>
                      <a:cubicBezTo>
                        <a:pt x="71" y="12"/>
                        <a:pt x="68" y="11"/>
                        <a:pt x="66" y="11"/>
                      </a:cubicBezTo>
                      <a:cubicBezTo>
                        <a:pt x="65" y="10"/>
                        <a:pt x="64" y="10"/>
                        <a:pt x="63" y="9"/>
                      </a:cubicBezTo>
                      <a:cubicBezTo>
                        <a:pt x="61" y="8"/>
                        <a:pt x="59" y="6"/>
                        <a:pt x="58" y="6"/>
                      </a:cubicBezTo>
                      <a:cubicBezTo>
                        <a:pt x="57" y="6"/>
                        <a:pt x="53" y="7"/>
                        <a:pt x="50" y="9"/>
                      </a:cubicBezTo>
                      <a:cubicBezTo>
                        <a:pt x="49" y="9"/>
                        <a:pt x="49" y="9"/>
                        <a:pt x="48" y="9"/>
                      </a:cubicBezTo>
                      <a:cubicBezTo>
                        <a:pt x="45" y="9"/>
                        <a:pt x="44" y="7"/>
                        <a:pt x="43" y="5"/>
                      </a:cubicBezTo>
                      <a:cubicBezTo>
                        <a:pt x="42" y="4"/>
                        <a:pt x="42" y="3"/>
                        <a:pt x="41" y="2"/>
                      </a:cubicBezTo>
                      <a:cubicBezTo>
                        <a:pt x="41" y="2"/>
                        <a:pt x="40" y="2"/>
                        <a:pt x="38" y="2"/>
                      </a:cubicBezTo>
                      <a:cubicBezTo>
                        <a:pt x="37" y="1"/>
                        <a:pt x="34" y="1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1" y="1"/>
                        <a:pt x="30" y="1"/>
                      </a:cubicBezTo>
                      <a:cubicBezTo>
                        <a:pt x="30" y="2"/>
                        <a:pt x="29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2"/>
                        <a:pt x="22" y="2"/>
                        <a:pt x="20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3"/>
                        <a:pt x="17" y="5"/>
                        <a:pt x="17" y="7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3"/>
                        <a:pt x="11" y="16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2" y="31"/>
                        <a:pt x="12" y="42"/>
                        <a:pt x="9" y="45"/>
                      </a:cubicBezTo>
                      <a:cubicBezTo>
                        <a:pt x="7" y="47"/>
                        <a:pt x="6" y="50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2"/>
                        <a:pt x="2" y="54"/>
                        <a:pt x="1" y="58"/>
                      </a:cubicBezTo>
                      <a:cubicBezTo>
                        <a:pt x="0" y="62"/>
                        <a:pt x="1" y="64"/>
                        <a:pt x="1" y="67"/>
                      </a:cubicBezTo>
                      <a:cubicBezTo>
                        <a:pt x="1" y="68"/>
                        <a:pt x="1" y="70"/>
                        <a:pt x="1" y="71"/>
                      </a:cubicBezTo>
                      <a:cubicBezTo>
                        <a:pt x="1" y="73"/>
                        <a:pt x="2" y="74"/>
                        <a:pt x="3" y="75"/>
                      </a:cubicBezTo>
                      <a:cubicBezTo>
                        <a:pt x="3" y="76"/>
                        <a:pt x="3" y="77"/>
                        <a:pt x="4" y="77"/>
                      </a:cubicBezTo>
                      <a:cubicBezTo>
                        <a:pt x="4" y="77"/>
                        <a:pt x="4" y="78"/>
                        <a:pt x="4" y="78"/>
                      </a:cubicBezTo>
                      <a:cubicBezTo>
                        <a:pt x="4" y="78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80"/>
                        <a:pt x="11" y="81"/>
                        <a:pt x="15" y="82"/>
                      </a:cubicBezTo>
                      <a:cubicBezTo>
                        <a:pt x="17" y="82"/>
                        <a:pt x="18" y="82"/>
                        <a:pt x="20" y="83"/>
                      </a:cubicBezTo>
                      <a:cubicBezTo>
                        <a:pt x="26" y="84"/>
                        <a:pt x="32" y="93"/>
                        <a:pt x="32" y="96"/>
                      </a:cubicBezTo>
                      <a:cubicBezTo>
                        <a:pt x="32" y="98"/>
                        <a:pt x="35" y="103"/>
                        <a:pt x="37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9" y="104"/>
                        <a:pt x="41" y="103"/>
                        <a:pt x="42" y="103"/>
                      </a:cubicBezTo>
                      <a:cubicBezTo>
                        <a:pt x="44" y="102"/>
                        <a:pt x="46" y="101"/>
                        <a:pt x="48" y="101"/>
                      </a:cubicBezTo>
                      <a:cubicBezTo>
                        <a:pt x="50" y="101"/>
                        <a:pt x="50" y="101"/>
                        <a:pt x="50" y="101"/>
                      </a:cubicBezTo>
                      <a:cubicBezTo>
                        <a:pt x="59" y="101"/>
                        <a:pt x="61" y="100"/>
                        <a:pt x="61" y="100"/>
                      </a:cubicBezTo>
                      <a:cubicBezTo>
                        <a:pt x="62" y="100"/>
                        <a:pt x="63" y="99"/>
                        <a:pt x="63" y="99"/>
                      </a:cubicBezTo>
                      <a:cubicBezTo>
                        <a:pt x="63" y="99"/>
                        <a:pt x="63" y="99"/>
                        <a:pt x="63" y="99"/>
                      </a:cubicBezTo>
                      <a:cubicBezTo>
                        <a:pt x="63" y="99"/>
                        <a:pt x="64" y="98"/>
                        <a:pt x="64" y="98"/>
                      </a:cubicBezTo>
                      <a:cubicBezTo>
                        <a:pt x="64" y="98"/>
                        <a:pt x="64" y="97"/>
                        <a:pt x="64" y="97"/>
                      </a:cubicBezTo>
                      <a:cubicBezTo>
                        <a:pt x="64" y="97"/>
                        <a:pt x="64" y="96"/>
                        <a:pt x="64" y="96"/>
                      </a:cubicBezTo>
                      <a:cubicBezTo>
                        <a:pt x="64" y="96"/>
                        <a:pt x="64" y="95"/>
                        <a:pt x="65" y="95"/>
                      </a:cubicBezTo>
                      <a:cubicBezTo>
                        <a:pt x="65" y="95"/>
                        <a:pt x="65" y="94"/>
                        <a:pt x="65" y="94"/>
                      </a:cubicBezTo>
                      <a:cubicBezTo>
                        <a:pt x="65" y="94"/>
                        <a:pt x="65" y="93"/>
                        <a:pt x="65" y="93"/>
                      </a:cubicBezTo>
                      <a:cubicBezTo>
                        <a:pt x="65" y="93"/>
                        <a:pt x="65" y="93"/>
                        <a:pt x="65" y="93"/>
                      </a:cubicBez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78" y="76"/>
                        <a:pt x="80" y="75"/>
                        <a:pt x="80" y="75"/>
                      </a:cubicBezTo>
                      <a:cubicBezTo>
                        <a:pt x="81" y="75"/>
                        <a:pt x="82" y="75"/>
                        <a:pt x="83" y="75"/>
                      </a:cubicBezTo>
                      <a:cubicBezTo>
                        <a:pt x="84" y="75"/>
                        <a:pt x="85" y="75"/>
                        <a:pt x="86" y="75"/>
                      </a:cubicBezTo>
                      <a:cubicBezTo>
                        <a:pt x="87" y="74"/>
                        <a:pt x="88" y="74"/>
                        <a:pt x="89" y="74"/>
                      </a:cubicBezTo>
                      <a:cubicBezTo>
                        <a:pt x="91" y="74"/>
                        <a:pt x="95" y="76"/>
                        <a:pt x="97" y="79"/>
                      </a:cubicBezTo>
                      <a:cubicBezTo>
                        <a:pt x="97" y="79"/>
                        <a:pt x="97" y="78"/>
                        <a:pt x="97" y="78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101" y="71"/>
                        <a:pt x="106" y="62"/>
                        <a:pt x="106" y="60"/>
                      </a:cubicBezTo>
                      <a:cubicBezTo>
                        <a:pt x="106" y="57"/>
                        <a:pt x="109" y="55"/>
                        <a:pt x="110" y="54"/>
                      </a:cubicBezTo>
                      <a:cubicBezTo>
                        <a:pt x="111" y="54"/>
                        <a:pt x="111" y="53"/>
                        <a:pt x="112" y="53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0"/>
                        <a:pt x="112" y="46"/>
                        <a:pt x="114" y="45"/>
                      </a:cubicBezTo>
                      <a:cubicBezTo>
                        <a:pt x="115" y="44"/>
                        <a:pt x="116" y="41"/>
                        <a:pt x="116" y="40"/>
                      </a:cubicBezTo>
                      <a:cubicBezTo>
                        <a:pt x="115" y="37"/>
                        <a:pt x="123" y="26"/>
                        <a:pt x="123" y="26"/>
                      </a:cubicBezTo>
                      <a:cubicBezTo>
                        <a:pt x="124" y="25"/>
                        <a:pt x="125" y="25"/>
                        <a:pt x="127" y="24"/>
                      </a:cubicBezTo>
                      <a:cubicBezTo>
                        <a:pt x="127" y="24"/>
                        <a:pt x="129" y="24"/>
                        <a:pt x="129" y="23"/>
                      </a:cubicBezTo>
                      <a:cubicBezTo>
                        <a:pt x="129" y="23"/>
                        <a:pt x="129" y="22"/>
                        <a:pt x="129" y="22"/>
                      </a:cubicBezTo>
                      <a:cubicBezTo>
                        <a:pt x="129" y="20"/>
                        <a:pt x="130" y="19"/>
                        <a:pt x="130" y="18"/>
                      </a:cubicBezTo>
                      <a:cubicBezTo>
                        <a:pt x="127" y="18"/>
                        <a:pt x="124" y="15"/>
                        <a:pt x="124" y="12"/>
                      </a:cubicBezTo>
                      <a:cubicBezTo>
                        <a:pt x="124" y="12"/>
                        <a:pt x="124" y="11"/>
                        <a:pt x="124" y="11"/>
                      </a:cubicBezTo>
                      <a:cubicBezTo>
                        <a:pt x="124" y="11"/>
                        <a:pt x="124" y="11"/>
                        <a:pt x="124" y="10"/>
                      </a:cubicBez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9"/>
                        <a:pt x="124" y="9"/>
                        <a:pt x="124" y="9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9" name="Freeform 1342"/>
                <p:cNvSpPr>
                  <a:spLocks/>
                </p:cNvSpPr>
                <p:nvPr/>
              </p:nvSpPr>
              <p:spPr bwMode="auto">
                <a:xfrm>
                  <a:off x="1678" y="2840"/>
                  <a:ext cx="29" cy="62"/>
                </a:xfrm>
                <a:custGeom>
                  <a:avLst/>
                  <a:gdLst>
                    <a:gd name="T0" fmla="*/ 26 w 30"/>
                    <a:gd name="T1" fmla="*/ 5 h 65"/>
                    <a:gd name="T2" fmla="*/ 23 w 30"/>
                    <a:gd name="T3" fmla="*/ 1 h 65"/>
                    <a:gd name="T4" fmla="*/ 22 w 30"/>
                    <a:gd name="T5" fmla="*/ 0 h 65"/>
                    <a:gd name="T6" fmla="*/ 21 w 30"/>
                    <a:gd name="T7" fmla="*/ 0 h 65"/>
                    <a:gd name="T8" fmla="*/ 21 w 30"/>
                    <a:gd name="T9" fmla="*/ 2 h 65"/>
                    <a:gd name="T10" fmla="*/ 21 w 30"/>
                    <a:gd name="T11" fmla="*/ 3 h 65"/>
                    <a:gd name="T12" fmla="*/ 20 w 30"/>
                    <a:gd name="T13" fmla="*/ 7 h 65"/>
                    <a:gd name="T14" fmla="*/ 17 w 30"/>
                    <a:gd name="T15" fmla="*/ 9 h 65"/>
                    <a:gd name="T16" fmla="*/ 6 w 30"/>
                    <a:gd name="T17" fmla="*/ 12 h 65"/>
                    <a:gd name="T18" fmla="*/ 1 w 30"/>
                    <a:gd name="T19" fmla="*/ 16 h 65"/>
                    <a:gd name="T20" fmla="*/ 0 w 30"/>
                    <a:gd name="T21" fmla="*/ 16 h 65"/>
                    <a:gd name="T22" fmla="*/ 1 w 30"/>
                    <a:gd name="T23" fmla="*/ 18 h 65"/>
                    <a:gd name="T24" fmla="*/ 1 w 30"/>
                    <a:gd name="T25" fmla="*/ 19 h 65"/>
                    <a:gd name="T26" fmla="*/ 1 w 30"/>
                    <a:gd name="T27" fmla="*/ 20 h 65"/>
                    <a:gd name="T28" fmla="*/ 2 w 30"/>
                    <a:gd name="T29" fmla="*/ 21 h 65"/>
                    <a:gd name="T30" fmla="*/ 2 w 30"/>
                    <a:gd name="T31" fmla="*/ 21 h 65"/>
                    <a:gd name="T32" fmla="*/ 3 w 30"/>
                    <a:gd name="T33" fmla="*/ 22 h 65"/>
                    <a:gd name="T34" fmla="*/ 4 w 30"/>
                    <a:gd name="T35" fmla="*/ 22 h 65"/>
                    <a:gd name="T36" fmla="*/ 8 w 30"/>
                    <a:gd name="T37" fmla="*/ 31 h 65"/>
                    <a:gd name="T38" fmla="*/ 10 w 30"/>
                    <a:gd name="T39" fmla="*/ 41 h 65"/>
                    <a:gd name="T40" fmla="*/ 10 w 30"/>
                    <a:gd name="T41" fmla="*/ 48 h 65"/>
                    <a:gd name="T42" fmla="*/ 11 w 30"/>
                    <a:gd name="T43" fmla="*/ 49 h 65"/>
                    <a:gd name="T44" fmla="*/ 11 w 30"/>
                    <a:gd name="T45" fmla="*/ 51 h 65"/>
                    <a:gd name="T46" fmla="*/ 11 w 30"/>
                    <a:gd name="T47" fmla="*/ 54 h 65"/>
                    <a:gd name="T48" fmla="*/ 11 w 30"/>
                    <a:gd name="T49" fmla="*/ 56 h 65"/>
                    <a:gd name="T50" fmla="*/ 11 w 30"/>
                    <a:gd name="T51" fmla="*/ 59 h 65"/>
                    <a:gd name="T52" fmla="*/ 11 w 30"/>
                    <a:gd name="T53" fmla="*/ 63 h 65"/>
                    <a:gd name="T54" fmla="*/ 11 w 30"/>
                    <a:gd name="T55" fmla="*/ 65 h 65"/>
                    <a:gd name="T56" fmla="*/ 20 w 30"/>
                    <a:gd name="T57" fmla="*/ 63 h 65"/>
                    <a:gd name="T58" fmla="*/ 21 w 30"/>
                    <a:gd name="T59" fmla="*/ 61 h 65"/>
                    <a:gd name="T60" fmla="*/ 19 w 30"/>
                    <a:gd name="T61" fmla="*/ 51 h 65"/>
                    <a:gd name="T62" fmla="*/ 24 w 30"/>
                    <a:gd name="T63" fmla="*/ 33 h 65"/>
                    <a:gd name="T64" fmla="*/ 29 w 30"/>
                    <a:gd name="T65" fmla="*/ 12 h 65"/>
                    <a:gd name="T66" fmla="*/ 29 w 30"/>
                    <a:gd name="T67" fmla="*/ 10 h 65"/>
                    <a:gd name="T68" fmla="*/ 29 w 30"/>
                    <a:gd name="T69" fmla="*/ 8 h 65"/>
                    <a:gd name="T70" fmla="*/ 27 w 30"/>
                    <a:gd name="T71" fmla="*/ 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0" h="65">
                      <a:moveTo>
                        <a:pt x="27" y="6"/>
                      </a:moveTo>
                      <a:cubicBezTo>
                        <a:pt x="27" y="6"/>
                        <a:pt x="26" y="6"/>
                        <a:pt x="26" y="5"/>
                      </a:cubicBezTo>
                      <a:cubicBezTo>
                        <a:pt x="24" y="5"/>
                        <a:pt x="23" y="3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6" y="11"/>
                        <a:pt x="13" y="11"/>
                        <a:pt x="10" y="12"/>
                      </a:cubicBezTo>
                      <a:cubicBezTo>
                        <a:pt x="9" y="12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4" y="14"/>
                      </a:cubicBezTo>
                      <a:cubicBezTo>
                        <a:pt x="3" y="15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10" y="26"/>
                        <a:pt x="9" y="29"/>
                        <a:pt x="8" y="31"/>
                      </a:cubicBezTo>
                      <a:cubicBezTo>
                        <a:pt x="8" y="31"/>
                        <a:pt x="8" y="32"/>
                        <a:pt x="8" y="32"/>
                      </a:cubicBezTo>
                      <a:cubicBezTo>
                        <a:pt x="10" y="34"/>
                        <a:pt x="10" y="37"/>
                        <a:pt x="10" y="41"/>
                      </a:cubicBezTo>
                      <a:cubicBezTo>
                        <a:pt x="10" y="43"/>
                        <a:pt x="10" y="45"/>
                        <a:pt x="10" y="46"/>
                      </a:cubicBezTo>
                      <a:cubicBezTo>
                        <a:pt x="10" y="47"/>
                        <a:pt x="10" y="47"/>
                        <a:pt x="10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3"/>
                        <a:pt x="11" y="53"/>
                        <a:pt x="11" y="54"/>
                      </a:cubicBezTo>
                      <a:cubicBezTo>
                        <a:pt x="11" y="54"/>
                        <a:pt x="11" y="54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60"/>
                        <a:pt x="11" y="60"/>
                        <a:pt x="11" y="60"/>
                      </a:cubicBezTo>
                      <a:cubicBezTo>
                        <a:pt x="11" y="61"/>
                        <a:pt x="11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4" y="65"/>
                        <a:pt x="16" y="65"/>
                        <a:pt x="17" y="65"/>
                      </a:cubicBezTo>
                      <a:cubicBezTo>
                        <a:pt x="18" y="65"/>
                        <a:pt x="19" y="64"/>
                        <a:pt x="20" y="63"/>
                      </a:cubicBezTo>
                      <a:cubicBezTo>
                        <a:pt x="20" y="63"/>
                        <a:pt x="21" y="62"/>
                        <a:pt x="22" y="62"/>
                      </a:cubicBezTo>
                      <a:cubicBezTo>
                        <a:pt x="21" y="62"/>
                        <a:pt x="21" y="62"/>
                        <a:pt x="21" y="61"/>
                      </a:cubicBezTo>
                      <a:cubicBezTo>
                        <a:pt x="20" y="60"/>
                        <a:pt x="19" y="58"/>
                        <a:pt x="19" y="55"/>
                      </a:cubicBezTo>
                      <a:cubicBezTo>
                        <a:pt x="19" y="54"/>
                        <a:pt x="19" y="53"/>
                        <a:pt x="19" y="51"/>
                      </a:cubicBezTo>
                      <a:cubicBezTo>
                        <a:pt x="19" y="48"/>
                        <a:pt x="18" y="46"/>
                        <a:pt x="19" y="42"/>
                      </a:cubicBezTo>
                      <a:cubicBezTo>
                        <a:pt x="20" y="37"/>
                        <a:pt x="23" y="34"/>
                        <a:pt x="24" y="33"/>
                      </a:cubicBezTo>
                      <a:cubicBezTo>
                        <a:pt x="25" y="31"/>
                        <a:pt x="26" y="28"/>
                        <a:pt x="28" y="26"/>
                      </a:cubicBezTo>
                      <a:cubicBezTo>
                        <a:pt x="30" y="25"/>
                        <a:pt x="30" y="18"/>
                        <a:pt x="29" y="12"/>
                      </a:cubicBezTo>
                      <a:cubicBezTo>
                        <a:pt x="29" y="11"/>
                        <a:pt x="29" y="11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8" y="7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0" name="Freeform 1343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1" name="Freeform 1344"/>
                <p:cNvSpPr>
                  <a:spLocks/>
                </p:cNvSpPr>
                <p:nvPr/>
              </p:nvSpPr>
              <p:spPr bwMode="auto">
                <a:xfrm>
                  <a:off x="1698" y="28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2" name="Freeform 1345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3" name="Freeform 1346"/>
                <p:cNvSpPr>
                  <a:spLocks/>
                </p:cNvSpPr>
                <p:nvPr/>
              </p:nvSpPr>
              <p:spPr bwMode="auto">
                <a:xfrm>
                  <a:off x="1705" y="2846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4" name="Freeform 1347"/>
                <p:cNvSpPr>
                  <a:spLocks/>
                </p:cNvSpPr>
                <p:nvPr/>
              </p:nvSpPr>
              <p:spPr bwMode="auto">
                <a:xfrm>
                  <a:off x="1670" y="2854"/>
                  <a:ext cx="15" cy="51"/>
                </a:xfrm>
                <a:custGeom>
                  <a:avLst/>
                  <a:gdLst>
                    <a:gd name="T0" fmla="*/ 2 w 16"/>
                    <a:gd name="T1" fmla="*/ 1 h 53"/>
                    <a:gd name="T2" fmla="*/ 2 w 16"/>
                    <a:gd name="T3" fmla="*/ 0 h 53"/>
                    <a:gd name="T4" fmla="*/ 0 w 16"/>
                    <a:gd name="T5" fmla="*/ 0 h 53"/>
                    <a:gd name="T6" fmla="*/ 0 w 16"/>
                    <a:gd name="T7" fmla="*/ 0 h 53"/>
                    <a:gd name="T8" fmla="*/ 0 w 16"/>
                    <a:gd name="T9" fmla="*/ 0 h 53"/>
                    <a:gd name="T10" fmla="*/ 0 w 16"/>
                    <a:gd name="T11" fmla="*/ 2 h 53"/>
                    <a:gd name="T12" fmla="*/ 0 w 16"/>
                    <a:gd name="T13" fmla="*/ 2 h 53"/>
                    <a:gd name="T14" fmla="*/ 1 w 16"/>
                    <a:gd name="T15" fmla="*/ 3 h 53"/>
                    <a:gd name="T16" fmla="*/ 1 w 16"/>
                    <a:gd name="T17" fmla="*/ 3 h 53"/>
                    <a:gd name="T18" fmla="*/ 1 w 16"/>
                    <a:gd name="T19" fmla="*/ 4 h 53"/>
                    <a:gd name="T20" fmla="*/ 1 w 16"/>
                    <a:gd name="T21" fmla="*/ 4 h 53"/>
                    <a:gd name="T22" fmla="*/ 1 w 16"/>
                    <a:gd name="T23" fmla="*/ 4 h 53"/>
                    <a:gd name="T24" fmla="*/ 4 w 16"/>
                    <a:gd name="T25" fmla="*/ 12 h 53"/>
                    <a:gd name="T26" fmla="*/ 4 w 16"/>
                    <a:gd name="T27" fmla="*/ 14 h 53"/>
                    <a:gd name="T28" fmla="*/ 5 w 16"/>
                    <a:gd name="T29" fmla="*/ 27 h 53"/>
                    <a:gd name="T30" fmla="*/ 8 w 16"/>
                    <a:gd name="T31" fmla="*/ 43 h 53"/>
                    <a:gd name="T32" fmla="*/ 8 w 16"/>
                    <a:gd name="T33" fmla="*/ 46 h 53"/>
                    <a:gd name="T34" fmla="*/ 8 w 16"/>
                    <a:gd name="T35" fmla="*/ 46 h 53"/>
                    <a:gd name="T36" fmla="*/ 9 w 16"/>
                    <a:gd name="T37" fmla="*/ 48 h 53"/>
                    <a:gd name="T38" fmla="*/ 9 w 16"/>
                    <a:gd name="T39" fmla="*/ 49 h 53"/>
                    <a:gd name="T40" fmla="*/ 10 w 16"/>
                    <a:gd name="T41" fmla="*/ 51 h 53"/>
                    <a:gd name="T42" fmla="*/ 10 w 16"/>
                    <a:gd name="T43" fmla="*/ 53 h 53"/>
                    <a:gd name="T44" fmla="*/ 11 w 16"/>
                    <a:gd name="T45" fmla="*/ 53 h 53"/>
                    <a:gd name="T46" fmla="*/ 11 w 16"/>
                    <a:gd name="T47" fmla="*/ 53 h 53"/>
                    <a:gd name="T48" fmla="*/ 16 w 16"/>
                    <a:gd name="T49" fmla="*/ 51 h 53"/>
                    <a:gd name="T50" fmla="*/ 16 w 16"/>
                    <a:gd name="T51" fmla="*/ 50 h 53"/>
                    <a:gd name="T52" fmla="*/ 16 w 16"/>
                    <a:gd name="T53" fmla="*/ 48 h 53"/>
                    <a:gd name="T54" fmla="*/ 16 w 16"/>
                    <a:gd name="T55" fmla="*/ 46 h 53"/>
                    <a:gd name="T56" fmla="*/ 16 w 16"/>
                    <a:gd name="T57" fmla="*/ 45 h 53"/>
                    <a:gd name="T58" fmla="*/ 16 w 16"/>
                    <a:gd name="T59" fmla="*/ 43 h 53"/>
                    <a:gd name="T60" fmla="*/ 16 w 16"/>
                    <a:gd name="T61" fmla="*/ 42 h 53"/>
                    <a:gd name="T62" fmla="*/ 16 w 16"/>
                    <a:gd name="T63" fmla="*/ 40 h 53"/>
                    <a:gd name="T64" fmla="*/ 16 w 16"/>
                    <a:gd name="T65" fmla="*/ 39 h 53"/>
                    <a:gd name="T66" fmla="*/ 16 w 16"/>
                    <a:gd name="T67" fmla="*/ 38 h 53"/>
                    <a:gd name="T68" fmla="*/ 16 w 16"/>
                    <a:gd name="T69" fmla="*/ 37 h 53"/>
                    <a:gd name="T70" fmla="*/ 16 w 16"/>
                    <a:gd name="T71" fmla="*/ 35 h 53"/>
                    <a:gd name="T72" fmla="*/ 16 w 16"/>
                    <a:gd name="T73" fmla="*/ 35 h 53"/>
                    <a:gd name="T74" fmla="*/ 16 w 16"/>
                    <a:gd name="T75" fmla="*/ 33 h 53"/>
                    <a:gd name="T76" fmla="*/ 16 w 16"/>
                    <a:gd name="T77" fmla="*/ 33 h 53"/>
                    <a:gd name="T78" fmla="*/ 15 w 16"/>
                    <a:gd name="T79" fmla="*/ 32 h 53"/>
                    <a:gd name="T80" fmla="*/ 15 w 16"/>
                    <a:gd name="T81" fmla="*/ 26 h 53"/>
                    <a:gd name="T82" fmla="*/ 14 w 16"/>
                    <a:gd name="T83" fmla="*/ 20 h 53"/>
                    <a:gd name="T84" fmla="*/ 13 w 16"/>
                    <a:gd name="T85" fmla="*/ 15 h 53"/>
                    <a:gd name="T86" fmla="*/ 12 w 16"/>
                    <a:gd name="T87" fmla="*/ 12 h 53"/>
                    <a:gd name="T88" fmla="*/ 11 w 16"/>
                    <a:gd name="T89" fmla="*/ 11 h 53"/>
                    <a:gd name="T90" fmla="*/ 10 w 16"/>
                    <a:gd name="T91" fmla="*/ 10 h 53"/>
                    <a:gd name="T92" fmla="*/ 9 w 16"/>
                    <a:gd name="T93" fmla="*/ 10 h 53"/>
                    <a:gd name="T94" fmla="*/ 9 w 16"/>
                    <a:gd name="T95" fmla="*/ 9 h 53"/>
                    <a:gd name="T96" fmla="*/ 8 w 16"/>
                    <a:gd name="T97" fmla="*/ 9 h 53"/>
                    <a:gd name="T98" fmla="*/ 8 w 16"/>
                    <a:gd name="T99" fmla="*/ 9 h 53"/>
                    <a:gd name="T100" fmla="*/ 7 w 16"/>
                    <a:gd name="T101" fmla="*/ 8 h 53"/>
                    <a:gd name="T102" fmla="*/ 7 w 16"/>
                    <a:gd name="T103" fmla="*/ 8 h 53"/>
                    <a:gd name="T104" fmla="*/ 7 w 16"/>
                    <a:gd name="T105" fmla="*/ 7 h 53"/>
                    <a:gd name="T106" fmla="*/ 6 w 16"/>
                    <a:gd name="T107" fmla="*/ 6 h 53"/>
                    <a:gd name="T108" fmla="*/ 6 w 16"/>
                    <a:gd name="T109" fmla="*/ 6 h 53"/>
                    <a:gd name="T110" fmla="*/ 6 w 16"/>
                    <a:gd name="T111" fmla="*/ 5 h 53"/>
                    <a:gd name="T112" fmla="*/ 6 w 16"/>
                    <a:gd name="T113" fmla="*/ 4 h 53"/>
                    <a:gd name="T114" fmla="*/ 6 w 16"/>
                    <a:gd name="T115" fmla="*/ 3 h 53"/>
                    <a:gd name="T116" fmla="*/ 5 w 16"/>
                    <a:gd name="T117" fmla="*/ 2 h 53"/>
                    <a:gd name="T118" fmla="*/ 5 w 16"/>
                    <a:gd name="T119" fmla="*/ 1 h 53"/>
                    <a:gd name="T120" fmla="*/ 2 w 16"/>
                    <a:gd name="T121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5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3" y="5"/>
                        <a:pt x="5" y="7"/>
                        <a:pt x="4" y="12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8"/>
                        <a:pt x="3" y="24"/>
                        <a:pt x="5" y="27"/>
                      </a:cubicBezTo>
                      <a:cubicBezTo>
                        <a:pt x="6" y="31"/>
                        <a:pt x="8" y="37"/>
                        <a:pt x="8" y="43"/>
                      </a:cubicBezTo>
                      <a:cubicBezTo>
                        <a:pt x="8" y="44"/>
                        <a:pt x="8" y="45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9" y="48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1"/>
                        <a:pt x="10" y="51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4" y="51"/>
                        <a:pt x="16" y="51"/>
                      </a:cubicBezTo>
                      <a:cubicBezTo>
                        <a:pt x="16" y="51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8"/>
                      </a:cubicBezTo>
                      <a:cubicBezTo>
                        <a:pt x="16" y="47"/>
                        <a:pt x="16" y="47"/>
                        <a:pt x="16" y="46"/>
                      </a:cubicBezTo>
                      <a:cubicBezTo>
                        <a:pt x="16" y="46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39"/>
                        <a:pt x="16" y="39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2"/>
                        <a:pt x="15" y="32"/>
                      </a:cubicBezTo>
                      <a:cubicBezTo>
                        <a:pt x="15" y="30"/>
                        <a:pt x="15" y="28"/>
                        <a:pt x="15" y="26"/>
                      </a:cubicBezTo>
                      <a:cubicBezTo>
                        <a:pt x="15" y="23"/>
                        <a:pt x="15" y="21"/>
                        <a:pt x="14" y="20"/>
                      </a:cubicBezTo>
                      <a:cubicBezTo>
                        <a:pt x="13" y="18"/>
                        <a:pt x="13" y="16"/>
                        <a:pt x="13" y="15"/>
                      </a:cubicBezTo>
                      <a:cubicBezTo>
                        <a:pt x="14" y="13"/>
                        <a:pt x="14" y="13"/>
                        <a:pt x="12" y="12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5" name="Freeform 1348"/>
                <p:cNvSpPr>
                  <a:spLocks/>
                </p:cNvSpPr>
                <p:nvPr/>
              </p:nvSpPr>
              <p:spPr bwMode="auto">
                <a:xfrm>
                  <a:off x="1674" y="285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6" name="Freeform 1349"/>
                <p:cNvSpPr>
                  <a:spLocks/>
                </p:cNvSpPr>
                <p:nvPr/>
              </p:nvSpPr>
              <p:spPr bwMode="auto">
                <a:xfrm>
                  <a:off x="1684" y="28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7" name="Freeform 1350"/>
                <p:cNvSpPr>
                  <a:spLocks/>
                </p:cNvSpPr>
                <p:nvPr/>
              </p:nvSpPr>
              <p:spPr bwMode="auto">
                <a:xfrm>
                  <a:off x="1677" y="286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8" name="Freeform 1351"/>
                <p:cNvSpPr>
                  <a:spLocks/>
                </p:cNvSpPr>
                <p:nvPr/>
              </p:nvSpPr>
              <p:spPr bwMode="auto">
                <a:xfrm>
                  <a:off x="1685" y="289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9" name="Freeform 1352"/>
                <p:cNvSpPr>
                  <a:spLocks/>
                </p:cNvSpPr>
                <p:nvPr/>
              </p:nvSpPr>
              <p:spPr bwMode="auto">
                <a:xfrm>
                  <a:off x="1685" y="289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0" name="Freeform 1353"/>
                <p:cNvSpPr>
                  <a:spLocks/>
                </p:cNvSpPr>
                <p:nvPr/>
              </p:nvSpPr>
              <p:spPr bwMode="auto">
                <a:xfrm>
                  <a:off x="1678" y="286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1" name="Freeform 1354"/>
                <p:cNvSpPr>
                  <a:spLocks/>
                </p:cNvSpPr>
                <p:nvPr/>
              </p:nvSpPr>
              <p:spPr bwMode="auto">
                <a:xfrm>
                  <a:off x="1685" y="2893"/>
                  <a:ext cx="0" cy="1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2" name="Freeform 1355"/>
                <p:cNvSpPr>
                  <a:spLocks/>
                </p:cNvSpPr>
                <p:nvPr/>
              </p:nvSpPr>
              <p:spPr bwMode="auto">
                <a:xfrm>
                  <a:off x="1676" y="286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3" name="Freeform 1356"/>
                <p:cNvSpPr>
                  <a:spLocks/>
                </p:cNvSpPr>
                <p:nvPr/>
              </p:nvSpPr>
              <p:spPr bwMode="auto">
                <a:xfrm>
                  <a:off x="1685" y="28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4" name="Freeform 1357"/>
                <p:cNvSpPr>
                  <a:spLocks/>
                </p:cNvSpPr>
                <p:nvPr/>
              </p:nvSpPr>
              <p:spPr bwMode="auto">
                <a:xfrm>
                  <a:off x="1685" y="288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5" name="Freeform 1358"/>
                <p:cNvSpPr>
                  <a:spLocks/>
                </p:cNvSpPr>
                <p:nvPr/>
              </p:nvSpPr>
              <p:spPr bwMode="auto">
                <a:xfrm>
                  <a:off x="1685" y="28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6" name="Freeform 1359"/>
                <p:cNvSpPr>
                  <a:spLocks/>
                </p:cNvSpPr>
                <p:nvPr/>
              </p:nvSpPr>
              <p:spPr bwMode="auto">
                <a:xfrm>
                  <a:off x="1676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7" name="Freeform 1360"/>
                <p:cNvSpPr>
                  <a:spLocks/>
                </p:cNvSpPr>
                <p:nvPr/>
              </p:nvSpPr>
              <p:spPr bwMode="auto">
                <a:xfrm>
                  <a:off x="1675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8" name="Freeform 1361"/>
                <p:cNvSpPr>
                  <a:spLocks/>
                </p:cNvSpPr>
                <p:nvPr/>
              </p:nvSpPr>
              <p:spPr bwMode="auto">
                <a:xfrm>
                  <a:off x="1675" y="28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9" name="Freeform 1362"/>
                <p:cNvSpPr>
                  <a:spLocks/>
                </p:cNvSpPr>
                <p:nvPr/>
              </p:nvSpPr>
              <p:spPr bwMode="auto">
                <a:xfrm>
                  <a:off x="1685" y="29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0" name="Freeform 136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4" cy="7"/>
                </a:xfrm>
                <a:custGeom>
                  <a:avLst/>
                  <a:gdLst>
                    <a:gd name="T0" fmla="*/ 4 w 4"/>
                    <a:gd name="T1" fmla="*/ 7 h 7"/>
                    <a:gd name="T2" fmla="*/ 4 w 4"/>
                    <a:gd name="T3" fmla="*/ 7 h 7"/>
                    <a:gd name="T4" fmla="*/ 3 w 4"/>
                    <a:gd name="T5" fmla="*/ 5 h 7"/>
                    <a:gd name="T6" fmla="*/ 3 w 4"/>
                    <a:gd name="T7" fmla="*/ 5 h 7"/>
                    <a:gd name="T8" fmla="*/ 2 w 4"/>
                    <a:gd name="T9" fmla="*/ 4 h 7"/>
                    <a:gd name="T10" fmla="*/ 2 w 4"/>
                    <a:gd name="T11" fmla="*/ 3 h 7"/>
                    <a:gd name="T12" fmla="*/ 1 w 4"/>
                    <a:gd name="T13" fmla="*/ 1 h 7"/>
                    <a:gd name="T14" fmla="*/ 0 w 4"/>
                    <a:gd name="T15" fmla="*/ 0 h 7"/>
                    <a:gd name="T16" fmla="*/ 0 w 4"/>
                    <a:gd name="T17" fmla="*/ 0 h 7"/>
                    <a:gd name="T18" fmla="*/ 0 w 4"/>
                    <a:gd name="T19" fmla="*/ 2 h 7"/>
                    <a:gd name="T20" fmla="*/ 0 w 4"/>
                    <a:gd name="T21" fmla="*/ 2 h 7"/>
                    <a:gd name="T22" fmla="*/ 0 w 4"/>
                    <a:gd name="T23" fmla="*/ 3 h 7"/>
                    <a:gd name="T24" fmla="*/ 0 w 4"/>
                    <a:gd name="T25" fmla="*/ 3 h 7"/>
                    <a:gd name="T26" fmla="*/ 0 w 4"/>
                    <a:gd name="T27" fmla="*/ 4 h 7"/>
                    <a:gd name="T28" fmla="*/ 3 w 4"/>
                    <a:gd name="T29" fmla="*/ 7 h 7"/>
                    <a:gd name="T30" fmla="*/ 4 w 4"/>
                    <a:gd name="T31" fmla="*/ 7 h 7"/>
                    <a:gd name="T32" fmla="*/ 4 w 4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4" y="7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1" name="Freeform 1364"/>
                <p:cNvSpPr>
                  <a:spLocks/>
                </p:cNvSpPr>
                <p:nvPr/>
              </p:nvSpPr>
              <p:spPr bwMode="auto">
                <a:xfrm>
                  <a:off x="1763" y="2847"/>
                  <a:ext cx="76" cy="105"/>
                </a:xfrm>
                <a:custGeom>
                  <a:avLst/>
                  <a:gdLst>
                    <a:gd name="T0" fmla="*/ 32 w 79"/>
                    <a:gd name="T1" fmla="*/ 104 h 110"/>
                    <a:gd name="T2" fmla="*/ 33 w 79"/>
                    <a:gd name="T3" fmla="*/ 104 h 110"/>
                    <a:gd name="T4" fmla="*/ 49 w 79"/>
                    <a:gd name="T5" fmla="*/ 105 h 110"/>
                    <a:gd name="T6" fmla="*/ 50 w 79"/>
                    <a:gd name="T7" fmla="*/ 105 h 110"/>
                    <a:gd name="T8" fmla="*/ 53 w 79"/>
                    <a:gd name="T9" fmla="*/ 105 h 110"/>
                    <a:gd name="T10" fmla="*/ 55 w 79"/>
                    <a:gd name="T11" fmla="*/ 105 h 110"/>
                    <a:gd name="T12" fmla="*/ 58 w 79"/>
                    <a:gd name="T13" fmla="*/ 105 h 110"/>
                    <a:gd name="T14" fmla="*/ 63 w 79"/>
                    <a:gd name="T15" fmla="*/ 105 h 110"/>
                    <a:gd name="T16" fmla="*/ 77 w 79"/>
                    <a:gd name="T17" fmla="*/ 110 h 110"/>
                    <a:gd name="T18" fmla="*/ 79 w 79"/>
                    <a:gd name="T19" fmla="*/ 103 h 110"/>
                    <a:gd name="T20" fmla="*/ 78 w 79"/>
                    <a:gd name="T21" fmla="*/ 102 h 110"/>
                    <a:gd name="T22" fmla="*/ 77 w 79"/>
                    <a:gd name="T23" fmla="*/ 101 h 110"/>
                    <a:gd name="T24" fmla="*/ 70 w 79"/>
                    <a:gd name="T25" fmla="*/ 95 h 110"/>
                    <a:gd name="T26" fmla="*/ 67 w 79"/>
                    <a:gd name="T27" fmla="*/ 90 h 110"/>
                    <a:gd name="T28" fmla="*/ 66 w 79"/>
                    <a:gd name="T29" fmla="*/ 84 h 110"/>
                    <a:gd name="T30" fmla="*/ 62 w 79"/>
                    <a:gd name="T31" fmla="*/ 68 h 110"/>
                    <a:gd name="T32" fmla="*/ 63 w 79"/>
                    <a:gd name="T33" fmla="*/ 59 h 110"/>
                    <a:gd name="T34" fmla="*/ 67 w 79"/>
                    <a:gd name="T35" fmla="*/ 51 h 110"/>
                    <a:gd name="T36" fmla="*/ 69 w 79"/>
                    <a:gd name="T37" fmla="*/ 49 h 110"/>
                    <a:gd name="T38" fmla="*/ 70 w 79"/>
                    <a:gd name="T39" fmla="*/ 47 h 110"/>
                    <a:gd name="T40" fmla="*/ 72 w 79"/>
                    <a:gd name="T41" fmla="*/ 46 h 110"/>
                    <a:gd name="T42" fmla="*/ 71 w 79"/>
                    <a:gd name="T43" fmla="*/ 45 h 110"/>
                    <a:gd name="T44" fmla="*/ 70 w 79"/>
                    <a:gd name="T45" fmla="*/ 42 h 110"/>
                    <a:gd name="T46" fmla="*/ 64 w 79"/>
                    <a:gd name="T47" fmla="*/ 33 h 110"/>
                    <a:gd name="T48" fmla="*/ 58 w 79"/>
                    <a:gd name="T49" fmla="*/ 27 h 110"/>
                    <a:gd name="T50" fmla="*/ 57 w 79"/>
                    <a:gd name="T51" fmla="*/ 21 h 110"/>
                    <a:gd name="T52" fmla="*/ 64 w 79"/>
                    <a:gd name="T53" fmla="*/ 17 h 110"/>
                    <a:gd name="T54" fmla="*/ 70 w 79"/>
                    <a:gd name="T55" fmla="*/ 17 h 110"/>
                    <a:gd name="T56" fmla="*/ 66 w 79"/>
                    <a:gd name="T57" fmla="*/ 2 h 110"/>
                    <a:gd name="T58" fmla="*/ 66 w 79"/>
                    <a:gd name="T59" fmla="*/ 0 h 110"/>
                    <a:gd name="T60" fmla="*/ 66 w 79"/>
                    <a:gd name="T61" fmla="*/ 1 h 110"/>
                    <a:gd name="T62" fmla="*/ 59 w 79"/>
                    <a:gd name="T63" fmla="*/ 6 h 110"/>
                    <a:gd name="T64" fmla="*/ 49 w 79"/>
                    <a:gd name="T65" fmla="*/ 26 h 110"/>
                    <a:gd name="T66" fmla="*/ 49 w 79"/>
                    <a:gd name="T67" fmla="*/ 30 h 110"/>
                    <a:gd name="T68" fmla="*/ 43 w 79"/>
                    <a:gd name="T69" fmla="*/ 37 h 110"/>
                    <a:gd name="T70" fmla="*/ 34 w 79"/>
                    <a:gd name="T71" fmla="*/ 57 h 110"/>
                    <a:gd name="T72" fmla="*/ 26 w 79"/>
                    <a:gd name="T73" fmla="*/ 59 h 110"/>
                    <a:gd name="T74" fmla="*/ 15 w 79"/>
                    <a:gd name="T75" fmla="*/ 56 h 110"/>
                    <a:gd name="T76" fmla="*/ 3 w 79"/>
                    <a:gd name="T77" fmla="*/ 68 h 110"/>
                    <a:gd name="T78" fmla="*/ 2 w 79"/>
                    <a:gd name="T79" fmla="*/ 69 h 110"/>
                    <a:gd name="T80" fmla="*/ 2 w 79"/>
                    <a:gd name="T81" fmla="*/ 70 h 110"/>
                    <a:gd name="T82" fmla="*/ 2 w 79"/>
                    <a:gd name="T83" fmla="*/ 71 h 110"/>
                    <a:gd name="T84" fmla="*/ 2 w 79"/>
                    <a:gd name="T85" fmla="*/ 72 h 110"/>
                    <a:gd name="T86" fmla="*/ 1 w 79"/>
                    <a:gd name="T87" fmla="*/ 74 h 110"/>
                    <a:gd name="T88" fmla="*/ 1 w 79"/>
                    <a:gd name="T89" fmla="*/ 76 h 110"/>
                    <a:gd name="T90" fmla="*/ 0 w 79"/>
                    <a:gd name="T91" fmla="*/ 78 h 110"/>
                    <a:gd name="T92" fmla="*/ 3 w 79"/>
                    <a:gd name="T93" fmla="*/ 82 h 110"/>
                    <a:gd name="T94" fmla="*/ 6 w 79"/>
                    <a:gd name="T95" fmla="*/ 85 h 110"/>
                    <a:gd name="T96" fmla="*/ 12 w 79"/>
                    <a:gd name="T97" fmla="*/ 85 h 110"/>
                    <a:gd name="T98" fmla="*/ 15 w 79"/>
                    <a:gd name="T99" fmla="*/ 100 h 110"/>
                    <a:gd name="T100" fmla="*/ 27 w 79"/>
                    <a:gd name="T101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9" h="110">
                      <a:moveTo>
                        <a:pt x="32" y="104"/>
                      </a:move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5" y="104"/>
                        <a:pt x="42" y="105"/>
                        <a:pt x="49" y="105"/>
                      </a:cubicBezTo>
                      <a:cubicBezTo>
                        <a:pt x="49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1" y="105"/>
                        <a:pt x="52" y="105"/>
                        <a:pt x="52" y="105"/>
                      </a:cubicBezTo>
                      <a:cubicBezTo>
                        <a:pt x="52" y="105"/>
                        <a:pt x="53" y="105"/>
                        <a:pt x="53" y="105"/>
                      </a:cubicBezTo>
                      <a:cubicBezTo>
                        <a:pt x="53" y="105"/>
                        <a:pt x="54" y="105"/>
                        <a:pt x="54" y="105"/>
                      </a:cubicBezTo>
                      <a:cubicBezTo>
                        <a:pt x="55" y="105"/>
                        <a:pt x="55" y="105"/>
                        <a:pt x="55" y="105"/>
                      </a:cubicBezTo>
                      <a:cubicBezTo>
                        <a:pt x="56" y="105"/>
                        <a:pt x="56" y="105"/>
                        <a:pt x="56" y="105"/>
                      </a:cubicBezTo>
                      <a:cubicBezTo>
                        <a:pt x="57" y="105"/>
                        <a:pt x="57" y="105"/>
                        <a:pt x="58" y="105"/>
                      </a:cubicBezTo>
                      <a:cubicBezTo>
                        <a:pt x="61" y="105"/>
                        <a:pt x="62" y="105"/>
                        <a:pt x="62" y="105"/>
                      </a:cubicBezTo>
                      <a:cubicBezTo>
                        <a:pt x="62" y="105"/>
                        <a:pt x="63" y="105"/>
                        <a:pt x="63" y="105"/>
                      </a:cubicBezTo>
                      <a:cubicBezTo>
                        <a:pt x="66" y="105"/>
                        <a:pt x="73" y="108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08"/>
                        <a:pt x="78" y="106"/>
                        <a:pt x="78" y="104"/>
                      </a:cubicBezTo>
                      <a:cubicBezTo>
                        <a:pt x="78" y="104"/>
                        <a:pt x="78" y="103"/>
                        <a:pt x="79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2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7" y="102"/>
                        <a:pt x="77" y="102"/>
                        <a:pt x="77" y="101"/>
                      </a:cubicBezTo>
                      <a:cubicBezTo>
                        <a:pt x="77" y="101"/>
                        <a:pt x="75" y="99"/>
                        <a:pt x="74" y="98"/>
                      </a:cubicBezTo>
                      <a:cubicBezTo>
                        <a:pt x="73" y="97"/>
                        <a:pt x="71" y="96"/>
                        <a:pt x="70" y="95"/>
                      </a:cubicBezTo>
                      <a:cubicBezTo>
                        <a:pt x="68" y="92"/>
                        <a:pt x="68" y="91"/>
                        <a:pt x="68" y="91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67" y="89"/>
                        <a:pt x="68" y="86"/>
                        <a:pt x="66" y="84"/>
                      </a:cubicBezTo>
                      <a:cubicBezTo>
                        <a:pt x="64" y="81"/>
                        <a:pt x="62" y="78"/>
                        <a:pt x="62" y="74"/>
                      </a:cubicBezTo>
                      <a:cubicBezTo>
                        <a:pt x="62" y="72"/>
                        <a:pt x="62" y="70"/>
                        <a:pt x="62" y="68"/>
                      </a:cubicBezTo>
                      <a:cubicBezTo>
                        <a:pt x="61" y="67"/>
                        <a:pt x="61" y="66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5" y="57"/>
                        <a:pt x="66" y="55"/>
                        <a:pt x="66" y="53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0"/>
                        <a:pt x="68" y="50"/>
                        <a:pt x="68" y="50"/>
                      </a:cubicBezTo>
                      <a:cubicBezTo>
                        <a:pt x="68" y="50"/>
                        <a:pt x="68" y="49"/>
                        <a:pt x="69" y="49"/>
                      </a:cubicBezTo>
                      <a:cubicBezTo>
                        <a:pt x="69" y="49"/>
                        <a:pt x="69" y="48"/>
                        <a:pt x="69" y="48"/>
                      </a:cubicBezTo>
                      <a:cubicBezTo>
                        <a:pt x="70" y="48"/>
                        <a:pt x="70" y="47"/>
                        <a:pt x="70" y="47"/>
                      </a:cubicBezTo>
                      <a:cubicBezTo>
                        <a:pt x="71" y="47"/>
                        <a:pt x="71" y="47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1" y="44"/>
                        <a:pt x="71" y="44"/>
                        <a:pt x="70" y="43"/>
                      </a:cubicBezTo>
                      <a:cubicBezTo>
                        <a:pt x="70" y="43"/>
                        <a:pt x="70" y="43"/>
                        <a:pt x="70" y="42"/>
                      </a:cubicBezTo>
                      <a:cubicBezTo>
                        <a:pt x="70" y="41"/>
                        <a:pt x="69" y="40"/>
                        <a:pt x="69" y="39"/>
                      </a:cubicBezTo>
                      <a:cubicBezTo>
                        <a:pt x="68" y="36"/>
                        <a:pt x="66" y="35"/>
                        <a:pt x="64" y="33"/>
                      </a:cubicBezTo>
                      <a:cubicBezTo>
                        <a:pt x="63" y="32"/>
                        <a:pt x="61" y="31"/>
                        <a:pt x="60" y="30"/>
                      </a:cubicBezTo>
                      <a:cubicBezTo>
                        <a:pt x="59" y="29"/>
                        <a:pt x="58" y="28"/>
                        <a:pt x="58" y="27"/>
                      </a:cubicBezTo>
                      <a:cubicBezTo>
                        <a:pt x="57" y="26"/>
                        <a:pt x="56" y="24"/>
                        <a:pt x="56" y="23"/>
                      </a:cubicBezTo>
                      <a:cubicBezTo>
                        <a:pt x="56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17"/>
                        <a:pt x="62" y="17"/>
                        <a:pt x="64" y="17"/>
                      </a:cubicBezTo>
                      <a:cubicBezTo>
                        <a:pt x="66" y="17"/>
                        <a:pt x="67" y="17"/>
                        <a:pt x="69" y="17"/>
                      </a:cubicBezTo>
                      <a:cubicBezTo>
                        <a:pt x="69" y="17"/>
                        <a:pt x="70" y="17"/>
                        <a:pt x="70" y="17"/>
                      </a:cubicBezTo>
                      <a:cubicBezTo>
                        <a:pt x="68" y="14"/>
                        <a:pt x="66" y="8"/>
                        <a:pt x="66" y="3"/>
                      </a:cubicBezTo>
                      <a:cubicBezTo>
                        <a:pt x="66" y="3"/>
                        <a:pt x="66" y="2"/>
                        <a:pt x="66" y="2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1"/>
                      </a:cubicBezTo>
                      <a:cubicBezTo>
                        <a:pt x="66" y="4"/>
                        <a:pt x="62" y="5"/>
                        <a:pt x="60" y="5"/>
                      </a:cubicBezTo>
                      <a:cubicBezTo>
                        <a:pt x="60" y="5"/>
                        <a:pt x="59" y="6"/>
                        <a:pt x="59" y="6"/>
                      </a:cubicBezTo>
                      <a:cubicBezTo>
                        <a:pt x="58" y="7"/>
                        <a:pt x="53" y="15"/>
                        <a:pt x="53" y="16"/>
                      </a:cubicBezTo>
                      <a:cubicBezTo>
                        <a:pt x="53" y="18"/>
                        <a:pt x="52" y="25"/>
                        <a:pt x="49" y="26"/>
                      </a:cubicBezTo>
                      <a:cubicBezTo>
                        <a:pt x="49" y="26"/>
                        <a:pt x="49" y="28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2"/>
                        <a:pt x="47" y="33"/>
                        <a:pt x="46" y="34"/>
                      </a:cubicBezTo>
                      <a:cubicBezTo>
                        <a:pt x="45" y="35"/>
                        <a:pt x="43" y="36"/>
                        <a:pt x="43" y="37"/>
                      </a:cubicBezTo>
                      <a:cubicBezTo>
                        <a:pt x="43" y="39"/>
                        <a:pt x="41" y="44"/>
                        <a:pt x="36" y="53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2" y="60"/>
                        <a:pt x="31" y="62"/>
                        <a:pt x="29" y="62"/>
                      </a:cubicBezTo>
                      <a:cubicBezTo>
                        <a:pt x="28" y="62"/>
                        <a:pt x="27" y="62"/>
                        <a:pt x="26" y="59"/>
                      </a:cubicBezTo>
                      <a:cubicBezTo>
                        <a:pt x="26" y="57"/>
                        <a:pt x="23" y="55"/>
                        <a:pt x="22" y="55"/>
                      </a:cubicBezTo>
                      <a:cubicBezTo>
                        <a:pt x="19" y="57"/>
                        <a:pt x="17" y="56"/>
                        <a:pt x="15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3" y="57"/>
                        <a:pt x="8" y="62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9"/>
                        <a:pt x="2" y="69"/>
                      </a:cubicBezTo>
                      <a:cubicBezTo>
                        <a:pt x="2" y="69"/>
                        <a:pt x="2" y="69"/>
                        <a:pt x="2" y="69"/>
                      </a:cubicBezTo>
                      <a:cubicBezTo>
                        <a:pt x="2" y="69"/>
                        <a:pt x="2" y="70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3"/>
                        <a:pt x="1" y="73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5"/>
                        <a:pt x="1" y="75"/>
                      </a:cubicBezTo>
                      <a:cubicBezTo>
                        <a:pt x="1" y="75"/>
                        <a:pt x="1" y="76"/>
                        <a:pt x="1" y="76"/>
                      </a:cubicBezTo>
                      <a:cubicBezTo>
                        <a:pt x="1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8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1" y="79"/>
                        <a:pt x="2" y="80"/>
                        <a:pt x="3" y="82"/>
                      </a:cubicBezTo>
                      <a:cubicBezTo>
                        <a:pt x="3" y="82"/>
                        <a:pt x="3" y="83"/>
                        <a:pt x="4" y="84"/>
                      </a:cubicBezTo>
                      <a:cubicBezTo>
                        <a:pt x="4" y="84"/>
                        <a:pt x="5" y="85"/>
                        <a:pt x="6" y="85"/>
                      </a:cubicBezTo>
                      <a:cubicBezTo>
                        <a:pt x="7" y="85"/>
                        <a:pt x="7" y="85"/>
                        <a:pt x="8" y="85"/>
                      </a:cubicBezTo>
                      <a:cubicBezTo>
                        <a:pt x="10" y="84"/>
                        <a:pt x="11" y="84"/>
                        <a:pt x="12" y="85"/>
                      </a:cubicBezTo>
                      <a:cubicBezTo>
                        <a:pt x="15" y="87"/>
                        <a:pt x="17" y="96"/>
                        <a:pt x="16" y="98"/>
                      </a:cubicBezTo>
                      <a:cubicBezTo>
                        <a:pt x="16" y="99"/>
                        <a:pt x="16" y="100"/>
                        <a:pt x="15" y="100"/>
                      </a:cubicBezTo>
                      <a:cubicBezTo>
                        <a:pt x="15" y="102"/>
                        <a:pt x="14" y="104"/>
                        <a:pt x="14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2" name="Freeform 1365"/>
                <p:cNvSpPr>
                  <a:spLocks/>
                </p:cNvSpPr>
                <p:nvPr/>
              </p:nvSpPr>
              <p:spPr bwMode="auto">
                <a:xfrm>
                  <a:off x="1829" y="289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3" name="Freeform 1366"/>
                <p:cNvSpPr>
                  <a:spLocks/>
                </p:cNvSpPr>
                <p:nvPr/>
              </p:nvSpPr>
              <p:spPr bwMode="auto">
                <a:xfrm>
                  <a:off x="1838" y="29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4" name="Freeform 1367"/>
                <p:cNvSpPr>
                  <a:spLocks/>
                </p:cNvSpPr>
                <p:nvPr/>
              </p:nvSpPr>
              <p:spPr bwMode="auto">
                <a:xfrm>
                  <a:off x="1830" y="289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5" name="Freeform 1368"/>
                <p:cNvSpPr>
                  <a:spLocks/>
                </p:cNvSpPr>
                <p:nvPr/>
              </p:nvSpPr>
              <p:spPr bwMode="auto">
                <a:xfrm>
                  <a:off x="1837" y="294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6" name="Freeform 1369"/>
                <p:cNvSpPr>
                  <a:spLocks/>
                </p:cNvSpPr>
                <p:nvPr/>
              </p:nvSpPr>
              <p:spPr bwMode="auto">
                <a:xfrm>
                  <a:off x="1827" y="28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7" name="Freeform 1370"/>
                <p:cNvSpPr>
                  <a:spLocks/>
                </p:cNvSpPr>
                <p:nvPr/>
              </p:nvSpPr>
              <p:spPr bwMode="auto">
                <a:xfrm>
                  <a:off x="1822" y="283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8" name="Freeform 1371"/>
                <p:cNvSpPr>
                  <a:spLocks/>
                </p:cNvSpPr>
                <p:nvPr/>
              </p:nvSpPr>
              <p:spPr bwMode="auto">
                <a:xfrm>
                  <a:off x="1826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9" name="Freeform 1372"/>
                <p:cNvSpPr>
                  <a:spLocks/>
                </p:cNvSpPr>
                <p:nvPr/>
              </p:nvSpPr>
              <p:spPr bwMode="auto">
                <a:xfrm>
                  <a:off x="1822" y="283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0" name="Freeform 137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1" name="Freeform 1374"/>
                <p:cNvSpPr>
                  <a:spLocks/>
                </p:cNvSpPr>
                <p:nvPr/>
              </p:nvSpPr>
              <p:spPr bwMode="auto">
                <a:xfrm>
                  <a:off x="1765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2" name="Freeform 1375"/>
                <p:cNvSpPr>
                  <a:spLocks/>
                </p:cNvSpPr>
                <p:nvPr/>
              </p:nvSpPr>
              <p:spPr bwMode="auto">
                <a:xfrm>
                  <a:off x="1764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3" name="Freeform 1376"/>
                <p:cNvSpPr>
                  <a:spLocks/>
                </p:cNvSpPr>
                <p:nvPr/>
              </p:nvSpPr>
              <p:spPr bwMode="auto">
                <a:xfrm>
                  <a:off x="1763" y="292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4" name="Freeform 1377"/>
                <p:cNvSpPr>
                  <a:spLocks/>
                </p:cNvSpPr>
                <p:nvPr/>
              </p:nvSpPr>
              <p:spPr bwMode="auto">
                <a:xfrm>
                  <a:off x="1791" y="2897"/>
                  <a:ext cx="7" cy="9"/>
                </a:xfrm>
                <a:custGeom>
                  <a:avLst/>
                  <a:gdLst>
                    <a:gd name="T0" fmla="*/ 5 w 7"/>
                    <a:gd name="T1" fmla="*/ 4 h 9"/>
                    <a:gd name="T2" fmla="*/ 7 w 7"/>
                    <a:gd name="T3" fmla="*/ 0 h 9"/>
                    <a:gd name="T4" fmla="*/ 5 w 7"/>
                    <a:gd name="T5" fmla="*/ 4 h 9"/>
                    <a:gd name="T6" fmla="*/ 0 w 7"/>
                    <a:gd name="T7" fmla="*/ 9 h 9"/>
                    <a:gd name="T8" fmla="*/ 5 w 7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5" y="4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7"/>
                        <a:pt x="2" y="9"/>
                        <a:pt x="0" y="9"/>
                      </a:cubicBezTo>
                      <a:cubicBezTo>
                        <a:pt x="2" y="9"/>
                        <a:pt x="3" y="7"/>
                        <a:pt x="5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5" name="Freeform 1378"/>
                <p:cNvSpPr>
                  <a:spLocks/>
                </p:cNvSpPr>
                <p:nvPr/>
              </p:nvSpPr>
              <p:spPr bwMode="auto">
                <a:xfrm>
                  <a:off x="1764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6" name="Freeform 1379"/>
                <p:cNvSpPr>
                  <a:spLocks/>
                </p:cNvSpPr>
                <p:nvPr/>
              </p:nvSpPr>
              <p:spPr bwMode="auto">
                <a:xfrm>
                  <a:off x="1765" y="29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7" name="Freeform 1380"/>
                <p:cNvSpPr>
                  <a:spLocks/>
                </p:cNvSpPr>
                <p:nvPr/>
              </p:nvSpPr>
              <p:spPr bwMode="auto">
                <a:xfrm>
                  <a:off x="1765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8" name="Freeform 1381"/>
                <p:cNvSpPr>
                  <a:spLocks/>
                </p:cNvSpPr>
                <p:nvPr/>
              </p:nvSpPr>
              <p:spPr bwMode="auto">
                <a:xfrm>
                  <a:off x="1765" y="29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9" name="Freeform 1382"/>
                <p:cNvSpPr>
                  <a:spLocks/>
                </p:cNvSpPr>
                <p:nvPr/>
              </p:nvSpPr>
              <p:spPr bwMode="auto">
                <a:xfrm>
                  <a:off x="1578" y="2859"/>
                  <a:ext cx="61" cy="64"/>
                </a:xfrm>
                <a:custGeom>
                  <a:avLst/>
                  <a:gdLst>
                    <a:gd name="T0" fmla="*/ 59 w 64"/>
                    <a:gd name="T1" fmla="*/ 9 h 67"/>
                    <a:gd name="T2" fmla="*/ 56 w 64"/>
                    <a:gd name="T3" fmla="*/ 8 h 67"/>
                    <a:gd name="T4" fmla="*/ 45 w 64"/>
                    <a:gd name="T5" fmla="*/ 12 h 67"/>
                    <a:gd name="T6" fmla="*/ 35 w 64"/>
                    <a:gd name="T7" fmla="*/ 5 h 67"/>
                    <a:gd name="T8" fmla="*/ 34 w 64"/>
                    <a:gd name="T9" fmla="*/ 4 h 67"/>
                    <a:gd name="T10" fmla="*/ 33 w 64"/>
                    <a:gd name="T11" fmla="*/ 3 h 67"/>
                    <a:gd name="T12" fmla="*/ 32 w 64"/>
                    <a:gd name="T13" fmla="*/ 3 h 67"/>
                    <a:gd name="T14" fmla="*/ 31 w 64"/>
                    <a:gd name="T15" fmla="*/ 3 h 67"/>
                    <a:gd name="T16" fmla="*/ 30 w 64"/>
                    <a:gd name="T17" fmla="*/ 3 h 67"/>
                    <a:gd name="T18" fmla="*/ 23 w 64"/>
                    <a:gd name="T19" fmla="*/ 4 h 67"/>
                    <a:gd name="T20" fmla="*/ 21 w 64"/>
                    <a:gd name="T21" fmla="*/ 1 h 67"/>
                    <a:gd name="T22" fmla="*/ 11 w 64"/>
                    <a:gd name="T23" fmla="*/ 5 h 67"/>
                    <a:gd name="T24" fmla="*/ 5 w 64"/>
                    <a:gd name="T25" fmla="*/ 6 h 67"/>
                    <a:gd name="T26" fmla="*/ 5 w 64"/>
                    <a:gd name="T27" fmla="*/ 6 h 67"/>
                    <a:gd name="T28" fmla="*/ 4 w 64"/>
                    <a:gd name="T29" fmla="*/ 6 h 67"/>
                    <a:gd name="T30" fmla="*/ 4 w 64"/>
                    <a:gd name="T31" fmla="*/ 7 h 67"/>
                    <a:gd name="T32" fmla="*/ 4 w 64"/>
                    <a:gd name="T33" fmla="*/ 9 h 67"/>
                    <a:gd name="T34" fmla="*/ 4 w 64"/>
                    <a:gd name="T35" fmla="*/ 10 h 67"/>
                    <a:gd name="T36" fmla="*/ 7 w 64"/>
                    <a:gd name="T37" fmla="*/ 18 h 67"/>
                    <a:gd name="T38" fmla="*/ 8 w 64"/>
                    <a:gd name="T39" fmla="*/ 26 h 67"/>
                    <a:gd name="T40" fmla="*/ 3 w 64"/>
                    <a:gd name="T41" fmla="*/ 26 h 67"/>
                    <a:gd name="T42" fmla="*/ 4 w 64"/>
                    <a:gd name="T43" fmla="*/ 33 h 67"/>
                    <a:gd name="T44" fmla="*/ 2 w 64"/>
                    <a:gd name="T45" fmla="*/ 36 h 67"/>
                    <a:gd name="T46" fmla="*/ 1 w 64"/>
                    <a:gd name="T47" fmla="*/ 38 h 67"/>
                    <a:gd name="T48" fmla="*/ 2 w 64"/>
                    <a:gd name="T49" fmla="*/ 42 h 67"/>
                    <a:gd name="T50" fmla="*/ 3 w 64"/>
                    <a:gd name="T51" fmla="*/ 48 h 67"/>
                    <a:gd name="T52" fmla="*/ 13 w 64"/>
                    <a:gd name="T53" fmla="*/ 58 h 67"/>
                    <a:gd name="T54" fmla="*/ 11 w 64"/>
                    <a:gd name="T55" fmla="*/ 64 h 67"/>
                    <a:gd name="T56" fmla="*/ 10 w 64"/>
                    <a:gd name="T57" fmla="*/ 66 h 67"/>
                    <a:gd name="T58" fmla="*/ 22 w 64"/>
                    <a:gd name="T59" fmla="*/ 64 h 67"/>
                    <a:gd name="T60" fmla="*/ 61 w 64"/>
                    <a:gd name="T61" fmla="*/ 60 h 67"/>
                    <a:gd name="T62" fmla="*/ 61 w 64"/>
                    <a:gd name="T63" fmla="*/ 59 h 67"/>
                    <a:gd name="T64" fmla="*/ 61 w 64"/>
                    <a:gd name="T65" fmla="*/ 58 h 67"/>
                    <a:gd name="T66" fmla="*/ 56 w 64"/>
                    <a:gd name="T67" fmla="*/ 44 h 67"/>
                    <a:gd name="T68" fmla="*/ 60 w 64"/>
                    <a:gd name="T69" fmla="*/ 34 h 67"/>
                    <a:gd name="T70" fmla="*/ 64 w 64"/>
                    <a:gd name="T71" fmla="*/ 26 h 67"/>
                    <a:gd name="T72" fmla="*/ 64 w 64"/>
                    <a:gd name="T73" fmla="*/ 25 h 67"/>
                    <a:gd name="T74" fmla="*/ 64 w 64"/>
                    <a:gd name="T75" fmla="*/ 23 h 67"/>
                    <a:gd name="T76" fmla="*/ 64 w 64"/>
                    <a:gd name="T77" fmla="*/ 21 h 67"/>
                    <a:gd name="T78" fmla="*/ 63 w 64"/>
                    <a:gd name="T79" fmla="*/ 19 h 67"/>
                    <a:gd name="T80" fmla="*/ 63 w 64"/>
                    <a:gd name="T81" fmla="*/ 16 h 67"/>
                    <a:gd name="T82" fmla="*/ 62 w 64"/>
                    <a:gd name="T83" fmla="*/ 14 h 67"/>
                    <a:gd name="T84" fmla="*/ 61 w 64"/>
                    <a:gd name="T85" fmla="*/ 11 h 67"/>
                    <a:gd name="T86" fmla="*/ 61 w 64"/>
                    <a:gd name="T87" fmla="*/ 1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4" h="67">
                      <a:moveTo>
                        <a:pt x="60" y="10"/>
                      </a:moveTo>
                      <a:cubicBezTo>
                        <a:pt x="60" y="10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7" y="8"/>
                      </a:cubicBezTo>
                      <a:cubicBezTo>
                        <a:pt x="57" y="8"/>
                        <a:pt x="56" y="8"/>
                        <a:pt x="56" y="8"/>
                      </a:cubicBezTo>
                      <a:cubicBezTo>
                        <a:pt x="53" y="8"/>
                        <a:pt x="50" y="9"/>
                        <a:pt x="49" y="11"/>
                      </a:cubicBezTo>
                      <a:cubicBezTo>
                        <a:pt x="48" y="12"/>
                        <a:pt x="46" y="12"/>
                        <a:pt x="45" y="12"/>
                      </a:cubicBezTo>
                      <a:cubicBezTo>
                        <a:pt x="41" y="12"/>
                        <a:pt x="36" y="7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7" y="5"/>
                        <a:pt x="26" y="5"/>
                        <a:pt x="24" y="5"/>
                      </a:cubicBezTo>
                      <a:cubicBezTo>
                        <a:pt x="24" y="5"/>
                        <a:pt x="24" y="4"/>
                        <a:pt x="23" y="4"/>
                      </a:cubicBezTo>
                      <a:cubicBezTo>
                        <a:pt x="22" y="3"/>
                        <a:pt x="22" y="2"/>
                        <a:pt x="22" y="0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0" y="4"/>
                        <a:pt x="17" y="7"/>
                        <a:pt x="14" y="7"/>
                      </a:cubicBezTo>
                      <a:cubicBezTo>
                        <a:pt x="13" y="7"/>
                        <a:pt x="11" y="6"/>
                        <a:pt x="11" y="5"/>
                      </a:cubicBezTo>
                      <a:cubicBezTo>
                        <a:pt x="10" y="4"/>
                        <a:pt x="9" y="3"/>
                        <a:pt x="8" y="3"/>
                      </a:cubicBezTo>
                      <a:cubicBezTo>
                        <a:pt x="7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7" y="12"/>
                        <a:pt x="8" y="15"/>
                        <a:pt x="7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9" y="21"/>
                        <a:pt x="10" y="24"/>
                        <a:pt x="8" y="26"/>
                      </a:cubicBezTo>
                      <a:cubicBezTo>
                        <a:pt x="7" y="27"/>
                        <a:pt x="5" y="27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5" y="29"/>
                        <a:pt x="6" y="31"/>
                        <a:pt x="4" y="33"/>
                      </a:cubicBezTo>
                      <a:cubicBezTo>
                        <a:pt x="4" y="34"/>
                        <a:pt x="3" y="34"/>
                        <a:pt x="3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9"/>
                        <a:pt x="2" y="41"/>
                        <a:pt x="2" y="42"/>
                      </a:cubicBezTo>
                      <a:cubicBezTo>
                        <a:pt x="2" y="44"/>
                        <a:pt x="1" y="45"/>
                        <a:pt x="0" y="47"/>
                      </a:cubicBezTo>
                      <a:cubicBezTo>
                        <a:pt x="1" y="47"/>
                        <a:pt x="2" y="47"/>
                        <a:pt x="3" y="48"/>
                      </a:cubicBezTo>
                      <a:cubicBezTo>
                        <a:pt x="4" y="48"/>
                        <a:pt x="4" y="49"/>
                        <a:pt x="5" y="49"/>
                      </a:cubicBezTo>
                      <a:cubicBezTo>
                        <a:pt x="9" y="51"/>
                        <a:pt x="13" y="54"/>
                        <a:pt x="13" y="58"/>
                      </a:cubicBezTo>
                      <a:cubicBezTo>
                        <a:pt x="12" y="60"/>
                        <a:pt x="12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10" y="67"/>
                      </a:cubicBezTo>
                      <a:cubicBezTo>
                        <a:pt x="13" y="66"/>
                        <a:pt x="17" y="65"/>
                        <a:pt x="22" y="64"/>
                      </a:cubicBezTo>
                      <a:cubicBezTo>
                        <a:pt x="27" y="62"/>
                        <a:pt x="34" y="61"/>
                        <a:pt x="40" y="59"/>
                      </a:cubicBezTo>
                      <a:cubicBezTo>
                        <a:pt x="47" y="58"/>
                        <a:pt x="54" y="59"/>
                        <a:pt x="61" y="60"/>
                      </a:cubicBezTo>
                      <a:cubicBezTo>
                        <a:pt x="61" y="60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0" y="56"/>
                        <a:pt x="56" y="47"/>
                        <a:pt x="56" y="44"/>
                      </a:cubicBezTo>
                      <a:cubicBezTo>
                        <a:pt x="56" y="43"/>
                        <a:pt x="57" y="42"/>
                        <a:pt x="58" y="40"/>
                      </a:cubicBezTo>
                      <a:cubicBezTo>
                        <a:pt x="59" y="38"/>
                        <a:pt x="60" y="35"/>
                        <a:pt x="60" y="34"/>
                      </a:cubicBezTo>
                      <a:cubicBezTo>
                        <a:pt x="60" y="31"/>
                        <a:pt x="62" y="30"/>
                        <a:pt x="63" y="28"/>
                      </a:cubicBezTo>
                      <a:cubicBezTo>
                        <a:pt x="63" y="28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8"/>
                        <a:pt x="63" y="18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3"/>
                        <a:pt x="62" y="13"/>
                        <a:pt x="62" y="12"/>
                      </a:cubicBezTo>
                      <a:cubicBezTo>
                        <a:pt x="62" y="12"/>
                        <a:pt x="61" y="12"/>
                        <a:pt x="61" y="11"/>
                      </a:cubicBezTo>
                      <a:cubicBezTo>
                        <a:pt x="61" y="11"/>
                        <a:pt x="61" y="11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1" y="10"/>
                        <a:pt x="61" y="10"/>
                        <a:pt x="60" y="10"/>
                      </a:cubicBezTo>
                      <a:close/>
                    </a:path>
                  </a:pathLst>
                </a:custGeom>
                <a:solidFill>
                  <a:srgbClr val="1E7DAD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0" name="Freeform 1383"/>
                <p:cNvSpPr>
                  <a:spLocks/>
                </p:cNvSpPr>
                <p:nvPr/>
              </p:nvSpPr>
              <p:spPr bwMode="auto">
                <a:xfrm>
                  <a:off x="1635" y="2855"/>
                  <a:ext cx="41" cy="65"/>
                </a:xfrm>
                <a:custGeom>
                  <a:avLst/>
                  <a:gdLst>
                    <a:gd name="T0" fmla="*/ 32 w 43"/>
                    <a:gd name="T1" fmla="*/ 2 h 68"/>
                    <a:gd name="T2" fmla="*/ 31 w 43"/>
                    <a:gd name="T3" fmla="*/ 2 h 68"/>
                    <a:gd name="T4" fmla="*/ 31 w 43"/>
                    <a:gd name="T5" fmla="*/ 2 h 68"/>
                    <a:gd name="T6" fmla="*/ 30 w 43"/>
                    <a:gd name="T7" fmla="*/ 2 h 68"/>
                    <a:gd name="T8" fmla="*/ 29 w 43"/>
                    <a:gd name="T9" fmla="*/ 1 h 68"/>
                    <a:gd name="T10" fmla="*/ 4 w 43"/>
                    <a:gd name="T11" fmla="*/ 1 h 68"/>
                    <a:gd name="T12" fmla="*/ 6 w 43"/>
                    <a:gd name="T13" fmla="*/ 11 h 68"/>
                    <a:gd name="T14" fmla="*/ 5 w 43"/>
                    <a:gd name="T15" fmla="*/ 13 h 68"/>
                    <a:gd name="T16" fmla="*/ 5 w 43"/>
                    <a:gd name="T17" fmla="*/ 14 h 68"/>
                    <a:gd name="T18" fmla="*/ 6 w 43"/>
                    <a:gd name="T19" fmla="*/ 17 h 68"/>
                    <a:gd name="T20" fmla="*/ 7 w 43"/>
                    <a:gd name="T21" fmla="*/ 19 h 68"/>
                    <a:gd name="T22" fmla="*/ 7 w 43"/>
                    <a:gd name="T23" fmla="*/ 22 h 68"/>
                    <a:gd name="T24" fmla="*/ 8 w 43"/>
                    <a:gd name="T25" fmla="*/ 24 h 68"/>
                    <a:gd name="T26" fmla="*/ 8 w 43"/>
                    <a:gd name="T27" fmla="*/ 27 h 68"/>
                    <a:gd name="T28" fmla="*/ 8 w 43"/>
                    <a:gd name="T29" fmla="*/ 29 h 68"/>
                    <a:gd name="T30" fmla="*/ 8 w 43"/>
                    <a:gd name="T31" fmla="*/ 30 h 68"/>
                    <a:gd name="T32" fmla="*/ 4 w 43"/>
                    <a:gd name="T33" fmla="*/ 37 h 68"/>
                    <a:gd name="T34" fmla="*/ 0 w 43"/>
                    <a:gd name="T35" fmla="*/ 49 h 68"/>
                    <a:gd name="T36" fmla="*/ 5 w 43"/>
                    <a:gd name="T37" fmla="*/ 61 h 68"/>
                    <a:gd name="T38" fmla="*/ 5 w 43"/>
                    <a:gd name="T39" fmla="*/ 63 h 68"/>
                    <a:gd name="T40" fmla="*/ 5 w 43"/>
                    <a:gd name="T41" fmla="*/ 64 h 68"/>
                    <a:gd name="T42" fmla="*/ 5 w 43"/>
                    <a:gd name="T43" fmla="*/ 65 h 68"/>
                    <a:gd name="T44" fmla="*/ 11 w 43"/>
                    <a:gd name="T45" fmla="*/ 68 h 68"/>
                    <a:gd name="T46" fmla="*/ 39 w 43"/>
                    <a:gd name="T47" fmla="*/ 56 h 68"/>
                    <a:gd name="T48" fmla="*/ 43 w 43"/>
                    <a:gd name="T49" fmla="*/ 54 h 68"/>
                    <a:gd name="T50" fmla="*/ 42 w 43"/>
                    <a:gd name="T51" fmla="*/ 52 h 68"/>
                    <a:gd name="T52" fmla="*/ 41 w 43"/>
                    <a:gd name="T53" fmla="*/ 49 h 68"/>
                    <a:gd name="T54" fmla="*/ 40 w 43"/>
                    <a:gd name="T55" fmla="*/ 45 h 68"/>
                    <a:gd name="T56" fmla="*/ 37 w 43"/>
                    <a:gd name="T57" fmla="*/ 28 h 68"/>
                    <a:gd name="T58" fmla="*/ 36 w 43"/>
                    <a:gd name="T59" fmla="*/ 11 h 68"/>
                    <a:gd name="T60" fmla="*/ 34 w 43"/>
                    <a:gd name="T61" fmla="*/ 6 h 68"/>
                    <a:gd name="T62" fmla="*/ 33 w 43"/>
                    <a:gd name="T63" fmla="*/ 5 h 68"/>
                    <a:gd name="T64" fmla="*/ 33 w 43"/>
                    <a:gd name="T65" fmla="*/ 4 h 68"/>
                    <a:gd name="T66" fmla="*/ 32 w 43"/>
                    <a:gd name="T67" fmla="*/ 2 h 68"/>
                    <a:gd name="T68" fmla="*/ 32 w 43"/>
                    <a:gd name="T6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" h="68">
                      <a:moveTo>
                        <a:pt x="32" y="2"/>
                      </a:move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1"/>
                      </a:cubicBezTo>
                      <a:cubicBezTo>
                        <a:pt x="27" y="1"/>
                        <a:pt x="20" y="0"/>
                        <a:pt x="12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4" y="2"/>
                        <a:pt x="5" y="4"/>
                        <a:pt x="5" y="6"/>
                      </a:cubicBezTo>
                      <a:cubicBezTo>
                        <a:pt x="6" y="8"/>
                        <a:pt x="6" y="10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5"/>
                        <a:pt x="6" y="15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6" y="18"/>
                        <a:pt x="7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7" y="22"/>
                      </a:cubicBezTo>
                      <a:cubicBezTo>
                        <a:pt x="7" y="22"/>
                        <a:pt x="7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2"/>
                        <a:pt x="7" y="34"/>
                        <a:pt x="6" y="35"/>
                      </a:cubicBezTo>
                      <a:cubicBezTo>
                        <a:pt x="5" y="36"/>
                        <a:pt x="4" y="37"/>
                        <a:pt x="4" y="37"/>
                      </a:cubicBezTo>
                      <a:cubicBezTo>
                        <a:pt x="4" y="40"/>
                        <a:pt x="3" y="43"/>
                        <a:pt x="1" y="46"/>
                      </a:cubicBezTo>
                      <a:cubicBezTo>
                        <a:pt x="1" y="47"/>
                        <a:pt x="0" y="48"/>
                        <a:pt x="0" y="49"/>
                      </a:cubicBezTo>
                      <a:cubicBezTo>
                        <a:pt x="0" y="50"/>
                        <a:pt x="3" y="58"/>
                        <a:pt x="4" y="60"/>
                      </a:cubicBezTo>
                      <a:cubicBezTo>
                        <a:pt x="4" y="60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5" y="62"/>
                      </a:cubicBezTo>
                      <a:cubicBezTo>
                        <a:pt x="5" y="62"/>
                        <a:pt x="5" y="62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4"/>
                        <a:pt x="5" y="64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7" y="66"/>
                        <a:pt x="9" y="67"/>
                        <a:pt x="10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ubicBezTo>
                        <a:pt x="13" y="68"/>
                        <a:pt x="24" y="63"/>
                        <a:pt x="32" y="59"/>
                      </a:cubicBezTo>
                      <a:cubicBezTo>
                        <a:pt x="34" y="58"/>
                        <a:pt x="37" y="57"/>
                        <a:pt x="39" y="56"/>
                      </a:cubicBezTo>
                      <a:cubicBezTo>
                        <a:pt x="40" y="56"/>
                        <a:pt x="42" y="55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3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1"/>
                        <a:pt x="41" y="50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8"/>
                        <a:pt x="40" y="47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4"/>
                        <a:pt x="40" y="43"/>
                        <a:pt x="40" y="42"/>
                      </a:cubicBezTo>
                      <a:cubicBezTo>
                        <a:pt x="40" y="37"/>
                        <a:pt x="38" y="31"/>
                        <a:pt x="37" y="28"/>
                      </a:cubicBezTo>
                      <a:cubicBezTo>
                        <a:pt x="35" y="24"/>
                        <a:pt x="36" y="19"/>
                        <a:pt x="36" y="13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7" y="7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3"/>
                        <a:pt x="33" y="3"/>
                      </a:cubicBezTo>
                      <a:cubicBezTo>
                        <a:pt x="33" y="3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1" name="Freeform 1384"/>
                <p:cNvSpPr>
                  <a:spLocks/>
                </p:cNvSpPr>
                <p:nvPr/>
              </p:nvSpPr>
              <p:spPr bwMode="auto">
                <a:xfrm>
                  <a:off x="1666" y="285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2" name="Freeform 1385"/>
                <p:cNvSpPr>
                  <a:spLocks/>
                </p:cNvSpPr>
                <p:nvPr/>
              </p:nvSpPr>
              <p:spPr bwMode="auto">
                <a:xfrm>
                  <a:off x="1673" y="289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3" name="Freeform 1386"/>
                <p:cNvSpPr>
                  <a:spLocks/>
                </p:cNvSpPr>
                <p:nvPr/>
              </p:nvSpPr>
              <p:spPr bwMode="auto">
                <a:xfrm>
                  <a:off x="1668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4" name="Freeform 1387"/>
                <p:cNvSpPr>
                  <a:spLocks/>
                </p:cNvSpPr>
                <p:nvPr/>
              </p:nvSpPr>
              <p:spPr bwMode="auto">
                <a:xfrm>
                  <a:off x="1667" y="286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5" name="Freeform 1388"/>
                <p:cNvSpPr>
                  <a:spLocks/>
                </p:cNvSpPr>
                <p:nvPr/>
              </p:nvSpPr>
              <p:spPr bwMode="auto">
                <a:xfrm>
                  <a:off x="1674" y="2902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6" name="Freeform 1389"/>
                <p:cNvSpPr>
                  <a:spLocks/>
                </p:cNvSpPr>
                <p:nvPr/>
              </p:nvSpPr>
              <p:spPr bwMode="auto">
                <a:xfrm>
                  <a:off x="1675" y="290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7" name="Freeform 1390"/>
                <p:cNvSpPr>
                  <a:spLocks/>
                </p:cNvSpPr>
                <p:nvPr/>
              </p:nvSpPr>
              <p:spPr bwMode="auto">
                <a:xfrm>
                  <a:off x="1667" y="28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8" name="Freeform 1391"/>
                <p:cNvSpPr>
                  <a:spLocks/>
                </p:cNvSpPr>
                <p:nvPr/>
              </p:nvSpPr>
              <p:spPr bwMode="auto">
                <a:xfrm>
                  <a:off x="1673" y="289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9" name="Freeform 1392"/>
                <p:cNvSpPr>
                  <a:spLocks/>
                </p:cNvSpPr>
                <p:nvPr/>
              </p:nvSpPr>
              <p:spPr bwMode="auto">
                <a:xfrm>
                  <a:off x="1641" y="28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0" name="Freeform 1393"/>
                <p:cNvSpPr>
                  <a:spLocks/>
                </p:cNvSpPr>
                <p:nvPr/>
              </p:nvSpPr>
              <p:spPr bwMode="auto">
                <a:xfrm>
                  <a:off x="1643" y="287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1" name="Freeform 1394"/>
                <p:cNvSpPr>
                  <a:spLocks/>
                </p:cNvSpPr>
                <p:nvPr/>
              </p:nvSpPr>
              <p:spPr bwMode="auto">
                <a:xfrm>
                  <a:off x="1643" y="28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2" name="Freeform 1395"/>
                <p:cNvSpPr>
                  <a:spLocks/>
                </p:cNvSpPr>
                <p:nvPr/>
              </p:nvSpPr>
              <p:spPr bwMode="auto">
                <a:xfrm>
                  <a:off x="1642" y="287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3" name="Freeform 1396"/>
                <p:cNvSpPr>
                  <a:spLocks/>
                </p:cNvSpPr>
                <p:nvPr/>
              </p:nvSpPr>
              <p:spPr bwMode="auto">
                <a:xfrm>
                  <a:off x="1640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4" name="Freeform 1397"/>
                <p:cNvSpPr>
                  <a:spLocks/>
                </p:cNvSpPr>
                <p:nvPr/>
              </p:nvSpPr>
              <p:spPr bwMode="auto">
                <a:xfrm>
                  <a:off x="1640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5" name="Freeform 1398"/>
                <p:cNvSpPr>
                  <a:spLocks/>
                </p:cNvSpPr>
                <p:nvPr/>
              </p:nvSpPr>
              <p:spPr bwMode="auto">
                <a:xfrm>
                  <a:off x="1643" y="28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6" name="Freeform 1399"/>
                <p:cNvSpPr>
                  <a:spLocks/>
                </p:cNvSpPr>
                <p:nvPr/>
              </p:nvSpPr>
              <p:spPr bwMode="auto">
                <a:xfrm>
                  <a:off x="1640" y="286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7" name="Freeform 1400"/>
                <p:cNvSpPr>
                  <a:spLocks/>
                </p:cNvSpPr>
                <p:nvPr/>
              </p:nvSpPr>
              <p:spPr bwMode="auto">
                <a:xfrm>
                  <a:off x="1640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8" name="Freeform 1401"/>
                <p:cNvSpPr>
                  <a:spLocks/>
                </p:cNvSpPr>
                <p:nvPr/>
              </p:nvSpPr>
              <p:spPr bwMode="auto">
                <a:xfrm>
                  <a:off x="1642" y="287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9" name="Freeform 1402"/>
                <p:cNvSpPr>
                  <a:spLocks/>
                </p:cNvSpPr>
                <p:nvPr/>
              </p:nvSpPr>
              <p:spPr bwMode="auto">
                <a:xfrm>
                  <a:off x="1507" y="2837"/>
                  <a:ext cx="76" cy="56"/>
                </a:xfrm>
                <a:custGeom>
                  <a:avLst/>
                  <a:gdLst>
                    <a:gd name="T0" fmla="*/ 56 w 79"/>
                    <a:gd name="T1" fmla="*/ 45 h 59"/>
                    <a:gd name="T2" fmla="*/ 57 w 79"/>
                    <a:gd name="T3" fmla="*/ 45 h 59"/>
                    <a:gd name="T4" fmla="*/ 64 w 79"/>
                    <a:gd name="T5" fmla="*/ 56 h 59"/>
                    <a:gd name="T6" fmla="*/ 70 w 79"/>
                    <a:gd name="T7" fmla="*/ 54 h 59"/>
                    <a:gd name="T8" fmla="*/ 72 w 79"/>
                    <a:gd name="T9" fmla="*/ 54 h 59"/>
                    <a:gd name="T10" fmla="*/ 73 w 79"/>
                    <a:gd name="T11" fmla="*/ 55 h 59"/>
                    <a:gd name="T12" fmla="*/ 74 w 79"/>
                    <a:gd name="T13" fmla="*/ 55 h 59"/>
                    <a:gd name="T14" fmla="*/ 74 w 79"/>
                    <a:gd name="T15" fmla="*/ 53 h 59"/>
                    <a:gd name="T16" fmla="*/ 79 w 79"/>
                    <a:gd name="T17" fmla="*/ 46 h 59"/>
                    <a:gd name="T18" fmla="*/ 77 w 79"/>
                    <a:gd name="T19" fmla="*/ 40 h 59"/>
                    <a:gd name="T20" fmla="*/ 75 w 79"/>
                    <a:gd name="T21" fmla="*/ 36 h 59"/>
                    <a:gd name="T22" fmla="*/ 74 w 79"/>
                    <a:gd name="T23" fmla="*/ 34 h 59"/>
                    <a:gd name="T24" fmla="*/ 74 w 79"/>
                    <a:gd name="T25" fmla="*/ 32 h 59"/>
                    <a:gd name="T26" fmla="*/ 74 w 79"/>
                    <a:gd name="T27" fmla="*/ 30 h 59"/>
                    <a:gd name="T28" fmla="*/ 75 w 79"/>
                    <a:gd name="T29" fmla="*/ 27 h 59"/>
                    <a:gd name="T30" fmla="*/ 74 w 79"/>
                    <a:gd name="T31" fmla="*/ 26 h 59"/>
                    <a:gd name="T32" fmla="*/ 73 w 79"/>
                    <a:gd name="T33" fmla="*/ 22 h 59"/>
                    <a:gd name="T34" fmla="*/ 70 w 79"/>
                    <a:gd name="T35" fmla="*/ 14 h 59"/>
                    <a:gd name="T36" fmla="*/ 62 w 79"/>
                    <a:gd name="T37" fmla="*/ 5 h 59"/>
                    <a:gd name="T38" fmla="*/ 51 w 79"/>
                    <a:gd name="T39" fmla="*/ 6 h 59"/>
                    <a:gd name="T40" fmla="*/ 44 w 79"/>
                    <a:gd name="T41" fmla="*/ 8 h 59"/>
                    <a:gd name="T42" fmla="*/ 40 w 79"/>
                    <a:gd name="T43" fmla="*/ 9 h 59"/>
                    <a:gd name="T44" fmla="*/ 39 w 79"/>
                    <a:gd name="T45" fmla="*/ 8 h 59"/>
                    <a:gd name="T46" fmla="*/ 38 w 79"/>
                    <a:gd name="T47" fmla="*/ 7 h 59"/>
                    <a:gd name="T48" fmla="*/ 38 w 79"/>
                    <a:gd name="T49" fmla="*/ 6 h 59"/>
                    <a:gd name="T50" fmla="*/ 37 w 79"/>
                    <a:gd name="T51" fmla="*/ 5 h 59"/>
                    <a:gd name="T52" fmla="*/ 36 w 79"/>
                    <a:gd name="T53" fmla="*/ 5 h 59"/>
                    <a:gd name="T54" fmla="*/ 33 w 79"/>
                    <a:gd name="T55" fmla="*/ 5 h 59"/>
                    <a:gd name="T56" fmla="*/ 20 w 79"/>
                    <a:gd name="T57" fmla="*/ 2 h 59"/>
                    <a:gd name="T58" fmla="*/ 18 w 79"/>
                    <a:gd name="T59" fmla="*/ 1 h 59"/>
                    <a:gd name="T60" fmla="*/ 16 w 79"/>
                    <a:gd name="T61" fmla="*/ 1 h 59"/>
                    <a:gd name="T62" fmla="*/ 15 w 79"/>
                    <a:gd name="T63" fmla="*/ 2 h 59"/>
                    <a:gd name="T64" fmla="*/ 14 w 79"/>
                    <a:gd name="T65" fmla="*/ 4 h 59"/>
                    <a:gd name="T66" fmla="*/ 12 w 79"/>
                    <a:gd name="T67" fmla="*/ 5 h 59"/>
                    <a:gd name="T68" fmla="*/ 14 w 79"/>
                    <a:gd name="T69" fmla="*/ 8 h 59"/>
                    <a:gd name="T70" fmla="*/ 2 w 79"/>
                    <a:gd name="T71" fmla="*/ 16 h 59"/>
                    <a:gd name="T72" fmla="*/ 0 w 79"/>
                    <a:gd name="T73" fmla="*/ 17 h 59"/>
                    <a:gd name="T74" fmla="*/ 19 w 79"/>
                    <a:gd name="T75" fmla="*/ 37 h 59"/>
                    <a:gd name="T76" fmla="*/ 20 w 79"/>
                    <a:gd name="T77" fmla="*/ 36 h 59"/>
                    <a:gd name="T78" fmla="*/ 22 w 79"/>
                    <a:gd name="T79" fmla="*/ 34 h 59"/>
                    <a:gd name="T80" fmla="*/ 23 w 79"/>
                    <a:gd name="T81" fmla="*/ 33 h 59"/>
                    <a:gd name="T82" fmla="*/ 23 w 79"/>
                    <a:gd name="T83" fmla="*/ 32 h 59"/>
                    <a:gd name="T84" fmla="*/ 24 w 79"/>
                    <a:gd name="T85" fmla="*/ 32 h 59"/>
                    <a:gd name="T86" fmla="*/ 31 w 79"/>
                    <a:gd name="T87" fmla="*/ 29 h 59"/>
                    <a:gd name="T88" fmla="*/ 50 w 79"/>
                    <a:gd name="T89" fmla="*/ 40 h 59"/>
                    <a:gd name="T90" fmla="*/ 51 w 79"/>
                    <a:gd name="T91" fmla="*/ 43 h 59"/>
                    <a:gd name="T92" fmla="*/ 51 w 79"/>
                    <a:gd name="T93" fmla="*/ 45 h 59"/>
                    <a:gd name="T94" fmla="*/ 54 w 79"/>
                    <a:gd name="T95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59"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5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60" y="45"/>
                        <a:pt x="61" y="46"/>
                      </a:cubicBezTo>
                      <a:cubicBezTo>
                        <a:pt x="62" y="48"/>
                        <a:pt x="64" y="53"/>
                        <a:pt x="64" y="56"/>
                      </a:cubicBezTo>
                      <a:cubicBezTo>
                        <a:pt x="63" y="57"/>
                        <a:pt x="64" y="58"/>
                        <a:pt x="64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7"/>
                        <a:pt x="68" y="55"/>
                        <a:pt x="70" y="54"/>
                      </a:cubicBezTo>
                      <a:cubicBezTo>
                        <a:pt x="70" y="54"/>
                        <a:pt x="70" y="54"/>
                        <a:pt x="71" y="54"/>
                      </a:cubicBezTo>
                      <a:cubicBezTo>
                        <a:pt x="71" y="54"/>
                        <a:pt x="71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6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4"/>
                        <a:pt x="75" y="54"/>
                        <a:pt x="75" y="54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5" y="54"/>
                        <a:pt x="75" y="53"/>
                        <a:pt x="74" y="53"/>
                      </a:cubicBezTo>
                      <a:cubicBezTo>
                        <a:pt x="74" y="51"/>
                        <a:pt x="73" y="49"/>
                        <a:pt x="74" y="47"/>
                      </a:cubicBezTo>
                      <a:cubicBezTo>
                        <a:pt x="75" y="45"/>
                        <a:pt x="76" y="45"/>
                        <a:pt x="77" y="45"/>
                      </a:cubicBezTo>
                      <a:cubicBezTo>
                        <a:pt x="78" y="45"/>
                        <a:pt x="78" y="45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8" y="44"/>
                      </a:cubicBezTo>
                      <a:cubicBezTo>
                        <a:pt x="77" y="43"/>
                        <a:pt x="77" y="41"/>
                        <a:pt x="77" y="40"/>
                      </a:cubicBezTo>
                      <a:cubicBezTo>
                        <a:pt x="77" y="39"/>
                        <a:pt x="77" y="38"/>
                        <a:pt x="76" y="37"/>
                      </a:cubicBezTo>
                      <a:cubicBezTo>
                        <a:pt x="76" y="37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4" y="28"/>
                        <a:pt x="74" y="28"/>
                      </a:cubicBezTo>
                      <a:cubicBezTo>
                        <a:pt x="75" y="28"/>
                        <a:pt x="75" y="28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4"/>
                        <a:pt x="73" y="23"/>
                        <a:pt x="73" y="22"/>
                      </a:cubicBezTo>
                      <a:cubicBezTo>
                        <a:pt x="73" y="21"/>
                        <a:pt x="72" y="21"/>
                        <a:pt x="72" y="20"/>
                      </a:cubicBezTo>
                      <a:cubicBezTo>
                        <a:pt x="71" y="20"/>
                        <a:pt x="69" y="19"/>
                        <a:pt x="69" y="17"/>
                      </a:cubicBezTo>
                      <a:cubicBezTo>
                        <a:pt x="69" y="16"/>
                        <a:pt x="69" y="15"/>
                        <a:pt x="70" y="14"/>
                      </a:cubicBezTo>
                      <a:cubicBezTo>
                        <a:pt x="69" y="12"/>
                        <a:pt x="67" y="11"/>
                        <a:pt x="67" y="9"/>
                      </a:cubicBezTo>
                      <a:cubicBezTo>
                        <a:pt x="67" y="8"/>
                        <a:pt x="65" y="4"/>
                        <a:pt x="64" y="3"/>
                      </a:cubicBezTo>
                      <a:cubicBezTo>
                        <a:pt x="64" y="3"/>
                        <a:pt x="63" y="4"/>
                        <a:pt x="62" y="5"/>
                      </a:cubicBezTo>
                      <a:cubicBezTo>
                        <a:pt x="60" y="7"/>
                        <a:pt x="58" y="8"/>
                        <a:pt x="56" y="8"/>
                      </a:cubicBezTo>
                      <a:cubicBezTo>
                        <a:pt x="55" y="8"/>
                        <a:pt x="54" y="8"/>
                        <a:pt x="53" y="7"/>
                      </a:cubicBezTo>
                      <a:cubicBezTo>
                        <a:pt x="52" y="7"/>
                        <a:pt x="51" y="6"/>
                        <a:pt x="51" y="6"/>
                      </a:cubicBezTo>
                      <a:cubicBezTo>
                        <a:pt x="50" y="8"/>
                        <a:pt x="48" y="9"/>
                        <a:pt x="47" y="9"/>
                      </a:cubicBezTo>
                      <a:cubicBezTo>
                        <a:pt x="46" y="9"/>
                        <a:pt x="46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3" y="9"/>
                        <a:pt x="42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7" y="4"/>
                      </a:cubicBezTo>
                      <a:cubicBezTo>
                        <a:pt x="37" y="4"/>
                        <a:pt x="37" y="5"/>
                        <a:pt x="37" y="5"/>
                      </a:cubicBezTo>
                      <a:cubicBezTo>
                        <a:pt x="37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5"/>
                        <a:pt x="32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28" y="5"/>
                        <a:pt x="21" y="5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4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3" y="7"/>
                        <a:pt x="14" y="8"/>
                        <a:pt x="14" y="8"/>
                      </a:cubicBezTo>
                      <a:cubicBezTo>
                        <a:pt x="14" y="11"/>
                        <a:pt x="9" y="13"/>
                        <a:pt x="7" y="12"/>
                      </a:cubicBezTo>
                      <a:cubicBezTo>
                        <a:pt x="7" y="12"/>
                        <a:pt x="6" y="12"/>
                        <a:pt x="5" y="13"/>
                      </a:cubicBezTo>
                      <a:cubicBezTo>
                        <a:pt x="4" y="14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2" y="19"/>
                        <a:pt x="3" y="20"/>
                      </a:cubicBezTo>
                      <a:cubicBezTo>
                        <a:pt x="4" y="22"/>
                        <a:pt x="4" y="24"/>
                        <a:pt x="6" y="25"/>
                      </a:cubicBezTo>
                      <a:cubicBezTo>
                        <a:pt x="11" y="28"/>
                        <a:pt x="15" y="32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2" y="35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0"/>
                        <a:pt x="25" y="28"/>
                        <a:pt x="27" y="28"/>
                      </a:cubicBezTo>
                      <a:cubicBezTo>
                        <a:pt x="28" y="28"/>
                        <a:pt x="29" y="29"/>
                        <a:pt x="30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2" y="29"/>
                        <a:pt x="34" y="29"/>
                        <a:pt x="35" y="28"/>
                      </a:cubicBezTo>
                      <a:cubicBezTo>
                        <a:pt x="37" y="28"/>
                        <a:pt x="38" y="27"/>
                        <a:pt x="39" y="27"/>
                      </a:cubicBezTo>
                      <a:cubicBezTo>
                        <a:pt x="43" y="27"/>
                        <a:pt x="50" y="37"/>
                        <a:pt x="50" y="40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5"/>
                        <a:pt x="53" y="45"/>
                        <a:pt x="54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0" name="Freeform 1403"/>
                <p:cNvSpPr>
                  <a:spLocks/>
                </p:cNvSpPr>
                <p:nvPr/>
              </p:nvSpPr>
              <p:spPr bwMode="auto">
                <a:xfrm>
                  <a:off x="1524" y="283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1" name="Freeform 1404"/>
                <p:cNvSpPr>
                  <a:spLocks/>
                </p:cNvSpPr>
                <p:nvPr/>
              </p:nvSpPr>
              <p:spPr bwMode="auto">
                <a:xfrm>
                  <a:off x="1521" y="2837"/>
                  <a:ext cx="0" cy="2"/>
                </a:xfrm>
                <a:custGeom>
                  <a:avLst/>
                  <a:gdLst>
                    <a:gd name="T0" fmla="*/ 1 h 2"/>
                    <a:gd name="T1" fmla="*/ 1 h 2"/>
                    <a:gd name="T2" fmla="*/ 2 h 2"/>
                    <a:gd name="T3" fmla="*/ 2 h 2"/>
                    <a:gd name="T4" fmla="*/ 0 h 2"/>
                    <a:gd name="T5" fmla="*/ 0 h 2"/>
                    <a:gd name="T6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2" name="Freeform 1405"/>
                <p:cNvSpPr>
                  <a:spLocks/>
                </p:cNvSpPr>
                <p:nvPr/>
              </p:nvSpPr>
              <p:spPr bwMode="auto">
                <a:xfrm>
                  <a:off x="1538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3" name="Freeform 1406"/>
                <p:cNvSpPr>
                  <a:spLocks/>
                </p:cNvSpPr>
                <p:nvPr/>
              </p:nvSpPr>
              <p:spPr bwMode="auto">
                <a:xfrm>
                  <a:off x="1540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4" name="Freeform 1407"/>
                <p:cNvSpPr>
                  <a:spLocks/>
                </p:cNvSpPr>
                <p:nvPr/>
              </p:nvSpPr>
              <p:spPr bwMode="auto">
                <a:xfrm>
                  <a:off x="1522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5" name="Freeform 1408"/>
                <p:cNvSpPr>
                  <a:spLocks/>
                </p:cNvSpPr>
                <p:nvPr/>
              </p:nvSpPr>
              <p:spPr bwMode="auto">
                <a:xfrm>
                  <a:off x="1541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6" name="Freeform 1409"/>
                <p:cNvSpPr>
                  <a:spLocks/>
                </p:cNvSpPr>
                <p:nvPr/>
              </p:nvSpPr>
              <p:spPr bwMode="auto">
                <a:xfrm>
                  <a:off x="1523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7" name="Freeform 1410"/>
                <p:cNvSpPr>
                  <a:spLocks/>
                </p:cNvSpPr>
                <p:nvPr/>
              </p:nvSpPr>
              <p:spPr bwMode="auto">
                <a:xfrm>
                  <a:off x="1507" y="28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8" name="Freeform 1411"/>
                <p:cNvSpPr>
                  <a:spLocks/>
                </p:cNvSpPr>
                <p:nvPr/>
              </p:nvSpPr>
              <p:spPr bwMode="auto">
                <a:xfrm>
                  <a:off x="1520" y="283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9" name="Freeform 1412"/>
                <p:cNvSpPr>
                  <a:spLocks/>
                </p:cNvSpPr>
                <p:nvPr/>
              </p:nvSpPr>
              <p:spPr bwMode="auto">
                <a:xfrm>
                  <a:off x="1519" y="284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0" name="Oval 1413"/>
                <p:cNvSpPr>
                  <a:spLocks noChangeArrowheads="1"/>
                </p:cNvSpPr>
                <p:nvPr/>
              </p:nvSpPr>
              <p:spPr bwMode="auto">
                <a:xfrm>
                  <a:off x="1519" y="2842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1" name="Freeform 1414"/>
                <p:cNvSpPr>
                  <a:spLocks/>
                </p:cNvSpPr>
                <p:nvPr/>
              </p:nvSpPr>
              <p:spPr bwMode="auto">
                <a:xfrm>
                  <a:off x="1521" y="2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2" name="Freeform 1415"/>
                <p:cNvSpPr>
                  <a:spLocks/>
                </p:cNvSpPr>
                <p:nvPr/>
              </p:nvSpPr>
              <p:spPr bwMode="auto">
                <a:xfrm>
                  <a:off x="1578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3" name="Freeform 1416"/>
                <p:cNvSpPr>
                  <a:spLocks/>
                </p:cNvSpPr>
                <p:nvPr/>
              </p:nvSpPr>
              <p:spPr bwMode="auto">
                <a:xfrm>
                  <a:off x="1578" y="2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4" name="Freeform 1417"/>
                <p:cNvSpPr>
                  <a:spLocks/>
                </p:cNvSpPr>
                <p:nvPr/>
              </p:nvSpPr>
              <p:spPr bwMode="auto">
                <a:xfrm>
                  <a:off x="1578" y="286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5" name="Freeform 1418"/>
                <p:cNvSpPr>
                  <a:spLocks/>
                </p:cNvSpPr>
                <p:nvPr/>
              </p:nvSpPr>
              <p:spPr bwMode="auto">
                <a:xfrm>
                  <a:off x="1578" y="286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6" name="Freeform 1419"/>
                <p:cNvSpPr>
                  <a:spLocks/>
                </p:cNvSpPr>
                <p:nvPr/>
              </p:nvSpPr>
              <p:spPr bwMode="auto">
                <a:xfrm>
                  <a:off x="1578" y="28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7" name="Freeform 1420"/>
                <p:cNvSpPr>
                  <a:spLocks/>
                </p:cNvSpPr>
                <p:nvPr/>
              </p:nvSpPr>
              <p:spPr bwMode="auto">
                <a:xfrm>
                  <a:off x="1578" y="286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8" name="Freeform 1421"/>
                <p:cNvSpPr>
                  <a:spLocks/>
                </p:cNvSpPr>
                <p:nvPr/>
              </p:nvSpPr>
              <p:spPr bwMode="auto">
                <a:xfrm>
                  <a:off x="1579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9" name="Freeform 1422"/>
                <p:cNvSpPr>
                  <a:spLocks/>
                </p:cNvSpPr>
                <p:nvPr/>
              </p:nvSpPr>
              <p:spPr bwMode="auto">
                <a:xfrm>
                  <a:off x="1577" y="2889"/>
                  <a:ext cx="2" cy="2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0 h 2"/>
                    <a:gd name="T4" fmla="*/ 1 w 2"/>
                    <a:gd name="T5" fmla="*/ 1 h 2"/>
                    <a:gd name="T6" fmla="*/ 0 w 2"/>
                    <a:gd name="T7" fmla="*/ 2 h 2"/>
                    <a:gd name="T8" fmla="*/ 0 w 2"/>
                    <a:gd name="T9" fmla="*/ 2 h 2"/>
                    <a:gd name="T10" fmla="*/ 1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0" name="Freeform 1423"/>
                <p:cNvSpPr>
                  <a:spLocks/>
                </p:cNvSpPr>
                <p:nvPr/>
              </p:nvSpPr>
              <p:spPr bwMode="auto">
                <a:xfrm>
                  <a:off x="1545" y="2884"/>
                  <a:ext cx="41" cy="39"/>
                </a:xfrm>
                <a:custGeom>
                  <a:avLst/>
                  <a:gdLst>
                    <a:gd name="T0" fmla="*/ 30 w 43"/>
                    <a:gd name="T1" fmla="*/ 10 h 41"/>
                    <a:gd name="T2" fmla="*/ 29 w 43"/>
                    <a:gd name="T3" fmla="*/ 12 h 41"/>
                    <a:gd name="T4" fmla="*/ 25 w 43"/>
                    <a:gd name="T5" fmla="*/ 14 h 41"/>
                    <a:gd name="T6" fmla="*/ 21 w 43"/>
                    <a:gd name="T7" fmla="*/ 12 h 41"/>
                    <a:gd name="T8" fmla="*/ 20 w 43"/>
                    <a:gd name="T9" fmla="*/ 7 h 41"/>
                    <a:gd name="T10" fmla="*/ 18 w 43"/>
                    <a:gd name="T11" fmla="*/ 0 h 41"/>
                    <a:gd name="T12" fmla="*/ 17 w 43"/>
                    <a:gd name="T13" fmla="*/ 0 h 41"/>
                    <a:gd name="T14" fmla="*/ 16 w 43"/>
                    <a:gd name="T15" fmla="*/ 0 h 41"/>
                    <a:gd name="T16" fmla="*/ 15 w 43"/>
                    <a:gd name="T17" fmla="*/ 0 h 41"/>
                    <a:gd name="T18" fmla="*/ 15 w 43"/>
                    <a:gd name="T19" fmla="*/ 0 h 41"/>
                    <a:gd name="T20" fmla="*/ 14 w 43"/>
                    <a:gd name="T21" fmla="*/ 0 h 41"/>
                    <a:gd name="T22" fmla="*/ 13 w 43"/>
                    <a:gd name="T23" fmla="*/ 0 h 41"/>
                    <a:gd name="T24" fmla="*/ 12 w 43"/>
                    <a:gd name="T25" fmla="*/ 1 h 41"/>
                    <a:gd name="T26" fmla="*/ 12 w 43"/>
                    <a:gd name="T27" fmla="*/ 3 h 41"/>
                    <a:gd name="T28" fmla="*/ 11 w 43"/>
                    <a:gd name="T29" fmla="*/ 4 h 41"/>
                    <a:gd name="T30" fmla="*/ 11 w 43"/>
                    <a:gd name="T31" fmla="*/ 5 h 41"/>
                    <a:gd name="T32" fmla="*/ 7 w 43"/>
                    <a:gd name="T33" fmla="*/ 10 h 41"/>
                    <a:gd name="T34" fmla="*/ 4 w 43"/>
                    <a:gd name="T35" fmla="*/ 12 h 41"/>
                    <a:gd name="T36" fmla="*/ 1 w 43"/>
                    <a:gd name="T37" fmla="*/ 14 h 41"/>
                    <a:gd name="T38" fmla="*/ 1 w 43"/>
                    <a:gd name="T39" fmla="*/ 14 h 41"/>
                    <a:gd name="T40" fmla="*/ 1 w 43"/>
                    <a:gd name="T41" fmla="*/ 14 h 41"/>
                    <a:gd name="T42" fmla="*/ 1 w 43"/>
                    <a:gd name="T43" fmla="*/ 14 h 41"/>
                    <a:gd name="T44" fmla="*/ 1 w 43"/>
                    <a:gd name="T45" fmla="*/ 14 h 41"/>
                    <a:gd name="T46" fmla="*/ 0 w 43"/>
                    <a:gd name="T47" fmla="*/ 15 h 41"/>
                    <a:gd name="T48" fmla="*/ 13 w 43"/>
                    <a:gd name="T49" fmla="*/ 24 h 41"/>
                    <a:gd name="T50" fmla="*/ 39 w 43"/>
                    <a:gd name="T51" fmla="*/ 40 h 41"/>
                    <a:gd name="T52" fmla="*/ 40 w 43"/>
                    <a:gd name="T53" fmla="*/ 41 h 41"/>
                    <a:gd name="T54" fmla="*/ 40 w 43"/>
                    <a:gd name="T55" fmla="*/ 40 h 41"/>
                    <a:gd name="T56" fmla="*/ 40 w 43"/>
                    <a:gd name="T57" fmla="*/ 39 h 41"/>
                    <a:gd name="T58" fmla="*/ 40 w 43"/>
                    <a:gd name="T59" fmla="*/ 38 h 41"/>
                    <a:gd name="T60" fmla="*/ 41 w 43"/>
                    <a:gd name="T61" fmla="*/ 38 h 41"/>
                    <a:gd name="T62" fmla="*/ 41 w 43"/>
                    <a:gd name="T63" fmla="*/ 37 h 41"/>
                    <a:gd name="T64" fmla="*/ 41 w 43"/>
                    <a:gd name="T65" fmla="*/ 36 h 41"/>
                    <a:gd name="T66" fmla="*/ 42 w 43"/>
                    <a:gd name="T67" fmla="*/ 35 h 41"/>
                    <a:gd name="T68" fmla="*/ 43 w 43"/>
                    <a:gd name="T69" fmla="*/ 32 h 41"/>
                    <a:gd name="T70" fmla="*/ 37 w 43"/>
                    <a:gd name="T71" fmla="*/ 27 h 41"/>
                    <a:gd name="T72" fmla="*/ 35 w 43"/>
                    <a:gd name="T73" fmla="*/ 25 h 41"/>
                    <a:gd name="T74" fmla="*/ 32 w 43"/>
                    <a:gd name="T75" fmla="*/ 24 h 41"/>
                    <a:gd name="T76" fmla="*/ 30 w 43"/>
                    <a:gd name="T77" fmla="*/ 22 h 41"/>
                    <a:gd name="T78" fmla="*/ 30 w 43"/>
                    <a:gd name="T79" fmla="*/ 21 h 41"/>
                    <a:gd name="T80" fmla="*/ 31 w 43"/>
                    <a:gd name="T81" fmla="*/ 19 h 41"/>
                    <a:gd name="T82" fmla="*/ 31 w 43"/>
                    <a:gd name="T83" fmla="*/ 12 h 41"/>
                    <a:gd name="T84" fmla="*/ 31 w 43"/>
                    <a:gd name="T85" fmla="*/ 10 h 41"/>
                    <a:gd name="T86" fmla="*/ 30 w 43"/>
                    <a:gd name="T8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3" h="41">
                      <a:moveTo>
                        <a:pt x="30" y="10"/>
                      </a:moveTo>
                      <a:cubicBezTo>
                        <a:pt x="30" y="10"/>
                        <a:pt x="29" y="11"/>
                        <a:pt x="29" y="12"/>
                      </a:cubicBezTo>
                      <a:cubicBezTo>
                        <a:pt x="28" y="13"/>
                        <a:pt x="27" y="14"/>
                        <a:pt x="25" y="14"/>
                      </a:cubicBezTo>
                      <a:cubicBezTo>
                        <a:pt x="24" y="14"/>
                        <a:pt x="22" y="13"/>
                        <a:pt x="21" y="12"/>
                      </a:cubicBezTo>
                      <a:cubicBezTo>
                        <a:pt x="20" y="11"/>
                        <a:pt x="19" y="9"/>
                        <a:pt x="20" y="7"/>
                      </a:cubicBezTo>
                      <a:cubicBezTo>
                        <a:pt x="20" y="4"/>
                        <a:pt x="19" y="1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7"/>
                        <a:pt x="9" y="8"/>
                        <a:pt x="7" y="10"/>
                      </a:cubicBezTo>
                      <a:cubicBezTo>
                        <a:pt x="6" y="11"/>
                        <a:pt x="5" y="11"/>
                        <a:pt x="4" y="12"/>
                      </a:cubicBezTo>
                      <a:cubicBezTo>
                        <a:pt x="3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5" y="18"/>
                        <a:pt x="9" y="21"/>
                        <a:pt x="13" y="24"/>
                      </a:cubicBezTo>
                      <a:cubicBezTo>
                        <a:pt x="22" y="31"/>
                        <a:pt x="34" y="38"/>
                        <a:pt x="39" y="40"/>
                      </a:cubicBezTo>
                      <a:cubicBezTo>
                        <a:pt x="39" y="40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2" y="35"/>
                      </a:cubicBezTo>
                      <a:cubicBezTo>
                        <a:pt x="42" y="34"/>
                        <a:pt x="42" y="33"/>
                        <a:pt x="43" y="32"/>
                      </a:cubicBezTo>
                      <a:cubicBezTo>
                        <a:pt x="43" y="30"/>
                        <a:pt x="39" y="28"/>
                        <a:pt x="37" y="27"/>
                      </a:cubicBezTo>
                      <a:cubicBezTo>
                        <a:pt x="36" y="26"/>
                        <a:pt x="35" y="26"/>
                        <a:pt x="35" y="25"/>
                      </a:cubicBezTo>
                      <a:cubicBezTo>
                        <a:pt x="34" y="25"/>
                        <a:pt x="33" y="24"/>
                        <a:pt x="32" y="24"/>
                      </a:cubicBezTo>
                      <a:cubicBezTo>
                        <a:pt x="31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29" y="20"/>
                        <a:pt x="31" y="19"/>
                        <a:pt x="31" y="19"/>
                      </a:cubicBezTo>
                      <a:cubicBezTo>
                        <a:pt x="31" y="18"/>
                        <a:pt x="32" y="17"/>
                        <a:pt x="31" y="12"/>
                      </a:cubicBezTo>
                      <a:cubicBezTo>
                        <a:pt x="31" y="12"/>
                        <a:pt x="31" y="11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1" name="Freeform 1424"/>
                <p:cNvSpPr>
                  <a:spLocks/>
                </p:cNvSpPr>
                <p:nvPr/>
              </p:nvSpPr>
              <p:spPr bwMode="auto">
                <a:xfrm>
                  <a:off x="1584" y="292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2" name="Freeform 1425"/>
                <p:cNvSpPr>
                  <a:spLocks/>
                </p:cNvSpPr>
                <p:nvPr/>
              </p:nvSpPr>
              <p:spPr bwMode="auto">
                <a:xfrm>
                  <a:off x="1585" y="29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3" name="Freeform 1426"/>
                <p:cNvSpPr>
                  <a:spLocks/>
                </p:cNvSpPr>
                <p:nvPr/>
              </p:nvSpPr>
              <p:spPr bwMode="auto">
                <a:xfrm>
                  <a:off x="1584" y="29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4" name="Freeform 1427"/>
                <p:cNvSpPr>
                  <a:spLocks/>
                </p:cNvSpPr>
                <p:nvPr/>
              </p:nvSpPr>
              <p:spPr bwMode="auto">
                <a:xfrm>
                  <a:off x="1562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5" name="Freeform 1428"/>
                <p:cNvSpPr>
                  <a:spLocks/>
                </p:cNvSpPr>
                <p:nvPr/>
              </p:nvSpPr>
              <p:spPr bwMode="auto">
                <a:xfrm>
                  <a:off x="1565" y="2895"/>
                  <a:ext cx="8" cy="3"/>
                </a:xfrm>
                <a:custGeom>
                  <a:avLst/>
                  <a:gdLst>
                    <a:gd name="T0" fmla="*/ 8 w 8"/>
                    <a:gd name="T1" fmla="*/ 0 h 3"/>
                    <a:gd name="T2" fmla="*/ 0 w 8"/>
                    <a:gd name="T3" fmla="*/ 0 h 3"/>
                    <a:gd name="T4" fmla="*/ 4 w 8"/>
                    <a:gd name="T5" fmla="*/ 2 h 3"/>
                    <a:gd name="T6" fmla="*/ 8 w 8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3">
                      <a:moveTo>
                        <a:pt x="8" y="0"/>
                      </a:moveTo>
                      <a:cubicBezTo>
                        <a:pt x="6" y="3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ubicBezTo>
                        <a:pt x="6" y="2"/>
                        <a:pt x="7" y="1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6" name="Freeform 1429"/>
                <p:cNvSpPr>
                  <a:spLocks/>
                </p:cNvSpPr>
                <p:nvPr/>
              </p:nvSpPr>
              <p:spPr bwMode="auto">
                <a:xfrm>
                  <a:off x="1559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4" name="Group 1631"/>
              <p:cNvGrpSpPr>
                <a:grpSpLocks/>
              </p:cNvGrpSpPr>
              <p:nvPr/>
            </p:nvGrpSpPr>
            <p:grpSpPr bwMode="auto">
              <a:xfrm>
                <a:off x="1486" y="2617"/>
                <a:ext cx="558" cy="408"/>
                <a:chOff x="1486" y="2617"/>
                <a:chExt cx="558" cy="408"/>
              </a:xfrm>
              <a:grpFill/>
            </p:grpSpPr>
            <p:sp>
              <p:nvSpPr>
                <p:cNvPr id="1777" name="Freeform 1431"/>
                <p:cNvSpPr>
                  <a:spLocks/>
                </p:cNvSpPr>
                <p:nvPr/>
              </p:nvSpPr>
              <p:spPr bwMode="auto">
                <a:xfrm>
                  <a:off x="1560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8" name="Freeform 1432"/>
                <p:cNvSpPr>
                  <a:spLocks/>
                </p:cNvSpPr>
                <p:nvPr/>
              </p:nvSpPr>
              <p:spPr bwMode="auto">
                <a:xfrm>
                  <a:off x="1557" y="288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9" name="Freeform 1433"/>
                <p:cNvSpPr>
                  <a:spLocks/>
                </p:cNvSpPr>
                <p:nvPr/>
              </p:nvSpPr>
              <p:spPr bwMode="auto">
                <a:xfrm>
                  <a:off x="1526" y="2867"/>
                  <a:ext cx="27" cy="29"/>
                </a:xfrm>
                <a:custGeom>
                  <a:avLst/>
                  <a:gdLst>
                    <a:gd name="T0" fmla="*/ 27 w 28"/>
                    <a:gd name="T1" fmla="*/ 15 h 31"/>
                    <a:gd name="T2" fmla="*/ 26 w 28"/>
                    <a:gd name="T3" fmla="*/ 9 h 31"/>
                    <a:gd name="T4" fmla="*/ 19 w 28"/>
                    <a:gd name="T5" fmla="*/ 0 h 31"/>
                    <a:gd name="T6" fmla="*/ 16 w 28"/>
                    <a:gd name="T7" fmla="*/ 1 h 31"/>
                    <a:gd name="T8" fmla="*/ 11 w 28"/>
                    <a:gd name="T9" fmla="*/ 2 h 31"/>
                    <a:gd name="T10" fmla="*/ 9 w 28"/>
                    <a:gd name="T11" fmla="*/ 2 h 31"/>
                    <a:gd name="T12" fmla="*/ 8 w 28"/>
                    <a:gd name="T13" fmla="*/ 1 h 31"/>
                    <a:gd name="T14" fmla="*/ 7 w 28"/>
                    <a:gd name="T15" fmla="*/ 2 h 31"/>
                    <a:gd name="T16" fmla="*/ 7 w 28"/>
                    <a:gd name="T17" fmla="*/ 2 h 31"/>
                    <a:gd name="T18" fmla="*/ 7 w 28"/>
                    <a:gd name="T19" fmla="*/ 3 h 31"/>
                    <a:gd name="T20" fmla="*/ 7 w 28"/>
                    <a:gd name="T21" fmla="*/ 3 h 31"/>
                    <a:gd name="T22" fmla="*/ 6 w 28"/>
                    <a:gd name="T23" fmla="*/ 4 h 31"/>
                    <a:gd name="T24" fmla="*/ 6 w 28"/>
                    <a:gd name="T25" fmla="*/ 5 h 31"/>
                    <a:gd name="T26" fmla="*/ 6 w 28"/>
                    <a:gd name="T27" fmla="*/ 5 h 31"/>
                    <a:gd name="T28" fmla="*/ 5 w 28"/>
                    <a:gd name="T29" fmla="*/ 6 h 31"/>
                    <a:gd name="T30" fmla="*/ 4 w 28"/>
                    <a:gd name="T31" fmla="*/ 6 h 31"/>
                    <a:gd name="T32" fmla="*/ 4 w 28"/>
                    <a:gd name="T33" fmla="*/ 7 h 31"/>
                    <a:gd name="T34" fmla="*/ 3 w 28"/>
                    <a:gd name="T35" fmla="*/ 8 h 31"/>
                    <a:gd name="T36" fmla="*/ 2 w 28"/>
                    <a:gd name="T37" fmla="*/ 8 h 31"/>
                    <a:gd name="T38" fmla="*/ 2 w 28"/>
                    <a:gd name="T39" fmla="*/ 9 h 31"/>
                    <a:gd name="T40" fmla="*/ 1 w 28"/>
                    <a:gd name="T41" fmla="*/ 10 h 31"/>
                    <a:gd name="T42" fmla="*/ 0 w 28"/>
                    <a:gd name="T43" fmla="*/ 10 h 31"/>
                    <a:gd name="T44" fmla="*/ 1 w 28"/>
                    <a:gd name="T45" fmla="*/ 13 h 31"/>
                    <a:gd name="T46" fmla="*/ 9 w 28"/>
                    <a:gd name="T47" fmla="*/ 26 h 31"/>
                    <a:gd name="T48" fmla="*/ 10 w 28"/>
                    <a:gd name="T49" fmla="*/ 26 h 31"/>
                    <a:gd name="T50" fmla="*/ 17 w 28"/>
                    <a:gd name="T51" fmla="*/ 31 h 31"/>
                    <a:gd name="T52" fmla="*/ 17 w 28"/>
                    <a:gd name="T53" fmla="*/ 31 h 31"/>
                    <a:gd name="T54" fmla="*/ 18 w 28"/>
                    <a:gd name="T55" fmla="*/ 30 h 31"/>
                    <a:gd name="T56" fmla="*/ 18 w 28"/>
                    <a:gd name="T57" fmla="*/ 30 h 31"/>
                    <a:gd name="T58" fmla="*/ 18 w 28"/>
                    <a:gd name="T59" fmla="*/ 29 h 31"/>
                    <a:gd name="T60" fmla="*/ 18 w 28"/>
                    <a:gd name="T61" fmla="*/ 29 h 31"/>
                    <a:gd name="T62" fmla="*/ 19 w 28"/>
                    <a:gd name="T63" fmla="*/ 29 h 31"/>
                    <a:gd name="T64" fmla="*/ 22 w 28"/>
                    <a:gd name="T65" fmla="*/ 26 h 31"/>
                    <a:gd name="T66" fmla="*/ 27 w 28"/>
                    <a:gd name="T67" fmla="*/ 22 h 31"/>
                    <a:gd name="T68" fmla="*/ 28 w 28"/>
                    <a:gd name="T69" fmla="*/ 20 h 31"/>
                    <a:gd name="T70" fmla="*/ 28 w 28"/>
                    <a:gd name="T71" fmla="*/ 19 h 31"/>
                    <a:gd name="T72" fmla="*/ 28 w 28"/>
                    <a:gd name="T73" fmla="*/ 19 h 31"/>
                    <a:gd name="T74" fmla="*/ 28 w 28"/>
                    <a:gd name="T75" fmla="*/ 18 h 31"/>
                    <a:gd name="T76" fmla="*/ 28 w 28"/>
                    <a:gd name="T77" fmla="*/ 17 h 31"/>
                    <a:gd name="T78" fmla="*/ 27 w 28"/>
                    <a:gd name="T7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31">
                      <a:moveTo>
                        <a:pt x="27" y="15"/>
                      </a:move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6" y="7"/>
                        <a:pt x="21" y="1"/>
                        <a:pt x="19" y="0"/>
                      </a:cubicBezTo>
                      <a:cubicBezTo>
                        <a:pt x="19" y="0"/>
                        <a:pt x="18" y="1"/>
                        <a:pt x="16" y="1"/>
                      </a:cubicBezTo>
                      <a:cubicBezTo>
                        <a:pt x="15" y="2"/>
                        <a:pt x="13" y="2"/>
                        <a:pt x="11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1" y="11"/>
                        <a:pt x="1" y="12"/>
                        <a:pt x="1" y="13"/>
                      </a:cubicBezTo>
                      <a:cubicBezTo>
                        <a:pt x="4" y="21"/>
                        <a:pt x="6" y="23"/>
                        <a:pt x="9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8"/>
                        <a:pt x="14" y="29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8"/>
                        <a:pt x="21" y="27"/>
                        <a:pt x="22" y="26"/>
                      </a:cubicBezTo>
                      <a:cubicBezTo>
                        <a:pt x="23" y="25"/>
                        <a:pt x="27" y="23"/>
                        <a:pt x="27" y="22"/>
                      </a:cubicBezTo>
                      <a:cubicBezTo>
                        <a:pt x="27" y="22"/>
                        <a:pt x="28" y="21"/>
                        <a:pt x="28" y="20"/>
                      </a:cubicBezTo>
                      <a:cubicBezTo>
                        <a:pt x="28" y="20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6"/>
                        <a:pt x="27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0" name="Freeform 1434"/>
                <p:cNvSpPr>
                  <a:spLocks/>
                </p:cNvSpPr>
                <p:nvPr/>
              </p:nvSpPr>
              <p:spPr bwMode="auto">
                <a:xfrm>
                  <a:off x="1532" y="2871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1" name="Freeform 1435"/>
                <p:cNvSpPr>
                  <a:spLocks/>
                </p:cNvSpPr>
                <p:nvPr/>
              </p:nvSpPr>
              <p:spPr bwMode="auto">
                <a:xfrm>
                  <a:off x="1533" y="2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2" name="Freeform 1436"/>
                <p:cNvSpPr>
                  <a:spLocks/>
                </p:cNvSpPr>
                <p:nvPr/>
              </p:nvSpPr>
              <p:spPr bwMode="auto">
                <a:xfrm>
                  <a:off x="1533" y="28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3" name="Freeform 1437"/>
                <p:cNvSpPr>
                  <a:spLocks/>
                </p:cNvSpPr>
                <p:nvPr/>
              </p:nvSpPr>
              <p:spPr bwMode="auto">
                <a:xfrm>
                  <a:off x="1531" y="28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4" name="Freeform 1438"/>
                <p:cNvSpPr>
                  <a:spLocks/>
                </p:cNvSpPr>
                <p:nvPr/>
              </p:nvSpPr>
              <p:spPr bwMode="auto">
                <a:xfrm>
                  <a:off x="1552" y="288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5" name="Freeform 1439"/>
                <p:cNvSpPr>
                  <a:spLocks/>
                </p:cNvSpPr>
                <p:nvPr/>
              </p:nvSpPr>
              <p:spPr bwMode="auto">
                <a:xfrm>
                  <a:off x="1527" y="287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6" name="Freeform 1440"/>
                <p:cNvSpPr>
                  <a:spLocks/>
                </p:cNvSpPr>
                <p:nvPr/>
              </p:nvSpPr>
              <p:spPr bwMode="auto">
                <a:xfrm>
                  <a:off x="1530" y="287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7" name="Freeform 1441"/>
                <p:cNvSpPr>
                  <a:spLocks/>
                </p:cNvSpPr>
                <p:nvPr/>
              </p:nvSpPr>
              <p:spPr bwMode="auto">
                <a:xfrm>
                  <a:off x="1528" y="287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8" name="Freeform 1442"/>
                <p:cNvSpPr>
                  <a:spLocks/>
                </p:cNvSpPr>
                <p:nvPr/>
              </p:nvSpPr>
              <p:spPr bwMode="auto">
                <a:xfrm>
                  <a:off x="1552" y="2885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1 h 3"/>
                    <a:gd name="T4" fmla="*/ 1 w 1"/>
                    <a:gd name="T5" fmla="*/ 0 h 3"/>
                    <a:gd name="T6" fmla="*/ 1 w 1"/>
                    <a:gd name="T7" fmla="*/ 1 h 3"/>
                    <a:gd name="T8" fmla="*/ 0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9" name="Freeform 1443"/>
                <p:cNvSpPr>
                  <a:spLocks/>
                </p:cNvSpPr>
                <p:nvPr/>
              </p:nvSpPr>
              <p:spPr bwMode="auto">
                <a:xfrm>
                  <a:off x="1542" y="28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0" name="Freeform 1444"/>
                <p:cNvSpPr>
                  <a:spLocks/>
                </p:cNvSpPr>
                <p:nvPr/>
              </p:nvSpPr>
              <p:spPr bwMode="auto">
                <a:xfrm>
                  <a:off x="1553" y="288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1" name="Freeform 1445"/>
                <p:cNvSpPr>
                  <a:spLocks/>
                </p:cNvSpPr>
                <p:nvPr/>
              </p:nvSpPr>
              <p:spPr bwMode="auto">
                <a:xfrm>
                  <a:off x="1543" y="28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2" name="Freeform 1446"/>
                <p:cNvSpPr>
                  <a:spLocks/>
                </p:cNvSpPr>
                <p:nvPr/>
              </p:nvSpPr>
              <p:spPr bwMode="auto">
                <a:xfrm>
                  <a:off x="1543" y="2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3" name="Freeform 1447"/>
                <p:cNvSpPr>
                  <a:spLocks/>
                </p:cNvSpPr>
                <p:nvPr/>
              </p:nvSpPr>
              <p:spPr bwMode="auto">
                <a:xfrm>
                  <a:off x="1486" y="2667"/>
                  <a:ext cx="86" cy="70"/>
                </a:xfrm>
                <a:custGeom>
                  <a:avLst/>
                  <a:gdLst>
                    <a:gd name="T0" fmla="*/ 89 w 90"/>
                    <a:gd name="T1" fmla="*/ 2 h 73"/>
                    <a:gd name="T2" fmla="*/ 84 w 90"/>
                    <a:gd name="T3" fmla="*/ 0 h 73"/>
                    <a:gd name="T4" fmla="*/ 43 w 90"/>
                    <a:gd name="T5" fmla="*/ 0 h 73"/>
                    <a:gd name="T6" fmla="*/ 38 w 90"/>
                    <a:gd name="T7" fmla="*/ 9 h 73"/>
                    <a:gd name="T8" fmla="*/ 31 w 90"/>
                    <a:gd name="T9" fmla="*/ 18 h 73"/>
                    <a:gd name="T10" fmla="*/ 23 w 90"/>
                    <a:gd name="T11" fmla="*/ 29 h 73"/>
                    <a:gd name="T12" fmla="*/ 14 w 90"/>
                    <a:gd name="T13" fmla="*/ 46 h 73"/>
                    <a:gd name="T14" fmla="*/ 3 w 90"/>
                    <a:gd name="T15" fmla="*/ 65 h 73"/>
                    <a:gd name="T16" fmla="*/ 0 w 90"/>
                    <a:gd name="T17" fmla="*/ 73 h 73"/>
                    <a:gd name="T18" fmla="*/ 40 w 90"/>
                    <a:gd name="T19" fmla="*/ 73 h 73"/>
                    <a:gd name="T20" fmla="*/ 40 w 90"/>
                    <a:gd name="T21" fmla="*/ 57 h 73"/>
                    <a:gd name="T22" fmla="*/ 47 w 90"/>
                    <a:gd name="T23" fmla="*/ 51 h 73"/>
                    <a:gd name="T24" fmla="*/ 52 w 90"/>
                    <a:gd name="T25" fmla="*/ 49 h 73"/>
                    <a:gd name="T26" fmla="*/ 52 w 90"/>
                    <a:gd name="T27" fmla="*/ 17 h 73"/>
                    <a:gd name="T28" fmla="*/ 54 w 90"/>
                    <a:gd name="T29" fmla="*/ 17 h 73"/>
                    <a:gd name="T30" fmla="*/ 81 w 90"/>
                    <a:gd name="T31" fmla="*/ 17 h 73"/>
                    <a:gd name="T32" fmla="*/ 90 w 90"/>
                    <a:gd name="T33" fmla="*/ 17 h 73"/>
                    <a:gd name="T34" fmla="*/ 90 w 90"/>
                    <a:gd name="T35" fmla="*/ 8 h 73"/>
                    <a:gd name="T36" fmla="*/ 90 w 90"/>
                    <a:gd name="T37" fmla="*/ 8 h 73"/>
                    <a:gd name="T38" fmla="*/ 90 w 90"/>
                    <a:gd name="T39" fmla="*/ 5 h 73"/>
                    <a:gd name="T40" fmla="*/ 90 w 90"/>
                    <a:gd name="T41" fmla="*/ 5 h 73"/>
                    <a:gd name="T42" fmla="*/ 90 w 90"/>
                    <a:gd name="T43" fmla="*/ 3 h 73"/>
                    <a:gd name="T44" fmla="*/ 90 w 90"/>
                    <a:gd name="T45" fmla="*/ 3 h 73"/>
                    <a:gd name="T46" fmla="*/ 89 w 90"/>
                    <a:gd name="T47" fmla="*/ 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0" h="73">
                      <a:moveTo>
                        <a:pt x="89" y="2"/>
                      </a:moveTo>
                      <a:cubicBezTo>
                        <a:pt x="89" y="1"/>
                        <a:pt x="89" y="0"/>
                        <a:pt x="8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0" y="3"/>
                        <a:pt x="39" y="6"/>
                        <a:pt x="38" y="9"/>
                      </a:cubicBezTo>
                      <a:cubicBezTo>
                        <a:pt x="37" y="12"/>
                        <a:pt x="34" y="14"/>
                        <a:pt x="31" y="18"/>
                      </a:cubicBezTo>
                      <a:cubicBezTo>
                        <a:pt x="27" y="21"/>
                        <a:pt x="23" y="26"/>
                        <a:pt x="23" y="29"/>
                      </a:cubicBezTo>
                      <a:cubicBezTo>
                        <a:pt x="22" y="34"/>
                        <a:pt x="19" y="39"/>
                        <a:pt x="14" y="46"/>
                      </a:cubicBezTo>
                      <a:cubicBezTo>
                        <a:pt x="10" y="52"/>
                        <a:pt x="6" y="58"/>
                        <a:pt x="3" y="65"/>
                      </a:cubicBezTo>
                      <a:cubicBezTo>
                        <a:pt x="1" y="68"/>
                        <a:pt x="0" y="71"/>
                        <a:pt x="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5"/>
                        <a:pt x="43" y="53"/>
                        <a:pt x="47" y="51"/>
                      </a:cubicBezTo>
                      <a:cubicBezTo>
                        <a:pt x="49" y="51"/>
                        <a:pt x="51" y="49"/>
                        <a:pt x="52" y="49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70" y="17"/>
                        <a:pt x="81" y="17"/>
                      </a:cubicBezTo>
                      <a:cubicBezTo>
                        <a:pt x="86" y="17"/>
                        <a:pt x="89" y="17"/>
                        <a:pt x="90" y="17"/>
                      </a:cubicBezTo>
                      <a:cubicBezTo>
                        <a:pt x="90" y="15"/>
                        <a:pt x="90" y="12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7"/>
                        <a:pt x="90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90" y="4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2"/>
                        <a:pt x="89" y="2"/>
                        <a:pt x="89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4" name="Freeform 1448"/>
                <p:cNvSpPr>
                  <a:spLocks/>
                </p:cNvSpPr>
                <p:nvPr/>
              </p:nvSpPr>
              <p:spPr bwMode="auto">
                <a:xfrm>
                  <a:off x="1571" y="266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5" name="Freeform 1449"/>
                <p:cNvSpPr>
                  <a:spLocks/>
                </p:cNvSpPr>
                <p:nvPr/>
              </p:nvSpPr>
              <p:spPr bwMode="auto">
                <a:xfrm>
                  <a:off x="1486" y="2673"/>
                  <a:ext cx="121" cy="137"/>
                </a:xfrm>
                <a:custGeom>
                  <a:avLst/>
                  <a:gdLst>
                    <a:gd name="T0" fmla="*/ 52 w 127"/>
                    <a:gd name="T1" fmla="*/ 143 h 143"/>
                    <a:gd name="T2" fmla="*/ 53 w 127"/>
                    <a:gd name="T3" fmla="*/ 143 h 143"/>
                    <a:gd name="T4" fmla="*/ 54 w 127"/>
                    <a:gd name="T5" fmla="*/ 143 h 143"/>
                    <a:gd name="T6" fmla="*/ 54 w 127"/>
                    <a:gd name="T7" fmla="*/ 142 h 143"/>
                    <a:gd name="T8" fmla="*/ 66 w 127"/>
                    <a:gd name="T9" fmla="*/ 139 h 143"/>
                    <a:gd name="T10" fmla="*/ 67 w 127"/>
                    <a:gd name="T11" fmla="*/ 137 h 143"/>
                    <a:gd name="T12" fmla="*/ 73 w 127"/>
                    <a:gd name="T13" fmla="*/ 136 h 143"/>
                    <a:gd name="T14" fmla="*/ 82 w 127"/>
                    <a:gd name="T15" fmla="*/ 135 h 143"/>
                    <a:gd name="T16" fmla="*/ 83 w 127"/>
                    <a:gd name="T17" fmla="*/ 135 h 143"/>
                    <a:gd name="T18" fmla="*/ 101 w 127"/>
                    <a:gd name="T19" fmla="*/ 135 h 143"/>
                    <a:gd name="T20" fmla="*/ 127 w 127"/>
                    <a:gd name="T21" fmla="*/ 135 h 143"/>
                    <a:gd name="T22" fmla="*/ 124 w 127"/>
                    <a:gd name="T23" fmla="*/ 124 h 143"/>
                    <a:gd name="T24" fmla="*/ 127 w 127"/>
                    <a:gd name="T25" fmla="*/ 22 h 143"/>
                    <a:gd name="T26" fmla="*/ 96 w 127"/>
                    <a:gd name="T27" fmla="*/ 1 h 143"/>
                    <a:gd name="T28" fmla="*/ 94 w 127"/>
                    <a:gd name="T29" fmla="*/ 0 h 143"/>
                    <a:gd name="T30" fmla="*/ 94 w 127"/>
                    <a:gd name="T31" fmla="*/ 3 h 143"/>
                    <a:gd name="T32" fmla="*/ 94 w 127"/>
                    <a:gd name="T33" fmla="*/ 5 h 143"/>
                    <a:gd name="T34" fmla="*/ 94 w 127"/>
                    <a:gd name="T35" fmla="*/ 6 h 143"/>
                    <a:gd name="T36" fmla="*/ 94 w 127"/>
                    <a:gd name="T37" fmla="*/ 8 h 143"/>
                    <a:gd name="T38" fmla="*/ 94 w 127"/>
                    <a:gd name="T39" fmla="*/ 10 h 143"/>
                    <a:gd name="T40" fmla="*/ 94 w 127"/>
                    <a:gd name="T41" fmla="*/ 10 h 143"/>
                    <a:gd name="T42" fmla="*/ 94 w 127"/>
                    <a:gd name="T43" fmla="*/ 11 h 143"/>
                    <a:gd name="T44" fmla="*/ 94 w 127"/>
                    <a:gd name="T45" fmla="*/ 12 h 143"/>
                    <a:gd name="T46" fmla="*/ 94 w 127"/>
                    <a:gd name="T47" fmla="*/ 12 h 143"/>
                    <a:gd name="T48" fmla="*/ 94 w 127"/>
                    <a:gd name="T49" fmla="*/ 13 h 143"/>
                    <a:gd name="T50" fmla="*/ 93 w 127"/>
                    <a:gd name="T51" fmla="*/ 13 h 143"/>
                    <a:gd name="T52" fmla="*/ 93 w 127"/>
                    <a:gd name="T53" fmla="*/ 13 h 143"/>
                    <a:gd name="T54" fmla="*/ 93 w 127"/>
                    <a:gd name="T55" fmla="*/ 13 h 143"/>
                    <a:gd name="T56" fmla="*/ 93 w 127"/>
                    <a:gd name="T57" fmla="*/ 13 h 143"/>
                    <a:gd name="T58" fmla="*/ 58 w 127"/>
                    <a:gd name="T59" fmla="*/ 14 h 143"/>
                    <a:gd name="T60" fmla="*/ 56 w 127"/>
                    <a:gd name="T61" fmla="*/ 42 h 143"/>
                    <a:gd name="T62" fmla="*/ 44 w 127"/>
                    <a:gd name="T63" fmla="*/ 51 h 143"/>
                    <a:gd name="T64" fmla="*/ 0 w 127"/>
                    <a:gd name="T65" fmla="*/ 70 h 143"/>
                    <a:gd name="T66" fmla="*/ 5 w 127"/>
                    <a:gd name="T67" fmla="*/ 79 h 143"/>
                    <a:gd name="T68" fmla="*/ 8 w 127"/>
                    <a:gd name="T69" fmla="*/ 98 h 143"/>
                    <a:gd name="T70" fmla="*/ 4 w 127"/>
                    <a:gd name="T71" fmla="*/ 125 h 143"/>
                    <a:gd name="T72" fmla="*/ 5 w 127"/>
                    <a:gd name="T73" fmla="*/ 123 h 143"/>
                    <a:gd name="T74" fmla="*/ 7 w 127"/>
                    <a:gd name="T75" fmla="*/ 123 h 143"/>
                    <a:gd name="T76" fmla="*/ 12 w 127"/>
                    <a:gd name="T77" fmla="*/ 123 h 143"/>
                    <a:gd name="T78" fmla="*/ 18 w 127"/>
                    <a:gd name="T79" fmla="*/ 123 h 143"/>
                    <a:gd name="T80" fmla="*/ 28 w 127"/>
                    <a:gd name="T81" fmla="*/ 123 h 143"/>
                    <a:gd name="T82" fmla="*/ 38 w 127"/>
                    <a:gd name="T83" fmla="*/ 128 h 143"/>
                    <a:gd name="T84" fmla="*/ 46 w 127"/>
                    <a:gd name="T85" fmla="*/ 138 h 143"/>
                    <a:gd name="T86" fmla="*/ 50 w 127"/>
                    <a:gd name="T87" fmla="*/ 142 h 143"/>
                    <a:gd name="T88" fmla="*/ 51 w 127"/>
                    <a:gd name="T89" fmla="*/ 143 h 143"/>
                    <a:gd name="T90" fmla="*/ 51 w 127"/>
                    <a:gd name="T9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7" h="143">
                      <a:moveTo>
                        <a:pt x="51" y="143"/>
                      </a:move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4" y="143"/>
                        <a:pt x="54" y="143"/>
                        <a:pt x="54" y="143"/>
                      </a:cubicBezTo>
                      <a:cubicBezTo>
                        <a:pt x="54" y="143"/>
                        <a:pt x="54" y="143"/>
                        <a:pt x="54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4" y="136"/>
                        <a:pt x="59" y="133"/>
                        <a:pt x="64" y="138"/>
                      </a:cubicBezTo>
                      <a:cubicBezTo>
                        <a:pt x="65" y="139"/>
                        <a:pt x="66" y="139"/>
                        <a:pt x="66" y="139"/>
                      </a:cubicBezTo>
                      <a:cubicBezTo>
                        <a:pt x="66" y="139"/>
                        <a:pt x="67" y="139"/>
                        <a:pt x="67" y="139"/>
                      </a:cubicBezTo>
                      <a:cubicBezTo>
                        <a:pt x="67" y="138"/>
                        <a:pt x="67" y="138"/>
                        <a:pt x="67" y="137"/>
                      </a:cubicBezTo>
                      <a:cubicBezTo>
                        <a:pt x="68" y="137"/>
                        <a:pt x="69" y="136"/>
                        <a:pt x="70" y="136"/>
                      </a:cubicBezTo>
                      <a:cubicBezTo>
                        <a:pt x="71" y="136"/>
                        <a:pt x="72" y="136"/>
                        <a:pt x="73" y="136"/>
                      </a:cubicBezTo>
                      <a:cubicBezTo>
                        <a:pt x="74" y="137"/>
                        <a:pt x="76" y="137"/>
                        <a:pt x="77" y="137"/>
                      </a:cubicBezTo>
                      <a:cubicBezTo>
                        <a:pt x="78" y="137"/>
                        <a:pt x="81" y="136"/>
                        <a:pt x="82" y="135"/>
                      </a:cubicBezTo>
                      <a:cubicBezTo>
                        <a:pt x="82" y="135"/>
                        <a:pt x="83" y="135"/>
                        <a:pt x="83" y="135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4" y="135"/>
                        <a:pt x="84" y="135"/>
                        <a:pt x="84" y="135"/>
                      </a:cubicBezTo>
                      <a:cubicBezTo>
                        <a:pt x="84" y="135"/>
                        <a:pt x="92" y="135"/>
                        <a:pt x="101" y="135"/>
                      </a:cubicBezTo>
                      <a:cubicBezTo>
                        <a:pt x="102" y="135"/>
                        <a:pt x="104" y="135"/>
                        <a:pt x="105" y="135"/>
                      </a:cubicBezTo>
                      <a:cubicBezTo>
                        <a:pt x="121" y="135"/>
                        <a:pt x="125" y="135"/>
                        <a:pt x="127" y="135"/>
                      </a:cubicBezTo>
                      <a:cubicBezTo>
                        <a:pt x="127" y="134"/>
                        <a:pt x="127" y="131"/>
                        <a:pt x="127" y="128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27" y="22"/>
                        <a:pt x="127" y="22"/>
                        <a:pt x="127" y="22"/>
                      </a:cubicBezTo>
                      <a:cubicBezTo>
                        <a:pt x="113" y="12"/>
                        <a:pt x="101" y="4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5" y="1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4"/>
                      </a:cubicBezTo>
                      <a:cubicBezTo>
                        <a:pt x="94" y="4"/>
                        <a:pt x="94" y="4"/>
                        <a:pt x="94" y="5"/>
                      </a:cubicBezTo>
                      <a:cubicBezTo>
                        <a:pt x="94" y="5"/>
                        <a:pt x="94" y="5"/>
                        <a:pt x="94" y="6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4" y="7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9"/>
                        <a:pt x="94" y="9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4"/>
                        <a:pt x="92" y="14"/>
                        <a:pt x="81" y="14"/>
                      </a:cubicBezTo>
                      <a:cubicBezTo>
                        <a:pt x="74" y="14"/>
                        <a:pt x="64" y="14"/>
                        <a:pt x="58" y="14"/>
                      </a:cubicBezTo>
                      <a:cubicBezTo>
                        <a:pt x="57" y="14"/>
                        <a:pt x="56" y="14"/>
                        <a:pt x="56" y="14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4"/>
                        <a:pt x="53" y="46"/>
                        <a:pt x="49" y="48"/>
                      </a:cubicBezTo>
                      <a:cubicBezTo>
                        <a:pt x="47" y="49"/>
                        <a:pt x="45" y="50"/>
                        <a:pt x="44" y="51"/>
                      </a:cubicBezTo>
                      <a:cubicBezTo>
                        <a:pt x="44" y="70"/>
                        <a:pt x="44" y="70"/>
                        <a:pt x="44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4"/>
                        <a:pt x="2" y="76"/>
                        <a:pt x="4" y="78"/>
                      </a:cubicBezTo>
                      <a:cubicBezTo>
                        <a:pt x="4" y="78"/>
                        <a:pt x="5" y="79"/>
                        <a:pt x="5" y="79"/>
                      </a:cubicBezTo>
                      <a:cubicBezTo>
                        <a:pt x="8" y="82"/>
                        <a:pt x="7" y="85"/>
                        <a:pt x="7" y="88"/>
                      </a:cubicBezTo>
                      <a:cubicBezTo>
                        <a:pt x="6" y="91"/>
                        <a:pt x="6" y="94"/>
                        <a:pt x="8" y="98"/>
                      </a:cubicBezTo>
                      <a:cubicBezTo>
                        <a:pt x="12" y="103"/>
                        <a:pt x="11" y="112"/>
                        <a:pt x="4" y="122"/>
                      </a:cubicBezTo>
                      <a:cubicBezTo>
                        <a:pt x="4" y="123"/>
                        <a:pt x="4" y="124"/>
                        <a:pt x="4" y="125"/>
                      </a:cubicBezTo>
                      <a:cubicBezTo>
                        <a:pt x="4" y="124"/>
                        <a:pt x="5" y="124"/>
                        <a:pt x="5" y="123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3"/>
                        <a:pt x="7" y="123"/>
                        <a:pt x="7" y="123"/>
                      </a:cubicBezTo>
                      <a:cubicBezTo>
                        <a:pt x="7" y="123"/>
                        <a:pt x="8" y="123"/>
                        <a:pt x="8" y="123"/>
                      </a:cubicBezTo>
                      <a:cubicBezTo>
                        <a:pt x="9" y="123"/>
                        <a:pt x="10" y="123"/>
                        <a:pt x="12" y="123"/>
                      </a:cubicBezTo>
                      <a:cubicBezTo>
                        <a:pt x="14" y="123"/>
                        <a:pt x="16" y="123"/>
                        <a:pt x="17" y="123"/>
                      </a:cubicBezTo>
                      <a:cubicBezTo>
                        <a:pt x="17" y="123"/>
                        <a:pt x="17" y="123"/>
                        <a:pt x="18" y="123"/>
                      </a:cubicBezTo>
                      <a:cubicBezTo>
                        <a:pt x="19" y="123"/>
                        <a:pt x="22" y="122"/>
                        <a:pt x="25" y="122"/>
                      </a:cubicBezTo>
                      <a:cubicBezTo>
                        <a:pt x="26" y="122"/>
                        <a:pt x="27" y="122"/>
                        <a:pt x="28" y="123"/>
                      </a:cubicBezTo>
                      <a:cubicBezTo>
                        <a:pt x="30" y="124"/>
                        <a:pt x="33" y="127"/>
                        <a:pt x="34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32"/>
                        <a:pt x="43" y="137"/>
                        <a:pt x="46" y="138"/>
                      </a:cubicBezTo>
                      <a:cubicBezTo>
                        <a:pt x="46" y="139"/>
                        <a:pt x="47" y="139"/>
                        <a:pt x="47" y="139"/>
                      </a:cubicBezTo>
                      <a:cubicBezTo>
                        <a:pt x="48" y="140"/>
                        <a:pt x="49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6" name="Freeform 1450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3"/>
                </a:xfrm>
                <a:custGeom>
                  <a:avLst/>
                  <a:gdLst>
                    <a:gd name="T0" fmla="*/ 1 h 3"/>
                    <a:gd name="T1" fmla="*/ 2 h 3"/>
                    <a:gd name="T2" fmla="*/ 3 h 3"/>
                    <a:gd name="T3" fmla="*/ 3 h 3"/>
                    <a:gd name="T4" fmla="*/ 3 h 3"/>
                    <a:gd name="T5" fmla="*/ 0 h 3"/>
                    <a:gd name="T6" fmla="*/ 0 h 3"/>
                    <a:gd name="T7" fmla="*/ 1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7" name="Freeform 1451"/>
                <p:cNvSpPr>
                  <a:spLocks/>
                </p:cNvSpPr>
                <p:nvPr/>
              </p:nvSpPr>
              <p:spPr bwMode="auto">
                <a:xfrm>
                  <a:off x="1578" y="26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8" name="Freeform 1452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9" name="Oval 1453"/>
                <p:cNvSpPr>
                  <a:spLocks noChangeArrowheads="1"/>
                </p:cNvSpPr>
                <p:nvPr/>
              </p:nvSpPr>
              <p:spPr bwMode="auto">
                <a:xfrm>
                  <a:off x="1576" y="2673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0" name="Freeform 1454"/>
                <p:cNvSpPr>
                  <a:spLocks/>
                </p:cNvSpPr>
                <p:nvPr/>
              </p:nvSpPr>
              <p:spPr bwMode="auto">
                <a:xfrm>
                  <a:off x="1490" y="279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1" name="Freeform 1455"/>
                <p:cNvSpPr>
                  <a:spLocks/>
                </p:cNvSpPr>
                <p:nvPr/>
              </p:nvSpPr>
              <p:spPr bwMode="auto">
                <a:xfrm>
                  <a:off x="1534" y="28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2" name="Freeform 1456"/>
                <p:cNvSpPr>
                  <a:spLocks/>
                </p:cNvSpPr>
                <p:nvPr/>
              </p:nvSpPr>
              <p:spPr bwMode="auto">
                <a:xfrm>
                  <a:off x="1531" y="280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1" y="1"/>
                        <a:pt x="2" y="2"/>
                        <a:pt x="3" y="3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3" name="Freeform 1457"/>
                <p:cNvSpPr>
                  <a:spLocks/>
                </p:cNvSpPr>
                <p:nvPr/>
              </p:nvSpPr>
              <p:spPr bwMode="auto">
                <a:xfrm>
                  <a:off x="1491" y="27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4" name="Freeform 1458"/>
                <p:cNvSpPr>
                  <a:spLocks/>
                </p:cNvSpPr>
                <p:nvPr/>
              </p:nvSpPr>
              <p:spPr bwMode="auto">
                <a:xfrm>
                  <a:off x="1493" y="279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5" name="Freeform 1459"/>
                <p:cNvSpPr>
                  <a:spLocks/>
                </p:cNvSpPr>
                <p:nvPr/>
              </p:nvSpPr>
              <p:spPr bwMode="auto">
                <a:xfrm>
                  <a:off x="1494" y="2791"/>
                  <a:ext cx="3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6" name="Freeform 1460"/>
                <p:cNvSpPr>
                  <a:spLocks/>
                </p:cNvSpPr>
                <p:nvPr/>
              </p:nvSpPr>
              <p:spPr bwMode="auto">
                <a:xfrm>
                  <a:off x="1502" y="2790"/>
                  <a:ext cx="8" cy="1"/>
                </a:xfrm>
                <a:custGeom>
                  <a:avLst/>
                  <a:gdLst>
                    <a:gd name="T0" fmla="*/ 0 w 8"/>
                    <a:gd name="T1" fmla="*/ 1 h 1"/>
                    <a:gd name="T2" fmla="*/ 1 w 8"/>
                    <a:gd name="T3" fmla="*/ 1 h 1"/>
                    <a:gd name="T4" fmla="*/ 8 w 8"/>
                    <a:gd name="T5" fmla="*/ 0 h 1"/>
                    <a:gd name="T6" fmla="*/ 1 w 8"/>
                    <a:gd name="T7" fmla="*/ 1 h 1"/>
                    <a:gd name="T8" fmla="*/ 0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1"/>
                        <a:pt x="5" y="0"/>
                        <a:pt x="8" y="0"/>
                      </a:cubicBezTo>
                      <a:cubicBezTo>
                        <a:pt x="5" y="0"/>
                        <a:pt x="2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7" name="Freeform 1461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8" name="Freeform 1462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9" name="Freeform 1463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0" name="Freeform 1464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1" name="Freeform 1465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2" name="Freeform 1466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3" name="Freeform 1467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4" name="Freeform 1468"/>
                <p:cNvSpPr>
                  <a:spLocks/>
                </p:cNvSpPr>
                <p:nvPr/>
              </p:nvSpPr>
              <p:spPr bwMode="auto">
                <a:xfrm>
                  <a:off x="1576" y="26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5" name="Freeform 1469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6" name="Freeform 1470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7" name="Freeform 1471"/>
                <p:cNvSpPr>
                  <a:spLocks/>
                </p:cNvSpPr>
                <p:nvPr/>
              </p:nvSpPr>
              <p:spPr bwMode="auto">
                <a:xfrm>
                  <a:off x="1576" y="26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8" name="Freeform 1472"/>
                <p:cNvSpPr>
                  <a:spLocks/>
                </p:cNvSpPr>
                <p:nvPr/>
              </p:nvSpPr>
              <p:spPr bwMode="auto">
                <a:xfrm>
                  <a:off x="1576" y="267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9" name="Freeform 1473"/>
                <p:cNvSpPr>
                  <a:spLocks/>
                </p:cNvSpPr>
                <p:nvPr/>
              </p:nvSpPr>
              <p:spPr bwMode="auto">
                <a:xfrm>
                  <a:off x="1576" y="26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0" name="Freeform 1474"/>
                <p:cNvSpPr>
                  <a:spLocks/>
                </p:cNvSpPr>
                <p:nvPr/>
              </p:nvSpPr>
              <p:spPr bwMode="auto">
                <a:xfrm>
                  <a:off x="1576" y="267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1" name="Freeform 1475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2" name="Freeform 1476"/>
                <p:cNvSpPr>
                  <a:spLocks/>
                </p:cNvSpPr>
                <p:nvPr/>
              </p:nvSpPr>
              <p:spPr bwMode="auto">
                <a:xfrm>
                  <a:off x="1537" y="2698"/>
                  <a:ext cx="176" cy="164"/>
                </a:xfrm>
                <a:custGeom>
                  <a:avLst/>
                  <a:gdLst>
                    <a:gd name="T0" fmla="*/ 2 w 184"/>
                    <a:gd name="T1" fmla="*/ 125 h 171"/>
                    <a:gd name="T2" fmla="*/ 10 w 184"/>
                    <a:gd name="T3" fmla="*/ 140 h 171"/>
                    <a:gd name="T4" fmla="*/ 10 w 184"/>
                    <a:gd name="T5" fmla="*/ 142 h 171"/>
                    <a:gd name="T6" fmla="*/ 10 w 184"/>
                    <a:gd name="T7" fmla="*/ 147 h 171"/>
                    <a:gd name="T8" fmla="*/ 10 w 184"/>
                    <a:gd name="T9" fmla="*/ 148 h 171"/>
                    <a:gd name="T10" fmla="*/ 16 w 184"/>
                    <a:gd name="T11" fmla="*/ 149 h 171"/>
                    <a:gd name="T12" fmla="*/ 24 w 184"/>
                    <a:gd name="T13" fmla="*/ 149 h 171"/>
                    <a:gd name="T14" fmla="*/ 33 w 184"/>
                    <a:gd name="T15" fmla="*/ 144 h 171"/>
                    <a:gd name="T16" fmla="*/ 42 w 184"/>
                    <a:gd name="T17" fmla="*/ 156 h 171"/>
                    <a:gd name="T18" fmla="*/ 42 w 184"/>
                    <a:gd name="T19" fmla="*/ 161 h 171"/>
                    <a:gd name="T20" fmla="*/ 47 w 184"/>
                    <a:gd name="T21" fmla="*/ 170 h 171"/>
                    <a:gd name="T22" fmla="*/ 47 w 184"/>
                    <a:gd name="T23" fmla="*/ 170 h 171"/>
                    <a:gd name="T24" fmla="*/ 48 w 184"/>
                    <a:gd name="T25" fmla="*/ 169 h 171"/>
                    <a:gd name="T26" fmla="*/ 53 w 184"/>
                    <a:gd name="T27" fmla="*/ 167 h 171"/>
                    <a:gd name="T28" fmla="*/ 54 w 184"/>
                    <a:gd name="T29" fmla="*/ 168 h 171"/>
                    <a:gd name="T30" fmla="*/ 55 w 184"/>
                    <a:gd name="T31" fmla="*/ 169 h 171"/>
                    <a:gd name="T32" fmla="*/ 56 w 184"/>
                    <a:gd name="T33" fmla="*/ 170 h 171"/>
                    <a:gd name="T34" fmla="*/ 57 w 184"/>
                    <a:gd name="T35" fmla="*/ 171 h 171"/>
                    <a:gd name="T36" fmla="*/ 69 w 184"/>
                    <a:gd name="T37" fmla="*/ 166 h 171"/>
                    <a:gd name="T38" fmla="*/ 70 w 184"/>
                    <a:gd name="T39" fmla="*/ 168 h 171"/>
                    <a:gd name="T40" fmla="*/ 73 w 184"/>
                    <a:gd name="T41" fmla="*/ 167 h 171"/>
                    <a:gd name="T42" fmla="*/ 74 w 184"/>
                    <a:gd name="T43" fmla="*/ 163 h 171"/>
                    <a:gd name="T44" fmla="*/ 75 w 184"/>
                    <a:gd name="T45" fmla="*/ 161 h 171"/>
                    <a:gd name="T46" fmla="*/ 76 w 184"/>
                    <a:gd name="T47" fmla="*/ 151 h 171"/>
                    <a:gd name="T48" fmla="*/ 85 w 184"/>
                    <a:gd name="T49" fmla="*/ 146 h 171"/>
                    <a:gd name="T50" fmla="*/ 93 w 184"/>
                    <a:gd name="T51" fmla="*/ 131 h 171"/>
                    <a:gd name="T52" fmla="*/ 98 w 184"/>
                    <a:gd name="T53" fmla="*/ 134 h 171"/>
                    <a:gd name="T54" fmla="*/ 103 w 184"/>
                    <a:gd name="T55" fmla="*/ 128 h 171"/>
                    <a:gd name="T56" fmla="*/ 113 w 184"/>
                    <a:gd name="T57" fmla="*/ 124 h 171"/>
                    <a:gd name="T58" fmla="*/ 126 w 184"/>
                    <a:gd name="T59" fmla="*/ 116 h 171"/>
                    <a:gd name="T60" fmla="*/ 140 w 184"/>
                    <a:gd name="T61" fmla="*/ 115 h 171"/>
                    <a:gd name="T62" fmla="*/ 147 w 184"/>
                    <a:gd name="T63" fmla="*/ 115 h 171"/>
                    <a:gd name="T64" fmla="*/ 157 w 184"/>
                    <a:gd name="T65" fmla="*/ 112 h 171"/>
                    <a:gd name="T66" fmla="*/ 174 w 184"/>
                    <a:gd name="T67" fmla="*/ 110 h 171"/>
                    <a:gd name="T68" fmla="*/ 180 w 184"/>
                    <a:gd name="T69" fmla="*/ 105 h 171"/>
                    <a:gd name="T70" fmla="*/ 183 w 184"/>
                    <a:gd name="T71" fmla="*/ 97 h 171"/>
                    <a:gd name="T72" fmla="*/ 183 w 184"/>
                    <a:gd name="T73" fmla="*/ 95 h 171"/>
                    <a:gd name="T74" fmla="*/ 183 w 184"/>
                    <a:gd name="T75" fmla="*/ 93 h 171"/>
                    <a:gd name="T76" fmla="*/ 184 w 184"/>
                    <a:gd name="T77" fmla="*/ 87 h 171"/>
                    <a:gd name="T78" fmla="*/ 184 w 184"/>
                    <a:gd name="T79" fmla="*/ 81 h 171"/>
                    <a:gd name="T80" fmla="*/ 184 w 184"/>
                    <a:gd name="T81" fmla="*/ 72 h 171"/>
                    <a:gd name="T82" fmla="*/ 176 w 184"/>
                    <a:gd name="T83" fmla="*/ 73 h 171"/>
                    <a:gd name="T84" fmla="*/ 169 w 184"/>
                    <a:gd name="T85" fmla="*/ 61 h 171"/>
                    <a:gd name="T86" fmla="*/ 156 w 184"/>
                    <a:gd name="T87" fmla="*/ 56 h 171"/>
                    <a:gd name="T88" fmla="*/ 64 w 184"/>
                    <a:gd name="T89" fmla="*/ 0 h 171"/>
                    <a:gd name="T90" fmla="*/ 78 w 184"/>
                    <a:gd name="T91" fmla="*/ 101 h 171"/>
                    <a:gd name="T92" fmla="*/ 32 w 184"/>
                    <a:gd name="T93" fmla="*/ 113 h 171"/>
                    <a:gd name="T94" fmla="*/ 19 w 184"/>
                    <a:gd name="T95" fmla="*/ 114 h 171"/>
                    <a:gd name="T96" fmla="*/ 14 w 184"/>
                    <a:gd name="T97" fmla="*/ 118 h 171"/>
                    <a:gd name="T98" fmla="*/ 5 w 184"/>
                    <a:gd name="T99" fmla="*/ 116 h 171"/>
                    <a:gd name="T100" fmla="*/ 4 w 184"/>
                    <a:gd name="T101" fmla="*/ 119 h 171"/>
                    <a:gd name="T102" fmla="*/ 2 w 184"/>
                    <a:gd name="T103" fmla="*/ 121 h 171"/>
                    <a:gd name="T104" fmla="*/ 0 w 184"/>
                    <a:gd name="T105" fmla="*/ 12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71">
                      <a:moveTo>
                        <a:pt x="0" y="121"/>
                      </a:move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7"/>
                        <a:pt x="3" y="130"/>
                        <a:pt x="3" y="131"/>
                      </a:cubicBezTo>
                      <a:cubicBezTo>
                        <a:pt x="7" y="135"/>
                        <a:pt x="10" y="137"/>
                        <a:pt x="10" y="139"/>
                      </a:cubicBezTo>
                      <a:cubicBezTo>
                        <a:pt x="10" y="139"/>
                        <a:pt x="10" y="140"/>
                        <a:pt x="10" y="140"/>
                      </a:cubicBezTo>
                      <a:cubicBezTo>
                        <a:pt x="10" y="140"/>
                        <a:pt x="10" y="141"/>
                        <a:pt x="10" y="141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2"/>
                        <a:pt x="10" y="142"/>
                        <a:pt x="10" y="142"/>
                      </a:cubicBezTo>
                      <a:cubicBezTo>
                        <a:pt x="10" y="143"/>
                        <a:pt x="10" y="143"/>
                        <a:pt x="10" y="144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9"/>
                        <a:pt x="10" y="149"/>
                        <a:pt x="11" y="150"/>
                      </a:cubicBezTo>
                      <a:cubicBezTo>
                        <a:pt x="13" y="148"/>
                        <a:pt x="14" y="149"/>
                        <a:pt x="16" y="149"/>
                      </a:cubicBezTo>
                      <a:cubicBezTo>
                        <a:pt x="16" y="150"/>
                        <a:pt x="16" y="150"/>
                        <a:pt x="16" y="150"/>
                      </a:cubicBezTo>
                      <a:cubicBezTo>
                        <a:pt x="17" y="148"/>
                        <a:pt x="18" y="147"/>
                        <a:pt x="20" y="147"/>
                      </a:cubicBezTo>
                      <a:cubicBezTo>
                        <a:pt x="21" y="147"/>
                        <a:pt x="22" y="148"/>
                        <a:pt x="24" y="149"/>
                      </a:cubicBezTo>
                      <a:cubicBezTo>
                        <a:pt x="24" y="149"/>
                        <a:pt x="25" y="149"/>
                        <a:pt x="25" y="149"/>
                      </a:cubicBezTo>
                      <a:cubicBezTo>
                        <a:pt x="26" y="149"/>
                        <a:pt x="28" y="147"/>
                        <a:pt x="28" y="147"/>
                      </a:cubicBezTo>
                      <a:cubicBezTo>
                        <a:pt x="31" y="145"/>
                        <a:pt x="32" y="144"/>
                        <a:pt x="33" y="144"/>
                      </a:cubicBezTo>
                      <a:cubicBezTo>
                        <a:pt x="34" y="144"/>
                        <a:pt x="34" y="144"/>
                        <a:pt x="34" y="144"/>
                      </a:cubicBezTo>
                      <a:cubicBezTo>
                        <a:pt x="37" y="144"/>
                        <a:pt x="40" y="151"/>
                        <a:pt x="40" y="154"/>
                      </a:cubicBezTo>
                      <a:cubicBezTo>
                        <a:pt x="40" y="154"/>
                        <a:pt x="41" y="155"/>
                        <a:pt x="42" y="156"/>
                      </a:cubicBezTo>
                      <a:cubicBezTo>
                        <a:pt x="43" y="157"/>
                        <a:pt x="44" y="158"/>
                        <a:pt x="44" y="159"/>
                      </a:cubicBezTo>
                      <a:cubicBezTo>
                        <a:pt x="44" y="160"/>
                        <a:pt x="44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5" y="162"/>
                        <a:pt x="45" y="165"/>
                        <a:pt x="46" y="166"/>
                      </a:cubicBezTo>
                      <a:cubicBezTo>
                        <a:pt x="46" y="167"/>
                        <a:pt x="46" y="168"/>
                        <a:pt x="46" y="168"/>
                      </a:cubicBezTo>
                      <a:cubicBezTo>
                        <a:pt x="46" y="169"/>
                        <a:pt x="47" y="169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69"/>
                      </a:cubicBezTo>
                      <a:cubicBezTo>
                        <a:pt x="49" y="168"/>
                        <a:pt x="50" y="167"/>
                        <a:pt x="51" y="167"/>
                      </a:cubicBezTo>
                      <a:cubicBezTo>
                        <a:pt x="52" y="167"/>
                        <a:pt x="52" y="167"/>
                        <a:pt x="52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4" y="167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6" y="169"/>
                        <a:pt x="56" y="169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7" y="170"/>
                      </a:cubicBezTo>
                      <a:cubicBezTo>
                        <a:pt x="57" y="170"/>
                        <a:pt x="57" y="170"/>
                        <a:pt x="57" y="170"/>
                      </a:cubicBezTo>
                      <a:cubicBezTo>
                        <a:pt x="57" y="170"/>
                        <a:pt x="57" y="171"/>
                        <a:pt x="57" y="171"/>
                      </a:cubicBezTo>
                      <a:cubicBezTo>
                        <a:pt x="57" y="171"/>
                        <a:pt x="57" y="171"/>
                        <a:pt x="57" y="171"/>
                      </a:cubicBezTo>
                      <a:cubicBezTo>
                        <a:pt x="58" y="171"/>
                        <a:pt x="60" y="169"/>
                        <a:pt x="60" y="168"/>
                      </a:cubicBezTo>
                      <a:cubicBezTo>
                        <a:pt x="61" y="165"/>
                        <a:pt x="67" y="163"/>
                        <a:pt x="69" y="166"/>
                      </a:cubicBezTo>
                      <a:cubicBezTo>
                        <a:pt x="69" y="166"/>
                        <a:pt x="70" y="167"/>
                        <a:pt x="69" y="168"/>
                      </a:cubicBezTo>
                      <a:cubicBezTo>
                        <a:pt x="69" y="168"/>
                        <a:pt x="69" y="168"/>
                        <a:pt x="69" y="169"/>
                      </a:cubicBezTo>
                      <a:cubicBezTo>
                        <a:pt x="70" y="168"/>
                        <a:pt x="70" y="168"/>
                        <a:pt x="70" y="168"/>
                      </a:cubicBezTo>
                      <a:cubicBezTo>
                        <a:pt x="71" y="168"/>
                        <a:pt x="71" y="167"/>
                        <a:pt x="72" y="167"/>
                      </a:cubicBezTo>
                      <a:cubicBezTo>
                        <a:pt x="72" y="167"/>
                        <a:pt x="72" y="167"/>
                        <a:pt x="73" y="167"/>
                      </a:cubicBezTo>
                      <a:cubicBezTo>
                        <a:pt x="73" y="167"/>
                        <a:pt x="73" y="167"/>
                        <a:pt x="73" y="167"/>
                      </a:cubicBezTo>
                      <a:cubicBezTo>
                        <a:pt x="73" y="167"/>
                        <a:pt x="73" y="166"/>
                        <a:pt x="73" y="166"/>
                      </a:cubicBezTo>
                      <a:cubicBezTo>
                        <a:pt x="74" y="166"/>
                        <a:pt x="74" y="165"/>
                        <a:pt x="74" y="165"/>
                      </a:cubicBezTo>
                      <a:cubicBezTo>
                        <a:pt x="74" y="164"/>
                        <a:pt x="74" y="164"/>
                        <a:pt x="74" y="163"/>
                      </a:cubicBezTo>
                      <a:cubicBezTo>
                        <a:pt x="74" y="163"/>
                        <a:pt x="75" y="163"/>
                        <a:pt x="75" y="163"/>
                      </a:cubicBezTo>
                      <a:cubicBezTo>
                        <a:pt x="75" y="162"/>
                        <a:pt x="75" y="162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6" y="160"/>
                        <a:pt x="76" y="160"/>
                        <a:pt x="76" y="159"/>
                      </a:cubicBezTo>
                      <a:cubicBezTo>
                        <a:pt x="76" y="159"/>
                        <a:pt x="76" y="158"/>
                        <a:pt x="75" y="157"/>
                      </a:cubicBezTo>
                      <a:cubicBezTo>
                        <a:pt x="75" y="155"/>
                        <a:pt x="74" y="152"/>
                        <a:pt x="76" y="151"/>
                      </a:cubicBezTo>
                      <a:cubicBezTo>
                        <a:pt x="77" y="151"/>
                        <a:pt x="78" y="151"/>
                        <a:pt x="79" y="151"/>
                      </a:cubicBezTo>
                      <a:cubicBezTo>
                        <a:pt x="82" y="151"/>
                        <a:pt x="83" y="150"/>
                        <a:pt x="84" y="148"/>
                      </a:cubicBezTo>
                      <a:cubicBezTo>
                        <a:pt x="85" y="147"/>
                        <a:pt x="85" y="146"/>
                        <a:pt x="85" y="146"/>
                      </a:cubicBezTo>
                      <a:cubicBezTo>
                        <a:pt x="86" y="143"/>
                        <a:pt x="87" y="142"/>
                        <a:pt x="88" y="141"/>
                      </a:cubicBezTo>
                      <a:cubicBezTo>
                        <a:pt x="88" y="137"/>
                        <a:pt x="89" y="133"/>
                        <a:pt x="92" y="132"/>
                      </a:cubicBezTo>
                      <a:cubicBezTo>
                        <a:pt x="92" y="131"/>
                        <a:pt x="92" y="131"/>
                        <a:pt x="93" y="131"/>
                      </a:cubicBezTo>
                      <a:cubicBezTo>
                        <a:pt x="93" y="131"/>
                        <a:pt x="94" y="132"/>
                        <a:pt x="94" y="132"/>
                      </a:cubicBezTo>
                      <a:cubicBezTo>
                        <a:pt x="95" y="132"/>
                        <a:pt x="95" y="132"/>
                        <a:pt x="95" y="132"/>
                      </a:cubicBezTo>
                      <a:cubicBezTo>
                        <a:pt x="96" y="133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9" y="130"/>
                        <a:pt x="101" y="130"/>
                        <a:pt x="102" y="129"/>
                      </a:cubicBezTo>
                      <a:cubicBezTo>
                        <a:pt x="103" y="129"/>
                        <a:pt x="103" y="129"/>
                        <a:pt x="103" y="128"/>
                      </a:cubicBezTo>
                      <a:cubicBezTo>
                        <a:pt x="104" y="125"/>
                        <a:pt x="106" y="123"/>
                        <a:pt x="108" y="123"/>
                      </a:cubicBezTo>
                      <a:cubicBezTo>
                        <a:pt x="109" y="123"/>
                        <a:pt x="110" y="124"/>
                        <a:pt x="111" y="124"/>
                      </a:cubicBezTo>
                      <a:cubicBezTo>
                        <a:pt x="112" y="124"/>
                        <a:pt x="113" y="124"/>
                        <a:pt x="113" y="124"/>
                      </a:cubicBezTo>
                      <a:cubicBezTo>
                        <a:pt x="113" y="121"/>
                        <a:pt x="116" y="120"/>
                        <a:pt x="118" y="120"/>
                      </a:cubicBezTo>
                      <a:cubicBezTo>
                        <a:pt x="120" y="120"/>
                        <a:pt x="122" y="119"/>
                        <a:pt x="124" y="118"/>
                      </a:cubicBezTo>
                      <a:cubicBezTo>
                        <a:pt x="124" y="117"/>
                        <a:pt x="125" y="117"/>
                        <a:pt x="126" y="116"/>
                      </a:cubicBezTo>
                      <a:cubicBezTo>
                        <a:pt x="128" y="115"/>
                        <a:pt x="130" y="113"/>
                        <a:pt x="132" y="113"/>
                      </a:cubicBezTo>
                      <a:cubicBezTo>
                        <a:pt x="133" y="113"/>
                        <a:pt x="134" y="114"/>
                        <a:pt x="134" y="114"/>
                      </a:cubicBezTo>
                      <a:cubicBezTo>
                        <a:pt x="135" y="115"/>
                        <a:pt x="136" y="115"/>
                        <a:pt x="140" y="115"/>
                      </a:cubicBezTo>
                      <a:cubicBezTo>
                        <a:pt x="141" y="115"/>
                        <a:pt x="141" y="115"/>
                        <a:pt x="141" y="115"/>
                      </a:cubicBezTo>
                      <a:cubicBezTo>
                        <a:pt x="144" y="115"/>
                        <a:pt x="146" y="115"/>
                        <a:pt x="146" y="115"/>
                      </a:cubicBezTo>
                      <a:cubicBezTo>
                        <a:pt x="146" y="115"/>
                        <a:pt x="147" y="115"/>
                        <a:pt x="147" y="115"/>
                      </a:cubicBezTo>
                      <a:cubicBezTo>
                        <a:pt x="147" y="115"/>
                        <a:pt x="147" y="114"/>
                        <a:pt x="148" y="114"/>
                      </a:cubicBezTo>
                      <a:cubicBezTo>
                        <a:pt x="149" y="113"/>
                        <a:pt x="150" y="113"/>
                        <a:pt x="152" y="112"/>
                      </a:cubicBezTo>
                      <a:cubicBezTo>
                        <a:pt x="153" y="112"/>
                        <a:pt x="155" y="111"/>
                        <a:pt x="157" y="112"/>
                      </a:cubicBezTo>
                      <a:cubicBezTo>
                        <a:pt x="157" y="112"/>
                        <a:pt x="158" y="112"/>
                        <a:pt x="159" y="112"/>
                      </a:cubicBezTo>
                      <a:cubicBezTo>
                        <a:pt x="161" y="112"/>
                        <a:pt x="164" y="111"/>
                        <a:pt x="167" y="111"/>
                      </a:cubicBezTo>
                      <a:cubicBezTo>
                        <a:pt x="170" y="110"/>
                        <a:pt x="172" y="110"/>
                        <a:pt x="174" y="110"/>
                      </a:cubicBezTo>
                      <a:cubicBezTo>
                        <a:pt x="176" y="110"/>
                        <a:pt x="177" y="109"/>
                        <a:pt x="179" y="107"/>
                      </a:cubicBezTo>
                      <a:cubicBezTo>
                        <a:pt x="179" y="106"/>
                        <a:pt x="179" y="106"/>
                        <a:pt x="180" y="105"/>
                      </a:cubicBezTo>
                      <a:cubicBezTo>
                        <a:pt x="180" y="105"/>
                        <a:pt x="180" y="105"/>
                        <a:pt x="180" y="105"/>
                      </a:cubicBezTo>
                      <a:cubicBezTo>
                        <a:pt x="180" y="104"/>
                        <a:pt x="181" y="103"/>
                        <a:pt x="181" y="102"/>
                      </a:cubicBezTo>
                      <a:cubicBezTo>
                        <a:pt x="182" y="100"/>
                        <a:pt x="182" y="99"/>
                        <a:pt x="182" y="98"/>
                      </a:cubicBezTo>
                      <a:cubicBezTo>
                        <a:pt x="183" y="98"/>
                        <a:pt x="183" y="98"/>
                        <a:pt x="183" y="97"/>
                      </a:cubicBezTo>
                      <a:cubicBezTo>
                        <a:pt x="183" y="97"/>
                        <a:pt x="183" y="97"/>
                        <a:pt x="183" y="97"/>
                      </a:cubicBezTo>
                      <a:cubicBezTo>
                        <a:pt x="183" y="96"/>
                        <a:pt x="183" y="96"/>
                        <a:pt x="183" y="96"/>
                      </a:cubicBezTo>
                      <a:cubicBezTo>
                        <a:pt x="183" y="96"/>
                        <a:pt x="183" y="96"/>
                        <a:pt x="183" y="95"/>
                      </a:cubicBezTo>
                      <a:cubicBezTo>
                        <a:pt x="183" y="95"/>
                        <a:pt x="183" y="95"/>
                        <a:pt x="183" y="95"/>
                      </a:cubicBezTo>
                      <a:cubicBezTo>
                        <a:pt x="183" y="94"/>
                        <a:pt x="183" y="94"/>
                        <a:pt x="183" y="93"/>
                      </a:cubicBezTo>
                      <a:cubicBezTo>
                        <a:pt x="183" y="93"/>
                        <a:pt x="183" y="93"/>
                        <a:pt x="183" y="93"/>
                      </a:cubicBezTo>
                      <a:cubicBezTo>
                        <a:pt x="183" y="92"/>
                        <a:pt x="183" y="91"/>
                        <a:pt x="183" y="90"/>
                      </a:cubicBezTo>
                      <a:cubicBezTo>
                        <a:pt x="183" y="90"/>
                        <a:pt x="183" y="90"/>
                        <a:pt x="184" y="90"/>
                      </a:cubicBezTo>
                      <a:cubicBezTo>
                        <a:pt x="184" y="89"/>
                        <a:pt x="184" y="88"/>
                        <a:pt x="184" y="87"/>
                      </a:cubicBezTo>
                      <a:cubicBezTo>
                        <a:pt x="184" y="86"/>
                        <a:pt x="184" y="86"/>
                        <a:pt x="184" y="86"/>
                      </a:cubicBezTo>
                      <a:cubicBezTo>
                        <a:pt x="184" y="85"/>
                        <a:pt x="184" y="84"/>
                        <a:pt x="184" y="83"/>
                      </a:cubicBezTo>
                      <a:cubicBezTo>
                        <a:pt x="184" y="82"/>
                        <a:pt x="184" y="82"/>
                        <a:pt x="184" y="81"/>
                      </a:cubicBezTo>
                      <a:cubicBezTo>
                        <a:pt x="184" y="80"/>
                        <a:pt x="184" y="79"/>
                        <a:pt x="184" y="77"/>
                      </a:cubicBezTo>
                      <a:cubicBezTo>
                        <a:pt x="184" y="77"/>
                        <a:pt x="184" y="77"/>
                        <a:pt x="184" y="76"/>
                      </a:cubicBezTo>
                      <a:cubicBezTo>
                        <a:pt x="184" y="75"/>
                        <a:pt x="184" y="73"/>
                        <a:pt x="184" y="72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1" y="72"/>
                        <a:pt x="178" y="72"/>
                        <a:pt x="177" y="72"/>
                      </a:cubicBezTo>
                      <a:cubicBezTo>
                        <a:pt x="177" y="73"/>
                        <a:pt x="176" y="73"/>
                        <a:pt x="176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1"/>
                        <a:pt x="174" y="63"/>
                        <a:pt x="169" y="61"/>
                      </a:cubicBezTo>
                      <a:cubicBezTo>
                        <a:pt x="164" y="58"/>
                        <a:pt x="157" y="57"/>
                        <a:pt x="157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6"/>
                        <a:pt x="156" y="56"/>
                        <a:pt x="156" y="56"/>
                      </a:cubicBezTo>
                      <a:cubicBezTo>
                        <a:pt x="156" y="56"/>
                        <a:pt x="152" y="49"/>
                        <a:pt x="149" y="46"/>
                      </a:cubicBezTo>
                      <a:cubicBezTo>
                        <a:pt x="147" y="44"/>
                        <a:pt x="118" y="25"/>
                        <a:pt x="80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7"/>
                        <a:pt x="78" y="111"/>
                        <a:pt x="76" y="112"/>
                      </a:cubicBezTo>
                      <a:cubicBezTo>
                        <a:pt x="75" y="113"/>
                        <a:pt x="74" y="113"/>
                        <a:pt x="52" y="113"/>
                      </a:cubicBezTo>
                      <a:cubicBezTo>
                        <a:pt x="44" y="113"/>
                        <a:pt x="36" y="113"/>
                        <a:pt x="32" y="113"/>
                      </a:cubicBezTo>
                      <a:cubicBezTo>
                        <a:pt x="32" y="113"/>
                        <a:pt x="31" y="113"/>
                        <a:pt x="31" y="113"/>
                      </a:cubicBezTo>
                      <a:cubicBezTo>
                        <a:pt x="30" y="113"/>
                        <a:pt x="26" y="115"/>
                        <a:pt x="24" y="115"/>
                      </a:cubicBezTo>
                      <a:cubicBezTo>
                        <a:pt x="22" y="115"/>
                        <a:pt x="21" y="115"/>
                        <a:pt x="19" y="114"/>
                      </a:cubicBezTo>
                      <a:cubicBezTo>
                        <a:pt x="19" y="114"/>
                        <a:pt x="18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5"/>
                        <a:pt x="16" y="118"/>
                        <a:pt x="14" y="118"/>
                      </a:cubicBezTo>
                      <a:cubicBezTo>
                        <a:pt x="12" y="118"/>
                        <a:pt x="11" y="117"/>
                        <a:pt x="9" y="115"/>
                      </a:cubicBezTo>
                      <a:cubicBezTo>
                        <a:pt x="7" y="113"/>
                        <a:pt x="6" y="113"/>
                        <a:pt x="6" y="113"/>
                      </a:cubicBezTo>
                      <a:cubicBezTo>
                        <a:pt x="6" y="113"/>
                        <a:pt x="5" y="114"/>
                        <a:pt x="5" y="116"/>
                      </a:cubicBezTo>
                      <a:cubicBezTo>
                        <a:pt x="5" y="117"/>
                        <a:pt x="5" y="117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4" y="119"/>
                        <a:pt x="4" y="119"/>
                      </a:cubicBezTo>
                      <a:cubicBezTo>
                        <a:pt x="4" y="119"/>
                        <a:pt x="4" y="119"/>
                        <a:pt x="4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0"/>
                        <a:pt x="2" y="121"/>
                      </a:cubicBezTo>
                      <a:cubicBezTo>
                        <a:pt x="2" y="121"/>
                        <a:pt x="1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3" name="Freeform 1477"/>
                <p:cNvSpPr>
                  <a:spLocks/>
                </p:cNvSpPr>
                <p:nvPr/>
              </p:nvSpPr>
              <p:spPr bwMode="auto">
                <a:xfrm>
                  <a:off x="1686" y="275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4" name="Freeform 1478"/>
                <p:cNvSpPr>
                  <a:spLocks/>
                </p:cNvSpPr>
                <p:nvPr/>
              </p:nvSpPr>
              <p:spPr bwMode="auto">
                <a:xfrm>
                  <a:off x="1706" y="2766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cubicBezTo>
                        <a:pt x="1" y="1"/>
                        <a:pt x="4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5" name="Freeform 1479"/>
                <p:cNvSpPr>
                  <a:spLocks/>
                </p:cNvSpPr>
                <p:nvPr/>
              </p:nvSpPr>
              <p:spPr bwMode="auto">
                <a:xfrm>
                  <a:off x="1546" y="283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6" name="Freeform 1480"/>
                <p:cNvSpPr>
                  <a:spLocks/>
                </p:cNvSpPr>
                <p:nvPr/>
              </p:nvSpPr>
              <p:spPr bwMode="auto">
                <a:xfrm>
                  <a:off x="1546" y="283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7" name="Oval 1481"/>
                <p:cNvSpPr>
                  <a:spLocks noChangeArrowheads="1"/>
                </p:cNvSpPr>
                <p:nvPr/>
              </p:nvSpPr>
              <p:spPr bwMode="auto">
                <a:xfrm>
                  <a:off x="1537" y="2814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8" name="Freeform 1482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9" name="Freeform 1483"/>
                <p:cNvSpPr>
                  <a:spLocks/>
                </p:cNvSpPr>
                <p:nvPr/>
              </p:nvSpPr>
              <p:spPr bwMode="auto">
                <a:xfrm>
                  <a:off x="1590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0" name="Freeform 1484"/>
                <p:cNvSpPr>
                  <a:spLocks/>
                </p:cNvSpPr>
                <p:nvPr/>
              </p:nvSpPr>
              <p:spPr bwMode="auto">
                <a:xfrm>
                  <a:off x="1590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1" name="Freeform 1485"/>
                <p:cNvSpPr>
                  <a:spLocks/>
                </p:cNvSpPr>
                <p:nvPr/>
              </p:nvSpPr>
              <p:spPr bwMode="auto">
                <a:xfrm>
                  <a:off x="1588" y="2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2" name="Freeform 1486"/>
                <p:cNvSpPr>
                  <a:spLocks/>
                </p:cNvSpPr>
                <p:nvPr/>
              </p:nvSpPr>
              <p:spPr bwMode="auto">
                <a:xfrm>
                  <a:off x="1583" y="2858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3" name="Freeform 1487"/>
                <p:cNvSpPr>
                  <a:spLocks/>
                </p:cNvSpPr>
                <p:nvPr/>
              </p:nvSpPr>
              <p:spPr bwMode="auto">
                <a:xfrm>
                  <a:off x="1587" y="285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4" name="Freeform 1488"/>
                <p:cNvSpPr>
                  <a:spLocks/>
                </p:cNvSpPr>
                <p:nvPr/>
              </p:nvSpPr>
              <p:spPr bwMode="auto">
                <a:xfrm>
                  <a:off x="158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5" name="Freeform 1489"/>
                <p:cNvSpPr>
                  <a:spLocks/>
                </p:cNvSpPr>
                <p:nvPr/>
              </p:nvSpPr>
              <p:spPr bwMode="auto">
                <a:xfrm>
                  <a:off x="1589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6" name="Freeform 1490"/>
                <p:cNvSpPr>
                  <a:spLocks/>
                </p:cNvSpPr>
                <p:nvPr/>
              </p:nvSpPr>
              <p:spPr bwMode="auto">
                <a:xfrm>
                  <a:off x="160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7" name="Freeform 1491"/>
                <p:cNvSpPr>
                  <a:spLocks/>
                </p:cNvSpPr>
                <p:nvPr/>
              </p:nvSpPr>
              <p:spPr bwMode="auto">
                <a:xfrm>
                  <a:off x="1583" y="286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8" name="Freeform 1492"/>
                <p:cNvSpPr>
                  <a:spLocks/>
                </p:cNvSpPr>
                <p:nvPr/>
              </p:nvSpPr>
              <p:spPr bwMode="auto">
                <a:xfrm>
                  <a:off x="1591" y="286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9" name="Freeform 1493"/>
                <p:cNvSpPr>
                  <a:spLocks/>
                </p:cNvSpPr>
                <p:nvPr/>
              </p:nvSpPr>
              <p:spPr bwMode="auto">
                <a:xfrm>
                  <a:off x="1582" y="28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0" name="Freeform 1494"/>
                <p:cNvSpPr>
                  <a:spLocks/>
                </p:cNvSpPr>
                <p:nvPr/>
              </p:nvSpPr>
              <p:spPr bwMode="auto">
                <a:xfrm>
                  <a:off x="1581" y="2859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1" name="Freeform 1495"/>
                <p:cNvSpPr>
                  <a:spLocks/>
                </p:cNvSpPr>
                <p:nvPr/>
              </p:nvSpPr>
              <p:spPr bwMode="auto">
                <a:xfrm>
                  <a:off x="1546" y="2836"/>
                  <a:ext cx="0" cy="3"/>
                </a:xfrm>
                <a:custGeom>
                  <a:avLst/>
                  <a:gdLst>
                    <a:gd name="T0" fmla="*/ 0 h 3"/>
                    <a:gd name="T1" fmla="*/ 0 h 3"/>
                    <a:gd name="T2" fmla="*/ 3 h 3"/>
                    <a:gd name="T3" fmla="*/ 3 h 3"/>
                    <a:gd name="T4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2" name="Freeform 1496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3" name="Freeform 1497"/>
                <p:cNvSpPr>
                  <a:spLocks/>
                </p:cNvSpPr>
                <p:nvPr/>
              </p:nvSpPr>
              <p:spPr bwMode="auto">
                <a:xfrm>
                  <a:off x="1582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4" name="Freeform 1498"/>
                <p:cNvSpPr>
                  <a:spLocks/>
                </p:cNvSpPr>
                <p:nvPr/>
              </p:nvSpPr>
              <p:spPr bwMode="auto">
                <a:xfrm>
                  <a:off x="1541" y="281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5" name="Freeform 1499"/>
                <p:cNvSpPr>
                  <a:spLocks/>
                </p:cNvSpPr>
                <p:nvPr/>
              </p:nvSpPr>
              <p:spPr bwMode="auto">
                <a:xfrm>
                  <a:off x="1545" y="2808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5 w 5"/>
                    <a:gd name="T3" fmla="*/ 3 h 3"/>
                    <a:gd name="T4" fmla="*/ 0 w 5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cubicBezTo>
                        <a:pt x="2" y="2"/>
                        <a:pt x="3" y="3"/>
                        <a:pt x="5" y="3"/>
                      </a:cubicBezTo>
                      <a:cubicBezTo>
                        <a:pt x="3" y="3"/>
                        <a:pt x="2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6" name="Freeform 1500"/>
                <p:cNvSpPr>
                  <a:spLocks/>
                </p:cNvSpPr>
                <p:nvPr/>
              </p:nvSpPr>
              <p:spPr bwMode="auto">
                <a:xfrm>
                  <a:off x="1541" y="280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7" name="Freeform 1501"/>
                <p:cNvSpPr>
                  <a:spLocks/>
                </p:cNvSpPr>
                <p:nvPr/>
              </p:nvSpPr>
              <p:spPr bwMode="auto">
                <a:xfrm>
                  <a:off x="1540" y="28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8" name="Freeform 1502"/>
                <p:cNvSpPr>
                  <a:spLocks/>
                </p:cNvSpPr>
                <p:nvPr/>
              </p:nvSpPr>
              <p:spPr bwMode="auto">
                <a:xfrm>
                  <a:off x="1537" y="281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9" name="Freeform 1503"/>
                <p:cNvSpPr>
                  <a:spLocks/>
                </p:cNvSpPr>
                <p:nvPr/>
              </p:nvSpPr>
              <p:spPr bwMode="auto">
                <a:xfrm>
                  <a:off x="1610" y="2810"/>
                  <a:ext cx="85" cy="57"/>
                </a:xfrm>
                <a:custGeom>
                  <a:avLst/>
                  <a:gdLst>
                    <a:gd name="T0" fmla="*/ 87 w 88"/>
                    <a:gd name="T1" fmla="*/ 35 h 59"/>
                    <a:gd name="T2" fmla="*/ 86 w 88"/>
                    <a:gd name="T3" fmla="*/ 35 h 59"/>
                    <a:gd name="T4" fmla="*/ 86 w 88"/>
                    <a:gd name="T5" fmla="*/ 34 h 59"/>
                    <a:gd name="T6" fmla="*/ 84 w 88"/>
                    <a:gd name="T7" fmla="*/ 34 h 59"/>
                    <a:gd name="T8" fmla="*/ 83 w 88"/>
                    <a:gd name="T9" fmla="*/ 29 h 59"/>
                    <a:gd name="T10" fmla="*/ 78 w 88"/>
                    <a:gd name="T11" fmla="*/ 29 h 59"/>
                    <a:gd name="T12" fmla="*/ 74 w 88"/>
                    <a:gd name="T13" fmla="*/ 25 h 59"/>
                    <a:gd name="T14" fmla="*/ 70 w 88"/>
                    <a:gd name="T15" fmla="*/ 19 h 59"/>
                    <a:gd name="T16" fmla="*/ 66 w 88"/>
                    <a:gd name="T17" fmla="*/ 14 h 59"/>
                    <a:gd name="T18" fmla="*/ 62 w 88"/>
                    <a:gd name="T19" fmla="*/ 8 h 59"/>
                    <a:gd name="T20" fmla="*/ 61 w 88"/>
                    <a:gd name="T21" fmla="*/ 7 h 59"/>
                    <a:gd name="T22" fmla="*/ 61 w 88"/>
                    <a:gd name="T23" fmla="*/ 6 h 59"/>
                    <a:gd name="T24" fmla="*/ 61 w 88"/>
                    <a:gd name="T25" fmla="*/ 4 h 59"/>
                    <a:gd name="T26" fmla="*/ 61 w 88"/>
                    <a:gd name="T27" fmla="*/ 2 h 59"/>
                    <a:gd name="T28" fmla="*/ 57 w 88"/>
                    <a:gd name="T29" fmla="*/ 2 h 59"/>
                    <a:gd name="T30" fmla="*/ 56 w 88"/>
                    <a:gd name="T31" fmla="*/ 1 h 59"/>
                    <a:gd name="T32" fmla="*/ 56 w 88"/>
                    <a:gd name="T33" fmla="*/ 1 h 59"/>
                    <a:gd name="T34" fmla="*/ 55 w 88"/>
                    <a:gd name="T35" fmla="*/ 1 h 59"/>
                    <a:gd name="T36" fmla="*/ 55 w 88"/>
                    <a:gd name="T37" fmla="*/ 1 h 59"/>
                    <a:gd name="T38" fmla="*/ 55 w 88"/>
                    <a:gd name="T39" fmla="*/ 0 h 59"/>
                    <a:gd name="T40" fmla="*/ 51 w 88"/>
                    <a:gd name="T41" fmla="*/ 3 h 59"/>
                    <a:gd name="T42" fmla="*/ 42 w 88"/>
                    <a:gd name="T43" fmla="*/ 7 h 59"/>
                    <a:gd name="T44" fmla="*/ 33 w 88"/>
                    <a:gd name="T45" fmla="*/ 11 h 59"/>
                    <a:gd name="T46" fmla="*/ 30 w 88"/>
                    <a:gd name="T47" fmla="*/ 12 h 59"/>
                    <a:gd name="T48" fmla="*/ 25 w 88"/>
                    <a:gd name="T49" fmla="*/ 17 h 59"/>
                    <a:gd name="T50" fmla="*/ 16 w 88"/>
                    <a:gd name="T51" fmla="*/ 19 h 59"/>
                    <a:gd name="T52" fmla="*/ 15 w 88"/>
                    <a:gd name="T53" fmla="*/ 25 h 59"/>
                    <a:gd name="T54" fmla="*/ 14 w 88"/>
                    <a:gd name="T55" fmla="*/ 26 h 59"/>
                    <a:gd name="T56" fmla="*/ 2 w 88"/>
                    <a:gd name="T57" fmla="*/ 38 h 59"/>
                    <a:gd name="T58" fmla="*/ 2 w 88"/>
                    <a:gd name="T59" fmla="*/ 39 h 59"/>
                    <a:gd name="T60" fmla="*/ 2 w 88"/>
                    <a:gd name="T61" fmla="*/ 45 h 59"/>
                    <a:gd name="T62" fmla="*/ 1 w 88"/>
                    <a:gd name="T63" fmla="*/ 47 h 59"/>
                    <a:gd name="T64" fmla="*/ 1 w 88"/>
                    <a:gd name="T65" fmla="*/ 49 h 59"/>
                    <a:gd name="T66" fmla="*/ 0 w 88"/>
                    <a:gd name="T67" fmla="*/ 51 h 59"/>
                    <a:gd name="T68" fmla="*/ 4 w 88"/>
                    <a:gd name="T69" fmla="*/ 54 h 59"/>
                    <a:gd name="T70" fmla="*/ 5 w 88"/>
                    <a:gd name="T71" fmla="*/ 55 h 59"/>
                    <a:gd name="T72" fmla="*/ 11 w 88"/>
                    <a:gd name="T73" fmla="*/ 59 h 59"/>
                    <a:gd name="T74" fmla="*/ 22 w 88"/>
                    <a:gd name="T75" fmla="*/ 55 h 59"/>
                    <a:gd name="T76" fmla="*/ 28 w 88"/>
                    <a:gd name="T77" fmla="*/ 57 h 59"/>
                    <a:gd name="T78" fmla="*/ 27 w 88"/>
                    <a:gd name="T79" fmla="*/ 55 h 59"/>
                    <a:gd name="T80" fmla="*/ 26 w 88"/>
                    <a:gd name="T81" fmla="*/ 45 h 59"/>
                    <a:gd name="T82" fmla="*/ 42 w 88"/>
                    <a:gd name="T83" fmla="*/ 43 h 59"/>
                    <a:gd name="T84" fmla="*/ 50 w 88"/>
                    <a:gd name="T85" fmla="*/ 44 h 59"/>
                    <a:gd name="T86" fmla="*/ 52 w 88"/>
                    <a:gd name="T87" fmla="*/ 44 h 59"/>
                    <a:gd name="T88" fmla="*/ 54 w 88"/>
                    <a:gd name="T89" fmla="*/ 44 h 59"/>
                    <a:gd name="T90" fmla="*/ 55 w 88"/>
                    <a:gd name="T91" fmla="*/ 44 h 59"/>
                    <a:gd name="T92" fmla="*/ 57 w 88"/>
                    <a:gd name="T93" fmla="*/ 43 h 59"/>
                    <a:gd name="T94" fmla="*/ 57 w 88"/>
                    <a:gd name="T95" fmla="*/ 43 h 59"/>
                    <a:gd name="T96" fmla="*/ 59 w 88"/>
                    <a:gd name="T97" fmla="*/ 42 h 59"/>
                    <a:gd name="T98" fmla="*/ 61 w 88"/>
                    <a:gd name="T99" fmla="*/ 41 h 59"/>
                    <a:gd name="T100" fmla="*/ 62 w 88"/>
                    <a:gd name="T101" fmla="*/ 42 h 59"/>
                    <a:gd name="T102" fmla="*/ 69 w 88"/>
                    <a:gd name="T103" fmla="*/ 43 h 59"/>
                    <a:gd name="T104" fmla="*/ 70 w 88"/>
                    <a:gd name="T105" fmla="*/ 43 h 59"/>
                    <a:gd name="T106" fmla="*/ 73 w 88"/>
                    <a:gd name="T107" fmla="*/ 42 h 59"/>
                    <a:gd name="T108" fmla="*/ 85 w 88"/>
                    <a:gd name="T109" fmla="*/ 38 h 59"/>
                    <a:gd name="T110" fmla="*/ 88 w 88"/>
                    <a:gd name="T111" fmla="*/ 36 h 59"/>
                    <a:gd name="T112" fmla="*/ 88 w 88"/>
                    <a:gd name="T1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8" h="59">
                      <a:moveTo>
                        <a:pt x="88" y="35"/>
                      </a:move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4"/>
                      </a:cubicBezTo>
                      <a:cubicBezTo>
                        <a:pt x="85" y="34"/>
                        <a:pt x="85" y="34"/>
                        <a:pt x="85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3" y="33"/>
                        <a:pt x="83" y="31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1" y="29"/>
                        <a:pt x="79" y="29"/>
                        <a:pt x="78" y="29"/>
                      </a:cubicBezTo>
                      <a:cubicBezTo>
                        <a:pt x="76" y="28"/>
                        <a:pt x="76" y="27"/>
                        <a:pt x="75" y="26"/>
                      </a:cubicBezTo>
                      <a:cubicBezTo>
                        <a:pt x="75" y="26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0" y="25"/>
                        <a:pt x="70" y="20"/>
                        <a:pt x="70" y="19"/>
                      </a:cubicBezTo>
                      <a:cubicBezTo>
                        <a:pt x="70" y="18"/>
                        <a:pt x="67" y="15"/>
                        <a:pt x="66" y="15"/>
                      </a:cubicBezTo>
                      <a:cubicBezTo>
                        <a:pt x="66" y="14"/>
                        <a:pt x="66" y="14"/>
                        <a:pt x="66" y="14"/>
                      </a:cubicBezTo>
                      <a:cubicBezTo>
                        <a:pt x="64" y="13"/>
                        <a:pt x="63" y="11"/>
                        <a:pt x="63" y="9"/>
                      </a:cubicBezTo>
                      <a:cubicBezTo>
                        <a:pt x="63" y="9"/>
                        <a:pt x="62" y="8"/>
                        <a:pt x="62" y="8"/>
                      </a:cubicBezTo>
                      <a:cubicBezTo>
                        <a:pt x="62" y="8"/>
                        <a:pt x="61" y="7"/>
                        <a:pt x="61" y="7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61" y="7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5"/>
                        <a:pt x="61" y="5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3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0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3" y="1"/>
                        <a:pt x="52" y="2"/>
                      </a:cubicBezTo>
                      <a:cubicBezTo>
                        <a:pt x="52" y="2"/>
                        <a:pt x="51" y="2"/>
                        <a:pt x="51" y="3"/>
                      </a:cubicBezTo>
                      <a:cubicBezTo>
                        <a:pt x="50" y="3"/>
                        <a:pt x="50" y="4"/>
                        <a:pt x="49" y="4"/>
                      </a:cubicBezTo>
                      <a:cubicBezTo>
                        <a:pt x="46" y="6"/>
                        <a:pt x="44" y="7"/>
                        <a:pt x="42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10"/>
                        <a:pt x="37" y="12"/>
                        <a:pt x="33" y="11"/>
                      </a:cubicBezTo>
                      <a:cubicBezTo>
                        <a:pt x="33" y="11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0" y="12"/>
                      </a:cubicBezTo>
                      <a:cubicBezTo>
                        <a:pt x="30" y="15"/>
                        <a:pt x="28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21"/>
                        <a:pt x="23" y="21"/>
                        <a:pt x="22" y="21"/>
                      </a:cubicBezTo>
                      <a:cubicBezTo>
                        <a:pt x="20" y="21"/>
                        <a:pt x="18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20"/>
                        <a:pt x="15" y="23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4" y="26"/>
                        <a:pt x="12" y="28"/>
                        <a:pt x="11" y="33"/>
                      </a:cubicBezTo>
                      <a:cubicBezTo>
                        <a:pt x="9" y="37"/>
                        <a:pt x="5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9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2" y="45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1" y="47"/>
                      </a:cubicBezTo>
                      <a:cubicBezTo>
                        <a:pt x="1" y="47"/>
                        <a:pt x="1" y="47"/>
                        <a:pt x="1" y="48"/>
                      </a:cubicBezTo>
                      <a:cubicBezTo>
                        <a:pt x="1" y="48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2" y="51"/>
                        <a:pt x="3" y="52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5" y="54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6"/>
                        <a:pt x="8" y="58"/>
                        <a:pt x="10" y="59"/>
                      </a:cubicBezTo>
                      <a:cubicBezTo>
                        <a:pt x="10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4" y="56"/>
                        <a:pt x="18" y="55"/>
                        <a:pt x="22" y="55"/>
                      </a:cubicBezTo>
                      <a:cubicBezTo>
                        <a:pt x="23" y="55"/>
                        <a:pt x="26" y="56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6"/>
                        <a:pt x="27" y="55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6" y="50"/>
                        <a:pt x="25" y="47"/>
                        <a:pt x="26" y="45"/>
                      </a:cubicBezTo>
                      <a:cubicBezTo>
                        <a:pt x="27" y="44"/>
                        <a:pt x="28" y="43"/>
                        <a:pt x="38" y="43"/>
                      </a:cubicBezTo>
                      <a:cubicBezTo>
                        <a:pt x="39" y="43"/>
                        <a:pt x="40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ubicBezTo>
                        <a:pt x="45" y="43"/>
                        <a:pt x="48" y="43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6" y="45"/>
                        <a:pt x="56" y="45"/>
                      </a:cubicBezTo>
                      <a:cubicBezTo>
                        <a:pt x="56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2" y="42"/>
                        <a:pt x="62" y="42"/>
                      </a:cubicBezTo>
                      <a:cubicBezTo>
                        <a:pt x="63" y="42"/>
                        <a:pt x="64" y="42"/>
                        <a:pt x="65" y="43"/>
                      </a:cubicBezTo>
                      <a:cubicBezTo>
                        <a:pt x="67" y="43"/>
                        <a:pt x="68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2" y="42"/>
                      </a:cubicBezTo>
                      <a:cubicBezTo>
                        <a:pt x="72" y="42"/>
                        <a:pt x="72" y="42"/>
                        <a:pt x="73" y="42"/>
                      </a:cubicBezTo>
                      <a:cubicBezTo>
                        <a:pt x="74" y="40"/>
                        <a:pt x="76" y="39"/>
                        <a:pt x="77" y="39"/>
                      </a:cubicBezTo>
                      <a:cubicBezTo>
                        <a:pt x="81" y="39"/>
                        <a:pt x="85" y="38"/>
                        <a:pt x="85" y="38"/>
                      </a:cubicBezTo>
                      <a:cubicBezTo>
                        <a:pt x="86" y="37"/>
                        <a:pt x="87" y="36"/>
                        <a:pt x="87" y="36"/>
                      </a:cubicBezTo>
                      <a:cubicBezTo>
                        <a:pt x="87" y="36"/>
                        <a:pt x="87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0" name="Freeform 1504"/>
                <p:cNvSpPr>
                  <a:spLocks/>
                </p:cNvSpPr>
                <p:nvPr/>
              </p:nvSpPr>
              <p:spPr bwMode="auto">
                <a:xfrm>
                  <a:off x="1694" y="2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1" name="Freeform 1505"/>
                <p:cNvSpPr>
                  <a:spLocks/>
                </p:cNvSpPr>
                <p:nvPr/>
              </p:nvSpPr>
              <p:spPr bwMode="auto">
                <a:xfrm>
                  <a:off x="1679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2" name="Freeform 1506"/>
                <p:cNvSpPr>
                  <a:spLocks/>
                </p:cNvSpPr>
                <p:nvPr/>
              </p:nvSpPr>
              <p:spPr bwMode="auto">
                <a:xfrm>
                  <a:off x="1695" y="28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3" name="Freeform 1507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4" name="Freeform 1508"/>
                <p:cNvSpPr>
                  <a:spLocks/>
                </p:cNvSpPr>
                <p:nvPr/>
              </p:nvSpPr>
              <p:spPr bwMode="auto">
                <a:xfrm>
                  <a:off x="1670" y="2850"/>
                  <a:ext cx="6" cy="1"/>
                </a:xfrm>
                <a:custGeom>
                  <a:avLst/>
                  <a:gdLst>
                    <a:gd name="T0" fmla="*/ 3 w 7"/>
                    <a:gd name="T1" fmla="*/ 1 h 1"/>
                    <a:gd name="T2" fmla="*/ 0 w 7"/>
                    <a:gd name="T3" fmla="*/ 0 h 1"/>
                    <a:gd name="T4" fmla="*/ 3 w 7"/>
                    <a:gd name="T5" fmla="*/ 1 h 1"/>
                    <a:gd name="T6" fmla="*/ 7 w 7"/>
                    <a:gd name="T7" fmla="*/ 1 h 1"/>
                    <a:gd name="T8" fmla="*/ 7 w 7"/>
                    <a:gd name="T9" fmla="*/ 1 h 1"/>
                    <a:gd name="T10" fmla="*/ 3 w 7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">
                      <a:moveTo>
                        <a:pt x="3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5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5" name="Freeform 1509"/>
                <p:cNvSpPr>
                  <a:spLocks/>
                </p:cNvSpPr>
                <p:nvPr/>
              </p:nvSpPr>
              <p:spPr bwMode="auto">
                <a:xfrm>
                  <a:off x="1665" y="285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6" name="Freeform 1510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7" name="Freeform 1511"/>
                <p:cNvSpPr>
                  <a:spLocks/>
                </p:cNvSpPr>
                <p:nvPr/>
              </p:nvSpPr>
              <p:spPr bwMode="auto">
                <a:xfrm>
                  <a:off x="1637" y="28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8" name="Freeform 1512"/>
                <p:cNvSpPr>
                  <a:spLocks/>
                </p:cNvSpPr>
                <p:nvPr/>
              </p:nvSpPr>
              <p:spPr bwMode="auto">
                <a:xfrm>
                  <a:off x="1610" y="2859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3" y="1"/>
                        <a:pt x="4" y="3"/>
                      </a:cubicBezTo>
                      <a:cubicBezTo>
                        <a:pt x="3" y="1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9" name="Freeform 1513"/>
                <p:cNvSpPr>
                  <a:spLocks/>
                </p:cNvSpPr>
                <p:nvPr/>
              </p:nvSpPr>
              <p:spPr bwMode="auto">
                <a:xfrm>
                  <a:off x="1614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0" name="Freeform 1514"/>
                <p:cNvSpPr>
                  <a:spLocks/>
                </p:cNvSpPr>
                <p:nvPr/>
              </p:nvSpPr>
              <p:spPr bwMode="auto">
                <a:xfrm>
                  <a:off x="1662" y="285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1" name="Oval 1515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2" name="Freeform 1516"/>
                <p:cNvSpPr>
                  <a:spLocks/>
                </p:cNvSpPr>
                <p:nvPr/>
              </p:nvSpPr>
              <p:spPr bwMode="auto">
                <a:xfrm>
                  <a:off x="1665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3" name="Freeform 1517"/>
                <p:cNvSpPr>
                  <a:spLocks/>
                </p:cNvSpPr>
                <p:nvPr/>
              </p:nvSpPr>
              <p:spPr bwMode="auto">
                <a:xfrm>
                  <a:off x="1647" y="2851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4" name="Freeform 1518"/>
                <p:cNvSpPr>
                  <a:spLocks/>
                </p:cNvSpPr>
                <p:nvPr/>
              </p:nvSpPr>
              <p:spPr bwMode="auto">
                <a:xfrm>
                  <a:off x="1660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5" name="Freeform 1519"/>
                <p:cNvSpPr>
                  <a:spLocks/>
                </p:cNvSpPr>
                <p:nvPr/>
              </p:nvSpPr>
              <p:spPr bwMode="auto">
                <a:xfrm>
                  <a:off x="1651" y="2851"/>
                  <a:ext cx="7" cy="1"/>
                </a:xfrm>
                <a:custGeom>
                  <a:avLst/>
                  <a:gdLst>
                    <a:gd name="T0" fmla="*/ 7 w 7"/>
                    <a:gd name="T1" fmla="*/ 1 h 1"/>
                    <a:gd name="T2" fmla="*/ 0 w 7"/>
                    <a:gd name="T3" fmla="*/ 0 h 1"/>
                    <a:gd name="T4" fmla="*/ 7 w 7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">
                      <a:moveTo>
                        <a:pt x="7" y="1"/>
                      </a:moveTo>
                      <a:cubicBezTo>
                        <a:pt x="5" y="0"/>
                        <a:pt x="2" y="0"/>
                        <a:pt x="0" y="0"/>
                      </a:cubicBezTo>
                      <a:cubicBezTo>
                        <a:pt x="2" y="0"/>
                        <a:pt x="5" y="0"/>
                        <a:pt x="7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6" name="Freeform 1520"/>
                <p:cNvSpPr>
                  <a:spLocks/>
                </p:cNvSpPr>
                <p:nvPr/>
              </p:nvSpPr>
              <p:spPr bwMode="auto">
                <a:xfrm>
                  <a:off x="1667" y="28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2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7" name="Freeform 1521"/>
                <p:cNvSpPr>
                  <a:spLocks/>
                </p:cNvSpPr>
                <p:nvPr/>
              </p:nvSpPr>
              <p:spPr bwMode="auto">
                <a:xfrm>
                  <a:off x="1658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8" name="Freeform 1522"/>
                <p:cNvSpPr>
                  <a:spLocks/>
                </p:cNvSpPr>
                <p:nvPr/>
              </p:nvSpPr>
              <p:spPr bwMode="auto">
                <a:xfrm>
                  <a:off x="1667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9" name="Oval 1523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0" name="Freeform 1524"/>
                <p:cNvSpPr>
                  <a:spLocks/>
                </p:cNvSpPr>
                <p:nvPr/>
              </p:nvSpPr>
              <p:spPr bwMode="auto">
                <a:xfrm>
                  <a:off x="1665" y="281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1" name="Freeform 1525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5" cy="2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2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2" name="Freeform 1526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3" name="Freeform 1527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4" name="Freeform 1528"/>
                <p:cNvSpPr>
                  <a:spLocks/>
                </p:cNvSpPr>
                <p:nvPr/>
              </p:nvSpPr>
              <p:spPr bwMode="auto">
                <a:xfrm>
                  <a:off x="1612" y="285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5" name="Freeform 1529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6" name="Freeform 1530"/>
                <p:cNvSpPr>
                  <a:spLocks/>
                </p:cNvSpPr>
                <p:nvPr/>
              </p:nvSpPr>
              <p:spPr bwMode="auto">
                <a:xfrm>
                  <a:off x="1611" y="285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7" name="Freeform 1531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8" name="Freeform 1532"/>
                <p:cNvSpPr>
                  <a:spLocks/>
                </p:cNvSpPr>
                <p:nvPr/>
              </p:nvSpPr>
              <p:spPr bwMode="auto">
                <a:xfrm>
                  <a:off x="1663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9" name="Freeform 1533"/>
                <p:cNvSpPr>
                  <a:spLocks/>
                </p:cNvSpPr>
                <p:nvPr/>
              </p:nvSpPr>
              <p:spPr bwMode="auto">
                <a:xfrm>
                  <a:off x="1611" y="285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0" name="Freeform 1534"/>
                <p:cNvSpPr>
                  <a:spLocks/>
                </p:cNvSpPr>
                <p:nvPr/>
              </p:nvSpPr>
              <p:spPr bwMode="auto">
                <a:xfrm>
                  <a:off x="1610" y="285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1" name="Oval 1535"/>
                <p:cNvSpPr>
                  <a:spLocks noChangeArrowheads="1"/>
                </p:cNvSpPr>
                <p:nvPr/>
              </p:nvSpPr>
              <p:spPr bwMode="auto">
                <a:xfrm>
                  <a:off x="1610" y="2859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2" name="Freeform 1536"/>
                <p:cNvSpPr>
                  <a:spLocks/>
                </p:cNvSpPr>
                <p:nvPr/>
              </p:nvSpPr>
              <p:spPr bwMode="auto">
                <a:xfrm>
                  <a:off x="1673" y="2716"/>
                  <a:ext cx="162" cy="126"/>
                </a:xfrm>
                <a:custGeom>
                  <a:avLst/>
                  <a:gdLst>
                    <a:gd name="T0" fmla="*/ 148 w 170"/>
                    <a:gd name="T1" fmla="*/ 99 h 132"/>
                    <a:gd name="T2" fmla="*/ 169 w 170"/>
                    <a:gd name="T3" fmla="*/ 36 h 132"/>
                    <a:gd name="T4" fmla="*/ 165 w 170"/>
                    <a:gd name="T5" fmla="*/ 23 h 132"/>
                    <a:gd name="T6" fmla="*/ 163 w 170"/>
                    <a:gd name="T7" fmla="*/ 17 h 132"/>
                    <a:gd name="T8" fmla="*/ 163 w 170"/>
                    <a:gd name="T9" fmla="*/ 15 h 132"/>
                    <a:gd name="T10" fmla="*/ 163 w 170"/>
                    <a:gd name="T11" fmla="*/ 13 h 132"/>
                    <a:gd name="T12" fmla="*/ 154 w 170"/>
                    <a:gd name="T13" fmla="*/ 11 h 132"/>
                    <a:gd name="T14" fmla="*/ 146 w 170"/>
                    <a:gd name="T15" fmla="*/ 2 h 132"/>
                    <a:gd name="T16" fmla="*/ 143 w 170"/>
                    <a:gd name="T17" fmla="*/ 1 h 132"/>
                    <a:gd name="T18" fmla="*/ 140 w 170"/>
                    <a:gd name="T19" fmla="*/ 1 h 132"/>
                    <a:gd name="T20" fmla="*/ 136 w 170"/>
                    <a:gd name="T21" fmla="*/ 0 h 132"/>
                    <a:gd name="T22" fmla="*/ 84 w 170"/>
                    <a:gd name="T23" fmla="*/ 30 h 132"/>
                    <a:gd name="T24" fmla="*/ 54 w 170"/>
                    <a:gd name="T25" fmla="*/ 50 h 132"/>
                    <a:gd name="T26" fmla="*/ 52 w 170"/>
                    <a:gd name="T27" fmla="*/ 50 h 132"/>
                    <a:gd name="T28" fmla="*/ 50 w 170"/>
                    <a:gd name="T29" fmla="*/ 51 h 132"/>
                    <a:gd name="T30" fmla="*/ 48 w 170"/>
                    <a:gd name="T31" fmla="*/ 52 h 132"/>
                    <a:gd name="T32" fmla="*/ 46 w 170"/>
                    <a:gd name="T33" fmla="*/ 52 h 132"/>
                    <a:gd name="T34" fmla="*/ 46 w 170"/>
                    <a:gd name="T35" fmla="*/ 54 h 132"/>
                    <a:gd name="T36" fmla="*/ 46 w 170"/>
                    <a:gd name="T37" fmla="*/ 61 h 132"/>
                    <a:gd name="T38" fmla="*/ 46 w 170"/>
                    <a:gd name="T39" fmla="*/ 67 h 132"/>
                    <a:gd name="T40" fmla="*/ 46 w 170"/>
                    <a:gd name="T41" fmla="*/ 71 h 132"/>
                    <a:gd name="T42" fmla="*/ 45 w 170"/>
                    <a:gd name="T43" fmla="*/ 75 h 132"/>
                    <a:gd name="T44" fmla="*/ 45 w 170"/>
                    <a:gd name="T45" fmla="*/ 77 h 132"/>
                    <a:gd name="T46" fmla="*/ 45 w 170"/>
                    <a:gd name="T47" fmla="*/ 79 h 132"/>
                    <a:gd name="T48" fmla="*/ 45 w 170"/>
                    <a:gd name="T49" fmla="*/ 81 h 132"/>
                    <a:gd name="T50" fmla="*/ 45 w 170"/>
                    <a:gd name="T51" fmla="*/ 81 h 132"/>
                    <a:gd name="T52" fmla="*/ 44 w 170"/>
                    <a:gd name="T53" fmla="*/ 82 h 132"/>
                    <a:gd name="T54" fmla="*/ 44 w 170"/>
                    <a:gd name="T55" fmla="*/ 82 h 132"/>
                    <a:gd name="T56" fmla="*/ 40 w 170"/>
                    <a:gd name="T57" fmla="*/ 91 h 132"/>
                    <a:gd name="T58" fmla="*/ 14 w 170"/>
                    <a:gd name="T59" fmla="*/ 98 h 132"/>
                    <a:gd name="T60" fmla="*/ 5 w 170"/>
                    <a:gd name="T61" fmla="*/ 101 h 132"/>
                    <a:gd name="T62" fmla="*/ 0 w 170"/>
                    <a:gd name="T63" fmla="*/ 101 h 132"/>
                    <a:gd name="T64" fmla="*/ 0 w 170"/>
                    <a:gd name="T65" fmla="*/ 103 h 132"/>
                    <a:gd name="T66" fmla="*/ 0 w 170"/>
                    <a:gd name="T67" fmla="*/ 104 h 132"/>
                    <a:gd name="T68" fmla="*/ 3 w 170"/>
                    <a:gd name="T69" fmla="*/ 110 h 132"/>
                    <a:gd name="T70" fmla="*/ 9 w 170"/>
                    <a:gd name="T71" fmla="*/ 120 h 132"/>
                    <a:gd name="T72" fmla="*/ 17 w 170"/>
                    <a:gd name="T73" fmla="*/ 124 h 132"/>
                    <a:gd name="T74" fmla="*/ 21 w 170"/>
                    <a:gd name="T75" fmla="*/ 124 h 132"/>
                    <a:gd name="T76" fmla="*/ 23 w 170"/>
                    <a:gd name="T77" fmla="*/ 130 h 132"/>
                    <a:gd name="T78" fmla="*/ 24 w 170"/>
                    <a:gd name="T79" fmla="*/ 128 h 132"/>
                    <a:gd name="T80" fmla="*/ 25 w 170"/>
                    <a:gd name="T81" fmla="*/ 127 h 132"/>
                    <a:gd name="T82" fmla="*/ 26 w 170"/>
                    <a:gd name="T83" fmla="*/ 126 h 132"/>
                    <a:gd name="T84" fmla="*/ 29 w 170"/>
                    <a:gd name="T85" fmla="*/ 126 h 132"/>
                    <a:gd name="T86" fmla="*/ 33 w 170"/>
                    <a:gd name="T87" fmla="*/ 131 h 132"/>
                    <a:gd name="T88" fmla="*/ 35 w 170"/>
                    <a:gd name="T89" fmla="*/ 132 h 132"/>
                    <a:gd name="T90" fmla="*/ 41 w 170"/>
                    <a:gd name="T91" fmla="*/ 120 h 132"/>
                    <a:gd name="T92" fmla="*/ 50 w 170"/>
                    <a:gd name="T93" fmla="*/ 112 h 132"/>
                    <a:gd name="T94" fmla="*/ 56 w 170"/>
                    <a:gd name="T95" fmla="*/ 112 h 132"/>
                    <a:gd name="T96" fmla="*/ 67 w 170"/>
                    <a:gd name="T97" fmla="*/ 112 h 132"/>
                    <a:gd name="T98" fmla="*/ 76 w 170"/>
                    <a:gd name="T99" fmla="*/ 119 h 132"/>
                    <a:gd name="T100" fmla="*/ 96 w 170"/>
                    <a:gd name="T101" fmla="*/ 121 h 132"/>
                    <a:gd name="T102" fmla="*/ 107 w 170"/>
                    <a:gd name="T103" fmla="*/ 119 h 132"/>
                    <a:gd name="T104" fmla="*/ 120 w 170"/>
                    <a:gd name="T105" fmla="*/ 116 h 132"/>
                    <a:gd name="T106" fmla="*/ 124 w 170"/>
                    <a:gd name="T107" fmla="*/ 115 h 132"/>
                    <a:gd name="T108" fmla="*/ 130 w 170"/>
                    <a:gd name="T109" fmla="*/ 116 h 132"/>
                    <a:gd name="T110" fmla="*/ 141 w 170"/>
                    <a:gd name="T111" fmla="*/ 115 h 132"/>
                    <a:gd name="T112" fmla="*/ 146 w 170"/>
                    <a:gd name="T113" fmla="*/ 109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" h="132">
                      <a:moveTo>
                        <a:pt x="146" y="109"/>
                      </a:moveTo>
                      <a:cubicBezTo>
                        <a:pt x="146" y="106"/>
                        <a:pt x="146" y="105"/>
                        <a:pt x="147" y="103"/>
                      </a:cubicBezTo>
                      <a:cubicBezTo>
                        <a:pt x="147" y="102"/>
                        <a:pt x="148" y="102"/>
                        <a:pt x="148" y="99"/>
                      </a:cubicBezTo>
                      <a:cubicBezTo>
                        <a:pt x="149" y="93"/>
                        <a:pt x="164" y="78"/>
                        <a:pt x="166" y="76"/>
                      </a:cubicBezTo>
                      <a:cubicBezTo>
                        <a:pt x="167" y="74"/>
                        <a:pt x="167" y="66"/>
                        <a:pt x="167" y="49"/>
                      </a:cubicBezTo>
                      <a:cubicBezTo>
                        <a:pt x="167" y="45"/>
                        <a:pt x="168" y="41"/>
                        <a:pt x="169" y="36"/>
                      </a:cubicBezTo>
                      <a:cubicBezTo>
                        <a:pt x="170" y="35"/>
                        <a:pt x="170" y="34"/>
                        <a:pt x="169" y="33"/>
                      </a:cubicBezTo>
                      <a:cubicBezTo>
                        <a:pt x="168" y="32"/>
                        <a:pt x="167" y="31"/>
                        <a:pt x="167" y="28"/>
                      </a:cubicBezTo>
                      <a:cubicBezTo>
                        <a:pt x="168" y="26"/>
                        <a:pt x="166" y="25"/>
                        <a:pt x="165" y="23"/>
                      </a:cubicBezTo>
                      <a:cubicBezTo>
                        <a:pt x="164" y="21"/>
                        <a:pt x="163" y="20"/>
                        <a:pt x="163" y="18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ubicBezTo>
                        <a:pt x="163" y="17"/>
                        <a:pt x="163" y="17"/>
                        <a:pt x="163" y="17"/>
                      </a:cubicBezTo>
                      <a:cubicBezTo>
                        <a:pt x="163" y="17"/>
                        <a:pt x="163" y="17"/>
                        <a:pt x="163" y="16"/>
                      </a:cubicBezTo>
                      <a:cubicBezTo>
                        <a:pt x="163" y="16"/>
                        <a:pt x="163" y="16"/>
                        <a:pt x="163" y="16"/>
                      </a:cubicBezTo>
                      <a:cubicBezTo>
                        <a:pt x="163" y="16"/>
                        <a:pt x="163" y="16"/>
                        <a:pt x="163" y="15"/>
                      </a:cubicBezTo>
                      <a:cubicBezTo>
                        <a:pt x="163" y="15"/>
                        <a:pt x="163" y="15"/>
                        <a:pt x="163" y="14"/>
                      </a:cubicBezTo>
                      <a:cubicBezTo>
                        <a:pt x="163" y="14"/>
                        <a:pt x="163" y="14"/>
                        <a:pt x="163" y="14"/>
                      </a:cubicBezTo>
                      <a:cubicBezTo>
                        <a:pt x="163" y="14"/>
                        <a:pt x="163" y="13"/>
                        <a:pt x="163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1"/>
                        <a:pt x="162" y="9"/>
                        <a:pt x="162" y="7"/>
                      </a:cubicBezTo>
                      <a:cubicBezTo>
                        <a:pt x="154" y="11"/>
                        <a:pt x="154" y="11"/>
                        <a:pt x="154" y="11"/>
                      </a:cubicBezTo>
                      <a:cubicBezTo>
                        <a:pt x="153" y="9"/>
                        <a:pt x="153" y="9"/>
                        <a:pt x="153" y="9"/>
                      </a:cubicBezTo>
                      <a:cubicBezTo>
                        <a:pt x="153" y="9"/>
                        <a:pt x="151" y="6"/>
                        <a:pt x="147" y="3"/>
                      </a:cubicBezTo>
                      <a:cubicBezTo>
                        <a:pt x="146" y="3"/>
                        <a:pt x="146" y="2"/>
                        <a:pt x="146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4" y="2"/>
                        <a:pt x="144" y="1"/>
                      </a:cubicBezTo>
                      <a:cubicBezTo>
                        <a:pt x="144" y="1"/>
                        <a:pt x="143" y="1"/>
                        <a:pt x="143" y="1"/>
                      </a:cubicBezTo>
                      <a:cubicBezTo>
                        <a:pt x="143" y="1"/>
                        <a:pt x="142" y="1"/>
                        <a:pt x="142" y="1"/>
                      </a:cubicBezTo>
                      <a:cubicBezTo>
                        <a:pt x="142" y="1"/>
                        <a:pt x="141" y="1"/>
                        <a:pt x="141" y="1"/>
                      </a:cubicBezTo>
                      <a:cubicBezTo>
                        <a:pt x="141" y="1"/>
                        <a:pt x="140" y="1"/>
                        <a:pt x="140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6" y="0"/>
                      </a:cubicBezTo>
                      <a:cubicBezTo>
                        <a:pt x="136" y="0"/>
                        <a:pt x="136" y="0"/>
                        <a:pt x="135" y="0"/>
                      </a:cubicBezTo>
                      <a:cubicBezTo>
                        <a:pt x="134" y="0"/>
                        <a:pt x="133" y="0"/>
                        <a:pt x="132" y="0"/>
                      </a:cubicBez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47"/>
                        <a:pt x="59" y="48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1" y="51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5" y="52"/>
                      </a:cubicBezTo>
                      <a:cubicBezTo>
                        <a:pt x="45" y="53"/>
                        <a:pt x="46" y="53"/>
                        <a:pt x="46" y="54"/>
                      </a:cubicBezTo>
                      <a:cubicBezTo>
                        <a:pt x="46" y="55"/>
                        <a:pt x="46" y="56"/>
                        <a:pt x="46" y="57"/>
                      </a:cubicBezTo>
                      <a:cubicBezTo>
                        <a:pt x="46" y="57"/>
                        <a:pt x="46" y="58"/>
                        <a:pt x="46" y="59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6" y="66"/>
                        <a:pt x="46" y="66"/>
                        <a:pt x="46" y="67"/>
                      </a:cubicBezTo>
                      <a:cubicBezTo>
                        <a:pt x="46" y="67"/>
                        <a:pt x="46" y="68"/>
                        <a:pt x="46" y="68"/>
                      </a:cubicBezTo>
                      <a:cubicBezTo>
                        <a:pt x="46" y="69"/>
                        <a:pt x="46" y="70"/>
                        <a:pt x="46" y="70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2"/>
                        <a:pt x="45" y="72"/>
                        <a:pt x="45" y="73"/>
                      </a:cubicBezTo>
                      <a:cubicBezTo>
                        <a:pt x="45" y="73"/>
                        <a:pt x="45" y="73"/>
                        <a:pt x="45" y="74"/>
                      </a:cubicBez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5" y="76"/>
                      </a:cubicBezTo>
                      <a:cubicBezTo>
                        <a:pt x="45" y="76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8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3" y="84"/>
                        <a:pt x="43" y="85"/>
                      </a:cubicBezTo>
                      <a:cubicBezTo>
                        <a:pt x="42" y="88"/>
                        <a:pt x="41" y="89"/>
                        <a:pt x="40" y="90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38" y="93"/>
                        <a:pt x="36" y="96"/>
                        <a:pt x="32" y="96"/>
                      </a:cubicBezTo>
                      <a:cubicBezTo>
                        <a:pt x="31" y="96"/>
                        <a:pt x="28" y="96"/>
                        <a:pt x="25" y="97"/>
                      </a:cubicBezTo>
                      <a:cubicBezTo>
                        <a:pt x="21" y="97"/>
                        <a:pt x="17" y="98"/>
                        <a:pt x="14" y="98"/>
                      </a:cubicBezTo>
                      <a:cubicBezTo>
                        <a:pt x="12" y="97"/>
                        <a:pt x="10" y="98"/>
                        <a:pt x="8" y="99"/>
                      </a:cubicBezTo>
                      <a:cubicBezTo>
                        <a:pt x="7" y="100"/>
                        <a:pt x="7" y="100"/>
                        <a:pt x="6" y="100"/>
                      </a:cubicBezTo>
                      <a:cubicBezTo>
                        <a:pt x="6" y="101"/>
                        <a:pt x="5" y="101"/>
                        <a:pt x="5" y="101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3" y="101"/>
                        <a:pt x="1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4"/>
                        <a:pt x="0" y="104"/>
                        <a:pt x="0" y="104"/>
                      </a:cubicBezTo>
                      <a:cubicBezTo>
                        <a:pt x="1" y="105"/>
                        <a:pt x="1" y="106"/>
                        <a:pt x="1" y="107"/>
                      </a:cubicBezTo>
                      <a:cubicBezTo>
                        <a:pt x="2" y="108"/>
                        <a:pt x="2" y="109"/>
                        <a:pt x="3" y="110"/>
                      </a:cubicBezTo>
                      <a:cubicBezTo>
                        <a:pt x="3" y="110"/>
                        <a:pt x="3" y="110"/>
                        <a:pt x="3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6" y="112"/>
                        <a:pt x="9" y="115"/>
                        <a:pt x="9" y="118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11" y="120"/>
                        <a:pt x="12" y="121"/>
                        <a:pt x="13" y="123"/>
                      </a:cubicBezTo>
                      <a:cubicBezTo>
                        <a:pt x="13" y="123"/>
                        <a:pt x="14" y="124"/>
                        <a:pt x="14" y="124"/>
                      </a:cubicBezTo>
                      <a:cubicBezTo>
                        <a:pt x="15" y="124"/>
                        <a:pt x="16" y="124"/>
                        <a:pt x="17" y="124"/>
                      </a:cubicBezTo>
                      <a:cubicBezTo>
                        <a:pt x="18" y="123"/>
                        <a:pt x="19" y="123"/>
                        <a:pt x="19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4"/>
                        <a:pt x="21" y="124"/>
                        <a:pt x="21" y="124"/>
                      </a:cubicBezTo>
                      <a:cubicBezTo>
                        <a:pt x="22" y="125"/>
                        <a:pt x="22" y="126"/>
                        <a:pt x="22" y="128"/>
                      </a:cubicBezTo>
                      <a:cubicBezTo>
                        <a:pt x="22" y="128"/>
                        <a:pt x="22" y="129"/>
                        <a:pt x="22" y="130"/>
                      </a:cubicBezTo>
                      <a:cubicBezTo>
                        <a:pt x="22" y="130"/>
                        <a:pt x="22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9"/>
                        <a:pt x="23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6" y="126"/>
                        <a:pt x="26" y="126"/>
                      </a:cubicBezTo>
                      <a:cubicBezTo>
                        <a:pt x="26" y="126"/>
                        <a:pt x="26" y="126"/>
                        <a:pt x="26" y="126"/>
                      </a:cubicBezTo>
                      <a:cubicBezTo>
                        <a:pt x="27" y="126"/>
                        <a:pt x="27" y="126"/>
                        <a:pt x="28" y="126"/>
                      </a:cubicBezTo>
                      <a:cubicBezTo>
                        <a:pt x="28" y="126"/>
                        <a:pt x="28" y="126"/>
                        <a:pt x="28" y="126"/>
                      </a:cubicBezTo>
                      <a:cubicBezTo>
                        <a:pt x="28" y="126"/>
                        <a:pt x="28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2" y="127"/>
                        <a:pt x="32" y="129"/>
                        <a:pt x="33" y="130"/>
                      </a:cubicBezTo>
                      <a:cubicBezTo>
                        <a:pt x="33" y="130"/>
                        <a:pt x="33" y="131"/>
                        <a:pt x="33" y="131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28"/>
                        <a:pt x="41" y="122"/>
                        <a:pt x="41" y="122"/>
                      </a:cubicBezTo>
                      <a:cubicBezTo>
                        <a:pt x="41" y="122"/>
                        <a:pt x="41" y="121"/>
                        <a:pt x="41" y="120"/>
                      </a:cubicBezTo>
                      <a:cubicBezTo>
                        <a:pt x="41" y="117"/>
                        <a:pt x="42" y="115"/>
                        <a:pt x="43" y="113"/>
                      </a:cubicBezTo>
                      <a:cubicBezTo>
                        <a:pt x="44" y="112"/>
                        <a:pt x="46" y="112"/>
                        <a:pt x="48" y="112"/>
                      </a:cubicBezTo>
                      <a:cubicBezTo>
                        <a:pt x="49" y="112"/>
                        <a:pt x="49" y="112"/>
                        <a:pt x="50" y="112"/>
                      </a:cubicBezTo>
                      <a:cubicBezTo>
                        <a:pt x="51" y="112"/>
                        <a:pt x="53" y="112"/>
                        <a:pt x="54" y="112"/>
                      </a:cubicBezTo>
                      <a:cubicBezTo>
                        <a:pt x="55" y="113"/>
                        <a:pt x="55" y="113"/>
                        <a:pt x="55" y="113"/>
                      </a:cubicBezTo>
                      <a:cubicBezTo>
                        <a:pt x="55" y="113"/>
                        <a:pt x="56" y="112"/>
                        <a:pt x="56" y="112"/>
                      </a:cubicBezTo>
                      <a:cubicBezTo>
                        <a:pt x="57" y="111"/>
                        <a:pt x="59" y="110"/>
                        <a:pt x="60" y="110"/>
                      </a:cubicBezTo>
                      <a:cubicBezTo>
                        <a:pt x="61" y="110"/>
                        <a:pt x="62" y="110"/>
                        <a:pt x="63" y="111"/>
                      </a:cubicBezTo>
                      <a:cubicBezTo>
                        <a:pt x="64" y="111"/>
                        <a:pt x="65" y="112"/>
                        <a:pt x="67" y="112"/>
                      </a:cubicBezTo>
                      <a:cubicBezTo>
                        <a:pt x="68" y="112"/>
                        <a:pt x="71" y="112"/>
                        <a:pt x="72" y="114"/>
                      </a:cubicBezTo>
                      <a:cubicBezTo>
                        <a:pt x="73" y="114"/>
                        <a:pt x="74" y="116"/>
                        <a:pt x="74" y="117"/>
                      </a:cubicBezTo>
                      <a:cubicBezTo>
                        <a:pt x="75" y="118"/>
                        <a:pt x="75" y="119"/>
                        <a:pt x="76" y="119"/>
                      </a:cubicBezTo>
                      <a:cubicBezTo>
                        <a:pt x="80" y="117"/>
                        <a:pt x="84" y="116"/>
                        <a:pt x="86" y="116"/>
                      </a:cubicBezTo>
                      <a:cubicBezTo>
                        <a:pt x="88" y="116"/>
                        <a:pt x="90" y="117"/>
                        <a:pt x="93" y="119"/>
                      </a:cubicBezTo>
                      <a:cubicBezTo>
                        <a:pt x="94" y="120"/>
                        <a:pt x="95" y="121"/>
                        <a:pt x="96" y="121"/>
                      </a:cubicBezTo>
                      <a:cubicBezTo>
                        <a:pt x="97" y="121"/>
                        <a:pt x="99" y="122"/>
                        <a:pt x="101" y="122"/>
                      </a:cubicBezTo>
                      <a:cubicBezTo>
                        <a:pt x="104" y="122"/>
                        <a:pt x="105" y="121"/>
                        <a:pt x="105" y="121"/>
                      </a:cubicBezTo>
                      <a:cubicBezTo>
                        <a:pt x="106" y="121"/>
                        <a:pt x="106" y="120"/>
                        <a:pt x="107" y="119"/>
                      </a:cubicBezTo>
                      <a:cubicBezTo>
                        <a:pt x="109" y="118"/>
                        <a:pt x="111" y="116"/>
                        <a:pt x="114" y="116"/>
                      </a:cubicBezTo>
                      <a:cubicBezTo>
                        <a:pt x="115" y="116"/>
                        <a:pt x="115" y="116"/>
                        <a:pt x="115" y="116"/>
                      </a:cubicBezTo>
                      <a:cubicBezTo>
                        <a:pt x="116" y="116"/>
                        <a:pt x="118" y="116"/>
                        <a:pt x="120" y="116"/>
                      </a:cubicBezTo>
                      <a:cubicBezTo>
                        <a:pt x="121" y="116"/>
                        <a:pt x="123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7" y="115"/>
                        <a:pt x="128" y="116"/>
                        <a:pt x="129" y="116"/>
                      </a:cubicBezTo>
                      <a:cubicBezTo>
                        <a:pt x="129" y="116"/>
                        <a:pt x="129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1" y="117"/>
                        <a:pt x="134" y="118"/>
                        <a:pt x="136" y="118"/>
                      </a:cubicBezTo>
                      <a:cubicBezTo>
                        <a:pt x="136" y="119"/>
                        <a:pt x="137" y="118"/>
                        <a:pt x="137" y="118"/>
                      </a:cubicBezTo>
                      <a:cubicBezTo>
                        <a:pt x="138" y="118"/>
                        <a:pt x="140" y="116"/>
                        <a:pt x="141" y="115"/>
                      </a:cubicBezTo>
                      <a:cubicBezTo>
                        <a:pt x="142" y="113"/>
                        <a:pt x="144" y="111"/>
                        <a:pt x="146" y="111"/>
                      </a:cubicBezTo>
                      <a:cubicBezTo>
                        <a:pt x="146" y="111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3" name="Freeform 1537"/>
                <p:cNvSpPr>
                  <a:spLocks/>
                </p:cNvSpPr>
                <p:nvPr/>
              </p:nvSpPr>
              <p:spPr bwMode="auto">
                <a:xfrm>
                  <a:off x="1721" y="27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4" name="Freeform 1538"/>
                <p:cNvSpPr>
                  <a:spLocks/>
                </p:cNvSpPr>
                <p:nvPr/>
              </p:nvSpPr>
              <p:spPr bwMode="auto">
                <a:xfrm>
                  <a:off x="1722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5" name="Freeform 1539"/>
                <p:cNvSpPr>
                  <a:spLocks/>
                </p:cNvSpPr>
                <p:nvPr/>
              </p:nvSpPr>
              <p:spPr bwMode="auto">
                <a:xfrm>
                  <a:off x="1719" y="27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6" name="Freeform 1540"/>
                <p:cNvSpPr>
                  <a:spLocks/>
                </p:cNvSpPr>
                <p:nvPr/>
              </p:nvSpPr>
              <p:spPr bwMode="auto">
                <a:xfrm>
                  <a:off x="1724" y="2761"/>
                  <a:ext cx="9" cy="2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9 w 9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cubicBezTo>
                        <a:pt x="9" y="0"/>
                        <a:pt x="5" y="1"/>
                        <a:pt x="0" y="3"/>
                      </a:cubicBezTo>
                      <a:cubicBezTo>
                        <a:pt x="5" y="1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7" name="Freeform 1541"/>
                <p:cNvSpPr>
                  <a:spLocks/>
                </p:cNvSpPr>
                <p:nvPr/>
              </p:nvSpPr>
              <p:spPr bwMode="auto">
                <a:xfrm>
                  <a:off x="1723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8" name="Freeform 1542"/>
                <p:cNvSpPr>
                  <a:spLocks/>
                </p:cNvSpPr>
                <p:nvPr/>
              </p:nvSpPr>
              <p:spPr bwMode="auto">
                <a:xfrm>
                  <a:off x="1753" y="2716"/>
                  <a:ext cx="46" cy="28"/>
                </a:xfrm>
                <a:custGeom>
                  <a:avLst/>
                  <a:gdLst>
                    <a:gd name="T0" fmla="*/ 0 w 46"/>
                    <a:gd name="T1" fmla="*/ 28 h 28"/>
                    <a:gd name="T2" fmla="*/ 46 w 46"/>
                    <a:gd name="T3" fmla="*/ 0 h 28"/>
                    <a:gd name="T4" fmla="*/ 46 w 46"/>
                    <a:gd name="T5" fmla="*/ 0 h 28"/>
                    <a:gd name="T6" fmla="*/ 0 w 46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28">
                      <a:moveTo>
                        <a:pt x="0" y="28"/>
                      </a:move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9" name="Freeform 1543"/>
                <p:cNvSpPr>
                  <a:spLocks/>
                </p:cNvSpPr>
                <p:nvPr/>
              </p:nvSpPr>
              <p:spPr bwMode="auto">
                <a:xfrm>
                  <a:off x="1718" y="27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0" name="Freeform 1544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1" name="Freeform 1545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2" name="Freeform 1546"/>
                <p:cNvSpPr>
                  <a:spLocks/>
                </p:cNvSpPr>
                <p:nvPr/>
              </p:nvSpPr>
              <p:spPr bwMode="auto">
                <a:xfrm>
                  <a:off x="1811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3" name="Freeform 1547"/>
                <p:cNvSpPr>
                  <a:spLocks/>
                </p:cNvSpPr>
                <p:nvPr/>
              </p:nvSpPr>
              <p:spPr bwMode="auto">
                <a:xfrm>
                  <a:off x="1799" y="271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4" name="Freeform 1548"/>
                <p:cNvSpPr>
                  <a:spLocks/>
                </p:cNvSpPr>
                <p:nvPr/>
              </p:nvSpPr>
              <p:spPr bwMode="auto">
                <a:xfrm>
                  <a:off x="1807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5" name="Freeform 1549"/>
                <p:cNvSpPr>
                  <a:spLocks/>
                </p:cNvSpPr>
                <p:nvPr/>
              </p:nvSpPr>
              <p:spPr bwMode="auto">
                <a:xfrm>
                  <a:off x="1809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6" name="Freeform 1550"/>
                <p:cNvSpPr>
                  <a:spLocks/>
                </p:cNvSpPr>
                <p:nvPr/>
              </p:nvSpPr>
              <p:spPr bwMode="auto">
                <a:xfrm>
                  <a:off x="1803" y="271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7" name="Freeform 1551"/>
                <p:cNvSpPr>
                  <a:spLocks/>
                </p:cNvSpPr>
                <p:nvPr/>
              </p:nvSpPr>
              <p:spPr bwMode="auto">
                <a:xfrm>
                  <a:off x="1805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8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799" y="2716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9" name="Freeform 1553"/>
                <p:cNvSpPr>
                  <a:spLocks/>
                </p:cNvSpPr>
                <p:nvPr/>
              </p:nvSpPr>
              <p:spPr bwMode="auto">
                <a:xfrm>
                  <a:off x="1791" y="282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0"/>
                        <a:pt x="4" y="1"/>
                        <a:pt x="5" y="1"/>
                      </a:cubicBezTo>
                      <a:cubicBezTo>
                        <a:pt x="4" y="1"/>
                        <a:pt x="3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0" name="Freeform 1554"/>
                <p:cNvSpPr>
                  <a:spLocks/>
                </p:cNvSpPr>
                <p:nvPr/>
              </p:nvSpPr>
              <p:spPr bwMode="auto">
                <a:xfrm>
                  <a:off x="1720" y="2823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0 h 1"/>
                    <a:gd name="T4" fmla="*/ 5 w 5"/>
                    <a:gd name="T5" fmla="*/ 1 h 1"/>
                    <a:gd name="T6" fmla="*/ 4 w 5"/>
                    <a:gd name="T7" fmla="*/ 0 h 1"/>
                    <a:gd name="T8" fmla="*/ 0 w 5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3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1" name="Freeform 1555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2" name="Freeform 1556"/>
                <p:cNvSpPr>
                  <a:spLocks/>
                </p:cNvSpPr>
                <p:nvPr/>
              </p:nvSpPr>
              <p:spPr bwMode="auto">
                <a:xfrm>
                  <a:off x="1783" y="2827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3" name="Freeform 1557"/>
                <p:cNvSpPr>
                  <a:spLocks/>
                </p:cNvSpPr>
                <p:nvPr/>
              </p:nvSpPr>
              <p:spPr bwMode="auto">
                <a:xfrm>
                  <a:off x="1797" y="2827"/>
                  <a:ext cx="6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1" y="1"/>
                        <a:pt x="0" y="0"/>
                      </a:cubicBezTo>
                      <a:cubicBezTo>
                        <a:pt x="1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4" name="Freeform 1558"/>
                <p:cNvSpPr>
                  <a:spLocks/>
                </p:cNvSpPr>
                <p:nvPr/>
              </p:nvSpPr>
              <p:spPr bwMode="auto">
                <a:xfrm>
                  <a:off x="1697" y="28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5" name="Freeform 1559"/>
                <p:cNvSpPr>
                  <a:spLocks/>
                </p:cNvSpPr>
                <p:nvPr/>
              </p:nvSpPr>
              <p:spPr bwMode="auto">
                <a:xfrm>
                  <a:off x="1695" y="2838"/>
                  <a:ext cx="0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6" name="Freeform 1560"/>
                <p:cNvSpPr>
                  <a:spLocks/>
                </p:cNvSpPr>
                <p:nvPr/>
              </p:nvSpPr>
              <p:spPr bwMode="auto">
                <a:xfrm>
                  <a:off x="1704" y="2842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  <a:gd name="T4" fmla="*/ 2 w 2"/>
                    <a:gd name="T5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7" name="Freeform 1561"/>
                <p:cNvSpPr>
                  <a:spLocks/>
                </p:cNvSpPr>
                <p:nvPr/>
              </p:nvSpPr>
              <p:spPr bwMode="auto">
                <a:xfrm>
                  <a:off x="1699" y="283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8" name="Freeform 1562"/>
                <p:cNvSpPr>
                  <a:spLocks/>
                </p:cNvSpPr>
                <p:nvPr/>
              </p:nvSpPr>
              <p:spPr bwMode="auto">
                <a:xfrm>
                  <a:off x="1696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9" name="Freeform 1563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0" name="Freeform 1564"/>
                <p:cNvSpPr>
                  <a:spLocks/>
                </p:cNvSpPr>
                <p:nvPr/>
              </p:nvSpPr>
              <p:spPr bwMode="auto">
                <a:xfrm>
                  <a:off x="1716" y="27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1" name="Freeform 1565"/>
                <p:cNvSpPr>
                  <a:spLocks/>
                </p:cNvSpPr>
                <p:nvPr/>
              </p:nvSpPr>
              <p:spPr bwMode="auto">
                <a:xfrm>
                  <a:off x="1716" y="27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2" name="Freeform 1566"/>
                <p:cNvSpPr>
                  <a:spLocks/>
                </p:cNvSpPr>
                <p:nvPr/>
              </p:nvSpPr>
              <p:spPr bwMode="auto">
                <a:xfrm>
                  <a:off x="1716" y="279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3" name="Freeform 1567"/>
                <p:cNvSpPr>
                  <a:spLocks/>
                </p:cNvSpPr>
                <p:nvPr/>
              </p:nvSpPr>
              <p:spPr bwMode="auto">
                <a:xfrm>
                  <a:off x="1717" y="27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4" name="Freeform 1568"/>
                <p:cNvSpPr>
                  <a:spLocks/>
                </p:cNvSpPr>
                <p:nvPr/>
              </p:nvSpPr>
              <p:spPr bwMode="auto">
                <a:xfrm>
                  <a:off x="1716" y="278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5" name="Freeform 1569"/>
                <p:cNvSpPr>
                  <a:spLocks/>
                </p:cNvSpPr>
                <p:nvPr/>
              </p:nvSpPr>
              <p:spPr bwMode="auto">
                <a:xfrm>
                  <a:off x="1717" y="276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6" name="Freeform 1570"/>
                <p:cNvSpPr>
                  <a:spLocks/>
                </p:cNvSpPr>
                <p:nvPr/>
              </p:nvSpPr>
              <p:spPr bwMode="auto">
                <a:xfrm>
                  <a:off x="1716" y="27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7" name="Freeform 1571"/>
                <p:cNvSpPr>
                  <a:spLocks/>
                </p:cNvSpPr>
                <p:nvPr/>
              </p:nvSpPr>
              <p:spPr bwMode="auto">
                <a:xfrm>
                  <a:off x="1717" y="27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8" name="Freeform 1572"/>
                <p:cNvSpPr>
                  <a:spLocks/>
                </p:cNvSpPr>
                <p:nvPr/>
              </p:nvSpPr>
              <p:spPr bwMode="auto">
                <a:xfrm>
                  <a:off x="1716" y="278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9" name="Freeform 1573"/>
                <p:cNvSpPr>
                  <a:spLocks/>
                </p:cNvSpPr>
                <p:nvPr/>
              </p:nvSpPr>
              <p:spPr bwMode="auto">
                <a:xfrm>
                  <a:off x="1717" y="278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0" name="Freeform 1574"/>
                <p:cNvSpPr>
                  <a:spLocks/>
                </p:cNvSpPr>
                <p:nvPr/>
              </p:nvSpPr>
              <p:spPr bwMode="auto">
                <a:xfrm>
                  <a:off x="1717" y="278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1" name="Freeform 1575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2" name="Freeform 1576"/>
                <p:cNvSpPr>
                  <a:spLocks/>
                </p:cNvSpPr>
                <p:nvPr/>
              </p:nvSpPr>
              <p:spPr bwMode="auto">
                <a:xfrm>
                  <a:off x="1677" y="281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3" name="Freeform 1577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4" name="Freeform 1578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5" name="Freeform 1579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6" name="Freeform 1580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7" name="Freeform 1581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8" name="Freeform 1582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9" name="Freeform 1583"/>
                <p:cNvSpPr>
                  <a:spLocks/>
                </p:cNvSpPr>
                <p:nvPr/>
              </p:nvSpPr>
              <p:spPr bwMode="auto">
                <a:xfrm>
                  <a:off x="1694" y="284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0" name="Freeform 1584"/>
                <p:cNvSpPr>
                  <a:spLocks/>
                </p:cNvSpPr>
                <p:nvPr/>
              </p:nvSpPr>
              <p:spPr bwMode="auto">
                <a:xfrm>
                  <a:off x="1691" y="2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1" name="Freeform 1585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2" name="Freeform 1586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3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673" y="2812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4" name="Freeform 1588"/>
                <p:cNvSpPr>
                  <a:spLocks/>
                </p:cNvSpPr>
                <p:nvPr/>
              </p:nvSpPr>
              <p:spPr bwMode="auto">
                <a:xfrm>
                  <a:off x="1816" y="2716"/>
                  <a:ext cx="103" cy="175"/>
                </a:xfrm>
                <a:custGeom>
                  <a:avLst/>
                  <a:gdLst>
                    <a:gd name="T0" fmla="*/ 21 w 108"/>
                    <a:gd name="T1" fmla="*/ 183 h 183"/>
                    <a:gd name="T2" fmla="*/ 22 w 108"/>
                    <a:gd name="T3" fmla="*/ 183 h 183"/>
                    <a:gd name="T4" fmla="*/ 28 w 108"/>
                    <a:gd name="T5" fmla="*/ 179 h 183"/>
                    <a:gd name="T6" fmla="*/ 32 w 108"/>
                    <a:gd name="T7" fmla="*/ 181 h 183"/>
                    <a:gd name="T8" fmla="*/ 45 w 108"/>
                    <a:gd name="T9" fmla="*/ 176 h 183"/>
                    <a:gd name="T10" fmla="*/ 55 w 108"/>
                    <a:gd name="T11" fmla="*/ 172 h 183"/>
                    <a:gd name="T12" fmla="*/ 56 w 108"/>
                    <a:gd name="T13" fmla="*/ 165 h 183"/>
                    <a:gd name="T14" fmla="*/ 64 w 108"/>
                    <a:gd name="T15" fmla="*/ 164 h 183"/>
                    <a:gd name="T16" fmla="*/ 81 w 108"/>
                    <a:gd name="T17" fmla="*/ 152 h 183"/>
                    <a:gd name="T18" fmla="*/ 83 w 108"/>
                    <a:gd name="T19" fmla="*/ 150 h 183"/>
                    <a:gd name="T20" fmla="*/ 94 w 108"/>
                    <a:gd name="T21" fmla="*/ 141 h 183"/>
                    <a:gd name="T22" fmla="*/ 94 w 108"/>
                    <a:gd name="T23" fmla="*/ 141 h 183"/>
                    <a:gd name="T24" fmla="*/ 96 w 108"/>
                    <a:gd name="T25" fmla="*/ 141 h 183"/>
                    <a:gd name="T26" fmla="*/ 91 w 108"/>
                    <a:gd name="T27" fmla="*/ 131 h 183"/>
                    <a:gd name="T28" fmla="*/ 91 w 108"/>
                    <a:gd name="T29" fmla="*/ 125 h 183"/>
                    <a:gd name="T30" fmla="*/ 88 w 108"/>
                    <a:gd name="T31" fmla="*/ 115 h 183"/>
                    <a:gd name="T32" fmla="*/ 87 w 108"/>
                    <a:gd name="T33" fmla="*/ 108 h 183"/>
                    <a:gd name="T34" fmla="*/ 91 w 108"/>
                    <a:gd name="T35" fmla="*/ 104 h 183"/>
                    <a:gd name="T36" fmla="*/ 97 w 108"/>
                    <a:gd name="T37" fmla="*/ 93 h 183"/>
                    <a:gd name="T38" fmla="*/ 108 w 108"/>
                    <a:gd name="T39" fmla="*/ 85 h 183"/>
                    <a:gd name="T40" fmla="*/ 108 w 108"/>
                    <a:gd name="T41" fmla="*/ 75 h 183"/>
                    <a:gd name="T42" fmla="*/ 24 w 108"/>
                    <a:gd name="T43" fmla="*/ 0 h 183"/>
                    <a:gd name="T44" fmla="*/ 17 w 108"/>
                    <a:gd name="T45" fmla="*/ 16 h 183"/>
                    <a:gd name="T46" fmla="*/ 17 w 108"/>
                    <a:gd name="T47" fmla="*/ 17 h 183"/>
                    <a:gd name="T48" fmla="*/ 17 w 108"/>
                    <a:gd name="T49" fmla="*/ 18 h 183"/>
                    <a:gd name="T50" fmla="*/ 21 w 108"/>
                    <a:gd name="T51" fmla="*/ 28 h 183"/>
                    <a:gd name="T52" fmla="*/ 23 w 108"/>
                    <a:gd name="T53" fmla="*/ 37 h 183"/>
                    <a:gd name="T54" fmla="*/ 19 w 108"/>
                    <a:gd name="T55" fmla="*/ 79 h 183"/>
                    <a:gd name="T56" fmla="*/ 0 w 108"/>
                    <a:gd name="T57" fmla="*/ 105 h 183"/>
                    <a:gd name="T58" fmla="*/ 0 w 108"/>
                    <a:gd name="T59" fmla="*/ 110 h 183"/>
                    <a:gd name="T60" fmla="*/ 0 w 108"/>
                    <a:gd name="T61" fmla="*/ 112 h 183"/>
                    <a:gd name="T62" fmla="*/ 1 w 108"/>
                    <a:gd name="T63" fmla="*/ 114 h 183"/>
                    <a:gd name="T64" fmla="*/ 2 w 108"/>
                    <a:gd name="T65" fmla="*/ 114 h 183"/>
                    <a:gd name="T66" fmla="*/ 5 w 108"/>
                    <a:gd name="T67" fmla="*/ 118 h 183"/>
                    <a:gd name="T68" fmla="*/ 5 w 108"/>
                    <a:gd name="T69" fmla="*/ 118 h 183"/>
                    <a:gd name="T70" fmla="*/ 5 w 108"/>
                    <a:gd name="T71" fmla="*/ 118 h 183"/>
                    <a:gd name="T72" fmla="*/ 7 w 108"/>
                    <a:gd name="T73" fmla="*/ 118 h 183"/>
                    <a:gd name="T74" fmla="*/ 9 w 108"/>
                    <a:gd name="T75" fmla="*/ 119 h 183"/>
                    <a:gd name="T76" fmla="*/ 14 w 108"/>
                    <a:gd name="T77" fmla="*/ 131 h 183"/>
                    <a:gd name="T78" fmla="*/ 15 w 108"/>
                    <a:gd name="T79" fmla="*/ 141 h 183"/>
                    <a:gd name="T80" fmla="*/ 21 w 108"/>
                    <a:gd name="T81" fmla="*/ 156 h 183"/>
                    <a:gd name="T82" fmla="*/ 9 w 108"/>
                    <a:gd name="T83" fmla="*/ 158 h 183"/>
                    <a:gd name="T84" fmla="*/ 6 w 108"/>
                    <a:gd name="T85" fmla="*/ 159 h 183"/>
                    <a:gd name="T86" fmla="*/ 11 w 108"/>
                    <a:gd name="T87" fmla="*/ 167 h 183"/>
                    <a:gd name="T88" fmla="*/ 18 w 108"/>
                    <a:gd name="T89" fmla="*/ 177 h 183"/>
                    <a:gd name="T90" fmla="*/ 19 w 108"/>
                    <a:gd name="T91" fmla="*/ 179 h 183"/>
                    <a:gd name="T92" fmla="*/ 21 w 108"/>
                    <a:gd name="T93" fmla="*/ 18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8" h="183">
                      <a:moveTo>
                        <a:pt x="21" y="182"/>
                      </a:move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2" y="183"/>
                        <a:pt x="22" y="183"/>
                        <a:pt x="22" y="183"/>
                      </a:cubicBezTo>
                      <a:cubicBezTo>
                        <a:pt x="22" y="183"/>
                        <a:pt x="24" y="182"/>
                        <a:pt x="25" y="181"/>
                      </a:cubicBezTo>
                      <a:cubicBezTo>
                        <a:pt x="26" y="179"/>
                        <a:pt x="27" y="179"/>
                        <a:pt x="28" y="179"/>
                      </a:cubicBezTo>
                      <a:cubicBezTo>
                        <a:pt x="29" y="179"/>
                        <a:pt x="30" y="180"/>
                        <a:pt x="31" y="180"/>
                      </a:cubicBezTo>
                      <a:cubicBezTo>
                        <a:pt x="32" y="180"/>
                        <a:pt x="32" y="181"/>
                        <a:pt x="32" y="181"/>
                      </a:cubicBezTo>
                      <a:cubicBezTo>
                        <a:pt x="34" y="178"/>
                        <a:pt x="39" y="177"/>
                        <a:pt x="42" y="177"/>
                      </a:cubicBezTo>
                      <a:cubicBezTo>
                        <a:pt x="43" y="177"/>
                        <a:pt x="45" y="177"/>
                        <a:pt x="45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9" y="175"/>
                        <a:pt x="53" y="173"/>
                        <a:pt x="55" y="172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0"/>
                        <a:pt x="53" y="167"/>
                        <a:pt x="56" y="165"/>
                      </a:cubicBezTo>
                      <a:cubicBezTo>
                        <a:pt x="57" y="164"/>
                        <a:pt x="59" y="164"/>
                        <a:pt x="61" y="164"/>
                      </a:cubicBezTo>
                      <a:cubicBezTo>
                        <a:pt x="64" y="164"/>
                        <a:pt x="64" y="164"/>
                        <a:pt x="64" y="164"/>
                      </a:cubicBezTo>
                      <a:cubicBezTo>
                        <a:pt x="67" y="164"/>
                        <a:pt x="70" y="164"/>
                        <a:pt x="71" y="162"/>
                      </a:cubicBezTo>
                      <a:cubicBezTo>
                        <a:pt x="74" y="159"/>
                        <a:pt x="78" y="155"/>
                        <a:pt x="81" y="152"/>
                      </a:cubicBezTo>
                      <a:cubicBezTo>
                        <a:pt x="81" y="152"/>
                        <a:pt x="82" y="151"/>
                        <a:pt x="82" y="151"/>
                      </a:cubicBezTo>
                      <a:cubicBezTo>
                        <a:pt x="83" y="151"/>
                        <a:pt x="83" y="151"/>
                        <a:pt x="83" y="150"/>
                      </a:cubicBezTo>
                      <a:cubicBezTo>
                        <a:pt x="83" y="149"/>
                        <a:pt x="83" y="147"/>
                        <a:pt x="85" y="145"/>
                      </a:cubicBezTo>
                      <a:cubicBezTo>
                        <a:pt x="87" y="144"/>
                        <a:pt x="91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5" y="141"/>
                        <a:pt x="95" y="141"/>
                        <a:pt x="95" y="141"/>
                      </a:cubicBezTo>
                      <a:cubicBezTo>
                        <a:pt x="95" y="141"/>
                        <a:pt x="95" y="141"/>
                        <a:pt x="96" y="141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4" y="138"/>
                        <a:pt x="91" y="135"/>
                        <a:pt x="91" y="131"/>
                      </a:cubicBezTo>
                      <a:cubicBezTo>
                        <a:pt x="91" y="130"/>
                        <a:pt x="91" y="129"/>
                        <a:pt x="91" y="128"/>
                      </a:cubicBezTo>
                      <a:cubicBezTo>
                        <a:pt x="91" y="127"/>
                        <a:pt x="91" y="125"/>
                        <a:pt x="91" y="125"/>
                      </a:cubicBezTo>
                      <a:cubicBezTo>
                        <a:pt x="89" y="125"/>
                        <a:pt x="87" y="124"/>
                        <a:pt x="86" y="122"/>
                      </a:cubicBezTo>
                      <a:cubicBezTo>
                        <a:pt x="85" y="120"/>
                        <a:pt x="86" y="117"/>
                        <a:pt x="88" y="115"/>
                      </a:cubicBezTo>
                      <a:cubicBezTo>
                        <a:pt x="88" y="115"/>
                        <a:pt x="88" y="114"/>
                        <a:pt x="87" y="113"/>
                      </a:cubicBezTo>
                      <a:cubicBezTo>
                        <a:pt x="87" y="111"/>
                        <a:pt x="86" y="109"/>
                        <a:pt x="87" y="108"/>
                      </a:cubicBezTo>
                      <a:cubicBezTo>
                        <a:pt x="87" y="107"/>
                        <a:pt x="88" y="106"/>
                        <a:pt x="90" y="106"/>
                      </a:cubicBezTo>
                      <a:cubicBezTo>
                        <a:pt x="91" y="106"/>
                        <a:pt x="91" y="106"/>
                        <a:pt x="91" y="104"/>
                      </a:cubicBezTo>
                      <a:cubicBezTo>
                        <a:pt x="91" y="102"/>
                        <a:pt x="91" y="99"/>
                        <a:pt x="95" y="98"/>
                      </a:cubicBezTo>
                      <a:cubicBezTo>
                        <a:pt x="96" y="98"/>
                        <a:pt x="97" y="97"/>
                        <a:pt x="97" y="93"/>
                      </a:cubicBezTo>
                      <a:cubicBezTo>
                        <a:pt x="97" y="89"/>
                        <a:pt x="104" y="86"/>
                        <a:pt x="108" y="85"/>
                      </a:cubicBezTo>
                      <a:cubicBezTo>
                        <a:pt x="108" y="85"/>
                        <a:pt x="108" y="85"/>
                        <a:pt x="108" y="85"/>
                      </a:cubicBezTo>
                      <a:cubicBezTo>
                        <a:pt x="108" y="84"/>
                        <a:pt x="108" y="81"/>
                        <a:pt x="108" y="78"/>
                      </a:cubicBezTo>
                      <a:cubicBezTo>
                        <a:pt x="108" y="77"/>
                        <a:pt x="108" y="76"/>
                        <a:pt x="108" y="7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10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8" y="20"/>
                        <a:pt x="18" y="21"/>
                      </a:cubicBezTo>
                      <a:cubicBezTo>
                        <a:pt x="20" y="23"/>
                        <a:pt x="22" y="25"/>
                        <a:pt x="21" y="28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3" y="32"/>
                        <a:pt x="24" y="34"/>
                        <a:pt x="23" y="37"/>
                      </a:cubicBezTo>
                      <a:cubicBezTo>
                        <a:pt x="22" y="42"/>
                        <a:pt x="21" y="46"/>
                        <a:pt x="21" y="49"/>
                      </a:cubicBezTo>
                      <a:cubicBezTo>
                        <a:pt x="21" y="77"/>
                        <a:pt x="20" y="78"/>
                        <a:pt x="19" y="79"/>
                      </a:cubicBezTo>
                      <a:cubicBezTo>
                        <a:pt x="18" y="80"/>
                        <a:pt x="3" y="95"/>
                        <a:pt x="2" y="100"/>
                      </a:cubicBezTo>
                      <a:cubicBezTo>
                        <a:pt x="2" y="103"/>
                        <a:pt x="1" y="104"/>
                        <a:pt x="0" y="105"/>
                      </a:cubicBezTo>
                      <a:cubicBezTo>
                        <a:pt x="0" y="106"/>
                        <a:pt x="0" y="106"/>
                        <a:pt x="0" y="109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112"/>
                        <a:pt x="0" y="112"/>
                        <a:pt x="1" y="113"/>
                      </a:cubicBezTo>
                      <a:cubicBezTo>
                        <a:pt x="1" y="113"/>
                        <a:pt x="1" y="113"/>
                        <a:pt x="1" y="114"/>
                      </a:cubicBezTo>
                      <a:cubicBezTo>
                        <a:pt x="1" y="114"/>
                        <a:pt x="1" y="114"/>
                        <a:pt x="1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5"/>
                        <a:pt x="3" y="115"/>
                        <a:pt x="3" y="116"/>
                      </a:cubicBezTo>
                      <a:cubicBezTo>
                        <a:pt x="4" y="117"/>
                        <a:pt x="4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8" y="119"/>
                        <a:pt x="9" y="119"/>
                      </a:cubicBezTo>
                      <a:cubicBezTo>
                        <a:pt x="9" y="120"/>
                        <a:pt x="9" y="120"/>
                        <a:pt x="10" y="120"/>
                      </a:cubicBezTo>
                      <a:cubicBezTo>
                        <a:pt x="12" y="123"/>
                        <a:pt x="14" y="128"/>
                        <a:pt x="14" y="131"/>
                      </a:cubicBezTo>
                      <a:cubicBezTo>
                        <a:pt x="14" y="132"/>
                        <a:pt x="14" y="133"/>
                        <a:pt x="15" y="134"/>
                      </a:cubicBezTo>
                      <a:cubicBezTo>
                        <a:pt x="15" y="135"/>
                        <a:pt x="16" y="137"/>
                        <a:pt x="15" y="141"/>
                      </a:cubicBezTo>
                      <a:cubicBezTo>
                        <a:pt x="15" y="145"/>
                        <a:pt x="18" y="152"/>
                        <a:pt x="19" y="153"/>
                      </a:cubicBezTo>
                      <a:cubicBezTo>
                        <a:pt x="21" y="154"/>
                        <a:pt x="21" y="155"/>
                        <a:pt x="21" y="156"/>
                      </a:cubicBezTo>
                      <a:cubicBezTo>
                        <a:pt x="20" y="158"/>
                        <a:pt x="18" y="159"/>
                        <a:pt x="13" y="158"/>
                      </a:cubicBezTo>
                      <a:cubicBezTo>
                        <a:pt x="12" y="158"/>
                        <a:pt x="11" y="158"/>
                        <a:pt x="9" y="158"/>
                      </a:cubicBezTo>
                      <a:cubicBezTo>
                        <a:pt x="7" y="158"/>
                        <a:pt x="6" y="158"/>
                        <a:pt x="6" y="158"/>
                      </a:cubicBezTo>
                      <a:cubicBezTo>
                        <a:pt x="6" y="159"/>
                        <a:pt x="6" y="159"/>
                        <a:pt x="6" y="159"/>
                      </a:cubicBezTo>
                      <a:cubicBezTo>
                        <a:pt x="5" y="160"/>
                        <a:pt x="5" y="162"/>
                        <a:pt x="8" y="164"/>
                      </a:cubicBezTo>
                      <a:cubicBezTo>
                        <a:pt x="9" y="165"/>
                        <a:pt x="10" y="166"/>
                        <a:pt x="11" y="167"/>
                      </a:cubicBezTo>
                      <a:cubicBezTo>
                        <a:pt x="14" y="169"/>
                        <a:pt x="17" y="171"/>
                        <a:pt x="18" y="175"/>
                      </a:cubicBezTo>
                      <a:cubicBezTo>
                        <a:pt x="18" y="175"/>
                        <a:pt x="18" y="176"/>
                        <a:pt x="18" y="177"/>
                      </a:cubicBezTo>
                      <a:cubicBezTo>
                        <a:pt x="18" y="177"/>
                        <a:pt x="18" y="177"/>
                        <a:pt x="18" y="177"/>
                      </a:cubicBezTo>
                      <a:cubicBezTo>
                        <a:pt x="19" y="178"/>
                        <a:pt x="19" y="179"/>
                        <a:pt x="19" y="179"/>
                      </a:cubicBezTo>
                      <a:cubicBezTo>
                        <a:pt x="19" y="179"/>
                        <a:pt x="19" y="179"/>
                        <a:pt x="19" y="179"/>
                      </a:cubicBezTo>
                      <a:cubicBezTo>
                        <a:pt x="20" y="181"/>
                        <a:pt x="20" y="182"/>
                        <a:pt x="21" y="1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5" name="Freeform 1589"/>
                <p:cNvSpPr>
                  <a:spLocks/>
                </p:cNvSpPr>
                <p:nvPr/>
              </p:nvSpPr>
              <p:spPr bwMode="auto">
                <a:xfrm>
                  <a:off x="1839" y="2716"/>
                  <a:ext cx="80" cy="43"/>
                </a:xfrm>
                <a:custGeom>
                  <a:avLst/>
                  <a:gdLst>
                    <a:gd name="T0" fmla="*/ 0 w 80"/>
                    <a:gd name="T1" fmla="*/ 0 h 43"/>
                    <a:gd name="T2" fmla="*/ 80 w 80"/>
                    <a:gd name="T3" fmla="*/ 43 h 43"/>
                    <a:gd name="T4" fmla="*/ 80 w 80"/>
                    <a:gd name="T5" fmla="*/ 43 h 43"/>
                    <a:gd name="T6" fmla="*/ 0 w 80"/>
                    <a:gd name="T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" h="43">
                      <a:moveTo>
                        <a:pt x="0" y="0"/>
                      </a:moveTo>
                      <a:lnTo>
                        <a:pt x="80" y="43"/>
                      </a:lnTo>
                      <a:lnTo>
                        <a:pt x="80" y="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6" name="Freeform 1590"/>
                <p:cNvSpPr>
                  <a:spLocks/>
                </p:cNvSpPr>
                <p:nvPr/>
              </p:nvSpPr>
              <p:spPr bwMode="auto">
                <a:xfrm>
                  <a:off x="1831" y="2716"/>
                  <a:ext cx="8" cy="4"/>
                </a:xfrm>
                <a:custGeom>
                  <a:avLst/>
                  <a:gdLst>
                    <a:gd name="T0" fmla="*/ 0 w 8"/>
                    <a:gd name="T1" fmla="*/ 4 h 4"/>
                    <a:gd name="T2" fmla="*/ 8 w 8"/>
                    <a:gd name="T3" fmla="*/ 0 h 4"/>
                    <a:gd name="T4" fmla="*/ 0 w 8"/>
                    <a:gd name="T5" fmla="*/ 4 h 4"/>
                    <a:gd name="T6" fmla="*/ 0 w 8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4"/>
                      </a:move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7" name="Freeform 1591"/>
                <p:cNvSpPr>
                  <a:spLocks/>
                </p:cNvSpPr>
                <p:nvPr/>
              </p:nvSpPr>
              <p:spPr bwMode="auto">
                <a:xfrm>
                  <a:off x="1906" y="285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8" name="Freeform 1592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9" name="Freeform 1593"/>
                <p:cNvSpPr>
                  <a:spLocks/>
                </p:cNvSpPr>
                <p:nvPr/>
              </p:nvSpPr>
              <p:spPr bwMode="auto">
                <a:xfrm>
                  <a:off x="1897" y="2850"/>
                  <a:ext cx="9" cy="4"/>
                </a:xfrm>
                <a:custGeom>
                  <a:avLst/>
                  <a:gdLst>
                    <a:gd name="T0" fmla="*/ 9 w 9"/>
                    <a:gd name="T1" fmla="*/ 0 h 4"/>
                    <a:gd name="T2" fmla="*/ 0 w 9"/>
                    <a:gd name="T3" fmla="*/ 4 h 4"/>
                    <a:gd name="T4" fmla="*/ 9 w 9"/>
                    <a:gd name="T5" fmla="*/ 0 h 4"/>
                    <a:gd name="T6" fmla="*/ 9 w 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4">
                      <a:moveTo>
                        <a:pt x="9" y="0"/>
                      </a:moveTo>
                      <a:cubicBezTo>
                        <a:pt x="6" y="0"/>
                        <a:pt x="2" y="3"/>
                        <a:pt x="0" y="4"/>
                      </a:cubicBezTo>
                      <a:cubicBezTo>
                        <a:pt x="2" y="3"/>
                        <a:pt x="6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0" name="Freeform 1594"/>
                <p:cNvSpPr>
                  <a:spLocks/>
                </p:cNvSpPr>
                <p:nvPr/>
              </p:nvSpPr>
              <p:spPr bwMode="auto">
                <a:xfrm>
                  <a:off x="1836" y="28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1" name="Freeform 1595"/>
                <p:cNvSpPr>
                  <a:spLocks/>
                </p:cNvSpPr>
                <p:nvPr/>
              </p:nvSpPr>
              <p:spPr bwMode="auto">
                <a:xfrm>
                  <a:off x="1818" y="2825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1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2" name="Freeform 1596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3" name="Freeform 1597"/>
                <p:cNvSpPr>
                  <a:spLocks/>
                </p:cNvSpPr>
                <p:nvPr/>
              </p:nvSpPr>
              <p:spPr bwMode="auto">
                <a:xfrm>
                  <a:off x="1816" y="282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  <a:gd name="T10" fmla="*/ 0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4" name="Freeform 1598"/>
                <p:cNvSpPr>
                  <a:spLocks/>
                </p:cNvSpPr>
                <p:nvPr/>
              </p:nvSpPr>
              <p:spPr bwMode="auto">
                <a:xfrm>
                  <a:off x="1821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5" name="Freeform 1599"/>
                <p:cNvSpPr>
                  <a:spLocks/>
                </p:cNvSpPr>
                <p:nvPr/>
              </p:nvSpPr>
              <p:spPr bwMode="auto">
                <a:xfrm>
                  <a:off x="1833" y="28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6" name="Freeform 1600"/>
                <p:cNvSpPr>
                  <a:spLocks/>
                </p:cNvSpPr>
                <p:nvPr/>
              </p:nvSpPr>
              <p:spPr bwMode="auto">
                <a:xfrm>
                  <a:off x="1834" y="288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7" name="Freeform 1601"/>
                <p:cNvSpPr>
                  <a:spLocks/>
                </p:cNvSpPr>
                <p:nvPr/>
              </p:nvSpPr>
              <p:spPr bwMode="auto">
                <a:xfrm>
                  <a:off x="1833" y="288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8" name="Freeform 1602"/>
                <p:cNvSpPr>
                  <a:spLocks/>
                </p:cNvSpPr>
                <p:nvPr/>
              </p:nvSpPr>
              <p:spPr bwMode="auto">
                <a:xfrm>
                  <a:off x="1823" y="28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9" name="Freeform 1603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0" name="Freeform 1604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1" name="Freeform 1605"/>
                <p:cNvSpPr>
                  <a:spLocks/>
                </p:cNvSpPr>
                <p:nvPr/>
              </p:nvSpPr>
              <p:spPr bwMode="auto">
                <a:xfrm>
                  <a:off x="1820" y="28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2" name="Freeform 1606"/>
                <p:cNvSpPr>
                  <a:spLocks/>
                </p:cNvSpPr>
                <p:nvPr/>
              </p:nvSpPr>
              <p:spPr bwMode="auto">
                <a:xfrm>
                  <a:off x="1832" y="27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3" name="Freeform 1607"/>
                <p:cNvSpPr>
                  <a:spLocks/>
                </p:cNvSpPr>
                <p:nvPr/>
              </p:nvSpPr>
              <p:spPr bwMode="auto">
                <a:xfrm>
                  <a:off x="1832" y="27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4" name="Freeform 1608"/>
                <p:cNvSpPr>
                  <a:spLocks/>
                </p:cNvSpPr>
                <p:nvPr/>
              </p:nvSpPr>
              <p:spPr bwMode="auto">
                <a:xfrm>
                  <a:off x="1816" y="28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5" name="Freeform 1609"/>
                <p:cNvSpPr>
                  <a:spLocks/>
                </p:cNvSpPr>
                <p:nvPr/>
              </p:nvSpPr>
              <p:spPr bwMode="auto">
                <a:xfrm>
                  <a:off x="1932" y="2617"/>
                  <a:ext cx="112" cy="113"/>
                </a:xfrm>
                <a:custGeom>
                  <a:avLst/>
                  <a:gdLst>
                    <a:gd name="T0" fmla="*/ 108 w 117"/>
                    <a:gd name="T1" fmla="*/ 26 h 118"/>
                    <a:gd name="T2" fmla="*/ 109 w 117"/>
                    <a:gd name="T3" fmla="*/ 24 h 118"/>
                    <a:gd name="T4" fmla="*/ 109 w 117"/>
                    <a:gd name="T5" fmla="*/ 24 h 118"/>
                    <a:gd name="T6" fmla="*/ 103 w 117"/>
                    <a:gd name="T7" fmla="*/ 8 h 118"/>
                    <a:gd name="T8" fmla="*/ 98 w 117"/>
                    <a:gd name="T9" fmla="*/ 8 h 118"/>
                    <a:gd name="T10" fmla="*/ 91 w 117"/>
                    <a:gd name="T11" fmla="*/ 7 h 118"/>
                    <a:gd name="T12" fmla="*/ 75 w 117"/>
                    <a:gd name="T13" fmla="*/ 4 h 118"/>
                    <a:gd name="T14" fmla="*/ 70 w 117"/>
                    <a:gd name="T15" fmla="*/ 3 h 118"/>
                    <a:gd name="T16" fmla="*/ 54 w 117"/>
                    <a:gd name="T17" fmla="*/ 7 h 118"/>
                    <a:gd name="T18" fmla="*/ 39 w 117"/>
                    <a:gd name="T19" fmla="*/ 9 h 118"/>
                    <a:gd name="T20" fmla="*/ 37 w 117"/>
                    <a:gd name="T21" fmla="*/ 8 h 118"/>
                    <a:gd name="T22" fmla="*/ 19 w 117"/>
                    <a:gd name="T23" fmla="*/ 3 h 118"/>
                    <a:gd name="T24" fmla="*/ 3 w 117"/>
                    <a:gd name="T25" fmla="*/ 0 h 118"/>
                    <a:gd name="T26" fmla="*/ 3 w 117"/>
                    <a:gd name="T27" fmla="*/ 0 h 118"/>
                    <a:gd name="T28" fmla="*/ 3 w 117"/>
                    <a:gd name="T29" fmla="*/ 8 h 118"/>
                    <a:gd name="T30" fmla="*/ 1 w 117"/>
                    <a:gd name="T31" fmla="*/ 15 h 118"/>
                    <a:gd name="T32" fmla="*/ 1 w 117"/>
                    <a:gd name="T33" fmla="*/ 23 h 118"/>
                    <a:gd name="T34" fmla="*/ 2 w 117"/>
                    <a:gd name="T35" fmla="*/ 31 h 118"/>
                    <a:gd name="T36" fmla="*/ 2 w 117"/>
                    <a:gd name="T37" fmla="*/ 116 h 118"/>
                    <a:gd name="T38" fmla="*/ 68 w 117"/>
                    <a:gd name="T39" fmla="*/ 116 h 118"/>
                    <a:gd name="T40" fmla="*/ 71 w 117"/>
                    <a:gd name="T41" fmla="*/ 113 h 118"/>
                    <a:gd name="T42" fmla="*/ 73 w 117"/>
                    <a:gd name="T43" fmla="*/ 113 h 118"/>
                    <a:gd name="T44" fmla="*/ 79 w 117"/>
                    <a:gd name="T45" fmla="*/ 115 h 118"/>
                    <a:gd name="T46" fmla="*/ 93 w 117"/>
                    <a:gd name="T47" fmla="*/ 115 h 118"/>
                    <a:gd name="T48" fmla="*/ 94 w 117"/>
                    <a:gd name="T49" fmla="*/ 116 h 118"/>
                    <a:gd name="T50" fmla="*/ 98 w 117"/>
                    <a:gd name="T51" fmla="*/ 118 h 118"/>
                    <a:gd name="T52" fmla="*/ 99 w 117"/>
                    <a:gd name="T53" fmla="*/ 117 h 118"/>
                    <a:gd name="T54" fmla="*/ 105 w 117"/>
                    <a:gd name="T55" fmla="*/ 113 h 118"/>
                    <a:gd name="T56" fmla="*/ 108 w 117"/>
                    <a:gd name="T57" fmla="*/ 110 h 118"/>
                    <a:gd name="T58" fmla="*/ 112 w 117"/>
                    <a:gd name="T59" fmla="*/ 105 h 118"/>
                    <a:gd name="T60" fmla="*/ 114 w 117"/>
                    <a:gd name="T61" fmla="*/ 105 h 118"/>
                    <a:gd name="T62" fmla="*/ 116 w 117"/>
                    <a:gd name="T63" fmla="*/ 102 h 118"/>
                    <a:gd name="T64" fmla="*/ 117 w 117"/>
                    <a:gd name="T65" fmla="*/ 102 h 118"/>
                    <a:gd name="T66" fmla="*/ 117 w 117"/>
                    <a:gd name="T67" fmla="*/ 98 h 118"/>
                    <a:gd name="T68" fmla="*/ 115 w 117"/>
                    <a:gd name="T69" fmla="*/ 93 h 118"/>
                    <a:gd name="T70" fmla="*/ 112 w 117"/>
                    <a:gd name="T71" fmla="*/ 86 h 118"/>
                    <a:gd name="T72" fmla="*/ 105 w 117"/>
                    <a:gd name="T73" fmla="*/ 74 h 118"/>
                    <a:gd name="T74" fmla="*/ 100 w 117"/>
                    <a:gd name="T75" fmla="*/ 63 h 118"/>
                    <a:gd name="T76" fmla="*/ 97 w 117"/>
                    <a:gd name="T77" fmla="*/ 58 h 118"/>
                    <a:gd name="T78" fmla="*/ 94 w 117"/>
                    <a:gd name="T79" fmla="*/ 51 h 118"/>
                    <a:gd name="T80" fmla="*/ 92 w 117"/>
                    <a:gd name="T81" fmla="*/ 45 h 118"/>
                    <a:gd name="T82" fmla="*/ 87 w 117"/>
                    <a:gd name="T83" fmla="*/ 40 h 118"/>
                    <a:gd name="T84" fmla="*/ 81 w 117"/>
                    <a:gd name="T85" fmla="*/ 18 h 118"/>
                    <a:gd name="T86" fmla="*/ 83 w 117"/>
                    <a:gd name="T87" fmla="*/ 16 h 118"/>
                    <a:gd name="T88" fmla="*/ 84 w 117"/>
                    <a:gd name="T89" fmla="*/ 16 h 118"/>
                    <a:gd name="T90" fmla="*/ 91 w 117"/>
                    <a:gd name="T91" fmla="*/ 28 h 118"/>
                    <a:gd name="T92" fmla="*/ 93 w 117"/>
                    <a:gd name="T93" fmla="*/ 31 h 118"/>
                    <a:gd name="T94" fmla="*/ 102 w 117"/>
                    <a:gd name="T95" fmla="*/ 45 h 118"/>
                    <a:gd name="T96" fmla="*/ 105 w 117"/>
                    <a:gd name="T97" fmla="*/ 35 h 118"/>
                    <a:gd name="T98" fmla="*/ 108 w 117"/>
                    <a:gd name="T99" fmla="*/ 29 h 118"/>
                    <a:gd name="T100" fmla="*/ 108 w 117"/>
                    <a:gd name="T101" fmla="*/ 28 h 118"/>
                    <a:gd name="T102" fmla="*/ 108 w 117"/>
                    <a:gd name="T103" fmla="*/ 26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7" h="118">
                      <a:moveTo>
                        <a:pt x="108" y="26"/>
                      </a:move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8" y="8"/>
                      </a:cubicBezTo>
                      <a:cubicBezTo>
                        <a:pt x="96" y="7"/>
                        <a:pt x="93" y="7"/>
                        <a:pt x="91" y="7"/>
                      </a:cubicBezTo>
                      <a:cubicBezTo>
                        <a:pt x="85" y="9"/>
                        <a:pt x="81" y="7"/>
                        <a:pt x="75" y="4"/>
                      </a:cubicBezTo>
                      <a:cubicBezTo>
                        <a:pt x="74" y="4"/>
                        <a:pt x="73" y="3"/>
                        <a:pt x="70" y="3"/>
                      </a:cubicBezTo>
                      <a:cubicBezTo>
                        <a:pt x="63" y="3"/>
                        <a:pt x="55" y="6"/>
                        <a:pt x="54" y="7"/>
                      </a:cubicBezTo>
                      <a:cubicBezTo>
                        <a:pt x="52" y="11"/>
                        <a:pt x="45" y="12"/>
                        <a:pt x="39" y="9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3" y="7"/>
                        <a:pt x="27" y="4"/>
                        <a:pt x="19" y="3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2" y="6"/>
                        <a:pt x="3" y="8"/>
                      </a:cubicBezTo>
                      <a:cubicBezTo>
                        <a:pt x="3" y="10"/>
                        <a:pt x="4" y="13"/>
                        <a:pt x="1" y="15"/>
                      </a:cubicBezTo>
                      <a:cubicBezTo>
                        <a:pt x="0" y="17"/>
                        <a:pt x="0" y="19"/>
                        <a:pt x="1" y="23"/>
                      </a:cubicBezTo>
                      <a:cubicBezTo>
                        <a:pt x="1" y="25"/>
                        <a:pt x="2" y="28"/>
                        <a:pt x="2" y="31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68" y="116"/>
                        <a:pt x="68" y="116"/>
                        <a:pt x="68" y="116"/>
                      </a:cubicBezTo>
                      <a:cubicBezTo>
                        <a:pt x="71" y="113"/>
                        <a:pt x="71" y="113"/>
                        <a:pt x="71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6" y="113"/>
                        <a:pt x="77" y="114"/>
                        <a:pt x="79" y="115"/>
                      </a:cubicBezTo>
                      <a:cubicBezTo>
                        <a:pt x="93" y="115"/>
                        <a:pt x="93" y="115"/>
                        <a:pt x="93" y="115"/>
                      </a:cubicBezTo>
                      <a:cubicBezTo>
                        <a:pt x="94" y="116"/>
                        <a:pt x="94" y="116"/>
                        <a:pt x="94" y="116"/>
                      </a:cubicBezTo>
                      <a:cubicBezTo>
                        <a:pt x="95" y="116"/>
                        <a:pt x="96" y="118"/>
                        <a:pt x="98" y="118"/>
                      </a:cubicBezTo>
                      <a:cubicBezTo>
                        <a:pt x="99" y="118"/>
                        <a:pt x="99" y="118"/>
                        <a:pt x="99" y="117"/>
                      </a:cubicBezTo>
                      <a:cubicBezTo>
                        <a:pt x="100" y="116"/>
                        <a:pt x="101" y="113"/>
                        <a:pt x="105" y="113"/>
                      </a:cubicBezTo>
                      <a:cubicBezTo>
                        <a:pt x="106" y="113"/>
                        <a:pt x="107" y="112"/>
                        <a:pt x="108" y="110"/>
                      </a:cubicBezTo>
                      <a:cubicBezTo>
                        <a:pt x="109" y="108"/>
                        <a:pt x="110" y="105"/>
                        <a:pt x="112" y="105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5" y="105"/>
                        <a:pt x="115" y="104"/>
                        <a:pt x="116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0"/>
                        <a:pt x="117" y="99"/>
                        <a:pt x="117" y="98"/>
                      </a:cubicBezTo>
                      <a:cubicBezTo>
                        <a:pt x="117" y="95"/>
                        <a:pt x="117" y="95"/>
                        <a:pt x="115" y="93"/>
                      </a:cubicBezTo>
                      <a:cubicBezTo>
                        <a:pt x="114" y="92"/>
                        <a:pt x="113" y="90"/>
                        <a:pt x="112" y="86"/>
                      </a:cubicBezTo>
                      <a:cubicBezTo>
                        <a:pt x="111" y="83"/>
                        <a:pt x="108" y="78"/>
                        <a:pt x="105" y="74"/>
                      </a:cubicBezTo>
                      <a:cubicBezTo>
                        <a:pt x="102" y="68"/>
                        <a:pt x="100" y="65"/>
                        <a:pt x="100" y="63"/>
                      </a:cubicBezTo>
                      <a:cubicBezTo>
                        <a:pt x="99" y="61"/>
                        <a:pt x="98" y="60"/>
                        <a:pt x="97" y="58"/>
                      </a:cubicBezTo>
                      <a:cubicBezTo>
                        <a:pt x="96" y="56"/>
                        <a:pt x="94" y="54"/>
                        <a:pt x="94" y="51"/>
                      </a:cubicBezTo>
                      <a:cubicBezTo>
                        <a:pt x="94" y="49"/>
                        <a:pt x="94" y="48"/>
                        <a:pt x="92" y="45"/>
                      </a:cubicBezTo>
                      <a:cubicBezTo>
                        <a:pt x="90" y="44"/>
                        <a:pt x="89" y="42"/>
                        <a:pt x="87" y="40"/>
                      </a:cubicBezTo>
                      <a:cubicBezTo>
                        <a:pt x="82" y="32"/>
                        <a:pt x="80" y="21"/>
                        <a:pt x="81" y="18"/>
                      </a:cubicBezTo>
                      <a:cubicBezTo>
                        <a:pt x="82" y="16"/>
                        <a:pt x="82" y="16"/>
                        <a:pt x="83" y="16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6" y="16"/>
                        <a:pt x="87" y="18"/>
                        <a:pt x="91" y="28"/>
                      </a:cubicBezTo>
                      <a:cubicBezTo>
                        <a:pt x="92" y="30"/>
                        <a:pt x="92" y="31"/>
                        <a:pt x="93" y="31"/>
                      </a:cubicBezTo>
                      <a:cubicBezTo>
                        <a:pt x="96" y="39"/>
                        <a:pt x="101" y="45"/>
                        <a:pt x="102" y="45"/>
                      </a:cubicBezTo>
                      <a:cubicBezTo>
                        <a:pt x="103" y="44"/>
                        <a:pt x="105" y="38"/>
                        <a:pt x="105" y="35"/>
                      </a:cubicBezTo>
                      <a:cubicBezTo>
                        <a:pt x="106" y="32"/>
                        <a:pt x="107" y="30"/>
                        <a:pt x="108" y="29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6" name="Rectangle 1610"/>
                <p:cNvSpPr>
                  <a:spLocks noChangeArrowheads="1"/>
                </p:cNvSpPr>
                <p:nvPr/>
              </p:nvSpPr>
              <p:spPr bwMode="auto">
                <a:xfrm>
                  <a:off x="1935" y="261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7" name="Freeform 1611"/>
                <p:cNvSpPr>
                  <a:spLocks/>
                </p:cNvSpPr>
                <p:nvPr/>
              </p:nvSpPr>
              <p:spPr bwMode="auto">
                <a:xfrm>
                  <a:off x="1766" y="2950"/>
                  <a:ext cx="56" cy="63"/>
                </a:xfrm>
                <a:custGeom>
                  <a:avLst/>
                  <a:gdLst>
                    <a:gd name="T0" fmla="*/ 29 w 58"/>
                    <a:gd name="T1" fmla="*/ 0 h 66"/>
                    <a:gd name="T2" fmla="*/ 29 w 58"/>
                    <a:gd name="T3" fmla="*/ 3 h 66"/>
                    <a:gd name="T4" fmla="*/ 29 w 58"/>
                    <a:gd name="T5" fmla="*/ 5 h 66"/>
                    <a:gd name="T6" fmla="*/ 29 w 58"/>
                    <a:gd name="T7" fmla="*/ 8 h 66"/>
                    <a:gd name="T8" fmla="*/ 29 w 58"/>
                    <a:gd name="T9" fmla="*/ 10 h 66"/>
                    <a:gd name="T10" fmla="*/ 29 w 58"/>
                    <a:gd name="T11" fmla="*/ 11 h 66"/>
                    <a:gd name="T12" fmla="*/ 29 w 58"/>
                    <a:gd name="T13" fmla="*/ 13 h 66"/>
                    <a:gd name="T14" fmla="*/ 29 w 58"/>
                    <a:gd name="T15" fmla="*/ 13 h 66"/>
                    <a:gd name="T16" fmla="*/ 29 w 58"/>
                    <a:gd name="T17" fmla="*/ 15 h 66"/>
                    <a:gd name="T18" fmla="*/ 12 w 58"/>
                    <a:gd name="T19" fmla="*/ 16 h 66"/>
                    <a:gd name="T20" fmla="*/ 11 w 58"/>
                    <a:gd name="T21" fmla="*/ 16 h 66"/>
                    <a:gd name="T22" fmla="*/ 10 w 58"/>
                    <a:gd name="T23" fmla="*/ 16 h 66"/>
                    <a:gd name="T24" fmla="*/ 9 w 58"/>
                    <a:gd name="T25" fmla="*/ 16 h 66"/>
                    <a:gd name="T26" fmla="*/ 7 w 58"/>
                    <a:gd name="T27" fmla="*/ 17 h 66"/>
                    <a:gd name="T28" fmla="*/ 7 w 58"/>
                    <a:gd name="T29" fmla="*/ 19 h 66"/>
                    <a:gd name="T30" fmla="*/ 11 w 58"/>
                    <a:gd name="T31" fmla="*/ 24 h 66"/>
                    <a:gd name="T32" fmla="*/ 5 w 58"/>
                    <a:gd name="T33" fmla="*/ 28 h 66"/>
                    <a:gd name="T34" fmla="*/ 2 w 58"/>
                    <a:gd name="T35" fmla="*/ 39 h 66"/>
                    <a:gd name="T36" fmla="*/ 13 w 58"/>
                    <a:gd name="T37" fmla="*/ 54 h 66"/>
                    <a:gd name="T38" fmla="*/ 23 w 58"/>
                    <a:gd name="T39" fmla="*/ 66 h 66"/>
                    <a:gd name="T40" fmla="*/ 23 w 58"/>
                    <a:gd name="T41" fmla="*/ 66 h 66"/>
                    <a:gd name="T42" fmla="*/ 25 w 58"/>
                    <a:gd name="T43" fmla="*/ 65 h 66"/>
                    <a:gd name="T44" fmla="*/ 26 w 58"/>
                    <a:gd name="T45" fmla="*/ 64 h 66"/>
                    <a:gd name="T46" fmla="*/ 30 w 58"/>
                    <a:gd name="T47" fmla="*/ 64 h 66"/>
                    <a:gd name="T48" fmla="*/ 28 w 58"/>
                    <a:gd name="T49" fmla="*/ 57 h 66"/>
                    <a:gd name="T50" fmla="*/ 34 w 58"/>
                    <a:gd name="T51" fmla="*/ 50 h 66"/>
                    <a:gd name="T52" fmla="*/ 37 w 58"/>
                    <a:gd name="T53" fmla="*/ 48 h 66"/>
                    <a:gd name="T54" fmla="*/ 46 w 58"/>
                    <a:gd name="T55" fmla="*/ 48 h 66"/>
                    <a:gd name="T56" fmla="*/ 52 w 58"/>
                    <a:gd name="T57" fmla="*/ 51 h 66"/>
                    <a:gd name="T58" fmla="*/ 58 w 58"/>
                    <a:gd name="T59" fmla="*/ 41 h 66"/>
                    <a:gd name="T60" fmla="*/ 56 w 58"/>
                    <a:gd name="T61" fmla="*/ 31 h 66"/>
                    <a:gd name="T62" fmla="*/ 54 w 58"/>
                    <a:gd name="T63" fmla="*/ 18 h 66"/>
                    <a:gd name="T64" fmla="*/ 55 w 58"/>
                    <a:gd name="T65" fmla="*/ 12 h 66"/>
                    <a:gd name="T66" fmla="*/ 46 w 58"/>
                    <a:gd name="T67" fmla="*/ 13 h 66"/>
                    <a:gd name="T68" fmla="*/ 45 w 58"/>
                    <a:gd name="T69" fmla="*/ 13 h 66"/>
                    <a:gd name="T70" fmla="*/ 44 w 58"/>
                    <a:gd name="T71" fmla="*/ 13 h 66"/>
                    <a:gd name="T72" fmla="*/ 43 w 58"/>
                    <a:gd name="T73" fmla="*/ 12 h 66"/>
                    <a:gd name="T74" fmla="*/ 43 w 58"/>
                    <a:gd name="T75" fmla="*/ 11 h 66"/>
                    <a:gd name="T76" fmla="*/ 43 w 58"/>
                    <a:gd name="T77" fmla="*/ 9 h 66"/>
                    <a:gd name="T78" fmla="*/ 43 w 58"/>
                    <a:gd name="T79" fmla="*/ 7 h 66"/>
                    <a:gd name="T80" fmla="*/ 44 w 58"/>
                    <a:gd name="T81" fmla="*/ 4 h 66"/>
                    <a:gd name="T82" fmla="*/ 44 w 58"/>
                    <a:gd name="T8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8" h="66">
                      <a:moveTo>
                        <a:pt x="30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9" y="3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7"/>
                      </a:cubicBezTo>
                      <a:cubicBezTo>
                        <a:pt x="29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10"/>
                      </a:cubicBezTo>
                      <a:cubicBezTo>
                        <a:pt x="29" y="10"/>
                        <a:pt x="29" y="10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6"/>
                        <a:pt x="14" y="16"/>
                        <a:pt x="12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9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9" y="20"/>
                        <a:pt x="10" y="21"/>
                        <a:pt x="11" y="22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0" y="26"/>
                        <a:pt x="8" y="26"/>
                        <a:pt x="7" y="27"/>
                      </a:cubicBezTo>
                      <a:cubicBezTo>
                        <a:pt x="6" y="27"/>
                        <a:pt x="5" y="27"/>
                        <a:pt x="5" y="28"/>
                      </a:cubicBezTo>
                      <a:cubicBezTo>
                        <a:pt x="5" y="30"/>
                        <a:pt x="3" y="33"/>
                        <a:pt x="0" y="36"/>
                      </a:cubicBezTo>
                      <a:cubicBezTo>
                        <a:pt x="0" y="37"/>
                        <a:pt x="2" y="38"/>
                        <a:pt x="2" y="39"/>
                      </a:cubicBezTo>
                      <a:cubicBezTo>
                        <a:pt x="4" y="42"/>
                        <a:pt x="5" y="43"/>
                        <a:pt x="6" y="45"/>
                      </a:cubicBezTo>
                      <a:cubicBezTo>
                        <a:pt x="6" y="46"/>
                        <a:pt x="7" y="48"/>
                        <a:pt x="13" y="54"/>
                      </a:cubicBezTo>
                      <a:cubicBezTo>
                        <a:pt x="16" y="56"/>
                        <a:pt x="17" y="58"/>
                        <a:pt x="18" y="60"/>
                      </a:cubicBezTo>
                      <a:cubicBezTo>
                        <a:pt x="19" y="62"/>
                        <a:pt x="20" y="64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5" y="65"/>
                      </a:cubicBezTo>
                      <a:cubicBezTo>
                        <a:pt x="25" y="64"/>
                        <a:pt x="25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8" y="64"/>
                        <a:pt x="28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3"/>
                        <a:pt x="29" y="61"/>
                        <a:pt x="29" y="59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7" y="55"/>
                        <a:pt x="27" y="53"/>
                        <a:pt x="28" y="52"/>
                      </a:cubicBezTo>
                      <a:cubicBezTo>
                        <a:pt x="30" y="50"/>
                        <a:pt x="33" y="50"/>
                        <a:pt x="34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48"/>
                        <a:pt x="37" y="48"/>
                      </a:cubicBezTo>
                      <a:cubicBezTo>
                        <a:pt x="38" y="46"/>
                        <a:pt x="39" y="44"/>
                        <a:pt x="42" y="44"/>
                      </a:cubicBezTo>
                      <a:cubicBezTo>
                        <a:pt x="44" y="44"/>
                        <a:pt x="45" y="46"/>
                        <a:pt x="46" y="48"/>
                      </a:cubicBezTo>
                      <a:cubicBezTo>
                        <a:pt x="47" y="49"/>
                        <a:pt x="47" y="50"/>
                        <a:pt x="48" y="51"/>
                      </a:cubicBezTo>
                      <a:cubicBezTo>
                        <a:pt x="49" y="50"/>
                        <a:pt x="51" y="51"/>
                        <a:pt x="52" y="51"/>
                      </a:cubicBezTo>
                      <a:cubicBezTo>
                        <a:pt x="54" y="52"/>
                        <a:pt x="54" y="52"/>
                        <a:pt x="56" y="52"/>
                      </a:cubicBezTo>
                      <a:cubicBezTo>
                        <a:pt x="58" y="52"/>
                        <a:pt x="58" y="44"/>
                        <a:pt x="58" y="41"/>
                      </a:cubicBezTo>
                      <a:cubicBezTo>
                        <a:pt x="58" y="40"/>
                        <a:pt x="58" y="39"/>
                        <a:pt x="58" y="38"/>
                      </a:cubicBezTo>
                      <a:cubicBezTo>
                        <a:pt x="58" y="34"/>
                        <a:pt x="58" y="32"/>
                        <a:pt x="56" y="31"/>
                      </a:cubicBezTo>
                      <a:cubicBezTo>
                        <a:pt x="53" y="29"/>
                        <a:pt x="51" y="26"/>
                        <a:pt x="51" y="23"/>
                      </a:cubicBezTo>
                      <a:cubicBezTo>
                        <a:pt x="51" y="21"/>
                        <a:pt x="52" y="19"/>
                        <a:pt x="54" y="18"/>
                      </a:cubicBezTo>
                      <a:cubicBezTo>
                        <a:pt x="55" y="17"/>
                        <a:pt x="56" y="16"/>
                        <a:pt x="56" y="15"/>
                      </a:cubicBezTo>
                      <a:cubicBezTo>
                        <a:pt x="56" y="14"/>
                        <a:pt x="56" y="13"/>
                        <a:pt x="55" y="12"/>
                      </a:cubicBezTo>
                      <a:cubicBezTo>
                        <a:pt x="54" y="12"/>
                        <a:pt x="51" y="12"/>
                        <a:pt x="49" y="13"/>
                      </a:cubicBezTo>
                      <a:cubicBezTo>
                        <a:pt x="48" y="13"/>
                        <a:pt x="47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8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4" y="5"/>
                      </a:cubicBezTo>
                      <a:cubicBezTo>
                        <a:pt x="44" y="5"/>
                        <a:pt x="44" y="4"/>
                        <a:pt x="44" y="4"/>
                      </a:cubicBezTo>
                      <a:cubicBezTo>
                        <a:pt x="44" y="3"/>
                        <a:pt x="44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37" y="1"/>
                        <a:pt x="31" y="0"/>
                        <a:pt x="3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8" name="Freeform 1612"/>
                <p:cNvSpPr>
                  <a:spLocks/>
                </p:cNvSpPr>
                <p:nvPr/>
              </p:nvSpPr>
              <p:spPr bwMode="auto">
                <a:xfrm>
                  <a:off x="1795" y="2950"/>
                  <a:ext cx="13" cy="1"/>
                </a:xfrm>
                <a:custGeom>
                  <a:avLst/>
                  <a:gdLst>
                    <a:gd name="T0" fmla="*/ 14 w 14"/>
                    <a:gd name="T1" fmla="*/ 1 h 1"/>
                    <a:gd name="T2" fmla="*/ 0 w 14"/>
                    <a:gd name="T3" fmla="*/ 0 h 1"/>
                    <a:gd name="T4" fmla="*/ 0 w 14"/>
                    <a:gd name="T5" fmla="*/ 0 h 1"/>
                    <a:gd name="T6" fmla="*/ 14 w 1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">
                      <a:moveTo>
                        <a:pt x="14" y="1"/>
                      </a:moveTo>
                      <a:cubicBezTo>
                        <a:pt x="7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7" y="1"/>
                        <a:pt x="14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9" name="Freeform 1613"/>
                <p:cNvSpPr>
                  <a:spLocks/>
                </p:cNvSpPr>
                <p:nvPr/>
              </p:nvSpPr>
              <p:spPr bwMode="auto">
                <a:xfrm>
                  <a:off x="1772" y="2952"/>
                  <a:ext cx="18" cy="9"/>
                </a:xfrm>
                <a:custGeom>
                  <a:avLst/>
                  <a:gdLst>
                    <a:gd name="T0" fmla="*/ 6 w 19"/>
                    <a:gd name="T1" fmla="*/ 0 h 10"/>
                    <a:gd name="T2" fmla="*/ 6 w 19"/>
                    <a:gd name="T3" fmla="*/ 3 h 10"/>
                    <a:gd name="T4" fmla="*/ 1 w 19"/>
                    <a:gd name="T5" fmla="*/ 7 h 10"/>
                    <a:gd name="T6" fmla="*/ 0 w 19"/>
                    <a:gd name="T7" fmla="*/ 8 h 10"/>
                    <a:gd name="T8" fmla="*/ 0 w 19"/>
                    <a:gd name="T9" fmla="*/ 8 h 10"/>
                    <a:gd name="T10" fmla="*/ 3 w 19"/>
                    <a:gd name="T11" fmla="*/ 10 h 10"/>
                    <a:gd name="T12" fmla="*/ 3 w 19"/>
                    <a:gd name="T13" fmla="*/ 10 h 10"/>
                    <a:gd name="T14" fmla="*/ 5 w 19"/>
                    <a:gd name="T15" fmla="*/ 10 h 10"/>
                    <a:gd name="T16" fmla="*/ 5 w 19"/>
                    <a:gd name="T17" fmla="*/ 10 h 10"/>
                    <a:gd name="T18" fmla="*/ 5 w 19"/>
                    <a:gd name="T19" fmla="*/ 10 h 10"/>
                    <a:gd name="T20" fmla="*/ 5 w 19"/>
                    <a:gd name="T21" fmla="*/ 10 h 10"/>
                    <a:gd name="T22" fmla="*/ 6 w 19"/>
                    <a:gd name="T23" fmla="*/ 10 h 10"/>
                    <a:gd name="T24" fmla="*/ 19 w 19"/>
                    <a:gd name="T25" fmla="*/ 10 h 10"/>
                    <a:gd name="T26" fmla="*/ 19 w 19"/>
                    <a:gd name="T27" fmla="*/ 8 h 10"/>
                    <a:gd name="T28" fmla="*/ 19 w 19"/>
                    <a:gd name="T29" fmla="*/ 7 h 10"/>
                    <a:gd name="T30" fmla="*/ 19 w 19"/>
                    <a:gd name="T31" fmla="*/ 5 h 10"/>
                    <a:gd name="T32" fmla="*/ 19 w 19"/>
                    <a:gd name="T33" fmla="*/ 4 h 10"/>
                    <a:gd name="T34" fmla="*/ 19 w 19"/>
                    <a:gd name="T35" fmla="*/ 2 h 10"/>
                    <a:gd name="T36" fmla="*/ 19 w 19"/>
                    <a:gd name="T37" fmla="*/ 0 h 10"/>
                    <a:gd name="T38" fmla="*/ 19 w 19"/>
                    <a:gd name="T39" fmla="*/ 0 h 10"/>
                    <a:gd name="T40" fmla="*/ 19 w 19"/>
                    <a:gd name="T41" fmla="*/ 0 h 10"/>
                    <a:gd name="T42" fmla="*/ 6 w 19"/>
                    <a:gd name="T4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10">
                      <a:moveTo>
                        <a:pt x="6" y="0"/>
                      </a:move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5" y="5"/>
                        <a:pt x="3" y="7"/>
                        <a:pt x="1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8" y="10"/>
                        <a:pt x="16" y="10"/>
                        <a:pt x="19" y="10"/>
                      </a:cubicBezTo>
                      <a:cubicBezTo>
                        <a:pt x="19" y="9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4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9" y="1"/>
                        <a:pt x="19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0" name="Freeform 1614"/>
                <p:cNvSpPr>
                  <a:spLocks/>
                </p:cNvSpPr>
                <p:nvPr/>
              </p:nvSpPr>
              <p:spPr bwMode="auto">
                <a:xfrm>
                  <a:off x="1790" y="29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1" name="Freeform 1615"/>
                <p:cNvSpPr>
                  <a:spLocks/>
                </p:cNvSpPr>
                <p:nvPr/>
              </p:nvSpPr>
              <p:spPr bwMode="auto">
                <a:xfrm>
                  <a:off x="1790" y="295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2" name="Freeform 1616"/>
                <p:cNvSpPr>
                  <a:spLocks/>
                </p:cNvSpPr>
                <p:nvPr/>
              </p:nvSpPr>
              <p:spPr bwMode="auto">
                <a:xfrm>
                  <a:off x="1775" y="296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3" name="Freeform 1617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4" name="Freeform 1618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5" name="Freeform 1619"/>
                <p:cNvSpPr>
                  <a:spLocks/>
                </p:cNvSpPr>
                <p:nvPr/>
              </p:nvSpPr>
              <p:spPr bwMode="auto">
                <a:xfrm>
                  <a:off x="1790" y="295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6" name="Freeform 1620"/>
                <p:cNvSpPr>
                  <a:spLocks/>
                </p:cNvSpPr>
                <p:nvPr/>
              </p:nvSpPr>
              <p:spPr bwMode="auto">
                <a:xfrm>
                  <a:off x="1790" y="295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7" name="Freeform 1621"/>
                <p:cNvSpPr>
                  <a:spLocks/>
                </p:cNvSpPr>
                <p:nvPr/>
              </p:nvSpPr>
              <p:spPr bwMode="auto">
                <a:xfrm>
                  <a:off x="1791" y="2935"/>
                  <a:ext cx="71" cy="90"/>
                </a:xfrm>
                <a:custGeom>
                  <a:avLst/>
                  <a:gdLst>
                    <a:gd name="T0" fmla="*/ 62 w 74"/>
                    <a:gd name="T1" fmla="*/ 2 h 95"/>
                    <a:gd name="T2" fmla="*/ 54 w 74"/>
                    <a:gd name="T3" fmla="*/ 11 h 95"/>
                    <a:gd name="T4" fmla="*/ 54 w 74"/>
                    <a:gd name="T5" fmla="*/ 11 h 95"/>
                    <a:gd name="T6" fmla="*/ 51 w 74"/>
                    <a:gd name="T7" fmla="*/ 21 h 95"/>
                    <a:gd name="T8" fmla="*/ 51 w 74"/>
                    <a:gd name="T9" fmla="*/ 24 h 95"/>
                    <a:gd name="T10" fmla="*/ 34 w 74"/>
                    <a:gd name="T11" fmla="*/ 17 h 95"/>
                    <a:gd name="T12" fmla="*/ 29 w 74"/>
                    <a:gd name="T13" fmla="*/ 17 h 95"/>
                    <a:gd name="T14" fmla="*/ 26 w 74"/>
                    <a:gd name="T15" fmla="*/ 17 h 95"/>
                    <a:gd name="T16" fmla="*/ 23 w 74"/>
                    <a:gd name="T17" fmla="*/ 17 h 95"/>
                    <a:gd name="T18" fmla="*/ 22 w 74"/>
                    <a:gd name="T19" fmla="*/ 20 h 95"/>
                    <a:gd name="T20" fmla="*/ 21 w 74"/>
                    <a:gd name="T21" fmla="*/ 22 h 95"/>
                    <a:gd name="T22" fmla="*/ 21 w 74"/>
                    <a:gd name="T23" fmla="*/ 24 h 95"/>
                    <a:gd name="T24" fmla="*/ 21 w 74"/>
                    <a:gd name="T25" fmla="*/ 25 h 95"/>
                    <a:gd name="T26" fmla="*/ 31 w 74"/>
                    <a:gd name="T27" fmla="*/ 25 h 95"/>
                    <a:gd name="T28" fmla="*/ 30 w 74"/>
                    <a:gd name="T29" fmla="*/ 38 h 95"/>
                    <a:gd name="T30" fmla="*/ 32 w 74"/>
                    <a:gd name="T31" fmla="*/ 43 h 95"/>
                    <a:gd name="T32" fmla="*/ 36 w 74"/>
                    <a:gd name="T33" fmla="*/ 57 h 95"/>
                    <a:gd name="T34" fmla="*/ 25 w 74"/>
                    <a:gd name="T35" fmla="*/ 71 h 95"/>
                    <a:gd name="T36" fmla="*/ 21 w 74"/>
                    <a:gd name="T37" fmla="*/ 71 h 95"/>
                    <a:gd name="T38" fmla="*/ 16 w 74"/>
                    <a:gd name="T39" fmla="*/ 64 h 95"/>
                    <a:gd name="T40" fmla="*/ 11 w 74"/>
                    <a:gd name="T41" fmla="*/ 70 h 95"/>
                    <a:gd name="T42" fmla="*/ 5 w 74"/>
                    <a:gd name="T43" fmla="*/ 70 h 95"/>
                    <a:gd name="T44" fmla="*/ 6 w 74"/>
                    <a:gd name="T45" fmla="*/ 74 h 95"/>
                    <a:gd name="T46" fmla="*/ 2 w 74"/>
                    <a:gd name="T47" fmla="*/ 84 h 95"/>
                    <a:gd name="T48" fmla="*/ 1 w 74"/>
                    <a:gd name="T49" fmla="*/ 84 h 95"/>
                    <a:gd name="T50" fmla="*/ 0 w 74"/>
                    <a:gd name="T51" fmla="*/ 85 h 95"/>
                    <a:gd name="T52" fmla="*/ 9 w 74"/>
                    <a:gd name="T53" fmla="*/ 94 h 95"/>
                    <a:gd name="T54" fmla="*/ 12 w 74"/>
                    <a:gd name="T55" fmla="*/ 93 h 95"/>
                    <a:gd name="T56" fmla="*/ 13 w 74"/>
                    <a:gd name="T57" fmla="*/ 92 h 95"/>
                    <a:gd name="T58" fmla="*/ 15 w 74"/>
                    <a:gd name="T59" fmla="*/ 91 h 95"/>
                    <a:gd name="T60" fmla="*/ 16 w 74"/>
                    <a:gd name="T61" fmla="*/ 91 h 95"/>
                    <a:gd name="T62" fmla="*/ 17 w 74"/>
                    <a:gd name="T63" fmla="*/ 90 h 95"/>
                    <a:gd name="T64" fmla="*/ 18 w 74"/>
                    <a:gd name="T65" fmla="*/ 90 h 95"/>
                    <a:gd name="T66" fmla="*/ 18 w 74"/>
                    <a:gd name="T67" fmla="*/ 90 h 95"/>
                    <a:gd name="T68" fmla="*/ 21 w 74"/>
                    <a:gd name="T69" fmla="*/ 92 h 95"/>
                    <a:gd name="T70" fmla="*/ 32 w 74"/>
                    <a:gd name="T71" fmla="*/ 89 h 95"/>
                    <a:gd name="T72" fmla="*/ 38 w 74"/>
                    <a:gd name="T73" fmla="*/ 91 h 95"/>
                    <a:gd name="T74" fmla="*/ 45 w 74"/>
                    <a:gd name="T75" fmla="*/ 89 h 95"/>
                    <a:gd name="T76" fmla="*/ 45 w 74"/>
                    <a:gd name="T77" fmla="*/ 87 h 95"/>
                    <a:gd name="T78" fmla="*/ 49 w 74"/>
                    <a:gd name="T79" fmla="*/ 81 h 95"/>
                    <a:gd name="T80" fmla="*/ 50 w 74"/>
                    <a:gd name="T81" fmla="*/ 65 h 95"/>
                    <a:gd name="T82" fmla="*/ 55 w 74"/>
                    <a:gd name="T83" fmla="*/ 53 h 95"/>
                    <a:gd name="T84" fmla="*/ 64 w 74"/>
                    <a:gd name="T85" fmla="*/ 35 h 95"/>
                    <a:gd name="T86" fmla="*/ 71 w 74"/>
                    <a:gd name="T87" fmla="*/ 12 h 95"/>
                    <a:gd name="T88" fmla="*/ 73 w 74"/>
                    <a:gd name="T89" fmla="*/ 9 h 95"/>
                    <a:gd name="T90" fmla="*/ 74 w 74"/>
                    <a:gd name="T91" fmla="*/ 6 h 95"/>
                    <a:gd name="T92" fmla="*/ 74 w 74"/>
                    <a:gd name="T93" fmla="*/ 4 h 95"/>
                    <a:gd name="T94" fmla="*/ 74 w 74"/>
                    <a:gd name="T95" fmla="*/ 2 h 95"/>
                    <a:gd name="T96" fmla="*/ 66 w 74"/>
                    <a:gd name="T9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4" h="95">
                      <a:moveTo>
                        <a:pt x="66" y="0"/>
                      </a:moveTo>
                      <a:cubicBezTo>
                        <a:pt x="62" y="2"/>
                        <a:pt x="62" y="2"/>
                        <a:pt x="62" y="2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5"/>
                        <a:pt x="56" y="8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2" y="14"/>
                        <a:pt x="51" y="19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4" y="20"/>
                        <a:pt x="37" y="17"/>
                        <a:pt x="34" y="17"/>
                      </a:cubicBezTo>
                      <a:cubicBezTo>
                        <a:pt x="33" y="17"/>
                        <a:pt x="32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8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8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5" y="24"/>
                        <a:pt x="29" y="23"/>
                        <a:pt x="31" y="25"/>
                      </a:cubicBezTo>
                      <a:cubicBezTo>
                        <a:pt x="34" y="27"/>
                        <a:pt x="35" y="29"/>
                        <a:pt x="34" y="31"/>
                      </a:cubicBezTo>
                      <a:cubicBezTo>
                        <a:pt x="34" y="34"/>
                        <a:pt x="32" y="36"/>
                        <a:pt x="30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ubicBezTo>
                        <a:pt x="29" y="40"/>
                        <a:pt x="30" y="42"/>
                        <a:pt x="32" y="43"/>
                      </a:cubicBezTo>
                      <a:cubicBezTo>
                        <a:pt x="36" y="45"/>
                        <a:pt x="36" y="50"/>
                        <a:pt x="36" y="54"/>
                      </a:cubicBezTo>
                      <a:cubicBezTo>
                        <a:pt x="36" y="55"/>
                        <a:pt x="36" y="56"/>
                        <a:pt x="36" y="57"/>
                      </a:cubicBezTo>
                      <a:cubicBezTo>
                        <a:pt x="36" y="63"/>
                        <a:pt x="36" y="71"/>
                        <a:pt x="31" y="72"/>
                      </a:cubicBezTo>
                      <a:cubicBezTo>
                        <a:pt x="28" y="72"/>
                        <a:pt x="26" y="72"/>
                        <a:pt x="25" y="71"/>
                      </a:cubicBezTo>
                      <a:cubicBezTo>
                        <a:pt x="24" y="71"/>
                        <a:pt x="23" y="70"/>
                        <a:pt x="22" y="70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19" y="71"/>
                        <a:pt x="18" y="68"/>
                        <a:pt x="17" y="66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ubicBezTo>
                        <a:pt x="16" y="64"/>
                        <a:pt x="15" y="65"/>
                        <a:pt x="15" y="65"/>
                      </a:cubicBezTo>
                      <a:cubicBezTo>
                        <a:pt x="15" y="67"/>
                        <a:pt x="14" y="70"/>
                        <a:pt x="11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0"/>
                        <a:pt x="5" y="71"/>
                        <a:pt x="6" y="72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8" y="77"/>
                        <a:pt x="9" y="80"/>
                        <a:pt x="7" y="82"/>
                      </a:cubicBezTo>
                      <a:cubicBezTo>
                        <a:pt x="6" y="84"/>
                        <a:pt x="4" y="84"/>
                        <a:pt x="2" y="84"/>
                      </a:cubicBezTo>
                      <a:cubicBezTo>
                        <a:pt x="2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3" y="88"/>
                        <a:pt x="6" y="91"/>
                        <a:pt x="8" y="95"/>
                      </a:cubicBezTo>
                      <a:cubicBezTo>
                        <a:pt x="9" y="95"/>
                        <a:pt x="9" y="95"/>
                        <a:pt x="9" y="94"/>
                      </a:cubicBezTo>
                      <a:cubicBezTo>
                        <a:pt x="9" y="94"/>
                        <a:pt x="10" y="94"/>
                        <a:pt x="10" y="94"/>
                      </a:cubicBezTo>
                      <a:cubicBezTo>
                        <a:pt x="11" y="94"/>
                        <a:pt x="11" y="93"/>
                        <a:pt x="12" y="93"/>
                      </a:cubicBezTo>
                      <a:cubicBezTo>
                        <a:pt x="12" y="93"/>
                        <a:pt x="12" y="93"/>
                        <a:pt x="12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4" y="91"/>
                        <a:pt x="15" y="91"/>
                        <a:pt x="15" y="91"/>
                      </a:cubicBezTo>
                      <a:cubicBezTo>
                        <a:pt x="15" y="91"/>
                        <a:pt x="15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9" y="90"/>
                        <a:pt x="19" y="90"/>
                        <a:pt x="19" y="90"/>
                      </a:cubicBezTo>
                      <a:cubicBezTo>
                        <a:pt x="20" y="91"/>
                        <a:pt x="20" y="91"/>
                        <a:pt x="21" y="92"/>
                      </a:cubicBezTo>
                      <a:cubicBezTo>
                        <a:pt x="23" y="93"/>
                        <a:pt x="23" y="93"/>
                        <a:pt x="25" y="91"/>
                      </a:cubicBezTo>
                      <a:cubicBezTo>
                        <a:pt x="27" y="90"/>
                        <a:pt x="29" y="89"/>
                        <a:pt x="32" y="89"/>
                      </a:cubicBezTo>
                      <a:cubicBezTo>
                        <a:pt x="35" y="89"/>
                        <a:pt x="37" y="90"/>
                        <a:pt x="37" y="93"/>
                      </a:cubicBezTo>
                      <a:cubicBezTo>
                        <a:pt x="37" y="93"/>
                        <a:pt x="38" y="92"/>
                        <a:pt x="38" y="91"/>
                      </a:cubicBezTo>
                      <a:cubicBezTo>
                        <a:pt x="40" y="90"/>
                        <a:pt x="42" y="89"/>
                        <a:pt x="44" y="89"/>
                      </a:cubicBezTo>
                      <a:cubicBezTo>
                        <a:pt x="44" y="89"/>
                        <a:pt x="44" y="89"/>
                        <a:pt x="45" y="89"/>
                      </a:cubicBezTo>
                      <a:cubicBezTo>
                        <a:pt x="45" y="89"/>
                        <a:pt x="45" y="89"/>
                        <a:pt x="45" y="89"/>
                      </a:cubicBezTo>
                      <a:cubicBezTo>
                        <a:pt x="45" y="89"/>
                        <a:pt x="45" y="89"/>
                        <a:pt x="45" y="87"/>
                      </a:cubicBezTo>
                      <a:cubicBezTo>
                        <a:pt x="45" y="83"/>
                        <a:pt x="46" y="81"/>
                        <a:pt x="48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0"/>
                        <a:pt x="49" y="78"/>
                      </a:cubicBezTo>
                      <a:cubicBezTo>
                        <a:pt x="49" y="74"/>
                        <a:pt x="49" y="69"/>
                        <a:pt x="50" y="65"/>
                      </a:cubicBezTo>
                      <a:cubicBezTo>
                        <a:pt x="50" y="63"/>
                        <a:pt x="50" y="61"/>
                        <a:pt x="50" y="59"/>
                      </a:cubicBezTo>
                      <a:cubicBezTo>
                        <a:pt x="50" y="57"/>
                        <a:pt x="52" y="55"/>
                        <a:pt x="55" y="53"/>
                      </a:cubicBezTo>
                      <a:cubicBezTo>
                        <a:pt x="57" y="51"/>
                        <a:pt x="60" y="49"/>
                        <a:pt x="60" y="47"/>
                      </a:cubicBezTo>
                      <a:cubicBezTo>
                        <a:pt x="60" y="44"/>
                        <a:pt x="61" y="40"/>
                        <a:pt x="64" y="35"/>
                      </a:cubicBezTo>
                      <a:cubicBezTo>
                        <a:pt x="66" y="31"/>
                        <a:pt x="68" y="26"/>
                        <a:pt x="68" y="23"/>
                      </a:cubicBezTo>
                      <a:cubicBezTo>
                        <a:pt x="68" y="17"/>
                        <a:pt x="69" y="15"/>
                        <a:pt x="71" y="12"/>
                      </a:cubicBezTo>
                      <a:cubicBezTo>
                        <a:pt x="72" y="12"/>
                        <a:pt x="72" y="11"/>
                        <a:pt x="72" y="10"/>
                      </a:cubicBezTo>
                      <a:cubicBezTo>
                        <a:pt x="73" y="10"/>
                        <a:pt x="73" y="9"/>
                        <a:pt x="73" y="9"/>
                      </a:cubicBezTo>
                      <a:cubicBezTo>
                        <a:pt x="73" y="8"/>
                        <a:pt x="73" y="8"/>
                        <a:pt x="73" y="8"/>
                      </a:cubicBezTo>
                      <a:cubicBezTo>
                        <a:pt x="73" y="7"/>
                        <a:pt x="74" y="7"/>
                        <a:pt x="74" y="6"/>
                      </a:cubicBezTo>
                      <a:cubicBezTo>
                        <a:pt x="74" y="6"/>
                        <a:pt x="74" y="6"/>
                        <a:pt x="74" y="5"/>
                      </a:cubicBezTo>
                      <a:cubicBezTo>
                        <a:pt x="74" y="5"/>
                        <a:pt x="74" y="4"/>
                        <a:pt x="74" y="4"/>
                      </a:cubicBezTo>
                      <a:cubicBezTo>
                        <a:pt x="74" y="3"/>
                        <a:pt x="74" y="3"/>
                        <a:pt x="74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0" y="1"/>
                        <a:pt x="70" y="1"/>
                        <a:pt x="70" y="1"/>
                      </a:cubicBez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8" name="Freeform 1622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9" name="Freeform 1623"/>
                <p:cNvSpPr>
                  <a:spLocks/>
                </p:cNvSpPr>
                <p:nvPr/>
              </p:nvSpPr>
              <p:spPr bwMode="auto">
                <a:xfrm>
                  <a:off x="1854" y="2935"/>
                  <a:ext cx="4" cy="1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4 w 4"/>
                    <a:gd name="T5" fmla="*/ 1 h 1"/>
                    <a:gd name="T6" fmla="*/ 0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0" name="Freeform 1624"/>
                <p:cNvSpPr>
                  <a:spLocks/>
                </p:cNvSpPr>
                <p:nvPr/>
              </p:nvSpPr>
              <p:spPr bwMode="auto">
                <a:xfrm>
                  <a:off x="1813" y="29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1" name="Freeform 1625"/>
                <p:cNvSpPr>
                  <a:spLocks/>
                </p:cNvSpPr>
                <p:nvPr/>
              </p:nvSpPr>
              <p:spPr bwMode="auto">
                <a:xfrm>
                  <a:off x="1816" y="2951"/>
                  <a:ext cx="3" cy="0"/>
                </a:xfrm>
                <a:custGeom>
                  <a:avLst/>
                  <a:gdLst>
                    <a:gd name="T0" fmla="*/ 3 w 3"/>
                    <a:gd name="T1" fmla="*/ 3 w 3"/>
                    <a:gd name="T2" fmla="*/ 0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2" name="Freeform 1626"/>
                <p:cNvSpPr>
                  <a:spLocks/>
                </p:cNvSpPr>
                <p:nvPr/>
              </p:nvSpPr>
              <p:spPr bwMode="auto">
                <a:xfrm>
                  <a:off x="1840" y="2945"/>
                  <a:ext cx="3" cy="10"/>
                </a:xfrm>
                <a:custGeom>
                  <a:avLst/>
                  <a:gdLst>
                    <a:gd name="T0" fmla="*/ 0 w 3"/>
                    <a:gd name="T1" fmla="*/ 10 h 10"/>
                    <a:gd name="T2" fmla="*/ 0 w 3"/>
                    <a:gd name="T3" fmla="*/ 10 h 10"/>
                    <a:gd name="T4" fmla="*/ 0 w 3"/>
                    <a:gd name="T5" fmla="*/ 10 h 10"/>
                    <a:gd name="T6" fmla="*/ 3 w 3"/>
                    <a:gd name="T7" fmla="*/ 1 h 10"/>
                    <a:gd name="T8" fmla="*/ 3 w 3"/>
                    <a:gd name="T9" fmla="*/ 0 h 10"/>
                    <a:gd name="T10" fmla="*/ 3 w 3"/>
                    <a:gd name="T11" fmla="*/ 1 h 10"/>
                    <a:gd name="T12" fmla="*/ 0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8"/>
                        <a:pt x="1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4"/>
                        <a:pt x="0" y="8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3" name="Freeform 1627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4" name="Freeform 1628"/>
                <p:cNvSpPr>
                  <a:spLocks/>
                </p:cNvSpPr>
                <p:nvPr/>
              </p:nvSpPr>
              <p:spPr bwMode="auto">
                <a:xfrm>
                  <a:off x="1812" y="29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5" name="Freeform 1629"/>
                <p:cNvSpPr>
                  <a:spLocks/>
                </p:cNvSpPr>
                <p:nvPr/>
              </p:nvSpPr>
              <p:spPr bwMode="auto">
                <a:xfrm>
                  <a:off x="1811" y="295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6" name="Freeform 1630"/>
                <p:cNvSpPr>
                  <a:spLocks/>
                </p:cNvSpPr>
                <p:nvPr/>
              </p:nvSpPr>
              <p:spPr bwMode="auto">
                <a:xfrm>
                  <a:off x="1792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5" name="Group 1832"/>
              <p:cNvGrpSpPr>
                <a:grpSpLocks/>
              </p:cNvGrpSpPr>
              <p:nvPr/>
            </p:nvGrpSpPr>
            <p:grpSpPr bwMode="auto">
              <a:xfrm>
                <a:off x="1791" y="2634"/>
                <a:ext cx="411" cy="636"/>
                <a:chOff x="1791" y="2634"/>
                <a:chExt cx="411" cy="636"/>
              </a:xfrm>
              <a:grpFill/>
            </p:grpSpPr>
            <p:sp>
              <p:nvSpPr>
                <p:cNvPr id="1577" name="Freeform 1632"/>
                <p:cNvSpPr>
                  <a:spLocks/>
                </p:cNvSpPr>
                <p:nvPr/>
              </p:nvSpPr>
              <p:spPr bwMode="auto">
                <a:xfrm>
                  <a:off x="1811" y="29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8" name="Freeform 1633"/>
                <p:cNvSpPr>
                  <a:spLocks/>
                </p:cNvSpPr>
                <p:nvPr/>
              </p:nvSpPr>
              <p:spPr bwMode="auto">
                <a:xfrm>
                  <a:off x="1791" y="30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9" name="Freeform 1634"/>
                <p:cNvSpPr>
                  <a:spLocks/>
                </p:cNvSpPr>
                <p:nvPr/>
              </p:nvSpPr>
              <p:spPr bwMode="auto">
                <a:xfrm>
                  <a:off x="1902" y="2719"/>
                  <a:ext cx="172" cy="214"/>
                </a:xfrm>
                <a:custGeom>
                  <a:avLst/>
                  <a:gdLst>
                    <a:gd name="T0" fmla="*/ 22 w 180"/>
                    <a:gd name="T1" fmla="*/ 44 h 223"/>
                    <a:gd name="T2" fmla="*/ 19 w 180"/>
                    <a:gd name="T3" fmla="*/ 85 h 223"/>
                    <a:gd name="T4" fmla="*/ 5 w 180"/>
                    <a:gd name="T5" fmla="*/ 100 h 223"/>
                    <a:gd name="T6" fmla="*/ 1 w 180"/>
                    <a:gd name="T7" fmla="*/ 114 h 223"/>
                    <a:gd name="T8" fmla="*/ 4 w 180"/>
                    <a:gd name="T9" fmla="*/ 118 h 223"/>
                    <a:gd name="T10" fmla="*/ 9 w 180"/>
                    <a:gd name="T11" fmla="*/ 132 h 223"/>
                    <a:gd name="T12" fmla="*/ 9 w 180"/>
                    <a:gd name="T13" fmla="*/ 139 h 223"/>
                    <a:gd name="T14" fmla="*/ 12 w 180"/>
                    <a:gd name="T15" fmla="*/ 142 h 223"/>
                    <a:gd name="T16" fmla="*/ 13 w 180"/>
                    <a:gd name="T17" fmla="*/ 143 h 223"/>
                    <a:gd name="T18" fmla="*/ 17 w 180"/>
                    <a:gd name="T19" fmla="*/ 149 h 223"/>
                    <a:gd name="T20" fmla="*/ 17 w 180"/>
                    <a:gd name="T21" fmla="*/ 150 h 223"/>
                    <a:gd name="T22" fmla="*/ 17 w 180"/>
                    <a:gd name="T23" fmla="*/ 162 h 223"/>
                    <a:gd name="T24" fmla="*/ 22 w 180"/>
                    <a:gd name="T25" fmla="*/ 167 h 223"/>
                    <a:gd name="T26" fmla="*/ 37 w 180"/>
                    <a:gd name="T27" fmla="*/ 180 h 223"/>
                    <a:gd name="T28" fmla="*/ 48 w 180"/>
                    <a:gd name="T29" fmla="*/ 193 h 223"/>
                    <a:gd name="T30" fmla="*/ 58 w 180"/>
                    <a:gd name="T31" fmla="*/ 204 h 223"/>
                    <a:gd name="T32" fmla="*/ 59 w 180"/>
                    <a:gd name="T33" fmla="*/ 205 h 223"/>
                    <a:gd name="T34" fmla="*/ 60 w 180"/>
                    <a:gd name="T35" fmla="*/ 206 h 223"/>
                    <a:gd name="T36" fmla="*/ 61 w 180"/>
                    <a:gd name="T37" fmla="*/ 209 h 223"/>
                    <a:gd name="T38" fmla="*/ 65 w 180"/>
                    <a:gd name="T39" fmla="*/ 212 h 223"/>
                    <a:gd name="T40" fmla="*/ 70 w 180"/>
                    <a:gd name="T41" fmla="*/ 213 h 223"/>
                    <a:gd name="T42" fmla="*/ 85 w 180"/>
                    <a:gd name="T43" fmla="*/ 212 h 223"/>
                    <a:gd name="T44" fmla="*/ 86 w 180"/>
                    <a:gd name="T45" fmla="*/ 214 h 223"/>
                    <a:gd name="T46" fmla="*/ 89 w 180"/>
                    <a:gd name="T47" fmla="*/ 216 h 223"/>
                    <a:gd name="T48" fmla="*/ 92 w 180"/>
                    <a:gd name="T49" fmla="*/ 218 h 223"/>
                    <a:gd name="T50" fmla="*/ 95 w 180"/>
                    <a:gd name="T51" fmla="*/ 221 h 223"/>
                    <a:gd name="T52" fmla="*/ 102 w 180"/>
                    <a:gd name="T53" fmla="*/ 220 h 223"/>
                    <a:gd name="T54" fmla="*/ 104 w 180"/>
                    <a:gd name="T55" fmla="*/ 220 h 223"/>
                    <a:gd name="T56" fmla="*/ 110 w 180"/>
                    <a:gd name="T57" fmla="*/ 223 h 223"/>
                    <a:gd name="T58" fmla="*/ 123 w 180"/>
                    <a:gd name="T59" fmla="*/ 220 h 223"/>
                    <a:gd name="T60" fmla="*/ 129 w 180"/>
                    <a:gd name="T61" fmla="*/ 216 h 223"/>
                    <a:gd name="T62" fmla="*/ 143 w 180"/>
                    <a:gd name="T63" fmla="*/ 207 h 223"/>
                    <a:gd name="T64" fmla="*/ 146 w 180"/>
                    <a:gd name="T65" fmla="*/ 208 h 223"/>
                    <a:gd name="T66" fmla="*/ 149 w 180"/>
                    <a:gd name="T67" fmla="*/ 209 h 223"/>
                    <a:gd name="T68" fmla="*/ 138 w 180"/>
                    <a:gd name="T69" fmla="*/ 195 h 223"/>
                    <a:gd name="T70" fmla="*/ 128 w 180"/>
                    <a:gd name="T71" fmla="*/ 182 h 223"/>
                    <a:gd name="T72" fmla="*/ 119 w 180"/>
                    <a:gd name="T73" fmla="*/ 171 h 223"/>
                    <a:gd name="T74" fmla="*/ 129 w 180"/>
                    <a:gd name="T75" fmla="*/ 165 h 223"/>
                    <a:gd name="T76" fmla="*/ 133 w 180"/>
                    <a:gd name="T77" fmla="*/ 148 h 223"/>
                    <a:gd name="T78" fmla="*/ 137 w 180"/>
                    <a:gd name="T79" fmla="*/ 139 h 223"/>
                    <a:gd name="T80" fmla="*/ 143 w 180"/>
                    <a:gd name="T81" fmla="*/ 127 h 223"/>
                    <a:gd name="T82" fmla="*/ 154 w 180"/>
                    <a:gd name="T83" fmla="*/ 114 h 223"/>
                    <a:gd name="T84" fmla="*/ 158 w 180"/>
                    <a:gd name="T85" fmla="*/ 101 h 223"/>
                    <a:gd name="T86" fmla="*/ 163 w 180"/>
                    <a:gd name="T87" fmla="*/ 75 h 223"/>
                    <a:gd name="T88" fmla="*/ 172 w 180"/>
                    <a:gd name="T89" fmla="*/ 65 h 223"/>
                    <a:gd name="T90" fmla="*/ 176 w 180"/>
                    <a:gd name="T91" fmla="*/ 63 h 223"/>
                    <a:gd name="T92" fmla="*/ 179 w 180"/>
                    <a:gd name="T93" fmla="*/ 59 h 223"/>
                    <a:gd name="T94" fmla="*/ 166 w 180"/>
                    <a:gd name="T95" fmla="*/ 34 h 223"/>
                    <a:gd name="T96" fmla="*/ 155 w 180"/>
                    <a:gd name="T97" fmla="*/ 6 h 223"/>
                    <a:gd name="T98" fmla="*/ 149 w 180"/>
                    <a:gd name="T99" fmla="*/ 0 h 223"/>
                    <a:gd name="T100" fmla="*/ 147 w 180"/>
                    <a:gd name="T101" fmla="*/ 2 h 223"/>
                    <a:gd name="T102" fmla="*/ 143 w 180"/>
                    <a:gd name="T103" fmla="*/ 2 h 223"/>
                    <a:gd name="T104" fmla="*/ 134 w 180"/>
                    <a:gd name="T105" fmla="*/ 12 h 223"/>
                    <a:gd name="T106" fmla="*/ 108 w 180"/>
                    <a:gd name="T107" fmla="*/ 12 h 223"/>
                    <a:gd name="T108" fmla="*/ 100 w 180"/>
                    <a:gd name="T109" fmla="*/ 13 h 223"/>
                    <a:gd name="T110" fmla="*/ 22 w 180"/>
                    <a:gd name="T111" fmla="*/ 3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0" h="223">
                      <a:moveTo>
                        <a:pt x="22" y="36"/>
                      </a:move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3" y="84"/>
                        <a:pt x="20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2" y="87"/>
                        <a:pt x="11" y="89"/>
                        <a:pt x="11" y="89"/>
                      </a:cubicBezTo>
                      <a:cubicBezTo>
                        <a:pt x="11" y="91"/>
                        <a:pt x="11" y="97"/>
                        <a:pt x="5" y="98"/>
                      </a:cubicBezTo>
                      <a:cubicBezTo>
                        <a:pt x="5" y="98"/>
                        <a:pt x="5" y="100"/>
                        <a:pt x="5" y="100"/>
                      </a:cubicBezTo>
                      <a:cubicBezTo>
                        <a:pt x="5" y="102"/>
                        <a:pt x="5" y="106"/>
                        <a:pt x="1" y="106"/>
                      </a:cubicBezTo>
                      <a:cubicBezTo>
                        <a:pt x="1" y="107"/>
                        <a:pt x="1" y="107"/>
                        <a:pt x="1" y="107"/>
                      </a:cubicBezTo>
                      <a:cubicBezTo>
                        <a:pt x="2" y="109"/>
                        <a:pt x="3" y="112"/>
                        <a:pt x="1" y="114"/>
                      </a:cubicBezTo>
                      <a:cubicBezTo>
                        <a:pt x="0" y="115"/>
                        <a:pt x="0" y="116"/>
                        <a:pt x="0" y="117"/>
                      </a:cubicBezTo>
                      <a:cubicBezTo>
                        <a:pt x="0" y="117"/>
                        <a:pt x="0" y="117"/>
                        <a:pt x="1" y="117"/>
                      </a:cubicBezTo>
                      <a:cubicBezTo>
                        <a:pt x="2" y="117"/>
                        <a:pt x="3" y="118"/>
                        <a:pt x="4" y="118"/>
                      </a:cubicBezTo>
                      <a:cubicBezTo>
                        <a:pt x="5" y="120"/>
                        <a:pt x="5" y="122"/>
                        <a:pt x="5" y="125"/>
                      </a:cubicBezTo>
                      <a:cubicBezTo>
                        <a:pt x="5" y="126"/>
                        <a:pt x="5" y="127"/>
                        <a:pt x="5" y="127"/>
                      </a:cubicBezTo>
                      <a:cubicBezTo>
                        <a:pt x="5" y="130"/>
                        <a:pt x="8" y="132"/>
                        <a:pt x="9" y="132"/>
                      </a:cubicBezTo>
                      <a:cubicBezTo>
                        <a:pt x="9" y="132"/>
                        <a:pt x="9" y="133"/>
                        <a:pt x="9" y="133"/>
                      </a:cubicBezTo>
                      <a:cubicBezTo>
                        <a:pt x="11" y="133"/>
                        <a:pt x="11" y="133"/>
                        <a:pt x="11" y="133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10" y="140"/>
                        <a:pt x="11" y="140"/>
                        <a:pt x="11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3"/>
                        <a:pt x="12" y="143"/>
                        <a:pt x="13" y="143"/>
                      </a:cubicBezTo>
                      <a:cubicBezTo>
                        <a:pt x="14" y="145"/>
                        <a:pt x="15" y="146"/>
                        <a:pt x="16" y="148"/>
                      </a:cubicBezTo>
                      <a:cubicBezTo>
                        <a:pt x="16" y="148"/>
                        <a:pt x="16" y="148"/>
                        <a:pt x="16" y="148"/>
                      </a:cubicBezTo>
                      <a:cubicBezTo>
                        <a:pt x="16" y="148"/>
                        <a:pt x="17" y="148"/>
                        <a:pt x="17" y="149"/>
                      </a:cubicBezTo>
                      <a:cubicBezTo>
                        <a:pt x="17" y="149"/>
                        <a:pt x="17" y="149"/>
                        <a:pt x="17" y="149"/>
                      </a:cubicBezTo>
                      <a:cubicBezTo>
                        <a:pt x="17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7" y="150"/>
                        <a:pt x="18" y="151"/>
                        <a:pt x="18" y="151"/>
                      </a:cubicBezTo>
                      <a:cubicBezTo>
                        <a:pt x="19" y="153"/>
                        <a:pt x="20" y="156"/>
                        <a:pt x="20" y="159"/>
                      </a:cubicBezTo>
                      <a:cubicBezTo>
                        <a:pt x="19" y="160"/>
                        <a:pt x="18" y="161"/>
                        <a:pt x="17" y="162"/>
                      </a:cubicBezTo>
                      <a:cubicBezTo>
                        <a:pt x="16" y="162"/>
                        <a:pt x="16" y="162"/>
                        <a:pt x="16" y="162"/>
                      </a:cubicBezTo>
                      <a:cubicBezTo>
                        <a:pt x="21" y="163"/>
                        <a:pt x="21" y="163"/>
                        <a:pt x="21" y="163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4" y="167"/>
                        <a:pt x="29" y="168"/>
                        <a:pt x="31" y="171"/>
                      </a:cubicBezTo>
                      <a:cubicBezTo>
                        <a:pt x="32" y="173"/>
                        <a:pt x="33" y="173"/>
                        <a:pt x="34" y="174"/>
                      </a:cubicBezTo>
                      <a:cubicBezTo>
                        <a:pt x="36" y="176"/>
                        <a:pt x="37" y="177"/>
                        <a:pt x="37" y="180"/>
                      </a:cubicBezTo>
                      <a:cubicBezTo>
                        <a:pt x="37" y="180"/>
                        <a:pt x="38" y="181"/>
                        <a:pt x="39" y="181"/>
                      </a:cubicBezTo>
                      <a:cubicBezTo>
                        <a:pt x="40" y="182"/>
                        <a:pt x="41" y="183"/>
                        <a:pt x="43" y="184"/>
                      </a:cubicBezTo>
                      <a:cubicBezTo>
                        <a:pt x="48" y="188"/>
                        <a:pt x="48" y="191"/>
                        <a:pt x="48" y="193"/>
                      </a:cubicBezTo>
                      <a:cubicBezTo>
                        <a:pt x="48" y="194"/>
                        <a:pt x="51" y="196"/>
                        <a:pt x="54" y="197"/>
                      </a:cubicBezTo>
                      <a:cubicBezTo>
                        <a:pt x="55" y="198"/>
                        <a:pt x="55" y="198"/>
                        <a:pt x="55" y="198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7"/>
                        <a:pt x="61" y="207"/>
                        <a:pt x="61" y="208"/>
                      </a:cubicBezTo>
                      <a:cubicBezTo>
                        <a:pt x="61" y="208"/>
                        <a:pt x="61" y="208"/>
                        <a:pt x="61" y="209"/>
                      </a:cubicBezTo>
                      <a:cubicBezTo>
                        <a:pt x="61" y="209"/>
                        <a:pt x="61" y="209"/>
                        <a:pt x="61" y="209"/>
                      </a:cubicBezTo>
                      <a:cubicBezTo>
                        <a:pt x="62" y="209"/>
                        <a:pt x="62" y="209"/>
                        <a:pt x="62" y="210"/>
                      </a:cubicBezTo>
                      <a:cubicBezTo>
                        <a:pt x="62" y="210"/>
                        <a:pt x="62" y="210"/>
                        <a:pt x="62" y="210"/>
                      </a:cubicBezTo>
                      <a:cubicBezTo>
                        <a:pt x="63" y="211"/>
                        <a:pt x="65" y="212"/>
                        <a:pt x="65" y="212"/>
                      </a:cubicBezTo>
                      <a:cubicBezTo>
                        <a:pt x="65" y="212"/>
                        <a:pt x="65" y="212"/>
                        <a:pt x="65" y="212"/>
                      </a:cubicBezTo>
                      <a:cubicBezTo>
                        <a:pt x="66" y="213"/>
                        <a:pt x="67" y="213"/>
                        <a:pt x="68" y="213"/>
                      </a:cubicBezTo>
                      <a:cubicBezTo>
                        <a:pt x="69" y="213"/>
                        <a:pt x="69" y="213"/>
                        <a:pt x="70" y="213"/>
                      </a:cubicBezTo>
                      <a:cubicBezTo>
                        <a:pt x="72" y="210"/>
                        <a:pt x="75" y="211"/>
                        <a:pt x="77" y="212"/>
                      </a:cubicBezTo>
                      <a:cubicBezTo>
                        <a:pt x="79" y="211"/>
                        <a:pt x="82" y="210"/>
                        <a:pt x="84" y="212"/>
                      </a:cubicBezTo>
                      <a:cubicBezTo>
                        <a:pt x="84" y="212"/>
                        <a:pt x="84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3"/>
                        <a:pt x="85" y="213"/>
                        <a:pt x="86" y="213"/>
                      </a:cubicBezTo>
                      <a:cubicBezTo>
                        <a:pt x="86" y="213"/>
                        <a:pt x="86" y="213"/>
                        <a:pt x="86" y="214"/>
                      </a:cubicBezTo>
                      <a:cubicBezTo>
                        <a:pt x="87" y="214"/>
                        <a:pt x="87" y="214"/>
                        <a:pt x="87" y="214"/>
                      </a:cubicBezTo>
                      <a:cubicBezTo>
                        <a:pt x="87" y="214"/>
                        <a:pt x="88" y="215"/>
                        <a:pt x="88" y="215"/>
                      </a:cubicBezTo>
                      <a:cubicBezTo>
                        <a:pt x="88" y="215"/>
                        <a:pt x="89" y="215"/>
                        <a:pt x="89" y="216"/>
                      </a:cubicBezTo>
                      <a:cubicBezTo>
                        <a:pt x="89" y="216"/>
                        <a:pt x="90" y="216"/>
                        <a:pt x="90" y="216"/>
                      </a:cubicBezTo>
                      <a:cubicBezTo>
                        <a:pt x="90" y="217"/>
                        <a:pt x="90" y="217"/>
                        <a:pt x="91" y="217"/>
                      </a:cubicBezTo>
                      <a:cubicBezTo>
                        <a:pt x="91" y="217"/>
                        <a:pt x="91" y="218"/>
                        <a:pt x="92" y="218"/>
                      </a:cubicBezTo>
                      <a:cubicBezTo>
                        <a:pt x="92" y="218"/>
                        <a:pt x="92" y="219"/>
                        <a:pt x="93" y="219"/>
                      </a:cubicBezTo>
                      <a:cubicBezTo>
                        <a:pt x="93" y="219"/>
                        <a:pt x="93" y="219"/>
                        <a:pt x="94" y="220"/>
                      </a:cubicBezTo>
                      <a:cubicBezTo>
                        <a:pt x="94" y="220"/>
                        <a:pt x="94" y="220"/>
                        <a:pt x="95" y="221"/>
                      </a:cubicBezTo>
                      <a:cubicBezTo>
                        <a:pt x="95" y="221"/>
                        <a:pt x="95" y="221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8" y="222"/>
                        <a:pt x="100" y="221"/>
                        <a:pt x="102" y="220"/>
                      </a:cubicBezTo>
                      <a:cubicBezTo>
                        <a:pt x="102" y="220"/>
                        <a:pt x="102" y="220"/>
                        <a:pt x="102" y="220"/>
                      </a:cubicBezTo>
                      <a:cubicBezTo>
                        <a:pt x="103" y="220"/>
                        <a:pt x="103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6" y="220"/>
                        <a:pt x="108" y="221"/>
                        <a:pt x="109" y="222"/>
                      </a:cubicBezTo>
                      <a:cubicBezTo>
                        <a:pt x="109" y="222"/>
                        <a:pt x="110" y="222"/>
                        <a:pt x="110" y="223"/>
                      </a:cubicBezTo>
                      <a:cubicBezTo>
                        <a:pt x="112" y="221"/>
                        <a:pt x="116" y="219"/>
                        <a:pt x="118" y="219"/>
                      </a:cubicBezTo>
                      <a:cubicBezTo>
                        <a:pt x="119" y="219"/>
                        <a:pt x="120" y="220"/>
                        <a:pt x="120" y="220"/>
                      </a:cubicBezTo>
                      <a:cubicBezTo>
                        <a:pt x="121" y="220"/>
                        <a:pt x="122" y="220"/>
                        <a:pt x="123" y="220"/>
                      </a:cubicBezTo>
                      <a:cubicBezTo>
                        <a:pt x="124" y="220"/>
                        <a:pt x="124" y="220"/>
                        <a:pt x="125" y="220"/>
                      </a:cubicBezTo>
                      <a:cubicBezTo>
                        <a:pt x="125" y="219"/>
                        <a:pt x="126" y="218"/>
                        <a:pt x="128" y="217"/>
                      </a:cubicBezTo>
                      <a:cubicBezTo>
                        <a:pt x="128" y="217"/>
                        <a:pt x="129" y="216"/>
                        <a:pt x="129" y="216"/>
                      </a:cubicBezTo>
                      <a:cubicBezTo>
                        <a:pt x="130" y="215"/>
                        <a:pt x="130" y="215"/>
                        <a:pt x="130" y="215"/>
                      </a:cubicBezTo>
                      <a:cubicBezTo>
                        <a:pt x="131" y="212"/>
                        <a:pt x="138" y="208"/>
                        <a:pt x="140" y="208"/>
                      </a:cubicBezTo>
                      <a:cubicBezTo>
                        <a:pt x="141" y="207"/>
                        <a:pt x="142" y="207"/>
                        <a:pt x="143" y="207"/>
                      </a:cubicBezTo>
                      <a:cubicBezTo>
                        <a:pt x="143" y="207"/>
                        <a:pt x="144" y="207"/>
                        <a:pt x="144" y="207"/>
                      </a:cubicBezTo>
                      <a:cubicBezTo>
                        <a:pt x="145" y="207"/>
                        <a:pt x="145" y="207"/>
                        <a:pt x="146" y="207"/>
                      </a:cubicBezTo>
                      <a:cubicBezTo>
                        <a:pt x="146" y="207"/>
                        <a:pt x="146" y="208"/>
                        <a:pt x="146" y="208"/>
                      </a:cubicBezTo>
                      <a:cubicBezTo>
                        <a:pt x="147" y="208"/>
                        <a:pt x="147" y="208"/>
                        <a:pt x="147" y="208"/>
                      </a:cubicBezTo>
                      <a:cubicBezTo>
                        <a:pt x="148" y="208"/>
                        <a:pt x="148" y="208"/>
                        <a:pt x="148" y="208"/>
                      </a:cubicBezTo>
                      <a:cubicBezTo>
                        <a:pt x="148" y="209"/>
                        <a:pt x="149" y="209"/>
                        <a:pt x="149" y="209"/>
                      </a:cubicBezTo>
                      <a:cubicBezTo>
                        <a:pt x="149" y="208"/>
                        <a:pt x="149" y="208"/>
                        <a:pt x="149" y="207"/>
                      </a:cubicBezTo>
                      <a:cubicBezTo>
                        <a:pt x="149" y="206"/>
                        <a:pt x="149" y="205"/>
                        <a:pt x="149" y="204"/>
                      </a:cubicBezTo>
                      <a:cubicBezTo>
                        <a:pt x="146" y="204"/>
                        <a:pt x="140" y="200"/>
                        <a:pt x="138" y="195"/>
                      </a:cubicBezTo>
                      <a:cubicBezTo>
                        <a:pt x="138" y="194"/>
                        <a:pt x="137" y="193"/>
                        <a:pt x="137" y="193"/>
                      </a:cubicBezTo>
                      <a:cubicBezTo>
                        <a:pt x="136" y="191"/>
                        <a:pt x="134" y="189"/>
                        <a:pt x="133" y="187"/>
                      </a:cubicBezTo>
                      <a:cubicBezTo>
                        <a:pt x="131" y="186"/>
                        <a:pt x="129" y="184"/>
                        <a:pt x="128" y="182"/>
                      </a:cubicBezTo>
                      <a:cubicBezTo>
                        <a:pt x="128" y="181"/>
                        <a:pt x="126" y="181"/>
                        <a:pt x="124" y="180"/>
                      </a:cubicBezTo>
                      <a:cubicBezTo>
                        <a:pt x="122" y="179"/>
                        <a:pt x="119" y="179"/>
                        <a:pt x="118" y="177"/>
                      </a:cubicBezTo>
                      <a:cubicBezTo>
                        <a:pt x="117" y="174"/>
                        <a:pt x="118" y="172"/>
                        <a:pt x="119" y="171"/>
                      </a:cubicBezTo>
                      <a:cubicBezTo>
                        <a:pt x="120" y="171"/>
                        <a:pt x="120" y="170"/>
                        <a:pt x="120" y="169"/>
                      </a:cubicBezTo>
                      <a:cubicBezTo>
                        <a:pt x="120" y="168"/>
                        <a:pt x="121" y="165"/>
                        <a:pt x="126" y="165"/>
                      </a:cubicBezTo>
                      <a:cubicBezTo>
                        <a:pt x="127" y="165"/>
                        <a:pt x="128" y="165"/>
                        <a:pt x="129" y="165"/>
                      </a:cubicBezTo>
                      <a:cubicBezTo>
                        <a:pt x="129" y="165"/>
                        <a:pt x="129" y="165"/>
                        <a:pt x="129" y="166"/>
                      </a:cubicBezTo>
                      <a:cubicBezTo>
                        <a:pt x="130" y="163"/>
                        <a:pt x="130" y="158"/>
                        <a:pt x="130" y="155"/>
                      </a:cubicBezTo>
                      <a:cubicBezTo>
                        <a:pt x="130" y="152"/>
                        <a:pt x="132" y="150"/>
                        <a:pt x="133" y="148"/>
                      </a:cubicBezTo>
                      <a:cubicBezTo>
                        <a:pt x="133" y="147"/>
                        <a:pt x="134" y="146"/>
                        <a:pt x="134" y="146"/>
                      </a:cubicBezTo>
                      <a:cubicBezTo>
                        <a:pt x="133" y="145"/>
                        <a:pt x="133" y="144"/>
                        <a:pt x="133" y="143"/>
                      </a:cubicBezTo>
                      <a:cubicBezTo>
                        <a:pt x="134" y="141"/>
                        <a:pt x="135" y="140"/>
                        <a:pt x="137" y="139"/>
                      </a:cubicBezTo>
                      <a:cubicBezTo>
                        <a:pt x="138" y="139"/>
                        <a:pt x="139" y="138"/>
                        <a:pt x="139" y="138"/>
                      </a:cubicBezTo>
                      <a:cubicBezTo>
                        <a:pt x="140" y="137"/>
                        <a:pt x="140" y="136"/>
                        <a:pt x="140" y="134"/>
                      </a:cubicBezTo>
                      <a:cubicBezTo>
                        <a:pt x="141" y="132"/>
                        <a:pt x="141" y="129"/>
                        <a:pt x="143" y="127"/>
                      </a:cubicBezTo>
                      <a:cubicBezTo>
                        <a:pt x="144" y="126"/>
                        <a:pt x="145" y="124"/>
                        <a:pt x="146" y="123"/>
                      </a:cubicBezTo>
                      <a:cubicBezTo>
                        <a:pt x="147" y="120"/>
                        <a:pt x="149" y="118"/>
                        <a:pt x="151" y="118"/>
                      </a:cubicBezTo>
                      <a:cubicBezTo>
                        <a:pt x="152" y="118"/>
                        <a:pt x="154" y="116"/>
                        <a:pt x="154" y="114"/>
                      </a:cubicBezTo>
                      <a:cubicBezTo>
                        <a:pt x="154" y="113"/>
                        <a:pt x="155" y="111"/>
                        <a:pt x="156" y="109"/>
                      </a:cubicBezTo>
                      <a:cubicBezTo>
                        <a:pt x="157" y="107"/>
                        <a:pt x="158" y="104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0"/>
                        <a:pt x="158" y="99"/>
                      </a:cubicBezTo>
                      <a:cubicBezTo>
                        <a:pt x="157" y="94"/>
                        <a:pt x="156" y="89"/>
                        <a:pt x="159" y="85"/>
                      </a:cubicBezTo>
                      <a:cubicBezTo>
                        <a:pt x="162" y="81"/>
                        <a:pt x="164" y="78"/>
                        <a:pt x="163" y="75"/>
                      </a:cubicBezTo>
                      <a:cubicBezTo>
                        <a:pt x="162" y="71"/>
                        <a:pt x="166" y="70"/>
                        <a:pt x="168" y="68"/>
                      </a:cubicBezTo>
                      <a:cubicBezTo>
                        <a:pt x="169" y="68"/>
                        <a:pt x="169" y="67"/>
                        <a:pt x="170" y="67"/>
                      </a:cubicBezTo>
                      <a:cubicBezTo>
                        <a:pt x="170" y="66"/>
                        <a:pt x="171" y="66"/>
                        <a:pt x="172" y="65"/>
                      </a:cubicBezTo>
                      <a:cubicBezTo>
                        <a:pt x="173" y="65"/>
                        <a:pt x="173" y="65"/>
                        <a:pt x="174" y="64"/>
                      </a:cubicBezTo>
                      <a:cubicBezTo>
                        <a:pt x="174" y="64"/>
                        <a:pt x="174" y="64"/>
                        <a:pt x="174" y="64"/>
                      </a:cubicBezTo>
                      <a:cubicBezTo>
                        <a:pt x="175" y="63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7" y="62"/>
                      </a:cubicBezTo>
                      <a:cubicBezTo>
                        <a:pt x="177" y="61"/>
                        <a:pt x="178" y="61"/>
                        <a:pt x="178" y="61"/>
                      </a:cubicBezTo>
                      <a:cubicBezTo>
                        <a:pt x="178" y="60"/>
                        <a:pt x="178" y="60"/>
                        <a:pt x="179" y="59"/>
                      </a:cubicBezTo>
                      <a:cubicBezTo>
                        <a:pt x="179" y="59"/>
                        <a:pt x="179" y="59"/>
                        <a:pt x="180" y="58"/>
                      </a:cubicBezTo>
                      <a:cubicBezTo>
                        <a:pt x="177" y="56"/>
                        <a:pt x="175" y="54"/>
                        <a:pt x="174" y="54"/>
                      </a:cubicBezTo>
                      <a:cubicBezTo>
                        <a:pt x="169" y="52"/>
                        <a:pt x="166" y="44"/>
                        <a:pt x="166" y="34"/>
                      </a:cubicBezTo>
                      <a:cubicBezTo>
                        <a:pt x="166" y="28"/>
                        <a:pt x="165" y="23"/>
                        <a:pt x="165" y="19"/>
                      </a:cubicBezTo>
                      <a:cubicBezTo>
                        <a:pt x="164" y="18"/>
                        <a:pt x="164" y="17"/>
                        <a:pt x="164" y="16"/>
                      </a:cubicBezTo>
                      <a:cubicBezTo>
                        <a:pt x="164" y="14"/>
                        <a:pt x="160" y="8"/>
                        <a:pt x="155" y="6"/>
                      </a:cubicBezTo>
                      <a:cubicBezTo>
                        <a:pt x="152" y="4"/>
                        <a:pt x="150" y="2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8" y="1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7" y="1"/>
                        <a:pt x="147" y="1"/>
                        <a:pt x="147" y="2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2"/>
                        <a:pt x="146" y="2"/>
                        <a:pt x="145" y="2"/>
                      </a:cubicBezTo>
                      <a:cubicBezTo>
                        <a:pt x="143" y="2"/>
                        <a:pt x="143" y="2"/>
                        <a:pt x="143" y="2"/>
                      </a:cubicBezTo>
                      <a:cubicBezTo>
                        <a:pt x="143" y="2"/>
                        <a:pt x="143" y="3"/>
                        <a:pt x="143" y="4"/>
                      </a:cubicBezTo>
                      <a:cubicBezTo>
                        <a:pt x="142" y="6"/>
                        <a:pt x="140" y="10"/>
                        <a:pt x="136" y="10"/>
                      </a:cubicBezTo>
                      <a:cubicBezTo>
                        <a:pt x="134" y="10"/>
                        <a:pt x="134" y="10"/>
                        <a:pt x="134" y="12"/>
                      </a:cubicBezTo>
                      <a:cubicBezTo>
                        <a:pt x="133" y="13"/>
                        <a:pt x="132" y="15"/>
                        <a:pt x="129" y="15"/>
                      </a:cubicBezTo>
                      <a:cubicBezTo>
                        <a:pt x="126" y="15"/>
                        <a:pt x="124" y="13"/>
                        <a:pt x="123" y="12"/>
                      </a:cubicBezTo>
                      <a:cubicBezTo>
                        <a:pt x="108" y="12"/>
                        <a:pt x="108" y="12"/>
                        <a:pt x="108" y="12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ubicBezTo>
                        <a:pt x="107" y="11"/>
                        <a:pt x="105" y="10"/>
                        <a:pt x="104" y="10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lnTo>
                        <a:pt x="22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0" name="Freeform 1635"/>
                <p:cNvSpPr>
                  <a:spLocks/>
                </p:cNvSpPr>
                <p:nvPr/>
              </p:nvSpPr>
              <p:spPr bwMode="auto">
                <a:xfrm>
                  <a:off x="1913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1" name="Freeform 1636"/>
                <p:cNvSpPr>
                  <a:spLocks/>
                </p:cNvSpPr>
                <p:nvPr/>
              </p:nvSpPr>
              <p:spPr bwMode="auto">
                <a:xfrm>
                  <a:off x="1955" y="2909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0 w 3"/>
                    <a:gd name="T3" fmla="*/ 0 h 6"/>
                    <a:gd name="T4" fmla="*/ 3 w 3"/>
                    <a:gd name="T5" fmla="*/ 6 h 6"/>
                    <a:gd name="T6" fmla="*/ 3 w 3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2" name="Freeform 1637"/>
                <p:cNvSpPr>
                  <a:spLocks/>
                </p:cNvSpPr>
                <p:nvPr/>
              </p:nvSpPr>
              <p:spPr bwMode="auto">
                <a:xfrm>
                  <a:off x="1918" y="28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3" name="Freeform 1638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4" name="Freeform 1639"/>
                <p:cNvSpPr>
                  <a:spLocks/>
                </p:cNvSpPr>
                <p:nvPr/>
              </p:nvSpPr>
              <p:spPr bwMode="auto">
                <a:xfrm>
                  <a:off x="1917" y="28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5" name="Freeform 1640"/>
                <p:cNvSpPr>
                  <a:spLocks/>
                </p:cNvSpPr>
                <p:nvPr/>
              </p:nvSpPr>
              <p:spPr bwMode="auto">
                <a:xfrm>
                  <a:off x="1914" y="28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6" name="Freeform 1641"/>
                <p:cNvSpPr>
                  <a:spLocks/>
                </p:cNvSpPr>
                <p:nvPr/>
              </p:nvSpPr>
              <p:spPr bwMode="auto">
                <a:xfrm>
                  <a:off x="1911" y="2846"/>
                  <a:ext cx="2" cy="6"/>
                </a:xfrm>
                <a:custGeom>
                  <a:avLst/>
                  <a:gdLst>
                    <a:gd name="T0" fmla="*/ 2 w 2"/>
                    <a:gd name="T1" fmla="*/ 1 h 7"/>
                    <a:gd name="T2" fmla="*/ 0 w 2"/>
                    <a:gd name="T3" fmla="*/ 7 h 7"/>
                    <a:gd name="T4" fmla="*/ 0 w 2"/>
                    <a:gd name="T5" fmla="*/ 7 h 7"/>
                    <a:gd name="T6" fmla="*/ 2 w 2"/>
                    <a:gd name="T7" fmla="*/ 1 h 7"/>
                    <a:gd name="T8" fmla="*/ 0 w 2"/>
                    <a:gd name="T9" fmla="*/ 1 h 7"/>
                    <a:gd name="T10" fmla="*/ 0 w 2"/>
                    <a:gd name="T11" fmla="*/ 0 h 7"/>
                    <a:gd name="T12" fmla="*/ 0 w 2"/>
                    <a:gd name="T13" fmla="*/ 1 h 7"/>
                    <a:gd name="T14" fmla="*/ 2 w 2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7" name="Freeform 1642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8" name="Oval 1643"/>
                <p:cNvSpPr>
                  <a:spLocks noChangeArrowheads="1"/>
                </p:cNvSpPr>
                <p:nvPr/>
              </p:nvSpPr>
              <p:spPr bwMode="auto">
                <a:xfrm>
                  <a:off x="1914" y="285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9" name="Freeform 1644"/>
                <p:cNvSpPr>
                  <a:spLocks/>
                </p:cNvSpPr>
                <p:nvPr/>
              </p:nvSpPr>
              <p:spPr bwMode="auto">
                <a:xfrm>
                  <a:off x="2043" y="27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0" name="Freeform 1645"/>
                <p:cNvSpPr>
                  <a:spLocks/>
                </p:cNvSpPr>
                <p:nvPr/>
              </p:nvSpPr>
              <p:spPr bwMode="auto">
                <a:xfrm>
                  <a:off x="2044" y="27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1" name="Freeform 1646"/>
                <p:cNvSpPr>
                  <a:spLocks/>
                </p:cNvSpPr>
                <p:nvPr/>
              </p:nvSpPr>
              <p:spPr bwMode="auto">
                <a:xfrm>
                  <a:off x="2045" y="27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2" name="Freeform 1647"/>
                <p:cNvSpPr>
                  <a:spLocks/>
                </p:cNvSpPr>
                <p:nvPr/>
              </p:nvSpPr>
              <p:spPr bwMode="auto">
                <a:xfrm>
                  <a:off x="2112" y="2837"/>
                  <a:ext cx="16" cy="15"/>
                </a:xfrm>
                <a:custGeom>
                  <a:avLst/>
                  <a:gdLst>
                    <a:gd name="T0" fmla="*/ 4 w 16"/>
                    <a:gd name="T1" fmla="*/ 5 h 16"/>
                    <a:gd name="T2" fmla="*/ 4 w 16"/>
                    <a:gd name="T3" fmla="*/ 6 h 16"/>
                    <a:gd name="T4" fmla="*/ 3 w 16"/>
                    <a:gd name="T5" fmla="*/ 7 h 16"/>
                    <a:gd name="T6" fmla="*/ 3 w 16"/>
                    <a:gd name="T7" fmla="*/ 8 h 16"/>
                    <a:gd name="T8" fmla="*/ 1 w 16"/>
                    <a:gd name="T9" fmla="*/ 9 h 16"/>
                    <a:gd name="T10" fmla="*/ 1 w 16"/>
                    <a:gd name="T11" fmla="*/ 16 h 16"/>
                    <a:gd name="T12" fmla="*/ 2 w 16"/>
                    <a:gd name="T13" fmla="*/ 16 h 16"/>
                    <a:gd name="T14" fmla="*/ 5 w 16"/>
                    <a:gd name="T15" fmla="*/ 15 h 16"/>
                    <a:gd name="T16" fmla="*/ 6 w 16"/>
                    <a:gd name="T17" fmla="*/ 15 h 16"/>
                    <a:gd name="T18" fmla="*/ 6 w 16"/>
                    <a:gd name="T19" fmla="*/ 14 h 16"/>
                    <a:gd name="T20" fmla="*/ 8 w 16"/>
                    <a:gd name="T21" fmla="*/ 14 h 16"/>
                    <a:gd name="T22" fmla="*/ 8 w 16"/>
                    <a:gd name="T23" fmla="*/ 14 h 16"/>
                    <a:gd name="T24" fmla="*/ 9 w 16"/>
                    <a:gd name="T25" fmla="*/ 15 h 16"/>
                    <a:gd name="T26" fmla="*/ 10 w 16"/>
                    <a:gd name="T27" fmla="*/ 15 h 16"/>
                    <a:gd name="T28" fmla="*/ 10 w 16"/>
                    <a:gd name="T29" fmla="*/ 16 h 16"/>
                    <a:gd name="T30" fmla="*/ 11 w 16"/>
                    <a:gd name="T31" fmla="*/ 16 h 16"/>
                    <a:gd name="T32" fmla="*/ 12 w 16"/>
                    <a:gd name="T33" fmla="*/ 14 h 16"/>
                    <a:gd name="T34" fmla="*/ 11 w 16"/>
                    <a:gd name="T35" fmla="*/ 13 h 16"/>
                    <a:gd name="T36" fmla="*/ 8 w 16"/>
                    <a:gd name="T37" fmla="*/ 12 h 16"/>
                    <a:gd name="T38" fmla="*/ 8 w 16"/>
                    <a:gd name="T39" fmla="*/ 9 h 16"/>
                    <a:gd name="T40" fmla="*/ 16 w 16"/>
                    <a:gd name="T41" fmla="*/ 3 h 16"/>
                    <a:gd name="T42" fmla="*/ 14 w 16"/>
                    <a:gd name="T43" fmla="*/ 0 h 16"/>
                    <a:gd name="T44" fmla="*/ 13 w 16"/>
                    <a:gd name="T45" fmla="*/ 0 h 16"/>
                    <a:gd name="T46" fmla="*/ 13 w 16"/>
                    <a:gd name="T47" fmla="*/ 0 h 16"/>
                    <a:gd name="T48" fmla="*/ 13 w 16"/>
                    <a:gd name="T49" fmla="*/ 0 h 16"/>
                    <a:gd name="T50" fmla="*/ 12 w 16"/>
                    <a:gd name="T51" fmla="*/ 1 h 16"/>
                    <a:gd name="T52" fmla="*/ 12 w 16"/>
                    <a:gd name="T53" fmla="*/ 1 h 16"/>
                    <a:gd name="T54" fmla="*/ 12 w 16"/>
                    <a:gd name="T55" fmla="*/ 1 h 16"/>
                    <a:gd name="T56" fmla="*/ 12 w 16"/>
                    <a:gd name="T57" fmla="*/ 1 h 16"/>
                    <a:gd name="T58" fmla="*/ 9 w 16"/>
                    <a:gd name="T59" fmla="*/ 2 h 16"/>
                    <a:gd name="T60" fmla="*/ 9 w 16"/>
                    <a:gd name="T61" fmla="*/ 2 h 16"/>
                    <a:gd name="T62" fmla="*/ 6 w 16"/>
                    <a:gd name="T63" fmla="*/ 2 h 16"/>
                    <a:gd name="T64" fmla="*/ 4 w 16"/>
                    <a:gd name="T65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" h="16">
                      <a:moveTo>
                        <a:pt x="4" y="5"/>
                      </a:move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cubicBezTo>
                        <a:pt x="0" y="11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6"/>
                        <a:pt x="4" y="16"/>
                        <a:pt x="5" y="15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4"/>
                        <a:pt x="11" y="13"/>
                        <a:pt x="11" y="13"/>
                      </a:cubicBezTo>
                      <a:cubicBezTo>
                        <a:pt x="10" y="13"/>
                        <a:pt x="9" y="13"/>
                        <a:pt x="8" y="12"/>
                      </a:cubicBezTo>
                      <a:cubicBezTo>
                        <a:pt x="8" y="11"/>
                        <a:pt x="7" y="10"/>
                        <a:pt x="8" y="9"/>
                      </a:cubicBezTo>
                      <a:cubicBezTo>
                        <a:pt x="8" y="7"/>
                        <a:pt x="13" y="4"/>
                        <a:pt x="16" y="3"/>
                      </a:cubicBezTo>
                      <a:cubicBezTo>
                        <a:pt x="16" y="3"/>
                        <a:pt x="16" y="2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3"/>
                        <a:pt x="5" y="4"/>
                        <a:pt x="4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3" name="Freeform 1648"/>
                <p:cNvSpPr>
                  <a:spLocks/>
                </p:cNvSpPr>
                <p:nvPr/>
              </p:nvSpPr>
              <p:spPr bwMode="auto">
                <a:xfrm>
                  <a:off x="2123" y="28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4" name="Freeform 1649"/>
                <p:cNvSpPr>
                  <a:spLocks/>
                </p:cNvSpPr>
                <p:nvPr/>
              </p:nvSpPr>
              <p:spPr bwMode="auto">
                <a:xfrm>
                  <a:off x="2055" y="2779"/>
                  <a:ext cx="68" cy="56"/>
                </a:xfrm>
                <a:custGeom>
                  <a:avLst/>
                  <a:gdLst>
                    <a:gd name="T0" fmla="*/ 2 w 71"/>
                    <a:gd name="T1" fmla="*/ 37 h 59"/>
                    <a:gd name="T2" fmla="*/ 5 w 71"/>
                    <a:gd name="T3" fmla="*/ 37 h 59"/>
                    <a:gd name="T4" fmla="*/ 10 w 71"/>
                    <a:gd name="T5" fmla="*/ 38 h 59"/>
                    <a:gd name="T6" fmla="*/ 11 w 71"/>
                    <a:gd name="T7" fmla="*/ 35 h 59"/>
                    <a:gd name="T8" fmla="*/ 16 w 71"/>
                    <a:gd name="T9" fmla="*/ 31 h 59"/>
                    <a:gd name="T10" fmla="*/ 20 w 71"/>
                    <a:gd name="T11" fmla="*/ 33 h 59"/>
                    <a:gd name="T12" fmla="*/ 21 w 71"/>
                    <a:gd name="T13" fmla="*/ 34 h 59"/>
                    <a:gd name="T14" fmla="*/ 24 w 71"/>
                    <a:gd name="T15" fmla="*/ 36 h 59"/>
                    <a:gd name="T16" fmla="*/ 30 w 71"/>
                    <a:gd name="T17" fmla="*/ 35 h 59"/>
                    <a:gd name="T18" fmla="*/ 31 w 71"/>
                    <a:gd name="T19" fmla="*/ 36 h 59"/>
                    <a:gd name="T20" fmla="*/ 33 w 71"/>
                    <a:gd name="T21" fmla="*/ 36 h 59"/>
                    <a:gd name="T22" fmla="*/ 36 w 71"/>
                    <a:gd name="T23" fmla="*/ 36 h 59"/>
                    <a:gd name="T24" fmla="*/ 42 w 71"/>
                    <a:gd name="T25" fmla="*/ 35 h 59"/>
                    <a:gd name="T26" fmla="*/ 67 w 71"/>
                    <a:gd name="T27" fmla="*/ 59 h 59"/>
                    <a:gd name="T28" fmla="*/ 67 w 71"/>
                    <a:gd name="T29" fmla="*/ 59 h 59"/>
                    <a:gd name="T30" fmla="*/ 68 w 71"/>
                    <a:gd name="T31" fmla="*/ 59 h 59"/>
                    <a:gd name="T32" fmla="*/ 68 w 71"/>
                    <a:gd name="T33" fmla="*/ 59 h 59"/>
                    <a:gd name="T34" fmla="*/ 69 w 71"/>
                    <a:gd name="T35" fmla="*/ 59 h 59"/>
                    <a:gd name="T36" fmla="*/ 70 w 71"/>
                    <a:gd name="T37" fmla="*/ 59 h 59"/>
                    <a:gd name="T38" fmla="*/ 70 w 71"/>
                    <a:gd name="T39" fmla="*/ 59 h 59"/>
                    <a:gd name="T40" fmla="*/ 70 w 71"/>
                    <a:gd name="T41" fmla="*/ 58 h 59"/>
                    <a:gd name="T42" fmla="*/ 71 w 71"/>
                    <a:gd name="T43" fmla="*/ 58 h 59"/>
                    <a:gd name="T44" fmla="*/ 60 w 71"/>
                    <a:gd name="T45" fmla="*/ 46 h 59"/>
                    <a:gd name="T46" fmla="*/ 44 w 71"/>
                    <a:gd name="T47" fmla="*/ 35 h 59"/>
                    <a:gd name="T48" fmla="*/ 38 w 71"/>
                    <a:gd name="T49" fmla="*/ 29 h 59"/>
                    <a:gd name="T50" fmla="*/ 36 w 71"/>
                    <a:gd name="T51" fmla="*/ 27 h 59"/>
                    <a:gd name="T52" fmla="*/ 26 w 71"/>
                    <a:gd name="T53" fmla="*/ 9 h 59"/>
                    <a:gd name="T54" fmla="*/ 22 w 71"/>
                    <a:gd name="T55" fmla="*/ 0 h 59"/>
                    <a:gd name="T56" fmla="*/ 22 w 71"/>
                    <a:gd name="T57" fmla="*/ 0 h 59"/>
                    <a:gd name="T58" fmla="*/ 21 w 71"/>
                    <a:gd name="T59" fmla="*/ 1 h 59"/>
                    <a:gd name="T60" fmla="*/ 19 w 71"/>
                    <a:gd name="T61" fmla="*/ 3 h 59"/>
                    <a:gd name="T62" fmla="*/ 18 w 71"/>
                    <a:gd name="T63" fmla="*/ 4 h 59"/>
                    <a:gd name="T64" fmla="*/ 17 w 71"/>
                    <a:gd name="T65" fmla="*/ 5 h 59"/>
                    <a:gd name="T66" fmla="*/ 16 w 71"/>
                    <a:gd name="T67" fmla="*/ 5 h 59"/>
                    <a:gd name="T68" fmla="*/ 14 w 71"/>
                    <a:gd name="T69" fmla="*/ 7 h 59"/>
                    <a:gd name="T70" fmla="*/ 13 w 71"/>
                    <a:gd name="T71" fmla="*/ 8 h 59"/>
                    <a:gd name="T72" fmla="*/ 10 w 71"/>
                    <a:gd name="T73" fmla="*/ 10 h 59"/>
                    <a:gd name="T74" fmla="*/ 7 w 71"/>
                    <a:gd name="T75" fmla="*/ 12 h 59"/>
                    <a:gd name="T76" fmla="*/ 2 w 71"/>
                    <a:gd name="T77" fmla="*/ 25 h 59"/>
                    <a:gd name="T78" fmla="*/ 2 w 71"/>
                    <a:gd name="T79" fmla="*/ 36 h 59"/>
                    <a:gd name="T80" fmla="*/ 2 w 71"/>
                    <a:gd name="T81" fmla="*/ 36 h 59"/>
                    <a:gd name="T82" fmla="*/ 2 w 71"/>
                    <a:gd name="T83" fmla="*/ 37 h 59"/>
                    <a:gd name="T84" fmla="*/ 2 w 71"/>
                    <a:gd name="T85" fmla="*/ 3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1" h="59">
                      <a:moveTo>
                        <a:pt x="2" y="37"/>
                      </a:moveTo>
                      <a:cubicBezTo>
                        <a:pt x="3" y="37"/>
                        <a:pt x="4" y="37"/>
                        <a:pt x="5" y="37"/>
                      </a:cubicBezTo>
                      <a:cubicBezTo>
                        <a:pt x="8" y="37"/>
                        <a:pt x="10" y="37"/>
                        <a:pt x="10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12" y="32"/>
                        <a:pt x="14" y="31"/>
                        <a:pt x="16" y="31"/>
                      </a:cubicBezTo>
                      <a:cubicBezTo>
                        <a:pt x="17" y="31"/>
                        <a:pt x="18" y="32"/>
                        <a:pt x="20" y="33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8" y="34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6"/>
                        <a:pt x="31" y="36"/>
                        <a:pt x="33" y="36"/>
                      </a:cubicBezTo>
                      <a:cubicBezTo>
                        <a:pt x="34" y="36"/>
                        <a:pt x="35" y="36"/>
                        <a:pt x="36" y="36"/>
                      </a:cubicBezTo>
                      <a:cubicBezTo>
                        <a:pt x="39" y="35"/>
                        <a:pt x="41" y="35"/>
                        <a:pt x="42" y="35"/>
                      </a:cubicBezTo>
                      <a:cubicBezTo>
                        <a:pt x="43" y="36"/>
                        <a:pt x="45" y="36"/>
                        <a:pt x="67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7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1" y="58"/>
                      </a:cubicBezTo>
                      <a:cubicBezTo>
                        <a:pt x="67" y="55"/>
                        <a:pt x="64" y="51"/>
                        <a:pt x="60" y="46"/>
                      </a:cubicBezTo>
                      <a:cubicBezTo>
                        <a:pt x="54" y="38"/>
                        <a:pt x="47" y="35"/>
                        <a:pt x="44" y="35"/>
                      </a:cubicBezTo>
                      <a:cubicBezTo>
                        <a:pt x="40" y="35"/>
                        <a:pt x="39" y="32"/>
                        <a:pt x="38" y="29"/>
                      </a:cubicBezTo>
                      <a:cubicBezTo>
                        <a:pt x="37" y="29"/>
                        <a:pt x="37" y="28"/>
                        <a:pt x="36" y="27"/>
                      </a:cubicBezTo>
                      <a:cubicBezTo>
                        <a:pt x="32" y="27"/>
                        <a:pt x="27" y="15"/>
                        <a:pt x="26" y="9"/>
                      </a:cubicBezTo>
                      <a:cubicBezTo>
                        <a:pt x="26" y="7"/>
                        <a:pt x="25" y="3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2"/>
                        <a:pt x="20" y="2"/>
                        <a:pt x="19" y="3"/>
                      </a:cubicBezTo>
                      <a:cubicBezTo>
                        <a:pt x="19" y="3"/>
                        <a:pt x="19" y="3"/>
                        <a:pt x="18" y="4"/>
                      </a:cubicBezTo>
                      <a:cubicBezTo>
                        <a:pt x="18" y="4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6"/>
                        <a:pt x="15" y="6"/>
                        <a:pt x="14" y="7"/>
                      </a:cubicBezTo>
                      <a:cubicBezTo>
                        <a:pt x="14" y="7"/>
                        <a:pt x="13" y="7"/>
                        <a:pt x="13" y="8"/>
                      </a:cubicBezTo>
                      <a:cubicBezTo>
                        <a:pt x="12" y="9"/>
                        <a:pt x="11" y="9"/>
                        <a:pt x="10" y="10"/>
                      </a:cubicBezTo>
                      <a:cubicBezTo>
                        <a:pt x="7" y="11"/>
                        <a:pt x="7" y="12"/>
                        <a:pt x="7" y="12"/>
                      </a:cubicBezTo>
                      <a:cubicBezTo>
                        <a:pt x="8" y="16"/>
                        <a:pt x="6" y="20"/>
                        <a:pt x="2" y="25"/>
                      </a:cubicBezTo>
                      <a:cubicBezTo>
                        <a:pt x="0" y="28"/>
                        <a:pt x="1" y="32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5" name="Freeform 1650"/>
                <p:cNvSpPr>
                  <a:spLocks/>
                </p:cNvSpPr>
                <p:nvPr/>
              </p:nvSpPr>
              <p:spPr bwMode="auto">
                <a:xfrm>
                  <a:off x="2072" y="278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6" name="Freeform 1651"/>
                <p:cNvSpPr>
                  <a:spLocks/>
                </p:cNvSpPr>
                <p:nvPr/>
              </p:nvSpPr>
              <p:spPr bwMode="auto">
                <a:xfrm>
                  <a:off x="2070" y="278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7" name="Freeform 1652"/>
                <p:cNvSpPr>
                  <a:spLocks/>
                </p:cNvSpPr>
                <p:nvPr/>
              </p:nvSpPr>
              <p:spPr bwMode="auto">
                <a:xfrm>
                  <a:off x="2075" y="277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8" name="Freeform 1653"/>
                <p:cNvSpPr>
                  <a:spLocks/>
                </p:cNvSpPr>
                <p:nvPr/>
              </p:nvSpPr>
              <p:spPr bwMode="auto">
                <a:xfrm>
                  <a:off x="2055" y="2803"/>
                  <a:ext cx="2" cy="10"/>
                </a:xfrm>
                <a:custGeom>
                  <a:avLst/>
                  <a:gdLst>
                    <a:gd name="T0" fmla="*/ 2 w 2"/>
                    <a:gd name="T1" fmla="*/ 0 h 11"/>
                    <a:gd name="T2" fmla="*/ 2 w 2"/>
                    <a:gd name="T3" fmla="*/ 11 h 11"/>
                    <a:gd name="T4" fmla="*/ 2 w 2"/>
                    <a:gd name="T5" fmla="*/ 11 h 11"/>
                    <a:gd name="T6" fmla="*/ 2 w 2"/>
                    <a:gd name="T7" fmla="*/ 11 h 11"/>
                    <a:gd name="T8" fmla="*/ 2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2" y="0"/>
                      </a:moveTo>
                      <a:cubicBezTo>
                        <a:pt x="0" y="3"/>
                        <a:pt x="1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7"/>
                        <a:pt x="0" y="3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9" name="Freeform 1654"/>
                <p:cNvSpPr>
                  <a:spLocks/>
                </p:cNvSpPr>
                <p:nvPr/>
              </p:nvSpPr>
              <p:spPr bwMode="auto">
                <a:xfrm>
                  <a:off x="2121" y="2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0" name="Freeform 1655"/>
                <p:cNvSpPr>
                  <a:spLocks/>
                </p:cNvSpPr>
                <p:nvPr/>
              </p:nvSpPr>
              <p:spPr bwMode="auto">
                <a:xfrm>
                  <a:off x="2122" y="28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1" name="Freeform 1656"/>
                <p:cNvSpPr>
                  <a:spLocks/>
                </p:cNvSpPr>
                <p:nvPr/>
              </p:nvSpPr>
              <p:spPr bwMode="auto">
                <a:xfrm>
                  <a:off x="2119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2" name="Freeform 1657"/>
                <p:cNvSpPr>
                  <a:spLocks/>
                </p:cNvSpPr>
                <p:nvPr/>
              </p:nvSpPr>
              <p:spPr bwMode="auto">
                <a:xfrm>
                  <a:off x="2120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3" name="Freeform 1658"/>
                <p:cNvSpPr>
                  <a:spLocks/>
                </p:cNvSpPr>
                <p:nvPr/>
              </p:nvSpPr>
              <p:spPr bwMode="auto">
                <a:xfrm>
                  <a:off x="2018" y="2812"/>
                  <a:ext cx="156" cy="122"/>
                </a:xfrm>
                <a:custGeom>
                  <a:avLst/>
                  <a:gdLst>
                    <a:gd name="T0" fmla="*/ 41 w 163"/>
                    <a:gd name="T1" fmla="*/ 8 h 127"/>
                    <a:gd name="T2" fmla="*/ 40 w 163"/>
                    <a:gd name="T3" fmla="*/ 11 h 127"/>
                    <a:gd name="T4" fmla="*/ 38 w 163"/>
                    <a:gd name="T5" fmla="*/ 14 h 127"/>
                    <a:gd name="T6" fmla="*/ 30 w 163"/>
                    <a:gd name="T7" fmla="*/ 25 h 127"/>
                    <a:gd name="T8" fmla="*/ 25 w 163"/>
                    <a:gd name="T9" fmla="*/ 33 h 127"/>
                    <a:gd name="T10" fmla="*/ 21 w 163"/>
                    <a:gd name="T11" fmla="*/ 44 h 127"/>
                    <a:gd name="T12" fmla="*/ 17 w 163"/>
                    <a:gd name="T13" fmla="*/ 47 h 127"/>
                    <a:gd name="T14" fmla="*/ 13 w 163"/>
                    <a:gd name="T15" fmla="*/ 58 h 127"/>
                    <a:gd name="T16" fmla="*/ 7 w 163"/>
                    <a:gd name="T17" fmla="*/ 72 h 127"/>
                    <a:gd name="T18" fmla="*/ 3 w 163"/>
                    <a:gd name="T19" fmla="*/ 73 h 127"/>
                    <a:gd name="T20" fmla="*/ 0 w 163"/>
                    <a:gd name="T21" fmla="*/ 78 h 127"/>
                    <a:gd name="T22" fmla="*/ 11 w 163"/>
                    <a:gd name="T23" fmla="*/ 84 h 127"/>
                    <a:gd name="T24" fmla="*/ 21 w 163"/>
                    <a:gd name="T25" fmla="*/ 96 h 127"/>
                    <a:gd name="T26" fmla="*/ 32 w 163"/>
                    <a:gd name="T27" fmla="*/ 104 h 127"/>
                    <a:gd name="T28" fmla="*/ 32 w 163"/>
                    <a:gd name="T29" fmla="*/ 111 h 127"/>
                    <a:gd name="T30" fmla="*/ 31 w 163"/>
                    <a:gd name="T31" fmla="*/ 114 h 127"/>
                    <a:gd name="T32" fmla="*/ 33 w 163"/>
                    <a:gd name="T33" fmla="*/ 114 h 127"/>
                    <a:gd name="T34" fmla="*/ 34 w 163"/>
                    <a:gd name="T35" fmla="*/ 115 h 127"/>
                    <a:gd name="T36" fmla="*/ 46 w 163"/>
                    <a:gd name="T37" fmla="*/ 117 h 127"/>
                    <a:gd name="T38" fmla="*/ 71 w 163"/>
                    <a:gd name="T39" fmla="*/ 127 h 127"/>
                    <a:gd name="T40" fmla="*/ 77 w 163"/>
                    <a:gd name="T41" fmla="*/ 121 h 127"/>
                    <a:gd name="T42" fmla="*/ 89 w 163"/>
                    <a:gd name="T43" fmla="*/ 120 h 127"/>
                    <a:gd name="T44" fmla="*/ 98 w 163"/>
                    <a:gd name="T45" fmla="*/ 120 h 127"/>
                    <a:gd name="T46" fmla="*/ 98 w 163"/>
                    <a:gd name="T47" fmla="*/ 119 h 127"/>
                    <a:gd name="T48" fmla="*/ 103 w 163"/>
                    <a:gd name="T49" fmla="*/ 118 h 127"/>
                    <a:gd name="T50" fmla="*/ 106 w 163"/>
                    <a:gd name="T51" fmla="*/ 118 h 127"/>
                    <a:gd name="T52" fmla="*/ 108 w 163"/>
                    <a:gd name="T53" fmla="*/ 118 h 127"/>
                    <a:gd name="T54" fmla="*/ 123 w 163"/>
                    <a:gd name="T55" fmla="*/ 110 h 127"/>
                    <a:gd name="T56" fmla="*/ 134 w 163"/>
                    <a:gd name="T57" fmla="*/ 109 h 127"/>
                    <a:gd name="T58" fmla="*/ 161 w 163"/>
                    <a:gd name="T59" fmla="*/ 79 h 127"/>
                    <a:gd name="T60" fmla="*/ 122 w 163"/>
                    <a:gd name="T61" fmla="*/ 68 h 127"/>
                    <a:gd name="T62" fmla="*/ 115 w 163"/>
                    <a:gd name="T63" fmla="*/ 61 h 127"/>
                    <a:gd name="T64" fmla="*/ 106 w 163"/>
                    <a:gd name="T65" fmla="*/ 49 h 127"/>
                    <a:gd name="T66" fmla="*/ 107 w 163"/>
                    <a:gd name="T67" fmla="*/ 47 h 127"/>
                    <a:gd name="T68" fmla="*/ 107 w 163"/>
                    <a:gd name="T69" fmla="*/ 46 h 127"/>
                    <a:gd name="T70" fmla="*/ 108 w 163"/>
                    <a:gd name="T71" fmla="*/ 45 h 127"/>
                    <a:gd name="T72" fmla="*/ 107 w 163"/>
                    <a:gd name="T73" fmla="*/ 45 h 127"/>
                    <a:gd name="T74" fmla="*/ 106 w 163"/>
                    <a:gd name="T75" fmla="*/ 44 h 127"/>
                    <a:gd name="T76" fmla="*/ 101 w 163"/>
                    <a:gd name="T77" fmla="*/ 46 h 127"/>
                    <a:gd name="T78" fmla="*/ 97 w 163"/>
                    <a:gd name="T79" fmla="*/ 32 h 127"/>
                    <a:gd name="T80" fmla="*/ 99 w 163"/>
                    <a:gd name="T81" fmla="*/ 31 h 127"/>
                    <a:gd name="T82" fmla="*/ 100 w 163"/>
                    <a:gd name="T83" fmla="*/ 29 h 127"/>
                    <a:gd name="T84" fmla="*/ 102 w 163"/>
                    <a:gd name="T85" fmla="*/ 27 h 127"/>
                    <a:gd name="T86" fmla="*/ 91 w 163"/>
                    <a:gd name="T87" fmla="*/ 15 h 127"/>
                    <a:gd name="T88" fmla="*/ 88 w 163"/>
                    <a:gd name="T89" fmla="*/ 12 h 127"/>
                    <a:gd name="T90" fmla="*/ 85 w 163"/>
                    <a:gd name="T91" fmla="*/ 9 h 127"/>
                    <a:gd name="T92" fmla="*/ 83 w 163"/>
                    <a:gd name="T93" fmla="*/ 7 h 127"/>
                    <a:gd name="T94" fmla="*/ 80 w 163"/>
                    <a:gd name="T95" fmla="*/ 4 h 127"/>
                    <a:gd name="T96" fmla="*/ 76 w 163"/>
                    <a:gd name="T97" fmla="*/ 5 h 127"/>
                    <a:gd name="T98" fmla="*/ 69 w 163"/>
                    <a:gd name="T99" fmla="*/ 4 h 127"/>
                    <a:gd name="T100" fmla="*/ 65 w 163"/>
                    <a:gd name="T101" fmla="*/ 4 h 127"/>
                    <a:gd name="T102" fmla="*/ 57 w 163"/>
                    <a:gd name="T103" fmla="*/ 2 h 127"/>
                    <a:gd name="T104" fmla="*/ 55 w 163"/>
                    <a:gd name="T105" fmla="*/ 0 h 127"/>
                    <a:gd name="T106" fmla="*/ 54 w 163"/>
                    <a:gd name="T107" fmla="*/ 3 h 127"/>
                    <a:gd name="T108" fmla="*/ 47 w 163"/>
                    <a:gd name="T109" fmla="*/ 6 h 127"/>
                    <a:gd name="T110" fmla="*/ 41 w 163"/>
                    <a:gd name="T111" fmla="*/ 6 h 127"/>
                    <a:gd name="T112" fmla="*/ 41 w 163"/>
                    <a:gd name="T113" fmla="*/ 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3" h="127">
                      <a:moveTo>
                        <a:pt x="41" y="8"/>
                      </a:move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39" y="12"/>
                      </a:cubicBezTo>
                      <a:cubicBezTo>
                        <a:pt x="39" y="13"/>
                        <a:pt x="39" y="13"/>
                        <a:pt x="38" y="14"/>
                      </a:cubicBezTo>
                      <a:cubicBezTo>
                        <a:pt x="38" y="15"/>
                        <a:pt x="37" y="17"/>
                        <a:pt x="37" y="17"/>
                      </a:cubicBezTo>
                      <a:cubicBezTo>
                        <a:pt x="37" y="21"/>
                        <a:pt x="33" y="25"/>
                        <a:pt x="30" y="25"/>
                      </a:cubicBezTo>
                      <a:cubicBezTo>
                        <a:pt x="30" y="25"/>
                        <a:pt x="29" y="27"/>
                        <a:pt x="28" y="28"/>
                      </a:cubicBezTo>
                      <a:cubicBezTo>
                        <a:pt x="27" y="30"/>
                        <a:pt x="26" y="31"/>
                        <a:pt x="25" y="33"/>
                      </a:cubicBezTo>
                      <a:cubicBezTo>
                        <a:pt x="24" y="34"/>
                        <a:pt x="24" y="35"/>
                        <a:pt x="23" y="37"/>
                      </a:cubicBezTo>
                      <a:cubicBezTo>
                        <a:pt x="23" y="40"/>
                        <a:pt x="23" y="42"/>
                        <a:pt x="21" y="44"/>
                      </a:cubicBezTo>
                      <a:cubicBezTo>
                        <a:pt x="20" y="45"/>
                        <a:pt x="19" y="45"/>
                        <a:pt x="18" y="46"/>
                      </a:cubicBezTo>
                      <a:cubicBezTo>
                        <a:pt x="17" y="46"/>
                        <a:pt x="17" y="46"/>
                        <a:pt x="17" y="47"/>
                      </a:cubicBezTo>
                      <a:cubicBezTo>
                        <a:pt x="18" y="49"/>
                        <a:pt x="17" y="51"/>
                        <a:pt x="15" y="53"/>
                      </a:cubicBezTo>
                      <a:cubicBezTo>
                        <a:pt x="14" y="55"/>
                        <a:pt x="13" y="56"/>
                        <a:pt x="13" y="58"/>
                      </a:cubicBezTo>
                      <a:cubicBezTo>
                        <a:pt x="13" y="58"/>
                        <a:pt x="13" y="70"/>
                        <a:pt x="11" y="72"/>
                      </a:cubicBezTo>
                      <a:cubicBezTo>
                        <a:pt x="10" y="73"/>
                        <a:pt x="9" y="73"/>
                        <a:pt x="7" y="72"/>
                      </a:cubicBezTo>
                      <a:cubicBezTo>
                        <a:pt x="7" y="72"/>
                        <a:pt x="6" y="72"/>
                        <a:pt x="5" y="72"/>
                      </a:cubicBezTo>
                      <a:cubicBezTo>
                        <a:pt x="3" y="72"/>
                        <a:pt x="3" y="73"/>
                        <a:pt x="3" y="73"/>
                      </a:cubicBezTo>
                      <a:cubicBezTo>
                        <a:pt x="3" y="75"/>
                        <a:pt x="2" y="76"/>
                        <a:pt x="1" y="77"/>
                      </a:cubicBezTo>
                      <a:cubicBezTo>
                        <a:pt x="1" y="77"/>
                        <a:pt x="0" y="78"/>
                        <a:pt x="0" y="78"/>
                      </a:cubicBezTo>
                      <a:cubicBezTo>
                        <a:pt x="1" y="78"/>
                        <a:pt x="3" y="79"/>
                        <a:pt x="4" y="79"/>
                      </a:cubicBezTo>
                      <a:cubicBezTo>
                        <a:pt x="7" y="80"/>
                        <a:pt x="10" y="81"/>
                        <a:pt x="11" y="84"/>
                      </a:cubicBezTo>
                      <a:cubicBezTo>
                        <a:pt x="12" y="85"/>
                        <a:pt x="13" y="86"/>
                        <a:pt x="14" y="88"/>
                      </a:cubicBezTo>
                      <a:cubicBezTo>
                        <a:pt x="17" y="90"/>
                        <a:pt x="19" y="93"/>
                        <a:pt x="21" y="96"/>
                      </a:cubicBezTo>
                      <a:cubicBezTo>
                        <a:pt x="23" y="101"/>
                        <a:pt x="27" y="103"/>
                        <a:pt x="29" y="103"/>
                      </a:cubicBezTo>
                      <a:cubicBezTo>
                        <a:pt x="30" y="103"/>
                        <a:pt x="31" y="104"/>
                        <a:pt x="32" y="104"/>
                      </a:cubicBezTo>
                      <a:cubicBezTo>
                        <a:pt x="32" y="105"/>
                        <a:pt x="32" y="106"/>
                        <a:pt x="32" y="107"/>
                      </a:cubicBezTo>
                      <a:cubicBezTo>
                        <a:pt x="32" y="108"/>
                        <a:pt x="32" y="109"/>
                        <a:pt x="32" y="111"/>
                      </a:cubicBezTo>
                      <a:cubicBezTo>
                        <a:pt x="32" y="112"/>
                        <a:pt x="32" y="112"/>
                        <a:pt x="32" y="113"/>
                      </a:cubicBezTo>
                      <a:cubicBezTo>
                        <a:pt x="31" y="113"/>
                        <a:pt x="31" y="114"/>
                        <a:pt x="31" y="114"/>
                      </a:cubicBezTo>
                      <a:cubicBezTo>
                        <a:pt x="32" y="114"/>
                        <a:pt x="32" y="114"/>
                        <a:pt x="32" y="114"/>
                      </a:cubicBezTo>
                      <a:cubicBezTo>
                        <a:pt x="33" y="114"/>
                        <a:pt x="33" y="114"/>
                        <a:pt x="33" y="114"/>
                      </a:cubicBezTo>
                      <a:cubicBezTo>
                        <a:pt x="33" y="114"/>
                        <a:pt x="33" y="115"/>
                        <a:pt x="33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6" y="115"/>
                        <a:pt x="37" y="115"/>
                      </a:cubicBezTo>
                      <a:cubicBezTo>
                        <a:pt x="40" y="115"/>
                        <a:pt x="44" y="116"/>
                        <a:pt x="46" y="117"/>
                      </a:cubicBezTo>
                      <a:cubicBezTo>
                        <a:pt x="48" y="120"/>
                        <a:pt x="56" y="124"/>
                        <a:pt x="57" y="124"/>
                      </a:cubicBezTo>
                      <a:cubicBezTo>
                        <a:pt x="59" y="124"/>
                        <a:pt x="68" y="125"/>
                        <a:pt x="71" y="127"/>
                      </a:cubicBezTo>
                      <a:cubicBezTo>
                        <a:pt x="71" y="126"/>
                        <a:pt x="72" y="126"/>
                        <a:pt x="72" y="125"/>
                      </a:cubicBezTo>
                      <a:cubicBezTo>
                        <a:pt x="73" y="124"/>
                        <a:pt x="75" y="122"/>
                        <a:pt x="77" y="121"/>
                      </a:cubicBezTo>
                      <a:cubicBezTo>
                        <a:pt x="80" y="119"/>
                        <a:pt x="83" y="118"/>
                        <a:pt x="86" y="118"/>
                      </a:cubicBezTo>
                      <a:cubicBezTo>
                        <a:pt x="88" y="118"/>
                        <a:pt x="89" y="119"/>
                        <a:pt x="89" y="120"/>
                      </a:cubicBezTo>
                      <a:cubicBezTo>
                        <a:pt x="90" y="121"/>
                        <a:pt x="91" y="122"/>
                        <a:pt x="92" y="121"/>
                      </a:cubicBezTo>
                      <a:cubicBezTo>
                        <a:pt x="93" y="121"/>
                        <a:pt x="96" y="120"/>
                        <a:pt x="98" y="120"/>
                      </a:cubicBezTo>
                      <a:cubicBezTo>
                        <a:pt x="98" y="120"/>
                        <a:pt x="98" y="120"/>
                        <a:pt x="98" y="120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4" y="118"/>
                        <a:pt x="105" y="118"/>
                        <a:pt x="106" y="118"/>
                      </a:cubicBezTo>
                      <a:cubicBezTo>
                        <a:pt x="106" y="118"/>
                        <a:pt x="107" y="118"/>
                        <a:pt x="108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8" y="118"/>
                        <a:pt x="109" y="117"/>
                        <a:pt x="110" y="116"/>
                      </a:cubicBezTo>
                      <a:cubicBezTo>
                        <a:pt x="113" y="114"/>
                        <a:pt x="117" y="110"/>
                        <a:pt x="123" y="110"/>
                      </a:cubicBezTo>
                      <a:cubicBezTo>
                        <a:pt x="124" y="110"/>
                        <a:pt x="126" y="110"/>
                        <a:pt x="127" y="110"/>
                      </a:cubicBezTo>
                      <a:cubicBezTo>
                        <a:pt x="130" y="110"/>
                        <a:pt x="132" y="111"/>
                        <a:pt x="134" y="109"/>
                      </a:cubicBezTo>
                      <a:cubicBezTo>
                        <a:pt x="136" y="106"/>
                        <a:pt x="157" y="85"/>
                        <a:pt x="163" y="79"/>
                      </a:cubicBezTo>
                      <a:cubicBezTo>
                        <a:pt x="162" y="79"/>
                        <a:pt x="162" y="79"/>
                        <a:pt x="161" y="79"/>
                      </a:cubicBezTo>
                      <a:cubicBezTo>
                        <a:pt x="159" y="79"/>
                        <a:pt x="154" y="79"/>
                        <a:pt x="145" y="76"/>
                      </a:cubicBezTo>
                      <a:cubicBezTo>
                        <a:pt x="137" y="73"/>
                        <a:pt x="125" y="68"/>
                        <a:pt x="122" y="68"/>
                      </a:cubicBezTo>
                      <a:cubicBezTo>
                        <a:pt x="121" y="67"/>
                        <a:pt x="119" y="66"/>
                        <a:pt x="117" y="64"/>
                      </a:cubicBezTo>
                      <a:cubicBezTo>
                        <a:pt x="116" y="63"/>
                        <a:pt x="115" y="61"/>
                        <a:pt x="115" y="61"/>
                      </a:cubicBezTo>
                      <a:cubicBezTo>
                        <a:pt x="111" y="59"/>
                        <a:pt x="107" y="51"/>
                        <a:pt x="107" y="50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8"/>
                        <a:pt x="106" y="48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6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8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5"/>
                      </a:cubicBezTo>
                      <a:cubicBezTo>
                        <a:pt x="104" y="46"/>
                        <a:pt x="102" y="46"/>
                        <a:pt x="101" y="46"/>
                      </a:cubicBezTo>
                      <a:cubicBezTo>
                        <a:pt x="98" y="46"/>
                        <a:pt x="97" y="45"/>
                        <a:pt x="97" y="44"/>
                      </a:cubicBezTo>
                      <a:cubicBezTo>
                        <a:pt x="96" y="43"/>
                        <a:pt x="94" y="36"/>
                        <a:pt x="97" y="32"/>
                      </a:cubicBezTo>
                      <a:cubicBezTo>
                        <a:pt x="98" y="32"/>
                        <a:pt x="98" y="31"/>
                        <a:pt x="99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0"/>
                        <a:pt x="100" y="30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8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2" y="27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98" y="22"/>
                        <a:pt x="95" y="18"/>
                        <a:pt x="91" y="15"/>
                      </a:cubicBezTo>
                      <a:cubicBezTo>
                        <a:pt x="91" y="15"/>
                        <a:pt x="91" y="15"/>
                        <a:pt x="91" y="15"/>
                      </a:cubicBezTo>
                      <a:cubicBezTo>
                        <a:pt x="90" y="14"/>
                        <a:pt x="89" y="13"/>
                        <a:pt x="88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7" y="11"/>
                        <a:pt x="86" y="10"/>
                        <a:pt x="85" y="9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4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1" y="5"/>
                        <a:pt x="80" y="5"/>
                        <a:pt x="80" y="4"/>
                      </a:cubicBezTo>
                      <a:cubicBezTo>
                        <a:pt x="80" y="4"/>
                        <a:pt x="80" y="4"/>
                        <a:pt x="79" y="4"/>
                      </a:cubicBezTo>
                      <a:cubicBezTo>
                        <a:pt x="78" y="4"/>
                        <a:pt x="77" y="4"/>
                        <a:pt x="76" y="5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0" y="5"/>
                        <a:pt x="69" y="5"/>
                        <a:pt x="69" y="4"/>
                      </a:cubicBezTo>
                      <a:cubicBezTo>
                        <a:pt x="68" y="4"/>
                        <a:pt x="68" y="4"/>
                        <a:pt x="67" y="4"/>
                      </a:cubicBezTo>
                      <a:cubicBezTo>
                        <a:pt x="67" y="4"/>
                        <a:pt x="67" y="4"/>
                        <a:pt x="65" y="4"/>
                      </a:cubicBezTo>
                      <a:cubicBezTo>
                        <a:pt x="64" y="5"/>
                        <a:pt x="63" y="5"/>
                        <a:pt x="62" y="5"/>
                      </a:cubicBezTo>
                      <a:cubicBezTo>
                        <a:pt x="60" y="5"/>
                        <a:pt x="58" y="3"/>
                        <a:pt x="57" y="2"/>
                      </a:cubicBezTo>
                      <a:cubicBezTo>
                        <a:pt x="57" y="2"/>
                        <a:pt x="56" y="2"/>
                        <a:pt x="56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4" y="1"/>
                        <a:pt x="54" y="2"/>
                      </a:cubicBezTo>
                      <a:cubicBezTo>
                        <a:pt x="54" y="2"/>
                        <a:pt x="54" y="2"/>
                        <a:pt x="54" y="3"/>
                      </a:cubicBezTo>
                      <a:cubicBezTo>
                        <a:pt x="53" y="5"/>
                        <a:pt x="52" y="7"/>
                        <a:pt x="50" y="7"/>
                      </a:cubicBezTo>
                      <a:cubicBezTo>
                        <a:pt x="49" y="7"/>
                        <a:pt x="48" y="7"/>
                        <a:pt x="47" y="6"/>
                      </a:cubicBezTo>
                      <a:cubicBezTo>
                        <a:pt x="47" y="6"/>
                        <a:pt x="47" y="6"/>
                        <a:pt x="44" y="6"/>
                      </a:cubicBezTo>
                      <a:cubicBezTo>
                        <a:pt x="43" y="6"/>
                        <a:pt x="42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7"/>
                        <a:pt x="41" y="7"/>
                        <a:pt x="41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4" name="Freeform 1659"/>
                <p:cNvSpPr>
                  <a:spLocks/>
                </p:cNvSpPr>
                <p:nvPr/>
              </p:nvSpPr>
              <p:spPr bwMode="auto">
                <a:xfrm>
                  <a:off x="2120" y="28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5" name="Freeform 1660"/>
                <p:cNvSpPr>
                  <a:spLocks/>
                </p:cNvSpPr>
                <p:nvPr/>
              </p:nvSpPr>
              <p:spPr bwMode="auto">
                <a:xfrm>
                  <a:off x="2119" y="28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6" name="Freeform 1661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7" name="Freeform 1662"/>
                <p:cNvSpPr>
                  <a:spLocks/>
                </p:cNvSpPr>
                <p:nvPr/>
              </p:nvSpPr>
              <p:spPr bwMode="auto">
                <a:xfrm>
                  <a:off x="2112" y="292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8" name="Freeform 1663"/>
                <p:cNvSpPr>
                  <a:spLocks/>
                </p:cNvSpPr>
                <p:nvPr/>
              </p:nvSpPr>
              <p:spPr bwMode="auto">
                <a:xfrm>
                  <a:off x="2056" y="28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9" name="Freeform 1664"/>
                <p:cNvSpPr>
                  <a:spLocks/>
                </p:cNvSpPr>
                <p:nvPr/>
              </p:nvSpPr>
              <p:spPr bwMode="auto">
                <a:xfrm>
                  <a:off x="2047" y="292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0" name="Freeform 1665"/>
                <p:cNvSpPr>
                  <a:spLocks/>
                </p:cNvSpPr>
                <p:nvPr/>
              </p:nvSpPr>
              <p:spPr bwMode="auto">
                <a:xfrm>
                  <a:off x="2048" y="2915"/>
                  <a:ext cx="0" cy="3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1" name="Freeform 1666"/>
                <p:cNvSpPr>
                  <a:spLocks/>
                </p:cNvSpPr>
                <p:nvPr/>
              </p:nvSpPr>
              <p:spPr bwMode="auto">
                <a:xfrm>
                  <a:off x="2055" y="28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2" name="Freeform 1667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3" name="Freeform 1668"/>
                <p:cNvSpPr>
                  <a:spLocks/>
                </p:cNvSpPr>
                <p:nvPr/>
              </p:nvSpPr>
              <p:spPr bwMode="auto">
                <a:xfrm>
                  <a:off x="2115" y="2837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4" name="Freeform 1669"/>
                <p:cNvSpPr>
                  <a:spLocks/>
                </p:cNvSpPr>
                <p:nvPr/>
              </p:nvSpPr>
              <p:spPr bwMode="auto">
                <a:xfrm>
                  <a:off x="2112" y="284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5" name="Freeform 1670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6" name="Freeform 1671"/>
                <p:cNvSpPr>
                  <a:spLocks/>
                </p:cNvSpPr>
                <p:nvPr/>
              </p:nvSpPr>
              <p:spPr bwMode="auto">
                <a:xfrm>
                  <a:off x="2120" y="285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7" name="Freeform 1672"/>
                <p:cNvSpPr>
                  <a:spLocks/>
                </p:cNvSpPr>
                <p:nvPr/>
              </p:nvSpPr>
              <p:spPr bwMode="auto">
                <a:xfrm>
                  <a:off x="2111" y="284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8" name="Freeform 1673"/>
                <p:cNvSpPr>
                  <a:spLocks/>
                </p:cNvSpPr>
                <p:nvPr/>
              </p:nvSpPr>
              <p:spPr bwMode="auto">
                <a:xfrm>
                  <a:off x="2113" y="283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9" name="Freeform 1674"/>
                <p:cNvSpPr>
                  <a:spLocks/>
                </p:cNvSpPr>
                <p:nvPr/>
              </p:nvSpPr>
              <p:spPr bwMode="auto">
                <a:xfrm>
                  <a:off x="2097" y="28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0" name="Freeform 1675"/>
                <p:cNvSpPr>
                  <a:spLocks/>
                </p:cNvSpPr>
                <p:nvPr/>
              </p:nvSpPr>
              <p:spPr bwMode="auto">
                <a:xfrm>
                  <a:off x="2082" y="281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1" name="Freeform 1676"/>
                <p:cNvSpPr>
                  <a:spLocks/>
                </p:cNvSpPr>
                <p:nvPr/>
              </p:nvSpPr>
              <p:spPr bwMode="auto">
                <a:xfrm>
                  <a:off x="2099" y="28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2" name="Freeform 1677"/>
                <p:cNvSpPr>
                  <a:spLocks/>
                </p:cNvSpPr>
                <p:nvPr/>
              </p:nvSpPr>
              <p:spPr bwMode="auto">
                <a:xfrm>
                  <a:off x="2105" y="28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3" name="Freeform 1678"/>
                <p:cNvSpPr>
                  <a:spLocks/>
                </p:cNvSpPr>
                <p:nvPr/>
              </p:nvSpPr>
              <p:spPr bwMode="auto">
                <a:xfrm>
                  <a:off x="2102" y="28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4" name="Freeform 1679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5" name="Freeform 1680"/>
                <p:cNvSpPr>
                  <a:spLocks/>
                </p:cNvSpPr>
                <p:nvPr/>
              </p:nvSpPr>
              <p:spPr bwMode="auto">
                <a:xfrm>
                  <a:off x="2066" y="2815"/>
                  <a:ext cx="3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2" y="4"/>
                        <a:pt x="0" y="4"/>
                      </a:cubicBezTo>
                      <a:cubicBezTo>
                        <a:pt x="2" y="4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6" name="Freeform 1681"/>
                <p:cNvSpPr>
                  <a:spLocks/>
                </p:cNvSpPr>
                <p:nvPr/>
              </p:nvSpPr>
              <p:spPr bwMode="auto">
                <a:xfrm>
                  <a:off x="2041" y="26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7" name="Freeform 1682"/>
                <p:cNvSpPr>
                  <a:spLocks/>
                </p:cNvSpPr>
                <p:nvPr/>
              </p:nvSpPr>
              <p:spPr bwMode="auto">
                <a:xfrm>
                  <a:off x="2042" y="26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8" name="Freeform 1683"/>
                <p:cNvSpPr>
                  <a:spLocks/>
                </p:cNvSpPr>
                <p:nvPr/>
              </p:nvSpPr>
              <p:spPr bwMode="auto">
                <a:xfrm>
                  <a:off x="2042" y="26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9" name="Freeform 1684"/>
                <p:cNvSpPr>
                  <a:spLocks/>
                </p:cNvSpPr>
                <p:nvPr/>
              </p:nvSpPr>
              <p:spPr bwMode="auto">
                <a:xfrm>
                  <a:off x="2038" y="2645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0" name="Freeform 1685"/>
                <p:cNvSpPr>
                  <a:spLocks/>
                </p:cNvSpPr>
                <p:nvPr/>
              </p:nvSpPr>
              <p:spPr bwMode="auto">
                <a:xfrm>
                  <a:off x="2039" y="2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1" name="Freeform 1686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2" name="Freeform 1687"/>
                <p:cNvSpPr>
                  <a:spLocks/>
                </p:cNvSpPr>
                <p:nvPr/>
              </p:nvSpPr>
              <p:spPr bwMode="auto">
                <a:xfrm>
                  <a:off x="2047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3" name="Freeform 1688"/>
                <p:cNvSpPr>
                  <a:spLocks/>
                </p:cNvSpPr>
                <p:nvPr/>
              </p:nvSpPr>
              <p:spPr bwMode="auto">
                <a:xfrm>
                  <a:off x="2046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4" name="Freeform 1689"/>
                <p:cNvSpPr>
                  <a:spLocks/>
                </p:cNvSpPr>
                <p:nvPr/>
              </p:nvSpPr>
              <p:spPr bwMode="auto">
                <a:xfrm>
                  <a:off x="2046" y="264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5" name="Freeform 1690"/>
                <p:cNvSpPr>
                  <a:spLocks/>
                </p:cNvSpPr>
                <p:nvPr/>
              </p:nvSpPr>
              <p:spPr bwMode="auto">
                <a:xfrm>
                  <a:off x="2043" y="2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6" name="Freeform 1691"/>
                <p:cNvSpPr>
                  <a:spLocks/>
                </p:cNvSpPr>
                <p:nvPr/>
              </p:nvSpPr>
              <p:spPr bwMode="auto">
                <a:xfrm>
                  <a:off x="2041" y="26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7" name="Freeform 1692"/>
                <p:cNvSpPr>
                  <a:spLocks/>
                </p:cNvSpPr>
                <p:nvPr/>
              </p:nvSpPr>
              <p:spPr bwMode="auto">
                <a:xfrm>
                  <a:off x="2044" y="264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8" name="Freeform 1693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9" name="Freeform 1694"/>
                <p:cNvSpPr>
                  <a:spLocks/>
                </p:cNvSpPr>
                <p:nvPr/>
              </p:nvSpPr>
              <p:spPr bwMode="auto">
                <a:xfrm>
                  <a:off x="2027" y="2921"/>
                  <a:ext cx="81" cy="101"/>
                </a:xfrm>
                <a:custGeom>
                  <a:avLst/>
                  <a:gdLst>
                    <a:gd name="T0" fmla="*/ 76 w 84"/>
                    <a:gd name="T1" fmla="*/ 8 h 105"/>
                    <a:gd name="T2" fmla="*/ 65 w 84"/>
                    <a:gd name="T3" fmla="*/ 14 h 105"/>
                    <a:gd name="T4" fmla="*/ 59 w 84"/>
                    <a:gd name="T5" fmla="*/ 16 h 105"/>
                    <a:gd name="T6" fmla="*/ 33 w 84"/>
                    <a:gd name="T7" fmla="*/ 6 h 105"/>
                    <a:gd name="T8" fmla="*/ 22 w 84"/>
                    <a:gd name="T9" fmla="*/ 4 h 105"/>
                    <a:gd name="T10" fmla="*/ 21 w 84"/>
                    <a:gd name="T11" fmla="*/ 4 h 105"/>
                    <a:gd name="T12" fmla="*/ 18 w 84"/>
                    <a:gd name="T13" fmla="*/ 3 h 105"/>
                    <a:gd name="T14" fmla="*/ 17 w 84"/>
                    <a:gd name="T15" fmla="*/ 2 h 105"/>
                    <a:gd name="T16" fmla="*/ 16 w 84"/>
                    <a:gd name="T17" fmla="*/ 2 h 105"/>
                    <a:gd name="T18" fmla="*/ 10 w 84"/>
                    <a:gd name="T19" fmla="*/ 1 h 105"/>
                    <a:gd name="T20" fmla="*/ 2 w 84"/>
                    <a:gd name="T21" fmla="*/ 6 h 105"/>
                    <a:gd name="T22" fmla="*/ 6 w 84"/>
                    <a:gd name="T23" fmla="*/ 10 h 105"/>
                    <a:gd name="T24" fmla="*/ 12 w 84"/>
                    <a:gd name="T25" fmla="*/ 22 h 105"/>
                    <a:gd name="T26" fmla="*/ 12 w 84"/>
                    <a:gd name="T27" fmla="*/ 33 h 105"/>
                    <a:gd name="T28" fmla="*/ 3 w 84"/>
                    <a:gd name="T29" fmla="*/ 47 h 105"/>
                    <a:gd name="T30" fmla="*/ 3 w 84"/>
                    <a:gd name="T31" fmla="*/ 47 h 105"/>
                    <a:gd name="T32" fmla="*/ 3 w 84"/>
                    <a:gd name="T33" fmla="*/ 48 h 105"/>
                    <a:gd name="T34" fmla="*/ 3 w 84"/>
                    <a:gd name="T35" fmla="*/ 48 h 105"/>
                    <a:gd name="T36" fmla="*/ 3 w 84"/>
                    <a:gd name="T37" fmla="*/ 49 h 105"/>
                    <a:gd name="T38" fmla="*/ 2 w 84"/>
                    <a:gd name="T39" fmla="*/ 50 h 105"/>
                    <a:gd name="T40" fmla="*/ 1 w 84"/>
                    <a:gd name="T41" fmla="*/ 51 h 105"/>
                    <a:gd name="T42" fmla="*/ 4 w 84"/>
                    <a:gd name="T43" fmla="*/ 61 h 105"/>
                    <a:gd name="T44" fmla="*/ 43 w 84"/>
                    <a:gd name="T45" fmla="*/ 87 h 105"/>
                    <a:gd name="T46" fmla="*/ 46 w 84"/>
                    <a:gd name="T47" fmla="*/ 97 h 105"/>
                    <a:gd name="T48" fmla="*/ 48 w 84"/>
                    <a:gd name="T49" fmla="*/ 98 h 105"/>
                    <a:gd name="T50" fmla="*/ 50 w 84"/>
                    <a:gd name="T51" fmla="*/ 100 h 105"/>
                    <a:gd name="T52" fmla="*/ 53 w 84"/>
                    <a:gd name="T53" fmla="*/ 101 h 105"/>
                    <a:gd name="T54" fmla="*/ 55 w 84"/>
                    <a:gd name="T55" fmla="*/ 103 h 105"/>
                    <a:gd name="T56" fmla="*/ 58 w 84"/>
                    <a:gd name="T57" fmla="*/ 105 h 105"/>
                    <a:gd name="T58" fmla="*/ 68 w 84"/>
                    <a:gd name="T59" fmla="*/ 83 h 105"/>
                    <a:gd name="T60" fmla="*/ 76 w 84"/>
                    <a:gd name="T61" fmla="*/ 77 h 105"/>
                    <a:gd name="T62" fmla="*/ 80 w 84"/>
                    <a:gd name="T63" fmla="*/ 75 h 105"/>
                    <a:gd name="T64" fmla="*/ 82 w 84"/>
                    <a:gd name="T65" fmla="*/ 73 h 105"/>
                    <a:gd name="T66" fmla="*/ 77 w 84"/>
                    <a:gd name="T67" fmla="*/ 64 h 105"/>
                    <a:gd name="T68" fmla="*/ 82 w 84"/>
                    <a:gd name="T69" fmla="*/ 14 h 105"/>
                    <a:gd name="T70" fmla="*/ 84 w 84"/>
                    <a:gd name="T71" fmla="*/ 1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4" h="105">
                      <a:moveTo>
                        <a:pt x="84" y="11"/>
                      </a:moveTo>
                      <a:cubicBezTo>
                        <a:pt x="81" y="12"/>
                        <a:pt x="78" y="11"/>
                        <a:pt x="76" y="8"/>
                      </a:cubicBezTo>
                      <a:cubicBezTo>
                        <a:pt x="74" y="8"/>
                        <a:pt x="71" y="9"/>
                        <a:pt x="69" y="10"/>
                      </a:cubicBezTo>
                      <a:cubicBezTo>
                        <a:pt x="67" y="11"/>
                        <a:pt x="66" y="13"/>
                        <a:pt x="65" y="14"/>
                      </a:cubicBezTo>
                      <a:cubicBezTo>
                        <a:pt x="64" y="16"/>
                        <a:pt x="62" y="17"/>
                        <a:pt x="61" y="17"/>
                      </a:cubicBezTo>
                      <a:cubicBezTo>
                        <a:pt x="60" y="17"/>
                        <a:pt x="60" y="17"/>
                        <a:pt x="59" y="16"/>
                      </a:cubicBezTo>
                      <a:cubicBezTo>
                        <a:pt x="58" y="16"/>
                        <a:pt x="50" y="14"/>
                        <a:pt x="47" y="14"/>
                      </a:cubicBezTo>
                      <a:cubicBezTo>
                        <a:pt x="44" y="14"/>
                        <a:pt x="35" y="8"/>
                        <a:pt x="33" y="6"/>
                      </a:cubicBezTo>
                      <a:cubicBezTo>
                        <a:pt x="32" y="6"/>
                        <a:pt x="29" y="5"/>
                        <a:pt x="27" y="5"/>
                      </a:cubicBezTo>
                      <a:cubicBezTo>
                        <a:pt x="25" y="5"/>
                        <a:pt x="23" y="5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2"/>
                      </a:cubicBezTo>
                      <a:cubicBezTo>
                        <a:pt x="16" y="2"/>
                        <a:pt x="15" y="1"/>
                        <a:pt x="15" y="1"/>
                      </a:cubicBezTo>
                      <a:cubicBezTo>
                        <a:pt x="15" y="0"/>
                        <a:pt x="13" y="0"/>
                        <a:pt x="10" y="1"/>
                      </a:cubicBezTo>
                      <a:cubicBezTo>
                        <a:pt x="8" y="1"/>
                        <a:pt x="3" y="4"/>
                        <a:pt x="3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8"/>
                        <a:pt x="12" y="33"/>
                      </a:cubicBezTo>
                      <a:cubicBezTo>
                        <a:pt x="11" y="38"/>
                        <a:pt x="6" y="44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1"/>
                      </a:cubicBezTo>
                      <a:cubicBezTo>
                        <a:pt x="2" y="51"/>
                        <a:pt x="1" y="51"/>
                        <a:pt x="1" y="51"/>
                      </a:cubicBezTo>
                      <a:cubicBezTo>
                        <a:pt x="5" y="53"/>
                        <a:pt x="9" y="55"/>
                        <a:pt x="8" y="57"/>
                      </a:cubicBezTo>
                      <a:cubicBezTo>
                        <a:pt x="8" y="60"/>
                        <a:pt x="6" y="60"/>
                        <a:pt x="4" y="61"/>
                      </a:cubicBezTo>
                      <a:cubicBezTo>
                        <a:pt x="1" y="62"/>
                        <a:pt x="0" y="62"/>
                        <a:pt x="0" y="64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3" y="94"/>
                        <a:pt x="44" y="96"/>
                        <a:pt x="46" y="97"/>
                      </a:cubicBezTo>
                      <a:cubicBezTo>
                        <a:pt x="46" y="97"/>
                        <a:pt x="46" y="97"/>
                        <a:pt x="47" y="97"/>
                      </a:cubicBezTo>
                      <a:cubicBezTo>
                        <a:pt x="47" y="97"/>
                        <a:pt x="48" y="98"/>
                        <a:pt x="48" y="98"/>
                      </a:cubicBezTo>
                      <a:cubicBezTo>
                        <a:pt x="48" y="98"/>
                        <a:pt x="48" y="98"/>
                        <a:pt x="49" y="99"/>
                      </a:cubicBezTo>
                      <a:cubicBezTo>
                        <a:pt x="49" y="99"/>
                        <a:pt x="50" y="99"/>
                        <a:pt x="50" y="100"/>
                      </a:cubicBezTo>
                      <a:cubicBezTo>
                        <a:pt x="50" y="100"/>
                        <a:pt x="51" y="100"/>
                        <a:pt x="51" y="100"/>
                      </a:cubicBezTo>
                      <a:cubicBezTo>
                        <a:pt x="52" y="101"/>
                        <a:pt x="52" y="101"/>
                        <a:pt x="53" y="101"/>
                      </a:cubicBezTo>
                      <a:cubicBezTo>
                        <a:pt x="53" y="102"/>
                        <a:pt x="53" y="102"/>
                        <a:pt x="54" y="102"/>
                      </a:cubicBezTo>
                      <a:cubicBezTo>
                        <a:pt x="54" y="102"/>
                        <a:pt x="55" y="103"/>
                        <a:pt x="55" y="103"/>
                      </a:cubicBezTo>
                      <a:cubicBezTo>
                        <a:pt x="55" y="103"/>
                        <a:pt x="56" y="104"/>
                        <a:pt x="56" y="104"/>
                      </a:cubicBezTo>
                      <a:cubicBezTo>
                        <a:pt x="57" y="104"/>
                        <a:pt x="57" y="105"/>
                        <a:pt x="58" y="105"/>
                      </a:cubicBezTo>
                      <a:cubicBezTo>
                        <a:pt x="58" y="105"/>
                        <a:pt x="58" y="105"/>
                        <a:pt x="58" y="105"/>
                      </a:cubicBezTo>
                      <a:cubicBezTo>
                        <a:pt x="62" y="96"/>
                        <a:pt x="67" y="85"/>
                        <a:pt x="68" y="83"/>
                      </a:cubicBezTo>
                      <a:cubicBezTo>
                        <a:pt x="70" y="80"/>
                        <a:pt x="72" y="79"/>
                        <a:pt x="73" y="78"/>
                      </a:cubicBezTo>
                      <a:cubicBezTo>
                        <a:pt x="74" y="78"/>
                        <a:pt x="75" y="77"/>
                        <a:pt x="76" y="77"/>
                      </a:cubicBezTo>
                      <a:cubicBezTo>
                        <a:pt x="77" y="75"/>
                        <a:pt x="78" y="75"/>
                        <a:pt x="79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1" y="74"/>
                        <a:pt x="82" y="73"/>
                      </a:cubicBezTo>
                      <a:cubicBezTo>
                        <a:pt x="82" y="73"/>
                        <a:pt x="82" y="73"/>
                        <a:pt x="82" y="72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82" y="14"/>
                        <a:pt x="82" y="14"/>
                        <a:pt x="82" y="14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0" name="Freeform 1695"/>
                <p:cNvSpPr>
                  <a:spLocks/>
                </p:cNvSpPr>
                <p:nvPr/>
              </p:nvSpPr>
              <p:spPr bwMode="auto">
                <a:xfrm>
                  <a:off x="2100" y="2932"/>
                  <a:ext cx="8" cy="11"/>
                </a:xfrm>
                <a:custGeom>
                  <a:avLst/>
                  <a:gdLst>
                    <a:gd name="T0" fmla="*/ 0 w 8"/>
                    <a:gd name="T1" fmla="*/ 11 h 11"/>
                    <a:gd name="T2" fmla="*/ 8 w 8"/>
                    <a:gd name="T3" fmla="*/ 0 h 11"/>
                    <a:gd name="T4" fmla="*/ 6 w 8"/>
                    <a:gd name="T5" fmla="*/ 3 h 11"/>
                    <a:gd name="T6" fmla="*/ 0 w 8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1">
                      <a:moveTo>
                        <a:pt x="0" y="11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1" name="Freeform 1696"/>
                <p:cNvSpPr>
                  <a:spLocks/>
                </p:cNvSpPr>
                <p:nvPr/>
              </p:nvSpPr>
              <p:spPr bwMode="auto">
                <a:xfrm>
                  <a:off x="2101" y="2982"/>
                  <a:ext cx="5" cy="8"/>
                </a:xfrm>
                <a:custGeom>
                  <a:avLst/>
                  <a:gdLst>
                    <a:gd name="T0" fmla="*/ 5 w 5"/>
                    <a:gd name="T1" fmla="*/ 8 h 8"/>
                    <a:gd name="T2" fmla="*/ 0 w 5"/>
                    <a:gd name="T3" fmla="*/ 0 h 8"/>
                    <a:gd name="T4" fmla="*/ 5 w 5"/>
                    <a:gd name="T5" fmla="*/ 8 h 8"/>
                    <a:gd name="T6" fmla="*/ 5 w 5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0" y="0"/>
                      </a:lnTo>
                      <a:lnTo>
                        <a:pt x="5" y="8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2" name="Freeform 1697"/>
                <p:cNvSpPr>
                  <a:spLocks/>
                </p:cNvSpPr>
                <p:nvPr/>
              </p:nvSpPr>
              <p:spPr bwMode="auto">
                <a:xfrm>
                  <a:off x="2046" y="2924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3" name="Freeform 1698"/>
                <p:cNvSpPr>
                  <a:spLocks/>
                </p:cNvSpPr>
                <p:nvPr/>
              </p:nvSpPr>
              <p:spPr bwMode="auto">
                <a:xfrm>
                  <a:off x="2029" y="292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4" name="Freeform 1699"/>
                <p:cNvSpPr>
                  <a:spLocks/>
                </p:cNvSpPr>
                <p:nvPr/>
              </p:nvSpPr>
              <p:spPr bwMode="auto">
                <a:xfrm>
                  <a:off x="2043" y="292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5" name="Freeform 1700"/>
                <p:cNvSpPr>
                  <a:spLocks/>
                </p:cNvSpPr>
                <p:nvPr/>
              </p:nvSpPr>
              <p:spPr bwMode="auto">
                <a:xfrm>
                  <a:off x="2108" y="29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6" name="Freeform 1701"/>
                <p:cNvSpPr>
                  <a:spLocks/>
                </p:cNvSpPr>
                <p:nvPr/>
              </p:nvSpPr>
              <p:spPr bwMode="auto">
                <a:xfrm>
                  <a:off x="2044" y="29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7" name="Freeform 1702"/>
                <p:cNvSpPr>
                  <a:spLocks/>
                </p:cNvSpPr>
                <p:nvPr/>
              </p:nvSpPr>
              <p:spPr bwMode="auto">
                <a:xfrm>
                  <a:off x="1981" y="2930"/>
                  <a:ext cx="54" cy="56"/>
                </a:xfrm>
                <a:custGeom>
                  <a:avLst/>
                  <a:gdLst>
                    <a:gd name="T0" fmla="*/ 45 w 56"/>
                    <a:gd name="T1" fmla="*/ 2 h 59"/>
                    <a:gd name="T2" fmla="*/ 36 w 56"/>
                    <a:gd name="T3" fmla="*/ 3 h 59"/>
                    <a:gd name="T4" fmla="*/ 34 w 56"/>
                    <a:gd name="T5" fmla="*/ 3 h 59"/>
                    <a:gd name="T6" fmla="*/ 28 w 56"/>
                    <a:gd name="T7" fmla="*/ 7 h 59"/>
                    <a:gd name="T8" fmla="*/ 21 w 56"/>
                    <a:gd name="T9" fmla="*/ 4 h 59"/>
                    <a:gd name="T10" fmla="*/ 19 w 56"/>
                    <a:gd name="T11" fmla="*/ 4 h 59"/>
                    <a:gd name="T12" fmla="*/ 17 w 56"/>
                    <a:gd name="T13" fmla="*/ 5 h 59"/>
                    <a:gd name="T14" fmla="*/ 14 w 56"/>
                    <a:gd name="T15" fmla="*/ 14 h 59"/>
                    <a:gd name="T16" fmla="*/ 17 w 56"/>
                    <a:gd name="T17" fmla="*/ 20 h 59"/>
                    <a:gd name="T18" fmla="*/ 14 w 56"/>
                    <a:gd name="T19" fmla="*/ 26 h 59"/>
                    <a:gd name="T20" fmla="*/ 7 w 56"/>
                    <a:gd name="T21" fmla="*/ 33 h 59"/>
                    <a:gd name="T22" fmla="*/ 3 w 56"/>
                    <a:gd name="T23" fmla="*/ 40 h 59"/>
                    <a:gd name="T24" fmla="*/ 0 w 56"/>
                    <a:gd name="T25" fmla="*/ 53 h 59"/>
                    <a:gd name="T26" fmla="*/ 0 w 56"/>
                    <a:gd name="T27" fmla="*/ 56 h 59"/>
                    <a:gd name="T28" fmla="*/ 0 w 56"/>
                    <a:gd name="T29" fmla="*/ 59 h 59"/>
                    <a:gd name="T30" fmla="*/ 0 w 56"/>
                    <a:gd name="T31" fmla="*/ 59 h 59"/>
                    <a:gd name="T32" fmla="*/ 6 w 56"/>
                    <a:gd name="T33" fmla="*/ 57 h 59"/>
                    <a:gd name="T34" fmla="*/ 8 w 56"/>
                    <a:gd name="T35" fmla="*/ 56 h 59"/>
                    <a:gd name="T36" fmla="*/ 10 w 56"/>
                    <a:gd name="T37" fmla="*/ 55 h 59"/>
                    <a:gd name="T38" fmla="*/ 11 w 56"/>
                    <a:gd name="T39" fmla="*/ 55 h 59"/>
                    <a:gd name="T40" fmla="*/ 12 w 56"/>
                    <a:gd name="T41" fmla="*/ 55 h 59"/>
                    <a:gd name="T42" fmla="*/ 13 w 56"/>
                    <a:gd name="T43" fmla="*/ 54 h 59"/>
                    <a:gd name="T44" fmla="*/ 22 w 56"/>
                    <a:gd name="T45" fmla="*/ 54 h 59"/>
                    <a:gd name="T46" fmla="*/ 45 w 56"/>
                    <a:gd name="T47" fmla="*/ 41 h 59"/>
                    <a:gd name="T48" fmla="*/ 46 w 56"/>
                    <a:gd name="T49" fmla="*/ 41 h 59"/>
                    <a:gd name="T50" fmla="*/ 46 w 56"/>
                    <a:gd name="T51" fmla="*/ 39 h 59"/>
                    <a:gd name="T52" fmla="*/ 47 w 56"/>
                    <a:gd name="T53" fmla="*/ 38 h 59"/>
                    <a:gd name="T54" fmla="*/ 47 w 56"/>
                    <a:gd name="T55" fmla="*/ 37 h 59"/>
                    <a:gd name="T56" fmla="*/ 48 w 56"/>
                    <a:gd name="T57" fmla="*/ 37 h 59"/>
                    <a:gd name="T58" fmla="*/ 48 w 56"/>
                    <a:gd name="T59" fmla="*/ 36 h 59"/>
                    <a:gd name="T60" fmla="*/ 48 w 56"/>
                    <a:gd name="T61" fmla="*/ 36 h 59"/>
                    <a:gd name="T62" fmla="*/ 56 w 56"/>
                    <a:gd name="T63" fmla="*/ 23 h 59"/>
                    <a:gd name="T64" fmla="*/ 56 w 56"/>
                    <a:gd name="T65" fmla="*/ 15 h 59"/>
                    <a:gd name="T66" fmla="*/ 50 w 56"/>
                    <a:gd name="T67" fmla="*/ 3 h 59"/>
                    <a:gd name="T68" fmla="*/ 47 w 56"/>
                    <a:gd name="T6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59">
                      <a:moveTo>
                        <a:pt x="47" y="0"/>
                      </a:moveTo>
                      <a:cubicBezTo>
                        <a:pt x="47" y="1"/>
                        <a:pt x="46" y="1"/>
                        <a:pt x="45" y="2"/>
                      </a:cubicBezTo>
                      <a:cubicBezTo>
                        <a:pt x="45" y="2"/>
                        <a:pt x="45" y="4"/>
                        <a:pt x="40" y="4"/>
                      </a:cubicBezTo>
                      <a:cubicBezTo>
                        <a:pt x="39" y="4"/>
                        <a:pt x="37" y="4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3" y="4"/>
                        <a:pt x="30" y="5"/>
                        <a:pt x="30" y="6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6" y="7"/>
                        <a:pt x="25" y="6"/>
                        <a:pt x="24" y="5"/>
                      </a:cubicBezTo>
                      <a:cubicBezTo>
                        <a:pt x="23" y="5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6" y="5"/>
                        <a:pt x="15" y="6"/>
                        <a:pt x="14" y="6"/>
                      </a:cubicBezTo>
                      <a:cubicBezTo>
                        <a:pt x="14" y="8"/>
                        <a:pt x="14" y="12"/>
                        <a:pt x="14" y="14"/>
                      </a:cubicBezTo>
                      <a:cubicBezTo>
                        <a:pt x="14" y="15"/>
                        <a:pt x="14" y="15"/>
                        <a:pt x="15" y="16"/>
                      </a:cubicBezTo>
                      <a:cubicBezTo>
                        <a:pt x="16" y="16"/>
                        <a:pt x="17" y="18"/>
                        <a:pt x="17" y="20"/>
                      </a:cubicBezTo>
                      <a:cubicBezTo>
                        <a:pt x="17" y="22"/>
                        <a:pt x="16" y="23"/>
                        <a:pt x="15" y="25"/>
                      </a:cubicBezTo>
                      <a:cubicBezTo>
                        <a:pt x="15" y="25"/>
                        <a:pt x="14" y="26"/>
                        <a:pt x="14" y="26"/>
                      </a:cubicBezTo>
                      <a:cubicBezTo>
                        <a:pt x="14" y="29"/>
                        <a:pt x="10" y="30"/>
                        <a:pt x="8" y="31"/>
                      </a:cubicBezTo>
                      <a:cubicBezTo>
                        <a:pt x="8" y="31"/>
                        <a:pt x="7" y="32"/>
                        <a:pt x="7" y="33"/>
                      </a:cubicBezTo>
                      <a:cubicBezTo>
                        <a:pt x="6" y="34"/>
                        <a:pt x="6" y="35"/>
                        <a:pt x="4" y="37"/>
                      </a:cubicBezTo>
                      <a:cubicBezTo>
                        <a:pt x="4" y="37"/>
                        <a:pt x="4" y="38"/>
                        <a:pt x="3" y="40"/>
                      </a:cubicBezTo>
                      <a:cubicBezTo>
                        <a:pt x="3" y="41"/>
                        <a:pt x="3" y="42"/>
                        <a:pt x="2" y="44"/>
                      </a:cubicBezTo>
                      <a:cubicBezTo>
                        <a:pt x="1" y="46"/>
                        <a:pt x="0" y="50"/>
                        <a:pt x="0" y="53"/>
                      </a:cubicBezTo>
                      <a:cubicBezTo>
                        <a:pt x="0" y="53"/>
                        <a:pt x="0" y="54"/>
                        <a:pt x="0" y="55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7"/>
                        <a:pt x="0" y="58"/>
                        <a:pt x="0" y="58"/>
                      </a:cubicBezTo>
                      <a:cubicBezTo>
                        <a:pt x="0" y="58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2" y="58"/>
                        <a:pt x="2" y="57"/>
                        <a:pt x="6" y="57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1" y="55"/>
                        <a:pt x="11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3" y="55"/>
                        <a:pt x="13" y="55"/>
                      </a:cubicBezTo>
                      <a:cubicBezTo>
                        <a:pt x="13" y="55"/>
                        <a:pt x="13" y="54"/>
                        <a:pt x="13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49"/>
                        <a:pt x="27" y="43"/>
                        <a:pt x="31" y="41"/>
                      </a:cubicBezTo>
                      <a:cubicBezTo>
                        <a:pt x="35" y="40"/>
                        <a:pt x="40" y="40"/>
                        <a:pt x="45" y="41"/>
                      </a:cubicBez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9" y="35"/>
                        <a:pt x="49" y="35"/>
                      </a:cubicBezTo>
                      <a:cubicBezTo>
                        <a:pt x="51" y="33"/>
                        <a:pt x="55" y="27"/>
                        <a:pt x="56" y="23"/>
                      </a:cubicBezTo>
                      <a:cubicBezTo>
                        <a:pt x="56" y="22"/>
                        <a:pt x="56" y="22"/>
                        <a:pt x="56" y="21"/>
                      </a:cubicBezTo>
                      <a:cubicBezTo>
                        <a:pt x="56" y="18"/>
                        <a:pt x="56" y="16"/>
                        <a:pt x="56" y="15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8" name="Freeform 1703"/>
                <p:cNvSpPr>
                  <a:spLocks/>
                </p:cNvSpPr>
                <p:nvPr/>
              </p:nvSpPr>
              <p:spPr bwMode="auto">
                <a:xfrm>
                  <a:off x="1982" y="2984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1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9" name="Freeform 1704"/>
                <p:cNvSpPr>
                  <a:spLocks/>
                </p:cNvSpPr>
                <p:nvPr/>
              </p:nvSpPr>
              <p:spPr bwMode="auto">
                <a:xfrm>
                  <a:off x="1981" y="298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0" name="Freeform 1705"/>
                <p:cNvSpPr>
                  <a:spLocks/>
                </p:cNvSpPr>
                <p:nvPr/>
              </p:nvSpPr>
              <p:spPr bwMode="auto">
                <a:xfrm>
                  <a:off x="1989" y="298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1" name="Freeform 1706"/>
                <p:cNvSpPr>
                  <a:spLocks/>
                </p:cNvSpPr>
                <p:nvPr/>
              </p:nvSpPr>
              <p:spPr bwMode="auto">
                <a:xfrm>
                  <a:off x="1981" y="29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2" name="Freeform 1707"/>
                <p:cNvSpPr>
                  <a:spLocks/>
                </p:cNvSpPr>
                <p:nvPr/>
              </p:nvSpPr>
              <p:spPr bwMode="auto">
                <a:xfrm>
                  <a:off x="1995" y="2935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3" name="Freeform 1708"/>
                <p:cNvSpPr>
                  <a:spLocks/>
                </p:cNvSpPr>
                <p:nvPr/>
              </p:nvSpPr>
              <p:spPr bwMode="auto">
                <a:xfrm>
                  <a:off x="2001" y="293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4" name="Freeform 1709"/>
                <p:cNvSpPr>
                  <a:spLocks/>
                </p:cNvSpPr>
                <p:nvPr/>
              </p:nvSpPr>
              <p:spPr bwMode="auto">
                <a:xfrm>
                  <a:off x="1999" y="293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5" name="Freeform 1710"/>
                <p:cNvSpPr>
                  <a:spLocks/>
                </p:cNvSpPr>
                <p:nvPr/>
              </p:nvSpPr>
              <p:spPr bwMode="auto">
                <a:xfrm>
                  <a:off x="2025" y="29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6" name="Freeform 1711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7" name="Freeform 1712"/>
                <p:cNvSpPr>
                  <a:spLocks/>
                </p:cNvSpPr>
                <p:nvPr/>
              </p:nvSpPr>
              <p:spPr bwMode="auto">
                <a:xfrm>
                  <a:off x="2026" y="296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8" name="Freeform 1713"/>
                <p:cNvSpPr>
                  <a:spLocks/>
                </p:cNvSpPr>
                <p:nvPr/>
              </p:nvSpPr>
              <p:spPr bwMode="auto">
                <a:xfrm>
                  <a:off x="2027" y="2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9" name="Freeform 1714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0" name="Freeform 1715"/>
                <p:cNvSpPr>
                  <a:spLocks/>
                </p:cNvSpPr>
                <p:nvPr/>
              </p:nvSpPr>
              <p:spPr bwMode="auto">
                <a:xfrm>
                  <a:off x="2035" y="2944"/>
                  <a:ext cx="0" cy="6"/>
                </a:xfrm>
                <a:custGeom>
                  <a:avLst/>
                  <a:gdLst>
                    <a:gd name="T0" fmla="*/ 0 h 6"/>
                    <a:gd name="T1" fmla="*/ 0 h 6"/>
                    <a:gd name="T2" fmla="*/ 6 h 6"/>
                    <a:gd name="T3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6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1" name="Freeform 1716"/>
                <p:cNvSpPr>
                  <a:spLocks/>
                </p:cNvSpPr>
                <p:nvPr/>
              </p:nvSpPr>
              <p:spPr bwMode="auto">
                <a:xfrm>
                  <a:off x="2026" y="29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2" name="Freeform 1717"/>
                <p:cNvSpPr>
                  <a:spLocks/>
                </p:cNvSpPr>
                <p:nvPr/>
              </p:nvSpPr>
              <p:spPr bwMode="auto">
                <a:xfrm>
                  <a:off x="2025" y="29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3" name="Freeform 1718"/>
                <p:cNvSpPr>
                  <a:spLocks/>
                </p:cNvSpPr>
                <p:nvPr/>
              </p:nvSpPr>
              <p:spPr bwMode="auto">
                <a:xfrm>
                  <a:off x="2127" y="3108"/>
                  <a:ext cx="75" cy="147"/>
                </a:xfrm>
                <a:custGeom>
                  <a:avLst/>
                  <a:gdLst>
                    <a:gd name="T0" fmla="*/ 69 w 79"/>
                    <a:gd name="T1" fmla="*/ 4 h 154"/>
                    <a:gd name="T2" fmla="*/ 67 w 79"/>
                    <a:gd name="T3" fmla="*/ 0 h 154"/>
                    <a:gd name="T4" fmla="*/ 65 w 79"/>
                    <a:gd name="T5" fmla="*/ 2 h 154"/>
                    <a:gd name="T6" fmla="*/ 64 w 79"/>
                    <a:gd name="T7" fmla="*/ 9 h 154"/>
                    <a:gd name="T8" fmla="*/ 63 w 79"/>
                    <a:gd name="T9" fmla="*/ 13 h 154"/>
                    <a:gd name="T10" fmla="*/ 55 w 79"/>
                    <a:gd name="T11" fmla="*/ 16 h 154"/>
                    <a:gd name="T12" fmla="*/ 52 w 79"/>
                    <a:gd name="T13" fmla="*/ 17 h 154"/>
                    <a:gd name="T14" fmla="*/ 52 w 79"/>
                    <a:gd name="T15" fmla="*/ 18 h 154"/>
                    <a:gd name="T16" fmla="*/ 51 w 79"/>
                    <a:gd name="T17" fmla="*/ 23 h 154"/>
                    <a:gd name="T18" fmla="*/ 51 w 79"/>
                    <a:gd name="T19" fmla="*/ 24 h 154"/>
                    <a:gd name="T20" fmla="*/ 51 w 79"/>
                    <a:gd name="T21" fmla="*/ 28 h 154"/>
                    <a:gd name="T22" fmla="*/ 42 w 79"/>
                    <a:gd name="T23" fmla="*/ 34 h 154"/>
                    <a:gd name="T24" fmla="*/ 36 w 79"/>
                    <a:gd name="T25" fmla="*/ 37 h 154"/>
                    <a:gd name="T26" fmla="*/ 25 w 79"/>
                    <a:gd name="T27" fmla="*/ 42 h 154"/>
                    <a:gd name="T28" fmla="*/ 19 w 79"/>
                    <a:gd name="T29" fmla="*/ 43 h 154"/>
                    <a:gd name="T30" fmla="*/ 11 w 79"/>
                    <a:gd name="T31" fmla="*/ 45 h 154"/>
                    <a:gd name="T32" fmla="*/ 11 w 79"/>
                    <a:gd name="T33" fmla="*/ 49 h 154"/>
                    <a:gd name="T34" fmla="*/ 8 w 79"/>
                    <a:gd name="T35" fmla="*/ 59 h 154"/>
                    <a:gd name="T36" fmla="*/ 10 w 79"/>
                    <a:gd name="T37" fmla="*/ 77 h 154"/>
                    <a:gd name="T38" fmla="*/ 7 w 79"/>
                    <a:gd name="T39" fmla="*/ 102 h 154"/>
                    <a:gd name="T40" fmla="*/ 3 w 79"/>
                    <a:gd name="T41" fmla="*/ 127 h 154"/>
                    <a:gd name="T42" fmla="*/ 6 w 79"/>
                    <a:gd name="T43" fmla="*/ 137 h 154"/>
                    <a:gd name="T44" fmla="*/ 10 w 79"/>
                    <a:gd name="T45" fmla="*/ 148 h 154"/>
                    <a:gd name="T46" fmla="*/ 24 w 79"/>
                    <a:gd name="T47" fmla="*/ 154 h 154"/>
                    <a:gd name="T48" fmla="*/ 27 w 79"/>
                    <a:gd name="T49" fmla="*/ 153 h 154"/>
                    <a:gd name="T50" fmla="*/ 34 w 79"/>
                    <a:gd name="T51" fmla="*/ 151 h 154"/>
                    <a:gd name="T52" fmla="*/ 39 w 79"/>
                    <a:gd name="T53" fmla="*/ 149 h 154"/>
                    <a:gd name="T54" fmla="*/ 49 w 79"/>
                    <a:gd name="T55" fmla="*/ 119 h 154"/>
                    <a:gd name="T56" fmla="*/ 55 w 79"/>
                    <a:gd name="T57" fmla="*/ 102 h 154"/>
                    <a:gd name="T58" fmla="*/ 67 w 79"/>
                    <a:gd name="T59" fmla="*/ 59 h 154"/>
                    <a:gd name="T60" fmla="*/ 68 w 79"/>
                    <a:gd name="T61" fmla="*/ 52 h 154"/>
                    <a:gd name="T62" fmla="*/ 69 w 79"/>
                    <a:gd name="T63" fmla="*/ 47 h 154"/>
                    <a:gd name="T64" fmla="*/ 69 w 79"/>
                    <a:gd name="T65" fmla="*/ 37 h 154"/>
                    <a:gd name="T66" fmla="*/ 72 w 79"/>
                    <a:gd name="T67" fmla="*/ 36 h 154"/>
                    <a:gd name="T68" fmla="*/ 75 w 79"/>
                    <a:gd name="T69" fmla="*/ 38 h 154"/>
                    <a:gd name="T70" fmla="*/ 77 w 79"/>
                    <a:gd name="T71" fmla="*/ 40 h 154"/>
                    <a:gd name="T72" fmla="*/ 78 w 79"/>
                    <a:gd name="T73" fmla="*/ 37 h 154"/>
                    <a:gd name="T74" fmla="*/ 77 w 79"/>
                    <a:gd name="T75" fmla="*/ 28 h 154"/>
                    <a:gd name="T76" fmla="*/ 74 w 79"/>
                    <a:gd name="T77" fmla="*/ 16 h 154"/>
                    <a:gd name="T78" fmla="*/ 69 w 79"/>
                    <a:gd name="T79" fmla="*/ 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9" h="154">
                      <a:moveTo>
                        <a:pt x="69" y="4"/>
                      </a:moveTo>
                      <a:cubicBezTo>
                        <a:pt x="68" y="2"/>
                        <a:pt x="67" y="1"/>
                        <a:pt x="67" y="0"/>
                      </a:cubicBezTo>
                      <a:cubicBezTo>
                        <a:pt x="66" y="1"/>
                        <a:pt x="66" y="2"/>
                        <a:pt x="65" y="2"/>
                      </a:cubicBezTo>
                      <a:cubicBezTo>
                        <a:pt x="65" y="3"/>
                        <a:pt x="64" y="6"/>
                        <a:pt x="64" y="9"/>
                      </a:cubicBezTo>
                      <a:cubicBezTo>
                        <a:pt x="65" y="10"/>
                        <a:pt x="64" y="11"/>
                        <a:pt x="63" y="13"/>
                      </a:cubicBezTo>
                      <a:cubicBezTo>
                        <a:pt x="61" y="15"/>
                        <a:pt x="58" y="16"/>
                        <a:pt x="55" y="16"/>
                      </a:cubicBezTo>
                      <a:cubicBezTo>
                        <a:pt x="54" y="16"/>
                        <a:pt x="53" y="16"/>
                        <a:pt x="52" y="17"/>
                      </a:cubicBez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3" y="21"/>
                        <a:pt x="52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2" y="25"/>
                        <a:pt x="52" y="27"/>
                        <a:pt x="51" y="28"/>
                      </a:cubicBezTo>
                      <a:cubicBezTo>
                        <a:pt x="50" y="31"/>
                        <a:pt x="46" y="34"/>
                        <a:pt x="42" y="34"/>
                      </a:cubicBezTo>
                      <a:cubicBezTo>
                        <a:pt x="40" y="34"/>
                        <a:pt x="38" y="36"/>
                        <a:pt x="36" y="37"/>
                      </a:cubicBezTo>
                      <a:cubicBezTo>
                        <a:pt x="32" y="40"/>
                        <a:pt x="29" y="42"/>
                        <a:pt x="25" y="42"/>
                      </a:cubicBezTo>
                      <a:cubicBezTo>
                        <a:pt x="23" y="42"/>
                        <a:pt x="21" y="42"/>
                        <a:pt x="19" y="43"/>
                      </a:cubicBezTo>
                      <a:cubicBezTo>
                        <a:pt x="16" y="44"/>
                        <a:pt x="14" y="45"/>
                        <a:pt x="11" y="45"/>
                      </a:cubicBezTo>
                      <a:cubicBezTo>
                        <a:pt x="11" y="45"/>
                        <a:pt x="11" y="47"/>
                        <a:pt x="11" y="49"/>
                      </a:cubicBezTo>
                      <a:cubicBezTo>
                        <a:pt x="10" y="52"/>
                        <a:pt x="10" y="55"/>
                        <a:pt x="8" y="59"/>
                      </a:cubicBezTo>
                      <a:cubicBezTo>
                        <a:pt x="6" y="63"/>
                        <a:pt x="6" y="69"/>
                        <a:pt x="10" y="77"/>
                      </a:cubicBezTo>
                      <a:cubicBezTo>
                        <a:pt x="13" y="85"/>
                        <a:pt x="16" y="92"/>
                        <a:pt x="7" y="102"/>
                      </a:cubicBezTo>
                      <a:cubicBezTo>
                        <a:pt x="0" y="111"/>
                        <a:pt x="0" y="121"/>
                        <a:pt x="3" y="127"/>
                      </a:cubicBezTo>
                      <a:cubicBezTo>
                        <a:pt x="4" y="130"/>
                        <a:pt x="5" y="133"/>
                        <a:pt x="6" y="137"/>
                      </a:cubicBezTo>
                      <a:cubicBezTo>
                        <a:pt x="7" y="141"/>
                        <a:pt x="8" y="145"/>
                        <a:pt x="10" y="148"/>
                      </a:cubicBezTo>
                      <a:cubicBezTo>
                        <a:pt x="13" y="151"/>
                        <a:pt x="19" y="154"/>
                        <a:pt x="24" y="154"/>
                      </a:cubicBezTo>
                      <a:cubicBezTo>
                        <a:pt x="25" y="154"/>
                        <a:pt x="26" y="153"/>
                        <a:pt x="27" y="153"/>
                      </a:cubicBezTo>
                      <a:cubicBezTo>
                        <a:pt x="29" y="151"/>
                        <a:pt x="32" y="151"/>
                        <a:pt x="34" y="151"/>
                      </a:cubicBezTo>
                      <a:cubicBezTo>
                        <a:pt x="36" y="151"/>
                        <a:pt x="37" y="150"/>
                        <a:pt x="39" y="149"/>
                      </a:cubicBezTo>
                      <a:cubicBezTo>
                        <a:pt x="41" y="146"/>
                        <a:pt x="45" y="132"/>
                        <a:pt x="49" y="119"/>
                      </a:cubicBezTo>
                      <a:cubicBezTo>
                        <a:pt x="51" y="113"/>
                        <a:pt x="53" y="107"/>
                        <a:pt x="55" y="102"/>
                      </a:cubicBezTo>
                      <a:cubicBezTo>
                        <a:pt x="59" y="89"/>
                        <a:pt x="67" y="63"/>
                        <a:pt x="67" y="59"/>
                      </a:cubicBezTo>
                      <a:cubicBezTo>
                        <a:pt x="66" y="56"/>
                        <a:pt x="67" y="54"/>
                        <a:pt x="68" y="52"/>
                      </a:cubicBezTo>
                      <a:cubicBezTo>
                        <a:pt x="69" y="50"/>
                        <a:pt x="70" y="49"/>
                        <a:pt x="69" y="47"/>
                      </a:cubicBezTo>
                      <a:cubicBezTo>
                        <a:pt x="67" y="43"/>
                        <a:pt x="68" y="39"/>
                        <a:pt x="69" y="37"/>
                      </a:cubicBezTo>
                      <a:cubicBezTo>
                        <a:pt x="70" y="36"/>
                        <a:pt x="72" y="36"/>
                        <a:pt x="72" y="36"/>
                      </a:cubicBezTo>
                      <a:cubicBezTo>
                        <a:pt x="73" y="36"/>
                        <a:pt x="74" y="36"/>
                        <a:pt x="75" y="38"/>
                      </a:cubicBezTo>
                      <a:cubicBezTo>
                        <a:pt x="76" y="39"/>
                        <a:pt x="77" y="40"/>
                        <a:pt x="77" y="40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cubicBezTo>
                        <a:pt x="79" y="35"/>
                        <a:pt x="78" y="31"/>
                        <a:pt x="77" y="28"/>
                      </a:cubicBezTo>
                      <a:cubicBezTo>
                        <a:pt x="76" y="24"/>
                        <a:pt x="74" y="20"/>
                        <a:pt x="74" y="16"/>
                      </a:cubicBezTo>
                      <a:cubicBezTo>
                        <a:pt x="74" y="12"/>
                        <a:pt x="71" y="7"/>
                        <a:pt x="6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4" name="Freeform 1719"/>
                <p:cNvSpPr>
                  <a:spLocks/>
                </p:cNvSpPr>
                <p:nvPr/>
              </p:nvSpPr>
              <p:spPr bwMode="auto">
                <a:xfrm>
                  <a:off x="2124" y="27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5" name="Freeform 1720"/>
                <p:cNvSpPr>
                  <a:spLocks/>
                </p:cNvSpPr>
                <p:nvPr/>
              </p:nvSpPr>
              <p:spPr bwMode="auto">
                <a:xfrm>
                  <a:off x="2128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6" name="Freeform 1721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7" name="Freeform 1722"/>
                <p:cNvSpPr>
                  <a:spLocks/>
                </p:cNvSpPr>
                <p:nvPr/>
              </p:nvSpPr>
              <p:spPr bwMode="auto">
                <a:xfrm>
                  <a:off x="2126" y="279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8" name="Freeform 1723"/>
                <p:cNvSpPr>
                  <a:spLocks/>
                </p:cNvSpPr>
                <p:nvPr/>
              </p:nvSpPr>
              <p:spPr bwMode="auto">
                <a:xfrm>
                  <a:off x="2127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9" name="Freeform 1724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0" name="Freeform 1725"/>
                <p:cNvSpPr>
                  <a:spLocks/>
                </p:cNvSpPr>
                <p:nvPr/>
              </p:nvSpPr>
              <p:spPr bwMode="auto">
                <a:xfrm>
                  <a:off x="2125" y="27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1" name="Freeform 1726"/>
                <p:cNvSpPr>
                  <a:spLocks/>
                </p:cNvSpPr>
                <p:nvPr/>
              </p:nvSpPr>
              <p:spPr bwMode="auto">
                <a:xfrm>
                  <a:off x="1970" y="3108"/>
                  <a:ext cx="10" cy="9"/>
                </a:xfrm>
                <a:custGeom>
                  <a:avLst/>
                  <a:gdLst>
                    <a:gd name="T0" fmla="*/ 4 w 10"/>
                    <a:gd name="T1" fmla="*/ 9 h 10"/>
                    <a:gd name="T2" fmla="*/ 9 w 10"/>
                    <a:gd name="T3" fmla="*/ 9 h 10"/>
                    <a:gd name="T4" fmla="*/ 10 w 10"/>
                    <a:gd name="T5" fmla="*/ 6 h 10"/>
                    <a:gd name="T6" fmla="*/ 10 w 10"/>
                    <a:gd name="T7" fmla="*/ 0 h 10"/>
                    <a:gd name="T8" fmla="*/ 10 w 10"/>
                    <a:gd name="T9" fmla="*/ 1 h 10"/>
                    <a:gd name="T10" fmla="*/ 3 w 10"/>
                    <a:gd name="T11" fmla="*/ 2 h 10"/>
                    <a:gd name="T12" fmla="*/ 0 w 10"/>
                    <a:gd name="T13" fmla="*/ 0 h 10"/>
                    <a:gd name="T14" fmla="*/ 0 w 10"/>
                    <a:gd name="T15" fmla="*/ 1 h 10"/>
                    <a:gd name="T16" fmla="*/ 4 w 10"/>
                    <a:gd name="T1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4" y="9"/>
                      </a:moveTo>
                      <a:cubicBezTo>
                        <a:pt x="5" y="10"/>
                        <a:pt x="8" y="9"/>
                        <a:pt x="9" y="9"/>
                      </a:cubicBezTo>
                      <a:cubicBezTo>
                        <a:pt x="10" y="9"/>
                        <a:pt x="10" y="8"/>
                        <a:pt x="10" y="6"/>
                      </a:cubicBezTo>
                      <a:cubicBezTo>
                        <a:pt x="10" y="5"/>
                        <a:pt x="10" y="2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8" y="2"/>
                        <a:pt x="6" y="3"/>
                        <a:pt x="3" y="2"/>
                      </a:cubicBez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2" y="8"/>
                        <a:pt x="4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2" name="Freeform 1727"/>
                <p:cNvSpPr>
                  <a:spLocks/>
                </p:cNvSpPr>
                <p:nvPr/>
              </p:nvSpPr>
              <p:spPr bwMode="auto">
                <a:xfrm>
                  <a:off x="1801" y="2916"/>
                  <a:ext cx="193" cy="191"/>
                </a:xfrm>
                <a:custGeom>
                  <a:avLst/>
                  <a:gdLst>
                    <a:gd name="T0" fmla="*/ 128 w 202"/>
                    <a:gd name="T1" fmla="*/ 182 h 199"/>
                    <a:gd name="T2" fmla="*/ 131 w 202"/>
                    <a:gd name="T3" fmla="*/ 186 h 199"/>
                    <a:gd name="T4" fmla="*/ 141 w 202"/>
                    <a:gd name="T5" fmla="*/ 191 h 199"/>
                    <a:gd name="T6" fmla="*/ 159 w 202"/>
                    <a:gd name="T7" fmla="*/ 190 h 199"/>
                    <a:gd name="T8" fmla="*/ 173 w 202"/>
                    <a:gd name="T9" fmla="*/ 195 h 199"/>
                    <a:gd name="T10" fmla="*/ 174 w 202"/>
                    <a:gd name="T11" fmla="*/ 176 h 199"/>
                    <a:gd name="T12" fmla="*/ 176 w 202"/>
                    <a:gd name="T13" fmla="*/ 159 h 199"/>
                    <a:gd name="T14" fmla="*/ 192 w 202"/>
                    <a:gd name="T15" fmla="*/ 152 h 199"/>
                    <a:gd name="T16" fmla="*/ 186 w 202"/>
                    <a:gd name="T17" fmla="*/ 141 h 199"/>
                    <a:gd name="T18" fmla="*/ 180 w 202"/>
                    <a:gd name="T19" fmla="*/ 91 h 199"/>
                    <a:gd name="T20" fmla="*/ 178 w 202"/>
                    <a:gd name="T21" fmla="*/ 88 h 199"/>
                    <a:gd name="T22" fmla="*/ 183 w 202"/>
                    <a:gd name="T23" fmla="*/ 74 h 199"/>
                    <a:gd name="T24" fmla="*/ 188 w 202"/>
                    <a:gd name="T25" fmla="*/ 56 h 199"/>
                    <a:gd name="T26" fmla="*/ 196 w 202"/>
                    <a:gd name="T27" fmla="*/ 41 h 199"/>
                    <a:gd name="T28" fmla="*/ 201 w 202"/>
                    <a:gd name="T29" fmla="*/ 33 h 199"/>
                    <a:gd name="T30" fmla="*/ 199 w 202"/>
                    <a:gd name="T31" fmla="*/ 26 h 199"/>
                    <a:gd name="T32" fmla="*/ 199 w 202"/>
                    <a:gd name="T33" fmla="*/ 23 h 199"/>
                    <a:gd name="T34" fmla="*/ 199 w 202"/>
                    <a:gd name="T35" fmla="*/ 20 h 199"/>
                    <a:gd name="T36" fmla="*/ 198 w 202"/>
                    <a:gd name="T37" fmla="*/ 18 h 199"/>
                    <a:gd name="T38" fmla="*/ 194 w 202"/>
                    <a:gd name="T39" fmla="*/ 14 h 199"/>
                    <a:gd name="T40" fmla="*/ 191 w 202"/>
                    <a:gd name="T41" fmla="*/ 11 h 199"/>
                    <a:gd name="T42" fmla="*/ 188 w 202"/>
                    <a:gd name="T43" fmla="*/ 10 h 199"/>
                    <a:gd name="T44" fmla="*/ 184 w 202"/>
                    <a:gd name="T45" fmla="*/ 10 h 199"/>
                    <a:gd name="T46" fmla="*/ 178 w 202"/>
                    <a:gd name="T47" fmla="*/ 9 h 199"/>
                    <a:gd name="T48" fmla="*/ 163 w 202"/>
                    <a:gd name="T49" fmla="*/ 2 h 199"/>
                    <a:gd name="T50" fmla="*/ 153 w 202"/>
                    <a:gd name="T51" fmla="*/ 3 h 199"/>
                    <a:gd name="T52" fmla="*/ 136 w 202"/>
                    <a:gd name="T53" fmla="*/ 4 h 199"/>
                    <a:gd name="T54" fmla="*/ 113 w 202"/>
                    <a:gd name="T55" fmla="*/ 7 h 199"/>
                    <a:gd name="T56" fmla="*/ 85 w 202"/>
                    <a:gd name="T57" fmla="*/ 9 h 199"/>
                    <a:gd name="T58" fmla="*/ 68 w 202"/>
                    <a:gd name="T59" fmla="*/ 20 h 199"/>
                    <a:gd name="T60" fmla="*/ 57 w 202"/>
                    <a:gd name="T61" fmla="*/ 56 h 199"/>
                    <a:gd name="T62" fmla="*/ 43 w 202"/>
                    <a:gd name="T63" fmla="*/ 85 h 199"/>
                    <a:gd name="T64" fmla="*/ 34 w 202"/>
                    <a:gd name="T65" fmla="*/ 112 h 199"/>
                    <a:gd name="T66" fmla="*/ 24 w 202"/>
                    <a:gd name="T67" fmla="*/ 116 h 199"/>
                    <a:gd name="T68" fmla="*/ 23 w 202"/>
                    <a:gd name="T69" fmla="*/ 115 h 199"/>
                    <a:gd name="T70" fmla="*/ 22 w 202"/>
                    <a:gd name="T71" fmla="*/ 112 h 199"/>
                    <a:gd name="T72" fmla="*/ 8 w 202"/>
                    <a:gd name="T73" fmla="*/ 113 h 199"/>
                    <a:gd name="T74" fmla="*/ 4 w 202"/>
                    <a:gd name="T75" fmla="*/ 115 h 199"/>
                    <a:gd name="T76" fmla="*/ 3 w 202"/>
                    <a:gd name="T77" fmla="*/ 127 h 199"/>
                    <a:gd name="T78" fmla="*/ 6 w 202"/>
                    <a:gd name="T79" fmla="*/ 125 h 199"/>
                    <a:gd name="T80" fmla="*/ 8 w 202"/>
                    <a:gd name="T81" fmla="*/ 125 h 199"/>
                    <a:gd name="T82" fmla="*/ 47 w 202"/>
                    <a:gd name="T83" fmla="*/ 126 h 199"/>
                    <a:gd name="T84" fmla="*/ 58 w 202"/>
                    <a:gd name="T85" fmla="*/ 150 h 199"/>
                    <a:gd name="T86" fmla="*/ 78 w 202"/>
                    <a:gd name="T87" fmla="*/ 138 h 199"/>
                    <a:gd name="T88" fmla="*/ 89 w 202"/>
                    <a:gd name="T89" fmla="*/ 140 h 199"/>
                    <a:gd name="T90" fmla="*/ 102 w 202"/>
                    <a:gd name="T91" fmla="*/ 144 h 199"/>
                    <a:gd name="T92" fmla="*/ 108 w 202"/>
                    <a:gd name="T93" fmla="*/ 178 h 199"/>
                    <a:gd name="T94" fmla="*/ 115 w 202"/>
                    <a:gd name="T95" fmla="*/ 182 h 199"/>
                    <a:gd name="T96" fmla="*/ 126 w 202"/>
                    <a:gd name="T97" fmla="*/ 181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2" h="199">
                      <a:moveTo>
                        <a:pt x="126" y="181"/>
                      </a:moveTo>
                      <a:cubicBezTo>
                        <a:pt x="126" y="181"/>
                        <a:pt x="126" y="181"/>
                        <a:pt x="126" y="181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9" y="183"/>
                        <a:pt x="129" y="184"/>
                        <a:pt x="130" y="184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6"/>
                        <a:pt x="131" y="186"/>
                        <a:pt x="131" y="186"/>
                      </a:cubicBezTo>
                      <a:cubicBezTo>
                        <a:pt x="132" y="186"/>
                        <a:pt x="135" y="185"/>
                        <a:pt x="137" y="185"/>
                      </a:cubicBezTo>
                      <a:cubicBezTo>
                        <a:pt x="138" y="185"/>
                        <a:pt x="139" y="185"/>
                        <a:pt x="140" y="186"/>
                      </a:cubicBezTo>
                      <a:cubicBezTo>
                        <a:pt x="140" y="187"/>
                        <a:pt x="141" y="188"/>
                        <a:pt x="140" y="188"/>
                      </a:cubicBezTo>
                      <a:cubicBezTo>
                        <a:pt x="140" y="189"/>
                        <a:pt x="141" y="191"/>
                        <a:pt x="141" y="191"/>
                      </a:cubicBezTo>
                      <a:cubicBezTo>
                        <a:pt x="143" y="191"/>
                        <a:pt x="146" y="192"/>
                        <a:pt x="148" y="193"/>
                      </a:cubicBezTo>
                      <a:cubicBezTo>
                        <a:pt x="149" y="194"/>
                        <a:pt x="151" y="194"/>
                        <a:pt x="151" y="194"/>
                      </a:cubicBezTo>
                      <a:cubicBezTo>
                        <a:pt x="152" y="194"/>
                        <a:pt x="154" y="194"/>
                        <a:pt x="154" y="194"/>
                      </a:cubicBezTo>
                      <a:cubicBezTo>
                        <a:pt x="155" y="192"/>
                        <a:pt x="157" y="190"/>
                        <a:pt x="159" y="190"/>
                      </a:cubicBezTo>
                      <a:cubicBezTo>
                        <a:pt x="161" y="190"/>
                        <a:pt x="162" y="191"/>
                        <a:pt x="162" y="192"/>
                      </a:cubicBezTo>
                      <a:cubicBezTo>
                        <a:pt x="164" y="196"/>
                        <a:pt x="166" y="197"/>
                        <a:pt x="166" y="197"/>
                      </a:cubicBezTo>
                      <a:cubicBezTo>
                        <a:pt x="169" y="197"/>
                        <a:pt x="173" y="197"/>
                        <a:pt x="175" y="199"/>
                      </a:cubicBezTo>
                      <a:cubicBezTo>
                        <a:pt x="175" y="198"/>
                        <a:pt x="174" y="196"/>
                        <a:pt x="173" y="195"/>
                      </a:cubicBezTo>
                      <a:cubicBezTo>
                        <a:pt x="173" y="194"/>
                        <a:pt x="172" y="193"/>
                        <a:pt x="172" y="193"/>
                      </a:cubicBezTo>
                      <a:cubicBezTo>
                        <a:pt x="170" y="192"/>
                        <a:pt x="171" y="189"/>
                        <a:pt x="172" y="185"/>
                      </a:cubicBezTo>
                      <a:cubicBezTo>
                        <a:pt x="173" y="184"/>
                        <a:pt x="173" y="182"/>
                        <a:pt x="173" y="181"/>
                      </a:cubicBezTo>
                      <a:cubicBezTo>
                        <a:pt x="173" y="180"/>
                        <a:pt x="174" y="178"/>
                        <a:pt x="174" y="176"/>
                      </a:cubicBezTo>
                      <a:cubicBezTo>
                        <a:pt x="174" y="174"/>
                        <a:pt x="175" y="171"/>
                        <a:pt x="175" y="170"/>
                      </a:cubicBezTo>
                      <a:cubicBezTo>
                        <a:pt x="174" y="169"/>
                        <a:pt x="173" y="168"/>
                        <a:pt x="173" y="167"/>
                      </a:cubicBezTo>
                      <a:cubicBezTo>
                        <a:pt x="173" y="165"/>
                        <a:pt x="174" y="163"/>
                        <a:pt x="176" y="161"/>
                      </a:cubicBezTo>
                      <a:cubicBezTo>
                        <a:pt x="176" y="161"/>
                        <a:pt x="176" y="159"/>
                        <a:pt x="176" y="159"/>
                      </a:cubicBezTo>
                      <a:cubicBezTo>
                        <a:pt x="176" y="157"/>
                        <a:pt x="176" y="155"/>
                        <a:pt x="177" y="154"/>
                      </a:cubicBezTo>
                      <a:cubicBezTo>
                        <a:pt x="178" y="153"/>
                        <a:pt x="179" y="153"/>
                        <a:pt x="180" y="153"/>
                      </a:cubicBezTo>
                      <a:cubicBezTo>
                        <a:pt x="184" y="153"/>
                        <a:pt x="184" y="153"/>
                        <a:pt x="184" y="153"/>
                      </a:cubicBezTo>
                      <a:cubicBezTo>
                        <a:pt x="190" y="153"/>
                        <a:pt x="192" y="152"/>
                        <a:pt x="192" y="152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0"/>
                        <a:pt x="192" y="149"/>
                        <a:pt x="192" y="149"/>
                      </a:cubicBezTo>
                      <a:cubicBezTo>
                        <a:pt x="190" y="146"/>
                        <a:pt x="188" y="142"/>
                        <a:pt x="186" y="141"/>
                      </a:cubicBezTo>
                      <a:cubicBezTo>
                        <a:pt x="180" y="138"/>
                        <a:pt x="178" y="110"/>
                        <a:pt x="179" y="101"/>
                      </a:cubicBezTo>
                      <a:cubicBezTo>
                        <a:pt x="179" y="98"/>
                        <a:pt x="179" y="97"/>
                        <a:pt x="181" y="96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79" y="91"/>
                        <a:pt x="179" y="91"/>
                      </a:cubicBezTo>
                      <a:cubicBezTo>
                        <a:pt x="179" y="90"/>
                        <a:pt x="179" y="90"/>
                        <a:pt x="179" y="90"/>
                      </a:cubicBezTo>
                      <a:cubicBezTo>
                        <a:pt x="179" y="90"/>
                        <a:pt x="178" y="90"/>
                        <a:pt x="178" y="89"/>
                      </a:cubicBezTo>
                      <a:cubicBezTo>
                        <a:pt x="178" y="89"/>
                        <a:pt x="178" y="89"/>
                        <a:pt x="178" y="88"/>
                      </a:cubicBezTo>
                      <a:cubicBezTo>
                        <a:pt x="178" y="88"/>
                        <a:pt x="178" y="88"/>
                        <a:pt x="178" y="88"/>
                      </a:cubicBezTo>
                      <a:cubicBezTo>
                        <a:pt x="177" y="88"/>
                        <a:pt x="177" y="87"/>
                        <a:pt x="177" y="86"/>
                      </a:cubicBezTo>
                      <a:cubicBezTo>
                        <a:pt x="177" y="84"/>
                        <a:pt x="179" y="83"/>
                        <a:pt x="180" y="82"/>
                      </a:cubicBezTo>
                      <a:cubicBezTo>
                        <a:pt x="180" y="79"/>
                        <a:pt x="180" y="75"/>
                        <a:pt x="183" y="74"/>
                      </a:cubicBezTo>
                      <a:cubicBezTo>
                        <a:pt x="184" y="74"/>
                        <a:pt x="184" y="74"/>
                        <a:pt x="184" y="74"/>
                      </a:cubicBezTo>
                      <a:cubicBezTo>
                        <a:pt x="184" y="73"/>
                        <a:pt x="184" y="73"/>
                        <a:pt x="185" y="72"/>
                      </a:cubicBezTo>
                      <a:cubicBezTo>
                        <a:pt x="185" y="71"/>
                        <a:pt x="185" y="69"/>
                        <a:pt x="185" y="67"/>
                      </a:cubicBezTo>
                      <a:cubicBezTo>
                        <a:pt x="185" y="63"/>
                        <a:pt x="186" y="59"/>
                        <a:pt x="188" y="56"/>
                      </a:cubicBezTo>
                      <a:cubicBezTo>
                        <a:pt x="188" y="55"/>
                        <a:pt x="188" y="54"/>
                        <a:pt x="188" y="53"/>
                      </a:cubicBezTo>
                      <a:cubicBezTo>
                        <a:pt x="189" y="51"/>
                        <a:pt x="189" y="49"/>
                        <a:pt x="191" y="47"/>
                      </a:cubicBezTo>
                      <a:cubicBezTo>
                        <a:pt x="191" y="47"/>
                        <a:pt x="192" y="46"/>
                        <a:pt x="192" y="45"/>
                      </a:cubicBezTo>
                      <a:cubicBezTo>
                        <a:pt x="193" y="44"/>
                        <a:pt x="194" y="41"/>
                        <a:pt x="196" y="41"/>
                      </a:cubicBezTo>
                      <a:cubicBezTo>
                        <a:pt x="199" y="40"/>
                        <a:pt x="199" y="39"/>
                        <a:pt x="199" y="39"/>
                      </a:cubicBezTo>
                      <a:cubicBezTo>
                        <a:pt x="199" y="38"/>
                        <a:pt x="200" y="37"/>
                        <a:pt x="201" y="36"/>
                      </a:cubicBezTo>
                      <a:cubicBezTo>
                        <a:pt x="202" y="35"/>
                        <a:pt x="202" y="34"/>
                        <a:pt x="202" y="34"/>
                      </a:cubicBezTo>
                      <a:cubicBezTo>
                        <a:pt x="202" y="33"/>
                        <a:pt x="202" y="33"/>
                        <a:pt x="201" y="33"/>
                      </a:cubicBezTo>
                      <a:cubicBezTo>
                        <a:pt x="200" y="32"/>
                        <a:pt x="199" y="31"/>
                        <a:pt x="199" y="28"/>
                      </a:cubicBezTo>
                      <a:cubicBezTo>
                        <a:pt x="199" y="28"/>
                        <a:pt x="199" y="27"/>
                        <a:pt x="199" y="27"/>
                      </a:cubicBezTo>
                      <a:cubicBezTo>
                        <a:pt x="199" y="27"/>
                        <a:pt x="199" y="27"/>
                        <a:pt x="199" y="27"/>
                      </a:cubicBezTo>
                      <a:cubicBezTo>
                        <a:pt x="199" y="26"/>
                        <a:pt x="199" y="26"/>
                        <a:pt x="199" y="26"/>
                      </a:cubicBezTo>
                      <a:cubicBezTo>
                        <a:pt x="199" y="25"/>
                        <a:pt x="199" y="25"/>
                        <a:pt x="199" y="25"/>
                      </a:cubicBezTo>
                      <a:cubicBezTo>
                        <a:pt x="199" y="25"/>
                        <a:pt x="199" y="25"/>
                        <a:pt x="199" y="24"/>
                      </a:cubicBezTo>
                      <a:cubicBezTo>
                        <a:pt x="199" y="24"/>
                        <a:pt x="199" y="24"/>
                        <a:pt x="199" y="24"/>
                      </a:cubicBezTo>
                      <a:cubicBezTo>
                        <a:pt x="199" y="23"/>
                        <a:pt x="199" y="23"/>
                        <a:pt x="199" y="23"/>
                      </a:cubicBezTo>
                      <a:cubicBezTo>
                        <a:pt x="199" y="22"/>
                        <a:pt x="199" y="22"/>
                        <a:pt x="199" y="21"/>
                      </a:cubicBezTo>
                      <a:cubicBezTo>
                        <a:pt x="199" y="21"/>
                        <a:pt x="199" y="21"/>
                        <a:pt x="199" y="21"/>
                      </a:cubicBezTo>
                      <a:cubicBezTo>
                        <a:pt x="199" y="21"/>
                        <a:pt x="199" y="20"/>
                        <a:pt x="199" y="20"/>
                      </a:cubicBezTo>
                      <a:cubicBezTo>
                        <a:pt x="199" y="20"/>
                        <a:pt x="199" y="20"/>
                        <a:pt x="199" y="20"/>
                      </a:cubicBezTo>
                      <a:cubicBezTo>
                        <a:pt x="199" y="20"/>
                        <a:pt x="200" y="19"/>
                        <a:pt x="200" y="19"/>
                      </a:cubicBezTo>
                      <a:cubicBezTo>
                        <a:pt x="200" y="19"/>
                        <a:pt x="200" y="19"/>
                        <a:pt x="200" y="19"/>
                      </a:cubicBezTo>
                      <a:cubicBezTo>
                        <a:pt x="199" y="19"/>
                        <a:pt x="199" y="19"/>
                        <a:pt x="199" y="18"/>
                      </a:cubicBezTo>
                      <a:cubicBezTo>
                        <a:pt x="199" y="18"/>
                        <a:pt x="198" y="18"/>
                        <a:pt x="198" y="18"/>
                      </a:cubicBezTo>
                      <a:cubicBezTo>
                        <a:pt x="198" y="17"/>
                        <a:pt x="197" y="17"/>
                        <a:pt x="197" y="17"/>
                      </a:cubicBezTo>
                      <a:cubicBezTo>
                        <a:pt x="197" y="16"/>
                        <a:pt x="196" y="16"/>
                        <a:pt x="196" y="16"/>
                      </a:cubicBezTo>
                      <a:cubicBezTo>
                        <a:pt x="196" y="16"/>
                        <a:pt x="195" y="15"/>
                        <a:pt x="195" y="15"/>
                      </a:cubicBezTo>
                      <a:cubicBezTo>
                        <a:pt x="195" y="15"/>
                        <a:pt x="194" y="14"/>
                        <a:pt x="194" y="14"/>
                      </a:cubicBezTo>
                      <a:cubicBezTo>
                        <a:pt x="194" y="14"/>
                        <a:pt x="194" y="14"/>
                        <a:pt x="193" y="14"/>
                      </a:cubicBezTo>
                      <a:cubicBezTo>
                        <a:pt x="193" y="13"/>
                        <a:pt x="193" y="13"/>
                        <a:pt x="192" y="13"/>
                      </a:cubicBezTo>
                      <a:cubicBezTo>
                        <a:pt x="192" y="12"/>
                        <a:pt x="192" y="12"/>
                        <a:pt x="192" y="12"/>
                      </a:cubicBezTo>
                      <a:cubicBezTo>
                        <a:pt x="191" y="12"/>
                        <a:pt x="191" y="12"/>
                        <a:pt x="191" y="11"/>
                      </a:cubicBezTo>
                      <a:cubicBezTo>
                        <a:pt x="190" y="11"/>
                        <a:pt x="190" y="11"/>
                        <a:pt x="190" y="11"/>
                      </a:cubicBezTo>
                      <a:cubicBezTo>
                        <a:pt x="190" y="11"/>
                        <a:pt x="190" y="10"/>
                        <a:pt x="189" y="10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89" y="10"/>
                        <a:pt x="188" y="10"/>
                        <a:pt x="188" y="10"/>
                      </a:cubicBezTo>
                      <a:cubicBezTo>
                        <a:pt x="188" y="9"/>
                        <a:pt x="188" y="9"/>
                        <a:pt x="188" y="9"/>
                      </a:cubicBezTo>
                      <a:cubicBezTo>
                        <a:pt x="187" y="9"/>
                        <a:pt x="185" y="10"/>
                        <a:pt x="185" y="10"/>
                      </a:cubicBezTo>
                      <a:cubicBezTo>
                        <a:pt x="185" y="10"/>
                        <a:pt x="185" y="10"/>
                        <a:pt x="184" y="10"/>
                      </a:cubicBezTo>
                      <a:cubicBezTo>
                        <a:pt x="184" y="10"/>
                        <a:pt x="184" y="10"/>
                        <a:pt x="184" y="10"/>
                      </a:cubicBezTo>
                      <a:cubicBezTo>
                        <a:pt x="183" y="11"/>
                        <a:pt x="183" y="11"/>
                        <a:pt x="183" y="11"/>
                      </a:cubicBezTo>
                      <a:cubicBezTo>
                        <a:pt x="182" y="10"/>
                        <a:pt x="182" y="10"/>
                        <a:pt x="182" y="10"/>
                      </a:cubicBezTo>
                      <a:cubicBezTo>
                        <a:pt x="181" y="10"/>
                        <a:pt x="180" y="9"/>
                        <a:pt x="179" y="9"/>
                      </a:cubicBezTo>
                      <a:cubicBezTo>
                        <a:pt x="179" y="9"/>
                        <a:pt x="179" y="9"/>
                        <a:pt x="178" y="9"/>
                      </a:cubicBezTo>
                      <a:cubicBezTo>
                        <a:pt x="177" y="11"/>
                        <a:pt x="176" y="11"/>
                        <a:pt x="174" y="11"/>
                      </a:cubicBezTo>
                      <a:cubicBezTo>
                        <a:pt x="171" y="11"/>
                        <a:pt x="169" y="10"/>
                        <a:pt x="169" y="10"/>
                      </a:cubicBezTo>
                      <a:cubicBezTo>
                        <a:pt x="169" y="10"/>
                        <a:pt x="165" y="7"/>
                        <a:pt x="163" y="3"/>
                      </a:cubicBezTo>
                      <a:cubicBezTo>
                        <a:pt x="163" y="3"/>
                        <a:pt x="163" y="3"/>
                        <a:pt x="163" y="2"/>
                      </a:cubicBezTo>
                      <a:cubicBezTo>
                        <a:pt x="163" y="2"/>
                        <a:pt x="163" y="2"/>
                        <a:pt x="162" y="2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54" y="3"/>
                        <a:pt x="154" y="3"/>
                        <a:pt x="154" y="3"/>
                      </a:cubicBezTo>
                      <a:cubicBezTo>
                        <a:pt x="153" y="3"/>
                        <a:pt x="153" y="3"/>
                        <a:pt x="153" y="3"/>
                      </a:cubicBezTo>
                      <a:cubicBezTo>
                        <a:pt x="152" y="2"/>
                        <a:pt x="147" y="0"/>
                        <a:pt x="145" y="0"/>
                      </a:cubicBezTo>
                      <a:cubicBezTo>
                        <a:pt x="144" y="0"/>
                        <a:pt x="143" y="1"/>
                        <a:pt x="143" y="1"/>
                      </a:cubicBezTo>
                      <a:cubicBezTo>
                        <a:pt x="143" y="2"/>
                        <a:pt x="141" y="4"/>
                        <a:pt x="139" y="4"/>
                      </a:cubicBezTo>
                      <a:cubicBezTo>
                        <a:pt x="138" y="4"/>
                        <a:pt x="137" y="4"/>
                        <a:pt x="136" y="4"/>
                      </a:cubicBezTo>
                      <a:cubicBezTo>
                        <a:pt x="135" y="4"/>
                        <a:pt x="134" y="3"/>
                        <a:pt x="132" y="3"/>
                      </a:cubicBezTo>
                      <a:cubicBezTo>
                        <a:pt x="128" y="3"/>
                        <a:pt x="124" y="5"/>
                        <a:pt x="122" y="7"/>
                      </a:cubicBezTo>
                      <a:cubicBezTo>
                        <a:pt x="120" y="8"/>
                        <a:pt x="117" y="7"/>
                        <a:pt x="115" y="7"/>
                      </a:cubicBezTo>
                      <a:cubicBezTo>
                        <a:pt x="114" y="7"/>
                        <a:pt x="113" y="7"/>
                        <a:pt x="113" y="7"/>
                      </a:cubicBezTo>
                      <a:cubicBezTo>
                        <a:pt x="112" y="7"/>
                        <a:pt x="111" y="10"/>
                        <a:pt x="110" y="13"/>
                      </a:cubicBezTo>
                      <a:cubicBezTo>
                        <a:pt x="110" y="15"/>
                        <a:pt x="110" y="15"/>
                        <a:pt x="110" y="15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1" y="4"/>
                        <a:pt x="78" y="4"/>
                      </a:cubicBezTo>
                      <a:cubicBezTo>
                        <a:pt x="75" y="4"/>
                        <a:pt x="70" y="8"/>
                        <a:pt x="68" y="12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5"/>
                        <a:pt x="67" y="29"/>
                        <a:pt x="66" y="31"/>
                      </a:cubicBezTo>
                      <a:cubicBezTo>
                        <a:pt x="65" y="32"/>
                        <a:pt x="65" y="33"/>
                        <a:pt x="65" y="33"/>
                      </a:cubicBezTo>
                      <a:cubicBezTo>
                        <a:pt x="63" y="36"/>
                        <a:pt x="62" y="37"/>
                        <a:pt x="62" y="42"/>
                      </a:cubicBezTo>
                      <a:cubicBezTo>
                        <a:pt x="62" y="46"/>
                        <a:pt x="59" y="51"/>
                        <a:pt x="57" y="56"/>
                      </a:cubicBezTo>
                      <a:cubicBezTo>
                        <a:pt x="55" y="60"/>
                        <a:pt x="54" y="64"/>
                        <a:pt x="54" y="66"/>
                      </a:cubicBezTo>
                      <a:cubicBezTo>
                        <a:pt x="54" y="70"/>
                        <a:pt x="50" y="73"/>
                        <a:pt x="47" y="75"/>
                      </a:cubicBezTo>
                      <a:cubicBezTo>
                        <a:pt x="46" y="76"/>
                        <a:pt x="44" y="78"/>
                        <a:pt x="44" y="78"/>
                      </a:cubicBezTo>
                      <a:cubicBezTo>
                        <a:pt x="44" y="80"/>
                        <a:pt x="44" y="82"/>
                        <a:pt x="43" y="85"/>
                      </a:cubicBezTo>
                      <a:cubicBezTo>
                        <a:pt x="43" y="88"/>
                        <a:pt x="43" y="93"/>
                        <a:pt x="43" y="97"/>
                      </a:cubicBezTo>
                      <a:cubicBezTo>
                        <a:pt x="43" y="102"/>
                        <a:pt x="42" y="103"/>
                        <a:pt x="39" y="104"/>
                      </a:cubicBezTo>
                      <a:cubicBezTo>
                        <a:pt x="39" y="104"/>
                        <a:pt x="39" y="104"/>
                        <a:pt x="39" y="106"/>
                      </a:cubicBezTo>
                      <a:cubicBezTo>
                        <a:pt x="39" y="111"/>
                        <a:pt x="37" y="112"/>
                        <a:pt x="34" y="112"/>
                      </a:cubicBezTo>
                      <a:cubicBezTo>
                        <a:pt x="33" y="112"/>
                        <a:pt x="32" y="112"/>
                        <a:pt x="31" y="113"/>
                      </a:cubicBezTo>
                      <a:cubicBezTo>
                        <a:pt x="29" y="116"/>
                        <a:pt x="27" y="117"/>
                        <a:pt x="26" y="117"/>
                      </a:cubicBezTo>
                      <a:cubicBezTo>
                        <a:pt x="25" y="117"/>
                        <a:pt x="25" y="117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5"/>
                      </a:cubicBezTo>
                      <a:cubicBezTo>
                        <a:pt x="24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4"/>
                        <a:pt x="23" y="114"/>
                        <a:pt x="23" y="113"/>
                      </a:cubicBezTo>
                      <a:cubicBezTo>
                        <a:pt x="23" y="112"/>
                        <a:pt x="23" y="112"/>
                        <a:pt x="22" y="112"/>
                      </a:cubicBezTo>
                      <a:cubicBezTo>
                        <a:pt x="20" y="112"/>
                        <a:pt x="19" y="112"/>
                        <a:pt x="17" y="113"/>
                      </a:cubicBezTo>
                      <a:cubicBezTo>
                        <a:pt x="16" y="115"/>
                        <a:pt x="14" y="115"/>
                        <a:pt x="13" y="115"/>
                      </a:cubicBezTo>
                      <a:cubicBezTo>
                        <a:pt x="11" y="115"/>
                        <a:pt x="10" y="114"/>
                        <a:pt x="9" y="114"/>
                      </a:cubicBezTo>
                      <a:cubicBezTo>
                        <a:pt x="8" y="114"/>
                        <a:pt x="8" y="113"/>
                        <a:pt x="8" y="113"/>
                      </a:cubicBezTo>
                      <a:cubicBezTo>
                        <a:pt x="8" y="113"/>
                        <a:pt x="7" y="113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6" y="114"/>
                        <a:pt x="5" y="115"/>
                      </a:cubicBezTo>
                      <a:cubicBezTo>
                        <a:pt x="5" y="115"/>
                        <a:pt x="4" y="115"/>
                        <a:pt x="4" y="115"/>
                      </a:cubicBezTo>
                      <a:cubicBezTo>
                        <a:pt x="4" y="115"/>
                        <a:pt x="3" y="116"/>
                        <a:pt x="3" y="116"/>
                      </a:cubicBezTo>
                      <a:cubicBezTo>
                        <a:pt x="2" y="116"/>
                        <a:pt x="2" y="117"/>
                        <a:pt x="1" y="117"/>
                      </a:cubicBezTo>
                      <a:cubicBezTo>
                        <a:pt x="1" y="117"/>
                        <a:pt x="1" y="117"/>
                        <a:pt x="0" y="118"/>
                      </a:cubicBezTo>
                      <a:cubicBezTo>
                        <a:pt x="2" y="121"/>
                        <a:pt x="3" y="124"/>
                        <a:pt x="3" y="127"/>
                      </a:cubicBezTo>
                      <a:cubicBezTo>
                        <a:pt x="3" y="127"/>
                        <a:pt x="3" y="127"/>
                        <a:pt x="3" y="127"/>
                      </a:cubicBezTo>
                      <a:cubicBezTo>
                        <a:pt x="4" y="127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5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7" y="125"/>
                        <a:pt x="7" y="125"/>
                        <a:pt x="7" y="125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8" y="125"/>
                        <a:pt x="8" y="125"/>
                      </a:cubicBezTo>
                      <a:cubicBezTo>
                        <a:pt x="9" y="125"/>
                        <a:pt x="11" y="125"/>
                        <a:pt x="19" y="125"/>
                      </a:cubicBezTo>
                      <a:cubicBezTo>
                        <a:pt x="30" y="125"/>
                        <a:pt x="45" y="125"/>
                        <a:pt x="45" y="125"/>
                      </a:cubicBezTo>
                      <a:cubicBezTo>
                        <a:pt x="46" y="125"/>
                        <a:pt x="46" y="125"/>
                        <a:pt x="46" y="125"/>
                      </a:cubicBezTo>
                      <a:cubicBezTo>
                        <a:pt x="47" y="126"/>
                        <a:pt x="47" y="126"/>
                        <a:pt x="47" y="126"/>
                      </a:cubicBezTo>
                      <a:cubicBezTo>
                        <a:pt x="47" y="126"/>
                        <a:pt x="50" y="132"/>
                        <a:pt x="49" y="137"/>
                      </a:cubicBezTo>
                      <a:cubicBezTo>
                        <a:pt x="49" y="138"/>
                        <a:pt x="49" y="138"/>
                        <a:pt x="49" y="139"/>
                      </a:cubicBezTo>
                      <a:cubicBezTo>
                        <a:pt x="50" y="140"/>
                        <a:pt x="52" y="141"/>
                        <a:pt x="53" y="144"/>
                      </a:cubicBezTo>
                      <a:cubicBezTo>
                        <a:pt x="55" y="149"/>
                        <a:pt x="57" y="150"/>
                        <a:pt x="58" y="150"/>
                      </a:cubicBezTo>
                      <a:cubicBezTo>
                        <a:pt x="59" y="150"/>
                        <a:pt x="60" y="150"/>
                        <a:pt x="60" y="150"/>
                      </a:cubicBezTo>
                      <a:cubicBezTo>
                        <a:pt x="65" y="149"/>
                        <a:pt x="71" y="148"/>
                        <a:pt x="73" y="148"/>
                      </a:cubicBezTo>
                      <a:cubicBezTo>
                        <a:pt x="73" y="147"/>
                        <a:pt x="74" y="146"/>
                        <a:pt x="74" y="146"/>
                      </a:cubicBezTo>
                      <a:cubicBezTo>
                        <a:pt x="74" y="143"/>
                        <a:pt x="75" y="139"/>
                        <a:pt x="78" y="138"/>
                      </a:cubicBezTo>
                      <a:cubicBezTo>
                        <a:pt x="79" y="138"/>
                        <a:pt x="80" y="137"/>
                        <a:pt x="82" y="137"/>
                      </a:cubicBezTo>
                      <a:cubicBezTo>
                        <a:pt x="85" y="137"/>
                        <a:pt x="88" y="138"/>
                        <a:pt x="88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ubicBezTo>
                        <a:pt x="89" y="140"/>
                        <a:pt x="89" y="140"/>
                        <a:pt x="89" y="140"/>
                      </a:cubicBezTo>
                      <a:cubicBezTo>
                        <a:pt x="89" y="140"/>
                        <a:pt x="90" y="140"/>
                        <a:pt x="93" y="140"/>
                      </a:cubicBezTo>
                      <a:cubicBezTo>
                        <a:pt x="94" y="140"/>
                        <a:pt x="96" y="140"/>
                        <a:pt x="97" y="140"/>
                      </a:cubicBezTo>
                      <a:cubicBezTo>
                        <a:pt x="97" y="140"/>
                        <a:pt x="98" y="140"/>
                        <a:pt x="99" y="140"/>
                      </a:cubicBezTo>
                      <a:cubicBezTo>
                        <a:pt x="100" y="140"/>
                        <a:pt x="102" y="140"/>
                        <a:pt x="102" y="144"/>
                      </a:cubicBezTo>
                      <a:cubicBezTo>
                        <a:pt x="102" y="148"/>
                        <a:pt x="103" y="151"/>
                        <a:pt x="104" y="151"/>
                      </a:cubicBezTo>
                      <a:cubicBezTo>
                        <a:pt x="105" y="153"/>
                        <a:pt x="105" y="156"/>
                        <a:pt x="104" y="160"/>
                      </a:cubicBezTo>
                      <a:cubicBezTo>
                        <a:pt x="103" y="162"/>
                        <a:pt x="102" y="167"/>
                        <a:pt x="102" y="168"/>
                      </a:cubicBezTo>
                      <a:cubicBezTo>
                        <a:pt x="104" y="169"/>
                        <a:pt x="109" y="174"/>
                        <a:pt x="108" y="178"/>
                      </a:cubicBezTo>
                      <a:cubicBezTo>
                        <a:pt x="108" y="179"/>
                        <a:pt x="108" y="179"/>
                        <a:pt x="108" y="179"/>
                      </a:cubicBezTo>
                      <a:cubicBezTo>
                        <a:pt x="108" y="180"/>
                        <a:pt x="107" y="183"/>
                        <a:pt x="107" y="184"/>
                      </a:cubicBezTo>
                      <a:cubicBezTo>
                        <a:pt x="108" y="183"/>
                        <a:pt x="110" y="182"/>
                        <a:pt x="112" y="182"/>
                      </a:cubicBezTo>
                      <a:cubicBezTo>
                        <a:pt x="113" y="182"/>
                        <a:pt x="114" y="182"/>
                        <a:pt x="115" y="182"/>
                      </a:cubicBezTo>
                      <a:cubicBezTo>
                        <a:pt x="117" y="182"/>
                        <a:pt x="119" y="182"/>
                        <a:pt x="122" y="181"/>
                      </a:cubicBezTo>
                      <a:cubicBezTo>
                        <a:pt x="122" y="181"/>
                        <a:pt x="123" y="181"/>
                        <a:pt x="124" y="181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lnTo>
                        <a:pt x="126" y="18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3" name="Freeform 1728"/>
                <p:cNvSpPr>
                  <a:spLocks/>
                </p:cNvSpPr>
                <p:nvPr/>
              </p:nvSpPr>
              <p:spPr bwMode="auto">
                <a:xfrm>
                  <a:off x="1806" y="30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4" name="Freeform 1729"/>
                <p:cNvSpPr>
                  <a:spLocks/>
                </p:cNvSpPr>
                <p:nvPr/>
              </p:nvSpPr>
              <p:spPr bwMode="auto">
                <a:xfrm>
                  <a:off x="1805" y="303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5" name="Freeform 1730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6" name="Freeform 1731"/>
                <p:cNvSpPr>
                  <a:spLocks/>
                </p:cNvSpPr>
                <p:nvPr/>
              </p:nvSpPr>
              <p:spPr bwMode="auto">
                <a:xfrm>
                  <a:off x="1808" y="30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7" name="Freeform 1732"/>
                <p:cNvSpPr>
                  <a:spLocks/>
                </p:cNvSpPr>
                <p:nvPr/>
              </p:nvSpPr>
              <p:spPr bwMode="auto">
                <a:xfrm>
                  <a:off x="1804" y="3037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8" name="Freeform 1733"/>
                <p:cNvSpPr>
                  <a:spLocks/>
                </p:cNvSpPr>
                <p:nvPr/>
              </p:nvSpPr>
              <p:spPr bwMode="auto">
                <a:xfrm>
                  <a:off x="1984" y="306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9" name="Freeform 1734"/>
                <p:cNvSpPr>
                  <a:spLocks/>
                </p:cNvSpPr>
                <p:nvPr/>
              </p:nvSpPr>
              <p:spPr bwMode="auto">
                <a:xfrm>
                  <a:off x="1923" y="3091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0" name="Freeform 1735"/>
                <p:cNvSpPr>
                  <a:spLocks/>
                </p:cNvSpPr>
                <p:nvPr/>
              </p:nvSpPr>
              <p:spPr bwMode="auto">
                <a:xfrm>
                  <a:off x="1919" y="308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1" name="Freeform 1736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2" name="Freeform 1737"/>
                <p:cNvSpPr>
                  <a:spLocks/>
                </p:cNvSpPr>
                <p:nvPr/>
              </p:nvSpPr>
              <p:spPr bwMode="auto">
                <a:xfrm>
                  <a:off x="1972" y="30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3" name="Freeform 1738"/>
                <p:cNvSpPr>
                  <a:spLocks/>
                </p:cNvSpPr>
                <p:nvPr/>
              </p:nvSpPr>
              <p:spPr bwMode="auto">
                <a:xfrm>
                  <a:off x="1971" y="30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4" name="Freeform 1739"/>
                <p:cNvSpPr>
                  <a:spLocks/>
                </p:cNvSpPr>
                <p:nvPr/>
              </p:nvSpPr>
              <p:spPr bwMode="auto">
                <a:xfrm>
                  <a:off x="1971" y="30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5" name="Freeform 1740"/>
                <p:cNvSpPr>
                  <a:spLocks/>
                </p:cNvSpPr>
                <p:nvPr/>
              </p:nvSpPr>
              <p:spPr bwMode="auto">
                <a:xfrm>
                  <a:off x="1807" y="3025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6" name="Freeform 1741"/>
                <p:cNvSpPr>
                  <a:spLocks/>
                </p:cNvSpPr>
                <p:nvPr/>
              </p:nvSpPr>
              <p:spPr bwMode="auto">
                <a:xfrm>
                  <a:off x="1801" y="30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7" name="Freeform 1742"/>
                <p:cNvSpPr>
                  <a:spLocks/>
                </p:cNvSpPr>
                <p:nvPr/>
              </p:nvSpPr>
              <p:spPr bwMode="auto">
                <a:xfrm>
                  <a:off x="1823" y="30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8" name="Freeform 1743"/>
                <p:cNvSpPr>
                  <a:spLocks/>
                </p:cNvSpPr>
                <p:nvPr/>
              </p:nvSpPr>
              <p:spPr bwMode="auto">
                <a:xfrm>
                  <a:off x="1866" y="293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9" name="Freeform 1744"/>
                <p:cNvSpPr>
                  <a:spLocks/>
                </p:cNvSpPr>
                <p:nvPr/>
              </p:nvSpPr>
              <p:spPr bwMode="auto">
                <a:xfrm>
                  <a:off x="1805" y="302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0" name="Freeform 1745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1" name="Freeform 1746"/>
                <p:cNvSpPr>
                  <a:spLocks/>
                </p:cNvSpPr>
                <p:nvPr/>
              </p:nvSpPr>
              <p:spPr bwMode="auto">
                <a:xfrm>
                  <a:off x="1824" y="30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2" name="Freeform 1747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3" name="Freeform 1748"/>
                <p:cNvSpPr>
                  <a:spLocks/>
                </p:cNvSpPr>
                <p:nvPr/>
              </p:nvSpPr>
              <p:spPr bwMode="auto">
                <a:xfrm>
                  <a:off x="1804" y="302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4" name="Freeform 1749"/>
                <p:cNvSpPr>
                  <a:spLocks/>
                </p:cNvSpPr>
                <p:nvPr/>
              </p:nvSpPr>
              <p:spPr bwMode="auto">
                <a:xfrm>
                  <a:off x="1985" y="293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5" name="Freeform 1750"/>
                <p:cNvSpPr>
                  <a:spLocks/>
                </p:cNvSpPr>
                <p:nvPr/>
              </p:nvSpPr>
              <p:spPr bwMode="auto">
                <a:xfrm>
                  <a:off x="1989" y="293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6" name="Freeform 1751"/>
                <p:cNvSpPr>
                  <a:spLocks/>
                </p:cNvSpPr>
                <p:nvPr/>
              </p:nvSpPr>
              <p:spPr bwMode="auto">
                <a:xfrm>
                  <a:off x="1981" y="29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7" name="Freeform 1752"/>
                <p:cNvSpPr>
                  <a:spLocks/>
                </p:cNvSpPr>
                <p:nvPr/>
              </p:nvSpPr>
              <p:spPr bwMode="auto">
                <a:xfrm>
                  <a:off x="1991" y="293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8" name="Freeform 1753"/>
                <p:cNvSpPr>
                  <a:spLocks/>
                </p:cNvSpPr>
                <p:nvPr/>
              </p:nvSpPr>
              <p:spPr bwMode="auto">
                <a:xfrm>
                  <a:off x="1957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9" name="Freeform 1754"/>
                <p:cNvSpPr>
                  <a:spLocks/>
                </p:cNvSpPr>
                <p:nvPr/>
              </p:nvSpPr>
              <p:spPr bwMode="auto">
                <a:xfrm>
                  <a:off x="1982" y="292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0" name="Freeform 1755"/>
                <p:cNvSpPr>
                  <a:spLocks/>
                </p:cNvSpPr>
                <p:nvPr/>
              </p:nvSpPr>
              <p:spPr bwMode="auto">
                <a:xfrm>
                  <a:off x="1984" y="292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1" name="Freeform 1756"/>
                <p:cNvSpPr>
                  <a:spLocks/>
                </p:cNvSpPr>
                <p:nvPr/>
              </p:nvSpPr>
              <p:spPr bwMode="auto">
                <a:xfrm>
                  <a:off x="1987" y="293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2" name="Freeform 1757"/>
                <p:cNvSpPr>
                  <a:spLocks/>
                </p:cNvSpPr>
                <p:nvPr/>
              </p:nvSpPr>
              <p:spPr bwMode="auto">
                <a:xfrm>
                  <a:off x="1975" y="292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1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3" name="Freeform 1758"/>
                <p:cNvSpPr>
                  <a:spLocks/>
                </p:cNvSpPr>
                <p:nvPr/>
              </p:nvSpPr>
              <p:spPr bwMode="auto">
                <a:xfrm>
                  <a:off x="1978" y="2925"/>
                  <a:ext cx="2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4" name="Freeform 1759"/>
                <p:cNvSpPr>
                  <a:spLocks/>
                </p:cNvSpPr>
                <p:nvPr/>
              </p:nvSpPr>
              <p:spPr bwMode="auto">
                <a:xfrm>
                  <a:off x="1980" y="292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5" name="Freeform 1760"/>
                <p:cNvSpPr>
                  <a:spLocks/>
                </p:cNvSpPr>
                <p:nvPr/>
              </p:nvSpPr>
              <p:spPr bwMode="auto">
                <a:xfrm>
                  <a:off x="1956" y="29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6" name="Freeform 1761"/>
                <p:cNvSpPr>
                  <a:spLocks/>
                </p:cNvSpPr>
                <p:nvPr/>
              </p:nvSpPr>
              <p:spPr bwMode="auto">
                <a:xfrm>
                  <a:off x="1991" y="293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7" name="Freeform 1762"/>
                <p:cNvSpPr>
                  <a:spLocks/>
                </p:cNvSpPr>
                <p:nvPr/>
              </p:nvSpPr>
              <p:spPr bwMode="auto">
                <a:xfrm>
                  <a:off x="1991" y="293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8" name="Freeform 1763"/>
                <p:cNvSpPr>
                  <a:spLocks/>
                </p:cNvSpPr>
                <p:nvPr/>
              </p:nvSpPr>
              <p:spPr bwMode="auto">
                <a:xfrm>
                  <a:off x="1991" y="29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9" name="Freeform 1764"/>
                <p:cNvSpPr>
                  <a:spLocks/>
                </p:cNvSpPr>
                <p:nvPr/>
              </p:nvSpPr>
              <p:spPr bwMode="auto">
                <a:xfrm>
                  <a:off x="1991" y="29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0" name="Freeform 1765"/>
                <p:cNvSpPr>
                  <a:spLocks/>
                </p:cNvSpPr>
                <p:nvPr/>
              </p:nvSpPr>
              <p:spPr bwMode="auto">
                <a:xfrm>
                  <a:off x="1978" y="2981"/>
                  <a:ext cx="0" cy="4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0" y="2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1" name="Freeform 1766"/>
                <p:cNvSpPr>
                  <a:spLocks/>
                </p:cNvSpPr>
                <p:nvPr/>
              </p:nvSpPr>
              <p:spPr bwMode="auto">
                <a:xfrm>
                  <a:off x="1991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2" name="Freeform 1767"/>
                <p:cNvSpPr>
                  <a:spLocks/>
                </p:cNvSpPr>
                <p:nvPr/>
              </p:nvSpPr>
              <p:spPr bwMode="auto">
                <a:xfrm>
                  <a:off x="1991" y="293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3" name="Freeform 1768"/>
                <p:cNvSpPr>
                  <a:spLocks/>
                </p:cNvSpPr>
                <p:nvPr/>
              </p:nvSpPr>
              <p:spPr bwMode="auto">
                <a:xfrm>
                  <a:off x="1978" y="3002"/>
                  <a:ext cx="11" cy="17"/>
                </a:xfrm>
                <a:custGeom>
                  <a:avLst/>
                  <a:gdLst>
                    <a:gd name="T0" fmla="*/ 8 w 12"/>
                    <a:gd name="T1" fmla="*/ 0 h 18"/>
                    <a:gd name="T2" fmla="*/ 8 w 12"/>
                    <a:gd name="T3" fmla="*/ 0 h 18"/>
                    <a:gd name="T4" fmla="*/ 8 w 12"/>
                    <a:gd name="T5" fmla="*/ 0 h 18"/>
                    <a:gd name="T6" fmla="*/ 8 w 12"/>
                    <a:gd name="T7" fmla="*/ 1 h 18"/>
                    <a:gd name="T8" fmla="*/ 7 w 12"/>
                    <a:gd name="T9" fmla="*/ 1 h 18"/>
                    <a:gd name="T10" fmla="*/ 6 w 12"/>
                    <a:gd name="T11" fmla="*/ 2 h 18"/>
                    <a:gd name="T12" fmla="*/ 6 w 12"/>
                    <a:gd name="T13" fmla="*/ 2 h 18"/>
                    <a:gd name="T14" fmla="*/ 5 w 12"/>
                    <a:gd name="T15" fmla="*/ 3 h 18"/>
                    <a:gd name="T16" fmla="*/ 4 w 12"/>
                    <a:gd name="T17" fmla="*/ 3 h 18"/>
                    <a:gd name="T18" fmla="*/ 3 w 12"/>
                    <a:gd name="T19" fmla="*/ 3 h 18"/>
                    <a:gd name="T20" fmla="*/ 2 w 12"/>
                    <a:gd name="T21" fmla="*/ 3 h 18"/>
                    <a:gd name="T22" fmla="*/ 2 w 12"/>
                    <a:gd name="T23" fmla="*/ 3 h 18"/>
                    <a:gd name="T24" fmla="*/ 0 w 12"/>
                    <a:gd name="T25" fmla="*/ 3 h 18"/>
                    <a:gd name="T26" fmla="*/ 0 w 12"/>
                    <a:gd name="T27" fmla="*/ 3 h 18"/>
                    <a:gd name="T28" fmla="*/ 0 w 12"/>
                    <a:gd name="T29" fmla="*/ 9 h 18"/>
                    <a:gd name="T30" fmla="*/ 0 w 12"/>
                    <a:gd name="T31" fmla="*/ 9 h 18"/>
                    <a:gd name="T32" fmla="*/ 2 w 12"/>
                    <a:gd name="T33" fmla="*/ 18 h 18"/>
                    <a:gd name="T34" fmla="*/ 3 w 12"/>
                    <a:gd name="T35" fmla="*/ 17 h 18"/>
                    <a:gd name="T36" fmla="*/ 4 w 12"/>
                    <a:gd name="T37" fmla="*/ 17 h 18"/>
                    <a:gd name="T38" fmla="*/ 4 w 12"/>
                    <a:gd name="T39" fmla="*/ 17 h 18"/>
                    <a:gd name="T40" fmla="*/ 4 w 12"/>
                    <a:gd name="T41" fmla="*/ 17 h 18"/>
                    <a:gd name="T42" fmla="*/ 5 w 12"/>
                    <a:gd name="T43" fmla="*/ 16 h 18"/>
                    <a:gd name="T44" fmla="*/ 12 w 12"/>
                    <a:gd name="T45" fmla="*/ 6 h 18"/>
                    <a:gd name="T46" fmla="*/ 10 w 12"/>
                    <a:gd name="T47" fmla="*/ 4 h 18"/>
                    <a:gd name="T48" fmla="*/ 10 w 12"/>
                    <a:gd name="T49" fmla="*/ 3 h 18"/>
                    <a:gd name="T50" fmla="*/ 10 w 12"/>
                    <a:gd name="T51" fmla="*/ 3 h 18"/>
                    <a:gd name="T52" fmla="*/ 10 w 12"/>
                    <a:gd name="T53" fmla="*/ 3 h 18"/>
                    <a:gd name="T54" fmla="*/ 10 w 12"/>
                    <a:gd name="T55" fmla="*/ 2 h 18"/>
                    <a:gd name="T56" fmla="*/ 10 w 12"/>
                    <a:gd name="T57" fmla="*/ 1 h 18"/>
                    <a:gd name="T58" fmla="*/ 10 w 12"/>
                    <a:gd name="T59" fmla="*/ 0 h 18"/>
                    <a:gd name="T60" fmla="*/ 10 w 12"/>
                    <a:gd name="T61" fmla="*/ 0 h 18"/>
                    <a:gd name="T62" fmla="*/ 10 w 12"/>
                    <a:gd name="T63" fmla="*/ 0 h 18"/>
                    <a:gd name="T64" fmla="*/ 8 w 12"/>
                    <a:gd name="T6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" h="1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1"/>
                        <a:pt x="1" y="14"/>
                        <a:pt x="2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6"/>
                      </a:cubicBezTo>
                      <a:cubicBezTo>
                        <a:pt x="6" y="16"/>
                        <a:pt x="9" y="11"/>
                        <a:pt x="12" y="6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4" name="Freeform 1769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5" name="Freeform 1770"/>
                <p:cNvSpPr>
                  <a:spLocks/>
                </p:cNvSpPr>
                <p:nvPr/>
              </p:nvSpPr>
              <p:spPr bwMode="auto">
                <a:xfrm>
                  <a:off x="1985" y="3002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2 w 2"/>
                    <a:gd name="T5" fmla="*/ 0 w 2"/>
                    <a:gd name="T6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6" name="Freeform 1771"/>
                <p:cNvSpPr>
                  <a:spLocks/>
                </p:cNvSpPr>
                <p:nvPr/>
              </p:nvSpPr>
              <p:spPr bwMode="auto">
                <a:xfrm>
                  <a:off x="1982" y="300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7" name="Freeform 1772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8" name="Freeform 1773"/>
                <p:cNvSpPr>
                  <a:spLocks/>
                </p:cNvSpPr>
                <p:nvPr/>
              </p:nvSpPr>
              <p:spPr bwMode="auto">
                <a:xfrm>
                  <a:off x="1980" y="300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9" name="Freeform 1774"/>
                <p:cNvSpPr>
                  <a:spLocks/>
                </p:cNvSpPr>
                <p:nvPr/>
              </p:nvSpPr>
              <p:spPr bwMode="auto">
                <a:xfrm>
                  <a:off x="1983" y="3003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0" name="Freeform 1775"/>
                <p:cNvSpPr>
                  <a:spLocks/>
                </p:cNvSpPr>
                <p:nvPr/>
              </p:nvSpPr>
              <p:spPr bwMode="auto">
                <a:xfrm>
                  <a:off x="1978" y="30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1" name="Freeform 1776"/>
                <p:cNvSpPr>
                  <a:spLocks/>
                </p:cNvSpPr>
                <p:nvPr/>
              </p:nvSpPr>
              <p:spPr bwMode="auto">
                <a:xfrm>
                  <a:off x="1987" y="3091"/>
                  <a:ext cx="110" cy="179"/>
                </a:xfrm>
                <a:custGeom>
                  <a:avLst/>
                  <a:gdLst>
                    <a:gd name="T0" fmla="*/ 56 w 115"/>
                    <a:gd name="T1" fmla="*/ 35 h 187"/>
                    <a:gd name="T2" fmla="*/ 59 w 115"/>
                    <a:gd name="T3" fmla="*/ 38 h 187"/>
                    <a:gd name="T4" fmla="*/ 61 w 115"/>
                    <a:gd name="T5" fmla="*/ 40 h 187"/>
                    <a:gd name="T6" fmla="*/ 63 w 115"/>
                    <a:gd name="T7" fmla="*/ 54 h 187"/>
                    <a:gd name="T8" fmla="*/ 56 w 115"/>
                    <a:gd name="T9" fmla="*/ 68 h 187"/>
                    <a:gd name="T10" fmla="*/ 54 w 115"/>
                    <a:gd name="T11" fmla="*/ 74 h 187"/>
                    <a:gd name="T12" fmla="*/ 44 w 115"/>
                    <a:gd name="T13" fmla="*/ 44 h 187"/>
                    <a:gd name="T14" fmla="*/ 37 w 115"/>
                    <a:gd name="T15" fmla="*/ 44 h 187"/>
                    <a:gd name="T16" fmla="*/ 30 w 115"/>
                    <a:gd name="T17" fmla="*/ 39 h 187"/>
                    <a:gd name="T18" fmla="*/ 0 w 115"/>
                    <a:gd name="T19" fmla="*/ 49 h 187"/>
                    <a:gd name="T20" fmla="*/ 4 w 115"/>
                    <a:gd name="T21" fmla="*/ 58 h 187"/>
                    <a:gd name="T22" fmla="*/ 7 w 115"/>
                    <a:gd name="T23" fmla="*/ 59 h 187"/>
                    <a:gd name="T24" fmla="*/ 10 w 115"/>
                    <a:gd name="T25" fmla="*/ 59 h 187"/>
                    <a:gd name="T26" fmla="*/ 13 w 115"/>
                    <a:gd name="T27" fmla="*/ 60 h 187"/>
                    <a:gd name="T28" fmla="*/ 15 w 115"/>
                    <a:gd name="T29" fmla="*/ 61 h 187"/>
                    <a:gd name="T30" fmla="*/ 30 w 115"/>
                    <a:gd name="T31" fmla="*/ 66 h 187"/>
                    <a:gd name="T32" fmla="*/ 29 w 115"/>
                    <a:gd name="T33" fmla="*/ 93 h 187"/>
                    <a:gd name="T34" fmla="*/ 31 w 115"/>
                    <a:gd name="T35" fmla="*/ 102 h 187"/>
                    <a:gd name="T36" fmla="*/ 25 w 115"/>
                    <a:gd name="T37" fmla="*/ 117 h 187"/>
                    <a:gd name="T38" fmla="*/ 12 w 115"/>
                    <a:gd name="T39" fmla="*/ 135 h 187"/>
                    <a:gd name="T40" fmla="*/ 12 w 115"/>
                    <a:gd name="T41" fmla="*/ 136 h 187"/>
                    <a:gd name="T42" fmla="*/ 13 w 115"/>
                    <a:gd name="T43" fmla="*/ 138 h 187"/>
                    <a:gd name="T44" fmla="*/ 18 w 115"/>
                    <a:gd name="T45" fmla="*/ 154 h 187"/>
                    <a:gd name="T46" fmla="*/ 20 w 115"/>
                    <a:gd name="T47" fmla="*/ 179 h 187"/>
                    <a:gd name="T48" fmla="*/ 23 w 115"/>
                    <a:gd name="T49" fmla="*/ 187 h 187"/>
                    <a:gd name="T50" fmla="*/ 26 w 115"/>
                    <a:gd name="T51" fmla="*/ 183 h 187"/>
                    <a:gd name="T52" fmla="*/ 26 w 115"/>
                    <a:gd name="T53" fmla="*/ 183 h 187"/>
                    <a:gd name="T54" fmla="*/ 53 w 115"/>
                    <a:gd name="T55" fmla="*/ 157 h 187"/>
                    <a:gd name="T56" fmla="*/ 54 w 115"/>
                    <a:gd name="T57" fmla="*/ 135 h 187"/>
                    <a:gd name="T58" fmla="*/ 47 w 115"/>
                    <a:gd name="T59" fmla="*/ 113 h 187"/>
                    <a:gd name="T60" fmla="*/ 53 w 115"/>
                    <a:gd name="T61" fmla="*/ 99 h 187"/>
                    <a:gd name="T62" fmla="*/ 64 w 115"/>
                    <a:gd name="T63" fmla="*/ 90 h 187"/>
                    <a:gd name="T64" fmla="*/ 89 w 115"/>
                    <a:gd name="T65" fmla="*/ 71 h 187"/>
                    <a:gd name="T66" fmla="*/ 112 w 115"/>
                    <a:gd name="T67" fmla="*/ 24 h 187"/>
                    <a:gd name="T68" fmla="*/ 111 w 115"/>
                    <a:gd name="T69" fmla="*/ 0 h 187"/>
                    <a:gd name="T70" fmla="*/ 108 w 115"/>
                    <a:gd name="T71" fmla="*/ 1 h 187"/>
                    <a:gd name="T72" fmla="*/ 105 w 115"/>
                    <a:gd name="T73" fmla="*/ 3 h 187"/>
                    <a:gd name="T74" fmla="*/ 104 w 115"/>
                    <a:gd name="T75" fmla="*/ 3 h 187"/>
                    <a:gd name="T76" fmla="*/ 103 w 115"/>
                    <a:gd name="T77" fmla="*/ 4 h 187"/>
                    <a:gd name="T78" fmla="*/ 99 w 115"/>
                    <a:gd name="T79" fmla="*/ 6 h 187"/>
                    <a:gd name="T80" fmla="*/ 88 w 115"/>
                    <a:gd name="T81" fmla="*/ 7 h 187"/>
                    <a:gd name="T82" fmla="*/ 81 w 115"/>
                    <a:gd name="T83" fmla="*/ 12 h 187"/>
                    <a:gd name="T84" fmla="*/ 67 w 115"/>
                    <a:gd name="T85" fmla="*/ 13 h 187"/>
                    <a:gd name="T86" fmla="*/ 59 w 115"/>
                    <a:gd name="T87" fmla="*/ 10 h 187"/>
                    <a:gd name="T88" fmla="*/ 55 w 115"/>
                    <a:gd name="T89" fmla="*/ 11 h 187"/>
                    <a:gd name="T90" fmla="*/ 52 w 115"/>
                    <a:gd name="T91" fmla="*/ 1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5" h="187">
                      <a:moveTo>
                        <a:pt x="51" y="13"/>
                      </a:moveTo>
                      <a:cubicBezTo>
                        <a:pt x="50" y="16"/>
                        <a:pt x="52" y="22"/>
                        <a:pt x="54" y="27"/>
                      </a:cubicBezTo>
                      <a:cubicBezTo>
                        <a:pt x="55" y="30"/>
                        <a:pt x="56" y="33"/>
                        <a:pt x="56" y="35"/>
                      </a:cubicBezTo>
                      <a:cubicBezTo>
                        <a:pt x="56" y="35"/>
                        <a:pt x="57" y="36"/>
                        <a:pt x="57" y="36"/>
                      </a:cubicBezTo>
                      <a:cubicBezTo>
                        <a:pt x="57" y="36"/>
                        <a:pt x="58" y="36"/>
                        <a:pt x="58" y="37"/>
                      </a:cubicBezTo>
                      <a:cubicBezTo>
                        <a:pt x="58" y="37"/>
                        <a:pt x="59" y="37"/>
                        <a:pt x="59" y="38"/>
                      </a:cubicBezTo>
                      <a:cubicBezTo>
                        <a:pt x="59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2" y="40"/>
                        <a:pt x="62" y="41"/>
                        <a:pt x="63" y="41"/>
                      </a:cubicBezTo>
                      <a:cubicBezTo>
                        <a:pt x="65" y="44"/>
                        <a:pt x="65" y="45"/>
                        <a:pt x="64" y="48"/>
                      </a:cubicBezTo>
                      <a:cubicBezTo>
                        <a:pt x="64" y="49"/>
                        <a:pt x="63" y="51"/>
                        <a:pt x="63" y="54"/>
                      </a:cubicBezTo>
                      <a:cubicBezTo>
                        <a:pt x="64" y="60"/>
                        <a:pt x="62" y="61"/>
                        <a:pt x="59" y="62"/>
                      </a:cubicBezTo>
                      <a:cubicBezTo>
                        <a:pt x="58" y="62"/>
                        <a:pt x="57" y="62"/>
                        <a:pt x="56" y="63"/>
                      </a:cubicBezTo>
                      <a:cubicBezTo>
                        <a:pt x="55" y="64"/>
                        <a:pt x="56" y="66"/>
                        <a:pt x="56" y="68"/>
                      </a:cubicBezTo>
                      <a:cubicBezTo>
                        <a:pt x="56" y="70"/>
                        <a:pt x="56" y="71"/>
                        <a:pt x="56" y="72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0" y="74"/>
                        <a:pt x="42" y="59"/>
                        <a:pt x="42" y="59"/>
                      </a:cubicBezTo>
                      <a:cubicBezTo>
                        <a:pt x="41" y="57"/>
                        <a:pt x="42" y="55"/>
                        <a:pt x="43" y="52"/>
                      </a:cubicBezTo>
                      <a:cubicBezTo>
                        <a:pt x="44" y="49"/>
                        <a:pt x="45" y="46"/>
                        <a:pt x="44" y="44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2" y="43"/>
                        <a:pt x="40" y="43"/>
                        <a:pt x="39" y="43"/>
                      </a:cubicBezTo>
                      <a:cubicBezTo>
                        <a:pt x="38" y="44"/>
                        <a:pt x="38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5" y="44"/>
                        <a:pt x="33" y="42"/>
                        <a:pt x="31" y="40"/>
                      </a:cubicBez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6" y="40"/>
                        <a:pt x="11" y="45"/>
                        <a:pt x="0" y="49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3" y="58"/>
                        <a:pt x="3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5" y="58"/>
                        <a:pt x="5" y="58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9"/>
                      </a:cubicBezTo>
                      <a:cubicBezTo>
                        <a:pt x="7" y="59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2" y="60"/>
                        <a:pt x="12" y="60"/>
                        <a:pt x="13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14" y="60"/>
                        <a:pt x="14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7" y="61"/>
                        <a:pt x="17" y="62"/>
                      </a:cubicBezTo>
                      <a:cubicBezTo>
                        <a:pt x="20" y="63"/>
                        <a:pt x="23" y="64"/>
                        <a:pt x="26" y="65"/>
                      </a:cubicBezTo>
                      <a:cubicBezTo>
                        <a:pt x="28" y="65"/>
                        <a:pt x="29" y="66"/>
                        <a:pt x="30" y="66"/>
                      </a:cubicBezTo>
                      <a:cubicBezTo>
                        <a:pt x="32" y="67"/>
                        <a:pt x="32" y="70"/>
                        <a:pt x="31" y="77"/>
                      </a:cubicBezTo>
                      <a:cubicBezTo>
                        <a:pt x="31" y="80"/>
                        <a:pt x="31" y="83"/>
                        <a:pt x="31" y="85"/>
                      </a:cubicBezTo>
                      <a:cubicBezTo>
                        <a:pt x="32" y="89"/>
                        <a:pt x="30" y="91"/>
                        <a:pt x="29" y="93"/>
                      </a:cubicBezTo>
                      <a:cubicBezTo>
                        <a:pt x="28" y="93"/>
                        <a:pt x="28" y="94"/>
                        <a:pt x="28" y="94"/>
                      </a:cubicBezTo>
                      <a:cubicBezTo>
                        <a:pt x="30" y="96"/>
                        <a:pt x="30" y="99"/>
                        <a:pt x="31" y="101"/>
                      </a:cubicBezTo>
                      <a:cubicBezTo>
                        <a:pt x="31" y="101"/>
                        <a:pt x="31" y="102"/>
                        <a:pt x="31" y="102"/>
                      </a:cubicBezTo>
                      <a:cubicBezTo>
                        <a:pt x="32" y="102"/>
                        <a:pt x="32" y="103"/>
                        <a:pt x="32" y="104"/>
                      </a:cubicBezTo>
                      <a:cubicBezTo>
                        <a:pt x="33" y="107"/>
                        <a:pt x="27" y="113"/>
                        <a:pt x="25" y="114"/>
                      </a:cubicBezTo>
                      <a:cubicBezTo>
                        <a:pt x="25" y="114"/>
                        <a:pt x="25" y="116"/>
                        <a:pt x="25" y="117"/>
                      </a:cubicBezTo>
                      <a:cubicBezTo>
                        <a:pt x="25" y="119"/>
                        <a:pt x="24" y="122"/>
                        <a:pt x="23" y="125"/>
                      </a:cubicBezTo>
                      <a:cubicBezTo>
                        <a:pt x="21" y="127"/>
                        <a:pt x="18" y="130"/>
                        <a:pt x="14" y="133"/>
                      </a:cubicBezTo>
                      <a:cubicBezTo>
                        <a:pt x="14" y="134"/>
                        <a:pt x="13" y="134"/>
                        <a:pt x="12" y="135"/>
                      </a:cubicBezTo>
                      <a:cubicBezTo>
                        <a:pt x="12" y="135"/>
                        <a:pt x="12" y="135"/>
                        <a:pt x="12" y="135"/>
                      </a:cubicBezTo>
                      <a:cubicBezTo>
                        <a:pt x="12" y="135"/>
                        <a:pt x="12" y="136"/>
                        <a:pt x="12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2" y="136"/>
                        <a:pt x="12" y="137"/>
                        <a:pt x="13" y="137"/>
                      </a:cubicBezTo>
                      <a:cubicBezTo>
                        <a:pt x="13" y="137"/>
                        <a:pt x="13" y="137"/>
                        <a:pt x="13" y="137"/>
                      </a:cubicBezTo>
                      <a:cubicBezTo>
                        <a:pt x="13" y="138"/>
                        <a:pt x="13" y="138"/>
                        <a:pt x="13" y="138"/>
                      </a:cubicBezTo>
                      <a:cubicBezTo>
                        <a:pt x="13" y="138"/>
                        <a:pt x="13" y="138"/>
                        <a:pt x="13" y="139"/>
                      </a:cubicBezTo>
                      <a:cubicBezTo>
                        <a:pt x="13" y="139"/>
                        <a:pt x="13" y="140"/>
                        <a:pt x="13" y="140"/>
                      </a:cubicBezTo>
                      <a:cubicBezTo>
                        <a:pt x="14" y="144"/>
                        <a:pt x="17" y="153"/>
                        <a:pt x="18" y="154"/>
                      </a:cubicBezTo>
                      <a:cubicBezTo>
                        <a:pt x="23" y="157"/>
                        <a:pt x="20" y="177"/>
                        <a:pt x="20" y="177"/>
                      </a:cubicBezTo>
                      <a:cubicBezTo>
                        <a:pt x="20" y="177"/>
                        <a:pt x="20" y="178"/>
                        <a:pt x="20" y="178"/>
                      </a:cubicBezTo>
                      <a:cubicBezTo>
                        <a:pt x="20" y="179"/>
                        <a:pt x="20" y="179"/>
                        <a:pt x="20" y="179"/>
                      </a:cubicBezTo>
                      <a:cubicBezTo>
                        <a:pt x="20" y="181"/>
                        <a:pt x="21" y="185"/>
                        <a:pt x="21" y="187"/>
                      </a:cubicBezTo>
                      <a:cubicBezTo>
                        <a:pt x="21" y="187"/>
                        <a:pt x="22" y="187"/>
                        <a:pt x="23" y="187"/>
                      </a:cubicBezTo>
                      <a:cubicBezTo>
                        <a:pt x="23" y="187"/>
                        <a:pt x="23" y="187"/>
                        <a:pt x="23" y="187"/>
                      </a:cubicBezTo>
                      <a:cubicBezTo>
                        <a:pt x="24" y="187"/>
                        <a:pt x="25" y="187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6" y="186"/>
                        <a:pt x="26" y="184"/>
                        <a:pt x="26" y="183"/>
                      </a:cubicBezTo>
                      <a:cubicBezTo>
                        <a:pt x="26" y="183"/>
                        <a:pt x="26" y="183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3"/>
                        <a:pt x="26" y="183"/>
                        <a:pt x="26" y="183"/>
                      </a:cubicBezTo>
                      <a:cubicBezTo>
                        <a:pt x="24" y="183"/>
                        <a:pt x="22" y="182"/>
                        <a:pt x="22" y="180"/>
                      </a:cubicBezTo>
                      <a:cubicBezTo>
                        <a:pt x="19" y="174"/>
                        <a:pt x="35" y="166"/>
                        <a:pt x="41" y="164"/>
                      </a:cubicBezTo>
                      <a:cubicBezTo>
                        <a:pt x="50" y="161"/>
                        <a:pt x="53" y="159"/>
                        <a:pt x="53" y="157"/>
                      </a:cubicBezTo>
                      <a:cubicBezTo>
                        <a:pt x="54" y="155"/>
                        <a:pt x="54" y="153"/>
                        <a:pt x="54" y="150"/>
                      </a:cubicBezTo>
                      <a:cubicBezTo>
                        <a:pt x="54" y="146"/>
                        <a:pt x="54" y="143"/>
                        <a:pt x="55" y="140"/>
                      </a:cubicBezTo>
                      <a:cubicBezTo>
                        <a:pt x="55" y="139"/>
                        <a:pt x="55" y="138"/>
                        <a:pt x="54" y="135"/>
                      </a:cubicBezTo>
                      <a:cubicBezTo>
                        <a:pt x="54" y="133"/>
                        <a:pt x="53" y="131"/>
                        <a:pt x="53" y="127"/>
                      </a:cubicBezTo>
                      <a:cubicBezTo>
                        <a:pt x="52" y="122"/>
                        <a:pt x="51" y="120"/>
                        <a:pt x="49" y="118"/>
                      </a:cubicBezTo>
                      <a:cubicBezTo>
                        <a:pt x="49" y="116"/>
                        <a:pt x="48" y="115"/>
                        <a:pt x="47" y="113"/>
                      </a:cubicBezTo>
                      <a:cubicBezTo>
                        <a:pt x="46" y="110"/>
                        <a:pt x="46" y="106"/>
                        <a:pt x="47" y="104"/>
                      </a:cubicBezTo>
                      <a:cubicBezTo>
                        <a:pt x="48" y="103"/>
                        <a:pt x="49" y="102"/>
                        <a:pt x="51" y="102"/>
                      </a:cubicBezTo>
                      <a:cubicBezTo>
                        <a:pt x="52" y="102"/>
                        <a:pt x="52" y="102"/>
                        <a:pt x="53" y="99"/>
                      </a:cubicBezTo>
                      <a:cubicBezTo>
                        <a:pt x="53" y="99"/>
                        <a:pt x="54" y="98"/>
                        <a:pt x="54" y="97"/>
                      </a:cubicBezTo>
                      <a:cubicBezTo>
                        <a:pt x="56" y="94"/>
                        <a:pt x="58" y="93"/>
                        <a:pt x="60" y="92"/>
                      </a:cubicBezTo>
                      <a:cubicBezTo>
                        <a:pt x="61" y="92"/>
                        <a:pt x="63" y="91"/>
                        <a:pt x="64" y="90"/>
                      </a:cubicBezTo>
                      <a:cubicBezTo>
                        <a:pt x="66" y="89"/>
                        <a:pt x="67" y="88"/>
                        <a:pt x="68" y="86"/>
                      </a:cubicBezTo>
                      <a:cubicBezTo>
                        <a:pt x="70" y="83"/>
                        <a:pt x="72" y="81"/>
                        <a:pt x="76" y="77"/>
                      </a:cubicBezTo>
                      <a:cubicBezTo>
                        <a:pt x="80" y="74"/>
                        <a:pt x="85" y="73"/>
                        <a:pt x="89" y="71"/>
                      </a:cubicBezTo>
                      <a:cubicBezTo>
                        <a:pt x="92" y="70"/>
                        <a:pt x="96" y="69"/>
                        <a:pt x="98" y="68"/>
                      </a:cubicBezTo>
                      <a:cubicBezTo>
                        <a:pt x="105" y="64"/>
                        <a:pt x="115" y="49"/>
                        <a:pt x="115" y="46"/>
                      </a:cubicBezTo>
                      <a:cubicBezTo>
                        <a:pt x="114" y="44"/>
                        <a:pt x="112" y="30"/>
                        <a:pt x="112" y="24"/>
                      </a:cubicBezTo>
                      <a:cubicBezTo>
                        <a:pt x="113" y="21"/>
                        <a:pt x="112" y="14"/>
                        <a:pt x="112" y="8"/>
                      </a:cubicBezTo>
                      <a:cubicBezTo>
                        <a:pt x="112" y="5"/>
                        <a:pt x="112" y="2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08" y="1"/>
                        <a:pt x="107" y="2"/>
                        <a:pt x="107" y="2"/>
                      </a:cubicBezTo>
                      <a:cubicBezTo>
                        <a:pt x="107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3"/>
                        <a:pt x="104" y="3"/>
                        <a:pt x="104" y="4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2" y="6"/>
                        <a:pt x="100" y="6"/>
                        <a:pt x="99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2" y="9"/>
                        <a:pt x="90" y="8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6" y="7"/>
                        <a:pt x="85" y="8"/>
                        <a:pt x="85" y="9"/>
                      </a:cubicBezTo>
                      <a:cubicBezTo>
                        <a:pt x="85" y="10"/>
                        <a:pt x="84" y="12"/>
                        <a:pt x="81" y="12"/>
                      </a:cubicBezTo>
                      <a:cubicBezTo>
                        <a:pt x="79" y="12"/>
                        <a:pt x="77" y="12"/>
                        <a:pt x="76" y="12"/>
                      </a:cubicBezTo>
                      <a:cubicBezTo>
                        <a:pt x="75" y="11"/>
                        <a:pt x="74" y="12"/>
                        <a:pt x="72" y="12"/>
                      </a:cubicBezTo>
                      <a:cubicBezTo>
                        <a:pt x="70" y="13"/>
                        <a:pt x="68" y="13"/>
                        <a:pt x="67" y="13"/>
                      </a:cubicBezTo>
                      <a:cubicBezTo>
                        <a:pt x="64" y="13"/>
                        <a:pt x="63" y="11"/>
                        <a:pt x="63" y="10"/>
                      </a:cubicBezTo>
                      <a:cubicBezTo>
                        <a:pt x="63" y="10"/>
                        <a:pt x="63" y="10"/>
                        <a:pt x="62" y="9"/>
                      </a:cubicBezTo>
                      <a:cubicBezTo>
                        <a:pt x="61" y="9"/>
                        <a:pt x="60" y="10"/>
                        <a:pt x="59" y="10"/>
                      </a:cubicBezTo>
                      <a:cubicBezTo>
                        <a:pt x="58" y="10"/>
                        <a:pt x="57" y="11"/>
                        <a:pt x="56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3" y="11"/>
                        <a:pt x="52" y="10"/>
                      </a:cubicBezTo>
                      <a:cubicBezTo>
                        <a:pt x="52" y="11"/>
                        <a:pt x="52" y="12"/>
                        <a:pt x="51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2" name="Freeform 1777"/>
                <p:cNvSpPr>
                  <a:spLocks/>
                </p:cNvSpPr>
                <p:nvPr/>
              </p:nvSpPr>
              <p:spPr bwMode="auto">
                <a:xfrm>
                  <a:off x="1994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3" name="Freeform 1778"/>
                <p:cNvSpPr>
                  <a:spLocks/>
                </p:cNvSpPr>
                <p:nvPr/>
              </p:nvSpPr>
              <p:spPr bwMode="auto">
                <a:xfrm>
                  <a:off x="1996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4" name="Freeform 1779"/>
                <p:cNvSpPr>
                  <a:spLocks/>
                </p:cNvSpPr>
                <p:nvPr/>
              </p:nvSpPr>
              <p:spPr bwMode="auto">
                <a:xfrm>
                  <a:off x="1992" y="314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5" name="Freeform 1780"/>
                <p:cNvSpPr>
                  <a:spLocks/>
                </p:cNvSpPr>
                <p:nvPr/>
              </p:nvSpPr>
              <p:spPr bwMode="auto">
                <a:xfrm>
                  <a:off x="1999" y="321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6" name="Freeform 1781"/>
                <p:cNvSpPr>
                  <a:spLocks/>
                </p:cNvSpPr>
                <p:nvPr/>
              </p:nvSpPr>
              <p:spPr bwMode="auto">
                <a:xfrm>
                  <a:off x="1991" y="31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7" name="Freeform 1782"/>
                <p:cNvSpPr>
                  <a:spLocks/>
                </p:cNvSpPr>
                <p:nvPr/>
              </p:nvSpPr>
              <p:spPr bwMode="auto">
                <a:xfrm>
                  <a:off x="2000" y="31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8" name="Freeform 1783"/>
                <p:cNvSpPr>
                  <a:spLocks/>
                </p:cNvSpPr>
                <p:nvPr/>
              </p:nvSpPr>
              <p:spPr bwMode="auto">
                <a:xfrm>
                  <a:off x="2002" y="31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9" name="Freeform 1784"/>
                <p:cNvSpPr>
                  <a:spLocks/>
                </p:cNvSpPr>
                <p:nvPr/>
              </p:nvSpPr>
              <p:spPr bwMode="auto">
                <a:xfrm>
                  <a:off x="1998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0" name="Freeform 1785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1" cy="8"/>
                </a:xfrm>
                <a:custGeom>
                  <a:avLst/>
                  <a:gdLst>
                    <a:gd name="T0" fmla="*/ 0 w 1"/>
                    <a:gd name="T1" fmla="*/ 2 h 9"/>
                    <a:gd name="T2" fmla="*/ 1 w 1"/>
                    <a:gd name="T3" fmla="*/ 9 h 9"/>
                    <a:gd name="T4" fmla="*/ 1 w 1"/>
                    <a:gd name="T5" fmla="*/ 9 h 9"/>
                    <a:gd name="T6" fmla="*/ 0 w 1"/>
                    <a:gd name="T7" fmla="*/ 1 h 9"/>
                    <a:gd name="T8" fmla="*/ 0 w 1"/>
                    <a:gd name="T9" fmla="*/ 0 h 9"/>
                    <a:gd name="T10" fmla="*/ 0 w 1"/>
                    <a:gd name="T11" fmla="*/ 1 h 9"/>
                    <a:gd name="T12" fmla="*/ 0 w 1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9">
                      <a:moveTo>
                        <a:pt x="0" y="2"/>
                      </a:moveTo>
                      <a:cubicBezTo>
                        <a:pt x="0" y="4"/>
                        <a:pt x="1" y="7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7"/>
                        <a:pt x="0" y="3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1" name="Freeform 1786"/>
                <p:cNvSpPr>
                  <a:spLocks/>
                </p:cNvSpPr>
                <p:nvPr/>
              </p:nvSpPr>
              <p:spPr bwMode="auto">
                <a:xfrm>
                  <a:off x="2009" y="327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2" name="Freeform 1787"/>
                <p:cNvSpPr>
                  <a:spLocks/>
                </p:cNvSpPr>
                <p:nvPr/>
              </p:nvSpPr>
              <p:spPr bwMode="auto">
                <a:xfrm>
                  <a:off x="2000" y="322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3" name="Freeform 1788"/>
                <p:cNvSpPr>
                  <a:spLocks/>
                </p:cNvSpPr>
                <p:nvPr/>
              </p:nvSpPr>
              <p:spPr bwMode="auto">
                <a:xfrm>
                  <a:off x="1999" y="32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4" name="Freeform 1789"/>
                <p:cNvSpPr>
                  <a:spLocks/>
                </p:cNvSpPr>
                <p:nvPr/>
              </p:nvSpPr>
              <p:spPr bwMode="auto">
                <a:xfrm>
                  <a:off x="2000" y="32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5" name="Freeform 1790"/>
                <p:cNvSpPr>
                  <a:spLocks/>
                </p:cNvSpPr>
                <p:nvPr/>
              </p:nvSpPr>
              <p:spPr bwMode="auto">
                <a:xfrm>
                  <a:off x="2006" y="326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6" name="Freeform 1791"/>
                <p:cNvSpPr>
                  <a:spLocks/>
                </p:cNvSpPr>
                <p:nvPr/>
              </p:nvSpPr>
              <p:spPr bwMode="auto">
                <a:xfrm>
                  <a:off x="1999" y="32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7" name="Freeform 1792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8" name="Freeform 1793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9" name="Freeform 1794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0" name="Freeform 1795"/>
                <p:cNvSpPr>
                  <a:spLocks/>
                </p:cNvSpPr>
                <p:nvPr/>
              </p:nvSpPr>
              <p:spPr bwMode="auto">
                <a:xfrm>
                  <a:off x="1987" y="3129"/>
                  <a:ext cx="28" cy="9"/>
                </a:xfrm>
                <a:custGeom>
                  <a:avLst/>
                  <a:gdLst>
                    <a:gd name="T0" fmla="*/ 0 w 29"/>
                    <a:gd name="T1" fmla="*/ 10 h 10"/>
                    <a:gd name="T2" fmla="*/ 29 w 29"/>
                    <a:gd name="T3" fmla="*/ 0 h 10"/>
                    <a:gd name="T4" fmla="*/ 29 w 29"/>
                    <a:gd name="T5" fmla="*/ 0 h 10"/>
                    <a:gd name="T6" fmla="*/ 0 w 29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0">
                      <a:moveTo>
                        <a:pt x="0" y="10"/>
                      </a:moveTo>
                      <a:cubicBezTo>
                        <a:pt x="11" y="6"/>
                        <a:pt x="26" y="1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6" y="1"/>
                        <a:pt x="11" y="6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1" name="Freeform 1796"/>
                <p:cNvSpPr>
                  <a:spLocks/>
                </p:cNvSpPr>
                <p:nvPr/>
              </p:nvSpPr>
              <p:spPr bwMode="auto">
                <a:xfrm>
                  <a:off x="1987" y="3138"/>
                  <a:ext cx="3" cy="9"/>
                </a:xfrm>
                <a:custGeom>
                  <a:avLst/>
                  <a:gdLst>
                    <a:gd name="T0" fmla="*/ 3 w 3"/>
                    <a:gd name="T1" fmla="*/ 9 h 9"/>
                    <a:gd name="T2" fmla="*/ 0 w 3"/>
                    <a:gd name="T3" fmla="*/ 0 h 9"/>
                    <a:gd name="T4" fmla="*/ 3 w 3"/>
                    <a:gd name="T5" fmla="*/ 9 h 9"/>
                    <a:gd name="T6" fmla="*/ 3 w 3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9">
                      <a:moveTo>
                        <a:pt x="3" y="9"/>
                      </a:moveTo>
                      <a:lnTo>
                        <a:pt x="0" y="0"/>
                      </a:lnTo>
                      <a:lnTo>
                        <a:pt x="3" y="9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2" name="Freeform 1797"/>
                <p:cNvSpPr>
                  <a:spLocks/>
                </p:cNvSpPr>
                <p:nvPr/>
              </p:nvSpPr>
              <p:spPr bwMode="auto">
                <a:xfrm>
                  <a:off x="1980" y="2985"/>
                  <a:ext cx="113" cy="115"/>
                </a:xfrm>
                <a:custGeom>
                  <a:avLst/>
                  <a:gdLst>
                    <a:gd name="T0" fmla="*/ 45 w 118"/>
                    <a:gd name="T1" fmla="*/ 16 h 120"/>
                    <a:gd name="T2" fmla="*/ 25 w 118"/>
                    <a:gd name="T3" fmla="*/ 17 h 120"/>
                    <a:gd name="T4" fmla="*/ 21 w 118"/>
                    <a:gd name="T5" fmla="*/ 0 h 120"/>
                    <a:gd name="T6" fmla="*/ 13 w 118"/>
                    <a:gd name="T7" fmla="*/ 4 h 120"/>
                    <a:gd name="T8" fmla="*/ 14 w 118"/>
                    <a:gd name="T9" fmla="*/ 14 h 120"/>
                    <a:gd name="T10" fmla="*/ 11 w 118"/>
                    <a:gd name="T11" fmla="*/ 16 h 120"/>
                    <a:gd name="T12" fmla="*/ 11 w 118"/>
                    <a:gd name="T13" fmla="*/ 18 h 120"/>
                    <a:gd name="T14" fmla="*/ 14 w 118"/>
                    <a:gd name="T15" fmla="*/ 21 h 120"/>
                    <a:gd name="T16" fmla="*/ 3 w 118"/>
                    <a:gd name="T17" fmla="*/ 37 h 120"/>
                    <a:gd name="T18" fmla="*/ 2 w 118"/>
                    <a:gd name="T19" fmla="*/ 38 h 120"/>
                    <a:gd name="T20" fmla="*/ 0 w 118"/>
                    <a:gd name="T21" fmla="*/ 39 h 120"/>
                    <a:gd name="T22" fmla="*/ 13 w 118"/>
                    <a:gd name="T23" fmla="*/ 74 h 120"/>
                    <a:gd name="T24" fmla="*/ 16 w 118"/>
                    <a:gd name="T25" fmla="*/ 84 h 120"/>
                    <a:gd name="T26" fmla="*/ 19 w 118"/>
                    <a:gd name="T27" fmla="*/ 85 h 120"/>
                    <a:gd name="T28" fmla="*/ 41 w 118"/>
                    <a:gd name="T29" fmla="*/ 95 h 120"/>
                    <a:gd name="T30" fmla="*/ 44 w 118"/>
                    <a:gd name="T31" fmla="*/ 95 h 120"/>
                    <a:gd name="T32" fmla="*/ 47 w 118"/>
                    <a:gd name="T33" fmla="*/ 95 h 120"/>
                    <a:gd name="T34" fmla="*/ 52 w 118"/>
                    <a:gd name="T35" fmla="*/ 96 h 120"/>
                    <a:gd name="T36" fmla="*/ 59 w 118"/>
                    <a:gd name="T37" fmla="*/ 118 h 120"/>
                    <a:gd name="T38" fmla="*/ 61 w 118"/>
                    <a:gd name="T39" fmla="*/ 118 h 120"/>
                    <a:gd name="T40" fmla="*/ 63 w 118"/>
                    <a:gd name="T41" fmla="*/ 118 h 120"/>
                    <a:gd name="T42" fmla="*/ 69 w 118"/>
                    <a:gd name="T43" fmla="*/ 116 h 120"/>
                    <a:gd name="T44" fmla="*/ 72 w 118"/>
                    <a:gd name="T45" fmla="*/ 117 h 120"/>
                    <a:gd name="T46" fmla="*/ 74 w 118"/>
                    <a:gd name="T47" fmla="*/ 120 h 120"/>
                    <a:gd name="T48" fmla="*/ 88 w 118"/>
                    <a:gd name="T49" fmla="*/ 119 h 120"/>
                    <a:gd name="T50" fmla="*/ 96 w 118"/>
                    <a:gd name="T51" fmla="*/ 114 h 120"/>
                    <a:gd name="T52" fmla="*/ 104 w 118"/>
                    <a:gd name="T53" fmla="*/ 113 h 120"/>
                    <a:gd name="T54" fmla="*/ 107 w 118"/>
                    <a:gd name="T55" fmla="*/ 113 h 120"/>
                    <a:gd name="T56" fmla="*/ 107 w 118"/>
                    <a:gd name="T57" fmla="*/ 112 h 120"/>
                    <a:gd name="T58" fmla="*/ 107 w 118"/>
                    <a:gd name="T59" fmla="*/ 112 h 120"/>
                    <a:gd name="T60" fmla="*/ 108 w 118"/>
                    <a:gd name="T61" fmla="*/ 112 h 120"/>
                    <a:gd name="T62" fmla="*/ 108 w 118"/>
                    <a:gd name="T63" fmla="*/ 111 h 120"/>
                    <a:gd name="T64" fmla="*/ 109 w 118"/>
                    <a:gd name="T65" fmla="*/ 111 h 120"/>
                    <a:gd name="T66" fmla="*/ 110 w 118"/>
                    <a:gd name="T67" fmla="*/ 110 h 120"/>
                    <a:gd name="T68" fmla="*/ 112 w 118"/>
                    <a:gd name="T69" fmla="*/ 109 h 120"/>
                    <a:gd name="T70" fmla="*/ 114 w 118"/>
                    <a:gd name="T71" fmla="*/ 108 h 120"/>
                    <a:gd name="T72" fmla="*/ 116 w 118"/>
                    <a:gd name="T73" fmla="*/ 107 h 120"/>
                    <a:gd name="T74" fmla="*/ 118 w 118"/>
                    <a:gd name="T75" fmla="*/ 106 h 120"/>
                    <a:gd name="T76" fmla="*/ 108 w 118"/>
                    <a:gd name="T77" fmla="*/ 92 h 120"/>
                    <a:gd name="T78" fmla="*/ 106 w 118"/>
                    <a:gd name="T79" fmla="*/ 78 h 120"/>
                    <a:gd name="T80" fmla="*/ 108 w 118"/>
                    <a:gd name="T81" fmla="*/ 66 h 120"/>
                    <a:gd name="T82" fmla="*/ 106 w 118"/>
                    <a:gd name="T83" fmla="*/ 42 h 120"/>
                    <a:gd name="T84" fmla="*/ 101 w 118"/>
                    <a:gd name="T85" fmla="*/ 39 h 120"/>
                    <a:gd name="T86" fmla="*/ 97 w 118"/>
                    <a:gd name="T87" fmla="*/ 36 h 120"/>
                    <a:gd name="T88" fmla="*/ 92 w 118"/>
                    <a:gd name="T89" fmla="*/ 33 h 120"/>
                    <a:gd name="T90" fmla="*/ 90 w 118"/>
                    <a:gd name="T91" fmla="*/ 31 h 120"/>
                    <a:gd name="T92" fmla="*/ 87 w 118"/>
                    <a:gd name="T93" fmla="*/ 29 h 120"/>
                    <a:gd name="T94" fmla="*/ 43 w 118"/>
                    <a:gd name="T95" fmla="*/ 1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8" h="120">
                      <a:moveTo>
                        <a:pt x="43" y="10"/>
                      </a:moveTo>
                      <a:cubicBezTo>
                        <a:pt x="43" y="11"/>
                        <a:pt x="44" y="11"/>
                        <a:pt x="44" y="12"/>
                      </a:cubicBezTo>
                      <a:cubicBezTo>
                        <a:pt x="45" y="13"/>
                        <a:pt x="46" y="14"/>
                        <a:pt x="45" y="16"/>
                      </a:cubicBezTo>
                      <a:cubicBezTo>
                        <a:pt x="45" y="17"/>
                        <a:pt x="44" y="18"/>
                        <a:pt x="43" y="18"/>
                      </a:cubicBezTo>
                      <a:cubicBezTo>
                        <a:pt x="41" y="18"/>
                        <a:pt x="39" y="18"/>
                        <a:pt x="36" y="17"/>
                      </a:cubicBezTo>
                      <a:cubicBezTo>
                        <a:pt x="32" y="16"/>
                        <a:pt x="28" y="16"/>
                        <a:pt x="25" y="17"/>
                      </a:cubicBezTo>
                      <a:cubicBezTo>
                        <a:pt x="23" y="17"/>
                        <a:pt x="22" y="17"/>
                        <a:pt x="21" y="16"/>
                      </a:cubicBezTo>
                      <a:cubicBezTo>
                        <a:pt x="18" y="13"/>
                        <a:pt x="20" y="5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2" y="1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6" y="9"/>
                        <a:pt x="15" y="13"/>
                      </a:cubicBezTo>
                      <a:cubicBezTo>
                        <a:pt x="15" y="13"/>
                        <a:pt x="15" y="13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2" y="27"/>
                        <a:pt x="7" y="36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1" y="38"/>
                        <a:pt x="1" y="38"/>
                      </a:cubicBezTo>
                      <a:cubicBezTo>
                        <a:pt x="1" y="39"/>
                        <a:pt x="1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46"/>
                        <a:pt x="3" y="56"/>
                        <a:pt x="6" y="58"/>
                      </a:cubicBezTo>
                      <a:cubicBezTo>
                        <a:pt x="11" y="62"/>
                        <a:pt x="11" y="67"/>
                        <a:pt x="12" y="71"/>
                      </a:cubicBezTo>
                      <a:cubicBezTo>
                        <a:pt x="12" y="72"/>
                        <a:pt x="12" y="73"/>
                        <a:pt x="13" y="74"/>
                      </a:cubicBezTo>
                      <a:cubicBezTo>
                        <a:pt x="13" y="75"/>
                        <a:pt x="14" y="76"/>
                        <a:pt x="14" y="77"/>
                      </a:cubicBezTo>
                      <a:cubicBezTo>
                        <a:pt x="16" y="79"/>
                        <a:pt x="17" y="81"/>
                        <a:pt x="16" y="83"/>
                      </a:cubicBezTo>
                      <a:cubicBezTo>
                        <a:pt x="16" y="83"/>
                        <a:pt x="16" y="83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7" y="84"/>
                        <a:pt x="18" y="84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20" y="85"/>
                        <a:pt x="20" y="86"/>
                        <a:pt x="21" y="86"/>
                      </a:cubicBezTo>
                      <a:cubicBezTo>
                        <a:pt x="22" y="87"/>
                        <a:pt x="24" y="87"/>
                        <a:pt x="25" y="88"/>
                      </a:cubicBezTo>
                      <a:cubicBezTo>
                        <a:pt x="28" y="88"/>
                        <a:pt x="39" y="92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5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4" y="95"/>
                      </a:cubicBezTo>
                      <a:cubicBezTo>
                        <a:pt x="45" y="95"/>
                        <a:pt x="46" y="95"/>
                        <a:pt x="46" y="95"/>
                      </a:cubicBezTo>
                      <a:cubicBezTo>
                        <a:pt x="46" y="95"/>
                        <a:pt x="47" y="95"/>
                        <a:pt x="47" y="95"/>
                      </a:cubicBezTo>
                      <a:cubicBezTo>
                        <a:pt x="48" y="94"/>
                        <a:pt x="50" y="94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6" y="100"/>
                        <a:pt x="59" y="110"/>
                        <a:pt x="59" y="117"/>
                      </a:cubicBezTo>
                      <a:cubicBezTo>
                        <a:pt x="59" y="117"/>
                        <a:pt x="59" y="118"/>
                        <a:pt x="59" y="118"/>
                      </a:cubicBezTo>
                      <a:cubicBezTo>
                        <a:pt x="59" y="118"/>
                        <a:pt x="60" y="118"/>
                        <a:pt x="60" y="118"/>
                      </a:cubicBezTo>
                      <a:cubicBezTo>
                        <a:pt x="60" y="118"/>
                        <a:pt x="61" y="118"/>
                        <a:pt x="61" y="118"/>
                      </a:cubicBezTo>
                      <a:cubicBezTo>
                        <a:pt x="61" y="118"/>
                        <a:pt x="61" y="118"/>
                        <a:pt x="61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3" y="118"/>
                        <a:pt x="63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4" y="118"/>
                        <a:pt x="64" y="118"/>
                        <a:pt x="65" y="117"/>
                      </a:cubicBezTo>
                      <a:cubicBezTo>
                        <a:pt x="66" y="117"/>
                        <a:pt x="67" y="116"/>
                        <a:pt x="69" y="116"/>
                      </a:cubicBezTo>
                      <a:cubicBezTo>
                        <a:pt x="69" y="116"/>
                        <a:pt x="69" y="116"/>
                        <a:pt x="69" y="116"/>
                      </a:cubicBezTo>
                      <a:cubicBezTo>
                        <a:pt x="69" y="116"/>
                        <a:pt x="70" y="116"/>
                        <a:pt x="71" y="117"/>
                      </a:cubicBezTo>
                      <a:cubicBezTo>
                        <a:pt x="71" y="117"/>
                        <a:pt x="72" y="117"/>
                        <a:pt x="72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4" y="119"/>
                        <a:pt x="74" y="119"/>
                        <a:pt x="74" y="120"/>
                      </a:cubicBezTo>
                      <a:cubicBezTo>
                        <a:pt x="75" y="120"/>
                        <a:pt x="77" y="120"/>
                        <a:pt x="78" y="119"/>
                      </a:cubicBezTo>
                      <a:cubicBezTo>
                        <a:pt x="81" y="119"/>
                        <a:pt x="83" y="118"/>
                        <a:pt x="84" y="119"/>
                      </a:cubicBezTo>
                      <a:cubicBezTo>
                        <a:pt x="85" y="119"/>
                        <a:pt x="86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5"/>
                        <a:pt x="91" y="113"/>
                        <a:pt x="94" y="114"/>
                      </a:cubicBezTo>
                      <a:cubicBezTo>
                        <a:pt x="95" y="114"/>
                        <a:pt x="96" y="114"/>
                        <a:pt x="96" y="114"/>
                      </a:cubicBezTo>
                      <a:cubicBezTo>
                        <a:pt x="97" y="115"/>
                        <a:pt x="97" y="115"/>
                        <a:pt x="98" y="115"/>
                      </a:cubicBezTo>
                      <a:cubicBezTo>
                        <a:pt x="98" y="115"/>
                        <a:pt x="98" y="115"/>
                        <a:pt x="99" y="114"/>
                      </a:cubicBezTo>
                      <a:cubicBezTo>
                        <a:pt x="101" y="113"/>
                        <a:pt x="103" y="113"/>
                        <a:pt x="104" y="113"/>
                      </a:cubicBezTo>
                      <a:cubicBezTo>
                        <a:pt x="106" y="113"/>
                        <a:pt x="106" y="113"/>
                        <a:pt x="106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10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1" y="110"/>
                      </a:cubicBezTo>
                      <a:cubicBezTo>
                        <a:pt x="111" y="110"/>
                        <a:pt x="111" y="110"/>
                        <a:pt x="111" y="110"/>
                      </a:cubicBezTo>
                      <a:cubicBezTo>
                        <a:pt x="111" y="110"/>
                        <a:pt x="111" y="110"/>
                        <a:pt x="112" y="109"/>
                      </a:cubicBezTo>
                      <a:cubicBezTo>
                        <a:pt x="112" y="109"/>
                        <a:pt x="112" y="109"/>
                        <a:pt x="112" y="109"/>
                      </a:cubicBezTo>
                      <a:cubicBezTo>
                        <a:pt x="112" y="109"/>
                        <a:pt x="113" y="109"/>
                        <a:pt x="113" y="109"/>
                      </a:cubicBezTo>
                      <a:cubicBezTo>
                        <a:pt x="113" y="109"/>
                        <a:pt x="113" y="109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7"/>
                        <a:pt x="116" y="107"/>
                      </a:cubicBezTo>
                      <a:cubicBezTo>
                        <a:pt x="116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8" y="107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5"/>
                        <a:pt x="117" y="105"/>
                        <a:pt x="116" y="104"/>
                      </a:cubicBezTo>
                      <a:cubicBezTo>
                        <a:pt x="114" y="103"/>
                        <a:pt x="111" y="102"/>
                        <a:pt x="110" y="97"/>
                      </a:cubicBezTo>
                      <a:cubicBezTo>
                        <a:pt x="110" y="94"/>
                        <a:pt x="109" y="93"/>
                        <a:pt x="108" y="92"/>
                      </a:cubicBezTo>
                      <a:cubicBezTo>
                        <a:pt x="107" y="90"/>
                        <a:pt x="106" y="89"/>
                        <a:pt x="106" y="86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2"/>
                        <a:pt x="106" y="79"/>
                        <a:pt x="106" y="78"/>
                      </a:cubicBezTo>
                      <a:cubicBezTo>
                        <a:pt x="105" y="78"/>
                        <a:pt x="105" y="77"/>
                        <a:pt x="104" y="76"/>
                      </a:cubicBezTo>
                      <a:cubicBezTo>
                        <a:pt x="104" y="74"/>
                        <a:pt x="105" y="70"/>
                        <a:pt x="107" y="67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6" y="65"/>
                        <a:pt x="106" y="65"/>
                      </a:cubicBezTo>
                      <a:cubicBezTo>
                        <a:pt x="104" y="64"/>
                        <a:pt x="102" y="62"/>
                        <a:pt x="101" y="59"/>
                      </a:cubicBezTo>
                      <a:cubicBezTo>
                        <a:pt x="101" y="58"/>
                        <a:pt x="100" y="56"/>
                        <a:pt x="106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4" y="41"/>
                        <a:pt x="103" y="40"/>
                        <a:pt x="103" y="40"/>
                      </a:cubicBezTo>
                      <a:cubicBezTo>
                        <a:pt x="102" y="40"/>
                        <a:pt x="102" y="39"/>
                        <a:pt x="101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99" y="37"/>
                        <a:pt x="98" y="37"/>
                        <a:pt x="97" y="36"/>
                      </a:cubicBezTo>
                      <a:cubicBezTo>
                        <a:pt x="97" y="36"/>
                        <a:pt x="97" y="36"/>
                        <a:pt x="97" y="36"/>
                      </a:cubicBezTo>
                      <a:cubicBezTo>
                        <a:pt x="96" y="35"/>
                        <a:pt x="95" y="35"/>
                        <a:pt x="95" y="34"/>
                      </a:cubicBezTo>
                      <a:cubicBezTo>
                        <a:pt x="94" y="34"/>
                        <a:pt x="94" y="34"/>
                        <a:pt x="94" y="34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ubicBezTo>
                        <a:pt x="92" y="32"/>
                        <a:pt x="92" y="32"/>
                        <a:pt x="91" y="32"/>
                      </a:cubicBezTo>
                      <a:cubicBezTo>
                        <a:pt x="91" y="32"/>
                        <a:pt x="91" y="31"/>
                        <a:pt x="90" y="31"/>
                      </a:cubicBezTo>
                      <a:cubicBezTo>
                        <a:pt x="90" y="31"/>
                        <a:pt x="90" y="31"/>
                        <a:pt x="90" y="31"/>
                      </a:cubicBezTo>
                      <a:cubicBezTo>
                        <a:pt x="89" y="31"/>
                        <a:pt x="89" y="31"/>
                        <a:pt x="89" y="31"/>
                      </a:cubicBezTo>
                      <a:cubicBezTo>
                        <a:pt x="89" y="30"/>
                        <a:pt x="88" y="29"/>
                        <a:pt x="88" y="29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6"/>
                        <a:pt x="46" y="9"/>
                        <a:pt x="43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3" name="Freeform 1798"/>
                <p:cNvSpPr>
                  <a:spLocks/>
                </p:cNvSpPr>
                <p:nvPr/>
              </p:nvSpPr>
              <p:spPr bwMode="auto">
                <a:xfrm>
                  <a:off x="1996" y="30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4" name="Freeform 1799"/>
                <p:cNvSpPr>
                  <a:spLocks/>
                </p:cNvSpPr>
                <p:nvPr/>
              </p:nvSpPr>
              <p:spPr bwMode="auto">
                <a:xfrm>
                  <a:off x="1999" y="306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5" name="Freeform 1800"/>
                <p:cNvSpPr>
                  <a:spLocks/>
                </p:cNvSpPr>
                <p:nvPr/>
              </p:nvSpPr>
              <p:spPr bwMode="auto">
                <a:xfrm>
                  <a:off x="1994" y="299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6" name="Freeform 1801"/>
                <p:cNvSpPr>
                  <a:spLocks/>
                </p:cNvSpPr>
                <p:nvPr/>
              </p:nvSpPr>
              <p:spPr bwMode="auto">
                <a:xfrm>
                  <a:off x="1991" y="300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7" name="Freeform 1802"/>
                <p:cNvSpPr>
                  <a:spLocks/>
                </p:cNvSpPr>
                <p:nvPr/>
              </p:nvSpPr>
              <p:spPr bwMode="auto">
                <a:xfrm>
                  <a:off x="1993" y="299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8" name="Freeform 1803"/>
                <p:cNvSpPr>
                  <a:spLocks/>
                </p:cNvSpPr>
                <p:nvPr/>
              </p:nvSpPr>
              <p:spPr bwMode="auto">
                <a:xfrm>
                  <a:off x="2065" y="301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9" name="Freeform 1804"/>
                <p:cNvSpPr>
                  <a:spLocks/>
                </p:cNvSpPr>
                <p:nvPr/>
              </p:nvSpPr>
              <p:spPr bwMode="auto">
                <a:xfrm>
                  <a:off x="2067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0" name="Freeform 1805"/>
                <p:cNvSpPr>
                  <a:spLocks/>
                </p:cNvSpPr>
                <p:nvPr/>
              </p:nvSpPr>
              <p:spPr bwMode="auto">
                <a:xfrm>
                  <a:off x="2073" y="30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1" name="Freeform 1806"/>
                <p:cNvSpPr>
                  <a:spLocks/>
                </p:cNvSpPr>
                <p:nvPr/>
              </p:nvSpPr>
              <p:spPr bwMode="auto">
                <a:xfrm>
                  <a:off x="2068" y="3016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2" name="Freeform 1807"/>
                <p:cNvSpPr>
                  <a:spLocks/>
                </p:cNvSpPr>
                <p:nvPr/>
              </p:nvSpPr>
              <p:spPr bwMode="auto">
                <a:xfrm>
                  <a:off x="2076" y="30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3" name="Freeform 1808"/>
                <p:cNvSpPr>
                  <a:spLocks/>
                </p:cNvSpPr>
                <p:nvPr/>
              </p:nvSpPr>
              <p:spPr bwMode="auto">
                <a:xfrm>
                  <a:off x="2070" y="301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4" name="Freeform 1809"/>
                <p:cNvSpPr>
                  <a:spLocks/>
                </p:cNvSpPr>
                <p:nvPr/>
              </p:nvSpPr>
              <p:spPr bwMode="auto">
                <a:xfrm>
                  <a:off x="2079" y="30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5" name="Rectangle 1810"/>
                <p:cNvSpPr>
                  <a:spLocks noChangeArrowheads="1"/>
                </p:cNvSpPr>
                <p:nvPr/>
              </p:nvSpPr>
              <p:spPr bwMode="auto">
                <a:xfrm>
                  <a:off x="2001" y="2985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6" name="Freeform 1811"/>
                <p:cNvSpPr>
                  <a:spLocks/>
                </p:cNvSpPr>
                <p:nvPr/>
              </p:nvSpPr>
              <p:spPr bwMode="auto">
                <a:xfrm>
                  <a:off x="1981" y="302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7" name="Freeform 1812"/>
                <p:cNvSpPr>
                  <a:spLocks/>
                </p:cNvSpPr>
                <p:nvPr/>
              </p:nvSpPr>
              <p:spPr bwMode="auto">
                <a:xfrm>
                  <a:off x="1982" y="302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8" name="Freeform 1813"/>
                <p:cNvSpPr>
                  <a:spLocks/>
                </p:cNvSpPr>
                <p:nvPr/>
              </p:nvSpPr>
              <p:spPr bwMode="auto">
                <a:xfrm>
                  <a:off x="1980" y="30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9" name="Freeform 1814"/>
                <p:cNvSpPr>
                  <a:spLocks/>
                </p:cNvSpPr>
                <p:nvPr/>
              </p:nvSpPr>
              <p:spPr bwMode="auto">
                <a:xfrm>
                  <a:off x="1983" y="30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0" name="Freeform 1815"/>
                <p:cNvSpPr>
                  <a:spLocks/>
                </p:cNvSpPr>
                <p:nvPr/>
              </p:nvSpPr>
              <p:spPr bwMode="auto">
                <a:xfrm>
                  <a:off x="1991" y="300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1" name="Freeform 1816"/>
                <p:cNvSpPr>
                  <a:spLocks/>
                </p:cNvSpPr>
                <p:nvPr/>
              </p:nvSpPr>
              <p:spPr bwMode="auto">
                <a:xfrm>
                  <a:off x="1991" y="3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2" name="Freeform 1817"/>
                <p:cNvSpPr>
                  <a:spLocks/>
                </p:cNvSpPr>
                <p:nvPr/>
              </p:nvSpPr>
              <p:spPr bwMode="auto">
                <a:xfrm>
                  <a:off x="2084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3" name="Freeform 1818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4" name="Freeform 1819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5" name="Freeform 1820"/>
                <p:cNvSpPr>
                  <a:spLocks/>
                </p:cNvSpPr>
                <p:nvPr/>
              </p:nvSpPr>
              <p:spPr bwMode="auto">
                <a:xfrm>
                  <a:off x="2084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6" name="Freeform 1821"/>
                <p:cNvSpPr>
                  <a:spLocks/>
                </p:cNvSpPr>
                <p:nvPr/>
              </p:nvSpPr>
              <p:spPr bwMode="auto">
                <a:xfrm>
                  <a:off x="2092" y="308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7" name="Freeform 1822"/>
                <p:cNvSpPr>
                  <a:spLocks/>
                </p:cNvSpPr>
                <p:nvPr/>
              </p:nvSpPr>
              <p:spPr bwMode="auto">
                <a:xfrm>
                  <a:off x="2037" y="309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8" name="Freeform 1823"/>
                <p:cNvSpPr>
                  <a:spLocks/>
                </p:cNvSpPr>
                <p:nvPr/>
              </p:nvSpPr>
              <p:spPr bwMode="auto">
                <a:xfrm>
                  <a:off x="2039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9" name="Freeform 1824"/>
                <p:cNvSpPr>
                  <a:spLocks/>
                </p:cNvSpPr>
                <p:nvPr/>
              </p:nvSpPr>
              <p:spPr bwMode="auto">
                <a:xfrm>
                  <a:off x="2038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0" name="Freeform 1825"/>
                <p:cNvSpPr>
                  <a:spLocks/>
                </p:cNvSpPr>
                <p:nvPr/>
              </p:nvSpPr>
              <p:spPr bwMode="auto">
                <a:xfrm>
                  <a:off x="2041" y="30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1" name="Freeform 1826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2" name="Freeform 1827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3" name="Freeform 1828"/>
                <p:cNvSpPr>
                  <a:spLocks/>
                </p:cNvSpPr>
                <p:nvPr/>
              </p:nvSpPr>
              <p:spPr bwMode="auto">
                <a:xfrm>
                  <a:off x="2083" y="30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4" name="Freeform 1829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5" name="Freeform 1830"/>
                <p:cNvSpPr>
                  <a:spLocks/>
                </p:cNvSpPr>
                <p:nvPr/>
              </p:nvSpPr>
              <p:spPr bwMode="auto">
                <a:xfrm>
                  <a:off x="2090" y="308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6" name="Freeform 1831"/>
                <p:cNvSpPr>
                  <a:spLocks/>
                </p:cNvSpPr>
                <p:nvPr/>
              </p:nvSpPr>
              <p:spPr bwMode="auto">
                <a:xfrm>
                  <a:off x="2049" y="309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556" name="Freeform 1833"/>
              <p:cNvSpPr>
                <a:spLocks/>
              </p:cNvSpPr>
              <p:nvPr/>
            </p:nvSpPr>
            <p:spPr bwMode="auto">
              <a:xfrm>
                <a:off x="2050" y="309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2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4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7" name="Freeform 1834"/>
              <p:cNvSpPr>
                <a:spLocks/>
              </p:cNvSpPr>
              <p:nvPr/>
            </p:nvSpPr>
            <p:spPr bwMode="auto">
              <a:xfrm>
                <a:off x="2090" y="30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8" name="Freeform 1835"/>
              <p:cNvSpPr>
                <a:spLocks/>
              </p:cNvSpPr>
              <p:nvPr/>
            </p:nvSpPr>
            <p:spPr bwMode="auto">
              <a:xfrm>
                <a:off x="2046" y="309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9" name="Freeform 1836"/>
              <p:cNvSpPr>
                <a:spLocks/>
              </p:cNvSpPr>
              <p:nvPr/>
            </p:nvSpPr>
            <p:spPr bwMode="auto">
              <a:xfrm>
                <a:off x="2086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0" name="Freeform 1837"/>
              <p:cNvSpPr>
                <a:spLocks/>
              </p:cNvSpPr>
              <p:nvPr/>
            </p:nvSpPr>
            <p:spPr bwMode="auto">
              <a:xfrm>
                <a:off x="2048" y="309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1" name="Freeform 1838"/>
              <p:cNvSpPr>
                <a:spLocks/>
              </p:cNvSpPr>
              <p:nvPr/>
            </p:nvSpPr>
            <p:spPr bwMode="auto">
              <a:xfrm>
                <a:off x="2083" y="30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2" name="Freeform 1839"/>
              <p:cNvSpPr>
                <a:spLocks/>
              </p:cNvSpPr>
              <p:nvPr/>
            </p:nvSpPr>
            <p:spPr bwMode="auto">
              <a:xfrm>
                <a:off x="2087" y="309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3" name="Freeform 1840"/>
              <p:cNvSpPr>
                <a:spLocks/>
              </p:cNvSpPr>
              <p:nvPr/>
            </p:nvSpPr>
            <p:spPr bwMode="auto">
              <a:xfrm>
                <a:off x="2088" y="3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4" name="Freeform 1841"/>
              <p:cNvSpPr>
                <a:spLocks/>
              </p:cNvSpPr>
              <p:nvPr/>
            </p:nvSpPr>
            <p:spPr bwMode="auto">
              <a:xfrm>
                <a:off x="2015" y="3089"/>
                <a:ext cx="31" cy="67"/>
              </a:xfrm>
              <a:custGeom>
                <a:avLst/>
                <a:gdLst>
                  <a:gd name="T0" fmla="*/ 10 w 32"/>
                  <a:gd name="T1" fmla="*/ 2 h 70"/>
                  <a:gd name="T2" fmla="*/ 9 w 32"/>
                  <a:gd name="T3" fmla="*/ 2 h 70"/>
                  <a:gd name="T4" fmla="*/ 9 w 32"/>
                  <a:gd name="T5" fmla="*/ 2 h 70"/>
                  <a:gd name="T6" fmla="*/ 9 w 32"/>
                  <a:gd name="T7" fmla="*/ 2 h 70"/>
                  <a:gd name="T8" fmla="*/ 8 w 32"/>
                  <a:gd name="T9" fmla="*/ 3 h 70"/>
                  <a:gd name="T10" fmla="*/ 8 w 32"/>
                  <a:gd name="T11" fmla="*/ 3 h 70"/>
                  <a:gd name="T12" fmla="*/ 7 w 32"/>
                  <a:gd name="T13" fmla="*/ 3 h 70"/>
                  <a:gd name="T14" fmla="*/ 7 w 32"/>
                  <a:gd name="T15" fmla="*/ 3 h 70"/>
                  <a:gd name="T16" fmla="*/ 6 w 32"/>
                  <a:gd name="T17" fmla="*/ 3 h 70"/>
                  <a:gd name="T18" fmla="*/ 6 w 32"/>
                  <a:gd name="T19" fmla="*/ 19 h 70"/>
                  <a:gd name="T20" fmla="*/ 7 w 32"/>
                  <a:gd name="T21" fmla="*/ 22 h 70"/>
                  <a:gd name="T22" fmla="*/ 3 w 32"/>
                  <a:gd name="T23" fmla="*/ 24 h 70"/>
                  <a:gd name="T24" fmla="*/ 2 w 32"/>
                  <a:gd name="T25" fmla="*/ 24 h 70"/>
                  <a:gd name="T26" fmla="*/ 0 w 32"/>
                  <a:gd name="T27" fmla="*/ 35 h 70"/>
                  <a:gd name="T28" fmla="*/ 1 w 32"/>
                  <a:gd name="T29" fmla="*/ 37 h 70"/>
                  <a:gd name="T30" fmla="*/ 2 w 32"/>
                  <a:gd name="T31" fmla="*/ 38 h 70"/>
                  <a:gd name="T32" fmla="*/ 2 w 32"/>
                  <a:gd name="T33" fmla="*/ 38 h 70"/>
                  <a:gd name="T34" fmla="*/ 3 w 32"/>
                  <a:gd name="T35" fmla="*/ 39 h 70"/>
                  <a:gd name="T36" fmla="*/ 3 w 32"/>
                  <a:gd name="T37" fmla="*/ 39 h 70"/>
                  <a:gd name="T38" fmla="*/ 4 w 32"/>
                  <a:gd name="T39" fmla="*/ 40 h 70"/>
                  <a:gd name="T40" fmla="*/ 8 w 32"/>
                  <a:gd name="T41" fmla="*/ 43 h 70"/>
                  <a:gd name="T42" fmla="*/ 9 w 32"/>
                  <a:gd name="T43" fmla="*/ 43 h 70"/>
                  <a:gd name="T44" fmla="*/ 14 w 32"/>
                  <a:gd name="T45" fmla="*/ 42 h 70"/>
                  <a:gd name="T46" fmla="*/ 19 w 32"/>
                  <a:gd name="T47" fmla="*/ 46 h 70"/>
                  <a:gd name="T48" fmla="*/ 18 w 32"/>
                  <a:gd name="T49" fmla="*/ 56 h 70"/>
                  <a:gd name="T50" fmla="*/ 17 w 32"/>
                  <a:gd name="T51" fmla="*/ 60 h 70"/>
                  <a:gd name="T52" fmla="*/ 17 w 32"/>
                  <a:gd name="T53" fmla="*/ 61 h 70"/>
                  <a:gd name="T54" fmla="*/ 23 w 32"/>
                  <a:gd name="T55" fmla="*/ 70 h 70"/>
                  <a:gd name="T56" fmla="*/ 25 w 32"/>
                  <a:gd name="T57" fmla="*/ 63 h 70"/>
                  <a:gd name="T58" fmla="*/ 29 w 32"/>
                  <a:gd name="T59" fmla="*/ 61 h 70"/>
                  <a:gd name="T60" fmla="*/ 30 w 32"/>
                  <a:gd name="T61" fmla="*/ 57 h 70"/>
                  <a:gd name="T62" fmla="*/ 31 w 32"/>
                  <a:gd name="T63" fmla="*/ 50 h 70"/>
                  <a:gd name="T64" fmla="*/ 31 w 32"/>
                  <a:gd name="T65" fmla="*/ 47 h 70"/>
                  <a:gd name="T66" fmla="*/ 30 w 32"/>
                  <a:gd name="T67" fmla="*/ 46 h 70"/>
                  <a:gd name="T68" fmla="*/ 29 w 32"/>
                  <a:gd name="T69" fmla="*/ 45 h 70"/>
                  <a:gd name="T70" fmla="*/ 28 w 32"/>
                  <a:gd name="T71" fmla="*/ 44 h 70"/>
                  <a:gd name="T72" fmla="*/ 28 w 32"/>
                  <a:gd name="T73" fmla="*/ 44 h 70"/>
                  <a:gd name="T74" fmla="*/ 26 w 32"/>
                  <a:gd name="T75" fmla="*/ 43 h 70"/>
                  <a:gd name="T76" fmla="*/ 23 w 32"/>
                  <a:gd name="T77" fmla="*/ 44 h 70"/>
                  <a:gd name="T78" fmla="*/ 23 w 32"/>
                  <a:gd name="T79" fmla="*/ 44 h 70"/>
                  <a:gd name="T80" fmla="*/ 11 w 32"/>
                  <a:gd name="T81" fmla="*/ 24 h 70"/>
                  <a:gd name="T82" fmla="*/ 12 w 32"/>
                  <a:gd name="T83" fmla="*/ 14 h 70"/>
                  <a:gd name="T84" fmla="*/ 12 w 32"/>
                  <a:gd name="T85" fmla="*/ 4 h 70"/>
                  <a:gd name="T86" fmla="*/ 10 w 32"/>
                  <a:gd name="T87" fmla="*/ 0 h 70"/>
                  <a:gd name="T88" fmla="*/ 10 w 32"/>
                  <a:gd name="T89" fmla="*/ 0 h 70"/>
                  <a:gd name="T90" fmla="*/ 10 w 32"/>
                  <a:gd name="T91" fmla="*/ 1 h 70"/>
                  <a:gd name="T92" fmla="*/ 10 w 32"/>
                  <a:gd name="T9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70"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5" y="18"/>
                      <a:pt x="6" y="19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4"/>
                      <a:pt x="5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7"/>
                      <a:pt x="2" y="33"/>
                      <a:pt x="0" y="35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4" y="40"/>
                      <a:pt x="4" y="40"/>
                    </a:cubicBezTo>
                    <a:cubicBezTo>
                      <a:pt x="5" y="41"/>
                      <a:pt x="7" y="43"/>
                      <a:pt x="8" y="43"/>
                    </a:cubicBezTo>
                    <a:cubicBezTo>
                      <a:pt x="8" y="43"/>
                      <a:pt x="9" y="43"/>
                      <a:pt x="9" y="43"/>
                    </a:cubicBezTo>
                    <a:cubicBezTo>
                      <a:pt x="10" y="42"/>
                      <a:pt x="12" y="42"/>
                      <a:pt x="14" y="42"/>
                    </a:cubicBezTo>
                    <a:cubicBezTo>
                      <a:pt x="17" y="42"/>
                      <a:pt x="18" y="43"/>
                      <a:pt x="19" y="46"/>
                    </a:cubicBezTo>
                    <a:cubicBezTo>
                      <a:pt x="20" y="49"/>
                      <a:pt x="19" y="53"/>
                      <a:pt x="18" y="56"/>
                    </a:cubicBezTo>
                    <a:cubicBezTo>
                      <a:pt x="17" y="58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8" y="63"/>
                      <a:pt x="20" y="67"/>
                      <a:pt x="23" y="70"/>
                    </a:cubicBezTo>
                    <a:cubicBezTo>
                      <a:pt x="22" y="67"/>
                      <a:pt x="23" y="65"/>
                      <a:pt x="25" y="63"/>
                    </a:cubicBezTo>
                    <a:cubicBezTo>
                      <a:pt x="26" y="61"/>
                      <a:pt x="28" y="61"/>
                      <a:pt x="29" y="61"/>
                    </a:cubicBezTo>
                    <a:cubicBezTo>
                      <a:pt x="30" y="61"/>
                      <a:pt x="31" y="61"/>
                      <a:pt x="30" y="57"/>
                    </a:cubicBezTo>
                    <a:cubicBezTo>
                      <a:pt x="30" y="53"/>
                      <a:pt x="31" y="51"/>
                      <a:pt x="31" y="50"/>
                    </a:cubicBezTo>
                    <a:cubicBezTo>
                      <a:pt x="32" y="48"/>
                      <a:pt x="32" y="48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4"/>
                      <a:pt x="27" y="43"/>
                      <a:pt x="26" y="43"/>
                    </a:cubicBezTo>
                    <a:cubicBezTo>
                      <a:pt x="25" y="43"/>
                      <a:pt x="25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8" y="44"/>
                      <a:pt x="12" y="31"/>
                      <a:pt x="11" y="24"/>
                    </a:cubicBezTo>
                    <a:cubicBezTo>
                      <a:pt x="10" y="20"/>
                      <a:pt x="11" y="17"/>
                      <a:pt x="12" y="14"/>
                    </a:cubicBezTo>
                    <a:cubicBezTo>
                      <a:pt x="13" y="11"/>
                      <a:pt x="14" y="8"/>
                      <a:pt x="12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5" name="Freeform 1842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1 w 2"/>
                  <a:gd name="T7" fmla="*/ 0 h 4"/>
                  <a:gd name="T8" fmla="*/ 1 w 2"/>
                  <a:gd name="T9" fmla="*/ 0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6" name="Freeform 1843"/>
              <p:cNvSpPr>
                <a:spLocks/>
              </p:cNvSpPr>
              <p:nvPr/>
            </p:nvSpPr>
            <p:spPr bwMode="auto">
              <a:xfrm>
                <a:off x="2023" y="3091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7" name="Freeform 1844"/>
              <p:cNvSpPr>
                <a:spLocks/>
              </p:cNvSpPr>
              <p:nvPr/>
            </p:nvSpPr>
            <p:spPr bwMode="auto">
              <a:xfrm>
                <a:off x="2024" y="30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8" name="Freeform 1845"/>
              <p:cNvSpPr>
                <a:spLocks/>
              </p:cNvSpPr>
              <p:nvPr/>
            </p:nvSpPr>
            <p:spPr bwMode="auto">
              <a:xfrm>
                <a:off x="2024" y="308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9" name="Freeform 1846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0" name="Freeform 1847"/>
              <p:cNvSpPr>
                <a:spLocks/>
              </p:cNvSpPr>
              <p:nvPr/>
            </p:nvSpPr>
            <p:spPr bwMode="auto">
              <a:xfrm>
                <a:off x="2022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1" name="Freeform 1848"/>
              <p:cNvSpPr>
                <a:spLocks/>
              </p:cNvSpPr>
              <p:nvPr/>
            </p:nvSpPr>
            <p:spPr bwMode="auto">
              <a:xfrm>
                <a:off x="2044" y="31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2" name="Freeform 1849"/>
              <p:cNvSpPr>
                <a:spLocks/>
              </p:cNvSpPr>
              <p:nvPr/>
            </p:nvSpPr>
            <p:spPr bwMode="auto">
              <a:xfrm>
                <a:off x="2017" y="31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3" name="Freeform 1850"/>
              <p:cNvSpPr>
                <a:spLocks/>
              </p:cNvSpPr>
              <p:nvPr/>
            </p:nvSpPr>
            <p:spPr bwMode="auto">
              <a:xfrm>
                <a:off x="2042" y="3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4" name="Freeform 1851"/>
              <p:cNvSpPr>
                <a:spLocks/>
              </p:cNvSpPr>
              <p:nvPr/>
            </p:nvSpPr>
            <p:spPr bwMode="auto">
              <a:xfrm>
                <a:off x="2018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5" name="Freeform 1852"/>
              <p:cNvSpPr>
                <a:spLocks/>
              </p:cNvSpPr>
              <p:nvPr/>
            </p:nvSpPr>
            <p:spPr bwMode="auto">
              <a:xfrm>
                <a:off x="2040" y="31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6" name="Freeform 1853"/>
              <p:cNvSpPr>
                <a:spLocks/>
              </p:cNvSpPr>
              <p:nvPr/>
            </p:nvSpPr>
            <p:spPr bwMode="auto">
              <a:xfrm>
                <a:off x="2023" y="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6" name="Group 1856"/>
            <p:cNvGrpSpPr>
              <a:grpSpLocks noChangeAspect="1"/>
            </p:cNvGrpSpPr>
            <p:nvPr/>
          </p:nvGrpSpPr>
          <p:grpSpPr bwMode="auto">
            <a:xfrm>
              <a:off x="5095920" y="3933176"/>
              <a:ext cx="654051" cy="1375070"/>
              <a:chOff x="1928" y="1721"/>
              <a:chExt cx="507" cy="812"/>
            </a:xfrm>
            <a:solidFill>
              <a:srgbClr val="BFBFBF"/>
            </a:solidFill>
          </p:grpSpPr>
          <p:grpSp>
            <p:nvGrpSpPr>
              <p:cNvPr id="1304" name="Group 2057"/>
              <p:cNvGrpSpPr>
                <a:grpSpLocks/>
              </p:cNvGrpSpPr>
              <p:nvPr/>
            </p:nvGrpSpPr>
            <p:grpSpPr bwMode="auto">
              <a:xfrm>
                <a:off x="1928" y="1721"/>
                <a:ext cx="507" cy="812"/>
                <a:chOff x="1928" y="1721"/>
                <a:chExt cx="507" cy="812"/>
              </a:xfrm>
              <a:grpFill/>
            </p:grpSpPr>
            <p:sp>
              <p:nvSpPr>
                <p:cNvPr id="1353" name="Freeform 1857"/>
                <p:cNvSpPr>
                  <a:spLocks/>
                </p:cNvSpPr>
                <p:nvPr/>
              </p:nvSpPr>
              <p:spPr bwMode="auto">
                <a:xfrm>
                  <a:off x="2010" y="1800"/>
                  <a:ext cx="425" cy="434"/>
                </a:xfrm>
                <a:custGeom>
                  <a:avLst/>
                  <a:gdLst>
                    <a:gd name="T0" fmla="*/ 216 w 444"/>
                    <a:gd name="T1" fmla="*/ 30 h 453"/>
                    <a:gd name="T2" fmla="*/ 200 w 444"/>
                    <a:gd name="T3" fmla="*/ 39 h 453"/>
                    <a:gd name="T4" fmla="*/ 195 w 444"/>
                    <a:gd name="T5" fmla="*/ 38 h 453"/>
                    <a:gd name="T6" fmla="*/ 178 w 444"/>
                    <a:gd name="T7" fmla="*/ 43 h 453"/>
                    <a:gd name="T8" fmla="*/ 160 w 444"/>
                    <a:gd name="T9" fmla="*/ 13 h 453"/>
                    <a:gd name="T10" fmla="*/ 153 w 444"/>
                    <a:gd name="T11" fmla="*/ 1 h 453"/>
                    <a:gd name="T12" fmla="*/ 151 w 444"/>
                    <a:gd name="T13" fmla="*/ 5 h 453"/>
                    <a:gd name="T14" fmla="*/ 119 w 444"/>
                    <a:gd name="T15" fmla="*/ 15 h 453"/>
                    <a:gd name="T16" fmla="*/ 113 w 444"/>
                    <a:gd name="T17" fmla="*/ 28 h 453"/>
                    <a:gd name="T18" fmla="*/ 103 w 444"/>
                    <a:gd name="T19" fmla="*/ 45 h 453"/>
                    <a:gd name="T20" fmla="*/ 88 w 444"/>
                    <a:gd name="T21" fmla="*/ 51 h 453"/>
                    <a:gd name="T22" fmla="*/ 82 w 444"/>
                    <a:gd name="T23" fmla="*/ 50 h 453"/>
                    <a:gd name="T24" fmla="*/ 72 w 444"/>
                    <a:gd name="T25" fmla="*/ 38 h 453"/>
                    <a:gd name="T26" fmla="*/ 53 w 444"/>
                    <a:gd name="T27" fmla="*/ 40 h 453"/>
                    <a:gd name="T28" fmla="*/ 45 w 444"/>
                    <a:gd name="T29" fmla="*/ 54 h 453"/>
                    <a:gd name="T30" fmla="*/ 46 w 444"/>
                    <a:gd name="T31" fmla="*/ 107 h 453"/>
                    <a:gd name="T32" fmla="*/ 35 w 444"/>
                    <a:gd name="T33" fmla="*/ 107 h 453"/>
                    <a:gd name="T34" fmla="*/ 8 w 444"/>
                    <a:gd name="T35" fmla="*/ 128 h 453"/>
                    <a:gd name="T36" fmla="*/ 4 w 444"/>
                    <a:gd name="T37" fmla="*/ 150 h 453"/>
                    <a:gd name="T38" fmla="*/ 18 w 444"/>
                    <a:gd name="T39" fmla="*/ 170 h 453"/>
                    <a:gd name="T40" fmla="*/ 38 w 444"/>
                    <a:gd name="T41" fmla="*/ 182 h 453"/>
                    <a:gd name="T42" fmla="*/ 50 w 444"/>
                    <a:gd name="T43" fmla="*/ 181 h 453"/>
                    <a:gd name="T44" fmla="*/ 71 w 444"/>
                    <a:gd name="T45" fmla="*/ 175 h 453"/>
                    <a:gd name="T46" fmla="*/ 98 w 444"/>
                    <a:gd name="T47" fmla="*/ 172 h 453"/>
                    <a:gd name="T48" fmla="*/ 121 w 444"/>
                    <a:gd name="T49" fmla="*/ 201 h 453"/>
                    <a:gd name="T50" fmla="*/ 142 w 444"/>
                    <a:gd name="T51" fmla="*/ 211 h 453"/>
                    <a:gd name="T52" fmla="*/ 155 w 444"/>
                    <a:gd name="T53" fmla="*/ 234 h 453"/>
                    <a:gd name="T54" fmla="*/ 184 w 444"/>
                    <a:gd name="T55" fmla="*/ 271 h 453"/>
                    <a:gd name="T56" fmla="*/ 182 w 444"/>
                    <a:gd name="T57" fmla="*/ 283 h 453"/>
                    <a:gd name="T58" fmla="*/ 182 w 444"/>
                    <a:gd name="T59" fmla="*/ 286 h 453"/>
                    <a:gd name="T60" fmla="*/ 182 w 444"/>
                    <a:gd name="T61" fmla="*/ 310 h 453"/>
                    <a:gd name="T62" fmla="*/ 210 w 444"/>
                    <a:gd name="T63" fmla="*/ 334 h 453"/>
                    <a:gd name="T64" fmla="*/ 220 w 444"/>
                    <a:gd name="T65" fmla="*/ 352 h 453"/>
                    <a:gd name="T66" fmla="*/ 193 w 444"/>
                    <a:gd name="T67" fmla="*/ 406 h 453"/>
                    <a:gd name="T68" fmla="*/ 191 w 444"/>
                    <a:gd name="T69" fmla="*/ 409 h 453"/>
                    <a:gd name="T70" fmla="*/ 223 w 444"/>
                    <a:gd name="T71" fmla="*/ 430 h 453"/>
                    <a:gd name="T72" fmla="*/ 230 w 444"/>
                    <a:gd name="T73" fmla="*/ 448 h 453"/>
                    <a:gd name="T74" fmla="*/ 242 w 444"/>
                    <a:gd name="T75" fmla="*/ 437 h 453"/>
                    <a:gd name="T76" fmla="*/ 268 w 444"/>
                    <a:gd name="T77" fmla="*/ 407 h 453"/>
                    <a:gd name="T78" fmla="*/ 290 w 444"/>
                    <a:gd name="T79" fmla="*/ 349 h 453"/>
                    <a:gd name="T80" fmla="*/ 338 w 444"/>
                    <a:gd name="T81" fmla="*/ 320 h 453"/>
                    <a:gd name="T82" fmla="*/ 377 w 444"/>
                    <a:gd name="T83" fmla="*/ 296 h 453"/>
                    <a:gd name="T84" fmla="*/ 391 w 444"/>
                    <a:gd name="T85" fmla="*/ 262 h 453"/>
                    <a:gd name="T86" fmla="*/ 397 w 444"/>
                    <a:gd name="T87" fmla="*/ 206 h 453"/>
                    <a:gd name="T88" fmla="*/ 414 w 444"/>
                    <a:gd name="T89" fmla="*/ 185 h 453"/>
                    <a:gd name="T90" fmla="*/ 432 w 444"/>
                    <a:gd name="T91" fmla="*/ 118 h 453"/>
                    <a:gd name="T92" fmla="*/ 353 w 444"/>
                    <a:gd name="T93" fmla="*/ 90 h 453"/>
                    <a:gd name="T94" fmla="*/ 308 w 444"/>
                    <a:gd name="T95" fmla="*/ 68 h 453"/>
                    <a:gd name="T96" fmla="*/ 279 w 444"/>
                    <a:gd name="T97" fmla="*/ 83 h 453"/>
                    <a:gd name="T98" fmla="*/ 260 w 444"/>
                    <a:gd name="T99" fmla="*/ 69 h 453"/>
                    <a:gd name="T100" fmla="*/ 262 w 444"/>
                    <a:gd name="T101" fmla="*/ 33 h 453"/>
                    <a:gd name="T102" fmla="*/ 251 w 444"/>
                    <a:gd name="T103" fmla="*/ 17 h 453"/>
                    <a:gd name="T104" fmla="*/ 246 w 444"/>
                    <a:gd name="T105" fmla="*/ 25 h 453"/>
                    <a:gd name="T106" fmla="*/ 228 w 444"/>
                    <a:gd name="T107" fmla="*/ 36 h 453"/>
                    <a:gd name="T108" fmla="*/ 222 w 444"/>
                    <a:gd name="T109" fmla="*/ 35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44" h="453">
                      <a:moveTo>
                        <a:pt x="220" y="34"/>
                      </a:move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6" y="30"/>
                      </a:cubicBezTo>
                      <a:cubicBezTo>
                        <a:pt x="216" y="30"/>
                        <a:pt x="216" y="30"/>
                        <a:pt x="216" y="30"/>
                      </a:cubicBezTo>
                      <a:cubicBezTo>
                        <a:pt x="215" y="30"/>
                        <a:pt x="213" y="31"/>
                        <a:pt x="212" y="31"/>
                      </a:cubicBezTo>
                      <a:cubicBezTo>
                        <a:pt x="210" y="31"/>
                        <a:pt x="208" y="31"/>
                        <a:pt x="206" y="31"/>
                      </a:cubicBezTo>
                      <a:cubicBezTo>
                        <a:pt x="206" y="31"/>
                        <a:pt x="206" y="31"/>
                        <a:pt x="206" y="31"/>
                      </a:cubicBezTo>
                      <a:cubicBezTo>
                        <a:pt x="205" y="32"/>
                        <a:pt x="205" y="32"/>
                        <a:pt x="205" y="33"/>
                      </a:cubicBezTo>
                      <a:cubicBezTo>
                        <a:pt x="205" y="35"/>
                        <a:pt x="205" y="37"/>
                        <a:pt x="202" y="38"/>
                      </a:cubicBezTo>
                      <a:cubicBezTo>
                        <a:pt x="202" y="39"/>
                        <a:pt x="201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4" y="38"/>
                        <a:pt x="194" y="38"/>
                        <a:pt x="193" y="38"/>
                      </a:cubicBezTo>
                      <a:cubicBezTo>
                        <a:pt x="193" y="37"/>
                        <a:pt x="193" y="37"/>
                        <a:pt x="192" y="37"/>
                      </a:cubicBezTo>
                      <a:cubicBezTo>
                        <a:pt x="191" y="37"/>
                        <a:pt x="190" y="37"/>
                        <a:pt x="189" y="37"/>
                      </a:cubicBezTo>
                      <a:cubicBezTo>
                        <a:pt x="188" y="39"/>
                        <a:pt x="187" y="39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4" y="40"/>
                        <a:pt x="184" y="40"/>
                        <a:pt x="184" y="40"/>
                      </a:cubicBezTo>
                      <a:cubicBezTo>
                        <a:pt x="183" y="42"/>
                        <a:pt x="180" y="42"/>
                        <a:pt x="178" y="43"/>
                      </a:cubicBezTo>
                      <a:cubicBezTo>
                        <a:pt x="177" y="43"/>
                        <a:pt x="176" y="43"/>
                        <a:pt x="176" y="43"/>
                      </a:cubicBezTo>
                      <a:cubicBezTo>
                        <a:pt x="175" y="44"/>
                        <a:pt x="174" y="45"/>
                        <a:pt x="172" y="45"/>
                      </a:cubicBezTo>
                      <a:cubicBezTo>
                        <a:pt x="171" y="45"/>
                        <a:pt x="171" y="45"/>
                        <a:pt x="171" y="45"/>
                      </a:cubicBezTo>
                      <a:cubicBezTo>
                        <a:pt x="168" y="44"/>
                        <a:pt x="165" y="43"/>
                        <a:pt x="161" y="39"/>
                      </a:cubicBezTo>
                      <a:cubicBezTo>
                        <a:pt x="157" y="34"/>
                        <a:pt x="156" y="27"/>
                        <a:pt x="156" y="23"/>
                      </a:cubicBezTo>
                      <a:cubicBezTo>
                        <a:pt x="156" y="21"/>
                        <a:pt x="157" y="17"/>
                        <a:pt x="159" y="16"/>
                      </a:cubicBezTo>
                      <a:cubicBezTo>
                        <a:pt x="160" y="15"/>
                        <a:pt x="160" y="14"/>
                        <a:pt x="160" y="13"/>
                      </a:cubicBezTo>
                      <a:cubicBezTo>
                        <a:pt x="160" y="12"/>
                        <a:pt x="160" y="10"/>
                        <a:pt x="158" y="10"/>
                      </a:cubicBezTo>
                      <a:cubicBezTo>
                        <a:pt x="155" y="9"/>
                        <a:pt x="155" y="6"/>
                        <a:pt x="155" y="3"/>
                      </a:cubicBezTo>
                      <a:cubicBezTo>
                        <a:pt x="155" y="1"/>
                        <a:pt x="155" y="1"/>
                        <a:pt x="154" y="1"/>
                      </a:cubicBezTo>
                      <a:cubicBezTo>
                        <a:pt x="154" y="0"/>
                        <a:pt x="154" y="0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2" y="1"/>
                        <a:pt x="152" y="2"/>
                        <a:pt x="152" y="2"/>
                      </a:cubicBezTo>
                      <a:cubicBezTo>
                        <a:pt x="152" y="2"/>
                        <a:pt x="152" y="2"/>
                        <a:pt x="152" y="2"/>
                      </a:cubicBezTo>
                      <a:cubicBezTo>
                        <a:pt x="152" y="3"/>
                        <a:pt x="152" y="3"/>
                        <a:pt x="152" y="3"/>
                      </a:cubicBezTo>
                      <a:cubicBezTo>
                        <a:pt x="151" y="3"/>
                        <a:pt x="151" y="4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0" y="6"/>
                        <a:pt x="149" y="6"/>
                        <a:pt x="148" y="7"/>
                      </a:cubicBezTo>
                      <a:cubicBezTo>
                        <a:pt x="147" y="7"/>
                        <a:pt x="146" y="8"/>
                        <a:pt x="144" y="9"/>
                      </a:cubicBezTo>
                      <a:cubicBezTo>
                        <a:pt x="140" y="11"/>
                        <a:pt x="136" y="13"/>
                        <a:pt x="133" y="12"/>
                      </a:cubicBezTo>
                      <a:cubicBezTo>
                        <a:pt x="133" y="12"/>
                        <a:pt x="132" y="12"/>
                        <a:pt x="132" y="12"/>
                      </a:cubicBezTo>
                      <a:cubicBezTo>
                        <a:pt x="130" y="12"/>
                        <a:pt x="128" y="13"/>
                        <a:pt x="128" y="15"/>
                      </a:cubicBezTo>
                      <a:cubicBezTo>
                        <a:pt x="128" y="18"/>
                        <a:pt x="126" y="19"/>
                        <a:pt x="124" y="19"/>
                      </a:cubicBezTo>
                      <a:cubicBezTo>
                        <a:pt x="122" y="19"/>
                        <a:pt x="120" y="17"/>
                        <a:pt x="119" y="15"/>
                      </a:cubicBezTo>
                      <a:cubicBezTo>
                        <a:pt x="119" y="15"/>
                        <a:pt x="117" y="14"/>
                        <a:pt x="116" y="14"/>
                      </a:cubicBezTo>
                      <a:cubicBezTo>
                        <a:pt x="114" y="14"/>
                        <a:pt x="111" y="14"/>
                        <a:pt x="110" y="12"/>
                      </a:cubicBezTo>
                      <a:cubicBezTo>
                        <a:pt x="110" y="12"/>
                        <a:pt x="109" y="12"/>
                        <a:pt x="107" y="12"/>
                      </a:cubicBezTo>
                      <a:cubicBezTo>
                        <a:pt x="110" y="15"/>
                        <a:pt x="110" y="18"/>
                        <a:pt x="110" y="21"/>
                      </a:cubicBezTo>
                      <a:cubicBezTo>
                        <a:pt x="110" y="22"/>
                        <a:pt x="111" y="22"/>
                        <a:pt x="111" y="23"/>
                      </a:cubicBezTo>
                      <a:cubicBezTo>
                        <a:pt x="112" y="24"/>
                        <a:pt x="113" y="25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5" y="28"/>
                        <a:pt x="116" y="27"/>
                        <a:pt x="117" y="27"/>
                      </a:cubicBezTo>
                      <a:cubicBezTo>
                        <a:pt x="119" y="27"/>
                        <a:pt x="121" y="29"/>
                        <a:pt x="121" y="31"/>
                      </a:cubicBezTo>
                      <a:cubicBezTo>
                        <a:pt x="121" y="33"/>
                        <a:pt x="119" y="35"/>
                        <a:pt x="116" y="36"/>
                      </a:cubicBezTo>
                      <a:cubicBezTo>
                        <a:pt x="113" y="37"/>
                        <a:pt x="112" y="38"/>
                        <a:pt x="111" y="41"/>
                      </a:cubicBezTo>
                      <a:cubicBezTo>
                        <a:pt x="110" y="44"/>
                        <a:pt x="108" y="44"/>
                        <a:pt x="106" y="44"/>
                      </a:cubicBezTo>
                      <a:cubicBezTo>
                        <a:pt x="105" y="44"/>
                        <a:pt x="104" y="45"/>
                        <a:pt x="103" y="45"/>
                      </a:cubicBezTo>
                      <a:cubicBezTo>
                        <a:pt x="103" y="46"/>
                        <a:pt x="103" y="46"/>
                        <a:pt x="103" y="46"/>
                      </a:cubicBezTo>
                      <a:cubicBezTo>
                        <a:pt x="100" y="48"/>
                        <a:pt x="98" y="50"/>
                        <a:pt x="95" y="50"/>
                      </a:cubicBezTo>
                      <a:cubicBezTo>
                        <a:pt x="95" y="50"/>
                        <a:pt x="94" y="50"/>
                        <a:pt x="93" y="50"/>
                      </a:cubicBezTo>
                      <a:cubicBezTo>
                        <a:pt x="93" y="49"/>
                        <a:pt x="92" y="49"/>
                        <a:pt x="92" y="49"/>
                      </a:cubicBezTo>
                      <a:cubicBezTo>
                        <a:pt x="92" y="49"/>
                        <a:pt x="90" y="50"/>
                        <a:pt x="89" y="51"/>
                      </a:cubicBezTo>
                      <a:cubicBezTo>
                        <a:pt x="89" y="51"/>
                        <a:pt x="88" y="51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7" y="51"/>
                        <a:pt x="87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2"/>
                        <a:pt x="85" y="51"/>
                        <a:pt x="84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2" y="50"/>
                      </a:cubicBezTo>
                      <a:cubicBezTo>
                        <a:pt x="82" y="50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79" y="47"/>
                        <a:pt x="78" y="45"/>
                        <a:pt x="76" y="43"/>
                      </a:cubicBezTo>
                      <a:cubicBezTo>
                        <a:pt x="76" y="42"/>
                        <a:pt x="75" y="41"/>
                        <a:pt x="75" y="41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3" y="38"/>
                        <a:pt x="72" y="38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8" y="39"/>
                        <a:pt x="65" y="40"/>
                        <a:pt x="63" y="40"/>
                      </a:cubicBezTo>
                      <a:cubicBezTo>
                        <a:pt x="63" y="40"/>
                        <a:pt x="62" y="40"/>
                        <a:pt x="62" y="40"/>
                      </a:cubicBezTo>
                      <a:cubicBezTo>
                        <a:pt x="61" y="40"/>
                        <a:pt x="60" y="40"/>
                        <a:pt x="59" y="40"/>
                      </a:cubicBezTo>
                      <a:cubicBezTo>
                        <a:pt x="57" y="40"/>
                        <a:pt x="55" y="40"/>
                        <a:pt x="53" y="40"/>
                      </a:cubicBezTo>
                      <a:cubicBezTo>
                        <a:pt x="49" y="40"/>
                        <a:pt x="47" y="40"/>
                        <a:pt x="46" y="40"/>
                      </a:cubicBezTo>
                      <a:cubicBezTo>
                        <a:pt x="46" y="41"/>
                        <a:pt x="47" y="42"/>
                        <a:pt x="47" y="43"/>
                      </a:cubicBezTo>
                      <a:cubicBezTo>
                        <a:pt x="47" y="43"/>
                        <a:pt x="48" y="44"/>
                        <a:pt x="48" y="44"/>
                      </a:cubicBezTo>
                      <a:cubicBezTo>
                        <a:pt x="50" y="44"/>
                        <a:pt x="53" y="45"/>
                        <a:pt x="53" y="47"/>
                      </a:cubicBezTo>
                      <a:cubicBezTo>
                        <a:pt x="54" y="49"/>
                        <a:pt x="53" y="50"/>
                        <a:pt x="51" y="52"/>
                      </a:cubicBezTo>
                      <a:cubicBezTo>
                        <a:pt x="49" y="53"/>
                        <a:pt x="47" y="53"/>
                        <a:pt x="46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4" y="54"/>
                        <a:pt x="44" y="56"/>
                      </a:cubicBezTo>
                      <a:cubicBezTo>
                        <a:pt x="44" y="59"/>
                        <a:pt x="46" y="61"/>
                        <a:pt x="48" y="64"/>
                      </a:cubicBezTo>
                      <a:cubicBezTo>
                        <a:pt x="50" y="67"/>
                        <a:pt x="53" y="71"/>
                        <a:pt x="51" y="75"/>
                      </a:cubicBezTo>
                      <a:cubicBezTo>
                        <a:pt x="50" y="78"/>
                        <a:pt x="49" y="87"/>
                        <a:pt x="49" y="90"/>
                      </a:cubicBezTo>
                      <a:cubicBezTo>
                        <a:pt x="49" y="90"/>
                        <a:pt x="49" y="90"/>
                        <a:pt x="49" y="90"/>
                      </a:cubicBezTo>
                      <a:cubicBezTo>
                        <a:pt x="49" y="92"/>
                        <a:pt x="48" y="102"/>
                        <a:pt x="45" y="106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3" y="107"/>
                        <a:pt x="43" y="107"/>
                        <a:pt x="43" y="107"/>
                      </a:cubicBezTo>
                      <a:cubicBezTo>
                        <a:pt x="43" y="107"/>
                        <a:pt x="42" y="107"/>
                        <a:pt x="42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0" y="107"/>
                        <a:pt x="40" y="107"/>
                        <a:pt x="39" y="107"/>
                      </a:cubicBezTo>
                      <a:cubicBezTo>
                        <a:pt x="38" y="107"/>
                        <a:pt x="37" y="106"/>
                        <a:pt x="37" y="106"/>
                      </a:cubicBezTo>
                      <a:cubicBezTo>
                        <a:pt x="36" y="106"/>
                        <a:pt x="36" y="106"/>
                        <a:pt x="35" y="107"/>
                      </a:cubicBezTo>
                      <a:cubicBezTo>
                        <a:pt x="35" y="107"/>
                        <a:pt x="35" y="107"/>
                        <a:pt x="34" y="107"/>
                      </a:cubicBezTo>
                      <a:cubicBezTo>
                        <a:pt x="32" y="109"/>
                        <a:pt x="29" y="110"/>
                        <a:pt x="27" y="110"/>
                      </a:cubicBezTo>
                      <a:cubicBezTo>
                        <a:pt x="25" y="111"/>
                        <a:pt x="23" y="111"/>
                        <a:pt x="21" y="112"/>
                      </a:cubicBezTo>
                      <a:cubicBezTo>
                        <a:pt x="18" y="114"/>
                        <a:pt x="16" y="115"/>
                        <a:pt x="14" y="116"/>
                      </a:cubicBezTo>
                      <a:cubicBezTo>
                        <a:pt x="12" y="116"/>
                        <a:pt x="11" y="117"/>
                        <a:pt x="11" y="118"/>
                      </a:cubicBezTo>
                      <a:cubicBezTo>
                        <a:pt x="11" y="120"/>
                        <a:pt x="10" y="122"/>
                        <a:pt x="9" y="124"/>
                      </a:cubicBezTo>
                      <a:cubicBezTo>
                        <a:pt x="8" y="125"/>
                        <a:pt x="7" y="126"/>
                        <a:pt x="8" y="128"/>
                      </a:cubicBezTo>
                      <a:cubicBezTo>
                        <a:pt x="9" y="132"/>
                        <a:pt x="6" y="133"/>
                        <a:pt x="5" y="134"/>
                      </a:cubicBezTo>
                      <a:cubicBezTo>
                        <a:pt x="4" y="134"/>
                        <a:pt x="3" y="135"/>
                        <a:pt x="2" y="136"/>
                      </a:cubicBezTo>
                      <a:cubicBezTo>
                        <a:pt x="1" y="137"/>
                        <a:pt x="1" y="137"/>
                        <a:pt x="2" y="138"/>
                      </a:cubicBezTo>
                      <a:cubicBezTo>
                        <a:pt x="2" y="139"/>
                        <a:pt x="2" y="141"/>
                        <a:pt x="1" y="143"/>
                      </a:cubicBezTo>
                      <a:cubicBezTo>
                        <a:pt x="0" y="143"/>
                        <a:pt x="0" y="144"/>
                        <a:pt x="1" y="145"/>
                      </a:cubicBezTo>
                      <a:cubicBezTo>
                        <a:pt x="1" y="146"/>
                        <a:pt x="2" y="148"/>
                        <a:pt x="3" y="149"/>
                      </a:cubicBezTo>
                      <a:cubicBezTo>
                        <a:pt x="4" y="150"/>
                        <a:pt x="4" y="150"/>
                        <a:pt x="4" y="150"/>
                      </a:cubicBezTo>
                      <a:cubicBezTo>
                        <a:pt x="4" y="151"/>
                        <a:pt x="5" y="152"/>
                        <a:pt x="5" y="152"/>
                      </a:cubicBezTo>
                      <a:cubicBezTo>
                        <a:pt x="7" y="155"/>
                        <a:pt x="9" y="158"/>
                        <a:pt x="9" y="161"/>
                      </a:cubicBezTo>
                      <a:cubicBezTo>
                        <a:pt x="9" y="162"/>
                        <a:pt x="9" y="162"/>
                        <a:pt x="9" y="163"/>
                      </a:cubicBezTo>
                      <a:cubicBezTo>
                        <a:pt x="10" y="163"/>
                        <a:pt x="11" y="163"/>
                        <a:pt x="12" y="163"/>
                      </a:cubicBezTo>
                      <a:cubicBezTo>
                        <a:pt x="13" y="163"/>
                        <a:pt x="13" y="163"/>
                        <a:pt x="13" y="163"/>
                      </a:cubicBezTo>
                      <a:cubicBezTo>
                        <a:pt x="15" y="163"/>
                        <a:pt x="16" y="166"/>
                        <a:pt x="16" y="167"/>
                      </a:cubicBezTo>
                      <a:cubicBezTo>
                        <a:pt x="17" y="169"/>
                        <a:pt x="17" y="170"/>
                        <a:pt x="18" y="170"/>
                      </a:cubicBezTo>
                      <a:cubicBezTo>
                        <a:pt x="20" y="170"/>
                        <a:pt x="21" y="170"/>
                        <a:pt x="22" y="170"/>
                      </a:cubicBezTo>
                      <a:cubicBezTo>
                        <a:pt x="24" y="170"/>
                        <a:pt x="25" y="170"/>
                        <a:pt x="26" y="170"/>
                      </a:cubicBezTo>
                      <a:cubicBezTo>
                        <a:pt x="28" y="170"/>
                        <a:pt x="28" y="169"/>
                        <a:pt x="29" y="169"/>
                      </a:cubicBezTo>
                      <a:cubicBezTo>
                        <a:pt x="30" y="167"/>
                        <a:pt x="32" y="165"/>
                        <a:pt x="34" y="165"/>
                      </a:cubicBezTo>
                      <a:cubicBezTo>
                        <a:pt x="35" y="165"/>
                        <a:pt x="37" y="165"/>
                        <a:pt x="37" y="169"/>
                      </a:cubicBezTo>
                      <a:cubicBezTo>
                        <a:pt x="37" y="170"/>
                        <a:pt x="37" y="170"/>
                        <a:pt x="37" y="171"/>
                      </a:cubicBezTo>
                      <a:cubicBezTo>
                        <a:pt x="37" y="174"/>
                        <a:pt x="37" y="180"/>
                        <a:pt x="38" y="182"/>
                      </a:cubicBezTo>
                      <a:cubicBezTo>
                        <a:pt x="40" y="181"/>
                        <a:pt x="43" y="181"/>
                        <a:pt x="44" y="181"/>
                      </a:cubicBezTo>
                      <a:cubicBezTo>
                        <a:pt x="45" y="181"/>
                        <a:pt x="45" y="181"/>
                        <a:pt x="46" y="181"/>
                      </a:cubicBezTo>
                      <a:cubicBezTo>
                        <a:pt x="46" y="181"/>
                        <a:pt x="46" y="181"/>
                        <a:pt x="46" y="181"/>
                      </a:cubicBezTo>
                      <a:cubicBezTo>
                        <a:pt x="49" y="181"/>
                        <a:pt x="49" y="181"/>
                        <a:pt x="49" y="181"/>
                      </a:cubicBezTo>
                      <a:cubicBezTo>
                        <a:pt x="49" y="181"/>
                        <a:pt x="49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1" y="181"/>
                        <a:pt x="52" y="182"/>
                        <a:pt x="53" y="182"/>
                      </a:cubicBezTo>
                      <a:cubicBezTo>
                        <a:pt x="53" y="182"/>
                        <a:pt x="53" y="182"/>
                        <a:pt x="53" y="182"/>
                      </a:cubicBezTo>
                      <a:cubicBezTo>
                        <a:pt x="54" y="182"/>
                        <a:pt x="54" y="182"/>
                        <a:pt x="55" y="182"/>
                      </a:cubicBezTo>
                      <a:cubicBezTo>
                        <a:pt x="55" y="182"/>
                        <a:pt x="55" y="182"/>
                        <a:pt x="55" y="182"/>
                      </a:cubicBezTo>
                      <a:cubicBezTo>
                        <a:pt x="57" y="183"/>
                        <a:pt x="59" y="182"/>
                        <a:pt x="61" y="180"/>
                      </a:cubicBezTo>
                      <a:cubicBezTo>
                        <a:pt x="63" y="179"/>
                        <a:pt x="64" y="178"/>
                        <a:pt x="66" y="177"/>
                      </a:cubicBezTo>
                      <a:cubicBezTo>
                        <a:pt x="68" y="177"/>
                        <a:pt x="69" y="176"/>
                        <a:pt x="71" y="175"/>
                      </a:cubicBezTo>
                      <a:cubicBezTo>
                        <a:pt x="72" y="174"/>
                        <a:pt x="73" y="174"/>
                        <a:pt x="74" y="173"/>
                      </a:cubicBezTo>
                      <a:cubicBezTo>
                        <a:pt x="78" y="171"/>
                        <a:pt x="81" y="169"/>
                        <a:pt x="85" y="169"/>
                      </a:cubicBezTo>
                      <a:cubicBezTo>
                        <a:pt x="87" y="169"/>
                        <a:pt x="88" y="168"/>
                        <a:pt x="90" y="168"/>
                      </a:cubicBezTo>
                      <a:cubicBezTo>
                        <a:pt x="91" y="168"/>
                        <a:pt x="93" y="168"/>
                        <a:pt x="94" y="168"/>
                      </a:cubicBezTo>
                      <a:cubicBezTo>
                        <a:pt x="95" y="168"/>
                        <a:pt x="97" y="168"/>
                        <a:pt x="98" y="169"/>
                      </a:cubicBezTo>
                      <a:cubicBezTo>
                        <a:pt x="98" y="169"/>
                        <a:pt x="98" y="170"/>
                        <a:pt x="98" y="171"/>
                      </a:cubicBezTo>
                      <a:cubicBezTo>
                        <a:pt x="98" y="171"/>
                        <a:pt x="98" y="171"/>
                        <a:pt x="98" y="172"/>
                      </a:cubicBezTo>
                      <a:cubicBezTo>
                        <a:pt x="97" y="175"/>
                        <a:pt x="96" y="186"/>
                        <a:pt x="101" y="192"/>
                      </a:cubicBezTo>
                      <a:cubicBezTo>
                        <a:pt x="105" y="197"/>
                        <a:pt x="108" y="199"/>
                        <a:pt x="110" y="199"/>
                      </a:cubicBezTo>
                      <a:cubicBezTo>
                        <a:pt x="111" y="199"/>
                        <a:pt x="112" y="199"/>
                        <a:pt x="113" y="199"/>
                      </a:cubicBezTo>
                      <a:cubicBezTo>
                        <a:pt x="114" y="199"/>
                        <a:pt x="114" y="199"/>
                        <a:pt x="115" y="199"/>
                      </a:cubicBezTo>
                      <a:cubicBezTo>
                        <a:pt x="117" y="199"/>
                        <a:pt x="118" y="200"/>
                        <a:pt x="119" y="200"/>
                      </a:cubicBezTo>
                      <a:cubicBezTo>
                        <a:pt x="119" y="201"/>
                        <a:pt x="120" y="201"/>
                        <a:pt x="120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5" y="201"/>
                        <a:pt x="125" y="203"/>
                        <a:pt x="125" y="204"/>
                      </a:cubicBezTo>
                      <a:cubicBezTo>
                        <a:pt x="126" y="205"/>
                        <a:pt x="126" y="205"/>
                        <a:pt x="126" y="205"/>
                      </a:cubicBezTo>
                      <a:cubicBezTo>
                        <a:pt x="127" y="205"/>
                        <a:pt x="129" y="205"/>
                        <a:pt x="130" y="205"/>
                      </a:cubicBezTo>
                      <a:cubicBezTo>
                        <a:pt x="135" y="206"/>
                        <a:pt x="137" y="208"/>
                        <a:pt x="137" y="211"/>
                      </a:cubicBezTo>
                      <a:cubicBezTo>
                        <a:pt x="137" y="211"/>
                        <a:pt x="138" y="211"/>
                        <a:pt x="139" y="211"/>
                      </a:cubicBezTo>
                      <a:cubicBezTo>
                        <a:pt x="139" y="211"/>
                        <a:pt x="139" y="211"/>
                        <a:pt x="140" y="211"/>
                      </a:cubicBezTo>
                      <a:cubicBezTo>
                        <a:pt x="140" y="211"/>
                        <a:pt x="141" y="211"/>
                        <a:pt x="142" y="211"/>
                      </a:cubicBezTo>
                      <a:cubicBezTo>
                        <a:pt x="144" y="211"/>
                        <a:pt x="147" y="211"/>
                        <a:pt x="149" y="212"/>
                      </a:cubicBezTo>
                      <a:cubicBezTo>
                        <a:pt x="149" y="213"/>
                        <a:pt x="149" y="213"/>
                        <a:pt x="149" y="213"/>
                      </a:cubicBezTo>
                      <a:cubicBezTo>
                        <a:pt x="152" y="215"/>
                        <a:pt x="154" y="217"/>
                        <a:pt x="154" y="222"/>
                      </a:cubicBezTo>
                      <a:cubicBezTo>
                        <a:pt x="154" y="223"/>
                        <a:pt x="154" y="224"/>
                        <a:pt x="155" y="225"/>
                      </a:cubicBezTo>
                      <a:cubicBezTo>
                        <a:pt x="156" y="227"/>
                        <a:pt x="157" y="228"/>
                        <a:pt x="156" y="230"/>
                      </a:cubicBezTo>
                      <a:cubicBezTo>
                        <a:pt x="156" y="231"/>
                        <a:pt x="155" y="231"/>
                        <a:pt x="154" y="232"/>
                      </a:cubicBezTo>
                      <a:cubicBezTo>
                        <a:pt x="154" y="232"/>
                        <a:pt x="155" y="233"/>
                        <a:pt x="155" y="234"/>
                      </a:cubicBezTo>
                      <a:cubicBezTo>
                        <a:pt x="156" y="236"/>
                        <a:pt x="157" y="237"/>
                        <a:pt x="157" y="239"/>
                      </a:cubicBezTo>
                      <a:cubicBezTo>
                        <a:pt x="157" y="242"/>
                        <a:pt x="161" y="244"/>
                        <a:pt x="167" y="243"/>
                      </a:cubicBezTo>
                      <a:cubicBezTo>
                        <a:pt x="168" y="243"/>
                        <a:pt x="169" y="243"/>
                        <a:pt x="170" y="243"/>
                      </a:cubicBezTo>
                      <a:cubicBezTo>
                        <a:pt x="175" y="243"/>
                        <a:pt x="178" y="244"/>
                        <a:pt x="178" y="251"/>
                      </a:cubicBezTo>
                      <a:cubicBezTo>
                        <a:pt x="178" y="253"/>
                        <a:pt x="179" y="254"/>
                        <a:pt x="181" y="256"/>
                      </a:cubicBezTo>
                      <a:cubicBezTo>
                        <a:pt x="182" y="257"/>
                        <a:pt x="184" y="259"/>
                        <a:pt x="185" y="261"/>
                      </a:cubicBezTo>
                      <a:cubicBezTo>
                        <a:pt x="186" y="265"/>
                        <a:pt x="185" y="268"/>
                        <a:pt x="184" y="271"/>
                      </a:cubicBezTo>
                      <a:cubicBezTo>
                        <a:pt x="184" y="273"/>
                        <a:pt x="183" y="275"/>
                        <a:pt x="184" y="276"/>
                      </a:cubicBezTo>
                      <a:cubicBezTo>
                        <a:pt x="184" y="277"/>
                        <a:pt x="184" y="278"/>
                        <a:pt x="184" y="278"/>
                      </a:cubicBezTo>
                      <a:cubicBezTo>
                        <a:pt x="184" y="279"/>
                        <a:pt x="184" y="279"/>
                        <a:pt x="184" y="279"/>
                      </a:cubicBezTo>
                      <a:cubicBezTo>
                        <a:pt x="183" y="280"/>
                        <a:pt x="183" y="280"/>
                        <a:pt x="183" y="281"/>
                      </a:cubicBezTo>
                      <a:cubicBezTo>
                        <a:pt x="183" y="281"/>
                        <a:pt x="183" y="281"/>
                        <a:pt x="183" y="282"/>
                      </a:cubicBezTo>
                      <a:cubicBezTo>
                        <a:pt x="183" y="282"/>
                        <a:pt x="183" y="282"/>
                        <a:pt x="182" y="283"/>
                      </a:cubicBezTo>
                      <a:cubicBezTo>
                        <a:pt x="182" y="283"/>
                        <a:pt x="182" y="283"/>
                        <a:pt x="182" y="283"/>
                      </a:cubicBezTo>
                      <a:cubicBezTo>
                        <a:pt x="182" y="284"/>
                        <a:pt x="182" y="284"/>
                        <a:pt x="181" y="284"/>
                      </a:cubicBezTo>
                      <a:cubicBezTo>
                        <a:pt x="181" y="284"/>
                        <a:pt x="181" y="284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2" y="286"/>
                        <a:pt x="182" y="286"/>
                      </a:cubicBezTo>
                      <a:cubicBezTo>
                        <a:pt x="182" y="286"/>
                        <a:pt x="182" y="286"/>
                        <a:pt x="182" y="286"/>
                      </a:cubicBezTo>
                      <a:cubicBezTo>
                        <a:pt x="182" y="287"/>
                        <a:pt x="182" y="287"/>
                        <a:pt x="182" y="287"/>
                      </a:cubicBezTo>
                      <a:cubicBezTo>
                        <a:pt x="182" y="287"/>
                        <a:pt x="182" y="288"/>
                        <a:pt x="182" y="288"/>
                      </a:cubicBezTo>
                      <a:cubicBezTo>
                        <a:pt x="182" y="288"/>
                        <a:pt x="182" y="289"/>
                        <a:pt x="182" y="289"/>
                      </a:cubicBezTo>
                      <a:cubicBezTo>
                        <a:pt x="182" y="291"/>
                        <a:pt x="181" y="291"/>
                        <a:pt x="180" y="292"/>
                      </a:cubicBezTo>
                      <a:cubicBezTo>
                        <a:pt x="180" y="292"/>
                        <a:pt x="181" y="293"/>
                        <a:pt x="181" y="294"/>
                      </a:cubicBezTo>
                      <a:cubicBezTo>
                        <a:pt x="182" y="296"/>
                        <a:pt x="184" y="300"/>
                        <a:pt x="183" y="305"/>
                      </a:cubicBezTo>
                      <a:cubicBezTo>
                        <a:pt x="182" y="307"/>
                        <a:pt x="182" y="310"/>
                        <a:pt x="182" y="310"/>
                      </a:cubicBezTo>
                      <a:cubicBezTo>
                        <a:pt x="182" y="311"/>
                        <a:pt x="183" y="311"/>
                        <a:pt x="187" y="311"/>
                      </a:cubicBezTo>
                      <a:cubicBezTo>
                        <a:pt x="191" y="311"/>
                        <a:pt x="193" y="312"/>
                        <a:pt x="194" y="313"/>
                      </a:cubicBezTo>
                      <a:cubicBezTo>
                        <a:pt x="194" y="313"/>
                        <a:pt x="195" y="313"/>
                        <a:pt x="195" y="313"/>
                      </a:cubicBezTo>
                      <a:cubicBezTo>
                        <a:pt x="195" y="313"/>
                        <a:pt x="195" y="313"/>
                        <a:pt x="195" y="313"/>
                      </a:cubicBezTo>
                      <a:cubicBezTo>
                        <a:pt x="196" y="312"/>
                        <a:pt x="197" y="312"/>
                        <a:pt x="197" y="312"/>
                      </a:cubicBezTo>
                      <a:cubicBezTo>
                        <a:pt x="202" y="312"/>
                        <a:pt x="206" y="321"/>
                        <a:pt x="206" y="323"/>
                      </a:cubicBezTo>
                      <a:cubicBezTo>
                        <a:pt x="207" y="327"/>
                        <a:pt x="209" y="332"/>
                        <a:pt x="210" y="334"/>
                      </a:cubicBezTo>
                      <a:cubicBezTo>
                        <a:pt x="210" y="334"/>
                        <a:pt x="210" y="334"/>
                        <a:pt x="210" y="334"/>
                      </a:cubicBezTo>
                      <a:cubicBezTo>
                        <a:pt x="212" y="333"/>
                        <a:pt x="214" y="332"/>
                        <a:pt x="217" y="332"/>
                      </a:cubicBezTo>
                      <a:cubicBezTo>
                        <a:pt x="218" y="332"/>
                        <a:pt x="219" y="332"/>
                        <a:pt x="220" y="332"/>
                      </a:cubicBezTo>
                      <a:cubicBezTo>
                        <a:pt x="220" y="333"/>
                        <a:pt x="221" y="333"/>
                        <a:pt x="221" y="333"/>
                      </a:cubicBezTo>
                      <a:cubicBezTo>
                        <a:pt x="224" y="336"/>
                        <a:pt x="222" y="342"/>
                        <a:pt x="221" y="348"/>
                      </a:cubicBezTo>
                      <a:cubicBezTo>
                        <a:pt x="221" y="349"/>
                        <a:pt x="220" y="351"/>
                        <a:pt x="220" y="352"/>
                      </a:cubicBezTo>
                      <a:cubicBezTo>
                        <a:pt x="220" y="352"/>
                        <a:pt x="220" y="352"/>
                        <a:pt x="220" y="352"/>
                      </a:cubicBezTo>
                      <a:cubicBezTo>
                        <a:pt x="224" y="352"/>
                        <a:pt x="226" y="353"/>
                        <a:pt x="226" y="353"/>
                      </a:cubicBezTo>
                      <a:cubicBezTo>
                        <a:pt x="230" y="355"/>
                        <a:pt x="230" y="371"/>
                        <a:pt x="229" y="373"/>
                      </a:cubicBezTo>
                      <a:cubicBezTo>
                        <a:pt x="228" y="375"/>
                        <a:pt x="226" y="376"/>
                        <a:pt x="221" y="378"/>
                      </a:cubicBezTo>
                      <a:cubicBezTo>
                        <a:pt x="219" y="379"/>
                        <a:pt x="216" y="380"/>
                        <a:pt x="215" y="381"/>
                      </a:cubicBezTo>
                      <a:cubicBezTo>
                        <a:pt x="211" y="384"/>
                        <a:pt x="201" y="394"/>
                        <a:pt x="196" y="401"/>
                      </a:cubicBezTo>
                      <a:cubicBezTo>
                        <a:pt x="195" y="403"/>
                        <a:pt x="194" y="404"/>
                        <a:pt x="193" y="405"/>
                      </a:cubicBezTo>
                      <a:cubicBezTo>
                        <a:pt x="193" y="405"/>
                        <a:pt x="193" y="406"/>
                        <a:pt x="193" y="406"/>
                      </a:cubicBezTo>
                      <a:cubicBezTo>
                        <a:pt x="192" y="407"/>
                        <a:pt x="191" y="408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3" y="410"/>
                        <a:pt x="195" y="410"/>
                        <a:pt x="198" y="413"/>
                      </a:cubicBezTo>
                      <a:cubicBezTo>
                        <a:pt x="198" y="413"/>
                        <a:pt x="198" y="414"/>
                        <a:pt x="199" y="414"/>
                      </a:cubicBezTo>
                      <a:cubicBezTo>
                        <a:pt x="201" y="417"/>
                        <a:pt x="202" y="419"/>
                        <a:pt x="203" y="420"/>
                      </a:cubicBezTo>
                      <a:cubicBezTo>
                        <a:pt x="203" y="419"/>
                        <a:pt x="205" y="418"/>
                        <a:pt x="207" y="418"/>
                      </a:cubicBezTo>
                      <a:cubicBezTo>
                        <a:pt x="208" y="418"/>
                        <a:pt x="209" y="419"/>
                        <a:pt x="210" y="420"/>
                      </a:cubicBezTo>
                      <a:cubicBezTo>
                        <a:pt x="212" y="423"/>
                        <a:pt x="215" y="425"/>
                        <a:pt x="218" y="427"/>
                      </a:cubicBezTo>
                      <a:cubicBezTo>
                        <a:pt x="220" y="428"/>
                        <a:pt x="222" y="429"/>
                        <a:pt x="223" y="430"/>
                      </a:cubicBezTo>
                      <a:cubicBezTo>
                        <a:pt x="223" y="430"/>
                        <a:pt x="224" y="431"/>
                        <a:pt x="225" y="431"/>
                      </a:cubicBezTo>
                      <a:cubicBezTo>
                        <a:pt x="227" y="433"/>
                        <a:pt x="231" y="435"/>
                        <a:pt x="231" y="440"/>
                      </a:cubicBezTo>
                      <a:cubicBezTo>
                        <a:pt x="231" y="441"/>
                        <a:pt x="231" y="442"/>
                        <a:pt x="231" y="443"/>
                      </a:cubicBezTo>
                      <a:cubicBezTo>
                        <a:pt x="231" y="444"/>
                        <a:pt x="231" y="445"/>
                        <a:pt x="231" y="445"/>
                      </a:cubicBezTo>
                      <a:cubicBezTo>
                        <a:pt x="231" y="446"/>
                        <a:pt x="231" y="446"/>
                        <a:pt x="231" y="446"/>
                      </a:cubicBezTo>
                      <a:cubicBezTo>
                        <a:pt x="230" y="447"/>
                        <a:pt x="230" y="447"/>
                        <a:pt x="230" y="448"/>
                      </a:cubicBezTo>
                      <a:cubicBezTo>
                        <a:pt x="230" y="448"/>
                        <a:pt x="230" y="448"/>
                        <a:pt x="230" y="448"/>
                      </a:cubicBezTo>
                      <a:cubicBezTo>
                        <a:pt x="230" y="449"/>
                        <a:pt x="230" y="450"/>
                        <a:pt x="231" y="450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1" y="452"/>
                        <a:pt x="231" y="452"/>
                        <a:pt x="231" y="453"/>
                      </a:cubicBezTo>
                      <a:cubicBezTo>
                        <a:pt x="231" y="453"/>
                        <a:pt x="231" y="453"/>
                        <a:pt x="231" y="453"/>
                      </a:cubicBezTo>
                      <a:cubicBezTo>
                        <a:pt x="232" y="452"/>
                        <a:pt x="233" y="451"/>
                        <a:pt x="234" y="450"/>
                      </a:cubicBezTo>
                      <a:cubicBezTo>
                        <a:pt x="238" y="447"/>
                        <a:pt x="239" y="445"/>
                        <a:pt x="240" y="442"/>
                      </a:cubicBezTo>
                      <a:cubicBezTo>
                        <a:pt x="240" y="441"/>
                        <a:pt x="241" y="439"/>
                        <a:pt x="242" y="437"/>
                      </a:cubicBezTo>
                      <a:cubicBezTo>
                        <a:pt x="243" y="435"/>
                        <a:pt x="244" y="433"/>
                        <a:pt x="244" y="432"/>
                      </a:cubicBezTo>
                      <a:cubicBezTo>
                        <a:pt x="244" y="429"/>
                        <a:pt x="245" y="426"/>
                        <a:pt x="249" y="423"/>
                      </a:cubicBezTo>
                      <a:cubicBezTo>
                        <a:pt x="250" y="421"/>
                        <a:pt x="250" y="420"/>
                        <a:pt x="250" y="418"/>
                      </a:cubicBezTo>
                      <a:cubicBezTo>
                        <a:pt x="250" y="416"/>
                        <a:pt x="250" y="413"/>
                        <a:pt x="255" y="410"/>
                      </a:cubicBezTo>
                      <a:cubicBezTo>
                        <a:pt x="259" y="409"/>
                        <a:pt x="261" y="409"/>
                        <a:pt x="262" y="411"/>
                      </a:cubicBezTo>
                      <a:cubicBezTo>
                        <a:pt x="264" y="414"/>
                        <a:pt x="262" y="418"/>
                        <a:pt x="260" y="421"/>
                      </a:cubicBezTo>
                      <a:cubicBezTo>
                        <a:pt x="263" y="417"/>
                        <a:pt x="265" y="412"/>
                        <a:pt x="268" y="407"/>
                      </a:cubicBezTo>
                      <a:cubicBezTo>
                        <a:pt x="268" y="406"/>
                        <a:pt x="269" y="405"/>
                        <a:pt x="270" y="403"/>
                      </a:cubicBezTo>
                      <a:cubicBezTo>
                        <a:pt x="274" y="395"/>
                        <a:pt x="278" y="391"/>
                        <a:pt x="282" y="390"/>
                      </a:cubicBezTo>
                      <a:cubicBezTo>
                        <a:pt x="283" y="390"/>
                        <a:pt x="285" y="387"/>
                        <a:pt x="284" y="376"/>
                      </a:cubicBezTo>
                      <a:cubicBezTo>
                        <a:pt x="284" y="374"/>
                        <a:pt x="284" y="373"/>
                        <a:pt x="283" y="371"/>
                      </a:cubicBezTo>
                      <a:cubicBezTo>
                        <a:pt x="283" y="366"/>
                        <a:pt x="282" y="362"/>
                        <a:pt x="284" y="358"/>
                      </a:cubicBezTo>
                      <a:cubicBezTo>
                        <a:pt x="285" y="357"/>
                        <a:pt x="286" y="355"/>
                        <a:pt x="286" y="354"/>
                      </a:cubicBezTo>
                      <a:cubicBezTo>
                        <a:pt x="286" y="352"/>
                        <a:pt x="286" y="349"/>
                        <a:pt x="290" y="349"/>
                      </a:cubicBezTo>
                      <a:cubicBezTo>
                        <a:pt x="292" y="349"/>
                        <a:pt x="298" y="343"/>
                        <a:pt x="302" y="339"/>
                      </a:cubicBezTo>
                      <a:cubicBezTo>
                        <a:pt x="308" y="333"/>
                        <a:pt x="312" y="332"/>
                        <a:pt x="318" y="332"/>
                      </a:cubicBezTo>
                      <a:cubicBezTo>
                        <a:pt x="320" y="332"/>
                        <a:pt x="321" y="331"/>
                        <a:pt x="321" y="331"/>
                      </a:cubicBezTo>
                      <a:cubicBezTo>
                        <a:pt x="321" y="330"/>
                        <a:pt x="322" y="329"/>
                        <a:pt x="324" y="328"/>
                      </a:cubicBezTo>
                      <a:cubicBezTo>
                        <a:pt x="327" y="328"/>
                        <a:pt x="329" y="326"/>
                        <a:pt x="330" y="324"/>
                      </a:cubicBezTo>
                      <a:cubicBezTo>
                        <a:pt x="331" y="323"/>
                        <a:pt x="332" y="323"/>
                        <a:pt x="332" y="322"/>
                      </a:cubicBezTo>
                      <a:cubicBezTo>
                        <a:pt x="333" y="321"/>
                        <a:pt x="335" y="320"/>
                        <a:pt x="338" y="320"/>
                      </a:cubicBezTo>
                      <a:cubicBezTo>
                        <a:pt x="340" y="320"/>
                        <a:pt x="343" y="321"/>
                        <a:pt x="345" y="321"/>
                      </a:cubicBezTo>
                      <a:cubicBezTo>
                        <a:pt x="348" y="321"/>
                        <a:pt x="350" y="322"/>
                        <a:pt x="352" y="322"/>
                      </a:cubicBezTo>
                      <a:cubicBezTo>
                        <a:pt x="356" y="322"/>
                        <a:pt x="356" y="322"/>
                        <a:pt x="356" y="322"/>
                      </a:cubicBezTo>
                      <a:cubicBezTo>
                        <a:pt x="360" y="322"/>
                        <a:pt x="360" y="321"/>
                        <a:pt x="360" y="320"/>
                      </a:cubicBezTo>
                      <a:cubicBezTo>
                        <a:pt x="360" y="316"/>
                        <a:pt x="364" y="312"/>
                        <a:pt x="369" y="312"/>
                      </a:cubicBezTo>
                      <a:cubicBezTo>
                        <a:pt x="371" y="312"/>
                        <a:pt x="372" y="312"/>
                        <a:pt x="372" y="308"/>
                      </a:cubicBezTo>
                      <a:cubicBezTo>
                        <a:pt x="372" y="302"/>
                        <a:pt x="373" y="299"/>
                        <a:pt x="377" y="296"/>
                      </a:cubicBezTo>
                      <a:cubicBezTo>
                        <a:pt x="379" y="295"/>
                        <a:pt x="379" y="292"/>
                        <a:pt x="380" y="289"/>
                      </a:cubicBezTo>
                      <a:cubicBezTo>
                        <a:pt x="380" y="288"/>
                        <a:pt x="381" y="287"/>
                        <a:pt x="381" y="286"/>
                      </a:cubicBezTo>
                      <a:cubicBezTo>
                        <a:pt x="381" y="284"/>
                        <a:pt x="383" y="283"/>
                        <a:pt x="384" y="283"/>
                      </a:cubicBezTo>
                      <a:cubicBezTo>
                        <a:pt x="385" y="282"/>
                        <a:pt x="385" y="282"/>
                        <a:pt x="385" y="281"/>
                      </a:cubicBezTo>
                      <a:cubicBezTo>
                        <a:pt x="385" y="278"/>
                        <a:pt x="385" y="276"/>
                        <a:pt x="386" y="273"/>
                      </a:cubicBezTo>
                      <a:cubicBezTo>
                        <a:pt x="386" y="271"/>
                        <a:pt x="387" y="269"/>
                        <a:pt x="387" y="267"/>
                      </a:cubicBezTo>
                      <a:cubicBezTo>
                        <a:pt x="387" y="264"/>
                        <a:pt x="389" y="262"/>
                        <a:pt x="391" y="262"/>
                      </a:cubicBezTo>
                      <a:cubicBezTo>
                        <a:pt x="392" y="261"/>
                        <a:pt x="392" y="261"/>
                        <a:pt x="393" y="260"/>
                      </a:cubicBezTo>
                      <a:cubicBezTo>
                        <a:pt x="393" y="260"/>
                        <a:pt x="393" y="259"/>
                        <a:pt x="393" y="257"/>
                      </a:cubicBezTo>
                      <a:cubicBezTo>
                        <a:pt x="392" y="255"/>
                        <a:pt x="392" y="251"/>
                        <a:pt x="394" y="246"/>
                      </a:cubicBezTo>
                      <a:cubicBezTo>
                        <a:pt x="395" y="242"/>
                        <a:pt x="395" y="237"/>
                        <a:pt x="394" y="232"/>
                      </a:cubicBezTo>
                      <a:cubicBezTo>
                        <a:pt x="394" y="230"/>
                        <a:pt x="394" y="228"/>
                        <a:pt x="394" y="225"/>
                      </a:cubicBezTo>
                      <a:cubicBezTo>
                        <a:pt x="394" y="217"/>
                        <a:pt x="394" y="210"/>
                        <a:pt x="397" y="207"/>
                      </a:cubicBezTo>
                      <a:cubicBezTo>
                        <a:pt x="397" y="207"/>
                        <a:pt x="397" y="207"/>
                        <a:pt x="397" y="206"/>
                      </a:cubicBezTo>
                      <a:cubicBezTo>
                        <a:pt x="397" y="206"/>
                        <a:pt x="397" y="206"/>
                        <a:pt x="397" y="206"/>
                      </a:cubicBezTo>
                      <a:cubicBezTo>
                        <a:pt x="395" y="205"/>
                        <a:pt x="394" y="204"/>
                        <a:pt x="395" y="202"/>
                      </a:cubicBezTo>
                      <a:cubicBezTo>
                        <a:pt x="395" y="200"/>
                        <a:pt x="398" y="198"/>
                        <a:pt x="400" y="199"/>
                      </a:cubicBezTo>
                      <a:cubicBezTo>
                        <a:pt x="401" y="199"/>
                        <a:pt x="402" y="200"/>
                        <a:pt x="402" y="201"/>
                      </a:cubicBezTo>
                      <a:cubicBezTo>
                        <a:pt x="403" y="201"/>
                        <a:pt x="404" y="202"/>
                        <a:pt x="405" y="201"/>
                      </a:cubicBezTo>
                      <a:cubicBezTo>
                        <a:pt x="408" y="200"/>
                        <a:pt x="411" y="193"/>
                        <a:pt x="413" y="187"/>
                      </a:cubicBezTo>
                      <a:cubicBezTo>
                        <a:pt x="414" y="185"/>
                        <a:pt x="414" y="185"/>
                        <a:pt x="414" y="185"/>
                      </a:cubicBezTo>
                      <a:cubicBezTo>
                        <a:pt x="416" y="178"/>
                        <a:pt x="420" y="177"/>
                        <a:pt x="423" y="176"/>
                      </a:cubicBezTo>
                      <a:cubicBezTo>
                        <a:pt x="424" y="176"/>
                        <a:pt x="425" y="176"/>
                        <a:pt x="425" y="176"/>
                      </a:cubicBezTo>
                      <a:cubicBezTo>
                        <a:pt x="428" y="174"/>
                        <a:pt x="435" y="167"/>
                        <a:pt x="440" y="154"/>
                      </a:cubicBezTo>
                      <a:cubicBezTo>
                        <a:pt x="444" y="145"/>
                        <a:pt x="441" y="135"/>
                        <a:pt x="439" y="128"/>
                      </a:cubicBezTo>
                      <a:cubicBezTo>
                        <a:pt x="438" y="126"/>
                        <a:pt x="438" y="124"/>
                        <a:pt x="438" y="123"/>
                      </a:cubicBezTo>
                      <a:cubicBezTo>
                        <a:pt x="436" y="118"/>
                        <a:pt x="435" y="118"/>
                        <a:pt x="434" y="118"/>
                      </a:cubicBezTo>
                      <a:cubicBezTo>
                        <a:pt x="433" y="118"/>
                        <a:pt x="433" y="118"/>
                        <a:pt x="432" y="118"/>
                      </a:cubicBezTo>
                      <a:cubicBezTo>
                        <a:pt x="431" y="118"/>
                        <a:pt x="431" y="118"/>
                        <a:pt x="430" y="118"/>
                      </a:cubicBezTo>
                      <a:cubicBezTo>
                        <a:pt x="430" y="118"/>
                        <a:pt x="429" y="118"/>
                        <a:pt x="429" y="118"/>
                      </a:cubicBezTo>
                      <a:cubicBezTo>
                        <a:pt x="420" y="118"/>
                        <a:pt x="411" y="113"/>
                        <a:pt x="401" y="103"/>
                      </a:cubicBezTo>
                      <a:cubicBezTo>
                        <a:pt x="395" y="95"/>
                        <a:pt x="387" y="92"/>
                        <a:pt x="379" y="92"/>
                      </a:cubicBezTo>
                      <a:cubicBezTo>
                        <a:pt x="376" y="92"/>
                        <a:pt x="374" y="92"/>
                        <a:pt x="370" y="93"/>
                      </a:cubicBezTo>
                      <a:cubicBezTo>
                        <a:pt x="369" y="93"/>
                        <a:pt x="368" y="94"/>
                        <a:pt x="366" y="94"/>
                      </a:cubicBezTo>
                      <a:cubicBezTo>
                        <a:pt x="361" y="94"/>
                        <a:pt x="357" y="92"/>
                        <a:pt x="353" y="90"/>
                      </a:cubicBezTo>
                      <a:cubicBezTo>
                        <a:pt x="351" y="89"/>
                        <a:pt x="349" y="88"/>
                        <a:pt x="347" y="88"/>
                      </a:cubicBezTo>
                      <a:cubicBezTo>
                        <a:pt x="345" y="87"/>
                        <a:pt x="341" y="90"/>
                        <a:pt x="339" y="92"/>
                      </a:cubicBezTo>
                      <a:cubicBezTo>
                        <a:pt x="337" y="93"/>
                        <a:pt x="335" y="94"/>
                        <a:pt x="334" y="95"/>
                      </a:cubicBezTo>
                      <a:cubicBezTo>
                        <a:pt x="332" y="96"/>
                        <a:pt x="331" y="95"/>
                        <a:pt x="330" y="94"/>
                      </a:cubicBezTo>
                      <a:cubicBezTo>
                        <a:pt x="329" y="93"/>
                        <a:pt x="330" y="91"/>
                        <a:pt x="331" y="88"/>
                      </a:cubicBezTo>
                      <a:cubicBezTo>
                        <a:pt x="332" y="86"/>
                        <a:pt x="333" y="84"/>
                        <a:pt x="333" y="82"/>
                      </a:cubicBezTo>
                      <a:cubicBezTo>
                        <a:pt x="333" y="82"/>
                        <a:pt x="333" y="78"/>
                        <a:pt x="308" y="68"/>
                      </a:cubicBezTo>
                      <a:cubicBezTo>
                        <a:pt x="304" y="67"/>
                        <a:pt x="301" y="66"/>
                        <a:pt x="299" y="66"/>
                      </a:cubicBezTo>
                      <a:cubicBezTo>
                        <a:pt x="296" y="66"/>
                        <a:pt x="294" y="68"/>
                        <a:pt x="294" y="71"/>
                      </a:cubicBezTo>
                      <a:cubicBezTo>
                        <a:pt x="294" y="75"/>
                        <a:pt x="293" y="76"/>
                        <a:pt x="291" y="76"/>
                      </a:cubicBezTo>
                      <a:cubicBezTo>
                        <a:pt x="290" y="76"/>
                        <a:pt x="290" y="76"/>
                        <a:pt x="289" y="76"/>
                      </a:cubicBezTo>
                      <a:cubicBezTo>
                        <a:pt x="289" y="76"/>
                        <a:pt x="288" y="76"/>
                        <a:pt x="288" y="76"/>
                      </a:cubicBezTo>
                      <a:cubicBezTo>
                        <a:pt x="287" y="76"/>
                        <a:pt x="286" y="77"/>
                        <a:pt x="286" y="78"/>
                      </a:cubicBezTo>
                      <a:cubicBezTo>
                        <a:pt x="284" y="83"/>
                        <a:pt x="281" y="83"/>
                        <a:pt x="279" y="83"/>
                      </a:cubicBezTo>
                      <a:cubicBezTo>
                        <a:pt x="277" y="83"/>
                        <a:pt x="276" y="82"/>
                        <a:pt x="275" y="80"/>
                      </a:cubicBezTo>
                      <a:cubicBezTo>
                        <a:pt x="275" y="79"/>
                        <a:pt x="275" y="77"/>
                        <a:pt x="277" y="75"/>
                      </a:cubicBezTo>
                      <a:cubicBezTo>
                        <a:pt x="281" y="73"/>
                        <a:pt x="285" y="68"/>
                        <a:pt x="286" y="64"/>
                      </a:cubicBezTo>
                      <a:cubicBezTo>
                        <a:pt x="286" y="62"/>
                        <a:pt x="279" y="59"/>
                        <a:pt x="271" y="59"/>
                      </a:cubicBezTo>
                      <a:cubicBezTo>
                        <a:pt x="269" y="59"/>
                        <a:pt x="267" y="60"/>
                        <a:pt x="266" y="60"/>
                      </a:cubicBezTo>
                      <a:cubicBezTo>
                        <a:pt x="264" y="61"/>
                        <a:pt x="264" y="62"/>
                        <a:pt x="263" y="65"/>
                      </a:cubicBezTo>
                      <a:cubicBezTo>
                        <a:pt x="263" y="67"/>
                        <a:pt x="262" y="69"/>
                        <a:pt x="260" y="69"/>
                      </a:cubicBezTo>
                      <a:cubicBezTo>
                        <a:pt x="259" y="69"/>
                        <a:pt x="258" y="69"/>
                        <a:pt x="257" y="69"/>
                      </a:cubicBezTo>
                      <a:cubicBezTo>
                        <a:pt x="255" y="67"/>
                        <a:pt x="253" y="64"/>
                        <a:pt x="254" y="62"/>
                      </a:cubicBezTo>
                      <a:cubicBezTo>
                        <a:pt x="255" y="58"/>
                        <a:pt x="258" y="56"/>
                        <a:pt x="261" y="56"/>
                      </a:cubicBezTo>
                      <a:cubicBezTo>
                        <a:pt x="261" y="56"/>
                        <a:pt x="261" y="56"/>
                        <a:pt x="261" y="56"/>
                      </a:cubicBezTo>
                      <a:cubicBezTo>
                        <a:pt x="263" y="56"/>
                        <a:pt x="266" y="52"/>
                        <a:pt x="271" y="43"/>
                      </a:cubicBezTo>
                      <a:cubicBezTo>
                        <a:pt x="272" y="41"/>
                        <a:pt x="271" y="40"/>
                        <a:pt x="267" y="37"/>
                      </a:cubicBezTo>
                      <a:cubicBezTo>
                        <a:pt x="265" y="36"/>
                        <a:pt x="263" y="35"/>
                        <a:pt x="262" y="33"/>
                      </a:cubicBezTo>
                      <a:cubicBezTo>
                        <a:pt x="259" y="30"/>
                        <a:pt x="258" y="25"/>
                        <a:pt x="257" y="21"/>
                      </a:cubicBezTo>
                      <a:cubicBezTo>
                        <a:pt x="257" y="18"/>
                        <a:pt x="256" y="15"/>
                        <a:pt x="255" y="13"/>
                      </a:cubicBezTo>
                      <a:cubicBezTo>
                        <a:pt x="255" y="13"/>
                        <a:pt x="255" y="13"/>
                        <a:pt x="255" y="13"/>
                      </a:cubicBezTo>
                      <a:cubicBezTo>
                        <a:pt x="255" y="13"/>
                        <a:pt x="254" y="14"/>
                        <a:pt x="254" y="14"/>
                      </a:cubicBezTo>
                      <a:cubicBezTo>
                        <a:pt x="254" y="14"/>
                        <a:pt x="253" y="15"/>
                        <a:pt x="253" y="15"/>
                      </a:cubicBezTo>
                      <a:cubicBezTo>
                        <a:pt x="253" y="15"/>
                        <a:pt x="252" y="16"/>
                        <a:pt x="252" y="16"/>
                      </a:cubicBezTo>
                      <a:cubicBezTo>
                        <a:pt x="252" y="16"/>
                        <a:pt x="251" y="17"/>
                        <a:pt x="251" y="17"/>
                      </a:cubicBezTo>
                      <a:cubicBezTo>
                        <a:pt x="251" y="18"/>
                        <a:pt x="250" y="18"/>
                        <a:pt x="250" y="18"/>
                      </a:cubicBezTo>
                      <a:cubicBezTo>
                        <a:pt x="250" y="19"/>
                        <a:pt x="250" y="19"/>
                        <a:pt x="249" y="19"/>
                      </a:cubicBezTo>
                      <a:cubicBezTo>
                        <a:pt x="249" y="20"/>
                        <a:pt x="249" y="20"/>
                        <a:pt x="248" y="20"/>
                      </a:cubicBezTo>
                      <a:cubicBezTo>
                        <a:pt x="248" y="21"/>
                        <a:pt x="248" y="21"/>
                        <a:pt x="248" y="22"/>
                      </a:cubicBezTo>
                      <a:cubicBezTo>
                        <a:pt x="247" y="22"/>
                        <a:pt x="247" y="22"/>
                        <a:pt x="247" y="23"/>
                      </a:cubicBezTo>
                      <a:cubicBezTo>
                        <a:pt x="247" y="23"/>
                        <a:pt x="246" y="23"/>
                        <a:pt x="246" y="24"/>
                      </a:cubicBezTo>
                      <a:cubicBezTo>
                        <a:pt x="246" y="24"/>
                        <a:pt x="246" y="24"/>
                        <a:pt x="246" y="25"/>
                      </a:cubicBezTo>
                      <a:cubicBezTo>
                        <a:pt x="245" y="25"/>
                        <a:pt x="245" y="26"/>
                        <a:pt x="245" y="26"/>
                      </a:cubicBezTo>
                      <a:cubicBezTo>
                        <a:pt x="245" y="26"/>
                        <a:pt x="245" y="27"/>
                        <a:pt x="244" y="27"/>
                      </a:cubicBezTo>
                      <a:cubicBezTo>
                        <a:pt x="244" y="27"/>
                        <a:pt x="244" y="28"/>
                        <a:pt x="244" y="29"/>
                      </a:cubicBezTo>
                      <a:cubicBezTo>
                        <a:pt x="242" y="33"/>
                        <a:pt x="240" y="34"/>
                        <a:pt x="237" y="34"/>
                      </a:cubicBezTo>
                      <a:cubicBezTo>
                        <a:pt x="234" y="34"/>
                        <a:pt x="234" y="34"/>
                        <a:pt x="234" y="34"/>
                      </a:cubicBezTo>
                      <a:cubicBezTo>
                        <a:pt x="233" y="34"/>
                        <a:pt x="232" y="34"/>
                        <a:pt x="230" y="35"/>
                      </a:cubicBezTo>
                      <a:cubicBezTo>
                        <a:pt x="230" y="35"/>
                        <a:pt x="229" y="35"/>
                        <a:pt x="228" y="36"/>
                      </a:cubicBezTo>
                      <a:cubicBezTo>
                        <a:pt x="228" y="36"/>
                        <a:pt x="228" y="36"/>
                        <a:pt x="227" y="36"/>
                      </a:cubicBezTo>
                      <a:cubicBezTo>
                        <a:pt x="227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5" y="36"/>
                        <a:pt x="225" y="36"/>
                      </a:cubicBezTo>
                      <a:cubicBezTo>
                        <a:pt x="225" y="36"/>
                        <a:pt x="224" y="36"/>
                        <a:pt x="224" y="36"/>
                      </a:cubicBezTo>
                      <a:cubicBezTo>
                        <a:pt x="224" y="36"/>
                        <a:pt x="223" y="35"/>
                        <a:pt x="223" y="35"/>
                      </a:cubicBezTo>
                      <a:cubicBezTo>
                        <a:pt x="223" y="35"/>
                        <a:pt x="222" y="35"/>
                        <a:pt x="222" y="35"/>
                      </a:cubicBezTo>
                      <a:cubicBezTo>
                        <a:pt x="222" y="35"/>
                        <a:pt x="222" y="35"/>
                        <a:pt x="221" y="35"/>
                      </a:cubicBezTo>
                      <a:cubicBezTo>
                        <a:pt x="221" y="35"/>
                        <a:pt x="221" y="34"/>
                        <a:pt x="220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4" name="Freeform 1858"/>
                <p:cNvSpPr>
                  <a:spLocks/>
                </p:cNvSpPr>
                <p:nvPr/>
              </p:nvSpPr>
              <p:spPr bwMode="auto">
                <a:xfrm>
                  <a:off x="2178" y="2195"/>
                  <a:ext cx="50" cy="54"/>
                </a:xfrm>
                <a:custGeom>
                  <a:avLst/>
                  <a:gdLst>
                    <a:gd name="T0" fmla="*/ 7 w 52"/>
                    <a:gd name="T1" fmla="*/ 4 h 56"/>
                    <a:gd name="T2" fmla="*/ 7 w 52"/>
                    <a:gd name="T3" fmla="*/ 5 h 56"/>
                    <a:gd name="T4" fmla="*/ 7 w 52"/>
                    <a:gd name="T5" fmla="*/ 5 h 56"/>
                    <a:gd name="T6" fmla="*/ 5 w 52"/>
                    <a:gd name="T7" fmla="*/ 13 h 56"/>
                    <a:gd name="T8" fmla="*/ 3 w 52"/>
                    <a:gd name="T9" fmla="*/ 25 h 56"/>
                    <a:gd name="T10" fmla="*/ 1 w 52"/>
                    <a:gd name="T11" fmla="*/ 34 h 56"/>
                    <a:gd name="T12" fmla="*/ 0 w 52"/>
                    <a:gd name="T13" fmla="*/ 40 h 56"/>
                    <a:gd name="T14" fmla="*/ 1 w 52"/>
                    <a:gd name="T15" fmla="*/ 44 h 56"/>
                    <a:gd name="T16" fmla="*/ 3 w 52"/>
                    <a:gd name="T17" fmla="*/ 45 h 56"/>
                    <a:gd name="T18" fmla="*/ 3 w 52"/>
                    <a:gd name="T19" fmla="*/ 46 h 56"/>
                    <a:gd name="T20" fmla="*/ 3 w 52"/>
                    <a:gd name="T21" fmla="*/ 46 h 56"/>
                    <a:gd name="T22" fmla="*/ 3 w 52"/>
                    <a:gd name="T23" fmla="*/ 47 h 56"/>
                    <a:gd name="T24" fmla="*/ 3 w 52"/>
                    <a:gd name="T25" fmla="*/ 48 h 56"/>
                    <a:gd name="T26" fmla="*/ 3 w 52"/>
                    <a:gd name="T27" fmla="*/ 49 h 56"/>
                    <a:gd name="T28" fmla="*/ 3 w 52"/>
                    <a:gd name="T29" fmla="*/ 50 h 56"/>
                    <a:gd name="T30" fmla="*/ 3 w 52"/>
                    <a:gd name="T31" fmla="*/ 50 h 56"/>
                    <a:gd name="T32" fmla="*/ 4 w 52"/>
                    <a:gd name="T33" fmla="*/ 51 h 56"/>
                    <a:gd name="T34" fmla="*/ 6 w 52"/>
                    <a:gd name="T35" fmla="*/ 51 h 56"/>
                    <a:gd name="T36" fmla="*/ 20 w 52"/>
                    <a:gd name="T37" fmla="*/ 55 h 56"/>
                    <a:gd name="T38" fmla="*/ 23 w 52"/>
                    <a:gd name="T39" fmla="*/ 56 h 56"/>
                    <a:gd name="T40" fmla="*/ 23 w 52"/>
                    <a:gd name="T41" fmla="*/ 56 h 56"/>
                    <a:gd name="T42" fmla="*/ 28 w 52"/>
                    <a:gd name="T43" fmla="*/ 55 h 56"/>
                    <a:gd name="T44" fmla="*/ 35 w 52"/>
                    <a:gd name="T45" fmla="*/ 55 h 56"/>
                    <a:gd name="T46" fmla="*/ 35 w 52"/>
                    <a:gd name="T47" fmla="*/ 55 h 56"/>
                    <a:gd name="T48" fmla="*/ 44 w 52"/>
                    <a:gd name="T49" fmla="*/ 53 h 56"/>
                    <a:gd name="T50" fmla="*/ 50 w 52"/>
                    <a:gd name="T51" fmla="*/ 46 h 56"/>
                    <a:gd name="T52" fmla="*/ 52 w 52"/>
                    <a:gd name="T53" fmla="*/ 44 h 56"/>
                    <a:gd name="T54" fmla="*/ 52 w 52"/>
                    <a:gd name="T55" fmla="*/ 44 h 56"/>
                    <a:gd name="T56" fmla="*/ 51 w 52"/>
                    <a:gd name="T57" fmla="*/ 40 h 56"/>
                    <a:gd name="T58" fmla="*/ 51 w 52"/>
                    <a:gd name="T59" fmla="*/ 40 h 56"/>
                    <a:gd name="T60" fmla="*/ 50 w 52"/>
                    <a:gd name="T61" fmla="*/ 37 h 56"/>
                    <a:gd name="T62" fmla="*/ 50 w 52"/>
                    <a:gd name="T63" fmla="*/ 36 h 56"/>
                    <a:gd name="T64" fmla="*/ 51 w 52"/>
                    <a:gd name="T65" fmla="*/ 33 h 56"/>
                    <a:gd name="T66" fmla="*/ 51 w 52"/>
                    <a:gd name="T67" fmla="*/ 33 h 56"/>
                    <a:gd name="T68" fmla="*/ 51 w 52"/>
                    <a:gd name="T69" fmla="*/ 30 h 56"/>
                    <a:gd name="T70" fmla="*/ 51 w 52"/>
                    <a:gd name="T71" fmla="*/ 27 h 56"/>
                    <a:gd name="T72" fmla="*/ 47 w 52"/>
                    <a:gd name="T73" fmla="*/ 22 h 56"/>
                    <a:gd name="T74" fmla="*/ 44 w 52"/>
                    <a:gd name="T75" fmla="*/ 19 h 56"/>
                    <a:gd name="T76" fmla="*/ 40 w 52"/>
                    <a:gd name="T77" fmla="*/ 17 h 56"/>
                    <a:gd name="T78" fmla="*/ 31 w 52"/>
                    <a:gd name="T79" fmla="*/ 10 h 56"/>
                    <a:gd name="T80" fmla="*/ 30 w 52"/>
                    <a:gd name="T81" fmla="*/ 9 h 56"/>
                    <a:gd name="T82" fmla="*/ 29 w 52"/>
                    <a:gd name="T83" fmla="*/ 10 h 56"/>
                    <a:gd name="T84" fmla="*/ 27 w 52"/>
                    <a:gd name="T85" fmla="*/ 12 h 56"/>
                    <a:gd name="T86" fmla="*/ 26 w 52"/>
                    <a:gd name="T87" fmla="*/ 12 h 56"/>
                    <a:gd name="T88" fmla="*/ 23 w 52"/>
                    <a:gd name="T89" fmla="*/ 9 h 56"/>
                    <a:gd name="T90" fmla="*/ 20 w 52"/>
                    <a:gd name="T91" fmla="*/ 4 h 56"/>
                    <a:gd name="T92" fmla="*/ 12 w 52"/>
                    <a:gd name="T93" fmla="*/ 1 h 56"/>
                    <a:gd name="T94" fmla="*/ 11 w 52"/>
                    <a:gd name="T95" fmla="*/ 1 h 56"/>
                    <a:gd name="T96" fmla="*/ 10 w 52"/>
                    <a:gd name="T97" fmla="*/ 1 h 56"/>
                    <a:gd name="T98" fmla="*/ 9 w 52"/>
                    <a:gd name="T99" fmla="*/ 1 h 56"/>
                    <a:gd name="T100" fmla="*/ 7 w 52"/>
                    <a:gd name="T101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2" h="56">
                      <a:moveTo>
                        <a:pt x="7" y="4"/>
                      </a:move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8"/>
                        <a:pt x="6" y="10"/>
                        <a:pt x="5" y="13"/>
                      </a:cubicBezTo>
                      <a:cubicBezTo>
                        <a:pt x="4" y="16"/>
                        <a:pt x="3" y="20"/>
                        <a:pt x="3" y="25"/>
                      </a:cubicBezTo>
                      <a:cubicBezTo>
                        <a:pt x="3" y="30"/>
                        <a:pt x="2" y="32"/>
                        <a:pt x="1" y="34"/>
                      </a:cubicBezTo>
                      <a:cubicBezTo>
                        <a:pt x="1" y="35"/>
                        <a:pt x="0" y="37"/>
                        <a:pt x="0" y="40"/>
                      </a:cubicBezTo>
                      <a:cubicBezTo>
                        <a:pt x="0" y="43"/>
                        <a:pt x="1" y="44"/>
                        <a:pt x="1" y="44"/>
                      </a:cubicBezTo>
                      <a:cubicBezTo>
                        <a:pt x="2" y="44"/>
                        <a:pt x="2" y="44"/>
                        <a:pt x="3" y="45"/>
                      </a:cubicBezTo>
                      <a:cubicBezTo>
                        <a:pt x="3" y="45"/>
                        <a:pt x="3" y="45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7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4" y="51"/>
                        <a:pt x="4" y="51"/>
                      </a:cubicBezTo>
                      <a:cubicBezTo>
                        <a:pt x="5" y="51"/>
                        <a:pt x="6" y="51"/>
                        <a:pt x="6" y="51"/>
                      </a:cubicBezTo>
                      <a:cubicBezTo>
                        <a:pt x="11" y="51"/>
                        <a:pt x="16" y="53"/>
                        <a:pt x="20" y="55"/>
                      </a:cubicBez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4" y="55"/>
                        <a:pt x="25" y="54"/>
                        <a:pt x="28" y="55"/>
                      </a:cubicBezTo>
                      <a:cubicBezTo>
                        <a:pt x="30" y="55"/>
                        <a:pt x="32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8" y="55"/>
                        <a:pt x="41" y="55"/>
                        <a:pt x="44" y="53"/>
                      </a:cubicBezTo>
                      <a:cubicBezTo>
                        <a:pt x="47" y="51"/>
                        <a:pt x="48" y="49"/>
                        <a:pt x="50" y="46"/>
                      </a:cubicBezTo>
                      <a:cubicBezTo>
                        <a:pt x="51" y="46"/>
                        <a:pt x="51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3"/>
                        <a:pt x="51" y="41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0" y="38"/>
                        <a:pt x="50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0" y="35"/>
                        <a:pt x="50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30"/>
                      </a:cubicBezTo>
                      <a:cubicBezTo>
                        <a:pt x="51" y="29"/>
                        <a:pt x="51" y="28"/>
                        <a:pt x="51" y="27"/>
                      </a:cubicBezTo>
                      <a:cubicBezTo>
                        <a:pt x="51" y="25"/>
                        <a:pt x="49" y="23"/>
                        <a:pt x="47" y="22"/>
                      </a:cubicBezTo>
                      <a:cubicBezTo>
                        <a:pt x="46" y="21"/>
                        <a:pt x="45" y="20"/>
                        <a:pt x="44" y="19"/>
                      </a:cubicBezTo>
                      <a:cubicBezTo>
                        <a:pt x="43" y="19"/>
                        <a:pt x="42" y="18"/>
                        <a:pt x="40" y="17"/>
                      </a:cubicBezTo>
                      <a:cubicBezTo>
                        <a:pt x="37" y="15"/>
                        <a:pt x="33" y="13"/>
                        <a:pt x="31" y="10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10"/>
                        <a:pt x="29" y="10"/>
                      </a:cubicBezTo>
                      <a:cubicBezTo>
                        <a:pt x="29" y="11"/>
                        <a:pt x="28" y="12"/>
                        <a:pt x="27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4" y="12"/>
                        <a:pt x="24" y="11"/>
                        <a:pt x="23" y="9"/>
                      </a:cubicBezTo>
                      <a:cubicBezTo>
                        <a:pt x="22" y="8"/>
                        <a:pt x="22" y="6"/>
                        <a:pt x="20" y="4"/>
                      </a:cubicBezTo>
                      <a:cubicBezTo>
                        <a:pt x="17" y="1"/>
                        <a:pt x="15" y="0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2"/>
                        <a:pt x="7" y="3"/>
                        <a:pt x="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5" name="Freeform 1859"/>
                <p:cNvSpPr>
                  <a:spLocks/>
                </p:cNvSpPr>
                <p:nvPr/>
              </p:nvSpPr>
              <p:spPr bwMode="auto">
                <a:xfrm>
                  <a:off x="2227" y="2234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6" name="Freeform 1860"/>
                <p:cNvSpPr>
                  <a:spLocks/>
                </p:cNvSpPr>
                <p:nvPr/>
              </p:nvSpPr>
              <p:spPr bwMode="auto">
                <a:xfrm>
                  <a:off x="2226" y="2231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7" name="Freeform 1861"/>
                <p:cNvSpPr>
                  <a:spLocks/>
                </p:cNvSpPr>
                <p:nvPr/>
              </p:nvSpPr>
              <p:spPr bwMode="auto">
                <a:xfrm>
                  <a:off x="2206" y="22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8" name="Freeform 1862"/>
                <p:cNvSpPr>
                  <a:spLocks/>
                </p:cNvSpPr>
                <p:nvPr/>
              </p:nvSpPr>
              <p:spPr bwMode="auto">
                <a:xfrm>
                  <a:off x="2227" y="22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9" name="Freeform 1863"/>
                <p:cNvSpPr>
                  <a:spLocks/>
                </p:cNvSpPr>
                <p:nvPr/>
              </p:nvSpPr>
              <p:spPr bwMode="auto">
                <a:xfrm>
                  <a:off x="2226" y="222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0 h 3"/>
                    <a:gd name="T4" fmla="*/ 0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0" name="Freeform 1864"/>
                <p:cNvSpPr>
                  <a:spLocks/>
                </p:cNvSpPr>
                <p:nvPr/>
              </p:nvSpPr>
              <p:spPr bwMode="auto">
                <a:xfrm>
                  <a:off x="2188" y="219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1" name="Freeform 1865"/>
                <p:cNvSpPr>
                  <a:spLocks/>
                </p:cNvSpPr>
                <p:nvPr/>
              </p:nvSpPr>
              <p:spPr bwMode="auto">
                <a:xfrm>
                  <a:off x="2208" y="2205"/>
                  <a:ext cx="8" cy="7"/>
                </a:xfrm>
                <a:custGeom>
                  <a:avLst/>
                  <a:gdLst>
                    <a:gd name="T0" fmla="*/ 9 w 9"/>
                    <a:gd name="T1" fmla="*/ 7 h 7"/>
                    <a:gd name="T2" fmla="*/ 0 w 9"/>
                    <a:gd name="T3" fmla="*/ 0 h 7"/>
                    <a:gd name="T4" fmla="*/ 9 w 9"/>
                    <a:gd name="T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9" y="7"/>
                      </a:moveTo>
                      <a:cubicBezTo>
                        <a:pt x="6" y="5"/>
                        <a:pt x="2" y="3"/>
                        <a:pt x="0" y="0"/>
                      </a:cubicBezTo>
                      <a:cubicBezTo>
                        <a:pt x="2" y="3"/>
                        <a:pt x="6" y="5"/>
                        <a:pt x="9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2" name="Freeform 1866"/>
                <p:cNvSpPr>
                  <a:spLocks/>
                </p:cNvSpPr>
                <p:nvPr/>
              </p:nvSpPr>
              <p:spPr bwMode="auto">
                <a:xfrm>
                  <a:off x="2064" y="24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2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3" name="Freeform 1867"/>
                <p:cNvSpPr>
                  <a:spLocks/>
                </p:cNvSpPr>
                <p:nvPr/>
              </p:nvSpPr>
              <p:spPr bwMode="auto">
                <a:xfrm>
                  <a:off x="2065" y="249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4" name="Freeform 1868"/>
                <p:cNvSpPr>
                  <a:spLocks/>
                </p:cNvSpPr>
                <p:nvPr/>
              </p:nvSpPr>
              <p:spPr bwMode="auto">
                <a:xfrm>
                  <a:off x="2111" y="2345"/>
                  <a:ext cx="7" cy="5"/>
                </a:xfrm>
                <a:custGeom>
                  <a:avLst/>
                  <a:gdLst>
                    <a:gd name="T0" fmla="*/ 2 w 7"/>
                    <a:gd name="T1" fmla="*/ 5 h 6"/>
                    <a:gd name="T2" fmla="*/ 3 w 7"/>
                    <a:gd name="T3" fmla="*/ 6 h 6"/>
                    <a:gd name="T4" fmla="*/ 7 w 7"/>
                    <a:gd name="T5" fmla="*/ 3 h 6"/>
                    <a:gd name="T6" fmla="*/ 6 w 7"/>
                    <a:gd name="T7" fmla="*/ 1 h 6"/>
                    <a:gd name="T8" fmla="*/ 5 w 7"/>
                    <a:gd name="T9" fmla="*/ 0 h 6"/>
                    <a:gd name="T10" fmla="*/ 3 w 7"/>
                    <a:gd name="T11" fmla="*/ 1 h 6"/>
                    <a:gd name="T12" fmla="*/ 0 w 7"/>
                    <a:gd name="T13" fmla="*/ 3 h 6"/>
                    <a:gd name="T14" fmla="*/ 2 w 7"/>
                    <a:gd name="T1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2" y="5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7" y="2"/>
                        <a:pt x="7" y="2"/>
                        <a:pt x="6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2"/>
                        <a:pt x="2" y="3"/>
                        <a:pt x="0" y="3"/>
                      </a:cubicBezTo>
                      <a:cubicBezTo>
                        <a:pt x="1" y="4"/>
                        <a:pt x="2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5" name="Freeform 1869"/>
                <p:cNvSpPr>
                  <a:spLocks/>
                </p:cNvSpPr>
                <p:nvPr/>
              </p:nvSpPr>
              <p:spPr bwMode="auto">
                <a:xfrm>
                  <a:off x="2064" y="2501"/>
                  <a:ext cx="34" cy="23"/>
                </a:xfrm>
                <a:custGeom>
                  <a:avLst/>
                  <a:gdLst>
                    <a:gd name="T0" fmla="*/ 20 w 35"/>
                    <a:gd name="T1" fmla="*/ 23 h 24"/>
                    <a:gd name="T2" fmla="*/ 22 w 35"/>
                    <a:gd name="T3" fmla="*/ 24 h 24"/>
                    <a:gd name="T4" fmla="*/ 30 w 35"/>
                    <a:gd name="T5" fmla="*/ 21 h 24"/>
                    <a:gd name="T6" fmla="*/ 35 w 35"/>
                    <a:gd name="T7" fmla="*/ 20 h 24"/>
                    <a:gd name="T8" fmla="*/ 30 w 35"/>
                    <a:gd name="T9" fmla="*/ 20 h 24"/>
                    <a:gd name="T10" fmla="*/ 9 w 35"/>
                    <a:gd name="T11" fmla="*/ 7 h 24"/>
                    <a:gd name="T12" fmla="*/ 6 w 35"/>
                    <a:gd name="T13" fmla="*/ 4 h 24"/>
                    <a:gd name="T14" fmla="*/ 3 w 35"/>
                    <a:gd name="T15" fmla="*/ 0 h 24"/>
                    <a:gd name="T16" fmla="*/ 3 w 35"/>
                    <a:gd name="T17" fmla="*/ 0 h 24"/>
                    <a:gd name="T18" fmla="*/ 2 w 35"/>
                    <a:gd name="T19" fmla="*/ 0 h 24"/>
                    <a:gd name="T20" fmla="*/ 1 w 35"/>
                    <a:gd name="T21" fmla="*/ 0 h 24"/>
                    <a:gd name="T22" fmla="*/ 1 w 35"/>
                    <a:gd name="T23" fmla="*/ 1 h 24"/>
                    <a:gd name="T24" fmla="*/ 1 w 35"/>
                    <a:gd name="T25" fmla="*/ 3 h 24"/>
                    <a:gd name="T26" fmla="*/ 1 w 35"/>
                    <a:gd name="T27" fmla="*/ 4 h 24"/>
                    <a:gd name="T28" fmla="*/ 0 w 35"/>
                    <a:gd name="T29" fmla="*/ 6 h 24"/>
                    <a:gd name="T30" fmla="*/ 0 w 35"/>
                    <a:gd name="T31" fmla="*/ 9 h 24"/>
                    <a:gd name="T32" fmla="*/ 0 w 35"/>
                    <a:gd name="T33" fmla="*/ 10 h 24"/>
                    <a:gd name="T34" fmla="*/ 0 w 35"/>
                    <a:gd name="T35" fmla="*/ 11 h 24"/>
                    <a:gd name="T36" fmla="*/ 0 w 35"/>
                    <a:gd name="T37" fmla="*/ 13 h 24"/>
                    <a:gd name="T38" fmla="*/ 0 w 35"/>
                    <a:gd name="T39" fmla="*/ 15 h 24"/>
                    <a:gd name="T40" fmla="*/ 0 w 35"/>
                    <a:gd name="T41" fmla="*/ 16 h 24"/>
                    <a:gd name="T42" fmla="*/ 0 w 35"/>
                    <a:gd name="T43" fmla="*/ 17 h 24"/>
                    <a:gd name="T44" fmla="*/ 0 w 35"/>
                    <a:gd name="T45" fmla="*/ 18 h 24"/>
                    <a:gd name="T46" fmla="*/ 0 w 35"/>
                    <a:gd name="T47" fmla="*/ 19 h 24"/>
                    <a:gd name="T48" fmla="*/ 1 w 35"/>
                    <a:gd name="T49" fmla="*/ 20 h 24"/>
                    <a:gd name="T50" fmla="*/ 1 w 35"/>
                    <a:gd name="T51" fmla="*/ 21 h 24"/>
                    <a:gd name="T52" fmla="*/ 1 w 35"/>
                    <a:gd name="T53" fmla="*/ 22 h 24"/>
                    <a:gd name="T54" fmla="*/ 1 w 35"/>
                    <a:gd name="T55" fmla="*/ 22 h 24"/>
                    <a:gd name="T56" fmla="*/ 3 w 35"/>
                    <a:gd name="T57" fmla="*/ 22 h 24"/>
                    <a:gd name="T58" fmla="*/ 10 w 35"/>
                    <a:gd name="T59" fmla="*/ 22 h 24"/>
                    <a:gd name="T60" fmla="*/ 13 w 35"/>
                    <a:gd name="T61" fmla="*/ 22 h 24"/>
                    <a:gd name="T62" fmla="*/ 14 w 35"/>
                    <a:gd name="T63" fmla="*/ 22 h 24"/>
                    <a:gd name="T64" fmla="*/ 16 w 35"/>
                    <a:gd name="T65" fmla="*/ 22 h 24"/>
                    <a:gd name="T66" fmla="*/ 16 w 35"/>
                    <a:gd name="T67" fmla="*/ 22 h 24"/>
                    <a:gd name="T68" fmla="*/ 18 w 35"/>
                    <a:gd name="T69" fmla="*/ 22 h 24"/>
                    <a:gd name="T70" fmla="*/ 18 w 35"/>
                    <a:gd name="T71" fmla="*/ 23 h 24"/>
                    <a:gd name="T72" fmla="*/ 19 w 35"/>
                    <a:gd name="T73" fmla="*/ 23 h 24"/>
                    <a:gd name="T74" fmla="*/ 20 w 35"/>
                    <a:gd name="T75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" h="24">
                      <a:moveTo>
                        <a:pt x="20" y="23"/>
                      </a:move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4" y="22"/>
                        <a:pt x="27" y="21"/>
                        <a:pt x="30" y="21"/>
                      </a:cubicBezTo>
                      <a:cubicBezTo>
                        <a:pt x="32" y="21"/>
                        <a:pt x="34" y="21"/>
                        <a:pt x="35" y="20"/>
                      </a:cubicBezTo>
                      <a:cubicBezTo>
                        <a:pt x="34" y="20"/>
                        <a:pt x="32" y="20"/>
                        <a:pt x="30" y="20"/>
                      </a:cubicBezTo>
                      <a:cubicBezTo>
                        <a:pt x="24" y="19"/>
                        <a:pt x="16" y="13"/>
                        <a:pt x="9" y="7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4" y="3"/>
                        <a:pt x="4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3" y="22"/>
                      </a:cubicBezTo>
                      <a:cubicBezTo>
                        <a:pt x="5" y="22"/>
                        <a:pt x="7" y="22"/>
                        <a:pt x="10" y="22"/>
                      </a:cubicBezTo>
                      <a:cubicBezTo>
                        <a:pt x="11" y="22"/>
                        <a:pt x="12" y="22"/>
                        <a:pt x="13" y="22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6" name="Freeform 1870"/>
                <p:cNvSpPr>
                  <a:spLocks/>
                </p:cNvSpPr>
                <p:nvPr/>
              </p:nvSpPr>
              <p:spPr bwMode="auto">
                <a:xfrm>
                  <a:off x="2012" y="2100"/>
                  <a:ext cx="214" cy="381"/>
                </a:xfrm>
                <a:custGeom>
                  <a:avLst/>
                  <a:gdLst>
                    <a:gd name="T0" fmla="*/ 181 w 223"/>
                    <a:gd name="T1" fmla="*/ 97 h 399"/>
                    <a:gd name="T2" fmla="*/ 216 w 223"/>
                    <a:gd name="T3" fmla="*/ 62 h 399"/>
                    <a:gd name="T4" fmla="*/ 217 w 223"/>
                    <a:gd name="T5" fmla="*/ 43 h 399"/>
                    <a:gd name="T6" fmla="*/ 217 w 223"/>
                    <a:gd name="T7" fmla="*/ 48 h 399"/>
                    <a:gd name="T8" fmla="*/ 215 w 223"/>
                    <a:gd name="T9" fmla="*/ 54 h 399"/>
                    <a:gd name="T10" fmla="*/ 213 w 223"/>
                    <a:gd name="T11" fmla="*/ 59 h 399"/>
                    <a:gd name="T12" fmla="*/ 209 w 223"/>
                    <a:gd name="T13" fmla="*/ 61 h 399"/>
                    <a:gd name="T14" fmla="*/ 193 w 223"/>
                    <a:gd name="T15" fmla="*/ 68 h 399"/>
                    <a:gd name="T16" fmla="*/ 178 w 223"/>
                    <a:gd name="T17" fmla="*/ 66 h 399"/>
                    <a:gd name="T18" fmla="*/ 171 w 223"/>
                    <a:gd name="T19" fmla="*/ 55 h 399"/>
                    <a:gd name="T20" fmla="*/ 157 w 223"/>
                    <a:gd name="T21" fmla="*/ 28 h 399"/>
                    <a:gd name="T22" fmla="*/ 133 w 223"/>
                    <a:gd name="T23" fmla="*/ 15 h 399"/>
                    <a:gd name="T24" fmla="*/ 127 w 223"/>
                    <a:gd name="T25" fmla="*/ 10 h 399"/>
                    <a:gd name="T26" fmla="*/ 122 w 223"/>
                    <a:gd name="T27" fmla="*/ 4 h 399"/>
                    <a:gd name="T28" fmla="*/ 118 w 223"/>
                    <a:gd name="T29" fmla="*/ 1 h 399"/>
                    <a:gd name="T30" fmla="*/ 109 w 223"/>
                    <a:gd name="T31" fmla="*/ 3 h 399"/>
                    <a:gd name="T32" fmla="*/ 85 w 223"/>
                    <a:gd name="T33" fmla="*/ 0 h 399"/>
                    <a:gd name="T34" fmla="*/ 77 w 223"/>
                    <a:gd name="T35" fmla="*/ 5 h 399"/>
                    <a:gd name="T36" fmla="*/ 73 w 223"/>
                    <a:gd name="T37" fmla="*/ 12 h 399"/>
                    <a:gd name="T38" fmla="*/ 72 w 223"/>
                    <a:gd name="T39" fmla="*/ 17 h 399"/>
                    <a:gd name="T40" fmla="*/ 71 w 223"/>
                    <a:gd name="T41" fmla="*/ 20 h 399"/>
                    <a:gd name="T42" fmla="*/ 57 w 223"/>
                    <a:gd name="T43" fmla="*/ 40 h 399"/>
                    <a:gd name="T44" fmla="*/ 58 w 223"/>
                    <a:gd name="T45" fmla="*/ 60 h 399"/>
                    <a:gd name="T46" fmla="*/ 40 w 223"/>
                    <a:gd name="T47" fmla="*/ 88 h 399"/>
                    <a:gd name="T48" fmla="*/ 37 w 223"/>
                    <a:gd name="T49" fmla="*/ 107 h 399"/>
                    <a:gd name="T50" fmla="*/ 42 w 223"/>
                    <a:gd name="T51" fmla="*/ 144 h 399"/>
                    <a:gd name="T52" fmla="*/ 35 w 223"/>
                    <a:gd name="T53" fmla="*/ 168 h 399"/>
                    <a:gd name="T54" fmla="*/ 27 w 223"/>
                    <a:gd name="T55" fmla="*/ 201 h 399"/>
                    <a:gd name="T56" fmla="*/ 24 w 223"/>
                    <a:gd name="T57" fmla="*/ 215 h 399"/>
                    <a:gd name="T58" fmla="*/ 18 w 223"/>
                    <a:gd name="T59" fmla="*/ 238 h 399"/>
                    <a:gd name="T60" fmla="*/ 18 w 223"/>
                    <a:gd name="T61" fmla="*/ 274 h 399"/>
                    <a:gd name="T62" fmla="*/ 27 w 223"/>
                    <a:gd name="T63" fmla="*/ 289 h 399"/>
                    <a:gd name="T64" fmla="*/ 21 w 223"/>
                    <a:gd name="T65" fmla="*/ 303 h 399"/>
                    <a:gd name="T66" fmla="*/ 19 w 223"/>
                    <a:gd name="T67" fmla="*/ 320 h 399"/>
                    <a:gd name="T68" fmla="*/ 12 w 223"/>
                    <a:gd name="T69" fmla="*/ 337 h 399"/>
                    <a:gd name="T70" fmla="*/ 1 w 223"/>
                    <a:gd name="T71" fmla="*/ 360 h 399"/>
                    <a:gd name="T72" fmla="*/ 14 w 223"/>
                    <a:gd name="T73" fmla="*/ 376 h 399"/>
                    <a:gd name="T74" fmla="*/ 19 w 223"/>
                    <a:gd name="T75" fmla="*/ 395 h 399"/>
                    <a:gd name="T76" fmla="*/ 45 w 223"/>
                    <a:gd name="T77" fmla="*/ 397 h 399"/>
                    <a:gd name="T78" fmla="*/ 51 w 223"/>
                    <a:gd name="T79" fmla="*/ 397 h 399"/>
                    <a:gd name="T80" fmla="*/ 49 w 223"/>
                    <a:gd name="T81" fmla="*/ 370 h 399"/>
                    <a:gd name="T82" fmla="*/ 77 w 223"/>
                    <a:gd name="T83" fmla="*/ 340 h 399"/>
                    <a:gd name="T84" fmla="*/ 74 w 223"/>
                    <a:gd name="T85" fmla="*/ 324 h 399"/>
                    <a:gd name="T86" fmla="*/ 88 w 223"/>
                    <a:gd name="T87" fmla="*/ 286 h 399"/>
                    <a:gd name="T88" fmla="*/ 99 w 223"/>
                    <a:gd name="T89" fmla="*/ 258 h 399"/>
                    <a:gd name="T90" fmla="*/ 93 w 223"/>
                    <a:gd name="T91" fmla="*/ 234 h 399"/>
                    <a:gd name="T92" fmla="*/ 123 w 223"/>
                    <a:gd name="T93" fmla="*/ 232 h 399"/>
                    <a:gd name="T94" fmla="*/ 124 w 223"/>
                    <a:gd name="T95" fmla="*/ 210 h 399"/>
                    <a:gd name="T96" fmla="*/ 185 w 223"/>
                    <a:gd name="T97" fmla="*/ 187 h 399"/>
                    <a:gd name="T98" fmla="*/ 182 w 223"/>
                    <a:gd name="T99" fmla="*/ 165 h 399"/>
                    <a:gd name="T100" fmla="*/ 172 w 223"/>
                    <a:gd name="T101" fmla="*/ 148 h 399"/>
                    <a:gd name="T102" fmla="*/ 174 w 223"/>
                    <a:gd name="T103" fmla="*/ 112 h 399"/>
                    <a:gd name="T104" fmla="*/ 177 w 223"/>
                    <a:gd name="T105" fmla="*/ 10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3" h="399">
                      <a:moveTo>
                        <a:pt x="177" y="101"/>
                      </a:moveTo>
                      <a:cubicBezTo>
                        <a:pt x="179" y="98"/>
                        <a:pt x="179" y="98"/>
                        <a:pt x="179" y="98"/>
                      </a:cubicBezTo>
                      <a:cubicBezTo>
                        <a:pt x="180" y="98"/>
                        <a:pt x="180" y="97"/>
                        <a:pt x="180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6"/>
                        <a:pt x="182" y="96"/>
                        <a:pt x="182" y="95"/>
                      </a:cubicBezTo>
                      <a:cubicBezTo>
                        <a:pt x="185" y="92"/>
                        <a:pt x="188" y="89"/>
                        <a:pt x="190" y="86"/>
                      </a:cubicBezTo>
                      <a:cubicBezTo>
                        <a:pt x="194" y="79"/>
                        <a:pt x="202" y="71"/>
                        <a:pt x="208" y="67"/>
                      </a:cubicBezTo>
                      <a:cubicBezTo>
                        <a:pt x="208" y="66"/>
                        <a:pt x="209" y="65"/>
                        <a:pt x="210" y="65"/>
                      </a:cubicBezTo>
                      <a:cubicBezTo>
                        <a:pt x="212" y="64"/>
                        <a:pt x="214" y="63"/>
                        <a:pt x="216" y="62"/>
                      </a:cubicBezTo>
                      <a:cubicBezTo>
                        <a:pt x="218" y="61"/>
                        <a:pt x="222" y="59"/>
                        <a:pt x="223" y="58"/>
                      </a:cubicBezTo>
                      <a:cubicBezTo>
                        <a:pt x="223" y="57"/>
                        <a:pt x="223" y="46"/>
                        <a:pt x="221" y="44"/>
                      </a:cubicBezTo>
                      <a:cubicBezTo>
                        <a:pt x="221" y="44"/>
                        <a:pt x="220" y="43"/>
                        <a:pt x="218" y="43"/>
                      </a:cubicBezTo>
                      <a:cubicBezTo>
                        <a:pt x="218" y="43"/>
                        <a:pt x="218" y="43"/>
                        <a:pt x="217" y="43"/>
                      </a:cubicBezTo>
                      <a:cubicBezTo>
                        <a:pt x="217" y="43"/>
                        <a:pt x="217" y="43"/>
                        <a:pt x="217" y="43"/>
                      </a:cubicBezTo>
                      <a:cubicBezTo>
                        <a:pt x="217" y="44"/>
                        <a:pt x="217" y="44"/>
                        <a:pt x="217" y="44"/>
                      </a:cubicBezTo>
                      <a:cubicBezTo>
                        <a:pt x="217" y="44"/>
                        <a:pt x="217" y="44"/>
                        <a:pt x="217" y="45"/>
                      </a:cubicBezTo>
                      <a:cubicBezTo>
                        <a:pt x="217" y="45"/>
                        <a:pt x="217" y="46"/>
                        <a:pt x="217" y="46"/>
                      </a:cubicBezTo>
                      <a:cubicBezTo>
                        <a:pt x="217" y="46"/>
                        <a:pt x="217" y="47"/>
                        <a:pt x="217" y="47"/>
                      </a:cubicBezTo>
                      <a:cubicBezTo>
                        <a:pt x="217" y="47"/>
                        <a:pt x="217" y="48"/>
                        <a:pt x="217" y="48"/>
                      </a:cubicBez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7" y="50"/>
                        <a:pt x="216" y="50"/>
                        <a:pt x="216" y="51"/>
                      </a:cubicBezTo>
                      <a:cubicBezTo>
                        <a:pt x="216" y="51"/>
                        <a:pt x="216" y="51"/>
                        <a:pt x="216" y="52"/>
                      </a:cubicBezTo>
                      <a:cubicBezTo>
                        <a:pt x="216" y="52"/>
                        <a:pt x="216" y="52"/>
                        <a:pt x="216" y="53"/>
                      </a:cubicBezTo>
                      <a:cubicBezTo>
                        <a:pt x="216" y="53"/>
                        <a:pt x="216" y="54"/>
                        <a:pt x="215" y="54"/>
                      </a:cubicBezTo>
                      <a:cubicBezTo>
                        <a:pt x="215" y="54"/>
                        <a:pt x="215" y="55"/>
                        <a:pt x="215" y="55"/>
                      </a:cubicBezTo>
                      <a:cubicBezTo>
                        <a:pt x="215" y="56"/>
                        <a:pt x="215" y="56"/>
                        <a:pt x="215" y="56"/>
                      </a:cubicBezTo>
                      <a:cubicBezTo>
                        <a:pt x="214" y="57"/>
                        <a:pt x="214" y="57"/>
                        <a:pt x="214" y="57"/>
                      </a:cubicBezTo>
                      <a:cubicBezTo>
                        <a:pt x="214" y="58"/>
                        <a:pt x="214" y="58"/>
                        <a:pt x="214" y="58"/>
                      </a:cubicBezTo>
                      <a:cubicBezTo>
                        <a:pt x="213" y="58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2" y="61"/>
                        <a:pt x="211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8" y="61"/>
                        <a:pt x="207" y="62"/>
                        <a:pt x="206" y="63"/>
                      </a:cubicBezTo>
                      <a:cubicBezTo>
                        <a:pt x="204" y="65"/>
                        <a:pt x="202" y="66"/>
                        <a:pt x="200" y="66"/>
                      </a:cubicBezTo>
                      <a:cubicBezTo>
                        <a:pt x="200" y="66"/>
                        <a:pt x="200" y="66"/>
                        <a:pt x="200" y="66"/>
                      </a:cubicBezTo>
                      <a:cubicBezTo>
                        <a:pt x="199" y="66"/>
                        <a:pt x="198" y="66"/>
                        <a:pt x="198" y="66"/>
                      </a:cubicBezTo>
                      <a:cubicBezTo>
                        <a:pt x="196" y="67"/>
                        <a:pt x="194" y="68"/>
                        <a:pt x="193" y="68"/>
                      </a:cubicBezTo>
                      <a:cubicBezTo>
                        <a:pt x="192" y="68"/>
                        <a:pt x="191" y="68"/>
                        <a:pt x="191" y="68"/>
                      </a:cubicBezTo>
                      <a:cubicBezTo>
                        <a:pt x="190" y="68"/>
                        <a:pt x="190" y="68"/>
                        <a:pt x="190" y="67"/>
                      </a:cubicBezTo>
                      <a:cubicBezTo>
                        <a:pt x="189" y="67"/>
                        <a:pt x="187" y="67"/>
                        <a:pt x="185" y="67"/>
                      </a:cubicBezTo>
                      <a:cubicBezTo>
                        <a:pt x="182" y="67"/>
                        <a:pt x="180" y="67"/>
                        <a:pt x="179" y="66"/>
                      </a:cubicBezTo>
                      <a:cubicBezTo>
                        <a:pt x="179" y="66"/>
                        <a:pt x="178" y="66"/>
                        <a:pt x="178" y="66"/>
                      </a:cubicBezTo>
                      <a:cubicBezTo>
                        <a:pt x="177" y="66"/>
                        <a:pt x="175" y="66"/>
                        <a:pt x="174" y="66"/>
                      </a:cubicBezTo>
                      <a:cubicBezTo>
                        <a:pt x="172" y="65"/>
                        <a:pt x="169" y="65"/>
                        <a:pt x="168" y="64"/>
                      </a:cubicBezTo>
                      <a:cubicBezTo>
                        <a:pt x="168" y="64"/>
                        <a:pt x="167" y="63"/>
                        <a:pt x="167" y="62"/>
                      </a:cubicBezTo>
                      <a:cubicBezTo>
                        <a:pt x="167" y="60"/>
                        <a:pt x="169" y="60"/>
                        <a:pt x="169" y="59"/>
                      </a:cubicBezTo>
                      <a:cubicBezTo>
                        <a:pt x="170" y="58"/>
                        <a:pt x="171" y="58"/>
                        <a:pt x="171" y="55"/>
                      </a:cubicBezTo>
                      <a:cubicBezTo>
                        <a:pt x="171" y="51"/>
                        <a:pt x="175" y="47"/>
                        <a:pt x="177" y="44"/>
                      </a:cubicBezTo>
                      <a:cubicBezTo>
                        <a:pt x="178" y="42"/>
                        <a:pt x="179" y="41"/>
                        <a:pt x="180" y="40"/>
                      </a:cubicBezTo>
                      <a:cubicBezTo>
                        <a:pt x="179" y="39"/>
                        <a:pt x="174" y="38"/>
                        <a:pt x="171" y="37"/>
                      </a:cubicBezTo>
                      <a:cubicBezTo>
                        <a:pt x="165" y="34"/>
                        <a:pt x="161" y="32"/>
                        <a:pt x="159" y="30"/>
                      </a:cubicBezTo>
                      <a:cubicBezTo>
                        <a:pt x="159" y="29"/>
                        <a:pt x="158" y="28"/>
                        <a:pt x="157" y="28"/>
                      </a:cubicBezTo>
                      <a:cubicBezTo>
                        <a:pt x="155" y="26"/>
                        <a:pt x="152" y="25"/>
                        <a:pt x="148" y="25"/>
                      </a:cubicBezTo>
                      <a:cubicBezTo>
                        <a:pt x="145" y="24"/>
                        <a:pt x="143" y="23"/>
                        <a:pt x="141" y="22"/>
                      </a:cubicBezTo>
                      <a:cubicBezTo>
                        <a:pt x="140" y="21"/>
                        <a:pt x="140" y="21"/>
                        <a:pt x="139" y="20"/>
                      </a:cubicBezTo>
                      <a:cubicBezTo>
                        <a:pt x="138" y="19"/>
                        <a:pt x="137" y="18"/>
                        <a:pt x="135" y="17"/>
                      </a:cubicBezTo>
                      <a:cubicBezTo>
                        <a:pt x="134" y="16"/>
                        <a:pt x="133" y="16"/>
                        <a:pt x="133" y="15"/>
                      </a:cubicBezTo>
                      <a:cubicBezTo>
                        <a:pt x="132" y="15"/>
                        <a:pt x="132" y="15"/>
                        <a:pt x="132" y="14"/>
                      </a:cubicBezTo>
                      <a:cubicBezTo>
                        <a:pt x="131" y="14"/>
                        <a:pt x="131" y="14"/>
                        <a:pt x="130" y="13"/>
                      </a:cubicBezTo>
                      <a:cubicBezTo>
                        <a:pt x="130" y="13"/>
                        <a:pt x="130" y="13"/>
                        <a:pt x="129" y="12"/>
                      </a:cubicBezTo>
                      <a:cubicBezTo>
                        <a:pt x="129" y="12"/>
                        <a:pt x="129" y="12"/>
                        <a:pt x="128" y="11"/>
                      </a:cubicBezTo>
                      <a:cubicBezTo>
                        <a:pt x="128" y="11"/>
                        <a:pt x="127" y="11"/>
                        <a:pt x="127" y="10"/>
                      </a:cubicBezTo>
                      <a:cubicBezTo>
                        <a:pt x="127" y="10"/>
                        <a:pt x="126" y="9"/>
                        <a:pt x="126" y="9"/>
                      </a:cubicBezTo>
                      <a:cubicBezTo>
                        <a:pt x="126" y="9"/>
                        <a:pt x="125" y="8"/>
                        <a:pt x="125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4"/>
                        <a:pt x="121" y="3"/>
                      </a:cubicBezTo>
                      <a:cubicBezTo>
                        <a:pt x="121" y="3"/>
                        <a:pt x="120" y="3"/>
                        <a:pt x="120" y="2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8" y="1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110" y="1"/>
                        <a:pt x="110" y="1"/>
                        <a:pt x="110" y="2"/>
                      </a:cubicBezTo>
                      <a:cubicBezTo>
                        <a:pt x="109" y="2"/>
                        <a:pt x="109" y="3"/>
                        <a:pt x="109" y="3"/>
                      </a:cubicBezTo>
                      <a:cubicBezTo>
                        <a:pt x="108" y="6"/>
                        <a:pt x="106" y="9"/>
                        <a:pt x="104" y="9"/>
                      </a:cubicBezTo>
                      <a:cubicBezTo>
                        <a:pt x="103" y="9"/>
                        <a:pt x="102" y="8"/>
                        <a:pt x="101" y="6"/>
                      </a:cubicBezTo>
                      <a:cubicBezTo>
                        <a:pt x="99" y="4"/>
                        <a:pt x="96" y="3"/>
                        <a:pt x="91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87" y="2"/>
                        <a:pt x="86" y="1"/>
                        <a:pt x="85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4" y="0"/>
                        <a:pt x="83" y="0"/>
                        <a:pt x="81" y="2"/>
                      </a:cubicBezTo>
                      <a:cubicBezTo>
                        <a:pt x="80" y="3"/>
                        <a:pt x="80" y="3"/>
                        <a:pt x="79" y="4"/>
                      </a:cubicBezTo>
                      <a:cubicBezTo>
                        <a:pt x="79" y="4"/>
                        <a:pt x="78" y="5"/>
                        <a:pt x="77" y="5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6" y="7"/>
                        <a:pt x="74" y="8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10"/>
                      </a:cubicBezTo>
                      <a:cubicBezTo>
                        <a:pt x="73" y="10"/>
                        <a:pt x="73" y="10"/>
                        <a:pt x="73" y="11"/>
                      </a:cubicBezTo>
                      <a:cubicBezTo>
                        <a:pt x="73" y="11"/>
                        <a:pt x="73" y="11"/>
                        <a:pt x="73" y="12"/>
                      </a:cubicBezTo>
                      <a:cubicBezTo>
                        <a:pt x="73" y="12"/>
                        <a:pt x="73" y="12"/>
                        <a:pt x="73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2" y="14"/>
                        <a:pt x="72" y="14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1" y="19"/>
                        <a:pt x="71" y="20"/>
                        <a:pt x="71" y="20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1" y="21"/>
                        <a:pt x="71" y="21"/>
                        <a:pt x="71" y="22"/>
                      </a:cubicBezTo>
                      <a:cubicBezTo>
                        <a:pt x="70" y="23"/>
                        <a:pt x="68" y="24"/>
                        <a:pt x="64" y="27"/>
                      </a:cubicBezTo>
                      <a:cubicBezTo>
                        <a:pt x="62" y="28"/>
                        <a:pt x="58" y="30"/>
                        <a:pt x="58" y="31"/>
                      </a:cubicBezTo>
                      <a:cubicBezTo>
                        <a:pt x="58" y="32"/>
                        <a:pt x="58" y="33"/>
                        <a:pt x="58" y="34"/>
                      </a:cubicBezTo>
                      <a:cubicBezTo>
                        <a:pt x="58" y="36"/>
                        <a:pt x="59" y="38"/>
                        <a:pt x="57" y="40"/>
                      </a:cubicBezTo>
                      <a:cubicBezTo>
                        <a:pt x="57" y="41"/>
                        <a:pt x="58" y="42"/>
                        <a:pt x="58" y="43"/>
                      </a:cubicBezTo>
                      <a:cubicBezTo>
                        <a:pt x="58" y="44"/>
                        <a:pt x="59" y="45"/>
                        <a:pt x="59" y="46"/>
                      </a:cubicBezTo>
                      <a:cubicBezTo>
                        <a:pt x="60" y="48"/>
                        <a:pt x="60" y="51"/>
                        <a:pt x="57" y="53"/>
                      </a:cubicBezTo>
                      <a:cubicBezTo>
                        <a:pt x="57" y="53"/>
                        <a:pt x="58" y="54"/>
                        <a:pt x="58" y="54"/>
                      </a:cubicBezTo>
                      <a:cubicBezTo>
                        <a:pt x="59" y="55"/>
                        <a:pt x="60" y="58"/>
                        <a:pt x="58" y="60"/>
                      </a:cubicBezTo>
                      <a:cubicBezTo>
                        <a:pt x="57" y="61"/>
                        <a:pt x="56" y="62"/>
                        <a:pt x="55" y="62"/>
                      </a:cubicBezTo>
                      <a:cubicBezTo>
                        <a:pt x="54" y="63"/>
                        <a:pt x="52" y="63"/>
                        <a:pt x="52" y="64"/>
                      </a:cubicBezTo>
                      <a:cubicBezTo>
                        <a:pt x="52" y="67"/>
                        <a:pt x="51" y="73"/>
                        <a:pt x="47" y="75"/>
                      </a:cubicBezTo>
                      <a:cubicBezTo>
                        <a:pt x="45" y="76"/>
                        <a:pt x="43" y="80"/>
                        <a:pt x="43" y="84"/>
                      </a:cubicBezTo>
                      <a:cubicBezTo>
                        <a:pt x="43" y="86"/>
                        <a:pt x="41" y="87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9"/>
                      </a:cubicBezTo>
                      <a:cubicBezTo>
                        <a:pt x="42" y="93"/>
                        <a:pt x="43" y="98"/>
                        <a:pt x="42" y="101"/>
                      </a:cubicBezTo>
                      <a:cubicBezTo>
                        <a:pt x="41" y="102"/>
                        <a:pt x="40" y="103"/>
                        <a:pt x="39" y="103"/>
                      </a:cubicBezTo>
                      <a:cubicBezTo>
                        <a:pt x="38" y="103"/>
                        <a:pt x="37" y="106"/>
                        <a:pt x="37" y="107"/>
                      </a:cubicBezTo>
                      <a:cubicBezTo>
                        <a:pt x="37" y="109"/>
                        <a:pt x="36" y="111"/>
                        <a:pt x="34" y="112"/>
                      </a:cubicBezTo>
                      <a:cubicBezTo>
                        <a:pt x="34" y="113"/>
                        <a:pt x="33" y="118"/>
                        <a:pt x="35" y="121"/>
                      </a:cubicBezTo>
                      <a:cubicBezTo>
                        <a:pt x="39" y="126"/>
                        <a:pt x="39" y="130"/>
                        <a:pt x="39" y="133"/>
                      </a:cubicBezTo>
                      <a:cubicBezTo>
                        <a:pt x="39" y="134"/>
                        <a:pt x="40" y="135"/>
                        <a:pt x="41" y="136"/>
                      </a:cubicBezTo>
                      <a:cubicBezTo>
                        <a:pt x="42" y="138"/>
                        <a:pt x="43" y="141"/>
                        <a:pt x="42" y="144"/>
                      </a:cubicBezTo>
                      <a:cubicBezTo>
                        <a:pt x="42" y="145"/>
                        <a:pt x="41" y="146"/>
                        <a:pt x="41" y="148"/>
                      </a:cubicBezTo>
                      <a:cubicBezTo>
                        <a:pt x="41" y="150"/>
                        <a:pt x="40" y="153"/>
                        <a:pt x="38" y="154"/>
                      </a:cubicBezTo>
                      <a:cubicBezTo>
                        <a:pt x="38" y="154"/>
                        <a:pt x="38" y="156"/>
                        <a:pt x="38" y="157"/>
                      </a:cubicBezTo>
                      <a:cubicBezTo>
                        <a:pt x="37" y="159"/>
                        <a:pt x="37" y="161"/>
                        <a:pt x="35" y="162"/>
                      </a:cubicBezTo>
                      <a:cubicBezTo>
                        <a:pt x="35" y="163"/>
                        <a:pt x="35" y="166"/>
                        <a:pt x="35" y="168"/>
                      </a:cubicBezTo>
                      <a:cubicBezTo>
                        <a:pt x="36" y="171"/>
                        <a:pt x="37" y="175"/>
                        <a:pt x="35" y="176"/>
                      </a:cubicBezTo>
                      <a:cubicBezTo>
                        <a:pt x="34" y="177"/>
                        <a:pt x="34" y="177"/>
                        <a:pt x="33" y="178"/>
                      </a:cubicBezTo>
                      <a:cubicBezTo>
                        <a:pt x="30" y="180"/>
                        <a:pt x="27" y="181"/>
                        <a:pt x="27" y="186"/>
                      </a:cubicBezTo>
                      <a:cubicBezTo>
                        <a:pt x="27" y="189"/>
                        <a:pt x="27" y="192"/>
                        <a:pt x="28" y="194"/>
                      </a:cubicBezTo>
                      <a:cubicBezTo>
                        <a:pt x="28" y="197"/>
                        <a:pt x="28" y="199"/>
                        <a:pt x="27" y="201"/>
                      </a:cubicBezTo>
                      <a:cubicBezTo>
                        <a:pt x="27" y="201"/>
                        <a:pt x="28" y="202"/>
                        <a:pt x="28" y="202"/>
                      </a:cubicBezTo>
                      <a:cubicBezTo>
                        <a:pt x="29" y="203"/>
                        <a:pt x="31" y="204"/>
                        <a:pt x="30" y="208"/>
                      </a:cubicBezTo>
                      <a:cubicBezTo>
                        <a:pt x="30" y="212"/>
                        <a:pt x="26" y="212"/>
                        <a:pt x="25" y="212"/>
                      </a:cubicBezTo>
                      <a:cubicBezTo>
                        <a:pt x="24" y="212"/>
                        <a:pt x="24" y="212"/>
                        <a:pt x="24" y="212"/>
                      </a:cubicBezTo>
                      <a:cubicBezTo>
                        <a:pt x="24" y="213"/>
                        <a:pt x="24" y="214"/>
                        <a:pt x="24" y="215"/>
                      </a:cubicBezTo>
                      <a:cubicBezTo>
                        <a:pt x="24" y="218"/>
                        <a:pt x="25" y="222"/>
                        <a:pt x="21" y="222"/>
                      </a:cubicBezTo>
                      <a:cubicBezTo>
                        <a:pt x="20" y="222"/>
                        <a:pt x="20" y="226"/>
                        <a:pt x="20" y="227"/>
                      </a:cubicBezTo>
                      <a:cubicBezTo>
                        <a:pt x="20" y="231"/>
                        <a:pt x="19" y="233"/>
                        <a:pt x="18" y="234"/>
                      </a:cubicBezTo>
                      <a:cubicBezTo>
                        <a:pt x="17" y="235"/>
                        <a:pt x="17" y="235"/>
                        <a:pt x="17" y="235"/>
                      </a:cubicBezTo>
                      <a:cubicBezTo>
                        <a:pt x="17" y="236"/>
                        <a:pt x="17" y="237"/>
                        <a:pt x="18" y="238"/>
                      </a:cubicBezTo>
                      <a:cubicBezTo>
                        <a:pt x="19" y="240"/>
                        <a:pt x="19" y="241"/>
                        <a:pt x="19" y="243"/>
                      </a:cubicBezTo>
                      <a:cubicBezTo>
                        <a:pt x="19" y="244"/>
                        <a:pt x="20" y="245"/>
                        <a:pt x="20" y="246"/>
                      </a:cubicBezTo>
                      <a:cubicBezTo>
                        <a:pt x="20" y="251"/>
                        <a:pt x="21" y="256"/>
                        <a:pt x="17" y="257"/>
                      </a:cubicBezTo>
                      <a:cubicBezTo>
                        <a:pt x="16" y="258"/>
                        <a:pt x="16" y="264"/>
                        <a:pt x="16" y="265"/>
                      </a:cubicBezTo>
                      <a:cubicBezTo>
                        <a:pt x="19" y="267"/>
                        <a:pt x="19" y="271"/>
                        <a:pt x="18" y="274"/>
                      </a:cubicBezTo>
                      <a:cubicBezTo>
                        <a:pt x="18" y="274"/>
                        <a:pt x="18" y="274"/>
                        <a:pt x="19" y="274"/>
                      </a:cubicBezTo>
                      <a:cubicBezTo>
                        <a:pt x="20" y="276"/>
                        <a:pt x="22" y="278"/>
                        <a:pt x="19" y="282"/>
                      </a:cubicBezTo>
                      <a:cubicBezTo>
                        <a:pt x="18" y="282"/>
                        <a:pt x="18" y="283"/>
                        <a:pt x="18" y="283"/>
                      </a:cubicBezTo>
                      <a:cubicBezTo>
                        <a:pt x="19" y="284"/>
                        <a:pt x="20" y="284"/>
                        <a:pt x="21" y="284"/>
                      </a:cubicBezTo>
                      <a:cubicBezTo>
                        <a:pt x="24" y="283"/>
                        <a:pt x="27" y="286"/>
                        <a:pt x="27" y="289"/>
                      </a:cubicBezTo>
                      <a:cubicBezTo>
                        <a:pt x="27" y="290"/>
                        <a:pt x="26" y="291"/>
                        <a:pt x="26" y="292"/>
                      </a:cubicBezTo>
                      <a:cubicBezTo>
                        <a:pt x="25" y="292"/>
                        <a:pt x="24" y="293"/>
                        <a:pt x="23" y="293"/>
                      </a:cubicBezTo>
                      <a:cubicBezTo>
                        <a:pt x="22" y="293"/>
                        <a:pt x="22" y="293"/>
                        <a:pt x="21" y="293"/>
                      </a:cubicBezTo>
                      <a:cubicBezTo>
                        <a:pt x="24" y="295"/>
                        <a:pt x="25" y="297"/>
                        <a:pt x="24" y="299"/>
                      </a:cubicBezTo>
                      <a:cubicBezTo>
                        <a:pt x="24" y="300"/>
                        <a:pt x="23" y="302"/>
                        <a:pt x="21" y="303"/>
                      </a:cubicBezTo>
                      <a:cubicBezTo>
                        <a:pt x="20" y="303"/>
                        <a:pt x="20" y="303"/>
                        <a:pt x="20" y="305"/>
                      </a:cubicBezTo>
                      <a:cubicBezTo>
                        <a:pt x="20" y="306"/>
                        <a:pt x="21" y="308"/>
                        <a:pt x="20" y="310"/>
                      </a:cubicBezTo>
                      <a:cubicBezTo>
                        <a:pt x="20" y="311"/>
                        <a:pt x="20" y="313"/>
                        <a:pt x="21" y="314"/>
                      </a:cubicBezTo>
                      <a:cubicBezTo>
                        <a:pt x="21" y="315"/>
                        <a:pt x="22" y="317"/>
                        <a:pt x="21" y="319"/>
                      </a:cubicBezTo>
                      <a:cubicBezTo>
                        <a:pt x="21" y="319"/>
                        <a:pt x="20" y="320"/>
                        <a:pt x="19" y="320"/>
                      </a:cubicBezTo>
                      <a:cubicBezTo>
                        <a:pt x="19" y="320"/>
                        <a:pt x="19" y="321"/>
                        <a:pt x="19" y="322"/>
                      </a:cubicBezTo>
                      <a:cubicBezTo>
                        <a:pt x="19" y="324"/>
                        <a:pt x="19" y="328"/>
                        <a:pt x="15" y="328"/>
                      </a:cubicBezTo>
                      <a:cubicBezTo>
                        <a:pt x="14" y="328"/>
                        <a:pt x="14" y="328"/>
                        <a:pt x="14" y="330"/>
                      </a:cubicBezTo>
                      <a:cubicBezTo>
                        <a:pt x="13" y="332"/>
                        <a:pt x="13" y="334"/>
                        <a:pt x="11" y="335"/>
                      </a:cubicBezTo>
                      <a:cubicBezTo>
                        <a:pt x="11" y="335"/>
                        <a:pt x="12" y="336"/>
                        <a:pt x="12" y="337"/>
                      </a:cubicBezTo>
                      <a:cubicBezTo>
                        <a:pt x="13" y="338"/>
                        <a:pt x="15" y="342"/>
                        <a:pt x="11" y="344"/>
                      </a:cubicBezTo>
                      <a:cubicBezTo>
                        <a:pt x="10" y="345"/>
                        <a:pt x="10" y="346"/>
                        <a:pt x="10" y="347"/>
                      </a:cubicBezTo>
                      <a:cubicBezTo>
                        <a:pt x="10" y="349"/>
                        <a:pt x="9" y="352"/>
                        <a:pt x="6" y="352"/>
                      </a:cubicBezTo>
                      <a:cubicBezTo>
                        <a:pt x="3" y="352"/>
                        <a:pt x="2" y="356"/>
                        <a:pt x="1" y="358"/>
                      </a:cubicBezTo>
                      <a:cubicBezTo>
                        <a:pt x="1" y="359"/>
                        <a:pt x="1" y="359"/>
                        <a:pt x="1" y="360"/>
                      </a:cubicBezTo>
                      <a:cubicBezTo>
                        <a:pt x="0" y="363"/>
                        <a:pt x="0" y="365"/>
                        <a:pt x="1" y="367"/>
                      </a:cubicBezTo>
                      <a:cubicBezTo>
                        <a:pt x="4" y="369"/>
                        <a:pt x="3" y="372"/>
                        <a:pt x="3" y="373"/>
                      </a:cubicBezTo>
                      <a:cubicBezTo>
                        <a:pt x="3" y="373"/>
                        <a:pt x="3" y="374"/>
                        <a:pt x="3" y="374"/>
                      </a:cubicBezTo>
                      <a:cubicBezTo>
                        <a:pt x="3" y="374"/>
                        <a:pt x="5" y="374"/>
                        <a:pt x="7" y="374"/>
                      </a:cubicBezTo>
                      <a:cubicBezTo>
                        <a:pt x="10" y="374"/>
                        <a:pt x="13" y="374"/>
                        <a:pt x="14" y="376"/>
                      </a:cubicBezTo>
                      <a:cubicBezTo>
                        <a:pt x="14" y="377"/>
                        <a:pt x="15" y="378"/>
                        <a:pt x="14" y="380"/>
                      </a:cubicBezTo>
                      <a:cubicBezTo>
                        <a:pt x="13" y="383"/>
                        <a:pt x="13" y="388"/>
                        <a:pt x="14" y="390"/>
                      </a:cubicBezTo>
                      <a:cubicBezTo>
                        <a:pt x="15" y="390"/>
                        <a:pt x="16" y="392"/>
                        <a:pt x="17" y="393"/>
                      </a:cubicBezTo>
                      <a:cubicBezTo>
                        <a:pt x="17" y="393"/>
                        <a:pt x="18" y="395"/>
                        <a:pt x="18" y="395"/>
                      </a:cubicBezTo>
                      <a:cubicBezTo>
                        <a:pt x="18" y="395"/>
                        <a:pt x="18" y="395"/>
                        <a:pt x="19" y="395"/>
                      </a:cubicBezTo>
                      <a:cubicBezTo>
                        <a:pt x="21" y="394"/>
                        <a:pt x="27" y="394"/>
                        <a:pt x="32" y="394"/>
                      </a:cubicBezTo>
                      <a:cubicBezTo>
                        <a:pt x="35" y="394"/>
                        <a:pt x="37" y="394"/>
                        <a:pt x="39" y="394"/>
                      </a:cubicBezTo>
                      <a:cubicBezTo>
                        <a:pt x="40" y="395"/>
                        <a:pt x="41" y="395"/>
                        <a:pt x="42" y="395"/>
                      </a:cubicBezTo>
                      <a:cubicBezTo>
                        <a:pt x="42" y="396"/>
                        <a:pt x="42" y="396"/>
                        <a:pt x="42" y="396"/>
                      </a:cubicBezTo>
                      <a:cubicBezTo>
                        <a:pt x="43" y="396"/>
                        <a:pt x="44" y="397"/>
                        <a:pt x="45" y="397"/>
                      </a:cubicBezTo>
                      <a:cubicBezTo>
                        <a:pt x="45" y="397"/>
                        <a:pt x="45" y="397"/>
                        <a:pt x="45" y="398"/>
                      </a:cubicBezTo>
                      <a:cubicBezTo>
                        <a:pt x="45" y="398"/>
                        <a:pt x="46" y="397"/>
                        <a:pt x="46" y="397"/>
                      </a:cubicBezTo>
                      <a:cubicBezTo>
                        <a:pt x="48" y="397"/>
                        <a:pt x="50" y="398"/>
                        <a:pt x="51" y="399"/>
                      </a:cubicBezTo>
                      <a:cubicBezTo>
                        <a:pt x="52" y="399"/>
                        <a:pt x="52" y="399"/>
                        <a:pt x="53" y="399"/>
                      </a:cubicBezTo>
                      <a:cubicBezTo>
                        <a:pt x="52" y="398"/>
                        <a:pt x="51" y="397"/>
                        <a:pt x="51" y="397"/>
                      </a:cubicBezTo>
                      <a:cubicBezTo>
                        <a:pt x="48" y="394"/>
                        <a:pt x="47" y="392"/>
                        <a:pt x="47" y="390"/>
                      </a:cubicBezTo>
                      <a:cubicBezTo>
                        <a:pt x="47" y="390"/>
                        <a:pt x="47" y="388"/>
                        <a:pt x="47" y="387"/>
                      </a:cubicBezTo>
                      <a:cubicBezTo>
                        <a:pt x="46" y="385"/>
                        <a:pt x="46" y="384"/>
                        <a:pt x="46" y="382"/>
                      </a:cubicBezTo>
                      <a:cubicBezTo>
                        <a:pt x="46" y="382"/>
                        <a:pt x="46" y="381"/>
                        <a:pt x="46" y="381"/>
                      </a:cubicBezTo>
                      <a:cubicBezTo>
                        <a:pt x="46" y="378"/>
                        <a:pt x="45" y="373"/>
                        <a:pt x="49" y="370"/>
                      </a:cubicBezTo>
                      <a:cubicBezTo>
                        <a:pt x="50" y="369"/>
                        <a:pt x="51" y="368"/>
                        <a:pt x="52" y="367"/>
                      </a:cubicBezTo>
                      <a:cubicBezTo>
                        <a:pt x="53" y="366"/>
                        <a:pt x="54" y="365"/>
                        <a:pt x="57" y="365"/>
                      </a:cubicBezTo>
                      <a:cubicBezTo>
                        <a:pt x="58" y="365"/>
                        <a:pt x="61" y="363"/>
                        <a:pt x="61" y="359"/>
                      </a:cubicBezTo>
                      <a:cubicBezTo>
                        <a:pt x="61" y="352"/>
                        <a:pt x="65" y="350"/>
                        <a:pt x="70" y="345"/>
                      </a:cubicBezTo>
                      <a:cubicBezTo>
                        <a:pt x="72" y="343"/>
                        <a:pt x="75" y="342"/>
                        <a:pt x="77" y="340"/>
                      </a:cubicBezTo>
                      <a:cubicBezTo>
                        <a:pt x="79" y="339"/>
                        <a:pt x="82" y="337"/>
                        <a:pt x="82" y="336"/>
                      </a:cubicBezTo>
                      <a:cubicBezTo>
                        <a:pt x="82" y="334"/>
                        <a:pt x="83" y="331"/>
                        <a:pt x="83" y="328"/>
                      </a:cubicBezTo>
                      <a:cubicBezTo>
                        <a:pt x="84" y="327"/>
                        <a:pt x="84" y="326"/>
                        <a:pt x="84" y="325"/>
                      </a:cubicBezTo>
                      <a:cubicBezTo>
                        <a:pt x="83" y="325"/>
                        <a:pt x="81" y="324"/>
                        <a:pt x="79" y="324"/>
                      </a:cubicBezTo>
                      <a:cubicBezTo>
                        <a:pt x="77" y="324"/>
                        <a:pt x="76" y="324"/>
                        <a:pt x="74" y="324"/>
                      </a:cubicBezTo>
                      <a:cubicBezTo>
                        <a:pt x="72" y="323"/>
                        <a:pt x="67" y="319"/>
                        <a:pt x="65" y="314"/>
                      </a:cubicBezTo>
                      <a:cubicBezTo>
                        <a:pt x="64" y="310"/>
                        <a:pt x="64" y="307"/>
                        <a:pt x="66" y="303"/>
                      </a:cubicBezTo>
                      <a:cubicBezTo>
                        <a:pt x="68" y="299"/>
                        <a:pt x="74" y="293"/>
                        <a:pt x="85" y="292"/>
                      </a:cubicBezTo>
                      <a:cubicBezTo>
                        <a:pt x="85" y="292"/>
                        <a:pt x="85" y="291"/>
                        <a:pt x="85" y="291"/>
                      </a:cubicBezTo>
                      <a:cubicBezTo>
                        <a:pt x="85" y="290"/>
                        <a:pt x="85" y="288"/>
                        <a:pt x="88" y="286"/>
                      </a:cubicBezTo>
                      <a:cubicBezTo>
                        <a:pt x="89" y="285"/>
                        <a:pt x="90" y="284"/>
                        <a:pt x="90" y="280"/>
                      </a:cubicBezTo>
                      <a:cubicBezTo>
                        <a:pt x="90" y="276"/>
                        <a:pt x="90" y="267"/>
                        <a:pt x="96" y="267"/>
                      </a:cubicBezTo>
                      <a:cubicBezTo>
                        <a:pt x="97" y="267"/>
                        <a:pt x="97" y="267"/>
                        <a:pt x="97" y="266"/>
                      </a:cubicBezTo>
                      <a:cubicBezTo>
                        <a:pt x="96" y="265"/>
                        <a:pt x="95" y="264"/>
                        <a:pt x="95" y="262"/>
                      </a:cubicBezTo>
                      <a:cubicBezTo>
                        <a:pt x="95" y="261"/>
                        <a:pt x="95" y="259"/>
                        <a:pt x="99" y="258"/>
                      </a:cubicBezTo>
                      <a:cubicBezTo>
                        <a:pt x="99" y="258"/>
                        <a:pt x="98" y="258"/>
                        <a:pt x="98" y="258"/>
                      </a:cubicBezTo>
                      <a:cubicBezTo>
                        <a:pt x="98" y="257"/>
                        <a:pt x="97" y="256"/>
                        <a:pt x="96" y="256"/>
                      </a:cubicBezTo>
                      <a:cubicBezTo>
                        <a:pt x="93" y="256"/>
                        <a:pt x="93" y="252"/>
                        <a:pt x="93" y="250"/>
                      </a:cubicBezTo>
                      <a:cubicBezTo>
                        <a:pt x="93" y="249"/>
                        <a:pt x="93" y="247"/>
                        <a:pt x="93" y="247"/>
                      </a:cubicBezTo>
                      <a:cubicBezTo>
                        <a:pt x="92" y="244"/>
                        <a:pt x="90" y="238"/>
                        <a:pt x="93" y="234"/>
                      </a:cubicBezTo>
                      <a:cubicBezTo>
                        <a:pt x="93" y="234"/>
                        <a:pt x="94" y="233"/>
                        <a:pt x="96" y="233"/>
                      </a:cubicBezTo>
                      <a:cubicBezTo>
                        <a:pt x="97" y="233"/>
                        <a:pt x="100" y="234"/>
                        <a:pt x="103" y="235"/>
                      </a:cubicBezTo>
                      <a:cubicBezTo>
                        <a:pt x="106" y="236"/>
                        <a:pt x="109" y="238"/>
                        <a:pt x="112" y="238"/>
                      </a:cubicBezTo>
                      <a:cubicBezTo>
                        <a:pt x="119" y="239"/>
                        <a:pt x="123" y="235"/>
                        <a:pt x="123" y="234"/>
                      </a:cubicBezTo>
                      <a:cubicBezTo>
                        <a:pt x="123" y="233"/>
                        <a:pt x="123" y="232"/>
                        <a:pt x="123" y="232"/>
                      </a:cubicBezTo>
                      <a:cubicBezTo>
                        <a:pt x="122" y="229"/>
                        <a:pt x="121" y="224"/>
                        <a:pt x="125" y="221"/>
                      </a:cubicBezTo>
                      <a:cubicBezTo>
                        <a:pt x="126" y="221"/>
                        <a:pt x="126" y="220"/>
                        <a:pt x="126" y="220"/>
                      </a:cubicBezTo>
                      <a:cubicBezTo>
                        <a:pt x="126" y="220"/>
                        <a:pt x="126" y="220"/>
                        <a:pt x="126" y="219"/>
                      </a:cubicBezTo>
                      <a:cubicBezTo>
                        <a:pt x="125" y="218"/>
                        <a:pt x="124" y="217"/>
                        <a:pt x="124" y="216"/>
                      </a:cubicBezTo>
                      <a:cubicBezTo>
                        <a:pt x="123" y="213"/>
                        <a:pt x="123" y="211"/>
                        <a:pt x="124" y="210"/>
                      </a:cubicBezTo>
                      <a:cubicBezTo>
                        <a:pt x="126" y="207"/>
                        <a:pt x="129" y="207"/>
                        <a:pt x="131" y="209"/>
                      </a:cubicBezTo>
                      <a:cubicBezTo>
                        <a:pt x="131" y="209"/>
                        <a:pt x="132" y="209"/>
                        <a:pt x="136" y="209"/>
                      </a:cubicBezTo>
                      <a:cubicBezTo>
                        <a:pt x="141" y="209"/>
                        <a:pt x="150" y="208"/>
                        <a:pt x="158" y="207"/>
                      </a:cubicBezTo>
                      <a:cubicBezTo>
                        <a:pt x="172" y="204"/>
                        <a:pt x="178" y="200"/>
                        <a:pt x="178" y="198"/>
                      </a:cubicBezTo>
                      <a:cubicBezTo>
                        <a:pt x="179" y="195"/>
                        <a:pt x="181" y="192"/>
                        <a:pt x="185" y="187"/>
                      </a:cubicBezTo>
                      <a:cubicBezTo>
                        <a:pt x="187" y="185"/>
                        <a:pt x="188" y="183"/>
                        <a:pt x="189" y="182"/>
                      </a:cubicBezTo>
                      <a:cubicBezTo>
                        <a:pt x="189" y="182"/>
                        <a:pt x="189" y="181"/>
                        <a:pt x="189" y="180"/>
                      </a:cubicBezTo>
                      <a:cubicBezTo>
                        <a:pt x="188" y="179"/>
                        <a:pt x="187" y="178"/>
                        <a:pt x="185" y="178"/>
                      </a:cubicBezTo>
                      <a:cubicBezTo>
                        <a:pt x="183" y="178"/>
                        <a:pt x="181" y="176"/>
                        <a:pt x="180" y="174"/>
                      </a:cubicBezTo>
                      <a:cubicBezTo>
                        <a:pt x="179" y="171"/>
                        <a:pt x="180" y="167"/>
                        <a:pt x="182" y="165"/>
                      </a:cubicBezTo>
                      <a:cubicBezTo>
                        <a:pt x="183" y="164"/>
                        <a:pt x="183" y="164"/>
                        <a:pt x="182" y="164"/>
                      </a:cubicBezTo>
                      <a:cubicBezTo>
                        <a:pt x="182" y="163"/>
                        <a:pt x="180" y="162"/>
                        <a:pt x="177" y="161"/>
                      </a:cubicBezTo>
                      <a:cubicBezTo>
                        <a:pt x="174" y="161"/>
                        <a:pt x="168" y="159"/>
                        <a:pt x="166" y="155"/>
                      </a:cubicBezTo>
                      <a:cubicBezTo>
                        <a:pt x="166" y="154"/>
                        <a:pt x="166" y="152"/>
                        <a:pt x="168" y="150"/>
                      </a:cubicBezTo>
                      <a:cubicBezTo>
                        <a:pt x="170" y="149"/>
                        <a:pt x="171" y="148"/>
                        <a:pt x="172" y="148"/>
                      </a:cubicBezTo>
                      <a:cubicBezTo>
                        <a:pt x="172" y="148"/>
                        <a:pt x="172" y="148"/>
                        <a:pt x="172" y="148"/>
                      </a:cubicBezTo>
                      <a:cubicBezTo>
                        <a:pt x="170" y="147"/>
                        <a:pt x="169" y="145"/>
                        <a:pt x="169" y="139"/>
                      </a:cubicBezTo>
                      <a:cubicBezTo>
                        <a:pt x="169" y="136"/>
                        <a:pt x="170" y="134"/>
                        <a:pt x="171" y="132"/>
                      </a:cubicBezTo>
                      <a:cubicBezTo>
                        <a:pt x="171" y="131"/>
                        <a:pt x="172" y="129"/>
                        <a:pt x="172" y="125"/>
                      </a:cubicBezTo>
                      <a:cubicBezTo>
                        <a:pt x="172" y="119"/>
                        <a:pt x="173" y="115"/>
                        <a:pt x="174" y="112"/>
                      </a:cubicBezTo>
                      <a:cubicBezTo>
                        <a:pt x="175" y="109"/>
                        <a:pt x="176" y="107"/>
                        <a:pt x="176" y="105"/>
                      </a:cubicBezTo>
                      <a:cubicBezTo>
                        <a:pt x="176" y="105"/>
                        <a:pt x="176" y="104"/>
                        <a:pt x="176" y="104"/>
                      </a:cubicBezTo>
                      <a:cubicBezTo>
                        <a:pt x="176" y="104"/>
                        <a:pt x="176" y="103"/>
                        <a:pt x="176" y="103"/>
                      </a:cubicBezTo>
                      <a:cubicBezTo>
                        <a:pt x="176" y="103"/>
                        <a:pt x="177" y="102"/>
                        <a:pt x="177" y="102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1"/>
                        <a:pt x="177" y="101"/>
                        <a:pt x="178" y="101"/>
                      </a:cubicBezTo>
                      <a:lnTo>
                        <a:pt x="177" y="10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7" name="Freeform 1871"/>
                <p:cNvSpPr>
                  <a:spLocks/>
                </p:cNvSpPr>
                <p:nvPr/>
              </p:nvSpPr>
              <p:spPr bwMode="auto">
                <a:xfrm>
                  <a:off x="2182" y="2194"/>
                  <a:ext cx="2" cy="2"/>
                </a:xfrm>
                <a:custGeom>
                  <a:avLst/>
                  <a:gdLst>
                    <a:gd name="T0" fmla="*/ 0 w 2"/>
                    <a:gd name="T1" fmla="*/ 3 h 3"/>
                    <a:gd name="T2" fmla="*/ 1 w 2"/>
                    <a:gd name="T3" fmla="*/ 3 h 3"/>
                    <a:gd name="T4" fmla="*/ 1 w 2"/>
                    <a:gd name="T5" fmla="*/ 2 h 3"/>
                    <a:gd name="T6" fmla="*/ 1 w 2"/>
                    <a:gd name="T7" fmla="*/ 1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8" name="Freeform 1872"/>
                <p:cNvSpPr>
                  <a:spLocks/>
                </p:cNvSpPr>
                <p:nvPr/>
              </p:nvSpPr>
              <p:spPr bwMode="auto">
                <a:xfrm>
                  <a:off x="2221" y="2141"/>
                  <a:ext cx="5" cy="14"/>
                </a:xfrm>
                <a:custGeom>
                  <a:avLst/>
                  <a:gdLst>
                    <a:gd name="T0" fmla="*/ 3 w 5"/>
                    <a:gd name="T1" fmla="*/ 1 h 15"/>
                    <a:gd name="T2" fmla="*/ 0 w 5"/>
                    <a:gd name="T3" fmla="*/ 0 h 15"/>
                    <a:gd name="T4" fmla="*/ 3 w 5"/>
                    <a:gd name="T5" fmla="*/ 1 h 15"/>
                    <a:gd name="T6" fmla="*/ 5 w 5"/>
                    <a:gd name="T7" fmla="*/ 15 h 15"/>
                    <a:gd name="T8" fmla="*/ 3 w 5"/>
                    <a:gd name="T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3" y="1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5" y="3"/>
                        <a:pt x="5" y="14"/>
                        <a:pt x="5" y="15"/>
                      </a:cubicBezTo>
                      <a:cubicBezTo>
                        <a:pt x="5" y="14"/>
                        <a:pt x="5" y="3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9" name="Freeform 1873"/>
                <p:cNvSpPr>
                  <a:spLocks/>
                </p:cNvSpPr>
                <p:nvPr/>
              </p:nvSpPr>
              <p:spPr bwMode="auto">
                <a:xfrm>
                  <a:off x="2220" y="21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0" name="Freeform 1874"/>
                <p:cNvSpPr>
                  <a:spLocks/>
                </p:cNvSpPr>
                <p:nvPr/>
              </p:nvSpPr>
              <p:spPr bwMode="auto">
                <a:xfrm>
                  <a:off x="2194" y="2164"/>
                  <a:ext cx="18" cy="18"/>
                </a:xfrm>
                <a:custGeom>
                  <a:avLst/>
                  <a:gdLst>
                    <a:gd name="T0" fmla="*/ 18 w 18"/>
                    <a:gd name="T1" fmla="*/ 0 h 19"/>
                    <a:gd name="T2" fmla="*/ 0 w 18"/>
                    <a:gd name="T3" fmla="*/ 19 h 19"/>
                    <a:gd name="T4" fmla="*/ 18 w 18"/>
                    <a:gd name="T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18" y="0"/>
                      </a:moveTo>
                      <a:cubicBezTo>
                        <a:pt x="12" y="4"/>
                        <a:pt x="4" y="12"/>
                        <a:pt x="0" y="19"/>
                      </a:cubicBezTo>
                      <a:cubicBezTo>
                        <a:pt x="4" y="12"/>
                        <a:pt x="12" y="4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1" name="Freeform 1875"/>
                <p:cNvSpPr>
                  <a:spLocks/>
                </p:cNvSpPr>
                <p:nvPr/>
              </p:nvSpPr>
              <p:spPr bwMode="auto">
                <a:xfrm>
                  <a:off x="2185" y="219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2" name="Freeform 1876"/>
                <p:cNvSpPr>
                  <a:spLocks/>
                </p:cNvSpPr>
                <p:nvPr/>
              </p:nvSpPr>
              <p:spPr bwMode="auto">
                <a:xfrm>
                  <a:off x="2182" y="21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3" name="Freeform 1877"/>
                <p:cNvSpPr>
                  <a:spLocks/>
                </p:cNvSpPr>
                <p:nvPr/>
              </p:nvSpPr>
              <p:spPr bwMode="auto">
                <a:xfrm>
                  <a:off x="2177" y="22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4" name="Freeform 1878"/>
                <p:cNvSpPr>
                  <a:spLocks/>
                </p:cNvSpPr>
                <p:nvPr/>
              </p:nvSpPr>
              <p:spPr bwMode="auto">
                <a:xfrm>
                  <a:off x="2181" y="219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5" name="Freeform 1879"/>
                <p:cNvSpPr>
                  <a:spLocks/>
                </p:cNvSpPr>
                <p:nvPr/>
              </p:nvSpPr>
              <p:spPr bwMode="auto">
                <a:xfrm>
                  <a:off x="2183" y="2195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6" name="Freeform 1880"/>
                <p:cNvSpPr>
                  <a:spLocks/>
                </p:cNvSpPr>
                <p:nvPr/>
              </p:nvSpPr>
              <p:spPr bwMode="auto">
                <a:xfrm>
                  <a:off x="2004" y="2341"/>
                  <a:ext cx="5" cy="16"/>
                </a:xfrm>
                <a:custGeom>
                  <a:avLst/>
                  <a:gdLst>
                    <a:gd name="T0" fmla="*/ 0 w 5"/>
                    <a:gd name="T1" fmla="*/ 11 h 17"/>
                    <a:gd name="T2" fmla="*/ 0 w 5"/>
                    <a:gd name="T3" fmla="*/ 17 h 17"/>
                    <a:gd name="T4" fmla="*/ 0 w 5"/>
                    <a:gd name="T5" fmla="*/ 17 h 17"/>
                    <a:gd name="T6" fmla="*/ 3 w 5"/>
                    <a:gd name="T7" fmla="*/ 16 h 17"/>
                    <a:gd name="T8" fmla="*/ 3 w 5"/>
                    <a:gd name="T9" fmla="*/ 16 h 17"/>
                    <a:gd name="T10" fmla="*/ 5 w 5"/>
                    <a:gd name="T11" fmla="*/ 6 h 17"/>
                    <a:gd name="T12" fmla="*/ 5 w 5"/>
                    <a:gd name="T13" fmla="*/ 0 h 17"/>
                    <a:gd name="T14" fmla="*/ 5 w 5"/>
                    <a:gd name="T15" fmla="*/ 0 h 17"/>
                    <a:gd name="T16" fmla="*/ 3 w 5"/>
                    <a:gd name="T17" fmla="*/ 1 h 17"/>
                    <a:gd name="T18" fmla="*/ 0 w 5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7">
                      <a:moveTo>
                        <a:pt x="0" y="11"/>
                      </a:moveTo>
                      <a:cubicBezTo>
                        <a:pt x="0" y="13"/>
                        <a:pt x="0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2" y="17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5" y="16"/>
                        <a:pt x="5" y="9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1" y="1"/>
                        <a:pt x="0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7" name="Freeform 1881"/>
                <p:cNvSpPr>
                  <a:spLocks/>
                </p:cNvSpPr>
                <p:nvPr/>
              </p:nvSpPr>
              <p:spPr bwMode="auto">
                <a:xfrm>
                  <a:off x="2068" y="253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8" name="Freeform 1882"/>
                <p:cNvSpPr>
                  <a:spLocks/>
                </p:cNvSpPr>
                <p:nvPr/>
              </p:nvSpPr>
              <p:spPr bwMode="auto">
                <a:xfrm>
                  <a:off x="2023" y="2490"/>
                  <a:ext cx="6" cy="2"/>
                </a:xfrm>
                <a:custGeom>
                  <a:avLst/>
                  <a:gdLst>
                    <a:gd name="T0" fmla="*/ 3 w 6"/>
                    <a:gd name="T1" fmla="*/ 0 h 2"/>
                    <a:gd name="T2" fmla="*/ 0 w 6"/>
                    <a:gd name="T3" fmla="*/ 2 h 2"/>
                    <a:gd name="T4" fmla="*/ 6 w 6"/>
                    <a:gd name="T5" fmla="*/ 0 h 2"/>
                    <a:gd name="T6" fmla="*/ 4 w 6"/>
                    <a:gd name="T7" fmla="*/ 0 h 2"/>
                    <a:gd name="T8" fmla="*/ 3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3" y="0"/>
                      </a:moveTo>
                      <a:cubicBezTo>
                        <a:pt x="3" y="1"/>
                        <a:pt x="2" y="1"/>
                        <a:pt x="0" y="2"/>
                      </a:cubicBezTo>
                      <a:cubicBezTo>
                        <a:pt x="3" y="2"/>
                        <a:pt x="5" y="1"/>
                        <a:pt x="6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9" name="Freeform 1883"/>
                <p:cNvSpPr>
                  <a:spLocks/>
                </p:cNvSpPr>
                <p:nvPr/>
              </p:nvSpPr>
              <p:spPr bwMode="auto">
                <a:xfrm>
                  <a:off x="2008" y="2483"/>
                  <a:ext cx="6" cy="4"/>
                </a:xfrm>
                <a:custGeom>
                  <a:avLst/>
                  <a:gdLst>
                    <a:gd name="T0" fmla="*/ 2 w 7"/>
                    <a:gd name="T1" fmla="*/ 0 h 4"/>
                    <a:gd name="T2" fmla="*/ 2 w 7"/>
                    <a:gd name="T3" fmla="*/ 0 h 4"/>
                    <a:gd name="T4" fmla="*/ 1 w 7"/>
                    <a:gd name="T5" fmla="*/ 1 h 4"/>
                    <a:gd name="T6" fmla="*/ 1 w 7"/>
                    <a:gd name="T7" fmla="*/ 4 h 4"/>
                    <a:gd name="T8" fmla="*/ 2 w 7"/>
                    <a:gd name="T9" fmla="*/ 4 h 4"/>
                    <a:gd name="T10" fmla="*/ 6 w 7"/>
                    <a:gd name="T11" fmla="*/ 1 h 4"/>
                    <a:gd name="T12" fmla="*/ 6 w 7"/>
                    <a:gd name="T13" fmla="*/ 1 h 4"/>
                    <a:gd name="T14" fmla="*/ 7 w 7"/>
                    <a:gd name="T15" fmla="*/ 0 h 4"/>
                    <a:gd name="T16" fmla="*/ 2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3" y="4"/>
                        <a:pt x="5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0"/>
                        <a:pt x="7" y="0"/>
                      </a:cubicBezTo>
                      <a:cubicBezTo>
                        <a:pt x="5" y="0"/>
                        <a:pt x="4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0" name="Freeform 1884"/>
                <p:cNvSpPr>
                  <a:spLocks/>
                </p:cNvSpPr>
                <p:nvPr/>
              </p:nvSpPr>
              <p:spPr bwMode="auto">
                <a:xfrm>
                  <a:off x="2010" y="2496"/>
                  <a:ext cx="26" cy="13"/>
                </a:xfrm>
                <a:custGeom>
                  <a:avLst/>
                  <a:gdLst>
                    <a:gd name="T0" fmla="*/ 27 w 28"/>
                    <a:gd name="T1" fmla="*/ 0 h 14"/>
                    <a:gd name="T2" fmla="*/ 16 w 28"/>
                    <a:gd name="T3" fmla="*/ 2 h 14"/>
                    <a:gd name="T4" fmla="*/ 15 w 28"/>
                    <a:gd name="T5" fmla="*/ 2 h 14"/>
                    <a:gd name="T6" fmla="*/ 14 w 28"/>
                    <a:gd name="T7" fmla="*/ 6 h 14"/>
                    <a:gd name="T8" fmla="*/ 13 w 28"/>
                    <a:gd name="T9" fmla="*/ 8 h 14"/>
                    <a:gd name="T10" fmla="*/ 4 w 28"/>
                    <a:gd name="T11" fmla="*/ 7 h 14"/>
                    <a:gd name="T12" fmla="*/ 0 w 28"/>
                    <a:gd name="T13" fmla="*/ 6 h 14"/>
                    <a:gd name="T14" fmla="*/ 2 w 28"/>
                    <a:gd name="T15" fmla="*/ 10 h 14"/>
                    <a:gd name="T16" fmla="*/ 4 w 28"/>
                    <a:gd name="T17" fmla="*/ 11 h 14"/>
                    <a:gd name="T18" fmla="*/ 5 w 28"/>
                    <a:gd name="T19" fmla="*/ 11 h 14"/>
                    <a:gd name="T20" fmla="*/ 8 w 28"/>
                    <a:gd name="T21" fmla="*/ 11 h 14"/>
                    <a:gd name="T22" fmla="*/ 12 w 28"/>
                    <a:gd name="T23" fmla="*/ 12 h 14"/>
                    <a:gd name="T24" fmla="*/ 14 w 28"/>
                    <a:gd name="T25" fmla="*/ 14 h 14"/>
                    <a:gd name="T26" fmla="*/ 13 w 28"/>
                    <a:gd name="T27" fmla="*/ 11 h 14"/>
                    <a:gd name="T28" fmla="*/ 21 w 28"/>
                    <a:gd name="T29" fmla="*/ 8 h 14"/>
                    <a:gd name="T30" fmla="*/ 26 w 28"/>
                    <a:gd name="T31" fmla="*/ 7 h 14"/>
                    <a:gd name="T32" fmla="*/ 27 w 28"/>
                    <a:gd name="T33" fmla="*/ 2 h 14"/>
                    <a:gd name="T34" fmla="*/ 27 w 28"/>
                    <a:gd name="T3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4">
                      <a:moveTo>
                        <a:pt x="27" y="0"/>
                      </a:moveTo>
                      <a:cubicBezTo>
                        <a:pt x="24" y="3"/>
                        <a:pt x="19" y="4"/>
                        <a:pt x="16" y="2"/>
                      </a:cubicBezTo>
                      <a:cubicBezTo>
                        <a:pt x="16" y="1"/>
                        <a:pt x="15" y="1"/>
                        <a:pt x="15" y="2"/>
                      </a:cubicBezTo>
                      <a:cubicBezTo>
                        <a:pt x="14" y="3"/>
                        <a:pt x="14" y="4"/>
                        <a:pt x="14" y="6"/>
                      </a:cubicBezTo>
                      <a:cubicBezTo>
                        <a:pt x="14" y="7"/>
                        <a:pt x="13" y="8"/>
                        <a:pt x="13" y="8"/>
                      </a:cubicBezTo>
                      <a:cubicBezTo>
                        <a:pt x="11" y="10"/>
                        <a:pt x="8" y="9"/>
                        <a:pt x="4" y="7"/>
                      </a:cubicBezTo>
                      <a:cubicBezTo>
                        <a:pt x="2" y="7"/>
                        <a:pt x="1" y="6"/>
                        <a:pt x="0" y="6"/>
                      </a:cubicBezTo>
                      <a:cubicBezTo>
                        <a:pt x="0" y="7"/>
                        <a:pt x="1" y="8"/>
                        <a:pt x="2" y="10"/>
                      </a:cubicBezTo>
                      <a:cubicBezTo>
                        <a:pt x="3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7" y="11"/>
                        <a:pt x="8" y="11"/>
                      </a:cubicBezTo>
                      <a:cubicBezTo>
                        <a:pt x="9" y="11"/>
                        <a:pt x="10" y="11"/>
                        <a:pt x="12" y="12"/>
                      </a:cubicBezTo>
                      <a:cubicBezTo>
                        <a:pt x="12" y="13"/>
                        <a:pt x="13" y="13"/>
                        <a:pt x="14" y="14"/>
                      </a:cubicBezTo>
                      <a:cubicBezTo>
                        <a:pt x="13" y="13"/>
                        <a:pt x="13" y="12"/>
                        <a:pt x="13" y="11"/>
                      </a:cubicBezTo>
                      <a:cubicBezTo>
                        <a:pt x="14" y="8"/>
                        <a:pt x="18" y="6"/>
                        <a:pt x="21" y="8"/>
                      </a:cubicBezTo>
                      <a:cubicBezTo>
                        <a:pt x="23" y="9"/>
                        <a:pt x="25" y="8"/>
                        <a:pt x="26" y="7"/>
                      </a:cubicBezTo>
                      <a:cubicBezTo>
                        <a:pt x="27" y="6"/>
                        <a:pt x="28" y="4"/>
                        <a:pt x="27" y="2"/>
                      </a:cubicBezTo>
                      <a:cubicBezTo>
                        <a:pt x="27" y="2"/>
                        <a:pt x="27" y="1"/>
                        <a:pt x="2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1" name="Freeform 1885"/>
                <p:cNvSpPr>
                  <a:spLocks/>
                </p:cNvSpPr>
                <p:nvPr/>
              </p:nvSpPr>
              <p:spPr bwMode="auto">
                <a:xfrm>
                  <a:off x="2004" y="2379"/>
                  <a:ext cx="3" cy="4"/>
                </a:xfrm>
                <a:custGeom>
                  <a:avLst/>
                  <a:gdLst>
                    <a:gd name="T0" fmla="*/ 2 w 3"/>
                    <a:gd name="T1" fmla="*/ 2 h 4"/>
                    <a:gd name="T2" fmla="*/ 0 w 3"/>
                    <a:gd name="T3" fmla="*/ 0 h 4"/>
                    <a:gd name="T4" fmla="*/ 1 w 3"/>
                    <a:gd name="T5" fmla="*/ 1 h 4"/>
                    <a:gd name="T6" fmla="*/ 3 w 3"/>
                    <a:gd name="T7" fmla="*/ 4 h 4"/>
                    <a:gd name="T8" fmla="*/ 2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2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2"/>
                        <a:pt x="2" y="3"/>
                        <a:pt x="3" y="4"/>
                      </a:cubicBezTo>
                      <a:cubicBezTo>
                        <a:pt x="3" y="3"/>
                        <a:pt x="3" y="3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2" name="Freeform 1886"/>
                <p:cNvSpPr>
                  <a:spLocks/>
                </p:cNvSpPr>
                <p:nvPr/>
              </p:nvSpPr>
              <p:spPr bwMode="auto">
                <a:xfrm>
                  <a:off x="2013" y="249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1 w 5"/>
                    <a:gd name="T3" fmla="*/ 3 h 5"/>
                    <a:gd name="T4" fmla="*/ 0 w 5"/>
                    <a:gd name="T5" fmla="*/ 5 h 5"/>
                    <a:gd name="T6" fmla="*/ 1 w 5"/>
                    <a:gd name="T7" fmla="*/ 4 h 5"/>
                    <a:gd name="T8" fmla="*/ 5 w 5"/>
                    <a:gd name="T9" fmla="*/ 1 h 5"/>
                    <a:gd name="T10" fmla="*/ 3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cubicBezTo>
                        <a:pt x="2" y="0"/>
                        <a:pt x="1" y="2"/>
                        <a:pt x="1" y="3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4"/>
                      </a:cubicBez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4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3" name="Freeform 1887"/>
                <p:cNvSpPr>
                  <a:spLocks/>
                </p:cNvSpPr>
                <p:nvPr/>
              </p:nvSpPr>
              <p:spPr bwMode="auto">
                <a:xfrm>
                  <a:off x="2042" y="2504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3 h 5"/>
                    <a:gd name="T4" fmla="*/ 1 w 2"/>
                    <a:gd name="T5" fmla="*/ 0 h 5"/>
                    <a:gd name="T6" fmla="*/ 1 w 2"/>
                    <a:gd name="T7" fmla="*/ 5 h 5"/>
                    <a:gd name="T8" fmla="*/ 2 w 2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1" y="5"/>
                        <a:pt x="1" y="4"/>
                        <a:pt x="1" y="3"/>
                      </a:cubicBezTo>
                      <a:cubicBezTo>
                        <a:pt x="1" y="2"/>
                        <a:pt x="1" y="0"/>
                        <a:pt x="1" y="0"/>
                      </a:cubicBezTo>
                      <a:cubicBezTo>
                        <a:pt x="0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4" name="Freeform 1888"/>
                <p:cNvSpPr>
                  <a:spLocks/>
                </p:cNvSpPr>
                <p:nvPr/>
              </p:nvSpPr>
              <p:spPr bwMode="auto">
                <a:xfrm>
                  <a:off x="1990" y="2052"/>
                  <a:ext cx="89" cy="478"/>
                </a:xfrm>
                <a:custGeom>
                  <a:avLst/>
                  <a:gdLst>
                    <a:gd name="T0" fmla="*/ 85 w 92"/>
                    <a:gd name="T1" fmla="*/ 60 h 500"/>
                    <a:gd name="T2" fmla="*/ 80 w 92"/>
                    <a:gd name="T3" fmla="*/ 39 h 500"/>
                    <a:gd name="T4" fmla="*/ 73 w 92"/>
                    <a:gd name="T5" fmla="*/ 15 h 500"/>
                    <a:gd name="T6" fmla="*/ 67 w 92"/>
                    <a:gd name="T7" fmla="*/ 0 h 500"/>
                    <a:gd name="T8" fmla="*/ 65 w 92"/>
                    <a:gd name="T9" fmla="*/ 6 h 500"/>
                    <a:gd name="T10" fmla="*/ 61 w 92"/>
                    <a:gd name="T11" fmla="*/ 10 h 500"/>
                    <a:gd name="T12" fmla="*/ 58 w 92"/>
                    <a:gd name="T13" fmla="*/ 79 h 500"/>
                    <a:gd name="T14" fmla="*/ 44 w 92"/>
                    <a:gd name="T15" fmla="*/ 133 h 500"/>
                    <a:gd name="T16" fmla="*/ 45 w 92"/>
                    <a:gd name="T17" fmla="*/ 182 h 500"/>
                    <a:gd name="T18" fmla="*/ 30 w 92"/>
                    <a:gd name="T19" fmla="*/ 229 h 500"/>
                    <a:gd name="T20" fmla="*/ 24 w 92"/>
                    <a:gd name="T21" fmla="*/ 259 h 500"/>
                    <a:gd name="T22" fmla="*/ 20 w 92"/>
                    <a:gd name="T23" fmla="*/ 293 h 500"/>
                    <a:gd name="T24" fmla="*/ 31 w 92"/>
                    <a:gd name="T25" fmla="*/ 298 h 500"/>
                    <a:gd name="T26" fmla="*/ 30 w 92"/>
                    <a:gd name="T27" fmla="*/ 317 h 500"/>
                    <a:gd name="T28" fmla="*/ 27 w 92"/>
                    <a:gd name="T29" fmla="*/ 338 h 500"/>
                    <a:gd name="T30" fmla="*/ 21 w 92"/>
                    <a:gd name="T31" fmla="*/ 353 h 500"/>
                    <a:gd name="T32" fmla="*/ 12 w 92"/>
                    <a:gd name="T33" fmla="*/ 357 h 500"/>
                    <a:gd name="T34" fmla="*/ 7 w 92"/>
                    <a:gd name="T35" fmla="*/ 362 h 500"/>
                    <a:gd name="T36" fmla="*/ 12 w 92"/>
                    <a:gd name="T37" fmla="*/ 368 h 500"/>
                    <a:gd name="T38" fmla="*/ 24 w 92"/>
                    <a:gd name="T39" fmla="*/ 388 h 500"/>
                    <a:gd name="T40" fmla="*/ 5 w 92"/>
                    <a:gd name="T41" fmla="*/ 389 h 500"/>
                    <a:gd name="T42" fmla="*/ 11 w 92"/>
                    <a:gd name="T43" fmla="*/ 390 h 500"/>
                    <a:gd name="T44" fmla="*/ 2 w 92"/>
                    <a:gd name="T45" fmla="*/ 410 h 500"/>
                    <a:gd name="T46" fmla="*/ 7 w 92"/>
                    <a:gd name="T47" fmla="*/ 413 h 500"/>
                    <a:gd name="T48" fmla="*/ 16 w 92"/>
                    <a:gd name="T49" fmla="*/ 411 h 500"/>
                    <a:gd name="T50" fmla="*/ 7 w 92"/>
                    <a:gd name="T51" fmla="*/ 429 h 500"/>
                    <a:gd name="T52" fmla="*/ 22 w 92"/>
                    <a:gd name="T53" fmla="*/ 435 h 500"/>
                    <a:gd name="T54" fmla="*/ 33 w 92"/>
                    <a:gd name="T55" fmla="*/ 445 h 500"/>
                    <a:gd name="T56" fmla="*/ 48 w 92"/>
                    <a:gd name="T57" fmla="*/ 459 h 500"/>
                    <a:gd name="T58" fmla="*/ 57 w 92"/>
                    <a:gd name="T59" fmla="*/ 466 h 500"/>
                    <a:gd name="T60" fmla="*/ 63 w 92"/>
                    <a:gd name="T61" fmla="*/ 475 h 500"/>
                    <a:gd name="T62" fmla="*/ 55 w 92"/>
                    <a:gd name="T63" fmla="*/ 483 h 500"/>
                    <a:gd name="T64" fmla="*/ 47 w 92"/>
                    <a:gd name="T65" fmla="*/ 482 h 500"/>
                    <a:gd name="T66" fmla="*/ 53 w 92"/>
                    <a:gd name="T67" fmla="*/ 492 h 500"/>
                    <a:gd name="T68" fmla="*/ 66 w 92"/>
                    <a:gd name="T69" fmla="*/ 497 h 500"/>
                    <a:gd name="T70" fmla="*/ 77 w 92"/>
                    <a:gd name="T71" fmla="*/ 495 h 500"/>
                    <a:gd name="T72" fmla="*/ 75 w 92"/>
                    <a:gd name="T73" fmla="*/ 494 h 500"/>
                    <a:gd name="T74" fmla="*/ 74 w 92"/>
                    <a:gd name="T75" fmla="*/ 492 h 500"/>
                    <a:gd name="T76" fmla="*/ 73 w 92"/>
                    <a:gd name="T77" fmla="*/ 486 h 500"/>
                    <a:gd name="T78" fmla="*/ 73 w 92"/>
                    <a:gd name="T79" fmla="*/ 476 h 500"/>
                    <a:gd name="T80" fmla="*/ 74 w 92"/>
                    <a:gd name="T81" fmla="*/ 458 h 500"/>
                    <a:gd name="T82" fmla="*/ 64 w 92"/>
                    <a:gd name="T83" fmla="*/ 450 h 500"/>
                    <a:gd name="T84" fmla="*/ 41 w 92"/>
                    <a:gd name="T85" fmla="*/ 449 h 500"/>
                    <a:gd name="T86" fmla="*/ 34 w 92"/>
                    <a:gd name="T87" fmla="*/ 443 h 500"/>
                    <a:gd name="T88" fmla="*/ 20 w 92"/>
                    <a:gd name="T89" fmla="*/ 409 h 500"/>
                    <a:gd name="T90" fmla="*/ 32 w 92"/>
                    <a:gd name="T91" fmla="*/ 382 h 500"/>
                    <a:gd name="T92" fmla="*/ 40 w 92"/>
                    <a:gd name="T93" fmla="*/ 365 h 500"/>
                    <a:gd name="T94" fmla="*/ 40 w 92"/>
                    <a:gd name="T95" fmla="*/ 345 h 500"/>
                    <a:gd name="T96" fmla="*/ 43 w 92"/>
                    <a:gd name="T97" fmla="*/ 338 h 500"/>
                    <a:gd name="T98" fmla="*/ 37 w 92"/>
                    <a:gd name="T99" fmla="*/ 319 h 500"/>
                    <a:gd name="T100" fmla="*/ 36 w 92"/>
                    <a:gd name="T101" fmla="*/ 285 h 500"/>
                    <a:gd name="T102" fmla="*/ 47 w 92"/>
                    <a:gd name="T103" fmla="*/ 258 h 500"/>
                    <a:gd name="T104" fmla="*/ 54 w 92"/>
                    <a:gd name="T105" fmla="*/ 225 h 500"/>
                    <a:gd name="T106" fmla="*/ 60 w 92"/>
                    <a:gd name="T107" fmla="*/ 197 h 500"/>
                    <a:gd name="T108" fmla="*/ 54 w 92"/>
                    <a:gd name="T109" fmla="*/ 160 h 500"/>
                    <a:gd name="T110" fmla="*/ 60 w 92"/>
                    <a:gd name="T111" fmla="*/ 140 h 500"/>
                    <a:gd name="T112" fmla="*/ 78 w 92"/>
                    <a:gd name="T113" fmla="*/ 107 h 500"/>
                    <a:gd name="T114" fmla="*/ 77 w 92"/>
                    <a:gd name="T115" fmla="*/ 84 h 500"/>
                    <a:gd name="T116" fmla="*/ 91 w 92"/>
                    <a:gd name="T117" fmla="*/ 68 h 500"/>
                    <a:gd name="T118" fmla="*/ 91 w 92"/>
                    <a:gd name="T119" fmla="*/ 64 h 500"/>
                    <a:gd name="T120" fmla="*/ 88 w 92"/>
                    <a:gd name="T121" fmla="*/ 62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" h="500">
                      <a:moveTo>
                        <a:pt x="88" y="62"/>
                      </a:move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7" y="62"/>
                        <a:pt x="87" y="62"/>
                        <a:pt x="86" y="62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5" y="61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59"/>
                        <a:pt x="85" y="58"/>
                        <a:pt x="85" y="56"/>
                      </a:cubicBezTo>
                      <a:cubicBezTo>
                        <a:pt x="84" y="53"/>
                        <a:pt x="84" y="50"/>
                        <a:pt x="83" y="49"/>
                      </a:cubicBezTo>
                      <a:cubicBezTo>
                        <a:pt x="81" y="47"/>
                        <a:pt x="81" y="44"/>
                        <a:pt x="80" y="42"/>
                      </a:cubicBezTo>
                      <a:cubicBezTo>
                        <a:pt x="80" y="41"/>
                        <a:pt x="80" y="39"/>
                        <a:pt x="80" y="39"/>
                      </a:cubicBezTo>
                      <a:cubicBezTo>
                        <a:pt x="77" y="37"/>
                        <a:pt x="74" y="34"/>
                        <a:pt x="74" y="30"/>
                      </a:cubicBezTo>
                      <a:cubicBezTo>
                        <a:pt x="73" y="28"/>
                        <a:pt x="74" y="27"/>
                        <a:pt x="75" y="26"/>
                      </a:cubicBezTo>
                      <a:cubicBezTo>
                        <a:pt x="76" y="26"/>
                        <a:pt x="76" y="25"/>
                        <a:pt x="76" y="23"/>
                      </a:cubicBezTo>
                      <a:cubicBezTo>
                        <a:pt x="76" y="22"/>
                        <a:pt x="76" y="20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5" y="17"/>
                        <a:pt x="74" y="16"/>
                        <a:pt x="73" y="15"/>
                      </a:cubicBezTo>
                      <a:cubicBezTo>
                        <a:pt x="70" y="12"/>
                        <a:pt x="71" y="9"/>
                        <a:pt x="71" y="7"/>
                      </a:cubicBezTo>
                      <a:cubicBezTo>
                        <a:pt x="71" y="5"/>
                        <a:pt x="71" y="4"/>
                        <a:pt x="70" y="3"/>
                      </a:cubicBezTo>
                      <a:cubicBezTo>
                        <a:pt x="70" y="2"/>
                        <a:pt x="69" y="2"/>
                        <a:pt x="69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1"/>
                        <a:pt x="67" y="1"/>
                        <a:pt x="67" y="2"/>
                      </a:cubicBezTo>
                      <a:cubicBezTo>
                        <a:pt x="67" y="2"/>
                        <a:pt x="66" y="2"/>
                        <a:pt x="66" y="3"/>
                      </a:cubicBezTo>
                      <a:cubicBezTo>
                        <a:pt x="66" y="3"/>
                        <a:pt x="66" y="3"/>
                        <a:pt x="66" y="4"/>
                      </a:cubicBezTo>
                      <a:cubicBezTo>
                        <a:pt x="66" y="4"/>
                        <a:pt x="65" y="5"/>
                        <a:pt x="65" y="5"/>
                      </a:cubicBezTo>
                      <a:cubicBezTo>
                        <a:pt x="65" y="5"/>
                        <a:pt x="65" y="5"/>
                        <a:pt x="65" y="6"/>
                      </a:cubicBezTo>
                      <a:cubicBezTo>
                        <a:pt x="64" y="6"/>
                        <a:pt x="63" y="7"/>
                        <a:pt x="63" y="7"/>
                      </a:cubicBezTo>
                      <a:cubicBezTo>
                        <a:pt x="63" y="7"/>
                        <a:pt x="62" y="7"/>
                        <a:pt x="62" y="7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62" y="7"/>
                        <a:pt x="62" y="8"/>
                        <a:pt x="61" y="8"/>
                      </a:cubicBezTo>
                      <a:cubicBezTo>
                        <a:pt x="61" y="8"/>
                        <a:pt x="61" y="8"/>
                        <a:pt x="61" y="8"/>
                      </a:cubicBezTo>
                      <a:cubicBezTo>
                        <a:pt x="61" y="9"/>
                        <a:pt x="61" y="9"/>
                        <a:pt x="61" y="10"/>
                      </a:cubicBezTo>
                      <a:cubicBezTo>
                        <a:pt x="61" y="12"/>
                        <a:pt x="61" y="15"/>
                        <a:pt x="61" y="16"/>
                      </a:cubicBezTo>
                      <a:cubicBezTo>
                        <a:pt x="63" y="21"/>
                        <a:pt x="64" y="39"/>
                        <a:pt x="62" y="47"/>
                      </a:cubicBezTo>
                      <a:cubicBezTo>
                        <a:pt x="61" y="54"/>
                        <a:pt x="59" y="60"/>
                        <a:pt x="58" y="64"/>
                      </a:cubicBezTo>
                      <a:cubicBezTo>
                        <a:pt x="57" y="65"/>
                        <a:pt x="57" y="65"/>
                        <a:pt x="58" y="66"/>
                      </a:cubicBezTo>
                      <a:cubicBezTo>
                        <a:pt x="60" y="68"/>
                        <a:pt x="60" y="70"/>
                        <a:pt x="59" y="71"/>
                      </a:cubicBezTo>
                      <a:cubicBezTo>
                        <a:pt x="58" y="72"/>
                        <a:pt x="58" y="75"/>
                        <a:pt x="58" y="79"/>
                      </a:cubicBezTo>
                      <a:cubicBezTo>
                        <a:pt x="58" y="81"/>
                        <a:pt x="58" y="83"/>
                        <a:pt x="58" y="85"/>
                      </a:cubicBezTo>
                      <a:cubicBezTo>
                        <a:pt x="58" y="90"/>
                        <a:pt x="56" y="97"/>
                        <a:pt x="55" y="103"/>
                      </a:cubicBezTo>
                      <a:cubicBezTo>
                        <a:pt x="54" y="106"/>
                        <a:pt x="53" y="109"/>
                        <a:pt x="53" y="111"/>
                      </a:cubicBezTo>
                      <a:cubicBezTo>
                        <a:pt x="53" y="113"/>
                        <a:pt x="52" y="115"/>
                        <a:pt x="51" y="116"/>
                      </a:cubicBezTo>
                      <a:cubicBezTo>
                        <a:pt x="50" y="118"/>
                        <a:pt x="50" y="120"/>
                        <a:pt x="50" y="122"/>
                      </a:cubicBezTo>
                      <a:cubicBezTo>
                        <a:pt x="50" y="127"/>
                        <a:pt x="47" y="131"/>
                        <a:pt x="44" y="133"/>
                      </a:cubicBezTo>
                      <a:cubicBezTo>
                        <a:pt x="44" y="134"/>
                        <a:pt x="46" y="136"/>
                        <a:pt x="46" y="138"/>
                      </a:cubicBezTo>
                      <a:cubicBezTo>
                        <a:pt x="48" y="141"/>
                        <a:pt x="49" y="143"/>
                        <a:pt x="49" y="146"/>
                      </a:cubicBezTo>
                      <a:cubicBezTo>
                        <a:pt x="49" y="148"/>
                        <a:pt x="48" y="149"/>
                        <a:pt x="47" y="151"/>
                      </a:cubicBezTo>
                      <a:cubicBezTo>
                        <a:pt x="45" y="153"/>
                        <a:pt x="44" y="154"/>
                        <a:pt x="45" y="157"/>
                      </a:cubicBezTo>
                      <a:cubicBezTo>
                        <a:pt x="46" y="164"/>
                        <a:pt x="45" y="174"/>
                        <a:pt x="45" y="179"/>
                      </a:cubicBezTo>
                      <a:cubicBezTo>
                        <a:pt x="45" y="181"/>
                        <a:pt x="45" y="182"/>
                        <a:pt x="45" y="182"/>
                      </a:cubicBezTo>
                      <a:cubicBezTo>
                        <a:pt x="45" y="184"/>
                        <a:pt x="44" y="185"/>
                        <a:pt x="43" y="186"/>
                      </a:cubicBezTo>
                      <a:cubicBezTo>
                        <a:pt x="43" y="187"/>
                        <a:pt x="42" y="188"/>
                        <a:pt x="42" y="190"/>
                      </a:cubicBezTo>
                      <a:cubicBezTo>
                        <a:pt x="43" y="193"/>
                        <a:pt x="42" y="195"/>
                        <a:pt x="41" y="197"/>
                      </a:cubicBezTo>
                      <a:cubicBezTo>
                        <a:pt x="40" y="199"/>
                        <a:pt x="39" y="201"/>
                        <a:pt x="38" y="204"/>
                      </a:cubicBezTo>
                      <a:cubicBezTo>
                        <a:pt x="38" y="210"/>
                        <a:pt x="34" y="218"/>
                        <a:pt x="32" y="224"/>
                      </a:cubicBezTo>
                      <a:cubicBezTo>
                        <a:pt x="31" y="226"/>
                        <a:pt x="30" y="227"/>
                        <a:pt x="30" y="229"/>
                      </a:cubicBezTo>
                      <a:cubicBezTo>
                        <a:pt x="29" y="230"/>
                        <a:pt x="29" y="232"/>
                        <a:pt x="28" y="233"/>
                      </a:cubicBezTo>
                      <a:cubicBezTo>
                        <a:pt x="27" y="236"/>
                        <a:pt x="26" y="239"/>
                        <a:pt x="22" y="239"/>
                      </a:cubicBezTo>
                      <a:cubicBezTo>
                        <a:pt x="22" y="239"/>
                        <a:pt x="22" y="239"/>
                        <a:pt x="22" y="239"/>
                      </a:cubicBezTo>
                      <a:cubicBezTo>
                        <a:pt x="22" y="240"/>
                        <a:pt x="21" y="241"/>
                        <a:pt x="23" y="245"/>
                      </a:cubicBezTo>
                      <a:cubicBezTo>
                        <a:pt x="24" y="247"/>
                        <a:pt x="24" y="250"/>
                        <a:pt x="23" y="252"/>
                      </a:cubicBezTo>
                      <a:cubicBezTo>
                        <a:pt x="23" y="255"/>
                        <a:pt x="23" y="257"/>
                        <a:pt x="24" y="259"/>
                      </a:cubicBezTo>
                      <a:cubicBezTo>
                        <a:pt x="27" y="264"/>
                        <a:pt x="26" y="267"/>
                        <a:pt x="25" y="271"/>
                      </a:cubicBezTo>
                      <a:cubicBezTo>
                        <a:pt x="25" y="272"/>
                        <a:pt x="25" y="272"/>
                        <a:pt x="25" y="272"/>
                      </a:cubicBezTo>
                      <a:cubicBezTo>
                        <a:pt x="24" y="274"/>
                        <a:pt x="23" y="275"/>
                        <a:pt x="23" y="276"/>
                      </a:cubicBezTo>
                      <a:cubicBezTo>
                        <a:pt x="22" y="278"/>
                        <a:pt x="21" y="279"/>
                        <a:pt x="21" y="281"/>
                      </a:cubicBezTo>
                      <a:cubicBezTo>
                        <a:pt x="21" y="283"/>
                        <a:pt x="21" y="285"/>
                        <a:pt x="20" y="286"/>
                      </a:cubicBezTo>
                      <a:cubicBezTo>
                        <a:pt x="19" y="289"/>
                        <a:pt x="19" y="291"/>
                        <a:pt x="20" y="293"/>
                      </a:cubicBezTo>
                      <a:cubicBezTo>
                        <a:pt x="21" y="295"/>
                        <a:pt x="21" y="297"/>
                        <a:pt x="21" y="298"/>
                      </a:cubicBezTo>
                      <a:cubicBezTo>
                        <a:pt x="22" y="298"/>
                        <a:pt x="22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3" y="297"/>
                        <a:pt x="23" y="295"/>
                        <a:pt x="26" y="294"/>
                      </a:cubicBezTo>
                      <a:cubicBezTo>
                        <a:pt x="28" y="293"/>
                        <a:pt x="29" y="294"/>
                        <a:pt x="30" y="295"/>
                      </a:cubicBezTo>
                      <a:cubicBezTo>
                        <a:pt x="31" y="296"/>
                        <a:pt x="31" y="297"/>
                        <a:pt x="31" y="298"/>
                      </a:cubicBezTo>
                      <a:cubicBezTo>
                        <a:pt x="31" y="298"/>
                        <a:pt x="31" y="298"/>
                        <a:pt x="31" y="298"/>
                      </a:cubicBezTo>
                      <a:cubicBezTo>
                        <a:pt x="33" y="299"/>
                        <a:pt x="34" y="300"/>
                        <a:pt x="34" y="302"/>
                      </a:cubicBezTo>
                      <a:cubicBezTo>
                        <a:pt x="35" y="303"/>
                        <a:pt x="34" y="305"/>
                        <a:pt x="31" y="307"/>
                      </a:cubicBezTo>
                      <a:cubicBezTo>
                        <a:pt x="31" y="307"/>
                        <a:pt x="31" y="308"/>
                        <a:pt x="31" y="310"/>
                      </a:cubicBezTo>
                      <a:cubicBezTo>
                        <a:pt x="32" y="312"/>
                        <a:pt x="32" y="314"/>
                        <a:pt x="31" y="316"/>
                      </a:cubicBezTo>
                      <a:cubicBezTo>
                        <a:pt x="30" y="317"/>
                        <a:pt x="30" y="317"/>
                        <a:pt x="30" y="317"/>
                      </a:cubicBezTo>
                      <a:cubicBezTo>
                        <a:pt x="29" y="319"/>
                        <a:pt x="28" y="321"/>
                        <a:pt x="28" y="323"/>
                      </a:cubicBezTo>
                      <a:cubicBezTo>
                        <a:pt x="30" y="326"/>
                        <a:pt x="29" y="327"/>
                        <a:pt x="28" y="328"/>
                      </a:cubicBezTo>
                      <a:cubicBezTo>
                        <a:pt x="27" y="329"/>
                        <a:pt x="27" y="330"/>
                        <a:pt x="27" y="331"/>
                      </a:cubicBezTo>
                      <a:cubicBezTo>
                        <a:pt x="27" y="333"/>
                        <a:pt x="27" y="333"/>
                        <a:pt x="27" y="334"/>
                      </a:cubicBezTo>
                      <a:cubicBezTo>
                        <a:pt x="28" y="335"/>
                        <a:pt x="28" y="337"/>
                        <a:pt x="27" y="338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8" y="339"/>
                        <a:pt x="28" y="340"/>
                        <a:pt x="27" y="342"/>
                      </a:cubicBezTo>
                      <a:cubicBezTo>
                        <a:pt x="27" y="342"/>
                        <a:pt x="27" y="343"/>
                        <a:pt x="26" y="343"/>
                      </a:cubicBezTo>
                      <a:cubicBezTo>
                        <a:pt x="26" y="344"/>
                        <a:pt x="27" y="346"/>
                        <a:pt x="27" y="347"/>
                      </a:cubicBezTo>
                      <a:cubicBezTo>
                        <a:pt x="28" y="348"/>
                        <a:pt x="28" y="349"/>
                        <a:pt x="27" y="350"/>
                      </a:cubicBezTo>
                      <a:cubicBezTo>
                        <a:pt x="27" y="352"/>
                        <a:pt x="25" y="352"/>
                        <a:pt x="24" y="352"/>
                      </a:cubicBezTo>
                      <a:cubicBezTo>
                        <a:pt x="23" y="352"/>
                        <a:pt x="22" y="352"/>
                        <a:pt x="21" y="353"/>
                      </a:cubicBezTo>
                      <a:cubicBezTo>
                        <a:pt x="21" y="353"/>
                        <a:pt x="21" y="353"/>
                        <a:pt x="21" y="353"/>
                      </a:cubicBezTo>
                      <a:cubicBezTo>
                        <a:pt x="21" y="353"/>
                        <a:pt x="21" y="353"/>
                        <a:pt x="22" y="354"/>
                      </a:cubicBezTo>
                      <a:cubicBezTo>
                        <a:pt x="22" y="355"/>
                        <a:pt x="24" y="357"/>
                        <a:pt x="22" y="360"/>
                      </a:cubicBezTo>
                      <a:cubicBezTo>
                        <a:pt x="22" y="361"/>
                        <a:pt x="21" y="362"/>
                        <a:pt x="19" y="362"/>
                      </a:cubicBezTo>
                      <a:cubicBezTo>
                        <a:pt x="17" y="362"/>
                        <a:pt x="15" y="359"/>
                        <a:pt x="13" y="358"/>
                      </a:cubicBezTo>
                      <a:cubicBezTo>
                        <a:pt x="12" y="357"/>
                        <a:pt x="12" y="357"/>
                        <a:pt x="12" y="357"/>
                      </a:cubicBezTo>
                      <a:cubicBezTo>
                        <a:pt x="11" y="357"/>
                        <a:pt x="11" y="356"/>
                        <a:pt x="11" y="355"/>
                      </a:cubicBezTo>
                      <a:cubicBezTo>
                        <a:pt x="11" y="355"/>
                        <a:pt x="11" y="355"/>
                        <a:pt x="11" y="355"/>
                      </a:cubicBezTo>
                      <a:cubicBezTo>
                        <a:pt x="10" y="356"/>
                        <a:pt x="9" y="356"/>
                        <a:pt x="8" y="357"/>
                      </a:cubicBezTo>
                      <a:cubicBezTo>
                        <a:pt x="7" y="357"/>
                        <a:pt x="6" y="357"/>
                        <a:pt x="5" y="358"/>
                      </a:cubicBezTo>
                      <a:cubicBezTo>
                        <a:pt x="5" y="358"/>
                        <a:pt x="6" y="359"/>
                        <a:pt x="6" y="359"/>
                      </a:cubicBezTo>
                      <a:cubicBezTo>
                        <a:pt x="6" y="360"/>
                        <a:pt x="7" y="361"/>
                        <a:pt x="7" y="362"/>
                      </a:cubicBezTo>
                      <a:cubicBezTo>
                        <a:pt x="7" y="363"/>
                        <a:pt x="6" y="363"/>
                        <a:pt x="5" y="364"/>
                      </a:cubicBezTo>
                      <a:cubicBezTo>
                        <a:pt x="4" y="364"/>
                        <a:pt x="3" y="364"/>
                        <a:pt x="3" y="365"/>
                      </a:cubicBezTo>
                      <a:cubicBezTo>
                        <a:pt x="5" y="365"/>
                        <a:pt x="6" y="366"/>
                        <a:pt x="7" y="368"/>
                      </a:cubicBezTo>
                      <a:cubicBezTo>
                        <a:pt x="7" y="368"/>
                        <a:pt x="7" y="369"/>
                        <a:pt x="7" y="369"/>
                      </a:cubicBezTo>
                      <a:cubicBezTo>
                        <a:pt x="7" y="369"/>
                        <a:pt x="7" y="368"/>
                        <a:pt x="7" y="368"/>
                      </a:cubicBezTo>
                      <a:cubicBezTo>
                        <a:pt x="9" y="368"/>
                        <a:pt x="10" y="368"/>
                        <a:pt x="12" y="368"/>
                      </a:cubicBezTo>
                      <a:cubicBezTo>
                        <a:pt x="15" y="369"/>
                        <a:pt x="16" y="371"/>
                        <a:pt x="16" y="374"/>
                      </a:cubicBezTo>
                      <a:cubicBezTo>
                        <a:pt x="16" y="376"/>
                        <a:pt x="15" y="378"/>
                        <a:pt x="13" y="378"/>
                      </a:cubicBezTo>
                      <a:cubicBezTo>
                        <a:pt x="12" y="378"/>
                        <a:pt x="11" y="380"/>
                        <a:pt x="11" y="382"/>
                      </a:cubicBezTo>
                      <a:cubicBezTo>
                        <a:pt x="11" y="382"/>
                        <a:pt x="13" y="382"/>
                        <a:pt x="15" y="382"/>
                      </a:cubicBezTo>
                      <a:cubicBezTo>
                        <a:pt x="17" y="382"/>
                        <a:pt x="19" y="381"/>
                        <a:pt x="20" y="382"/>
                      </a:cubicBezTo>
                      <a:cubicBezTo>
                        <a:pt x="23" y="383"/>
                        <a:pt x="24" y="385"/>
                        <a:pt x="24" y="388"/>
                      </a:cubicBezTo>
                      <a:cubicBezTo>
                        <a:pt x="23" y="389"/>
                        <a:pt x="22" y="391"/>
                        <a:pt x="21" y="391"/>
                      </a:cubicBezTo>
                      <a:cubicBezTo>
                        <a:pt x="20" y="391"/>
                        <a:pt x="19" y="390"/>
                        <a:pt x="18" y="390"/>
                      </a:cubicBezTo>
                      <a:cubicBezTo>
                        <a:pt x="17" y="388"/>
                        <a:pt x="15" y="387"/>
                        <a:pt x="15" y="387"/>
                      </a:cubicBezTo>
                      <a:cubicBezTo>
                        <a:pt x="14" y="387"/>
                        <a:pt x="14" y="387"/>
                        <a:pt x="14" y="387"/>
                      </a:cubicBezTo>
                      <a:cubicBezTo>
                        <a:pt x="13" y="390"/>
                        <a:pt x="11" y="390"/>
                        <a:pt x="10" y="390"/>
                      </a:cubicBezTo>
                      <a:cubicBezTo>
                        <a:pt x="8" y="390"/>
                        <a:pt x="7" y="390"/>
                        <a:pt x="5" y="389"/>
                      </a:cubicBezTo>
                      <a:cubicBezTo>
                        <a:pt x="5" y="389"/>
                        <a:pt x="5" y="389"/>
                        <a:pt x="5" y="389"/>
                      </a:cubicBezTo>
                      <a:cubicBezTo>
                        <a:pt x="4" y="389"/>
                        <a:pt x="1" y="391"/>
                        <a:pt x="0" y="392"/>
                      </a:cubicBezTo>
                      <a:cubicBezTo>
                        <a:pt x="1" y="393"/>
                        <a:pt x="2" y="395"/>
                        <a:pt x="2" y="396"/>
                      </a:cubicBezTo>
                      <a:cubicBezTo>
                        <a:pt x="3" y="396"/>
                        <a:pt x="3" y="396"/>
                        <a:pt x="3" y="396"/>
                      </a:cubicBezTo>
                      <a:cubicBezTo>
                        <a:pt x="4" y="396"/>
                        <a:pt x="6" y="395"/>
                        <a:pt x="6" y="394"/>
                      </a:cubicBezTo>
                      <a:cubicBezTo>
                        <a:pt x="7" y="392"/>
                        <a:pt x="9" y="390"/>
                        <a:pt x="11" y="390"/>
                      </a:cubicBezTo>
                      <a:cubicBezTo>
                        <a:pt x="11" y="390"/>
                        <a:pt x="14" y="391"/>
                        <a:pt x="15" y="395"/>
                      </a:cubicBezTo>
                      <a:cubicBezTo>
                        <a:pt x="15" y="399"/>
                        <a:pt x="11" y="400"/>
                        <a:pt x="10" y="400"/>
                      </a:cubicBezTo>
                      <a:cubicBezTo>
                        <a:pt x="10" y="400"/>
                        <a:pt x="9" y="401"/>
                        <a:pt x="9" y="401"/>
                      </a:cubicBezTo>
                      <a:cubicBezTo>
                        <a:pt x="8" y="403"/>
                        <a:pt x="6" y="406"/>
                        <a:pt x="2" y="408"/>
                      </a:cubicBezTo>
                      <a:cubicBezTo>
                        <a:pt x="2" y="409"/>
                        <a:pt x="2" y="409"/>
                        <a:pt x="2" y="409"/>
                      </a:cubicBezTo>
                      <a:cubicBezTo>
                        <a:pt x="2" y="409"/>
                        <a:pt x="2" y="410"/>
                        <a:pt x="2" y="410"/>
                      </a:cubicBezTo>
                      <a:cubicBezTo>
                        <a:pt x="3" y="409"/>
                        <a:pt x="4" y="409"/>
                        <a:pt x="4" y="409"/>
                      </a:cubicBezTo>
                      <a:cubicBezTo>
                        <a:pt x="5" y="409"/>
                        <a:pt x="5" y="409"/>
                        <a:pt x="5" y="409"/>
                      </a:cubicBezTo>
                      <a:cubicBezTo>
                        <a:pt x="6" y="410"/>
                        <a:pt x="6" y="410"/>
                        <a:pt x="6" y="410"/>
                      </a:cubicBezTo>
                      <a:cubicBezTo>
                        <a:pt x="7" y="411"/>
                        <a:pt x="6" y="412"/>
                        <a:pt x="6" y="412"/>
                      </a:cubicBezTo>
                      <a:cubicBezTo>
                        <a:pt x="6" y="413"/>
                        <a:pt x="6" y="413"/>
                        <a:pt x="6" y="413"/>
                      </a:cubicBezTo>
                      <a:cubicBezTo>
                        <a:pt x="7" y="413"/>
                        <a:pt x="7" y="413"/>
                        <a:pt x="7" y="413"/>
                      </a:cubicBezTo>
                      <a:cubicBezTo>
                        <a:pt x="7" y="413"/>
                        <a:pt x="8" y="413"/>
                        <a:pt x="8" y="413"/>
                      </a:cubicBezTo>
                      <a:cubicBezTo>
                        <a:pt x="8" y="412"/>
                        <a:pt x="8" y="412"/>
                        <a:pt x="8" y="411"/>
                      </a:cubicBezTo>
                      <a:cubicBezTo>
                        <a:pt x="7" y="409"/>
                        <a:pt x="8" y="406"/>
                        <a:pt x="9" y="404"/>
                      </a:cubicBezTo>
                      <a:cubicBezTo>
                        <a:pt x="10" y="403"/>
                        <a:pt x="11" y="402"/>
                        <a:pt x="13" y="402"/>
                      </a:cubicBezTo>
                      <a:cubicBezTo>
                        <a:pt x="13" y="402"/>
                        <a:pt x="15" y="403"/>
                        <a:pt x="16" y="404"/>
                      </a:cubicBezTo>
                      <a:cubicBezTo>
                        <a:pt x="19" y="407"/>
                        <a:pt x="17" y="410"/>
                        <a:pt x="16" y="411"/>
                      </a:cubicBezTo>
                      <a:cubicBezTo>
                        <a:pt x="15" y="412"/>
                        <a:pt x="15" y="413"/>
                        <a:pt x="15" y="413"/>
                      </a:cubicBezTo>
                      <a:cubicBezTo>
                        <a:pt x="15" y="415"/>
                        <a:pt x="14" y="416"/>
                        <a:pt x="14" y="418"/>
                      </a:cubicBezTo>
                      <a:cubicBezTo>
                        <a:pt x="14" y="419"/>
                        <a:pt x="13" y="421"/>
                        <a:pt x="13" y="422"/>
                      </a:cubicBezTo>
                      <a:cubicBezTo>
                        <a:pt x="13" y="424"/>
                        <a:pt x="11" y="425"/>
                        <a:pt x="10" y="425"/>
                      </a:cubicBezTo>
                      <a:cubicBezTo>
                        <a:pt x="10" y="426"/>
                        <a:pt x="10" y="426"/>
                        <a:pt x="10" y="426"/>
                      </a:cubicBezTo>
                      <a:cubicBezTo>
                        <a:pt x="10" y="428"/>
                        <a:pt x="9" y="429"/>
                        <a:pt x="7" y="429"/>
                      </a:cubicBezTo>
                      <a:cubicBezTo>
                        <a:pt x="8" y="431"/>
                        <a:pt x="7" y="432"/>
                        <a:pt x="7" y="432"/>
                      </a:cubicBezTo>
                      <a:cubicBezTo>
                        <a:pt x="8" y="432"/>
                        <a:pt x="9" y="432"/>
                        <a:pt x="11" y="432"/>
                      </a:cubicBezTo>
                      <a:cubicBezTo>
                        <a:pt x="12" y="432"/>
                        <a:pt x="12" y="433"/>
                        <a:pt x="13" y="433"/>
                      </a:cubicBezTo>
                      <a:cubicBezTo>
                        <a:pt x="13" y="433"/>
                        <a:pt x="13" y="433"/>
                        <a:pt x="13" y="433"/>
                      </a:cubicBezTo>
                      <a:cubicBezTo>
                        <a:pt x="13" y="433"/>
                        <a:pt x="14" y="433"/>
                        <a:pt x="15" y="432"/>
                      </a:cubicBezTo>
                      <a:cubicBezTo>
                        <a:pt x="18" y="431"/>
                        <a:pt x="21" y="433"/>
                        <a:pt x="22" y="435"/>
                      </a:cubicBezTo>
                      <a:cubicBezTo>
                        <a:pt x="22" y="437"/>
                        <a:pt x="21" y="439"/>
                        <a:pt x="19" y="440"/>
                      </a:cubicBezTo>
                      <a:cubicBezTo>
                        <a:pt x="18" y="440"/>
                        <a:pt x="18" y="440"/>
                        <a:pt x="17" y="440"/>
                      </a:cubicBezTo>
                      <a:cubicBezTo>
                        <a:pt x="19" y="440"/>
                        <a:pt x="21" y="441"/>
                        <a:pt x="21" y="443"/>
                      </a:cubicBezTo>
                      <a:cubicBezTo>
                        <a:pt x="21" y="443"/>
                        <a:pt x="21" y="443"/>
                        <a:pt x="21" y="443"/>
                      </a:cubicBezTo>
                      <a:cubicBezTo>
                        <a:pt x="22" y="440"/>
                        <a:pt x="23" y="439"/>
                        <a:pt x="25" y="439"/>
                      </a:cubicBezTo>
                      <a:cubicBezTo>
                        <a:pt x="28" y="439"/>
                        <a:pt x="32" y="442"/>
                        <a:pt x="33" y="445"/>
                      </a:cubicBezTo>
                      <a:cubicBezTo>
                        <a:pt x="33" y="446"/>
                        <a:pt x="33" y="447"/>
                        <a:pt x="32" y="448"/>
                      </a:cubicBezTo>
                      <a:cubicBezTo>
                        <a:pt x="32" y="449"/>
                        <a:pt x="31" y="449"/>
                        <a:pt x="30" y="450"/>
                      </a:cubicBezTo>
                      <a:cubicBezTo>
                        <a:pt x="31" y="449"/>
                        <a:pt x="32" y="449"/>
                        <a:pt x="33" y="449"/>
                      </a:cubicBezTo>
                      <a:cubicBezTo>
                        <a:pt x="36" y="449"/>
                        <a:pt x="44" y="450"/>
                        <a:pt x="45" y="454"/>
                      </a:cubicBezTo>
                      <a:cubicBezTo>
                        <a:pt x="45" y="455"/>
                        <a:pt x="45" y="456"/>
                        <a:pt x="45" y="456"/>
                      </a:cubicBezTo>
                      <a:cubicBezTo>
                        <a:pt x="46" y="456"/>
                        <a:pt x="47" y="457"/>
                        <a:pt x="48" y="459"/>
                      </a:cubicBezTo>
                      <a:cubicBezTo>
                        <a:pt x="48" y="459"/>
                        <a:pt x="48" y="459"/>
                        <a:pt x="48" y="460"/>
                      </a:cubicBezTo>
                      <a:cubicBezTo>
                        <a:pt x="51" y="456"/>
                        <a:pt x="56" y="454"/>
                        <a:pt x="59" y="453"/>
                      </a:cubicBezTo>
                      <a:cubicBezTo>
                        <a:pt x="62" y="452"/>
                        <a:pt x="64" y="454"/>
                        <a:pt x="64" y="455"/>
                      </a:cubicBezTo>
                      <a:cubicBezTo>
                        <a:pt x="65" y="458"/>
                        <a:pt x="62" y="461"/>
                        <a:pt x="58" y="463"/>
                      </a:cubicBezTo>
                      <a:cubicBezTo>
                        <a:pt x="56" y="463"/>
                        <a:pt x="56" y="464"/>
                        <a:pt x="56" y="464"/>
                      </a:cubicBezTo>
                      <a:cubicBezTo>
                        <a:pt x="56" y="464"/>
                        <a:pt x="56" y="464"/>
                        <a:pt x="57" y="466"/>
                      </a:cubicBezTo>
                      <a:cubicBezTo>
                        <a:pt x="58" y="467"/>
                        <a:pt x="60" y="466"/>
                        <a:pt x="61" y="466"/>
                      </a:cubicBezTo>
                      <a:cubicBezTo>
                        <a:pt x="63" y="465"/>
                        <a:pt x="66" y="464"/>
                        <a:pt x="68" y="466"/>
                      </a:cubicBezTo>
                      <a:cubicBezTo>
                        <a:pt x="69" y="467"/>
                        <a:pt x="69" y="469"/>
                        <a:pt x="69" y="469"/>
                      </a:cubicBezTo>
                      <a:cubicBezTo>
                        <a:pt x="68" y="471"/>
                        <a:pt x="66" y="472"/>
                        <a:pt x="65" y="472"/>
                      </a:cubicBezTo>
                      <a:cubicBezTo>
                        <a:pt x="64" y="473"/>
                        <a:pt x="62" y="473"/>
                        <a:pt x="62" y="473"/>
                      </a:cubicBezTo>
                      <a:cubicBezTo>
                        <a:pt x="62" y="474"/>
                        <a:pt x="62" y="475"/>
                        <a:pt x="63" y="475"/>
                      </a:cubicBezTo>
                      <a:cubicBezTo>
                        <a:pt x="63" y="477"/>
                        <a:pt x="64" y="478"/>
                        <a:pt x="64" y="480"/>
                      </a:cubicBezTo>
                      <a:cubicBezTo>
                        <a:pt x="63" y="481"/>
                        <a:pt x="63" y="482"/>
                        <a:pt x="61" y="482"/>
                      </a:cubicBezTo>
                      <a:cubicBezTo>
                        <a:pt x="61" y="483"/>
                        <a:pt x="60" y="483"/>
                        <a:pt x="59" y="483"/>
                      </a:cubicBezTo>
                      <a:cubicBezTo>
                        <a:pt x="58" y="483"/>
                        <a:pt x="57" y="482"/>
                        <a:pt x="56" y="480"/>
                      </a:cubicBezTo>
                      <a:cubicBezTo>
                        <a:pt x="56" y="481"/>
                        <a:pt x="56" y="481"/>
                        <a:pt x="56" y="482"/>
                      </a:cubicBezTo>
                      <a:cubicBezTo>
                        <a:pt x="55" y="483"/>
                        <a:pt x="55" y="483"/>
                        <a:pt x="55" y="483"/>
                      </a:cubicBezTo>
                      <a:cubicBezTo>
                        <a:pt x="54" y="483"/>
                        <a:pt x="54" y="483"/>
                        <a:pt x="54" y="483"/>
                      </a:cubicBezTo>
                      <a:cubicBezTo>
                        <a:pt x="52" y="483"/>
                        <a:pt x="49" y="480"/>
                        <a:pt x="46" y="478"/>
                      </a:cubicBezTo>
                      <a:cubicBezTo>
                        <a:pt x="46" y="478"/>
                        <a:pt x="46" y="477"/>
                        <a:pt x="46" y="477"/>
                      </a:cubicBezTo>
                      <a:cubicBezTo>
                        <a:pt x="46" y="478"/>
                        <a:pt x="46" y="478"/>
                        <a:pt x="46" y="478"/>
                      </a:cubicBezTo>
                      <a:cubicBezTo>
                        <a:pt x="46" y="478"/>
                        <a:pt x="46" y="479"/>
                        <a:pt x="46" y="479"/>
                      </a:cubicBezTo>
                      <a:cubicBezTo>
                        <a:pt x="47" y="480"/>
                        <a:pt x="48" y="481"/>
                        <a:pt x="47" y="482"/>
                      </a:cubicBezTo>
                      <a:cubicBezTo>
                        <a:pt x="47" y="484"/>
                        <a:pt x="45" y="484"/>
                        <a:pt x="44" y="484"/>
                      </a:cubicBezTo>
                      <a:cubicBezTo>
                        <a:pt x="41" y="484"/>
                        <a:pt x="41" y="485"/>
                        <a:pt x="41" y="485"/>
                      </a:cubicBezTo>
                      <a:cubicBezTo>
                        <a:pt x="41" y="485"/>
                        <a:pt x="41" y="485"/>
                        <a:pt x="41" y="485"/>
                      </a:cubicBezTo>
                      <a:cubicBezTo>
                        <a:pt x="41" y="485"/>
                        <a:pt x="42" y="485"/>
                        <a:pt x="42" y="485"/>
                      </a:cubicBezTo>
                      <a:cubicBezTo>
                        <a:pt x="44" y="485"/>
                        <a:pt x="46" y="485"/>
                        <a:pt x="48" y="485"/>
                      </a:cubicBezTo>
                      <a:cubicBezTo>
                        <a:pt x="52" y="486"/>
                        <a:pt x="52" y="489"/>
                        <a:pt x="53" y="492"/>
                      </a:cubicBezTo>
                      <a:cubicBezTo>
                        <a:pt x="53" y="492"/>
                        <a:pt x="53" y="492"/>
                        <a:pt x="53" y="493"/>
                      </a:cubicBezTo>
                      <a:cubicBezTo>
                        <a:pt x="53" y="490"/>
                        <a:pt x="54" y="487"/>
                        <a:pt x="57" y="486"/>
                      </a:cubicBezTo>
                      <a:cubicBezTo>
                        <a:pt x="58" y="486"/>
                        <a:pt x="58" y="486"/>
                        <a:pt x="58" y="486"/>
                      </a:cubicBezTo>
                      <a:cubicBezTo>
                        <a:pt x="60" y="486"/>
                        <a:pt x="61" y="489"/>
                        <a:pt x="61" y="491"/>
                      </a:cubicBezTo>
                      <a:cubicBezTo>
                        <a:pt x="62" y="493"/>
                        <a:pt x="62" y="496"/>
                        <a:pt x="66" y="497"/>
                      </a:cubicBezTo>
                      <a:cubicBezTo>
                        <a:pt x="66" y="497"/>
                        <a:pt x="66" y="497"/>
                        <a:pt x="66" y="497"/>
                      </a:cubicBezTo>
                      <a:cubicBezTo>
                        <a:pt x="66" y="496"/>
                        <a:pt x="66" y="494"/>
                        <a:pt x="68" y="493"/>
                      </a:cubicBezTo>
                      <a:cubicBezTo>
                        <a:pt x="69" y="493"/>
                        <a:pt x="70" y="492"/>
                        <a:pt x="70" y="492"/>
                      </a:cubicBezTo>
                      <a:cubicBezTo>
                        <a:pt x="73" y="492"/>
                        <a:pt x="75" y="495"/>
                        <a:pt x="77" y="497"/>
                      </a:cubicBezTo>
                      <a:cubicBezTo>
                        <a:pt x="78" y="498"/>
                        <a:pt x="79" y="500"/>
                        <a:pt x="80" y="500"/>
                      </a:cubicBezTo>
                      <a:cubicBezTo>
                        <a:pt x="80" y="499"/>
                        <a:pt x="79" y="498"/>
                        <a:pt x="78" y="497"/>
                      </a:cubicBezTo>
                      <a:cubicBezTo>
                        <a:pt x="78" y="497"/>
                        <a:pt x="77" y="496"/>
                        <a:pt x="77" y="495"/>
                      </a:cubicBezTo>
                      <a:cubicBezTo>
                        <a:pt x="76" y="495"/>
                        <a:pt x="76" y="495"/>
                        <a:pt x="76" y="495"/>
                      </a:cubicBezTo>
                      <a:cubicBezTo>
                        <a:pt x="76" y="495"/>
                        <a:pt x="76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4" y="494"/>
                        <a:pt x="74" y="494"/>
                        <a:pt x="74" y="494"/>
                      </a:cubicBezTo>
                      <a:cubicBezTo>
                        <a:pt x="74" y="494"/>
                        <a:pt x="74" y="494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2"/>
                        <a:pt x="74" y="492"/>
                        <a:pt x="74" y="492"/>
                      </a:cubicBezTo>
                      <a:cubicBezTo>
                        <a:pt x="74" y="492"/>
                        <a:pt x="74" y="492"/>
                        <a:pt x="74" y="491"/>
                      </a:cubicBezTo>
                      <a:cubicBezTo>
                        <a:pt x="74" y="491"/>
                        <a:pt x="74" y="491"/>
                        <a:pt x="74" y="491"/>
                      </a:cubicBezTo>
                      <a:cubicBezTo>
                        <a:pt x="74" y="490"/>
                        <a:pt x="74" y="490"/>
                        <a:pt x="74" y="490"/>
                      </a:cubicBezTo>
                      <a:cubicBezTo>
                        <a:pt x="74" y="489"/>
                        <a:pt x="74" y="489"/>
                        <a:pt x="73" y="489"/>
                      </a:cubicBezTo>
                      <a:cubicBezTo>
                        <a:pt x="73" y="488"/>
                        <a:pt x="73" y="488"/>
                        <a:pt x="73" y="488"/>
                      </a:cubicBezTo>
                      <a:cubicBezTo>
                        <a:pt x="73" y="487"/>
                        <a:pt x="73" y="487"/>
                        <a:pt x="73" y="486"/>
                      </a:cubicBezTo>
                      <a:cubicBezTo>
                        <a:pt x="73" y="486"/>
                        <a:pt x="73" y="486"/>
                        <a:pt x="73" y="485"/>
                      </a:cubicBezTo>
                      <a:cubicBezTo>
                        <a:pt x="73" y="485"/>
                        <a:pt x="73" y="484"/>
                        <a:pt x="73" y="483"/>
                      </a:cubicBezTo>
                      <a:cubicBezTo>
                        <a:pt x="73" y="483"/>
                        <a:pt x="73" y="483"/>
                        <a:pt x="73" y="482"/>
                      </a:cubicBezTo>
                      <a:cubicBezTo>
                        <a:pt x="73" y="482"/>
                        <a:pt x="73" y="481"/>
                        <a:pt x="73" y="480"/>
                      </a:cubicBezTo>
                      <a:cubicBezTo>
                        <a:pt x="73" y="479"/>
                        <a:pt x="73" y="479"/>
                        <a:pt x="73" y="479"/>
                      </a:cubicBezTo>
                      <a:cubicBezTo>
                        <a:pt x="73" y="478"/>
                        <a:pt x="73" y="477"/>
                        <a:pt x="73" y="476"/>
                      </a:cubicBezTo>
                      <a:cubicBezTo>
                        <a:pt x="73" y="475"/>
                        <a:pt x="73" y="475"/>
                        <a:pt x="73" y="474"/>
                      </a:cubicBezTo>
                      <a:cubicBezTo>
                        <a:pt x="73" y="473"/>
                        <a:pt x="74" y="472"/>
                        <a:pt x="74" y="471"/>
                      </a:cubicBezTo>
                      <a:cubicBezTo>
                        <a:pt x="74" y="470"/>
                        <a:pt x="74" y="470"/>
                        <a:pt x="74" y="469"/>
                      </a:cubicBezTo>
                      <a:cubicBezTo>
                        <a:pt x="74" y="468"/>
                        <a:pt x="74" y="466"/>
                        <a:pt x="74" y="465"/>
                      </a:cubicBezTo>
                      <a:cubicBezTo>
                        <a:pt x="74" y="465"/>
                        <a:pt x="74" y="464"/>
                        <a:pt x="74" y="464"/>
                      </a:cubicBezTo>
                      <a:cubicBezTo>
                        <a:pt x="74" y="462"/>
                        <a:pt x="74" y="460"/>
                        <a:pt x="74" y="458"/>
                      </a:cubicBezTo>
                      <a:cubicBezTo>
                        <a:pt x="74" y="458"/>
                        <a:pt x="74" y="458"/>
                        <a:pt x="74" y="458"/>
                      </a:cubicBezTo>
                      <a:cubicBezTo>
                        <a:pt x="73" y="458"/>
                        <a:pt x="73" y="458"/>
                        <a:pt x="73" y="458"/>
                      </a:cubicBezTo>
                      <a:cubicBezTo>
                        <a:pt x="70" y="458"/>
                        <a:pt x="67" y="457"/>
                        <a:pt x="65" y="455"/>
                      </a:cubicBezTo>
                      <a:cubicBezTo>
                        <a:pt x="64" y="455"/>
                        <a:pt x="64" y="453"/>
                        <a:pt x="64" y="451"/>
                      </a:cubicBezTo>
                      <a:cubicBezTo>
                        <a:pt x="64" y="451"/>
                        <a:pt x="64" y="450"/>
                        <a:pt x="65" y="450"/>
                      </a:cubicBezTo>
                      <a:cubicBezTo>
                        <a:pt x="64" y="450"/>
                        <a:pt x="64" y="450"/>
                        <a:pt x="64" y="450"/>
                      </a:cubicBezTo>
                      <a:cubicBezTo>
                        <a:pt x="64" y="450"/>
                        <a:pt x="64" y="449"/>
                        <a:pt x="63" y="449"/>
                      </a:cubicBezTo>
                      <a:cubicBezTo>
                        <a:pt x="63" y="449"/>
                        <a:pt x="63" y="449"/>
                        <a:pt x="63" y="449"/>
                      </a:cubicBezTo>
                      <a:cubicBezTo>
                        <a:pt x="62" y="449"/>
                        <a:pt x="62" y="448"/>
                        <a:pt x="61" y="448"/>
                      </a:cubicBezTo>
                      <a:cubicBezTo>
                        <a:pt x="60" y="448"/>
                        <a:pt x="58" y="448"/>
                        <a:pt x="55" y="448"/>
                      </a:cubicBezTo>
                      <a:cubicBezTo>
                        <a:pt x="49" y="448"/>
                        <a:pt x="42" y="448"/>
                        <a:pt x="42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0" y="449"/>
                        <a:pt x="39" y="448"/>
                        <a:pt x="38" y="447"/>
                      </a:cubicBezTo>
                      <a:cubicBezTo>
                        <a:pt x="37" y="447"/>
                        <a:pt x="37" y="446"/>
                        <a:pt x="36" y="445"/>
                      </a:cubicBezTo>
                      <a:cubicBezTo>
                        <a:pt x="36" y="445"/>
                        <a:pt x="36" y="444"/>
                        <a:pt x="36" y="444"/>
                      </a:cubicBezTo>
                      <a:cubicBezTo>
                        <a:pt x="35" y="444"/>
                        <a:pt x="34" y="443"/>
                        <a:pt x="34" y="443"/>
                      </a:cubicBezTo>
                      <a:cubicBezTo>
                        <a:pt x="32" y="440"/>
                        <a:pt x="32" y="432"/>
                        <a:pt x="33" y="429"/>
                      </a:cubicBezTo>
                      <a:cubicBezTo>
                        <a:pt x="33" y="428"/>
                        <a:pt x="31" y="428"/>
                        <a:pt x="29" y="428"/>
                      </a:cubicBezTo>
                      <a:cubicBezTo>
                        <a:pt x="27" y="428"/>
                        <a:pt x="25" y="428"/>
                        <a:pt x="24" y="427"/>
                      </a:cubicBezTo>
                      <a:cubicBezTo>
                        <a:pt x="21" y="426"/>
                        <a:pt x="22" y="424"/>
                        <a:pt x="22" y="422"/>
                      </a:cubicBezTo>
                      <a:cubicBezTo>
                        <a:pt x="22" y="421"/>
                        <a:pt x="22" y="421"/>
                        <a:pt x="21" y="419"/>
                      </a:cubicBezTo>
                      <a:cubicBezTo>
                        <a:pt x="18" y="416"/>
                        <a:pt x="19" y="412"/>
                        <a:pt x="20" y="409"/>
                      </a:cubicBezTo>
                      <a:cubicBezTo>
                        <a:pt x="20" y="408"/>
                        <a:pt x="20" y="408"/>
                        <a:pt x="20" y="407"/>
                      </a:cubicBezTo>
                      <a:cubicBezTo>
                        <a:pt x="21" y="404"/>
                        <a:pt x="23" y="398"/>
                        <a:pt x="29" y="398"/>
                      </a:cubicBezTo>
                      <a:cubicBezTo>
                        <a:pt x="29" y="398"/>
                        <a:pt x="29" y="397"/>
                        <a:pt x="29" y="397"/>
                      </a:cubicBezTo>
                      <a:cubicBezTo>
                        <a:pt x="29" y="395"/>
                        <a:pt x="30" y="392"/>
                        <a:pt x="32" y="391"/>
                      </a:cubicBezTo>
                      <a:cubicBezTo>
                        <a:pt x="32" y="390"/>
                        <a:pt x="32" y="389"/>
                        <a:pt x="32" y="389"/>
                      </a:cubicBezTo>
                      <a:cubicBezTo>
                        <a:pt x="31" y="387"/>
                        <a:pt x="29" y="384"/>
                        <a:pt x="32" y="382"/>
                      </a:cubicBezTo>
                      <a:cubicBezTo>
                        <a:pt x="32" y="382"/>
                        <a:pt x="32" y="381"/>
                        <a:pt x="33" y="380"/>
                      </a:cubicBezTo>
                      <a:cubicBezTo>
                        <a:pt x="33" y="378"/>
                        <a:pt x="33" y="375"/>
                        <a:pt x="37" y="374"/>
                      </a:cubicBezTo>
                      <a:cubicBezTo>
                        <a:pt x="38" y="374"/>
                        <a:pt x="38" y="374"/>
                        <a:pt x="38" y="374"/>
                      </a:cubicBezTo>
                      <a:cubicBezTo>
                        <a:pt x="38" y="374"/>
                        <a:pt x="38" y="373"/>
                        <a:pt x="38" y="372"/>
                      </a:cubicBezTo>
                      <a:cubicBezTo>
                        <a:pt x="38" y="371"/>
                        <a:pt x="37" y="367"/>
                        <a:pt x="40" y="367"/>
                      </a:cubicBezTo>
                      <a:cubicBezTo>
                        <a:pt x="40" y="366"/>
                        <a:pt x="40" y="366"/>
                        <a:pt x="40" y="365"/>
                      </a:cubicBezTo>
                      <a:cubicBezTo>
                        <a:pt x="40" y="364"/>
                        <a:pt x="39" y="361"/>
                        <a:pt x="39" y="359"/>
                      </a:cubicBezTo>
                      <a:cubicBezTo>
                        <a:pt x="40" y="358"/>
                        <a:pt x="40" y="357"/>
                        <a:pt x="39" y="356"/>
                      </a:cubicBezTo>
                      <a:cubicBezTo>
                        <a:pt x="39" y="354"/>
                        <a:pt x="38" y="351"/>
                        <a:pt x="42" y="349"/>
                      </a:cubicBezTo>
                      <a:cubicBezTo>
                        <a:pt x="43" y="349"/>
                        <a:pt x="43" y="348"/>
                        <a:pt x="43" y="348"/>
                      </a:cubicBezTo>
                      <a:cubicBezTo>
                        <a:pt x="43" y="348"/>
                        <a:pt x="43" y="348"/>
                        <a:pt x="43" y="348"/>
                      </a:cubicBezTo>
                      <a:cubicBezTo>
                        <a:pt x="43" y="348"/>
                        <a:pt x="42" y="346"/>
                        <a:pt x="40" y="345"/>
                      </a:cubicBezTo>
                      <a:cubicBezTo>
                        <a:pt x="40" y="345"/>
                        <a:pt x="38" y="343"/>
                        <a:pt x="38" y="342"/>
                      </a:cubicBezTo>
                      <a:cubicBezTo>
                        <a:pt x="38" y="342"/>
                        <a:pt x="38" y="341"/>
                        <a:pt x="38" y="341"/>
                      </a:cubicBezTo>
                      <a:cubicBezTo>
                        <a:pt x="39" y="339"/>
                        <a:pt x="42" y="339"/>
                        <a:pt x="46" y="339"/>
                      </a:cubicBezTo>
                      <a:cubicBezTo>
                        <a:pt x="46" y="339"/>
                        <a:pt x="46" y="339"/>
                        <a:pt x="45" y="338"/>
                      </a:cubicBezTo>
                      <a:cubicBezTo>
                        <a:pt x="45" y="338"/>
                        <a:pt x="45" y="338"/>
                        <a:pt x="45" y="338"/>
                      </a:cubicBezTo>
                      <a:cubicBezTo>
                        <a:pt x="44" y="338"/>
                        <a:pt x="43" y="338"/>
                        <a:pt x="43" y="338"/>
                      </a:cubicBezTo>
                      <a:cubicBezTo>
                        <a:pt x="40" y="338"/>
                        <a:pt x="39" y="337"/>
                        <a:pt x="38" y="335"/>
                      </a:cubicBezTo>
                      <a:cubicBezTo>
                        <a:pt x="37" y="333"/>
                        <a:pt x="38" y="331"/>
                        <a:pt x="39" y="329"/>
                      </a:cubicBezTo>
                      <a:cubicBezTo>
                        <a:pt x="40" y="328"/>
                        <a:pt x="40" y="328"/>
                        <a:pt x="40" y="328"/>
                      </a:cubicBezTo>
                      <a:cubicBezTo>
                        <a:pt x="40" y="328"/>
                        <a:pt x="39" y="327"/>
                        <a:pt x="39" y="327"/>
                      </a:cubicBezTo>
                      <a:cubicBezTo>
                        <a:pt x="38" y="326"/>
                        <a:pt x="36" y="324"/>
                        <a:pt x="37" y="322"/>
                      </a:cubicBezTo>
                      <a:cubicBezTo>
                        <a:pt x="38" y="321"/>
                        <a:pt x="38" y="319"/>
                        <a:pt x="37" y="319"/>
                      </a:cubicBezTo>
                      <a:cubicBezTo>
                        <a:pt x="34" y="317"/>
                        <a:pt x="36" y="309"/>
                        <a:pt x="36" y="309"/>
                      </a:cubicBezTo>
                      <a:cubicBezTo>
                        <a:pt x="36" y="306"/>
                        <a:pt x="37" y="304"/>
                        <a:pt x="39" y="303"/>
                      </a:cubicBezTo>
                      <a:cubicBezTo>
                        <a:pt x="39" y="302"/>
                        <a:pt x="39" y="298"/>
                        <a:pt x="39" y="296"/>
                      </a:cubicBezTo>
                      <a:cubicBezTo>
                        <a:pt x="39" y="295"/>
                        <a:pt x="38" y="294"/>
                        <a:pt x="38" y="293"/>
                      </a:cubicBezTo>
                      <a:cubicBezTo>
                        <a:pt x="38" y="292"/>
                        <a:pt x="38" y="291"/>
                        <a:pt x="37" y="290"/>
                      </a:cubicBezTo>
                      <a:cubicBezTo>
                        <a:pt x="37" y="288"/>
                        <a:pt x="36" y="287"/>
                        <a:pt x="36" y="285"/>
                      </a:cubicBezTo>
                      <a:cubicBezTo>
                        <a:pt x="36" y="283"/>
                        <a:pt x="37" y="282"/>
                        <a:pt x="38" y="282"/>
                      </a:cubicBezTo>
                      <a:cubicBezTo>
                        <a:pt x="38" y="281"/>
                        <a:pt x="39" y="280"/>
                        <a:pt x="39" y="277"/>
                      </a:cubicBezTo>
                      <a:cubicBezTo>
                        <a:pt x="39" y="275"/>
                        <a:pt x="39" y="270"/>
                        <a:pt x="43" y="268"/>
                      </a:cubicBezTo>
                      <a:cubicBezTo>
                        <a:pt x="43" y="268"/>
                        <a:pt x="43" y="266"/>
                        <a:pt x="43" y="266"/>
                      </a:cubicBezTo>
                      <a:cubicBezTo>
                        <a:pt x="43" y="264"/>
                        <a:pt x="43" y="263"/>
                        <a:pt x="43" y="262"/>
                      </a:cubicBezTo>
                      <a:cubicBezTo>
                        <a:pt x="43" y="259"/>
                        <a:pt x="46" y="258"/>
                        <a:pt x="47" y="258"/>
                      </a:cubicBezTo>
                      <a:cubicBezTo>
                        <a:pt x="49" y="258"/>
                        <a:pt x="49" y="258"/>
                        <a:pt x="49" y="257"/>
                      </a:cubicBezTo>
                      <a:cubicBezTo>
                        <a:pt x="49" y="256"/>
                        <a:pt x="49" y="256"/>
                        <a:pt x="48" y="255"/>
                      </a:cubicBezTo>
                      <a:cubicBezTo>
                        <a:pt x="48" y="254"/>
                        <a:pt x="46" y="253"/>
                        <a:pt x="47" y="250"/>
                      </a:cubicBezTo>
                      <a:cubicBezTo>
                        <a:pt x="47" y="249"/>
                        <a:pt x="47" y="247"/>
                        <a:pt x="47" y="244"/>
                      </a:cubicBezTo>
                      <a:cubicBezTo>
                        <a:pt x="46" y="242"/>
                        <a:pt x="46" y="239"/>
                        <a:pt x="46" y="236"/>
                      </a:cubicBezTo>
                      <a:cubicBezTo>
                        <a:pt x="46" y="229"/>
                        <a:pt x="51" y="226"/>
                        <a:pt x="54" y="225"/>
                      </a:cubicBezTo>
                      <a:cubicBezTo>
                        <a:pt x="54" y="224"/>
                        <a:pt x="55" y="224"/>
                        <a:pt x="55" y="223"/>
                      </a:cubicBezTo>
                      <a:cubicBezTo>
                        <a:pt x="56" y="223"/>
                        <a:pt x="55" y="220"/>
                        <a:pt x="55" y="218"/>
                      </a:cubicBezTo>
                      <a:cubicBezTo>
                        <a:pt x="54" y="214"/>
                        <a:pt x="53" y="210"/>
                        <a:pt x="56" y="209"/>
                      </a:cubicBezTo>
                      <a:cubicBezTo>
                        <a:pt x="56" y="209"/>
                        <a:pt x="56" y="208"/>
                        <a:pt x="57" y="206"/>
                      </a:cubicBezTo>
                      <a:cubicBezTo>
                        <a:pt x="57" y="204"/>
                        <a:pt x="57" y="202"/>
                        <a:pt x="59" y="201"/>
                      </a:cubicBezTo>
                      <a:cubicBezTo>
                        <a:pt x="60" y="200"/>
                        <a:pt x="60" y="199"/>
                        <a:pt x="60" y="197"/>
                      </a:cubicBezTo>
                      <a:cubicBezTo>
                        <a:pt x="60" y="196"/>
                        <a:pt x="61" y="194"/>
                        <a:pt x="61" y="192"/>
                      </a:cubicBezTo>
                      <a:cubicBezTo>
                        <a:pt x="62" y="191"/>
                        <a:pt x="61" y="190"/>
                        <a:pt x="60" y="188"/>
                      </a:cubicBezTo>
                      <a:cubicBezTo>
                        <a:pt x="59" y="187"/>
                        <a:pt x="58" y="185"/>
                        <a:pt x="58" y="183"/>
                      </a:cubicBezTo>
                      <a:cubicBezTo>
                        <a:pt x="58" y="180"/>
                        <a:pt x="58" y="177"/>
                        <a:pt x="55" y="173"/>
                      </a:cubicBezTo>
                      <a:cubicBezTo>
                        <a:pt x="52" y="170"/>
                        <a:pt x="52" y="164"/>
                        <a:pt x="53" y="161"/>
                      </a:cubicBezTo>
                      <a:cubicBezTo>
                        <a:pt x="53" y="161"/>
                        <a:pt x="54" y="160"/>
                        <a:pt x="54" y="160"/>
                      </a:cubicBezTo>
                      <a:cubicBezTo>
                        <a:pt x="54" y="160"/>
                        <a:pt x="54" y="159"/>
                        <a:pt x="54" y="159"/>
                      </a:cubicBezTo>
                      <a:cubicBezTo>
                        <a:pt x="55" y="159"/>
                        <a:pt x="55" y="158"/>
                        <a:pt x="56" y="158"/>
                      </a:cubicBezTo>
                      <a:cubicBezTo>
                        <a:pt x="56" y="158"/>
                        <a:pt x="56" y="157"/>
                        <a:pt x="56" y="156"/>
                      </a:cubicBezTo>
                      <a:cubicBezTo>
                        <a:pt x="57" y="154"/>
                        <a:pt x="58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2" y="147"/>
                        <a:pt x="60" y="143"/>
                        <a:pt x="60" y="140"/>
                      </a:cubicBezTo>
                      <a:cubicBezTo>
                        <a:pt x="58" y="136"/>
                        <a:pt x="60" y="135"/>
                        <a:pt x="62" y="134"/>
                      </a:cubicBezTo>
                      <a:cubicBezTo>
                        <a:pt x="62" y="134"/>
                        <a:pt x="62" y="134"/>
                        <a:pt x="62" y="134"/>
                      </a:cubicBezTo>
                      <a:cubicBezTo>
                        <a:pt x="62" y="129"/>
                        <a:pt x="65" y="123"/>
                        <a:pt x="69" y="122"/>
                      </a:cubicBezTo>
                      <a:cubicBezTo>
                        <a:pt x="70" y="121"/>
                        <a:pt x="71" y="118"/>
                        <a:pt x="71" y="114"/>
                      </a:cubicBezTo>
                      <a:cubicBezTo>
                        <a:pt x="71" y="111"/>
                        <a:pt x="73" y="110"/>
                        <a:pt x="76" y="109"/>
                      </a:cubicBezTo>
                      <a:cubicBezTo>
                        <a:pt x="77" y="108"/>
                        <a:pt x="77" y="108"/>
                        <a:pt x="78" y="107"/>
                      </a:cubicBezTo>
                      <a:cubicBezTo>
                        <a:pt x="78" y="107"/>
                        <a:pt x="78" y="106"/>
                        <a:pt x="78" y="106"/>
                      </a:cubicBezTo>
                      <a:cubicBezTo>
                        <a:pt x="77" y="105"/>
                        <a:pt x="76" y="103"/>
                        <a:pt x="76" y="102"/>
                      </a:cubicBezTo>
                      <a:cubicBezTo>
                        <a:pt x="77" y="101"/>
                        <a:pt x="77" y="100"/>
                        <a:pt x="78" y="99"/>
                      </a:cubicBezTo>
                      <a:cubicBezTo>
                        <a:pt x="79" y="99"/>
                        <a:pt x="78" y="96"/>
                        <a:pt x="77" y="95"/>
                      </a:cubicBezTo>
                      <a:cubicBezTo>
                        <a:pt x="76" y="92"/>
                        <a:pt x="75" y="89"/>
                        <a:pt x="77" y="87"/>
                      </a:cubicBezTo>
                      <a:cubicBezTo>
                        <a:pt x="78" y="87"/>
                        <a:pt x="77" y="85"/>
                        <a:pt x="77" y="84"/>
                      </a:cubicBezTo>
                      <a:cubicBezTo>
                        <a:pt x="77" y="83"/>
                        <a:pt x="77" y="82"/>
                        <a:pt x="77" y="80"/>
                      </a:cubicBezTo>
                      <a:cubicBezTo>
                        <a:pt x="77" y="78"/>
                        <a:pt x="80" y="76"/>
                        <a:pt x="85" y="73"/>
                      </a:cubicBezTo>
                      <a:cubicBezTo>
                        <a:pt x="87" y="72"/>
                        <a:pt x="90" y="70"/>
                        <a:pt x="90" y="70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1" y="69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8"/>
                        <a:pt x="91" y="67"/>
                        <a:pt x="91" y="67"/>
                      </a:cubicBezTo>
                      <a:cubicBezTo>
                        <a:pt x="91" y="67"/>
                        <a:pt x="91" y="67"/>
                        <a:pt x="91" y="67"/>
                      </a:cubicBezTo>
                      <a:cubicBezTo>
                        <a:pt x="91" y="66"/>
                        <a:pt x="91" y="66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2" y="63"/>
                        <a:pt x="92" y="63"/>
                        <a:pt x="92" y="63"/>
                      </a:cubicBezTo>
                      <a:cubicBezTo>
                        <a:pt x="92" y="63"/>
                        <a:pt x="92" y="62"/>
                        <a:pt x="92" y="62"/>
                      </a:cubicBezTo>
                      <a:cubicBezTo>
                        <a:pt x="92" y="62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0" y="62"/>
                        <a:pt x="89" y="62"/>
                        <a:pt x="88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5" name="Freeform 1889"/>
                <p:cNvSpPr>
                  <a:spLocks/>
                </p:cNvSpPr>
                <p:nvPr/>
              </p:nvSpPr>
              <p:spPr bwMode="auto">
                <a:xfrm>
                  <a:off x="2031" y="2480"/>
                  <a:ext cx="12" cy="1"/>
                </a:xfrm>
                <a:custGeom>
                  <a:avLst/>
                  <a:gdLst>
                    <a:gd name="T0" fmla="*/ 0 w 13"/>
                    <a:gd name="T1" fmla="*/ 1 h 1"/>
                    <a:gd name="T2" fmla="*/ 13 w 13"/>
                    <a:gd name="T3" fmla="*/ 0 h 1"/>
                    <a:gd name="T4" fmla="*/ 0 w 1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1"/>
                      </a:moveTo>
                      <a:cubicBezTo>
                        <a:pt x="0" y="0"/>
                        <a:pt x="7" y="0"/>
                        <a:pt x="13" y="0"/>
                      </a:cubicBezTo>
                      <a:cubicBezTo>
                        <a:pt x="7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6" name="Freeform 1890"/>
                <p:cNvSpPr>
                  <a:spLocks/>
                </p:cNvSpPr>
                <p:nvPr/>
              </p:nvSpPr>
              <p:spPr bwMode="auto">
                <a:xfrm>
                  <a:off x="2052" y="248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7" name="Freeform 1891"/>
                <p:cNvSpPr>
                  <a:spLocks/>
                </p:cNvSpPr>
                <p:nvPr/>
              </p:nvSpPr>
              <p:spPr bwMode="auto">
                <a:xfrm>
                  <a:off x="2061" y="2490"/>
                  <a:ext cx="0" cy="6"/>
                </a:xfrm>
                <a:custGeom>
                  <a:avLst/>
                  <a:gdLst>
                    <a:gd name="T0" fmla="*/ 0 h 6"/>
                    <a:gd name="T1" fmla="*/ 6 h 6"/>
                    <a:gd name="T2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8" name="Freeform 1892"/>
                <p:cNvSpPr>
                  <a:spLocks/>
                </p:cNvSpPr>
                <p:nvPr/>
              </p:nvSpPr>
              <p:spPr bwMode="auto">
                <a:xfrm>
                  <a:off x="2051" y="24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9" name="Freeform 1893"/>
                <p:cNvSpPr>
                  <a:spLocks/>
                </p:cNvSpPr>
                <p:nvPr/>
              </p:nvSpPr>
              <p:spPr bwMode="auto">
                <a:xfrm>
                  <a:off x="2060" y="250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0" name="Freeform 1894"/>
                <p:cNvSpPr>
                  <a:spLocks/>
                </p:cNvSpPr>
                <p:nvPr/>
              </p:nvSpPr>
              <p:spPr bwMode="auto">
                <a:xfrm>
                  <a:off x="2060" y="2502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1" name="Freeform 1895"/>
                <p:cNvSpPr>
                  <a:spLocks/>
                </p:cNvSpPr>
                <p:nvPr/>
              </p:nvSpPr>
              <p:spPr bwMode="auto">
                <a:xfrm>
                  <a:off x="2061" y="24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2" name="Freeform 1896"/>
                <p:cNvSpPr>
                  <a:spLocks/>
                </p:cNvSpPr>
                <p:nvPr/>
              </p:nvSpPr>
              <p:spPr bwMode="auto">
                <a:xfrm>
                  <a:off x="2060" y="25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3" name="Freeform 1897"/>
                <p:cNvSpPr>
                  <a:spLocks/>
                </p:cNvSpPr>
                <p:nvPr/>
              </p:nvSpPr>
              <p:spPr bwMode="auto">
                <a:xfrm>
                  <a:off x="2078" y="21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4" name="Freeform 1898"/>
                <p:cNvSpPr>
                  <a:spLocks/>
                </p:cNvSpPr>
                <p:nvPr/>
              </p:nvSpPr>
              <p:spPr bwMode="auto">
                <a:xfrm>
                  <a:off x="2077" y="21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5" name="Freeform 1899"/>
                <p:cNvSpPr>
                  <a:spLocks/>
                </p:cNvSpPr>
                <p:nvPr/>
              </p:nvSpPr>
              <p:spPr bwMode="auto">
                <a:xfrm>
                  <a:off x="2079" y="211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6" name="Freeform 1900"/>
                <p:cNvSpPr>
                  <a:spLocks/>
                </p:cNvSpPr>
                <p:nvPr/>
              </p:nvSpPr>
              <p:spPr bwMode="auto">
                <a:xfrm>
                  <a:off x="2078" y="211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7" name="Freeform 1901"/>
                <p:cNvSpPr>
                  <a:spLocks/>
                </p:cNvSpPr>
                <p:nvPr/>
              </p:nvSpPr>
              <p:spPr bwMode="auto">
                <a:xfrm>
                  <a:off x="2078" y="21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8" name="Freeform 1902"/>
                <p:cNvSpPr>
                  <a:spLocks/>
                </p:cNvSpPr>
                <p:nvPr/>
              </p:nvSpPr>
              <p:spPr bwMode="auto">
                <a:xfrm>
                  <a:off x="2077" y="21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9" name="Freeform 1903"/>
                <p:cNvSpPr>
                  <a:spLocks/>
                </p:cNvSpPr>
                <p:nvPr/>
              </p:nvSpPr>
              <p:spPr bwMode="auto">
                <a:xfrm>
                  <a:off x="2061" y="25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0" name="Freeform 1904"/>
                <p:cNvSpPr>
                  <a:spLocks/>
                </p:cNvSpPr>
                <p:nvPr/>
              </p:nvSpPr>
              <p:spPr bwMode="auto">
                <a:xfrm>
                  <a:off x="2040" y="2206"/>
                  <a:ext cx="3" cy="11"/>
                </a:xfrm>
                <a:custGeom>
                  <a:avLst/>
                  <a:gdLst>
                    <a:gd name="T0" fmla="*/ 3 w 3"/>
                    <a:gd name="T1" fmla="*/ 12 h 12"/>
                    <a:gd name="T2" fmla="*/ 1 w 3"/>
                    <a:gd name="T3" fmla="*/ 0 h 12"/>
                    <a:gd name="T4" fmla="*/ 3 w 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2">
                      <a:moveTo>
                        <a:pt x="3" y="12"/>
                      </a:moveTo>
                      <a:cubicBezTo>
                        <a:pt x="1" y="9"/>
                        <a:pt x="0" y="3"/>
                        <a:pt x="1" y="0"/>
                      </a:cubicBezTo>
                      <a:cubicBezTo>
                        <a:pt x="0" y="3"/>
                        <a:pt x="0" y="9"/>
                        <a:pt x="3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1" name="Freeform 1905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2" name="Freeform 1906"/>
                <p:cNvSpPr>
                  <a:spLocks/>
                </p:cNvSpPr>
                <p:nvPr/>
              </p:nvSpPr>
              <p:spPr bwMode="auto">
                <a:xfrm>
                  <a:off x="2027" y="2480"/>
                  <a:ext cx="3" cy="1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3" name="Freeform 1907"/>
                <p:cNvSpPr>
                  <a:spLocks/>
                </p:cNvSpPr>
                <p:nvPr/>
              </p:nvSpPr>
              <p:spPr bwMode="auto">
                <a:xfrm>
                  <a:off x="2060" y="25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4" name="Freeform 1908"/>
                <p:cNvSpPr>
                  <a:spLocks/>
                </p:cNvSpPr>
                <p:nvPr/>
              </p:nvSpPr>
              <p:spPr bwMode="auto">
                <a:xfrm>
                  <a:off x="2062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5" name="Freeform 1909"/>
                <p:cNvSpPr>
                  <a:spLocks/>
                </p:cNvSpPr>
                <p:nvPr/>
              </p:nvSpPr>
              <p:spPr bwMode="auto">
                <a:xfrm>
                  <a:off x="2060" y="251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6" name="Freeform 1910"/>
                <p:cNvSpPr>
                  <a:spLocks/>
                </p:cNvSpPr>
                <p:nvPr/>
              </p:nvSpPr>
              <p:spPr bwMode="auto">
                <a:xfrm>
                  <a:off x="2049" y="21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7" name="Freeform 1911"/>
                <p:cNvSpPr>
                  <a:spLocks/>
                </p:cNvSpPr>
                <p:nvPr/>
              </p:nvSpPr>
              <p:spPr bwMode="auto">
                <a:xfrm>
                  <a:off x="2061" y="25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8" name="Freeform 1912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9" name="Freeform 1913"/>
                <p:cNvSpPr>
                  <a:spLocks/>
                </p:cNvSpPr>
                <p:nvPr/>
              </p:nvSpPr>
              <p:spPr bwMode="auto">
                <a:xfrm>
                  <a:off x="2079" y="21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0" name="Freeform 1914"/>
                <p:cNvSpPr>
                  <a:spLocks/>
                </p:cNvSpPr>
                <p:nvPr/>
              </p:nvSpPr>
              <p:spPr bwMode="auto">
                <a:xfrm>
                  <a:off x="2060" y="252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1" name="Freeform 1915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2" name="Freeform 1916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3" name="Freeform 1917"/>
                <p:cNvSpPr>
                  <a:spLocks/>
                </p:cNvSpPr>
                <p:nvPr/>
              </p:nvSpPr>
              <p:spPr bwMode="auto">
                <a:xfrm>
                  <a:off x="2027" y="240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4" name="Freeform 1918"/>
                <p:cNvSpPr>
                  <a:spLocks/>
                </p:cNvSpPr>
                <p:nvPr/>
              </p:nvSpPr>
              <p:spPr bwMode="auto">
                <a:xfrm>
                  <a:off x="2131" y="2070"/>
                  <a:ext cx="88" cy="91"/>
                </a:xfrm>
                <a:custGeom>
                  <a:avLst/>
                  <a:gdLst>
                    <a:gd name="T0" fmla="*/ 49 w 92"/>
                    <a:gd name="T1" fmla="*/ 5 h 95"/>
                    <a:gd name="T2" fmla="*/ 48 w 92"/>
                    <a:gd name="T3" fmla="*/ 5 h 95"/>
                    <a:gd name="T4" fmla="*/ 46 w 92"/>
                    <a:gd name="T5" fmla="*/ 4 h 95"/>
                    <a:gd name="T6" fmla="*/ 44 w 92"/>
                    <a:gd name="T7" fmla="*/ 3 h 95"/>
                    <a:gd name="T8" fmla="*/ 35 w 92"/>
                    <a:gd name="T9" fmla="*/ 0 h 95"/>
                    <a:gd name="T10" fmla="*/ 20 w 92"/>
                    <a:gd name="T11" fmla="*/ 2 h 95"/>
                    <a:gd name="T12" fmla="*/ 5 w 92"/>
                    <a:gd name="T13" fmla="*/ 12 h 95"/>
                    <a:gd name="T14" fmla="*/ 0 w 92"/>
                    <a:gd name="T15" fmla="*/ 32 h 95"/>
                    <a:gd name="T16" fmla="*/ 1 w 92"/>
                    <a:gd name="T17" fmla="*/ 33 h 95"/>
                    <a:gd name="T18" fmla="*/ 3 w 92"/>
                    <a:gd name="T19" fmla="*/ 35 h 95"/>
                    <a:gd name="T20" fmla="*/ 5 w 92"/>
                    <a:gd name="T21" fmla="*/ 37 h 95"/>
                    <a:gd name="T22" fmla="*/ 7 w 92"/>
                    <a:gd name="T23" fmla="*/ 39 h 95"/>
                    <a:gd name="T24" fmla="*/ 9 w 92"/>
                    <a:gd name="T25" fmla="*/ 41 h 95"/>
                    <a:gd name="T26" fmla="*/ 11 w 92"/>
                    <a:gd name="T27" fmla="*/ 43 h 95"/>
                    <a:gd name="T28" fmla="*/ 18 w 92"/>
                    <a:gd name="T29" fmla="*/ 48 h 95"/>
                    <a:gd name="T30" fmla="*/ 38 w 92"/>
                    <a:gd name="T31" fmla="*/ 59 h 95"/>
                    <a:gd name="T32" fmla="*/ 51 w 92"/>
                    <a:gd name="T33" fmla="*/ 65 h 95"/>
                    <a:gd name="T34" fmla="*/ 60 w 92"/>
                    <a:gd name="T35" fmla="*/ 71 h 95"/>
                    <a:gd name="T36" fmla="*/ 56 w 92"/>
                    <a:gd name="T37" fmla="*/ 77 h 95"/>
                    <a:gd name="T38" fmla="*/ 49 w 92"/>
                    <a:gd name="T39" fmla="*/ 92 h 95"/>
                    <a:gd name="T40" fmla="*/ 57 w 92"/>
                    <a:gd name="T41" fmla="*/ 94 h 95"/>
                    <a:gd name="T42" fmla="*/ 61 w 92"/>
                    <a:gd name="T43" fmla="*/ 94 h 95"/>
                    <a:gd name="T44" fmla="*/ 63 w 92"/>
                    <a:gd name="T45" fmla="*/ 94 h 95"/>
                    <a:gd name="T46" fmla="*/ 65 w 92"/>
                    <a:gd name="T47" fmla="*/ 94 h 95"/>
                    <a:gd name="T48" fmla="*/ 68 w 92"/>
                    <a:gd name="T49" fmla="*/ 95 h 95"/>
                    <a:gd name="T50" fmla="*/ 76 w 92"/>
                    <a:gd name="T51" fmla="*/ 93 h 95"/>
                    <a:gd name="T52" fmla="*/ 79 w 92"/>
                    <a:gd name="T53" fmla="*/ 91 h 95"/>
                    <a:gd name="T54" fmla="*/ 85 w 92"/>
                    <a:gd name="T55" fmla="*/ 88 h 95"/>
                    <a:gd name="T56" fmla="*/ 89 w 92"/>
                    <a:gd name="T57" fmla="*/ 75 h 95"/>
                    <a:gd name="T58" fmla="*/ 89 w 92"/>
                    <a:gd name="T59" fmla="*/ 72 h 95"/>
                    <a:gd name="T60" fmla="*/ 89 w 92"/>
                    <a:gd name="T61" fmla="*/ 71 h 95"/>
                    <a:gd name="T62" fmla="*/ 89 w 92"/>
                    <a:gd name="T63" fmla="*/ 70 h 95"/>
                    <a:gd name="T64" fmla="*/ 90 w 92"/>
                    <a:gd name="T65" fmla="*/ 68 h 95"/>
                    <a:gd name="T66" fmla="*/ 90 w 92"/>
                    <a:gd name="T67" fmla="*/ 67 h 95"/>
                    <a:gd name="T68" fmla="*/ 91 w 92"/>
                    <a:gd name="T69" fmla="*/ 54 h 95"/>
                    <a:gd name="T70" fmla="*/ 85 w 92"/>
                    <a:gd name="T71" fmla="*/ 55 h 95"/>
                    <a:gd name="T72" fmla="*/ 75 w 92"/>
                    <a:gd name="T73" fmla="*/ 42 h 95"/>
                    <a:gd name="T74" fmla="*/ 68 w 92"/>
                    <a:gd name="T75" fmla="*/ 35 h 95"/>
                    <a:gd name="T76" fmla="*/ 68 w 92"/>
                    <a:gd name="T77" fmla="*/ 35 h 95"/>
                    <a:gd name="T78" fmla="*/ 66 w 92"/>
                    <a:gd name="T79" fmla="*/ 34 h 95"/>
                    <a:gd name="T80" fmla="*/ 52 w 92"/>
                    <a:gd name="T81" fmla="*/ 31 h 95"/>
                    <a:gd name="T82" fmla="*/ 50 w 92"/>
                    <a:gd name="T83" fmla="*/ 13 h 95"/>
                    <a:gd name="T84" fmla="*/ 51 w 92"/>
                    <a:gd name="T85" fmla="*/ 6 h 95"/>
                    <a:gd name="T86" fmla="*/ 51 w 92"/>
                    <a:gd name="T87" fmla="*/ 6 h 95"/>
                    <a:gd name="T88" fmla="*/ 51 w 92"/>
                    <a:gd name="T89" fmla="*/ 5 h 95"/>
                    <a:gd name="T90" fmla="*/ 49 w 92"/>
                    <a:gd name="T91" fmla="*/ 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" h="95">
                      <a:moveTo>
                        <a:pt x="49" y="5"/>
                      </a:move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3" y="2"/>
                        <a:pt x="41" y="0"/>
                        <a:pt x="39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2" y="0"/>
                        <a:pt x="29" y="0"/>
                        <a:pt x="27" y="1"/>
                      </a:cubicBezTo>
                      <a:cubicBezTo>
                        <a:pt x="25" y="2"/>
                        <a:pt x="22" y="2"/>
                        <a:pt x="20" y="2"/>
                      </a:cubicBezTo>
                      <a:cubicBezTo>
                        <a:pt x="18" y="2"/>
                        <a:pt x="15" y="2"/>
                        <a:pt x="13" y="4"/>
                      </a:cubicBezTo>
                      <a:cubicBezTo>
                        <a:pt x="9" y="6"/>
                        <a:pt x="5" y="11"/>
                        <a:pt x="5" y="12"/>
                      </a:cubicBezTo>
                      <a:cubicBezTo>
                        <a:pt x="6" y="14"/>
                        <a:pt x="5" y="30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3" y="35"/>
                        <a:pt x="4" y="36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2" y="44"/>
                        <a:pt x="13" y="44"/>
                      </a:cubicBezTo>
                      <a:cubicBezTo>
                        <a:pt x="15" y="46"/>
                        <a:pt x="17" y="47"/>
                        <a:pt x="18" y="48"/>
                      </a:cubicBezTo>
                      <a:cubicBezTo>
                        <a:pt x="20" y="50"/>
                        <a:pt x="21" y="51"/>
                        <a:pt x="25" y="52"/>
                      </a:cubicBezTo>
                      <a:cubicBezTo>
                        <a:pt x="33" y="52"/>
                        <a:pt x="36" y="56"/>
                        <a:pt x="38" y="59"/>
                      </a:cubicBezTo>
                      <a:cubicBezTo>
                        <a:pt x="39" y="60"/>
                        <a:pt x="45" y="62"/>
                        <a:pt x="49" y="64"/>
                      </a:cubicBezTo>
                      <a:cubicBezTo>
                        <a:pt x="50" y="64"/>
                        <a:pt x="51" y="65"/>
                        <a:pt x="51" y="65"/>
                      </a:cubicBezTo>
                      <a:cubicBezTo>
                        <a:pt x="57" y="67"/>
                        <a:pt x="59" y="68"/>
                        <a:pt x="60" y="70"/>
                      </a:cubicBezTo>
                      <a:cubicBezTo>
                        <a:pt x="60" y="70"/>
                        <a:pt x="60" y="71"/>
                        <a:pt x="60" y="71"/>
                      </a:cubicBezTo>
                      <a:cubicBezTo>
                        <a:pt x="60" y="73"/>
                        <a:pt x="59" y="74"/>
                        <a:pt x="57" y="76"/>
                      </a:cubicBezTo>
                      <a:cubicBezTo>
                        <a:pt x="57" y="76"/>
                        <a:pt x="57" y="77"/>
                        <a:pt x="56" y="77"/>
                      </a:cubicBezTo>
                      <a:cubicBezTo>
                        <a:pt x="54" y="80"/>
                        <a:pt x="51" y="83"/>
                        <a:pt x="51" y="86"/>
                      </a:cubicBezTo>
                      <a:cubicBezTo>
                        <a:pt x="51" y="89"/>
                        <a:pt x="50" y="91"/>
                        <a:pt x="49" y="92"/>
                      </a:cubicBezTo>
                      <a:cubicBezTo>
                        <a:pt x="49" y="92"/>
                        <a:pt x="50" y="93"/>
                        <a:pt x="50" y="93"/>
                      </a:cubicBezTo>
                      <a:cubicBezTo>
                        <a:pt x="53" y="93"/>
                        <a:pt x="55" y="93"/>
                        <a:pt x="57" y="94"/>
                      </a:cubicBezTo>
                      <a:cubicBezTo>
                        <a:pt x="57" y="94"/>
                        <a:pt x="58" y="94"/>
                        <a:pt x="58" y="94"/>
                      </a:cubicBezTo>
                      <a:cubicBezTo>
                        <a:pt x="59" y="94"/>
                        <a:pt x="60" y="94"/>
                        <a:pt x="61" y="94"/>
                      </a:cubicBezTo>
                      <a:cubicBezTo>
                        <a:pt x="61" y="94"/>
                        <a:pt x="62" y="94"/>
                        <a:pt x="63" y="94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4" y="94"/>
                        <a:pt x="64" y="94"/>
                        <a:pt x="64" y="94"/>
                      </a:cubicBezTo>
                      <a:cubicBezTo>
                        <a:pt x="64" y="94"/>
                        <a:pt x="64" y="94"/>
                        <a:pt x="65" y="94"/>
                      </a:cubicBezTo>
                      <a:cubicBezTo>
                        <a:pt x="65" y="94"/>
                        <a:pt x="66" y="94"/>
                        <a:pt x="66" y="94"/>
                      </a:cubicBezTo>
                      <a:cubicBezTo>
                        <a:pt x="67" y="94"/>
                        <a:pt x="67" y="95"/>
                        <a:pt x="68" y="95"/>
                      </a:cubicBezTo>
                      <a:cubicBezTo>
                        <a:pt x="69" y="95"/>
                        <a:pt x="70" y="95"/>
                        <a:pt x="72" y="94"/>
                      </a:cubicBezTo>
                      <a:cubicBezTo>
                        <a:pt x="73" y="93"/>
                        <a:pt x="74" y="93"/>
                        <a:pt x="76" y="93"/>
                      </a:cubicBezTo>
                      <a:cubicBezTo>
                        <a:pt x="76" y="92"/>
                        <a:pt x="77" y="93"/>
                        <a:pt x="77" y="93"/>
                      </a:cubicBezTo>
                      <a:cubicBezTo>
                        <a:pt x="77" y="93"/>
                        <a:pt x="79" y="92"/>
                        <a:pt x="79" y="91"/>
                      </a:cubicBezTo>
                      <a:cubicBezTo>
                        <a:pt x="81" y="90"/>
                        <a:pt x="83" y="88"/>
                        <a:pt x="85" y="88"/>
                      </a:cubicBezTo>
                      <a:cubicBezTo>
                        <a:pt x="85" y="88"/>
                        <a:pt x="85" y="88"/>
                        <a:pt x="85" y="88"/>
                      </a:cubicBezTo>
                      <a:cubicBezTo>
                        <a:pt x="87" y="87"/>
                        <a:pt x="89" y="79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9" y="70"/>
                        <a:pt x="89" y="70"/>
                        <a:pt x="89" y="69"/>
                      </a:cubicBezTo>
                      <a:cubicBezTo>
                        <a:pt x="89" y="69"/>
                        <a:pt x="89" y="69"/>
                        <a:pt x="90" y="68"/>
                      </a:cubicBezTo>
                      <a:cubicBezTo>
                        <a:pt x="90" y="68"/>
                        <a:pt x="90" y="67"/>
                        <a:pt x="90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5"/>
                        <a:pt x="90" y="65"/>
                      </a:cubicBezTo>
                      <a:cubicBezTo>
                        <a:pt x="91" y="62"/>
                        <a:pt x="92" y="55"/>
                        <a:pt x="91" y="54"/>
                      </a:cubicBezTo>
                      <a:cubicBezTo>
                        <a:pt x="91" y="54"/>
                        <a:pt x="90" y="54"/>
                        <a:pt x="90" y="54"/>
                      </a:cubicBezTo>
                      <a:cubicBezTo>
                        <a:pt x="88" y="54"/>
                        <a:pt x="87" y="55"/>
                        <a:pt x="85" y="55"/>
                      </a:cubicBezTo>
                      <a:cubicBezTo>
                        <a:pt x="84" y="56"/>
                        <a:pt x="84" y="56"/>
                        <a:pt x="83" y="56"/>
                      </a:cubicBezTo>
                      <a:cubicBezTo>
                        <a:pt x="80" y="56"/>
                        <a:pt x="77" y="49"/>
                        <a:pt x="75" y="42"/>
                      </a:cubicBezTo>
                      <a:cubicBezTo>
                        <a:pt x="74" y="39"/>
                        <a:pt x="71" y="34"/>
                        <a:pt x="70" y="34"/>
                      </a:cubicBezTo>
                      <a:cubicBezTo>
                        <a:pt x="70" y="34"/>
                        <a:pt x="69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5" y="34"/>
                        <a:pt x="63" y="33"/>
                        <a:pt x="59" y="33"/>
                      </a:cubicBezTo>
                      <a:cubicBezTo>
                        <a:pt x="56" y="33"/>
                        <a:pt x="53" y="33"/>
                        <a:pt x="52" y="31"/>
                      </a:cubicBezTo>
                      <a:cubicBezTo>
                        <a:pt x="50" y="29"/>
                        <a:pt x="51" y="26"/>
                        <a:pt x="52" y="22"/>
                      </a:cubicBezTo>
                      <a:cubicBezTo>
                        <a:pt x="53" y="18"/>
                        <a:pt x="51" y="16"/>
                        <a:pt x="50" y="13"/>
                      </a:cubicBezTo>
                      <a:cubicBezTo>
                        <a:pt x="49" y="11"/>
                        <a:pt x="48" y="8"/>
                        <a:pt x="51" y="7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5" name="Freeform 1919"/>
                <p:cNvSpPr>
                  <a:spLocks/>
                </p:cNvSpPr>
                <p:nvPr/>
              </p:nvSpPr>
              <p:spPr bwMode="auto">
                <a:xfrm>
                  <a:off x="2216" y="21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6" name="Freeform 1920"/>
                <p:cNvSpPr>
                  <a:spLocks/>
                </p:cNvSpPr>
                <p:nvPr/>
              </p:nvSpPr>
              <p:spPr bwMode="auto">
                <a:xfrm>
                  <a:off x="2216" y="21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7" name="Freeform 1921"/>
                <p:cNvSpPr>
                  <a:spLocks/>
                </p:cNvSpPr>
                <p:nvPr/>
              </p:nvSpPr>
              <p:spPr bwMode="auto">
                <a:xfrm>
                  <a:off x="2217" y="21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8" name="Freeform 1922"/>
                <p:cNvSpPr>
                  <a:spLocks/>
                </p:cNvSpPr>
                <p:nvPr/>
              </p:nvSpPr>
              <p:spPr bwMode="auto">
                <a:xfrm>
                  <a:off x="2195" y="210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9" name="Freeform 1923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0" name="Freeform 1924"/>
                <p:cNvSpPr>
                  <a:spLocks/>
                </p:cNvSpPr>
                <p:nvPr/>
              </p:nvSpPr>
              <p:spPr bwMode="auto">
                <a:xfrm>
                  <a:off x="2180" y="2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1" name="Freeform 192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2 h 3"/>
                    <a:gd name="T3" fmla="*/ 0 h 3"/>
                    <a:gd name="T4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2" name="Freeform 1926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3" name="Freeform 1927"/>
                <p:cNvSpPr>
                  <a:spLocks/>
                </p:cNvSpPr>
                <p:nvPr/>
              </p:nvSpPr>
              <p:spPr bwMode="auto">
                <a:xfrm>
                  <a:off x="2211" y="2122"/>
                  <a:ext cx="6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1 h 2"/>
                    <a:gd name="T4" fmla="*/ 0 w 7"/>
                    <a:gd name="T5" fmla="*/ 2 h 2"/>
                    <a:gd name="T6" fmla="*/ 2 w 7"/>
                    <a:gd name="T7" fmla="*/ 1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cubicBezTo>
                        <a:pt x="5" y="0"/>
                        <a:pt x="4" y="1"/>
                        <a:pt x="2" y="1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4" y="1"/>
                        <a:pt x="5" y="0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4" name="Freeform 1928"/>
                <p:cNvSpPr>
                  <a:spLocks/>
                </p:cNvSpPr>
                <p:nvPr/>
              </p:nvSpPr>
              <p:spPr bwMode="auto">
                <a:xfrm>
                  <a:off x="2138" y="2107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5" name="Freeform 1929"/>
                <p:cNvSpPr>
                  <a:spLocks/>
                </p:cNvSpPr>
                <p:nvPr/>
              </p:nvSpPr>
              <p:spPr bwMode="auto">
                <a:xfrm>
                  <a:off x="2190" y="21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6" name="Freeform 1930"/>
                <p:cNvSpPr>
                  <a:spLocks/>
                </p:cNvSpPr>
                <p:nvPr/>
              </p:nvSpPr>
              <p:spPr bwMode="auto">
                <a:xfrm>
                  <a:off x="2140" y="21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7" name="Freeform 1931"/>
                <p:cNvSpPr>
                  <a:spLocks/>
                </p:cNvSpPr>
                <p:nvPr/>
              </p:nvSpPr>
              <p:spPr bwMode="auto">
                <a:xfrm>
                  <a:off x="2186" y="213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3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2" y="3"/>
                        <a:pt x="3" y="2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8" name="Freeform 1932"/>
                <p:cNvSpPr>
                  <a:spLocks/>
                </p:cNvSpPr>
                <p:nvPr/>
              </p:nvSpPr>
              <p:spPr bwMode="auto">
                <a:xfrm>
                  <a:off x="2213" y="21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9" name="Freeform 1933"/>
                <p:cNvSpPr>
                  <a:spLocks/>
                </p:cNvSpPr>
                <p:nvPr/>
              </p:nvSpPr>
              <p:spPr bwMode="auto">
                <a:xfrm>
                  <a:off x="2204" y="215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0" name="Freeform 1934"/>
                <p:cNvSpPr>
                  <a:spLocks/>
                </p:cNvSpPr>
                <p:nvPr/>
              </p:nvSpPr>
              <p:spPr bwMode="auto">
                <a:xfrm>
                  <a:off x="2194" y="216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1" name="Freeform 193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2" name="Freeform 1936"/>
                <p:cNvSpPr>
                  <a:spLocks/>
                </p:cNvSpPr>
                <p:nvPr/>
              </p:nvSpPr>
              <p:spPr bwMode="auto">
                <a:xfrm>
                  <a:off x="2193" y="216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3" name="Freeform 1937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4" name="Freeform 1938"/>
                <p:cNvSpPr>
                  <a:spLocks/>
                </p:cNvSpPr>
                <p:nvPr/>
              </p:nvSpPr>
              <p:spPr bwMode="auto">
                <a:xfrm>
                  <a:off x="2205" y="215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5" name="Freeform 1939"/>
                <p:cNvSpPr>
                  <a:spLocks/>
                </p:cNvSpPr>
                <p:nvPr/>
              </p:nvSpPr>
              <p:spPr bwMode="auto">
                <a:xfrm>
                  <a:off x="2187" y="216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6" name="Freeform 1940"/>
                <p:cNvSpPr>
                  <a:spLocks/>
                </p:cNvSpPr>
                <p:nvPr/>
              </p:nvSpPr>
              <p:spPr bwMode="auto">
                <a:xfrm>
                  <a:off x="2136" y="2106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7" name="Freeform 1941"/>
                <p:cNvSpPr>
                  <a:spLocks/>
                </p:cNvSpPr>
                <p:nvPr/>
              </p:nvSpPr>
              <p:spPr bwMode="auto">
                <a:xfrm>
                  <a:off x="2132" y="21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8" name="Freeform 1942"/>
                <p:cNvSpPr>
                  <a:spLocks/>
                </p:cNvSpPr>
                <p:nvPr/>
              </p:nvSpPr>
              <p:spPr bwMode="auto">
                <a:xfrm>
                  <a:off x="2131" y="2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9" name="Freeform 1943"/>
                <p:cNvSpPr>
                  <a:spLocks/>
                </p:cNvSpPr>
                <p:nvPr/>
              </p:nvSpPr>
              <p:spPr bwMode="auto">
                <a:xfrm>
                  <a:off x="2142" y="211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0" name="Freeform 1944"/>
                <p:cNvSpPr>
                  <a:spLocks/>
                </p:cNvSpPr>
                <p:nvPr/>
              </p:nvSpPr>
              <p:spPr bwMode="auto">
                <a:xfrm>
                  <a:off x="2134" y="210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1" name="Freeform 194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0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2" name="Freeform 1946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3" name="Freeform 1947"/>
                <p:cNvSpPr>
                  <a:spLocks/>
                </p:cNvSpPr>
                <p:nvPr/>
              </p:nvSpPr>
              <p:spPr bwMode="auto">
                <a:xfrm>
                  <a:off x="1954" y="1721"/>
                  <a:ext cx="125" cy="178"/>
                </a:xfrm>
                <a:custGeom>
                  <a:avLst/>
                  <a:gdLst>
                    <a:gd name="T0" fmla="*/ 43 w 131"/>
                    <a:gd name="T1" fmla="*/ 140 h 186"/>
                    <a:gd name="T2" fmla="*/ 51 w 131"/>
                    <a:gd name="T3" fmla="*/ 147 h 186"/>
                    <a:gd name="T4" fmla="*/ 63 w 131"/>
                    <a:gd name="T5" fmla="*/ 161 h 186"/>
                    <a:gd name="T6" fmla="*/ 85 w 131"/>
                    <a:gd name="T7" fmla="*/ 166 h 186"/>
                    <a:gd name="T8" fmla="*/ 92 w 131"/>
                    <a:gd name="T9" fmla="*/ 165 h 186"/>
                    <a:gd name="T10" fmla="*/ 97 w 131"/>
                    <a:gd name="T11" fmla="*/ 179 h 186"/>
                    <a:gd name="T12" fmla="*/ 100 w 131"/>
                    <a:gd name="T13" fmla="*/ 185 h 186"/>
                    <a:gd name="T14" fmla="*/ 101 w 131"/>
                    <a:gd name="T15" fmla="*/ 185 h 186"/>
                    <a:gd name="T16" fmla="*/ 102 w 131"/>
                    <a:gd name="T17" fmla="*/ 182 h 186"/>
                    <a:gd name="T18" fmla="*/ 103 w 131"/>
                    <a:gd name="T19" fmla="*/ 177 h 186"/>
                    <a:gd name="T20" fmla="*/ 103 w 131"/>
                    <a:gd name="T21" fmla="*/ 173 h 186"/>
                    <a:gd name="T22" fmla="*/ 103 w 131"/>
                    <a:gd name="T23" fmla="*/ 133 h 186"/>
                    <a:gd name="T24" fmla="*/ 102 w 131"/>
                    <a:gd name="T25" fmla="*/ 128 h 186"/>
                    <a:gd name="T26" fmla="*/ 120 w 131"/>
                    <a:gd name="T27" fmla="*/ 119 h 186"/>
                    <a:gd name="T28" fmla="*/ 123 w 131"/>
                    <a:gd name="T29" fmla="*/ 119 h 186"/>
                    <a:gd name="T30" fmla="*/ 125 w 131"/>
                    <a:gd name="T31" fmla="*/ 118 h 186"/>
                    <a:gd name="T32" fmla="*/ 129 w 131"/>
                    <a:gd name="T33" fmla="*/ 117 h 186"/>
                    <a:gd name="T34" fmla="*/ 130 w 131"/>
                    <a:gd name="T35" fmla="*/ 116 h 186"/>
                    <a:gd name="T36" fmla="*/ 130 w 131"/>
                    <a:gd name="T37" fmla="*/ 114 h 186"/>
                    <a:gd name="T38" fmla="*/ 129 w 131"/>
                    <a:gd name="T39" fmla="*/ 101 h 186"/>
                    <a:gd name="T40" fmla="*/ 128 w 131"/>
                    <a:gd name="T41" fmla="*/ 72 h 186"/>
                    <a:gd name="T42" fmla="*/ 98 w 131"/>
                    <a:gd name="T43" fmla="*/ 64 h 186"/>
                    <a:gd name="T44" fmla="*/ 81 w 131"/>
                    <a:gd name="T45" fmla="*/ 63 h 186"/>
                    <a:gd name="T46" fmla="*/ 74 w 131"/>
                    <a:gd name="T47" fmla="*/ 61 h 186"/>
                    <a:gd name="T48" fmla="*/ 69 w 131"/>
                    <a:gd name="T49" fmla="*/ 43 h 186"/>
                    <a:gd name="T50" fmla="*/ 63 w 131"/>
                    <a:gd name="T51" fmla="*/ 39 h 186"/>
                    <a:gd name="T52" fmla="*/ 65 w 131"/>
                    <a:gd name="T53" fmla="*/ 24 h 186"/>
                    <a:gd name="T54" fmla="*/ 77 w 131"/>
                    <a:gd name="T55" fmla="*/ 7 h 186"/>
                    <a:gd name="T56" fmla="*/ 86 w 131"/>
                    <a:gd name="T57" fmla="*/ 2 h 186"/>
                    <a:gd name="T58" fmla="*/ 73 w 131"/>
                    <a:gd name="T59" fmla="*/ 7 h 186"/>
                    <a:gd name="T60" fmla="*/ 55 w 131"/>
                    <a:gd name="T61" fmla="*/ 14 h 186"/>
                    <a:gd name="T62" fmla="*/ 41 w 131"/>
                    <a:gd name="T63" fmla="*/ 19 h 186"/>
                    <a:gd name="T64" fmla="*/ 26 w 131"/>
                    <a:gd name="T65" fmla="*/ 45 h 186"/>
                    <a:gd name="T66" fmla="*/ 20 w 131"/>
                    <a:gd name="T67" fmla="*/ 51 h 186"/>
                    <a:gd name="T68" fmla="*/ 18 w 131"/>
                    <a:gd name="T69" fmla="*/ 53 h 186"/>
                    <a:gd name="T70" fmla="*/ 14 w 131"/>
                    <a:gd name="T71" fmla="*/ 56 h 186"/>
                    <a:gd name="T72" fmla="*/ 18 w 131"/>
                    <a:gd name="T73" fmla="*/ 68 h 186"/>
                    <a:gd name="T74" fmla="*/ 19 w 131"/>
                    <a:gd name="T75" fmla="*/ 102 h 186"/>
                    <a:gd name="T76" fmla="*/ 1 w 131"/>
                    <a:gd name="T77" fmla="*/ 121 h 186"/>
                    <a:gd name="T78" fmla="*/ 3 w 131"/>
                    <a:gd name="T79" fmla="*/ 124 h 186"/>
                    <a:gd name="T80" fmla="*/ 6 w 131"/>
                    <a:gd name="T81" fmla="*/ 126 h 186"/>
                    <a:gd name="T82" fmla="*/ 10 w 131"/>
                    <a:gd name="T83" fmla="*/ 128 h 186"/>
                    <a:gd name="T84" fmla="*/ 12 w 131"/>
                    <a:gd name="T85" fmla="*/ 129 h 186"/>
                    <a:gd name="T86" fmla="*/ 25 w 131"/>
                    <a:gd name="T87" fmla="*/ 136 h 186"/>
                    <a:gd name="T88" fmla="*/ 30 w 131"/>
                    <a:gd name="T89" fmla="*/ 134 h 186"/>
                    <a:gd name="T90" fmla="*/ 31 w 131"/>
                    <a:gd name="T91" fmla="*/ 135 h 186"/>
                    <a:gd name="T92" fmla="*/ 34 w 131"/>
                    <a:gd name="T93" fmla="*/ 137 h 186"/>
                    <a:gd name="T94" fmla="*/ 37 w 131"/>
                    <a:gd name="T95" fmla="*/ 141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186">
                      <a:moveTo>
                        <a:pt x="38" y="141"/>
                      </a:moveTo>
                      <a:cubicBezTo>
                        <a:pt x="39" y="141"/>
                        <a:pt x="40" y="141"/>
                        <a:pt x="40" y="141"/>
                      </a:cubicBezTo>
                      <a:cubicBezTo>
                        <a:pt x="41" y="140"/>
                        <a:pt x="41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5" y="140"/>
                        <a:pt x="45" y="141"/>
                      </a:cubicBezTo>
                      <a:cubicBezTo>
                        <a:pt x="46" y="141"/>
                        <a:pt x="47" y="141"/>
                        <a:pt x="47" y="141"/>
                      </a:cubicBezTo>
                      <a:cubicBezTo>
                        <a:pt x="49" y="142"/>
                        <a:pt x="50" y="145"/>
                        <a:pt x="51" y="147"/>
                      </a:cubicBezTo>
                      <a:cubicBezTo>
                        <a:pt x="51" y="149"/>
                        <a:pt x="52" y="150"/>
                        <a:pt x="53" y="150"/>
                      </a:cubicBezTo>
                      <a:cubicBezTo>
                        <a:pt x="56" y="151"/>
                        <a:pt x="58" y="152"/>
                        <a:pt x="60" y="154"/>
                      </a:cubicBezTo>
                      <a:cubicBezTo>
                        <a:pt x="61" y="156"/>
                        <a:pt x="62" y="158"/>
                        <a:pt x="62" y="160"/>
                      </a:cubicBezTo>
                      <a:cubicBezTo>
                        <a:pt x="62" y="160"/>
                        <a:pt x="62" y="160"/>
                        <a:pt x="63" y="161"/>
                      </a:cubicBezTo>
                      <a:cubicBezTo>
                        <a:pt x="64" y="162"/>
                        <a:pt x="66" y="164"/>
                        <a:pt x="66" y="166"/>
                      </a:cubicBezTo>
                      <a:cubicBezTo>
                        <a:pt x="67" y="167"/>
                        <a:pt x="68" y="167"/>
                        <a:pt x="71" y="167"/>
                      </a:cubicBezTo>
                      <a:cubicBezTo>
                        <a:pt x="73" y="167"/>
                        <a:pt x="75" y="167"/>
                        <a:pt x="76" y="166"/>
                      </a:cubicBezTo>
                      <a:cubicBezTo>
                        <a:pt x="78" y="165"/>
                        <a:pt x="82" y="164"/>
                        <a:pt x="85" y="166"/>
                      </a:cubicBezTo>
                      <a:cubicBezTo>
                        <a:pt x="86" y="166"/>
                        <a:pt x="86" y="165"/>
                        <a:pt x="87" y="165"/>
                      </a:cubicBezTo>
                      <a:cubicBezTo>
                        <a:pt x="88" y="165"/>
                        <a:pt x="89" y="165"/>
                        <a:pt x="90" y="165"/>
                      </a:cubicBezTo>
                      <a:cubicBezTo>
                        <a:pt x="90" y="165"/>
                        <a:pt x="90" y="165"/>
                        <a:pt x="91" y="165"/>
                      </a:cubicBezTo>
                      <a:cubicBezTo>
                        <a:pt x="91" y="165"/>
                        <a:pt x="91" y="165"/>
                        <a:pt x="92" y="165"/>
                      </a:cubicBezTo>
                      <a:cubicBezTo>
                        <a:pt x="98" y="167"/>
                        <a:pt x="101" y="169"/>
                        <a:pt x="101" y="172"/>
                      </a:cubicBezTo>
                      <a:cubicBezTo>
                        <a:pt x="102" y="173"/>
                        <a:pt x="102" y="174"/>
                        <a:pt x="101" y="175"/>
                      </a:cubicBezTo>
                      <a:cubicBezTo>
                        <a:pt x="100" y="176"/>
                        <a:pt x="99" y="177"/>
                        <a:pt x="98" y="178"/>
                      </a:cubicBezTo>
                      <a:cubicBezTo>
                        <a:pt x="98" y="178"/>
                        <a:pt x="98" y="179"/>
                        <a:pt x="97" y="179"/>
                      </a:cubicBezTo>
                      <a:cubicBezTo>
                        <a:pt x="96" y="180"/>
                        <a:pt x="95" y="182"/>
                        <a:pt x="95" y="182"/>
                      </a:cubicBezTo>
                      <a:cubicBezTo>
                        <a:pt x="95" y="182"/>
                        <a:pt x="97" y="183"/>
                        <a:pt x="98" y="184"/>
                      </a:cubicBezTo>
                      <a:cubicBezTo>
                        <a:pt x="98" y="184"/>
                        <a:pt x="99" y="184"/>
                        <a:pt x="99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6"/>
                        <a:pt x="100" y="186"/>
                        <a:pt x="101" y="186"/>
                      </a:cubicBezTo>
                      <a:cubicBezTo>
                        <a:pt x="101" y="186"/>
                        <a:pt x="101" y="186"/>
                        <a:pt x="101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2" y="183"/>
                        <a:pt x="102" y="183"/>
                      </a:cubicBezTo>
                      <a:cubicBezTo>
                        <a:pt x="102" y="183"/>
                        <a:pt x="102" y="183"/>
                        <a:pt x="102" y="182"/>
                      </a:cubicBezTo>
                      <a:cubicBezTo>
                        <a:pt x="102" y="182"/>
                        <a:pt x="102" y="182"/>
                        <a:pt x="102" y="182"/>
                      </a:cubicBezTo>
                      <a:cubicBezTo>
                        <a:pt x="102" y="181"/>
                        <a:pt x="102" y="181"/>
                        <a:pt x="102" y="180"/>
                      </a:cubicBezTo>
                      <a:cubicBezTo>
                        <a:pt x="102" y="180"/>
                        <a:pt x="102" y="180"/>
                        <a:pt x="102" y="180"/>
                      </a:cubicBezTo>
                      <a:cubicBezTo>
                        <a:pt x="102" y="179"/>
                        <a:pt x="103" y="179"/>
                        <a:pt x="103" y="179"/>
                      </a:cubicBezTo>
                      <a:cubicBezTo>
                        <a:pt x="103" y="178"/>
                        <a:pt x="103" y="178"/>
                        <a:pt x="103" y="177"/>
                      </a:cubicBezTo>
                      <a:cubicBezTo>
                        <a:pt x="103" y="177"/>
                        <a:pt x="103" y="177"/>
                        <a:pt x="103" y="177"/>
                      </a:cubicBezTo>
                      <a:cubicBezTo>
                        <a:pt x="103" y="176"/>
                        <a:pt x="103" y="176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3" y="174"/>
                        <a:pt x="103" y="173"/>
                        <a:pt x="103" y="173"/>
                      </a:cubicBezTo>
                      <a:cubicBezTo>
                        <a:pt x="103" y="169"/>
                        <a:pt x="104" y="160"/>
                        <a:pt x="105" y="157"/>
                      </a:cubicBezTo>
                      <a:cubicBezTo>
                        <a:pt x="106" y="154"/>
                        <a:pt x="104" y="152"/>
                        <a:pt x="102" y="149"/>
                      </a:cubicBezTo>
                      <a:cubicBezTo>
                        <a:pt x="100" y="146"/>
                        <a:pt x="98" y="143"/>
                        <a:pt x="98" y="139"/>
                      </a:cubicBezTo>
                      <a:cubicBezTo>
                        <a:pt x="98" y="134"/>
                        <a:pt x="100" y="133"/>
                        <a:pt x="103" y="133"/>
                      </a:cubicBezTo>
                      <a:cubicBezTo>
                        <a:pt x="105" y="132"/>
                        <a:pt x="106" y="132"/>
                        <a:pt x="107" y="132"/>
                      </a:cubicBezTo>
                      <a:cubicBezTo>
                        <a:pt x="107" y="131"/>
                        <a:pt x="107" y="131"/>
                        <a:pt x="107" y="131"/>
                      </a:cubicBezTo>
                      <a:cubicBezTo>
                        <a:pt x="107" y="131"/>
                        <a:pt x="106" y="131"/>
                        <a:pt x="105" y="131"/>
                      </a:cubicBezTo>
                      <a:cubicBezTo>
                        <a:pt x="104" y="130"/>
                        <a:pt x="103" y="129"/>
                        <a:pt x="102" y="128"/>
                      </a:cubicBezTo>
                      <a:cubicBezTo>
                        <a:pt x="101" y="126"/>
                        <a:pt x="100" y="124"/>
                        <a:pt x="101" y="122"/>
                      </a:cubicBezTo>
                      <a:cubicBezTo>
                        <a:pt x="101" y="120"/>
                        <a:pt x="104" y="119"/>
                        <a:pt x="111" y="119"/>
                      </a:cubicBezTo>
                      <a:cubicBezTo>
                        <a:pt x="113" y="119"/>
                        <a:pt x="115" y="119"/>
                        <a:pt x="117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20" y="119"/>
                        <a:pt x="120" y="119"/>
                        <a:pt x="121" y="119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22" y="119"/>
                        <a:pt x="122" y="119"/>
                        <a:pt x="122" y="119"/>
                      </a:cubicBezTo>
                      <a:cubicBezTo>
                        <a:pt x="122" y="119"/>
                        <a:pt x="122" y="119"/>
                        <a:pt x="123" y="119"/>
                      </a:cubicBezTo>
                      <a:cubicBezTo>
                        <a:pt x="123" y="119"/>
                        <a:pt x="123" y="118"/>
                        <a:pt x="124" y="118"/>
                      </a:cubicBezTo>
                      <a:cubicBezTo>
                        <a:pt x="124" y="118"/>
                        <a:pt x="124" y="118"/>
                        <a:pt x="124" y="118"/>
                      </a:cubicBezTo>
                      <a:cubicBezTo>
                        <a:pt x="124" y="118"/>
                        <a:pt x="125" y="118"/>
                        <a:pt x="125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8"/>
                        <a:pt x="126" y="118"/>
                        <a:pt x="127" y="117"/>
                      </a:cubicBezTo>
                      <a:cubicBezTo>
                        <a:pt x="127" y="117"/>
                        <a:pt x="127" y="117"/>
                        <a:pt x="127" y="117"/>
                      </a:cubicBezTo>
                      <a:cubicBezTo>
                        <a:pt x="127" y="117"/>
                        <a:pt x="128" y="117"/>
                        <a:pt x="128" y="117"/>
                      </a:cubicBezTo>
                      <a:cubicBezTo>
                        <a:pt x="128" y="117"/>
                        <a:pt x="128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ubicBezTo>
                        <a:pt x="130" y="115"/>
                        <a:pt x="130" y="115"/>
                        <a:pt x="130" y="115"/>
                      </a:cubicBezTo>
                      <a:cubicBezTo>
                        <a:pt x="130" y="115"/>
                        <a:pt x="130" y="115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3"/>
                        <a:pt x="129" y="113"/>
                        <a:pt x="129" y="113"/>
                      </a:cubicBezTo>
                      <a:cubicBezTo>
                        <a:pt x="128" y="112"/>
                        <a:pt x="127" y="110"/>
                        <a:pt x="126" y="108"/>
                      </a:cubicBezTo>
                      <a:cubicBezTo>
                        <a:pt x="126" y="106"/>
                        <a:pt x="127" y="104"/>
                        <a:pt x="129" y="101"/>
                      </a:cubicBezTo>
                      <a:cubicBezTo>
                        <a:pt x="130" y="101"/>
                        <a:pt x="129" y="100"/>
                        <a:pt x="127" y="97"/>
                      </a:cubicBezTo>
                      <a:cubicBezTo>
                        <a:pt x="126" y="97"/>
                        <a:pt x="125" y="96"/>
                        <a:pt x="125" y="95"/>
                      </a:cubicBezTo>
                      <a:cubicBezTo>
                        <a:pt x="121" y="91"/>
                        <a:pt x="124" y="78"/>
                        <a:pt x="127" y="72"/>
                      </a:cubicBezTo>
                      <a:cubicBezTo>
                        <a:pt x="128" y="72"/>
                        <a:pt x="128" y="72"/>
                        <a:pt x="128" y="72"/>
                      </a:cubicBezTo>
                      <a:cubicBezTo>
                        <a:pt x="128" y="72"/>
                        <a:pt x="127" y="71"/>
                        <a:pt x="124" y="71"/>
                      </a:cubicBezTo>
                      <a:cubicBezTo>
                        <a:pt x="122" y="71"/>
                        <a:pt x="118" y="72"/>
                        <a:pt x="116" y="72"/>
                      </a:cubicBezTo>
                      <a:cubicBezTo>
                        <a:pt x="114" y="72"/>
                        <a:pt x="113" y="72"/>
                        <a:pt x="111" y="72"/>
                      </a:cubicBezTo>
                      <a:cubicBezTo>
                        <a:pt x="106" y="71"/>
                        <a:pt x="102" y="69"/>
                        <a:pt x="98" y="64"/>
                      </a:cubicBezTo>
                      <a:cubicBezTo>
                        <a:pt x="98" y="63"/>
                        <a:pt x="97" y="62"/>
                        <a:pt x="95" y="62"/>
                      </a:cubicBezTo>
                      <a:cubicBezTo>
                        <a:pt x="95" y="62"/>
                        <a:pt x="94" y="62"/>
                        <a:pt x="94" y="62"/>
                      </a:cubicBezTo>
                      <a:cubicBezTo>
                        <a:pt x="92" y="62"/>
                        <a:pt x="91" y="62"/>
                        <a:pt x="89" y="63"/>
                      </a:cubicBezTo>
                      <a:cubicBezTo>
                        <a:pt x="87" y="63"/>
                        <a:pt x="84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77" y="63"/>
                        <a:pt x="75" y="62"/>
                        <a:pt x="74" y="61"/>
                      </a:cubicBezTo>
                      <a:cubicBezTo>
                        <a:pt x="74" y="61"/>
                        <a:pt x="74" y="61"/>
                        <a:pt x="74" y="61"/>
                      </a:cubicBezTo>
                      <a:cubicBezTo>
                        <a:pt x="71" y="58"/>
                        <a:pt x="71" y="53"/>
                        <a:pt x="71" y="50"/>
                      </a:cubicBezTo>
                      <a:cubicBezTo>
                        <a:pt x="71" y="49"/>
                        <a:pt x="71" y="48"/>
                        <a:pt x="71" y="47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2" y="45"/>
                        <a:pt x="71" y="45"/>
                        <a:pt x="69" y="43"/>
                      </a:cubicBezTo>
                      <a:cubicBezTo>
                        <a:pt x="68" y="42"/>
                        <a:pt x="66" y="41"/>
                        <a:pt x="66" y="39"/>
                      </a:cubicBezTo>
                      <a:cubicBezTo>
                        <a:pt x="66" y="39"/>
                        <a:pt x="66" y="38"/>
                        <a:pt x="65" y="38"/>
                      </a:cubicBezTo>
                      <a:cubicBezTo>
                        <a:pt x="64" y="38"/>
                        <a:pt x="64" y="39"/>
                        <a:pt x="63" y="39"/>
                      </a:cubicBez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1" y="39"/>
                        <a:pt x="61" y="38"/>
                        <a:pt x="60" y="37"/>
                      </a:cubicBezTo>
                      <a:cubicBezTo>
                        <a:pt x="60" y="36"/>
                        <a:pt x="60" y="35"/>
                        <a:pt x="61" y="34"/>
                      </a:cubicBezTo>
                      <a:cubicBezTo>
                        <a:pt x="61" y="33"/>
                        <a:pt x="62" y="32"/>
                        <a:pt x="63" y="30"/>
                      </a:cubicBezTo>
                      <a:cubicBezTo>
                        <a:pt x="64" y="29"/>
                        <a:pt x="64" y="28"/>
                        <a:pt x="65" y="24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19"/>
                        <a:pt x="68" y="16"/>
                        <a:pt x="71" y="13"/>
                      </a:cubicBezTo>
                      <a:cubicBezTo>
                        <a:pt x="72" y="12"/>
                        <a:pt x="74" y="11"/>
                        <a:pt x="75" y="9"/>
                      </a:cubicBezTo>
                      <a:cubicBezTo>
                        <a:pt x="75" y="8"/>
                        <a:pt x="76" y="8"/>
                        <a:pt x="77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8" y="7"/>
                        <a:pt x="78" y="7"/>
                        <a:pt x="78" y="6"/>
                      </a:cubicBezTo>
                      <a:cubicBezTo>
                        <a:pt x="79" y="5"/>
                        <a:pt x="81" y="4"/>
                        <a:pt x="82" y="4"/>
                      </a:cubicBezTo>
                      <a:cubicBezTo>
                        <a:pt x="85" y="3"/>
                        <a:pt x="86" y="2"/>
                        <a:pt x="86" y="2"/>
                      </a:cubicBezTo>
                      <a:cubicBezTo>
                        <a:pt x="86" y="2"/>
                        <a:pt x="86" y="1"/>
                        <a:pt x="84" y="1"/>
                      </a:cubicBezTo>
                      <a:cubicBezTo>
                        <a:pt x="84" y="0"/>
                        <a:pt x="84" y="0"/>
                        <a:pt x="83" y="0"/>
                      </a:cubicBezTo>
                      <a:cubicBezTo>
                        <a:pt x="82" y="0"/>
                        <a:pt x="81" y="2"/>
                        <a:pt x="80" y="3"/>
                      </a:cubicBezTo>
                      <a:cubicBezTo>
                        <a:pt x="78" y="5"/>
                        <a:pt x="76" y="6"/>
                        <a:pt x="73" y="7"/>
                      </a:cubicBezTo>
                      <a:cubicBezTo>
                        <a:pt x="70" y="7"/>
                        <a:pt x="69" y="8"/>
                        <a:pt x="67" y="10"/>
                      </a:cubicBezTo>
                      <a:cubicBezTo>
                        <a:pt x="66" y="11"/>
                        <a:pt x="65" y="12"/>
                        <a:pt x="64" y="12"/>
                      </a:cubicBezTo>
                      <a:cubicBezTo>
                        <a:pt x="62" y="13"/>
                        <a:pt x="60" y="14"/>
                        <a:pt x="58" y="14"/>
                      </a:cubicBezTo>
                      <a:cubicBezTo>
                        <a:pt x="57" y="14"/>
                        <a:pt x="55" y="14"/>
                        <a:pt x="55" y="14"/>
                      </a:cubicBezTo>
                      <a:cubicBezTo>
                        <a:pt x="54" y="17"/>
                        <a:pt x="53" y="17"/>
                        <a:pt x="52" y="17"/>
                      </a:cubicBezTo>
                      <a:cubicBezTo>
                        <a:pt x="51" y="17"/>
                        <a:pt x="50" y="17"/>
                        <a:pt x="49" y="16"/>
                      </a:cubicBezTo>
                      <a:cubicBezTo>
                        <a:pt x="48" y="16"/>
                        <a:pt x="48" y="15"/>
                        <a:pt x="47" y="15"/>
                      </a:cubicBezTo>
                      <a:cubicBezTo>
                        <a:pt x="46" y="15"/>
                        <a:pt x="43" y="16"/>
                        <a:pt x="41" y="19"/>
                      </a:cubicBezTo>
                      <a:cubicBezTo>
                        <a:pt x="40" y="21"/>
                        <a:pt x="39" y="22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8"/>
                        <a:pt x="40" y="32"/>
                        <a:pt x="34" y="35"/>
                      </a:cubicBezTo>
                      <a:cubicBezTo>
                        <a:pt x="30" y="38"/>
                        <a:pt x="28" y="42"/>
                        <a:pt x="26" y="45"/>
                      </a:cubicBezTo>
                      <a:cubicBezTo>
                        <a:pt x="25" y="46"/>
                        <a:pt x="24" y="47"/>
                        <a:pt x="23" y="48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19" y="52"/>
                        <a:pt x="19" y="52"/>
                      </a:cubicBezTo>
                      <a:cubicBezTo>
                        <a:pt x="19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7" y="54"/>
                        <a:pt x="17" y="54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5" y="56"/>
                        <a:pt x="15" y="56"/>
                      </a:cubicBezTo>
                      <a:cubicBezTo>
                        <a:pt x="15" y="56"/>
                        <a:pt x="15" y="56"/>
                        <a:pt x="14" y="56"/>
                      </a:cubicBezTo>
                      <a:cubicBezTo>
                        <a:pt x="14" y="57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4" y="59"/>
                        <a:pt x="15" y="60"/>
                        <a:pt x="15" y="60"/>
                      </a:cubicBezTo>
                      <a:cubicBezTo>
                        <a:pt x="18" y="63"/>
                        <a:pt x="18" y="66"/>
                        <a:pt x="18" y="68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20" y="75"/>
                        <a:pt x="18" y="77"/>
                        <a:pt x="17" y="78"/>
                      </a:cubicBezTo>
                      <a:cubicBezTo>
                        <a:pt x="16" y="81"/>
                        <a:pt x="18" y="91"/>
                        <a:pt x="19" y="93"/>
                      </a:cubicBezTo>
                      <a:cubicBezTo>
                        <a:pt x="22" y="96"/>
                        <a:pt x="20" y="99"/>
                        <a:pt x="19" y="102"/>
                      </a:cubicBezTo>
                      <a:cubicBezTo>
                        <a:pt x="18" y="103"/>
                        <a:pt x="18" y="104"/>
                        <a:pt x="17" y="105"/>
                      </a:cubicBezTo>
                      <a:cubicBezTo>
                        <a:pt x="15" y="110"/>
                        <a:pt x="12" y="113"/>
                        <a:pt x="6" y="113"/>
                      </a:cubicBezTo>
                      <a:cubicBezTo>
                        <a:pt x="5" y="113"/>
                        <a:pt x="4" y="115"/>
                        <a:pt x="4" y="117"/>
                      </a:cubicBezTo>
                      <a:cubicBezTo>
                        <a:pt x="3" y="119"/>
                        <a:pt x="3" y="120"/>
                        <a:pt x="1" y="121"/>
                      </a:cubicBezTo>
                      <a:cubicBezTo>
                        <a:pt x="1" y="121"/>
                        <a:pt x="0" y="122"/>
                        <a:pt x="0" y="123"/>
                      </a:cubicBezTo>
                      <a:cubicBezTo>
                        <a:pt x="0" y="123"/>
                        <a:pt x="1" y="123"/>
                        <a:pt x="1" y="123"/>
                      </a:cubicBezTo>
                      <a:cubicBezTo>
                        <a:pt x="1" y="123"/>
                        <a:pt x="1" y="123"/>
                        <a:pt x="2" y="123"/>
                      </a:cubicBezTo>
                      <a:cubicBezTo>
                        <a:pt x="2" y="124"/>
                        <a:pt x="2" y="124"/>
                        <a:pt x="3" y="124"/>
                      </a:cubicBezTo>
                      <a:cubicBezTo>
                        <a:pt x="3" y="124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6"/>
                      </a:cubicBezTo>
                      <a:cubicBezTo>
                        <a:pt x="6" y="127"/>
                        <a:pt x="7" y="127"/>
                        <a:pt x="7" y="127"/>
                      </a:cubicBezTo>
                      <a:cubicBezTo>
                        <a:pt x="7" y="127"/>
                        <a:pt x="8" y="127"/>
                        <a:pt x="8" y="127"/>
                      </a:cubicBezTo>
                      <a:cubicBezTo>
                        <a:pt x="8" y="128"/>
                        <a:pt x="8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4" y="129"/>
                        <a:pt x="16" y="131"/>
                        <a:pt x="17" y="132"/>
                      </a:cubicBezTo>
                      <a:cubicBezTo>
                        <a:pt x="18" y="133"/>
                        <a:pt x="19" y="134"/>
                        <a:pt x="20" y="135"/>
                      </a:cubicBezTo>
                      <a:cubicBezTo>
                        <a:pt x="21" y="135"/>
                        <a:pt x="22" y="136"/>
                        <a:pt x="24" y="136"/>
                      </a:cubicBezTo>
                      <a:cubicBezTo>
                        <a:pt x="24" y="136"/>
                        <a:pt x="24" y="136"/>
                        <a:pt x="25" y="136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7" y="134"/>
                        <a:pt x="27" y="134"/>
                        <a:pt x="28" y="134"/>
                      </a:cubicBezTo>
                      <a:cubicBezTo>
                        <a:pt x="29" y="134"/>
                        <a:pt x="29" y="134"/>
                        <a:pt x="29" y="134"/>
                      </a:cubicBezTo>
                      <a:cubicBezTo>
                        <a:pt x="29" y="134"/>
                        <a:pt x="29" y="134"/>
                        <a:pt x="30" y="134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5"/>
                        <a:pt x="30" y="135"/>
                        <a:pt x="30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3" y="136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4" y="137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5" y="138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40"/>
                        <a:pt x="36" y="140"/>
                        <a:pt x="37" y="141"/>
                      </a:cubicBezTo>
                      <a:cubicBezTo>
                        <a:pt x="37" y="141"/>
                        <a:pt x="37" y="141"/>
                        <a:pt x="37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4" name="Freeform 1948"/>
                <p:cNvSpPr>
                  <a:spLocks/>
                </p:cNvSpPr>
                <p:nvPr/>
              </p:nvSpPr>
              <p:spPr bwMode="auto">
                <a:xfrm>
                  <a:off x="2077" y="1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5" name="Freeform 1949"/>
                <p:cNvSpPr>
                  <a:spLocks/>
                </p:cNvSpPr>
                <p:nvPr/>
              </p:nvSpPr>
              <p:spPr bwMode="auto">
                <a:xfrm>
                  <a:off x="2051" y="189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6" name="Freeform 1950"/>
                <p:cNvSpPr>
                  <a:spLocks/>
                </p:cNvSpPr>
                <p:nvPr/>
              </p:nvSpPr>
              <p:spPr bwMode="auto">
                <a:xfrm>
                  <a:off x="2051" y="18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7" name="Freeform 1951"/>
                <p:cNvSpPr>
                  <a:spLocks/>
                </p:cNvSpPr>
                <p:nvPr/>
              </p:nvSpPr>
              <p:spPr bwMode="auto">
                <a:xfrm>
                  <a:off x="2052" y="1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8" name="Freeform 1952"/>
                <p:cNvSpPr>
                  <a:spLocks/>
                </p:cNvSpPr>
                <p:nvPr/>
              </p:nvSpPr>
              <p:spPr bwMode="auto">
                <a:xfrm>
                  <a:off x="2051" y="18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9" name="Freeform 1953"/>
                <p:cNvSpPr>
                  <a:spLocks/>
                </p:cNvSpPr>
                <p:nvPr/>
              </p:nvSpPr>
              <p:spPr bwMode="auto">
                <a:xfrm>
                  <a:off x="2070" y="1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0" name="Freeform 1954"/>
                <p:cNvSpPr>
                  <a:spLocks/>
                </p:cNvSpPr>
                <p:nvPr/>
              </p:nvSpPr>
              <p:spPr bwMode="auto">
                <a:xfrm>
                  <a:off x="2053" y="188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1" name="Freeform 1955"/>
                <p:cNvSpPr>
                  <a:spLocks/>
                </p:cNvSpPr>
                <p:nvPr/>
              </p:nvSpPr>
              <p:spPr bwMode="auto">
                <a:xfrm>
                  <a:off x="2053" y="188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2" name="Freeform 1956"/>
                <p:cNvSpPr>
                  <a:spLocks/>
                </p:cNvSpPr>
                <p:nvPr/>
              </p:nvSpPr>
              <p:spPr bwMode="auto">
                <a:xfrm>
                  <a:off x="2078" y="183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3" name="Freeform 1957"/>
                <p:cNvSpPr>
                  <a:spLocks/>
                </p:cNvSpPr>
                <p:nvPr/>
              </p:nvSpPr>
              <p:spPr bwMode="auto">
                <a:xfrm>
                  <a:off x="2071" y="1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4" name="Freeform 1958"/>
                <p:cNvSpPr>
                  <a:spLocks/>
                </p:cNvSpPr>
                <p:nvPr/>
              </p:nvSpPr>
              <p:spPr bwMode="auto">
                <a:xfrm>
                  <a:off x="2073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5" name="Freeform 1959"/>
                <p:cNvSpPr>
                  <a:spLocks/>
                </p:cNvSpPr>
                <p:nvPr/>
              </p:nvSpPr>
              <p:spPr bwMode="auto">
                <a:xfrm>
                  <a:off x="2053" y="189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6" name="Freeform 1960"/>
                <p:cNvSpPr>
                  <a:spLocks/>
                </p:cNvSpPr>
                <p:nvPr/>
              </p:nvSpPr>
              <p:spPr bwMode="auto">
                <a:xfrm>
                  <a:off x="2052" y="18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7" name="Freeform 1961"/>
                <p:cNvSpPr>
                  <a:spLocks/>
                </p:cNvSpPr>
                <p:nvPr/>
              </p:nvSpPr>
              <p:spPr bwMode="auto">
                <a:xfrm>
                  <a:off x="2074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8" name="Freeform 1962"/>
                <p:cNvSpPr>
                  <a:spLocks/>
                </p:cNvSpPr>
                <p:nvPr/>
              </p:nvSpPr>
              <p:spPr bwMode="auto">
                <a:xfrm>
                  <a:off x="2076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9" name="Freeform 1963"/>
                <p:cNvSpPr>
                  <a:spLocks/>
                </p:cNvSpPr>
                <p:nvPr/>
              </p:nvSpPr>
              <p:spPr bwMode="auto">
                <a:xfrm>
                  <a:off x="1967" y="17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0" name="Freeform 1964"/>
                <p:cNvSpPr>
                  <a:spLocks/>
                </p:cNvSpPr>
                <p:nvPr/>
              </p:nvSpPr>
              <p:spPr bwMode="auto">
                <a:xfrm>
                  <a:off x="1971" y="1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1" name="Freeform 1965"/>
                <p:cNvSpPr>
                  <a:spLocks/>
                </p:cNvSpPr>
                <p:nvPr/>
              </p:nvSpPr>
              <p:spPr bwMode="auto">
                <a:xfrm>
                  <a:off x="1969" y="17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2" name="Freeform 1966"/>
                <p:cNvSpPr>
                  <a:spLocks/>
                </p:cNvSpPr>
                <p:nvPr/>
              </p:nvSpPr>
              <p:spPr bwMode="auto">
                <a:xfrm>
                  <a:off x="1973" y="176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3" name="Freeform 1967"/>
                <p:cNvSpPr>
                  <a:spLocks/>
                </p:cNvSpPr>
                <p:nvPr/>
              </p:nvSpPr>
              <p:spPr bwMode="auto">
                <a:xfrm>
                  <a:off x="1972" y="17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4" name="Freeform 1968"/>
                <p:cNvSpPr>
                  <a:spLocks/>
                </p:cNvSpPr>
                <p:nvPr/>
              </p:nvSpPr>
              <p:spPr bwMode="auto">
                <a:xfrm>
                  <a:off x="1966" y="17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5" name="Freeform 1969"/>
                <p:cNvSpPr>
                  <a:spLocks/>
                </p:cNvSpPr>
                <p:nvPr/>
              </p:nvSpPr>
              <p:spPr bwMode="auto">
                <a:xfrm>
                  <a:off x="2056" y="1965"/>
                  <a:ext cx="128" cy="142"/>
                </a:xfrm>
                <a:custGeom>
                  <a:avLst/>
                  <a:gdLst>
                    <a:gd name="T0" fmla="*/ 71 w 133"/>
                    <a:gd name="T1" fmla="*/ 137 h 149"/>
                    <a:gd name="T2" fmla="*/ 77 w 133"/>
                    <a:gd name="T3" fmla="*/ 138 h 149"/>
                    <a:gd name="T4" fmla="*/ 78 w 133"/>
                    <a:gd name="T5" fmla="*/ 137 h 149"/>
                    <a:gd name="T6" fmla="*/ 79 w 133"/>
                    <a:gd name="T7" fmla="*/ 124 h 149"/>
                    <a:gd name="T8" fmla="*/ 89 w 133"/>
                    <a:gd name="T9" fmla="*/ 110 h 149"/>
                    <a:gd name="T10" fmla="*/ 113 w 133"/>
                    <a:gd name="T11" fmla="*/ 106 h 149"/>
                    <a:gd name="T12" fmla="*/ 127 w 133"/>
                    <a:gd name="T13" fmla="*/ 111 h 149"/>
                    <a:gd name="T14" fmla="*/ 130 w 133"/>
                    <a:gd name="T15" fmla="*/ 108 h 149"/>
                    <a:gd name="T16" fmla="*/ 131 w 133"/>
                    <a:gd name="T17" fmla="*/ 106 h 149"/>
                    <a:gd name="T18" fmla="*/ 132 w 133"/>
                    <a:gd name="T19" fmla="*/ 91 h 149"/>
                    <a:gd name="T20" fmla="*/ 121 w 133"/>
                    <a:gd name="T21" fmla="*/ 75 h 149"/>
                    <a:gd name="T22" fmla="*/ 104 w 133"/>
                    <a:gd name="T23" fmla="*/ 68 h 149"/>
                    <a:gd name="T24" fmla="*/ 103 w 133"/>
                    <a:gd name="T25" fmla="*/ 56 h 149"/>
                    <a:gd name="T26" fmla="*/ 97 w 133"/>
                    <a:gd name="T27" fmla="*/ 43 h 149"/>
                    <a:gd name="T28" fmla="*/ 91 w 133"/>
                    <a:gd name="T29" fmla="*/ 43 h 149"/>
                    <a:gd name="T30" fmla="*/ 87 w 133"/>
                    <a:gd name="T31" fmla="*/ 43 h 149"/>
                    <a:gd name="T32" fmla="*/ 85 w 133"/>
                    <a:gd name="T33" fmla="*/ 41 h 149"/>
                    <a:gd name="T34" fmla="*/ 84 w 133"/>
                    <a:gd name="T35" fmla="*/ 39 h 149"/>
                    <a:gd name="T36" fmla="*/ 72 w 133"/>
                    <a:gd name="T37" fmla="*/ 33 h 149"/>
                    <a:gd name="T38" fmla="*/ 71 w 133"/>
                    <a:gd name="T39" fmla="*/ 33 h 149"/>
                    <a:gd name="T40" fmla="*/ 68 w 133"/>
                    <a:gd name="T41" fmla="*/ 32 h 149"/>
                    <a:gd name="T42" fmla="*/ 49 w 133"/>
                    <a:gd name="T43" fmla="*/ 23 h 149"/>
                    <a:gd name="T44" fmla="*/ 36 w 133"/>
                    <a:gd name="T45" fmla="*/ 1 h 149"/>
                    <a:gd name="T46" fmla="*/ 19 w 133"/>
                    <a:gd name="T47" fmla="*/ 9 h 149"/>
                    <a:gd name="T48" fmla="*/ 13 w 133"/>
                    <a:gd name="T49" fmla="*/ 12 h 149"/>
                    <a:gd name="T50" fmla="*/ 11 w 133"/>
                    <a:gd name="T51" fmla="*/ 14 h 149"/>
                    <a:gd name="T52" fmla="*/ 9 w 133"/>
                    <a:gd name="T53" fmla="*/ 14 h 149"/>
                    <a:gd name="T54" fmla="*/ 6 w 133"/>
                    <a:gd name="T55" fmla="*/ 14 h 149"/>
                    <a:gd name="T56" fmla="*/ 4 w 133"/>
                    <a:gd name="T57" fmla="*/ 14 h 149"/>
                    <a:gd name="T58" fmla="*/ 6 w 133"/>
                    <a:gd name="T59" fmla="*/ 19 h 149"/>
                    <a:gd name="T60" fmla="*/ 6 w 133"/>
                    <a:gd name="T61" fmla="*/ 34 h 149"/>
                    <a:gd name="T62" fmla="*/ 8 w 133"/>
                    <a:gd name="T63" fmla="*/ 49 h 149"/>
                    <a:gd name="T64" fmla="*/ 5 w 133"/>
                    <a:gd name="T65" fmla="*/ 57 h 149"/>
                    <a:gd name="T66" fmla="*/ 4 w 133"/>
                    <a:gd name="T67" fmla="*/ 69 h 149"/>
                    <a:gd name="T68" fmla="*/ 0 w 133"/>
                    <a:gd name="T69" fmla="*/ 84 h 149"/>
                    <a:gd name="T70" fmla="*/ 0 w 133"/>
                    <a:gd name="T71" fmla="*/ 86 h 149"/>
                    <a:gd name="T72" fmla="*/ 4 w 133"/>
                    <a:gd name="T73" fmla="*/ 91 h 149"/>
                    <a:gd name="T74" fmla="*/ 10 w 133"/>
                    <a:gd name="T75" fmla="*/ 106 h 149"/>
                    <a:gd name="T76" fmla="*/ 11 w 133"/>
                    <a:gd name="T77" fmla="*/ 114 h 149"/>
                    <a:gd name="T78" fmla="*/ 12 w 133"/>
                    <a:gd name="T79" fmla="*/ 126 h 149"/>
                    <a:gd name="T80" fmla="*/ 20 w 133"/>
                    <a:gd name="T81" fmla="*/ 147 h 149"/>
                    <a:gd name="T82" fmla="*/ 20 w 133"/>
                    <a:gd name="T83" fmla="*/ 149 h 149"/>
                    <a:gd name="T84" fmla="*/ 26 w 133"/>
                    <a:gd name="T85" fmla="*/ 145 h 149"/>
                    <a:gd name="T86" fmla="*/ 28 w 133"/>
                    <a:gd name="T87" fmla="*/ 144 h 149"/>
                    <a:gd name="T88" fmla="*/ 38 w 133"/>
                    <a:gd name="T89" fmla="*/ 137 h 149"/>
                    <a:gd name="T90" fmla="*/ 46 w 133"/>
                    <a:gd name="T91" fmla="*/ 139 h 149"/>
                    <a:gd name="T92" fmla="*/ 62 w 133"/>
                    <a:gd name="T93" fmla="*/ 139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3" h="149">
                      <a:moveTo>
                        <a:pt x="71" y="137"/>
                      </a:move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7"/>
                        <a:pt x="77" y="137"/>
                      </a:cubicBezTo>
                      <a:cubicBezTo>
                        <a:pt x="78" y="137"/>
                        <a:pt x="78" y="137"/>
                        <a:pt x="78" y="137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9" y="132"/>
                        <a:pt x="79" y="127"/>
                        <a:pt x="79" y="124"/>
                      </a:cubicBezTo>
                      <a:cubicBezTo>
                        <a:pt x="79" y="124"/>
                        <a:pt x="79" y="124"/>
                        <a:pt x="79" y="124"/>
                      </a:cubicBezTo>
                      <a:cubicBezTo>
                        <a:pt x="79" y="124"/>
                        <a:pt x="79" y="123"/>
                        <a:pt x="79" y="123"/>
                      </a:cubicBezTo>
                      <a:cubicBezTo>
                        <a:pt x="79" y="119"/>
                        <a:pt x="85" y="113"/>
                        <a:pt x="89" y="110"/>
                      </a:cubicBezTo>
                      <a:cubicBezTo>
                        <a:pt x="92" y="108"/>
                        <a:pt x="95" y="108"/>
                        <a:pt x="98" y="108"/>
                      </a:cubicBezTo>
                      <a:cubicBezTo>
                        <a:pt x="100" y="108"/>
                        <a:pt x="102" y="108"/>
                        <a:pt x="103" y="108"/>
                      </a:cubicBezTo>
                      <a:cubicBezTo>
                        <a:pt x="105" y="106"/>
                        <a:pt x="109" y="106"/>
                        <a:pt x="113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20" y="106"/>
                        <a:pt x="123" y="108"/>
                        <a:pt x="125" y="109"/>
                      </a:cubicBezTo>
                      <a:cubicBezTo>
                        <a:pt x="126" y="110"/>
                        <a:pt x="127" y="111"/>
                        <a:pt x="127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9" y="110"/>
                        <a:pt x="130" y="109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1" y="107"/>
                        <a:pt x="131" y="107"/>
                      </a:cubicBezTo>
                      <a:cubicBezTo>
                        <a:pt x="131" y="107"/>
                        <a:pt x="131" y="107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0" y="103"/>
                        <a:pt x="131" y="101"/>
                        <a:pt x="132" y="98"/>
                      </a:cubicBezTo>
                      <a:cubicBezTo>
                        <a:pt x="132" y="96"/>
                        <a:pt x="133" y="93"/>
                        <a:pt x="132" y="91"/>
                      </a:cubicBezTo>
                      <a:cubicBezTo>
                        <a:pt x="132" y="89"/>
                        <a:pt x="130" y="88"/>
                        <a:pt x="129" y="86"/>
                      </a:cubicBezTo>
                      <a:cubicBezTo>
                        <a:pt x="127" y="85"/>
                        <a:pt x="125" y="83"/>
                        <a:pt x="125" y="79"/>
                      </a:cubicBezTo>
                      <a:cubicBezTo>
                        <a:pt x="125" y="76"/>
                        <a:pt x="125" y="75"/>
                        <a:pt x="121" y="75"/>
                      </a:cubicBezTo>
                      <a:cubicBezTo>
                        <a:pt x="120" y="75"/>
                        <a:pt x="119" y="75"/>
                        <a:pt x="118" y="75"/>
                      </a:cubicBezTo>
                      <a:cubicBezTo>
                        <a:pt x="118" y="75"/>
                        <a:pt x="117" y="75"/>
                        <a:pt x="116" y="75"/>
                      </a:cubicBezTo>
                      <a:cubicBezTo>
                        <a:pt x="106" y="75"/>
                        <a:pt x="104" y="71"/>
                        <a:pt x="104" y="68"/>
                      </a:cubicBezTo>
                      <a:cubicBezTo>
                        <a:pt x="104" y="66"/>
                        <a:pt x="103" y="65"/>
                        <a:pt x="102" y="64"/>
                      </a:cubicBezTo>
                      <a:cubicBezTo>
                        <a:pt x="101" y="62"/>
                        <a:pt x="100" y="58"/>
                        <a:pt x="103" y="57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2" y="54"/>
                        <a:pt x="100" y="52"/>
                        <a:pt x="101" y="49"/>
                      </a:cubicBezTo>
                      <a:cubicBezTo>
                        <a:pt x="101" y="47"/>
                        <a:pt x="100" y="46"/>
                        <a:pt x="98" y="44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97" y="43"/>
                        <a:pt x="96" y="43"/>
                        <a:pt x="94" y="43"/>
                      </a:cubicBezTo>
                      <a:cubicBezTo>
                        <a:pt x="94" y="43"/>
                        <a:pt x="93" y="43"/>
                        <a:pt x="93" y="43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0" y="43"/>
                        <a:pt x="89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5" y="42"/>
                        <a:pt x="85" y="42"/>
                        <a:pt x="85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4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4" y="40"/>
                        <a:pt x="84" y="39"/>
                        <a:pt x="84" y="39"/>
                      </a:cubicBezTo>
                      <a:cubicBezTo>
                        <a:pt x="84" y="38"/>
                        <a:pt x="81" y="37"/>
                        <a:pt x="77" y="37"/>
                      </a:cubicBezTo>
                      <a:cubicBezTo>
                        <a:pt x="74" y="37"/>
                        <a:pt x="73" y="34"/>
                        <a:pt x="73" y="33"/>
                      </a:cubicBezTo>
                      <a:cubicBezTo>
                        <a:pt x="73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0" y="33"/>
                        <a:pt x="69" y="33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ubicBezTo>
                        <a:pt x="58" y="32"/>
                        <a:pt x="55" y="29"/>
                        <a:pt x="49" y="23"/>
                      </a:cubicBezTo>
                      <a:cubicBezTo>
                        <a:pt x="44" y="16"/>
                        <a:pt x="44" y="4"/>
                        <a:pt x="45" y="0"/>
                      </a:cubicBezTo>
                      <a:cubicBezTo>
                        <a:pt x="44" y="0"/>
                        <a:pt x="43" y="0"/>
                        <a:pt x="41" y="0"/>
                      </a:cubicBezTo>
                      <a:cubicBezTo>
                        <a:pt x="40" y="0"/>
                        <a:pt x="38" y="1"/>
                        <a:pt x="36" y="1"/>
                      </a:cubicBezTo>
                      <a:cubicBezTo>
                        <a:pt x="34" y="1"/>
                        <a:pt x="30" y="3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8"/>
                        <a:pt x="20" y="8"/>
                        <a:pt x="19" y="9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1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6"/>
                        <a:pt x="5" y="18"/>
                        <a:pt x="6" y="19"/>
                      </a:cubicBezTo>
                      <a:cubicBezTo>
                        <a:pt x="8" y="22"/>
                        <a:pt x="9" y="25"/>
                        <a:pt x="10" y="26"/>
                      </a:cubicBezTo>
                      <a:cubicBezTo>
                        <a:pt x="11" y="31"/>
                        <a:pt x="8" y="33"/>
                        <a:pt x="7" y="34"/>
                      </a:cubicBezTo>
                      <a:cubicBezTo>
                        <a:pt x="7" y="34"/>
                        <a:pt x="7" y="34"/>
                        <a:pt x="6" y="34"/>
                      </a:cubicBezTo>
                      <a:cubicBezTo>
                        <a:pt x="6" y="35"/>
                        <a:pt x="6" y="40"/>
                        <a:pt x="7" y="47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50"/>
                        <a:pt x="7" y="52"/>
                        <a:pt x="6" y="54"/>
                      </a:cubicBezTo>
                      <a:cubicBezTo>
                        <a:pt x="5" y="55"/>
                        <a:pt x="5" y="56"/>
                        <a:pt x="5" y="57"/>
                      </a:cubicBezTo>
                      <a:cubicBezTo>
                        <a:pt x="7" y="59"/>
                        <a:pt x="5" y="62"/>
                        <a:pt x="4" y="64"/>
                      </a:cubicBezTo>
                      <a:cubicBezTo>
                        <a:pt x="3" y="66"/>
                        <a:pt x="2" y="67"/>
                        <a:pt x="2" y="68"/>
                      </a:cubicBezTo>
                      <a:cubicBezTo>
                        <a:pt x="2" y="68"/>
                        <a:pt x="3" y="69"/>
                        <a:pt x="4" y="69"/>
                      </a:cubicBezTo>
                      <a:cubicBezTo>
                        <a:pt x="5" y="70"/>
                        <a:pt x="7" y="71"/>
                        <a:pt x="7" y="73"/>
                      </a:cubicBezTo>
                      <a:cubicBezTo>
                        <a:pt x="7" y="76"/>
                        <a:pt x="3" y="82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6"/>
                        <a:pt x="0" y="87"/>
                        <a:pt x="0" y="87"/>
                      </a:cubicBezTo>
                      <a:cubicBezTo>
                        <a:pt x="1" y="88"/>
                        <a:pt x="2" y="89"/>
                        <a:pt x="4" y="91"/>
                      </a:cubicBezTo>
                      <a:cubicBezTo>
                        <a:pt x="7" y="93"/>
                        <a:pt x="6" y="96"/>
                        <a:pt x="6" y="98"/>
                      </a:cubicBezTo>
                      <a:cubicBezTo>
                        <a:pt x="6" y="100"/>
                        <a:pt x="6" y="102"/>
                        <a:pt x="7" y="103"/>
                      </a:cubicBezTo>
                      <a:cubicBezTo>
                        <a:pt x="8" y="104"/>
                        <a:pt x="9" y="105"/>
                        <a:pt x="10" y="106"/>
                      </a:cubicBezTo>
                      <a:cubicBezTo>
                        <a:pt x="11" y="107"/>
                        <a:pt x="12" y="108"/>
                        <a:pt x="12" y="109"/>
                      </a:cubicBezTo>
                      <a:cubicBezTo>
                        <a:pt x="13" y="111"/>
                        <a:pt x="11" y="112"/>
                        <a:pt x="11" y="112"/>
                      </a:cubicBezTo>
                      <a:cubicBezTo>
                        <a:pt x="11" y="112"/>
                        <a:pt x="11" y="113"/>
                        <a:pt x="11" y="114"/>
                      </a:cubicBezTo>
                      <a:cubicBezTo>
                        <a:pt x="11" y="116"/>
                        <a:pt x="11" y="119"/>
                        <a:pt x="9" y="120"/>
                      </a:cubicBezTo>
                      <a:cubicBezTo>
                        <a:pt x="8" y="120"/>
                        <a:pt x="8" y="121"/>
                        <a:pt x="9" y="121"/>
                      </a:cubicBezTo>
                      <a:cubicBezTo>
                        <a:pt x="9" y="123"/>
                        <a:pt x="11" y="125"/>
                        <a:pt x="12" y="126"/>
                      </a:cubicBezTo>
                      <a:cubicBezTo>
                        <a:pt x="15" y="127"/>
                        <a:pt x="15" y="130"/>
                        <a:pt x="15" y="132"/>
                      </a:cubicBezTo>
                      <a:cubicBezTo>
                        <a:pt x="16" y="134"/>
                        <a:pt x="16" y="136"/>
                        <a:pt x="17" y="137"/>
                      </a:cubicBezTo>
                      <a:cubicBezTo>
                        <a:pt x="19" y="139"/>
                        <a:pt x="19" y="143"/>
                        <a:pt x="20" y="147"/>
                      </a:cubicBezTo>
                      <a:cubicBezTo>
                        <a:pt x="20" y="147"/>
                        <a:pt x="20" y="147"/>
                        <a:pt x="20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8"/>
                        <a:pt x="20" y="149"/>
                        <a:pt x="20" y="149"/>
                      </a:cubicBezTo>
                      <a:cubicBezTo>
                        <a:pt x="21" y="149"/>
                        <a:pt x="22" y="148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5" y="146"/>
                        <a:pt x="25" y="146"/>
                        <a:pt x="26" y="145"/>
                      </a:cubicBezTo>
                      <a:cubicBezTo>
                        <a:pt x="26" y="145"/>
                        <a:pt x="26" y="145"/>
                        <a:pt x="26" y="145"/>
                      </a:cubicBezTo>
                      <a:cubicBezTo>
                        <a:pt x="27" y="145"/>
                        <a:pt x="28" y="144"/>
                        <a:pt x="28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30" y="142"/>
                        <a:pt x="31" y="141"/>
                        <a:pt x="32" y="140"/>
                      </a:cubicBezTo>
                      <a:cubicBezTo>
                        <a:pt x="34" y="138"/>
                        <a:pt x="35" y="137"/>
                        <a:pt x="36" y="137"/>
                      </a:cubicBezTo>
                      <a:cubicBezTo>
                        <a:pt x="37" y="137"/>
                        <a:pt x="37" y="137"/>
                        <a:pt x="38" y="137"/>
                      </a:cubicBezTo>
                      <a:cubicBezTo>
                        <a:pt x="39" y="137"/>
                        <a:pt x="40" y="137"/>
                        <a:pt x="41" y="138"/>
                      </a:cubicBezTo>
                      <a:cubicBezTo>
                        <a:pt x="42" y="139"/>
                        <a:pt x="42" y="139"/>
                        <a:pt x="44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50" y="140"/>
                        <a:pt x="55" y="141"/>
                        <a:pt x="58" y="145"/>
                      </a:cubicBezTo>
                      <a:cubicBezTo>
                        <a:pt x="59" y="144"/>
                        <a:pt x="59" y="143"/>
                        <a:pt x="60" y="142"/>
                      </a:cubicBezTo>
                      <a:cubicBezTo>
                        <a:pt x="60" y="141"/>
                        <a:pt x="61" y="139"/>
                        <a:pt x="62" y="139"/>
                      </a:cubicBezTo>
                      <a:cubicBezTo>
                        <a:pt x="62" y="138"/>
                        <a:pt x="64" y="137"/>
                        <a:pt x="66" y="137"/>
                      </a:cubicBezTo>
                      <a:cubicBezTo>
                        <a:pt x="68" y="137"/>
                        <a:pt x="69" y="137"/>
                        <a:pt x="71" y="1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6" name="Freeform 1970"/>
                <p:cNvSpPr>
                  <a:spLocks/>
                </p:cNvSpPr>
                <p:nvPr/>
              </p:nvSpPr>
              <p:spPr bwMode="auto">
                <a:xfrm>
                  <a:off x="2182" y="20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7" name="Freeform 1971"/>
                <p:cNvSpPr>
                  <a:spLocks/>
                </p:cNvSpPr>
                <p:nvPr/>
              </p:nvSpPr>
              <p:spPr bwMode="auto">
                <a:xfrm>
                  <a:off x="2138" y="200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8" name="Freeform 1972"/>
                <p:cNvSpPr>
                  <a:spLocks/>
                </p:cNvSpPr>
                <p:nvPr/>
              </p:nvSpPr>
              <p:spPr bwMode="auto">
                <a:xfrm>
                  <a:off x="2140" y="2006"/>
                  <a:ext cx="6" cy="0"/>
                </a:xfrm>
                <a:custGeom>
                  <a:avLst/>
                  <a:gdLst>
                    <a:gd name="T0" fmla="*/ 6 w 6"/>
                    <a:gd name="T1" fmla="*/ 0 w 6"/>
                    <a:gd name="T2" fmla="*/ 4 w 6"/>
                    <a:gd name="T3" fmla="*/ 6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6" y="0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9" name="Freeform 1973"/>
                <p:cNvSpPr>
                  <a:spLocks/>
                </p:cNvSpPr>
                <p:nvPr/>
              </p:nvSpPr>
              <p:spPr bwMode="auto">
                <a:xfrm>
                  <a:off x="2060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0" name="Freeform 1974"/>
                <p:cNvSpPr>
                  <a:spLocks/>
                </p:cNvSpPr>
                <p:nvPr/>
              </p:nvSpPr>
              <p:spPr bwMode="auto">
                <a:xfrm>
                  <a:off x="2063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1" name="Freeform 1975"/>
                <p:cNvSpPr>
                  <a:spLocks/>
                </p:cNvSpPr>
                <p:nvPr/>
              </p:nvSpPr>
              <p:spPr bwMode="auto">
                <a:xfrm>
                  <a:off x="2103" y="1987"/>
                  <a:ext cx="15" cy="9"/>
                </a:xfrm>
                <a:custGeom>
                  <a:avLst/>
                  <a:gdLst>
                    <a:gd name="T0" fmla="*/ 15 w 15"/>
                    <a:gd name="T1" fmla="*/ 8 h 9"/>
                    <a:gd name="T2" fmla="*/ 0 w 15"/>
                    <a:gd name="T3" fmla="*/ 0 h 9"/>
                    <a:gd name="T4" fmla="*/ 15 w 15"/>
                    <a:gd name="T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5" y="8"/>
                      </a:moveTo>
                      <a:cubicBezTo>
                        <a:pt x="9" y="9"/>
                        <a:pt x="6" y="6"/>
                        <a:pt x="0" y="0"/>
                      </a:cubicBezTo>
                      <a:cubicBezTo>
                        <a:pt x="6" y="6"/>
                        <a:pt x="9" y="9"/>
                        <a:pt x="15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2" name="Freeform 1976"/>
                <p:cNvSpPr>
                  <a:spLocks/>
                </p:cNvSpPr>
                <p:nvPr/>
              </p:nvSpPr>
              <p:spPr bwMode="auto">
                <a:xfrm>
                  <a:off x="2123" y="1997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3" name="Freeform 1977"/>
                <p:cNvSpPr>
                  <a:spLocks/>
                </p:cNvSpPr>
                <p:nvPr/>
              </p:nvSpPr>
              <p:spPr bwMode="auto">
                <a:xfrm>
                  <a:off x="2181" y="206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4" name="Freeform 1978"/>
                <p:cNvSpPr>
                  <a:spLocks/>
                </p:cNvSpPr>
                <p:nvPr/>
              </p:nvSpPr>
              <p:spPr bwMode="auto">
                <a:xfrm>
                  <a:off x="2138" y="200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5" name="Freeform 1979"/>
                <p:cNvSpPr>
                  <a:spLocks/>
                </p:cNvSpPr>
                <p:nvPr/>
              </p:nvSpPr>
              <p:spPr bwMode="auto">
                <a:xfrm>
                  <a:off x="2179" y="2068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1 w 2"/>
                    <a:gd name="T7" fmla="*/ 2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6" name="Freeform 1980"/>
                <p:cNvSpPr>
                  <a:spLocks/>
                </p:cNvSpPr>
                <p:nvPr/>
              </p:nvSpPr>
              <p:spPr bwMode="auto">
                <a:xfrm>
                  <a:off x="2062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7" name="Freeform 1981"/>
                <p:cNvSpPr>
                  <a:spLocks/>
                </p:cNvSpPr>
                <p:nvPr/>
              </p:nvSpPr>
              <p:spPr bwMode="auto">
                <a:xfrm>
                  <a:off x="2068" y="19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8" name="Freeform 1982"/>
                <p:cNvSpPr>
                  <a:spLocks/>
                </p:cNvSpPr>
                <p:nvPr/>
              </p:nvSpPr>
              <p:spPr bwMode="auto">
                <a:xfrm>
                  <a:off x="2125" y="19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9" name="Freeform 1983"/>
                <p:cNvSpPr>
                  <a:spLocks/>
                </p:cNvSpPr>
                <p:nvPr/>
              </p:nvSpPr>
              <p:spPr bwMode="auto">
                <a:xfrm>
                  <a:off x="2118" y="199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0" name="Freeform 1984"/>
                <p:cNvSpPr>
                  <a:spLocks/>
                </p:cNvSpPr>
                <p:nvPr/>
              </p:nvSpPr>
              <p:spPr bwMode="auto">
                <a:xfrm>
                  <a:off x="2137" y="200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1" name="Freeform 1985"/>
                <p:cNvSpPr>
                  <a:spLocks/>
                </p:cNvSpPr>
                <p:nvPr/>
              </p:nvSpPr>
              <p:spPr bwMode="auto">
                <a:xfrm>
                  <a:off x="2069" y="197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2" name="Freeform 1986"/>
                <p:cNvSpPr>
                  <a:spLocks/>
                </p:cNvSpPr>
                <p:nvPr/>
              </p:nvSpPr>
              <p:spPr bwMode="auto">
                <a:xfrm>
                  <a:off x="2067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3" name="Freeform 1987"/>
                <p:cNvSpPr>
                  <a:spLocks/>
                </p:cNvSpPr>
                <p:nvPr/>
              </p:nvSpPr>
              <p:spPr bwMode="auto">
                <a:xfrm>
                  <a:off x="2065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4" name="Freeform 1988"/>
                <p:cNvSpPr>
                  <a:spLocks/>
                </p:cNvSpPr>
                <p:nvPr/>
              </p:nvSpPr>
              <p:spPr bwMode="auto">
                <a:xfrm>
                  <a:off x="2081" y="210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5" name="Freeform 1989"/>
                <p:cNvSpPr>
                  <a:spLocks/>
                </p:cNvSpPr>
                <p:nvPr/>
              </p:nvSpPr>
              <p:spPr bwMode="auto">
                <a:xfrm>
                  <a:off x="2116" y="2096"/>
                  <a:ext cx="8" cy="2"/>
                </a:xfrm>
                <a:custGeom>
                  <a:avLst/>
                  <a:gdLst>
                    <a:gd name="T0" fmla="*/ 4 w 9"/>
                    <a:gd name="T1" fmla="*/ 0 h 2"/>
                    <a:gd name="T2" fmla="*/ 0 w 9"/>
                    <a:gd name="T3" fmla="*/ 2 h 2"/>
                    <a:gd name="T4" fmla="*/ 4 w 9"/>
                    <a:gd name="T5" fmla="*/ 0 h 2"/>
                    <a:gd name="T6" fmla="*/ 9 w 9"/>
                    <a:gd name="T7" fmla="*/ 0 h 2"/>
                    <a:gd name="T8" fmla="*/ 9 w 9"/>
                    <a:gd name="T9" fmla="*/ 0 h 2"/>
                    <a:gd name="T10" fmla="*/ 4 w 9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">
                      <a:moveTo>
                        <a:pt x="4" y="0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0"/>
                        <a:pt x="6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6" name="Freeform 1990"/>
                <p:cNvSpPr>
                  <a:spLocks/>
                </p:cNvSpPr>
                <p:nvPr/>
              </p:nvSpPr>
              <p:spPr bwMode="auto">
                <a:xfrm>
                  <a:off x="2079" y="2104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7" name="Freeform 1991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2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8" name="Freeform 1992"/>
                <p:cNvSpPr>
                  <a:spLocks/>
                </p:cNvSpPr>
                <p:nvPr/>
              </p:nvSpPr>
              <p:spPr bwMode="auto">
                <a:xfrm>
                  <a:off x="2083" y="2096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4 w 8"/>
                    <a:gd name="T3" fmla="*/ 3 h 7"/>
                    <a:gd name="T4" fmla="*/ 8 w 8"/>
                    <a:gd name="T5" fmla="*/ 0 h 7"/>
                    <a:gd name="T6" fmla="*/ 4 w 8"/>
                    <a:gd name="T7" fmla="*/ 3 h 7"/>
                    <a:gd name="T8" fmla="*/ 0 w 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2" y="6"/>
                        <a:pt x="3" y="4"/>
                        <a:pt x="4" y="3"/>
                      </a:cubicBezTo>
                      <a:cubicBezTo>
                        <a:pt x="6" y="1"/>
                        <a:pt x="7" y="0"/>
                        <a:pt x="8" y="0"/>
                      </a:cubicBezTo>
                      <a:cubicBezTo>
                        <a:pt x="7" y="0"/>
                        <a:pt x="6" y="1"/>
                        <a:pt x="4" y="3"/>
                      </a:cubicBezTo>
                      <a:cubicBezTo>
                        <a:pt x="3" y="4"/>
                        <a:pt x="2" y="5"/>
                        <a:pt x="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9" name="Freeform 1993"/>
                <p:cNvSpPr>
                  <a:spLocks/>
                </p:cNvSpPr>
                <p:nvPr/>
              </p:nvSpPr>
              <p:spPr bwMode="auto">
                <a:xfrm>
                  <a:off x="2076" y="21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0" name="Freeform 1994"/>
                <p:cNvSpPr>
                  <a:spLocks/>
                </p:cNvSpPr>
                <p:nvPr/>
              </p:nvSpPr>
              <p:spPr bwMode="auto">
                <a:xfrm>
                  <a:off x="2076" y="2106"/>
                  <a:ext cx="3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3 w 4"/>
                    <a:gd name="T5" fmla="*/ 0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1" name="Freeform 1995"/>
                <p:cNvSpPr>
                  <a:spLocks/>
                </p:cNvSpPr>
                <p:nvPr/>
              </p:nvSpPr>
              <p:spPr bwMode="auto">
                <a:xfrm>
                  <a:off x="2056" y="2047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0 h 5"/>
                    <a:gd name="T4" fmla="*/ 0 w 4"/>
                    <a:gd name="T5" fmla="*/ 0 h 5"/>
                    <a:gd name="T6" fmla="*/ 0 w 4"/>
                    <a:gd name="T7" fmla="*/ 1 h 5"/>
                    <a:gd name="T8" fmla="*/ 4 w 4"/>
                    <a:gd name="T9" fmla="*/ 5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5"/>
                      </a:cubicBezTo>
                      <a:cubicBezTo>
                        <a:pt x="2" y="3"/>
                        <a:pt x="1" y="2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2" name="Freeform 1996"/>
                <p:cNvSpPr>
                  <a:spLocks/>
                </p:cNvSpPr>
                <p:nvPr/>
              </p:nvSpPr>
              <p:spPr bwMode="auto">
                <a:xfrm>
                  <a:off x="2075" y="210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3" name="Freeform 1997"/>
                <p:cNvSpPr>
                  <a:spLocks/>
                </p:cNvSpPr>
                <p:nvPr/>
              </p:nvSpPr>
              <p:spPr bwMode="auto">
                <a:xfrm>
                  <a:off x="2079" y="210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4" name="Freeform 1998"/>
                <p:cNvSpPr>
                  <a:spLocks/>
                </p:cNvSpPr>
                <p:nvPr/>
              </p:nvSpPr>
              <p:spPr bwMode="auto">
                <a:xfrm>
                  <a:off x="2132" y="20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5" name="Freeform 1999"/>
                <p:cNvSpPr>
                  <a:spLocks/>
                </p:cNvSpPr>
                <p:nvPr/>
              </p:nvSpPr>
              <p:spPr bwMode="auto">
                <a:xfrm>
                  <a:off x="2130" y="209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6" name="Freeform 2000"/>
                <p:cNvSpPr>
                  <a:spLocks/>
                </p:cNvSpPr>
                <p:nvPr/>
              </p:nvSpPr>
              <p:spPr bwMode="auto">
                <a:xfrm>
                  <a:off x="2130" y="20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7" name="Freeform 2001"/>
                <p:cNvSpPr>
                  <a:spLocks/>
                </p:cNvSpPr>
                <p:nvPr/>
              </p:nvSpPr>
              <p:spPr bwMode="auto">
                <a:xfrm>
                  <a:off x="2131" y="20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8" name="Freeform 2002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9" name="Freeform 2003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0" name="Freeform 2004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1" name="Freeform 2005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2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2" name="Freeform 2006"/>
                <p:cNvSpPr>
                  <a:spLocks/>
                </p:cNvSpPr>
                <p:nvPr/>
              </p:nvSpPr>
              <p:spPr bwMode="auto">
                <a:xfrm>
                  <a:off x="1928" y="1859"/>
                  <a:ext cx="134" cy="197"/>
                </a:xfrm>
                <a:custGeom>
                  <a:avLst/>
                  <a:gdLst>
                    <a:gd name="T0" fmla="*/ 130 w 140"/>
                    <a:gd name="T1" fmla="*/ 196 h 206"/>
                    <a:gd name="T2" fmla="*/ 130 w 140"/>
                    <a:gd name="T3" fmla="*/ 193 h 206"/>
                    <a:gd name="T4" fmla="*/ 132 w 140"/>
                    <a:gd name="T5" fmla="*/ 192 h 206"/>
                    <a:gd name="T6" fmla="*/ 136 w 140"/>
                    <a:gd name="T7" fmla="*/ 184 h 206"/>
                    <a:gd name="T8" fmla="*/ 136 w 140"/>
                    <a:gd name="T9" fmla="*/ 171 h 206"/>
                    <a:gd name="T10" fmla="*/ 138 w 140"/>
                    <a:gd name="T11" fmla="*/ 158 h 206"/>
                    <a:gd name="T12" fmla="*/ 137 w 140"/>
                    <a:gd name="T13" fmla="*/ 142 h 206"/>
                    <a:gd name="T14" fmla="*/ 137 w 140"/>
                    <a:gd name="T15" fmla="*/ 132 h 206"/>
                    <a:gd name="T16" fmla="*/ 133 w 140"/>
                    <a:gd name="T17" fmla="*/ 124 h 206"/>
                    <a:gd name="T18" fmla="*/ 126 w 140"/>
                    <a:gd name="T19" fmla="*/ 124 h 206"/>
                    <a:gd name="T20" fmla="*/ 124 w 140"/>
                    <a:gd name="T21" fmla="*/ 124 h 206"/>
                    <a:gd name="T22" fmla="*/ 120 w 140"/>
                    <a:gd name="T23" fmla="*/ 124 h 206"/>
                    <a:gd name="T24" fmla="*/ 117 w 140"/>
                    <a:gd name="T25" fmla="*/ 110 h 206"/>
                    <a:gd name="T26" fmla="*/ 103 w 140"/>
                    <a:gd name="T27" fmla="*/ 113 h 206"/>
                    <a:gd name="T28" fmla="*/ 91 w 140"/>
                    <a:gd name="T29" fmla="*/ 104 h 206"/>
                    <a:gd name="T30" fmla="*/ 85 w 140"/>
                    <a:gd name="T31" fmla="*/ 91 h 206"/>
                    <a:gd name="T32" fmla="*/ 82 w 140"/>
                    <a:gd name="T33" fmla="*/ 81 h 206"/>
                    <a:gd name="T34" fmla="*/ 84 w 140"/>
                    <a:gd name="T35" fmla="*/ 72 h 206"/>
                    <a:gd name="T36" fmla="*/ 89 w 140"/>
                    <a:gd name="T37" fmla="*/ 68 h 206"/>
                    <a:gd name="T38" fmla="*/ 98 w 140"/>
                    <a:gd name="T39" fmla="*/ 51 h 206"/>
                    <a:gd name="T40" fmla="*/ 117 w 140"/>
                    <a:gd name="T41" fmla="*/ 43 h 206"/>
                    <a:gd name="T42" fmla="*/ 120 w 140"/>
                    <a:gd name="T43" fmla="*/ 42 h 206"/>
                    <a:gd name="T44" fmla="*/ 119 w 140"/>
                    <a:gd name="T45" fmla="*/ 41 h 206"/>
                    <a:gd name="T46" fmla="*/ 125 w 140"/>
                    <a:gd name="T47" fmla="*/ 29 h 206"/>
                    <a:gd name="T48" fmla="*/ 110 w 140"/>
                    <a:gd name="T49" fmla="*/ 25 h 206"/>
                    <a:gd name="T50" fmla="*/ 95 w 140"/>
                    <a:gd name="T51" fmla="*/ 27 h 206"/>
                    <a:gd name="T52" fmla="*/ 87 w 140"/>
                    <a:gd name="T53" fmla="*/ 20 h 206"/>
                    <a:gd name="T54" fmla="*/ 79 w 140"/>
                    <a:gd name="T55" fmla="*/ 10 h 206"/>
                    <a:gd name="T56" fmla="*/ 70 w 140"/>
                    <a:gd name="T57" fmla="*/ 0 h 206"/>
                    <a:gd name="T58" fmla="*/ 67 w 140"/>
                    <a:gd name="T59" fmla="*/ 1 h 206"/>
                    <a:gd name="T60" fmla="*/ 68 w 140"/>
                    <a:gd name="T61" fmla="*/ 2 h 206"/>
                    <a:gd name="T62" fmla="*/ 69 w 140"/>
                    <a:gd name="T63" fmla="*/ 5 h 206"/>
                    <a:gd name="T64" fmla="*/ 66 w 140"/>
                    <a:gd name="T65" fmla="*/ 10 h 206"/>
                    <a:gd name="T66" fmla="*/ 61 w 140"/>
                    <a:gd name="T67" fmla="*/ 20 h 206"/>
                    <a:gd name="T68" fmla="*/ 31 w 140"/>
                    <a:gd name="T69" fmla="*/ 44 h 206"/>
                    <a:gd name="T70" fmla="*/ 18 w 140"/>
                    <a:gd name="T71" fmla="*/ 50 h 206"/>
                    <a:gd name="T72" fmla="*/ 13 w 140"/>
                    <a:gd name="T73" fmla="*/ 50 h 206"/>
                    <a:gd name="T74" fmla="*/ 9 w 140"/>
                    <a:gd name="T75" fmla="*/ 40 h 206"/>
                    <a:gd name="T76" fmla="*/ 9 w 140"/>
                    <a:gd name="T77" fmla="*/ 39 h 206"/>
                    <a:gd name="T78" fmla="*/ 8 w 140"/>
                    <a:gd name="T79" fmla="*/ 38 h 206"/>
                    <a:gd name="T80" fmla="*/ 4 w 140"/>
                    <a:gd name="T81" fmla="*/ 56 h 206"/>
                    <a:gd name="T82" fmla="*/ 2 w 140"/>
                    <a:gd name="T83" fmla="*/ 64 h 206"/>
                    <a:gd name="T84" fmla="*/ 13 w 140"/>
                    <a:gd name="T85" fmla="*/ 72 h 206"/>
                    <a:gd name="T86" fmla="*/ 30 w 140"/>
                    <a:gd name="T87" fmla="*/ 98 h 206"/>
                    <a:gd name="T88" fmla="*/ 57 w 140"/>
                    <a:gd name="T89" fmla="*/ 155 h 206"/>
                    <a:gd name="T90" fmla="*/ 79 w 140"/>
                    <a:gd name="T91" fmla="*/ 175 h 206"/>
                    <a:gd name="T92" fmla="*/ 125 w 140"/>
                    <a:gd name="T93" fmla="*/ 205 h 206"/>
                    <a:gd name="T94" fmla="*/ 129 w 140"/>
                    <a:gd name="T95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206">
                      <a:moveTo>
                        <a:pt x="130" y="197"/>
                      </a:moveTo>
                      <a:cubicBezTo>
                        <a:pt x="130" y="197"/>
                        <a:pt x="130" y="196"/>
                        <a:pt x="130" y="196"/>
                      </a:cubicBezTo>
                      <a:cubicBezTo>
                        <a:pt x="130" y="196"/>
                        <a:pt x="130" y="196"/>
                        <a:pt x="130" y="196"/>
                      </a:cubicBezTo>
                      <a:cubicBezTo>
                        <a:pt x="130" y="195"/>
                        <a:pt x="130" y="195"/>
                        <a:pt x="130" y="194"/>
                      </a:cubicBezTo>
                      <a:cubicBezTo>
                        <a:pt x="130" y="194"/>
                        <a:pt x="130" y="194"/>
                        <a:pt x="130" y="194"/>
                      </a:cubicBezTo>
                      <a:cubicBezTo>
                        <a:pt x="130" y="194"/>
                        <a:pt x="130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1" y="192"/>
                        <a:pt x="131" y="192"/>
                        <a:pt x="132" y="192"/>
                      </a:cubicBezTo>
                      <a:cubicBezTo>
                        <a:pt x="132" y="192"/>
                        <a:pt x="132" y="192"/>
                        <a:pt x="132" y="192"/>
                      </a:cubicBezTo>
                      <a:cubicBezTo>
                        <a:pt x="133" y="191"/>
                        <a:pt x="135" y="189"/>
                        <a:pt x="136" y="187"/>
                      </a:cubicBezTo>
                      <a:cubicBezTo>
                        <a:pt x="136" y="186"/>
                        <a:pt x="137" y="185"/>
                        <a:pt x="137" y="184"/>
                      </a:cubicBezTo>
                      <a:cubicBezTo>
                        <a:pt x="137" y="184"/>
                        <a:pt x="136" y="184"/>
                        <a:pt x="136" y="184"/>
                      </a:cubicBezTo>
                      <a:cubicBezTo>
                        <a:pt x="134" y="183"/>
                        <a:pt x="132" y="182"/>
                        <a:pt x="132" y="179"/>
                      </a:cubicBezTo>
                      <a:cubicBezTo>
                        <a:pt x="132" y="177"/>
                        <a:pt x="133" y="175"/>
                        <a:pt x="134" y="174"/>
                      </a:cubicBezTo>
                      <a:cubicBezTo>
                        <a:pt x="135" y="173"/>
                        <a:pt x="135" y="171"/>
                        <a:pt x="136" y="171"/>
                      </a:cubicBezTo>
                      <a:cubicBezTo>
                        <a:pt x="134" y="169"/>
                        <a:pt x="135" y="166"/>
                        <a:pt x="136" y="163"/>
                      </a:cubicBezTo>
                      <a:cubicBezTo>
                        <a:pt x="137" y="162"/>
                        <a:pt x="138" y="161"/>
                        <a:pt x="138" y="160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7" y="152"/>
                        <a:pt x="136" y="149"/>
                        <a:pt x="136" y="146"/>
                      </a:cubicBezTo>
                      <a:cubicBezTo>
                        <a:pt x="136" y="145"/>
                        <a:pt x="136" y="144"/>
                        <a:pt x="137" y="144"/>
                      </a:cubicBezTo>
                      <a:cubicBezTo>
                        <a:pt x="137" y="143"/>
                        <a:pt x="137" y="143"/>
                        <a:pt x="137" y="142"/>
                      </a:cubicBezTo>
                      <a:cubicBezTo>
                        <a:pt x="138" y="142"/>
                        <a:pt x="138" y="142"/>
                        <a:pt x="139" y="141"/>
                      </a:cubicBezTo>
                      <a:cubicBezTo>
                        <a:pt x="140" y="140"/>
                        <a:pt x="140" y="140"/>
                        <a:pt x="140" y="139"/>
                      </a:cubicBezTo>
                      <a:cubicBezTo>
                        <a:pt x="139" y="137"/>
                        <a:pt x="138" y="135"/>
                        <a:pt x="137" y="132"/>
                      </a:cubicBezTo>
                      <a:cubicBezTo>
                        <a:pt x="136" y="131"/>
                        <a:pt x="135" y="130"/>
                        <a:pt x="135" y="129"/>
                      </a:cubicBezTo>
                      <a:cubicBezTo>
                        <a:pt x="135" y="128"/>
                        <a:pt x="135" y="128"/>
                        <a:pt x="134" y="128"/>
                      </a:cubicBezTo>
                      <a:cubicBezTo>
                        <a:pt x="134" y="127"/>
                        <a:pt x="133" y="125"/>
                        <a:pt x="133" y="124"/>
                      </a:cubicBezTo>
                      <a:cubicBezTo>
                        <a:pt x="133" y="124"/>
                        <a:pt x="133" y="124"/>
                        <a:pt x="133" y="124"/>
                      </a:cubicBezTo>
                      <a:cubicBezTo>
                        <a:pt x="131" y="124"/>
                        <a:pt x="129" y="124"/>
                        <a:pt x="127" y="124"/>
                      </a:cubicBezTo>
                      <a:cubicBezTo>
                        <a:pt x="127" y="124"/>
                        <a:pt x="126" y="124"/>
                        <a:pt x="126" y="124"/>
                      </a:cubicBezTo>
                      <a:cubicBezTo>
                        <a:pt x="126" y="124"/>
                        <a:pt x="126" y="124"/>
                        <a:pt x="125" y="124"/>
                      </a:cubicBezTo>
                      <a:cubicBezTo>
                        <a:pt x="125" y="124"/>
                        <a:pt x="124" y="124"/>
                        <a:pt x="124" y="124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24" y="125"/>
                        <a:pt x="123" y="125"/>
                        <a:pt x="123" y="125"/>
                      </a:cubicBezTo>
                      <a:cubicBezTo>
                        <a:pt x="123" y="125"/>
                        <a:pt x="123" y="125"/>
                        <a:pt x="123" y="125"/>
                      </a:cubicBezTo>
                      <a:cubicBezTo>
                        <a:pt x="122" y="125"/>
                        <a:pt x="121" y="124"/>
                        <a:pt x="120" y="124"/>
                      </a:cubicBezTo>
                      <a:cubicBezTo>
                        <a:pt x="118" y="122"/>
                        <a:pt x="118" y="117"/>
                        <a:pt x="118" y="110"/>
                      </a:cubicBezTo>
                      <a:cubicBezTo>
                        <a:pt x="118" y="109"/>
                        <a:pt x="118" y="109"/>
                        <a:pt x="118" y="108"/>
                      </a:cubicBezTo>
                      <a:cubicBezTo>
                        <a:pt x="118" y="108"/>
                        <a:pt x="118" y="109"/>
                        <a:pt x="117" y="110"/>
                      </a:cubicBezTo>
                      <a:cubicBezTo>
                        <a:pt x="116" y="113"/>
                        <a:pt x="112" y="113"/>
                        <a:pt x="111" y="113"/>
                      </a:cubicBezTo>
                      <a:cubicBezTo>
                        <a:pt x="109" y="113"/>
                        <a:pt x="108" y="113"/>
                        <a:pt x="107" y="113"/>
                      </a:cubicBezTo>
                      <a:cubicBezTo>
                        <a:pt x="106" y="113"/>
                        <a:pt x="105" y="113"/>
                        <a:pt x="103" y="113"/>
                      </a:cubicBezTo>
                      <a:cubicBezTo>
                        <a:pt x="99" y="113"/>
                        <a:pt x="98" y="109"/>
                        <a:pt x="98" y="107"/>
                      </a:cubicBezTo>
                      <a:cubicBezTo>
                        <a:pt x="98" y="107"/>
                        <a:pt x="97" y="107"/>
                        <a:pt x="97" y="106"/>
                      </a:cubicBezTo>
                      <a:cubicBezTo>
                        <a:pt x="95" y="106"/>
                        <a:pt x="92" y="106"/>
                        <a:pt x="91" y="104"/>
                      </a:cubicBezTo>
                      <a:cubicBezTo>
                        <a:pt x="90" y="103"/>
                        <a:pt x="90" y="102"/>
                        <a:pt x="90" y="100"/>
                      </a:cubicBezTo>
                      <a:cubicBezTo>
                        <a:pt x="90" y="98"/>
                        <a:pt x="89" y="96"/>
                        <a:pt x="87" y="94"/>
                      </a:cubicBezTo>
                      <a:cubicBezTo>
                        <a:pt x="87" y="93"/>
                        <a:pt x="86" y="92"/>
                        <a:pt x="85" y="91"/>
                      </a:cubicBezTo>
                      <a:cubicBezTo>
                        <a:pt x="85" y="90"/>
                        <a:pt x="85" y="90"/>
                        <a:pt x="85" y="90"/>
                      </a:cubicBezTo>
                      <a:cubicBezTo>
                        <a:pt x="83" y="88"/>
                        <a:pt x="81" y="85"/>
                        <a:pt x="81" y="82"/>
                      </a:cubicBezTo>
                      <a:cubicBezTo>
                        <a:pt x="81" y="81"/>
                        <a:pt x="82" y="81"/>
                        <a:pt x="82" y="81"/>
                      </a:cubicBezTo>
                      <a:cubicBezTo>
                        <a:pt x="82" y="80"/>
                        <a:pt x="82" y="80"/>
                        <a:pt x="83" y="79"/>
                      </a:cubicBezTo>
                      <a:cubicBezTo>
                        <a:pt x="83" y="79"/>
                        <a:pt x="83" y="79"/>
                        <a:pt x="83" y="78"/>
                      </a:cubicBezTo>
                      <a:cubicBezTo>
                        <a:pt x="82" y="76"/>
                        <a:pt x="82" y="74"/>
                        <a:pt x="84" y="72"/>
                      </a:cubicBezTo>
                      <a:cubicBezTo>
                        <a:pt x="86" y="71"/>
                        <a:pt x="87" y="70"/>
                        <a:pt x="88" y="69"/>
                      </a:cubicBezTo>
                      <a:cubicBezTo>
                        <a:pt x="88" y="69"/>
                        <a:pt x="89" y="69"/>
                        <a:pt x="89" y="69"/>
                      </a:cubicBezTo>
                      <a:cubicBezTo>
                        <a:pt x="89" y="69"/>
                        <a:pt x="89" y="68"/>
                        <a:pt x="89" y="68"/>
                      </a:cubicBezTo>
                      <a:cubicBezTo>
                        <a:pt x="88" y="65"/>
                        <a:pt x="89" y="62"/>
                        <a:pt x="91" y="61"/>
                      </a:cubicBezTo>
                      <a:cubicBezTo>
                        <a:pt x="92" y="59"/>
                        <a:pt x="92" y="58"/>
                        <a:pt x="92" y="56"/>
                      </a:cubicBezTo>
                      <a:cubicBezTo>
                        <a:pt x="93" y="53"/>
                        <a:pt x="96" y="52"/>
                        <a:pt x="98" y="51"/>
                      </a:cubicBezTo>
                      <a:cubicBezTo>
                        <a:pt x="100" y="50"/>
                        <a:pt x="102" y="50"/>
                        <a:pt x="103" y="48"/>
                      </a:cubicBezTo>
                      <a:cubicBezTo>
                        <a:pt x="106" y="46"/>
                        <a:pt x="109" y="46"/>
                        <a:pt x="111" y="45"/>
                      </a:cubicBezTo>
                      <a:cubicBezTo>
                        <a:pt x="113" y="45"/>
                        <a:pt x="115" y="45"/>
                        <a:pt x="117" y="43"/>
                      </a:cubicBezTo>
                      <a:cubicBezTo>
                        <a:pt x="117" y="43"/>
                        <a:pt x="118" y="43"/>
                        <a:pt x="118" y="42"/>
                      </a:cubicBezTo>
                      <a:cubicBezTo>
                        <a:pt x="118" y="42"/>
                        <a:pt x="119" y="42"/>
                        <a:pt x="119" y="42"/>
                      </a:cubicBezTo>
                      <a:cubicBezTo>
                        <a:pt x="119" y="42"/>
                        <a:pt x="119" y="42"/>
                        <a:pt x="120" y="42"/>
                      </a:cubicBezTo>
                      <a:cubicBezTo>
                        <a:pt x="120" y="42"/>
                        <a:pt x="120" y="42"/>
                        <a:pt x="120" y="42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20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7" y="37"/>
                        <a:pt x="120" y="34"/>
                        <a:pt x="122" y="31"/>
                      </a:cubicBezTo>
                      <a:cubicBezTo>
                        <a:pt x="123" y="30"/>
                        <a:pt x="124" y="29"/>
                        <a:pt x="125" y="29"/>
                      </a:cubicBezTo>
                      <a:cubicBezTo>
                        <a:pt x="124" y="29"/>
                        <a:pt x="124" y="27"/>
                        <a:pt x="117" y="25"/>
                      </a:cubicBezTo>
                      <a:cubicBezTo>
                        <a:pt x="117" y="25"/>
                        <a:pt x="116" y="25"/>
                        <a:pt x="115" y="25"/>
                      </a:cubicBezTo>
                      <a:cubicBezTo>
                        <a:pt x="113" y="26"/>
                        <a:pt x="111" y="26"/>
                        <a:pt x="110" y="25"/>
                      </a:cubicBezTo>
                      <a:cubicBezTo>
                        <a:pt x="109" y="24"/>
                        <a:pt x="106" y="25"/>
                        <a:pt x="105" y="26"/>
                      </a:cubicBezTo>
                      <a:cubicBezTo>
                        <a:pt x="103" y="27"/>
                        <a:pt x="98" y="27"/>
                        <a:pt x="98" y="27"/>
                      </a:cubicBezTo>
                      <a:cubicBezTo>
                        <a:pt x="97" y="27"/>
                        <a:pt x="96" y="27"/>
                        <a:pt x="95" y="27"/>
                      </a:cubicBezTo>
                      <a:cubicBezTo>
                        <a:pt x="93" y="27"/>
                        <a:pt x="91" y="26"/>
                        <a:pt x="90" y="25"/>
                      </a:cubicBezTo>
                      <a:cubicBezTo>
                        <a:pt x="89" y="24"/>
                        <a:pt x="89" y="23"/>
                        <a:pt x="89" y="22"/>
                      </a:cubicBezTo>
                      <a:cubicBezTo>
                        <a:pt x="89" y="21"/>
                        <a:pt x="89" y="21"/>
                        <a:pt x="87" y="20"/>
                      </a:cubicBezTo>
                      <a:cubicBezTo>
                        <a:pt x="86" y="19"/>
                        <a:pt x="84" y="17"/>
                        <a:pt x="85" y="15"/>
                      </a:cubicBezTo>
                      <a:cubicBezTo>
                        <a:pt x="85" y="15"/>
                        <a:pt x="85" y="14"/>
                        <a:pt x="84" y="13"/>
                      </a:cubicBezTo>
                      <a:cubicBezTo>
                        <a:pt x="83" y="11"/>
                        <a:pt x="81" y="10"/>
                        <a:pt x="79" y="10"/>
                      </a:cubicBezTo>
                      <a:cubicBezTo>
                        <a:pt x="76" y="10"/>
                        <a:pt x="75" y="7"/>
                        <a:pt x="74" y="4"/>
                      </a:cubicBezTo>
                      <a:cubicBezTo>
                        <a:pt x="73" y="3"/>
                        <a:pt x="73" y="1"/>
                        <a:pt x="72" y="1"/>
                      </a:cubicBezTo>
                      <a:cubicBezTo>
                        <a:pt x="72" y="1"/>
                        <a:pt x="71" y="0"/>
                        <a:pt x="70" y="0"/>
                      </a:cubicBezTo>
                      <a:cubicBezTo>
                        <a:pt x="70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8" y="1"/>
                        <a:pt x="68" y="1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7"/>
                        <a:pt x="68" y="8"/>
                        <a:pt x="67" y="9"/>
                      </a:cubicBezTo>
                      <a:cubicBezTo>
                        <a:pt x="67" y="9"/>
                        <a:pt x="66" y="9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6" y="10"/>
                        <a:pt x="66" y="11"/>
                        <a:pt x="66" y="11"/>
                      </a:cubicBezTo>
                      <a:cubicBezTo>
                        <a:pt x="66" y="12"/>
                        <a:pt x="65" y="15"/>
                        <a:pt x="61" y="20"/>
                      </a:cubicBezTo>
                      <a:cubicBezTo>
                        <a:pt x="55" y="28"/>
                        <a:pt x="46" y="30"/>
                        <a:pt x="40" y="32"/>
                      </a:cubicBezTo>
                      <a:cubicBezTo>
                        <a:pt x="39" y="32"/>
                        <a:pt x="39" y="32"/>
                        <a:pt x="38" y="33"/>
                      </a:cubicBezTo>
                      <a:cubicBezTo>
                        <a:pt x="35" y="34"/>
                        <a:pt x="33" y="39"/>
                        <a:pt x="31" y="44"/>
                      </a:cubicBezTo>
                      <a:cubicBezTo>
                        <a:pt x="31" y="46"/>
                        <a:pt x="30" y="48"/>
                        <a:pt x="29" y="49"/>
                      </a:cubicBezTo>
                      <a:cubicBezTo>
                        <a:pt x="28" y="52"/>
                        <a:pt x="27" y="55"/>
                        <a:pt x="24" y="55"/>
                      </a:cubicBezTo>
                      <a:cubicBezTo>
                        <a:pt x="21" y="55"/>
                        <a:pt x="19" y="53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5" y="50"/>
                        <a:pt x="14" y="50"/>
                        <a:pt x="13" y="50"/>
                      </a:cubicBezTo>
                      <a:cubicBezTo>
                        <a:pt x="12" y="50"/>
                        <a:pt x="11" y="49"/>
                        <a:pt x="9" y="48"/>
                      </a:cubicBezTo>
                      <a:cubicBezTo>
                        <a:pt x="6" y="45"/>
                        <a:pt x="6" y="44"/>
                        <a:pt x="8" y="41"/>
                      </a:cubicBezTo>
                      <a:cubicBezTo>
                        <a:pt x="8" y="41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5" y="39"/>
                        <a:pt x="3" y="43"/>
                        <a:pt x="1" y="46"/>
                      </a:cubicBezTo>
                      <a:cubicBezTo>
                        <a:pt x="0" y="48"/>
                        <a:pt x="2" y="53"/>
                        <a:pt x="4" y="56"/>
                      </a:cubicBezTo>
                      <a:cubicBezTo>
                        <a:pt x="4" y="58"/>
                        <a:pt x="5" y="59"/>
                        <a:pt x="5" y="60"/>
                      </a:cubicBezTo>
                      <a:cubicBezTo>
                        <a:pt x="5" y="61"/>
                        <a:pt x="6" y="62"/>
                        <a:pt x="5" y="63"/>
                      </a:cubicBezTo>
                      <a:cubicBezTo>
                        <a:pt x="4" y="64"/>
                        <a:pt x="3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3" y="65"/>
                        <a:pt x="7" y="68"/>
                        <a:pt x="9" y="69"/>
                      </a:cubicBezTo>
                      <a:cubicBezTo>
                        <a:pt x="10" y="70"/>
                        <a:pt x="12" y="71"/>
                        <a:pt x="13" y="72"/>
                      </a:cubicBezTo>
                      <a:cubicBezTo>
                        <a:pt x="16" y="74"/>
                        <a:pt x="18" y="77"/>
                        <a:pt x="20" y="81"/>
                      </a:cubicBezTo>
                      <a:cubicBezTo>
                        <a:pt x="22" y="83"/>
                        <a:pt x="23" y="86"/>
                        <a:pt x="25" y="88"/>
                      </a:cubicBezTo>
                      <a:cubicBezTo>
                        <a:pt x="28" y="91"/>
                        <a:pt x="29" y="93"/>
                        <a:pt x="30" y="98"/>
                      </a:cubicBezTo>
                      <a:cubicBezTo>
                        <a:pt x="31" y="100"/>
                        <a:pt x="32" y="102"/>
                        <a:pt x="33" y="105"/>
                      </a:cubicBezTo>
                      <a:cubicBezTo>
                        <a:pt x="37" y="115"/>
                        <a:pt x="45" y="131"/>
                        <a:pt x="50" y="138"/>
                      </a:cubicBezTo>
                      <a:cubicBezTo>
                        <a:pt x="55" y="144"/>
                        <a:pt x="60" y="151"/>
                        <a:pt x="57" y="155"/>
                      </a:cubicBezTo>
                      <a:cubicBezTo>
                        <a:pt x="57" y="156"/>
                        <a:pt x="58" y="160"/>
                        <a:pt x="61" y="163"/>
                      </a:cubicBezTo>
                      <a:cubicBezTo>
                        <a:pt x="62" y="163"/>
                        <a:pt x="64" y="164"/>
                        <a:pt x="65" y="166"/>
                      </a:cubicBezTo>
                      <a:cubicBezTo>
                        <a:pt x="68" y="168"/>
                        <a:pt x="71" y="171"/>
                        <a:pt x="79" y="175"/>
                      </a:cubicBezTo>
                      <a:cubicBezTo>
                        <a:pt x="109" y="190"/>
                        <a:pt x="111" y="194"/>
                        <a:pt x="112" y="196"/>
                      </a:cubicBezTo>
                      <a:cubicBezTo>
                        <a:pt x="114" y="199"/>
                        <a:pt x="121" y="203"/>
                        <a:pt x="124" y="205"/>
                      </a:cubicBezTo>
                      <a:cubicBezTo>
                        <a:pt x="125" y="205"/>
                        <a:pt x="125" y="205"/>
                        <a:pt x="125" y="205"/>
                      </a:cubicBezTo>
                      <a:cubicBezTo>
                        <a:pt x="125" y="205"/>
                        <a:pt x="125" y="206"/>
                        <a:pt x="125" y="206"/>
                      </a:cubicBezTo>
                      <a:cubicBezTo>
                        <a:pt x="126" y="206"/>
                        <a:pt x="126" y="206"/>
                        <a:pt x="126" y="205"/>
                      </a:cubicBezTo>
                      <a:cubicBezTo>
                        <a:pt x="127" y="205"/>
                        <a:pt x="128" y="202"/>
                        <a:pt x="129" y="200"/>
                      </a:cubicBezTo>
                      <a:cubicBezTo>
                        <a:pt x="129" y="199"/>
                        <a:pt x="129" y="198"/>
                        <a:pt x="130" y="197"/>
                      </a:cubicBezTo>
                      <a:cubicBezTo>
                        <a:pt x="130" y="197"/>
                        <a:pt x="130" y="197"/>
                        <a:pt x="130" y="19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3" name="Freeform 2007"/>
                <p:cNvSpPr>
                  <a:spLocks/>
                </p:cNvSpPr>
                <p:nvPr/>
              </p:nvSpPr>
              <p:spPr bwMode="auto">
                <a:xfrm>
                  <a:off x="2040" y="189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4" name="Freeform 2008"/>
                <p:cNvSpPr>
                  <a:spLocks/>
                </p:cNvSpPr>
                <p:nvPr/>
              </p:nvSpPr>
              <p:spPr bwMode="auto">
                <a:xfrm>
                  <a:off x="2043" y="197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5" name="Freeform 2009"/>
                <p:cNvSpPr>
                  <a:spLocks/>
                </p:cNvSpPr>
                <p:nvPr/>
              </p:nvSpPr>
              <p:spPr bwMode="auto">
                <a:xfrm>
                  <a:off x="2006" y="19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6" name="Freeform 2010"/>
                <p:cNvSpPr>
                  <a:spLocks/>
                </p:cNvSpPr>
                <p:nvPr/>
              </p:nvSpPr>
              <p:spPr bwMode="auto">
                <a:xfrm>
                  <a:off x="2050" y="1977"/>
                  <a:ext cx="6" cy="0"/>
                </a:xfrm>
                <a:custGeom>
                  <a:avLst/>
                  <a:gdLst>
                    <a:gd name="T0" fmla="*/ 0 w 6"/>
                    <a:gd name="T1" fmla="*/ 6 w 6"/>
                    <a:gd name="T2" fmla="*/ 6 w 6"/>
                    <a:gd name="T3" fmla="*/ 0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0" y="0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7" name="Freeform 2011"/>
                <p:cNvSpPr>
                  <a:spLocks/>
                </p:cNvSpPr>
                <p:nvPr/>
              </p:nvSpPr>
              <p:spPr bwMode="auto">
                <a:xfrm>
                  <a:off x="2048" y="197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8" name="Freeform 2012"/>
                <p:cNvSpPr>
                  <a:spLocks/>
                </p:cNvSpPr>
                <p:nvPr/>
              </p:nvSpPr>
              <p:spPr bwMode="auto">
                <a:xfrm>
                  <a:off x="2042" y="189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9" name="Freeform 2013"/>
                <p:cNvSpPr>
                  <a:spLocks/>
                </p:cNvSpPr>
                <p:nvPr/>
              </p:nvSpPr>
              <p:spPr bwMode="auto">
                <a:xfrm>
                  <a:off x="2046" y="197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0" name="Freeform 2014"/>
                <p:cNvSpPr>
                  <a:spLocks/>
                </p:cNvSpPr>
                <p:nvPr/>
              </p:nvSpPr>
              <p:spPr bwMode="auto">
                <a:xfrm>
                  <a:off x="2013" y="188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1 w 6"/>
                    <a:gd name="T3" fmla="*/ 3 h 5"/>
                    <a:gd name="T4" fmla="*/ 6 w 6"/>
                    <a:gd name="T5" fmla="*/ 5 h 5"/>
                    <a:gd name="T6" fmla="*/ 1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4"/>
                        <a:pt x="4" y="5"/>
                        <a:pt x="6" y="5"/>
                      </a:cubicBezTo>
                      <a:cubicBezTo>
                        <a:pt x="4" y="5"/>
                        <a:pt x="2" y="4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1" name="Freeform 2015"/>
                <p:cNvSpPr>
                  <a:spLocks/>
                </p:cNvSpPr>
                <p:nvPr/>
              </p:nvSpPr>
              <p:spPr bwMode="auto">
                <a:xfrm>
                  <a:off x="2042" y="18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2" name="Freeform 2016"/>
                <p:cNvSpPr>
                  <a:spLocks/>
                </p:cNvSpPr>
                <p:nvPr/>
              </p:nvSpPr>
              <p:spPr bwMode="auto">
                <a:xfrm>
                  <a:off x="1992" y="1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3" name="Freeform 2017"/>
                <p:cNvSpPr>
                  <a:spLocks/>
                </p:cNvSpPr>
                <p:nvPr/>
              </p:nvSpPr>
              <p:spPr bwMode="auto">
                <a:xfrm>
                  <a:off x="1993" y="1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4" name="Freeform 2018"/>
                <p:cNvSpPr>
                  <a:spLocks/>
                </p:cNvSpPr>
                <p:nvPr/>
              </p:nvSpPr>
              <p:spPr bwMode="auto">
                <a:xfrm>
                  <a:off x="2053" y="20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5" name="Freeform 2019"/>
                <p:cNvSpPr>
                  <a:spLocks/>
                </p:cNvSpPr>
                <p:nvPr/>
              </p:nvSpPr>
              <p:spPr bwMode="auto">
                <a:xfrm>
                  <a:off x="2053" y="204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6" name="Freeform 2020"/>
                <p:cNvSpPr>
                  <a:spLocks/>
                </p:cNvSpPr>
                <p:nvPr/>
              </p:nvSpPr>
              <p:spPr bwMode="auto">
                <a:xfrm>
                  <a:off x="2057" y="1982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1"/>
                        <a:pt x="1" y="2"/>
                        <a:pt x="2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7" name="Freeform 2021"/>
                <p:cNvSpPr>
                  <a:spLocks/>
                </p:cNvSpPr>
                <p:nvPr/>
              </p:nvSpPr>
              <p:spPr bwMode="auto">
                <a:xfrm>
                  <a:off x="2056" y="1977"/>
                  <a:ext cx="0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1" y="3"/>
                        <a:pt x="1" y="4"/>
                      </a:cubicBezTo>
                      <a:cubicBezTo>
                        <a:pt x="1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8" name="Freeform 2022"/>
                <p:cNvSpPr>
                  <a:spLocks/>
                </p:cNvSpPr>
                <p:nvPr/>
              </p:nvSpPr>
              <p:spPr bwMode="auto">
                <a:xfrm>
                  <a:off x="2058" y="1997"/>
                  <a:ext cx="1" cy="1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9" name="Freeform 2023"/>
                <p:cNvSpPr>
                  <a:spLocks/>
                </p:cNvSpPr>
                <p:nvPr/>
              </p:nvSpPr>
              <p:spPr bwMode="auto">
                <a:xfrm>
                  <a:off x="2053" y="20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0" name="Freeform 2024"/>
                <p:cNvSpPr>
                  <a:spLocks/>
                </p:cNvSpPr>
                <p:nvPr/>
              </p:nvSpPr>
              <p:spPr bwMode="auto">
                <a:xfrm>
                  <a:off x="2054" y="204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1" name="Freeform 2025"/>
                <p:cNvSpPr>
                  <a:spLocks/>
                </p:cNvSpPr>
                <p:nvPr/>
              </p:nvSpPr>
              <p:spPr bwMode="auto">
                <a:xfrm>
                  <a:off x="2016" y="1725"/>
                  <a:ext cx="143" cy="120"/>
                </a:xfrm>
                <a:custGeom>
                  <a:avLst/>
                  <a:gdLst>
                    <a:gd name="T0" fmla="*/ 71 w 149"/>
                    <a:gd name="T1" fmla="*/ 118 h 126"/>
                    <a:gd name="T2" fmla="*/ 77 w 149"/>
                    <a:gd name="T3" fmla="*/ 125 h 126"/>
                    <a:gd name="T4" fmla="*/ 85 w 149"/>
                    <a:gd name="T5" fmla="*/ 124 h 126"/>
                    <a:gd name="T6" fmla="*/ 94 w 149"/>
                    <a:gd name="T7" fmla="*/ 121 h 126"/>
                    <a:gd name="T8" fmla="*/ 108 w 149"/>
                    <a:gd name="T9" fmla="*/ 111 h 126"/>
                    <a:gd name="T10" fmla="*/ 109 w 149"/>
                    <a:gd name="T11" fmla="*/ 111 h 126"/>
                    <a:gd name="T12" fmla="*/ 103 w 149"/>
                    <a:gd name="T13" fmla="*/ 110 h 126"/>
                    <a:gd name="T14" fmla="*/ 103 w 149"/>
                    <a:gd name="T15" fmla="*/ 109 h 126"/>
                    <a:gd name="T16" fmla="*/ 99 w 149"/>
                    <a:gd name="T17" fmla="*/ 100 h 126"/>
                    <a:gd name="T18" fmla="*/ 100 w 149"/>
                    <a:gd name="T19" fmla="*/ 87 h 126"/>
                    <a:gd name="T20" fmla="*/ 116 w 149"/>
                    <a:gd name="T21" fmla="*/ 92 h 126"/>
                    <a:gd name="T22" fmla="*/ 117 w 149"/>
                    <a:gd name="T23" fmla="*/ 94 h 126"/>
                    <a:gd name="T24" fmla="*/ 135 w 149"/>
                    <a:gd name="T25" fmla="*/ 84 h 126"/>
                    <a:gd name="T26" fmla="*/ 141 w 149"/>
                    <a:gd name="T27" fmla="*/ 79 h 126"/>
                    <a:gd name="T28" fmla="*/ 138 w 149"/>
                    <a:gd name="T29" fmla="*/ 77 h 126"/>
                    <a:gd name="T30" fmla="*/ 137 w 149"/>
                    <a:gd name="T31" fmla="*/ 75 h 126"/>
                    <a:gd name="T32" fmla="*/ 136 w 149"/>
                    <a:gd name="T33" fmla="*/ 74 h 126"/>
                    <a:gd name="T34" fmla="*/ 135 w 149"/>
                    <a:gd name="T35" fmla="*/ 73 h 126"/>
                    <a:gd name="T36" fmla="*/ 134 w 149"/>
                    <a:gd name="T37" fmla="*/ 67 h 126"/>
                    <a:gd name="T38" fmla="*/ 142 w 149"/>
                    <a:gd name="T39" fmla="*/ 58 h 126"/>
                    <a:gd name="T40" fmla="*/ 141 w 149"/>
                    <a:gd name="T41" fmla="*/ 52 h 126"/>
                    <a:gd name="T42" fmla="*/ 148 w 149"/>
                    <a:gd name="T43" fmla="*/ 43 h 126"/>
                    <a:gd name="T44" fmla="*/ 149 w 149"/>
                    <a:gd name="T45" fmla="*/ 42 h 126"/>
                    <a:gd name="T46" fmla="*/ 133 w 149"/>
                    <a:gd name="T47" fmla="*/ 39 h 126"/>
                    <a:gd name="T48" fmla="*/ 125 w 149"/>
                    <a:gd name="T49" fmla="*/ 26 h 126"/>
                    <a:gd name="T50" fmla="*/ 120 w 149"/>
                    <a:gd name="T51" fmla="*/ 16 h 126"/>
                    <a:gd name="T52" fmla="*/ 90 w 149"/>
                    <a:gd name="T53" fmla="*/ 24 h 126"/>
                    <a:gd name="T54" fmla="*/ 63 w 149"/>
                    <a:gd name="T55" fmla="*/ 19 h 126"/>
                    <a:gd name="T56" fmla="*/ 53 w 149"/>
                    <a:gd name="T57" fmla="*/ 8 h 126"/>
                    <a:gd name="T58" fmla="*/ 38 w 149"/>
                    <a:gd name="T59" fmla="*/ 0 h 126"/>
                    <a:gd name="T60" fmla="*/ 36 w 149"/>
                    <a:gd name="T61" fmla="*/ 7 h 126"/>
                    <a:gd name="T62" fmla="*/ 23 w 149"/>
                    <a:gd name="T63" fmla="*/ 21 h 126"/>
                    <a:gd name="T64" fmla="*/ 10 w 149"/>
                    <a:gd name="T65" fmla="*/ 28 h 126"/>
                    <a:gd name="T66" fmla="*/ 13 w 149"/>
                    <a:gd name="T67" fmla="*/ 8 h 126"/>
                    <a:gd name="T68" fmla="*/ 9 w 149"/>
                    <a:gd name="T69" fmla="*/ 12 h 126"/>
                    <a:gd name="T70" fmla="*/ 1 w 149"/>
                    <a:gd name="T71" fmla="*/ 29 h 126"/>
                    <a:gd name="T72" fmla="*/ 7 w 149"/>
                    <a:gd name="T73" fmla="*/ 36 h 126"/>
                    <a:gd name="T74" fmla="*/ 12 w 149"/>
                    <a:gd name="T75" fmla="*/ 54 h 126"/>
                    <a:gd name="T76" fmla="*/ 29 w 149"/>
                    <a:gd name="T77" fmla="*/ 54 h 126"/>
                    <a:gd name="T78" fmla="*/ 51 w 149"/>
                    <a:gd name="T79" fmla="*/ 64 h 126"/>
                    <a:gd name="T80" fmla="*/ 66 w 149"/>
                    <a:gd name="T81" fmla="*/ 70 h 126"/>
                    <a:gd name="T82" fmla="*/ 67 w 149"/>
                    <a:gd name="T83" fmla="*/ 100 h 126"/>
                    <a:gd name="T84" fmla="*/ 69 w 149"/>
                    <a:gd name="T85" fmla="*/ 113 h 126"/>
                    <a:gd name="T86" fmla="*/ 69 w 149"/>
                    <a:gd name="T87" fmla="*/ 11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9" h="126">
                      <a:moveTo>
                        <a:pt x="69" y="114"/>
                      </a:moveTo>
                      <a:cubicBezTo>
                        <a:pt x="70" y="115"/>
                        <a:pt x="70" y="116"/>
                        <a:pt x="71" y="117"/>
                      </a:cubicBezTo>
                      <a:cubicBezTo>
                        <a:pt x="71" y="117"/>
                        <a:pt x="71" y="117"/>
                        <a:pt x="71" y="118"/>
                      </a:cubicBezTo>
                      <a:cubicBezTo>
                        <a:pt x="72" y="118"/>
                        <a:pt x="72" y="119"/>
                        <a:pt x="73" y="120"/>
                      </a:cubicBezTo>
                      <a:cubicBezTo>
                        <a:pt x="74" y="122"/>
                        <a:pt x="75" y="123"/>
                        <a:pt x="76" y="124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8" y="126"/>
                        <a:pt x="79" y="126"/>
                        <a:pt x="79" y="126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82" y="125"/>
                        <a:pt x="83" y="124"/>
                        <a:pt x="85" y="124"/>
                      </a:cubicBezTo>
                      <a:cubicBezTo>
                        <a:pt x="86" y="124"/>
                        <a:pt x="87" y="125"/>
                        <a:pt x="88" y="125"/>
                      </a:cubicBezTo>
                      <a:cubicBezTo>
                        <a:pt x="89" y="125"/>
                        <a:pt x="91" y="123"/>
                        <a:pt x="93" y="122"/>
                      </a:cubicBezTo>
                      <a:cubicBezTo>
                        <a:pt x="94" y="121"/>
                        <a:pt x="94" y="121"/>
                        <a:pt x="94" y="121"/>
                      </a:cubicBezTo>
                      <a:cubicBezTo>
                        <a:pt x="96" y="120"/>
                        <a:pt x="97" y="120"/>
                        <a:pt x="99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2" y="114"/>
                        <a:pt x="104" y="112"/>
                        <a:pt x="108" y="111"/>
                      </a:cubicBezTo>
                      <a:cubicBezTo>
                        <a:pt x="109" y="111"/>
                        <a:pt x="109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09" y="110"/>
                        <a:pt x="109" y="111"/>
                        <a:pt x="109" y="111"/>
                      </a:cubicBezTo>
                      <a:cubicBezTo>
                        <a:pt x="108" y="111"/>
                        <a:pt x="107" y="111"/>
                        <a:pt x="106" y="111"/>
                      </a:cubicBezTo>
                      <a:cubicBezTo>
                        <a:pt x="105" y="111"/>
                        <a:pt x="104" y="111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2" y="108"/>
                        <a:pt x="102" y="107"/>
                      </a:cubicBezTo>
                      <a:cubicBezTo>
                        <a:pt x="102" y="106"/>
                        <a:pt x="102" y="105"/>
                        <a:pt x="101" y="105"/>
                      </a:cubicBezTo>
                      <a:cubicBezTo>
                        <a:pt x="101" y="104"/>
                        <a:pt x="99" y="102"/>
                        <a:pt x="99" y="100"/>
                      </a:cubicBezTo>
                      <a:cubicBezTo>
                        <a:pt x="99" y="96"/>
                        <a:pt x="99" y="95"/>
                        <a:pt x="96" y="93"/>
                      </a:cubicBezTo>
                      <a:cubicBezTo>
                        <a:pt x="94" y="92"/>
                        <a:pt x="94" y="90"/>
                        <a:pt x="94" y="90"/>
                      </a:cubicBezTo>
                      <a:cubicBezTo>
                        <a:pt x="95" y="87"/>
                        <a:pt x="98" y="87"/>
                        <a:pt x="100" y="87"/>
                      </a:cubicBezTo>
                      <a:cubicBezTo>
                        <a:pt x="102" y="87"/>
                        <a:pt x="104" y="87"/>
                        <a:pt x="106" y="89"/>
                      </a:cubicBezTo>
                      <a:cubicBezTo>
                        <a:pt x="106" y="89"/>
                        <a:pt x="108" y="89"/>
                        <a:pt x="109" y="89"/>
                      </a:cubicBezTo>
                      <a:cubicBezTo>
                        <a:pt x="112" y="90"/>
                        <a:pt x="115" y="90"/>
                        <a:pt x="116" y="92"/>
                      </a:cubicBezTo>
                      <a:cubicBezTo>
                        <a:pt x="116" y="92"/>
                        <a:pt x="116" y="93"/>
                        <a:pt x="116" y="93"/>
                      </a:cubicBezTo>
                      <a:cubicBezTo>
                        <a:pt x="116" y="93"/>
                        <a:pt x="116" y="94"/>
                        <a:pt x="117" y="94"/>
                      </a:cubicBezTo>
                      <a:cubicBezTo>
                        <a:pt x="117" y="94"/>
                        <a:pt x="117" y="94"/>
                        <a:pt x="117" y="94"/>
                      </a:cubicBezTo>
                      <a:cubicBezTo>
                        <a:pt x="117" y="90"/>
                        <a:pt x="120" y="87"/>
                        <a:pt x="125" y="87"/>
                      </a:cubicBezTo>
                      <a:cubicBezTo>
                        <a:pt x="125" y="87"/>
                        <a:pt x="126" y="87"/>
                        <a:pt x="127" y="87"/>
                      </a:cubicBezTo>
                      <a:cubicBezTo>
                        <a:pt x="129" y="88"/>
                        <a:pt x="133" y="86"/>
                        <a:pt x="135" y="84"/>
                      </a:cubicBezTo>
                      <a:cubicBezTo>
                        <a:pt x="137" y="83"/>
                        <a:pt x="139" y="82"/>
                        <a:pt x="140" y="82"/>
                      </a:cubicBezTo>
                      <a:cubicBezTo>
                        <a:pt x="140" y="82"/>
                        <a:pt x="141" y="81"/>
                        <a:pt x="141" y="80"/>
                      </a:cubicBezTo>
                      <a:cubicBezTo>
                        <a:pt x="141" y="80"/>
                        <a:pt x="141" y="80"/>
                        <a:pt x="141" y="79"/>
                      </a:cubicBezTo>
                      <a:cubicBezTo>
                        <a:pt x="140" y="79"/>
                        <a:pt x="140" y="79"/>
                        <a:pt x="140" y="78"/>
                      </a:cubicBezTo>
                      <a:cubicBezTo>
                        <a:pt x="140" y="78"/>
                        <a:pt x="139" y="78"/>
                        <a:pt x="139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4"/>
                        <a:pt x="137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3"/>
                        <a:pt x="136" y="73"/>
                        <a:pt x="136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2"/>
                        <a:pt x="135" y="72"/>
                        <a:pt x="135" y="72"/>
                      </a:cubicBezTo>
                      <a:cubicBezTo>
                        <a:pt x="132" y="70"/>
                        <a:pt x="134" y="68"/>
                        <a:pt x="134" y="67"/>
                      </a:cubicBezTo>
                      <a:cubicBezTo>
                        <a:pt x="135" y="66"/>
                        <a:pt x="135" y="65"/>
                        <a:pt x="135" y="65"/>
                      </a:cubicBezTo>
                      <a:cubicBezTo>
                        <a:pt x="135" y="63"/>
                        <a:pt x="135" y="62"/>
                        <a:pt x="136" y="60"/>
                      </a:cubicBezTo>
                      <a:cubicBezTo>
                        <a:pt x="137" y="59"/>
                        <a:pt x="139" y="58"/>
                        <a:pt x="142" y="58"/>
                      </a:cubicBezTo>
                      <a:cubicBezTo>
                        <a:pt x="144" y="57"/>
                        <a:pt x="144" y="57"/>
                        <a:pt x="144" y="57"/>
                      </a:cubicBezTo>
                      <a:cubicBezTo>
                        <a:pt x="144" y="56"/>
                        <a:pt x="144" y="56"/>
                        <a:pt x="143" y="55"/>
                      </a:cubicBezTo>
                      <a:cubicBezTo>
                        <a:pt x="142" y="54"/>
                        <a:pt x="141" y="53"/>
                        <a:pt x="141" y="52"/>
                      </a:cubicBezTo>
                      <a:cubicBezTo>
                        <a:pt x="141" y="49"/>
                        <a:pt x="145" y="45"/>
                        <a:pt x="147" y="44"/>
                      </a:cubicBezTo>
                      <a:cubicBezTo>
                        <a:pt x="147" y="44"/>
                        <a:pt x="147" y="44"/>
                        <a:pt x="148" y="44"/>
                      </a:cubicBezTo>
                      <a:cubicBezTo>
                        <a:pt x="148" y="44"/>
                        <a:pt x="148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4" y="40"/>
                        <a:pt x="139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4" y="41"/>
                        <a:pt x="133" y="40"/>
                        <a:pt x="133" y="39"/>
                      </a:cubicBezTo>
                      <a:cubicBezTo>
                        <a:pt x="132" y="38"/>
                        <a:pt x="133" y="36"/>
                        <a:pt x="134" y="34"/>
                      </a:cubicBezTo>
                      <a:cubicBezTo>
                        <a:pt x="135" y="33"/>
                        <a:pt x="137" y="31"/>
                        <a:pt x="137" y="29"/>
                      </a:cubicBezTo>
                      <a:cubicBezTo>
                        <a:pt x="137" y="28"/>
                        <a:pt x="133" y="27"/>
                        <a:pt x="125" y="26"/>
                      </a:cubicBezTo>
                      <a:cubicBezTo>
                        <a:pt x="124" y="26"/>
                        <a:pt x="123" y="25"/>
                        <a:pt x="122" y="25"/>
                      </a:cubicBezTo>
                      <a:cubicBezTo>
                        <a:pt x="118" y="24"/>
                        <a:pt x="117" y="22"/>
                        <a:pt x="117" y="20"/>
                      </a:cubicBezTo>
                      <a:cubicBezTo>
                        <a:pt x="117" y="19"/>
                        <a:pt x="118" y="17"/>
                        <a:pt x="120" y="16"/>
                      </a:cubicBezTo>
                      <a:cubicBezTo>
                        <a:pt x="118" y="16"/>
                        <a:pt x="116" y="16"/>
                        <a:pt x="114" y="16"/>
                      </a:cubicBezTo>
                      <a:cubicBezTo>
                        <a:pt x="108" y="17"/>
                        <a:pt x="99" y="21"/>
                        <a:pt x="93" y="24"/>
                      </a:cubicBezTo>
                      <a:cubicBezTo>
                        <a:pt x="92" y="24"/>
                        <a:pt x="91" y="24"/>
                        <a:pt x="90" y="24"/>
                      </a:cubicBezTo>
                      <a:cubicBezTo>
                        <a:pt x="87" y="24"/>
                        <a:pt x="84" y="23"/>
                        <a:pt x="81" y="21"/>
                      </a:cubicBezTo>
                      <a:cubicBezTo>
                        <a:pt x="78" y="19"/>
                        <a:pt x="74" y="17"/>
                        <a:pt x="72" y="18"/>
                      </a:cubicBezTo>
                      <a:cubicBezTo>
                        <a:pt x="69" y="19"/>
                        <a:pt x="66" y="19"/>
                        <a:pt x="63" y="19"/>
                      </a:cubicBezTo>
                      <a:cubicBezTo>
                        <a:pt x="60" y="19"/>
                        <a:pt x="57" y="19"/>
                        <a:pt x="56" y="17"/>
                      </a:cubicBezTo>
                      <a:cubicBezTo>
                        <a:pt x="55" y="16"/>
                        <a:pt x="54" y="15"/>
                        <a:pt x="54" y="13"/>
                      </a:cubicBezTo>
                      <a:cubicBezTo>
                        <a:pt x="55" y="11"/>
                        <a:pt x="54" y="9"/>
                        <a:pt x="53" y="8"/>
                      </a:cubicBezTo>
                      <a:cubicBezTo>
                        <a:pt x="52" y="7"/>
                        <a:pt x="50" y="6"/>
                        <a:pt x="48" y="6"/>
                      </a:cubicBezTo>
                      <a:cubicBezTo>
                        <a:pt x="43" y="7"/>
                        <a:pt x="41" y="4"/>
                        <a:pt x="40" y="2"/>
                      </a:cubicBezTo>
                      <a:cubicBezTo>
                        <a:pt x="39" y="1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8" y="1"/>
                      </a:cubicBezTo>
                      <a:cubicBezTo>
                        <a:pt x="38" y="3"/>
                        <a:pt x="39" y="6"/>
                        <a:pt x="36" y="7"/>
                      </a:cubicBezTo>
                      <a:cubicBezTo>
                        <a:pt x="35" y="8"/>
                        <a:pt x="34" y="8"/>
                        <a:pt x="32" y="9"/>
                      </a:cubicBezTo>
                      <a:cubicBezTo>
                        <a:pt x="29" y="10"/>
                        <a:pt x="22" y="12"/>
                        <a:pt x="22" y="14"/>
                      </a:cubicBezTo>
                      <a:cubicBezTo>
                        <a:pt x="21" y="16"/>
                        <a:pt x="22" y="18"/>
                        <a:pt x="23" y="21"/>
                      </a:cubicBezTo>
                      <a:cubicBezTo>
                        <a:pt x="25" y="24"/>
                        <a:pt x="27" y="28"/>
                        <a:pt x="25" y="32"/>
                      </a:cubicBezTo>
                      <a:cubicBezTo>
                        <a:pt x="24" y="34"/>
                        <a:pt x="22" y="35"/>
                        <a:pt x="20" y="35"/>
                      </a:cubicBezTo>
                      <a:cubicBezTo>
                        <a:pt x="16" y="35"/>
                        <a:pt x="11" y="31"/>
                        <a:pt x="10" y="28"/>
                      </a:cubicBezTo>
                      <a:cubicBezTo>
                        <a:pt x="8" y="24"/>
                        <a:pt x="10" y="20"/>
                        <a:pt x="13" y="16"/>
                      </a:cubicBezTo>
                      <a:cubicBezTo>
                        <a:pt x="13" y="15"/>
                        <a:pt x="15" y="13"/>
                        <a:pt x="15" y="13"/>
                      </a:cubicBezTo>
                      <a:cubicBezTo>
                        <a:pt x="14" y="12"/>
                        <a:pt x="13" y="10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6" y="15"/>
                        <a:pt x="4" y="17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4"/>
                        <a:pt x="3" y="26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ubicBezTo>
                        <a:pt x="5" y="31"/>
                        <a:pt x="5" y="34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8" y="37"/>
                        <a:pt x="11" y="39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6"/>
                        <a:pt x="9" y="52"/>
                        <a:pt x="12" y="54"/>
                      </a:cubicBezTo>
                      <a:cubicBezTo>
                        <a:pt x="12" y="55"/>
                        <a:pt x="14" y="55"/>
                        <a:pt x="15" y="55"/>
                      </a:cubicBezTo>
                      <a:cubicBezTo>
                        <a:pt x="19" y="55"/>
                        <a:pt x="21" y="55"/>
                        <a:pt x="23" y="55"/>
                      </a:cubicBezTo>
                      <a:cubicBezTo>
                        <a:pt x="25" y="54"/>
                        <a:pt x="27" y="54"/>
                        <a:pt x="29" y="54"/>
                      </a:cubicBezTo>
                      <a:cubicBezTo>
                        <a:pt x="32" y="54"/>
                        <a:pt x="35" y="55"/>
                        <a:pt x="37" y="58"/>
                      </a:cubicBezTo>
                      <a:cubicBezTo>
                        <a:pt x="40" y="62"/>
                        <a:pt x="44" y="64"/>
                        <a:pt x="49" y="64"/>
                      </a:cubicBezTo>
                      <a:cubicBezTo>
                        <a:pt x="49" y="64"/>
                        <a:pt x="50" y="64"/>
                        <a:pt x="51" y="64"/>
                      </a:cubicBezTo>
                      <a:cubicBezTo>
                        <a:pt x="53" y="64"/>
                        <a:pt x="56" y="63"/>
                        <a:pt x="59" y="63"/>
                      </a:cubicBezTo>
                      <a:cubicBezTo>
                        <a:pt x="62" y="63"/>
                        <a:pt x="65" y="64"/>
                        <a:pt x="66" y="66"/>
                      </a:cubicBezTo>
                      <a:cubicBezTo>
                        <a:pt x="67" y="67"/>
                        <a:pt x="67" y="68"/>
                        <a:pt x="66" y="70"/>
                      </a:cubicBezTo>
                      <a:cubicBezTo>
                        <a:pt x="62" y="76"/>
                        <a:pt x="61" y="87"/>
                        <a:pt x="63" y="89"/>
                      </a:cubicBezTo>
                      <a:cubicBezTo>
                        <a:pt x="63" y="89"/>
                        <a:pt x="64" y="90"/>
                        <a:pt x="64" y="90"/>
                      </a:cubicBezTo>
                      <a:cubicBezTo>
                        <a:pt x="67" y="93"/>
                        <a:pt x="70" y="96"/>
                        <a:pt x="67" y="100"/>
                      </a:cubicBezTo>
                      <a:cubicBezTo>
                        <a:pt x="66" y="101"/>
                        <a:pt x="65" y="103"/>
                        <a:pt x="65" y="104"/>
                      </a:cubicBezTo>
                      <a:cubicBezTo>
                        <a:pt x="65" y="104"/>
                        <a:pt x="66" y="105"/>
                        <a:pt x="66" y="106"/>
                      </a:cubicBezTo>
                      <a:cubicBezTo>
                        <a:pt x="68" y="107"/>
                        <a:pt x="70" y="109"/>
                        <a:pt x="69" y="113"/>
                      </a:cubicBezTo>
                      <a:cubicBezTo>
                        <a:pt x="69" y="113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2" name="Freeform 2026"/>
                <p:cNvSpPr>
                  <a:spLocks/>
                </p:cNvSpPr>
                <p:nvPr/>
              </p:nvSpPr>
              <p:spPr bwMode="auto">
                <a:xfrm>
                  <a:off x="2121" y="1810"/>
                  <a:ext cx="6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3 h 3"/>
                    <a:gd name="T4" fmla="*/ 0 w 7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3">
                      <a:moveTo>
                        <a:pt x="0" y="0"/>
                      </a:moveTo>
                      <a:cubicBezTo>
                        <a:pt x="3" y="1"/>
                        <a:pt x="6" y="1"/>
                        <a:pt x="7" y="3"/>
                      </a:cubicBezTo>
                      <a:cubicBezTo>
                        <a:pt x="6" y="1"/>
                        <a:pt x="3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3" name="Freeform 2027"/>
                <p:cNvSpPr>
                  <a:spLocks/>
                </p:cNvSpPr>
                <p:nvPr/>
              </p:nvSpPr>
              <p:spPr bwMode="auto">
                <a:xfrm>
                  <a:off x="2150" y="180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4" name="Freeform 2028"/>
                <p:cNvSpPr>
                  <a:spLocks/>
                </p:cNvSpPr>
                <p:nvPr/>
              </p:nvSpPr>
              <p:spPr bwMode="auto">
                <a:xfrm>
                  <a:off x="2106" y="181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5" name="Freeform 2029"/>
                <p:cNvSpPr>
                  <a:spLocks/>
                </p:cNvSpPr>
                <p:nvPr/>
              </p:nvSpPr>
              <p:spPr bwMode="auto">
                <a:xfrm>
                  <a:off x="2084" y="183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6" name="Freeform 2030"/>
                <p:cNvSpPr>
                  <a:spLocks/>
                </p:cNvSpPr>
                <p:nvPr/>
              </p:nvSpPr>
              <p:spPr bwMode="auto">
                <a:xfrm>
                  <a:off x="2092" y="1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7" name="Freeform 2031"/>
                <p:cNvSpPr>
                  <a:spLocks/>
                </p:cNvSpPr>
                <p:nvPr/>
              </p:nvSpPr>
              <p:spPr bwMode="auto">
                <a:xfrm>
                  <a:off x="2115" y="182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8" name="Freeform 2032"/>
                <p:cNvSpPr>
                  <a:spLocks/>
                </p:cNvSpPr>
                <p:nvPr/>
              </p:nvSpPr>
              <p:spPr bwMode="auto">
                <a:xfrm>
                  <a:off x="2114" y="182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9" name="Freeform 2033"/>
                <p:cNvSpPr>
                  <a:spLocks/>
                </p:cNvSpPr>
                <p:nvPr/>
              </p:nvSpPr>
              <p:spPr bwMode="auto">
                <a:xfrm>
                  <a:off x="2082" y="183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0" name="Freeform 2034"/>
                <p:cNvSpPr>
                  <a:spLocks/>
                </p:cNvSpPr>
                <p:nvPr/>
              </p:nvSpPr>
              <p:spPr bwMode="auto">
                <a:xfrm>
                  <a:off x="2115" y="1830"/>
                  <a:ext cx="6" cy="2"/>
                </a:xfrm>
                <a:custGeom>
                  <a:avLst/>
                  <a:gdLst>
                    <a:gd name="T0" fmla="*/ 3 w 6"/>
                    <a:gd name="T1" fmla="*/ 1 h 2"/>
                    <a:gd name="T2" fmla="*/ 6 w 6"/>
                    <a:gd name="T3" fmla="*/ 1 h 2"/>
                    <a:gd name="T4" fmla="*/ 0 w 6"/>
                    <a:gd name="T5" fmla="*/ 0 h 2"/>
                    <a:gd name="T6" fmla="*/ 3 w 6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3" y="1"/>
                      </a:moveTo>
                      <a:cubicBezTo>
                        <a:pt x="4" y="1"/>
                        <a:pt x="5" y="1"/>
                        <a:pt x="6" y="1"/>
                      </a:cubicBezTo>
                      <a:cubicBezTo>
                        <a:pt x="4" y="1"/>
                        <a:pt x="1" y="2"/>
                        <a:pt x="0" y="0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1" name="Freeform 2035"/>
                <p:cNvSpPr>
                  <a:spLocks/>
                </p:cNvSpPr>
                <p:nvPr/>
              </p:nvSpPr>
              <p:spPr bwMode="auto">
                <a:xfrm>
                  <a:off x="2052" y="1780"/>
                  <a:ext cx="11" cy="6"/>
                </a:xfrm>
                <a:custGeom>
                  <a:avLst/>
                  <a:gdLst>
                    <a:gd name="T0" fmla="*/ 0 w 12"/>
                    <a:gd name="T1" fmla="*/ 0 h 6"/>
                    <a:gd name="T2" fmla="*/ 12 w 12"/>
                    <a:gd name="T3" fmla="*/ 6 h 6"/>
                    <a:gd name="T4" fmla="*/ 0 w 12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6">
                      <a:moveTo>
                        <a:pt x="0" y="0"/>
                      </a:moveTo>
                      <a:cubicBezTo>
                        <a:pt x="3" y="4"/>
                        <a:pt x="7" y="6"/>
                        <a:pt x="12" y="6"/>
                      </a:cubicBezTo>
                      <a:cubicBezTo>
                        <a:pt x="7" y="6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2" name="Freeform 2036"/>
                <p:cNvSpPr>
                  <a:spLocks/>
                </p:cNvSpPr>
                <p:nvPr/>
              </p:nvSpPr>
              <p:spPr bwMode="auto">
                <a:xfrm>
                  <a:off x="2027" y="1734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3" name="Freeform 2037"/>
                <p:cNvSpPr>
                  <a:spLocks/>
                </p:cNvSpPr>
                <p:nvPr/>
              </p:nvSpPr>
              <p:spPr bwMode="auto">
                <a:xfrm>
                  <a:off x="2082" y="183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4" name="Freeform 2038"/>
                <p:cNvSpPr>
                  <a:spLocks/>
                </p:cNvSpPr>
                <p:nvPr/>
              </p:nvSpPr>
              <p:spPr bwMode="auto">
                <a:xfrm>
                  <a:off x="2184" y="1790"/>
                  <a:ext cx="40" cy="44"/>
                </a:xfrm>
                <a:custGeom>
                  <a:avLst/>
                  <a:gdLst>
                    <a:gd name="T0" fmla="*/ 15 w 42"/>
                    <a:gd name="T1" fmla="*/ 45 h 46"/>
                    <a:gd name="T2" fmla="*/ 16 w 42"/>
                    <a:gd name="T3" fmla="*/ 46 h 46"/>
                    <a:gd name="T4" fmla="*/ 18 w 42"/>
                    <a:gd name="T5" fmla="*/ 46 h 46"/>
                    <a:gd name="T6" fmla="*/ 18 w 42"/>
                    <a:gd name="T7" fmla="*/ 46 h 46"/>
                    <a:gd name="T8" fmla="*/ 18 w 42"/>
                    <a:gd name="T9" fmla="*/ 46 h 46"/>
                    <a:gd name="T10" fmla="*/ 18 w 42"/>
                    <a:gd name="T11" fmla="*/ 46 h 46"/>
                    <a:gd name="T12" fmla="*/ 19 w 42"/>
                    <a:gd name="T13" fmla="*/ 43 h 46"/>
                    <a:gd name="T14" fmla="*/ 19 w 42"/>
                    <a:gd name="T15" fmla="*/ 43 h 46"/>
                    <a:gd name="T16" fmla="*/ 24 w 42"/>
                    <a:gd name="T17" fmla="*/ 38 h 46"/>
                    <a:gd name="T18" fmla="*/ 24 w 42"/>
                    <a:gd name="T19" fmla="*/ 38 h 46"/>
                    <a:gd name="T20" fmla="*/ 29 w 42"/>
                    <a:gd name="T21" fmla="*/ 38 h 46"/>
                    <a:gd name="T22" fmla="*/ 34 w 42"/>
                    <a:gd name="T23" fmla="*/ 37 h 46"/>
                    <a:gd name="T24" fmla="*/ 34 w 42"/>
                    <a:gd name="T25" fmla="*/ 37 h 46"/>
                    <a:gd name="T26" fmla="*/ 35 w 42"/>
                    <a:gd name="T27" fmla="*/ 38 h 46"/>
                    <a:gd name="T28" fmla="*/ 36 w 42"/>
                    <a:gd name="T29" fmla="*/ 38 h 46"/>
                    <a:gd name="T30" fmla="*/ 36 w 42"/>
                    <a:gd name="T31" fmla="*/ 38 h 46"/>
                    <a:gd name="T32" fmla="*/ 37 w 42"/>
                    <a:gd name="T33" fmla="*/ 38 h 46"/>
                    <a:gd name="T34" fmla="*/ 37 w 42"/>
                    <a:gd name="T35" fmla="*/ 39 h 46"/>
                    <a:gd name="T36" fmla="*/ 38 w 42"/>
                    <a:gd name="T37" fmla="*/ 39 h 46"/>
                    <a:gd name="T38" fmla="*/ 38 w 42"/>
                    <a:gd name="T39" fmla="*/ 39 h 46"/>
                    <a:gd name="T40" fmla="*/ 38 w 42"/>
                    <a:gd name="T41" fmla="*/ 38 h 46"/>
                    <a:gd name="T42" fmla="*/ 39 w 42"/>
                    <a:gd name="T43" fmla="*/ 37 h 46"/>
                    <a:gd name="T44" fmla="*/ 39 w 42"/>
                    <a:gd name="T45" fmla="*/ 36 h 46"/>
                    <a:gd name="T46" fmla="*/ 39 w 42"/>
                    <a:gd name="T47" fmla="*/ 36 h 46"/>
                    <a:gd name="T48" fmla="*/ 39 w 42"/>
                    <a:gd name="T49" fmla="*/ 36 h 46"/>
                    <a:gd name="T50" fmla="*/ 38 w 42"/>
                    <a:gd name="T51" fmla="*/ 23 h 46"/>
                    <a:gd name="T52" fmla="*/ 41 w 42"/>
                    <a:gd name="T53" fmla="*/ 7 h 46"/>
                    <a:gd name="T54" fmla="*/ 41 w 42"/>
                    <a:gd name="T55" fmla="*/ 5 h 46"/>
                    <a:gd name="T56" fmla="*/ 42 w 42"/>
                    <a:gd name="T57" fmla="*/ 4 h 46"/>
                    <a:gd name="T58" fmla="*/ 42 w 42"/>
                    <a:gd name="T59" fmla="*/ 4 h 46"/>
                    <a:gd name="T60" fmla="*/ 33 w 42"/>
                    <a:gd name="T61" fmla="*/ 2 h 46"/>
                    <a:gd name="T62" fmla="*/ 28 w 42"/>
                    <a:gd name="T63" fmla="*/ 3 h 46"/>
                    <a:gd name="T64" fmla="*/ 22 w 42"/>
                    <a:gd name="T65" fmla="*/ 4 h 46"/>
                    <a:gd name="T66" fmla="*/ 17 w 42"/>
                    <a:gd name="T67" fmla="*/ 2 h 46"/>
                    <a:gd name="T68" fmla="*/ 15 w 42"/>
                    <a:gd name="T69" fmla="*/ 0 h 46"/>
                    <a:gd name="T70" fmla="*/ 11 w 42"/>
                    <a:gd name="T71" fmla="*/ 2 h 46"/>
                    <a:gd name="T72" fmla="*/ 10 w 42"/>
                    <a:gd name="T73" fmla="*/ 2 h 46"/>
                    <a:gd name="T74" fmla="*/ 10 w 42"/>
                    <a:gd name="T75" fmla="*/ 3 h 46"/>
                    <a:gd name="T76" fmla="*/ 10 w 42"/>
                    <a:gd name="T77" fmla="*/ 3 h 46"/>
                    <a:gd name="T78" fmla="*/ 10 w 42"/>
                    <a:gd name="T79" fmla="*/ 4 h 46"/>
                    <a:gd name="T80" fmla="*/ 10 w 42"/>
                    <a:gd name="T81" fmla="*/ 5 h 46"/>
                    <a:gd name="T82" fmla="*/ 9 w 42"/>
                    <a:gd name="T83" fmla="*/ 6 h 46"/>
                    <a:gd name="T84" fmla="*/ 9 w 42"/>
                    <a:gd name="T85" fmla="*/ 6 h 46"/>
                    <a:gd name="T86" fmla="*/ 9 w 42"/>
                    <a:gd name="T87" fmla="*/ 7 h 46"/>
                    <a:gd name="T88" fmla="*/ 9 w 42"/>
                    <a:gd name="T89" fmla="*/ 11 h 46"/>
                    <a:gd name="T90" fmla="*/ 3 w 42"/>
                    <a:gd name="T91" fmla="*/ 15 h 46"/>
                    <a:gd name="T92" fmla="*/ 1 w 42"/>
                    <a:gd name="T93" fmla="*/ 19 h 46"/>
                    <a:gd name="T94" fmla="*/ 0 w 42"/>
                    <a:gd name="T95" fmla="*/ 23 h 46"/>
                    <a:gd name="T96" fmla="*/ 3 w 42"/>
                    <a:gd name="T97" fmla="*/ 27 h 46"/>
                    <a:gd name="T98" fmla="*/ 9 w 42"/>
                    <a:gd name="T99" fmla="*/ 34 h 46"/>
                    <a:gd name="T100" fmla="*/ 10 w 42"/>
                    <a:gd name="T101" fmla="*/ 36 h 46"/>
                    <a:gd name="T102" fmla="*/ 10 w 42"/>
                    <a:gd name="T103" fmla="*/ 36 h 46"/>
                    <a:gd name="T104" fmla="*/ 11 w 42"/>
                    <a:gd name="T105" fmla="*/ 38 h 46"/>
                    <a:gd name="T106" fmla="*/ 12 w 42"/>
                    <a:gd name="T107" fmla="*/ 39 h 46"/>
                    <a:gd name="T108" fmla="*/ 13 w 42"/>
                    <a:gd name="T109" fmla="*/ 42 h 46"/>
                    <a:gd name="T110" fmla="*/ 14 w 42"/>
                    <a:gd name="T111" fmla="*/ 43 h 46"/>
                    <a:gd name="T112" fmla="*/ 15 w 42"/>
                    <a:gd name="T113" fmla="*/ 45 h 46"/>
                    <a:gd name="T114" fmla="*/ 15 w 42"/>
                    <a:gd name="T1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46">
                      <a:moveTo>
                        <a:pt x="15" y="45"/>
                      </a:move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9" y="45"/>
                        <a:pt x="19" y="45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1"/>
                        <a:pt x="20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8" y="38"/>
                        <a:pt x="29" y="38"/>
                      </a:cubicBezTo>
                      <a:cubicBezTo>
                        <a:pt x="31" y="38"/>
                        <a:pt x="32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9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5"/>
                        <a:pt x="40" y="27"/>
                        <a:pt x="38" y="23"/>
                      </a:cubicBezTo>
                      <a:cubicBezTo>
                        <a:pt x="36" y="17"/>
                        <a:pt x="38" y="10"/>
                        <a:pt x="41" y="7"/>
                      </a:cubicBezTo>
                      <a:cubicBezTo>
                        <a:pt x="41" y="7"/>
                        <a:pt x="41" y="7"/>
                        <a:pt x="41" y="5"/>
                      </a:cubicBezTo>
                      <a:cubicBezTo>
                        <a:pt x="42" y="5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9" y="3"/>
                        <a:pt x="36" y="2"/>
                        <a:pt x="33" y="2"/>
                      </a:cubicBezTo>
                      <a:cubicBezTo>
                        <a:pt x="32" y="2"/>
                        <a:pt x="30" y="3"/>
                        <a:pt x="28" y="3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0" y="4"/>
                        <a:pt x="18" y="3"/>
                        <a:pt x="17" y="2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8" y="14"/>
                        <a:pt x="4" y="15"/>
                        <a:pt x="3" y="15"/>
                      </a:cubicBezTo>
                      <a:cubicBezTo>
                        <a:pt x="2" y="15"/>
                        <a:pt x="2" y="18"/>
                        <a:pt x="1" y="19"/>
                      </a:cubicBezTo>
                      <a:cubicBezTo>
                        <a:pt x="1" y="20"/>
                        <a:pt x="1" y="22"/>
                        <a:pt x="0" y="23"/>
                      </a:cubicBezTo>
                      <a:cubicBezTo>
                        <a:pt x="0" y="24"/>
                        <a:pt x="2" y="26"/>
                        <a:pt x="3" y="27"/>
                      </a:cubicBezTo>
                      <a:cubicBezTo>
                        <a:pt x="5" y="29"/>
                        <a:pt x="8" y="31"/>
                        <a:pt x="9" y="34"/>
                      </a:cubicBezTo>
                      <a:cubicBezTo>
                        <a:pt x="9" y="34"/>
                        <a:pt x="9" y="35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40"/>
                        <a:pt x="13" y="41"/>
                        <a:pt x="13" y="42"/>
                      </a:cubicBezTo>
                      <a:cubicBezTo>
                        <a:pt x="13" y="42"/>
                        <a:pt x="13" y="42"/>
                        <a:pt x="14" y="43"/>
                      </a:cubicBezTo>
                      <a:cubicBezTo>
                        <a:pt x="14" y="44"/>
                        <a:pt x="15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5" name="Freeform 2039"/>
                <p:cNvSpPr>
                  <a:spLocks/>
                </p:cNvSpPr>
                <p:nvPr/>
              </p:nvSpPr>
              <p:spPr bwMode="auto">
                <a:xfrm>
                  <a:off x="2219" y="18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6" name="Freeform 2040"/>
                <p:cNvSpPr>
                  <a:spLocks/>
                </p:cNvSpPr>
                <p:nvPr/>
              </p:nvSpPr>
              <p:spPr bwMode="auto">
                <a:xfrm>
                  <a:off x="2218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7" name="Freeform 2041"/>
                <p:cNvSpPr>
                  <a:spLocks/>
                </p:cNvSpPr>
                <p:nvPr/>
              </p:nvSpPr>
              <p:spPr bwMode="auto">
                <a:xfrm>
                  <a:off x="2201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8" name="Freeform 2042"/>
                <p:cNvSpPr>
                  <a:spLocks/>
                </p:cNvSpPr>
                <p:nvPr/>
              </p:nvSpPr>
              <p:spPr bwMode="auto">
                <a:xfrm>
                  <a:off x="2202" y="1826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0 w 5"/>
                    <a:gd name="T3" fmla="*/ 5 h 5"/>
                    <a:gd name="T4" fmla="*/ 5 w 5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1" y="0"/>
                        <a:pt x="1" y="3"/>
                        <a:pt x="0" y="5"/>
                      </a:cubicBezTo>
                      <a:cubicBezTo>
                        <a:pt x="1" y="3"/>
                        <a:pt x="1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9" name="Freeform 2043"/>
                <p:cNvSpPr>
                  <a:spLocks/>
                </p:cNvSpPr>
                <p:nvPr/>
              </p:nvSpPr>
              <p:spPr bwMode="auto">
                <a:xfrm>
                  <a:off x="2216" y="18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0" name="Freeform 2044"/>
                <p:cNvSpPr>
                  <a:spLocks/>
                </p:cNvSpPr>
                <p:nvPr/>
              </p:nvSpPr>
              <p:spPr bwMode="auto">
                <a:xfrm>
                  <a:off x="2198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1" name="Freeform 2045"/>
                <p:cNvSpPr>
                  <a:spLocks/>
                </p:cNvSpPr>
                <p:nvPr/>
              </p:nvSpPr>
              <p:spPr bwMode="auto">
                <a:xfrm>
                  <a:off x="2199" y="183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2" name="Freeform 2046"/>
                <p:cNvSpPr>
                  <a:spLocks/>
                </p:cNvSpPr>
                <p:nvPr/>
              </p:nvSpPr>
              <p:spPr bwMode="auto">
                <a:xfrm>
                  <a:off x="2147" y="1766"/>
                  <a:ext cx="46" cy="74"/>
                </a:xfrm>
                <a:custGeom>
                  <a:avLst/>
                  <a:gdLst>
                    <a:gd name="T0" fmla="*/ 8 w 48"/>
                    <a:gd name="T1" fmla="*/ 33 h 77"/>
                    <a:gd name="T2" fmla="*/ 10 w 48"/>
                    <a:gd name="T3" fmla="*/ 33 h 77"/>
                    <a:gd name="T4" fmla="*/ 11 w 48"/>
                    <a:gd name="T5" fmla="*/ 33 h 77"/>
                    <a:gd name="T6" fmla="*/ 16 w 48"/>
                    <a:gd name="T7" fmla="*/ 42 h 77"/>
                    <a:gd name="T8" fmla="*/ 17 w 48"/>
                    <a:gd name="T9" fmla="*/ 55 h 77"/>
                    <a:gd name="T10" fmla="*/ 20 w 48"/>
                    <a:gd name="T11" fmla="*/ 72 h 77"/>
                    <a:gd name="T12" fmla="*/ 28 w 48"/>
                    <a:gd name="T13" fmla="*/ 77 h 77"/>
                    <a:gd name="T14" fmla="*/ 34 w 48"/>
                    <a:gd name="T15" fmla="*/ 75 h 77"/>
                    <a:gd name="T16" fmla="*/ 40 w 48"/>
                    <a:gd name="T17" fmla="*/ 72 h 77"/>
                    <a:gd name="T18" fmla="*/ 42 w 48"/>
                    <a:gd name="T19" fmla="*/ 71 h 77"/>
                    <a:gd name="T20" fmla="*/ 48 w 48"/>
                    <a:gd name="T21" fmla="*/ 69 h 77"/>
                    <a:gd name="T22" fmla="*/ 47 w 48"/>
                    <a:gd name="T23" fmla="*/ 67 h 77"/>
                    <a:gd name="T24" fmla="*/ 45 w 48"/>
                    <a:gd name="T25" fmla="*/ 64 h 77"/>
                    <a:gd name="T26" fmla="*/ 44 w 48"/>
                    <a:gd name="T27" fmla="*/ 62 h 77"/>
                    <a:gd name="T28" fmla="*/ 43 w 48"/>
                    <a:gd name="T29" fmla="*/ 60 h 77"/>
                    <a:gd name="T30" fmla="*/ 34 w 48"/>
                    <a:gd name="T31" fmla="*/ 48 h 77"/>
                    <a:gd name="T32" fmla="*/ 35 w 48"/>
                    <a:gd name="T33" fmla="*/ 43 h 77"/>
                    <a:gd name="T34" fmla="*/ 44 w 48"/>
                    <a:gd name="T35" fmla="*/ 34 h 77"/>
                    <a:gd name="T36" fmla="*/ 43 w 48"/>
                    <a:gd name="T37" fmla="*/ 32 h 77"/>
                    <a:gd name="T38" fmla="*/ 43 w 48"/>
                    <a:gd name="T39" fmla="*/ 30 h 77"/>
                    <a:gd name="T40" fmla="*/ 44 w 48"/>
                    <a:gd name="T41" fmla="*/ 28 h 77"/>
                    <a:gd name="T42" fmla="*/ 44 w 48"/>
                    <a:gd name="T43" fmla="*/ 27 h 77"/>
                    <a:gd name="T44" fmla="*/ 36 w 48"/>
                    <a:gd name="T45" fmla="*/ 18 h 77"/>
                    <a:gd name="T46" fmla="*/ 29 w 48"/>
                    <a:gd name="T47" fmla="*/ 9 h 77"/>
                    <a:gd name="T48" fmla="*/ 18 w 48"/>
                    <a:gd name="T49" fmla="*/ 1 h 77"/>
                    <a:gd name="T50" fmla="*/ 15 w 48"/>
                    <a:gd name="T51" fmla="*/ 1 h 77"/>
                    <a:gd name="T52" fmla="*/ 14 w 48"/>
                    <a:gd name="T53" fmla="*/ 3 h 77"/>
                    <a:gd name="T54" fmla="*/ 12 w 48"/>
                    <a:gd name="T55" fmla="*/ 4 h 77"/>
                    <a:gd name="T56" fmla="*/ 11 w 48"/>
                    <a:gd name="T57" fmla="*/ 15 h 77"/>
                    <a:gd name="T58" fmla="*/ 2 w 48"/>
                    <a:gd name="T59" fmla="*/ 19 h 77"/>
                    <a:gd name="T60" fmla="*/ 1 w 48"/>
                    <a:gd name="T61" fmla="*/ 26 h 77"/>
                    <a:gd name="T62" fmla="*/ 2 w 48"/>
                    <a:gd name="T63" fmla="*/ 28 h 77"/>
                    <a:gd name="T64" fmla="*/ 3 w 48"/>
                    <a:gd name="T65" fmla="*/ 30 h 77"/>
                    <a:gd name="T66" fmla="*/ 5 w 48"/>
                    <a:gd name="T67" fmla="*/ 32 h 77"/>
                    <a:gd name="T68" fmla="*/ 6 w 48"/>
                    <a:gd name="T69" fmla="*/ 34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77">
                      <a:moveTo>
                        <a:pt x="6" y="34"/>
                      </a:moveTo>
                      <a:cubicBezTo>
                        <a:pt x="7" y="33"/>
                        <a:pt x="7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9" y="33"/>
                        <a:pt x="10" y="33"/>
                      </a:cubicBezTo>
                      <a:cubicBezTo>
                        <a:pt x="10" y="33"/>
                        <a:pt x="10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5" y="33"/>
                        <a:pt x="15" y="37"/>
                        <a:pt x="15" y="39"/>
                      </a:cubicBezTo>
                      <a:cubicBezTo>
                        <a:pt x="15" y="41"/>
                        <a:pt x="15" y="42"/>
                        <a:pt x="16" y="42"/>
                      </a:cubicBezTo>
                      <a:cubicBezTo>
                        <a:pt x="18" y="43"/>
                        <a:pt x="20" y="45"/>
                        <a:pt x="20" y="48"/>
                      </a:cubicBezTo>
                      <a:cubicBezTo>
                        <a:pt x="20" y="51"/>
                        <a:pt x="19" y="54"/>
                        <a:pt x="17" y="55"/>
                      </a:cubicBezTo>
                      <a:cubicBezTo>
                        <a:pt x="17" y="55"/>
                        <a:pt x="16" y="57"/>
                        <a:pt x="16" y="59"/>
                      </a:cubicBezTo>
                      <a:cubicBezTo>
                        <a:pt x="16" y="63"/>
                        <a:pt x="17" y="68"/>
                        <a:pt x="20" y="72"/>
                      </a:cubicBezTo>
                      <a:cubicBezTo>
                        <a:pt x="23" y="76"/>
                        <a:pt x="26" y="77"/>
                        <a:pt x="27" y="77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9" y="77"/>
                        <a:pt x="29" y="76"/>
                        <a:pt x="29" y="76"/>
                      </a:cubicBezTo>
                      <a:cubicBezTo>
                        <a:pt x="30" y="75"/>
                        <a:pt x="32" y="75"/>
                        <a:pt x="34" y="75"/>
                      </a:cubicBezTo>
                      <a:cubicBezTo>
                        <a:pt x="35" y="75"/>
                        <a:pt x="36" y="74"/>
                        <a:pt x="36" y="74"/>
                      </a:cubicBezTo>
                      <a:cubicBezTo>
                        <a:pt x="37" y="72"/>
                        <a:pt x="38" y="72"/>
                        <a:pt x="40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1"/>
                      </a:cubicBezTo>
                      <a:cubicBezTo>
                        <a:pt x="43" y="71"/>
                        <a:pt x="43" y="70"/>
                        <a:pt x="43" y="70"/>
                      </a:cubicBezTo>
                      <a:cubicBezTo>
                        <a:pt x="44" y="69"/>
                        <a:pt x="46" y="69"/>
                        <a:pt x="48" y="69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ubicBezTo>
                        <a:pt x="47" y="68"/>
                        <a:pt x="47" y="68"/>
                        <a:pt x="47" y="67"/>
                      </a:cubicBezTo>
                      <a:cubicBezTo>
                        <a:pt x="47" y="67"/>
                        <a:pt x="46" y="67"/>
                        <a:pt x="46" y="66"/>
                      </a:cubicBezTo>
                      <a:cubicBezTo>
                        <a:pt x="46" y="66"/>
                        <a:pt x="46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1"/>
                        <a:pt x="43" y="61"/>
                        <a:pt x="43" y="60"/>
                      </a:cubicBezTo>
                      <a:cubicBezTo>
                        <a:pt x="43" y="58"/>
                        <a:pt x="40" y="56"/>
                        <a:pt x="38" y="55"/>
                      </a:cubicBezTo>
                      <a:cubicBezTo>
                        <a:pt x="36" y="52"/>
                        <a:pt x="34" y="50"/>
                        <a:pt x="34" y="48"/>
                      </a:cubicBezTo>
                      <a:cubicBezTo>
                        <a:pt x="34" y="48"/>
                        <a:pt x="34" y="47"/>
                        <a:pt x="34" y="46"/>
                      </a:cubicBezTo>
                      <a:cubicBezTo>
                        <a:pt x="35" y="46"/>
                        <a:pt x="35" y="44"/>
                        <a:pt x="35" y="43"/>
                      </a:cubicBezTo>
                      <a:cubicBezTo>
                        <a:pt x="36" y="40"/>
                        <a:pt x="37" y="36"/>
                        <a:pt x="40" y="36"/>
                      </a:cubicBezTo>
                      <a:cubicBezTo>
                        <a:pt x="42" y="36"/>
                        <a:pt x="44" y="35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3" y="33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6"/>
                        <a:pt x="41" y="24"/>
                        <a:pt x="40" y="22"/>
                      </a:cubicBezTo>
                      <a:cubicBezTo>
                        <a:pt x="39" y="21"/>
                        <a:pt x="37" y="18"/>
                        <a:pt x="36" y="18"/>
                      </a:cubicBezTo>
                      <a:cubicBezTo>
                        <a:pt x="34" y="18"/>
                        <a:pt x="32" y="17"/>
                        <a:pt x="30" y="15"/>
                      </a:cubicBezTo>
                      <a:cubicBezTo>
                        <a:pt x="29" y="14"/>
                        <a:pt x="28" y="11"/>
                        <a:pt x="29" y="9"/>
                      </a:cubicBezTo>
                      <a:cubicBezTo>
                        <a:pt x="29" y="8"/>
                        <a:pt x="28" y="7"/>
                        <a:pt x="25" y="6"/>
                      </a:cubicBezTo>
                      <a:cubicBezTo>
                        <a:pt x="23" y="5"/>
                        <a:pt x="20" y="4"/>
                        <a:pt x="18" y="1"/>
                      </a:cubicBezTo>
                      <a:cubicBezTo>
                        <a:pt x="17" y="1"/>
                        <a:pt x="17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0" y="6"/>
                        <a:pt x="8" y="8"/>
                        <a:pt x="8" y="9"/>
                      </a:cubicBezTo>
                      <a:cubicBezTo>
                        <a:pt x="10" y="10"/>
                        <a:pt x="12" y="12"/>
                        <a:pt x="11" y="15"/>
                      </a:cubicBezTo>
                      <a:cubicBezTo>
                        <a:pt x="11" y="16"/>
                        <a:pt x="10" y="18"/>
                        <a:pt x="6" y="18"/>
                      </a:cubicBezTo>
                      <a:cubicBezTo>
                        <a:pt x="3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4"/>
                        <a:pt x="1" y="25"/>
                        <a:pt x="1" y="26"/>
                      </a:cubicBezTo>
                      <a:cubicBezTo>
                        <a:pt x="1" y="26"/>
                        <a:pt x="0" y="26"/>
                        <a:pt x="0" y="26"/>
                      </a:cubicBezTo>
                      <a:cubicBezTo>
                        <a:pt x="1" y="27"/>
                        <a:pt x="1" y="27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9"/>
                        <a:pt x="3" y="29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3" name="Freeform 2047"/>
                <p:cNvSpPr>
                  <a:spLocks/>
                </p:cNvSpPr>
                <p:nvPr/>
              </p:nvSpPr>
              <p:spPr bwMode="auto">
                <a:xfrm>
                  <a:off x="2167" y="1835"/>
                  <a:ext cx="6" cy="5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3" y="4"/>
                        <a:pt x="6" y="5"/>
                        <a:pt x="7" y="5"/>
                      </a:cubicBezTo>
                      <a:cubicBezTo>
                        <a:pt x="6" y="5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4" name="Freeform 2048"/>
                <p:cNvSpPr>
                  <a:spLocks/>
                </p:cNvSpPr>
                <p:nvPr/>
              </p:nvSpPr>
              <p:spPr bwMode="auto">
                <a:xfrm>
                  <a:off x="2153" y="1798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5" name="Freeform 2049"/>
                <p:cNvSpPr>
                  <a:spLocks/>
                </p:cNvSpPr>
                <p:nvPr/>
              </p:nvSpPr>
              <p:spPr bwMode="auto">
                <a:xfrm>
                  <a:off x="2155" y="179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6" name="Freeform 2050"/>
                <p:cNvSpPr>
                  <a:spLocks/>
                </p:cNvSpPr>
                <p:nvPr/>
              </p:nvSpPr>
              <p:spPr bwMode="auto">
                <a:xfrm>
                  <a:off x="2188" y="18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7" name="Freeform 2051"/>
                <p:cNvSpPr>
                  <a:spLocks/>
                </p:cNvSpPr>
                <p:nvPr/>
              </p:nvSpPr>
              <p:spPr bwMode="auto">
                <a:xfrm>
                  <a:off x="2161" y="17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8" name="Freeform 2052"/>
                <p:cNvSpPr>
                  <a:spLocks/>
                </p:cNvSpPr>
                <p:nvPr/>
              </p:nvSpPr>
              <p:spPr bwMode="auto">
                <a:xfrm>
                  <a:off x="2150" y="179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9" name="Freeform 2053"/>
                <p:cNvSpPr>
                  <a:spLocks/>
                </p:cNvSpPr>
                <p:nvPr/>
              </p:nvSpPr>
              <p:spPr bwMode="auto">
                <a:xfrm>
                  <a:off x="2149" y="1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0" name="Freeform 2054"/>
                <p:cNvSpPr>
                  <a:spLocks/>
                </p:cNvSpPr>
                <p:nvPr/>
              </p:nvSpPr>
              <p:spPr bwMode="auto">
                <a:xfrm>
                  <a:off x="2152" y="179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1" name="Freeform 2055"/>
                <p:cNvSpPr>
                  <a:spLocks/>
                </p:cNvSpPr>
                <p:nvPr/>
              </p:nvSpPr>
              <p:spPr bwMode="auto">
                <a:xfrm>
                  <a:off x="2162" y="176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2" name="Freeform 2056"/>
                <p:cNvSpPr>
                  <a:spLocks/>
                </p:cNvSpPr>
                <p:nvPr/>
              </p:nvSpPr>
              <p:spPr bwMode="auto">
                <a:xfrm>
                  <a:off x="2193" y="1830"/>
                  <a:ext cx="0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305" name="Freeform 2058"/>
              <p:cNvSpPr>
                <a:spLocks/>
              </p:cNvSpPr>
              <p:nvPr/>
            </p:nvSpPr>
            <p:spPr bwMode="auto">
              <a:xfrm>
                <a:off x="2190" y="17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6" name="Freeform 2059"/>
              <p:cNvSpPr>
                <a:spLocks/>
              </p:cNvSpPr>
              <p:nvPr/>
            </p:nvSpPr>
            <p:spPr bwMode="auto">
              <a:xfrm>
                <a:off x="2189" y="17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7" name="Freeform 2060"/>
              <p:cNvSpPr>
                <a:spLocks/>
              </p:cNvSpPr>
              <p:nvPr/>
            </p:nvSpPr>
            <p:spPr bwMode="auto">
              <a:xfrm>
                <a:off x="2189" y="182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8" name="Freeform 2061"/>
              <p:cNvSpPr>
                <a:spLocks/>
              </p:cNvSpPr>
              <p:nvPr/>
            </p:nvSpPr>
            <p:spPr bwMode="auto">
              <a:xfrm>
                <a:off x="2190" y="18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9" name="Freeform 2062"/>
              <p:cNvSpPr>
                <a:spLocks/>
              </p:cNvSpPr>
              <p:nvPr/>
            </p:nvSpPr>
            <p:spPr bwMode="auto">
              <a:xfrm>
                <a:off x="2189" y="179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0" name="Freeform 2063"/>
              <p:cNvSpPr>
                <a:spLocks/>
              </p:cNvSpPr>
              <p:nvPr/>
            </p:nvSpPr>
            <p:spPr bwMode="auto">
              <a:xfrm>
                <a:off x="2191" y="18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1" name="Freeform 2064"/>
              <p:cNvSpPr>
                <a:spLocks/>
              </p:cNvSpPr>
              <p:nvPr/>
            </p:nvSpPr>
            <p:spPr bwMode="auto">
              <a:xfrm>
                <a:off x="2222" y="1795"/>
                <a:ext cx="29" cy="36"/>
              </a:xfrm>
              <a:custGeom>
                <a:avLst/>
                <a:gdLst>
                  <a:gd name="T0" fmla="*/ 1 w 30"/>
                  <a:gd name="T1" fmla="*/ 37 h 38"/>
                  <a:gd name="T2" fmla="*/ 4 w 30"/>
                  <a:gd name="T3" fmla="*/ 38 h 38"/>
                  <a:gd name="T4" fmla="*/ 4 w 30"/>
                  <a:gd name="T5" fmla="*/ 38 h 38"/>
                  <a:gd name="T6" fmla="*/ 5 w 30"/>
                  <a:gd name="T7" fmla="*/ 38 h 38"/>
                  <a:gd name="T8" fmla="*/ 6 w 30"/>
                  <a:gd name="T9" fmla="*/ 38 h 38"/>
                  <a:gd name="T10" fmla="*/ 7 w 30"/>
                  <a:gd name="T11" fmla="*/ 37 h 38"/>
                  <a:gd name="T12" fmla="*/ 12 w 30"/>
                  <a:gd name="T13" fmla="*/ 36 h 38"/>
                  <a:gd name="T14" fmla="*/ 15 w 30"/>
                  <a:gd name="T15" fmla="*/ 36 h 38"/>
                  <a:gd name="T16" fmla="*/ 18 w 30"/>
                  <a:gd name="T17" fmla="*/ 33 h 38"/>
                  <a:gd name="T18" fmla="*/ 19 w 30"/>
                  <a:gd name="T19" fmla="*/ 31 h 38"/>
                  <a:gd name="T20" fmla="*/ 19 w 30"/>
                  <a:gd name="T21" fmla="*/ 30 h 38"/>
                  <a:gd name="T22" fmla="*/ 20 w 30"/>
                  <a:gd name="T23" fmla="*/ 28 h 38"/>
                  <a:gd name="T24" fmla="*/ 21 w 30"/>
                  <a:gd name="T25" fmla="*/ 27 h 38"/>
                  <a:gd name="T26" fmla="*/ 22 w 30"/>
                  <a:gd name="T27" fmla="*/ 25 h 38"/>
                  <a:gd name="T28" fmla="*/ 23 w 30"/>
                  <a:gd name="T29" fmla="*/ 25 h 38"/>
                  <a:gd name="T30" fmla="*/ 24 w 30"/>
                  <a:gd name="T31" fmla="*/ 23 h 38"/>
                  <a:gd name="T32" fmla="*/ 25 w 30"/>
                  <a:gd name="T33" fmla="*/ 22 h 38"/>
                  <a:gd name="T34" fmla="*/ 29 w 30"/>
                  <a:gd name="T35" fmla="*/ 18 h 38"/>
                  <a:gd name="T36" fmla="*/ 29 w 30"/>
                  <a:gd name="T37" fmla="*/ 17 h 38"/>
                  <a:gd name="T38" fmla="*/ 30 w 30"/>
                  <a:gd name="T39" fmla="*/ 16 h 38"/>
                  <a:gd name="T40" fmla="*/ 25 w 30"/>
                  <a:gd name="T41" fmla="*/ 11 h 38"/>
                  <a:gd name="T42" fmla="*/ 13 w 30"/>
                  <a:gd name="T43" fmla="*/ 3 h 38"/>
                  <a:gd name="T44" fmla="*/ 5 w 30"/>
                  <a:gd name="T45" fmla="*/ 0 h 38"/>
                  <a:gd name="T46" fmla="*/ 5 w 30"/>
                  <a:gd name="T47" fmla="*/ 3 h 38"/>
                  <a:gd name="T48" fmla="*/ 5 w 30"/>
                  <a:gd name="T49" fmla="*/ 3 h 38"/>
                  <a:gd name="T50" fmla="*/ 4 w 30"/>
                  <a:gd name="T51" fmla="*/ 3 h 38"/>
                  <a:gd name="T52" fmla="*/ 4 w 30"/>
                  <a:gd name="T53" fmla="*/ 4 h 38"/>
                  <a:gd name="T54" fmla="*/ 4 w 30"/>
                  <a:gd name="T55" fmla="*/ 4 h 38"/>
                  <a:gd name="T56" fmla="*/ 4 w 30"/>
                  <a:gd name="T57" fmla="*/ 4 h 38"/>
                  <a:gd name="T58" fmla="*/ 4 w 30"/>
                  <a:gd name="T59" fmla="*/ 4 h 38"/>
                  <a:gd name="T60" fmla="*/ 4 w 30"/>
                  <a:gd name="T61" fmla="*/ 5 h 38"/>
                  <a:gd name="T62" fmla="*/ 4 w 30"/>
                  <a:gd name="T63" fmla="*/ 5 h 38"/>
                  <a:gd name="T64" fmla="*/ 3 w 30"/>
                  <a:gd name="T65" fmla="*/ 5 h 38"/>
                  <a:gd name="T66" fmla="*/ 3 w 30"/>
                  <a:gd name="T67" fmla="*/ 5 h 38"/>
                  <a:gd name="T68" fmla="*/ 2 w 30"/>
                  <a:gd name="T69" fmla="*/ 16 h 38"/>
                  <a:gd name="T70" fmla="*/ 3 w 30"/>
                  <a:gd name="T71" fmla="*/ 33 h 38"/>
                  <a:gd name="T72" fmla="*/ 3 w 30"/>
                  <a:gd name="T73" fmla="*/ 33 h 38"/>
                  <a:gd name="T74" fmla="*/ 3 w 30"/>
                  <a:gd name="T75" fmla="*/ 33 h 38"/>
                  <a:gd name="T76" fmla="*/ 3 w 30"/>
                  <a:gd name="T77" fmla="*/ 33 h 38"/>
                  <a:gd name="T78" fmla="*/ 3 w 30"/>
                  <a:gd name="T79" fmla="*/ 33 h 38"/>
                  <a:gd name="T80" fmla="*/ 3 w 30"/>
                  <a:gd name="T81" fmla="*/ 33 h 38"/>
                  <a:gd name="T82" fmla="*/ 3 w 30"/>
                  <a:gd name="T83" fmla="*/ 34 h 38"/>
                  <a:gd name="T84" fmla="*/ 2 w 30"/>
                  <a:gd name="T85" fmla="*/ 34 h 38"/>
                  <a:gd name="T86" fmla="*/ 2 w 30"/>
                  <a:gd name="T87" fmla="*/ 34 h 38"/>
                  <a:gd name="T88" fmla="*/ 2 w 30"/>
                  <a:gd name="T89" fmla="*/ 35 h 38"/>
                  <a:gd name="T90" fmla="*/ 2 w 30"/>
                  <a:gd name="T91" fmla="*/ 35 h 38"/>
                  <a:gd name="T92" fmla="*/ 0 w 30"/>
                  <a:gd name="T93" fmla="*/ 37 h 38"/>
                  <a:gd name="T94" fmla="*/ 1 w 30"/>
                  <a:gd name="T9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38">
                    <a:moveTo>
                      <a:pt x="1" y="37"/>
                    </a:moveTo>
                    <a:cubicBezTo>
                      <a:pt x="1" y="37"/>
                      <a:pt x="2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6" y="38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9" y="36"/>
                      <a:pt x="11" y="36"/>
                      <a:pt x="12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7" y="36"/>
                      <a:pt x="18" y="33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20" y="29"/>
                      <a:pt x="20" y="29"/>
                      <a:pt x="20" y="28"/>
                    </a:cubicBezTo>
                    <a:cubicBezTo>
                      <a:pt x="21" y="28"/>
                      <a:pt x="21" y="28"/>
                      <a:pt x="21" y="27"/>
                    </a:cubicBezTo>
                    <a:cubicBezTo>
                      <a:pt x="21" y="27"/>
                      <a:pt x="22" y="26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6" y="20"/>
                      <a:pt x="27" y="19"/>
                      <a:pt x="29" y="18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7"/>
                      <a:pt x="30" y="17"/>
                      <a:pt x="30" y="16"/>
                    </a:cubicBezTo>
                    <a:cubicBezTo>
                      <a:pt x="28" y="15"/>
                      <a:pt x="26" y="13"/>
                      <a:pt x="25" y="11"/>
                    </a:cubicBezTo>
                    <a:cubicBezTo>
                      <a:pt x="21" y="8"/>
                      <a:pt x="17" y="4"/>
                      <a:pt x="13" y="3"/>
                    </a:cubicBezTo>
                    <a:cubicBezTo>
                      <a:pt x="11" y="2"/>
                      <a:pt x="8" y="1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0" y="12"/>
                      <a:pt x="2" y="16"/>
                    </a:cubicBezTo>
                    <a:cubicBezTo>
                      <a:pt x="4" y="21"/>
                      <a:pt x="4" y="30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1" y="36"/>
                      <a:pt x="0" y="37"/>
                    </a:cubicBezTo>
                    <a:cubicBezTo>
                      <a:pt x="0" y="37"/>
                      <a:pt x="0" y="37"/>
                      <a:pt x="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2" name="Freeform 2065"/>
              <p:cNvSpPr>
                <a:spLocks/>
              </p:cNvSpPr>
              <p:nvPr/>
            </p:nvSpPr>
            <p:spPr bwMode="auto">
              <a:xfrm>
                <a:off x="2245" y="18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3" name="Freeform 2066"/>
              <p:cNvSpPr>
                <a:spLocks/>
              </p:cNvSpPr>
              <p:nvPr/>
            </p:nvSpPr>
            <p:spPr bwMode="auto">
              <a:xfrm>
                <a:off x="2240" y="182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4" name="Freeform 2067"/>
              <p:cNvSpPr>
                <a:spLocks/>
              </p:cNvSpPr>
              <p:nvPr/>
            </p:nvSpPr>
            <p:spPr bwMode="auto">
              <a:xfrm>
                <a:off x="2222" y="183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5" name="Freeform 2068"/>
              <p:cNvSpPr>
                <a:spLocks/>
              </p:cNvSpPr>
              <p:nvPr/>
            </p:nvSpPr>
            <p:spPr bwMode="auto">
              <a:xfrm>
                <a:off x="2250" y="181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6" name="Freeform 2069"/>
              <p:cNvSpPr>
                <a:spLocks/>
              </p:cNvSpPr>
              <p:nvPr/>
            </p:nvSpPr>
            <p:spPr bwMode="auto">
              <a:xfrm>
                <a:off x="2226" y="18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7" name="Freeform 2070"/>
              <p:cNvSpPr>
                <a:spLocks/>
              </p:cNvSpPr>
              <p:nvPr/>
            </p:nvSpPr>
            <p:spPr bwMode="auto">
              <a:xfrm>
                <a:off x="2243" y="18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8" name="Freeform 2071"/>
              <p:cNvSpPr>
                <a:spLocks/>
              </p:cNvSpPr>
              <p:nvPr/>
            </p:nvSpPr>
            <p:spPr bwMode="auto">
              <a:xfrm>
                <a:off x="2227" y="183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9" name="Freeform 2072"/>
              <p:cNvSpPr>
                <a:spLocks/>
              </p:cNvSpPr>
              <p:nvPr/>
            </p:nvSpPr>
            <p:spPr bwMode="auto">
              <a:xfrm>
                <a:off x="2241" y="18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0" name="Freeform 2073"/>
              <p:cNvSpPr>
                <a:spLocks/>
              </p:cNvSpPr>
              <p:nvPr/>
            </p:nvSpPr>
            <p:spPr bwMode="auto">
              <a:xfrm>
                <a:off x="2226" y="17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1" name="Freeform 2074"/>
              <p:cNvSpPr>
                <a:spLocks/>
              </p:cNvSpPr>
              <p:nvPr/>
            </p:nvSpPr>
            <p:spPr bwMode="auto">
              <a:xfrm>
                <a:off x="2224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2" name="Freeform 2075"/>
              <p:cNvSpPr>
                <a:spLocks/>
              </p:cNvSpPr>
              <p:nvPr/>
            </p:nvSpPr>
            <p:spPr bwMode="auto">
              <a:xfrm>
                <a:off x="2224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3" name="Freeform 2076"/>
              <p:cNvSpPr>
                <a:spLocks/>
              </p:cNvSpPr>
              <p:nvPr/>
            </p:nvSpPr>
            <p:spPr bwMode="auto">
              <a:xfrm>
                <a:off x="2227" y="17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4" name="Freeform 2077"/>
              <p:cNvSpPr>
                <a:spLocks/>
              </p:cNvSpPr>
              <p:nvPr/>
            </p:nvSpPr>
            <p:spPr bwMode="auto">
              <a:xfrm>
                <a:off x="2226" y="17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5" name="Freeform 2078"/>
              <p:cNvSpPr>
                <a:spLocks/>
              </p:cNvSpPr>
              <p:nvPr/>
            </p:nvSpPr>
            <p:spPr bwMode="auto">
              <a:xfrm>
                <a:off x="2225" y="180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6" name="Freeform 2079"/>
              <p:cNvSpPr>
                <a:spLocks/>
              </p:cNvSpPr>
              <p:nvPr/>
            </p:nvSpPr>
            <p:spPr bwMode="auto">
              <a:xfrm>
                <a:off x="2226" y="179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7" name="Freeform 2080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8" name="Freeform 2081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9" name="Freeform 2082"/>
              <p:cNvSpPr>
                <a:spLocks/>
              </p:cNvSpPr>
              <p:nvPr/>
            </p:nvSpPr>
            <p:spPr bwMode="auto">
              <a:xfrm>
                <a:off x="2225" y="18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0" name="Freeform 2083"/>
              <p:cNvSpPr>
                <a:spLocks/>
              </p:cNvSpPr>
              <p:nvPr/>
            </p:nvSpPr>
            <p:spPr bwMode="auto">
              <a:xfrm>
                <a:off x="1932" y="1843"/>
                <a:ext cx="58" cy="65"/>
              </a:xfrm>
              <a:custGeom>
                <a:avLst/>
                <a:gdLst>
                  <a:gd name="T0" fmla="*/ 47 w 61"/>
                  <a:gd name="T1" fmla="*/ 13 h 68"/>
                  <a:gd name="T2" fmla="*/ 45 w 61"/>
                  <a:gd name="T3" fmla="*/ 12 h 68"/>
                  <a:gd name="T4" fmla="*/ 41 w 61"/>
                  <a:gd name="T5" fmla="*/ 11 h 68"/>
                  <a:gd name="T6" fmla="*/ 35 w 61"/>
                  <a:gd name="T7" fmla="*/ 6 h 68"/>
                  <a:gd name="T8" fmla="*/ 33 w 61"/>
                  <a:gd name="T9" fmla="*/ 6 h 68"/>
                  <a:gd name="T10" fmla="*/ 32 w 61"/>
                  <a:gd name="T11" fmla="*/ 5 h 68"/>
                  <a:gd name="T12" fmla="*/ 30 w 61"/>
                  <a:gd name="T13" fmla="*/ 4 h 68"/>
                  <a:gd name="T14" fmla="*/ 28 w 61"/>
                  <a:gd name="T15" fmla="*/ 3 h 68"/>
                  <a:gd name="T16" fmla="*/ 25 w 61"/>
                  <a:gd name="T17" fmla="*/ 2 h 68"/>
                  <a:gd name="T18" fmla="*/ 23 w 61"/>
                  <a:gd name="T19" fmla="*/ 0 h 68"/>
                  <a:gd name="T20" fmla="*/ 22 w 61"/>
                  <a:gd name="T21" fmla="*/ 1 h 68"/>
                  <a:gd name="T22" fmla="*/ 12 w 61"/>
                  <a:gd name="T23" fmla="*/ 9 h 68"/>
                  <a:gd name="T24" fmla="*/ 9 w 61"/>
                  <a:gd name="T25" fmla="*/ 15 h 68"/>
                  <a:gd name="T26" fmla="*/ 6 w 61"/>
                  <a:gd name="T27" fmla="*/ 20 h 68"/>
                  <a:gd name="T28" fmla="*/ 0 w 61"/>
                  <a:gd name="T29" fmla="*/ 27 h 68"/>
                  <a:gd name="T30" fmla="*/ 1 w 61"/>
                  <a:gd name="T31" fmla="*/ 38 h 68"/>
                  <a:gd name="T32" fmla="*/ 2 w 61"/>
                  <a:gd name="T33" fmla="*/ 39 h 68"/>
                  <a:gd name="T34" fmla="*/ 7 w 61"/>
                  <a:gd name="T35" fmla="*/ 43 h 68"/>
                  <a:gd name="T36" fmla="*/ 9 w 61"/>
                  <a:gd name="T37" fmla="*/ 42 h 68"/>
                  <a:gd name="T38" fmla="*/ 12 w 61"/>
                  <a:gd name="T39" fmla="*/ 50 h 68"/>
                  <a:gd name="T40" fmla="*/ 8 w 61"/>
                  <a:gd name="T41" fmla="*/ 54 h 68"/>
                  <a:gd name="T42" fmla="*/ 9 w 61"/>
                  <a:gd name="T43" fmla="*/ 56 h 68"/>
                  <a:gd name="T44" fmla="*/ 9 w 61"/>
                  <a:gd name="T45" fmla="*/ 57 h 68"/>
                  <a:gd name="T46" fmla="*/ 9 w 61"/>
                  <a:gd name="T47" fmla="*/ 58 h 68"/>
                  <a:gd name="T48" fmla="*/ 7 w 61"/>
                  <a:gd name="T49" fmla="*/ 61 h 68"/>
                  <a:gd name="T50" fmla="*/ 8 w 61"/>
                  <a:gd name="T51" fmla="*/ 62 h 68"/>
                  <a:gd name="T52" fmla="*/ 13 w 61"/>
                  <a:gd name="T53" fmla="*/ 63 h 68"/>
                  <a:gd name="T54" fmla="*/ 18 w 61"/>
                  <a:gd name="T55" fmla="*/ 66 h 68"/>
                  <a:gd name="T56" fmla="*/ 19 w 61"/>
                  <a:gd name="T57" fmla="*/ 67 h 68"/>
                  <a:gd name="T58" fmla="*/ 19 w 61"/>
                  <a:gd name="T59" fmla="*/ 68 h 68"/>
                  <a:gd name="T60" fmla="*/ 20 w 61"/>
                  <a:gd name="T61" fmla="*/ 68 h 68"/>
                  <a:gd name="T62" fmla="*/ 20 w 61"/>
                  <a:gd name="T63" fmla="*/ 67 h 68"/>
                  <a:gd name="T64" fmla="*/ 22 w 61"/>
                  <a:gd name="T65" fmla="*/ 65 h 68"/>
                  <a:gd name="T66" fmla="*/ 33 w 61"/>
                  <a:gd name="T67" fmla="*/ 46 h 68"/>
                  <a:gd name="T68" fmla="*/ 54 w 61"/>
                  <a:gd name="T69" fmla="*/ 35 h 68"/>
                  <a:gd name="T70" fmla="*/ 61 w 61"/>
                  <a:gd name="T71" fmla="*/ 23 h 68"/>
                  <a:gd name="T72" fmla="*/ 60 w 61"/>
                  <a:gd name="T73" fmla="*/ 20 h 68"/>
                  <a:gd name="T74" fmla="*/ 59 w 61"/>
                  <a:gd name="T75" fmla="*/ 19 h 68"/>
                  <a:gd name="T76" fmla="*/ 58 w 61"/>
                  <a:gd name="T77" fmla="*/ 18 h 68"/>
                  <a:gd name="T78" fmla="*/ 52 w 61"/>
                  <a:gd name="T79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" h="68">
                    <a:moveTo>
                      <a:pt x="52" y="11"/>
                    </a:moveTo>
                    <a:cubicBezTo>
                      <a:pt x="51" y="12"/>
                      <a:pt x="49" y="13"/>
                      <a:pt x="47" y="13"/>
                    </a:cubicBezTo>
                    <a:cubicBezTo>
                      <a:pt x="46" y="13"/>
                      <a:pt x="46" y="12"/>
                      <a:pt x="46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2"/>
                      <a:pt x="42" y="12"/>
                      <a:pt x="41" y="11"/>
                    </a:cubicBezTo>
                    <a:cubicBezTo>
                      <a:pt x="40" y="10"/>
                      <a:pt x="38" y="9"/>
                      <a:pt x="37" y="8"/>
                    </a:cubicBezTo>
                    <a:cubicBezTo>
                      <a:pt x="37" y="7"/>
                      <a:pt x="36" y="6"/>
                      <a:pt x="35" y="6"/>
                    </a:cubicBezTo>
                    <a:cubicBezTo>
                      <a:pt x="35" y="6"/>
                      <a:pt x="34" y="6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20" y="3"/>
                      <a:pt x="15" y="4"/>
                      <a:pt x="14" y="4"/>
                    </a:cubicBezTo>
                    <a:cubicBezTo>
                      <a:pt x="12" y="4"/>
                      <a:pt x="12" y="5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0" y="14"/>
                      <a:pt x="9" y="15"/>
                    </a:cubicBezTo>
                    <a:cubicBezTo>
                      <a:pt x="8" y="16"/>
                      <a:pt x="7" y="17"/>
                      <a:pt x="6" y="18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2"/>
                      <a:pt x="5" y="23"/>
                      <a:pt x="3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3" y="33"/>
                      <a:pt x="2" y="36"/>
                      <a:pt x="1" y="38"/>
                    </a:cubicBezTo>
                    <a:cubicBezTo>
                      <a:pt x="1" y="38"/>
                      <a:pt x="1" y="38"/>
                      <a:pt x="0" y="38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3" y="40"/>
                      <a:pt x="5" y="41"/>
                      <a:pt x="6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3"/>
                      <a:pt x="9" y="42"/>
                      <a:pt x="9" y="42"/>
                    </a:cubicBezTo>
                    <a:cubicBezTo>
                      <a:pt x="11" y="42"/>
                      <a:pt x="11" y="43"/>
                      <a:pt x="12" y="44"/>
                    </a:cubicBezTo>
                    <a:cubicBezTo>
                      <a:pt x="13" y="46"/>
                      <a:pt x="13" y="48"/>
                      <a:pt x="12" y="50"/>
                    </a:cubicBezTo>
                    <a:cubicBezTo>
                      <a:pt x="11" y="52"/>
                      <a:pt x="10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8" y="59"/>
                      <a:pt x="8" y="59"/>
                    </a:cubicBezTo>
                    <a:cubicBezTo>
                      <a:pt x="8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8" y="62"/>
                    </a:cubicBezTo>
                    <a:cubicBezTo>
                      <a:pt x="9" y="63"/>
                      <a:pt x="10" y="63"/>
                      <a:pt x="11" y="63"/>
                    </a:cubicBezTo>
                    <a:cubicBezTo>
                      <a:pt x="11" y="63"/>
                      <a:pt x="12" y="63"/>
                      <a:pt x="13" y="63"/>
                    </a:cubicBezTo>
                    <a:cubicBezTo>
                      <a:pt x="14" y="63"/>
                      <a:pt x="16" y="63"/>
                      <a:pt x="17" y="65"/>
                    </a:cubicBezTo>
                    <a:cubicBezTo>
                      <a:pt x="17" y="66"/>
                      <a:pt x="18" y="66"/>
                      <a:pt x="18" y="6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2" y="65"/>
                    </a:cubicBezTo>
                    <a:cubicBezTo>
                      <a:pt x="22" y="63"/>
                      <a:pt x="23" y="62"/>
                      <a:pt x="23" y="60"/>
                    </a:cubicBezTo>
                    <a:cubicBezTo>
                      <a:pt x="26" y="54"/>
                      <a:pt x="28" y="47"/>
                      <a:pt x="33" y="46"/>
                    </a:cubicBezTo>
                    <a:cubicBezTo>
                      <a:pt x="34" y="46"/>
                      <a:pt x="34" y="45"/>
                      <a:pt x="35" y="45"/>
                    </a:cubicBezTo>
                    <a:cubicBezTo>
                      <a:pt x="41" y="44"/>
                      <a:pt x="49" y="41"/>
                      <a:pt x="54" y="35"/>
                    </a:cubicBezTo>
                    <a:cubicBezTo>
                      <a:pt x="57" y="30"/>
                      <a:pt x="58" y="28"/>
                      <a:pt x="58" y="27"/>
                    </a:cubicBezTo>
                    <a:cubicBezTo>
                      <a:pt x="58" y="25"/>
                      <a:pt x="59" y="24"/>
                      <a:pt x="61" y="23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5"/>
                      <a:pt x="53" y="12"/>
                      <a:pt x="52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1" name="Freeform 2084"/>
              <p:cNvSpPr>
                <a:spLocks/>
              </p:cNvSpPr>
              <p:nvPr/>
            </p:nvSpPr>
            <p:spPr bwMode="auto">
              <a:xfrm>
                <a:off x="1973" y="18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2" name="Freeform 2085"/>
              <p:cNvSpPr>
                <a:spLocks/>
              </p:cNvSpPr>
              <p:nvPr/>
            </p:nvSpPr>
            <p:spPr bwMode="auto">
              <a:xfrm>
                <a:off x="1976" y="185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1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2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2"/>
                      <a:pt x="5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3" name="Freeform 2086"/>
              <p:cNvSpPr>
                <a:spLocks/>
              </p:cNvSpPr>
              <p:nvPr/>
            </p:nvSpPr>
            <p:spPr bwMode="auto">
              <a:xfrm>
                <a:off x="1964" y="1848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4" name="Freeform 2087"/>
              <p:cNvSpPr>
                <a:spLocks/>
              </p:cNvSpPr>
              <p:nvPr/>
            </p:nvSpPr>
            <p:spPr bwMode="auto">
              <a:xfrm>
                <a:off x="1961" y="18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5" name="Freeform 2088"/>
              <p:cNvSpPr>
                <a:spLocks/>
              </p:cNvSpPr>
              <p:nvPr/>
            </p:nvSpPr>
            <p:spPr bwMode="auto">
              <a:xfrm>
                <a:off x="1963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6" name="Freeform 2089"/>
              <p:cNvSpPr>
                <a:spLocks/>
              </p:cNvSpPr>
              <p:nvPr/>
            </p:nvSpPr>
            <p:spPr bwMode="auto">
              <a:xfrm>
                <a:off x="1956" y="18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7" name="Freeform 2090"/>
              <p:cNvSpPr>
                <a:spLocks/>
              </p:cNvSpPr>
              <p:nvPr/>
            </p:nvSpPr>
            <p:spPr bwMode="auto">
              <a:xfrm>
                <a:off x="1954" y="18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8" name="Freeform 2091"/>
              <p:cNvSpPr>
                <a:spLocks/>
              </p:cNvSpPr>
              <p:nvPr/>
            </p:nvSpPr>
            <p:spPr bwMode="auto">
              <a:xfrm>
                <a:off x="1959" y="1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9" name="Freeform 2092"/>
              <p:cNvSpPr>
                <a:spLocks/>
              </p:cNvSpPr>
              <p:nvPr/>
            </p:nvSpPr>
            <p:spPr bwMode="auto">
              <a:xfrm>
                <a:off x="1941" y="189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0" name="Freeform 2093"/>
              <p:cNvSpPr>
                <a:spLocks/>
              </p:cNvSpPr>
              <p:nvPr/>
            </p:nvSpPr>
            <p:spPr bwMode="auto">
              <a:xfrm>
                <a:off x="1989" y="1862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1 w 1"/>
                  <a:gd name="T7" fmla="*/ 2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1" name="Freeform 2094"/>
              <p:cNvSpPr>
                <a:spLocks/>
              </p:cNvSpPr>
              <p:nvPr/>
            </p:nvSpPr>
            <p:spPr bwMode="auto">
              <a:xfrm>
                <a:off x="1940" y="189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2" name="Freeform 2095"/>
              <p:cNvSpPr>
                <a:spLocks/>
              </p:cNvSpPr>
              <p:nvPr/>
            </p:nvSpPr>
            <p:spPr bwMode="auto">
              <a:xfrm>
                <a:off x="1950" y="190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3" name="Freeform 2096"/>
              <p:cNvSpPr>
                <a:spLocks/>
              </p:cNvSpPr>
              <p:nvPr/>
            </p:nvSpPr>
            <p:spPr bwMode="auto">
              <a:xfrm>
                <a:off x="1951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4" name="Freeform 2097"/>
              <p:cNvSpPr>
                <a:spLocks/>
              </p:cNvSpPr>
              <p:nvPr/>
            </p:nvSpPr>
            <p:spPr bwMode="auto">
              <a:xfrm>
                <a:off x="1941" y="18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5" name="Freeform 2098"/>
              <p:cNvSpPr>
                <a:spLocks/>
              </p:cNvSpPr>
              <p:nvPr/>
            </p:nvSpPr>
            <p:spPr bwMode="auto">
              <a:xfrm>
                <a:off x="1940" y="189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6" name="Freeform 2099"/>
              <p:cNvSpPr>
                <a:spLocks/>
              </p:cNvSpPr>
              <p:nvPr/>
            </p:nvSpPr>
            <p:spPr bwMode="auto">
              <a:xfrm>
                <a:off x="1988" y="18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7" name="Freeform 2100"/>
              <p:cNvSpPr>
                <a:spLocks/>
              </p:cNvSpPr>
              <p:nvPr/>
            </p:nvSpPr>
            <p:spPr bwMode="auto">
              <a:xfrm>
                <a:off x="1950" y="19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8" name="Freeform 2101"/>
              <p:cNvSpPr>
                <a:spLocks/>
              </p:cNvSpPr>
              <p:nvPr/>
            </p:nvSpPr>
            <p:spPr bwMode="auto">
              <a:xfrm>
                <a:off x="1949" y="19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9" name="Freeform 2102"/>
              <p:cNvSpPr>
                <a:spLocks/>
              </p:cNvSpPr>
              <p:nvPr/>
            </p:nvSpPr>
            <p:spPr bwMode="auto">
              <a:xfrm>
                <a:off x="1987" y="1858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0 w 2"/>
                  <a:gd name="T5" fmla="*/ 0 h 3"/>
                  <a:gd name="T6" fmla="*/ 1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0" name="Freeform 2103"/>
              <p:cNvSpPr>
                <a:spLocks/>
              </p:cNvSpPr>
              <p:nvPr/>
            </p:nvSpPr>
            <p:spPr bwMode="auto">
              <a:xfrm>
                <a:off x="1948" y="19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1" name="Freeform 2104"/>
              <p:cNvSpPr>
                <a:spLocks/>
              </p:cNvSpPr>
              <p:nvPr/>
            </p:nvSpPr>
            <p:spPr bwMode="auto">
              <a:xfrm>
                <a:off x="1952" y="19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2" name="Freeform 2105"/>
              <p:cNvSpPr>
                <a:spLocks/>
              </p:cNvSpPr>
              <p:nvPr/>
            </p:nvSpPr>
            <p:spPr bwMode="auto">
              <a:xfrm>
                <a:off x="2142" y="1740"/>
                <a:ext cx="6" cy="4"/>
              </a:xfrm>
              <a:custGeom>
                <a:avLst/>
                <a:gdLst>
                  <a:gd name="T0" fmla="*/ 7 w 7"/>
                  <a:gd name="T1" fmla="*/ 3 h 4"/>
                  <a:gd name="T2" fmla="*/ 5 w 7"/>
                  <a:gd name="T3" fmla="*/ 0 h 4"/>
                  <a:gd name="T4" fmla="*/ 4 w 7"/>
                  <a:gd name="T5" fmla="*/ 0 h 4"/>
                  <a:gd name="T6" fmla="*/ 1 w 7"/>
                  <a:gd name="T7" fmla="*/ 0 h 4"/>
                  <a:gd name="T8" fmla="*/ 1 w 7"/>
                  <a:gd name="T9" fmla="*/ 4 h 4"/>
                  <a:gd name="T10" fmla="*/ 0 w 7"/>
                  <a:gd name="T11" fmla="*/ 4 h 4"/>
                  <a:gd name="T12" fmla="*/ 6 w 7"/>
                  <a:gd name="T13" fmla="*/ 3 h 4"/>
                  <a:gd name="T14" fmla="*/ 7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2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5" y="4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7" name="Group 12"/>
            <p:cNvGrpSpPr/>
            <p:nvPr/>
          </p:nvGrpSpPr>
          <p:grpSpPr>
            <a:xfrm>
              <a:off x="3903276" y="2071886"/>
              <a:ext cx="1609971" cy="1945758"/>
              <a:chOff x="949845" y="1882014"/>
              <a:chExt cx="2319277" cy="2066461"/>
            </a:xfrm>
            <a:solidFill>
              <a:srgbClr val="BFBFBF"/>
            </a:solidFill>
          </p:grpSpPr>
          <p:sp>
            <p:nvSpPr>
              <p:cNvPr id="1162" name="Freeform 2109"/>
              <p:cNvSpPr>
                <a:spLocks/>
              </p:cNvSpPr>
              <p:nvPr/>
            </p:nvSpPr>
            <p:spPr bwMode="auto">
              <a:xfrm>
                <a:off x="2518331" y="3809992"/>
                <a:ext cx="35310" cy="17985"/>
              </a:xfrm>
              <a:custGeom>
                <a:avLst/>
                <a:gdLst>
                  <a:gd name="T0" fmla="*/ 4 w 20"/>
                  <a:gd name="T1" fmla="*/ 1 h 11"/>
                  <a:gd name="T2" fmla="*/ 4 w 20"/>
                  <a:gd name="T3" fmla="*/ 1 h 11"/>
                  <a:gd name="T4" fmla="*/ 2 w 20"/>
                  <a:gd name="T5" fmla="*/ 2 h 11"/>
                  <a:gd name="T6" fmla="*/ 2 w 20"/>
                  <a:gd name="T7" fmla="*/ 2 h 11"/>
                  <a:gd name="T8" fmla="*/ 1 w 20"/>
                  <a:gd name="T9" fmla="*/ 3 h 11"/>
                  <a:gd name="T10" fmla="*/ 1 w 20"/>
                  <a:gd name="T11" fmla="*/ 3 h 11"/>
                  <a:gd name="T12" fmla="*/ 0 w 20"/>
                  <a:gd name="T13" fmla="*/ 5 h 11"/>
                  <a:gd name="T14" fmla="*/ 0 w 20"/>
                  <a:gd name="T15" fmla="*/ 5 h 11"/>
                  <a:gd name="T16" fmla="*/ 18 w 20"/>
                  <a:gd name="T17" fmla="*/ 11 h 11"/>
                  <a:gd name="T18" fmla="*/ 20 w 20"/>
                  <a:gd name="T19" fmla="*/ 10 h 11"/>
                  <a:gd name="T20" fmla="*/ 20 w 20"/>
                  <a:gd name="T21" fmla="*/ 10 h 11"/>
                  <a:gd name="T22" fmla="*/ 20 w 20"/>
                  <a:gd name="T23" fmla="*/ 9 h 11"/>
                  <a:gd name="T24" fmla="*/ 20 w 20"/>
                  <a:gd name="T25" fmla="*/ 8 h 11"/>
                  <a:gd name="T26" fmla="*/ 20 w 20"/>
                  <a:gd name="T27" fmla="*/ 8 h 11"/>
                  <a:gd name="T28" fmla="*/ 20 w 20"/>
                  <a:gd name="T29" fmla="*/ 7 h 11"/>
                  <a:gd name="T30" fmla="*/ 20 w 20"/>
                  <a:gd name="T31" fmla="*/ 7 h 11"/>
                  <a:gd name="T32" fmla="*/ 20 w 20"/>
                  <a:gd name="T33" fmla="*/ 6 h 11"/>
                  <a:gd name="T34" fmla="*/ 20 w 20"/>
                  <a:gd name="T35" fmla="*/ 6 h 11"/>
                  <a:gd name="T36" fmla="*/ 20 w 20"/>
                  <a:gd name="T37" fmla="*/ 6 h 11"/>
                  <a:gd name="T38" fmla="*/ 20 w 20"/>
                  <a:gd name="T39" fmla="*/ 5 h 11"/>
                  <a:gd name="T40" fmla="*/ 20 w 20"/>
                  <a:gd name="T41" fmla="*/ 5 h 11"/>
                  <a:gd name="T42" fmla="*/ 20 w 20"/>
                  <a:gd name="T43" fmla="*/ 5 h 11"/>
                  <a:gd name="T44" fmla="*/ 20 w 20"/>
                  <a:gd name="T45" fmla="*/ 5 h 11"/>
                  <a:gd name="T46" fmla="*/ 20 w 20"/>
                  <a:gd name="T47" fmla="*/ 5 h 11"/>
                  <a:gd name="T48" fmla="*/ 20 w 20"/>
                  <a:gd name="T49" fmla="*/ 5 h 11"/>
                  <a:gd name="T50" fmla="*/ 18 w 20"/>
                  <a:gd name="T51" fmla="*/ 5 h 11"/>
                  <a:gd name="T52" fmla="*/ 17 w 20"/>
                  <a:gd name="T53" fmla="*/ 5 h 11"/>
                  <a:gd name="T54" fmla="*/ 8 w 20"/>
                  <a:gd name="T55" fmla="*/ 2 h 11"/>
                  <a:gd name="T56" fmla="*/ 7 w 20"/>
                  <a:gd name="T57" fmla="*/ 1 h 11"/>
                  <a:gd name="T58" fmla="*/ 6 w 20"/>
                  <a:gd name="T59" fmla="*/ 1 h 11"/>
                  <a:gd name="T60" fmla="*/ 5 w 20"/>
                  <a:gd name="T61" fmla="*/ 0 h 11"/>
                  <a:gd name="T62" fmla="*/ 4 w 20"/>
                  <a:gd name="T63" fmla="*/ 1 h 11"/>
                  <a:gd name="T64" fmla="*/ 4 w 20"/>
                  <a:gd name="T6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15" y="11"/>
                      <a:pt x="18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5"/>
                      <a:pt x="12" y="5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3" name="Freeform 2110"/>
              <p:cNvSpPr>
                <a:spLocks/>
              </p:cNvSpPr>
              <p:nvPr/>
            </p:nvSpPr>
            <p:spPr bwMode="auto">
              <a:xfrm>
                <a:off x="2533198" y="3777619"/>
                <a:ext cx="111504" cy="53955"/>
              </a:xfrm>
              <a:custGeom>
                <a:avLst/>
                <a:gdLst>
                  <a:gd name="T0" fmla="*/ 60 w 63"/>
                  <a:gd name="T1" fmla="*/ 7 h 32"/>
                  <a:gd name="T2" fmla="*/ 52 w 63"/>
                  <a:gd name="T3" fmla="*/ 3 h 32"/>
                  <a:gd name="T4" fmla="*/ 43 w 63"/>
                  <a:gd name="T5" fmla="*/ 0 h 32"/>
                  <a:gd name="T6" fmla="*/ 30 w 63"/>
                  <a:gd name="T7" fmla="*/ 3 h 32"/>
                  <a:gd name="T8" fmla="*/ 20 w 63"/>
                  <a:gd name="T9" fmla="*/ 3 h 32"/>
                  <a:gd name="T10" fmla="*/ 9 w 63"/>
                  <a:gd name="T11" fmla="*/ 4 h 32"/>
                  <a:gd name="T12" fmla="*/ 7 w 63"/>
                  <a:gd name="T13" fmla="*/ 6 h 32"/>
                  <a:gd name="T14" fmla="*/ 6 w 63"/>
                  <a:gd name="T15" fmla="*/ 7 h 32"/>
                  <a:gd name="T16" fmla="*/ 3 w 63"/>
                  <a:gd name="T17" fmla="*/ 10 h 32"/>
                  <a:gd name="T18" fmla="*/ 0 w 63"/>
                  <a:gd name="T19" fmla="*/ 15 h 32"/>
                  <a:gd name="T20" fmla="*/ 0 w 63"/>
                  <a:gd name="T21" fmla="*/ 16 h 32"/>
                  <a:gd name="T22" fmla="*/ 0 w 63"/>
                  <a:gd name="T23" fmla="*/ 17 h 32"/>
                  <a:gd name="T24" fmla="*/ 1 w 63"/>
                  <a:gd name="T25" fmla="*/ 17 h 32"/>
                  <a:gd name="T26" fmla="*/ 3 w 63"/>
                  <a:gd name="T27" fmla="*/ 18 h 32"/>
                  <a:gd name="T28" fmla="*/ 9 w 63"/>
                  <a:gd name="T29" fmla="*/ 20 h 32"/>
                  <a:gd name="T30" fmla="*/ 10 w 63"/>
                  <a:gd name="T31" fmla="*/ 20 h 32"/>
                  <a:gd name="T32" fmla="*/ 16 w 63"/>
                  <a:gd name="T33" fmla="*/ 22 h 32"/>
                  <a:gd name="T34" fmla="*/ 16 w 63"/>
                  <a:gd name="T35" fmla="*/ 22 h 32"/>
                  <a:gd name="T36" fmla="*/ 16 w 63"/>
                  <a:gd name="T37" fmla="*/ 23 h 32"/>
                  <a:gd name="T38" fmla="*/ 16 w 63"/>
                  <a:gd name="T39" fmla="*/ 23 h 32"/>
                  <a:gd name="T40" fmla="*/ 16 w 63"/>
                  <a:gd name="T41" fmla="*/ 24 h 32"/>
                  <a:gd name="T42" fmla="*/ 16 w 63"/>
                  <a:gd name="T43" fmla="*/ 25 h 32"/>
                  <a:gd name="T44" fmla="*/ 16 w 63"/>
                  <a:gd name="T45" fmla="*/ 25 h 32"/>
                  <a:gd name="T46" fmla="*/ 16 w 63"/>
                  <a:gd name="T47" fmla="*/ 27 h 32"/>
                  <a:gd name="T48" fmla="*/ 16 w 63"/>
                  <a:gd name="T49" fmla="*/ 27 h 32"/>
                  <a:gd name="T50" fmla="*/ 18 w 63"/>
                  <a:gd name="T51" fmla="*/ 29 h 32"/>
                  <a:gd name="T52" fmla="*/ 20 w 63"/>
                  <a:gd name="T53" fmla="*/ 32 h 32"/>
                  <a:gd name="T54" fmla="*/ 21 w 63"/>
                  <a:gd name="T55" fmla="*/ 32 h 32"/>
                  <a:gd name="T56" fmla="*/ 24 w 63"/>
                  <a:gd name="T57" fmla="*/ 30 h 32"/>
                  <a:gd name="T58" fmla="*/ 24 w 63"/>
                  <a:gd name="T59" fmla="*/ 29 h 32"/>
                  <a:gd name="T60" fmla="*/ 24 w 63"/>
                  <a:gd name="T61" fmla="*/ 24 h 32"/>
                  <a:gd name="T62" fmla="*/ 29 w 63"/>
                  <a:gd name="T63" fmla="*/ 21 h 32"/>
                  <a:gd name="T64" fmla="*/ 40 w 63"/>
                  <a:gd name="T65" fmla="*/ 18 h 32"/>
                  <a:gd name="T66" fmla="*/ 47 w 63"/>
                  <a:gd name="T67" fmla="*/ 13 h 32"/>
                  <a:gd name="T68" fmla="*/ 50 w 63"/>
                  <a:gd name="T69" fmla="*/ 13 h 32"/>
                  <a:gd name="T70" fmla="*/ 52 w 63"/>
                  <a:gd name="T71" fmla="*/ 14 h 32"/>
                  <a:gd name="T72" fmla="*/ 54 w 63"/>
                  <a:gd name="T73" fmla="*/ 12 h 32"/>
                  <a:gd name="T74" fmla="*/ 56 w 63"/>
                  <a:gd name="T75" fmla="*/ 11 h 32"/>
                  <a:gd name="T76" fmla="*/ 56 w 63"/>
                  <a:gd name="T77" fmla="*/ 11 h 32"/>
                  <a:gd name="T78" fmla="*/ 58 w 63"/>
                  <a:gd name="T79" fmla="*/ 10 h 32"/>
                  <a:gd name="T80" fmla="*/ 58 w 63"/>
                  <a:gd name="T81" fmla="*/ 10 h 32"/>
                  <a:gd name="T82" fmla="*/ 60 w 63"/>
                  <a:gd name="T83" fmla="*/ 9 h 32"/>
                  <a:gd name="T84" fmla="*/ 61 w 63"/>
                  <a:gd name="T85" fmla="*/ 9 h 32"/>
                  <a:gd name="T86" fmla="*/ 63 w 63"/>
                  <a:gd name="T87" fmla="*/ 9 h 32"/>
                  <a:gd name="T88" fmla="*/ 63 w 63"/>
                  <a:gd name="T89" fmla="*/ 9 h 32"/>
                  <a:gd name="T90" fmla="*/ 60 w 63"/>
                  <a:gd name="T91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32">
                    <a:moveTo>
                      <a:pt x="60" y="7"/>
                    </a:moveTo>
                    <a:cubicBezTo>
                      <a:pt x="57" y="6"/>
                      <a:pt x="54" y="5"/>
                      <a:pt x="52" y="3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37" y="0"/>
                      <a:pt x="31" y="2"/>
                      <a:pt x="30" y="3"/>
                    </a:cubicBezTo>
                    <a:cubicBezTo>
                      <a:pt x="27" y="4"/>
                      <a:pt x="23" y="4"/>
                      <a:pt x="20" y="3"/>
                    </a:cubicBezTo>
                    <a:cubicBezTo>
                      <a:pt x="16" y="3"/>
                      <a:pt x="12" y="2"/>
                      <a:pt x="9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5" y="8"/>
                      <a:pt x="4" y="9"/>
                      <a:pt x="3" y="10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2" y="18"/>
                      <a:pt x="3" y="18"/>
                    </a:cubicBezTo>
                    <a:cubicBezTo>
                      <a:pt x="5" y="19"/>
                      <a:pt x="7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0"/>
                      <a:pt x="14" y="20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20" y="30"/>
                      <a:pt x="20" y="31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3" y="30"/>
                      <a:pt x="24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3" y="28"/>
                      <a:pt x="23" y="26"/>
                      <a:pt x="24" y="24"/>
                    </a:cubicBezTo>
                    <a:cubicBezTo>
                      <a:pt x="25" y="22"/>
                      <a:pt x="27" y="21"/>
                      <a:pt x="29" y="21"/>
                    </a:cubicBezTo>
                    <a:cubicBezTo>
                      <a:pt x="36" y="21"/>
                      <a:pt x="39" y="20"/>
                      <a:pt x="40" y="18"/>
                    </a:cubicBezTo>
                    <a:cubicBezTo>
                      <a:pt x="40" y="15"/>
                      <a:pt x="43" y="13"/>
                      <a:pt x="47" y="13"/>
                    </a:cubicBezTo>
                    <a:cubicBezTo>
                      <a:pt x="48" y="13"/>
                      <a:pt x="49" y="13"/>
                      <a:pt x="50" y="13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3" y="14"/>
                      <a:pt x="54" y="13"/>
                      <a:pt x="54" y="12"/>
                    </a:cubicBezTo>
                    <a:cubicBezTo>
                      <a:pt x="55" y="12"/>
                      <a:pt x="55" y="12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7" y="11"/>
                      <a:pt x="57" y="11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9" y="10"/>
                      <a:pt x="60" y="10"/>
                      <a:pt x="60" y="9"/>
                    </a:cubicBezTo>
                    <a:cubicBezTo>
                      <a:pt x="60" y="9"/>
                      <a:pt x="60" y="9"/>
                      <a:pt x="61" y="9"/>
                    </a:cubicBezTo>
                    <a:cubicBezTo>
                      <a:pt x="61" y="9"/>
                      <a:pt x="62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8"/>
                      <a:pt x="61" y="8"/>
                      <a:pt x="60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4" name="Freeform 2111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5" name="Freeform 2112"/>
              <p:cNvSpPr>
                <a:spLocks/>
              </p:cNvSpPr>
              <p:nvPr/>
            </p:nvSpPr>
            <p:spPr bwMode="auto">
              <a:xfrm>
                <a:off x="2561074" y="3818984"/>
                <a:ext cx="0" cy="3597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6" name="Freeform 2113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7" name="Freeform 2114"/>
              <p:cNvSpPr>
                <a:spLocks/>
              </p:cNvSpPr>
              <p:nvPr/>
            </p:nvSpPr>
            <p:spPr bwMode="auto">
              <a:xfrm>
                <a:off x="2561074" y="381718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8" name="Freeform 2115"/>
              <p:cNvSpPr>
                <a:spLocks/>
              </p:cNvSpPr>
              <p:nvPr/>
            </p:nvSpPr>
            <p:spPr bwMode="auto">
              <a:xfrm>
                <a:off x="2533198" y="3806395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9" name="Freeform 2116"/>
              <p:cNvSpPr>
                <a:spLocks/>
              </p:cNvSpPr>
              <p:nvPr/>
            </p:nvSpPr>
            <p:spPr bwMode="auto">
              <a:xfrm>
                <a:off x="1975679" y="3430511"/>
                <a:ext cx="600262" cy="359697"/>
              </a:xfrm>
              <a:custGeom>
                <a:avLst/>
                <a:gdLst>
                  <a:gd name="T0" fmla="*/ 321 w 338"/>
                  <a:gd name="T1" fmla="*/ 169 h 209"/>
                  <a:gd name="T2" fmla="*/ 322 w 338"/>
                  <a:gd name="T3" fmla="*/ 170 h 209"/>
                  <a:gd name="T4" fmla="*/ 325 w 338"/>
                  <a:gd name="T5" fmla="*/ 171 h 209"/>
                  <a:gd name="T6" fmla="*/ 329 w 338"/>
                  <a:gd name="T7" fmla="*/ 154 h 209"/>
                  <a:gd name="T8" fmla="*/ 337 w 338"/>
                  <a:gd name="T9" fmla="*/ 137 h 209"/>
                  <a:gd name="T10" fmla="*/ 312 w 338"/>
                  <a:gd name="T11" fmla="*/ 138 h 209"/>
                  <a:gd name="T12" fmla="*/ 291 w 338"/>
                  <a:gd name="T13" fmla="*/ 167 h 209"/>
                  <a:gd name="T14" fmla="*/ 277 w 338"/>
                  <a:gd name="T15" fmla="*/ 170 h 209"/>
                  <a:gd name="T16" fmla="*/ 245 w 338"/>
                  <a:gd name="T17" fmla="*/ 173 h 209"/>
                  <a:gd name="T18" fmla="*/ 231 w 338"/>
                  <a:gd name="T19" fmla="*/ 156 h 209"/>
                  <a:gd name="T20" fmla="*/ 214 w 338"/>
                  <a:gd name="T21" fmla="*/ 118 h 209"/>
                  <a:gd name="T22" fmla="*/ 218 w 338"/>
                  <a:gd name="T23" fmla="*/ 84 h 209"/>
                  <a:gd name="T24" fmla="*/ 217 w 338"/>
                  <a:gd name="T25" fmla="*/ 83 h 209"/>
                  <a:gd name="T26" fmla="*/ 201 w 338"/>
                  <a:gd name="T27" fmla="*/ 78 h 209"/>
                  <a:gd name="T28" fmla="*/ 195 w 338"/>
                  <a:gd name="T29" fmla="*/ 66 h 209"/>
                  <a:gd name="T30" fmla="*/ 182 w 338"/>
                  <a:gd name="T31" fmla="*/ 46 h 209"/>
                  <a:gd name="T32" fmla="*/ 157 w 338"/>
                  <a:gd name="T33" fmla="*/ 45 h 209"/>
                  <a:gd name="T34" fmla="*/ 145 w 338"/>
                  <a:gd name="T35" fmla="*/ 41 h 209"/>
                  <a:gd name="T36" fmla="*/ 130 w 338"/>
                  <a:gd name="T37" fmla="*/ 23 h 209"/>
                  <a:gd name="T38" fmla="*/ 64 w 338"/>
                  <a:gd name="T39" fmla="*/ 17 h 209"/>
                  <a:gd name="T40" fmla="*/ 0 w 338"/>
                  <a:gd name="T41" fmla="*/ 3 h 209"/>
                  <a:gd name="T42" fmla="*/ 28 w 338"/>
                  <a:gd name="T43" fmla="*/ 42 h 209"/>
                  <a:gd name="T44" fmla="*/ 26 w 338"/>
                  <a:gd name="T45" fmla="*/ 61 h 209"/>
                  <a:gd name="T46" fmla="*/ 51 w 338"/>
                  <a:gd name="T47" fmla="*/ 76 h 209"/>
                  <a:gd name="T48" fmla="*/ 67 w 338"/>
                  <a:gd name="T49" fmla="*/ 102 h 209"/>
                  <a:gd name="T50" fmla="*/ 79 w 338"/>
                  <a:gd name="T51" fmla="*/ 105 h 209"/>
                  <a:gd name="T52" fmla="*/ 67 w 338"/>
                  <a:gd name="T53" fmla="*/ 93 h 209"/>
                  <a:gd name="T54" fmla="*/ 39 w 338"/>
                  <a:gd name="T55" fmla="*/ 48 h 209"/>
                  <a:gd name="T56" fmla="*/ 36 w 338"/>
                  <a:gd name="T57" fmla="*/ 40 h 209"/>
                  <a:gd name="T58" fmla="*/ 20 w 338"/>
                  <a:gd name="T59" fmla="*/ 8 h 209"/>
                  <a:gd name="T60" fmla="*/ 32 w 338"/>
                  <a:gd name="T61" fmla="*/ 9 h 209"/>
                  <a:gd name="T62" fmla="*/ 45 w 338"/>
                  <a:gd name="T63" fmla="*/ 18 h 209"/>
                  <a:gd name="T64" fmla="*/ 50 w 338"/>
                  <a:gd name="T65" fmla="*/ 45 h 209"/>
                  <a:gd name="T66" fmla="*/ 68 w 338"/>
                  <a:gd name="T67" fmla="*/ 54 h 209"/>
                  <a:gd name="T68" fmla="*/ 84 w 338"/>
                  <a:gd name="T69" fmla="*/ 70 h 209"/>
                  <a:gd name="T70" fmla="*/ 93 w 338"/>
                  <a:gd name="T71" fmla="*/ 86 h 209"/>
                  <a:gd name="T72" fmla="*/ 133 w 338"/>
                  <a:gd name="T73" fmla="*/ 133 h 209"/>
                  <a:gd name="T74" fmla="*/ 133 w 338"/>
                  <a:gd name="T75" fmla="*/ 146 h 209"/>
                  <a:gd name="T76" fmla="*/ 151 w 338"/>
                  <a:gd name="T77" fmla="*/ 169 h 209"/>
                  <a:gd name="T78" fmla="*/ 180 w 338"/>
                  <a:gd name="T79" fmla="*/ 181 h 209"/>
                  <a:gd name="T80" fmla="*/ 248 w 338"/>
                  <a:gd name="T81" fmla="*/ 196 h 209"/>
                  <a:gd name="T82" fmla="*/ 276 w 338"/>
                  <a:gd name="T83" fmla="*/ 205 h 209"/>
                  <a:gd name="T84" fmla="*/ 278 w 338"/>
                  <a:gd name="T85" fmla="*/ 203 h 209"/>
                  <a:gd name="T86" fmla="*/ 279 w 338"/>
                  <a:gd name="T87" fmla="*/ 201 h 209"/>
                  <a:gd name="T88" fmla="*/ 280 w 338"/>
                  <a:gd name="T89" fmla="*/ 199 h 209"/>
                  <a:gd name="T90" fmla="*/ 281 w 338"/>
                  <a:gd name="T91" fmla="*/ 198 h 209"/>
                  <a:gd name="T92" fmla="*/ 282 w 338"/>
                  <a:gd name="T93" fmla="*/ 198 h 209"/>
                  <a:gd name="T94" fmla="*/ 282 w 338"/>
                  <a:gd name="T95" fmla="*/ 198 h 209"/>
                  <a:gd name="T96" fmla="*/ 286 w 338"/>
                  <a:gd name="T97" fmla="*/ 197 h 209"/>
                  <a:gd name="T98" fmla="*/ 292 w 338"/>
                  <a:gd name="T99" fmla="*/ 193 h 209"/>
                  <a:gd name="T100" fmla="*/ 288 w 338"/>
                  <a:gd name="T101" fmla="*/ 185 h 209"/>
                  <a:gd name="T102" fmla="*/ 296 w 338"/>
                  <a:gd name="T103" fmla="*/ 176 h 209"/>
                  <a:gd name="T104" fmla="*/ 308 w 338"/>
                  <a:gd name="T105" fmla="*/ 17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8" h="209">
                    <a:moveTo>
                      <a:pt x="312" y="177"/>
                    </a:moveTo>
                    <a:cubicBezTo>
                      <a:pt x="313" y="177"/>
                      <a:pt x="313" y="177"/>
                      <a:pt x="313" y="177"/>
                    </a:cubicBezTo>
                    <a:cubicBezTo>
                      <a:pt x="313" y="176"/>
                      <a:pt x="314" y="176"/>
                      <a:pt x="314" y="175"/>
                    </a:cubicBezTo>
                    <a:cubicBezTo>
                      <a:pt x="316" y="173"/>
                      <a:pt x="318" y="170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2" y="170"/>
                      <a:pt x="322" y="170"/>
                    </a:cubicBezTo>
                    <a:cubicBezTo>
                      <a:pt x="323" y="170"/>
                      <a:pt x="323" y="170"/>
                      <a:pt x="323" y="170"/>
                    </a:cubicBezTo>
                    <a:cubicBezTo>
                      <a:pt x="323" y="170"/>
                      <a:pt x="323" y="170"/>
                      <a:pt x="324" y="170"/>
                    </a:cubicBezTo>
                    <a:cubicBezTo>
                      <a:pt x="324" y="170"/>
                      <a:pt x="324" y="170"/>
                      <a:pt x="324" y="171"/>
                    </a:cubicBezTo>
                    <a:cubicBezTo>
                      <a:pt x="325" y="171"/>
                      <a:pt x="325" y="171"/>
                      <a:pt x="325" y="171"/>
                    </a:cubicBezTo>
                    <a:cubicBezTo>
                      <a:pt x="326" y="171"/>
                      <a:pt x="326" y="172"/>
                      <a:pt x="326" y="172"/>
                    </a:cubicBezTo>
                    <a:cubicBezTo>
                      <a:pt x="326" y="172"/>
                      <a:pt x="326" y="172"/>
                      <a:pt x="326" y="172"/>
                    </a:cubicBezTo>
                    <a:cubicBezTo>
                      <a:pt x="328" y="169"/>
                      <a:pt x="329" y="163"/>
                      <a:pt x="329" y="159"/>
                    </a:cubicBezTo>
                    <a:cubicBezTo>
                      <a:pt x="330" y="157"/>
                      <a:pt x="330" y="155"/>
                      <a:pt x="329" y="154"/>
                    </a:cubicBezTo>
                    <a:cubicBezTo>
                      <a:pt x="329" y="151"/>
                      <a:pt x="329" y="148"/>
                      <a:pt x="332" y="145"/>
                    </a:cubicBezTo>
                    <a:cubicBezTo>
                      <a:pt x="333" y="144"/>
                      <a:pt x="334" y="143"/>
                      <a:pt x="335" y="142"/>
                    </a:cubicBezTo>
                    <a:cubicBezTo>
                      <a:pt x="337" y="141"/>
                      <a:pt x="338" y="140"/>
                      <a:pt x="338" y="138"/>
                    </a:cubicBezTo>
                    <a:cubicBezTo>
                      <a:pt x="338" y="137"/>
                      <a:pt x="337" y="137"/>
                      <a:pt x="337" y="137"/>
                    </a:cubicBezTo>
                    <a:cubicBezTo>
                      <a:pt x="337" y="137"/>
                      <a:pt x="336" y="137"/>
                      <a:pt x="336" y="137"/>
                    </a:cubicBezTo>
                    <a:cubicBezTo>
                      <a:pt x="334" y="138"/>
                      <a:pt x="331" y="138"/>
                      <a:pt x="329" y="137"/>
                    </a:cubicBezTo>
                    <a:cubicBezTo>
                      <a:pt x="327" y="135"/>
                      <a:pt x="324" y="136"/>
                      <a:pt x="319" y="137"/>
                    </a:cubicBezTo>
                    <a:cubicBezTo>
                      <a:pt x="317" y="137"/>
                      <a:pt x="315" y="137"/>
                      <a:pt x="312" y="138"/>
                    </a:cubicBezTo>
                    <a:cubicBezTo>
                      <a:pt x="300" y="139"/>
                      <a:pt x="299" y="145"/>
                      <a:pt x="300" y="149"/>
                    </a:cubicBezTo>
                    <a:cubicBezTo>
                      <a:pt x="300" y="153"/>
                      <a:pt x="299" y="154"/>
                      <a:pt x="297" y="156"/>
                    </a:cubicBezTo>
                    <a:cubicBezTo>
                      <a:pt x="297" y="156"/>
                      <a:pt x="296" y="157"/>
                      <a:pt x="296" y="159"/>
                    </a:cubicBezTo>
                    <a:cubicBezTo>
                      <a:pt x="297" y="163"/>
                      <a:pt x="293" y="166"/>
                      <a:pt x="291" y="167"/>
                    </a:cubicBezTo>
                    <a:cubicBezTo>
                      <a:pt x="290" y="168"/>
                      <a:pt x="289" y="168"/>
                      <a:pt x="289" y="169"/>
                    </a:cubicBezTo>
                    <a:cubicBezTo>
                      <a:pt x="289" y="170"/>
                      <a:pt x="289" y="171"/>
                      <a:pt x="288" y="172"/>
                    </a:cubicBezTo>
                    <a:cubicBezTo>
                      <a:pt x="288" y="172"/>
                      <a:pt x="287" y="173"/>
                      <a:pt x="286" y="173"/>
                    </a:cubicBezTo>
                    <a:cubicBezTo>
                      <a:pt x="283" y="173"/>
                      <a:pt x="278" y="170"/>
                      <a:pt x="277" y="170"/>
                    </a:cubicBezTo>
                    <a:cubicBezTo>
                      <a:pt x="275" y="170"/>
                      <a:pt x="265" y="172"/>
                      <a:pt x="259" y="174"/>
                    </a:cubicBezTo>
                    <a:cubicBezTo>
                      <a:pt x="255" y="175"/>
                      <a:pt x="253" y="175"/>
                      <a:pt x="252" y="176"/>
                    </a:cubicBezTo>
                    <a:cubicBezTo>
                      <a:pt x="252" y="176"/>
                      <a:pt x="252" y="176"/>
                      <a:pt x="252" y="176"/>
                    </a:cubicBezTo>
                    <a:cubicBezTo>
                      <a:pt x="250" y="176"/>
                      <a:pt x="248" y="174"/>
                      <a:pt x="245" y="173"/>
                    </a:cubicBezTo>
                    <a:cubicBezTo>
                      <a:pt x="243" y="171"/>
                      <a:pt x="241" y="170"/>
                      <a:pt x="239" y="170"/>
                    </a:cubicBezTo>
                    <a:cubicBezTo>
                      <a:pt x="239" y="168"/>
                      <a:pt x="239" y="168"/>
                      <a:pt x="239" y="168"/>
                    </a:cubicBezTo>
                    <a:cubicBezTo>
                      <a:pt x="239" y="170"/>
                      <a:pt x="239" y="170"/>
                      <a:pt x="239" y="170"/>
                    </a:cubicBezTo>
                    <a:cubicBezTo>
                      <a:pt x="234" y="170"/>
                      <a:pt x="231" y="165"/>
                      <a:pt x="231" y="156"/>
                    </a:cubicBezTo>
                    <a:cubicBezTo>
                      <a:pt x="230" y="154"/>
                      <a:pt x="227" y="151"/>
                      <a:pt x="224" y="148"/>
                    </a:cubicBezTo>
                    <a:cubicBezTo>
                      <a:pt x="222" y="146"/>
                      <a:pt x="220" y="144"/>
                      <a:pt x="219" y="143"/>
                    </a:cubicBezTo>
                    <a:cubicBezTo>
                      <a:pt x="215" y="137"/>
                      <a:pt x="215" y="126"/>
                      <a:pt x="214" y="119"/>
                    </a:cubicBezTo>
                    <a:cubicBezTo>
                      <a:pt x="214" y="118"/>
                      <a:pt x="214" y="118"/>
                      <a:pt x="214" y="118"/>
                    </a:cubicBezTo>
                    <a:cubicBezTo>
                      <a:pt x="214" y="112"/>
                      <a:pt x="214" y="100"/>
                      <a:pt x="218" y="87"/>
                    </a:cubicBezTo>
                    <a:cubicBezTo>
                      <a:pt x="219" y="86"/>
                      <a:pt x="219" y="85"/>
                      <a:pt x="219" y="84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19" y="84"/>
                      <a:pt x="219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7" y="84"/>
                      <a:pt x="217" y="84"/>
                      <a:pt x="217" y="84"/>
                    </a:cubicBezTo>
                    <a:cubicBezTo>
                      <a:pt x="217" y="84"/>
                      <a:pt x="217" y="84"/>
                      <a:pt x="217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3" y="83"/>
                      <a:pt x="208" y="81"/>
                      <a:pt x="205" y="80"/>
                    </a:cubicBezTo>
                    <a:cubicBezTo>
                      <a:pt x="203" y="79"/>
                      <a:pt x="201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198" y="78"/>
                      <a:pt x="197" y="75"/>
                      <a:pt x="197" y="73"/>
                    </a:cubicBezTo>
                    <a:cubicBezTo>
                      <a:pt x="197" y="72"/>
                      <a:pt x="196" y="71"/>
                      <a:pt x="196" y="70"/>
                    </a:cubicBezTo>
                    <a:cubicBezTo>
                      <a:pt x="195" y="69"/>
                      <a:pt x="195" y="68"/>
                      <a:pt x="195" y="66"/>
                    </a:cubicBezTo>
                    <a:cubicBezTo>
                      <a:pt x="195" y="66"/>
                      <a:pt x="194" y="65"/>
                      <a:pt x="194" y="65"/>
                    </a:cubicBezTo>
                    <a:cubicBezTo>
                      <a:pt x="194" y="64"/>
                      <a:pt x="194" y="62"/>
                      <a:pt x="194" y="62"/>
                    </a:cubicBezTo>
                    <a:cubicBezTo>
                      <a:pt x="193" y="62"/>
                      <a:pt x="193" y="61"/>
                      <a:pt x="193" y="61"/>
                    </a:cubicBezTo>
                    <a:cubicBezTo>
                      <a:pt x="190" y="59"/>
                      <a:pt x="184" y="53"/>
                      <a:pt x="182" y="46"/>
                    </a:cubicBezTo>
                    <a:cubicBezTo>
                      <a:pt x="180" y="39"/>
                      <a:pt x="168" y="36"/>
                      <a:pt x="164" y="36"/>
                    </a:cubicBezTo>
                    <a:cubicBezTo>
                      <a:pt x="163" y="36"/>
                      <a:pt x="163" y="36"/>
                      <a:pt x="162" y="37"/>
                    </a:cubicBezTo>
                    <a:cubicBezTo>
                      <a:pt x="161" y="39"/>
                      <a:pt x="160" y="41"/>
                      <a:pt x="159" y="42"/>
                    </a:cubicBezTo>
                    <a:cubicBezTo>
                      <a:pt x="158" y="44"/>
                      <a:pt x="158" y="45"/>
                      <a:pt x="157" y="45"/>
                    </a:cubicBezTo>
                    <a:cubicBezTo>
                      <a:pt x="157" y="46"/>
                      <a:pt x="156" y="46"/>
                      <a:pt x="156" y="46"/>
                    </a:cubicBezTo>
                    <a:cubicBezTo>
                      <a:pt x="155" y="46"/>
                      <a:pt x="155" y="46"/>
                      <a:pt x="155" y="46"/>
                    </a:cubicBezTo>
                    <a:cubicBezTo>
                      <a:pt x="155" y="46"/>
                      <a:pt x="154" y="46"/>
                      <a:pt x="153" y="45"/>
                    </a:cubicBezTo>
                    <a:cubicBezTo>
                      <a:pt x="151" y="45"/>
                      <a:pt x="149" y="43"/>
                      <a:pt x="145" y="41"/>
                    </a:cubicBezTo>
                    <a:cubicBezTo>
                      <a:pt x="144" y="41"/>
                      <a:pt x="144" y="41"/>
                      <a:pt x="144" y="40"/>
                    </a:cubicBezTo>
                    <a:cubicBezTo>
                      <a:pt x="143" y="40"/>
                      <a:pt x="142" y="39"/>
                      <a:pt x="141" y="39"/>
                    </a:cubicBezTo>
                    <a:cubicBezTo>
                      <a:pt x="138" y="38"/>
                      <a:pt x="136" y="34"/>
                      <a:pt x="136" y="30"/>
                    </a:cubicBezTo>
                    <a:cubicBezTo>
                      <a:pt x="136" y="28"/>
                      <a:pt x="132" y="24"/>
                      <a:pt x="130" y="23"/>
                    </a:cubicBezTo>
                    <a:cubicBezTo>
                      <a:pt x="129" y="23"/>
                      <a:pt x="125" y="19"/>
                      <a:pt x="117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56" y="14"/>
                      <a:pt x="39" y="8"/>
                      <a:pt x="35" y="7"/>
                    </a:cubicBezTo>
                    <a:cubicBezTo>
                      <a:pt x="31" y="6"/>
                      <a:pt x="25" y="2"/>
                      <a:pt x="2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10" y="16"/>
                      <a:pt x="14" y="28"/>
                      <a:pt x="15" y="33"/>
                    </a:cubicBezTo>
                    <a:cubicBezTo>
                      <a:pt x="15" y="35"/>
                      <a:pt x="19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35" y="47"/>
                      <a:pt x="35" y="57"/>
                      <a:pt x="34" y="60"/>
                    </a:cubicBezTo>
                    <a:cubicBezTo>
                      <a:pt x="34" y="61"/>
                      <a:pt x="33" y="62"/>
                      <a:pt x="31" y="62"/>
                    </a:cubicBezTo>
                    <a:cubicBezTo>
                      <a:pt x="29" y="62"/>
                      <a:pt x="28" y="62"/>
                      <a:pt x="27" y="62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8" y="64"/>
                      <a:pt x="34" y="68"/>
                      <a:pt x="37" y="68"/>
                    </a:cubicBezTo>
                    <a:cubicBezTo>
                      <a:pt x="37" y="68"/>
                      <a:pt x="38" y="68"/>
                      <a:pt x="38" y="68"/>
                    </a:cubicBezTo>
                    <a:cubicBezTo>
                      <a:pt x="42" y="68"/>
                      <a:pt x="44" y="70"/>
                      <a:pt x="48" y="74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4" y="80"/>
                      <a:pt x="56" y="84"/>
                      <a:pt x="56" y="88"/>
                    </a:cubicBezTo>
                    <a:cubicBezTo>
                      <a:pt x="56" y="90"/>
                      <a:pt x="56" y="92"/>
                      <a:pt x="54" y="93"/>
                    </a:cubicBezTo>
                    <a:cubicBezTo>
                      <a:pt x="56" y="95"/>
                      <a:pt x="60" y="97"/>
                      <a:pt x="63" y="100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08"/>
                      <a:pt x="79" y="115"/>
                      <a:pt x="79" y="117"/>
                    </a:cubicBezTo>
                    <a:cubicBezTo>
                      <a:pt x="80" y="116"/>
                      <a:pt x="81" y="115"/>
                      <a:pt x="81" y="114"/>
                    </a:cubicBezTo>
                    <a:cubicBezTo>
                      <a:pt x="82" y="113"/>
                      <a:pt x="81" y="112"/>
                      <a:pt x="81" y="111"/>
                    </a:cubicBezTo>
                    <a:cubicBezTo>
                      <a:pt x="80" y="110"/>
                      <a:pt x="79" y="108"/>
                      <a:pt x="79" y="105"/>
                    </a:cubicBezTo>
                    <a:cubicBezTo>
                      <a:pt x="79" y="104"/>
                      <a:pt x="77" y="104"/>
                      <a:pt x="73" y="104"/>
                    </a:cubicBezTo>
                    <a:cubicBezTo>
                      <a:pt x="72" y="104"/>
                      <a:pt x="72" y="104"/>
                      <a:pt x="71" y="103"/>
                    </a:cubicBezTo>
                    <a:cubicBezTo>
                      <a:pt x="68" y="103"/>
                      <a:pt x="68" y="100"/>
                      <a:pt x="68" y="97"/>
                    </a:cubicBezTo>
                    <a:cubicBezTo>
                      <a:pt x="68" y="96"/>
                      <a:pt x="68" y="94"/>
                      <a:pt x="67" y="93"/>
                    </a:cubicBezTo>
                    <a:cubicBezTo>
                      <a:pt x="63" y="89"/>
                      <a:pt x="60" y="79"/>
                      <a:pt x="59" y="76"/>
                    </a:cubicBezTo>
                    <a:cubicBezTo>
                      <a:pt x="59" y="73"/>
                      <a:pt x="56" y="70"/>
                      <a:pt x="53" y="67"/>
                    </a:cubicBezTo>
                    <a:cubicBezTo>
                      <a:pt x="51" y="65"/>
                      <a:pt x="48" y="62"/>
                      <a:pt x="47" y="59"/>
                    </a:cubicBezTo>
                    <a:cubicBezTo>
                      <a:pt x="43" y="53"/>
                      <a:pt x="40" y="49"/>
                      <a:pt x="39" y="48"/>
                    </a:cubicBezTo>
                    <a:cubicBezTo>
                      <a:pt x="38" y="47"/>
                      <a:pt x="37" y="46"/>
                      <a:pt x="37" y="46"/>
                    </a:cubicBezTo>
                    <a:cubicBezTo>
                      <a:pt x="37" y="44"/>
                      <a:pt x="38" y="43"/>
                      <a:pt x="39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38" y="40"/>
                      <a:pt x="36" y="40"/>
                    </a:cubicBezTo>
                    <a:cubicBezTo>
                      <a:pt x="34" y="39"/>
                      <a:pt x="33" y="39"/>
                      <a:pt x="31" y="38"/>
                    </a:cubicBezTo>
                    <a:cubicBezTo>
                      <a:pt x="27" y="36"/>
                      <a:pt x="24" y="32"/>
                      <a:pt x="24" y="28"/>
                    </a:cubicBezTo>
                    <a:cubicBezTo>
                      <a:pt x="24" y="24"/>
                      <a:pt x="22" y="15"/>
                      <a:pt x="20" y="12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22" y="6"/>
                      <a:pt x="26" y="6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9"/>
                      <a:pt x="31" y="9"/>
                      <a:pt x="32" y="9"/>
                    </a:cubicBezTo>
                    <a:cubicBezTo>
                      <a:pt x="34" y="9"/>
                      <a:pt x="37" y="11"/>
                      <a:pt x="38" y="13"/>
                    </a:cubicBezTo>
                    <a:cubicBezTo>
                      <a:pt x="38" y="14"/>
                      <a:pt x="39" y="14"/>
                      <a:pt x="40" y="13"/>
                    </a:cubicBezTo>
                    <a:cubicBezTo>
                      <a:pt x="42" y="13"/>
                      <a:pt x="44" y="13"/>
                      <a:pt x="45" y="14"/>
                    </a:cubicBezTo>
                    <a:cubicBezTo>
                      <a:pt x="46" y="15"/>
                      <a:pt x="46" y="16"/>
                      <a:pt x="45" y="18"/>
                    </a:cubicBezTo>
                    <a:cubicBezTo>
                      <a:pt x="45" y="19"/>
                      <a:pt x="43" y="22"/>
                      <a:pt x="47" y="29"/>
                    </a:cubicBezTo>
                    <a:cubicBezTo>
                      <a:pt x="51" y="36"/>
                      <a:pt x="52" y="37"/>
                      <a:pt x="50" y="39"/>
                    </a:cubicBezTo>
                    <a:cubicBezTo>
                      <a:pt x="50" y="40"/>
                      <a:pt x="50" y="40"/>
                      <a:pt x="50" y="43"/>
                    </a:cubicBezTo>
                    <a:cubicBezTo>
                      <a:pt x="50" y="44"/>
                      <a:pt x="50" y="45"/>
                      <a:pt x="50" y="45"/>
                    </a:cubicBezTo>
                    <a:cubicBezTo>
                      <a:pt x="50" y="45"/>
                      <a:pt x="51" y="45"/>
                      <a:pt x="51" y="44"/>
                    </a:cubicBezTo>
                    <a:cubicBezTo>
                      <a:pt x="52" y="44"/>
                      <a:pt x="53" y="43"/>
                      <a:pt x="54" y="43"/>
                    </a:cubicBezTo>
                    <a:cubicBezTo>
                      <a:pt x="55" y="43"/>
                      <a:pt x="57" y="45"/>
                      <a:pt x="62" y="51"/>
                    </a:cubicBezTo>
                    <a:cubicBezTo>
                      <a:pt x="64" y="53"/>
                      <a:pt x="66" y="54"/>
                      <a:pt x="68" y="54"/>
                    </a:cubicBezTo>
                    <a:cubicBezTo>
                      <a:pt x="70" y="55"/>
                      <a:pt x="72" y="56"/>
                      <a:pt x="72" y="59"/>
                    </a:cubicBezTo>
                    <a:cubicBezTo>
                      <a:pt x="72" y="60"/>
                      <a:pt x="73" y="64"/>
                      <a:pt x="76" y="64"/>
                    </a:cubicBezTo>
                    <a:cubicBezTo>
                      <a:pt x="79" y="65"/>
                      <a:pt x="81" y="67"/>
                      <a:pt x="82" y="68"/>
                    </a:cubicBezTo>
                    <a:cubicBezTo>
                      <a:pt x="83" y="69"/>
                      <a:pt x="84" y="70"/>
                      <a:pt x="84" y="70"/>
                    </a:cubicBezTo>
                    <a:cubicBezTo>
                      <a:pt x="86" y="70"/>
                      <a:pt x="87" y="71"/>
                      <a:pt x="88" y="73"/>
                    </a:cubicBezTo>
                    <a:cubicBezTo>
                      <a:pt x="89" y="75"/>
                      <a:pt x="88" y="77"/>
                      <a:pt x="87" y="80"/>
                    </a:cubicBezTo>
                    <a:cubicBezTo>
                      <a:pt x="87" y="81"/>
                      <a:pt x="87" y="81"/>
                      <a:pt x="87" y="82"/>
                    </a:cubicBezTo>
                    <a:cubicBezTo>
                      <a:pt x="87" y="83"/>
                      <a:pt x="89" y="84"/>
                      <a:pt x="93" y="86"/>
                    </a:cubicBezTo>
                    <a:cubicBezTo>
                      <a:pt x="98" y="88"/>
                      <a:pt x="98" y="89"/>
                      <a:pt x="100" y="91"/>
                    </a:cubicBezTo>
                    <a:cubicBezTo>
                      <a:pt x="100" y="92"/>
                      <a:pt x="101" y="93"/>
                      <a:pt x="103" y="95"/>
                    </a:cubicBezTo>
                    <a:cubicBezTo>
                      <a:pt x="108" y="100"/>
                      <a:pt x="124" y="117"/>
                      <a:pt x="128" y="122"/>
                    </a:cubicBezTo>
                    <a:cubicBezTo>
                      <a:pt x="130" y="126"/>
                      <a:pt x="132" y="130"/>
                      <a:pt x="133" y="133"/>
                    </a:cubicBezTo>
                    <a:cubicBezTo>
                      <a:pt x="133" y="135"/>
                      <a:pt x="133" y="135"/>
                      <a:pt x="133" y="135"/>
                    </a:cubicBezTo>
                    <a:cubicBezTo>
                      <a:pt x="134" y="137"/>
                      <a:pt x="133" y="139"/>
                      <a:pt x="133" y="140"/>
                    </a:cubicBezTo>
                    <a:cubicBezTo>
                      <a:pt x="132" y="142"/>
                      <a:pt x="132" y="142"/>
                      <a:pt x="133" y="143"/>
                    </a:cubicBezTo>
                    <a:cubicBezTo>
                      <a:pt x="133" y="144"/>
                      <a:pt x="134" y="145"/>
                      <a:pt x="133" y="146"/>
                    </a:cubicBezTo>
                    <a:cubicBezTo>
                      <a:pt x="133" y="147"/>
                      <a:pt x="131" y="148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30" y="151"/>
                      <a:pt x="133" y="159"/>
                      <a:pt x="137" y="160"/>
                    </a:cubicBezTo>
                    <a:cubicBezTo>
                      <a:pt x="142" y="160"/>
                      <a:pt x="147" y="165"/>
                      <a:pt x="151" y="169"/>
                    </a:cubicBezTo>
                    <a:cubicBezTo>
                      <a:pt x="152" y="170"/>
                      <a:pt x="153" y="170"/>
                      <a:pt x="154" y="171"/>
                    </a:cubicBezTo>
                    <a:cubicBezTo>
                      <a:pt x="156" y="173"/>
                      <a:pt x="159" y="174"/>
                      <a:pt x="163" y="174"/>
                    </a:cubicBezTo>
                    <a:cubicBezTo>
                      <a:pt x="166" y="175"/>
                      <a:pt x="168" y="175"/>
                      <a:pt x="171" y="176"/>
                    </a:cubicBezTo>
                    <a:cubicBezTo>
                      <a:pt x="174" y="177"/>
                      <a:pt x="177" y="179"/>
                      <a:pt x="180" y="181"/>
                    </a:cubicBezTo>
                    <a:cubicBezTo>
                      <a:pt x="184" y="183"/>
                      <a:pt x="188" y="186"/>
                      <a:pt x="193" y="187"/>
                    </a:cubicBezTo>
                    <a:cubicBezTo>
                      <a:pt x="203" y="190"/>
                      <a:pt x="213" y="194"/>
                      <a:pt x="219" y="199"/>
                    </a:cubicBezTo>
                    <a:cubicBezTo>
                      <a:pt x="224" y="202"/>
                      <a:pt x="230" y="201"/>
                      <a:pt x="240" y="197"/>
                    </a:cubicBezTo>
                    <a:cubicBezTo>
                      <a:pt x="243" y="196"/>
                      <a:pt x="245" y="196"/>
                      <a:pt x="248" y="196"/>
                    </a:cubicBezTo>
                    <a:cubicBezTo>
                      <a:pt x="253" y="196"/>
                      <a:pt x="257" y="198"/>
                      <a:pt x="260" y="199"/>
                    </a:cubicBezTo>
                    <a:cubicBezTo>
                      <a:pt x="261" y="200"/>
                      <a:pt x="262" y="200"/>
                      <a:pt x="262" y="200"/>
                    </a:cubicBezTo>
                    <a:cubicBezTo>
                      <a:pt x="265" y="201"/>
                      <a:pt x="269" y="204"/>
                      <a:pt x="273" y="209"/>
                    </a:cubicBezTo>
                    <a:cubicBezTo>
                      <a:pt x="274" y="207"/>
                      <a:pt x="275" y="206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7" y="204"/>
                      <a:pt x="277" y="204"/>
                    </a:cubicBezTo>
                    <a:cubicBezTo>
                      <a:pt x="277" y="204"/>
                      <a:pt x="277" y="204"/>
                      <a:pt x="277" y="204"/>
                    </a:cubicBezTo>
                    <a:cubicBezTo>
                      <a:pt x="277" y="203"/>
                      <a:pt x="278" y="203"/>
                      <a:pt x="278" y="203"/>
                    </a:cubicBezTo>
                    <a:cubicBezTo>
                      <a:pt x="278" y="202"/>
                      <a:pt x="278" y="202"/>
                      <a:pt x="278" y="202"/>
                    </a:cubicBezTo>
                    <a:cubicBezTo>
                      <a:pt x="278" y="202"/>
                      <a:pt x="278" y="202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0"/>
                      <a:pt x="279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7"/>
                      <a:pt x="283" y="197"/>
                      <a:pt x="283" y="197"/>
                    </a:cubicBezTo>
                    <a:cubicBezTo>
                      <a:pt x="283" y="197"/>
                      <a:pt x="284" y="197"/>
                      <a:pt x="286" y="197"/>
                    </a:cubicBezTo>
                    <a:cubicBezTo>
                      <a:pt x="287" y="198"/>
                      <a:pt x="289" y="198"/>
                      <a:pt x="291" y="198"/>
                    </a:cubicBezTo>
                    <a:cubicBezTo>
                      <a:pt x="294" y="198"/>
                      <a:pt x="295" y="197"/>
                      <a:pt x="296" y="197"/>
                    </a:cubicBezTo>
                    <a:cubicBezTo>
                      <a:pt x="296" y="197"/>
                      <a:pt x="296" y="197"/>
                      <a:pt x="296" y="197"/>
                    </a:cubicBezTo>
                    <a:cubicBezTo>
                      <a:pt x="296" y="196"/>
                      <a:pt x="294" y="194"/>
                      <a:pt x="292" y="193"/>
                    </a:cubicBezTo>
                    <a:cubicBezTo>
                      <a:pt x="292" y="192"/>
                      <a:pt x="291" y="192"/>
                      <a:pt x="291" y="192"/>
                    </a:cubicBezTo>
                    <a:cubicBezTo>
                      <a:pt x="289" y="189"/>
                      <a:pt x="288" y="188"/>
                      <a:pt x="288" y="187"/>
                    </a:cubicBezTo>
                    <a:cubicBezTo>
                      <a:pt x="288" y="186"/>
                      <a:pt x="288" y="186"/>
                      <a:pt x="288" y="186"/>
                    </a:cubicBez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89" y="185"/>
                      <a:pt x="289" y="184"/>
                      <a:pt x="289" y="183"/>
                    </a:cubicBezTo>
                    <a:cubicBezTo>
                      <a:pt x="290" y="180"/>
                      <a:pt x="291" y="176"/>
                      <a:pt x="293" y="176"/>
                    </a:cubicBezTo>
                    <a:cubicBezTo>
                      <a:pt x="294" y="176"/>
                      <a:pt x="294" y="176"/>
                      <a:pt x="294" y="176"/>
                    </a:cubicBezTo>
                    <a:cubicBezTo>
                      <a:pt x="295" y="176"/>
                      <a:pt x="295" y="176"/>
                      <a:pt x="296" y="176"/>
                    </a:cubicBezTo>
                    <a:cubicBezTo>
                      <a:pt x="298" y="177"/>
                      <a:pt x="300" y="177"/>
                      <a:pt x="302" y="177"/>
                    </a:cubicBezTo>
                    <a:cubicBezTo>
                      <a:pt x="303" y="177"/>
                      <a:pt x="304" y="177"/>
                      <a:pt x="306" y="177"/>
                    </a:cubicBezTo>
                    <a:cubicBezTo>
                      <a:pt x="306" y="177"/>
                      <a:pt x="306" y="177"/>
                      <a:pt x="306" y="177"/>
                    </a:cubicBezTo>
                    <a:cubicBezTo>
                      <a:pt x="307" y="177"/>
                      <a:pt x="307" y="177"/>
                      <a:pt x="308" y="177"/>
                    </a:cubicBezTo>
                    <a:cubicBezTo>
                      <a:pt x="308" y="177"/>
                      <a:pt x="309" y="177"/>
                      <a:pt x="309" y="177"/>
                    </a:cubicBezTo>
                    <a:cubicBezTo>
                      <a:pt x="309" y="177"/>
                      <a:pt x="309" y="177"/>
                      <a:pt x="309" y="177"/>
                    </a:cubicBezTo>
                    <a:cubicBezTo>
                      <a:pt x="310" y="177"/>
                      <a:pt x="311" y="177"/>
                      <a:pt x="312" y="17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0" name="Freeform 2117"/>
              <p:cNvSpPr>
                <a:spLocks/>
              </p:cNvSpPr>
              <p:nvPr/>
            </p:nvSpPr>
            <p:spPr bwMode="auto">
              <a:xfrm>
                <a:off x="2464437" y="3739851"/>
                <a:ext cx="72477" cy="75536"/>
              </a:xfrm>
              <a:custGeom>
                <a:avLst/>
                <a:gdLst>
                  <a:gd name="T0" fmla="*/ 30 w 41"/>
                  <a:gd name="T1" fmla="*/ 39 h 43"/>
                  <a:gd name="T2" fmla="*/ 31 w 41"/>
                  <a:gd name="T3" fmla="*/ 38 h 43"/>
                  <a:gd name="T4" fmla="*/ 31 w 41"/>
                  <a:gd name="T5" fmla="*/ 38 h 43"/>
                  <a:gd name="T6" fmla="*/ 32 w 41"/>
                  <a:gd name="T7" fmla="*/ 38 h 43"/>
                  <a:gd name="T8" fmla="*/ 32 w 41"/>
                  <a:gd name="T9" fmla="*/ 37 h 43"/>
                  <a:gd name="T10" fmla="*/ 33 w 41"/>
                  <a:gd name="T11" fmla="*/ 37 h 43"/>
                  <a:gd name="T12" fmla="*/ 33 w 41"/>
                  <a:gd name="T13" fmla="*/ 37 h 43"/>
                  <a:gd name="T14" fmla="*/ 33 w 41"/>
                  <a:gd name="T15" fmla="*/ 37 h 43"/>
                  <a:gd name="T16" fmla="*/ 33 w 41"/>
                  <a:gd name="T17" fmla="*/ 37 h 43"/>
                  <a:gd name="T18" fmla="*/ 33 w 41"/>
                  <a:gd name="T19" fmla="*/ 37 h 43"/>
                  <a:gd name="T20" fmla="*/ 34 w 41"/>
                  <a:gd name="T21" fmla="*/ 37 h 43"/>
                  <a:gd name="T22" fmla="*/ 34 w 41"/>
                  <a:gd name="T23" fmla="*/ 35 h 43"/>
                  <a:gd name="T24" fmla="*/ 39 w 41"/>
                  <a:gd name="T25" fmla="*/ 28 h 43"/>
                  <a:gd name="T26" fmla="*/ 41 w 41"/>
                  <a:gd name="T27" fmla="*/ 26 h 43"/>
                  <a:gd name="T28" fmla="*/ 40 w 41"/>
                  <a:gd name="T29" fmla="*/ 25 h 43"/>
                  <a:gd name="T30" fmla="*/ 39 w 41"/>
                  <a:gd name="T31" fmla="*/ 23 h 43"/>
                  <a:gd name="T32" fmla="*/ 34 w 41"/>
                  <a:gd name="T33" fmla="*/ 24 h 43"/>
                  <a:gd name="T34" fmla="*/ 34 w 41"/>
                  <a:gd name="T35" fmla="*/ 1 h 43"/>
                  <a:gd name="T36" fmla="*/ 33 w 41"/>
                  <a:gd name="T37" fmla="*/ 1 h 43"/>
                  <a:gd name="T38" fmla="*/ 32 w 41"/>
                  <a:gd name="T39" fmla="*/ 1 h 43"/>
                  <a:gd name="T40" fmla="*/ 20 w 41"/>
                  <a:gd name="T41" fmla="*/ 0 h 43"/>
                  <a:gd name="T42" fmla="*/ 18 w 41"/>
                  <a:gd name="T43" fmla="*/ 0 h 43"/>
                  <a:gd name="T44" fmla="*/ 17 w 41"/>
                  <a:gd name="T45" fmla="*/ 4 h 43"/>
                  <a:gd name="T46" fmla="*/ 16 w 41"/>
                  <a:gd name="T47" fmla="*/ 7 h 43"/>
                  <a:gd name="T48" fmla="*/ 18 w 41"/>
                  <a:gd name="T49" fmla="*/ 9 h 43"/>
                  <a:gd name="T50" fmla="*/ 24 w 41"/>
                  <a:gd name="T51" fmla="*/ 18 h 43"/>
                  <a:gd name="T52" fmla="*/ 14 w 41"/>
                  <a:gd name="T53" fmla="*/ 22 h 43"/>
                  <a:gd name="T54" fmla="*/ 9 w 41"/>
                  <a:gd name="T55" fmla="*/ 21 h 43"/>
                  <a:gd name="T56" fmla="*/ 8 w 41"/>
                  <a:gd name="T57" fmla="*/ 21 h 43"/>
                  <a:gd name="T58" fmla="*/ 7 w 41"/>
                  <a:gd name="T59" fmla="*/ 23 h 43"/>
                  <a:gd name="T60" fmla="*/ 7 w 41"/>
                  <a:gd name="T61" fmla="*/ 23 h 43"/>
                  <a:gd name="T62" fmla="*/ 5 w 41"/>
                  <a:gd name="T63" fmla="*/ 24 h 43"/>
                  <a:gd name="T64" fmla="*/ 5 w 41"/>
                  <a:gd name="T65" fmla="*/ 25 h 43"/>
                  <a:gd name="T66" fmla="*/ 3 w 41"/>
                  <a:gd name="T67" fmla="*/ 27 h 43"/>
                  <a:gd name="T68" fmla="*/ 3 w 41"/>
                  <a:gd name="T69" fmla="*/ 28 h 43"/>
                  <a:gd name="T70" fmla="*/ 1 w 41"/>
                  <a:gd name="T71" fmla="*/ 31 h 43"/>
                  <a:gd name="T72" fmla="*/ 0 w 41"/>
                  <a:gd name="T73" fmla="*/ 31 h 43"/>
                  <a:gd name="T74" fmla="*/ 2 w 41"/>
                  <a:gd name="T75" fmla="*/ 33 h 43"/>
                  <a:gd name="T76" fmla="*/ 11 w 41"/>
                  <a:gd name="T77" fmla="*/ 40 h 43"/>
                  <a:gd name="T78" fmla="*/ 17 w 41"/>
                  <a:gd name="T79" fmla="*/ 42 h 43"/>
                  <a:gd name="T80" fmla="*/ 20 w 41"/>
                  <a:gd name="T81" fmla="*/ 42 h 43"/>
                  <a:gd name="T82" fmla="*/ 26 w 41"/>
                  <a:gd name="T83" fmla="*/ 43 h 43"/>
                  <a:gd name="T84" fmla="*/ 27 w 41"/>
                  <a:gd name="T85" fmla="*/ 42 h 43"/>
                  <a:gd name="T86" fmla="*/ 27 w 41"/>
                  <a:gd name="T87" fmla="*/ 41 h 43"/>
                  <a:gd name="T88" fmla="*/ 28 w 41"/>
                  <a:gd name="T89" fmla="*/ 40 h 43"/>
                  <a:gd name="T90" fmla="*/ 29 w 41"/>
                  <a:gd name="T91" fmla="*/ 40 h 43"/>
                  <a:gd name="T92" fmla="*/ 30 w 41"/>
                  <a:gd name="T93" fmla="*/ 39 h 43"/>
                  <a:gd name="T94" fmla="*/ 30 w 41"/>
                  <a:gd name="T95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43">
                    <a:moveTo>
                      <a:pt x="30" y="39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4" y="34"/>
                      <a:pt x="35" y="31"/>
                      <a:pt x="39" y="28"/>
                    </a:cubicBezTo>
                    <a:cubicBezTo>
                      <a:pt x="39" y="27"/>
                      <a:pt x="40" y="27"/>
                      <a:pt x="41" y="26"/>
                    </a:cubicBezTo>
                    <a:cubicBezTo>
                      <a:pt x="41" y="25"/>
                      <a:pt x="40" y="25"/>
                      <a:pt x="40" y="25"/>
                    </a:cubicBezTo>
                    <a:cubicBezTo>
                      <a:pt x="40" y="24"/>
                      <a:pt x="39" y="24"/>
                      <a:pt x="39" y="23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8" y="1"/>
                      <a:pt x="24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7" y="3"/>
                      <a:pt x="17" y="4"/>
                    </a:cubicBezTo>
                    <a:cubicBezTo>
                      <a:pt x="17" y="5"/>
                      <a:pt x="16" y="6"/>
                      <a:pt x="16" y="7"/>
                    </a:cubicBezTo>
                    <a:cubicBezTo>
                      <a:pt x="17" y="7"/>
                      <a:pt x="17" y="8"/>
                      <a:pt x="18" y="9"/>
                    </a:cubicBezTo>
                    <a:cubicBezTo>
                      <a:pt x="21" y="12"/>
                      <a:pt x="25" y="15"/>
                      <a:pt x="24" y="18"/>
                    </a:cubicBezTo>
                    <a:cubicBezTo>
                      <a:pt x="23" y="21"/>
                      <a:pt x="18" y="22"/>
                      <a:pt x="14" y="22"/>
                    </a:cubicBezTo>
                    <a:cubicBezTo>
                      <a:pt x="13" y="22"/>
                      <a:pt x="11" y="22"/>
                      <a:pt x="9" y="21"/>
                    </a:cubicBezTo>
                    <a:cubicBezTo>
                      <a:pt x="9" y="21"/>
                      <a:pt x="8" y="21"/>
                      <a:pt x="8" y="21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4"/>
                      <a:pt x="5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4" y="26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1" y="30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6"/>
                      <a:pt x="9" y="39"/>
                      <a:pt x="11" y="40"/>
                    </a:cubicBezTo>
                    <a:cubicBezTo>
                      <a:pt x="13" y="41"/>
                      <a:pt x="15" y="42"/>
                      <a:pt x="17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4" y="42"/>
                      <a:pt x="26" y="43"/>
                    </a:cubicBezTo>
                    <a:cubicBezTo>
                      <a:pt x="26" y="42"/>
                      <a:pt x="26" y="42"/>
                      <a:pt x="27" y="42"/>
                    </a:cubicBezTo>
                    <a:cubicBezTo>
                      <a:pt x="27" y="42"/>
                      <a:pt x="27" y="42"/>
                      <a:pt x="27" y="41"/>
                    </a:cubicBezTo>
                    <a:cubicBezTo>
                      <a:pt x="28" y="41"/>
                      <a:pt x="28" y="41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1" name="Freeform 2118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1" name="Freeform 2119"/>
              <p:cNvSpPr>
                <a:spLocks/>
              </p:cNvSpPr>
              <p:nvPr/>
            </p:nvSpPr>
            <p:spPr bwMode="auto">
              <a:xfrm>
                <a:off x="2514614" y="3809992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2" name="Freeform 2120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3" name="Freeform 2121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4" name="Freeform 2122"/>
              <p:cNvSpPr>
                <a:spLocks/>
              </p:cNvSpPr>
              <p:nvPr/>
            </p:nvSpPr>
            <p:spPr bwMode="auto">
              <a:xfrm>
                <a:off x="2522048" y="380459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5" name="Freeform 2123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6" name="Freeform 2124"/>
              <p:cNvSpPr>
                <a:spLocks/>
              </p:cNvSpPr>
              <p:nvPr/>
            </p:nvSpPr>
            <p:spPr bwMode="auto">
              <a:xfrm>
                <a:off x="2512756" y="3811790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7" name="Freeform 2125"/>
              <p:cNvSpPr>
                <a:spLocks/>
              </p:cNvSpPr>
              <p:nvPr/>
            </p:nvSpPr>
            <p:spPr bwMode="auto">
              <a:xfrm>
                <a:off x="2523906" y="3784813"/>
                <a:ext cx="13009" cy="19783"/>
              </a:xfrm>
              <a:custGeom>
                <a:avLst/>
                <a:gdLst>
                  <a:gd name="T0" fmla="*/ 1 w 8"/>
                  <a:gd name="T1" fmla="*/ 9 h 11"/>
                  <a:gd name="T2" fmla="*/ 1 w 8"/>
                  <a:gd name="T3" fmla="*/ 11 h 11"/>
                  <a:gd name="T4" fmla="*/ 0 w 8"/>
                  <a:gd name="T5" fmla="*/ 11 h 11"/>
                  <a:gd name="T6" fmla="*/ 1 w 8"/>
                  <a:gd name="T7" fmla="*/ 11 h 11"/>
                  <a:gd name="T8" fmla="*/ 1 w 8"/>
                  <a:gd name="T9" fmla="*/ 9 h 11"/>
                  <a:gd name="T10" fmla="*/ 6 w 8"/>
                  <a:gd name="T11" fmla="*/ 2 h 11"/>
                  <a:gd name="T12" fmla="*/ 8 w 8"/>
                  <a:gd name="T13" fmla="*/ 0 h 11"/>
                  <a:gd name="T14" fmla="*/ 8 w 8"/>
                  <a:gd name="T15" fmla="*/ 0 h 11"/>
                  <a:gd name="T16" fmla="*/ 6 w 8"/>
                  <a:gd name="T17" fmla="*/ 2 h 11"/>
                  <a:gd name="T18" fmla="*/ 1 w 8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1" y="9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1" y="8"/>
                      <a:pt x="2" y="5"/>
                      <a:pt x="6" y="2"/>
                    </a:cubicBezTo>
                    <a:cubicBezTo>
                      <a:pt x="6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5"/>
                      <a:pt x="1" y="8"/>
                      <a:pt x="1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8" name="Freeform 2126"/>
              <p:cNvSpPr>
                <a:spLocks/>
              </p:cNvSpPr>
              <p:nvPr/>
            </p:nvSpPr>
            <p:spPr bwMode="auto">
              <a:xfrm>
                <a:off x="2518331" y="3806395"/>
                <a:ext cx="1858" cy="179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9" name="Freeform 2127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0" name="Freeform 2128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1" name="Freeform 2129"/>
              <p:cNvSpPr>
                <a:spLocks/>
              </p:cNvSpPr>
              <p:nvPr/>
            </p:nvSpPr>
            <p:spPr bwMode="auto">
              <a:xfrm>
                <a:off x="2473729" y="378121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2" name="Freeform 2130"/>
              <p:cNvSpPr>
                <a:spLocks/>
              </p:cNvSpPr>
              <p:nvPr/>
            </p:nvSpPr>
            <p:spPr bwMode="auto">
              <a:xfrm>
                <a:off x="2522048" y="3741649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3" name="Freeform 2131"/>
              <p:cNvSpPr>
                <a:spLocks/>
              </p:cNvSpPr>
              <p:nvPr/>
            </p:nvSpPr>
            <p:spPr bwMode="auto">
              <a:xfrm>
                <a:off x="2464437" y="3793805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4" name="Freeform 2132"/>
              <p:cNvSpPr>
                <a:spLocks/>
              </p:cNvSpPr>
              <p:nvPr/>
            </p:nvSpPr>
            <p:spPr bwMode="auto">
              <a:xfrm>
                <a:off x="2490455" y="3772223"/>
                <a:ext cx="16726" cy="5395"/>
              </a:xfrm>
              <a:custGeom>
                <a:avLst/>
                <a:gdLst>
                  <a:gd name="T0" fmla="*/ 10 w 10"/>
                  <a:gd name="T1" fmla="*/ 0 h 4"/>
                  <a:gd name="T2" fmla="*/ 0 w 10"/>
                  <a:gd name="T3" fmla="*/ 4 h 4"/>
                  <a:gd name="T4" fmla="*/ 10 w 10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9" y="3"/>
                      <a:pt x="4" y="4"/>
                      <a:pt x="0" y="4"/>
                    </a:cubicBezTo>
                    <a:cubicBezTo>
                      <a:pt x="4" y="4"/>
                      <a:pt x="9" y="3"/>
                      <a:pt x="1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5" name="Freeform 2133"/>
              <p:cNvSpPr>
                <a:spLocks/>
              </p:cNvSpPr>
              <p:nvPr/>
            </p:nvSpPr>
            <p:spPr bwMode="auto">
              <a:xfrm>
                <a:off x="2470013" y="3786611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6" name="Freeform 2134"/>
              <p:cNvSpPr>
                <a:spLocks/>
              </p:cNvSpPr>
              <p:nvPr/>
            </p:nvSpPr>
            <p:spPr bwMode="auto">
              <a:xfrm>
                <a:off x="2477446" y="37794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7" name="Freeform 2135"/>
              <p:cNvSpPr>
                <a:spLocks/>
              </p:cNvSpPr>
              <p:nvPr/>
            </p:nvSpPr>
            <p:spPr bwMode="auto">
              <a:xfrm>
                <a:off x="2533198" y="3729060"/>
                <a:ext cx="14867" cy="44962"/>
              </a:xfrm>
              <a:custGeom>
                <a:avLst/>
                <a:gdLst>
                  <a:gd name="T0" fmla="*/ 2 w 9"/>
                  <a:gd name="T1" fmla="*/ 26 h 26"/>
                  <a:gd name="T2" fmla="*/ 6 w 9"/>
                  <a:gd name="T3" fmla="*/ 20 h 26"/>
                  <a:gd name="T4" fmla="*/ 6 w 9"/>
                  <a:gd name="T5" fmla="*/ 12 h 26"/>
                  <a:gd name="T6" fmla="*/ 9 w 9"/>
                  <a:gd name="T7" fmla="*/ 1 h 26"/>
                  <a:gd name="T8" fmla="*/ 9 w 9"/>
                  <a:gd name="T9" fmla="*/ 1 h 26"/>
                  <a:gd name="T10" fmla="*/ 8 w 9"/>
                  <a:gd name="T11" fmla="*/ 1 h 26"/>
                  <a:gd name="T12" fmla="*/ 8 w 9"/>
                  <a:gd name="T13" fmla="*/ 1 h 26"/>
                  <a:gd name="T14" fmla="*/ 8 w 9"/>
                  <a:gd name="T15" fmla="*/ 1 h 26"/>
                  <a:gd name="T16" fmla="*/ 8 w 9"/>
                  <a:gd name="T17" fmla="*/ 1 h 26"/>
                  <a:gd name="T18" fmla="*/ 7 w 9"/>
                  <a:gd name="T19" fmla="*/ 0 h 26"/>
                  <a:gd name="T20" fmla="*/ 7 w 9"/>
                  <a:gd name="T21" fmla="*/ 0 h 26"/>
                  <a:gd name="T22" fmla="*/ 7 w 9"/>
                  <a:gd name="T23" fmla="*/ 0 h 26"/>
                  <a:gd name="T24" fmla="*/ 7 w 9"/>
                  <a:gd name="T25" fmla="*/ 0 h 26"/>
                  <a:gd name="T26" fmla="*/ 4 w 9"/>
                  <a:gd name="T27" fmla="*/ 4 h 26"/>
                  <a:gd name="T28" fmla="*/ 3 w 9"/>
                  <a:gd name="T29" fmla="*/ 5 h 26"/>
                  <a:gd name="T30" fmla="*/ 1 w 9"/>
                  <a:gd name="T31" fmla="*/ 7 h 26"/>
                  <a:gd name="T32" fmla="*/ 0 w 9"/>
                  <a:gd name="T33" fmla="*/ 7 h 26"/>
                  <a:gd name="T34" fmla="*/ 0 w 9"/>
                  <a:gd name="T35" fmla="*/ 26 h 26"/>
                  <a:gd name="T36" fmla="*/ 2 w 9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6">
                    <a:moveTo>
                      <a:pt x="2" y="26"/>
                    </a:moveTo>
                    <a:cubicBezTo>
                      <a:pt x="3" y="24"/>
                      <a:pt x="4" y="22"/>
                      <a:pt x="6" y="20"/>
                    </a:cubicBezTo>
                    <a:cubicBezTo>
                      <a:pt x="7" y="19"/>
                      <a:pt x="7" y="15"/>
                      <a:pt x="6" y="12"/>
                    </a:cubicBezTo>
                    <a:cubicBezTo>
                      <a:pt x="6" y="8"/>
                      <a:pt x="5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8" name="Freeform 2136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9" name="Freeform 2137"/>
              <p:cNvSpPr>
                <a:spLocks/>
              </p:cNvSpPr>
              <p:nvPr/>
            </p:nvSpPr>
            <p:spPr bwMode="auto">
              <a:xfrm>
                <a:off x="2544348" y="37290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0" name="Freeform 2138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1" name="Freeform 2139"/>
              <p:cNvSpPr>
                <a:spLocks/>
              </p:cNvSpPr>
              <p:nvPr/>
            </p:nvSpPr>
            <p:spPr bwMode="auto">
              <a:xfrm>
                <a:off x="2533198" y="3739851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2" name="Freeform 2140"/>
              <p:cNvSpPr>
                <a:spLocks/>
              </p:cNvSpPr>
              <p:nvPr/>
            </p:nvSpPr>
            <p:spPr bwMode="auto">
              <a:xfrm>
                <a:off x="2548065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3" name="Rectangle 2141"/>
              <p:cNvSpPr>
                <a:spLocks noChangeArrowheads="1"/>
              </p:cNvSpPr>
              <p:nvPr/>
            </p:nvSpPr>
            <p:spPr bwMode="auto">
              <a:xfrm>
                <a:off x="2544348" y="3729060"/>
                <a:ext cx="1858" cy="1798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4" name="Freeform 2142"/>
              <p:cNvSpPr>
                <a:spLocks/>
              </p:cNvSpPr>
              <p:nvPr/>
            </p:nvSpPr>
            <p:spPr bwMode="auto">
              <a:xfrm>
                <a:off x="2533198" y="3774022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5" name="Freeform 2143"/>
              <p:cNvSpPr>
                <a:spLocks/>
              </p:cNvSpPr>
              <p:nvPr/>
            </p:nvSpPr>
            <p:spPr bwMode="auto">
              <a:xfrm>
                <a:off x="2828683" y="3694888"/>
                <a:ext cx="50177" cy="35970"/>
              </a:xfrm>
              <a:custGeom>
                <a:avLst/>
                <a:gdLst>
                  <a:gd name="T0" fmla="*/ 24 w 28"/>
                  <a:gd name="T1" fmla="*/ 3 h 21"/>
                  <a:gd name="T2" fmla="*/ 13 w 28"/>
                  <a:gd name="T3" fmla="*/ 1 h 21"/>
                  <a:gd name="T4" fmla="*/ 13 w 28"/>
                  <a:gd name="T5" fmla="*/ 1 h 21"/>
                  <a:gd name="T6" fmla="*/ 17 w 28"/>
                  <a:gd name="T7" fmla="*/ 7 h 21"/>
                  <a:gd name="T8" fmla="*/ 21 w 28"/>
                  <a:gd name="T9" fmla="*/ 15 h 21"/>
                  <a:gd name="T10" fmla="*/ 13 w 28"/>
                  <a:gd name="T11" fmla="*/ 19 h 21"/>
                  <a:gd name="T12" fmla="*/ 9 w 28"/>
                  <a:gd name="T13" fmla="*/ 19 h 21"/>
                  <a:gd name="T14" fmla="*/ 5 w 28"/>
                  <a:gd name="T15" fmla="*/ 19 h 21"/>
                  <a:gd name="T16" fmla="*/ 0 w 28"/>
                  <a:gd name="T17" fmla="*/ 19 h 21"/>
                  <a:gd name="T18" fmla="*/ 6 w 28"/>
                  <a:gd name="T19" fmla="*/ 21 h 21"/>
                  <a:gd name="T20" fmla="*/ 11 w 28"/>
                  <a:gd name="T21" fmla="*/ 21 h 21"/>
                  <a:gd name="T22" fmla="*/ 17 w 28"/>
                  <a:gd name="T23" fmla="*/ 19 h 21"/>
                  <a:gd name="T24" fmla="*/ 26 w 28"/>
                  <a:gd name="T25" fmla="*/ 21 h 21"/>
                  <a:gd name="T26" fmla="*/ 26 w 28"/>
                  <a:gd name="T27" fmla="*/ 21 h 21"/>
                  <a:gd name="T28" fmla="*/ 26 w 28"/>
                  <a:gd name="T29" fmla="*/ 18 h 21"/>
                  <a:gd name="T30" fmla="*/ 26 w 28"/>
                  <a:gd name="T31" fmla="*/ 16 h 21"/>
                  <a:gd name="T32" fmla="*/ 27 w 28"/>
                  <a:gd name="T33" fmla="*/ 13 h 21"/>
                  <a:gd name="T34" fmla="*/ 27 w 28"/>
                  <a:gd name="T35" fmla="*/ 12 h 21"/>
                  <a:gd name="T36" fmla="*/ 27 w 28"/>
                  <a:gd name="T37" fmla="*/ 8 h 21"/>
                  <a:gd name="T38" fmla="*/ 27 w 28"/>
                  <a:gd name="T39" fmla="*/ 8 h 21"/>
                  <a:gd name="T40" fmla="*/ 28 w 28"/>
                  <a:gd name="T41" fmla="*/ 4 h 21"/>
                  <a:gd name="T42" fmla="*/ 28 w 28"/>
                  <a:gd name="T43" fmla="*/ 4 h 21"/>
                  <a:gd name="T44" fmla="*/ 24 w 28"/>
                  <a:gd name="T4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1">
                    <a:moveTo>
                      <a:pt x="24" y="3"/>
                    </a:moveTo>
                    <a:cubicBezTo>
                      <a:pt x="19" y="1"/>
                      <a:pt x="15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3"/>
                      <a:pt x="15" y="5"/>
                      <a:pt x="17" y="7"/>
                    </a:cubicBezTo>
                    <a:cubicBezTo>
                      <a:pt x="19" y="10"/>
                      <a:pt x="21" y="12"/>
                      <a:pt x="21" y="15"/>
                    </a:cubicBezTo>
                    <a:cubicBezTo>
                      <a:pt x="21" y="19"/>
                      <a:pt x="16" y="19"/>
                      <a:pt x="13" y="19"/>
                    </a:cubicBezTo>
                    <a:cubicBezTo>
                      <a:pt x="12" y="19"/>
                      <a:pt x="11" y="19"/>
                      <a:pt x="9" y="19"/>
                    </a:cubicBezTo>
                    <a:cubicBezTo>
                      <a:pt x="8" y="19"/>
                      <a:pt x="7" y="19"/>
                      <a:pt x="5" y="19"/>
                    </a:cubicBezTo>
                    <a:cubicBezTo>
                      <a:pt x="2" y="19"/>
                      <a:pt x="0" y="19"/>
                      <a:pt x="0" y="19"/>
                    </a:cubicBezTo>
                    <a:cubicBezTo>
                      <a:pt x="0" y="20"/>
                      <a:pt x="3" y="21"/>
                      <a:pt x="6" y="21"/>
                    </a:cubicBezTo>
                    <a:cubicBezTo>
                      <a:pt x="8" y="21"/>
                      <a:pt x="10" y="21"/>
                      <a:pt x="11" y="21"/>
                    </a:cubicBezTo>
                    <a:cubicBezTo>
                      <a:pt x="13" y="20"/>
                      <a:pt x="15" y="19"/>
                      <a:pt x="17" y="19"/>
                    </a:cubicBezTo>
                    <a:cubicBezTo>
                      <a:pt x="21" y="19"/>
                      <a:pt x="23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0"/>
                      <a:pt x="26" y="19"/>
                      <a:pt x="26" y="18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6" y="15"/>
                      <a:pt x="26" y="14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6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4"/>
                      <a:pt x="25" y="3"/>
                      <a:pt x="24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6" name="Freeform 2144"/>
              <p:cNvSpPr>
                <a:spLocks/>
              </p:cNvSpPr>
              <p:nvPr/>
            </p:nvSpPr>
            <p:spPr bwMode="auto">
              <a:xfrm>
                <a:off x="2882576" y="3702082"/>
                <a:ext cx="59469" cy="34171"/>
              </a:xfrm>
              <a:custGeom>
                <a:avLst/>
                <a:gdLst>
                  <a:gd name="T0" fmla="*/ 3 w 34"/>
                  <a:gd name="T1" fmla="*/ 17 h 19"/>
                  <a:gd name="T2" fmla="*/ 12 w 34"/>
                  <a:gd name="T3" fmla="*/ 13 h 19"/>
                  <a:gd name="T4" fmla="*/ 20 w 34"/>
                  <a:gd name="T5" fmla="*/ 12 h 19"/>
                  <a:gd name="T6" fmla="*/ 25 w 34"/>
                  <a:gd name="T7" fmla="*/ 12 h 19"/>
                  <a:gd name="T8" fmla="*/ 29 w 34"/>
                  <a:gd name="T9" fmla="*/ 12 h 19"/>
                  <a:gd name="T10" fmla="*/ 34 w 34"/>
                  <a:gd name="T11" fmla="*/ 10 h 19"/>
                  <a:gd name="T12" fmla="*/ 9 w 34"/>
                  <a:gd name="T13" fmla="*/ 0 h 19"/>
                  <a:gd name="T14" fmla="*/ 7 w 34"/>
                  <a:gd name="T15" fmla="*/ 0 h 19"/>
                  <a:gd name="T16" fmla="*/ 1 w 34"/>
                  <a:gd name="T17" fmla="*/ 0 h 19"/>
                  <a:gd name="T18" fmla="*/ 1 w 34"/>
                  <a:gd name="T19" fmla="*/ 0 h 19"/>
                  <a:gd name="T20" fmla="*/ 1 w 34"/>
                  <a:gd name="T21" fmla="*/ 4 h 19"/>
                  <a:gd name="T22" fmla="*/ 1 w 34"/>
                  <a:gd name="T23" fmla="*/ 5 h 19"/>
                  <a:gd name="T24" fmla="*/ 1 w 34"/>
                  <a:gd name="T25" fmla="*/ 9 h 19"/>
                  <a:gd name="T26" fmla="*/ 0 w 34"/>
                  <a:gd name="T27" fmla="*/ 9 h 19"/>
                  <a:gd name="T28" fmla="*/ 0 w 34"/>
                  <a:gd name="T29" fmla="*/ 13 h 19"/>
                  <a:gd name="T30" fmla="*/ 0 w 34"/>
                  <a:gd name="T31" fmla="*/ 14 h 19"/>
                  <a:gd name="T32" fmla="*/ 0 w 34"/>
                  <a:gd name="T33" fmla="*/ 18 h 19"/>
                  <a:gd name="T34" fmla="*/ 0 w 34"/>
                  <a:gd name="T35" fmla="*/ 18 h 19"/>
                  <a:gd name="T36" fmla="*/ 3 w 34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9">
                    <a:moveTo>
                      <a:pt x="3" y="17"/>
                    </a:moveTo>
                    <a:cubicBezTo>
                      <a:pt x="5" y="16"/>
                      <a:pt x="8" y="14"/>
                      <a:pt x="12" y="13"/>
                    </a:cubicBezTo>
                    <a:cubicBezTo>
                      <a:pt x="14" y="12"/>
                      <a:pt x="17" y="12"/>
                      <a:pt x="20" y="12"/>
                    </a:cubicBezTo>
                    <a:cubicBezTo>
                      <a:pt x="22" y="12"/>
                      <a:pt x="23" y="12"/>
                      <a:pt x="25" y="12"/>
                    </a:cubicBezTo>
                    <a:cubicBezTo>
                      <a:pt x="26" y="12"/>
                      <a:pt x="28" y="12"/>
                      <a:pt x="29" y="12"/>
                    </a:cubicBezTo>
                    <a:cubicBezTo>
                      <a:pt x="34" y="12"/>
                      <a:pt x="34" y="11"/>
                      <a:pt x="34" y="10"/>
                    </a:cubicBezTo>
                    <a:cubicBezTo>
                      <a:pt x="34" y="6"/>
                      <a:pt x="18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7" name="Freeform 2145"/>
              <p:cNvSpPr>
                <a:spLocks/>
              </p:cNvSpPr>
              <p:nvPr/>
            </p:nvSpPr>
            <p:spPr bwMode="auto">
              <a:xfrm>
                <a:off x="2884435" y="370927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8" name="Freeform 2146"/>
              <p:cNvSpPr>
                <a:spLocks/>
              </p:cNvSpPr>
              <p:nvPr/>
            </p:nvSpPr>
            <p:spPr bwMode="auto">
              <a:xfrm>
                <a:off x="2882576" y="371826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9" name="Freeform 2147"/>
              <p:cNvSpPr>
                <a:spLocks/>
              </p:cNvSpPr>
              <p:nvPr/>
            </p:nvSpPr>
            <p:spPr bwMode="auto">
              <a:xfrm>
                <a:off x="2884435" y="370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0" name="Freeform 2148"/>
              <p:cNvSpPr>
                <a:spLocks/>
              </p:cNvSpPr>
              <p:nvPr/>
            </p:nvSpPr>
            <p:spPr bwMode="auto">
              <a:xfrm>
                <a:off x="2882576" y="3734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1" name="Freeform 2149"/>
              <p:cNvSpPr>
                <a:spLocks/>
              </p:cNvSpPr>
              <p:nvPr/>
            </p:nvSpPr>
            <p:spPr bwMode="auto">
              <a:xfrm>
                <a:off x="2882576" y="3725463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2" name="Freeform 2150"/>
              <p:cNvSpPr>
                <a:spLocks/>
              </p:cNvSpPr>
              <p:nvPr/>
            </p:nvSpPr>
            <p:spPr bwMode="auto">
              <a:xfrm>
                <a:off x="2568508" y="3799201"/>
                <a:ext cx="76194" cy="75536"/>
              </a:xfrm>
              <a:custGeom>
                <a:avLst/>
                <a:gdLst>
                  <a:gd name="T0" fmla="*/ 39 w 43"/>
                  <a:gd name="T1" fmla="*/ 32 h 44"/>
                  <a:gd name="T2" fmla="*/ 40 w 43"/>
                  <a:gd name="T3" fmla="*/ 29 h 44"/>
                  <a:gd name="T4" fmla="*/ 40 w 43"/>
                  <a:gd name="T5" fmla="*/ 21 h 44"/>
                  <a:gd name="T6" fmla="*/ 42 w 43"/>
                  <a:gd name="T7" fmla="*/ 9 h 44"/>
                  <a:gd name="T8" fmla="*/ 43 w 43"/>
                  <a:gd name="T9" fmla="*/ 4 h 44"/>
                  <a:gd name="T10" fmla="*/ 43 w 43"/>
                  <a:gd name="T11" fmla="*/ 0 h 44"/>
                  <a:gd name="T12" fmla="*/ 43 w 43"/>
                  <a:gd name="T13" fmla="*/ 0 h 44"/>
                  <a:gd name="T14" fmla="*/ 43 w 43"/>
                  <a:gd name="T15" fmla="*/ 0 h 44"/>
                  <a:gd name="T16" fmla="*/ 41 w 43"/>
                  <a:gd name="T17" fmla="*/ 0 h 44"/>
                  <a:gd name="T18" fmla="*/ 40 w 43"/>
                  <a:gd name="T19" fmla="*/ 1 h 44"/>
                  <a:gd name="T20" fmla="*/ 39 w 43"/>
                  <a:gd name="T21" fmla="*/ 1 h 44"/>
                  <a:gd name="T22" fmla="*/ 38 w 43"/>
                  <a:gd name="T23" fmla="*/ 2 h 44"/>
                  <a:gd name="T24" fmla="*/ 36 w 43"/>
                  <a:gd name="T25" fmla="*/ 3 h 44"/>
                  <a:gd name="T26" fmla="*/ 33 w 43"/>
                  <a:gd name="T27" fmla="*/ 5 h 44"/>
                  <a:gd name="T28" fmla="*/ 30 w 43"/>
                  <a:gd name="T29" fmla="*/ 4 h 44"/>
                  <a:gd name="T30" fmla="*/ 27 w 43"/>
                  <a:gd name="T31" fmla="*/ 4 h 44"/>
                  <a:gd name="T32" fmla="*/ 24 w 43"/>
                  <a:gd name="T33" fmla="*/ 5 h 44"/>
                  <a:gd name="T34" fmla="*/ 9 w 43"/>
                  <a:gd name="T35" fmla="*/ 12 h 44"/>
                  <a:gd name="T36" fmla="*/ 7 w 43"/>
                  <a:gd name="T37" fmla="*/ 13 h 44"/>
                  <a:gd name="T38" fmla="*/ 8 w 43"/>
                  <a:gd name="T39" fmla="*/ 15 h 44"/>
                  <a:gd name="T40" fmla="*/ 8 w 43"/>
                  <a:gd name="T41" fmla="*/ 18 h 44"/>
                  <a:gd name="T42" fmla="*/ 4 w 43"/>
                  <a:gd name="T43" fmla="*/ 22 h 44"/>
                  <a:gd name="T44" fmla="*/ 3 w 43"/>
                  <a:gd name="T45" fmla="*/ 22 h 44"/>
                  <a:gd name="T46" fmla="*/ 0 w 43"/>
                  <a:gd name="T47" fmla="*/ 23 h 44"/>
                  <a:gd name="T48" fmla="*/ 1 w 43"/>
                  <a:gd name="T49" fmla="*/ 24 h 44"/>
                  <a:gd name="T50" fmla="*/ 8 w 43"/>
                  <a:gd name="T51" fmla="*/ 31 h 44"/>
                  <a:gd name="T52" fmla="*/ 15 w 43"/>
                  <a:gd name="T53" fmla="*/ 37 h 44"/>
                  <a:gd name="T54" fmla="*/ 19 w 43"/>
                  <a:gd name="T55" fmla="*/ 41 h 44"/>
                  <a:gd name="T56" fmla="*/ 20 w 43"/>
                  <a:gd name="T57" fmla="*/ 41 h 44"/>
                  <a:gd name="T58" fmla="*/ 21 w 43"/>
                  <a:gd name="T59" fmla="*/ 41 h 44"/>
                  <a:gd name="T60" fmla="*/ 22 w 43"/>
                  <a:gd name="T61" fmla="*/ 41 h 44"/>
                  <a:gd name="T62" fmla="*/ 23 w 43"/>
                  <a:gd name="T63" fmla="*/ 42 h 44"/>
                  <a:gd name="T64" fmla="*/ 25 w 43"/>
                  <a:gd name="T65" fmla="*/ 42 h 44"/>
                  <a:gd name="T66" fmla="*/ 29 w 43"/>
                  <a:gd name="T67" fmla="*/ 43 h 44"/>
                  <a:gd name="T68" fmla="*/ 36 w 43"/>
                  <a:gd name="T69" fmla="*/ 44 h 44"/>
                  <a:gd name="T70" fmla="*/ 36 w 43"/>
                  <a:gd name="T71" fmla="*/ 44 h 44"/>
                  <a:gd name="T72" fmla="*/ 36 w 43"/>
                  <a:gd name="T73" fmla="*/ 44 h 44"/>
                  <a:gd name="T74" fmla="*/ 37 w 43"/>
                  <a:gd name="T75" fmla="*/ 44 h 44"/>
                  <a:gd name="T76" fmla="*/ 37 w 43"/>
                  <a:gd name="T77" fmla="*/ 44 h 44"/>
                  <a:gd name="T78" fmla="*/ 39 w 43"/>
                  <a:gd name="T7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4">
                    <a:moveTo>
                      <a:pt x="39" y="32"/>
                    </a:moveTo>
                    <a:cubicBezTo>
                      <a:pt x="39" y="31"/>
                      <a:pt x="39" y="30"/>
                      <a:pt x="40" y="29"/>
                    </a:cubicBezTo>
                    <a:cubicBezTo>
                      <a:pt x="40" y="27"/>
                      <a:pt x="40" y="24"/>
                      <a:pt x="40" y="21"/>
                    </a:cubicBezTo>
                    <a:cubicBezTo>
                      <a:pt x="40" y="16"/>
                      <a:pt x="40" y="11"/>
                      <a:pt x="42" y="9"/>
                    </a:cubicBezTo>
                    <a:cubicBezTo>
                      <a:pt x="43" y="7"/>
                      <a:pt x="43" y="7"/>
                      <a:pt x="43" y="4"/>
                    </a:cubicBezTo>
                    <a:cubicBezTo>
                      <a:pt x="43" y="3"/>
                      <a:pt x="43" y="2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6" y="3"/>
                    </a:cubicBezTo>
                    <a:cubicBezTo>
                      <a:pt x="35" y="4"/>
                      <a:pt x="34" y="4"/>
                      <a:pt x="33" y="5"/>
                    </a:cubicBezTo>
                    <a:cubicBezTo>
                      <a:pt x="32" y="5"/>
                      <a:pt x="31" y="5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6" y="4"/>
                      <a:pt x="24" y="5"/>
                      <a:pt x="24" y="5"/>
                    </a:cubicBezTo>
                    <a:cubicBezTo>
                      <a:pt x="22" y="11"/>
                      <a:pt x="15" y="12"/>
                      <a:pt x="9" y="12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7" y="13"/>
                      <a:pt x="7" y="15"/>
                      <a:pt x="8" y="15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9"/>
                      <a:pt x="5" y="21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3" y="25"/>
                      <a:pt x="5" y="28"/>
                      <a:pt x="8" y="31"/>
                    </a:cubicBezTo>
                    <a:cubicBezTo>
                      <a:pt x="10" y="33"/>
                      <a:pt x="13" y="36"/>
                      <a:pt x="15" y="37"/>
                    </a:cubicBezTo>
                    <a:cubicBezTo>
                      <a:pt x="16" y="38"/>
                      <a:pt x="18" y="40"/>
                      <a:pt x="19" y="41"/>
                    </a:cubicBezTo>
                    <a:cubicBezTo>
                      <a:pt x="19" y="41"/>
                      <a:pt x="20" y="41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5" y="42"/>
                      <a:pt x="27" y="42"/>
                      <a:pt x="29" y="43"/>
                    </a:cubicBezTo>
                    <a:cubicBezTo>
                      <a:pt x="31" y="43"/>
                      <a:pt x="34" y="43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5" y="41"/>
                      <a:pt x="37" y="36"/>
                      <a:pt x="39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3" name="Freeform 2151"/>
              <p:cNvSpPr>
                <a:spLocks/>
              </p:cNvSpPr>
              <p:nvPr/>
            </p:nvSpPr>
            <p:spPr bwMode="auto">
              <a:xfrm>
                <a:off x="2637268" y="380099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4" name="Freeform 2152"/>
              <p:cNvSpPr>
                <a:spLocks/>
              </p:cNvSpPr>
              <p:nvPr/>
            </p:nvSpPr>
            <p:spPr bwMode="auto">
              <a:xfrm>
                <a:off x="2631693" y="3802798"/>
                <a:ext cx="3717" cy="1798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5" name="Freeform 2153"/>
              <p:cNvSpPr>
                <a:spLocks/>
              </p:cNvSpPr>
              <p:nvPr/>
            </p:nvSpPr>
            <p:spPr bwMode="auto">
              <a:xfrm>
                <a:off x="2568508" y="3836969"/>
                <a:ext cx="5575" cy="1798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6" name="Freeform 2154"/>
              <p:cNvSpPr>
                <a:spLocks/>
              </p:cNvSpPr>
              <p:nvPr/>
            </p:nvSpPr>
            <p:spPr bwMode="auto">
              <a:xfrm>
                <a:off x="2644702" y="3799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7" name="Freeform 2155"/>
              <p:cNvSpPr>
                <a:spLocks/>
              </p:cNvSpPr>
              <p:nvPr/>
            </p:nvSpPr>
            <p:spPr bwMode="auto">
              <a:xfrm>
                <a:off x="2640985" y="3799201"/>
                <a:ext cx="3717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8" name="Freeform 2156"/>
              <p:cNvSpPr>
                <a:spLocks/>
              </p:cNvSpPr>
              <p:nvPr/>
            </p:nvSpPr>
            <p:spPr bwMode="auto">
              <a:xfrm>
                <a:off x="2598242" y="3876536"/>
                <a:ext cx="55752" cy="44962"/>
              </a:xfrm>
              <a:custGeom>
                <a:avLst/>
                <a:gdLst>
                  <a:gd name="T0" fmla="*/ 23 w 32"/>
                  <a:gd name="T1" fmla="*/ 3 h 26"/>
                  <a:gd name="T2" fmla="*/ 22 w 32"/>
                  <a:gd name="T3" fmla="*/ 3 h 26"/>
                  <a:gd name="T4" fmla="*/ 21 w 32"/>
                  <a:gd name="T5" fmla="*/ 4 h 26"/>
                  <a:gd name="T6" fmla="*/ 21 w 32"/>
                  <a:gd name="T7" fmla="*/ 3 h 26"/>
                  <a:gd name="T8" fmla="*/ 19 w 32"/>
                  <a:gd name="T9" fmla="*/ 3 h 26"/>
                  <a:gd name="T10" fmla="*/ 18 w 32"/>
                  <a:gd name="T11" fmla="*/ 3 h 26"/>
                  <a:gd name="T12" fmla="*/ 17 w 32"/>
                  <a:gd name="T13" fmla="*/ 2 h 26"/>
                  <a:gd name="T14" fmla="*/ 12 w 32"/>
                  <a:gd name="T15" fmla="*/ 2 h 26"/>
                  <a:gd name="T16" fmla="*/ 6 w 32"/>
                  <a:gd name="T17" fmla="*/ 1 h 26"/>
                  <a:gd name="T18" fmla="*/ 4 w 32"/>
                  <a:gd name="T19" fmla="*/ 0 h 26"/>
                  <a:gd name="T20" fmla="*/ 4 w 32"/>
                  <a:gd name="T21" fmla="*/ 0 h 26"/>
                  <a:gd name="T22" fmla="*/ 3 w 32"/>
                  <a:gd name="T23" fmla="*/ 0 h 26"/>
                  <a:gd name="T24" fmla="*/ 3 w 32"/>
                  <a:gd name="T25" fmla="*/ 0 h 26"/>
                  <a:gd name="T26" fmla="*/ 1 w 32"/>
                  <a:gd name="T27" fmla="*/ 5 h 26"/>
                  <a:gd name="T28" fmla="*/ 0 w 32"/>
                  <a:gd name="T29" fmla="*/ 7 h 26"/>
                  <a:gd name="T30" fmla="*/ 3 w 32"/>
                  <a:gd name="T31" fmla="*/ 11 h 26"/>
                  <a:gd name="T32" fmla="*/ 6 w 32"/>
                  <a:gd name="T33" fmla="*/ 11 h 26"/>
                  <a:gd name="T34" fmla="*/ 9 w 32"/>
                  <a:gd name="T35" fmla="*/ 9 h 26"/>
                  <a:gd name="T36" fmla="*/ 14 w 32"/>
                  <a:gd name="T37" fmla="*/ 13 h 26"/>
                  <a:gd name="T38" fmla="*/ 14 w 32"/>
                  <a:gd name="T39" fmla="*/ 14 h 26"/>
                  <a:gd name="T40" fmla="*/ 14 w 32"/>
                  <a:gd name="T41" fmla="*/ 14 h 26"/>
                  <a:gd name="T42" fmla="*/ 22 w 32"/>
                  <a:gd name="T43" fmla="*/ 17 h 26"/>
                  <a:gd name="T44" fmla="*/ 24 w 32"/>
                  <a:gd name="T45" fmla="*/ 23 h 26"/>
                  <a:gd name="T46" fmla="*/ 25 w 32"/>
                  <a:gd name="T47" fmla="*/ 25 h 26"/>
                  <a:gd name="T48" fmla="*/ 30 w 32"/>
                  <a:gd name="T49" fmla="*/ 26 h 26"/>
                  <a:gd name="T50" fmla="*/ 30 w 32"/>
                  <a:gd name="T51" fmla="*/ 26 h 26"/>
                  <a:gd name="T52" fmla="*/ 31 w 32"/>
                  <a:gd name="T53" fmla="*/ 23 h 26"/>
                  <a:gd name="T54" fmla="*/ 31 w 32"/>
                  <a:gd name="T55" fmla="*/ 21 h 26"/>
                  <a:gd name="T56" fmla="*/ 31 w 32"/>
                  <a:gd name="T57" fmla="*/ 21 h 26"/>
                  <a:gd name="T58" fmla="*/ 31 w 32"/>
                  <a:gd name="T59" fmla="*/ 19 h 26"/>
                  <a:gd name="T60" fmla="*/ 31 w 32"/>
                  <a:gd name="T61" fmla="*/ 18 h 26"/>
                  <a:gd name="T62" fmla="*/ 32 w 32"/>
                  <a:gd name="T63" fmla="*/ 17 h 26"/>
                  <a:gd name="T64" fmla="*/ 32 w 32"/>
                  <a:gd name="T65" fmla="*/ 16 h 26"/>
                  <a:gd name="T66" fmla="*/ 32 w 32"/>
                  <a:gd name="T67" fmla="*/ 15 h 26"/>
                  <a:gd name="T68" fmla="*/ 23 w 32"/>
                  <a:gd name="T6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6">
                    <a:moveTo>
                      <a:pt x="23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6" y="2"/>
                      <a:pt x="13" y="2"/>
                      <a:pt x="12" y="2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10"/>
                      <a:pt x="3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7" y="9"/>
                      <a:pt x="9" y="9"/>
                    </a:cubicBezTo>
                    <a:cubicBezTo>
                      <a:pt x="12" y="9"/>
                      <a:pt x="13" y="11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20" y="15"/>
                      <a:pt x="22" y="17"/>
                    </a:cubicBezTo>
                    <a:cubicBezTo>
                      <a:pt x="24" y="19"/>
                      <a:pt x="24" y="21"/>
                      <a:pt x="24" y="23"/>
                    </a:cubicBezTo>
                    <a:cubicBezTo>
                      <a:pt x="24" y="24"/>
                      <a:pt x="24" y="25"/>
                      <a:pt x="25" y="25"/>
                    </a:cubicBezTo>
                    <a:cubicBezTo>
                      <a:pt x="26" y="26"/>
                      <a:pt x="27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5"/>
                      <a:pt x="31" y="23"/>
                      <a:pt x="31" y="23"/>
                    </a:cubicBezTo>
                    <a:cubicBezTo>
                      <a:pt x="31" y="23"/>
                      <a:pt x="31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29" y="12"/>
                      <a:pt x="25" y="7"/>
                      <a:pt x="2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9" name="Freeform 2157"/>
              <p:cNvSpPr>
                <a:spLocks/>
              </p:cNvSpPr>
              <p:nvPr/>
            </p:nvSpPr>
            <p:spPr bwMode="auto">
              <a:xfrm>
                <a:off x="2629835" y="3881931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0" name="Freeform 2158"/>
              <p:cNvSpPr>
                <a:spLocks/>
              </p:cNvSpPr>
              <p:nvPr/>
            </p:nvSpPr>
            <p:spPr bwMode="auto">
              <a:xfrm>
                <a:off x="2603817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1" name="Freeform 2159"/>
              <p:cNvSpPr>
                <a:spLocks/>
              </p:cNvSpPr>
              <p:nvPr/>
            </p:nvSpPr>
            <p:spPr bwMode="auto">
              <a:xfrm>
                <a:off x="2605675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2" name="Freeform 2160"/>
              <p:cNvSpPr>
                <a:spLocks/>
              </p:cNvSpPr>
              <p:nvPr/>
            </p:nvSpPr>
            <p:spPr bwMode="auto">
              <a:xfrm>
                <a:off x="2635410" y="3881931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3" name="Freeform 2161"/>
              <p:cNvSpPr>
                <a:spLocks/>
              </p:cNvSpPr>
              <p:nvPr/>
            </p:nvSpPr>
            <p:spPr bwMode="auto">
              <a:xfrm>
                <a:off x="2657711" y="3901714"/>
                <a:ext cx="109645" cy="43164"/>
              </a:xfrm>
              <a:custGeom>
                <a:avLst/>
                <a:gdLst>
                  <a:gd name="T0" fmla="*/ 54 w 61"/>
                  <a:gd name="T1" fmla="*/ 9 h 25"/>
                  <a:gd name="T2" fmla="*/ 45 w 61"/>
                  <a:gd name="T3" fmla="*/ 3 h 25"/>
                  <a:gd name="T4" fmla="*/ 40 w 61"/>
                  <a:gd name="T5" fmla="*/ 2 h 25"/>
                  <a:gd name="T6" fmla="*/ 26 w 61"/>
                  <a:gd name="T7" fmla="*/ 7 h 25"/>
                  <a:gd name="T8" fmla="*/ 17 w 61"/>
                  <a:gd name="T9" fmla="*/ 11 h 25"/>
                  <a:gd name="T10" fmla="*/ 5 w 61"/>
                  <a:gd name="T11" fmla="*/ 7 h 25"/>
                  <a:gd name="T12" fmla="*/ 1 w 61"/>
                  <a:gd name="T13" fmla="*/ 4 h 25"/>
                  <a:gd name="T14" fmla="*/ 1 w 61"/>
                  <a:gd name="T15" fmla="*/ 5 h 25"/>
                  <a:gd name="T16" fmla="*/ 1 w 61"/>
                  <a:gd name="T17" fmla="*/ 5 h 25"/>
                  <a:gd name="T18" fmla="*/ 1 w 61"/>
                  <a:gd name="T19" fmla="*/ 6 h 25"/>
                  <a:gd name="T20" fmla="*/ 1 w 61"/>
                  <a:gd name="T21" fmla="*/ 6 h 25"/>
                  <a:gd name="T22" fmla="*/ 1 w 61"/>
                  <a:gd name="T23" fmla="*/ 7 h 25"/>
                  <a:gd name="T24" fmla="*/ 0 w 61"/>
                  <a:gd name="T25" fmla="*/ 12 h 25"/>
                  <a:gd name="T26" fmla="*/ 0 w 61"/>
                  <a:gd name="T27" fmla="*/ 12 h 25"/>
                  <a:gd name="T28" fmla="*/ 13 w 61"/>
                  <a:gd name="T29" fmla="*/ 19 h 25"/>
                  <a:gd name="T30" fmla="*/ 17 w 61"/>
                  <a:gd name="T31" fmla="*/ 21 h 25"/>
                  <a:gd name="T32" fmla="*/ 22 w 61"/>
                  <a:gd name="T33" fmla="*/ 25 h 25"/>
                  <a:gd name="T34" fmla="*/ 23 w 61"/>
                  <a:gd name="T35" fmla="*/ 25 h 25"/>
                  <a:gd name="T36" fmla="*/ 27 w 61"/>
                  <a:gd name="T37" fmla="*/ 23 h 25"/>
                  <a:gd name="T38" fmla="*/ 26 w 61"/>
                  <a:gd name="T39" fmla="*/ 21 h 25"/>
                  <a:gd name="T40" fmla="*/ 24 w 61"/>
                  <a:gd name="T41" fmla="*/ 18 h 25"/>
                  <a:gd name="T42" fmla="*/ 27 w 61"/>
                  <a:gd name="T43" fmla="*/ 13 h 25"/>
                  <a:gd name="T44" fmla="*/ 30 w 61"/>
                  <a:gd name="T45" fmla="*/ 11 h 25"/>
                  <a:gd name="T46" fmla="*/ 45 w 61"/>
                  <a:gd name="T47" fmla="*/ 6 h 25"/>
                  <a:gd name="T48" fmla="*/ 51 w 61"/>
                  <a:gd name="T49" fmla="*/ 11 h 25"/>
                  <a:gd name="T50" fmla="*/ 49 w 61"/>
                  <a:gd name="T51" fmla="*/ 17 h 25"/>
                  <a:gd name="T52" fmla="*/ 54 w 61"/>
                  <a:gd name="T53" fmla="*/ 24 h 25"/>
                  <a:gd name="T54" fmla="*/ 55 w 61"/>
                  <a:gd name="T55" fmla="*/ 24 h 25"/>
                  <a:gd name="T56" fmla="*/ 56 w 61"/>
                  <a:gd name="T57" fmla="*/ 23 h 25"/>
                  <a:gd name="T58" fmla="*/ 57 w 61"/>
                  <a:gd name="T59" fmla="*/ 21 h 25"/>
                  <a:gd name="T60" fmla="*/ 58 w 61"/>
                  <a:gd name="T61" fmla="*/ 21 h 25"/>
                  <a:gd name="T62" fmla="*/ 59 w 61"/>
                  <a:gd name="T63" fmla="*/ 20 h 25"/>
                  <a:gd name="T64" fmla="*/ 59 w 61"/>
                  <a:gd name="T65" fmla="*/ 19 h 25"/>
                  <a:gd name="T66" fmla="*/ 60 w 61"/>
                  <a:gd name="T67" fmla="*/ 18 h 25"/>
                  <a:gd name="T68" fmla="*/ 61 w 61"/>
                  <a:gd name="T69" fmla="*/ 18 h 25"/>
                  <a:gd name="T70" fmla="*/ 61 w 61"/>
                  <a:gd name="T71" fmla="*/ 18 h 25"/>
                  <a:gd name="T72" fmla="*/ 61 w 61"/>
                  <a:gd name="T73" fmla="*/ 18 h 25"/>
                  <a:gd name="T74" fmla="*/ 61 w 61"/>
                  <a:gd name="T75" fmla="*/ 18 h 25"/>
                  <a:gd name="T76" fmla="*/ 61 w 61"/>
                  <a:gd name="T77" fmla="*/ 17 h 25"/>
                  <a:gd name="T78" fmla="*/ 55 w 61"/>
                  <a:gd name="T79" fmla="*/ 10 h 25"/>
                  <a:gd name="T80" fmla="*/ 54 w 61"/>
                  <a:gd name="T8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5">
                    <a:moveTo>
                      <a:pt x="54" y="9"/>
                    </a:moveTo>
                    <a:cubicBezTo>
                      <a:pt x="52" y="5"/>
                      <a:pt x="48" y="4"/>
                      <a:pt x="45" y="3"/>
                    </a:cubicBezTo>
                    <a:cubicBezTo>
                      <a:pt x="43" y="3"/>
                      <a:pt x="41" y="2"/>
                      <a:pt x="40" y="2"/>
                    </a:cubicBezTo>
                    <a:cubicBezTo>
                      <a:pt x="36" y="0"/>
                      <a:pt x="31" y="2"/>
                      <a:pt x="26" y="7"/>
                    </a:cubicBezTo>
                    <a:cubicBezTo>
                      <a:pt x="23" y="10"/>
                      <a:pt x="20" y="11"/>
                      <a:pt x="17" y="11"/>
                    </a:cubicBezTo>
                    <a:cubicBezTo>
                      <a:pt x="13" y="11"/>
                      <a:pt x="8" y="9"/>
                      <a:pt x="5" y="7"/>
                    </a:cubicBezTo>
                    <a:cubicBezTo>
                      <a:pt x="4" y="7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10" y="15"/>
                      <a:pt x="13" y="19"/>
                    </a:cubicBezTo>
                    <a:cubicBezTo>
                      <a:pt x="15" y="21"/>
                      <a:pt x="16" y="21"/>
                      <a:pt x="17" y="21"/>
                    </a:cubicBezTo>
                    <a:cubicBezTo>
                      <a:pt x="19" y="22"/>
                      <a:pt x="20" y="22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4" y="25"/>
                      <a:pt x="27" y="24"/>
                      <a:pt x="27" y="23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5" y="21"/>
                      <a:pt x="24" y="19"/>
                      <a:pt x="24" y="18"/>
                    </a:cubicBezTo>
                    <a:cubicBezTo>
                      <a:pt x="23" y="15"/>
                      <a:pt x="26" y="14"/>
                      <a:pt x="27" y="13"/>
                    </a:cubicBezTo>
                    <a:cubicBezTo>
                      <a:pt x="29" y="12"/>
                      <a:pt x="29" y="12"/>
                      <a:pt x="30" y="11"/>
                    </a:cubicBezTo>
                    <a:cubicBezTo>
                      <a:pt x="31" y="6"/>
                      <a:pt x="41" y="4"/>
                      <a:pt x="45" y="6"/>
                    </a:cubicBezTo>
                    <a:cubicBezTo>
                      <a:pt x="48" y="7"/>
                      <a:pt x="50" y="9"/>
                      <a:pt x="51" y="11"/>
                    </a:cubicBezTo>
                    <a:cubicBezTo>
                      <a:pt x="51" y="13"/>
                      <a:pt x="51" y="15"/>
                      <a:pt x="49" y="17"/>
                    </a:cubicBezTo>
                    <a:cubicBezTo>
                      <a:pt x="48" y="17"/>
                      <a:pt x="49" y="19"/>
                      <a:pt x="54" y="24"/>
                    </a:cubicBezTo>
                    <a:cubicBezTo>
                      <a:pt x="54" y="24"/>
                      <a:pt x="54" y="24"/>
                      <a:pt x="55" y="24"/>
                    </a:cubicBezTo>
                    <a:cubicBezTo>
                      <a:pt x="55" y="23"/>
                      <a:pt x="55" y="23"/>
                      <a:pt x="56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7" y="21"/>
                      <a:pt x="58" y="21"/>
                    </a:cubicBezTo>
                    <a:cubicBezTo>
                      <a:pt x="58" y="20"/>
                      <a:pt x="58" y="20"/>
                      <a:pt x="59" y="20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0" y="19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7"/>
                      <a:pt x="61" y="17"/>
                    </a:cubicBezTo>
                    <a:cubicBezTo>
                      <a:pt x="59" y="16"/>
                      <a:pt x="57" y="13"/>
                      <a:pt x="55" y="10"/>
                    </a:cubicBezTo>
                    <a:lnTo>
                      <a:pt x="54" y="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4" name="Freeform 2162"/>
              <p:cNvSpPr>
                <a:spLocks/>
              </p:cNvSpPr>
              <p:nvPr/>
            </p:nvSpPr>
            <p:spPr bwMode="auto">
              <a:xfrm>
                <a:off x="2659569" y="3908908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5" name="Freeform 2163"/>
              <p:cNvSpPr>
                <a:spLocks/>
              </p:cNvSpPr>
              <p:nvPr/>
            </p:nvSpPr>
            <p:spPr bwMode="auto">
              <a:xfrm>
                <a:off x="2659569" y="391250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6" name="Freeform 2164"/>
              <p:cNvSpPr>
                <a:spLocks/>
              </p:cNvSpPr>
              <p:nvPr/>
            </p:nvSpPr>
            <p:spPr bwMode="auto">
              <a:xfrm>
                <a:off x="2659569" y="3910707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7" name="Freeform 2165"/>
              <p:cNvSpPr>
                <a:spLocks/>
              </p:cNvSpPr>
              <p:nvPr/>
            </p:nvSpPr>
            <p:spPr bwMode="auto">
              <a:xfrm>
                <a:off x="2657711" y="39232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8" name="Freeform 2166"/>
              <p:cNvSpPr>
                <a:spLocks/>
              </p:cNvSpPr>
              <p:nvPr/>
            </p:nvSpPr>
            <p:spPr bwMode="auto">
              <a:xfrm>
                <a:off x="2761781" y="3944878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9" name="Freeform 2167"/>
              <p:cNvSpPr>
                <a:spLocks/>
              </p:cNvSpPr>
              <p:nvPr/>
            </p:nvSpPr>
            <p:spPr bwMode="auto">
              <a:xfrm>
                <a:off x="2769214" y="39394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0" name="Freeform 2168"/>
              <p:cNvSpPr>
                <a:spLocks/>
              </p:cNvSpPr>
              <p:nvPr/>
            </p:nvSpPr>
            <p:spPr bwMode="auto">
              <a:xfrm>
                <a:off x="2765498" y="394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1" name="Freeform 2169"/>
              <p:cNvSpPr>
                <a:spLocks/>
              </p:cNvSpPr>
              <p:nvPr/>
            </p:nvSpPr>
            <p:spPr bwMode="auto">
              <a:xfrm>
                <a:off x="2772931" y="3934087"/>
                <a:ext cx="0" cy="179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2" name="Freeform 2170"/>
              <p:cNvSpPr>
                <a:spLocks/>
              </p:cNvSpPr>
              <p:nvPr/>
            </p:nvSpPr>
            <p:spPr bwMode="auto">
              <a:xfrm>
                <a:off x="2771073" y="3935886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3" name="Freeform 2171"/>
              <p:cNvSpPr>
                <a:spLocks/>
              </p:cNvSpPr>
              <p:nvPr/>
            </p:nvSpPr>
            <p:spPr bwMode="auto">
              <a:xfrm>
                <a:off x="2759922" y="3948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4" name="Freeform 2172"/>
              <p:cNvSpPr>
                <a:spLocks/>
              </p:cNvSpPr>
              <p:nvPr/>
            </p:nvSpPr>
            <p:spPr bwMode="auto">
              <a:xfrm>
                <a:off x="2665144" y="3631941"/>
                <a:ext cx="157964" cy="59350"/>
              </a:xfrm>
              <a:custGeom>
                <a:avLst/>
                <a:gdLst>
                  <a:gd name="T0" fmla="*/ 70 w 89"/>
                  <a:gd name="T1" fmla="*/ 23 h 34"/>
                  <a:gd name="T2" fmla="*/ 52 w 89"/>
                  <a:gd name="T3" fmla="*/ 16 h 34"/>
                  <a:gd name="T4" fmla="*/ 15 w 89"/>
                  <a:gd name="T5" fmla="*/ 1 h 34"/>
                  <a:gd name="T6" fmla="*/ 0 w 89"/>
                  <a:gd name="T7" fmla="*/ 1 h 34"/>
                  <a:gd name="T8" fmla="*/ 8 w 89"/>
                  <a:gd name="T9" fmla="*/ 9 h 34"/>
                  <a:gd name="T10" fmla="*/ 25 w 89"/>
                  <a:gd name="T11" fmla="*/ 11 h 34"/>
                  <a:gd name="T12" fmla="*/ 40 w 89"/>
                  <a:gd name="T13" fmla="*/ 18 h 34"/>
                  <a:gd name="T14" fmla="*/ 50 w 89"/>
                  <a:gd name="T15" fmla="*/ 24 h 34"/>
                  <a:gd name="T16" fmla="*/ 56 w 89"/>
                  <a:gd name="T17" fmla="*/ 28 h 34"/>
                  <a:gd name="T18" fmla="*/ 56 w 89"/>
                  <a:gd name="T19" fmla="*/ 32 h 34"/>
                  <a:gd name="T20" fmla="*/ 55 w 89"/>
                  <a:gd name="T21" fmla="*/ 33 h 34"/>
                  <a:gd name="T22" fmla="*/ 56 w 89"/>
                  <a:gd name="T23" fmla="*/ 33 h 34"/>
                  <a:gd name="T24" fmla="*/ 70 w 89"/>
                  <a:gd name="T25" fmla="*/ 34 h 34"/>
                  <a:gd name="T26" fmla="*/ 89 w 89"/>
                  <a:gd name="T27" fmla="*/ 33 h 34"/>
                  <a:gd name="T28" fmla="*/ 70 w 89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70" y="23"/>
                    </a:moveTo>
                    <a:cubicBezTo>
                      <a:pt x="67" y="23"/>
                      <a:pt x="60" y="20"/>
                      <a:pt x="52" y="16"/>
                    </a:cubicBezTo>
                    <a:cubicBezTo>
                      <a:pt x="41" y="11"/>
                      <a:pt x="28" y="4"/>
                      <a:pt x="15" y="1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5" y="2"/>
                      <a:pt x="8" y="6"/>
                      <a:pt x="8" y="9"/>
                    </a:cubicBezTo>
                    <a:cubicBezTo>
                      <a:pt x="8" y="9"/>
                      <a:pt x="10" y="11"/>
                      <a:pt x="25" y="11"/>
                    </a:cubicBezTo>
                    <a:cubicBezTo>
                      <a:pt x="32" y="12"/>
                      <a:pt x="36" y="15"/>
                      <a:pt x="40" y="18"/>
                    </a:cubicBezTo>
                    <a:cubicBezTo>
                      <a:pt x="43" y="21"/>
                      <a:pt x="45" y="23"/>
                      <a:pt x="50" y="24"/>
                    </a:cubicBezTo>
                    <a:cubicBezTo>
                      <a:pt x="53" y="25"/>
                      <a:pt x="55" y="26"/>
                      <a:pt x="56" y="28"/>
                    </a:cubicBezTo>
                    <a:cubicBezTo>
                      <a:pt x="57" y="29"/>
                      <a:pt x="56" y="31"/>
                      <a:pt x="56" y="32"/>
                    </a:cubicBezTo>
                    <a:cubicBezTo>
                      <a:pt x="56" y="32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6" y="33"/>
                    </a:cubicBezTo>
                    <a:cubicBezTo>
                      <a:pt x="57" y="34"/>
                      <a:pt x="63" y="34"/>
                      <a:pt x="70" y="34"/>
                    </a:cubicBezTo>
                    <a:cubicBezTo>
                      <a:pt x="80" y="34"/>
                      <a:pt x="87" y="33"/>
                      <a:pt x="89" y="33"/>
                    </a:cubicBezTo>
                    <a:cubicBezTo>
                      <a:pt x="87" y="30"/>
                      <a:pt x="76" y="23"/>
                      <a:pt x="70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5" name="Freeform 2173"/>
              <p:cNvSpPr>
                <a:spLocks/>
              </p:cNvSpPr>
              <p:nvPr/>
            </p:nvSpPr>
            <p:spPr bwMode="auto">
              <a:xfrm>
                <a:off x="2626118" y="3635538"/>
                <a:ext cx="29734" cy="17985"/>
              </a:xfrm>
              <a:custGeom>
                <a:avLst/>
                <a:gdLst>
                  <a:gd name="T0" fmla="*/ 0 w 17"/>
                  <a:gd name="T1" fmla="*/ 10 h 10"/>
                  <a:gd name="T2" fmla="*/ 0 w 17"/>
                  <a:gd name="T3" fmla="*/ 10 h 10"/>
                  <a:gd name="T4" fmla="*/ 14 w 17"/>
                  <a:gd name="T5" fmla="*/ 2 h 10"/>
                  <a:gd name="T6" fmla="*/ 16 w 17"/>
                  <a:gd name="T7" fmla="*/ 1 h 10"/>
                  <a:gd name="T8" fmla="*/ 17 w 17"/>
                  <a:gd name="T9" fmla="*/ 0 h 10"/>
                  <a:gd name="T10" fmla="*/ 0 w 1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10" y="5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8" y="3"/>
                      <a:pt x="1" y="8"/>
                      <a:pt x="0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6" name="Freeform 2174"/>
              <p:cNvSpPr>
                <a:spLocks/>
              </p:cNvSpPr>
              <p:nvPr/>
            </p:nvSpPr>
            <p:spPr bwMode="auto">
              <a:xfrm>
                <a:off x="2750630" y="3729060"/>
                <a:ext cx="31593" cy="7194"/>
              </a:xfrm>
              <a:custGeom>
                <a:avLst/>
                <a:gdLst>
                  <a:gd name="T0" fmla="*/ 18 w 18"/>
                  <a:gd name="T1" fmla="*/ 3 h 4"/>
                  <a:gd name="T2" fmla="*/ 1 w 18"/>
                  <a:gd name="T3" fmla="*/ 0 h 4"/>
                  <a:gd name="T4" fmla="*/ 0 w 18"/>
                  <a:gd name="T5" fmla="*/ 0 h 4"/>
                  <a:gd name="T6" fmla="*/ 15 w 18"/>
                  <a:gd name="T7" fmla="*/ 4 h 4"/>
                  <a:gd name="T8" fmla="*/ 18 w 1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cubicBezTo>
                      <a:pt x="15" y="2"/>
                      <a:pt x="8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10" y="4"/>
                      <a:pt x="15" y="4"/>
                    </a:cubicBezTo>
                    <a:cubicBezTo>
                      <a:pt x="16" y="4"/>
                      <a:pt x="17" y="4"/>
                      <a:pt x="18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7" name="Freeform 2175"/>
              <p:cNvSpPr>
                <a:spLocks/>
              </p:cNvSpPr>
              <p:nvPr/>
            </p:nvSpPr>
            <p:spPr bwMode="auto">
              <a:xfrm>
                <a:off x="2975496" y="3725463"/>
                <a:ext cx="27876" cy="8992"/>
              </a:xfrm>
              <a:custGeom>
                <a:avLst/>
                <a:gdLst>
                  <a:gd name="T0" fmla="*/ 0 w 15"/>
                  <a:gd name="T1" fmla="*/ 1 h 5"/>
                  <a:gd name="T2" fmla="*/ 0 w 15"/>
                  <a:gd name="T3" fmla="*/ 2 h 5"/>
                  <a:gd name="T4" fmla="*/ 7 w 15"/>
                  <a:gd name="T5" fmla="*/ 5 h 5"/>
                  <a:gd name="T6" fmla="*/ 15 w 15"/>
                  <a:gd name="T7" fmla="*/ 2 h 5"/>
                  <a:gd name="T8" fmla="*/ 5 w 15"/>
                  <a:gd name="T9" fmla="*/ 0 h 5"/>
                  <a:gd name="T10" fmla="*/ 0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5" y="5"/>
                      <a:pt x="7" y="5"/>
                    </a:cubicBezTo>
                    <a:cubicBezTo>
                      <a:pt x="10" y="5"/>
                      <a:pt x="14" y="3"/>
                      <a:pt x="15" y="2"/>
                    </a:cubicBezTo>
                    <a:cubicBezTo>
                      <a:pt x="14" y="2"/>
                      <a:pt x="10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8" name="Freeform 2178"/>
              <p:cNvSpPr>
                <a:spLocks/>
              </p:cNvSpPr>
              <p:nvPr/>
            </p:nvSpPr>
            <p:spPr bwMode="auto">
              <a:xfrm>
                <a:off x="1737805" y="3000673"/>
                <a:ext cx="115221" cy="61149"/>
              </a:xfrm>
              <a:custGeom>
                <a:avLst/>
                <a:gdLst>
                  <a:gd name="T0" fmla="*/ 62 w 65"/>
                  <a:gd name="T1" fmla="*/ 35 h 36"/>
                  <a:gd name="T2" fmla="*/ 63 w 65"/>
                  <a:gd name="T3" fmla="*/ 35 h 36"/>
                  <a:gd name="T4" fmla="*/ 63 w 65"/>
                  <a:gd name="T5" fmla="*/ 32 h 36"/>
                  <a:gd name="T6" fmla="*/ 56 w 65"/>
                  <a:gd name="T7" fmla="*/ 28 h 36"/>
                  <a:gd name="T8" fmla="*/ 43 w 65"/>
                  <a:gd name="T9" fmla="*/ 22 h 36"/>
                  <a:gd name="T10" fmla="*/ 30 w 65"/>
                  <a:gd name="T11" fmla="*/ 7 h 36"/>
                  <a:gd name="T12" fmla="*/ 15 w 65"/>
                  <a:gd name="T13" fmla="*/ 4 h 36"/>
                  <a:gd name="T14" fmla="*/ 4 w 65"/>
                  <a:gd name="T15" fmla="*/ 2 h 36"/>
                  <a:gd name="T16" fmla="*/ 7 w 65"/>
                  <a:gd name="T17" fmla="*/ 7 h 36"/>
                  <a:gd name="T18" fmla="*/ 12 w 65"/>
                  <a:gd name="T19" fmla="*/ 11 h 36"/>
                  <a:gd name="T20" fmla="*/ 20 w 65"/>
                  <a:gd name="T21" fmla="*/ 17 h 36"/>
                  <a:gd name="T22" fmla="*/ 28 w 65"/>
                  <a:gd name="T23" fmla="*/ 22 h 36"/>
                  <a:gd name="T24" fmla="*/ 34 w 65"/>
                  <a:gd name="T25" fmla="*/ 28 h 36"/>
                  <a:gd name="T26" fmla="*/ 39 w 65"/>
                  <a:gd name="T27" fmla="*/ 30 h 36"/>
                  <a:gd name="T28" fmla="*/ 43 w 65"/>
                  <a:gd name="T29" fmla="*/ 35 h 36"/>
                  <a:gd name="T30" fmla="*/ 45 w 65"/>
                  <a:gd name="T31" fmla="*/ 35 h 36"/>
                  <a:gd name="T32" fmla="*/ 62 w 65"/>
                  <a:gd name="T3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36">
                    <a:moveTo>
                      <a:pt x="62" y="35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3"/>
                      <a:pt x="63" y="32"/>
                    </a:cubicBezTo>
                    <a:cubicBezTo>
                      <a:pt x="65" y="29"/>
                      <a:pt x="60" y="31"/>
                      <a:pt x="56" y="28"/>
                    </a:cubicBezTo>
                    <a:cubicBezTo>
                      <a:pt x="53" y="24"/>
                      <a:pt x="45" y="25"/>
                      <a:pt x="43" y="22"/>
                    </a:cubicBezTo>
                    <a:cubicBezTo>
                      <a:pt x="42" y="18"/>
                      <a:pt x="34" y="7"/>
                      <a:pt x="30" y="7"/>
                    </a:cubicBezTo>
                    <a:cubicBezTo>
                      <a:pt x="26" y="7"/>
                      <a:pt x="20" y="7"/>
                      <a:pt x="15" y="4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4"/>
                      <a:pt x="7" y="5"/>
                      <a:pt x="7" y="7"/>
                    </a:cubicBezTo>
                    <a:cubicBezTo>
                      <a:pt x="7" y="10"/>
                      <a:pt x="9" y="11"/>
                      <a:pt x="12" y="11"/>
                    </a:cubicBezTo>
                    <a:cubicBezTo>
                      <a:pt x="15" y="10"/>
                      <a:pt x="17" y="16"/>
                      <a:pt x="20" y="17"/>
                    </a:cubicBezTo>
                    <a:cubicBezTo>
                      <a:pt x="23" y="17"/>
                      <a:pt x="24" y="22"/>
                      <a:pt x="28" y="22"/>
                    </a:cubicBezTo>
                    <a:cubicBezTo>
                      <a:pt x="31" y="22"/>
                      <a:pt x="32" y="26"/>
                      <a:pt x="34" y="28"/>
                    </a:cubicBezTo>
                    <a:cubicBezTo>
                      <a:pt x="35" y="30"/>
                      <a:pt x="39" y="28"/>
                      <a:pt x="39" y="30"/>
                    </a:cubicBezTo>
                    <a:cubicBezTo>
                      <a:pt x="39" y="32"/>
                      <a:pt x="41" y="33"/>
                      <a:pt x="43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2" y="36"/>
                      <a:pt x="58" y="36"/>
                      <a:pt x="62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9" name="Freeform 2179"/>
              <p:cNvSpPr>
                <a:spLocks/>
              </p:cNvSpPr>
              <p:nvPr/>
            </p:nvSpPr>
            <p:spPr bwMode="auto">
              <a:xfrm>
                <a:off x="2217271" y="2166175"/>
                <a:ext cx="156105" cy="86327"/>
              </a:xfrm>
              <a:custGeom>
                <a:avLst/>
                <a:gdLst>
                  <a:gd name="T0" fmla="*/ 69 w 88"/>
                  <a:gd name="T1" fmla="*/ 8 h 50"/>
                  <a:gd name="T2" fmla="*/ 48 w 88"/>
                  <a:gd name="T3" fmla="*/ 4 h 50"/>
                  <a:gd name="T4" fmla="*/ 52 w 88"/>
                  <a:gd name="T5" fmla="*/ 17 h 50"/>
                  <a:gd name="T6" fmla="*/ 39 w 88"/>
                  <a:gd name="T7" fmla="*/ 13 h 50"/>
                  <a:gd name="T8" fmla="*/ 35 w 88"/>
                  <a:gd name="T9" fmla="*/ 21 h 50"/>
                  <a:gd name="T10" fmla="*/ 28 w 88"/>
                  <a:gd name="T11" fmla="*/ 22 h 50"/>
                  <a:gd name="T12" fmla="*/ 9 w 88"/>
                  <a:gd name="T13" fmla="*/ 5 h 50"/>
                  <a:gd name="T14" fmla="*/ 8 w 88"/>
                  <a:gd name="T15" fmla="*/ 19 h 50"/>
                  <a:gd name="T16" fmla="*/ 26 w 88"/>
                  <a:gd name="T17" fmla="*/ 31 h 50"/>
                  <a:gd name="T18" fmla="*/ 53 w 88"/>
                  <a:gd name="T19" fmla="*/ 31 h 50"/>
                  <a:gd name="T20" fmla="*/ 50 w 88"/>
                  <a:gd name="T21" fmla="*/ 45 h 50"/>
                  <a:gd name="T22" fmla="*/ 74 w 88"/>
                  <a:gd name="T23" fmla="*/ 46 h 50"/>
                  <a:gd name="T24" fmla="*/ 83 w 88"/>
                  <a:gd name="T25" fmla="*/ 37 h 50"/>
                  <a:gd name="T26" fmla="*/ 82 w 88"/>
                  <a:gd name="T27" fmla="*/ 25 h 50"/>
                  <a:gd name="T28" fmla="*/ 69 w 88"/>
                  <a:gd name="T29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50">
                    <a:moveTo>
                      <a:pt x="69" y="8"/>
                    </a:moveTo>
                    <a:cubicBezTo>
                      <a:pt x="69" y="13"/>
                      <a:pt x="57" y="7"/>
                      <a:pt x="48" y="4"/>
                    </a:cubicBezTo>
                    <a:cubicBezTo>
                      <a:pt x="39" y="0"/>
                      <a:pt x="45" y="11"/>
                      <a:pt x="52" y="17"/>
                    </a:cubicBezTo>
                    <a:cubicBezTo>
                      <a:pt x="59" y="23"/>
                      <a:pt x="48" y="20"/>
                      <a:pt x="39" y="13"/>
                    </a:cubicBezTo>
                    <a:cubicBezTo>
                      <a:pt x="29" y="7"/>
                      <a:pt x="30" y="18"/>
                      <a:pt x="35" y="21"/>
                    </a:cubicBezTo>
                    <a:cubicBezTo>
                      <a:pt x="39" y="25"/>
                      <a:pt x="34" y="30"/>
                      <a:pt x="28" y="22"/>
                    </a:cubicBezTo>
                    <a:cubicBezTo>
                      <a:pt x="22" y="14"/>
                      <a:pt x="19" y="5"/>
                      <a:pt x="9" y="5"/>
                    </a:cubicBezTo>
                    <a:cubicBezTo>
                      <a:pt x="0" y="4"/>
                      <a:pt x="4" y="14"/>
                      <a:pt x="8" y="19"/>
                    </a:cubicBezTo>
                    <a:cubicBezTo>
                      <a:pt x="13" y="25"/>
                      <a:pt x="18" y="27"/>
                      <a:pt x="26" y="31"/>
                    </a:cubicBezTo>
                    <a:cubicBezTo>
                      <a:pt x="34" y="36"/>
                      <a:pt x="47" y="29"/>
                      <a:pt x="53" y="31"/>
                    </a:cubicBezTo>
                    <a:cubicBezTo>
                      <a:pt x="59" y="32"/>
                      <a:pt x="46" y="40"/>
                      <a:pt x="50" y="45"/>
                    </a:cubicBezTo>
                    <a:cubicBezTo>
                      <a:pt x="54" y="50"/>
                      <a:pt x="65" y="46"/>
                      <a:pt x="74" y="46"/>
                    </a:cubicBezTo>
                    <a:cubicBezTo>
                      <a:pt x="82" y="45"/>
                      <a:pt x="78" y="40"/>
                      <a:pt x="83" y="37"/>
                    </a:cubicBezTo>
                    <a:cubicBezTo>
                      <a:pt x="88" y="33"/>
                      <a:pt x="78" y="34"/>
                      <a:pt x="82" y="25"/>
                    </a:cubicBezTo>
                    <a:cubicBezTo>
                      <a:pt x="86" y="17"/>
                      <a:pt x="70" y="3"/>
                      <a:pt x="6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0" name="Freeform 2180"/>
              <p:cNvSpPr>
                <a:spLocks/>
              </p:cNvSpPr>
              <p:nvPr/>
            </p:nvSpPr>
            <p:spPr bwMode="auto">
              <a:xfrm>
                <a:off x="2302757" y="2027691"/>
                <a:ext cx="42743" cy="28776"/>
              </a:xfrm>
              <a:custGeom>
                <a:avLst/>
                <a:gdLst>
                  <a:gd name="T0" fmla="*/ 21 w 25"/>
                  <a:gd name="T1" fmla="*/ 11 h 17"/>
                  <a:gd name="T2" fmla="*/ 6 w 25"/>
                  <a:gd name="T3" fmla="*/ 5 h 17"/>
                  <a:gd name="T4" fmla="*/ 21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1" y="11"/>
                    </a:moveTo>
                    <a:cubicBezTo>
                      <a:pt x="25" y="5"/>
                      <a:pt x="0" y="0"/>
                      <a:pt x="6" y="5"/>
                    </a:cubicBezTo>
                    <a:cubicBezTo>
                      <a:pt x="10" y="8"/>
                      <a:pt x="18" y="17"/>
                      <a:pt x="2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1" name="Freeform 2181"/>
              <p:cNvSpPr>
                <a:spLocks/>
              </p:cNvSpPr>
              <p:nvPr/>
            </p:nvSpPr>
            <p:spPr bwMode="auto">
              <a:xfrm>
                <a:off x="2566649" y="2563640"/>
                <a:ext cx="139380" cy="91723"/>
              </a:xfrm>
              <a:custGeom>
                <a:avLst/>
                <a:gdLst>
                  <a:gd name="T0" fmla="*/ 78 w 79"/>
                  <a:gd name="T1" fmla="*/ 42 h 53"/>
                  <a:gd name="T2" fmla="*/ 62 w 79"/>
                  <a:gd name="T3" fmla="*/ 29 h 53"/>
                  <a:gd name="T4" fmla="*/ 40 w 79"/>
                  <a:gd name="T5" fmla="*/ 16 h 53"/>
                  <a:gd name="T6" fmla="*/ 26 w 79"/>
                  <a:gd name="T7" fmla="*/ 6 h 53"/>
                  <a:gd name="T8" fmla="*/ 14 w 79"/>
                  <a:gd name="T9" fmla="*/ 13 h 53"/>
                  <a:gd name="T10" fmla="*/ 11 w 79"/>
                  <a:gd name="T11" fmla="*/ 29 h 53"/>
                  <a:gd name="T12" fmla="*/ 1 w 79"/>
                  <a:gd name="T13" fmla="*/ 44 h 53"/>
                  <a:gd name="T14" fmla="*/ 15 w 79"/>
                  <a:gd name="T15" fmla="*/ 43 h 53"/>
                  <a:gd name="T16" fmla="*/ 21 w 79"/>
                  <a:gd name="T17" fmla="*/ 52 h 53"/>
                  <a:gd name="T18" fmla="*/ 40 w 79"/>
                  <a:gd name="T19" fmla="*/ 42 h 53"/>
                  <a:gd name="T20" fmla="*/ 55 w 79"/>
                  <a:gd name="T21" fmla="*/ 41 h 53"/>
                  <a:gd name="T22" fmla="*/ 78 w 79"/>
                  <a:gd name="T23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3">
                    <a:moveTo>
                      <a:pt x="78" y="42"/>
                    </a:moveTo>
                    <a:cubicBezTo>
                      <a:pt x="79" y="37"/>
                      <a:pt x="61" y="35"/>
                      <a:pt x="62" y="29"/>
                    </a:cubicBezTo>
                    <a:cubicBezTo>
                      <a:pt x="63" y="24"/>
                      <a:pt x="46" y="19"/>
                      <a:pt x="40" y="16"/>
                    </a:cubicBezTo>
                    <a:cubicBezTo>
                      <a:pt x="35" y="13"/>
                      <a:pt x="26" y="12"/>
                      <a:pt x="26" y="6"/>
                    </a:cubicBezTo>
                    <a:cubicBezTo>
                      <a:pt x="26" y="0"/>
                      <a:pt x="14" y="4"/>
                      <a:pt x="14" y="13"/>
                    </a:cubicBezTo>
                    <a:cubicBezTo>
                      <a:pt x="13" y="22"/>
                      <a:pt x="8" y="20"/>
                      <a:pt x="11" y="29"/>
                    </a:cubicBezTo>
                    <a:cubicBezTo>
                      <a:pt x="13" y="37"/>
                      <a:pt x="0" y="39"/>
                      <a:pt x="1" y="44"/>
                    </a:cubicBezTo>
                    <a:cubicBezTo>
                      <a:pt x="3" y="48"/>
                      <a:pt x="9" y="43"/>
                      <a:pt x="15" y="43"/>
                    </a:cubicBezTo>
                    <a:cubicBezTo>
                      <a:pt x="21" y="43"/>
                      <a:pt x="14" y="52"/>
                      <a:pt x="21" y="52"/>
                    </a:cubicBezTo>
                    <a:cubicBezTo>
                      <a:pt x="27" y="53"/>
                      <a:pt x="38" y="46"/>
                      <a:pt x="40" y="42"/>
                    </a:cubicBezTo>
                    <a:cubicBezTo>
                      <a:pt x="43" y="38"/>
                      <a:pt x="48" y="36"/>
                      <a:pt x="55" y="41"/>
                    </a:cubicBezTo>
                    <a:cubicBezTo>
                      <a:pt x="62" y="46"/>
                      <a:pt x="77" y="47"/>
                      <a:pt x="78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2" name="Freeform 2182"/>
              <p:cNvSpPr>
                <a:spLocks/>
              </p:cNvSpPr>
              <p:nvPr/>
            </p:nvSpPr>
            <p:spPr bwMode="auto">
              <a:xfrm>
                <a:off x="2622401" y="2655363"/>
                <a:ext cx="53893" cy="35970"/>
              </a:xfrm>
              <a:custGeom>
                <a:avLst/>
                <a:gdLst>
                  <a:gd name="T0" fmla="*/ 10 w 30"/>
                  <a:gd name="T1" fmla="*/ 16 h 21"/>
                  <a:gd name="T2" fmla="*/ 29 w 30"/>
                  <a:gd name="T3" fmla="*/ 4 h 21"/>
                  <a:gd name="T4" fmla="*/ 10 w 30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10" y="16"/>
                    </a:moveTo>
                    <a:cubicBezTo>
                      <a:pt x="18" y="21"/>
                      <a:pt x="30" y="8"/>
                      <a:pt x="29" y="4"/>
                    </a:cubicBezTo>
                    <a:cubicBezTo>
                      <a:pt x="28" y="0"/>
                      <a:pt x="0" y="10"/>
                      <a:pt x="10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3" name="Freeform 2183"/>
              <p:cNvSpPr>
                <a:spLocks/>
              </p:cNvSpPr>
              <p:nvPr/>
            </p:nvSpPr>
            <p:spPr bwMode="auto">
              <a:xfrm>
                <a:off x="2371518" y="2214734"/>
                <a:ext cx="83628" cy="46761"/>
              </a:xfrm>
              <a:custGeom>
                <a:avLst/>
                <a:gdLst>
                  <a:gd name="T0" fmla="*/ 38 w 47"/>
                  <a:gd name="T1" fmla="*/ 26 h 27"/>
                  <a:gd name="T2" fmla="*/ 33 w 47"/>
                  <a:gd name="T3" fmla="*/ 7 h 27"/>
                  <a:gd name="T4" fmla="*/ 4 w 47"/>
                  <a:gd name="T5" fmla="*/ 18 h 27"/>
                  <a:gd name="T6" fmla="*/ 38 w 47"/>
                  <a:gd name="T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38" y="26"/>
                    </a:moveTo>
                    <a:cubicBezTo>
                      <a:pt x="47" y="26"/>
                      <a:pt x="43" y="15"/>
                      <a:pt x="33" y="7"/>
                    </a:cubicBezTo>
                    <a:cubicBezTo>
                      <a:pt x="23" y="0"/>
                      <a:pt x="0" y="15"/>
                      <a:pt x="4" y="18"/>
                    </a:cubicBezTo>
                    <a:cubicBezTo>
                      <a:pt x="9" y="22"/>
                      <a:pt x="29" y="27"/>
                      <a:pt x="38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4" name="Freeform 2184"/>
              <p:cNvSpPr>
                <a:spLocks/>
              </p:cNvSpPr>
              <p:nvPr/>
            </p:nvSpPr>
            <p:spPr bwMode="auto">
              <a:xfrm>
                <a:off x="2371518" y="2162578"/>
                <a:ext cx="351237" cy="104312"/>
              </a:xfrm>
              <a:custGeom>
                <a:avLst/>
                <a:gdLst>
                  <a:gd name="T0" fmla="*/ 56 w 198"/>
                  <a:gd name="T1" fmla="*/ 47 h 61"/>
                  <a:gd name="T2" fmla="*/ 69 w 198"/>
                  <a:gd name="T3" fmla="*/ 54 h 61"/>
                  <a:gd name="T4" fmla="*/ 87 w 198"/>
                  <a:gd name="T5" fmla="*/ 57 h 61"/>
                  <a:gd name="T6" fmla="*/ 95 w 198"/>
                  <a:gd name="T7" fmla="*/ 53 h 61"/>
                  <a:gd name="T8" fmla="*/ 133 w 198"/>
                  <a:gd name="T9" fmla="*/ 60 h 61"/>
                  <a:gd name="T10" fmla="*/ 158 w 198"/>
                  <a:gd name="T11" fmla="*/ 54 h 61"/>
                  <a:gd name="T12" fmla="*/ 188 w 198"/>
                  <a:gd name="T13" fmla="*/ 57 h 61"/>
                  <a:gd name="T14" fmla="*/ 198 w 198"/>
                  <a:gd name="T15" fmla="*/ 39 h 61"/>
                  <a:gd name="T16" fmla="*/ 134 w 198"/>
                  <a:gd name="T17" fmla="*/ 34 h 61"/>
                  <a:gd name="T18" fmla="*/ 102 w 198"/>
                  <a:gd name="T19" fmla="*/ 36 h 61"/>
                  <a:gd name="T20" fmla="*/ 84 w 198"/>
                  <a:gd name="T21" fmla="*/ 30 h 61"/>
                  <a:gd name="T22" fmla="*/ 87 w 198"/>
                  <a:gd name="T23" fmla="*/ 20 h 61"/>
                  <a:gd name="T24" fmla="*/ 57 w 198"/>
                  <a:gd name="T25" fmla="*/ 11 h 61"/>
                  <a:gd name="T26" fmla="*/ 33 w 198"/>
                  <a:gd name="T27" fmla="*/ 4 h 61"/>
                  <a:gd name="T28" fmla="*/ 5 w 198"/>
                  <a:gd name="T29" fmla="*/ 8 h 61"/>
                  <a:gd name="T30" fmla="*/ 40 w 198"/>
                  <a:gd name="T31" fmla="*/ 18 h 61"/>
                  <a:gd name="T32" fmla="*/ 55 w 198"/>
                  <a:gd name="T33" fmla="*/ 30 h 61"/>
                  <a:gd name="T34" fmla="*/ 56 w 198"/>
                  <a:gd name="T35" fmla="*/ 4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61">
                    <a:moveTo>
                      <a:pt x="56" y="47"/>
                    </a:moveTo>
                    <a:cubicBezTo>
                      <a:pt x="59" y="57"/>
                      <a:pt x="63" y="50"/>
                      <a:pt x="69" y="54"/>
                    </a:cubicBezTo>
                    <a:cubicBezTo>
                      <a:pt x="74" y="58"/>
                      <a:pt x="83" y="61"/>
                      <a:pt x="87" y="57"/>
                    </a:cubicBezTo>
                    <a:cubicBezTo>
                      <a:pt x="92" y="53"/>
                      <a:pt x="94" y="50"/>
                      <a:pt x="95" y="53"/>
                    </a:cubicBezTo>
                    <a:cubicBezTo>
                      <a:pt x="98" y="59"/>
                      <a:pt x="109" y="60"/>
                      <a:pt x="133" y="60"/>
                    </a:cubicBezTo>
                    <a:cubicBezTo>
                      <a:pt x="157" y="61"/>
                      <a:pt x="151" y="50"/>
                      <a:pt x="158" y="54"/>
                    </a:cubicBezTo>
                    <a:cubicBezTo>
                      <a:pt x="165" y="58"/>
                      <a:pt x="181" y="58"/>
                      <a:pt x="188" y="57"/>
                    </a:cubicBezTo>
                    <a:cubicBezTo>
                      <a:pt x="195" y="55"/>
                      <a:pt x="198" y="44"/>
                      <a:pt x="198" y="39"/>
                    </a:cubicBezTo>
                    <a:cubicBezTo>
                      <a:pt x="197" y="33"/>
                      <a:pt x="144" y="29"/>
                      <a:pt x="134" y="34"/>
                    </a:cubicBezTo>
                    <a:cubicBezTo>
                      <a:pt x="125" y="40"/>
                      <a:pt x="110" y="32"/>
                      <a:pt x="102" y="36"/>
                    </a:cubicBezTo>
                    <a:cubicBezTo>
                      <a:pt x="95" y="40"/>
                      <a:pt x="97" y="31"/>
                      <a:pt x="84" y="30"/>
                    </a:cubicBezTo>
                    <a:cubicBezTo>
                      <a:pt x="70" y="30"/>
                      <a:pt x="85" y="23"/>
                      <a:pt x="87" y="20"/>
                    </a:cubicBezTo>
                    <a:cubicBezTo>
                      <a:pt x="90" y="17"/>
                      <a:pt x="67" y="9"/>
                      <a:pt x="57" y="11"/>
                    </a:cubicBezTo>
                    <a:cubicBezTo>
                      <a:pt x="48" y="13"/>
                      <a:pt x="42" y="8"/>
                      <a:pt x="33" y="4"/>
                    </a:cubicBezTo>
                    <a:cubicBezTo>
                      <a:pt x="24" y="0"/>
                      <a:pt x="0" y="1"/>
                      <a:pt x="5" y="8"/>
                    </a:cubicBezTo>
                    <a:cubicBezTo>
                      <a:pt x="8" y="13"/>
                      <a:pt x="37" y="23"/>
                      <a:pt x="40" y="18"/>
                    </a:cubicBezTo>
                    <a:cubicBezTo>
                      <a:pt x="43" y="13"/>
                      <a:pt x="51" y="24"/>
                      <a:pt x="55" y="30"/>
                    </a:cubicBezTo>
                    <a:cubicBezTo>
                      <a:pt x="60" y="35"/>
                      <a:pt x="52" y="37"/>
                      <a:pt x="56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5" name="Freeform 2185"/>
              <p:cNvSpPr>
                <a:spLocks/>
              </p:cNvSpPr>
              <p:nvPr/>
            </p:nvSpPr>
            <p:spPr bwMode="auto">
              <a:xfrm>
                <a:off x="1923644" y="2288472"/>
                <a:ext cx="371679" cy="192438"/>
              </a:xfrm>
              <a:custGeom>
                <a:avLst/>
                <a:gdLst>
                  <a:gd name="T0" fmla="*/ 193 w 209"/>
                  <a:gd name="T1" fmla="*/ 85 h 112"/>
                  <a:gd name="T2" fmla="*/ 209 w 209"/>
                  <a:gd name="T3" fmla="*/ 85 h 112"/>
                  <a:gd name="T4" fmla="*/ 189 w 209"/>
                  <a:gd name="T5" fmla="*/ 70 h 112"/>
                  <a:gd name="T6" fmla="*/ 171 w 209"/>
                  <a:gd name="T7" fmla="*/ 61 h 112"/>
                  <a:gd name="T8" fmla="*/ 166 w 209"/>
                  <a:gd name="T9" fmla="*/ 45 h 112"/>
                  <a:gd name="T10" fmla="*/ 162 w 209"/>
                  <a:gd name="T11" fmla="*/ 19 h 112"/>
                  <a:gd name="T12" fmla="*/ 163 w 209"/>
                  <a:gd name="T13" fmla="*/ 3 h 112"/>
                  <a:gd name="T14" fmla="*/ 141 w 209"/>
                  <a:gd name="T15" fmla="*/ 8 h 112"/>
                  <a:gd name="T16" fmla="*/ 155 w 209"/>
                  <a:gd name="T17" fmla="*/ 20 h 112"/>
                  <a:gd name="T18" fmla="*/ 140 w 209"/>
                  <a:gd name="T19" fmla="*/ 14 h 112"/>
                  <a:gd name="T20" fmla="*/ 128 w 209"/>
                  <a:gd name="T21" fmla="*/ 14 h 112"/>
                  <a:gd name="T22" fmla="*/ 135 w 209"/>
                  <a:gd name="T23" fmla="*/ 42 h 112"/>
                  <a:gd name="T24" fmla="*/ 128 w 209"/>
                  <a:gd name="T25" fmla="*/ 48 h 112"/>
                  <a:gd name="T26" fmla="*/ 120 w 209"/>
                  <a:gd name="T27" fmla="*/ 28 h 112"/>
                  <a:gd name="T28" fmla="*/ 99 w 209"/>
                  <a:gd name="T29" fmla="*/ 20 h 112"/>
                  <a:gd name="T30" fmla="*/ 107 w 209"/>
                  <a:gd name="T31" fmla="*/ 30 h 112"/>
                  <a:gd name="T32" fmla="*/ 94 w 209"/>
                  <a:gd name="T33" fmla="*/ 31 h 112"/>
                  <a:gd name="T34" fmla="*/ 91 w 209"/>
                  <a:gd name="T35" fmla="*/ 28 h 112"/>
                  <a:gd name="T36" fmla="*/ 73 w 209"/>
                  <a:gd name="T37" fmla="*/ 19 h 112"/>
                  <a:gd name="T38" fmla="*/ 65 w 209"/>
                  <a:gd name="T39" fmla="*/ 30 h 112"/>
                  <a:gd name="T40" fmla="*/ 57 w 209"/>
                  <a:gd name="T41" fmla="*/ 26 h 112"/>
                  <a:gd name="T42" fmla="*/ 59 w 209"/>
                  <a:gd name="T43" fmla="*/ 13 h 112"/>
                  <a:gd name="T44" fmla="*/ 30 w 209"/>
                  <a:gd name="T45" fmla="*/ 20 h 112"/>
                  <a:gd name="T46" fmla="*/ 10 w 209"/>
                  <a:gd name="T47" fmla="*/ 32 h 112"/>
                  <a:gd name="T48" fmla="*/ 6 w 209"/>
                  <a:gd name="T49" fmla="*/ 40 h 112"/>
                  <a:gd name="T50" fmla="*/ 12 w 209"/>
                  <a:gd name="T51" fmla="*/ 49 h 112"/>
                  <a:gd name="T52" fmla="*/ 16 w 209"/>
                  <a:gd name="T53" fmla="*/ 55 h 112"/>
                  <a:gd name="T54" fmla="*/ 43 w 209"/>
                  <a:gd name="T55" fmla="*/ 51 h 112"/>
                  <a:gd name="T56" fmla="*/ 13 w 209"/>
                  <a:gd name="T57" fmla="*/ 63 h 112"/>
                  <a:gd name="T58" fmla="*/ 46 w 209"/>
                  <a:gd name="T59" fmla="*/ 70 h 112"/>
                  <a:gd name="T60" fmla="*/ 85 w 209"/>
                  <a:gd name="T61" fmla="*/ 75 h 112"/>
                  <a:gd name="T62" fmla="*/ 56 w 209"/>
                  <a:gd name="T63" fmla="*/ 77 h 112"/>
                  <a:gd name="T64" fmla="*/ 23 w 209"/>
                  <a:gd name="T65" fmla="*/ 85 h 112"/>
                  <a:gd name="T66" fmla="*/ 38 w 209"/>
                  <a:gd name="T67" fmla="*/ 95 h 112"/>
                  <a:gd name="T68" fmla="*/ 64 w 209"/>
                  <a:gd name="T69" fmla="*/ 101 h 112"/>
                  <a:gd name="T70" fmla="*/ 89 w 209"/>
                  <a:gd name="T71" fmla="*/ 112 h 112"/>
                  <a:gd name="T72" fmla="*/ 123 w 209"/>
                  <a:gd name="T73" fmla="*/ 104 h 112"/>
                  <a:gd name="T74" fmla="*/ 139 w 209"/>
                  <a:gd name="T75" fmla="*/ 97 h 112"/>
                  <a:gd name="T76" fmla="*/ 148 w 209"/>
                  <a:gd name="T77" fmla="*/ 98 h 112"/>
                  <a:gd name="T78" fmla="*/ 162 w 209"/>
                  <a:gd name="T79" fmla="*/ 103 h 112"/>
                  <a:gd name="T80" fmla="*/ 198 w 209"/>
                  <a:gd name="T81" fmla="*/ 103 h 112"/>
                  <a:gd name="T82" fmla="*/ 190 w 209"/>
                  <a:gd name="T83" fmla="*/ 93 h 112"/>
                  <a:gd name="T84" fmla="*/ 182 w 209"/>
                  <a:gd name="T85" fmla="*/ 93 h 112"/>
                  <a:gd name="T86" fmla="*/ 193 w 209"/>
                  <a:gd name="T8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9" h="112">
                    <a:moveTo>
                      <a:pt x="193" y="85"/>
                    </a:moveTo>
                    <a:cubicBezTo>
                      <a:pt x="196" y="82"/>
                      <a:pt x="208" y="92"/>
                      <a:pt x="209" y="85"/>
                    </a:cubicBezTo>
                    <a:cubicBezTo>
                      <a:pt x="209" y="77"/>
                      <a:pt x="195" y="74"/>
                      <a:pt x="189" y="70"/>
                    </a:cubicBezTo>
                    <a:cubicBezTo>
                      <a:pt x="183" y="66"/>
                      <a:pt x="180" y="68"/>
                      <a:pt x="171" y="61"/>
                    </a:cubicBezTo>
                    <a:cubicBezTo>
                      <a:pt x="161" y="54"/>
                      <a:pt x="173" y="50"/>
                      <a:pt x="166" y="45"/>
                    </a:cubicBezTo>
                    <a:cubicBezTo>
                      <a:pt x="159" y="39"/>
                      <a:pt x="157" y="24"/>
                      <a:pt x="162" y="19"/>
                    </a:cubicBezTo>
                    <a:cubicBezTo>
                      <a:pt x="167" y="14"/>
                      <a:pt x="172" y="7"/>
                      <a:pt x="163" y="3"/>
                    </a:cubicBezTo>
                    <a:cubicBezTo>
                      <a:pt x="154" y="0"/>
                      <a:pt x="140" y="6"/>
                      <a:pt x="141" y="8"/>
                    </a:cubicBezTo>
                    <a:cubicBezTo>
                      <a:pt x="143" y="10"/>
                      <a:pt x="155" y="17"/>
                      <a:pt x="155" y="20"/>
                    </a:cubicBezTo>
                    <a:cubicBezTo>
                      <a:pt x="155" y="23"/>
                      <a:pt x="144" y="12"/>
                      <a:pt x="140" y="14"/>
                    </a:cubicBezTo>
                    <a:cubicBezTo>
                      <a:pt x="136" y="17"/>
                      <a:pt x="131" y="9"/>
                      <a:pt x="128" y="14"/>
                    </a:cubicBezTo>
                    <a:cubicBezTo>
                      <a:pt x="124" y="19"/>
                      <a:pt x="132" y="37"/>
                      <a:pt x="135" y="42"/>
                    </a:cubicBezTo>
                    <a:cubicBezTo>
                      <a:pt x="138" y="47"/>
                      <a:pt x="132" y="47"/>
                      <a:pt x="128" y="48"/>
                    </a:cubicBezTo>
                    <a:cubicBezTo>
                      <a:pt x="124" y="49"/>
                      <a:pt x="124" y="34"/>
                      <a:pt x="120" y="28"/>
                    </a:cubicBezTo>
                    <a:cubicBezTo>
                      <a:pt x="116" y="23"/>
                      <a:pt x="100" y="16"/>
                      <a:pt x="99" y="20"/>
                    </a:cubicBezTo>
                    <a:cubicBezTo>
                      <a:pt x="98" y="24"/>
                      <a:pt x="109" y="24"/>
                      <a:pt x="107" y="30"/>
                    </a:cubicBezTo>
                    <a:cubicBezTo>
                      <a:pt x="106" y="35"/>
                      <a:pt x="100" y="26"/>
                      <a:pt x="94" y="31"/>
                    </a:cubicBezTo>
                    <a:cubicBezTo>
                      <a:pt x="89" y="35"/>
                      <a:pt x="90" y="32"/>
                      <a:pt x="91" y="28"/>
                    </a:cubicBezTo>
                    <a:cubicBezTo>
                      <a:pt x="92" y="23"/>
                      <a:pt x="83" y="18"/>
                      <a:pt x="73" y="19"/>
                    </a:cubicBezTo>
                    <a:cubicBezTo>
                      <a:pt x="63" y="20"/>
                      <a:pt x="68" y="27"/>
                      <a:pt x="65" y="30"/>
                    </a:cubicBezTo>
                    <a:cubicBezTo>
                      <a:pt x="62" y="32"/>
                      <a:pt x="47" y="28"/>
                      <a:pt x="57" y="26"/>
                    </a:cubicBezTo>
                    <a:cubicBezTo>
                      <a:pt x="66" y="24"/>
                      <a:pt x="62" y="19"/>
                      <a:pt x="59" y="13"/>
                    </a:cubicBezTo>
                    <a:cubicBezTo>
                      <a:pt x="55" y="8"/>
                      <a:pt x="46" y="14"/>
                      <a:pt x="30" y="20"/>
                    </a:cubicBezTo>
                    <a:cubicBezTo>
                      <a:pt x="15" y="25"/>
                      <a:pt x="8" y="31"/>
                      <a:pt x="10" y="32"/>
                    </a:cubicBezTo>
                    <a:cubicBezTo>
                      <a:pt x="12" y="32"/>
                      <a:pt x="12" y="35"/>
                      <a:pt x="6" y="40"/>
                    </a:cubicBezTo>
                    <a:cubicBezTo>
                      <a:pt x="0" y="45"/>
                      <a:pt x="6" y="49"/>
                      <a:pt x="12" y="49"/>
                    </a:cubicBezTo>
                    <a:cubicBezTo>
                      <a:pt x="17" y="49"/>
                      <a:pt x="13" y="54"/>
                      <a:pt x="16" y="55"/>
                    </a:cubicBezTo>
                    <a:cubicBezTo>
                      <a:pt x="20" y="56"/>
                      <a:pt x="38" y="48"/>
                      <a:pt x="43" y="51"/>
                    </a:cubicBezTo>
                    <a:cubicBezTo>
                      <a:pt x="48" y="55"/>
                      <a:pt x="13" y="57"/>
                      <a:pt x="13" y="63"/>
                    </a:cubicBezTo>
                    <a:cubicBezTo>
                      <a:pt x="13" y="69"/>
                      <a:pt x="32" y="72"/>
                      <a:pt x="46" y="70"/>
                    </a:cubicBezTo>
                    <a:cubicBezTo>
                      <a:pt x="60" y="67"/>
                      <a:pt x="85" y="72"/>
                      <a:pt x="85" y="75"/>
                    </a:cubicBezTo>
                    <a:cubicBezTo>
                      <a:pt x="85" y="79"/>
                      <a:pt x="68" y="78"/>
                      <a:pt x="56" y="77"/>
                    </a:cubicBezTo>
                    <a:cubicBezTo>
                      <a:pt x="43" y="77"/>
                      <a:pt x="22" y="81"/>
                      <a:pt x="23" y="85"/>
                    </a:cubicBezTo>
                    <a:cubicBezTo>
                      <a:pt x="24" y="89"/>
                      <a:pt x="25" y="89"/>
                      <a:pt x="38" y="95"/>
                    </a:cubicBezTo>
                    <a:cubicBezTo>
                      <a:pt x="51" y="101"/>
                      <a:pt x="65" y="92"/>
                      <a:pt x="64" y="101"/>
                    </a:cubicBezTo>
                    <a:cubicBezTo>
                      <a:pt x="64" y="109"/>
                      <a:pt x="71" y="111"/>
                      <a:pt x="89" y="112"/>
                    </a:cubicBezTo>
                    <a:cubicBezTo>
                      <a:pt x="106" y="112"/>
                      <a:pt x="114" y="104"/>
                      <a:pt x="123" y="104"/>
                    </a:cubicBezTo>
                    <a:cubicBezTo>
                      <a:pt x="131" y="105"/>
                      <a:pt x="135" y="103"/>
                      <a:pt x="139" y="97"/>
                    </a:cubicBezTo>
                    <a:cubicBezTo>
                      <a:pt x="143" y="91"/>
                      <a:pt x="147" y="95"/>
                      <a:pt x="148" y="98"/>
                    </a:cubicBezTo>
                    <a:cubicBezTo>
                      <a:pt x="149" y="101"/>
                      <a:pt x="160" y="100"/>
                      <a:pt x="162" y="103"/>
                    </a:cubicBezTo>
                    <a:cubicBezTo>
                      <a:pt x="169" y="109"/>
                      <a:pt x="190" y="107"/>
                      <a:pt x="198" y="103"/>
                    </a:cubicBezTo>
                    <a:cubicBezTo>
                      <a:pt x="206" y="99"/>
                      <a:pt x="194" y="88"/>
                      <a:pt x="190" y="93"/>
                    </a:cubicBezTo>
                    <a:cubicBezTo>
                      <a:pt x="186" y="98"/>
                      <a:pt x="183" y="95"/>
                      <a:pt x="182" y="93"/>
                    </a:cubicBezTo>
                    <a:cubicBezTo>
                      <a:pt x="181" y="90"/>
                      <a:pt x="190" y="89"/>
                      <a:pt x="193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6" name="Freeform 2186"/>
              <p:cNvSpPr>
                <a:spLocks/>
              </p:cNvSpPr>
              <p:nvPr/>
            </p:nvSpPr>
            <p:spPr bwMode="auto">
              <a:xfrm>
                <a:off x="2254439" y="2272286"/>
                <a:ext cx="135663" cy="120499"/>
              </a:xfrm>
              <a:custGeom>
                <a:avLst/>
                <a:gdLst>
                  <a:gd name="T0" fmla="*/ 40 w 77"/>
                  <a:gd name="T1" fmla="*/ 63 h 71"/>
                  <a:gd name="T2" fmla="*/ 60 w 77"/>
                  <a:gd name="T3" fmla="*/ 58 h 71"/>
                  <a:gd name="T4" fmla="*/ 75 w 77"/>
                  <a:gd name="T5" fmla="*/ 30 h 71"/>
                  <a:gd name="T6" fmla="*/ 68 w 77"/>
                  <a:gd name="T7" fmla="*/ 29 h 71"/>
                  <a:gd name="T8" fmla="*/ 67 w 77"/>
                  <a:gd name="T9" fmla="*/ 33 h 71"/>
                  <a:gd name="T10" fmla="*/ 53 w 77"/>
                  <a:gd name="T11" fmla="*/ 28 h 71"/>
                  <a:gd name="T12" fmla="*/ 67 w 77"/>
                  <a:gd name="T13" fmla="*/ 16 h 71"/>
                  <a:gd name="T14" fmla="*/ 59 w 77"/>
                  <a:gd name="T15" fmla="*/ 5 h 71"/>
                  <a:gd name="T16" fmla="*/ 45 w 77"/>
                  <a:gd name="T17" fmla="*/ 9 h 71"/>
                  <a:gd name="T18" fmla="*/ 38 w 77"/>
                  <a:gd name="T19" fmla="*/ 11 h 71"/>
                  <a:gd name="T20" fmla="*/ 19 w 77"/>
                  <a:gd name="T21" fmla="*/ 20 h 71"/>
                  <a:gd name="T22" fmla="*/ 31 w 77"/>
                  <a:gd name="T23" fmla="*/ 30 h 71"/>
                  <a:gd name="T24" fmla="*/ 9 w 77"/>
                  <a:gd name="T25" fmla="*/ 28 h 71"/>
                  <a:gd name="T26" fmla="*/ 17 w 77"/>
                  <a:gd name="T27" fmla="*/ 44 h 71"/>
                  <a:gd name="T28" fmla="*/ 40 w 77"/>
                  <a:gd name="T29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71">
                    <a:moveTo>
                      <a:pt x="40" y="63"/>
                    </a:moveTo>
                    <a:cubicBezTo>
                      <a:pt x="51" y="71"/>
                      <a:pt x="48" y="57"/>
                      <a:pt x="60" y="58"/>
                    </a:cubicBezTo>
                    <a:cubicBezTo>
                      <a:pt x="73" y="58"/>
                      <a:pt x="73" y="38"/>
                      <a:pt x="75" y="30"/>
                    </a:cubicBezTo>
                    <a:cubicBezTo>
                      <a:pt x="77" y="23"/>
                      <a:pt x="65" y="23"/>
                      <a:pt x="68" y="29"/>
                    </a:cubicBezTo>
                    <a:cubicBezTo>
                      <a:pt x="71" y="34"/>
                      <a:pt x="68" y="40"/>
                      <a:pt x="67" y="33"/>
                    </a:cubicBezTo>
                    <a:cubicBezTo>
                      <a:pt x="66" y="27"/>
                      <a:pt x="56" y="33"/>
                      <a:pt x="53" y="28"/>
                    </a:cubicBezTo>
                    <a:cubicBezTo>
                      <a:pt x="49" y="23"/>
                      <a:pt x="64" y="22"/>
                      <a:pt x="67" y="16"/>
                    </a:cubicBezTo>
                    <a:cubicBezTo>
                      <a:pt x="71" y="9"/>
                      <a:pt x="56" y="10"/>
                      <a:pt x="59" y="5"/>
                    </a:cubicBezTo>
                    <a:cubicBezTo>
                      <a:pt x="63" y="0"/>
                      <a:pt x="37" y="6"/>
                      <a:pt x="45" y="9"/>
                    </a:cubicBezTo>
                    <a:cubicBezTo>
                      <a:pt x="52" y="12"/>
                      <a:pt x="45" y="16"/>
                      <a:pt x="38" y="11"/>
                    </a:cubicBezTo>
                    <a:cubicBezTo>
                      <a:pt x="31" y="6"/>
                      <a:pt x="12" y="14"/>
                      <a:pt x="19" y="20"/>
                    </a:cubicBezTo>
                    <a:cubicBezTo>
                      <a:pt x="24" y="24"/>
                      <a:pt x="41" y="17"/>
                      <a:pt x="31" y="30"/>
                    </a:cubicBezTo>
                    <a:cubicBezTo>
                      <a:pt x="22" y="43"/>
                      <a:pt x="18" y="26"/>
                      <a:pt x="9" y="28"/>
                    </a:cubicBezTo>
                    <a:cubicBezTo>
                      <a:pt x="0" y="29"/>
                      <a:pt x="4" y="40"/>
                      <a:pt x="17" y="44"/>
                    </a:cubicBezTo>
                    <a:cubicBezTo>
                      <a:pt x="31" y="48"/>
                      <a:pt x="29" y="56"/>
                      <a:pt x="40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7" name="Freeform 2187"/>
              <p:cNvSpPr>
                <a:spLocks/>
              </p:cNvSpPr>
              <p:nvPr/>
            </p:nvSpPr>
            <p:spPr bwMode="auto">
              <a:xfrm>
                <a:off x="2215412" y="2220129"/>
                <a:ext cx="29734" cy="26977"/>
              </a:xfrm>
              <a:custGeom>
                <a:avLst/>
                <a:gdLst>
                  <a:gd name="T0" fmla="*/ 14 w 17"/>
                  <a:gd name="T1" fmla="*/ 12 h 16"/>
                  <a:gd name="T2" fmla="*/ 3 w 17"/>
                  <a:gd name="T3" fmla="*/ 7 h 16"/>
                  <a:gd name="T4" fmla="*/ 14 w 17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4" y="12"/>
                    </a:moveTo>
                    <a:cubicBezTo>
                      <a:pt x="17" y="8"/>
                      <a:pt x="6" y="0"/>
                      <a:pt x="3" y="7"/>
                    </a:cubicBezTo>
                    <a:cubicBezTo>
                      <a:pt x="0" y="14"/>
                      <a:pt x="10" y="16"/>
                      <a:pt x="1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8" name="Freeform 2188"/>
              <p:cNvSpPr>
                <a:spLocks/>
              </p:cNvSpPr>
              <p:nvPr/>
            </p:nvSpPr>
            <p:spPr bwMode="auto">
              <a:xfrm>
                <a:off x="2373376" y="1962946"/>
                <a:ext cx="236016" cy="160065"/>
              </a:xfrm>
              <a:custGeom>
                <a:avLst/>
                <a:gdLst>
                  <a:gd name="T0" fmla="*/ 8 w 133"/>
                  <a:gd name="T1" fmla="*/ 48 h 94"/>
                  <a:gd name="T2" fmla="*/ 19 w 133"/>
                  <a:gd name="T3" fmla="*/ 60 h 94"/>
                  <a:gd name="T4" fmla="*/ 52 w 133"/>
                  <a:gd name="T5" fmla="*/ 61 h 94"/>
                  <a:gd name="T6" fmla="*/ 32 w 133"/>
                  <a:gd name="T7" fmla="*/ 71 h 94"/>
                  <a:gd name="T8" fmla="*/ 48 w 133"/>
                  <a:gd name="T9" fmla="*/ 83 h 94"/>
                  <a:gd name="T10" fmla="*/ 75 w 133"/>
                  <a:gd name="T11" fmla="*/ 90 h 94"/>
                  <a:gd name="T12" fmla="*/ 91 w 133"/>
                  <a:gd name="T13" fmla="*/ 90 h 94"/>
                  <a:gd name="T14" fmla="*/ 102 w 133"/>
                  <a:gd name="T15" fmla="*/ 77 h 94"/>
                  <a:gd name="T16" fmla="*/ 114 w 133"/>
                  <a:gd name="T17" fmla="*/ 68 h 94"/>
                  <a:gd name="T18" fmla="*/ 133 w 133"/>
                  <a:gd name="T19" fmla="*/ 61 h 94"/>
                  <a:gd name="T20" fmla="*/ 122 w 133"/>
                  <a:gd name="T21" fmla="*/ 56 h 94"/>
                  <a:gd name="T22" fmla="*/ 111 w 133"/>
                  <a:gd name="T23" fmla="*/ 49 h 94"/>
                  <a:gd name="T24" fmla="*/ 106 w 133"/>
                  <a:gd name="T25" fmla="*/ 38 h 94"/>
                  <a:gd name="T26" fmla="*/ 98 w 133"/>
                  <a:gd name="T27" fmla="*/ 36 h 94"/>
                  <a:gd name="T28" fmla="*/ 87 w 133"/>
                  <a:gd name="T29" fmla="*/ 31 h 94"/>
                  <a:gd name="T30" fmla="*/ 52 w 133"/>
                  <a:gd name="T31" fmla="*/ 12 h 94"/>
                  <a:gd name="T32" fmla="*/ 32 w 133"/>
                  <a:gd name="T33" fmla="*/ 9 h 94"/>
                  <a:gd name="T34" fmla="*/ 33 w 133"/>
                  <a:gd name="T35" fmla="*/ 14 h 94"/>
                  <a:gd name="T36" fmla="*/ 26 w 133"/>
                  <a:gd name="T37" fmla="*/ 19 h 94"/>
                  <a:gd name="T38" fmla="*/ 16 w 133"/>
                  <a:gd name="T39" fmla="*/ 24 h 94"/>
                  <a:gd name="T40" fmla="*/ 18 w 133"/>
                  <a:gd name="T41" fmla="*/ 37 h 94"/>
                  <a:gd name="T42" fmla="*/ 12 w 133"/>
                  <a:gd name="T43" fmla="*/ 42 h 94"/>
                  <a:gd name="T44" fmla="*/ 8 w 133"/>
                  <a:gd name="T45" fmla="*/ 4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94">
                    <a:moveTo>
                      <a:pt x="8" y="48"/>
                    </a:moveTo>
                    <a:cubicBezTo>
                      <a:pt x="16" y="52"/>
                      <a:pt x="11" y="57"/>
                      <a:pt x="19" y="60"/>
                    </a:cubicBezTo>
                    <a:cubicBezTo>
                      <a:pt x="27" y="64"/>
                      <a:pt x="50" y="56"/>
                      <a:pt x="52" y="61"/>
                    </a:cubicBezTo>
                    <a:cubicBezTo>
                      <a:pt x="54" y="67"/>
                      <a:pt x="29" y="67"/>
                      <a:pt x="32" y="71"/>
                    </a:cubicBezTo>
                    <a:cubicBezTo>
                      <a:pt x="36" y="74"/>
                      <a:pt x="50" y="80"/>
                      <a:pt x="48" y="83"/>
                    </a:cubicBezTo>
                    <a:cubicBezTo>
                      <a:pt x="46" y="86"/>
                      <a:pt x="72" y="94"/>
                      <a:pt x="75" y="90"/>
                    </a:cubicBezTo>
                    <a:cubicBezTo>
                      <a:pt x="77" y="86"/>
                      <a:pt x="84" y="87"/>
                      <a:pt x="91" y="90"/>
                    </a:cubicBezTo>
                    <a:cubicBezTo>
                      <a:pt x="97" y="92"/>
                      <a:pt x="98" y="74"/>
                      <a:pt x="102" y="77"/>
                    </a:cubicBezTo>
                    <a:cubicBezTo>
                      <a:pt x="107" y="80"/>
                      <a:pt x="106" y="71"/>
                      <a:pt x="114" y="68"/>
                    </a:cubicBezTo>
                    <a:cubicBezTo>
                      <a:pt x="121" y="65"/>
                      <a:pt x="132" y="65"/>
                      <a:pt x="133" y="61"/>
                    </a:cubicBezTo>
                    <a:cubicBezTo>
                      <a:pt x="133" y="59"/>
                      <a:pt x="131" y="55"/>
                      <a:pt x="122" y="56"/>
                    </a:cubicBezTo>
                    <a:cubicBezTo>
                      <a:pt x="113" y="57"/>
                      <a:pt x="107" y="54"/>
                      <a:pt x="111" y="49"/>
                    </a:cubicBezTo>
                    <a:cubicBezTo>
                      <a:pt x="115" y="44"/>
                      <a:pt x="101" y="42"/>
                      <a:pt x="106" y="38"/>
                    </a:cubicBezTo>
                    <a:cubicBezTo>
                      <a:pt x="111" y="34"/>
                      <a:pt x="96" y="30"/>
                      <a:pt x="98" y="36"/>
                    </a:cubicBezTo>
                    <a:cubicBezTo>
                      <a:pt x="99" y="42"/>
                      <a:pt x="89" y="37"/>
                      <a:pt x="87" y="31"/>
                    </a:cubicBezTo>
                    <a:cubicBezTo>
                      <a:pt x="86" y="26"/>
                      <a:pt x="65" y="24"/>
                      <a:pt x="52" y="12"/>
                    </a:cubicBezTo>
                    <a:cubicBezTo>
                      <a:pt x="38" y="0"/>
                      <a:pt x="24" y="8"/>
                      <a:pt x="32" y="9"/>
                    </a:cubicBezTo>
                    <a:cubicBezTo>
                      <a:pt x="40" y="11"/>
                      <a:pt x="40" y="15"/>
                      <a:pt x="33" y="14"/>
                    </a:cubicBezTo>
                    <a:cubicBezTo>
                      <a:pt x="27" y="14"/>
                      <a:pt x="15" y="15"/>
                      <a:pt x="26" y="19"/>
                    </a:cubicBezTo>
                    <a:cubicBezTo>
                      <a:pt x="36" y="23"/>
                      <a:pt x="25" y="24"/>
                      <a:pt x="16" y="24"/>
                    </a:cubicBezTo>
                    <a:cubicBezTo>
                      <a:pt x="8" y="24"/>
                      <a:pt x="7" y="35"/>
                      <a:pt x="18" y="37"/>
                    </a:cubicBezTo>
                    <a:cubicBezTo>
                      <a:pt x="29" y="38"/>
                      <a:pt x="21" y="45"/>
                      <a:pt x="12" y="42"/>
                    </a:cubicBezTo>
                    <a:cubicBezTo>
                      <a:pt x="3" y="40"/>
                      <a:pt x="0" y="44"/>
                      <a:pt x="8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9" name="Freeform 2189"/>
              <p:cNvSpPr>
                <a:spLocks/>
              </p:cNvSpPr>
              <p:nvPr/>
            </p:nvSpPr>
            <p:spPr bwMode="auto">
              <a:xfrm>
                <a:off x="2380810" y="2128407"/>
                <a:ext cx="70619" cy="30574"/>
              </a:xfrm>
              <a:custGeom>
                <a:avLst/>
                <a:gdLst>
                  <a:gd name="T0" fmla="*/ 39 w 40"/>
                  <a:gd name="T1" fmla="*/ 3 h 17"/>
                  <a:gd name="T2" fmla="*/ 6 w 40"/>
                  <a:gd name="T3" fmla="*/ 9 h 17"/>
                  <a:gd name="T4" fmla="*/ 39 w 40"/>
                  <a:gd name="T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7">
                    <a:moveTo>
                      <a:pt x="39" y="3"/>
                    </a:moveTo>
                    <a:cubicBezTo>
                      <a:pt x="38" y="0"/>
                      <a:pt x="0" y="5"/>
                      <a:pt x="6" y="9"/>
                    </a:cubicBezTo>
                    <a:cubicBezTo>
                      <a:pt x="16" y="17"/>
                      <a:pt x="40" y="6"/>
                      <a:pt x="3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0" name="Freeform 2190"/>
              <p:cNvSpPr>
                <a:spLocks/>
              </p:cNvSpPr>
              <p:nvPr/>
            </p:nvSpPr>
            <p:spPr bwMode="auto">
              <a:xfrm>
                <a:off x="2191253" y="2123011"/>
                <a:ext cx="39026" cy="44962"/>
              </a:xfrm>
              <a:custGeom>
                <a:avLst/>
                <a:gdLst>
                  <a:gd name="T0" fmla="*/ 18 w 22"/>
                  <a:gd name="T1" fmla="*/ 21 h 27"/>
                  <a:gd name="T2" fmla="*/ 1 w 22"/>
                  <a:gd name="T3" fmla="*/ 8 h 27"/>
                  <a:gd name="T4" fmla="*/ 18 w 22"/>
                  <a:gd name="T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7">
                    <a:moveTo>
                      <a:pt x="18" y="21"/>
                    </a:moveTo>
                    <a:cubicBezTo>
                      <a:pt x="22" y="16"/>
                      <a:pt x="2" y="0"/>
                      <a:pt x="1" y="8"/>
                    </a:cubicBezTo>
                    <a:cubicBezTo>
                      <a:pt x="0" y="15"/>
                      <a:pt x="14" y="27"/>
                      <a:pt x="18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1" name="Freeform 2191"/>
              <p:cNvSpPr>
                <a:spLocks/>
              </p:cNvSpPr>
              <p:nvPr/>
            </p:nvSpPr>
            <p:spPr bwMode="auto">
              <a:xfrm>
                <a:off x="2345500" y="2081646"/>
                <a:ext cx="78053" cy="48559"/>
              </a:xfrm>
              <a:custGeom>
                <a:avLst/>
                <a:gdLst>
                  <a:gd name="T0" fmla="*/ 17 w 44"/>
                  <a:gd name="T1" fmla="*/ 29 h 29"/>
                  <a:gd name="T2" fmla="*/ 37 w 44"/>
                  <a:gd name="T3" fmla="*/ 25 h 29"/>
                  <a:gd name="T4" fmla="*/ 38 w 44"/>
                  <a:gd name="T5" fmla="*/ 17 h 29"/>
                  <a:gd name="T6" fmla="*/ 26 w 44"/>
                  <a:gd name="T7" fmla="*/ 12 h 29"/>
                  <a:gd name="T8" fmla="*/ 3 w 44"/>
                  <a:gd name="T9" fmla="*/ 5 h 29"/>
                  <a:gd name="T10" fmla="*/ 17 w 4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29">
                    <a:moveTo>
                      <a:pt x="17" y="29"/>
                    </a:moveTo>
                    <a:cubicBezTo>
                      <a:pt x="25" y="29"/>
                      <a:pt x="31" y="28"/>
                      <a:pt x="37" y="25"/>
                    </a:cubicBezTo>
                    <a:cubicBezTo>
                      <a:pt x="44" y="23"/>
                      <a:pt x="34" y="23"/>
                      <a:pt x="38" y="17"/>
                    </a:cubicBezTo>
                    <a:cubicBezTo>
                      <a:pt x="43" y="11"/>
                      <a:pt x="27" y="10"/>
                      <a:pt x="26" y="12"/>
                    </a:cubicBezTo>
                    <a:cubicBezTo>
                      <a:pt x="25" y="14"/>
                      <a:pt x="6" y="0"/>
                      <a:pt x="3" y="5"/>
                    </a:cubicBezTo>
                    <a:cubicBezTo>
                      <a:pt x="0" y="9"/>
                      <a:pt x="10" y="29"/>
                      <a:pt x="17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2" name="Freeform 2192"/>
              <p:cNvSpPr>
                <a:spLocks/>
              </p:cNvSpPr>
              <p:nvPr/>
            </p:nvSpPr>
            <p:spPr bwMode="auto">
              <a:xfrm>
                <a:off x="2479305" y="2133802"/>
                <a:ext cx="52035" cy="28776"/>
              </a:xfrm>
              <a:custGeom>
                <a:avLst/>
                <a:gdLst>
                  <a:gd name="T0" fmla="*/ 20 w 29"/>
                  <a:gd name="T1" fmla="*/ 4 h 16"/>
                  <a:gd name="T2" fmla="*/ 9 w 29"/>
                  <a:gd name="T3" fmla="*/ 13 h 16"/>
                  <a:gd name="T4" fmla="*/ 20 w 29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6">
                    <a:moveTo>
                      <a:pt x="20" y="4"/>
                    </a:moveTo>
                    <a:cubicBezTo>
                      <a:pt x="11" y="0"/>
                      <a:pt x="0" y="9"/>
                      <a:pt x="9" y="13"/>
                    </a:cubicBezTo>
                    <a:cubicBezTo>
                      <a:pt x="17" y="16"/>
                      <a:pt x="29" y="9"/>
                      <a:pt x="2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3" name="Freeform 2193"/>
              <p:cNvSpPr>
                <a:spLocks/>
              </p:cNvSpPr>
              <p:nvPr/>
            </p:nvSpPr>
            <p:spPr bwMode="auto">
              <a:xfrm>
                <a:off x="2193112" y="2061863"/>
                <a:ext cx="146813" cy="73738"/>
              </a:xfrm>
              <a:custGeom>
                <a:avLst/>
                <a:gdLst>
                  <a:gd name="T0" fmla="*/ 14 w 82"/>
                  <a:gd name="T1" fmla="*/ 14 h 43"/>
                  <a:gd name="T2" fmla="*/ 29 w 82"/>
                  <a:gd name="T3" fmla="*/ 21 h 43"/>
                  <a:gd name="T4" fmla="*/ 11 w 82"/>
                  <a:gd name="T5" fmla="*/ 24 h 43"/>
                  <a:gd name="T6" fmla="*/ 25 w 82"/>
                  <a:gd name="T7" fmla="*/ 28 h 43"/>
                  <a:gd name="T8" fmla="*/ 55 w 82"/>
                  <a:gd name="T9" fmla="*/ 34 h 43"/>
                  <a:gd name="T10" fmla="*/ 76 w 82"/>
                  <a:gd name="T11" fmla="*/ 36 h 43"/>
                  <a:gd name="T12" fmla="*/ 72 w 82"/>
                  <a:gd name="T13" fmla="*/ 24 h 43"/>
                  <a:gd name="T14" fmla="*/ 58 w 82"/>
                  <a:gd name="T15" fmla="*/ 16 h 43"/>
                  <a:gd name="T16" fmla="*/ 46 w 82"/>
                  <a:gd name="T17" fmla="*/ 8 h 43"/>
                  <a:gd name="T18" fmla="*/ 39 w 82"/>
                  <a:gd name="T19" fmla="*/ 7 h 43"/>
                  <a:gd name="T20" fmla="*/ 6 w 82"/>
                  <a:gd name="T21" fmla="*/ 2 h 43"/>
                  <a:gd name="T22" fmla="*/ 14 w 82"/>
                  <a:gd name="T23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3">
                    <a:moveTo>
                      <a:pt x="14" y="14"/>
                    </a:moveTo>
                    <a:cubicBezTo>
                      <a:pt x="20" y="10"/>
                      <a:pt x="31" y="17"/>
                      <a:pt x="29" y="21"/>
                    </a:cubicBezTo>
                    <a:cubicBezTo>
                      <a:pt x="27" y="26"/>
                      <a:pt x="10" y="21"/>
                      <a:pt x="11" y="24"/>
                    </a:cubicBezTo>
                    <a:cubicBezTo>
                      <a:pt x="11" y="26"/>
                      <a:pt x="13" y="32"/>
                      <a:pt x="25" y="28"/>
                    </a:cubicBezTo>
                    <a:cubicBezTo>
                      <a:pt x="37" y="25"/>
                      <a:pt x="47" y="27"/>
                      <a:pt x="55" y="34"/>
                    </a:cubicBezTo>
                    <a:cubicBezTo>
                      <a:pt x="63" y="40"/>
                      <a:pt x="71" y="43"/>
                      <a:pt x="76" y="36"/>
                    </a:cubicBezTo>
                    <a:cubicBezTo>
                      <a:pt x="82" y="30"/>
                      <a:pt x="69" y="29"/>
                      <a:pt x="72" y="24"/>
                    </a:cubicBezTo>
                    <a:cubicBezTo>
                      <a:pt x="74" y="19"/>
                      <a:pt x="64" y="16"/>
                      <a:pt x="58" y="16"/>
                    </a:cubicBezTo>
                    <a:cubicBezTo>
                      <a:pt x="53" y="16"/>
                      <a:pt x="51" y="6"/>
                      <a:pt x="46" y="8"/>
                    </a:cubicBezTo>
                    <a:cubicBezTo>
                      <a:pt x="42" y="10"/>
                      <a:pt x="39" y="13"/>
                      <a:pt x="39" y="7"/>
                    </a:cubicBezTo>
                    <a:cubicBezTo>
                      <a:pt x="39" y="0"/>
                      <a:pt x="13" y="0"/>
                      <a:pt x="6" y="2"/>
                    </a:cubicBezTo>
                    <a:cubicBezTo>
                      <a:pt x="0" y="5"/>
                      <a:pt x="8" y="18"/>
                      <a:pt x="14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4" name="Freeform 2194"/>
              <p:cNvSpPr>
                <a:spLocks/>
              </p:cNvSpPr>
              <p:nvPr/>
            </p:nvSpPr>
            <p:spPr bwMode="auto">
              <a:xfrm>
                <a:off x="2691162" y="2283076"/>
                <a:ext cx="94778" cy="53955"/>
              </a:xfrm>
              <a:custGeom>
                <a:avLst/>
                <a:gdLst>
                  <a:gd name="T0" fmla="*/ 3 w 54"/>
                  <a:gd name="T1" fmla="*/ 7 h 31"/>
                  <a:gd name="T2" fmla="*/ 10 w 54"/>
                  <a:gd name="T3" fmla="*/ 21 h 31"/>
                  <a:gd name="T4" fmla="*/ 27 w 54"/>
                  <a:gd name="T5" fmla="*/ 26 h 31"/>
                  <a:gd name="T6" fmla="*/ 54 w 54"/>
                  <a:gd name="T7" fmla="*/ 22 h 31"/>
                  <a:gd name="T8" fmla="*/ 26 w 54"/>
                  <a:gd name="T9" fmla="*/ 8 h 31"/>
                  <a:gd name="T10" fmla="*/ 3 w 54"/>
                  <a:gd name="T1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1">
                    <a:moveTo>
                      <a:pt x="3" y="7"/>
                    </a:moveTo>
                    <a:cubicBezTo>
                      <a:pt x="0" y="13"/>
                      <a:pt x="10" y="13"/>
                      <a:pt x="10" y="21"/>
                    </a:cubicBezTo>
                    <a:cubicBezTo>
                      <a:pt x="11" y="28"/>
                      <a:pt x="20" y="31"/>
                      <a:pt x="27" y="26"/>
                    </a:cubicBezTo>
                    <a:cubicBezTo>
                      <a:pt x="34" y="22"/>
                      <a:pt x="54" y="28"/>
                      <a:pt x="54" y="22"/>
                    </a:cubicBezTo>
                    <a:cubicBezTo>
                      <a:pt x="54" y="16"/>
                      <a:pt x="33" y="6"/>
                      <a:pt x="26" y="8"/>
                    </a:cubicBezTo>
                    <a:cubicBezTo>
                      <a:pt x="18" y="9"/>
                      <a:pt x="6" y="0"/>
                      <a:pt x="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5" name="Freeform 2195"/>
              <p:cNvSpPr>
                <a:spLocks/>
              </p:cNvSpPr>
              <p:nvPr/>
            </p:nvSpPr>
            <p:spPr bwMode="auto">
              <a:xfrm>
                <a:off x="1919928" y="2196749"/>
                <a:ext cx="40885" cy="28776"/>
              </a:xfrm>
              <a:custGeom>
                <a:avLst/>
                <a:gdLst>
                  <a:gd name="T0" fmla="*/ 5 w 23"/>
                  <a:gd name="T1" fmla="*/ 16 h 17"/>
                  <a:gd name="T2" fmla="*/ 22 w 23"/>
                  <a:gd name="T3" fmla="*/ 5 h 17"/>
                  <a:gd name="T4" fmla="*/ 5 w 23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5" y="16"/>
                    </a:moveTo>
                    <a:cubicBezTo>
                      <a:pt x="14" y="17"/>
                      <a:pt x="23" y="9"/>
                      <a:pt x="22" y="5"/>
                    </a:cubicBezTo>
                    <a:cubicBezTo>
                      <a:pt x="22" y="0"/>
                      <a:pt x="0" y="16"/>
                      <a:pt x="5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6" name="Freeform 2196"/>
              <p:cNvSpPr>
                <a:spLocks/>
              </p:cNvSpPr>
              <p:nvPr/>
            </p:nvSpPr>
            <p:spPr bwMode="auto">
              <a:xfrm>
                <a:off x="2704170" y="2678743"/>
                <a:ext cx="31593" cy="23380"/>
              </a:xfrm>
              <a:custGeom>
                <a:avLst/>
                <a:gdLst>
                  <a:gd name="T0" fmla="*/ 8 w 18"/>
                  <a:gd name="T1" fmla="*/ 13 h 14"/>
                  <a:gd name="T2" fmla="*/ 9 w 18"/>
                  <a:gd name="T3" fmla="*/ 1 h 14"/>
                  <a:gd name="T4" fmla="*/ 8 w 18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8" y="13"/>
                    </a:moveTo>
                    <a:cubicBezTo>
                      <a:pt x="11" y="13"/>
                      <a:pt x="18" y="0"/>
                      <a:pt x="9" y="1"/>
                    </a:cubicBezTo>
                    <a:cubicBezTo>
                      <a:pt x="0" y="1"/>
                      <a:pt x="2" y="14"/>
                      <a:pt x="8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7" name="Freeform 2197"/>
              <p:cNvSpPr>
                <a:spLocks noEditPoints="1"/>
              </p:cNvSpPr>
              <p:nvPr/>
            </p:nvSpPr>
            <p:spPr bwMode="auto">
              <a:xfrm>
                <a:off x="1488780" y="2277681"/>
                <a:ext cx="1719016" cy="931616"/>
              </a:xfrm>
              <a:custGeom>
                <a:avLst/>
                <a:gdLst>
                  <a:gd name="T0" fmla="*/ 537 w 969"/>
                  <a:gd name="T1" fmla="*/ 453 h 543"/>
                  <a:gd name="T2" fmla="*/ 569 w 969"/>
                  <a:gd name="T3" fmla="*/ 458 h 543"/>
                  <a:gd name="T4" fmla="*/ 640 w 969"/>
                  <a:gd name="T5" fmla="*/ 482 h 543"/>
                  <a:gd name="T6" fmla="*/ 670 w 969"/>
                  <a:gd name="T7" fmla="*/ 518 h 543"/>
                  <a:gd name="T8" fmla="*/ 698 w 969"/>
                  <a:gd name="T9" fmla="*/ 535 h 543"/>
                  <a:gd name="T10" fmla="*/ 731 w 969"/>
                  <a:gd name="T11" fmla="*/ 516 h 543"/>
                  <a:gd name="T12" fmla="*/ 831 w 969"/>
                  <a:gd name="T13" fmla="*/ 475 h 543"/>
                  <a:gd name="T14" fmla="*/ 875 w 969"/>
                  <a:gd name="T15" fmla="*/ 501 h 543"/>
                  <a:gd name="T16" fmla="*/ 904 w 969"/>
                  <a:gd name="T17" fmla="*/ 498 h 543"/>
                  <a:gd name="T18" fmla="*/ 876 w 969"/>
                  <a:gd name="T19" fmla="*/ 493 h 543"/>
                  <a:gd name="T20" fmla="*/ 794 w 969"/>
                  <a:gd name="T21" fmla="*/ 478 h 543"/>
                  <a:gd name="T22" fmla="*/ 933 w 969"/>
                  <a:gd name="T23" fmla="*/ 416 h 543"/>
                  <a:gd name="T24" fmla="*/ 949 w 969"/>
                  <a:gd name="T25" fmla="*/ 380 h 543"/>
                  <a:gd name="T26" fmla="*/ 947 w 969"/>
                  <a:gd name="T27" fmla="*/ 365 h 543"/>
                  <a:gd name="T28" fmla="*/ 902 w 969"/>
                  <a:gd name="T29" fmla="*/ 325 h 543"/>
                  <a:gd name="T30" fmla="*/ 867 w 969"/>
                  <a:gd name="T31" fmla="*/ 268 h 543"/>
                  <a:gd name="T32" fmla="*/ 831 w 969"/>
                  <a:gd name="T33" fmla="*/ 304 h 543"/>
                  <a:gd name="T34" fmla="*/ 804 w 969"/>
                  <a:gd name="T35" fmla="*/ 259 h 543"/>
                  <a:gd name="T36" fmla="*/ 750 w 969"/>
                  <a:gd name="T37" fmla="*/ 237 h 543"/>
                  <a:gd name="T38" fmla="*/ 712 w 969"/>
                  <a:gd name="T39" fmla="*/ 259 h 543"/>
                  <a:gd name="T40" fmla="*/ 728 w 969"/>
                  <a:gd name="T41" fmla="*/ 338 h 543"/>
                  <a:gd name="T42" fmla="*/ 705 w 969"/>
                  <a:gd name="T43" fmla="*/ 410 h 543"/>
                  <a:gd name="T44" fmla="*/ 663 w 969"/>
                  <a:gd name="T45" fmla="*/ 370 h 543"/>
                  <a:gd name="T46" fmla="*/ 592 w 969"/>
                  <a:gd name="T47" fmla="*/ 329 h 543"/>
                  <a:gd name="T48" fmla="*/ 524 w 969"/>
                  <a:gd name="T49" fmla="*/ 293 h 543"/>
                  <a:gd name="T50" fmla="*/ 556 w 969"/>
                  <a:gd name="T51" fmla="*/ 226 h 543"/>
                  <a:gd name="T52" fmla="*/ 594 w 969"/>
                  <a:gd name="T53" fmla="*/ 203 h 543"/>
                  <a:gd name="T54" fmla="*/ 615 w 969"/>
                  <a:gd name="T55" fmla="*/ 161 h 543"/>
                  <a:gd name="T56" fmla="*/ 656 w 969"/>
                  <a:gd name="T57" fmla="*/ 157 h 543"/>
                  <a:gd name="T58" fmla="*/ 672 w 969"/>
                  <a:gd name="T59" fmla="*/ 109 h 543"/>
                  <a:gd name="T60" fmla="*/ 632 w 969"/>
                  <a:gd name="T61" fmla="*/ 115 h 543"/>
                  <a:gd name="T62" fmla="*/ 603 w 969"/>
                  <a:gd name="T63" fmla="*/ 140 h 543"/>
                  <a:gd name="T64" fmla="*/ 573 w 969"/>
                  <a:gd name="T65" fmla="*/ 123 h 543"/>
                  <a:gd name="T66" fmla="*/ 560 w 969"/>
                  <a:gd name="T67" fmla="*/ 86 h 543"/>
                  <a:gd name="T68" fmla="*/ 537 w 969"/>
                  <a:gd name="T69" fmla="*/ 34 h 543"/>
                  <a:gd name="T70" fmla="*/ 520 w 969"/>
                  <a:gd name="T71" fmla="*/ 11 h 543"/>
                  <a:gd name="T72" fmla="*/ 507 w 969"/>
                  <a:gd name="T73" fmla="*/ 61 h 543"/>
                  <a:gd name="T74" fmla="*/ 532 w 969"/>
                  <a:gd name="T75" fmla="*/ 110 h 543"/>
                  <a:gd name="T76" fmla="*/ 507 w 969"/>
                  <a:gd name="T77" fmla="*/ 125 h 543"/>
                  <a:gd name="T78" fmla="*/ 516 w 969"/>
                  <a:gd name="T79" fmla="*/ 102 h 543"/>
                  <a:gd name="T80" fmla="*/ 485 w 969"/>
                  <a:gd name="T81" fmla="*/ 122 h 543"/>
                  <a:gd name="T82" fmla="*/ 408 w 969"/>
                  <a:gd name="T83" fmla="*/ 122 h 543"/>
                  <a:gd name="T84" fmla="*/ 379 w 969"/>
                  <a:gd name="T85" fmla="*/ 128 h 543"/>
                  <a:gd name="T86" fmla="*/ 346 w 969"/>
                  <a:gd name="T87" fmla="*/ 132 h 543"/>
                  <a:gd name="T88" fmla="*/ 249 w 969"/>
                  <a:gd name="T89" fmla="*/ 104 h 543"/>
                  <a:gd name="T90" fmla="*/ 153 w 969"/>
                  <a:gd name="T91" fmla="*/ 80 h 543"/>
                  <a:gd name="T92" fmla="*/ 87 w 969"/>
                  <a:gd name="T93" fmla="*/ 116 h 543"/>
                  <a:gd name="T94" fmla="*/ 82 w 969"/>
                  <a:gd name="T95" fmla="*/ 102 h 543"/>
                  <a:gd name="T96" fmla="*/ 19 w 969"/>
                  <a:gd name="T97" fmla="*/ 99 h 543"/>
                  <a:gd name="T98" fmla="*/ 17 w 969"/>
                  <a:gd name="T99" fmla="*/ 267 h 543"/>
                  <a:gd name="T100" fmla="*/ 45 w 969"/>
                  <a:gd name="T101" fmla="*/ 288 h 543"/>
                  <a:gd name="T102" fmla="*/ 113 w 969"/>
                  <a:gd name="T103" fmla="*/ 334 h 543"/>
                  <a:gd name="T104" fmla="*/ 122 w 969"/>
                  <a:gd name="T105" fmla="*/ 369 h 543"/>
                  <a:gd name="T106" fmla="*/ 148 w 969"/>
                  <a:gd name="T107" fmla="*/ 403 h 543"/>
                  <a:gd name="T108" fmla="*/ 192 w 969"/>
                  <a:gd name="T109" fmla="*/ 436 h 543"/>
                  <a:gd name="T110" fmla="*/ 241 w 969"/>
                  <a:gd name="T111" fmla="*/ 177 h 543"/>
                  <a:gd name="T112" fmla="*/ 210 w 969"/>
                  <a:gd name="T113" fmla="*/ 176 h 543"/>
                  <a:gd name="T114" fmla="*/ 239 w 969"/>
                  <a:gd name="T115" fmla="*/ 162 h 543"/>
                  <a:gd name="T116" fmla="*/ 285 w 969"/>
                  <a:gd name="T117" fmla="*/ 252 h 543"/>
                  <a:gd name="T118" fmla="*/ 501 w 969"/>
                  <a:gd name="T119" fmla="*/ 426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9" h="543">
                    <a:moveTo>
                      <a:pt x="521" y="441"/>
                    </a:moveTo>
                    <a:cubicBezTo>
                      <a:pt x="522" y="441"/>
                      <a:pt x="523" y="441"/>
                      <a:pt x="524" y="442"/>
                    </a:cubicBezTo>
                    <a:cubicBezTo>
                      <a:pt x="526" y="443"/>
                      <a:pt x="526" y="446"/>
                      <a:pt x="526" y="448"/>
                    </a:cubicBezTo>
                    <a:cubicBezTo>
                      <a:pt x="527" y="449"/>
                      <a:pt x="527" y="450"/>
                      <a:pt x="528" y="450"/>
                    </a:cubicBezTo>
                    <a:cubicBezTo>
                      <a:pt x="529" y="451"/>
                      <a:pt x="531" y="451"/>
                      <a:pt x="532" y="452"/>
                    </a:cubicBezTo>
                    <a:cubicBezTo>
                      <a:pt x="533" y="453"/>
                      <a:pt x="535" y="453"/>
                      <a:pt x="536" y="453"/>
                    </a:cubicBezTo>
                    <a:cubicBezTo>
                      <a:pt x="536" y="453"/>
                      <a:pt x="537" y="453"/>
                      <a:pt x="537" y="453"/>
                    </a:cubicBezTo>
                    <a:cubicBezTo>
                      <a:pt x="538" y="452"/>
                      <a:pt x="540" y="451"/>
                      <a:pt x="542" y="451"/>
                    </a:cubicBezTo>
                    <a:cubicBezTo>
                      <a:pt x="545" y="451"/>
                      <a:pt x="547" y="452"/>
                      <a:pt x="549" y="454"/>
                    </a:cubicBezTo>
                    <a:cubicBezTo>
                      <a:pt x="550" y="456"/>
                      <a:pt x="551" y="456"/>
                      <a:pt x="552" y="456"/>
                    </a:cubicBezTo>
                    <a:cubicBezTo>
                      <a:pt x="554" y="456"/>
                      <a:pt x="554" y="456"/>
                      <a:pt x="554" y="456"/>
                    </a:cubicBezTo>
                    <a:cubicBezTo>
                      <a:pt x="555" y="456"/>
                      <a:pt x="557" y="456"/>
                      <a:pt x="558" y="458"/>
                    </a:cubicBezTo>
                    <a:cubicBezTo>
                      <a:pt x="560" y="461"/>
                      <a:pt x="563" y="462"/>
                      <a:pt x="565" y="460"/>
                    </a:cubicBezTo>
                    <a:cubicBezTo>
                      <a:pt x="566" y="458"/>
                      <a:pt x="567" y="458"/>
                      <a:pt x="569" y="458"/>
                    </a:cubicBezTo>
                    <a:cubicBezTo>
                      <a:pt x="573" y="458"/>
                      <a:pt x="579" y="460"/>
                      <a:pt x="582" y="461"/>
                    </a:cubicBezTo>
                    <a:cubicBezTo>
                      <a:pt x="584" y="462"/>
                      <a:pt x="584" y="462"/>
                      <a:pt x="584" y="462"/>
                    </a:cubicBezTo>
                    <a:cubicBezTo>
                      <a:pt x="589" y="457"/>
                      <a:pt x="593" y="449"/>
                      <a:pt x="597" y="449"/>
                    </a:cubicBezTo>
                    <a:cubicBezTo>
                      <a:pt x="603" y="449"/>
                      <a:pt x="620" y="451"/>
                      <a:pt x="621" y="459"/>
                    </a:cubicBezTo>
                    <a:cubicBezTo>
                      <a:pt x="622" y="468"/>
                      <a:pt x="632" y="460"/>
                      <a:pt x="633" y="468"/>
                    </a:cubicBezTo>
                    <a:cubicBezTo>
                      <a:pt x="634" y="473"/>
                      <a:pt x="638" y="478"/>
                      <a:pt x="639" y="481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3" y="484"/>
                      <a:pt x="645" y="485"/>
                      <a:pt x="647" y="487"/>
                    </a:cubicBezTo>
                    <a:cubicBezTo>
                      <a:pt x="648" y="488"/>
                      <a:pt x="648" y="488"/>
                      <a:pt x="648" y="488"/>
                    </a:cubicBezTo>
                    <a:cubicBezTo>
                      <a:pt x="652" y="488"/>
                      <a:pt x="659" y="489"/>
                      <a:pt x="663" y="490"/>
                    </a:cubicBezTo>
                    <a:cubicBezTo>
                      <a:pt x="670" y="493"/>
                      <a:pt x="680" y="487"/>
                      <a:pt x="684" y="496"/>
                    </a:cubicBezTo>
                    <a:cubicBezTo>
                      <a:pt x="687" y="504"/>
                      <a:pt x="696" y="511"/>
                      <a:pt x="688" y="511"/>
                    </a:cubicBezTo>
                    <a:cubicBezTo>
                      <a:pt x="681" y="512"/>
                      <a:pt x="673" y="503"/>
                      <a:pt x="673" y="508"/>
                    </a:cubicBezTo>
                    <a:cubicBezTo>
                      <a:pt x="674" y="513"/>
                      <a:pt x="670" y="510"/>
                      <a:pt x="670" y="518"/>
                    </a:cubicBezTo>
                    <a:cubicBezTo>
                      <a:pt x="670" y="524"/>
                      <a:pt x="667" y="532"/>
                      <a:pt x="664" y="535"/>
                    </a:cubicBezTo>
                    <a:cubicBezTo>
                      <a:pt x="664" y="536"/>
                      <a:pt x="664" y="536"/>
                      <a:pt x="664" y="536"/>
                    </a:cubicBezTo>
                    <a:cubicBezTo>
                      <a:pt x="663" y="538"/>
                      <a:pt x="663" y="541"/>
                      <a:pt x="665" y="543"/>
                    </a:cubicBezTo>
                    <a:cubicBezTo>
                      <a:pt x="665" y="543"/>
                      <a:pt x="665" y="543"/>
                      <a:pt x="665" y="543"/>
                    </a:cubicBezTo>
                    <a:cubicBezTo>
                      <a:pt x="669" y="540"/>
                      <a:pt x="673" y="537"/>
                      <a:pt x="677" y="537"/>
                    </a:cubicBezTo>
                    <a:cubicBezTo>
                      <a:pt x="685" y="537"/>
                      <a:pt x="687" y="542"/>
                      <a:pt x="692" y="538"/>
                    </a:cubicBezTo>
                    <a:cubicBezTo>
                      <a:pt x="696" y="536"/>
                      <a:pt x="697" y="534"/>
                      <a:pt x="698" y="535"/>
                    </a:cubicBezTo>
                    <a:cubicBezTo>
                      <a:pt x="700" y="534"/>
                      <a:pt x="700" y="534"/>
                      <a:pt x="700" y="534"/>
                    </a:cubicBezTo>
                    <a:cubicBezTo>
                      <a:pt x="700" y="534"/>
                      <a:pt x="700" y="532"/>
                      <a:pt x="700" y="530"/>
                    </a:cubicBezTo>
                    <a:cubicBezTo>
                      <a:pt x="699" y="530"/>
                      <a:pt x="699" y="530"/>
                      <a:pt x="699" y="530"/>
                    </a:cubicBezTo>
                    <a:cubicBezTo>
                      <a:pt x="696" y="531"/>
                      <a:pt x="695" y="530"/>
                      <a:pt x="693" y="527"/>
                    </a:cubicBezTo>
                    <a:cubicBezTo>
                      <a:pt x="691" y="522"/>
                      <a:pt x="708" y="517"/>
                      <a:pt x="716" y="518"/>
                    </a:cubicBezTo>
                    <a:cubicBezTo>
                      <a:pt x="723" y="519"/>
                      <a:pt x="727" y="516"/>
                      <a:pt x="730" y="516"/>
                    </a:cubicBezTo>
                    <a:cubicBezTo>
                      <a:pt x="731" y="516"/>
                      <a:pt x="731" y="516"/>
                      <a:pt x="731" y="516"/>
                    </a:cubicBezTo>
                    <a:cubicBezTo>
                      <a:pt x="744" y="504"/>
                      <a:pt x="746" y="504"/>
                      <a:pt x="747" y="504"/>
                    </a:cubicBezTo>
                    <a:cubicBezTo>
                      <a:pt x="750" y="504"/>
                      <a:pt x="781" y="504"/>
                      <a:pt x="785" y="504"/>
                    </a:cubicBezTo>
                    <a:cubicBezTo>
                      <a:pt x="789" y="501"/>
                      <a:pt x="797" y="495"/>
                      <a:pt x="798" y="490"/>
                    </a:cubicBezTo>
                    <a:cubicBezTo>
                      <a:pt x="799" y="485"/>
                      <a:pt x="806" y="468"/>
                      <a:pt x="813" y="468"/>
                    </a:cubicBezTo>
                    <a:cubicBezTo>
                      <a:pt x="814" y="468"/>
                      <a:pt x="815" y="469"/>
                      <a:pt x="815" y="469"/>
                    </a:cubicBezTo>
                    <a:cubicBezTo>
                      <a:pt x="817" y="471"/>
                      <a:pt x="820" y="471"/>
                      <a:pt x="823" y="471"/>
                    </a:cubicBezTo>
                    <a:cubicBezTo>
                      <a:pt x="827" y="471"/>
                      <a:pt x="831" y="472"/>
                      <a:pt x="831" y="475"/>
                    </a:cubicBezTo>
                    <a:cubicBezTo>
                      <a:pt x="831" y="476"/>
                      <a:pt x="831" y="476"/>
                      <a:pt x="831" y="478"/>
                    </a:cubicBezTo>
                    <a:cubicBezTo>
                      <a:pt x="831" y="482"/>
                      <a:pt x="830" y="492"/>
                      <a:pt x="840" y="505"/>
                    </a:cubicBezTo>
                    <a:cubicBezTo>
                      <a:pt x="840" y="506"/>
                      <a:pt x="840" y="506"/>
                      <a:pt x="840" y="506"/>
                    </a:cubicBezTo>
                    <a:cubicBezTo>
                      <a:pt x="844" y="503"/>
                      <a:pt x="848" y="502"/>
                      <a:pt x="850" y="502"/>
                    </a:cubicBezTo>
                    <a:cubicBezTo>
                      <a:pt x="855" y="502"/>
                      <a:pt x="862" y="496"/>
                      <a:pt x="864" y="492"/>
                    </a:cubicBezTo>
                    <a:cubicBezTo>
                      <a:pt x="866" y="488"/>
                      <a:pt x="868" y="496"/>
                      <a:pt x="864" y="497"/>
                    </a:cubicBezTo>
                    <a:cubicBezTo>
                      <a:pt x="860" y="498"/>
                      <a:pt x="868" y="501"/>
                      <a:pt x="875" y="501"/>
                    </a:cubicBezTo>
                    <a:cubicBezTo>
                      <a:pt x="882" y="501"/>
                      <a:pt x="871" y="503"/>
                      <a:pt x="866" y="503"/>
                    </a:cubicBezTo>
                    <a:cubicBezTo>
                      <a:pt x="861" y="503"/>
                      <a:pt x="859" y="504"/>
                      <a:pt x="852" y="511"/>
                    </a:cubicBezTo>
                    <a:cubicBezTo>
                      <a:pt x="845" y="518"/>
                      <a:pt x="846" y="520"/>
                      <a:pt x="850" y="523"/>
                    </a:cubicBezTo>
                    <a:cubicBezTo>
                      <a:pt x="854" y="527"/>
                      <a:pt x="860" y="525"/>
                      <a:pt x="865" y="520"/>
                    </a:cubicBezTo>
                    <a:cubicBezTo>
                      <a:pt x="871" y="516"/>
                      <a:pt x="870" y="511"/>
                      <a:pt x="876" y="511"/>
                    </a:cubicBezTo>
                    <a:cubicBezTo>
                      <a:pt x="881" y="511"/>
                      <a:pt x="896" y="506"/>
                      <a:pt x="902" y="504"/>
                    </a:cubicBezTo>
                    <a:cubicBezTo>
                      <a:pt x="908" y="502"/>
                      <a:pt x="904" y="501"/>
                      <a:pt x="904" y="498"/>
                    </a:cubicBezTo>
                    <a:cubicBezTo>
                      <a:pt x="904" y="496"/>
                      <a:pt x="915" y="496"/>
                      <a:pt x="919" y="493"/>
                    </a:cubicBezTo>
                    <a:cubicBezTo>
                      <a:pt x="923" y="490"/>
                      <a:pt x="918" y="488"/>
                      <a:pt x="915" y="488"/>
                    </a:cubicBezTo>
                    <a:cubicBezTo>
                      <a:pt x="911" y="489"/>
                      <a:pt x="914" y="483"/>
                      <a:pt x="915" y="481"/>
                    </a:cubicBezTo>
                    <a:cubicBezTo>
                      <a:pt x="915" y="478"/>
                      <a:pt x="907" y="482"/>
                      <a:pt x="907" y="485"/>
                    </a:cubicBezTo>
                    <a:cubicBezTo>
                      <a:pt x="907" y="488"/>
                      <a:pt x="901" y="490"/>
                      <a:pt x="901" y="492"/>
                    </a:cubicBezTo>
                    <a:cubicBezTo>
                      <a:pt x="901" y="498"/>
                      <a:pt x="900" y="494"/>
                      <a:pt x="896" y="496"/>
                    </a:cubicBezTo>
                    <a:cubicBezTo>
                      <a:pt x="892" y="498"/>
                      <a:pt x="877" y="496"/>
                      <a:pt x="876" y="493"/>
                    </a:cubicBezTo>
                    <a:cubicBezTo>
                      <a:pt x="876" y="489"/>
                      <a:pt x="865" y="488"/>
                      <a:pt x="864" y="483"/>
                    </a:cubicBezTo>
                    <a:cubicBezTo>
                      <a:pt x="864" y="478"/>
                      <a:pt x="858" y="477"/>
                      <a:pt x="863" y="471"/>
                    </a:cubicBezTo>
                    <a:cubicBezTo>
                      <a:pt x="867" y="466"/>
                      <a:pt x="862" y="464"/>
                      <a:pt x="858" y="468"/>
                    </a:cubicBezTo>
                    <a:cubicBezTo>
                      <a:pt x="853" y="472"/>
                      <a:pt x="851" y="465"/>
                      <a:pt x="857" y="463"/>
                    </a:cubicBezTo>
                    <a:cubicBezTo>
                      <a:pt x="862" y="461"/>
                      <a:pt x="873" y="459"/>
                      <a:pt x="868" y="449"/>
                    </a:cubicBezTo>
                    <a:cubicBezTo>
                      <a:pt x="862" y="439"/>
                      <a:pt x="828" y="452"/>
                      <a:pt x="819" y="457"/>
                    </a:cubicBezTo>
                    <a:cubicBezTo>
                      <a:pt x="810" y="462"/>
                      <a:pt x="799" y="478"/>
                      <a:pt x="794" y="478"/>
                    </a:cubicBezTo>
                    <a:cubicBezTo>
                      <a:pt x="790" y="478"/>
                      <a:pt x="803" y="469"/>
                      <a:pt x="805" y="466"/>
                    </a:cubicBezTo>
                    <a:cubicBezTo>
                      <a:pt x="807" y="463"/>
                      <a:pt x="804" y="459"/>
                      <a:pt x="807" y="461"/>
                    </a:cubicBezTo>
                    <a:cubicBezTo>
                      <a:pt x="810" y="462"/>
                      <a:pt x="817" y="450"/>
                      <a:pt x="823" y="446"/>
                    </a:cubicBezTo>
                    <a:cubicBezTo>
                      <a:pt x="828" y="442"/>
                      <a:pt x="834" y="446"/>
                      <a:pt x="834" y="442"/>
                    </a:cubicBezTo>
                    <a:cubicBezTo>
                      <a:pt x="835" y="439"/>
                      <a:pt x="838" y="437"/>
                      <a:pt x="843" y="432"/>
                    </a:cubicBezTo>
                    <a:cubicBezTo>
                      <a:pt x="848" y="428"/>
                      <a:pt x="907" y="429"/>
                      <a:pt x="913" y="429"/>
                    </a:cubicBezTo>
                    <a:cubicBezTo>
                      <a:pt x="919" y="429"/>
                      <a:pt x="930" y="421"/>
                      <a:pt x="933" y="416"/>
                    </a:cubicBezTo>
                    <a:cubicBezTo>
                      <a:pt x="937" y="411"/>
                      <a:pt x="941" y="411"/>
                      <a:pt x="949" y="412"/>
                    </a:cubicBezTo>
                    <a:cubicBezTo>
                      <a:pt x="957" y="412"/>
                      <a:pt x="961" y="405"/>
                      <a:pt x="965" y="402"/>
                    </a:cubicBezTo>
                    <a:cubicBezTo>
                      <a:pt x="969" y="400"/>
                      <a:pt x="967" y="398"/>
                      <a:pt x="964" y="398"/>
                    </a:cubicBezTo>
                    <a:cubicBezTo>
                      <a:pt x="960" y="397"/>
                      <a:pt x="957" y="395"/>
                      <a:pt x="960" y="394"/>
                    </a:cubicBezTo>
                    <a:cubicBezTo>
                      <a:pt x="964" y="394"/>
                      <a:pt x="966" y="392"/>
                      <a:pt x="967" y="388"/>
                    </a:cubicBezTo>
                    <a:cubicBezTo>
                      <a:pt x="969" y="383"/>
                      <a:pt x="966" y="385"/>
                      <a:pt x="961" y="379"/>
                    </a:cubicBezTo>
                    <a:cubicBezTo>
                      <a:pt x="956" y="373"/>
                      <a:pt x="954" y="381"/>
                      <a:pt x="949" y="380"/>
                    </a:cubicBezTo>
                    <a:cubicBezTo>
                      <a:pt x="944" y="380"/>
                      <a:pt x="952" y="374"/>
                      <a:pt x="948" y="371"/>
                    </a:cubicBezTo>
                    <a:cubicBezTo>
                      <a:pt x="944" y="369"/>
                      <a:pt x="937" y="371"/>
                      <a:pt x="931" y="376"/>
                    </a:cubicBezTo>
                    <a:cubicBezTo>
                      <a:pt x="925" y="381"/>
                      <a:pt x="925" y="375"/>
                      <a:pt x="920" y="380"/>
                    </a:cubicBezTo>
                    <a:cubicBezTo>
                      <a:pt x="915" y="385"/>
                      <a:pt x="915" y="378"/>
                      <a:pt x="917" y="376"/>
                    </a:cubicBezTo>
                    <a:cubicBezTo>
                      <a:pt x="920" y="374"/>
                      <a:pt x="922" y="376"/>
                      <a:pt x="924" y="373"/>
                    </a:cubicBezTo>
                    <a:cubicBezTo>
                      <a:pt x="926" y="370"/>
                      <a:pt x="928" y="373"/>
                      <a:pt x="934" y="369"/>
                    </a:cubicBezTo>
                    <a:cubicBezTo>
                      <a:pt x="940" y="366"/>
                      <a:pt x="945" y="367"/>
                      <a:pt x="947" y="365"/>
                    </a:cubicBezTo>
                    <a:cubicBezTo>
                      <a:pt x="948" y="362"/>
                      <a:pt x="944" y="358"/>
                      <a:pt x="938" y="359"/>
                    </a:cubicBezTo>
                    <a:cubicBezTo>
                      <a:pt x="933" y="361"/>
                      <a:pt x="929" y="352"/>
                      <a:pt x="926" y="354"/>
                    </a:cubicBezTo>
                    <a:cubicBezTo>
                      <a:pt x="922" y="357"/>
                      <a:pt x="923" y="351"/>
                      <a:pt x="919" y="353"/>
                    </a:cubicBezTo>
                    <a:cubicBezTo>
                      <a:pt x="915" y="356"/>
                      <a:pt x="913" y="352"/>
                      <a:pt x="911" y="348"/>
                    </a:cubicBezTo>
                    <a:cubicBezTo>
                      <a:pt x="909" y="343"/>
                      <a:pt x="898" y="335"/>
                      <a:pt x="892" y="333"/>
                    </a:cubicBezTo>
                    <a:cubicBezTo>
                      <a:pt x="885" y="331"/>
                      <a:pt x="890" y="328"/>
                      <a:pt x="893" y="330"/>
                    </a:cubicBezTo>
                    <a:cubicBezTo>
                      <a:pt x="897" y="333"/>
                      <a:pt x="901" y="328"/>
                      <a:pt x="902" y="325"/>
                    </a:cubicBezTo>
                    <a:cubicBezTo>
                      <a:pt x="904" y="323"/>
                      <a:pt x="900" y="320"/>
                      <a:pt x="898" y="320"/>
                    </a:cubicBezTo>
                    <a:cubicBezTo>
                      <a:pt x="896" y="320"/>
                      <a:pt x="896" y="317"/>
                      <a:pt x="896" y="314"/>
                    </a:cubicBezTo>
                    <a:cubicBezTo>
                      <a:pt x="897" y="312"/>
                      <a:pt x="889" y="308"/>
                      <a:pt x="889" y="306"/>
                    </a:cubicBezTo>
                    <a:cubicBezTo>
                      <a:pt x="889" y="303"/>
                      <a:pt x="884" y="302"/>
                      <a:pt x="885" y="299"/>
                    </a:cubicBezTo>
                    <a:cubicBezTo>
                      <a:pt x="885" y="297"/>
                      <a:pt x="880" y="294"/>
                      <a:pt x="880" y="291"/>
                    </a:cubicBezTo>
                    <a:cubicBezTo>
                      <a:pt x="880" y="288"/>
                      <a:pt x="873" y="282"/>
                      <a:pt x="873" y="278"/>
                    </a:cubicBezTo>
                    <a:cubicBezTo>
                      <a:pt x="872" y="275"/>
                      <a:pt x="868" y="272"/>
                      <a:pt x="867" y="268"/>
                    </a:cubicBezTo>
                    <a:cubicBezTo>
                      <a:pt x="865" y="264"/>
                      <a:pt x="863" y="266"/>
                      <a:pt x="862" y="272"/>
                    </a:cubicBezTo>
                    <a:cubicBezTo>
                      <a:pt x="860" y="278"/>
                      <a:pt x="855" y="278"/>
                      <a:pt x="857" y="280"/>
                    </a:cubicBezTo>
                    <a:cubicBezTo>
                      <a:pt x="860" y="284"/>
                      <a:pt x="857" y="284"/>
                      <a:pt x="855" y="286"/>
                    </a:cubicBezTo>
                    <a:cubicBezTo>
                      <a:pt x="853" y="289"/>
                      <a:pt x="857" y="293"/>
                      <a:pt x="853" y="293"/>
                    </a:cubicBezTo>
                    <a:cubicBezTo>
                      <a:pt x="849" y="293"/>
                      <a:pt x="851" y="300"/>
                      <a:pt x="849" y="297"/>
                    </a:cubicBezTo>
                    <a:cubicBezTo>
                      <a:pt x="847" y="293"/>
                      <a:pt x="842" y="294"/>
                      <a:pt x="842" y="298"/>
                    </a:cubicBezTo>
                    <a:cubicBezTo>
                      <a:pt x="842" y="301"/>
                      <a:pt x="834" y="305"/>
                      <a:pt x="831" y="304"/>
                    </a:cubicBezTo>
                    <a:cubicBezTo>
                      <a:pt x="828" y="304"/>
                      <a:pt x="828" y="297"/>
                      <a:pt x="825" y="299"/>
                    </a:cubicBezTo>
                    <a:cubicBezTo>
                      <a:pt x="822" y="301"/>
                      <a:pt x="823" y="294"/>
                      <a:pt x="818" y="294"/>
                    </a:cubicBezTo>
                    <a:cubicBezTo>
                      <a:pt x="814" y="294"/>
                      <a:pt x="811" y="294"/>
                      <a:pt x="812" y="290"/>
                    </a:cubicBezTo>
                    <a:cubicBezTo>
                      <a:pt x="814" y="286"/>
                      <a:pt x="805" y="284"/>
                      <a:pt x="808" y="282"/>
                    </a:cubicBezTo>
                    <a:cubicBezTo>
                      <a:pt x="811" y="280"/>
                      <a:pt x="807" y="276"/>
                      <a:pt x="807" y="269"/>
                    </a:cubicBezTo>
                    <a:cubicBezTo>
                      <a:pt x="806" y="263"/>
                      <a:pt x="810" y="262"/>
                      <a:pt x="810" y="260"/>
                    </a:cubicBezTo>
                    <a:cubicBezTo>
                      <a:pt x="810" y="257"/>
                      <a:pt x="807" y="257"/>
                      <a:pt x="804" y="259"/>
                    </a:cubicBezTo>
                    <a:cubicBezTo>
                      <a:pt x="801" y="261"/>
                      <a:pt x="801" y="257"/>
                      <a:pt x="798" y="257"/>
                    </a:cubicBezTo>
                    <a:cubicBezTo>
                      <a:pt x="795" y="257"/>
                      <a:pt x="785" y="257"/>
                      <a:pt x="785" y="252"/>
                    </a:cubicBezTo>
                    <a:cubicBezTo>
                      <a:pt x="784" y="248"/>
                      <a:pt x="781" y="250"/>
                      <a:pt x="779" y="246"/>
                    </a:cubicBezTo>
                    <a:cubicBezTo>
                      <a:pt x="778" y="241"/>
                      <a:pt x="774" y="245"/>
                      <a:pt x="774" y="242"/>
                    </a:cubicBezTo>
                    <a:cubicBezTo>
                      <a:pt x="774" y="239"/>
                      <a:pt x="772" y="237"/>
                      <a:pt x="769" y="237"/>
                    </a:cubicBezTo>
                    <a:cubicBezTo>
                      <a:pt x="766" y="237"/>
                      <a:pt x="765" y="234"/>
                      <a:pt x="761" y="233"/>
                    </a:cubicBezTo>
                    <a:cubicBezTo>
                      <a:pt x="757" y="233"/>
                      <a:pt x="752" y="236"/>
                      <a:pt x="750" y="237"/>
                    </a:cubicBezTo>
                    <a:cubicBezTo>
                      <a:pt x="748" y="238"/>
                      <a:pt x="742" y="233"/>
                      <a:pt x="740" y="235"/>
                    </a:cubicBezTo>
                    <a:cubicBezTo>
                      <a:pt x="737" y="237"/>
                      <a:pt x="737" y="234"/>
                      <a:pt x="731" y="232"/>
                    </a:cubicBezTo>
                    <a:cubicBezTo>
                      <a:pt x="724" y="230"/>
                      <a:pt x="716" y="230"/>
                      <a:pt x="716" y="232"/>
                    </a:cubicBezTo>
                    <a:cubicBezTo>
                      <a:pt x="715" y="234"/>
                      <a:pt x="710" y="235"/>
                      <a:pt x="711" y="240"/>
                    </a:cubicBezTo>
                    <a:cubicBezTo>
                      <a:pt x="712" y="246"/>
                      <a:pt x="717" y="245"/>
                      <a:pt x="718" y="248"/>
                    </a:cubicBezTo>
                    <a:cubicBezTo>
                      <a:pt x="719" y="252"/>
                      <a:pt x="716" y="250"/>
                      <a:pt x="715" y="254"/>
                    </a:cubicBezTo>
                    <a:cubicBezTo>
                      <a:pt x="715" y="257"/>
                      <a:pt x="712" y="257"/>
                      <a:pt x="712" y="259"/>
                    </a:cubicBezTo>
                    <a:cubicBezTo>
                      <a:pt x="712" y="261"/>
                      <a:pt x="714" y="261"/>
                      <a:pt x="715" y="265"/>
                    </a:cubicBezTo>
                    <a:cubicBezTo>
                      <a:pt x="717" y="270"/>
                      <a:pt x="719" y="269"/>
                      <a:pt x="720" y="275"/>
                    </a:cubicBezTo>
                    <a:cubicBezTo>
                      <a:pt x="721" y="281"/>
                      <a:pt x="718" y="280"/>
                      <a:pt x="715" y="281"/>
                    </a:cubicBezTo>
                    <a:cubicBezTo>
                      <a:pt x="713" y="282"/>
                      <a:pt x="716" y="285"/>
                      <a:pt x="712" y="289"/>
                    </a:cubicBezTo>
                    <a:cubicBezTo>
                      <a:pt x="709" y="293"/>
                      <a:pt x="706" y="297"/>
                      <a:pt x="708" y="299"/>
                    </a:cubicBezTo>
                    <a:cubicBezTo>
                      <a:pt x="711" y="302"/>
                      <a:pt x="721" y="306"/>
                      <a:pt x="725" y="313"/>
                    </a:cubicBezTo>
                    <a:cubicBezTo>
                      <a:pt x="729" y="320"/>
                      <a:pt x="729" y="330"/>
                      <a:pt x="728" y="338"/>
                    </a:cubicBezTo>
                    <a:cubicBezTo>
                      <a:pt x="727" y="345"/>
                      <a:pt x="718" y="347"/>
                      <a:pt x="712" y="353"/>
                    </a:cubicBezTo>
                    <a:cubicBezTo>
                      <a:pt x="706" y="360"/>
                      <a:pt x="699" y="359"/>
                      <a:pt x="696" y="359"/>
                    </a:cubicBezTo>
                    <a:cubicBezTo>
                      <a:pt x="693" y="359"/>
                      <a:pt x="695" y="365"/>
                      <a:pt x="699" y="370"/>
                    </a:cubicBezTo>
                    <a:cubicBezTo>
                      <a:pt x="703" y="375"/>
                      <a:pt x="700" y="376"/>
                      <a:pt x="702" y="381"/>
                    </a:cubicBezTo>
                    <a:cubicBezTo>
                      <a:pt x="704" y="386"/>
                      <a:pt x="702" y="390"/>
                      <a:pt x="705" y="395"/>
                    </a:cubicBezTo>
                    <a:cubicBezTo>
                      <a:pt x="709" y="399"/>
                      <a:pt x="707" y="401"/>
                      <a:pt x="703" y="404"/>
                    </a:cubicBezTo>
                    <a:cubicBezTo>
                      <a:pt x="699" y="408"/>
                      <a:pt x="704" y="406"/>
                      <a:pt x="705" y="410"/>
                    </a:cubicBezTo>
                    <a:cubicBezTo>
                      <a:pt x="705" y="414"/>
                      <a:pt x="703" y="412"/>
                      <a:pt x="700" y="410"/>
                    </a:cubicBezTo>
                    <a:cubicBezTo>
                      <a:pt x="696" y="407"/>
                      <a:pt x="693" y="414"/>
                      <a:pt x="693" y="417"/>
                    </a:cubicBezTo>
                    <a:cubicBezTo>
                      <a:pt x="693" y="419"/>
                      <a:pt x="686" y="413"/>
                      <a:pt x="684" y="413"/>
                    </a:cubicBezTo>
                    <a:cubicBezTo>
                      <a:pt x="682" y="413"/>
                      <a:pt x="684" y="409"/>
                      <a:pt x="680" y="405"/>
                    </a:cubicBezTo>
                    <a:cubicBezTo>
                      <a:pt x="675" y="402"/>
                      <a:pt x="672" y="401"/>
                      <a:pt x="672" y="398"/>
                    </a:cubicBezTo>
                    <a:cubicBezTo>
                      <a:pt x="672" y="394"/>
                      <a:pt x="664" y="392"/>
                      <a:pt x="664" y="388"/>
                    </a:cubicBezTo>
                    <a:cubicBezTo>
                      <a:pt x="664" y="384"/>
                      <a:pt x="665" y="373"/>
                      <a:pt x="663" y="370"/>
                    </a:cubicBezTo>
                    <a:cubicBezTo>
                      <a:pt x="662" y="367"/>
                      <a:pt x="663" y="364"/>
                      <a:pt x="665" y="361"/>
                    </a:cubicBezTo>
                    <a:cubicBezTo>
                      <a:pt x="666" y="359"/>
                      <a:pt x="663" y="354"/>
                      <a:pt x="658" y="354"/>
                    </a:cubicBezTo>
                    <a:cubicBezTo>
                      <a:pt x="654" y="354"/>
                      <a:pt x="648" y="353"/>
                      <a:pt x="641" y="353"/>
                    </a:cubicBezTo>
                    <a:cubicBezTo>
                      <a:pt x="635" y="354"/>
                      <a:pt x="632" y="353"/>
                      <a:pt x="630" y="351"/>
                    </a:cubicBezTo>
                    <a:cubicBezTo>
                      <a:pt x="628" y="349"/>
                      <a:pt x="622" y="346"/>
                      <a:pt x="614" y="344"/>
                    </a:cubicBezTo>
                    <a:cubicBezTo>
                      <a:pt x="606" y="342"/>
                      <a:pt x="603" y="338"/>
                      <a:pt x="602" y="335"/>
                    </a:cubicBezTo>
                    <a:cubicBezTo>
                      <a:pt x="601" y="333"/>
                      <a:pt x="594" y="331"/>
                      <a:pt x="592" y="329"/>
                    </a:cubicBezTo>
                    <a:cubicBezTo>
                      <a:pt x="590" y="327"/>
                      <a:pt x="583" y="326"/>
                      <a:pt x="580" y="326"/>
                    </a:cubicBezTo>
                    <a:cubicBezTo>
                      <a:pt x="577" y="327"/>
                      <a:pt x="569" y="320"/>
                      <a:pt x="565" y="320"/>
                    </a:cubicBezTo>
                    <a:cubicBezTo>
                      <a:pt x="560" y="320"/>
                      <a:pt x="550" y="325"/>
                      <a:pt x="548" y="325"/>
                    </a:cubicBezTo>
                    <a:cubicBezTo>
                      <a:pt x="546" y="325"/>
                      <a:pt x="548" y="321"/>
                      <a:pt x="549" y="320"/>
                    </a:cubicBezTo>
                    <a:cubicBezTo>
                      <a:pt x="551" y="318"/>
                      <a:pt x="546" y="310"/>
                      <a:pt x="544" y="305"/>
                    </a:cubicBezTo>
                    <a:cubicBezTo>
                      <a:pt x="543" y="300"/>
                      <a:pt x="541" y="295"/>
                      <a:pt x="536" y="296"/>
                    </a:cubicBezTo>
                    <a:cubicBezTo>
                      <a:pt x="531" y="296"/>
                      <a:pt x="525" y="294"/>
                      <a:pt x="524" y="293"/>
                    </a:cubicBezTo>
                    <a:cubicBezTo>
                      <a:pt x="522" y="292"/>
                      <a:pt x="522" y="277"/>
                      <a:pt x="523" y="271"/>
                    </a:cubicBezTo>
                    <a:cubicBezTo>
                      <a:pt x="524" y="265"/>
                      <a:pt x="531" y="256"/>
                      <a:pt x="531" y="253"/>
                    </a:cubicBezTo>
                    <a:cubicBezTo>
                      <a:pt x="531" y="249"/>
                      <a:pt x="535" y="247"/>
                      <a:pt x="539" y="246"/>
                    </a:cubicBezTo>
                    <a:cubicBezTo>
                      <a:pt x="543" y="245"/>
                      <a:pt x="540" y="238"/>
                      <a:pt x="543" y="237"/>
                    </a:cubicBezTo>
                    <a:cubicBezTo>
                      <a:pt x="547" y="237"/>
                      <a:pt x="547" y="235"/>
                      <a:pt x="548" y="232"/>
                    </a:cubicBezTo>
                    <a:cubicBezTo>
                      <a:pt x="549" y="229"/>
                      <a:pt x="553" y="231"/>
                      <a:pt x="551" y="229"/>
                    </a:cubicBezTo>
                    <a:cubicBezTo>
                      <a:pt x="548" y="226"/>
                      <a:pt x="550" y="226"/>
                      <a:pt x="556" y="226"/>
                    </a:cubicBezTo>
                    <a:cubicBezTo>
                      <a:pt x="562" y="226"/>
                      <a:pt x="570" y="224"/>
                      <a:pt x="569" y="218"/>
                    </a:cubicBezTo>
                    <a:cubicBezTo>
                      <a:pt x="568" y="212"/>
                      <a:pt x="553" y="216"/>
                      <a:pt x="553" y="212"/>
                    </a:cubicBezTo>
                    <a:cubicBezTo>
                      <a:pt x="553" y="207"/>
                      <a:pt x="534" y="207"/>
                      <a:pt x="535" y="204"/>
                    </a:cubicBezTo>
                    <a:cubicBezTo>
                      <a:pt x="536" y="201"/>
                      <a:pt x="554" y="206"/>
                      <a:pt x="561" y="208"/>
                    </a:cubicBezTo>
                    <a:cubicBezTo>
                      <a:pt x="567" y="211"/>
                      <a:pt x="569" y="211"/>
                      <a:pt x="574" y="210"/>
                    </a:cubicBezTo>
                    <a:cubicBezTo>
                      <a:pt x="579" y="210"/>
                      <a:pt x="576" y="203"/>
                      <a:pt x="577" y="201"/>
                    </a:cubicBezTo>
                    <a:cubicBezTo>
                      <a:pt x="578" y="198"/>
                      <a:pt x="588" y="205"/>
                      <a:pt x="594" y="203"/>
                    </a:cubicBezTo>
                    <a:cubicBezTo>
                      <a:pt x="599" y="202"/>
                      <a:pt x="605" y="190"/>
                      <a:pt x="610" y="187"/>
                    </a:cubicBezTo>
                    <a:cubicBezTo>
                      <a:pt x="614" y="184"/>
                      <a:pt x="610" y="181"/>
                      <a:pt x="601" y="181"/>
                    </a:cubicBezTo>
                    <a:cubicBezTo>
                      <a:pt x="592" y="182"/>
                      <a:pt x="586" y="179"/>
                      <a:pt x="581" y="175"/>
                    </a:cubicBezTo>
                    <a:cubicBezTo>
                      <a:pt x="576" y="171"/>
                      <a:pt x="577" y="168"/>
                      <a:pt x="582" y="169"/>
                    </a:cubicBezTo>
                    <a:cubicBezTo>
                      <a:pt x="587" y="169"/>
                      <a:pt x="600" y="179"/>
                      <a:pt x="605" y="180"/>
                    </a:cubicBezTo>
                    <a:cubicBezTo>
                      <a:pt x="609" y="180"/>
                      <a:pt x="618" y="170"/>
                      <a:pt x="622" y="167"/>
                    </a:cubicBezTo>
                    <a:cubicBezTo>
                      <a:pt x="626" y="164"/>
                      <a:pt x="618" y="163"/>
                      <a:pt x="615" y="161"/>
                    </a:cubicBezTo>
                    <a:cubicBezTo>
                      <a:pt x="612" y="159"/>
                      <a:pt x="620" y="157"/>
                      <a:pt x="624" y="157"/>
                    </a:cubicBezTo>
                    <a:cubicBezTo>
                      <a:pt x="628" y="157"/>
                      <a:pt x="630" y="161"/>
                      <a:pt x="631" y="162"/>
                    </a:cubicBezTo>
                    <a:cubicBezTo>
                      <a:pt x="633" y="164"/>
                      <a:pt x="640" y="161"/>
                      <a:pt x="643" y="161"/>
                    </a:cubicBezTo>
                    <a:cubicBezTo>
                      <a:pt x="647" y="161"/>
                      <a:pt x="643" y="155"/>
                      <a:pt x="637" y="153"/>
                    </a:cubicBezTo>
                    <a:cubicBezTo>
                      <a:pt x="631" y="151"/>
                      <a:pt x="637" y="147"/>
                      <a:pt x="639" y="150"/>
                    </a:cubicBezTo>
                    <a:cubicBezTo>
                      <a:pt x="641" y="154"/>
                      <a:pt x="645" y="153"/>
                      <a:pt x="647" y="157"/>
                    </a:cubicBezTo>
                    <a:cubicBezTo>
                      <a:pt x="650" y="163"/>
                      <a:pt x="651" y="159"/>
                      <a:pt x="656" y="157"/>
                    </a:cubicBezTo>
                    <a:cubicBezTo>
                      <a:pt x="661" y="155"/>
                      <a:pt x="664" y="152"/>
                      <a:pt x="667" y="149"/>
                    </a:cubicBezTo>
                    <a:cubicBezTo>
                      <a:pt x="669" y="146"/>
                      <a:pt x="670" y="150"/>
                      <a:pt x="673" y="145"/>
                    </a:cubicBezTo>
                    <a:cubicBezTo>
                      <a:pt x="676" y="140"/>
                      <a:pt x="672" y="136"/>
                      <a:pt x="668" y="133"/>
                    </a:cubicBezTo>
                    <a:cubicBezTo>
                      <a:pt x="664" y="130"/>
                      <a:pt x="668" y="127"/>
                      <a:pt x="664" y="125"/>
                    </a:cubicBezTo>
                    <a:cubicBezTo>
                      <a:pt x="660" y="123"/>
                      <a:pt x="659" y="119"/>
                      <a:pt x="664" y="120"/>
                    </a:cubicBezTo>
                    <a:cubicBezTo>
                      <a:pt x="669" y="121"/>
                      <a:pt x="673" y="120"/>
                      <a:pt x="675" y="116"/>
                    </a:cubicBezTo>
                    <a:cubicBezTo>
                      <a:pt x="678" y="113"/>
                      <a:pt x="668" y="112"/>
                      <a:pt x="672" y="109"/>
                    </a:cubicBezTo>
                    <a:cubicBezTo>
                      <a:pt x="677" y="107"/>
                      <a:pt x="673" y="104"/>
                      <a:pt x="669" y="104"/>
                    </a:cubicBezTo>
                    <a:cubicBezTo>
                      <a:pt x="664" y="104"/>
                      <a:pt x="660" y="102"/>
                      <a:pt x="660" y="98"/>
                    </a:cubicBezTo>
                    <a:cubicBezTo>
                      <a:pt x="660" y="95"/>
                      <a:pt x="652" y="97"/>
                      <a:pt x="647" y="95"/>
                    </a:cubicBezTo>
                    <a:cubicBezTo>
                      <a:pt x="643" y="93"/>
                      <a:pt x="632" y="93"/>
                      <a:pt x="630" y="93"/>
                    </a:cubicBezTo>
                    <a:cubicBezTo>
                      <a:pt x="627" y="94"/>
                      <a:pt x="627" y="104"/>
                      <a:pt x="631" y="104"/>
                    </a:cubicBezTo>
                    <a:cubicBezTo>
                      <a:pt x="634" y="104"/>
                      <a:pt x="637" y="108"/>
                      <a:pt x="634" y="110"/>
                    </a:cubicBezTo>
                    <a:cubicBezTo>
                      <a:pt x="631" y="111"/>
                      <a:pt x="635" y="115"/>
                      <a:pt x="632" y="115"/>
                    </a:cubicBezTo>
                    <a:cubicBezTo>
                      <a:pt x="630" y="114"/>
                      <a:pt x="626" y="113"/>
                      <a:pt x="625" y="120"/>
                    </a:cubicBezTo>
                    <a:cubicBezTo>
                      <a:pt x="624" y="126"/>
                      <a:pt x="624" y="129"/>
                      <a:pt x="619" y="131"/>
                    </a:cubicBezTo>
                    <a:cubicBezTo>
                      <a:pt x="615" y="133"/>
                      <a:pt x="618" y="124"/>
                      <a:pt x="614" y="124"/>
                    </a:cubicBezTo>
                    <a:cubicBezTo>
                      <a:pt x="610" y="124"/>
                      <a:pt x="610" y="132"/>
                      <a:pt x="613" y="133"/>
                    </a:cubicBezTo>
                    <a:cubicBezTo>
                      <a:pt x="616" y="133"/>
                      <a:pt x="616" y="136"/>
                      <a:pt x="617" y="140"/>
                    </a:cubicBezTo>
                    <a:cubicBezTo>
                      <a:pt x="618" y="143"/>
                      <a:pt x="612" y="141"/>
                      <a:pt x="609" y="145"/>
                    </a:cubicBezTo>
                    <a:cubicBezTo>
                      <a:pt x="607" y="150"/>
                      <a:pt x="606" y="143"/>
                      <a:pt x="603" y="140"/>
                    </a:cubicBezTo>
                    <a:cubicBezTo>
                      <a:pt x="599" y="137"/>
                      <a:pt x="595" y="132"/>
                      <a:pt x="595" y="128"/>
                    </a:cubicBezTo>
                    <a:cubicBezTo>
                      <a:pt x="596" y="125"/>
                      <a:pt x="597" y="124"/>
                      <a:pt x="600" y="123"/>
                    </a:cubicBezTo>
                    <a:cubicBezTo>
                      <a:pt x="603" y="123"/>
                      <a:pt x="600" y="120"/>
                      <a:pt x="600" y="116"/>
                    </a:cubicBezTo>
                    <a:cubicBezTo>
                      <a:pt x="600" y="111"/>
                      <a:pt x="596" y="113"/>
                      <a:pt x="592" y="108"/>
                    </a:cubicBezTo>
                    <a:cubicBezTo>
                      <a:pt x="588" y="103"/>
                      <a:pt x="584" y="103"/>
                      <a:pt x="582" y="106"/>
                    </a:cubicBezTo>
                    <a:cubicBezTo>
                      <a:pt x="580" y="108"/>
                      <a:pt x="581" y="112"/>
                      <a:pt x="578" y="114"/>
                    </a:cubicBezTo>
                    <a:cubicBezTo>
                      <a:pt x="574" y="115"/>
                      <a:pt x="576" y="122"/>
                      <a:pt x="573" y="123"/>
                    </a:cubicBezTo>
                    <a:cubicBezTo>
                      <a:pt x="570" y="123"/>
                      <a:pt x="571" y="110"/>
                      <a:pt x="569" y="109"/>
                    </a:cubicBezTo>
                    <a:cubicBezTo>
                      <a:pt x="566" y="108"/>
                      <a:pt x="567" y="105"/>
                      <a:pt x="570" y="104"/>
                    </a:cubicBezTo>
                    <a:cubicBezTo>
                      <a:pt x="574" y="104"/>
                      <a:pt x="576" y="100"/>
                      <a:pt x="573" y="100"/>
                    </a:cubicBezTo>
                    <a:cubicBezTo>
                      <a:pt x="570" y="100"/>
                      <a:pt x="564" y="96"/>
                      <a:pt x="562" y="95"/>
                    </a:cubicBezTo>
                    <a:cubicBezTo>
                      <a:pt x="560" y="94"/>
                      <a:pt x="556" y="100"/>
                      <a:pt x="553" y="98"/>
                    </a:cubicBezTo>
                    <a:cubicBezTo>
                      <a:pt x="551" y="96"/>
                      <a:pt x="554" y="91"/>
                      <a:pt x="554" y="88"/>
                    </a:cubicBezTo>
                    <a:cubicBezTo>
                      <a:pt x="554" y="85"/>
                      <a:pt x="558" y="89"/>
                      <a:pt x="560" y="86"/>
                    </a:cubicBezTo>
                    <a:cubicBezTo>
                      <a:pt x="563" y="82"/>
                      <a:pt x="553" y="82"/>
                      <a:pt x="553" y="78"/>
                    </a:cubicBezTo>
                    <a:cubicBezTo>
                      <a:pt x="553" y="75"/>
                      <a:pt x="546" y="74"/>
                      <a:pt x="543" y="72"/>
                    </a:cubicBezTo>
                    <a:cubicBezTo>
                      <a:pt x="541" y="71"/>
                      <a:pt x="545" y="65"/>
                      <a:pt x="544" y="62"/>
                    </a:cubicBezTo>
                    <a:cubicBezTo>
                      <a:pt x="543" y="60"/>
                      <a:pt x="533" y="52"/>
                      <a:pt x="529" y="52"/>
                    </a:cubicBezTo>
                    <a:cubicBezTo>
                      <a:pt x="525" y="53"/>
                      <a:pt x="524" y="47"/>
                      <a:pt x="527" y="47"/>
                    </a:cubicBezTo>
                    <a:cubicBezTo>
                      <a:pt x="529" y="48"/>
                      <a:pt x="531" y="46"/>
                      <a:pt x="535" y="41"/>
                    </a:cubicBezTo>
                    <a:cubicBezTo>
                      <a:pt x="539" y="37"/>
                      <a:pt x="540" y="35"/>
                      <a:pt x="537" y="34"/>
                    </a:cubicBezTo>
                    <a:cubicBezTo>
                      <a:pt x="534" y="33"/>
                      <a:pt x="532" y="30"/>
                      <a:pt x="537" y="30"/>
                    </a:cubicBezTo>
                    <a:cubicBezTo>
                      <a:pt x="543" y="31"/>
                      <a:pt x="552" y="34"/>
                      <a:pt x="555" y="32"/>
                    </a:cubicBezTo>
                    <a:cubicBezTo>
                      <a:pt x="558" y="30"/>
                      <a:pt x="567" y="15"/>
                      <a:pt x="571" y="10"/>
                    </a:cubicBezTo>
                    <a:cubicBezTo>
                      <a:pt x="575" y="4"/>
                      <a:pt x="568" y="4"/>
                      <a:pt x="559" y="5"/>
                    </a:cubicBezTo>
                    <a:cubicBezTo>
                      <a:pt x="550" y="5"/>
                      <a:pt x="548" y="1"/>
                      <a:pt x="541" y="1"/>
                    </a:cubicBezTo>
                    <a:cubicBezTo>
                      <a:pt x="533" y="0"/>
                      <a:pt x="519" y="2"/>
                      <a:pt x="517" y="4"/>
                    </a:cubicBezTo>
                    <a:cubicBezTo>
                      <a:pt x="515" y="7"/>
                      <a:pt x="521" y="9"/>
                      <a:pt x="520" y="11"/>
                    </a:cubicBezTo>
                    <a:cubicBezTo>
                      <a:pt x="520" y="14"/>
                      <a:pt x="515" y="9"/>
                      <a:pt x="513" y="10"/>
                    </a:cubicBezTo>
                    <a:cubicBezTo>
                      <a:pt x="511" y="11"/>
                      <a:pt x="514" y="15"/>
                      <a:pt x="513" y="23"/>
                    </a:cubicBezTo>
                    <a:cubicBezTo>
                      <a:pt x="512" y="32"/>
                      <a:pt x="515" y="33"/>
                      <a:pt x="517" y="36"/>
                    </a:cubicBezTo>
                    <a:cubicBezTo>
                      <a:pt x="520" y="39"/>
                      <a:pt x="519" y="43"/>
                      <a:pt x="519" y="49"/>
                    </a:cubicBezTo>
                    <a:cubicBezTo>
                      <a:pt x="519" y="54"/>
                      <a:pt x="514" y="54"/>
                      <a:pt x="512" y="55"/>
                    </a:cubicBezTo>
                    <a:cubicBezTo>
                      <a:pt x="511" y="57"/>
                      <a:pt x="517" y="59"/>
                      <a:pt x="516" y="62"/>
                    </a:cubicBezTo>
                    <a:cubicBezTo>
                      <a:pt x="515" y="66"/>
                      <a:pt x="510" y="60"/>
                      <a:pt x="507" y="61"/>
                    </a:cubicBezTo>
                    <a:cubicBezTo>
                      <a:pt x="504" y="62"/>
                      <a:pt x="501" y="71"/>
                      <a:pt x="504" y="73"/>
                    </a:cubicBezTo>
                    <a:cubicBezTo>
                      <a:pt x="508" y="76"/>
                      <a:pt x="509" y="76"/>
                      <a:pt x="506" y="79"/>
                    </a:cubicBezTo>
                    <a:cubicBezTo>
                      <a:pt x="504" y="82"/>
                      <a:pt x="501" y="87"/>
                      <a:pt x="507" y="92"/>
                    </a:cubicBezTo>
                    <a:cubicBezTo>
                      <a:pt x="513" y="96"/>
                      <a:pt x="524" y="96"/>
                      <a:pt x="530" y="100"/>
                    </a:cubicBezTo>
                    <a:cubicBezTo>
                      <a:pt x="536" y="103"/>
                      <a:pt x="527" y="101"/>
                      <a:pt x="530" y="105"/>
                    </a:cubicBezTo>
                    <a:cubicBezTo>
                      <a:pt x="532" y="110"/>
                      <a:pt x="526" y="111"/>
                      <a:pt x="526" y="114"/>
                    </a:cubicBezTo>
                    <a:cubicBezTo>
                      <a:pt x="526" y="118"/>
                      <a:pt x="529" y="116"/>
                      <a:pt x="532" y="110"/>
                    </a:cubicBezTo>
                    <a:cubicBezTo>
                      <a:pt x="535" y="105"/>
                      <a:pt x="537" y="112"/>
                      <a:pt x="537" y="117"/>
                    </a:cubicBezTo>
                    <a:cubicBezTo>
                      <a:pt x="536" y="121"/>
                      <a:pt x="532" y="119"/>
                      <a:pt x="529" y="123"/>
                    </a:cubicBezTo>
                    <a:cubicBezTo>
                      <a:pt x="526" y="128"/>
                      <a:pt x="523" y="129"/>
                      <a:pt x="518" y="128"/>
                    </a:cubicBezTo>
                    <a:cubicBezTo>
                      <a:pt x="513" y="127"/>
                      <a:pt x="516" y="135"/>
                      <a:pt x="518" y="139"/>
                    </a:cubicBezTo>
                    <a:cubicBezTo>
                      <a:pt x="520" y="143"/>
                      <a:pt x="517" y="145"/>
                      <a:pt x="512" y="143"/>
                    </a:cubicBezTo>
                    <a:cubicBezTo>
                      <a:pt x="506" y="142"/>
                      <a:pt x="503" y="138"/>
                      <a:pt x="506" y="134"/>
                    </a:cubicBezTo>
                    <a:cubicBezTo>
                      <a:pt x="509" y="130"/>
                      <a:pt x="511" y="125"/>
                      <a:pt x="507" y="125"/>
                    </a:cubicBezTo>
                    <a:cubicBezTo>
                      <a:pt x="504" y="126"/>
                      <a:pt x="497" y="125"/>
                      <a:pt x="494" y="121"/>
                    </a:cubicBezTo>
                    <a:cubicBezTo>
                      <a:pt x="492" y="118"/>
                      <a:pt x="496" y="119"/>
                      <a:pt x="503" y="120"/>
                    </a:cubicBezTo>
                    <a:cubicBezTo>
                      <a:pt x="509" y="121"/>
                      <a:pt x="504" y="116"/>
                      <a:pt x="509" y="116"/>
                    </a:cubicBezTo>
                    <a:cubicBezTo>
                      <a:pt x="514" y="116"/>
                      <a:pt x="517" y="118"/>
                      <a:pt x="522" y="115"/>
                    </a:cubicBezTo>
                    <a:cubicBezTo>
                      <a:pt x="526" y="111"/>
                      <a:pt x="519" y="104"/>
                      <a:pt x="515" y="105"/>
                    </a:cubicBezTo>
                    <a:cubicBezTo>
                      <a:pt x="512" y="106"/>
                      <a:pt x="506" y="108"/>
                      <a:pt x="506" y="104"/>
                    </a:cubicBezTo>
                    <a:cubicBezTo>
                      <a:pt x="506" y="101"/>
                      <a:pt x="512" y="103"/>
                      <a:pt x="516" y="102"/>
                    </a:cubicBezTo>
                    <a:cubicBezTo>
                      <a:pt x="519" y="102"/>
                      <a:pt x="514" y="97"/>
                      <a:pt x="509" y="98"/>
                    </a:cubicBezTo>
                    <a:cubicBezTo>
                      <a:pt x="504" y="100"/>
                      <a:pt x="500" y="100"/>
                      <a:pt x="496" y="96"/>
                    </a:cubicBezTo>
                    <a:cubicBezTo>
                      <a:pt x="492" y="91"/>
                      <a:pt x="485" y="89"/>
                      <a:pt x="483" y="99"/>
                    </a:cubicBezTo>
                    <a:cubicBezTo>
                      <a:pt x="482" y="108"/>
                      <a:pt x="475" y="103"/>
                      <a:pt x="472" y="106"/>
                    </a:cubicBezTo>
                    <a:cubicBezTo>
                      <a:pt x="469" y="110"/>
                      <a:pt x="475" y="112"/>
                      <a:pt x="482" y="112"/>
                    </a:cubicBezTo>
                    <a:cubicBezTo>
                      <a:pt x="489" y="112"/>
                      <a:pt x="494" y="119"/>
                      <a:pt x="490" y="119"/>
                    </a:cubicBezTo>
                    <a:cubicBezTo>
                      <a:pt x="487" y="119"/>
                      <a:pt x="489" y="123"/>
                      <a:pt x="485" y="122"/>
                    </a:cubicBezTo>
                    <a:cubicBezTo>
                      <a:pt x="482" y="120"/>
                      <a:pt x="478" y="122"/>
                      <a:pt x="481" y="125"/>
                    </a:cubicBezTo>
                    <a:cubicBezTo>
                      <a:pt x="483" y="128"/>
                      <a:pt x="480" y="129"/>
                      <a:pt x="480" y="132"/>
                    </a:cubicBezTo>
                    <a:cubicBezTo>
                      <a:pt x="480" y="135"/>
                      <a:pt x="475" y="132"/>
                      <a:pt x="469" y="132"/>
                    </a:cubicBezTo>
                    <a:cubicBezTo>
                      <a:pt x="464" y="131"/>
                      <a:pt x="454" y="133"/>
                      <a:pt x="447" y="134"/>
                    </a:cubicBezTo>
                    <a:cubicBezTo>
                      <a:pt x="440" y="136"/>
                      <a:pt x="433" y="133"/>
                      <a:pt x="430" y="130"/>
                    </a:cubicBezTo>
                    <a:cubicBezTo>
                      <a:pt x="427" y="127"/>
                      <a:pt x="423" y="127"/>
                      <a:pt x="418" y="127"/>
                    </a:cubicBezTo>
                    <a:cubicBezTo>
                      <a:pt x="413" y="127"/>
                      <a:pt x="414" y="123"/>
                      <a:pt x="408" y="122"/>
                    </a:cubicBezTo>
                    <a:cubicBezTo>
                      <a:pt x="401" y="122"/>
                      <a:pt x="403" y="117"/>
                      <a:pt x="402" y="113"/>
                    </a:cubicBezTo>
                    <a:cubicBezTo>
                      <a:pt x="401" y="110"/>
                      <a:pt x="388" y="111"/>
                      <a:pt x="383" y="114"/>
                    </a:cubicBezTo>
                    <a:cubicBezTo>
                      <a:pt x="379" y="117"/>
                      <a:pt x="369" y="116"/>
                      <a:pt x="367" y="121"/>
                    </a:cubicBezTo>
                    <a:cubicBezTo>
                      <a:pt x="364" y="127"/>
                      <a:pt x="369" y="126"/>
                      <a:pt x="372" y="126"/>
                    </a:cubicBezTo>
                    <a:cubicBezTo>
                      <a:pt x="376" y="126"/>
                      <a:pt x="375" y="122"/>
                      <a:pt x="382" y="123"/>
                    </a:cubicBezTo>
                    <a:cubicBezTo>
                      <a:pt x="389" y="124"/>
                      <a:pt x="394" y="115"/>
                      <a:pt x="397" y="118"/>
                    </a:cubicBezTo>
                    <a:cubicBezTo>
                      <a:pt x="400" y="121"/>
                      <a:pt x="385" y="127"/>
                      <a:pt x="379" y="128"/>
                    </a:cubicBezTo>
                    <a:cubicBezTo>
                      <a:pt x="372" y="129"/>
                      <a:pt x="374" y="134"/>
                      <a:pt x="380" y="144"/>
                    </a:cubicBezTo>
                    <a:cubicBezTo>
                      <a:pt x="386" y="153"/>
                      <a:pt x="377" y="148"/>
                      <a:pt x="377" y="152"/>
                    </a:cubicBezTo>
                    <a:cubicBezTo>
                      <a:pt x="377" y="157"/>
                      <a:pt x="366" y="151"/>
                      <a:pt x="370" y="149"/>
                    </a:cubicBezTo>
                    <a:cubicBezTo>
                      <a:pt x="375" y="148"/>
                      <a:pt x="373" y="143"/>
                      <a:pt x="369" y="140"/>
                    </a:cubicBezTo>
                    <a:cubicBezTo>
                      <a:pt x="365" y="137"/>
                      <a:pt x="363" y="140"/>
                      <a:pt x="363" y="137"/>
                    </a:cubicBezTo>
                    <a:cubicBezTo>
                      <a:pt x="364" y="133"/>
                      <a:pt x="359" y="137"/>
                      <a:pt x="356" y="134"/>
                    </a:cubicBezTo>
                    <a:cubicBezTo>
                      <a:pt x="352" y="131"/>
                      <a:pt x="351" y="129"/>
                      <a:pt x="346" y="132"/>
                    </a:cubicBezTo>
                    <a:cubicBezTo>
                      <a:pt x="341" y="134"/>
                      <a:pt x="336" y="133"/>
                      <a:pt x="325" y="135"/>
                    </a:cubicBezTo>
                    <a:cubicBezTo>
                      <a:pt x="315" y="137"/>
                      <a:pt x="295" y="136"/>
                      <a:pt x="292" y="133"/>
                    </a:cubicBezTo>
                    <a:cubicBezTo>
                      <a:pt x="288" y="129"/>
                      <a:pt x="301" y="123"/>
                      <a:pt x="305" y="124"/>
                    </a:cubicBezTo>
                    <a:cubicBezTo>
                      <a:pt x="308" y="125"/>
                      <a:pt x="306" y="120"/>
                      <a:pt x="300" y="116"/>
                    </a:cubicBezTo>
                    <a:cubicBezTo>
                      <a:pt x="295" y="111"/>
                      <a:pt x="282" y="108"/>
                      <a:pt x="282" y="111"/>
                    </a:cubicBezTo>
                    <a:cubicBezTo>
                      <a:pt x="282" y="114"/>
                      <a:pt x="275" y="111"/>
                      <a:pt x="266" y="110"/>
                    </a:cubicBezTo>
                    <a:cubicBezTo>
                      <a:pt x="256" y="108"/>
                      <a:pt x="255" y="105"/>
                      <a:pt x="249" y="104"/>
                    </a:cubicBezTo>
                    <a:cubicBezTo>
                      <a:pt x="243" y="104"/>
                      <a:pt x="234" y="102"/>
                      <a:pt x="227" y="97"/>
                    </a:cubicBezTo>
                    <a:cubicBezTo>
                      <a:pt x="220" y="91"/>
                      <a:pt x="204" y="93"/>
                      <a:pt x="202" y="98"/>
                    </a:cubicBezTo>
                    <a:cubicBezTo>
                      <a:pt x="200" y="103"/>
                      <a:pt x="194" y="103"/>
                      <a:pt x="189" y="103"/>
                    </a:cubicBezTo>
                    <a:cubicBezTo>
                      <a:pt x="183" y="103"/>
                      <a:pt x="191" y="96"/>
                      <a:pt x="189" y="95"/>
                    </a:cubicBezTo>
                    <a:cubicBezTo>
                      <a:pt x="187" y="94"/>
                      <a:pt x="189" y="87"/>
                      <a:pt x="185" y="87"/>
                    </a:cubicBezTo>
                    <a:cubicBezTo>
                      <a:pt x="181" y="86"/>
                      <a:pt x="178" y="103"/>
                      <a:pt x="170" y="103"/>
                    </a:cubicBezTo>
                    <a:cubicBezTo>
                      <a:pt x="163" y="102"/>
                      <a:pt x="159" y="85"/>
                      <a:pt x="153" y="80"/>
                    </a:cubicBezTo>
                    <a:cubicBezTo>
                      <a:pt x="147" y="76"/>
                      <a:pt x="141" y="75"/>
                      <a:pt x="146" y="82"/>
                    </a:cubicBezTo>
                    <a:cubicBezTo>
                      <a:pt x="152" y="89"/>
                      <a:pt x="142" y="84"/>
                      <a:pt x="142" y="89"/>
                    </a:cubicBezTo>
                    <a:cubicBezTo>
                      <a:pt x="143" y="93"/>
                      <a:pt x="134" y="98"/>
                      <a:pt x="134" y="96"/>
                    </a:cubicBezTo>
                    <a:cubicBezTo>
                      <a:pt x="134" y="93"/>
                      <a:pt x="129" y="91"/>
                      <a:pt x="123" y="98"/>
                    </a:cubicBezTo>
                    <a:cubicBezTo>
                      <a:pt x="117" y="105"/>
                      <a:pt x="113" y="104"/>
                      <a:pt x="112" y="101"/>
                    </a:cubicBezTo>
                    <a:cubicBezTo>
                      <a:pt x="112" y="99"/>
                      <a:pt x="94" y="108"/>
                      <a:pt x="95" y="111"/>
                    </a:cubicBezTo>
                    <a:cubicBezTo>
                      <a:pt x="96" y="114"/>
                      <a:pt x="92" y="116"/>
                      <a:pt x="87" y="116"/>
                    </a:cubicBezTo>
                    <a:cubicBezTo>
                      <a:pt x="83" y="115"/>
                      <a:pt x="86" y="111"/>
                      <a:pt x="90" y="109"/>
                    </a:cubicBezTo>
                    <a:cubicBezTo>
                      <a:pt x="94" y="107"/>
                      <a:pt x="106" y="98"/>
                      <a:pt x="112" y="97"/>
                    </a:cubicBezTo>
                    <a:cubicBezTo>
                      <a:pt x="118" y="96"/>
                      <a:pt x="129" y="91"/>
                      <a:pt x="130" y="88"/>
                    </a:cubicBezTo>
                    <a:cubicBezTo>
                      <a:pt x="130" y="86"/>
                      <a:pt x="124" y="88"/>
                      <a:pt x="120" y="87"/>
                    </a:cubicBezTo>
                    <a:cubicBezTo>
                      <a:pt x="116" y="86"/>
                      <a:pt x="109" y="91"/>
                      <a:pt x="102" y="94"/>
                    </a:cubicBezTo>
                    <a:cubicBezTo>
                      <a:pt x="95" y="97"/>
                      <a:pt x="88" y="96"/>
                      <a:pt x="90" y="100"/>
                    </a:cubicBezTo>
                    <a:cubicBezTo>
                      <a:pt x="92" y="104"/>
                      <a:pt x="83" y="99"/>
                      <a:pt x="82" y="102"/>
                    </a:cubicBezTo>
                    <a:cubicBezTo>
                      <a:pt x="80" y="105"/>
                      <a:pt x="77" y="102"/>
                      <a:pt x="79" y="100"/>
                    </a:cubicBezTo>
                    <a:cubicBezTo>
                      <a:pt x="82" y="99"/>
                      <a:pt x="73" y="96"/>
                      <a:pt x="73" y="98"/>
                    </a:cubicBezTo>
                    <a:cubicBezTo>
                      <a:pt x="73" y="100"/>
                      <a:pt x="72" y="102"/>
                      <a:pt x="66" y="102"/>
                    </a:cubicBezTo>
                    <a:cubicBezTo>
                      <a:pt x="60" y="102"/>
                      <a:pt x="54" y="106"/>
                      <a:pt x="58" y="109"/>
                    </a:cubicBezTo>
                    <a:cubicBezTo>
                      <a:pt x="62" y="112"/>
                      <a:pt x="64" y="114"/>
                      <a:pt x="62" y="116"/>
                    </a:cubicBezTo>
                    <a:cubicBezTo>
                      <a:pt x="60" y="118"/>
                      <a:pt x="54" y="110"/>
                      <a:pt x="45" y="111"/>
                    </a:cubicBezTo>
                    <a:cubicBezTo>
                      <a:pt x="36" y="112"/>
                      <a:pt x="19" y="101"/>
                      <a:pt x="19" y="99"/>
                    </a:cubicBezTo>
                    <a:cubicBezTo>
                      <a:pt x="19" y="97"/>
                      <a:pt x="8" y="98"/>
                      <a:pt x="0" y="9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1" y="269"/>
                      <a:pt x="2" y="270"/>
                      <a:pt x="3" y="270"/>
                    </a:cubicBezTo>
                    <a:cubicBezTo>
                      <a:pt x="4" y="269"/>
                      <a:pt x="5" y="268"/>
                      <a:pt x="6" y="268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9" y="269"/>
                      <a:pt x="11" y="269"/>
                      <a:pt x="14" y="267"/>
                    </a:cubicBezTo>
                    <a:cubicBezTo>
                      <a:pt x="15" y="267"/>
                      <a:pt x="16" y="267"/>
                      <a:pt x="17" y="267"/>
                    </a:cubicBezTo>
                    <a:cubicBezTo>
                      <a:pt x="22" y="267"/>
                      <a:pt x="24" y="271"/>
                      <a:pt x="24" y="275"/>
                    </a:cubicBezTo>
                    <a:cubicBezTo>
                      <a:pt x="24" y="276"/>
                      <a:pt x="27" y="278"/>
                      <a:pt x="29" y="279"/>
                    </a:cubicBezTo>
                    <a:cubicBezTo>
                      <a:pt x="31" y="281"/>
                      <a:pt x="33" y="283"/>
                      <a:pt x="35" y="285"/>
                    </a:cubicBezTo>
                    <a:cubicBezTo>
                      <a:pt x="36" y="286"/>
                      <a:pt x="36" y="286"/>
                      <a:pt x="36" y="287"/>
                    </a:cubicBezTo>
                    <a:cubicBezTo>
                      <a:pt x="38" y="289"/>
                      <a:pt x="39" y="291"/>
                      <a:pt x="40" y="291"/>
                    </a:cubicBezTo>
                    <a:cubicBezTo>
                      <a:pt x="40" y="291"/>
                      <a:pt x="41" y="290"/>
                      <a:pt x="41" y="290"/>
                    </a:cubicBezTo>
                    <a:cubicBezTo>
                      <a:pt x="42" y="289"/>
                      <a:pt x="44" y="289"/>
                      <a:pt x="45" y="288"/>
                    </a:cubicBezTo>
                    <a:cubicBezTo>
                      <a:pt x="48" y="287"/>
                      <a:pt x="50" y="286"/>
                      <a:pt x="50" y="284"/>
                    </a:cubicBezTo>
                    <a:cubicBezTo>
                      <a:pt x="50" y="280"/>
                      <a:pt x="55" y="278"/>
                      <a:pt x="60" y="278"/>
                    </a:cubicBezTo>
                    <a:cubicBezTo>
                      <a:pt x="66" y="278"/>
                      <a:pt x="70" y="281"/>
                      <a:pt x="70" y="285"/>
                    </a:cubicBezTo>
                    <a:cubicBezTo>
                      <a:pt x="70" y="286"/>
                      <a:pt x="73" y="289"/>
                      <a:pt x="77" y="292"/>
                    </a:cubicBezTo>
                    <a:cubicBezTo>
                      <a:pt x="82" y="297"/>
                      <a:pt x="89" y="303"/>
                      <a:pt x="94" y="311"/>
                    </a:cubicBezTo>
                    <a:cubicBezTo>
                      <a:pt x="96" y="315"/>
                      <a:pt x="97" y="318"/>
                      <a:pt x="99" y="320"/>
                    </a:cubicBezTo>
                    <a:cubicBezTo>
                      <a:pt x="103" y="328"/>
                      <a:pt x="104" y="330"/>
                      <a:pt x="113" y="334"/>
                    </a:cubicBezTo>
                    <a:cubicBezTo>
                      <a:pt x="125" y="339"/>
                      <a:pt x="127" y="342"/>
                      <a:pt x="125" y="349"/>
                    </a:cubicBezTo>
                    <a:cubicBezTo>
                      <a:pt x="124" y="349"/>
                      <a:pt x="125" y="350"/>
                      <a:pt x="126" y="351"/>
                    </a:cubicBezTo>
                    <a:cubicBezTo>
                      <a:pt x="128" y="353"/>
                      <a:pt x="129" y="354"/>
                      <a:pt x="129" y="356"/>
                    </a:cubicBezTo>
                    <a:cubicBezTo>
                      <a:pt x="129" y="358"/>
                      <a:pt x="128" y="359"/>
                      <a:pt x="126" y="360"/>
                    </a:cubicBezTo>
                    <a:cubicBezTo>
                      <a:pt x="124" y="361"/>
                      <a:pt x="121" y="363"/>
                      <a:pt x="119" y="365"/>
                    </a:cubicBezTo>
                    <a:cubicBezTo>
                      <a:pt x="118" y="366"/>
                      <a:pt x="118" y="366"/>
                      <a:pt x="118" y="366"/>
                    </a:cubicBezTo>
                    <a:cubicBezTo>
                      <a:pt x="119" y="367"/>
                      <a:pt x="120" y="368"/>
                      <a:pt x="122" y="369"/>
                    </a:cubicBezTo>
                    <a:cubicBezTo>
                      <a:pt x="125" y="372"/>
                      <a:pt x="117" y="372"/>
                      <a:pt x="119" y="374"/>
                    </a:cubicBezTo>
                    <a:cubicBezTo>
                      <a:pt x="122" y="376"/>
                      <a:pt x="119" y="380"/>
                      <a:pt x="121" y="383"/>
                    </a:cubicBezTo>
                    <a:cubicBezTo>
                      <a:pt x="124" y="385"/>
                      <a:pt x="128" y="384"/>
                      <a:pt x="131" y="382"/>
                    </a:cubicBezTo>
                    <a:cubicBezTo>
                      <a:pt x="134" y="380"/>
                      <a:pt x="136" y="385"/>
                      <a:pt x="133" y="389"/>
                    </a:cubicBezTo>
                    <a:cubicBezTo>
                      <a:pt x="131" y="392"/>
                      <a:pt x="136" y="395"/>
                      <a:pt x="138" y="392"/>
                    </a:cubicBezTo>
                    <a:cubicBezTo>
                      <a:pt x="140" y="390"/>
                      <a:pt x="145" y="397"/>
                      <a:pt x="147" y="398"/>
                    </a:cubicBezTo>
                    <a:cubicBezTo>
                      <a:pt x="150" y="399"/>
                      <a:pt x="152" y="403"/>
                      <a:pt x="148" y="403"/>
                    </a:cubicBezTo>
                    <a:cubicBezTo>
                      <a:pt x="144" y="403"/>
                      <a:pt x="145" y="410"/>
                      <a:pt x="148" y="410"/>
                    </a:cubicBezTo>
                    <a:cubicBezTo>
                      <a:pt x="150" y="410"/>
                      <a:pt x="150" y="414"/>
                      <a:pt x="150" y="416"/>
                    </a:cubicBezTo>
                    <a:cubicBezTo>
                      <a:pt x="150" y="418"/>
                      <a:pt x="159" y="421"/>
                      <a:pt x="162" y="420"/>
                    </a:cubicBezTo>
                    <a:cubicBezTo>
                      <a:pt x="165" y="419"/>
                      <a:pt x="168" y="422"/>
                      <a:pt x="170" y="425"/>
                    </a:cubicBezTo>
                    <a:cubicBezTo>
                      <a:pt x="171" y="428"/>
                      <a:pt x="177" y="430"/>
                      <a:pt x="180" y="428"/>
                    </a:cubicBezTo>
                    <a:cubicBezTo>
                      <a:pt x="182" y="426"/>
                      <a:pt x="183" y="431"/>
                      <a:pt x="184" y="435"/>
                    </a:cubicBezTo>
                    <a:cubicBezTo>
                      <a:pt x="184" y="438"/>
                      <a:pt x="189" y="436"/>
                      <a:pt x="192" y="436"/>
                    </a:cubicBezTo>
                    <a:cubicBezTo>
                      <a:pt x="195" y="436"/>
                      <a:pt x="197" y="440"/>
                      <a:pt x="199" y="439"/>
                    </a:cubicBezTo>
                    <a:cubicBezTo>
                      <a:pt x="203" y="438"/>
                      <a:pt x="204" y="444"/>
                      <a:pt x="207" y="448"/>
                    </a:cubicBezTo>
                    <a:cubicBezTo>
                      <a:pt x="517" y="446"/>
                      <a:pt x="517" y="446"/>
                      <a:pt x="517" y="446"/>
                    </a:cubicBezTo>
                    <a:cubicBezTo>
                      <a:pt x="517" y="444"/>
                      <a:pt x="518" y="441"/>
                      <a:pt x="521" y="441"/>
                    </a:cubicBezTo>
                    <a:close/>
                    <a:moveTo>
                      <a:pt x="264" y="164"/>
                    </a:moveTo>
                    <a:cubicBezTo>
                      <a:pt x="258" y="173"/>
                      <a:pt x="255" y="174"/>
                      <a:pt x="249" y="173"/>
                    </a:cubicBezTo>
                    <a:cubicBezTo>
                      <a:pt x="242" y="171"/>
                      <a:pt x="238" y="175"/>
                      <a:pt x="241" y="177"/>
                    </a:cubicBezTo>
                    <a:cubicBezTo>
                      <a:pt x="245" y="179"/>
                      <a:pt x="245" y="181"/>
                      <a:pt x="238" y="183"/>
                    </a:cubicBezTo>
                    <a:cubicBezTo>
                      <a:pt x="231" y="185"/>
                      <a:pt x="226" y="190"/>
                      <a:pt x="223" y="189"/>
                    </a:cubicBezTo>
                    <a:cubicBezTo>
                      <a:pt x="221" y="189"/>
                      <a:pt x="235" y="178"/>
                      <a:pt x="232" y="176"/>
                    </a:cubicBezTo>
                    <a:cubicBezTo>
                      <a:pt x="228" y="173"/>
                      <a:pt x="218" y="180"/>
                      <a:pt x="218" y="184"/>
                    </a:cubicBezTo>
                    <a:cubicBezTo>
                      <a:pt x="218" y="187"/>
                      <a:pt x="212" y="187"/>
                      <a:pt x="208" y="187"/>
                    </a:cubicBezTo>
                    <a:cubicBezTo>
                      <a:pt x="204" y="187"/>
                      <a:pt x="199" y="183"/>
                      <a:pt x="203" y="183"/>
                    </a:cubicBezTo>
                    <a:cubicBezTo>
                      <a:pt x="207" y="182"/>
                      <a:pt x="204" y="178"/>
                      <a:pt x="210" y="176"/>
                    </a:cubicBezTo>
                    <a:cubicBezTo>
                      <a:pt x="215" y="174"/>
                      <a:pt x="209" y="171"/>
                      <a:pt x="210" y="169"/>
                    </a:cubicBezTo>
                    <a:cubicBezTo>
                      <a:pt x="212" y="167"/>
                      <a:pt x="222" y="171"/>
                      <a:pt x="222" y="167"/>
                    </a:cubicBezTo>
                    <a:cubicBezTo>
                      <a:pt x="223" y="163"/>
                      <a:pt x="212" y="160"/>
                      <a:pt x="208" y="162"/>
                    </a:cubicBezTo>
                    <a:cubicBezTo>
                      <a:pt x="205" y="165"/>
                      <a:pt x="196" y="170"/>
                      <a:pt x="186" y="166"/>
                    </a:cubicBezTo>
                    <a:cubicBezTo>
                      <a:pt x="183" y="165"/>
                      <a:pt x="212" y="162"/>
                      <a:pt x="216" y="157"/>
                    </a:cubicBezTo>
                    <a:cubicBezTo>
                      <a:pt x="221" y="153"/>
                      <a:pt x="243" y="148"/>
                      <a:pt x="244" y="152"/>
                    </a:cubicBezTo>
                    <a:cubicBezTo>
                      <a:pt x="246" y="156"/>
                      <a:pt x="233" y="158"/>
                      <a:pt x="239" y="162"/>
                    </a:cubicBezTo>
                    <a:cubicBezTo>
                      <a:pt x="245" y="166"/>
                      <a:pt x="256" y="163"/>
                      <a:pt x="258" y="159"/>
                    </a:cubicBezTo>
                    <a:cubicBezTo>
                      <a:pt x="260" y="156"/>
                      <a:pt x="271" y="156"/>
                      <a:pt x="264" y="164"/>
                    </a:cubicBezTo>
                    <a:close/>
                    <a:moveTo>
                      <a:pt x="327" y="245"/>
                    </a:moveTo>
                    <a:cubicBezTo>
                      <a:pt x="320" y="251"/>
                      <a:pt x="320" y="250"/>
                      <a:pt x="314" y="251"/>
                    </a:cubicBezTo>
                    <a:cubicBezTo>
                      <a:pt x="307" y="252"/>
                      <a:pt x="312" y="259"/>
                      <a:pt x="304" y="259"/>
                    </a:cubicBezTo>
                    <a:cubicBezTo>
                      <a:pt x="296" y="260"/>
                      <a:pt x="276" y="261"/>
                      <a:pt x="273" y="256"/>
                    </a:cubicBezTo>
                    <a:cubicBezTo>
                      <a:pt x="272" y="255"/>
                      <a:pt x="284" y="256"/>
                      <a:pt x="285" y="252"/>
                    </a:cubicBezTo>
                    <a:cubicBezTo>
                      <a:pt x="286" y="249"/>
                      <a:pt x="289" y="244"/>
                      <a:pt x="294" y="244"/>
                    </a:cubicBezTo>
                    <a:cubicBezTo>
                      <a:pt x="299" y="244"/>
                      <a:pt x="298" y="237"/>
                      <a:pt x="290" y="233"/>
                    </a:cubicBezTo>
                    <a:cubicBezTo>
                      <a:pt x="282" y="229"/>
                      <a:pt x="302" y="227"/>
                      <a:pt x="307" y="233"/>
                    </a:cubicBezTo>
                    <a:cubicBezTo>
                      <a:pt x="311" y="239"/>
                      <a:pt x="319" y="244"/>
                      <a:pt x="324" y="239"/>
                    </a:cubicBezTo>
                    <a:cubicBezTo>
                      <a:pt x="328" y="235"/>
                      <a:pt x="354" y="222"/>
                      <a:pt x="354" y="228"/>
                    </a:cubicBezTo>
                    <a:cubicBezTo>
                      <a:pt x="354" y="234"/>
                      <a:pt x="335" y="238"/>
                      <a:pt x="327" y="245"/>
                    </a:cubicBezTo>
                    <a:close/>
                    <a:moveTo>
                      <a:pt x="501" y="426"/>
                    </a:moveTo>
                    <a:cubicBezTo>
                      <a:pt x="496" y="427"/>
                      <a:pt x="502" y="412"/>
                      <a:pt x="492" y="406"/>
                    </a:cubicBezTo>
                    <a:cubicBezTo>
                      <a:pt x="480" y="400"/>
                      <a:pt x="475" y="388"/>
                      <a:pt x="475" y="381"/>
                    </a:cubicBezTo>
                    <a:cubicBezTo>
                      <a:pt x="475" y="375"/>
                      <a:pt x="485" y="372"/>
                      <a:pt x="489" y="377"/>
                    </a:cubicBezTo>
                    <a:cubicBezTo>
                      <a:pt x="493" y="382"/>
                      <a:pt x="499" y="402"/>
                      <a:pt x="502" y="409"/>
                    </a:cubicBezTo>
                    <a:cubicBezTo>
                      <a:pt x="506" y="415"/>
                      <a:pt x="506" y="426"/>
                      <a:pt x="501" y="4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8" name="Freeform 2198"/>
              <p:cNvSpPr>
                <a:spLocks/>
              </p:cNvSpPr>
              <p:nvPr/>
            </p:nvSpPr>
            <p:spPr bwMode="auto">
              <a:xfrm>
                <a:off x="2010989" y="2123011"/>
                <a:ext cx="33451" cy="21582"/>
              </a:xfrm>
              <a:custGeom>
                <a:avLst/>
                <a:gdLst>
                  <a:gd name="T0" fmla="*/ 16 w 19"/>
                  <a:gd name="T1" fmla="*/ 6 h 12"/>
                  <a:gd name="T2" fmla="*/ 1 w 19"/>
                  <a:gd name="T3" fmla="*/ 3 h 12"/>
                  <a:gd name="T4" fmla="*/ 16 w 19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6" y="6"/>
                    </a:moveTo>
                    <a:cubicBezTo>
                      <a:pt x="19" y="0"/>
                      <a:pt x="0" y="1"/>
                      <a:pt x="1" y="3"/>
                    </a:cubicBezTo>
                    <a:cubicBezTo>
                      <a:pt x="5" y="7"/>
                      <a:pt x="14" y="12"/>
                      <a:pt x="1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9" name="Freeform 2199"/>
              <p:cNvSpPr>
                <a:spLocks/>
              </p:cNvSpPr>
              <p:nvPr/>
            </p:nvSpPr>
            <p:spPr bwMode="auto">
              <a:xfrm>
                <a:off x="1849308" y="2137399"/>
                <a:ext cx="157964" cy="77335"/>
              </a:xfrm>
              <a:custGeom>
                <a:avLst/>
                <a:gdLst>
                  <a:gd name="T0" fmla="*/ 3 w 89"/>
                  <a:gd name="T1" fmla="*/ 36 h 45"/>
                  <a:gd name="T2" fmla="*/ 7 w 89"/>
                  <a:gd name="T3" fmla="*/ 43 h 45"/>
                  <a:gd name="T4" fmla="*/ 15 w 89"/>
                  <a:gd name="T5" fmla="*/ 41 h 45"/>
                  <a:gd name="T6" fmla="*/ 24 w 89"/>
                  <a:gd name="T7" fmla="*/ 36 h 45"/>
                  <a:gd name="T8" fmla="*/ 32 w 89"/>
                  <a:gd name="T9" fmla="*/ 45 h 45"/>
                  <a:gd name="T10" fmla="*/ 42 w 89"/>
                  <a:gd name="T11" fmla="*/ 36 h 45"/>
                  <a:gd name="T12" fmla="*/ 49 w 89"/>
                  <a:gd name="T13" fmla="*/ 31 h 45"/>
                  <a:gd name="T14" fmla="*/ 56 w 89"/>
                  <a:gd name="T15" fmla="*/ 21 h 45"/>
                  <a:gd name="T16" fmla="*/ 59 w 89"/>
                  <a:gd name="T17" fmla="*/ 31 h 45"/>
                  <a:gd name="T18" fmla="*/ 70 w 89"/>
                  <a:gd name="T19" fmla="*/ 28 h 45"/>
                  <a:gd name="T20" fmla="*/ 79 w 89"/>
                  <a:gd name="T21" fmla="*/ 24 h 45"/>
                  <a:gd name="T22" fmla="*/ 79 w 89"/>
                  <a:gd name="T23" fmla="*/ 15 h 45"/>
                  <a:gd name="T24" fmla="*/ 86 w 89"/>
                  <a:gd name="T25" fmla="*/ 9 h 45"/>
                  <a:gd name="T26" fmla="*/ 77 w 89"/>
                  <a:gd name="T27" fmla="*/ 4 h 45"/>
                  <a:gd name="T28" fmla="*/ 70 w 89"/>
                  <a:gd name="T29" fmla="*/ 9 h 45"/>
                  <a:gd name="T30" fmla="*/ 55 w 89"/>
                  <a:gd name="T31" fmla="*/ 7 h 45"/>
                  <a:gd name="T32" fmla="*/ 34 w 89"/>
                  <a:gd name="T33" fmla="*/ 18 h 45"/>
                  <a:gd name="T34" fmla="*/ 18 w 89"/>
                  <a:gd name="T35" fmla="*/ 28 h 45"/>
                  <a:gd name="T36" fmla="*/ 3 w 89"/>
                  <a:gd name="T3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45">
                    <a:moveTo>
                      <a:pt x="3" y="36"/>
                    </a:moveTo>
                    <a:cubicBezTo>
                      <a:pt x="7" y="38"/>
                      <a:pt x="3" y="45"/>
                      <a:pt x="7" y="43"/>
                    </a:cubicBezTo>
                    <a:cubicBezTo>
                      <a:pt x="11" y="41"/>
                      <a:pt x="12" y="40"/>
                      <a:pt x="15" y="41"/>
                    </a:cubicBezTo>
                    <a:cubicBezTo>
                      <a:pt x="21" y="43"/>
                      <a:pt x="22" y="38"/>
                      <a:pt x="24" y="36"/>
                    </a:cubicBezTo>
                    <a:cubicBezTo>
                      <a:pt x="27" y="33"/>
                      <a:pt x="26" y="45"/>
                      <a:pt x="32" y="45"/>
                    </a:cubicBezTo>
                    <a:cubicBezTo>
                      <a:pt x="38" y="45"/>
                      <a:pt x="37" y="33"/>
                      <a:pt x="42" y="36"/>
                    </a:cubicBezTo>
                    <a:cubicBezTo>
                      <a:pt x="47" y="40"/>
                      <a:pt x="48" y="35"/>
                      <a:pt x="49" y="31"/>
                    </a:cubicBezTo>
                    <a:cubicBezTo>
                      <a:pt x="50" y="28"/>
                      <a:pt x="50" y="22"/>
                      <a:pt x="56" y="21"/>
                    </a:cubicBezTo>
                    <a:cubicBezTo>
                      <a:pt x="61" y="20"/>
                      <a:pt x="57" y="26"/>
                      <a:pt x="59" y="31"/>
                    </a:cubicBezTo>
                    <a:cubicBezTo>
                      <a:pt x="63" y="37"/>
                      <a:pt x="69" y="31"/>
                      <a:pt x="70" y="28"/>
                    </a:cubicBezTo>
                    <a:cubicBezTo>
                      <a:pt x="70" y="25"/>
                      <a:pt x="79" y="27"/>
                      <a:pt x="79" y="24"/>
                    </a:cubicBezTo>
                    <a:cubicBezTo>
                      <a:pt x="78" y="20"/>
                      <a:pt x="81" y="19"/>
                      <a:pt x="79" y="15"/>
                    </a:cubicBezTo>
                    <a:cubicBezTo>
                      <a:pt x="76" y="11"/>
                      <a:pt x="83" y="12"/>
                      <a:pt x="86" y="9"/>
                    </a:cubicBezTo>
                    <a:cubicBezTo>
                      <a:pt x="89" y="6"/>
                      <a:pt x="82" y="9"/>
                      <a:pt x="77" y="4"/>
                    </a:cubicBezTo>
                    <a:cubicBezTo>
                      <a:pt x="72" y="0"/>
                      <a:pt x="70" y="6"/>
                      <a:pt x="70" y="9"/>
                    </a:cubicBezTo>
                    <a:cubicBezTo>
                      <a:pt x="70" y="12"/>
                      <a:pt x="60" y="9"/>
                      <a:pt x="55" y="7"/>
                    </a:cubicBezTo>
                    <a:cubicBezTo>
                      <a:pt x="49" y="5"/>
                      <a:pt x="42" y="14"/>
                      <a:pt x="34" y="18"/>
                    </a:cubicBezTo>
                    <a:cubicBezTo>
                      <a:pt x="26" y="22"/>
                      <a:pt x="26" y="29"/>
                      <a:pt x="18" y="28"/>
                    </a:cubicBezTo>
                    <a:cubicBezTo>
                      <a:pt x="11" y="28"/>
                      <a:pt x="0" y="35"/>
                      <a:pt x="3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0" name="Freeform 2200"/>
              <p:cNvSpPr>
                <a:spLocks/>
              </p:cNvSpPr>
              <p:nvPr/>
            </p:nvSpPr>
            <p:spPr bwMode="auto">
              <a:xfrm>
                <a:off x="1960812" y="2171570"/>
                <a:ext cx="245308" cy="104312"/>
              </a:xfrm>
              <a:custGeom>
                <a:avLst/>
                <a:gdLst>
                  <a:gd name="T0" fmla="*/ 18 w 138"/>
                  <a:gd name="T1" fmla="*/ 14 h 60"/>
                  <a:gd name="T2" fmla="*/ 20 w 138"/>
                  <a:gd name="T3" fmla="*/ 21 h 60"/>
                  <a:gd name="T4" fmla="*/ 19 w 138"/>
                  <a:gd name="T5" fmla="*/ 23 h 60"/>
                  <a:gd name="T6" fmla="*/ 10 w 138"/>
                  <a:gd name="T7" fmla="*/ 31 h 60"/>
                  <a:gd name="T8" fmla="*/ 22 w 138"/>
                  <a:gd name="T9" fmla="*/ 31 h 60"/>
                  <a:gd name="T10" fmla="*/ 2 w 138"/>
                  <a:gd name="T11" fmla="*/ 37 h 60"/>
                  <a:gd name="T12" fmla="*/ 16 w 138"/>
                  <a:gd name="T13" fmla="*/ 41 h 60"/>
                  <a:gd name="T14" fmla="*/ 32 w 138"/>
                  <a:gd name="T15" fmla="*/ 40 h 60"/>
                  <a:gd name="T16" fmla="*/ 41 w 138"/>
                  <a:gd name="T17" fmla="*/ 36 h 60"/>
                  <a:gd name="T18" fmla="*/ 62 w 138"/>
                  <a:gd name="T19" fmla="*/ 38 h 60"/>
                  <a:gd name="T20" fmla="*/ 46 w 138"/>
                  <a:gd name="T21" fmla="*/ 47 h 60"/>
                  <a:gd name="T22" fmla="*/ 45 w 138"/>
                  <a:gd name="T23" fmla="*/ 57 h 60"/>
                  <a:gd name="T24" fmla="*/ 85 w 138"/>
                  <a:gd name="T25" fmla="*/ 45 h 60"/>
                  <a:gd name="T26" fmla="*/ 101 w 138"/>
                  <a:gd name="T27" fmla="*/ 44 h 60"/>
                  <a:gd name="T28" fmla="*/ 127 w 138"/>
                  <a:gd name="T29" fmla="*/ 42 h 60"/>
                  <a:gd name="T30" fmla="*/ 131 w 138"/>
                  <a:gd name="T31" fmla="*/ 19 h 60"/>
                  <a:gd name="T32" fmla="*/ 118 w 138"/>
                  <a:gd name="T33" fmla="*/ 24 h 60"/>
                  <a:gd name="T34" fmla="*/ 105 w 138"/>
                  <a:gd name="T35" fmla="*/ 13 h 60"/>
                  <a:gd name="T36" fmla="*/ 97 w 138"/>
                  <a:gd name="T37" fmla="*/ 1 h 60"/>
                  <a:gd name="T38" fmla="*/ 85 w 138"/>
                  <a:gd name="T39" fmla="*/ 14 h 60"/>
                  <a:gd name="T40" fmla="*/ 86 w 138"/>
                  <a:gd name="T41" fmla="*/ 21 h 60"/>
                  <a:gd name="T42" fmla="*/ 95 w 138"/>
                  <a:gd name="T43" fmla="*/ 30 h 60"/>
                  <a:gd name="T44" fmla="*/ 69 w 138"/>
                  <a:gd name="T45" fmla="*/ 25 h 60"/>
                  <a:gd name="T46" fmla="*/ 42 w 138"/>
                  <a:gd name="T47" fmla="*/ 13 h 60"/>
                  <a:gd name="T48" fmla="*/ 30 w 138"/>
                  <a:gd name="T49" fmla="*/ 7 h 60"/>
                  <a:gd name="T50" fmla="*/ 18 w 138"/>
                  <a:gd name="T51" fmla="*/ 1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60">
                    <a:moveTo>
                      <a:pt x="18" y="14"/>
                    </a:moveTo>
                    <a:cubicBezTo>
                      <a:pt x="11" y="14"/>
                      <a:pt x="12" y="21"/>
                      <a:pt x="20" y="21"/>
                    </a:cubicBezTo>
                    <a:cubicBezTo>
                      <a:pt x="28" y="21"/>
                      <a:pt x="30" y="24"/>
                      <a:pt x="19" y="23"/>
                    </a:cubicBezTo>
                    <a:cubicBezTo>
                      <a:pt x="7" y="23"/>
                      <a:pt x="2" y="33"/>
                      <a:pt x="10" y="31"/>
                    </a:cubicBezTo>
                    <a:cubicBezTo>
                      <a:pt x="18" y="29"/>
                      <a:pt x="28" y="29"/>
                      <a:pt x="22" y="31"/>
                    </a:cubicBezTo>
                    <a:cubicBezTo>
                      <a:pt x="16" y="33"/>
                      <a:pt x="0" y="34"/>
                      <a:pt x="2" y="37"/>
                    </a:cubicBezTo>
                    <a:cubicBezTo>
                      <a:pt x="3" y="39"/>
                      <a:pt x="10" y="39"/>
                      <a:pt x="16" y="41"/>
                    </a:cubicBezTo>
                    <a:cubicBezTo>
                      <a:pt x="23" y="44"/>
                      <a:pt x="27" y="45"/>
                      <a:pt x="32" y="40"/>
                    </a:cubicBezTo>
                    <a:cubicBezTo>
                      <a:pt x="37" y="34"/>
                      <a:pt x="43" y="29"/>
                      <a:pt x="41" y="36"/>
                    </a:cubicBezTo>
                    <a:cubicBezTo>
                      <a:pt x="38" y="44"/>
                      <a:pt x="49" y="38"/>
                      <a:pt x="62" y="38"/>
                    </a:cubicBezTo>
                    <a:cubicBezTo>
                      <a:pt x="76" y="37"/>
                      <a:pt x="60" y="46"/>
                      <a:pt x="46" y="47"/>
                    </a:cubicBezTo>
                    <a:cubicBezTo>
                      <a:pt x="32" y="48"/>
                      <a:pt x="34" y="55"/>
                      <a:pt x="45" y="57"/>
                    </a:cubicBezTo>
                    <a:cubicBezTo>
                      <a:pt x="56" y="60"/>
                      <a:pt x="80" y="50"/>
                      <a:pt x="85" y="45"/>
                    </a:cubicBezTo>
                    <a:cubicBezTo>
                      <a:pt x="91" y="39"/>
                      <a:pt x="96" y="48"/>
                      <a:pt x="101" y="44"/>
                    </a:cubicBezTo>
                    <a:cubicBezTo>
                      <a:pt x="107" y="40"/>
                      <a:pt x="117" y="44"/>
                      <a:pt x="127" y="42"/>
                    </a:cubicBezTo>
                    <a:cubicBezTo>
                      <a:pt x="136" y="40"/>
                      <a:pt x="138" y="22"/>
                      <a:pt x="131" y="19"/>
                    </a:cubicBezTo>
                    <a:cubicBezTo>
                      <a:pt x="124" y="16"/>
                      <a:pt x="124" y="23"/>
                      <a:pt x="118" y="24"/>
                    </a:cubicBezTo>
                    <a:cubicBezTo>
                      <a:pt x="113" y="25"/>
                      <a:pt x="110" y="18"/>
                      <a:pt x="105" y="13"/>
                    </a:cubicBezTo>
                    <a:cubicBezTo>
                      <a:pt x="101" y="9"/>
                      <a:pt x="104" y="0"/>
                      <a:pt x="97" y="1"/>
                    </a:cubicBezTo>
                    <a:cubicBezTo>
                      <a:pt x="91" y="2"/>
                      <a:pt x="77" y="13"/>
                      <a:pt x="85" y="14"/>
                    </a:cubicBezTo>
                    <a:cubicBezTo>
                      <a:pt x="94" y="15"/>
                      <a:pt x="91" y="19"/>
                      <a:pt x="86" y="21"/>
                    </a:cubicBezTo>
                    <a:cubicBezTo>
                      <a:pt x="82" y="23"/>
                      <a:pt x="97" y="27"/>
                      <a:pt x="95" y="30"/>
                    </a:cubicBezTo>
                    <a:cubicBezTo>
                      <a:pt x="93" y="33"/>
                      <a:pt x="70" y="30"/>
                      <a:pt x="69" y="25"/>
                    </a:cubicBezTo>
                    <a:cubicBezTo>
                      <a:pt x="68" y="20"/>
                      <a:pt x="50" y="11"/>
                      <a:pt x="42" y="13"/>
                    </a:cubicBezTo>
                    <a:cubicBezTo>
                      <a:pt x="35" y="15"/>
                      <a:pt x="38" y="7"/>
                      <a:pt x="30" y="7"/>
                    </a:cubicBezTo>
                    <a:cubicBezTo>
                      <a:pt x="23" y="6"/>
                      <a:pt x="25" y="13"/>
                      <a:pt x="18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1" name="Freeform 2201"/>
              <p:cNvSpPr>
                <a:spLocks/>
              </p:cNvSpPr>
              <p:nvPr/>
            </p:nvSpPr>
            <p:spPr bwMode="auto">
              <a:xfrm>
                <a:off x="1635593" y="2912547"/>
                <a:ext cx="50177" cy="55753"/>
              </a:xfrm>
              <a:custGeom>
                <a:avLst/>
                <a:gdLst>
                  <a:gd name="T0" fmla="*/ 9 w 29"/>
                  <a:gd name="T1" fmla="*/ 4 h 32"/>
                  <a:gd name="T2" fmla="*/ 26 w 29"/>
                  <a:gd name="T3" fmla="*/ 29 h 32"/>
                  <a:gd name="T4" fmla="*/ 21 w 29"/>
                  <a:gd name="T5" fmla="*/ 12 h 32"/>
                  <a:gd name="T6" fmla="*/ 9 w 29"/>
                  <a:gd name="T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9" y="4"/>
                    </a:moveTo>
                    <a:cubicBezTo>
                      <a:pt x="0" y="9"/>
                      <a:pt x="22" y="32"/>
                      <a:pt x="26" y="29"/>
                    </a:cubicBezTo>
                    <a:cubicBezTo>
                      <a:pt x="29" y="27"/>
                      <a:pt x="21" y="18"/>
                      <a:pt x="21" y="12"/>
                    </a:cubicBezTo>
                    <a:cubicBezTo>
                      <a:pt x="21" y="6"/>
                      <a:pt x="18" y="0"/>
                      <a:pt x="9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2" name="Freeform 2202"/>
              <p:cNvSpPr>
                <a:spLocks/>
              </p:cNvSpPr>
              <p:nvPr/>
            </p:nvSpPr>
            <p:spPr bwMode="auto">
              <a:xfrm>
                <a:off x="3027531" y="3020456"/>
                <a:ext cx="57610" cy="32373"/>
              </a:xfrm>
              <a:custGeom>
                <a:avLst/>
                <a:gdLst>
                  <a:gd name="T0" fmla="*/ 1 w 33"/>
                  <a:gd name="T1" fmla="*/ 3 h 19"/>
                  <a:gd name="T2" fmla="*/ 32 w 33"/>
                  <a:gd name="T3" fmla="*/ 14 h 19"/>
                  <a:gd name="T4" fmla="*/ 1 w 33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1" y="3"/>
                    </a:moveTo>
                    <a:cubicBezTo>
                      <a:pt x="2" y="7"/>
                      <a:pt x="31" y="19"/>
                      <a:pt x="32" y="14"/>
                    </a:cubicBezTo>
                    <a:cubicBezTo>
                      <a:pt x="33" y="8"/>
                      <a:pt x="0" y="0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3" name="Freeform 2203"/>
              <p:cNvSpPr>
                <a:spLocks/>
              </p:cNvSpPr>
              <p:nvPr/>
            </p:nvSpPr>
            <p:spPr bwMode="auto">
              <a:xfrm>
                <a:off x="1786123" y="2257898"/>
                <a:ext cx="223007" cy="136685"/>
              </a:xfrm>
              <a:custGeom>
                <a:avLst/>
                <a:gdLst>
                  <a:gd name="T0" fmla="*/ 21 w 126"/>
                  <a:gd name="T1" fmla="*/ 62 h 80"/>
                  <a:gd name="T2" fmla="*/ 37 w 126"/>
                  <a:gd name="T3" fmla="*/ 80 h 80"/>
                  <a:gd name="T4" fmla="*/ 44 w 126"/>
                  <a:gd name="T5" fmla="*/ 75 h 80"/>
                  <a:gd name="T6" fmla="*/ 55 w 126"/>
                  <a:gd name="T7" fmla="*/ 72 h 80"/>
                  <a:gd name="T8" fmla="*/ 66 w 126"/>
                  <a:gd name="T9" fmla="*/ 64 h 80"/>
                  <a:gd name="T10" fmla="*/ 77 w 126"/>
                  <a:gd name="T11" fmla="*/ 53 h 80"/>
                  <a:gd name="T12" fmla="*/ 86 w 126"/>
                  <a:gd name="T13" fmla="*/ 42 h 80"/>
                  <a:gd name="T14" fmla="*/ 122 w 126"/>
                  <a:gd name="T15" fmla="*/ 27 h 80"/>
                  <a:gd name="T16" fmla="*/ 108 w 126"/>
                  <a:gd name="T17" fmla="*/ 14 h 80"/>
                  <a:gd name="T18" fmla="*/ 85 w 126"/>
                  <a:gd name="T19" fmla="*/ 12 h 80"/>
                  <a:gd name="T20" fmla="*/ 78 w 126"/>
                  <a:gd name="T21" fmla="*/ 9 h 80"/>
                  <a:gd name="T22" fmla="*/ 55 w 126"/>
                  <a:gd name="T23" fmla="*/ 3 h 80"/>
                  <a:gd name="T24" fmla="*/ 20 w 126"/>
                  <a:gd name="T25" fmla="*/ 8 h 80"/>
                  <a:gd name="T26" fmla="*/ 25 w 126"/>
                  <a:gd name="T27" fmla="*/ 19 h 80"/>
                  <a:gd name="T28" fmla="*/ 17 w 126"/>
                  <a:gd name="T29" fmla="*/ 36 h 80"/>
                  <a:gd name="T30" fmla="*/ 7 w 126"/>
                  <a:gd name="T31" fmla="*/ 53 h 80"/>
                  <a:gd name="T32" fmla="*/ 21 w 126"/>
                  <a:gd name="T33" fmla="*/ 6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80">
                    <a:moveTo>
                      <a:pt x="21" y="62"/>
                    </a:moveTo>
                    <a:cubicBezTo>
                      <a:pt x="30" y="64"/>
                      <a:pt x="31" y="80"/>
                      <a:pt x="37" y="80"/>
                    </a:cubicBezTo>
                    <a:cubicBezTo>
                      <a:pt x="41" y="80"/>
                      <a:pt x="38" y="75"/>
                      <a:pt x="44" y="75"/>
                    </a:cubicBezTo>
                    <a:cubicBezTo>
                      <a:pt x="51" y="75"/>
                      <a:pt x="49" y="72"/>
                      <a:pt x="55" y="72"/>
                    </a:cubicBezTo>
                    <a:cubicBezTo>
                      <a:pt x="61" y="73"/>
                      <a:pt x="66" y="71"/>
                      <a:pt x="66" y="64"/>
                    </a:cubicBezTo>
                    <a:cubicBezTo>
                      <a:pt x="66" y="57"/>
                      <a:pt x="71" y="54"/>
                      <a:pt x="77" y="53"/>
                    </a:cubicBezTo>
                    <a:cubicBezTo>
                      <a:pt x="83" y="51"/>
                      <a:pt x="77" y="44"/>
                      <a:pt x="86" y="42"/>
                    </a:cubicBezTo>
                    <a:cubicBezTo>
                      <a:pt x="94" y="40"/>
                      <a:pt x="118" y="30"/>
                      <a:pt x="122" y="27"/>
                    </a:cubicBezTo>
                    <a:cubicBezTo>
                      <a:pt x="126" y="24"/>
                      <a:pt x="117" y="20"/>
                      <a:pt x="108" y="14"/>
                    </a:cubicBezTo>
                    <a:cubicBezTo>
                      <a:pt x="99" y="9"/>
                      <a:pt x="92" y="7"/>
                      <a:pt x="85" y="12"/>
                    </a:cubicBezTo>
                    <a:cubicBezTo>
                      <a:pt x="78" y="16"/>
                      <a:pt x="83" y="7"/>
                      <a:pt x="78" y="9"/>
                    </a:cubicBezTo>
                    <a:cubicBezTo>
                      <a:pt x="72" y="12"/>
                      <a:pt x="57" y="5"/>
                      <a:pt x="55" y="3"/>
                    </a:cubicBezTo>
                    <a:cubicBezTo>
                      <a:pt x="53" y="0"/>
                      <a:pt x="26" y="8"/>
                      <a:pt x="20" y="8"/>
                    </a:cubicBezTo>
                    <a:cubicBezTo>
                      <a:pt x="13" y="8"/>
                      <a:pt x="20" y="15"/>
                      <a:pt x="25" y="19"/>
                    </a:cubicBezTo>
                    <a:cubicBezTo>
                      <a:pt x="29" y="22"/>
                      <a:pt x="14" y="33"/>
                      <a:pt x="17" y="36"/>
                    </a:cubicBezTo>
                    <a:cubicBezTo>
                      <a:pt x="20" y="38"/>
                      <a:pt x="14" y="45"/>
                      <a:pt x="7" y="53"/>
                    </a:cubicBezTo>
                    <a:cubicBezTo>
                      <a:pt x="0" y="61"/>
                      <a:pt x="12" y="60"/>
                      <a:pt x="21" y="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4" name="Freeform 2204"/>
              <p:cNvSpPr>
                <a:spLocks/>
              </p:cNvSpPr>
              <p:nvPr/>
            </p:nvSpPr>
            <p:spPr bwMode="auto">
              <a:xfrm>
                <a:off x="2505322" y="2286673"/>
                <a:ext cx="596545" cy="413652"/>
              </a:xfrm>
              <a:custGeom>
                <a:avLst/>
                <a:gdLst>
                  <a:gd name="T0" fmla="*/ 215 w 336"/>
                  <a:gd name="T1" fmla="*/ 54 h 241"/>
                  <a:gd name="T2" fmla="*/ 185 w 336"/>
                  <a:gd name="T3" fmla="*/ 44 h 241"/>
                  <a:gd name="T4" fmla="*/ 147 w 336"/>
                  <a:gd name="T5" fmla="*/ 27 h 241"/>
                  <a:gd name="T6" fmla="*/ 127 w 336"/>
                  <a:gd name="T7" fmla="*/ 34 h 241"/>
                  <a:gd name="T8" fmla="*/ 109 w 336"/>
                  <a:gd name="T9" fmla="*/ 21 h 241"/>
                  <a:gd name="T10" fmla="*/ 79 w 336"/>
                  <a:gd name="T11" fmla="*/ 7 h 241"/>
                  <a:gd name="T12" fmla="*/ 59 w 336"/>
                  <a:gd name="T13" fmla="*/ 33 h 241"/>
                  <a:gd name="T14" fmla="*/ 65 w 336"/>
                  <a:gd name="T15" fmla="*/ 52 h 241"/>
                  <a:gd name="T16" fmla="*/ 43 w 336"/>
                  <a:gd name="T17" fmla="*/ 30 h 241"/>
                  <a:gd name="T18" fmla="*/ 61 w 336"/>
                  <a:gd name="T19" fmla="*/ 4 h 241"/>
                  <a:gd name="T20" fmla="*/ 6 w 336"/>
                  <a:gd name="T21" fmla="*/ 54 h 241"/>
                  <a:gd name="T22" fmla="*/ 27 w 336"/>
                  <a:gd name="T23" fmla="*/ 64 h 241"/>
                  <a:gd name="T24" fmla="*/ 32 w 336"/>
                  <a:gd name="T25" fmla="*/ 76 h 241"/>
                  <a:gd name="T26" fmla="*/ 66 w 336"/>
                  <a:gd name="T27" fmla="*/ 82 h 241"/>
                  <a:gd name="T28" fmla="*/ 103 w 336"/>
                  <a:gd name="T29" fmla="*/ 82 h 241"/>
                  <a:gd name="T30" fmla="*/ 127 w 336"/>
                  <a:gd name="T31" fmla="*/ 78 h 241"/>
                  <a:gd name="T32" fmla="*/ 143 w 336"/>
                  <a:gd name="T33" fmla="*/ 81 h 241"/>
                  <a:gd name="T34" fmla="*/ 166 w 336"/>
                  <a:gd name="T35" fmla="*/ 98 h 241"/>
                  <a:gd name="T36" fmla="*/ 172 w 336"/>
                  <a:gd name="T37" fmla="*/ 103 h 241"/>
                  <a:gd name="T38" fmla="*/ 200 w 336"/>
                  <a:gd name="T39" fmla="*/ 125 h 241"/>
                  <a:gd name="T40" fmla="*/ 218 w 336"/>
                  <a:gd name="T41" fmla="*/ 143 h 241"/>
                  <a:gd name="T42" fmla="*/ 219 w 336"/>
                  <a:gd name="T43" fmla="*/ 159 h 241"/>
                  <a:gd name="T44" fmla="*/ 188 w 336"/>
                  <a:gd name="T45" fmla="*/ 168 h 241"/>
                  <a:gd name="T46" fmla="*/ 146 w 336"/>
                  <a:gd name="T47" fmla="*/ 176 h 241"/>
                  <a:gd name="T48" fmla="*/ 165 w 336"/>
                  <a:gd name="T49" fmla="*/ 191 h 241"/>
                  <a:gd name="T50" fmla="*/ 193 w 336"/>
                  <a:gd name="T51" fmla="*/ 188 h 241"/>
                  <a:gd name="T52" fmla="*/ 212 w 336"/>
                  <a:gd name="T53" fmla="*/ 214 h 241"/>
                  <a:gd name="T54" fmla="*/ 274 w 336"/>
                  <a:gd name="T55" fmla="*/ 236 h 241"/>
                  <a:gd name="T56" fmla="*/ 262 w 336"/>
                  <a:gd name="T57" fmla="*/ 209 h 241"/>
                  <a:gd name="T58" fmla="*/ 286 w 336"/>
                  <a:gd name="T59" fmla="*/ 198 h 241"/>
                  <a:gd name="T60" fmla="*/ 256 w 336"/>
                  <a:gd name="T61" fmla="*/ 166 h 241"/>
                  <a:gd name="T62" fmla="*/ 275 w 336"/>
                  <a:gd name="T63" fmla="*/ 159 h 241"/>
                  <a:gd name="T64" fmla="*/ 304 w 336"/>
                  <a:gd name="T65" fmla="*/ 172 h 241"/>
                  <a:gd name="T66" fmla="*/ 330 w 336"/>
                  <a:gd name="T67" fmla="*/ 151 h 241"/>
                  <a:gd name="T68" fmla="*/ 307 w 336"/>
                  <a:gd name="T69" fmla="*/ 134 h 241"/>
                  <a:gd name="T70" fmla="*/ 267 w 336"/>
                  <a:gd name="T71" fmla="*/ 117 h 241"/>
                  <a:gd name="T72" fmla="*/ 268 w 336"/>
                  <a:gd name="T73" fmla="*/ 101 h 241"/>
                  <a:gd name="T74" fmla="*/ 261 w 336"/>
                  <a:gd name="T75" fmla="*/ 89 h 241"/>
                  <a:gd name="T76" fmla="*/ 247 w 336"/>
                  <a:gd name="T77" fmla="*/ 84 h 241"/>
                  <a:gd name="T78" fmla="*/ 232 w 336"/>
                  <a:gd name="T79" fmla="*/ 69 h 241"/>
                  <a:gd name="T80" fmla="*/ 209 w 336"/>
                  <a:gd name="T81" fmla="*/ 67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6" h="241">
                    <a:moveTo>
                      <a:pt x="205" y="63"/>
                    </a:moveTo>
                    <a:cubicBezTo>
                      <a:pt x="210" y="63"/>
                      <a:pt x="216" y="59"/>
                      <a:pt x="215" y="54"/>
                    </a:cubicBezTo>
                    <a:cubicBezTo>
                      <a:pt x="213" y="50"/>
                      <a:pt x="200" y="49"/>
                      <a:pt x="198" y="55"/>
                    </a:cubicBezTo>
                    <a:cubicBezTo>
                      <a:pt x="195" y="60"/>
                      <a:pt x="185" y="49"/>
                      <a:pt x="185" y="44"/>
                    </a:cubicBezTo>
                    <a:cubicBezTo>
                      <a:pt x="185" y="40"/>
                      <a:pt x="169" y="44"/>
                      <a:pt x="171" y="36"/>
                    </a:cubicBezTo>
                    <a:cubicBezTo>
                      <a:pt x="173" y="29"/>
                      <a:pt x="152" y="27"/>
                      <a:pt x="147" y="27"/>
                    </a:cubicBezTo>
                    <a:cubicBezTo>
                      <a:pt x="141" y="27"/>
                      <a:pt x="133" y="31"/>
                      <a:pt x="134" y="36"/>
                    </a:cubicBezTo>
                    <a:cubicBezTo>
                      <a:pt x="135" y="41"/>
                      <a:pt x="128" y="39"/>
                      <a:pt x="127" y="34"/>
                    </a:cubicBezTo>
                    <a:cubicBezTo>
                      <a:pt x="126" y="28"/>
                      <a:pt x="113" y="40"/>
                      <a:pt x="109" y="40"/>
                    </a:cubicBezTo>
                    <a:cubicBezTo>
                      <a:pt x="105" y="40"/>
                      <a:pt x="111" y="25"/>
                      <a:pt x="109" y="21"/>
                    </a:cubicBezTo>
                    <a:cubicBezTo>
                      <a:pt x="107" y="16"/>
                      <a:pt x="104" y="15"/>
                      <a:pt x="101" y="7"/>
                    </a:cubicBezTo>
                    <a:cubicBezTo>
                      <a:pt x="98" y="0"/>
                      <a:pt x="83" y="3"/>
                      <a:pt x="79" y="7"/>
                    </a:cubicBezTo>
                    <a:cubicBezTo>
                      <a:pt x="75" y="12"/>
                      <a:pt x="62" y="10"/>
                      <a:pt x="55" y="17"/>
                    </a:cubicBezTo>
                    <a:cubicBezTo>
                      <a:pt x="48" y="24"/>
                      <a:pt x="56" y="31"/>
                      <a:pt x="59" y="33"/>
                    </a:cubicBezTo>
                    <a:cubicBezTo>
                      <a:pt x="62" y="36"/>
                      <a:pt x="48" y="40"/>
                      <a:pt x="53" y="44"/>
                    </a:cubicBezTo>
                    <a:cubicBezTo>
                      <a:pt x="57" y="48"/>
                      <a:pt x="64" y="46"/>
                      <a:pt x="65" y="52"/>
                    </a:cubicBezTo>
                    <a:cubicBezTo>
                      <a:pt x="65" y="59"/>
                      <a:pt x="48" y="50"/>
                      <a:pt x="46" y="45"/>
                    </a:cubicBezTo>
                    <a:cubicBezTo>
                      <a:pt x="43" y="39"/>
                      <a:pt x="47" y="34"/>
                      <a:pt x="43" y="30"/>
                    </a:cubicBezTo>
                    <a:cubicBezTo>
                      <a:pt x="40" y="26"/>
                      <a:pt x="43" y="21"/>
                      <a:pt x="49" y="14"/>
                    </a:cubicBezTo>
                    <a:cubicBezTo>
                      <a:pt x="56" y="7"/>
                      <a:pt x="61" y="8"/>
                      <a:pt x="61" y="4"/>
                    </a:cubicBezTo>
                    <a:cubicBezTo>
                      <a:pt x="61" y="0"/>
                      <a:pt x="33" y="0"/>
                      <a:pt x="16" y="15"/>
                    </a:cubicBezTo>
                    <a:cubicBezTo>
                      <a:pt x="0" y="30"/>
                      <a:pt x="5" y="50"/>
                      <a:pt x="6" y="54"/>
                    </a:cubicBezTo>
                    <a:cubicBezTo>
                      <a:pt x="7" y="58"/>
                      <a:pt x="21" y="56"/>
                      <a:pt x="30" y="59"/>
                    </a:cubicBezTo>
                    <a:cubicBezTo>
                      <a:pt x="38" y="61"/>
                      <a:pt x="34" y="65"/>
                      <a:pt x="27" y="64"/>
                    </a:cubicBezTo>
                    <a:cubicBezTo>
                      <a:pt x="21" y="63"/>
                      <a:pt x="10" y="61"/>
                      <a:pt x="10" y="65"/>
                    </a:cubicBezTo>
                    <a:cubicBezTo>
                      <a:pt x="11" y="70"/>
                      <a:pt x="24" y="78"/>
                      <a:pt x="32" y="76"/>
                    </a:cubicBezTo>
                    <a:cubicBezTo>
                      <a:pt x="40" y="74"/>
                      <a:pt x="40" y="74"/>
                      <a:pt x="44" y="79"/>
                    </a:cubicBezTo>
                    <a:cubicBezTo>
                      <a:pt x="47" y="83"/>
                      <a:pt x="57" y="82"/>
                      <a:pt x="66" y="82"/>
                    </a:cubicBezTo>
                    <a:cubicBezTo>
                      <a:pt x="76" y="83"/>
                      <a:pt x="87" y="86"/>
                      <a:pt x="91" y="87"/>
                    </a:cubicBezTo>
                    <a:cubicBezTo>
                      <a:pt x="96" y="87"/>
                      <a:pt x="101" y="84"/>
                      <a:pt x="103" y="82"/>
                    </a:cubicBezTo>
                    <a:cubicBezTo>
                      <a:pt x="104" y="79"/>
                      <a:pt x="123" y="86"/>
                      <a:pt x="128" y="85"/>
                    </a:cubicBezTo>
                    <a:cubicBezTo>
                      <a:pt x="134" y="85"/>
                      <a:pt x="130" y="80"/>
                      <a:pt x="127" y="78"/>
                    </a:cubicBezTo>
                    <a:cubicBezTo>
                      <a:pt x="123" y="77"/>
                      <a:pt x="125" y="70"/>
                      <a:pt x="129" y="73"/>
                    </a:cubicBezTo>
                    <a:cubicBezTo>
                      <a:pt x="134" y="75"/>
                      <a:pt x="141" y="77"/>
                      <a:pt x="143" y="81"/>
                    </a:cubicBezTo>
                    <a:cubicBezTo>
                      <a:pt x="144" y="85"/>
                      <a:pt x="148" y="83"/>
                      <a:pt x="149" y="87"/>
                    </a:cubicBezTo>
                    <a:cubicBezTo>
                      <a:pt x="149" y="90"/>
                      <a:pt x="165" y="94"/>
                      <a:pt x="166" y="98"/>
                    </a:cubicBezTo>
                    <a:cubicBezTo>
                      <a:pt x="166" y="102"/>
                      <a:pt x="150" y="104"/>
                      <a:pt x="155" y="108"/>
                    </a:cubicBezTo>
                    <a:cubicBezTo>
                      <a:pt x="159" y="111"/>
                      <a:pt x="166" y="103"/>
                      <a:pt x="172" y="103"/>
                    </a:cubicBezTo>
                    <a:cubicBezTo>
                      <a:pt x="178" y="102"/>
                      <a:pt x="178" y="116"/>
                      <a:pt x="183" y="114"/>
                    </a:cubicBezTo>
                    <a:cubicBezTo>
                      <a:pt x="189" y="111"/>
                      <a:pt x="194" y="116"/>
                      <a:pt x="200" y="125"/>
                    </a:cubicBezTo>
                    <a:cubicBezTo>
                      <a:pt x="206" y="133"/>
                      <a:pt x="199" y="141"/>
                      <a:pt x="200" y="144"/>
                    </a:cubicBezTo>
                    <a:cubicBezTo>
                      <a:pt x="200" y="147"/>
                      <a:pt x="212" y="146"/>
                      <a:pt x="218" y="143"/>
                    </a:cubicBezTo>
                    <a:cubicBezTo>
                      <a:pt x="225" y="139"/>
                      <a:pt x="231" y="147"/>
                      <a:pt x="236" y="151"/>
                    </a:cubicBezTo>
                    <a:cubicBezTo>
                      <a:pt x="241" y="156"/>
                      <a:pt x="217" y="163"/>
                      <a:pt x="219" y="159"/>
                    </a:cubicBezTo>
                    <a:cubicBezTo>
                      <a:pt x="221" y="155"/>
                      <a:pt x="205" y="143"/>
                      <a:pt x="191" y="149"/>
                    </a:cubicBezTo>
                    <a:cubicBezTo>
                      <a:pt x="176" y="154"/>
                      <a:pt x="186" y="163"/>
                      <a:pt x="188" y="168"/>
                    </a:cubicBezTo>
                    <a:cubicBezTo>
                      <a:pt x="189" y="173"/>
                      <a:pt x="175" y="178"/>
                      <a:pt x="161" y="173"/>
                    </a:cubicBezTo>
                    <a:cubicBezTo>
                      <a:pt x="148" y="169"/>
                      <a:pt x="152" y="176"/>
                      <a:pt x="146" y="176"/>
                    </a:cubicBezTo>
                    <a:cubicBezTo>
                      <a:pt x="141" y="176"/>
                      <a:pt x="135" y="185"/>
                      <a:pt x="140" y="190"/>
                    </a:cubicBezTo>
                    <a:cubicBezTo>
                      <a:pt x="145" y="196"/>
                      <a:pt x="156" y="191"/>
                      <a:pt x="165" y="191"/>
                    </a:cubicBezTo>
                    <a:cubicBezTo>
                      <a:pt x="174" y="192"/>
                      <a:pt x="175" y="194"/>
                      <a:pt x="176" y="189"/>
                    </a:cubicBezTo>
                    <a:cubicBezTo>
                      <a:pt x="177" y="184"/>
                      <a:pt x="186" y="187"/>
                      <a:pt x="193" y="188"/>
                    </a:cubicBezTo>
                    <a:cubicBezTo>
                      <a:pt x="199" y="190"/>
                      <a:pt x="198" y="199"/>
                      <a:pt x="206" y="200"/>
                    </a:cubicBezTo>
                    <a:cubicBezTo>
                      <a:pt x="214" y="201"/>
                      <a:pt x="207" y="209"/>
                      <a:pt x="212" y="214"/>
                    </a:cubicBezTo>
                    <a:cubicBezTo>
                      <a:pt x="217" y="220"/>
                      <a:pt x="233" y="217"/>
                      <a:pt x="239" y="223"/>
                    </a:cubicBezTo>
                    <a:cubicBezTo>
                      <a:pt x="245" y="229"/>
                      <a:pt x="271" y="241"/>
                      <a:pt x="274" y="236"/>
                    </a:cubicBezTo>
                    <a:cubicBezTo>
                      <a:pt x="278" y="231"/>
                      <a:pt x="252" y="208"/>
                      <a:pt x="245" y="206"/>
                    </a:cubicBezTo>
                    <a:cubicBezTo>
                      <a:pt x="237" y="204"/>
                      <a:pt x="252" y="202"/>
                      <a:pt x="262" y="209"/>
                    </a:cubicBezTo>
                    <a:cubicBezTo>
                      <a:pt x="271" y="217"/>
                      <a:pt x="285" y="220"/>
                      <a:pt x="292" y="211"/>
                    </a:cubicBezTo>
                    <a:cubicBezTo>
                      <a:pt x="299" y="202"/>
                      <a:pt x="286" y="205"/>
                      <a:pt x="286" y="198"/>
                    </a:cubicBezTo>
                    <a:cubicBezTo>
                      <a:pt x="286" y="192"/>
                      <a:pt x="282" y="183"/>
                      <a:pt x="275" y="183"/>
                    </a:cubicBezTo>
                    <a:cubicBezTo>
                      <a:pt x="268" y="183"/>
                      <a:pt x="250" y="169"/>
                      <a:pt x="256" y="166"/>
                    </a:cubicBezTo>
                    <a:cubicBezTo>
                      <a:pt x="263" y="163"/>
                      <a:pt x="254" y="159"/>
                      <a:pt x="259" y="153"/>
                    </a:cubicBezTo>
                    <a:cubicBezTo>
                      <a:pt x="264" y="148"/>
                      <a:pt x="269" y="158"/>
                      <a:pt x="275" y="159"/>
                    </a:cubicBezTo>
                    <a:cubicBezTo>
                      <a:pt x="281" y="159"/>
                      <a:pt x="282" y="167"/>
                      <a:pt x="292" y="175"/>
                    </a:cubicBezTo>
                    <a:cubicBezTo>
                      <a:pt x="301" y="183"/>
                      <a:pt x="302" y="177"/>
                      <a:pt x="304" y="172"/>
                    </a:cubicBezTo>
                    <a:cubicBezTo>
                      <a:pt x="305" y="166"/>
                      <a:pt x="316" y="171"/>
                      <a:pt x="315" y="165"/>
                    </a:cubicBezTo>
                    <a:cubicBezTo>
                      <a:pt x="315" y="160"/>
                      <a:pt x="324" y="153"/>
                      <a:pt x="330" y="151"/>
                    </a:cubicBezTo>
                    <a:cubicBezTo>
                      <a:pt x="336" y="148"/>
                      <a:pt x="325" y="142"/>
                      <a:pt x="317" y="143"/>
                    </a:cubicBezTo>
                    <a:cubicBezTo>
                      <a:pt x="309" y="143"/>
                      <a:pt x="307" y="138"/>
                      <a:pt x="307" y="134"/>
                    </a:cubicBezTo>
                    <a:cubicBezTo>
                      <a:pt x="307" y="131"/>
                      <a:pt x="292" y="122"/>
                      <a:pt x="287" y="124"/>
                    </a:cubicBezTo>
                    <a:cubicBezTo>
                      <a:pt x="282" y="125"/>
                      <a:pt x="274" y="117"/>
                      <a:pt x="267" y="117"/>
                    </a:cubicBezTo>
                    <a:cubicBezTo>
                      <a:pt x="261" y="116"/>
                      <a:pt x="251" y="111"/>
                      <a:pt x="252" y="104"/>
                    </a:cubicBezTo>
                    <a:cubicBezTo>
                      <a:pt x="253" y="97"/>
                      <a:pt x="265" y="106"/>
                      <a:pt x="268" y="101"/>
                    </a:cubicBezTo>
                    <a:cubicBezTo>
                      <a:pt x="270" y="95"/>
                      <a:pt x="255" y="98"/>
                      <a:pt x="255" y="94"/>
                    </a:cubicBezTo>
                    <a:cubicBezTo>
                      <a:pt x="254" y="90"/>
                      <a:pt x="258" y="92"/>
                      <a:pt x="261" y="89"/>
                    </a:cubicBezTo>
                    <a:cubicBezTo>
                      <a:pt x="264" y="87"/>
                      <a:pt x="259" y="82"/>
                      <a:pt x="255" y="80"/>
                    </a:cubicBezTo>
                    <a:cubicBezTo>
                      <a:pt x="252" y="78"/>
                      <a:pt x="251" y="84"/>
                      <a:pt x="247" y="84"/>
                    </a:cubicBezTo>
                    <a:cubicBezTo>
                      <a:pt x="244" y="84"/>
                      <a:pt x="247" y="78"/>
                      <a:pt x="249" y="75"/>
                    </a:cubicBezTo>
                    <a:cubicBezTo>
                      <a:pt x="252" y="71"/>
                      <a:pt x="238" y="67"/>
                      <a:pt x="232" y="69"/>
                    </a:cubicBezTo>
                    <a:cubicBezTo>
                      <a:pt x="226" y="71"/>
                      <a:pt x="224" y="68"/>
                      <a:pt x="224" y="64"/>
                    </a:cubicBezTo>
                    <a:cubicBezTo>
                      <a:pt x="224" y="60"/>
                      <a:pt x="213" y="64"/>
                      <a:pt x="209" y="67"/>
                    </a:cubicBezTo>
                    <a:cubicBezTo>
                      <a:pt x="205" y="70"/>
                      <a:pt x="200" y="64"/>
                      <a:pt x="2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5" name="Freeform 2205"/>
              <p:cNvSpPr>
                <a:spLocks/>
              </p:cNvSpPr>
              <p:nvPr/>
            </p:nvSpPr>
            <p:spPr bwMode="auto">
              <a:xfrm>
                <a:off x="3126026" y="2980889"/>
                <a:ext cx="143096" cy="124096"/>
              </a:xfrm>
              <a:custGeom>
                <a:avLst/>
                <a:gdLst>
                  <a:gd name="T0" fmla="*/ 44 w 81"/>
                  <a:gd name="T1" fmla="*/ 5 h 72"/>
                  <a:gd name="T2" fmla="*/ 39 w 81"/>
                  <a:gd name="T3" fmla="*/ 2 h 72"/>
                  <a:gd name="T4" fmla="*/ 21 w 81"/>
                  <a:gd name="T5" fmla="*/ 27 h 72"/>
                  <a:gd name="T6" fmla="*/ 16 w 81"/>
                  <a:gd name="T7" fmla="*/ 38 h 72"/>
                  <a:gd name="T8" fmla="*/ 9 w 81"/>
                  <a:gd name="T9" fmla="*/ 44 h 72"/>
                  <a:gd name="T10" fmla="*/ 6 w 81"/>
                  <a:gd name="T11" fmla="*/ 58 h 72"/>
                  <a:gd name="T12" fmla="*/ 23 w 81"/>
                  <a:gd name="T13" fmla="*/ 58 h 72"/>
                  <a:gd name="T14" fmla="*/ 39 w 81"/>
                  <a:gd name="T15" fmla="*/ 55 h 72"/>
                  <a:gd name="T16" fmla="*/ 50 w 81"/>
                  <a:gd name="T17" fmla="*/ 58 h 72"/>
                  <a:gd name="T18" fmla="*/ 47 w 81"/>
                  <a:gd name="T19" fmla="*/ 66 h 72"/>
                  <a:gd name="T20" fmla="*/ 57 w 81"/>
                  <a:gd name="T21" fmla="*/ 62 h 72"/>
                  <a:gd name="T22" fmla="*/ 64 w 81"/>
                  <a:gd name="T23" fmla="*/ 65 h 72"/>
                  <a:gd name="T24" fmla="*/ 78 w 81"/>
                  <a:gd name="T25" fmla="*/ 66 h 72"/>
                  <a:gd name="T26" fmla="*/ 73 w 81"/>
                  <a:gd name="T27" fmla="*/ 56 h 72"/>
                  <a:gd name="T28" fmla="*/ 72 w 81"/>
                  <a:gd name="T29" fmla="*/ 50 h 72"/>
                  <a:gd name="T30" fmla="*/ 67 w 81"/>
                  <a:gd name="T31" fmla="*/ 48 h 72"/>
                  <a:gd name="T32" fmla="*/ 68 w 81"/>
                  <a:gd name="T33" fmla="*/ 37 h 72"/>
                  <a:gd name="T34" fmla="*/ 59 w 81"/>
                  <a:gd name="T35" fmla="*/ 34 h 72"/>
                  <a:gd name="T36" fmla="*/ 49 w 81"/>
                  <a:gd name="T37" fmla="*/ 32 h 72"/>
                  <a:gd name="T38" fmla="*/ 44 w 81"/>
                  <a:gd name="T39" fmla="*/ 26 h 72"/>
                  <a:gd name="T40" fmla="*/ 35 w 81"/>
                  <a:gd name="T41" fmla="*/ 26 h 72"/>
                  <a:gd name="T42" fmla="*/ 36 w 81"/>
                  <a:gd name="T43" fmla="*/ 18 h 72"/>
                  <a:gd name="T44" fmla="*/ 44 w 81"/>
                  <a:gd name="T45" fmla="*/ 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72">
                    <a:moveTo>
                      <a:pt x="44" y="5"/>
                    </a:moveTo>
                    <a:cubicBezTo>
                      <a:pt x="49" y="3"/>
                      <a:pt x="44" y="0"/>
                      <a:pt x="39" y="2"/>
                    </a:cubicBezTo>
                    <a:cubicBezTo>
                      <a:pt x="34" y="4"/>
                      <a:pt x="21" y="22"/>
                      <a:pt x="21" y="27"/>
                    </a:cubicBezTo>
                    <a:cubicBezTo>
                      <a:pt x="21" y="32"/>
                      <a:pt x="20" y="38"/>
                      <a:pt x="16" y="38"/>
                    </a:cubicBezTo>
                    <a:cubicBezTo>
                      <a:pt x="11" y="37"/>
                      <a:pt x="6" y="42"/>
                      <a:pt x="9" y="44"/>
                    </a:cubicBezTo>
                    <a:cubicBezTo>
                      <a:pt x="13" y="47"/>
                      <a:pt x="0" y="54"/>
                      <a:pt x="6" y="58"/>
                    </a:cubicBezTo>
                    <a:cubicBezTo>
                      <a:pt x="10" y="60"/>
                      <a:pt x="17" y="57"/>
                      <a:pt x="23" y="58"/>
                    </a:cubicBezTo>
                    <a:cubicBezTo>
                      <a:pt x="29" y="58"/>
                      <a:pt x="34" y="59"/>
                      <a:pt x="39" y="55"/>
                    </a:cubicBezTo>
                    <a:cubicBezTo>
                      <a:pt x="44" y="51"/>
                      <a:pt x="44" y="58"/>
                      <a:pt x="50" y="58"/>
                    </a:cubicBezTo>
                    <a:cubicBezTo>
                      <a:pt x="55" y="57"/>
                      <a:pt x="47" y="62"/>
                      <a:pt x="47" y="66"/>
                    </a:cubicBezTo>
                    <a:cubicBezTo>
                      <a:pt x="47" y="69"/>
                      <a:pt x="53" y="64"/>
                      <a:pt x="57" y="62"/>
                    </a:cubicBezTo>
                    <a:cubicBezTo>
                      <a:pt x="61" y="60"/>
                      <a:pt x="66" y="62"/>
                      <a:pt x="64" y="65"/>
                    </a:cubicBezTo>
                    <a:cubicBezTo>
                      <a:pt x="62" y="68"/>
                      <a:pt x="75" y="72"/>
                      <a:pt x="78" y="66"/>
                    </a:cubicBezTo>
                    <a:cubicBezTo>
                      <a:pt x="81" y="61"/>
                      <a:pt x="75" y="53"/>
                      <a:pt x="73" y="56"/>
                    </a:cubicBezTo>
                    <a:cubicBezTo>
                      <a:pt x="71" y="60"/>
                      <a:pt x="68" y="54"/>
                      <a:pt x="72" y="50"/>
                    </a:cubicBezTo>
                    <a:cubicBezTo>
                      <a:pt x="76" y="47"/>
                      <a:pt x="71" y="46"/>
                      <a:pt x="67" y="48"/>
                    </a:cubicBezTo>
                    <a:cubicBezTo>
                      <a:pt x="63" y="50"/>
                      <a:pt x="64" y="39"/>
                      <a:pt x="68" y="37"/>
                    </a:cubicBezTo>
                    <a:cubicBezTo>
                      <a:pt x="72" y="35"/>
                      <a:pt x="59" y="31"/>
                      <a:pt x="59" y="34"/>
                    </a:cubicBezTo>
                    <a:cubicBezTo>
                      <a:pt x="59" y="38"/>
                      <a:pt x="50" y="36"/>
                      <a:pt x="49" y="32"/>
                    </a:cubicBezTo>
                    <a:cubicBezTo>
                      <a:pt x="48" y="29"/>
                      <a:pt x="42" y="28"/>
                      <a:pt x="44" y="26"/>
                    </a:cubicBezTo>
                    <a:cubicBezTo>
                      <a:pt x="46" y="23"/>
                      <a:pt x="36" y="22"/>
                      <a:pt x="35" y="26"/>
                    </a:cubicBezTo>
                    <a:cubicBezTo>
                      <a:pt x="34" y="30"/>
                      <a:pt x="31" y="23"/>
                      <a:pt x="36" y="18"/>
                    </a:cubicBezTo>
                    <a:cubicBezTo>
                      <a:pt x="41" y="13"/>
                      <a:pt x="40" y="8"/>
                      <a:pt x="4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6" name="Freeform 2206"/>
              <p:cNvSpPr>
                <a:spLocks/>
              </p:cNvSpPr>
              <p:nvPr/>
            </p:nvSpPr>
            <p:spPr bwMode="auto">
              <a:xfrm>
                <a:off x="2758064" y="2486305"/>
                <a:ext cx="59469" cy="44962"/>
              </a:xfrm>
              <a:custGeom>
                <a:avLst/>
                <a:gdLst>
                  <a:gd name="T0" fmla="*/ 28 w 34"/>
                  <a:gd name="T1" fmla="*/ 19 h 26"/>
                  <a:gd name="T2" fmla="*/ 29 w 34"/>
                  <a:gd name="T3" fmla="*/ 4 h 26"/>
                  <a:gd name="T4" fmla="*/ 15 w 34"/>
                  <a:gd name="T5" fmla="*/ 0 h 26"/>
                  <a:gd name="T6" fmla="*/ 5 w 34"/>
                  <a:gd name="T7" fmla="*/ 18 h 26"/>
                  <a:gd name="T8" fmla="*/ 28 w 34"/>
                  <a:gd name="T9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6">
                    <a:moveTo>
                      <a:pt x="28" y="19"/>
                    </a:moveTo>
                    <a:cubicBezTo>
                      <a:pt x="34" y="18"/>
                      <a:pt x="33" y="9"/>
                      <a:pt x="29" y="4"/>
                    </a:cubicBezTo>
                    <a:cubicBezTo>
                      <a:pt x="27" y="0"/>
                      <a:pt x="20" y="0"/>
                      <a:pt x="15" y="0"/>
                    </a:cubicBezTo>
                    <a:cubicBezTo>
                      <a:pt x="9" y="1"/>
                      <a:pt x="0" y="9"/>
                      <a:pt x="5" y="18"/>
                    </a:cubicBezTo>
                    <a:cubicBezTo>
                      <a:pt x="10" y="26"/>
                      <a:pt x="22" y="20"/>
                      <a:pt x="28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7" name="Freeform 2207"/>
              <p:cNvSpPr>
                <a:spLocks/>
              </p:cNvSpPr>
              <p:nvPr/>
            </p:nvSpPr>
            <p:spPr bwMode="auto">
              <a:xfrm>
                <a:off x="2460721" y="1882014"/>
                <a:ext cx="650438" cy="318332"/>
              </a:xfrm>
              <a:custGeom>
                <a:avLst/>
                <a:gdLst>
                  <a:gd name="T0" fmla="*/ 25 w 366"/>
                  <a:gd name="T1" fmla="*/ 47 h 186"/>
                  <a:gd name="T2" fmla="*/ 26 w 366"/>
                  <a:gd name="T3" fmla="*/ 59 h 186"/>
                  <a:gd name="T4" fmla="*/ 65 w 366"/>
                  <a:gd name="T5" fmla="*/ 67 h 186"/>
                  <a:gd name="T6" fmla="*/ 101 w 366"/>
                  <a:gd name="T7" fmla="*/ 75 h 186"/>
                  <a:gd name="T8" fmla="*/ 149 w 366"/>
                  <a:gd name="T9" fmla="*/ 62 h 186"/>
                  <a:gd name="T10" fmla="*/ 112 w 366"/>
                  <a:gd name="T11" fmla="*/ 80 h 186"/>
                  <a:gd name="T12" fmla="*/ 107 w 366"/>
                  <a:gd name="T13" fmla="*/ 89 h 186"/>
                  <a:gd name="T14" fmla="*/ 72 w 366"/>
                  <a:gd name="T15" fmla="*/ 99 h 186"/>
                  <a:gd name="T16" fmla="*/ 115 w 366"/>
                  <a:gd name="T17" fmla="*/ 126 h 186"/>
                  <a:gd name="T18" fmla="*/ 55 w 366"/>
                  <a:gd name="T19" fmla="*/ 133 h 186"/>
                  <a:gd name="T20" fmla="*/ 80 w 366"/>
                  <a:gd name="T21" fmla="*/ 141 h 186"/>
                  <a:gd name="T22" fmla="*/ 78 w 366"/>
                  <a:gd name="T23" fmla="*/ 154 h 186"/>
                  <a:gd name="T24" fmla="*/ 57 w 366"/>
                  <a:gd name="T25" fmla="*/ 155 h 186"/>
                  <a:gd name="T26" fmla="*/ 33 w 366"/>
                  <a:gd name="T27" fmla="*/ 174 h 186"/>
                  <a:gd name="T28" fmla="*/ 90 w 366"/>
                  <a:gd name="T29" fmla="*/ 179 h 186"/>
                  <a:gd name="T30" fmla="*/ 130 w 366"/>
                  <a:gd name="T31" fmla="*/ 182 h 186"/>
                  <a:gd name="T32" fmla="*/ 161 w 366"/>
                  <a:gd name="T33" fmla="*/ 176 h 186"/>
                  <a:gd name="T34" fmla="*/ 152 w 366"/>
                  <a:gd name="T35" fmla="*/ 166 h 186"/>
                  <a:gd name="T36" fmla="*/ 129 w 366"/>
                  <a:gd name="T37" fmla="*/ 155 h 186"/>
                  <a:gd name="T38" fmla="*/ 161 w 366"/>
                  <a:gd name="T39" fmla="*/ 143 h 186"/>
                  <a:gd name="T40" fmla="*/ 204 w 366"/>
                  <a:gd name="T41" fmla="*/ 119 h 186"/>
                  <a:gd name="T42" fmla="*/ 200 w 366"/>
                  <a:gd name="T43" fmla="*/ 106 h 186"/>
                  <a:gd name="T44" fmla="*/ 236 w 366"/>
                  <a:gd name="T45" fmla="*/ 97 h 186"/>
                  <a:gd name="T46" fmla="*/ 281 w 366"/>
                  <a:gd name="T47" fmla="*/ 68 h 186"/>
                  <a:gd name="T48" fmla="*/ 285 w 366"/>
                  <a:gd name="T49" fmla="*/ 50 h 186"/>
                  <a:gd name="T50" fmla="*/ 346 w 366"/>
                  <a:gd name="T51" fmla="*/ 34 h 186"/>
                  <a:gd name="T52" fmla="*/ 331 w 366"/>
                  <a:gd name="T53" fmla="*/ 16 h 186"/>
                  <a:gd name="T54" fmla="*/ 293 w 366"/>
                  <a:gd name="T55" fmla="*/ 16 h 186"/>
                  <a:gd name="T56" fmla="*/ 258 w 366"/>
                  <a:gd name="T57" fmla="*/ 5 h 186"/>
                  <a:gd name="T58" fmla="*/ 218 w 366"/>
                  <a:gd name="T59" fmla="*/ 10 h 186"/>
                  <a:gd name="T60" fmla="*/ 182 w 366"/>
                  <a:gd name="T61" fmla="*/ 8 h 186"/>
                  <a:gd name="T62" fmla="*/ 144 w 366"/>
                  <a:gd name="T63" fmla="*/ 11 h 186"/>
                  <a:gd name="T64" fmla="*/ 131 w 366"/>
                  <a:gd name="T65" fmla="*/ 19 h 186"/>
                  <a:gd name="T66" fmla="*/ 99 w 366"/>
                  <a:gd name="T67" fmla="*/ 27 h 186"/>
                  <a:gd name="T68" fmla="*/ 68 w 366"/>
                  <a:gd name="T69" fmla="*/ 31 h 186"/>
                  <a:gd name="T70" fmla="*/ 43 w 366"/>
                  <a:gd name="T71" fmla="*/ 34 h 186"/>
                  <a:gd name="T72" fmla="*/ 10 w 366"/>
                  <a:gd name="T73" fmla="*/ 4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186">
                    <a:moveTo>
                      <a:pt x="19" y="46"/>
                    </a:moveTo>
                    <a:cubicBezTo>
                      <a:pt x="26" y="41"/>
                      <a:pt x="31" y="44"/>
                      <a:pt x="25" y="47"/>
                    </a:cubicBezTo>
                    <a:cubicBezTo>
                      <a:pt x="19" y="50"/>
                      <a:pt x="21" y="52"/>
                      <a:pt x="30" y="52"/>
                    </a:cubicBezTo>
                    <a:cubicBezTo>
                      <a:pt x="38" y="51"/>
                      <a:pt x="26" y="54"/>
                      <a:pt x="26" y="59"/>
                    </a:cubicBezTo>
                    <a:cubicBezTo>
                      <a:pt x="26" y="64"/>
                      <a:pt x="36" y="61"/>
                      <a:pt x="37" y="66"/>
                    </a:cubicBezTo>
                    <a:cubicBezTo>
                      <a:pt x="37" y="71"/>
                      <a:pt x="59" y="73"/>
                      <a:pt x="65" y="67"/>
                    </a:cubicBezTo>
                    <a:cubicBezTo>
                      <a:pt x="72" y="61"/>
                      <a:pt x="69" y="69"/>
                      <a:pt x="69" y="73"/>
                    </a:cubicBezTo>
                    <a:cubicBezTo>
                      <a:pt x="68" y="77"/>
                      <a:pt x="99" y="80"/>
                      <a:pt x="101" y="75"/>
                    </a:cubicBezTo>
                    <a:cubicBezTo>
                      <a:pt x="102" y="70"/>
                      <a:pt x="107" y="72"/>
                      <a:pt x="113" y="74"/>
                    </a:cubicBezTo>
                    <a:cubicBezTo>
                      <a:pt x="119" y="75"/>
                      <a:pt x="148" y="68"/>
                      <a:pt x="149" y="62"/>
                    </a:cubicBezTo>
                    <a:cubicBezTo>
                      <a:pt x="149" y="56"/>
                      <a:pt x="158" y="65"/>
                      <a:pt x="149" y="72"/>
                    </a:cubicBezTo>
                    <a:cubicBezTo>
                      <a:pt x="139" y="78"/>
                      <a:pt x="120" y="77"/>
                      <a:pt x="112" y="80"/>
                    </a:cubicBezTo>
                    <a:cubicBezTo>
                      <a:pt x="103" y="82"/>
                      <a:pt x="117" y="88"/>
                      <a:pt x="126" y="95"/>
                    </a:cubicBezTo>
                    <a:cubicBezTo>
                      <a:pt x="134" y="101"/>
                      <a:pt x="115" y="98"/>
                      <a:pt x="107" y="89"/>
                    </a:cubicBezTo>
                    <a:cubicBezTo>
                      <a:pt x="99" y="81"/>
                      <a:pt x="81" y="81"/>
                      <a:pt x="71" y="81"/>
                    </a:cubicBezTo>
                    <a:cubicBezTo>
                      <a:pt x="62" y="82"/>
                      <a:pt x="65" y="99"/>
                      <a:pt x="72" y="99"/>
                    </a:cubicBezTo>
                    <a:cubicBezTo>
                      <a:pt x="79" y="99"/>
                      <a:pt x="86" y="102"/>
                      <a:pt x="93" y="113"/>
                    </a:cubicBezTo>
                    <a:cubicBezTo>
                      <a:pt x="100" y="124"/>
                      <a:pt x="115" y="121"/>
                      <a:pt x="115" y="126"/>
                    </a:cubicBezTo>
                    <a:cubicBezTo>
                      <a:pt x="115" y="131"/>
                      <a:pt x="95" y="122"/>
                      <a:pt x="84" y="120"/>
                    </a:cubicBezTo>
                    <a:cubicBezTo>
                      <a:pt x="73" y="118"/>
                      <a:pt x="56" y="125"/>
                      <a:pt x="55" y="133"/>
                    </a:cubicBezTo>
                    <a:cubicBezTo>
                      <a:pt x="55" y="141"/>
                      <a:pt x="71" y="140"/>
                      <a:pt x="82" y="134"/>
                    </a:cubicBezTo>
                    <a:cubicBezTo>
                      <a:pt x="93" y="127"/>
                      <a:pt x="85" y="136"/>
                      <a:pt x="80" y="141"/>
                    </a:cubicBezTo>
                    <a:cubicBezTo>
                      <a:pt x="74" y="146"/>
                      <a:pt x="93" y="150"/>
                      <a:pt x="93" y="156"/>
                    </a:cubicBezTo>
                    <a:cubicBezTo>
                      <a:pt x="93" y="162"/>
                      <a:pt x="79" y="160"/>
                      <a:pt x="78" y="154"/>
                    </a:cubicBezTo>
                    <a:cubicBezTo>
                      <a:pt x="76" y="149"/>
                      <a:pt x="71" y="143"/>
                      <a:pt x="58" y="144"/>
                    </a:cubicBezTo>
                    <a:cubicBezTo>
                      <a:pt x="45" y="145"/>
                      <a:pt x="49" y="154"/>
                      <a:pt x="57" y="155"/>
                    </a:cubicBezTo>
                    <a:cubicBezTo>
                      <a:pt x="65" y="156"/>
                      <a:pt x="65" y="162"/>
                      <a:pt x="56" y="162"/>
                    </a:cubicBezTo>
                    <a:cubicBezTo>
                      <a:pt x="47" y="162"/>
                      <a:pt x="27" y="168"/>
                      <a:pt x="33" y="174"/>
                    </a:cubicBezTo>
                    <a:cubicBezTo>
                      <a:pt x="40" y="180"/>
                      <a:pt x="66" y="174"/>
                      <a:pt x="70" y="178"/>
                    </a:cubicBezTo>
                    <a:cubicBezTo>
                      <a:pt x="75" y="182"/>
                      <a:pt x="87" y="183"/>
                      <a:pt x="90" y="179"/>
                    </a:cubicBezTo>
                    <a:cubicBezTo>
                      <a:pt x="93" y="174"/>
                      <a:pt x="103" y="176"/>
                      <a:pt x="113" y="176"/>
                    </a:cubicBezTo>
                    <a:cubicBezTo>
                      <a:pt x="123" y="176"/>
                      <a:pt x="126" y="178"/>
                      <a:pt x="130" y="182"/>
                    </a:cubicBezTo>
                    <a:cubicBezTo>
                      <a:pt x="135" y="186"/>
                      <a:pt x="143" y="184"/>
                      <a:pt x="148" y="180"/>
                    </a:cubicBezTo>
                    <a:cubicBezTo>
                      <a:pt x="154" y="176"/>
                      <a:pt x="154" y="176"/>
                      <a:pt x="161" y="176"/>
                    </a:cubicBezTo>
                    <a:cubicBezTo>
                      <a:pt x="168" y="176"/>
                      <a:pt x="169" y="172"/>
                      <a:pt x="166" y="166"/>
                    </a:cubicBezTo>
                    <a:cubicBezTo>
                      <a:pt x="162" y="161"/>
                      <a:pt x="153" y="170"/>
                      <a:pt x="152" y="166"/>
                    </a:cubicBezTo>
                    <a:cubicBezTo>
                      <a:pt x="151" y="161"/>
                      <a:pt x="143" y="160"/>
                      <a:pt x="129" y="162"/>
                    </a:cubicBezTo>
                    <a:cubicBezTo>
                      <a:pt x="115" y="164"/>
                      <a:pt x="121" y="153"/>
                      <a:pt x="129" y="155"/>
                    </a:cubicBezTo>
                    <a:cubicBezTo>
                      <a:pt x="138" y="158"/>
                      <a:pt x="149" y="157"/>
                      <a:pt x="159" y="154"/>
                    </a:cubicBezTo>
                    <a:cubicBezTo>
                      <a:pt x="168" y="152"/>
                      <a:pt x="161" y="147"/>
                      <a:pt x="161" y="143"/>
                    </a:cubicBezTo>
                    <a:cubicBezTo>
                      <a:pt x="161" y="139"/>
                      <a:pt x="173" y="142"/>
                      <a:pt x="182" y="142"/>
                    </a:cubicBezTo>
                    <a:cubicBezTo>
                      <a:pt x="191" y="142"/>
                      <a:pt x="204" y="127"/>
                      <a:pt x="204" y="119"/>
                    </a:cubicBezTo>
                    <a:cubicBezTo>
                      <a:pt x="205" y="110"/>
                      <a:pt x="184" y="112"/>
                      <a:pt x="174" y="112"/>
                    </a:cubicBezTo>
                    <a:cubicBezTo>
                      <a:pt x="164" y="112"/>
                      <a:pt x="181" y="105"/>
                      <a:pt x="200" y="106"/>
                    </a:cubicBezTo>
                    <a:cubicBezTo>
                      <a:pt x="219" y="107"/>
                      <a:pt x="210" y="98"/>
                      <a:pt x="214" y="95"/>
                    </a:cubicBezTo>
                    <a:cubicBezTo>
                      <a:pt x="217" y="92"/>
                      <a:pt x="226" y="99"/>
                      <a:pt x="236" y="97"/>
                    </a:cubicBezTo>
                    <a:cubicBezTo>
                      <a:pt x="245" y="95"/>
                      <a:pt x="239" y="87"/>
                      <a:pt x="245" y="87"/>
                    </a:cubicBezTo>
                    <a:cubicBezTo>
                      <a:pt x="250" y="87"/>
                      <a:pt x="260" y="80"/>
                      <a:pt x="281" y="68"/>
                    </a:cubicBezTo>
                    <a:cubicBezTo>
                      <a:pt x="301" y="57"/>
                      <a:pt x="317" y="59"/>
                      <a:pt x="318" y="52"/>
                    </a:cubicBezTo>
                    <a:cubicBezTo>
                      <a:pt x="319" y="46"/>
                      <a:pt x="290" y="52"/>
                      <a:pt x="285" y="50"/>
                    </a:cubicBezTo>
                    <a:cubicBezTo>
                      <a:pt x="280" y="48"/>
                      <a:pt x="305" y="43"/>
                      <a:pt x="311" y="44"/>
                    </a:cubicBezTo>
                    <a:cubicBezTo>
                      <a:pt x="317" y="46"/>
                      <a:pt x="325" y="44"/>
                      <a:pt x="346" y="34"/>
                    </a:cubicBezTo>
                    <a:cubicBezTo>
                      <a:pt x="366" y="24"/>
                      <a:pt x="357" y="22"/>
                      <a:pt x="349" y="23"/>
                    </a:cubicBezTo>
                    <a:cubicBezTo>
                      <a:pt x="340" y="25"/>
                      <a:pt x="331" y="22"/>
                      <a:pt x="331" y="16"/>
                    </a:cubicBezTo>
                    <a:cubicBezTo>
                      <a:pt x="332" y="11"/>
                      <a:pt x="319" y="16"/>
                      <a:pt x="318" y="13"/>
                    </a:cubicBezTo>
                    <a:cubicBezTo>
                      <a:pt x="318" y="10"/>
                      <a:pt x="306" y="11"/>
                      <a:pt x="293" y="16"/>
                    </a:cubicBezTo>
                    <a:cubicBezTo>
                      <a:pt x="280" y="21"/>
                      <a:pt x="292" y="11"/>
                      <a:pt x="297" y="9"/>
                    </a:cubicBezTo>
                    <a:cubicBezTo>
                      <a:pt x="303" y="7"/>
                      <a:pt x="264" y="9"/>
                      <a:pt x="258" y="5"/>
                    </a:cubicBezTo>
                    <a:cubicBezTo>
                      <a:pt x="251" y="0"/>
                      <a:pt x="244" y="12"/>
                      <a:pt x="238" y="6"/>
                    </a:cubicBezTo>
                    <a:cubicBezTo>
                      <a:pt x="232" y="0"/>
                      <a:pt x="216" y="5"/>
                      <a:pt x="218" y="10"/>
                    </a:cubicBezTo>
                    <a:cubicBezTo>
                      <a:pt x="220" y="14"/>
                      <a:pt x="216" y="14"/>
                      <a:pt x="210" y="9"/>
                    </a:cubicBezTo>
                    <a:cubicBezTo>
                      <a:pt x="204" y="4"/>
                      <a:pt x="192" y="10"/>
                      <a:pt x="182" y="8"/>
                    </a:cubicBezTo>
                    <a:cubicBezTo>
                      <a:pt x="171" y="7"/>
                      <a:pt x="176" y="17"/>
                      <a:pt x="164" y="12"/>
                    </a:cubicBezTo>
                    <a:cubicBezTo>
                      <a:pt x="153" y="7"/>
                      <a:pt x="140" y="9"/>
                      <a:pt x="144" y="11"/>
                    </a:cubicBezTo>
                    <a:cubicBezTo>
                      <a:pt x="147" y="12"/>
                      <a:pt x="143" y="15"/>
                      <a:pt x="138" y="14"/>
                    </a:cubicBezTo>
                    <a:cubicBezTo>
                      <a:pt x="133" y="12"/>
                      <a:pt x="128" y="14"/>
                      <a:pt x="131" y="19"/>
                    </a:cubicBezTo>
                    <a:cubicBezTo>
                      <a:pt x="133" y="24"/>
                      <a:pt x="112" y="18"/>
                      <a:pt x="112" y="23"/>
                    </a:cubicBezTo>
                    <a:cubicBezTo>
                      <a:pt x="112" y="29"/>
                      <a:pt x="105" y="32"/>
                      <a:pt x="99" y="27"/>
                    </a:cubicBezTo>
                    <a:cubicBezTo>
                      <a:pt x="93" y="22"/>
                      <a:pt x="74" y="20"/>
                      <a:pt x="79" y="25"/>
                    </a:cubicBezTo>
                    <a:cubicBezTo>
                      <a:pt x="85" y="29"/>
                      <a:pt x="62" y="27"/>
                      <a:pt x="68" y="31"/>
                    </a:cubicBezTo>
                    <a:cubicBezTo>
                      <a:pt x="74" y="36"/>
                      <a:pt x="61" y="39"/>
                      <a:pt x="61" y="37"/>
                    </a:cubicBezTo>
                    <a:cubicBezTo>
                      <a:pt x="61" y="34"/>
                      <a:pt x="48" y="30"/>
                      <a:pt x="43" y="34"/>
                    </a:cubicBezTo>
                    <a:cubicBezTo>
                      <a:pt x="38" y="39"/>
                      <a:pt x="37" y="44"/>
                      <a:pt x="34" y="41"/>
                    </a:cubicBezTo>
                    <a:cubicBezTo>
                      <a:pt x="32" y="38"/>
                      <a:pt x="21" y="39"/>
                      <a:pt x="10" y="43"/>
                    </a:cubicBezTo>
                    <a:cubicBezTo>
                      <a:pt x="0" y="47"/>
                      <a:pt x="12" y="50"/>
                      <a:pt x="19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8" name="Freeform 2208"/>
              <p:cNvSpPr>
                <a:spLocks/>
              </p:cNvSpPr>
              <p:nvPr/>
            </p:nvSpPr>
            <p:spPr bwMode="auto">
              <a:xfrm>
                <a:off x="2033290" y="2090638"/>
                <a:ext cx="94778" cy="30574"/>
              </a:xfrm>
              <a:custGeom>
                <a:avLst/>
                <a:gdLst>
                  <a:gd name="T0" fmla="*/ 20 w 53"/>
                  <a:gd name="T1" fmla="*/ 13 h 17"/>
                  <a:gd name="T2" fmla="*/ 34 w 53"/>
                  <a:gd name="T3" fmla="*/ 11 h 17"/>
                  <a:gd name="T4" fmla="*/ 53 w 53"/>
                  <a:gd name="T5" fmla="*/ 9 h 17"/>
                  <a:gd name="T6" fmla="*/ 28 w 53"/>
                  <a:gd name="T7" fmla="*/ 3 h 17"/>
                  <a:gd name="T8" fmla="*/ 7 w 53"/>
                  <a:gd name="T9" fmla="*/ 12 h 17"/>
                  <a:gd name="T10" fmla="*/ 20 w 53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7">
                    <a:moveTo>
                      <a:pt x="20" y="13"/>
                    </a:moveTo>
                    <a:cubicBezTo>
                      <a:pt x="25" y="15"/>
                      <a:pt x="30" y="8"/>
                      <a:pt x="34" y="11"/>
                    </a:cubicBezTo>
                    <a:cubicBezTo>
                      <a:pt x="37" y="14"/>
                      <a:pt x="53" y="17"/>
                      <a:pt x="53" y="9"/>
                    </a:cubicBezTo>
                    <a:cubicBezTo>
                      <a:pt x="53" y="1"/>
                      <a:pt x="33" y="0"/>
                      <a:pt x="28" y="3"/>
                    </a:cubicBezTo>
                    <a:cubicBezTo>
                      <a:pt x="23" y="6"/>
                      <a:pt x="0" y="7"/>
                      <a:pt x="7" y="12"/>
                    </a:cubicBezTo>
                    <a:cubicBezTo>
                      <a:pt x="11" y="15"/>
                      <a:pt x="15" y="11"/>
                      <a:pt x="2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9" name="Freeform 2209"/>
              <p:cNvSpPr>
                <a:spLocks/>
              </p:cNvSpPr>
              <p:nvPr/>
            </p:nvSpPr>
            <p:spPr bwMode="auto">
              <a:xfrm>
                <a:off x="2050015" y="2119414"/>
                <a:ext cx="74336" cy="37768"/>
              </a:xfrm>
              <a:custGeom>
                <a:avLst/>
                <a:gdLst>
                  <a:gd name="T0" fmla="*/ 36 w 42"/>
                  <a:gd name="T1" fmla="*/ 6 h 22"/>
                  <a:gd name="T2" fmla="*/ 29 w 42"/>
                  <a:gd name="T3" fmla="*/ 2 h 22"/>
                  <a:gd name="T4" fmla="*/ 0 w 42"/>
                  <a:gd name="T5" fmla="*/ 11 h 22"/>
                  <a:gd name="T6" fmla="*/ 15 w 42"/>
                  <a:gd name="T7" fmla="*/ 21 h 22"/>
                  <a:gd name="T8" fmla="*/ 31 w 42"/>
                  <a:gd name="T9" fmla="*/ 11 h 22"/>
                  <a:gd name="T10" fmla="*/ 36 w 42"/>
                  <a:gd name="T1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22">
                    <a:moveTo>
                      <a:pt x="36" y="6"/>
                    </a:moveTo>
                    <a:cubicBezTo>
                      <a:pt x="42" y="5"/>
                      <a:pt x="39" y="0"/>
                      <a:pt x="29" y="2"/>
                    </a:cubicBezTo>
                    <a:cubicBezTo>
                      <a:pt x="18" y="3"/>
                      <a:pt x="0" y="3"/>
                      <a:pt x="0" y="11"/>
                    </a:cubicBezTo>
                    <a:cubicBezTo>
                      <a:pt x="0" y="17"/>
                      <a:pt x="4" y="20"/>
                      <a:pt x="15" y="21"/>
                    </a:cubicBezTo>
                    <a:cubicBezTo>
                      <a:pt x="27" y="22"/>
                      <a:pt x="37" y="11"/>
                      <a:pt x="31" y="11"/>
                    </a:cubicBezTo>
                    <a:cubicBezTo>
                      <a:pt x="26" y="11"/>
                      <a:pt x="29" y="7"/>
                      <a:pt x="3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0" name="Freeform 2210"/>
              <p:cNvSpPr>
                <a:spLocks/>
              </p:cNvSpPr>
              <p:nvPr/>
            </p:nvSpPr>
            <p:spPr bwMode="auto">
              <a:xfrm>
                <a:off x="1821433" y="3042038"/>
                <a:ext cx="1150347" cy="544941"/>
              </a:xfrm>
              <a:custGeom>
                <a:avLst/>
                <a:gdLst>
                  <a:gd name="T0" fmla="*/ 307 w 649"/>
                  <a:gd name="T1" fmla="*/ 283 h 318"/>
                  <a:gd name="T2" fmla="*/ 323 w 649"/>
                  <a:gd name="T3" fmla="*/ 273 h 318"/>
                  <a:gd name="T4" fmla="*/ 342 w 649"/>
                  <a:gd name="T5" fmla="*/ 260 h 318"/>
                  <a:gd name="T6" fmla="*/ 353 w 649"/>
                  <a:gd name="T7" fmla="*/ 257 h 318"/>
                  <a:gd name="T8" fmla="*/ 376 w 649"/>
                  <a:gd name="T9" fmla="*/ 264 h 318"/>
                  <a:gd name="T10" fmla="*/ 387 w 649"/>
                  <a:gd name="T11" fmla="*/ 264 h 318"/>
                  <a:gd name="T12" fmla="*/ 393 w 649"/>
                  <a:gd name="T13" fmla="*/ 260 h 318"/>
                  <a:gd name="T14" fmla="*/ 409 w 649"/>
                  <a:gd name="T15" fmla="*/ 252 h 318"/>
                  <a:gd name="T16" fmla="*/ 431 w 649"/>
                  <a:gd name="T17" fmla="*/ 251 h 318"/>
                  <a:gd name="T18" fmla="*/ 461 w 649"/>
                  <a:gd name="T19" fmla="*/ 257 h 318"/>
                  <a:gd name="T20" fmla="*/ 475 w 649"/>
                  <a:gd name="T21" fmla="*/ 288 h 318"/>
                  <a:gd name="T22" fmla="*/ 494 w 649"/>
                  <a:gd name="T23" fmla="*/ 318 h 318"/>
                  <a:gd name="T24" fmla="*/ 492 w 649"/>
                  <a:gd name="T25" fmla="*/ 277 h 318"/>
                  <a:gd name="T26" fmla="*/ 507 w 649"/>
                  <a:gd name="T27" fmla="*/ 219 h 318"/>
                  <a:gd name="T28" fmla="*/ 537 w 649"/>
                  <a:gd name="T29" fmla="*/ 198 h 318"/>
                  <a:gd name="T30" fmla="*/ 543 w 649"/>
                  <a:gd name="T31" fmla="*/ 188 h 318"/>
                  <a:gd name="T32" fmla="*/ 547 w 649"/>
                  <a:gd name="T33" fmla="*/ 175 h 318"/>
                  <a:gd name="T34" fmla="*/ 536 w 649"/>
                  <a:gd name="T35" fmla="*/ 158 h 318"/>
                  <a:gd name="T36" fmla="*/ 546 w 649"/>
                  <a:gd name="T37" fmla="*/ 133 h 318"/>
                  <a:gd name="T38" fmla="*/ 552 w 649"/>
                  <a:gd name="T39" fmla="*/ 158 h 318"/>
                  <a:gd name="T40" fmla="*/ 559 w 649"/>
                  <a:gd name="T41" fmla="*/ 140 h 318"/>
                  <a:gd name="T42" fmla="*/ 576 w 649"/>
                  <a:gd name="T43" fmla="*/ 119 h 318"/>
                  <a:gd name="T44" fmla="*/ 573 w 649"/>
                  <a:gd name="T45" fmla="*/ 116 h 318"/>
                  <a:gd name="T46" fmla="*/ 608 w 649"/>
                  <a:gd name="T47" fmla="*/ 105 h 318"/>
                  <a:gd name="T48" fmla="*/ 605 w 649"/>
                  <a:gd name="T49" fmla="*/ 93 h 318"/>
                  <a:gd name="T50" fmla="*/ 624 w 649"/>
                  <a:gd name="T51" fmla="*/ 70 h 318"/>
                  <a:gd name="T52" fmla="*/ 642 w 649"/>
                  <a:gd name="T53" fmla="*/ 66 h 318"/>
                  <a:gd name="T54" fmla="*/ 626 w 649"/>
                  <a:gd name="T55" fmla="*/ 27 h 318"/>
                  <a:gd name="T56" fmla="*/ 560 w 649"/>
                  <a:gd name="T57" fmla="*/ 63 h 318"/>
                  <a:gd name="T58" fmla="*/ 517 w 649"/>
                  <a:gd name="T59" fmla="*/ 89 h 318"/>
                  <a:gd name="T60" fmla="*/ 461 w 649"/>
                  <a:gd name="T61" fmla="*/ 103 h 318"/>
                  <a:gd name="T62" fmla="*/ 472 w 649"/>
                  <a:gd name="T63" fmla="*/ 85 h 318"/>
                  <a:gd name="T64" fmla="*/ 456 w 649"/>
                  <a:gd name="T65" fmla="*/ 78 h 318"/>
                  <a:gd name="T66" fmla="*/ 440 w 649"/>
                  <a:gd name="T67" fmla="*/ 62 h 318"/>
                  <a:gd name="T68" fmla="*/ 412 w 649"/>
                  <a:gd name="T69" fmla="*/ 83 h 318"/>
                  <a:gd name="T70" fmla="*/ 447 w 649"/>
                  <a:gd name="T71" fmla="*/ 45 h 318"/>
                  <a:gd name="T72" fmla="*/ 449 w 649"/>
                  <a:gd name="T73" fmla="*/ 43 h 318"/>
                  <a:gd name="T74" fmla="*/ 413 w 649"/>
                  <a:gd name="T75" fmla="*/ 36 h 318"/>
                  <a:gd name="T76" fmla="*/ 385 w 649"/>
                  <a:gd name="T77" fmla="*/ 41 h 318"/>
                  <a:gd name="T78" fmla="*/ 365 w 649"/>
                  <a:gd name="T79" fmla="*/ 32 h 318"/>
                  <a:gd name="T80" fmla="*/ 368 w 649"/>
                  <a:gd name="T81" fmla="*/ 15 h 318"/>
                  <a:gd name="T82" fmla="*/ 352 w 649"/>
                  <a:gd name="T83" fmla="*/ 11 h 318"/>
                  <a:gd name="T84" fmla="*/ 334 w 649"/>
                  <a:gd name="T85" fmla="*/ 0 h 318"/>
                  <a:gd name="T86" fmla="*/ 26 w 649"/>
                  <a:gd name="T87" fmla="*/ 13 h 318"/>
                  <a:gd name="T88" fmla="*/ 18 w 649"/>
                  <a:gd name="T89" fmla="*/ 22 h 318"/>
                  <a:gd name="T90" fmla="*/ 0 w 649"/>
                  <a:gd name="T91" fmla="*/ 15 h 318"/>
                  <a:gd name="T92" fmla="*/ 8 w 649"/>
                  <a:gd name="T93" fmla="*/ 45 h 318"/>
                  <a:gd name="T94" fmla="*/ 5 w 649"/>
                  <a:gd name="T95" fmla="*/ 87 h 318"/>
                  <a:gd name="T96" fmla="*/ 11 w 649"/>
                  <a:gd name="T97" fmla="*/ 144 h 318"/>
                  <a:gd name="T98" fmla="*/ 32 w 649"/>
                  <a:gd name="T99" fmla="*/ 176 h 318"/>
                  <a:gd name="T100" fmla="*/ 47 w 649"/>
                  <a:gd name="T101" fmla="*/ 199 h 318"/>
                  <a:gd name="T102" fmla="*/ 72 w 649"/>
                  <a:gd name="T103" fmla="*/ 207 h 318"/>
                  <a:gd name="T104" fmla="*/ 123 w 649"/>
                  <a:gd name="T105" fmla="*/ 230 h 318"/>
                  <a:gd name="T106" fmla="*/ 207 w 649"/>
                  <a:gd name="T107" fmla="*/ 235 h 318"/>
                  <a:gd name="T108" fmla="*/ 234 w 649"/>
                  <a:gd name="T109" fmla="*/ 265 h 318"/>
                  <a:gd name="T110" fmla="*/ 273 w 649"/>
                  <a:gd name="T111" fmla="*/ 272 h 318"/>
                  <a:gd name="T112" fmla="*/ 288 w 649"/>
                  <a:gd name="T113" fmla="*/ 301 h 318"/>
                  <a:gd name="T114" fmla="*/ 306 w 649"/>
                  <a:gd name="T115" fmla="*/ 30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9" h="318">
                    <a:moveTo>
                      <a:pt x="303" y="303"/>
                    </a:moveTo>
                    <a:cubicBezTo>
                      <a:pt x="302" y="301"/>
                      <a:pt x="301" y="300"/>
                      <a:pt x="301" y="298"/>
                    </a:cubicBezTo>
                    <a:cubicBezTo>
                      <a:pt x="301" y="296"/>
                      <a:pt x="302" y="295"/>
                      <a:pt x="304" y="294"/>
                    </a:cubicBezTo>
                    <a:cubicBezTo>
                      <a:pt x="306" y="292"/>
                      <a:pt x="306" y="291"/>
                      <a:pt x="305" y="289"/>
                    </a:cubicBezTo>
                    <a:cubicBezTo>
                      <a:pt x="305" y="287"/>
                      <a:pt x="304" y="285"/>
                      <a:pt x="307" y="283"/>
                    </a:cubicBezTo>
                    <a:cubicBezTo>
                      <a:pt x="307" y="283"/>
                      <a:pt x="308" y="282"/>
                      <a:pt x="309" y="282"/>
                    </a:cubicBezTo>
                    <a:cubicBezTo>
                      <a:pt x="311" y="281"/>
                      <a:pt x="314" y="279"/>
                      <a:pt x="314" y="278"/>
                    </a:cubicBezTo>
                    <a:cubicBezTo>
                      <a:pt x="314" y="276"/>
                      <a:pt x="315" y="273"/>
                      <a:pt x="320" y="273"/>
                    </a:cubicBezTo>
                    <a:cubicBezTo>
                      <a:pt x="321" y="273"/>
                      <a:pt x="322" y="273"/>
                      <a:pt x="323" y="273"/>
                    </a:cubicBezTo>
                    <a:cubicBezTo>
                      <a:pt x="323" y="273"/>
                      <a:pt x="323" y="273"/>
                      <a:pt x="323" y="273"/>
                    </a:cubicBezTo>
                    <a:cubicBezTo>
                      <a:pt x="326" y="273"/>
                      <a:pt x="332" y="268"/>
                      <a:pt x="332" y="266"/>
                    </a:cubicBezTo>
                    <a:cubicBezTo>
                      <a:pt x="331" y="265"/>
                      <a:pt x="331" y="264"/>
                      <a:pt x="332" y="263"/>
                    </a:cubicBezTo>
                    <a:cubicBezTo>
                      <a:pt x="333" y="261"/>
                      <a:pt x="335" y="261"/>
                      <a:pt x="336" y="261"/>
                    </a:cubicBezTo>
                    <a:cubicBezTo>
                      <a:pt x="337" y="261"/>
                      <a:pt x="338" y="262"/>
                      <a:pt x="340" y="262"/>
                    </a:cubicBezTo>
                    <a:cubicBezTo>
                      <a:pt x="341" y="262"/>
                      <a:pt x="341" y="262"/>
                      <a:pt x="342" y="260"/>
                    </a:cubicBezTo>
                    <a:cubicBezTo>
                      <a:pt x="342" y="259"/>
                      <a:pt x="343" y="257"/>
                      <a:pt x="346" y="257"/>
                    </a:cubicBezTo>
                    <a:cubicBezTo>
                      <a:pt x="346" y="257"/>
                      <a:pt x="346" y="257"/>
                      <a:pt x="347" y="258"/>
                    </a:cubicBezTo>
                    <a:cubicBezTo>
                      <a:pt x="348" y="258"/>
                      <a:pt x="348" y="258"/>
                      <a:pt x="349" y="258"/>
                    </a:cubicBezTo>
                    <a:cubicBezTo>
                      <a:pt x="349" y="258"/>
                      <a:pt x="350" y="259"/>
                      <a:pt x="350" y="259"/>
                    </a:cubicBezTo>
                    <a:cubicBezTo>
                      <a:pt x="351" y="257"/>
                      <a:pt x="352" y="257"/>
                      <a:pt x="353" y="257"/>
                    </a:cubicBezTo>
                    <a:cubicBezTo>
                      <a:pt x="355" y="257"/>
                      <a:pt x="357" y="258"/>
                      <a:pt x="359" y="260"/>
                    </a:cubicBezTo>
                    <a:cubicBezTo>
                      <a:pt x="360" y="261"/>
                      <a:pt x="362" y="262"/>
                      <a:pt x="363" y="262"/>
                    </a:cubicBezTo>
                    <a:cubicBezTo>
                      <a:pt x="363" y="262"/>
                      <a:pt x="365" y="262"/>
                      <a:pt x="365" y="261"/>
                    </a:cubicBezTo>
                    <a:cubicBezTo>
                      <a:pt x="365" y="259"/>
                      <a:pt x="367" y="258"/>
                      <a:pt x="368" y="258"/>
                    </a:cubicBezTo>
                    <a:cubicBezTo>
                      <a:pt x="370" y="258"/>
                      <a:pt x="372" y="259"/>
                      <a:pt x="376" y="264"/>
                    </a:cubicBezTo>
                    <a:cubicBezTo>
                      <a:pt x="378" y="266"/>
                      <a:pt x="378" y="266"/>
                      <a:pt x="380" y="266"/>
                    </a:cubicBezTo>
                    <a:cubicBezTo>
                      <a:pt x="382" y="266"/>
                      <a:pt x="382" y="266"/>
                      <a:pt x="382" y="266"/>
                    </a:cubicBezTo>
                    <a:cubicBezTo>
                      <a:pt x="382" y="266"/>
                      <a:pt x="383" y="266"/>
                      <a:pt x="384" y="266"/>
                    </a:cubicBezTo>
                    <a:cubicBezTo>
                      <a:pt x="386" y="266"/>
                      <a:pt x="386" y="266"/>
                      <a:pt x="386" y="265"/>
                    </a:cubicBezTo>
                    <a:cubicBezTo>
                      <a:pt x="387" y="265"/>
                      <a:pt x="387" y="264"/>
                      <a:pt x="387" y="264"/>
                    </a:cubicBezTo>
                    <a:cubicBezTo>
                      <a:pt x="387" y="262"/>
                      <a:pt x="388" y="261"/>
                      <a:pt x="389" y="261"/>
                    </a:cubicBezTo>
                    <a:cubicBezTo>
                      <a:pt x="390" y="261"/>
                      <a:pt x="391" y="262"/>
                      <a:pt x="393" y="264"/>
                    </a:cubicBezTo>
                    <a:cubicBezTo>
                      <a:pt x="392" y="263"/>
                      <a:pt x="393" y="262"/>
                      <a:pt x="393" y="261"/>
                    </a:cubicBezTo>
                    <a:cubicBezTo>
                      <a:pt x="393" y="261"/>
                      <a:pt x="393" y="261"/>
                      <a:pt x="393" y="261"/>
                    </a:cubicBezTo>
                    <a:cubicBezTo>
                      <a:pt x="393" y="261"/>
                      <a:pt x="393" y="260"/>
                      <a:pt x="393" y="260"/>
                    </a:cubicBezTo>
                    <a:cubicBezTo>
                      <a:pt x="391" y="259"/>
                      <a:pt x="391" y="258"/>
                      <a:pt x="391" y="256"/>
                    </a:cubicBezTo>
                    <a:cubicBezTo>
                      <a:pt x="392" y="253"/>
                      <a:pt x="399" y="252"/>
                      <a:pt x="403" y="252"/>
                    </a:cubicBezTo>
                    <a:cubicBezTo>
                      <a:pt x="404" y="252"/>
                      <a:pt x="404" y="252"/>
                      <a:pt x="404" y="252"/>
                    </a:cubicBezTo>
                    <a:cubicBezTo>
                      <a:pt x="406" y="252"/>
                      <a:pt x="407" y="252"/>
                      <a:pt x="408" y="252"/>
                    </a:cubicBezTo>
                    <a:cubicBezTo>
                      <a:pt x="408" y="252"/>
                      <a:pt x="409" y="252"/>
                      <a:pt x="409" y="252"/>
                    </a:cubicBezTo>
                    <a:cubicBezTo>
                      <a:pt x="409" y="252"/>
                      <a:pt x="409" y="252"/>
                      <a:pt x="410" y="251"/>
                    </a:cubicBezTo>
                    <a:cubicBezTo>
                      <a:pt x="411" y="249"/>
                      <a:pt x="413" y="248"/>
                      <a:pt x="414" y="248"/>
                    </a:cubicBezTo>
                    <a:cubicBezTo>
                      <a:pt x="416" y="248"/>
                      <a:pt x="418" y="251"/>
                      <a:pt x="418" y="254"/>
                    </a:cubicBezTo>
                    <a:cubicBezTo>
                      <a:pt x="419" y="254"/>
                      <a:pt x="421" y="253"/>
                      <a:pt x="423" y="253"/>
                    </a:cubicBezTo>
                    <a:cubicBezTo>
                      <a:pt x="426" y="252"/>
                      <a:pt x="429" y="251"/>
                      <a:pt x="431" y="251"/>
                    </a:cubicBezTo>
                    <a:cubicBezTo>
                      <a:pt x="437" y="251"/>
                      <a:pt x="443" y="256"/>
                      <a:pt x="444" y="260"/>
                    </a:cubicBezTo>
                    <a:cubicBezTo>
                      <a:pt x="444" y="262"/>
                      <a:pt x="446" y="262"/>
                      <a:pt x="448" y="260"/>
                    </a:cubicBezTo>
                    <a:cubicBezTo>
                      <a:pt x="449" y="259"/>
                      <a:pt x="449" y="259"/>
                      <a:pt x="449" y="259"/>
                    </a:cubicBezTo>
                    <a:cubicBezTo>
                      <a:pt x="452" y="257"/>
                      <a:pt x="454" y="255"/>
                      <a:pt x="457" y="255"/>
                    </a:cubicBezTo>
                    <a:cubicBezTo>
                      <a:pt x="459" y="255"/>
                      <a:pt x="460" y="256"/>
                      <a:pt x="461" y="257"/>
                    </a:cubicBezTo>
                    <a:cubicBezTo>
                      <a:pt x="463" y="259"/>
                      <a:pt x="465" y="261"/>
                      <a:pt x="467" y="263"/>
                    </a:cubicBezTo>
                    <a:cubicBezTo>
                      <a:pt x="468" y="265"/>
                      <a:pt x="470" y="267"/>
                      <a:pt x="473" y="270"/>
                    </a:cubicBezTo>
                    <a:cubicBezTo>
                      <a:pt x="476" y="273"/>
                      <a:pt x="475" y="277"/>
                      <a:pt x="474" y="279"/>
                    </a:cubicBezTo>
                    <a:cubicBezTo>
                      <a:pt x="473" y="281"/>
                      <a:pt x="473" y="282"/>
                      <a:pt x="473" y="283"/>
                    </a:cubicBezTo>
                    <a:cubicBezTo>
                      <a:pt x="474" y="284"/>
                      <a:pt x="474" y="286"/>
                      <a:pt x="475" y="288"/>
                    </a:cubicBezTo>
                    <a:cubicBezTo>
                      <a:pt x="475" y="290"/>
                      <a:pt x="475" y="292"/>
                      <a:pt x="477" y="293"/>
                    </a:cubicBezTo>
                    <a:cubicBezTo>
                      <a:pt x="481" y="296"/>
                      <a:pt x="481" y="300"/>
                      <a:pt x="481" y="302"/>
                    </a:cubicBezTo>
                    <a:cubicBezTo>
                      <a:pt x="481" y="303"/>
                      <a:pt x="481" y="304"/>
                      <a:pt x="481" y="305"/>
                    </a:cubicBezTo>
                    <a:cubicBezTo>
                      <a:pt x="486" y="306"/>
                      <a:pt x="490" y="313"/>
                      <a:pt x="490" y="316"/>
                    </a:cubicBezTo>
                    <a:cubicBezTo>
                      <a:pt x="491" y="317"/>
                      <a:pt x="493" y="318"/>
                      <a:pt x="494" y="318"/>
                    </a:cubicBezTo>
                    <a:cubicBezTo>
                      <a:pt x="495" y="318"/>
                      <a:pt x="495" y="318"/>
                      <a:pt x="495" y="318"/>
                    </a:cubicBezTo>
                    <a:cubicBezTo>
                      <a:pt x="495" y="315"/>
                      <a:pt x="496" y="313"/>
                      <a:pt x="498" y="310"/>
                    </a:cubicBezTo>
                    <a:cubicBezTo>
                      <a:pt x="499" y="308"/>
                      <a:pt x="500" y="306"/>
                      <a:pt x="500" y="304"/>
                    </a:cubicBezTo>
                    <a:cubicBezTo>
                      <a:pt x="500" y="301"/>
                      <a:pt x="497" y="287"/>
                      <a:pt x="494" y="283"/>
                    </a:cubicBezTo>
                    <a:cubicBezTo>
                      <a:pt x="492" y="280"/>
                      <a:pt x="492" y="278"/>
                      <a:pt x="492" y="277"/>
                    </a:cubicBezTo>
                    <a:cubicBezTo>
                      <a:pt x="492" y="276"/>
                      <a:pt x="492" y="275"/>
                      <a:pt x="491" y="272"/>
                    </a:cubicBezTo>
                    <a:cubicBezTo>
                      <a:pt x="487" y="267"/>
                      <a:pt x="484" y="257"/>
                      <a:pt x="484" y="249"/>
                    </a:cubicBezTo>
                    <a:cubicBezTo>
                      <a:pt x="484" y="241"/>
                      <a:pt x="494" y="228"/>
                      <a:pt x="498" y="224"/>
                    </a:cubicBezTo>
                    <a:cubicBezTo>
                      <a:pt x="500" y="222"/>
                      <a:pt x="503" y="222"/>
                      <a:pt x="505" y="221"/>
                    </a:cubicBezTo>
                    <a:cubicBezTo>
                      <a:pt x="507" y="221"/>
                      <a:pt x="507" y="220"/>
                      <a:pt x="507" y="219"/>
                    </a:cubicBezTo>
                    <a:cubicBezTo>
                      <a:pt x="509" y="215"/>
                      <a:pt x="514" y="209"/>
                      <a:pt x="519" y="209"/>
                    </a:cubicBezTo>
                    <a:cubicBezTo>
                      <a:pt x="519" y="209"/>
                      <a:pt x="520" y="209"/>
                      <a:pt x="520" y="209"/>
                    </a:cubicBezTo>
                    <a:cubicBezTo>
                      <a:pt x="521" y="209"/>
                      <a:pt x="521" y="209"/>
                      <a:pt x="521" y="209"/>
                    </a:cubicBezTo>
                    <a:cubicBezTo>
                      <a:pt x="523" y="209"/>
                      <a:pt x="523" y="209"/>
                      <a:pt x="523" y="208"/>
                    </a:cubicBezTo>
                    <a:cubicBezTo>
                      <a:pt x="524" y="204"/>
                      <a:pt x="530" y="199"/>
                      <a:pt x="537" y="198"/>
                    </a:cubicBezTo>
                    <a:cubicBezTo>
                      <a:pt x="539" y="198"/>
                      <a:pt x="539" y="198"/>
                      <a:pt x="539" y="198"/>
                    </a:cubicBezTo>
                    <a:cubicBezTo>
                      <a:pt x="539" y="197"/>
                      <a:pt x="538" y="196"/>
                      <a:pt x="538" y="195"/>
                    </a:cubicBezTo>
                    <a:cubicBezTo>
                      <a:pt x="537" y="195"/>
                      <a:pt x="537" y="194"/>
                      <a:pt x="537" y="194"/>
                    </a:cubicBezTo>
                    <a:cubicBezTo>
                      <a:pt x="536" y="192"/>
                      <a:pt x="536" y="190"/>
                      <a:pt x="537" y="188"/>
                    </a:cubicBezTo>
                    <a:cubicBezTo>
                      <a:pt x="538" y="186"/>
                      <a:pt x="541" y="185"/>
                      <a:pt x="543" y="188"/>
                    </a:cubicBezTo>
                    <a:cubicBezTo>
                      <a:pt x="543" y="188"/>
                      <a:pt x="546" y="189"/>
                      <a:pt x="548" y="188"/>
                    </a:cubicBezTo>
                    <a:cubicBezTo>
                      <a:pt x="549" y="186"/>
                      <a:pt x="551" y="185"/>
                      <a:pt x="551" y="184"/>
                    </a:cubicBezTo>
                    <a:cubicBezTo>
                      <a:pt x="546" y="184"/>
                      <a:pt x="545" y="182"/>
                      <a:pt x="544" y="181"/>
                    </a:cubicBezTo>
                    <a:cubicBezTo>
                      <a:pt x="544" y="180"/>
                      <a:pt x="544" y="178"/>
                      <a:pt x="547" y="177"/>
                    </a:cubicBezTo>
                    <a:cubicBezTo>
                      <a:pt x="548" y="177"/>
                      <a:pt x="548" y="176"/>
                      <a:pt x="547" y="175"/>
                    </a:cubicBezTo>
                    <a:cubicBezTo>
                      <a:pt x="547" y="174"/>
                      <a:pt x="546" y="173"/>
                      <a:pt x="544" y="173"/>
                    </a:cubicBezTo>
                    <a:cubicBezTo>
                      <a:pt x="543" y="173"/>
                      <a:pt x="540" y="172"/>
                      <a:pt x="539" y="170"/>
                    </a:cubicBezTo>
                    <a:cubicBezTo>
                      <a:pt x="539" y="168"/>
                      <a:pt x="541" y="166"/>
                      <a:pt x="542" y="164"/>
                    </a:cubicBezTo>
                    <a:cubicBezTo>
                      <a:pt x="543" y="163"/>
                      <a:pt x="541" y="162"/>
                      <a:pt x="536" y="158"/>
                    </a:cubicBezTo>
                    <a:cubicBezTo>
                      <a:pt x="536" y="158"/>
                      <a:pt x="536" y="158"/>
                      <a:pt x="536" y="158"/>
                    </a:cubicBezTo>
                    <a:cubicBezTo>
                      <a:pt x="534" y="156"/>
                      <a:pt x="533" y="155"/>
                      <a:pt x="534" y="154"/>
                    </a:cubicBezTo>
                    <a:cubicBezTo>
                      <a:pt x="534" y="152"/>
                      <a:pt x="537" y="151"/>
                      <a:pt x="540" y="150"/>
                    </a:cubicBezTo>
                    <a:cubicBezTo>
                      <a:pt x="541" y="149"/>
                      <a:pt x="541" y="146"/>
                      <a:pt x="540" y="144"/>
                    </a:cubicBezTo>
                    <a:cubicBezTo>
                      <a:pt x="540" y="140"/>
                      <a:pt x="540" y="138"/>
                      <a:pt x="541" y="136"/>
                    </a:cubicBezTo>
                    <a:cubicBezTo>
                      <a:pt x="542" y="134"/>
                      <a:pt x="544" y="133"/>
                      <a:pt x="546" y="133"/>
                    </a:cubicBezTo>
                    <a:cubicBezTo>
                      <a:pt x="547" y="133"/>
                      <a:pt x="548" y="134"/>
                      <a:pt x="549" y="135"/>
                    </a:cubicBezTo>
                    <a:cubicBezTo>
                      <a:pt x="549" y="135"/>
                      <a:pt x="549" y="137"/>
                      <a:pt x="548" y="138"/>
                    </a:cubicBezTo>
                    <a:cubicBezTo>
                      <a:pt x="546" y="142"/>
                      <a:pt x="545" y="145"/>
                      <a:pt x="547" y="147"/>
                    </a:cubicBezTo>
                    <a:cubicBezTo>
                      <a:pt x="550" y="150"/>
                      <a:pt x="552" y="154"/>
                      <a:pt x="551" y="159"/>
                    </a:cubicBezTo>
                    <a:cubicBezTo>
                      <a:pt x="551" y="159"/>
                      <a:pt x="552" y="158"/>
                      <a:pt x="552" y="158"/>
                    </a:cubicBezTo>
                    <a:cubicBezTo>
                      <a:pt x="555" y="151"/>
                      <a:pt x="555" y="146"/>
                      <a:pt x="555" y="145"/>
                    </a:cubicBezTo>
                    <a:cubicBezTo>
                      <a:pt x="552" y="145"/>
                      <a:pt x="551" y="141"/>
                      <a:pt x="552" y="139"/>
                    </a:cubicBezTo>
                    <a:cubicBezTo>
                      <a:pt x="552" y="137"/>
                      <a:pt x="553" y="136"/>
                      <a:pt x="555" y="136"/>
                    </a:cubicBezTo>
                    <a:cubicBezTo>
                      <a:pt x="556" y="136"/>
                      <a:pt x="557" y="137"/>
                      <a:pt x="557" y="138"/>
                    </a:cubicBezTo>
                    <a:cubicBezTo>
                      <a:pt x="558" y="139"/>
                      <a:pt x="559" y="140"/>
                      <a:pt x="559" y="140"/>
                    </a:cubicBezTo>
                    <a:cubicBezTo>
                      <a:pt x="560" y="140"/>
                      <a:pt x="560" y="139"/>
                      <a:pt x="562" y="137"/>
                    </a:cubicBezTo>
                    <a:cubicBezTo>
                      <a:pt x="567" y="133"/>
                      <a:pt x="569" y="127"/>
                      <a:pt x="569" y="126"/>
                    </a:cubicBezTo>
                    <a:cubicBezTo>
                      <a:pt x="567" y="125"/>
                      <a:pt x="567" y="123"/>
                      <a:pt x="567" y="122"/>
                    </a:cubicBezTo>
                    <a:cubicBezTo>
                      <a:pt x="568" y="119"/>
                      <a:pt x="574" y="119"/>
                      <a:pt x="575" y="119"/>
                    </a:cubicBezTo>
                    <a:cubicBezTo>
                      <a:pt x="576" y="119"/>
                      <a:pt x="576" y="119"/>
                      <a:pt x="576" y="119"/>
                    </a:cubicBezTo>
                    <a:cubicBezTo>
                      <a:pt x="577" y="119"/>
                      <a:pt x="577" y="119"/>
                      <a:pt x="577" y="119"/>
                    </a:cubicBezTo>
                    <a:cubicBezTo>
                      <a:pt x="579" y="119"/>
                      <a:pt x="583" y="118"/>
                      <a:pt x="586" y="117"/>
                    </a:cubicBezTo>
                    <a:cubicBezTo>
                      <a:pt x="585" y="118"/>
                      <a:pt x="585" y="118"/>
                      <a:pt x="584" y="118"/>
                    </a:cubicBezTo>
                    <a:cubicBezTo>
                      <a:pt x="580" y="119"/>
                      <a:pt x="577" y="119"/>
                      <a:pt x="575" y="119"/>
                    </a:cubicBezTo>
                    <a:cubicBezTo>
                      <a:pt x="574" y="118"/>
                      <a:pt x="573" y="117"/>
                      <a:pt x="573" y="116"/>
                    </a:cubicBezTo>
                    <a:cubicBezTo>
                      <a:pt x="573" y="110"/>
                      <a:pt x="593" y="108"/>
                      <a:pt x="594" y="108"/>
                    </a:cubicBezTo>
                    <a:cubicBezTo>
                      <a:pt x="595" y="108"/>
                      <a:pt x="595" y="108"/>
                      <a:pt x="596" y="106"/>
                    </a:cubicBezTo>
                    <a:cubicBezTo>
                      <a:pt x="596" y="105"/>
                      <a:pt x="596" y="103"/>
                      <a:pt x="598" y="103"/>
                    </a:cubicBezTo>
                    <a:cubicBezTo>
                      <a:pt x="600" y="103"/>
                      <a:pt x="600" y="104"/>
                      <a:pt x="601" y="104"/>
                    </a:cubicBezTo>
                    <a:cubicBezTo>
                      <a:pt x="602" y="107"/>
                      <a:pt x="605" y="106"/>
                      <a:pt x="608" y="105"/>
                    </a:cubicBezTo>
                    <a:cubicBezTo>
                      <a:pt x="608" y="105"/>
                      <a:pt x="608" y="104"/>
                      <a:pt x="608" y="103"/>
                    </a:cubicBezTo>
                    <a:cubicBezTo>
                      <a:pt x="608" y="102"/>
                      <a:pt x="607" y="100"/>
                      <a:pt x="605" y="100"/>
                    </a:cubicBezTo>
                    <a:cubicBezTo>
                      <a:pt x="604" y="99"/>
                      <a:pt x="603" y="98"/>
                      <a:pt x="603" y="97"/>
                    </a:cubicBezTo>
                    <a:cubicBezTo>
                      <a:pt x="602" y="96"/>
                      <a:pt x="603" y="95"/>
                      <a:pt x="604" y="94"/>
                    </a:cubicBezTo>
                    <a:cubicBezTo>
                      <a:pt x="605" y="93"/>
                      <a:pt x="605" y="93"/>
                      <a:pt x="605" y="93"/>
                    </a:cubicBezTo>
                    <a:cubicBezTo>
                      <a:pt x="604" y="90"/>
                      <a:pt x="606" y="87"/>
                      <a:pt x="606" y="85"/>
                    </a:cubicBezTo>
                    <a:cubicBezTo>
                      <a:pt x="607" y="84"/>
                      <a:pt x="610" y="79"/>
                      <a:pt x="614" y="78"/>
                    </a:cubicBezTo>
                    <a:cubicBezTo>
                      <a:pt x="616" y="77"/>
                      <a:pt x="616" y="77"/>
                      <a:pt x="616" y="76"/>
                    </a:cubicBezTo>
                    <a:cubicBezTo>
                      <a:pt x="617" y="75"/>
                      <a:pt x="618" y="74"/>
                      <a:pt x="621" y="74"/>
                    </a:cubicBezTo>
                    <a:cubicBezTo>
                      <a:pt x="622" y="74"/>
                      <a:pt x="623" y="73"/>
                      <a:pt x="624" y="70"/>
                    </a:cubicBezTo>
                    <a:cubicBezTo>
                      <a:pt x="625" y="69"/>
                      <a:pt x="626" y="67"/>
                      <a:pt x="628" y="66"/>
                    </a:cubicBezTo>
                    <a:cubicBezTo>
                      <a:pt x="629" y="65"/>
                      <a:pt x="630" y="65"/>
                      <a:pt x="631" y="65"/>
                    </a:cubicBezTo>
                    <a:cubicBezTo>
                      <a:pt x="633" y="65"/>
                      <a:pt x="634" y="65"/>
                      <a:pt x="636" y="66"/>
                    </a:cubicBezTo>
                    <a:cubicBezTo>
                      <a:pt x="637" y="67"/>
                      <a:pt x="638" y="67"/>
                      <a:pt x="639" y="67"/>
                    </a:cubicBezTo>
                    <a:cubicBezTo>
                      <a:pt x="640" y="67"/>
                      <a:pt x="641" y="67"/>
                      <a:pt x="642" y="66"/>
                    </a:cubicBezTo>
                    <a:cubicBezTo>
                      <a:pt x="644" y="65"/>
                      <a:pt x="646" y="63"/>
                      <a:pt x="649" y="61"/>
                    </a:cubicBezTo>
                    <a:cubicBezTo>
                      <a:pt x="639" y="47"/>
                      <a:pt x="640" y="37"/>
                      <a:pt x="640" y="32"/>
                    </a:cubicBezTo>
                    <a:cubicBezTo>
                      <a:pt x="640" y="32"/>
                      <a:pt x="640" y="31"/>
                      <a:pt x="640" y="31"/>
                    </a:cubicBezTo>
                    <a:cubicBezTo>
                      <a:pt x="639" y="30"/>
                      <a:pt x="637" y="30"/>
                      <a:pt x="636" y="30"/>
                    </a:cubicBezTo>
                    <a:cubicBezTo>
                      <a:pt x="633" y="30"/>
                      <a:pt x="629" y="30"/>
                      <a:pt x="626" y="27"/>
                    </a:cubicBezTo>
                    <a:cubicBezTo>
                      <a:pt x="623" y="27"/>
                      <a:pt x="617" y="39"/>
                      <a:pt x="615" y="46"/>
                    </a:cubicBezTo>
                    <a:cubicBezTo>
                      <a:pt x="613" y="54"/>
                      <a:pt x="601" y="61"/>
                      <a:pt x="600" y="62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63" y="63"/>
                      <a:pt x="560" y="63"/>
                    </a:cubicBezTo>
                    <a:cubicBezTo>
                      <a:pt x="560" y="63"/>
                      <a:pt x="558" y="64"/>
                      <a:pt x="548" y="73"/>
                    </a:cubicBezTo>
                    <a:cubicBezTo>
                      <a:pt x="548" y="75"/>
                      <a:pt x="548" y="77"/>
                      <a:pt x="547" y="78"/>
                    </a:cubicBezTo>
                    <a:cubicBezTo>
                      <a:pt x="544" y="83"/>
                      <a:pt x="533" y="86"/>
                      <a:pt x="523" y="86"/>
                    </a:cubicBezTo>
                    <a:cubicBezTo>
                      <a:pt x="521" y="86"/>
                      <a:pt x="519" y="86"/>
                      <a:pt x="517" y="86"/>
                    </a:cubicBezTo>
                    <a:cubicBezTo>
                      <a:pt x="517" y="88"/>
                      <a:pt x="517" y="89"/>
                      <a:pt x="517" y="89"/>
                    </a:cubicBezTo>
                    <a:cubicBezTo>
                      <a:pt x="517" y="91"/>
                      <a:pt x="516" y="92"/>
                      <a:pt x="513" y="94"/>
                    </a:cubicBezTo>
                    <a:cubicBezTo>
                      <a:pt x="511" y="97"/>
                      <a:pt x="502" y="102"/>
                      <a:pt x="491" y="108"/>
                    </a:cubicBezTo>
                    <a:cubicBezTo>
                      <a:pt x="487" y="110"/>
                      <a:pt x="487" y="110"/>
                      <a:pt x="487" y="110"/>
                    </a:cubicBezTo>
                    <a:cubicBezTo>
                      <a:pt x="480" y="113"/>
                      <a:pt x="471" y="113"/>
                      <a:pt x="466" y="110"/>
                    </a:cubicBezTo>
                    <a:cubicBezTo>
                      <a:pt x="463" y="109"/>
                      <a:pt x="461" y="106"/>
                      <a:pt x="461" y="103"/>
                    </a:cubicBezTo>
                    <a:cubicBezTo>
                      <a:pt x="461" y="97"/>
                      <a:pt x="465" y="96"/>
                      <a:pt x="467" y="96"/>
                    </a:cubicBezTo>
                    <a:cubicBezTo>
                      <a:pt x="470" y="96"/>
                      <a:pt x="472" y="97"/>
                      <a:pt x="473" y="99"/>
                    </a:cubicBezTo>
                    <a:cubicBezTo>
                      <a:pt x="473" y="99"/>
                      <a:pt x="473" y="99"/>
                      <a:pt x="474" y="99"/>
                    </a:cubicBezTo>
                    <a:cubicBezTo>
                      <a:pt x="472" y="97"/>
                      <a:pt x="472" y="94"/>
                      <a:pt x="472" y="91"/>
                    </a:cubicBezTo>
                    <a:cubicBezTo>
                      <a:pt x="471" y="90"/>
                      <a:pt x="472" y="87"/>
                      <a:pt x="472" y="85"/>
                    </a:cubicBezTo>
                    <a:cubicBezTo>
                      <a:pt x="472" y="81"/>
                      <a:pt x="472" y="78"/>
                      <a:pt x="470" y="78"/>
                    </a:cubicBezTo>
                    <a:cubicBezTo>
                      <a:pt x="468" y="77"/>
                      <a:pt x="465" y="79"/>
                      <a:pt x="463" y="80"/>
                    </a:cubicBezTo>
                    <a:cubicBezTo>
                      <a:pt x="461" y="81"/>
                      <a:pt x="460" y="82"/>
                      <a:pt x="459" y="82"/>
                    </a:cubicBezTo>
                    <a:cubicBezTo>
                      <a:pt x="458" y="82"/>
                      <a:pt x="458" y="82"/>
                      <a:pt x="457" y="81"/>
                    </a:cubicBezTo>
                    <a:cubicBezTo>
                      <a:pt x="456" y="80"/>
                      <a:pt x="456" y="79"/>
                      <a:pt x="456" y="78"/>
                    </a:cubicBezTo>
                    <a:cubicBezTo>
                      <a:pt x="457" y="75"/>
                      <a:pt x="458" y="73"/>
                      <a:pt x="460" y="70"/>
                    </a:cubicBezTo>
                    <a:cubicBezTo>
                      <a:pt x="462" y="66"/>
                      <a:pt x="464" y="63"/>
                      <a:pt x="461" y="59"/>
                    </a:cubicBezTo>
                    <a:cubicBezTo>
                      <a:pt x="458" y="54"/>
                      <a:pt x="455" y="53"/>
                      <a:pt x="452" y="53"/>
                    </a:cubicBezTo>
                    <a:cubicBezTo>
                      <a:pt x="450" y="53"/>
                      <a:pt x="448" y="54"/>
                      <a:pt x="447" y="56"/>
                    </a:cubicBezTo>
                    <a:cubicBezTo>
                      <a:pt x="446" y="61"/>
                      <a:pt x="442" y="62"/>
                      <a:pt x="440" y="62"/>
                    </a:cubicBezTo>
                    <a:cubicBezTo>
                      <a:pt x="438" y="63"/>
                      <a:pt x="436" y="63"/>
                      <a:pt x="436" y="65"/>
                    </a:cubicBezTo>
                    <a:cubicBezTo>
                      <a:pt x="433" y="70"/>
                      <a:pt x="431" y="80"/>
                      <a:pt x="433" y="87"/>
                    </a:cubicBezTo>
                    <a:cubicBezTo>
                      <a:pt x="435" y="97"/>
                      <a:pt x="431" y="102"/>
                      <a:pt x="424" y="106"/>
                    </a:cubicBezTo>
                    <a:cubicBezTo>
                      <a:pt x="420" y="108"/>
                      <a:pt x="417" y="108"/>
                      <a:pt x="415" y="105"/>
                    </a:cubicBezTo>
                    <a:cubicBezTo>
                      <a:pt x="411" y="101"/>
                      <a:pt x="411" y="92"/>
                      <a:pt x="412" y="83"/>
                    </a:cubicBezTo>
                    <a:cubicBezTo>
                      <a:pt x="413" y="79"/>
                      <a:pt x="414" y="76"/>
                      <a:pt x="415" y="73"/>
                    </a:cubicBezTo>
                    <a:cubicBezTo>
                      <a:pt x="416" y="70"/>
                      <a:pt x="417" y="66"/>
                      <a:pt x="417" y="65"/>
                    </a:cubicBezTo>
                    <a:cubicBezTo>
                      <a:pt x="415" y="65"/>
                      <a:pt x="414" y="64"/>
                      <a:pt x="414" y="63"/>
                    </a:cubicBezTo>
                    <a:cubicBezTo>
                      <a:pt x="413" y="58"/>
                      <a:pt x="425" y="49"/>
                      <a:pt x="433" y="47"/>
                    </a:cubicBezTo>
                    <a:cubicBezTo>
                      <a:pt x="438" y="46"/>
                      <a:pt x="443" y="45"/>
                      <a:pt x="447" y="45"/>
                    </a:cubicBezTo>
                    <a:cubicBezTo>
                      <a:pt x="450" y="45"/>
                      <a:pt x="454" y="44"/>
                      <a:pt x="455" y="44"/>
                    </a:cubicBezTo>
                    <a:cubicBezTo>
                      <a:pt x="455" y="44"/>
                      <a:pt x="456" y="44"/>
                      <a:pt x="456" y="43"/>
                    </a:cubicBezTo>
                    <a:cubicBezTo>
                      <a:pt x="455" y="43"/>
                      <a:pt x="454" y="42"/>
                      <a:pt x="453" y="41"/>
                    </a:cubicBezTo>
                    <a:cubicBezTo>
                      <a:pt x="453" y="42"/>
                      <a:pt x="452" y="42"/>
                      <a:pt x="452" y="42"/>
                    </a:cubicBezTo>
                    <a:cubicBezTo>
                      <a:pt x="451" y="43"/>
                      <a:pt x="450" y="43"/>
                      <a:pt x="449" y="43"/>
                    </a:cubicBezTo>
                    <a:cubicBezTo>
                      <a:pt x="447" y="43"/>
                      <a:pt x="446" y="42"/>
                      <a:pt x="445" y="41"/>
                    </a:cubicBezTo>
                    <a:cubicBezTo>
                      <a:pt x="444" y="39"/>
                      <a:pt x="443" y="38"/>
                      <a:pt x="440" y="38"/>
                    </a:cubicBezTo>
                    <a:cubicBezTo>
                      <a:pt x="438" y="38"/>
                      <a:pt x="435" y="39"/>
                      <a:pt x="432" y="40"/>
                    </a:cubicBezTo>
                    <a:cubicBezTo>
                      <a:pt x="427" y="42"/>
                      <a:pt x="422" y="44"/>
                      <a:pt x="419" y="42"/>
                    </a:cubicBezTo>
                    <a:cubicBezTo>
                      <a:pt x="415" y="40"/>
                      <a:pt x="414" y="38"/>
                      <a:pt x="413" y="36"/>
                    </a:cubicBezTo>
                    <a:cubicBezTo>
                      <a:pt x="413" y="35"/>
                      <a:pt x="413" y="35"/>
                      <a:pt x="411" y="35"/>
                    </a:cubicBezTo>
                    <a:cubicBezTo>
                      <a:pt x="409" y="35"/>
                      <a:pt x="408" y="34"/>
                      <a:pt x="408" y="33"/>
                    </a:cubicBezTo>
                    <a:cubicBezTo>
                      <a:pt x="407" y="32"/>
                      <a:pt x="407" y="30"/>
                      <a:pt x="408" y="29"/>
                    </a:cubicBezTo>
                    <a:cubicBezTo>
                      <a:pt x="406" y="30"/>
                      <a:pt x="404" y="31"/>
                      <a:pt x="402" y="33"/>
                    </a:cubicBezTo>
                    <a:cubicBezTo>
                      <a:pt x="396" y="37"/>
                      <a:pt x="390" y="41"/>
                      <a:pt x="385" y="41"/>
                    </a:cubicBezTo>
                    <a:cubicBezTo>
                      <a:pt x="383" y="41"/>
                      <a:pt x="381" y="40"/>
                      <a:pt x="380" y="39"/>
                    </a:cubicBezTo>
                    <a:cubicBezTo>
                      <a:pt x="378" y="37"/>
                      <a:pt x="376" y="37"/>
                      <a:pt x="374" y="38"/>
                    </a:cubicBezTo>
                    <a:cubicBezTo>
                      <a:pt x="373" y="38"/>
                      <a:pt x="371" y="38"/>
                      <a:pt x="370" y="38"/>
                    </a:cubicBezTo>
                    <a:cubicBezTo>
                      <a:pt x="368" y="38"/>
                      <a:pt x="367" y="38"/>
                      <a:pt x="365" y="36"/>
                    </a:cubicBezTo>
                    <a:cubicBezTo>
                      <a:pt x="364" y="35"/>
                      <a:pt x="364" y="33"/>
                      <a:pt x="365" y="32"/>
                    </a:cubicBezTo>
                    <a:cubicBezTo>
                      <a:pt x="367" y="26"/>
                      <a:pt x="382" y="18"/>
                      <a:pt x="390" y="18"/>
                    </a:cubicBezTo>
                    <a:cubicBezTo>
                      <a:pt x="390" y="18"/>
                      <a:pt x="390" y="18"/>
                      <a:pt x="390" y="18"/>
                    </a:cubicBezTo>
                    <a:cubicBezTo>
                      <a:pt x="387" y="18"/>
                      <a:pt x="384" y="17"/>
                      <a:pt x="382" y="1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77" y="21"/>
                      <a:pt x="372" y="20"/>
                      <a:pt x="368" y="15"/>
                    </a:cubicBezTo>
                    <a:cubicBezTo>
                      <a:pt x="368" y="15"/>
                      <a:pt x="367" y="15"/>
                      <a:pt x="367" y="15"/>
                    </a:cubicBezTo>
                    <a:cubicBezTo>
                      <a:pt x="366" y="15"/>
                      <a:pt x="366" y="15"/>
                      <a:pt x="366" y="15"/>
                    </a:cubicBezTo>
                    <a:cubicBezTo>
                      <a:pt x="364" y="15"/>
                      <a:pt x="361" y="15"/>
                      <a:pt x="359" y="12"/>
                    </a:cubicBezTo>
                    <a:cubicBezTo>
                      <a:pt x="357" y="10"/>
                      <a:pt x="356" y="10"/>
                      <a:pt x="355" y="10"/>
                    </a:cubicBezTo>
                    <a:cubicBezTo>
                      <a:pt x="354" y="10"/>
                      <a:pt x="353" y="11"/>
                      <a:pt x="352" y="11"/>
                    </a:cubicBezTo>
                    <a:cubicBezTo>
                      <a:pt x="351" y="12"/>
                      <a:pt x="351" y="12"/>
                      <a:pt x="351" y="12"/>
                    </a:cubicBezTo>
                    <a:cubicBezTo>
                      <a:pt x="348" y="13"/>
                      <a:pt x="346" y="12"/>
                      <a:pt x="343" y="11"/>
                    </a:cubicBezTo>
                    <a:cubicBezTo>
                      <a:pt x="342" y="10"/>
                      <a:pt x="341" y="9"/>
                      <a:pt x="339" y="9"/>
                    </a:cubicBezTo>
                    <a:cubicBezTo>
                      <a:pt x="336" y="7"/>
                      <a:pt x="336" y="5"/>
                      <a:pt x="335" y="3"/>
                    </a:cubicBezTo>
                    <a:cubicBezTo>
                      <a:pt x="335" y="1"/>
                      <a:pt x="335" y="1"/>
                      <a:pt x="334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334" y="0"/>
                      <a:pt x="334" y="2"/>
                      <a:pt x="334" y="3"/>
                    </a:cubicBezTo>
                    <a:cubicBezTo>
                      <a:pt x="333" y="5"/>
                      <a:pt x="333" y="5"/>
                      <a:pt x="333" y="5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9"/>
                      <a:pt x="26" y="11"/>
                      <a:pt x="26" y="13"/>
                    </a:cubicBezTo>
                    <a:cubicBezTo>
                      <a:pt x="26" y="15"/>
                      <a:pt x="25" y="16"/>
                      <a:pt x="26" y="18"/>
                    </a:cubicBezTo>
                    <a:cubicBezTo>
                      <a:pt x="27" y="21"/>
                      <a:pt x="27" y="27"/>
                      <a:pt x="24" y="30"/>
                    </a:cubicBezTo>
                    <a:cubicBezTo>
                      <a:pt x="23" y="31"/>
                      <a:pt x="22" y="32"/>
                      <a:pt x="20" y="32"/>
                    </a:cubicBezTo>
                    <a:cubicBezTo>
                      <a:pt x="18" y="32"/>
                      <a:pt x="16" y="30"/>
                      <a:pt x="15" y="28"/>
                    </a:cubicBezTo>
                    <a:cubicBezTo>
                      <a:pt x="15" y="26"/>
                      <a:pt x="16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6" y="19"/>
                      <a:pt x="15" y="19"/>
                      <a:pt x="15" y="18"/>
                    </a:cubicBezTo>
                    <a:cubicBezTo>
                      <a:pt x="14" y="17"/>
                      <a:pt x="14" y="16"/>
                      <a:pt x="13" y="15"/>
                    </a:cubicBezTo>
                    <a:cubicBezTo>
                      <a:pt x="10" y="16"/>
                      <a:pt x="5" y="16"/>
                      <a:pt x="0" y="15"/>
                    </a:cubicBezTo>
                    <a:cubicBezTo>
                      <a:pt x="0" y="18"/>
                      <a:pt x="2" y="23"/>
                      <a:pt x="5" y="27"/>
                    </a:cubicBezTo>
                    <a:cubicBezTo>
                      <a:pt x="7" y="30"/>
                      <a:pt x="8" y="33"/>
                      <a:pt x="8" y="35"/>
                    </a:cubicBezTo>
                    <a:cubicBezTo>
                      <a:pt x="8" y="36"/>
                      <a:pt x="8" y="37"/>
                      <a:pt x="9" y="37"/>
                    </a:cubicBezTo>
                    <a:cubicBezTo>
                      <a:pt x="13" y="40"/>
                      <a:pt x="13" y="42"/>
                      <a:pt x="13" y="43"/>
                    </a:cubicBezTo>
                    <a:cubicBezTo>
                      <a:pt x="13" y="43"/>
                      <a:pt x="12" y="45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9" y="48"/>
                      <a:pt x="9" y="50"/>
                      <a:pt x="8" y="53"/>
                    </a:cubicBezTo>
                    <a:cubicBezTo>
                      <a:pt x="7" y="58"/>
                      <a:pt x="7" y="64"/>
                      <a:pt x="7" y="70"/>
                    </a:cubicBezTo>
                    <a:cubicBezTo>
                      <a:pt x="7" y="75"/>
                      <a:pt x="7" y="79"/>
                      <a:pt x="6" y="81"/>
                    </a:cubicBezTo>
                    <a:cubicBezTo>
                      <a:pt x="6" y="83"/>
                      <a:pt x="5" y="85"/>
                      <a:pt x="5" y="87"/>
                    </a:cubicBezTo>
                    <a:cubicBezTo>
                      <a:pt x="3" y="91"/>
                      <a:pt x="1" y="95"/>
                      <a:pt x="3" y="97"/>
                    </a:cubicBezTo>
                    <a:cubicBezTo>
                      <a:pt x="7" y="104"/>
                      <a:pt x="9" y="111"/>
                      <a:pt x="7" y="117"/>
                    </a:cubicBezTo>
                    <a:cubicBezTo>
                      <a:pt x="5" y="123"/>
                      <a:pt x="6" y="126"/>
                      <a:pt x="8" y="130"/>
                    </a:cubicBezTo>
                    <a:cubicBezTo>
                      <a:pt x="10" y="133"/>
                      <a:pt x="10" y="137"/>
                      <a:pt x="10" y="139"/>
                    </a:cubicBezTo>
                    <a:cubicBezTo>
                      <a:pt x="10" y="141"/>
                      <a:pt x="10" y="144"/>
                      <a:pt x="11" y="144"/>
                    </a:cubicBezTo>
                    <a:cubicBezTo>
                      <a:pt x="14" y="146"/>
                      <a:pt x="17" y="150"/>
                      <a:pt x="20" y="155"/>
                    </a:cubicBezTo>
                    <a:cubicBezTo>
                      <a:pt x="21" y="156"/>
                      <a:pt x="22" y="157"/>
                      <a:pt x="23" y="157"/>
                    </a:cubicBezTo>
                    <a:cubicBezTo>
                      <a:pt x="24" y="158"/>
                      <a:pt x="26" y="159"/>
                      <a:pt x="26" y="162"/>
                    </a:cubicBezTo>
                    <a:cubicBezTo>
                      <a:pt x="27" y="166"/>
                      <a:pt x="27" y="166"/>
                      <a:pt x="29" y="167"/>
                    </a:cubicBezTo>
                    <a:cubicBezTo>
                      <a:pt x="34" y="169"/>
                      <a:pt x="33" y="174"/>
                      <a:pt x="32" y="176"/>
                    </a:cubicBezTo>
                    <a:cubicBezTo>
                      <a:pt x="32" y="177"/>
                      <a:pt x="32" y="177"/>
                      <a:pt x="32" y="178"/>
                    </a:cubicBezTo>
                    <a:cubicBezTo>
                      <a:pt x="32" y="179"/>
                      <a:pt x="38" y="184"/>
                      <a:pt x="42" y="188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7" y="193"/>
                      <a:pt x="47" y="196"/>
                      <a:pt x="47" y="198"/>
                    </a:cubicBezTo>
                    <a:cubicBezTo>
                      <a:pt x="47" y="199"/>
                      <a:pt x="47" y="199"/>
                      <a:pt x="47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53" y="199"/>
                      <a:pt x="58" y="202"/>
                      <a:pt x="63" y="205"/>
                    </a:cubicBezTo>
                    <a:cubicBezTo>
                      <a:pt x="65" y="207"/>
                      <a:pt x="66" y="207"/>
                      <a:pt x="67" y="207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9" y="207"/>
                      <a:pt x="71" y="207"/>
                      <a:pt x="72" y="207"/>
                    </a:cubicBezTo>
                    <a:cubicBezTo>
                      <a:pt x="76" y="208"/>
                      <a:pt x="82" y="216"/>
                      <a:pt x="84" y="221"/>
                    </a:cubicBezTo>
                    <a:cubicBezTo>
                      <a:pt x="84" y="223"/>
                      <a:pt x="85" y="225"/>
                      <a:pt x="85" y="226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3" y="225"/>
                      <a:pt x="120" y="229"/>
                      <a:pt x="123" y="230"/>
                    </a:cubicBezTo>
                    <a:cubicBezTo>
                      <a:pt x="127" y="231"/>
                      <a:pt x="149" y="239"/>
                      <a:pt x="152" y="240"/>
                    </a:cubicBezTo>
                    <a:cubicBezTo>
                      <a:pt x="183" y="240"/>
                      <a:pt x="183" y="240"/>
                      <a:pt x="183" y="240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206" y="235"/>
                      <a:pt x="206" y="235"/>
                      <a:pt x="206" y="235"/>
                    </a:cubicBezTo>
                    <a:cubicBezTo>
                      <a:pt x="207" y="235"/>
                      <a:pt x="207" y="235"/>
                      <a:pt x="207" y="235"/>
                    </a:cubicBezTo>
                    <a:cubicBezTo>
                      <a:pt x="212" y="240"/>
                      <a:pt x="218" y="246"/>
                      <a:pt x="219" y="247"/>
                    </a:cubicBezTo>
                    <a:cubicBezTo>
                      <a:pt x="221" y="247"/>
                      <a:pt x="227" y="253"/>
                      <a:pt x="227" y="257"/>
                    </a:cubicBezTo>
                    <a:cubicBezTo>
                      <a:pt x="227" y="259"/>
                      <a:pt x="228" y="261"/>
                      <a:pt x="230" y="263"/>
                    </a:cubicBezTo>
                    <a:cubicBezTo>
                      <a:pt x="231" y="263"/>
                      <a:pt x="232" y="263"/>
                      <a:pt x="232" y="264"/>
                    </a:cubicBezTo>
                    <a:cubicBezTo>
                      <a:pt x="233" y="264"/>
                      <a:pt x="233" y="264"/>
                      <a:pt x="234" y="265"/>
                    </a:cubicBezTo>
                    <a:cubicBezTo>
                      <a:pt x="235" y="266"/>
                      <a:pt x="238" y="267"/>
                      <a:pt x="240" y="268"/>
                    </a:cubicBezTo>
                    <a:cubicBezTo>
                      <a:pt x="240" y="268"/>
                      <a:pt x="241" y="269"/>
                      <a:pt x="241" y="269"/>
                    </a:cubicBezTo>
                    <a:cubicBezTo>
                      <a:pt x="242" y="268"/>
                      <a:pt x="242" y="268"/>
                      <a:pt x="242" y="267"/>
                    </a:cubicBezTo>
                    <a:cubicBezTo>
                      <a:pt x="244" y="264"/>
                      <a:pt x="247" y="259"/>
                      <a:pt x="251" y="259"/>
                    </a:cubicBezTo>
                    <a:cubicBezTo>
                      <a:pt x="256" y="259"/>
                      <a:pt x="271" y="263"/>
                      <a:pt x="273" y="272"/>
                    </a:cubicBezTo>
                    <a:cubicBezTo>
                      <a:pt x="275" y="279"/>
                      <a:pt x="281" y="284"/>
                      <a:pt x="283" y="286"/>
                    </a:cubicBezTo>
                    <a:cubicBezTo>
                      <a:pt x="285" y="287"/>
                      <a:pt x="285" y="290"/>
                      <a:pt x="285" y="292"/>
                    </a:cubicBezTo>
                    <a:cubicBezTo>
                      <a:pt x="286" y="293"/>
                      <a:pt x="286" y="294"/>
                      <a:pt x="286" y="295"/>
                    </a:cubicBezTo>
                    <a:cubicBezTo>
                      <a:pt x="287" y="296"/>
                      <a:pt x="287" y="298"/>
                      <a:pt x="288" y="299"/>
                    </a:cubicBezTo>
                    <a:cubicBezTo>
                      <a:pt x="288" y="300"/>
                      <a:pt x="288" y="300"/>
                      <a:pt x="288" y="301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90" y="301"/>
                      <a:pt x="291" y="302"/>
                      <a:pt x="293" y="303"/>
                    </a:cubicBezTo>
                    <a:cubicBezTo>
                      <a:pt x="296" y="304"/>
                      <a:pt x="301" y="306"/>
                      <a:pt x="303" y="306"/>
                    </a:cubicBezTo>
                    <a:cubicBezTo>
                      <a:pt x="304" y="306"/>
                      <a:pt x="304" y="306"/>
                      <a:pt x="304" y="306"/>
                    </a:cubicBezTo>
                    <a:cubicBezTo>
                      <a:pt x="304" y="306"/>
                      <a:pt x="305" y="307"/>
                      <a:pt x="306" y="307"/>
                    </a:cubicBezTo>
                    <a:cubicBezTo>
                      <a:pt x="306" y="307"/>
                      <a:pt x="306" y="307"/>
                      <a:pt x="306" y="307"/>
                    </a:cubicBezTo>
                    <a:cubicBezTo>
                      <a:pt x="305" y="305"/>
                      <a:pt x="304" y="304"/>
                      <a:pt x="303" y="3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b="1" dirty="0"/>
              </a:p>
            </p:txBody>
          </p:sp>
          <p:sp>
            <p:nvSpPr>
              <p:cNvPr id="1291" name="Freeform 2211"/>
              <p:cNvSpPr>
                <a:spLocks/>
              </p:cNvSpPr>
              <p:nvPr/>
            </p:nvSpPr>
            <p:spPr bwMode="auto">
              <a:xfrm>
                <a:off x="949845" y="2389187"/>
                <a:ext cx="761942" cy="507173"/>
              </a:xfrm>
              <a:custGeom>
                <a:avLst/>
                <a:gdLst>
                  <a:gd name="T0" fmla="*/ 251 w 429"/>
                  <a:gd name="T1" fmla="*/ 27 h 296"/>
                  <a:gd name="T2" fmla="*/ 182 w 429"/>
                  <a:gd name="T3" fmla="*/ 20 h 296"/>
                  <a:gd name="T4" fmla="*/ 169 w 429"/>
                  <a:gd name="T5" fmla="*/ 10 h 296"/>
                  <a:gd name="T6" fmla="*/ 142 w 429"/>
                  <a:gd name="T7" fmla="*/ 7 h 296"/>
                  <a:gd name="T8" fmla="*/ 128 w 429"/>
                  <a:gd name="T9" fmla="*/ 1 h 296"/>
                  <a:gd name="T10" fmla="*/ 95 w 429"/>
                  <a:gd name="T11" fmla="*/ 11 h 296"/>
                  <a:gd name="T12" fmla="*/ 84 w 429"/>
                  <a:gd name="T13" fmla="*/ 20 h 296"/>
                  <a:gd name="T14" fmla="*/ 53 w 429"/>
                  <a:gd name="T15" fmla="*/ 33 h 296"/>
                  <a:gd name="T16" fmla="*/ 18 w 429"/>
                  <a:gd name="T17" fmla="*/ 53 h 296"/>
                  <a:gd name="T18" fmla="*/ 65 w 429"/>
                  <a:gd name="T19" fmla="*/ 82 h 296"/>
                  <a:gd name="T20" fmla="*/ 82 w 429"/>
                  <a:gd name="T21" fmla="*/ 99 h 296"/>
                  <a:gd name="T22" fmla="*/ 46 w 429"/>
                  <a:gd name="T23" fmla="*/ 104 h 296"/>
                  <a:gd name="T24" fmla="*/ 30 w 429"/>
                  <a:gd name="T25" fmla="*/ 97 h 296"/>
                  <a:gd name="T26" fmla="*/ 7 w 429"/>
                  <a:gd name="T27" fmla="*/ 108 h 296"/>
                  <a:gd name="T28" fmla="*/ 15 w 429"/>
                  <a:gd name="T29" fmla="*/ 123 h 296"/>
                  <a:gd name="T30" fmla="*/ 50 w 429"/>
                  <a:gd name="T31" fmla="*/ 132 h 296"/>
                  <a:gd name="T32" fmla="*/ 74 w 429"/>
                  <a:gd name="T33" fmla="*/ 133 h 296"/>
                  <a:gd name="T34" fmla="*/ 59 w 429"/>
                  <a:gd name="T35" fmla="*/ 152 h 296"/>
                  <a:gd name="T36" fmla="*/ 37 w 429"/>
                  <a:gd name="T37" fmla="*/ 158 h 296"/>
                  <a:gd name="T38" fmla="*/ 19 w 429"/>
                  <a:gd name="T39" fmla="*/ 184 h 296"/>
                  <a:gd name="T40" fmla="*/ 43 w 429"/>
                  <a:gd name="T41" fmla="*/ 214 h 296"/>
                  <a:gd name="T42" fmla="*/ 68 w 429"/>
                  <a:gd name="T43" fmla="*/ 220 h 296"/>
                  <a:gd name="T44" fmla="*/ 82 w 429"/>
                  <a:gd name="T45" fmla="*/ 227 h 296"/>
                  <a:gd name="T46" fmla="*/ 115 w 429"/>
                  <a:gd name="T47" fmla="*/ 229 h 296"/>
                  <a:gd name="T48" fmla="*/ 112 w 429"/>
                  <a:gd name="T49" fmla="*/ 256 h 296"/>
                  <a:gd name="T50" fmla="*/ 89 w 429"/>
                  <a:gd name="T51" fmla="*/ 281 h 296"/>
                  <a:gd name="T52" fmla="*/ 126 w 429"/>
                  <a:gd name="T53" fmla="*/ 257 h 296"/>
                  <a:gd name="T54" fmla="*/ 155 w 429"/>
                  <a:gd name="T55" fmla="*/ 234 h 296"/>
                  <a:gd name="T56" fmla="*/ 161 w 429"/>
                  <a:gd name="T57" fmla="*/ 215 h 296"/>
                  <a:gd name="T58" fmla="*/ 186 w 429"/>
                  <a:gd name="T59" fmla="*/ 191 h 296"/>
                  <a:gd name="T60" fmla="*/ 194 w 429"/>
                  <a:gd name="T61" fmla="*/ 197 h 296"/>
                  <a:gd name="T62" fmla="*/ 187 w 429"/>
                  <a:gd name="T63" fmla="*/ 218 h 296"/>
                  <a:gd name="T64" fmla="*/ 219 w 429"/>
                  <a:gd name="T65" fmla="*/ 210 h 296"/>
                  <a:gd name="T66" fmla="*/ 218 w 429"/>
                  <a:gd name="T67" fmla="*/ 195 h 296"/>
                  <a:gd name="T68" fmla="*/ 237 w 429"/>
                  <a:gd name="T69" fmla="*/ 196 h 296"/>
                  <a:gd name="T70" fmla="*/ 251 w 429"/>
                  <a:gd name="T71" fmla="*/ 203 h 296"/>
                  <a:gd name="T72" fmla="*/ 271 w 429"/>
                  <a:gd name="T73" fmla="*/ 208 h 296"/>
                  <a:gd name="T74" fmla="*/ 307 w 429"/>
                  <a:gd name="T75" fmla="*/ 214 h 296"/>
                  <a:gd name="T76" fmla="*/ 320 w 429"/>
                  <a:gd name="T77" fmla="*/ 219 h 296"/>
                  <a:gd name="T78" fmla="*/ 351 w 429"/>
                  <a:gd name="T79" fmla="*/ 238 h 296"/>
                  <a:gd name="T80" fmla="*/ 366 w 429"/>
                  <a:gd name="T81" fmla="*/ 237 h 296"/>
                  <a:gd name="T82" fmla="*/ 373 w 429"/>
                  <a:gd name="T83" fmla="*/ 246 h 296"/>
                  <a:gd name="T84" fmla="*/ 369 w 429"/>
                  <a:gd name="T85" fmla="*/ 261 h 296"/>
                  <a:gd name="T86" fmla="*/ 377 w 429"/>
                  <a:gd name="T87" fmla="*/ 256 h 296"/>
                  <a:gd name="T88" fmla="*/ 383 w 429"/>
                  <a:gd name="T89" fmla="*/ 242 h 296"/>
                  <a:gd name="T90" fmla="*/ 380 w 429"/>
                  <a:gd name="T91" fmla="*/ 271 h 296"/>
                  <a:gd name="T92" fmla="*/ 393 w 429"/>
                  <a:gd name="T93" fmla="*/ 267 h 296"/>
                  <a:gd name="T94" fmla="*/ 402 w 429"/>
                  <a:gd name="T95" fmla="*/ 284 h 296"/>
                  <a:gd name="T96" fmla="*/ 393 w 429"/>
                  <a:gd name="T97" fmla="*/ 292 h 296"/>
                  <a:gd name="T98" fmla="*/ 402 w 429"/>
                  <a:gd name="T99" fmla="*/ 293 h 296"/>
                  <a:gd name="T100" fmla="*/ 419 w 429"/>
                  <a:gd name="T101" fmla="*/ 288 h 296"/>
                  <a:gd name="T102" fmla="*/ 427 w 429"/>
                  <a:gd name="T103" fmla="*/ 289 h 296"/>
                  <a:gd name="T104" fmla="*/ 370 w 429"/>
                  <a:gd name="T105" fmla="*/ 220 h 296"/>
                  <a:gd name="T106" fmla="*/ 337 w 429"/>
                  <a:gd name="T107" fmla="*/ 224 h 296"/>
                  <a:gd name="T108" fmla="*/ 313 w 429"/>
                  <a:gd name="T109" fmla="*/ 208 h 296"/>
                  <a:gd name="T110" fmla="*/ 300 w 429"/>
                  <a:gd name="T111" fmla="*/ 34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29" h="296">
                    <a:moveTo>
                      <a:pt x="296" y="33"/>
                    </a:moveTo>
                    <a:cubicBezTo>
                      <a:pt x="295" y="33"/>
                      <a:pt x="294" y="32"/>
                      <a:pt x="292" y="31"/>
                    </a:cubicBezTo>
                    <a:cubicBezTo>
                      <a:pt x="287" y="29"/>
                      <a:pt x="280" y="26"/>
                      <a:pt x="275" y="26"/>
                    </a:cubicBezTo>
                    <a:cubicBezTo>
                      <a:pt x="275" y="26"/>
                      <a:pt x="274" y="27"/>
                      <a:pt x="274" y="27"/>
                    </a:cubicBezTo>
                    <a:cubicBezTo>
                      <a:pt x="270" y="27"/>
                      <a:pt x="264" y="28"/>
                      <a:pt x="258" y="28"/>
                    </a:cubicBezTo>
                    <a:cubicBezTo>
                      <a:pt x="255" y="28"/>
                      <a:pt x="253" y="28"/>
                      <a:pt x="251" y="27"/>
                    </a:cubicBezTo>
                    <a:cubicBezTo>
                      <a:pt x="249" y="26"/>
                      <a:pt x="245" y="24"/>
                      <a:pt x="239" y="24"/>
                    </a:cubicBezTo>
                    <a:cubicBezTo>
                      <a:pt x="238" y="24"/>
                      <a:pt x="236" y="25"/>
                      <a:pt x="234" y="25"/>
                    </a:cubicBezTo>
                    <a:cubicBezTo>
                      <a:pt x="229" y="26"/>
                      <a:pt x="225" y="24"/>
                      <a:pt x="220" y="22"/>
                    </a:cubicBezTo>
                    <a:cubicBezTo>
                      <a:pt x="217" y="20"/>
                      <a:pt x="214" y="19"/>
                      <a:pt x="210" y="18"/>
                    </a:cubicBezTo>
                    <a:cubicBezTo>
                      <a:pt x="207" y="17"/>
                      <a:pt x="204" y="17"/>
                      <a:pt x="201" y="17"/>
                    </a:cubicBezTo>
                    <a:cubicBezTo>
                      <a:pt x="193" y="17"/>
                      <a:pt x="184" y="19"/>
                      <a:pt x="182" y="20"/>
                    </a:cubicBezTo>
                    <a:cubicBezTo>
                      <a:pt x="179" y="21"/>
                      <a:pt x="178" y="19"/>
                      <a:pt x="177" y="18"/>
                    </a:cubicBezTo>
                    <a:cubicBezTo>
                      <a:pt x="176" y="17"/>
                      <a:pt x="176" y="17"/>
                      <a:pt x="175" y="17"/>
                    </a:cubicBezTo>
                    <a:cubicBezTo>
                      <a:pt x="174" y="17"/>
                      <a:pt x="174" y="17"/>
                      <a:pt x="173" y="17"/>
                    </a:cubicBezTo>
                    <a:cubicBezTo>
                      <a:pt x="173" y="17"/>
                      <a:pt x="171" y="17"/>
                      <a:pt x="170" y="16"/>
                    </a:cubicBezTo>
                    <a:cubicBezTo>
                      <a:pt x="170" y="15"/>
                      <a:pt x="170" y="14"/>
                      <a:pt x="170" y="13"/>
                    </a:cubicBezTo>
                    <a:cubicBezTo>
                      <a:pt x="170" y="12"/>
                      <a:pt x="170" y="11"/>
                      <a:pt x="169" y="10"/>
                    </a:cubicBezTo>
                    <a:cubicBezTo>
                      <a:pt x="169" y="10"/>
                      <a:pt x="168" y="9"/>
                      <a:pt x="165" y="9"/>
                    </a:cubicBezTo>
                    <a:cubicBezTo>
                      <a:pt x="162" y="9"/>
                      <a:pt x="159" y="10"/>
                      <a:pt x="155" y="10"/>
                    </a:cubicBezTo>
                    <a:cubicBezTo>
                      <a:pt x="154" y="11"/>
                      <a:pt x="152" y="11"/>
                      <a:pt x="151" y="11"/>
                    </a:cubicBezTo>
                    <a:cubicBezTo>
                      <a:pt x="148" y="12"/>
                      <a:pt x="146" y="10"/>
                      <a:pt x="145" y="9"/>
                    </a:cubicBezTo>
                    <a:cubicBezTo>
                      <a:pt x="144" y="8"/>
                      <a:pt x="144" y="7"/>
                      <a:pt x="144" y="6"/>
                    </a:cubicBezTo>
                    <a:cubicBezTo>
                      <a:pt x="143" y="6"/>
                      <a:pt x="142" y="6"/>
                      <a:pt x="142" y="7"/>
                    </a:cubicBezTo>
                    <a:cubicBezTo>
                      <a:pt x="140" y="9"/>
                      <a:pt x="138" y="11"/>
                      <a:pt x="135" y="11"/>
                    </a:cubicBezTo>
                    <a:cubicBezTo>
                      <a:pt x="133" y="11"/>
                      <a:pt x="131" y="10"/>
                      <a:pt x="130" y="9"/>
                    </a:cubicBezTo>
                    <a:cubicBezTo>
                      <a:pt x="129" y="8"/>
                      <a:pt x="129" y="7"/>
                      <a:pt x="129" y="6"/>
                    </a:cubicBezTo>
                    <a:cubicBezTo>
                      <a:pt x="129" y="5"/>
                      <a:pt x="131" y="4"/>
                      <a:pt x="132" y="3"/>
                    </a:cubicBezTo>
                    <a:cubicBezTo>
                      <a:pt x="132" y="3"/>
                      <a:pt x="133" y="3"/>
                      <a:pt x="133" y="3"/>
                    </a:cubicBezTo>
                    <a:cubicBezTo>
                      <a:pt x="132" y="2"/>
                      <a:pt x="129" y="1"/>
                      <a:pt x="128" y="1"/>
                    </a:cubicBezTo>
                    <a:cubicBezTo>
                      <a:pt x="127" y="1"/>
                      <a:pt x="127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4" y="0"/>
                      <a:pt x="119" y="5"/>
                      <a:pt x="116" y="7"/>
                    </a:cubicBezTo>
                    <a:cubicBezTo>
                      <a:pt x="113" y="10"/>
                      <a:pt x="108" y="12"/>
                      <a:pt x="102" y="12"/>
                    </a:cubicBezTo>
                    <a:cubicBezTo>
                      <a:pt x="100" y="12"/>
                      <a:pt x="98" y="12"/>
                      <a:pt x="97" y="11"/>
                    </a:cubicBezTo>
                    <a:cubicBezTo>
                      <a:pt x="96" y="11"/>
                      <a:pt x="95" y="11"/>
                      <a:pt x="95" y="11"/>
                    </a:cubicBezTo>
                    <a:cubicBezTo>
                      <a:pt x="91" y="11"/>
                      <a:pt x="89" y="12"/>
                      <a:pt x="89" y="13"/>
                    </a:cubicBezTo>
                    <a:cubicBezTo>
                      <a:pt x="89" y="13"/>
                      <a:pt x="89" y="13"/>
                      <a:pt x="90" y="13"/>
                    </a:cubicBezTo>
                    <a:cubicBezTo>
                      <a:pt x="91" y="14"/>
                      <a:pt x="92" y="15"/>
                      <a:pt x="92" y="16"/>
                    </a:cubicBezTo>
                    <a:cubicBezTo>
                      <a:pt x="92" y="18"/>
                      <a:pt x="91" y="19"/>
                      <a:pt x="91" y="20"/>
                    </a:cubicBezTo>
                    <a:cubicBezTo>
                      <a:pt x="90" y="21"/>
                      <a:pt x="89" y="22"/>
                      <a:pt x="87" y="22"/>
                    </a:cubicBezTo>
                    <a:cubicBezTo>
                      <a:pt x="86" y="22"/>
                      <a:pt x="85" y="20"/>
                      <a:pt x="84" y="2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2" y="19"/>
                    </a:cubicBezTo>
                    <a:cubicBezTo>
                      <a:pt x="79" y="22"/>
                      <a:pt x="72" y="23"/>
                      <a:pt x="68" y="23"/>
                    </a:cubicBezTo>
                    <a:cubicBezTo>
                      <a:pt x="67" y="23"/>
                      <a:pt x="65" y="23"/>
                      <a:pt x="64" y="23"/>
                    </a:cubicBezTo>
                    <a:cubicBezTo>
                      <a:pt x="63" y="23"/>
                      <a:pt x="60" y="26"/>
                      <a:pt x="54" y="32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2" y="33"/>
                      <a:pt x="52" y="33"/>
                      <a:pt x="52" y="35"/>
                    </a:cubicBezTo>
                    <a:cubicBezTo>
                      <a:pt x="52" y="37"/>
                      <a:pt x="52" y="40"/>
                      <a:pt x="48" y="45"/>
                    </a:cubicBezTo>
                    <a:cubicBezTo>
                      <a:pt x="44" y="49"/>
                      <a:pt x="36" y="52"/>
                      <a:pt x="24" y="52"/>
                    </a:cubicBezTo>
                    <a:cubicBezTo>
                      <a:pt x="22" y="52"/>
                      <a:pt x="21" y="51"/>
                      <a:pt x="20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3"/>
                    </a:cubicBezTo>
                    <a:cubicBezTo>
                      <a:pt x="18" y="54"/>
                      <a:pt x="18" y="56"/>
                      <a:pt x="17" y="58"/>
                    </a:cubicBezTo>
                    <a:cubicBezTo>
                      <a:pt x="16" y="58"/>
                      <a:pt x="17" y="60"/>
                      <a:pt x="28" y="62"/>
                    </a:cubicBezTo>
                    <a:cubicBezTo>
                      <a:pt x="40" y="66"/>
                      <a:pt x="47" y="82"/>
                      <a:pt x="48" y="83"/>
                    </a:cubicBezTo>
                    <a:cubicBezTo>
                      <a:pt x="48" y="83"/>
                      <a:pt x="48" y="83"/>
                      <a:pt x="50" y="83"/>
                    </a:cubicBezTo>
                    <a:cubicBezTo>
                      <a:pt x="52" y="83"/>
                      <a:pt x="54" y="83"/>
                      <a:pt x="57" y="83"/>
                    </a:cubicBezTo>
                    <a:cubicBezTo>
                      <a:pt x="60" y="82"/>
                      <a:pt x="63" y="82"/>
                      <a:pt x="65" y="82"/>
                    </a:cubicBezTo>
                    <a:cubicBezTo>
                      <a:pt x="70" y="83"/>
                      <a:pt x="69" y="87"/>
                      <a:pt x="69" y="89"/>
                    </a:cubicBezTo>
                    <a:cubicBezTo>
                      <a:pt x="69" y="91"/>
                      <a:pt x="69" y="92"/>
                      <a:pt x="70" y="92"/>
                    </a:cubicBezTo>
                    <a:cubicBezTo>
                      <a:pt x="71" y="93"/>
                      <a:pt x="73" y="93"/>
                      <a:pt x="75" y="93"/>
                    </a:cubicBezTo>
                    <a:cubicBezTo>
                      <a:pt x="75" y="93"/>
                      <a:pt x="76" y="93"/>
                      <a:pt x="77" y="93"/>
                    </a:cubicBezTo>
                    <a:cubicBezTo>
                      <a:pt x="78" y="93"/>
                      <a:pt x="81" y="93"/>
                      <a:pt x="83" y="96"/>
                    </a:cubicBezTo>
                    <a:cubicBezTo>
                      <a:pt x="83" y="97"/>
                      <a:pt x="83" y="98"/>
                      <a:pt x="82" y="99"/>
                    </a:cubicBezTo>
                    <a:cubicBezTo>
                      <a:pt x="81" y="100"/>
                      <a:pt x="79" y="100"/>
                      <a:pt x="76" y="100"/>
                    </a:cubicBezTo>
                    <a:cubicBezTo>
                      <a:pt x="74" y="100"/>
                      <a:pt x="70" y="101"/>
                      <a:pt x="68" y="102"/>
                    </a:cubicBezTo>
                    <a:cubicBezTo>
                      <a:pt x="65" y="105"/>
                      <a:pt x="62" y="107"/>
                      <a:pt x="60" y="107"/>
                    </a:cubicBezTo>
                    <a:cubicBezTo>
                      <a:pt x="58" y="107"/>
                      <a:pt x="57" y="106"/>
                      <a:pt x="56" y="104"/>
                    </a:cubicBezTo>
                    <a:cubicBezTo>
                      <a:pt x="56" y="104"/>
                      <a:pt x="56" y="104"/>
                      <a:pt x="53" y="104"/>
                    </a:cubicBezTo>
                    <a:cubicBezTo>
                      <a:pt x="50" y="104"/>
                      <a:pt x="48" y="104"/>
                      <a:pt x="46" y="104"/>
                    </a:cubicBezTo>
                    <a:cubicBezTo>
                      <a:pt x="45" y="104"/>
                      <a:pt x="44" y="105"/>
                      <a:pt x="43" y="105"/>
                    </a:cubicBezTo>
                    <a:cubicBezTo>
                      <a:pt x="41" y="105"/>
                      <a:pt x="40" y="104"/>
                      <a:pt x="40" y="103"/>
                    </a:cubicBezTo>
                    <a:cubicBezTo>
                      <a:pt x="39" y="102"/>
                      <a:pt x="40" y="99"/>
                      <a:pt x="40" y="97"/>
                    </a:cubicBezTo>
                    <a:cubicBezTo>
                      <a:pt x="41" y="96"/>
                      <a:pt x="41" y="95"/>
                      <a:pt x="41" y="95"/>
                    </a:cubicBezTo>
                    <a:cubicBezTo>
                      <a:pt x="41" y="95"/>
                      <a:pt x="40" y="94"/>
                      <a:pt x="39" y="94"/>
                    </a:cubicBezTo>
                    <a:cubicBezTo>
                      <a:pt x="37" y="94"/>
                      <a:pt x="34" y="95"/>
                      <a:pt x="30" y="97"/>
                    </a:cubicBezTo>
                    <a:cubicBezTo>
                      <a:pt x="28" y="99"/>
                      <a:pt x="26" y="100"/>
                      <a:pt x="25" y="100"/>
                    </a:cubicBezTo>
                    <a:cubicBezTo>
                      <a:pt x="25" y="101"/>
                      <a:pt x="25" y="102"/>
                      <a:pt x="25" y="103"/>
                    </a:cubicBezTo>
                    <a:cubicBezTo>
                      <a:pt x="24" y="105"/>
                      <a:pt x="22" y="105"/>
                      <a:pt x="22" y="105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18" y="104"/>
                      <a:pt x="16" y="104"/>
                      <a:pt x="14" y="105"/>
                    </a:cubicBezTo>
                    <a:cubicBezTo>
                      <a:pt x="12" y="106"/>
                      <a:pt x="10" y="107"/>
                      <a:pt x="7" y="108"/>
                    </a:cubicBezTo>
                    <a:cubicBezTo>
                      <a:pt x="4" y="110"/>
                      <a:pt x="1" y="111"/>
                      <a:pt x="0" y="112"/>
                    </a:cubicBezTo>
                    <a:cubicBezTo>
                      <a:pt x="1" y="113"/>
                      <a:pt x="6" y="115"/>
                      <a:pt x="13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6" y="117"/>
                      <a:pt x="17" y="118"/>
                      <a:pt x="17" y="119"/>
                    </a:cubicBezTo>
                    <a:cubicBezTo>
                      <a:pt x="18" y="121"/>
                      <a:pt x="16" y="122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6" y="124"/>
                      <a:pt x="17" y="125"/>
                      <a:pt x="17" y="126"/>
                    </a:cubicBezTo>
                    <a:cubicBezTo>
                      <a:pt x="18" y="127"/>
                      <a:pt x="19" y="129"/>
                      <a:pt x="22" y="130"/>
                    </a:cubicBezTo>
                    <a:cubicBezTo>
                      <a:pt x="23" y="131"/>
                      <a:pt x="26" y="132"/>
                      <a:pt x="29" y="132"/>
                    </a:cubicBezTo>
                    <a:cubicBezTo>
                      <a:pt x="33" y="132"/>
                      <a:pt x="37" y="131"/>
                      <a:pt x="40" y="131"/>
                    </a:cubicBezTo>
                    <a:cubicBezTo>
                      <a:pt x="42" y="130"/>
                      <a:pt x="44" y="130"/>
                      <a:pt x="45" y="130"/>
                    </a:cubicBezTo>
                    <a:cubicBezTo>
                      <a:pt x="47" y="130"/>
                      <a:pt x="48" y="131"/>
                      <a:pt x="50" y="132"/>
                    </a:cubicBezTo>
                    <a:cubicBezTo>
                      <a:pt x="51" y="132"/>
                      <a:pt x="52" y="133"/>
                      <a:pt x="52" y="133"/>
                    </a:cubicBezTo>
                    <a:cubicBezTo>
                      <a:pt x="53" y="133"/>
                      <a:pt x="53" y="133"/>
                      <a:pt x="53" y="132"/>
                    </a:cubicBezTo>
                    <a:cubicBezTo>
                      <a:pt x="56" y="129"/>
                      <a:pt x="64" y="123"/>
                      <a:pt x="71" y="123"/>
                    </a:cubicBezTo>
                    <a:cubicBezTo>
                      <a:pt x="73" y="123"/>
                      <a:pt x="75" y="124"/>
                      <a:pt x="76" y="125"/>
                    </a:cubicBezTo>
                    <a:cubicBezTo>
                      <a:pt x="77" y="126"/>
                      <a:pt x="79" y="127"/>
                      <a:pt x="78" y="129"/>
                    </a:cubicBezTo>
                    <a:cubicBezTo>
                      <a:pt x="78" y="132"/>
                      <a:pt x="76" y="133"/>
                      <a:pt x="74" y="133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76" y="136"/>
                      <a:pt x="78" y="140"/>
                      <a:pt x="78" y="145"/>
                    </a:cubicBezTo>
                    <a:cubicBezTo>
                      <a:pt x="77" y="147"/>
                      <a:pt x="76" y="149"/>
                      <a:pt x="74" y="151"/>
                    </a:cubicBezTo>
                    <a:cubicBezTo>
                      <a:pt x="72" y="152"/>
                      <a:pt x="69" y="153"/>
                      <a:pt x="66" y="153"/>
                    </a:cubicBezTo>
                    <a:cubicBezTo>
                      <a:pt x="64" y="153"/>
                      <a:pt x="63" y="153"/>
                      <a:pt x="61" y="153"/>
                    </a:cubicBezTo>
                    <a:cubicBezTo>
                      <a:pt x="60" y="152"/>
                      <a:pt x="60" y="152"/>
                      <a:pt x="59" y="152"/>
                    </a:cubicBezTo>
                    <a:cubicBezTo>
                      <a:pt x="59" y="153"/>
                      <a:pt x="59" y="153"/>
                      <a:pt x="59" y="154"/>
                    </a:cubicBezTo>
                    <a:cubicBezTo>
                      <a:pt x="58" y="156"/>
                      <a:pt x="57" y="159"/>
                      <a:pt x="54" y="161"/>
                    </a:cubicBezTo>
                    <a:cubicBezTo>
                      <a:pt x="53" y="162"/>
                      <a:pt x="52" y="162"/>
                      <a:pt x="50" y="162"/>
                    </a:cubicBezTo>
                    <a:cubicBezTo>
                      <a:pt x="48" y="162"/>
                      <a:pt x="46" y="161"/>
                      <a:pt x="44" y="160"/>
                    </a:cubicBezTo>
                    <a:cubicBezTo>
                      <a:pt x="43" y="159"/>
                      <a:pt x="41" y="157"/>
                      <a:pt x="39" y="157"/>
                    </a:cubicBezTo>
                    <a:cubicBezTo>
                      <a:pt x="38" y="157"/>
                      <a:pt x="37" y="158"/>
                      <a:pt x="37" y="158"/>
                    </a:cubicBezTo>
                    <a:cubicBezTo>
                      <a:pt x="36" y="159"/>
                      <a:pt x="36" y="163"/>
                      <a:pt x="36" y="166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7" y="170"/>
                      <a:pt x="33" y="171"/>
                      <a:pt x="32" y="171"/>
                    </a:cubicBezTo>
                    <a:cubicBezTo>
                      <a:pt x="29" y="171"/>
                      <a:pt x="26" y="172"/>
                      <a:pt x="25" y="176"/>
                    </a:cubicBezTo>
                    <a:cubicBezTo>
                      <a:pt x="24" y="181"/>
                      <a:pt x="20" y="182"/>
                      <a:pt x="18" y="182"/>
                    </a:cubicBezTo>
                    <a:cubicBezTo>
                      <a:pt x="18" y="183"/>
                      <a:pt x="19" y="183"/>
                      <a:pt x="19" y="184"/>
                    </a:cubicBezTo>
                    <a:cubicBezTo>
                      <a:pt x="23" y="189"/>
                      <a:pt x="23" y="189"/>
                      <a:pt x="24" y="189"/>
                    </a:cubicBezTo>
                    <a:cubicBezTo>
                      <a:pt x="25" y="189"/>
                      <a:pt x="27" y="189"/>
                      <a:pt x="29" y="190"/>
                    </a:cubicBezTo>
                    <a:cubicBezTo>
                      <a:pt x="33" y="193"/>
                      <a:pt x="30" y="198"/>
                      <a:pt x="29" y="200"/>
                    </a:cubicBezTo>
                    <a:cubicBezTo>
                      <a:pt x="29" y="200"/>
                      <a:pt x="29" y="200"/>
                      <a:pt x="28" y="201"/>
                    </a:cubicBezTo>
                    <a:cubicBezTo>
                      <a:pt x="32" y="202"/>
                      <a:pt x="36" y="206"/>
                      <a:pt x="39" y="210"/>
                    </a:cubicBezTo>
                    <a:cubicBezTo>
                      <a:pt x="41" y="212"/>
                      <a:pt x="42" y="214"/>
                      <a:pt x="43" y="214"/>
                    </a:cubicBezTo>
                    <a:cubicBezTo>
                      <a:pt x="44" y="216"/>
                      <a:pt x="46" y="215"/>
                      <a:pt x="48" y="214"/>
                    </a:cubicBezTo>
                    <a:cubicBezTo>
                      <a:pt x="50" y="213"/>
                      <a:pt x="52" y="212"/>
                      <a:pt x="55" y="212"/>
                    </a:cubicBezTo>
                    <a:cubicBezTo>
                      <a:pt x="56" y="212"/>
                      <a:pt x="56" y="211"/>
                      <a:pt x="57" y="210"/>
                    </a:cubicBezTo>
                    <a:cubicBezTo>
                      <a:pt x="57" y="208"/>
                      <a:pt x="57" y="207"/>
                      <a:pt x="59" y="207"/>
                    </a:cubicBezTo>
                    <a:cubicBezTo>
                      <a:pt x="60" y="207"/>
                      <a:pt x="61" y="207"/>
                      <a:pt x="62" y="208"/>
                    </a:cubicBezTo>
                    <a:cubicBezTo>
                      <a:pt x="64" y="210"/>
                      <a:pt x="68" y="216"/>
                      <a:pt x="68" y="220"/>
                    </a:cubicBezTo>
                    <a:cubicBezTo>
                      <a:pt x="68" y="222"/>
                      <a:pt x="67" y="223"/>
                      <a:pt x="66" y="224"/>
                    </a:cubicBezTo>
                    <a:cubicBezTo>
                      <a:pt x="65" y="224"/>
                      <a:pt x="66" y="227"/>
                      <a:pt x="66" y="229"/>
                    </a:cubicBezTo>
                    <a:cubicBezTo>
                      <a:pt x="66" y="230"/>
                      <a:pt x="66" y="232"/>
                      <a:pt x="66" y="233"/>
                    </a:cubicBezTo>
                    <a:cubicBezTo>
                      <a:pt x="66" y="233"/>
                      <a:pt x="67" y="233"/>
                      <a:pt x="68" y="233"/>
                    </a:cubicBezTo>
                    <a:cubicBezTo>
                      <a:pt x="71" y="233"/>
                      <a:pt x="74" y="232"/>
                      <a:pt x="74" y="231"/>
                    </a:cubicBezTo>
                    <a:cubicBezTo>
                      <a:pt x="75" y="229"/>
                      <a:pt x="78" y="227"/>
                      <a:pt x="82" y="227"/>
                    </a:cubicBezTo>
                    <a:cubicBezTo>
                      <a:pt x="86" y="227"/>
                      <a:pt x="90" y="229"/>
                      <a:pt x="93" y="232"/>
                    </a:cubicBezTo>
                    <a:cubicBezTo>
                      <a:pt x="95" y="233"/>
                      <a:pt x="96" y="235"/>
                      <a:pt x="97" y="235"/>
                    </a:cubicBezTo>
                    <a:cubicBezTo>
                      <a:pt x="97" y="231"/>
                      <a:pt x="100" y="226"/>
                      <a:pt x="103" y="226"/>
                    </a:cubicBezTo>
                    <a:cubicBezTo>
                      <a:pt x="104" y="226"/>
                      <a:pt x="105" y="227"/>
                      <a:pt x="105" y="229"/>
                    </a:cubicBezTo>
                    <a:cubicBezTo>
                      <a:pt x="105" y="230"/>
                      <a:pt x="106" y="231"/>
                      <a:pt x="108" y="231"/>
                    </a:cubicBezTo>
                    <a:cubicBezTo>
                      <a:pt x="109" y="231"/>
                      <a:pt x="111" y="230"/>
                      <a:pt x="115" y="229"/>
                    </a:cubicBezTo>
                    <a:cubicBezTo>
                      <a:pt x="118" y="227"/>
                      <a:pt x="119" y="227"/>
                      <a:pt x="120" y="227"/>
                    </a:cubicBezTo>
                    <a:cubicBezTo>
                      <a:pt x="121" y="227"/>
                      <a:pt x="122" y="228"/>
                      <a:pt x="122" y="229"/>
                    </a:cubicBezTo>
                    <a:cubicBezTo>
                      <a:pt x="123" y="230"/>
                      <a:pt x="122" y="232"/>
                      <a:pt x="118" y="236"/>
                    </a:cubicBezTo>
                    <a:cubicBezTo>
                      <a:pt x="117" y="237"/>
                      <a:pt x="117" y="237"/>
                      <a:pt x="117" y="237"/>
                    </a:cubicBezTo>
                    <a:cubicBezTo>
                      <a:pt x="115" y="240"/>
                      <a:pt x="115" y="245"/>
                      <a:pt x="115" y="248"/>
                    </a:cubicBezTo>
                    <a:cubicBezTo>
                      <a:pt x="116" y="251"/>
                      <a:pt x="116" y="255"/>
                      <a:pt x="112" y="256"/>
                    </a:cubicBezTo>
                    <a:cubicBezTo>
                      <a:pt x="111" y="256"/>
                      <a:pt x="110" y="258"/>
                      <a:pt x="109" y="260"/>
                    </a:cubicBezTo>
                    <a:cubicBezTo>
                      <a:pt x="106" y="263"/>
                      <a:pt x="103" y="267"/>
                      <a:pt x="98" y="268"/>
                    </a:cubicBezTo>
                    <a:cubicBezTo>
                      <a:pt x="93" y="268"/>
                      <a:pt x="84" y="278"/>
                      <a:pt x="81" y="282"/>
                    </a:cubicBezTo>
                    <a:cubicBezTo>
                      <a:pt x="83" y="281"/>
                      <a:pt x="86" y="281"/>
                      <a:pt x="88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90" y="281"/>
                    </a:cubicBezTo>
                    <a:cubicBezTo>
                      <a:pt x="92" y="280"/>
                      <a:pt x="94" y="278"/>
                      <a:pt x="98" y="277"/>
                    </a:cubicBezTo>
                    <a:cubicBezTo>
                      <a:pt x="102" y="277"/>
                      <a:pt x="102" y="276"/>
                      <a:pt x="103" y="274"/>
                    </a:cubicBezTo>
                    <a:cubicBezTo>
                      <a:pt x="103" y="274"/>
                      <a:pt x="103" y="273"/>
                      <a:pt x="103" y="272"/>
                    </a:cubicBezTo>
                    <a:cubicBezTo>
                      <a:pt x="105" y="267"/>
                      <a:pt x="122" y="260"/>
                      <a:pt x="125" y="259"/>
                    </a:cubicBezTo>
                    <a:cubicBezTo>
                      <a:pt x="125" y="259"/>
                      <a:pt x="126" y="258"/>
                      <a:pt x="126" y="257"/>
                    </a:cubicBezTo>
                    <a:cubicBezTo>
                      <a:pt x="126" y="256"/>
                      <a:pt x="127" y="253"/>
                      <a:pt x="130" y="253"/>
                    </a:cubicBezTo>
                    <a:cubicBezTo>
                      <a:pt x="133" y="253"/>
                      <a:pt x="138" y="248"/>
                      <a:pt x="141" y="246"/>
                    </a:cubicBezTo>
                    <a:cubicBezTo>
                      <a:pt x="145" y="243"/>
                      <a:pt x="146" y="243"/>
                      <a:pt x="148" y="243"/>
                    </a:cubicBezTo>
                    <a:cubicBezTo>
                      <a:pt x="149" y="242"/>
                      <a:pt x="150" y="242"/>
                      <a:pt x="150" y="242"/>
                    </a:cubicBezTo>
                    <a:cubicBezTo>
                      <a:pt x="151" y="242"/>
                      <a:pt x="151" y="240"/>
                      <a:pt x="151" y="239"/>
                    </a:cubicBezTo>
                    <a:cubicBezTo>
                      <a:pt x="151" y="237"/>
                      <a:pt x="152" y="234"/>
                      <a:pt x="155" y="234"/>
                    </a:cubicBezTo>
                    <a:cubicBezTo>
                      <a:pt x="157" y="233"/>
                      <a:pt x="159" y="232"/>
                      <a:pt x="159" y="230"/>
                    </a:cubicBezTo>
                    <a:cubicBezTo>
                      <a:pt x="158" y="230"/>
                      <a:pt x="156" y="229"/>
                      <a:pt x="155" y="229"/>
                    </a:cubicBezTo>
                    <a:cubicBezTo>
                      <a:pt x="153" y="228"/>
                      <a:pt x="151" y="228"/>
                      <a:pt x="150" y="226"/>
                    </a:cubicBezTo>
                    <a:cubicBezTo>
                      <a:pt x="149" y="225"/>
                      <a:pt x="150" y="223"/>
                      <a:pt x="151" y="223"/>
                    </a:cubicBezTo>
                    <a:cubicBezTo>
                      <a:pt x="152" y="220"/>
                      <a:pt x="158" y="215"/>
                      <a:pt x="161" y="215"/>
                    </a:cubicBezTo>
                    <a:cubicBezTo>
                      <a:pt x="161" y="215"/>
                      <a:pt x="161" y="215"/>
                      <a:pt x="161" y="215"/>
                    </a:cubicBezTo>
                    <a:cubicBezTo>
                      <a:pt x="163" y="215"/>
                      <a:pt x="166" y="213"/>
                      <a:pt x="167" y="211"/>
                    </a:cubicBezTo>
                    <a:cubicBezTo>
                      <a:pt x="167" y="207"/>
                      <a:pt x="169" y="205"/>
                      <a:pt x="171" y="204"/>
                    </a:cubicBezTo>
                    <a:cubicBezTo>
                      <a:pt x="173" y="203"/>
                      <a:pt x="174" y="202"/>
                      <a:pt x="175" y="201"/>
                    </a:cubicBezTo>
                    <a:cubicBezTo>
                      <a:pt x="176" y="200"/>
                      <a:pt x="176" y="199"/>
                      <a:pt x="177" y="198"/>
                    </a:cubicBezTo>
                    <a:cubicBezTo>
                      <a:pt x="178" y="196"/>
                      <a:pt x="179" y="194"/>
                      <a:pt x="182" y="194"/>
                    </a:cubicBezTo>
                    <a:cubicBezTo>
                      <a:pt x="183" y="194"/>
                      <a:pt x="185" y="192"/>
                      <a:pt x="186" y="191"/>
                    </a:cubicBezTo>
                    <a:cubicBezTo>
                      <a:pt x="188" y="189"/>
                      <a:pt x="189" y="188"/>
                      <a:pt x="191" y="187"/>
                    </a:cubicBezTo>
                    <a:cubicBezTo>
                      <a:pt x="194" y="185"/>
                      <a:pt x="195" y="188"/>
                      <a:pt x="196" y="188"/>
                    </a:cubicBezTo>
                    <a:cubicBezTo>
                      <a:pt x="196" y="189"/>
                      <a:pt x="196" y="190"/>
                      <a:pt x="198" y="190"/>
                    </a:cubicBezTo>
                    <a:cubicBezTo>
                      <a:pt x="203" y="190"/>
                      <a:pt x="205" y="192"/>
                      <a:pt x="205" y="195"/>
                    </a:cubicBezTo>
                    <a:cubicBezTo>
                      <a:pt x="205" y="198"/>
                      <a:pt x="201" y="199"/>
                      <a:pt x="198" y="198"/>
                    </a:cubicBezTo>
                    <a:cubicBezTo>
                      <a:pt x="196" y="197"/>
                      <a:pt x="195" y="197"/>
                      <a:pt x="194" y="197"/>
                    </a:cubicBezTo>
                    <a:cubicBezTo>
                      <a:pt x="192" y="197"/>
                      <a:pt x="191" y="197"/>
                      <a:pt x="188" y="200"/>
                    </a:cubicBezTo>
                    <a:cubicBezTo>
                      <a:pt x="186" y="201"/>
                      <a:pt x="186" y="202"/>
                      <a:pt x="186" y="204"/>
                    </a:cubicBezTo>
                    <a:cubicBezTo>
                      <a:pt x="186" y="205"/>
                      <a:pt x="186" y="207"/>
                      <a:pt x="184" y="210"/>
                    </a:cubicBezTo>
                    <a:cubicBezTo>
                      <a:pt x="181" y="213"/>
                      <a:pt x="182" y="214"/>
                      <a:pt x="182" y="214"/>
                    </a:cubicBezTo>
                    <a:cubicBezTo>
                      <a:pt x="182" y="214"/>
                      <a:pt x="182" y="215"/>
                      <a:pt x="183" y="215"/>
                    </a:cubicBezTo>
                    <a:cubicBezTo>
                      <a:pt x="186" y="215"/>
                      <a:pt x="187" y="217"/>
                      <a:pt x="187" y="218"/>
                    </a:cubicBezTo>
                    <a:cubicBezTo>
                      <a:pt x="187" y="220"/>
                      <a:pt x="183" y="222"/>
                      <a:pt x="181" y="223"/>
                    </a:cubicBezTo>
                    <a:cubicBezTo>
                      <a:pt x="182" y="223"/>
                      <a:pt x="183" y="223"/>
                      <a:pt x="184" y="223"/>
                    </a:cubicBezTo>
                    <a:cubicBezTo>
                      <a:pt x="187" y="223"/>
                      <a:pt x="191" y="220"/>
                      <a:pt x="196" y="217"/>
                    </a:cubicBezTo>
                    <a:cubicBezTo>
                      <a:pt x="199" y="215"/>
                      <a:pt x="202" y="213"/>
                      <a:pt x="205" y="211"/>
                    </a:cubicBezTo>
                    <a:cubicBezTo>
                      <a:pt x="208" y="210"/>
                      <a:pt x="210" y="209"/>
                      <a:pt x="213" y="209"/>
                    </a:cubicBezTo>
                    <a:cubicBezTo>
                      <a:pt x="216" y="209"/>
                      <a:pt x="218" y="210"/>
                      <a:pt x="219" y="210"/>
                    </a:cubicBezTo>
                    <a:cubicBezTo>
                      <a:pt x="220" y="210"/>
                      <a:pt x="220" y="210"/>
                      <a:pt x="220" y="210"/>
                    </a:cubicBezTo>
                    <a:cubicBezTo>
                      <a:pt x="220" y="209"/>
                      <a:pt x="219" y="208"/>
                      <a:pt x="220" y="207"/>
                    </a:cubicBezTo>
                    <a:cubicBezTo>
                      <a:pt x="220" y="207"/>
                      <a:pt x="220" y="206"/>
                      <a:pt x="220" y="206"/>
                    </a:cubicBezTo>
                    <a:cubicBezTo>
                      <a:pt x="219" y="205"/>
                      <a:pt x="217" y="203"/>
                      <a:pt x="216" y="201"/>
                    </a:cubicBezTo>
                    <a:cubicBezTo>
                      <a:pt x="215" y="199"/>
                      <a:pt x="215" y="198"/>
                      <a:pt x="215" y="197"/>
                    </a:cubicBezTo>
                    <a:cubicBezTo>
                      <a:pt x="216" y="195"/>
                      <a:pt x="217" y="195"/>
                      <a:pt x="218" y="195"/>
                    </a:cubicBezTo>
                    <a:cubicBezTo>
                      <a:pt x="219" y="195"/>
                      <a:pt x="219" y="194"/>
                      <a:pt x="219" y="194"/>
                    </a:cubicBezTo>
                    <a:cubicBezTo>
                      <a:pt x="220" y="191"/>
                      <a:pt x="222" y="190"/>
                      <a:pt x="223" y="190"/>
                    </a:cubicBezTo>
                    <a:cubicBezTo>
                      <a:pt x="225" y="190"/>
                      <a:pt x="227" y="191"/>
                      <a:pt x="229" y="192"/>
                    </a:cubicBezTo>
                    <a:cubicBezTo>
                      <a:pt x="229" y="192"/>
                      <a:pt x="230" y="192"/>
                      <a:pt x="230" y="192"/>
                    </a:cubicBezTo>
                    <a:cubicBezTo>
                      <a:pt x="231" y="192"/>
                      <a:pt x="231" y="192"/>
                      <a:pt x="232" y="192"/>
                    </a:cubicBezTo>
                    <a:cubicBezTo>
                      <a:pt x="234" y="192"/>
                      <a:pt x="236" y="194"/>
                      <a:pt x="237" y="196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7"/>
                      <a:pt x="239" y="197"/>
                      <a:pt x="239" y="197"/>
                    </a:cubicBezTo>
                    <a:cubicBezTo>
                      <a:pt x="241" y="196"/>
                      <a:pt x="243" y="196"/>
                      <a:pt x="246" y="197"/>
                    </a:cubicBezTo>
                    <a:cubicBezTo>
                      <a:pt x="246" y="198"/>
                      <a:pt x="248" y="200"/>
                      <a:pt x="248" y="201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9" y="202"/>
                      <a:pt x="250" y="203"/>
                      <a:pt x="251" y="203"/>
                    </a:cubicBezTo>
                    <a:cubicBezTo>
                      <a:pt x="252" y="204"/>
                      <a:pt x="253" y="204"/>
                      <a:pt x="253" y="204"/>
                    </a:cubicBezTo>
                    <a:cubicBezTo>
                      <a:pt x="253" y="204"/>
                      <a:pt x="254" y="203"/>
                      <a:pt x="255" y="202"/>
                    </a:cubicBezTo>
                    <a:cubicBezTo>
                      <a:pt x="256" y="202"/>
                      <a:pt x="257" y="201"/>
                      <a:pt x="258" y="201"/>
                    </a:cubicBezTo>
                    <a:cubicBezTo>
                      <a:pt x="259" y="201"/>
                      <a:pt x="260" y="201"/>
                      <a:pt x="261" y="204"/>
                    </a:cubicBezTo>
                    <a:cubicBezTo>
                      <a:pt x="261" y="204"/>
                      <a:pt x="261" y="205"/>
                      <a:pt x="261" y="206"/>
                    </a:cubicBezTo>
                    <a:cubicBezTo>
                      <a:pt x="262" y="207"/>
                      <a:pt x="267" y="207"/>
                      <a:pt x="271" y="208"/>
                    </a:cubicBezTo>
                    <a:cubicBezTo>
                      <a:pt x="272" y="208"/>
                      <a:pt x="272" y="208"/>
                      <a:pt x="272" y="208"/>
                    </a:cubicBezTo>
                    <a:cubicBezTo>
                      <a:pt x="277" y="209"/>
                      <a:pt x="288" y="208"/>
                      <a:pt x="293" y="208"/>
                    </a:cubicBezTo>
                    <a:cubicBezTo>
                      <a:pt x="294" y="208"/>
                      <a:pt x="295" y="207"/>
                      <a:pt x="296" y="207"/>
                    </a:cubicBezTo>
                    <a:cubicBezTo>
                      <a:pt x="296" y="207"/>
                      <a:pt x="296" y="207"/>
                      <a:pt x="296" y="207"/>
                    </a:cubicBezTo>
                    <a:cubicBezTo>
                      <a:pt x="299" y="207"/>
                      <a:pt x="300" y="209"/>
                      <a:pt x="301" y="210"/>
                    </a:cubicBezTo>
                    <a:cubicBezTo>
                      <a:pt x="302" y="212"/>
                      <a:pt x="303" y="213"/>
                      <a:pt x="307" y="214"/>
                    </a:cubicBezTo>
                    <a:cubicBezTo>
                      <a:pt x="310" y="215"/>
                      <a:pt x="312" y="213"/>
                      <a:pt x="313" y="211"/>
                    </a:cubicBezTo>
                    <a:cubicBezTo>
                      <a:pt x="315" y="210"/>
                      <a:pt x="316" y="209"/>
                      <a:pt x="318" y="209"/>
                    </a:cubicBezTo>
                    <a:cubicBezTo>
                      <a:pt x="319" y="209"/>
                      <a:pt x="320" y="209"/>
                      <a:pt x="321" y="210"/>
                    </a:cubicBezTo>
                    <a:cubicBezTo>
                      <a:pt x="323" y="211"/>
                      <a:pt x="324" y="213"/>
                      <a:pt x="324" y="214"/>
                    </a:cubicBezTo>
                    <a:cubicBezTo>
                      <a:pt x="324" y="216"/>
                      <a:pt x="322" y="217"/>
                      <a:pt x="321" y="219"/>
                    </a:cubicBezTo>
                    <a:cubicBezTo>
                      <a:pt x="320" y="219"/>
                      <a:pt x="320" y="219"/>
                      <a:pt x="320" y="219"/>
                    </a:cubicBezTo>
                    <a:cubicBezTo>
                      <a:pt x="320" y="220"/>
                      <a:pt x="321" y="220"/>
                      <a:pt x="321" y="220"/>
                    </a:cubicBezTo>
                    <a:cubicBezTo>
                      <a:pt x="322" y="220"/>
                      <a:pt x="323" y="220"/>
                      <a:pt x="324" y="221"/>
                    </a:cubicBezTo>
                    <a:cubicBezTo>
                      <a:pt x="325" y="221"/>
                      <a:pt x="325" y="221"/>
                      <a:pt x="326" y="222"/>
                    </a:cubicBezTo>
                    <a:cubicBezTo>
                      <a:pt x="330" y="223"/>
                      <a:pt x="335" y="225"/>
                      <a:pt x="338" y="228"/>
                    </a:cubicBezTo>
                    <a:cubicBezTo>
                      <a:pt x="339" y="228"/>
                      <a:pt x="339" y="229"/>
                      <a:pt x="340" y="230"/>
                    </a:cubicBezTo>
                    <a:cubicBezTo>
                      <a:pt x="342" y="232"/>
                      <a:pt x="345" y="235"/>
                      <a:pt x="351" y="238"/>
                    </a:cubicBezTo>
                    <a:cubicBezTo>
                      <a:pt x="351" y="238"/>
                      <a:pt x="351" y="238"/>
                      <a:pt x="352" y="239"/>
                    </a:cubicBezTo>
                    <a:cubicBezTo>
                      <a:pt x="352" y="238"/>
                      <a:pt x="352" y="237"/>
                      <a:pt x="352" y="237"/>
                    </a:cubicBezTo>
                    <a:cubicBezTo>
                      <a:pt x="351" y="235"/>
                      <a:pt x="351" y="233"/>
                      <a:pt x="352" y="232"/>
                    </a:cubicBezTo>
                    <a:cubicBezTo>
                      <a:pt x="353" y="231"/>
                      <a:pt x="355" y="231"/>
                      <a:pt x="357" y="233"/>
                    </a:cubicBezTo>
                    <a:cubicBezTo>
                      <a:pt x="360" y="235"/>
                      <a:pt x="361" y="235"/>
                      <a:pt x="361" y="235"/>
                    </a:cubicBezTo>
                    <a:cubicBezTo>
                      <a:pt x="363" y="235"/>
                      <a:pt x="364" y="235"/>
                      <a:pt x="366" y="237"/>
                    </a:cubicBezTo>
                    <a:cubicBezTo>
                      <a:pt x="366" y="235"/>
                      <a:pt x="365" y="232"/>
                      <a:pt x="364" y="230"/>
                    </a:cubicBezTo>
                    <a:cubicBezTo>
                      <a:pt x="363" y="227"/>
                      <a:pt x="363" y="226"/>
                      <a:pt x="364" y="225"/>
                    </a:cubicBezTo>
                    <a:cubicBezTo>
                      <a:pt x="365" y="224"/>
                      <a:pt x="365" y="224"/>
                      <a:pt x="365" y="224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8" y="224"/>
                      <a:pt x="371" y="227"/>
                      <a:pt x="372" y="230"/>
                    </a:cubicBezTo>
                    <a:cubicBezTo>
                      <a:pt x="375" y="234"/>
                      <a:pt x="375" y="241"/>
                      <a:pt x="373" y="246"/>
                    </a:cubicBezTo>
                    <a:cubicBezTo>
                      <a:pt x="373" y="248"/>
                      <a:pt x="371" y="250"/>
                      <a:pt x="368" y="250"/>
                    </a:cubicBezTo>
                    <a:cubicBezTo>
                      <a:pt x="366" y="250"/>
                      <a:pt x="363" y="248"/>
                      <a:pt x="362" y="246"/>
                    </a:cubicBezTo>
                    <a:cubicBezTo>
                      <a:pt x="361" y="246"/>
                      <a:pt x="361" y="245"/>
                      <a:pt x="361" y="244"/>
                    </a:cubicBezTo>
                    <a:cubicBezTo>
                      <a:pt x="359" y="244"/>
                      <a:pt x="357" y="245"/>
                      <a:pt x="357" y="246"/>
                    </a:cubicBezTo>
                    <a:cubicBezTo>
                      <a:pt x="357" y="248"/>
                      <a:pt x="362" y="254"/>
                      <a:pt x="365" y="255"/>
                    </a:cubicBezTo>
                    <a:cubicBezTo>
                      <a:pt x="369" y="255"/>
                      <a:pt x="369" y="259"/>
                      <a:pt x="369" y="261"/>
                    </a:cubicBezTo>
                    <a:cubicBezTo>
                      <a:pt x="369" y="262"/>
                      <a:pt x="369" y="262"/>
                      <a:pt x="369" y="263"/>
                    </a:cubicBezTo>
                    <a:cubicBezTo>
                      <a:pt x="371" y="263"/>
                      <a:pt x="372" y="265"/>
                      <a:pt x="373" y="266"/>
                    </a:cubicBezTo>
                    <a:cubicBezTo>
                      <a:pt x="372" y="264"/>
                      <a:pt x="372" y="261"/>
                      <a:pt x="371" y="260"/>
                    </a:cubicBezTo>
                    <a:cubicBezTo>
                      <a:pt x="369" y="257"/>
                      <a:pt x="369" y="254"/>
                      <a:pt x="370" y="251"/>
                    </a:cubicBezTo>
                    <a:cubicBezTo>
                      <a:pt x="371" y="249"/>
                      <a:pt x="373" y="249"/>
                      <a:pt x="375" y="249"/>
                    </a:cubicBezTo>
                    <a:cubicBezTo>
                      <a:pt x="378" y="250"/>
                      <a:pt x="378" y="254"/>
                      <a:pt x="377" y="256"/>
                    </a:cubicBezTo>
                    <a:cubicBezTo>
                      <a:pt x="377" y="256"/>
                      <a:pt x="377" y="257"/>
                      <a:pt x="377" y="257"/>
                    </a:cubicBezTo>
                    <a:cubicBezTo>
                      <a:pt x="377" y="257"/>
                      <a:pt x="378" y="257"/>
                      <a:pt x="378" y="257"/>
                    </a:cubicBezTo>
                    <a:cubicBezTo>
                      <a:pt x="379" y="256"/>
                      <a:pt x="380" y="255"/>
                      <a:pt x="381" y="254"/>
                    </a:cubicBezTo>
                    <a:cubicBezTo>
                      <a:pt x="382" y="253"/>
                      <a:pt x="382" y="252"/>
                      <a:pt x="381" y="250"/>
                    </a:cubicBezTo>
                    <a:cubicBezTo>
                      <a:pt x="380" y="248"/>
                      <a:pt x="379" y="246"/>
                      <a:pt x="380" y="244"/>
                    </a:cubicBezTo>
                    <a:cubicBezTo>
                      <a:pt x="381" y="242"/>
                      <a:pt x="383" y="242"/>
                      <a:pt x="383" y="242"/>
                    </a:cubicBezTo>
                    <a:cubicBezTo>
                      <a:pt x="387" y="242"/>
                      <a:pt x="390" y="249"/>
                      <a:pt x="391" y="252"/>
                    </a:cubicBezTo>
                    <a:cubicBezTo>
                      <a:pt x="392" y="256"/>
                      <a:pt x="389" y="258"/>
                      <a:pt x="388" y="259"/>
                    </a:cubicBezTo>
                    <a:cubicBezTo>
                      <a:pt x="388" y="260"/>
                      <a:pt x="387" y="260"/>
                      <a:pt x="387" y="260"/>
                    </a:cubicBezTo>
                    <a:cubicBezTo>
                      <a:pt x="387" y="264"/>
                      <a:pt x="384" y="264"/>
                      <a:pt x="382" y="264"/>
                    </a:cubicBezTo>
                    <a:cubicBezTo>
                      <a:pt x="382" y="264"/>
                      <a:pt x="381" y="264"/>
                      <a:pt x="380" y="265"/>
                    </a:cubicBezTo>
                    <a:cubicBezTo>
                      <a:pt x="380" y="265"/>
                      <a:pt x="380" y="269"/>
                      <a:pt x="380" y="271"/>
                    </a:cubicBezTo>
                    <a:cubicBezTo>
                      <a:pt x="381" y="271"/>
                      <a:pt x="381" y="271"/>
                      <a:pt x="381" y="271"/>
                    </a:cubicBezTo>
                    <a:cubicBezTo>
                      <a:pt x="381" y="269"/>
                      <a:pt x="382" y="268"/>
                      <a:pt x="384" y="268"/>
                    </a:cubicBezTo>
                    <a:cubicBezTo>
                      <a:pt x="385" y="268"/>
                      <a:pt x="386" y="268"/>
                      <a:pt x="386" y="269"/>
                    </a:cubicBezTo>
                    <a:cubicBezTo>
                      <a:pt x="386" y="269"/>
                      <a:pt x="387" y="269"/>
                      <a:pt x="387" y="269"/>
                    </a:cubicBezTo>
                    <a:cubicBezTo>
                      <a:pt x="388" y="268"/>
                      <a:pt x="389" y="266"/>
                      <a:pt x="391" y="266"/>
                    </a:cubicBezTo>
                    <a:cubicBezTo>
                      <a:pt x="391" y="266"/>
                      <a:pt x="392" y="267"/>
                      <a:pt x="393" y="267"/>
                    </a:cubicBezTo>
                    <a:cubicBezTo>
                      <a:pt x="393" y="265"/>
                      <a:pt x="395" y="263"/>
                      <a:pt x="397" y="263"/>
                    </a:cubicBezTo>
                    <a:cubicBezTo>
                      <a:pt x="397" y="263"/>
                      <a:pt x="397" y="263"/>
                      <a:pt x="397" y="263"/>
                    </a:cubicBezTo>
                    <a:cubicBezTo>
                      <a:pt x="399" y="263"/>
                      <a:pt x="401" y="264"/>
                      <a:pt x="403" y="266"/>
                    </a:cubicBezTo>
                    <a:cubicBezTo>
                      <a:pt x="405" y="269"/>
                      <a:pt x="408" y="274"/>
                      <a:pt x="408" y="277"/>
                    </a:cubicBezTo>
                    <a:cubicBezTo>
                      <a:pt x="408" y="279"/>
                      <a:pt x="406" y="281"/>
                      <a:pt x="404" y="281"/>
                    </a:cubicBezTo>
                    <a:cubicBezTo>
                      <a:pt x="403" y="282"/>
                      <a:pt x="403" y="283"/>
                      <a:pt x="402" y="284"/>
                    </a:cubicBezTo>
                    <a:cubicBezTo>
                      <a:pt x="401" y="285"/>
                      <a:pt x="400" y="285"/>
                      <a:pt x="399" y="285"/>
                    </a:cubicBezTo>
                    <a:cubicBezTo>
                      <a:pt x="397" y="285"/>
                      <a:pt x="395" y="283"/>
                      <a:pt x="393" y="282"/>
                    </a:cubicBezTo>
                    <a:cubicBezTo>
                      <a:pt x="393" y="281"/>
                      <a:pt x="392" y="280"/>
                      <a:pt x="391" y="280"/>
                    </a:cubicBezTo>
                    <a:cubicBezTo>
                      <a:pt x="392" y="281"/>
                      <a:pt x="392" y="282"/>
                      <a:pt x="393" y="283"/>
                    </a:cubicBezTo>
                    <a:cubicBezTo>
                      <a:pt x="393" y="284"/>
                      <a:pt x="393" y="285"/>
                      <a:pt x="394" y="285"/>
                    </a:cubicBezTo>
                    <a:cubicBezTo>
                      <a:pt x="395" y="288"/>
                      <a:pt x="394" y="290"/>
                      <a:pt x="393" y="292"/>
                    </a:cubicBezTo>
                    <a:cubicBezTo>
                      <a:pt x="392" y="294"/>
                      <a:pt x="392" y="295"/>
                      <a:pt x="393" y="295"/>
                    </a:cubicBezTo>
                    <a:cubicBezTo>
                      <a:pt x="393" y="296"/>
                      <a:pt x="393" y="296"/>
                      <a:pt x="394" y="296"/>
                    </a:cubicBezTo>
                    <a:cubicBezTo>
                      <a:pt x="394" y="296"/>
                      <a:pt x="394" y="295"/>
                      <a:pt x="394" y="295"/>
                    </a:cubicBezTo>
                    <a:cubicBezTo>
                      <a:pt x="394" y="294"/>
                      <a:pt x="394" y="294"/>
                      <a:pt x="394" y="293"/>
                    </a:cubicBezTo>
                    <a:cubicBezTo>
                      <a:pt x="395" y="291"/>
                      <a:pt x="396" y="291"/>
                      <a:pt x="397" y="291"/>
                    </a:cubicBezTo>
                    <a:cubicBezTo>
                      <a:pt x="399" y="291"/>
                      <a:pt x="400" y="292"/>
                      <a:pt x="402" y="293"/>
                    </a:cubicBezTo>
                    <a:cubicBezTo>
                      <a:pt x="403" y="292"/>
                      <a:pt x="403" y="291"/>
                      <a:pt x="403" y="289"/>
                    </a:cubicBezTo>
                    <a:cubicBezTo>
                      <a:pt x="403" y="288"/>
                      <a:pt x="404" y="286"/>
                      <a:pt x="406" y="286"/>
                    </a:cubicBezTo>
                    <a:cubicBezTo>
                      <a:pt x="408" y="286"/>
                      <a:pt x="410" y="287"/>
                      <a:pt x="411" y="289"/>
                    </a:cubicBezTo>
                    <a:cubicBezTo>
                      <a:pt x="412" y="288"/>
                      <a:pt x="413" y="287"/>
                      <a:pt x="415" y="287"/>
                    </a:cubicBez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17" y="287"/>
                      <a:pt x="418" y="287"/>
                      <a:pt x="419" y="288"/>
                    </a:cubicBezTo>
                    <a:cubicBezTo>
                      <a:pt x="420" y="290"/>
                      <a:pt x="419" y="292"/>
                      <a:pt x="419" y="294"/>
                    </a:cubicBezTo>
                    <a:cubicBezTo>
                      <a:pt x="419" y="295"/>
                      <a:pt x="419" y="295"/>
                      <a:pt x="419" y="295"/>
                    </a:cubicBezTo>
                    <a:cubicBezTo>
                      <a:pt x="420" y="294"/>
                      <a:pt x="422" y="294"/>
                      <a:pt x="423" y="295"/>
                    </a:cubicBezTo>
                    <a:cubicBezTo>
                      <a:pt x="425" y="294"/>
                      <a:pt x="427" y="293"/>
                      <a:pt x="428" y="292"/>
                    </a:cubicBezTo>
                    <a:cubicBezTo>
                      <a:pt x="429" y="291"/>
                      <a:pt x="429" y="291"/>
                      <a:pt x="429" y="291"/>
                    </a:cubicBezTo>
                    <a:cubicBezTo>
                      <a:pt x="429" y="291"/>
                      <a:pt x="428" y="290"/>
                      <a:pt x="427" y="289"/>
                    </a:cubicBezTo>
                    <a:cubicBezTo>
                      <a:pt x="426" y="288"/>
                      <a:pt x="424" y="285"/>
                      <a:pt x="425" y="282"/>
                    </a:cubicBezTo>
                    <a:cubicBezTo>
                      <a:pt x="426" y="279"/>
                      <a:pt x="427" y="277"/>
                      <a:pt x="415" y="273"/>
                    </a:cubicBezTo>
                    <a:cubicBezTo>
                      <a:pt x="405" y="269"/>
                      <a:pt x="403" y="265"/>
                      <a:pt x="399" y="257"/>
                    </a:cubicBezTo>
                    <a:cubicBezTo>
                      <a:pt x="398" y="255"/>
                      <a:pt x="396" y="252"/>
                      <a:pt x="394" y="248"/>
                    </a:cubicBezTo>
                    <a:cubicBezTo>
                      <a:pt x="390" y="240"/>
                      <a:pt x="383" y="235"/>
                      <a:pt x="378" y="230"/>
                    </a:cubicBezTo>
                    <a:cubicBezTo>
                      <a:pt x="373" y="226"/>
                      <a:pt x="370" y="223"/>
                      <a:pt x="370" y="220"/>
                    </a:cubicBezTo>
                    <a:cubicBezTo>
                      <a:pt x="370" y="218"/>
                      <a:pt x="367" y="217"/>
                      <a:pt x="364" y="217"/>
                    </a:cubicBezTo>
                    <a:cubicBezTo>
                      <a:pt x="361" y="217"/>
                      <a:pt x="359" y="218"/>
                      <a:pt x="358" y="219"/>
                    </a:cubicBezTo>
                    <a:cubicBezTo>
                      <a:pt x="358" y="223"/>
                      <a:pt x="354" y="225"/>
                      <a:pt x="350" y="227"/>
                    </a:cubicBezTo>
                    <a:cubicBezTo>
                      <a:pt x="349" y="227"/>
                      <a:pt x="348" y="228"/>
                      <a:pt x="347" y="229"/>
                    </a:cubicBezTo>
                    <a:cubicBezTo>
                      <a:pt x="346" y="229"/>
                      <a:pt x="345" y="230"/>
                      <a:pt x="344" y="230"/>
                    </a:cubicBezTo>
                    <a:cubicBezTo>
                      <a:pt x="341" y="230"/>
                      <a:pt x="339" y="227"/>
                      <a:pt x="337" y="224"/>
                    </a:cubicBezTo>
                    <a:cubicBezTo>
                      <a:pt x="337" y="224"/>
                      <a:pt x="336" y="223"/>
                      <a:pt x="336" y="222"/>
                    </a:cubicBezTo>
                    <a:cubicBezTo>
                      <a:pt x="335" y="221"/>
                      <a:pt x="332" y="219"/>
                      <a:pt x="330" y="217"/>
                    </a:cubicBezTo>
                    <a:cubicBezTo>
                      <a:pt x="327" y="215"/>
                      <a:pt x="324" y="212"/>
                      <a:pt x="324" y="210"/>
                    </a:cubicBezTo>
                    <a:cubicBezTo>
                      <a:pt x="324" y="209"/>
                      <a:pt x="323" y="206"/>
                      <a:pt x="321" y="206"/>
                    </a:cubicBezTo>
                    <a:cubicBezTo>
                      <a:pt x="321" y="206"/>
                      <a:pt x="320" y="206"/>
                      <a:pt x="319" y="206"/>
                    </a:cubicBezTo>
                    <a:cubicBezTo>
                      <a:pt x="316" y="207"/>
                      <a:pt x="314" y="208"/>
                      <a:pt x="313" y="208"/>
                    </a:cubicBezTo>
                    <a:cubicBezTo>
                      <a:pt x="312" y="208"/>
                      <a:pt x="312" y="208"/>
                      <a:pt x="311" y="207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9" y="208"/>
                      <a:pt x="308" y="209"/>
                      <a:pt x="307" y="209"/>
                    </a:cubicBezTo>
                    <a:cubicBezTo>
                      <a:pt x="304" y="209"/>
                      <a:pt x="301" y="207"/>
                      <a:pt x="301" y="207"/>
                    </a:cubicBezTo>
                    <a:cubicBezTo>
                      <a:pt x="300" y="206"/>
                      <a:pt x="300" y="206"/>
                      <a:pt x="300" y="206"/>
                    </a:cubicBezTo>
                    <a:cubicBezTo>
                      <a:pt x="300" y="34"/>
                      <a:pt x="300" y="34"/>
                      <a:pt x="300" y="34"/>
                    </a:cubicBezTo>
                    <a:cubicBezTo>
                      <a:pt x="299" y="34"/>
                      <a:pt x="297" y="33"/>
                      <a:pt x="296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2" name="Freeform 2212"/>
              <p:cNvSpPr>
                <a:spLocks/>
              </p:cNvSpPr>
              <p:nvPr/>
            </p:nvSpPr>
            <p:spPr bwMode="auto">
              <a:xfrm>
                <a:off x="1048340" y="2872980"/>
                <a:ext cx="39026" cy="19783"/>
              </a:xfrm>
              <a:custGeom>
                <a:avLst/>
                <a:gdLst>
                  <a:gd name="T0" fmla="*/ 17 w 22"/>
                  <a:gd name="T1" fmla="*/ 1 h 11"/>
                  <a:gd name="T2" fmla="*/ 11 w 22"/>
                  <a:gd name="T3" fmla="*/ 0 h 11"/>
                  <a:gd name="T4" fmla="*/ 8 w 22"/>
                  <a:gd name="T5" fmla="*/ 1 h 11"/>
                  <a:gd name="T6" fmla="*/ 2 w 22"/>
                  <a:gd name="T7" fmla="*/ 9 h 11"/>
                  <a:gd name="T8" fmla="*/ 0 w 22"/>
                  <a:gd name="T9" fmla="*/ 11 h 11"/>
                  <a:gd name="T10" fmla="*/ 9 w 22"/>
                  <a:gd name="T11" fmla="*/ 5 h 11"/>
                  <a:gd name="T12" fmla="*/ 12 w 22"/>
                  <a:gd name="T13" fmla="*/ 2 h 11"/>
                  <a:gd name="T14" fmla="*/ 16 w 22"/>
                  <a:gd name="T15" fmla="*/ 4 h 11"/>
                  <a:gd name="T16" fmla="*/ 22 w 22"/>
                  <a:gd name="T17" fmla="*/ 1 h 11"/>
                  <a:gd name="T18" fmla="*/ 22 w 22"/>
                  <a:gd name="T19" fmla="*/ 1 h 11"/>
                  <a:gd name="T20" fmla="*/ 17 w 22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1">
                    <a:moveTo>
                      <a:pt x="17" y="1"/>
                    </a:moveTo>
                    <a:cubicBezTo>
                      <a:pt x="15" y="0"/>
                      <a:pt x="13" y="0"/>
                      <a:pt x="11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6" y="5"/>
                      <a:pt x="4" y="7"/>
                      <a:pt x="2" y="9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3" y="10"/>
                      <a:pt x="8" y="7"/>
                      <a:pt x="9" y="5"/>
                    </a:cubicBezTo>
                    <a:cubicBezTo>
                      <a:pt x="9" y="2"/>
                      <a:pt x="11" y="2"/>
                      <a:pt x="12" y="2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8" y="4"/>
                      <a:pt x="21" y="3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3" name="Freeform 2213"/>
              <p:cNvSpPr>
                <a:spLocks/>
              </p:cNvSpPr>
              <p:nvPr/>
            </p:nvSpPr>
            <p:spPr bwMode="auto">
              <a:xfrm>
                <a:off x="1211879" y="2797444"/>
                <a:ext cx="46460" cy="41365"/>
              </a:xfrm>
              <a:custGeom>
                <a:avLst/>
                <a:gdLst>
                  <a:gd name="T0" fmla="*/ 24 w 26"/>
                  <a:gd name="T1" fmla="*/ 0 h 24"/>
                  <a:gd name="T2" fmla="*/ 19 w 26"/>
                  <a:gd name="T3" fmla="*/ 4 h 24"/>
                  <a:gd name="T4" fmla="*/ 14 w 26"/>
                  <a:gd name="T5" fmla="*/ 9 h 24"/>
                  <a:gd name="T6" fmla="*/ 9 w 26"/>
                  <a:gd name="T7" fmla="*/ 14 h 24"/>
                  <a:gd name="T8" fmla="*/ 5 w 26"/>
                  <a:gd name="T9" fmla="*/ 17 h 24"/>
                  <a:gd name="T10" fmla="*/ 3 w 26"/>
                  <a:gd name="T11" fmla="*/ 17 h 24"/>
                  <a:gd name="T12" fmla="*/ 1 w 26"/>
                  <a:gd name="T13" fmla="*/ 18 h 24"/>
                  <a:gd name="T14" fmla="*/ 1 w 26"/>
                  <a:gd name="T15" fmla="*/ 23 h 24"/>
                  <a:gd name="T16" fmla="*/ 3 w 26"/>
                  <a:gd name="T17" fmla="*/ 24 h 24"/>
                  <a:gd name="T18" fmla="*/ 3 w 26"/>
                  <a:gd name="T19" fmla="*/ 24 h 24"/>
                  <a:gd name="T20" fmla="*/ 9 w 26"/>
                  <a:gd name="T21" fmla="*/ 23 h 24"/>
                  <a:gd name="T22" fmla="*/ 10 w 26"/>
                  <a:gd name="T23" fmla="*/ 24 h 24"/>
                  <a:gd name="T24" fmla="*/ 23 w 26"/>
                  <a:gd name="T25" fmla="*/ 14 h 24"/>
                  <a:gd name="T26" fmla="*/ 23 w 26"/>
                  <a:gd name="T27" fmla="*/ 14 h 24"/>
                  <a:gd name="T28" fmla="*/ 21 w 26"/>
                  <a:gd name="T29" fmla="*/ 12 h 24"/>
                  <a:gd name="T30" fmla="*/ 18 w 26"/>
                  <a:gd name="T31" fmla="*/ 9 h 24"/>
                  <a:gd name="T32" fmla="*/ 24 w 26"/>
                  <a:gd name="T33" fmla="*/ 4 h 24"/>
                  <a:gd name="T34" fmla="*/ 26 w 26"/>
                  <a:gd name="T35" fmla="*/ 3 h 24"/>
                  <a:gd name="T36" fmla="*/ 2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24" y="0"/>
                    </a:moveTo>
                    <a:cubicBezTo>
                      <a:pt x="23" y="0"/>
                      <a:pt x="21" y="1"/>
                      <a:pt x="19" y="4"/>
                    </a:cubicBezTo>
                    <a:cubicBezTo>
                      <a:pt x="17" y="6"/>
                      <a:pt x="15" y="8"/>
                      <a:pt x="14" y="9"/>
                    </a:cubicBezTo>
                    <a:cubicBezTo>
                      <a:pt x="11" y="11"/>
                      <a:pt x="10" y="13"/>
                      <a:pt x="9" y="14"/>
                    </a:cubicBezTo>
                    <a:cubicBezTo>
                      <a:pt x="9" y="17"/>
                      <a:pt x="6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9"/>
                      <a:pt x="1" y="21"/>
                      <a:pt x="1" y="23"/>
                    </a:cubicBezTo>
                    <a:cubicBezTo>
                      <a:pt x="2" y="24"/>
                      <a:pt x="2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6" y="22"/>
                      <a:pt x="8" y="23"/>
                      <a:pt x="9" y="23"/>
                    </a:cubicBezTo>
                    <a:cubicBezTo>
                      <a:pt x="9" y="24"/>
                      <a:pt x="10" y="24"/>
                      <a:pt x="10" y="24"/>
                    </a:cubicBezTo>
                    <a:cubicBezTo>
                      <a:pt x="12" y="23"/>
                      <a:pt x="21" y="17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2" y="13"/>
                      <a:pt x="21" y="12"/>
                    </a:cubicBezTo>
                    <a:cubicBezTo>
                      <a:pt x="20" y="11"/>
                      <a:pt x="19" y="10"/>
                      <a:pt x="18" y="9"/>
                    </a:cubicBezTo>
                    <a:cubicBezTo>
                      <a:pt x="18" y="5"/>
                      <a:pt x="22" y="5"/>
                      <a:pt x="24" y="4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5" y="3"/>
                      <a:pt x="24" y="1"/>
                      <a:pt x="2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4" name="Freeform 2214"/>
              <p:cNvSpPr>
                <a:spLocks/>
              </p:cNvSpPr>
              <p:nvPr/>
            </p:nvSpPr>
            <p:spPr bwMode="auto">
              <a:xfrm>
                <a:off x="957279" y="2921539"/>
                <a:ext cx="14867" cy="14388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1 h 9"/>
                  <a:gd name="T4" fmla="*/ 2 w 9"/>
                  <a:gd name="T5" fmla="*/ 8 h 9"/>
                  <a:gd name="T6" fmla="*/ 0 w 9"/>
                  <a:gd name="T7" fmla="*/ 8 h 9"/>
                  <a:gd name="T8" fmla="*/ 0 w 9"/>
                  <a:gd name="T9" fmla="*/ 9 h 9"/>
                  <a:gd name="T10" fmla="*/ 1 w 9"/>
                  <a:gd name="T11" fmla="*/ 8 h 9"/>
                  <a:gd name="T12" fmla="*/ 7 w 9"/>
                  <a:gd name="T13" fmla="*/ 0 h 9"/>
                  <a:gd name="T14" fmla="*/ 6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2" y="6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7" y="6"/>
                      <a:pt x="9" y="3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5" name="Freeform 2215"/>
              <p:cNvSpPr>
                <a:spLocks/>
              </p:cNvSpPr>
              <p:nvPr/>
            </p:nvSpPr>
            <p:spPr bwMode="auto">
              <a:xfrm>
                <a:off x="957279" y="2932330"/>
                <a:ext cx="3717" cy="179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6" name="Freeform 2216"/>
              <p:cNvSpPr>
                <a:spLocks/>
              </p:cNvSpPr>
              <p:nvPr/>
            </p:nvSpPr>
            <p:spPr bwMode="auto">
              <a:xfrm>
                <a:off x="1022322" y="2899957"/>
                <a:ext cx="9292" cy="0"/>
              </a:xfrm>
              <a:custGeom>
                <a:avLst/>
                <a:gdLst>
                  <a:gd name="T0" fmla="*/ 0 w 5"/>
                  <a:gd name="T1" fmla="*/ 5 w 5"/>
                  <a:gd name="T2" fmla="*/ 4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7" name="Freeform 2217"/>
              <p:cNvSpPr>
                <a:spLocks/>
              </p:cNvSpPr>
              <p:nvPr/>
            </p:nvSpPr>
            <p:spPr bwMode="auto">
              <a:xfrm>
                <a:off x="962854" y="2745287"/>
                <a:ext cx="27876" cy="10791"/>
              </a:xfrm>
              <a:custGeom>
                <a:avLst/>
                <a:gdLst>
                  <a:gd name="T0" fmla="*/ 12 w 16"/>
                  <a:gd name="T1" fmla="*/ 2 h 6"/>
                  <a:gd name="T2" fmla="*/ 9 w 16"/>
                  <a:gd name="T3" fmla="*/ 3 h 6"/>
                  <a:gd name="T4" fmla="*/ 6 w 16"/>
                  <a:gd name="T5" fmla="*/ 0 h 6"/>
                  <a:gd name="T6" fmla="*/ 5 w 16"/>
                  <a:gd name="T7" fmla="*/ 0 h 6"/>
                  <a:gd name="T8" fmla="*/ 0 w 16"/>
                  <a:gd name="T9" fmla="*/ 3 h 6"/>
                  <a:gd name="T10" fmla="*/ 10 w 16"/>
                  <a:gd name="T11" fmla="*/ 6 h 6"/>
                  <a:gd name="T12" fmla="*/ 13 w 16"/>
                  <a:gd name="T13" fmla="*/ 6 h 6"/>
                  <a:gd name="T14" fmla="*/ 15 w 16"/>
                  <a:gd name="T15" fmla="*/ 4 h 6"/>
                  <a:gd name="T16" fmla="*/ 15 w 16"/>
                  <a:gd name="T17" fmla="*/ 2 h 6"/>
                  <a:gd name="T18" fmla="*/ 12 w 16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2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6" y="3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4"/>
                      <a:pt x="6" y="6"/>
                      <a:pt x="10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8" name="Freeform 2218"/>
              <p:cNvSpPr>
                <a:spLocks/>
              </p:cNvSpPr>
              <p:nvPr/>
            </p:nvSpPr>
            <p:spPr bwMode="auto">
              <a:xfrm>
                <a:off x="1971963" y="3425115"/>
                <a:ext cx="46460" cy="5395"/>
              </a:xfrm>
              <a:custGeom>
                <a:avLst/>
                <a:gdLst>
                  <a:gd name="T0" fmla="*/ 0 w 25"/>
                  <a:gd name="T1" fmla="*/ 3 h 3"/>
                  <a:gd name="T2" fmla="*/ 25 w 25"/>
                  <a:gd name="T3" fmla="*/ 0 h 3"/>
                  <a:gd name="T4" fmla="*/ 0 w 25"/>
                  <a:gd name="T5" fmla="*/ 3 h 3"/>
                  <a:gd name="T6" fmla="*/ 0 w 2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">
                    <a:moveTo>
                      <a:pt x="0" y="3"/>
                    </a:moveTo>
                    <a:lnTo>
                      <a:pt x="25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9" name="Freeform 2219"/>
              <p:cNvSpPr>
                <a:spLocks/>
              </p:cNvSpPr>
              <p:nvPr/>
            </p:nvSpPr>
            <p:spPr bwMode="auto">
              <a:xfrm>
                <a:off x="2232138" y="3495256"/>
                <a:ext cx="14867" cy="719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1 h 4"/>
                  <a:gd name="T4" fmla="*/ 8 w 8"/>
                  <a:gd name="T5" fmla="*/ 4 h 4"/>
                  <a:gd name="T6" fmla="*/ 2 w 8"/>
                  <a:gd name="T7" fmla="*/ 1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3" y="2"/>
                      <a:pt x="6" y="3"/>
                      <a:pt x="8" y="4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0" name="Freeform 2220"/>
              <p:cNvSpPr>
                <a:spLocks/>
              </p:cNvSpPr>
              <p:nvPr/>
            </p:nvSpPr>
            <p:spPr bwMode="auto">
              <a:xfrm>
                <a:off x="2250722" y="3486264"/>
                <a:ext cx="14867" cy="14388"/>
              </a:xfrm>
              <a:custGeom>
                <a:avLst/>
                <a:gdLst>
                  <a:gd name="T0" fmla="*/ 0 w 9"/>
                  <a:gd name="T1" fmla="*/ 8 h 8"/>
                  <a:gd name="T2" fmla="*/ 9 w 9"/>
                  <a:gd name="T3" fmla="*/ 0 h 8"/>
                  <a:gd name="T4" fmla="*/ 0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5"/>
                      <a:pt x="5" y="0"/>
                      <a:pt x="9" y="0"/>
                    </a:cubicBezTo>
                    <a:cubicBezTo>
                      <a:pt x="5" y="0"/>
                      <a:pt x="2" y="5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1" name="Freeform 2221"/>
              <p:cNvSpPr>
                <a:spLocks/>
              </p:cNvSpPr>
              <p:nvPr/>
            </p:nvSpPr>
            <p:spPr bwMode="auto">
              <a:xfrm>
                <a:off x="2360367" y="3567196"/>
                <a:ext cx="3717" cy="179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2" name="Freeform 2222"/>
              <p:cNvSpPr>
                <a:spLocks/>
              </p:cNvSpPr>
              <p:nvPr/>
            </p:nvSpPr>
            <p:spPr bwMode="auto">
              <a:xfrm>
                <a:off x="2323199" y="3533025"/>
                <a:ext cx="3717" cy="1079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4"/>
                      <a:pt x="2" y="1"/>
                      <a:pt x="0" y="0"/>
                    </a:cubicBezTo>
                    <a:cubicBezTo>
                      <a:pt x="2" y="1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3" name="Freeform 2223"/>
              <p:cNvSpPr>
                <a:spLocks/>
              </p:cNvSpPr>
              <p:nvPr/>
            </p:nvSpPr>
            <p:spPr bwMode="auto">
              <a:xfrm>
                <a:off x="2334350" y="3558203"/>
                <a:ext cx="24159" cy="8992"/>
              </a:xfrm>
              <a:custGeom>
                <a:avLst/>
                <a:gdLst>
                  <a:gd name="T0" fmla="*/ 0 w 14"/>
                  <a:gd name="T1" fmla="*/ 0 h 5"/>
                  <a:gd name="T2" fmla="*/ 4 w 14"/>
                  <a:gd name="T3" fmla="*/ 2 h 5"/>
                  <a:gd name="T4" fmla="*/ 14 w 14"/>
                  <a:gd name="T5" fmla="*/ 5 h 5"/>
                  <a:gd name="T6" fmla="*/ 4 w 14"/>
                  <a:gd name="T7" fmla="*/ 2 h 5"/>
                  <a:gd name="T8" fmla="*/ 0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0"/>
                      <a:pt x="2" y="1"/>
                      <a:pt x="4" y="2"/>
                    </a:cubicBezTo>
                    <a:cubicBezTo>
                      <a:pt x="7" y="3"/>
                      <a:pt x="12" y="5"/>
                      <a:pt x="14" y="5"/>
                    </a:cubicBezTo>
                    <a:cubicBezTo>
                      <a:pt x="12" y="5"/>
                      <a:pt x="7" y="3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8" name="Group 13"/>
            <p:cNvGrpSpPr/>
            <p:nvPr/>
          </p:nvGrpSpPr>
          <p:grpSpPr>
            <a:xfrm>
              <a:off x="5232019" y="2061725"/>
              <a:ext cx="846268" cy="824704"/>
              <a:chOff x="2863992" y="1871223"/>
              <a:chExt cx="1219108" cy="875863"/>
            </a:xfrm>
            <a:solidFill>
              <a:srgbClr val="BFBFBF"/>
            </a:solidFill>
          </p:grpSpPr>
          <p:sp>
            <p:nvSpPr>
              <p:cNvPr id="1159" name="Freeform 2176"/>
              <p:cNvSpPr>
                <a:spLocks/>
              </p:cNvSpPr>
              <p:nvPr/>
            </p:nvSpPr>
            <p:spPr bwMode="auto">
              <a:xfrm>
                <a:off x="2863992" y="1871223"/>
                <a:ext cx="1219108" cy="875863"/>
              </a:xfrm>
              <a:custGeom>
                <a:avLst/>
                <a:gdLst>
                  <a:gd name="T0" fmla="*/ 532 w 687"/>
                  <a:gd name="T1" fmla="*/ 311 h 510"/>
                  <a:gd name="T2" fmla="*/ 552 w 687"/>
                  <a:gd name="T3" fmla="*/ 307 h 510"/>
                  <a:gd name="T4" fmla="*/ 548 w 687"/>
                  <a:gd name="T5" fmla="*/ 276 h 510"/>
                  <a:gd name="T6" fmla="*/ 551 w 687"/>
                  <a:gd name="T7" fmla="*/ 267 h 510"/>
                  <a:gd name="T8" fmla="*/ 548 w 687"/>
                  <a:gd name="T9" fmla="*/ 247 h 510"/>
                  <a:gd name="T10" fmla="*/ 593 w 687"/>
                  <a:gd name="T11" fmla="*/ 249 h 510"/>
                  <a:gd name="T12" fmla="*/ 604 w 687"/>
                  <a:gd name="T13" fmla="*/ 233 h 510"/>
                  <a:gd name="T14" fmla="*/ 585 w 687"/>
                  <a:gd name="T15" fmla="*/ 219 h 510"/>
                  <a:gd name="T16" fmla="*/ 607 w 687"/>
                  <a:gd name="T17" fmla="*/ 201 h 510"/>
                  <a:gd name="T18" fmla="*/ 578 w 687"/>
                  <a:gd name="T19" fmla="*/ 175 h 510"/>
                  <a:gd name="T20" fmla="*/ 612 w 687"/>
                  <a:gd name="T21" fmla="*/ 165 h 510"/>
                  <a:gd name="T22" fmla="*/ 606 w 687"/>
                  <a:gd name="T23" fmla="*/ 155 h 510"/>
                  <a:gd name="T24" fmla="*/ 581 w 687"/>
                  <a:gd name="T25" fmla="*/ 130 h 510"/>
                  <a:gd name="T26" fmla="*/ 622 w 687"/>
                  <a:gd name="T27" fmla="*/ 100 h 510"/>
                  <a:gd name="T28" fmla="*/ 611 w 687"/>
                  <a:gd name="T29" fmla="*/ 89 h 510"/>
                  <a:gd name="T30" fmla="*/ 639 w 687"/>
                  <a:gd name="T31" fmla="*/ 74 h 510"/>
                  <a:gd name="T32" fmla="*/ 629 w 687"/>
                  <a:gd name="T33" fmla="*/ 55 h 510"/>
                  <a:gd name="T34" fmla="*/ 597 w 687"/>
                  <a:gd name="T35" fmla="*/ 54 h 510"/>
                  <a:gd name="T36" fmla="*/ 553 w 687"/>
                  <a:gd name="T37" fmla="*/ 82 h 510"/>
                  <a:gd name="T38" fmla="*/ 551 w 687"/>
                  <a:gd name="T39" fmla="*/ 51 h 510"/>
                  <a:gd name="T40" fmla="*/ 515 w 687"/>
                  <a:gd name="T41" fmla="*/ 45 h 510"/>
                  <a:gd name="T42" fmla="*/ 517 w 687"/>
                  <a:gd name="T43" fmla="*/ 37 h 510"/>
                  <a:gd name="T44" fmla="*/ 557 w 687"/>
                  <a:gd name="T45" fmla="*/ 21 h 510"/>
                  <a:gd name="T46" fmla="*/ 498 w 687"/>
                  <a:gd name="T47" fmla="*/ 4 h 510"/>
                  <a:gd name="T48" fmla="*/ 402 w 687"/>
                  <a:gd name="T49" fmla="*/ 4 h 510"/>
                  <a:gd name="T50" fmla="*/ 381 w 687"/>
                  <a:gd name="T51" fmla="*/ 11 h 510"/>
                  <a:gd name="T52" fmla="*/ 339 w 687"/>
                  <a:gd name="T53" fmla="*/ 9 h 510"/>
                  <a:gd name="T54" fmla="*/ 299 w 687"/>
                  <a:gd name="T55" fmla="*/ 26 h 510"/>
                  <a:gd name="T56" fmla="*/ 302 w 687"/>
                  <a:gd name="T57" fmla="*/ 46 h 510"/>
                  <a:gd name="T58" fmla="*/ 263 w 687"/>
                  <a:gd name="T59" fmla="*/ 44 h 510"/>
                  <a:gd name="T60" fmla="*/ 237 w 687"/>
                  <a:gd name="T61" fmla="*/ 42 h 510"/>
                  <a:gd name="T62" fmla="*/ 212 w 687"/>
                  <a:gd name="T63" fmla="*/ 58 h 510"/>
                  <a:gd name="T64" fmla="*/ 174 w 687"/>
                  <a:gd name="T65" fmla="*/ 39 h 510"/>
                  <a:gd name="T66" fmla="*/ 152 w 687"/>
                  <a:gd name="T67" fmla="*/ 49 h 510"/>
                  <a:gd name="T68" fmla="*/ 121 w 687"/>
                  <a:gd name="T69" fmla="*/ 68 h 510"/>
                  <a:gd name="T70" fmla="*/ 87 w 687"/>
                  <a:gd name="T71" fmla="*/ 94 h 510"/>
                  <a:gd name="T72" fmla="*/ 0 w 687"/>
                  <a:gd name="T73" fmla="*/ 140 h 510"/>
                  <a:gd name="T74" fmla="*/ 72 w 687"/>
                  <a:gd name="T75" fmla="*/ 156 h 510"/>
                  <a:gd name="T76" fmla="*/ 26 w 687"/>
                  <a:gd name="T77" fmla="*/ 169 h 510"/>
                  <a:gd name="T78" fmla="*/ 37 w 687"/>
                  <a:gd name="T79" fmla="*/ 184 h 510"/>
                  <a:gd name="T80" fmla="*/ 79 w 687"/>
                  <a:gd name="T81" fmla="*/ 191 h 510"/>
                  <a:gd name="T82" fmla="*/ 123 w 687"/>
                  <a:gd name="T83" fmla="*/ 189 h 510"/>
                  <a:gd name="T84" fmla="*/ 193 w 687"/>
                  <a:gd name="T85" fmla="*/ 248 h 510"/>
                  <a:gd name="T86" fmla="*/ 197 w 687"/>
                  <a:gd name="T87" fmla="*/ 286 h 510"/>
                  <a:gd name="T88" fmla="*/ 222 w 687"/>
                  <a:gd name="T89" fmla="*/ 292 h 510"/>
                  <a:gd name="T90" fmla="*/ 219 w 687"/>
                  <a:gd name="T91" fmla="*/ 312 h 510"/>
                  <a:gd name="T92" fmla="*/ 250 w 687"/>
                  <a:gd name="T93" fmla="*/ 338 h 510"/>
                  <a:gd name="T94" fmla="*/ 225 w 687"/>
                  <a:gd name="T95" fmla="*/ 361 h 510"/>
                  <a:gd name="T96" fmla="*/ 223 w 687"/>
                  <a:gd name="T97" fmla="*/ 394 h 510"/>
                  <a:gd name="T98" fmla="*/ 238 w 687"/>
                  <a:gd name="T99" fmla="*/ 434 h 510"/>
                  <a:gd name="T100" fmla="*/ 256 w 687"/>
                  <a:gd name="T101" fmla="*/ 461 h 510"/>
                  <a:gd name="T102" fmla="*/ 287 w 687"/>
                  <a:gd name="T103" fmla="*/ 493 h 510"/>
                  <a:gd name="T104" fmla="*/ 330 w 687"/>
                  <a:gd name="T105" fmla="*/ 510 h 510"/>
                  <a:gd name="T106" fmla="*/ 341 w 687"/>
                  <a:gd name="T107" fmla="*/ 470 h 510"/>
                  <a:gd name="T108" fmla="*/ 361 w 687"/>
                  <a:gd name="T109" fmla="*/ 444 h 510"/>
                  <a:gd name="T110" fmla="*/ 363 w 687"/>
                  <a:gd name="T111" fmla="*/ 426 h 510"/>
                  <a:gd name="T112" fmla="*/ 369 w 687"/>
                  <a:gd name="T113" fmla="*/ 414 h 510"/>
                  <a:gd name="T114" fmla="*/ 399 w 687"/>
                  <a:gd name="T115" fmla="*/ 401 h 510"/>
                  <a:gd name="T116" fmla="*/ 453 w 687"/>
                  <a:gd name="T117" fmla="*/ 371 h 510"/>
                  <a:gd name="T118" fmla="*/ 481 w 687"/>
                  <a:gd name="T119" fmla="*/ 358 h 510"/>
                  <a:gd name="T120" fmla="*/ 570 w 687"/>
                  <a:gd name="T121" fmla="*/ 326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7" h="510">
                    <a:moveTo>
                      <a:pt x="554" y="326"/>
                    </a:moveTo>
                    <a:cubicBezTo>
                      <a:pt x="552" y="325"/>
                      <a:pt x="551" y="325"/>
                      <a:pt x="549" y="324"/>
                    </a:cubicBezTo>
                    <a:cubicBezTo>
                      <a:pt x="545" y="323"/>
                      <a:pt x="540" y="321"/>
                      <a:pt x="536" y="321"/>
                    </a:cubicBezTo>
                    <a:cubicBezTo>
                      <a:pt x="534" y="321"/>
                      <a:pt x="532" y="321"/>
                      <a:pt x="530" y="322"/>
                    </a:cubicBezTo>
                    <a:cubicBezTo>
                      <a:pt x="526" y="325"/>
                      <a:pt x="524" y="324"/>
                      <a:pt x="523" y="321"/>
                    </a:cubicBezTo>
                    <a:cubicBezTo>
                      <a:pt x="523" y="317"/>
                      <a:pt x="528" y="312"/>
                      <a:pt x="532" y="311"/>
                    </a:cubicBezTo>
                    <a:cubicBezTo>
                      <a:pt x="534" y="311"/>
                      <a:pt x="535" y="311"/>
                      <a:pt x="535" y="311"/>
                    </a:cubicBezTo>
                    <a:cubicBezTo>
                      <a:pt x="535" y="310"/>
                      <a:pt x="534" y="308"/>
                      <a:pt x="534" y="307"/>
                    </a:cubicBezTo>
                    <a:cubicBezTo>
                      <a:pt x="534" y="306"/>
                      <a:pt x="533" y="304"/>
                      <a:pt x="533" y="303"/>
                    </a:cubicBezTo>
                    <a:cubicBezTo>
                      <a:pt x="532" y="301"/>
                      <a:pt x="533" y="300"/>
                      <a:pt x="533" y="299"/>
                    </a:cubicBezTo>
                    <a:cubicBezTo>
                      <a:pt x="534" y="298"/>
                      <a:pt x="535" y="297"/>
                      <a:pt x="537" y="297"/>
                    </a:cubicBezTo>
                    <a:cubicBezTo>
                      <a:pt x="541" y="297"/>
                      <a:pt x="548" y="301"/>
                      <a:pt x="552" y="307"/>
                    </a:cubicBezTo>
                    <a:cubicBezTo>
                      <a:pt x="556" y="312"/>
                      <a:pt x="562" y="315"/>
                      <a:pt x="569" y="315"/>
                    </a:cubicBezTo>
                    <a:cubicBezTo>
                      <a:pt x="571" y="315"/>
                      <a:pt x="573" y="315"/>
                      <a:pt x="575" y="314"/>
                    </a:cubicBezTo>
                    <a:cubicBezTo>
                      <a:pt x="578" y="313"/>
                      <a:pt x="578" y="312"/>
                      <a:pt x="577" y="309"/>
                    </a:cubicBezTo>
                    <a:cubicBezTo>
                      <a:pt x="577" y="306"/>
                      <a:pt x="576" y="303"/>
                      <a:pt x="578" y="300"/>
                    </a:cubicBezTo>
                    <a:cubicBezTo>
                      <a:pt x="578" y="298"/>
                      <a:pt x="568" y="291"/>
                      <a:pt x="562" y="288"/>
                    </a:cubicBezTo>
                    <a:cubicBezTo>
                      <a:pt x="554" y="282"/>
                      <a:pt x="549" y="279"/>
                      <a:pt x="548" y="276"/>
                    </a:cubicBezTo>
                    <a:cubicBezTo>
                      <a:pt x="548" y="274"/>
                      <a:pt x="548" y="273"/>
                      <a:pt x="549" y="272"/>
                    </a:cubicBezTo>
                    <a:cubicBezTo>
                      <a:pt x="551" y="269"/>
                      <a:pt x="557" y="271"/>
                      <a:pt x="568" y="275"/>
                    </a:cubicBezTo>
                    <a:cubicBezTo>
                      <a:pt x="568" y="276"/>
                      <a:pt x="569" y="276"/>
                      <a:pt x="570" y="276"/>
                    </a:cubicBezTo>
                    <a:cubicBezTo>
                      <a:pt x="574" y="276"/>
                      <a:pt x="575" y="268"/>
                      <a:pt x="575" y="266"/>
                    </a:cubicBezTo>
                    <a:cubicBezTo>
                      <a:pt x="575" y="265"/>
                      <a:pt x="572" y="264"/>
                      <a:pt x="566" y="264"/>
                    </a:cubicBezTo>
                    <a:cubicBezTo>
                      <a:pt x="561" y="264"/>
                      <a:pt x="555" y="265"/>
                      <a:pt x="551" y="267"/>
                    </a:cubicBezTo>
                    <a:cubicBezTo>
                      <a:pt x="550" y="268"/>
                      <a:pt x="548" y="268"/>
                      <a:pt x="546" y="268"/>
                    </a:cubicBezTo>
                    <a:cubicBezTo>
                      <a:pt x="542" y="268"/>
                      <a:pt x="538" y="266"/>
                      <a:pt x="538" y="262"/>
                    </a:cubicBezTo>
                    <a:cubicBezTo>
                      <a:pt x="538" y="261"/>
                      <a:pt x="538" y="257"/>
                      <a:pt x="545" y="256"/>
                    </a:cubicBezTo>
                    <a:cubicBezTo>
                      <a:pt x="548" y="256"/>
                      <a:pt x="549" y="255"/>
                      <a:pt x="549" y="255"/>
                    </a:cubicBezTo>
                    <a:cubicBezTo>
                      <a:pt x="549" y="255"/>
                      <a:pt x="548" y="254"/>
                      <a:pt x="548" y="254"/>
                    </a:cubicBezTo>
                    <a:cubicBezTo>
                      <a:pt x="547" y="252"/>
                      <a:pt x="546" y="250"/>
                      <a:pt x="548" y="247"/>
                    </a:cubicBezTo>
                    <a:cubicBezTo>
                      <a:pt x="549" y="247"/>
                      <a:pt x="550" y="246"/>
                      <a:pt x="551" y="246"/>
                    </a:cubicBezTo>
                    <a:cubicBezTo>
                      <a:pt x="554" y="246"/>
                      <a:pt x="557" y="248"/>
                      <a:pt x="561" y="250"/>
                    </a:cubicBezTo>
                    <a:cubicBezTo>
                      <a:pt x="566" y="252"/>
                      <a:pt x="571" y="255"/>
                      <a:pt x="574" y="254"/>
                    </a:cubicBezTo>
                    <a:cubicBezTo>
                      <a:pt x="577" y="253"/>
                      <a:pt x="580" y="253"/>
                      <a:pt x="582" y="253"/>
                    </a:cubicBezTo>
                    <a:cubicBezTo>
                      <a:pt x="586" y="253"/>
                      <a:pt x="589" y="252"/>
                      <a:pt x="593" y="250"/>
                    </a:cubicBezTo>
                    <a:cubicBezTo>
                      <a:pt x="593" y="249"/>
                      <a:pt x="593" y="249"/>
                      <a:pt x="593" y="249"/>
                    </a:cubicBezTo>
                    <a:cubicBezTo>
                      <a:pt x="593" y="248"/>
                      <a:pt x="588" y="245"/>
                      <a:pt x="585" y="244"/>
                    </a:cubicBezTo>
                    <a:cubicBezTo>
                      <a:pt x="582" y="242"/>
                      <a:pt x="579" y="240"/>
                      <a:pt x="577" y="239"/>
                    </a:cubicBezTo>
                    <a:cubicBezTo>
                      <a:pt x="576" y="237"/>
                      <a:pt x="576" y="236"/>
                      <a:pt x="577" y="235"/>
                    </a:cubicBezTo>
                    <a:cubicBezTo>
                      <a:pt x="577" y="233"/>
                      <a:pt x="580" y="232"/>
                      <a:pt x="589" y="232"/>
                    </a:cubicBezTo>
                    <a:cubicBezTo>
                      <a:pt x="593" y="232"/>
                      <a:pt x="598" y="233"/>
                      <a:pt x="602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6" y="233"/>
                      <a:pt x="607" y="232"/>
                      <a:pt x="607" y="231"/>
                    </a:cubicBezTo>
                    <a:cubicBezTo>
                      <a:pt x="608" y="230"/>
                      <a:pt x="608" y="229"/>
                      <a:pt x="608" y="229"/>
                    </a:cubicBezTo>
                    <a:cubicBezTo>
                      <a:pt x="608" y="229"/>
                      <a:pt x="608" y="229"/>
                      <a:pt x="607" y="229"/>
                    </a:cubicBezTo>
                    <a:cubicBezTo>
                      <a:pt x="607" y="229"/>
                      <a:pt x="606" y="230"/>
                      <a:pt x="605" y="230"/>
                    </a:cubicBezTo>
                    <a:cubicBezTo>
                      <a:pt x="599" y="230"/>
                      <a:pt x="588" y="225"/>
                      <a:pt x="585" y="219"/>
                    </a:cubicBezTo>
                    <a:cubicBezTo>
                      <a:pt x="584" y="217"/>
                      <a:pt x="584" y="215"/>
                      <a:pt x="585" y="213"/>
                    </a:cubicBezTo>
                    <a:cubicBezTo>
                      <a:pt x="587" y="210"/>
                      <a:pt x="590" y="210"/>
                      <a:pt x="591" y="210"/>
                    </a:cubicBezTo>
                    <a:cubicBezTo>
                      <a:pt x="593" y="210"/>
                      <a:pt x="594" y="210"/>
                      <a:pt x="595" y="210"/>
                    </a:cubicBezTo>
                    <a:cubicBezTo>
                      <a:pt x="597" y="211"/>
                      <a:pt x="598" y="211"/>
                      <a:pt x="600" y="211"/>
                    </a:cubicBezTo>
                    <a:cubicBezTo>
                      <a:pt x="602" y="211"/>
                      <a:pt x="603" y="210"/>
                      <a:pt x="605" y="209"/>
                    </a:cubicBezTo>
                    <a:cubicBezTo>
                      <a:pt x="608" y="208"/>
                      <a:pt x="608" y="204"/>
                      <a:pt x="607" y="201"/>
                    </a:cubicBezTo>
                    <a:cubicBezTo>
                      <a:pt x="606" y="197"/>
                      <a:pt x="603" y="193"/>
                      <a:pt x="601" y="193"/>
                    </a:cubicBezTo>
                    <a:cubicBezTo>
                      <a:pt x="601" y="193"/>
                      <a:pt x="579" y="192"/>
                      <a:pt x="579" y="186"/>
                    </a:cubicBezTo>
                    <a:cubicBezTo>
                      <a:pt x="578" y="185"/>
                      <a:pt x="576" y="184"/>
                      <a:pt x="575" y="184"/>
                    </a:cubicBezTo>
                    <a:cubicBezTo>
                      <a:pt x="573" y="182"/>
                      <a:pt x="570" y="181"/>
                      <a:pt x="570" y="178"/>
                    </a:cubicBezTo>
                    <a:cubicBezTo>
                      <a:pt x="570" y="178"/>
                      <a:pt x="570" y="176"/>
                      <a:pt x="571" y="175"/>
                    </a:cubicBezTo>
                    <a:cubicBezTo>
                      <a:pt x="573" y="174"/>
                      <a:pt x="575" y="174"/>
                      <a:pt x="578" y="175"/>
                    </a:cubicBezTo>
                    <a:cubicBezTo>
                      <a:pt x="580" y="175"/>
                      <a:pt x="583" y="176"/>
                      <a:pt x="587" y="173"/>
                    </a:cubicBezTo>
                    <a:cubicBezTo>
                      <a:pt x="589" y="172"/>
                      <a:pt x="592" y="171"/>
                      <a:pt x="596" y="171"/>
                    </a:cubicBezTo>
                    <a:cubicBezTo>
                      <a:pt x="600" y="171"/>
                      <a:pt x="604" y="171"/>
                      <a:pt x="608" y="172"/>
                    </a:cubicBezTo>
                    <a:cubicBezTo>
                      <a:pt x="612" y="173"/>
                      <a:pt x="616" y="173"/>
                      <a:pt x="618" y="173"/>
                    </a:cubicBezTo>
                    <a:cubicBezTo>
                      <a:pt x="619" y="173"/>
                      <a:pt x="619" y="173"/>
                      <a:pt x="619" y="172"/>
                    </a:cubicBezTo>
                    <a:cubicBezTo>
                      <a:pt x="619" y="169"/>
                      <a:pt x="614" y="165"/>
                      <a:pt x="612" y="165"/>
                    </a:cubicBezTo>
                    <a:cubicBezTo>
                      <a:pt x="610" y="166"/>
                      <a:pt x="607" y="167"/>
                      <a:pt x="603" y="167"/>
                    </a:cubicBezTo>
                    <a:cubicBezTo>
                      <a:pt x="596" y="167"/>
                      <a:pt x="591" y="164"/>
                      <a:pt x="591" y="159"/>
                    </a:cubicBezTo>
                    <a:cubicBezTo>
                      <a:pt x="591" y="158"/>
                      <a:pt x="591" y="156"/>
                      <a:pt x="592" y="155"/>
                    </a:cubicBezTo>
                    <a:cubicBezTo>
                      <a:pt x="593" y="154"/>
                      <a:pt x="596" y="154"/>
                      <a:pt x="596" y="154"/>
                    </a:cubicBezTo>
                    <a:cubicBezTo>
                      <a:pt x="598" y="154"/>
                      <a:pt x="600" y="154"/>
                      <a:pt x="601" y="154"/>
                    </a:cubicBezTo>
                    <a:cubicBezTo>
                      <a:pt x="603" y="154"/>
                      <a:pt x="605" y="155"/>
                      <a:pt x="606" y="155"/>
                    </a:cubicBezTo>
                    <a:cubicBezTo>
                      <a:pt x="603" y="153"/>
                      <a:pt x="597" y="150"/>
                      <a:pt x="591" y="150"/>
                    </a:cubicBezTo>
                    <a:cubicBezTo>
                      <a:pt x="590" y="150"/>
                      <a:pt x="588" y="150"/>
                      <a:pt x="587" y="151"/>
                    </a:cubicBezTo>
                    <a:cubicBezTo>
                      <a:pt x="585" y="156"/>
                      <a:pt x="581" y="157"/>
                      <a:pt x="578" y="157"/>
                    </a:cubicBezTo>
                    <a:cubicBezTo>
                      <a:pt x="575" y="157"/>
                      <a:pt x="573" y="156"/>
                      <a:pt x="573" y="154"/>
                    </a:cubicBezTo>
                    <a:cubicBezTo>
                      <a:pt x="572" y="153"/>
                      <a:pt x="572" y="151"/>
                      <a:pt x="575" y="150"/>
                    </a:cubicBezTo>
                    <a:cubicBezTo>
                      <a:pt x="581" y="146"/>
                      <a:pt x="582" y="135"/>
                      <a:pt x="581" y="130"/>
                    </a:cubicBezTo>
                    <a:cubicBezTo>
                      <a:pt x="581" y="126"/>
                      <a:pt x="586" y="125"/>
                      <a:pt x="591" y="123"/>
                    </a:cubicBezTo>
                    <a:cubicBezTo>
                      <a:pt x="598" y="121"/>
                      <a:pt x="602" y="119"/>
                      <a:pt x="601" y="115"/>
                    </a:cubicBezTo>
                    <a:cubicBezTo>
                      <a:pt x="601" y="113"/>
                      <a:pt x="601" y="110"/>
                      <a:pt x="603" y="108"/>
                    </a:cubicBezTo>
                    <a:cubicBezTo>
                      <a:pt x="607" y="102"/>
                      <a:pt x="619" y="102"/>
                      <a:pt x="622" y="102"/>
                    </a:cubicBezTo>
                    <a:cubicBezTo>
                      <a:pt x="623" y="102"/>
                      <a:pt x="623" y="101"/>
                      <a:pt x="623" y="101"/>
                    </a:cubicBezTo>
                    <a:cubicBezTo>
                      <a:pt x="623" y="101"/>
                      <a:pt x="623" y="101"/>
                      <a:pt x="622" y="100"/>
                    </a:cubicBezTo>
                    <a:cubicBezTo>
                      <a:pt x="620" y="98"/>
                      <a:pt x="617" y="96"/>
                      <a:pt x="615" y="97"/>
                    </a:cubicBezTo>
                    <a:cubicBezTo>
                      <a:pt x="612" y="97"/>
                      <a:pt x="609" y="99"/>
                      <a:pt x="606" y="100"/>
                    </a:cubicBezTo>
                    <a:cubicBezTo>
                      <a:pt x="603" y="102"/>
                      <a:pt x="600" y="103"/>
                      <a:pt x="598" y="103"/>
                    </a:cubicBezTo>
                    <a:cubicBezTo>
                      <a:pt x="597" y="103"/>
                      <a:pt x="595" y="103"/>
                      <a:pt x="594" y="102"/>
                    </a:cubicBezTo>
                    <a:cubicBezTo>
                      <a:pt x="593" y="101"/>
                      <a:pt x="593" y="99"/>
                      <a:pt x="593" y="98"/>
                    </a:cubicBezTo>
                    <a:cubicBezTo>
                      <a:pt x="595" y="93"/>
                      <a:pt x="606" y="89"/>
                      <a:pt x="611" y="89"/>
                    </a:cubicBezTo>
                    <a:cubicBezTo>
                      <a:pt x="618" y="89"/>
                      <a:pt x="632" y="89"/>
                      <a:pt x="638" y="86"/>
                    </a:cubicBezTo>
                    <a:cubicBezTo>
                      <a:pt x="636" y="85"/>
                      <a:pt x="631" y="84"/>
                      <a:pt x="624" y="84"/>
                    </a:cubicBezTo>
                    <a:cubicBezTo>
                      <a:pt x="622" y="84"/>
                      <a:pt x="621" y="84"/>
                      <a:pt x="619" y="84"/>
                    </a:cubicBezTo>
                    <a:cubicBezTo>
                      <a:pt x="611" y="85"/>
                      <a:pt x="609" y="83"/>
                      <a:pt x="609" y="81"/>
                    </a:cubicBezTo>
                    <a:cubicBezTo>
                      <a:pt x="609" y="78"/>
                      <a:pt x="614" y="77"/>
                      <a:pt x="624" y="77"/>
                    </a:cubicBezTo>
                    <a:cubicBezTo>
                      <a:pt x="633" y="76"/>
                      <a:pt x="636" y="75"/>
                      <a:pt x="639" y="74"/>
                    </a:cubicBezTo>
                    <a:cubicBezTo>
                      <a:pt x="641" y="73"/>
                      <a:pt x="643" y="72"/>
                      <a:pt x="649" y="72"/>
                    </a:cubicBezTo>
                    <a:cubicBezTo>
                      <a:pt x="654" y="71"/>
                      <a:pt x="655" y="70"/>
                      <a:pt x="657" y="68"/>
                    </a:cubicBezTo>
                    <a:cubicBezTo>
                      <a:pt x="658" y="67"/>
                      <a:pt x="659" y="65"/>
                      <a:pt x="663" y="65"/>
                    </a:cubicBezTo>
                    <a:cubicBezTo>
                      <a:pt x="670" y="65"/>
                      <a:pt x="684" y="59"/>
                      <a:pt x="687" y="56"/>
                    </a:cubicBezTo>
                    <a:cubicBezTo>
                      <a:pt x="683" y="53"/>
                      <a:pt x="662" y="47"/>
                      <a:pt x="650" y="47"/>
                    </a:cubicBezTo>
                    <a:cubicBezTo>
                      <a:pt x="636" y="47"/>
                      <a:pt x="630" y="49"/>
                      <a:pt x="629" y="55"/>
                    </a:cubicBezTo>
                    <a:cubicBezTo>
                      <a:pt x="629" y="57"/>
                      <a:pt x="628" y="61"/>
                      <a:pt x="623" y="61"/>
                    </a:cubicBezTo>
                    <a:cubicBezTo>
                      <a:pt x="621" y="61"/>
                      <a:pt x="618" y="60"/>
                      <a:pt x="615" y="59"/>
                    </a:cubicBezTo>
                    <a:cubicBezTo>
                      <a:pt x="611" y="58"/>
                      <a:pt x="607" y="58"/>
                      <a:pt x="605" y="58"/>
                    </a:cubicBezTo>
                    <a:cubicBezTo>
                      <a:pt x="604" y="59"/>
                      <a:pt x="603" y="59"/>
                      <a:pt x="602" y="59"/>
                    </a:cubicBezTo>
                    <a:cubicBezTo>
                      <a:pt x="599" y="59"/>
                      <a:pt x="598" y="57"/>
                      <a:pt x="597" y="56"/>
                    </a:cubicBezTo>
                    <a:cubicBezTo>
                      <a:pt x="597" y="55"/>
                      <a:pt x="597" y="54"/>
                      <a:pt x="597" y="54"/>
                    </a:cubicBezTo>
                    <a:cubicBezTo>
                      <a:pt x="596" y="54"/>
                      <a:pt x="596" y="54"/>
                      <a:pt x="595" y="55"/>
                    </a:cubicBezTo>
                    <a:cubicBezTo>
                      <a:pt x="592" y="56"/>
                      <a:pt x="589" y="58"/>
                      <a:pt x="586" y="61"/>
                    </a:cubicBezTo>
                    <a:cubicBezTo>
                      <a:pt x="582" y="64"/>
                      <a:pt x="578" y="67"/>
                      <a:pt x="573" y="69"/>
                    </a:cubicBezTo>
                    <a:cubicBezTo>
                      <a:pt x="569" y="71"/>
                      <a:pt x="566" y="74"/>
                      <a:pt x="563" y="76"/>
                    </a:cubicBezTo>
                    <a:cubicBezTo>
                      <a:pt x="559" y="79"/>
                      <a:pt x="556" y="81"/>
                      <a:pt x="553" y="82"/>
                    </a:cubicBezTo>
                    <a:cubicBezTo>
                      <a:pt x="553" y="82"/>
                      <a:pt x="553" y="82"/>
                      <a:pt x="553" y="82"/>
                    </a:cubicBezTo>
                    <a:cubicBezTo>
                      <a:pt x="552" y="82"/>
                      <a:pt x="551" y="81"/>
                      <a:pt x="550" y="80"/>
                    </a:cubicBezTo>
                    <a:cubicBezTo>
                      <a:pt x="550" y="79"/>
                      <a:pt x="549" y="77"/>
                      <a:pt x="570" y="55"/>
                    </a:cubicBezTo>
                    <a:cubicBezTo>
                      <a:pt x="573" y="52"/>
                      <a:pt x="575" y="49"/>
                      <a:pt x="573" y="46"/>
                    </a:cubicBezTo>
                    <a:cubicBezTo>
                      <a:pt x="572" y="43"/>
                      <a:pt x="569" y="42"/>
                      <a:pt x="565" y="42"/>
                    </a:cubicBezTo>
                    <a:cubicBezTo>
                      <a:pt x="560" y="43"/>
                      <a:pt x="558" y="45"/>
                      <a:pt x="557" y="47"/>
                    </a:cubicBezTo>
                    <a:cubicBezTo>
                      <a:pt x="555" y="49"/>
                      <a:pt x="554" y="50"/>
                      <a:pt x="551" y="51"/>
                    </a:cubicBezTo>
                    <a:cubicBezTo>
                      <a:pt x="549" y="52"/>
                      <a:pt x="545" y="53"/>
                      <a:pt x="540" y="55"/>
                    </a:cubicBezTo>
                    <a:cubicBezTo>
                      <a:pt x="531" y="59"/>
                      <a:pt x="521" y="63"/>
                      <a:pt x="516" y="63"/>
                    </a:cubicBezTo>
                    <a:cubicBezTo>
                      <a:pt x="514" y="63"/>
                      <a:pt x="513" y="62"/>
                      <a:pt x="512" y="61"/>
                    </a:cubicBezTo>
                    <a:cubicBezTo>
                      <a:pt x="511" y="57"/>
                      <a:pt x="517" y="54"/>
                      <a:pt x="527" y="50"/>
                    </a:cubicBezTo>
                    <a:cubicBezTo>
                      <a:pt x="529" y="49"/>
                      <a:pt x="532" y="48"/>
                      <a:pt x="534" y="46"/>
                    </a:cubicBezTo>
                    <a:cubicBezTo>
                      <a:pt x="531" y="46"/>
                      <a:pt x="525" y="45"/>
                      <a:pt x="515" y="45"/>
                    </a:cubicBezTo>
                    <a:cubicBezTo>
                      <a:pt x="506" y="45"/>
                      <a:pt x="498" y="46"/>
                      <a:pt x="492" y="47"/>
                    </a:cubicBezTo>
                    <a:cubicBezTo>
                      <a:pt x="487" y="47"/>
                      <a:pt x="481" y="49"/>
                      <a:pt x="475" y="50"/>
                    </a:cubicBezTo>
                    <a:cubicBezTo>
                      <a:pt x="467" y="52"/>
                      <a:pt x="460" y="54"/>
                      <a:pt x="456" y="54"/>
                    </a:cubicBezTo>
                    <a:cubicBezTo>
                      <a:pt x="452" y="54"/>
                      <a:pt x="451" y="52"/>
                      <a:pt x="451" y="51"/>
                    </a:cubicBezTo>
                    <a:cubicBezTo>
                      <a:pt x="450" y="43"/>
                      <a:pt x="496" y="37"/>
                      <a:pt x="496" y="37"/>
                    </a:cubicBezTo>
                    <a:cubicBezTo>
                      <a:pt x="502" y="37"/>
                      <a:pt x="509" y="37"/>
                      <a:pt x="517" y="37"/>
                    </a:cubicBezTo>
                    <a:cubicBezTo>
                      <a:pt x="529" y="37"/>
                      <a:pt x="542" y="37"/>
                      <a:pt x="549" y="34"/>
                    </a:cubicBezTo>
                    <a:cubicBezTo>
                      <a:pt x="554" y="31"/>
                      <a:pt x="561" y="30"/>
                      <a:pt x="567" y="29"/>
                    </a:cubicBezTo>
                    <a:cubicBezTo>
                      <a:pt x="572" y="28"/>
                      <a:pt x="577" y="27"/>
                      <a:pt x="579" y="26"/>
                    </a:cubicBezTo>
                    <a:cubicBezTo>
                      <a:pt x="577" y="24"/>
                      <a:pt x="568" y="21"/>
                      <a:pt x="561" y="21"/>
                    </a:cubicBezTo>
                    <a:cubicBezTo>
                      <a:pt x="560" y="21"/>
                      <a:pt x="560" y="21"/>
                      <a:pt x="560" y="21"/>
                    </a:cubicBezTo>
                    <a:cubicBezTo>
                      <a:pt x="559" y="21"/>
                      <a:pt x="558" y="21"/>
                      <a:pt x="557" y="21"/>
                    </a:cubicBezTo>
                    <a:cubicBezTo>
                      <a:pt x="550" y="21"/>
                      <a:pt x="545" y="20"/>
                      <a:pt x="543" y="17"/>
                    </a:cubicBezTo>
                    <a:cubicBezTo>
                      <a:pt x="543" y="16"/>
                      <a:pt x="542" y="15"/>
                      <a:pt x="542" y="14"/>
                    </a:cubicBezTo>
                    <a:cubicBezTo>
                      <a:pt x="542" y="13"/>
                      <a:pt x="538" y="12"/>
                      <a:pt x="536" y="11"/>
                    </a:cubicBezTo>
                    <a:cubicBezTo>
                      <a:pt x="533" y="10"/>
                      <a:pt x="530" y="9"/>
                      <a:pt x="529" y="7"/>
                    </a:cubicBezTo>
                    <a:cubicBezTo>
                      <a:pt x="528" y="6"/>
                      <a:pt x="521" y="6"/>
                      <a:pt x="517" y="6"/>
                    </a:cubicBezTo>
                    <a:cubicBezTo>
                      <a:pt x="507" y="6"/>
                      <a:pt x="501" y="5"/>
                      <a:pt x="498" y="4"/>
                    </a:cubicBezTo>
                    <a:cubicBezTo>
                      <a:pt x="494" y="1"/>
                      <a:pt x="484" y="0"/>
                      <a:pt x="473" y="0"/>
                    </a:cubicBezTo>
                    <a:cubicBezTo>
                      <a:pt x="470" y="0"/>
                      <a:pt x="467" y="0"/>
                      <a:pt x="465" y="0"/>
                    </a:cubicBezTo>
                    <a:cubicBezTo>
                      <a:pt x="458" y="0"/>
                      <a:pt x="446" y="1"/>
                      <a:pt x="436" y="1"/>
                    </a:cubicBezTo>
                    <a:cubicBezTo>
                      <a:pt x="428" y="1"/>
                      <a:pt x="421" y="1"/>
                      <a:pt x="418" y="1"/>
                    </a:cubicBezTo>
                    <a:cubicBezTo>
                      <a:pt x="415" y="2"/>
                      <a:pt x="413" y="2"/>
                      <a:pt x="411" y="3"/>
                    </a:cubicBezTo>
                    <a:cubicBezTo>
                      <a:pt x="408" y="3"/>
                      <a:pt x="405" y="4"/>
                      <a:pt x="402" y="4"/>
                    </a:cubicBezTo>
                    <a:cubicBezTo>
                      <a:pt x="401" y="4"/>
                      <a:pt x="401" y="4"/>
                      <a:pt x="400" y="4"/>
                    </a:cubicBezTo>
                    <a:cubicBezTo>
                      <a:pt x="396" y="4"/>
                      <a:pt x="392" y="5"/>
                      <a:pt x="392" y="6"/>
                    </a:cubicBezTo>
                    <a:cubicBezTo>
                      <a:pt x="395" y="9"/>
                      <a:pt x="394" y="11"/>
                      <a:pt x="394" y="12"/>
                    </a:cubicBezTo>
                    <a:cubicBezTo>
                      <a:pt x="393" y="15"/>
                      <a:pt x="389" y="16"/>
                      <a:pt x="386" y="16"/>
                    </a:cubicBezTo>
                    <a:cubicBezTo>
                      <a:pt x="384" y="16"/>
                      <a:pt x="382" y="16"/>
                      <a:pt x="382" y="14"/>
                    </a:cubicBezTo>
                    <a:cubicBezTo>
                      <a:pt x="381" y="14"/>
                      <a:pt x="381" y="12"/>
                      <a:pt x="381" y="11"/>
                    </a:cubicBezTo>
                    <a:cubicBezTo>
                      <a:pt x="381" y="11"/>
                      <a:pt x="381" y="11"/>
                      <a:pt x="381" y="11"/>
                    </a:cubicBezTo>
                    <a:cubicBezTo>
                      <a:pt x="380" y="9"/>
                      <a:pt x="376" y="8"/>
                      <a:pt x="372" y="8"/>
                    </a:cubicBezTo>
                    <a:cubicBezTo>
                      <a:pt x="370" y="8"/>
                      <a:pt x="368" y="9"/>
                      <a:pt x="367" y="9"/>
                    </a:cubicBezTo>
                    <a:cubicBezTo>
                      <a:pt x="365" y="11"/>
                      <a:pt x="363" y="11"/>
                      <a:pt x="360" y="11"/>
                    </a:cubicBezTo>
                    <a:cubicBezTo>
                      <a:pt x="357" y="11"/>
                      <a:pt x="353" y="10"/>
                      <a:pt x="349" y="10"/>
                    </a:cubicBezTo>
                    <a:cubicBezTo>
                      <a:pt x="345" y="9"/>
                      <a:pt x="342" y="9"/>
                      <a:pt x="339" y="9"/>
                    </a:cubicBezTo>
                    <a:cubicBezTo>
                      <a:pt x="337" y="9"/>
                      <a:pt x="336" y="9"/>
                      <a:pt x="336" y="9"/>
                    </a:cubicBezTo>
                    <a:cubicBezTo>
                      <a:pt x="334" y="13"/>
                      <a:pt x="324" y="13"/>
                      <a:pt x="310" y="13"/>
                    </a:cubicBezTo>
                    <a:cubicBezTo>
                      <a:pt x="306" y="14"/>
                      <a:pt x="302" y="14"/>
                      <a:pt x="300" y="14"/>
                    </a:cubicBezTo>
                    <a:cubicBezTo>
                      <a:pt x="301" y="14"/>
                      <a:pt x="302" y="15"/>
                      <a:pt x="302" y="15"/>
                    </a:cubicBezTo>
                    <a:cubicBezTo>
                      <a:pt x="307" y="18"/>
                      <a:pt x="311" y="20"/>
                      <a:pt x="311" y="23"/>
                    </a:cubicBezTo>
                    <a:cubicBezTo>
                      <a:pt x="310" y="26"/>
                      <a:pt x="306" y="26"/>
                      <a:pt x="299" y="26"/>
                    </a:cubicBezTo>
                    <a:cubicBezTo>
                      <a:pt x="297" y="27"/>
                      <a:pt x="292" y="27"/>
                      <a:pt x="290" y="27"/>
                    </a:cubicBezTo>
                    <a:cubicBezTo>
                      <a:pt x="293" y="30"/>
                      <a:pt x="297" y="32"/>
                      <a:pt x="303" y="35"/>
                    </a:cubicBezTo>
                    <a:cubicBezTo>
                      <a:pt x="309" y="38"/>
                      <a:pt x="315" y="41"/>
                      <a:pt x="319" y="45"/>
                    </a:cubicBezTo>
                    <a:cubicBezTo>
                      <a:pt x="321" y="47"/>
                      <a:pt x="322" y="49"/>
                      <a:pt x="321" y="51"/>
                    </a:cubicBezTo>
                    <a:cubicBezTo>
                      <a:pt x="321" y="52"/>
                      <a:pt x="320" y="53"/>
                      <a:pt x="318" y="53"/>
                    </a:cubicBezTo>
                    <a:cubicBezTo>
                      <a:pt x="315" y="53"/>
                      <a:pt x="307" y="49"/>
                      <a:pt x="302" y="46"/>
                    </a:cubicBezTo>
                    <a:cubicBezTo>
                      <a:pt x="298" y="43"/>
                      <a:pt x="293" y="42"/>
                      <a:pt x="289" y="41"/>
                    </a:cubicBezTo>
                    <a:cubicBezTo>
                      <a:pt x="284" y="40"/>
                      <a:pt x="279" y="39"/>
                      <a:pt x="276" y="36"/>
                    </a:cubicBezTo>
                    <a:cubicBezTo>
                      <a:pt x="273" y="32"/>
                      <a:pt x="261" y="29"/>
                      <a:pt x="253" y="29"/>
                    </a:cubicBezTo>
                    <a:cubicBezTo>
                      <a:pt x="250" y="29"/>
                      <a:pt x="249" y="29"/>
                      <a:pt x="249" y="30"/>
                    </a:cubicBezTo>
                    <a:cubicBezTo>
                      <a:pt x="248" y="31"/>
                      <a:pt x="253" y="34"/>
                      <a:pt x="255" y="35"/>
                    </a:cubicBezTo>
                    <a:cubicBezTo>
                      <a:pt x="260" y="38"/>
                      <a:pt x="263" y="41"/>
                      <a:pt x="263" y="44"/>
                    </a:cubicBezTo>
                    <a:cubicBezTo>
                      <a:pt x="263" y="45"/>
                      <a:pt x="263" y="47"/>
                      <a:pt x="258" y="47"/>
                    </a:cubicBezTo>
                    <a:cubicBezTo>
                      <a:pt x="256" y="47"/>
                      <a:pt x="254" y="47"/>
                      <a:pt x="252" y="47"/>
                    </a:cubicBezTo>
                    <a:cubicBezTo>
                      <a:pt x="250" y="46"/>
                      <a:pt x="248" y="46"/>
                      <a:pt x="247" y="46"/>
                    </a:cubicBezTo>
                    <a:cubicBezTo>
                      <a:pt x="247" y="46"/>
                      <a:pt x="246" y="46"/>
                      <a:pt x="246" y="46"/>
                    </a:cubicBezTo>
                    <a:cubicBezTo>
                      <a:pt x="246" y="46"/>
                      <a:pt x="246" y="46"/>
                      <a:pt x="245" y="46"/>
                    </a:cubicBezTo>
                    <a:cubicBezTo>
                      <a:pt x="243" y="46"/>
                      <a:pt x="241" y="45"/>
                      <a:pt x="237" y="42"/>
                    </a:cubicBezTo>
                    <a:cubicBezTo>
                      <a:pt x="233" y="39"/>
                      <a:pt x="228" y="35"/>
                      <a:pt x="225" y="35"/>
                    </a:cubicBezTo>
                    <a:cubicBezTo>
                      <a:pt x="224" y="35"/>
                      <a:pt x="223" y="35"/>
                      <a:pt x="223" y="35"/>
                    </a:cubicBezTo>
                    <a:cubicBezTo>
                      <a:pt x="223" y="35"/>
                      <a:pt x="224" y="37"/>
                      <a:pt x="224" y="39"/>
                    </a:cubicBezTo>
                    <a:cubicBezTo>
                      <a:pt x="225" y="41"/>
                      <a:pt x="226" y="44"/>
                      <a:pt x="226" y="47"/>
                    </a:cubicBezTo>
                    <a:cubicBezTo>
                      <a:pt x="226" y="54"/>
                      <a:pt x="219" y="59"/>
                      <a:pt x="215" y="59"/>
                    </a:cubicBezTo>
                    <a:cubicBezTo>
                      <a:pt x="214" y="59"/>
                      <a:pt x="213" y="59"/>
                      <a:pt x="212" y="58"/>
                    </a:cubicBezTo>
                    <a:cubicBezTo>
                      <a:pt x="211" y="57"/>
                      <a:pt x="212" y="55"/>
                      <a:pt x="213" y="54"/>
                    </a:cubicBezTo>
                    <a:cubicBezTo>
                      <a:pt x="214" y="51"/>
                      <a:pt x="214" y="46"/>
                      <a:pt x="213" y="41"/>
                    </a:cubicBezTo>
                    <a:cubicBezTo>
                      <a:pt x="212" y="37"/>
                      <a:pt x="210" y="35"/>
                      <a:pt x="208" y="34"/>
                    </a:cubicBezTo>
                    <a:cubicBezTo>
                      <a:pt x="205" y="33"/>
                      <a:pt x="197" y="34"/>
                      <a:pt x="190" y="36"/>
                    </a:cubicBezTo>
                    <a:cubicBezTo>
                      <a:pt x="185" y="38"/>
                      <a:pt x="179" y="39"/>
                      <a:pt x="175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3" y="39"/>
                      <a:pt x="173" y="39"/>
                    </a:cubicBezTo>
                    <a:cubicBezTo>
                      <a:pt x="166" y="39"/>
                      <a:pt x="161" y="41"/>
                      <a:pt x="160" y="42"/>
                    </a:cubicBezTo>
                    <a:cubicBezTo>
                      <a:pt x="160" y="42"/>
                      <a:pt x="160" y="42"/>
                      <a:pt x="161" y="43"/>
                    </a:cubicBezTo>
                    <a:cubicBezTo>
                      <a:pt x="165" y="45"/>
                      <a:pt x="166" y="47"/>
                      <a:pt x="166" y="49"/>
                    </a:cubicBezTo>
                    <a:cubicBezTo>
                      <a:pt x="165" y="51"/>
                      <a:pt x="163" y="52"/>
                      <a:pt x="161" y="52"/>
                    </a:cubicBezTo>
                    <a:cubicBezTo>
                      <a:pt x="158" y="52"/>
                      <a:pt x="155" y="50"/>
                      <a:pt x="152" y="49"/>
                    </a:cubicBezTo>
                    <a:cubicBezTo>
                      <a:pt x="150" y="47"/>
                      <a:pt x="147" y="47"/>
                      <a:pt x="143" y="47"/>
                    </a:cubicBezTo>
                    <a:cubicBezTo>
                      <a:pt x="138" y="47"/>
                      <a:pt x="132" y="48"/>
                      <a:pt x="130" y="49"/>
                    </a:cubicBezTo>
                    <a:cubicBezTo>
                      <a:pt x="132" y="51"/>
                      <a:pt x="134" y="55"/>
                      <a:pt x="134" y="59"/>
                    </a:cubicBezTo>
                    <a:cubicBezTo>
                      <a:pt x="135" y="63"/>
                      <a:pt x="134" y="66"/>
                      <a:pt x="133" y="68"/>
                    </a:cubicBezTo>
                    <a:cubicBezTo>
                      <a:pt x="132" y="69"/>
                      <a:pt x="131" y="70"/>
                      <a:pt x="129" y="70"/>
                    </a:cubicBezTo>
                    <a:cubicBezTo>
                      <a:pt x="126" y="70"/>
                      <a:pt x="124" y="69"/>
                      <a:pt x="121" y="68"/>
                    </a:cubicBezTo>
                    <a:cubicBezTo>
                      <a:pt x="117" y="67"/>
                      <a:pt x="113" y="66"/>
                      <a:pt x="110" y="66"/>
                    </a:cubicBezTo>
                    <a:cubicBezTo>
                      <a:pt x="100" y="67"/>
                      <a:pt x="61" y="86"/>
                      <a:pt x="60" y="91"/>
                    </a:cubicBezTo>
                    <a:cubicBezTo>
                      <a:pt x="61" y="93"/>
                      <a:pt x="68" y="93"/>
                      <a:pt x="70" y="93"/>
                    </a:cubicBezTo>
                    <a:cubicBezTo>
                      <a:pt x="71" y="93"/>
                      <a:pt x="72" y="93"/>
                      <a:pt x="73" y="93"/>
                    </a:cubicBezTo>
                    <a:cubicBezTo>
                      <a:pt x="74" y="93"/>
                      <a:pt x="75" y="93"/>
                      <a:pt x="76" y="93"/>
                    </a:cubicBezTo>
                    <a:cubicBezTo>
                      <a:pt x="81" y="93"/>
                      <a:pt x="85" y="93"/>
                      <a:pt x="87" y="94"/>
                    </a:cubicBezTo>
                    <a:cubicBezTo>
                      <a:pt x="89" y="95"/>
                      <a:pt x="90" y="97"/>
                      <a:pt x="90" y="99"/>
                    </a:cubicBezTo>
                    <a:cubicBezTo>
                      <a:pt x="90" y="105"/>
                      <a:pt x="84" y="114"/>
                      <a:pt x="78" y="118"/>
                    </a:cubicBezTo>
                    <a:cubicBezTo>
                      <a:pt x="74" y="121"/>
                      <a:pt x="66" y="121"/>
                      <a:pt x="58" y="121"/>
                    </a:cubicBezTo>
                    <a:cubicBezTo>
                      <a:pt x="53" y="121"/>
                      <a:pt x="44" y="122"/>
                      <a:pt x="43" y="123"/>
                    </a:cubicBezTo>
                    <a:cubicBezTo>
                      <a:pt x="43" y="127"/>
                      <a:pt x="36" y="129"/>
                      <a:pt x="24" y="131"/>
                    </a:cubicBezTo>
                    <a:cubicBezTo>
                      <a:pt x="15" y="133"/>
                      <a:pt x="0" y="136"/>
                      <a:pt x="0" y="140"/>
                    </a:cubicBezTo>
                    <a:cubicBezTo>
                      <a:pt x="0" y="141"/>
                      <a:pt x="1" y="145"/>
                      <a:pt x="5" y="146"/>
                    </a:cubicBezTo>
                    <a:cubicBezTo>
                      <a:pt x="7" y="146"/>
                      <a:pt x="9" y="146"/>
                      <a:pt x="11" y="146"/>
                    </a:cubicBezTo>
                    <a:cubicBezTo>
                      <a:pt x="15" y="147"/>
                      <a:pt x="21" y="147"/>
                      <a:pt x="25" y="152"/>
                    </a:cubicBezTo>
                    <a:cubicBezTo>
                      <a:pt x="28" y="155"/>
                      <a:pt x="33" y="156"/>
                      <a:pt x="40" y="156"/>
                    </a:cubicBezTo>
                    <a:cubicBezTo>
                      <a:pt x="44" y="156"/>
                      <a:pt x="49" y="155"/>
                      <a:pt x="54" y="154"/>
                    </a:cubicBezTo>
                    <a:cubicBezTo>
                      <a:pt x="61" y="151"/>
                      <a:pt x="68" y="152"/>
                      <a:pt x="72" y="156"/>
                    </a:cubicBezTo>
                    <a:cubicBezTo>
                      <a:pt x="73" y="158"/>
                      <a:pt x="74" y="160"/>
                      <a:pt x="74" y="162"/>
                    </a:cubicBezTo>
                    <a:cubicBezTo>
                      <a:pt x="74" y="165"/>
                      <a:pt x="72" y="167"/>
                      <a:pt x="67" y="167"/>
                    </a:cubicBezTo>
                    <a:cubicBezTo>
                      <a:pt x="65" y="167"/>
                      <a:pt x="62" y="166"/>
                      <a:pt x="58" y="166"/>
                    </a:cubicBezTo>
                    <a:cubicBezTo>
                      <a:pt x="55" y="165"/>
                      <a:pt x="51" y="165"/>
                      <a:pt x="48" y="165"/>
                    </a:cubicBezTo>
                    <a:cubicBezTo>
                      <a:pt x="46" y="165"/>
                      <a:pt x="44" y="165"/>
                      <a:pt x="43" y="166"/>
                    </a:cubicBezTo>
                    <a:cubicBezTo>
                      <a:pt x="39" y="168"/>
                      <a:pt x="32" y="169"/>
                      <a:pt x="26" y="169"/>
                    </a:cubicBezTo>
                    <a:cubicBezTo>
                      <a:pt x="22" y="169"/>
                      <a:pt x="18" y="169"/>
                      <a:pt x="16" y="170"/>
                    </a:cubicBezTo>
                    <a:cubicBezTo>
                      <a:pt x="17" y="171"/>
                      <a:pt x="22" y="172"/>
                      <a:pt x="26" y="172"/>
                    </a:cubicBezTo>
                    <a:cubicBezTo>
                      <a:pt x="29" y="172"/>
                      <a:pt x="32" y="172"/>
                      <a:pt x="35" y="173"/>
                    </a:cubicBezTo>
                    <a:cubicBezTo>
                      <a:pt x="37" y="173"/>
                      <a:pt x="39" y="174"/>
                      <a:pt x="40" y="176"/>
                    </a:cubicBezTo>
                    <a:cubicBezTo>
                      <a:pt x="41" y="178"/>
                      <a:pt x="40" y="180"/>
                      <a:pt x="38" y="182"/>
                    </a:cubicBezTo>
                    <a:cubicBezTo>
                      <a:pt x="38" y="182"/>
                      <a:pt x="37" y="183"/>
                      <a:pt x="37" y="184"/>
                    </a:cubicBezTo>
                    <a:cubicBezTo>
                      <a:pt x="37" y="185"/>
                      <a:pt x="37" y="185"/>
                      <a:pt x="40" y="186"/>
                    </a:cubicBezTo>
                    <a:cubicBezTo>
                      <a:pt x="43" y="187"/>
                      <a:pt x="46" y="188"/>
                      <a:pt x="49" y="189"/>
                    </a:cubicBezTo>
                    <a:cubicBezTo>
                      <a:pt x="54" y="192"/>
                      <a:pt x="61" y="194"/>
                      <a:pt x="64" y="194"/>
                    </a:cubicBezTo>
                    <a:cubicBezTo>
                      <a:pt x="63" y="192"/>
                      <a:pt x="63" y="191"/>
                      <a:pt x="64" y="190"/>
                    </a:cubicBezTo>
                    <a:cubicBezTo>
                      <a:pt x="64" y="188"/>
                      <a:pt x="67" y="188"/>
                      <a:pt x="70" y="188"/>
                    </a:cubicBezTo>
                    <a:cubicBezTo>
                      <a:pt x="72" y="188"/>
                      <a:pt x="77" y="188"/>
                      <a:pt x="79" y="191"/>
                    </a:cubicBezTo>
                    <a:cubicBezTo>
                      <a:pt x="80" y="191"/>
                      <a:pt x="81" y="190"/>
                      <a:pt x="83" y="189"/>
                    </a:cubicBezTo>
                    <a:cubicBezTo>
                      <a:pt x="86" y="188"/>
                      <a:pt x="90" y="186"/>
                      <a:pt x="93" y="187"/>
                    </a:cubicBezTo>
                    <a:cubicBezTo>
                      <a:pt x="95" y="188"/>
                      <a:pt x="97" y="187"/>
                      <a:pt x="99" y="186"/>
                    </a:cubicBezTo>
                    <a:cubicBezTo>
                      <a:pt x="100" y="185"/>
                      <a:pt x="102" y="184"/>
                      <a:pt x="104" y="184"/>
                    </a:cubicBezTo>
                    <a:cubicBezTo>
                      <a:pt x="105" y="184"/>
                      <a:pt x="106" y="184"/>
                      <a:pt x="108" y="185"/>
                    </a:cubicBezTo>
                    <a:cubicBezTo>
                      <a:pt x="110" y="186"/>
                      <a:pt x="116" y="188"/>
                      <a:pt x="123" y="189"/>
                    </a:cubicBezTo>
                    <a:cubicBezTo>
                      <a:pt x="131" y="190"/>
                      <a:pt x="139" y="192"/>
                      <a:pt x="144" y="194"/>
                    </a:cubicBezTo>
                    <a:cubicBezTo>
                      <a:pt x="146" y="196"/>
                      <a:pt x="149" y="197"/>
                      <a:pt x="151" y="198"/>
                    </a:cubicBezTo>
                    <a:cubicBezTo>
                      <a:pt x="157" y="200"/>
                      <a:pt x="164" y="202"/>
                      <a:pt x="163" y="208"/>
                    </a:cubicBezTo>
                    <a:cubicBezTo>
                      <a:pt x="162" y="212"/>
                      <a:pt x="167" y="216"/>
                      <a:pt x="177" y="221"/>
                    </a:cubicBezTo>
                    <a:cubicBezTo>
                      <a:pt x="189" y="226"/>
                      <a:pt x="189" y="238"/>
                      <a:pt x="189" y="241"/>
                    </a:cubicBezTo>
                    <a:cubicBezTo>
                      <a:pt x="189" y="243"/>
                      <a:pt x="191" y="246"/>
                      <a:pt x="193" y="248"/>
                    </a:cubicBezTo>
                    <a:cubicBezTo>
                      <a:pt x="195" y="250"/>
                      <a:pt x="198" y="252"/>
                      <a:pt x="196" y="255"/>
                    </a:cubicBezTo>
                    <a:cubicBezTo>
                      <a:pt x="195" y="257"/>
                      <a:pt x="199" y="261"/>
                      <a:pt x="202" y="264"/>
                    </a:cubicBezTo>
                    <a:cubicBezTo>
                      <a:pt x="203" y="265"/>
                      <a:pt x="204" y="266"/>
                      <a:pt x="204" y="268"/>
                    </a:cubicBezTo>
                    <a:cubicBezTo>
                      <a:pt x="204" y="271"/>
                      <a:pt x="201" y="273"/>
                      <a:pt x="199" y="275"/>
                    </a:cubicBezTo>
                    <a:cubicBezTo>
                      <a:pt x="197" y="276"/>
                      <a:pt x="196" y="277"/>
                      <a:pt x="196" y="278"/>
                    </a:cubicBezTo>
                    <a:cubicBezTo>
                      <a:pt x="198" y="281"/>
                      <a:pt x="198" y="284"/>
                      <a:pt x="197" y="286"/>
                    </a:cubicBezTo>
                    <a:cubicBezTo>
                      <a:pt x="197" y="288"/>
                      <a:pt x="196" y="290"/>
                      <a:pt x="197" y="291"/>
                    </a:cubicBezTo>
                    <a:cubicBezTo>
                      <a:pt x="198" y="292"/>
                      <a:pt x="199" y="292"/>
                      <a:pt x="200" y="293"/>
                    </a:cubicBezTo>
                    <a:cubicBezTo>
                      <a:pt x="205" y="293"/>
                      <a:pt x="207" y="292"/>
                      <a:pt x="209" y="290"/>
                    </a:cubicBezTo>
                    <a:cubicBezTo>
                      <a:pt x="210" y="288"/>
                      <a:pt x="213" y="285"/>
                      <a:pt x="217" y="285"/>
                    </a:cubicBezTo>
                    <a:cubicBezTo>
                      <a:pt x="219" y="285"/>
                      <a:pt x="221" y="285"/>
                      <a:pt x="222" y="287"/>
                    </a:cubicBezTo>
                    <a:cubicBezTo>
                      <a:pt x="223" y="289"/>
                      <a:pt x="223" y="291"/>
                      <a:pt x="222" y="292"/>
                    </a:cubicBezTo>
                    <a:cubicBezTo>
                      <a:pt x="222" y="295"/>
                      <a:pt x="221" y="296"/>
                      <a:pt x="222" y="297"/>
                    </a:cubicBezTo>
                    <a:cubicBezTo>
                      <a:pt x="224" y="299"/>
                      <a:pt x="227" y="300"/>
                      <a:pt x="230" y="300"/>
                    </a:cubicBezTo>
                    <a:cubicBezTo>
                      <a:pt x="234" y="302"/>
                      <a:pt x="239" y="303"/>
                      <a:pt x="244" y="307"/>
                    </a:cubicBezTo>
                    <a:cubicBezTo>
                      <a:pt x="249" y="312"/>
                      <a:pt x="249" y="314"/>
                      <a:pt x="249" y="316"/>
                    </a:cubicBezTo>
                    <a:cubicBezTo>
                      <a:pt x="248" y="319"/>
                      <a:pt x="242" y="319"/>
                      <a:pt x="237" y="315"/>
                    </a:cubicBezTo>
                    <a:cubicBezTo>
                      <a:pt x="234" y="313"/>
                      <a:pt x="227" y="312"/>
                      <a:pt x="219" y="312"/>
                    </a:cubicBezTo>
                    <a:cubicBezTo>
                      <a:pt x="216" y="312"/>
                      <a:pt x="213" y="312"/>
                      <a:pt x="212" y="312"/>
                    </a:cubicBezTo>
                    <a:cubicBezTo>
                      <a:pt x="217" y="316"/>
                      <a:pt x="232" y="323"/>
                      <a:pt x="237" y="323"/>
                    </a:cubicBezTo>
                    <a:cubicBezTo>
                      <a:pt x="237" y="323"/>
                      <a:pt x="238" y="323"/>
                      <a:pt x="238" y="323"/>
                    </a:cubicBezTo>
                    <a:cubicBezTo>
                      <a:pt x="238" y="323"/>
                      <a:pt x="239" y="323"/>
                      <a:pt x="240" y="323"/>
                    </a:cubicBezTo>
                    <a:cubicBezTo>
                      <a:pt x="244" y="323"/>
                      <a:pt x="249" y="327"/>
                      <a:pt x="250" y="331"/>
                    </a:cubicBezTo>
                    <a:cubicBezTo>
                      <a:pt x="252" y="334"/>
                      <a:pt x="251" y="337"/>
                      <a:pt x="250" y="338"/>
                    </a:cubicBezTo>
                    <a:cubicBezTo>
                      <a:pt x="248" y="340"/>
                      <a:pt x="248" y="344"/>
                      <a:pt x="248" y="348"/>
                    </a:cubicBezTo>
                    <a:cubicBezTo>
                      <a:pt x="248" y="350"/>
                      <a:pt x="248" y="351"/>
                      <a:pt x="248" y="353"/>
                    </a:cubicBezTo>
                    <a:cubicBezTo>
                      <a:pt x="248" y="354"/>
                      <a:pt x="247" y="356"/>
                      <a:pt x="243" y="356"/>
                    </a:cubicBezTo>
                    <a:cubicBezTo>
                      <a:pt x="242" y="356"/>
                      <a:pt x="240" y="356"/>
                      <a:pt x="238" y="356"/>
                    </a:cubicBezTo>
                    <a:cubicBezTo>
                      <a:pt x="236" y="355"/>
                      <a:pt x="234" y="355"/>
                      <a:pt x="232" y="355"/>
                    </a:cubicBezTo>
                    <a:cubicBezTo>
                      <a:pt x="227" y="356"/>
                      <a:pt x="225" y="357"/>
                      <a:pt x="225" y="361"/>
                    </a:cubicBezTo>
                    <a:cubicBezTo>
                      <a:pt x="225" y="365"/>
                      <a:pt x="222" y="368"/>
                      <a:pt x="220" y="370"/>
                    </a:cubicBezTo>
                    <a:cubicBezTo>
                      <a:pt x="218" y="373"/>
                      <a:pt x="216" y="375"/>
                      <a:pt x="215" y="378"/>
                    </a:cubicBezTo>
                    <a:cubicBezTo>
                      <a:pt x="215" y="381"/>
                      <a:pt x="216" y="382"/>
                      <a:pt x="221" y="384"/>
                    </a:cubicBezTo>
                    <a:cubicBezTo>
                      <a:pt x="222" y="384"/>
                      <a:pt x="224" y="385"/>
                      <a:pt x="226" y="386"/>
                    </a:cubicBezTo>
                    <a:cubicBezTo>
                      <a:pt x="227" y="387"/>
                      <a:pt x="227" y="388"/>
                      <a:pt x="227" y="389"/>
                    </a:cubicBezTo>
                    <a:cubicBezTo>
                      <a:pt x="227" y="391"/>
                      <a:pt x="225" y="392"/>
                      <a:pt x="223" y="394"/>
                    </a:cubicBezTo>
                    <a:cubicBezTo>
                      <a:pt x="221" y="395"/>
                      <a:pt x="218" y="396"/>
                      <a:pt x="218" y="398"/>
                    </a:cubicBezTo>
                    <a:cubicBezTo>
                      <a:pt x="217" y="401"/>
                      <a:pt x="227" y="409"/>
                      <a:pt x="232" y="412"/>
                    </a:cubicBezTo>
                    <a:cubicBezTo>
                      <a:pt x="236" y="414"/>
                      <a:pt x="236" y="420"/>
                      <a:pt x="235" y="425"/>
                    </a:cubicBezTo>
                    <a:cubicBezTo>
                      <a:pt x="235" y="428"/>
                      <a:pt x="235" y="431"/>
                      <a:pt x="235" y="433"/>
                    </a:cubicBezTo>
                    <a:cubicBezTo>
                      <a:pt x="236" y="434"/>
                      <a:pt x="236" y="434"/>
                      <a:pt x="237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9" y="434"/>
                      <a:pt x="240" y="434"/>
                      <a:pt x="241" y="435"/>
                    </a:cubicBezTo>
                    <a:cubicBezTo>
                      <a:pt x="242" y="436"/>
                      <a:pt x="242" y="438"/>
                      <a:pt x="242" y="439"/>
                    </a:cubicBezTo>
                    <a:cubicBezTo>
                      <a:pt x="242" y="443"/>
                      <a:pt x="243" y="444"/>
                      <a:pt x="245" y="445"/>
                    </a:cubicBezTo>
                    <a:cubicBezTo>
                      <a:pt x="246" y="446"/>
                      <a:pt x="248" y="448"/>
                      <a:pt x="248" y="450"/>
                    </a:cubicBezTo>
                    <a:cubicBezTo>
                      <a:pt x="248" y="451"/>
                      <a:pt x="250" y="452"/>
                      <a:pt x="251" y="453"/>
                    </a:cubicBezTo>
                    <a:cubicBezTo>
                      <a:pt x="254" y="454"/>
                      <a:pt x="258" y="456"/>
                      <a:pt x="256" y="461"/>
                    </a:cubicBezTo>
                    <a:cubicBezTo>
                      <a:pt x="255" y="465"/>
                      <a:pt x="257" y="468"/>
                      <a:pt x="260" y="471"/>
                    </a:cubicBezTo>
                    <a:cubicBezTo>
                      <a:pt x="260" y="471"/>
                      <a:pt x="261" y="472"/>
                      <a:pt x="261" y="473"/>
                    </a:cubicBezTo>
                    <a:cubicBezTo>
                      <a:pt x="262" y="474"/>
                      <a:pt x="264" y="476"/>
                      <a:pt x="266" y="477"/>
                    </a:cubicBezTo>
                    <a:cubicBezTo>
                      <a:pt x="270" y="480"/>
                      <a:pt x="273" y="483"/>
                      <a:pt x="274" y="487"/>
                    </a:cubicBezTo>
                    <a:cubicBezTo>
                      <a:pt x="276" y="490"/>
                      <a:pt x="280" y="495"/>
                      <a:pt x="285" y="494"/>
                    </a:cubicBezTo>
                    <a:cubicBezTo>
                      <a:pt x="285" y="493"/>
                      <a:pt x="286" y="493"/>
                      <a:pt x="287" y="493"/>
                    </a:cubicBezTo>
                    <a:cubicBezTo>
                      <a:pt x="290" y="493"/>
                      <a:pt x="291" y="495"/>
                      <a:pt x="293" y="496"/>
                    </a:cubicBezTo>
                    <a:cubicBezTo>
                      <a:pt x="294" y="497"/>
                      <a:pt x="295" y="497"/>
                      <a:pt x="296" y="497"/>
                    </a:cubicBezTo>
                    <a:cubicBezTo>
                      <a:pt x="296" y="497"/>
                      <a:pt x="297" y="497"/>
                      <a:pt x="298" y="497"/>
                    </a:cubicBezTo>
                    <a:cubicBezTo>
                      <a:pt x="303" y="497"/>
                      <a:pt x="310" y="500"/>
                      <a:pt x="311" y="504"/>
                    </a:cubicBezTo>
                    <a:cubicBezTo>
                      <a:pt x="312" y="506"/>
                      <a:pt x="322" y="509"/>
                      <a:pt x="329" y="510"/>
                    </a:cubicBezTo>
                    <a:cubicBezTo>
                      <a:pt x="330" y="510"/>
                      <a:pt x="330" y="510"/>
                      <a:pt x="330" y="510"/>
                    </a:cubicBezTo>
                    <a:cubicBezTo>
                      <a:pt x="330" y="510"/>
                      <a:pt x="331" y="509"/>
                      <a:pt x="332" y="507"/>
                    </a:cubicBezTo>
                    <a:cubicBezTo>
                      <a:pt x="333" y="505"/>
                      <a:pt x="334" y="503"/>
                      <a:pt x="336" y="502"/>
                    </a:cubicBezTo>
                    <a:cubicBezTo>
                      <a:pt x="337" y="501"/>
                      <a:pt x="338" y="496"/>
                      <a:pt x="338" y="494"/>
                    </a:cubicBezTo>
                    <a:cubicBezTo>
                      <a:pt x="339" y="489"/>
                      <a:pt x="340" y="485"/>
                      <a:pt x="342" y="484"/>
                    </a:cubicBezTo>
                    <a:cubicBezTo>
                      <a:pt x="343" y="484"/>
                      <a:pt x="343" y="481"/>
                      <a:pt x="343" y="477"/>
                    </a:cubicBezTo>
                    <a:cubicBezTo>
                      <a:pt x="343" y="473"/>
                      <a:pt x="342" y="470"/>
                      <a:pt x="341" y="470"/>
                    </a:cubicBezTo>
                    <a:cubicBezTo>
                      <a:pt x="339" y="469"/>
                      <a:pt x="338" y="467"/>
                      <a:pt x="338" y="465"/>
                    </a:cubicBezTo>
                    <a:cubicBezTo>
                      <a:pt x="339" y="463"/>
                      <a:pt x="342" y="460"/>
                      <a:pt x="348" y="461"/>
                    </a:cubicBezTo>
                    <a:cubicBezTo>
                      <a:pt x="351" y="461"/>
                      <a:pt x="351" y="460"/>
                      <a:pt x="352" y="458"/>
                    </a:cubicBezTo>
                    <a:cubicBezTo>
                      <a:pt x="353" y="456"/>
                      <a:pt x="353" y="454"/>
                      <a:pt x="356" y="453"/>
                    </a:cubicBezTo>
                    <a:cubicBezTo>
                      <a:pt x="357" y="453"/>
                      <a:pt x="357" y="451"/>
                      <a:pt x="357" y="450"/>
                    </a:cubicBezTo>
                    <a:cubicBezTo>
                      <a:pt x="358" y="448"/>
                      <a:pt x="358" y="445"/>
                      <a:pt x="361" y="444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61" y="443"/>
                      <a:pt x="361" y="441"/>
                      <a:pt x="360" y="439"/>
                    </a:cubicBezTo>
                    <a:cubicBezTo>
                      <a:pt x="358" y="437"/>
                      <a:pt x="359" y="436"/>
                      <a:pt x="359" y="435"/>
                    </a:cubicBezTo>
                    <a:cubicBezTo>
                      <a:pt x="360" y="433"/>
                      <a:pt x="362" y="432"/>
                      <a:pt x="365" y="431"/>
                    </a:cubicBezTo>
                    <a:cubicBezTo>
                      <a:pt x="366" y="431"/>
                      <a:pt x="366" y="431"/>
                      <a:pt x="366" y="430"/>
                    </a:cubicBezTo>
                    <a:cubicBezTo>
                      <a:pt x="366" y="429"/>
                      <a:pt x="365" y="427"/>
                      <a:pt x="363" y="426"/>
                    </a:cubicBezTo>
                    <a:cubicBezTo>
                      <a:pt x="359" y="425"/>
                      <a:pt x="358" y="422"/>
                      <a:pt x="358" y="420"/>
                    </a:cubicBezTo>
                    <a:cubicBezTo>
                      <a:pt x="359" y="417"/>
                      <a:pt x="363" y="416"/>
                      <a:pt x="366" y="419"/>
                    </a:cubicBezTo>
                    <a:cubicBezTo>
                      <a:pt x="367" y="419"/>
                      <a:pt x="369" y="420"/>
                      <a:pt x="370" y="420"/>
                    </a:cubicBezTo>
                    <a:cubicBezTo>
                      <a:pt x="370" y="420"/>
                      <a:pt x="370" y="420"/>
                      <a:pt x="370" y="420"/>
                    </a:cubicBezTo>
                    <a:cubicBezTo>
                      <a:pt x="370" y="420"/>
                      <a:pt x="370" y="419"/>
                      <a:pt x="370" y="418"/>
                    </a:cubicBezTo>
                    <a:cubicBezTo>
                      <a:pt x="368" y="416"/>
                      <a:pt x="369" y="415"/>
                      <a:pt x="369" y="414"/>
                    </a:cubicBezTo>
                    <a:cubicBezTo>
                      <a:pt x="370" y="411"/>
                      <a:pt x="375" y="409"/>
                      <a:pt x="382" y="409"/>
                    </a:cubicBezTo>
                    <a:cubicBezTo>
                      <a:pt x="385" y="408"/>
                      <a:pt x="388" y="407"/>
                      <a:pt x="389" y="406"/>
                    </a:cubicBezTo>
                    <a:cubicBezTo>
                      <a:pt x="390" y="404"/>
                      <a:pt x="390" y="403"/>
                      <a:pt x="389" y="401"/>
                    </a:cubicBezTo>
                    <a:cubicBezTo>
                      <a:pt x="389" y="400"/>
                      <a:pt x="389" y="398"/>
                      <a:pt x="390" y="397"/>
                    </a:cubicBezTo>
                    <a:cubicBezTo>
                      <a:pt x="392" y="394"/>
                      <a:pt x="397" y="395"/>
                      <a:pt x="399" y="397"/>
                    </a:cubicBezTo>
                    <a:cubicBezTo>
                      <a:pt x="399" y="398"/>
                      <a:pt x="400" y="399"/>
                      <a:pt x="399" y="401"/>
                    </a:cubicBezTo>
                    <a:cubicBezTo>
                      <a:pt x="398" y="403"/>
                      <a:pt x="398" y="404"/>
                      <a:pt x="398" y="405"/>
                    </a:cubicBezTo>
                    <a:cubicBezTo>
                      <a:pt x="398" y="405"/>
                      <a:pt x="398" y="405"/>
                      <a:pt x="398" y="405"/>
                    </a:cubicBezTo>
                    <a:cubicBezTo>
                      <a:pt x="400" y="403"/>
                      <a:pt x="403" y="403"/>
                      <a:pt x="407" y="402"/>
                    </a:cubicBezTo>
                    <a:cubicBezTo>
                      <a:pt x="411" y="402"/>
                      <a:pt x="415" y="402"/>
                      <a:pt x="420" y="400"/>
                    </a:cubicBezTo>
                    <a:cubicBezTo>
                      <a:pt x="431" y="397"/>
                      <a:pt x="441" y="388"/>
                      <a:pt x="443" y="380"/>
                    </a:cubicBezTo>
                    <a:cubicBezTo>
                      <a:pt x="445" y="375"/>
                      <a:pt x="450" y="372"/>
                      <a:pt x="453" y="371"/>
                    </a:cubicBezTo>
                    <a:cubicBezTo>
                      <a:pt x="457" y="369"/>
                      <a:pt x="458" y="368"/>
                      <a:pt x="457" y="367"/>
                    </a:cubicBezTo>
                    <a:cubicBezTo>
                      <a:pt x="457" y="364"/>
                      <a:pt x="457" y="362"/>
                      <a:pt x="458" y="360"/>
                    </a:cubicBezTo>
                    <a:cubicBezTo>
                      <a:pt x="459" y="359"/>
                      <a:pt x="460" y="358"/>
                      <a:pt x="463" y="358"/>
                    </a:cubicBezTo>
                    <a:cubicBezTo>
                      <a:pt x="465" y="358"/>
                      <a:pt x="468" y="359"/>
                      <a:pt x="471" y="360"/>
                    </a:cubicBezTo>
                    <a:cubicBezTo>
                      <a:pt x="472" y="361"/>
                      <a:pt x="473" y="361"/>
                      <a:pt x="473" y="361"/>
                    </a:cubicBezTo>
                    <a:cubicBezTo>
                      <a:pt x="474" y="359"/>
                      <a:pt x="476" y="358"/>
                      <a:pt x="481" y="358"/>
                    </a:cubicBezTo>
                    <a:cubicBezTo>
                      <a:pt x="485" y="358"/>
                      <a:pt x="487" y="357"/>
                      <a:pt x="489" y="356"/>
                    </a:cubicBezTo>
                    <a:cubicBezTo>
                      <a:pt x="491" y="355"/>
                      <a:pt x="493" y="354"/>
                      <a:pt x="498" y="354"/>
                    </a:cubicBezTo>
                    <a:cubicBezTo>
                      <a:pt x="507" y="354"/>
                      <a:pt x="529" y="350"/>
                      <a:pt x="537" y="343"/>
                    </a:cubicBezTo>
                    <a:cubicBezTo>
                      <a:pt x="542" y="339"/>
                      <a:pt x="550" y="335"/>
                      <a:pt x="558" y="332"/>
                    </a:cubicBezTo>
                    <a:cubicBezTo>
                      <a:pt x="562" y="330"/>
                      <a:pt x="566" y="328"/>
                      <a:pt x="569" y="327"/>
                    </a:cubicBezTo>
                    <a:cubicBezTo>
                      <a:pt x="569" y="326"/>
                      <a:pt x="569" y="326"/>
                      <a:pt x="570" y="326"/>
                    </a:cubicBezTo>
                    <a:cubicBezTo>
                      <a:pt x="565" y="327"/>
                      <a:pt x="559" y="327"/>
                      <a:pt x="554" y="3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0" name="Freeform 2177"/>
              <p:cNvSpPr>
                <a:spLocks/>
              </p:cNvSpPr>
              <p:nvPr/>
            </p:nvSpPr>
            <p:spPr bwMode="auto">
              <a:xfrm>
                <a:off x="3222663" y="2425157"/>
                <a:ext cx="55752" cy="30574"/>
              </a:xfrm>
              <a:custGeom>
                <a:avLst/>
                <a:gdLst>
                  <a:gd name="T0" fmla="*/ 22 w 31"/>
                  <a:gd name="T1" fmla="*/ 6 h 18"/>
                  <a:gd name="T2" fmla="*/ 8 w 31"/>
                  <a:gd name="T3" fmla="*/ 0 h 18"/>
                  <a:gd name="T4" fmla="*/ 4 w 31"/>
                  <a:gd name="T5" fmla="*/ 1 h 18"/>
                  <a:gd name="T6" fmla="*/ 2 w 31"/>
                  <a:gd name="T7" fmla="*/ 4 h 18"/>
                  <a:gd name="T8" fmla="*/ 2 w 31"/>
                  <a:gd name="T9" fmla="*/ 9 h 18"/>
                  <a:gd name="T10" fmla="*/ 7 w 31"/>
                  <a:gd name="T11" fmla="*/ 12 h 18"/>
                  <a:gd name="T12" fmla="*/ 14 w 31"/>
                  <a:gd name="T13" fmla="*/ 16 h 18"/>
                  <a:gd name="T14" fmla="*/ 19 w 31"/>
                  <a:gd name="T15" fmla="*/ 18 h 18"/>
                  <a:gd name="T16" fmla="*/ 31 w 31"/>
                  <a:gd name="T17" fmla="*/ 13 h 18"/>
                  <a:gd name="T18" fmla="*/ 29 w 31"/>
                  <a:gd name="T19" fmla="*/ 11 h 18"/>
                  <a:gd name="T20" fmla="*/ 22 w 31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8">
                    <a:moveTo>
                      <a:pt x="22" y="6"/>
                    </a:moveTo>
                    <a:cubicBezTo>
                      <a:pt x="20" y="2"/>
                      <a:pt x="13" y="0"/>
                      <a:pt x="8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0" y="6"/>
                      <a:pt x="0" y="7"/>
                      <a:pt x="2" y="9"/>
                    </a:cubicBezTo>
                    <a:cubicBezTo>
                      <a:pt x="3" y="11"/>
                      <a:pt x="5" y="11"/>
                      <a:pt x="7" y="12"/>
                    </a:cubicBezTo>
                    <a:cubicBezTo>
                      <a:pt x="9" y="13"/>
                      <a:pt x="11" y="14"/>
                      <a:pt x="14" y="16"/>
                    </a:cubicBezTo>
                    <a:cubicBezTo>
                      <a:pt x="15" y="17"/>
                      <a:pt x="17" y="18"/>
                      <a:pt x="19" y="18"/>
                    </a:cubicBezTo>
                    <a:cubicBezTo>
                      <a:pt x="25" y="18"/>
                      <a:pt x="31" y="15"/>
                      <a:pt x="31" y="13"/>
                    </a:cubicBezTo>
                    <a:cubicBezTo>
                      <a:pt x="31" y="12"/>
                      <a:pt x="31" y="12"/>
                      <a:pt x="29" y="11"/>
                    </a:cubicBezTo>
                    <a:cubicBezTo>
                      <a:pt x="27" y="10"/>
                      <a:pt x="24" y="9"/>
                      <a:pt x="2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1" name="Freeform 2224"/>
              <p:cNvSpPr>
                <a:spLocks/>
              </p:cNvSpPr>
              <p:nvPr/>
            </p:nvSpPr>
            <p:spPr bwMode="auto">
              <a:xfrm>
                <a:off x="3847084" y="2551051"/>
                <a:ext cx="204424" cy="93521"/>
              </a:xfrm>
              <a:custGeom>
                <a:avLst/>
                <a:gdLst>
                  <a:gd name="T0" fmla="*/ 108 w 115"/>
                  <a:gd name="T1" fmla="*/ 31 h 54"/>
                  <a:gd name="T2" fmla="*/ 115 w 115"/>
                  <a:gd name="T3" fmla="*/ 24 h 54"/>
                  <a:gd name="T4" fmla="*/ 111 w 115"/>
                  <a:gd name="T5" fmla="*/ 17 h 54"/>
                  <a:gd name="T6" fmla="*/ 103 w 115"/>
                  <a:gd name="T7" fmla="*/ 9 h 54"/>
                  <a:gd name="T8" fmla="*/ 101 w 115"/>
                  <a:gd name="T9" fmla="*/ 4 h 54"/>
                  <a:gd name="T10" fmla="*/ 95 w 115"/>
                  <a:gd name="T11" fmla="*/ 5 h 54"/>
                  <a:gd name="T12" fmla="*/ 85 w 115"/>
                  <a:gd name="T13" fmla="*/ 0 h 54"/>
                  <a:gd name="T14" fmla="*/ 85 w 115"/>
                  <a:gd name="T15" fmla="*/ 5 h 54"/>
                  <a:gd name="T16" fmla="*/ 79 w 115"/>
                  <a:gd name="T17" fmla="*/ 7 h 54"/>
                  <a:gd name="T18" fmla="*/ 70 w 115"/>
                  <a:gd name="T19" fmla="*/ 7 h 54"/>
                  <a:gd name="T20" fmla="*/ 67 w 115"/>
                  <a:gd name="T21" fmla="*/ 7 h 54"/>
                  <a:gd name="T22" fmla="*/ 66 w 115"/>
                  <a:gd name="T23" fmla="*/ 9 h 54"/>
                  <a:gd name="T24" fmla="*/ 60 w 115"/>
                  <a:gd name="T25" fmla="*/ 7 h 54"/>
                  <a:gd name="T26" fmla="*/ 55 w 115"/>
                  <a:gd name="T27" fmla="*/ 7 h 54"/>
                  <a:gd name="T28" fmla="*/ 53 w 115"/>
                  <a:gd name="T29" fmla="*/ 13 h 54"/>
                  <a:gd name="T30" fmla="*/ 46 w 115"/>
                  <a:gd name="T31" fmla="*/ 8 h 54"/>
                  <a:gd name="T32" fmla="*/ 44 w 115"/>
                  <a:gd name="T33" fmla="*/ 8 h 54"/>
                  <a:gd name="T34" fmla="*/ 45 w 115"/>
                  <a:gd name="T35" fmla="*/ 17 h 54"/>
                  <a:gd name="T36" fmla="*/ 35 w 115"/>
                  <a:gd name="T37" fmla="*/ 20 h 54"/>
                  <a:gd name="T38" fmla="*/ 27 w 115"/>
                  <a:gd name="T39" fmla="*/ 15 h 54"/>
                  <a:gd name="T40" fmla="*/ 13 w 115"/>
                  <a:gd name="T41" fmla="*/ 1 h 54"/>
                  <a:gd name="T42" fmla="*/ 16 w 115"/>
                  <a:gd name="T43" fmla="*/ 4 h 54"/>
                  <a:gd name="T44" fmla="*/ 15 w 115"/>
                  <a:gd name="T45" fmla="*/ 9 h 54"/>
                  <a:gd name="T46" fmla="*/ 9 w 115"/>
                  <a:gd name="T47" fmla="*/ 6 h 54"/>
                  <a:gd name="T48" fmla="*/ 2 w 115"/>
                  <a:gd name="T49" fmla="*/ 13 h 54"/>
                  <a:gd name="T50" fmla="*/ 4 w 115"/>
                  <a:gd name="T51" fmla="*/ 17 h 54"/>
                  <a:gd name="T52" fmla="*/ 24 w 115"/>
                  <a:gd name="T53" fmla="*/ 16 h 54"/>
                  <a:gd name="T54" fmla="*/ 22 w 115"/>
                  <a:gd name="T55" fmla="*/ 23 h 54"/>
                  <a:gd name="T56" fmla="*/ 23 w 115"/>
                  <a:gd name="T57" fmla="*/ 26 h 54"/>
                  <a:gd name="T58" fmla="*/ 20 w 115"/>
                  <a:gd name="T59" fmla="*/ 30 h 54"/>
                  <a:gd name="T60" fmla="*/ 20 w 115"/>
                  <a:gd name="T61" fmla="*/ 33 h 54"/>
                  <a:gd name="T62" fmla="*/ 26 w 115"/>
                  <a:gd name="T63" fmla="*/ 36 h 54"/>
                  <a:gd name="T64" fmla="*/ 28 w 115"/>
                  <a:gd name="T65" fmla="*/ 41 h 54"/>
                  <a:gd name="T66" fmla="*/ 17 w 115"/>
                  <a:gd name="T67" fmla="*/ 46 h 54"/>
                  <a:gd name="T68" fmla="*/ 29 w 115"/>
                  <a:gd name="T69" fmla="*/ 45 h 54"/>
                  <a:gd name="T70" fmla="*/ 44 w 115"/>
                  <a:gd name="T71" fmla="*/ 50 h 54"/>
                  <a:gd name="T72" fmla="*/ 56 w 115"/>
                  <a:gd name="T73" fmla="*/ 54 h 54"/>
                  <a:gd name="T74" fmla="*/ 68 w 115"/>
                  <a:gd name="T75" fmla="*/ 50 h 54"/>
                  <a:gd name="T76" fmla="*/ 83 w 115"/>
                  <a:gd name="T77" fmla="*/ 44 h 54"/>
                  <a:gd name="T78" fmla="*/ 104 w 115"/>
                  <a:gd name="T79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5" h="54">
                    <a:moveTo>
                      <a:pt x="104" y="34"/>
                    </a:moveTo>
                    <a:cubicBezTo>
                      <a:pt x="105" y="33"/>
                      <a:pt x="106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10" y="31"/>
                      <a:pt x="113" y="27"/>
                      <a:pt x="115" y="24"/>
                    </a:cubicBezTo>
                    <a:cubicBezTo>
                      <a:pt x="115" y="23"/>
                      <a:pt x="115" y="21"/>
                      <a:pt x="114" y="20"/>
                    </a:cubicBezTo>
                    <a:cubicBezTo>
                      <a:pt x="113" y="18"/>
                      <a:pt x="112" y="17"/>
                      <a:pt x="111" y="17"/>
                    </a:cubicBezTo>
                    <a:cubicBezTo>
                      <a:pt x="108" y="17"/>
                      <a:pt x="105" y="16"/>
                      <a:pt x="104" y="14"/>
                    </a:cubicBezTo>
                    <a:cubicBezTo>
                      <a:pt x="103" y="12"/>
                      <a:pt x="102" y="10"/>
                      <a:pt x="103" y="9"/>
                    </a:cubicBezTo>
                    <a:cubicBezTo>
                      <a:pt x="103" y="8"/>
                      <a:pt x="102" y="7"/>
                      <a:pt x="102" y="6"/>
                    </a:cubicBezTo>
                    <a:cubicBezTo>
                      <a:pt x="101" y="5"/>
                      <a:pt x="101" y="5"/>
                      <a:pt x="101" y="4"/>
                    </a:cubicBezTo>
                    <a:cubicBezTo>
                      <a:pt x="99" y="4"/>
                      <a:pt x="98" y="4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5" y="0"/>
                      <a:pt x="85" y="0"/>
                      <a:pt x="85" y="2"/>
                    </a:cubicBezTo>
                    <a:cubicBezTo>
                      <a:pt x="85" y="3"/>
                      <a:pt x="85" y="4"/>
                      <a:pt x="85" y="5"/>
                    </a:cubicBezTo>
                    <a:cubicBezTo>
                      <a:pt x="85" y="6"/>
                      <a:pt x="84" y="7"/>
                      <a:pt x="82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7" y="10"/>
                      <a:pt x="73" y="10"/>
                      <a:pt x="70" y="7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8" y="6"/>
                      <a:pt x="67" y="6"/>
                      <a:pt x="67" y="7"/>
                    </a:cubicBezTo>
                    <a:cubicBezTo>
                      <a:pt x="67" y="7"/>
                      <a:pt x="67" y="8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9"/>
                      <a:pt x="62" y="9"/>
                      <a:pt x="60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5"/>
                      <a:pt x="56" y="6"/>
                      <a:pt x="55" y="7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3"/>
                      <a:pt x="48" y="12"/>
                      <a:pt x="46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5" y="12"/>
                      <a:pt x="46" y="15"/>
                      <a:pt x="45" y="17"/>
                    </a:cubicBezTo>
                    <a:cubicBezTo>
                      <a:pt x="44" y="18"/>
                      <a:pt x="42" y="19"/>
                      <a:pt x="40" y="18"/>
                    </a:cubicBezTo>
                    <a:cubicBezTo>
                      <a:pt x="39" y="17"/>
                      <a:pt x="36" y="18"/>
                      <a:pt x="35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0" y="22"/>
                      <a:pt x="28" y="18"/>
                      <a:pt x="27" y="15"/>
                    </a:cubicBezTo>
                    <a:cubicBezTo>
                      <a:pt x="27" y="13"/>
                      <a:pt x="27" y="10"/>
                      <a:pt x="29" y="9"/>
                    </a:cubicBezTo>
                    <a:cubicBezTo>
                      <a:pt x="27" y="6"/>
                      <a:pt x="17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7" y="4"/>
                      <a:pt x="18" y="6"/>
                      <a:pt x="18" y="7"/>
                    </a:cubicBezTo>
                    <a:cubicBezTo>
                      <a:pt x="18" y="8"/>
                      <a:pt x="17" y="9"/>
                      <a:pt x="15" y="9"/>
                    </a:cubicBezTo>
                    <a:cubicBezTo>
                      <a:pt x="13" y="9"/>
                      <a:pt x="11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7"/>
                      <a:pt x="5" y="9"/>
                    </a:cubicBezTo>
                    <a:cubicBezTo>
                      <a:pt x="4" y="10"/>
                      <a:pt x="3" y="12"/>
                      <a:pt x="2" y="13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6"/>
                      <a:pt x="2" y="17"/>
                      <a:pt x="4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14" y="13"/>
                      <a:pt x="21" y="14"/>
                      <a:pt x="24" y="16"/>
                    </a:cubicBezTo>
                    <a:cubicBezTo>
                      <a:pt x="25" y="17"/>
                      <a:pt x="25" y="19"/>
                      <a:pt x="25" y="19"/>
                    </a:cubicBezTo>
                    <a:cubicBezTo>
                      <a:pt x="25" y="21"/>
                      <a:pt x="23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5"/>
                      <a:pt x="23" y="26"/>
                    </a:cubicBezTo>
                    <a:cubicBezTo>
                      <a:pt x="23" y="27"/>
                      <a:pt x="21" y="28"/>
                      <a:pt x="19" y="29"/>
                    </a:cubicBezTo>
                    <a:cubicBezTo>
                      <a:pt x="19" y="29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4" y="31"/>
                      <a:pt x="26" y="33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8" y="38"/>
                      <a:pt x="28" y="39"/>
                      <a:pt x="28" y="41"/>
                    </a:cubicBezTo>
                    <a:cubicBezTo>
                      <a:pt x="28" y="43"/>
                      <a:pt x="26" y="45"/>
                      <a:pt x="21" y="46"/>
                    </a:cubicBezTo>
                    <a:cubicBezTo>
                      <a:pt x="19" y="46"/>
                      <a:pt x="18" y="46"/>
                      <a:pt x="17" y="46"/>
                    </a:cubicBezTo>
                    <a:cubicBezTo>
                      <a:pt x="19" y="47"/>
                      <a:pt x="23" y="46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6" y="45"/>
                      <a:pt x="40" y="47"/>
                      <a:pt x="44" y="50"/>
                    </a:cubicBezTo>
                    <a:cubicBezTo>
                      <a:pt x="47" y="51"/>
                      <a:pt x="49" y="52"/>
                      <a:pt x="51" y="53"/>
                    </a:cubicBezTo>
                    <a:cubicBezTo>
                      <a:pt x="52" y="54"/>
                      <a:pt x="54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62" y="54"/>
                      <a:pt x="68" y="51"/>
                      <a:pt x="68" y="50"/>
                    </a:cubicBezTo>
                    <a:cubicBezTo>
                      <a:pt x="69" y="47"/>
                      <a:pt x="73" y="46"/>
                      <a:pt x="77" y="46"/>
                    </a:cubicBezTo>
                    <a:cubicBezTo>
                      <a:pt x="79" y="45"/>
                      <a:pt x="82" y="45"/>
                      <a:pt x="83" y="44"/>
                    </a:cubicBezTo>
                    <a:cubicBezTo>
                      <a:pt x="87" y="41"/>
                      <a:pt x="92" y="38"/>
                      <a:pt x="99" y="38"/>
                    </a:cubicBezTo>
                    <a:cubicBezTo>
                      <a:pt x="102" y="38"/>
                      <a:pt x="103" y="36"/>
                      <a:pt x="104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150" name="Shape 2801"/>
            <p:cNvSpPr/>
            <p:nvPr/>
          </p:nvSpPr>
          <p:spPr>
            <a:xfrm>
              <a:off x="7500393" y="3440911"/>
              <a:ext cx="433219" cy="251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424" extrusionOk="0">
                  <a:moveTo>
                    <a:pt x="20671" y="8963"/>
                  </a:moveTo>
                  <a:cubicBezTo>
                    <a:pt x="20450" y="8347"/>
                    <a:pt x="20096" y="8656"/>
                    <a:pt x="20008" y="9170"/>
                  </a:cubicBezTo>
                  <a:cubicBezTo>
                    <a:pt x="19919" y="9684"/>
                    <a:pt x="19742" y="8963"/>
                    <a:pt x="19344" y="8963"/>
                  </a:cubicBezTo>
                  <a:cubicBezTo>
                    <a:pt x="18946" y="8963"/>
                    <a:pt x="18902" y="9478"/>
                    <a:pt x="18636" y="8861"/>
                  </a:cubicBezTo>
                  <a:cubicBezTo>
                    <a:pt x="18372" y="8244"/>
                    <a:pt x="18725" y="8037"/>
                    <a:pt x="18725" y="8037"/>
                  </a:cubicBezTo>
                  <a:lnTo>
                    <a:pt x="18769" y="7214"/>
                  </a:lnTo>
                  <a:lnTo>
                    <a:pt x="19318" y="4659"/>
                  </a:lnTo>
                  <a:cubicBezTo>
                    <a:pt x="19162" y="4510"/>
                    <a:pt x="18932" y="4451"/>
                    <a:pt x="18822" y="4547"/>
                  </a:cubicBezTo>
                  <a:cubicBezTo>
                    <a:pt x="18659" y="4688"/>
                    <a:pt x="18273" y="4595"/>
                    <a:pt x="18233" y="4264"/>
                  </a:cubicBezTo>
                  <a:cubicBezTo>
                    <a:pt x="18192" y="3933"/>
                    <a:pt x="17543" y="3886"/>
                    <a:pt x="17380" y="4169"/>
                  </a:cubicBezTo>
                  <a:cubicBezTo>
                    <a:pt x="17218" y="4453"/>
                    <a:pt x="16853" y="4688"/>
                    <a:pt x="16832" y="5020"/>
                  </a:cubicBezTo>
                  <a:cubicBezTo>
                    <a:pt x="16812" y="5351"/>
                    <a:pt x="16426" y="5256"/>
                    <a:pt x="16284" y="5492"/>
                  </a:cubicBezTo>
                  <a:cubicBezTo>
                    <a:pt x="16142" y="5728"/>
                    <a:pt x="15411" y="5823"/>
                    <a:pt x="15391" y="6012"/>
                  </a:cubicBezTo>
                  <a:cubicBezTo>
                    <a:pt x="15370" y="6201"/>
                    <a:pt x="14599" y="6248"/>
                    <a:pt x="14477" y="6012"/>
                  </a:cubicBezTo>
                  <a:cubicBezTo>
                    <a:pt x="14355" y="5776"/>
                    <a:pt x="13685" y="6012"/>
                    <a:pt x="13604" y="5634"/>
                  </a:cubicBezTo>
                  <a:cubicBezTo>
                    <a:pt x="13523" y="5256"/>
                    <a:pt x="13238" y="5066"/>
                    <a:pt x="13238" y="4737"/>
                  </a:cubicBezTo>
                  <a:cubicBezTo>
                    <a:pt x="13238" y="4405"/>
                    <a:pt x="12731" y="4405"/>
                    <a:pt x="12670" y="4123"/>
                  </a:cubicBezTo>
                  <a:cubicBezTo>
                    <a:pt x="12609" y="3839"/>
                    <a:pt x="12203" y="3697"/>
                    <a:pt x="12143" y="3792"/>
                  </a:cubicBezTo>
                  <a:cubicBezTo>
                    <a:pt x="12081" y="3886"/>
                    <a:pt x="11634" y="3508"/>
                    <a:pt x="11513" y="3461"/>
                  </a:cubicBezTo>
                  <a:cubicBezTo>
                    <a:pt x="11391" y="3414"/>
                    <a:pt x="11006" y="3650"/>
                    <a:pt x="10883" y="3650"/>
                  </a:cubicBezTo>
                  <a:cubicBezTo>
                    <a:pt x="10762" y="3650"/>
                    <a:pt x="10538" y="4169"/>
                    <a:pt x="10397" y="4216"/>
                  </a:cubicBezTo>
                  <a:cubicBezTo>
                    <a:pt x="10254" y="4264"/>
                    <a:pt x="9868" y="3650"/>
                    <a:pt x="9787" y="3792"/>
                  </a:cubicBezTo>
                  <a:cubicBezTo>
                    <a:pt x="9706" y="3933"/>
                    <a:pt x="9462" y="3320"/>
                    <a:pt x="9361" y="3037"/>
                  </a:cubicBezTo>
                  <a:cubicBezTo>
                    <a:pt x="9259" y="2753"/>
                    <a:pt x="9361" y="1949"/>
                    <a:pt x="9280" y="1666"/>
                  </a:cubicBezTo>
                  <a:cubicBezTo>
                    <a:pt x="9199" y="1382"/>
                    <a:pt x="8752" y="1382"/>
                    <a:pt x="8610" y="1194"/>
                  </a:cubicBezTo>
                  <a:cubicBezTo>
                    <a:pt x="8468" y="1004"/>
                    <a:pt x="8244" y="721"/>
                    <a:pt x="8102" y="721"/>
                  </a:cubicBezTo>
                  <a:cubicBezTo>
                    <a:pt x="7960" y="721"/>
                    <a:pt x="7737" y="627"/>
                    <a:pt x="7675" y="485"/>
                  </a:cubicBezTo>
                  <a:cubicBezTo>
                    <a:pt x="7615" y="343"/>
                    <a:pt x="7310" y="107"/>
                    <a:pt x="7169" y="13"/>
                  </a:cubicBezTo>
                  <a:cubicBezTo>
                    <a:pt x="7026" y="-81"/>
                    <a:pt x="7006" y="343"/>
                    <a:pt x="6925" y="532"/>
                  </a:cubicBezTo>
                  <a:cubicBezTo>
                    <a:pt x="6844" y="721"/>
                    <a:pt x="6600" y="769"/>
                    <a:pt x="6559" y="1099"/>
                  </a:cubicBezTo>
                  <a:cubicBezTo>
                    <a:pt x="6518" y="1430"/>
                    <a:pt x="6234" y="1524"/>
                    <a:pt x="6275" y="1902"/>
                  </a:cubicBezTo>
                  <a:cubicBezTo>
                    <a:pt x="6316" y="2280"/>
                    <a:pt x="6417" y="3037"/>
                    <a:pt x="6518" y="3224"/>
                  </a:cubicBezTo>
                  <a:cubicBezTo>
                    <a:pt x="6620" y="3414"/>
                    <a:pt x="6559" y="3980"/>
                    <a:pt x="6499" y="4169"/>
                  </a:cubicBezTo>
                  <a:cubicBezTo>
                    <a:pt x="6437" y="4358"/>
                    <a:pt x="6011" y="4499"/>
                    <a:pt x="5930" y="4831"/>
                  </a:cubicBezTo>
                  <a:cubicBezTo>
                    <a:pt x="5849" y="5162"/>
                    <a:pt x="5646" y="4783"/>
                    <a:pt x="5443" y="4499"/>
                  </a:cubicBezTo>
                  <a:cubicBezTo>
                    <a:pt x="5240" y="4216"/>
                    <a:pt x="4996" y="4405"/>
                    <a:pt x="4894" y="4595"/>
                  </a:cubicBezTo>
                  <a:cubicBezTo>
                    <a:pt x="4793" y="4783"/>
                    <a:pt x="4428" y="4123"/>
                    <a:pt x="4326" y="4075"/>
                  </a:cubicBezTo>
                  <a:cubicBezTo>
                    <a:pt x="4225" y="4028"/>
                    <a:pt x="4204" y="3130"/>
                    <a:pt x="4103" y="3178"/>
                  </a:cubicBezTo>
                  <a:cubicBezTo>
                    <a:pt x="4001" y="3224"/>
                    <a:pt x="3290" y="2895"/>
                    <a:pt x="3149" y="2799"/>
                  </a:cubicBezTo>
                  <a:cubicBezTo>
                    <a:pt x="3006" y="2705"/>
                    <a:pt x="2702" y="2753"/>
                    <a:pt x="2661" y="2989"/>
                  </a:cubicBezTo>
                  <a:cubicBezTo>
                    <a:pt x="2620" y="3226"/>
                    <a:pt x="2255" y="3178"/>
                    <a:pt x="2194" y="3461"/>
                  </a:cubicBezTo>
                  <a:cubicBezTo>
                    <a:pt x="2133" y="3745"/>
                    <a:pt x="1849" y="3886"/>
                    <a:pt x="1748" y="4169"/>
                  </a:cubicBezTo>
                  <a:cubicBezTo>
                    <a:pt x="1646" y="4453"/>
                    <a:pt x="1301" y="4453"/>
                    <a:pt x="1220" y="4878"/>
                  </a:cubicBezTo>
                  <a:cubicBezTo>
                    <a:pt x="1139" y="5304"/>
                    <a:pt x="712" y="5492"/>
                    <a:pt x="591" y="5539"/>
                  </a:cubicBezTo>
                  <a:cubicBezTo>
                    <a:pt x="469" y="5587"/>
                    <a:pt x="144" y="5728"/>
                    <a:pt x="124" y="5964"/>
                  </a:cubicBezTo>
                  <a:cubicBezTo>
                    <a:pt x="115" y="6066"/>
                    <a:pt x="64" y="6079"/>
                    <a:pt x="0" y="6061"/>
                  </a:cubicBezTo>
                  <a:cubicBezTo>
                    <a:pt x="8" y="6125"/>
                    <a:pt x="17" y="6181"/>
                    <a:pt x="22" y="6252"/>
                  </a:cubicBezTo>
                  <a:cubicBezTo>
                    <a:pt x="107" y="7330"/>
                    <a:pt x="304" y="7299"/>
                    <a:pt x="514" y="7724"/>
                  </a:cubicBezTo>
                  <a:cubicBezTo>
                    <a:pt x="725" y="8148"/>
                    <a:pt x="908" y="8475"/>
                    <a:pt x="1132" y="8508"/>
                  </a:cubicBezTo>
                  <a:cubicBezTo>
                    <a:pt x="1357" y="8542"/>
                    <a:pt x="1695" y="9161"/>
                    <a:pt x="1723" y="9620"/>
                  </a:cubicBezTo>
                  <a:cubicBezTo>
                    <a:pt x="1751" y="10077"/>
                    <a:pt x="1961" y="10600"/>
                    <a:pt x="2088" y="10830"/>
                  </a:cubicBezTo>
                  <a:cubicBezTo>
                    <a:pt x="2215" y="11058"/>
                    <a:pt x="2046" y="11843"/>
                    <a:pt x="2046" y="12431"/>
                  </a:cubicBezTo>
                  <a:cubicBezTo>
                    <a:pt x="2046" y="13020"/>
                    <a:pt x="1737" y="13151"/>
                    <a:pt x="1891" y="13740"/>
                  </a:cubicBezTo>
                  <a:cubicBezTo>
                    <a:pt x="2046" y="14328"/>
                    <a:pt x="3128" y="14621"/>
                    <a:pt x="3437" y="14621"/>
                  </a:cubicBezTo>
                  <a:cubicBezTo>
                    <a:pt x="3746" y="14621"/>
                    <a:pt x="3859" y="15309"/>
                    <a:pt x="3952" y="15344"/>
                  </a:cubicBezTo>
                  <a:cubicBezTo>
                    <a:pt x="4147" y="15419"/>
                    <a:pt x="4173" y="15961"/>
                    <a:pt x="4395" y="16064"/>
                  </a:cubicBezTo>
                  <a:cubicBezTo>
                    <a:pt x="4616" y="16167"/>
                    <a:pt x="4837" y="16475"/>
                    <a:pt x="4925" y="17403"/>
                  </a:cubicBezTo>
                  <a:cubicBezTo>
                    <a:pt x="5014" y="18327"/>
                    <a:pt x="5279" y="18636"/>
                    <a:pt x="5323" y="19049"/>
                  </a:cubicBezTo>
                  <a:cubicBezTo>
                    <a:pt x="5367" y="19461"/>
                    <a:pt x="5854" y="19151"/>
                    <a:pt x="6208" y="19255"/>
                  </a:cubicBezTo>
                  <a:cubicBezTo>
                    <a:pt x="6562" y="19358"/>
                    <a:pt x="7579" y="19255"/>
                    <a:pt x="7845" y="19358"/>
                  </a:cubicBezTo>
                  <a:cubicBezTo>
                    <a:pt x="8110" y="19461"/>
                    <a:pt x="8729" y="19358"/>
                    <a:pt x="9083" y="19975"/>
                  </a:cubicBezTo>
                  <a:cubicBezTo>
                    <a:pt x="9437" y="20592"/>
                    <a:pt x="9614" y="20077"/>
                    <a:pt x="9835" y="20386"/>
                  </a:cubicBezTo>
                  <a:cubicBezTo>
                    <a:pt x="10056" y="20694"/>
                    <a:pt x="10233" y="20901"/>
                    <a:pt x="10542" y="20797"/>
                  </a:cubicBezTo>
                  <a:cubicBezTo>
                    <a:pt x="10852" y="20694"/>
                    <a:pt x="10852" y="21312"/>
                    <a:pt x="11073" y="21416"/>
                  </a:cubicBezTo>
                  <a:cubicBezTo>
                    <a:pt x="11294" y="21519"/>
                    <a:pt x="11693" y="20592"/>
                    <a:pt x="12268" y="19975"/>
                  </a:cubicBezTo>
                  <a:cubicBezTo>
                    <a:pt x="12842" y="19358"/>
                    <a:pt x="13506" y="19769"/>
                    <a:pt x="13815" y="19872"/>
                  </a:cubicBezTo>
                  <a:cubicBezTo>
                    <a:pt x="14125" y="19975"/>
                    <a:pt x="14700" y="19564"/>
                    <a:pt x="15054" y="18636"/>
                  </a:cubicBezTo>
                  <a:cubicBezTo>
                    <a:pt x="15408" y="17711"/>
                    <a:pt x="15850" y="17916"/>
                    <a:pt x="15894" y="17093"/>
                  </a:cubicBezTo>
                  <a:cubicBezTo>
                    <a:pt x="15938" y="16270"/>
                    <a:pt x="15540" y="15961"/>
                    <a:pt x="15717" y="15241"/>
                  </a:cubicBezTo>
                  <a:cubicBezTo>
                    <a:pt x="15894" y="14521"/>
                    <a:pt x="16204" y="14623"/>
                    <a:pt x="16381" y="14830"/>
                  </a:cubicBezTo>
                  <a:cubicBezTo>
                    <a:pt x="16557" y="15035"/>
                    <a:pt x="17044" y="15344"/>
                    <a:pt x="17487" y="14623"/>
                  </a:cubicBezTo>
                  <a:cubicBezTo>
                    <a:pt x="17929" y="13903"/>
                    <a:pt x="18106" y="14007"/>
                    <a:pt x="18504" y="13903"/>
                  </a:cubicBezTo>
                  <a:cubicBezTo>
                    <a:pt x="18902" y="13800"/>
                    <a:pt x="18857" y="13183"/>
                    <a:pt x="19123" y="12566"/>
                  </a:cubicBezTo>
                  <a:cubicBezTo>
                    <a:pt x="19389" y="11948"/>
                    <a:pt x="19698" y="11742"/>
                    <a:pt x="19964" y="11742"/>
                  </a:cubicBezTo>
                  <a:cubicBezTo>
                    <a:pt x="20229" y="11742"/>
                    <a:pt x="20582" y="11124"/>
                    <a:pt x="20848" y="11330"/>
                  </a:cubicBezTo>
                  <a:cubicBezTo>
                    <a:pt x="21114" y="11536"/>
                    <a:pt x="21511" y="11639"/>
                    <a:pt x="21556" y="11124"/>
                  </a:cubicBezTo>
                  <a:cubicBezTo>
                    <a:pt x="21600" y="10611"/>
                    <a:pt x="20892" y="9581"/>
                    <a:pt x="20671" y="8963"/>
                  </a:cubicBez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44" name="Elipse 1143"/>
            <p:cNvSpPr/>
            <p:nvPr/>
          </p:nvSpPr>
          <p:spPr>
            <a:xfrm>
              <a:off x="6735934" y="3851481"/>
              <a:ext cx="45719" cy="45719"/>
            </a:xfrm>
            <a:prstGeom prst="ellipse">
              <a:avLst/>
            </a:prstGeom>
            <a:solidFill>
              <a:srgbClr val="1E7DAD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1172" name="Elipse 1171"/>
            <p:cNvSpPr/>
            <p:nvPr/>
          </p:nvSpPr>
          <p:spPr>
            <a:xfrm>
              <a:off x="7767274" y="3670360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1</a:t>
              </a:r>
              <a:endParaRPr lang="es-PE" sz="1050" dirty="0"/>
            </a:p>
          </p:txBody>
        </p:sp>
        <p:sp>
          <p:nvSpPr>
            <p:cNvPr id="1173" name="Elipse 1172"/>
            <p:cNvSpPr/>
            <p:nvPr/>
          </p:nvSpPr>
          <p:spPr>
            <a:xfrm>
              <a:off x="8082056" y="4137367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2</a:t>
              </a:r>
              <a:endParaRPr lang="es-PE" sz="1050" dirty="0"/>
            </a:p>
          </p:txBody>
        </p:sp>
        <p:sp>
          <p:nvSpPr>
            <p:cNvPr id="1174" name="Elipse 1173"/>
            <p:cNvSpPr/>
            <p:nvPr/>
          </p:nvSpPr>
          <p:spPr>
            <a:xfrm>
              <a:off x="6629630" y="3923280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3</a:t>
              </a:r>
              <a:endParaRPr lang="es-PE" sz="1050" dirty="0"/>
            </a:p>
          </p:txBody>
        </p:sp>
        <p:sp>
          <p:nvSpPr>
            <p:cNvPr id="1175" name="Elipse 1174"/>
            <p:cNvSpPr/>
            <p:nvPr/>
          </p:nvSpPr>
          <p:spPr>
            <a:xfrm>
              <a:off x="6608238" y="3256160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4</a:t>
              </a:r>
              <a:endParaRPr lang="es-PE" sz="1050" dirty="0"/>
            </a:p>
          </p:txBody>
        </p:sp>
        <p:sp>
          <p:nvSpPr>
            <p:cNvPr id="1176" name="Elipse 1175"/>
            <p:cNvSpPr/>
            <p:nvPr/>
          </p:nvSpPr>
          <p:spPr>
            <a:xfrm>
              <a:off x="7504306" y="3606403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5</a:t>
              </a:r>
              <a:endParaRPr lang="es-PE" sz="1050" dirty="0"/>
            </a:p>
          </p:txBody>
        </p:sp>
        <p:sp>
          <p:nvSpPr>
            <p:cNvPr id="1177" name="Elipse 1176"/>
            <p:cNvSpPr/>
            <p:nvPr/>
          </p:nvSpPr>
          <p:spPr>
            <a:xfrm>
              <a:off x="8124934" y="3789683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6</a:t>
              </a:r>
              <a:endParaRPr lang="es-PE" sz="1050" dirty="0"/>
            </a:p>
          </p:txBody>
        </p:sp>
        <p:sp>
          <p:nvSpPr>
            <p:cNvPr id="1178" name="Elipse 1177"/>
            <p:cNvSpPr/>
            <p:nvPr/>
          </p:nvSpPr>
          <p:spPr>
            <a:xfrm>
              <a:off x="7932884" y="4605461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7</a:t>
              </a:r>
              <a:endParaRPr lang="es-PE" sz="1050" dirty="0"/>
            </a:p>
          </p:txBody>
        </p:sp>
        <p:sp>
          <p:nvSpPr>
            <p:cNvPr id="1179" name="Elipse 1178"/>
            <p:cNvSpPr/>
            <p:nvPr/>
          </p:nvSpPr>
          <p:spPr>
            <a:xfrm>
              <a:off x="6122147" y="3051799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8</a:t>
              </a:r>
              <a:endParaRPr lang="es-PE" sz="1050" dirty="0"/>
            </a:p>
          </p:txBody>
        </p:sp>
        <p:sp>
          <p:nvSpPr>
            <p:cNvPr id="1180" name="Elipse 1179"/>
            <p:cNvSpPr/>
            <p:nvPr/>
          </p:nvSpPr>
          <p:spPr>
            <a:xfrm>
              <a:off x="6227886" y="3789683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9</a:t>
              </a:r>
              <a:endParaRPr lang="es-PE" sz="1050" dirty="0"/>
            </a:p>
          </p:txBody>
        </p:sp>
        <p:grpSp>
          <p:nvGrpSpPr>
            <p:cNvPr id="1181" name="Grupo 1180"/>
            <p:cNvGrpSpPr/>
            <p:nvPr/>
          </p:nvGrpSpPr>
          <p:grpSpPr>
            <a:xfrm>
              <a:off x="6660125" y="3462185"/>
              <a:ext cx="363946" cy="253916"/>
              <a:chOff x="8598177" y="2629598"/>
              <a:chExt cx="363946" cy="253916"/>
            </a:xfrm>
          </p:grpSpPr>
          <p:sp>
            <p:nvSpPr>
              <p:cNvPr id="1182" name="Elipse 1181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83" name="CuadroTexto 1182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10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84" name="Grupo 1183"/>
            <p:cNvGrpSpPr/>
            <p:nvPr/>
          </p:nvGrpSpPr>
          <p:grpSpPr>
            <a:xfrm>
              <a:off x="6260662" y="2778100"/>
              <a:ext cx="363946" cy="253916"/>
              <a:chOff x="8592239" y="2619309"/>
              <a:chExt cx="363946" cy="253916"/>
            </a:xfrm>
          </p:grpSpPr>
          <p:sp>
            <p:nvSpPr>
              <p:cNvPr id="1185" name="Elipse 1184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86" name="CuadroTexto 1185"/>
              <p:cNvSpPr txBox="1"/>
              <p:nvPr/>
            </p:nvSpPr>
            <p:spPr>
              <a:xfrm>
                <a:off x="8592239" y="2619309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11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87" name="Grupo 1186"/>
            <p:cNvGrpSpPr/>
            <p:nvPr/>
          </p:nvGrpSpPr>
          <p:grpSpPr>
            <a:xfrm>
              <a:off x="6994050" y="3550887"/>
              <a:ext cx="363946" cy="253916"/>
              <a:chOff x="8598177" y="2626841"/>
              <a:chExt cx="363946" cy="253916"/>
            </a:xfrm>
          </p:grpSpPr>
          <p:sp>
            <p:nvSpPr>
              <p:cNvPr id="1188" name="Elipse 1187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89" name="CuadroTexto 1188"/>
              <p:cNvSpPr txBox="1"/>
              <p:nvPr/>
            </p:nvSpPr>
            <p:spPr>
              <a:xfrm>
                <a:off x="8598177" y="2626841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12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90" name="Grupo 1189"/>
            <p:cNvGrpSpPr/>
            <p:nvPr/>
          </p:nvGrpSpPr>
          <p:grpSpPr>
            <a:xfrm>
              <a:off x="6658793" y="2863993"/>
              <a:ext cx="363946" cy="253916"/>
              <a:chOff x="8599098" y="2619446"/>
              <a:chExt cx="363946" cy="253916"/>
            </a:xfrm>
          </p:grpSpPr>
          <p:sp>
            <p:nvSpPr>
              <p:cNvPr id="1191" name="Elipse 1190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92" name="CuadroTexto 1191"/>
              <p:cNvSpPr txBox="1"/>
              <p:nvPr/>
            </p:nvSpPr>
            <p:spPr>
              <a:xfrm>
                <a:off x="8599098" y="261944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13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93" name="Grupo 1192"/>
            <p:cNvGrpSpPr/>
            <p:nvPr/>
          </p:nvGrpSpPr>
          <p:grpSpPr>
            <a:xfrm>
              <a:off x="7065664" y="4222601"/>
              <a:ext cx="363946" cy="253916"/>
              <a:chOff x="8595287" y="2629111"/>
              <a:chExt cx="363946" cy="253916"/>
            </a:xfrm>
          </p:grpSpPr>
          <p:sp>
            <p:nvSpPr>
              <p:cNvPr id="1194" name="Elipse 1193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95" name="CuadroTexto 1194"/>
              <p:cNvSpPr txBox="1"/>
              <p:nvPr/>
            </p:nvSpPr>
            <p:spPr>
              <a:xfrm>
                <a:off x="8595287" y="2629111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14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96" name="Grupo 1195"/>
            <p:cNvGrpSpPr/>
            <p:nvPr/>
          </p:nvGrpSpPr>
          <p:grpSpPr>
            <a:xfrm>
              <a:off x="6083476" y="4407218"/>
              <a:ext cx="363946" cy="253916"/>
              <a:chOff x="8597328" y="2628910"/>
              <a:chExt cx="363946" cy="253916"/>
            </a:xfrm>
          </p:grpSpPr>
          <p:sp>
            <p:nvSpPr>
              <p:cNvPr id="1197" name="Elipse 1196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98" name="CuadroTexto 1197"/>
              <p:cNvSpPr txBox="1"/>
              <p:nvPr/>
            </p:nvSpPr>
            <p:spPr>
              <a:xfrm>
                <a:off x="8597328" y="2628910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15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86" name="Elipse 2285"/>
            <p:cNvSpPr/>
            <p:nvPr/>
          </p:nvSpPr>
          <p:spPr>
            <a:xfrm>
              <a:off x="7837560" y="4050026"/>
              <a:ext cx="45719" cy="45719"/>
            </a:xfrm>
            <a:prstGeom prst="ellipse">
              <a:avLst/>
            </a:prstGeom>
            <a:solidFill>
              <a:srgbClr val="1E7DAD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cxnSp>
          <p:nvCxnSpPr>
            <p:cNvPr id="2287" name="Conector recto de flecha 2286"/>
            <p:cNvCxnSpPr/>
            <p:nvPr/>
          </p:nvCxnSpPr>
          <p:spPr>
            <a:xfrm flipH="1">
              <a:off x="7738538" y="3868622"/>
              <a:ext cx="75254" cy="19054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288" name="Elipse 2287"/>
            <p:cNvSpPr/>
            <p:nvPr/>
          </p:nvSpPr>
          <p:spPr>
            <a:xfrm rot="20962597">
              <a:off x="7916105" y="4124323"/>
              <a:ext cx="132511" cy="306454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cxnSp>
          <p:nvCxnSpPr>
            <p:cNvPr id="2289" name="Conector recto de flecha 2288"/>
            <p:cNvCxnSpPr/>
            <p:nvPr/>
          </p:nvCxnSpPr>
          <p:spPr>
            <a:xfrm>
              <a:off x="7622622" y="3819962"/>
              <a:ext cx="48355" cy="26726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0" name="Conector recto de flecha 2289"/>
            <p:cNvCxnSpPr>
              <a:stCxn id="2179" idx="28"/>
            </p:cNvCxnSpPr>
            <p:nvPr/>
          </p:nvCxnSpPr>
          <p:spPr>
            <a:xfrm flipH="1">
              <a:off x="6474531" y="3410835"/>
              <a:ext cx="130875" cy="15962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2" name="Conector recto de flecha 2291"/>
            <p:cNvCxnSpPr/>
            <p:nvPr/>
          </p:nvCxnSpPr>
          <p:spPr>
            <a:xfrm flipH="1">
              <a:off x="7888992" y="3934195"/>
              <a:ext cx="209992" cy="12224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3" name="Conector recto de flecha 2292"/>
            <p:cNvCxnSpPr/>
            <p:nvPr/>
          </p:nvCxnSpPr>
          <p:spPr>
            <a:xfrm>
              <a:off x="6279672" y="3259581"/>
              <a:ext cx="68866" cy="15031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4" name="Conector recto de flecha 2293"/>
            <p:cNvCxnSpPr>
              <a:stCxn id="2043" idx="31"/>
            </p:cNvCxnSpPr>
            <p:nvPr/>
          </p:nvCxnSpPr>
          <p:spPr>
            <a:xfrm flipV="1">
              <a:off x="6381084" y="3628038"/>
              <a:ext cx="106293" cy="15636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pic>
        <p:nvPicPr>
          <p:cNvPr id="2298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3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483768" y="745774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7465122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556594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Safe/ confidence walking alone at night in their neighborhood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female population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4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75330" y="6315937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Q10. </a:t>
            </a:r>
            <a:r>
              <a:rPr lang="en-US" sz="1100" dirty="0">
                <a:latin typeface="Calibri" panose="020F0502020204030204" pitchFamily="34" charset="0"/>
                <a:ea typeface="Calibri" panose="020F0502020204030204" pitchFamily="34" charset="0"/>
              </a:rPr>
              <a:t>Do you feel safe/confident walking alone at night in your neighborhood?</a:t>
            </a:r>
            <a:endParaRPr lang="en-US" sz="1100" dirty="0"/>
          </a:p>
        </p:txBody>
      </p:sp>
      <p:sp>
        <p:nvSpPr>
          <p:cNvPr id="5" name="5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/>
              <a:t>Note: The total percentage may not always add up to 100 due to rounding and/or multiple response questions. </a:t>
            </a:r>
          </a:p>
        </p:txBody>
      </p:sp>
      <p:sp>
        <p:nvSpPr>
          <p:cNvPr id="6" name="Rectángulo 5"/>
          <p:cNvSpPr/>
          <p:nvPr/>
        </p:nvSpPr>
        <p:spPr>
          <a:xfrm>
            <a:off x="964851" y="5958274"/>
            <a:ext cx="279756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dirty="0">
                <a:solidFill>
                  <a:prstClr val="white">
                    <a:lumMod val="50000"/>
                  </a:prstClr>
                </a:solidFill>
                <a:latin typeface="Calibri Light" panose="020F0302020204030204" pitchFamily="34" charset="0"/>
              </a:rPr>
              <a:t>Source: WIN 2024.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Female base: 16593 cases.</a:t>
            </a:r>
          </a:p>
        </p:txBody>
      </p:sp>
      <p:graphicFrame>
        <p:nvGraphicFramePr>
          <p:cNvPr id="47" name="Tabla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8939214"/>
              </p:ext>
            </p:extLst>
          </p:nvPr>
        </p:nvGraphicFramePr>
        <p:xfrm>
          <a:off x="6444207" y="333226"/>
          <a:ext cx="2150781" cy="28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6927">
                  <a:extLst>
                    <a:ext uri="{9D8B030D-6E8A-4147-A177-3AD203B41FA5}">
                      <a16:colId xmlns:a16="http://schemas.microsoft.com/office/drawing/2014/main" val="1320908439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973571032"/>
                    </a:ext>
                  </a:extLst>
                </a:gridCol>
                <a:gridCol w="716927">
                  <a:extLst>
                    <a:ext uri="{9D8B030D-6E8A-4147-A177-3AD203B41FA5}">
                      <a16:colId xmlns:a16="http://schemas.microsoft.com/office/drawing/2014/main" val="2995498641"/>
                    </a:ext>
                  </a:extLst>
                </a:gridCol>
              </a:tblGrid>
              <a:tr h="287462"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YES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E7DA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F413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200" b="1" dirty="0">
                          <a:solidFill>
                            <a:schemeClr val="bg1"/>
                          </a:solidFill>
                        </a:rPr>
                        <a:t>DK/NR</a:t>
                      </a:r>
                      <a:endParaRPr lang="es-PE" sz="12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51446"/>
                  </a:ext>
                </a:extLst>
              </a:tr>
            </a:tbl>
          </a:graphicData>
        </a:graphic>
      </p:graphicFrame>
      <p:graphicFrame>
        <p:nvGraphicFramePr>
          <p:cNvPr id="1146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6318119"/>
              </p:ext>
            </p:extLst>
          </p:nvPr>
        </p:nvGraphicFramePr>
        <p:xfrm>
          <a:off x="710852" y="736104"/>
          <a:ext cx="2876698" cy="487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766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NO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Top</a:t>
                      </a:r>
                      <a:r>
                        <a:rPr lang="en-US" sz="1200" b="0" kern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Calibri Light" panose="020F0302020204030204" pitchFamily="34" charset="0"/>
                          <a:ea typeface="Verdana" pitchFamily="34" charset="0"/>
                          <a:cs typeface="Arial" pitchFamily="34" charset="0"/>
                        </a:rPr>
                        <a:t> 15</a:t>
                      </a:r>
                      <a:endParaRPr lang="es-PE" sz="1400" b="0" dirty="0">
                        <a:latin typeface="Calibri Light" panose="020F030202020403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47" name="43 Gráfico"/>
          <p:cNvGraphicFramePr/>
          <p:nvPr>
            <p:extLst>
              <p:ext uri="{D42A27DB-BD31-4B8C-83A1-F6EECF244321}">
                <p14:modId xmlns:p14="http://schemas.microsoft.com/office/powerpoint/2010/main" val="1915730282"/>
              </p:ext>
            </p:extLst>
          </p:nvPr>
        </p:nvGraphicFramePr>
        <p:xfrm>
          <a:off x="241082" y="1111357"/>
          <a:ext cx="3347046" cy="47731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409" name="Grupo 3408"/>
          <p:cNvGrpSpPr/>
          <p:nvPr/>
        </p:nvGrpSpPr>
        <p:grpSpPr>
          <a:xfrm>
            <a:off x="3936693" y="1963677"/>
            <a:ext cx="5015027" cy="3311492"/>
            <a:chOff x="3903276" y="2061725"/>
            <a:chExt cx="5015027" cy="3311492"/>
          </a:xfrm>
        </p:grpSpPr>
        <p:grpSp>
          <p:nvGrpSpPr>
            <p:cNvPr id="1151" name="Group 1107"/>
            <p:cNvGrpSpPr>
              <a:grpSpLocks noChangeAspect="1"/>
            </p:cNvGrpSpPr>
            <p:nvPr/>
          </p:nvGrpSpPr>
          <p:grpSpPr bwMode="auto">
            <a:xfrm>
              <a:off x="7836604" y="4556984"/>
              <a:ext cx="914639" cy="816233"/>
              <a:chOff x="4133" y="2396"/>
              <a:chExt cx="709" cy="482"/>
            </a:xfrm>
            <a:solidFill>
              <a:srgbClr val="BFBFBF"/>
            </a:solidFill>
          </p:grpSpPr>
          <p:sp>
            <p:nvSpPr>
              <p:cNvPr id="2278" name="Freeform 1108"/>
              <p:cNvSpPr>
                <a:spLocks/>
              </p:cNvSpPr>
              <p:nvPr/>
            </p:nvSpPr>
            <p:spPr bwMode="auto">
              <a:xfrm>
                <a:off x="4438" y="2396"/>
                <a:ext cx="98" cy="82"/>
              </a:xfrm>
              <a:custGeom>
                <a:avLst/>
                <a:gdLst>
                  <a:gd name="T0" fmla="*/ 20 w 103"/>
                  <a:gd name="T1" fmla="*/ 66 h 86"/>
                  <a:gd name="T2" fmla="*/ 23 w 103"/>
                  <a:gd name="T3" fmla="*/ 63 h 86"/>
                  <a:gd name="T4" fmla="*/ 26 w 103"/>
                  <a:gd name="T5" fmla="*/ 60 h 86"/>
                  <a:gd name="T6" fmla="*/ 29 w 103"/>
                  <a:gd name="T7" fmla="*/ 55 h 86"/>
                  <a:gd name="T8" fmla="*/ 35 w 103"/>
                  <a:gd name="T9" fmla="*/ 53 h 86"/>
                  <a:gd name="T10" fmla="*/ 55 w 103"/>
                  <a:gd name="T11" fmla="*/ 60 h 86"/>
                  <a:gd name="T12" fmla="*/ 64 w 103"/>
                  <a:gd name="T13" fmla="*/ 70 h 86"/>
                  <a:gd name="T14" fmla="*/ 78 w 103"/>
                  <a:gd name="T15" fmla="*/ 82 h 86"/>
                  <a:gd name="T16" fmla="*/ 81 w 103"/>
                  <a:gd name="T17" fmla="*/ 82 h 86"/>
                  <a:gd name="T18" fmla="*/ 92 w 103"/>
                  <a:gd name="T19" fmla="*/ 84 h 86"/>
                  <a:gd name="T20" fmla="*/ 102 w 103"/>
                  <a:gd name="T21" fmla="*/ 86 h 86"/>
                  <a:gd name="T22" fmla="*/ 102 w 103"/>
                  <a:gd name="T23" fmla="*/ 86 h 86"/>
                  <a:gd name="T24" fmla="*/ 103 w 103"/>
                  <a:gd name="T25" fmla="*/ 86 h 86"/>
                  <a:gd name="T26" fmla="*/ 100 w 103"/>
                  <a:gd name="T27" fmla="*/ 83 h 86"/>
                  <a:gd name="T28" fmla="*/ 90 w 103"/>
                  <a:gd name="T29" fmla="*/ 74 h 86"/>
                  <a:gd name="T30" fmla="*/ 87 w 103"/>
                  <a:gd name="T31" fmla="*/ 73 h 86"/>
                  <a:gd name="T32" fmla="*/ 80 w 103"/>
                  <a:gd name="T33" fmla="*/ 70 h 86"/>
                  <a:gd name="T34" fmla="*/ 75 w 103"/>
                  <a:gd name="T35" fmla="*/ 61 h 86"/>
                  <a:gd name="T36" fmla="*/ 72 w 103"/>
                  <a:gd name="T37" fmla="*/ 55 h 86"/>
                  <a:gd name="T38" fmla="*/ 65 w 103"/>
                  <a:gd name="T39" fmla="*/ 45 h 86"/>
                  <a:gd name="T40" fmla="*/ 70 w 103"/>
                  <a:gd name="T41" fmla="*/ 42 h 86"/>
                  <a:gd name="T42" fmla="*/ 71 w 103"/>
                  <a:gd name="T43" fmla="*/ 42 h 86"/>
                  <a:gd name="T44" fmla="*/ 74 w 103"/>
                  <a:gd name="T45" fmla="*/ 41 h 86"/>
                  <a:gd name="T46" fmla="*/ 71 w 103"/>
                  <a:gd name="T47" fmla="*/ 38 h 86"/>
                  <a:gd name="T48" fmla="*/ 62 w 103"/>
                  <a:gd name="T49" fmla="*/ 34 h 86"/>
                  <a:gd name="T50" fmla="*/ 48 w 103"/>
                  <a:gd name="T51" fmla="*/ 24 h 86"/>
                  <a:gd name="T52" fmla="*/ 6 w 103"/>
                  <a:gd name="T53" fmla="*/ 2 h 86"/>
                  <a:gd name="T54" fmla="*/ 0 w 103"/>
                  <a:gd name="T55" fmla="*/ 0 h 86"/>
                  <a:gd name="T56" fmla="*/ 0 w 103"/>
                  <a:gd name="T57" fmla="*/ 68 h 86"/>
                  <a:gd name="T58" fmla="*/ 10 w 103"/>
                  <a:gd name="T59" fmla="*/ 71 h 86"/>
                  <a:gd name="T60" fmla="*/ 20 w 103"/>
                  <a:gd name="T61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3" h="86">
                    <a:moveTo>
                      <a:pt x="20" y="66"/>
                    </a:moveTo>
                    <a:cubicBezTo>
                      <a:pt x="20" y="65"/>
                      <a:pt x="21" y="63"/>
                      <a:pt x="23" y="63"/>
                    </a:cubicBezTo>
                    <a:cubicBezTo>
                      <a:pt x="24" y="63"/>
                      <a:pt x="25" y="61"/>
                      <a:pt x="26" y="60"/>
                    </a:cubicBezTo>
                    <a:cubicBezTo>
                      <a:pt x="26" y="58"/>
                      <a:pt x="27" y="57"/>
                      <a:pt x="29" y="55"/>
                    </a:cubicBezTo>
                    <a:cubicBezTo>
                      <a:pt x="30" y="54"/>
                      <a:pt x="32" y="53"/>
                      <a:pt x="35" y="53"/>
                    </a:cubicBezTo>
                    <a:cubicBezTo>
                      <a:pt x="41" y="53"/>
                      <a:pt x="50" y="56"/>
                      <a:pt x="55" y="60"/>
                    </a:cubicBezTo>
                    <a:cubicBezTo>
                      <a:pt x="58" y="63"/>
                      <a:pt x="61" y="66"/>
                      <a:pt x="64" y="70"/>
                    </a:cubicBezTo>
                    <a:cubicBezTo>
                      <a:pt x="69" y="76"/>
                      <a:pt x="74" y="83"/>
                      <a:pt x="78" y="82"/>
                    </a:cubicBezTo>
                    <a:cubicBezTo>
                      <a:pt x="79" y="82"/>
                      <a:pt x="80" y="82"/>
                      <a:pt x="81" y="82"/>
                    </a:cubicBezTo>
                    <a:cubicBezTo>
                      <a:pt x="85" y="82"/>
                      <a:pt x="89" y="83"/>
                      <a:pt x="92" y="84"/>
                    </a:cubicBezTo>
                    <a:cubicBezTo>
                      <a:pt x="96" y="85"/>
                      <a:pt x="99" y="86"/>
                      <a:pt x="102" y="86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03" y="85"/>
                      <a:pt x="101" y="84"/>
                      <a:pt x="100" y="83"/>
                    </a:cubicBezTo>
                    <a:cubicBezTo>
                      <a:pt x="100" y="83"/>
                      <a:pt x="90" y="79"/>
                      <a:pt x="90" y="74"/>
                    </a:cubicBezTo>
                    <a:cubicBezTo>
                      <a:pt x="90" y="73"/>
                      <a:pt x="88" y="73"/>
                      <a:pt x="87" y="73"/>
                    </a:cubicBezTo>
                    <a:cubicBezTo>
                      <a:pt x="85" y="72"/>
                      <a:pt x="82" y="71"/>
                      <a:pt x="80" y="70"/>
                    </a:cubicBezTo>
                    <a:cubicBezTo>
                      <a:pt x="77" y="68"/>
                      <a:pt x="76" y="64"/>
                      <a:pt x="75" y="61"/>
                    </a:cubicBezTo>
                    <a:cubicBezTo>
                      <a:pt x="75" y="58"/>
                      <a:pt x="74" y="56"/>
                      <a:pt x="72" y="55"/>
                    </a:cubicBezTo>
                    <a:cubicBezTo>
                      <a:pt x="68" y="53"/>
                      <a:pt x="65" y="49"/>
                      <a:pt x="65" y="45"/>
                    </a:cubicBezTo>
                    <a:cubicBezTo>
                      <a:pt x="66" y="44"/>
                      <a:pt x="66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3" y="42"/>
                      <a:pt x="74" y="42"/>
                      <a:pt x="74" y="41"/>
                    </a:cubicBezTo>
                    <a:cubicBezTo>
                      <a:pt x="74" y="41"/>
                      <a:pt x="74" y="40"/>
                      <a:pt x="71" y="38"/>
                    </a:cubicBezTo>
                    <a:cubicBezTo>
                      <a:pt x="70" y="37"/>
                      <a:pt x="66" y="35"/>
                      <a:pt x="62" y="34"/>
                    </a:cubicBezTo>
                    <a:cubicBezTo>
                      <a:pt x="56" y="32"/>
                      <a:pt x="49" y="30"/>
                      <a:pt x="48" y="24"/>
                    </a:cubicBezTo>
                    <a:cubicBezTo>
                      <a:pt x="48" y="20"/>
                      <a:pt x="21" y="5"/>
                      <a:pt x="6" y="2"/>
                    </a:cubicBezTo>
                    <a:cubicBezTo>
                      <a:pt x="4" y="1"/>
                      <a:pt x="2" y="1"/>
                      <a:pt x="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" y="69"/>
                      <a:pt x="6" y="70"/>
                      <a:pt x="10" y="71"/>
                    </a:cubicBezTo>
                    <a:cubicBezTo>
                      <a:pt x="18" y="71"/>
                      <a:pt x="19" y="68"/>
                      <a:pt x="20" y="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9" name="Freeform 1109"/>
              <p:cNvSpPr>
                <a:spLocks/>
              </p:cNvSpPr>
              <p:nvPr/>
            </p:nvSpPr>
            <p:spPr bwMode="auto">
              <a:xfrm>
                <a:off x="4133" y="2483"/>
                <a:ext cx="437" cy="328"/>
              </a:xfrm>
              <a:custGeom>
                <a:avLst/>
                <a:gdLst>
                  <a:gd name="T0" fmla="*/ 452 w 456"/>
                  <a:gd name="T1" fmla="*/ 176 h 342"/>
                  <a:gd name="T2" fmla="*/ 430 w 456"/>
                  <a:gd name="T3" fmla="*/ 154 h 342"/>
                  <a:gd name="T4" fmla="*/ 423 w 456"/>
                  <a:gd name="T5" fmla="*/ 138 h 342"/>
                  <a:gd name="T6" fmla="*/ 415 w 456"/>
                  <a:gd name="T7" fmla="*/ 138 h 342"/>
                  <a:gd name="T8" fmla="*/ 377 w 456"/>
                  <a:gd name="T9" fmla="*/ 99 h 342"/>
                  <a:gd name="T10" fmla="*/ 363 w 456"/>
                  <a:gd name="T11" fmla="*/ 63 h 342"/>
                  <a:gd name="T12" fmla="*/ 352 w 456"/>
                  <a:gd name="T13" fmla="*/ 42 h 342"/>
                  <a:gd name="T14" fmla="*/ 333 w 456"/>
                  <a:gd name="T15" fmla="*/ 3 h 342"/>
                  <a:gd name="T16" fmla="*/ 323 w 456"/>
                  <a:gd name="T17" fmla="*/ 29 h 342"/>
                  <a:gd name="T18" fmla="*/ 317 w 456"/>
                  <a:gd name="T19" fmla="*/ 70 h 342"/>
                  <a:gd name="T20" fmla="*/ 284 w 456"/>
                  <a:gd name="T21" fmla="*/ 70 h 342"/>
                  <a:gd name="T22" fmla="*/ 254 w 456"/>
                  <a:gd name="T23" fmla="*/ 49 h 342"/>
                  <a:gd name="T24" fmla="*/ 254 w 456"/>
                  <a:gd name="T25" fmla="*/ 32 h 342"/>
                  <a:gd name="T26" fmla="*/ 266 w 456"/>
                  <a:gd name="T27" fmla="*/ 17 h 342"/>
                  <a:gd name="T28" fmla="*/ 261 w 456"/>
                  <a:gd name="T29" fmla="*/ 20 h 342"/>
                  <a:gd name="T30" fmla="*/ 249 w 456"/>
                  <a:gd name="T31" fmla="*/ 18 h 342"/>
                  <a:gd name="T32" fmla="*/ 206 w 456"/>
                  <a:gd name="T33" fmla="*/ 17 h 342"/>
                  <a:gd name="T34" fmla="*/ 196 w 456"/>
                  <a:gd name="T35" fmla="*/ 24 h 342"/>
                  <a:gd name="T36" fmla="*/ 188 w 456"/>
                  <a:gd name="T37" fmla="*/ 45 h 342"/>
                  <a:gd name="T38" fmla="*/ 175 w 456"/>
                  <a:gd name="T39" fmla="*/ 51 h 342"/>
                  <a:gd name="T40" fmla="*/ 162 w 456"/>
                  <a:gd name="T41" fmla="*/ 41 h 342"/>
                  <a:gd name="T42" fmla="*/ 146 w 456"/>
                  <a:gd name="T43" fmla="*/ 42 h 342"/>
                  <a:gd name="T44" fmla="*/ 136 w 456"/>
                  <a:gd name="T45" fmla="*/ 45 h 342"/>
                  <a:gd name="T46" fmla="*/ 128 w 456"/>
                  <a:gd name="T47" fmla="*/ 62 h 342"/>
                  <a:gd name="T48" fmla="*/ 122 w 456"/>
                  <a:gd name="T49" fmla="*/ 69 h 342"/>
                  <a:gd name="T50" fmla="*/ 110 w 456"/>
                  <a:gd name="T51" fmla="*/ 68 h 342"/>
                  <a:gd name="T52" fmla="*/ 73 w 456"/>
                  <a:gd name="T53" fmla="*/ 107 h 342"/>
                  <a:gd name="T54" fmla="*/ 46 w 456"/>
                  <a:gd name="T55" fmla="*/ 117 h 342"/>
                  <a:gd name="T56" fmla="*/ 15 w 456"/>
                  <a:gd name="T57" fmla="*/ 131 h 342"/>
                  <a:gd name="T58" fmla="*/ 8 w 456"/>
                  <a:gd name="T59" fmla="*/ 132 h 342"/>
                  <a:gd name="T60" fmla="*/ 11 w 456"/>
                  <a:gd name="T61" fmla="*/ 182 h 342"/>
                  <a:gd name="T62" fmla="*/ 4 w 456"/>
                  <a:gd name="T63" fmla="*/ 186 h 342"/>
                  <a:gd name="T64" fmla="*/ 30 w 456"/>
                  <a:gd name="T65" fmla="*/ 255 h 342"/>
                  <a:gd name="T66" fmla="*/ 23 w 456"/>
                  <a:gd name="T67" fmla="*/ 279 h 342"/>
                  <a:gd name="T68" fmla="*/ 53 w 456"/>
                  <a:gd name="T69" fmla="*/ 289 h 342"/>
                  <a:gd name="T70" fmla="*/ 84 w 456"/>
                  <a:gd name="T71" fmla="*/ 274 h 342"/>
                  <a:gd name="T72" fmla="*/ 136 w 456"/>
                  <a:gd name="T73" fmla="*/ 258 h 342"/>
                  <a:gd name="T74" fmla="*/ 202 w 456"/>
                  <a:gd name="T75" fmla="*/ 244 h 342"/>
                  <a:gd name="T76" fmla="*/ 229 w 456"/>
                  <a:gd name="T77" fmla="*/ 252 h 342"/>
                  <a:gd name="T78" fmla="*/ 239 w 456"/>
                  <a:gd name="T79" fmla="*/ 266 h 342"/>
                  <a:gd name="T80" fmla="*/ 253 w 456"/>
                  <a:gd name="T81" fmla="*/ 288 h 342"/>
                  <a:gd name="T82" fmla="*/ 281 w 456"/>
                  <a:gd name="T83" fmla="*/ 263 h 342"/>
                  <a:gd name="T84" fmla="*/ 276 w 456"/>
                  <a:gd name="T85" fmla="*/ 289 h 342"/>
                  <a:gd name="T86" fmla="*/ 287 w 456"/>
                  <a:gd name="T87" fmla="*/ 296 h 342"/>
                  <a:gd name="T88" fmla="*/ 303 w 456"/>
                  <a:gd name="T89" fmla="*/ 314 h 342"/>
                  <a:gd name="T90" fmla="*/ 344 w 456"/>
                  <a:gd name="T91" fmla="*/ 339 h 342"/>
                  <a:gd name="T92" fmla="*/ 364 w 456"/>
                  <a:gd name="T93" fmla="*/ 331 h 342"/>
                  <a:gd name="T94" fmla="*/ 381 w 456"/>
                  <a:gd name="T95" fmla="*/ 337 h 342"/>
                  <a:gd name="T96" fmla="*/ 417 w 456"/>
                  <a:gd name="T97" fmla="*/ 303 h 342"/>
                  <a:gd name="T98" fmla="*/ 448 w 456"/>
                  <a:gd name="T99" fmla="*/ 246 h 342"/>
                  <a:gd name="T100" fmla="*/ 455 w 456"/>
                  <a:gd name="T101" fmla="*/ 20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6" h="342">
                    <a:moveTo>
                      <a:pt x="456" y="201"/>
                    </a:moveTo>
                    <a:cubicBezTo>
                      <a:pt x="456" y="201"/>
                      <a:pt x="455" y="198"/>
                      <a:pt x="455" y="197"/>
                    </a:cubicBezTo>
                    <a:cubicBezTo>
                      <a:pt x="454" y="197"/>
                      <a:pt x="454" y="197"/>
                      <a:pt x="454" y="197"/>
                    </a:cubicBezTo>
                    <a:cubicBezTo>
                      <a:pt x="453" y="197"/>
                      <a:pt x="453" y="196"/>
                      <a:pt x="452" y="196"/>
                    </a:cubicBezTo>
                    <a:cubicBezTo>
                      <a:pt x="450" y="193"/>
                      <a:pt x="451" y="180"/>
                      <a:pt x="452" y="176"/>
                    </a:cubicBezTo>
                    <a:cubicBezTo>
                      <a:pt x="451" y="176"/>
                      <a:pt x="450" y="176"/>
                      <a:pt x="450" y="176"/>
                    </a:cubicBezTo>
                    <a:cubicBezTo>
                      <a:pt x="445" y="176"/>
                      <a:pt x="443" y="168"/>
                      <a:pt x="442" y="165"/>
                    </a:cubicBezTo>
                    <a:cubicBezTo>
                      <a:pt x="441" y="163"/>
                      <a:pt x="438" y="158"/>
                      <a:pt x="436" y="158"/>
                    </a:cubicBezTo>
                    <a:cubicBezTo>
                      <a:pt x="435" y="158"/>
                      <a:pt x="435" y="159"/>
                      <a:pt x="434" y="159"/>
                    </a:cubicBezTo>
                    <a:cubicBezTo>
                      <a:pt x="431" y="159"/>
                      <a:pt x="430" y="156"/>
                      <a:pt x="430" y="154"/>
                    </a:cubicBezTo>
                    <a:cubicBezTo>
                      <a:pt x="430" y="154"/>
                      <a:pt x="430" y="153"/>
                      <a:pt x="430" y="153"/>
                    </a:cubicBezTo>
                    <a:cubicBezTo>
                      <a:pt x="429" y="153"/>
                      <a:pt x="429" y="153"/>
                      <a:pt x="429" y="153"/>
                    </a:cubicBezTo>
                    <a:cubicBezTo>
                      <a:pt x="427" y="153"/>
                      <a:pt x="426" y="153"/>
                      <a:pt x="425" y="152"/>
                    </a:cubicBezTo>
                    <a:cubicBezTo>
                      <a:pt x="423" y="149"/>
                      <a:pt x="423" y="142"/>
                      <a:pt x="423" y="139"/>
                    </a:cubicBezTo>
                    <a:cubicBezTo>
                      <a:pt x="423" y="139"/>
                      <a:pt x="423" y="139"/>
                      <a:pt x="423" y="138"/>
                    </a:cubicBezTo>
                    <a:cubicBezTo>
                      <a:pt x="423" y="138"/>
                      <a:pt x="423" y="138"/>
                      <a:pt x="422" y="138"/>
                    </a:cubicBezTo>
                    <a:cubicBezTo>
                      <a:pt x="421" y="138"/>
                      <a:pt x="420" y="138"/>
                      <a:pt x="419" y="137"/>
                    </a:cubicBezTo>
                    <a:cubicBezTo>
                      <a:pt x="419" y="137"/>
                      <a:pt x="419" y="136"/>
                      <a:pt x="419" y="136"/>
                    </a:cubicBezTo>
                    <a:cubicBezTo>
                      <a:pt x="419" y="136"/>
                      <a:pt x="418" y="137"/>
                      <a:pt x="417" y="137"/>
                    </a:cubicBezTo>
                    <a:cubicBezTo>
                      <a:pt x="416" y="137"/>
                      <a:pt x="416" y="138"/>
                      <a:pt x="415" y="138"/>
                    </a:cubicBezTo>
                    <a:cubicBezTo>
                      <a:pt x="414" y="139"/>
                      <a:pt x="412" y="138"/>
                      <a:pt x="411" y="137"/>
                    </a:cubicBezTo>
                    <a:cubicBezTo>
                      <a:pt x="409" y="134"/>
                      <a:pt x="409" y="130"/>
                      <a:pt x="410" y="128"/>
                    </a:cubicBezTo>
                    <a:cubicBezTo>
                      <a:pt x="410" y="126"/>
                      <a:pt x="409" y="124"/>
                      <a:pt x="406" y="122"/>
                    </a:cubicBezTo>
                    <a:cubicBezTo>
                      <a:pt x="402" y="118"/>
                      <a:pt x="401" y="115"/>
                      <a:pt x="402" y="112"/>
                    </a:cubicBezTo>
                    <a:cubicBezTo>
                      <a:pt x="400" y="109"/>
                      <a:pt x="382" y="100"/>
                      <a:pt x="377" y="99"/>
                    </a:cubicBezTo>
                    <a:cubicBezTo>
                      <a:pt x="373" y="98"/>
                      <a:pt x="373" y="94"/>
                      <a:pt x="373" y="92"/>
                    </a:cubicBezTo>
                    <a:cubicBezTo>
                      <a:pt x="373" y="91"/>
                      <a:pt x="374" y="91"/>
                      <a:pt x="373" y="90"/>
                    </a:cubicBezTo>
                    <a:cubicBezTo>
                      <a:pt x="371" y="88"/>
                      <a:pt x="370" y="80"/>
                      <a:pt x="370" y="75"/>
                    </a:cubicBezTo>
                    <a:cubicBezTo>
                      <a:pt x="370" y="73"/>
                      <a:pt x="369" y="72"/>
                      <a:pt x="367" y="70"/>
                    </a:cubicBezTo>
                    <a:cubicBezTo>
                      <a:pt x="365" y="68"/>
                      <a:pt x="363" y="66"/>
                      <a:pt x="363" y="63"/>
                    </a:cubicBezTo>
                    <a:cubicBezTo>
                      <a:pt x="364" y="61"/>
                      <a:pt x="363" y="60"/>
                      <a:pt x="363" y="58"/>
                    </a:cubicBezTo>
                    <a:cubicBezTo>
                      <a:pt x="362" y="55"/>
                      <a:pt x="362" y="52"/>
                      <a:pt x="362" y="49"/>
                    </a:cubicBezTo>
                    <a:cubicBezTo>
                      <a:pt x="362" y="48"/>
                      <a:pt x="361" y="47"/>
                      <a:pt x="358" y="45"/>
                    </a:cubicBezTo>
                    <a:cubicBezTo>
                      <a:pt x="357" y="44"/>
                      <a:pt x="355" y="43"/>
                      <a:pt x="355" y="41"/>
                    </a:cubicBezTo>
                    <a:cubicBezTo>
                      <a:pt x="354" y="42"/>
                      <a:pt x="353" y="42"/>
                      <a:pt x="352" y="42"/>
                    </a:cubicBezTo>
                    <a:cubicBezTo>
                      <a:pt x="351" y="42"/>
                      <a:pt x="349" y="43"/>
                      <a:pt x="348" y="43"/>
                    </a:cubicBezTo>
                    <a:cubicBezTo>
                      <a:pt x="346" y="43"/>
                      <a:pt x="345" y="43"/>
                      <a:pt x="344" y="41"/>
                    </a:cubicBezTo>
                    <a:cubicBezTo>
                      <a:pt x="342" y="39"/>
                      <a:pt x="342" y="34"/>
                      <a:pt x="342" y="29"/>
                    </a:cubicBezTo>
                    <a:cubicBezTo>
                      <a:pt x="343" y="24"/>
                      <a:pt x="340" y="15"/>
                      <a:pt x="338" y="13"/>
                    </a:cubicBezTo>
                    <a:cubicBezTo>
                      <a:pt x="335" y="11"/>
                      <a:pt x="334" y="7"/>
                      <a:pt x="333" y="3"/>
                    </a:cubicBezTo>
                    <a:cubicBezTo>
                      <a:pt x="333" y="2"/>
                      <a:pt x="333" y="1"/>
                      <a:pt x="332" y="0"/>
                    </a:cubicBezTo>
                    <a:cubicBezTo>
                      <a:pt x="331" y="1"/>
                      <a:pt x="328" y="4"/>
                      <a:pt x="328" y="6"/>
                    </a:cubicBezTo>
                    <a:cubicBezTo>
                      <a:pt x="328" y="10"/>
                      <a:pt x="327" y="14"/>
                      <a:pt x="325" y="17"/>
                    </a:cubicBezTo>
                    <a:cubicBezTo>
                      <a:pt x="324" y="17"/>
                      <a:pt x="325" y="19"/>
                      <a:pt x="325" y="20"/>
                    </a:cubicBezTo>
                    <a:cubicBezTo>
                      <a:pt x="325" y="23"/>
                      <a:pt x="326" y="27"/>
                      <a:pt x="323" y="29"/>
                    </a:cubicBezTo>
                    <a:cubicBezTo>
                      <a:pt x="322" y="30"/>
                      <a:pt x="322" y="36"/>
                      <a:pt x="323" y="39"/>
                    </a:cubicBezTo>
                    <a:cubicBezTo>
                      <a:pt x="323" y="42"/>
                      <a:pt x="323" y="45"/>
                      <a:pt x="323" y="48"/>
                    </a:cubicBezTo>
                    <a:cubicBezTo>
                      <a:pt x="323" y="49"/>
                      <a:pt x="323" y="51"/>
                      <a:pt x="322" y="52"/>
                    </a:cubicBezTo>
                    <a:cubicBezTo>
                      <a:pt x="322" y="57"/>
                      <a:pt x="322" y="62"/>
                      <a:pt x="319" y="66"/>
                    </a:cubicBezTo>
                    <a:cubicBezTo>
                      <a:pt x="318" y="67"/>
                      <a:pt x="318" y="69"/>
                      <a:pt x="317" y="70"/>
                    </a:cubicBezTo>
                    <a:cubicBezTo>
                      <a:pt x="315" y="74"/>
                      <a:pt x="313" y="78"/>
                      <a:pt x="309" y="80"/>
                    </a:cubicBezTo>
                    <a:cubicBezTo>
                      <a:pt x="304" y="82"/>
                      <a:pt x="297" y="80"/>
                      <a:pt x="294" y="76"/>
                    </a:cubicBezTo>
                    <a:cubicBezTo>
                      <a:pt x="293" y="75"/>
                      <a:pt x="292" y="74"/>
                      <a:pt x="292" y="72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1" y="70"/>
                      <a:pt x="287" y="69"/>
                      <a:pt x="284" y="70"/>
                    </a:cubicBezTo>
                    <a:cubicBezTo>
                      <a:pt x="281" y="70"/>
                      <a:pt x="279" y="68"/>
                      <a:pt x="277" y="65"/>
                    </a:cubicBezTo>
                    <a:cubicBezTo>
                      <a:pt x="275" y="64"/>
                      <a:pt x="274" y="62"/>
                      <a:pt x="272" y="60"/>
                    </a:cubicBezTo>
                    <a:cubicBezTo>
                      <a:pt x="270" y="59"/>
                      <a:pt x="268" y="59"/>
                      <a:pt x="266" y="59"/>
                    </a:cubicBezTo>
                    <a:cubicBezTo>
                      <a:pt x="263" y="59"/>
                      <a:pt x="261" y="59"/>
                      <a:pt x="260" y="56"/>
                    </a:cubicBezTo>
                    <a:cubicBezTo>
                      <a:pt x="258" y="52"/>
                      <a:pt x="257" y="51"/>
                      <a:pt x="254" y="49"/>
                    </a:cubicBezTo>
                    <a:cubicBezTo>
                      <a:pt x="253" y="48"/>
                      <a:pt x="253" y="48"/>
                      <a:pt x="253" y="48"/>
                    </a:cubicBezTo>
                    <a:cubicBezTo>
                      <a:pt x="251" y="47"/>
                      <a:pt x="250" y="46"/>
                      <a:pt x="250" y="44"/>
                    </a:cubicBezTo>
                    <a:cubicBezTo>
                      <a:pt x="250" y="42"/>
                      <a:pt x="251" y="41"/>
                      <a:pt x="253" y="40"/>
                    </a:cubicBezTo>
                    <a:cubicBezTo>
                      <a:pt x="254" y="39"/>
                      <a:pt x="254" y="39"/>
                      <a:pt x="254" y="39"/>
                    </a:cubicBezTo>
                    <a:cubicBezTo>
                      <a:pt x="256" y="38"/>
                      <a:pt x="257" y="36"/>
                      <a:pt x="254" y="32"/>
                    </a:cubicBezTo>
                    <a:cubicBezTo>
                      <a:pt x="254" y="32"/>
                      <a:pt x="253" y="31"/>
                      <a:pt x="254" y="29"/>
                    </a:cubicBezTo>
                    <a:cubicBezTo>
                      <a:pt x="254" y="27"/>
                      <a:pt x="256" y="27"/>
                      <a:pt x="258" y="26"/>
                    </a:cubicBezTo>
                    <a:cubicBezTo>
                      <a:pt x="259" y="26"/>
                      <a:pt x="261" y="25"/>
                      <a:pt x="262" y="24"/>
                    </a:cubicBezTo>
                    <a:cubicBezTo>
                      <a:pt x="264" y="24"/>
                      <a:pt x="264" y="23"/>
                      <a:pt x="264" y="22"/>
                    </a:cubicBezTo>
                    <a:cubicBezTo>
                      <a:pt x="264" y="21"/>
                      <a:pt x="263" y="18"/>
                      <a:pt x="266" y="17"/>
                    </a:cubicBezTo>
                    <a:cubicBezTo>
                      <a:pt x="267" y="17"/>
                      <a:pt x="267" y="16"/>
                      <a:pt x="267" y="16"/>
                    </a:cubicBezTo>
                    <a:cubicBezTo>
                      <a:pt x="267" y="16"/>
                      <a:pt x="266" y="15"/>
                      <a:pt x="264" y="15"/>
                    </a:cubicBezTo>
                    <a:cubicBezTo>
                      <a:pt x="264" y="15"/>
                      <a:pt x="264" y="15"/>
                      <a:pt x="264" y="15"/>
                    </a:cubicBezTo>
                    <a:cubicBezTo>
                      <a:pt x="264" y="15"/>
                      <a:pt x="263" y="16"/>
                      <a:pt x="263" y="16"/>
                    </a:cubicBezTo>
                    <a:cubicBezTo>
                      <a:pt x="263" y="17"/>
                      <a:pt x="263" y="19"/>
                      <a:pt x="261" y="20"/>
                    </a:cubicBezTo>
                    <a:cubicBezTo>
                      <a:pt x="260" y="20"/>
                      <a:pt x="260" y="20"/>
                      <a:pt x="260" y="20"/>
                    </a:cubicBezTo>
                    <a:cubicBezTo>
                      <a:pt x="258" y="20"/>
                      <a:pt x="257" y="18"/>
                      <a:pt x="256" y="15"/>
                    </a:cubicBezTo>
                    <a:cubicBezTo>
                      <a:pt x="256" y="15"/>
                      <a:pt x="256" y="15"/>
                      <a:pt x="256" y="14"/>
                    </a:cubicBezTo>
                    <a:cubicBezTo>
                      <a:pt x="256" y="14"/>
                      <a:pt x="256" y="14"/>
                      <a:pt x="256" y="15"/>
                    </a:cubicBezTo>
                    <a:cubicBezTo>
                      <a:pt x="254" y="16"/>
                      <a:pt x="252" y="18"/>
                      <a:pt x="249" y="18"/>
                    </a:cubicBezTo>
                    <a:cubicBezTo>
                      <a:pt x="248" y="18"/>
                      <a:pt x="247" y="17"/>
                      <a:pt x="246" y="16"/>
                    </a:cubicBezTo>
                    <a:cubicBezTo>
                      <a:pt x="245" y="14"/>
                      <a:pt x="234" y="12"/>
                      <a:pt x="225" y="10"/>
                    </a:cubicBezTo>
                    <a:cubicBezTo>
                      <a:pt x="224" y="10"/>
                      <a:pt x="223" y="10"/>
                      <a:pt x="221" y="9"/>
                    </a:cubicBezTo>
                    <a:cubicBezTo>
                      <a:pt x="222" y="10"/>
                      <a:pt x="222" y="11"/>
                      <a:pt x="222" y="12"/>
                    </a:cubicBezTo>
                    <a:cubicBezTo>
                      <a:pt x="220" y="16"/>
                      <a:pt x="209" y="17"/>
                      <a:pt x="206" y="17"/>
                    </a:cubicBezTo>
                    <a:cubicBezTo>
                      <a:pt x="205" y="17"/>
                      <a:pt x="203" y="17"/>
                      <a:pt x="202" y="17"/>
                    </a:cubicBezTo>
                    <a:cubicBezTo>
                      <a:pt x="202" y="17"/>
                      <a:pt x="202" y="18"/>
                      <a:pt x="202" y="19"/>
                    </a:cubicBezTo>
                    <a:cubicBezTo>
                      <a:pt x="201" y="20"/>
                      <a:pt x="200" y="20"/>
                      <a:pt x="199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20"/>
                      <a:pt x="197" y="22"/>
                      <a:pt x="196" y="24"/>
                    </a:cubicBezTo>
                    <a:cubicBezTo>
                      <a:pt x="195" y="26"/>
                      <a:pt x="194" y="28"/>
                      <a:pt x="192" y="30"/>
                    </a:cubicBezTo>
                    <a:cubicBezTo>
                      <a:pt x="191" y="31"/>
                      <a:pt x="191" y="32"/>
                      <a:pt x="191" y="33"/>
                    </a:cubicBezTo>
                    <a:cubicBezTo>
                      <a:pt x="190" y="35"/>
                      <a:pt x="190" y="36"/>
                      <a:pt x="187" y="38"/>
                    </a:cubicBezTo>
                    <a:cubicBezTo>
                      <a:pt x="186" y="39"/>
                      <a:pt x="186" y="39"/>
                      <a:pt x="186" y="40"/>
                    </a:cubicBezTo>
                    <a:cubicBezTo>
                      <a:pt x="186" y="41"/>
                      <a:pt x="186" y="42"/>
                      <a:pt x="188" y="45"/>
                    </a:cubicBezTo>
                    <a:cubicBezTo>
                      <a:pt x="190" y="47"/>
                      <a:pt x="191" y="48"/>
                      <a:pt x="190" y="50"/>
                    </a:cubicBezTo>
                    <a:cubicBezTo>
                      <a:pt x="189" y="53"/>
                      <a:pt x="183" y="52"/>
                      <a:pt x="180" y="49"/>
                    </a:cubicBezTo>
                    <a:cubicBezTo>
                      <a:pt x="178" y="47"/>
                      <a:pt x="177" y="46"/>
                      <a:pt x="176" y="46"/>
                    </a:cubicBezTo>
                    <a:cubicBezTo>
                      <a:pt x="176" y="46"/>
                      <a:pt x="176" y="47"/>
                      <a:pt x="176" y="48"/>
                    </a:cubicBezTo>
                    <a:cubicBezTo>
                      <a:pt x="176" y="49"/>
                      <a:pt x="175" y="50"/>
                      <a:pt x="175" y="51"/>
                    </a:cubicBezTo>
                    <a:cubicBezTo>
                      <a:pt x="174" y="52"/>
                      <a:pt x="171" y="52"/>
                      <a:pt x="170" y="50"/>
                    </a:cubicBezTo>
                    <a:cubicBezTo>
                      <a:pt x="168" y="49"/>
                      <a:pt x="168" y="47"/>
                      <a:pt x="168" y="45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8" y="44"/>
                      <a:pt x="167" y="44"/>
                      <a:pt x="167" y="44"/>
                    </a:cubicBezTo>
                    <a:cubicBezTo>
                      <a:pt x="165" y="43"/>
                      <a:pt x="163" y="43"/>
                      <a:pt x="162" y="41"/>
                    </a:cubicBezTo>
                    <a:cubicBezTo>
                      <a:pt x="161" y="39"/>
                      <a:pt x="157" y="35"/>
                      <a:pt x="155" y="35"/>
                    </a:cubicBezTo>
                    <a:cubicBezTo>
                      <a:pt x="154" y="35"/>
                      <a:pt x="153" y="35"/>
                      <a:pt x="153" y="36"/>
                    </a:cubicBezTo>
                    <a:cubicBezTo>
                      <a:pt x="152" y="37"/>
                      <a:pt x="150" y="39"/>
                      <a:pt x="148" y="39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9"/>
                      <a:pt x="146" y="40"/>
                      <a:pt x="146" y="42"/>
                    </a:cubicBezTo>
                    <a:cubicBezTo>
                      <a:pt x="147" y="43"/>
                      <a:pt x="146" y="44"/>
                      <a:pt x="146" y="44"/>
                    </a:cubicBezTo>
                    <a:cubicBezTo>
                      <a:pt x="145" y="45"/>
                      <a:pt x="145" y="45"/>
                      <a:pt x="143" y="45"/>
                    </a:cubicBezTo>
                    <a:cubicBezTo>
                      <a:pt x="142" y="45"/>
                      <a:pt x="141" y="45"/>
                      <a:pt x="140" y="45"/>
                    </a:cubicBezTo>
                    <a:cubicBezTo>
                      <a:pt x="139" y="44"/>
                      <a:pt x="137" y="44"/>
                      <a:pt x="136" y="44"/>
                    </a:cubicBezTo>
                    <a:cubicBezTo>
                      <a:pt x="136" y="44"/>
                      <a:pt x="136" y="45"/>
                      <a:pt x="136" y="45"/>
                    </a:cubicBezTo>
                    <a:cubicBezTo>
                      <a:pt x="136" y="46"/>
                      <a:pt x="137" y="47"/>
                      <a:pt x="136" y="48"/>
                    </a:cubicBezTo>
                    <a:cubicBezTo>
                      <a:pt x="135" y="49"/>
                      <a:pt x="135" y="49"/>
                      <a:pt x="134" y="49"/>
                    </a:cubicBezTo>
                    <a:cubicBezTo>
                      <a:pt x="134" y="49"/>
                      <a:pt x="134" y="50"/>
                      <a:pt x="133" y="50"/>
                    </a:cubicBezTo>
                    <a:cubicBezTo>
                      <a:pt x="133" y="51"/>
                      <a:pt x="131" y="53"/>
                      <a:pt x="128" y="53"/>
                    </a:cubicBezTo>
                    <a:cubicBezTo>
                      <a:pt x="128" y="53"/>
                      <a:pt x="127" y="56"/>
                      <a:pt x="128" y="62"/>
                    </a:cubicBezTo>
                    <a:cubicBezTo>
                      <a:pt x="128" y="62"/>
                      <a:pt x="128" y="63"/>
                      <a:pt x="127" y="64"/>
                    </a:cubicBezTo>
                    <a:cubicBezTo>
                      <a:pt x="126" y="66"/>
                      <a:pt x="124" y="65"/>
                      <a:pt x="122" y="64"/>
                    </a:cubicBezTo>
                    <a:cubicBezTo>
                      <a:pt x="121" y="64"/>
                      <a:pt x="120" y="63"/>
                      <a:pt x="119" y="63"/>
                    </a:cubicBezTo>
                    <a:cubicBezTo>
                      <a:pt x="119" y="63"/>
                      <a:pt x="119" y="64"/>
                      <a:pt x="120" y="64"/>
                    </a:cubicBezTo>
                    <a:cubicBezTo>
                      <a:pt x="120" y="66"/>
                      <a:pt x="121" y="67"/>
                      <a:pt x="122" y="69"/>
                    </a:cubicBezTo>
                    <a:cubicBezTo>
                      <a:pt x="123" y="74"/>
                      <a:pt x="120" y="75"/>
                      <a:pt x="119" y="76"/>
                    </a:cubicBezTo>
                    <a:cubicBezTo>
                      <a:pt x="118" y="76"/>
                      <a:pt x="118" y="77"/>
                      <a:pt x="118" y="77"/>
                    </a:cubicBezTo>
                    <a:cubicBezTo>
                      <a:pt x="117" y="77"/>
                      <a:pt x="116" y="78"/>
                      <a:pt x="116" y="78"/>
                    </a:cubicBezTo>
                    <a:cubicBezTo>
                      <a:pt x="114" y="78"/>
                      <a:pt x="112" y="76"/>
                      <a:pt x="111" y="73"/>
                    </a:cubicBezTo>
                    <a:cubicBezTo>
                      <a:pt x="110" y="72"/>
                      <a:pt x="110" y="70"/>
                      <a:pt x="110" y="68"/>
                    </a:cubicBezTo>
                    <a:cubicBezTo>
                      <a:pt x="109" y="68"/>
                      <a:pt x="107" y="70"/>
                      <a:pt x="104" y="73"/>
                    </a:cubicBezTo>
                    <a:cubicBezTo>
                      <a:pt x="103" y="75"/>
                      <a:pt x="103" y="77"/>
                      <a:pt x="104" y="80"/>
                    </a:cubicBezTo>
                    <a:cubicBezTo>
                      <a:pt x="105" y="83"/>
                      <a:pt x="106" y="85"/>
                      <a:pt x="103" y="86"/>
                    </a:cubicBezTo>
                    <a:cubicBezTo>
                      <a:pt x="102" y="87"/>
                      <a:pt x="93" y="96"/>
                      <a:pt x="88" y="102"/>
                    </a:cubicBezTo>
                    <a:cubicBezTo>
                      <a:pt x="84" y="106"/>
                      <a:pt x="78" y="107"/>
                      <a:pt x="73" y="107"/>
                    </a:cubicBezTo>
                    <a:cubicBezTo>
                      <a:pt x="71" y="107"/>
                      <a:pt x="68" y="107"/>
                      <a:pt x="67" y="108"/>
                    </a:cubicBezTo>
                    <a:cubicBezTo>
                      <a:pt x="65" y="110"/>
                      <a:pt x="63" y="110"/>
                      <a:pt x="61" y="110"/>
                    </a:cubicBezTo>
                    <a:cubicBezTo>
                      <a:pt x="59" y="110"/>
                      <a:pt x="58" y="110"/>
                      <a:pt x="57" y="111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2" y="115"/>
                      <a:pt x="49" y="117"/>
                      <a:pt x="46" y="117"/>
                    </a:cubicBezTo>
                    <a:cubicBezTo>
                      <a:pt x="44" y="117"/>
                      <a:pt x="43" y="116"/>
                      <a:pt x="43" y="115"/>
                    </a:cubicBezTo>
                    <a:cubicBezTo>
                      <a:pt x="43" y="115"/>
                      <a:pt x="42" y="115"/>
                      <a:pt x="42" y="115"/>
                    </a:cubicBezTo>
                    <a:cubicBezTo>
                      <a:pt x="39" y="115"/>
                      <a:pt x="35" y="117"/>
                      <a:pt x="33" y="119"/>
                    </a:cubicBezTo>
                    <a:cubicBezTo>
                      <a:pt x="29" y="123"/>
                      <a:pt x="22" y="127"/>
                      <a:pt x="17" y="127"/>
                    </a:cubicBezTo>
                    <a:cubicBezTo>
                      <a:pt x="16" y="127"/>
                      <a:pt x="15" y="129"/>
                      <a:pt x="15" y="131"/>
                    </a:cubicBezTo>
                    <a:cubicBezTo>
                      <a:pt x="14" y="133"/>
                      <a:pt x="13" y="134"/>
                      <a:pt x="12" y="135"/>
                    </a:cubicBezTo>
                    <a:cubicBezTo>
                      <a:pt x="12" y="136"/>
                      <a:pt x="11" y="136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8" y="134"/>
                      <a:pt x="8" y="133"/>
                      <a:pt x="8" y="132"/>
                    </a:cubicBezTo>
                    <a:cubicBezTo>
                      <a:pt x="7" y="133"/>
                      <a:pt x="7" y="134"/>
                      <a:pt x="6" y="136"/>
                    </a:cubicBezTo>
                    <a:cubicBezTo>
                      <a:pt x="6" y="137"/>
                      <a:pt x="6" y="138"/>
                      <a:pt x="7" y="140"/>
                    </a:cubicBezTo>
                    <a:cubicBezTo>
                      <a:pt x="8" y="142"/>
                      <a:pt x="9" y="145"/>
                      <a:pt x="6" y="149"/>
                    </a:cubicBezTo>
                    <a:cubicBezTo>
                      <a:pt x="2" y="155"/>
                      <a:pt x="0" y="159"/>
                      <a:pt x="4" y="164"/>
                    </a:cubicBezTo>
                    <a:cubicBezTo>
                      <a:pt x="10" y="172"/>
                      <a:pt x="13" y="177"/>
                      <a:pt x="11" y="182"/>
                    </a:cubicBezTo>
                    <a:cubicBezTo>
                      <a:pt x="10" y="183"/>
                      <a:pt x="9" y="183"/>
                      <a:pt x="8" y="183"/>
                    </a:cubicBezTo>
                    <a:cubicBezTo>
                      <a:pt x="8" y="183"/>
                      <a:pt x="8" y="183"/>
                      <a:pt x="8" y="183"/>
                    </a:cubicBezTo>
                    <a:cubicBezTo>
                      <a:pt x="8" y="184"/>
                      <a:pt x="7" y="184"/>
                      <a:pt x="7" y="184"/>
                    </a:cubicBezTo>
                    <a:cubicBezTo>
                      <a:pt x="6" y="185"/>
                      <a:pt x="5" y="186"/>
                      <a:pt x="3" y="185"/>
                    </a:cubicBezTo>
                    <a:cubicBezTo>
                      <a:pt x="3" y="185"/>
                      <a:pt x="4" y="185"/>
                      <a:pt x="4" y="186"/>
                    </a:cubicBezTo>
                    <a:cubicBezTo>
                      <a:pt x="7" y="192"/>
                      <a:pt x="11" y="198"/>
                      <a:pt x="11" y="202"/>
                    </a:cubicBezTo>
                    <a:cubicBezTo>
                      <a:pt x="11" y="204"/>
                      <a:pt x="13" y="207"/>
                      <a:pt x="15" y="210"/>
                    </a:cubicBezTo>
                    <a:cubicBezTo>
                      <a:pt x="18" y="214"/>
                      <a:pt x="21" y="218"/>
                      <a:pt x="21" y="224"/>
                    </a:cubicBezTo>
                    <a:cubicBezTo>
                      <a:pt x="20" y="231"/>
                      <a:pt x="28" y="244"/>
                      <a:pt x="30" y="248"/>
                    </a:cubicBezTo>
                    <a:cubicBezTo>
                      <a:pt x="32" y="250"/>
                      <a:pt x="31" y="252"/>
                      <a:pt x="30" y="255"/>
                    </a:cubicBezTo>
                    <a:cubicBezTo>
                      <a:pt x="29" y="258"/>
                      <a:pt x="28" y="261"/>
                      <a:pt x="28" y="264"/>
                    </a:cubicBezTo>
                    <a:cubicBezTo>
                      <a:pt x="29" y="268"/>
                      <a:pt x="28" y="271"/>
                      <a:pt x="26" y="273"/>
                    </a:cubicBezTo>
                    <a:cubicBezTo>
                      <a:pt x="25" y="275"/>
                      <a:pt x="22" y="276"/>
                      <a:pt x="20" y="276"/>
                    </a:cubicBezTo>
                    <a:cubicBezTo>
                      <a:pt x="19" y="276"/>
                      <a:pt x="19" y="276"/>
                      <a:pt x="20" y="277"/>
                    </a:cubicBezTo>
                    <a:cubicBezTo>
                      <a:pt x="21" y="278"/>
                      <a:pt x="22" y="279"/>
                      <a:pt x="23" y="279"/>
                    </a:cubicBezTo>
                    <a:cubicBezTo>
                      <a:pt x="26" y="280"/>
                      <a:pt x="28" y="281"/>
                      <a:pt x="29" y="283"/>
                    </a:cubicBezTo>
                    <a:cubicBezTo>
                      <a:pt x="29" y="284"/>
                      <a:pt x="30" y="285"/>
                      <a:pt x="32" y="287"/>
                    </a:cubicBezTo>
                    <a:cubicBezTo>
                      <a:pt x="34" y="288"/>
                      <a:pt x="38" y="289"/>
                      <a:pt x="44" y="289"/>
                    </a:cubicBezTo>
                    <a:cubicBezTo>
                      <a:pt x="46" y="289"/>
                      <a:pt x="48" y="289"/>
                      <a:pt x="50" y="289"/>
                    </a:cubicBezTo>
                    <a:cubicBezTo>
                      <a:pt x="51" y="289"/>
                      <a:pt x="52" y="289"/>
                      <a:pt x="53" y="289"/>
                    </a:cubicBezTo>
                    <a:cubicBezTo>
                      <a:pt x="54" y="289"/>
                      <a:pt x="55" y="288"/>
                      <a:pt x="56" y="286"/>
                    </a:cubicBezTo>
                    <a:cubicBezTo>
                      <a:pt x="58" y="284"/>
                      <a:pt x="60" y="282"/>
                      <a:pt x="64" y="282"/>
                    </a:cubicBezTo>
                    <a:cubicBezTo>
                      <a:pt x="67" y="282"/>
                      <a:pt x="68" y="281"/>
                      <a:pt x="69" y="279"/>
                    </a:cubicBezTo>
                    <a:cubicBezTo>
                      <a:pt x="69" y="279"/>
                      <a:pt x="70" y="278"/>
                      <a:pt x="71" y="277"/>
                    </a:cubicBezTo>
                    <a:cubicBezTo>
                      <a:pt x="72" y="275"/>
                      <a:pt x="76" y="274"/>
                      <a:pt x="84" y="274"/>
                    </a:cubicBezTo>
                    <a:cubicBezTo>
                      <a:pt x="89" y="274"/>
                      <a:pt x="94" y="274"/>
                      <a:pt x="99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2" y="275"/>
                      <a:pt x="118" y="273"/>
                      <a:pt x="120" y="267"/>
                    </a:cubicBezTo>
                    <a:cubicBezTo>
                      <a:pt x="122" y="264"/>
                      <a:pt x="126" y="262"/>
                      <a:pt x="130" y="261"/>
                    </a:cubicBezTo>
                    <a:cubicBezTo>
                      <a:pt x="132" y="260"/>
                      <a:pt x="135" y="259"/>
                      <a:pt x="136" y="258"/>
                    </a:cubicBezTo>
                    <a:cubicBezTo>
                      <a:pt x="140" y="254"/>
                      <a:pt x="143" y="254"/>
                      <a:pt x="154" y="254"/>
                    </a:cubicBezTo>
                    <a:cubicBezTo>
                      <a:pt x="161" y="255"/>
                      <a:pt x="168" y="251"/>
                      <a:pt x="174" y="249"/>
                    </a:cubicBezTo>
                    <a:cubicBezTo>
                      <a:pt x="176" y="248"/>
                      <a:pt x="177" y="248"/>
                      <a:pt x="178" y="247"/>
                    </a:cubicBezTo>
                    <a:cubicBezTo>
                      <a:pt x="182" y="245"/>
                      <a:pt x="187" y="245"/>
                      <a:pt x="193" y="245"/>
                    </a:cubicBezTo>
                    <a:cubicBezTo>
                      <a:pt x="196" y="245"/>
                      <a:pt x="200" y="245"/>
                      <a:pt x="202" y="244"/>
                    </a:cubicBezTo>
                    <a:cubicBezTo>
                      <a:pt x="203" y="244"/>
                      <a:pt x="203" y="244"/>
                      <a:pt x="204" y="244"/>
                    </a:cubicBezTo>
                    <a:cubicBezTo>
                      <a:pt x="207" y="244"/>
                      <a:pt x="209" y="246"/>
                      <a:pt x="211" y="248"/>
                    </a:cubicBezTo>
                    <a:cubicBezTo>
                      <a:pt x="212" y="249"/>
                      <a:pt x="214" y="251"/>
                      <a:pt x="216" y="251"/>
                    </a:cubicBezTo>
                    <a:cubicBezTo>
                      <a:pt x="221" y="250"/>
                      <a:pt x="224" y="251"/>
                      <a:pt x="226" y="252"/>
                    </a:cubicBezTo>
                    <a:cubicBezTo>
                      <a:pt x="227" y="252"/>
                      <a:pt x="228" y="252"/>
                      <a:pt x="229" y="252"/>
                    </a:cubicBezTo>
                    <a:cubicBezTo>
                      <a:pt x="230" y="252"/>
                      <a:pt x="230" y="252"/>
                      <a:pt x="230" y="252"/>
                    </a:cubicBezTo>
                    <a:cubicBezTo>
                      <a:pt x="232" y="252"/>
                      <a:pt x="234" y="254"/>
                      <a:pt x="234" y="254"/>
                    </a:cubicBezTo>
                    <a:cubicBezTo>
                      <a:pt x="235" y="255"/>
                      <a:pt x="236" y="255"/>
                      <a:pt x="237" y="256"/>
                    </a:cubicBezTo>
                    <a:cubicBezTo>
                      <a:pt x="239" y="256"/>
                      <a:pt x="240" y="258"/>
                      <a:pt x="240" y="259"/>
                    </a:cubicBezTo>
                    <a:cubicBezTo>
                      <a:pt x="241" y="260"/>
                      <a:pt x="241" y="263"/>
                      <a:pt x="239" y="266"/>
                    </a:cubicBezTo>
                    <a:cubicBezTo>
                      <a:pt x="239" y="266"/>
                      <a:pt x="240" y="266"/>
                      <a:pt x="240" y="267"/>
                    </a:cubicBezTo>
                    <a:cubicBezTo>
                      <a:pt x="243" y="268"/>
                      <a:pt x="246" y="269"/>
                      <a:pt x="249" y="273"/>
                    </a:cubicBezTo>
                    <a:cubicBezTo>
                      <a:pt x="252" y="277"/>
                      <a:pt x="251" y="280"/>
                      <a:pt x="251" y="282"/>
                    </a:cubicBezTo>
                    <a:cubicBezTo>
                      <a:pt x="251" y="283"/>
                      <a:pt x="251" y="284"/>
                      <a:pt x="251" y="286"/>
                    </a:cubicBezTo>
                    <a:cubicBezTo>
                      <a:pt x="252" y="287"/>
                      <a:pt x="253" y="288"/>
                      <a:pt x="253" y="288"/>
                    </a:cubicBezTo>
                    <a:cubicBezTo>
                      <a:pt x="253" y="288"/>
                      <a:pt x="255" y="286"/>
                      <a:pt x="257" y="282"/>
                    </a:cubicBezTo>
                    <a:cubicBezTo>
                      <a:pt x="260" y="278"/>
                      <a:pt x="263" y="277"/>
                      <a:pt x="266" y="277"/>
                    </a:cubicBezTo>
                    <a:cubicBezTo>
                      <a:pt x="268" y="276"/>
                      <a:pt x="268" y="276"/>
                      <a:pt x="268" y="275"/>
                    </a:cubicBezTo>
                    <a:cubicBezTo>
                      <a:pt x="269" y="269"/>
                      <a:pt x="273" y="262"/>
                      <a:pt x="278" y="262"/>
                    </a:cubicBezTo>
                    <a:cubicBezTo>
                      <a:pt x="279" y="262"/>
                      <a:pt x="280" y="263"/>
                      <a:pt x="281" y="263"/>
                    </a:cubicBezTo>
                    <a:cubicBezTo>
                      <a:pt x="284" y="266"/>
                      <a:pt x="282" y="269"/>
                      <a:pt x="281" y="271"/>
                    </a:cubicBezTo>
                    <a:cubicBezTo>
                      <a:pt x="280" y="273"/>
                      <a:pt x="278" y="276"/>
                      <a:pt x="277" y="281"/>
                    </a:cubicBezTo>
                    <a:cubicBezTo>
                      <a:pt x="276" y="288"/>
                      <a:pt x="274" y="290"/>
                      <a:pt x="271" y="290"/>
                    </a:cubicBezTo>
                    <a:cubicBezTo>
                      <a:pt x="272" y="291"/>
                      <a:pt x="272" y="291"/>
                      <a:pt x="273" y="291"/>
                    </a:cubicBezTo>
                    <a:cubicBezTo>
                      <a:pt x="274" y="291"/>
                      <a:pt x="276" y="290"/>
                      <a:pt x="276" y="289"/>
                    </a:cubicBezTo>
                    <a:cubicBezTo>
                      <a:pt x="276" y="282"/>
                      <a:pt x="279" y="280"/>
                      <a:pt x="281" y="280"/>
                    </a:cubicBezTo>
                    <a:cubicBezTo>
                      <a:pt x="283" y="280"/>
                      <a:pt x="284" y="282"/>
                      <a:pt x="286" y="284"/>
                    </a:cubicBezTo>
                    <a:cubicBezTo>
                      <a:pt x="290" y="289"/>
                      <a:pt x="287" y="293"/>
                      <a:pt x="286" y="295"/>
                    </a:cubicBezTo>
                    <a:cubicBezTo>
                      <a:pt x="286" y="296"/>
                      <a:pt x="285" y="296"/>
                      <a:pt x="285" y="297"/>
                    </a:cubicBezTo>
                    <a:cubicBezTo>
                      <a:pt x="286" y="297"/>
                      <a:pt x="287" y="296"/>
                      <a:pt x="287" y="296"/>
                    </a:cubicBezTo>
                    <a:cubicBezTo>
                      <a:pt x="289" y="296"/>
                      <a:pt x="290" y="295"/>
                      <a:pt x="291" y="295"/>
                    </a:cubicBezTo>
                    <a:cubicBezTo>
                      <a:pt x="292" y="295"/>
                      <a:pt x="292" y="295"/>
                      <a:pt x="292" y="295"/>
                    </a:cubicBezTo>
                    <a:cubicBezTo>
                      <a:pt x="295" y="296"/>
                      <a:pt x="297" y="299"/>
                      <a:pt x="299" y="301"/>
                    </a:cubicBezTo>
                    <a:cubicBezTo>
                      <a:pt x="301" y="304"/>
                      <a:pt x="304" y="309"/>
                      <a:pt x="303" y="313"/>
                    </a:cubicBezTo>
                    <a:cubicBezTo>
                      <a:pt x="303" y="314"/>
                      <a:pt x="303" y="314"/>
                      <a:pt x="303" y="314"/>
                    </a:cubicBezTo>
                    <a:cubicBezTo>
                      <a:pt x="302" y="319"/>
                      <a:pt x="301" y="322"/>
                      <a:pt x="308" y="326"/>
                    </a:cubicBezTo>
                    <a:cubicBezTo>
                      <a:pt x="311" y="327"/>
                      <a:pt x="313" y="329"/>
                      <a:pt x="314" y="329"/>
                    </a:cubicBezTo>
                    <a:cubicBezTo>
                      <a:pt x="315" y="330"/>
                      <a:pt x="315" y="330"/>
                      <a:pt x="318" y="330"/>
                    </a:cubicBezTo>
                    <a:cubicBezTo>
                      <a:pt x="325" y="330"/>
                      <a:pt x="339" y="336"/>
                      <a:pt x="342" y="339"/>
                    </a:cubicBezTo>
                    <a:cubicBezTo>
                      <a:pt x="343" y="339"/>
                      <a:pt x="343" y="339"/>
                      <a:pt x="344" y="339"/>
                    </a:cubicBezTo>
                    <a:cubicBezTo>
                      <a:pt x="347" y="339"/>
                      <a:pt x="352" y="336"/>
                      <a:pt x="353" y="332"/>
                    </a:cubicBezTo>
                    <a:cubicBezTo>
                      <a:pt x="354" y="329"/>
                      <a:pt x="356" y="327"/>
                      <a:pt x="358" y="327"/>
                    </a:cubicBezTo>
                    <a:cubicBezTo>
                      <a:pt x="360" y="327"/>
                      <a:pt x="362" y="329"/>
                      <a:pt x="363" y="331"/>
                    </a:cubicBezTo>
                    <a:cubicBezTo>
                      <a:pt x="363" y="331"/>
                      <a:pt x="363" y="331"/>
                      <a:pt x="363" y="331"/>
                    </a:cubicBezTo>
                    <a:cubicBezTo>
                      <a:pt x="363" y="331"/>
                      <a:pt x="364" y="331"/>
                      <a:pt x="364" y="331"/>
                    </a:cubicBezTo>
                    <a:cubicBezTo>
                      <a:pt x="365" y="331"/>
                      <a:pt x="366" y="332"/>
                      <a:pt x="367" y="335"/>
                    </a:cubicBezTo>
                    <a:cubicBezTo>
                      <a:pt x="367" y="336"/>
                      <a:pt x="369" y="336"/>
                      <a:pt x="370" y="337"/>
                    </a:cubicBezTo>
                    <a:cubicBezTo>
                      <a:pt x="372" y="338"/>
                      <a:pt x="373" y="339"/>
                      <a:pt x="374" y="341"/>
                    </a:cubicBezTo>
                    <a:cubicBezTo>
                      <a:pt x="375" y="341"/>
                      <a:pt x="375" y="341"/>
                      <a:pt x="375" y="342"/>
                    </a:cubicBezTo>
                    <a:cubicBezTo>
                      <a:pt x="376" y="339"/>
                      <a:pt x="378" y="338"/>
                      <a:pt x="381" y="337"/>
                    </a:cubicBezTo>
                    <a:cubicBezTo>
                      <a:pt x="383" y="336"/>
                      <a:pt x="385" y="334"/>
                      <a:pt x="388" y="331"/>
                    </a:cubicBezTo>
                    <a:cubicBezTo>
                      <a:pt x="389" y="331"/>
                      <a:pt x="390" y="330"/>
                      <a:pt x="391" y="329"/>
                    </a:cubicBezTo>
                    <a:cubicBezTo>
                      <a:pt x="395" y="325"/>
                      <a:pt x="411" y="325"/>
                      <a:pt x="415" y="324"/>
                    </a:cubicBezTo>
                    <a:cubicBezTo>
                      <a:pt x="415" y="322"/>
                      <a:pt x="416" y="315"/>
                      <a:pt x="417" y="310"/>
                    </a:cubicBezTo>
                    <a:cubicBezTo>
                      <a:pt x="417" y="308"/>
                      <a:pt x="417" y="305"/>
                      <a:pt x="417" y="303"/>
                    </a:cubicBezTo>
                    <a:cubicBezTo>
                      <a:pt x="418" y="299"/>
                      <a:pt x="420" y="296"/>
                      <a:pt x="422" y="294"/>
                    </a:cubicBezTo>
                    <a:cubicBezTo>
                      <a:pt x="424" y="292"/>
                      <a:pt x="425" y="290"/>
                      <a:pt x="426" y="286"/>
                    </a:cubicBezTo>
                    <a:cubicBezTo>
                      <a:pt x="427" y="278"/>
                      <a:pt x="436" y="261"/>
                      <a:pt x="439" y="260"/>
                    </a:cubicBezTo>
                    <a:cubicBezTo>
                      <a:pt x="440" y="260"/>
                      <a:pt x="444" y="258"/>
                      <a:pt x="445" y="254"/>
                    </a:cubicBezTo>
                    <a:cubicBezTo>
                      <a:pt x="445" y="252"/>
                      <a:pt x="446" y="249"/>
                      <a:pt x="448" y="246"/>
                    </a:cubicBezTo>
                    <a:cubicBezTo>
                      <a:pt x="449" y="244"/>
                      <a:pt x="451" y="241"/>
                      <a:pt x="451" y="239"/>
                    </a:cubicBezTo>
                    <a:cubicBezTo>
                      <a:pt x="451" y="235"/>
                      <a:pt x="452" y="231"/>
                      <a:pt x="453" y="229"/>
                    </a:cubicBezTo>
                    <a:cubicBezTo>
                      <a:pt x="453" y="227"/>
                      <a:pt x="453" y="225"/>
                      <a:pt x="453" y="225"/>
                    </a:cubicBezTo>
                    <a:cubicBezTo>
                      <a:pt x="453" y="222"/>
                      <a:pt x="451" y="216"/>
                      <a:pt x="455" y="212"/>
                    </a:cubicBezTo>
                    <a:cubicBezTo>
                      <a:pt x="456" y="210"/>
                      <a:pt x="456" y="209"/>
                      <a:pt x="455" y="207"/>
                    </a:cubicBezTo>
                    <a:cubicBezTo>
                      <a:pt x="455" y="205"/>
                      <a:pt x="454" y="203"/>
                      <a:pt x="456" y="20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0" name="Freeform 1110"/>
              <p:cNvSpPr>
                <a:spLocks/>
              </p:cNvSpPr>
              <p:nvPr/>
            </p:nvSpPr>
            <p:spPr bwMode="auto">
              <a:xfrm>
                <a:off x="4477" y="2837"/>
                <a:ext cx="35" cy="36"/>
              </a:xfrm>
              <a:custGeom>
                <a:avLst/>
                <a:gdLst>
                  <a:gd name="T0" fmla="*/ 27 w 37"/>
                  <a:gd name="T1" fmla="*/ 3 h 37"/>
                  <a:gd name="T2" fmla="*/ 17 w 37"/>
                  <a:gd name="T3" fmla="*/ 6 h 37"/>
                  <a:gd name="T4" fmla="*/ 3 w 37"/>
                  <a:gd name="T5" fmla="*/ 2 h 37"/>
                  <a:gd name="T6" fmla="*/ 0 w 37"/>
                  <a:gd name="T7" fmla="*/ 1 h 37"/>
                  <a:gd name="T8" fmla="*/ 2 w 37"/>
                  <a:gd name="T9" fmla="*/ 5 h 37"/>
                  <a:gd name="T10" fmla="*/ 4 w 37"/>
                  <a:gd name="T11" fmla="*/ 22 h 37"/>
                  <a:gd name="T12" fmla="*/ 5 w 37"/>
                  <a:gd name="T13" fmla="*/ 24 h 37"/>
                  <a:gd name="T14" fmla="*/ 18 w 37"/>
                  <a:gd name="T15" fmla="*/ 36 h 37"/>
                  <a:gd name="T16" fmla="*/ 20 w 37"/>
                  <a:gd name="T17" fmla="*/ 35 h 37"/>
                  <a:gd name="T18" fmla="*/ 24 w 37"/>
                  <a:gd name="T19" fmla="*/ 32 h 37"/>
                  <a:gd name="T20" fmla="*/ 24 w 37"/>
                  <a:gd name="T21" fmla="*/ 32 h 37"/>
                  <a:gd name="T22" fmla="*/ 25 w 37"/>
                  <a:gd name="T23" fmla="*/ 30 h 37"/>
                  <a:gd name="T24" fmla="*/ 25 w 37"/>
                  <a:gd name="T25" fmla="*/ 28 h 37"/>
                  <a:gd name="T26" fmla="*/ 27 w 37"/>
                  <a:gd name="T27" fmla="*/ 25 h 37"/>
                  <a:gd name="T28" fmla="*/ 30 w 37"/>
                  <a:gd name="T29" fmla="*/ 26 h 37"/>
                  <a:gd name="T30" fmla="*/ 32 w 37"/>
                  <a:gd name="T31" fmla="*/ 27 h 37"/>
                  <a:gd name="T32" fmla="*/ 32 w 37"/>
                  <a:gd name="T33" fmla="*/ 23 h 37"/>
                  <a:gd name="T34" fmla="*/ 34 w 37"/>
                  <a:gd name="T35" fmla="*/ 16 h 37"/>
                  <a:gd name="T36" fmla="*/ 36 w 37"/>
                  <a:gd name="T37" fmla="*/ 15 h 37"/>
                  <a:gd name="T38" fmla="*/ 34 w 37"/>
                  <a:gd name="T39" fmla="*/ 0 h 37"/>
                  <a:gd name="T40" fmla="*/ 27 w 37"/>
                  <a:gd name="T4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7">
                    <a:moveTo>
                      <a:pt x="27" y="3"/>
                    </a:moveTo>
                    <a:cubicBezTo>
                      <a:pt x="23" y="4"/>
                      <a:pt x="20" y="5"/>
                      <a:pt x="17" y="6"/>
                    </a:cubicBezTo>
                    <a:cubicBezTo>
                      <a:pt x="13" y="6"/>
                      <a:pt x="7" y="4"/>
                      <a:pt x="3" y="2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2"/>
                      <a:pt x="7" y="18"/>
                      <a:pt x="4" y="22"/>
                    </a:cubicBezTo>
                    <a:cubicBezTo>
                      <a:pt x="4" y="22"/>
                      <a:pt x="4" y="23"/>
                      <a:pt x="5" y="24"/>
                    </a:cubicBezTo>
                    <a:cubicBezTo>
                      <a:pt x="7" y="29"/>
                      <a:pt x="15" y="36"/>
                      <a:pt x="18" y="36"/>
                    </a:cubicBezTo>
                    <a:cubicBezTo>
                      <a:pt x="19" y="36"/>
                      <a:pt x="19" y="37"/>
                      <a:pt x="20" y="35"/>
                    </a:cubicBezTo>
                    <a:cubicBezTo>
                      <a:pt x="20" y="34"/>
                      <a:pt x="21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1"/>
                      <a:pt x="25" y="30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5" y="26"/>
                      <a:pt x="26" y="25"/>
                      <a:pt x="27" y="25"/>
                    </a:cubicBezTo>
                    <a:cubicBezTo>
                      <a:pt x="28" y="25"/>
                      <a:pt x="29" y="26"/>
                      <a:pt x="30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2" y="25"/>
                      <a:pt x="32" y="23"/>
                    </a:cubicBezTo>
                    <a:cubicBezTo>
                      <a:pt x="32" y="20"/>
                      <a:pt x="32" y="18"/>
                      <a:pt x="34" y="16"/>
                    </a:cubicBezTo>
                    <a:cubicBezTo>
                      <a:pt x="34" y="15"/>
                      <a:pt x="35" y="15"/>
                      <a:pt x="36" y="15"/>
                    </a:cubicBezTo>
                    <a:cubicBezTo>
                      <a:pt x="37" y="13"/>
                      <a:pt x="36" y="7"/>
                      <a:pt x="34" y="0"/>
                    </a:cubicBezTo>
                    <a:cubicBezTo>
                      <a:pt x="32" y="0"/>
                      <a:pt x="29" y="2"/>
                      <a:pt x="2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1" name="Freeform 1111"/>
              <p:cNvSpPr>
                <a:spLocks/>
              </p:cNvSpPr>
              <p:nvPr/>
            </p:nvSpPr>
            <p:spPr bwMode="auto">
              <a:xfrm>
                <a:off x="4786" y="2727"/>
                <a:ext cx="16" cy="24"/>
              </a:xfrm>
              <a:custGeom>
                <a:avLst/>
                <a:gdLst>
                  <a:gd name="T0" fmla="*/ 15 w 17"/>
                  <a:gd name="T1" fmla="*/ 15 h 25"/>
                  <a:gd name="T2" fmla="*/ 12 w 17"/>
                  <a:gd name="T3" fmla="*/ 8 h 25"/>
                  <a:gd name="T4" fmla="*/ 0 w 17"/>
                  <a:gd name="T5" fmla="*/ 0 h 25"/>
                  <a:gd name="T6" fmla="*/ 5 w 17"/>
                  <a:gd name="T7" fmla="*/ 9 h 25"/>
                  <a:gd name="T8" fmla="*/ 8 w 17"/>
                  <a:gd name="T9" fmla="*/ 12 h 25"/>
                  <a:gd name="T10" fmla="*/ 13 w 17"/>
                  <a:gd name="T11" fmla="*/ 18 h 25"/>
                  <a:gd name="T12" fmla="*/ 17 w 17"/>
                  <a:gd name="T13" fmla="*/ 25 h 25"/>
                  <a:gd name="T14" fmla="*/ 16 w 17"/>
                  <a:gd name="T15" fmla="*/ 19 h 25"/>
                  <a:gd name="T16" fmla="*/ 15 w 17"/>
                  <a:gd name="T1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15" y="15"/>
                    </a:moveTo>
                    <a:cubicBezTo>
                      <a:pt x="13" y="14"/>
                      <a:pt x="12" y="12"/>
                      <a:pt x="12" y="8"/>
                    </a:cubicBezTo>
                    <a:cubicBezTo>
                      <a:pt x="12" y="4"/>
                      <a:pt x="4" y="0"/>
                      <a:pt x="0" y="0"/>
                    </a:cubicBezTo>
                    <a:cubicBezTo>
                      <a:pt x="0" y="2"/>
                      <a:pt x="2" y="6"/>
                      <a:pt x="5" y="9"/>
                    </a:cubicBezTo>
                    <a:cubicBezTo>
                      <a:pt x="6" y="10"/>
                      <a:pt x="7" y="11"/>
                      <a:pt x="8" y="12"/>
                    </a:cubicBezTo>
                    <a:cubicBezTo>
                      <a:pt x="11" y="14"/>
                      <a:pt x="13" y="16"/>
                      <a:pt x="13" y="18"/>
                    </a:cubicBezTo>
                    <a:cubicBezTo>
                      <a:pt x="13" y="19"/>
                      <a:pt x="15" y="23"/>
                      <a:pt x="17" y="25"/>
                    </a:cubicBezTo>
                    <a:cubicBezTo>
                      <a:pt x="17" y="23"/>
                      <a:pt x="16" y="21"/>
                      <a:pt x="16" y="19"/>
                    </a:cubicBezTo>
                    <a:cubicBezTo>
                      <a:pt x="16" y="17"/>
                      <a:pt x="16" y="16"/>
                      <a:pt x="15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2" name="Freeform 1112"/>
              <p:cNvSpPr>
                <a:spLocks/>
              </p:cNvSpPr>
              <p:nvPr/>
            </p:nvSpPr>
            <p:spPr bwMode="auto">
              <a:xfrm>
                <a:off x="4793" y="2751"/>
                <a:ext cx="49" cy="59"/>
              </a:xfrm>
              <a:custGeom>
                <a:avLst/>
                <a:gdLst>
                  <a:gd name="T0" fmla="*/ 50 w 51"/>
                  <a:gd name="T1" fmla="*/ 12 h 61"/>
                  <a:gd name="T2" fmla="*/ 44 w 51"/>
                  <a:gd name="T3" fmla="*/ 15 h 61"/>
                  <a:gd name="T4" fmla="*/ 40 w 51"/>
                  <a:gd name="T5" fmla="*/ 18 h 61"/>
                  <a:gd name="T6" fmla="*/ 35 w 51"/>
                  <a:gd name="T7" fmla="*/ 16 h 61"/>
                  <a:gd name="T8" fmla="*/ 31 w 51"/>
                  <a:gd name="T9" fmla="*/ 15 h 61"/>
                  <a:gd name="T10" fmla="*/ 22 w 51"/>
                  <a:gd name="T11" fmla="*/ 6 h 61"/>
                  <a:gd name="T12" fmla="*/ 20 w 51"/>
                  <a:gd name="T13" fmla="*/ 0 h 61"/>
                  <a:gd name="T14" fmla="*/ 21 w 51"/>
                  <a:gd name="T15" fmla="*/ 5 h 61"/>
                  <a:gd name="T16" fmla="*/ 18 w 51"/>
                  <a:gd name="T17" fmla="*/ 6 h 61"/>
                  <a:gd name="T18" fmla="*/ 15 w 51"/>
                  <a:gd name="T19" fmla="*/ 4 h 61"/>
                  <a:gd name="T20" fmla="*/ 14 w 51"/>
                  <a:gd name="T21" fmla="*/ 3 h 61"/>
                  <a:gd name="T22" fmla="*/ 13 w 51"/>
                  <a:gd name="T23" fmla="*/ 3 h 61"/>
                  <a:gd name="T24" fmla="*/ 12 w 51"/>
                  <a:gd name="T25" fmla="*/ 10 h 61"/>
                  <a:gd name="T26" fmla="*/ 10 w 51"/>
                  <a:gd name="T27" fmla="*/ 19 h 61"/>
                  <a:gd name="T28" fmla="*/ 4 w 51"/>
                  <a:gd name="T29" fmla="*/ 28 h 61"/>
                  <a:gd name="T30" fmla="*/ 0 w 51"/>
                  <a:gd name="T31" fmla="*/ 30 h 61"/>
                  <a:gd name="T32" fmla="*/ 0 w 51"/>
                  <a:gd name="T33" fmla="*/ 31 h 61"/>
                  <a:gd name="T34" fmla="*/ 8 w 51"/>
                  <a:gd name="T35" fmla="*/ 37 h 61"/>
                  <a:gd name="T36" fmla="*/ 15 w 51"/>
                  <a:gd name="T37" fmla="*/ 41 h 61"/>
                  <a:gd name="T38" fmla="*/ 14 w 51"/>
                  <a:gd name="T39" fmla="*/ 56 h 61"/>
                  <a:gd name="T40" fmla="*/ 13 w 51"/>
                  <a:gd name="T41" fmla="*/ 60 h 61"/>
                  <a:gd name="T42" fmla="*/ 17 w 51"/>
                  <a:gd name="T43" fmla="*/ 61 h 61"/>
                  <a:gd name="T44" fmla="*/ 20 w 51"/>
                  <a:gd name="T45" fmla="*/ 60 h 61"/>
                  <a:gd name="T46" fmla="*/ 27 w 51"/>
                  <a:gd name="T47" fmla="*/ 51 h 61"/>
                  <a:gd name="T48" fmla="*/ 32 w 51"/>
                  <a:gd name="T49" fmla="*/ 43 h 61"/>
                  <a:gd name="T50" fmla="*/ 34 w 51"/>
                  <a:gd name="T51" fmla="*/ 37 h 61"/>
                  <a:gd name="T52" fmla="*/ 35 w 51"/>
                  <a:gd name="T53" fmla="*/ 32 h 61"/>
                  <a:gd name="T54" fmla="*/ 43 w 51"/>
                  <a:gd name="T55" fmla="*/ 28 h 61"/>
                  <a:gd name="T56" fmla="*/ 44 w 51"/>
                  <a:gd name="T57" fmla="*/ 28 h 61"/>
                  <a:gd name="T58" fmla="*/ 44 w 51"/>
                  <a:gd name="T59" fmla="*/ 27 h 61"/>
                  <a:gd name="T60" fmla="*/ 49 w 51"/>
                  <a:gd name="T61" fmla="*/ 22 h 61"/>
                  <a:gd name="T62" fmla="*/ 50 w 51"/>
                  <a:gd name="T63" fmla="*/ 19 h 61"/>
                  <a:gd name="T64" fmla="*/ 51 w 51"/>
                  <a:gd name="T65" fmla="*/ 13 h 61"/>
                  <a:gd name="T66" fmla="*/ 51 w 51"/>
                  <a:gd name="T67" fmla="*/ 13 h 61"/>
                  <a:gd name="T68" fmla="*/ 50 w 51"/>
                  <a:gd name="T69" fmla="*/ 1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61">
                    <a:moveTo>
                      <a:pt x="50" y="12"/>
                    </a:moveTo>
                    <a:cubicBezTo>
                      <a:pt x="48" y="12"/>
                      <a:pt x="44" y="14"/>
                      <a:pt x="44" y="15"/>
                    </a:cubicBezTo>
                    <a:cubicBezTo>
                      <a:pt x="43" y="17"/>
                      <a:pt x="41" y="18"/>
                      <a:pt x="40" y="18"/>
                    </a:cubicBezTo>
                    <a:cubicBezTo>
                      <a:pt x="38" y="18"/>
                      <a:pt x="36" y="17"/>
                      <a:pt x="35" y="16"/>
                    </a:cubicBezTo>
                    <a:cubicBezTo>
                      <a:pt x="34" y="16"/>
                      <a:pt x="32" y="15"/>
                      <a:pt x="31" y="15"/>
                    </a:cubicBezTo>
                    <a:cubicBezTo>
                      <a:pt x="26" y="15"/>
                      <a:pt x="22" y="11"/>
                      <a:pt x="22" y="6"/>
                    </a:cubicBezTo>
                    <a:cubicBezTo>
                      <a:pt x="22" y="4"/>
                      <a:pt x="22" y="1"/>
                      <a:pt x="20" y="0"/>
                    </a:cubicBezTo>
                    <a:cubicBezTo>
                      <a:pt x="21" y="1"/>
                      <a:pt x="22" y="3"/>
                      <a:pt x="21" y="5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5"/>
                      <a:pt x="15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5"/>
                      <a:pt x="12" y="8"/>
                      <a:pt x="12" y="10"/>
                    </a:cubicBezTo>
                    <a:cubicBezTo>
                      <a:pt x="11" y="13"/>
                      <a:pt x="10" y="16"/>
                      <a:pt x="10" y="19"/>
                    </a:cubicBezTo>
                    <a:cubicBezTo>
                      <a:pt x="10" y="24"/>
                      <a:pt x="7" y="26"/>
                      <a:pt x="4" y="28"/>
                    </a:cubicBezTo>
                    <a:cubicBezTo>
                      <a:pt x="3" y="28"/>
                      <a:pt x="2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5" y="35"/>
                      <a:pt x="8" y="37"/>
                    </a:cubicBezTo>
                    <a:cubicBezTo>
                      <a:pt x="11" y="38"/>
                      <a:pt x="13" y="40"/>
                      <a:pt x="15" y="41"/>
                    </a:cubicBezTo>
                    <a:cubicBezTo>
                      <a:pt x="20" y="45"/>
                      <a:pt x="16" y="52"/>
                      <a:pt x="14" y="56"/>
                    </a:cubicBezTo>
                    <a:cubicBezTo>
                      <a:pt x="14" y="57"/>
                      <a:pt x="13" y="59"/>
                      <a:pt x="13" y="60"/>
                    </a:cubicBezTo>
                    <a:cubicBezTo>
                      <a:pt x="13" y="60"/>
                      <a:pt x="14" y="61"/>
                      <a:pt x="17" y="61"/>
                    </a:cubicBezTo>
                    <a:cubicBezTo>
                      <a:pt x="18" y="61"/>
                      <a:pt x="19" y="61"/>
                      <a:pt x="20" y="60"/>
                    </a:cubicBezTo>
                    <a:cubicBezTo>
                      <a:pt x="23" y="60"/>
                      <a:pt x="25" y="55"/>
                      <a:pt x="27" y="51"/>
                    </a:cubicBezTo>
                    <a:cubicBezTo>
                      <a:pt x="29" y="48"/>
                      <a:pt x="30" y="45"/>
                      <a:pt x="32" y="43"/>
                    </a:cubicBezTo>
                    <a:cubicBezTo>
                      <a:pt x="34" y="42"/>
                      <a:pt x="34" y="40"/>
                      <a:pt x="34" y="37"/>
                    </a:cubicBezTo>
                    <a:cubicBezTo>
                      <a:pt x="34" y="35"/>
                      <a:pt x="34" y="33"/>
                      <a:pt x="35" y="32"/>
                    </a:cubicBezTo>
                    <a:cubicBezTo>
                      <a:pt x="38" y="28"/>
                      <a:pt x="41" y="28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7"/>
                      <a:pt x="44" y="27"/>
                    </a:cubicBezTo>
                    <a:cubicBezTo>
                      <a:pt x="45" y="25"/>
                      <a:pt x="46" y="22"/>
                      <a:pt x="49" y="22"/>
                    </a:cubicBezTo>
                    <a:cubicBezTo>
                      <a:pt x="50" y="21"/>
                      <a:pt x="50" y="20"/>
                      <a:pt x="50" y="19"/>
                    </a:cubicBezTo>
                    <a:cubicBezTo>
                      <a:pt x="50" y="17"/>
                      <a:pt x="50" y="15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2"/>
                      <a:pt x="5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3" name="Freeform 1113"/>
              <p:cNvSpPr>
                <a:spLocks/>
              </p:cNvSpPr>
              <p:nvPr/>
            </p:nvSpPr>
            <p:spPr bwMode="auto">
              <a:xfrm>
                <a:off x="4715" y="2803"/>
                <a:ext cx="79" cy="75"/>
              </a:xfrm>
              <a:custGeom>
                <a:avLst/>
                <a:gdLst>
                  <a:gd name="T0" fmla="*/ 82 w 83"/>
                  <a:gd name="T1" fmla="*/ 4 h 78"/>
                  <a:gd name="T2" fmla="*/ 82 w 83"/>
                  <a:gd name="T3" fmla="*/ 2 h 78"/>
                  <a:gd name="T4" fmla="*/ 78 w 83"/>
                  <a:gd name="T5" fmla="*/ 3 h 78"/>
                  <a:gd name="T6" fmla="*/ 75 w 83"/>
                  <a:gd name="T7" fmla="*/ 5 h 78"/>
                  <a:gd name="T8" fmla="*/ 73 w 83"/>
                  <a:gd name="T9" fmla="*/ 5 h 78"/>
                  <a:gd name="T10" fmla="*/ 68 w 83"/>
                  <a:gd name="T11" fmla="*/ 2 h 78"/>
                  <a:gd name="T12" fmla="*/ 65 w 83"/>
                  <a:gd name="T13" fmla="*/ 0 h 78"/>
                  <a:gd name="T14" fmla="*/ 64 w 83"/>
                  <a:gd name="T15" fmla="*/ 0 h 78"/>
                  <a:gd name="T16" fmla="*/ 62 w 83"/>
                  <a:gd name="T17" fmla="*/ 3 h 78"/>
                  <a:gd name="T18" fmla="*/ 59 w 83"/>
                  <a:gd name="T19" fmla="*/ 10 h 78"/>
                  <a:gd name="T20" fmla="*/ 55 w 83"/>
                  <a:gd name="T21" fmla="*/ 16 h 78"/>
                  <a:gd name="T22" fmla="*/ 50 w 83"/>
                  <a:gd name="T23" fmla="*/ 25 h 78"/>
                  <a:gd name="T24" fmla="*/ 29 w 83"/>
                  <a:gd name="T25" fmla="*/ 39 h 78"/>
                  <a:gd name="T26" fmla="*/ 19 w 83"/>
                  <a:gd name="T27" fmla="*/ 46 h 78"/>
                  <a:gd name="T28" fmla="*/ 11 w 83"/>
                  <a:gd name="T29" fmla="*/ 53 h 78"/>
                  <a:gd name="T30" fmla="*/ 5 w 83"/>
                  <a:gd name="T31" fmla="*/ 58 h 78"/>
                  <a:gd name="T32" fmla="*/ 3 w 83"/>
                  <a:gd name="T33" fmla="*/ 63 h 78"/>
                  <a:gd name="T34" fmla="*/ 2 w 83"/>
                  <a:gd name="T35" fmla="*/ 69 h 78"/>
                  <a:gd name="T36" fmla="*/ 6 w 83"/>
                  <a:gd name="T37" fmla="*/ 71 h 78"/>
                  <a:gd name="T38" fmla="*/ 12 w 83"/>
                  <a:gd name="T39" fmla="*/ 73 h 78"/>
                  <a:gd name="T40" fmla="*/ 15 w 83"/>
                  <a:gd name="T41" fmla="*/ 75 h 78"/>
                  <a:gd name="T42" fmla="*/ 20 w 83"/>
                  <a:gd name="T43" fmla="*/ 77 h 78"/>
                  <a:gd name="T44" fmla="*/ 23 w 83"/>
                  <a:gd name="T45" fmla="*/ 78 h 78"/>
                  <a:gd name="T46" fmla="*/ 38 w 83"/>
                  <a:gd name="T47" fmla="*/ 72 h 78"/>
                  <a:gd name="T48" fmla="*/ 43 w 83"/>
                  <a:gd name="T49" fmla="*/ 63 h 78"/>
                  <a:gd name="T50" fmla="*/ 45 w 83"/>
                  <a:gd name="T51" fmla="*/ 59 h 78"/>
                  <a:gd name="T52" fmla="*/ 48 w 83"/>
                  <a:gd name="T53" fmla="*/ 53 h 78"/>
                  <a:gd name="T54" fmla="*/ 50 w 83"/>
                  <a:gd name="T55" fmla="*/ 48 h 78"/>
                  <a:gd name="T56" fmla="*/ 51 w 83"/>
                  <a:gd name="T57" fmla="*/ 47 h 78"/>
                  <a:gd name="T58" fmla="*/ 65 w 83"/>
                  <a:gd name="T59" fmla="*/ 39 h 78"/>
                  <a:gd name="T60" fmla="*/ 68 w 83"/>
                  <a:gd name="T61" fmla="*/ 39 h 78"/>
                  <a:gd name="T62" fmla="*/ 66 w 83"/>
                  <a:gd name="T63" fmla="*/ 35 h 78"/>
                  <a:gd name="T64" fmla="*/ 71 w 83"/>
                  <a:gd name="T65" fmla="*/ 29 h 78"/>
                  <a:gd name="T66" fmla="*/ 74 w 83"/>
                  <a:gd name="T67" fmla="*/ 24 h 78"/>
                  <a:gd name="T68" fmla="*/ 79 w 83"/>
                  <a:gd name="T69" fmla="*/ 15 h 78"/>
                  <a:gd name="T70" fmla="*/ 83 w 83"/>
                  <a:gd name="T71" fmla="*/ 11 h 78"/>
                  <a:gd name="T72" fmla="*/ 82 w 83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" h="78">
                    <a:moveTo>
                      <a:pt x="82" y="4"/>
                    </a:moveTo>
                    <a:cubicBezTo>
                      <a:pt x="83" y="3"/>
                      <a:pt x="83" y="3"/>
                      <a:pt x="82" y="2"/>
                    </a:cubicBezTo>
                    <a:cubicBezTo>
                      <a:pt x="81" y="1"/>
                      <a:pt x="80" y="2"/>
                      <a:pt x="78" y="3"/>
                    </a:cubicBezTo>
                    <a:cubicBezTo>
                      <a:pt x="77" y="4"/>
                      <a:pt x="76" y="4"/>
                      <a:pt x="75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1" y="5"/>
                      <a:pt x="69" y="4"/>
                      <a:pt x="68" y="2"/>
                    </a:cubicBezTo>
                    <a:cubicBezTo>
                      <a:pt x="67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63" y="2"/>
                      <a:pt x="63" y="2"/>
                      <a:pt x="62" y="3"/>
                    </a:cubicBezTo>
                    <a:cubicBezTo>
                      <a:pt x="62" y="5"/>
                      <a:pt x="62" y="7"/>
                      <a:pt x="59" y="10"/>
                    </a:cubicBezTo>
                    <a:cubicBezTo>
                      <a:pt x="56" y="12"/>
                      <a:pt x="56" y="13"/>
                      <a:pt x="55" y="16"/>
                    </a:cubicBezTo>
                    <a:cubicBezTo>
                      <a:pt x="54" y="18"/>
                      <a:pt x="53" y="21"/>
                      <a:pt x="50" y="25"/>
                    </a:cubicBezTo>
                    <a:cubicBezTo>
                      <a:pt x="46" y="31"/>
                      <a:pt x="37" y="36"/>
                      <a:pt x="29" y="39"/>
                    </a:cubicBezTo>
                    <a:cubicBezTo>
                      <a:pt x="25" y="42"/>
                      <a:pt x="20" y="44"/>
                      <a:pt x="19" y="46"/>
                    </a:cubicBezTo>
                    <a:cubicBezTo>
                      <a:pt x="17" y="49"/>
                      <a:pt x="14" y="51"/>
                      <a:pt x="11" y="53"/>
                    </a:cubicBezTo>
                    <a:cubicBezTo>
                      <a:pt x="8" y="55"/>
                      <a:pt x="5" y="57"/>
                      <a:pt x="5" y="58"/>
                    </a:cubicBezTo>
                    <a:cubicBezTo>
                      <a:pt x="5" y="60"/>
                      <a:pt x="4" y="62"/>
                      <a:pt x="3" y="63"/>
                    </a:cubicBezTo>
                    <a:cubicBezTo>
                      <a:pt x="1" y="66"/>
                      <a:pt x="0" y="67"/>
                      <a:pt x="2" y="69"/>
                    </a:cubicBezTo>
                    <a:cubicBezTo>
                      <a:pt x="3" y="71"/>
                      <a:pt x="4" y="71"/>
                      <a:pt x="6" y="71"/>
                    </a:cubicBezTo>
                    <a:cubicBezTo>
                      <a:pt x="7" y="71"/>
                      <a:pt x="10" y="71"/>
                      <a:pt x="12" y="73"/>
                    </a:cubicBezTo>
                    <a:cubicBezTo>
                      <a:pt x="13" y="75"/>
                      <a:pt x="14" y="75"/>
                      <a:pt x="15" y="75"/>
                    </a:cubicBezTo>
                    <a:cubicBezTo>
                      <a:pt x="16" y="75"/>
                      <a:pt x="19" y="75"/>
                      <a:pt x="20" y="77"/>
                    </a:cubicBezTo>
                    <a:cubicBezTo>
                      <a:pt x="20" y="77"/>
                      <a:pt x="21" y="78"/>
                      <a:pt x="23" y="78"/>
                    </a:cubicBezTo>
                    <a:cubicBezTo>
                      <a:pt x="27" y="78"/>
                      <a:pt x="33" y="76"/>
                      <a:pt x="38" y="72"/>
                    </a:cubicBezTo>
                    <a:cubicBezTo>
                      <a:pt x="42" y="68"/>
                      <a:pt x="42" y="65"/>
                      <a:pt x="43" y="63"/>
                    </a:cubicBezTo>
                    <a:cubicBezTo>
                      <a:pt x="43" y="62"/>
                      <a:pt x="43" y="60"/>
                      <a:pt x="45" y="59"/>
                    </a:cubicBezTo>
                    <a:cubicBezTo>
                      <a:pt x="47" y="58"/>
                      <a:pt x="48" y="55"/>
                      <a:pt x="48" y="53"/>
                    </a:cubicBezTo>
                    <a:cubicBezTo>
                      <a:pt x="49" y="51"/>
                      <a:pt x="50" y="49"/>
                      <a:pt x="50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3" y="43"/>
                      <a:pt x="5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7" y="38"/>
                      <a:pt x="67" y="37"/>
                      <a:pt x="66" y="35"/>
                    </a:cubicBezTo>
                    <a:cubicBezTo>
                      <a:pt x="66" y="32"/>
                      <a:pt x="69" y="30"/>
                      <a:pt x="71" y="29"/>
                    </a:cubicBezTo>
                    <a:cubicBezTo>
                      <a:pt x="73" y="27"/>
                      <a:pt x="74" y="26"/>
                      <a:pt x="74" y="24"/>
                    </a:cubicBezTo>
                    <a:cubicBezTo>
                      <a:pt x="74" y="21"/>
                      <a:pt x="77" y="18"/>
                      <a:pt x="79" y="15"/>
                    </a:cubicBezTo>
                    <a:cubicBezTo>
                      <a:pt x="81" y="14"/>
                      <a:pt x="83" y="12"/>
                      <a:pt x="83" y="11"/>
                    </a:cubicBezTo>
                    <a:cubicBezTo>
                      <a:pt x="81" y="8"/>
                      <a:pt x="82" y="6"/>
                      <a:pt x="8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2" name="Group 1116"/>
            <p:cNvGrpSpPr>
              <a:grpSpLocks noChangeAspect="1"/>
            </p:cNvGrpSpPr>
            <p:nvPr/>
          </p:nvGrpSpPr>
          <p:grpSpPr bwMode="auto">
            <a:xfrm>
              <a:off x="6662020" y="2515568"/>
              <a:ext cx="2256283" cy="2152357"/>
              <a:chOff x="3564" y="1150"/>
              <a:chExt cx="1749" cy="1271"/>
            </a:xfrm>
            <a:solidFill>
              <a:srgbClr val="BFBFBF"/>
            </a:solidFill>
          </p:grpSpPr>
          <p:sp>
            <p:nvSpPr>
              <p:cNvPr id="2236" name="Freeform 1117"/>
              <p:cNvSpPr>
                <a:spLocks/>
              </p:cNvSpPr>
              <p:nvPr/>
            </p:nvSpPr>
            <p:spPr bwMode="auto">
              <a:xfrm>
                <a:off x="4621" y="1886"/>
                <a:ext cx="35" cy="45"/>
              </a:xfrm>
              <a:custGeom>
                <a:avLst/>
                <a:gdLst>
                  <a:gd name="T0" fmla="*/ 4 w 36"/>
                  <a:gd name="T1" fmla="*/ 10 h 47"/>
                  <a:gd name="T2" fmla="*/ 8 w 36"/>
                  <a:gd name="T3" fmla="*/ 15 h 47"/>
                  <a:gd name="T4" fmla="*/ 2 w 36"/>
                  <a:gd name="T5" fmla="*/ 19 h 47"/>
                  <a:gd name="T6" fmla="*/ 4 w 36"/>
                  <a:gd name="T7" fmla="*/ 27 h 47"/>
                  <a:gd name="T8" fmla="*/ 2 w 36"/>
                  <a:gd name="T9" fmla="*/ 37 h 47"/>
                  <a:gd name="T10" fmla="*/ 0 w 36"/>
                  <a:gd name="T11" fmla="*/ 40 h 47"/>
                  <a:gd name="T12" fmla="*/ 2 w 36"/>
                  <a:gd name="T13" fmla="*/ 46 h 47"/>
                  <a:gd name="T14" fmla="*/ 2 w 36"/>
                  <a:gd name="T15" fmla="*/ 47 h 47"/>
                  <a:gd name="T16" fmla="*/ 2 w 36"/>
                  <a:gd name="T17" fmla="*/ 47 h 47"/>
                  <a:gd name="T18" fmla="*/ 20 w 36"/>
                  <a:gd name="T19" fmla="*/ 40 h 47"/>
                  <a:gd name="T20" fmla="*/ 30 w 36"/>
                  <a:gd name="T21" fmla="*/ 35 h 47"/>
                  <a:gd name="T22" fmla="*/ 33 w 36"/>
                  <a:gd name="T23" fmla="*/ 35 h 47"/>
                  <a:gd name="T24" fmla="*/ 33 w 36"/>
                  <a:gd name="T25" fmla="*/ 35 h 47"/>
                  <a:gd name="T26" fmla="*/ 36 w 36"/>
                  <a:gd name="T27" fmla="*/ 34 h 47"/>
                  <a:gd name="T28" fmla="*/ 36 w 36"/>
                  <a:gd name="T29" fmla="*/ 33 h 47"/>
                  <a:gd name="T30" fmla="*/ 32 w 36"/>
                  <a:gd name="T31" fmla="*/ 16 h 47"/>
                  <a:gd name="T32" fmla="*/ 22 w 36"/>
                  <a:gd name="T33" fmla="*/ 0 h 47"/>
                  <a:gd name="T34" fmla="*/ 22 w 36"/>
                  <a:gd name="T35" fmla="*/ 0 h 47"/>
                  <a:gd name="T36" fmla="*/ 22 w 36"/>
                  <a:gd name="T37" fmla="*/ 0 h 47"/>
                  <a:gd name="T38" fmla="*/ 21 w 36"/>
                  <a:gd name="T39" fmla="*/ 0 h 47"/>
                  <a:gd name="T40" fmla="*/ 20 w 36"/>
                  <a:gd name="T41" fmla="*/ 1 h 47"/>
                  <a:gd name="T42" fmla="*/ 19 w 36"/>
                  <a:gd name="T43" fmla="*/ 1 h 47"/>
                  <a:gd name="T44" fmla="*/ 19 w 36"/>
                  <a:gd name="T45" fmla="*/ 1 h 47"/>
                  <a:gd name="T46" fmla="*/ 17 w 36"/>
                  <a:gd name="T47" fmla="*/ 1 h 47"/>
                  <a:gd name="T48" fmla="*/ 8 w 36"/>
                  <a:gd name="T49" fmla="*/ 3 h 47"/>
                  <a:gd name="T50" fmla="*/ 5 w 36"/>
                  <a:gd name="T51" fmla="*/ 5 h 47"/>
                  <a:gd name="T52" fmla="*/ 3 w 36"/>
                  <a:gd name="T53" fmla="*/ 7 h 47"/>
                  <a:gd name="T54" fmla="*/ 2 w 36"/>
                  <a:gd name="T55" fmla="*/ 7 h 47"/>
                  <a:gd name="T56" fmla="*/ 3 w 36"/>
                  <a:gd name="T57" fmla="*/ 8 h 47"/>
                  <a:gd name="T58" fmla="*/ 4 w 36"/>
                  <a:gd name="T5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7">
                    <a:moveTo>
                      <a:pt x="4" y="10"/>
                    </a:moveTo>
                    <a:cubicBezTo>
                      <a:pt x="6" y="11"/>
                      <a:pt x="8" y="13"/>
                      <a:pt x="8" y="15"/>
                    </a:cubicBezTo>
                    <a:cubicBezTo>
                      <a:pt x="8" y="18"/>
                      <a:pt x="5" y="20"/>
                      <a:pt x="2" y="19"/>
                    </a:cubicBezTo>
                    <a:cubicBezTo>
                      <a:pt x="2" y="20"/>
                      <a:pt x="2" y="23"/>
                      <a:pt x="4" y="27"/>
                    </a:cubicBezTo>
                    <a:cubicBezTo>
                      <a:pt x="6" y="30"/>
                      <a:pt x="4" y="35"/>
                      <a:pt x="2" y="37"/>
                    </a:cubicBezTo>
                    <a:cubicBezTo>
                      <a:pt x="1" y="38"/>
                      <a:pt x="0" y="40"/>
                      <a:pt x="0" y="40"/>
                    </a:cubicBezTo>
                    <a:cubicBezTo>
                      <a:pt x="2" y="42"/>
                      <a:pt x="2" y="45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6" y="47"/>
                      <a:pt x="16" y="45"/>
                      <a:pt x="20" y="40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1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5" y="35"/>
                      <a:pt x="36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4" y="30"/>
                      <a:pt x="32" y="24"/>
                      <a:pt x="32" y="16"/>
                    </a:cubicBezTo>
                    <a:cubicBezTo>
                      <a:pt x="33" y="13"/>
                      <a:pt x="29" y="7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0" y="1"/>
                      <a:pt x="8" y="2"/>
                      <a:pt x="8" y="3"/>
                    </a:cubicBezTo>
                    <a:cubicBezTo>
                      <a:pt x="7" y="4"/>
                      <a:pt x="6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0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7" name="Freeform 1118"/>
              <p:cNvSpPr>
                <a:spLocks/>
              </p:cNvSpPr>
              <p:nvPr/>
            </p:nvSpPr>
            <p:spPr bwMode="auto">
              <a:xfrm>
                <a:off x="4217" y="2032"/>
                <a:ext cx="39" cy="47"/>
              </a:xfrm>
              <a:custGeom>
                <a:avLst/>
                <a:gdLst>
                  <a:gd name="T0" fmla="*/ 29 w 40"/>
                  <a:gd name="T1" fmla="*/ 36 h 49"/>
                  <a:gd name="T2" fmla="*/ 28 w 40"/>
                  <a:gd name="T3" fmla="*/ 34 h 49"/>
                  <a:gd name="T4" fmla="*/ 28 w 40"/>
                  <a:gd name="T5" fmla="*/ 34 h 49"/>
                  <a:gd name="T6" fmla="*/ 28 w 40"/>
                  <a:gd name="T7" fmla="*/ 32 h 49"/>
                  <a:gd name="T8" fmla="*/ 28 w 40"/>
                  <a:gd name="T9" fmla="*/ 32 h 49"/>
                  <a:gd name="T10" fmla="*/ 28 w 40"/>
                  <a:gd name="T11" fmla="*/ 30 h 49"/>
                  <a:gd name="T12" fmla="*/ 33 w 40"/>
                  <a:gd name="T13" fmla="*/ 23 h 49"/>
                  <a:gd name="T14" fmla="*/ 40 w 40"/>
                  <a:gd name="T15" fmla="*/ 14 h 49"/>
                  <a:gd name="T16" fmla="*/ 34 w 40"/>
                  <a:gd name="T17" fmla="*/ 13 h 49"/>
                  <a:gd name="T18" fmla="*/ 21 w 40"/>
                  <a:gd name="T19" fmla="*/ 14 h 49"/>
                  <a:gd name="T20" fmla="*/ 21 w 40"/>
                  <a:gd name="T21" fmla="*/ 14 h 49"/>
                  <a:gd name="T22" fmla="*/ 20 w 40"/>
                  <a:gd name="T23" fmla="*/ 13 h 49"/>
                  <a:gd name="T24" fmla="*/ 14 w 40"/>
                  <a:gd name="T25" fmla="*/ 6 h 49"/>
                  <a:gd name="T26" fmla="*/ 8 w 40"/>
                  <a:gd name="T27" fmla="*/ 2 h 49"/>
                  <a:gd name="T28" fmla="*/ 3 w 40"/>
                  <a:gd name="T29" fmla="*/ 0 h 49"/>
                  <a:gd name="T30" fmla="*/ 2 w 40"/>
                  <a:gd name="T31" fmla="*/ 0 h 49"/>
                  <a:gd name="T32" fmla="*/ 0 w 40"/>
                  <a:gd name="T33" fmla="*/ 1 h 49"/>
                  <a:gd name="T34" fmla="*/ 0 w 40"/>
                  <a:gd name="T35" fmla="*/ 2 h 49"/>
                  <a:gd name="T36" fmla="*/ 3 w 40"/>
                  <a:gd name="T37" fmla="*/ 4 h 49"/>
                  <a:gd name="T38" fmla="*/ 8 w 40"/>
                  <a:gd name="T39" fmla="*/ 10 h 49"/>
                  <a:gd name="T40" fmla="*/ 3 w 40"/>
                  <a:gd name="T41" fmla="*/ 14 h 49"/>
                  <a:gd name="T42" fmla="*/ 2 w 40"/>
                  <a:gd name="T43" fmla="*/ 14 h 49"/>
                  <a:gd name="T44" fmla="*/ 5 w 40"/>
                  <a:gd name="T45" fmla="*/ 30 h 49"/>
                  <a:gd name="T46" fmla="*/ 5 w 40"/>
                  <a:gd name="T47" fmla="*/ 32 h 49"/>
                  <a:gd name="T48" fmla="*/ 5 w 40"/>
                  <a:gd name="T49" fmla="*/ 33 h 49"/>
                  <a:gd name="T50" fmla="*/ 6 w 40"/>
                  <a:gd name="T51" fmla="*/ 34 h 49"/>
                  <a:gd name="T52" fmla="*/ 6 w 40"/>
                  <a:gd name="T53" fmla="*/ 35 h 49"/>
                  <a:gd name="T54" fmla="*/ 6 w 40"/>
                  <a:gd name="T55" fmla="*/ 36 h 49"/>
                  <a:gd name="T56" fmla="*/ 7 w 40"/>
                  <a:gd name="T57" fmla="*/ 37 h 49"/>
                  <a:gd name="T58" fmla="*/ 7 w 40"/>
                  <a:gd name="T59" fmla="*/ 39 h 49"/>
                  <a:gd name="T60" fmla="*/ 7 w 40"/>
                  <a:gd name="T61" fmla="*/ 40 h 49"/>
                  <a:gd name="T62" fmla="*/ 8 w 40"/>
                  <a:gd name="T63" fmla="*/ 42 h 49"/>
                  <a:gd name="T64" fmla="*/ 8 w 40"/>
                  <a:gd name="T65" fmla="*/ 43 h 49"/>
                  <a:gd name="T66" fmla="*/ 8 w 40"/>
                  <a:gd name="T67" fmla="*/ 45 h 49"/>
                  <a:gd name="T68" fmla="*/ 8 w 40"/>
                  <a:gd name="T69" fmla="*/ 46 h 49"/>
                  <a:gd name="T70" fmla="*/ 8 w 40"/>
                  <a:gd name="T71" fmla="*/ 48 h 49"/>
                  <a:gd name="T72" fmla="*/ 9 w 40"/>
                  <a:gd name="T73" fmla="*/ 49 h 49"/>
                  <a:gd name="T74" fmla="*/ 9 w 40"/>
                  <a:gd name="T75" fmla="*/ 49 h 49"/>
                  <a:gd name="T76" fmla="*/ 9 w 40"/>
                  <a:gd name="T77" fmla="*/ 49 h 49"/>
                  <a:gd name="T78" fmla="*/ 14 w 40"/>
                  <a:gd name="T79" fmla="*/ 48 h 49"/>
                  <a:gd name="T80" fmla="*/ 21 w 40"/>
                  <a:gd name="T81" fmla="*/ 45 h 49"/>
                  <a:gd name="T82" fmla="*/ 30 w 40"/>
                  <a:gd name="T83" fmla="*/ 38 h 49"/>
                  <a:gd name="T84" fmla="*/ 30 w 40"/>
                  <a:gd name="T85" fmla="*/ 37 h 49"/>
                  <a:gd name="T86" fmla="*/ 29 w 40"/>
                  <a:gd name="T87" fmla="*/ 36 h 49"/>
                  <a:gd name="T88" fmla="*/ 29 w 40"/>
                  <a:gd name="T89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49">
                    <a:moveTo>
                      <a:pt x="29" y="36"/>
                    </a:move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0"/>
                      <a:pt x="28" y="30"/>
                    </a:cubicBezTo>
                    <a:cubicBezTo>
                      <a:pt x="28" y="26"/>
                      <a:pt x="30" y="23"/>
                      <a:pt x="33" y="23"/>
                    </a:cubicBezTo>
                    <a:cubicBezTo>
                      <a:pt x="36" y="23"/>
                      <a:pt x="40" y="16"/>
                      <a:pt x="40" y="14"/>
                    </a:cubicBezTo>
                    <a:cubicBezTo>
                      <a:pt x="39" y="13"/>
                      <a:pt x="36" y="13"/>
                      <a:pt x="34" y="13"/>
                    </a:cubicBezTo>
                    <a:cubicBezTo>
                      <a:pt x="30" y="13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14" y="11"/>
                      <a:pt x="14" y="6"/>
                    </a:cubicBezTo>
                    <a:cubicBezTo>
                      <a:pt x="14" y="4"/>
                      <a:pt x="13" y="2"/>
                      <a:pt x="8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4"/>
                    </a:cubicBezTo>
                    <a:cubicBezTo>
                      <a:pt x="5" y="5"/>
                      <a:pt x="9" y="7"/>
                      <a:pt x="8" y="10"/>
                    </a:cubicBezTo>
                    <a:cubicBezTo>
                      <a:pt x="7" y="13"/>
                      <a:pt x="5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1" y="18"/>
                      <a:pt x="3" y="26"/>
                      <a:pt x="5" y="30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5"/>
                      <a:pt x="6" y="36"/>
                      <a:pt x="6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1"/>
                      <a:pt x="8" y="41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1" y="48"/>
                      <a:pt x="12" y="48"/>
                      <a:pt x="14" y="48"/>
                    </a:cubicBezTo>
                    <a:cubicBezTo>
                      <a:pt x="19" y="48"/>
                      <a:pt x="21" y="47"/>
                      <a:pt x="21" y="45"/>
                    </a:cubicBezTo>
                    <a:cubicBezTo>
                      <a:pt x="22" y="40"/>
                      <a:pt x="26" y="37"/>
                      <a:pt x="30" y="38"/>
                    </a:cubicBezTo>
                    <a:cubicBezTo>
                      <a:pt x="30" y="38"/>
                      <a:pt x="30" y="38"/>
                      <a:pt x="30" y="37"/>
                    </a:cubicBezTo>
                    <a:cubicBezTo>
                      <a:pt x="29" y="37"/>
                      <a:pt x="29" y="37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8" name="Freeform 1119"/>
              <p:cNvSpPr>
                <a:spLocks/>
              </p:cNvSpPr>
              <p:nvPr/>
            </p:nvSpPr>
            <p:spPr bwMode="auto">
              <a:xfrm>
                <a:off x="4248" y="2063"/>
                <a:ext cx="10" cy="25"/>
              </a:xfrm>
              <a:custGeom>
                <a:avLst/>
                <a:gdLst>
                  <a:gd name="T0" fmla="*/ 10 w 11"/>
                  <a:gd name="T1" fmla="*/ 14 h 26"/>
                  <a:gd name="T2" fmla="*/ 10 w 11"/>
                  <a:gd name="T3" fmla="*/ 11 h 26"/>
                  <a:gd name="T4" fmla="*/ 10 w 11"/>
                  <a:gd name="T5" fmla="*/ 9 h 26"/>
                  <a:gd name="T6" fmla="*/ 8 w 11"/>
                  <a:gd name="T7" fmla="*/ 2 h 26"/>
                  <a:gd name="T8" fmla="*/ 8 w 11"/>
                  <a:gd name="T9" fmla="*/ 0 h 26"/>
                  <a:gd name="T10" fmla="*/ 7 w 11"/>
                  <a:gd name="T11" fmla="*/ 1 h 26"/>
                  <a:gd name="T12" fmla="*/ 1 w 11"/>
                  <a:gd name="T13" fmla="*/ 7 h 26"/>
                  <a:gd name="T14" fmla="*/ 0 w 11"/>
                  <a:gd name="T15" fmla="*/ 7 h 26"/>
                  <a:gd name="T16" fmla="*/ 6 w 11"/>
                  <a:gd name="T17" fmla="*/ 23 h 26"/>
                  <a:gd name="T18" fmla="*/ 7 w 11"/>
                  <a:gd name="T19" fmla="*/ 26 h 26"/>
                  <a:gd name="T20" fmla="*/ 8 w 11"/>
                  <a:gd name="T21" fmla="*/ 25 h 26"/>
                  <a:gd name="T22" fmla="*/ 8 w 11"/>
                  <a:gd name="T23" fmla="*/ 24 h 26"/>
                  <a:gd name="T24" fmla="*/ 11 w 11"/>
                  <a:gd name="T25" fmla="*/ 18 h 26"/>
                  <a:gd name="T26" fmla="*/ 10 w 11"/>
                  <a:gd name="T27" fmla="*/ 15 h 26"/>
                  <a:gd name="T28" fmla="*/ 10 w 11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6">
                    <a:moveTo>
                      <a:pt x="10" y="14"/>
                    </a:moveTo>
                    <a:cubicBezTo>
                      <a:pt x="10" y="13"/>
                      <a:pt x="10" y="12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7"/>
                      <a:pt x="9" y="4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4"/>
                      <a:pt x="4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1"/>
                      <a:pt x="6" y="19"/>
                      <a:pt x="6" y="23"/>
                    </a:cubicBezTo>
                    <a:cubicBezTo>
                      <a:pt x="6" y="24"/>
                      <a:pt x="6" y="25"/>
                      <a:pt x="7" y="26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2"/>
                      <a:pt x="10" y="20"/>
                      <a:pt x="11" y="18"/>
                    </a:cubicBezTo>
                    <a:cubicBezTo>
                      <a:pt x="11" y="17"/>
                      <a:pt x="11" y="16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9" name="Freeform 1120"/>
              <p:cNvSpPr>
                <a:spLocks/>
              </p:cNvSpPr>
              <p:nvPr/>
            </p:nvSpPr>
            <p:spPr bwMode="auto">
              <a:xfrm>
                <a:off x="4008" y="1922"/>
                <a:ext cx="294" cy="311"/>
              </a:xfrm>
              <a:custGeom>
                <a:avLst/>
                <a:gdLst>
                  <a:gd name="T0" fmla="*/ 267 w 308"/>
                  <a:gd name="T1" fmla="*/ 152 h 326"/>
                  <a:gd name="T2" fmla="*/ 280 w 308"/>
                  <a:gd name="T3" fmla="*/ 137 h 326"/>
                  <a:gd name="T4" fmla="*/ 293 w 308"/>
                  <a:gd name="T5" fmla="*/ 104 h 326"/>
                  <a:gd name="T6" fmla="*/ 307 w 308"/>
                  <a:gd name="T7" fmla="*/ 93 h 326"/>
                  <a:gd name="T8" fmla="*/ 304 w 308"/>
                  <a:gd name="T9" fmla="*/ 90 h 326"/>
                  <a:gd name="T10" fmla="*/ 300 w 308"/>
                  <a:gd name="T11" fmla="*/ 83 h 326"/>
                  <a:gd name="T12" fmla="*/ 276 w 308"/>
                  <a:gd name="T13" fmla="*/ 85 h 326"/>
                  <a:gd name="T14" fmla="*/ 261 w 308"/>
                  <a:gd name="T15" fmla="*/ 97 h 326"/>
                  <a:gd name="T16" fmla="*/ 258 w 308"/>
                  <a:gd name="T17" fmla="*/ 98 h 326"/>
                  <a:gd name="T18" fmla="*/ 258 w 308"/>
                  <a:gd name="T19" fmla="*/ 108 h 326"/>
                  <a:gd name="T20" fmla="*/ 242 w 308"/>
                  <a:gd name="T21" fmla="*/ 110 h 326"/>
                  <a:gd name="T22" fmla="*/ 227 w 308"/>
                  <a:gd name="T23" fmla="*/ 107 h 326"/>
                  <a:gd name="T24" fmla="*/ 224 w 308"/>
                  <a:gd name="T25" fmla="*/ 107 h 326"/>
                  <a:gd name="T26" fmla="*/ 222 w 308"/>
                  <a:gd name="T27" fmla="*/ 104 h 326"/>
                  <a:gd name="T28" fmla="*/ 222 w 308"/>
                  <a:gd name="T29" fmla="*/ 102 h 326"/>
                  <a:gd name="T30" fmla="*/ 221 w 308"/>
                  <a:gd name="T31" fmla="*/ 94 h 326"/>
                  <a:gd name="T32" fmla="*/ 218 w 308"/>
                  <a:gd name="T33" fmla="*/ 101 h 326"/>
                  <a:gd name="T34" fmla="*/ 188 w 308"/>
                  <a:gd name="T35" fmla="*/ 110 h 326"/>
                  <a:gd name="T36" fmla="*/ 162 w 308"/>
                  <a:gd name="T37" fmla="*/ 102 h 326"/>
                  <a:gd name="T38" fmla="*/ 136 w 308"/>
                  <a:gd name="T39" fmla="*/ 88 h 326"/>
                  <a:gd name="T40" fmla="*/ 135 w 308"/>
                  <a:gd name="T41" fmla="*/ 68 h 326"/>
                  <a:gd name="T42" fmla="*/ 136 w 308"/>
                  <a:gd name="T43" fmla="*/ 66 h 326"/>
                  <a:gd name="T44" fmla="*/ 132 w 308"/>
                  <a:gd name="T45" fmla="*/ 62 h 326"/>
                  <a:gd name="T46" fmla="*/ 112 w 308"/>
                  <a:gd name="T47" fmla="*/ 41 h 326"/>
                  <a:gd name="T48" fmla="*/ 121 w 308"/>
                  <a:gd name="T49" fmla="*/ 32 h 326"/>
                  <a:gd name="T50" fmla="*/ 116 w 308"/>
                  <a:gd name="T51" fmla="*/ 16 h 326"/>
                  <a:gd name="T52" fmla="*/ 116 w 308"/>
                  <a:gd name="T53" fmla="*/ 13 h 326"/>
                  <a:gd name="T54" fmla="*/ 106 w 308"/>
                  <a:gd name="T55" fmla="*/ 1 h 326"/>
                  <a:gd name="T56" fmla="*/ 102 w 308"/>
                  <a:gd name="T57" fmla="*/ 1 h 326"/>
                  <a:gd name="T58" fmla="*/ 97 w 308"/>
                  <a:gd name="T59" fmla="*/ 8 h 326"/>
                  <a:gd name="T60" fmla="*/ 83 w 308"/>
                  <a:gd name="T61" fmla="*/ 13 h 326"/>
                  <a:gd name="T62" fmla="*/ 64 w 308"/>
                  <a:gd name="T63" fmla="*/ 11 h 326"/>
                  <a:gd name="T64" fmla="*/ 67 w 308"/>
                  <a:gd name="T65" fmla="*/ 27 h 326"/>
                  <a:gd name="T66" fmla="*/ 79 w 308"/>
                  <a:gd name="T67" fmla="*/ 38 h 326"/>
                  <a:gd name="T68" fmla="*/ 68 w 308"/>
                  <a:gd name="T69" fmla="*/ 59 h 326"/>
                  <a:gd name="T70" fmla="*/ 53 w 308"/>
                  <a:gd name="T71" fmla="*/ 82 h 326"/>
                  <a:gd name="T72" fmla="*/ 36 w 308"/>
                  <a:gd name="T73" fmla="*/ 97 h 326"/>
                  <a:gd name="T74" fmla="*/ 23 w 308"/>
                  <a:gd name="T75" fmla="*/ 97 h 326"/>
                  <a:gd name="T76" fmla="*/ 21 w 308"/>
                  <a:gd name="T77" fmla="*/ 113 h 326"/>
                  <a:gd name="T78" fmla="*/ 8 w 308"/>
                  <a:gd name="T79" fmla="*/ 140 h 326"/>
                  <a:gd name="T80" fmla="*/ 2 w 308"/>
                  <a:gd name="T81" fmla="*/ 148 h 326"/>
                  <a:gd name="T82" fmla="*/ 9 w 308"/>
                  <a:gd name="T83" fmla="*/ 162 h 326"/>
                  <a:gd name="T84" fmla="*/ 43 w 308"/>
                  <a:gd name="T85" fmla="*/ 161 h 326"/>
                  <a:gd name="T86" fmla="*/ 50 w 308"/>
                  <a:gd name="T87" fmla="*/ 198 h 326"/>
                  <a:gd name="T88" fmla="*/ 73 w 308"/>
                  <a:gd name="T89" fmla="*/ 270 h 326"/>
                  <a:gd name="T90" fmla="*/ 106 w 308"/>
                  <a:gd name="T91" fmla="*/ 320 h 326"/>
                  <a:gd name="T92" fmla="*/ 127 w 308"/>
                  <a:gd name="T93" fmla="*/ 279 h 326"/>
                  <a:gd name="T94" fmla="*/ 145 w 308"/>
                  <a:gd name="T95" fmla="*/ 229 h 326"/>
                  <a:gd name="T96" fmla="*/ 198 w 308"/>
                  <a:gd name="T97" fmla="*/ 185 h 326"/>
                  <a:gd name="T98" fmla="*/ 224 w 308"/>
                  <a:gd name="T99" fmla="*/ 165 h 326"/>
                  <a:gd name="T100" fmla="*/ 223 w 308"/>
                  <a:gd name="T101" fmla="*/ 159 h 326"/>
                  <a:gd name="T102" fmla="*/ 221 w 308"/>
                  <a:gd name="T103" fmla="*/ 152 h 326"/>
                  <a:gd name="T104" fmla="*/ 217 w 308"/>
                  <a:gd name="T105" fmla="*/ 130 h 326"/>
                  <a:gd name="T106" fmla="*/ 216 w 308"/>
                  <a:gd name="T107" fmla="*/ 115 h 326"/>
                  <a:gd name="T108" fmla="*/ 240 w 308"/>
                  <a:gd name="T109" fmla="*/ 126 h 326"/>
                  <a:gd name="T110" fmla="*/ 252 w 308"/>
                  <a:gd name="T111" fmla="*/ 151 h 326"/>
                  <a:gd name="T112" fmla="*/ 265 w 308"/>
                  <a:gd name="T113" fmla="*/ 16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8" h="326">
                    <a:moveTo>
                      <a:pt x="265" y="162"/>
                    </a:moveTo>
                    <a:cubicBezTo>
                      <a:pt x="266" y="161"/>
                      <a:pt x="266" y="161"/>
                      <a:pt x="266" y="161"/>
                    </a:cubicBezTo>
                    <a:cubicBezTo>
                      <a:pt x="266" y="161"/>
                      <a:pt x="266" y="160"/>
                      <a:pt x="266" y="160"/>
                    </a:cubicBezTo>
                    <a:cubicBezTo>
                      <a:pt x="266" y="160"/>
                      <a:pt x="266" y="159"/>
                      <a:pt x="266" y="159"/>
                    </a:cubicBezTo>
                    <a:cubicBezTo>
                      <a:pt x="266" y="156"/>
                      <a:pt x="266" y="154"/>
                      <a:pt x="267" y="152"/>
                    </a:cubicBezTo>
                    <a:cubicBezTo>
                      <a:pt x="268" y="151"/>
                      <a:pt x="268" y="148"/>
                      <a:pt x="268" y="146"/>
                    </a:cubicBezTo>
                    <a:cubicBezTo>
                      <a:pt x="268" y="143"/>
                      <a:pt x="269" y="140"/>
                      <a:pt x="271" y="140"/>
                    </a:cubicBezTo>
                    <a:cubicBezTo>
                      <a:pt x="272" y="140"/>
                      <a:pt x="272" y="140"/>
                      <a:pt x="274" y="141"/>
                    </a:cubicBezTo>
                    <a:cubicBezTo>
                      <a:pt x="275" y="141"/>
                      <a:pt x="277" y="141"/>
                      <a:pt x="278" y="141"/>
                    </a:cubicBezTo>
                    <a:cubicBezTo>
                      <a:pt x="278" y="140"/>
                      <a:pt x="279" y="139"/>
                      <a:pt x="280" y="137"/>
                    </a:cubicBezTo>
                    <a:cubicBezTo>
                      <a:pt x="281" y="134"/>
                      <a:pt x="282" y="131"/>
                      <a:pt x="282" y="129"/>
                    </a:cubicBezTo>
                    <a:cubicBezTo>
                      <a:pt x="281" y="126"/>
                      <a:pt x="283" y="124"/>
                      <a:pt x="284" y="121"/>
                    </a:cubicBezTo>
                    <a:cubicBezTo>
                      <a:pt x="284" y="119"/>
                      <a:pt x="285" y="117"/>
                      <a:pt x="285" y="115"/>
                    </a:cubicBezTo>
                    <a:cubicBezTo>
                      <a:pt x="285" y="110"/>
                      <a:pt x="288" y="108"/>
                      <a:pt x="291" y="106"/>
                    </a:cubicBezTo>
                    <a:cubicBezTo>
                      <a:pt x="292" y="106"/>
                      <a:pt x="293" y="105"/>
                      <a:pt x="293" y="104"/>
                    </a:cubicBezTo>
                    <a:cubicBezTo>
                      <a:pt x="295" y="103"/>
                      <a:pt x="300" y="99"/>
                      <a:pt x="303" y="99"/>
                    </a:cubicBezTo>
                    <a:cubicBezTo>
                      <a:pt x="304" y="99"/>
                      <a:pt x="305" y="100"/>
                      <a:pt x="306" y="101"/>
                    </a:cubicBezTo>
                    <a:cubicBezTo>
                      <a:pt x="306" y="101"/>
                      <a:pt x="306" y="101"/>
                      <a:pt x="306" y="102"/>
                    </a:cubicBezTo>
                    <a:cubicBezTo>
                      <a:pt x="305" y="99"/>
                      <a:pt x="305" y="97"/>
                      <a:pt x="305" y="95"/>
                    </a:cubicBezTo>
                    <a:cubicBezTo>
                      <a:pt x="305" y="94"/>
                      <a:pt x="306" y="93"/>
                      <a:pt x="307" y="93"/>
                    </a:cubicBezTo>
                    <a:cubicBezTo>
                      <a:pt x="307" y="93"/>
                      <a:pt x="307" y="92"/>
                      <a:pt x="308" y="92"/>
                    </a:cubicBezTo>
                    <a:cubicBezTo>
                      <a:pt x="308" y="92"/>
                      <a:pt x="308" y="92"/>
                      <a:pt x="308" y="92"/>
                    </a:cubicBezTo>
                    <a:cubicBezTo>
                      <a:pt x="308" y="92"/>
                      <a:pt x="308" y="91"/>
                      <a:pt x="308" y="91"/>
                    </a:cubicBezTo>
                    <a:cubicBezTo>
                      <a:pt x="308" y="91"/>
                      <a:pt x="308" y="91"/>
                      <a:pt x="308" y="91"/>
                    </a:cubicBezTo>
                    <a:cubicBezTo>
                      <a:pt x="304" y="90"/>
                      <a:pt x="304" y="90"/>
                      <a:pt x="304" y="90"/>
                    </a:cubicBezTo>
                    <a:cubicBezTo>
                      <a:pt x="306" y="90"/>
                      <a:pt x="306" y="90"/>
                      <a:pt x="306" y="90"/>
                    </a:cubicBezTo>
                    <a:cubicBezTo>
                      <a:pt x="305" y="89"/>
                      <a:pt x="304" y="89"/>
                      <a:pt x="303" y="88"/>
                    </a:cubicBezTo>
                    <a:cubicBezTo>
                      <a:pt x="303" y="88"/>
                      <a:pt x="303" y="88"/>
                      <a:pt x="303" y="88"/>
                    </a:cubicBezTo>
                    <a:cubicBezTo>
                      <a:pt x="303" y="87"/>
                      <a:pt x="302" y="87"/>
                      <a:pt x="302" y="86"/>
                    </a:cubicBezTo>
                    <a:cubicBezTo>
                      <a:pt x="302" y="85"/>
                      <a:pt x="301" y="84"/>
                      <a:pt x="300" y="83"/>
                    </a:cubicBezTo>
                    <a:cubicBezTo>
                      <a:pt x="299" y="82"/>
                      <a:pt x="298" y="80"/>
                      <a:pt x="298" y="79"/>
                    </a:cubicBezTo>
                    <a:cubicBezTo>
                      <a:pt x="297" y="79"/>
                      <a:pt x="296" y="80"/>
                      <a:pt x="295" y="80"/>
                    </a:cubicBezTo>
                    <a:cubicBezTo>
                      <a:pt x="293" y="82"/>
                      <a:pt x="291" y="81"/>
                      <a:pt x="289" y="81"/>
                    </a:cubicBezTo>
                    <a:cubicBezTo>
                      <a:pt x="286" y="80"/>
                      <a:pt x="284" y="80"/>
                      <a:pt x="281" y="81"/>
                    </a:cubicBezTo>
                    <a:cubicBezTo>
                      <a:pt x="279" y="82"/>
                      <a:pt x="277" y="84"/>
                      <a:pt x="276" y="85"/>
                    </a:cubicBezTo>
                    <a:cubicBezTo>
                      <a:pt x="274" y="87"/>
                      <a:pt x="273" y="88"/>
                      <a:pt x="270" y="87"/>
                    </a:cubicBezTo>
                    <a:cubicBezTo>
                      <a:pt x="270" y="87"/>
                      <a:pt x="270" y="88"/>
                      <a:pt x="270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6" y="93"/>
                      <a:pt x="266" y="93"/>
                    </a:cubicBezTo>
                    <a:cubicBezTo>
                      <a:pt x="264" y="95"/>
                      <a:pt x="263" y="97"/>
                      <a:pt x="261" y="97"/>
                    </a:cubicBezTo>
                    <a:cubicBezTo>
                      <a:pt x="261" y="97"/>
                      <a:pt x="261" y="97"/>
                      <a:pt x="261" y="97"/>
                    </a:cubicBezTo>
                    <a:cubicBezTo>
                      <a:pt x="260" y="97"/>
                      <a:pt x="260" y="97"/>
                      <a:pt x="259" y="97"/>
                    </a:cubicBezTo>
                    <a:cubicBezTo>
                      <a:pt x="259" y="97"/>
                      <a:pt x="259" y="97"/>
                      <a:pt x="259" y="97"/>
                    </a:cubicBezTo>
                    <a:cubicBezTo>
                      <a:pt x="259" y="98"/>
                      <a:pt x="258" y="98"/>
                      <a:pt x="258" y="98"/>
                    </a:cubicBezTo>
                    <a:cubicBezTo>
                      <a:pt x="258" y="98"/>
                      <a:pt x="258" y="98"/>
                      <a:pt x="258" y="98"/>
                    </a:cubicBezTo>
                    <a:cubicBezTo>
                      <a:pt x="258" y="99"/>
                      <a:pt x="258" y="100"/>
                      <a:pt x="259" y="101"/>
                    </a:cubicBezTo>
                    <a:cubicBezTo>
                      <a:pt x="259" y="101"/>
                      <a:pt x="259" y="101"/>
                      <a:pt x="259" y="102"/>
                    </a:cubicBezTo>
                    <a:cubicBezTo>
                      <a:pt x="259" y="102"/>
                      <a:pt x="259" y="102"/>
                      <a:pt x="259" y="102"/>
                    </a:cubicBezTo>
                    <a:cubicBezTo>
                      <a:pt x="259" y="102"/>
                      <a:pt x="259" y="103"/>
                      <a:pt x="259" y="103"/>
                    </a:cubicBezTo>
                    <a:cubicBezTo>
                      <a:pt x="259" y="105"/>
                      <a:pt x="259" y="106"/>
                      <a:pt x="258" y="108"/>
                    </a:cubicBezTo>
                    <a:cubicBezTo>
                      <a:pt x="257" y="110"/>
                      <a:pt x="254" y="111"/>
                      <a:pt x="251" y="110"/>
                    </a:cubicBezTo>
                    <a:cubicBezTo>
                      <a:pt x="249" y="110"/>
                      <a:pt x="247" y="110"/>
                      <a:pt x="246" y="110"/>
                    </a:cubicBezTo>
                    <a:cubicBezTo>
                      <a:pt x="245" y="110"/>
                      <a:pt x="244" y="110"/>
                      <a:pt x="243" y="110"/>
                    </a:cubicBezTo>
                    <a:cubicBezTo>
                      <a:pt x="243" y="110"/>
                      <a:pt x="243" y="111"/>
                      <a:pt x="243" y="111"/>
                    </a:cubicBezTo>
                    <a:cubicBezTo>
                      <a:pt x="243" y="111"/>
                      <a:pt x="242" y="110"/>
                      <a:pt x="242" y="110"/>
                    </a:cubicBezTo>
                    <a:cubicBezTo>
                      <a:pt x="242" y="110"/>
                      <a:pt x="242" y="110"/>
                      <a:pt x="241" y="110"/>
                    </a:cubicBezTo>
                    <a:cubicBezTo>
                      <a:pt x="240" y="110"/>
                      <a:pt x="239" y="110"/>
                      <a:pt x="238" y="110"/>
                    </a:cubicBezTo>
                    <a:cubicBezTo>
                      <a:pt x="237" y="109"/>
                      <a:pt x="236" y="109"/>
                      <a:pt x="235" y="109"/>
                    </a:cubicBezTo>
                    <a:cubicBezTo>
                      <a:pt x="233" y="110"/>
                      <a:pt x="230" y="109"/>
                      <a:pt x="229" y="108"/>
                    </a:cubicBezTo>
                    <a:cubicBezTo>
                      <a:pt x="228" y="108"/>
                      <a:pt x="228" y="108"/>
                      <a:pt x="227" y="107"/>
                    </a:cubicBezTo>
                    <a:cubicBezTo>
                      <a:pt x="227" y="108"/>
                      <a:pt x="227" y="108"/>
                      <a:pt x="227" y="108"/>
                    </a:cubicBezTo>
                    <a:cubicBezTo>
                      <a:pt x="226" y="108"/>
                      <a:pt x="226" y="107"/>
                      <a:pt x="226" y="107"/>
                    </a:cubicBezTo>
                    <a:cubicBezTo>
                      <a:pt x="226" y="107"/>
                      <a:pt x="225" y="107"/>
                      <a:pt x="225" y="107"/>
                    </a:cubicBezTo>
                    <a:cubicBezTo>
                      <a:pt x="225" y="107"/>
                      <a:pt x="225" y="107"/>
                      <a:pt x="224" y="107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4" y="106"/>
                      <a:pt x="224" y="106"/>
                      <a:pt x="224" y="106"/>
                    </a:cubicBezTo>
                    <a:cubicBezTo>
                      <a:pt x="224" y="107"/>
                      <a:pt x="224" y="107"/>
                      <a:pt x="224" y="107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4"/>
                      <a:pt x="222" y="104"/>
                      <a:pt x="222" y="104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3"/>
                      <a:pt x="222" y="103"/>
                    </a:cubicBezTo>
                    <a:cubicBezTo>
                      <a:pt x="222" y="103"/>
                      <a:pt x="222" y="102"/>
                      <a:pt x="222" y="102"/>
                    </a:cubicBezTo>
                    <a:cubicBezTo>
                      <a:pt x="222" y="102"/>
                      <a:pt x="222" y="102"/>
                      <a:pt x="222" y="102"/>
                    </a:cubicBezTo>
                    <a:cubicBezTo>
                      <a:pt x="221" y="101"/>
                      <a:pt x="221" y="101"/>
                      <a:pt x="221" y="100"/>
                    </a:cubicBezTo>
                    <a:cubicBezTo>
                      <a:pt x="221" y="100"/>
                      <a:pt x="221" y="100"/>
                      <a:pt x="221" y="100"/>
                    </a:cubicBezTo>
                    <a:cubicBezTo>
                      <a:pt x="221" y="99"/>
                      <a:pt x="221" y="98"/>
                      <a:pt x="222" y="97"/>
                    </a:cubicBezTo>
                    <a:cubicBezTo>
                      <a:pt x="222" y="97"/>
                      <a:pt x="222" y="97"/>
                      <a:pt x="222" y="97"/>
                    </a:cubicBezTo>
                    <a:cubicBezTo>
                      <a:pt x="222" y="96"/>
                      <a:pt x="221" y="95"/>
                      <a:pt x="221" y="94"/>
                    </a:cubicBezTo>
                    <a:cubicBezTo>
                      <a:pt x="220" y="95"/>
                      <a:pt x="219" y="95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6"/>
                      <a:pt x="218" y="96"/>
                      <a:pt x="218" y="96"/>
                    </a:cubicBezTo>
                    <a:cubicBezTo>
                      <a:pt x="218" y="97"/>
                      <a:pt x="217" y="97"/>
                      <a:pt x="217" y="98"/>
                    </a:cubicBezTo>
                    <a:cubicBezTo>
                      <a:pt x="217" y="99"/>
                      <a:pt x="218" y="100"/>
                      <a:pt x="218" y="101"/>
                    </a:cubicBezTo>
                    <a:cubicBezTo>
                      <a:pt x="218" y="104"/>
                      <a:pt x="219" y="108"/>
                      <a:pt x="216" y="111"/>
                    </a:cubicBezTo>
                    <a:cubicBezTo>
                      <a:pt x="214" y="113"/>
                      <a:pt x="206" y="114"/>
                      <a:pt x="202" y="114"/>
                    </a:cubicBezTo>
                    <a:cubicBezTo>
                      <a:pt x="201" y="114"/>
                      <a:pt x="200" y="114"/>
                      <a:pt x="199" y="114"/>
                    </a:cubicBezTo>
                    <a:cubicBezTo>
                      <a:pt x="196" y="114"/>
                      <a:pt x="195" y="113"/>
                      <a:pt x="194" y="112"/>
                    </a:cubicBezTo>
                    <a:cubicBezTo>
                      <a:pt x="193" y="112"/>
                      <a:pt x="190" y="111"/>
                      <a:pt x="188" y="110"/>
                    </a:cubicBezTo>
                    <a:cubicBezTo>
                      <a:pt x="183" y="109"/>
                      <a:pt x="179" y="108"/>
                      <a:pt x="179" y="105"/>
                    </a:cubicBezTo>
                    <a:cubicBezTo>
                      <a:pt x="178" y="104"/>
                      <a:pt x="176" y="101"/>
                      <a:pt x="175" y="101"/>
                    </a:cubicBezTo>
                    <a:cubicBezTo>
                      <a:pt x="174" y="101"/>
                      <a:pt x="172" y="101"/>
                      <a:pt x="171" y="102"/>
                    </a:cubicBezTo>
                    <a:cubicBezTo>
                      <a:pt x="168" y="103"/>
                      <a:pt x="164" y="104"/>
                      <a:pt x="163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1" y="101"/>
                      <a:pt x="158" y="99"/>
                      <a:pt x="156" y="98"/>
                    </a:cubicBezTo>
                    <a:cubicBezTo>
                      <a:pt x="155" y="98"/>
                      <a:pt x="155" y="97"/>
                      <a:pt x="154" y="97"/>
                    </a:cubicBezTo>
                    <a:cubicBezTo>
                      <a:pt x="152" y="97"/>
                      <a:pt x="145" y="95"/>
                      <a:pt x="144" y="92"/>
                    </a:cubicBezTo>
                    <a:cubicBezTo>
                      <a:pt x="144" y="91"/>
                      <a:pt x="142" y="91"/>
                      <a:pt x="141" y="90"/>
                    </a:cubicBezTo>
                    <a:cubicBezTo>
                      <a:pt x="139" y="90"/>
                      <a:pt x="137" y="89"/>
                      <a:pt x="136" y="88"/>
                    </a:cubicBezTo>
                    <a:cubicBezTo>
                      <a:pt x="135" y="87"/>
                      <a:pt x="134" y="87"/>
                      <a:pt x="134" y="86"/>
                    </a:cubicBezTo>
                    <a:cubicBezTo>
                      <a:pt x="132" y="86"/>
                      <a:pt x="129" y="85"/>
                      <a:pt x="129" y="82"/>
                    </a:cubicBezTo>
                    <a:cubicBezTo>
                      <a:pt x="129" y="81"/>
                      <a:pt x="130" y="79"/>
                      <a:pt x="130" y="78"/>
                    </a:cubicBezTo>
                    <a:cubicBezTo>
                      <a:pt x="131" y="76"/>
                      <a:pt x="131" y="75"/>
                      <a:pt x="131" y="73"/>
                    </a:cubicBezTo>
                    <a:cubicBezTo>
                      <a:pt x="131" y="71"/>
                      <a:pt x="133" y="69"/>
                      <a:pt x="135" y="68"/>
                    </a:cubicBezTo>
                    <a:cubicBezTo>
                      <a:pt x="135" y="67"/>
                      <a:pt x="135" y="67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6" y="67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5" y="65"/>
                      <a:pt x="135" y="6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4" y="64"/>
                      <a:pt x="133" y="64"/>
                      <a:pt x="132" y="63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31" y="61"/>
                      <a:pt x="128" y="58"/>
                      <a:pt x="127" y="58"/>
                    </a:cubicBezTo>
                    <a:cubicBezTo>
                      <a:pt x="124" y="58"/>
                      <a:pt x="122" y="55"/>
                      <a:pt x="120" y="54"/>
                    </a:cubicBezTo>
                    <a:cubicBezTo>
                      <a:pt x="119" y="52"/>
                      <a:pt x="118" y="51"/>
                      <a:pt x="117" y="51"/>
                    </a:cubicBezTo>
                    <a:cubicBezTo>
                      <a:pt x="114" y="51"/>
                      <a:pt x="113" y="47"/>
                      <a:pt x="113" y="44"/>
                    </a:cubicBezTo>
                    <a:cubicBezTo>
                      <a:pt x="113" y="43"/>
                      <a:pt x="112" y="42"/>
                      <a:pt x="112" y="41"/>
                    </a:cubicBezTo>
                    <a:cubicBezTo>
                      <a:pt x="110" y="39"/>
                      <a:pt x="110" y="36"/>
                      <a:pt x="111" y="35"/>
                    </a:cubicBezTo>
                    <a:cubicBezTo>
                      <a:pt x="112" y="32"/>
                      <a:pt x="115" y="32"/>
                      <a:pt x="118" y="34"/>
                    </a:cubicBezTo>
                    <a:cubicBezTo>
                      <a:pt x="118" y="34"/>
                      <a:pt x="119" y="34"/>
                      <a:pt x="119" y="34"/>
                    </a:cubicBezTo>
                    <a:cubicBezTo>
                      <a:pt x="120" y="34"/>
                      <a:pt x="121" y="34"/>
                      <a:pt x="121" y="33"/>
                    </a:cubicBezTo>
                    <a:cubicBezTo>
                      <a:pt x="121" y="33"/>
                      <a:pt x="122" y="33"/>
                      <a:pt x="121" y="32"/>
                    </a:cubicBezTo>
                    <a:cubicBezTo>
                      <a:pt x="120" y="31"/>
                      <a:pt x="119" y="29"/>
                      <a:pt x="118" y="28"/>
                    </a:cubicBezTo>
                    <a:cubicBezTo>
                      <a:pt x="116" y="25"/>
                      <a:pt x="115" y="23"/>
                      <a:pt x="115" y="21"/>
                    </a:cubicBezTo>
                    <a:cubicBezTo>
                      <a:pt x="115" y="21"/>
                      <a:pt x="115" y="20"/>
                      <a:pt x="115" y="18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6"/>
                      <a:pt x="116" y="16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6" y="14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5" y="13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1" y="10"/>
                      <a:pt x="109" y="7"/>
                      <a:pt x="108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6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1"/>
                      <a:pt x="105" y="0"/>
                      <a:pt x="105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1"/>
                      <a:pt x="102" y="1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3"/>
                      <a:pt x="100" y="4"/>
                      <a:pt x="100" y="5"/>
                    </a:cubicBezTo>
                    <a:cubicBezTo>
                      <a:pt x="98" y="7"/>
                      <a:pt x="98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8"/>
                      <a:pt x="95" y="9"/>
                      <a:pt x="94" y="9"/>
                    </a:cubicBezTo>
                    <a:cubicBezTo>
                      <a:pt x="91" y="10"/>
                      <a:pt x="88" y="11"/>
                      <a:pt x="86" y="12"/>
                    </a:cubicBezTo>
                    <a:cubicBezTo>
                      <a:pt x="85" y="13"/>
                      <a:pt x="84" y="13"/>
                      <a:pt x="83" y="13"/>
                    </a:cubicBezTo>
                    <a:cubicBezTo>
                      <a:pt x="81" y="13"/>
                      <a:pt x="79" y="13"/>
                      <a:pt x="77" y="12"/>
                    </a:cubicBezTo>
                    <a:cubicBezTo>
                      <a:pt x="76" y="12"/>
                      <a:pt x="76" y="12"/>
                      <a:pt x="75" y="11"/>
                    </a:cubicBezTo>
                    <a:cubicBezTo>
                      <a:pt x="73" y="11"/>
                      <a:pt x="71" y="10"/>
                      <a:pt x="70" y="10"/>
                    </a:cubicBezTo>
                    <a:cubicBezTo>
                      <a:pt x="69" y="10"/>
                      <a:pt x="69" y="10"/>
                      <a:pt x="68" y="10"/>
                    </a:cubicBezTo>
                    <a:cubicBezTo>
                      <a:pt x="66" y="10"/>
                      <a:pt x="65" y="11"/>
                      <a:pt x="64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3"/>
                      <a:pt x="65" y="14"/>
                      <a:pt x="66" y="16"/>
                    </a:cubicBezTo>
                    <a:cubicBezTo>
                      <a:pt x="66" y="18"/>
                      <a:pt x="66" y="21"/>
                      <a:pt x="66" y="23"/>
                    </a:cubicBezTo>
                    <a:cubicBezTo>
                      <a:pt x="66" y="23"/>
                      <a:pt x="66" y="24"/>
                      <a:pt x="66" y="24"/>
                    </a:cubicBezTo>
                    <a:cubicBezTo>
                      <a:pt x="66" y="25"/>
                      <a:pt x="67" y="26"/>
                      <a:pt x="67" y="27"/>
                    </a:cubicBezTo>
                    <a:cubicBezTo>
                      <a:pt x="68" y="31"/>
                      <a:pt x="70" y="33"/>
                      <a:pt x="70" y="33"/>
                    </a:cubicBezTo>
                    <a:cubicBezTo>
                      <a:pt x="72" y="33"/>
                      <a:pt x="73" y="33"/>
                      <a:pt x="75" y="34"/>
                    </a:cubicBezTo>
                    <a:cubicBezTo>
                      <a:pt x="77" y="35"/>
                      <a:pt x="79" y="37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9"/>
                      <a:pt x="79" y="41"/>
                      <a:pt x="78" y="41"/>
                    </a:cubicBezTo>
                    <a:cubicBezTo>
                      <a:pt x="78" y="42"/>
                      <a:pt x="77" y="42"/>
                      <a:pt x="77" y="42"/>
                    </a:cubicBezTo>
                    <a:cubicBezTo>
                      <a:pt x="74" y="43"/>
                      <a:pt x="73" y="46"/>
                      <a:pt x="72" y="49"/>
                    </a:cubicBezTo>
                    <a:cubicBezTo>
                      <a:pt x="72" y="50"/>
                      <a:pt x="72" y="51"/>
                      <a:pt x="72" y="52"/>
                    </a:cubicBezTo>
                    <a:cubicBezTo>
                      <a:pt x="72" y="54"/>
                      <a:pt x="72" y="58"/>
                      <a:pt x="68" y="59"/>
                    </a:cubicBezTo>
                    <a:cubicBezTo>
                      <a:pt x="66" y="59"/>
                      <a:pt x="65" y="60"/>
                      <a:pt x="65" y="63"/>
                    </a:cubicBezTo>
                    <a:cubicBezTo>
                      <a:pt x="65" y="68"/>
                      <a:pt x="61" y="69"/>
                      <a:pt x="59" y="69"/>
                    </a:cubicBezTo>
                    <a:cubicBezTo>
                      <a:pt x="59" y="70"/>
                      <a:pt x="58" y="70"/>
                      <a:pt x="58" y="70"/>
                    </a:cubicBezTo>
                    <a:cubicBezTo>
                      <a:pt x="58" y="70"/>
                      <a:pt x="57" y="72"/>
                      <a:pt x="57" y="73"/>
                    </a:cubicBezTo>
                    <a:cubicBezTo>
                      <a:pt x="55" y="79"/>
                      <a:pt x="54" y="81"/>
                      <a:pt x="53" y="82"/>
                    </a:cubicBezTo>
                    <a:cubicBezTo>
                      <a:pt x="52" y="83"/>
                      <a:pt x="51" y="83"/>
                      <a:pt x="49" y="84"/>
                    </a:cubicBezTo>
                    <a:cubicBezTo>
                      <a:pt x="47" y="84"/>
                      <a:pt x="44" y="85"/>
                      <a:pt x="44" y="87"/>
                    </a:cubicBezTo>
                    <a:cubicBezTo>
                      <a:pt x="44" y="91"/>
                      <a:pt x="40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5" y="97"/>
                      <a:pt x="35" y="97"/>
                      <a:pt x="34" y="96"/>
                    </a:cubicBezTo>
                    <a:cubicBezTo>
                      <a:pt x="33" y="96"/>
                      <a:pt x="32" y="96"/>
                      <a:pt x="31" y="96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7"/>
                      <a:pt x="29" y="98"/>
                      <a:pt x="27" y="98"/>
                    </a:cubicBezTo>
                    <a:cubicBezTo>
                      <a:pt x="26" y="98"/>
                      <a:pt x="24" y="98"/>
                      <a:pt x="23" y="97"/>
                    </a:cubicBezTo>
                    <a:cubicBezTo>
                      <a:pt x="22" y="97"/>
                      <a:pt x="22" y="96"/>
                      <a:pt x="21" y="96"/>
                    </a:cubicBezTo>
                    <a:cubicBezTo>
                      <a:pt x="21" y="96"/>
                      <a:pt x="21" y="97"/>
                      <a:pt x="20" y="97"/>
                    </a:cubicBezTo>
                    <a:cubicBezTo>
                      <a:pt x="16" y="101"/>
                      <a:pt x="14" y="104"/>
                      <a:pt x="14" y="105"/>
                    </a:cubicBezTo>
                    <a:cubicBezTo>
                      <a:pt x="14" y="106"/>
                      <a:pt x="15" y="106"/>
                      <a:pt x="16" y="107"/>
                    </a:cubicBezTo>
                    <a:cubicBezTo>
                      <a:pt x="18" y="108"/>
                      <a:pt x="21" y="110"/>
                      <a:pt x="21" y="113"/>
                    </a:cubicBezTo>
                    <a:cubicBezTo>
                      <a:pt x="20" y="117"/>
                      <a:pt x="23" y="121"/>
                      <a:pt x="25" y="123"/>
                    </a:cubicBezTo>
                    <a:cubicBezTo>
                      <a:pt x="27" y="125"/>
                      <a:pt x="32" y="132"/>
                      <a:pt x="29" y="136"/>
                    </a:cubicBezTo>
                    <a:cubicBezTo>
                      <a:pt x="27" y="139"/>
                      <a:pt x="24" y="140"/>
                      <a:pt x="19" y="139"/>
                    </a:cubicBezTo>
                    <a:cubicBezTo>
                      <a:pt x="18" y="139"/>
                      <a:pt x="17" y="139"/>
                      <a:pt x="16" y="139"/>
                    </a:cubicBezTo>
                    <a:cubicBezTo>
                      <a:pt x="15" y="140"/>
                      <a:pt x="12" y="140"/>
                      <a:pt x="8" y="140"/>
                    </a:cubicBezTo>
                    <a:cubicBezTo>
                      <a:pt x="8" y="139"/>
                      <a:pt x="7" y="139"/>
                      <a:pt x="7" y="139"/>
                    </a:cubicBezTo>
                    <a:cubicBezTo>
                      <a:pt x="4" y="139"/>
                      <a:pt x="3" y="141"/>
                      <a:pt x="2" y="143"/>
                    </a:cubicBezTo>
                    <a:cubicBezTo>
                      <a:pt x="1" y="144"/>
                      <a:pt x="1" y="144"/>
                      <a:pt x="1" y="145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1" y="146"/>
                      <a:pt x="2" y="147"/>
                      <a:pt x="2" y="148"/>
                    </a:cubicBezTo>
                    <a:cubicBezTo>
                      <a:pt x="4" y="150"/>
                      <a:pt x="6" y="152"/>
                      <a:pt x="9" y="153"/>
                    </a:cubicBezTo>
                    <a:cubicBezTo>
                      <a:pt x="11" y="154"/>
                      <a:pt x="14" y="153"/>
                      <a:pt x="16" y="153"/>
                    </a:cubicBezTo>
                    <a:cubicBezTo>
                      <a:pt x="17" y="152"/>
                      <a:pt x="18" y="152"/>
                      <a:pt x="19" y="152"/>
                    </a:cubicBezTo>
                    <a:cubicBezTo>
                      <a:pt x="21" y="152"/>
                      <a:pt x="22" y="153"/>
                      <a:pt x="22" y="156"/>
                    </a:cubicBezTo>
                    <a:cubicBezTo>
                      <a:pt x="22" y="161"/>
                      <a:pt x="15" y="161"/>
                      <a:pt x="9" y="162"/>
                    </a:cubicBezTo>
                    <a:cubicBezTo>
                      <a:pt x="9" y="162"/>
                      <a:pt x="8" y="162"/>
                      <a:pt x="7" y="162"/>
                    </a:cubicBezTo>
                    <a:cubicBezTo>
                      <a:pt x="11" y="167"/>
                      <a:pt x="23" y="180"/>
                      <a:pt x="28" y="179"/>
                    </a:cubicBezTo>
                    <a:cubicBezTo>
                      <a:pt x="34" y="178"/>
                      <a:pt x="38" y="172"/>
                      <a:pt x="39" y="170"/>
                    </a:cubicBezTo>
                    <a:cubicBezTo>
                      <a:pt x="38" y="169"/>
                      <a:pt x="37" y="168"/>
                      <a:pt x="38" y="166"/>
                    </a:cubicBezTo>
                    <a:cubicBezTo>
                      <a:pt x="38" y="164"/>
                      <a:pt x="41" y="161"/>
                      <a:pt x="43" y="161"/>
                    </a:cubicBezTo>
                    <a:cubicBezTo>
                      <a:pt x="44" y="161"/>
                      <a:pt x="44" y="161"/>
                      <a:pt x="45" y="161"/>
                    </a:cubicBezTo>
                    <a:cubicBezTo>
                      <a:pt x="47" y="162"/>
                      <a:pt x="47" y="165"/>
                      <a:pt x="47" y="168"/>
                    </a:cubicBezTo>
                    <a:cubicBezTo>
                      <a:pt x="47" y="170"/>
                      <a:pt x="47" y="173"/>
                      <a:pt x="48" y="173"/>
                    </a:cubicBezTo>
                    <a:cubicBezTo>
                      <a:pt x="52" y="176"/>
                      <a:pt x="50" y="181"/>
                      <a:pt x="49" y="186"/>
                    </a:cubicBezTo>
                    <a:cubicBezTo>
                      <a:pt x="48" y="188"/>
                      <a:pt x="49" y="193"/>
                      <a:pt x="50" y="198"/>
                    </a:cubicBezTo>
                    <a:cubicBezTo>
                      <a:pt x="50" y="200"/>
                      <a:pt x="51" y="202"/>
                      <a:pt x="51" y="204"/>
                    </a:cubicBezTo>
                    <a:cubicBezTo>
                      <a:pt x="51" y="206"/>
                      <a:pt x="52" y="209"/>
                      <a:pt x="53" y="212"/>
                    </a:cubicBezTo>
                    <a:cubicBezTo>
                      <a:pt x="54" y="216"/>
                      <a:pt x="55" y="220"/>
                      <a:pt x="56" y="224"/>
                    </a:cubicBezTo>
                    <a:cubicBezTo>
                      <a:pt x="57" y="232"/>
                      <a:pt x="62" y="245"/>
                      <a:pt x="66" y="254"/>
                    </a:cubicBezTo>
                    <a:cubicBezTo>
                      <a:pt x="69" y="258"/>
                      <a:pt x="71" y="265"/>
                      <a:pt x="73" y="270"/>
                    </a:cubicBezTo>
                    <a:cubicBezTo>
                      <a:pt x="74" y="276"/>
                      <a:pt x="76" y="281"/>
                      <a:pt x="77" y="283"/>
                    </a:cubicBezTo>
                    <a:cubicBezTo>
                      <a:pt x="80" y="286"/>
                      <a:pt x="88" y="299"/>
                      <a:pt x="88" y="307"/>
                    </a:cubicBezTo>
                    <a:cubicBezTo>
                      <a:pt x="88" y="314"/>
                      <a:pt x="96" y="324"/>
                      <a:pt x="98" y="326"/>
                    </a:cubicBezTo>
                    <a:cubicBezTo>
                      <a:pt x="99" y="326"/>
                      <a:pt x="99" y="326"/>
                      <a:pt x="99" y="326"/>
                    </a:cubicBezTo>
                    <a:cubicBezTo>
                      <a:pt x="101" y="326"/>
                      <a:pt x="105" y="323"/>
                      <a:pt x="106" y="320"/>
                    </a:cubicBezTo>
                    <a:cubicBezTo>
                      <a:pt x="107" y="317"/>
                      <a:pt x="110" y="315"/>
                      <a:pt x="112" y="313"/>
                    </a:cubicBezTo>
                    <a:cubicBezTo>
                      <a:pt x="114" y="312"/>
                      <a:pt x="116" y="311"/>
                      <a:pt x="116" y="310"/>
                    </a:cubicBezTo>
                    <a:cubicBezTo>
                      <a:pt x="117" y="307"/>
                      <a:pt x="117" y="301"/>
                      <a:pt x="122" y="300"/>
                    </a:cubicBezTo>
                    <a:cubicBezTo>
                      <a:pt x="123" y="300"/>
                      <a:pt x="124" y="299"/>
                      <a:pt x="124" y="294"/>
                    </a:cubicBezTo>
                    <a:cubicBezTo>
                      <a:pt x="124" y="290"/>
                      <a:pt x="124" y="283"/>
                      <a:pt x="127" y="279"/>
                    </a:cubicBezTo>
                    <a:cubicBezTo>
                      <a:pt x="130" y="275"/>
                      <a:pt x="130" y="266"/>
                      <a:pt x="129" y="262"/>
                    </a:cubicBezTo>
                    <a:cubicBezTo>
                      <a:pt x="127" y="258"/>
                      <a:pt x="128" y="251"/>
                      <a:pt x="130" y="247"/>
                    </a:cubicBezTo>
                    <a:cubicBezTo>
                      <a:pt x="130" y="245"/>
                      <a:pt x="130" y="244"/>
                      <a:pt x="131" y="243"/>
                    </a:cubicBezTo>
                    <a:cubicBezTo>
                      <a:pt x="131" y="240"/>
                      <a:pt x="132" y="236"/>
                      <a:pt x="135" y="236"/>
                    </a:cubicBezTo>
                    <a:cubicBezTo>
                      <a:pt x="138" y="236"/>
                      <a:pt x="142" y="233"/>
                      <a:pt x="145" y="229"/>
                    </a:cubicBezTo>
                    <a:cubicBezTo>
                      <a:pt x="148" y="226"/>
                      <a:pt x="153" y="222"/>
                      <a:pt x="158" y="219"/>
                    </a:cubicBezTo>
                    <a:cubicBezTo>
                      <a:pt x="160" y="217"/>
                      <a:pt x="162" y="216"/>
                      <a:pt x="163" y="215"/>
                    </a:cubicBezTo>
                    <a:cubicBezTo>
                      <a:pt x="167" y="212"/>
                      <a:pt x="177" y="202"/>
                      <a:pt x="180" y="197"/>
                    </a:cubicBezTo>
                    <a:cubicBezTo>
                      <a:pt x="183" y="194"/>
                      <a:pt x="187" y="192"/>
                      <a:pt x="191" y="190"/>
                    </a:cubicBezTo>
                    <a:cubicBezTo>
                      <a:pt x="193" y="188"/>
                      <a:pt x="196" y="187"/>
                      <a:pt x="198" y="185"/>
                    </a:cubicBezTo>
                    <a:cubicBezTo>
                      <a:pt x="200" y="183"/>
                      <a:pt x="200" y="181"/>
                      <a:pt x="200" y="179"/>
                    </a:cubicBezTo>
                    <a:cubicBezTo>
                      <a:pt x="200" y="177"/>
                      <a:pt x="201" y="176"/>
                      <a:pt x="201" y="175"/>
                    </a:cubicBezTo>
                    <a:cubicBezTo>
                      <a:pt x="202" y="167"/>
                      <a:pt x="223" y="166"/>
                      <a:pt x="223" y="166"/>
                    </a:cubicBezTo>
                    <a:cubicBezTo>
                      <a:pt x="223" y="166"/>
                      <a:pt x="223" y="166"/>
                      <a:pt x="224" y="166"/>
                    </a:cubicBezTo>
                    <a:cubicBezTo>
                      <a:pt x="224" y="166"/>
                      <a:pt x="224" y="166"/>
                      <a:pt x="224" y="165"/>
                    </a:cubicBezTo>
                    <a:cubicBezTo>
                      <a:pt x="224" y="165"/>
                      <a:pt x="224" y="165"/>
                      <a:pt x="224" y="164"/>
                    </a:cubicBezTo>
                    <a:cubicBezTo>
                      <a:pt x="223" y="164"/>
                      <a:pt x="223" y="163"/>
                      <a:pt x="223" y="163"/>
                    </a:cubicBezTo>
                    <a:cubicBezTo>
                      <a:pt x="223" y="162"/>
                      <a:pt x="223" y="162"/>
                      <a:pt x="223" y="161"/>
                    </a:cubicBezTo>
                    <a:cubicBezTo>
                      <a:pt x="223" y="161"/>
                      <a:pt x="223" y="160"/>
                      <a:pt x="223" y="160"/>
                    </a:cubicBezTo>
                    <a:cubicBezTo>
                      <a:pt x="223" y="160"/>
                      <a:pt x="223" y="159"/>
                      <a:pt x="223" y="159"/>
                    </a:cubicBezTo>
                    <a:cubicBezTo>
                      <a:pt x="223" y="158"/>
                      <a:pt x="223" y="158"/>
                      <a:pt x="222" y="157"/>
                    </a:cubicBezTo>
                    <a:cubicBezTo>
                      <a:pt x="222" y="157"/>
                      <a:pt x="222" y="156"/>
                      <a:pt x="222" y="156"/>
                    </a:cubicBezTo>
                    <a:cubicBezTo>
                      <a:pt x="222" y="156"/>
                      <a:pt x="222" y="155"/>
                      <a:pt x="222" y="155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3"/>
                      <a:pt x="221" y="153"/>
                      <a:pt x="221" y="152"/>
                    </a:cubicBezTo>
                    <a:cubicBezTo>
                      <a:pt x="221" y="152"/>
                      <a:pt x="221" y="152"/>
                      <a:pt x="221" y="151"/>
                    </a:cubicBezTo>
                    <a:cubicBezTo>
                      <a:pt x="221" y="151"/>
                      <a:pt x="221" y="150"/>
                      <a:pt x="221" y="150"/>
                    </a:cubicBezTo>
                    <a:cubicBezTo>
                      <a:pt x="221" y="150"/>
                      <a:pt x="221" y="150"/>
                      <a:pt x="220" y="150"/>
                    </a:cubicBezTo>
                    <a:cubicBezTo>
                      <a:pt x="220" y="149"/>
                      <a:pt x="220" y="148"/>
                      <a:pt x="220" y="148"/>
                    </a:cubicBezTo>
                    <a:cubicBezTo>
                      <a:pt x="218" y="143"/>
                      <a:pt x="216" y="134"/>
                      <a:pt x="217" y="130"/>
                    </a:cubicBezTo>
                    <a:cubicBezTo>
                      <a:pt x="218" y="127"/>
                      <a:pt x="220" y="127"/>
                      <a:pt x="221" y="126"/>
                    </a:cubicBezTo>
                    <a:cubicBezTo>
                      <a:pt x="223" y="126"/>
                      <a:pt x="223" y="126"/>
                      <a:pt x="223" y="125"/>
                    </a:cubicBezTo>
                    <a:cubicBezTo>
                      <a:pt x="223" y="125"/>
                      <a:pt x="221" y="124"/>
                      <a:pt x="220" y="124"/>
                    </a:cubicBezTo>
                    <a:cubicBezTo>
                      <a:pt x="218" y="123"/>
                      <a:pt x="216" y="121"/>
                      <a:pt x="215" y="119"/>
                    </a:cubicBezTo>
                    <a:cubicBezTo>
                      <a:pt x="215" y="118"/>
                      <a:pt x="215" y="116"/>
                      <a:pt x="216" y="115"/>
                    </a:cubicBezTo>
                    <a:cubicBezTo>
                      <a:pt x="217" y="113"/>
                      <a:pt x="219" y="112"/>
                      <a:pt x="221" y="112"/>
                    </a:cubicBezTo>
                    <a:cubicBezTo>
                      <a:pt x="222" y="112"/>
                      <a:pt x="223" y="112"/>
                      <a:pt x="224" y="113"/>
                    </a:cubicBezTo>
                    <a:cubicBezTo>
                      <a:pt x="225" y="114"/>
                      <a:pt x="226" y="114"/>
                      <a:pt x="227" y="114"/>
                    </a:cubicBezTo>
                    <a:cubicBezTo>
                      <a:pt x="233" y="114"/>
                      <a:pt x="237" y="117"/>
                      <a:pt x="237" y="122"/>
                    </a:cubicBezTo>
                    <a:cubicBezTo>
                      <a:pt x="237" y="123"/>
                      <a:pt x="239" y="125"/>
                      <a:pt x="240" y="126"/>
                    </a:cubicBezTo>
                    <a:cubicBezTo>
                      <a:pt x="242" y="125"/>
                      <a:pt x="249" y="125"/>
                      <a:pt x="253" y="125"/>
                    </a:cubicBezTo>
                    <a:cubicBezTo>
                      <a:pt x="257" y="125"/>
                      <a:pt x="263" y="125"/>
                      <a:pt x="263" y="130"/>
                    </a:cubicBezTo>
                    <a:cubicBezTo>
                      <a:pt x="263" y="133"/>
                      <a:pt x="258" y="143"/>
                      <a:pt x="252" y="143"/>
                    </a:cubicBezTo>
                    <a:cubicBezTo>
                      <a:pt x="252" y="143"/>
                      <a:pt x="251" y="144"/>
                      <a:pt x="251" y="146"/>
                    </a:cubicBezTo>
                    <a:cubicBezTo>
                      <a:pt x="251" y="149"/>
                      <a:pt x="251" y="151"/>
                      <a:pt x="252" y="151"/>
                    </a:cubicBezTo>
                    <a:cubicBezTo>
                      <a:pt x="252" y="151"/>
                      <a:pt x="254" y="149"/>
                      <a:pt x="255" y="148"/>
                    </a:cubicBezTo>
                    <a:cubicBezTo>
                      <a:pt x="255" y="147"/>
                      <a:pt x="255" y="147"/>
                      <a:pt x="255" y="147"/>
                    </a:cubicBezTo>
                    <a:cubicBezTo>
                      <a:pt x="256" y="145"/>
                      <a:pt x="258" y="142"/>
                      <a:pt x="260" y="142"/>
                    </a:cubicBezTo>
                    <a:cubicBezTo>
                      <a:pt x="262" y="142"/>
                      <a:pt x="263" y="146"/>
                      <a:pt x="265" y="157"/>
                    </a:cubicBezTo>
                    <a:cubicBezTo>
                      <a:pt x="265" y="158"/>
                      <a:pt x="265" y="160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ubicBezTo>
                      <a:pt x="265" y="162"/>
                      <a:pt x="265" y="162"/>
                      <a:pt x="265" y="16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0" name="Freeform 1121"/>
              <p:cNvSpPr>
                <a:spLocks/>
              </p:cNvSpPr>
              <p:nvPr/>
            </p:nvSpPr>
            <p:spPr bwMode="auto">
              <a:xfrm>
                <a:off x="4021" y="1823"/>
                <a:ext cx="112" cy="46"/>
              </a:xfrm>
              <a:custGeom>
                <a:avLst/>
                <a:gdLst>
                  <a:gd name="T0" fmla="*/ 117 w 118"/>
                  <a:gd name="T1" fmla="*/ 12 h 48"/>
                  <a:gd name="T2" fmla="*/ 116 w 118"/>
                  <a:gd name="T3" fmla="*/ 12 h 48"/>
                  <a:gd name="T4" fmla="*/ 109 w 118"/>
                  <a:gd name="T5" fmla="*/ 9 h 48"/>
                  <a:gd name="T6" fmla="*/ 105 w 118"/>
                  <a:gd name="T7" fmla="*/ 7 h 48"/>
                  <a:gd name="T8" fmla="*/ 77 w 118"/>
                  <a:gd name="T9" fmla="*/ 4 h 48"/>
                  <a:gd name="T10" fmla="*/ 56 w 118"/>
                  <a:gd name="T11" fmla="*/ 1 h 48"/>
                  <a:gd name="T12" fmla="*/ 53 w 118"/>
                  <a:gd name="T13" fmla="*/ 0 h 48"/>
                  <a:gd name="T14" fmla="*/ 41 w 118"/>
                  <a:gd name="T15" fmla="*/ 9 h 48"/>
                  <a:gd name="T16" fmla="*/ 25 w 118"/>
                  <a:gd name="T17" fmla="*/ 5 h 48"/>
                  <a:gd name="T18" fmla="*/ 13 w 118"/>
                  <a:gd name="T19" fmla="*/ 15 h 48"/>
                  <a:gd name="T20" fmla="*/ 12 w 118"/>
                  <a:gd name="T21" fmla="*/ 16 h 48"/>
                  <a:gd name="T22" fmla="*/ 11 w 118"/>
                  <a:gd name="T23" fmla="*/ 18 h 48"/>
                  <a:gd name="T24" fmla="*/ 14 w 118"/>
                  <a:gd name="T25" fmla="*/ 22 h 48"/>
                  <a:gd name="T26" fmla="*/ 20 w 118"/>
                  <a:gd name="T27" fmla="*/ 22 h 48"/>
                  <a:gd name="T28" fmla="*/ 39 w 118"/>
                  <a:gd name="T29" fmla="*/ 28 h 48"/>
                  <a:gd name="T30" fmla="*/ 38 w 118"/>
                  <a:gd name="T31" fmla="*/ 35 h 48"/>
                  <a:gd name="T32" fmla="*/ 29 w 118"/>
                  <a:gd name="T33" fmla="*/ 39 h 48"/>
                  <a:gd name="T34" fmla="*/ 23 w 118"/>
                  <a:gd name="T35" fmla="*/ 39 h 48"/>
                  <a:gd name="T36" fmla="*/ 22 w 118"/>
                  <a:gd name="T37" fmla="*/ 40 h 48"/>
                  <a:gd name="T38" fmla="*/ 20 w 118"/>
                  <a:gd name="T39" fmla="*/ 40 h 48"/>
                  <a:gd name="T40" fmla="*/ 17 w 118"/>
                  <a:gd name="T41" fmla="*/ 41 h 48"/>
                  <a:gd name="T42" fmla="*/ 10 w 118"/>
                  <a:gd name="T43" fmla="*/ 41 h 48"/>
                  <a:gd name="T44" fmla="*/ 9 w 118"/>
                  <a:gd name="T45" fmla="*/ 41 h 48"/>
                  <a:gd name="T46" fmla="*/ 5 w 118"/>
                  <a:gd name="T47" fmla="*/ 42 h 48"/>
                  <a:gd name="T48" fmla="*/ 5 w 118"/>
                  <a:gd name="T49" fmla="*/ 41 h 48"/>
                  <a:gd name="T50" fmla="*/ 5 w 118"/>
                  <a:gd name="T51" fmla="*/ 41 h 48"/>
                  <a:gd name="T52" fmla="*/ 3 w 118"/>
                  <a:gd name="T53" fmla="*/ 45 h 48"/>
                  <a:gd name="T54" fmla="*/ 14 w 118"/>
                  <a:gd name="T55" fmla="*/ 46 h 48"/>
                  <a:gd name="T56" fmla="*/ 18 w 118"/>
                  <a:gd name="T57" fmla="*/ 46 h 48"/>
                  <a:gd name="T58" fmla="*/ 28 w 118"/>
                  <a:gd name="T59" fmla="*/ 48 h 48"/>
                  <a:gd name="T60" fmla="*/ 31 w 118"/>
                  <a:gd name="T61" fmla="*/ 47 h 48"/>
                  <a:gd name="T62" fmla="*/ 34 w 118"/>
                  <a:gd name="T63" fmla="*/ 48 h 48"/>
                  <a:gd name="T64" fmla="*/ 37 w 118"/>
                  <a:gd name="T65" fmla="*/ 48 h 48"/>
                  <a:gd name="T66" fmla="*/ 39 w 118"/>
                  <a:gd name="T67" fmla="*/ 48 h 48"/>
                  <a:gd name="T68" fmla="*/ 40 w 118"/>
                  <a:gd name="T69" fmla="*/ 48 h 48"/>
                  <a:gd name="T70" fmla="*/ 42 w 118"/>
                  <a:gd name="T71" fmla="*/ 47 h 48"/>
                  <a:gd name="T72" fmla="*/ 44 w 118"/>
                  <a:gd name="T73" fmla="*/ 47 h 48"/>
                  <a:gd name="T74" fmla="*/ 46 w 118"/>
                  <a:gd name="T75" fmla="*/ 47 h 48"/>
                  <a:gd name="T76" fmla="*/ 47 w 118"/>
                  <a:gd name="T77" fmla="*/ 47 h 48"/>
                  <a:gd name="T78" fmla="*/ 47 w 118"/>
                  <a:gd name="T79" fmla="*/ 45 h 48"/>
                  <a:gd name="T80" fmla="*/ 47 w 118"/>
                  <a:gd name="T81" fmla="*/ 44 h 48"/>
                  <a:gd name="T82" fmla="*/ 47 w 118"/>
                  <a:gd name="T83" fmla="*/ 43 h 48"/>
                  <a:gd name="T84" fmla="*/ 54 w 118"/>
                  <a:gd name="T85" fmla="*/ 38 h 48"/>
                  <a:gd name="T86" fmla="*/ 61 w 118"/>
                  <a:gd name="T87" fmla="*/ 34 h 48"/>
                  <a:gd name="T88" fmla="*/ 68 w 118"/>
                  <a:gd name="T89" fmla="*/ 32 h 48"/>
                  <a:gd name="T90" fmla="*/ 73 w 118"/>
                  <a:gd name="T91" fmla="*/ 35 h 48"/>
                  <a:gd name="T92" fmla="*/ 76 w 118"/>
                  <a:gd name="T93" fmla="*/ 33 h 48"/>
                  <a:gd name="T94" fmla="*/ 90 w 118"/>
                  <a:gd name="T95" fmla="*/ 27 h 48"/>
                  <a:gd name="T96" fmla="*/ 99 w 118"/>
                  <a:gd name="T97" fmla="*/ 23 h 48"/>
                  <a:gd name="T98" fmla="*/ 108 w 118"/>
                  <a:gd name="T99" fmla="*/ 17 h 48"/>
                  <a:gd name="T100" fmla="*/ 110 w 118"/>
                  <a:gd name="T101" fmla="*/ 16 h 48"/>
                  <a:gd name="T102" fmla="*/ 111 w 118"/>
                  <a:gd name="T103" fmla="*/ 15 h 48"/>
                  <a:gd name="T104" fmla="*/ 113 w 118"/>
                  <a:gd name="T105" fmla="*/ 14 h 48"/>
                  <a:gd name="T106" fmla="*/ 114 w 118"/>
                  <a:gd name="T107" fmla="*/ 14 h 48"/>
                  <a:gd name="T108" fmla="*/ 118 w 118"/>
                  <a:gd name="T109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48">
                    <a:moveTo>
                      <a:pt x="118" y="12"/>
                    </a:move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3" y="12"/>
                      <a:pt x="111" y="11"/>
                      <a:pt x="109" y="9"/>
                    </a:cubicBezTo>
                    <a:cubicBezTo>
                      <a:pt x="107" y="7"/>
                      <a:pt x="106" y="7"/>
                      <a:pt x="106" y="7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3" y="7"/>
                      <a:pt x="101" y="7"/>
                      <a:pt x="100" y="7"/>
                    </a:cubicBezTo>
                    <a:cubicBezTo>
                      <a:pt x="96" y="6"/>
                      <a:pt x="85" y="4"/>
                      <a:pt x="77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68" y="6"/>
                      <a:pt x="60" y="3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3" y="0"/>
                    </a:cubicBezTo>
                    <a:cubicBezTo>
                      <a:pt x="50" y="0"/>
                      <a:pt x="47" y="2"/>
                      <a:pt x="46" y="3"/>
                    </a:cubicBezTo>
                    <a:cubicBezTo>
                      <a:pt x="46" y="7"/>
                      <a:pt x="44" y="9"/>
                      <a:pt x="41" y="9"/>
                    </a:cubicBezTo>
                    <a:cubicBezTo>
                      <a:pt x="39" y="9"/>
                      <a:pt x="37" y="8"/>
                      <a:pt x="34" y="7"/>
                    </a:cubicBezTo>
                    <a:cubicBezTo>
                      <a:pt x="31" y="5"/>
                      <a:pt x="28" y="5"/>
                      <a:pt x="25" y="5"/>
                    </a:cubicBezTo>
                    <a:cubicBezTo>
                      <a:pt x="22" y="5"/>
                      <a:pt x="21" y="5"/>
                      <a:pt x="21" y="6"/>
                    </a:cubicBezTo>
                    <a:cubicBezTo>
                      <a:pt x="21" y="10"/>
                      <a:pt x="15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1" y="18"/>
                    </a:cubicBezTo>
                    <a:cubicBezTo>
                      <a:pt x="12" y="19"/>
                      <a:pt x="13" y="20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3"/>
                      <a:pt x="17" y="23"/>
                    </a:cubicBezTo>
                    <a:cubicBezTo>
                      <a:pt x="19" y="23"/>
                      <a:pt x="20" y="22"/>
                      <a:pt x="20" y="22"/>
                    </a:cubicBezTo>
                    <a:cubicBezTo>
                      <a:pt x="20" y="21"/>
                      <a:pt x="21" y="20"/>
                      <a:pt x="23" y="20"/>
                    </a:cubicBezTo>
                    <a:cubicBezTo>
                      <a:pt x="27" y="20"/>
                      <a:pt x="34" y="25"/>
                      <a:pt x="39" y="28"/>
                    </a:cubicBezTo>
                    <a:cubicBezTo>
                      <a:pt x="40" y="29"/>
                      <a:pt x="41" y="31"/>
                      <a:pt x="41" y="32"/>
                    </a:cubicBezTo>
                    <a:cubicBezTo>
                      <a:pt x="41" y="34"/>
                      <a:pt x="39" y="34"/>
                      <a:pt x="38" y="35"/>
                    </a:cubicBezTo>
                    <a:cubicBezTo>
                      <a:pt x="36" y="35"/>
                      <a:pt x="35" y="35"/>
                      <a:pt x="34" y="36"/>
                    </a:cubicBezTo>
                    <a:cubicBezTo>
                      <a:pt x="34" y="38"/>
                      <a:pt x="32" y="39"/>
                      <a:pt x="29" y="39"/>
                    </a:cubicBezTo>
                    <a:cubicBezTo>
                      <a:pt x="28" y="39"/>
                      <a:pt x="26" y="39"/>
                      <a:pt x="25" y="39"/>
                    </a:cubicBezTo>
                    <a:cubicBezTo>
                      <a:pt x="24" y="39"/>
                      <a:pt x="24" y="39"/>
                      <a:pt x="23" y="39"/>
                    </a:cubicBezTo>
                    <a:cubicBezTo>
                      <a:pt x="23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4" y="41"/>
                      <a:pt x="11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3" y="41"/>
                      <a:pt x="1" y="43"/>
                      <a:pt x="0" y="45"/>
                    </a:cubicBezTo>
                    <a:cubicBezTo>
                      <a:pt x="1" y="45"/>
                      <a:pt x="2" y="45"/>
                      <a:pt x="3" y="45"/>
                    </a:cubicBezTo>
                    <a:cubicBezTo>
                      <a:pt x="5" y="45"/>
                      <a:pt x="6" y="44"/>
                      <a:pt x="8" y="44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21" y="45"/>
                      <a:pt x="24" y="45"/>
                      <a:pt x="25" y="47"/>
                    </a:cubicBezTo>
                    <a:cubicBezTo>
                      <a:pt x="25" y="47"/>
                      <a:pt x="26" y="48"/>
                      <a:pt x="28" y="48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0" y="47"/>
                      <a:pt x="30" y="47"/>
                      <a:pt x="31" y="47"/>
                    </a:cubicBezTo>
                    <a:cubicBezTo>
                      <a:pt x="32" y="47"/>
                      <a:pt x="33" y="48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8" y="48"/>
                      <a:pt x="38" y="48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7" y="39"/>
                      <a:pt x="51" y="39"/>
                      <a:pt x="52" y="39"/>
                    </a:cubicBezTo>
                    <a:cubicBezTo>
                      <a:pt x="53" y="38"/>
                      <a:pt x="53" y="38"/>
                      <a:pt x="54" y="38"/>
                    </a:cubicBezTo>
                    <a:cubicBezTo>
                      <a:pt x="55" y="38"/>
                      <a:pt x="55" y="37"/>
                      <a:pt x="56" y="37"/>
                    </a:cubicBezTo>
                    <a:cubicBezTo>
                      <a:pt x="57" y="35"/>
                      <a:pt x="59" y="34"/>
                      <a:pt x="61" y="34"/>
                    </a:cubicBezTo>
                    <a:cubicBezTo>
                      <a:pt x="61" y="34"/>
                      <a:pt x="62" y="34"/>
                      <a:pt x="63" y="33"/>
                    </a:cubicBezTo>
                    <a:cubicBezTo>
                      <a:pt x="64" y="32"/>
                      <a:pt x="66" y="31"/>
                      <a:pt x="68" y="32"/>
                    </a:cubicBezTo>
                    <a:cubicBezTo>
                      <a:pt x="69" y="32"/>
                      <a:pt x="70" y="33"/>
                      <a:pt x="71" y="34"/>
                    </a:cubicBezTo>
                    <a:cubicBezTo>
                      <a:pt x="71" y="34"/>
                      <a:pt x="72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5" y="33"/>
                      <a:pt x="76" y="33"/>
                    </a:cubicBezTo>
                    <a:cubicBezTo>
                      <a:pt x="77" y="33"/>
                      <a:pt x="78" y="33"/>
                      <a:pt x="80" y="30"/>
                    </a:cubicBezTo>
                    <a:cubicBezTo>
                      <a:pt x="83" y="27"/>
                      <a:pt x="86" y="26"/>
                      <a:pt x="90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6" y="27"/>
                      <a:pt x="97" y="25"/>
                      <a:pt x="99" y="23"/>
                    </a:cubicBezTo>
                    <a:cubicBezTo>
                      <a:pt x="100" y="20"/>
                      <a:pt x="102" y="19"/>
                      <a:pt x="105" y="19"/>
                    </a:cubicBezTo>
                    <a:cubicBezTo>
                      <a:pt x="106" y="18"/>
                      <a:pt x="107" y="18"/>
                      <a:pt x="108" y="17"/>
                    </a:cubicBezTo>
                    <a:cubicBezTo>
                      <a:pt x="108" y="17"/>
                      <a:pt x="109" y="17"/>
                      <a:pt x="109" y="16"/>
                    </a:cubicBezTo>
                    <a:cubicBezTo>
                      <a:pt x="109" y="16"/>
                      <a:pt x="110" y="16"/>
                      <a:pt x="110" y="16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12" y="15"/>
                      <a:pt x="112" y="15"/>
                    </a:cubicBezTo>
                    <a:cubicBezTo>
                      <a:pt x="112" y="15"/>
                      <a:pt x="112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6" y="13"/>
                      <a:pt x="117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1" name="Freeform 1122"/>
              <p:cNvSpPr>
                <a:spLocks/>
              </p:cNvSpPr>
              <p:nvPr/>
            </p:nvSpPr>
            <p:spPr bwMode="auto">
              <a:xfrm>
                <a:off x="4113" y="1917"/>
                <a:ext cx="21" cy="19"/>
              </a:xfrm>
              <a:custGeom>
                <a:avLst/>
                <a:gdLst>
                  <a:gd name="T0" fmla="*/ 1 w 22"/>
                  <a:gd name="T1" fmla="*/ 6 h 20"/>
                  <a:gd name="T2" fmla="*/ 1 w 22"/>
                  <a:gd name="T3" fmla="*/ 6 h 20"/>
                  <a:gd name="T4" fmla="*/ 1 w 22"/>
                  <a:gd name="T5" fmla="*/ 8 h 20"/>
                  <a:gd name="T6" fmla="*/ 1 w 22"/>
                  <a:gd name="T7" fmla="*/ 8 h 20"/>
                  <a:gd name="T8" fmla="*/ 5 w 22"/>
                  <a:gd name="T9" fmla="*/ 13 h 20"/>
                  <a:gd name="T10" fmla="*/ 7 w 22"/>
                  <a:gd name="T11" fmla="*/ 14 h 20"/>
                  <a:gd name="T12" fmla="*/ 8 w 22"/>
                  <a:gd name="T13" fmla="*/ 15 h 20"/>
                  <a:gd name="T14" fmla="*/ 9 w 22"/>
                  <a:gd name="T15" fmla="*/ 15 h 20"/>
                  <a:gd name="T16" fmla="*/ 9 w 22"/>
                  <a:gd name="T17" fmla="*/ 17 h 20"/>
                  <a:gd name="T18" fmla="*/ 9 w 22"/>
                  <a:gd name="T19" fmla="*/ 17 h 20"/>
                  <a:gd name="T20" fmla="*/ 10 w 22"/>
                  <a:gd name="T21" fmla="*/ 18 h 20"/>
                  <a:gd name="T22" fmla="*/ 10 w 22"/>
                  <a:gd name="T23" fmla="*/ 19 h 20"/>
                  <a:gd name="T24" fmla="*/ 10 w 22"/>
                  <a:gd name="T25" fmla="*/ 20 h 20"/>
                  <a:gd name="T26" fmla="*/ 10 w 22"/>
                  <a:gd name="T27" fmla="*/ 20 h 20"/>
                  <a:gd name="T28" fmla="*/ 10 w 22"/>
                  <a:gd name="T29" fmla="*/ 20 h 20"/>
                  <a:gd name="T30" fmla="*/ 11 w 22"/>
                  <a:gd name="T31" fmla="*/ 20 h 20"/>
                  <a:gd name="T32" fmla="*/ 11 w 22"/>
                  <a:gd name="T33" fmla="*/ 20 h 20"/>
                  <a:gd name="T34" fmla="*/ 12 w 22"/>
                  <a:gd name="T35" fmla="*/ 20 h 20"/>
                  <a:gd name="T36" fmla="*/ 22 w 22"/>
                  <a:gd name="T37" fmla="*/ 8 h 20"/>
                  <a:gd name="T38" fmla="*/ 10 w 22"/>
                  <a:gd name="T39" fmla="*/ 0 h 20"/>
                  <a:gd name="T40" fmla="*/ 10 w 22"/>
                  <a:gd name="T41" fmla="*/ 0 h 20"/>
                  <a:gd name="T42" fmla="*/ 9 w 22"/>
                  <a:gd name="T43" fmla="*/ 0 h 20"/>
                  <a:gd name="T44" fmla="*/ 8 w 22"/>
                  <a:gd name="T45" fmla="*/ 0 h 20"/>
                  <a:gd name="T46" fmla="*/ 7 w 22"/>
                  <a:gd name="T47" fmla="*/ 0 h 20"/>
                  <a:gd name="T48" fmla="*/ 7 w 22"/>
                  <a:gd name="T49" fmla="*/ 0 h 20"/>
                  <a:gd name="T50" fmla="*/ 6 w 22"/>
                  <a:gd name="T51" fmla="*/ 1 h 20"/>
                  <a:gd name="T52" fmla="*/ 5 w 22"/>
                  <a:gd name="T53" fmla="*/ 1 h 20"/>
                  <a:gd name="T54" fmla="*/ 4 w 22"/>
                  <a:gd name="T55" fmla="*/ 2 h 20"/>
                  <a:gd name="T56" fmla="*/ 3 w 22"/>
                  <a:gd name="T57" fmla="*/ 2 h 20"/>
                  <a:gd name="T58" fmla="*/ 3 w 22"/>
                  <a:gd name="T59" fmla="*/ 2 h 20"/>
                  <a:gd name="T60" fmla="*/ 2 w 22"/>
                  <a:gd name="T61" fmla="*/ 3 h 20"/>
                  <a:gd name="T62" fmla="*/ 1 w 22"/>
                  <a:gd name="T63" fmla="*/ 3 h 20"/>
                  <a:gd name="T64" fmla="*/ 1 w 22"/>
                  <a:gd name="T65" fmla="*/ 4 h 20"/>
                  <a:gd name="T66" fmla="*/ 0 w 22"/>
                  <a:gd name="T67" fmla="*/ 4 h 20"/>
                  <a:gd name="T68" fmla="*/ 0 w 22"/>
                  <a:gd name="T69" fmla="*/ 5 h 20"/>
                  <a:gd name="T70" fmla="*/ 0 w 22"/>
                  <a:gd name="T71" fmla="*/ 5 h 20"/>
                  <a:gd name="T72" fmla="*/ 0 w 22"/>
                  <a:gd name="T73" fmla="*/ 5 h 20"/>
                  <a:gd name="T74" fmla="*/ 1 w 22"/>
                  <a:gd name="T7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0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11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19"/>
                      <a:pt x="21" y="11"/>
                      <a:pt x="22" y="8"/>
                    </a:cubicBezTo>
                    <a:cubicBezTo>
                      <a:pt x="21" y="6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2" name="Freeform 1123"/>
              <p:cNvSpPr>
                <a:spLocks/>
              </p:cNvSpPr>
              <p:nvPr/>
            </p:nvSpPr>
            <p:spPr bwMode="auto">
              <a:xfrm>
                <a:off x="4600" y="1827"/>
                <a:ext cx="66" cy="65"/>
              </a:xfrm>
              <a:custGeom>
                <a:avLst/>
                <a:gdLst>
                  <a:gd name="T0" fmla="*/ 11 w 69"/>
                  <a:gd name="T1" fmla="*/ 46 h 68"/>
                  <a:gd name="T2" fmla="*/ 7 w 69"/>
                  <a:gd name="T3" fmla="*/ 58 h 68"/>
                  <a:gd name="T4" fmla="*/ 4 w 69"/>
                  <a:gd name="T5" fmla="*/ 60 h 68"/>
                  <a:gd name="T6" fmla="*/ 4 w 69"/>
                  <a:gd name="T7" fmla="*/ 61 h 68"/>
                  <a:gd name="T8" fmla="*/ 5 w 69"/>
                  <a:gd name="T9" fmla="*/ 62 h 68"/>
                  <a:gd name="T10" fmla="*/ 7 w 69"/>
                  <a:gd name="T11" fmla="*/ 66 h 68"/>
                  <a:gd name="T12" fmla="*/ 9 w 69"/>
                  <a:gd name="T13" fmla="*/ 68 h 68"/>
                  <a:gd name="T14" fmla="*/ 9 w 69"/>
                  <a:gd name="T15" fmla="*/ 68 h 68"/>
                  <a:gd name="T16" fmla="*/ 14 w 69"/>
                  <a:gd name="T17" fmla="*/ 65 h 68"/>
                  <a:gd name="T18" fmla="*/ 16 w 69"/>
                  <a:gd name="T19" fmla="*/ 65 h 68"/>
                  <a:gd name="T20" fmla="*/ 22 w 69"/>
                  <a:gd name="T21" fmla="*/ 66 h 68"/>
                  <a:gd name="T22" fmla="*/ 22 w 69"/>
                  <a:gd name="T23" fmla="*/ 66 h 68"/>
                  <a:gd name="T24" fmla="*/ 25 w 69"/>
                  <a:gd name="T25" fmla="*/ 64 h 68"/>
                  <a:gd name="T26" fmla="*/ 27 w 69"/>
                  <a:gd name="T27" fmla="*/ 62 h 68"/>
                  <a:gd name="T28" fmla="*/ 39 w 69"/>
                  <a:gd name="T29" fmla="*/ 59 h 68"/>
                  <a:gd name="T30" fmla="*/ 40 w 69"/>
                  <a:gd name="T31" fmla="*/ 59 h 68"/>
                  <a:gd name="T32" fmla="*/ 41 w 69"/>
                  <a:gd name="T33" fmla="*/ 59 h 68"/>
                  <a:gd name="T34" fmla="*/ 41 w 69"/>
                  <a:gd name="T35" fmla="*/ 59 h 68"/>
                  <a:gd name="T36" fmla="*/ 42 w 69"/>
                  <a:gd name="T37" fmla="*/ 59 h 68"/>
                  <a:gd name="T38" fmla="*/ 34 w 69"/>
                  <a:gd name="T39" fmla="*/ 51 h 68"/>
                  <a:gd name="T40" fmla="*/ 31 w 69"/>
                  <a:gd name="T41" fmla="*/ 45 h 68"/>
                  <a:gd name="T42" fmla="*/ 37 w 69"/>
                  <a:gd name="T43" fmla="*/ 38 h 68"/>
                  <a:gd name="T44" fmla="*/ 51 w 69"/>
                  <a:gd name="T45" fmla="*/ 29 h 68"/>
                  <a:gd name="T46" fmla="*/ 57 w 69"/>
                  <a:gd name="T47" fmla="*/ 26 h 68"/>
                  <a:gd name="T48" fmla="*/ 58 w 69"/>
                  <a:gd name="T49" fmla="*/ 21 h 68"/>
                  <a:gd name="T50" fmla="*/ 60 w 69"/>
                  <a:gd name="T51" fmla="*/ 13 h 68"/>
                  <a:gd name="T52" fmla="*/ 69 w 69"/>
                  <a:gd name="T53" fmla="*/ 4 h 68"/>
                  <a:gd name="T54" fmla="*/ 69 w 69"/>
                  <a:gd name="T55" fmla="*/ 3 h 68"/>
                  <a:gd name="T56" fmla="*/ 64 w 69"/>
                  <a:gd name="T57" fmla="*/ 1 h 68"/>
                  <a:gd name="T58" fmla="*/ 62 w 69"/>
                  <a:gd name="T59" fmla="*/ 0 h 68"/>
                  <a:gd name="T60" fmla="*/ 60 w 69"/>
                  <a:gd name="T61" fmla="*/ 3 h 68"/>
                  <a:gd name="T62" fmla="*/ 55 w 69"/>
                  <a:gd name="T63" fmla="*/ 8 h 68"/>
                  <a:gd name="T64" fmla="*/ 53 w 69"/>
                  <a:gd name="T65" fmla="*/ 10 h 68"/>
                  <a:gd name="T66" fmla="*/ 47 w 69"/>
                  <a:gd name="T67" fmla="*/ 14 h 68"/>
                  <a:gd name="T68" fmla="*/ 47 w 69"/>
                  <a:gd name="T69" fmla="*/ 14 h 68"/>
                  <a:gd name="T70" fmla="*/ 44 w 69"/>
                  <a:gd name="T71" fmla="*/ 15 h 68"/>
                  <a:gd name="T72" fmla="*/ 44 w 69"/>
                  <a:gd name="T73" fmla="*/ 16 h 68"/>
                  <a:gd name="T74" fmla="*/ 45 w 69"/>
                  <a:gd name="T75" fmla="*/ 19 h 68"/>
                  <a:gd name="T76" fmla="*/ 41 w 69"/>
                  <a:gd name="T77" fmla="*/ 21 h 68"/>
                  <a:gd name="T78" fmla="*/ 38 w 69"/>
                  <a:gd name="T79" fmla="*/ 21 h 68"/>
                  <a:gd name="T80" fmla="*/ 35 w 69"/>
                  <a:gd name="T81" fmla="*/ 21 h 68"/>
                  <a:gd name="T82" fmla="*/ 30 w 69"/>
                  <a:gd name="T83" fmla="*/ 19 h 68"/>
                  <a:gd name="T84" fmla="*/ 28 w 69"/>
                  <a:gd name="T85" fmla="*/ 18 h 68"/>
                  <a:gd name="T86" fmla="*/ 24 w 69"/>
                  <a:gd name="T87" fmla="*/ 22 h 68"/>
                  <a:gd name="T88" fmla="*/ 23 w 69"/>
                  <a:gd name="T89" fmla="*/ 25 h 68"/>
                  <a:gd name="T90" fmla="*/ 4 w 69"/>
                  <a:gd name="T91" fmla="*/ 36 h 68"/>
                  <a:gd name="T92" fmla="*/ 1 w 69"/>
                  <a:gd name="T93" fmla="*/ 37 h 68"/>
                  <a:gd name="T94" fmla="*/ 1 w 69"/>
                  <a:gd name="T95" fmla="*/ 37 h 68"/>
                  <a:gd name="T96" fmla="*/ 1 w 69"/>
                  <a:gd name="T97" fmla="*/ 37 h 68"/>
                  <a:gd name="T98" fmla="*/ 0 w 69"/>
                  <a:gd name="T99" fmla="*/ 38 h 68"/>
                  <a:gd name="T100" fmla="*/ 0 w 69"/>
                  <a:gd name="T101" fmla="*/ 38 h 68"/>
                  <a:gd name="T102" fmla="*/ 0 w 69"/>
                  <a:gd name="T103" fmla="*/ 38 h 68"/>
                  <a:gd name="T104" fmla="*/ 0 w 69"/>
                  <a:gd name="T105" fmla="*/ 38 h 68"/>
                  <a:gd name="T106" fmla="*/ 0 w 69"/>
                  <a:gd name="T107" fmla="*/ 39 h 68"/>
                  <a:gd name="T108" fmla="*/ 0 w 69"/>
                  <a:gd name="T109" fmla="*/ 39 h 68"/>
                  <a:gd name="T110" fmla="*/ 11 w 69"/>
                  <a:gd name="T111" fmla="*/ 4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" h="68">
                    <a:moveTo>
                      <a:pt x="11" y="46"/>
                    </a:moveTo>
                    <a:cubicBezTo>
                      <a:pt x="15" y="50"/>
                      <a:pt x="10" y="54"/>
                      <a:pt x="7" y="58"/>
                    </a:cubicBezTo>
                    <a:cubicBezTo>
                      <a:pt x="6" y="58"/>
                      <a:pt x="5" y="59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5" y="62"/>
                    </a:cubicBezTo>
                    <a:cubicBezTo>
                      <a:pt x="5" y="62"/>
                      <a:pt x="7" y="64"/>
                      <a:pt x="7" y="66"/>
                    </a:cubicBezTo>
                    <a:cubicBezTo>
                      <a:pt x="7" y="67"/>
                      <a:pt x="8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0" y="65"/>
                      <a:pt x="12" y="65"/>
                      <a:pt x="14" y="65"/>
                    </a:cubicBezTo>
                    <a:cubicBezTo>
                      <a:pt x="15" y="65"/>
                      <a:pt x="16" y="65"/>
                      <a:pt x="16" y="65"/>
                    </a:cubicBezTo>
                    <a:cubicBezTo>
                      <a:pt x="18" y="65"/>
                      <a:pt x="21" y="65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4" y="64"/>
                      <a:pt x="25" y="64"/>
                    </a:cubicBezTo>
                    <a:cubicBezTo>
                      <a:pt x="26" y="63"/>
                      <a:pt x="27" y="62"/>
                      <a:pt x="27" y="62"/>
                    </a:cubicBezTo>
                    <a:cubicBezTo>
                      <a:pt x="29" y="60"/>
                      <a:pt x="33" y="59"/>
                      <a:pt x="39" y="59"/>
                    </a:cubicBezTo>
                    <a:cubicBezTo>
                      <a:pt x="39" y="59"/>
                      <a:pt x="40" y="59"/>
                      <a:pt x="40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38" y="55"/>
                      <a:pt x="35" y="52"/>
                      <a:pt x="34" y="51"/>
                    </a:cubicBezTo>
                    <a:cubicBezTo>
                      <a:pt x="32" y="50"/>
                      <a:pt x="30" y="48"/>
                      <a:pt x="31" y="45"/>
                    </a:cubicBezTo>
                    <a:cubicBezTo>
                      <a:pt x="31" y="41"/>
                      <a:pt x="34" y="38"/>
                      <a:pt x="37" y="38"/>
                    </a:cubicBezTo>
                    <a:cubicBezTo>
                      <a:pt x="40" y="37"/>
                      <a:pt x="47" y="32"/>
                      <a:pt x="51" y="29"/>
                    </a:cubicBezTo>
                    <a:cubicBezTo>
                      <a:pt x="54" y="28"/>
                      <a:pt x="55" y="26"/>
                      <a:pt x="57" y="26"/>
                    </a:cubicBezTo>
                    <a:cubicBezTo>
                      <a:pt x="57" y="25"/>
                      <a:pt x="58" y="24"/>
                      <a:pt x="58" y="21"/>
                    </a:cubicBezTo>
                    <a:cubicBezTo>
                      <a:pt x="58" y="19"/>
                      <a:pt x="58" y="16"/>
                      <a:pt x="60" y="13"/>
                    </a:cubicBezTo>
                    <a:cubicBezTo>
                      <a:pt x="61" y="11"/>
                      <a:pt x="65" y="7"/>
                      <a:pt x="69" y="4"/>
                    </a:cubicBezTo>
                    <a:cubicBezTo>
                      <a:pt x="69" y="4"/>
                      <a:pt x="69" y="3"/>
                      <a:pt x="69" y="3"/>
                    </a:cubicBezTo>
                    <a:cubicBezTo>
                      <a:pt x="67" y="3"/>
                      <a:pt x="65" y="2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61" y="0"/>
                      <a:pt x="61" y="2"/>
                      <a:pt x="60" y="3"/>
                    </a:cubicBezTo>
                    <a:cubicBezTo>
                      <a:pt x="59" y="5"/>
                      <a:pt x="58" y="8"/>
                      <a:pt x="55" y="8"/>
                    </a:cubicBezTo>
                    <a:cubicBezTo>
                      <a:pt x="55" y="8"/>
                      <a:pt x="54" y="9"/>
                      <a:pt x="53" y="10"/>
                    </a:cubicBezTo>
                    <a:cubicBezTo>
                      <a:pt x="52" y="11"/>
                      <a:pt x="51" y="14"/>
                      <a:pt x="47" y="14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6" y="14"/>
                      <a:pt x="45" y="15"/>
                      <a:pt x="44" y="15"/>
                    </a:cubicBezTo>
                    <a:cubicBezTo>
                      <a:pt x="44" y="15"/>
                      <a:pt x="44" y="15"/>
                      <a:pt x="44" y="16"/>
                    </a:cubicBezTo>
                    <a:cubicBezTo>
                      <a:pt x="45" y="16"/>
                      <a:pt x="46" y="18"/>
                      <a:pt x="45" y="19"/>
                    </a:cubicBezTo>
                    <a:cubicBezTo>
                      <a:pt x="44" y="21"/>
                      <a:pt x="42" y="21"/>
                      <a:pt x="41" y="21"/>
                    </a:cubicBezTo>
                    <a:cubicBezTo>
                      <a:pt x="40" y="21"/>
                      <a:pt x="39" y="21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2" y="21"/>
                      <a:pt x="31" y="20"/>
                      <a:pt x="30" y="19"/>
                    </a:cubicBezTo>
                    <a:cubicBezTo>
                      <a:pt x="29" y="18"/>
                      <a:pt x="29" y="18"/>
                      <a:pt x="28" y="18"/>
                    </a:cubicBezTo>
                    <a:cubicBezTo>
                      <a:pt x="27" y="18"/>
                      <a:pt x="25" y="21"/>
                      <a:pt x="24" y="22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1" y="28"/>
                      <a:pt x="13" y="32"/>
                      <a:pt x="4" y="36"/>
                    </a:cubicBezTo>
                    <a:cubicBezTo>
                      <a:pt x="3" y="36"/>
                      <a:pt x="2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0"/>
                      <a:pt x="9" y="43"/>
                      <a:pt x="11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3" name="Freeform 1124"/>
              <p:cNvSpPr>
                <a:spLocks/>
              </p:cNvSpPr>
              <p:nvPr/>
            </p:nvSpPr>
            <p:spPr bwMode="auto">
              <a:xfrm>
                <a:off x="4256" y="2007"/>
                <a:ext cx="85" cy="194"/>
              </a:xfrm>
              <a:custGeom>
                <a:avLst/>
                <a:gdLst>
                  <a:gd name="T0" fmla="*/ 84 w 89"/>
                  <a:gd name="T1" fmla="*/ 92 h 204"/>
                  <a:gd name="T2" fmla="*/ 86 w 89"/>
                  <a:gd name="T3" fmla="*/ 90 h 204"/>
                  <a:gd name="T4" fmla="*/ 87 w 89"/>
                  <a:gd name="T5" fmla="*/ 89 h 204"/>
                  <a:gd name="T6" fmla="*/ 88 w 89"/>
                  <a:gd name="T7" fmla="*/ 86 h 204"/>
                  <a:gd name="T8" fmla="*/ 89 w 89"/>
                  <a:gd name="T9" fmla="*/ 84 h 204"/>
                  <a:gd name="T10" fmla="*/ 85 w 89"/>
                  <a:gd name="T11" fmla="*/ 85 h 204"/>
                  <a:gd name="T12" fmla="*/ 83 w 89"/>
                  <a:gd name="T13" fmla="*/ 84 h 204"/>
                  <a:gd name="T14" fmla="*/ 76 w 89"/>
                  <a:gd name="T15" fmla="*/ 77 h 204"/>
                  <a:gd name="T16" fmla="*/ 74 w 89"/>
                  <a:gd name="T17" fmla="*/ 67 h 204"/>
                  <a:gd name="T18" fmla="*/ 67 w 89"/>
                  <a:gd name="T19" fmla="*/ 61 h 204"/>
                  <a:gd name="T20" fmla="*/ 59 w 89"/>
                  <a:gd name="T21" fmla="*/ 53 h 204"/>
                  <a:gd name="T22" fmla="*/ 54 w 89"/>
                  <a:gd name="T23" fmla="*/ 47 h 204"/>
                  <a:gd name="T24" fmla="*/ 66 w 89"/>
                  <a:gd name="T25" fmla="*/ 14 h 204"/>
                  <a:gd name="T26" fmla="*/ 56 w 89"/>
                  <a:gd name="T27" fmla="*/ 0 h 204"/>
                  <a:gd name="T28" fmla="*/ 54 w 89"/>
                  <a:gd name="T29" fmla="*/ 1 h 204"/>
                  <a:gd name="T30" fmla="*/ 53 w 89"/>
                  <a:gd name="T31" fmla="*/ 3 h 204"/>
                  <a:gd name="T32" fmla="*/ 51 w 89"/>
                  <a:gd name="T33" fmla="*/ 6 h 204"/>
                  <a:gd name="T34" fmla="*/ 52 w 89"/>
                  <a:gd name="T35" fmla="*/ 12 h 204"/>
                  <a:gd name="T36" fmla="*/ 43 w 89"/>
                  <a:gd name="T37" fmla="*/ 14 h 204"/>
                  <a:gd name="T38" fmla="*/ 30 w 89"/>
                  <a:gd name="T39" fmla="*/ 26 h 204"/>
                  <a:gd name="T40" fmla="*/ 24 w 89"/>
                  <a:gd name="T41" fmla="*/ 49 h 204"/>
                  <a:gd name="T42" fmla="*/ 20 w 89"/>
                  <a:gd name="T43" fmla="*/ 56 h 204"/>
                  <a:gd name="T44" fmla="*/ 13 w 89"/>
                  <a:gd name="T45" fmla="*/ 57 h 204"/>
                  <a:gd name="T46" fmla="*/ 11 w 89"/>
                  <a:gd name="T47" fmla="*/ 72 h 204"/>
                  <a:gd name="T48" fmla="*/ 10 w 89"/>
                  <a:gd name="T49" fmla="*/ 74 h 204"/>
                  <a:gd name="T50" fmla="*/ 10 w 89"/>
                  <a:gd name="T51" fmla="*/ 76 h 204"/>
                  <a:gd name="T52" fmla="*/ 9 w 89"/>
                  <a:gd name="T53" fmla="*/ 77 h 204"/>
                  <a:gd name="T54" fmla="*/ 8 w 89"/>
                  <a:gd name="T55" fmla="*/ 78 h 204"/>
                  <a:gd name="T56" fmla="*/ 7 w 89"/>
                  <a:gd name="T57" fmla="*/ 78 h 204"/>
                  <a:gd name="T58" fmla="*/ 4 w 89"/>
                  <a:gd name="T59" fmla="*/ 85 h 204"/>
                  <a:gd name="T60" fmla="*/ 4 w 89"/>
                  <a:gd name="T61" fmla="*/ 86 h 204"/>
                  <a:gd name="T62" fmla="*/ 3 w 89"/>
                  <a:gd name="T63" fmla="*/ 87 h 204"/>
                  <a:gd name="T64" fmla="*/ 1 w 89"/>
                  <a:gd name="T65" fmla="*/ 88 h 204"/>
                  <a:gd name="T66" fmla="*/ 9 w 89"/>
                  <a:gd name="T67" fmla="*/ 97 h 204"/>
                  <a:gd name="T68" fmla="*/ 21 w 89"/>
                  <a:gd name="T69" fmla="*/ 142 h 204"/>
                  <a:gd name="T70" fmla="*/ 34 w 89"/>
                  <a:gd name="T71" fmla="*/ 144 h 204"/>
                  <a:gd name="T72" fmla="*/ 46 w 89"/>
                  <a:gd name="T73" fmla="*/ 130 h 204"/>
                  <a:gd name="T74" fmla="*/ 57 w 89"/>
                  <a:gd name="T75" fmla="*/ 150 h 204"/>
                  <a:gd name="T76" fmla="*/ 67 w 89"/>
                  <a:gd name="T77" fmla="*/ 193 h 204"/>
                  <a:gd name="T78" fmla="*/ 71 w 89"/>
                  <a:gd name="T79" fmla="*/ 198 h 204"/>
                  <a:gd name="T80" fmla="*/ 73 w 89"/>
                  <a:gd name="T81" fmla="*/ 194 h 204"/>
                  <a:gd name="T82" fmla="*/ 70 w 89"/>
                  <a:gd name="T83" fmla="*/ 182 h 204"/>
                  <a:gd name="T84" fmla="*/ 62 w 89"/>
                  <a:gd name="T85" fmla="*/ 155 h 204"/>
                  <a:gd name="T86" fmla="*/ 64 w 89"/>
                  <a:gd name="T87" fmla="*/ 146 h 204"/>
                  <a:gd name="T88" fmla="*/ 65 w 89"/>
                  <a:gd name="T89" fmla="*/ 145 h 204"/>
                  <a:gd name="T90" fmla="*/ 53 w 89"/>
                  <a:gd name="T91" fmla="*/ 125 h 204"/>
                  <a:gd name="T92" fmla="*/ 64 w 89"/>
                  <a:gd name="T93" fmla="*/ 102 h 204"/>
                  <a:gd name="T94" fmla="*/ 77 w 89"/>
                  <a:gd name="T95" fmla="*/ 96 h 204"/>
                  <a:gd name="T96" fmla="*/ 81 w 89"/>
                  <a:gd name="T97" fmla="*/ 9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204">
                    <a:moveTo>
                      <a:pt x="81" y="93"/>
                    </a:move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4" y="92"/>
                      <a:pt x="84" y="92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6" y="91"/>
                      <a:pt x="86" y="90"/>
                    </a:cubicBezTo>
                    <a:cubicBezTo>
                      <a:pt x="86" y="90"/>
                      <a:pt x="86" y="90"/>
                      <a:pt x="86" y="90"/>
                    </a:cubicBezTo>
                    <a:cubicBezTo>
                      <a:pt x="86" y="90"/>
                      <a:pt x="86" y="90"/>
                      <a:pt x="86" y="89"/>
                    </a:cubicBezTo>
                    <a:cubicBezTo>
                      <a:pt x="86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88" y="86"/>
                      <a:pt x="88" y="86"/>
                      <a:pt x="88" y="85"/>
                    </a:cubicBezTo>
                    <a:cubicBezTo>
                      <a:pt x="88" y="85"/>
                      <a:pt x="89" y="85"/>
                      <a:pt x="89" y="85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8" y="84"/>
                      <a:pt x="88" y="85"/>
                    </a:cubicBezTo>
                    <a:cubicBezTo>
                      <a:pt x="88" y="85"/>
                      <a:pt x="87" y="85"/>
                      <a:pt x="87" y="85"/>
                    </a:cubicBezTo>
                    <a:cubicBezTo>
                      <a:pt x="87" y="85"/>
                      <a:pt x="86" y="85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4" y="85"/>
                      <a:pt x="84" y="84"/>
                      <a:pt x="83" y="84"/>
                    </a:cubicBezTo>
                    <a:cubicBezTo>
                      <a:pt x="83" y="84"/>
                      <a:pt x="83" y="84"/>
                      <a:pt x="83" y="84"/>
                    </a:cubicBezTo>
                    <a:cubicBezTo>
                      <a:pt x="82" y="84"/>
                      <a:pt x="82" y="83"/>
                      <a:pt x="81" y="83"/>
                    </a:cubicBezTo>
                    <a:cubicBezTo>
                      <a:pt x="80" y="82"/>
                      <a:pt x="80" y="80"/>
                      <a:pt x="80" y="78"/>
                    </a:cubicBezTo>
                    <a:cubicBezTo>
                      <a:pt x="80" y="77"/>
                      <a:pt x="77" y="77"/>
                      <a:pt x="76" y="77"/>
                    </a:cubicBezTo>
                    <a:cubicBezTo>
                      <a:pt x="75" y="77"/>
                      <a:pt x="74" y="77"/>
                      <a:pt x="73" y="76"/>
                    </a:cubicBezTo>
                    <a:cubicBezTo>
                      <a:pt x="72" y="74"/>
                      <a:pt x="73" y="71"/>
                      <a:pt x="74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6"/>
                      <a:pt x="74" y="66"/>
                    </a:cubicBezTo>
                    <a:cubicBezTo>
                      <a:pt x="74" y="65"/>
                      <a:pt x="73" y="65"/>
                      <a:pt x="72" y="65"/>
                    </a:cubicBezTo>
                    <a:cubicBezTo>
                      <a:pt x="70" y="65"/>
                      <a:pt x="68" y="64"/>
                      <a:pt x="67" y="61"/>
                    </a:cubicBezTo>
                    <a:cubicBezTo>
                      <a:pt x="66" y="59"/>
                      <a:pt x="65" y="56"/>
                      <a:pt x="66" y="54"/>
                    </a:cubicBezTo>
                    <a:cubicBezTo>
                      <a:pt x="65" y="53"/>
                      <a:pt x="64" y="53"/>
                      <a:pt x="62" y="53"/>
                    </a:cubicBezTo>
                    <a:cubicBezTo>
                      <a:pt x="61" y="53"/>
                      <a:pt x="59" y="53"/>
                      <a:pt x="59" y="53"/>
                    </a:cubicBezTo>
                    <a:cubicBezTo>
                      <a:pt x="57" y="54"/>
                      <a:pt x="56" y="54"/>
                      <a:pt x="55" y="53"/>
                    </a:cubicBezTo>
                    <a:cubicBezTo>
                      <a:pt x="54" y="52"/>
                      <a:pt x="54" y="51"/>
                      <a:pt x="54" y="49"/>
                    </a:cubicBezTo>
                    <a:cubicBezTo>
                      <a:pt x="54" y="48"/>
                      <a:pt x="54" y="47"/>
                      <a:pt x="54" y="47"/>
                    </a:cubicBezTo>
                    <a:cubicBezTo>
                      <a:pt x="52" y="42"/>
                      <a:pt x="61" y="32"/>
                      <a:pt x="64" y="29"/>
                    </a:cubicBezTo>
                    <a:cubicBezTo>
                      <a:pt x="67" y="26"/>
                      <a:pt x="66" y="22"/>
                      <a:pt x="66" y="18"/>
                    </a:cubicBezTo>
                    <a:cubicBezTo>
                      <a:pt x="66" y="17"/>
                      <a:pt x="66" y="15"/>
                      <a:pt x="66" y="14"/>
                    </a:cubicBezTo>
                    <a:cubicBezTo>
                      <a:pt x="66" y="10"/>
                      <a:pt x="65" y="10"/>
                      <a:pt x="63" y="10"/>
                    </a:cubicBezTo>
                    <a:cubicBezTo>
                      <a:pt x="59" y="10"/>
                      <a:pt x="59" y="5"/>
                      <a:pt x="59" y="2"/>
                    </a:cubicBezTo>
                    <a:cubicBezTo>
                      <a:pt x="59" y="1"/>
                      <a:pt x="57" y="0"/>
                      <a:pt x="56" y="0"/>
                    </a:cubicBezTo>
                    <a:cubicBezTo>
                      <a:pt x="55" y="0"/>
                      <a:pt x="55" y="0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3" y="1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4"/>
                      <a:pt x="52" y="4"/>
                    </a:cubicBezTo>
                    <a:cubicBezTo>
                      <a:pt x="52" y="4"/>
                      <a:pt x="52" y="4"/>
                      <a:pt x="52" y="5"/>
                    </a:cubicBezTo>
                    <a:cubicBezTo>
                      <a:pt x="52" y="5"/>
                      <a:pt x="52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50" y="7"/>
                      <a:pt x="50" y="9"/>
                      <a:pt x="52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1" y="17"/>
                      <a:pt x="49" y="17"/>
                    </a:cubicBezTo>
                    <a:cubicBezTo>
                      <a:pt x="48" y="17"/>
                      <a:pt x="45" y="16"/>
                      <a:pt x="43" y="14"/>
                    </a:cubicBezTo>
                    <a:cubicBezTo>
                      <a:pt x="42" y="15"/>
                      <a:pt x="40" y="16"/>
                      <a:pt x="37" y="18"/>
                    </a:cubicBezTo>
                    <a:cubicBezTo>
                      <a:pt x="36" y="19"/>
                      <a:pt x="35" y="20"/>
                      <a:pt x="34" y="20"/>
                    </a:cubicBezTo>
                    <a:cubicBezTo>
                      <a:pt x="32" y="22"/>
                      <a:pt x="30" y="23"/>
                      <a:pt x="30" y="26"/>
                    </a:cubicBezTo>
                    <a:cubicBezTo>
                      <a:pt x="30" y="29"/>
                      <a:pt x="29" y="31"/>
                      <a:pt x="28" y="33"/>
                    </a:cubicBezTo>
                    <a:cubicBezTo>
                      <a:pt x="27" y="36"/>
                      <a:pt x="27" y="38"/>
                      <a:pt x="27" y="39"/>
                    </a:cubicBezTo>
                    <a:cubicBezTo>
                      <a:pt x="28" y="42"/>
                      <a:pt x="26" y="46"/>
                      <a:pt x="24" y="49"/>
                    </a:cubicBezTo>
                    <a:cubicBezTo>
                      <a:pt x="24" y="51"/>
                      <a:pt x="23" y="53"/>
                      <a:pt x="23" y="53"/>
                    </a:cubicBezTo>
                    <a:cubicBezTo>
                      <a:pt x="23" y="54"/>
                      <a:pt x="23" y="55"/>
                      <a:pt x="22" y="55"/>
                    </a:cubicBezTo>
                    <a:cubicBezTo>
                      <a:pt x="22" y="56"/>
                      <a:pt x="20" y="56"/>
                      <a:pt x="20" y="56"/>
                    </a:cubicBezTo>
                    <a:cubicBezTo>
                      <a:pt x="18" y="56"/>
                      <a:pt x="16" y="56"/>
                      <a:pt x="14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3" y="56"/>
                      <a:pt x="13" y="57"/>
                      <a:pt x="13" y="57"/>
                    </a:cubicBezTo>
                    <a:cubicBezTo>
                      <a:pt x="13" y="60"/>
                      <a:pt x="13" y="63"/>
                      <a:pt x="12" y="65"/>
                    </a:cubicBezTo>
                    <a:cubicBezTo>
                      <a:pt x="11" y="66"/>
                      <a:pt x="11" y="69"/>
                      <a:pt x="11" y="70"/>
                    </a:cubicBezTo>
                    <a:cubicBezTo>
                      <a:pt x="11" y="71"/>
                      <a:pt x="11" y="71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0" y="76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8"/>
                      <a:pt x="9" y="78"/>
                      <a:pt x="8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8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7" y="78"/>
                      <a:pt x="7" y="78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6" y="80"/>
                      <a:pt x="4" y="83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8"/>
                      <a:pt x="1" y="88"/>
                    </a:cubicBezTo>
                    <a:cubicBezTo>
                      <a:pt x="1" y="88"/>
                      <a:pt x="1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" y="92"/>
                      <a:pt x="6" y="96"/>
                      <a:pt x="9" y="97"/>
                    </a:cubicBezTo>
                    <a:cubicBezTo>
                      <a:pt x="15" y="99"/>
                      <a:pt x="19" y="108"/>
                      <a:pt x="23" y="121"/>
                    </a:cubicBezTo>
                    <a:cubicBezTo>
                      <a:pt x="25" y="129"/>
                      <a:pt x="24" y="137"/>
                      <a:pt x="21" y="141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1" y="143"/>
                      <a:pt x="22" y="143"/>
                      <a:pt x="23" y="143"/>
                    </a:cubicBezTo>
                    <a:cubicBezTo>
                      <a:pt x="24" y="144"/>
                      <a:pt x="24" y="144"/>
                      <a:pt x="25" y="144"/>
                    </a:cubicBezTo>
                    <a:cubicBezTo>
                      <a:pt x="29" y="146"/>
                      <a:pt x="32" y="146"/>
                      <a:pt x="34" y="144"/>
                    </a:cubicBezTo>
                    <a:cubicBezTo>
                      <a:pt x="35" y="142"/>
                      <a:pt x="36" y="141"/>
                      <a:pt x="38" y="139"/>
                    </a:cubicBezTo>
                    <a:cubicBezTo>
                      <a:pt x="40" y="137"/>
                      <a:pt x="42" y="135"/>
                      <a:pt x="43" y="133"/>
                    </a:cubicBezTo>
                    <a:cubicBezTo>
                      <a:pt x="43" y="131"/>
                      <a:pt x="45" y="130"/>
                      <a:pt x="46" y="130"/>
                    </a:cubicBezTo>
                    <a:cubicBezTo>
                      <a:pt x="47" y="130"/>
                      <a:pt x="49" y="132"/>
                      <a:pt x="50" y="134"/>
                    </a:cubicBezTo>
                    <a:cubicBezTo>
                      <a:pt x="51" y="135"/>
                      <a:pt x="51" y="136"/>
                      <a:pt x="52" y="137"/>
                    </a:cubicBezTo>
                    <a:cubicBezTo>
                      <a:pt x="55" y="139"/>
                      <a:pt x="57" y="144"/>
                      <a:pt x="57" y="150"/>
                    </a:cubicBezTo>
                    <a:cubicBezTo>
                      <a:pt x="57" y="153"/>
                      <a:pt x="57" y="153"/>
                      <a:pt x="57" y="153"/>
                    </a:cubicBezTo>
                    <a:cubicBezTo>
                      <a:pt x="58" y="158"/>
                      <a:pt x="59" y="170"/>
                      <a:pt x="62" y="173"/>
                    </a:cubicBezTo>
                    <a:cubicBezTo>
                      <a:pt x="68" y="179"/>
                      <a:pt x="69" y="190"/>
                      <a:pt x="67" y="193"/>
                    </a:cubicBezTo>
                    <a:cubicBezTo>
                      <a:pt x="67" y="195"/>
                      <a:pt x="67" y="197"/>
                      <a:pt x="68" y="199"/>
                    </a:cubicBezTo>
                    <a:cubicBezTo>
                      <a:pt x="68" y="200"/>
                      <a:pt x="69" y="202"/>
                      <a:pt x="69" y="204"/>
                    </a:cubicBezTo>
                    <a:cubicBezTo>
                      <a:pt x="70" y="202"/>
                      <a:pt x="70" y="200"/>
                      <a:pt x="71" y="198"/>
                    </a:cubicBezTo>
                    <a:cubicBezTo>
                      <a:pt x="71" y="198"/>
                      <a:pt x="71" y="198"/>
                      <a:pt x="71" y="197"/>
                    </a:cubicBezTo>
                    <a:cubicBezTo>
                      <a:pt x="72" y="197"/>
                      <a:pt x="72" y="196"/>
                      <a:pt x="72" y="195"/>
                    </a:cubicBezTo>
                    <a:cubicBezTo>
                      <a:pt x="72" y="194"/>
                      <a:pt x="73" y="194"/>
                      <a:pt x="73" y="194"/>
                    </a:cubicBezTo>
                    <a:cubicBezTo>
                      <a:pt x="73" y="193"/>
                      <a:pt x="73" y="192"/>
                      <a:pt x="74" y="190"/>
                    </a:cubicBezTo>
                    <a:cubicBezTo>
                      <a:pt x="74" y="189"/>
                      <a:pt x="73" y="188"/>
                      <a:pt x="72" y="187"/>
                    </a:cubicBezTo>
                    <a:cubicBezTo>
                      <a:pt x="71" y="186"/>
                      <a:pt x="70" y="184"/>
                      <a:pt x="70" y="182"/>
                    </a:cubicBezTo>
                    <a:cubicBezTo>
                      <a:pt x="70" y="179"/>
                      <a:pt x="70" y="173"/>
                      <a:pt x="66" y="170"/>
                    </a:cubicBezTo>
                    <a:cubicBezTo>
                      <a:pt x="63" y="167"/>
                      <a:pt x="61" y="162"/>
                      <a:pt x="61" y="159"/>
                    </a:cubicBezTo>
                    <a:cubicBezTo>
                      <a:pt x="61" y="157"/>
                      <a:pt x="61" y="156"/>
                      <a:pt x="62" y="155"/>
                    </a:cubicBezTo>
                    <a:cubicBezTo>
                      <a:pt x="63" y="154"/>
                      <a:pt x="63" y="152"/>
                      <a:pt x="63" y="150"/>
                    </a:cubicBezTo>
                    <a:cubicBezTo>
                      <a:pt x="63" y="149"/>
                      <a:pt x="63" y="148"/>
                      <a:pt x="64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5" y="146"/>
                      <a:pt x="65" y="146"/>
                      <a:pt x="65" y="145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3" y="143"/>
                      <a:pt x="63" y="141"/>
                      <a:pt x="63" y="139"/>
                    </a:cubicBezTo>
                    <a:cubicBezTo>
                      <a:pt x="63" y="138"/>
                      <a:pt x="63" y="137"/>
                      <a:pt x="63" y="137"/>
                    </a:cubicBezTo>
                    <a:cubicBezTo>
                      <a:pt x="60" y="136"/>
                      <a:pt x="53" y="128"/>
                      <a:pt x="53" y="125"/>
                    </a:cubicBezTo>
                    <a:cubicBezTo>
                      <a:pt x="53" y="123"/>
                      <a:pt x="54" y="115"/>
                      <a:pt x="55" y="108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3"/>
                      <a:pt x="61" y="102"/>
                      <a:pt x="64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2"/>
                      <a:pt x="70" y="101"/>
                      <a:pt x="70" y="100"/>
                    </a:cubicBezTo>
                    <a:cubicBezTo>
                      <a:pt x="72" y="98"/>
                      <a:pt x="75" y="97"/>
                      <a:pt x="77" y="96"/>
                    </a:cubicBezTo>
                    <a:cubicBezTo>
                      <a:pt x="79" y="95"/>
                      <a:pt x="80" y="95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lnTo>
                      <a:pt x="81" y="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4" name="Freeform 1125"/>
              <p:cNvSpPr>
                <a:spLocks/>
              </p:cNvSpPr>
              <p:nvPr/>
            </p:nvSpPr>
            <p:spPr bwMode="auto">
              <a:xfrm>
                <a:off x="4361" y="2067"/>
                <a:ext cx="73" cy="159"/>
              </a:xfrm>
              <a:custGeom>
                <a:avLst/>
                <a:gdLst>
                  <a:gd name="T0" fmla="*/ 1 w 77"/>
                  <a:gd name="T1" fmla="*/ 11 h 167"/>
                  <a:gd name="T2" fmla="*/ 2 w 77"/>
                  <a:gd name="T3" fmla="*/ 12 h 167"/>
                  <a:gd name="T4" fmla="*/ 3 w 77"/>
                  <a:gd name="T5" fmla="*/ 14 h 167"/>
                  <a:gd name="T6" fmla="*/ 8 w 77"/>
                  <a:gd name="T7" fmla="*/ 23 h 167"/>
                  <a:gd name="T8" fmla="*/ 9 w 77"/>
                  <a:gd name="T9" fmla="*/ 24 h 167"/>
                  <a:gd name="T10" fmla="*/ 9 w 77"/>
                  <a:gd name="T11" fmla="*/ 24 h 167"/>
                  <a:gd name="T12" fmla="*/ 10 w 77"/>
                  <a:gd name="T13" fmla="*/ 25 h 167"/>
                  <a:gd name="T14" fmla="*/ 14 w 77"/>
                  <a:gd name="T15" fmla="*/ 26 h 167"/>
                  <a:gd name="T16" fmla="*/ 20 w 77"/>
                  <a:gd name="T17" fmla="*/ 25 h 167"/>
                  <a:gd name="T18" fmla="*/ 27 w 77"/>
                  <a:gd name="T19" fmla="*/ 34 h 167"/>
                  <a:gd name="T20" fmla="*/ 23 w 77"/>
                  <a:gd name="T21" fmla="*/ 43 h 167"/>
                  <a:gd name="T22" fmla="*/ 26 w 77"/>
                  <a:gd name="T23" fmla="*/ 48 h 167"/>
                  <a:gd name="T24" fmla="*/ 35 w 77"/>
                  <a:gd name="T25" fmla="*/ 59 h 167"/>
                  <a:gd name="T26" fmla="*/ 42 w 77"/>
                  <a:gd name="T27" fmla="*/ 68 h 167"/>
                  <a:gd name="T28" fmla="*/ 53 w 77"/>
                  <a:gd name="T29" fmla="*/ 81 h 167"/>
                  <a:gd name="T30" fmla="*/ 59 w 77"/>
                  <a:gd name="T31" fmla="*/ 97 h 167"/>
                  <a:gd name="T32" fmla="*/ 59 w 77"/>
                  <a:gd name="T33" fmla="*/ 104 h 167"/>
                  <a:gd name="T34" fmla="*/ 59 w 77"/>
                  <a:gd name="T35" fmla="*/ 107 h 167"/>
                  <a:gd name="T36" fmla="*/ 60 w 77"/>
                  <a:gd name="T37" fmla="*/ 110 h 167"/>
                  <a:gd name="T38" fmla="*/ 62 w 77"/>
                  <a:gd name="T39" fmla="*/ 114 h 167"/>
                  <a:gd name="T40" fmla="*/ 54 w 77"/>
                  <a:gd name="T41" fmla="*/ 129 h 167"/>
                  <a:gd name="T42" fmla="*/ 46 w 77"/>
                  <a:gd name="T43" fmla="*/ 137 h 167"/>
                  <a:gd name="T44" fmla="*/ 42 w 77"/>
                  <a:gd name="T45" fmla="*/ 136 h 167"/>
                  <a:gd name="T46" fmla="*/ 43 w 77"/>
                  <a:gd name="T47" fmla="*/ 139 h 167"/>
                  <a:gd name="T48" fmla="*/ 41 w 77"/>
                  <a:gd name="T49" fmla="*/ 147 h 167"/>
                  <a:gd name="T50" fmla="*/ 32 w 77"/>
                  <a:gd name="T51" fmla="*/ 146 h 167"/>
                  <a:gd name="T52" fmla="*/ 31 w 77"/>
                  <a:gd name="T53" fmla="*/ 147 h 167"/>
                  <a:gd name="T54" fmla="*/ 30 w 77"/>
                  <a:gd name="T55" fmla="*/ 148 h 167"/>
                  <a:gd name="T56" fmla="*/ 29 w 77"/>
                  <a:gd name="T57" fmla="*/ 149 h 167"/>
                  <a:gd name="T58" fmla="*/ 26 w 77"/>
                  <a:gd name="T59" fmla="*/ 150 h 167"/>
                  <a:gd name="T60" fmla="*/ 29 w 77"/>
                  <a:gd name="T61" fmla="*/ 152 h 167"/>
                  <a:gd name="T62" fmla="*/ 29 w 77"/>
                  <a:gd name="T63" fmla="*/ 158 h 167"/>
                  <a:gd name="T64" fmla="*/ 29 w 77"/>
                  <a:gd name="T65" fmla="*/ 167 h 167"/>
                  <a:gd name="T66" fmla="*/ 40 w 77"/>
                  <a:gd name="T67" fmla="*/ 158 h 167"/>
                  <a:gd name="T68" fmla="*/ 40 w 77"/>
                  <a:gd name="T69" fmla="*/ 158 h 167"/>
                  <a:gd name="T70" fmla="*/ 44 w 77"/>
                  <a:gd name="T71" fmla="*/ 152 h 167"/>
                  <a:gd name="T72" fmla="*/ 49 w 77"/>
                  <a:gd name="T73" fmla="*/ 146 h 167"/>
                  <a:gd name="T74" fmla="*/ 53 w 77"/>
                  <a:gd name="T75" fmla="*/ 147 h 167"/>
                  <a:gd name="T76" fmla="*/ 67 w 77"/>
                  <a:gd name="T77" fmla="*/ 140 h 167"/>
                  <a:gd name="T78" fmla="*/ 75 w 77"/>
                  <a:gd name="T79" fmla="*/ 126 h 167"/>
                  <a:gd name="T80" fmla="*/ 73 w 77"/>
                  <a:gd name="T81" fmla="*/ 100 h 167"/>
                  <a:gd name="T82" fmla="*/ 64 w 77"/>
                  <a:gd name="T83" fmla="*/ 84 h 167"/>
                  <a:gd name="T84" fmla="*/ 45 w 77"/>
                  <a:gd name="T85" fmla="*/ 69 h 167"/>
                  <a:gd name="T86" fmla="*/ 40 w 77"/>
                  <a:gd name="T87" fmla="*/ 60 h 167"/>
                  <a:gd name="T88" fmla="*/ 42 w 77"/>
                  <a:gd name="T89" fmla="*/ 36 h 167"/>
                  <a:gd name="T90" fmla="*/ 46 w 77"/>
                  <a:gd name="T91" fmla="*/ 26 h 167"/>
                  <a:gd name="T92" fmla="*/ 57 w 77"/>
                  <a:gd name="T93" fmla="*/ 20 h 167"/>
                  <a:gd name="T94" fmla="*/ 56 w 77"/>
                  <a:gd name="T95" fmla="*/ 20 h 167"/>
                  <a:gd name="T96" fmla="*/ 54 w 77"/>
                  <a:gd name="T97" fmla="*/ 19 h 167"/>
                  <a:gd name="T98" fmla="*/ 52 w 77"/>
                  <a:gd name="T99" fmla="*/ 17 h 167"/>
                  <a:gd name="T100" fmla="*/ 50 w 77"/>
                  <a:gd name="T101" fmla="*/ 16 h 167"/>
                  <a:gd name="T102" fmla="*/ 48 w 77"/>
                  <a:gd name="T103" fmla="*/ 14 h 167"/>
                  <a:gd name="T104" fmla="*/ 46 w 77"/>
                  <a:gd name="T105" fmla="*/ 13 h 167"/>
                  <a:gd name="T106" fmla="*/ 45 w 77"/>
                  <a:gd name="T107" fmla="*/ 11 h 167"/>
                  <a:gd name="T108" fmla="*/ 45 w 77"/>
                  <a:gd name="T109" fmla="*/ 7 h 167"/>
                  <a:gd name="T110" fmla="*/ 46 w 77"/>
                  <a:gd name="T111" fmla="*/ 6 h 167"/>
                  <a:gd name="T112" fmla="*/ 33 w 77"/>
                  <a:gd name="T113" fmla="*/ 0 h 167"/>
                  <a:gd name="T114" fmla="*/ 27 w 77"/>
                  <a:gd name="T115" fmla="*/ 5 h 167"/>
                  <a:gd name="T116" fmla="*/ 22 w 77"/>
                  <a:gd name="T117" fmla="*/ 7 h 167"/>
                  <a:gd name="T118" fmla="*/ 11 w 77"/>
                  <a:gd name="T119" fmla="*/ 7 h 167"/>
                  <a:gd name="T120" fmla="*/ 6 w 77"/>
                  <a:gd name="T121" fmla="*/ 8 h 167"/>
                  <a:gd name="T122" fmla="*/ 1 w 77"/>
                  <a:gd name="T123" fmla="*/ 7 h 167"/>
                  <a:gd name="T124" fmla="*/ 0 w 77"/>
                  <a:gd name="T125" fmla="*/ 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167">
                    <a:moveTo>
                      <a:pt x="0" y="10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4" y="16"/>
                      <a:pt x="5" y="17"/>
                    </a:cubicBezTo>
                    <a:cubicBezTo>
                      <a:pt x="6" y="18"/>
                      <a:pt x="8" y="20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6" y="25"/>
                      <a:pt x="18" y="25"/>
                      <a:pt x="20" y="25"/>
                    </a:cubicBezTo>
                    <a:cubicBezTo>
                      <a:pt x="23" y="25"/>
                      <a:pt x="25" y="27"/>
                      <a:pt x="25" y="30"/>
                    </a:cubicBezTo>
                    <a:cubicBezTo>
                      <a:pt x="26" y="32"/>
                      <a:pt x="26" y="33"/>
                      <a:pt x="27" y="34"/>
                    </a:cubicBezTo>
                    <a:cubicBezTo>
                      <a:pt x="28" y="35"/>
                      <a:pt x="29" y="36"/>
                      <a:pt x="29" y="39"/>
                    </a:cubicBezTo>
                    <a:cubicBezTo>
                      <a:pt x="29" y="42"/>
                      <a:pt x="26" y="43"/>
                      <a:pt x="23" y="43"/>
                    </a:cubicBezTo>
                    <a:cubicBezTo>
                      <a:pt x="22" y="43"/>
                      <a:pt x="21" y="44"/>
                      <a:pt x="20" y="44"/>
                    </a:cubicBezTo>
                    <a:cubicBezTo>
                      <a:pt x="21" y="45"/>
                      <a:pt x="24" y="47"/>
                      <a:pt x="26" y="48"/>
                    </a:cubicBezTo>
                    <a:cubicBezTo>
                      <a:pt x="30" y="50"/>
                      <a:pt x="33" y="52"/>
                      <a:pt x="33" y="54"/>
                    </a:cubicBezTo>
                    <a:cubicBezTo>
                      <a:pt x="33" y="55"/>
                      <a:pt x="34" y="57"/>
                      <a:pt x="35" y="59"/>
                    </a:cubicBezTo>
                    <a:cubicBezTo>
                      <a:pt x="36" y="60"/>
                      <a:pt x="37" y="62"/>
                      <a:pt x="38" y="64"/>
                    </a:cubicBezTo>
                    <a:cubicBezTo>
                      <a:pt x="39" y="65"/>
                      <a:pt x="40" y="67"/>
                      <a:pt x="42" y="68"/>
                    </a:cubicBezTo>
                    <a:cubicBezTo>
                      <a:pt x="44" y="71"/>
                      <a:pt x="47" y="73"/>
                      <a:pt x="47" y="76"/>
                    </a:cubicBezTo>
                    <a:cubicBezTo>
                      <a:pt x="48" y="78"/>
                      <a:pt x="51" y="80"/>
                      <a:pt x="53" y="81"/>
                    </a:cubicBezTo>
                    <a:cubicBezTo>
                      <a:pt x="54" y="82"/>
                      <a:pt x="55" y="83"/>
                      <a:pt x="56" y="84"/>
                    </a:cubicBezTo>
                    <a:cubicBezTo>
                      <a:pt x="59" y="87"/>
                      <a:pt x="60" y="93"/>
                      <a:pt x="59" y="97"/>
                    </a:cubicBezTo>
                    <a:cubicBezTo>
                      <a:pt x="59" y="98"/>
                      <a:pt x="59" y="99"/>
                      <a:pt x="59" y="101"/>
                    </a:cubicBezTo>
                    <a:cubicBezTo>
                      <a:pt x="59" y="102"/>
                      <a:pt x="59" y="103"/>
                      <a:pt x="59" y="104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59" y="105"/>
                      <a:pt x="59" y="106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2"/>
                      <a:pt x="62" y="113"/>
                      <a:pt x="62" y="114"/>
                    </a:cubicBezTo>
                    <a:cubicBezTo>
                      <a:pt x="66" y="120"/>
                      <a:pt x="61" y="124"/>
                      <a:pt x="57" y="127"/>
                    </a:cubicBezTo>
                    <a:cubicBezTo>
                      <a:pt x="56" y="127"/>
                      <a:pt x="55" y="128"/>
                      <a:pt x="54" y="129"/>
                    </a:cubicBezTo>
                    <a:cubicBezTo>
                      <a:pt x="54" y="130"/>
                      <a:pt x="53" y="131"/>
                      <a:pt x="53" y="132"/>
                    </a:cubicBezTo>
                    <a:cubicBezTo>
                      <a:pt x="52" y="134"/>
                      <a:pt x="51" y="137"/>
                      <a:pt x="46" y="137"/>
                    </a:cubicBezTo>
                    <a:cubicBezTo>
                      <a:pt x="45" y="137"/>
                      <a:pt x="44" y="137"/>
                      <a:pt x="42" y="136"/>
                    </a:cubicBezTo>
                    <a:cubicBezTo>
                      <a:pt x="42" y="136"/>
                      <a:pt x="42" y="136"/>
                      <a:pt x="42" y="136"/>
                    </a:cubicBezTo>
                    <a:cubicBezTo>
                      <a:pt x="42" y="137"/>
                      <a:pt x="42" y="138"/>
                      <a:pt x="43" y="138"/>
                    </a:cubicBezTo>
                    <a:cubicBezTo>
                      <a:pt x="43" y="138"/>
                      <a:pt x="43" y="139"/>
                      <a:pt x="43" y="139"/>
                    </a:cubicBezTo>
                    <a:cubicBezTo>
                      <a:pt x="44" y="141"/>
                      <a:pt x="45" y="143"/>
                      <a:pt x="44" y="145"/>
                    </a:cubicBezTo>
                    <a:cubicBezTo>
                      <a:pt x="44" y="146"/>
                      <a:pt x="43" y="147"/>
                      <a:pt x="41" y="147"/>
                    </a:cubicBezTo>
                    <a:cubicBezTo>
                      <a:pt x="39" y="147"/>
                      <a:pt x="37" y="147"/>
                      <a:pt x="35" y="146"/>
                    </a:cubicBezTo>
                    <a:cubicBezTo>
                      <a:pt x="34" y="146"/>
                      <a:pt x="33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1" y="146"/>
                      <a:pt x="31" y="147"/>
                      <a:pt x="31" y="147"/>
                    </a:cubicBezTo>
                    <a:cubicBezTo>
                      <a:pt x="31" y="147"/>
                      <a:pt x="31" y="147"/>
                      <a:pt x="30" y="148"/>
                    </a:cubicBezTo>
                    <a:cubicBezTo>
                      <a:pt x="30" y="148"/>
                      <a:pt x="30" y="148"/>
                      <a:pt x="30" y="148"/>
                    </a:cubicBezTo>
                    <a:cubicBezTo>
                      <a:pt x="30" y="148"/>
                      <a:pt x="29" y="148"/>
                      <a:pt x="29" y="149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49"/>
                      <a:pt x="27" y="150"/>
                      <a:pt x="27" y="150"/>
                    </a:cubicBezTo>
                    <a:cubicBezTo>
                      <a:pt x="27" y="150"/>
                      <a:pt x="26" y="150"/>
                      <a:pt x="26" y="150"/>
                    </a:cubicBezTo>
                    <a:cubicBezTo>
                      <a:pt x="27" y="151"/>
                      <a:pt x="27" y="151"/>
                      <a:pt x="28" y="151"/>
                    </a:cubicBezTo>
                    <a:cubicBezTo>
                      <a:pt x="29" y="152"/>
                      <a:pt x="29" y="152"/>
                      <a:pt x="29" y="152"/>
                    </a:cubicBezTo>
                    <a:cubicBezTo>
                      <a:pt x="30" y="153"/>
                      <a:pt x="30" y="153"/>
                      <a:pt x="31" y="154"/>
                    </a:cubicBezTo>
                    <a:cubicBezTo>
                      <a:pt x="31" y="156"/>
                      <a:pt x="30" y="157"/>
                      <a:pt x="29" y="158"/>
                    </a:cubicBezTo>
                    <a:cubicBezTo>
                      <a:pt x="28" y="160"/>
                      <a:pt x="27" y="161"/>
                      <a:pt x="27" y="163"/>
                    </a:cubicBezTo>
                    <a:cubicBezTo>
                      <a:pt x="27" y="166"/>
                      <a:pt x="28" y="167"/>
                      <a:pt x="29" y="167"/>
                    </a:cubicBezTo>
                    <a:cubicBezTo>
                      <a:pt x="29" y="167"/>
                      <a:pt x="29" y="167"/>
                      <a:pt x="29" y="167"/>
                    </a:cubicBezTo>
                    <a:cubicBezTo>
                      <a:pt x="30" y="164"/>
                      <a:pt x="37" y="159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8"/>
                      <a:pt x="40" y="158"/>
                      <a:pt x="40" y="158"/>
                    </a:cubicBezTo>
                    <a:cubicBezTo>
                      <a:pt x="40" y="154"/>
                      <a:pt x="42" y="154"/>
                      <a:pt x="43" y="154"/>
                    </a:cubicBezTo>
                    <a:cubicBezTo>
                      <a:pt x="43" y="154"/>
                      <a:pt x="43" y="153"/>
                      <a:pt x="44" y="152"/>
                    </a:cubicBezTo>
                    <a:cubicBezTo>
                      <a:pt x="44" y="151"/>
                      <a:pt x="44" y="150"/>
                      <a:pt x="44" y="149"/>
                    </a:cubicBezTo>
                    <a:cubicBezTo>
                      <a:pt x="46" y="147"/>
                      <a:pt x="48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7"/>
                      <a:pt x="53" y="147"/>
                    </a:cubicBezTo>
                    <a:cubicBezTo>
                      <a:pt x="53" y="147"/>
                      <a:pt x="53" y="147"/>
                      <a:pt x="53" y="147"/>
                    </a:cubicBezTo>
                    <a:cubicBezTo>
                      <a:pt x="57" y="147"/>
                      <a:pt x="62" y="143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73" y="136"/>
                      <a:pt x="73" y="136"/>
                      <a:pt x="75" y="126"/>
                    </a:cubicBezTo>
                    <a:cubicBezTo>
                      <a:pt x="77" y="119"/>
                      <a:pt x="75" y="110"/>
                      <a:pt x="74" y="105"/>
                    </a:cubicBezTo>
                    <a:cubicBezTo>
                      <a:pt x="73" y="103"/>
                      <a:pt x="73" y="101"/>
                      <a:pt x="73" y="100"/>
                    </a:cubicBezTo>
                    <a:cubicBezTo>
                      <a:pt x="73" y="98"/>
                      <a:pt x="66" y="85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2" y="84"/>
                      <a:pt x="57" y="81"/>
                      <a:pt x="47" y="70"/>
                    </a:cubicBezTo>
                    <a:cubicBezTo>
                      <a:pt x="46" y="70"/>
                      <a:pt x="45" y="69"/>
                      <a:pt x="45" y="69"/>
                    </a:cubicBezTo>
                    <a:cubicBezTo>
                      <a:pt x="43" y="67"/>
                      <a:pt x="43" y="66"/>
                      <a:pt x="42" y="64"/>
                    </a:cubicBezTo>
                    <a:cubicBezTo>
                      <a:pt x="42" y="63"/>
                      <a:pt x="41" y="61"/>
                      <a:pt x="40" y="60"/>
                    </a:cubicBezTo>
                    <a:cubicBezTo>
                      <a:pt x="36" y="56"/>
                      <a:pt x="35" y="49"/>
                      <a:pt x="36" y="43"/>
                    </a:cubicBezTo>
                    <a:cubicBezTo>
                      <a:pt x="37" y="39"/>
                      <a:pt x="39" y="37"/>
                      <a:pt x="42" y="36"/>
                    </a:cubicBezTo>
                    <a:cubicBezTo>
                      <a:pt x="43" y="35"/>
                      <a:pt x="44" y="34"/>
                      <a:pt x="44" y="33"/>
                    </a:cubicBezTo>
                    <a:cubicBezTo>
                      <a:pt x="44" y="30"/>
                      <a:pt x="45" y="28"/>
                      <a:pt x="46" y="26"/>
                    </a:cubicBezTo>
                    <a:cubicBezTo>
                      <a:pt x="47" y="25"/>
                      <a:pt x="48" y="25"/>
                      <a:pt x="50" y="25"/>
                    </a:cubicBezTo>
                    <a:cubicBezTo>
                      <a:pt x="53" y="24"/>
                      <a:pt x="56" y="22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6" y="20"/>
                      <a:pt x="56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5" y="19"/>
                      <a:pt x="55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1" y="17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5"/>
                      <a:pt x="48" y="15"/>
                      <a:pt x="48" y="14"/>
                    </a:cubicBezTo>
                    <a:cubicBezTo>
                      <a:pt x="48" y="14"/>
                      <a:pt x="48" y="14"/>
                      <a:pt x="47" y="14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2"/>
                      <a:pt x="45" y="11"/>
                      <a:pt x="45" y="11"/>
                    </a:cubicBezTo>
                    <a:cubicBezTo>
                      <a:pt x="45" y="11"/>
                      <a:pt x="45" y="10"/>
                      <a:pt x="45" y="10"/>
                    </a:cubicBezTo>
                    <a:cubicBezTo>
                      <a:pt x="45" y="9"/>
                      <a:pt x="45" y="8"/>
                      <a:pt x="45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5" y="5"/>
                      <a:pt x="43" y="5"/>
                    </a:cubicBezTo>
                    <a:cubicBezTo>
                      <a:pt x="37" y="4"/>
                      <a:pt x="35" y="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28" y="3"/>
                      <a:pt x="27" y="5"/>
                    </a:cubicBezTo>
                    <a:cubicBezTo>
                      <a:pt x="26" y="6"/>
                      <a:pt x="25" y="7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1" y="6"/>
                      <a:pt x="20" y="6"/>
                      <a:pt x="19" y="7"/>
                    </a:cubicBezTo>
                    <a:cubicBezTo>
                      <a:pt x="16" y="8"/>
                      <a:pt x="13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8"/>
                      <a:pt x="8" y="8"/>
                      <a:pt x="6" y="8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5" name="Freeform 1126"/>
              <p:cNvSpPr>
                <a:spLocks/>
              </p:cNvSpPr>
              <p:nvPr/>
            </p:nvSpPr>
            <p:spPr bwMode="auto">
              <a:xfrm>
                <a:off x="4340" y="2077"/>
                <a:ext cx="73" cy="91"/>
              </a:xfrm>
              <a:custGeom>
                <a:avLst/>
                <a:gdLst>
                  <a:gd name="T0" fmla="*/ 16 w 77"/>
                  <a:gd name="T1" fmla="*/ 0 h 95"/>
                  <a:gd name="T2" fmla="*/ 14 w 77"/>
                  <a:gd name="T3" fmla="*/ 0 h 95"/>
                  <a:gd name="T4" fmla="*/ 14 w 77"/>
                  <a:gd name="T5" fmla="*/ 2 h 95"/>
                  <a:gd name="T6" fmla="*/ 11 w 77"/>
                  <a:gd name="T7" fmla="*/ 14 h 95"/>
                  <a:gd name="T8" fmla="*/ 6 w 77"/>
                  <a:gd name="T9" fmla="*/ 10 h 95"/>
                  <a:gd name="T10" fmla="*/ 5 w 77"/>
                  <a:gd name="T11" fmla="*/ 12 h 95"/>
                  <a:gd name="T12" fmla="*/ 4 w 77"/>
                  <a:gd name="T13" fmla="*/ 14 h 95"/>
                  <a:gd name="T14" fmla="*/ 3 w 77"/>
                  <a:gd name="T15" fmla="*/ 15 h 95"/>
                  <a:gd name="T16" fmla="*/ 2 w 77"/>
                  <a:gd name="T17" fmla="*/ 18 h 95"/>
                  <a:gd name="T18" fmla="*/ 2 w 77"/>
                  <a:gd name="T19" fmla="*/ 19 h 95"/>
                  <a:gd name="T20" fmla="*/ 1 w 77"/>
                  <a:gd name="T21" fmla="*/ 20 h 95"/>
                  <a:gd name="T22" fmla="*/ 0 w 77"/>
                  <a:gd name="T23" fmla="*/ 20 h 95"/>
                  <a:gd name="T24" fmla="*/ 0 w 77"/>
                  <a:gd name="T25" fmla="*/ 20 h 95"/>
                  <a:gd name="T26" fmla="*/ 1 w 77"/>
                  <a:gd name="T27" fmla="*/ 25 h 95"/>
                  <a:gd name="T28" fmla="*/ 3 w 77"/>
                  <a:gd name="T29" fmla="*/ 30 h 95"/>
                  <a:gd name="T30" fmla="*/ 6 w 77"/>
                  <a:gd name="T31" fmla="*/ 30 h 95"/>
                  <a:gd name="T32" fmla="*/ 7 w 77"/>
                  <a:gd name="T33" fmla="*/ 30 h 95"/>
                  <a:gd name="T34" fmla="*/ 8 w 77"/>
                  <a:gd name="T35" fmla="*/ 31 h 95"/>
                  <a:gd name="T36" fmla="*/ 9 w 77"/>
                  <a:gd name="T37" fmla="*/ 41 h 95"/>
                  <a:gd name="T38" fmla="*/ 8 w 77"/>
                  <a:gd name="T39" fmla="*/ 47 h 95"/>
                  <a:gd name="T40" fmla="*/ 5 w 77"/>
                  <a:gd name="T41" fmla="*/ 53 h 95"/>
                  <a:gd name="T42" fmla="*/ 5 w 77"/>
                  <a:gd name="T43" fmla="*/ 54 h 95"/>
                  <a:gd name="T44" fmla="*/ 12 w 77"/>
                  <a:gd name="T45" fmla="*/ 49 h 95"/>
                  <a:gd name="T46" fmla="*/ 24 w 77"/>
                  <a:gd name="T47" fmla="*/ 49 h 95"/>
                  <a:gd name="T48" fmla="*/ 34 w 77"/>
                  <a:gd name="T49" fmla="*/ 44 h 95"/>
                  <a:gd name="T50" fmla="*/ 41 w 77"/>
                  <a:gd name="T51" fmla="*/ 46 h 95"/>
                  <a:gd name="T52" fmla="*/ 49 w 77"/>
                  <a:gd name="T53" fmla="*/ 54 h 95"/>
                  <a:gd name="T54" fmla="*/ 49 w 77"/>
                  <a:gd name="T55" fmla="*/ 67 h 95"/>
                  <a:gd name="T56" fmla="*/ 58 w 77"/>
                  <a:gd name="T57" fmla="*/ 85 h 95"/>
                  <a:gd name="T58" fmla="*/ 59 w 77"/>
                  <a:gd name="T59" fmla="*/ 87 h 95"/>
                  <a:gd name="T60" fmla="*/ 59 w 77"/>
                  <a:gd name="T61" fmla="*/ 89 h 95"/>
                  <a:gd name="T62" fmla="*/ 59 w 77"/>
                  <a:gd name="T63" fmla="*/ 91 h 95"/>
                  <a:gd name="T64" fmla="*/ 58 w 77"/>
                  <a:gd name="T65" fmla="*/ 93 h 95"/>
                  <a:gd name="T66" fmla="*/ 58 w 77"/>
                  <a:gd name="T67" fmla="*/ 93 h 95"/>
                  <a:gd name="T68" fmla="*/ 61 w 77"/>
                  <a:gd name="T69" fmla="*/ 94 h 95"/>
                  <a:gd name="T70" fmla="*/ 71 w 77"/>
                  <a:gd name="T71" fmla="*/ 90 h 95"/>
                  <a:gd name="T72" fmla="*/ 74 w 77"/>
                  <a:gd name="T73" fmla="*/ 90 h 95"/>
                  <a:gd name="T74" fmla="*/ 75 w 77"/>
                  <a:gd name="T75" fmla="*/ 90 h 95"/>
                  <a:gd name="T76" fmla="*/ 76 w 77"/>
                  <a:gd name="T77" fmla="*/ 89 h 95"/>
                  <a:gd name="T78" fmla="*/ 77 w 77"/>
                  <a:gd name="T79" fmla="*/ 89 h 95"/>
                  <a:gd name="T80" fmla="*/ 77 w 77"/>
                  <a:gd name="T81" fmla="*/ 87 h 95"/>
                  <a:gd name="T82" fmla="*/ 77 w 77"/>
                  <a:gd name="T83" fmla="*/ 85 h 95"/>
                  <a:gd name="T84" fmla="*/ 77 w 77"/>
                  <a:gd name="T85" fmla="*/ 82 h 95"/>
                  <a:gd name="T86" fmla="*/ 75 w 77"/>
                  <a:gd name="T87" fmla="*/ 76 h 95"/>
                  <a:gd name="T88" fmla="*/ 66 w 77"/>
                  <a:gd name="T89" fmla="*/ 66 h 95"/>
                  <a:gd name="T90" fmla="*/ 56 w 77"/>
                  <a:gd name="T91" fmla="*/ 54 h 95"/>
                  <a:gd name="T92" fmla="*/ 51 w 77"/>
                  <a:gd name="T93" fmla="*/ 43 h 95"/>
                  <a:gd name="T94" fmla="*/ 39 w 77"/>
                  <a:gd name="T95" fmla="*/ 32 h 95"/>
                  <a:gd name="T96" fmla="*/ 47 w 77"/>
                  <a:gd name="T97" fmla="*/ 28 h 95"/>
                  <a:gd name="T98" fmla="*/ 43 w 77"/>
                  <a:gd name="T99" fmla="*/ 19 h 95"/>
                  <a:gd name="T100" fmla="*/ 39 w 77"/>
                  <a:gd name="T101" fmla="*/ 19 h 95"/>
                  <a:gd name="T102" fmla="*/ 37 w 77"/>
                  <a:gd name="T103" fmla="*/ 19 h 95"/>
                  <a:gd name="T104" fmla="*/ 32 w 77"/>
                  <a:gd name="T105" fmla="*/ 19 h 95"/>
                  <a:gd name="T106" fmla="*/ 30 w 77"/>
                  <a:gd name="T107" fmla="*/ 17 h 95"/>
                  <a:gd name="T108" fmla="*/ 30 w 77"/>
                  <a:gd name="T109" fmla="*/ 17 h 95"/>
                  <a:gd name="T110" fmla="*/ 28 w 77"/>
                  <a:gd name="T111" fmla="*/ 16 h 95"/>
                  <a:gd name="T112" fmla="*/ 27 w 77"/>
                  <a:gd name="T113" fmla="*/ 14 h 95"/>
                  <a:gd name="T114" fmla="*/ 26 w 77"/>
                  <a:gd name="T115" fmla="*/ 12 h 95"/>
                  <a:gd name="T116" fmla="*/ 21 w 77"/>
                  <a:gd name="T117" fmla="*/ 3 h 95"/>
                  <a:gd name="T118" fmla="*/ 20 w 77"/>
                  <a:gd name="T119" fmla="*/ 2 h 95"/>
                  <a:gd name="T120" fmla="*/ 19 w 77"/>
                  <a:gd name="T121" fmla="*/ 1 h 95"/>
                  <a:gd name="T122" fmla="*/ 18 w 77"/>
                  <a:gd name="T123" fmla="*/ 0 h 95"/>
                  <a:gd name="T124" fmla="*/ 18 w 77"/>
                  <a:gd name="T12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9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4"/>
                      <a:pt x="17" y="9"/>
                      <a:pt x="15" y="12"/>
                    </a:cubicBezTo>
                    <a:cubicBezTo>
                      <a:pt x="15" y="14"/>
                      <a:pt x="13" y="15"/>
                      <a:pt x="11" y="14"/>
                    </a:cubicBezTo>
                    <a:cubicBezTo>
                      <a:pt x="9" y="14"/>
                      <a:pt x="7" y="12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2"/>
                      <a:pt x="1" y="23"/>
                      <a:pt x="1" y="25"/>
                    </a:cubicBezTo>
                    <a:cubicBezTo>
                      <a:pt x="1" y="27"/>
                      <a:pt x="1" y="28"/>
                      <a:pt x="1" y="30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9" y="42"/>
                      <a:pt x="8" y="44"/>
                      <a:pt x="8" y="45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9"/>
                      <a:pt x="7" y="50"/>
                      <a:pt x="6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9" y="51"/>
                      <a:pt x="10" y="50"/>
                    </a:cubicBezTo>
                    <a:cubicBezTo>
                      <a:pt x="11" y="50"/>
                      <a:pt x="12" y="49"/>
                      <a:pt x="12" y="49"/>
                    </a:cubicBezTo>
                    <a:cubicBezTo>
                      <a:pt x="17" y="45"/>
                      <a:pt x="21" y="46"/>
                      <a:pt x="23" y="49"/>
                    </a:cubicBezTo>
                    <a:cubicBezTo>
                      <a:pt x="23" y="49"/>
                      <a:pt x="23" y="49"/>
                      <a:pt x="24" y="49"/>
                    </a:cubicBezTo>
                    <a:cubicBezTo>
                      <a:pt x="25" y="49"/>
                      <a:pt x="27" y="48"/>
                      <a:pt x="27" y="47"/>
                    </a:cubicBezTo>
                    <a:cubicBezTo>
                      <a:pt x="28" y="45"/>
                      <a:pt x="31" y="44"/>
                      <a:pt x="34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8" y="44"/>
                      <a:pt x="40" y="45"/>
                      <a:pt x="41" y="46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4" y="50"/>
                      <a:pt x="46" y="52"/>
                      <a:pt x="49" y="54"/>
                    </a:cubicBezTo>
                    <a:cubicBezTo>
                      <a:pt x="52" y="56"/>
                      <a:pt x="51" y="60"/>
                      <a:pt x="50" y="63"/>
                    </a:cubicBezTo>
                    <a:cubicBezTo>
                      <a:pt x="50" y="64"/>
                      <a:pt x="49" y="66"/>
                      <a:pt x="49" y="67"/>
                    </a:cubicBezTo>
                    <a:cubicBezTo>
                      <a:pt x="53" y="69"/>
                      <a:pt x="59" y="75"/>
                      <a:pt x="58" y="81"/>
                    </a:cubicBezTo>
                    <a:cubicBezTo>
                      <a:pt x="58" y="83"/>
                      <a:pt x="58" y="84"/>
                      <a:pt x="58" y="85"/>
                    </a:cubicBezTo>
                    <a:cubicBezTo>
                      <a:pt x="59" y="86"/>
                      <a:pt x="59" y="86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8"/>
                      <a:pt x="59" y="88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90"/>
                      <a:pt x="59" y="90"/>
                      <a:pt x="59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8" y="92"/>
                      <a:pt x="58" y="92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4"/>
                      <a:pt x="60" y="94"/>
                      <a:pt x="61" y="95"/>
                    </a:cubicBezTo>
                    <a:cubicBezTo>
                      <a:pt x="61" y="95"/>
                      <a:pt x="61" y="94"/>
                      <a:pt x="61" y="94"/>
                    </a:cubicBezTo>
                    <a:cubicBezTo>
                      <a:pt x="61" y="91"/>
                      <a:pt x="63" y="89"/>
                      <a:pt x="67" y="89"/>
                    </a:cubicBezTo>
                    <a:cubicBezTo>
                      <a:pt x="68" y="89"/>
                      <a:pt x="70" y="89"/>
                      <a:pt x="71" y="90"/>
                    </a:cubicBezTo>
                    <a:cubicBezTo>
                      <a:pt x="72" y="90"/>
                      <a:pt x="72" y="90"/>
                      <a:pt x="73" y="90"/>
                    </a:cubicBezTo>
                    <a:cubicBezTo>
                      <a:pt x="73" y="90"/>
                      <a:pt x="73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5" y="90"/>
                      <a:pt x="76" y="90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7" y="89"/>
                      <a:pt x="77" y="89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7" y="88"/>
                      <a:pt x="77" y="88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6"/>
                      <a:pt x="77" y="86"/>
                      <a:pt x="77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7" y="84"/>
                      <a:pt x="77" y="83"/>
                      <a:pt x="77" y="82"/>
                    </a:cubicBezTo>
                    <a:cubicBezTo>
                      <a:pt x="77" y="80"/>
                      <a:pt x="77" y="78"/>
                      <a:pt x="76" y="77"/>
                    </a:cubicBezTo>
                    <a:cubicBezTo>
                      <a:pt x="76" y="76"/>
                      <a:pt x="76" y="76"/>
                      <a:pt x="75" y="76"/>
                    </a:cubicBezTo>
                    <a:cubicBezTo>
                      <a:pt x="75" y="75"/>
                      <a:pt x="74" y="74"/>
                      <a:pt x="73" y="74"/>
                    </a:cubicBezTo>
                    <a:cubicBezTo>
                      <a:pt x="70" y="72"/>
                      <a:pt x="67" y="70"/>
                      <a:pt x="66" y="66"/>
                    </a:cubicBezTo>
                    <a:cubicBezTo>
                      <a:pt x="65" y="64"/>
                      <a:pt x="63" y="62"/>
                      <a:pt x="61" y="60"/>
                    </a:cubicBezTo>
                    <a:cubicBezTo>
                      <a:pt x="59" y="58"/>
                      <a:pt x="57" y="56"/>
                      <a:pt x="56" y="54"/>
                    </a:cubicBezTo>
                    <a:cubicBezTo>
                      <a:pt x="56" y="53"/>
                      <a:pt x="55" y="51"/>
                      <a:pt x="54" y="50"/>
                    </a:cubicBezTo>
                    <a:cubicBezTo>
                      <a:pt x="52" y="48"/>
                      <a:pt x="51" y="46"/>
                      <a:pt x="51" y="43"/>
                    </a:cubicBezTo>
                    <a:cubicBezTo>
                      <a:pt x="50" y="43"/>
                      <a:pt x="48" y="42"/>
                      <a:pt x="46" y="41"/>
                    </a:cubicBezTo>
                    <a:cubicBezTo>
                      <a:pt x="42" y="38"/>
                      <a:pt x="37" y="36"/>
                      <a:pt x="39" y="32"/>
                    </a:cubicBezTo>
                    <a:cubicBezTo>
                      <a:pt x="40" y="29"/>
                      <a:pt x="43" y="29"/>
                      <a:pt x="45" y="28"/>
                    </a:cubicBez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4"/>
                      <a:pt x="44" y="22"/>
                      <a:pt x="43" y="19"/>
                    </a:cubicBezTo>
                    <a:cubicBezTo>
                      <a:pt x="43" y="18"/>
                      <a:pt x="43" y="18"/>
                      <a:pt x="42" y="18"/>
                    </a:cubicBezTo>
                    <a:cubicBezTo>
                      <a:pt x="41" y="18"/>
                      <a:pt x="39" y="18"/>
                      <a:pt x="39" y="19"/>
                    </a:cubicBezTo>
                    <a:cubicBezTo>
                      <a:pt x="38" y="19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5" y="19"/>
                      <a:pt x="34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8"/>
                      <a:pt x="31" y="18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1"/>
                      <a:pt x="25" y="10"/>
                      <a:pt x="24" y="9"/>
                    </a:cubicBezTo>
                    <a:cubicBezTo>
                      <a:pt x="22" y="7"/>
                      <a:pt x="21" y="6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6" name="Freeform 1127"/>
              <p:cNvSpPr>
                <a:spLocks/>
              </p:cNvSpPr>
              <p:nvPr/>
            </p:nvSpPr>
            <p:spPr bwMode="auto">
              <a:xfrm>
                <a:off x="4310" y="2098"/>
                <a:ext cx="82" cy="159"/>
              </a:xfrm>
              <a:custGeom>
                <a:avLst/>
                <a:gdLst>
                  <a:gd name="T0" fmla="*/ 86 w 86"/>
                  <a:gd name="T1" fmla="*/ 67 h 166"/>
                  <a:gd name="T2" fmla="*/ 86 w 86"/>
                  <a:gd name="T3" fmla="*/ 66 h 166"/>
                  <a:gd name="T4" fmla="*/ 85 w 86"/>
                  <a:gd name="T5" fmla="*/ 59 h 166"/>
                  <a:gd name="T6" fmla="*/ 77 w 86"/>
                  <a:gd name="T7" fmla="*/ 40 h 166"/>
                  <a:gd name="T8" fmla="*/ 70 w 86"/>
                  <a:gd name="T9" fmla="*/ 28 h 166"/>
                  <a:gd name="T10" fmla="*/ 65 w 86"/>
                  <a:gd name="T11" fmla="*/ 26 h 166"/>
                  <a:gd name="T12" fmla="*/ 55 w 86"/>
                  <a:gd name="T13" fmla="*/ 31 h 166"/>
                  <a:gd name="T14" fmla="*/ 49 w 86"/>
                  <a:gd name="T15" fmla="*/ 28 h 166"/>
                  <a:gd name="T16" fmla="*/ 44 w 86"/>
                  <a:gd name="T17" fmla="*/ 31 h 166"/>
                  <a:gd name="T18" fmla="*/ 32 w 86"/>
                  <a:gd name="T19" fmla="*/ 33 h 166"/>
                  <a:gd name="T20" fmla="*/ 34 w 86"/>
                  <a:gd name="T21" fmla="*/ 27 h 166"/>
                  <a:gd name="T22" fmla="*/ 35 w 86"/>
                  <a:gd name="T23" fmla="*/ 23 h 166"/>
                  <a:gd name="T24" fmla="*/ 36 w 86"/>
                  <a:gd name="T25" fmla="*/ 12 h 166"/>
                  <a:gd name="T26" fmla="*/ 34 w 86"/>
                  <a:gd name="T27" fmla="*/ 11 h 166"/>
                  <a:gd name="T28" fmla="*/ 28 w 86"/>
                  <a:gd name="T29" fmla="*/ 3 h 166"/>
                  <a:gd name="T30" fmla="*/ 28 w 86"/>
                  <a:gd name="T31" fmla="*/ 1 h 166"/>
                  <a:gd name="T32" fmla="*/ 27 w 86"/>
                  <a:gd name="T33" fmla="*/ 0 h 166"/>
                  <a:gd name="T34" fmla="*/ 26 w 86"/>
                  <a:gd name="T35" fmla="*/ 1 h 166"/>
                  <a:gd name="T36" fmla="*/ 25 w 86"/>
                  <a:gd name="T37" fmla="*/ 2 h 166"/>
                  <a:gd name="T38" fmla="*/ 24 w 86"/>
                  <a:gd name="T39" fmla="*/ 3 h 166"/>
                  <a:gd name="T40" fmla="*/ 17 w 86"/>
                  <a:gd name="T41" fmla="*/ 6 h 166"/>
                  <a:gd name="T42" fmla="*/ 7 w 86"/>
                  <a:gd name="T43" fmla="*/ 10 h 166"/>
                  <a:gd name="T44" fmla="*/ 2 w 86"/>
                  <a:gd name="T45" fmla="*/ 12 h 166"/>
                  <a:gd name="T46" fmla="*/ 7 w 86"/>
                  <a:gd name="T47" fmla="*/ 38 h 166"/>
                  <a:gd name="T48" fmla="*/ 10 w 86"/>
                  <a:gd name="T49" fmla="*/ 45 h 166"/>
                  <a:gd name="T50" fmla="*/ 10 w 86"/>
                  <a:gd name="T51" fmla="*/ 54 h 166"/>
                  <a:gd name="T52" fmla="*/ 8 w 86"/>
                  <a:gd name="T53" fmla="*/ 62 h 166"/>
                  <a:gd name="T54" fmla="*/ 12 w 86"/>
                  <a:gd name="T55" fmla="*/ 71 h 166"/>
                  <a:gd name="T56" fmla="*/ 18 w 86"/>
                  <a:gd name="T57" fmla="*/ 89 h 166"/>
                  <a:gd name="T58" fmla="*/ 21 w 86"/>
                  <a:gd name="T59" fmla="*/ 95 h 166"/>
                  <a:gd name="T60" fmla="*/ 20 w 86"/>
                  <a:gd name="T61" fmla="*/ 98 h 166"/>
                  <a:gd name="T62" fmla="*/ 19 w 86"/>
                  <a:gd name="T63" fmla="*/ 101 h 166"/>
                  <a:gd name="T64" fmla="*/ 18 w 86"/>
                  <a:gd name="T65" fmla="*/ 104 h 166"/>
                  <a:gd name="T66" fmla="*/ 17 w 86"/>
                  <a:gd name="T67" fmla="*/ 107 h 166"/>
                  <a:gd name="T68" fmla="*/ 14 w 86"/>
                  <a:gd name="T69" fmla="*/ 112 h 166"/>
                  <a:gd name="T70" fmla="*/ 12 w 86"/>
                  <a:gd name="T71" fmla="*/ 114 h 166"/>
                  <a:gd name="T72" fmla="*/ 11 w 86"/>
                  <a:gd name="T73" fmla="*/ 115 h 166"/>
                  <a:gd name="T74" fmla="*/ 8 w 86"/>
                  <a:gd name="T75" fmla="*/ 130 h 166"/>
                  <a:gd name="T76" fmla="*/ 23 w 86"/>
                  <a:gd name="T77" fmla="*/ 153 h 166"/>
                  <a:gd name="T78" fmla="*/ 32 w 86"/>
                  <a:gd name="T79" fmla="*/ 158 h 166"/>
                  <a:gd name="T80" fmla="*/ 36 w 86"/>
                  <a:gd name="T81" fmla="*/ 160 h 166"/>
                  <a:gd name="T82" fmla="*/ 41 w 86"/>
                  <a:gd name="T83" fmla="*/ 166 h 166"/>
                  <a:gd name="T84" fmla="*/ 45 w 86"/>
                  <a:gd name="T85" fmla="*/ 165 h 166"/>
                  <a:gd name="T86" fmla="*/ 45 w 86"/>
                  <a:gd name="T87" fmla="*/ 164 h 166"/>
                  <a:gd name="T88" fmla="*/ 46 w 86"/>
                  <a:gd name="T89" fmla="*/ 163 h 166"/>
                  <a:gd name="T90" fmla="*/ 30 w 86"/>
                  <a:gd name="T91" fmla="*/ 154 h 166"/>
                  <a:gd name="T92" fmla="*/ 25 w 86"/>
                  <a:gd name="T93" fmla="*/ 138 h 166"/>
                  <a:gd name="T94" fmla="*/ 19 w 86"/>
                  <a:gd name="T95" fmla="*/ 130 h 166"/>
                  <a:gd name="T96" fmla="*/ 15 w 86"/>
                  <a:gd name="T97" fmla="*/ 114 h 166"/>
                  <a:gd name="T98" fmla="*/ 19 w 86"/>
                  <a:gd name="T99" fmla="*/ 100 h 166"/>
                  <a:gd name="T100" fmla="*/ 23 w 86"/>
                  <a:gd name="T101" fmla="*/ 83 h 166"/>
                  <a:gd name="T102" fmla="*/ 36 w 86"/>
                  <a:gd name="T103" fmla="*/ 83 h 166"/>
                  <a:gd name="T104" fmla="*/ 43 w 86"/>
                  <a:gd name="T105" fmla="*/ 88 h 166"/>
                  <a:gd name="T106" fmla="*/ 54 w 86"/>
                  <a:gd name="T107" fmla="*/ 94 h 166"/>
                  <a:gd name="T108" fmla="*/ 53 w 86"/>
                  <a:gd name="T109" fmla="*/ 93 h 166"/>
                  <a:gd name="T110" fmla="*/ 51 w 86"/>
                  <a:gd name="T111" fmla="*/ 85 h 166"/>
                  <a:gd name="T112" fmla="*/ 70 w 86"/>
                  <a:gd name="T113" fmla="*/ 68 h 166"/>
                  <a:gd name="T114" fmla="*/ 76 w 86"/>
                  <a:gd name="T115" fmla="*/ 68 h 166"/>
                  <a:gd name="T116" fmla="*/ 82 w 86"/>
                  <a:gd name="T117" fmla="*/ 68 h 166"/>
                  <a:gd name="T118" fmla="*/ 83 w 86"/>
                  <a:gd name="T119" fmla="*/ 68 h 166"/>
                  <a:gd name="T120" fmla="*/ 84 w 86"/>
                  <a:gd name="T121" fmla="*/ 68 h 166"/>
                  <a:gd name="T122" fmla="*/ 85 w 86"/>
                  <a:gd name="T123" fmla="*/ 6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166">
                    <a:moveTo>
                      <a:pt x="86" y="68"/>
                    </a:moveTo>
                    <a:cubicBezTo>
                      <a:pt x="86" y="67"/>
                      <a:pt x="86" y="67"/>
                      <a:pt x="86" y="67"/>
                    </a:cubicBezTo>
                    <a:cubicBezTo>
                      <a:pt x="86" y="67"/>
                      <a:pt x="86" y="66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5" y="62"/>
                      <a:pt x="85" y="61"/>
                      <a:pt x="85" y="59"/>
                    </a:cubicBezTo>
                    <a:cubicBezTo>
                      <a:pt x="86" y="54"/>
                      <a:pt x="81" y="50"/>
                      <a:pt x="79" y="49"/>
                    </a:cubicBezTo>
                    <a:cubicBezTo>
                      <a:pt x="76" y="48"/>
                      <a:pt x="76" y="44"/>
                      <a:pt x="77" y="40"/>
                    </a:cubicBezTo>
                    <a:cubicBezTo>
                      <a:pt x="77" y="39"/>
                      <a:pt x="78" y="36"/>
                      <a:pt x="78" y="35"/>
                    </a:cubicBezTo>
                    <a:cubicBezTo>
                      <a:pt x="74" y="33"/>
                      <a:pt x="72" y="31"/>
                      <a:pt x="70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8" y="26"/>
                      <a:pt x="67" y="26"/>
                      <a:pt x="65" y="26"/>
                    </a:cubicBezTo>
                    <a:cubicBezTo>
                      <a:pt x="63" y="26"/>
                      <a:pt x="62" y="26"/>
                      <a:pt x="62" y="27"/>
                    </a:cubicBezTo>
                    <a:cubicBezTo>
                      <a:pt x="61" y="29"/>
                      <a:pt x="57" y="31"/>
                      <a:pt x="55" y="31"/>
                    </a:cubicBezTo>
                    <a:cubicBezTo>
                      <a:pt x="53" y="31"/>
                      <a:pt x="52" y="30"/>
                      <a:pt x="51" y="29"/>
                    </a:cubicBezTo>
                    <a:cubicBezTo>
                      <a:pt x="51" y="28"/>
                      <a:pt x="50" y="28"/>
                      <a:pt x="49" y="28"/>
                    </a:cubicBezTo>
                    <a:cubicBezTo>
                      <a:pt x="49" y="28"/>
                      <a:pt x="47" y="29"/>
                      <a:pt x="46" y="30"/>
                    </a:cubicBezTo>
                    <a:cubicBezTo>
                      <a:pt x="45" y="30"/>
                      <a:pt x="44" y="31"/>
                      <a:pt x="44" y="31"/>
                    </a:cubicBezTo>
                    <a:cubicBezTo>
                      <a:pt x="41" y="34"/>
                      <a:pt x="38" y="36"/>
                      <a:pt x="36" y="36"/>
                    </a:cubicBezTo>
                    <a:cubicBezTo>
                      <a:pt x="35" y="36"/>
                      <a:pt x="33" y="36"/>
                      <a:pt x="32" y="33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2" y="29"/>
                      <a:pt x="33" y="27"/>
                      <a:pt x="34" y="27"/>
                    </a:cubicBezTo>
                    <a:cubicBezTo>
                      <a:pt x="34" y="26"/>
                      <a:pt x="35" y="25"/>
                      <a:pt x="35" y="25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1"/>
                      <a:pt x="36" y="20"/>
                      <a:pt x="36" y="18"/>
                    </a:cubicBezTo>
                    <a:cubicBezTo>
                      <a:pt x="37" y="16"/>
                      <a:pt x="37" y="14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2" y="12"/>
                      <a:pt x="30" y="11"/>
                      <a:pt x="29" y="9"/>
                    </a:cubicBezTo>
                    <a:cubicBezTo>
                      <a:pt x="28" y="7"/>
                      <a:pt x="28" y="5"/>
                      <a:pt x="28" y="3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4"/>
                    </a:cubicBezTo>
                    <a:cubicBezTo>
                      <a:pt x="20" y="4"/>
                      <a:pt x="18" y="5"/>
                      <a:pt x="17" y="6"/>
                    </a:cubicBezTo>
                    <a:cubicBezTo>
                      <a:pt x="16" y="9"/>
                      <a:pt x="13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3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22"/>
                      <a:pt x="0" y="28"/>
                      <a:pt x="0" y="29"/>
                    </a:cubicBezTo>
                    <a:cubicBezTo>
                      <a:pt x="1" y="31"/>
                      <a:pt x="6" y="37"/>
                      <a:pt x="7" y="38"/>
                    </a:cubicBezTo>
                    <a:cubicBezTo>
                      <a:pt x="10" y="38"/>
                      <a:pt x="10" y="41"/>
                      <a:pt x="10" y="43"/>
                    </a:cubicBezTo>
                    <a:cubicBezTo>
                      <a:pt x="10" y="43"/>
                      <a:pt x="10" y="45"/>
                      <a:pt x="10" y="45"/>
                    </a:cubicBezTo>
                    <a:cubicBezTo>
                      <a:pt x="12" y="46"/>
                      <a:pt x="13" y="48"/>
                      <a:pt x="12" y="51"/>
                    </a:cubicBezTo>
                    <a:cubicBezTo>
                      <a:pt x="12" y="52"/>
                      <a:pt x="11" y="53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6"/>
                      <a:pt x="10" y="60"/>
                      <a:pt x="8" y="62"/>
                    </a:cubicBezTo>
                    <a:cubicBezTo>
                      <a:pt x="8" y="62"/>
                      <a:pt x="8" y="62"/>
                      <a:pt x="8" y="63"/>
                    </a:cubicBezTo>
                    <a:cubicBezTo>
                      <a:pt x="8" y="65"/>
                      <a:pt x="9" y="68"/>
                      <a:pt x="12" y="71"/>
                    </a:cubicBezTo>
                    <a:cubicBezTo>
                      <a:pt x="17" y="75"/>
                      <a:pt x="17" y="82"/>
                      <a:pt x="17" y="86"/>
                    </a:cubicBezTo>
                    <a:cubicBezTo>
                      <a:pt x="17" y="87"/>
                      <a:pt x="18" y="88"/>
                      <a:pt x="18" y="89"/>
                    </a:cubicBezTo>
                    <a:cubicBezTo>
                      <a:pt x="19" y="90"/>
                      <a:pt x="21" y="92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0" y="96"/>
                      <a:pt x="20" y="97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9"/>
                      <a:pt x="19" y="100"/>
                      <a:pt x="19" y="100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7" y="105"/>
                      <a:pt x="17" y="106"/>
                      <a:pt x="17" y="107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6" y="109"/>
                      <a:pt x="15" y="110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3" y="113"/>
                      <a:pt x="13" y="113"/>
                      <a:pt x="13" y="114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2" y="114"/>
                      <a:pt x="11" y="115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6"/>
                      <a:pt x="10" y="118"/>
                      <a:pt x="10" y="119"/>
                    </a:cubicBezTo>
                    <a:cubicBezTo>
                      <a:pt x="9" y="123"/>
                      <a:pt x="9" y="127"/>
                      <a:pt x="8" y="130"/>
                    </a:cubicBezTo>
                    <a:cubicBezTo>
                      <a:pt x="7" y="132"/>
                      <a:pt x="6" y="137"/>
                      <a:pt x="7" y="138"/>
                    </a:cubicBezTo>
                    <a:cubicBezTo>
                      <a:pt x="10" y="138"/>
                      <a:pt x="15" y="143"/>
                      <a:pt x="23" y="153"/>
                    </a:cubicBezTo>
                    <a:cubicBezTo>
                      <a:pt x="24" y="154"/>
                      <a:pt x="25" y="156"/>
                      <a:pt x="26" y="158"/>
                    </a:cubicBezTo>
                    <a:cubicBezTo>
                      <a:pt x="28" y="158"/>
                      <a:pt x="30" y="158"/>
                      <a:pt x="32" y="158"/>
                    </a:cubicBezTo>
                    <a:cubicBezTo>
                      <a:pt x="32" y="158"/>
                      <a:pt x="33" y="159"/>
                      <a:pt x="33" y="159"/>
                    </a:cubicBezTo>
                    <a:cubicBezTo>
                      <a:pt x="34" y="159"/>
                      <a:pt x="35" y="160"/>
                      <a:pt x="36" y="160"/>
                    </a:cubicBezTo>
                    <a:cubicBezTo>
                      <a:pt x="38" y="162"/>
                      <a:pt x="39" y="164"/>
                      <a:pt x="39" y="166"/>
                    </a:cubicBezTo>
                    <a:cubicBezTo>
                      <a:pt x="39" y="166"/>
                      <a:pt x="40" y="166"/>
                      <a:pt x="41" y="166"/>
                    </a:cubicBezTo>
                    <a:cubicBezTo>
                      <a:pt x="42" y="166"/>
                      <a:pt x="44" y="166"/>
                      <a:pt x="44" y="166"/>
                    </a:cubicBezTo>
                    <a:cubicBezTo>
                      <a:pt x="44" y="166"/>
                      <a:pt x="45" y="166"/>
                      <a:pt x="45" y="165"/>
                    </a:cubicBezTo>
                    <a:cubicBezTo>
                      <a:pt x="45" y="165"/>
                      <a:pt x="45" y="165"/>
                      <a:pt x="45" y="165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4" y="161"/>
                      <a:pt x="39" y="158"/>
                      <a:pt x="36" y="158"/>
                    </a:cubicBezTo>
                    <a:cubicBezTo>
                      <a:pt x="34" y="158"/>
                      <a:pt x="32" y="156"/>
                      <a:pt x="30" y="154"/>
                    </a:cubicBezTo>
                    <a:cubicBezTo>
                      <a:pt x="27" y="151"/>
                      <a:pt x="26" y="146"/>
                      <a:pt x="26" y="143"/>
                    </a:cubicBezTo>
                    <a:cubicBezTo>
                      <a:pt x="27" y="141"/>
                      <a:pt x="26" y="140"/>
                      <a:pt x="25" y="138"/>
                    </a:cubicBezTo>
                    <a:cubicBezTo>
                      <a:pt x="23" y="137"/>
                      <a:pt x="22" y="135"/>
                      <a:pt x="22" y="133"/>
                    </a:cubicBezTo>
                    <a:cubicBezTo>
                      <a:pt x="22" y="132"/>
                      <a:pt x="22" y="131"/>
                      <a:pt x="19" y="130"/>
                    </a:cubicBezTo>
                    <a:cubicBezTo>
                      <a:pt x="18" y="130"/>
                      <a:pt x="17" y="130"/>
                      <a:pt x="16" y="129"/>
                    </a:cubicBezTo>
                    <a:cubicBezTo>
                      <a:pt x="12" y="127"/>
                      <a:pt x="14" y="120"/>
                      <a:pt x="15" y="114"/>
                    </a:cubicBezTo>
                    <a:cubicBezTo>
                      <a:pt x="16" y="112"/>
                      <a:pt x="16" y="110"/>
                      <a:pt x="16" y="109"/>
                    </a:cubicBezTo>
                    <a:cubicBezTo>
                      <a:pt x="17" y="107"/>
                      <a:pt x="18" y="104"/>
                      <a:pt x="19" y="100"/>
                    </a:cubicBezTo>
                    <a:cubicBezTo>
                      <a:pt x="21" y="96"/>
                      <a:pt x="24" y="89"/>
                      <a:pt x="23" y="87"/>
                    </a:cubicBezTo>
                    <a:cubicBezTo>
                      <a:pt x="22" y="86"/>
                      <a:pt x="22" y="84"/>
                      <a:pt x="23" y="83"/>
                    </a:cubicBezTo>
                    <a:cubicBezTo>
                      <a:pt x="24" y="80"/>
                      <a:pt x="28" y="79"/>
                      <a:pt x="30" y="79"/>
                    </a:cubicBezTo>
                    <a:cubicBezTo>
                      <a:pt x="33" y="79"/>
                      <a:pt x="35" y="80"/>
                      <a:pt x="36" y="83"/>
                    </a:cubicBezTo>
                    <a:cubicBezTo>
                      <a:pt x="37" y="88"/>
                      <a:pt x="38" y="88"/>
                      <a:pt x="42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7" y="88"/>
                      <a:pt x="49" y="90"/>
                      <a:pt x="51" y="92"/>
                    </a:cubicBezTo>
                    <a:cubicBezTo>
                      <a:pt x="52" y="93"/>
                      <a:pt x="53" y="94"/>
                      <a:pt x="54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4" y="94"/>
                      <a:pt x="54" y="94"/>
                      <a:pt x="53" y="93"/>
                    </a:cubicBezTo>
                    <a:cubicBezTo>
                      <a:pt x="53" y="92"/>
                      <a:pt x="52" y="91"/>
                      <a:pt x="52" y="88"/>
                    </a:cubicBezTo>
                    <a:cubicBezTo>
                      <a:pt x="52" y="87"/>
                      <a:pt x="52" y="86"/>
                      <a:pt x="51" y="85"/>
                    </a:cubicBezTo>
                    <a:cubicBezTo>
                      <a:pt x="50" y="83"/>
                      <a:pt x="49" y="81"/>
                      <a:pt x="52" y="77"/>
                    </a:cubicBezTo>
                    <a:cubicBezTo>
                      <a:pt x="57" y="70"/>
                      <a:pt x="65" y="67"/>
                      <a:pt x="70" y="68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2" y="69"/>
                      <a:pt x="74" y="68"/>
                      <a:pt x="76" y="68"/>
                    </a:cubicBezTo>
                    <a:cubicBezTo>
                      <a:pt x="78" y="68"/>
                      <a:pt x="79" y="68"/>
                      <a:pt x="81" y="68"/>
                    </a:cubicBezTo>
                    <a:cubicBezTo>
                      <a:pt x="81" y="68"/>
                      <a:pt x="81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5" y="68"/>
                      <a:pt x="85" y="68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6" y="68"/>
                      <a:pt x="86" y="68"/>
                      <a:pt x="86" y="6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7" name="Freeform 1128"/>
              <p:cNvSpPr>
                <a:spLocks/>
              </p:cNvSpPr>
              <p:nvPr/>
            </p:nvSpPr>
            <p:spPr bwMode="auto">
              <a:xfrm>
                <a:off x="4440" y="2251"/>
                <a:ext cx="100" cy="60"/>
              </a:xfrm>
              <a:custGeom>
                <a:avLst/>
                <a:gdLst>
                  <a:gd name="T0" fmla="*/ 94 w 105"/>
                  <a:gd name="T1" fmla="*/ 19 h 63"/>
                  <a:gd name="T2" fmla="*/ 105 w 105"/>
                  <a:gd name="T3" fmla="*/ 16 h 63"/>
                  <a:gd name="T4" fmla="*/ 99 w 105"/>
                  <a:gd name="T5" fmla="*/ 12 h 63"/>
                  <a:gd name="T6" fmla="*/ 90 w 105"/>
                  <a:gd name="T7" fmla="*/ 11 h 63"/>
                  <a:gd name="T8" fmla="*/ 78 w 105"/>
                  <a:gd name="T9" fmla="*/ 0 h 63"/>
                  <a:gd name="T10" fmla="*/ 68 w 105"/>
                  <a:gd name="T11" fmla="*/ 14 h 63"/>
                  <a:gd name="T12" fmla="*/ 63 w 105"/>
                  <a:gd name="T13" fmla="*/ 21 h 63"/>
                  <a:gd name="T14" fmla="*/ 64 w 105"/>
                  <a:gd name="T15" fmla="*/ 24 h 63"/>
                  <a:gd name="T16" fmla="*/ 64 w 105"/>
                  <a:gd name="T17" fmla="*/ 25 h 63"/>
                  <a:gd name="T18" fmla="*/ 64 w 105"/>
                  <a:gd name="T19" fmla="*/ 27 h 63"/>
                  <a:gd name="T20" fmla="*/ 63 w 105"/>
                  <a:gd name="T21" fmla="*/ 28 h 63"/>
                  <a:gd name="T22" fmla="*/ 61 w 105"/>
                  <a:gd name="T23" fmla="*/ 29 h 63"/>
                  <a:gd name="T24" fmla="*/ 54 w 105"/>
                  <a:gd name="T25" fmla="*/ 32 h 63"/>
                  <a:gd name="T26" fmla="*/ 53 w 105"/>
                  <a:gd name="T27" fmla="*/ 31 h 63"/>
                  <a:gd name="T28" fmla="*/ 52 w 105"/>
                  <a:gd name="T29" fmla="*/ 31 h 63"/>
                  <a:gd name="T30" fmla="*/ 51 w 105"/>
                  <a:gd name="T31" fmla="*/ 30 h 63"/>
                  <a:gd name="T32" fmla="*/ 50 w 105"/>
                  <a:gd name="T33" fmla="*/ 30 h 63"/>
                  <a:gd name="T34" fmla="*/ 49 w 105"/>
                  <a:gd name="T35" fmla="*/ 28 h 63"/>
                  <a:gd name="T36" fmla="*/ 48 w 105"/>
                  <a:gd name="T37" fmla="*/ 27 h 63"/>
                  <a:gd name="T38" fmla="*/ 47 w 105"/>
                  <a:gd name="T39" fmla="*/ 25 h 63"/>
                  <a:gd name="T40" fmla="*/ 39 w 105"/>
                  <a:gd name="T41" fmla="*/ 38 h 63"/>
                  <a:gd name="T42" fmla="*/ 21 w 105"/>
                  <a:gd name="T43" fmla="*/ 44 h 63"/>
                  <a:gd name="T44" fmla="*/ 16 w 105"/>
                  <a:gd name="T45" fmla="*/ 57 h 63"/>
                  <a:gd name="T46" fmla="*/ 3 w 105"/>
                  <a:gd name="T47" fmla="*/ 57 h 63"/>
                  <a:gd name="T48" fmla="*/ 0 w 105"/>
                  <a:gd name="T49" fmla="*/ 56 h 63"/>
                  <a:gd name="T50" fmla="*/ 0 w 105"/>
                  <a:gd name="T51" fmla="*/ 56 h 63"/>
                  <a:gd name="T52" fmla="*/ 1 w 105"/>
                  <a:gd name="T53" fmla="*/ 57 h 63"/>
                  <a:gd name="T54" fmla="*/ 1 w 105"/>
                  <a:gd name="T55" fmla="*/ 57 h 63"/>
                  <a:gd name="T56" fmla="*/ 6 w 105"/>
                  <a:gd name="T57" fmla="*/ 60 h 63"/>
                  <a:gd name="T58" fmla="*/ 7 w 105"/>
                  <a:gd name="T59" fmla="*/ 62 h 63"/>
                  <a:gd name="T60" fmla="*/ 8 w 105"/>
                  <a:gd name="T61" fmla="*/ 62 h 63"/>
                  <a:gd name="T62" fmla="*/ 10 w 105"/>
                  <a:gd name="T63" fmla="*/ 62 h 63"/>
                  <a:gd name="T64" fmla="*/ 17 w 105"/>
                  <a:gd name="T65" fmla="*/ 61 h 63"/>
                  <a:gd name="T66" fmla="*/ 24 w 105"/>
                  <a:gd name="T67" fmla="*/ 61 h 63"/>
                  <a:gd name="T68" fmla="*/ 36 w 105"/>
                  <a:gd name="T69" fmla="*/ 56 h 63"/>
                  <a:gd name="T70" fmla="*/ 43 w 105"/>
                  <a:gd name="T71" fmla="*/ 59 h 63"/>
                  <a:gd name="T72" fmla="*/ 43 w 105"/>
                  <a:gd name="T73" fmla="*/ 59 h 63"/>
                  <a:gd name="T74" fmla="*/ 52 w 105"/>
                  <a:gd name="T75" fmla="*/ 56 h 63"/>
                  <a:gd name="T76" fmla="*/ 57 w 105"/>
                  <a:gd name="T77" fmla="*/ 46 h 63"/>
                  <a:gd name="T78" fmla="*/ 62 w 105"/>
                  <a:gd name="T79" fmla="*/ 38 h 63"/>
                  <a:gd name="T80" fmla="*/ 66 w 105"/>
                  <a:gd name="T81" fmla="*/ 27 h 63"/>
                  <a:gd name="T82" fmla="*/ 84 w 105"/>
                  <a:gd name="T83" fmla="*/ 24 h 63"/>
                  <a:gd name="T84" fmla="*/ 85 w 105"/>
                  <a:gd name="T85" fmla="*/ 24 h 63"/>
                  <a:gd name="T86" fmla="*/ 87 w 105"/>
                  <a:gd name="T87" fmla="*/ 24 h 63"/>
                  <a:gd name="T88" fmla="*/ 89 w 105"/>
                  <a:gd name="T89" fmla="*/ 25 h 63"/>
                  <a:gd name="T90" fmla="*/ 95 w 105"/>
                  <a:gd name="T91" fmla="*/ 2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5" h="63">
                    <a:moveTo>
                      <a:pt x="95" y="22"/>
                    </a:moveTo>
                    <a:cubicBezTo>
                      <a:pt x="93" y="21"/>
                      <a:pt x="94" y="20"/>
                      <a:pt x="94" y="19"/>
                    </a:cubicBezTo>
                    <a:cubicBezTo>
                      <a:pt x="94" y="17"/>
                      <a:pt x="96" y="17"/>
                      <a:pt x="99" y="17"/>
                    </a:cubicBezTo>
                    <a:cubicBezTo>
                      <a:pt x="100" y="17"/>
                      <a:pt x="104" y="17"/>
                      <a:pt x="105" y="16"/>
                    </a:cubicBezTo>
                    <a:cubicBezTo>
                      <a:pt x="105" y="15"/>
                      <a:pt x="105" y="15"/>
                      <a:pt x="104" y="14"/>
                    </a:cubicBezTo>
                    <a:cubicBezTo>
                      <a:pt x="103" y="12"/>
                      <a:pt x="100" y="11"/>
                      <a:pt x="99" y="12"/>
                    </a:cubicBezTo>
                    <a:cubicBezTo>
                      <a:pt x="98" y="12"/>
                      <a:pt x="97" y="12"/>
                      <a:pt x="96" y="12"/>
                    </a:cubicBezTo>
                    <a:cubicBezTo>
                      <a:pt x="94" y="12"/>
                      <a:pt x="92" y="12"/>
                      <a:pt x="90" y="11"/>
                    </a:cubicBezTo>
                    <a:cubicBezTo>
                      <a:pt x="87" y="10"/>
                      <a:pt x="87" y="8"/>
                      <a:pt x="87" y="7"/>
                    </a:cubicBezTo>
                    <a:cubicBezTo>
                      <a:pt x="87" y="5"/>
                      <a:pt x="81" y="0"/>
                      <a:pt x="78" y="0"/>
                    </a:cubicBezTo>
                    <a:cubicBezTo>
                      <a:pt x="76" y="0"/>
                      <a:pt x="72" y="7"/>
                      <a:pt x="71" y="10"/>
                    </a:cubicBezTo>
                    <a:cubicBezTo>
                      <a:pt x="71" y="12"/>
                      <a:pt x="69" y="13"/>
                      <a:pt x="68" y="14"/>
                    </a:cubicBezTo>
                    <a:cubicBezTo>
                      <a:pt x="66" y="15"/>
                      <a:pt x="65" y="16"/>
                      <a:pt x="65" y="17"/>
                    </a:cubicBezTo>
                    <a:cubicBezTo>
                      <a:pt x="66" y="18"/>
                      <a:pt x="65" y="20"/>
                      <a:pt x="63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64" y="23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6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8"/>
                      <a:pt x="63" y="28"/>
                    </a:cubicBezTo>
                    <a:cubicBezTo>
                      <a:pt x="63" y="29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8" y="30"/>
                      <a:pt x="56" y="32"/>
                      <a:pt x="54" y="32"/>
                    </a:cubicBezTo>
                    <a:cubicBezTo>
                      <a:pt x="54" y="32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0" y="30"/>
                      <a:pt x="50" y="30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49" y="28"/>
                    </a:cubicBezTo>
                    <a:cubicBezTo>
                      <a:pt x="49" y="28"/>
                      <a:pt x="49" y="28"/>
                      <a:pt x="49" y="27"/>
                    </a:cubicBezTo>
                    <a:cubicBezTo>
                      <a:pt x="49" y="27"/>
                      <a:pt x="48" y="27"/>
                      <a:pt x="48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5" y="26"/>
                      <a:pt x="40" y="32"/>
                      <a:pt x="39" y="38"/>
                    </a:cubicBezTo>
                    <a:cubicBezTo>
                      <a:pt x="38" y="44"/>
                      <a:pt x="33" y="44"/>
                      <a:pt x="27" y="44"/>
                    </a:cubicBezTo>
                    <a:cubicBezTo>
                      <a:pt x="25" y="44"/>
                      <a:pt x="23" y="44"/>
                      <a:pt x="21" y="44"/>
                    </a:cubicBezTo>
                    <a:cubicBezTo>
                      <a:pt x="17" y="45"/>
                      <a:pt x="17" y="47"/>
                      <a:pt x="17" y="52"/>
                    </a:cubicBezTo>
                    <a:cubicBezTo>
                      <a:pt x="16" y="54"/>
                      <a:pt x="16" y="56"/>
                      <a:pt x="16" y="57"/>
                    </a:cubicBezTo>
                    <a:cubicBezTo>
                      <a:pt x="15" y="58"/>
                      <a:pt x="14" y="60"/>
                      <a:pt x="12" y="60"/>
                    </a:cubicBezTo>
                    <a:cubicBezTo>
                      <a:pt x="9" y="60"/>
                      <a:pt x="6" y="58"/>
                      <a:pt x="3" y="57"/>
                    </a:cubicBezTo>
                    <a:cubicBezTo>
                      <a:pt x="2" y="56"/>
                      <a:pt x="1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1" y="58"/>
                      <a:pt x="1" y="58"/>
                    </a:cubicBezTo>
                    <a:cubicBezTo>
                      <a:pt x="3" y="58"/>
                      <a:pt x="4" y="59"/>
                      <a:pt x="6" y="60"/>
                    </a:cubicBezTo>
                    <a:cubicBezTo>
                      <a:pt x="6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2" y="61"/>
                      <a:pt x="15" y="61"/>
                      <a:pt x="17" y="61"/>
                    </a:cubicBezTo>
                    <a:cubicBezTo>
                      <a:pt x="18" y="61"/>
                      <a:pt x="19" y="61"/>
                      <a:pt x="20" y="61"/>
                    </a:cubicBezTo>
                    <a:cubicBezTo>
                      <a:pt x="21" y="61"/>
                      <a:pt x="23" y="61"/>
                      <a:pt x="24" y="61"/>
                    </a:cubicBezTo>
                    <a:cubicBezTo>
                      <a:pt x="25" y="61"/>
                      <a:pt x="26" y="60"/>
                      <a:pt x="27" y="59"/>
                    </a:cubicBezTo>
                    <a:cubicBezTo>
                      <a:pt x="29" y="58"/>
                      <a:pt x="31" y="56"/>
                      <a:pt x="36" y="56"/>
                    </a:cubicBezTo>
                    <a:cubicBezTo>
                      <a:pt x="40" y="56"/>
                      <a:pt x="41" y="58"/>
                      <a:pt x="42" y="59"/>
                    </a:cubicBezTo>
                    <a:cubicBezTo>
                      <a:pt x="42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6" y="58"/>
                    </a:cubicBezTo>
                    <a:cubicBezTo>
                      <a:pt x="48" y="57"/>
                      <a:pt x="50" y="57"/>
                      <a:pt x="52" y="56"/>
                    </a:cubicBezTo>
                    <a:cubicBezTo>
                      <a:pt x="55" y="56"/>
                      <a:pt x="55" y="56"/>
                      <a:pt x="54" y="54"/>
                    </a:cubicBezTo>
                    <a:cubicBezTo>
                      <a:pt x="54" y="50"/>
                      <a:pt x="56" y="48"/>
                      <a:pt x="57" y="46"/>
                    </a:cubicBezTo>
                    <a:cubicBezTo>
                      <a:pt x="57" y="45"/>
                      <a:pt x="58" y="45"/>
                      <a:pt x="58" y="43"/>
                    </a:cubicBezTo>
                    <a:cubicBezTo>
                      <a:pt x="57" y="40"/>
                      <a:pt x="60" y="39"/>
                      <a:pt x="62" y="38"/>
                    </a:cubicBezTo>
                    <a:cubicBezTo>
                      <a:pt x="63" y="37"/>
                      <a:pt x="65" y="37"/>
                      <a:pt x="64" y="33"/>
                    </a:cubicBezTo>
                    <a:cubicBezTo>
                      <a:pt x="64" y="31"/>
                      <a:pt x="65" y="29"/>
                      <a:pt x="66" y="27"/>
                    </a:cubicBezTo>
                    <a:cubicBezTo>
                      <a:pt x="70" y="23"/>
                      <a:pt x="77" y="23"/>
                      <a:pt x="82" y="24"/>
                    </a:cubicBezTo>
                    <a:cubicBezTo>
                      <a:pt x="83" y="24"/>
                      <a:pt x="83" y="24"/>
                      <a:pt x="84" y="24"/>
                    </a:cubicBezTo>
                    <a:cubicBezTo>
                      <a:pt x="84" y="24"/>
                      <a:pt x="84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8" y="25"/>
                    </a:cubicBezTo>
                    <a:cubicBezTo>
                      <a:pt x="88" y="25"/>
                      <a:pt x="88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1" y="24"/>
                      <a:pt x="94" y="23"/>
                      <a:pt x="95" y="22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8" name="Freeform 1129"/>
              <p:cNvSpPr>
                <a:spLocks/>
              </p:cNvSpPr>
              <p:nvPr/>
            </p:nvSpPr>
            <p:spPr bwMode="auto">
              <a:xfrm>
                <a:off x="4337" y="2253"/>
                <a:ext cx="40" cy="53"/>
              </a:xfrm>
              <a:custGeom>
                <a:avLst/>
                <a:gdLst>
                  <a:gd name="T0" fmla="*/ 9 w 42"/>
                  <a:gd name="T1" fmla="*/ 29 h 56"/>
                  <a:gd name="T2" fmla="*/ 13 w 42"/>
                  <a:gd name="T3" fmla="*/ 36 h 56"/>
                  <a:gd name="T4" fmla="*/ 20 w 42"/>
                  <a:gd name="T5" fmla="*/ 43 h 56"/>
                  <a:gd name="T6" fmla="*/ 23 w 42"/>
                  <a:gd name="T7" fmla="*/ 45 h 56"/>
                  <a:gd name="T8" fmla="*/ 42 w 42"/>
                  <a:gd name="T9" fmla="*/ 56 h 56"/>
                  <a:gd name="T10" fmla="*/ 35 w 42"/>
                  <a:gd name="T11" fmla="*/ 43 h 56"/>
                  <a:gd name="T12" fmla="*/ 33 w 42"/>
                  <a:gd name="T13" fmla="*/ 28 h 56"/>
                  <a:gd name="T14" fmla="*/ 34 w 42"/>
                  <a:gd name="T15" fmla="*/ 20 h 56"/>
                  <a:gd name="T16" fmla="*/ 31 w 42"/>
                  <a:gd name="T17" fmla="*/ 15 h 56"/>
                  <a:gd name="T18" fmla="*/ 26 w 42"/>
                  <a:gd name="T19" fmla="*/ 9 h 56"/>
                  <a:gd name="T20" fmla="*/ 24 w 42"/>
                  <a:gd name="T21" fmla="*/ 7 h 56"/>
                  <a:gd name="T22" fmla="*/ 20 w 42"/>
                  <a:gd name="T23" fmla="*/ 4 h 56"/>
                  <a:gd name="T24" fmla="*/ 20 w 42"/>
                  <a:gd name="T25" fmla="*/ 5 h 56"/>
                  <a:gd name="T26" fmla="*/ 20 w 42"/>
                  <a:gd name="T27" fmla="*/ 5 h 56"/>
                  <a:gd name="T28" fmla="*/ 18 w 42"/>
                  <a:gd name="T29" fmla="*/ 8 h 56"/>
                  <a:gd name="T30" fmla="*/ 13 w 42"/>
                  <a:gd name="T31" fmla="*/ 8 h 56"/>
                  <a:gd name="T32" fmla="*/ 11 w 42"/>
                  <a:gd name="T33" fmla="*/ 8 h 56"/>
                  <a:gd name="T34" fmla="*/ 10 w 42"/>
                  <a:gd name="T35" fmla="*/ 8 h 56"/>
                  <a:gd name="T36" fmla="*/ 10 w 42"/>
                  <a:gd name="T37" fmla="*/ 8 h 56"/>
                  <a:gd name="T38" fmla="*/ 9 w 42"/>
                  <a:gd name="T39" fmla="*/ 8 h 56"/>
                  <a:gd name="T40" fmla="*/ 8 w 42"/>
                  <a:gd name="T41" fmla="*/ 7 h 56"/>
                  <a:gd name="T42" fmla="*/ 7 w 42"/>
                  <a:gd name="T43" fmla="*/ 7 h 56"/>
                  <a:gd name="T44" fmla="*/ 7 w 42"/>
                  <a:gd name="T45" fmla="*/ 6 h 56"/>
                  <a:gd name="T46" fmla="*/ 7 w 42"/>
                  <a:gd name="T47" fmla="*/ 5 h 56"/>
                  <a:gd name="T48" fmla="*/ 3 w 42"/>
                  <a:gd name="T49" fmla="*/ 0 h 56"/>
                  <a:gd name="T50" fmla="*/ 0 w 42"/>
                  <a:gd name="T51" fmla="*/ 0 h 56"/>
                  <a:gd name="T52" fmla="*/ 0 w 42"/>
                  <a:gd name="T53" fmla="*/ 0 h 56"/>
                  <a:gd name="T54" fmla="*/ 2 w 42"/>
                  <a:gd name="T55" fmla="*/ 15 h 56"/>
                  <a:gd name="T56" fmla="*/ 9 w 42"/>
                  <a:gd name="T5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56">
                    <a:moveTo>
                      <a:pt x="9" y="29"/>
                    </a:moveTo>
                    <a:cubicBezTo>
                      <a:pt x="11" y="32"/>
                      <a:pt x="13" y="34"/>
                      <a:pt x="13" y="36"/>
                    </a:cubicBezTo>
                    <a:cubicBezTo>
                      <a:pt x="14" y="39"/>
                      <a:pt x="16" y="40"/>
                      <a:pt x="20" y="43"/>
                    </a:cubicBezTo>
                    <a:cubicBezTo>
                      <a:pt x="21" y="44"/>
                      <a:pt x="22" y="45"/>
                      <a:pt x="23" y="45"/>
                    </a:cubicBezTo>
                    <a:cubicBezTo>
                      <a:pt x="30" y="50"/>
                      <a:pt x="39" y="55"/>
                      <a:pt x="42" y="56"/>
                    </a:cubicBezTo>
                    <a:cubicBezTo>
                      <a:pt x="42" y="53"/>
                      <a:pt x="38" y="47"/>
                      <a:pt x="35" y="43"/>
                    </a:cubicBezTo>
                    <a:cubicBezTo>
                      <a:pt x="32" y="40"/>
                      <a:pt x="33" y="34"/>
                      <a:pt x="33" y="28"/>
                    </a:cubicBezTo>
                    <a:cubicBezTo>
                      <a:pt x="34" y="25"/>
                      <a:pt x="34" y="23"/>
                      <a:pt x="34" y="20"/>
                    </a:cubicBezTo>
                    <a:cubicBezTo>
                      <a:pt x="34" y="17"/>
                      <a:pt x="33" y="16"/>
                      <a:pt x="31" y="15"/>
                    </a:cubicBezTo>
                    <a:cubicBezTo>
                      <a:pt x="29" y="13"/>
                      <a:pt x="27" y="12"/>
                      <a:pt x="26" y="9"/>
                    </a:cubicBezTo>
                    <a:cubicBezTo>
                      <a:pt x="25" y="7"/>
                      <a:pt x="25" y="7"/>
                      <a:pt x="24" y="7"/>
                    </a:cubicBezTo>
                    <a:cubicBezTo>
                      <a:pt x="23" y="7"/>
                      <a:pt x="21" y="6"/>
                      <a:pt x="20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8"/>
                      <a:pt x="18" y="8"/>
                    </a:cubicBezTo>
                    <a:cubicBezTo>
                      <a:pt x="17" y="8"/>
                      <a:pt x="15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ubicBezTo>
                      <a:pt x="2" y="19"/>
                      <a:pt x="6" y="24"/>
                      <a:pt x="9" y="29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9" name="Freeform 1130"/>
              <p:cNvSpPr>
                <a:spLocks/>
              </p:cNvSpPr>
              <p:nvPr/>
            </p:nvSpPr>
            <p:spPr bwMode="auto">
              <a:xfrm>
                <a:off x="4658" y="1944"/>
                <a:ext cx="23" cy="28"/>
              </a:xfrm>
              <a:custGeom>
                <a:avLst/>
                <a:gdLst>
                  <a:gd name="T0" fmla="*/ 1 w 24"/>
                  <a:gd name="T1" fmla="*/ 10 h 30"/>
                  <a:gd name="T2" fmla="*/ 4 w 24"/>
                  <a:gd name="T3" fmla="*/ 6 h 30"/>
                  <a:gd name="T4" fmla="*/ 6 w 24"/>
                  <a:gd name="T5" fmla="*/ 4 h 30"/>
                  <a:gd name="T6" fmla="*/ 9 w 24"/>
                  <a:gd name="T7" fmla="*/ 6 h 30"/>
                  <a:gd name="T8" fmla="*/ 9 w 24"/>
                  <a:gd name="T9" fmla="*/ 19 h 30"/>
                  <a:gd name="T10" fmla="*/ 9 w 24"/>
                  <a:gd name="T11" fmla="*/ 29 h 30"/>
                  <a:gd name="T12" fmla="*/ 11 w 24"/>
                  <a:gd name="T13" fmla="*/ 30 h 30"/>
                  <a:gd name="T14" fmla="*/ 11 w 24"/>
                  <a:gd name="T15" fmla="*/ 30 h 30"/>
                  <a:gd name="T16" fmla="*/ 16 w 24"/>
                  <a:gd name="T17" fmla="*/ 22 h 30"/>
                  <a:gd name="T18" fmla="*/ 23 w 24"/>
                  <a:gd name="T19" fmla="*/ 12 h 30"/>
                  <a:gd name="T20" fmla="*/ 24 w 24"/>
                  <a:gd name="T21" fmla="*/ 10 h 30"/>
                  <a:gd name="T22" fmla="*/ 23 w 24"/>
                  <a:gd name="T23" fmla="*/ 10 h 30"/>
                  <a:gd name="T24" fmla="*/ 20 w 24"/>
                  <a:gd name="T25" fmla="*/ 6 h 30"/>
                  <a:gd name="T26" fmla="*/ 17 w 24"/>
                  <a:gd name="T27" fmla="*/ 4 h 30"/>
                  <a:gd name="T28" fmla="*/ 12 w 24"/>
                  <a:gd name="T29" fmla="*/ 0 h 30"/>
                  <a:gd name="T30" fmla="*/ 5 w 24"/>
                  <a:gd name="T31" fmla="*/ 4 h 30"/>
                  <a:gd name="T32" fmla="*/ 4 w 24"/>
                  <a:gd name="T33" fmla="*/ 5 h 30"/>
                  <a:gd name="T34" fmla="*/ 1 w 24"/>
                  <a:gd name="T35" fmla="*/ 9 h 30"/>
                  <a:gd name="T36" fmla="*/ 1 w 24"/>
                  <a:gd name="T37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30">
                    <a:moveTo>
                      <a:pt x="1" y="10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4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9" y="6"/>
                    </a:cubicBezTo>
                    <a:cubicBezTo>
                      <a:pt x="10" y="8"/>
                      <a:pt x="11" y="14"/>
                      <a:pt x="9" y="19"/>
                    </a:cubicBezTo>
                    <a:cubicBezTo>
                      <a:pt x="7" y="22"/>
                      <a:pt x="8" y="26"/>
                      <a:pt x="9" y="29"/>
                    </a:cubicBezTo>
                    <a:cubicBezTo>
                      <a:pt x="10" y="29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5" y="25"/>
                      <a:pt x="16" y="22"/>
                    </a:cubicBezTo>
                    <a:cubicBezTo>
                      <a:pt x="18" y="18"/>
                      <a:pt x="20" y="14"/>
                      <a:pt x="23" y="12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2" y="9"/>
                      <a:pt x="20" y="8"/>
                      <a:pt x="20" y="6"/>
                    </a:cubicBezTo>
                    <a:cubicBezTo>
                      <a:pt x="20" y="5"/>
                      <a:pt x="18" y="5"/>
                      <a:pt x="17" y="4"/>
                    </a:cubicBezTo>
                    <a:cubicBezTo>
                      <a:pt x="15" y="4"/>
                      <a:pt x="13" y="3"/>
                      <a:pt x="12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0" name="Freeform 1131"/>
              <p:cNvSpPr>
                <a:spLocks/>
              </p:cNvSpPr>
              <p:nvPr/>
            </p:nvSpPr>
            <p:spPr bwMode="auto">
              <a:xfrm>
                <a:off x="4672" y="1850"/>
                <a:ext cx="118" cy="92"/>
              </a:xfrm>
              <a:custGeom>
                <a:avLst/>
                <a:gdLst>
                  <a:gd name="T0" fmla="*/ 7 w 123"/>
                  <a:gd name="T1" fmla="*/ 91 h 96"/>
                  <a:gd name="T2" fmla="*/ 11 w 123"/>
                  <a:gd name="T3" fmla="*/ 90 h 96"/>
                  <a:gd name="T4" fmla="*/ 41 w 123"/>
                  <a:gd name="T5" fmla="*/ 82 h 96"/>
                  <a:gd name="T6" fmla="*/ 42 w 123"/>
                  <a:gd name="T7" fmla="*/ 82 h 96"/>
                  <a:gd name="T8" fmla="*/ 48 w 123"/>
                  <a:gd name="T9" fmla="*/ 84 h 96"/>
                  <a:gd name="T10" fmla="*/ 49 w 123"/>
                  <a:gd name="T11" fmla="*/ 90 h 96"/>
                  <a:gd name="T12" fmla="*/ 48 w 123"/>
                  <a:gd name="T13" fmla="*/ 94 h 96"/>
                  <a:gd name="T14" fmla="*/ 51 w 123"/>
                  <a:gd name="T15" fmla="*/ 96 h 96"/>
                  <a:gd name="T16" fmla="*/ 58 w 123"/>
                  <a:gd name="T17" fmla="*/ 92 h 96"/>
                  <a:gd name="T18" fmla="*/ 62 w 123"/>
                  <a:gd name="T19" fmla="*/ 88 h 96"/>
                  <a:gd name="T20" fmla="*/ 63 w 123"/>
                  <a:gd name="T21" fmla="*/ 88 h 96"/>
                  <a:gd name="T22" fmla="*/ 62 w 123"/>
                  <a:gd name="T23" fmla="*/ 87 h 96"/>
                  <a:gd name="T24" fmla="*/ 60 w 123"/>
                  <a:gd name="T25" fmla="*/ 83 h 96"/>
                  <a:gd name="T26" fmla="*/ 64 w 123"/>
                  <a:gd name="T27" fmla="*/ 80 h 96"/>
                  <a:gd name="T28" fmla="*/ 68 w 123"/>
                  <a:gd name="T29" fmla="*/ 83 h 96"/>
                  <a:gd name="T30" fmla="*/ 73 w 123"/>
                  <a:gd name="T31" fmla="*/ 85 h 96"/>
                  <a:gd name="T32" fmla="*/ 79 w 123"/>
                  <a:gd name="T33" fmla="*/ 82 h 96"/>
                  <a:gd name="T34" fmla="*/ 84 w 123"/>
                  <a:gd name="T35" fmla="*/ 79 h 96"/>
                  <a:gd name="T36" fmla="*/ 87 w 123"/>
                  <a:gd name="T37" fmla="*/ 81 h 96"/>
                  <a:gd name="T38" fmla="*/ 89 w 123"/>
                  <a:gd name="T39" fmla="*/ 82 h 96"/>
                  <a:gd name="T40" fmla="*/ 93 w 123"/>
                  <a:gd name="T41" fmla="*/ 77 h 96"/>
                  <a:gd name="T42" fmla="*/ 96 w 123"/>
                  <a:gd name="T43" fmla="*/ 74 h 96"/>
                  <a:gd name="T44" fmla="*/ 98 w 123"/>
                  <a:gd name="T45" fmla="*/ 77 h 96"/>
                  <a:gd name="T46" fmla="*/ 99 w 123"/>
                  <a:gd name="T47" fmla="*/ 77 h 96"/>
                  <a:gd name="T48" fmla="*/ 105 w 123"/>
                  <a:gd name="T49" fmla="*/ 74 h 96"/>
                  <a:gd name="T50" fmla="*/ 107 w 123"/>
                  <a:gd name="T51" fmla="*/ 67 h 96"/>
                  <a:gd name="T52" fmla="*/ 108 w 123"/>
                  <a:gd name="T53" fmla="*/ 58 h 96"/>
                  <a:gd name="T54" fmla="*/ 111 w 123"/>
                  <a:gd name="T55" fmla="*/ 43 h 96"/>
                  <a:gd name="T56" fmla="*/ 117 w 123"/>
                  <a:gd name="T57" fmla="*/ 31 h 96"/>
                  <a:gd name="T58" fmla="*/ 121 w 123"/>
                  <a:gd name="T59" fmla="*/ 28 h 96"/>
                  <a:gd name="T60" fmla="*/ 118 w 123"/>
                  <a:gd name="T61" fmla="*/ 11 h 96"/>
                  <a:gd name="T62" fmla="*/ 115 w 123"/>
                  <a:gd name="T63" fmla="*/ 0 h 96"/>
                  <a:gd name="T64" fmla="*/ 115 w 123"/>
                  <a:gd name="T65" fmla="*/ 0 h 96"/>
                  <a:gd name="T66" fmla="*/ 107 w 123"/>
                  <a:gd name="T67" fmla="*/ 4 h 96"/>
                  <a:gd name="T68" fmla="*/ 104 w 123"/>
                  <a:gd name="T69" fmla="*/ 6 h 96"/>
                  <a:gd name="T70" fmla="*/ 101 w 123"/>
                  <a:gd name="T71" fmla="*/ 12 h 96"/>
                  <a:gd name="T72" fmla="*/ 102 w 123"/>
                  <a:gd name="T73" fmla="*/ 17 h 96"/>
                  <a:gd name="T74" fmla="*/ 101 w 123"/>
                  <a:gd name="T75" fmla="*/ 27 h 96"/>
                  <a:gd name="T76" fmla="*/ 97 w 123"/>
                  <a:gd name="T77" fmla="*/ 34 h 96"/>
                  <a:gd name="T78" fmla="*/ 93 w 123"/>
                  <a:gd name="T79" fmla="*/ 42 h 96"/>
                  <a:gd name="T80" fmla="*/ 90 w 123"/>
                  <a:gd name="T81" fmla="*/ 45 h 96"/>
                  <a:gd name="T82" fmla="*/ 85 w 123"/>
                  <a:gd name="T83" fmla="*/ 51 h 96"/>
                  <a:gd name="T84" fmla="*/ 79 w 123"/>
                  <a:gd name="T85" fmla="*/ 55 h 96"/>
                  <a:gd name="T86" fmla="*/ 69 w 123"/>
                  <a:gd name="T87" fmla="*/ 54 h 96"/>
                  <a:gd name="T88" fmla="*/ 68 w 123"/>
                  <a:gd name="T89" fmla="*/ 51 h 96"/>
                  <a:gd name="T90" fmla="*/ 64 w 123"/>
                  <a:gd name="T91" fmla="*/ 58 h 96"/>
                  <a:gd name="T92" fmla="*/ 59 w 123"/>
                  <a:gd name="T93" fmla="*/ 68 h 96"/>
                  <a:gd name="T94" fmla="*/ 57 w 123"/>
                  <a:gd name="T95" fmla="*/ 69 h 96"/>
                  <a:gd name="T96" fmla="*/ 57 w 123"/>
                  <a:gd name="T97" fmla="*/ 72 h 96"/>
                  <a:gd name="T98" fmla="*/ 51 w 123"/>
                  <a:gd name="T99" fmla="*/ 75 h 96"/>
                  <a:gd name="T100" fmla="*/ 47 w 123"/>
                  <a:gd name="T101" fmla="*/ 74 h 96"/>
                  <a:gd name="T102" fmla="*/ 46 w 123"/>
                  <a:gd name="T103" fmla="*/ 72 h 96"/>
                  <a:gd name="T104" fmla="*/ 35 w 123"/>
                  <a:gd name="T105" fmla="*/ 75 h 96"/>
                  <a:gd name="T106" fmla="*/ 25 w 123"/>
                  <a:gd name="T107" fmla="*/ 76 h 96"/>
                  <a:gd name="T108" fmla="*/ 19 w 123"/>
                  <a:gd name="T109" fmla="*/ 76 h 96"/>
                  <a:gd name="T110" fmla="*/ 19 w 123"/>
                  <a:gd name="T111" fmla="*/ 77 h 96"/>
                  <a:gd name="T112" fmla="*/ 1 w 123"/>
                  <a:gd name="T113" fmla="*/ 90 h 96"/>
                  <a:gd name="T114" fmla="*/ 0 w 123"/>
                  <a:gd name="T115" fmla="*/ 91 h 96"/>
                  <a:gd name="T116" fmla="*/ 0 w 123"/>
                  <a:gd name="T117" fmla="*/ 92 h 96"/>
                  <a:gd name="T118" fmla="*/ 7 w 123"/>
                  <a:gd name="T119" fmla="*/ 9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96">
                    <a:moveTo>
                      <a:pt x="7" y="91"/>
                    </a:moveTo>
                    <a:cubicBezTo>
                      <a:pt x="9" y="91"/>
                      <a:pt x="11" y="91"/>
                      <a:pt x="11" y="90"/>
                    </a:cubicBezTo>
                    <a:cubicBezTo>
                      <a:pt x="14" y="86"/>
                      <a:pt x="33" y="83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4" y="82"/>
                      <a:pt x="47" y="82"/>
                      <a:pt x="48" y="84"/>
                    </a:cubicBezTo>
                    <a:cubicBezTo>
                      <a:pt x="50" y="86"/>
                      <a:pt x="49" y="88"/>
                      <a:pt x="49" y="90"/>
                    </a:cubicBezTo>
                    <a:cubicBezTo>
                      <a:pt x="48" y="91"/>
                      <a:pt x="48" y="93"/>
                      <a:pt x="48" y="94"/>
                    </a:cubicBezTo>
                    <a:cubicBezTo>
                      <a:pt x="48" y="94"/>
                      <a:pt x="48" y="96"/>
                      <a:pt x="51" y="96"/>
                    </a:cubicBezTo>
                    <a:cubicBezTo>
                      <a:pt x="53" y="96"/>
                      <a:pt x="56" y="95"/>
                      <a:pt x="58" y="92"/>
                    </a:cubicBezTo>
                    <a:cubicBezTo>
                      <a:pt x="59" y="90"/>
                      <a:pt x="61" y="89"/>
                      <a:pt x="62" y="88"/>
                    </a:cubicBezTo>
                    <a:cubicBezTo>
                      <a:pt x="62" y="88"/>
                      <a:pt x="62" y="88"/>
                      <a:pt x="63" y="88"/>
                    </a:cubicBezTo>
                    <a:cubicBezTo>
                      <a:pt x="63" y="88"/>
                      <a:pt x="62" y="88"/>
                      <a:pt x="62" y="87"/>
                    </a:cubicBezTo>
                    <a:cubicBezTo>
                      <a:pt x="60" y="86"/>
                      <a:pt x="60" y="84"/>
                      <a:pt x="60" y="83"/>
                    </a:cubicBezTo>
                    <a:cubicBezTo>
                      <a:pt x="61" y="81"/>
                      <a:pt x="62" y="80"/>
                      <a:pt x="64" y="80"/>
                    </a:cubicBezTo>
                    <a:cubicBezTo>
                      <a:pt x="65" y="80"/>
                      <a:pt x="67" y="81"/>
                      <a:pt x="68" y="83"/>
                    </a:cubicBezTo>
                    <a:cubicBezTo>
                      <a:pt x="69" y="84"/>
                      <a:pt x="71" y="85"/>
                      <a:pt x="73" y="85"/>
                    </a:cubicBezTo>
                    <a:cubicBezTo>
                      <a:pt x="76" y="85"/>
                      <a:pt x="78" y="84"/>
                      <a:pt x="79" y="82"/>
                    </a:cubicBezTo>
                    <a:cubicBezTo>
                      <a:pt x="80" y="81"/>
                      <a:pt x="82" y="79"/>
                      <a:pt x="84" y="79"/>
                    </a:cubicBezTo>
                    <a:cubicBezTo>
                      <a:pt x="85" y="79"/>
                      <a:pt x="86" y="80"/>
                      <a:pt x="87" y="81"/>
                    </a:cubicBezTo>
                    <a:cubicBezTo>
                      <a:pt x="88" y="81"/>
                      <a:pt x="88" y="82"/>
                      <a:pt x="89" y="82"/>
                    </a:cubicBezTo>
                    <a:cubicBezTo>
                      <a:pt x="90" y="82"/>
                      <a:pt x="92" y="79"/>
                      <a:pt x="93" y="77"/>
                    </a:cubicBezTo>
                    <a:cubicBezTo>
                      <a:pt x="94" y="76"/>
                      <a:pt x="94" y="74"/>
                      <a:pt x="96" y="74"/>
                    </a:cubicBezTo>
                    <a:cubicBezTo>
                      <a:pt x="96" y="74"/>
                      <a:pt x="98" y="75"/>
                      <a:pt x="98" y="77"/>
                    </a:cubicBezTo>
                    <a:cubicBezTo>
                      <a:pt x="98" y="77"/>
                      <a:pt x="98" y="77"/>
                      <a:pt x="99" y="77"/>
                    </a:cubicBezTo>
                    <a:cubicBezTo>
                      <a:pt x="101" y="77"/>
                      <a:pt x="103" y="76"/>
                      <a:pt x="105" y="74"/>
                    </a:cubicBezTo>
                    <a:cubicBezTo>
                      <a:pt x="107" y="72"/>
                      <a:pt x="107" y="70"/>
                      <a:pt x="107" y="67"/>
                    </a:cubicBezTo>
                    <a:cubicBezTo>
                      <a:pt x="107" y="64"/>
                      <a:pt x="107" y="61"/>
                      <a:pt x="108" y="58"/>
                    </a:cubicBezTo>
                    <a:cubicBezTo>
                      <a:pt x="111" y="55"/>
                      <a:pt x="113" y="47"/>
                      <a:pt x="111" y="43"/>
                    </a:cubicBezTo>
                    <a:cubicBezTo>
                      <a:pt x="108" y="38"/>
                      <a:pt x="113" y="34"/>
                      <a:pt x="117" y="31"/>
                    </a:cubicBezTo>
                    <a:cubicBezTo>
                      <a:pt x="119" y="30"/>
                      <a:pt x="120" y="29"/>
                      <a:pt x="121" y="28"/>
                    </a:cubicBezTo>
                    <a:cubicBezTo>
                      <a:pt x="123" y="27"/>
                      <a:pt x="120" y="16"/>
                      <a:pt x="118" y="11"/>
                    </a:cubicBezTo>
                    <a:cubicBezTo>
                      <a:pt x="117" y="6"/>
                      <a:pt x="116" y="2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09" y="2"/>
                      <a:pt x="107" y="4"/>
                    </a:cubicBezTo>
                    <a:cubicBezTo>
                      <a:pt x="106" y="5"/>
                      <a:pt x="105" y="5"/>
                      <a:pt x="104" y="6"/>
                    </a:cubicBezTo>
                    <a:cubicBezTo>
                      <a:pt x="103" y="6"/>
                      <a:pt x="102" y="9"/>
                      <a:pt x="101" y="12"/>
                    </a:cubicBezTo>
                    <a:cubicBezTo>
                      <a:pt x="101" y="15"/>
                      <a:pt x="101" y="17"/>
                      <a:pt x="102" y="17"/>
                    </a:cubicBezTo>
                    <a:cubicBezTo>
                      <a:pt x="106" y="20"/>
                      <a:pt x="103" y="24"/>
                      <a:pt x="101" y="27"/>
                    </a:cubicBezTo>
                    <a:cubicBezTo>
                      <a:pt x="99" y="29"/>
                      <a:pt x="97" y="31"/>
                      <a:pt x="97" y="34"/>
                    </a:cubicBezTo>
                    <a:cubicBezTo>
                      <a:pt x="98" y="38"/>
                      <a:pt x="95" y="41"/>
                      <a:pt x="93" y="42"/>
                    </a:cubicBezTo>
                    <a:cubicBezTo>
                      <a:pt x="92" y="43"/>
                      <a:pt x="91" y="44"/>
                      <a:pt x="90" y="45"/>
                    </a:cubicBezTo>
                    <a:cubicBezTo>
                      <a:pt x="90" y="49"/>
                      <a:pt x="87" y="50"/>
                      <a:pt x="85" y="51"/>
                    </a:cubicBezTo>
                    <a:cubicBezTo>
                      <a:pt x="83" y="52"/>
                      <a:pt x="81" y="53"/>
                      <a:pt x="79" y="55"/>
                    </a:cubicBezTo>
                    <a:cubicBezTo>
                      <a:pt x="75" y="57"/>
                      <a:pt x="71" y="57"/>
                      <a:pt x="69" y="54"/>
                    </a:cubicBezTo>
                    <a:cubicBezTo>
                      <a:pt x="69" y="53"/>
                      <a:pt x="69" y="52"/>
                      <a:pt x="68" y="51"/>
                    </a:cubicBezTo>
                    <a:cubicBezTo>
                      <a:pt x="67" y="53"/>
                      <a:pt x="64" y="55"/>
                      <a:pt x="64" y="58"/>
                    </a:cubicBezTo>
                    <a:cubicBezTo>
                      <a:pt x="65" y="63"/>
                      <a:pt x="61" y="66"/>
                      <a:pt x="59" y="68"/>
                    </a:cubicBezTo>
                    <a:cubicBezTo>
                      <a:pt x="58" y="68"/>
                      <a:pt x="58" y="68"/>
                      <a:pt x="57" y="69"/>
                    </a:cubicBezTo>
                    <a:cubicBezTo>
                      <a:pt x="58" y="70"/>
                      <a:pt x="58" y="71"/>
                      <a:pt x="57" y="72"/>
                    </a:cubicBezTo>
                    <a:cubicBezTo>
                      <a:pt x="56" y="75"/>
                      <a:pt x="53" y="75"/>
                      <a:pt x="51" y="75"/>
                    </a:cubicBezTo>
                    <a:cubicBezTo>
                      <a:pt x="49" y="75"/>
                      <a:pt x="48" y="75"/>
                      <a:pt x="47" y="74"/>
                    </a:cubicBezTo>
                    <a:cubicBezTo>
                      <a:pt x="47" y="74"/>
                      <a:pt x="46" y="73"/>
                      <a:pt x="46" y="72"/>
                    </a:cubicBezTo>
                    <a:cubicBezTo>
                      <a:pt x="45" y="72"/>
                      <a:pt x="42" y="73"/>
                      <a:pt x="35" y="75"/>
                    </a:cubicBezTo>
                    <a:cubicBezTo>
                      <a:pt x="32" y="77"/>
                      <a:pt x="28" y="76"/>
                      <a:pt x="25" y="76"/>
                    </a:cubicBezTo>
                    <a:cubicBezTo>
                      <a:pt x="22" y="75"/>
                      <a:pt x="21" y="75"/>
                      <a:pt x="19" y="76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4" y="81"/>
                      <a:pt x="7" y="89"/>
                      <a:pt x="1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2" y="91"/>
                      <a:pt x="5" y="91"/>
                      <a:pt x="7" y="9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1" name="Freeform 1132"/>
              <p:cNvSpPr>
                <a:spLocks/>
              </p:cNvSpPr>
              <p:nvPr/>
            </p:nvSpPr>
            <p:spPr bwMode="auto">
              <a:xfrm>
                <a:off x="4774" y="1795"/>
                <a:ext cx="58" cy="41"/>
              </a:xfrm>
              <a:custGeom>
                <a:avLst/>
                <a:gdLst>
                  <a:gd name="T0" fmla="*/ 1 w 60"/>
                  <a:gd name="T1" fmla="*/ 33 h 43"/>
                  <a:gd name="T2" fmla="*/ 0 w 60"/>
                  <a:gd name="T3" fmla="*/ 37 h 43"/>
                  <a:gd name="T4" fmla="*/ 3 w 60"/>
                  <a:gd name="T5" fmla="*/ 37 h 43"/>
                  <a:gd name="T6" fmla="*/ 8 w 60"/>
                  <a:gd name="T7" fmla="*/ 37 h 43"/>
                  <a:gd name="T8" fmla="*/ 13 w 60"/>
                  <a:gd name="T9" fmla="*/ 36 h 43"/>
                  <a:gd name="T10" fmla="*/ 27 w 60"/>
                  <a:gd name="T11" fmla="*/ 41 h 43"/>
                  <a:gd name="T12" fmla="*/ 30 w 60"/>
                  <a:gd name="T13" fmla="*/ 43 h 43"/>
                  <a:gd name="T14" fmla="*/ 31 w 60"/>
                  <a:gd name="T15" fmla="*/ 40 h 43"/>
                  <a:gd name="T16" fmla="*/ 49 w 60"/>
                  <a:gd name="T17" fmla="*/ 31 h 43"/>
                  <a:gd name="T18" fmla="*/ 55 w 60"/>
                  <a:gd name="T19" fmla="*/ 29 h 43"/>
                  <a:gd name="T20" fmla="*/ 54 w 60"/>
                  <a:gd name="T21" fmla="*/ 29 h 43"/>
                  <a:gd name="T22" fmla="*/ 53 w 60"/>
                  <a:gd name="T23" fmla="*/ 27 h 43"/>
                  <a:gd name="T24" fmla="*/ 60 w 60"/>
                  <a:gd name="T25" fmla="*/ 19 h 43"/>
                  <a:gd name="T26" fmla="*/ 56 w 60"/>
                  <a:gd name="T27" fmla="*/ 17 h 43"/>
                  <a:gd name="T28" fmla="*/ 55 w 60"/>
                  <a:gd name="T29" fmla="*/ 17 h 43"/>
                  <a:gd name="T30" fmla="*/ 52 w 60"/>
                  <a:gd name="T31" fmla="*/ 19 h 43"/>
                  <a:gd name="T32" fmla="*/ 46 w 60"/>
                  <a:gd name="T33" fmla="*/ 21 h 43"/>
                  <a:gd name="T34" fmla="*/ 45 w 60"/>
                  <a:gd name="T35" fmla="*/ 21 h 43"/>
                  <a:gd name="T36" fmla="*/ 20 w 60"/>
                  <a:gd name="T37" fmla="*/ 2 h 43"/>
                  <a:gd name="T38" fmla="*/ 15 w 60"/>
                  <a:gd name="T39" fmla="*/ 1 h 43"/>
                  <a:gd name="T40" fmla="*/ 16 w 60"/>
                  <a:gd name="T41" fmla="*/ 3 h 43"/>
                  <a:gd name="T42" fmla="*/ 16 w 60"/>
                  <a:gd name="T43" fmla="*/ 11 h 43"/>
                  <a:gd name="T44" fmla="*/ 15 w 60"/>
                  <a:gd name="T45" fmla="*/ 16 h 43"/>
                  <a:gd name="T46" fmla="*/ 13 w 60"/>
                  <a:gd name="T47" fmla="*/ 23 h 43"/>
                  <a:gd name="T48" fmla="*/ 12 w 60"/>
                  <a:gd name="T49" fmla="*/ 26 h 43"/>
                  <a:gd name="T50" fmla="*/ 11 w 60"/>
                  <a:gd name="T51" fmla="*/ 29 h 43"/>
                  <a:gd name="T52" fmla="*/ 4 w 60"/>
                  <a:gd name="T53" fmla="*/ 32 h 43"/>
                  <a:gd name="T54" fmla="*/ 1 w 60"/>
                  <a:gd name="T55" fmla="*/ 32 h 43"/>
                  <a:gd name="T56" fmla="*/ 1 w 60"/>
                  <a:gd name="T57" fmla="*/ 32 h 43"/>
                  <a:gd name="T58" fmla="*/ 1 w 60"/>
                  <a:gd name="T5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43">
                    <a:moveTo>
                      <a:pt x="1" y="33"/>
                    </a:moveTo>
                    <a:cubicBezTo>
                      <a:pt x="1" y="34"/>
                      <a:pt x="1" y="35"/>
                      <a:pt x="0" y="37"/>
                    </a:cubicBezTo>
                    <a:cubicBezTo>
                      <a:pt x="1" y="36"/>
                      <a:pt x="2" y="37"/>
                      <a:pt x="3" y="37"/>
                    </a:cubicBezTo>
                    <a:cubicBezTo>
                      <a:pt x="5" y="37"/>
                      <a:pt x="7" y="38"/>
                      <a:pt x="8" y="37"/>
                    </a:cubicBezTo>
                    <a:cubicBezTo>
                      <a:pt x="9" y="36"/>
                      <a:pt x="11" y="36"/>
                      <a:pt x="13" y="36"/>
                    </a:cubicBezTo>
                    <a:cubicBezTo>
                      <a:pt x="18" y="36"/>
                      <a:pt x="23" y="38"/>
                      <a:pt x="27" y="41"/>
                    </a:cubicBezTo>
                    <a:cubicBezTo>
                      <a:pt x="29" y="43"/>
                      <a:pt x="30" y="43"/>
                      <a:pt x="30" y="43"/>
                    </a:cubicBezTo>
                    <a:cubicBezTo>
                      <a:pt x="30" y="43"/>
                      <a:pt x="31" y="43"/>
                      <a:pt x="31" y="40"/>
                    </a:cubicBezTo>
                    <a:cubicBezTo>
                      <a:pt x="32" y="33"/>
                      <a:pt x="41" y="31"/>
                      <a:pt x="49" y="31"/>
                    </a:cubicBezTo>
                    <a:cubicBezTo>
                      <a:pt x="53" y="31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4" y="29"/>
                    </a:cubicBezTo>
                    <a:cubicBezTo>
                      <a:pt x="54" y="28"/>
                      <a:pt x="53" y="28"/>
                      <a:pt x="53" y="27"/>
                    </a:cubicBezTo>
                    <a:cubicBezTo>
                      <a:pt x="53" y="25"/>
                      <a:pt x="55" y="23"/>
                      <a:pt x="60" y="19"/>
                    </a:cubicBezTo>
                    <a:cubicBezTo>
                      <a:pt x="58" y="19"/>
                      <a:pt x="57" y="19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3" y="18"/>
                      <a:pt x="52" y="19"/>
                    </a:cubicBezTo>
                    <a:cubicBezTo>
                      <a:pt x="51" y="19"/>
                      <a:pt x="49" y="20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39" y="21"/>
                      <a:pt x="24" y="8"/>
                      <a:pt x="20" y="2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5" y="2"/>
                      <a:pt x="15" y="2"/>
                      <a:pt x="16" y="3"/>
                    </a:cubicBezTo>
                    <a:cubicBezTo>
                      <a:pt x="18" y="7"/>
                      <a:pt x="17" y="9"/>
                      <a:pt x="16" y="11"/>
                    </a:cubicBezTo>
                    <a:cubicBezTo>
                      <a:pt x="16" y="12"/>
                      <a:pt x="15" y="14"/>
                      <a:pt x="15" y="16"/>
                    </a:cubicBezTo>
                    <a:cubicBezTo>
                      <a:pt x="15" y="20"/>
                      <a:pt x="14" y="22"/>
                      <a:pt x="13" y="23"/>
                    </a:cubicBezTo>
                    <a:cubicBezTo>
                      <a:pt x="12" y="24"/>
                      <a:pt x="12" y="25"/>
                      <a:pt x="12" y="26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0" y="31"/>
                      <a:pt x="7" y="31"/>
                      <a:pt x="4" y="32"/>
                    </a:cubicBezTo>
                    <a:cubicBezTo>
                      <a:pt x="3" y="32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2" name="Freeform 1133"/>
              <p:cNvSpPr>
                <a:spLocks/>
              </p:cNvSpPr>
              <p:nvPr/>
            </p:nvSpPr>
            <p:spPr bwMode="auto">
              <a:xfrm>
                <a:off x="4688" y="1936"/>
                <a:ext cx="21" cy="16"/>
              </a:xfrm>
              <a:custGeom>
                <a:avLst/>
                <a:gdLst>
                  <a:gd name="T0" fmla="*/ 15 w 22"/>
                  <a:gd name="T1" fmla="*/ 1 h 17"/>
                  <a:gd name="T2" fmla="*/ 7 w 22"/>
                  <a:gd name="T3" fmla="*/ 5 h 17"/>
                  <a:gd name="T4" fmla="*/ 2 w 22"/>
                  <a:gd name="T5" fmla="*/ 6 h 17"/>
                  <a:gd name="T6" fmla="*/ 0 w 22"/>
                  <a:gd name="T7" fmla="*/ 11 h 17"/>
                  <a:gd name="T8" fmla="*/ 1 w 22"/>
                  <a:gd name="T9" fmla="*/ 17 h 17"/>
                  <a:gd name="T10" fmla="*/ 3 w 22"/>
                  <a:gd name="T11" fmla="*/ 17 h 17"/>
                  <a:gd name="T12" fmla="*/ 5 w 22"/>
                  <a:gd name="T13" fmla="*/ 15 h 17"/>
                  <a:gd name="T14" fmla="*/ 13 w 22"/>
                  <a:gd name="T15" fmla="*/ 9 h 17"/>
                  <a:gd name="T16" fmla="*/ 17 w 22"/>
                  <a:gd name="T17" fmla="*/ 10 h 17"/>
                  <a:gd name="T18" fmla="*/ 20 w 22"/>
                  <a:gd name="T19" fmla="*/ 8 h 17"/>
                  <a:gd name="T20" fmla="*/ 22 w 22"/>
                  <a:gd name="T21" fmla="*/ 2 h 17"/>
                  <a:gd name="T22" fmla="*/ 18 w 22"/>
                  <a:gd name="T23" fmla="*/ 0 h 17"/>
                  <a:gd name="T24" fmla="*/ 15 w 22"/>
                  <a:gd name="T2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7">
                    <a:moveTo>
                      <a:pt x="15" y="1"/>
                    </a:moveTo>
                    <a:cubicBezTo>
                      <a:pt x="13" y="5"/>
                      <a:pt x="10" y="5"/>
                      <a:pt x="7" y="5"/>
                    </a:cubicBezTo>
                    <a:cubicBezTo>
                      <a:pt x="6" y="5"/>
                      <a:pt x="4" y="5"/>
                      <a:pt x="2" y="6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4"/>
                      <a:pt x="1" y="17"/>
                      <a:pt x="1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5" y="15"/>
                    </a:cubicBezTo>
                    <a:cubicBezTo>
                      <a:pt x="6" y="12"/>
                      <a:pt x="9" y="9"/>
                      <a:pt x="13" y="9"/>
                    </a:cubicBezTo>
                    <a:cubicBezTo>
                      <a:pt x="15" y="9"/>
                      <a:pt x="16" y="10"/>
                      <a:pt x="17" y="10"/>
                    </a:cubicBezTo>
                    <a:cubicBezTo>
                      <a:pt x="18" y="10"/>
                      <a:pt x="19" y="10"/>
                      <a:pt x="20" y="8"/>
                    </a:cubicBezTo>
                    <a:cubicBezTo>
                      <a:pt x="21" y="6"/>
                      <a:pt x="22" y="4"/>
                      <a:pt x="22" y="2"/>
                    </a:cubicBezTo>
                    <a:cubicBezTo>
                      <a:pt x="22" y="0"/>
                      <a:pt x="20" y="0"/>
                      <a:pt x="18" y="0"/>
                    </a:cubicBezTo>
                    <a:cubicBezTo>
                      <a:pt x="16" y="0"/>
                      <a:pt x="15" y="1"/>
                      <a:pt x="15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3" name="Freeform 1134"/>
              <p:cNvSpPr>
                <a:spLocks/>
              </p:cNvSpPr>
              <p:nvPr/>
            </p:nvSpPr>
            <p:spPr bwMode="auto">
              <a:xfrm>
                <a:off x="4068" y="1681"/>
                <a:ext cx="641" cy="415"/>
              </a:xfrm>
              <a:custGeom>
                <a:avLst/>
                <a:gdLst>
                  <a:gd name="T0" fmla="*/ 478 w 671"/>
                  <a:gd name="T1" fmla="*/ 83 h 435"/>
                  <a:gd name="T2" fmla="*/ 464 w 671"/>
                  <a:gd name="T3" fmla="*/ 113 h 435"/>
                  <a:gd name="T4" fmla="*/ 408 w 671"/>
                  <a:gd name="T5" fmla="*/ 147 h 435"/>
                  <a:gd name="T6" fmla="*/ 338 w 671"/>
                  <a:gd name="T7" fmla="*/ 171 h 435"/>
                  <a:gd name="T8" fmla="*/ 299 w 671"/>
                  <a:gd name="T9" fmla="*/ 162 h 435"/>
                  <a:gd name="T10" fmla="*/ 242 w 671"/>
                  <a:gd name="T11" fmla="*/ 157 h 435"/>
                  <a:gd name="T12" fmla="*/ 237 w 671"/>
                  <a:gd name="T13" fmla="*/ 155 h 435"/>
                  <a:gd name="T14" fmla="*/ 206 w 671"/>
                  <a:gd name="T15" fmla="*/ 124 h 435"/>
                  <a:gd name="T16" fmla="*/ 155 w 671"/>
                  <a:gd name="T17" fmla="*/ 73 h 435"/>
                  <a:gd name="T18" fmla="*/ 151 w 671"/>
                  <a:gd name="T19" fmla="*/ 68 h 435"/>
                  <a:gd name="T20" fmla="*/ 145 w 671"/>
                  <a:gd name="T21" fmla="*/ 63 h 435"/>
                  <a:gd name="T22" fmla="*/ 113 w 671"/>
                  <a:gd name="T23" fmla="*/ 96 h 435"/>
                  <a:gd name="T24" fmla="*/ 82 w 671"/>
                  <a:gd name="T25" fmla="*/ 121 h 435"/>
                  <a:gd name="T26" fmla="*/ 72 w 671"/>
                  <a:gd name="T27" fmla="*/ 159 h 435"/>
                  <a:gd name="T28" fmla="*/ 56 w 671"/>
                  <a:gd name="T29" fmla="*/ 171 h 435"/>
                  <a:gd name="T30" fmla="*/ 43 w 671"/>
                  <a:gd name="T31" fmla="*/ 180 h 435"/>
                  <a:gd name="T32" fmla="*/ 17 w 671"/>
                  <a:gd name="T33" fmla="*/ 185 h 435"/>
                  <a:gd name="T34" fmla="*/ 0 w 671"/>
                  <a:gd name="T35" fmla="*/ 198 h 435"/>
                  <a:gd name="T36" fmla="*/ 15 w 671"/>
                  <a:gd name="T37" fmla="*/ 229 h 435"/>
                  <a:gd name="T38" fmla="*/ 43 w 671"/>
                  <a:gd name="T39" fmla="*/ 248 h 435"/>
                  <a:gd name="T40" fmla="*/ 51 w 671"/>
                  <a:gd name="T41" fmla="*/ 244 h 435"/>
                  <a:gd name="T42" fmla="*/ 60 w 671"/>
                  <a:gd name="T43" fmla="*/ 271 h 435"/>
                  <a:gd name="T44" fmla="*/ 52 w 671"/>
                  <a:gd name="T45" fmla="*/ 291 h 435"/>
                  <a:gd name="T46" fmla="*/ 76 w 671"/>
                  <a:gd name="T47" fmla="*/ 315 h 435"/>
                  <a:gd name="T48" fmla="*/ 80 w 671"/>
                  <a:gd name="T49" fmla="*/ 316 h 435"/>
                  <a:gd name="T50" fmla="*/ 153 w 671"/>
                  <a:gd name="T51" fmla="*/ 345 h 435"/>
                  <a:gd name="T52" fmla="*/ 163 w 671"/>
                  <a:gd name="T53" fmla="*/ 348 h 435"/>
                  <a:gd name="T54" fmla="*/ 185 w 671"/>
                  <a:gd name="T55" fmla="*/ 343 h 435"/>
                  <a:gd name="T56" fmla="*/ 196 w 671"/>
                  <a:gd name="T57" fmla="*/ 345 h 435"/>
                  <a:gd name="T58" fmla="*/ 216 w 671"/>
                  <a:gd name="T59" fmla="*/ 330 h 435"/>
                  <a:gd name="T60" fmla="*/ 245 w 671"/>
                  <a:gd name="T61" fmla="*/ 338 h 435"/>
                  <a:gd name="T62" fmla="*/ 266 w 671"/>
                  <a:gd name="T63" fmla="*/ 359 h 435"/>
                  <a:gd name="T64" fmla="*/ 274 w 671"/>
                  <a:gd name="T65" fmla="*/ 410 h 435"/>
                  <a:gd name="T66" fmla="*/ 289 w 671"/>
                  <a:gd name="T67" fmla="*/ 420 h 435"/>
                  <a:gd name="T68" fmla="*/ 299 w 671"/>
                  <a:gd name="T69" fmla="*/ 411 h 435"/>
                  <a:gd name="T70" fmla="*/ 310 w 671"/>
                  <a:gd name="T71" fmla="*/ 408 h 435"/>
                  <a:gd name="T72" fmla="*/ 343 w 671"/>
                  <a:gd name="T73" fmla="*/ 402 h 435"/>
                  <a:gd name="T74" fmla="*/ 369 w 671"/>
                  <a:gd name="T75" fmla="*/ 422 h 435"/>
                  <a:gd name="T76" fmla="*/ 390 w 671"/>
                  <a:gd name="T77" fmla="*/ 429 h 435"/>
                  <a:gd name="T78" fmla="*/ 465 w 671"/>
                  <a:gd name="T79" fmla="*/ 403 h 435"/>
                  <a:gd name="T80" fmla="*/ 499 w 671"/>
                  <a:gd name="T81" fmla="*/ 373 h 435"/>
                  <a:gd name="T82" fmla="*/ 521 w 671"/>
                  <a:gd name="T83" fmla="*/ 333 h 435"/>
                  <a:gd name="T84" fmla="*/ 525 w 671"/>
                  <a:gd name="T85" fmla="*/ 308 h 435"/>
                  <a:gd name="T86" fmla="*/ 513 w 671"/>
                  <a:gd name="T87" fmla="*/ 283 h 435"/>
                  <a:gd name="T88" fmla="*/ 509 w 671"/>
                  <a:gd name="T89" fmla="*/ 241 h 435"/>
                  <a:gd name="T90" fmla="*/ 510 w 671"/>
                  <a:gd name="T91" fmla="*/ 226 h 435"/>
                  <a:gd name="T92" fmla="*/ 487 w 671"/>
                  <a:gd name="T93" fmla="*/ 201 h 435"/>
                  <a:gd name="T94" fmla="*/ 523 w 671"/>
                  <a:gd name="T95" fmla="*/ 201 h 435"/>
                  <a:gd name="T96" fmla="*/ 555 w 671"/>
                  <a:gd name="T97" fmla="*/ 187 h 435"/>
                  <a:gd name="T98" fmla="*/ 597 w 671"/>
                  <a:gd name="T99" fmla="*/ 166 h 435"/>
                  <a:gd name="T100" fmla="*/ 630 w 671"/>
                  <a:gd name="T101" fmla="*/ 152 h 435"/>
                  <a:gd name="T102" fmla="*/ 636 w 671"/>
                  <a:gd name="T103" fmla="*/ 121 h 435"/>
                  <a:gd name="T104" fmla="*/ 664 w 671"/>
                  <a:gd name="T105" fmla="*/ 102 h 435"/>
                  <a:gd name="T106" fmla="*/ 658 w 671"/>
                  <a:gd name="T107" fmla="*/ 81 h 435"/>
                  <a:gd name="T108" fmla="*/ 626 w 671"/>
                  <a:gd name="T109" fmla="*/ 70 h 435"/>
                  <a:gd name="T110" fmla="*/ 591 w 671"/>
                  <a:gd name="T111" fmla="*/ 49 h 435"/>
                  <a:gd name="T112" fmla="*/ 553 w 671"/>
                  <a:gd name="T113" fmla="*/ 2 h 435"/>
                  <a:gd name="T114" fmla="*/ 511 w 671"/>
                  <a:gd name="T115" fmla="*/ 8 h 435"/>
                  <a:gd name="T116" fmla="*/ 493 w 671"/>
                  <a:gd name="T117" fmla="*/ 53 h 435"/>
                  <a:gd name="T118" fmla="*/ 476 w 671"/>
                  <a:gd name="T119" fmla="*/ 59 h 435"/>
                  <a:gd name="T120" fmla="*/ 461 w 671"/>
                  <a:gd name="T121" fmla="*/ 71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1" h="435">
                    <a:moveTo>
                      <a:pt x="461" y="71"/>
                    </a:moveTo>
                    <a:cubicBezTo>
                      <a:pt x="461" y="77"/>
                      <a:pt x="461" y="77"/>
                      <a:pt x="461" y="77"/>
                    </a:cubicBezTo>
                    <a:cubicBezTo>
                      <a:pt x="459" y="78"/>
                      <a:pt x="459" y="78"/>
                      <a:pt x="459" y="78"/>
                    </a:cubicBezTo>
                    <a:cubicBezTo>
                      <a:pt x="459" y="78"/>
                      <a:pt x="458" y="78"/>
                      <a:pt x="458" y="79"/>
                    </a:cubicBezTo>
                    <a:cubicBezTo>
                      <a:pt x="458" y="79"/>
                      <a:pt x="458" y="79"/>
                      <a:pt x="459" y="80"/>
                    </a:cubicBezTo>
                    <a:cubicBezTo>
                      <a:pt x="460" y="82"/>
                      <a:pt x="461" y="82"/>
                      <a:pt x="461" y="82"/>
                    </a:cubicBezTo>
                    <a:cubicBezTo>
                      <a:pt x="462" y="82"/>
                      <a:pt x="462" y="82"/>
                      <a:pt x="463" y="81"/>
                    </a:cubicBezTo>
                    <a:cubicBezTo>
                      <a:pt x="464" y="81"/>
                      <a:pt x="466" y="80"/>
                      <a:pt x="469" y="80"/>
                    </a:cubicBezTo>
                    <a:cubicBezTo>
                      <a:pt x="472" y="80"/>
                      <a:pt x="475" y="82"/>
                      <a:pt x="477" y="82"/>
                    </a:cubicBezTo>
                    <a:cubicBezTo>
                      <a:pt x="477" y="83"/>
                      <a:pt x="478" y="83"/>
                      <a:pt x="478" y="83"/>
                    </a:cubicBezTo>
                    <a:cubicBezTo>
                      <a:pt x="479" y="80"/>
                      <a:pt x="483" y="78"/>
                      <a:pt x="486" y="78"/>
                    </a:cubicBezTo>
                    <a:cubicBezTo>
                      <a:pt x="488" y="78"/>
                      <a:pt x="491" y="79"/>
                      <a:pt x="492" y="81"/>
                    </a:cubicBezTo>
                    <a:cubicBezTo>
                      <a:pt x="493" y="83"/>
                      <a:pt x="496" y="85"/>
                      <a:pt x="498" y="86"/>
                    </a:cubicBezTo>
                    <a:cubicBezTo>
                      <a:pt x="503" y="91"/>
                      <a:pt x="508" y="95"/>
                      <a:pt x="507" y="98"/>
                    </a:cubicBezTo>
                    <a:cubicBezTo>
                      <a:pt x="507" y="100"/>
                      <a:pt x="506" y="102"/>
                      <a:pt x="500" y="102"/>
                    </a:cubicBezTo>
                    <a:cubicBezTo>
                      <a:pt x="498" y="102"/>
                      <a:pt x="496" y="102"/>
                      <a:pt x="493" y="101"/>
                    </a:cubicBezTo>
                    <a:cubicBezTo>
                      <a:pt x="491" y="100"/>
                      <a:pt x="489" y="101"/>
                      <a:pt x="486" y="102"/>
                    </a:cubicBezTo>
                    <a:cubicBezTo>
                      <a:pt x="484" y="103"/>
                      <a:pt x="481" y="104"/>
                      <a:pt x="479" y="104"/>
                    </a:cubicBezTo>
                    <a:cubicBezTo>
                      <a:pt x="476" y="104"/>
                      <a:pt x="471" y="105"/>
                      <a:pt x="467" y="109"/>
                    </a:cubicBezTo>
                    <a:cubicBezTo>
                      <a:pt x="465" y="111"/>
                      <a:pt x="465" y="112"/>
                      <a:pt x="464" y="113"/>
                    </a:cubicBezTo>
                    <a:cubicBezTo>
                      <a:pt x="462" y="116"/>
                      <a:pt x="461" y="119"/>
                      <a:pt x="455" y="119"/>
                    </a:cubicBezTo>
                    <a:cubicBezTo>
                      <a:pt x="454" y="119"/>
                      <a:pt x="453" y="119"/>
                      <a:pt x="452" y="120"/>
                    </a:cubicBezTo>
                    <a:cubicBezTo>
                      <a:pt x="448" y="120"/>
                      <a:pt x="445" y="120"/>
                      <a:pt x="440" y="124"/>
                    </a:cubicBezTo>
                    <a:cubicBezTo>
                      <a:pt x="436" y="126"/>
                      <a:pt x="432" y="128"/>
                      <a:pt x="428" y="128"/>
                    </a:cubicBezTo>
                    <a:cubicBezTo>
                      <a:pt x="424" y="128"/>
                      <a:pt x="420" y="126"/>
                      <a:pt x="419" y="126"/>
                    </a:cubicBezTo>
                    <a:cubicBezTo>
                      <a:pt x="419" y="125"/>
                      <a:pt x="417" y="125"/>
                      <a:pt x="416" y="125"/>
                    </a:cubicBezTo>
                    <a:cubicBezTo>
                      <a:pt x="414" y="125"/>
                      <a:pt x="412" y="126"/>
                      <a:pt x="411" y="128"/>
                    </a:cubicBezTo>
                    <a:cubicBezTo>
                      <a:pt x="410" y="129"/>
                      <a:pt x="411" y="130"/>
                      <a:pt x="412" y="132"/>
                    </a:cubicBezTo>
                    <a:cubicBezTo>
                      <a:pt x="413" y="134"/>
                      <a:pt x="415" y="137"/>
                      <a:pt x="414" y="140"/>
                    </a:cubicBezTo>
                    <a:cubicBezTo>
                      <a:pt x="414" y="144"/>
                      <a:pt x="411" y="146"/>
                      <a:pt x="408" y="147"/>
                    </a:cubicBezTo>
                    <a:cubicBezTo>
                      <a:pt x="405" y="148"/>
                      <a:pt x="402" y="149"/>
                      <a:pt x="400" y="152"/>
                    </a:cubicBezTo>
                    <a:cubicBezTo>
                      <a:pt x="394" y="159"/>
                      <a:pt x="383" y="162"/>
                      <a:pt x="378" y="161"/>
                    </a:cubicBezTo>
                    <a:cubicBezTo>
                      <a:pt x="377" y="161"/>
                      <a:pt x="376" y="161"/>
                      <a:pt x="375" y="161"/>
                    </a:cubicBezTo>
                    <a:cubicBezTo>
                      <a:pt x="373" y="160"/>
                      <a:pt x="369" y="160"/>
                      <a:pt x="365" y="160"/>
                    </a:cubicBezTo>
                    <a:cubicBezTo>
                      <a:pt x="360" y="160"/>
                      <a:pt x="357" y="160"/>
                      <a:pt x="354" y="162"/>
                    </a:cubicBezTo>
                    <a:cubicBezTo>
                      <a:pt x="350" y="164"/>
                      <a:pt x="346" y="166"/>
                      <a:pt x="343" y="168"/>
                    </a:cubicBezTo>
                    <a:cubicBezTo>
                      <a:pt x="343" y="168"/>
                      <a:pt x="342" y="169"/>
                      <a:pt x="341" y="169"/>
                    </a:cubicBezTo>
                    <a:cubicBezTo>
                      <a:pt x="341" y="170"/>
                      <a:pt x="340" y="170"/>
                      <a:pt x="339" y="170"/>
                    </a:cubicBezTo>
                    <a:cubicBezTo>
                      <a:pt x="339" y="170"/>
                      <a:pt x="339" y="171"/>
                      <a:pt x="339" y="171"/>
                    </a:cubicBezTo>
                    <a:cubicBezTo>
                      <a:pt x="338" y="171"/>
                      <a:pt x="338" y="171"/>
                      <a:pt x="338" y="171"/>
                    </a:cubicBezTo>
                    <a:cubicBezTo>
                      <a:pt x="337" y="172"/>
                      <a:pt x="337" y="172"/>
                      <a:pt x="336" y="172"/>
                    </a:cubicBezTo>
                    <a:cubicBezTo>
                      <a:pt x="336" y="172"/>
                      <a:pt x="336" y="172"/>
                      <a:pt x="335" y="172"/>
                    </a:cubicBezTo>
                    <a:cubicBezTo>
                      <a:pt x="335" y="172"/>
                      <a:pt x="334" y="172"/>
                      <a:pt x="334" y="172"/>
                    </a:cubicBezTo>
                    <a:cubicBezTo>
                      <a:pt x="334" y="172"/>
                      <a:pt x="334" y="172"/>
                      <a:pt x="334" y="172"/>
                    </a:cubicBezTo>
                    <a:cubicBezTo>
                      <a:pt x="333" y="172"/>
                      <a:pt x="333" y="172"/>
                      <a:pt x="333" y="172"/>
                    </a:cubicBezTo>
                    <a:cubicBezTo>
                      <a:pt x="331" y="172"/>
                      <a:pt x="329" y="171"/>
                      <a:pt x="328" y="169"/>
                    </a:cubicBezTo>
                    <a:cubicBezTo>
                      <a:pt x="327" y="168"/>
                      <a:pt x="327" y="168"/>
                      <a:pt x="325" y="168"/>
                    </a:cubicBezTo>
                    <a:cubicBezTo>
                      <a:pt x="319" y="169"/>
                      <a:pt x="316" y="167"/>
                      <a:pt x="312" y="165"/>
                    </a:cubicBezTo>
                    <a:cubicBezTo>
                      <a:pt x="311" y="164"/>
                      <a:pt x="310" y="164"/>
                      <a:pt x="309" y="164"/>
                    </a:cubicBezTo>
                    <a:cubicBezTo>
                      <a:pt x="306" y="164"/>
                      <a:pt x="304" y="165"/>
                      <a:pt x="299" y="162"/>
                    </a:cubicBezTo>
                    <a:cubicBezTo>
                      <a:pt x="295" y="159"/>
                      <a:pt x="289" y="158"/>
                      <a:pt x="284" y="158"/>
                    </a:cubicBezTo>
                    <a:cubicBezTo>
                      <a:pt x="283" y="158"/>
                      <a:pt x="281" y="158"/>
                      <a:pt x="280" y="158"/>
                    </a:cubicBezTo>
                    <a:cubicBezTo>
                      <a:pt x="278" y="157"/>
                      <a:pt x="272" y="157"/>
                      <a:pt x="267" y="157"/>
                    </a:cubicBezTo>
                    <a:cubicBezTo>
                      <a:pt x="262" y="157"/>
                      <a:pt x="256" y="157"/>
                      <a:pt x="253" y="157"/>
                    </a:cubicBezTo>
                    <a:cubicBezTo>
                      <a:pt x="251" y="157"/>
                      <a:pt x="249" y="157"/>
                      <a:pt x="246" y="157"/>
                    </a:cubicBezTo>
                    <a:cubicBezTo>
                      <a:pt x="245" y="157"/>
                      <a:pt x="244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3" y="157"/>
                      <a:pt x="243" y="157"/>
                    </a:cubicBezTo>
                    <a:cubicBezTo>
                      <a:pt x="243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2" y="157"/>
                    </a:cubicBezTo>
                    <a:cubicBezTo>
                      <a:pt x="242" y="157"/>
                      <a:pt x="242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40" y="157"/>
                      <a:pt x="240" y="157"/>
                      <a:pt x="240" y="157"/>
                    </a:cubicBezTo>
                    <a:cubicBezTo>
                      <a:pt x="239" y="157"/>
                      <a:pt x="239" y="157"/>
                      <a:pt x="239" y="157"/>
                    </a:cubicBezTo>
                    <a:cubicBezTo>
                      <a:pt x="239" y="156"/>
                      <a:pt x="239" y="156"/>
                      <a:pt x="239" y="156"/>
                    </a:cubicBezTo>
                    <a:cubicBezTo>
                      <a:pt x="239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38" y="156"/>
                      <a:pt x="238" y="156"/>
                      <a:pt x="237" y="155"/>
                    </a:cubicBezTo>
                    <a:cubicBezTo>
                      <a:pt x="237" y="155"/>
                      <a:pt x="237" y="155"/>
                      <a:pt x="237" y="155"/>
                    </a:cubicBezTo>
                    <a:cubicBezTo>
                      <a:pt x="237" y="155"/>
                      <a:pt x="237" y="154"/>
                      <a:pt x="237" y="154"/>
                    </a:cubicBezTo>
                    <a:cubicBezTo>
                      <a:pt x="237" y="153"/>
                      <a:pt x="236" y="152"/>
                      <a:pt x="235" y="151"/>
                    </a:cubicBezTo>
                    <a:cubicBezTo>
                      <a:pt x="233" y="149"/>
                      <a:pt x="231" y="147"/>
                      <a:pt x="230" y="142"/>
                    </a:cubicBezTo>
                    <a:cubicBezTo>
                      <a:pt x="229" y="136"/>
                      <a:pt x="226" y="135"/>
                      <a:pt x="223" y="134"/>
                    </a:cubicBezTo>
                    <a:cubicBezTo>
                      <a:pt x="221" y="134"/>
                      <a:pt x="219" y="132"/>
                      <a:pt x="218" y="131"/>
                    </a:cubicBezTo>
                    <a:cubicBezTo>
                      <a:pt x="217" y="130"/>
                      <a:pt x="217" y="130"/>
                      <a:pt x="216" y="129"/>
                    </a:cubicBezTo>
                    <a:cubicBezTo>
                      <a:pt x="215" y="129"/>
                      <a:pt x="214" y="128"/>
                      <a:pt x="213" y="127"/>
                    </a:cubicBezTo>
                    <a:cubicBezTo>
                      <a:pt x="212" y="126"/>
                      <a:pt x="210" y="124"/>
                      <a:pt x="208" y="124"/>
                    </a:cubicBezTo>
                    <a:cubicBezTo>
                      <a:pt x="207" y="124"/>
                      <a:pt x="207" y="124"/>
                      <a:pt x="206" y="124"/>
                    </a:cubicBezTo>
                    <a:cubicBezTo>
                      <a:pt x="200" y="124"/>
                      <a:pt x="184" y="122"/>
                      <a:pt x="181" y="117"/>
                    </a:cubicBezTo>
                    <a:cubicBezTo>
                      <a:pt x="179" y="114"/>
                      <a:pt x="180" y="111"/>
                      <a:pt x="182" y="110"/>
                    </a:cubicBezTo>
                    <a:cubicBezTo>
                      <a:pt x="182" y="109"/>
                      <a:pt x="183" y="108"/>
                      <a:pt x="183" y="107"/>
                    </a:cubicBezTo>
                    <a:cubicBezTo>
                      <a:pt x="183" y="105"/>
                      <a:pt x="183" y="103"/>
                      <a:pt x="184" y="101"/>
                    </a:cubicBezTo>
                    <a:cubicBezTo>
                      <a:pt x="184" y="100"/>
                      <a:pt x="185" y="98"/>
                      <a:pt x="184" y="97"/>
                    </a:cubicBezTo>
                    <a:cubicBezTo>
                      <a:pt x="182" y="96"/>
                      <a:pt x="178" y="91"/>
                      <a:pt x="178" y="87"/>
                    </a:cubicBezTo>
                    <a:cubicBezTo>
                      <a:pt x="177" y="85"/>
                      <a:pt x="173" y="81"/>
                      <a:pt x="170" y="81"/>
                    </a:cubicBezTo>
                    <a:cubicBezTo>
                      <a:pt x="165" y="81"/>
                      <a:pt x="162" y="78"/>
                      <a:pt x="159" y="75"/>
                    </a:cubicBezTo>
                    <a:cubicBezTo>
                      <a:pt x="158" y="74"/>
                      <a:pt x="157" y="74"/>
                      <a:pt x="156" y="74"/>
                    </a:cubicBezTo>
                    <a:cubicBezTo>
                      <a:pt x="156" y="73"/>
                      <a:pt x="156" y="73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3"/>
                      <a:pt x="155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3" y="71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53" y="71"/>
                      <a:pt x="153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9"/>
                    </a:cubicBezTo>
                    <a:cubicBezTo>
                      <a:pt x="152" y="69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1" y="67"/>
                      <a:pt x="151" y="67"/>
                      <a:pt x="151" y="67"/>
                    </a:cubicBezTo>
                    <a:cubicBezTo>
                      <a:pt x="151" y="67"/>
                      <a:pt x="150" y="66"/>
                      <a:pt x="150" y="66"/>
                    </a:cubicBezTo>
                    <a:cubicBezTo>
                      <a:pt x="150" y="66"/>
                      <a:pt x="150" y="65"/>
                      <a:pt x="150" y="65"/>
                    </a:cubicBezTo>
                    <a:cubicBezTo>
                      <a:pt x="150" y="65"/>
                      <a:pt x="150" y="64"/>
                      <a:pt x="150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8" y="63"/>
                      <a:pt x="148" y="63"/>
                      <a:pt x="147" y="63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46" y="63"/>
                      <a:pt x="146" y="63"/>
                      <a:pt x="145" y="63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44" y="63"/>
                      <a:pt x="144" y="64"/>
                      <a:pt x="144" y="64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71"/>
                      <a:pt x="140" y="75"/>
                      <a:pt x="135" y="75"/>
                    </a:cubicBezTo>
                    <a:cubicBezTo>
                      <a:pt x="133" y="75"/>
                      <a:pt x="130" y="77"/>
                      <a:pt x="130" y="82"/>
                    </a:cubicBezTo>
                    <a:cubicBezTo>
                      <a:pt x="130" y="84"/>
                      <a:pt x="131" y="85"/>
                      <a:pt x="131" y="86"/>
                    </a:cubicBezTo>
                    <a:cubicBezTo>
                      <a:pt x="132" y="88"/>
                      <a:pt x="133" y="89"/>
                      <a:pt x="131" y="92"/>
                    </a:cubicBezTo>
                    <a:cubicBezTo>
                      <a:pt x="129" y="94"/>
                      <a:pt x="124" y="97"/>
                      <a:pt x="120" y="97"/>
                    </a:cubicBezTo>
                    <a:cubicBezTo>
                      <a:pt x="120" y="97"/>
                      <a:pt x="119" y="97"/>
                      <a:pt x="118" y="96"/>
                    </a:cubicBezTo>
                    <a:cubicBezTo>
                      <a:pt x="117" y="96"/>
                      <a:pt x="115" y="96"/>
                      <a:pt x="113" y="96"/>
                    </a:cubicBezTo>
                    <a:cubicBezTo>
                      <a:pt x="111" y="96"/>
                      <a:pt x="110" y="96"/>
                      <a:pt x="108" y="95"/>
                    </a:cubicBezTo>
                    <a:cubicBezTo>
                      <a:pt x="107" y="95"/>
                      <a:pt x="105" y="94"/>
                      <a:pt x="104" y="94"/>
                    </a:cubicBezTo>
                    <a:cubicBezTo>
                      <a:pt x="104" y="94"/>
                      <a:pt x="103" y="93"/>
                      <a:pt x="103" y="93"/>
                    </a:cubicBezTo>
                    <a:cubicBezTo>
                      <a:pt x="103" y="93"/>
                      <a:pt x="103" y="94"/>
                      <a:pt x="103" y="94"/>
                    </a:cubicBezTo>
                    <a:cubicBezTo>
                      <a:pt x="102" y="96"/>
                      <a:pt x="101" y="99"/>
                      <a:pt x="100" y="103"/>
                    </a:cubicBezTo>
                    <a:cubicBezTo>
                      <a:pt x="98" y="106"/>
                      <a:pt x="96" y="112"/>
                      <a:pt x="96" y="114"/>
                    </a:cubicBezTo>
                    <a:cubicBezTo>
                      <a:pt x="97" y="116"/>
                      <a:pt x="99" y="118"/>
                      <a:pt x="98" y="120"/>
                    </a:cubicBezTo>
                    <a:cubicBezTo>
                      <a:pt x="98" y="121"/>
                      <a:pt x="97" y="122"/>
                      <a:pt x="94" y="122"/>
                    </a:cubicBezTo>
                    <a:cubicBezTo>
                      <a:pt x="89" y="122"/>
                      <a:pt x="86" y="122"/>
                      <a:pt x="85" y="120"/>
                    </a:cubicBezTo>
                    <a:cubicBezTo>
                      <a:pt x="84" y="120"/>
                      <a:pt x="83" y="121"/>
                      <a:pt x="82" y="121"/>
                    </a:cubicBezTo>
                    <a:cubicBezTo>
                      <a:pt x="80" y="122"/>
                      <a:pt x="78" y="123"/>
                      <a:pt x="76" y="123"/>
                    </a:cubicBezTo>
                    <a:cubicBezTo>
                      <a:pt x="75" y="123"/>
                      <a:pt x="72" y="123"/>
                      <a:pt x="71" y="124"/>
                    </a:cubicBezTo>
                    <a:cubicBezTo>
                      <a:pt x="73" y="126"/>
                      <a:pt x="73" y="130"/>
                      <a:pt x="73" y="135"/>
                    </a:cubicBezTo>
                    <a:cubicBezTo>
                      <a:pt x="73" y="135"/>
                      <a:pt x="75" y="137"/>
                      <a:pt x="75" y="139"/>
                    </a:cubicBezTo>
                    <a:cubicBezTo>
                      <a:pt x="77" y="143"/>
                      <a:pt x="79" y="146"/>
                      <a:pt x="78" y="148"/>
                    </a:cubicBezTo>
                    <a:cubicBezTo>
                      <a:pt x="77" y="149"/>
                      <a:pt x="76" y="150"/>
                      <a:pt x="75" y="152"/>
                    </a:cubicBezTo>
                    <a:cubicBezTo>
                      <a:pt x="73" y="153"/>
                      <a:pt x="72" y="155"/>
                      <a:pt x="72" y="156"/>
                    </a:cubicBezTo>
                    <a:cubicBezTo>
                      <a:pt x="72" y="157"/>
                      <a:pt x="72" y="157"/>
                      <a:pt x="72" y="158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0"/>
                      <a:pt x="72" y="160"/>
                      <a:pt x="72" y="160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4"/>
                      <a:pt x="70" y="164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69" y="165"/>
                      <a:pt x="69" y="165"/>
                      <a:pt x="69" y="165"/>
                    </a:cubicBezTo>
                    <a:cubicBezTo>
                      <a:pt x="67" y="166"/>
                      <a:pt x="63" y="168"/>
                      <a:pt x="60" y="169"/>
                    </a:cubicBezTo>
                    <a:cubicBezTo>
                      <a:pt x="59" y="170"/>
                      <a:pt x="58" y="171"/>
                      <a:pt x="56" y="171"/>
                    </a:cubicBezTo>
                    <a:cubicBezTo>
                      <a:pt x="54" y="172"/>
                      <a:pt x="53" y="172"/>
                      <a:pt x="52" y="174"/>
                    </a:cubicBezTo>
                    <a:cubicBezTo>
                      <a:pt x="52" y="175"/>
                      <a:pt x="51" y="176"/>
                      <a:pt x="49" y="178"/>
                    </a:cubicBezTo>
                    <a:cubicBezTo>
                      <a:pt x="49" y="178"/>
                      <a:pt x="49" y="178"/>
                      <a:pt x="49" y="178"/>
                    </a:cubicBezTo>
                    <a:cubicBezTo>
                      <a:pt x="49" y="178"/>
                      <a:pt x="48" y="178"/>
                      <a:pt x="48" y="178"/>
                    </a:cubicBezTo>
                    <a:cubicBezTo>
                      <a:pt x="48" y="178"/>
                      <a:pt x="48" y="178"/>
                      <a:pt x="48" y="179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7" y="179"/>
                      <a:pt x="46" y="179"/>
                      <a:pt x="46" y="179"/>
                    </a:cubicBezTo>
                    <a:cubicBezTo>
                      <a:pt x="46" y="179"/>
                      <a:pt x="46" y="179"/>
                      <a:pt x="45" y="180"/>
                    </a:cubicBezTo>
                    <a:cubicBezTo>
                      <a:pt x="45" y="180"/>
                      <a:pt x="45" y="180"/>
                      <a:pt x="44" y="180"/>
                    </a:cubicBezTo>
                    <a:cubicBezTo>
                      <a:pt x="44" y="180"/>
                      <a:pt x="44" y="180"/>
                      <a:pt x="43" y="180"/>
                    </a:cubicBezTo>
                    <a:cubicBezTo>
                      <a:pt x="43" y="180"/>
                      <a:pt x="43" y="180"/>
                      <a:pt x="43" y="180"/>
                    </a:cubicBezTo>
                    <a:cubicBezTo>
                      <a:pt x="42" y="180"/>
                      <a:pt x="42" y="180"/>
                      <a:pt x="41" y="180"/>
                    </a:cubicBezTo>
                    <a:cubicBezTo>
                      <a:pt x="40" y="180"/>
                      <a:pt x="40" y="180"/>
                      <a:pt x="40" y="180"/>
                    </a:cubicBezTo>
                    <a:cubicBezTo>
                      <a:pt x="39" y="179"/>
                      <a:pt x="38" y="179"/>
                      <a:pt x="37" y="179"/>
                    </a:cubicBezTo>
                    <a:cubicBezTo>
                      <a:pt x="36" y="179"/>
                      <a:pt x="35" y="179"/>
                      <a:pt x="33" y="182"/>
                    </a:cubicBezTo>
                    <a:cubicBezTo>
                      <a:pt x="30" y="185"/>
                      <a:pt x="29" y="185"/>
                      <a:pt x="27" y="186"/>
                    </a:cubicBezTo>
                    <a:cubicBezTo>
                      <a:pt x="27" y="186"/>
                      <a:pt x="26" y="186"/>
                      <a:pt x="26" y="187"/>
                    </a:cubicBezTo>
                    <a:cubicBezTo>
                      <a:pt x="25" y="187"/>
                      <a:pt x="24" y="188"/>
                      <a:pt x="23" y="188"/>
                    </a:cubicBezTo>
                    <a:cubicBezTo>
                      <a:pt x="21" y="188"/>
                      <a:pt x="19" y="187"/>
                      <a:pt x="18" y="186"/>
                    </a:cubicBezTo>
                    <a:cubicBezTo>
                      <a:pt x="18" y="185"/>
                      <a:pt x="17" y="185"/>
                      <a:pt x="17" y="185"/>
                    </a:cubicBezTo>
                    <a:cubicBezTo>
                      <a:pt x="16" y="185"/>
                      <a:pt x="15" y="185"/>
                      <a:pt x="15" y="186"/>
                    </a:cubicBezTo>
                    <a:cubicBezTo>
                      <a:pt x="13" y="186"/>
                      <a:pt x="12" y="187"/>
                      <a:pt x="11" y="187"/>
                    </a:cubicBezTo>
                    <a:cubicBezTo>
                      <a:pt x="10" y="187"/>
                      <a:pt x="9" y="188"/>
                      <a:pt x="9" y="188"/>
                    </a:cubicBezTo>
                    <a:cubicBezTo>
                      <a:pt x="8" y="189"/>
                      <a:pt x="7" y="191"/>
                      <a:pt x="5" y="191"/>
                    </a:cubicBezTo>
                    <a:cubicBezTo>
                      <a:pt x="4" y="191"/>
                      <a:pt x="3" y="191"/>
                      <a:pt x="3" y="192"/>
                    </a:cubicBezTo>
                    <a:cubicBezTo>
                      <a:pt x="2" y="192"/>
                      <a:pt x="2" y="192"/>
                      <a:pt x="1" y="192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1" y="193"/>
                      <a:pt x="1" y="194"/>
                      <a:pt x="1" y="195"/>
                    </a:cubicBezTo>
                    <a:cubicBezTo>
                      <a:pt x="1" y="195"/>
                      <a:pt x="1" y="195"/>
                      <a:pt x="1" y="196"/>
                    </a:cubicBezTo>
                    <a:cubicBezTo>
                      <a:pt x="1" y="196"/>
                      <a:pt x="0" y="197"/>
                      <a:pt x="0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1" y="206"/>
                      <a:pt x="1" y="206"/>
                      <a:pt x="1" y="206"/>
                    </a:cubicBezTo>
                    <a:cubicBezTo>
                      <a:pt x="5" y="207"/>
                      <a:pt x="10" y="210"/>
                      <a:pt x="12" y="213"/>
                    </a:cubicBezTo>
                    <a:cubicBezTo>
                      <a:pt x="12" y="213"/>
                      <a:pt x="12" y="214"/>
                      <a:pt x="12" y="214"/>
                    </a:cubicBezTo>
                    <a:cubicBezTo>
                      <a:pt x="13" y="215"/>
                      <a:pt x="13" y="215"/>
                      <a:pt x="13" y="216"/>
                    </a:cubicBezTo>
                    <a:cubicBezTo>
                      <a:pt x="13" y="216"/>
                      <a:pt x="13" y="216"/>
                      <a:pt x="13" y="216"/>
                    </a:cubicBezTo>
                    <a:cubicBezTo>
                      <a:pt x="13" y="216"/>
                      <a:pt x="13" y="217"/>
                      <a:pt x="13" y="217"/>
                    </a:cubicBezTo>
                    <a:cubicBezTo>
                      <a:pt x="13" y="221"/>
                      <a:pt x="14" y="226"/>
                      <a:pt x="14" y="228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6" y="230"/>
                      <a:pt x="17" y="231"/>
                      <a:pt x="18" y="232"/>
                    </a:cubicBezTo>
                    <a:cubicBezTo>
                      <a:pt x="23" y="235"/>
                      <a:pt x="25" y="236"/>
                      <a:pt x="25" y="238"/>
                    </a:cubicBezTo>
                    <a:cubicBezTo>
                      <a:pt x="25" y="239"/>
                      <a:pt x="25" y="243"/>
                      <a:pt x="29" y="245"/>
                    </a:cubicBezTo>
                    <a:cubicBezTo>
                      <a:pt x="30" y="245"/>
                      <a:pt x="32" y="246"/>
                      <a:pt x="33" y="246"/>
                    </a:cubicBezTo>
                    <a:cubicBezTo>
                      <a:pt x="33" y="247"/>
                      <a:pt x="33" y="247"/>
                      <a:pt x="34" y="247"/>
                    </a:cubicBezTo>
                    <a:cubicBezTo>
                      <a:pt x="34" y="247"/>
                      <a:pt x="35" y="248"/>
                      <a:pt x="36" y="248"/>
                    </a:cubicBezTo>
                    <a:cubicBezTo>
                      <a:pt x="36" y="248"/>
                      <a:pt x="36" y="248"/>
                      <a:pt x="36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9"/>
                      <a:pt x="44" y="249"/>
                    </a:cubicBezTo>
                    <a:cubicBezTo>
                      <a:pt x="44" y="249"/>
                      <a:pt x="45" y="249"/>
                      <a:pt x="45" y="248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46" y="247"/>
                      <a:pt x="46" y="247"/>
                      <a:pt x="46" y="247"/>
                    </a:cubicBezTo>
                    <a:cubicBezTo>
                      <a:pt x="47" y="247"/>
                      <a:pt x="47" y="247"/>
                      <a:pt x="47" y="246"/>
                    </a:cubicBezTo>
                    <a:cubicBezTo>
                      <a:pt x="47" y="246"/>
                      <a:pt x="48" y="246"/>
                      <a:pt x="49" y="245"/>
                    </a:cubicBezTo>
                    <a:cubicBezTo>
                      <a:pt x="49" y="245"/>
                      <a:pt x="49" y="245"/>
                      <a:pt x="49" y="245"/>
                    </a:cubicBezTo>
                    <a:cubicBezTo>
                      <a:pt x="50" y="245"/>
                      <a:pt x="50" y="245"/>
                      <a:pt x="51" y="244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52" y="244"/>
                      <a:pt x="52" y="244"/>
                      <a:pt x="53" y="243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54" y="243"/>
                      <a:pt x="54" y="243"/>
                      <a:pt x="55" y="243"/>
                    </a:cubicBezTo>
                    <a:cubicBezTo>
                      <a:pt x="55" y="243"/>
                      <a:pt x="55" y="243"/>
                      <a:pt x="55" y="243"/>
                    </a:cubicBezTo>
                    <a:cubicBezTo>
                      <a:pt x="56" y="243"/>
                      <a:pt x="57" y="243"/>
                      <a:pt x="57" y="243"/>
                    </a:cubicBezTo>
                    <a:cubicBezTo>
                      <a:pt x="58" y="243"/>
                      <a:pt x="58" y="243"/>
                      <a:pt x="58" y="243"/>
                    </a:cubicBezTo>
                    <a:cubicBezTo>
                      <a:pt x="62" y="243"/>
                      <a:pt x="69" y="248"/>
                      <a:pt x="71" y="252"/>
                    </a:cubicBezTo>
                    <a:cubicBezTo>
                      <a:pt x="72" y="254"/>
                      <a:pt x="73" y="255"/>
                      <a:pt x="72" y="256"/>
                    </a:cubicBezTo>
                    <a:cubicBezTo>
                      <a:pt x="71" y="259"/>
                      <a:pt x="64" y="270"/>
                      <a:pt x="60" y="271"/>
                    </a:cubicBezTo>
                    <a:cubicBezTo>
                      <a:pt x="59" y="271"/>
                      <a:pt x="58" y="271"/>
                      <a:pt x="58" y="271"/>
                    </a:cubicBezTo>
                    <a:cubicBezTo>
                      <a:pt x="57" y="271"/>
                      <a:pt x="57" y="271"/>
                      <a:pt x="57" y="271"/>
                    </a:cubicBezTo>
                    <a:cubicBezTo>
                      <a:pt x="57" y="271"/>
                      <a:pt x="56" y="271"/>
                      <a:pt x="56" y="271"/>
                    </a:cubicBezTo>
                    <a:cubicBezTo>
                      <a:pt x="56" y="272"/>
                      <a:pt x="56" y="273"/>
                      <a:pt x="56" y="273"/>
                    </a:cubicBezTo>
                    <a:cubicBezTo>
                      <a:pt x="56" y="274"/>
                      <a:pt x="57" y="276"/>
                      <a:pt x="58" y="277"/>
                    </a:cubicBezTo>
                    <a:cubicBezTo>
                      <a:pt x="59" y="279"/>
                      <a:pt x="61" y="280"/>
                      <a:pt x="62" y="282"/>
                    </a:cubicBezTo>
                    <a:cubicBezTo>
                      <a:pt x="63" y="284"/>
                      <a:pt x="63" y="286"/>
                      <a:pt x="62" y="287"/>
                    </a:cubicBezTo>
                    <a:cubicBezTo>
                      <a:pt x="60" y="290"/>
                      <a:pt x="55" y="291"/>
                      <a:pt x="52" y="289"/>
                    </a:cubicBezTo>
                    <a:cubicBezTo>
                      <a:pt x="52" y="289"/>
                      <a:pt x="52" y="289"/>
                      <a:pt x="52" y="289"/>
                    </a:cubicBezTo>
                    <a:cubicBezTo>
                      <a:pt x="52" y="289"/>
                      <a:pt x="52" y="290"/>
                      <a:pt x="52" y="291"/>
                    </a:cubicBezTo>
                    <a:cubicBezTo>
                      <a:pt x="53" y="292"/>
                      <a:pt x="53" y="294"/>
                      <a:pt x="54" y="296"/>
                    </a:cubicBezTo>
                    <a:cubicBezTo>
                      <a:pt x="54" y="297"/>
                      <a:pt x="54" y="299"/>
                      <a:pt x="55" y="299"/>
                    </a:cubicBezTo>
                    <a:cubicBezTo>
                      <a:pt x="57" y="299"/>
                      <a:pt x="59" y="301"/>
                      <a:pt x="60" y="303"/>
                    </a:cubicBezTo>
                    <a:cubicBezTo>
                      <a:pt x="61" y="304"/>
                      <a:pt x="63" y="306"/>
                      <a:pt x="64" y="306"/>
                    </a:cubicBezTo>
                    <a:cubicBezTo>
                      <a:pt x="68" y="306"/>
                      <a:pt x="71" y="310"/>
                      <a:pt x="72" y="312"/>
                    </a:cubicBezTo>
                    <a:cubicBezTo>
                      <a:pt x="73" y="312"/>
                      <a:pt x="73" y="313"/>
                      <a:pt x="73" y="313"/>
                    </a:cubicBezTo>
                    <a:cubicBezTo>
                      <a:pt x="73" y="313"/>
                      <a:pt x="74" y="313"/>
                      <a:pt x="74" y="313"/>
                    </a:cubicBezTo>
                    <a:cubicBezTo>
                      <a:pt x="74" y="314"/>
                      <a:pt x="75" y="314"/>
                      <a:pt x="75" y="314"/>
                    </a:cubicBezTo>
                    <a:cubicBezTo>
                      <a:pt x="75" y="314"/>
                      <a:pt x="75" y="314"/>
                      <a:pt x="75" y="314"/>
                    </a:cubicBezTo>
                    <a:cubicBezTo>
                      <a:pt x="75" y="315"/>
                      <a:pt x="76" y="315"/>
                      <a:pt x="76" y="315"/>
                    </a:cubicBezTo>
                    <a:cubicBezTo>
                      <a:pt x="76" y="315"/>
                      <a:pt x="76" y="316"/>
                      <a:pt x="76" y="316"/>
                    </a:cubicBezTo>
                    <a:cubicBezTo>
                      <a:pt x="77" y="316"/>
                      <a:pt x="77" y="316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7" y="317"/>
                      <a:pt x="77" y="317"/>
                      <a:pt x="77" y="317"/>
                    </a:cubicBezTo>
                    <a:cubicBezTo>
                      <a:pt x="78" y="317"/>
                      <a:pt x="78" y="317"/>
                      <a:pt x="78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79" y="317"/>
                      <a:pt x="79" y="317"/>
                      <a:pt x="79" y="317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0" y="316"/>
                      <a:pt x="80" y="316"/>
                      <a:pt x="80" y="316"/>
                    </a:cubicBezTo>
                    <a:cubicBezTo>
                      <a:pt x="81" y="315"/>
                      <a:pt x="82" y="314"/>
                      <a:pt x="85" y="314"/>
                    </a:cubicBezTo>
                    <a:cubicBezTo>
                      <a:pt x="87" y="314"/>
                      <a:pt x="90" y="315"/>
                      <a:pt x="93" y="317"/>
                    </a:cubicBezTo>
                    <a:cubicBezTo>
                      <a:pt x="94" y="319"/>
                      <a:pt x="100" y="323"/>
                      <a:pt x="105" y="326"/>
                    </a:cubicBezTo>
                    <a:cubicBezTo>
                      <a:pt x="109" y="329"/>
                      <a:pt x="113" y="332"/>
                      <a:pt x="115" y="334"/>
                    </a:cubicBezTo>
                    <a:cubicBezTo>
                      <a:pt x="120" y="338"/>
                      <a:pt x="132" y="342"/>
                      <a:pt x="136" y="342"/>
                    </a:cubicBezTo>
                    <a:cubicBezTo>
                      <a:pt x="136" y="342"/>
                      <a:pt x="136" y="342"/>
                      <a:pt x="136" y="342"/>
                    </a:cubicBezTo>
                    <a:cubicBezTo>
                      <a:pt x="138" y="342"/>
                      <a:pt x="140" y="343"/>
                      <a:pt x="142" y="343"/>
                    </a:cubicBezTo>
                    <a:cubicBezTo>
                      <a:pt x="145" y="344"/>
                      <a:pt x="147" y="345"/>
                      <a:pt x="150" y="345"/>
                    </a:cubicBezTo>
                    <a:cubicBezTo>
                      <a:pt x="151" y="345"/>
                      <a:pt x="151" y="345"/>
                      <a:pt x="151" y="345"/>
                    </a:cubicBezTo>
                    <a:cubicBezTo>
                      <a:pt x="152" y="345"/>
                      <a:pt x="152" y="345"/>
                      <a:pt x="153" y="345"/>
                    </a:cubicBezTo>
                    <a:cubicBezTo>
                      <a:pt x="153" y="345"/>
                      <a:pt x="153" y="344"/>
                      <a:pt x="154" y="344"/>
                    </a:cubicBezTo>
                    <a:cubicBezTo>
                      <a:pt x="154" y="344"/>
                      <a:pt x="155" y="344"/>
                      <a:pt x="155" y="343"/>
                    </a:cubicBezTo>
                    <a:cubicBezTo>
                      <a:pt x="156" y="342"/>
                      <a:pt x="157" y="341"/>
                      <a:pt x="158" y="341"/>
                    </a:cubicBezTo>
                    <a:cubicBezTo>
                      <a:pt x="159" y="341"/>
                      <a:pt x="160" y="342"/>
                      <a:pt x="161" y="343"/>
                    </a:cubicBezTo>
                    <a:cubicBezTo>
                      <a:pt x="161" y="343"/>
                      <a:pt x="161" y="344"/>
                      <a:pt x="162" y="344"/>
                    </a:cubicBezTo>
                    <a:cubicBezTo>
                      <a:pt x="162" y="344"/>
                      <a:pt x="162" y="345"/>
                      <a:pt x="162" y="345"/>
                    </a:cubicBezTo>
                    <a:cubicBezTo>
                      <a:pt x="162" y="345"/>
                      <a:pt x="162" y="346"/>
                      <a:pt x="162" y="346"/>
                    </a:cubicBezTo>
                    <a:cubicBezTo>
                      <a:pt x="162" y="346"/>
                      <a:pt x="162" y="346"/>
                      <a:pt x="162" y="346"/>
                    </a:cubicBezTo>
                    <a:cubicBezTo>
                      <a:pt x="163" y="347"/>
                      <a:pt x="163" y="347"/>
                      <a:pt x="163" y="348"/>
                    </a:cubicBezTo>
                    <a:cubicBezTo>
                      <a:pt x="163" y="348"/>
                      <a:pt x="163" y="348"/>
                      <a:pt x="163" y="348"/>
                    </a:cubicBezTo>
                    <a:cubicBezTo>
                      <a:pt x="163" y="347"/>
                      <a:pt x="164" y="346"/>
                      <a:pt x="164" y="346"/>
                    </a:cubicBezTo>
                    <a:cubicBezTo>
                      <a:pt x="164" y="346"/>
                      <a:pt x="164" y="346"/>
                      <a:pt x="164" y="346"/>
                    </a:cubicBezTo>
                    <a:cubicBezTo>
                      <a:pt x="165" y="345"/>
                      <a:pt x="165" y="345"/>
                      <a:pt x="166" y="344"/>
                    </a:cubicBezTo>
                    <a:cubicBezTo>
                      <a:pt x="166" y="344"/>
                      <a:pt x="166" y="344"/>
                      <a:pt x="166" y="344"/>
                    </a:cubicBezTo>
                    <a:cubicBezTo>
                      <a:pt x="166" y="344"/>
                      <a:pt x="167" y="343"/>
                      <a:pt x="167" y="343"/>
                    </a:cubicBezTo>
                    <a:cubicBezTo>
                      <a:pt x="167" y="343"/>
                      <a:pt x="167" y="343"/>
                      <a:pt x="167" y="343"/>
                    </a:cubicBezTo>
                    <a:cubicBezTo>
                      <a:pt x="168" y="343"/>
                      <a:pt x="168" y="343"/>
                      <a:pt x="169" y="343"/>
                    </a:cubicBezTo>
                    <a:cubicBezTo>
                      <a:pt x="169" y="342"/>
                      <a:pt x="170" y="342"/>
                      <a:pt x="170" y="342"/>
                    </a:cubicBezTo>
                    <a:cubicBezTo>
                      <a:pt x="173" y="339"/>
                      <a:pt x="176" y="340"/>
                      <a:pt x="182" y="343"/>
                    </a:cubicBezTo>
                    <a:cubicBezTo>
                      <a:pt x="183" y="343"/>
                      <a:pt x="184" y="343"/>
                      <a:pt x="185" y="343"/>
                    </a:cubicBezTo>
                    <a:cubicBezTo>
                      <a:pt x="186" y="343"/>
                      <a:pt x="187" y="343"/>
                      <a:pt x="187" y="343"/>
                    </a:cubicBezTo>
                    <a:cubicBezTo>
                      <a:pt x="188" y="343"/>
                      <a:pt x="189" y="343"/>
                      <a:pt x="189" y="343"/>
                    </a:cubicBezTo>
                    <a:cubicBezTo>
                      <a:pt x="189" y="343"/>
                      <a:pt x="190" y="343"/>
                      <a:pt x="190" y="343"/>
                    </a:cubicBezTo>
                    <a:cubicBezTo>
                      <a:pt x="190" y="343"/>
                      <a:pt x="191" y="344"/>
                      <a:pt x="191" y="344"/>
                    </a:cubicBezTo>
                    <a:cubicBezTo>
                      <a:pt x="191" y="344"/>
                      <a:pt x="192" y="344"/>
                      <a:pt x="192" y="344"/>
                    </a:cubicBezTo>
                    <a:cubicBezTo>
                      <a:pt x="192" y="344"/>
                      <a:pt x="193" y="345"/>
                      <a:pt x="193" y="345"/>
                    </a:cubicBezTo>
                    <a:cubicBezTo>
                      <a:pt x="193" y="345"/>
                      <a:pt x="193" y="345"/>
                      <a:pt x="194" y="345"/>
                    </a:cubicBezTo>
                    <a:cubicBezTo>
                      <a:pt x="194" y="346"/>
                      <a:pt x="194" y="346"/>
                      <a:pt x="194" y="346"/>
                    </a:cubicBezTo>
                    <a:cubicBezTo>
                      <a:pt x="195" y="346"/>
                      <a:pt x="195" y="346"/>
                      <a:pt x="195" y="346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7" y="345"/>
                      <a:pt x="198" y="345"/>
                      <a:pt x="198" y="345"/>
                    </a:cubicBezTo>
                    <a:cubicBezTo>
                      <a:pt x="198" y="345"/>
                      <a:pt x="199" y="343"/>
                      <a:pt x="200" y="343"/>
                    </a:cubicBezTo>
                    <a:cubicBezTo>
                      <a:pt x="200" y="342"/>
                      <a:pt x="201" y="341"/>
                      <a:pt x="202" y="341"/>
                    </a:cubicBezTo>
                    <a:cubicBezTo>
                      <a:pt x="202" y="340"/>
                      <a:pt x="203" y="339"/>
                      <a:pt x="203" y="339"/>
                    </a:cubicBezTo>
                    <a:cubicBezTo>
                      <a:pt x="204" y="337"/>
                      <a:pt x="205" y="335"/>
                      <a:pt x="208" y="336"/>
                    </a:cubicBezTo>
                    <a:cubicBezTo>
                      <a:pt x="208" y="336"/>
                      <a:pt x="208" y="335"/>
                      <a:pt x="208" y="335"/>
                    </a:cubicBezTo>
                    <a:cubicBezTo>
                      <a:pt x="209" y="335"/>
                      <a:pt x="210" y="335"/>
                      <a:pt x="210" y="334"/>
                    </a:cubicBezTo>
                    <a:cubicBezTo>
                      <a:pt x="211" y="333"/>
                      <a:pt x="213" y="332"/>
                      <a:pt x="215" y="331"/>
                    </a:cubicBezTo>
                    <a:cubicBezTo>
                      <a:pt x="215" y="330"/>
                      <a:pt x="216" y="330"/>
                      <a:pt x="216" y="330"/>
                    </a:cubicBezTo>
                    <a:cubicBezTo>
                      <a:pt x="220" y="328"/>
                      <a:pt x="224" y="328"/>
                      <a:pt x="227" y="329"/>
                    </a:cubicBezTo>
                    <a:cubicBezTo>
                      <a:pt x="228" y="329"/>
                      <a:pt x="229" y="329"/>
                      <a:pt x="230" y="329"/>
                    </a:cubicBezTo>
                    <a:cubicBezTo>
                      <a:pt x="232" y="328"/>
                      <a:pt x="234" y="327"/>
                      <a:pt x="235" y="327"/>
                    </a:cubicBezTo>
                    <a:cubicBezTo>
                      <a:pt x="237" y="327"/>
                      <a:pt x="239" y="328"/>
                      <a:pt x="239" y="330"/>
                    </a:cubicBezTo>
                    <a:cubicBezTo>
                      <a:pt x="239" y="330"/>
                      <a:pt x="240" y="332"/>
                      <a:pt x="240" y="333"/>
                    </a:cubicBezTo>
                    <a:cubicBezTo>
                      <a:pt x="241" y="334"/>
                      <a:pt x="242" y="335"/>
                      <a:pt x="243" y="337"/>
                    </a:cubicBezTo>
                    <a:cubicBezTo>
                      <a:pt x="243" y="337"/>
                      <a:pt x="243" y="337"/>
                      <a:pt x="243" y="337"/>
                    </a:cubicBezTo>
                    <a:cubicBezTo>
                      <a:pt x="244" y="338"/>
                      <a:pt x="244" y="338"/>
                      <a:pt x="244" y="338"/>
                    </a:cubicBezTo>
                    <a:cubicBezTo>
                      <a:pt x="244" y="338"/>
                      <a:pt x="244" y="338"/>
                      <a:pt x="245" y="338"/>
                    </a:cubicBezTo>
                    <a:cubicBezTo>
                      <a:pt x="245" y="338"/>
                      <a:pt x="245" y="338"/>
                      <a:pt x="245" y="338"/>
                    </a:cubicBezTo>
                    <a:cubicBezTo>
                      <a:pt x="245" y="338"/>
                      <a:pt x="246" y="338"/>
                      <a:pt x="246" y="339"/>
                    </a:cubicBezTo>
                    <a:cubicBezTo>
                      <a:pt x="246" y="339"/>
                      <a:pt x="246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7" y="339"/>
                      <a:pt x="247" y="339"/>
                      <a:pt x="247" y="339"/>
                    </a:cubicBezTo>
                    <a:cubicBezTo>
                      <a:pt x="248" y="339"/>
                      <a:pt x="248" y="338"/>
                      <a:pt x="248" y="338"/>
                    </a:cubicBezTo>
                    <a:cubicBezTo>
                      <a:pt x="249" y="338"/>
                      <a:pt x="251" y="337"/>
                      <a:pt x="252" y="337"/>
                    </a:cubicBezTo>
                    <a:cubicBezTo>
                      <a:pt x="255" y="337"/>
                      <a:pt x="259" y="340"/>
                      <a:pt x="259" y="343"/>
                    </a:cubicBezTo>
                    <a:cubicBezTo>
                      <a:pt x="259" y="347"/>
                      <a:pt x="259" y="347"/>
                      <a:pt x="260" y="347"/>
                    </a:cubicBezTo>
                    <a:cubicBezTo>
                      <a:pt x="263" y="347"/>
                      <a:pt x="266" y="348"/>
                      <a:pt x="266" y="355"/>
                    </a:cubicBezTo>
                    <a:cubicBezTo>
                      <a:pt x="266" y="356"/>
                      <a:pt x="266" y="357"/>
                      <a:pt x="266" y="359"/>
                    </a:cubicBezTo>
                    <a:cubicBezTo>
                      <a:pt x="266" y="363"/>
                      <a:pt x="267" y="368"/>
                      <a:pt x="263" y="373"/>
                    </a:cubicBezTo>
                    <a:cubicBezTo>
                      <a:pt x="258" y="378"/>
                      <a:pt x="254" y="385"/>
                      <a:pt x="254" y="387"/>
                    </a:cubicBezTo>
                    <a:cubicBezTo>
                      <a:pt x="254" y="388"/>
                      <a:pt x="254" y="389"/>
                      <a:pt x="254" y="390"/>
                    </a:cubicBezTo>
                    <a:cubicBezTo>
                      <a:pt x="255" y="390"/>
                      <a:pt x="257" y="390"/>
                      <a:pt x="258" y="390"/>
                    </a:cubicBezTo>
                    <a:cubicBezTo>
                      <a:pt x="260" y="390"/>
                      <a:pt x="265" y="391"/>
                      <a:pt x="266" y="393"/>
                    </a:cubicBezTo>
                    <a:cubicBezTo>
                      <a:pt x="266" y="394"/>
                      <a:pt x="266" y="395"/>
                      <a:pt x="266" y="396"/>
                    </a:cubicBezTo>
                    <a:cubicBezTo>
                      <a:pt x="266" y="396"/>
                      <a:pt x="266" y="399"/>
                      <a:pt x="267" y="401"/>
                    </a:cubicBezTo>
                    <a:cubicBezTo>
                      <a:pt x="267" y="402"/>
                      <a:pt x="268" y="402"/>
                      <a:pt x="268" y="402"/>
                    </a:cubicBezTo>
                    <a:cubicBezTo>
                      <a:pt x="270" y="402"/>
                      <a:pt x="272" y="403"/>
                      <a:pt x="273" y="405"/>
                    </a:cubicBezTo>
                    <a:cubicBezTo>
                      <a:pt x="274" y="406"/>
                      <a:pt x="275" y="407"/>
                      <a:pt x="274" y="410"/>
                    </a:cubicBezTo>
                    <a:cubicBezTo>
                      <a:pt x="274" y="410"/>
                      <a:pt x="274" y="410"/>
                      <a:pt x="274" y="410"/>
                    </a:cubicBezTo>
                    <a:cubicBezTo>
                      <a:pt x="273" y="411"/>
                      <a:pt x="273" y="411"/>
                      <a:pt x="273" y="411"/>
                    </a:cubicBezTo>
                    <a:cubicBezTo>
                      <a:pt x="273" y="412"/>
                      <a:pt x="272" y="414"/>
                      <a:pt x="272" y="414"/>
                    </a:cubicBezTo>
                    <a:cubicBezTo>
                      <a:pt x="275" y="414"/>
                      <a:pt x="278" y="415"/>
                      <a:pt x="279" y="416"/>
                    </a:cubicBezTo>
                    <a:cubicBezTo>
                      <a:pt x="280" y="417"/>
                      <a:pt x="280" y="418"/>
                      <a:pt x="280" y="420"/>
                    </a:cubicBezTo>
                    <a:cubicBezTo>
                      <a:pt x="280" y="420"/>
                      <a:pt x="280" y="421"/>
                      <a:pt x="280" y="421"/>
                    </a:cubicBezTo>
                    <a:cubicBezTo>
                      <a:pt x="281" y="422"/>
                      <a:pt x="282" y="422"/>
                      <a:pt x="282" y="422"/>
                    </a:cubicBezTo>
                    <a:cubicBezTo>
                      <a:pt x="283" y="422"/>
                      <a:pt x="284" y="422"/>
                      <a:pt x="284" y="421"/>
                    </a:cubicBezTo>
                    <a:cubicBezTo>
                      <a:pt x="285" y="421"/>
                      <a:pt x="286" y="421"/>
                      <a:pt x="286" y="421"/>
                    </a:cubicBezTo>
                    <a:cubicBezTo>
                      <a:pt x="287" y="420"/>
                      <a:pt x="288" y="420"/>
                      <a:pt x="289" y="420"/>
                    </a:cubicBezTo>
                    <a:cubicBezTo>
                      <a:pt x="290" y="420"/>
                      <a:pt x="290" y="420"/>
                      <a:pt x="290" y="420"/>
                    </a:cubicBezTo>
                    <a:cubicBezTo>
                      <a:pt x="290" y="420"/>
                      <a:pt x="290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1" y="420"/>
                      <a:pt x="291" y="420"/>
                      <a:pt x="291" y="420"/>
                    </a:cubicBezTo>
                    <a:cubicBezTo>
                      <a:pt x="293" y="421"/>
                      <a:pt x="293" y="422"/>
                      <a:pt x="294" y="423"/>
                    </a:cubicBezTo>
                    <a:cubicBezTo>
                      <a:pt x="295" y="424"/>
                      <a:pt x="295" y="425"/>
                      <a:pt x="296" y="425"/>
                    </a:cubicBezTo>
                    <a:cubicBezTo>
                      <a:pt x="296" y="424"/>
                      <a:pt x="295" y="421"/>
                      <a:pt x="295" y="420"/>
                    </a:cubicBezTo>
                    <a:cubicBezTo>
                      <a:pt x="293" y="418"/>
                      <a:pt x="294" y="415"/>
                      <a:pt x="295" y="413"/>
                    </a:cubicBezTo>
                    <a:cubicBezTo>
                      <a:pt x="295" y="411"/>
                      <a:pt x="297" y="411"/>
                      <a:pt x="298" y="411"/>
                    </a:cubicBezTo>
                    <a:cubicBezTo>
                      <a:pt x="298" y="411"/>
                      <a:pt x="299" y="411"/>
                      <a:pt x="299" y="411"/>
                    </a:cubicBezTo>
                    <a:cubicBezTo>
                      <a:pt x="300" y="411"/>
                      <a:pt x="301" y="411"/>
                      <a:pt x="301" y="411"/>
                    </a:cubicBezTo>
                    <a:cubicBezTo>
                      <a:pt x="301" y="411"/>
                      <a:pt x="301" y="411"/>
                      <a:pt x="302" y="411"/>
                    </a:cubicBezTo>
                    <a:cubicBezTo>
                      <a:pt x="302" y="410"/>
                      <a:pt x="302" y="410"/>
                      <a:pt x="303" y="410"/>
                    </a:cubicBezTo>
                    <a:cubicBezTo>
                      <a:pt x="303" y="410"/>
                      <a:pt x="303" y="410"/>
                      <a:pt x="303" y="410"/>
                    </a:cubicBezTo>
                    <a:cubicBezTo>
                      <a:pt x="303" y="410"/>
                      <a:pt x="304" y="409"/>
                      <a:pt x="304" y="409"/>
                    </a:cubicBezTo>
                    <a:cubicBezTo>
                      <a:pt x="304" y="409"/>
                      <a:pt x="304" y="409"/>
                      <a:pt x="304" y="409"/>
                    </a:cubicBezTo>
                    <a:cubicBezTo>
                      <a:pt x="304" y="409"/>
                      <a:pt x="304" y="408"/>
                      <a:pt x="305" y="408"/>
                    </a:cubicBezTo>
                    <a:cubicBezTo>
                      <a:pt x="305" y="408"/>
                      <a:pt x="305" y="408"/>
                      <a:pt x="306" y="407"/>
                    </a:cubicBezTo>
                    <a:cubicBezTo>
                      <a:pt x="306" y="407"/>
                      <a:pt x="307" y="407"/>
                      <a:pt x="307" y="407"/>
                    </a:cubicBezTo>
                    <a:cubicBezTo>
                      <a:pt x="308" y="407"/>
                      <a:pt x="310" y="408"/>
                      <a:pt x="310" y="408"/>
                    </a:cubicBezTo>
                    <a:cubicBezTo>
                      <a:pt x="311" y="408"/>
                      <a:pt x="312" y="408"/>
                      <a:pt x="312" y="408"/>
                    </a:cubicBezTo>
                    <a:cubicBezTo>
                      <a:pt x="313" y="407"/>
                      <a:pt x="314" y="406"/>
                      <a:pt x="316" y="406"/>
                    </a:cubicBezTo>
                    <a:cubicBezTo>
                      <a:pt x="317" y="406"/>
                      <a:pt x="318" y="407"/>
                      <a:pt x="319" y="407"/>
                    </a:cubicBezTo>
                    <a:cubicBezTo>
                      <a:pt x="320" y="408"/>
                      <a:pt x="322" y="408"/>
                      <a:pt x="323" y="407"/>
                    </a:cubicBezTo>
                    <a:cubicBezTo>
                      <a:pt x="325" y="406"/>
                      <a:pt x="328" y="406"/>
                      <a:pt x="329" y="407"/>
                    </a:cubicBezTo>
                    <a:cubicBezTo>
                      <a:pt x="329" y="407"/>
                      <a:pt x="329" y="407"/>
                      <a:pt x="330" y="407"/>
                    </a:cubicBezTo>
                    <a:cubicBezTo>
                      <a:pt x="330" y="407"/>
                      <a:pt x="330" y="407"/>
                      <a:pt x="330" y="407"/>
                    </a:cubicBezTo>
                    <a:cubicBezTo>
                      <a:pt x="331" y="404"/>
                      <a:pt x="337" y="400"/>
                      <a:pt x="340" y="400"/>
                    </a:cubicBezTo>
                    <a:cubicBezTo>
                      <a:pt x="341" y="400"/>
                      <a:pt x="341" y="400"/>
                      <a:pt x="342" y="401"/>
                    </a:cubicBezTo>
                    <a:cubicBezTo>
                      <a:pt x="342" y="401"/>
                      <a:pt x="342" y="401"/>
                      <a:pt x="343" y="402"/>
                    </a:cubicBezTo>
                    <a:cubicBezTo>
                      <a:pt x="344" y="403"/>
                      <a:pt x="345" y="404"/>
                      <a:pt x="350" y="405"/>
                    </a:cubicBezTo>
                    <a:cubicBezTo>
                      <a:pt x="352" y="405"/>
                      <a:pt x="354" y="406"/>
                      <a:pt x="355" y="408"/>
                    </a:cubicBezTo>
                    <a:cubicBezTo>
                      <a:pt x="356" y="409"/>
                      <a:pt x="356" y="411"/>
                      <a:pt x="355" y="412"/>
                    </a:cubicBezTo>
                    <a:cubicBezTo>
                      <a:pt x="355" y="413"/>
                      <a:pt x="355" y="413"/>
                      <a:pt x="355" y="414"/>
                    </a:cubicBezTo>
                    <a:cubicBezTo>
                      <a:pt x="355" y="415"/>
                      <a:pt x="362" y="420"/>
                      <a:pt x="364" y="420"/>
                    </a:cubicBezTo>
                    <a:cubicBezTo>
                      <a:pt x="365" y="420"/>
                      <a:pt x="365" y="420"/>
                      <a:pt x="365" y="421"/>
                    </a:cubicBezTo>
                    <a:cubicBezTo>
                      <a:pt x="365" y="421"/>
                      <a:pt x="365" y="421"/>
                      <a:pt x="366" y="421"/>
                    </a:cubicBezTo>
                    <a:cubicBezTo>
                      <a:pt x="366" y="421"/>
                      <a:pt x="366" y="421"/>
                      <a:pt x="367" y="422"/>
                    </a:cubicBezTo>
                    <a:cubicBezTo>
                      <a:pt x="367" y="422"/>
                      <a:pt x="367" y="422"/>
                      <a:pt x="367" y="422"/>
                    </a:cubicBezTo>
                    <a:cubicBezTo>
                      <a:pt x="367" y="422"/>
                      <a:pt x="368" y="422"/>
                      <a:pt x="369" y="422"/>
                    </a:cubicBezTo>
                    <a:cubicBezTo>
                      <a:pt x="370" y="422"/>
                      <a:pt x="370" y="422"/>
                      <a:pt x="370" y="422"/>
                    </a:cubicBezTo>
                    <a:cubicBezTo>
                      <a:pt x="371" y="422"/>
                      <a:pt x="371" y="421"/>
                      <a:pt x="371" y="421"/>
                    </a:cubicBezTo>
                    <a:cubicBezTo>
                      <a:pt x="372" y="419"/>
                      <a:pt x="374" y="418"/>
                      <a:pt x="376" y="418"/>
                    </a:cubicBezTo>
                    <a:cubicBezTo>
                      <a:pt x="378" y="418"/>
                      <a:pt x="380" y="419"/>
                      <a:pt x="381" y="421"/>
                    </a:cubicBezTo>
                    <a:cubicBezTo>
                      <a:pt x="381" y="422"/>
                      <a:pt x="382" y="422"/>
                      <a:pt x="382" y="422"/>
                    </a:cubicBezTo>
                    <a:cubicBezTo>
                      <a:pt x="382" y="422"/>
                      <a:pt x="383" y="422"/>
                      <a:pt x="384" y="421"/>
                    </a:cubicBezTo>
                    <a:cubicBezTo>
                      <a:pt x="385" y="420"/>
                      <a:pt x="386" y="420"/>
                      <a:pt x="387" y="420"/>
                    </a:cubicBezTo>
                    <a:cubicBezTo>
                      <a:pt x="389" y="420"/>
                      <a:pt x="391" y="421"/>
                      <a:pt x="391" y="423"/>
                    </a:cubicBezTo>
                    <a:cubicBezTo>
                      <a:pt x="392" y="424"/>
                      <a:pt x="392" y="427"/>
                      <a:pt x="390" y="429"/>
                    </a:cubicBezTo>
                    <a:cubicBezTo>
                      <a:pt x="390" y="429"/>
                      <a:pt x="390" y="429"/>
                      <a:pt x="390" y="429"/>
                    </a:cubicBezTo>
                    <a:cubicBezTo>
                      <a:pt x="390" y="431"/>
                      <a:pt x="391" y="434"/>
                      <a:pt x="392" y="435"/>
                    </a:cubicBezTo>
                    <a:cubicBezTo>
                      <a:pt x="393" y="435"/>
                      <a:pt x="393" y="434"/>
                      <a:pt x="392" y="433"/>
                    </a:cubicBezTo>
                    <a:cubicBezTo>
                      <a:pt x="391" y="428"/>
                      <a:pt x="398" y="424"/>
                      <a:pt x="409" y="421"/>
                    </a:cubicBezTo>
                    <a:cubicBezTo>
                      <a:pt x="419" y="417"/>
                      <a:pt x="429" y="411"/>
                      <a:pt x="430" y="409"/>
                    </a:cubicBezTo>
                    <a:cubicBezTo>
                      <a:pt x="430" y="408"/>
                      <a:pt x="431" y="407"/>
                      <a:pt x="433" y="407"/>
                    </a:cubicBezTo>
                    <a:cubicBezTo>
                      <a:pt x="433" y="407"/>
                      <a:pt x="434" y="408"/>
                      <a:pt x="436" y="408"/>
                    </a:cubicBezTo>
                    <a:cubicBezTo>
                      <a:pt x="438" y="409"/>
                      <a:pt x="441" y="409"/>
                      <a:pt x="442" y="408"/>
                    </a:cubicBezTo>
                    <a:cubicBezTo>
                      <a:pt x="445" y="406"/>
                      <a:pt x="454" y="405"/>
                      <a:pt x="461" y="405"/>
                    </a:cubicBezTo>
                    <a:cubicBezTo>
                      <a:pt x="462" y="405"/>
                      <a:pt x="462" y="405"/>
                      <a:pt x="462" y="405"/>
                    </a:cubicBezTo>
                    <a:cubicBezTo>
                      <a:pt x="463" y="405"/>
                      <a:pt x="464" y="405"/>
                      <a:pt x="465" y="403"/>
                    </a:cubicBezTo>
                    <a:cubicBezTo>
                      <a:pt x="465" y="402"/>
                      <a:pt x="466" y="401"/>
                      <a:pt x="468" y="400"/>
                    </a:cubicBezTo>
                    <a:cubicBezTo>
                      <a:pt x="469" y="399"/>
                      <a:pt x="470" y="398"/>
                      <a:pt x="470" y="397"/>
                    </a:cubicBezTo>
                    <a:cubicBezTo>
                      <a:pt x="472" y="396"/>
                      <a:pt x="472" y="395"/>
                      <a:pt x="475" y="394"/>
                    </a:cubicBezTo>
                    <a:cubicBezTo>
                      <a:pt x="479" y="393"/>
                      <a:pt x="480" y="390"/>
                      <a:pt x="480" y="389"/>
                    </a:cubicBezTo>
                    <a:cubicBezTo>
                      <a:pt x="480" y="387"/>
                      <a:pt x="483" y="386"/>
                      <a:pt x="485" y="385"/>
                    </a:cubicBezTo>
                    <a:cubicBezTo>
                      <a:pt x="486" y="384"/>
                      <a:pt x="488" y="384"/>
                      <a:pt x="488" y="384"/>
                    </a:cubicBezTo>
                    <a:cubicBezTo>
                      <a:pt x="488" y="382"/>
                      <a:pt x="490" y="381"/>
                      <a:pt x="492" y="380"/>
                    </a:cubicBezTo>
                    <a:cubicBezTo>
                      <a:pt x="492" y="380"/>
                      <a:pt x="494" y="379"/>
                      <a:pt x="494" y="379"/>
                    </a:cubicBezTo>
                    <a:cubicBezTo>
                      <a:pt x="494" y="376"/>
                      <a:pt x="496" y="375"/>
                      <a:pt x="497" y="374"/>
                    </a:cubicBezTo>
                    <a:cubicBezTo>
                      <a:pt x="498" y="374"/>
                      <a:pt x="499" y="374"/>
                      <a:pt x="499" y="373"/>
                    </a:cubicBezTo>
                    <a:cubicBezTo>
                      <a:pt x="499" y="373"/>
                      <a:pt x="499" y="371"/>
                      <a:pt x="499" y="370"/>
                    </a:cubicBezTo>
                    <a:cubicBezTo>
                      <a:pt x="499" y="368"/>
                      <a:pt x="498" y="365"/>
                      <a:pt x="501" y="364"/>
                    </a:cubicBezTo>
                    <a:cubicBezTo>
                      <a:pt x="500" y="364"/>
                      <a:pt x="500" y="363"/>
                      <a:pt x="500" y="363"/>
                    </a:cubicBezTo>
                    <a:cubicBezTo>
                      <a:pt x="499" y="362"/>
                      <a:pt x="499" y="362"/>
                      <a:pt x="499" y="361"/>
                    </a:cubicBezTo>
                    <a:cubicBezTo>
                      <a:pt x="498" y="360"/>
                      <a:pt x="499" y="359"/>
                      <a:pt x="499" y="359"/>
                    </a:cubicBezTo>
                    <a:cubicBezTo>
                      <a:pt x="500" y="358"/>
                      <a:pt x="501" y="357"/>
                      <a:pt x="503" y="356"/>
                    </a:cubicBezTo>
                    <a:cubicBezTo>
                      <a:pt x="505" y="356"/>
                      <a:pt x="506" y="356"/>
                      <a:pt x="507" y="355"/>
                    </a:cubicBezTo>
                    <a:cubicBezTo>
                      <a:pt x="510" y="353"/>
                      <a:pt x="511" y="351"/>
                      <a:pt x="512" y="348"/>
                    </a:cubicBezTo>
                    <a:cubicBezTo>
                      <a:pt x="512" y="344"/>
                      <a:pt x="518" y="341"/>
                      <a:pt x="520" y="340"/>
                    </a:cubicBezTo>
                    <a:cubicBezTo>
                      <a:pt x="521" y="340"/>
                      <a:pt x="522" y="337"/>
                      <a:pt x="521" y="333"/>
                    </a:cubicBezTo>
                    <a:cubicBezTo>
                      <a:pt x="521" y="331"/>
                      <a:pt x="522" y="329"/>
                      <a:pt x="523" y="329"/>
                    </a:cubicBezTo>
                    <a:cubicBezTo>
                      <a:pt x="522" y="328"/>
                      <a:pt x="522" y="327"/>
                      <a:pt x="522" y="326"/>
                    </a:cubicBezTo>
                    <a:cubicBezTo>
                      <a:pt x="523" y="325"/>
                      <a:pt x="523" y="324"/>
                      <a:pt x="525" y="323"/>
                    </a:cubicBezTo>
                    <a:cubicBezTo>
                      <a:pt x="523" y="323"/>
                      <a:pt x="522" y="321"/>
                      <a:pt x="521" y="320"/>
                    </a:cubicBezTo>
                    <a:cubicBezTo>
                      <a:pt x="520" y="320"/>
                      <a:pt x="520" y="320"/>
                      <a:pt x="520" y="320"/>
                    </a:cubicBezTo>
                    <a:cubicBezTo>
                      <a:pt x="519" y="320"/>
                      <a:pt x="518" y="321"/>
                      <a:pt x="517" y="321"/>
                    </a:cubicBezTo>
                    <a:cubicBezTo>
                      <a:pt x="515" y="321"/>
                      <a:pt x="512" y="319"/>
                      <a:pt x="512" y="317"/>
                    </a:cubicBezTo>
                    <a:cubicBezTo>
                      <a:pt x="511" y="316"/>
                      <a:pt x="512" y="314"/>
                      <a:pt x="514" y="314"/>
                    </a:cubicBezTo>
                    <a:cubicBezTo>
                      <a:pt x="516" y="313"/>
                      <a:pt x="519" y="312"/>
                      <a:pt x="521" y="310"/>
                    </a:cubicBezTo>
                    <a:cubicBezTo>
                      <a:pt x="523" y="310"/>
                      <a:pt x="524" y="309"/>
                      <a:pt x="525" y="308"/>
                    </a:cubicBezTo>
                    <a:cubicBezTo>
                      <a:pt x="524" y="307"/>
                      <a:pt x="521" y="306"/>
                      <a:pt x="520" y="306"/>
                    </a:cubicBezTo>
                    <a:cubicBezTo>
                      <a:pt x="520" y="306"/>
                      <a:pt x="520" y="306"/>
                      <a:pt x="520" y="306"/>
                    </a:cubicBezTo>
                    <a:cubicBezTo>
                      <a:pt x="517" y="306"/>
                      <a:pt x="515" y="303"/>
                      <a:pt x="513" y="301"/>
                    </a:cubicBezTo>
                    <a:cubicBezTo>
                      <a:pt x="512" y="300"/>
                      <a:pt x="511" y="298"/>
                      <a:pt x="510" y="298"/>
                    </a:cubicBezTo>
                    <a:cubicBezTo>
                      <a:pt x="507" y="298"/>
                      <a:pt x="507" y="297"/>
                      <a:pt x="507" y="296"/>
                    </a:cubicBezTo>
                    <a:cubicBezTo>
                      <a:pt x="507" y="293"/>
                      <a:pt x="511" y="293"/>
                      <a:pt x="512" y="293"/>
                    </a:cubicBezTo>
                    <a:cubicBezTo>
                      <a:pt x="514" y="293"/>
                      <a:pt x="516" y="293"/>
                      <a:pt x="517" y="294"/>
                    </a:cubicBezTo>
                    <a:cubicBezTo>
                      <a:pt x="520" y="296"/>
                      <a:pt x="522" y="297"/>
                      <a:pt x="524" y="297"/>
                    </a:cubicBezTo>
                    <a:cubicBezTo>
                      <a:pt x="523" y="295"/>
                      <a:pt x="520" y="292"/>
                      <a:pt x="515" y="289"/>
                    </a:cubicBezTo>
                    <a:cubicBezTo>
                      <a:pt x="513" y="287"/>
                      <a:pt x="513" y="284"/>
                      <a:pt x="513" y="283"/>
                    </a:cubicBezTo>
                    <a:cubicBezTo>
                      <a:pt x="513" y="282"/>
                      <a:pt x="513" y="282"/>
                      <a:pt x="513" y="282"/>
                    </a:cubicBezTo>
                    <a:cubicBezTo>
                      <a:pt x="511" y="280"/>
                      <a:pt x="507" y="270"/>
                      <a:pt x="506" y="267"/>
                    </a:cubicBezTo>
                    <a:cubicBezTo>
                      <a:pt x="505" y="266"/>
                      <a:pt x="503" y="265"/>
                      <a:pt x="501" y="264"/>
                    </a:cubicBezTo>
                    <a:cubicBezTo>
                      <a:pt x="499" y="263"/>
                      <a:pt x="497" y="262"/>
                      <a:pt x="496" y="261"/>
                    </a:cubicBezTo>
                    <a:cubicBezTo>
                      <a:pt x="495" y="259"/>
                      <a:pt x="495" y="257"/>
                      <a:pt x="495" y="255"/>
                    </a:cubicBezTo>
                    <a:cubicBezTo>
                      <a:pt x="496" y="252"/>
                      <a:pt x="499" y="249"/>
                      <a:pt x="502" y="247"/>
                    </a:cubicBezTo>
                    <a:cubicBezTo>
                      <a:pt x="504" y="247"/>
                      <a:pt x="504" y="245"/>
                      <a:pt x="505" y="244"/>
                    </a:cubicBezTo>
                    <a:cubicBezTo>
                      <a:pt x="505" y="243"/>
                      <a:pt x="506" y="241"/>
                      <a:pt x="508" y="241"/>
                    </a:cubicBezTo>
                    <a:cubicBezTo>
                      <a:pt x="508" y="241"/>
                      <a:pt x="508" y="241"/>
                      <a:pt x="508" y="241"/>
                    </a:cubicBezTo>
                    <a:cubicBezTo>
                      <a:pt x="509" y="241"/>
                      <a:pt x="509" y="241"/>
                      <a:pt x="509" y="241"/>
                    </a:cubicBezTo>
                    <a:cubicBezTo>
                      <a:pt x="510" y="241"/>
                      <a:pt x="511" y="241"/>
                      <a:pt x="512" y="238"/>
                    </a:cubicBezTo>
                    <a:cubicBezTo>
                      <a:pt x="514" y="235"/>
                      <a:pt x="517" y="235"/>
                      <a:pt x="518" y="234"/>
                    </a:cubicBezTo>
                    <a:cubicBezTo>
                      <a:pt x="519" y="234"/>
                      <a:pt x="519" y="234"/>
                      <a:pt x="520" y="234"/>
                    </a:cubicBezTo>
                    <a:cubicBezTo>
                      <a:pt x="521" y="233"/>
                      <a:pt x="524" y="232"/>
                      <a:pt x="527" y="231"/>
                    </a:cubicBezTo>
                    <a:cubicBezTo>
                      <a:pt x="529" y="231"/>
                      <a:pt x="532" y="231"/>
                      <a:pt x="533" y="230"/>
                    </a:cubicBezTo>
                    <a:cubicBezTo>
                      <a:pt x="533" y="230"/>
                      <a:pt x="533" y="229"/>
                      <a:pt x="532" y="228"/>
                    </a:cubicBezTo>
                    <a:cubicBezTo>
                      <a:pt x="531" y="227"/>
                      <a:pt x="529" y="226"/>
                      <a:pt x="528" y="226"/>
                    </a:cubicBezTo>
                    <a:cubicBezTo>
                      <a:pt x="527" y="227"/>
                      <a:pt x="526" y="227"/>
                      <a:pt x="525" y="227"/>
                    </a:cubicBezTo>
                    <a:cubicBezTo>
                      <a:pt x="521" y="227"/>
                      <a:pt x="517" y="225"/>
                      <a:pt x="515" y="221"/>
                    </a:cubicBezTo>
                    <a:cubicBezTo>
                      <a:pt x="514" y="221"/>
                      <a:pt x="511" y="224"/>
                      <a:pt x="510" y="226"/>
                    </a:cubicBezTo>
                    <a:cubicBezTo>
                      <a:pt x="507" y="228"/>
                      <a:pt x="505" y="230"/>
                      <a:pt x="502" y="232"/>
                    </a:cubicBezTo>
                    <a:cubicBezTo>
                      <a:pt x="499" y="233"/>
                      <a:pt x="496" y="232"/>
                      <a:pt x="494" y="229"/>
                    </a:cubicBezTo>
                    <a:cubicBezTo>
                      <a:pt x="492" y="226"/>
                      <a:pt x="491" y="223"/>
                      <a:pt x="493" y="220"/>
                    </a:cubicBezTo>
                    <a:cubicBezTo>
                      <a:pt x="493" y="219"/>
                      <a:pt x="493" y="219"/>
                      <a:pt x="493" y="219"/>
                    </a:cubicBezTo>
                    <a:cubicBezTo>
                      <a:pt x="493" y="219"/>
                      <a:pt x="492" y="219"/>
                      <a:pt x="488" y="219"/>
                    </a:cubicBezTo>
                    <a:cubicBezTo>
                      <a:pt x="486" y="219"/>
                      <a:pt x="485" y="219"/>
                      <a:pt x="483" y="219"/>
                    </a:cubicBezTo>
                    <a:cubicBezTo>
                      <a:pt x="483" y="219"/>
                      <a:pt x="483" y="219"/>
                      <a:pt x="483" y="219"/>
                    </a:cubicBezTo>
                    <a:cubicBezTo>
                      <a:pt x="479" y="219"/>
                      <a:pt x="476" y="216"/>
                      <a:pt x="476" y="212"/>
                    </a:cubicBezTo>
                    <a:cubicBezTo>
                      <a:pt x="476" y="208"/>
                      <a:pt x="478" y="201"/>
                      <a:pt x="482" y="201"/>
                    </a:cubicBezTo>
                    <a:cubicBezTo>
                      <a:pt x="484" y="201"/>
                      <a:pt x="486" y="201"/>
                      <a:pt x="487" y="201"/>
                    </a:cubicBezTo>
                    <a:cubicBezTo>
                      <a:pt x="488" y="201"/>
                      <a:pt x="490" y="202"/>
                      <a:pt x="491" y="202"/>
                    </a:cubicBezTo>
                    <a:cubicBezTo>
                      <a:pt x="492" y="202"/>
                      <a:pt x="494" y="201"/>
                      <a:pt x="495" y="198"/>
                    </a:cubicBezTo>
                    <a:cubicBezTo>
                      <a:pt x="496" y="193"/>
                      <a:pt x="499" y="192"/>
                      <a:pt x="502" y="192"/>
                    </a:cubicBezTo>
                    <a:cubicBezTo>
                      <a:pt x="504" y="191"/>
                      <a:pt x="506" y="191"/>
                      <a:pt x="508" y="188"/>
                    </a:cubicBezTo>
                    <a:cubicBezTo>
                      <a:pt x="512" y="184"/>
                      <a:pt x="518" y="178"/>
                      <a:pt x="524" y="178"/>
                    </a:cubicBezTo>
                    <a:cubicBezTo>
                      <a:pt x="526" y="178"/>
                      <a:pt x="528" y="179"/>
                      <a:pt x="530" y="180"/>
                    </a:cubicBezTo>
                    <a:cubicBezTo>
                      <a:pt x="532" y="182"/>
                      <a:pt x="532" y="183"/>
                      <a:pt x="532" y="184"/>
                    </a:cubicBezTo>
                    <a:cubicBezTo>
                      <a:pt x="533" y="188"/>
                      <a:pt x="530" y="191"/>
                      <a:pt x="527" y="194"/>
                    </a:cubicBezTo>
                    <a:cubicBezTo>
                      <a:pt x="525" y="195"/>
                      <a:pt x="524" y="197"/>
                      <a:pt x="523" y="198"/>
                    </a:cubicBezTo>
                    <a:cubicBezTo>
                      <a:pt x="523" y="199"/>
                      <a:pt x="523" y="200"/>
                      <a:pt x="523" y="201"/>
                    </a:cubicBezTo>
                    <a:cubicBezTo>
                      <a:pt x="523" y="202"/>
                      <a:pt x="523" y="204"/>
                      <a:pt x="522" y="206"/>
                    </a:cubicBezTo>
                    <a:cubicBezTo>
                      <a:pt x="523" y="206"/>
                      <a:pt x="525" y="205"/>
                      <a:pt x="526" y="204"/>
                    </a:cubicBezTo>
                    <a:cubicBezTo>
                      <a:pt x="534" y="199"/>
                      <a:pt x="541" y="195"/>
                      <a:pt x="548" y="192"/>
                    </a:cubicBezTo>
                    <a:cubicBezTo>
                      <a:pt x="549" y="192"/>
                      <a:pt x="551" y="191"/>
                      <a:pt x="552" y="191"/>
                    </a:cubicBezTo>
                    <a:cubicBezTo>
                      <a:pt x="552" y="191"/>
                      <a:pt x="552" y="191"/>
                      <a:pt x="553" y="191"/>
                    </a:cubicBezTo>
                    <a:cubicBezTo>
                      <a:pt x="553" y="191"/>
                      <a:pt x="553" y="190"/>
                      <a:pt x="553" y="190"/>
                    </a:cubicBezTo>
                    <a:cubicBezTo>
                      <a:pt x="553" y="190"/>
                      <a:pt x="553" y="189"/>
                      <a:pt x="554" y="189"/>
                    </a:cubicBezTo>
                    <a:cubicBezTo>
                      <a:pt x="554" y="189"/>
                      <a:pt x="554" y="189"/>
                      <a:pt x="554" y="189"/>
                    </a:cubicBezTo>
                    <a:cubicBezTo>
                      <a:pt x="554" y="188"/>
                      <a:pt x="554" y="188"/>
                      <a:pt x="555" y="188"/>
                    </a:cubicBezTo>
                    <a:cubicBezTo>
                      <a:pt x="555" y="188"/>
                      <a:pt x="555" y="188"/>
                      <a:pt x="555" y="187"/>
                    </a:cubicBezTo>
                    <a:cubicBezTo>
                      <a:pt x="555" y="187"/>
                      <a:pt x="556" y="187"/>
                      <a:pt x="556" y="187"/>
                    </a:cubicBezTo>
                    <a:cubicBezTo>
                      <a:pt x="557" y="186"/>
                      <a:pt x="558" y="186"/>
                      <a:pt x="559" y="185"/>
                    </a:cubicBezTo>
                    <a:cubicBezTo>
                      <a:pt x="564" y="183"/>
                      <a:pt x="575" y="178"/>
                      <a:pt x="576" y="176"/>
                    </a:cubicBezTo>
                    <a:cubicBezTo>
                      <a:pt x="577" y="175"/>
                      <a:pt x="577" y="174"/>
                      <a:pt x="578" y="173"/>
                    </a:cubicBezTo>
                    <a:cubicBezTo>
                      <a:pt x="580" y="170"/>
                      <a:pt x="582" y="167"/>
                      <a:pt x="585" y="167"/>
                    </a:cubicBezTo>
                    <a:cubicBezTo>
                      <a:pt x="587" y="167"/>
                      <a:pt x="588" y="168"/>
                      <a:pt x="589" y="169"/>
                    </a:cubicBezTo>
                    <a:cubicBezTo>
                      <a:pt x="590" y="169"/>
                      <a:pt x="591" y="170"/>
                      <a:pt x="592" y="170"/>
                    </a:cubicBezTo>
                    <a:cubicBezTo>
                      <a:pt x="594" y="170"/>
                      <a:pt x="595" y="170"/>
                      <a:pt x="596" y="170"/>
                    </a:cubicBezTo>
                    <a:cubicBezTo>
                      <a:pt x="596" y="170"/>
                      <a:pt x="597" y="170"/>
                      <a:pt x="598" y="170"/>
                    </a:cubicBezTo>
                    <a:cubicBezTo>
                      <a:pt x="597" y="169"/>
                      <a:pt x="596" y="167"/>
                      <a:pt x="597" y="166"/>
                    </a:cubicBezTo>
                    <a:cubicBezTo>
                      <a:pt x="598" y="164"/>
                      <a:pt x="600" y="164"/>
                      <a:pt x="603" y="163"/>
                    </a:cubicBezTo>
                    <a:cubicBezTo>
                      <a:pt x="604" y="163"/>
                      <a:pt x="604" y="163"/>
                      <a:pt x="604" y="163"/>
                    </a:cubicBezTo>
                    <a:cubicBezTo>
                      <a:pt x="606" y="163"/>
                      <a:pt x="606" y="162"/>
                      <a:pt x="607" y="161"/>
                    </a:cubicBezTo>
                    <a:cubicBezTo>
                      <a:pt x="608" y="159"/>
                      <a:pt x="609" y="157"/>
                      <a:pt x="612" y="157"/>
                    </a:cubicBezTo>
                    <a:cubicBezTo>
                      <a:pt x="612" y="157"/>
                      <a:pt x="613" y="155"/>
                      <a:pt x="613" y="154"/>
                    </a:cubicBezTo>
                    <a:cubicBezTo>
                      <a:pt x="614" y="152"/>
                      <a:pt x="615" y="149"/>
                      <a:pt x="619" y="149"/>
                    </a:cubicBezTo>
                    <a:cubicBezTo>
                      <a:pt x="621" y="149"/>
                      <a:pt x="622" y="150"/>
                      <a:pt x="624" y="151"/>
                    </a:cubicBezTo>
                    <a:cubicBezTo>
                      <a:pt x="625" y="152"/>
                      <a:pt x="626" y="153"/>
                      <a:pt x="627" y="152"/>
                    </a:cubicBezTo>
                    <a:cubicBezTo>
                      <a:pt x="628" y="152"/>
                      <a:pt x="629" y="152"/>
                      <a:pt x="629" y="152"/>
                    </a:cubicBezTo>
                    <a:cubicBezTo>
                      <a:pt x="629" y="152"/>
                      <a:pt x="630" y="152"/>
                      <a:pt x="630" y="152"/>
                    </a:cubicBezTo>
                    <a:cubicBezTo>
                      <a:pt x="630" y="152"/>
                      <a:pt x="630" y="152"/>
                      <a:pt x="631" y="153"/>
                    </a:cubicBezTo>
                    <a:cubicBezTo>
                      <a:pt x="631" y="152"/>
                      <a:pt x="631" y="152"/>
                      <a:pt x="632" y="152"/>
                    </a:cubicBezTo>
                    <a:cubicBezTo>
                      <a:pt x="632" y="152"/>
                      <a:pt x="632" y="152"/>
                      <a:pt x="632" y="151"/>
                    </a:cubicBezTo>
                    <a:cubicBezTo>
                      <a:pt x="632" y="150"/>
                      <a:pt x="632" y="149"/>
                      <a:pt x="632" y="148"/>
                    </a:cubicBezTo>
                    <a:cubicBezTo>
                      <a:pt x="632" y="146"/>
                      <a:pt x="632" y="144"/>
                      <a:pt x="631" y="143"/>
                    </a:cubicBezTo>
                    <a:cubicBezTo>
                      <a:pt x="630" y="140"/>
                      <a:pt x="630" y="137"/>
                      <a:pt x="630" y="136"/>
                    </a:cubicBezTo>
                    <a:cubicBezTo>
                      <a:pt x="631" y="135"/>
                      <a:pt x="631" y="134"/>
                      <a:pt x="630" y="133"/>
                    </a:cubicBezTo>
                    <a:cubicBezTo>
                      <a:pt x="630" y="132"/>
                      <a:pt x="629" y="127"/>
                      <a:pt x="631" y="124"/>
                    </a:cubicBezTo>
                    <a:cubicBezTo>
                      <a:pt x="632" y="123"/>
                      <a:pt x="633" y="123"/>
                      <a:pt x="634" y="123"/>
                    </a:cubicBezTo>
                    <a:cubicBezTo>
                      <a:pt x="634" y="123"/>
                      <a:pt x="636" y="121"/>
                      <a:pt x="636" y="121"/>
                    </a:cubicBezTo>
                    <a:cubicBezTo>
                      <a:pt x="638" y="119"/>
                      <a:pt x="640" y="118"/>
                      <a:pt x="642" y="118"/>
                    </a:cubicBezTo>
                    <a:cubicBezTo>
                      <a:pt x="643" y="118"/>
                      <a:pt x="644" y="118"/>
                      <a:pt x="645" y="119"/>
                    </a:cubicBezTo>
                    <a:cubicBezTo>
                      <a:pt x="646" y="120"/>
                      <a:pt x="648" y="120"/>
                      <a:pt x="650" y="120"/>
                    </a:cubicBezTo>
                    <a:cubicBezTo>
                      <a:pt x="650" y="120"/>
                      <a:pt x="650" y="120"/>
                      <a:pt x="650" y="120"/>
                    </a:cubicBezTo>
                    <a:cubicBezTo>
                      <a:pt x="651" y="120"/>
                      <a:pt x="651" y="120"/>
                      <a:pt x="652" y="120"/>
                    </a:cubicBezTo>
                    <a:cubicBezTo>
                      <a:pt x="651" y="118"/>
                      <a:pt x="653" y="117"/>
                      <a:pt x="654" y="115"/>
                    </a:cubicBezTo>
                    <a:cubicBezTo>
                      <a:pt x="656" y="114"/>
                      <a:pt x="657" y="114"/>
                      <a:pt x="657" y="113"/>
                    </a:cubicBezTo>
                    <a:cubicBezTo>
                      <a:pt x="657" y="110"/>
                      <a:pt x="659" y="108"/>
                      <a:pt x="661" y="107"/>
                    </a:cubicBezTo>
                    <a:cubicBezTo>
                      <a:pt x="662" y="106"/>
                      <a:pt x="663" y="105"/>
                      <a:pt x="663" y="104"/>
                    </a:cubicBezTo>
                    <a:cubicBezTo>
                      <a:pt x="664" y="103"/>
                      <a:pt x="664" y="103"/>
                      <a:pt x="664" y="102"/>
                    </a:cubicBezTo>
                    <a:cubicBezTo>
                      <a:pt x="665" y="97"/>
                      <a:pt x="666" y="93"/>
                      <a:pt x="668" y="90"/>
                    </a:cubicBezTo>
                    <a:cubicBezTo>
                      <a:pt x="669" y="89"/>
                      <a:pt x="670" y="89"/>
                      <a:pt x="670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1" y="88"/>
                      <a:pt x="671" y="88"/>
                    </a:cubicBezTo>
                    <a:cubicBezTo>
                      <a:pt x="671" y="88"/>
                      <a:pt x="670" y="87"/>
                      <a:pt x="670" y="87"/>
                    </a:cubicBezTo>
                    <a:cubicBezTo>
                      <a:pt x="670" y="86"/>
                      <a:pt x="669" y="84"/>
                      <a:pt x="669" y="80"/>
                    </a:cubicBezTo>
                    <a:cubicBezTo>
                      <a:pt x="669" y="80"/>
                      <a:pt x="669" y="79"/>
                      <a:pt x="669" y="79"/>
                    </a:cubicBezTo>
                    <a:cubicBezTo>
                      <a:pt x="668" y="79"/>
                      <a:pt x="668" y="79"/>
                      <a:pt x="667" y="79"/>
                    </a:cubicBezTo>
                    <a:cubicBezTo>
                      <a:pt x="666" y="79"/>
                      <a:pt x="664" y="79"/>
                      <a:pt x="663" y="80"/>
                    </a:cubicBezTo>
                    <a:cubicBezTo>
                      <a:pt x="662" y="81"/>
                      <a:pt x="660" y="81"/>
                      <a:pt x="658" y="81"/>
                    </a:cubicBezTo>
                    <a:cubicBezTo>
                      <a:pt x="656" y="81"/>
                      <a:pt x="654" y="82"/>
                      <a:pt x="653" y="83"/>
                    </a:cubicBezTo>
                    <a:cubicBezTo>
                      <a:pt x="651" y="86"/>
                      <a:pt x="649" y="87"/>
                      <a:pt x="647" y="87"/>
                    </a:cubicBezTo>
                    <a:cubicBezTo>
                      <a:pt x="646" y="87"/>
                      <a:pt x="646" y="87"/>
                      <a:pt x="645" y="87"/>
                    </a:cubicBezTo>
                    <a:cubicBezTo>
                      <a:pt x="644" y="86"/>
                      <a:pt x="643" y="86"/>
                      <a:pt x="641" y="87"/>
                    </a:cubicBezTo>
                    <a:cubicBezTo>
                      <a:pt x="641" y="87"/>
                      <a:pt x="640" y="87"/>
                      <a:pt x="639" y="87"/>
                    </a:cubicBezTo>
                    <a:cubicBezTo>
                      <a:pt x="636" y="87"/>
                      <a:pt x="631" y="86"/>
                      <a:pt x="629" y="83"/>
                    </a:cubicBezTo>
                    <a:cubicBezTo>
                      <a:pt x="628" y="82"/>
                      <a:pt x="628" y="81"/>
                      <a:pt x="628" y="80"/>
                    </a:cubicBezTo>
                    <a:cubicBezTo>
                      <a:pt x="628" y="79"/>
                      <a:pt x="628" y="78"/>
                      <a:pt x="627" y="77"/>
                    </a:cubicBezTo>
                    <a:cubicBezTo>
                      <a:pt x="627" y="76"/>
                      <a:pt x="627" y="76"/>
                      <a:pt x="627" y="75"/>
                    </a:cubicBezTo>
                    <a:cubicBezTo>
                      <a:pt x="626" y="74"/>
                      <a:pt x="626" y="72"/>
                      <a:pt x="626" y="70"/>
                    </a:cubicBezTo>
                    <a:cubicBezTo>
                      <a:pt x="626" y="70"/>
                      <a:pt x="625" y="70"/>
                      <a:pt x="624" y="70"/>
                    </a:cubicBezTo>
                    <a:cubicBezTo>
                      <a:pt x="622" y="69"/>
                      <a:pt x="620" y="69"/>
                      <a:pt x="618" y="67"/>
                    </a:cubicBezTo>
                    <a:cubicBezTo>
                      <a:pt x="618" y="66"/>
                      <a:pt x="617" y="65"/>
                      <a:pt x="616" y="65"/>
                    </a:cubicBezTo>
                    <a:cubicBezTo>
                      <a:pt x="613" y="63"/>
                      <a:pt x="610" y="62"/>
                      <a:pt x="609" y="62"/>
                    </a:cubicBezTo>
                    <a:cubicBezTo>
                      <a:pt x="609" y="62"/>
                      <a:pt x="609" y="62"/>
                      <a:pt x="609" y="62"/>
                    </a:cubicBezTo>
                    <a:cubicBezTo>
                      <a:pt x="608" y="62"/>
                      <a:pt x="608" y="62"/>
                      <a:pt x="608" y="62"/>
                    </a:cubicBezTo>
                    <a:cubicBezTo>
                      <a:pt x="607" y="62"/>
                      <a:pt x="606" y="62"/>
                      <a:pt x="604" y="61"/>
                    </a:cubicBezTo>
                    <a:cubicBezTo>
                      <a:pt x="603" y="60"/>
                      <a:pt x="600" y="58"/>
                      <a:pt x="597" y="58"/>
                    </a:cubicBezTo>
                    <a:cubicBezTo>
                      <a:pt x="595" y="58"/>
                      <a:pt x="593" y="57"/>
                      <a:pt x="592" y="56"/>
                    </a:cubicBezTo>
                    <a:cubicBezTo>
                      <a:pt x="590" y="54"/>
                      <a:pt x="591" y="51"/>
                      <a:pt x="591" y="49"/>
                    </a:cubicBezTo>
                    <a:cubicBezTo>
                      <a:pt x="591" y="49"/>
                      <a:pt x="590" y="45"/>
                      <a:pt x="589" y="44"/>
                    </a:cubicBezTo>
                    <a:cubicBezTo>
                      <a:pt x="587" y="41"/>
                      <a:pt x="586" y="39"/>
                      <a:pt x="585" y="37"/>
                    </a:cubicBezTo>
                    <a:cubicBezTo>
                      <a:pt x="585" y="36"/>
                      <a:pt x="585" y="35"/>
                      <a:pt x="584" y="34"/>
                    </a:cubicBezTo>
                    <a:cubicBezTo>
                      <a:pt x="582" y="32"/>
                      <a:pt x="580" y="29"/>
                      <a:pt x="579" y="23"/>
                    </a:cubicBezTo>
                    <a:cubicBezTo>
                      <a:pt x="578" y="19"/>
                      <a:pt x="577" y="18"/>
                      <a:pt x="575" y="17"/>
                    </a:cubicBezTo>
                    <a:cubicBezTo>
                      <a:pt x="574" y="16"/>
                      <a:pt x="573" y="15"/>
                      <a:pt x="573" y="12"/>
                    </a:cubicBezTo>
                    <a:cubicBezTo>
                      <a:pt x="574" y="11"/>
                      <a:pt x="572" y="10"/>
                      <a:pt x="570" y="8"/>
                    </a:cubicBezTo>
                    <a:cubicBezTo>
                      <a:pt x="569" y="7"/>
                      <a:pt x="567" y="7"/>
                      <a:pt x="566" y="5"/>
                    </a:cubicBezTo>
                    <a:cubicBezTo>
                      <a:pt x="566" y="5"/>
                      <a:pt x="564" y="5"/>
                      <a:pt x="562" y="4"/>
                    </a:cubicBezTo>
                    <a:cubicBezTo>
                      <a:pt x="559" y="4"/>
                      <a:pt x="556" y="3"/>
                      <a:pt x="553" y="2"/>
                    </a:cubicBezTo>
                    <a:cubicBezTo>
                      <a:pt x="551" y="1"/>
                      <a:pt x="550" y="1"/>
                      <a:pt x="548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5" y="1"/>
                      <a:pt x="543" y="1"/>
                      <a:pt x="541" y="0"/>
                    </a:cubicBezTo>
                    <a:cubicBezTo>
                      <a:pt x="539" y="0"/>
                      <a:pt x="534" y="0"/>
                      <a:pt x="530" y="1"/>
                    </a:cubicBezTo>
                    <a:cubicBezTo>
                      <a:pt x="529" y="1"/>
                      <a:pt x="529" y="1"/>
                      <a:pt x="528" y="1"/>
                    </a:cubicBezTo>
                    <a:cubicBezTo>
                      <a:pt x="527" y="1"/>
                      <a:pt x="525" y="2"/>
                      <a:pt x="525" y="2"/>
                    </a:cubicBezTo>
                    <a:cubicBezTo>
                      <a:pt x="525" y="2"/>
                      <a:pt x="525" y="2"/>
                      <a:pt x="524" y="2"/>
                    </a:cubicBezTo>
                    <a:cubicBezTo>
                      <a:pt x="524" y="1"/>
                      <a:pt x="523" y="1"/>
                      <a:pt x="522" y="1"/>
                    </a:cubicBezTo>
                    <a:cubicBezTo>
                      <a:pt x="517" y="1"/>
                      <a:pt x="514" y="3"/>
                      <a:pt x="512" y="5"/>
                    </a:cubicBezTo>
                    <a:cubicBezTo>
                      <a:pt x="511" y="7"/>
                      <a:pt x="511" y="8"/>
                      <a:pt x="511" y="8"/>
                    </a:cubicBezTo>
                    <a:cubicBezTo>
                      <a:pt x="511" y="8"/>
                      <a:pt x="511" y="8"/>
                      <a:pt x="511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3" y="8"/>
                      <a:pt x="513" y="8"/>
                    </a:cubicBezTo>
                    <a:cubicBezTo>
                      <a:pt x="515" y="9"/>
                      <a:pt x="516" y="14"/>
                      <a:pt x="517" y="18"/>
                    </a:cubicBezTo>
                    <a:cubicBezTo>
                      <a:pt x="518" y="21"/>
                      <a:pt x="513" y="25"/>
                      <a:pt x="511" y="26"/>
                    </a:cubicBezTo>
                    <a:cubicBezTo>
                      <a:pt x="510" y="26"/>
                      <a:pt x="506" y="33"/>
                      <a:pt x="505" y="35"/>
                    </a:cubicBezTo>
                    <a:cubicBezTo>
                      <a:pt x="505" y="36"/>
                      <a:pt x="504" y="38"/>
                      <a:pt x="502" y="40"/>
                    </a:cubicBezTo>
                    <a:cubicBezTo>
                      <a:pt x="501" y="42"/>
                      <a:pt x="500" y="45"/>
                      <a:pt x="500" y="46"/>
                    </a:cubicBezTo>
                    <a:cubicBezTo>
                      <a:pt x="500" y="47"/>
                      <a:pt x="500" y="48"/>
                      <a:pt x="499" y="50"/>
                    </a:cubicBezTo>
                    <a:cubicBezTo>
                      <a:pt x="498" y="52"/>
                      <a:pt x="495" y="53"/>
                      <a:pt x="493" y="53"/>
                    </a:cubicBezTo>
                    <a:cubicBezTo>
                      <a:pt x="492" y="53"/>
                      <a:pt x="489" y="55"/>
                      <a:pt x="487" y="56"/>
                    </a:cubicBezTo>
                    <a:cubicBezTo>
                      <a:pt x="487" y="57"/>
                      <a:pt x="487" y="57"/>
                      <a:pt x="486" y="57"/>
                    </a:cubicBezTo>
                    <a:cubicBezTo>
                      <a:pt x="485" y="58"/>
                      <a:pt x="484" y="59"/>
                      <a:pt x="483" y="59"/>
                    </a:cubicBezTo>
                    <a:cubicBezTo>
                      <a:pt x="482" y="59"/>
                      <a:pt x="481" y="59"/>
                      <a:pt x="481" y="59"/>
                    </a:cubicBezTo>
                    <a:cubicBezTo>
                      <a:pt x="480" y="59"/>
                      <a:pt x="480" y="59"/>
                      <a:pt x="480" y="59"/>
                    </a:cubicBezTo>
                    <a:cubicBezTo>
                      <a:pt x="479" y="59"/>
                      <a:pt x="479" y="59"/>
                      <a:pt x="479" y="59"/>
                    </a:cubicBezTo>
                    <a:cubicBezTo>
                      <a:pt x="479" y="59"/>
                      <a:pt x="479" y="59"/>
                      <a:pt x="478" y="59"/>
                    </a:cubicBezTo>
                    <a:cubicBezTo>
                      <a:pt x="478" y="59"/>
                      <a:pt x="478" y="59"/>
                      <a:pt x="478" y="59"/>
                    </a:cubicBezTo>
                    <a:cubicBezTo>
                      <a:pt x="477" y="59"/>
                      <a:pt x="477" y="59"/>
                      <a:pt x="477" y="59"/>
                    </a:cubicBezTo>
                    <a:cubicBezTo>
                      <a:pt x="476" y="59"/>
                      <a:pt x="476" y="59"/>
                      <a:pt x="476" y="59"/>
                    </a:cubicBezTo>
                    <a:cubicBezTo>
                      <a:pt x="476" y="58"/>
                      <a:pt x="475" y="58"/>
                      <a:pt x="475" y="58"/>
                    </a:cubicBezTo>
                    <a:cubicBezTo>
                      <a:pt x="475" y="58"/>
                      <a:pt x="474" y="58"/>
                      <a:pt x="474" y="58"/>
                    </a:cubicBezTo>
                    <a:cubicBezTo>
                      <a:pt x="474" y="58"/>
                      <a:pt x="473" y="58"/>
                      <a:pt x="473" y="58"/>
                    </a:cubicBezTo>
                    <a:cubicBezTo>
                      <a:pt x="473" y="58"/>
                      <a:pt x="473" y="57"/>
                      <a:pt x="472" y="57"/>
                    </a:cubicBezTo>
                    <a:cubicBezTo>
                      <a:pt x="472" y="57"/>
                      <a:pt x="472" y="57"/>
                      <a:pt x="472" y="57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1" y="56"/>
                      <a:pt x="470" y="56"/>
                      <a:pt x="470" y="56"/>
                    </a:cubicBezTo>
                    <a:cubicBezTo>
                      <a:pt x="470" y="56"/>
                      <a:pt x="470" y="56"/>
                      <a:pt x="470" y="55"/>
                    </a:cubicBezTo>
                    <a:cubicBezTo>
                      <a:pt x="470" y="55"/>
                      <a:pt x="469" y="55"/>
                      <a:pt x="469" y="55"/>
                    </a:cubicBezTo>
                    <a:lnTo>
                      <a:pt x="461" y="7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4" name="Freeform 1135"/>
              <p:cNvSpPr>
                <a:spLocks/>
              </p:cNvSpPr>
              <p:nvPr/>
            </p:nvSpPr>
            <p:spPr bwMode="auto">
              <a:xfrm>
                <a:off x="4429" y="2104"/>
                <a:ext cx="22" cy="16"/>
              </a:xfrm>
              <a:custGeom>
                <a:avLst/>
                <a:gdLst>
                  <a:gd name="T0" fmla="*/ 2 w 23"/>
                  <a:gd name="T1" fmla="*/ 6 h 17"/>
                  <a:gd name="T2" fmla="*/ 2 w 23"/>
                  <a:gd name="T3" fmla="*/ 13 h 17"/>
                  <a:gd name="T4" fmla="*/ 8 w 23"/>
                  <a:gd name="T5" fmla="*/ 17 h 17"/>
                  <a:gd name="T6" fmla="*/ 17 w 23"/>
                  <a:gd name="T7" fmla="*/ 13 h 17"/>
                  <a:gd name="T8" fmla="*/ 20 w 23"/>
                  <a:gd name="T9" fmla="*/ 5 h 17"/>
                  <a:gd name="T10" fmla="*/ 23 w 23"/>
                  <a:gd name="T11" fmla="*/ 0 h 17"/>
                  <a:gd name="T12" fmla="*/ 20 w 23"/>
                  <a:gd name="T13" fmla="*/ 0 h 17"/>
                  <a:gd name="T14" fmla="*/ 15 w 23"/>
                  <a:gd name="T15" fmla="*/ 0 h 17"/>
                  <a:gd name="T16" fmla="*/ 11 w 23"/>
                  <a:gd name="T17" fmla="*/ 1 h 17"/>
                  <a:gd name="T18" fmla="*/ 2 w 23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7">
                    <a:moveTo>
                      <a:pt x="2" y="6"/>
                    </a:moveTo>
                    <a:cubicBezTo>
                      <a:pt x="0" y="8"/>
                      <a:pt x="0" y="11"/>
                      <a:pt x="2" y="13"/>
                    </a:cubicBezTo>
                    <a:cubicBezTo>
                      <a:pt x="3" y="15"/>
                      <a:pt x="5" y="17"/>
                      <a:pt x="8" y="17"/>
                    </a:cubicBezTo>
                    <a:cubicBezTo>
                      <a:pt x="12" y="17"/>
                      <a:pt x="17" y="14"/>
                      <a:pt x="17" y="13"/>
                    </a:cubicBezTo>
                    <a:cubicBezTo>
                      <a:pt x="17" y="10"/>
                      <a:pt x="19" y="8"/>
                      <a:pt x="20" y="5"/>
                    </a:cubicBezTo>
                    <a:cubicBezTo>
                      <a:pt x="21" y="4"/>
                      <a:pt x="23" y="2"/>
                      <a:pt x="23" y="0"/>
                    </a:cubicBezTo>
                    <a:cubicBezTo>
                      <a:pt x="22" y="0"/>
                      <a:pt x="22" y="0"/>
                      <a:pt x="20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9" y="1"/>
                      <a:pt x="4" y="3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5" name="Freeform 1136"/>
              <p:cNvSpPr>
                <a:spLocks/>
              </p:cNvSpPr>
              <p:nvPr/>
            </p:nvSpPr>
            <p:spPr bwMode="auto">
              <a:xfrm>
                <a:off x="4553" y="2045"/>
                <a:ext cx="20" cy="30"/>
              </a:xfrm>
              <a:custGeom>
                <a:avLst/>
                <a:gdLst>
                  <a:gd name="T0" fmla="*/ 6 w 21"/>
                  <a:gd name="T1" fmla="*/ 32 h 32"/>
                  <a:gd name="T2" fmla="*/ 19 w 21"/>
                  <a:gd name="T3" fmla="*/ 1 h 32"/>
                  <a:gd name="T4" fmla="*/ 18 w 21"/>
                  <a:gd name="T5" fmla="*/ 0 h 32"/>
                  <a:gd name="T6" fmla="*/ 3 w 21"/>
                  <a:gd name="T7" fmla="*/ 16 h 32"/>
                  <a:gd name="T8" fmla="*/ 6 w 2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2">
                    <a:moveTo>
                      <a:pt x="6" y="32"/>
                    </a:moveTo>
                    <a:cubicBezTo>
                      <a:pt x="10" y="28"/>
                      <a:pt x="21" y="4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4" y="0"/>
                      <a:pt x="5" y="6"/>
                      <a:pt x="3" y="16"/>
                    </a:cubicBezTo>
                    <a:cubicBezTo>
                      <a:pt x="0" y="26"/>
                      <a:pt x="4" y="31"/>
                      <a:pt x="6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6" name="Freeform 1137"/>
              <p:cNvSpPr>
                <a:spLocks/>
              </p:cNvSpPr>
              <p:nvPr/>
            </p:nvSpPr>
            <p:spPr bwMode="auto">
              <a:xfrm>
                <a:off x="4573" y="2218"/>
                <a:ext cx="48" cy="44"/>
              </a:xfrm>
              <a:custGeom>
                <a:avLst/>
                <a:gdLst>
                  <a:gd name="T0" fmla="*/ 43 w 51"/>
                  <a:gd name="T1" fmla="*/ 0 h 46"/>
                  <a:gd name="T2" fmla="*/ 41 w 51"/>
                  <a:gd name="T3" fmla="*/ 1 h 46"/>
                  <a:gd name="T4" fmla="*/ 41 w 51"/>
                  <a:gd name="T5" fmla="*/ 2 h 46"/>
                  <a:gd name="T6" fmla="*/ 42 w 51"/>
                  <a:gd name="T7" fmla="*/ 6 h 46"/>
                  <a:gd name="T8" fmla="*/ 38 w 51"/>
                  <a:gd name="T9" fmla="*/ 8 h 46"/>
                  <a:gd name="T10" fmla="*/ 35 w 51"/>
                  <a:gd name="T11" fmla="*/ 9 h 46"/>
                  <a:gd name="T12" fmla="*/ 30 w 51"/>
                  <a:gd name="T13" fmla="*/ 14 h 46"/>
                  <a:gd name="T14" fmla="*/ 29 w 51"/>
                  <a:gd name="T15" fmla="*/ 14 h 46"/>
                  <a:gd name="T16" fmla="*/ 28 w 51"/>
                  <a:gd name="T17" fmla="*/ 17 h 46"/>
                  <a:gd name="T18" fmla="*/ 25 w 51"/>
                  <a:gd name="T19" fmla="*/ 18 h 46"/>
                  <a:gd name="T20" fmla="*/ 16 w 51"/>
                  <a:gd name="T21" fmla="*/ 13 h 46"/>
                  <a:gd name="T22" fmla="*/ 11 w 51"/>
                  <a:gd name="T23" fmla="*/ 16 h 46"/>
                  <a:gd name="T24" fmla="*/ 4 w 51"/>
                  <a:gd name="T25" fmla="*/ 21 h 46"/>
                  <a:gd name="T26" fmla="*/ 1 w 51"/>
                  <a:gd name="T27" fmla="*/ 25 h 46"/>
                  <a:gd name="T28" fmla="*/ 0 w 51"/>
                  <a:gd name="T29" fmla="*/ 29 h 46"/>
                  <a:gd name="T30" fmla="*/ 3 w 51"/>
                  <a:gd name="T31" fmla="*/ 27 h 46"/>
                  <a:gd name="T32" fmla="*/ 9 w 51"/>
                  <a:gd name="T33" fmla="*/ 24 h 46"/>
                  <a:gd name="T34" fmla="*/ 10 w 51"/>
                  <a:gd name="T35" fmla="*/ 24 h 46"/>
                  <a:gd name="T36" fmla="*/ 11 w 51"/>
                  <a:gd name="T37" fmla="*/ 23 h 46"/>
                  <a:gd name="T38" fmla="*/ 16 w 51"/>
                  <a:gd name="T39" fmla="*/ 20 h 46"/>
                  <a:gd name="T40" fmla="*/ 18 w 51"/>
                  <a:gd name="T41" fmla="*/ 21 h 46"/>
                  <a:gd name="T42" fmla="*/ 23 w 51"/>
                  <a:gd name="T43" fmla="*/ 31 h 46"/>
                  <a:gd name="T44" fmla="*/ 27 w 51"/>
                  <a:gd name="T45" fmla="*/ 40 h 46"/>
                  <a:gd name="T46" fmla="*/ 36 w 51"/>
                  <a:gd name="T47" fmla="*/ 44 h 46"/>
                  <a:gd name="T48" fmla="*/ 38 w 51"/>
                  <a:gd name="T49" fmla="*/ 46 h 46"/>
                  <a:gd name="T50" fmla="*/ 37 w 51"/>
                  <a:gd name="T51" fmla="*/ 40 h 46"/>
                  <a:gd name="T52" fmla="*/ 36 w 51"/>
                  <a:gd name="T53" fmla="*/ 33 h 46"/>
                  <a:gd name="T54" fmla="*/ 43 w 51"/>
                  <a:gd name="T55" fmla="*/ 29 h 46"/>
                  <a:gd name="T56" fmla="*/ 49 w 51"/>
                  <a:gd name="T57" fmla="*/ 27 h 46"/>
                  <a:gd name="T58" fmla="*/ 48 w 51"/>
                  <a:gd name="T59" fmla="*/ 15 h 46"/>
                  <a:gd name="T60" fmla="*/ 46 w 51"/>
                  <a:gd name="T61" fmla="*/ 4 h 46"/>
                  <a:gd name="T62" fmla="*/ 43 w 51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46">
                    <a:moveTo>
                      <a:pt x="43" y="0"/>
                    </a:moveTo>
                    <a:cubicBezTo>
                      <a:pt x="42" y="0"/>
                      <a:pt x="41" y="1"/>
                      <a:pt x="41" y="1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42" y="3"/>
                      <a:pt x="43" y="4"/>
                      <a:pt x="42" y="6"/>
                    </a:cubicBezTo>
                    <a:cubicBezTo>
                      <a:pt x="41" y="7"/>
                      <a:pt x="40" y="8"/>
                      <a:pt x="38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13"/>
                      <a:pt x="31" y="14"/>
                      <a:pt x="30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8" y="16"/>
                      <a:pt x="28" y="17"/>
                    </a:cubicBezTo>
                    <a:cubicBezTo>
                      <a:pt x="27" y="17"/>
                      <a:pt x="27" y="18"/>
                      <a:pt x="25" y="18"/>
                    </a:cubicBezTo>
                    <a:cubicBezTo>
                      <a:pt x="22" y="18"/>
                      <a:pt x="17" y="14"/>
                      <a:pt x="16" y="13"/>
                    </a:cubicBezTo>
                    <a:cubicBezTo>
                      <a:pt x="15" y="13"/>
                      <a:pt x="13" y="15"/>
                      <a:pt x="11" y="16"/>
                    </a:cubicBezTo>
                    <a:cubicBezTo>
                      <a:pt x="9" y="18"/>
                      <a:pt x="7" y="20"/>
                      <a:pt x="4" y="21"/>
                    </a:cubicBezTo>
                    <a:cubicBezTo>
                      <a:pt x="3" y="21"/>
                      <a:pt x="2" y="23"/>
                      <a:pt x="1" y="25"/>
                    </a:cubicBezTo>
                    <a:cubicBezTo>
                      <a:pt x="0" y="26"/>
                      <a:pt x="0" y="28"/>
                      <a:pt x="0" y="29"/>
                    </a:cubicBezTo>
                    <a:cubicBezTo>
                      <a:pt x="1" y="28"/>
                      <a:pt x="2" y="28"/>
                      <a:pt x="3" y="27"/>
                    </a:cubicBezTo>
                    <a:cubicBezTo>
                      <a:pt x="5" y="25"/>
                      <a:pt x="6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1" y="23"/>
                      <a:pt x="11" y="23"/>
                    </a:cubicBezTo>
                    <a:cubicBezTo>
                      <a:pt x="12" y="22"/>
                      <a:pt x="13" y="20"/>
                      <a:pt x="16" y="20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22" y="21"/>
                      <a:pt x="23" y="26"/>
                      <a:pt x="23" y="31"/>
                    </a:cubicBezTo>
                    <a:cubicBezTo>
                      <a:pt x="24" y="36"/>
                      <a:pt x="25" y="40"/>
                      <a:pt x="27" y="40"/>
                    </a:cubicBezTo>
                    <a:cubicBezTo>
                      <a:pt x="32" y="41"/>
                      <a:pt x="35" y="43"/>
                      <a:pt x="36" y="44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5"/>
                      <a:pt x="38" y="42"/>
                      <a:pt x="37" y="40"/>
                    </a:cubicBezTo>
                    <a:cubicBezTo>
                      <a:pt x="37" y="37"/>
                      <a:pt x="36" y="35"/>
                      <a:pt x="36" y="33"/>
                    </a:cubicBezTo>
                    <a:cubicBezTo>
                      <a:pt x="37" y="30"/>
                      <a:pt x="40" y="30"/>
                      <a:pt x="43" y="29"/>
                    </a:cubicBezTo>
                    <a:cubicBezTo>
                      <a:pt x="45" y="29"/>
                      <a:pt x="47" y="29"/>
                      <a:pt x="49" y="27"/>
                    </a:cubicBezTo>
                    <a:cubicBezTo>
                      <a:pt x="51" y="25"/>
                      <a:pt x="49" y="20"/>
                      <a:pt x="48" y="15"/>
                    </a:cubicBezTo>
                    <a:cubicBezTo>
                      <a:pt x="47" y="11"/>
                      <a:pt x="46" y="7"/>
                      <a:pt x="46" y="4"/>
                    </a:cubicBezTo>
                    <a:cubicBezTo>
                      <a:pt x="46" y="1"/>
                      <a:pt x="44" y="0"/>
                      <a:pt x="43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7" name="Freeform 1138"/>
              <p:cNvSpPr>
                <a:spLocks/>
              </p:cNvSpPr>
              <p:nvPr/>
            </p:nvSpPr>
            <p:spPr bwMode="auto">
              <a:xfrm>
                <a:off x="4551" y="2121"/>
                <a:ext cx="25" cy="49"/>
              </a:xfrm>
              <a:custGeom>
                <a:avLst/>
                <a:gdLst>
                  <a:gd name="T0" fmla="*/ 6 w 26"/>
                  <a:gd name="T1" fmla="*/ 40 h 51"/>
                  <a:gd name="T2" fmla="*/ 6 w 26"/>
                  <a:gd name="T3" fmla="*/ 49 h 51"/>
                  <a:gd name="T4" fmla="*/ 6 w 26"/>
                  <a:gd name="T5" fmla="*/ 50 h 51"/>
                  <a:gd name="T6" fmla="*/ 9 w 26"/>
                  <a:gd name="T7" fmla="*/ 51 h 51"/>
                  <a:gd name="T8" fmla="*/ 15 w 26"/>
                  <a:gd name="T9" fmla="*/ 50 h 51"/>
                  <a:gd name="T10" fmla="*/ 18 w 26"/>
                  <a:gd name="T11" fmla="*/ 49 h 51"/>
                  <a:gd name="T12" fmla="*/ 18 w 26"/>
                  <a:gd name="T13" fmla="*/ 46 h 51"/>
                  <a:gd name="T14" fmla="*/ 16 w 26"/>
                  <a:gd name="T15" fmla="*/ 40 h 51"/>
                  <a:gd name="T16" fmla="*/ 22 w 26"/>
                  <a:gd name="T17" fmla="*/ 24 h 51"/>
                  <a:gd name="T18" fmla="*/ 24 w 26"/>
                  <a:gd name="T19" fmla="*/ 22 h 51"/>
                  <a:gd name="T20" fmla="*/ 24 w 26"/>
                  <a:gd name="T21" fmla="*/ 11 h 51"/>
                  <a:gd name="T22" fmla="*/ 22 w 26"/>
                  <a:gd name="T23" fmla="*/ 4 h 51"/>
                  <a:gd name="T24" fmla="*/ 23 w 26"/>
                  <a:gd name="T25" fmla="*/ 3 h 51"/>
                  <a:gd name="T26" fmla="*/ 16 w 26"/>
                  <a:gd name="T27" fmla="*/ 2 h 51"/>
                  <a:gd name="T28" fmla="*/ 7 w 26"/>
                  <a:gd name="T29" fmla="*/ 1 h 51"/>
                  <a:gd name="T30" fmla="*/ 6 w 26"/>
                  <a:gd name="T31" fmla="*/ 16 h 51"/>
                  <a:gd name="T32" fmla="*/ 5 w 26"/>
                  <a:gd name="T33" fmla="*/ 27 h 51"/>
                  <a:gd name="T34" fmla="*/ 0 w 26"/>
                  <a:gd name="T35" fmla="*/ 27 h 51"/>
                  <a:gd name="T36" fmla="*/ 2 w 26"/>
                  <a:gd name="T37" fmla="*/ 38 h 51"/>
                  <a:gd name="T38" fmla="*/ 6 w 26"/>
                  <a:gd name="T39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51">
                    <a:moveTo>
                      <a:pt x="6" y="40"/>
                    </a:moveTo>
                    <a:cubicBezTo>
                      <a:pt x="7" y="42"/>
                      <a:pt x="7" y="45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7" y="51"/>
                      <a:pt x="8" y="51"/>
                      <a:pt x="9" y="51"/>
                    </a:cubicBezTo>
                    <a:cubicBezTo>
                      <a:pt x="11" y="51"/>
                      <a:pt x="13" y="51"/>
                      <a:pt x="15" y="50"/>
                    </a:cubicBezTo>
                    <a:cubicBezTo>
                      <a:pt x="16" y="50"/>
                      <a:pt x="17" y="49"/>
                      <a:pt x="18" y="49"/>
                    </a:cubicBezTo>
                    <a:cubicBezTo>
                      <a:pt x="18" y="48"/>
                      <a:pt x="18" y="47"/>
                      <a:pt x="18" y="46"/>
                    </a:cubicBezTo>
                    <a:cubicBezTo>
                      <a:pt x="17" y="44"/>
                      <a:pt x="17" y="42"/>
                      <a:pt x="16" y="40"/>
                    </a:cubicBezTo>
                    <a:cubicBezTo>
                      <a:pt x="11" y="35"/>
                      <a:pt x="17" y="29"/>
                      <a:pt x="22" y="24"/>
                    </a:cubicBezTo>
                    <a:cubicBezTo>
                      <a:pt x="22" y="23"/>
                      <a:pt x="23" y="22"/>
                      <a:pt x="24" y="22"/>
                    </a:cubicBezTo>
                    <a:cubicBezTo>
                      <a:pt x="26" y="19"/>
                      <a:pt x="25" y="15"/>
                      <a:pt x="24" y="11"/>
                    </a:cubicBezTo>
                    <a:cubicBezTo>
                      <a:pt x="23" y="8"/>
                      <a:pt x="22" y="6"/>
                      <a:pt x="22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1" y="3"/>
                      <a:pt x="19" y="3"/>
                      <a:pt x="16" y="2"/>
                    </a:cubicBezTo>
                    <a:cubicBezTo>
                      <a:pt x="13" y="1"/>
                      <a:pt x="9" y="0"/>
                      <a:pt x="7" y="1"/>
                    </a:cubicBezTo>
                    <a:cubicBezTo>
                      <a:pt x="6" y="2"/>
                      <a:pt x="6" y="12"/>
                      <a:pt x="6" y="16"/>
                    </a:cubicBezTo>
                    <a:cubicBezTo>
                      <a:pt x="6" y="23"/>
                      <a:pt x="7" y="26"/>
                      <a:pt x="5" y="27"/>
                    </a:cubicBezTo>
                    <a:cubicBezTo>
                      <a:pt x="4" y="28"/>
                      <a:pt x="1" y="28"/>
                      <a:pt x="0" y="27"/>
                    </a:cubicBezTo>
                    <a:cubicBezTo>
                      <a:pt x="0" y="30"/>
                      <a:pt x="1" y="36"/>
                      <a:pt x="2" y="38"/>
                    </a:cubicBezTo>
                    <a:cubicBezTo>
                      <a:pt x="3" y="38"/>
                      <a:pt x="5" y="39"/>
                      <a:pt x="6" y="4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8" name="Freeform 1139"/>
              <p:cNvSpPr>
                <a:spLocks/>
              </p:cNvSpPr>
              <p:nvPr/>
            </p:nvSpPr>
            <p:spPr bwMode="auto">
              <a:xfrm>
                <a:off x="4572" y="2169"/>
                <a:ext cx="38" cy="41"/>
              </a:xfrm>
              <a:custGeom>
                <a:avLst/>
                <a:gdLst>
                  <a:gd name="T0" fmla="*/ 4 w 40"/>
                  <a:gd name="T1" fmla="*/ 3 h 43"/>
                  <a:gd name="T2" fmla="*/ 19 w 40"/>
                  <a:gd name="T3" fmla="*/ 11 h 43"/>
                  <a:gd name="T4" fmla="*/ 20 w 40"/>
                  <a:gd name="T5" fmla="*/ 16 h 43"/>
                  <a:gd name="T6" fmla="*/ 20 w 40"/>
                  <a:gd name="T7" fmla="*/ 23 h 43"/>
                  <a:gd name="T8" fmla="*/ 23 w 40"/>
                  <a:gd name="T9" fmla="*/ 22 h 43"/>
                  <a:gd name="T10" fmla="*/ 28 w 40"/>
                  <a:gd name="T11" fmla="*/ 25 h 43"/>
                  <a:gd name="T12" fmla="*/ 27 w 40"/>
                  <a:gd name="T13" fmla="*/ 31 h 43"/>
                  <a:gd name="T14" fmla="*/ 30 w 40"/>
                  <a:gd name="T15" fmla="*/ 37 h 43"/>
                  <a:gd name="T16" fmla="*/ 33 w 40"/>
                  <a:gd name="T17" fmla="*/ 43 h 43"/>
                  <a:gd name="T18" fmla="*/ 33 w 40"/>
                  <a:gd name="T19" fmla="*/ 42 h 43"/>
                  <a:gd name="T20" fmla="*/ 37 w 40"/>
                  <a:gd name="T21" fmla="*/ 34 h 43"/>
                  <a:gd name="T22" fmla="*/ 39 w 40"/>
                  <a:gd name="T23" fmla="*/ 33 h 43"/>
                  <a:gd name="T24" fmla="*/ 37 w 40"/>
                  <a:gd name="T25" fmla="*/ 26 h 43"/>
                  <a:gd name="T26" fmla="*/ 35 w 40"/>
                  <a:gd name="T27" fmla="*/ 22 h 43"/>
                  <a:gd name="T28" fmla="*/ 29 w 40"/>
                  <a:gd name="T29" fmla="*/ 18 h 43"/>
                  <a:gd name="T30" fmla="*/ 22 w 40"/>
                  <a:gd name="T31" fmla="*/ 12 h 43"/>
                  <a:gd name="T32" fmla="*/ 19 w 40"/>
                  <a:gd name="T33" fmla="*/ 7 h 43"/>
                  <a:gd name="T34" fmla="*/ 15 w 40"/>
                  <a:gd name="T35" fmla="*/ 2 h 43"/>
                  <a:gd name="T36" fmla="*/ 7 w 40"/>
                  <a:gd name="T37" fmla="*/ 0 h 43"/>
                  <a:gd name="T38" fmla="*/ 2 w 40"/>
                  <a:gd name="T39" fmla="*/ 1 h 43"/>
                  <a:gd name="T40" fmla="*/ 0 w 40"/>
                  <a:gd name="T41" fmla="*/ 2 h 43"/>
                  <a:gd name="T42" fmla="*/ 1 w 40"/>
                  <a:gd name="T43" fmla="*/ 2 h 43"/>
                  <a:gd name="T44" fmla="*/ 4 w 40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3">
                    <a:moveTo>
                      <a:pt x="4" y="3"/>
                    </a:moveTo>
                    <a:cubicBezTo>
                      <a:pt x="9" y="2"/>
                      <a:pt x="16" y="7"/>
                      <a:pt x="19" y="11"/>
                    </a:cubicBezTo>
                    <a:cubicBezTo>
                      <a:pt x="20" y="13"/>
                      <a:pt x="20" y="15"/>
                      <a:pt x="20" y="16"/>
                    </a:cubicBezTo>
                    <a:cubicBezTo>
                      <a:pt x="19" y="18"/>
                      <a:pt x="19" y="22"/>
                      <a:pt x="20" y="23"/>
                    </a:cubicBezTo>
                    <a:cubicBezTo>
                      <a:pt x="21" y="23"/>
                      <a:pt x="22" y="22"/>
                      <a:pt x="23" y="22"/>
                    </a:cubicBezTo>
                    <a:cubicBezTo>
                      <a:pt x="25" y="22"/>
                      <a:pt x="27" y="23"/>
                      <a:pt x="28" y="25"/>
                    </a:cubicBezTo>
                    <a:cubicBezTo>
                      <a:pt x="29" y="27"/>
                      <a:pt x="29" y="29"/>
                      <a:pt x="27" y="31"/>
                    </a:cubicBezTo>
                    <a:cubicBezTo>
                      <a:pt x="27" y="33"/>
                      <a:pt x="27" y="34"/>
                      <a:pt x="30" y="37"/>
                    </a:cubicBezTo>
                    <a:cubicBezTo>
                      <a:pt x="31" y="39"/>
                      <a:pt x="32" y="41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37"/>
                      <a:pt x="34" y="36"/>
                      <a:pt x="37" y="34"/>
                    </a:cubicBezTo>
                    <a:cubicBezTo>
                      <a:pt x="37" y="34"/>
                      <a:pt x="38" y="34"/>
                      <a:pt x="39" y="33"/>
                    </a:cubicBezTo>
                    <a:cubicBezTo>
                      <a:pt x="40" y="32"/>
                      <a:pt x="40" y="31"/>
                      <a:pt x="37" y="26"/>
                    </a:cubicBezTo>
                    <a:cubicBezTo>
                      <a:pt x="37" y="24"/>
                      <a:pt x="36" y="23"/>
                      <a:pt x="35" y="22"/>
                    </a:cubicBezTo>
                    <a:cubicBezTo>
                      <a:pt x="34" y="20"/>
                      <a:pt x="32" y="19"/>
                      <a:pt x="29" y="18"/>
                    </a:cubicBezTo>
                    <a:cubicBezTo>
                      <a:pt x="26" y="17"/>
                      <a:pt x="22" y="16"/>
                      <a:pt x="22" y="12"/>
                    </a:cubicBezTo>
                    <a:cubicBezTo>
                      <a:pt x="22" y="10"/>
                      <a:pt x="21" y="9"/>
                      <a:pt x="19" y="7"/>
                    </a:cubicBezTo>
                    <a:cubicBezTo>
                      <a:pt x="17" y="6"/>
                      <a:pt x="15" y="4"/>
                      <a:pt x="15" y="2"/>
                    </a:cubicBezTo>
                    <a:cubicBezTo>
                      <a:pt x="14" y="2"/>
                      <a:pt x="11" y="0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4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9" name="Freeform 1140"/>
              <p:cNvSpPr>
                <a:spLocks/>
              </p:cNvSpPr>
              <p:nvPr/>
            </p:nvSpPr>
            <p:spPr bwMode="auto">
              <a:xfrm>
                <a:off x="4571" y="2195"/>
                <a:ext cx="20" cy="28"/>
              </a:xfrm>
              <a:custGeom>
                <a:avLst/>
                <a:gdLst>
                  <a:gd name="T0" fmla="*/ 19 w 21"/>
                  <a:gd name="T1" fmla="*/ 15 h 30"/>
                  <a:gd name="T2" fmla="*/ 18 w 21"/>
                  <a:gd name="T3" fmla="*/ 15 h 30"/>
                  <a:gd name="T4" fmla="*/ 17 w 21"/>
                  <a:gd name="T5" fmla="*/ 14 h 30"/>
                  <a:gd name="T6" fmla="*/ 17 w 21"/>
                  <a:gd name="T7" fmla="*/ 11 h 30"/>
                  <a:gd name="T8" fmla="*/ 15 w 21"/>
                  <a:gd name="T9" fmla="*/ 8 h 30"/>
                  <a:gd name="T10" fmla="*/ 2 w 21"/>
                  <a:gd name="T11" fmla="*/ 0 h 30"/>
                  <a:gd name="T12" fmla="*/ 1 w 21"/>
                  <a:gd name="T13" fmla="*/ 3 h 30"/>
                  <a:gd name="T14" fmla="*/ 2 w 21"/>
                  <a:gd name="T15" fmla="*/ 12 h 30"/>
                  <a:gd name="T16" fmla="*/ 3 w 21"/>
                  <a:gd name="T17" fmla="*/ 11 h 30"/>
                  <a:gd name="T18" fmla="*/ 6 w 21"/>
                  <a:gd name="T19" fmla="*/ 10 h 30"/>
                  <a:gd name="T20" fmla="*/ 9 w 21"/>
                  <a:gd name="T21" fmla="*/ 8 h 30"/>
                  <a:gd name="T22" fmla="*/ 11 w 21"/>
                  <a:gd name="T23" fmla="*/ 10 h 30"/>
                  <a:gd name="T24" fmla="*/ 11 w 21"/>
                  <a:gd name="T25" fmla="*/ 21 h 30"/>
                  <a:gd name="T26" fmla="*/ 10 w 21"/>
                  <a:gd name="T27" fmla="*/ 27 h 30"/>
                  <a:gd name="T28" fmla="*/ 11 w 21"/>
                  <a:gd name="T29" fmla="*/ 30 h 30"/>
                  <a:gd name="T30" fmla="*/ 12 w 21"/>
                  <a:gd name="T31" fmla="*/ 30 h 30"/>
                  <a:gd name="T32" fmla="*/ 15 w 21"/>
                  <a:gd name="T33" fmla="*/ 27 h 30"/>
                  <a:gd name="T34" fmla="*/ 21 w 21"/>
                  <a:gd name="T35" fmla="*/ 15 h 30"/>
                  <a:gd name="T36" fmla="*/ 21 w 21"/>
                  <a:gd name="T37" fmla="*/ 15 h 30"/>
                  <a:gd name="T38" fmla="*/ 19 w 21"/>
                  <a:gd name="T3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0">
                    <a:moveTo>
                      <a:pt x="19" y="15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7" y="12"/>
                      <a:pt x="17" y="11"/>
                    </a:cubicBezTo>
                    <a:cubicBezTo>
                      <a:pt x="17" y="11"/>
                      <a:pt x="16" y="10"/>
                      <a:pt x="15" y="8"/>
                    </a:cubicBezTo>
                    <a:cubicBezTo>
                      <a:pt x="11" y="4"/>
                      <a:pt x="5" y="0"/>
                      <a:pt x="2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2" y="12"/>
                      <a:pt x="3" y="11"/>
                      <a:pt x="3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9"/>
                      <a:pt x="11" y="10"/>
                    </a:cubicBezTo>
                    <a:cubicBezTo>
                      <a:pt x="12" y="12"/>
                      <a:pt x="14" y="18"/>
                      <a:pt x="11" y="21"/>
                    </a:cubicBezTo>
                    <a:cubicBezTo>
                      <a:pt x="9" y="22"/>
                      <a:pt x="9" y="25"/>
                      <a:pt x="10" y="27"/>
                    </a:cubicBezTo>
                    <a:cubicBezTo>
                      <a:pt x="10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29"/>
                      <a:pt x="15" y="27"/>
                    </a:cubicBezTo>
                    <a:cubicBezTo>
                      <a:pt x="18" y="23"/>
                      <a:pt x="21" y="17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19" y="15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0" name="Freeform 1141"/>
              <p:cNvSpPr>
                <a:spLocks/>
              </p:cNvSpPr>
              <p:nvPr/>
            </p:nvSpPr>
            <p:spPr bwMode="auto">
              <a:xfrm>
                <a:off x="4129" y="2220"/>
                <a:ext cx="20" cy="37"/>
              </a:xfrm>
              <a:custGeom>
                <a:avLst/>
                <a:gdLst>
                  <a:gd name="T0" fmla="*/ 4 w 20"/>
                  <a:gd name="T1" fmla="*/ 0 h 39"/>
                  <a:gd name="T2" fmla="*/ 3 w 20"/>
                  <a:gd name="T3" fmla="*/ 4 h 39"/>
                  <a:gd name="T4" fmla="*/ 1 w 20"/>
                  <a:gd name="T5" fmla="*/ 9 h 39"/>
                  <a:gd name="T6" fmla="*/ 1 w 20"/>
                  <a:gd name="T7" fmla="*/ 23 h 39"/>
                  <a:gd name="T8" fmla="*/ 1 w 20"/>
                  <a:gd name="T9" fmla="*/ 26 h 39"/>
                  <a:gd name="T10" fmla="*/ 5 w 20"/>
                  <a:gd name="T11" fmla="*/ 38 h 39"/>
                  <a:gd name="T12" fmla="*/ 8 w 20"/>
                  <a:gd name="T13" fmla="*/ 39 h 39"/>
                  <a:gd name="T14" fmla="*/ 20 w 20"/>
                  <a:gd name="T15" fmla="*/ 24 h 39"/>
                  <a:gd name="T16" fmla="*/ 4 w 20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4" y="0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2" y="5"/>
                      <a:pt x="2" y="7"/>
                      <a:pt x="1" y="9"/>
                    </a:cubicBezTo>
                    <a:cubicBezTo>
                      <a:pt x="0" y="13"/>
                      <a:pt x="0" y="17"/>
                      <a:pt x="1" y="23"/>
                    </a:cubicBezTo>
                    <a:cubicBezTo>
                      <a:pt x="1" y="24"/>
                      <a:pt x="1" y="25"/>
                      <a:pt x="1" y="26"/>
                    </a:cubicBezTo>
                    <a:cubicBezTo>
                      <a:pt x="1" y="31"/>
                      <a:pt x="2" y="36"/>
                      <a:pt x="5" y="38"/>
                    </a:cubicBezTo>
                    <a:cubicBezTo>
                      <a:pt x="6" y="39"/>
                      <a:pt x="7" y="39"/>
                      <a:pt x="8" y="39"/>
                    </a:cubicBezTo>
                    <a:cubicBezTo>
                      <a:pt x="12" y="39"/>
                      <a:pt x="19" y="31"/>
                      <a:pt x="20" y="24"/>
                    </a:cubicBezTo>
                    <a:cubicBezTo>
                      <a:pt x="20" y="16"/>
                      <a:pt x="7" y="2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1" name="Freeform 1142"/>
              <p:cNvSpPr>
                <a:spLocks noEditPoints="1"/>
              </p:cNvSpPr>
              <p:nvPr/>
            </p:nvSpPr>
            <p:spPr bwMode="auto">
              <a:xfrm>
                <a:off x="3770" y="1652"/>
                <a:ext cx="434" cy="200"/>
              </a:xfrm>
              <a:custGeom>
                <a:avLst/>
                <a:gdLst>
                  <a:gd name="T0" fmla="*/ 74 w 454"/>
                  <a:gd name="T1" fmla="*/ 126 h 209"/>
                  <a:gd name="T2" fmla="*/ 61 w 454"/>
                  <a:gd name="T3" fmla="*/ 149 h 209"/>
                  <a:gd name="T4" fmla="*/ 42 w 454"/>
                  <a:gd name="T5" fmla="*/ 160 h 209"/>
                  <a:gd name="T6" fmla="*/ 63 w 454"/>
                  <a:gd name="T7" fmla="*/ 181 h 209"/>
                  <a:gd name="T8" fmla="*/ 70 w 454"/>
                  <a:gd name="T9" fmla="*/ 194 h 209"/>
                  <a:gd name="T10" fmla="*/ 70 w 454"/>
                  <a:gd name="T11" fmla="*/ 190 h 209"/>
                  <a:gd name="T12" fmla="*/ 134 w 454"/>
                  <a:gd name="T13" fmla="*/ 140 h 209"/>
                  <a:gd name="T14" fmla="*/ 155 w 454"/>
                  <a:gd name="T15" fmla="*/ 140 h 209"/>
                  <a:gd name="T16" fmla="*/ 164 w 454"/>
                  <a:gd name="T17" fmla="*/ 159 h 209"/>
                  <a:gd name="T18" fmla="*/ 170 w 454"/>
                  <a:gd name="T19" fmla="*/ 165 h 209"/>
                  <a:gd name="T20" fmla="*/ 175 w 454"/>
                  <a:gd name="T21" fmla="*/ 171 h 209"/>
                  <a:gd name="T22" fmla="*/ 187 w 454"/>
                  <a:gd name="T23" fmla="*/ 169 h 209"/>
                  <a:gd name="T24" fmla="*/ 224 w 454"/>
                  <a:gd name="T25" fmla="*/ 186 h 209"/>
                  <a:gd name="T26" fmla="*/ 249 w 454"/>
                  <a:gd name="T27" fmla="*/ 209 h 209"/>
                  <a:gd name="T28" fmla="*/ 269 w 454"/>
                  <a:gd name="T29" fmla="*/ 196 h 209"/>
                  <a:gd name="T30" fmla="*/ 270 w 454"/>
                  <a:gd name="T31" fmla="*/ 194 h 209"/>
                  <a:gd name="T32" fmla="*/ 272 w 454"/>
                  <a:gd name="T33" fmla="*/ 191 h 209"/>
                  <a:gd name="T34" fmla="*/ 279 w 454"/>
                  <a:gd name="T35" fmla="*/ 184 h 209"/>
                  <a:gd name="T36" fmla="*/ 319 w 454"/>
                  <a:gd name="T37" fmla="*/ 176 h 209"/>
                  <a:gd name="T38" fmla="*/ 366 w 454"/>
                  <a:gd name="T39" fmla="*/ 182 h 209"/>
                  <a:gd name="T40" fmla="*/ 380 w 454"/>
                  <a:gd name="T41" fmla="*/ 186 h 209"/>
                  <a:gd name="T42" fmla="*/ 378 w 454"/>
                  <a:gd name="T43" fmla="*/ 154 h 209"/>
                  <a:gd name="T44" fmla="*/ 405 w 454"/>
                  <a:gd name="T45" fmla="*/ 147 h 209"/>
                  <a:gd name="T46" fmla="*/ 425 w 454"/>
                  <a:gd name="T47" fmla="*/ 122 h 209"/>
                  <a:gd name="T48" fmla="*/ 438 w 454"/>
                  <a:gd name="T49" fmla="*/ 111 h 209"/>
                  <a:gd name="T50" fmla="*/ 454 w 454"/>
                  <a:gd name="T51" fmla="*/ 90 h 209"/>
                  <a:gd name="T52" fmla="*/ 433 w 454"/>
                  <a:gd name="T53" fmla="*/ 82 h 209"/>
                  <a:gd name="T54" fmla="*/ 410 w 454"/>
                  <a:gd name="T55" fmla="*/ 70 h 209"/>
                  <a:gd name="T56" fmla="*/ 386 w 454"/>
                  <a:gd name="T57" fmla="*/ 66 h 209"/>
                  <a:gd name="T58" fmla="*/ 341 w 454"/>
                  <a:gd name="T59" fmla="*/ 20 h 209"/>
                  <a:gd name="T60" fmla="*/ 327 w 454"/>
                  <a:gd name="T61" fmla="*/ 22 h 209"/>
                  <a:gd name="T62" fmla="*/ 304 w 454"/>
                  <a:gd name="T63" fmla="*/ 26 h 209"/>
                  <a:gd name="T64" fmla="*/ 297 w 454"/>
                  <a:gd name="T65" fmla="*/ 21 h 209"/>
                  <a:gd name="T66" fmla="*/ 293 w 454"/>
                  <a:gd name="T67" fmla="*/ 16 h 209"/>
                  <a:gd name="T68" fmla="*/ 281 w 454"/>
                  <a:gd name="T69" fmla="*/ 12 h 209"/>
                  <a:gd name="T70" fmla="*/ 264 w 454"/>
                  <a:gd name="T71" fmla="*/ 0 h 209"/>
                  <a:gd name="T72" fmla="*/ 215 w 454"/>
                  <a:gd name="T73" fmla="*/ 13 h 209"/>
                  <a:gd name="T74" fmla="*/ 184 w 454"/>
                  <a:gd name="T75" fmla="*/ 20 h 209"/>
                  <a:gd name="T76" fmla="*/ 168 w 454"/>
                  <a:gd name="T77" fmla="*/ 21 h 209"/>
                  <a:gd name="T78" fmla="*/ 170 w 454"/>
                  <a:gd name="T79" fmla="*/ 37 h 209"/>
                  <a:gd name="T80" fmla="*/ 158 w 454"/>
                  <a:gd name="T81" fmla="*/ 52 h 209"/>
                  <a:gd name="T82" fmla="*/ 157 w 454"/>
                  <a:gd name="T83" fmla="*/ 70 h 209"/>
                  <a:gd name="T84" fmla="*/ 147 w 454"/>
                  <a:gd name="T85" fmla="*/ 72 h 209"/>
                  <a:gd name="T86" fmla="*/ 120 w 454"/>
                  <a:gd name="T87" fmla="*/ 66 h 209"/>
                  <a:gd name="T88" fmla="*/ 94 w 454"/>
                  <a:gd name="T89" fmla="*/ 68 h 209"/>
                  <a:gd name="T90" fmla="*/ 90 w 454"/>
                  <a:gd name="T91" fmla="*/ 71 h 209"/>
                  <a:gd name="T92" fmla="*/ 88 w 454"/>
                  <a:gd name="T93" fmla="*/ 69 h 209"/>
                  <a:gd name="T94" fmla="*/ 73 w 454"/>
                  <a:gd name="T95" fmla="*/ 59 h 209"/>
                  <a:gd name="T96" fmla="*/ 52 w 454"/>
                  <a:gd name="T97" fmla="*/ 57 h 209"/>
                  <a:gd name="T98" fmla="*/ 32 w 454"/>
                  <a:gd name="T99" fmla="*/ 66 h 209"/>
                  <a:gd name="T100" fmla="*/ 27 w 454"/>
                  <a:gd name="T101" fmla="*/ 79 h 209"/>
                  <a:gd name="T102" fmla="*/ 11 w 454"/>
                  <a:gd name="T103" fmla="*/ 75 h 209"/>
                  <a:gd name="T104" fmla="*/ 6 w 454"/>
                  <a:gd name="T105" fmla="*/ 90 h 209"/>
                  <a:gd name="T106" fmla="*/ 11 w 454"/>
                  <a:gd name="T107" fmla="*/ 109 h 209"/>
                  <a:gd name="T108" fmla="*/ 24 w 454"/>
                  <a:gd name="T109" fmla="*/ 128 h 209"/>
                  <a:gd name="T110" fmla="*/ 311 w 454"/>
                  <a:gd name="T111" fmla="*/ 132 h 209"/>
                  <a:gd name="T112" fmla="*/ 358 w 454"/>
                  <a:gd name="T113" fmla="*/ 135 h 209"/>
                  <a:gd name="T114" fmla="*/ 313 w 454"/>
                  <a:gd name="T115" fmla="*/ 154 h 209"/>
                  <a:gd name="T116" fmla="*/ 170 w 454"/>
                  <a:gd name="T117" fmla="*/ 13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4" h="209">
                    <a:moveTo>
                      <a:pt x="30" y="130"/>
                    </a:moveTo>
                    <a:cubicBezTo>
                      <a:pt x="35" y="126"/>
                      <a:pt x="43" y="121"/>
                      <a:pt x="51" y="121"/>
                    </a:cubicBezTo>
                    <a:cubicBezTo>
                      <a:pt x="52" y="121"/>
                      <a:pt x="54" y="122"/>
                      <a:pt x="55" y="122"/>
                    </a:cubicBezTo>
                    <a:cubicBezTo>
                      <a:pt x="58" y="123"/>
                      <a:pt x="61" y="123"/>
                      <a:pt x="63" y="123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68" y="123"/>
                      <a:pt x="71" y="123"/>
                      <a:pt x="74" y="126"/>
                    </a:cubicBezTo>
                    <a:cubicBezTo>
                      <a:pt x="76" y="130"/>
                      <a:pt x="76" y="134"/>
                      <a:pt x="75" y="138"/>
                    </a:cubicBezTo>
                    <a:cubicBezTo>
                      <a:pt x="75" y="140"/>
                      <a:pt x="75" y="142"/>
                      <a:pt x="75" y="143"/>
                    </a:cubicBezTo>
                    <a:cubicBezTo>
                      <a:pt x="76" y="144"/>
                      <a:pt x="76" y="146"/>
                      <a:pt x="75" y="147"/>
                    </a:cubicBezTo>
                    <a:cubicBezTo>
                      <a:pt x="74" y="148"/>
                      <a:pt x="71" y="149"/>
                      <a:pt x="67" y="149"/>
                    </a:cubicBezTo>
                    <a:cubicBezTo>
                      <a:pt x="65" y="149"/>
                      <a:pt x="64" y="149"/>
                      <a:pt x="62" y="149"/>
                    </a:cubicBezTo>
                    <a:cubicBezTo>
                      <a:pt x="62" y="149"/>
                      <a:pt x="61" y="149"/>
                      <a:pt x="61" y="149"/>
                    </a:cubicBezTo>
                    <a:cubicBezTo>
                      <a:pt x="56" y="149"/>
                      <a:pt x="52" y="150"/>
                      <a:pt x="50" y="151"/>
                    </a:cubicBezTo>
                    <a:cubicBezTo>
                      <a:pt x="51" y="152"/>
                      <a:pt x="51" y="152"/>
                      <a:pt x="51" y="152"/>
                    </a:cubicBezTo>
                    <a:cubicBezTo>
                      <a:pt x="52" y="155"/>
                      <a:pt x="53" y="158"/>
                      <a:pt x="52" y="160"/>
                    </a:cubicBezTo>
                    <a:cubicBezTo>
                      <a:pt x="51" y="162"/>
                      <a:pt x="49" y="162"/>
                      <a:pt x="46" y="160"/>
                    </a:cubicBezTo>
                    <a:cubicBezTo>
                      <a:pt x="44" y="159"/>
                      <a:pt x="42" y="159"/>
                      <a:pt x="42" y="160"/>
                    </a:cubicBezTo>
                    <a:cubicBezTo>
                      <a:pt x="42" y="160"/>
                      <a:pt x="42" y="160"/>
                      <a:pt x="42" y="160"/>
                    </a:cubicBezTo>
                    <a:cubicBezTo>
                      <a:pt x="46" y="160"/>
                      <a:pt x="52" y="165"/>
                      <a:pt x="52" y="169"/>
                    </a:cubicBezTo>
                    <a:cubicBezTo>
                      <a:pt x="52" y="174"/>
                      <a:pt x="53" y="176"/>
                      <a:pt x="53" y="176"/>
                    </a:cubicBezTo>
                    <a:cubicBezTo>
                      <a:pt x="53" y="176"/>
                      <a:pt x="54" y="176"/>
                      <a:pt x="54" y="176"/>
                    </a:cubicBezTo>
                    <a:cubicBezTo>
                      <a:pt x="56" y="176"/>
                      <a:pt x="57" y="177"/>
                      <a:pt x="58" y="179"/>
                    </a:cubicBezTo>
                    <a:cubicBezTo>
                      <a:pt x="59" y="180"/>
                      <a:pt x="60" y="181"/>
                      <a:pt x="61" y="181"/>
                    </a:cubicBezTo>
                    <a:cubicBezTo>
                      <a:pt x="62" y="181"/>
                      <a:pt x="62" y="181"/>
                      <a:pt x="63" y="181"/>
                    </a:cubicBezTo>
                    <a:cubicBezTo>
                      <a:pt x="66" y="181"/>
                      <a:pt x="69" y="182"/>
                      <a:pt x="70" y="184"/>
                    </a:cubicBezTo>
                    <a:cubicBezTo>
                      <a:pt x="70" y="185"/>
                      <a:pt x="71" y="187"/>
                      <a:pt x="68" y="190"/>
                    </a:cubicBezTo>
                    <a:cubicBezTo>
                      <a:pt x="68" y="190"/>
                      <a:pt x="67" y="192"/>
                      <a:pt x="68" y="193"/>
                    </a:cubicBezTo>
                    <a:cubicBezTo>
                      <a:pt x="68" y="195"/>
                      <a:pt x="68" y="197"/>
                      <a:pt x="69" y="198"/>
                    </a:cubicBezTo>
                    <a:cubicBezTo>
                      <a:pt x="69" y="197"/>
                      <a:pt x="69" y="195"/>
                      <a:pt x="70" y="194"/>
                    </a:cubicBezTo>
                    <a:cubicBezTo>
                      <a:pt x="70" y="194"/>
                      <a:pt x="70" y="194"/>
                      <a:pt x="70" y="194"/>
                    </a:cubicBezTo>
                    <a:cubicBezTo>
                      <a:pt x="70" y="193"/>
                      <a:pt x="70" y="193"/>
                      <a:pt x="69" y="193"/>
                    </a:cubicBezTo>
                    <a:cubicBezTo>
                      <a:pt x="69" y="193"/>
                      <a:pt x="69" y="193"/>
                      <a:pt x="69" y="192"/>
                    </a:cubicBezTo>
                    <a:cubicBezTo>
                      <a:pt x="69" y="192"/>
                      <a:pt x="69" y="192"/>
                      <a:pt x="70" y="192"/>
                    </a:cubicBezTo>
                    <a:cubicBezTo>
                      <a:pt x="70" y="192"/>
                      <a:pt x="70" y="191"/>
                      <a:pt x="70" y="191"/>
                    </a:cubicBezTo>
                    <a:cubicBezTo>
                      <a:pt x="70" y="191"/>
                      <a:pt x="70" y="191"/>
                      <a:pt x="70" y="191"/>
                    </a:cubicBezTo>
                    <a:cubicBezTo>
                      <a:pt x="70" y="190"/>
                      <a:pt x="70" y="190"/>
                      <a:pt x="70" y="190"/>
                    </a:cubicBezTo>
                    <a:cubicBezTo>
                      <a:pt x="72" y="187"/>
                      <a:pt x="78" y="186"/>
                      <a:pt x="83" y="186"/>
                    </a:cubicBezTo>
                    <a:cubicBezTo>
                      <a:pt x="88" y="186"/>
                      <a:pt x="95" y="193"/>
                      <a:pt x="99" y="198"/>
                    </a:cubicBezTo>
                    <a:cubicBezTo>
                      <a:pt x="100" y="200"/>
                      <a:pt x="102" y="200"/>
                      <a:pt x="103" y="19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0"/>
                    </a:cubicBezTo>
                    <a:cubicBezTo>
                      <a:pt x="136" y="137"/>
                      <a:pt x="139" y="137"/>
                      <a:pt x="140" y="137"/>
                    </a:cubicBezTo>
                    <a:cubicBezTo>
                      <a:pt x="142" y="137"/>
                      <a:pt x="144" y="138"/>
                      <a:pt x="146" y="139"/>
                    </a:cubicBezTo>
                    <a:cubicBezTo>
                      <a:pt x="146" y="137"/>
                      <a:pt x="148" y="134"/>
                      <a:pt x="151" y="134"/>
                    </a:cubicBezTo>
                    <a:cubicBezTo>
                      <a:pt x="151" y="134"/>
                      <a:pt x="151" y="134"/>
                      <a:pt x="151" y="134"/>
                    </a:cubicBezTo>
                    <a:cubicBezTo>
                      <a:pt x="153" y="134"/>
                      <a:pt x="154" y="135"/>
                      <a:pt x="154" y="136"/>
                    </a:cubicBezTo>
                    <a:cubicBezTo>
                      <a:pt x="155" y="137"/>
                      <a:pt x="155" y="139"/>
                      <a:pt x="155" y="140"/>
                    </a:cubicBezTo>
                    <a:cubicBezTo>
                      <a:pt x="155" y="141"/>
                      <a:pt x="155" y="141"/>
                      <a:pt x="155" y="141"/>
                    </a:cubicBezTo>
                    <a:cubicBezTo>
                      <a:pt x="156" y="141"/>
                      <a:pt x="157" y="142"/>
                      <a:pt x="158" y="144"/>
                    </a:cubicBezTo>
                    <a:cubicBezTo>
                      <a:pt x="160" y="147"/>
                      <a:pt x="163" y="152"/>
                      <a:pt x="162" y="157"/>
                    </a:cubicBezTo>
                    <a:cubicBezTo>
                      <a:pt x="162" y="157"/>
                      <a:pt x="162" y="157"/>
                      <a:pt x="162" y="157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63" y="158"/>
                      <a:pt x="164" y="159"/>
                      <a:pt x="164" y="159"/>
                    </a:cubicBezTo>
                    <a:cubicBezTo>
                      <a:pt x="164" y="159"/>
                      <a:pt x="165" y="159"/>
                      <a:pt x="165" y="160"/>
                    </a:cubicBezTo>
                    <a:cubicBezTo>
                      <a:pt x="165" y="160"/>
                      <a:pt x="166" y="160"/>
                      <a:pt x="166" y="161"/>
                    </a:cubicBezTo>
                    <a:cubicBezTo>
                      <a:pt x="166" y="161"/>
                      <a:pt x="167" y="161"/>
                      <a:pt x="167" y="162"/>
                    </a:cubicBezTo>
                    <a:cubicBezTo>
                      <a:pt x="167" y="162"/>
                      <a:pt x="168" y="162"/>
                      <a:pt x="168" y="163"/>
                    </a:cubicBezTo>
                    <a:cubicBezTo>
                      <a:pt x="168" y="163"/>
                      <a:pt x="169" y="163"/>
                      <a:pt x="169" y="164"/>
                    </a:cubicBezTo>
                    <a:cubicBezTo>
                      <a:pt x="169" y="164"/>
                      <a:pt x="170" y="165"/>
                      <a:pt x="170" y="165"/>
                    </a:cubicBezTo>
                    <a:cubicBezTo>
                      <a:pt x="170" y="165"/>
                      <a:pt x="170" y="166"/>
                      <a:pt x="171" y="166"/>
                    </a:cubicBezTo>
                    <a:cubicBezTo>
                      <a:pt x="171" y="166"/>
                      <a:pt x="171" y="167"/>
                      <a:pt x="172" y="167"/>
                    </a:cubicBezTo>
                    <a:cubicBezTo>
                      <a:pt x="172" y="167"/>
                      <a:pt x="172" y="168"/>
                      <a:pt x="172" y="168"/>
                    </a:cubicBezTo>
                    <a:cubicBezTo>
                      <a:pt x="173" y="168"/>
                      <a:pt x="173" y="169"/>
                      <a:pt x="173" y="169"/>
                    </a:cubicBezTo>
                    <a:cubicBezTo>
                      <a:pt x="173" y="169"/>
                      <a:pt x="174" y="169"/>
                      <a:pt x="174" y="170"/>
                    </a:cubicBezTo>
                    <a:cubicBezTo>
                      <a:pt x="174" y="170"/>
                      <a:pt x="174" y="171"/>
                      <a:pt x="175" y="171"/>
                    </a:cubicBezTo>
                    <a:cubicBezTo>
                      <a:pt x="175" y="171"/>
                      <a:pt x="175" y="171"/>
                      <a:pt x="175" y="171"/>
                    </a:cubicBezTo>
                    <a:cubicBezTo>
                      <a:pt x="177" y="171"/>
                      <a:pt x="179" y="170"/>
                      <a:pt x="181" y="170"/>
                    </a:cubicBezTo>
                    <a:cubicBezTo>
                      <a:pt x="182" y="170"/>
                      <a:pt x="183" y="170"/>
                      <a:pt x="184" y="169"/>
                    </a:cubicBezTo>
                    <a:cubicBezTo>
                      <a:pt x="184" y="169"/>
                      <a:pt x="184" y="169"/>
                      <a:pt x="185" y="169"/>
                    </a:cubicBezTo>
                    <a:cubicBezTo>
                      <a:pt x="185" y="169"/>
                      <a:pt x="186" y="169"/>
                      <a:pt x="186" y="169"/>
                    </a:cubicBezTo>
                    <a:cubicBezTo>
                      <a:pt x="186" y="169"/>
                      <a:pt x="187" y="169"/>
                      <a:pt x="187" y="169"/>
                    </a:cubicBezTo>
                    <a:cubicBezTo>
                      <a:pt x="187" y="169"/>
                      <a:pt x="187" y="169"/>
                      <a:pt x="187" y="169"/>
                    </a:cubicBezTo>
                    <a:cubicBezTo>
                      <a:pt x="187" y="169"/>
                      <a:pt x="188" y="169"/>
                      <a:pt x="188" y="169"/>
                    </a:cubicBezTo>
                    <a:cubicBezTo>
                      <a:pt x="189" y="170"/>
                      <a:pt x="196" y="170"/>
                      <a:pt x="210" y="170"/>
                    </a:cubicBezTo>
                    <a:cubicBezTo>
                      <a:pt x="213" y="170"/>
                      <a:pt x="215" y="172"/>
                      <a:pt x="216" y="174"/>
                    </a:cubicBezTo>
                    <a:cubicBezTo>
                      <a:pt x="217" y="175"/>
                      <a:pt x="219" y="177"/>
                      <a:pt x="220" y="177"/>
                    </a:cubicBezTo>
                    <a:cubicBezTo>
                      <a:pt x="224" y="178"/>
                      <a:pt x="224" y="183"/>
                      <a:pt x="224" y="186"/>
                    </a:cubicBezTo>
                    <a:cubicBezTo>
                      <a:pt x="224" y="187"/>
                      <a:pt x="224" y="188"/>
                      <a:pt x="224" y="189"/>
                    </a:cubicBezTo>
                    <a:cubicBezTo>
                      <a:pt x="224" y="191"/>
                      <a:pt x="225" y="193"/>
                      <a:pt x="227" y="194"/>
                    </a:cubicBezTo>
                    <a:cubicBezTo>
                      <a:pt x="228" y="196"/>
                      <a:pt x="230" y="199"/>
                      <a:pt x="230" y="201"/>
                    </a:cubicBezTo>
                    <a:cubicBezTo>
                      <a:pt x="230" y="202"/>
                      <a:pt x="235" y="201"/>
                      <a:pt x="238" y="202"/>
                    </a:cubicBezTo>
                    <a:cubicBezTo>
                      <a:pt x="239" y="202"/>
                      <a:pt x="241" y="202"/>
                      <a:pt x="242" y="203"/>
                    </a:cubicBezTo>
                    <a:cubicBezTo>
                      <a:pt x="245" y="204"/>
                      <a:pt x="249" y="205"/>
                      <a:pt x="249" y="209"/>
                    </a:cubicBezTo>
                    <a:cubicBezTo>
                      <a:pt x="250" y="209"/>
                      <a:pt x="250" y="208"/>
                      <a:pt x="250" y="208"/>
                    </a:cubicBezTo>
                    <a:cubicBezTo>
                      <a:pt x="251" y="208"/>
                      <a:pt x="251" y="208"/>
                      <a:pt x="251" y="207"/>
                    </a:cubicBezTo>
                    <a:cubicBezTo>
                      <a:pt x="251" y="203"/>
                      <a:pt x="258" y="199"/>
                      <a:pt x="263" y="197"/>
                    </a:cubicBezTo>
                    <a:cubicBezTo>
                      <a:pt x="265" y="197"/>
                      <a:pt x="266" y="196"/>
                      <a:pt x="266" y="196"/>
                    </a:cubicBezTo>
                    <a:cubicBezTo>
                      <a:pt x="267" y="196"/>
                      <a:pt x="267" y="196"/>
                      <a:pt x="267" y="196"/>
                    </a:cubicBezTo>
                    <a:cubicBezTo>
                      <a:pt x="268" y="196"/>
                      <a:pt x="268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70" y="196"/>
                      <a:pt x="270" y="196"/>
                    </a:cubicBezTo>
                    <a:cubicBezTo>
                      <a:pt x="270" y="196"/>
                      <a:pt x="270" y="195"/>
                      <a:pt x="270" y="195"/>
                    </a:cubicBezTo>
                    <a:cubicBezTo>
                      <a:pt x="270" y="195"/>
                      <a:pt x="270" y="195"/>
                      <a:pt x="270" y="194"/>
                    </a:cubicBezTo>
                    <a:cubicBezTo>
                      <a:pt x="270" y="194"/>
                      <a:pt x="270" y="194"/>
                      <a:pt x="270" y="194"/>
                    </a:cubicBezTo>
                    <a:cubicBezTo>
                      <a:pt x="271" y="194"/>
                      <a:pt x="271" y="193"/>
                      <a:pt x="271" y="193"/>
                    </a:cubicBezTo>
                    <a:cubicBezTo>
                      <a:pt x="271" y="193"/>
                      <a:pt x="271" y="193"/>
                      <a:pt x="271" y="193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2" y="192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3" y="191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3" y="190"/>
                      <a:pt x="273" y="190"/>
                      <a:pt x="273" y="190"/>
                    </a:cubicBezTo>
                    <a:cubicBezTo>
                      <a:pt x="275" y="189"/>
                      <a:pt x="279" y="186"/>
                      <a:pt x="279" y="184"/>
                    </a:cubicBezTo>
                    <a:cubicBezTo>
                      <a:pt x="279" y="183"/>
                      <a:pt x="280" y="180"/>
                      <a:pt x="287" y="180"/>
                    </a:cubicBezTo>
                    <a:cubicBezTo>
                      <a:pt x="290" y="180"/>
                      <a:pt x="294" y="181"/>
                      <a:pt x="297" y="182"/>
                    </a:cubicBezTo>
                    <a:cubicBezTo>
                      <a:pt x="300" y="184"/>
                      <a:pt x="302" y="184"/>
                      <a:pt x="303" y="184"/>
                    </a:cubicBezTo>
                    <a:cubicBezTo>
                      <a:pt x="304" y="184"/>
                      <a:pt x="304" y="184"/>
                      <a:pt x="304" y="182"/>
                    </a:cubicBezTo>
                    <a:cubicBezTo>
                      <a:pt x="305" y="178"/>
                      <a:pt x="310" y="175"/>
                      <a:pt x="315" y="175"/>
                    </a:cubicBezTo>
                    <a:cubicBezTo>
                      <a:pt x="316" y="175"/>
                      <a:pt x="318" y="175"/>
                      <a:pt x="319" y="176"/>
                    </a:cubicBezTo>
                    <a:cubicBezTo>
                      <a:pt x="320" y="176"/>
                      <a:pt x="320" y="176"/>
                      <a:pt x="320" y="176"/>
                    </a:cubicBezTo>
                    <a:cubicBezTo>
                      <a:pt x="322" y="178"/>
                      <a:pt x="328" y="180"/>
                      <a:pt x="331" y="180"/>
                    </a:cubicBezTo>
                    <a:cubicBezTo>
                      <a:pt x="332" y="180"/>
                      <a:pt x="332" y="180"/>
                      <a:pt x="332" y="180"/>
                    </a:cubicBezTo>
                    <a:cubicBezTo>
                      <a:pt x="333" y="180"/>
                      <a:pt x="335" y="179"/>
                      <a:pt x="339" y="179"/>
                    </a:cubicBezTo>
                    <a:cubicBezTo>
                      <a:pt x="347" y="179"/>
                      <a:pt x="359" y="181"/>
                      <a:pt x="363" y="182"/>
                    </a:cubicBezTo>
                    <a:cubicBezTo>
                      <a:pt x="364" y="182"/>
                      <a:pt x="365" y="182"/>
                      <a:pt x="366" y="182"/>
                    </a:cubicBezTo>
                    <a:cubicBezTo>
                      <a:pt x="369" y="181"/>
                      <a:pt x="372" y="182"/>
                      <a:pt x="374" y="185"/>
                    </a:cubicBezTo>
                    <a:cubicBezTo>
                      <a:pt x="376" y="187"/>
                      <a:pt x="376" y="187"/>
                      <a:pt x="377" y="187"/>
                    </a:cubicBezTo>
                    <a:cubicBezTo>
                      <a:pt x="378" y="187"/>
                      <a:pt x="378" y="187"/>
                      <a:pt x="378" y="187"/>
                    </a:cubicBezTo>
                    <a:cubicBezTo>
                      <a:pt x="379" y="187"/>
                      <a:pt x="379" y="187"/>
                      <a:pt x="380" y="187"/>
                    </a:cubicBezTo>
                    <a:cubicBezTo>
                      <a:pt x="380" y="187"/>
                      <a:pt x="380" y="187"/>
                      <a:pt x="380" y="187"/>
                    </a:cubicBezTo>
                    <a:cubicBezTo>
                      <a:pt x="380" y="187"/>
                      <a:pt x="380" y="186"/>
                      <a:pt x="380" y="186"/>
                    </a:cubicBezTo>
                    <a:cubicBezTo>
                      <a:pt x="380" y="183"/>
                      <a:pt x="382" y="181"/>
                      <a:pt x="384" y="179"/>
                    </a:cubicBezTo>
                    <a:cubicBezTo>
                      <a:pt x="385" y="178"/>
                      <a:pt x="386" y="177"/>
                      <a:pt x="386" y="176"/>
                    </a:cubicBezTo>
                    <a:cubicBezTo>
                      <a:pt x="386" y="176"/>
                      <a:pt x="385" y="172"/>
                      <a:pt x="384" y="171"/>
                    </a:cubicBezTo>
                    <a:cubicBezTo>
                      <a:pt x="382" y="168"/>
                      <a:pt x="381" y="166"/>
                      <a:pt x="381" y="165"/>
                    </a:cubicBezTo>
                    <a:cubicBezTo>
                      <a:pt x="381" y="158"/>
                      <a:pt x="380" y="157"/>
                      <a:pt x="380" y="157"/>
                    </a:cubicBezTo>
                    <a:cubicBezTo>
                      <a:pt x="379" y="156"/>
                      <a:pt x="378" y="155"/>
                      <a:pt x="378" y="154"/>
                    </a:cubicBezTo>
                    <a:cubicBezTo>
                      <a:pt x="379" y="151"/>
                      <a:pt x="385" y="148"/>
                      <a:pt x="387" y="148"/>
                    </a:cubicBezTo>
                    <a:cubicBezTo>
                      <a:pt x="389" y="149"/>
                      <a:pt x="391" y="148"/>
                      <a:pt x="392" y="147"/>
                    </a:cubicBezTo>
                    <a:cubicBezTo>
                      <a:pt x="394" y="147"/>
                      <a:pt x="395" y="146"/>
                      <a:pt x="397" y="146"/>
                    </a:cubicBezTo>
                    <a:cubicBezTo>
                      <a:pt x="398" y="146"/>
                      <a:pt x="399" y="147"/>
                      <a:pt x="399" y="147"/>
                    </a:cubicBezTo>
                    <a:cubicBezTo>
                      <a:pt x="400" y="148"/>
                      <a:pt x="402" y="148"/>
                      <a:pt x="406" y="148"/>
                    </a:cubicBezTo>
                    <a:cubicBezTo>
                      <a:pt x="406" y="148"/>
                      <a:pt x="405" y="147"/>
                      <a:pt x="405" y="147"/>
                    </a:cubicBezTo>
                    <a:cubicBezTo>
                      <a:pt x="403" y="145"/>
                      <a:pt x="404" y="141"/>
                      <a:pt x="408" y="131"/>
                    </a:cubicBezTo>
                    <a:cubicBezTo>
                      <a:pt x="409" y="128"/>
                      <a:pt x="411" y="125"/>
                      <a:pt x="411" y="123"/>
                    </a:cubicBezTo>
                    <a:cubicBezTo>
                      <a:pt x="412" y="120"/>
                      <a:pt x="413" y="119"/>
                      <a:pt x="415" y="119"/>
                    </a:cubicBezTo>
                    <a:cubicBezTo>
                      <a:pt x="416" y="119"/>
                      <a:pt x="417" y="120"/>
                      <a:pt x="418" y="120"/>
                    </a:cubicBezTo>
                    <a:cubicBezTo>
                      <a:pt x="419" y="121"/>
                      <a:pt x="420" y="121"/>
                      <a:pt x="421" y="122"/>
                    </a:cubicBezTo>
                    <a:cubicBezTo>
                      <a:pt x="422" y="122"/>
                      <a:pt x="424" y="122"/>
                      <a:pt x="425" y="122"/>
                    </a:cubicBezTo>
                    <a:cubicBezTo>
                      <a:pt x="428" y="122"/>
                      <a:pt x="430" y="122"/>
                      <a:pt x="432" y="123"/>
                    </a:cubicBezTo>
                    <a:cubicBezTo>
                      <a:pt x="432" y="123"/>
                      <a:pt x="432" y="123"/>
                      <a:pt x="432" y="123"/>
                    </a:cubicBezTo>
                    <a:cubicBezTo>
                      <a:pt x="433" y="123"/>
                      <a:pt x="433" y="123"/>
                      <a:pt x="434" y="123"/>
                    </a:cubicBezTo>
                    <a:cubicBezTo>
                      <a:pt x="436" y="122"/>
                      <a:pt x="439" y="121"/>
                      <a:pt x="440" y="119"/>
                    </a:cubicBezTo>
                    <a:cubicBezTo>
                      <a:pt x="440" y="119"/>
                      <a:pt x="440" y="119"/>
                      <a:pt x="440" y="118"/>
                    </a:cubicBezTo>
                    <a:cubicBezTo>
                      <a:pt x="439" y="117"/>
                      <a:pt x="438" y="115"/>
                      <a:pt x="438" y="111"/>
                    </a:cubicBezTo>
                    <a:cubicBezTo>
                      <a:pt x="438" y="104"/>
                      <a:pt x="443" y="101"/>
                      <a:pt x="447" y="101"/>
                    </a:cubicBezTo>
                    <a:cubicBezTo>
                      <a:pt x="450" y="101"/>
                      <a:pt x="450" y="98"/>
                      <a:pt x="450" y="97"/>
                    </a:cubicBezTo>
                    <a:cubicBezTo>
                      <a:pt x="450" y="96"/>
                      <a:pt x="450" y="96"/>
                      <a:pt x="450" y="95"/>
                    </a:cubicBezTo>
                    <a:cubicBezTo>
                      <a:pt x="451" y="94"/>
                      <a:pt x="452" y="93"/>
                      <a:pt x="452" y="92"/>
                    </a:cubicBezTo>
                    <a:cubicBezTo>
                      <a:pt x="453" y="91"/>
                      <a:pt x="453" y="91"/>
                      <a:pt x="454" y="90"/>
                    </a:cubicBezTo>
                    <a:cubicBezTo>
                      <a:pt x="454" y="90"/>
                      <a:pt x="454" y="90"/>
                      <a:pt x="454" y="90"/>
                    </a:cubicBezTo>
                    <a:cubicBezTo>
                      <a:pt x="453" y="89"/>
                      <a:pt x="453" y="89"/>
                      <a:pt x="453" y="88"/>
                    </a:cubicBezTo>
                    <a:cubicBezTo>
                      <a:pt x="453" y="88"/>
                      <a:pt x="453" y="88"/>
                      <a:pt x="453" y="88"/>
                    </a:cubicBezTo>
                    <a:cubicBezTo>
                      <a:pt x="452" y="87"/>
                      <a:pt x="452" y="87"/>
                      <a:pt x="452" y="86"/>
                    </a:cubicBezTo>
                    <a:cubicBezTo>
                      <a:pt x="452" y="86"/>
                      <a:pt x="451" y="86"/>
                      <a:pt x="451" y="87"/>
                    </a:cubicBezTo>
                    <a:cubicBezTo>
                      <a:pt x="449" y="88"/>
                      <a:pt x="443" y="89"/>
                      <a:pt x="441" y="89"/>
                    </a:cubicBezTo>
                    <a:cubicBezTo>
                      <a:pt x="438" y="89"/>
                      <a:pt x="433" y="85"/>
                      <a:pt x="433" y="82"/>
                    </a:cubicBezTo>
                    <a:cubicBezTo>
                      <a:pt x="433" y="80"/>
                      <a:pt x="433" y="80"/>
                      <a:pt x="433" y="80"/>
                    </a:cubicBezTo>
                    <a:cubicBezTo>
                      <a:pt x="430" y="80"/>
                      <a:pt x="426" y="79"/>
                      <a:pt x="424" y="73"/>
                    </a:cubicBezTo>
                    <a:cubicBezTo>
                      <a:pt x="423" y="70"/>
                      <a:pt x="421" y="69"/>
                      <a:pt x="419" y="69"/>
                    </a:cubicBezTo>
                    <a:cubicBezTo>
                      <a:pt x="419" y="68"/>
                      <a:pt x="418" y="68"/>
                      <a:pt x="417" y="68"/>
                    </a:cubicBezTo>
                    <a:cubicBezTo>
                      <a:pt x="417" y="68"/>
                      <a:pt x="417" y="68"/>
                      <a:pt x="417" y="68"/>
                    </a:cubicBezTo>
                    <a:cubicBezTo>
                      <a:pt x="416" y="68"/>
                      <a:pt x="412" y="69"/>
                      <a:pt x="410" y="70"/>
                    </a:cubicBezTo>
                    <a:cubicBezTo>
                      <a:pt x="409" y="70"/>
                      <a:pt x="409" y="71"/>
                      <a:pt x="408" y="71"/>
                    </a:cubicBezTo>
                    <a:cubicBezTo>
                      <a:pt x="405" y="72"/>
                      <a:pt x="402" y="71"/>
                      <a:pt x="399" y="70"/>
                    </a:cubicBezTo>
                    <a:cubicBezTo>
                      <a:pt x="398" y="70"/>
                      <a:pt x="397" y="70"/>
                      <a:pt x="396" y="69"/>
                    </a:cubicBezTo>
                    <a:cubicBezTo>
                      <a:pt x="393" y="69"/>
                      <a:pt x="392" y="67"/>
                      <a:pt x="390" y="65"/>
                    </a:cubicBezTo>
                    <a:cubicBezTo>
                      <a:pt x="390" y="64"/>
                      <a:pt x="389" y="63"/>
                      <a:pt x="388" y="63"/>
                    </a:cubicBezTo>
                    <a:cubicBezTo>
                      <a:pt x="387" y="63"/>
                      <a:pt x="386" y="65"/>
                      <a:pt x="386" y="66"/>
                    </a:cubicBezTo>
                    <a:cubicBezTo>
                      <a:pt x="385" y="68"/>
                      <a:pt x="383" y="70"/>
                      <a:pt x="381" y="70"/>
                    </a:cubicBezTo>
                    <a:cubicBezTo>
                      <a:pt x="378" y="70"/>
                      <a:pt x="377" y="67"/>
                      <a:pt x="373" y="60"/>
                    </a:cubicBezTo>
                    <a:cubicBezTo>
                      <a:pt x="371" y="56"/>
                      <a:pt x="369" y="52"/>
                      <a:pt x="367" y="49"/>
                    </a:cubicBezTo>
                    <a:cubicBezTo>
                      <a:pt x="366" y="46"/>
                      <a:pt x="366" y="46"/>
                      <a:pt x="366" y="46"/>
                    </a:cubicBezTo>
                    <a:cubicBezTo>
                      <a:pt x="361" y="39"/>
                      <a:pt x="354" y="28"/>
                      <a:pt x="348" y="26"/>
                    </a:cubicBezTo>
                    <a:cubicBezTo>
                      <a:pt x="344" y="24"/>
                      <a:pt x="342" y="22"/>
                      <a:pt x="341" y="20"/>
                    </a:cubicBezTo>
                    <a:cubicBezTo>
                      <a:pt x="341" y="19"/>
                      <a:pt x="341" y="17"/>
                      <a:pt x="342" y="15"/>
                    </a:cubicBezTo>
                    <a:cubicBezTo>
                      <a:pt x="342" y="15"/>
                      <a:pt x="342" y="15"/>
                      <a:pt x="342" y="15"/>
                    </a:cubicBezTo>
                    <a:cubicBezTo>
                      <a:pt x="341" y="15"/>
                      <a:pt x="339" y="16"/>
                      <a:pt x="339" y="16"/>
                    </a:cubicBezTo>
                    <a:cubicBezTo>
                      <a:pt x="338" y="17"/>
                      <a:pt x="337" y="17"/>
                      <a:pt x="336" y="18"/>
                    </a:cubicBezTo>
                    <a:cubicBezTo>
                      <a:pt x="333" y="20"/>
                      <a:pt x="331" y="22"/>
                      <a:pt x="328" y="22"/>
                    </a:cubicBezTo>
                    <a:cubicBezTo>
                      <a:pt x="328" y="22"/>
                      <a:pt x="327" y="22"/>
                      <a:pt x="327" y="22"/>
                    </a:cubicBezTo>
                    <a:cubicBezTo>
                      <a:pt x="326" y="23"/>
                      <a:pt x="325" y="24"/>
                      <a:pt x="324" y="24"/>
                    </a:cubicBezTo>
                    <a:cubicBezTo>
                      <a:pt x="321" y="26"/>
                      <a:pt x="317" y="28"/>
                      <a:pt x="315" y="27"/>
                    </a:cubicBezTo>
                    <a:cubicBezTo>
                      <a:pt x="314" y="27"/>
                      <a:pt x="313" y="27"/>
                      <a:pt x="312" y="28"/>
                    </a:cubicBezTo>
                    <a:cubicBezTo>
                      <a:pt x="311" y="29"/>
                      <a:pt x="310" y="30"/>
                      <a:pt x="308" y="30"/>
                    </a:cubicBezTo>
                    <a:cubicBezTo>
                      <a:pt x="307" y="30"/>
                      <a:pt x="306" y="29"/>
                      <a:pt x="305" y="29"/>
                    </a:cubicBezTo>
                    <a:cubicBezTo>
                      <a:pt x="304" y="28"/>
                      <a:pt x="304" y="26"/>
                      <a:pt x="304" y="26"/>
                    </a:cubicBezTo>
                    <a:cubicBezTo>
                      <a:pt x="304" y="24"/>
                      <a:pt x="305" y="23"/>
                      <a:pt x="307" y="21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3" y="20"/>
                      <a:pt x="302" y="20"/>
                      <a:pt x="301" y="19"/>
                    </a:cubicBezTo>
                    <a:cubicBezTo>
                      <a:pt x="301" y="20"/>
                      <a:pt x="301" y="20"/>
                      <a:pt x="301" y="20"/>
                    </a:cubicBezTo>
                    <a:cubicBezTo>
                      <a:pt x="300" y="21"/>
                      <a:pt x="299" y="22"/>
                      <a:pt x="298" y="22"/>
                    </a:cubicBezTo>
                    <a:cubicBezTo>
                      <a:pt x="298" y="22"/>
                      <a:pt x="298" y="22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6" y="21"/>
                      <a:pt x="296" y="21"/>
                      <a:pt x="296" y="21"/>
                    </a:cubicBezTo>
                    <a:cubicBezTo>
                      <a:pt x="295" y="20"/>
                      <a:pt x="294" y="19"/>
                      <a:pt x="294" y="18"/>
                    </a:cubicBezTo>
                    <a:cubicBezTo>
                      <a:pt x="294" y="17"/>
                      <a:pt x="294" y="16"/>
                      <a:pt x="293" y="16"/>
                    </a:cubicBezTo>
                    <a:cubicBezTo>
                      <a:pt x="292" y="18"/>
                      <a:pt x="287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4" y="19"/>
                      <a:pt x="284" y="19"/>
                      <a:pt x="284" y="19"/>
                    </a:cubicBezTo>
                    <a:cubicBezTo>
                      <a:pt x="282" y="19"/>
                      <a:pt x="281" y="19"/>
                      <a:pt x="280" y="18"/>
                    </a:cubicBezTo>
                    <a:cubicBezTo>
                      <a:pt x="278" y="16"/>
                      <a:pt x="280" y="14"/>
                      <a:pt x="280" y="13"/>
                    </a:cubicBezTo>
                    <a:cubicBezTo>
                      <a:pt x="281" y="12"/>
                      <a:pt x="281" y="12"/>
                      <a:pt x="281" y="12"/>
                    </a:cubicBezTo>
                    <a:cubicBezTo>
                      <a:pt x="281" y="11"/>
                      <a:pt x="280" y="10"/>
                      <a:pt x="280" y="9"/>
                    </a:cubicBezTo>
                    <a:cubicBezTo>
                      <a:pt x="279" y="8"/>
                      <a:pt x="279" y="6"/>
                      <a:pt x="279" y="4"/>
                    </a:cubicBezTo>
                    <a:cubicBezTo>
                      <a:pt x="279" y="3"/>
                      <a:pt x="279" y="3"/>
                      <a:pt x="279" y="3"/>
                    </a:cubicBezTo>
                    <a:cubicBezTo>
                      <a:pt x="278" y="2"/>
                      <a:pt x="276" y="1"/>
                      <a:pt x="275" y="1"/>
                    </a:cubicBezTo>
                    <a:cubicBezTo>
                      <a:pt x="275" y="1"/>
                      <a:pt x="274" y="1"/>
                      <a:pt x="274" y="1"/>
                    </a:cubicBezTo>
                    <a:cubicBezTo>
                      <a:pt x="271" y="2"/>
                      <a:pt x="267" y="1"/>
                      <a:pt x="264" y="0"/>
                    </a:cubicBezTo>
                    <a:cubicBezTo>
                      <a:pt x="264" y="0"/>
                      <a:pt x="264" y="0"/>
                      <a:pt x="262" y="0"/>
                    </a:cubicBezTo>
                    <a:cubicBezTo>
                      <a:pt x="258" y="0"/>
                      <a:pt x="253" y="1"/>
                      <a:pt x="253" y="2"/>
                    </a:cubicBezTo>
                    <a:cubicBezTo>
                      <a:pt x="252" y="5"/>
                      <a:pt x="248" y="6"/>
                      <a:pt x="239" y="8"/>
                    </a:cubicBezTo>
                    <a:cubicBezTo>
                      <a:pt x="238" y="8"/>
                      <a:pt x="236" y="9"/>
                      <a:pt x="235" y="9"/>
                    </a:cubicBezTo>
                    <a:cubicBezTo>
                      <a:pt x="232" y="10"/>
                      <a:pt x="223" y="11"/>
                      <a:pt x="219" y="12"/>
                    </a:cubicBezTo>
                    <a:cubicBezTo>
                      <a:pt x="217" y="12"/>
                      <a:pt x="216" y="13"/>
                      <a:pt x="215" y="13"/>
                    </a:cubicBezTo>
                    <a:cubicBezTo>
                      <a:pt x="212" y="14"/>
                      <a:pt x="210" y="15"/>
                      <a:pt x="207" y="15"/>
                    </a:cubicBezTo>
                    <a:cubicBezTo>
                      <a:pt x="200" y="15"/>
                      <a:pt x="194" y="17"/>
                      <a:pt x="191" y="19"/>
                    </a:cubicBezTo>
                    <a:cubicBezTo>
                      <a:pt x="191" y="19"/>
                      <a:pt x="190" y="19"/>
                      <a:pt x="189" y="20"/>
                    </a:cubicBezTo>
                    <a:cubicBezTo>
                      <a:pt x="187" y="20"/>
                      <a:pt x="186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3" y="20"/>
                      <a:pt x="182" y="20"/>
                      <a:pt x="181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9" y="20"/>
                      <a:pt x="178" y="20"/>
                      <a:pt x="177" y="20"/>
                    </a:cubicBezTo>
                    <a:cubicBezTo>
                      <a:pt x="176" y="21"/>
                      <a:pt x="174" y="21"/>
                      <a:pt x="173" y="21"/>
                    </a:cubicBezTo>
                    <a:cubicBezTo>
                      <a:pt x="172" y="21"/>
                      <a:pt x="171" y="21"/>
                      <a:pt x="171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2"/>
                      <a:pt x="168" y="26"/>
                      <a:pt x="169" y="27"/>
                    </a:cubicBezTo>
                    <a:cubicBezTo>
                      <a:pt x="170" y="28"/>
                      <a:pt x="173" y="29"/>
                      <a:pt x="174" y="30"/>
                    </a:cubicBezTo>
                    <a:cubicBezTo>
                      <a:pt x="177" y="31"/>
                      <a:pt x="179" y="31"/>
                      <a:pt x="179" y="33"/>
                    </a:cubicBezTo>
                    <a:cubicBezTo>
                      <a:pt x="180" y="34"/>
                      <a:pt x="180" y="34"/>
                      <a:pt x="180" y="34"/>
                    </a:cubicBezTo>
                    <a:cubicBezTo>
                      <a:pt x="179" y="35"/>
                      <a:pt x="179" y="35"/>
                      <a:pt x="179" y="35"/>
                    </a:cubicBezTo>
                    <a:cubicBezTo>
                      <a:pt x="178" y="36"/>
                      <a:pt x="176" y="37"/>
                      <a:pt x="170" y="37"/>
                    </a:cubicBezTo>
                    <a:cubicBezTo>
                      <a:pt x="168" y="37"/>
                      <a:pt x="167" y="37"/>
                      <a:pt x="166" y="37"/>
                    </a:cubicBezTo>
                    <a:cubicBezTo>
                      <a:pt x="165" y="37"/>
                      <a:pt x="165" y="38"/>
                      <a:pt x="165" y="38"/>
                    </a:cubicBezTo>
                    <a:cubicBezTo>
                      <a:pt x="164" y="39"/>
                      <a:pt x="164" y="41"/>
                      <a:pt x="165" y="43"/>
                    </a:cubicBezTo>
                    <a:cubicBezTo>
                      <a:pt x="166" y="44"/>
                      <a:pt x="166" y="45"/>
                      <a:pt x="165" y="46"/>
                    </a:cubicBezTo>
                    <a:cubicBezTo>
                      <a:pt x="164" y="49"/>
                      <a:pt x="159" y="51"/>
                      <a:pt x="157" y="51"/>
                    </a:cubicBezTo>
                    <a:cubicBezTo>
                      <a:pt x="157" y="51"/>
                      <a:pt x="157" y="52"/>
                      <a:pt x="158" y="52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61" y="53"/>
                      <a:pt x="163" y="54"/>
                      <a:pt x="165" y="55"/>
                    </a:cubicBezTo>
                    <a:cubicBezTo>
                      <a:pt x="166" y="55"/>
                      <a:pt x="167" y="56"/>
                      <a:pt x="167" y="56"/>
                    </a:cubicBezTo>
                    <a:cubicBezTo>
                      <a:pt x="171" y="56"/>
                      <a:pt x="172" y="59"/>
                      <a:pt x="172" y="66"/>
                    </a:cubicBezTo>
                    <a:cubicBezTo>
                      <a:pt x="172" y="68"/>
                      <a:pt x="171" y="72"/>
                      <a:pt x="163" y="72"/>
                    </a:cubicBezTo>
                    <a:cubicBezTo>
                      <a:pt x="160" y="72"/>
                      <a:pt x="158" y="71"/>
                      <a:pt x="157" y="70"/>
                    </a:cubicBezTo>
                    <a:cubicBezTo>
                      <a:pt x="156" y="69"/>
                      <a:pt x="155" y="69"/>
                      <a:pt x="155" y="68"/>
                    </a:cubicBezTo>
                    <a:cubicBezTo>
                      <a:pt x="155" y="69"/>
                      <a:pt x="155" y="69"/>
                      <a:pt x="154" y="70"/>
                    </a:cubicBezTo>
                    <a:cubicBezTo>
                      <a:pt x="154" y="71"/>
                      <a:pt x="153" y="73"/>
                      <a:pt x="152" y="74"/>
                    </a:cubicBezTo>
                    <a:cubicBezTo>
                      <a:pt x="151" y="74"/>
                      <a:pt x="151" y="74"/>
                      <a:pt x="150" y="74"/>
                    </a:cubicBezTo>
                    <a:cubicBezTo>
                      <a:pt x="150" y="74"/>
                      <a:pt x="150" y="74"/>
                      <a:pt x="149" y="74"/>
                    </a:cubicBezTo>
                    <a:cubicBezTo>
                      <a:pt x="148" y="73"/>
                      <a:pt x="148" y="73"/>
                      <a:pt x="147" y="72"/>
                    </a:cubicBezTo>
                    <a:cubicBezTo>
                      <a:pt x="146" y="71"/>
                      <a:pt x="146" y="70"/>
                      <a:pt x="145" y="70"/>
                    </a:cubicBezTo>
                    <a:cubicBezTo>
                      <a:pt x="143" y="70"/>
                      <a:pt x="138" y="70"/>
                      <a:pt x="136" y="66"/>
                    </a:cubicBezTo>
                    <a:cubicBezTo>
                      <a:pt x="136" y="65"/>
                      <a:pt x="135" y="64"/>
                      <a:pt x="133" y="64"/>
                    </a:cubicBezTo>
                    <a:cubicBezTo>
                      <a:pt x="131" y="64"/>
                      <a:pt x="129" y="65"/>
                      <a:pt x="128" y="66"/>
                    </a:cubicBezTo>
                    <a:cubicBezTo>
                      <a:pt x="127" y="67"/>
                      <a:pt x="126" y="68"/>
                      <a:pt x="124" y="68"/>
                    </a:cubicBezTo>
                    <a:cubicBezTo>
                      <a:pt x="122" y="68"/>
                      <a:pt x="121" y="67"/>
                      <a:pt x="120" y="66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8" y="65"/>
                    </a:cubicBezTo>
                    <a:cubicBezTo>
                      <a:pt x="115" y="65"/>
                      <a:pt x="112" y="67"/>
                      <a:pt x="111" y="68"/>
                    </a:cubicBezTo>
                    <a:cubicBezTo>
                      <a:pt x="110" y="70"/>
                      <a:pt x="108" y="72"/>
                      <a:pt x="104" y="72"/>
                    </a:cubicBezTo>
                    <a:cubicBezTo>
                      <a:pt x="102" y="72"/>
                      <a:pt x="100" y="71"/>
                      <a:pt x="98" y="70"/>
                    </a:cubicBezTo>
                    <a:cubicBezTo>
                      <a:pt x="96" y="69"/>
                      <a:pt x="95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72"/>
                      <a:pt x="92" y="72"/>
                      <a:pt x="92" y="72"/>
                    </a:cubicBezTo>
                    <a:cubicBezTo>
                      <a:pt x="91" y="72"/>
                      <a:pt x="91" y="72"/>
                      <a:pt x="91" y="72"/>
                    </a:cubicBezTo>
                    <a:cubicBezTo>
                      <a:pt x="91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8" y="70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8" y="68"/>
                      <a:pt x="87" y="67"/>
                      <a:pt x="87" y="67"/>
                    </a:cubicBezTo>
                    <a:cubicBezTo>
                      <a:pt x="87" y="67"/>
                      <a:pt x="86" y="66"/>
                      <a:pt x="85" y="65"/>
                    </a:cubicBezTo>
                    <a:cubicBezTo>
                      <a:pt x="84" y="64"/>
                      <a:pt x="81" y="62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8" y="60"/>
                      <a:pt x="75" y="59"/>
                      <a:pt x="73" y="59"/>
                    </a:cubicBezTo>
                    <a:cubicBezTo>
                      <a:pt x="69" y="58"/>
                      <a:pt x="66" y="58"/>
                      <a:pt x="65" y="55"/>
                    </a:cubicBezTo>
                    <a:cubicBezTo>
                      <a:pt x="65" y="55"/>
                      <a:pt x="64" y="55"/>
                      <a:pt x="63" y="55"/>
                    </a:cubicBezTo>
                    <a:cubicBezTo>
                      <a:pt x="62" y="55"/>
                      <a:pt x="61" y="55"/>
                      <a:pt x="61" y="56"/>
                    </a:cubicBezTo>
                    <a:cubicBezTo>
                      <a:pt x="60" y="58"/>
                      <a:pt x="58" y="59"/>
                      <a:pt x="57" y="59"/>
                    </a:cubicBezTo>
                    <a:cubicBezTo>
                      <a:pt x="55" y="59"/>
                      <a:pt x="54" y="58"/>
                      <a:pt x="53" y="57"/>
                    </a:cubicBezTo>
                    <a:cubicBezTo>
                      <a:pt x="53" y="57"/>
                      <a:pt x="52" y="57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0" y="57"/>
                      <a:pt x="47" y="58"/>
                      <a:pt x="46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4" y="60"/>
                      <a:pt x="43" y="60"/>
                    </a:cubicBezTo>
                    <a:cubicBezTo>
                      <a:pt x="39" y="63"/>
                      <a:pt x="35" y="65"/>
                      <a:pt x="32" y="65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9"/>
                      <a:pt x="29" y="70"/>
                    </a:cubicBezTo>
                    <a:cubicBezTo>
                      <a:pt x="28" y="70"/>
                      <a:pt x="28" y="70"/>
                      <a:pt x="27" y="70"/>
                    </a:cubicBezTo>
                    <a:cubicBezTo>
                      <a:pt x="26" y="71"/>
                      <a:pt x="25" y="71"/>
                      <a:pt x="25" y="71"/>
                    </a:cubicBezTo>
                    <a:cubicBezTo>
                      <a:pt x="25" y="72"/>
                      <a:pt x="25" y="73"/>
                      <a:pt x="25" y="74"/>
                    </a:cubicBezTo>
                    <a:cubicBezTo>
                      <a:pt x="25" y="74"/>
                      <a:pt x="26" y="75"/>
                      <a:pt x="26" y="75"/>
                    </a:cubicBezTo>
                    <a:cubicBezTo>
                      <a:pt x="26" y="76"/>
                      <a:pt x="27" y="78"/>
                      <a:pt x="27" y="79"/>
                    </a:cubicBezTo>
                    <a:cubicBezTo>
                      <a:pt x="27" y="80"/>
                      <a:pt x="26" y="80"/>
                      <a:pt x="26" y="81"/>
                    </a:cubicBezTo>
                    <a:cubicBezTo>
                      <a:pt x="26" y="82"/>
                      <a:pt x="25" y="83"/>
                      <a:pt x="23" y="83"/>
                    </a:cubicBezTo>
                    <a:cubicBezTo>
                      <a:pt x="22" y="84"/>
                      <a:pt x="22" y="84"/>
                      <a:pt x="21" y="84"/>
                    </a:cubicBezTo>
                    <a:cubicBezTo>
                      <a:pt x="18" y="84"/>
                      <a:pt x="17" y="81"/>
                      <a:pt x="15" y="79"/>
                    </a:cubicBezTo>
                    <a:cubicBezTo>
                      <a:pt x="14" y="78"/>
                      <a:pt x="13" y="76"/>
                      <a:pt x="12" y="76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0" y="75"/>
                      <a:pt x="9" y="76"/>
                      <a:pt x="9" y="78"/>
                    </a:cubicBezTo>
                    <a:cubicBezTo>
                      <a:pt x="9" y="81"/>
                      <a:pt x="7" y="82"/>
                      <a:pt x="5" y="83"/>
                    </a:cubicBezTo>
                    <a:cubicBezTo>
                      <a:pt x="4" y="84"/>
                      <a:pt x="3" y="85"/>
                      <a:pt x="3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7"/>
                      <a:pt x="3" y="87"/>
                      <a:pt x="4" y="87"/>
                    </a:cubicBezTo>
                    <a:cubicBezTo>
                      <a:pt x="5" y="88"/>
                      <a:pt x="6" y="89"/>
                      <a:pt x="6" y="90"/>
                    </a:cubicBezTo>
                    <a:cubicBezTo>
                      <a:pt x="6" y="93"/>
                      <a:pt x="4" y="94"/>
                      <a:pt x="1" y="96"/>
                    </a:cubicBezTo>
                    <a:cubicBezTo>
                      <a:pt x="1" y="96"/>
                      <a:pt x="0" y="99"/>
                      <a:pt x="0" y="100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3" y="101"/>
                      <a:pt x="7" y="102"/>
                      <a:pt x="6" y="106"/>
                    </a:cubicBezTo>
                    <a:cubicBezTo>
                      <a:pt x="6" y="107"/>
                      <a:pt x="6" y="108"/>
                      <a:pt x="6" y="109"/>
                    </a:cubicBezTo>
                    <a:cubicBezTo>
                      <a:pt x="8" y="109"/>
                      <a:pt x="9" y="109"/>
                      <a:pt x="11" y="109"/>
                    </a:cubicBezTo>
                    <a:cubicBezTo>
                      <a:pt x="12" y="109"/>
                      <a:pt x="12" y="109"/>
                      <a:pt x="13" y="109"/>
                    </a:cubicBezTo>
                    <a:cubicBezTo>
                      <a:pt x="13" y="109"/>
                      <a:pt x="14" y="109"/>
                      <a:pt x="14" y="109"/>
                    </a:cubicBezTo>
                    <a:cubicBezTo>
                      <a:pt x="17" y="109"/>
                      <a:pt x="18" y="111"/>
                      <a:pt x="20" y="113"/>
                    </a:cubicBezTo>
                    <a:cubicBezTo>
                      <a:pt x="21" y="115"/>
                      <a:pt x="22" y="116"/>
                      <a:pt x="23" y="118"/>
                    </a:cubicBezTo>
                    <a:cubicBezTo>
                      <a:pt x="26" y="121"/>
                      <a:pt x="27" y="123"/>
                      <a:pt x="27" y="125"/>
                    </a:cubicBezTo>
                    <a:cubicBezTo>
                      <a:pt x="26" y="127"/>
                      <a:pt x="25" y="127"/>
                      <a:pt x="24" y="128"/>
                    </a:cubicBezTo>
                    <a:cubicBezTo>
                      <a:pt x="24" y="128"/>
                      <a:pt x="25" y="129"/>
                      <a:pt x="26" y="129"/>
                    </a:cubicBezTo>
                    <a:cubicBezTo>
                      <a:pt x="27" y="129"/>
                      <a:pt x="27" y="130"/>
                      <a:pt x="28" y="130"/>
                    </a:cubicBezTo>
                    <a:cubicBezTo>
                      <a:pt x="28" y="130"/>
                      <a:pt x="28" y="130"/>
                      <a:pt x="29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0"/>
                      <a:pt x="30" y="130"/>
                      <a:pt x="30" y="130"/>
                    </a:cubicBezTo>
                    <a:close/>
                    <a:moveTo>
                      <a:pt x="311" y="132"/>
                    </a:moveTo>
                    <a:cubicBezTo>
                      <a:pt x="315" y="128"/>
                      <a:pt x="324" y="126"/>
                      <a:pt x="332" y="126"/>
                    </a:cubicBezTo>
                    <a:cubicBezTo>
                      <a:pt x="336" y="126"/>
                      <a:pt x="339" y="126"/>
                      <a:pt x="342" y="127"/>
                    </a:cubicBezTo>
                    <a:cubicBezTo>
                      <a:pt x="347" y="128"/>
                      <a:pt x="356" y="127"/>
                      <a:pt x="363" y="126"/>
                    </a:cubicBezTo>
                    <a:cubicBezTo>
                      <a:pt x="366" y="126"/>
                      <a:pt x="369" y="125"/>
                      <a:pt x="370" y="126"/>
                    </a:cubicBezTo>
                    <a:cubicBezTo>
                      <a:pt x="371" y="126"/>
                      <a:pt x="372" y="127"/>
                      <a:pt x="372" y="129"/>
                    </a:cubicBezTo>
                    <a:cubicBezTo>
                      <a:pt x="372" y="132"/>
                      <a:pt x="366" y="135"/>
                      <a:pt x="358" y="135"/>
                    </a:cubicBezTo>
                    <a:cubicBezTo>
                      <a:pt x="356" y="135"/>
                      <a:pt x="353" y="135"/>
                      <a:pt x="350" y="134"/>
                    </a:cubicBezTo>
                    <a:cubicBezTo>
                      <a:pt x="346" y="134"/>
                      <a:pt x="342" y="134"/>
                      <a:pt x="338" y="134"/>
                    </a:cubicBezTo>
                    <a:cubicBezTo>
                      <a:pt x="329" y="134"/>
                      <a:pt x="324" y="135"/>
                      <a:pt x="321" y="139"/>
                    </a:cubicBezTo>
                    <a:cubicBezTo>
                      <a:pt x="316" y="143"/>
                      <a:pt x="317" y="147"/>
                      <a:pt x="317" y="149"/>
                    </a:cubicBezTo>
                    <a:cubicBezTo>
                      <a:pt x="317" y="150"/>
                      <a:pt x="317" y="153"/>
                      <a:pt x="314" y="154"/>
                    </a:cubicBezTo>
                    <a:cubicBezTo>
                      <a:pt x="313" y="154"/>
                      <a:pt x="313" y="154"/>
                      <a:pt x="313" y="154"/>
                    </a:cubicBezTo>
                    <a:cubicBezTo>
                      <a:pt x="312" y="154"/>
                      <a:pt x="310" y="153"/>
                      <a:pt x="309" y="150"/>
                    </a:cubicBezTo>
                    <a:cubicBezTo>
                      <a:pt x="307" y="145"/>
                      <a:pt x="307" y="136"/>
                      <a:pt x="311" y="132"/>
                    </a:cubicBezTo>
                    <a:close/>
                    <a:moveTo>
                      <a:pt x="151" y="128"/>
                    </a:moveTo>
                    <a:cubicBezTo>
                      <a:pt x="152" y="127"/>
                      <a:pt x="153" y="127"/>
                      <a:pt x="156" y="127"/>
                    </a:cubicBezTo>
                    <a:cubicBezTo>
                      <a:pt x="159" y="127"/>
                      <a:pt x="169" y="128"/>
                      <a:pt x="170" y="132"/>
                    </a:cubicBezTo>
                    <a:cubicBezTo>
                      <a:pt x="171" y="133"/>
                      <a:pt x="171" y="134"/>
                      <a:pt x="170" y="135"/>
                    </a:cubicBezTo>
                    <a:cubicBezTo>
                      <a:pt x="169" y="136"/>
                      <a:pt x="168" y="137"/>
                      <a:pt x="166" y="137"/>
                    </a:cubicBezTo>
                    <a:cubicBezTo>
                      <a:pt x="163" y="137"/>
                      <a:pt x="152" y="134"/>
                      <a:pt x="151" y="131"/>
                    </a:cubicBezTo>
                    <a:cubicBezTo>
                      <a:pt x="151" y="130"/>
                      <a:pt x="151" y="129"/>
                      <a:pt x="151" y="1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2" name="Freeform 1143"/>
              <p:cNvSpPr>
                <a:spLocks/>
              </p:cNvSpPr>
              <p:nvPr/>
            </p:nvSpPr>
            <p:spPr bwMode="auto">
              <a:xfrm>
                <a:off x="4740" y="1272"/>
                <a:ext cx="83" cy="30"/>
              </a:xfrm>
              <a:custGeom>
                <a:avLst/>
                <a:gdLst>
                  <a:gd name="T0" fmla="*/ 3 w 87"/>
                  <a:gd name="T1" fmla="*/ 22 h 31"/>
                  <a:gd name="T2" fmla="*/ 11 w 87"/>
                  <a:gd name="T3" fmla="*/ 29 h 31"/>
                  <a:gd name="T4" fmla="*/ 12 w 87"/>
                  <a:gd name="T5" fmla="*/ 30 h 31"/>
                  <a:gd name="T6" fmla="*/ 14 w 87"/>
                  <a:gd name="T7" fmla="*/ 30 h 31"/>
                  <a:gd name="T8" fmla="*/ 25 w 87"/>
                  <a:gd name="T9" fmla="*/ 28 h 31"/>
                  <a:gd name="T10" fmla="*/ 27 w 87"/>
                  <a:gd name="T11" fmla="*/ 27 h 31"/>
                  <a:gd name="T12" fmla="*/ 33 w 87"/>
                  <a:gd name="T13" fmla="*/ 29 h 31"/>
                  <a:gd name="T14" fmla="*/ 37 w 87"/>
                  <a:gd name="T15" fmla="*/ 29 h 31"/>
                  <a:gd name="T16" fmla="*/ 48 w 87"/>
                  <a:gd name="T17" fmla="*/ 26 h 31"/>
                  <a:gd name="T18" fmla="*/ 53 w 87"/>
                  <a:gd name="T19" fmla="*/ 27 h 31"/>
                  <a:gd name="T20" fmla="*/ 58 w 87"/>
                  <a:gd name="T21" fmla="*/ 27 h 31"/>
                  <a:gd name="T22" fmla="*/ 59 w 87"/>
                  <a:gd name="T23" fmla="*/ 27 h 31"/>
                  <a:gd name="T24" fmla="*/ 57 w 87"/>
                  <a:gd name="T25" fmla="*/ 22 h 31"/>
                  <a:gd name="T26" fmla="*/ 55 w 87"/>
                  <a:gd name="T27" fmla="*/ 16 h 31"/>
                  <a:gd name="T28" fmla="*/ 60 w 87"/>
                  <a:gd name="T29" fmla="*/ 12 h 31"/>
                  <a:gd name="T30" fmla="*/ 65 w 87"/>
                  <a:gd name="T31" fmla="*/ 15 h 31"/>
                  <a:gd name="T32" fmla="*/ 65 w 87"/>
                  <a:gd name="T33" fmla="*/ 19 h 31"/>
                  <a:gd name="T34" fmla="*/ 65 w 87"/>
                  <a:gd name="T35" fmla="*/ 21 h 31"/>
                  <a:gd name="T36" fmla="*/ 78 w 87"/>
                  <a:gd name="T37" fmla="*/ 26 h 31"/>
                  <a:gd name="T38" fmla="*/ 82 w 87"/>
                  <a:gd name="T39" fmla="*/ 23 h 31"/>
                  <a:gd name="T40" fmla="*/ 85 w 87"/>
                  <a:gd name="T41" fmla="*/ 17 h 31"/>
                  <a:gd name="T42" fmla="*/ 87 w 87"/>
                  <a:gd name="T43" fmla="*/ 15 h 31"/>
                  <a:gd name="T44" fmla="*/ 82 w 87"/>
                  <a:gd name="T45" fmla="*/ 11 h 31"/>
                  <a:gd name="T46" fmla="*/ 69 w 87"/>
                  <a:gd name="T47" fmla="*/ 8 h 31"/>
                  <a:gd name="T48" fmla="*/ 58 w 87"/>
                  <a:gd name="T49" fmla="*/ 6 h 31"/>
                  <a:gd name="T50" fmla="*/ 50 w 87"/>
                  <a:gd name="T51" fmla="*/ 4 h 31"/>
                  <a:gd name="T52" fmla="*/ 44 w 87"/>
                  <a:gd name="T53" fmla="*/ 8 h 31"/>
                  <a:gd name="T54" fmla="*/ 41 w 87"/>
                  <a:gd name="T55" fmla="*/ 12 h 31"/>
                  <a:gd name="T56" fmla="*/ 30 w 87"/>
                  <a:gd name="T57" fmla="*/ 6 h 31"/>
                  <a:gd name="T58" fmla="*/ 20 w 87"/>
                  <a:gd name="T59" fmla="*/ 0 h 31"/>
                  <a:gd name="T60" fmla="*/ 20 w 87"/>
                  <a:gd name="T61" fmla="*/ 0 h 31"/>
                  <a:gd name="T62" fmla="*/ 1 w 87"/>
                  <a:gd name="T63" fmla="*/ 18 h 31"/>
                  <a:gd name="T64" fmla="*/ 3 w 87"/>
                  <a:gd name="T6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31">
                    <a:moveTo>
                      <a:pt x="3" y="22"/>
                    </a:moveTo>
                    <a:cubicBezTo>
                      <a:pt x="7" y="25"/>
                      <a:pt x="9" y="27"/>
                      <a:pt x="11" y="29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4" y="30"/>
                    </a:cubicBezTo>
                    <a:cubicBezTo>
                      <a:pt x="17" y="30"/>
                      <a:pt x="22" y="29"/>
                      <a:pt x="25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6"/>
                      <a:pt x="31" y="28"/>
                      <a:pt x="33" y="29"/>
                    </a:cubicBezTo>
                    <a:cubicBezTo>
                      <a:pt x="34" y="30"/>
                      <a:pt x="35" y="31"/>
                      <a:pt x="37" y="29"/>
                    </a:cubicBezTo>
                    <a:cubicBezTo>
                      <a:pt x="41" y="27"/>
                      <a:pt x="45" y="26"/>
                      <a:pt x="48" y="26"/>
                    </a:cubicBezTo>
                    <a:cubicBezTo>
                      <a:pt x="49" y="26"/>
                      <a:pt x="51" y="27"/>
                      <a:pt x="53" y="27"/>
                    </a:cubicBezTo>
                    <a:cubicBezTo>
                      <a:pt x="54" y="27"/>
                      <a:pt x="56" y="27"/>
                      <a:pt x="58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6"/>
                      <a:pt x="58" y="24"/>
                      <a:pt x="57" y="22"/>
                    </a:cubicBezTo>
                    <a:cubicBezTo>
                      <a:pt x="56" y="20"/>
                      <a:pt x="55" y="18"/>
                      <a:pt x="55" y="16"/>
                    </a:cubicBezTo>
                    <a:cubicBezTo>
                      <a:pt x="55" y="13"/>
                      <a:pt x="57" y="12"/>
                      <a:pt x="60" y="12"/>
                    </a:cubicBezTo>
                    <a:cubicBezTo>
                      <a:pt x="62" y="12"/>
                      <a:pt x="64" y="13"/>
                      <a:pt x="65" y="15"/>
                    </a:cubicBezTo>
                    <a:cubicBezTo>
                      <a:pt x="66" y="16"/>
                      <a:pt x="66" y="18"/>
                      <a:pt x="65" y="19"/>
                    </a:cubicBezTo>
                    <a:cubicBezTo>
                      <a:pt x="64" y="20"/>
                      <a:pt x="65" y="20"/>
                      <a:pt x="65" y="21"/>
                    </a:cubicBezTo>
                    <a:cubicBezTo>
                      <a:pt x="66" y="24"/>
                      <a:pt x="71" y="27"/>
                      <a:pt x="78" y="26"/>
                    </a:cubicBezTo>
                    <a:cubicBezTo>
                      <a:pt x="82" y="26"/>
                      <a:pt x="82" y="25"/>
                      <a:pt x="82" y="23"/>
                    </a:cubicBezTo>
                    <a:cubicBezTo>
                      <a:pt x="82" y="21"/>
                      <a:pt x="81" y="18"/>
                      <a:pt x="85" y="17"/>
                    </a:cubicBezTo>
                    <a:cubicBezTo>
                      <a:pt x="87" y="16"/>
                      <a:pt x="87" y="15"/>
                      <a:pt x="87" y="15"/>
                    </a:cubicBezTo>
                    <a:cubicBezTo>
                      <a:pt x="87" y="15"/>
                      <a:pt x="87" y="14"/>
                      <a:pt x="82" y="11"/>
                    </a:cubicBezTo>
                    <a:cubicBezTo>
                      <a:pt x="78" y="8"/>
                      <a:pt x="73" y="8"/>
                      <a:pt x="69" y="8"/>
                    </a:cubicBezTo>
                    <a:cubicBezTo>
                      <a:pt x="65" y="8"/>
                      <a:pt x="61" y="8"/>
                      <a:pt x="58" y="6"/>
                    </a:cubicBezTo>
                    <a:cubicBezTo>
                      <a:pt x="55" y="5"/>
                      <a:pt x="52" y="4"/>
                      <a:pt x="50" y="4"/>
                    </a:cubicBezTo>
                    <a:cubicBezTo>
                      <a:pt x="45" y="4"/>
                      <a:pt x="44" y="7"/>
                      <a:pt x="44" y="8"/>
                    </a:cubicBezTo>
                    <a:cubicBezTo>
                      <a:pt x="44" y="11"/>
                      <a:pt x="42" y="12"/>
                      <a:pt x="41" y="12"/>
                    </a:cubicBezTo>
                    <a:cubicBezTo>
                      <a:pt x="38" y="12"/>
                      <a:pt x="35" y="10"/>
                      <a:pt x="30" y="6"/>
                    </a:cubicBezTo>
                    <a:cubicBezTo>
                      <a:pt x="27" y="4"/>
                      <a:pt x="23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5" y="0"/>
                      <a:pt x="3" y="10"/>
                      <a:pt x="1" y="18"/>
                    </a:cubicBezTo>
                    <a:cubicBezTo>
                      <a:pt x="0" y="21"/>
                      <a:pt x="1" y="22"/>
                      <a:pt x="3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3" name="Freeform 1144"/>
              <p:cNvSpPr>
                <a:spLocks/>
              </p:cNvSpPr>
              <p:nvPr/>
            </p:nvSpPr>
            <p:spPr bwMode="auto">
              <a:xfrm>
                <a:off x="4332" y="1196"/>
                <a:ext cx="63" cy="32"/>
              </a:xfrm>
              <a:custGeom>
                <a:avLst/>
                <a:gdLst>
                  <a:gd name="T0" fmla="*/ 13 w 66"/>
                  <a:gd name="T1" fmla="*/ 33 h 34"/>
                  <a:gd name="T2" fmla="*/ 28 w 66"/>
                  <a:gd name="T3" fmla="*/ 31 h 34"/>
                  <a:gd name="T4" fmla="*/ 29 w 66"/>
                  <a:gd name="T5" fmla="*/ 31 h 34"/>
                  <a:gd name="T6" fmla="*/ 65 w 66"/>
                  <a:gd name="T7" fmla="*/ 19 h 34"/>
                  <a:gd name="T8" fmla="*/ 60 w 66"/>
                  <a:gd name="T9" fmla="*/ 16 h 34"/>
                  <a:gd name="T10" fmla="*/ 51 w 66"/>
                  <a:gd name="T11" fmla="*/ 11 h 34"/>
                  <a:gd name="T12" fmla="*/ 47 w 66"/>
                  <a:gd name="T13" fmla="*/ 10 h 34"/>
                  <a:gd name="T14" fmla="*/ 38 w 66"/>
                  <a:gd name="T15" fmla="*/ 14 h 34"/>
                  <a:gd name="T16" fmla="*/ 35 w 66"/>
                  <a:gd name="T17" fmla="*/ 17 h 34"/>
                  <a:gd name="T18" fmla="*/ 32 w 66"/>
                  <a:gd name="T19" fmla="*/ 15 h 34"/>
                  <a:gd name="T20" fmla="*/ 36 w 66"/>
                  <a:gd name="T21" fmla="*/ 6 h 34"/>
                  <a:gd name="T22" fmla="*/ 37 w 66"/>
                  <a:gd name="T23" fmla="*/ 3 h 34"/>
                  <a:gd name="T24" fmla="*/ 33 w 66"/>
                  <a:gd name="T25" fmla="*/ 0 h 34"/>
                  <a:gd name="T26" fmla="*/ 33 w 66"/>
                  <a:gd name="T27" fmla="*/ 0 h 34"/>
                  <a:gd name="T28" fmla="*/ 25 w 66"/>
                  <a:gd name="T29" fmla="*/ 4 h 34"/>
                  <a:gd name="T30" fmla="*/ 21 w 66"/>
                  <a:gd name="T31" fmla="*/ 5 h 34"/>
                  <a:gd name="T32" fmla="*/ 19 w 66"/>
                  <a:gd name="T33" fmla="*/ 10 h 34"/>
                  <a:gd name="T34" fmla="*/ 17 w 66"/>
                  <a:gd name="T35" fmla="*/ 13 h 34"/>
                  <a:gd name="T36" fmla="*/ 16 w 66"/>
                  <a:gd name="T37" fmla="*/ 16 h 34"/>
                  <a:gd name="T38" fmla="*/ 13 w 66"/>
                  <a:gd name="T39" fmla="*/ 17 h 34"/>
                  <a:gd name="T40" fmla="*/ 12 w 66"/>
                  <a:gd name="T41" fmla="*/ 17 h 34"/>
                  <a:gd name="T42" fmla="*/ 9 w 66"/>
                  <a:gd name="T43" fmla="*/ 20 h 34"/>
                  <a:gd name="T44" fmla="*/ 2 w 66"/>
                  <a:gd name="T45" fmla="*/ 31 h 34"/>
                  <a:gd name="T46" fmla="*/ 0 w 66"/>
                  <a:gd name="T47" fmla="*/ 34 h 34"/>
                  <a:gd name="T48" fmla="*/ 2 w 66"/>
                  <a:gd name="T49" fmla="*/ 34 h 34"/>
                  <a:gd name="T50" fmla="*/ 13 w 66"/>
                  <a:gd name="T5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34">
                    <a:moveTo>
                      <a:pt x="13" y="33"/>
                    </a:moveTo>
                    <a:cubicBezTo>
                      <a:pt x="18" y="32"/>
                      <a:pt x="23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41" y="31"/>
                      <a:pt x="64" y="23"/>
                      <a:pt x="65" y="19"/>
                    </a:cubicBezTo>
                    <a:cubicBezTo>
                      <a:pt x="66" y="18"/>
                      <a:pt x="64" y="17"/>
                      <a:pt x="60" y="16"/>
                    </a:cubicBezTo>
                    <a:cubicBezTo>
                      <a:pt x="57" y="15"/>
                      <a:pt x="53" y="14"/>
                      <a:pt x="51" y="11"/>
                    </a:cubicBezTo>
                    <a:cubicBezTo>
                      <a:pt x="50" y="10"/>
                      <a:pt x="49" y="10"/>
                      <a:pt x="47" y="10"/>
                    </a:cubicBezTo>
                    <a:cubicBezTo>
                      <a:pt x="44" y="10"/>
                      <a:pt x="39" y="12"/>
                      <a:pt x="38" y="14"/>
                    </a:cubicBezTo>
                    <a:cubicBezTo>
                      <a:pt x="37" y="17"/>
                      <a:pt x="35" y="17"/>
                      <a:pt x="35" y="17"/>
                    </a:cubicBezTo>
                    <a:cubicBezTo>
                      <a:pt x="33" y="17"/>
                      <a:pt x="32" y="16"/>
                      <a:pt x="32" y="15"/>
                    </a:cubicBezTo>
                    <a:cubicBezTo>
                      <a:pt x="31" y="13"/>
                      <a:pt x="33" y="9"/>
                      <a:pt x="36" y="6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4"/>
                      <a:pt x="28" y="4"/>
                      <a:pt x="25" y="4"/>
                    </a:cubicBezTo>
                    <a:cubicBezTo>
                      <a:pt x="24" y="4"/>
                      <a:pt x="22" y="4"/>
                      <a:pt x="21" y="5"/>
                    </a:cubicBezTo>
                    <a:cubicBezTo>
                      <a:pt x="21" y="7"/>
                      <a:pt x="20" y="9"/>
                      <a:pt x="19" y="10"/>
                    </a:cubicBezTo>
                    <a:cubicBezTo>
                      <a:pt x="18" y="11"/>
                      <a:pt x="17" y="12"/>
                      <a:pt x="17" y="13"/>
                    </a:cubicBezTo>
                    <a:cubicBezTo>
                      <a:pt x="17" y="14"/>
                      <a:pt x="17" y="15"/>
                      <a:pt x="16" y="16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7"/>
                      <a:pt x="9" y="17"/>
                      <a:pt x="9" y="20"/>
                    </a:cubicBezTo>
                    <a:cubicBezTo>
                      <a:pt x="9" y="25"/>
                      <a:pt x="5" y="28"/>
                      <a:pt x="2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4"/>
                      <a:pt x="2" y="34"/>
                    </a:cubicBezTo>
                    <a:cubicBezTo>
                      <a:pt x="5" y="34"/>
                      <a:pt x="9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4" name="Freeform 1145"/>
              <p:cNvSpPr>
                <a:spLocks/>
              </p:cNvSpPr>
              <p:nvPr/>
            </p:nvSpPr>
            <p:spPr bwMode="auto">
              <a:xfrm>
                <a:off x="4257" y="1150"/>
                <a:ext cx="53" cy="39"/>
              </a:xfrm>
              <a:custGeom>
                <a:avLst/>
                <a:gdLst>
                  <a:gd name="T0" fmla="*/ 9 w 56"/>
                  <a:gd name="T1" fmla="*/ 25 h 41"/>
                  <a:gd name="T2" fmla="*/ 14 w 56"/>
                  <a:gd name="T3" fmla="*/ 30 h 41"/>
                  <a:gd name="T4" fmla="*/ 6 w 56"/>
                  <a:gd name="T5" fmla="*/ 34 h 41"/>
                  <a:gd name="T6" fmla="*/ 0 w 56"/>
                  <a:gd name="T7" fmla="*/ 34 h 41"/>
                  <a:gd name="T8" fmla="*/ 2 w 56"/>
                  <a:gd name="T9" fmla="*/ 37 h 41"/>
                  <a:gd name="T10" fmla="*/ 8 w 56"/>
                  <a:gd name="T11" fmla="*/ 40 h 41"/>
                  <a:gd name="T12" fmla="*/ 18 w 56"/>
                  <a:gd name="T13" fmla="*/ 37 h 41"/>
                  <a:gd name="T14" fmla="*/ 19 w 56"/>
                  <a:gd name="T15" fmla="*/ 35 h 41"/>
                  <a:gd name="T16" fmla="*/ 45 w 56"/>
                  <a:gd name="T17" fmla="*/ 24 h 41"/>
                  <a:gd name="T18" fmla="*/ 52 w 56"/>
                  <a:gd name="T19" fmla="*/ 23 h 41"/>
                  <a:gd name="T20" fmla="*/ 52 w 56"/>
                  <a:gd name="T21" fmla="*/ 23 h 41"/>
                  <a:gd name="T22" fmla="*/ 52 w 56"/>
                  <a:gd name="T23" fmla="*/ 21 h 41"/>
                  <a:gd name="T24" fmla="*/ 51 w 56"/>
                  <a:gd name="T25" fmla="*/ 16 h 41"/>
                  <a:gd name="T26" fmla="*/ 55 w 56"/>
                  <a:gd name="T27" fmla="*/ 14 h 41"/>
                  <a:gd name="T28" fmla="*/ 56 w 56"/>
                  <a:gd name="T29" fmla="*/ 14 h 41"/>
                  <a:gd name="T30" fmla="*/ 50 w 56"/>
                  <a:gd name="T31" fmla="*/ 12 h 41"/>
                  <a:gd name="T32" fmla="*/ 42 w 56"/>
                  <a:gd name="T33" fmla="*/ 3 h 41"/>
                  <a:gd name="T34" fmla="*/ 41 w 56"/>
                  <a:gd name="T35" fmla="*/ 0 h 41"/>
                  <a:gd name="T36" fmla="*/ 38 w 56"/>
                  <a:gd name="T37" fmla="*/ 1 h 41"/>
                  <a:gd name="T38" fmla="*/ 26 w 56"/>
                  <a:gd name="T39" fmla="*/ 6 h 41"/>
                  <a:gd name="T40" fmla="*/ 14 w 56"/>
                  <a:gd name="T41" fmla="*/ 10 h 41"/>
                  <a:gd name="T42" fmla="*/ 14 w 56"/>
                  <a:gd name="T43" fmla="*/ 10 h 41"/>
                  <a:gd name="T44" fmla="*/ 17 w 56"/>
                  <a:gd name="T45" fmla="*/ 16 h 41"/>
                  <a:gd name="T46" fmla="*/ 8 w 56"/>
                  <a:gd name="T47" fmla="*/ 22 h 41"/>
                  <a:gd name="T48" fmla="*/ 8 w 56"/>
                  <a:gd name="T49" fmla="*/ 22 h 41"/>
                  <a:gd name="T50" fmla="*/ 6 w 56"/>
                  <a:gd name="T51" fmla="*/ 22 h 41"/>
                  <a:gd name="T52" fmla="*/ 9 w 56"/>
                  <a:gd name="T5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1">
                    <a:moveTo>
                      <a:pt x="9" y="25"/>
                    </a:moveTo>
                    <a:cubicBezTo>
                      <a:pt x="11" y="26"/>
                      <a:pt x="15" y="28"/>
                      <a:pt x="14" y="30"/>
                    </a:cubicBezTo>
                    <a:cubicBezTo>
                      <a:pt x="14" y="33"/>
                      <a:pt x="11" y="34"/>
                      <a:pt x="6" y="34"/>
                    </a:cubicBezTo>
                    <a:cubicBezTo>
                      <a:pt x="3" y="34"/>
                      <a:pt x="1" y="34"/>
                      <a:pt x="0" y="34"/>
                    </a:cubicBezTo>
                    <a:cubicBezTo>
                      <a:pt x="1" y="35"/>
                      <a:pt x="1" y="36"/>
                      <a:pt x="2" y="37"/>
                    </a:cubicBezTo>
                    <a:cubicBezTo>
                      <a:pt x="3" y="38"/>
                      <a:pt x="5" y="39"/>
                      <a:pt x="8" y="40"/>
                    </a:cubicBezTo>
                    <a:cubicBezTo>
                      <a:pt x="12" y="41"/>
                      <a:pt x="16" y="39"/>
                      <a:pt x="18" y="37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8" y="30"/>
                      <a:pt x="25" y="28"/>
                      <a:pt x="45" y="24"/>
                    </a:cubicBezTo>
                    <a:cubicBezTo>
                      <a:pt x="48" y="24"/>
                      <a:pt x="50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1" y="19"/>
                      <a:pt x="50" y="17"/>
                      <a:pt x="51" y="16"/>
                    </a:cubicBezTo>
                    <a:cubicBezTo>
                      <a:pt x="52" y="14"/>
                      <a:pt x="54" y="14"/>
                      <a:pt x="55" y="14"/>
                    </a:cubicBezTo>
                    <a:cubicBezTo>
                      <a:pt x="55" y="14"/>
                      <a:pt x="55" y="14"/>
                      <a:pt x="56" y="14"/>
                    </a:cubicBezTo>
                    <a:cubicBezTo>
                      <a:pt x="54" y="13"/>
                      <a:pt x="53" y="13"/>
                      <a:pt x="50" y="12"/>
                    </a:cubicBezTo>
                    <a:cubicBezTo>
                      <a:pt x="43" y="11"/>
                      <a:pt x="42" y="6"/>
                      <a:pt x="42" y="3"/>
                    </a:cubicBezTo>
                    <a:cubicBezTo>
                      <a:pt x="41" y="2"/>
                      <a:pt x="41" y="1"/>
                      <a:pt x="41" y="0"/>
                    </a:cubicBezTo>
                    <a:cubicBezTo>
                      <a:pt x="40" y="0"/>
                      <a:pt x="39" y="1"/>
                      <a:pt x="38" y="1"/>
                    </a:cubicBezTo>
                    <a:cubicBezTo>
                      <a:pt x="36" y="3"/>
                      <a:pt x="33" y="5"/>
                      <a:pt x="26" y="6"/>
                    </a:cubicBezTo>
                    <a:cubicBezTo>
                      <a:pt x="18" y="8"/>
                      <a:pt x="15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7" y="13"/>
                      <a:pt x="17" y="16"/>
                    </a:cubicBezTo>
                    <a:cubicBezTo>
                      <a:pt x="16" y="19"/>
                      <a:pt x="12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3"/>
                      <a:pt x="7" y="24"/>
                      <a:pt x="9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5" name="Freeform 1146"/>
              <p:cNvSpPr>
                <a:spLocks/>
              </p:cNvSpPr>
              <p:nvPr/>
            </p:nvSpPr>
            <p:spPr bwMode="auto">
              <a:xfrm>
                <a:off x="4276" y="1180"/>
                <a:ext cx="58" cy="28"/>
              </a:xfrm>
              <a:custGeom>
                <a:avLst/>
                <a:gdLst>
                  <a:gd name="T0" fmla="*/ 3 w 61"/>
                  <a:gd name="T1" fmla="*/ 12 h 30"/>
                  <a:gd name="T2" fmla="*/ 0 w 61"/>
                  <a:gd name="T3" fmla="*/ 14 h 30"/>
                  <a:gd name="T4" fmla="*/ 4 w 61"/>
                  <a:gd name="T5" fmla="*/ 16 h 30"/>
                  <a:gd name="T6" fmla="*/ 7 w 61"/>
                  <a:gd name="T7" fmla="*/ 16 h 30"/>
                  <a:gd name="T8" fmla="*/ 12 w 61"/>
                  <a:gd name="T9" fmla="*/ 20 h 30"/>
                  <a:gd name="T10" fmla="*/ 17 w 61"/>
                  <a:gd name="T11" fmla="*/ 24 h 30"/>
                  <a:gd name="T12" fmla="*/ 19 w 61"/>
                  <a:gd name="T13" fmla="*/ 23 h 30"/>
                  <a:gd name="T14" fmla="*/ 33 w 61"/>
                  <a:gd name="T15" fmla="*/ 27 h 30"/>
                  <a:gd name="T16" fmla="*/ 50 w 61"/>
                  <a:gd name="T17" fmla="*/ 30 h 30"/>
                  <a:gd name="T18" fmla="*/ 56 w 61"/>
                  <a:gd name="T19" fmla="*/ 27 h 30"/>
                  <a:gd name="T20" fmla="*/ 57 w 61"/>
                  <a:gd name="T21" fmla="*/ 26 h 30"/>
                  <a:gd name="T22" fmla="*/ 57 w 61"/>
                  <a:gd name="T23" fmla="*/ 26 h 30"/>
                  <a:gd name="T24" fmla="*/ 54 w 61"/>
                  <a:gd name="T25" fmla="*/ 24 h 30"/>
                  <a:gd name="T26" fmla="*/ 61 w 61"/>
                  <a:gd name="T27" fmla="*/ 10 h 30"/>
                  <a:gd name="T28" fmla="*/ 61 w 61"/>
                  <a:gd name="T29" fmla="*/ 8 h 30"/>
                  <a:gd name="T30" fmla="*/ 50 w 61"/>
                  <a:gd name="T31" fmla="*/ 3 h 30"/>
                  <a:gd name="T32" fmla="*/ 48 w 61"/>
                  <a:gd name="T33" fmla="*/ 4 h 30"/>
                  <a:gd name="T34" fmla="*/ 45 w 61"/>
                  <a:gd name="T35" fmla="*/ 8 h 30"/>
                  <a:gd name="T36" fmla="*/ 36 w 61"/>
                  <a:gd name="T37" fmla="*/ 0 h 30"/>
                  <a:gd name="T38" fmla="*/ 33 w 61"/>
                  <a:gd name="T39" fmla="*/ 0 h 30"/>
                  <a:gd name="T40" fmla="*/ 8 w 61"/>
                  <a:gd name="T41" fmla="*/ 6 h 30"/>
                  <a:gd name="T42" fmla="*/ 3 w 6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0">
                    <a:moveTo>
                      <a:pt x="3" y="12"/>
                    </a:moveTo>
                    <a:cubicBezTo>
                      <a:pt x="2" y="13"/>
                      <a:pt x="1" y="14"/>
                      <a:pt x="0" y="14"/>
                    </a:cubicBezTo>
                    <a:cubicBezTo>
                      <a:pt x="1" y="15"/>
                      <a:pt x="2" y="15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9" y="16"/>
                      <a:pt x="11" y="18"/>
                      <a:pt x="12" y="20"/>
                    </a:cubicBezTo>
                    <a:cubicBezTo>
                      <a:pt x="14" y="23"/>
                      <a:pt x="15" y="24"/>
                      <a:pt x="17" y="24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3" y="23"/>
                      <a:pt x="28" y="25"/>
                      <a:pt x="33" y="27"/>
                    </a:cubicBezTo>
                    <a:cubicBezTo>
                      <a:pt x="39" y="28"/>
                      <a:pt x="45" y="30"/>
                      <a:pt x="50" y="30"/>
                    </a:cubicBezTo>
                    <a:cubicBezTo>
                      <a:pt x="54" y="30"/>
                      <a:pt x="56" y="28"/>
                      <a:pt x="56" y="27"/>
                    </a:cubicBezTo>
                    <a:cubicBezTo>
                      <a:pt x="57" y="27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5" y="26"/>
                      <a:pt x="55" y="25"/>
                      <a:pt x="54" y="24"/>
                    </a:cubicBezTo>
                    <a:cubicBezTo>
                      <a:pt x="53" y="22"/>
                      <a:pt x="55" y="19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0" y="6"/>
                      <a:pt x="54" y="3"/>
                      <a:pt x="50" y="3"/>
                    </a:cubicBezTo>
                    <a:cubicBezTo>
                      <a:pt x="48" y="3"/>
                      <a:pt x="48" y="4"/>
                      <a:pt x="48" y="4"/>
                    </a:cubicBezTo>
                    <a:cubicBezTo>
                      <a:pt x="48" y="8"/>
                      <a:pt x="45" y="8"/>
                      <a:pt x="45" y="8"/>
                    </a:cubicBezTo>
                    <a:cubicBezTo>
                      <a:pt x="41" y="8"/>
                      <a:pt x="37" y="2"/>
                      <a:pt x="36" y="0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5" y="0"/>
                      <a:pt x="10" y="4"/>
                      <a:pt x="8" y="6"/>
                    </a:cubicBezTo>
                    <a:cubicBezTo>
                      <a:pt x="8" y="9"/>
                      <a:pt x="5" y="10"/>
                      <a:pt x="3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6" name="Freeform 1147"/>
              <p:cNvSpPr>
                <a:spLocks noEditPoints="1"/>
              </p:cNvSpPr>
              <p:nvPr/>
            </p:nvSpPr>
            <p:spPr bwMode="auto">
              <a:xfrm>
                <a:off x="3564" y="1238"/>
                <a:ext cx="1749" cy="606"/>
              </a:xfrm>
              <a:custGeom>
                <a:avLst/>
                <a:gdLst>
                  <a:gd name="T0" fmla="*/ 49 w 1831"/>
                  <a:gd name="T1" fmla="*/ 223 h 635"/>
                  <a:gd name="T2" fmla="*/ 53 w 1831"/>
                  <a:gd name="T3" fmla="*/ 179 h 635"/>
                  <a:gd name="T4" fmla="*/ 15 w 1831"/>
                  <a:gd name="T5" fmla="*/ 190 h 635"/>
                  <a:gd name="T6" fmla="*/ 32 w 1831"/>
                  <a:gd name="T7" fmla="*/ 275 h 635"/>
                  <a:gd name="T8" fmla="*/ 7 w 1831"/>
                  <a:gd name="T9" fmla="*/ 361 h 635"/>
                  <a:gd name="T10" fmla="*/ 1 w 1831"/>
                  <a:gd name="T11" fmla="*/ 391 h 635"/>
                  <a:gd name="T12" fmla="*/ 45 w 1831"/>
                  <a:gd name="T13" fmla="*/ 445 h 635"/>
                  <a:gd name="T14" fmla="*/ 75 w 1831"/>
                  <a:gd name="T15" fmla="*/ 484 h 635"/>
                  <a:gd name="T16" fmla="*/ 139 w 1831"/>
                  <a:gd name="T17" fmla="*/ 532 h 635"/>
                  <a:gd name="T18" fmla="*/ 136 w 1831"/>
                  <a:gd name="T19" fmla="*/ 603 h 635"/>
                  <a:gd name="T20" fmla="*/ 216 w 1831"/>
                  <a:gd name="T21" fmla="*/ 628 h 635"/>
                  <a:gd name="T22" fmla="*/ 236 w 1831"/>
                  <a:gd name="T23" fmla="*/ 554 h 635"/>
                  <a:gd name="T24" fmla="*/ 234 w 1831"/>
                  <a:gd name="T25" fmla="*/ 511 h 635"/>
                  <a:gd name="T26" fmla="*/ 320 w 1831"/>
                  <a:gd name="T27" fmla="*/ 502 h 635"/>
                  <a:gd name="T28" fmla="*/ 377 w 1831"/>
                  <a:gd name="T29" fmla="*/ 470 h 635"/>
                  <a:gd name="T30" fmla="*/ 501 w 1831"/>
                  <a:gd name="T31" fmla="*/ 446 h 635"/>
                  <a:gd name="T32" fmla="*/ 563 w 1831"/>
                  <a:gd name="T33" fmla="*/ 447 h 635"/>
                  <a:gd name="T34" fmla="*/ 672 w 1831"/>
                  <a:gd name="T35" fmla="*/ 520 h 635"/>
                  <a:gd name="T36" fmla="*/ 732 w 1831"/>
                  <a:gd name="T37" fmla="*/ 501 h 635"/>
                  <a:gd name="T38" fmla="*/ 822 w 1831"/>
                  <a:gd name="T39" fmla="*/ 490 h 635"/>
                  <a:gd name="T40" fmla="*/ 931 w 1831"/>
                  <a:gd name="T41" fmla="*/ 524 h 635"/>
                  <a:gd name="T42" fmla="*/ 1000 w 1831"/>
                  <a:gd name="T43" fmla="*/ 516 h 635"/>
                  <a:gd name="T44" fmla="*/ 1041 w 1831"/>
                  <a:gd name="T45" fmla="*/ 482 h 635"/>
                  <a:gd name="T46" fmla="*/ 1091 w 1831"/>
                  <a:gd name="T47" fmla="*/ 464 h 635"/>
                  <a:gd name="T48" fmla="*/ 1160 w 1831"/>
                  <a:gd name="T49" fmla="*/ 543 h 635"/>
                  <a:gd name="T50" fmla="*/ 1181 w 1831"/>
                  <a:gd name="T51" fmla="*/ 588 h 635"/>
                  <a:gd name="T52" fmla="*/ 1267 w 1831"/>
                  <a:gd name="T53" fmla="*/ 502 h 635"/>
                  <a:gd name="T54" fmla="*/ 1232 w 1831"/>
                  <a:gd name="T55" fmla="*/ 454 h 635"/>
                  <a:gd name="T56" fmla="*/ 1342 w 1831"/>
                  <a:gd name="T57" fmla="*/ 367 h 635"/>
                  <a:gd name="T58" fmla="*/ 1444 w 1831"/>
                  <a:gd name="T59" fmla="*/ 340 h 635"/>
                  <a:gd name="T60" fmla="*/ 1525 w 1831"/>
                  <a:gd name="T61" fmla="*/ 328 h 635"/>
                  <a:gd name="T62" fmla="*/ 1457 w 1831"/>
                  <a:gd name="T63" fmla="*/ 395 h 635"/>
                  <a:gd name="T64" fmla="*/ 1508 w 1831"/>
                  <a:gd name="T65" fmla="*/ 445 h 635"/>
                  <a:gd name="T66" fmla="*/ 1540 w 1831"/>
                  <a:gd name="T67" fmla="*/ 355 h 635"/>
                  <a:gd name="T68" fmla="*/ 1687 w 1831"/>
                  <a:gd name="T69" fmla="*/ 309 h 635"/>
                  <a:gd name="T70" fmla="*/ 1710 w 1831"/>
                  <a:gd name="T71" fmla="*/ 271 h 635"/>
                  <a:gd name="T72" fmla="*/ 1775 w 1831"/>
                  <a:gd name="T73" fmla="*/ 272 h 635"/>
                  <a:gd name="T74" fmla="*/ 1825 w 1831"/>
                  <a:gd name="T75" fmla="*/ 256 h 635"/>
                  <a:gd name="T76" fmla="*/ 1685 w 1831"/>
                  <a:gd name="T77" fmla="*/ 181 h 635"/>
                  <a:gd name="T78" fmla="*/ 1565 w 1831"/>
                  <a:gd name="T79" fmla="*/ 185 h 635"/>
                  <a:gd name="T80" fmla="*/ 1389 w 1831"/>
                  <a:gd name="T81" fmla="*/ 145 h 635"/>
                  <a:gd name="T82" fmla="*/ 1315 w 1831"/>
                  <a:gd name="T83" fmla="*/ 121 h 635"/>
                  <a:gd name="T84" fmla="*/ 1244 w 1831"/>
                  <a:gd name="T85" fmla="*/ 141 h 635"/>
                  <a:gd name="T86" fmla="*/ 1135 w 1831"/>
                  <a:gd name="T87" fmla="*/ 125 h 635"/>
                  <a:gd name="T88" fmla="*/ 1076 w 1831"/>
                  <a:gd name="T89" fmla="*/ 97 h 635"/>
                  <a:gd name="T90" fmla="*/ 957 w 1831"/>
                  <a:gd name="T91" fmla="*/ 95 h 635"/>
                  <a:gd name="T92" fmla="*/ 905 w 1831"/>
                  <a:gd name="T93" fmla="*/ 87 h 635"/>
                  <a:gd name="T94" fmla="*/ 949 w 1831"/>
                  <a:gd name="T95" fmla="*/ 27 h 635"/>
                  <a:gd name="T96" fmla="*/ 866 w 1831"/>
                  <a:gd name="T97" fmla="*/ 9 h 635"/>
                  <a:gd name="T98" fmla="*/ 781 w 1831"/>
                  <a:gd name="T99" fmla="*/ 40 h 635"/>
                  <a:gd name="T100" fmla="*/ 701 w 1831"/>
                  <a:gd name="T101" fmla="*/ 55 h 635"/>
                  <a:gd name="T102" fmla="*/ 654 w 1831"/>
                  <a:gd name="T103" fmla="*/ 93 h 635"/>
                  <a:gd name="T104" fmla="*/ 564 w 1831"/>
                  <a:gd name="T105" fmla="*/ 129 h 635"/>
                  <a:gd name="T106" fmla="*/ 523 w 1831"/>
                  <a:gd name="T107" fmla="*/ 140 h 635"/>
                  <a:gd name="T108" fmla="*/ 565 w 1831"/>
                  <a:gd name="T109" fmla="*/ 206 h 635"/>
                  <a:gd name="T110" fmla="*/ 483 w 1831"/>
                  <a:gd name="T111" fmla="*/ 235 h 635"/>
                  <a:gd name="T112" fmla="*/ 514 w 1831"/>
                  <a:gd name="T113" fmla="*/ 176 h 635"/>
                  <a:gd name="T114" fmla="*/ 454 w 1831"/>
                  <a:gd name="T115" fmla="*/ 170 h 635"/>
                  <a:gd name="T116" fmla="*/ 358 w 1831"/>
                  <a:gd name="T117" fmla="*/ 163 h 635"/>
                  <a:gd name="T118" fmla="*/ 294 w 1831"/>
                  <a:gd name="T119" fmla="*/ 206 h 635"/>
                  <a:gd name="T120" fmla="*/ 203 w 1831"/>
                  <a:gd name="T121" fmla="*/ 227 h 635"/>
                  <a:gd name="T122" fmla="*/ 185 w 1831"/>
                  <a:gd name="T123" fmla="*/ 245 h 635"/>
                  <a:gd name="T124" fmla="*/ 104 w 1831"/>
                  <a:gd name="T125" fmla="*/ 26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31" h="635">
                    <a:moveTo>
                      <a:pt x="104" y="268"/>
                    </a:moveTo>
                    <a:cubicBezTo>
                      <a:pt x="105" y="269"/>
                      <a:pt x="106" y="270"/>
                      <a:pt x="107" y="272"/>
                    </a:cubicBezTo>
                    <a:cubicBezTo>
                      <a:pt x="107" y="274"/>
                      <a:pt x="110" y="275"/>
                      <a:pt x="116" y="275"/>
                    </a:cubicBezTo>
                    <a:cubicBezTo>
                      <a:pt x="117" y="275"/>
                      <a:pt x="118" y="275"/>
                      <a:pt x="119" y="277"/>
                    </a:cubicBezTo>
                    <a:cubicBezTo>
                      <a:pt x="121" y="279"/>
                      <a:pt x="119" y="283"/>
                      <a:pt x="119" y="284"/>
                    </a:cubicBezTo>
                    <a:cubicBezTo>
                      <a:pt x="117" y="287"/>
                      <a:pt x="114" y="288"/>
                      <a:pt x="111" y="288"/>
                    </a:cubicBezTo>
                    <a:cubicBezTo>
                      <a:pt x="109" y="288"/>
                      <a:pt x="108" y="287"/>
                      <a:pt x="107" y="286"/>
                    </a:cubicBezTo>
                    <a:cubicBezTo>
                      <a:pt x="106" y="286"/>
                      <a:pt x="105" y="286"/>
                      <a:pt x="104" y="286"/>
                    </a:cubicBezTo>
                    <a:cubicBezTo>
                      <a:pt x="101" y="286"/>
                      <a:pt x="98" y="286"/>
                      <a:pt x="97" y="282"/>
                    </a:cubicBezTo>
                    <a:cubicBezTo>
                      <a:pt x="97" y="281"/>
                      <a:pt x="94" y="278"/>
                      <a:pt x="89" y="278"/>
                    </a:cubicBezTo>
                    <a:cubicBezTo>
                      <a:pt x="86" y="279"/>
                      <a:pt x="84" y="278"/>
                      <a:pt x="83" y="277"/>
                    </a:cubicBezTo>
                    <a:cubicBezTo>
                      <a:pt x="82" y="275"/>
                      <a:pt x="81" y="273"/>
                      <a:pt x="81" y="270"/>
                    </a:cubicBezTo>
                    <a:cubicBezTo>
                      <a:pt x="81" y="268"/>
                      <a:pt x="81" y="267"/>
                      <a:pt x="80" y="265"/>
                    </a:cubicBezTo>
                    <a:cubicBezTo>
                      <a:pt x="79" y="264"/>
                      <a:pt x="78" y="263"/>
                      <a:pt x="79" y="262"/>
                    </a:cubicBezTo>
                    <a:cubicBezTo>
                      <a:pt x="79" y="261"/>
                      <a:pt x="78" y="261"/>
                      <a:pt x="78" y="260"/>
                    </a:cubicBezTo>
                    <a:cubicBezTo>
                      <a:pt x="78" y="258"/>
                      <a:pt x="77" y="255"/>
                      <a:pt x="80" y="253"/>
                    </a:cubicBezTo>
                    <a:cubicBezTo>
                      <a:pt x="80" y="252"/>
                      <a:pt x="80" y="252"/>
                      <a:pt x="80" y="250"/>
                    </a:cubicBezTo>
                    <a:cubicBezTo>
                      <a:pt x="80" y="249"/>
                      <a:pt x="80" y="248"/>
                      <a:pt x="80" y="247"/>
                    </a:cubicBezTo>
                    <a:cubicBezTo>
                      <a:pt x="80" y="247"/>
                      <a:pt x="80" y="246"/>
                      <a:pt x="79" y="246"/>
                    </a:cubicBezTo>
                    <a:cubicBezTo>
                      <a:pt x="77" y="244"/>
                      <a:pt x="75" y="243"/>
                      <a:pt x="73" y="243"/>
                    </a:cubicBezTo>
                    <a:cubicBezTo>
                      <a:pt x="70" y="243"/>
                      <a:pt x="68" y="241"/>
                      <a:pt x="68" y="240"/>
                    </a:cubicBezTo>
                    <a:cubicBezTo>
                      <a:pt x="67" y="239"/>
                      <a:pt x="67" y="238"/>
                      <a:pt x="66" y="238"/>
                    </a:cubicBezTo>
                    <a:cubicBezTo>
                      <a:pt x="62" y="237"/>
                      <a:pt x="54" y="231"/>
                      <a:pt x="53" y="227"/>
                    </a:cubicBezTo>
                    <a:cubicBezTo>
                      <a:pt x="53" y="227"/>
                      <a:pt x="52" y="226"/>
                      <a:pt x="51" y="226"/>
                    </a:cubicBezTo>
                    <a:cubicBezTo>
                      <a:pt x="50" y="226"/>
                      <a:pt x="49" y="225"/>
                      <a:pt x="49" y="223"/>
                    </a:cubicBezTo>
                    <a:cubicBezTo>
                      <a:pt x="49" y="223"/>
                      <a:pt x="49" y="222"/>
                      <a:pt x="50" y="221"/>
                    </a:cubicBezTo>
                    <a:cubicBezTo>
                      <a:pt x="53" y="220"/>
                      <a:pt x="58" y="222"/>
                      <a:pt x="62" y="225"/>
                    </a:cubicBezTo>
                    <a:cubicBezTo>
                      <a:pt x="65" y="228"/>
                      <a:pt x="70" y="230"/>
                      <a:pt x="76" y="231"/>
                    </a:cubicBezTo>
                    <a:cubicBezTo>
                      <a:pt x="80" y="232"/>
                      <a:pt x="83" y="233"/>
                      <a:pt x="86" y="234"/>
                    </a:cubicBezTo>
                    <a:cubicBezTo>
                      <a:pt x="89" y="235"/>
                      <a:pt x="92" y="237"/>
                      <a:pt x="96" y="237"/>
                    </a:cubicBezTo>
                    <a:cubicBezTo>
                      <a:pt x="101" y="238"/>
                      <a:pt x="101" y="238"/>
                      <a:pt x="101" y="238"/>
                    </a:cubicBezTo>
                    <a:cubicBezTo>
                      <a:pt x="107" y="239"/>
                      <a:pt x="112" y="240"/>
                      <a:pt x="122" y="242"/>
                    </a:cubicBezTo>
                    <a:cubicBezTo>
                      <a:pt x="134" y="243"/>
                      <a:pt x="150" y="231"/>
                      <a:pt x="153" y="228"/>
                    </a:cubicBezTo>
                    <a:cubicBezTo>
                      <a:pt x="155" y="226"/>
                      <a:pt x="154" y="223"/>
                      <a:pt x="153" y="220"/>
                    </a:cubicBezTo>
                    <a:cubicBezTo>
                      <a:pt x="152" y="218"/>
                      <a:pt x="152" y="217"/>
                      <a:pt x="152" y="216"/>
                    </a:cubicBezTo>
                    <a:cubicBezTo>
                      <a:pt x="151" y="216"/>
                      <a:pt x="150" y="215"/>
                      <a:pt x="149" y="215"/>
                    </a:cubicBezTo>
                    <a:cubicBezTo>
                      <a:pt x="148" y="214"/>
                      <a:pt x="146" y="213"/>
                      <a:pt x="145" y="212"/>
                    </a:cubicBezTo>
                    <a:cubicBezTo>
                      <a:pt x="145" y="210"/>
                      <a:pt x="142" y="207"/>
                      <a:pt x="138" y="207"/>
                    </a:cubicBezTo>
                    <a:cubicBezTo>
                      <a:pt x="134" y="207"/>
                      <a:pt x="132" y="205"/>
                      <a:pt x="131" y="204"/>
                    </a:cubicBezTo>
                    <a:cubicBezTo>
                      <a:pt x="130" y="203"/>
                      <a:pt x="129" y="202"/>
                      <a:pt x="129" y="202"/>
                    </a:cubicBezTo>
                    <a:cubicBezTo>
                      <a:pt x="128" y="202"/>
                      <a:pt x="128" y="202"/>
                      <a:pt x="128" y="202"/>
                    </a:cubicBezTo>
                    <a:cubicBezTo>
                      <a:pt x="124" y="202"/>
                      <a:pt x="121" y="200"/>
                      <a:pt x="113" y="195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02" y="188"/>
                      <a:pt x="90" y="183"/>
                      <a:pt x="87" y="183"/>
                    </a:cubicBezTo>
                    <a:cubicBezTo>
                      <a:pt x="85" y="184"/>
                      <a:pt x="84" y="184"/>
                      <a:pt x="82" y="184"/>
                    </a:cubicBezTo>
                    <a:cubicBezTo>
                      <a:pt x="81" y="184"/>
                      <a:pt x="79" y="184"/>
                      <a:pt x="78" y="182"/>
                    </a:cubicBezTo>
                    <a:cubicBezTo>
                      <a:pt x="77" y="181"/>
                      <a:pt x="75" y="181"/>
                      <a:pt x="73" y="182"/>
                    </a:cubicBezTo>
                    <a:cubicBezTo>
                      <a:pt x="71" y="184"/>
                      <a:pt x="69" y="183"/>
                      <a:pt x="67" y="182"/>
                    </a:cubicBezTo>
                    <a:cubicBezTo>
                      <a:pt x="65" y="182"/>
                      <a:pt x="63" y="181"/>
                      <a:pt x="62" y="182"/>
                    </a:cubicBezTo>
                    <a:cubicBezTo>
                      <a:pt x="58" y="183"/>
                      <a:pt x="54" y="181"/>
                      <a:pt x="53" y="179"/>
                    </a:cubicBezTo>
                    <a:cubicBezTo>
                      <a:pt x="52" y="177"/>
                      <a:pt x="52" y="176"/>
                      <a:pt x="53" y="175"/>
                    </a:cubicBezTo>
                    <a:cubicBezTo>
                      <a:pt x="54" y="174"/>
                      <a:pt x="56" y="174"/>
                      <a:pt x="57" y="174"/>
                    </a:cubicBezTo>
                    <a:cubicBezTo>
                      <a:pt x="56" y="173"/>
                      <a:pt x="55" y="173"/>
                      <a:pt x="55" y="172"/>
                    </a:cubicBezTo>
                    <a:cubicBezTo>
                      <a:pt x="52" y="171"/>
                      <a:pt x="50" y="171"/>
                      <a:pt x="50" y="173"/>
                    </a:cubicBezTo>
                    <a:cubicBezTo>
                      <a:pt x="48" y="176"/>
                      <a:pt x="44" y="176"/>
                      <a:pt x="41" y="174"/>
                    </a:cubicBezTo>
                    <a:cubicBezTo>
                      <a:pt x="41" y="174"/>
                      <a:pt x="41" y="174"/>
                      <a:pt x="41" y="175"/>
                    </a:cubicBezTo>
                    <a:cubicBezTo>
                      <a:pt x="41" y="175"/>
                      <a:pt x="40" y="175"/>
                      <a:pt x="40" y="176"/>
                    </a:cubicBezTo>
                    <a:cubicBezTo>
                      <a:pt x="40" y="176"/>
                      <a:pt x="40" y="176"/>
                      <a:pt x="40" y="176"/>
                    </a:cubicBezTo>
                    <a:cubicBezTo>
                      <a:pt x="39" y="176"/>
                      <a:pt x="39" y="177"/>
                      <a:pt x="39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8" y="177"/>
                      <a:pt x="38" y="177"/>
                      <a:pt x="37" y="177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6" y="177"/>
                      <a:pt x="36" y="177"/>
                    </a:cubicBezTo>
                    <a:cubicBezTo>
                      <a:pt x="35" y="177"/>
                      <a:pt x="35" y="177"/>
                      <a:pt x="34" y="177"/>
                    </a:cubicBezTo>
                    <a:cubicBezTo>
                      <a:pt x="34" y="177"/>
                      <a:pt x="33" y="177"/>
                      <a:pt x="33" y="178"/>
                    </a:cubicBezTo>
                    <a:cubicBezTo>
                      <a:pt x="32" y="178"/>
                      <a:pt x="32" y="178"/>
                      <a:pt x="31" y="179"/>
                    </a:cubicBezTo>
                    <a:cubicBezTo>
                      <a:pt x="29" y="180"/>
                      <a:pt x="27" y="182"/>
                      <a:pt x="25" y="182"/>
                    </a:cubicBezTo>
                    <a:cubicBezTo>
                      <a:pt x="24" y="182"/>
                      <a:pt x="23" y="182"/>
                      <a:pt x="21" y="184"/>
                    </a:cubicBezTo>
                    <a:cubicBezTo>
                      <a:pt x="21" y="184"/>
                      <a:pt x="20" y="185"/>
                      <a:pt x="20" y="185"/>
                    </a:cubicBezTo>
                    <a:cubicBezTo>
                      <a:pt x="20" y="185"/>
                      <a:pt x="20" y="185"/>
                      <a:pt x="20" y="185"/>
                    </a:cubicBezTo>
                    <a:cubicBezTo>
                      <a:pt x="20" y="186"/>
                      <a:pt x="19" y="186"/>
                      <a:pt x="19" y="187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19" y="189"/>
                      <a:pt x="17" y="190"/>
                      <a:pt x="16" y="190"/>
                    </a:cubicBezTo>
                    <a:cubicBezTo>
                      <a:pt x="16" y="190"/>
                      <a:pt x="15" y="190"/>
                      <a:pt x="15" y="190"/>
                    </a:cubicBezTo>
                    <a:cubicBezTo>
                      <a:pt x="15" y="190"/>
                      <a:pt x="15" y="190"/>
                      <a:pt x="15" y="190"/>
                    </a:cubicBezTo>
                    <a:cubicBezTo>
                      <a:pt x="15" y="192"/>
                      <a:pt x="15" y="195"/>
                      <a:pt x="13" y="197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8"/>
                      <a:pt x="14" y="199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6" y="202"/>
                      <a:pt x="17" y="203"/>
                      <a:pt x="19" y="203"/>
                    </a:cubicBezTo>
                    <a:cubicBezTo>
                      <a:pt x="19" y="204"/>
                      <a:pt x="20" y="204"/>
                      <a:pt x="21" y="204"/>
                    </a:cubicBezTo>
                    <a:cubicBezTo>
                      <a:pt x="21" y="204"/>
                      <a:pt x="30" y="211"/>
                      <a:pt x="30" y="214"/>
                    </a:cubicBezTo>
                    <a:cubicBezTo>
                      <a:pt x="30" y="216"/>
                      <a:pt x="29" y="217"/>
                      <a:pt x="28" y="219"/>
                    </a:cubicBezTo>
                    <a:cubicBezTo>
                      <a:pt x="26" y="221"/>
                      <a:pt x="23" y="224"/>
                      <a:pt x="22" y="224"/>
                    </a:cubicBezTo>
                    <a:cubicBezTo>
                      <a:pt x="21" y="225"/>
                      <a:pt x="20" y="226"/>
                      <a:pt x="20" y="227"/>
                    </a:cubicBezTo>
                    <a:cubicBezTo>
                      <a:pt x="20" y="227"/>
                      <a:pt x="19" y="227"/>
                      <a:pt x="19" y="228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0" y="229"/>
                      <a:pt x="20" y="229"/>
                      <a:pt x="20" y="229"/>
                    </a:cubicBezTo>
                    <a:cubicBezTo>
                      <a:pt x="22" y="232"/>
                      <a:pt x="27" y="239"/>
                      <a:pt x="30" y="245"/>
                    </a:cubicBezTo>
                    <a:cubicBezTo>
                      <a:pt x="31" y="248"/>
                      <a:pt x="32" y="249"/>
                      <a:pt x="31" y="251"/>
                    </a:cubicBezTo>
                    <a:cubicBezTo>
                      <a:pt x="31" y="253"/>
                      <a:pt x="29" y="253"/>
                      <a:pt x="28" y="253"/>
                    </a:cubicBezTo>
                    <a:cubicBezTo>
                      <a:pt x="27" y="253"/>
                      <a:pt x="27" y="254"/>
                      <a:pt x="26" y="254"/>
                    </a:cubicBezTo>
                    <a:cubicBezTo>
                      <a:pt x="25" y="255"/>
                      <a:pt x="26" y="257"/>
                      <a:pt x="27" y="259"/>
                    </a:cubicBezTo>
                    <a:cubicBezTo>
                      <a:pt x="28" y="260"/>
                      <a:pt x="28" y="260"/>
                      <a:pt x="28" y="261"/>
                    </a:cubicBezTo>
                    <a:cubicBezTo>
                      <a:pt x="29" y="263"/>
                      <a:pt x="28" y="264"/>
                      <a:pt x="27" y="265"/>
                    </a:cubicBezTo>
                    <a:cubicBezTo>
                      <a:pt x="27" y="265"/>
                      <a:pt x="27" y="265"/>
                      <a:pt x="28" y="265"/>
                    </a:cubicBezTo>
                    <a:cubicBezTo>
                      <a:pt x="29" y="266"/>
                      <a:pt x="31" y="266"/>
                      <a:pt x="31" y="268"/>
                    </a:cubicBezTo>
                    <a:cubicBezTo>
                      <a:pt x="32" y="270"/>
                      <a:pt x="31" y="271"/>
                      <a:pt x="30" y="272"/>
                    </a:cubicBezTo>
                    <a:cubicBezTo>
                      <a:pt x="29" y="273"/>
                      <a:pt x="29" y="273"/>
                      <a:pt x="29" y="273"/>
                    </a:cubicBezTo>
                    <a:cubicBezTo>
                      <a:pt x="30" y="274"/>
                      <a:pt x="31" y="274"/>
                      <a:pt x="32" y="275"/>
                    </a:cubicBezTo>
                    <a:cubicBezTo>
                      <a:pt x="33" y="276"/>
                      <a:pt x="35" y="277"/>
                      <a:pt x="36" y="280"/>
                    </a:cubicBezTo>
                    <a:cubicBezTo>
                      <a:pt x="36" y="283"/>
                      <a:pt x="33" y="285"/>
                      <a:pt x="31" y="286"/>
                    </a:cubicBezTo>
                    <a:cubicBezTo>
                      <a:pt x="30" y="286"/>
                      <a:pt x="29" y="286"/>
                      <a:pt x="29" y="287"/>
                    </a:cubicBezTo>
                    <a:cubicBezTo>
                      <a:pt x="29" y="287"/>
                      <a:pt x="29" y="287"/>
                      <a:pt x="30" y="287"/>
                    </a:cubicBezTo>
                    <a:cubicBezTo>
                      <a:pt x="31" y="288"/>
                      <a:pt x="32" y="289"/>
                      <a:pt x="33" y="290"/>
                    </a:cubicBezTo>
                    <a:cubicBezTo>
                      <a:pt x="36" y="291"/>
                      <a:pt x="38" y="292"/>
                      <a:pt x="41" y="294"/>
                    </a:cubicBezTo>
                    <a:cubicBezTo>
                      <a:pt x="41" y="295"/>
                      <a:pt x="42" y="296"/>
                      <a:pt x="43" y="296"/>
                    </a:cubicBezTo>
                    <a:cubicBezTo>
                      <a:pt x="47" y="301"/>
                      <a:pt x="47" y="304"/>
                      <a:pt x="46" y="307"/>
                    </a:cubicBezTo>
                    <a:cubicBezTo>
                      <a:pt x="45" y="311"/>
                      <a:pt x="41" y="313"/>
                      <a:pt x="37" y="316"/>
                    </a:cubicBezTo>
                    <a:cubicBezTo>
                      <a:pt x="34" y="318"/>
                      <a:pt x="30" y="321"/>
                      <a:pt x="29" y="323"/>
                    </a:cubicBezTo>
                    <a:cubicBezTo>
                      <a:pt x="27" y="328"/>
                      <a:pt x="23" y="330"/>
                      <a:pt x="18" y="333"/>
                    </a:cubicBezTo>
                    <a:cubicBezTo>
                      <a:pt x="16" y="335"/>
                      <a:pt x="13" y="336"/>
                      <a:pt x="11" y="338"/>
                    </a:cubicBezTo>
                    <a:cubicBezTo>
                      <a:pt x="11" y="338"/>
                      <a:pt x="11" y="339"/>
                      <a:pt x="10" y="339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3" y="340"/>
                      <a:pt x="14" y="342"/>
                      <a:pt x="15" y="344"/>
                    </a:cubicBezTo>
                    <a:cubicBezTo>
                      <a:pt x="16" y="346"/>
                      <a:pt x="17" y="347"/>
                      <a:pt x="18" y="348"/>
                    </a:cubicBezTo>
                    <a:cubicBezTo>
                      <a:pt x="19" y="348"/>
                      <a:pt x="20" y="348"/>
                      <a:pt x="22" y="348"/>
                    </a:cubicBezTo>
                    <a:cubicBezTo>
                      <a:pt x="24" y="348"/>
                      <a:pt x="26" y="348"/>
                      <a:pt x="28" y="350"/>
                    </a:cubicBezTo>
                    <a:cubicBezTo>
                      <a:pt x="29" y="351"/>
                      <a:pt x="29" y="353"/>
                      <a:pt x="29" y="353"/>
                    </a:cubicBezTo>
                    <a:cubicBezTo>
                      <a:pt x="28" y="355"/>
                      <a:pt x="25" y="355"/>
                      <a:pt x="25" y="355"/>
                    </a:cubicBezTo>
                    <a:cubicBezTo>
                      <a:pt x="23" y="355"/>
                      <a:pt x="22" y="355"/>
                      <a:pt x="21" y="355"/>
                    </a:cubicBezTo>
                    <a:cubicBezTo>
                      <a:pt x="19" y="354"/>
                      <a:pt x="18" y="355"/>
                      <a:pt x="16" y="356"/>
                    </a:cubicBezTo>
                    <a:cubicBezTo>
                      <a:pt x="15" y="357"/>
                      <a:pt x="13" y="357"/>
                      <a:pt x="11" y="358"/>
                    </a:cubicBezTo>
                    <a:cubicBezTo>
                      <a:pt x="8" y="359"/>
                      <a:pt x="8" y="360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1"/>
                      <a:pt x="7" y="361"/>
                      <a:pt x="7" y="361"/>
                    </a:cubicBezTo>
                    <a:cubicBezTo>
                      <a:pt x="7" y="362"/>
                      <a:pt x="7" y="362"/>
                      <a:pt x="8" y="362"/>
                    </a:cubicBezTo>
                    <a:cubicBezTo>
                      <a:pt x="8" y="362"/>
                      <a:pt x="8" y="362"/>
                      <a:pt x="8" y="363"/>
                    </a:cubicBezTo>
                    <a:cubicBezTo>
                      <a:pt x="8" y="363"/>
                      <a:pt x="8" y="363"/>
                      <a:pt x="8" y="363"/>
                    </a:cubicBezTo>
                    <a:cubicBezTo>
                      <a:pt x="8" y="363"/>
                      <a:pt x="8" y="364"/>
                      <a:pt x="8" y="364"/>
                    </a:cubicBezTo>
                    <a:cubicBezTo>
                      <a:pt x="8" y="364"/>
                      <a:pt x="8" y="364"/>
                      <a:pt x="8" y="364"/>
                    </a:cubicBezTo>
                    <a:cubicBezTo>
                      <a:pt x="7" y="364"/>
                      <a:pt x="7" y="364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5"/>
                      <a:pt x="7" y="365"/>
                      <a:pt x="7" y="365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6" y="366"/>
                      <a:pt x="6" y="366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6" y="367"/>
                      <a:pt x="6" y="367"/>
                      <a:pt x="6" y="367"/>
                    </a:cubicBezTo>
                    <a:cubicBezTo>
                      <a:pt x="5" y="368"/>
                      <a:pt x="5" y="368"/>
                      <a:pt x="4" y="369"/>
                    </a:cubicBezTo>
                    <a:cubicBezTo>
                      <a:pt x="3" y="371"/>
                      <a:pt x="2" y="372"/>
                      <a:pt x="2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1" y="375"/>
                      <a:pt x="1" y="376"/>
                      <a:pt x="1" y="377"/>
                    </a:cubicBezTo>
                    <a:cubicBezTo>
                      <a:pt x="1" y="378"/>
                      <a:pt x="1" y="379"/>
                      <a:pt x="1" y="380"/>
                    </a:cubicBezTo>
                    <a:cubicBezTo>
                      <a:pt x="2" y="382"/>
                      <a:pt x="2" y="383"/>
                      <a:pt x="3" y="385"/>
                    </a:cubicBezTo>
                    <a:cubicBezTo>
                      <a:pt x="4" y="385"/>
                      <a:pt x="4" y="385"/>
                      <a:pt x="4" y="385"/>
                    </a:cubicBezTo>
                    <a:cubicBezTo>
                      <a:pt x="4" y="386"/>
                      <a:pt x="5" y="387"/>
                      <a:pt x="4" y="388"/>
                    </a:cubicBezTo>
                    <a:cubicBezTo>
                      <a:pt x="4" y="390"/>
                      <a:pt x="2" y="391"/>
                      <a:pt x="1" y="391"/>
                    </a:cubicBezTo>
                    <a:cubicBezTo>
                      <a:pt x="1" y="391"/>
                      <a:pt x="0" y="392"/>
                      <a:pt x="0" y="392"/>
                    </a:cubicBezTo>
                    <a:cubicBezTo>
                      <a:pt x="0" y="392"/>
                      <a:pt x="0" y="392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1" y="393"/>
                      <a:pt x="1" y="394"/>
                      <a:pt x="2" y="395"/>
                    </a:cubicBezTo>
                    <a:cubicBezTo>
                      <a:pt x="4" y="396"/>
                      <a:pt x="4" y="398"/>
                      <a:pt x="4" y="400"/>
                    </a:cubicBezTo>
                    <a:cubicBezTo>
                      <a:pt x="4" y="401"/>
                      <a:pt x="4" y="402"/>
                      <a:pt x="4" y="402"/>
                    </a:cubicBezTo>
                    <a:cubicBezTo>
                      <a:pt x="4" y="403"/>
                      <a:pt x="4" y="403"/>
                      <a:pt x="3" y="403"/>
                    </a:cubicBezTo>
                    <a:cubicBezTo>
                      <a:pt x="3" y="404"/>
                      <a:pt x="4" y="405"/>
                      <a:pt x="7" y="407"/>
                    </a:cubicBezTo>
                    <a:cubicBezTo>
                      <a:pt x="8" y="409"/>
                      <a:pt x="8" y="411"/>
                      <a:pt x="9" y="413"/>
                    </a:cubicBezTo>
                    <a:cubicBezTo>
                      <a:pt x="9" y="414"/>
                      <a:pt x="9" y="414"/>
                      <a:pt x="9" y="415"/>
                    </a:cubicBezTo>
                    <a:cubicBezTo>
                      <a:pt x="9" y="415"/>
                      <a:pt x="9" y="415"/>
                      <a:pt x="9" y="415"/>
                    </a:cubicBezTo>
                    <a:cubicBezTo>
                      <a:pt x="10" y="416"/>
                      <a:pt x="11" y="416"/>
                      <a:pt x="12" y="417"/>
                    </a:cubicBezTo>
                    <a:cubicBezTo>
                      <a:pt x="12" y="417"/>
                      <a:pt x="13" y="417"/>
                      <a:pt x="14" y="416"/>
                    </a:cubicBezTo>
                    <a:cubicBezTo>
                      <a:pt x="17" y="416"/>
                      <a:pt x="20" y="417"/>
                      <a:pt x="22" y="420"/>
                    </a:cubicBezTo>
                    <a:cubicBezTo>
                      <a:pt x="22" y="421"/>
                      <a:pt x="22" y="421"/>
                      <a:pt x="22" y="421"/>
                    </a:cubicBezTo>
                    <a:cubicBezTo>
                      <a:pt x="23" y="421"/>
                      <a:pt x="24" y="420"/>
                      <a:pt x="25" y="419"/>
                    </a:cubicBezTo>
                    <a:cubicBezTo>
                      <a:pt x="26" y="419"/>
                      <a:pt x="26" y="419"/>
                      <a:pt x="27" y="419"/>
                    </a:cubicBezTo>
                    <a:cubicBezTo>
                      <a:pt x="30" y="419"/>
                      <a:pt x="34" y="421"/>
                      <a:pt x="37" y="422"/>
                    </a:cubicBezTo>
                    <a:cubicBezTo>
                      <a:pt x="37" y="422"/>
                      <a:pt x="37" y="422"/>
                      <a:pt x="37" y="422"/>
                    </a:cubicBezTo>
                    <a:cubicBezTo>
                      <a:pt x="39" y="423"/>
                      <a:pt x="39" y="426"/>
                      <a:pt x="39" y="429"/>
                    </a:cubicBezTo>
                    <a:cubicBezTo>
                      <a:pt x="39" y="430"/>
                      <a:pt x="39" y="431"/>
                      <a:pt x="39" y="432"/>
                    </a:cubicBezTo>
                    <a:cubicBezTo>
                      <a:pt x="39" y="433"/>
                      <a:pt x="39" y="434"/>
                      <a:pt x="39" y="435"/>
                    </a:cubicBezTo>
                    <a:cubicBezTo>
                      <a:pt x="39" y="437"/>
                      <a:pt x="39" y="438"/>
                      <a:pt x="40" y="438"/>
                    </a:cubicBezTo>
                    <a:cubicBezTo>
                      <a:pt x="42" y="439"/>
                      <a:pt x="42" y="441"/>
                      <a:pt x="43" y="443"/>
                    </a:cubicBezTo>
                    <a:cubicBezTo>
                      <a:pt x="43" y="444"/>
                      <a:pt x="44" y="445"/>
                      <a:pt x="45" y="445"/>
                    </a:cubicBezTo>
                    <a:cubicBezTo>
                      <a:pt x="47" y="446"/>
                      <a:pt x="48" y="448"/>
                      <a:pt x="50" y="450"/>
                    </a:cubicBezTo>
                    <a:cubicBezTo>
                      <a:pt x="50" y="450"/>
                      <a:pt x="50" y="450"/>
                      <a:pt x="50" y="450"/>
                    </a:cubicBezTo>
                    <a:cubicBezTo>
                      <a:pt x="50" y="451"/>
                      <a:pt x="51" y="451"/>
                      <a:pt x="51" y="451"/>
                    </a:cubicBezTo>
                    <a:cubicBezTo>
                      <a:pt x="53" y="452"/>
                      <a:pt x="55" y="453"/>
                      <a:pt x="57" y="455"/>
                    </a:cubicBezTo>
                    <a:cubicBezTo>
                      <a:pt x="58" y="456"/>
                      <a:pt x="58" y="457"/>
                      <a:pt x="59" y="458"/>
                    </a:cubicBezTo>
                    <a:cubicBezTo>
                      <a:pt x="60" y="463"/>
                      <a:pt x="54" y="465"/>
                      <a:pt x="52" y="466"/>
                    </a:cubicBezTo>
                    <a:cubicBezTo>
                      <a:pt x="51" y="466"/>
                      <a:pt x="51" y="466"/>
                      <a:pt x="50" y="466"/>
                    </a:cubicBezTo>
                    <a:cubicBezTo>
                      <a:pt x="50" y="466"/>
                      <a:pt x="50" y="466"/>
                      <a:pt x="50" y="466"/>
                    </a:cubicBezTo>
                    <a:cubicBezTo>
                      <a:pt x="50" y="466"/>
                      <a:pt x="50" y="466"/>
                      <a:pt x="49" y="466"/>
                    </a:cubicBezTo>
                    <a:cubicBezTo>
                      <a:pt x="49" y="466"/>
                      <a:pt x="49" y="466"/>
                      <a:pt x="49" y="466"/>
                    </a:cubicBezTo>
                    <a:cubicBezTo>
                      <a:pt x="48" y="466"/>
                      <a:pt x="48" y="466"/>
                      <a:pt x="48" y="466"/>
                    </a:cubicBezTo>
                    <a:cubicBezTo>
                      <a:pt x="47" y="466"/>
                      <a:pt x="47" y="465"/>
                      <a:pt x="46" y="465"/>
                    </a:cubicBezTo>
                    <a:cubicBezTo>
                      <a:pt x="46" y="465"/>
                      <a:pt x="45" y="465"/>
                      <a:pt x="44" y="465"/>
                    </a:cubicBezTo>
                    <a:cubicBezTo>
                      <a:pt x="44" y="465"/>
                      <a:pt x="45" y="467"/>
                      <a:pt x="45" y="468"/>
                    </a:cubicBezTo>
                    <a:cubicBezTo>
                      <a:pt x="46" y="470"/>
                      <a:pt x="46" y="471"/>
                      <a:pt x="47" y="473"/>
                    </a:cubicBezTo>
                    <a:cubicBezTo>
                      <a:pt x="47" y="475"/>
                      <a:pt x="48" y="476"/>
                      <a:pt x="48" y="477"/>
                    </a:cubicBezTo>
                    <a:cubicBezTo>
                      <a:pt x="48" y="477"/>
                      <a:pt x="48" y="477"/>
                      <a:pt x="49" y="477"/>
                    </a:cubicBezTo>
                    <a:cubicBezTo>
                      <a:pt x="49" y="477"/>
                      <a:pt x="49" y="477"/>
                      <a:pt x="49" y="477"/>
                    </a:cubicBezTo>
                    <a:cubicBezTo>
                      <a:pt x="50" y="477"/>
                      <a:pt x="51" y="477"/>
                      <a:pt x="52" y="476"/>
                    </a:cubicBezTo>
                    <a:cubicBezTo>
                      <a:pt x="52" y="476"/>
                      <a:pt x="53" y="475"/>
                      <a:pt x="54" y="475"/>
                    </a:cubicBezTo>
                    <a:cubicBezTo>
                      <a:pt x="55" y="474"/>
                      <a:pt x="57" y="474"/>
                      <a:pt x="59" y="474"/>
                    </a:cubicBezTo>
                    <a:cubicBezTo>
                      <a:pt x="60" y="475"/>
                      <a:pt x="61" y="475"/>
                      <a:pt x="61" y="475"/>
                    </a:cubicBezTo>
                    <a:cubicBezTo>
                      <a:pt x="63" y="474"/>
                      <a:pt x="65" y="474"/>
                      <a:pt x="66" y="474"/>
                    </a:cubicBezTo>
                    <a:cubicBezTo>
                      <a:pt x="69" y="474"/>
                      <a:pt x="72" y="474"/>
                      <a:pt x="73" y="476"/>
                    </a:cubicBezTo>
                    <a:cubicBezTo>
                      <a:pt x="74" y="478"/>
                      <a:pt x="75" y="482"/>
                      <a:pt x="75" y="484"/>
                    </a:cubicBezTo>
                    <a:cubicBezTo>
                      <a:pt x="75" y="485"/>
                      <a:pt x="75" y="486"/>
                      <a:pt x="75" y="487"/>
                    </a:cubicBezTo>
                    <a:cubicBezTo>
                      <a:pt x="75" y="487"/>
                      <a:pt x="75" y="488"/>
                      <a:pt x="76" y="489"/>
                    </a:cubicBezTo>
                    <a:cubicBezTo>
                      <a:pt x="76" y="490"/>
                      <a:pt x="77" y="490"/>
                      <a:pt x="77" y="491"/>
                    </a:cubicBezTo>
                    <a:cubicBezTo>
                      <a:pt x="77" y="492"/>
                      <a:pt x="80" y="492"/>
                      <a:pt x="81" y="492"/>
                    </a:cubicBezTo>
                    <a:cubicBezTo>
                      <a:pt x="82" y="492"/>
                      <a:pt x="83" y="492"/>
                      <a:pt x="84" y="492"/>
                    </a:cubicBezTo>
                    <a:cubicBezTo>
                      <a:pt x="87" y="493"/>
                      <a:pt x="92" y="500"/>
                      <a:pt x="91" y="503"/>
                    </a:cubicBezTo>
                    <a:cubicBezTo>
                      <a:pt x="91" y="503"/>
                      <a:pt x="91" y="503"/>
                      <a:pt x="91" y="503"/>
                    </a:cubicBezTo>
                    <a:cubicBezTo>
                      <a:pt x="92" y="503"/>
                      <a:pt x="92" y="503"/>
                      <a:pt x="92" y="503"/>
                    </a:cubicBezTo>
                    <a:cubicBezTo>
                      <a:pt x="94" y="502"/>
                      <a:pt x="96" y="504"/>
                      <a:pt x="98" y="505"/>
                    </a:cubicBezTo>
                    <a:cubicBezTo>
                      <a:pt x="99" y="505"/>
                      <a:pt x="99" y="506"/>
                      <a:pt x="99" y="506"/>
                    </a:cubicBezTo>
                    <a:cubicBezTo>
                      <a:pt x="100" y="506"/>
                      <a:pt x="100" y="506"/>
                      <a:pt x="101" y="506"/>
                    </a:cubicBezTo>
                    <a:cubicBezTo>
                      <a:pt x="101" y="506"/>
                      <a:pt x="102" y="506"/>
                      <a:pt x="103" y="505"/>
                    </a:cubicBezTo>
                    <a:cubicBezTo>
                      <a:pt x="104" y="505"/>
                      <a:pt x="106" y="504"/>
                      <a:pt x="108" y="504"/>
                    </a:cubicBezTo>
                    <a:cubicBezTo>
                      <a:pt x="111" y="504"/>
                      <a:pt x="112" y="505"/>
                      <a:pt x="112" y="506"/>
                    </a:cubicBezTo>
                    <a:cubicBezTo>
                      <a:pt x="112" y="506"/>
                      <a:pt x="114" y="507"/>
                      <a:pt x="114" y="508"/>
                    </a:cubicBezTo>
                    <a:cubicBezTo>
                      <a:pt x="116" y="509"/>
                      <a:pt x="116" y="510"/>
                      <a:pt x="117" y="511"/>
                    </a:cubicBezTo>
                    <a:cubicBezTo>
                      <a:pt x="117" y="511"/>
                      <a:pt x="118" y="511"/>
                      <a:pt x="118" y="511"/>
                    </a:cubicBezTo>
                    <a:cubicBezTo>
                      <a:pt x="121" y="511"/>
                      <a:pt x="124" y="511"/>
                      <a:pt x="126" y="512"/>
                    </a:cubicBezTo>
                    <a:cubicBezTo>
                      <a:pt x="127" y="513"/>
                      <a:pt x="128" y="513"/>
                      <a:pt x="129" y="513"/>
                    </a:cubicBezTo>
                    <a:cubicBezTo>
                      <a:pt x="131" y="514"/>
                      <a:pt x="133" y="514"/>
                      <a:pt x="135" y="515"/>
                    </a:cubicBezTo>
                    <a:cubicBezTo>
                      <a:pt x="136" y="515"/>
                      <a:pt x="137" y="516"/>
                      <a:pt x="138" y="516"/>
                    </a:cubicBezTo>
                    <a:cubicBezTo>
                      <a:pt x="140" y="517"/>
                      <a:pt x="142" y="518"/>
                      <a:pt x="143" y="520"/>
                    </a:cubicBezTo>
                    <a:cubicBezTo>
                      <a:pt x="143" y="523"/>
                      <a:pt x="141" y="524"/>
                      <a:pt x="140" y="525"/>
                    </a:cubicBezTo>
                    <a:cubicBezTo>
                      <a:pt x="141" y="526"/>
                      <a:pt x="142" y="527"/>
                      <a:pt x="142" y="529"/>
                    </a:cubicBezTo>
                    <a:cubicBezTo>
                      <a:pt x="142" y="531"/>
                      <a:pt x="140" y="532"/>
                      <a:pt x="139" y="532"/>
                    </a:cubicBezTo>
                    <a:cubicBezTo>
                      <a:pt x="139" y="532"/>
                      <a:pt x="139" y="532"/>
                      <a:pt x="139" y="532"/>
                    </a:cubicBezTo>
                    <a:cubicBezTo>
                      <a:pt x="139" y="532"/>
                      <a:pt x="139" y="533"/>
                      <a:pt x="139" y="533"/>
                    </a:cubicBezTo>
                    <a:cubicBezTo>
                      <a:pt x="140" y="533"/>
                      <a:pt x="140" y="534"/>
                      <a:pt x="141" y="535"/>
                    </a:cubicBezTo>
                    <a:cubicBezTo>
                      <a:pt x="141" y="536"/>
                      <a:pt x="140" y="538"/>
                      <a:pt x="139" y="540"/>
                    </a:cubicBezTo>
                    <a:cubicBezTo>
                      <a:pt x="139" y="541"/>
                      <a:pt x="139" y="542"/>
                      <a:pt x="139" y="543"/>
                    </a:cubicBezTo>
                    <a:cubicBezTo>
                      <a:pt x="139" y="543"/>
                      <a:pt x="138" y="545"/>
                      <a:pt x="135" y="545"/>
                    </a:cubicBezTo>
                    <a:cubicBezTo>
                      <a:pt x="134" y="545"/>
                      <a:pt x="132" y="545"/>
                      <a:pt x="130" y="544"/>
                    </a:cubicBezTo>
                    <a:cubicBezTo>
                      <a:pt x="129" y="544"/>
                      <a:pt x="128" y="544"/>
                      <a:pt x="127" y="544"/>
                    </a:cubicBezTo>
                    <a:cubicBezTo>
                      <a:pt x="127" y="544"/>
                      <a:pt x="125" y="546"/>
                      <a:pt x="124" y="547"/>
                    </a:cubicBezTo>
                    <a:cubicBezTo>
                      <a:pt x="122" y="548"/>
                      <a:pt x="121" y="549"/>
                      <a:pt x="120" y="550"/>
                    </a:cubicBezTo>
                    <a:cubicBezTo>
                      <a:pt x="120" y="550"/>
                      <a:pt x="120" y="551"/>
                      <a:pt x="120" y="551"/>
                    </a:cubicBezTo>
                    <a:cubicBezTo>
                      <a:pt x="123" y="551"/>
                      <a:pt x="125" y="551"/>
                      <a:pt x="127" y="551"/>
                    </a:cubicBezTo>
                    <a:cubicBezTo>
                      <a:pt x="129" y="551"/>
                      <a:pt x="131" y="551"/>
                      <a:pt x="132" y="552"/>
                    </a:cubicBezTo>
                    <a:cubicBezTo>
                      <a:pt x="132" y="553"/>
                      <a:pt x="132" y="554"/>
                      <a:pt x="132" y="555"/>
                    </a:cubicBezTo>
                    <a:cubicBezTo>
                      <a:pt x="131" y="557"/>
                      <a:pt x="122" y="561"/>
                      <a:pt x="118" y="563"/>
                    </a:cubicBezTo>
                    <a:cubicBezTo>
                      <a:pt x="119" y="563"/>
                      <a:pt x="119" y="563"/>
                      <a:pt x="119" y="563"/>
                    </a:cubicBezTo>
                    <a:cubicBezTo>
                      <a:pt x="121" y="564"/>
                      <a:pt x="122" y="566"/>
                      <a:pt x="122" y="568"/>
                    </a:cubicBezTo>
                    <a:cubicBezTo>
                      <a:pt x="122" y="570"/>
                      <a:pt x="120" y="571"/>
                      <a:pt x="118" y="572"/>
                    </a:cubicBezTo>
                    <a:cubicBezTo>
                      <a:pt x="116" y="573"/>
                      <a:pt x="115" y="573"/>
                      <a:pt x="116" y="574"/>
                    </a:cubicBezTo>
                    <a:cubicBezTo>
                      <a:pt x="116" y="576"/>
                      <a:pt x="116" y="578"/>
                      <a:pt x="114" y="579"/>
                    </a:cubicBezTo>
                    <a:cubicBezTo>
                      <a:pt x="113" y="581"/>
                      <a:pt x="110" y="581"/>
                      <a:pt x="107" y="581"/>
                    </a:cubicBezTo>
                    <a:cubicBezTo>
                      <a:pt x="107" y="581"/>
                      <a:pt x="107" y="581"/>
                      <a:pt x="107" y="581"/>
                    </a:cubicBezTo>
                    <a:cubicBezTo>
                      <a:pt x="107" y="582"/>
                      <a:pt x="107" y="582"/>
                      <a:pt x="108" y="582"/>
                    </a:cubicBezTo>
                    <a:cubicBezTo>
                      <a:pt x="109" y="584"/>
                      <a:pt x="110" y="586"/>
                      <a:pt x="114" y="587"/>
                    </a:cubicBezTo>
                    <a:cubicBezTo>
                      <a:pt x="120" y="589"/>
                      <a:pt x="128" y="594"/>
                      <a:pt x="136" y="603"/>
                    </a:cubicBezTo>
                    <a:cubicBezTo>
                      <a:pt x="136" y="603"/>
                      <a:pt x="137" y="604"/>
                      <a:pt x="137" y="604"/>
                    </a:cubicBezTo>
                    <a:cubicBezTo>
                      <a:pt x="137" y="604"/>
                      <a:pt x="138" y="604"/>
                      <a:pt x="138" y="604"/>
                    </a:cubicBezTo>
                    <a:cubicBezTo>
                      <a:pt x="138" y="604"/>
                      <a:pt x="138" y="604"/>
                      <a:pt x="138" y="603"/>
                    </a:cubicBezTo>
                    <a:cubicBezTo>
                      <a:pt x="139" y="603"/>
                      <a:pt x="139" y="603"/>
                      <a:pt x="139" y="603"/>
                    </a:cubicBezTo>
                    <a:cubicBezTo>
                      <a:pt x="139" y="603"/>
                      <a:pt x="139" y="603"/>
                      <a:pt x="140" y="603"/>
                    </a:cubicBezTo>
                    <a:cubicBezTo>
                      <a:pt x="140" y="603"/>
                      <a:pt x="140" y="603"/>
                      <a:pt x="140" y="603"/>
                    </a:cubicBezTo>
                    <a:cubicBezTo>
                      <a:pt x="140" y="603"/>
                      <a:pt x="140" y="603"/>
                      <a:pt x="141" y="603"/>
                    </a:cubicBezTo>
                    <a:cubicBezTo>
                      <a:pt x="141" y="602"/>
                      <a:pt x="141" y="602"/>
                      <a:pt x="141" y="602"/>
                    </a:cubicBezTo>
                    <a:cubicBezTo>
                      <a:pt x="145" y="602"/>
                      <a:pt x="152" y="604"/>
                      <a:pt x="156" y="607"/>
                    </a:cubicBezTo>
                    <a:cubicBezTo>
                      <a:pt x="156" y="607"/>
                      <a:pt x="157" y="607"/>
                      <a:pt x="161" y="607"/>
                    </a:cubicBezTo>
                    <a:cubicBezTo>
                      <a:pt x="162" y="607"/>
                      <a:pt x="164" y="607"/>
                      <a:pt x="165" y="607"/>
                    </a:cubicBezTo>
                    <a:cubicBezTo>
                      <a:pt x="169" y="607"/>
                      <a:pt x="173" y="607"/>
                      <a:pt x="174" y="609"/>
                    </a:cubicBezTo>
                    <a:cubicBezTo>
                      <a:pt x="175" y="610"/>
                      <a:pt x="178" y="612"/>
                      <a:pt x="179" y="612"/>
                    </a:cubicBezTo>
                    <a:cubicBezTo>
                      <a:pt x="181" y="612"/>
                      <a:pt x="183" y="614"/>
                      <a:pt x="184" y="615"/>
                    </a:cubicBezTo>
                    <a:cubicBezTo>
                      <a:pt x="184" y="615"/>
                      <a:pt x="185" y="616"/>
                      <a:pt x="186" y="616"/>
                    </a:cubicBezTo>
                    <a:cubicBezTo>
                      <a:pt x="187" y="615"/>
                      <a:pt x="190" y="614"/>
                      <a:pt x="198" y="614"/>
                    </a:cubicBezTo>
                    <a:cubicBezTo>
                      <a:pt x="200" y="614"/>
                      <a:pt x="200" y="615"/>
                      <a:pt x="201" y="616"/>
                    </a:cubicBezTo>
                    <a:cubicBezTo>
                      <a:pt x="202" y="616"/>
                      <a:pt x="202" y="616"/>
                      <a:pt x="202" y="616"/>
                    </a:cubicBezTo>
                    <a:cubicBezTo>
                      <a:pt x="205" y="616"/>
                      <a:pt x="205" y="619"/>
                      <a:pt x="206" y="621"/>
                    </a:cubicBezTo>
                    <a:cubicBezTo>
                      <a:pt x="206" y="622"/>
                      <a:pt x="206" y="622"/>
                      <a:pt x="206" y="623"/>
                    </a:cubicBezTo>
                    <a:cubicBezTo>
                      <a:pt x="207" y="623"/>
                      <a:pt x="209" y="624"/>
                      <a:pt x="211" y="625"/>
                    </a:cubicBezTo>
                    <a:cubicBezTo>
                      <a:pt x="212" y="626"/>
                      <a:pt x="212" y="626"/>
                      <a:pt x="213" y="627"/>
                    </a:cubicBezTo>
                    <a:cubicBezTo>
                      <a:pt x="213" y="627"/>
                      <a:pt x="213" y="627"/>
                      <a:pt x="213" y="627"/>
                    </a:cubicBezTo>
                    <a:cubicBezTo>
                      <a:pt x="215" y="627"/>
                      <a:pt x="215" y="628"/>
                      <a:pt x="216" y="628"/>
                    </a:cubicBezTo>
                    <a:cubicBezTo>
                      <a:pt x="216" y="628"/>
                      <a:pt x="216" y="628"/>
                      <a:pt x="216" y="628"/>
                    </a:cubicBezTo>
                    <a:cubicBezTo>
                      <a:pt x="219" y="628"/>
                      <a:pt x="221" y="631"/>
                      <a:pt x="223" y="632"/>
                    </a:cubicBezTo>
                    <a:cubicBezTo>
                      <a:pt x="223" y="633"/>
                      <a:pt x="224" y="634"/>
                      <a:pt x="224" y="634"/>
                    </a:cubicBezTo>
                    <a:cubicBezTo>
                      <a:pt x="225" y="634"/>
                      <a:pt x="225" y="634"/>
                      <a:pt x="225" y="634"/>
                    </a:cubicBezTo>
                    <a:cubicBezTo>
                      <a:pt x="225" y="634"/>
                      <a:pt x="225" y="634"/>
                      <a:pt x="226" y="634"/>
                    </a:cubicBezTo>
                    <a:cubicBezTo>
                      <a:pt x="226" y="634"/>
                      <a:pt x="226" y="634"/>
                      <a:pt x="226" y="634"/>
                    </a:cubicBezTo>
                    <a:cubicBezTo>
                      <a:pt x="226" y="634"/>
                      <a:pt x="227" y="634"/>
                      <a:pt x="227" y="635"/>
                    </a:cubicBezTo>
                    <a:cubicBezTo>
                      <a:pt x="227" y="635"/>
                      <a:pt x="228" y="635"/>
                      <a:pt x="228" y="635"/>
                    </a:cubicBezTo>
                    <a:cubicBezTo>
                      <a:pt x="229" y="633"/>
                      <a:pt x="230" y="633"/>
                      <a:pt x="232" y="632"/>
                    </a:cubicBezTo>
                    <a:cubicBezTo>
                      <a:pt x="232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26" y="621"/>
                      <a:pt x="222" y="614"/>
                      <a:pt x="222" y="611"/>
                    </a:cubicBezTo>
                    <a:cubicBezTo>
                      <a:pt x="222" y="610"/>
                      <a:pt x="222" y="609"/>
                      <a:pt x="222" y="608"/>
                    </a:cubicBezTo>
                    <a:cubicBezTo>
                      <a:pt x="223" y="604"/>
                      <a:pt x="223" y="601"/>
                      <a:pt x="218" y="597"/>
                    </a:cubicBezTo>
                    <a:cubicBezTo>
                      <a:pt x="216" y="595"/>
                      <a:pt x="215" y="593"/>
                      <a:pt x="215" y="591"/>
                    </a:cubicBezTo>
                    <a:cubicBezTo>
                      <a:pt x="214" y="588"/>
                      <a:pt x="217" y="585"/>
                      <a:pt x="220" y="582"/>
                    </a:cubicBezTo>
                    <a:cubicBezTo>
                      <a:pt x="221" y="581"/>
                      <a:pt x="222" y="579"/>
                      <a:pt x="224" y="578"/>
                    </a:cubicBezTo>
                    <a:cubicBezTo>
                      <a:pt x="227" y="574"/>
                      <a:pt x="232" y="572"/>
                      <a:pt x="237" y="569"/>
                    </a:cubicBezTo>
                    <a:cubicBezTo>
                      <a:pt x="238" y="569"/>
                      <a:pt x="240" y="568"/>
                      <a:pt x="241" y="567"/>
                    </a:cubicBezTo>
                    <a:cubicBezTo>
                      <a:pt x="241" y="567"/>
                      <a:pt x="241" y="567"/>
                      <a:pt x="241" y="567"/>
                    </a:cubicBezTo>
                    <a:cubicBezTo>
                      <a:pt x="237" y="565"/>
                      <a:pt x="235" y="563"/>
                      <a:pt x="235" y="561"/>
                    </a:cubicBezTo>
                    <a:cubicBezTo>
                      <a:pt x="235" y="560"/>
                      <a:pt x="236" y="559"/>
                      <a:pt x="238" y="558"/>
                    </a:cubicBezTo>
                    <a:cubicBezTo>
                      <a:pt x="239" y="558"/>
                      <a:pt x="239" y="558"/>
                      <a:pt x="239" y="558"/>
                    </a:cubicBezTo>
                    <a:cubicBezTo>
                      <a:pt x="238" y="557"/>
                      <a:pt x="237" y="555"/>
                      <a:pt x="236" y="554"/>
                    </a:cubicBezTo>
                    <a:cubicBezTo>
                      <a:pt x="234" y="553"/>
                      <a:pt x="233" y="551"/>
                      <a:pt x="232" y="550"/>
                    </a:cubicBezTo>
                    <a:cubicBezTo>
                      <a:pt x="232" y="549"/>
                      <a:pt x="231" y="547"/>
                      <a:pt x="230" y="547"/>
                    </a:cubicBezTo>
                    <a:cubicBezTo>
                      <a:pt x="230" y="547"/>
                      <a:pt x="230" y="547"/>
                      <a:pt x="229" y="547"/>
                    </a:cubicBezTo>
                    <a:cubicBezTo>
                      <a:pt x="229" y="547"/>
                      <a:pt x="229" y="547"/>
                      <a:pt x="229" y="547"/>
                    </a:cubicBezTo>
                    <a:cubicBezTo>
                      <a:pt x="228" y="547"/>
                      <a:pt x="227" y="547"/>
                      <a:pt x="226" y="547"/>
                    </a:cubicBezTo>
                    <a:cubicBezTo>
                      <a:pt x="226" y="547"/>
                      <a:pt x="225" y="547"/>
                      <a:pt x="224" y="547"/>
                    </a:cubicBezTo>
                    <a:cubicBezTo>
                      <a:pt x="224" y="547"/>
                      <a:pt x="223" y="547"/>
                      <a:pt x="223" y="547"/>
                    </a:cubicBezTo>
                    <a:cubicBezTo>
                      <a:pt x="222" y="548"/>
                      <a:pt x="221" y="548"/>
                      <a:pt x="220" y="547"/>
                    </a:cubicBezTo>
                    <a:cubicBezTo>
                      <a:pt x="220" y="547"/>
                      <a:pt x="219" y="547"/>
                      <a:pt x="219" y="546"/>
                    </a:cubicBezTo>
                    <a:cubicBezTo>
                      <a:pt x="218" y="546"/>
                      <a:pt x="218" y="545"/>
                      <a:pt x="218" y="543"/>
                    </a:cubicBezTo>
                    <a:cubicBezTo>
                      <a:pt x="218" y="542"/>
                      <a:pt x="218" y="541"/>
                      <a:pt x="218" y="539"/>
                    </a:cubicBezTo>
                    <a:cubicBezTo>
                      <a:pt x="218" y="539"/>
                      <a:pt x="217" y="538"/>
                      <a:pt x="217" y="538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14" y="538"/>
                      <a:pt x="213" y="537"/>
                      <a:pt x="212" y="536"/>
                    </a:cubicBezTo>
                    <a:cubicBezTo>
                      <a:pt x="212" y="535"/>
                      <a:pt x="211" y="534"/>
                      <a:pt x="212" y="532"/>
                    </a:cubicBezTo>
                    <a:cubicBezTo>
                      <a:pt x="212" y="531"/>
                      <a:pt x="214" y="527"/>
                      <a:pt x="216" y="526"/>
                    </a:cubicBezTo>
                    <a:cubicBezTo>
                      <a:pt x="217" y="526"/>
                      <a:pt x="217" y="525"/>
                      <a:pt x="218" y="525"/>
                    </a:cubicBezTo>
                    <a:cubicBezTo>
                      <a:pt x="218" y="525"/>
                      <a:pt x="218" y="525"/>
                      <a:pt x="218" y="525"/>
                    </a:cubicBezTo>
                    <a:cubicBezTo>
                      <a:pt x="217" y="524"/>
                      <a:pt x="216" y="524"/>
                      <a:pt x="215" y="523"/>
                    </a:cubicBezTo>
                    <a:cubicBezTo>
                      <a:pt x="215" y="522"/>
                      <a:pt x="214" y="520"/>
                      <a:pt x="215" y="518"/>
                    </a:cubicBezTo>
                    <a:cubicBezTo>
                      <a:pt x="216" y="516"/>
                      <a:pt x="218" y="515"/>
                      <a:pt x="219" y="514"/>
                    </a:cubicBezTo>
                    <a:cubicBezTo>
                      <a:pt x="221" y="513"/>
                      <a:pt x="221" y="513"/>
                      <a:pt x="221" y="512"/>
                    </a:cubicBezTo>
                    <a:cubicBezTo>
                      <a:pt x="221" y="508"/>
                      <a:pt x="224" y="505"/>
                      <a:pt x="227" y="505"/>
                    </a:cubicBezTo>
                    <a:cubicBezTo>
                      <a:pt x="228" y="505"/>
                      <a:pt x="229" y="505"/>
                      <a:pt x="231" y="506"/>
                    </a:cubicBezTo>
                    <a:cubicBezTo>
                      <a:pt x="232" y="507"/>
                      <a:pt x="233" y="509"/>
                      <a:pt x="234" y="511"/>
                    </a:cubicBezTo>
                    <a:cubicBezTo>
                      <a:pt x="235" y="512"/>
                      <a:pt x="236" y="514"/>
                      <a:pt x="237" y="514"/>
                    </a:cubicBezTo>
                    <a:cubicBezTo>
                      <a:pt x="237" y="514"/>
                      <a:pt x="238" y="514"/>
                      <a:pt x="238" y="514"/>
                    </a:cubicBezTo>
                    <a:cubicBezTo>
                      <a:pt x="238" y="513"/>
                      <a:pt x="239" y="513"/>
                      <a:pt x="239" y="513"/>
                    </a:cubicBezTo>
                    <a:cubicBezTo>
                      <a:pt x="239" y="512"/>
                      <a:pt x="238" y="511"/>
                      <a:pt x="238" y="510"/>
                    </a:cubicBezTo>
                    <a:cubicBezTo>
                      <a:pt x="238" y="510"/>
                      <a:pt x="238" y="509"/>
                      <a:pt x="237" y="509"/>
                    </a:cubicBezTo>
                    <a:cubicBezTo>
                      <a:pt x="237" y="507"/>
                      <a:pt x="236" y="505"/>
                      <a:pt x="238" y="503"/>
                    </a:cubicBezTo>
                    <a:cubicBezTo>
                      <a:pt x="238" y="502"/>
                      <a:pt x="240" y="501"/>
                      <a:pt x="242" y="500"/>
                    </a:cubicBezTo>
                    <a:cubicBezTo>
                      <a:pt x="243" y="500"/>
                      <a:pt x="244" y="500"/>
                      <a:pt x="244" y="498"/>
                    </a:cubicBezTo>
                    <a:cubicBezTo>
                      <a:pt x="244" y="497"/>
                      <a:pt x="245" y="495"/>
                      <a:pt x="248" y="495"/>
                    </a:cubicBezTo>
                    <a:cubicBezTo>
                      <a:pt x="251" y="495"/>
                      <a:pt x="255" y="492"/>
                      <a:pt x="257" y="491"/>
                    </a:cubicBezTo>
                    <a:cubicBezTo>
                      <a:pt x="258" y="490"/>
                      <a:pt x="259" y="490"/>
                      <a:pt x="260" y="490"/>
                    </a:cubicBezTo>
                    <a:cubicBezTo>
                      <a:pt x="260" y="489"/>
                      <a:pt x="260" y="489"/>
                      <a:pt x="260" y="489"/>
                    </a:cubicBezTo>
                    <a:cubicBezTo>
                      <a:pt x="264" y="488"/>
                      <a:pt x="267" y="486"/>
                      <a:pt x="270" y="487"/>
                    </a:cubicBezTo>
                    <a:cubicBezTo>
                      <a:pt x="270" y="487"/>
                      <a:pt x="271" y="488"/>
                      <a:pt x="271" y="488"/>
                    </a:cubicBezTo>
                    <a:cubicBezTo>
                      <a:pt x="272" y="488"/>
                      <a:pt x="272" y="489"/>
                      <a:pt x="273" y="489"/>
                    </a:cubicBezTo>
                    <a:cubicBezTo>
                      <a:pt x="273" y="489"/>
                      <a:pt x="273" y="489"/>
                      <a:pt x="273" y="488"/>
                    </a:cubicBezTo>
                    <a:cubicBezTo>
                      <a:pt x="274" y="486"/>
                      <a:pt x="276" y="485"/>
                      <a:pt x="279" y="485"/>
                    </a:cubicBezTo>
                    <a:cubicBezTo>
                      <a:pt x="281" y="485"/>
                      <a:pt x="284" y="486"/>
                      <a:pt x="285" y="488"/>
                    </a:cubicBezTo>
                    <a:cubicBezTo>
                      <a:pt x="285" y="488"/>
                      <a:pt x="288" y="489"/>
                      <a:pt x="289" y="489"/>
                    </a:cubicBezTo>
                    <a:cubicBezTo>
                      <a:pt x="292" y="490"/>
                      <a:pt x="295" y="490"/>
                      <a:pt x="297" y="491"/>
                    </a:cubicBezTo>
                    <a:cubicBezTo>
                      <a:pt x="298" y="492"/>
                      <a:pt x="298" y="492"/>
                      <a:pt x="298" y="492"/>
                    </a:cubicBezTo>
                    <a:cubicBezTo>
                      <a:pt x="303" y="495"/>
                      <a:pt x="306" y="498"/>
                      <a:pt x="307" y="500"/>
                    </a:cubicBezTo>
                    <a:cubicBezTo>
                      <a:pt x="308" y="498"/>
                      <a:pt x="309" y="498"/>
                      <a:pt x="310" y="498"/>
                    </a:cubicBezTo>
                    <a:cubicBezTo>
                      <a:pt x="312" y="498"/>
                      <a:pt x="313" y="499"/>
                      <a:pt x="316" y="501"/>
                    </a:cubicBezTo>
                    <a:cubicBezTo>
                      <a:pt x="317" y="501"/>
                      <a:pt x="319" y="502"/>
                      <a:pt x="320" y="502"/>
                    </a:cubicBezTo>
                    <a:cubicBezTo>
                      <a:pt x="322" y="502"/>
                      <a:pt x="323" y="501"/>
                      <a:pt x="324" y="501"/>
                    </a:cubicBezTo>
                    <a:cubicBezTo>
                      <a:pt x="325" y="498"/>
                      <a:pt x="330" y="495"/>
                      <a:pt x="334" y="495"/>
                    </a:cubicBezTo>
                    <a:cubicBezTo>
                      <a:pt x="336" y="495"/>
                      <a:pt x="337" y="496"/>
                      <a:pt x="338" y="496"/>
                    </a:cubicBezTo>
                    <a:cubicBezTo>
                      <a:pt x="338" y="497"/>
                      <a:pt x="338" y="497"/>
                      <a:pt x="338" y="497"/>
                    </a:cubicBezTo>
                    <a:cubicBezTo>
                      <a:pt x="339" y="497"/>
                      <a:pt x="340" y="498"/>
                      <a:pt x="340" y="498"/>
                    </a:cubicBezTo>
                    <a:cubicBezTo>
                      <a:pt x="340" y="498"/>
                      <a:pt x="340" y="498"/>
                      <a:pt x="341" y="497"/>
                    </a:cubicBezTo>
                    <a:cubicBezTo>
                      <a:pt x="343" y="495"/>
                      <a:pt x="346" y="494"/>
                      <a:pt x="349" y="494"/>
                    </a:cubicBezTo>
                    <a:cubicBezTo>
                      <a:pt x="352" y="494"/>
                      <a:pt x="355" y="496"/>
                      <a:pt x="356" y="498"/>
                    </a:cubicBezTo>
                    <a:cubicBezTo>
                      <a:pt x="356" y="499"/>
                      <a:pt x="357" y="500"/>
                      <a:pt x="361" y="500"/>
                    </a:cubicBezTo>
                    <a:cubicBezTo>
                      <a:pt x="364" y="500"/>
                      <a:pt x="365" y="502"/>
                      <a:pt x="366" y="503"/>
                    </a:cubicBezTo>
                    <a:cubicBezTo>
                      <a:pt x="366" y="503"/>
                      <a:pt x="366" y="503"/>
                      <a:pt x="366" y="504"/>
                    </a:cubicBezTo>
                    <a:cubicBezTo>
                      <a:pt x="366" y="503"/>
                      <a:pt x="367" y="503"/>
                      <a:pt x="367" y="502"/>
                    </a:cubicBezTo>
                    <a:cubicBezTo>
                      <a:pt x="367" y="501"/>
                      <a:pt x="368" y="500"/>
                      <a:pt x="369" y="499"/>
                    </a:cubicBezTo>
                    <a:cubicBezTo>
                      <a:pt x="369" y="499"/>
                      <a:pt x="370" y="498"/>
                      <a:pt x="371" y="498"/>
                    </a:cubicBezTo>
                    <a:cubicBezTo>
                      <a:pt x="371" y="498"/>
                      <a:pt x="371" y="498"/>
                      <a:pt x="371" y="498"/>
                    </a:cubicBezTo>
                    <a:cubicBezTo>
                      <a:pt x="373" y="499"/>
                      <a:pt x="374" y="499"/>
                      <a:pt x="375" y="500"/>
                    </a:cubicBezTo>
                    <a:cubicBezTo>
                      <a:pt x="376" y="501"/>
                      <a:pt x="378" y="502"/>
                      <a:pt x="379" y="502"/>
                    </a:cubicBezTo>
                    <a:cubicBezTo>
                      <a:pt x="383" y="502"/>
                      <a:pt x="384" y="501"/>
                      <a:pt x="384" y="500"/>
                    </a:cubicBezTo>
                    <a:cubicBezTo>
                      <a:pt x="384" y="496"/>
                      <a:pt x="384" y="494"/>
                      <a:pt x="383" y="494"/>
                    </a:cubicBezTo>
                    <a:cubicBezTo>
                      <a:pt x="382" y="494"/>
                      <a:pt x="380" y="493"/>
                      <a:pt x="379" y="493"/>
                    </a:cubicBezTo>
                    <a:cubicBezTo>
                      <a:pt x="378" y="492"/>
                      <a:pt x="377" y="491"/>
                      <a:pt x="375" y="491"/>
                    </a:cubicBezTo>
                    <a:cubicBezTo>
                      <a:pt x="372" y="491"/>
                      <a:pt x="370" y="488"/>
                      <a:pt x="369" y="486"/>
                    </a:cubicBezTo>
                    <a:cubicBezTo>
                      <a:pt x="369" y="484"/>
                      <a:pt x="370" y="482"/>
                      <a:pt x="372" y="482"/>
                    </a:cubicBezTo>
                    <a:cubicBezTo>
                      <a:pt x="375" y="480"/>
                      <a:pt x="377" y="479"/>
                      <a:pt x="378" y="478"/>
                    </a:cubicBezTo>
                    <a:cubicBezTo>
                      <a:pt x="377" y="477"/>
                      <a:pt x="376" y="473"/>
                      <a:pt x="377" y="470"/>
                    </a:cubicBezTo>
                    <a:cubicBezTo>
                      <a:pt x="378" y="469"/>
                      <a:pt x="379" y="468"/>
                      <a:pt x="381" y="467"/>
                    </a:cubicBezTo>
                    <a:cubicBezTo>
                      <a:pt x="382" y="467"/>
                      <a:pt x="384" y="467"/>
                      <a:pt x="385" y="467"/>
                    </a:cubicBezTo>
                    <a:cubicBezTo>
                      <a:pt x="386" y="467"/>
                      <a:pt x="387" y="467"/>
                      <a:pt x="387" y="467"/>
                    </a:cubicBezTo>
                    <a:cubicBezTo>
                      <a:pt x="385" y="466"/>
                      <a:pt x="383" y="465"/>
                      <a:pt x="382" y="463"/>
                    </a:cubicBezTo>
                    <a:cubicBezTo>
                      <a:pt x="380" y="461"/>
                      <a:pt x="379" y="453"/>
                      <a:pt x="382" y="451"/>
                    </a:cubicBezTo>
                    <a:cubicBezTo>
                      <a:pt x="383" y="451"/>
                      <a:pt x="384" y="451"/>
                      <a:pt x="385" y="451"/>
                    </a:cubicBezTo>
                    <a:cubicBezTo>
                      <a:pt x="386" y="451"/>
                      <a:pt x="386" y="451"/>
                      <a:pt x="387" y="451"/>
                    </a:cubicBezTo>
                    <a:cubicBezTo>
                      <a:pt x="389" y="451"/>
                      <a:pt x="391" y="451"/>
                      <a:pt x="392" y="451"/>
                    </a:cubicBezTo>
                    <a:cubicBezTo>
                      <a:pt x="393" y="450"/>
                      <a:pt x="395" y="450"/>
                      <a:pt x="397" y="450"/>
                    </a:cubicBezTo>
                    <a:cubicBezTo>
                      <a:pt x="398" y="450"/>
                      <a:pt x="399" y="450"/>
                      <a:pt x="400" y="450"/>
                    </a:cubicBezTo>
                    <a:cubicBezTo>
                      <a:pt x="402" y="450"/>
                      <a:pt x="403" y="450"/>
                      <a:pt x="404" y="450"/>
                    </a:cubicBezTo>
                    <a:cubicBezTo>
                      <a:pt x="404" y="450"/>
                      <a:pt x="404" y="450"/>
                      <a:pt x="405" y="449"/>
                    </a:cubicBezTo>
                    <a:cubicBezTo>
                      <a:pt x="409" y="446"/>
                      <a:pt x="418" y="445"/>
                      <a:pt x="423" y="445"/>
                    </a:cubicBezTo>
                    <a:cubicBezTo>
                      <a:pt x="425" y="445"/>
                      <a:pt x="427" y="445"/>
                      <a:pt x="429" y="444"/>
                    </a:cubicBezTo>
                    <a:cubicBezTo>
                      <a:pt x="431" y="443"/>
                      <a:pt x="432" y="442"/>
                      <a:pt x="434" y="442"/>
                    </a:cubicBezTo>
                    <a:cubicBezTo>
                      <a:pt x="440" y="441"/>
                      <a:pt x="448" y="440"/>
                      <a:pt x="450" y="439"/>
                    </a:cubicBezTo>
                    <a:cubicBezTo>
                      <a:pt x="451" y="439"/>
                      <a:pt x="452" y="438"/>
                      <a:pt x="455" y="438"/>
                    </a:cubicBezTo>
                    <a:cubicBezTo>
                      <a:pt x="457" y="437"/>
                      <a:pt x="464" y="436"/>
                      <a:pt x="465" y="435"/>
                    </a:cubicBezTo>
                    <a:cubicBezTo>
                      <a:pt x="466" y="431"/>
                      <a:pt x="476" y="430"/>
                      <a:pt x="478" y="430"/>
                    </a:cubicBezTo>
                    <a:cubicBezTo>
                      <a:pt x="480" y="430"/>
                      <a:pt x="481" y="430"/>
                      <a:pt x="482" y="430"/>
                    </a:cubicBezTo>
                    <a:cubicBezTo>
                      <a:pt x="485" y="432"/>
                      <a:pt x="487" y="432"/>
                      <a:pt x="489" y="432"/>
                    </a:cubicBezTo>
                    <a:cubicBezTo>
                      <a:pt x="491" y="431"/>
                      <a:pt x="496" y="432"/>
                      <a:pt x="498" y="434"/>
                    </a:cubicBezTo>
                    <a:cubicBezTo>
                      <a:pt x="499" y="436"/>
                      <a:pt x="499" y="437"/>
                      <a:pt x="499" y="438"/>
                    </a:cubicBezTo>
                    <a:cubicBezTo>
                      <a:pt x="499" y="439"/>
                      <a:pt x="499" y="440"/>
                      <a:pt x="500" y="442"/>
                    </a:cubicBezTo>
                    <a:cubicBezTo>
                      <a:pt x="500" y="443"/>
                      <a:pt x="501" y="445"/>
                      <a:pt x="501" y="446"/>
                    </a:cubicBezTo>
                    <a:cubicBezTo>
                      <a:pt x="501" y="448"/>
                      <a:pt x="500" y="449"/>
                      <a:pt x="499" y="449"/>
                    </a:cubicBezTo>
                    <a:cubicBezTo>
                      <a:pt x="499" y="449"/>
                      <a:pt x="499" y="449"/>
                      <a:pt x="499" y="449"/>
                    </a:cubicBezTo>
                    <a:cubicBezTo>
                      <a:pt x="500" y="449"/>
                      <a:pt x="500" y="449"/>
                      <a:pt x="500" y="449"/>
                    </a:cubicBezTo>
                    <a:cubicBezTo>
                      <a:pt x="503" y="449"/>
                      <a:pt x="506" y="448"/>
                      <a:pt x="506" y="448"/>
                    </a:cubicBezTo>
                    <a:cubicBezTo>
                      <a:pt x="507" y="446"/>
                      <a:pt x="509" y="446"/>
                      <a:pt x="509" y="446"/>
                    </a:cubicBezTo>
                    <a:cubicBezTo>
                      <a:pt x="512" y="446"/>
                      <a:pt x="513" y="448"/>
                      <a:pt x="514" y="451"/>
                    </a:cubicBezTo>
                    <a:cubicBezTo>
                      <a:pt x="515" y="450"/>
                      <a:pt x="516" y="449"/>
                      <a:pt x="517" y="449"/>
                    </a:cubicBezTo>
                    <a:cubicBezTo>
                      <a:pt x="518" y="449"/>
                      <a:pt x="521" y="450"/>
                      <a:pt x="522" y="452"/>
                    </a:cubicBezTo>
                    <a:cubicBezTo>
                      <a:pt x="522" y="452"/>
                      <a:pt x="523" y="451"/>
                      <a:pt x="523" y="451"/>
                    </a:cubicBezTo>
                    <a:cubicBezTo>
                      <a:pt x="524" y="451"/>
                      <a:pt x="525" y="451"/>
                      <a:pt x="526" y="451"/>
                    </a:cubicBezTo>
                    <a:cubicBezTo>
                      <a:pt x="527" y="451"/>
                      <a:pt x="529" y="452"/>
                      <a:pt x="529" y="454"/>
                    </a:cubicBezTo>
                    <a:cubicBezTo>
                      <a:pt x="529" y="456"/>
                      <a:pt x="527" y="457"/>
                      <a:pt x="526" y="458"/>
                    </a:cubicBezTo>
                    <a:cubicBezTo>
                      <a:pt x="525" y="459"/>
                      <a:pt x="524" y="459"/>
                      <a:pt x="524" y="460"/>
                    </a:cubicBezTo>
                    <a:cubicBezTo>
                      <a:pt x="524" y="460"/>
                      <a:pt x="524" y="460"/>
                      <a:pt x="524" y="460"/>
                    </a:cubicBezTo>
                    <a:cubicBezTo>
                      <a:pt x="524" y="460"/>
                      <a:pt x="525" y="459"/>
                      <a:pt x="526" y="459"/>
                    </a:cubicBezTo>
                    <a:cubicBezTo>
                      <a:pt x="527" y="458"/>
                      <a:pt x="529" y="457"/>
                      <a:pt x="531" y="457"/>
                    </a:cubicBezTo>
                    <a:cubicBezTo>
                      <a:pt x="531" y="457"/>
                      <a:pt x="531" y="457"/>
                      <a:pt x="532" y="457"/>
                    </a:cubicBezTo>
                    <a:cubicBezTo>
                      <a:pt x="532" y="457"/>
                      <a:pt x="532" y="457"/>
                      <a:pt x="532" y="457"/>
                    </a:cubicBezTo>
                    <a:cubicBezTo>
                      <a:pt x="533" y="457"/>
                      <a:pt x="536" y="456"/>
                      <a:pt x="538" y="455"/>
                    </a:cubicBezTo>
                    <a:cubicBezTo>
                      <a:pt x="540" y="454"/>
                      <a:pt x="541" y="453"/>
                      <a:pt x="543" y="452"/>
                    </a:cubicBezTo>
                    <a:cubicBezTo>
                      <a:pt x="545" y="452"/>
                      <a:pt x="548" y="450"/>
                      <a:pt x="550" y="449"/>
                    </a:cubicBezTo>
                    <a:cubicBezTo>
                      <a:pt x="551" y="448"/>
                      <a:pt x="552" y="447"/>
                      <a:pt x="553" y="447"/>
                    </a:cubicBezTo>
                    <a:cubicBezTo>
                      <a:pt x="554" y="446"/>
                      <a:pt x="555" y="446"/>
                      <a:pt x="557" y="445"/>
                    </a:cubicBezTo>
                    <a:cubicBezTo>
                      <a:pt x="557" y="445"/>
                      <a:pt x="558" y="445"/>
                      <a:pt x="558" y="445"/>
                    </a:cubicBezTo>
                    <a:cubicBezTo>
                      <a:pt x="560" y="445"/>
                      <a:pt x="563" y="446"/>
                      <a:pt x="563" y="447"/>
                    </a:cubicBezTo>
                    <a:cubicBezTo>
                      <a:pt x="563" y="448"/>
                      <a:pt x="564" y="449"/>
                      <a:pt x="563" y="451"/>
                    </a:cubicBezTo>
                    <a:cubicBezTo>
                      <a:pt x="562" y="452"/>
                      <a:pt x="561" y="452"/>
                      <a:pt x="561" y="453"/>
                    </a:cubicBezTo>
                    <a:cubicBezTo>
                      <a:pt x="561" y="453"/>
                      <a:pt x="562" y="455"/>
                      <a:pt x="565" y="456"/>
                    </a:cubicBezTo>
                    <a:cubicBezTo>
                      <a:pt x="572" y="458"/>
                      <a:pt x="580" y="470"/>
                      <a:pt x="585" y="478"/>
                    </a:cubicBezTo>
                    <a:cubicBezTo>
                      <a:pt x="587" y="481"/>
                      <a:pt x="587" y="481"/>
                      <a:pt x="587" y="481"/>
                    </a:cubicBezTo>
                    <a:cubicBezTo>
                      <a:pt x="589" y="484"/>
                      <a:pt x="591" y="488"/>
                      <a:pt x="593" y="492"/>
                    </a:cubicBezTo>
                    <a:cubicBezTo>
                      <a:pt x="594" y="495"/>
                      <a:pt x="596" y="499"/>
                      <a:pt x="597" y="500"/>
                    </a:cubicBezTo>
                    <a:cubicBezTo>
                      <a:pt x="597" y="500"/>
                      <a:pt x="598" y="499"/>
                      <a:pt x="598" y="498"/>
                    </a:cubicBezTo>
                    <a:cubicBezTo>
                      <a:pt x="599" y="497"/>
                      <a:pt x="600" y="495"/>
                      <a:pt x="601" y="494"/>
                    </a:cubicBezTo>
                    <a:cubicBezTo>
                      <a:pt x="602" y="494"/>
                      <a:pt x="602" y="493"/>
                      <a:pt x="603" y="493"/>
                    </a:cubicBezTo>
                    <a:cubicBezTo>
                      <a:pt x="606" y="493"/>
                      <a:pt x="608" y="495"/>
                      <a:pt x="610" y="497"/>
                    </a:cubicBezTo>
                    <a:cubicBezTo>
                      <a:pt x="611" y="498"/>
                      <a:pt x="612" y="499"/>
                      <a:pt x="613" y="499"/>
                    </a:cubicBezTo>
                    <a:cubicBezTo>
                      <a:pt x="614" y="500"/>
                      <a:pt x="615" y="500"/>
                      <a:pt x="616" y="500"/>
                    </a:cubicBezTo>
                    <a:cubicBezTo>
                      <a:pt x="618" y="501"/>
                      <a:pt x="621" y="502"/>
                      <a:pt x="622" y="501"/>
                    </a:cubicBezTo>
                    <a:cubicBezTo>
                      <a:pt x="623" y="501"/>
                      <a:pt x="624" y="501"/>
                      <a:pt x="625" y="500"/>
                    </a:cubicBezTo>
                    <a:cubicBezTo>
                      <a:pt x="629" y="499"/>
                      <a:pt x="633" y="497"/>
                      <a:pt x="635" y="498"/>
                    </a:cubicBezTo>
                    <a:cubicBezTo>
                      <a:pt x="636" y="498"/>
                      <a:pt x="636" y="499"/>
                      <a:pt x="637" y="499"/>
                    </a:cubicBezTo>
                    <a:cubicBezTo>
                      <a:pt x="639" y="500"/>
                      <a:pt x="642" y="501"/>
                      <a:pt x="643" y="505"/>
                    </a:cubicBezTo>
                    <a:cubicBezTo>
                      <a:pt x="645" y="509"/>
                      <a:pt x="647" y="510"/>
                      <a:pt x="649" y="510"/>
                    </a:cubicBezTo>
                    <a:cubicBezTo>
                      <a:pt x="650" y="510"/>
                      <a:pt x="653" y="510"/>
                      <a:pt x="653" y="516"/>
                    </a:cubicBezTo>
                    <a:cubicBezTo>
                      <a:pt x="653" y="517"/>
                      <a:pt x="656" y="519"/>
                      <a:pt x="657" y="519"/>
                    </a:cubicBezTo>
                    <a:cubicBezTo>
                      <a:pt x="659" y="519"/>
                      <a:pt x="664" y="518"/>
                      <a:pt x="665" y="517"/>
                    </a:cubicBezTo>
                    <a:cubicBezTo>
                      <a:pt x="666" y="516"/>
                      <a:pt x="667" y="516"/>
                      <a:pt x="668" y="516"/>
                    </a:cubicBezTo>
                    <a:cubicBezTo>
                      <a:pt x="670" y="516"/>
                      <a:pt x="671" y="517"/>
                      <a:pt x="672" y="519"/>
                    </a:cubicBezTo>
                    <a:cubicBezTo>
                      <a:pt x="672" y="519"/>
                      <a:pt x="672" y="520"/>
                      <a:pt x="672" y="520"/>
                    </a:cubicBezTo>
                    <a:cubicBezTo>
                      <a:pt x="672" y="520"/>
                      <a:pt x="672" y="520"/>
                      <a:pt x="672" y="521"/>
                    </a:cubicBezTo>
                    <a:cubicBezTo>
                      <a:pt x="673" y="521"/>
                      <a:pt x="673" y="521"/>
                      <a:pt x="673" y="521"/>
                    </a:cubicBezTo>
                    <a:cubicBezTo>
                      <a:pt x="673" y="522"/>
                      <a:pt x="673" y="522"/>
                      <a:pt x="673" y="522"/>
                    </a:cubicBezTo>
                    <a:cubicBezTo>
                      <a:pt x="674" y="522"/>
                      <a:pt x="674" y="522"/>
                      <a:pt x="674" y="523"/>
                    </a:cubicBezTo>
                    <a:cubicBezTo>
                      <a:pt x="674" y="523"/>
                      <a:pt x="674" y="523"/>
                      <a:pt x="674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5" y="523"/>
                      <a:pt x="675" y="523"/>
                      <a:pt x="675" y="523"/>
                    </a:cubicBezTo>
                    <a:cubicBezTo>
                      <a:pt x="676" y="523"/>
                      <a:pt x="677" y="523"/>
                      <a:pt x="678" y="524"/>
                    </a:cubicBezTo>
                    <a:cubicBezTo>
                      <a:pt x="678" y="524"/>
                      <a:pt x="678" y="524"/>
                      <a:pt x="678" y="524"/>
                    </a:cubicBezTo>
                    <a:cubicBezTo>
                      <a:pt x="678" y="524"/>
                      <a:pt x="679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4"/>
                    </a:cubicBezTo>
                    <a:cubicBezTo>
                      <a:pt x="680" y="524"/>
                      <a:pt x="680" y="524"/>
                      <a:pt x="680" y="523"/>
                    </a:cubicBezTo>
                    <a:cubicBezTo>
                      <a:pt x="680" y="523"/>
                      <a:pt x="680" y="523"/>
                      <a:pt x="680" y="523"/>
                    </a:cubicBezTo>
                    <a:cubicBezTo>
                      <a:pt x="681" y="522"/>
                      <a:pt x="683" y="521"/>
                      <a:pt x="689" y="520"/>
                    </a:cubicBezTo>
                    <a:cubicBezTo>
                      <a:pt x="694" y="519"/>
                      <a:pt x="697" y="518"/>
                      <a:pt x="698" y="517"/>
                    </a:cubicBezTo>
                    <a:cubicBezTo>
                      <a:pt x="699" y="514"/>
                      <a:pt x="701" y="513"/>
                      <a:pt x="704" y="513"/>
                    </a:cubicBezTo>
                    <a:cubicBezTo>
                      <a:pt x="705" y="512"/>
                      <a:pt x="706" y="512"/>
                      <a:pt x="707" y="511"/>
                    </a:cubicBezTo>
                    <a:cubicBezTo>
                      <a:pt x="708" y="510"/>
                      <a:pt x="709" y="509"/>
                      <a:pt x="711" y="508"/>
                    </a:cubicBezTo>
                    <a:cubicBezTo>
                      <a:pt x="712" y="508"/>
                      <a:pt x="713" y="507"/>
                      <a:pt x="714" y="507"/>
                    </a:cubicBezTo>
                    <a:cubicBezTo>
                      <a:pt x="715" y="505"/>
                      <a:pt x="717" y="504"/>
                      <a:pt x="719" y="504"/>
                    </a:cubicBezTo>
                    <a:cubicBezTo>
                      <a:pt x="720" y="504"/>
                      <a:pt x="721" y="503"/>
                      <a:pt x="721" y="503"/>
                    </a:cubicBezTo>
                    <a:cubicBezTo>
                      <a:pt x="723" y="501"/>
                      <a:pt x="727" y="501"/>
                      <a:pt x="728" y="501"/>
                    </a:cubicBezTo>
                    <a:cubicBezTo>
                      <a:pt x="730" y="501"/>
                      <a:pt x="731" y="501"/>
                      <a:pt x="732" y="501"/>
                    </a:cubicBezTo>
                    <a:cubicBezTo>
                      <a:pt x="734" y="502"/>
                      <a:pt x="744" y="504"/>
                      <a:pt x="746" y="504"/>
                    </a:cubicBezTo>
                    <a:cubicBezTo>
                      <a:pt x="747" y="504"/>
                      <a:pt x="747" y="504"/>
                      <a:pt x="747" y="504"/>
                    </a:cubicBezTo>
                    <a:cubicBezTo>
                      <a:pt x="749" y="504"/>
                      <a:pt x="750" y="506"/>
                      <a:pt x="751" y="508"/>
                    </a:cubicBezTo>
                    <a:cubicBezTo>
                      <a:pt x="751" y="509"/>
                      <a:pt x="751" y="510"/>
                      <a:pt x="751" y="510"/>
                    </a:cubicBezTo>
                    <a:cubicBezTo>
                      <a:pt x="752" y="510"/>
                      <a:pt x="753" y="511"/>
                      <a:pt x="754" y="512"/>
                    </a:cubicBezTo>
                    <a:cubicBezTo>
                      <a:pt x="756" y="512"/>
                      <a:pt x="758" y="514"/>
                      <a:pt x="759" y="514"/>
                    </a:cubicBezTo>
                    <a:cubicBezTo>
                      <a:pt x="760" y="513"/>
                      <a:pt x="762" y="512"/>
                      <a:pt x="765" y="512"/>
                    </a:cubicBezTo>
                    <a:cubicBezTo>
                      <a:pt x="767" y="512"/>
                      <a:pt x="768" y="512"/>
                      <a:pt x="770" y="513"/>
                    </a:cubicBezTo>
                    <a:cubicBezTo>
                      <a:pt x="770" y="514"/>
                      <a:pt x="771" y="514"/>
                      <a:pt x="771" y="514"/>
                    </a:cubicBezTo>
                    <a:cubicBezTo>
                      <a:pt x="773" y="515"/>
                      <a:pt x="774" y="516"/>
                      <a:pt x="775" y="516"/>
                    </a:cubicBezTo>
                    <a:cubicBezTo>
                      <a:pt x="776" y="515"/>
                      <a:pt x="778" y="514"/>
                      <a:pt x="780" y="513"/>
                    </a:cubicBezTo>
                    <a:cubicBezTo>
                      <a:pt x="780" y="513"/>
                      <a:pt x="781" y="513"/>
                      <a:pt x="782" y="512"/>
                    </a:cubicBezTo>
                    <a:cubicBezTo>
                      <a:pt x="783" y="512"/>
                      <a:pt x="784" y="512"/>
                      <a:pt x="785" y="511"/>
                    </a:cubicBezTo>
                    <a:cubicBezTo>
                      <a:pt x="785" y="511"/>
                      <a:pt x="786" y="508"/>
                      <a:pt x="785" y="507"/>
                    </a:cubicBezTo>
                    <a:cubicBezTo>
                      <a:pt x="783" y="506"/>
                      <a:pt x="781" y="499"/>
                      <a:pt x="780" y="497"/>
                    </a:cubicBezTo>
                    <a:cubicBezTo>
                      <a:pt x="780" y="494"/>
                      <a:pt x="782" y="493"/>
                      <a:pt x="784" y="492"/>
                    </a:cubicBezTo>
                    <a:cubicBezTo>
                      <a:pt x="784" y="491"/>
                      <a:pt x="785" y="491"/>
                      <a:pt x="785" y="490"/>
                    </a:cubicBezTo>
                    <a:cubicBezTo>
                      <a:pt x="786" y="488"/>
                      <a:pt x="788" y="487"/>
                      <a:pt x="790" y="486"/>
                    </a:cubicBezTo>
                    <a:cubicBezTo>
                      <a:pt x="791" y="486"/>
                      <a:pt x="791" y="486"/>
                      <a:pt x="792" y="485"/>
                    </a:cubicBezTo>
                    <a:cubicBezTo>
                      <a:pt x="792" y="485"/>
                      <a:pt x="792" y="485"/>
                      <a:pt x="792" y="484"/>
                    </a:cubicBezTo>
                    <a:cubicBezTo>
                      <a:pt x="793" y="483"/>
                      <a:pt x="794" y="481"/>
                      <a:pt x="796" y="481"/>
                    </a:cubicBezTo>
                    <a:cubicBezTo>
                      <a:pt x="797" y="481"/>
                      <a:pt x="797" y="481"/>
                      <a:pt x="798" y="481"/>
                    </a:cubicBezTo>
                    <a:cubicBezTo>
                      <a:pt x="798" y="482"/>
                      <a:pt x="805" y="484"/>
                      <a:pt x="807" y="485"/>
                    </a:cubicBezTo>
                    <a:cubicBezTo>
                      <a:pt x="807" y="486"/>
                      <a:pt x="810" y="486"/>
                      <a:pt x="812" y="486"/>
                    </a:cubicBezTo>
                    <a:cubicBezTo>
                      <a:pt x="815" y="486"/>
                      <a:pt x="819" y="488"/>
                      <a:pt x="822" y="490"/>
                    </a:cubicBezTo>
                    <a:cubicBezTo>
                      <a:pt x="822" y="490"/>
                      <a:pt x="824" y="491"/>
                      <a:pt x="826" y="491"/>
                    </a:cubicBezTo>
                    <a:cubicBezTo>
                      <a:pt x="829" y="491"/>
                      <a:pt x="832" y="492"/>
                      <a:pt x="833" y="494"/>
                    </a:cubicBezTo>
                    <a:cubicBezTo>
                      <a:pt x="834" y="495"/>
                      <a:pt x="834" y="497"/>
                      <a:pt x="834" y="499"/>
                    </a:cubicBezTo>
                    <a:cubicBezTo>
                      <a:pt x="834" y="501"/>
                      <a:pt x="834" y="503"/>
                      <a:pt x="835" y="503"/>
                    </a:cubicBezTo>
                    <a:cubicBezTo>
                      <a:pt x="837" y="506"/>
                      <a:pt x="839" y="508"/>
                      <a:pt x="839" y="508"/>
                    </a:cubicBezTo>
                    <a:cubicBezTo>
                      <a:pt x="841" y="507"/>
                      <a:pt x="843" y="508"/>
                      <a:pt x="846" y="509"/>
                    </a:cubicBezTo>
                    <a:cubicBezTo>
                      <a:pt x="847" y="510"/>
                      <a:pt x="849" y="511"/>
                      <a:pt x="850" y="511"/>
                    </a:cubicBezTo>
                    <a:cubicBezTo>
                      <a:pt x="850" y="511"/>
                      <a:pt x="852" y="510"/>
                      <a:pt x="853" y="509"/>
                    </a:cubicBezTo>
                    <a:cubicBezTo>
                      <a:pt x="855" y="508"/>
                      <a:pt x="856" y="507"/>
                      <a:pt x="858" y="507"/>
                    </a:cubicBezTo>
                    <a:cubicBezTo>
                      <a:pt x="859" y="507"/>
                      <a:pt x="860" y="507"/>
                      <a:pt x="862" y="506"/>
                    </a:cubicBezTo>
                    <a:cubicBezTo>
                      <a:pt x="865" y="506"/>
                      <a:pt x="867" y="505"/>
                      <a:pt x="869" y="506"/>
                    </a:cubicBezTo>
                    <a:cubicBezTo>
                      <a:pt x="869" y="506"/>
                      <a:pt x="871" y="506"/>
                      <a:pt x="872" y="507"/>
                    </a:cubicBezTo>
                    <a:cubicBezTo>
                      <a:pt x="874" y="507"/>
                      <a:pt x="877" y="508"/>
                      <a:pt x="878" y="508"/>
                    </a:cubicBezTo>
                    <a:cubicBezTo>
                      <a:pt x="879" y="508"/>
                      <a:pt x="879" y="508"/>
                      <a:pt x="880" y="508"/>
                    </a:cubicBezTo>
                    <a:cubicBezTo>
                      <a:pt x="881" y="508"/>
                      <a:pt x="888" y="508"/>
                      <a:pt x="889" y="511"/>
                    </a:cubicBezTo>
                    <a:cubicBezTo>
                      <a:pt x="889" y="512"/>
                      <a:pt x="891" y="512"/>
                      <a:pt x="892" y="512"/>
                    </a:cubicBezTo>
                    <a:cubicBezTo>
                      <a:pt x="895" y="513"/>
                      <a:pt x="899" y="514"/>
                      <a:pt x="899" y="517"/>
                    </a:cubicBezTo>
                    <a:cubicBezTo>
                      <a:pt x="899" y="517"/>
                      <a:pt x="900" y="518"/>
                      <a:pt x="901" y="518"/>
                    </a:cubicBezTo>
                    <a:cubicBezTo>
                      <a:pt x="902" y="519"/>
                      <a:pt x="904" y="520"/>
                      <a:pt x="905" y="522"/>
                    </a:cubicBezTo>
                    <a:cubicBezTo>
                      <a:pt x="905" y="522"/>
                      <a:pt x="907" y="522"/>
                      <a:pt x="908" y="523"/>
                    </a:cubicBezTo>
                    <a:cubicBezTo>
                      <a:pt x="909" y="523"/>
                      <a:pt x="910" y="523"/>
                      <a:pt x="911" y="523"/>
                    </a:cubicBezTo>
                    <a:cubicBezTo>
                      <a:pt x="914" y="523"/>
                      <a:pt x="916" y="523"/>
                      <a:pt x="917" y="523"/>
                    </a:cubicBezTo>
                    <a:cubicBezTo>
                      <a:pt x="918" y="524"/>
                      <a:pt x="918" y="524"/>
                      <a:pt x="918" y="524"/>
                    </a:cubicBezTo>
                    <a:cubicBezTo>
                      <a:pt x="919" y="524"/>
                      <a:pt x="921" y="525"/>
                      <a:pt x="925" y="525"/>
                    </a:cubicBezTo>
                    <a:cubicBezTo>
                      <a:pt x="928" y="525"/>
                      <a:pt x="930" y="524"/>
                      <a:pt x="931" y="524"/>
                    </a:cubicBezTo>
                    <a:cubicBezTo>
                      <a:pt x="931" y="523"/>
                      <a:pt x="934" y="523"/>
                      <a:pt x="938" y="522"/>
                    </a:cubicBezTo>
                    <a:cubicBezTo>
                      <a:pt x="941" y="522"/>
                      <a:pt x="945" y="521"/>
                      <a:pt x="946" y="520"/>
                    </a:cubicBezTo>
                    <a:cubicBezTo>
                      <a:pt x="947" y="519"/>
                      <a:pt x="949" y="519"/>
                      <a:pt x="951" y="519"/>
                    </a:cubicBezTo>
                    <a:cubicBezTo>
                      <a:pt x="952" y="519"/>
                      <a:pt x="953" y="518"/>
                      <a:pt x="954" y="518"/>
                    </a:cubicBezTo>
                    <a:cubicBezTo>
                      <a:pt x="954" y="516"/>
                      <a:pt x="957" y="514"/>
                      <a:pt x="960" y="513"/>
                    </a:cubicBezTo>
                    <a:cubicBezTo>
                      <a:pt x="961" y="512"/>
                      <a:pt x="963" y="512"/>
                      <a:pt x="964" y="511"/>
                    </a:cubicBezTo>
                    <a:cubicBezTo>
                      <a:pt x="964" y="511"/>
                      <a:pt x="965" y="510"/>
                      <a:pt x="965" y="510"/>
                    </a:cubicBezTo>
                    <a:cubicBezTo>
                      <a:pt x="968" y="509"/>
                      <a:pt x="970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1" y="509"/>
                      <a:pt x="971" y="509"/>
                      <a:pt x="971" y="509"/>
                    </a:cubicBezTo>
                    <a:cubicBezTo>
                      <a:pt x="973" y="509"/>
                      <a:pt x="975" y="509"/>
                      <a:pt x="977" y="510"/>
                    </a:cubicBezTo>
                    <a:cubicBezTo>
                      <a:pt x="979" y="510"/>
                      <a:pt x="980" y="511"/>
                      <a:pt x="981" y="513"/>
                    </a:cubicBezTo>
                    <a:cubicBezTo>
                      <a:pt x="981" y="513"/>
                      <a:pt x="983" y="514"/>
                      <a:pt x="985" y="514"/>
                    </a:cubicBezTo>
                    <a:cubicBezTo>
                      <a:pt x="986" y="514"/>
                      <a:pt x="987" y="514"/>
                      <a:pt x="988" y="513"/>
                    </a:cubicBezTo>
                    <a:cubicBezTo>
                      <a:pt x="988" y="513"/>
                      <a:pt x="989" y="513"/>
                      <a:pt x="990" y="513"/>
                    </a:cubicBezTo>
                    <a:cubicBezTo>
                      <a:pt x="990" y="513"/>
                      <a:pt x="990" y="513"/>
                      <a:pt x="990" y="513"/>
                    </a:cubicBezTo>
                    <a:cubicBezTo>
                      <a:pt x="990" y="513"/>
                      <a:pt x="990" y="513"/>
                      <a:pt x="991" y="513"/>
                    </a:cubicBezTo>
                    <a:cubicBezTo>
                      <a:pt x="992" y="513"/>
                      <a:pt x="994" y="513"/>
                      <a:pt x="996" y="514"/>
                    </a:cubicBezTo>
                    <a:cubicBezTo>
                      <a:pt x="996" y="513"/>
                      <a:pt x="996" y="513"/>
                      <a:pt x="996" y="513"/>
                    </a:cubicBezTo>
                    <a:cubicBezTo>
                      <a:pt x="996" y="514"/>
                      <a:pt x="996" y="514"/>
                      <a:pt x="996" y="514"/>
                    </a:cubicBezTo>
                    <a:cubicBezTo>
                      <a:pt x="997" y="514"/>
                      <a:pt x="998" y="514"/>
                      <a:pt x="998" y="514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999" y="515"/>
                      <a:pt x="999" y="515"/>
                      <a:pt x="999" y="515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0" y="516"/>
                      <a:pt x="1000" y="516"/>
                      <a:pt x="1000" y="516"/>
                    </a:cubicBezTo>
                    <a:cubicBezTo>
                      <a:pt x="1001" y="516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7"/>
                      <a:pt x="1001" y="517"/>
                      <a:pt x="1001" y="517"/>
                    </a:cubicBezTo>
                    <a:cubicBezTo>
                      <a:pt x="1001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2" y="518"/>
                    </a:cubicBezTo>
                    <a:cubicBezTo>
                      <a:pt x="1002" y="518"/>
                      <a:pt x="1002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3" y="518"/>
                      <a:pt x="1003" y="518"/>
                      <a:pt x="1003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8"/>
                      <a:pt x="1004" y="518"/>
                      <a:pt x="1004" y="518"/>
                    </a:cubicBezTo>
                    <a:cubicBezTo>
                      <a:pt x="1004" y="519"/>
                      <a:pt x="1005" y="519"/>
                      <a:pt x="1005" y="519"/>
                    </a:cubicBezTo>
                    <a:cubicBezTo>
                      <a:pt x="1005" y="519"/>
                      <a:pt x="1005" y="519"/>
                      <a:pt x="1005" y="519"/>
                    </a:cubicBezTo>
                    <a:cubicBezTo>
                      <a:pt x="1006" y="519"/>
                      <a:pt x="1007" y="519"/>
                      <a:pt x="1009" y="519"/>
                    </a:cubicBezTo>
                    <a:cubicBezTo>
                      <a:pt x="1009" y="519"/>
                      <a:pt x="1009" y="519"/>
                      <a:pt x="1009" y="519"/>
                    </a:cubicBezTo>
                    <a:cubicBezTo>
                      <a:pt x="1010" y="519"/>
                      <a:pt x="1012" y="518"/>
                      <a:pt x="1013" y="517"/>
                    </a:cubicBezTo>
                    <a:cubicBezTo>
                      <a:pt x="1017" y="515"/>
                      <a:pt x="1019" y="514"/>
                      <a:pt x="1020" y="513"/>
                    </a:cubicBezTo>
                    <a:cubicBezTo>
                      <a:pt x="1022" y="513"/>
                      <a:pt x="1023" y="512"/>
                      <a:pt x="1024" y="511"/>
                    </a:cubicBezTo>
                    <a:cubicBezTo>
                      <a:pt x="1024" y="511"/>
                      <a:pt x="1024" y="511"/>
                      <a:pt x="1024" y="511"/>
                    </a:cubicBezTo>
                    <a:cubicBezTo>
                      <a:pt x="1024" y="510"/>
                      <a:pt x="1024" y="510"/>
                      <a:pt x="1024" y="509"/>
                    </a:cubicBezTo>
                    <a:cubicBezTo>
                      <a:pt x="1024" y="507"/>
                      <a:pt x="1025" y="505"/>
                      <a:pt x="1027" y="502"/>
                    </a:cubicBezTo>
                    <a:cubicBezTo>
                      <a:pt x="1028" y="501"/>
                      <a:pt x="1028" y="500"/>
                      <a:pt x="1029" y="499"/>
                    </a:cubicBezTo>
                    <a:cubicBezTo>
                      <a:pt x="1029" y="499"/>
                      <a:pt x="1029" y="498"/>
                      <a:pt x="1029" y="498"/>
                    </a:cubicBezTo>
                    <a:cubicBezTo>
                      <a:pt x="1030" y="495"/>
                      <a:pt x="1035" y="487"/>
                      <a:pt x="1037" y="486"/>
                    </a:cubicBezTo>
                    <a:cubicBezTo>
                      <a:pt x="1039" y="486"/>
                      <a:pt x="1041" y="483"/>
                      <a:pt x="1041" y="482"/>
                    </a:cubicBezTo>
                    <a:cubicBezTo>
                      <a:pt x="1041" y="482"/>
                      <a:pt x="1041" y="481"/>
                      <a:pt x="1041" y="481"/>
                    </a:cubicBezTo>
                    <a:cubicBezTo>
                      <a:pt x="1041" y="481"/>
                      <a:pt x="1041" y="481"/>
                      <a:pt x="1041" y="480"/>
                    </a:cubicBezTo>
                    <a:cubicBezTo>
                      <a:pt x="1041" y="480"/>
                      <a:pt x="1041" y="480"/>
                      <a:pt x="1041" y="480"/>
                    </a:cubicBezTo>
                    <a:cubicBezTo>
                      <a:pt x="1040" y="479"/>
                      <a:pt x="1040" y="479"/>
                      <a:pt x="1040" y="479"/>
                    </a:cubicBezTo>
                    <a:cubicBezTo>
                      <a:pt x="1040" y="479"/>
                      <a:pt x="1040" y="479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8"/>
                      <a:pt x="1040" y="478"/>
                    </a:cubicBezTo>
                    <a:cubicBezTo>
                      <a:pt x="1040" y="478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40" y="477"/>
                    </a:cubicBezTo>
                    <a:cubicBezTo>
                      <a:pt x="1040" y="477"/>
                      <a:pt x="1040" y="477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9" y="476"/>
                      <a:pt x="1039" y="476"/>
                      <a:pt x="1039" y="476"/>
                    </a:cubicBezTo>
                    <a:cubicBezTo>
                      <a:pt x="1038" y="476"/>
                      <a:pt x="1036" y="476"/>
                      <a:pt x="1035" y="474"/>
                    </a:cubicBezTo>
                    <a:cubicBezTo>
                      <a:pt x="1034" y="473"/>
                      <a:pt x="1035" y="470"/>
                      <a:pt x="1037" y="467"/>
                    </a:cubicBezTo>
                    <a:cubicBezTo>
                      <a:pt x="1040" y="463"/>
                      <a:pt x="1044" y="461"/>
                      <a:pt x="1050" y="461"/>
                    </a:cubicBezTo>
                    <a:cubicBezTo>
                      <a:pt x="1051" y="461"/>
                      <a:pt x="1052" y="461"/>
                      <a:pt x="1053" y="462"/>
                    </a:cubicBezTo>
                    <a:cubicBezTo>
                      <a:pt x="1053" y="462"/>
                      <a:pt x="1053" y="462"/>
                      <a:pt x="1053" y="462"/>
                    </a:cubicBezTo>
                    <a:cubicBezTo>
                      <a:pt x="1053" y="462"/>
                      <a:pt x="1054" y="461"/>
                      <a:pt x="1055" y="461"/>
                    </a:cubicBezTo>
                    <a:cubicBezTo>
                      <a:pt x="1059" y="461"/>
                      <a:pt x="1067" y="459"/>
                      <a:pt x="1070" y="460"/>
                    </a:cubicBezTo>
                    <a:cubicBezTo>
                      <a:pt x="1072" y="461"/>
                      <a:pt x="1073" y="461"/>
                      <a:pt x="1074" y="461"/>
                    </a:cubicBezTo>
                    <a:cubicBezTo>
                      <a:pt x="1076" y="461"/>
                      <a:pt x="1076" y="461"/>
                      <a:pt x="1076" y="461"/>
                    </a:cubicBezTo>
                    <a:cubicBezTo>
                      <a:pt x="1078" y="461"/>
                      <a:pt x="1080" y="461"/>
                      <a:pt x="1083" y="462"/>
                    </a:cubicBezTo>
                    <a:cubicBezTo>
                      <a:pt x="1085" y="464"/>
                      <a:pt x="1088" y="464"/>
                      <a:pt x="1091" y="464"/>
                    </a:cubicBezTo>
                    <a:cubicBezTo>
                      <a:pt x="1094" y="465"/>
                      <a:pt x="1096" y="465"/>
                      <a:pt x="1098" y="467"/>
                    </a:cubicBezTo>
                    <a:cubicBezTo>
                      <a:pt x="1098" y="468"/>
                      <a:pt x="1099" y="468"/>
                      <a:pt x="1100" y="469"/>
                    </a:cubicBezTo>
                    <a:cubicBezTo>
                      <a:pt x="1103" y="471"/>
                      <a:pt x="1106" y="473"/>
                      <a:pt x="1105" y="477"/>
                    </a:cubicBezTo>
                    <a:cubicBezTo>
                      <a:pt x="1105" y="477"/>
                      <a:pt x="1105" y="478"/>
                      <a:pt x="1105" y="478"/>
                    </a:cubicBezTo>
                    <a:cubicBezTo>
                      <a:pt x="1105" y="478"/>
                      <a:pt x="1106" y="478"/>
                      <a:pt x="1106" y="478"/>
                    </a:cubicBezTo>
                    <a:cubicBezTo>
                      <a:pt x="1107" y="479"/>
                      <a:pt x="1110" y="481"/>
                      <a:pt x="1111" y="487"/>
                    </a:cubicBezTo>
                    <a:cubicBezTo>
                      <a:pt x="1112" y="491"/>
                      <a:pt x="1113" y="493"/>
                      <a:pt x="1115" y="495"/>
                    </a:cubicBezTo>
                    <a:cubicBezTo>
                      <a:pt x="1116" y="496"/>
                      <a:pt x="1117" y="498"/>
                      <a:pt x="1117" y="500"/>
                    </a:cubicBezTo>
                    <a:cubicBezTo>
                      <a:pt x="1118" y="501"/>
                      <a:pt x="1119" y="504"/>
                      <a:pt x="1120" y="506"/>
                    </a:cubicBezTo>
                    <a:cubicBezTo>
                      <a:pt x="1122" y="510"/>
                      <a:pt x="1124" y="512"/>
                      <a:pt x="1123" y="514"/>
                    </a:cubicBezTo>
                    <a:cubicBezTo>
                      <a:pt x="1123" y="515"/>
                      <a:pt x="1122" y="517"/>
                      <a:pt x="1123" y="517"/>
                    </a:cubicBezTo>
                    <a:cubicBezTo>
                      <a:pt x="1123" y="518"/>
                      <a:pt x="1124" y="518"/>
                      <a:pt x="1126" y="518"/>
                    </a:cubicBezTo>
                    <a:cubicBezTo>
                      <a:pt x="1129" y="518"/>
                      <a:pt x="1132" y="520"/>
                      <a:pt x="1134" y="521"/>
                    </a:cubicBezTo>
                    <a:cubicBezTo>
                      <a:pt x="1135" y="522"/>
                      <a:pt x="1136" y="522"/>
                      <a:pt x="1136" y="522"/>
                    </a:cubicBezTo>
                    <a:cubicBezTo>
                      <a:pt x="1136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7" y="522"/>
                      <a:pt x="1137" y="522"/>
                      <a:pt x="1137" y="522"/>
                    </a:cubicBezTo>
                    <a:cubicBezTo>
                      <a:pt x="1139" y="522"/>
                      <a:pt x="1143" y="524"/>
                      <a:pt x="1146" y="526"/>
                    </a:cubicBezTo>
                    <a:cubicBezTo>
                      <a:pt x="1147" y="526"/>
                      <a:pt x="1148" y="527"/>
                      <a:pt x="1149" y="528"/>
                    </a:cubicBezTo>
                    <a:cubicBezTo>
                      <a:pt x="1150" y="529"/>
                      <a:pt x="1152" y="529"/>
                      <a:pt x="1153" y="530"/>
                    </a:cubicBezTo>
                    <a:cubicBezTo>
                      <a:pt x="1154" y="530"/>
                      <a:pt x="1155" y="530"/>
                      <a:pt x="1155" y="531"/>
                    </a:cubicBezTo>
                    <a:cubicBezTo>
                      <a:pt x="1157" y="531"/>
                      <a:pt x="1158" y="532"/>
                      <a:pt x="1158" y="535"/>
                    </a:cubicBezTo>
                    <a:cubicBezTo>
                      <a:pt x="1158" y="535"/>
                      <a:pt x="1158" y="536"/>
                      <a:pt x="1158" y="537"/>
                    </a:cubicBezTo>
                    <a:cubicBezTo>
                      <a:pt x="1158" y="538"/>
                      <a:pt x="1159" y="538"/>
                      <a:pt x="1159" y="539"/>
                    </a:cubicBezTo>
                    <a:cubicBezTo>
                      <a:pt x="1159" y="540"/>
                      <a:pt x="1160" y="542"/>
                      <a:pt x="1160" y="543"/>
                    </a:cubicBezTo>
                    <a:cubicBezTo>
                      <a:pt x="1160" y="544"/>
                      <a:pt x="1160" y="544"/>
                      <a:pt x="1160" y="544"/>
                    </a:cubicBezTo>
                    <a:cubicBezTo>
                      <a:pt x="1160" y="545"/>
                      <a:pt x="1163" y="547"/>
                      <a:pt x="1167" y="547"/>
                    </a:cubicBezTo>
                    <a:cubicBezTo>
                      <a:pt x="1168" y="547"/>
                      <a:pt x="1168" y="547"/>
                      <a:pt x="1169" y="547"/>
                    </a:cubicBezTo>
                    <a:cubicBezTo>
                      <a:pt x="1170" y="546"/>
                      <a:pt x="1172" y="546"/>
                      <a:pt x="1173" y="547"/>
                    </a:cubicBezTo>
                    <a:cubicBezTo>
                      <a:pt x="1174" y="547"/>
                      <a:pt x="1175" y="547"/>
                      <a:pt x="1175" y="547"/>
                    </a:cubicBezTo>
                    <a:cubicBezTo>
                      <a:pt x="1176" y="547"/>
                      <a:pt x="1177" y="546"/>
                      <a:pt x="1177" y="545"/>
                    </a:cubicBezTo>
                    <a:cubicBezTo>
                      <a:pt x="1179" y="542"/>
                      <a:pt x="1183" y="541"/>
                      <a:pt x="1186" y="541"/>
                    </a:cubicBezTo>
                    <a:cubicBezTo>
                      <a:pt x="1187" y="541"/>
                      <a:pt x="1188" y="541"/>
                      <a:pt x="1189" y="541"/>
                    </a:cubicBezTo>
                    <a:cubicBezTo>
                      <a:pt x="1190" y="540"/>
                      <a:pt x="1193" y="539"/>
                      <a:pt x="1195" y="539"/>
                    </a:cubicBezTo>
                    <a:cubicBezTo>
                      <a:pt x="1197" y="539"/>
                      <a:pt x="1199" y="539"/>
                      <a:pt x="1200" y="540"/>
                    </a:cubicBezTo>
                    <a:cubicBezTo>
                      <a:pt x="1201" y="541"/>
                      <a:pt x="1201" y="543"/>
                      <a:pt x="1201" y="545"/>
                    </a:cubicBezTo>
                    <a:cubicBezTo>
                      <a:pt x="1201" y="547"/>
                      <a:pt x="1202" y="548"/>
                      <a:pt x="1202" y="550"/>
                    </a:cubicBezTo>
                    <a:cubicBezTo>
                      <a:pt x="1203" y="551"/>
                      <a:pt x="1204" y="554"/>
                      <a:pt x="1200" y="556"/>
                    </a:cubicBezTo>
                    <a:cubicBezTo>
                      <a:pt x="1198" y="557"/>
                      <a:pt x="1197" y="564"/>
                      <a:pt x="1196" y="567"/>
                    </a:cubicBezTo>
                    <a:cubicBezTo>
                      <a:pt x="1196" y="568"/>
                      <a:pt x="1195" y="568"/>
                      <a:pt x="1195" y="569"/>
                    </a:cubicBezTo>
                    <a:cubicBezTo>
                      <a:pt x="1195" y="571"/>
                      <a:pt x="1193" y="573"/>
                      <a:pt x="1191" y="574"/>
                    </a:cubicBezTo>
                    <a:cubicBezTo>
                      <a:pt x="1190" y="575"/>
                      <a:pt x="1189" y="576"/>
                      <a:pt x="1189" y="577"/>
                    </a:cubicBezTo>
                    <a:cubicBezTo>
                      <a:pt x="1188" y="580"/>
                      <a:pt x="1186" y="582"/>
                      <a:pt x="1185" y="583"/>
                    </a:cubicBezTo>
                    <a:cubicBezTo>
                      <a:pt x="1184" y="583"/>
                      <a:pt x="1183" y="584"/>
                      <a:pt x="1183" y="584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5"/>
                      <a:pt x="1183" y="585"/>
                      <a:pt x="1183" y="585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6"/>
                      <a:pt x="1183" y="586"/>
                      <a:pt x="1183" y="586"/>
                    </a:cubicBezTo>
                    <a:cubicBezTo>
                      <a:pt x="1183" y="587"/>
                      <a:pt x="1182" y="587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1" y="588"/>
                    </a:cubicBezTo>
                    <a:cubicBezTo>
                      <a:pt x="1181" y="588"/>
                      <a:pt x="1181" y="588"/>
                      <a:pt x="1180" y="588"/>
                    </a:cubicBezTo>
                    <a:cubicBezTo>
                      <a:pt x="1180" y="588"/>
                      <a:pt x="1180" y="588"/>
                      <a:pt x="1180" y="588"/>
                    </a:cubicBezTo>
                    <a:cubicBezTo>
                      <a:pt x="1179" y="588"/>
                      <a:pt x="1179" y="588"/>
                      <a:pt x="1178" y="588"/>
                    </a:cubicBezTo>
                    <a:cubicBezTo>
                      <a:pt x="1175" y="588"/>
                      <a:pt x="1172" y="587"/>
                      <a:pt x="1170" y="586"/>
                    </a:cubicBezTo>
                    <a:cubicBezTo>
                      <a:pt x="1169" y="586"/>
                      <a:pt x="1168" y="587"/>
                      <a:pt x="1167" y="588"/>
                    </a:cubicBezTo>
                    <a:cubicBezTo>
                      <a:pt x="1165" y="589"/>
                      <a:pt x="1164" y="591"/>
                      <a:pt x="1162" y="591"/>
                    </a:cubicBezTo>
                    <a:cubicBezTo>
                      <a:pt x="1162" y="591"/>
                      <a:pt x="1162" y="594"/>
                      <a:pt x="1162" y="596"/>
                    </a:cubicBezTo>
                    <a:cubicBezTo>
                      <a:pt x="1163" y="597"/>
                      <a:pt x="1163" y="599"/>
                      <a:pt x="1162" y="600"/>
                    </a:cubicBezTo>
                    <a:cubicBezTo>
                      <a:pt x="1162" y="602"/>
                      <a:pt x="1162" y="603"/>
                      <a:pt x="1163" y="605"/>
                    </a:cubicBezTo>
                    <a:cubicBezTo>
                      <a:pt x="1164" y="607"/>
                      <a:pt x="1164" y="609"/>
                      <a:pt x="1164" y="612"/>
                    </a:cubicBezTo>
                    <a:cubicBezTo>
                      <a:pt x="1164" y="612"/>
                      <a:pt x="1164" y="613"/>
                      <a:pt x="1164" y="613"/>
                    </a:cubicBezTo>
                    <a:cubicBezTo>
                      <a:pt x="1169" y="610"/>
                      <a:pt x="1171" y="610"/>
                      <a:pt x="1171" y="610"/>
                    </a:cubicBezTo>
                    <a:cubicBezTo>
                      <a:pt x="1174" y="610"/>
                      <a:pt x="1176" y="612"/>
                      <a:pt x="1179" y="614"/>
                    </a:cubicBezTo>
                    <a:cubicBezTo>
                      <a:pt x="1181" y="615"/>
                      <a:pt x="1183" y="617"/>
                      <a:pt x="1184" y="617"/>
                    </a:cubicBezTo>
                    <a:cubicBezTo>
                      <a:pt x="1188" y="617"/>
                      <a:pt x="1206" y="605"/>
                      <a:pt x="1208" y="602"/>
                    </a:cubicBezTo>
                    <a:cubicBezTo>
                      <a:pt x="1209" y="600"/>
                      <a:pt x="1212" y="596"/>
                      <a:pt x="1222" y="586"/>
                    </a:cubicBezTo>
                    <a:cubicBezTo>
                      <a:pt x="1224" y="584"/>
                      <a:pt x="1226" y="582"/>
                      <a:pt x="1227" y="581"/>
                    </a:cubicBezTo>
                    <a:cubicBezTo>
                      <a:pt x="1232" y="576"/>
                      <a:pt x="1240" y="567"/>
                      <a:pt x="1243" y="559"/>
                    </a:cubicBezTo>
                    <a:cubicBezTo>
                      <a:pt x="1244" y="556"/>
                      <a:pt x="1248" y="552"/>
                      <a:pt x="1251" y="549"/>
                    </a:cubicBezTo>
                    <a:cubicBezTo>
                      <a:pt x="1253" y="546"/>
                      <a:pt x="1255" y="544"/>
                      <a:pt x="1255" y="543"/>
                    </a:cubicBezTo>
                    <a:cubicBezTo>
                      <a:pt x="1256" y="542"/>
                      <a:pt x="1257" y="541"/>
                      <a:pt x="1257" y="540"/>
                    </a:cubicBezTo>
                    <a:cubicBezTo>
                      <a:pt x="1259" y="539"/>
                      <a:pt x="1260" y="537"/>
                      <a:pt x="1262" y="532"/>
                    </a:cubicBezTo>
                    <a:cubicBezTo>
                      <a:pt x="1264" y="527"/>
                      <a:pt x="1265" y="517"/>
                      <a:pt x="1266" y="511"/>
                    </a:cubicBezTo>
                    <a:cubicBezTo>
                      <a:pt x="1266" y="504"/>
                      <a:pt x="1267" y="503"/>
                      <a:pt x="1267" y="502"/>
                    </a:cubicBezTo>
                    <a:cubicBezTo>
                      <a:pt x="1268" y="501"/>
                      <a:pt x="1268" y="500"/>
                      <a:pt x="1268" y="500"/>
                    </a:cubicBezTo>
                    <a:cubicBezTo>
                      <a:pt x="1268" y="498"/>
                      <a:pt x="1268" y="496"/>
                      <a:pt x="1269" y="495"/>
                    </a:cubicBezTo>
                    <a:cubicBezTo>
                      <a:pt x="1270" y="494"/>
                      <a:pt x="1270" y="493"/>
                      <a:pt x="1270" y="493"/>
                    </a:cubicBezTo>
                    <a:cubicBezTo>
                      <a:pt x="1271" y="491"/>
                      <a:pt x="1271" y="489"/>
                      <a:pt x="1274" y="486"/>
                    </a:cubicBezTo>
                    <a:cubicBezTo>
                      <a:pt x="1276" y="484"/>
                      <a:pt x="1276" y="483"/>
                      <a:pt x="1275" y="481"/>
                    </a:cubicBezTo>
                    <a:cubicBezTo>
                      <a:pt x="1275" y="480"/>
                      <a:pt x="1275" y="478"/>
                      <a:pt x="1275" y="476"/>
                    </a:cubicBezTo>
                    <a:cubicBezTo>
                      <a:pt x="1275" y="475"/>
                      <a:pt x="1275" y="473"/>
                      <a:pt x="1275" y="473"/>
                    </a:cubicBezTo>
                    <a:cubicBezTo>
                      <a:pt x="1273" y="470"/>
                      <a:pt x="1274" y="468"/>
                      <a:pt x="1276" y="467"/>
                    </a:cubicBezTo>
                    <a:cubicBezTo>
                      <a:pt x="1275" y="467"/>
                      <a:pt x="1274" y="466"/>
                      <a:pt x="1273" y="465"/>
                    </a:cubicBezTo>
                    <a:cubicBezTo>
                      <a:pt x="1272" y="464"/>
                      <a:pt x="1272" y="464"/>
                      <a:pt x="1272" y="464"/>
                    </a:cubicBezTo>
                    <a:cubicBezTo>
                      <a:pt x="1269" y="463"/>
                      <a:pt x="1265" y="462"/>
                      <a:pt x="1265" y="458"/>
                    </a:cubicBezTo>
                    <a:cubicBezTo>
                      <a:pt x="1265" y="456"/>
                      <a:pt x="1261" y="453"/>
                      <a:pt x="1258" y="453"/>
                    </a:cubicBezTo>
                    <a:cubicBezTo>
                      <a:pt x="1258" y="453"/>
                      <a:pt x="1257" y="453"/>
                      <a:pt x="1257" y="453"/>
                    </a:cubicBezTo>
                    <a:cubicBezTo>
                      <a:pt x="1256" y="453"/>
                      <a:pt x="1254" y="453"/>
                      <a:pt x="1253" y="452"/>
                    </a:cubicBezTo>
                    <a:cubicBezTo>
                      <a:pt x="1252" y="452"/>
                      <a:pt x="1251" y="452"/>
                      <a:pt x="1250" y="452"/>
                    </a:cubicBezTo>
                    <a:cubicBezTo>
                      <a:pt x="1251" y="453"/>
                      <a:pt x="1250" y="454"/>
                      <a:pt x="1250" y="455"/>
                    </a:cubicBezTo>
                    <a:cubicBezTo>
                      <a:pt x="1249" y="457"/>
                      <a:pt x="1247" y="457"/>
                      <a:pt x="1246" y="457"/>
                    </a:cubicBezTo>
                    <a:cubicBezTo>
                      <a:pt x="1245" y="457"/>
                      <a:pt x="1244" y="458"/>
                      <a:pt x="1243" y="460"/>
                    </a:cubicBezTo>
                    <a:cubicBezTo>
                      <a:pt x="1243" y="460"/>
                      <a:pt x="1243" y="460"/>
                      <a:pt x="1243" y="460"/>
                    </a:cubicBezTo>
                    <a:cubicBezTo>
                      <a:pt x="1241" y="463"/>
                      <a:pt x="1238" y="464"/>
                      <a:pt x="1236" y="464"/>
                    </a:cubicBezTo>
                    <a:cubicBezTo>
                      <a:pt x="1233" y="464"/>
                      <a:pt x="1232" y="463"/>
                      <a:pt x="1232" y="462"/>
                    </a:cubicBezTo>
                    <a:cubicBezTo>
                      <a:pt x="1232" y="461"/>
                      <a:pt x="1232" y="460"/>
                      <a:pt x="1234" y="458"/>
                    </a:cubicBezTo>
                    <a:cubicBezTo>
                      <a:pt x="1234" y="458"/>
                      <a:pt x="1234" y="458"/>
                      <a:pt x="1234" y="458"/>
                    </a:cubicBezTo>
                    <a:cubicBezTo>
                      <a:pt x="1234" y="458"/>
                      <a:pt x="1234" y="457"/>
                      <a:pt x="1234" y="457"/>
                    </a:cubicBezTo>
                    <a:cubicBezTo>
                      <a:pt x="1233" y="457"/>
                      <a:pt x="1232" y="455"/>
                      <a:pt x="1232" y="454"/>
                    </a:cubicBezTo>
                    <a:cubicBezTo>
                      <a:pt x="1232" y="454"/>
                      <a:pt x="1232" y="454"/>
                      <a:pt x="1232" y="454"/>
                    </a:cubicBezTo>
                    <a:cubicBezTo>
                      <a:pt x="1231" y="456"/>
                      <a:pt x="1230" y="458"/>
                      <a:pt x="1227" y="459"/>
                    </a:cubicBezTo>
                    <a:cubicBezTo>
                      <a:pt x="1227" y="459"/>
                      <a:pt x="1227" y="459"/>
                      <a:pt x="1227" y="459"/>
                    </a:cubicBezTo>
                    <a:cubicBezTo>
                      <a:pt x="1226" y="459"/>
                      <a:pt x="1225" y="458"/>
                      <a:pt x="1224" y="457"/>
                    </a:cubicBezTo>
                    <a:cubicBezTo>
                      <a:pt x="1222" y="455"/>
                      <a:pt x="1223" y="449"/>
                      <a:pt x="1223" y="446"/>
                    </a:cubicBezTo>
                    <a:cubicBezTo>
                      <a:pt x="1223" y="446"/>
                      <a:pt x="1222" y="446"/>
                      <a:pt x="1221" y="446"/>
                    </a:cubicBezTo>
                    <a:cubicBezTo>
                      <a:pt x="1219" y="447"/>
                      <a:pt x="1216" y="447"/>
                      <a:pt x="1213" y="447"/>
                    </a:cubicBezTo>
                    <a:cubicBezTo>
                      <a:pt x="1208" y="446"/>
                      <a:pt x="1207" y="444"/>
                      <a:pt x="1206" y="443"/>
                    </a:cubicBezTo>
                    <a:cubicBezTo>
                      <a:pt x="1206" y="440"/>
                      <a:pt x="1208" y="437"/>
                      <a:pt x="1212" y="435"/>
                    </a:cubicBezTo>
                    <a:cubicBezTo>
                      <a:pt x="1215" y="433"/>
                      <a:pt x="1216" y="432"/>
                      <a:pt x="1217" y="431"/>
                    </a:cubicBezTo>
                    <a:cubicBezTo>
                      <a:pt x="1218" y="430"/>
                      <a:pt x="1218" y="428"/>
                      <a:pt x="1220" y="428"/>
                    </a:cubicBezTo>
                    <a:cubicBezTo>
                      <a:pt x="1222" y="427"/>
                      <a:pt x="1226" y="425"/>
                      <a:pt x="1229" y="422"/>
                    </a:cubicBezTo>
                    <a:cubicBezTo>
                      <a:pt x="1231" y="421"/>
                      <a:pt x="1233" y="420"/>
                      <a:pt x="1234" y="419"/>
                    </a:cubicBezTo>
                    <a:cubicBezTo>
                      <a:pt x="1238" y="417"/>
                      <a:pt x="1239" y="415"/>
                      <a:pt x="1240" y="412"/>
                    </a:cubicBezTo>
                    <a:cubicBezTo>
                      <a:pt x="1240" y="410"/>
                      <a:pt x="1243" y="408"/>
                      <a:pt x="1248" y="405"/>
                    </a:cubicBezTo>
                    <a:cubicBezTo>
                      <a:pt x="1250" y="403"/>
                      <a:pt x="1254" y="401"/>
                      <a:pt x="1256" y="399"/>
                    </a:cubicBezTo>
                    <a:cubicBezTo>
                      <a:pt x="1263" y="394"/>
                      <a:pt x="1267" y="390"/>
                      <a:pt x="1268" y="387"/>
                    </a:cubicBezTo>
                    <a:cubicBezTo>
                      <a:pt x="1269" y="385"/>
                      <a:pt x="1272" y="383"/>
                      <a:pt x="1276" y="381"/>
                    </a:cubicBezTo>
                    <a:cubicBezTo>
                      <a:pt x="1278" y="380"/>
                      <a:pt x="1280" y="378"/>
                      <a:pt x="1281" y="377"/>
                    </a:cubicBezTo>
                    <a:cubicBezTo>
                      <a:pt x="1281" y="373"/>
                      <a:pt x="1296" y="366"/>
                      <a:pt x="1303" y="364"/>
                    </a:cubicBezTo>
                    <a:cubicBezTo>
                      <a:pt x="1305" y="364"/>
                      <a:pt x="1308" y="364"/>
                      <a:pt x="1311" y="364"/>
                    </a:cubicBezTo>
                    <a:cubicBezTo>
                      <a:pt x="1318" y="364"/>
                      <a:pt x="1327" y="365"/>
                      <a:pt x="1330" y="368"/>
                    </a:cubicBezTo>
                    <a:cubicBezTo>
                      <a:pt x="1331" y="369"/>
                      <a:pt x="1331" y="369"/>
                      <a:pt x="1333" y="368"/>
                    </a:cubicBezTo>
                    <a:cubicBezTo>
                      <a:pt x="1334" y="366"/>
                      <a:pt x="1336" y="366"/>
                      <a:pt x="1337" y="366"/>
                    </a:cubicBezTo>
                    <a:cubicBezTo>
                      <a:pt x="1338" y="366"/>
                      <a:pt x="1340" y="366"/>
                      <a:pt x="1342" y="367"/>
                    </a:cubicBezTo>
                    <a:cubicBezTo>
                      <a:pt x="1345" y="367"/>
                      <a:pt x="1345" y="367"/>
                      <a:pt x="1345" y="367"/>
                    </a:cubicBezTo>
                    <a:cubicBezTo>
                      <a:pt x="1347" y="367"/>
                      <a:pt x="1349" y="367"/>
                      <a:pt x="1350" y="366"/>
                    </a:cubicBezTo>
                    <a:cubicBezTo>
                      <a:pt x="1352" y="366"/>
                      <a:pt x="1354" y="365"/>
                      <a:pt x="1356" y="366"/>
                    </a:cubicBezTo>
                    <a:cubicBezTo>
                      <a:pt x="1357" y="366"/>
                      <a:pt x="1359" y="366"/>
                      <a:pt x="1360" y="366"/>
                    </a:cubicBezTo>
                    <a:cubicBezTo>
                      <a:pt x="1361" y="366"/>
                      <a:pt x="1362" y="366"/>
                      <a:pt x="1363" y="364"/>
                    </a:cubicBezTo>
                    <a:cubicBezTo>
                      <a:pt x="1365" y="360"/>
                      <a:pt x="1370" y="360"/>
                      <a:pt x="1373" y="360"/>
                    </a:cubicBezTo>
                    <a:cubicBezTo>
                      <a:pt x="1376" y="360"/>
                      <a:pt x="1380" y="360"/>
                      <a:pt x="1382" y="361"/>
                    </a:cubicBezTo>
                    <a:cubicBezTo>
                      <a:pt x="1382" y="362"/>
                      <a:pt x="1382" y="362"/>
                      <a:pt x="1383" y="362"/>
                    </a:cubicBezTo>
                    <a:cubicBezTo>
                      <a:pt x="1385" y="364"/>
                      <a:pt x="1386" y="364"/>
                      <a:pt x="1388" y="363"/>
                    </a:cubicBezTo>
                    <a:cubicBezTo>
                      <a:pt x="1389" y="362"/>
                      <a:pt x="1390" y="362"/>
                      <a:pt x="1391" y="362"/>
                    </a:cubicBezTo>
                    <a:cubicBezTo>
                      <a:pt x="1393" y="362"/>
                      <a:pt x="1394" y="364"/>
                      <a:pt x="1395" y="365"/>
                    </a:cubicBezTo>
                    <a:cubicBezTo>
                      <a:pt x="1396" y="366"/>
                      <a:pt x="1396" y="367"/>
                      <a:pt x="1397" y="367"/>
                    </a:cubicBezTo>
                    <a:cubicBezTo>
                      <a:pt x="1400" y="367"/>
                      <a:pt x="1401" y="369"/>
                      <a:pt x="1401" y="370"/>
                    </a:cubicBezTo>
                    <a:cubicBezTo>
                      <a:pt x="1401" y="371"/>
                      <a:pt x="1400" y="372"/>
                      <a:pt x="1399" y="373"/>
                    </a:cubicBezTo>
                    <a:cubicBezTo>
                      <a:pt x="1400" y="373"/>
                      <a:pt x="1401" y="372"/>
                      <a:pt x="1402" y="372"/>
                    </a:cubicBezTo>
                    <a:cubicBezTo>
                      <a:pt x="1403" y="372"/>
                      <a:pt x="1403" y="372"/>
                      <a:pt x="1403" y="372"/>
                    </a:cubicBezTo>
                    <a:cubicBezTo>
                      <a:pt x="1404" y="373"/>
                      <a:pt x="1405" y="373"/>
                      <a:pt x="1406" y="373"/>
                    </a:cubicBezTo>
                    <a:cubicBezTo>
                      <a:pt x="1409" y="373"/>
                      <a:pt x="1411" y="372"/>
                      <a:pt x="1413" y="371"/>
                    </a:cubicBezTo>
                    <a:cubicBezTo>
                      <a:pt x="1416" y="369"/>
                      <a:pt x="1419" y="370"/>
                      <a:pt x="1420" y="371"/>
                    </a:cubicBezTo>
                    <a:cubicBezTo>
                      <a:pt x="1420" y="371"/>
                      <a:pt x="1421" y="371"/>
                      <a:pt x="1421" y="371"/>
                    </a:cubicBezTo>
                    <a:cubicBezTo>
                      <a:pt x="1423" y="369"/>
                      <a:pt x="1426" y="368"/>
                      <a:pt x="1428" y="368"/>
                    </a:cubicBezTo>
                    <a:cubicBezTo>
                      <a:pt x="1427" y="368"/>
                      <a:pt x="1425" y="367"/>
                      <a:pt x="1424" y="366"/>
                    </a:cubicBezTo>
                    <a:cubicBezTo>
                      <a:pt x="1423" y="363"/>
                      <a:pt x="1424" y="360"/>
                      <a:pt x="1427" y="355"/>
                    </a:cubicBezTo>
                    <a:cubicBezTo>
                      <a:pt x="1430" y="350"/>
                      <a:pt x="1435" y="347"/>
                      <a:pt x="1439" y="344"/>
                    </a:cubicBezTo>
                    <a:cubicBezTo>
                      <a:pt x="1441" y="343"/>
                      <a:pt x="1443" y="341"/>
                      <a:pt x="1444" y="340"/>
                    </a:cubicBezTo>
                    <a:cubicBezTo>
                      <a:pt x="1447" y="338"/>
                      <a:pt x="1449" y="337"/>
                      <a:pt x="1451" y="337"/>
                    </a:cubicBezTo>
                    <a:cubicBezTo>
                      <a:pt x="1451" y="337"/>
                      <a:pt x="1451" y="337"/>
                      <a:pt x="1452" y="337"/>
                    </a:cubicBezTo>
                    <a:cubicBezTo>
                      <a:pt x="1452" y="333"/>
                      <a:pt x="1454" y="325"/>
                      <a:pt x="1459" y="325"/>
                    </a:cubicBezTo>
                    <a:cubicBezTo>
                      <a:pt x="1460" y="325"/>
                      <a:pt x="1460" y="325"/>
                      <a:pt x="1460" y="325"/>
                    </a:cubicBezTo>
                    <a:cubicBezTo>
                      <a:pt x="1461" y="325"/>
                      <a:pt x="1462" y="325"/>
                      <a:pt x="1463" y="325"/>
                    </a:cubicBezTo>
                    <a:cubicBezTo>
                      <a:pt x="1465" y="325"/>
                      <a:pt x="1466" y="325"/>
                      <a:pt x="1468" y="325"/>
                    </a:cubicBezTo>
                    <a:cubicBezTo>
                      <a:pt x="1472" y="325"/>
                      <a:pt x="1475" y="324"/>
                      <a:pt x="1477" y="323"/>
                    </a:cubicBezTo>
                    <a:cubicBezTo>
                      <a:pt x="1479" y="322"/>
                      <a:pt x="1480" y="322"/>
                      <a:pt x="1481" y="322"/>
                    </a:cubicBezTo>
                    <a:cubicBezTo>
                      <a:pt x="1484" y="322"/>
                      <a:pt x="1485" y="324"/>
                      <a:pt x="1486" y="325"/>
                    </a:cubicBezTo>
                    <a:cubicBezTo>
                      <a:pt x="1486" y="326"/>
                      <a:pt x="1486" y="326"/>
                      <a:pt x="1486" y="326"/>
                    </a:cubicBezTo>
                    <a:cubicBezTo>
                      <a:pt x="1486" y="326"/>
                      <a:pt x="1487" y="325"/>
                      <a:pt x="1488" y="325"/>
                    </a:cubicBezTo>
                    <a:cubicBezTo>
                      <a:pt x="1489" y="324"/>
                      <a:pt x="1491" y="323"/>
                      <a:pt x="1493" y="323"/>
                    </a:cubicBezTo>
                    <a:cubicBezTo>
                      <a:pt x="1493" y="323"/>
                      <a:pt x="1494" y="323"/>
                      <a:pt x="1495" y="323"/>
                    </a:cubicBezTo>
                    <a:cubicBezTo>
                      <a:pt x="1496" y="324"/>
                      <a:pt x="1496" y="325"/>
                      <a:pt x="1496" y="325"/>
                    </a:cubicBezTo>
                    <a:cubicBezTo>
                      <a:pt x="1497" y="327"/>
                      <a:pt x="1495" y="329"/>
                      <a:pt x="1494" y="331"/>
                    </a:cubicBezTo>
                    <a:cubicBezTo>
                      <a:pt x="1492" y="332"/>
                      <a:pt x="1491" y="334"/>
                      <a:pt x="1490" y="336"/>
                    </a:cubicBezTo>
                    <a:cubicBezTo>
                      <a:pt x="1490" y="337"/>
                      <a:pt x="1490" y="337"/>
                      <a:pt x="1490" y="337"/>
                    </a:cubicBezTo>
                    <a:cubicBezTo>
                      <a:pt x="1490" y="337"/>
                      <a:pt x="1491" y="337"/>
                      <a:pt x="1492" y="337"/>
                    </a:cubicBezTo>
                    <a:cubicBezTo>
                      <a:pt x="1493" y="337"/>
                      <a:pt x="1494" y="337"/>
                      <a:pt x="1495" y="338"/>
                    </a:cubicBezTo>
                    <a:cubicBezTo>
                      <a:pt x="1497" y="339"/>
                      <a:pt x="1497" y="340"/>
                      <a:pt x="1497" y="340"/>
                    </a:cubicBezTo>
                    <a:cubicBezTo>
                      <a:pt x="1497" y="341"/>
                      <a:pt x="1497" y="342"/>
                      <a:pt x="1497" y="342"/>
                    </a:cubicBezTo>
                    <a:cubicBezTo>
                      <a:pt x="1499" y="341"/>
                      <a:pt x="1501" y="340"/>
                      <a:pt x="1504" y="337"/>
                    </a:cubicBezTo>
                    <a:cubicBezTo>
                      <a:pt x="1512" y="329"/>
                      <a:pt x="1518" y="328"/>
                      <a:pt x="1523" y="328"/>
                    </a:cubicBezTo>
                    <a:cubicBezTo>
                      <a:pt x="1523" y="328"/>
                      <a:pt x="1524" y="328"/>
                      <a:pt x="1524" y="328"/>
                    </a:cubicBezTo>
                    <a:cubicBezTo>
                      <a:pt x="1524" y="328"/>
                      <a:pt x="1524" y="328"/>
                      <a:pt x="1525" y="328"/>
                    </a:cubicBezTo>
                    <a:cubicBezTo>
                      <a:pt x="1525" y="327"/>
                      <a:pt x="1525" y="326"/>
                      <a:pt x="1525" y="325"/>
                    </a:cubicBezTo>
                    <a:cubicBezTo>
                      <a:pt x="1524" y="323"/>
                      <a:pt x="1524" y="321"/>
                      <a:pt x="1524" y="318"/>
                    </a:cubicBezTo>
                    <a:cubicBezTo>
                      <a:pt x="1525" y="312"/>
                      <a:pt x="1535" y="309"/>
                      <a:pt x="1541" y="309"/>
                    </a:cubicBezTo>
                    <a:cubicBezTo>
                      <a:pt x="1542" y="309"/>
                      <a:pt x="1545" y="309"/>
                      <a:pt x="1546" y="310"/>
                    </a:cubicBezTo>
                    <a:cubicBezTo>
                      <a:pt x="1550" y="311"/>
                      <a:pt x="1551" y="313"/>
                      <a:pt x="1551" y="315"/>
                    </a:cubicBezTo>
                    <a:cubicBezTo>
                      <a:pt x="1551" y="315"/>
                      <a:pt x="1550" y="317"/>
                      <a:pt x="1548" y="317"/>
                    </a:cubicBezTo>
                    <a:cubicBezTo>
                      <a:pt x="1547" y="317"/>
                      <a:pt x="1546" y="317"/>
                      <a:pt x="1545" y="316"/>
                    </a:cubicBezTo>
                    <a:cubicBezTo>
                      <a:pt x="1543" y="316"/>
                      <a:pt x="1542" y="316"/>
                      <a:pt x="1541" y="318"/>
                    </a:cubicBezTo>
                    <a:cubicBezTo>
                      <a:pt x="1540" y="319"/>
                      <a:pt x="1539" y="321"/>
                      <a:pt x="1539" y="323"/>
                    </a:cubicBezTo>
                    <a:cubicBezTo>
                      <a:pt x="1539" y="326"/>
                      <a:pt x="1538" y="328"/>
                      <a:pt x="1537" y="330"/>
                    </a:cubicBezTo>
                    <a:cubicBezTo>
                      <a:pt x="1537" y="330"/>
                      <a:pt x="1536" y="331"/>
                      <a:pt x="1536" y="331"/>
                    </a:cubicBezTo>
                    <a:cubicBezTo>
                      <a:pt x="1538" y="332"/>
                      <a:pt x="1538" y="333"/>
                      <a:pt x="1538" y="334"/>
                    </a:cubicBezTo>
                    <a:cubicBezTo>
                      <a:pt x="1537" y="335"/>
                      <a:pt x="1536" y="336"/>
                      <a:pt x="1535" y="337"/>
                    </a:cubicBezTo>
                    <a:cubicBezTo>
                      <a:pt x="1535" y="337"/>
                      <a:pt x="1534" y="338"/>
                      <a:pt x="1534" y="338"/>
                    </a:cubicBezTo>
                    <a:cubicBezTo>
                      <a:pt x="1534" y="338"/>
                      <a:pt x="1534" y="338"/>
                      <a:pt x="1534" y="338"/>
                    </a:cubicBezTo>
                    <a:cubicBezTo>
                      <a:pt x="1534" y="340"/>
                      <a:pt x="1533" y="343"/>
                      <a:pt x="1529" y="345"/>
                    </a:cubicBezTo>
                    <a:cubicBezTo>
                      <a:pt x="1528" y="345"/>
                      <a:pt x="1527" y="345"/>
                      <a:pt x="1526" y="345"/>
                    </a:cubicBezTo>
                    <a:cubicBezTo>
                      <a:pt x="1523" y="346"/>
                      <a:pt x="1516" y="347"/>
                      <a:pt x="1516" y="349"/>
                    </a:cubicBezTo>
                    <a:cubicBezTo>
                      <a:pt x="1515" y="353"/>
                      <a:pt x="1513" y="354"/>
                      <a:pt x="1511" y="356"/>
                    </a:cubicBezTo>
                    <a:cubicBezTo>
                      <a:pt x="1509" y="357"/>
                      <a:pt x="1507" y="358"/>
                      <a:pt x="1506" y="360"/>
                    </a:cubicBezTo>
                    <a:cubicBezTo>
                      <a:pt x="1505" y="363"/>
                      <a:pt x="1502" y="365"/>
                      <a:pt x="1498" y="368"/>
                    </a:cubicBezTo>
                    <a:cubicBezTo>
                      <a:pt x="1494" y="371"/>
                      <a:pt x="1489" y="374"/>
                      <a:pt x="1485" y="380"/>
                    </a:cubicBezTo>
                    <a:cubicBezTo>
                      <a:pt x="1480" y="387"/>
                      <a:pt x="1473" y="390"/>
                      <a:pt x="1469" y="391"/>
                    </a:cubicBezTo>
                    <a:cubicBezTo>
                      <a:pt x="1468" y="392"/>
                      <a:pt x="1467" y="392"/>
                      <a:pt x="1467" y="392"/>
                    </a:cubicBezTo>
                    <a:cubicBezTo>
                      <a:pt x="1466" y="395"/>
                      <a:pt x="1462" y="395"/>
                      <a:pt x="1457" y="395"/>
                    </a:cubicBezTo>
                    <a:cubicBezTo>
                      <a:pt x="1457" y="395"/>
                      <a:pt x="1456" y="395"/>
                      <a:pt x="1456" y="395"/>
                    </a:cubicBezTo>
                    <a:cubicBezTo>
                      <a:pt x="1456" y="396"/>
                      <a:pt x="1456" y="396"/>
                      <a:pt x="1456" y="396"/>
                    </a:cubicBezTo>
                    <a:cubicBezTo>
                      <a:pt x="1456" y="399"/>
                      <a:pt x="1457" y="404"/>
                      <a:pt x="1452" y="408"/>
                    </a:cubicBezTo>
                    <a:cubicBezTo>
                      <a:pt x="1446" y="415"/>
                      <a:pt x="1442" y="424"/>
                      <a:pt x="1442" y="433"/>
                    </a:cubicBezTo>
                    <a:cubicBezTo>
                      <a:pt x="1443" y="443"/>
                      <a:pt x="1446" y="469"/>
                      <a:pt x="1448" y="474"/>
                    </a:cubicBezTo>
                    <a:cubicBezTo>
                      <a:pt x="1450" y="476"/>
                      <a:pt x="1450" y="481"/>
                      <a:pt x="1451" y="485"/>
                    </a:cubicBezTo>
                    <a:cubicBezTo>
                      <a:pt x="1451" y="488"/>
                      <a:pt x="1451" y="492"/>
                      <a:pt x="1452" y="492"/>
                    </a:cubicBezTo>
                    <a:cubicBezTo>
                      <a:pt x="1453" y="494"/>
                      <a:pt x="1454" y="497"/>
                      <a:pt x="1454" y="498"/>
                    </a:cubicBezTo>
                    <a:cubicBezTo>
                      <a:pt x="1454" y="499"/>
                      <a:pt x="1454" y="499"/>
                      <a:pt x="1454" y="500"/>
                    </a:cubicBezTo>
                    <a:cubicBezTo>
                      <a:pt x="1455" y="499"/>
                      <a:pt x="1457" y="497"/>
                      <a:pt x="1459" y="495"/>
                    </a:cubicBezTo>
                    <a:cubicBezTo>
                      <a:pt x="1460" y="493"/>
                      <a:pt x="1462" y="492"/>
                      <a:pt x="1464" y="490"/>
                    </a:cubicBezTo>
                    <a:cubicBezTo>
                      <a:pt x="1466" y="489"/>
                      <a:pt x="1466" y="488"/>
                      <a:pt x="1467" y="487"/>
                    </a:cubicBezTo>
                    <a:cubicBezTo>
                      <a:pt x="1467" y="486"/>
                      <a:pt x="1468" y="485"/>
                      <a:pt x="1469" y="484"/>
                    </a:cubicBezTo>
                    <a:cubicBezTo>
                      <a:pt x="1470" y="483"/>
                      <a:pt x="1471" y="479"/>
                      <a:pt x="1471" y="477"/>
                    </a:cubicBezTo>
                    <a:cubicBezTo>
                      <a:pt x="1471" y="475"/>
                      <a:pt x="1471" y="474"/>
                      <a:pt x="1471" y="473"/>
                    </a:cubicBezTo>
                    <a:cubicBezTo>
                      <a:pt x="1472" y="471"/>
                      <a:pt x="1474" y="470"/>
                      <a:pt x="1476" y="469"/>
                    </a:cubicBezTo>
                    <a:cubicBezTo>
                      <a:pt x="1477" y="469"/>
                      <a:pt x="1479" y="468"/>
                      <a:pt x="1479" y="467"/>
                    </a:cubicBezTo>
                    <a:cubicBezTo>
                      <a:pt x="1481" y="465"/>
                      <a:pt x="1484" y="465"/>
                      <a:pt x="1486" y="465"/>
                    </a:cubicBezTo>
                    <a:cubicBezTo>
                      <a:pt x="1487" y="465"/>
                      <a:pt x="1487" y="465"/>
                      <a:pt x="1488" y="465"/>
                    </a:cubicBezTo>
                    <a:cubicBezTo>
                      <a:pt x="1488" y="464"/>
                      <a:pt x="1487" y="462"/>
                      <a:pt x="1487" y="460"/>
                    </a:cubicBezTo>
                    <a:cubicBezTo>
                      <a:pt x="1487" y="459"/>
                      <a:pt x="1486" y="459"/>
                      <a:pt x="1486" y="458"/>
                    </a:cubicBezTo>
                    <a:cubicBezTo>
                      <a:pt x="1485" y="454"/>
                      <a:pt x="1490" y="450"/>
                      <a:pt x="1495" y="447"/>
                    </a:cubicBezTo>
                    <a:cubicBezTo>
                      <a:pt x="1496" y="446"/>
                      <a:pt x="1497" y="446"/>
                      <a:pt x="1498" y="445"/>
                    </a:cubicBezTo>
                    <a:cubicBezTo>
                      <a:pt x="1500" y="444"/>
                      <a:pt x="1502" y="444"/>
                      <a:pt x="1505" y="444"/>
                    </a:cubicBezTo>
                    <a:cubicBezTo>
                      <a:pt x="1506" y="444"/>
                      <a:pt x="1507" y="445"/>
                      <a:pt x="1508" y="445"/>
                    </a:cubicBezTo>
                    <a:cubicBezTo>
                      <a:pt x="1509" y="445"/>
                      <a:pt x="1510" y="444"/>
                      <a:pt x="1511" y="443"/>
                    </a:cubicBezTo>
                    <a:cubicBezTo>
                      <a:pt x="1513" y="441"/>
                      <a:pt x="1512" y="439"/>
                      <a:pt x="1509" y="436"/>
                    </a:cubicBezTo>
                    <a:cubicBezTo>
                      <a:pt x="1509" y="435"/>
                      <a:pt x="1509" y="435"/>
                      <a:pt x="1509" y="435"/>
                    </a:cubicBezTo>
                    <a:cubicBezTo>
                      <a:pt x="1508" y="434"/>
                      <a:pt x="1508" y="432"/>
                      <a:pt x="1509" y="430"/>
                    </a:cubicBezTo>
                    <a:cubicBezTo>
                      <a:pt x="1510" y="426"/>
                      <a:pt x="1514" y="419"/>
                      <a:pt x="1518" y="418"/>
                    </a:cubicBezTo>
                    <a:cubicBezTo>
                      <a:pt x="1520" y="417"/>
                      <a:pt x="1522" y="418"/>
                      <a:pt x="1523" y="418"/>
                    </a:cubicBezTo>
                    <a:cubicBezTo>
                      <a:pt x="1523" y="418"/>
                      <a:pt x="1524" y="419"/>
                      <a:pt x="1524" y="419"/>
                    </a:cubicBezTo>
                    <a:cubicBezTo>
                      <a:pt x="1524" y="419"/>
                      <a:pt x="1525" y="419"/>
                      <a:pt x="1526" y="418"/>
                    </a:cubicBezTo>
                    <a:cubicBezTo>
                      <a:pt x="1526" y="418"/>
                      <a:pt x="1526" y="417"/>
                      <a:pt x="1526" y="417"/>
                    </a:cubicBezTo>
                    <a:cubicBezTo>
                      <a:pt x="1525" y="416"/>
                      <a:pt x="1523" y="414"/>
                      <a:pt x="1522" y="414"/>
                    </a:cubicBezTo>
                    <a:cubicBezTo>
                      <a:pt x="1521" y="414"/>
                      <a:pt x="1519" y="414"/>
                      <a:pt x="1518" y="411"/>
                    </a:cubicBezTo>
                    <a:cubicBezTo>
                      <a:pt x="1517" y="408"/>
                      <a:pt x="1518" y="401"/>
                      <a:pt x="1523" y="398"/>
                    </a:cubicBezTo>
                    <a:cubicBezTo>
                      <a:pt x="1524" y="397"/>
                      <a:pt x="1525" y="396"/>
                      <a:pt x="1525" y="396"/>
                    </a:cubicBezTo>
                    <a:cubicBezTo>
                      <a:pt x="1524" y="396"/>
                      <a:pt x="1524" y="395"/>
                      <a:pt x="1523" y="395"/>
                    </a:cubicBezTo>
                    <a:cubicBezTo>
                      <a:pt x="1522" y="395"/>
                      <a:pt x="1521" y="395"/>
                      <a:pt x="1520" y="395"/>
                    </a:cubicBezTo>
                    <a:cubicBezTo>
                      <a:pt x="1519" y="395"/>
                      <a:pt x="1518" y="396"/>
                      <a:pt x="1517" y="396"/>
                    </a:cubicBezTo>
                    <a:cubicBezTo>
                      <a:pt x="1517" y="396"/>
                      <a:pt x="1517" y="396"/>
                      <a:pt x="1517" y="396"/>
                    </a:cubicBezTo>
                    <a:cubicBezTo>
                      <a:pt x="1515" y="396"/>
                      <a:pt x="1513" y="395"/>
                      <a:pt x="1512" y="393"/>
                    </a:cubicBezTo>
                    <a:cubicBezTo>
                      <a:pt x="1511" y="390"/>
                      <a:pt x="1510" y="385"/>
                      <a:pt x="1514" y="381"/>
                    </a:cubicBezTo>
                    <a:cubicBezTo>
                      <a:pt x="1516" y="378"/>
                      <a:pt x="1518" y="377"/>
                      <a:pt x="1520" y="375"/>
                    </a:cubicBezTo>
                    <a:cubicBezTo>
                      <a:pt x="1522" y="374"/>
                      <a:pt x="1522" y="373"/>
                      <a:pt x="1523" y="372"/>
                    </a:cubicBezTo>
                    <a:cubicBezTo>
                      <a:pt x="1524" y="368"/>
                      <a:pt x="1527" y="363"/>
                      <a:pt x="1530" y="360"/>
                    </a:cubicBezTo>
                    <a:cubicBezTo>
                      <a:pt x="1530" y="358"/>
                      <a:pt x="1531" y="358"/>
                      <a:pt x="1532" y="357"/>
                    </a:cubicBezTo>
                    <a:cubicBezTo>
                      <a:pt x="1532" y="355"/>
                      <a:pt x="1534" y="355"/>
                      <a:pt x="1536" y="355"/>
                    </a:cubicBezTo>
                    <a:cubicBezTo>
                      <a:pt x="1537" y="355"/>
                      <a:pt x="1539" y="355"/>
                      <a:pt x="1540" y="355"/>
                    </a:cubicBezTo>
                    <a:cubicBezTo>
                      <a:pt x="1541" y="355"/>
                      <a:pt x="1542" y="355"/>
                      <a:pt x="1542" y="355"/>
                    </a:cubicBezTo>
                    <a:cubicBezTo>
                      <a:pt x="1543" y="355"/>
                      <a:pt x="1543" y="355"/>
                      <a:pt x="1543" y="355"/>
                    </a:cubicBezTo>
                    <a:cubicBezTo>
                      <a:pt x="1545" y="355"/>
                      <a:pt x="1546" y="357"/>
                      <a:pt x="1546" y="358"/>
                    </a:cubicBezTo>
                    <a:cubicBezTo>
                      <a:pt x="1547" y="357"/>
                      <a:pt x="1548" y="356"/>
                      <a:pt x="1549" y="354"/>
                    </a:cubicBezTo>
                    <a:cubicBezTo>
                      <a:pt x="1552" y="351"/>
                      <a:pt x="1555" y="347"/>
                      <a:pt x="1559" y="347"/>
                    </a:cubicBezTo>
                    <a:cubicBezTo>
                      <a:pt x="1560" y="347"/>
                      <a:pt x="1561" y="347"/>
                      <a:pt x="1562" y="348"/>
                    </a:cubicBezTo>
                    <a:cubicBezTo>
                      <a:pt x="1563" y="349"/>
                      <a:pt x="1563" y="352"/>
                      <a:pt x="1563" y="354"/>
                    </a:cubicBezTo>
                    <a:cubicBezTo>
                      <a:pt x="1563" y="355"/>
                      <a:pt x="1563" y="356"/>
                      <a:pt x="1563" y="357"/>
                    </a:cubicBezTo>
                    <a:cubicBezTo>
                      <a:pt x="1563" y="357"/>
                      <a:pt x="1564" y="356"/>
                      <a:pt x="1564" y="356"/>
                    </a:cubicBezTo>
                    <a:cubicBezTo>
                      <a:pt x="1566" y="355"/>
                      <a:pt x="1568" y="353"/>
                      <a:pt x="1570" y="351"/>
                    </a:cubicBezTo>
                    <a:cubicBezTo>
                      <a:pt x="1576" y="347"/>
                      <a:pt x="1585" y="347"/>
                      <a:pt x="1589" y="347"/>
                    </a:cubicBezTo>
                    <a:cubicBezTo>
                      <a:pt x="1594" y="347"/>
                      <a:pt x="1598" y="347"/>
                      <a:pt x="1601" y="348"/>
                    </a:cubicBezTo>
                    <a:cubicBezTo>
                      <a:pt x="1603" y="350"/>
                      <a:pt x="1605" y="352"/>
                      <a:pt x="1606" y="354"/>
                    </a:cubicBezTo>
                    <a:cubicBezTo>
                      <a:pt x="1607" y="354"/>
                      <a:pt x="1607" y="355"/>
                      <a:pt x="1608" y="355"/>
                    </a:cubicBezTo>
                    <a:cubicBezTo>
                      <a:pt x="1608" y="355"/>
                      <a:pt x="1608" y="355"/>
                      <a:pt x="1608" y="354"/>
                    </a:cubicBezTo>
                    <a:cubicBezTo>
                      <a:pt x="1609" y="352"/>
                      <a:pt x="1609" y="350"/>
                      <a:pt x="1612" y="349"/>
                    </a:cubicBezTo>
                    <a:cubicBezTo>
                      <a:pt x="1616" y="348"/>
                      <a:pt x="1622" y="344"/>
                      <a:pt x="1628" y="340"/>
                    </a:cubicBezTo>
                    <a:cubicBezTo>
                      <a:pt x="1630" y="338"/>
                      <a:pt x="1632" y="338"/>
                      <a:pt x="1633" y="337"/>
                    </a:cubicBezTo>
                    <a:cubicBezTo>
                      <a:pt x="1633" y="337"/>
                      <a:pt x="1633" y="337"/>
                      <a:pt x="1634" y="336"/>
                    </a:cubicBezTo>
                    <a:cubicBezTo>
                      <a:pt x="1636" y="333"/>
                      <a:pt x="1638" y="333"/>
                      <a:pt x="1639" y="333"/>
                    </a:cubicBezTo>
                    <a:cubicBezTo>
                      <a:pt x="1640" y="332"/>
                      <a:pt x="1640" y="332"/>
                      <a:pt x="1640" y="332"/>
                    </a:cubicBezTo>
                    <a:cubicBezTo>
                      <a:pt x="1642" y="328"/>
                      <a:pt x="1652" y="324"/>
                      <a:pt x="1661" y="322"/>
                    </a:cubicBezTo>
                    <a:cubicBezTo>
                      <a:pt x="1670" y="320"/>
                      <a:pt x="1681" y="315"/>
                      <a:pt x="1683" y="313"/>
                    </a:cubicBezTo>
                    <a:cubicBezTo>
                      <a:pt x="1683" y="312"/>
                      <a:pt x="1683" y="311"/>
                      <a:pt x="1683" y="310"/>
                    </a:cubicBezTo>
                    <a:cubicBezTo>
                      <a:pt x="1684" y="309"/>
                      <a:pt x="1686" y="309"/>
                      <a:pt x="1687" y="309"/>
                    </a:cubicBezTo>
                    <a:cubicBezTo>
                      <a:pt x="1689" y="309"/>
                      <a:pt x="1691" y="310"/>
                      <a:pt x="1691" y="311"/>
                    </a:cubicBezTo>
                    <a:cubicBezTo>
                      <a:pt x="1691" y="311"/>
                      <a:pt x="1693" y="311"/>
                      <a:pt x="1694" y="312"/>
                    </a:cubicBezTo>
                    <a:cubicBezTo>
                      <a:pt x="1696" y="312"/>
                      <a:pt x="1698" y="312"/>
                      <a:pt x="1700" y="312"/>
                    </a:cubicBezTo>
                    <a:cubicBezTo>
                      <a:pt x="1701" y="313"/>
                      <a:pt x="1702" y="313"/>
                      <a:pt x="1703" y="313"/>
                    </a:cubicBezTo>
                    <a:cubicBezTo>
                      <a:pt x="1704" y="314"/>
                      <a:pt x="1705" y="314"/>
                      <a:pt x="1706" y="314"/>
                    </a:cubicBezTo>
                    <a:cubicBezTo>
                      <a:pt x="1707" y="314"/>
                      <a:pt x="1708" y="314"/>
                      <a:pt x="1710" y="312"/>
                    </a:cubicBezTo>
                    <a:cubicBezTo>
                      <a:pt x="1712" y="310"/>
                      <a:pt x="1712" y="310"/>
                      <a:pt x="1711" y="308"/>
                    </a:cubicBezTo>
                    <a:cubicBezTo>
                      <a:pt x="1710" y="307"/>
                      <a:pt x="1709" y="306"/>
                      <a:pt x="1709" y="304"/>
                    </a:cubicBezTo>
                    <a:cubicBezTo>
                      <a:pt x="1709" y="303"/>
                      <a:pt x="1708" y="302"/>
                      <a:pt x="1707" y="301"/>
                    </a:cubicBezTo>
                    <a:cubicBezTo>
                      <a:pt x="1704" y="299"/>
                      <a:pt x="1702" y="296"/>
                      <a:pt x="1703" y="293"/>
                    </a:cubicBezTo>
                    <a:cubicBezTo>
                      <a:pt x="1703" y="291"/>
                      <a:pt x="1700" y="286"/>
                      <a:pt x="1698" y="285"/>
                    </a:cubicBezTo>
                    <a:cubicBezTo>
                      <a:pt x="1696" y="286"/>
                      <a:pt x="1693" y="285"/>
                      <a:pt x="1691" y="283"/>
                    </a:cubicBezTo>
                    <a:cubicBezTo>
                      <a:pt x="1689" y="282"/>
                      <a:pt x="1688" y="280"/>
                      <a:pt x="1688" y="279"/>
                    </a:cubicBezTo>
                    <a:cubicBezTo>
                      <a:pt x="1688" y="277"/>
                      <a:pt x="1688" y="277"/>
                      <a:pt x="1688" y="276"/>
                    </a:cubicBezTo>
                    <a:cubicBezTo>
                      <a:pt x="1688" y="276"/>
                      <a:pt x="1688" y="276"/>
                      <a:pt x="1688" y="276"/>
                    </a:cubicBezTo>
                    <a:cubicBezTo>
                      <a:pt x="1687" y="277"/>
                      <a:pt x="1685" y="278"/>
                      <a:pt x="1683" y="278"/>
                    </a:cubicBezTo>
                    <a:cubicBezTo>
                      <a:pt x="1679" y="278"/>
                      <a:pt x="1676" y="276"/>
                      <a:pt x="1676" y="273"/>
                    </a:cubicBezTo>
                    <a:cubicBezTo>
                      <a:pt x="1675" y="272"/>
                      <a:pt x="1675" y="271"/>
                      <a:pt x="1676" y="270"/>
                    </a:cubicBezTo>
                    <a:cubicBezTo>
                      <a:pt x="1677" y="268"/>
                      <a:pt x="1681" y="267"/>
                      <a:pt x="1684" y="267"/>
                    </a:cubicBezTo>
                    <a:cubicBezTo>
                      <a:pt x="1686" y="267"/>
                      <a:pt x="1688" y="267"/>
                      <a:pt x="1689" y="268"/>
                    </a:cubicBezTo>
                    <a:cubicBezTo>
                      <a:pt x="1693" y="269"/>
                      <a:pt x="1694" y="271"/>
                      <a:pt x="1695" y="272"/>
                    </a:cubicBezTo>
                    <a:cubicBezTo>
                      <a:pt x="1695" y="273"/>
                      <a:pt x="1695" y="273"/>
                      <a:pt x="1696" y="273"/>
                    </a:cubicBezTo>
                    <a:cubicBezTo>
                      <a:pt x="1696" y="274"/>
                      <a:pt x="1697" y="274"/>
                      <a:pt x="1699" y="274"/>
                    </a:cubicBezTo>
                    <a:cubicBezTo>
                      <a:pt x="1702" y="274"/>
                      <a:pt x="1705" y="273"/>
                      <a:pt x="1707" y="272"/>
                    </a:cubicBezTo>
                    <a:cubicBezTo>
                      <a:pt x="1707" y="272"/>
                      <a:pt x="1709" y="271"/>
                      <a:pt x="1710" y="271"/>
                    </a:cubicBezTo>
                    <a:cubicBezTo>
                      <a:pt x="1713" y="270"/>
                      <a:pt x="1720" y="267"/>
                      <a:pt x="1721" y="266"/>
                    </a:cubicBezTo>
                    <a:cubicBezTo>
                      <a:pt x="1721" y="265"/>
                      <a:pt x="1721" y="264"/>
                      <a:pt x="1721" y="264"/>
                    </a:cubicBezTo>
                    <a:cubicBezTo>
                      <a:pt x="1722" y="262"/>
                      <a:pt x="1722" y="260"/>
                      <a:pt x="1725" y="259"/>
                    </a:cubicBezTo>
                    <a:cubicBezTo>
                      <a:pt x="1725" y="259"/>
                      <a:pt x="1725" y="259"/>
                      <a:pt x="1725" y="259"/>
                    </a:cubicBezTo>
                    <a:cubicBezTo>
                      <a:pt x="1725" y="258"/>
                      <a:pt x="1724" y="257"/>
                      <a:pt x="1723" y="256"/>
                    </a:cubicBezTo>
                    <a:cubicBezTo>
                      <a:pt x="1720" y="255"/>
                      <a:pt x="1719" y="252"/>
                      <a:pt x="1720" y="250"/>
                    </a:cubicBezTo>
                    <a:cubicBezTo>
                      <a:pt x="1720" y="248"/>
                      <a:pt x="1722" y="247"/>
                      <a:pt x="1724" y="247"/>
                    </a:cubicBezTo>
                    <a:cubicBezTo>
                      <a:pt x="1725" y="247"/>
                      <a:pt x="1725" y="247"/>
                      <a:pt x="1725" y="246"/>
                    </a:cubicBezTo>
                    <a:cubicBezTo>
                      <a:pt x="1726" y="245"/>
                      <a:pt x="1726" y="243"/>
                      <a:pt x="1728" y="243"/>
                    </a:cubicBezTo>
                    <a:cubicBezTo>
                      <a:pt x="1729" y="243"/>
                      <a:pt x="1729" y="243"/>
                      <a:pt x="1729" y="243"/>
                    </a:cubicBezTo>
                    <a:cubicBezTo>
                      <a:pt x="1730" y="243"/>
                      <a:pt x="1730" y="243"/>
                      <a:pt x="1731" y="243"/>
                    </a:cubicBezTo>
                    <a:cubicBezTo>
                      <a:pt x="1731" y="243"/>
                      <a:pt x="1731" y="243"/>
                      <a:pt x="1732" y="243"/>
                    </a:cubicBezTo>
                    <a:cubicBezTo>
                      <a:pt x="1732" y="243"/>
                      <a:pt x="1733" y="243"/>
                      <a:pt x="1734" y="243"/>
                    </a:cubicBezTo>
                    <a:cubicBezTo>
                      <a:pt x="1735" y="242"/>
                      <a:pt x="1735" y="242"/>
                      <a:pt x="1736" y="242"/>
                    </a:cubicBezTo>
                    <a:cubicBezTo>
                      <a:pt x="1737" y="242"/>
                      <a:pt x="1737" y="242"/>
                      <a:pt x="1737" y="242"/>
                    </a:cubicBezTo>
                    <a:cubicBezTo>
                      <a:pt x="1738" y="243"/>
                      <a:pt x="1738" y="243"/>
                      <a:pt x="1738" y="243"/>
                    </a:cubicBezTo>
                    <a:cubicBezTo>
                      <a:pt x="1739" y="245"/>
                      <a:pt x="1738" y="247"/>
                      <a:pt x="1736" y="249"/>
                    </a:cubicBezTo>
                    <a:cubicBezTo>
                      <a:pt x="1736" y="250"/>
                      <a:pt x="1735" y="251"/>
                      <a:pt x="1735" y="252"/>
                    </a:cubicBezTo>
                    <a:cubicBezTo>
                      <a:pt x="1735" y="252"/>
                      <a:pt x="1735" y="253"/>
                      <a:pt x="1737" y="255"/>
                    </a:cubicBezTo>
                    <a:cubicBezTo>
                      <a:pt x="1738" y="256"/>
                      <a:pt x="1738" y="256"/>
                      <a:pt x="1739" y="257"/>
                    </a:cubicBezTo>
                    <a:cubicBezTo>
                      <a:pt x="1739" y="258"/>
                      <a:pt x="1741" y="258"/>
                      <a:pt x="1742" y="258"/>
                    </a:cubicBezTo>
                    <a:cubicBezTo>
                      <a:pt x="1745" y="258"/>
                      <a:pt x="1746" y="258"/>
                      <a:pt x="1748" y="257"/>
                    </a:cubicBezTo>
                    <a:cubicBezTo>
                      <a:pt x="1749" y="256"/>
                      <a:pt x="1750" y="256"/>
                      <a:pt x="1752" y="256"/>
                    </a:cubicBezTo>
                    <a:cubicBezTo>
                      <a:pt x="1757" y="256"/>
                      <a:pt x="1767" y="260"/>
                      <a:pt x="1768" y="264"/>
                    </a:cubicBezTo>
                    <a:cubicBezTo>
                      <a:pt x="1769" y="266"/>
                      <a:pt x="1770" y="270"/>
                      <a:pt x="1775" y="272"/>
                    </a:cubicBezTo>
                    <a:cubicBezTo>
                      <a:pt x="1778" y="273"/>
                      <a:pt x="1780" y="274"/>
                      <a:pt x="1782" y="274"/>
                    </a:cubicBezTo>
                    <a:cubicBezTo>
                      <a:pt x="1784" y="275"/>
                      <a:pt x="1786" y="275"/>
                      <a:pt x="1787" y="277"/>
                    </a:cubicBezTo>
                    <a:cubicBezTo>
                      <a:pt x="1788" y="279"/>
                      <a:pt x="1789" y="279"/>
                      <a:pt x="1790" y="279"/>
                    </a:cubicBezTo>
                    <a:cubicBezTo>
                      <a:pt x="1790" y="279"/>
                      <a:pt x="1791" y="279"/>
                      <a:pt x="1791" y="279"/>
                    </a:cubicBezTo>
                    <a:cubicBezTo>
                      <a:pt x="1793" y="279"/>
                      <a:pt x="1795" y="280"/>
                      <a:pt x="1796" y="280"/>
                    </a:cubicBezTo>
                    <a:cubicBezTo>
                      <a:pt x="1796" y="280"/>
                      <a:pt x="1797" y="281"/>
                      <a:pt x="1797" y="281"/>
                    </a:cubicBezTo>
                    <a:cubicBezTo>
                      <a:pt x="1799" y="279"/>
                      <a:pt x="1800" y="279"/>
                      <a:pt x="1802" y="279"/>
                    </a:cubicBezTo>
                    <a:cubicBezTo>
                      <a:pt x="1802" y="280"/>
                      <a:pt x="1802" y="280"/>
                      <a:pt x="1802" y="280"/>
                    </a:cubicBezTo>
                    <a:cubicBezTo>
                      <a:pt x="1802" y="280"/>
                      <a:pt x="1802" y="280"/>
                      <a:pt x="1803" y="280"/>
                    </a:cubicBezTo>
                    <a:cubicBezTo>
                      <a:pt x="1802" y="279"/>
                      <a:pt x="1802" y="279"/>
                      <a:pt x="1801" y="279"/>
                    </a:cubicBezTo>
                    <a:cubicBezTo>
                      <a:pt x="1800" y="278"/>
                      <a:pt x="1798" y="277"/>
                      <a:pt x="1798" y="275"/>
                    </a:cubicBezTo>
                    <a:cubicBezTo>
                      <a:pt x="1797" y="275"/>
                      <a:pt x="1797" y="274"/>
                      <a:pt x="1798" y="273"/>
                    </a:cubicBezTo>
                    <a:cubicBezTo>
                      <a:pt x="1799" y="272"/>
                      <a:pt x="1800" y="272"/>
                      <a:pt x="1800" y="272"/>
                    </a:cubicBezTo>
                    <a:cubicBezTo>
                      <a:pt x="1802" y="272"/>
                      <a:pt x="1802" y="272"/>
                      <a:pt x="1803" y="273"/>
                    </a:cubicBezTo>
                    <a:cubicBezTo>
                      <a:pt x="1803" y="273"/>
                      <a:pt x="1804" y="273"/>
                      <a:pt x="1804" y="273"/>
                    </a:cubicBezTo>
                    <a:cubicBezTo>
                      <a:pt x="1804" y="273"/>
                      <a:pt x="1804" y="273"/>
                      <a:pt x="1804" y="273"/>
                    </a:cubicBezTo>
                    <a:cubicBezTo>
                      <a:pt x="1804" y="272"/>
                      <a:pt x="1803" y="270"/>
                      <a:pt x="1805" y="269"/>
                    </a:cubicBezTo>
                    <a:cubicBezTo>
                      <a:pt x="1805" y="267"/>
                      <a:pt x="1805" y="262"/>
                      <a:pt x="1804" y="261"/>
                    </a:cubicBezTo>
                    <a:cubicBezTo>
                      <a:pt x="1802" y="260"/>
                      <a:pt x="1802" y="259"/>
                      <a:pt x="1802" y="258"/>
                    </a:cubicBezTo>
                    <a:cubicBezTo>
                      <a:pt x="1802" y="255"/>
                      <a:pt x="1806" y="254"/>
                      <a:pt x="1809" y="256"/>
                    </a:cubicBezTo>
                    <a:cubicBezTo>
                      <a:pt x="1811" y="257"/>
                      <a:pt x="1813" y="258"/>
                      <a:pt x="1816" y="258"/>
                    </a:cubicBezTo>
                    <a:cubicBezTo>
                      <a:pt x="1815" y="258"/>
                      <a:pt x="1815" y="257"/>
                      <a:pt x="1815" y="256"/>
                    </a:cubicBezTo>
                    <a:cubicBezTo>
                      <a:pt x="1815" y="255"/>
                      <a:pt x="1817" y="254"/>
                      <a:pt x="1819" y="254"/>
                    </a:cubicBezTo>
                    <a:cubicBezTo>
                      <a:pt x="1820" y="254"/>
                      <a:pt x="1821" y="254"/>
                      <a:pt x="1822" y="255"/>
                    </a:cubicBezTo>
                    <a:cubicBezTo>
                      <a:pt x="1823" y="256"/>
                      <a:pt x="1824" y="256"/>
                      <a:pt x="1825" y="256"/>
                    </a:cubicBezTo>
                    <a:cubicBezTo>
                      <a:pt x="1825" y="254"/>
                      <a:pt x="1828" y="249"/>
                      <a:pt x="1831" y="249"/>
                    </a:cubicBezTo>
                    <a:cubicBezTo>
                      <a:pt x="1827" y="246"/>
                      <a:pt x="1818" y="241"/>
                      <a:pt x="1816" y="237"/>
                    </a:cubicBezTo>
                    <a:cubicBezTo>
                      <a:pt x="1814" y="235"/>
                      <a:pt x="1808" y="233"/>
                      <a:pt x="1804" y="233"/>
                    </a:cubicBezTo>
                    <a:cubicBezTo>
                      <a:pt x="1804" y="233"/>
                      <a:pt x="1804" y="233"/>
                      <a:pt x="1803" y="233"/>
                    </a:cubicBezTo>
                    <a:cubicBezTo>
                      <a:pt x="1803" y="234"/>
                      <a:pt x="1802" y="235"/>
                      <a:pt x="1801" y="235"/>
                    </a:cubicBezTo>
                    <a:cubicBezTo>
                      <a:pt x="1799" y="235"/>
                      <a:pt x="1796" y="233"/>
                      <a:pt x="1795" y="231"/>
                    </a:cubicBezTo>
                    <a:cubicBezTo>
                      <a:pt x="1794" y="230"/>
                      <a:pt x="1792" y="230"/>
                      <a:pt x="1788" y="230"/>
                    </a:cubicBezTo>
                    <a:cubicBezTo>
                      <a:pt x="1787" y="230"/>
                      <a:pt x="1785" y="230"/>
                      <a:pt x="1785" y="230"/>
                    </a:cubicBezTo>
                    <a:cubicBezTo>
                      <a:pt x="1785" y="230"/>
                      <a:pt x="1785" y="230"/>
                      <a:pt x="1785" y="230"/>
                    </a:cubicBezTo>
                    <a:cubicBezTo>
                      <a:pt x="1786" y="231"/>
                      <a:pt x="1788" y="232"/>
                      <a:pt x="1789" y="233"/>
                    </a:cubicBezTo>
                    <a:cubicBezTo>
                      <a:pt x="1791" y="236"/>
                      <a:pt x="1789" y="238"/>
                      <a:pt x="1788" y="239"/>
                    </a:cubicBezTo>
                    <a:cubicBezTo>
                      <a:pt x="1787" y="240"/>
                      <a:pt x="1787" y="241"/>
                      <a:pt x="1787" y="241"/>
                    </a:cubicBezTo>
                    <a:cubicBezTo>
                      <a:pt x="1788" y="242"/>
                      <a:pt x="1788" y="243"/>
                      <a:pt x="1787" y="244"/>
                    </a:cubicBezTo>
                    <a:cubicBezTo>
                      <a:pt x="1786" y="245"/>
                      <a:pt x="1786" y="245"/>
                      <a:pt x="1786" y="245"/>
                    </a:cubicBezTo>
                    <a:cubicBezTo>
                      <a:pt x="1785" y="245"/>
                      <a:pt x="1785" y="245"/>
                      <a:pt x="1785" y="245"/>
                    </a:cubicBezTo>
                    <a:cubicBezTo>
                      <a:pt x="1784" y="245"/>
                      <a:pt x="1782" y="244"/>
                      <a:pt x="1777" y="240"/>
                    </a:cubicBezTo>
                    <a:cubicBezTo>
                      <a:pt x="1776" y="240"/>
                      <a:pt x="1774" y="238"/>
                      <a:pt x="1776" y="227"/>
                    </a:cubicBezTo>
                    <a:cubicBezTo>
                      <a:pt x="1776" y="226"/>
                      <a:pt x="1775" y="226"/>
                      <a:pt x="1775" y="226"/>
                    </a:cubicBezTo>
                    <a:cubicBezTo>
                      <a:pt x="1774" y="225"/>
                      <a:pt x="1772" y="224"/>
                      <a:pt x="1771" y="221"/>
                    </a:cubicBezTo>
                    <a:cubicBezTo>
                      <a:pt x="1771" y="220"/>
                      <a:pt x="1763" y="215"/>
                      <a:pt x="1751" y="210"/>
                    </a:cubicBezTo>
                    <a:cubicBezTo>
                      <a:pt x="1749" y="209"/>
                      <a:pt x="1748" y="209"/>
                      <a:pt x="1746" y="208"/>
                    </a:cubicBezTo>
                    <a:cubicBezTo>
                      <a:pt x="1741" y="206"/>
                      <a:pt x="1735" y="204"/>
                      <a:pt x="1733" y="201"/>
                    </a:cubicBezTo>
                    <a:cubicBezTo>
                      <a:pt x="1733" y="200"/>
                      <a:pt x="1729" y="199"/>
                      <a:pt x="1727" y="198"/>
                    </a:cubicBezTo>
                    <a:cubicBezTo>
                      <a:pt x="1723" y="197"/>
                      <a:pt x="1718" y="196"/>
                      <a:pt x="1716" y="193"/>
                    </a:cubicBezTo>
                    <a:cubicBezTo>
                      <a:pt x="1712" y="189"/>
                      <a:pt x="1693" y="181"/>
                      <a:pt x="1685" y="181"/>
                    </a:cubicBezTo>
                    <a:cubicBezTo>
                      <a:pt x="1680" y="180"/>
                      <a:pt x="1678" y="178"/>
                      <a:pt x="1677" y="177"/>
                    </a:cubicBezTo>
                    <a:cubicBezTo>
                      <a:pt x="1676" y="176"/>
                      <a:pt x="1676" y="176"/>
                      <a:pt x="1676" y="176"/>
                    </a:cubicBezTo>
                    <a:cubicBezTo>
                      <a:pt x="1674" y="177"/>
                      <a:pt x="1673" y="177"/>
                      <a:pt x="1670" y="177"/>
                    </a:cubicBezTo>
                    <a:cubicBezTo>
                      <a:pt x="1663" y="177"/>
                      <a:pt x="1653" y="176"/>
                      <a:pt x="1648" y="175"/>
                    </a:cubicBezTo>
                    <a:cubicBezTo>
                      <a:pt x="1646" y="175"/>
                      <a:pt x="1645" y="176"/>
                      <a:pt x="1644" y="176"/>
                    </a:cubicBezTo>
                    <a:cubicBezTo>
                      <a:pt x="1642" y="177"/>
                      <a:pt x="1640" y="178"/>
                      <a:pt x="1638" y="177"/>
                    </a:cubicBezTo>
                    <a:cubicBezTo>
                      <a:pt x="1633" y="175"/>
                      <a:pt x="1620" y="170"/>
                      <a:pt x="1615" y="170"/>
                    </a:cubicBezTo>
                    <a:cubicBezTo>
                      <a:pt x="1614" y="170"/>
                      <a:pt x="1614" y="171"/>
                      <a:pt x="1614" y="171"/>
                    </a:cubicBezTo>
                    <a:cubicBezTo>
                      <a:pt x="1613" y="171"/>
                      <a:pt x="1613" y="172"/>
                      <a:pt x="1613" y="174"/>
                    </a:cubicBezTo>
                    <a:cubicBezTo>
                      <a:pt x="1612" y="175"/>
                      <a:pt x="1612" y="177"/>
                      <a:pt x="1610" y="178"/>
                    </a:cubicBezTo>
                    <a:cubicBezTo>
                      <a:pt x="1611" y="179"/>
                      <a:pt x="1612" y="180"/>
                      <a:pt x="1616" y="184"/>
                    </a:cubicBezTo>
                    <a:cubicBezTo>
                      <a:pt x="1618" y="186"/>
                      <a:pt x="1619" y="189"/>
                      <a:pt x="1619" y="191"/>
                    </a:cubicBezTo>
                    <a:cubicBezTo>
                      <a:pt x="1619" y="194"/>
                      <a:pt x="1616" y="196"/>
                      <a:pt x="1612" y="198"/>
                    </a:cubicBezTo>
                    <a:cubicBezTo>
                      <a:pt x="1611" y="199"/>
                      <a:pt x="1610" y="199"/>
                      <a:pt x="1608" y="199"/>
                    </a:cubicBezTo>
                    <a:cubicBezTo>
                      <a:pt x="1603" y="199"/>
                      <a:pt x="1597" y="195"/>
                      <a:pt x="1594" y="192"/>
                    </a:cubicBezTo>
                    <a:cubicBezTo>
                      <a:pt x="1593" y="190"/>
                      <a:pt x="1592" y="190"/>
                      <a:pt x="1590" y="189"/>
                    </a:cubicBezTo>
                    <a:cubicBezTo>
                      <a:pt x="1588" y="189"/>
                      <a:pt x="1584" y="188"/>
                      <a:pt x="1583" y="184"/>
                    </a:cubicBezTo>
                    <a:cubicBezTo>
                      <a:pt x="1582" y="181"/>
                      <a:pt x="1583" y="179"/>
                      <a:pt x="1583" y="178"/>
                    </a:cubicBezTo>
                    <a:cubicBezTo>
                      <a:pt x="1585" y="176"/>
                      <a:pt x="1589" y="176"/>
                      <a:pt x="1592" y="179"/>
                    </a:cubicBezTo>
                    <a:cubicBezTo>
                      <a:pt x="1593" y="180"/>
                      <a:pt x="1596" y="179"/>
                      <a:pt x="1597" y="177"/>
                    </a:cubicBezTo>
                    <a:cubicBezTo>
                      <a:pt x="1597" y="177"/>
                      <a:pt x="1597" y="177"/>
                      <a:pt x="1596" y="176"/>
                    </a:cubicBezTo>
                    <a:cubicBezTo>
                      <a:pt x="1595" y="175"/>
                      <a:pt x="1589" y="173"/>
                      <a:pt x="1585" y="173"/>
                    </a:cubicBezTo>
                    <a:cubicBezTo>
                      <a:pt x="1582" y="173"/>
                      <a:pt x="1581" y="175"/>
                      <a:pt x="1578" y="178"/>
                    </a:cubicBezTo>
                    <a:cubicBezTo>
                      <a:pt x="1577" y="180"/>
                      <a:pt x="1575" y="182"/>
                      <a:pt x="1572" y="183"/>
                    </a:cubicBezTo>
                    <a:cubicBezTo>
                      <a:pt x="1570" y="184"/>
                      <a:pt x="1568" y="185"/>
                      <a:pt x="1565" y="185"/>
                    </a:cubicBezTo>
                    <a:cubicBezTo>
                      <a:pt x="1557" y="185"/>
                      <a:pt x="1544" y="182"/>
                      <a:pt x="1542" y="180"/>
                    </a:cubicBezTo>
                    <a:cubicBezTo>
                      <a:pt x="1542" y="180"/>
                      <a:pt x="1540" y="180"/>
                      <a:pt x="1535" y="180"/>
                    </a:cubicBezTo>
                    <a:cubicBezTo>
                      <a:pt x="1526" y="180"/>
                      <a:pt x="1512" y="181"/>
                      <a:pt x="1510" y="182"/>
                    </a:cubicBezTo>
                    <a:cubicBezTo>
                      <a:pt x="1509" y="183"/>
                      <a:pt x="1509" y="186"/>
                      <a:pt x="1509" y="187"/>
                    </a:cubicBezTo>
                    <a:cubicBezTo>
                      <a:pt x="1509" y="190"/>
                      <a:pt x="1509" y="192"/>
                      <a:pt x="1507" y="193"/>
                    </a:cubicBezTo>
                    <a:cubicBezTo>
                      <a:pt x="1507" y="193"/>
                      <a:pt x="1507" y="193"/>
                      <a:pt x="1507" y="193"/>
                    </a:cubicBezTo>
                    <a:cubicBezTo>
                      <a:pt x="1506" y="193"/>
                      <a:pt x="1506" y="193"/>
                      <a:pt x="1506" y="193"/>
                    </a:cubicBezTo>
                    <a:cubicBezTo>
                      <a:pt x="1504" y="193"/>
                      <a:pt x="1503" y="191"/>
                      <a:pt x="1503" y="187"/>
                    </a:cubicBezTo>
                    <a:cubicBezTo>
                      <a:pt x="1502" y="184"/>
                      <a:pt x="1502" y="181"/>
                      <a:pt x="1502" y="180"/>
                    </a:cubicBezTo>
                    <a:cubicBezTo>
                      <a:pt x="1501" y="180"/>
                      <a:pt x="1499" y="179"/>
                      <a:pt x="1495" y="179"/>
                    </a:cubicBezTo>
                    <a:cubicBezTo>
                      <a:pt x="1490" y="179"/>
                      <a:pt x="1487" y="179"/>
                      <a:pt x="1486" y="177"/>
                    </a:cubicBezTo>
                    <a:cubicBezTo>
                      <a:pt x="1486" y="176"/>
                      <a:pt x="1486" y="175"/>
                      <a:pt x="1487" y="173"/>
                    </a:cubicBezTo>
                    <a:cubicBezTo>
                      <a:pt x="1488" y="173"/>
                      <a:pt x="1487" y="173"/>
                      <a:pt x="1487" y="172"/>
                    </a:cubicBezTo>
                    <a:cubicBezTo>
                      <a:pt x="1487" y="171"/>
                      <a:pt x="1486" y="168"/>
                      <a:pt x="1490" y="166"/>
                    </a:cubicBezTo>
                    <a:cubicBezTo>
                      <a:pt x="1490" y="164"/>
                      <a:pt x="1482" y="158"/>
                      <a:pt x="1472" y="153"/>
                    </a:cubicBezTo>
                    <a:cubicBezTo>
                      <a:pt x="1468" y="152"/>
                      <a:pt x="1462" y="151"/>
                      <a:pt x="1454" y="151"/>
                    </a:cubicBezTo>
                    <a:cubicBezTo>
                      <a:pt x="1445" y="151"/>
                      <a:pt x="1434" y="152"/>
                      <a:pt x="1430" y="154"/>
                    </a:cubicBezTo>
                    <a:cubicBezTo>
                      <a:pt x="1426" y="155"/>
                      <a:pt x="1419" y="155"/>
                      <a:pt x="1412" y="155"/>
                    </a:cubicBezTo>
                    <a:cubicBezTo>
                      <a:pt x="1407" y="155"/>
                      <a:pt x="1407" y="155"/>
                      <a:pt x="1407" y="155"/>
                    </a:cubicBezTo>
                    <a:cubicBezTo>
                      <a:pt x="1406" y="155"/>
                      <a:pt x="1405" y="155"/>
                      <a:pt x="1404" y="155"/>
                    </a:cubicBezTo>
                    <a:cubicBezTo>
                      <a:pt x="1403" y="155"/>
                      <a:pt x="1403" y="155"/>
                      <a:pt x="1403" y="155"/>
                    </a:cubicBezTo>
                    <a:cubicBezTo>
                      <a:pt x="1401" y="155"/>
                      <a:pt x="1400" y="155"/>
                      <a:pt x="1399" y="154"/>
                    </a:cubicBezTo>
                    <a:cubicBezTo>
                      <a:pt x="1398" y="153"/>
                      <a:pt x="1398" y="151"/>
                      <a:pt x="1399" y="150"/>
                    </a:cubicBezTo>
                    <a:cubicBezTo>
                      <a:pt x="1399" y="149"/>
                      <a:pt x="1399" y="149"/>
                      <a:pt x="1399" y="149"/>
                    </a:cubicBezTo>
                    <a:cubicBezTo>
                      <a:pt x="1398" y="147"/>
                      <a:pt x="1392" y="145"/>
                      <a:pt x="1389" y="145"/>
                    </a:cubicBezTo>
                    <a:cubicBezTo>
                      <a:pt x="1388" y="145"/>
                      <a:pt x="1388" y="145"/>
                      <a:pt x="1388" y="145"/>
                    </a:cubicBezTo>
                    <a:cubicBezTo>
                      <a:pt x="1387" y="146"/>
                      <a:pt x="1386" y="147"/>
                      <a:pt x="1385" y="147"/>
                    </a:cubicBezTo>
                    <a:cubicBezTo>
                      <a:pt x="1384" y="147"/>
                      <a:pt x="1382" y="146"/>
                      <a:pt x="1381" y="145"/>
                    </a:cubicBezTo>
                    <a:cubicBezTo>
                      <a:pt x="1381" y="144"/>
                      <a:pt x="1380" y="143"/>
                      <a:pt x="1380" y="142"/>
                    </a:cubicBezTo>
                    <a:cubicBezTo>
                      <a:pt x="1379" y="141"/>
                      <a:pt x="1373" y="139"/>
                      <a:pt x="1369" y="139"/>
                    </a:cubicBezTo>
                    <a:cubicBezTo>
                      <a:pt x="1369" y="139"/>
                      <a:pt x="1369" y="139"/>
                      <a:pt x="1368" y="139"/>
                    </a:cubicBezTo>
                    <a:cubicBezTo>
                      <a:pt x="1366" y="140"/>
                      <a:pt x="1364" y="139"/>
                      <a:pt x="1362" y="137"/>
                    </a:cubicBezTo>
                    <a:cubicBezTo>
                      <a:pt x="1362" y="136"/>
                      <a:pt x="1362" y="134"/>
                      <a:pt x="1362" y="133"/>
                    </a:cubicBezTo>
                    <a:cubicBezTo>
                      <a:pt x="1363" y="133"/>
                      <a:pt x="1364" y="131"/>
                      <a:pt x="1367" y="131"/>
                    </a:cubicBezTo>
                    <a:cubicBezTo>
                      <a:pt x="1367" y="131"/>
                      <a:pt x="1368" y="131"/>
                      <a:pt x="1369" y="131"/>
                    </a:cubicBezTo>
                    <a:cubicBezTo>
                      <a:pt x="1370" y="131"/>
                      <a:pt x="1370" y="131"/>
                      <a:pt x="1371" y="131"/>
                    </a:cubicBezTo>
                    <a:cubicBezTo>
                      <a:pt x="1374" y="131"/>
                      <a:pt x="1374" y="131"/>
                      <a:pt x="1375" y="131"/>
                    </a:cubicBezTo>
                    <a:cubicBezTo>
                      <a:pt x="1375" y="131"/>
                      <a:pt x="1375" y="131"/>
                      <a:pt x="1374" y="130"/>
                    </a:cubicBezTo>
                    <a:cubicBezTo>
                      <a:pt x="1372" y="127"/>
                      <a:pt x="1355" y="125"/>
                      <a:pt x="1343" y="125"/>
                    </a:cubicBezTo>
                    <a:cubicBezTo>
                      <a:pt x="1341" y="125"/>
                      <a:pt x="1340" y="125"/>
                      <a:pt x="1340" y="125"/>
                    </a:cubicBezTo>
                    <a:cubicBezTo>
                      <a:pt x="1340" y="125"/>
                      <a:pt x="1340" y="126"/>
                      <a:pt x="1340" y="126"/>
                    </a:cubicBezTo>
                    <a:cubicBezTo>
                      <a:pt x="1339" y="128"/>
                      <a:pt x="1338" y="132"/>
                      <a:pt x="1334" y="136"/>
                    </a:cubicBezTo>
                    <a:cubicBezTo>
                      <a:pt x="1331" y="139"/>
                      <a:pt x="1328" y="139"/>
                      <a:pt x="1326" y="139"/>
                    </a:cubicBezTo>
                    <a:cubicBezTo>
                      <a:pt x="1323" y="139"/>
                      <a:pt x="1321" y="138"/>
                      <a:pt x="1320" y="136"/>
                    </a:cubicBezTo>
                    <a:cubicBezTo>
                      <a:pt x="1319" y="135"/>
                      <a:pt x="1319" y="134"/>
                      <a:pt x="1319" y="133"/>
                    </a:cubicBezTo>
                    <a:cubicBezTo>
                      <a:pt x="1320" y="130"/>
                      <a:pt x="1322" y="129"/>
                      <a:pt x="1325" y="128"/>
                    </a:cubicBezTo>
                    <a:cubicBezTo>
                      <a:pt x="1325" y="128"/>
                      <a:pt x="1326" y="128"/>
                      <a:pt x="1327" y="128"/>
                    </a:cubicBezTo>
                    <a:cubicBezTo>
                      <a:pt x="1326" y="128"/>
                      <a:pt x="1324" y="128"/>
                      <a:pt x="1323" y="127"/>
                    </a:cubicBezTo>
                    <a:cubicBezTo>
                      <a:pt x="1320" y="127"/>
                      <a:pt x="1317" y="127"/>
                      <a:pt x="1315" y="125"/>
                    </a:cubicBezTo>
                    <a:cubicBezTo>
                      <a:pt x="1315" y="124"/>
                      <a:pt x="1314" y="122"/>
                      <a:pt x="1315" y="121"/>
                    </a:cubicBezTo>
                    <a:cubicBezTo>
                      <a:pt x="1316" y="120"/>
                      <a:pt x="1317" y="119"/>
                      <a:pt x="1319" y="119"/>
                    </a:cubicBezTo>
                    <a:cubicBezTo>
                      <a:pt x="1319" y="118"/>
                      <a:pt x="1319" y="118"/>
                      <a:pt x="1319" y="118"/>
                    </a:cubicBezTo>
                    <a:cubicBezTo>
                      <a:pt x="1311" y="117"/>
                      <a:pt x="1299" y="115"/>
                      <a:pt x="1293" y="115"/>
                    </a:cubicBezTo>
                    <a:cubicBezTo>
                      <a:pt x="1287" y="116"/>
                      <a:pt x="1283" y="114"/>
                      <a:pt x="1280" y="113"/>
                    </a:cubicBezTo>
                    <a:cubicBezTo>
                      <a:pt x="1278" y="112"/>
                      <a:pt x="1277" y="112"/>
                      <a:pt x="1275" y="112"/>
                    </a:cubicBezTo>
                    <a:cubicBezTo>
                      <a:pt x="1274" y="112"/>
                      <a:pt x="1274" y="112"/>
                      <a:pt x="1274" y="112"/>
                    </a:cubicBezTo>
                    <a:cubicBezTo>
                      <a:pt x="1274" y="112"/>
                      <a:pt x="1274" y="113"/>
                      <a:pt x="1275" y="114"/>
                    </a:cubicBezTo>
                    <a:cubicBezTo>
                      <a:pt x="1276" y="115"/>
                      <a:pt x="1276" y="116"/>
                      <a:pt x="1275" y="117"/>
                    </a:cubicBezTo>
                    <a:cubicBezTo>
                      <a:pt x="1274" y="120"/>
                      <a:pt x="1268" y="121"/>
                      <a:pt x="1266" y="121"/>
                    </a:cubicBezTo>
                    <a:cubicBezTo>
                      <a:pt x="1265" y="121"/>
                      <a:pt x="1264" y="121"/>
                      <a:pt x="1263" y="120"/>
                    </a:cubicBezTo>
                    <a:cubicBezTo>
                      <a:pt x="1259" y="120"/>
                      <a:pt x="1255" y="122"/>
                      <a:pt x="1254" y="123"/>
                    </a:cubicBezTo>
                    <a:cubicBezTo>
                      <a:pt x="1254" y="123"/>
                      <a:pt x="1254" y="124"/>
                      <a:pt x="1254" y="124"/>
                    </a:cubicBezTo>
                    <a:cubicBezTo>
                      <a:pt x="1255" y="125"/>
                      <a:pt x="1255" y="125"/>
                      <a:pt x="1255" y="125"/>
                    </a:cubicBezTo>
                    <a:cubicBezTo>
                      <a:pt x="1256" y="125"/>
                      <a:pt x="1257" y="125"/>
                      <a:pt x="1257" y="124"/>
                    </a:cubicBezTo>
                    <a:cubicBezTo>
                      <a:pt x="1259" y="124"/>
                      <a:pt x="1261" y="123"/>
                      <a:pt x="1263" y="124"/>
                    </a:cubicBezTo>
                    <a:cubicBezTo>
                      <a:pt x="1264" y="124"/>
                      <a:pt x="1264" y="125"/>
                      <a:pt x="1264" y="126"/>
                    </a:cubicBezTo>
                    <a:cubicBezTo>
                      <a:pt x="1264" y="128"/>
                      <a:pt x="1263" y="129"/>
                      <a:pt x="1261" y="130"/>
                    </a:cubicBezTo>
                    <a:cubicBezTo>
                      <a:pt x="1261" y="130"/>
                      <a:pt x="1261" y="130"/>
                      <a:pt x="1261" y="130"/>
                    </a:cubicBezTo>
                    <a:cubicBezTo>
                      <a:pt x="1264" y="133"/>
                      <a:pt x="1264" y="136"/>
                      <a:pt x="1264" y="138"/>
                    </a:cubicBezTo>
                    <a:cubicBezTo>
                      <a:pt x="1264" y="139"/>
                      <a:pt x="1264" y="139"/>
                      <a:pt x="1264" y="139"/>
                    </a:cubicBezTo>
                    <a:cubicBezTo>
                      <a:pt x="1264" y="140"/>
                      <a:pt x="1264" y="141"/>
                      <a:pt x="1263" y="141"/>
                    </a:cubicBezTo>
                    <a:cubicBezTo>
                      <a:pt x="1262" y="143"/>
                      <a:pt x="1259" y="143"/>
                      <a:pt x="1258" y="143"/>
                    </a:cubicBezTo>
                    <a:cubicBezTo>
                      <a:pt x="1255" y="143"/>
                      <a:pt x="1253" y="142"/>
                      <a:pt x="1252" y="141"/>
                    </a:cubicBezTo>
                    <a:cubicBezTo>
                      <a:pt x="1251" y="139"/>
                      <a:pt x="1249" y="140"/>
                      <a:pt x="1247" y="140"/>
                    </a:cubicBezTo>
                    <a:cubicBezTo>
                      <a:pt x="1246" y="140"/>
                      <a:pt x="1245" y="141"/>
                      <a:pt x="1244" y="141"/>
                    </a:cubicBezTo>
                    <a:cubicBezTo>
                      <a:pt x="1245" y="141"/>
                      <a:pt x="1246" y="142"/>
                      <a:pt x="1246" y="144"/>
                    </a:cubicBezTo>
                    <a:cubicBezTo>
                      <a:pt x="1246" y="145"/>
                      <a:pt x="1245" y="147"/>
                      <a:pt x="1239" y="148"/>
                    </a:cubicBezTo>
                    <a:cubicBezTo>
                      <a:pt x="1234" y="148"/>
                      <a:pt x="1233" y="145"/>
                      <a:pt x="1232" y="143"/>
                    </a:cubicBezTo>
                    <a:cubicBezTo>
                      <a:pt x="1231" y="143"/>
                      <a:pt x="1231" y="142"/>
                      <a:pt x="1231" y="142"/>
                    </a:cubicBezTo>
                    <a:cubicBezTo>
                      <a:pt x="1230" y="142"/>
                      <a:pt x="1230" y="142"/>
                      <a:pt x="1229" y="142"/>
                    </a:cubicBezTo>
                    <a:cubicBezTo>
                      <a:pt x="1227" y="142"/>
                      <a:pt x="1224" y="142"/>
                      <a:pt x="1221" y="141"/>
                    </a:cubicBezTo>
                    <a:cubicBezTo>
                      <a:pt x="1218" y="140"/>
                      <a:pt x="1215" y="139"/>
                      <a:pt x="1213" y="139"/>
                    </a:cubicBezTo>
                    <a:cubicBezTo>
                      <a:pt x="1211" y="139"/>
                      <a:pt x="1210" y="140"/>
                      <a:pt x="1208" y="141"/>
                    </a:cubicBezTo>
                    <a:cubicBezTo>
                      <a:pt x="1206" y="142"/>
                      <a:pt x="1204" y="143"/>
                      <a:pt x="1200" y="144"/>
                    </a:cubicBezTo>
                    <a:cubicBezTo>
                      <a:pt x="1194" y="144"/>
                      <a:pt x="1184" y="140"/>
                      <a:pt x="1181" y="136"/>
                    </a:cubicBezTo>
                    <a:cubicBezTo>
                      <a:pt x="1181" y="136"/>
                      <a:pt x="1180" y="134"/>
                      <a:pt x="1180" y="134"/>
                    </a:cubicBezTo>
                    <a:cubicBezTo>
                      <a:pt x="1180" y="134"/>
                      <a:pt x="1179" y="135"/>
                      <a:pt x="1178" y="136"/>
                    </a:cubicBezTo>
                    <a:cubicBezTo>
                      <a:pt x="1177" y="137"/>
                      <a:pt x="1176" y="139"/>
                      <a:pt x="1176" y="141"/>
                    </a:cubicBezTo>
                    <a:cubicBezTo>
                      <a:pt x="1175" y="145"/>
                      <a:pt x="1174" y="148"/>
                      <a:pt x="1171" y="148"/>
                    </a:cubicBezTo>
                    <a:cubicBezTo>
                      <a:pt x="1170" y="148"/>
                      <a:pt x="1169" y="150"/>
                      <a:pt x="1168" y="151"/>
                    </a:cubicBezTo>
                    <a:cubicBezTo>
                      <a:pt x="1167" y="154"/>
                      <a:pt x="1166" y="156"/>
                      <a:pt x="1164" y="157"/>
                    </a:cubicBezTo>
                    <a:cubicBezTo>
                      <a:pt x="1163" y="157"/>
                      <a:pt x="1163" y="157"/>
                      <a:pt x="1162" y="157"/>
                    </a:cubicBezTo>
                    <a:cubicBezTo>
                      <a:pt x="1160" y="157"/>
                      <a:pt x="1159" y="156"/>
                      <a:pt x="1159" y="156"/>
                    </a:cubicBezTo>
                    <a:cubicBezTo>
                      <a:pt x="1158" y="155"/>
                      <a:pt x="1157" y="155"/>
                      <a:pt x="1157" y="155"/>
                    </a:cubicBezTo>
                    <a:cubicBezTo>
                      <a:pt x="1156" y="155"/>
                      <a:pt x="1156" y="155"/>
                      <a:pt x="1156" y="155"/>
                    </a:cubicBezTo>
                    <a:cubicBezTo>
                      <a:pt x="1151" y="155"/>
                      <a:pt x="1138" y="142"/>
                      <a:pt x="1137" y="138"/>
                    </a:cubicBezTo>
                    <a:cubicBezTo>
                      <a:pt x="1137" y="136"/>
                      <a:pt x="1130" y="129"/>
                      <a:pt x="1128" y="128"/>
                    </a:cubicBezTo>
                    <a:cubicBezTo>
                      <a:pt x="1126" y="127"/>
                      <a:pt x="1127" y="125"/>
                      <a:pt x="1127" y="125"/>
                    </a:cubicBezTo>
                    <a:cubicBezTo>
                      <a:pt x="1127" y="124"/>
                      <a:pt x="1127" y="123"/>
                      <a:pt x="1130" y="123"/>
                    </a:cubicBezTo>
                    <a:cubicBezTo>
                      <a:pt x="1132" y="123"/>
                      <a:pt x="1134" y="124"/>
                      <a:pt x="1135" y="125"/>
                    </a:cubicBezTo>
                    <a:cubicBezTo>
                      <a:pt x="1137" y="126"/>
                      <a:pt x="1139" y="126"/>
                      <a:pt x="1141" y="125"/>
                    </a:cubicBezTo>
                    <a:cubicBezTo>
                      <a:pt x="1141" y="125"/>
                      <a:pt x="1141" y="124"/>
                      <a:pt x="1141" y="123"/>
                    </a:cubicBezTo>
                    <a:cubicBezTo>
                      <a:pt x="1141" y="122"/>
                      <a:pt x="1140" y="121"/>
                      <a:pt x="1139" y="121"/>
                    </a:cubicBezTo>
                    <a:cubicBezTo>
                      <a:pt x="1136" y="121"/>
                      <a:pt x="1135" y="119"/>
                      <a:pt x="1135" y="118"/>
                    </a:cubicBezTo>
                    <a:cubicBezTo>
                      <a:pt x="1135" y="116"/>
                      <a:pt x="1136" y="115"/>
                      <a:pt x="1137" y="114"/>
                    </a:cubicBezTo>
                    <a:cubicBezTo>
                      <a:pt x="1137" y="113"/>
                      <a:pt x="1136" y="113"/>
                      <a:pt x="1136" y="112"/>
                    </a:cubicBezTo>
                    <a:cubicBezTo>
                      <a:pt x="1135" y="110"/>
                      <a:pt x="1134" y="109"/>
                      <a:pt x="1134" y="107"/>
                    </a:cubicBezTo>
                    <a:cubicBezTo>
                      <a:pt x="1135" y="106"/>
                      <a:pt x="1135" y="106"/>
                      <a:pt x="1136" y="105"/>
                    </a:cubicBezTo>
                    <a:cubicBezTo>
                      <a:pt x="1135" y="105"/>
                      <a:pt x="1135" y="105"/>
                      <a:pt x="1134" y="105"/>
                    </a:cubicBezTo>
                    <a:cubicBezTo>
                      <a:pt x="1131" y="105"/>
                      <a:pt x="1126" y="102"/>
                      <a:pt x="1125" y="99"/>
                    </a:cubicBezTo>
                    <a:cubicBezTo>
                      <a:pt x="1124" y="99"/>
                      <a:pt x="1122" y="98"/>
                      <a:pt x="1118" y="98"/>
                    </a:cubicBezTo>
                    <a:cubicBezTo>
                      <a:pt x="1116" y="98"/>
                      <a:pt x="1115" y="98"/>
                      <a:pt x="1114" y="99"/>
                    </a:cubicBezTo>
                    <a:cubicBezTo>
                      <a:pt x="1114" y="99"/>
                      <a:pt x="1114" y="100"/>
                      <a:pt x="1113" y="100"/>
                    </a:cubicBezTo>
                    <a:cubicBezTo>
                      <a:pt x="1113" y="101"/>
                      <a:pt x="1112" y="102"/>
                      <a:pt x="1110" y="102"/>
                    </a:cubicBezTo>
                    <a:cubicBezTo>
                      <a:pt x="1109" y="102"/>
                      <a:pt x="1107" y="101"/>
                      <a:pt x="1106" y="100"/>
                    </a:cubicBezTo>
                    <a:cubicBezTo>
                      <a:pt x="1106" y="99"/>
                      <a:pt x="1106" y="99"/>
                      <a:pt x="1106" y="98"/>
                    </a:cubicBezTo>
                    <a:cubicBezTo>
                      <a:pt x="1105" y="98"/>
                      <a:pt x="1104" y="98"/>
                      <a:pt x="1103" y="98"/>
                    </a:cubicBezTo>
                    <a:cubicBezTo>
                      <a:pt x="1100" y="97"/>
                      <a:pt x="1097" y="97"/>
                      <a:pt x="1094" y="96"/>
                    </a:cubicBezTo>
                    <a:cubicBezTo>
                      <a:pt x="1089" y="95"/>
                      <a:pt x="1087" y="92"/>
                      <a:pt x="1086" y="90"/>
                    </a:cubicBezTo>
                    <a:cubicBezTo>
                      <a:pt x="1085" y="90"/>
                      <a:pt x="1085" y="89"/>
                      <a:pt x="1085" y="89"/>
                    </a:cubicBezTo>
                    <a:cubicBezTo>
                      <a:pt x="1085" y="89"/>
                      <a:pt x="1085" y="90"/>
                      <a:pt x="1085" y="90"/>
                    </a:cubicBezTo>
                    <a:cubicBezTo>
                      <a:pt x="1084" y="92"/>
                      <a:pt x="1083" y="94"/>
                      <a:pt x="1081" y="94"/>
                    </a:cubicBezTo>
                    <a:cubicBezTo>
                      <a:pt x="1080" y="94"/>
                      <a:pt x="1079" y="94"/>
                      <a:pt x="1079" y="94"/>
                    </a:cubicBezTo>
                    <a:cubicBezTo>
                      <a:pt x="1078" y="93"/>
                      <a:pt x="1076" y="94"/>
                      <a:pt x="1076" y="95"/>
                    </a:cubicBezTo>
                    <a:cubicBezTo>
                      <a:pt x="1075" y="95"/>
                      <a:pt x="1075" y="96"/>
                      <a:pt x="1076" y="97"/>
                    </a:cubicBezTo>
                    <a:cubicBezTo>
                      <a:pt x="1077" y="100"/>
                      <a:pt x="1077" y="102"/>
                      <a:pt x="1076" y="104"/>
                    </a:cubicBezTo>
                    <a:cubicBezTo>
                      <a:pt x="1076" y="105"/>
                      <a:pt x="1076" y="106"/>
                      <a:pt x="1076" y="107"/>
                    </a:cubicBezTo>
                    <a:cubicBezTo>
                      <a:pt x="1075" y="110"/>
                      <a:pt x="1073" y="111"/>
                      <a:pt x="1072" y="111"/>
                    </a:cubicBezTo>
                    <a:cubicBezTo>
                      <a:pt x="1071" y="111"/>
                      <a:pt x="1070" y="110"/>
                      <a:pt x="1068" y="110"/>
                    </a:cubicBezTo>
                    <a:cubicBezTo>
                      <a:pt x="1068" y="109"/>
                      <a:pt x="1067" y="109"/>
                      <a:pt x="1066" y="109"/>
                    </a:cubicBezTo>
                    <a:cubicBezTo>
                      <a:pt x="1065" y="108"/>
                      <a:pt x="1065" y="109"/>
                      <a:pt x="1064" y="109"/>
                    </a:cubicBezTo>
                    <a:cubicBezTo>
                      <a:pt x="1063" y="110"/>
                      <a:pt x="1061" y="111"/>
                      <a:pt x="1058" y="111"/>
                    </a:cubicBezTo>
                    <a:cubicBezTo>
                      <a:pt x="1056" y="111"/>
                      <a:pt x="1055" y="111"/>
                      <a:pt x="1053" y="110"/>
                    </a:cubicBezTo>
                    <a:cubicBezTo>
                      <a:pt x="1049" y="109"/>
                      <a:pt x="1046" y="109"/>
                      <a:pt x="1043" y="109"/>
                    </a:cubicBezTo>
                    <a:cubicBezTo>
                      <a:pt x="1041" y="109"/>
                      <a:pt x="1038" y="109"/>
                      <a:pt x="1036" y="106"/>
                    </a:cubicBezTo>
                    <a:cubicBezTo>
                      <a:pt x="1036" y="106"/>
                      <a:pt x="1036" y="105"/>
                      <a:pt x="1035" y="105"/>
                    </a:cubicBezTo>
                    <a:cubicBezTo>
                      <a:pt x="1035" y="108"/>
                      <a:pt x="1030" y="108"/>
                      <a:pt x="1029" y="108"/>
                    </a:cubicBezTo>
                    <a:cubicBezTo>
                      <a:pt x="1025" y="108"/>
                      <a:pt x="1017" y="107"/>
                      <a:pt x="1016" y="103"/>
                    </a:cubicBezTo>
                    <a:cubicBezTo>
                      <a:pt x="1015" y="100"/>
                      <a:pt x="1016" y="98"/>
                      <a:pt x="1018" y="97"/>
                    </a:cubicBezTo>
                    <a:cubicBezTo>
                      <a:pt x="1016" y="97"/>
                      <a:pt x="1014" y="97"/>
                      <a:pt x="1012" y="97"/>
                    </a:cubicBezTo>
                    <a:cubicBezTo>
                      <a:pt x="1008" y="97"/>
                      <a:pt x="1005" y="96"/>
                      <a:pt x="1001" y="95"/>
                    </a:cubicBezTo>
                    <a:cubicBezTo>
                      <a:pt x="998" y="94"/>
                      <a:pt x="995" y="94"/>
                      <a:pt x="991" y="94"/>
                    </a:cubicBezTo>
                    <a:cubicBezTo>
                      <a:pt x="988" y="94"/>
                      <a:pt x="988" y="94"/>
                      <a:pt x="988" y="94"/>
                    </a:cubicBezTo>
                    <a:cubicBezTo>
                      <a:pt x="981" y="95"/>
                      <a:pt x="967" y="96"/>
                      <a:pt x="964" y="97"/>
                    </a:cubicBezTo>
                    <a:cubicBezTo>
                      <a:pt x="964" y="97"/>
                      <a:pt x="964" y="98"/>
                      <a:pt x="964" y="98"/>
                    </a:cubicBezTo>
                    <a:cubicBezTo>
                      <a:pt x="965" y="99"/>
                      <a:pt x="965" y="101"/>
                      <a:pt x="964" y="102"/>
                    </a:cubicBezTo>
                    <a:cubicBezTo>
                      <a:pt x="964" y="103"/>
                      <a:pt x="963" y="103"/>
                      <a:pt x="962" y="104"/>
                    </a:cubicBezTo>
                    <a:cubicBezTo>
                      <a:pt x="961" y="104"/>
                      <a:pt x="961" y="104"/>
                      <a:pt x="961" y="104"/>
                    </a:cubicBezTo>
                    <a:cubicBezTo>
                      <a:pt x="960" y="104"/>
                      <a:pt x="959" y="103"/>
                      <a:pt x="958" y="102"/>
                    </a:cubicBezTo>
                    <a:cubicBezTo>
                      <a:pt x="957" y="101"/>
                      <a:pt x="957" y="98"/>
                      <a:pt x="957" y="95"/>
                    </a:cubicBezTo>
                    <a:cubicBezTo>
                      <a:pt x="958" y="94"/>
                      <a:pt x="958" y="92"/>
                      <a:pt x="958" y="91"/>
                    </a:cubicBezTo>
                    <a:cubicBezTo>
                      <a:pt x="957" y="90"/>
                      <a:pt x="957" y="90"/>
                      <a:pt x="956" y="89"/>
                    </a:cubicBezTo>
                    <a:cubicBezTo>
                      <a:pt x="956" y="90"/>
                      <a:pt x="956" y="91"/>
                      <a:pt x="955" y="91"/>
                    </a:cubicBezTo>
                    <a:cubicBezTo>
                      <a:pt x="953" y="94"/>
                      <a:pt x="948" y="94"/>
                      <a:pt x="947" y="94"/>
                    </a:cubicBezTo>
                    <a:cubicBezTo>
                      <a:pt x="946" y="94"/>
                      <a:pt x="943" y="94"/>
                      <a:pt x="941" y="92"/>
                    </a:cubicBezTo>
                    <a:cubicBezTo>
                      <a:pt x="937" y="89"/>
                      <a:pt x="934" y="87"/>
                      <a:pt x="929" y="86"/>
                    </a:cubicBezTo>
                    <a:cubicBezTo>
                      <a:pt x="928" y="86"/>
                      <a:pt x="928" y="86"/>
                      <a:pt x="927" y="86"/>
                    </a:cubicBezTo>
                    <a:cubicBezTo>
                      <a:pt x="923" y="86"/>
                      <a:pt x="919" y="89"/>
                      <a:pt x="918" y="90"/>
                    </a:cubicBezTo>
                    <a:cubicBezTo>
                      <a:pt x="919" y="91"/>
                      <a:pt x="920" y="91"/>
                      <a:pt x="921" y="91"/>
                    </a:cubicBezTo>
                    <a:cubicBezTo>
                      <a:pt x="923" y="91"/>
                      <a:pt x="925" y="91"/>
                      <a:pt x="925" y="93"/>
                    </a:cubicBezTo>
                    <a:cubicBezTo>
                      <a:pt x="925" y="94"/>
                      <a:pt x="925" y="95"/>
                      <a:pt x="925" y="95"/>
                    </a:cubicBezTo>
                    <a:cubicBezTo>
                      <a:pt x="924" y="97"/>
                      <a:pt x="921" y="97"/>
                      <a:pt x="916" y="98"/>
                    </a:cubicBezTo>
                    <a:cubicBezTo>
                      <a:pt x="915" y="98"/>
                      <a:pt x="912" y="98"/>
                      <a:pt x="911" y="98"/>
                    </a:cubicBezTo>
                    <a:cubicBezTo>
                      <a:pt x="909" y="103"/>
                      <a:pt x="893" y="105"/>
                      <a:pt x="893" y="105"/>
                    </a:cubicBezTo>
                    <a:cubicBezTo>
                      <a:pt x="890" y="106"/>
                      <a:pt x="890" y="106"/>
                      <a:pt x="890" y="106"/>
                    </a:cubicBezTo>
                    <a:cubicBezTo>
                      <a:pt x="881" y="107"/>
                      <a:pt x="879" y="107"/>
                      <a:pt x="875" y="111"/>
                    </a:cubicBezTo>
                    <a:cubicBezTo>
                      <a:pt x="874" y="112"/>
                      <a:pt x="873" y="112"/>
                      <a:pt x="872" y="112"/>
                    </a:cubicBezTo>
                    <a:cubicBezTo>
                      <a:pt x="870" y="112"/>
                      <a:pt x="870" y="112"/>
                      <a:pt x="870" y="112"/>
                    </a:cubicBezTo>
                    <a:cubicBezTo>
                      <a:pt x="870" y="111"/>
                      <a:pt x="870" y="111"/>
                      <a:pt x="870" y="111"/>
                    </a:cubicBezTo>
                    <a:cubicBezTo>
                      <a:pt x="868" y="108"/>
                      <a:pt x="874" y="101"/>
                      <a:pt x="875" y="100"/>
                    </a:cubicBezTo>
                    <a:cubicBezTo>
                      <a:pt x="878" y="97"/>
                      <a:pt x="880" y="97"/>
                      <a:pt x="882" y="96"/>
                    </a:cubicBezTo>
                    <a:cubicBezTo>
                      <a:pt x="884" y="96"/>
                      <a:pt x="885" y="95"/>
                      <a:pt x="886" y="95"/>
                    </a:cubicBezTo>
                    <a:cubicBezTo>
                      <a:pt x="888" y="91"/>
                      <a:pt x="891" y="91"/>
                      <a:pt x="896" y="90"/>
                    </a:cubicBezTo>
                    <a:cubicBezTo>
                      <a:pt x="897" y="90"/>
                      <a:pt x="898" y="90"/>
                      <a:pt x="899" y="90"/>
                    </a:cubicBezTo>
                    <a:cubicBezTo>
                      <a:pt x="902" y="89"/>
                      <a:pt x="903" y="88"/>
                      <a:pt x="905" y="87"/>
                    </a:cubicBezTo>
                    <a:cubicBezTo>
                      <a:pt x="905" y="86"/>
                      <a:pt x="906" y="85"/>
                      <a:pt x="908" y="84"/>
                    </a:cubicBezTo>
                    <a:cubicBezTo>
                      <a:pt x="909" y="84"/>
                      <a:pt x="909" y="84"/>
                      <a:pt x="909" y="84"/>
                    </a:cubicBezTo>
                    <a:cubicBezTo>
                      <a:pt x="911" y="83"/>
                      <a:pt x="918" y="80"/>
                      <a:pt x="918" y="78"/>
                    </a:cubicBezTo>
                    <a:cubicBezTo>
                      <a:pt x="920" y="74"/>
                      <a:pt x="936" y="69"/>
                      <a:pt x="939" y="69"/>
                    </a:cubicBezTo>
                    <a:cubicBezTo>
                      <a:pt x="940" y="69"/>
                      <a:pt x="941" y="67"/>
                      <a:pt x="941" y="66"/>
                    </a:cubicBezTo>
                    <a:cubicBezTo>
                      <a:pt x="942" y="65"/>
                      <a:pt x="943" y="63"/>
                      <a:pt x="945" y="63"/>
                    </a:cubicBezTo>
                    <a:cubicBezTo>
                      <a:pt x="946" y="63"/>
                      <a:pt x="949" y="62"/>
                      <a:pt x="958" y="58"/>
                    </a:cubicBezTo>
                    <a:cubicBezTo>
                      <a:pt x="960" y="57"/>
                      <a:pt x="961" y="54"/>
                      <a:pt x="962" y="53"/>
                    </a:cubicBezTo>
                    <a:cubicBezTo>
                      <a:pt x="961" y="53"/>
                      <a:pt x="961" y="53"/>
                      <a:pt x="961" y="53"/>
                    </a:cubicBezTo>
                    <a:cubicBezTo>
                      <a:pt x="959" y="52"/>
                      <a:pt x="957" y="51"/>
                      <a:pt x="957" y="49"/>
                    </a:cubicBezTo>
                    <a:cubicBezTo>
                      <a:pt x="957" y="48"/>
                      <a:pt x="957" y="48"/>
                      <a:pt x="957" y="47"/>
                    </a:cubicBezTo>
                    <a:cubicBezTo>
                      <a:pt x="958" y="46"/>
                      <a:pt x="959" y="46"/>
                      <a:pt x="960" y="46"/>
                    </a:cubicBezTo>
                    <a:cubicBezTo>
                      <a:pt x="961" y="46"/>
                      <a:pt x="962" y="46"/>
                      <a:pt x="964" y="45"/>
                    </a:cubicBezTo>
                    <a:cubicBezTo>
                      <a:pt x="964" y="45"/>
                      <a:pt x="964" y="45"/>
                      <a:pt x="963" y="44"/>
                    </a:cubicBezTo>
                    <a:cubicBezTo>
                      <a:pt x="963" y="44"/>
                      <a:pt x="963" y="44"/>
                      <a:pt x="962" y="44"/>
                    </a:cubicBezTo>
                    <a:cubicBezTo>
                      <a:pt x="962" y="44"/>
                      <a:pt x="961" y="44"/>
                      <a:pt x="961" y="44"/>
                    </a:cubicBezTo>
                    <a:cubicBezTo>
                      <a:pt x="960" y="44"/>
                      <a:pt x="960" y="44"/>
                      <a:pt x="960" y="44"/>
                    </a:cubicBezTo>
                    <a:cubicBezTo>
                      <a:pt x="959" y="43"/>
                      <a:pt x="959" y="43"/>
                      <a:pt x="959" y="43"/>
                    </a:cubicBezTo>
                    <a:cubicBezTo>
                      <a:pt x="958" y="42"/>
                      <a:pt x="959" y="41"/>
                      <a:pt x="959" y="40"/>
                    </a:cubicBezTo>
                    <a:cubicBezTo>
                      <a:pt x="959" y="39"/>
                      <a:pt x="960" y="38"/>
                      <a:pt x="959" y="38"/>
                    </a:cubicBezTo>
                    <a:cubicBezTo>
                      <a:pt x="959" y="37"/>
                      <a:pt x="957" y="37"/>
                      <a:pt x="956" y="38"/>
                    </a:cubicBezTo>
                    <a:cubicBezTo>
                      <a:pt x="956" y="38"/>
                      <a:pt x="955" y="38"/>
                      <a:pt x="954" y="38"/>
                    </a:cubicBezTo>
                    <a:cubicBezTo>
                      <a:pt x="953" y="38"/>
                      <a:pt x="952" y="38"/>
                      <a:pt x="952" y="37"/>
                    </a:cubicBezTo>
                    <a:cubicBezTo>
                      <a:pt x="951" y="37"/>
                      <a:pt x="951" y="36"/>
                      <a:pt x="951" y="35"/>
                    </a:cubicBezTo>
                    <a:cubicBezTo>
                      <a:pt x="951" y="31"/>
                      <a:pt x="951" y="28"/>
                      <a:pt x="949" y="27"/>
                    </a:cubicBezTo>
                    <a:cubicBezTo>
                      <a:pt x="950" y="27"/>
                      <a:pt x="949" y="28"/>
                      <a:pt x="948" y="28"/>
                    </a:cubicBezTo>
                    <a:cubicBezTo>
                      <a:pt x="947" y="28"/>
                      <a:pt x="946" y="29"/>
                      <a:pt x="944" y="29"/>
                    </a:cubicBezTo>
                    <a:cubicBezTo>
                      <a:pt x="942" y="29"/>
                      <a:pt x="941" y="29"/>
                      <a:pt x="940" y="28"/>
                    </a:cubicBezTo>
                    <a:cubicBezTo>
                      <a:pt x="937" y="26"/>
                      <a:pt x="930" y="24"/>
                      <a:pt x="926" y="24"/>
                    </a:cubicBezTo>
                    <a:cubicBezTo>
                      <a:pt x="926" y="24"/>
                      <a:pt x="926" y="24"/>
                      <a:pt x="926" y="24"/>
                    </a:cubicBezTo>
                    <a:cubicBezTo>
                      <a:pt x="925" y="25"/>
                      <a:pt x="924" y="25"/>
                      <a:pt x="921" y="24"/>
                    </a:cubicBezTo>
                    <a:cubicBezTo>
                      <a:pt x="921" y="24"/>
                      <a:pt x="919" y="23"/>
                      <a:pt x="919" y="23"/>
                    </a:cubicBezTo>
                    <a:cubicBezTo>
                      <a:pt x="918" y="24"/>
                      <a:pt x="917" y="25"/>
                      <a:pt x="911" y="25"/>
                    </a:cubicBezTo>
                    <a:cubicBezTo>
                      <a:pt x="909" y="25"/>
                      <a:pt x="905" y="24"/>
                      <a:pt x="903" y="24"/>
                    </a:cubicBezTo>
                    <a:cubicBezTo>
                      <a:pt x="901" y="23"/>
                      <a:pt x="899" y="25"/>
                      <a:pt x="899" y="26"/>
                    </a:cubicBezTo>
                    <a:cubicBezTo>
                      <a:pt x="898" y="30"/>
                      <a:pt x="892" y="30"/>
                      <a:pt x="890" y="30"/>
                    </a:cubicBezTo>
                    <a:cubicBezTo>
                      <a:pt x="887" y="30"/>
                      <a:pt x="883" y="30"/>
                      <a:pt x="882" y="29"/>
                    </a:cubicBezTo>
                    <a:cubicBezTo>
                      <a:pt x="881" y="29"/>
                      <a:pt x="881" y="29"/>
                      <a:pt x="881" y="29"/>
                    </a:cubicBezTo>
                    <a:cubicBezTo>
                      <a:pt x="880" y="28"/>
                      <a:pt x="880" y="28"/>
                      <a:pt x="880" y="28"/>
                    </a:cubicBezTo>
                    <a:cubicBezTo>
                      <a:pt x="880" y="26"/>
                      <a:pt x="881" y="24"/>
                      <a:pt x="885" y="20"/>
                    </a:cubicBezTo>
                    <a:cubicBezTo>
                      <a:pt x="886" y="20"/>
                      <a:pt x="886" y="19"/>
                      <a:pt x="887" y="18"/>
                    </a:cubicBezTo>
                    <a:cubicBezTo>
                      <a:pt x="886" y="18"/>
                      <a:pt x="884" y="18"/>
                      <a:pt x="882" y="18"/>
                    </a:cubicBezTo>
                    <a:cubicBezTo>
                      <a:pt x="881" y="18"/>
                      <a:pt x="880" y="18"/>
                      <a:pt x="878" y="18"/>
                    </a:cubicBezTo>
                    <a:cubicBezTo>
                      <a:pt x="873" y="18"/>
                      <a:pt x="871" y="18"/>
                      <a:pt x="870" y="17"/>
                    </a:cubicBezTo>
                    <a:cubicBezTo>
                      <a:pt x="870" y="16"/>
                      <a:pt x="865" y="16"/>
                      <a:pt x="860" y="16"/>
                    </a:cubicBezTo>
                    <a:cubicBezTo>
                      <a:pt x="860" y="16"/>
                      <a:pt x="859" y="16"/>
                      <a:pt x="859" y="16"/>
                    </a:cubicBezTo>
                    <a:cubicBezTo>
                      <a:pt x="858" y="16"/>
                      <a:pt x="858" y="16"/>
                      <a:pt x="858" y="16"/>
                    </a:cubicBezTo>
                    <a:cubicBezTo>
                      <a:pt x="856" y="16"/>
                      <a:pt x="855" y="14"/>
                      <a:pt x="855" y="14"/>
                    </a:cubicBezTo>
                    <a:cubicBezTo>
                      <a:pt x="855" y="13"/>
                      <a:pt x="855" y="11"/>
                      <a:pt x="862" y="10"/>
                    </a:cubicBezTo>
                    <a:cubicBezTo>
                      <a:pt x="863" y="10"/>
                      <a:pt x="865" y="9"/>
                      <a:pt x="866" y="9"/>
                    </a:cubicBezTo>
                    <a:cubicBezTo>
                      <a:pt x="868" y="8"/>
                      <a:pt x="870" y="7"/>
                      <a:pt x="872" y="6"/>
                    </a:cubicBezTo>
                    <a:cubicBezTo>
                      <a:pt x="873" y="6"/>
                      <a:pt x="873" y="6"/>
                      <a:pt x="873" y="6"/>
                    </a:cubicBezTo>
                    <a:cubicBezTo>
                      <a:pt x="873" y="6"/>
                      <a:pt x="872" y="5"/>
                      <a:pt x="872" y="5"/>
                    </a:cubicBezTo>
                    <a:cubicBezTo>
                      <a:pt x="872" y="4"/>
                      <a:pt x="870" y="4"/>
                      <a:pt x="869" y="4"/>
                    </a:cubicBezTo>
                    <a:cubicBezTo>
                      <a:pt x="867" y="4"/>
                      <a:pt x="866" y="4"/>
                      <a:pt x="864" y="3"/>
                    </a:cubicBezTo>
                    <a:cubicBezTo>
                      <a:pt x="862" y="3"/>
                      <a:pt x="862" y="3"/>
                      <a:pt x="862" y="3"/>
                    </a:cubicBezTo>
                    <a:cubicBezTo>
                      <a:pt x="858" y="2"/>
                      <a:pt x="855" y="1"/>
                      <a:pt x="852" y="1"/>
                    </a:cubicBezTo>
                    <a:cubicBezTo>
                      <a:pt x="851" y="0"/>
                      <a:pt x="849" y="1"/>
                      <a:pt x="846" y="2"/>
                    </a:cubicBezTo>
                    <a:cubicBezTo>
                      <a:pt x="844" y="2"/>
                      <a:pt x="842" y="3"/>
                      <a:pt x="838" y="4"/>
                    </a:cubicBezTo>
                    <a:cubicBezTo>
                      <a:pt x="834" y="5"/>
                      <a:pt x="832" y="7"/>
                      <a:pt x="831" y="9"/>
                    </a:cubicBezTo>
                    <a:cubicBezTo>
                      <a:pt x="829" y="10"/>
                      <a:pt x="828" y="12"/>
                      <a:pt x="826" y="13"/>
                    </a:cubicBezTo>
                    <a:cubicBezTo>
                      <a:pt x="824" y="14"/>
                      <a:pt x="820" y="17"/>
                      <a:pt x="819" y="19"/>
                    </a:cubicBezTo>
                    <a:cubicBezTo>
                      <a:pt x="822" y="20"/>
                      <a:pt x="822" y="23"/>
                      <a:pt x="822" y="24"/>
                    </a:cubicBezTo>
                    <a:cubicBezTo>
                      <a:pt x="822" y="24"/>
                      <a:pt x="822" y="25"/>
                      <a:pt x="822" y="25"/>
                    </a:cubicBezTo>
                    <a:cubicBezTo>
                      <a:pt x="822" y="26"/>
                      <a:pt x="822" y="27"/>
                      <a:pt x="821" y="28"/>
                    </a:cubicBezTo>
                    <a:cubicBezTo>
                      <a:pt x="820" y="30"/>
                      <a:pt x="817" y="30"/>
                      <a:pt x="813" y="30"/>
                    </a:cubicBezTo>
                    <a:cubicBezTo>
                      <a:pt x="812" y="30"/>
                      <a:pt x="810" y="29"/>
                      <a:pt x="808" y="29"/>
                    </a:cubicBezTo>
                    <a:cubicBezTo>
                      <a:pt x="803" y="29"/>
                      <a:pt x="800" y="30"/>
                      <a:pt x="799" y="30"/>
                    </a:cubicBezTo>
                    <a:cubicBezTo>
                      <a:pt x="799" y="31"/>
                      <a:pt x="801" y="32"/>
                      <a:pt x="802" y="32"/>
                    </a:cubicBezTo>
                    <a:cubicBezTo>
                      <a:pt x="804" y="33"/>
                      <a:pt x="806" y="34"/>
                      <a:pt x="805" y="36"/>
                    </a:cubicBezTo>
                    <a:cubicBezTo>
                      <a:pt x="805" y="37"/>
                      <a:pt x="805" y="38"/>
                      <a:pt x="802" y="38"/>
                    </a:cubicBezTo>
                    <a:cubicBezTo>
                      <a:pt x="800" y="38"/>
                      <a:pt x="796" y="37"/>
                      <a:pt x="794" y="36"/>
                    </a:cubicBezTo>
                    <a:cubicBezTo>
                      <a:pt x="794" y="36"/>
                      <a:pt x="793" y="35"/>
                      <a:pt x="792" y="35"/>
                    </a:cubicBezTo>
                    <a:cubicBezTo>
                      <a:pt x="789" y="35"/>
                      <a:pt x="787" y="36"/>
                      <a:pt x="787" y="37"/>
                    </a:cubicBezTo>
                    <a:cubicBezTo>
                      <a:pt x="786" y="39"/>
                      <a:pt x="784" y="40"/>
                      <a:pt x="781" y="40"/>
                    </a:cubicBezTo>
                    <a:cubicBezTo>
                      <a:pt x="780" y="40"/>
                      <a:pt x="778" y="40"/>
                      <a:pt x="777" y="40"/>
                    </a:cubicBezTo>
                    <a:cubicBezTo>
                      <a:pt x="777" y="40"/>
                      <a:pt x="776" y="40"/>
                      <a:pt x="775" y="40"/>
                    </a:cubicBezTo>
                    <a:cubicBezTo>
                      <a:pt x="774" y="40"/>
                      <a:pt x="772" y="41"/>
                      <a:pt x="770" y="40"/>
                    </a:cubicBezTo>
                    <a:cubicBezTo>
                      <a:pt x="769" y="40"/>
                      <a:pt x="768" y="39"/>
                      <a:pt x="768" y="38"/>
                    </a:cubicBezTo>
                    <a:cubicBezTo>
                      <a:pt x="768" y="37"/>
                      <a:pt x="769" y="35"/>
                      <a:pt x="770" y="34"/>
                    </a:cubicBezTo>
                    <a:cubicBezTo>
                      <a:pt x="771" y="34"/>
                      <a:pt x="771" y="34"/>
                      <a:pt x="771" y="33"/>
                    </a:cubicBezTo>
                    <a:cubicBezTo>
                      <a:pt x="771" y="33"/>
                      <a:pt x="771" y="33"/>
                      <a:pt x="771" y="33"/>
                    </a:cubicBezTo>
                    <a:cubicBezTo>
                      <a:pt x="768" y="33"/>
                      <a:pt x="765" y="35"/>
                      <a:pt x="765" y="35"/>
                    </a:cubicBezTo>
                    <a:cubicBezTo>
                      <a:pt x="765" y="37"/>
                      <a:pt x="763" y="38"/>
                      <a:pt x="762" y="38"/>
                    </a:cubicBezTo>
                    <a:cubicBezTo>
                      <a:pt x="761" y="38"/>
                      <a:pt x="759" y="37"/>
                      <a:pt x="758" y="36"/>
                    </a:cubicBezTo>
                    <a:cubicBezTo>
                      <a:pt x="758" y="36"/>
                      <a:pt x="757" y="36"/>
                      <a:pt x="756" y="35"/>
                    </a:cubicBezTo>
                    <a:cubicBezTo>
                      <a:pt x="756" y="36"/>
                      <a:pt x="756" y="36"/>
                      <a:pt x="756" y="36"/>
                    </a:cubicBezTo>
                    <a:cubicBezTo>
                      <a:pt x="754" y="37"/>
                      <a:pt x="752" y="38"/>
                      <a:pt x="749" y="39"/>
                    </a:cubicBezTo>
                    <a:cubicBezTo>
                      <a:pt x="747" y="40"/>
                      <a:pt x="745" y="40"/>
                      <a:pt x="742" y="39"/>
                    </a:cubicBezTo>
                    <a:cubicBezTo>
                      <a:pt x="742" y="39"/>
                      <a:pt x="741" y="39"/>
                      <a:pt x="741" y="39"/>
                    </a:cubicBezTo>
                    <a:cubicBezTo>
                      <a:pt x="741" y="39"/>
                      <a:pt x="742" y="40"/>
                      <a:pt x="742" y="40"/>
                    </a:cubicBezTo>
                    <a:cubicBezTo>
                      <a:pt x="744" y="40"/>
                      <a:pt x="746" y="41"/>
                      <a:pt x="746" y="43"/>
                    </a:cubicBezTo>
                    <a:cubicBezTo>
                      <a:pt x="746" y="43"/>
                      <a:pt x="746" y="43"/>
                      <a:pt x="746" y="43"/>
                    </a:cubicBezTo>
                    <a:cubicBezTo>
                      <a:pt x="746" y="44"/>
                      <a:pt x="746" y="44"/>
                      <a:pt x="746" y="44"/>
                    </a:cubicBezTo>
                    <a:cubicBezTo>
                      <a:pt x="745" y="45"/>
                      <a:pt x="744" y="45"/>
                      <a:pt x="737" y="46"/>
                    </a:cubicBezTo>
                    <a:cubicBezTo>
                      <a:pt x="734" y="46"/>
                      <a:pt x="729" y="47"/>
                      <a:pt x="727" y="47"/>
                    </a:cubicBezTo>
                    <a:cubicBezTo>
                      <a:pt x="726" y="49"/>
                      <a:pt x="721" y="50"/>
                      <a:pt x="713" y="50"/>
                    </a:cubicBezTo>
                    <a:cubicBezTo>
                      <a:pt x="711" y="50"/>
                      <a:pt x="711" y="50"/>
                      <a:pt x="711" y="50"/>
                    </a:cubicBezTo>
                    <a:cubicBezTo>
                      <a:pt x="708" y="50"/>
                      <a:pt x="708" y="50"/>
                      <a:pt x="707" y="51"/>
                    </a:cubicBezTo>
                    <a:cubicBezTo>
                      <a:pt x="706" y="53"/>
                      <a:pt x="705" y="54"/>
                      <a:pt x="701" y="55"/>
                    </a:cubicBezTo>
                    <a:cubicBezTo>
                      <a:pt x="699" y="55"/>
                      <a:pt x="699" y="55"/>
                      <a:pt x="699" y="55"/>
                    </a:cubicBezTo>
                    <a:cubicBezTo>
                      <a:pt x="695" y="56"/>
                      <a:pt x="693" y="56"/>
                      <a:pt x="692" y="58"/>
                    </a:cubicBezTo>
                    <a:cubicBezTo>
                      <a:pt x="690" y="60"/>
                      <a:pt x="688" y="62"/>
                      <a:pt x="685" y="62"/>
                    </a:cubicBezTo>
                    <a:cubicBezTo>
                      <a:pt x="683" y="62"/>
                      <a:pt x="681" y="61"/>
                      <a:pt x="680" y="60"/>
                    </a:cubicBezTo>
                    <a:cubicBezTo>
                      <a:pt x="680" y="60"/>
                      <a:pt x="680" y="60"/>
                      <a:pt x="680" y="61"/>
                    </a:cubicBezTo>
                    <a:cubicBezTo>
                      <a:pt x="680" y="63"/>
                      <a:pt x="678" y="65"/>
                      <a:pt x="675" y="64"/>
                    </a:cubicBezTo>
                    <a:cubicBezTo>
                      <a:pt x="676" y="65"/>
                      <a:pt x="676" y="65"/>
                      <a:pt x="676" y="66"/>
                    </a:cubicBezTo>
                    <a:cubicBezTo>
                      <a:pt x="677" y="67"/>
                      <a:pt x="677" y="69"/>
                      <a:pt x="676" y="71"/>
                    </a:cubicBezTo>
                    <a:cubicBezTo>
                      <a:pt x="676" y="71"/>
                      <a:pt x="675" y="71"/>
                      <a:pt x="675" y="71"/>
                    </a:cubicBezTo>
                    <a:cubicBezTo>
                      <a:pt x="676" y="72"/>
                      <a:pt x="677" y="74"/>
                      <a:pt x="678" y="76"/>
                    </a:cubicBezTo>
                    <a:cubicBezTo>
                      <a:pt x="678" y="77"/>
                      <a:pt x="678" y="77"/>
                      <a:pt x="677" y="78"/>
                    </a:cubicBezTo>
                    <a:cubicBezTo>
                      <a:pt x="677" y="78"/>
                      <a:pt x="676" y="79"/>
                      <a:pt x="675" y="79"/>
                    </a:cubicBezTo>
                    <a:cubicBezTo>
                      <a:pt x="675" y="79"/>
                      <a:pt x="675" y="79"/>
                      <a:pt x="675" y="79"/>
                    </a:cubicBezTo>
                    <a:cubicBezTo>
                      <a:pt x="675" y="79"/>
                      <a:pt x="675" y="80"/>
                      <a:pt x="676" y="80"/>
                    </a:cubicBezTo>
                    <a:cubicBezTo>
                      <a:pt x="676" y="81"/>
                      <a:pt x="676" y="81"/>
                      <a:pt x="677" y="82"/>
                    </a:cubicBezTo>
                    <a:cubicBezTo>
                      <a:pt x="677" y="82"/>
                      <a:pt x="677" y="83"/>
                      <a:pt x="677" y="83"/>
                    </a:cubicBezTo>
                    <a:cubicBezTo>
                      <a:pt x="679" y="85"/>
                      <a:pt x="678" y="87"/>
                      <a:pt x="677" y="88"/>
                    </a:cubicBezTo>
                    <a:cubicBezTo>
                      <a:pt x="677" y="88"/>
                      <a:pt x="677" y="89"/>
                      <a:pt x="677" y="89"/>
                    </a:cubicBezTo>
                    <a:cubicBezTo>
                      <a:pt x="677" y="90"/>
                      <a:pt x="676" y="91"/>
                      <a:pt x="676" y="92"/>
                    </a:cubicBezTo>
                    <a:cubicBezTo>
                      <a:pt x="674" y="93"/>
                      <a:pt x="672" y="93"/>
                      <a:pt x="670" y="92"/>
                    </a:cubicBezTo>
                    <a:cubicBezTo>
                      <a:pt x="670" y="92"/>
                      <a:pt x="670" y="91"/>
                      <a:pt x="669" y="91"/>
                    </a:cubicBezTo>
                    <a:cubicBezTo>
                      <a:pt x="669" y="90"/>
                      <a:pt x="668" y="90"/>
                      <a:pt x="666" y="90"/>
                    </a:cubicBezTo>
                    <a:cubicBezTo>
                      <a:pt x="664" y="90"/>
                      <a:pt x="662" y="91"/>
                      <a:pt x="662" y="91"/>
                    </a:cubicBezTo>
                    <a:cubicBezTo>
                      <a:pt x="661" y="93"/>
                      <a:pt x="659" y="94"/>
                      <a:pt x="657" y="94"/>
                    </a:cubicBezTo>
                    <a:cubicBezTo>
                      <a:pt x="656" y="94"/>
                      <a:pt x="655" y="94"/>
                      <a:pt x="654" y="93"/>
                    </a:cubicBezTo>
                    <a:cubicBezTo>
                      <a:pt x="654" y="93"/>
                      <a:pt x="654" y="92"/>
                      <a:pt x="653" y="92"/>
                    </a:cubicBezTo>
                    <a:cubicBezTo>
                      <a:pt x="651" y="92"/>
                      <a:pt x="650" y="93"/>
                      <a:pt x="648" y="93"/>
                    </a:cubicBezTo>
                    <a:cubicBezTo>
                      <a:pt x="645" y="93"/>
                      <a:pt x="642" y="94"/>
                      <a:pt x="639" y="94"/>
                    </a:cubicBezTo>
                    <a:cubicBezTo>
                      <a:pt x="631" y="94"/>
                      <a:pt x="614" y="95"/>
                      <a:pt x="610" y="96"/>
                    </a:cubicBezTo>
                    <a:cubicBezTo>
                      <a:pt x="608" y="97"/>
                      <a:pt x="607" y="99"/>
                      <a:pt x="606" y="101"/>
                    </a:cubicBezTo>
                    <a:cubicBezTo>
                      <a:pt x="606" y="102"/>
                      <a:pt x="606" y="103"/>
                      <a:pt x="607" y="104"/>
                    </a:cubicBezTo>
                    <a:cubicBezTo>
                      <a:pt x="611" y="108"/>
                      <a:pt x="609" y="111"/>
                      <a:pt x="608" y="112"/>
                    </a:cubicBezTo>
                    <a:cubicBezTo>
                      <a:pt x="608" y="113"/>
                      <a:pt x="608" y="113"/>
                      <a:pt x="608" y="114"/>
                    </a:cubicBezTo>
                    <a:cubicBezTo>
                      <a:pt x="609" y="115"/>
                      <a:pt x="617" y="119"/>
                      <a:pt x="621" y="120"/>
                    </a:cubicBezTo>
                    <a:cubicBezTo>
                      <a:pt x="625" y="120"/>
                      <a:pt x="629" y="123"/>
                      <a:pt x="630" y="126"/>
                    </a:cubicBezTo>
                    <a:cubicBezTo>
                      <a:pt x="631" y="129"/>
                      <a:pt x="631" y="132"/>
                      <a:pt x="629" y="134"/>
                    </a:cubicBezTo>
                    <a:cubicBezTo>
                      <a:pt x="629" y="135"/>
                      <a:pt x="627" y="136"/>
                      <a:pt x="624" y="136"/>
                    </a:cubicBezTo>
                    <a:cubicBezTo>
                      <a:pt x="619" y="136"/>
                      <a:pt x="612" y="132"/>
                      <a:pt x="607" y="128"/>
                    </a:cubicBezTo>
                    <a:cubicBezTo>
                      <a:pt x="602" y="124"/>
                      <a:pt x="588" y="122"/>
                      <a:pt x="583" y="122"/>
                    </a:cubicBezTo>
                    <a:cubicBezTo>
                      <a:pt x="579" y="122"/>
                      <a:pt x="578" y="120"/>
                      <a:pt x="578" y="119"/>
                    </a:cubicBezTo>
                    <a:cubicBezTo>
                      <a:pt x="577" y="118"/>
                      <a:pt x="577" y="118"/>
                      <a:pt x="575" y="118"/>
                    </a:cubicBezTo>
                    <a:cubicBezTo>
                      <a:pt x="573" y="118"/>
                      <a:pt x="571" y="119"/>
                      <a:pt x="569" y="120"/>
                    </a:cubicBezTo>
                    <a:cubicBezTo>
                      <a:pt x="570" y="120"/>
                      <a:pt x="570" y="120"/>
                      <a:pt x="570" y="120"/>
                    </a:cubicBezTo>
                    <a:cubicBezTo>
                      <a:pt x="572" y="120"/>
                      <a:pt x="574" y="120"/>
                      <a:pt x="575" y="121"/>
                    </a:cubicBezTo>
                    <a:cubicBezTo>
                      <a:pt x="575" y="122"/>
                      <a:pt x="575" y="123"/>
                      <a:pt x="574" y="124"/>
                    </a:cubicBezTo>
                    <a:cubicBezTo>
                      <a:pt x="576" y="124"/>
                      <a:pt x="577" y="124"/>
                      <a:pt x="579" y="125"/>
                    </a:cubicBezTo>
                    <a:cubicBezTo>
                      <a:pt x="582" y="126"/>
                      <a:pt x="582" y="128"/>
                      <a:pt x="582" y="129"/>
                    </a:cubicBezTo>
                    <a:cubicBezTo>
                      <a:pt x="581" y="131"/>
                      <a:pt x="578" y="132"/>
                      <a:pt x="575" y="132"/>
                    </a:cubicBezTo>
                    <a:cubicBezTo>
                      <a:pt x="572" y="132"/>
                      <a:pt x="570" y="131"/>
                      <a:pt x="568" y="130"/>
                    </a:cubicBezTo>
                    <a:cubicBezTo>
                      <a:pt x="567" y="129"/>
                      <a:pt x="565" y="129"/>
                      <a:pt x="564" y="129"/>
                    </a:cubicBezTo>
                    <a:cubicBezTo>
                      <a:pt x="561" y="129"/>
                      <a:pt x="559" y="131"/>
                      <a:pt x="558" y="132"/>
                    </a:cubicBezTo>
                    <a:cubicBezTo>
                      <a:pt x="558" y="133"/>
                      <a:pt x="564" y="140"/>
                      <a:pt x="572" y="141"/>
                    </a:cubicBezTo>
                    <a:cubicBezTo>
                      <a:pt x="578" y="142"/>
                      <a:pt x="580" y="143"/>
                      <a:pt x="581" y="145"/>
                    </a:cubicBezTo>
                    <a:cubicBezTo>
                      <a:pt x="581" y="146"/>
                      <a:pt x="582" y="146"/>
                      <a:pt x="583" y="147"/>
                    </a:cubicBezTo>
                    <a:cubicBezTo>
                      <a:pt x="586" y="148"/>
                      <a:pt x="586" y="149"/>
                      <a:pt x="586" y="150"/>
                    </a:cubicBezTo>
                    <a:cubicBezTo>
                      <a:pt x="586" y="153"/>
                      <a:pt x="583" y="154"/>
                      <a:pt x="580" y="154"/>
                    </a:cubicBezTo>
                    <a:cubicBezTo>
                      <a:pt x="580" y="154"/>
                      <a:pt x="580" y="154"/>
                      <a:pt x="580" y="154"/>
                    </a:cubicBezTo>
                    <a:cubicBezTo>
                      <a:pt x="578" y="154"/>
                      <a:pt x="574" y="152"/>
                      <a:pt x="571" y="150"/>
                    </a:cubicBezTo>
                    <a:cubicBezTo>
                      <a:pt x="569" y="149"/>
                      <a:pt x="568" y="148"/>
                      <a:pt x="566" y="147"/>
                    </a:cubicBezTo>
                    <a:cubicBezTo>
                      <a:pt x="565" y="146"/>
                      <a:pt x="564" y="146"/>
                      <a:pt x="562" y="146"/>
                    </a:cubicBezTo>
                    <a:cubicBezTo>
                      <a:pt x="560" y="146"/>
                      <a:pt x="559" y="146"/>
                      <a:pt x="557" y="146"/>
                    </a:cubicBezTo>
                    <a:cubicBezTo>
                      <a:pt x="556" y="146"/>
                      <a:pt x="554" y="147"/>
                      <a:pt x="553" y="147"/>
                    </a:cubicBezTo>
                    <a:cubicBezTo>
                      <a:pt x="551" y="147"/>
                      <a:pt x="548" y="146"/>
                      <a:pt x="547" y="145"/>
                    </a:cubicBezTo>
                    <a:cubicBezTo>
                      <a:pt x="544" y="143"/>
                      <a:pt x="545" y="140"/>
                      <a:pt x="546" y="139"/>
                    </a:cubicBezTo>
                    <a:cubicBezTo>
                      <a:pt x="546" y="138"/>
                      <a:pt x="546" y="138"/>
                      <a:pt x="546" y="138"/>
                    </a:cubicBezTo>
                    <a:cubicBezTo>
                      <a:pt x="542" y="134"/>
                      <a:pt x="547" y="127"/>
                      <a:pt x="548" y="124"/>
                    </a:cubicBezTo>
                    <a:cubicBezTo>
                      <a:pt x="549" y="122"/>
                      <a:pt x="549" y="120"/>
                      <a:pt x="549" y="117"/>
                    </a:cubicBezTo>
                    <a:cubicBezTo>
                      <a:pt x="548" y="115"/>
                      <a:pt x="546" y="113"/>
                      <a:pt x="545" y="113"/>
                    </a:cubicBezTo>
                    <a:cubicBezTo>
                      <a:pt x="544" y="113"/>
                      <a:pt x="544" y="113"/>
                      <a:pt x="544" y="113"/>
                    </a:cubicBezTo>
                    <a:cubicBezTo>
                      <a:pt x="544" y="113"/>
                      <a:pt x="544" y="114"/>
                      <a:pt x="544" y="114"/>
                    </a:cubicBezTo>
                    <a:cubicBezTo>
                      <a:pt x="546" y="117"/>
                      <a:pt x="545" y="124"/>
                      <a:pt x="541" y="128"/>
                    </a:cubicBezTo>
                    <a:cubicBezTo>
                      <a:pt x="539" y="131"/>
                      <a:pt x="535" y="132"/>
                      <a:pt x="532" y="133"/>
                    </a:cubicBezTo>
                    <a:cubicBezTo>
                      <a:pt x="530" y="134"/>
                      <a:pt x="529" y="134"/>
                      <a:pt x="528" y="135"/>
                    </a:cubicBezTo>
                    <a:cubicBezTo>
                      <a:pt x="528" y="137"/>
                      <a:pt x="526" y="138"/>
                      <a:pt x="524" y="139"/>
                    </a:cubicBezTo>
                    <a:cubicBezTo>
                      <a:pt x="524" y="140"/>
                      <a:pt x="524" y="140"/>
                      <a:pt x="523" y="140"/>
                    </a:cubicBezTo>
                    <a:cubicBezTo>
                      <a:pt x="526" y="143"/>
                      <a:pt x="535" y="153"/>
                      <a:pt x="536" y="156"/>
                    </a:cubicBezTo>
                    <a:cubicBezTo>
                      <a:pt x="537" y="158"/>
                      <a:pt x="535" y="161"/>
                      <a:pt x="533" y="165"/>
                    </a:cubicBezTo>
                    <a:cubicBezTo>
                      <a:pt x="531" y="169"/>
                      <a:pt x="529" y="173"/>
                      <a:pt x="530" y="175"/>
                    </a:cubicBezTo>
                    <a:cubicBezTo>
                      <a:pt x="530" y="179"/>
                      <a:pt x="530" y="181"/>
                      <a:pt x="530" y="183"/>
                    </a:cubicBezTo>
                    <a:cubicBezTo>
                      <a:pt x="529" y="185"/>
                      <a:pt x="529" y="185"/>
                      <a:pt x="530" y="186"/>
                    </a:cubicBezTo>
                    <a:cubicBezTo>
                      <a:pt x="530" y="186"/>
                      <a:pt x="530" y="187"/>
                      <a:pt x="531" y="187"/>
                    </a:cubicBezTo>
                    <a:cubicBezTo>
                      <a:pt x="532" y="187"/>
                      <a:pt x="532" y="186"/>
                      <a:pt x="533" y="186"/>
                    </a:cubicBezTo>
                    <a:cubicBezTo>
                      <a:pt x="535" y="186"/>
                      <a:pt x="536" y="186"/>
                      <a:pt x="538" y="187"/>
                    </a:cubicBezTo>
                    <a:cubicBezTo>
                      <a:pt x="538" y="187"/>
                      <a:pt x="540" y="186"/>
                      <a:pt x="543" y="186"/>
                    </a:cubicBezTo>
                    <a:cubicBezTo>
                      <a:pt x="545" y="185"/>
                      <a:pt x="547" y="184"/>
                      <a:pt x="550" y="184"/>
                    </a:cubicBezTo>
                    <a:cubicBezTo>
                      <a:pt x="555" y="183"/>
                      <a:pt x="565" y="187"/>
                      <a:pt x="570" y="190"/>
                    </a:cubicBezTo>
                    <a:cubicBezTo>
                      <a:pt x="571" y="191"/>
                      <a:pt x="572" y="191"/>
                      <a:pt x="572" y="191"/>
                    </a:cubicBezTo>
                    <a:cubicBezTo>
                      <a:pt x="576" y="193"/>
                      <a:pt x="576" y="196"/>
                      <a:pt x="577" y="198"/>
                    </a:cubicBezTo>
                    <a:cubicBezTo>
                      <a:pt x="577" y="199"/>
                      <a:pt x="577" y="200"/>
                      <a:pt x="577" y="201"/>
                    </a:cubicBezTo>
                    <a:cubicBezTo>
                      <a:pt x="580" y="204"/>
                      <a:pt x="577" y="206"/>
                      <a:pt x="575" y="207"/>
                    </a:cubicBezTo>
                    <a:cubicBezTo>
                      <a:pt x="574" y="208"/>
                      <a:pt x="573" y="209"/>
                      <a:pt x="573" y="210"/>
                    </a:cubicBezTo>
                    <a:cubicBezTo>
                      <a:pt x="573" y="212"/>
                      <a:pt x="578" y="214"/>
                      <a:pt x="581" y="215"/>
                    </a:cubicBezTo>
                    <a:cubicBezTo>
                      <a:pt x="584" y="216"/>
                      <a:pt x="585" y="217"/>
                      <a:pt x="585" y="218"/>
                    </a:cubicBezTo>
                    <a:cubicBezTo>
                      <a:pt x="586" y="219"/>
                      <a:pt x="586" y="219"/>
                      <a:pt x="586" y="219"/>
                    </a:cubicBezTo>
                    <a:cubicBezTo>
                      <a:pt x="585" y="220"/>
                      <a:pt x="585" y="220"/>
                      <a:pt x="585" y="220"/>
                    </a:cubicBezTo>
                    <a:cubicBezTo>
                      <a:pt x="584" y="221"/>
                      <a:pt x="583" y="221"/>
                      <a:pt x="581" y="221"/>
                    </a:cubicBezTo>
                    <a:cubicBezTo>
                      <a:pt x="578" y="221"/>
                      <a:pt x="573" y="221"/>
                      <a:pt x="570" y="220"/>
                    </a:cubicBezTo>
                    <a:cubicBezTo>
                      <a:pt x="567" y="218"/>
                      <a:pt x="566" y="215"/>
                      <a:pt x="565" y="213"/>
                    </a:cubicBezTo>
                    <a:cubicBezTo>
                      <a:pt x="565" y="213"/>
                      <a:pt x="564" y="212"/>
                      <a:pt x="564" y="212"/>
                    </a:cubicBezTo>
                    <a:cubicBezTo>
                      <a:pt x="563" y="211"/>
                      <a:pt x="564" y="208"/>
                      <a:pt x="565" y="206"/>
                    </a:cubicBezTo>
                    <a:cubicBezTo>
                      <a:pt x="566" y="205"/>
                      <a:pt x="566" y="203"/>
                      <a:pt x="567" y="202"/>
                    </a:cubicBezTo>
                    <a:cubicBezTo>
                      <a:pt x="567" y="201"/>
                      <a:pt x="565" y="200"/>
                      <a:pt x="564" y="199"/>
                    </a:cubicBezTo>
                    <a:cubicBezTo>
                      <a:pt x="563" y="198"/>
                      <a:pt x="562" y="197"/>
                      <a:pt x="561" y="196"/>
                    </a:cubicBezTo>
                    <a:cubicBezTo>
                      <a:pt x="559" y="193"/>
                      <a:pt x="557" y="192"/>
                      <a:pt x="557" y="192"/>
                    </a:cubicBezTo>
                    <a:cubicBezTo>
                      <a:pt x="555" y="193"/>
                      <a:pt x="554" y="193"/>
                      <a:pt x="553" y="193"/>
                    </a:cubicBezTo>
                    <a:cubicBezTo>
                      <a:pt x="549" y="194"/>
                      <a:pt x="542" y="195"/>
                      <a:pt x="540" y="197"/>
                    </a:cubicBezTo>
                    <a:cubicBezTo>
                      <a:pt x="538" y="199"/>
                      <a:pt x="541" y="207"/>
                      <a:pt x="542" y="210"/>
                    </a:cubicBezTo>
                    <a:cubicBezTo>
                      <a:pt x="544" y="214"/>
                      <a:pt x="540" y="217"/>
                      <a:pt x="537" y="220"/>
                    </a:cubicBezTo>
                    <a:cubicBezTo>
                      <a:pt x="536" y="221"/>
                      <a:pt x="534" y="223"/>
                      <a:pt x="533" y="224"/>
                    </a:cubicBezTo>
                    <a:cubicBezTo>
                      <a:pt x="534" y="228"/>
                      <a:pt x="530" y="230"/>
                      <a:pt x="526" y="233"/>
                    </a:cubicBezTo>
                    <a:cubicBezTo>
                      <a:pt x="524" y="234"/>
                      <a:pt x="524" y="234"/>
                      <a:pt x="524" y="234"/>
                    </a:cubicBezTo>
                    <a:cubicBezTo>
                      <a:pt x="523" y="234"/>
                      <a:pt x="522" y="234"/>
                      <a:pt x="522" y="235"/>
                    </a:cubicBezTo>
                    <a:cubicBezTo>
                      <a:pt x="517" y="237"/>
                      <a:pt x="514" y="238"/>
                      <a:pt x="515" y="241"/>
                    </a:cubicBezTo>
                    <a:cubicBezTo>
                      <a:pt x="515" y="242"/>
                      <a:pt x="514" y="243"/>
                      <a:pt x="513" y="244"/>
                    </a:cubicBezTo>
                    <a:cubicBezTo>
                      <a:pt x="513" y="245"/>
                      <a:pt x="511" y="245"/>
                      <a:pt x="510" y="245"/>
                    </a:cubicBezTo>
                    <a:cubicBezTo>
                      <a:pt x="507" y="245"/>
                      <a:pt x="504" y="244"/>
                      <a:pt x="501" y="242"/>
                    </a:cubicBezTo>
                    <a:cubicBezTo>
                      <a:pt x="500" y="242"/>
                      <a:pt x="498" y="242"/>
                      <a:pt x="496" y="243"/>
                    </a:cubicBezTo>
                    <a:cubicBezTo>
                      <a:pt x="494" y="243"/>
                      <a:pt x="492" y="244"/>
                      <a:pt x="490" y="244"/>
                    </a:cubicBezTo>
                    <a:cubicBezTo>
                      <a:pt x="489" y="244"/>
                      <a:pt x="489" y="244"/>
                      <a:pt x="489" y="244"/>
                    </a:cubicBezTo>
                    <a:cubicBezTo>
                      <a:pt x="486" y="244"/>
                      <a:pt x="485" y="242"/>
                      <a:pt x="483" y="241"/>
                    </a:cubicBezTo>
                    <a:cubicBezTo>
                      <a:pt x="482" y="240"/>
                      <a:pt x="482" y="240"/>
                      <a:pt x="481" y="241"/>
                    </a:cubicBezTo>
                    <a:cubicBezTo>
                      <a:pt x="478" y="242"/>
                      <a:pt x="475" y="241"/>
                      <a:pt x="474" y="239"/>
                    </a:cubicBezTo>
                    <a:cubicBezTo>
                      <a:pt x="473" y="237"/>
                      <a:pt x="472" y="235"/>
                      <a:pt x="473" y="233"/>
                    </a:cubicBezTo>
                    <a:cubicBezTo>
                      <a:pt x="474" y="232"/>
                      <a:pt x="475" y="231"/>
                      <a:pt x="477" y="231"/>
                    </a:cubicBezTo>
                    <a:cubicBezTo>
                      <a:pt x="479" y="231"/>
                      <a:pt x="482" y="233"/>
                      <a:pt x="483" y="235"/>
                    </a:cubicBezTo>
                    <a:cubicBezTo>
                      <a:pt x="483" y="235"/>
                      <a:pt x="484" y="234"/>
                      <a:pt x="486" y="233"/>
                    </a:cubicBezTo>
                    <a:cubicBezTo>
                      <a:pt x="489" y="232"/>
                      <a:pt x="491" y="233"/>
                      <a:pt x="492" y="234"/>
                    </a:cubicBezTo>
                    <a:cubicBezTo>
                      <a:pt x="492" y="235"/>
                      <a:pt x="493" y="235"/>
                      <a:pt x="494" y="236"/>
                    </a:cubicBezTo>
                    <a:cubicBezTo>
                      <a:pt x="495" y="236"/>
                      <a:pt x="496" y="236"/>
                      <a:pt x="496" y="236"/>
                    </a:cubicBezTo>
                    <a:cubicBezTo>
                      <a:pt x="496" y="235"/>
                      <a:pt x="497" y="233"/>
                      <a:pt x="500" y="233"/>
                    </a:cubicBezTo>
                    <a:cubicBezTo>
                      <a:pt x="500" y="233"/>
                      <a:pt x="500" y="233"/>
                      <a:pt x="501" y="233"/>
                    </a:cubicBezTo>
                    <a:cubicBezTo>
                      <a:pt x="500" y="233"/>
                      <a:pt x="500" y="232"/>
                      <a:pt x="500" y="231"/>
                    </a:cubicBezTo>
                    <a:cubicBezTo>
                      <a:pt x="501" y="229"/>
                      <a:pt x="504" y="228"/>
                      <a:pt x="506" y="227"/>
                    </a:cubicBezTo>
                    <a:cubicBezTo>
                      <a:pt x="507" y="227"/>
                      <a:pt x="507" y="227"/>
                      <a:pt x="507" y="227"/>
                    </a:cubicBezTo>
                    <a:cubicBezTo>
                      <a:pt x="507" y="227"/>
                      <a:pt x="507" y="226"/>
                      <a:pt x="507" y="225"/>
                    </a:cubicBezTo>
                    <a:cubicBezTo>
                      <a:pt x="508" y="224"/>
                      <a:pt x="508" y="222"/>
                      <a:pt x="510" y="221"/>
                    </a:cubicBezTo>
                    <a:cubicBezTo>
                      <a:pt x="510" y="221"/>
                      <a:pt x="510" y="221"/>
                      <a:pt x="510" y="220"/>
                    </a:cubicBezTo>
                    <a:cubicBezTo>
                      <a:pt x="511" y="219"/>
                      <a:pt x="511" y="217"/>
                      <a:pt x="514" y="217"/>
                    </a:cubicBezTo>
                    <a:cubicBezTo>
                      <a:pt x="514" y="217"/>
                      <a:pt x="515" y="216"/>
                      <a:pt x="515" y="216"/>
                    </a:cubicBezTo>
                    <a:cubicBezTo>
                      <a:pt x="516" y="215"/>
                      <a:pt x="517" y="213"/>
                      <a:pt x="519" y="213"/>
                    </a:cubicBezTo>
                    <a:cubicBezTo>
                      <a:pt x="519" y="213"/>
                      <a:pt x="520" y="213"/>
                      <a:pt x="520" y="212"/>
                    </a:cubicBezTo>
                    <a:cubicBezTo>
                      <a:pt x="520" y="212"/>
                      <a:pt x="520" y="211"/>
                      <a:pt x="520" y="211"/>
                    </a:cubicBezTo>
                    <a:cubicBezTo>
                      <a:pt x="519" y="210"/>
                      <a:pt x="519" y="208"/>
                      <a:pt x="519" y="206"/>
                    </a:cubicBezTo>
                    <a:cubicBezTo>
                      <a:pt x="520" y="204"/>
                      <a:pt x="522" y="201"/>
                      <a:pt x="524" y="201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23" y="199"/>
                      <a:pt x="523" y="199"/>
                      <a:pt x="523" y="199"/>
                    </a:cubicBezTo>
                    <a:cubicBezTo>
                      <a:pt x="518" y="196"/>
                      <a:pt x="513" y="192"/>
                      <a:pt x="514" y="188"/>
                    </a:cubicBezTo>
                    <a:cubicBezTo>
                      <a:pt x="514" y="187"/>
                      <a:pt x="514" y="185"/>
                      <a:pt x="514" y="183"/>
                    </a:cubicBezTo>
                    <a:cubicBezTo>
                      <a:pt x="513" y="181"/>
                      <a:pt x="513" y="178"/>
                      <a:pt x="514" y="176"/>
                    </a:cubicBezTo>
                    <a:cubicBezTo>
                      <a:pt x="514" y="175"/>
                      <a:pt x="514" y="170"/>
                      <a:pt x="514" y="168"/>
                    </a:cubicBezTo>
                    <a:cubicBezTo>
                      <a:pt x="513" y="167"/>
                      <a:pt x="513" y="167"/>
                      <a:pt x="513" y="167"/>
                    </a:cubicBezTo>
                    <a:cubicBezTo>
                      <a:pt x="513" y="165"/>
                      <a:pt x="514" y="162"/>
                      <a:pt x="515" y="160"/>
                    </a:cubicBezTo>
                    <a:cubicBezTo>
                      <a:pt x="515" y="158"/>
                      <a:pt x="516" y="157"/>
                      <a:pt x="516" y="154"/>
                    </a:cubicBezTo>
                    <a:cubicBezTo>
                      <a:pt x="517" y="150"/>
                      <a:pt x="511" y="145"/>
                      <a:pt x="508" y="144"/>
                    </a:cubicBezTo>
                    <a:cubicBezTo>
                      <a:pt x="506" y="143"/>
                      <a:pt x="506" y="141"/>
                      <a:pt x="506" y="140"/>
                    </a:cubicBezTo>
                    <a:cubicBezTo>
                      <a:pt x="505" y="138"/>
                      <a:pt x="507" y="135"/>
                      <a:pt x="511" y="132"/>
                    </a:cubicBezTo>
                    <a:cubicBezTo>
                      <a:pt x="515" y="128"/>
                      <a:pt x="516" y="117"/>
                      <a:pt x="516" y="114"/>
                    </a:cubicBezTo>
                    <a:cubicBezTo>
                      <a:pt x="515" y="113"/>
                      <a:pt x="508" y="111"/>
                      <a:pt x="504" y="111"/>
                    </a:cubicBezTo>
                    <a:cubicBezTo>
                      <a:pt x="504" y="111"/>
                      <a:pt x="504" y="111"/>
                      <a:pt x="504" y="111"/>
                    </a:cubicBezTo>
                    <a:cubicBezTo>
                      <a:pt x="500" y="112"/>
                      <a:pt x="485" y="111"/>
                      <a:pt x="482" y="110"/>
                    </a:cubicBezTo>
                    <a:cubicBezTo>
                      <a:pt x="480" y="110"/>
                      <a:pt x="479" y="112"/>
                      <a:pt x="478" y="114"/>
                    </a:cubicBezTo>
                    <a:cubicBezTo>
                      <a:pt x="478" y="116"/>
                      <a:pt x="478" y="116"/>
                      <a:pt x="478" y="116"/>
                    </a:cubicBezTo>
                    <a:cubicBezTo>
                      <a:pt x="477" y="117"/>
                      <a:pt x="477" y="118"/>
                      <a:pt x="476" y="119"/>
                    </a:cubicBezTo>
                    <a:cubicBezTo>
                      <a:pt x="474" y="122"/>
                      <a:pt x="472" y="126"/>
                      <a:pt x="470" y="131"/>
                    </a:cubicBezTo>
                    <a:cubicBezTo>
                      <a:pt x="468" y="139"/>
                      <a:pt x="460" y="142"/>
                      <a:pt x="456" y="143"/>
                    </a:cubicBezTo>
                    <a:cubicBezTo>
                      <a:pt x="455" y="144"/>
                      <a:pt x="455" y="144"/>
                      <a:pt x="454" y="144"/>
                    </a:cubicBezTo>
                    <a:cubicBezTo>
                      <a:pt x="452" y="145"/>
                      <a:pt x="451" y="147"/>
                      <a:pt x="450" y="149"/>
                    </a:cubicBezTo>
                    <a:cubicBezTo>
                      <a:pt x="450" y="150"/>
                      <a:pt x="450" y="150"/>
                      <a:pt x="450" y="151"/>
                    </a:cubicBezTo>
                    <a:cubicBezTo>
                      <a:pt x="451" y="152"/>
                      <a:pt x="451" y="151"/>
                      <a:pt x="452" y="151"/>
                    </a:cubicBezTo>
                    <a:cubicBezTo>
                      <a:pt x="454" y="151"/>
                      <a:pt x="455" y="151"/>
                      <a:pt x="456" y="152"/>
                    </a:cubicBezTo>
                    <a:cubicBezTo>
                      <a:pt x="457" y="152"/>
                      <a:pt x="457" y="153"/>
                      <a:pt x="458" y="155"/>
                    </a:cubicBezTo>
                    <a:cubicBezTo>
                      <a:pt x="458" y="157"/>
                      <a:pt x="457" y="162"/>
                      <a:pt x="455" y="163"/>
                    </a:cubicBezTo>
                    <a:cubicBezTo>
                      <a:pt x="455" y="164"/>
                      <a:pt x="455" y="164"/>
                      <a:pt x="456" y="164"/>
                    </a:cubicBezTo>
                    <a:cubicBezTo>
                      <a:pt x="456" y="165"/>
                      <a:pt x="457" y="168"/>
                      <a:pt x="454" y="170"/>
                    </a:cubicBezTo>
                    <a:cubicBezTo>
                      <a:pt x="452" y="171"/>
                      <a:pt x="451" y="173"/>
                      <a:pt x="451" y="174"/>
                    </a:cubicBezTo>
                    <a:cubicBezTo>
                      <a:pt x="451" y="174"/>
                      <a:pt x="451" y="174"/>
                      <a:pt x="451" y="174"/>
                    </a:cubicBezTo>
                    <a:cubicBezTo>
                      <a:pt x="451" y="175"/>
                      <a:pt x="454" y="176"/>
                      <a:pt x="456" y="176"/>
                    </a:cubicBezTo>
                    <a:cubicBezTo>
                      <a:pt x="459" y="177"/>
                      <a:pt x="462" y="178"/>
                      <a:pt x="463" y="179"/>
                    </a:cubicBezTo>
                    <a:cubicBezTo>
                      <a:pt x="466" y="180"/>
                      <a:pt x="467" y="183"/>
                      <a:pt x="467" y="185"/>
                    </a:cubicBezTo>
                    <a:cubicBezTo>
                      <a:pt x="468" y="186"/>
                      <a:pt x="468" y="187"/>
                      <a:pt x="469" y="189"/>
                    </a:cubicBezTo>
                    <a:cubicBezTo>
                      <a:pt x="470" y="190"/>
                      <a:pt x="471" y="190"/>
                      <a:pt x="472" y="190"/>
                    </a:cubicBezTo>
                    <a:cubicBezTo>
                      <a:pt x="473" y="190"/>
                      <a:pt x="475" y="190"/>
                      <a:pt x="476" y="192"/>
                    </a:cubicBezTo>
                    <a:cubicBezTo>
                      <a:pt x="477" y="193"/>
                      <a:pt x="476" y="195"/>
                      <a:pt x="475" y="198"/>
                    </a:cubicBezTo>
                    <a:cubicBezTo>
                      <a:pt x="474" y="200"/>
                      <a:pt x="470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5" y="206"/>
                      <a:pt x="462" y="204"/>
                      <a:pt x="456" y="198"/>
                    </a:cubicBezTo>
                    <a:cubicBezTo>
                      <a:pt x="454" y="197"/>
                      <a:pt x="453" y="196"/>
                      <a:pt x="452" y="195"/>
                    </a:cubicBezTo>
                    <a:cubicBezTo>
                      <a:pt x="451" y="194"/>
                      <a:pt x="447" y="193"/>
                      <a:pt x="444" y="191"/>
                    </a:cubicBezTo>
                    <a:cubicBezTo>
                      <a:pt x="440" y="190"/>
                      <a:pt x="437" y="189"/>
                      <a:pt x="434" y="188"/>
                    </a:cubicBezTo>
                    <a:cubicBezTo>
                      <a:pt x="432" y="186"/>
                      <a:pt x="430" y="186"/>
                      <a:pt x="428" y="185"/>
                    </a:cubicBezTo>
                    <a:cubicBezTo>
                      <a:pt x="426" y="185"/>
                      <a:pt x="423" y="184"/>
                      <a:pt x="419" y="181"/>
                    </a:cubicBezTo>
                    <a:cubicBezTo>
                      <a:pt x="414" y="178"/>
                      <a:pt x="410" y="176"/>
                      <a:pt x="401" y="176"/>
                    </a:cubicBezTo>
                    <a:cubicBezTo>
                      <a:pt x="398" y="176"/>
                      <a:pt x="398" y="176"/>
                      <a:pt x="398" y="176"/>
                    </a:cubicBezTo>
                    <a:cubicBezTo>
                      <a:pt x="393" y="176"/>
                      <a:pt x="388" y="175"/>
                      <a:pt x="385" y="175"/>
                    </a:cubicBezTo>
                    <a:cubicBezTo>
                      <a:pt x="382" y="174"/>
                      <a:pt x="380" y="174"/>
                      <a:pt x="379" y="174"/>
                    </a:cubicBezTo>
                    <a:cubicBezTo>
                      <a:pt x="376" y="175"/>
                      <a:pt x="375" y="173"/>
                      <a:pt x="374" y="172"/>
                    </a:cubicBezTo>
                    <a:cubicBezTo>
                      <a:pt x="373" y="170"/>
                      <a:pt x="372" y="169"/>
                      <a:pt x="370" y="168"/>
                    </a:cubicBezTo>
                    <a:cubicBezTo>
                      <a:pt x="368" y="167"/>
                      <a:pt x="366" y="166"/>
                      <a:pt x="365" y="165"/>
                    </a:cubicBezTo>
                    <a:cubicBezTo>
                      <a:pt x="362" y="164"/>
                      <a:pt x="359" y="163"/>
                      <a:pt x="358" y="163"/>
                    </a:cubicBezTo>
                    <a:cubicBezTo>
                      <a:pt x="357" y="164"/>
                      <a:pt x="357" y="165"/>
                      <a:pt x="357" y="166"/>
                    </a:cubicBezTo>
                    <a:cubicBezTo>
                      <a:pt x="357" y="167"/>
                      <a:pt x="358" y="169"/>
                      <a:pt x="360" y="169"/>
                    </a:cubicBezTo>
                    <a:cubicBezTo>
                      <a:pt x="363" y="169"/>
                      <a:pt x="365" y="170"/>
                      <a:pt x="365" y="172"/>
                    </a:cubicBezTo>
                    <a:cubicBezTo>
                      <a:pt x="366" y="172"/>
                      <a:pt x="366" y="172"/>
                      <a:pt x="368" y="172"/>
                    </a:cubicBezTo>
                    <a:cubicBezTo>
                      <a:pt x="372" y="172"/>
                      <a:pt x="374" y="173"/>
                      <a:pt x="376" y="174"/>
                    </a:cubicBezTo>
                    <a:cubicBezTo>
                      <a:pt x="377" y="176"/>
                      <a:pt x="378" y="177"/>
                      <a:pt x="378" y="180"/>
                    </a:cubicBezTo>
                    <a:cubicBezTo>
                      <a:pt x="377" y="182"/>
                      <a:pt x="380" y="186"/>
                      <a:pt x="382" y="187"/>
                    </a:cubicBezTo>
                    <a:cubicBezTo>
                      <a:pt x="384" y="189"/>
                      <a:pt x="384" y="191"/>
                      <a:pt x="384" y="193"/>
                    </a:cubicBezTo>
                    <a:cubicBezTo>
                      <a:pt x="383" y="195"/>
                      <a:pt x="380" y="197"/>
                      <a:pt x="377" y="197"/>
                    </a:cubicBezTo>
                    <a:cubicBezTo>
                      <a:pt x="373" y="197"/>
                      <a:pt x="372" y="197"/>
                      <a:pt x="371" y="198"/>
                    </a:cubicBezTo>
                    <a:cubicBezTo>
                      <a:pt x="373" y="200"/>
                      <a:pt x="372" y="201"/>
                      <a:pt x="372" y="202"/>
                    </a:cubicBezTo>
                    <a:cubicBezTo>
                      <a:pt x="371" y="203"/>
                      <a:pt x="370" y="204"/>
                      <a:pt x="368" y="204"/>
                    </a:cubicBezTo>
                    <a:cubicBezTo>
                      <a:pt x="366" y="204"/>
                      <a:pt x="365" y="204"/>
                      <a:pt x="363" y="203"/>
                    </a:cubicBezTo>
                    <a:cubicBezTo>
                      <a:pt x="361" y="202"/>
                      <a:pt x="360" y="201"/>
                      <a:pt x="359" y="199"/>
                    </a:cubicBezTo>
                    <a:cubicBezTo>
                      <a:pt x="359" y="197"/>
                      <a:pt x="360" y="195"/>
                      <a:pt x="362" y="194"/>
                    </a:cubicBezTo>
                    <a:cubicBezTo>
                      <a:pt x="361" y="193"/>
                      <a:pt x="359" y="192"/>
                      <a:pt x="356" y="191"/>
                    </a:cubicBezTo>
                    <a:cubicBezTo>
                      <a:pt x="355" y="191"/>
                      <a:pt x="349" y="195"/>
                      <a:pt x="346" y="197"/>
                    </a:cubicBezTo>
                    <a:cubicBezTo>
                      <a:pt x="343" y="198"/>
                      <a:pt x="342" y="199"/>
                      <a:pt x="340" y="200"/>
                    </a:cubicBezTo>
                    <a:cubicBezTo>
                      <a:pt x="339" y="200"/>
                      <a:pt x="336" y="200"/>
                      <a:pt x="333" y="200"/>
                    </a:cubicBezTo>
                    <a:cubicBezTo>
                      <a:pt x="329" y="199"/>
                      <a:pt x="325" y="199"/>
                      <a:pt x="321" y="200"/>
                    </a:cubicBezTo>
                    <a:cubicBezTo>
                      <a:pt x="317" y="201"/>
                      <a:pt x="316" y="203"/>
                      <a:pt x="315" y="205"/>
                    </a:cubicBezTo>
                    <a:cubicBezTo>
                      <a:pt x="313" y="206"/>
                      <a:pt x="312" y="208"/>
                      <a:pt x="310" y="208"/>
                    </a:cubicBezTo>
                    <a:cubicBezTo>
                      <a:pt x="309" y="207"/>
                      <a:pt x="307" y="207"/>
                      <a:pt x="305" y="207"/>
                    </a:cubicBezTo>
                    <a:cubicBezTo>
                      <a:pt x="304" y="207"/>
                      <a:pt x="303" y="208"/>
                      <a:pt x="302" y="208"/>
                    </a:cubicBezTo>
                    <a:cubicBezTo>
                      <a:pt x="298" y="208"/>
                      <a:pt x="295" y="207"/>
                      <a:pt x="294" y="206"/>
                    </a:cubicBezTo>
                    <a:cubicBezTo>
                      <a:pt x="291" y="205"/>
                      <a:pt x="291" y="203"/>
                      <a:pt x="291" y="202"/>
                    </a:cubicBezTo>
                    <a:cubicBezTo>
                      <a:pt x="292" y="200"/>
                      <a:pt x="294" y="199"/>
                      <a:pt x="297" y="199"/>
                    </a:cubicBezTo>
                    <a:cubicBezTo>
                      <a:pt x="298" y="199"/>
                      <a:pt x="298" y="199"/>
                      <a:pt x="298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9" y="199"/>
                      <a:pt x="299" y="199"/>
                      <a:pt x="299" y="199"/>
                    </a:cubicBezTo>
                    <a:cubicBezTo>
                      <a:pt x="297" y="197"/>
                      <a:pt x="298" y="194"/>
                      <a:pt x="300" y="192"/>
                    </a:cubicBezTo>
                    <a:cubicBezTo>
                      <a:pt x="296" y="193"/>
                      <a:pt x="290" y="196"/>
                      <a:pt x="289" y="196"/>
                    </a:cubicBezTo>
                    <a:cubicBezTo>
                      <a:pt x="289" y="197"/>
                      <a:pt x="289" y="197"/>
                      <a:pt x="289" y="198"/>
                    </a:cubicBezTo>
                    <a:cubicBezTo>
                      <a:pt x="289" y="200"/>
                      <a:pt x="289" y="202"/>
                      <a:pt x="286" y="203"/>
                    </a:cubicBezTo>
                    <a:cubicBezTo>
                      <a:pt x="286" y="203"/>
                      <a:pt x="285" y="204"/>
                      <a:pt x="284" y="204"/>
                    </a:cubicBezTo>
                    <a:cubicBezTo>
                      <a:pt x="283" y="204"/>
                      <a:pt x="282" y="202"/>
                      <a:pt x="281" y="201"/>
                    </a:cubicBezTo>
                    <a:cubicBezTo>
                      <a:pt x="281" y="201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79" y="200"/>
                    </a:cubicBezTo>
                    <a:cubicBezTo>
                      <a:pt x="274" y="200"/>
                      <a:pt x="259" y="204"/>
                      <a:pt x="256" y="207"/>
                    </a:cubicBezTo>
                    <a:cubicBezTo>
                      <a:pt x="254" y="210"/>
                      <a:pt x="251" y="211"/>
                      <a:pt x="248" y="212"/>
                    </a:cubicBezTo>
                    <a:cubicBezTo>
                      <a:pt x="247" y="212"/>
                      <a:pt x="246" y="213"/>
                      <a:pt x="246" y="213"/>
                    </a:cubicBezTo>
                    <a:cubicBezTo>
                      <a:pt x="245" y="216"/>
                      <a:pt x="242" y="216"/>
                      <a:pt x="238" y="217"/>
                    </a:cubicBezTo>
                    <a:cubicBezTo>
                      <a:pt x="236" y="217"/>
                      <a:pt x="233" y="218"/>
                      <a:pt x="232" y="218"/>
                    </a:cubicBezTo>
                    <a:cubicBezTo>
                      <a:pt x="231" y="219"/>
                      <a:pt x="231" y="221"/>
                      <a:pt x="231" y="223"/>
                    </a:cubicBezTo>
                    <a:cubicBezTo>
                      <a:pt x="231" y="225"/>
                      <a:pt x="231" y="227"/>
                      <a:pt x="231" y="229"/>
                    </a:cubicBezTo>
                    <a:cubicBezTo>
                      <a:pt x="230" y="232"/>
                      <a:pt x="224" y="233"/>
                      <a:pt x="216" y="233"/>
                    </a:cubicBezTo>
                    <a:cubicBezTo>
                      <a:pt x="211" y="233"/>
                      <a:pt x="211" y="233"/>
                      <a:pt x="211" y="233"/>
                    </a:cubicBezTo>
                    <a:cubicBezTo>
                      <a:pt x="211" y="233"/>
                      <a:pt x="210" y="233"/>
                      <a:pt x="210" y="233"/>
                    </a:cubicBezTo>
                    <a:cubicBezTo>
                      <a:pt x="210" y="233"/>
                      <a:pt x="210" y="233"/>
                      <a:pt x="210" y="233"/>
                    </a:cubicBezTo>
                    <a:cubicBezTo>
                      <a:pt x="206" y="233"/>
                      <a:pt x="204" y="230"/>
                      <a:pt x="203" y="227"/>
                    </a:cubicBezTo>
                    <a:cubicBezTo>
                      <a:pt x="202" y="226"/>
                      <a:pt x="201" y="224"/>
                      <a:pt x="200" y="224"/>
                    </a:cubicBezTo>
                    <a:cubicBezTo>
                      <a:pt x="199" y="224"/>
                      <a:pt x="198" y="223"/>
                      <a:pt x="197" y="222"/>
                    </a:cubicBezTo>
                    <a:cubicBezTo>
                      <a:pt x="196" y="220"/>
                      <a:pt x="197" y="218"/>
                      <a:pt x="199" y="214"/>
                    </a:cubicBezTo>
                    <a:cubicBezTo>
                      <a:pt x="200" y="212"/>
                      <a:pt x="201" y="212"/>
                      <a:pt x="203" y="212"/>
                    </a:cubicBezTo>
                    <a:cubicBezTo>
                      <a:pt x="204" y="212"/>
                      <a:pt x="205" y="212"/>
                      <a:pt x="207" y="210"/>
                    </a:cubicBezTo>
                    <a:cubicBezTo>
                      <a:pt x="210" y="209"/>
                      <a:pt x="213" y="209"/>
                      <a:pt x="215" y="210"/>
                    </a:cubicBezTo>
                    <a:cubicBezTo>
                      <a:pt x="215" y="210"/>
                      <a:pt x="215" y="210"/>
                      <a:pt x="215" y="210"/>
                    </a:cubicBezTo>
                    <a:cubicBezTo>
                      <a:pt x="215" y="209"/>
                      <a:pt x="215" y="209"/>
                      <a:pt x="214" y="208"/>
                    </a:cubicBezTo>
                    <a:cubicBezTo>
                      <a:pt x="212" y="206"/>
                      <a:pt x="210" y="204"/>
                      <a:pt x="209" y="201"/>
                    </a:cubicBezTo>
                    <a:cubicBezTo>
                      <a:pt x="209" y="200"/>
                      <a:pt x="206" y="198"/>
                      <a:pt x="202" y="198"/>
                    </a:cubicBezTo>
                    <a:cubicBezTo>
                      <a:pt x="200" y="198"/>
                      <a:pt x="199" y="198"/>
                      <a:pt x="198" y="199"/>
                    </a:cubicBezTo>
                    <a:cubicBezTo>
                      <a:pt x="195" y="199"/>
                      <a:pt x="192" y="200"/>
                      <a:pt x="188" y="199"/>
                    </a:cubicBezTo>
                    <a:cubicBezTo>
                      <a:pt x="191" y="201"/>
                      <a:pt x="190" y="203"/>
                      <a:pt x="190" y="205"/>
                    </a:cubicBezTo>
                    <a:cubicBezTo>
                      <a:pt x="190" y="206"/>
                      <a:pt x="190" y="206"/>
                      <a:pt x="190" y="207"/>
                    </a:cubicBezTo>
                    <a:cubicBezTo>
                      <a:pt x="192" y="211"/>
                      <a:pt x="188" y="217"/>
                      <a:pt x="186" y="221"/>
                    </a:cubicBezTo>
                    <a:cubicBezTo>
                      <a:pt x="185" y="221"/>
                      <a:pt x="185" y="222"/>
                      <a:pt x="185" y="222"/>
                    </a:cubicBezTo>
                    <a:cubicBezTo>
                      <a:pt x="186" y="222"/>
                      <a:pt x="187" y="222"/>
                      <a:pt x="187" y="222"/>
                    </a:cubicBezTo>
                    <a:cubicBezTo>
                      <a:pt x="188" y="222"/>
                      <a:pt x="188" y="222"/>
                      <a:pt x="188" y="222"/>
                    </a:cubicBezTo>
                    <a:cubicBezTo>
                      <a:pt x="189" y="222"/>
                      <a:pt x="191" y="222"/>
                      <a:pt x="192" y="223"/>
                    </a:cubicBezTo>
                    <a:cubicBezTo>
                      <a:pt x="194" y="226"/>
                      <a:pt x="194" y="230"/>
                      <a:pt x="194" y="233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7"/>
                      <a:pt x="193" y="239"/>
                      <a:pt x="192" y="240"/>
                    </a:cubicBezTo>
                    <a:cubicBezTo>
                      <a:pt x="191" y="241"/>
                      <a:pt x="190" y="242"/>
                      <a:pt x="190" y="243"/>
                    </a:cubicBezTo>
                    <a:cubicBezTo>
                      <a:pt x="190" y="245"/>
                      <a:pt x="189" y="246"/>
                      <a:pt x="188" y="246"/>
                    </a:cubicBezTo>
                    <a:cubicBezTo>
                      <a:pt x="187" y="246"/>
                      <a:pt x="186" y="245"/>
                      <a:pt x="185" y="245"/>
                    </a:cubicBezTo>
                    <a:cubicBezTo>
                      <a:pt x="185" y="245"/>
                      <a:pt x="185" y="244"/>
                      <a:pt x="184" y="244"/>
                    </a:cubicBezTo>
                    <a:cubicBezTo>
                      <a:pt x="184" y="245"/>
                      <a:pt x="183" y="245"/>
                      <a:pt x="183" y="245"/>
                    </a:cubicBezTo>
                    <a:cubicBezTo>
                      <a:pt x="181" y="245"/>
                      <a:pt x="179" y="243"/>
                      <a:pt x="178" y="240"/>
                    </a:cubicBezTo>
                    <a:cubicBezTo>
                      <a:pt x="178" y="239"/>
                      <a:pt x="175" y="239"/>
                      <a:pt x="174" y="239"/>
                    </a:cubicBezTo>
                    <a:cubicBezTo>
                      <a:pt x="172" y="239"/>
                      <a:pt x="170" y="239"/>
                      <a:pt x="168" y="239"/>
                    </a:cubicBezTo>
                    <a:cubicBezTo>
                      <a:pt x="166" y="238"/>
                      <a:pt x="165" y="238"/>
                      <a:pt x="163" y="241"/>
                    </a:cubicBezTo>
                    <a:cubicBezTo>
                      <a:pt x="161" y="245"/>
                      <a:pt x="155" y="246"/>
                      <a:pt x="152" y="247"/>
                    </a:cubicBezTo>
                    <a:cubicBezTo>
                      <a:pt x="151" y="247"/>
                      <a:pt x="148" y="249"/>
                      <a:pt x="146" y="251"/>
                    </a:cubicBezTo>
                    <a:cubicBezTo>
                      <a:pt x="144" y="252"/>
                      <a:pt x="143" y="253"/>
                      <a:pt x="142" y="254"/>
                    </a:cubicBezTo>
                    <a:cubicBezTo>
                      <a:pt x="141" y="255"/>
                      <a:pt x="141" y="255"/>
                      <a:pt x="141" y="256"/>
                    </a:cubicBezTo>
                    <a:cubicBezTo>
                      <a:pt x="140" y="258"/>
                      <a:pt x="141" y="259"/>
                      <a:pt x="143" y="261"/>
                    </a:cubicBezTo>
                    <a:cubicBezTo>
                      <a:pt x="147" y="265"/>
                      <a:pt x="149" y="268"/>
                      <a:pt x="148" y="272"/>
                    </a:cubicBezTo>
                    <a:cubicBezTo>
                      <a:pt x="148" y="275"/>
                      <a:pt x="143" y="275"/>
                      <a:pt x="142" y="275"/>
                    </a:cubicBezTo>
                    <a:cubicBezTo>
                      <a:pt x="141" y="275"/>
                      <a:pt x="133" y="275"/>
                      <a:pt x="131" y="272"/>
                    </a:cubicBezTo>
                    <a:cubicBezTo>
                      <a:pt x="130" y="271"/>
                      <a:pt x="126" y="270"/>
                      <a:pt x="123" y="270"/>
                    </a:cubicBezTo>
                    <a:cubicBezTo>
                      <a:pt x="122" y="270"/>
                      <a:pt x="122" y="270"/>
                      <a:pt x="121" y="270"/>
                    </a:cubicBezTo>
                    <a:cubicBezTo>
                      <a:pt x="121" y="270"/>
                      <a:pt x="121" y="270"/>
                      <a:pt x="121" y="270"/>
                    </a:cubicBezTo>
                    <a:cubicBezTo>
                      <a:pt x="119" y="270"/>
                      <a:pt x="117" y="268"/>
                      <a:pt x="114" y="266"/>
                    </a:cubicBezTo>
                    <a:cubicBezTo>
                      <a:pt x="112" y="264"/>
                      <a:pt x="109" y="262"/>
                      <a:pt x="108" y="262"/>
                    </a:cubicBezTo>
                    <a:cubicBezTo>
                      <a:pt x="108" y="262"/>
                      <a:pt x="108" y="262"/>
                      <a:pt x="108" y="262"/>
                    </a:cubicBezTo>
                    <a:cubicBezTo>
                      <a:pt x="106" y="262"/>
                      <a:pt x="104" y="265"/>
                      <a:pt x="103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3" y="267"/>
                      <a:pt x="103" y="267"/>
                      <a:pt x="103" y="267"/>
                    </a:cubicBezTo>
                    <a:cubicBezTo>
                      <a:pt x="103" y="267"/>
                      <a:pt x="104" y="268"/>
                      <a:pt x="104" y="268"/>
                    </a:cubicBezTo>
                    <a:close/>
                    <a:moveTo>
                      <a:pt x="849" y="490"/>
                    </a:moveTo>
                    <a:cubicBezTo>
                      <a:pt x="850" y="489"/>
                      <a:pt x="852" y="488"/>
                      <a:pt x="855" y="487"/>
                    </a:cubicBezTo>
                    <a:cubicBezTo>
                      <a:pt x="860" y="485"/>
                      <a:pt x="868" y="482"/>
                      <a:pt x="871" y="477"/>
                    </a:cubicBezTo>
                    <a:cubicBezTo>
                      <a:pt x="873" y="472"/>
                      <a:pt x="879" y="468"/>
                      <a:pt x="884" y="464"/>
                    </a:cubicBezTo>
                    <a:cubicBezTo>
                      <a:pt x="890" y="459"/>
                      <a:pt x="897" y="455"/>
                      <a:pt x="901" y="448"/>
                    </a:cubicBezTo>
                    <a:cubicBezTo>
                      <a:pt x="903" y="445"/>
                      <a:pt x="905" y="441"/>
                      <a:pt x="907" y="437"/>
                    </a:cubicBezTo>
                    <a:cubicBezTo>
                      <a:pt x="911" y="429"/>
                      <a:pt x="913" y="424"/>
                      <a:pt x="917" y="424"/>
                    </a:cubicBezTo>
                    <a:cubicBezTo>
                      <a:pt x="917" y="424"/>
                      <a:pt x="917" y="424"/>
                      <a:pt x="917" y="424"/>
                    </a:cubicBezTo>
                    <a:cubicBezTo>
                      <a:pt x="918" y="425"/>
                      <a:pt x="919" y="425"/>
                      <a:pt x="920" y="427"/>
                    </a:cubicBezTo>
                    <a:cubicBezTo>
                      <a:pt x="921" y="434"/>
                      <a:pt x="915" y="460"/>
                      <a:pt x="906" y="468"/>
                    </a:cubicBezTo>
                    <a:cubicBezTo>
                      <a:pt x="901" y="472"/>
                      <a:pt x="895" y="475"/>
                      <a:pt x="889" y="477"/>
                    </a:cubicBezTo>
                    <a:cubicBezTo>
                      <a:pt x="884" y="479"/>
                      <a:pt x="878" y="481"/>
                      <a:pt x="878" y="484"/>
                    </a:cubicBezTo>
                    <a:cubicBezTo>
                      <a:pt x="878" y="491"/>
                      <a:pt x="862" y="494"/>
                      <a:pt x="855" y="494"/>
                    </a:cubicBezTo>
                    <a:cubicBezTo>
                      <a:pt x="852" y="494"/>
                      <a:pt x="850" y="494"/>
                      <a:pt x="849" y="493"/>
                    </a:cubicBezTo>
                    <a:cubicBezTo>
                      <a:pt x="849" y="492"/>
                      <a:pt x="849" y="491"/>
                      <a:pt x="849" y="49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7" name="Freeform 1148"/>
              <p:cNvSpPr>
                <a:spLocks/>
              </p:cNvSpPr>
              <p:nvPr/>
            </p:nvSpPr>
            <p:spPr bwMode="auto">
              <a:xfrm>
                <a:off x="4790" y="1671"/>
                <a:ext cx="25" cy="109"/>
              </a:xfrm>
              <a:custGeom>
                <a:avLst/>
                <a:gdLst>
                  <a:gd name="T0" fmla="*/ 5 w 26"/>
                  <a:gd name="T1" fmla="*/ 42 h 114"/>
                  <a:gd name="T2" fmla="*/ 5 w 26"/>
                  <a:gd name="T3" fmla="*/ 65 h 114"/>
                  <a:gd name="T4" fmla="*/ 4 w 26"/>
                  <a:gd name="T5" fmla="*/ 85 h 114"/>
                  <a:gd name="T6" fmla="*/ 3 w 26"/>
                  <a:gd name="T7" fmla="*/ 105 h 114"/>
                  <a:gd name="T8" fmla="*/ 2 w 26"/>
                  <a:gd name="T9" fmla="*/ 114 h 114"/>
                  <a:gd name="T10" fmla="*/ 7 w 26"/>
                  <a:gd name="T11" fmla="*/ 109 h 114"/>
                  <a:gd name="T12" fmla="*/ 11 w 26"/>
                  <a:gd name="T13" fmla="*/ 109 h 114"/>
                  <a:gd name="T14" fmla="*/ 6 w 26"/>
                  <a:gd name="T15" fmla="*/ 96 h 114"/>
                  <a:gd name="T16" fmla="*/ 7 w 26"/>
                  <a:gd name="T17" fmla="*/ 85 h 114"/>
                  <a:gd name="T18" fmla="*/ 9 w 26"/>
                  <a:gd name="T19" fmla="*/ 77 h 114"/>
                  <a:gd name="T20" fmla="*/ 16 w 26"/>
                  <a:gd name="T21" fmla="*/ 70 h 114"/>
                  <a:gd name="T22" fmla="*/ 25 w 26"/>
                  <a:gd name="T23" fmla="*/ 74 h 114"/>
                  <a:gd name="T24" fmla="*/ 26 w 26"/>
                  <a:gd name="T25" fmla="*/ 75 h 114"/>
                  <a:gd name="T26" fmla="*/ 26 w 26"/>
                  <a:gd name="T27" fmla="*/ 75 h 114"/>
                  <a:gd name="T28" fmla="*/ 20 w 26"/>
                  <a:gd name="T29" fmla="*/ 57 h 114"/>
                  <a:gd name="T30" fmla="*/ 14 w 26"/>
                  <a:gd name="T31" fmla="*/ 35 h 114"/>
                  <a:gd name="T32" fmla="*/ 14 w 26"/>
                  <a:gd name="T33" fmla="*/ 21 h 114"/>
                  <a:gd name="T34" fmla="*/ 13 w 26"/>
                  <a:gd name="T35" fmla="*/ 12 h 114"/>
                  <a:gd name="T36" fmla="*/ 7 w 26"/>
                  <a:gd name="T37" fmla="*/ 0 h 114"/>
                  <a:gd name="T38" fmla="*/ 7 w 26"/>
                  <a:gd name="T39" fmla="*/ 2 h 114"/>
                  <a:gd name="T40" fmla="*/ 2 w 26"/>
                  <a:gd name="T41" fmla="*/ 10 h 114"/>
                  <a:gd name="T42" fmla="*/ 1 w 26"/>
                  <a:gd name="T43" fmla="*/ 10 h 114"/>
                  <a:gd name="T44" fmla="*/ 1 w 26"/>
                  <a:gd name="T45" fmla="*/ 13 h 114"/>
                  <a:gd name="T46" fmla="*/ 1 w 26"/>
                  <a:gd name="T47" fmla="*/ 21 h 114"/>
                  <a:gd name="T48" fmla="*/ 5 w 26"/>
                  <a:gd name="T49" fmla="*/ 4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114">
                    <a:moveTo>
                      <a:pt x="5" y="42"/>
                    </a:moveTo>
                    <a:cubicBezTo>
                      <a:pt x="6" y="45"/>
                      <a:pt x="6" y="53"/>
                      <a:pt x="5" y="65"/>
                    </a:cubicBezTo>
                    <a:cubicBezTo>
                      <a:pt x="4" y="73"/>
                      <a:pt x="3" y="83"/>
                      <a:pt x="4" y="85"/>
                    </a:cubicBezTo>
                    <a:cubicBezTo>
                      <a:pt x="5" y="89"/>
                      <a:pt x="5" y="95"/>
                      <a:pt x="3" y="105"/>
                    </a:cubicBezTo>
                    <a:cubicBezTo>
                      <a:pt x="2" y="108"/>
                      <a:pt x="2" y="111"/>
                      <a:pt x="2" y="114"/>
                    </a:cubicBezTo>
                    <a:cubicBezTo>
                      <a:pt x="2" y="112"/>
                      <a:pt x="4" y="109"/>
                      <a:pt x="7" y="109"/>
                    </a:cubicBezTo>
                    <a:cubicBezTo>
                      <a:pt x="9" y="108"/>
                      <a:pt x="10" y="109"/>
                      <a:pt x="11" y="109"/>
                    </a:cubicBezTo>
                    <a:cubicBezTo>
                      <a:pt x="9" y="107"/>
                      <a:pt x="7" y="102"/>
                      <a:pt x="6" y="96"/>
                    </a:cubicBezTo>
                    <a:cubicBezTo>
                      <a:pt x="4" y="93"/>
                      <a:pt x="6" y="89"/>
                      <a:pt x="7" y="85"/>
                    </a:cubicBezTo>
                    <a:cubicBezTo>
                      <a:pt x="8" y="83"/>
                      <a:pt x="9" y="80"/>
                      <a:pt x="9" y="77"/>
                    </a:cubicBezTo>
                    <a:cubicBezTo>
                      <a:pt x="9" y="73"/>
                      <a:pt x="12" y="70"/>
                      <a:pt x="16" y="70"/>
                    </a:cubicBezTo>
                    <a:cubicBezTo>
                      <a:pt x="19" y="70"/>
                      <a:pt x="23" y="72"/>
                      <a:pt x="25" y="74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5" y="73"/>
                      <a:pt x="23" y="67"/>
                      <a:pt x="20" y="57"/>
                    </a:cubicBezTo>
                    <a:cubicBezTo>
                      <a:pt x="18" y="49"/>
                      <a:pt x="16" y="39"/>
                      <a:pt x="14" y="35"/>
                    </a:cubicBezTo>
                    <a:cubicBezTo>
                      <a:pt x="12" y="30"/>
                      <a:pt x="13" y="25"/>
                      <a:pt x="14" y="21"/>
                    </a:cubicBezTo>
                    <a:cubicBezTo>
                      <a:pt x="15" y="16"/>
                      <a:pt x="16" y="13"/>
                      <a:pt x="13" y="12"/>
                    </a:cubicBezTo>
                    <a:cubicBezTo>
                      <a:pt x="9" y="8"/>
                      <a:pt x="8" y="4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7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5"/>
                      <a:pt x="2" y="18"/>
                      <a:pt x="1" y="21"/>
                    </a:cubicBezTo>
                    <a:cubicBezTo>
                      <a:pt x="0" y="27"/>
                      <a:pt x="2" y="36"/>
                      <a:pt x="5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8" name="Freeform 1149"/>
              <p:cNvSpPr>
                <a:spLocks/>
              </p:cNvSpPr>
              <p:nvPr/>
            </p:nvSpPr>
            <p:spPr bwMode="auto">
              <a:xfrm>
                <a:off x="3824" y="1256"/>
                <a:ext cx="190" cy="130"/>
              </a:xfrm>
              <a:custGeom>
                <a:avLst/>
                <a:gdLst>
                  <a:gd name="T0" fmla="*/ 10 w 199"/>
                  <a:gd name="T1" fmla="*/ 115 h 136"/>
                  <a:gd name="T2" fmla="*/ 13 w 199"/>
                  <a:gd name="T3" fmla="*/ 121 h 136"/>
                  <a:gd name="T4" fmla="*/ 15 w 199"/>
                  <a:gd name="T5" fmla="*/ 124 h 136"/>
                  <a:gd name="T6" fmla="*/ 15 w 199"/>
                  <a:gd name="T7" fmla="*/ 119 h 136"/>
                  <a:gd name="T8" fmla="*/ 28 w 199"/>
                  <a:gd name="T9" fmla="*/ 124 h 136"/>
                  <a:gd name="T10" fmla="*/ 26 w 199"/>
                  <a:gd name="T11" fmla="*/ 130 h 136"/>
                  <a:gd name="T12" fmla="*/ 47 w 199"/>
                  <a:gd name="T13" fmla="*/ 134 h 136"/>
                  <a:gd name="T14" fmla="*/ 67 w 199"/>
                  <a:gd name="T15" fmla="*/ 135 h 136"/>
                  <a:gd name="T16" fmla="*/ 52 w 199"/>
                  <a:gd name="T17" fmla="*/ 123 h 136"/>
                  <a:gd name="T18" fmla="*/ 49 w 199"/>
                  <a:gd name="T19" fmla="*/ 96 h 136"/>
                  <a:gd name="T20" fmla="*/ 58 w 199"/>
                  <a:gd name="T21" fmla="*/ 83 h 136"/>
                  <a:gd name="T22" fmla="*/ 69 w 199"/>
                  <a:gd name="T23" fmla="*/ 71 h 136"/>
                  <a:gd name="T24" fmla="*/ 70 w 199"/>
                  <a:gd name="T25" fmla="*/ 69 h 136"/>
                  <a:gd name="T26" fmla="*/ 79 w 199"/>
                  <a:gd name="T27" fmla="*/ 60 h 136"/>
                  <a:gd name="T28" fmla="*/ 80 w 199"/>
                  <a:gd name="T29" fmla="*/ 52 h 136"/>
                  <a:gd name="T30" fmla="*/ 91 w 199"/>
                  <a:gd name="T31" fmla="*/ 49 h 136"/>
                  <a:gd name="T32" fmla="*/ 106 w 199"/>
                  <a:gd name="T33" fmla="*/ 43 h 136"/>
                  <a:gd name="T34" fmla="*/ 199 w 199"/>
                  <a:gd name="T35" fmla="*/ 4 h 136"/>
                  <a:gd name="T36" fmla="*/ 191 w 199"/>
                  <a:gd name="T37" fmla="*/ 0 h 136"/>
                  <a:gd name="T38" fmla="*/ 154 w 199"/>
                  <a:gd name="T39" fmla="*/ 11 h 136"/>
                  <a:gd name="T40" fmla="*/ 131 w 199"/>
                  <a:gd name="T41" fmla="*/ 17 h 136"/>
                  <a:gd name="T42" fmla="*/ 114 w 199"/>
                  <a:gd name="T43" fmla="*/ 16 h 136"/>
                  <a:gd name="T44" fmla="*/ 107 w 199"/>
                  <a:gd name="T45" fmla="*/ 19 h 136"/>
                  <a:gd name="T46" fmla="*/ 93 w 199"/>
                  <a:gd name="T47" fmla="*/ 23 h 136"/>
                  <a:gd name="T48" fmla="*/ 80 w 199"/>
                  <a:gd name="T49" fmla="*/ 28 h 136"/>
                  <a:gd name="T50" fmla="*/ 72 w 199"/>
                  <a:gd name="T51" fmla="*/ 33 h 136"/>
                  <a:gd name="T52" fmla="*/ 59 w 199"/>
                  <a:gd name="T53" fmla="*/ 37 h 136"/>
                  <a:gd name="T54" fmla="*/ 59 w 199"/>
                  <a:gd name="T55" fmla="*/ 42 h 136"/>
                  <a:gd name="T56" fmla="*/ 55 w 199"/>
                  <a:gd name="T57" fmla="*/ 50 h 136"/>
                  <a:gd name="T58" fmla="*/ 54 w 199"/>
                  <a:gd name="T59" fmla="*/ 52 h 136"/>
                  <a:gd name="T60" fmla="*/ 49 w 199"/>
                  <a:gd name="T61" fmla="*/ 57 h 136"/>
                  <a:gd name="T62" fmla="*/ 39 w 199"/>
                  <a:gd name="T63" fmla="*/ 65 h 136"/>
                  <a:gd name="T64" fmla="*/ 35 w 199"/>
                  <a:gd name="T65" fmla="*/ 68 h 136"/>
                  <a:gd name="T66" fmla="*/ 41 w 199"/>
                  <a:gd name="T67" fmla="*/ 71 h 136"/>
                  <a:gd name="T68" fmla="*/ 36 w 199"/>
                  <a:gd name="T69" fmla="*/ 77 h 136"/>
                  <a:gd name="T70" fmla="*/ 28 w 199"/>
                  <a:gd name="T71" fmla="*/ 83 h 136"/>
                  <a:gd name="T72" fmla="*/ 24 w 199"/>
                  <a:gd name="T73" fmla="*/ 88 h 136"/>
                  <a:gd name="T74" fmla="*/ 21 w 199"/>
                  <a:gd name="T75" fmla="*/ 96 h 136"/>
                  <a:gd name="T76" fmla="*/ 15 w 199"/>
                  <a:gd name="T77" fmla="*/ 103 h 136"/>
                  <a:gd name="T78" fmla="*/ 1 w 199"/>
                  <a:gd name="T79" fmla="*/ 110 h 136"/>
                  <a:gd name="T80" fmla="*/ 8 w 199"/>
                  <a:gd name="T81" fmla="*/ 1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9" h="136">
                    <a:moveTo>
                      <a:pt x="8" y="114"/>
                    </a:moveTo>
                    <a:cubicBezTo>
                      <a:pt x="9" y="115"/>
                      <a:pt x="9" y="115"/>
                      <a:pt x="10" y="115"/>
                    </a:cubicBezTo>
                    <a:cubicBezTo>
                      <a:pt x="11" y="115"/>
                      <a:pt x="13" y="115"/>
                      <a:pt x="14" y="116"/>
                    </a:cubicBezTo>
                    <a:cubicBezTo>
                      <a:pt x="15" y="118"/>
                      <a:pt x="14" y="119"/>
                      <a:pt x="13" y="121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4" y="124"/>
                      <a:pt x="15" y="124"/>
                      <a:pt x="15" y="124"/>
                    </a:cubicBezTo>
                    <a:cubicBezTo>
                      <a:pt x="15" y="124"/>
                      <a:pt x="15" y="123"/>
                      <a:pt x="15" y="122"/>
                    </a:cubicBezTo>
                    <a:cubicBezTo>
                      <a:pt x="14" y="120"/>
                      <a:pt x="14" y="119"/>
                      <a:pt x="15" y="119"/>
                    </a:cubicBezTo>
                    <a:cubicBezTo>
                      <a:pt x="15" y="118"/>
                      <a:pt x="16" y="117"/>
                      <a:pt x="17" y="117"/>
                    </a:cubicBezTo>
                    <a:cubicBezTo>
                      <a:pt x="21" y="117"/>
                      <a:pt x="27" y="120"/>
                      <a:pt x="28" y="124"/>
                    </a:cubicBezTo>
                    <a:cubicBezTo>
                      <a:pt x="29" y="126"/>
                      <a:pt x="28" y="128"/>
                      <a:pt x="27" y="129"/>
                    </a:cubicBezTo>
                    <a:cubicBezTo>
                      <a:pt x="26" y="129"/>
                      <a:pt x="26" y="130"/>
                      <a:pt x="26" y="130"/>
                    </a:cubicBezTo>
                    <a:cubicBezTo>
                      <a:pt x="27" y="131"/>
                      <a:pt x="34" y="133"/>
                      <a:pt x="40" y="134"/>
                    </a:cubicBezTo>
                    <a:cubicBezTo>
                      <a:pt x="41" y="134"/>
                      <a:pt x="44" y="134"/>
                      <a:pt x="47" y="134"/>
                    </a:cubicBezTo>
                    <a:cubicBezTo>
                      <a:pt x="52" y="135"/>
                      <a:pt x="58" y="136"/>
                      <a:pt x="62" y="136"/>
                    </a:cubicBezTo>
                    <a:cubicBezTo>
                      <a:pt x="66" y="136"/>
                      <a:pt x="67" y="135"/>
                      <a:pt x="67" y="135"/>
                    </a:cubicBezTo>
                    <a:cubicBezTo>
                      <a:pt x="67" y="135"/>
                      <a:pt x="64" y="133"/>
                      <a:pt x="62" y="131"/>
                    </a:cubicBezTo>
                    <a:cubicBezTo>
                      <a:pt x="59" y="129"/>
                      <a:pt x="56" y="127"/>
                      <a:pt x="52" y="123"/>
                    </a:cubicBezTo>
                    <a:cubicBezTo>
                      <a:pt x="48" y="119"/>
                      <a:pt x="43" y="111"/>
                      <a:pt x="44" y="104"/>
                    </a:cubicBezTo>
                    <a:cubicBezTo>
                      <a:pt x="44" y="100"/>
                      <a:pt x="46" y="98"/>
                      <a:pt x="49" y="96"/>
                    </a:cubicBezTo>
                    <a:cubicBezTo>
                      <a:pt x="52" y="94"/>
                      <a:pt x="52" y="93"/>
                      <a:pt x="52" y="91"/>
                    </a:cubicBezTo>
                    <a:cubicBezTo>
                      <a:pt x="53" y="88"/>
                      <a:pt x="53" y="86"/>
                      <a:pt x="58" y="83"/>
                    </a:cubicBezTo>
                    <a:cubicBezTo>
                      <a:pt x="61" y="81"/>
                      <a:pt x="62" y="78"/>
                      <a:pt x="62" y="76"/>
                    </a:cubicBezTo>
                    <a:cubicBezTo>
                      <a:pt x="63" y="74"/>
                      <a:pt x="64" y="71"/>
                      <a:pt x="69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0"/>
                      <a:pt x="70" y="70"/>
                      <a:pt x="70" y="69"/>
                    </a:cubicBezTo>
                    <a:cubicBezTo>
                      <a:pt x="70" y="68"/>
                      <a:pt x="69" y="64"/>
                      <a:pt x="74" y="63"/>
                    </a:cubicBezTo>
                    <a:cubicBezTo>
                      <a:pt x="76" y="63"/>
                      <a:pt x="78" y="62"/>
                      <a:pt x="79" y="60"/>
                    </a:cubicBezTo>
                    <a:cubicBezTo>
                      <a:pt x="80" y="58"/>
                      <a:pt x="80" y="56"/>
                      <a:pt x="80" y="55"/>
                    </a:cubicBezTo>
                    <a:cubicBezTo>
                      <a:pt x="79" y="54"/>
                      <a:pt x="80" y="53"/>
                      <a:pt x="80" y="52"/>
                    </a:cubicBezTo>
                    <a:cubicBezTo>
                      <a:pt x="81" y="51"/>
                      <a:pt x="83" y="51"/>
                      <a:pt x="85" y="51"/>
                    </a:cubicBezTo>
                    <a:cubicBezTo>
                      <a:pt x="87" y="51"/>
                      <a:pt x="90" y="51"/>
                      <a:pt x="91" y="49"/>
                    </a:cubicBezTo>
                    <a:cubicBezTo>
                      <a:pt x="93" y="47"/>
                      <a:pt x="96" y="46"/>
                      <a:pt x="99" y="46"/>
                    </a:cubicBezTo>
                    <a:cubicBezTo>
                      <a:pt x="102" y="45"/>
                      <a:pt x="105" y="45"/>
                      <a:pt x="106" y="43"/>
                    </a:cubicBezTo>
                    <a:cubicBezTo>
                      <a:pt x="109" y="35"/>
                      <a:pt x="152" y="22"/>
                      <a:pt x="170" y="18"/>
                    </a:cubicBezTo>
                    <a:cubicBezTo>
                      <a:pt x="188" y="14"/>
                      <a:pt x="198" y="8"/>
                      <a:pt x="199" y="4"/>
                    </a:cubicBezTo>
                    <a:cubicBezTo>
                      <a:pt x="199" y="3"/>
                      <a:pt x="199" y="3"/>
                      <a:pt x="198" y="1"/>
                    </a:cubicBezTo>
                    <a:cubicBezTo>
                      <a:pt x="196" y="0"/>
                      <a:pt x="194" y="0"/>
                      <a:pt x="191" y="0"/>
                    </a:cubicBezTo>
                    <a:cubicBezTo>
                      <a:pt x="182" y="0"/>
                      <a:pt x="169" y="5"/>
                      <a:pt x="166" y="8"/>
                    </a:cubicBezTo>
                    <a:cubicBezTo>
                      <a:pt x="162" y="11"/>
                      <a:pt x="158" y="11"/>
                      <a:pt x="154" y="11"/>
                    </a:cubicBezTo>
                    <a:cubicBezTo>
                      <a:pt x="152" y="11"/>
                      <a:pt x="149" y="12"/>
                      <a:pt x="147" y="13"/>
                    </a:cubicBezTo>
                    <a:cubicBezTo>
                      <a:pt x="144" y="15"/>
                      <a:pt x="137" y="17"/>
                      <a:pt x="131" y="17"/>
                    </a:cubicBezTo>
                    <a:cubicBezTo>
                      <a:pt x="128" y="17"/>
                      <a:pt x="125" y="16"/>
                      <a:pt x="123" y="15"/>
                    </a:cubicBezTo>
                    <a:cubicBezTo>
                      <a:pt x="120" y="13"/>
                      <a:pt x="117" y="15"/>
                      <a:pt x="114" y="16"/>
                    </a:cubicBezTo>
                    <a:cubicBezTo>
                      <a:pt x="112" y="18"/>
                      <a:pt x="109" y="19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5" y="19"/>
                      <a:pt x="103" y="20"/>
                      <a:pt x="101" y="21"/>
                    </a:cubicBezTo>
                    <a:cubicBezTo>
                      <a:pt x="99" y="22"/>
                      <a:pt x="96" y="23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88" y="23"/>
                      <a:pt x="81" y="26"/>
                      <a:pt x="80" y="28"/>
                    </a:cubicBezTo>
                    <a:cubicBezTo>
                      <a:pt x="80" y="30"/>
                      <a:pt x="77" y="31"/>
                      <a:pt x="75" y="31"/>
                    </a:cubicBezTo>
                    <a:cubicBezTo>
                      <a:pt x="74" y="32"/>
                      <a:pt x="72" y="32"/>
                      <a:pt x="72" y="33"/>
                    </a:cubicBezTo>
                    <a:cubicBezTo>
                      <a:pt x="72" y="36"/>
                      <a:pt x="67" y="39"/>
                      <a:pt x="63" y="39"/>
                    </a:cubicBezTo>
                    <a:cubicBezTo>
                      <a:pt x="62" y="39"/>
                      <a:pt x="60" y="39"/>
                      <a:pt x="59" y="37"/>
                    </a:cubicBezTo>
                    <a:cubicBezTo>
                      <a:pt x="58" y="37"/>
                      <a:pt x="58" y="37"/>
                      <a:pt x="57" y="38"/>
                    </a:cubicBezTo>
                    <a:cubicBezTo>
                      <a:pt x="57" y="39"/>
                      <a:pt x="57" y="41"/>
                      <a:pt x="59" y="42"/>
                    </a:cubicBezTo>
                    <a:cubicBezTo>
                      <a:pt x="60" y="43"/>
                      <a:pt x="61" y="45"/>
                      <a:pt x="60" y="46"/>
                    </a:cubicBezTo>
                    <a:cubicBezTo>
                      <a:pt x="60" y="48"/>
                      <a:pt x="57" y="49"/>
                      <a:pt x="55" y="50"/>
                    </a:cubicBezTo>
                    <a:cubicBezTo>
                      <a:pt x="54" y="50"/>
                      <a:pt x="54" y="51"/>
                      <a:pt x="53" y="51"/>
                    </a:cubicBezTo>
                    <a:cubicBezTo>
                      <a:pt x="54" y="51"/>
                      <a:pt x="54" y="52"/>
                      <a:pt x="54" y="52"/>
                    </a:cubicBezTo>
                    <a:cubicBezTo>
                      <a:pt x="53" y="54"/>
                      <a:pt x="52" y="55"/>
                      <a:pt x="51" y="56"/>
                    </a:cubicBezTo>
                    <a:cubicBezTo>
                      <a:pt x="50" y="56"/>
                      <a:pt x="50" y="57"/>
                      <a:pt x="49" y="57"/>
                    </a:cubicBezTo>
                    <a:cubicBezTo>
                      <a:pt x="50" y="58"/>
                      <a:pt x="50" y="60"/>
                      <a:pt x="50" y="61"/>
                    </a:cubicBezTo>
                    <a:cubicBezTo>
                      <a:pt x="48" y="63"/>
                      <a:pt x="44" y="64"/>
                      <a:pt x="39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6" y="66"/>
                      <a:pt x="35" y="67"/>
                      <a:pt x="35" y="68"/>
                    </a:cubicBezTo>
                    <a:cubicBezTo>
                      <a:pt x="35" y="69"/>
                      <a:pt x="36" y="69"/>
                      <a:pt x="37" y="69"/>
                    </a:cubicBezTo>
                    <a:cubicBezTo>
                      <a:pt x="39" y="69"/>
                      <a:pt x="40" y="69"/>
                      <a:pt x="41" y="71"/>
                    </a:cubicBezTo>
                    <a:cubicBezTo>
                      <a:pt x="41" y="73"/>
                      <a:pt x="40" y="74"/>
                      <a:pt x="39" y="74"/>
                    </a:cubicBezTo>
                    <a:cubicBezTo>
                      <a:pt x="37" y="75"/>
                      <a:pt x="36" y="76"/>
                      <a:pt x="36" y="77"/>
                    </a:cubicBezTo>
                    <a:cubicBezTo>
                      <a:pt x="36" y="79"/>
                      <a:pt x="35" y="80"/>
                      <a:pt x="35" y="81"/>
                    </a:cubicBezTo>
                    <a:cubicBezTo>
                      <a:pt x="33" y="82"/>
                      <a:pt x="31" y="83"/>
                      <a:pt x="28" y="83"/>
                    </a:cubicBezTo>
                    <a:cubicBezTo>
                      <a:pt x="27" y="83"/>
                      <a:pt x="26" y="83"/>
                      <a:pt x="26" y="83"/>
                    </a:cubicBezTo>
                    <a:cubicBezTo>
                      <a:pt x="26" y="85"/>
                      <a:pt x="25" y="86"/>
                      <a:pt x="24" y="88"/>
                    </a:cubicBezTo>
                    <a:cubicBezTo>
                      <a:pt x="23" y="89"/>
                      <a:pt x="21" y="90"/>
                      <a:pt x="17" y="90"/>
                    </a:cubicBezTo>
                    <a:cubicBezTo>
                      <a:pt x="19" y="92"/>
                      <a:pt x="21" y="93"/>
                      <a:pt x="21" y="96"/>
                    </a:cubicBezTo>
                    <a:cubicBezTo>
                      <a:pt x="22" y="99"/>
                      <a:pt x="19" y="100"/>
                      <a:pt x="17" y="100"/>
                    </a:cubicBezTo>
                    <a:cubicBezTo>
                      <a:pt x="15" y="101"/>
                      <a:pt x="15" y="101"/>
                      <a:pt x="15" y="103"/>
                    </a:cubicBezTo>
                    <a:cubicBezTo>
                      <a:pt x="14" y="107"/>
                      <a:pt x="10" y="107"/>
                      <a:pt x="7" y="108"/>
                    </a:cubicBezTo>
                    <a:cubicBezTo>
                      <a:pt x="3" y="108"/>
                      <a:pt x="1" y="108"/>
                      <a:pt x="1" y="110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2" y="114"/>
                      <a:pt x="5" y="114"/>
                      <a:pt x="8" y="1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9" name="Freeform 1150"/>
              <p:cNvSpPr>
                <a:spLocks/>
              </p:cNvSpPr>
              <p:nvPr/>
            </p:nvSpPr>
            <p:spPr bwMode="auto">
              <a:xfrm>
                <a:off x="4670" y="2328"/>
                <a:ext cx="106" cy="89"/>
              </a:xfrm>
              <a:custGeom>
                <a:avLst/>
                <a:gdLst>
                  <a:gd name="T0" fmla="*/ 74 w 111"/>
                  <a:gd name="T1" fmla="*/ 14 h 93"/>
                  <a:gd name="T2" fmla="*/ 70 w 111"/>
                  <a:gd name="T3" fmla="*/ 18 h 93"/>
                  <a:gd name="T4" fmla="*/ 64 w 111"/>
                  <a:gd name="T5" fmla="*/ 23 h 93"/>
                  <a:gd name="T6" fmla="*/ 58 w 111"/>
                  <a:gd name="T7" fmla="*/ 27 h 93"/>
                  <a:gd name="T8" fmla="*/ 46 w 111"/>
                  <a:gd name="T9" fmla="*/ 34 h 93"/>
                  <a:gd name="T10" fmla="*/ 45 w 111"/>
                  <a:gd name="T11" fmla="*/ 35 h 93"/>
                  <a:gd name="T12" fmla="*/ 35 w 111"/>
                  <a:gd name="T13" fmla="*/ 16 h 93"/>
                  <a:gd name="T14" fmla="*/ 32 w 111"/>
                  <a:gd name="T15" fmla="*/ 6 h 93"/>
                  <a:gd name="T16" fmla="*/ 15 w 111"/>
                  <a:gd name="T17" fmla="*/ 0 h 93"/>
                  <a:gd name="T18" fmla="*/ 10 w 111"/>
                  <a:gd name="T19" fmla="*/ 2 h 93"/>
                  <a:gd name="T20" fmla="*/ 3 w 111"/>
                  <a:gd name="T21" fmla="*/ 7 h 93"/>
                  <a:gd name="T22" fmla="*/ 0 w 111"/>
                  <a:gd name="T23" fmla="*/ 9 h 93"/>
                  <a:gd name="T24" fmla="*/ 0 w 111"/>
                  <a:gd name="T25" fmla="*/ 10 h 93"/>
                  <a:gd name="T26" fmla="*/ 2 w 111"/>
                  <a:gd name="T27" fmla="*/ 10 h 93"/>
                  <a:gd name="T28" fmla="*/ 4 w 111"/>
                  <a:gd name="T29" fmla="*/ 10 h 93"/>
                  <a:gd name="T30" fmla="*/ 11 w 111"/>
                  <a:gd name="T31" fmla="*/ 16 h 93"/>
                  <a:gd name="T32" fmla="*/ 13 w 111"/>
                  <a:gd name="T33" fmla="*/ 18 h 93"/>
                  <a:gd name="T34" fmla="*/ 17 w 111"/>
                  <a:gd name="T35" fmla="*/ 20 h 93"/>
                  <a:gd name="T36" fmla="*/ 25 w 111"/>
                  <a:gd name="T37" fmla="*/ 19 h 93"/>
                  <a:gd name="T38" fmla="*/ 29 w 111"/>
                  <a:gd name="T39" fmla="*/ 18 h 93"/>
                  <a:gd name="T40" fmla="*/ 29 w 111"/>
                  <a:gd name="T41" fmla="*/ 18 h 93"/>
                  <a:gd name="T42" fmla="*/ 34 w 111"/>
                  <a:gd name="T43" fmla="*/ 22 h 93"/>
                  <a:gd name="T44" fmla="*/ 27 w 111"/>
                  <a:gd name="T45" fmla="*/ 25 h 93"/>
                  <a:gd name="T46" fmla="*/ 23 w 111"/>
                  <a:gd name="T47" fmla="*/ 26 h 93"/>
                  <a:gd name="T48" fmla="*/ 18 w 111"/>
                  <a:gd name="T49" fmla="*/ 27 h 93"/>
                  <a:gd name="T50" fmla="*/ 14 w 111"/>
                  <a:gd name="T51" fmla="*/ 27 h 93"/>
                  <a:gd name="T52" fmla="*/ 20 w 111"/>
                  <a:gd name="T53" fmla="*/ 37 h 93"/>
                  <a:gd name="T54" fmla="*/ 22 w 111"/>
                  <a:gd name="T55" fmla="*/ 39 h 93"/>
                  <a:gd name="T56" fmla="*/ 24 w 111"/>
                  <a:gd name="T57" fmla="*/ 37 h 93"/>
                  <a:gd name="T58" fmla="*/ 27 w 111"/>
                  <a:gd name="T59" fmla="*/ 33 h 93"/>
                  <a:gd name="T60" fmla="*/ 31 w 111"/>
                  <a:gd name="T61" fmla="*/ 35 h 93"/>
                  <a:gd name="T62" fmla="*/ 38 w 111"/>
                  <a:gd name="T63" fmla="*/ 38 h 93"/>
                  <a:gd name="T64" fmla="*/ 44 w 111"/>
                  <a:gd name="T65" fmla="*/ 42 h 93"/>
                  <a:gd name="T66" fmla="*/ 48 w 111"/>
                  <a:gd name="T67" fmla="*/ 44 h 93"/>
                  <a:gd name="T68" fmla="*/ 81 w 111"/>
                  <a:gd name="T69" fmla="*/ 55 h 93"/>
                  <a:gd name="T70" fmla="*/ 86 w 111"/>
                  <a:gd name="T71" fmla="*/ 64 h 93"/>
                  <a:gd name="T72" fmla="*/ 87 w 111"/>
                  <a:gd name="T73" fmla="*/ 68 h 93"/>
                  <a:gd name="T74" fmla="*/ 91 w 111"/>
                  <a:gd name="T75" fmla="*/ 79 h 93"/>
                  <a:gd name="T76" fmla="*/ 85 w 111"/>
                  <a:gd name="T77" fmla="*/ 82 h 93"/>
                  <a:gd name="T78" fmla="*/ 77 w 111"/>
                  <a:gd name="T79" fmla="*/ 86 h 93"/>
                  <a:gd name="T80" fmla="*/ 76 w 111"/>
                  <a:gd name="T81" fmla="*/ 87 h 93"/>
                  <a:gd name="T82" fmla="*/ 79 w 111"/>
                  <a:gd name="T83" fmla="*/ 88 h 93"/>
                  <a:gd name="T84" fmla="*/ 93 w 111"/>
                  <a:gd name="T85" fmla="*/ 86 h 93"/>
                  <a:gd name="T86" fmla="*/ 101 w 111"/>
                  <a:gd name="T87" fmla="*/ 85 h 93"/>
                  <a:gd name="T88" fmla="*/ 108 w 111"/>
                  <a:gd name="T89" fmla="*/ 90 h 93"/>
                  <a:gd name="T90" fmla="*/ 111 w 111"/>
                  <a:gd name="T91" fmla="*/ 93 h 93"/>
                  <a:gd name="T92" fmla="*/ 111 w 111"/>
                  <a:gd name="T93" fmla="*/ 27 h 93"/>
                  <a:gd name="T94" fmla="*/ 94 w 111"/>
                  <a:gd name="T95" fmla="*/ 21 h 93"/>
                  <a:gd name="T96" fmla="*/ 74 w 111"/>
                  <a:gd name="T97" fmla="*/ 1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1" h="93">
                    <a:moveTo>
                      <a:pt x="74" y="14"/>
                    </a:moveTo>
                    <a:cubicBezTo>
                      <a:pt x="73" y="14"/>
                      <a:pt x="72" y="15"/>
                      <a:pt x="70" y="18"/>
                    </a:cubicBezTo>
                    <a:cubicBezTo>
                      <a:pt x="69" y="20"/>
                      <a:pt x="67" y="23"/>
                      <a:pt x="64" y="23"/>
                    </a:cubicBezTo>
                    <a:cubicBezTo>
                      <a:pt x="63" y="23"/>
                      <a:pt x="60" y="25"/>
                      <a:pt x="58" y="27"/>
                    </a:cubicBezTo>
                    <a:cubicBezTo>
                      <a:pt x="55" y="30"/>
                      <a:pt x="51" y="33"/>
                      <a:pt x="46" y="34"/>
                    </a:cubicBezTo>
                    <a:cubicBezTo>
                      <a:pt x="46" y="35"/>
                      <a:pt x="45" y="35"/>
                      <a:pt x="45" y="35"/>
                    </a:cubicBezTo>
                    <a:cubicBezTo>
                      <a:pt x="39" y="35"/>
                      <a:pt x="37" y="25"/>
                      <a:pt x="35" y="16"/>
                    </a:cubicBezTo>
                    <a:cubicBezTo>
                      <a:pt x="34" y="12"/>
                      <a:pt x="33" y="7"/>
                      <a:pt x="32" y="6"/>
                    </a:cubicBezTo>
                    <a:cubicBezTo>
                      <a:pt x="30" y="3"/>
                      <a:pt x="22" y="0"/>
                      <a:pt x="15" y="0"/>
                    </a:cubicBezTo>
                    <a:cubicBezTo>
                      <a:pt x="12" y="0"/>
                      <a:pt x="10" y="1"/>
                      <a:pt x="10" y="2"/>
                    </a:cubicBezTo>
                    <a:cubicBezTo>
                      <a:pt x="9" y="6"/>
                      <a:pt x="5" y="7"/>
                      <a:pt x="3" y="7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9" y="10"/>
                      <a:pt x="10" y="13"/>
                      <a:pt x="11" y="16"/>
                    </a:cubicBezTo>
                    <a:cubicBezTo>
                      <a:pt x="12" y="17"/>
                      <a:pt x="12" y="17"/>
                      <a:pt x="13" y="18"/>
                    </a:cubicBezTo>
                    <a:cubicBezTo>
                      <a:pt x="13" y="19"/>
                      <a:pt x="13" y="20"/>
                      <a:pt x="17" y="20"/>
                    </a:cubicBezTo>
                    <a:cubicBezTo>
                      <a:pt x="20" y="20"/>
                      <a:pt x="23" y="19"/>
                      <a:pt x="25" y="19"/>
                    </a:cubicBezTo>
                    <a:cubicBezTo>
                      <a:pt x="27" y="18"/>
                      <a:pt x="28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2" y="18"/>
                      <a:pt x="34" y="20"/>
                      <a:pt x="34" y="22"/>
                    </a:cubicBezTo>
                    <a:cubicBezTo>
                      <a:pt x="34" y="25"/>
                      <a:pt x="31" y="27"/>
                      <a:pt x="27" y="25"/>
                    </a:cubicBezTo>
                    <a:cubicBezTo>
                      <a:pt x="25" y="25"/>
                      <a:pt x="24" y="25"/>
                      <a:pt x="23" y="26"/>
                    </a:cubicBezTo>
                    <a:cubicBezTo>
                      <a:pt x="22" y="27"/>
                      <a:pt x="20" y="28"/>
                      <a:pt x="18" y="27"/>
                    </a:cubicBezTo>
                    <a:cubicBezTo>
                      <a:pt x="17" y="27"/>
                      <a:pt x="15" y="27"/>
                      <a:pt x="14" y="27"/>
                    </a:cubicBezTo>
                    <a:cubicBezTo>
                      <a:pt x="17" y="29"/>
                      <a:pt x="20" y="32"/>
                      <a:pt x="20" y="37"/>
                    </a:cubicBezTo>
                    <a:cubicBezTo>
                      <a:pt x="20" y="37"/>
                      <a:pt x="20" y="39"/>
                      <a:pt x="22" y="39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4" y="33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31" y="35"/>
                    </a:cubicBezTo>
                    <a:cubicBezTo>
                      <a:pt x="33" y="36"/>
                      <a:pt x="35" y="38"/>
                      <a:pt x="38" y="38"/>
                    </a:cubicBezTo>
                    <a:cubicBezTo>
                      <a:pt x="42" y="39"/>
                      <a:pt x="44" y="41"/>
                      <a:pt x="44" y="42"/>
                    </a:cubicBezTo>
                    <a:cubicBezTo>
                      <a:pt x="45" y="43"/>
                      <a:pt x="45" y="43"/>
                      <a:pt x="48" y="44"/>
                    </a:cubicBezTo>
                    <a:cubicBezTo>
                      <a:pt x="56" y="44"/>
                      <a:pt x="73" y="50"/>
                      <a:pt x="81" y="55"/>
                    </a:cubicBezTo>
                    <a:cubicBezTo>
                      <a:pt x="85" y="58"/>
                      <a:pt x="85" y="61"/>
                      <a:pt x="86" y="64"/>
                    </a:cubicBezTo>
                    <a:cubicBezTo>
                      <a:pt x="86" y="65"/>
                      <a:pt x="86" y="67"/>
                      <a:pt x="87" y="68"/>
                    </a:cubicBezTo>
                    <a:cubicBezTo>
                      <a:pt x="91" y="72"/>
                      <a:pt x="92" y="76"/>
                      <a:pt x="91" y="79"/>
                    </a:cubicBezTo>
                    <a:cubicBezTo>
                      <a:pt x="90" y="80"/>
                      <a:pt x="89" y="82"/>
                      <a:pt x="85" y="82"/>
                    </a:cubicBezTo>
                    <a:cubicBezTo>
                      <a:pt x="82" y="82"/>
                      <a:pt x="78" y="84"/>
                      <a:pt x="77" y="86"/>
                    </a:cubicBezTo>
                    <a:cubicBezTo>
                      <a:pt x="77" y="87"/>
                      <a:pt x="76" y="87"/>
                      <a:pt x="76" y="87"/>
                    </a:cubicBezTo>
                    <a:cubicBezTo>
                      <a:pt x="77" y="87"/>
                      <a:pt x="77" y="88"/>
                      <a:pt x="79" y="88"/>
                    </a:cubicBezTo>
                    <a:cubicBezTo>
                      <a:pt x="83" y="88"/>
                      <a:pt x="88" y="87"/>
                      <a:pt x="93" y="86"/>
                    </a:cubicBezTo>
                    <a:cubicBezTo>
                      <a:pt x="96" y="86"/>
                      <a:pt x="99" y="85"/>
                      <a:pt x="101" y="85"/>
                    </a:cubicBezTo>
                    <a:cubicBezTo>
                      <a:pt x="103" y="85"/>
                      <a:pt x="105" y="87"/>
                      <a:pt x="108" y="90"/>
                    </a:cubicBezTo>
                    <a:cubicBezTo>
                      <a:pt x="109" y="91"/>
                      <a:pt x="110" y="92"/>
                      <a:pt x="111" y="93"/>
                    </a:cubicBezTo>
                    <a:cubicBezTo>
                      <a:pt x="111" y="27"/>
                      <a:pt x="111" y="27"/>
                      <a:pt x="111" y="27"/>
                    </a:cubicBezTo>
                    <a:cubicBezTo>
                      <a:pt x="105" y="25"/>
                      <a:pt x="100" y="23"/>
                      <a:pt x="94" y="21"/>
                    </a:cubicBezTo>
                    <a:cubicBezTo>
                      <a:pt x="86" y="17"/>
                      <a:pt x="77" y="14"/>
                      <a:pt x="74" y="14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0" name="Freeform 1151"/>
              <p:cNvSpPr>
                <a:spLocks/>
              </p:cNvSpPr>
              <p:nvPr/>
            </p:nvSpPr>
            <p:spPr bwMode="auto">
              <a:xfrm>
                <a:off x="4639" y="2355"/>
                <a:ext cx="26" cy="9"/>
              </a:xfrm>
              <a:custGeom>
                <a:avLst/>
                <a:gdLst>
                  <a:gd name="T0" fmla="*/ 0 w 28"/>
                  <a:gd name="T1" fmla="*/ 3 h 9"/>
                  <a:gd name="T2" fmla="*/ 5 w 28"/>
                  <a:gd name="T3" fmla="*/ 4 h 9"/>
                  <a:gd name="T4" fmla="*/ 9 w 28"/>
                  <a:gd name="T5" fmla="*/ 4 h 9"/>
                  <a:gd name="T6" fmla="*/ 14 w 28"/>
                  <a:gd name="T7" fmla="*/ 4 h 9"/>
                  <a:gd name="T8" fmla="*/ 24 w 28"/>
                  <a:gd name="T9" fmla="*/ 7 h 9"/>
                  <a:gd name="T10" fmla="*/ 28 w 28"/>
                  <a:gd name="T11" fmla="*/ 9 h 9"/>
                  <a:gd name="T12" fmla="*/ 27 w 28"/>
                  <a:gd name="T13" fmla="*/ 7 h 9"/>
                  <a:gd name="T14" fmla="*/ 20 w 28"/>
                  <a:gd name="T15" fmla="*/ 1 h 9"/>
                  <a:gd name="T16" fmla="*/ 12 w 28"/>
                  <a:gd name="T17" fmla="*/ 0 h 9"/>
                  <a:gd name="T18" fmla="*/ 0 w 28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9">
                    <a:moveTo>
                      <a:pt x="0" y="3"/>
                    </a:moveTo>
                    <a:cubicBezTo>
                      <a:pt x="0" y="3"/>
                      <a:pt x="1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10" y="4"/>
                      <a:pt x="12" y="4"/>
                      <a:pt x="14" y="4"/>
                    </a:cubicBezTo>
                    <a:cubicBezTo>
                      <a:pt x="18" y="4"/>
                      <a:pt x="22" y="5"/>
                      <a:pt x="24" y="7"/>
                    </a:cubicBezTo>
                    <a:cubicBezTo>
                      <a:pt x="26" y="8"/>
                      <a:pt x="27" y="8"/>
                      <a:pt x="28" y="9"/>
                    </a:cubicBezTo>
                    <a:cubicBezTo>
                      <a:pt x="28" y="8"/>
                      <a:pt x="27" y="8"/>
                      <a:pt x="27" y="7"/>
                    </a:cubicBezTo>
                    <a:cubicBezTo>
                      <a:pt x="27" y="6"/>
                      <a:pt x="25" y="3"/>
                      <a:pt x="20" y="1"/>
                    </a:cubicBezTo>
                    <a:cubicBezTo>
                      <a:pt x="18" y="0"/>
                      <a:pt x="15" y="0"/>
                      <a:pt x="12" y="0"/>
                    </a:cubicBezTo>
                    <a:cubicBezTo>
                      <a:pt x="5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1" name="Freeform 1152"/>
              <p:cNvSpPr>
                <a:spLocks/>
              </p:cNvSpPr>
              <p:nvPr/>
            </p:nvSpPr>
            <p:spPr bwMode="auto">
              <a:xfrm>
                <a:off x="4285" y="2263"/>
                <a:ext cx="120" cy="121"/>
              </a:xfrm>
              <a:custGeom>
                <a:avLst/>
                <a:gdLst>
                  <a:gd name="T0" fmla="*/ 116 w 125"/>
                  <a:gd name="T1" fmla="*/ 112 h 126"/>
                  <a:gd name="T2" fmla="*/ 117 w 125"/>
                  <a:gd name="T3" fmla="*/ 103 h 126"/>
                  <a:gd name="T4" fmla="*/ 118 w 125"/>
                  <a:gd name="T5" fmla="*/ 100 h 126"/>
                  <a:gd name="T6" fmla="*/ 124 w 125"/>
                  <a:gd name="T7" fmla="*/ 95 h 126"/>
                  <a:gd name="T8" fmla="*/ 124 w 125"/>
                  <a:gd name="T9" fmla="*/ 92 h 126"/>
                  <a:gd name="T10" fmla="*/ 121 w 125"/>
                  <a:gd name="T11" fmla="*/ 88 h 126"/>
                  <a:gd name="T12" fmla="*/ 115 w 125"/>
                  <a:gd name="T13" fmla="*/ 83 h 126"/>
                  <a:gd name="T14" fmla="*/ 113 w 125"/>
                  <a:gd name="T15" fmla="*/ 84 h 126"/>
                  <a:gd name="T16" fmla="*/ 114 w 125"/>
                  <a:gd name="T17" fmla="*/ 84 h 126"/>
                  <a:gd name="T18" fmla="*/ 120 w 125"/>
                  <a:gd name="T19" fmla="*/ 88 h 126"/>
                  <a:gd name="T20" fmla="*/ 120 w 125"/>
                  <a:gd name="T21" fmla="*/ 92 h 126"/>
                  <a:gd name="T22" fmla="*/ 118 w 125"/>
                  <a:gd name="T23" fmla="*/ 94 h 126"/>
                  <a:gd name="T24" fmla="*/ 115 w 125"/>
                  <a:gd name="T25" fmla="*/ 93 h 126"/>
                  <a:gd name="T26" fmla="*/ 112 w 125"/>
                  <a:gd name="T27" fmla="*/ 92 h 126"/>
                  <a:gd name="T28" fmla="*/ 111 w 125"/>
                  <a:gd name="T29" fmla="*/ 92 h 126"/>
                  <a:gd name="T30" fmla="*/ 106 w 125"/>
                  <a:gd name="T31" fmla="*/ 88 h 126"/>
                  <a:gd name="T32" fmla="*/ 104 w 125"/>
                  <a:gd name="T33" fmla="*/ 86 h 126"/>
                  <a:gd name="T34" fmla="*/ 98 w 125"/>
                  <a:gd name="T35" fmla="*/ 79 h 126"/>
                  <a:gd name="T36" fmla="*/ 94 w 125"/>
                  <a:gd name="T37" fmla="*/ 76 h 126"/>
                  <a:gd name="T38" fmla="*/ 88 w 125"/>
                  <a:gd name="T39" fmla="*/ 72 h 126"/>
                  <a:gd name="T40" fmla="*/ 91 w 125"/>
                  <a:gd name="T41" fmla="*/ 64 h 126"/>
                  <a:gd name="T42" fmla="*/ 89 w 125"/>
                  <a:gd name="T43" fmla="*/ 62 h 126"/>
                  <a:gd name="T44" fmla="*/ 84 w 125"/>
                  <a:gd name="T45" fmla="*/ 55 h 126"/>
                  <a:gd name="T46" fmla="*/ 83 w 125"/>
                  <a:gd name="T47" fmla="*/ 54 h 126"/>
                  <a:gd name="T48" fmla="*/ 78 w 125"/>
                  <a:gd name="T49" fmla="*/ 50 h 126"/>
                  <a:gd name="T50" fmla="*/ 78 w 125"/>
                  <a:gd name="T51" fmla="*/ 50 h 126"/>
                  <a:gd name="T52" fmla="*/ 78 w 125"/>
                  <a:gd name="T53" fmla="*/ 49 h 126"/>
                  <a:gd name="T54" fmla="*/ 73 w 125"/>
                  <a:gd name="T55" fmla="*/ 46 h 126"/>
                  <a:gd name="T56" fmla="*/ 71 w 125"/>
                  <a:gd name="T57" fmla="*/ 45 h 126"/>
                  <a:gd name="T58" fmla="*/ 70 w 125"/>
                  <a:gd name="T59" fmla="*/ 45 h 126"/>
                  <a:gd name="T60" fmla="*/ 66 w 125"/>
                  <a:gd name="T61" fmla="*/ 43 h 126"/>
                  <a:gd name="T62" fmla="*/ 60 w 125"/>
                  <a:gd name="T63" fmla="*/ 39 h 126"/>
                  <a:gd name="T64" fmla="*/ 48 w 125"/>
                  <a:gd name="T65" fmla="*/ 29 h 126"/>
                  <a:gd name="T66" fmla="*/ 40 w 125"/>
                  <a:gd name="T67" fmla="*/ 22 h 126"/>
                  <a:gd name="T68" fmla="*/ 29 w 125"/>
                  <a:gd name="T69" fmla="*/ 12 h 126"/>
                  <a:gd name="T70" fmla="*/ 16 w 125"/>
                  <a:gd name="T71" fmla="*/ 5 h 126"/>
                  <a:gd name="T72" fmla="*/ 14 w 125"/>
                  <a:gd name="T73" fmla="*/ 5 h 126"/>
                  <a:gd name="T74" fmla="*/ 14 w 125"/>
                  <a:gd name="T75" fmla="*/ 5 h 126"/>
                  <a:gd name="T76" fmla="*/ 3 w 125"/>
                  <a:gd name="T77" fmla="*/ 1 h 126"/>
                  <a:gd name="T78" fmla="*/ 1 w 125"/>
                  <a:gd name="T79" fmla="*/ 0 h 126"/>
                  <a:gd name="T80" fmla="*/ 16 w 125"/>
                  <a:gd name="T81" fmla="*/ 19 h 126"/>
                  <a:gd name="T82" fmla="*/ 23 w 125"/>
                  <a:gd name="T83" fmla="*/ 27 h 126"/>
                  <a:gd name="T84" fmla="*/ 30 w 125"/>
                  <a:gd name="T85" fmla="*/ 35 h 126"/>
                  <a:gd name="T86" fmla="*/ 39 w 125"/>
                  <a:gd name="T87" fmla="*/ 49 h 126"/>
                  <a:gd name="T88" fmla="*/ 43 w 125"/>
                  <a:gd name="T89" fmla="*/ 57 h 126"/>
                  <a:gd name="T90" fmla="*/ 62 w 125"/>
                  <a:gd name="T91" fmla="*/ 85 h 126"/>
                  <a:gd name="T92" fmla="*/ 70 w 125"/>
                  <a:gd name="T93" fmla="*/ 96 h 126"/>
                  <a:gd name="T94" fmla="*/ 78 w 125"/>
                  <a:gd name="T95" fmla="*/ 104 h 126"/>
                  <a:gd name="T96" fmla="*/ 92 w 125"/>
                  <a:gd name="T97" fmla="*/ 116 h 126"/>
                  <a:gd name="T98" fmla="*/ 98 w 125"/>
                  <a:gd name="T99" fmla="*/ 121 h 126"/>
                  <a:gd name="T100" fmla="*/ 100 w 125"/>
                  <a:gd name="T101" fmla="*/ 124 h 126"/>
                  <a:gd name="T102" fmla="*/ 101 w 125"/>
                  <a:gd name="T103" fmla="*/ 126 h 126"/>
                  <a:gd name="T104" fmla="*/ 105 w 125"/>
                  <a:gd name="T105" fmla="*/ 125 h 126"/>
                  <a:gd name="T106" fmla="*/ 111 w 125"/>
                  <a:gd name="T107" fmla="*/ 126 h 126"/>
                  <a:gd name="T108" fmla="*/ 114 w 125"/>
                  <a:gd name="T109" fmla="*/ 126 h 126"/>
                  <a:gd name="T110" fmla="*/ 116 w 125"/>
                  <a:gd name="T111" fmla="*/ 11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" h="126">
                    <a:moveTo>
                      <a:pt x="116" y="112"/>
                    </a:moveTo>
                    <a:cubicBezTo>
                      <a:pt x="116" y="109"/>
                      <a:pt x="117" y="105"/>
                      <a:pt x="117" y="103"/>
                    </a:cubicBezTo>
                    <a:cubicBezTo>
                      <a:pt x="117" y="102"/>
                      <a:pt x="118" y="101"/>
                      <a:pt x="118" y="100"/>
                    </a:cubicBezTo>
                    <a:cubicBezTo>
                      <a:pt x="118" y="96"/>
                      <a:pt x="120" y="94"/>
                      <a:pt x="124" y="95"/>
                    </a:cubicBezTo>
                    <a:cubicBezTo>
                      <a:pt x="125" y="94"/>
                      <a:pt x="124" y="93"/>
                      <a:pt x="124" y="92"/>
                    </a:cubicBezTo>
                    <a:cubicBezTo>
                      <a:pt x="123" y="92"/>
                      <a:pt x="122" y="90"/>
                      <a:pt x="121" y="88"/>
                    </a:cubicBezTo>
                    <a:cubicBezTo>
                      <a:pt x="119" y="85"/>
                      <a:pt x="118" y="83"/>
                      <a:pt x="115" y="83"/>
                    </a:cubicBezTo>
                    <a:cubicBezTo>
                      <a:pt x="114" y="83"/>
                      <a:pt x="113" y="84"/>
                      <a:pt x="113" y="84"/>
                    </a:cubicBezTo>
                    <a:cubicBezTo>
                      <a:pt x="113" y="84"/>
                      <a:pt x="114" y="84"/>
                      <a:pt x="114" y="84"/>
                    </a:cubicBezTo>
                    <a:cubicBezTo>
                      <a:pt x="117" y="84"/>
                      <a:pt x="119" y="86"/>
                      <a:pt x="120" y="88"/>
                    </a:cubicBezTo>
                    <a:cubicBezTo>
                      <a:pt x="121" y="89"/>
                      <a:pt x="121" y="91"/>
                      <a:pt x="120" y="92"/>
                    </a:cubicBezTo>
                    <a:cubicBezTo>
                      <a:pt x="120" y="94"/>
                      <a:pt x="118" y="94"/>
                      <a:pt x="118" y="94"/>
                    </a:cubicBezTo>
                    <a:cubicBezTo>
                      <a:pt x="117" y="94"/>
                      <a:pt x="116" y="94"/>
                      <a:pt x="115" y="93"/>
                    </a:cubicBezTo>
                    <a:cubicBezTo>
                      <a:pt x="114" y="92"/>
                      <a:pt x="113" y="92"/>
                      <a:pt x="112" y="92"/>
                    </a:cubicBezTo>
                    <a:cubicBezTo>
                      <a:pt x="111" y="92"/>
                      <a:pt x="111" y="92"/>
                      <a:pt x="111" y="92"/>
                    </a:cubicBezTo>
                    <a:cubicBezTo>
                      <a:pt x="108" y="92"/>
                      <a:pt x="107" y="89"/>
                      <a:pt x="106" y="88"/>
                    </a:cubicBezTo>
                    <a:cubicBezTo>
                      <a:pt x="106" y="86"/>
                      <a:pt x="106" y="86"/>
                      <a:pt x="104" y="86"/>
                    </a:cubicBezTo>
                    <a:cubicBezTo>
                      <a:pt x="100" y="85"/>
                      <a:pt x="99" y="82"/>
                      <a:pt x="98" y="79"/>
                    </a:cubicBezTo>
                    <a:cubicBezTo>
                      <a:pt x="97" y="77"/>
                      <a:pt x="96" y="76"/>
                      <a:pt x="94" y="76"/>
                    </a:cubicBezTo>
                    <a:cubicBezTo>
                      <a:pt x="90" y="76"/>
                      <a:pt x="88" y="73"/>
                      <a:pt x="88" y="72"/>
                    </a:cubicBezTo>
                    <a:cubicBezTo>
                      <a:pt x="87" y="70"/>
                      <a:pt x="88" y="66"/>
                      <a:pt x="91" y="64"/>
                    </a:cubicBezTo>
                    <a:cubicBezTo>
                      <a:pt x="91" y="63"/>
                      <a:pt x="89" y="62"/>
                      <a:pt x="89" y="62"/>
                    </a:cubicBezTo>
                    <a:cubicBezTo>
                      <a:pt x="87" y="60"/>
                      <a:pt x="84" y="58"/>
                      <a:pt x="84" y="55"/>
                    </a:cubicBezTo>
                    <a:cubicBezTo>
                      <a:pt x="84" y="55"/>
                      <a:pt x="83" y="55"/>
                      <a:pt x="83" y="54"/>
                    </a:cubicBezTo>
                    <a:cubicBezTo>
                      <a:pt x="81" y="54"/>
                      <a:pt x="78" y="5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49"/>
                    </a:cubicBezTo>
                    <a:cubicBezTo>
                      <a:pt x="77" y="49"/>
                      <a:pt x="75" y="48"/>
                      <a:pt x="73" y="46"/>
                    </a:cubicBezTo>
                    <a:cubicBezTo>
                      <a:pt x="72" y="45"/>
                      <a:pt x="72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5"/>
                      <a:pt x="67" y="44"/>
                      <a:pt x="66" y="43"/>
                    </a:cubicBezTo>
                    <a:cubicBezTo>
                      <a:pt x="64" y="40"/>
                      <a:pt x="61" y="39"/>
                      <a:pt x="60" y="39"/>
                    </a:cubicBezTo>
                    <a:cubicBezTo>
                      <a:pt x="56" y="41"/>
                      <a:pt x="50" y="35"/>
                      <a:pt x="48" y="29"/>
                    </a:cubicBezTo>
                    <a:cubicBezTo>
                      <a:pt x="47" y="27"/>
                      <a:pt x="43" y="24"/>
                      <a:pt x="40" y="22"/>
                    </a:cubicBezTo>
                    <a:cubicBezTo>
                      <a:pt x="35" y="19"/>
                      <a:pt x="30" y="15"/>
                      <a:pt x="29" y="12"/>
                    </a:cubicBezTo>
                    <a:cubicBezTo>
                      <a:pt x="27" y="9"/>
                      <a:pt x="25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9" y="5"/>
                      <a:pt x="5" y="3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4"/>
                      <a:pt x="10" y="15"/>
                      <a:pt x="16" y="19"/>
                    </a:cubicBezTo>
                    <a:cubicBezTo>
                      <a:pt x="19" y="21"/>
                      <a:pt x="21" y="24"/>
                      <a:pt x="23" y="27"/>
                    </a:cubicBezTo>
                    <a:cubicBezTo>
                      <a:pt x="25" y="31"/>
                      <a:pt x="27" y="34"/>
                      <a:pt x="30" y="35"/>
                    </a:cubicBezTo>
                    <a:cubicBezTo>
                      <a:pt x="35" y="35"/>
                      <a:pt x="37" y="42"/>
                      <a:pt x="39" y="49"/>
                    </a:cubicBezTo>
                    <a:cubicBezTo>
                      <a:pt x="40" y="51"/>
                      <a:pt x="42" y="57"/>
                      <a:pt x="43" y="57"/>
                    </a:cubicBezTo>
                    <a:cubicBezTo>
                      <a:pt x="49" y="59"/>
                      <a:pt x="60" y="76"/>
                      <a:pt x="62" y="85"/>
                    </a:cubicBezTo>
                    <a:cubicBezTo>
                      <a:pt x="63" y="89"/>
                      <a:pt x="67" y="93"/>
                      <a:pt x="70" y="96"/>
                    </a:cubicBezTo>
                    <a:cubicBezTo>
                      <a:pt x="73" y="98"/>
                      <a:pt x="76" y="101"/>
                      <a:pt x="78" y="104"/>
                    </a:cubicBezTo>
                    <a:cubicBezTo>
                      <a:pt x="80" y="107"/>
                      <a:pt x="87" y="112"/>
                      <a:pt x="92" y="116"/>
                    </a:cubicBezTo>
                    <a:cubicBezTo>
                      <a:pt x="95" y="118"/>
                      <a:pt x="97" y="120"/>
                      <a:pt x="98" y="121"/>
                    </a:cubicBezTo>
                    <a:cubicBezTo>
                      <a:pt x="99" y="122"/>
                      <a:pt x="99" y="123"/>
                      <a:pt x="100" y="124"/>
                    </a:cubicBezTo>
                    <a:cubicBezTo>
                      <a:pt x="100" y="125"/>
                      <a:pt x="101" y="125"/>
                      <a:pt x="101" y="126"/>
                    </a:cubicBezTo>
                    <a:cubicBezTo>
                      <a:pt x="102" y="125"/>
                      <a:pt x="103" y="125"/>
                      <a:pt x="105" y="125"/>
                    </a:cubicBezTo>
                    <a:cubicBezTo>
                      <a:pt x="107" y="125"/>
                      <a:pt x="109" y="125"/>
                      <a:pt x="111" y="126"/>
                    </a:cubicBezTo>
                    <a:cubicBezTo>
                      <a:pt x="112" y="126"/>
                      <a:pt x="113" y="126"/>
                      <a:pt x="114" y="126"/>
                    </a:cubicBezTo>
                    <a:cubicBezTo>
                      <a:pt x="115" y="125"/>
                      <a:pt x="116" y="117"/>
                      <a:pt x="116" y="11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2" name="Freeform 1153"/>
              <p:cNvSpPr>
                <a:spLocks/>
              </p:cNvSpPr>
              <p:nvPr/>
            </p:nvSpPr>
            <p:spPr bwMode="auto">
              <a:xfrm>
                <a:off x="4509" y="2413"/>
                <a:ext cx="27" cy="8"/>
              </a:xfrm>
              <a:custGeom>
                <a:avLst/>
                <a:gdLst>
                  <a:gd name="T0" fmla="*/ 3 w 29"/>
                  <a:gd name="T1" fmla="*/ 2 h 8"/>
                  <a:gd name="T2" fmla="*/ 2 w 29"/>
                  <a:gd name="T3" fmla="*/ 1 h 8"/>
                  <a:gd name="T4" fmla="*/ 0 w 29"/>
                  <a:gd name="T5" fmla="*/ 3 h 8"/>
                  <a:gd name="T6" fmla="*/ 0 w 29"/>
                  <a:gd name="T7" fmla="*/ 5 h 8"/>
                  <a:gd name="T8" fmla="*/ 9 w 29"/>
                  <a:gd name="T9" fmla="*/ 8 h 8"/>
                  <a:gd name="T10" fmla="*/ 9 w 29"/>
                  <a:gd name="T11" fmla="*/ 8 h 8"/>
                  <a:gd name="T12" fmla="*/ 14 w 29"/>
                  <a:gd name="T13" fmla="*/ 7 h 8"/>
                  <a:gd name="T14" fmla="*/ 25 w 29"/>
                  <a:gd name="T15" fmla="*/ 4 h 8"/>
                  <a:gd name="T16" fmla="*/ 29 w 29"/>
                  <a:gd name="T17" fmla="*/ 3 h 8"/>
                  <a:gd name="T18" fmla="*/ 18 w 29"/>
                  <a:gd name="T19" fmla="*/ 0 h 8"/>
                  <a:gd name="T20" fmla="*/ 16 w 29"/>
                  <a:gd name="T21" fmla="*/ 0 h 8"/>
                  <a:gd name="T22" fmla="*/ 9 w 29"/>
                  <a:gd name="T23" fmla="*/ 3 h 8"/>
                  <a:gd name="T24" fmla="*/ 3 w 29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8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4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8"/>
                      <a:pt x="12" y="8"/>
                      <a:pt x="14" y="7"/>
                    </a:cubicBezTo>
                    <a:cubicBezTo>
                      <a:pt x="19" y="5"/>
                      <a:pt x="22" y="5"/>
                      <a:pt x="25" y="4"/>
                    </a:cubicBezTo>
                    <a:cubicBezTo>
                      <a:pt x="28" y="4"/>
                      <a:pt x="29" y="4"/>
                      <a:pt x="29" y="3"/>
                    </a:cubicBezTo>
                    <a:cubicBezTo>
                      <a:pt x="29" y="2"/>
                      <a:pt x="22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2"/>
                      <a:pt x="12" y="3"/>
                      <a:pt x="9" y="3"/>
                    </a:cubicBezTo>
                    <a:cubicBezTo>
                      <a:pt x="7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3" name="Freeform 1154"/>
              <p:cNvSpPr>
                <a:spLocks/>
              </p:cNvSpPr>
              <p:nvPr/>
            </p:nvSpPr>
            <p:spPr bwMode="auto">
              <a:xfrm>
                <a:off x="4631" y="2304"/>
                <a:ext cx="13" cy="22"/>
              </a:xfrm>
              <a:custGeom>
                <a:avLst/>
                <a:gdLst>
                  <a:gd name="T0" fmla="*/ 13 w 14"/>
                  <a:gd name="T1" fmla="*/ 8 h 23"/>
                  <a:gd name="T2" fmla="*/ 13 w 14"/>
                  <a:gd name="T3" fmla="*/ 8 h 23"/>
                  <a:gd name="T4" fmla="*/ 12 w 14"/>
                  <a:gd name="T5" fmla="*/ 8 h 23"/>
                  <a:gd name="T6" fmla="*/ 11 w 14"/>
                  <a:gd name="T7" fmla="*/ 8 h 23"/>
                  <a:gd name="T8" fmla="*/ 7 w 14"/>
                  <a:gd name="T9" fmla="*/ 7 h 23"/>
                  <a:gd name="T10" fmla="*/ 6 w 14"/>
                  <a:gd name="T11" fmla="*/ 5 h 23"/>
                  <a:gd name="T12" fmla="*/ 4 w 14"/>
                  <a:gd name="T13" fmla="*/ 0 h 23"/>
                  <a:gd name="T14" fmla="*/ 2 w 14"/>
                  <a:gd name="T15" fmla="*/ 2 h 23"/>
                  <a:gd name="T16" fmla="*/ 2 w 14"/>
                  <a:gd name="T17" fmla="*/ 17 h 23"/>
                  <a:gd name="T18" fmla="*/ 6 w 14"/>
                  <a:gd name="T19" fmla="*/ 23 h 23"/>
                  <a:gd name="T20" fmla="*/ 5 w 14"/>
                  <a:gd name="T21" fmla="*/ 22 h 23"/>
                  <a:gd name="T22" fmla="*/ 6 w 14"/>
                  <a:gd name="T23" fmla="*/ 16 h 23"/>
                  <a:gd name="T24" fmla="*/ 11 w 14"/>
                  <a:gd name="T25" fmla="*/ 14 h 23"/>
                  <a:gd name="T26" fmla="*/ 14 w 14"/>
                  <a:gd name="T27" fmla="*/ 14 h 23"/>
                  <a:gd name="T28" fmla="*/ 13 w 14"/>
                  <a:gd name="T29" fmla="*/ 12 h 23"/>
                  <a:gd name="T30" fmla="*/ 13 w 14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3"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7" y="7"/>
                      <a:pt x="6" y="6"/>
                      <a:pt x="6" y="5"/>
                    </a:cubicBezTo>
                    <a:cubicBezTo>
                      <a:pt x="6" y="3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2"/>
                    </a:cubicBezTo>
                    <a:cubicBezTo>
                      <a:pt x="0" y="5"/>
                      <a:pt x="0" y="12"/>
                      <a:pt x="2" y="17"/>
                    </a:cubicBezTo>
                    <a:cubicBezTo>
                      <a:pt x="3" y="20"/>
                      <a:pt x="5" y="22"/>
                      <a:pt x="6" y="23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0"/>
                      <a:pt x="5" y="17"/>
                      <a:pt x="6" y="16"/>
                    </a:cubicBezTo>
                    <a:cubicBezTo>
                      <a:pt x="7" y="15"/>
                      <a:pt x="9" y="14"/>
                      <a:pt x="11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2"/>
                    </a:cubicBezTo>
                    <a:cubicBezTo>
                      <a:pt x="13" y="11"/>
                      <a:pt x="13" y="9"/>
                      <a:pt x="13" y="8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4" name="Freeform 1155"/>
              <p:cNvSpPr>
                <a:spLocks/>
              </p:cNvSpPr>
              <p:nvPr/>
            </p:nvSpPr>
            <p:spPr bwMode="auto">
              <a:xfrm>
                <a:off x="4536" y="2329"/>
                <a:ext cx="47" cy="55"/>
              </a:xfrm>
              <a:custGeom>
                <a:avLst/>
                <a:gdLst>
                  <a:gd name="T0" fmla="*/ 10 w 49"/>
                  <a:gd name="T1" fmla="*/ 3 h 57"/>
                  <a:gd name="T2" fmla="*/ 8 w 49"/>
                  <a:gd name="T3" fmla="*/ 9 h 57"/>
                  <a:gd name="T4" fmla="*/ 2 w 49"/>
                  <a:gd name="T5" fmla="*/ 24 h 57"/>
                  <a:gd name="T6" fmla="*/ 0 w 49"/>
                  <a:gd name="T7" fmla="*/ 30 h 57"/>
                  <a:gd name="T8" fmla="*/ 8 w 49"/>
                  <a:gd name="T9" fmla="*/ 32 h 57"/>
                  <a:gd name="T10" fmla="*/ 12 w 49"/>
                  <a:gd name="T11" fmla="*/ 34 h 57"/>
                  <a:gd name="T12" fmla="*/ 13 w 49"/>
                  <a:gd name="T13" fmla="*/ 46 h 57"/>
                  <a:gd name="T14" fmla="*/ 12 w 49"/>
                  <a:gd name="T15" fmla="*/ 57 h 57"/>
                  <a:gd name="T16" fmla="*/ 17 w 49"/>
                  <a:gd name="T17" fmla="*/ 51 h 57"/>
                  <a:gd name="T18" fmla="*/ 17 w 49"/>
                  <a:gd name="T19" fmla="*/ 49 h 57"/>
                  <a:gd name="T20" fmla="*/ 15 w 49"/>
                  <a:gd name="T21" fmla="*/ 27 h 57"/>
                  <a:gd name="T22" fmla="*/ 19 w 49"/>
                  <a:gd name="T23" fmla="*/ 24 h 57"/>
                  <a:gd name="T24" fmla="*/ 26 w 49"/>
                  <a:gd name="T25" fmla="*/ 27 h 57"/>
                  <a:gd name="T26" fmla="*/ 26 w 49"/>
                  <a:gd name="T27" fmla="*/ 33 h 57"/>
                  <a:gd name="T28" fmla="*/ 27 w 49"/>
                  <a:gd name="T29" fmla="*/ 36 h 57"/>
                  <a:gd name="T30" fmla="*/ 31 w 49"/>
                  <a:gd name="T31" fmla="*/ 43 h 57"/>
                  <a:gd name="T32" fmla="*/ 32 w 49"/>
                  <a:gd name="T33" fmla="*/ 45 h 57"/>
                  <a:gd name="T34" fmla="*/ 32 w 49"/>
                  <a:gd name="T35" fmla="*/ 45 h 57"/>
                  <a:gd name="T36" fmla="*/ 36 w 49"/>
                  <a:gd name="T37" fmla="*/ 44 h 57"/>
                  <a:gd name="T38" fmla="*/ 39 w 49"/>
                  <a:gd name="T39" fmla="*/ 43 h 57"/>
                  <a:gd name="T40" fmla="*/ 41 w 49"/>
                  <a:gd name="T41" fmla="*/ 41 h 57"/>
                  <a:gd name="T42" fmla="*/ 39 w 49"/>
                  <a:gd name="T43" fmla="*/ 37 h 57"/>
                  <a:gd name="T44" fmla="*/ 38 w 49"/>
                  <a:gd name="T45" fmla="*/ 29 h 57"/>
                  <a:gd name="T46" fmla="*/ 37 w 49"/>
                  <a:gd name="T47" fmla="*/ 25 h 57"/>
                  <a:gd name="T48" fmla="*/ 30 w 49"/>
                  <a:gd name="T49" fmla="*/ 15 h 57"/>
                  <a:gd name="T50" fmla="*/ 34 w 49"/>
                  <a:gd name="T51" fmla="*/ 12 h 57"/>
                  <a:gd name="T52" fmla="*/ 49 w 49"/>
                  <a:gd name="T53" fmla="*/ 2 h 57"/>
                  <a:gd name="T54" fmla="*/ 47 w 49"/>
                  <a:gd name="T55" fmla="*/ 2 h 57"/>
                  <a:gd name="T56" fmla="*/ 30 w 49"/>
                  <a:gd name="T57" fmla="*/ 8 h 57"/>
                  <a:gd name="T58" fmla="*/ 25 w 49"/>
                  <a:gd name="T59" fmla="*/ 12 h 57"/>
                  <a:gd name="T60" fmla="*/ 16 w 49"/>
                  <a:gd name="T61" fmla="*/ 7 h 57"/>
                  <a:gd name="T62" fmla="*/ 12 w 49"/>
                  <a:gd name="T63" fmla="*/ 0 h 57"/>
                  <a:gd name="T64" fmla="*/ 10 w 49"/>
                  <a:gd name="T6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7">
                    <a:moveTo>
                      <a:pt x="10" y="3"/>
                    </a:moveTo>
                    <a:cubicBezTo>
                      <a:pt x="10" y="3"/>
                      <a:pt x="9" y="6"/>
                      <a:pt x="8" y="9"/>
                    </a:cubicBezTo>
                    <a:cubicBezTo>
                      <a:pt x="7" y="13"/>
                      <a:pt x="5" y="18"/>
                      <a:pt x="2" y="24"/>
                    </a:cubicBezTo>
                    <a:cubicBezTo>
                      <a:pt x="0" y="26"/>
                      <a:pt x="0" y="28"/>
                      <a:pt x="0" y="30"/>
                    </a:cubicBezTo>
                    <a:cubicBezTo>
                      <a:pt x="1" y="31"/>
                      <a:pt x="4" y="32"/>
                      <a:pt x="8" y="32"/>
                    </a:cubicBezTo>
                    <a:cubicBezTo>
                      <a:pt x="9" y="32"/>
                      <a:pt x="11" y="33"/>
                      <a:pt x="12" y="34"/>
                    </a:cubicBezTo>
                    <a:cubicBezTo>
                      <a:pt x="14" y="37"/>
                      <a:pt x="13" y="43"/>
                      <a:pt x="13" y="46"/>
                    </a:cubicBezTo>
                    <a:cubicBezTo>
                      <a:pt x="11" y="53"/>
                      <a:pt x="11" y="56"/>
                      <a:pt x="12" y="57"/>
                    </a:cubicBezTo>
                    <a:cubicBezTo>
                      <a:pt x="14" y="56"/>
                      <a:pt x="17" y="53"/>
                      <a:pt x="17" y="51"/>
                    </a:cubicBezTo>
                    <a:cubicBezTo>
                      <a:pt x="17" y="50"/>
                      <a:pt x="17" y="50"/>
                      <a:pt x="17" y="49"/>
                    </a:cubicBezTo>
                    <a:cubicBezTo>
                      <a:pt x="12" y="46"/>
                      <a:pt x="13" y="30"/>
                      <a:pt x="15" y="27"/>
                    </a:cubicBezTo>
                    <a:cubicBezTo>
                      <a:pt x="15" y="25"/>
                      <a:pt x="17" y="24"/>
                      <a:pt x="19" y="24"/>
                    </a:cubicBezTo>
                    <a:cubicBezTo>
                      <a:pt x="22" y="24"/>
                      <a:pt x="24" y="25"/>
                      <a:pt x="26" y="27"/>
                    </a:cubicBezTo>
                    <a:cubicBezTo>
                      <a:pt x="27" y="29"/>
                      <a:pt x="27" y="31"/>
                      <a:pt x="26" y="33"/>
                    </a:cubicBezTo>
                    <a:cubicBezTo>
                      <a:pt x="25" y="34"/>
                      <a:pt x="25" y="34"/>
                      <a:pt x="27" y="36"/>
                    </a:cubicBezTo>
                    <a:cubicBezTo>
                      <a:pt x="29" y="37"/>
                      <a:pt x="31" y="39"/>
                      <a:pt x="31" y="43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5" y="44"/>
                      <a:pt x="36" y="44"/>
                    </a:cubicBezTo>
                    <a:cubicBezTo>
                      <a:pt x="37" y="43"/>
                      <a:pt x="38" y="43"/>
                      <a:pt x="39" y="43"/>
                    </a:cubicBezTo>
                    <a:cubicBezTo>
                      <a:pt x="41" y="42"/>
                      <a:pt x="41" y="42"/>
                      <a:pt x="41" y="41"/>
                    </a:cubicBezTo>
                    <a:cubicBezTo>
                      <a:pt x="41" y="41"/>
                      <a:pt x="42" y="40"/>
                      <a:pt x="39" y="37"/>
                    </a:cubicBezTo>
                    <a:cubicBezTo>
                      <a:pt x="37" y="35"/>
                      <a:pt x="37" y="31"/>
                      <a:pt x="38" y="29"/>
                    </a:cubicBezTo>
                    <a:cubicBezTo>
                      <a:pt x="38" y="26"/>
                      <a:pt x="38" y="26"/>
                      <a:pt x="37" y="25"/>
                    </a:cubicBezTo>
                    <a:cubicBezTo>
                      <a:pt x="33" y="22"/>
                      <a:pt x="30" y="18"/>
                      <a:pt x="30" y="15"/>
                    </a:cubicBezTo>
                    <a:cubicBezTo>
                      <a:pt x="30" y="14"/>
                      <a:pt x="31" y="12"/>
                      <a:pt x="34" y="12"/>
                    </a:cubicBezTo>
                    <a:cubicBezTo>
                      <a:pt x="38" y="11"/>
                      <a:pt x="48" y="5"/>
                      <a:pt x="49" y="2"/>
                    </a:cubicBezTo>
                    <a:cubicBezTo>
                      <a:pt x="49" y="2"/>
                      <a:pt x="48" y="2"/>
                      <a:pt x="47" y="2"/>
                    </a:cubicBezTo>
                    <a:cubicBezTo>
                      <a:pt x="41" y="2"/>
                      <a:pt x="31" y="6"/>
                      <a:pt x="30" y="8"/>
                    </a:cubicBezTo>
                    <a:cubicBezTo>
                      <a:pt x="30" y="11"/>
                      <a:pt x="28" y="12"/>
                      <a:pt x="25" y="12"/>
                    </a:cubicBezTo>
                    <a:cubicBezTo>
                      <a:pt x="22" y="12"/>
                      <a:pt x="18" y="10"/>
                      <a:pt x="16" y="7"/>
                    </a:cubicBezTo>
                    <a:cubicBezTo>
                      <a:pt x="14" y="5"/>
                      <a:pt x="13" y="3"/>
                      <a:pt x="12" y="0"/>
                    </a:cubicBezTo>
                    <a:cubicBezTo>
                      <a:pt x="12" y="1"/>
                      <a:pt x="11" y="2"/>
                      <a:pt x="10" y="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5" name="Freeform 1156"/>
              <p:cNvSpPr>
                <a:spLocks/>
              </p:cNvSpPr>
              <p:nvPr/>
            </p:nvSpPr>
            <p:spPr bwMode="auto">
              <a:xfrm>
                <a:off x="4550" y="2308"/>
                <a:ext cx="51" cy="15"/>
              </a:xfrm>
              <a:custGeom>
                <a:avLst/>
                <a:gdLst>
                  <a:gd name="T0" fmla="*/ 26 w 54"/>
                  <a:gd name="T1" fmla="*/ 7 h 15"/>
                  <a:gd name="T2" fmla="*/ 39 w 54"/>
                  <a:gd name="T3" fmla="*/ 9 h 15"/>
                  <a:gd name="T4" fmla="*/ 54 w 54"/>
                  <a:gd name="T5" fmla="*/ 0 h 15"/>
                  <a:gd name="T6" fmla="*/ 49 w 54"/>
                  <a:gd name="T7" fmla="*/ 4 h 15"/>
                  <a:gd name="T8" fmla="*/ 46 w 54"/>
                  <a:gd name="T9" fmla="*/ 5 h 15"/>
                  <a:gd name="T10" fmla="*/ 39 w 54"/>
                  <a:gd name="T11" fmla="*/ 7 h 15"/>
                  <a:gd name="T12" fmla="*/ 16 w 54"/>
                  <a:gd name="T13" fmla="*/ 2 h 15"/>
                  <a:gd name="T14" fmla="*/ 14 w 54"/>
                  <a:gd name="T15" fmla="*/ 2 h 15"/>
                  <a:gd name="T16" fmla="*/ 10 w 54"/>
                  <a:gd name="T17" fmla="*/ 4 h 15"/>
                  <a:gd name="T18" fmla="*/ 4 w 54"/>
                  <a:gd name="T19" fmla="*/ 8 h 15"/>
                  <a:gd name="T20" fmla="*/ 0 w 54"/>
                  <a:gd name="T21" fmla="*/ 15 h 15"/>
                  <a:gd name="T22" fmla="*/ 26 w 54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5">
                    <a:moveTo>
                      <a:pt x="26" y="7"/>
                    </a:moveTo>
                    <a:cubicBezTo>
                      <a:pt x="31" y="7"/>
                      <a:pt x="36" y="8"/>
                      <a:pt x="39" y="9"/>
                    </a:cubicBezTo>
                    <a:cubicBezTo>
                      <a:pt x="44" y="11"/>
                      <a:pt x="51" y="6"/>
                      <a:pt x="54" y="0"/>
                    </a:cubicBezTo>
                    <a:cubicBezTo>
                      <a:pt x="52" y="1"/>
                      <a:pt x="50" y="3"/>
                      <a:pt x="49" y="4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2" y="7"/>
                      <a:pt x="39" y="7"/>
                    </a:cubicBezTo>
                    <a:cubicBezTo>
                      <a:pt x="30" y="7"/>
                      <a:pt x="20" y="4"/>
                      <a:pt x="16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9"/>
                      <a:pt x="1" y="12"/>
                      <a:pt x="0" y="15"/>
                    </a:cubicBezTo>
                    <a:cubicBezTo>
                      <a:pt x="5" y="9"/>
                      <a:pt x="18" y="7"/>
                      <a:pt x="26" y="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6" name="Freeform 1157"/>
              <p:cNvSpPr>
                <a:spLocks/>
              </p:cNvSpPr>
              <p:nvPr/>
            </p:nvSpPr>
            <p:spPr bwMode="auto">
              <a:xfrm>
                <a:off x="4429" y="2278"/>
                <a:ext cx="106" cy="87"/>
              </a:xfrm>
              <a:custGeom>
                <a:avLst/>
                <a:gdLst>
                  <a:gd name="T0" fmla="*/ 1 w 111"/>
                  <a:gd name="T1" fmla="*/ 38 h 91"/>
                  <a:gd name="T2" fmla="*/ 7 w 111"/>
                  <a:gd name="T3" fmla="*/ 55 h 91"/>
                  <a:gd name="T4" fmla="*/ 17 w 111"/>
                  <a:gd name="T5" fmla="*/ 67 h 91"/>
                  <a:gd name="T6" fmla="*/ 25 w 111"/>
                  <a:gd name="T7" fmla="*/ 80 h 91"/>
                  <a:gd name="T8" fmla="*/ 36 w 111"/>
                  <a:gd name="T9" fmla="*/ 85 h 91"/>
                  <a:gd name="T10" fmla="*/ 43 w 111"/>
                  <a:gd name="T11" fmla="*/ 84 h 91"/>
                  <a:gd name="T12" fmla="*/ 66 w 111"/>
                  <a:gd name="T13" fmla="*/ 91 h 91"/>
                  <a:gd name="T14" fmla="*/ 67 w 111"/>
                  <a:gd name="T15" fmla="*/ 91 h 91"/>
                  <a:gd name="T16" fmla="*/ 80 w 111"/>
                  <a:gd name="T17" fmla="*/ 87 h 91"/>
                  <a:gd name="T18" fmla="*/ 88 w 111"/>
                  <a:gd name="T19" fmla="*/ 62 h 91"/>
                  <a:gd name="T20" fmla="*/ 106 w 111"/>
                  <a:gd name="T21" fmla="*/ 37 h 91"/>
                  <a:gd name="T22" fmla="*/ 104 w 111"/>
                  <a:gd name="T23" fmla="*/ 29 h 91"/>
                  <a:gd name="T24" fmla="*/ 100 w 111"/>
                  <a:gd name="T25" fmla="*/ 20 h 91"/>
                  <a:gd name="T26" fmla="*/ 97 w 111"/>
                  <a:gd name="T27" fmla="*/ 7 h 91"/>
                  <a:gd name="T28" fmla="*/ 96 w 111"/>
                  <a:gd name="T29" fmla="*/ 0 h 91"/>
                  <a:gd name="T30" fmla="*/ 95 w 111"/>
                  <a:gd name="T31" fmla="*/ 0 h 91"/>
                  <a:gd name="T32" fmla="*/ 93 w 111"/>
                  <a:gd name="T33" fmla="*/ 0 h 91"/>
                  <a:gd name="T34" fmla="*/ 80 w 111"/>
                  <a:gd name="T35" fmla="*/ 2 h 91"/>
                  <a:gd name="T36" fmla="*/ 76 w 111"/>
                  <a:gd name="T37" fmla="*/ 13 h 91"/>
                  <a:gd name="T38" fmla="*/ 73 w 111"/>
                  <a:gd name="T39" fmla="*/ 14 h 91"/>
                  <a:gd name="T40" fmla="*/ 69 w 111"/>
                  <a:gd name="T41" fmla="*/ 25 h 91"/>
                  <a:gd name="T42" fmla="*/ 64 w 111"/>
                  <a:gd name="T43" fmla="*/ 32 h 91"/>
                  <a:gd name="T44" fmla="*/ 58 w 111"/>
                  <a:gd name="T45" fmla="*/ 34 h 91"/>
                  <a:gd name="T46" fmla="*/ 47 w 111"/>
                  <a:gd name="T47" fmla="*/ 32 h 91"/>
                  <a:gd name="T48" fmla="*/ 36 w 111"/>
                  <a:gd name="T49" fmla="*/ 37 h 91"/>
                  <a:gd name="T50" fmla="*/ 28 w 111"/>
                  <a:gd name="T51" fmla="*/ 37 h 91"/>
                  <a:gd name="T52" fmla="*/ 22 w 111"/>
                  <a:gd name="T53" fmla="*/ 38 h 91"/>
                  <a:gd name="T54" fmla="*/ 14 w 111"/>
                  <a:gd name="T55" fmla="*/ 36 h 91"/>
                  <a:gd name="T56" fmla="*/ 11 w 111"/>
                  <a:gd name="T57" fmla="*/ 34 h 91"/>
                  <a:gd name="T58" fmla="*/ 10 w 111"/>
                  <a:gd name="T59" fmla="*/ 33 h 91"/>
                  <a:gd name="T60" fmla="*/ 10 w 111"/>
                  <a:gd name="T61" fmla="*/ 33 h 91"/>
                  <a:gd name="T62" fmla="*/ 9 w 111"/>
                  <a:gd name="T63" fmla="*/ 32 h 91"/>
                  <a:gd name="T64" fmla="*/ 8 w 111"/>
                  <a:gd name="T65" fmla="*/ 31 h 91"/>
                  <a:gd name="T66" fmla="*/ 8 w 111"/>
                  <a:gd name="T67" fmla="*/ 30 h 91"/>
                  <a:gd name="T68" fmla="*/ 7 w 111"/>
                  <a:gd name="T69" fmla="*/ 28 h 91"/>
                  <a:gd name="T70" fmla="*/ 7 w 111"/>
                  <a:gd name="T71" fmla="*/ 27 h 91"/>
                  <a:gd name="T72" fmla="*/ 1 w 111"/>
                  <a:gd name="T73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91">
                    <a:moveTo>
                      <a:pt x="1" y="34"/>
                    </a:moveTo>
                    <a:cubicBezTo>
                      <a:pt x="0" y="36"/>
                      <a:pt x="0" y="38"/>
                      <a:pt x="1" y="38"/>
                    </a:cubicBezTo>
                    <a:cubicBezTo>
                      <a:pt x="4" y="42"/>
                      <a:pt x="5" y="46"/>
                      <a:pt x="6" y="50"/>
                    </a:cubicBezTo>
                    <a:cubicBezTo>
                      <a:pt x="6" y="52"/>
                      <a:pt x="6" y="53"/>
                      <a:pt x="7" y="55"/>
                    </a:cubicBezTo>
                    <a:cubicBezTo>
                      <a:pt x="8" y="55"/>
                      <a:pt x="9" y="56"/>
                      <a:pt x="10" y="57"/>
                    </a:cubicBezTo>
                    <a:cubicBezTo>
                      <a:pt x="13" y="59"/>
                      <a:pt x="17" y="61"/>
                      <a:pt x="17" y="67"/>
                    </a:cubicBezTo>
                    <a:cubicBezTo>
                      <a:pt x="17" y="73"/>
                      <a:pt x="22" y="80"/>
                      <a:pt x="24" y="80"/>
                    </a:cubicBezTo>
                    <a:cubicBezTo>
                      <a:pt x="24" y="80"/>
                      <a:pt x="24" y="80"/>
                      <a:pt x="25" y="80"/>
                    </a:cubicBezTo>
                    <a:cubicBezTo>
                      <a:pt x="26" y="79"/>
                      <a:pt x="27" y="79"/>
                      <a:pt x="29" y="79"/>
                    </a:cubicBezTo>
                    <a:cubicBezTo>
                      <a:pt x="33" y="79"/>
                      <a:pt x="36" y="83"/>
                      <a:pt x="36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41" y="84"/>
                      <a:pt x="43" y="84"/>
                    </a:cubicBezTo>
                    <a:cubicBezTo>
                      <a:pt x="46" y="83"/>
                      <a:pt x="48" y="82"/>
                      <a:pt x="50" y="83"/>
                    </a:cubicBezTo>
                    <a:cubicBezTo>
                      <a:pt x="58" y="84"/>
                      <a:pt x="65" y="86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1"/>
                      <a:pt x="67" y="91"/>
                    </a:cubicBezTo>
                    <a:cubicBezTo>
                      <a:pt x="69" y="91"/>
                      <a:pt x="73" y="89"/>
                      <a:pt x="77" y="88"/>
                    </a:cubicBezTo>
                    <a:cubicBezTo>
                      <a:pt x="78" y="87"/>
                      <a:pt x="79" y="87"/>
                      <a:pt x="80" y="87"/>
                    </a:cubicBezTo>
                    <a:cubicBezTo>
                      <a:pt x="82" y="86"/>
                      <a:pt x="82" y="80"/>
                      <a:pt x="83" y="76"/>
                    </a:cubicBezTo>
                    <a:cubicBezTo>
                      <a:pt x="84" y="70"/>
                      <a:pt x="84" y="64"/>
                      <a:pt x="88" y="62"/>
                    </a:cubicBezTo>
                    <a:cubicBezTo>
                      <a:pt x="94" y="58"/>
                      <a:pt x="94" y="52"/>
                      <a:pt x="94" y="46"/>
                    </a:cubicBezTo>
                    <a:cubicBezTo>
                      <a:pt x="93" y="40"/>
                      <a:pt x="101" y="38"/>
                      <a:pt x="106" y="37"/>
                    </a:cubicBezTo>
                    <a:cubicBezTo>
                      <a:pt x="108" y="36"/>
                      <a:pt x="111" y="36"/>
                      <a:pt x="111" y="35"/>
                    </a:cubicBezTo>
                    <a:cubicBezTo>
                      <a:pt x="111" y="34"/>
                      <a:pt x="109" y="31"/>
                      <a:pt x="104" y="29"/>
                    </a:cubicBezTo>
                    <a:cubicBezTo>
                      <a:pt x="101" y="28"/>
                      <a:pt x="101" y="25"/>
                      <a:pt x="101" y="23"/>
                    </a:cubicBezTo>
                    <a:cubicBezTo>
                      <a:pt x="101" y="21"/>
                      <a:pt x="101" y="21"/>
                      <a:pt x="100" y="20"/>
                    </a:cubicBezTo>
                    <a:cubicBezTo>
                      <a:pt x="99" y="19"/>
                      <a:pt x="93" y="13"/>
                      <a:pt x="94" y="9"/>
                    </a:cubicBezTo>
                    <a:cubicBezTo>
                      <a:pt x="94" y="8"/>
                      <a:pt x="95" y="7"/>
                      <a:pt x="97" y="7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6" y="4"/>
                      <a:pt x="95" y="2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  <a:cubicBezTo>
                      <a:pt x="88" y="0"/>
                      <a:pt x="82" y="0"/>
                      <a:pt x="80" y="2"/>
                    </a:cubicBezTo>
                    <a:cubicBezTo>
                      <a:pt x="80" y="3"/>
                      <a:pt x="79" y="3"/>
                      <a:pt x="79" y="5"/>
                    </a:cubicBezTo>
                    <a:cubicBezTo>
                      <a:pt x="80" y="10"/>
                      <a:pt x="78" y="12"/>
                      <a:pt x="76" y="13"/>
                    </a:cubicBezTo>
                    <a:cubicBezTo>
                      <a:pt x="75" y="13"/>
                      <a:pt x="75" y="13"/>
                      <a:pt x="74" y="14"/>
                    </a:cubicBezTo>
                    <a:cubicBezTo>
                      <a:pt x="74" y="14"/>
                      <a:pt x="73" y="14"/>
                      <a:pt x="73" y="14"/>
                    </a:cubicBezTo>
                    <a:cubicBezTo>
                      <a:pt x="73" y="18"/>
                      <a:pt x="72" y="19"/>
                      <a:pt x="71" y="21"/>
                    </a:cubicBezTo>
                    <a:cubicBezTo>
                      <a:pt x="70" y="22"/>
                      <a:pt x="69" y="23"/>
                      <a:pt x="69" y="25"/>
                    </a:cubicBezTo>
                    <a:cubicBezTo>
                      <a:pt x="70" y="27"/>
                      <a:pt x="69" y="29"/>
                      <a:pt x="69" y="30"/>
                    </a:cubicBezTo>
                    <a:cubicBezTo>
                      <a:pt x="68" y="31"/>
                      <a:pt x="66" y="32"/>
                      <a:pt x="64" y="32"/>
                    </a:cubicBezTo>
                    <a:cubicBezTo>
                      <a:pt x="63" y="32"/>
                      <a:pt x="61" y="33"/>
                      <a:pt x="60" y="33"/>
                    </a:cubicBezTo>
                    <a:cubicBezTo>
                      <a:pt x="59" y="34"/>
                      <a:pt x="59" y="34"/>
                      <a:pt x="58" y="34"/>
                    </a:cubicBezTo>
                    <a:cubicBezTo>
                      <a:pt x="54" y="36"/>
                      <a:pt x="52" y="35"/>
                      <a:pt x="50" y="34"/>
                    </a:cubicBezTo>
                    <a:cubicBezTo>
                      <a:pt x="50" y="33"/>
                      <a:pt x="49" y="32"/>
                      <a:pt x="47" y="32"/>
                    </a:cubicBezTo>
                    <a:cubicBezTo>
                      <a:pt x="43" y="32"/>
                      <a:pt x="42" y="33"/>
                      <a:pt x="40" y="35"/>
                    </a:cubicBezTo>
                    <a:cubicBezTo>
                      <a:pt x="39" y="35"/>
                      <a:pt x="38" y="36"/>
                      <a:pt x="36" y="37"/>
                    </a:cubicBezTo>
                    <a:cubicBezTo>
                      <a:pt x="35" y="37"/>
                      <a:pt x="33" y="37"/>
                      <a:pt x="31" y="37"/>
                    </a:cubicBezTo>
                    <a:cubicBezTo>
                      <a:pt x="30" y="37"/>
                      <a:pt x="29" y="37"/>
                      <a:pt x="28" y="37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3" y="37"/>
                      <a:pt x="22" y="38"/>
                      <a:pt x="22" y="38"/>
                    </a:cubicBezTo>
                    <a:cubicBezTo>
                      <a:pt x="21" y="38"/>
                      <a:pt x="20" y="39"/>
                      <a:pt x="20" y="39"/>
                    </a:cubicBezTo>
                    <a:cubicBezTo>
                      <a:pt x="18" y="39"/>
                      <a:pt x="16" y="37"/>
                      <a:pt x="14" y="36"/>
                    </a:cubicBezTo>
                    <a:cubicBezTo>
                      <a:pt x="13" y="35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7"/>
                      <a:pt x="2" y="30"/>
                      <a:pt x="1" y="34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7" name="Freeform 1158"/>
              <p:cNvSpPr>
                <a:spLocks/>
              </p:cNvSpPr>
              <p:nvPr/>
            </p:nvSpPr>
            <p:spPr bwMode="auto">
              <a:xfrm>
                <a:off x="4396" y="2389"/>
                <a:ext cx="104" cy="26"/>
              </a:xfrm>
              <a:custGeom>
                <a:avLst/>
                <a:gdLst>
                  <a:gd name="T0" fmla="*/ 94 w 109"/>
                  <a:gd name="T1" fmla="*/ 27 h 28"/>
                  <a:gd name="T2" fmla="*/ 95 w 109"/>
                  <a:gd name="T3" fmla="*/ 27 h 28"/>
                  <a:gd name="T4" fmla="*/ 98 w 109"/>
                  <a:gd name="T5" fmla="*/ 25 h 28"/>
                  <a:gd name="T6" fmla="*/ 102 w 109"/>
                  <a:gd name="T7" fmla="*/ 27 h 28"/>
                  <a:gd name="T8" fmla="*/ 106 w 109"/>
                  <a:gd name="T9" fmla="*/ 28 h 28"/>
                  <a:gd name="T10" fmla="*/ 109 w 109"/>
                  <a:gd name="T11" fmla="*/ 27 h 28"/>
                  <a:gd name="T12" fmla="*/ 106 w 109"/>
                  <a:gd name="T13" fmla="*/ 26 h 28"/>
                  <a:gd name="T14" fmla="*/ 97 w 109"/>
                  <a:gd name="T15" fmla="*/ 22 h 28"/>
                  <a:gd name="T16" fmla="*/ 93 w 109"/>
                  <a:gd name="T17" fmla="*/ 22 h 28"/>
                  <a:gd name="T18" fmla="*/ 90 w 109"/>
                  <a:gd name="T19" fmla="*/ 22 h 28"/>
                  <a:gd name="T20" fmla="*/ 87 w 109"/>
                  <a:gd name="T21" fmla="*/ 22 h 28"/>
                  <a:gd name="T22" fmla="*/ 78 w 109"/>
                  <a:gd name="T23" fmla="*/ 20 h 28"/>
                  <a:gd name="T24" fmla="*/ 75 w 109"/>
                  <a:gd name="T25" fmla="*/ 17 h 28"/>
                  <a:gd name="T26" fmla="*/ 84 w 109"/>
                  <a:gd name="T27" fmla="*/ 12 h 28"/>
                  <a:gd name="T28" fmla="*/ 86 w 109"/>
                  <a:gd name="T29" fmla="*/ 11 h 28"/>
                  <a:gd name="T30" fmla="*/ 78 w 109"/>
                  <a:gd name="T31" fmla="*/ 12 h 28"/>
                  <a:gd name="T32" fmla="*/ 73 w 109"/>
                  <a:gd name="T33" fmla="*/ 13 h 28"/>
                  <a:gd name="T34" fmla="*/ 59 w 109"/>
                  <a:gd name="T35" fmla="*/ 10 h 28"/>
                  <a:gd name="T36" fmla="*/ 56 w 109"/>
                  <a:gd name="T37" fmla="*/ 9 h 28"/>
                  <a:gd name="T38" fmla="*/ 51 w 109"/>
                  <a:gd name="T39" fmla="*/ 12 h 28"/>
                  <a:gd name="T40" fmla="*/ 29 w 109"/>
                  <a:gd name="T41" fmla="*/ 4 h 28"/>
                  <a:gd name="T42" fmla="*/ 12 w 109"/>
                  <a:gd name="T43" fmla="*/ 0 h 28"/>
                  <a:gd name="T44" fmla="*/ 5 w 109"/>
                  <a:gd name="T45" fmla="*/ 2 h 28"/>
                  <a:gd name="T46" fmla="*/ 0 w 109"/>
                  <a:gd name="T47" fmla="*/ 7 h 28"/>
                  <a:gd name="T48" fmla="*/ 0 w 109"/>
                  <a:gd name="T49" fmla="*/ 7 h 28"/>
                  <a:gd name="T50" fmla="*/ 1 w 109"/>
                  <a:gd name="T51" fmla="*/ 8 h 28"/>
                  <a:gd name="T52" fmla="*/ 3 w 109"/>
                  <a:gd name="T53" fmla="*/ 8 h 28"/>
                  <a:gd name="T54" fmla="*/ 6 w 109"/>
                  <a:gd name="T55" fmla="*/ 8 h 28"/>
                  <a:gd name="T56" fmla="*/ 11 w 109"/>
                  <a:gd name="T57" fmla="*/ 11 h 28"/>
                  <a:gd name="T58" fmla="*/ 13 w 109"/>
                  <a:gd name="T59" fmla="*/ 14 h 28"/>
                  <a:gd name="T60" fmla="*/ 17 w 109"/>
                  <a:gd name="T61" fmla="*/ 15 h 28"/>
                  <a:gd name="T62" fmla="*/ 29 w 109"/>
                  <a:gd name="T63" fmla="*/ 17 h 28"/>
                  <a:gd name="T64" fmla="*/ 31 w 109"/>
                  <a:gd name="T65" fmla="*/ 17 h 28"/>
                  <a:gd name="T66" fmla="*/ 36 w 109"/>
                  <a:gd name="T67" fmla="*/ 14 h 28"/>
                  <a:gd name="T68" fmla="*/ 55 w 109"/>
                  <a:gd name="T69" fmla="*/ 21 h 28"/>
                  <a:gd name="T70" fmla="*/ 81 w 109"/>
                  <a:gd name="T71" fmla="*/ 26 h 28"/>
                  <a:gd name="T72" fmla="*/ 90 w 109"/>
                  <a:gd name="T73" fmla="*/ 27 h 28"/>
                  <a:gd name="T74" fmla="*/ 94 w 109"/>
                  <a:gd name="T7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" h="28">
                    <a:moveTo>
                      <a:pt x="94" y="27"/>
                    </a:moveTo>
                    <a:cubicBezTo>
                      <a:pt x="95" y="27"/>
                      <a:pt x="95" y="27"/>
                      <a:pt x="95" y="27"/>
                    </a:cubicBezTo>
                    <a:cubicBezTo>
                      <a:pt x="96" y="26"/>
                      <a:pt x="97" y="25"/>
                      <a:pt x="98" y="25"/>
                    </a:cubicBezTo>
                    <a:cubicBezTo>
                      <a:pt x="99" y="25"/>
                      <a:pt x="101" y="26"/>
                      <a:pt x="102" y="27"/>
                    </a:cubicBezTo>
                    <a:cubicBezTo>
                      <a:pt x="103" y="27"/>
                      <a:pt x="104" y="28"/>
                      <a:pt x="106" y="28"/>
                    </a:cubicBezTo>
                    <a:cubicBezTo>
                      <a:pt x="107" y="28"/>
                      <a:pt x="108" y="28"/>
                      <a:pt x="109" y="27"/>
                    </a:cubicBezTo>
                    <a:cubicBezTo>
                      <a:pt x="108" y="27"/>
                      <a:pt x="106" y="27"/>
                      <a:pt x="106" y="26"/>
                    </a:cubicBezTo>
                    <a:cubicBezTo>
                      <a:pt x="101" y="26"/>
                      <a:pt x="97" y="25"/>
                      <a:pt x="97" y="22"/>
                    </a:cubicBezTo>
                    <a:cubicBezTo>
                      <a:pt x="97" y="22"/>
                      <a:pt x="96" y="22"/>
                      <a:pt x="93" y="22"/>
                    </a:cubicBezTo>
                    <a:cubicBezTo>
                      <a:pt x="92" y="22"/>
                      <a:pt x="91" y="22"/>
                      <a:pt x="90" y="22"/>
                    </a:cubicBezTo>
                    <a:cubicBezTo>
                      <a:pt x="89" y="22"/>
                      <a:pt x="88" y="22"/>
                      <a:pt x="87" y="22"/>
                    </a:cubicBezTo>
                    <a:cubicBezTo>
                      <a:pt x="84" y="22"/>
                      <a:pt x="81" y="22"/>
                      <a:pt x="78" y="20"/>
                    </a:cubicBezTo>
                    <a:cubicBezTo>
                      <a:pt x="76" y="20"/>
                      <a:pt x="75" y="18"/>
                      <a:pt x="75" y="17"/>
                    </a:cubicBezTo>
                    <a:cubicBezTo>
                      <a:pt x="75" y="14"/>
                      <a:pt x="79" y="13"/>
                      <a:pt x="84" y="12"/>
                    </a:cubicBezTo>
                    <a:cubicBezTo>
                      <a:pt x="85" y="11"/>
                      <a:pt x="85" y="11"/>
                      <a:pt x="86" y="11"/>
                    </a:cubicBezTo>
                    <a:cubicBezTo>
                      <a:pt x="84" y="11"/>
                      <a:pt x="81" y="12"/>
                      <a:pt x="78" y="12"/>
                    </a:cubicBezTo>
                    <a:cubicBezTo>
                      <a:pt x="76" y="13"/>
                      <a:pt x="74" y="13"/>
                      <a:pt x="73" y="13"/>
                    </a:cubicBezTo>
                    <a:cubicBezTo>
                      <a:pt x="68" y="13"/>
                      <a:pt x="63" y="11"/>
                      <a:pt x="59" y="10"/>
                    </a:cubicBezTo>
                    <a:cubicBezTo>
                      <a:pt x="58" y="10"/>
                      <a:pt x="57" y="9"/>
                      <a:pt x="56" y="9"/>
                    </a:cubicBezTo>
                    <a:cubicBezTo>
                      <a:pt x="55" y="10"/>
                      <a:pt x="54" y="12"/>
                      <a:pt x="51" y="12"/>
                    </a:cubicBezTo>
                    <a:cubicBezTo>
                      <a:pt x="45" y="12"/>
                      <a:pt x="32" y="7"/>
                      <a:pt x="29" y="4"/>
                    </a:cubicBezTo>
                    <a:cubicBezTo>
                      <a:pt x="26" y="2"/>
                      <a:pt x="19" y="0"/>
                      <a:pt x="12" y="0"/>
                    </a:cubicBezTo>
                    <a:cubicBezTo>
                      <a:pt x="8" y="0"/>
                      <a:pt x="6" y="1"/>
                      <a:pt x="5" y="2"/>
                    </a:cubicBezTo>
                    <a:cubicBezTo>
                      <a:pt x="3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9" y="8"/>
                      <a:pt x="10" y="10"/>
                      <a:pt x="11" y="11"/>
                    </a:cubicBezTo>
                    <a:cubicBezTo>
                      <a:pt x="11" y="13"/>
                      <a:pt x="12" y="14"/>
                      <a:pt x="13" y="14"/>
                    </a:cubicBezTo>
                    <a:cubicBezTo>
                      <a:pt x="14" y="14"/>
                      <a:pt x="15" y="14"/>
                      <a:pt x="17" y="15"/>
                    </a:cubicBezTo>
                    <a:cubicBezTo>
                      <a:pt x="21" y="16"/>
                      <a:pt x="26" y="17"/>
                      <a:pt x="29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5"/>
                      <a:pt x="33" y="14"/>
                      <a:pt x="36" y="14"/>
                    </a:cubicBezTo>
                    <a:cubicBezTo>
                      <a:pt x="41" y="14"/>
                      <a:pt x="50" y="17"/>
                      <a:pt x="55" y="21"/>
                    </a:cubicBezTo>
                    <a:cubicBezTo>
                      <a:pt x="61" y="26"/>
                      <a:pt x="75" y="27"/>
                      <a:pt x="81" y="26"/>
                    </a:cubicBezTo>
                    <a:cubicBezTo>
                      <a:pt x="84" y="25"/>
                      <a:pt x="88" y="26"/>
                      <a:pt x="90" y="27"/>
                    </a:cubicBezTo>
                    <a:cubicBezTo>
                      <a:pt x="92" y="27"/>
                      <a:pt x="93" y="27"/>
                      <a:pt x="94" y="2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3" name="Group 1161"/>
            <p:cNvGrpSpPr>
              <a:grpSpLocks noChangeAspect="1"/>
            </p:cNvGrpSpPr>
            <p:nvPr/>
          </p:nvGrpSpPr>
          <p:grpSpPr bwMode="auto">
            <a:xfrm>
              <a:off x="6753301" y="3600101"/>
              <a:ext cx="602450" cy="660441"/>
              <a:chOff x="3077" y="2363"/>
              <a:chExt cx="467" cy="390"/>
            </a:xfrm>
            <a:solidFill>
              <a:srgbClr val="BFBFBF"/>
            </a:solidFill>
          </p:grpSpPr>
          <p:sp>
            <p:nvSpPr>
              <p:cNvPr id="2215" name="Freeform 1162"/>
              <p:cNvSpPr>
                <a:spLocks/>
              </p:cNvSpPr>
              <p:nvPr/>
            </p:nvSpPr>
            <p:spPr bwMode="auto">
              <a:xfrm>
                <a:off x="3088" y="2500"/>
                <a:ext cx="10" cy="17"/>
              </a:xfrm>
              <a:custGeom>
                <a:avLst/>
                <a:gdLst>
                  <a:gd name="T0" fmla="*/ 3 w 11"/>
                  <a:gd name="T1" fmla="*/ 15 h 17"/>
                  <a:gd name="T2" fmla="*/ 3 w 11"/>
                  <a:gd name="T3" fmla="*/ 14 h 17"/>
                  <a:gd name="T4" fmla="*/ 4 w 11"/>
                  <a:gd name="T5" fmla="*/ 13 h 17"/>
                  <a:gd name="T6" fmla="*/ 5 w 11"/>
                  <a:gd name="T7" fmla="*/ 12 h 17"/>
                  <a:gd name="T8" fmla="*/ 5 w 11"/>
                  <a:gd name="T9" fmla="*/ 11 h 17"/>
                  <a:gd name="T10" fmla="*/ 6 w 11"/>
                  <a:gd name="T11" fmla="*/ 10 h 17"/>
                  <a:gd name="T12" fmla="*/ 6 w 11"/>
                  <a:gd name="T13" fmla="*/ 10 h 17"/>
                  <a:gd name="T14" fmla="*/ 7 w 11"/>
                  <a:gd name="T15" fmla="*/ 9 h 17"/>
                  <a:gd name="T16" fmla="*/ 7 w 11"/>
                  <a:gd name="T17" fmla="*/ 8 h 17"/>
                  <a:gd name="T18" fmla="*/ 8 w 11"/>
                  <a:gd name="T19" fmla="*/ 8 h 17"/>
                  <a:gd name="T20" fmla="*/ 8 w 11"/>
                  <a:gd name="T21" fmla="*/ 7 h 17"/>
                  <a:gd name="T22" fmla="*/ 9 w 11"/>
                  <a:gd name="T23" fmla="*/ 6 h 17"/>
                  <a:gd name="T24" fmla="*/ 10 w 11"/>
                  <a:gd name="T25" fmla="*/ 6 h 17"/>
                  <a:gd name="T26" fmla="*/ 10 w 11"/>
                  <a:gd name="T27" fmla="*/ 5 h 17"/>
                  <a:gd name="T28" fmla="*/ 11 w 11"/>
                  <a:gd name="T29" fmla="*/ 3 h 17"/>
                  <a:gd name="T30" fmla="*/ 10 w 11"/>
                  <a:gd name="T31" fmla="*/ 2 h 17"/>
                  <a:gd name="T32" fmla="*/ 10 w 11"/>
                  <a:gd name="T33" fmla="*/ 2 h 17"/>
                  <a:gd name="T34" fmla="*/ 10 w 11"/>
                  <a:gd name="T35" fmla="*/ 1 h 17"/>
                  <a:gd name="T36" fmla="*/ 9 w 11"/>
                  <a:gd name="T37" fmla="*/ 1 h 17"/>
                  <a:gd name="T38" fmla="*/ 9 w 11"/>
                  <a:gd name="T39" fmla="*/ 1 h 17"/>
                  <a:gd name="T40" fmla="*/ 8 w 11"/>
                  <a:gd name="T41" fmla="*/ 1 h 17"/>
                  <a:gd name="T42" fmla="*/ 8 w 11"/>
                  <a:gd name="T43" fmla="*/ 1 h 17"/>
                  <a:gd name="T44" fmla="*/ 7 w 11"/>
                  <a:gd name="T45" fmla="*/ 0 h 17"/>
                  <a:gd name="T46" fmla="*/ 7 w 11"/>
                  <a:gd name="T47" fmla="*/ 0 h 17"/>
                  <a:gd name="T48" fmla="*/ 3 w 11"/>
                  <a:gd name="T49" fmla="*/ 10 h 17"/>
                  <a:gd name="T50" fmla="*/ 0 w 11"/>
                  <a:gd name="T51" fmla="*/ 16 h 17"/>
                  <a:gd name="T52" fmla="*/ 2 w 11"/>
                  <a:gd name="T53" fmla="*/ 17 h 17"/>
                  <a:gd name="T54" fmla="*/ 2 w 11"/>
                  <a:gd name="T55" fmla="*/ 16 h 17"/>
                  <a:gd name="T56" fmla="*/ 2 w 11"/>
                  <a:gd name="T57" fmla="*/ 16 h 17"/>
                  <a:gd name="T58" fmla="*/ 3 w 11"/>
                  <a:gd name="T5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7">
                    <a:moveTo>
                      <a:pt x="3" y="15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3"/>
                      <a:pt x="5" y="6"/>
                      <a:pt x="3" y="10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6" name="Freeform 1163"/>
              <p:cNvSpPr>
                <a:spLocks/>
              </p:cNvSpPr>
              <p:nvPr/>
            </p:nvSpPr>
            <p:spPr bwMode="auto">
              <a:xfrm>
                <a:off x="3092" y="2471"/>
                <a:ext cx="67" cy="54"/>
              </a:xfrm>
              <a:custGeom>
                <a:avLst/>
                <a:gdLst>
                  <a:gd name="T0" fmla="*/ 1 w 70"/>
                  <a:gd name="T1" fmla="*/ 53 h 57"/>
                  <a:gd name="T2" fmla="*/ 19 w 70"/>
                  <a:gd name="T3" fmla="*/ 52 h 57"/>
                  <a:gd name="T4" fmla="*/ 33 w 70"/>
                  <a:gd name="T5" fmla="*/ 45 h 57"/>
                  <a:gd name="T6" fmla="*/ 57 w 70"/>
                  <a:gd name="T7" fmla="*/ 33 h 57"/>
                  <a:gd name="T8" fmla="*/ 60 w 70"/>
                  <a:gd name="T9" fmla="*/ 17 h 57"/>
                  <a:gd name="T10" fmla="*/ 59 w 70"/>
                  <a:gd name="T11" fmla="*/ 9 h 57"/>
                  <a:gd name="T12" fmla="*/ 65 w 70"/>
                  <a:gd name="T13" fmla="*/ 3 h 57"/>
                  <a:gd name="T14" fmla="*/ 67 w 70"/>
                  <a:gd name="T15" fmla="*/ 2 h 57"/>
                  <a:gd name="T16" fmla="*/ 70 w 70"/>
                  <a:gd name="T17" fmla="*/ 0 h 57"/>
                  <a:gd name="T18" fmla="*/ 69 w 70"/>
                  <a:gd name="T19" fmla="*/ 0 h 57"/>
                  <a:gd name="T20" fmla="*/ 68 w 70"/>
                  <a:gd name="T21" fmla="*/ 1 h 57"/>
                  <a:gd name="T22" fmla="*/ 67 w 70"/>
                  <a:gd name="T23" fmla="*/ 1 h 57"/>
                  <a:gd name="T24" fmla="*/ 52 w 70"/>
                  <a:gd name="T25" fmla="*/ 3 h 57"/>
                  <a:gd name="T26" fmla="*/ 37 w 70"/>
                  <a:gd name="T27" fmla="*/ 6 h 57"/>
                  <a:gd name="T28" fmla="*/ 28 w 70"/>
                  <a:gd name="T29" fmla="*/ 5 h 57"/>
                  <a:gd name="T30" fmla="*/ 27 w 70"/>
                  <a:gd name="T31" fmla="*/ 5 h 57"/>
                  <a:gd name="T32" fmla="*/ 22 w 70"/>
                  <a:gd name="T33" fmla="*/ 7 h 57"/>
                  <a:gd name="T34" fmla="*/ 11 w 70"/>
                  <a:gd name="T35" fmla="*/ 6 h 57"/>
                  <a:gd name="T36" fmla="*/ 10 w 70"/>
                  <a:gd name="T37" fmla="*/ 8 h 57"/>
                  <a:gd name="T38" fmla="*/ 10 w 70"/>
                  <a:gd name="T39" fmla="*/ 10 h 57"/>
                  <a:gd name="T40" fmla="*/ 10 w 70"/>
                  <a:gd name="T41" fmla="*/ 11 h 57"/>
                  <a:gd name="T42" fmla="*/ 9 w 70"/>
                  <a:gd name="T43" fmla="*/ 12 h 57"/>
                  <a:gd name="T44" fmla="*/ 9 w 70"/>
                  <a:gd name="T45" fmla="*/ 13 h 57"/>
                  <a:gd name="T46" fmla="*/ 8 w 70"/>
                  <a:gd name="T47" fmla="*/ 15 h 57"/>
                  <a:gd name="T48" fmla="*/ 6 w 70"/>
                  <a:gd name="T49" fmla="*/ 16 h 57"/>
                  <a:gd name="T50" fmla="*/ 5 w 70"/>
                  <a:gd name="T51" fmla="*/ 17 h 57"/>
                  <a:gd name="T52" fmla="*/ 3 w 70"/>
                  <a:gd name="T53" fmla="*/ 17 h 57"/>
                  <a:gd name="T54" fmla="*/ 3 w 70"/>
                  <a:gd name="T55" fmla="*/ 27 h 57"/>
                  <a:gd name="T56" fmla="*/ 3 w 70"/>
                  <a:gd name="T57" fmla="*/ 28 h 57"/>
                  <a:gd name="T58" fmla="*/ 5 w 70"/>
                  <a:gd name="T59" fmla="*/ 28 h 57"/>
                  <a:gd name="T60" fmla="*/ 6 w 70"/>
                  <a:gd name="T61" fmla="*/ 28 h 57"/>
                  <a:gd name="T62" fmla="*/ 7 w 70"/>
                  <a:gd name="T63" fmla="*/ 29 h 57"/>
                  <a:gd name="T64" fmla="*/ 8 w 70"/>
                  <a:gd name="T65" fmla="*/ 30 h 57"/>
                  <a:gd name="T66" fmla="*/ 8 w 70"/>
                  <a:gd name="T67" fmla="*/ 30 h 57"/>
                  <a:gd name="T68" fmla="*/ 9 w 70"/>
                  <a:gd name="T69" fmla="*/ 31 h 57"/>
                  <a:gd name="T70" fmla="*/ 9 w 70"/>
                  <a:gd name="T71" fmla="*/ 32 h 57"/>
                  <a:gd name="T72" fmla="*/ 7 w 70"/>
                  <a:gd name="T73" fmla="*/ 40 h 57"/>
                  <a:gd name="T74" fmla="*/ 6 w 70"/>
                  <a:gd name="T75" fmla="*/ 41 h 57"/>
                  <a:gd name="T76" fmla="*/ 5 w 70"/>
                  <a:gd name="T77" fmla="*/ 42 h 57"/>
                  <a:gd name="T78" fmla="*/ 4 w 70"/>
                  <a:gd name="T79" fmla="*/ 44 h 57"/>
                  <a:gd name="T80" fmla="*/ 3 w 70"/>
                  <a:gd name="T81" fmla="*/ 45 h 57"/>
                  <a:gd name="T82" fmla="*/ 2 w 70"/>
                  <a:gd name="T83" fmla="*/ 47 h 57"/>
                  <a:gd name="T84" fmla="*/ 0 w 70"/>
                  <a:gd name="T85" fmla="*/ 49 h 57"/>
                  <a:gd name="T86" fmla="*/ 0 w 70"/>
                  <a:gd name="T87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57">
                    <a:moveTo>
                      <a:pt x="0" y="50"/>
                    </a:moveTo>
                    <a:cubicBezTo>
                      <a:pt x="1" y="53"/>
                      <a:pt x="1" y="53"/>
                      <a:pt x="1" y="53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6"/>
                      <a:pt x="17" y="52"/>
                      <a:pt x="19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1"/>
                      <a:pt x="24" y="50"/>
                      <a:pt x="33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44" y="40"/>
                      <a:pt x="55" y="34"/>
                      <a:pt x="57" y="33"/>
                    </a:cubicBezTo>
                    <a:cubicBezTo>
                      <a:pt x="58" y="31"/>
                      <a:pt x="59" y="29"/>
                      <a:pt x="59" y="28"/>
                    </a:cubicBezTo>
                    <a:cubicBezTo>
                      <a:pt x="59" y="26"/>
                      <a:pt x="58" y="21"/>
                      <a:pt x="60" y="17"/>
                    </a:cubicBezTo>
                    <a:cubicBezTo>
                      <a:pt x="61" y="17"/>
                      <a:pt x="60" y="16"/>
                      <a:pt x="60" y="15"/>
                    </a:cubicBezTo>
                    <a:cubicBezTo>
                      <a:pt x="59" y="14"/>
                      <a:pt x="58" y="11"/>
                      <a:pt x="59" y="9"/>
                    </a:cubicBezTo>
                    <a:cubicBezTo>
                      <a:pt x="60" y="6"/>
                      <a:pt x="63" y="4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6" y="3"/>
                      <a:pt x="66" y="3"/>
                    </a:cubicBezTo>
                    <a:cubicBezTo>
                      <a:pt x="66" y="3"/>
                      <a:pt x="67" y="2"/>
                      <a:pt x="67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1"/>
                      <a:pt x="61" y="2"/>
                      <a:pt x="58" y="2"/>
                    </a:cubicBezTo>
                    <a:cubicBezTo>
                      <a:pt x="55" y="1"/>
                      <a:pt x="54" y="2"/>
                      <a:pt x="52" y="3"/>
                    </a:cubicBezTo>
                    <a:cubicBezTo>
                      <a:pt x="49" y="5"/>
                      <a:pt x="47" y="6"/>
                      <a:pt x="43" y="6"/>
                    </a:cubicBezTo>
                    <a:cubicBezTo>
                      <a:pt x="40" y="6"/>
                      <a:pt x="38" y="6"/>
                      <a:pt x="37" y="6"/>
                    </a:cubicBezTo>
                    <a:cubicBezTo>
                      <a:pt x="35" y="7"/>
                      <a:pt x="34" y="7"/>
                      <a:pt x="33" y="7"/>
                    </a:cubicBezTo>
                    <a:cubicBezTo>
                      <a:pt x="32" y="7"/>
                      <a:pt x="30" y="7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5"/>
                      <a:pt x="27" y="5"/>
                    </a:cubicBezTo>
                    <a:cubicBezTo>
                      <a:pt x="26" y="6"/>
                      <a:pt x="25" y="6"/>
                      <a:pt x="24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7" y="9"/>
                      <a:pt x="14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5" y="22"/>
                      <a:pt x="4" y="25"/>
                      <a:pt x="3" y="27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10" y="35"/>
                      <a:pt x="9" y="38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3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2" y="46"/>
                      <a:pt x="2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7" name="Freeform 1164"/>
              <p:cNvSpPr>
                <a:spLocks/>
              </p:cNvSpPr>
              <p:nvPr/>
            </p:nvSpPr>
            <p:spPr bwMode="auto">
              <a:xfrm>
                <a:off x="3077" y="2530"/>
                <a:ext cx="9" cy="24"/>
              </a:xfrm>
              <a:custGeom>
                <a:avLst/>
                <a:gdLst>
                  <a:gd name="T0" fmla="*/ 5 w 9"/>
                  <a:gd name="T1" fmla="*/ 25 h 25"/>
                  <a:gd name="T2" fmla="*/ 6 w 9"/>
                  <a:gd name="T3" fmla="*/ 23 h 25"/>
                  <a:gd name="T4" fmla="*/ 6 w 9"/>
                  <a:gd name="T5" fmla="*/ 22 h 25"/>
                  <a:gd name="T6" fmla="*/ 6 w 9"/>
                  <a:gd name="T7" fmla="*/ 20 h 25"/>
                  <a:gd name="T8" fmla="*/ 6 w 9"/>
                  <a:gd name="T9" fmla="*/ 20 h 25"/>
                  <a:gd name="T10" fmla="*/ 7 w 9"/>
                  <a:gd name="T11" fmla="*/ 18 h 25"/>
                  <a:gd name="T12" fmla="*/ 7 w 9"/>
                  <a:gd name="T13" fmla="*/ 18 h 25"/>
                  <a:gd name="T14" fmla="*/ 7 w 9"/>
                  <a:gd name="T15" fmla="*/ 17 h 25"/>
                  <a:gd name="T16" fmla="*/ 8 w 9"/>
                  <a:gd name="T17" fmla="*/ 16 h 25"/>
                  <a:gd name="T18" fmla="*/ 8 w 9"/>
                  <a:gd name="T19" fmla="*/ 15 h 25"/>
                  <a:gd name="T20" fmla="*/ 8 w 9"/>
                  <a:gd name="T21" fmla="*/ 15 h 25"/>
                  <a:gd name="T22" fmla="*/ 9 w 9"/>
                  <a:gd name="T23" fmla="*/ 12 h 25"/>
                  <a:gd name="T24" fmla="*/ 8 w 9"/>
                  <a:gd name="T25" fmla="*/ 11 h 25"/>
                  <a:gd name="T26" fmla="*/ 7 w 9"/>
                  <a:gd name="T27" fmla="*/ 10 h 25"/>
                  <a:gd name="T28" fmla="*/ 7 w 9"/>
                  <a:gd name="T29" fmla="*/ 8 h 25"/>
                  <a:gd name="T30" fmla="*/ 6 w 9"/>
                  <a:gd name="T31" fmla="*/ 7 h 25"/>
                  <a:gd name="T32" fmla="*/ 6 w 9"/>
                  <a:gd name="T33" fmla="*/ 6 h 25"/>
                  <a:gd name="T34" fmla="*/ 5 w 9"/>
                  <a:gd name="T35" fmla="*/ 5 h 25"/>
                  <a:gd name="T36" fmla="*/ 5 w 9"/>
                  <a:gd name="T37" fmla="*/ 4 h 25"/>
                  <a:gd name="T38" fmla="*/ 5 w 9"/>
                  <a:gd name="T39" fmla="*/ 4 h 25"/>
                  <a:gd name="T40" fmla="*/ 5 w 9"/>
                  <a:gd name="T41" fmla="*/ 3 h 25"/>
                  <a:gd name="T42" fmla="*/ 5 w 9"/>
                  <a:gd name="T43" fmla="*/ 3 h 25"/>
                  <a:gd name="T44" fmla="*/ 5 w 9"/>
                  <a:gd name="T45" fmla="*/ 2 h 25"/>
                  <a:gd name="T46" fmla="*/ 5 w 9"/>
                  <a:gd name="T47" fmla="*/ 1 h 25"/>
                  <a:gd name="T48" fmla="*/ 5 w 9"/>
                  <a:gd name="T49" fmla="*/ 1 h 25"/>
                  <a:gd name="T50" fmla="*/ 5 w 9"/>
                  <a:gd name="T51" fmla="*/ 0 h 25"/>
                  <a:gd name="T52" fmla="*/ 0 w 9"/>
                  <a:gd name="T53" fmla="*/ 11 h 25"/>
                  <a:gd name="T54" fmla="*/ 1 w 9"/>
                  <a:gd name="T55" fmla="*/ 14 h 25"/>
                  <a:gd name="T56" fmla="*/ 5 w 9"/>
                  <a:gd name="T57" fmla="*/ 25 h 25"/>
                  <a:gd name="T58" fmla="*/ 5 w 9"/>
                  <a:gd name="T59" fmla="*/ 25 h 25"/>
                  <a:gd name="T60" fmla="*/ 5 w 9"/>
                  <a:gd name="T6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25">
                    <a:moveTo>
                      <a:pt x="5" y="25"/>
                    </a:moveTo>
                    <a:cubicBezTo>
                      <a:pt x="6" y="24"/>
                      <a:pt x="6" y="23"/>
                      <a:pt x="6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4"/>
                      <a:pt x="9" y="14"/>
                      <a:pt x="9" y="12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5"/>
                      <a:pt x="1" y="9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8" name="Freeform 1165"/>
              <p:cNvSpPr>
                <a:spLocks/>
              </p:cNvSpPr>
              <p:nvPr/>
            </p:nvSpPr>
            <p:spPr bwMode="auto">
              <a:xfrm>
                <a:off x="3084" y="2519"/>
                <a:ext cx="5" cy="6"/>
              </a:xfrm>
              <a:custGeom>
                <a:avLst/>
                <a:gdLst>
                  <a:gd name="T0" fmla="*/ 1 w 5"/>
                  <a:gd name="T1" fmla="*/ 7 h 7"/>
                  <a:gd name="T2" fmla="*/ 2 w 5"/>
                  <a:gd name="T3" fmla="*/ 6 h 7"/>
                  <a:gd name="T4" fmla="*/ 2 w 5"/>
                  <a:gd name="T5" fmla="*/ 6 h 7"/>
                  <a:gd name="T6" fmla="*/ 3 w 5"/>
                  <a:gd name="T7" fmla="*/ 6 h 7"/>
                  <a:gd name="T8" fmla="*/ 4 w 5"/>
                  <a:gd name="T9" fmla="*/ 6 h 7"/>
                  <a:gd name="T10" fmla="*/ 4 w 5"/>
                  <a:gd name="T11" fmla="*/ 6 h 7"/>
                  <a:gd name="T12" fmla="*/ 4 w 5"/>
                  <a:gd name="T13" fmla="*/ 5 h 7"/>
                  <a:gd name="T14" fmla="*/ 4 w 5"/>
                  <a:gd name="T15" fmla="*/ 4 h 7"/>
                  <a:gd name="T16" fmla="*/ 4 w 5"/>
                  <a:gd name="T17" fmla="*/ 3 h 7"/>
                  <a:gd name="T18" fmla="*/ 5 w 5"/>
                  <a:gd name="T19" fmla="*/ 2 h 7"/>
                  <a:gd name="T20" fmla="*/ 5 w 5"/>
                  <a:gd name="T21" fmla="*/ 1 h 7"/>
                  <a:gd name="T22" fmla="*/ 2 w 5"/>
                  <a:gd name="T23" fmla="*/ 0 h 7"/>
                  <a:gd name="T24" fmla="*/ 1 w 5"/>
                  <a:gd name="T25" fmla="*/ 3 h 7"/>
                  <a:gd name="T26" fmla="*/ 0 w 5"/>
                  <a:gd name="T27" fmla="*/ 7 h 7"/>
                  <a:gd name="T28" fmla="*/ 0 w 5"/>
                  <a:gd name="T29" fmla="*/ 7 h 7"/>
                  <a:gd name="T30" fmla="*/ 1 w 5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9" name="Freeform 1166"/>
              <p:cNvSpPr>
                <a:spLocks/>
              </p:cNvSpPr>
              <p:nvPr/>
            </p:nvSpPr>
            <p:spPr bwMode="auto">
              <a:xfrm>
                <a:off x="3085" y="2519"/>
                <a:ext cx="41" cy="45"/>
              </a:xfrm>
              <a:custGeom>
                <a:avLst/>
                <a:gdLst>
                  <a:gd name="T0" fmla="*/ 28 w 43"/>
                  <a:gd name="T1" fmla="*/ 6 h 47"/>
                  <a:gd name="T2" fmla="*/ 17 w 43"/>
                  <a:gd name="T3" fmla="*/ 12 h 47"/>
                  <a:gd name="T4" fmla="*/ 7 w 43"/>
                  <a:gd name="T5" fmla="*/ 8 h 47"/>
                  <a:gd name="T6" fmla="*/ 7 w 43"/>
                  <a:gd name="T7" fmla="*/ 10 h 47"/>
                  <a:gd name="T8" fmla="*/ 6 w 43"/>
                  <a:gd name="T9" fmla="*/ 10 h 47"/>
                  <a:gd name="T10" fmla="*/ 6 w 43"/>
                  <a:gd name="T11" fmla="*/ 16 h 47"/>
                  <a:gd name="T12" fmla="*/ 6 w 43"/>
                  <a:gd name="T13" fmla="*/ 20 h 47"/>
                  <a:gd name="T14" fmla="*/ 5 w 43"/>
                  <a:gd name="T15" fmla="*/ 22 h 47"/>
                  <a:gd name="T16" fmla="*/ 5 w 43"/>
                  <a:gd name="T17" fmla="*/ 23 h 47"/>
                  <a:gd name="T18" fmla="*/ 4 w 43"/>
                  <a:gd name="T19" fmla="*/ 27 h 47"/>
                  <a:gd name="T20" fmla="*/ 4 w 43"/>
                  <a:gd name="T21" fmla="*/ 28 h 47"/>
                  <a:gd name="T22" fmla="*/ 4 w 43"/>
                  <a:gd name="T23" fmla="*/ 29 h 47"/>
                  <a:gd name="T24" fmla="*/ 3 w 43"/>
                  <a:gd name="T25" fmla="*/ 30 h 47"/>
                  <a:gd name="T26" fmla="*/ 3 w 43"/>
                  <a:gd name="T27" fmla="*/ 31 h 47"/>
                  <a:gd name="T28" fmla="*/ 2 w 43"/>
                  <a:gd name="T29" fmla="*/ 32 h 47"/>
                  <a:gd name="T30" fmla="*/ 2 w 43"/>
                  <a:gd name="T31" fmla="*/ 34 h 47"/>
                  <a:gd name="T32" fmla="*/ 2 w 43"/>
                  <a:gd name="T33" fmla="*/ 36 h 47"/>
                  <a:gd name="T34" fmla="*/ 1 w 43"/>
                  <a:gd name="T35" fmla="*/ 38 h 47"/>
                  <a:gd name="T36" fmla="*/ 1 w 43"/>
                  <a:gd name="T37" fmla="*/ 41 h 47"/>
                  <a:gd name="T38" fmla="*/ 0 w 43"/>
                  <a:gd name="T39" fmla="*/ 44 h 47"/>
                  <a:gd name="T40" fmla="*/ 2 w 43"/>
                  <a:gd name="T41" fmla="*/ 45 h 47"/>
                  <a:gd name="T42" fmla="*/ 4 w 43"/>
                  <a:gd name="T43" fmla="*/ 46 h 47"/>
                  <a:gd name="T44" fmla="*/ 5 w 43"/>
                  <a:gd name="T45" fmla="*/ 46 h 47"/>
                  <a:gd name="T46" fmla="*/ 6 w 43"/>
                  <a:gd name="T47" fmla="*/ 47 h 47"/>
                  <a:gd name="T48" fmla="*/ 7 w 43"/>
                  <a:gd name="T49" fmla="*/ 47 h 47"/>
                  <a:gd name="T50" fmla="*/ 8 w 43"/>
                  <a:gd name="T51" fmla="*/ 47 h 47"/>
                  <a:gd name="T52" fmla="*/ 8 w 43"/>
                  <a:gd name="T53" fmla="*/ 47 h 47"/>
                  <a:gd name="T54" fmla="*/ 14 w 43"/>
                  <a:gd name="T55" fmla="*/ 44 h 47"/>
                  <a:gd name="T56" fmla="*/ 15 w 43"/>
                  <a:gd name="T57" fmla="*/ 43 h 47"/>
                  <a:gd name="T58" fmla="*/ 15 w 43"/>
                  <a:gd name="T59" fmla="*/ 43 h 47"/>
                  <a:gd name="T60" fmla="*/ 27 w 43"/>
                  <a:gd name="T61" fmla="*/ 35 h 47"/>
                  <a:gd name="T62" fmla="*/ 22 w 43"/>
                  <a:gd name="T63" fmla="*/ 26 h 47"/>
                  <a:gd name="T64" fmla="*/ 33 w 43"/>
                  <a:gd name="T65" fmla="*/ 15 h 47"/>
                  <a:gd name="T66" fmla="*/ 41 w 43"/>
                  <a:gd name="T67" fmla="*/ 13 h 47"/>
                  <a:gd name="T68" fmla="*/ 42 w 43"/>
                  <a:gd name="T69" fmla="*/ 12 h 47"/>
                  <a:gd name="T70" fmla="*/ 43 w 43"/>
                  <a:gd name="T71" fmla="*/ 12 h 47"/>
                  <a:gd name="T72" fmla="*/ 43 w 43"/>
                  <a:gd name="T73" fmla="*/ 10 h 47"/>
                  <a:gd name="T74" fmla="*/ 42 w 43"/>
                  <a:gd name="T75" fmla="*/ 7 h 47"/>
                  <a:gd name="T76" fmla="*/ 42 w 43"/>
                  <a:gd name="T77" fmla="*/ 5 h 47"/>
                  <a:gd name="T78" fmla="*/ 41 w 43"/>
                  <a:gd name="T79" fmla="*/ 1 h 47"/>
                  <a:gd name="T80" fmla="*/ 41 w 43"/>
                  <a:gd name="T8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47">
                    <a:moveTo>
                      <a:pt x="37" y="2"/>
                    </a:moveTo>
                    <a:cubicBezTo>
                      <a:pt x="30" y="6"/>
                      <a:pt x="29" y="6"/>
                      <a:pt x="28" y="6"/>
                    </a:cubicBezTo>
                    <a:cubicBezTo>
                      <a:pt x="26" y="6"/>
                      <a:pt x="21" y="9"/>
                      <a:pt x="18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7"/>
                      <a:pt x="1" y="37"/>
                    </a:cubicBezTo>
                    <a:cubicBezTo>
                      <a:pt x="1" y="37"/>
                      <a:pt x="1" y="38"/>
                      <a:pt x="1" y="38"/>
                    </a:cubicBezTo>
                    <a:cubicBezTo>
                      <a:pt x="1" y="39"/>
                      <a:pt x="1" y="39"/>
                      <a:pt x="1" y="40"/>
                    </a:cubicBezTo>
                    <a:cubicBezTo>
                      <a:pt x="1" y="40"/>
                      <a:pt x="1" y="41"/>
                      <a:pt x="1" y="41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4" y="46"/>
                      <a:pt x="4" y="46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6"/>
                      <a:pt x="6" y="46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11" y="47"/>
                      <a:pt x="13" y="45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37"/>
                      <a:pt x="22" y="37"/>
                      <a:pt x="24" y="37"/>
                    </a:cubicBezTo>
                    <a:cubicBezTo>
                      <a:pt x="25" y="37"/>
                      <a:pt x="26" y="37"/>
                      <a:pt x="27" y="35"/>
                    </a:cubicBezTo>
                    <a:cubicBezTo>
                      <a:pt x="27" y="35"/>
                      <a:pt x="28" y="34"/>
                      <a:pt x="29" y="33"/>
                    </a:cubicBezTo>
                    <a:cubicBezTo>
                      <a:pt x="28" y="31"/>
                      <a:pt x="23" y="27"/>
                      <a:pt x="22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20" y="20"/>
                      <a:pt x="26" y="16"/>
                      <a:pt x="33" y="15"/>
                    </a:cubicBezTo>
                    <a:cubicBezTo>
                      <a:pt x="38" y="15"/>
                      <a:pt x="39" y="14"/>
                      <a:pt x="40" y="13"/>
                    </a:cubicBezTo>
                    <a:cubicBezTo>
                      <a:pt x="40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1"/>
                      <a:pt x="43" y="11"/>
                    </a:cubicBezTo>
                    <a:cubicBezTo>
                      <a:pt x="43" y="11"/>
                      <a:pt x="43" y="10"/>
                      <a:pt x="43" y="10"/>
                    </a:cubicBezTo>
                    <a:cubicBezTo>
                      <a:pt x="43" y="9"/>
                      <a:pt x="43" y="9"/>
                      <a:pt x="42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1" y="2"/>
                      <a:pt x="41" y="2"/>
                      <a:pt x="41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1"/>
                      <a:pt x="38" y="1"/>
                      <a:pt x="3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0" name="Freeform 1167"/>
              <p:cNvSpPr>
                <a:spLocks/>
              </p:cNvSpPr>
              <p:nvPr/>
            </p:nvSpPr>
            <p:spPr bwMode="auto">
              <a:xfrm>
                <a:off x="3141" y="2388"/>
                <a:ext cx="66" cy="30"/>
              </a:xfrm>
              <a:custGeom>
                <a:avLst/>
                <a:gdLst>
                  <a:gd name="T0" fmla="*/ 15 w 69"/>
                  <a:gd name="T1" fmla="*/ 10 h 31"/>
                  <a:gd name="T2" fmla="*/ 17 w 69"/>
                  <a:gd name="T3" fmla="*/ 15 h 31"/>
                  <a:gd name="T4" fmla="*/ 19 w 69"/>
                  <a:gd name="T5" fmla="*/ 22 h 31"/>
                  <a:gd name="T6" fmla="*/ 18 w 69"/>
                  <a:gd name="T7" fmla="*/ 24 h 31"/>
                  <a:gd name="T8" fmla="*/ 21 w 69"/>
                  <a:gd name="T9" fmla="*/ 24 h 31"/>
                  <a:gd name="T10" fmla="*/ 25 w 69"/>
                  <a:gd name="T11" fmla="*/ 23 h 31"/>
                  <a:gd name="T12" fmla="*/ 28 w 69"/>
                  <a:gd name="T13" fmla="*/ 23 h 31"/>
                  <a:gd name="T14" fmla="*/ 31 w 69"/>
                  <a:gd name="T15" fmla="*/ 24 h 31"/>
                  <a:gd name="T16" fmla="*/ 34 w 69"/>
                  <a:gd name="T17" fmla="*/ 28 h 31"/>
                  <a:gd name="T18" fmla="*/ 34 w 69"/>
                  <a:gd name="T19" fmla="*/ 28 h 31"/>
                  <a:gd name="T20" fmla="*/ 35 w 69"/>
                  <a:gd name="T21" fmla="*/ 30 h 31"/>
                  <a:gd name="T22" fmla="*/ 36 w 69"/>
                  <a:gd name="T23" fmla="*/ 30 h 31"/>
                  <a:gd name="T24" fmla="*/ 39 w 69"/>
                  <a:gd name="T25" fmla="*/ 29 h 31"/>
                  <a:gd name="T26" fmla="*/ 46 w 69"/>
                  <a:gd name="T27" fmla="*/ 28 h 31"/>
                  <a:gd name="T28" fmla="*/ 49 w 69"/>
                  <a:gd name="T29" fmla="*/ 28 h 31"/>
                  <a:gd name="T30" fmla="*/ 50 w 69"/>
                  <a:gd name="T31" fmla="*/ 28 h 31"/>
                  <a:gd name="T32" fmla="*/ 53 w 69"/>
                  <a:gd name="T33" fmla="*/ 28 h 31"/>
                  <a:gd name="T34" fmla="*/ 54 w 69"/>
                  <a:gd name="T35" fmla="*/ 28 h 31"/>
                  <a:gd name="T36" fmla="*/ 57 w 69"/>
                  <a:gd name="T37" fmla="*/ 26 h 31"/>
                  <a:gd name="T38" fmla="*/ 64 w 69"/>
                  <a:gd name="T39" fmla="*/ 29 h 31"/>
                  <a:gd name="T40" fmla="*/ 68 w 69"/>
                  <a:gd name="T41" fmla="*/ 31 h 31"/>
                  <a:gd name="T42" fmla="*/ 69 w 69"/>
                  <a:gd name="T43" fmla="*/ 30 h 31"/>
                  <a:gd name="T44" fmla="*/ 69 w 69"/>
                  <a:gd name="T45" fmla="*/ 30 h 31"/>
                  <a:gd name="T46" fmla="*/ 66 w 69"/>
                  <a:gd name="T47" fmla="*/ 28 h 31"/>
                  <a:gd name="T48" fmla="*/ 66 w 69"/>
                  <a:gd name="T49" fmla="*/ 27 h 31"/>
                  <a:gd name="T50" fmla="*/ 66 w 69"/>
                  <a:gd name="T51" fmla="*/ 26 h 31"/>
                  <a:gd name="T52" fmla="*/ 66 w 69"/>
                  <a:gd name="T53" fmla="*/ 25 h 31"/>
                  <a:gd name="T54" fmla="*/ 66 w 69"/>
                  <a:gd name="T55" fmla="*/ 25 h 31"/>
                  <a:gd name="T56" fmla="*/ 67 w 69"/>
                  <a:gd name="T57" fmla="*/ 24 h 31"/>
                  <a:gd name="T58" fmla="*/ 67 w 69"/>
                  <a:gd name="T59" fmla="*/ 24 h 31"/>
                  <a:gd name="T60" fmla="*/ 67 w 69"/>
                  <a:gd name="T61" fmla="*/ 23 h 31"/>
                  <a:gd name="T62" fmla="*/ 67 w 69"/>
                  <a:gd name="T63" fmla="*/ 23 h 31"/>
                  <a:gd name="T64" fmla="*/ 67 w 69"/>
                  <a:gd name="T65" fmla="*/ 23 h 31"/>
                  <a:gd name="T66" fmla="*/ 64 w 69"/>
                  <a:gd name="T67" fmla="*/ 21 h 31"/>
                  <a:gd name="T68" fmla="*/ 63 w 69"/>
                  <a:gd name="T69" fmla="*/ 21 h 31"/>
                  <a:gd name="T70" fmla="*/ 60 w 69"/>
                  <a:gd name="T71" fmla="*/ 16 h 31"/>
                  <a:gd name="T72" fmla="*/ 59 w 69"/>
                  <a:gd name="T73" fmla="*/ 14 h 31"/>
                  <a:gd name="T74" fmla="*/ 57 w 69"/>
                  <a:gd name="T75" fmla="*/ 13 h 31"/>
                  <a:gd name="T76" fmla="*/ 56 w 69"/>
                  <a:gd name="T77" fmla="*/ 12 h 31"/>
                  <a:gd name="T78" fmla="*/ 46 w 69"/>
                  <a:gd name="T79" fmla="*/ 14 h 31"/>
                  <a:gd name="T80" fmla="*/ 44 w 69"/>
                  <a:gd name="T81" fmla="*/ 14 h 31"/>
                  <a:gd name="T82" fmla="*/ 39 w 69"/>
                  <a:gd name="T83" fmla="*/ 12 h 31"/>
                  <a:gd name="T84" fmla="*/ 39 w 69"/>
                  <a:gd name="T85" fmla="*/ 11 h 31"/>
                  <a:gd name="T86" fmla="*/ 37 w 69"/>
                  <a:gd name="T87" fmla="*/ 10 h 31"/>
                  <a:gd name="T88" fmla="*/ 30 w 69"/>
                  <a:gd name="T89" fmla="*/ 7 h 31"/>
                  <a:gd name="T90" fmla="*/ 29 w 69"/>
                  <a:gd name="T91" fmla="*/ 5 h 31"/>
                  <a:gd name="T92" fmla="*/ 27 w 69"/>
                  <a:gd name="T93" fmla="*/ 5 h 31"/>
                  <a:gd name="T94" fmla="*/ 23 w 69"/>
                  <a:gd name="T95" fmla="*/ 5 h 31"/>
                  <a:gd name="T96" fmla="*/ 19 w 69"/>
                  <a:gd name="T97" fmla="*/ 5 h 31"/>
                  <a:gd name="T98" fmla="*/ 12 w 69"/>
                  <a:gd name="T99" fmla="*/ 4 h 31"/>
                  <a:gd name="T100" fmla="*/ 1 w 69"/>
                  <a:gd name="T101" fmla="*/ 0 h 31"/>
                  <a:gd name="T102" fmla="*/ 0 w 69"/>
                  <a:gd name="T103" fmla="*/ 0 h 31"/>
                  <a:gd name="T104" fmla="*/ 3 w 69"/>
                  <a:gd name="T105" fmla="*/ 1 h 31"/>
                  <a:gd name="T106" fmla="*/ 15 w 69"/>
                  <a:gd name="T107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31">
                    <a:moveTo>
                      <a:pt x="15" y="10"/>
                    </a:moveTo>
                    <a:cubicBezTo>
                      <a:pt x="15" y="13"/>
                      <a:pt x="16" y="14"/>
                      <a:pt x="17" y="15"/>
                    </a:cubicBezTo>
                    <a:cubicBezTo>
                      <a:pt x="19" y="16"/>
                      <a:pt x="20" y="18"/>
                      <a:pt x="19" y="22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4"/>
                      <a:pt x="20" y="24"/>
                      <a:pt x="21" y="24"/>
                    </a:cubicBezTo>
                    <a:cubicBezTo>
                      <a:pt x="24" y="24"/>
                      <a:pt x="25" y="24"/>
                      <a:pt x="25" y="23"/>
                    </a:cubicBezTo>
                    <a:cubicBezTo>
                      <a:pt x="26" y="23"/>
                      <a:pt x="27" y="23"/>
                      <a:pt x="28" y="23"/>
                    </a:cubicBezTo>
                    <a:cubicBezTo>
                      <a:pt x="29" y="23"/>
                      <a:pt x="30" y="23"/>
                      <a:pt x="31" y="24"/>
                    </a:cubicBezTo>
                    <a:cubicBezTo>
                      <a:pt x="32" y="25"/>
                      <a:pt x="33" y="26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9"/>
                      <a:pt x="35" y="29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30"/>
                      <a:pt x="38" y="30"/>
                      <a:pt x="39" y="29"/>
                    </a:cubicBezTo>
                    <a:cubicBezTo>
                      <a:pt x="41" y="29"/>
                      <a:pt x="43" y="28"/>
                      <a:pt x="46" y="28"/>
                    </a:cubicBezTo>
                    <a:cubicBezTo>
                      <a:pt x="47" y="28"/>
                      <a:pt x="48" y="28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1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4" y="28"/>
                    </a:cubicBezTo>
                    <a:cubicBezTo>
                      <a:pt x="54" y="27"/>
                      <a:pt x="55" y="26"/>
                      <a:pt x="57" y="26"/>
                    </a:cubicBezTo>
                    <a:cubicBezTo>
                      <a:pt x="59" y="26"/>
                      <a:pt x="63" y="28"/>
                      <a:pt x="64" y="29"/>
                    </a:cubicBezTo>
                    <a:cubicBezTo>
                      <a:pt x="65" y="30"/>
                      <a:pt x="67" y="31"/>
                      <a:pt x="68" y="31"/>
                    </a:cubicBezTo>
                    <a:cubicBezTo>
                      <a:pt x="69" y="31"/>
                      <a:pt x="69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9"/>
                      <a:pt x="67" y="29"/>
                      <a:pt x="66" y="28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6"/>
                      <a:pt x="66" y="26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66" y="25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6" y="22"/>
                      <a:pt x="64" y="21"/>
                      <a:pt x="64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21"/>
                      <a:pt x="61" y="19"/>
                      <a:pt x="60" y="16"/>
                    </a:cubicBezTo>
                    <a:cubicBezTo>
                      <a:pt x="60" y="16"/>
                      <a:pt x="60" y="14"/>
                      <a:pt x="59" y="14"/>
                    </a:cubicBezTo>
                    <a:cubicBezTo>
                      <a:pt x="58" y="14"/>
                      <a:pt x="57" y="13"/>
                      <a:pt x="57" y="13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47" y="12"/>
                      <a:pt x="46" y="13"/>
                      <a:pt x="46" y="14"/>
                    </a:cubicBezTo>
                    <a:cubicBezTo>
                      <a:pt x="45" y="14"/>
                      <a:pt x="44" y="14"/>
                      <a:pt x="44" y="14"/>
                    </a:cubicBezTo>
                    <a:cubicBezTo>
                      <a:pt x="42" y="14"/>
                      <a:pt x="41" y="13"/>
                      <a:pt x="39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38" y="11"/>
                      <a:pt x="38" y="10"/>
                      <a:pt x="37" y="10"/>
                    </a:cubicBezTo>
                    <a:cubicBezTo>
                      <a:pt x="35" y="10"/>
                      <a:pt x="32" y="9"/>
                      <a:pt x="30" y="7"/>
                    </a:cubicBezTo>
                    <a:cubicBezTo>
                      <a:pt x="30" y="6"/>
                      <a:pt x="29" y="6"/>
                      <a:pt x="29" y="5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6" y="5"/>
                      <a:pt x="25" y="5"/>
                      <a:pt x="23" y="5"/>
                    </a:cubicBezTo>
                    <a:cubicBezTo>
                      <a:pt x="22" y="5"/>
                      <a:pt x="20" y="5"/>
                      <a:pt x="19" y="5"/>
                    </a:cubicBezTo>
                    <a:cubicBezTo>
                      <a:pt x="15" y="5"/>
                      <a:pt x="13" y="5"/>
                      <a:pt x="12" y="4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8" y="3"/>
                      <a:pt x="13" y="4"/>
                      <a:pt x="15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1" name="Freeform 1169"/>
              <p:cNvSpPr>
                <a:spLocks/>
              </p:cNvSpPr>
              <p:nvPr/>
            </p:nvSpPr>
            <p:spPr bwMode="auto">
              <a:xfrm>
                <a:off x="3082" y="2533"/>
                <a:ext cx="224" cy="179"/>
              </a:xfrm>
              <a:custGeom>
                <a:avLst/>
                <a:gdLst>
                  <a:gd name="T0" fmla="*/ 124 w 234"/>
                  <a:gd name="T1" fmla="*/ 38 h 186"/>
                  <a:gd name="T2" fmla="*/ 121 w 234"/>
                  <a:gd name="T3" fmla="*/ 38 h 186"/>
                  <a:gd name="T4" fmla="*/ 79 w 234"/>
                  <a:gd name="T5" fmla="*/ 13 h 186"/>
                  <a:gd name="T6" fmla="*/ 60 w 234"/>
                  <a:gd name="T7" fmla="*/ 2 h 186"/>
                  <a:gd name="T8" fmla="*/ 55 w 234"/>
                  <a:gd name="T9" fmla="*/ 0 h 186"/>
                  <a:gd name="T10" fmla="*/ 51 w 234"/>
                  <a:gd name="T11" fmla="*/ 1 h 186"/>
                  <a:gd name="T12" fmla="*/ 45 w 234"/>
                  <a:gd name="T13" fmla="*/ 2 h 186"/>
                  <a:gd name="T14" fmla="*/ 36 w 234"/>
                  <a:gd name="T15" fmla="*/ 18 h 186"/>
                  <a:gd name="T16" fmla="*/ 27 w 234"/>
                  <a:gd name="T17" fmla="*/ 26 h 186"/>
                  <a:gd name="T18" fmla="*/ 22 w 234"/>
                  <a:gd name="T19" fmla="*/ 30 h 186"/>
                  <a:gd name="T20" fmla="*/ 20 w 234"/>
                  <a:gd name="T21" fmla="*/ 32 h 186"/>
                  <a:gd name="T22" fmla="*/ 13 w 234"/>
                  <a:gd name="T23" fmla="*/ 36 h 186"/>
                  <a:gd name="T24" fmla="*/ 11 w 234"/>
                  <a:gd name="T25" fmla="*/ 36 h 186"/>
                  <a:gd name="T26" fmla="*/ 10 w 234"/>
                  <a:gd name="T27" fmla="*/ 36 h 186"/>
                  <a:gd name="T28" fmla="*/ 9 w 234"/>
                  <a:gd name="T29" fmla="*/ 36 h 186"/>
                  <a:gd name="T30" fmla="*/ 7 w 234"/>
                  <a:gd name="T31" fmla="*/ 35 h 186"/>
                  <a:gd name="T32" fmla="*/ 5 w 234"/>
                  <a:gd name="T33" fmla="*/ 34 h 186"/>
                  <a:gd name="T34" fmla="*/ 3 w 234"/>
                  <a:gd name="T35" fmla="*/ 33 h 186"/>
                  <a:gd name="T36" fmla="*/ 1 w 234"/>
                  <a:gd name="T37" fmla="*/ 33 h 186"/>
                  <a:gd name="T38" fmla="*/ 1 w 234"/>
                  <a:gd name="T39" fmla="*/ 47 h 186"/>
                  <a:gd name="T40" fmla="*/ 28 w 234"/>
                  <a:gd name="T41" fmla="*/ 85 h 186"/>
                  <a:gd name="T42" fmla="*/ 46 w 234"/>
                  <a:gd name="T43" fmla="*/ 108 h 186"/>
                  <a:gd name="T44" fmla="*/ 58 w 234"/>
                  <a:gd name="T45" fmla="*/ 140 h 186"/>
                  <a:gd name="T46" fmla="*/ 85 w 234"/>
                  <a:gd name="T47" fmla="*/ 179 h 186"/>
                  <a:gd name="T48" fmla="*/ 89 w 234"/>
                  <a:gd name="T49" fmla="*/ 186 h 186"/>
                  <a:gd name="T50" fmla="*/ 91 w 234"/>
                  <a:gd name="T51" fmla="*/ 185 h 186"/>
                  <a:gd name="T52" fmla="*/ 97 w 234"/>
                  <a:gd name="T53" fmla="*/ 174 h 186"/>
                  <a:gd name="T54" fmla="*/ 109 w 234"/>
                  <a:gd name="T55" fmla="*/ 175 h 186"/>
                  <a:gd name="T56" fmla="*/ 136 w 234"/>
                  <a:gd name="T57" fmla="*/ 179 h 186"/>
                  <a:gd name="T58" fmla="*/ 159 w 234"/>
                  <a:gd name="T59" fmla="*/ 161 h 186"/>
                  <a:gd name="T60" fmla="*/ 193 w 234"/>
                  <a:gd name="T61" fmla="*/ 156 h 186"/>
                  <a:gd name="T62" fmla="*/ 222 w 234"/>
                  <a:gd name="T63" fmla="*/ 147 h 186"/>
                  <a:gd name="T64" fmla="*/ 226 w 234"/>
                  <a:gd name="T65" fmla="*/ 145 h 186"/>
                  <a:gd name="T66" fmla="*/ 232 w 234"/>
                  <a:gd name="T67" fmla="*/ 129 h 186"/>
                  <a:gd name="T68" fmla="*/ 230 w 234"/>
                  <a:gd name="T69" fmla="*/ 117 h 186"/>
                  <a:gd name="T70" fmla="*/ 229 w 234"/>
                  <a:gd name="T71" fmla="*/ 117 h 186"/>
                  <a:gd name="T72" fmla="*/ 227 w 234"/>
                  <a:gd name="T73" fmla="*/ 117 h 186"/>
                  <a:gd name="T74" fmla="*/ 225 w 234"/>
                  <a:gd name="T75" fmla="*/ 117 h 186"/>
                  <a:gd name="T76" fmla="*/ 211 w 234"/>
                  <a:gd name="T77" fmla="*/ 115 h 186"/>
                  <a:gd name="T78" fmla="*/ 207 w 234"/>
                  <a:gd name="T79" fmla="*/ 115 h 186"/>
                  <a:gd name="T80" fmla="*/ 200 w 234"/>
                  <a:gd name="T81" fmla="*/ 113 h 186"/>
                  <a:gd name="T82" fmla="*/ 198 w 234"/>
                  <a:gd name="T83" fmla="*/ 111 h 186"/>
                  <a:gd name="T84" fmla="*/ 195 w 234"/>
                  <a:gd name="T85" fmla="*/ 109 h 186"/>
                  <a:gd name="T86" fmla="*/ 193 w 234"/>
                  <a:gd name="T87" fmla="*/ 106 h 186"/>
                  <a:gd name="T88" fmla="*/ 192 w 234"/>
                  <a:gd name="T89" fmla="*/ 103 h 186"/>
                  <a:gd name="T90" fmla="*/ 187 w 234"/>
                  <a:gd name="T91" fmla="*/ 95 h 186"/>
                  <a:gd name="T92" fmla="*/ 185 w 234"/>
                  <a:gd name="T93" fmla="*/ 94 h 186"/>
                  <a:gd name="T94" fmla="*/ 183 w 234"/>
                  <a:gd name="T95" fmla="*/ 94 h 186"/>
                  <a:gd name="T96" fmla="*/ 181 w 234"/>
                  <a:gd name="T97" fmla="*/ 92 h 186"/>
                  <a:gd name="T98" fmla="*/ 179 w 234"/>
                  <a:gd name="T99" fmla="*/ 90 h 186"/>
                  <a:gd name="T100" fmla="*/ 177 w 234"/>
                  <a:gd name="T101" fmla="*/ 87 h 186"/>
                  <a:gd name="T102" fmla="*/ 167 w 234"/>
                  <a:gd name="T103" fmla="*/ 63 h 186"/>
                  <a:gd name="T104" fmla="*/ 154 w 234"/>
                  <a:gd name="T105" fmla="*/ 46 h 186"/>
                  <a:gd name="T106" fmla="*/ 132 w 234"/>
                  <a:gd name="T107" fmla="*/ 3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186">
                    <a:moveTo>
                      <a:pt x="132" y="39"/>
                    </a:moveTo>
                    <a:cubicBezTo>
                      <a:pt x="129" y="39"/>
                      <a:pt x="126" y="39"/>
                      <a:pt x="125" y="38"/>
                    </a:cubicBezTo>
                    <a:cubicBezTo>
                      <a:pt x="125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8"/>
                      <a:pt x="120" y="38"/>
                      <a:pt x="120" y="38"/>
                    </a:cubicBezTo>
                    <a:cubicBezTo>
                      <a:pt x="117" y="38"/>
                      <a:pt x="110" y="37"/>
                      <a:pt x="106" y="33"/>
                    </a:cubicBezTo>
                    <a:cubicBezTo>
                      <a:pt x="101" y="29"/>
                      <a:pt x="82" y="15"/>
                      <a:pt x="79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6" y="12"/>
                      <a:pt x="74" y="11"/>
                      <a:pt x="72" y="9"/>
                    </a:cubicBezTo>
                    <a:cubicBezTo>
                      <a:pt x="69" y="7"/>
                      <a:pt x="63" y="3"/>
                      <a:pt x="60" y="2"/>
                    </a:cubicBezTo>
                    <a:cubicBezTo>
                      <a:pt x="59" y="1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0"/>
                      <a:pt x="52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6" y="1"/>
                      <a:pt x="45" y="2"/>
                    </a:cubicBezTo>
                    <a:cubicBezTo>
                      <a:pt x="44" y="3"/>
                      <a:pt x="42" y="4"/>
                      <a:pt x="37" y="4"/>
                    </a:cubicBezTo>
                    <a:cubicBezTo>
                      <a:pt x="31" y="4"/>
                      <a:pt x="28" y="7"/>
                      <a:pt x="27" y="8"/>
                    </a:cubicBezTo>
                    <a:cubicBezTo>
                      <a:pt x="30" y="10"/>
                      <a:pt x="36" y="15"/>
                      <a:pt x="36" y="18"/>
                    </a:cubicBezTo>
                    <a:cubicBezTo>
                      <a:pt x="36" y="19"/>
                      <a:pt x="36" y="20"/>
                      <a:pt x="35" y="21"/>
                    </a:cubicBezTo>
                    <a:cubicBezTo>
                      <a:pt x="34" y="21"/>
                      <a:pt x="34" y="22"/>
                      <a:pt x="33" y="23"/>
                    </a:cubicBezTo>
                    <a:cubicBezTo>
                      <a:pt x="32" y="24"/>
                      <a:pt x="30" y="26"/>
                      <a:pt x="27" y="26"/>
                    </a:cubicBezTo>
                    <a:cubicBezTo>
                      <a:pt x="22" y="26"/>
                      <a:pt x="22" y="27"/>
                      <a:pt x="22" y="28"/>
                    </a:cubicBezTo>
                    <a:cubicBezTo>
                      <a:pt x="22" y="28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30"/>
                    </a:cubicBezTo>
                    <a:cubicBezTo>
                      <a:pt x="21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5"/>
                      <a:pt x="15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5"/>
                      <a:pt x="8" y="35"/>
                    </a:cubicBezTo>
                    <a:cubicBezTo>
                      <a:pt x="8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8"/>
                      <a:pt x="1" y="40"/>
                    </a:cubicBezTo>
                    <a:cubicBezTo>
                      <a:pt x="1" y="42"/>
                      <a:pt x="1" y="46"/>
                      <a:pt x="1" y="47"/>
                    </a:cubicBezTo>
                    <a:cubicBezTo>
                      <a:pt x="3" y="47"/>
                      <a:pt x="4" y="49"/>
                      <a:pt x="6" y="51"/>
                    </a:cubicBezTo>
                    <a:cubicBezTo>
                      <a:pt x="7" y="53"/>
                      <a:pt x="9" y="56"/>
                      <a:pt x="11" y="58"/>
                    </a:cubicBezTo>
                    <a:cubicBezTo>
                      <a:pt x="16" y="63"/>
                      <a:pt x="28" y="80"/>
                      <a:pt x="28" y="85"/>
                    </a:cubicBezTo>
                    <a:cubicBezTo>
                      <a:pt x="28" y="87"/>
                      <a:pt x="29" y="91"/>
                      <a:pt x="36" y="96"/>
                    </a:cubicBezTo>
                    <a:cubicBezTo>
                      <a:pt x="40" y="99"/>
                      <a:pt x="42" y="102"/>
                      <a:pt x="43" y="105"/>
                    </a:cubicBezTo>
                    <a:cubicBezTo>
                      <a:pt x="44" y="106"/>
                      <a:pt x="45" y="108"/>
                      <a:pt x="46" y="108"/>
                    </a:cubicBezTo>
                    <a:cubicBezTo>
                      <a:pt x="49" y="111"/>
                      <a:pt x="49" y="115"/>
                      <a:pt x="49" y="119"/>
                    </a:cubicBezTo>
                    <a:cubicBezTo>
                      <a:pt x="49" y="120"/>
                      <a:pt x="49" y="121"/>
                      <a:pt x="49" y="123"/>
                    </a:cubicBezTo>
                    <a:cubicBezTo>
                      <a:pt x="50" y="129"/>
                      <a:pt x="52" y="137"/>
                      <a:pt x="58" y="140"/>
                    </a:cubicBezTo>
                    <a:cubicBezTo>
                      <a:pt x="65" y="144"/>
                      <a:pt x="69" y="149"/>
                      <a:pt x="71" y="156"/>
                    </a:cubicBezTo>
                    <a:cubicBezTo>
                      <a:pt x="74" y="163"/>
                      <a:pt x="78" y="169"/>
                      <a:pt x="81" y="172"/>
                    </a:cubicBezTo>
                    <a:cubicBezTo>
                      <a:pt x="84" y="175"/>
                      <a:pt x="84" y="177"/>
                      <a:pt x="85" y="179"/>
                    </a:cubicBezTo>
                    <a:cubicBezTo>
                      <a:pt x="85" y="180"/>
                      <a:pt x="85" y="180"/>
                      <a:pt x="85" y="181"/>
                    </a:cubicBezTo>
                    <a:cubicBezTo>
                      <a:pt x="86" y="182"/>
                      <a:pt x="87" y="184"/>
                      <a:pt x="88" y="186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89" y="186"/>
                      <a:pt x="90" y="186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5"/>
                      <a:pt x="91" y="185"/>
                      <a:pt x="91" y="185"/>
                    </a:cubicBezTo>
                    <a:cubicBezTo>
                      <a:pt x="91" y="185"/>
                      <a:pt x="91" y="184"/>
                      <a:pt x="90" y="184"/>
                    </a:cubicBezTo>
                    <a:cubicBezTo>
                      <a:pt x="90" y="182"/>
                      <a:pt x="90" y="180"/>
                      <a:pt x="91" y="179"/>
                    </a:cubicBezTo>
                    <a:cubicBezTo>
                      <a:pt x="92" y="177"/>
                      <a:pt x="94" y="175"/>
                      <a:pt x="97" y="174"/>
                    </a:cubicBezTo>
                    <a:cubicBezTo>
                      <a:pt x="98" y="173"/>
                      <a:pt x="99" y="174"/>
                      <a:pt x="101" y="174"/>
                    </a:cubicBezTo>
                    <a:cubicBezTo>
                      <a:pt x="102" y="175"/>
                      <a:pt x="103" y="175"/>
                      <a:pt x="105" y="175"/>
                    </a:cubicBezTo>
                    <a:cubicBezTo>
                      <a:pt x="106" y="175"/>
                      <a:pt x="107" y="175"/>
                      <a:pt x="109" y="175"/>
                    </a:cubicBezTo>
                    <a:cubicBezTo>
                      <a:pt x="109" y="175"/>
                      <a:pt x="118" y="175"/>
                      <a:pt x="120" y="177"/>
                    </a:cubicBezTo>
                    <a:cubicBezTo>
                      <a:pt x="121" y="177"/>
                      <a:pt x="123" y="177"/>
                      <a:pt x="125" y="177"/>
                    </a:cubicBezTo>
                    <a:cubicBezTo>
                      <a:pt x="130" y="177"/>
                      <a:pt x="134" y="178"/>
                      <a:pt x="136" y="179"/>
                    </a:cubicBezTo>
                    <a:cubicBezTo>
                      <a:pt x="137" y="180"/>
                      <a:pt x="138" y="180"/>
                      <a:pt x="138" y="180"/>
                    </a:cubicBezTo>
                    <a:cubicBezTo>
                      <a:pt x="140" y="180"/>
                      <a:pt x="141" y="178"/>
                      <a:pt x="141" y="177"/>
                    </a:cubicBezTo>
                    <a:cubicBezTo>
                      <a:pt x="143" y="172"/>
                      <a:pt x="158" y="162"/>
                      <a:pt x="159" y="161"/>
                    </a:cubicBezTo>
                    <a:cubicBezTo>
                      <a:pt x="161" y="160"/>
                      <a:pt x="163" y="160"/>
                      <a:pt x="169" y="160"/>
                    </a:cubicBezTo>
                    <a:cubicBezTo>
                      <a:pt x="174" y="160"/>
                      <a:pt x="179" y="160"/>
                      <a:pt x="182" y="160"/>
                    </a:cubicBezTo>
                    <a:cubicBezTo>
                      <a:pt x="184" y="159"/>
                      <a:pt x="187" y="158"/>
                      <a:pt x="193" y="156"/>
                    </a:cubicBezTo>
                    <a:cubicBezTo>
                      <a:pt x="195" y="156"/>
                      <a:pt x="196" y="155"/>
                      <a:pt x="198" y="155"/>
                    </a:cubicBezTo>
                    <a:cubicBezTo>
                      <a:pt x="207" y="152"/>
                      <a:pt x="217" y="149"/>
                      <a:pt x="222" y="147"/>
                    </a:cubicBezTo>
                    <a:cubicBezTo>
                      <a:pt x="222" y="147"/>
                      <a:pt x="222" y="147"/>
                      <a:pt x="222" y="147"/>
                    </a:cubicBezTo>
                    <a:cubicBezTo>
                      <a:pt x="223" y="146"/>
                      <a:pt x="224" y="146"/>
                      <a:pt x="224" y="146"/>
                    </a:cubicBezTo>
                    <a:cubicBezTo>
                      <a:pt x="224" y="146"/>
                      <a:pt x="225" y="146"/>
                      <a:pt x="225" y="146"/>
                    </a:cubicBezTo>
                    <a:cubicBezTo>
                      <a:pt x="225" y="146"/>
                      <a:pt x="225" y="146"/>
                      <a:pt x="226" y="145"/>
                    </a:cubicBezTo>
                    <a:cubicBezTo>
                      <a:pt x="226" y="145"/>
                      <a:pt x="226" y="145"/>
                      <a:pt x="226" y="145"/>
                    </a:cubicBezTo>
                    <a:cubicBezTo>
                      <a:pt x="226" y="145"/>
                      <a:pt x="227" y="145"/>
                      <a:pt x="227" y="145"/>
                    </a:cubicBezTo>
                    <a:cubicBezTo>
                      <a:pt x="228" y="144"/>
                      <a:pt x="230" y="135"/>
                      <a:pt x="232" y="129"/>
                    </a:cubicBezTo>
                    <a:cubicBezTo>
                      <a:pt x="233" y="127"/>
                      <a:pt x="233" y="126"/>
                      <a:pt x="233" y="125"/>
                    </a:cubicBezTo>
                    <a:cubicBezTo>
                      <a:pt x="234" y="124"/>
                      <a:pt x="234" y="123"/>
                      <a:pt x="234" y="123"/>
                    </a:cubicBezTo>
                    <a:cubicBezTo>
                      <a:pt x="234" y="121"/>
                      <a:pt x="231" y="117"/>
                      <a:pt x="230" y="117"/>
                    </a:cubicBezTo>
                    <a:cubicBezTo>
                      <a:pt x="230" y="117"/>
                      <a:pt x="230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9" y="117"/>
                      <a:pt x="229" y="117"/>
                      <a:pt x="229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7" y="117"/>
                      <a:pt x="227" y="117"/>
                      <a:pt x="227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5" y="117"/>
                      <a:pt x="225" y="117"/>
                      <a:pt x="225" y="117"/>
                    </a:cubicBezTo>
                    <a:cubicBezTo>
                      <a:pt x="224" y="117"/>
                      <a:pt x="224" y="117"/>
                      <a:pt x="223" y="117"/>
                    </a:cubicBezTo>
                    <a:cubicBezTo>
                      <a:pt x="220" y="116"/>
                      <a:pt x="215" y="116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0" y="115"/>
                      <a:pt x="210" y="115"/>
                      <a:pt x="209" y="115"/>
                    </a:cubicBezTo>
                    <a:cubicBezTo>
                      <a:pt x="209" y="115"/>
                      <a:pt x="208" y="115"/>
                      <a:pt x="208" y="115"/>
                    </a:cubicBezTo>
                    <a:cubicBezTo>
                      <a:pt x="208" y="115"/>
                      <a:pt x="207" y="115"/>
                      <a:pt x="207" y="115"/>
                    </a:cubicBezTo>
                    <a:cubicBezTo>
                      <a:pt x="204" y="114"/>
                      <a:pt x="201" y="114"/>
                      <a:pt x="200" y="114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199" y="113"/>
                      <a:pt x="199" y="113"/>
                      <a:pt x="199" y="113"/>
                    </a:cubicBezTo>
                    <a:cubicBezTo>
                      <a:pt x="199" y="112"/>
                      <a:pt x="199" y="112"/>
                      <a:pt x="198" y="112"/>
                    </a:cubicBezTo>
                    <a:cubicBezTo>
                      <a:pt x="198" y="112"/>
                      <a:pt x="198" y="112"/>
                      <a:pt x="198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0"/>
                      <a:pt x="197" y="110"/>
                      <a:pt x="196" y="110"/>
                    </a:cubicBezTo>
                    <a:cubicBezTo>
                      <a:pt x="196" y="110"/>
                      <a:pt x="196" y="109"/>
                      <a:pt x="195" y="109"/>
                    </a:cubicBezTo>
                    <a:cubicBezTo>
                      <a:pt x="195" y="109"/>
                      <a:pt x="195" y="109"/>
                      <a:pt x="195" y="108"/>
                    </a:cubicBezTo>
                    <a:cubicBezTo>
                      <a:pt x="195" y="108"/>
                      <a:pt x="194" y="108"/>
                      <a:pt x="194" y="107"/>
                    </a:cubicBezTo>
                    <a:cubicBezTo>
                      <a:pt x="194" y="107"/>
                      <a:pt x="194" y="107"/>
                      <a:pt x="193" y="106"/>
                    </a:cubicBezTo>
                    <a:cubicBezTo>
                      <a:pt x="193" y="106"/>
                      <a:pt x="193" y="106"/>
                      <a:pt x="193" y="105"/>
                    </a:cubicBezTo>
                    <a:cubicBezTo>
                      <a:pt x="193" y="105"/>
                      <a:pt x="192" y="105"/>
                      <a:pt x="192" y="104"/>
                    </a:cubicBezTo>
                    <a:cubicBezTo>
                      <a:pt x="192" y="104"/>
                      <a:pt x="192" y="103"/>
                      <a:pt x="192" y="103"/>
                    </a:cubicBezTo>
                    <a:cubicBezTo>
                      <a:pt x="192" y="103"/>
                      <a:pt x="192" y="102"/>
                      <a:pt x="191" y="102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99"/>
                      <a:pt x="188" y="97"/>
                      <a:pt x="187" y="95"/>
                    </a:cubicBezTo>
                    <a:cubicBezTo>
                      <a:pt x="187" y="95"/>
                      <a:pt x="187" y="95"/>
                      <a:pt x="187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3" y="94"/>
                    </a:cubicBezTo>
                    <a:cubicBezTo>
                      <a:pt x="183" y="94"/>
                      <a:pt x="183" y="94"/>
                      <a:pt x="182" y="93"/>
                    </a:cubicBezTo>
                    <a:cubicBezTo>
                      <a:pt x="182" y="93"/>
                      <a:pt x="182" y="93"/>
                      <a:pt x="182" y="93"/>
                    </a:cubicBezTo>
                    <a:cubicBezTo>
                      <a:pt x="182" y="93"/>
                      <a:pt x="181" y="93"/>
                      <a:pt x="181" y="92"/>
                    </a:cubicBezTo>
                    <a:cubicBezTo>
                      <a:pt x="181" y="92"/>
                      <a:pt x="181" y="92"/>
                      <a:pt x="180" y="92"/>
                    </a:cubicBezTo>
                    <a:cubicBezTo>
                      <a:pt x="180" y="92"/>
                      <a:pt x="180" y="91"/>
                      <a:pt x="179" y="91"/>
                    </a:cubicBezTo>
                    <a:cubicBezTo>
                      <a:pt x="179" y="91"/>
                      <a:pt x="179" y="91"/>
                      <a:pt x="179" y="90"/>
                    </a:cubicBezTo>
                    <a:cubicBezTo>
                      <a:pt x="179" y="90"/>
                      <a:pt x="178" y="90"/>
                      <a:pt x="178" y="89"/>
                    </a:cubicBezTo>
                    <a:cubicBezTo>
                      <a:pt x="178" y="89"/>
                      <a:pt x="178" y="89"/>
                      <a:pt x="178" y="88"/>
                    </a:cubicBezTo>
                    <a:cubicBezTo>
                      <a:pt x="178" y="88"/>
                      <a:pt x="177" y="88"/>
                      <a:pt x="177" y="87"/>
                    </a:cubicBezTo>
                    <a:cubicBezTo>
                      <a:pt x="175" y="85"/>
                      <a:pt x="171" y="80"/>
                      <a:pt x="171" y="76"/>
                    </a:cubicBezTo>
                    <a:cubicBezTo>
                      <a:pt x="170" y="74"/>
                      <a:pt x="171" y="73"/>
                      <a:pt x="171" y="73"/>
                    </a:cubicBezTo>
                    <a:cubicBezTo>
                      <a:pt x="173" y="71"/>
                      <a:pt x="170" y="66"/>
                      <a:pt x="167" y="63"/>
                    </a:cubicBezTo>
                    <a:cubicBezTo>
                      <a:pt x="165" y="62"/>
                      <a:pt x="165" y="62"/>
                      <a:pt x="165" y="62"/>
                    </a:cubicBezTo>
                    <a:cubicBezTo>
                      <a:pt x="159" y="57"/>
                      <a:pt x="155" y="52"/>
                      <a:pt x="154" y="49"/>
                    </a:cubicBezTo>
                    <a:cubicBezTo>
                      <a:pt x="154" y="48"/>
                      <a:pt x="154" y="47"/>
                      <a:pt x="154" y="46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39" y="40"/>
                      <a:pt x="139" y="40"/>
                      <a:pt x="139" y="40"/>
                    </a:cubicBezTo>
                    <a:lnTo>
                      <a:pt x="132" y="3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2" name="Freeform 1170"/>
              <p:cNvSpPr>
                <a:spLocks/>
              </p:cNvSpPr>
              <p:nvPr/>
            </p:nvSpPr>
            <p:spPr bwMode="auto">
              <a:xfrm>
                <a:off x="3270" y="2619"/>
                <a:ext cx="81" cy="91"/>
              </a:xfrm>
              <a:custGeom>
                <a:avLst/>
                <a:gdLst>
                  <a:gd name="T0" fmla="*/ 35 w 85"/>
                  <a:gd name="T1" fmla="*/ 24 h 95"/>
                  <a:gd name="T2" fmla="*/ 36 w 85"/>
                  <a:gd name="T3" fmla="*/ 24 h 95"/>
                  <a:gd name="T4" fmla="*/ 37 w 85"/>
                  <a:gd name="T5" fmla="*/ 25 h 95"/>
                  <a:gd name="T6" fmla="*/ 37 w 85"/>
                  <a:gd name="T7" fmla="*/ 25 h 95"/>
                  <a:gd name="T8" fmla="*/ 38 w 85"/>
                  <a:gd name="T9" fmla="*/ 26 h 95"/>
                  <a:gd name="T10" fmla="*/ 38 w 85"/>
                  <a:gd name="T11" fmla="*/ 27 h 95"/>
                  <a:gd name="T12" fmla="*/ 39 w 85"/>
                  <a:gd name="T13" fmla="*/ 27 h 95"/>
                  <a:gd name="T14" fmla="*/ 40 w 85"/>
                  <a:gd name="T15" fmla="*/ 28 h 95"/>
                  <a:gd name="T16" fmla="*/ 40 w 85"/>
                  <a:gd name="T17" fmla="*/ 29 h 95"/>
                  <a:gd name="T18" fmla="*/ 40 w 85"/>
                  <a:gd name="T19" fmla="*/ 30 h 95"/>
                  <a:gd name="T20" fmla="*/ 41 w 85"/>
                  <a:gd name="T21" fmla="*/ 31 h 95"/>
                  <a:gd name="T22" fmla="*/ 41 w 85"/>
                  <a:gd name="T23" fmla="*/ 31 h 95"/>
                  <a:gd name="T24" fmla="*/ 41 w 85"/>
                  <a:gd name="T25" fmla="*/ 32 h 95"/>
                  <a:gd name="T26" fmla="*/ 42 w 85"/>
                  <a:gd name="T27" fmla="*/ 33 h 95"/>
                  <a:gd name="T28" fmla="*/ 42 w 85"/>
                  <a:gd name="T29" fmla="*/ 34 h 95"/>
                  <a:gd name="T30" fmla="*/ 33 w 85"/>
                  <a:gd name="T31" fmla="*/ 59 h 95"/>
                  <a:gd name="T32" fmla="*/ 32 w 85"/>
                  <a:gd name="T33" fmla="*/ 60 h 95"/>
                  <a:gd name="T34" fmla="*/ 32 w 85"/>
                  <a:gd name="T35" fmla="*/ 60 h 95"/>
                  <a:gd name="T36" fmla="*/ 31 w 85"/>
                  <a:gd name="T37" fmla="*/ 60 h 95"/>
                  <a:gd name="T38" fmla="*/ 30 w 85"/>
                  <a:gd name="T39" fmla="*/ 60 h 95"/>
                  <a:gd name="T40" fmla="*/ 26 w 85"/>
                  <a:gd name="T41" fmla="*/ 62 h 95"/>
                  <a:gd name="T42" fmla="*/ 25 w 85"/>
                  <a:gd name="T43" fmla="*/ 62 h 95"/>
                  <a:gd name="T44" fmla="*/ 23 w 85"/>
                  <a:gd name="T45" fmla="*/ 63 h 95"/>
                  <a:gd name="T46" fmla="*/ 22 w 85"/>
                  <a:gd name="T47" fmla="*/ 64 h 95"/>
                  <a:gd name="T48" fmla="*/ 19 w 85"/>
                  <a:gd name="T49" fmla="*/ 65 h 95"/>
                  <a:gd name="T50" fmla="*/ 19 w 85"/>
                  <a:gd name="T51" fmla="*/ 65 h 95"/>
                  <a:gd name="T52" fmla="*/ 0 w 85"/>
                  <a:gd name="T53" fmla="*/ 71 h 95"/>
                  <a:gd name="T54" fmla="*/ 10 w 85"/>
                  <a:gd name="T55" fmla="*/ 91 h 95"/>
                  <a:gd name="T56" fmla="*/ 11 w 85"/>
                  <a:gd name="T57" fmla="*/ 93 h 95"/>
                  <a:gd name="T58" fmla="*/ 11 w 85"/>
                  <a:gd name="T59" fmla="*/ 93 h 95"/>
                  <a:gd name="T60" fmla="*/ 12 w 85"/>
                  <a:gd name="T61" fmla="*/ 95 h 95"/>
                  <a:gd name="T62" fmla="*/ 13 w 85"/>
                  <a:gd name="T63" fmla="*/ 95 h 95"/>
                  <a:gd name="T64" fmla="*/ 26 w 85"/>
                  <a:gd name="T65" fmla="*/ 92 h 95"/>
                  <a:gd name="T66" fmla="*/ 32 w 85"/>
                  <a:gd name="T67" fmla="*/ 91 h 95"/>
                  <a:gd name="T68" fmla="*/ 33 w 85"/>
                  <a:gd name="T69" fmla="*/ 90 h 95"/>
                  <a:gd name="T70" fmla="*/ 35 w 85"/>
                  <a:gd name="T71" fmla="*/ 83 h 95"/>
                  <a:gd name="T72" fmla="*/ 43 w 85"/>
                  <a:gd name="T73" fmla="*/ 81 h 95"/>
                  <a:gd name="T74" fmla="*/ 46 w 85"/>
                  <a:gd name="T75" fmla="*/ 81 h 95"/>
                  <a:gd name="T76" fmla="*/ 48 w 85"/>
                  <a:gd name="T77" fmla="*/ 81 h 95"/>
                  <a:gd name="T78" fmla="*/ 50 w 85"/>
                  <a:gd name="T79" fmla="*/ 78 h 95"/>
                  <a:gd name="T80" fmla="*/ 56 w 85"/>
                  <a:gd name="T81" fmla="*/ 70 h 95"/>
                  <a:gd name="T82" fmla="*/ 60 w 85"/>
                  <a:gd name="T83" fmla="*/ 69 h 95"/>
                  <a:gd name="T84" fmla="*/ 62 w 85"/>
                  <a:gd name="T85" fmla="*/ 69 h 95"/>
                  <a:gd name="T86" fmla="*/ 67 w 85"/>
                  <a:gd name="T87" fmla="*/ 51 h 95"/>
                  <a:gd name="T88" fmla="*/ 75 w 85"/>
                  <a:gd name="T89" fmla="*/ 47 h 95"/>
                  <a:gd name="T90" fmla="*/ 80 w 85"/>
                  <a:gd name="T91" fmla="*/ 38 h 95"/>
                  <a:gd name="T92" fmla="*/ 84 w 85"/>
                  <a:gd name="T93" fmla="*/ 33 h 95"/>
                  <a:gd name="T94" fmla="*/ 85 w 85"/>
                  <a:gd name="T95" fmla="*/ 30 h 95"/>
                  <a:gd name="T96" fmla="*/ 85 w 85"/>
                  <a:gd name="T97" fmla="*/ 30 h 95"/>
                  <a:gd name="T98" fmla="*/ 74 w 85"/>
                  <a:gd name="T99" fmla="*/ 17 h 95"/>
                  <a:gd name="T100" fmla="*/ 70 w 85"/>
                  <a:gd name="T101" fmla="*/ 16 h 95"/>
                  <a:gd name="T102" fmla="*/ 56 w 85"/>
                  <a:gd name="T103" fmla="*/ 10 h 95"/>
                  <a:gd name="T104" fmla="*/ 49 w 85"/>
                  <a:gd name="T105" fmla="*/ 0 h 95"/>
                  <a:gd name="T106" fmla="*/ 47 w 85"/>
                  <a:gd name="T107" fmla="*/ 1 h 95"/>
                  <a:gd name="T108" fmla="*/ 44 w 85"/>
                  <a:gd name="T109" fmla="*/ 1 h 95"/>
                  <a:gd name="T110" fmla="*/ 44 w 85"/>
                  <a:gd name="T111" fmla="*/ 8 h 95"/>
                  <a:gd name="T112" fmla="*/ 37 w 85"/>
                  <a:gd name="T113" fmla="*/ 18 h 95"/>
                  <a:gd name="T114" fmla="*/ 35 w 85"/>
                  <a:gd name="T115" fmla="*/ 24 h 95"/>
                  <a:gd name="T116" fmla="*/ 35 w 85"/>
                  <a:gd name="T117" fmla="*/ 2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95">
                    <a:moveTo>
                      <a:pt x="35" y="24"/>
                    </a:move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5"/>
                      <a:pt x="36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9" y="28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40" y="30"/>
                      <a:pt x="40" y="30"/>
                    </a:cubicBezTo>
                    <a:cubicBezTo>
                      <a:pt x="41" y="30"/>
                      <a:pt x="41" y="30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3"/>
                      <a:pt x="42" y="34"/>
                      <a:pt x="42" y="34"/>
                    </a:cubicBezTo>
                    <a:cubicBezTo>
                      <a:pt x="42" y="36"/>
                      <a:pt x="36" y="57"/>
                      <a:pt x="33" y="59"/>
                    </a:cubicBezTo>
                    <a:cubicBezTo>
                      <a:pt x="33" y="59"/>
                      <a:pt x="33" y="59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9" y="61"/>
                      <a:pt x="28" y="62"/>
                      <a:pt x="26" y="62"/>
                    </a:cubicBezTo>
                    <a:cubicBezTo>
                      <a:pt x="26" y="62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3" y="63"/>
                    </a:cubicBezTo>
                    <a:cubicBezTo>
                      <a:pt x="22" y="63"/>
                      <a:pt x="22" y="63"/>
                      <a:pt x="22" y="64"/>
                    </a:cubicBezTo>
                    <a:cubicBezTo>
                      <a:pt x="21" y="64"/>
                      <a:pt x="20" y="64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1" y="67"/>
                      <a:pt x="4" y="69"/>
                      <a:pt x="0" y="71"/>
                    </a:cubicBezTo>
                    <a:cubicBezTo>
                      <a:pt x="3" y="76"/>
                      <a:pt x="6" y="83"/>
                      <a:pt x="10" y="91"/>
                    </a:cubicBezTo>
                    <a:cubicBezTo>
                      <a:pt x="10" y="91"/>
                      <a:pt x="11" y="92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4"/>
                      <a:pt x="12" y="94"/>
                      <a:pt x="12" y="95"/>
                    </a:cubicBezTo>
                    <a:cubicBezTo>
                      <a:pt x="12" y="95"/>
                      <a:pt x="13" y="95"/>
                      <a:pt x="13" y="95"/>
                    </a:cubicBezTo>
                    <a:cubicBezTo>
                      <a:pt x="17" y="92"/>
                      <a:pt x="22" y="92"/>
                      <a:pt x="26" y="92"/>
                    </a:cubicBezTo>
                    <a:cubicBezTo>
                      <a:pt x="28" y="92"/>
                      <a:pt x="30" y="92"/>
                      <a:pt x="32" y="91"/>
                    </a:cubicBezTo>
                    <a:cubicBezTo>
                      <a:pt x="33" y="91"/>
                      <a:pt x="33" y="91"/>
                      <a:pt x="33" y="90"/>
                    </a:cubicBezTo>
                    <a:cubicBezTo>
                      <a:pt x="33" y="88"/>
                      <a:pt x="33" y="85"/>
                      <a:pt x="35" y="83"/>
                    </a:cubicBezTo>
                    <a:cubicBezTo>
                      <a:pt x="38" y="81"/>
                      <a:pt x="41" y="81"/>
                      <a:pt x="43" y="81"/>
                    </a:cubicBezTo>
                    <a:cubicBezTo>
                      <a:pt x="44" y="81"/>
                      <a:pt x="45" y="81"/>
                      <a:pt x="46" y="81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9" y="80"/>
                      <a:pt x="49" y="79"/>
                      <a:pt x="50" y="78"/>
                    </a:cubicBezTo>
                    <a:cubicBezTo>
                      <a:pt x="51" y="75"/>
                      <a:pt x="53" y="71"/>
                      <a:pt x="56" y="70"/>
                    </a:cubicBezTo>
                    <a:cubicBezTo>
                      <a:pt x="57" y="70"/>
                      <a:pt x="59" y="69"/>
                      <a:pt x="60" y="69"/>
                    </a:cubicBezTo>
                    <a:cubicBezTo>
                      <a:pt x="60" y="69"/>
                      <a:pt x="62" y="69"/>
                      <a:pt x="62" y="69"/>
                    </a:cubicBezTo>
                    <a:cubicBezTo>
                      <a:pt x="61" y="66"/>
                      <a:pt x="61" y="52"/>
                      <a:pt x="67" y="51"/>
                    </a:cubicBezTo>
                    <a:cubicBezTo>
                      <a:pt x="70" y="51"/>
                      <a:pt x="74" y="48"/>
                      <a:pt x="75" y="47"/>
                    </a:cubicBezTo>
                    <a:cubicBezTo>
                      <a:pt x="75" y="45"/>
                      <a:pt x="76" y="43"/>
                      <a:pt x="80" y="38"/>
                    </a:cubicBezTo>
                    <a:cubicBezTo>
                      <a:pt x="82" y="36"/>
                      <a:pt x="83" y="34"/>
                      <a:pt x="84" y="33"/>
                    </a:cubicBezTo>
                    <a:cubicBezTo>
                      <a:pt x="85" y="31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1" y="29"/>
                      <a:pt x="76" y="21"/>
                      <a:pt x="74" y="17"/>
                    </a:cubicBezTo>
                    <a:cubicBezTo>
                      <a:pt x="74" y="16"/>
                      <a:pt x="72" y="16"/>
                      <a:pt x="70" y="16"/>
                    </a:cubicBezTo>
                    <a:cubicBezTo>
                      <a:pt x="66" y="15"/>
                      <a:pt x="61" y="14"/>
                      <a:pt x="56" y="10"/>
                    </a:cubicBezTo>
                    <a:cubicBezTo>
                      <a:pt x="53" y="8"/>
                      <a:pt x="51" y="5"/>
                      <a:pt x="49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3" name="Freeform 1171"/>
              <p:cNvSpPr>
                <a:spLocks/>
              </p:cNvSpPr>
              <p:nvPr/>
            </p:nvSpPr>
            <p:spPr bwMode="auto">
              <a:xfrm>
                <a:off x="3256" y="2607"/>
                <a:ext cx="7" cy="13"/>
              </a:xfrm>
              <a:custGeom>
                <a:avLst/>
                <a:gdLst>
                  <a:gd name="T0" fmla="*/ 6 w 7"/>
                  <a:gd name="T1" fmla="*/ 1 h 13"/>
                  <a:gd name="T2" fmla="*/ 5 w 7"/>
                  <a:gd name="T3" fmla="*/ 0 h 13"/>
                  <a:gd name="T4" fmla="*/ 5 w 7"/>
                  <a:gd name="T5" fmla="*/ 0 h 13"/>
                  <a:gd name="T6" fmla="*/ 0 w 7"/>
                  <a:gd name="T7" fmla="*/ 9 h 13"/>
                  <a:gd name="T8" fmla="*/ 0 w 7"/>
                  <a:gd name="T9" fmla="*/ 10 h 13"/>
                  <a:gd name="T10" fmla="*/ 0 w 7"/>
                  <a:gd name="T11" fmla="*/ 10 h 13"/>
                  <a:gd name="T12" fmla="*/ 0 w 7"/>
                  <a:gd name="T13" fmla="*/ 11 h 13"/>
                  <a:gd name="T14" fmla="*/ 1 w 7"/>
                  <a:gd name="T15" fmla="*/ 12 h 13"/>
                  <a:gd name="T16" fmla="*/ 1 w 7"/>
                  <a:gd name="T17" fmla="*/ 12 h 13"/>
                  <a:gd name="T18" fmla="*/ 3 w 7"/>
                  <a:gd name="T19" fmla="*/ 13 h 13"/>
                  <a:gd name="T20" fmla="*/ 3 w 7"/>
                  <a:gd name="T21" fmla="*/ 13 h 13"/>
                  <a:gd name="T22" fmla="*/ 4 w 7"/>
                  <a:gd name="T23" fmla="*/ 13 h 13"/>
                  <a:gd name="T24" fmla="*/ 5 w 7"/>
                  <a:gd name="T25" fmla="*/ 11 h 13"/>
                  <a:gd name="T26" fmla="*/ 6 w 7"/>
                  <a:gd name="T2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3">
                    <a:moveTo>
                      <a:pt x="6" y="1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7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5" y="11"/>
                    </a:cubicBezTo>
                    <a:cubicBezTo>
                      <a:pt x="6" y="9"/>
                      <a:pt x="7" y="4"/>
                      <a:pt x="6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4" name="Freeform 1172"/>
              <p:cNvSpPr>
                <a:spLocks/>
              </p:cNvSpPr>
              <p:nvPr/>
            </p:nvSpPr>
            <p:spPr bwMode="auto">
              <a:xfrm>
                <a:off x="3270" y="2604"/>
                <a:ext cx="46" cy="38"/>
              </a:xfrm>
              <a:custGeom>
                <a:avLst/>
                <a:gdLst>
                  <a:gd name="T0" fmla="*/ 34 w 48"/>
                  <a:gd name="T1" fmla="*/ 30 h 39"/>
                  <a:gd name="T2" fmla="*/ 40 w 48"/>
                  <a:gd name="T3" fmla="*/ 22 h 39"/>
                  <a:gd name="T4" fmla="*/ 40 w 48"/>
                  <a:gd name="T5" fmla="*/ 12 h 39"/>
                  <a:gd name="T6" fmla="*/ 46 w 48"/>
                  <a:gd name="T7" fmla="*/ 12 h 39"/>
                  <a:gd name="T8" fmla="*/ 48 w 48"/>
                  <a:gd name="T9" fmla="*/ 11 h 39"/>
                  <a:gd name="T10" fmla="*/ 47 w 48"/>
                  <a:gd name="T11" fmla="*/ 4 h 39"/>
                  <a:gd name="T12" fmla="*/ 47 w 48"/>
                  <a:gd name="T13" fmla="*/ 0 h 39"/>
                  <a:gd name="T14" fmla="*/ 36 w 48"/>
                  <a:gd name="T15" fmla="*/ 14 h 39"/>
                  <a:gd name="T16" fmla="*/ 12 w 48"/>
                  <a:gd name="T17" fmla="*/ 25 h 39"/>
                  <a:gd name="T18" fmla="*/ 9 w 48"/>
                  <a:gd name="T19" fmla="*/ 25 h 39"/>
                  <a:gd name="T20" fmla="*/ 2 w 48"/>
                  <a:gd name="T21" fmla="*/ 27 h 39"/>
                  <a:gd name="T22" fmla="*/ 1 w 48"/>
                  <a:gd name="T23" fmla="*/ 28 h 39"/>
                  <a:gd name="T24" fmla="*/ 0 w 48"/>
                  <a:gd name="T25" fmla="*/ 28 h 39"/>
                  <a:gd name="T26" fmla="*/ 0 w 48"/>
                  <a:gd name="T27" fmla="*/ 29 h 39"/>
                  <a:gd name="T28" fmla="*/ 0 w 48"/>
                  <a:gd name="T29" fmla="*/ 30 h 39"/>
                  <a:gd name="T30" fmla="*/ 1 w 48"/>
                  <a:gd name="T31" fmla="*/ 31 h 39"/>
                  <a:gd name="T32" fmla="*/ 1 w 48"/>
                  <a:gd name="T33" fmla="*/ 31 h 39"/>
                  <a:gd name="T34" fmla="*/ 3 w 48"/>
                  <a:gd name="T35" fmla="*/ 33 h 39"/>
                  <a:gd name="T36" fmla="*/ 3 w 48"/>
                  <a:gd name="T37" fmla="*/ 33 h 39"/>
                  <a:gd name="T38" fmla="*/ 4 w 48"/>
                  <a:gd name="T39" fmla="*/ 34 h 39"/>
                  <a:gd name="T40" fmla="*/ 4 w 48"/>
                  <a:gd name="T41" fmla="*/ 34 h 39"/>
                  <a:gd name="T42" fmla="*/ 5 w 48"/>
                  <a:gd name="T43" fmla="*/ 35 h 39"/>
                  <a:gd name="T44" fmla="*/ 5 w 48"/>
                  <a:gd name="T45" fmla="*/ 35 h 39"/>
                  <a:gd name="T46" fmla="*/ 6 w 48"/>
                  <a:gd name="T47" fmla="*/ 36 h 39"/>
                  <a:gd name="T48" fmla="*/ 6 w 48"/>
                  <a:gd name="T49" fmla="*/ 36 h 39"/>
                  <a:gd name="T50" fmla="*/ 7 w 48"/>
                  <a:gd name="T51" fmla="*/ 36 h 39"/>
                  <a:gd name="T52" fmla="*/ 7 w 48"/>
                  <a:gd name="T53" fmla="*/ 36 h 39"/>
                  <a:gd name="T54" fmla="*/ 7 w 48"/>
                  <a:gd name="T55" fmla="*/ 36 h 39"/>
                  <a:gd name="T56" fmla="*/ 8 w 48"/>
                  <a:gd name="T57" fmla="*/ 36 h 39"/>
                  <a:gd name="T58" fmla="*/ 8 w 48"/>
                  <a:gd name="T59" fmla="*/ 37 h 39"/>
                  <a:gd name="T60" fmla="*/ 9 w 48"/>
                  <a:gd name="T61" fmla="*/ 37 h 39"/>
                  <a:gd name="T62" fmla="*/ 10 w 48"/>
                  <a:gd name="T63" fmla="*/ 37 h 39"/>
                  <a:gd name="T64" fmla="*/ 10 w 48"/>
                  <a:gd name="T65" fmla="*/ 37 h 39"/>
                  <a:gd name="T66" fmla="*/ 11 w 48"/>
                  <a:gd name="T67" fmla="*/ 37 h 39"/>
                  <a:gd name="T68" fmla="*/ 11 w 48"/>
                  <a:gd name="T69" fmla="*/ 37 h 39"/>
                  <a:gd name="T70" fmla="*/ 16 w 48"/>
                  <a:gd name="T71" fmla="*/ 38 h 39"/>
                  <a:gd name="T72" fmla="*/ 16 w 48"/>
                  <a:gd name="T73" fmla="*/ 38 h 39"/>
                  <a:gd name="T74" fmla="*/ 17 w 48"/>
                  <a:gd name="T75" fmla="*/ 38 h 39"/>
                  <a:gd name="T76" fmla="*/ 18 w 48"/>
                  <a:gd name="T77" fmla="*/ 38 h 39"/>
                  <a:gd name="T78" fmla="*/ 19 w 48"/>
                  <a:gd name="T79" fmla="*/ 38 h 39"/>
                  <a:gd name="T80" fmla="*/ 20 w 48"/>
                  <a:gd name="T81" fmla="*/ 38 h 39"/>
                  <a:gd name="T82" fmla="*/ 21 w 48"/>
                  <a:gd name="T83" fmla="*/ 38 h 39"/>
                  <a:gd name="T84" fmla="*/ 22 w 48"/>
                  <a:gd name="T85" fmla="*/ 38 h 39"/>
                  <a:gd name="T86" fmla="*/ 30 w 48"/>
                  <a:gd name="T87" fmla="*/ 39 h 39"/>
                  <a:gd name="T88" fmla="*/ 34 w 48"/>
                  <a:gd name="T8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" h="39">
                    <a:moveTo>
                      <a:pt x="34" y="3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8"/>
                      <a:pt x="48" y="6"/>
                      <a:pt x="47" y="4"/>
                    </a:cubicBezTo>
                    <a:cubicBezTo>
                      <a:pt x="47" y="3"/>
                      <a:pt x="47" y="1"/>
                      <a:pt x="47" y="0"/>
                    </a:cubicBezTo>
                    <a:cubicBezTo>
                      <a:pt x="44" y="2"/>
                      <a:pt x="39" y="9"/>
                      <a:pt x="36" y="14"/>
                    </a:cubicBezTo>
                    <a:cubicBezTo>
                      <a:pt x="32" y="21"/>
                      <a:pt x="21" y="26"/>
                      <a:pt x="12" y="25"/>
                    </a:cubicBezTo>
                    <a:cubicBezTo>
                      <a:pt x="11" y="25"/>
                      <a:pt x="10" y="25"/>
                      <a:pt x="9" y="25"/>
                    </a:cubicBezTo>
                    <a:cubicBezTo>
                      <a:pt x="5" y="25"/>
                      <a:pt x="3" y="26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4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5" y="39"/>
                      <a:pt x="28" y="39"/>
                      <a:pt x="30" y="39"/>
                    </a:cubicBezTo>
                    <a:lnTo>
                      <a:pt x="34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5" name="Freeform 1173"/>
              <p:cNvSpPr>
                <a:spLocks/>
              </p:cNvSpPr>
              <p:nvPr/>
            </p:nvSpPr>
            <p:spPr bwMode="auto">
              <a:xfrm>
                <a:off x="3127" y="2468"/>
                <a:ext cx="100" cy="99"/>
              </a:xfrm>
              <a:custGeom>
                <a:avLst/>
                <a:gdLst>
                  <a:gd name="T0" fmla="*/ 64 w 105"/>
                  <a:gd name="T1" fmla="*/ 6 h 103"/>
                  <a:gd name="T2" fmla="*/ 63 w 105"/>
                  <a:gd name="T3" fmla="*/ 6 h 103"/>
                  <a:gd name="T4" fmla="*/ 54 w 105"/>
                  <a:gd name="T5" fmla="*/ 2 h 103"/>
                  <a:gd name="T6" fmla="*/ 49 w 105"/>
                  <a:gd name="T7" fmla="*/ 1 h 103"/>
                  <a:gd name="T8" fmla="*/ 43 w 105"/>
                  <a:gd name="T9" fmla="*/ 0 h 103"/>
                  <a:gd name="T10" fmla="*/ 42 w 105"/>
                  <a:gd name="T11" fmla="*/ 1 h 103"/>
                  <a:gd name="T12" fmla="*/ 43 w 105"/>
                  <a:gd name="T13" fmla="*/ 1 h 103"/>
                  <a:gd name="T14" fmla="*/ 43 w 105"/>
                  <a:gd name="T15" fmla="*/ 1 h 103"/>
                  <a:gd name="T16" fmla="*/ 40 w 105"/>
                  <a:gd name="T17" fmla="*/ 4 h 103"/>
                  <a:gd name="T18" fmla="*/ 27 w 105"/>
                  <a:gd name="T19" fmla="*/ 13 h 103"/>
                  <a:gd name="T20" fmla="*/ 28 w 105"/>
                  <a:gd name="T21" fmla="*/ 23 h 103"/>
                  <a:gd name="T22" fmla="*/ 24 w 105"/>
                  <a:gd name="T23" fmla="*/ 38 h 103"/>
                  <a:gd name="T24" fmla="*/ 23 w 105"/>
                  <a:gd name="T25" fmla="*/ 39 h 103"/>
                  <a:gd name="T26" fmla="*/ 0 w 105"/>
                  <a:gd name="T27" fmla="*/ 51 h 103"/>
                  <a:gd name="T28" fmla="*/ 1 w 105"/>
                  <a:gd name="T29" fmla="*/ 53 h 103"/>
                  <a:gd name="T30" fmla="*/ 2 w 105"/>
                  <a:gd name="T31" fmla="*/ 57 h 103"/>
                  <a:gd name="T32" fmla="*/ 2 w 105"/>
                  <a:gd name="T33" fmla="*/ 60 h 103"/>
                  <a:gd name="T34" fmla="*/ 3 w 105"/>
                  <a:gd name="T35" fmla="*/ 63 h 103"/>
                  <a:gd name="T36" fmla="*/ 3 w 105"/>
                  <a:gd name="T37" fmla="*/ 65 h 103"/>
                  <a:gd name="T38" fmla="*/ 5 w 105"/>
                  <a:gd name="T39" fmla="*/ 65 h 103"/>
                  <a:gd name="T40" fmla="*/ 7 w 105"/>
                  <a:gd name="T41" fmla="*/ 64 h 103"/>
                  <a:gd name="T42" fmla="*/ 8 w 105"/>
                  <a:gd name="T43" fmla="*/ 64 h 103"/>
                  <a:gd name="T44" fmla="*/ 11 w 105"/>
                  <a:gd name="T45" fmla="*/ 65 h 103"/>
                  <a:gd name="T46" fmla="*/ 27 w 105"/>
                  <a:gd name="T47" fmla="*/ 74 h 103"/>
                  <a:gd name="T48" fmla="*/ 34 w 105"/>
                  <a:gd name="T49" fmla="*/ 78 h 103"/>
                  <a:gd name="T50" fmla="*/ 73 w 105"/>
                  <a:gd name="T51" fmla="*/ 102 h 103"/>
                  <a:gd name="T52" fmla="*/ 74 w 105"/>
                  <a:gd name="T53" fmla="*/ 102 h 103"/>
                  <a:gd name="T54" fmla="*/ 75 w 105"/>
                  <a:gd name="T55" fmla="*/ 102 h 103"/>
                  <a:gd name="T56" fmla="*/ 77 w 105"/>
                  <a:gd name="T57" fmla="*/ 102 h 103"/>
                  <a:gd name="T58" fmla="*/ 85 w 105"/>
                  <a:gd name="T59" fmla="*/ 103 h 103"/>
                  <a:gd name="T60" fmla="*/ 86 w 105"/>
                  <a:gd name="T61" fmla="*/ 101 h 103"/>
                  <a:gd name="T62" fmla="*/ 87 w 105"/>
                  <a:gd name="T63" fmla="*/ 99 h 103"/>
                  <a:gd name="T64" fmla="*/ 88 w 105"/>
                  <a:gd name="T65" fmla="*/ 97 h 103"/>
                  <a:gd name="T66" fmla="*/ 88 w 105"/>
                  <a:gd name="T67" fmla="*/ 96 h 103"/>
                  <a:gd name="T68" fmla="*/ 89 w 105"/>
                  <a:gd name="T69" fmla="*/ 95 h 103"/>
                  <a:gd name="T70" fmla="*/ 89 w 105"/>
                  <a:gd name="T71" fmla="*/ 95 h 103"/>
                  <a:gd name="T72" fmla="*/ 89 w 105"/>
                  <a:gd name="T73" fmla="*/ 94 h 103"/>
                  <a:gd name="T74" fmla="*/ 90 w 105"/>
                  <a:gd name="T75" fmla="*/ 93 h 103"/>
                  <a:gd name="T76" fmla="*/ 98 w 105"/>
                  <a:gd name="T77" fmla="*/ 89 h 103"/>
                  <a:gd name="T78" fmla="*/ 100 w 105"/>
                  <a:gd name="T79" fmla="*/ 90 h 103"/>
                  <a:gd name="T80" fmla="*/ 102 w 105"/>
                  <a:gd name="T81" fmla="*/ 91 h 103"/>
                  <a:gd name="T82" fmla="*/ 104 w 105"/>
                  <a:gd name="T83" fmla="*/ 93 h 103"/>
                  <a:gd name="T84" fmla="*/ 105 w 105"/>
                  <a:gd name="T85" fmla="*/ 92 h 103"/>
                  <a:gd name="T86" fmla="*/ 103 w 105"/>
                  <a:gd name="T87" fmla="*/ 90 h 103"/>
                  <a:gd name="T88" fmla="*/ 101 w 105"/>
                  <a:gd name="T89" fmla="*/ 88 h 103"/>
                  <a:gd name="T90" fmla="*/ 100 w 105"/>
                  <a:gd name="T91" fmla="*/ 86 h 103"/>
                  <a:gd name="T92" fmla="*/ 100 w 105"/>
                  <a:gd name="T93" fmla="*/ 84 h 103"/>
                  <a:gd name="T94" fmla="*/ 96 w 105"/>
                  <a:gd name="T95" fmla="*/ 77 h 103"/>
                  <a:gd name="T96" fmla="*/ 98 w 105"/>
                  <a:gd name="T97" fmla="*/ 70 h 103"/>
                  <a:gd name="T98" fmla="*/ 93 w 105"/>
                  <a:gd name="T99" fmla="*/ 64 h 103"/>
                  <a:gd name="T100" fmla="*/ 87 w 105"/>
                  <a:gd name="T101" fmla="*/ 62 h 103"/>
                  <a:gd name="T102" fmla="*/ 85 w 105"/>
                  <a:gd name="T103" fmla="*/ 61 h 103"/>
                  <a:gd name="T104" fmla="*/ 83 w 105"/>
                  <a:gd name="T105" fmla="*/ 59 h 103"/>
                  <a:gd name="T106" fmla="*/ 81 w 105"/>
                  <a:gd name="T107" fmla="*/ 58 h 103"/>
                  <a:gd name="T108" fmla="*/ 80 w 105"/>
                  <a:gd name="T109" fmla="*/ 55 h 103"/>
                  <a:gd name="T110" fmla="*/ 79 w 105"/>
                  <a:gd name="T111" fmla="*/ 53 h 103"/>
                  <a:gd name="T112" fmla="*/ 72 w 105"/>
                  <a:gd name="T113" fmla="*/ 41 h 103"/>
                  <a:gd name="T114" fmla="*/ 75 w 105"/>
                  <a:gd name="T115" fmla="*/ 32 h 103"/>
                  <a:gd name="T116" fmla="*/ 78 w 105"/>
                  <a:gd name="T117" fmla="*/ 25 h 103"/>
                  <a:gd name="T118" fmla="*/ 78 w 105"/>
                  <a:gd name="T119" fmla="*/ 21 h 103"/>
                  <a:gd name="T120" fmla="*/ 68 w 105"/>
                  <a:gd name="T121" fmla="*/ 11 h 103"/>
                  <a:gd name="T122" fmla="*/ 65 w 105"/>
                  <a:gd name="T123" fmla="*/ 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" h="103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2" y="6"/>
                      <a:pt x="60" y="5"/>
                      <a:pt x="58" y="4"/>
                    </a:cubicBezTo>
                    <a:cubicBezTo>
                      <a:pt x="57" y="3"/>
                      <a:pt x="55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1" y="3"/>
                      <a:pt x="50" y="2"/>
                      <a:pt x="49" y="1"/>
                    </a:cubicBezTo>
                    <a:cubicBezTo>
                      <a:pt x="48" y="1"/>
                      <a:pt x="46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28" y="11"/>
                      <a:pt x="27" y="13"/>
                    </a:cubicBezTo>
                    <a:cubicBezTo>
                      <a:pt x="27" y="14"/>
                      <a:pt x="27" y="15"/>
                      <a:pt x="28" y="17"/>
                    </a:cubicBezTo>
                    <a:cubicBezTo>
                      <a:pt x="28" y="19"/>
                      <a:pt x="29" y="21"/>
                      <a:pt x="28" y="23"/>
                    </a:cubicBezTo>
                    <a:cubicBezTo>
                      <a:pt x="27" y="24"/>
                      <a:pt x="27" y="28"/>
                      <a:pt x="27" y="30"/>
                    </a:cubicBezTo>
                    <a:cubicBezTo>
                      <a:pt x="28" y="32"/>
                      <a:pt x="25" y="36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18" y="42"/>
                      <a:pt x="9" y="47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6"/>
                      <a:pt x="1" y="56"/>
                      <a:pt x="2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60"/>
                    </a:cubicBezTo>
                    <a:cubicBezTo>
                      <a:pt x="2" y="60"/>
                      <a:pt x="2" y="61"/>
                      <a:pt x="3" y="61"/>
                    </a:cubicBezTo>
                    <a:cubicBezTo>
                      <a:pt x="3" y="62"/>
                      <a:pt x="3" y="62"/>
                      <a:pt x="3" y="63"/>
                    </a:cubicBezTo>
                    <a:cubicBezTo>
                      <a:pt x="3" y="63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5"/>
                    </a:cubicBezTo>
                    <a:cubicBezTo>
                      <a:pt x="4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5"/>
                      <a:pt x="6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5"/>
                      <a:pt x="9" y="65"/>
                      <a:pt x="9" y="65"/>
                    </a:cubicBezTo>
                    <a:cubicBezTo>
                      <a:pt x="9" y="65"/>
                      <a:pt x="10" y="65"/>
                      <a:pt x="11" y="65"/>
                    </a:cubicBezTo>
                    <a:cubicBezTo>
                      <a:pt x="13" y="65"/>
                      <a:pt x="18" y="68"/>
                      <a:pt x="24" y="72"/>
                    </a:cubicBezTo>
                    <a:cubicBezTo>
                      <a:pt x="25" y="73"/>
                      <a:pt x="26" y="73"/>
                      <a:pt x="27" y="74"/>
                    </a:cubicBezTo>
                    <a:cubicBezTo>
                      <a:pt x="30" y="76"/>
                      <a:pt x="33" y="77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40" y="81"/>
                      <a:pt x="57" y="95"/>
                      <a:pt x="61" y="98"/>
                    </a:cubicBezTo>
                    <a:cubicBezTo>
                      <a:pt x="65" y="101"/>
                      <a:pt x="71" y="102"/>
                      <a:pt x="73" y="102"/>
                    </a:cubicBezTo>
                    <a:cubicBezTo>
                      <a:pt x="73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2"/>
                      <a:pt x="75" y="102"/>
                      <a:pt x="75" y="102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5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7" y="102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9" y="103"/>
                      <a:pt x="82" y="103"/>
                      <a:pt x="85" y="103"/>
                    </a:cubicBezTo>
                    <a:cubicBezTo>
                      <a:pt x="85" y="103"/>
                      <a:pt x="85" y="103"/>
                      <a:pt x="85" y="102"/>
                    </a:cubicBezTo>
                    <a:cubicBezTo>
                      <a:pt x="86" y="102"/>
                      <a:pt x="86" y="102"/>
                      <a:pt x="86" y="101"/>
                    </a:cubicBezTo>
                    <a:cubicBezTo>
                      <a:pt x="86" y="101"/>
                      <a:pt x="86" y="100"/>
                      <a:pt x="86" y="100"/>
                    </a:cubicBezTo>
                    <a:cubicBezTo>
                      <a:pt x="87" y="100"/>
                      <a:pt x="87" y="99"/>
                      <a:pt x="87" y="99"/>
                    </a:cubicBezTo>
                    <a:cubicBezTo>
                      <a:pt x="87" y="99"/>
                      <a:pt x="87" y="98"/>
                      <a:pt x="87" y="98"/>
                    </a:cubicBezTo>
                    <a:cubicBezTo>
                      <a:pt x="87" y="98"/>
                      <a:pt x="88" y="97"/>
                      <a:pt x="88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6"/>
                      <a:pt x="88" y="96"/>
                      <a:pt x="88" y="96"/>
                    </a:cubicBezTo>
                    <a:cubicBezTo>
                      <a:pt x="88" y="96"/>
                      <a:pt x="88" y="96"/>
                      <a:pt x="89" y="96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5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89" y="94"/>
                    </a:cubicBezTo>
                    <a:cubicBezTo>
                      <a:pt x="89" y="94"/>
                      <a:pt x="89" y="94"/>
                      <a:pt x="90" y="94"/>
                    </a:cubicBezTo>
                    <a:cubicBezTo>
                      <a:pt x="90" y="94"/>
                      <a:pt x="90" y="93"/>
                      <a:pt x="90" y="93"/>
                    </a:cubicBezTo>
                    <a:cubicBezTo>
                      <a:pt x="91" y="92"/>
                      <a:pt x="92" y="90"/>
                      <a:pt x="96" y="89"/>
                    </a:cubicBezTo>
                    <a:cubicBezTo>
                      <a:pt x="97" y="89"/>
                      <a:pt x="97" y="89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0"/>
                      <a:pt x="99" y="90"/>
                      <a:pt x="100" y="90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1" y="90"/>
                      <a:pt x="101" y="91"/>
                      <a:pt x="102" y="91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3"/>
                      <a:pt x="105" y="92"/>
                      <a:pt x="105" y="92"/>
                    </a:cubicBezTo>
                    <a:cubicBezTo>
                      <a:pt x="105" y="92"/>
                      <a:pt x="105" y="92"/>
                      <a:pt x="105" y="92"/>
                    </a:cubicBezTo>
                    <a:cubicBezTo>
                      <a:pt x="104" y="91"/>
                      <a:pt x="104" y="91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89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1" y="87"/>
                    </a:cubicBezTo>
                    <a:cubicBezTo>
                      <a:pt x="101" y="87"/>
                      <a:pt x="101" y="86"/>
                      <a:pt x="100" y="86"/>
                    </a:cubicBezTo>
                    <a:cubicBezTo>
                      <a:pt x="100" y="86"/>
                      <a:pt x="100" y="86"/>
                      <a:pt x="100" y="85"/>
                    </a:cubicBezTo>
                    <a:cubicBezTo>
                      <a:pt x="100" y="85"/>
                      <a:pt x="100" y="84"/>
                      <a:pt x="100" y="84"/>
                    </a:cubicBezTo>
                    <a:cubicBezTo>
                      <a:pt x="100" y="83"/>
                      <a:pt x="100" y="82"/>
                      <a:pt x="98" y="80"/>
                    </a:cubicBezTo>
                    <a:cubicBezTo>
                      <a:pt x="97" y="79"/>
                      <a:pt x="96" y="78"/>
                      <a:pt x="96" y="77"/>
                    </a:cubicBezTo>
                    <a:cubicBezTo>
                      <a:pt x="96" y="75"/>
                      <a:pt x="96" y="74"/>
                      <a:pt x="97" y="72"/>
                    </a:cubicBezTo>
                    <a:cubicBezTo>
                      <a:pt x="97" y="72"/>
                      <a:pt x="98" y="71"/>
                      <a:pt x="98" y="70"/>
                    </a:cubicBezTo>
                    <a:cubicBezTo>
                      <a:pt x="97" y="69"/>
                      <a:pt x="96" y="68"/>
                      <a:pt x="96" y="67"/>
                    </a:cubicBezTo>
                    <a:cubicBezTo>
                      <a:pt x="95" y="65"/>
                      <a:pt x="94" y="64"/>
                      <a:pt x="93" y="64"/>
                    </a:cubicBezTo>
                    <a:cubicBezTo>
                      <a:pt x="93" y="64"/>
                      <a:pt x="93" y="64"/>
                      <a:pt x="92" y="64"/>
                    </a:cubicBezTo>
                    <a:cubicBezTo>
                      <a:pt x="91" y="63"/>
                      <a:pt x="89" y="63"/>
                      <a:pt x="87" y="62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4" y="60"/>
                      <a:pt x="83" y="60"/>
                      <a:pt x="83" y="59"/>
                    </a:cubicBezTo>
                    <a:cubicBezTo>
                      <a:pt x="82" y="59"/>
                      <a:pt x="82" y="59"/>
                      <a:pt x="82" y="58"/>
                    </a:cubicBezTo>
                    <a:cubicBezTo>
                      <a:pt x="82" y="58"/>
                      <a:pt x="81" y="58"/>
                      <a:pt x="81" y="58"/>
                    </a:cubicBezTo>
                    <a:cubicBezTo>
                      <a:pt x="81" y="57"/>
                      <a:pt x="80" y="57"/>
                      <a:pt x="80" y="57"/>
                    </a:cubicBezTo>
                    <a:cubicBezTo>
                      <a:pt x="80" y="56"/>
                      <a:pt x="80" y="56"/>
                      <a:pt x="80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2"/>
                      <a:pt x="78" y="51"/>
                      <a:pt x="75" y="49"/>
                    </a:cubicBezTo>
                    <a:cubicBezTo>
                      <a:pt x="73" y="48"/>
                      <a:pt x="72" y="43"/>
                      <a:pt x="72" y="41"/>
                    </a:cubicBezTo>
                    <a:cubicBezTo>
                      <a:pt x="71" y="38"/>
                      <a:pt x="72" y="36"/>
                      <a:pt x="74" y="36"/>
                    </a:cubicBezTo>
                    <a:cubicBezTo>
                      <a:pt x="74" y="35"/>
                      <a:pt x="74" y="33"/>
                      <a:pt x="75" y="32"/>
                    </a:cubicBezTo>
                    <a:cubicBezTo>
                      <a:pt x="75" y="30"/>
                      <a:pt x="76" y="27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8" y="24"/>
                      <a:pt x="78" y="23"/>
                      <a:pt x="78" y="21"/>
                    </a:cubicBezTo>
                    <a:cubicBezTo>
                      <a:pt x="79" y="21"/>
                      <a:pt x="78" y="21"/>
                      <a:pt x="78" y="21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2" y="20"/>
                      <a:pt x="68" y="15"/>
                      <a:pt x="68" y="11"/>
                    </a:cubicBezTo>
                    <a:cubicBezTo>
                      <a:pt x="68" y="10"/>
                      <a:pt x="66" y="8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6" name="Freeform 1174"/>
              <p:cNvSpPr>
                <a:spLocks/>
              </p:cNvSpPr>
              <p:nvPr/>
            </p:nvSpPr>
            <p:spPr bwMode="auto">
              <a:xfrm>
                <a:off x="3212" y="2557"/>
                <a:ext cx="15" cy="15"/>
              </a:xfrm>
              <a:custGeom>
                <a:avLst/>
                <a:gdLst>
                  <a:gd name="T0" fmla="*/ 4 w 16"/>
                  <a:gd name="T1" fmla="*/ 11 h 16"/>
                  <a:gd name="T2" fmla="*/ 5 w 16"/>
                  <a:gd name="T3" fmla="*/ 11 h 16"/>
                  <a:gd name="T4" fmla="*/ 5 w 16"/>
                  <a:gd name="T5" fmla="*/ 11 h 16"/>
                  <a:gd name="T6" fmla="*/ 11 w 16"/>
                  <a:gd name="T7" fmla="*/ 16 h 16"/>
                  <a:gd name="T8" fmla="*/ 16 w 16"/>
                  <a:gd name="T9" fmla="*/ 16 h 16"/>
                  <a:gd name="T10" fmla="*/ 15 w 16"/>
                  <a:gd name="T11" fmla="*/ 14 h 16"/>
                  <a:gd name="T12" fmla="*/ 12 w 16"/>
                  <a:gd name="T13" fmla="*/ 4 h 16"/>
                  <a:gd name="T14" fmla="*/ 12 w 16"/>
                  <a:gd name="T15" fmla="*/ 3 h 16"/>
                  <a:gd name="T16" fmla="*/ 12 w 16"/>
                  <a:gd name="T17" fmla="*/ 3 h 16"/>
                  <a:gd name="T18" fmla="*/ 11 w 16"/>
                  <a:gd name="T19" fmla="*/ 2 h 16"/>
                  <a:gd name="T20" fmla="*/ 10 w 16"/>
                  <a:gd name="T21" fmla="*/ 1 h 16"/>
                  <a:gd name="T22" fmla="*/ 10 w 16"/>
                  <a:gd name="T23" fmla="*/ 1 h 16"/>
                  <a:gd name="T24" fmla="*/ 9 w 16"/>
                  <a:gd name="T25" fmla="*/ 1 h 16"/>
                  <a:gd name="T26" fmla="*/ 8 w 16"/>
                  <a:gd name="T27" fmla="*/ 0 h 16"/>
                  <a:gd name="T28" fmla="*/ 7 w 16"/>
                  <a:gd name="T29" fmla="*/ 0 h 16"/>
                  <a:gd name="T30" fmla="*/ 5 w 16"/>
                  <a:gd name="T31" fmla="*/ 2 h 16"/>
                  <a:gd name="T32" fmla="*/ 3 w 16"/>
                  <a:gd name="T33" fmla="*/ 4 h 16"/>
                  <a:gd name="T34" fmla="*/ 3 w 16"/>
                  <a:gd name="T35" fmla="*/ 4 h 16"/>
                  <a:gd name="T36" fmla="*/ 3 w 16"/>
                  <a:gd name="T37" fmla="*/ 4 h 16"/>
                  <a:gd name="T38" fmla="*/ 3 w 16"/>
                  <a:gd name="T39" fmla="*/ 4 h 16"/>
                  <a:gd name="T40" fmla="*/ 3 w 16"/>
                  <a:gd name="T41" fmla="*/ 5 h 16"/>
                  <a:gd name="T42" fmla="*/ 3 w 16"/>
                  <a:gd name="T43" fmla="*/ 5 h 16"/>
                  <a:gd name="T44" fmla="*/ 3 w 16"/>
                  <a:gd name="T45" fmla="*/ 5 h 16"/>
                  <a:gd name="T46" fmla="*/ 2 w 16"/>
                  <a:gd name="T47" fmla="*/ 6 h 16"/>
                  <a:gd name="T48" fmla="*/ 2 w 16"/>
                  <a:gd name="T49" fmla="*/ 6 h 16"/>
                  <a:gd name="T50" fmla="*/ 2 w 16"/>
                  <a:gd name="T51" fmla="*/ 7 h 16"/>
                  <a:gd name="T52" fmla="*/ 1 w 16"/>
                  <a:gd name="T53" fmla="*/ 8 h 16"/>
                  <a:gd name="T54" fmla="*/ 1 w 16"/>
                  <a:gd name="T55" fmla="*/ 9 h 16"/>
                  <a:gd name="T56" fmla="*/ 0 w 16"/>
                  <a:gd name="T57" fmla="*/ 10 h 16"/>
                  <a:gd name="T58" fmla="*/ 0 w 16"/>
                  <a:gd name="T59" fmla="*/ 11 h 16"/>
                  <a:gd name="T60" fmla="*/ 0 w 16"/>
                  <a:gd name="T61" fmla="*/ 11 h 16"/>
                  <a:gd name="T62" fmla="*/ 4 w 16"/>
                  <a:gd name="T6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6">
                    <a:moveTo>
                      <a:pt x="4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4"/>
                    </a:cubicBezTo>
                    <a:cubicBezTo>
                      <a:pt x="13" y="9"/>
                      <a:pt x="12" y="6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1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7" name="Freeform 1175"/>
              <p:cNvSpPr>
                <a:spLocks/>
              </p:cNvSpPr>
              <p:nvPr/>
            </p:nvSpPr>
            <p:spPr bwMode="auto">
              <a:xfrm>
                <a:off x="3315" y="2363"/>
                <a:ext cx="182" cy="106"/>
              </a:xfrm>
              <a:custGeom>
                <a:avLst/>
                <a:gdLst>
                  <a:gd name="T0" fmla="*/ 3 w 191"/>
                  <a:gd name="T1" fmla="*/ 54 h 110"/>
                  <a:gd name="T2" fmla="*/ 8 w 191"/>
                  <a:gd name="T3" fmla="*/ 54 h 110"/>
                  <a:gd name="T4" fmla="*/ 8 w 191"/>
                  <a:gd name="T5" fmla="*/ 51 h 110"/>
                  <a:gd name="T6" fmla="*/ 22 w 191"/>
                  <a:gd name="T7" fmla="*/ 39 h 110"/>
                  <a:gd name="T8" fmla="*/ 36 w 191"/>
                  <a:gd name="T9" fmla="*/ 39 h 110"/>
                  <a:gd name="T10" fmla="*/ 49 w 191"/>
                  <a:gd name="T11" fmla="*/ 55 h 110"/>
                  <a:gd name="T12" fmla="*/ 69 w 191"/>
                  <a:gd name="T13" fmla="*/ 60 h 110"/>
                  <a:gd name="T14" fmla="*/ 75 w 191"/>
                  <a:gd name="T15" fmla="*/ 73 h 110"/>
                  <a:gd name="T16" fmla="*/ 99 w 191"/>
                  <a:gd name="T17" fmla="*/ 88 h 110"/>
                  <a:gd name="T18" fmla="*/ 110 w 191"/>
                  <a:gd name="T19" fmla="*/ 96 h 110"/>
                  <a:gd name="T20" fmla="*/ 122 w 191"/>
                  <a:gd name="T21" fmla="*/ 106 h 110"/>
                  <a:gd name="T22" fmla="*/ 131 w 191"/>
                  <a:gd name="T23" fmla="*/ 110 h 110"/>
                  <a:gd name="T24" fmla="*/ 134 w 191"/>
                  <a:gd name="T25" fmla="*/ 110 h 110"/>
                  <a:gd name="T26" fmla="*/ 134 w 191"/>
                  <a:gd name="T27" fmla="*/ 106 h 110"/>
                  <a:gd name="T28" fmla="*/ 137 w 191"/>
                  <a:gd name="T29" fmla="*/ 103 h 110"/>
                  <a:gd name="T30" fmla="*/ 137 w 191"/>
                  <a:gd name="T31" fmla="*/ 92 h 110"/>
                  <a:gd name="T32" fmla="*/ 138 w 191"/>
                  <a:gd name="T33" fmla="*/ 78 h 110"/>
                  <a:gd name="T34" fmla="*/ 146 w 191"/>
                  <a:gd name="T35" fmla="*/ 71 h 110"/>
                  <a:gd name="T36" fmla="*/ 159 w 191"/>
                  <a:gd name="T37" fmla="*/ 63 h 110"/>
                  <a:gd name="T38" fmla="*/ 170 w 191"/>
                  <a:gd name="T39" fmla="*/ 63 h 110"/>
                  <a:gd name="T40" fmla="*/ 170 w 191"/>
                  <a:gd name="T41" fmla="*/ 63 h 110"/>
                  <a:gd name="T42" fmla="*/ 170 w 191"/>
                  <a:gd name="T43" fmla="*/ 65 h 110"/>
                  <a:gd name="T44" fmla="*/ 169 w 191"/>
                  <a:gd name="T45" fmla="*/ 66 h 110"/>
                  <a:gd name="T46" fmla="*/ 167 w 191"/>
                  <a:gd name="T47" fmla="*/ 70 h 110"/>
                  <a:gd name="T48" fmla="*/ 170 w 191"/>
                  <a:gd name="T49" fmla="*/ 70 h 110"/>
                  <a:gd name="T50" fmla="*/ 172 w 191"/>
                  <a:gd name="T51" fmla="*/ 70 h 110"/>
                  <a:gd name="T52" fmla="*/ 175 w 191"/>
                  <a:gd name="T53" fmla="*/ 69 h 110"/>
                  <a:gd name="T54" fmla="*/ 181 w 191"/>
                  <a:gd name="T55" fmla="*/ 68 h 110"/>
                  <a:gd name="T56" fmla="*/ 191 w 191"/>
                  <a:gd name="T57" fmla="*/ 64 h 110"/>
                  <a:gd name="T58" fmla="*/ 166 w 191"/>
                  <a:gd name="T59" fmla="*/ 57 h 110"/>
                  <a:gd name="T60" fmla="*/ 164 w 191"/>
                  <a:gd name="T61" fmla="*/ 55 h 110"/>
                  <a:gd name="T62" fmla="*/ 162 w 191"/>
                  <a:gd name="T63" fmla="*/ 54 h 110"/>
                  <a:gd name="T64" fmla="*/ 160 w 191"/>
                  <a:gd name="T65" fmla="*/ 54 h 110"/>
                  <a:gd name="T66" fmla="*/ 142 w 191"/>
                  <a:gd name="T67" fmla="*/ 67 h 110"/>
                  <a:gd name="T68" fmla="*/ 127 w 191"/>
                  <a:gd name="T69" fmla="*/ 59 h 110"/>
                  <a:gd name="T70" fmla="*/ 113 w 191"/>
                  <a:gd name="T71" fmla="*/ 44 h 110"/>
                  <a:gd name="T72" fmla="*/ 106 w 191"/>
                  <a:gd name="T73" fmla="*/ 31 h 110"/>
                  <a:gd name="T74" fmla="*/ 75 w 191"/>
                  <a:gd name="T75" fmla="*/ 28 h 110"/>
                  <a:gd name="T76" fmla="*/ 64 w 191"/>
                  <a:gd name="T77" fmla="*/ 26 h 110"/>
                  <a:gd name="T78" fmla="*/ 62 w 191"/>
                  <a:gd name="T79" fmla="*/ 24 h 110"/>
                  <a:gd name="T80" fmla="*/ 60 w 191"/>
                  <a:gd name="T81" fmla="*/ 21 h 110"/>
                  <a:gd name="T82" fmla="*/ 57 w 191"/>
                  <a:gd name="T83" fmla="*/ 19 h 110"/>
                  <a:gd name="T84" fmla="*/ 54 w 191"/>
                  <a:gd name="T85" fmla="*/ 15 h 110"/>
                  <a:gd name="T86" fmla="*/ 34 w 191"/>
                  <a:gd name="T87" fmla="*/ 14 h 110"/>
                  <a:gd name="T88" fmla="*/ 34 w 191"/>
                  <a:gd name="T89" fmla="*/ 7 h 110"/>
                  <a:gd name="T90" fmla="*/ 27 w 191"/>
                  <a:gd name="T91" fmla="*/ 15 h 110"/>
                  <a:gd name="T92" fmla="*/ 0 w 191"/>
                  <a:gd name="T93" fmla="*/ 5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1" h="110">
                    <a:moveTo>
                      <a:pt x="0" y="53"/>
                    </a:moveTo>
                    <a:cubicBezTo>
                      <a:pt x="1" y="54"/>
                      <a:pt x="2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4" y="54"/>
                      <a:pt x="5" y="55"/>
                      <a:pt x="6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8" y="55"/>
                      <a:pt x="8" y="54"/>
                    </a:cubicBezTo>
                    <a:cubicBezTo>
                      <a:pt x="8" y="54"/>
                      <a:pt x="8" y="53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4" y="43"/>
                      <a:pt x="18" y="43"/>
                    </a:cubicBezTo>
                    <a:cubicBezTo>
                      <a:pt x="19" y="43"/>
                      <a:pt x="19" y="43"/>
                      <a:pt x="19" y="42"/>
                    </a:cubicBezTo>
                    <a:cubicBezTo>
                      <a:pt x="20" y="41"/>
                      <a:pt x="20" y="39"/>
                      <a:pt x="22" y="39"/>
                    </a:cubicBezTo>
                    <a:cubicBezTo>
                      <a:pt x="23" y="39"/>
                      <a:pt x="25" y="38"/>
                      <a:pt x="25" y="38"/>
                    </a:cubicBezTo>
                    <a:cubicBezTo>
                      <a:pt x="25" y="37"/>
                      <a:pt x="26" y="36"/>
                      <a:pt x="28" y="36"/>
                    </a:cubicBezTo>
                    <a:cubicBezTo>
                      <a:pt x="31" y="36"/>
                      <a:pt x="35" y="38"/>
                      <a:pt x="36" y="39"/>
                    </a:cubicBezTo>
                    <a:cubicBezTo>
                      <a:pt x="37" y="40"/>
                      <a:pt x="40" y="41"/>
                      <a:pt x="43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8" y="43"/>
                      <a:pt x="49" y="52"/>
                      <a:pt x="49" y="55"/>
                    </a:cubicBezTo>
                    <a:cubicBezTo>
                      <a:pt x="51" y="55"/>
                      <a:pt x="57" y="55"/>
                      <a:pt x="60" y="55"/>
                    </a:cubicBezTo>
                    <a:cubicBezTo>
                      <a:pt x="62" y="55"/>
                      <a:pt x="64" y="56"/>
                      <a:pt x="64" y="56"/>
                    </a:cubicBezTo>
                    <a:cubicBezTo>
                      <a:pt x="67" y="56"/>
                      <a:pt x="68" y="58"/>
                      <a:pt x="69" y="60"/>
                    </a:cubicBezTo>
                    <a:cubicBezTo>
                      <a:pt x="69" y="61"/>
                      <a:pt x="70" y="63"/>
                      <a:pt x="70" y="64"/>
                    </a:cubicBezTo>
                    <a:cubicBezTo>
                      <a:pt x="71" y="64"/>
                      <a:pt x="71" y="65"/>
                      <a:pt x="72" y="66"/>
                    </a:cubicBezTo>
                    <a:cubicBezTo>
                      <a:pt x="74" y="69"/>
                      <a:pt x="75" y="71"/>
                      <a:pt x="75" y="73"/>
                    </a:cubicBezTo>
                    <a:cubicBezTo>
                      <a:pt x="76" y="74"/>
                      <a:pt x="78" y="75"/>
                      <a:pt x="80" y="76"/>
                    </a:cubicBezTo>
                    <a:cubicBezTo>
                      <a:pt x="83" y="78"/>
                      <a:pt x="85" y="80"/>
                      <a:pt x="87" y="81"/>
                    </a:cubicBezTo>
                    <a:cubicBezTo>
                      <a:pt x="88" y="84"/>
                      <a:pt x="93" y="86"/>
                      <a:pt x="99" y="88"/>
                    </a:cubicBezTo>
                    <a:cubicBezTo>
                      <a:pt x="101" y="89"/>
                      <a:pt x="104" y="91"/>
                      <a:pt x="106" y="93"/>
                    </a:cubicBezTo>
                    <a:cubicBezTo>
                      <a:pt x="107" y="94"/>
                      <a:pt x="109" y="96"/>
                      <a:pt x="110" y="96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113" y="96"/>
                      <a:pt x="119" y="99"/>
                      <a:pt x="121" y="99"/>
                    </a:cubicBezTo>
                    <a:cubicBezTo>
                      <a:pt x="122" y="100"/>
                      <a:pt x="122" y="100"/>
                      <a:pt x="122" y="100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5" y="106"/>
                      <a:pt x="127" y="107"/>
                      <a:pt x="128" y="108"/>
                    </a:cubicBezTo>
                    <a:cubicBezTo>
                      <a:pt x="129" y="109"/>
                      <a:pt x="130" y="110"/>
                      <a:pt x="131" y="110"/>
                    </a:cubicBezTo>
                    <a:cubicBezTo>
                      <a:pt x="131" y="110"/>
                      <a:pt x="132" y="110"/>
                      <a:pt x="132" y="110"/>
                    </a:cubicBezTo>
                    <a:cubicBezTo>
                      <a:pt x="132" y="110"/>
                      <a:pt x="133" y="110"/>
                      <a:pt x="133" y="110"/>
                    </a:cubicBezTo>
                    <a:cubicBezTo>
                      <a:pt x="133" y="110"/>
                      <a:pt x="133" y="110"/>
                      <a:pt x="134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4" y="109"/>
                      <a:pt x="134" y="109"/>
                      <a:pt x="134" y="109"/>
                    </a:cubicBezTo>
                    <a:cubicBezTo>
                      <a:pt x="134" y="108"/>
                      <a:pt x="134" y="107"/>
                      <a:pt x="134" y="106"/>
                    </a:cubicBezTo>
                    <a:cubicBezTo>
                      <a:pt x="135" y="106"/>
                      <a:pt x="135" y="106"/>
                      <a:pt x="135" y="105"/>
                    </a:cubicBezTo>
                    <a:cubicBezTo>
                      <a:pt x="135" y="105"/>
                      <a:pt x="136" y="104"/>
                      <a:pt x="136" y="103"/>
                    </a:cubicBezTo>
                    <a:cubicBezTo>
                      <a:pt x="136" y="103"/>
                      <a:pt x="136" y="103"/>
                      <a:pt x="137" y="103"/>
                    </a:cubicBezTo>
                    <a:cubicBezTo>
                      <a:pt x="137" y="102"/>
                      <a:pt x="138" y="101"/>
                      <a:pt x="139" y="100"/>
                    </a:cubicBezTo>
                    <a:cubicBezTo>
                      <a:pt x="139" y="100"/>
                      <a:pt x="139" y="100"/>
                      <a:pt x="138" y="98"/>
                    </a:cubicBezTo>
                    <a:cubicBezTo>
                      <a:pt x="137" y="96"/>
                      <a:pt x="136" y="94"/>
                      <a:pt x="137" y="92"/>
                    </a:cubicBezTo>
                    <a:cubicBezTo>
                      <a:pt x="137" y="91"/>
                      <a:pt x="135" y="90"/>
                      <a:pt x="134" y="89"/>
                    </a:cubicBezTo>
                    <a:cubicBezTo>
                      <a:pt x="132" y="87"/>
                      <a:pt x="129" y="86"/>
                      <a:pt x="130" y="83"/>
                    </a:cubicBezTo>
                    <a:cubicBezTo>
                      <a:pt x="131" y="80"/>
                      <a:pt x="134" y="79"/>
                      <a:pt x="138" y="78"/>
                    </a:cubicBezTo>
                    <a:cubicBezTo>
                      <a:pt x="139" y="78"/>
                      <a:pt x="141" y="78"/>
                      <a:pt x="142" y="77"/>
                    </a:cubicBezTo>
                    <a:cubicBezTo>
                      <a:pt x="142" y="77"/>
                      <a:pt x="142" y="77"/>
                      <a:pt x="142" y="75"/>
                    </a:cubicBezTo>
                    <a:cubicBezTo>
                      <a:pt x="142" y="74"/>
                      <a:pt x="143" y="71"/>
                      <a:pt x="146" y="71"/>
                    </a:cubicBezTo>
                    <a:cubicBezTo>
                      <a:pt x="147" y="71"/>
                      <a:pt x="148" y="70"/>
                      <a:pt x="150" y="66"/>
                    </a:cubicBezTo>
                    <a:cubicBezTo>
                      <a:pt x="150" y="64"/>
                      <a:pt x="152" y="63"/>
                      <a:pt x="156" y="64"/>
                    </a:cubicBezTo>
                    <a:cubicBezTo>
                      <a:pt x="157" y="64"/>
                      <a:pt x="158" y="64"/>
                      <a:pt x="159" y="63"/>
                    </a:cubicBezTo>
                    <a:cubicBezTo>
                      <a:pt x="161" y="62"/>
                      <a:pt x="164" y="60"/>
                      <a:pt x="166" y="60"/>
                    </a:cubicBezTo>
                    <a:cubicBezTo>
                      <a:pt x="168" y="60"/>
                      <a:pt x="169" y="62"/>
                      <a:pt x="169" y="62"/>
                    </a:cubicBezTo>
                    <a:cubicBezTo>
                      <a:pt x="170" y="62"/>
                      <a:pt x="170" y="62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70" y="64"/>
                      <a:pt x="170" y="64"/>
                      <a:pt x="170" y="65"/>
                    </a:cubicBezTo>
                    <a:cubicBezTo>
                      <a:pt x="170" y="65"/>
                      <a:pt x="170" y="65"/>
                      <a:pt x="170" y="65"/>
                    </a:cubicBezTo>
                    <a:cubicBezTo>
                      <a:pt x="170" y="65"/>
                      <a:pt x="170" y="66"/>
                      <a:pt x="169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7"/>
                      <a:pt x="169" y="67"/>
                      <a:pt x="169" y="68"/>
                    </a:cubicBezTo>
                    <a:cubicBezTo>
                      <a:pt x="169" y="68"/>
                      <a:pt x="169" y="68"/>
                      <a:pt x="168" y="68"/>
                    </a:cubicBezTo>
                    <a:cubicBezTo>
                      <a:pt x="168" y="69"/>
                      <a:pt x="168" y="70"/>
                      <a:pt x="167" y="70"/>
                    </a:cubicBezTo>
                    <a:cubicBezTo>
                      <a:pt x="168" y="70"/>
                      <a:pt x="168" y="70"/>
                      <a:pt x="168" y="70"/>
                    </a:cubicBezTo>
                    <a:cubicBezTo>
                      <a:pt x="168" y="70"/>
                      <a:pt x="169" y="70"/>
                      <a:pt x="169" y="70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71" y="70"/>
                      <a:pt x="172" y="70"/>
                      <a:pt x="172" y="70"/>
                    </a:cubicBezTo>
                    <a:cubicBezTo>
                      <a:pt x="172" y="70"/>
                      <a:pt x="172" y="70"/>
                      <a:pt x="172" y="70"/>
                    </a:cubicBezTo>
                    <a:cubicBezTo>
                      <a:pt x="173" y="70"/>
                      <a:pt x="173" y="69"/>
                      <a:pt x="174" y="69"/>
                    </a:cubicBezTo>
                    <a:cubicBezTo>
                      <a:pt x="174" y="69"/>
                      <a:pt x="174" y="69"/>
                      <a:pt x="174" y="69"/>
                    </a:cubicBezTo>
                    <a:cubicBezTo>
                      <a:pt x="174" y="69"/>
                      <a:pt x="174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5" y="69"/>
                      <a:pt x="175" y="69"/>
                      <a:pt x="175" y="69"/>
                    </a:cubicBezTo>
                    <a:cubicBezTo>
                      <a:pt x="176" y="68"/>
                      <a:pt x="178" y="68"/>
                      <a:pt x="181" y="68"/>
                    </a:cubicBezTo>
                    <a:cubicBezTo>
                      <a:pt x="182" y="68"/>
                      <a:pt x="183" y="68"/>
                      <a:pt x="184" y="68"/>
                    </a:cubicBezTo>
                    <a:cubicBezTo>
                      <a:pt x="185" y="68"/>
                      <a:pt x="185" y="68"/>
                      <a:pt x="186" y="68"/>
                    </a:cubicBezTo>
                    <a:cubicBezTo>
                      <a:pt x="187" y="65"/>
                      <a:pt x="189" y="64"/>
                      <a:pt x="191" y="64"/>
                    </a:cubicBezTo>
                    <a:cubicBezTo>
                      <a:pt x="186" y="60"/>
                      <a:pt x="181" y="57"/>
                      <a:pt x="178" y="57"/>
                    </a:cubicBezTo>
                    <a:cubicBezTo>
                      <a:pt x="177" y="59"/>
                      <a:pt x="175" y="60"/>
                      <a:pt x="172" y="60"/>
                    </a:cubicBezTo>
                    <a:cubicBezTo>
                      <a:pt x="170" y="60"/>
                      <a:pt x="168" y="59"/>
                      <a:pt x="166" y="57"/>
                    </a:cubicBezTo>
                    <a:cubicBezTo>
                      <a:pt x="166" y="57"/>
                      <a:pt x="166" y="57"/>
                      <a:pt x="166" y="57"/>
                    </a:cubicBezTo>
                    <a:cubicBezTo>
                      <a:pt x="165" y="56"/>
                      <a:pt x="165" y="56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4" y="55"/>
                      <a:pt x="164" y="54"/>
                      <a:pt x="163" y="54"/>
                    </a:cubicBezTo>
                    <a:cubicBezTo>
                      <a:pt x="163" y="54"/>
                      <a:pt x="162" y="54"/>
                      <a:pt x="162" y="54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2" y="54"/>
                      <a:pt x="161" y="54"/>
                      <a:pt x="161" y="54"/>
                    </a:cubicBezTo>
                    <a:cubicBezTo>
                      <a:pt x="161" y="54"/>
                      <a:pt x="161" y="54"/>
                      <a:pt x="160" y="54"/>
                    </a:cubicBezTo>
                    <a:cubicBezTo>
                      <a:pt x="160" y="54"/>
                      <a:pt x="160" y="54"/>
                      <a:pt x="160" y="54"/>
                    </a:cubicBezTo>
                    <a:cubicBezTo>
                      <a:pt x="159" y="54"/>
                      <a:pt x="159" y="54"/>
                      <a:pt x="158" y="55"/>
                    </a:cubicBezTo>
                    <a:cubicBezTo>
                      <a:pt x="151" y="57"/>
                      <a:pt x="148" y="61"/>
                      <a:pt x="148" y="62"/>
                    </a:cubicBezTo>
                    <a:cubicBezTo>
                      <a:pt x="147" y="65"/>
                      <a:pt x="144" y="67"/>
                      <a:pt x="142" y="67"/>
                    </a:cubicBezTo>
                    <a:cubicBezTo>
                      <a:pt x="140" y="67"/>
                      <a:pt x="139" y="66"/>
                      <a:pt x="138" y="64"/>
                    </a:cubicBezTo>
                    <a:cubicBezTo>
                      <a:pt x="138" y="62"/>
                      <a:pt x="133" y="60"/>
                      <a:pt x="130" y="60"/>
                    </a:cubicBezTo>
                    <a:cubicBezTo>
                      <a:pt x="129" y="59"/>
                      <a:pt x="128" y="59"/>
                      <a:pt x="127" y="59"/>
                    </a:cubicBezTo>
                    <a:cubicBezTo>
                      <a:pt x="124" y="59"/>
                      <a:pt x="120" y="59"/>
                      <a:pt x="119" y="55"/>
                    </a:cubicBezTo>
                    <a:cubicBezTo>
                      <a:pt x="119" y="54"/>
                      <a:pt x="118" y="52"/>
                      <a:pt x="117" y="51"/>
                    </a:cubicBezTo>
                    <a:cubicBezTo>
                      <a:pt x="115" y="49"/>
                      <a:pt x="113" y="46"/>
                      <a:pt x="113" y="44"/>
                    </a:cubicBezTo>
                    <a:cubicBezTo>
                      <a:pt x="113" y="43"/>
                      <a:pt x="113" y="41"/>
                      <a:pt x="113" y="40"/>
                    </a:cubicBezTo>
                    <a:cubicBezTo>
                      <a:pt x="113" y="37"/>
                      <a:pt x="113" y="35"/>
                      <a:pt x="112" y="35"/>
                    </a:cubicBezTo>
                    <a:cubicBezTo>
                      <a:pt x="109" y="34"/>
                      <a:pt x="108" y="32"/>
                      <a:pt x="106" y="31"/>
                    </a:cubicBezTo>
                    <a:cubicBezTo>
                      <a:pt x="105" y="29"/>
                      <a:pt x="104" y="28"/>
                      <a:pt x="103" y="28"/>
                    </a:cubicBezTo>
                    <a:cubicBezTo>
                      <a:pt x="82" y="28"/>
                      <a:pt x="81" y="27"/>
                      <a:pt x="80" y="27"/>
                    </a:cubicBezTo>
                    <a:cubicBezTo>
                      <a:pt x="79" y="27"/>
                      <a:pt x="77" y="28"/>
                      <a:pt x="75" y="28"/>
                    </a:cubicBezTo>
                    <a:cubicBezTo>
                      <a:pt x="73" y="28"/>
                      <a:pt x="70" y="29"/>
                      <a:pt x="68" y="29"/>
                    </a:cubicBezTo>
                    <a:cubicBezTo>
                      <a:pt x="65" y="29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3" y="26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3"/>
                      <a:pt x="61" y="23"/>
                    </a:cubicBezTo>
                    <a:cubicBezTo>
                      <a:pt x="61" y="23"/>
                      <a:pt x="61" y="23"/>
                      <a:pt x="61" y="22"/>
                    </a:cubicBezTo>
                    <a:cubicBezTo>
                      <a:pt x="60" y="22"/>
                      <a:pt x="60" y="22"/>
                      <a:pt x="60" y="21"/>
                    </a:cubicBezTo>
                    <a:cubicBezTo>
                      <a:pt x="59" y="21"/>
                      <a:pt x="59" y="21"/>
                      <a:pt x="59" y="20"/>
                    </a:cubicBezTo>
                    <a:cubicBezTo>
                      <a:pt x="59" y="20"/>
                      <a:pt x="58" y="20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7" y="18"/>
                      <a:pt x="56" y="18"/>
                      <a:pt x="56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5" y="16"/>
                      <a:pt x="54" y="16"/>
                      <a:pt x="54" y="15"/>
                    </a:cubicBezTo>
                    <a:cubicBezTo>
                      <a:pt x="53" y="16"/>
                      <a:pt x="52" y="17"/>
                      <a:pt x="51" y="18"/>
                    </a:cubicBezTo>
                    <a:cubicBezTo>
                      <a:pt x="44" y="23"/>
                      <a:pt x="37" y="24"/>
                      <a:pt x="34" y="20"/>
                    </a:cubicBezTo>
                    <a:cubicBezTo>
                      <a:pt x="33" y="19"/>
                      <a:pt x="33" y="17"/>
                      <a:pt x="34" y="14"/>
                    </a:cubicBezTo>
                    <a:cubicBezTo>
                      <a:pt x="36" y="8"/>
                      <a:pt x="36" y="2"/>
                      <a:pt x="35" y="1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1"/>
                      <a:pt x="34" y="5"/>
                      <a:pt x="34" y="7"/>
                    </a:cubicBezTo>
                    <a:cubicBezTo>
                      <a:pt x="33" y="12"/>
                      <a:pt x="33" y="16"/>
                      <a:pt x="30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8" y="16"/>
                      <a:pt x="27" y="15"/>
                    </a:cubicBezTo>
                    <a:cubicBezTo>
                      <a:pt x="25" y="12"/>
                      <a:pt x="24" y="5"/>
                      <a:pt x="25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8" name="Freeform 1176"/>
              <p:cNvSpPr>
                <a:spLocks/>
              </p:cNvSpPr>
              <p:nvPr/>
            </p:nvSpPr>
            <p:spPr bwMode="auto">
              <a:xfrm>
                <a:off x="3167" y="2688"/>
                <a:ext cx="110" cy="65"/>
              </a:xfrm>
              <a:custGeom>
                <a:avLst/>
                <a:gdLst>
                  <a:gd name="T0" fmla="*/ 94 w 115"/>
                  <a:gd name="T1" fmla="*/ 2 h 68"/>
                  <a:gd name="T2" fmla="*/ 84 w 115"/>
                  <a:gd name="T3" fmla="*/ 3 h 68"/>
                  <a:gd name="T4" fmla="*/ 80 w 115"/>
                  <a:gd name="T5" fmla="*/ 3 h 68"/>
                  <a:gd name="T6" fmla="*/ 72 w 115"/>
                  <a:gd name="T7" fmla="*/ 4 h 68"/>
                  <a:gd name="T8" fmla="*/ 56 w 115"/>
                  <a:gd name="T9" fmla="*/ 18 h 68"/>
                  <a:gd name="T10" fmla="*/ 49 w 115"/>
                  <a:gd name="T11" fmla="*/ 23 h 68"/>
                  <a:gd name="T12" fmla="*/ 45 w 115"/>
                  <a:gd name="T13" fmla="*/ 21 h 68"/>
                  <a:gd name="T14" fmla="*/ 35 w 115"/>
                  <a:gd name="T15" fmla="*/ 20 h 68"/>
                  <a:gd name="T16" fmla="*/ 29 w 115"/>
                  <a:gd name="T17" fmla="*/ 19 h 68"/>
                  <a:gd name="T18" fmla="*/ 20 w 115"/>
                  <a:gd name="T19" fmla="*/ 18 h 68"/>
                  <a:gd name="T20" fmla="*/ 17 w 115"/>
                  <a:gd name="T21" fmla="*/ 18 h 68"/>
                  <a:gd name="T22" fmla="*/ 10 w 115"/>
                  <a:gd name="T23" fmla="*/ 17 h 68"/>
                  <a:gd name="T24" fmla="*/ 9 w 115"/>
                  <a:gd name="T25" fmla="*/ 17 h 68"/>
                  <a:gd name="T26" fmla="*/ 5 w 115"/>
                  <a:gd name="T27" fmla="*/ 20 h 68"/>
                  <a:gd name="T28" fmla="*/ 5 w 115"/>
                  <a:gd name="T29" fmla="*/ 22 h 68"/>
                  <a:gd name="T30" fmla="*/ 5 w 115"/>
                  <a:gd name="T31" fmla="*/ 26 h 68"/>
                  <a:gd name="T32" fmla="*/ 5 w 115"/>
                  <a:gd name="T33" fmla="*/ 26 h 68"/>
                  <a:gd name="T34" fmla="*/ 5 w 115"/>
                  <a:gd name="T35" fmla="*/ 26 h 68"/>
                  <a:gd name="T36" fmla="*/ 5 w 115"/>
                  <a:gd name="T37" fmla="*/ 26 h 68"/>
                  <a:gd name="T38" fmla="*/ 5 w 115"/>
                  <a:gd name="T39" fmla="*/ 26 h 68"/>
                  <a:gd name="T40" fmla="*/ 5 w 115"/>
                  <a:gd name="T41" fmla="*/ 27 h 68"/>
                  <a:gd name="T42" fmla="*/ 5 w 115"/>
                  <a:gd name="T43" fmla="*/ 27 h 68"/>
                  <a:gd name="T44" fmla="*/ 4 w 115"/>
                  <a:gd name="T45" fmla="*/ 27 h 68"/>
                  <a:gd name="T46" fmla="*/ 4 w 115"/>
                  <a:gd name="T47" fmla="*/ 27 h 68"/>
                  <a:gd name="T48" fmla="*/ 4 w 115"/>
                  <a:gd name="T49" fmla="*/ 27 h 68"/>
                  <a:gd name="T50" fmla="*/ 3 w 115"/>
                  <a:gd name="T51" fmla="*/ 28 h 68"/>
                  <a:gd name="T52" fmla="*/ 3 w 115"/>
                  <a:gd name="T53" fmla="*/ 28 h 68"/>
                  <a:gd name="T54" fmla="*/ 2 w 115"/>
                  <a:gd name="T55" fmla="*/ 28 h 68"/>
                  <a:gd name="T56" fmla="*/ 2 w 115"/>
                  <a:gd name="T57" fmla="*/ 28 h 68"/>
                  <a:gd name="T58" fmla="*/ 1 w 115"/>
                  <a:gd name="T59" fmla="*/ 29 h 68"/>
                  <a:gd name="T60" fmla="*/ 1 w 115"/>
                  <a:gd name="T61" fmla="*/ 35 h 68"/>
                  <a:gd name="T62" fmla="*/ 4 w 115"/>
                  <a:gd name="T63" fmla="*/ 52 h 68"/>
                  <a:gd name="T64" fmla="*/ 7 w 115"/>
                  <a:gd name="T65" fmla="*/ 64 h 68"/>
                  <a:gd name="T66" fmla="*/ 8 w 115"/>
                  <a:gd name="T67" fmla="*/ 68 h 68"/>
                  <a:gd name="T68" fmla="*/ 8 w 115"/>
                  <a:gd name="T69" fmla="*/ 68 h 68"/>
                  <a:gd name="T70" fmla="*/ 12 w 115"/>
                  <a:gd name="T71" fmla="*/ 68 h 68"/>
                  <a:gd name="T72" fmla="*/ 26 w 115"/>
                  <a:gd name="T73" fmla="*/ 65 h 68"/>
                  <a:gd name="T74" fmla="*/ 42 w 115"/>
                  <a:gd name="T75" fmla="*/ 60 h 68"/>
                  <a:gd name="T76" fmla="*/ 52 w 115"/>
                  <a:gd name="T77" fmla="*/ 55 h 68"/>
                  <a:gd name="T78" fmla="*/ 65 w 115"/>
                  <a:gd name="T79" fmla="*/ 53 h 68"/>
                  <a:gd name="T80" fmla="*/ 65 w 115"/>
                  <a:gd name="T81" fmla="*/ 53 h 68"/>
                  <a:gd name="T82" fmla="*/ 72 w 115"/>
                  <a:gd name="T83" fmla="*/ 48 h 68"/>
                  <a:gd name="T84" fmla="*/ 72 w 115"/>
                  <a:gd name="T85" fmla="*/ 47 h 68"/>
                  <a:gd name="T86" fmla="*/ 87 w 115"/>
                  <a:gd name="T87" fmla="*/ 42 h 68"/>
                  <a:gd name="T88" fmla="*/ 97 w 115"/>
                  <a:gd name="T89" fmla="*/ 39 h 68"/>
                  <a:gd name="T90" fmla="*/ 105 w 115"/>
                  <a:gd name="T91" fmla="*/ 32 h 68"/>
                  <a:gd name="T92" fmla="*/ 107 w 115"/>
                  <a:gd name="T93" fmla="*/ 28 h 68"/>
                  <a:gd name="T94" fmla="*/ 113 w 115"/>
                  <a:gd name="T95" fmla="*/ 25 h 68"/>
                  <a:gd name="T96" fmla="*/ 115 w 115"/>
                  <a:gd name="T97" fmla="*/ 25 h 68"/>
                  <a:gd name="T98" fmla="*/ 107 w 115"/>
                  <a:gd name="T99" fmla="*/ 8 h 68"/>
                  <a:gd name="T100" fmla="*/ 106 w 115"/>
                  <a:gd name="T101" fmla="*/ 5 h 68"/>
                  <a:gd name="T102" fmla="*/ 106 w 115"/>
                  <a:gd name="T103" fmla="*/ 5 h 68"/>
                  <a:gd name="T104" fmla="*/ 105 w 115"/>
                  <a:gd name="T105" fmla="*/ 2 h 68"/>
                  <a:gd name="T106" fmla="*/ 104 w 115"/>
                  <a:gd name="T107" fmla="*/ 2 h 68"/>
                  <a:gd name="T108" fmla="*/ 104 w 115"/>
                  <a:gd name="T109" fmla="*/ 0 h 68"/>
                  <a:gd name="T110" fmla="*/ 103 w 115"/>
                  <a:gd name="T111" fmla="*/ 0 h 68"/>
                  <a:gd name="T112" fmla="*/ 94 w 115"/>
                  <a:gd name="T113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5" h="68">
                    <a:moveTo>
                      <a:pt x="94" y="2"/>
                    </a:moveTo>
                    <a:cubicBezTo>
                      <a:pt x="91" y="3"/>
                      <a:pt x="88" y="3"/>
                      <a:pt x="84" y="3"/>
                    </a:cubicBezTo>
                    <a:cubicBezTo>
                      <a:pt x="83" y="3"/>
                      <a:pt x="81" y="3"/>
                      <a:pt x="80" y="3"/>
                    </a:cubicBezTo>
                    <a:cubicBezTo>
                      <a:pt x="77" y="3"/>
                      <a:pt x="73" y="3"/>
                      <a:pt x="72" y="4"/>
                    </a:cubicBezTo>
                    <a:cubicBezTo>
                      <a:pt x="70" y="5"/>
                      <a:pt x="57" y="14"/>
                      <a:pt x="56" y="18"/>
                    </a:cubicBezTo>
                    <a:cubicBezTo>
                      <a:pt x="54" y="22"/>
                      <a:pt x="51" y="23"/>
                      <a:pt x="49" y="23"/>
                    </a:cubicBezTo>
                    <a:cubicBezTo>
                      <a:pt x="48" y="23"/>
                      <a:pt x="46" y="22"/>
                      <a:pt x="45" y="21"/>
                    </a:cubicBezTo>
                    <a:cubicBezTo>
                      <a:pt x="44" y="20"/>
                      <a:pt x="38" y="20"/>
                      <a:pt x="35" y="20"/>
                    </a:cubicBezTo>
                    <a:cubicBezTo>
                      <a:pt x="31" y="20"/>
                      <a:pt x="30" y="20"/>
                      <a:pt x="29" y="19"/>
                    </a:cubicBezTo>
                    <a:cubicBezTo>
                      <a:pt x="28" y="18"/>
                      <a:pt x="24" y="18"/>
                      <a:pt x="20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4" y="18"/>
                      <a:pt x="12" y="18"/>
                      <a:pt x="10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7"/>
                      <a:pt x="6" y="18"/>
                      <a:pt x="5" y="20"/>
                    </a:cubicBezTo>
                    <a:cubicBezTo>
                      <a:pt x="5" y="20"/>
                      <a:pt x="5" y="21"/>
                      <a:pt x="5" y="22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1" y="29"/>
                      <a:pt x="1" y="29"/>
                    </a:cubicBezTo>
                    <a:cubicBezTo>
                      <a:pt x="2" y="31"/>
                      <a:pt x="2" y="34"/>
                      <a:pt x="1" y="35"/>
                    </a:cubicBezTo>
                    <a:cubicBezTo>
                      <a:pt x="0" y="38"/>
                      <a:pt x="1" y="47"/>
                      <a:pt x="4" y="52"/>
                    </a:cubicBezTo>
                    <a:cubicBezTo>
                      <a:pt x="7" y="55"/>
                      <a:pt x="7" y="60"/>
                      <a:pt x="7" y="64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10" y="68"/>
                      <a:pt x="12" y="68"/>
                    </a:cubicBezTo>
                    <a:cubicBezTo>
                      <a:pt x="17" y="68"/>
                      <a:pt x="23" y="67"/>
                      <a:pt x="26" y="65"/>
                    </a:cubicBezTo>
                    <a:cubicBezTo>
                      <a:pt x="32" y="61"/>
                      <a:pt x="36" y="60"/>
                      <a:pt x="42" y="60"/>
                    </a:cubicBezTo>
                    <a:cubicBezTo>
                      <a:pt x="46" y="60"/>
                      <a:pt x="51" y="57"/>
                      <a:pt x="52" y="55"/>
                    </a:cubicBezTo>
                    <a:cubicBezTo>
                      <a:pt x="55" y="52"/>
                      <a:pt x="62" y="52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7" y="53"/>
                      <a:pt x="69" y="50"/>
                      <a:pt x="72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5" y="45"/>
                      <a:pt x="80" y="43"/>
                      <a:pt x="87" y="42"/>
                    </a:cubicBezTo>
                    <a:cubicBezTo>
                      <a:pt x="90" y="41"/>
                      <a:pt x="94" y="40"/>
                      <a:pt x="97" y="39"/>
                    </a:cubicBezTo>
                    <a:cubicBezTo>
                      <a:pt x="104" y="37"/>
                      <a:pt x="104" y="34"/>
                      <a:pt x="105" y="32"/>
                    </a:cubicBezTo>
                    <a:cubicBezTo>
                      <a:pt x="106" y="31"/>
                      <a:pt x="106" y="29"/>
                      <a:pt x="107" y="28"/>
                    </a:cubicBezTo>
                    <a:cubicBezTo>
                      <a:pt x="109" y="26"/>
                      <a:pt x="111" y="26"/>
                      <a:pt x="113" y="25"/>
                    </a:cubicBezTo>
                    <a:cubicBezTo>
                      <a:pt x="114" y="25"/>
                      <a:pt x="115" y="25"/>
                      <a:pt x="115" y="25"/>
                    </a:cubicBezTo>
                    <a:cubicBezTo>
                      <a:pt x="113" y="19"/>
                      <a:pt x="110" y="13"/>
                      <a:pt x="107" y="8"/>
                    </a:cubicBezTo>
                    <a:cubicBezTo>
                      <a:pt x="107" y="7"/>
                      <a:pt x="106" y="6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5" y="4"/>
                      <a:pt x="105" y="3"/>
                      <a:pt x="105" y="2"/>
                    </a:cubicBezTo>
                    <a:cubicBezTo>
                      <a:pt x="105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4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0" y="1"/>
                      <a:pt x="96" y="2"/>
                      <a:pt x="9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9" name="Freeform 1177"/>
              <p:cNvSpPr>
                <a:spLocks/>
              </p:cNvSpPr>
              <p:nvPr/>
            </p:nvSpPr>
            <p:spPr bwMode="auto">
              <a:xfrm>
                <a:off x="3279" y="2401"/>
                <a:ext cx="149" cy="93"/>
              </a:xfrm>
              <a:custGeom>
                <a:avLst/>
                <a:gdLst>
                  <a:gd name="T0" fmla="*/ 101 w 155"/>
                  <a:gd name="T1" fmla="*/ 92 h 96"/>
                  <a:gd name="T2" fmla="*/ 110 w 155"/>
                  <a:gd name="T3" fmla="*/ 96 h 96"/>
                  <a:gd name="T4" fmla="*/ 111 w 155"/>
                  <a:gd name="T5" fmla="*/ 96 h 96"/>
                  <a:gd name="T6" fmla="*/ 125 w 155"/>
                  <a:gd name="T7" fmla="*/ 86 h 96"/>
                  <a:gd name="T8" fmla="*/ 138 w 155"/>
                  <a:gd name="T9" fmla="*/ 70 h 96"/>
                  <a:gd name="T10" fmla="*/ 144 w 155"/>
                  <a:gd name="T11" fmla="*/ 68 h 96"/>
                  <a:gd name="T12" fmla="*/ 153 w 155"/>
                  <a:gd name="T13" fmla="*/ 66 h 96"/>
                  <a:gd name="T14" fmla="*/ 155 w 155"/>
                  <a:gd name="T15" fmla="*/ 63 h 96"/>
                  <a:gd name="T16" fmla="*/ 140 w 155"/>
                  <a:gd name="T17" fmla="*/ 56 h 96"/>
                  <a:gd name="T18" fmla="*/ 115 w 155"/>
                  <a:gd name="T19" fmla="*/ 40 h 96"/>
                  <a:gd name="T20" fmla="*/ 102 w 155"/>
                  <a:gd name="T21" fmla="*/ 22 h 96"/>
                  <a:gd name="T22" fmla="*/ 82 w 155"/>
                  <a:gd name="T23" fmla="*/ 16 h 96"/>
                  <a:gd name="T24" fmla="*/ 70 w 155"/>
                  <a:gd name="T25" fmla="*/ 2 h 96"/>
                  <a:gd name="T26" fmla="*/ 60 w 155"/>
                  <a:gd name="T27" fmla="*/ 3 h 96"/>
                  <a:gd name="T28" fmla="*/ 55 w 155"/>
                  <a:gd name="T29" fmla="*/ 7 h 96"/>
                  <a:gd name="T30" fmla="*/ 49 w 155"/>
                  <a:gd name="T31" fmla="*/ 12 h 96"/>
                  <a:gd name="T32" fmla="*/ 48 w 155"/>
                  <a:gd name="T33" fmla="*/ 16 h 96"/>
                  <a:gd name="T34" fmla="*/ 39 w 155"/>
                  <a:gd name="T35" fmla="*/ 18 h 96"/>
                  <a:gd name="T36" fmla="*/ 35 w 155"/>
                  <a:gd name="T37" fmla="*/ 17 h 96"/>
                  <a:gd name="T38" fmla="*/ 32 w 155"/>
                  <a:gd name="T39" fmla="*/ 18 h 96"/>
                  <a:gd name="T40" fmla="*/ 13 w 155"/>
                  <a:gd name="T41" fmla="*/ 4 h 96"/>
                  <a:gd name="T42" fmla="*/ 9 w 155"/>
                  <a:gd name="T43" fmla="*/ 4 h 96"/>
                  <a:gd name="T44" fmla="*/ 16 w 155"/>
                  <a:gd name="T45" fmla="*/ 15 h 96"/>
                  <a:gd name="T46" fmla="*/ 21 w 155"/>
                  <a:gd name="T47" fmla="*/ 25 h 96"/>
                  <a:gd name="T48" fmla="*/ 7 w 155"/>
                  <a:gd name="T49" fmla="*/ 26 h 96"/>
                  <a:gd name="T50" fmla="*/ 1 w 155"/>
                  <a:gd name="T51" fmla="*/ 27 h 96"/>
                  <a:gd name="T52" fmla="*/ 2 w 155"/>
                  <a:gd name="T53" fmla="*/ 33 h 96"/>
                  <a:gd name="T54" fmla="*/ 11 w 155"/>
                  <a:gd name="T55" fmla="*/ 44 h 96"/>
                  <a:gd name="T56" fmla="*/ 13 w 155"/>
                  <a:gd name="T57" fmla="*/ 66 h 96"/>
                  <a:gd name="T58" fmla="*/ 14 w 155"/>
                  <a:gd name="T59" fmla="*/ 67 h 96"/>
                  <a:gd name="T60" fmla="*/ 16 w 155"/>
                  <a:gd name="T61" fmla="*/ 66 h 96"/>
                  <a:gd name="T62" fmla="*/ 18 w 155"/>
                  <a:gd name="T63" fmla="*/ 66 h 96"/>
                  <a:gd name="T64" fmla="*/ 18 w 155"/>
                  <a:gd name="T65" fmla="*/ 66 h 96"/>
                  <a:gd name="T66" fmla="*/ 19 w 155"/>
                  <a:gd name="T67" fmla="*/ 66 h 96"/>
                  <a:gd name="T68" fmla="*/ 33 w 155"/>
                  <a:gd name="T69" fmla="*/ 58 h 96"/>
                  <a:gd name="T70" fmla="*/ 44 w 155"/>
                  <a:gd name="T71" fmla="*/ 55 h 96"/>
                  <a:gd name="T72" fmla="*/ 63 w 155"/>
                  <a:gd name="T73" fmla="*/ 62 h 96"/>
                  <a:gd name="T74" fmla="*/ 77 w 155"/>
                  <a:gd name="T75" fmla="*/ 69 h 96"/>
                  <a:gd name="T76" fmla="*/ 87 w 155"/>
                  <a:gd name="T77" fmla="*/ 77 h 96"/>
                  <a:gd name="T78" fmla="*/ 97 w 155"/>
                  <a:gd name="T79" fmla="*/ 81 h 96"/>
                  <a:gd name="T80" fmla="*/ 98 w 155"/>
                  <a:gd name="T81" fmla="*/ 83 h 96"/>
                  <a:gd name="T82" fmla="*/ 98 w 155"/>
                  <a:gd name="T83" fmla="*/ 85 h 96"/>
                  <a:gd name="T84" fmla="*/ 98 w 155"/>
                  <a:gd name="T85" fmla="*/ 88 h 96"/>
                  <a:gd name="T86" fmla="*/ 99 w 155"/>
                  <a:gd name="T87" fmla="*/ 9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5" h="96">
                    <a:moveTo>
                      <a:pt x="100" y="92"/>
                    </a:moveTo>
                    <a:cubicBezTo>
                      <a:pt x="100" y="92"/>
                      <a:pt x="100" y="92"/>
                      <a:pt x="101" y="92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1" y="92"/>
                      <a:pt x="101" y="92"/>
                      <a:pt x="102" y="92"/>
                    </a:cubicBezTo>
                    <a:cubicBezTo>
                      <a:pt x="103" y="92"/>
                      <a:pt x="103" y="92"/>
                      <a:pt x="103" y="92"/>
                    </a:cubicBezTo>
                    <a:cubicBezTo>
                      <a:pt x="105" y="92"/>
                      <a:pt x="109" y="92"/>
                      <a:pt x="110" y="96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0" y="95"/>
                      <a:pt x="110" y="96"/>
                      <a:pt x="110" y="96"/>
                    </a:cubicBezTo>
                    <a:cubicBezTo>
                      <a:pt x="110" y="96"/>
                      <a:pt x="111" y="96"/>
                      <a:pt x="111" y="96"/>
                    </a:cubicBezTo>
                    <a:cubicBezTo>
                      <a:pt x="113" y="96"/>
                      <a:pt x="114" y="95"/>
                      <a:pt x="115" y="94"/>
                    </a:cubicBezTo>
                    <a:cubicBezTo>
                      <a:pt x="116" y="93"/>
                      <a:pt x="116" y="93"/>
                      <a:pt x="116" y="93"/>
                    </a:cubicBezTo>
                    <a:cubicBezTo>
                      <a:pt x="115" y="88"/>
                      <a:pt x="120" y="87"/>
                      <a:pt x="125" y="86"/>
                    </a:cubicBezTo>
                    <a:cubicBezTo>
                      <a:pt x="127" y="85"/>
                      <a:pt x="131" y="84"/>
                      <a:pt x="132" y="83"/>
                    </a:cubicBezTo>
                    <a:cubicBezTo>
                      <a:pt x="132" y="81"/>
                      <a:pt x="132" y="81"/>
                      <a:pt x="132" y="81"/>
                    </a:cubicBezTo>
                    <a:cubicBezTo>
                      <a:pt x="133" y="76"/>
                      <a:pt x="135" y="71"/>
                      <a:pt x="138" y="70"/>
                    </a:cubicBezTo>
                    <a:cubicBezTo>
                      <a:pt x="139" y="70"/>
                      <a:pt x="139" y="70"/>
                      <a:pt x="140" y="70"/>
                    </a:cubicBezTo>
                    <a:cubicBezTo>
                      <a:pt x="140" y="70"/>
                      <a:pt x="141" y="70"/>
                      <a:pt x="141" y="70"/>
                    </a:cubicBezTo>
                    <a:cubicBezTo>
                      <a:pt x="142" y="70"/>
                      <a:pt x="143" y="69"/>
                      <a:pt x="144" y="68"/>
                    </a:cubicBezTo>
                    <a:cubicBezTo>
                      <a:pt x="145" y="66"/>
                      <a:pt x="147" y="65"/>
                      <a:pt x="149" y="65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51" y="65"/>
                      <a:pt x="152" y="65"/>
                      <a:pt x="153" y="66"/>
                    </a:cubicBezTo>
                    <a:cubicBezTo>
                      <a:pt x="154" y="66"/>
                      <a:pt x="155" y="66"/>
                      <a:pt x="155" y="67"/>
                    </a:cubicBezTo>
                    <a:cubicBezTo>
                      <a:pt x="155" y="67"/>
                      <a:pt x="155" y="67"/>
                      <a:pt x="155" y="67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2" y="61"/>
                      <a:pt x="149" y="60"/>
                      <a:pt x="147" y="6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4" y="60"/>
                      <a:pt x="142" y="58"/>
                      <a:pt x="140" y="56"/>
                    </a:cubicBezTo>
                    <a:cubicBezTo>
                      <a:pt x="138" y="55"/>
                      <a:pt x="136" y="53"/>
                      <a:pt x="134" y="52"/>
                    </a:cubicBezTo>
                    <a:cubicBezTo>
                      <a:pt x="132" y="51"/>
                      <a:pt x="123" y="48"/>
                      <a:pt x="120" y="44"/>
                    </a:cubicBezTo>
                    <a:cubicBezTo>
                      <a:pt x="120" y="43"/>
                      <a:pt x="117" y="41"/>
                      <a:pt x="115" y="40"/>
                    </a:cubicBezTo>
                    <a:cubicBezTo>
                      <a:pt x="112" y="38"/>
                      <a:pt x="110" y="37"/>
                      <a:pt x="109" y="35"/>
                    </a:cubicBezTo>
                    <a:cubicBezTo>
                      <a:pt x="108" y="33"/>
                      <a:pt x="106" y="29"/>
                      <a:pt x="104" y="26"/>
                    </a:cubicBezTo>
                    <a:cubicBezTo>
                      <a:pt x="103" y="25"/>
                      <a:pt x="102" y="23"/>
                      <a:pt x="102" y="22"/>
                    </a:cubicBezTo>
                    <a:cubicBezTo>
                      <a:pt x="102" y="21"/>
                      <a:pt x="101" y="20"/>
                      <a:pt x="101" y="20"/>
                    </a:cubicBezTo>
                    <a:cubicBezTo>
                      <a:pt x="100" y="19"/>
                      <a:pt x="99" y="19"/>
                      <a:pt x="97" y="19"/>
                    </a:cubicBezTo>
                    <a:cubicBezTo>
                      <a:pt x="86" y="19"/>
                      <a:pt x="82" y="19"/>
                      <a:pt x="82" y="16"/>
                    </a:cubicBezTo>
                    <a:cubicBezTo>
                      <a:pt x="82" y="13"/>
                      <a:pt x="81" y="6"/>
                      <a:pt x="80" y="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6" y="5"/>
                      <a:pt x="72" y="4"/>
                      <a:pt x="70" y="2"/>
                    </a:cubicBezTo>
                    <a:cubicBezTo>
                      <a:pt x="69" y="1"/>
                      <a:pt x="67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2"/>
                      <a:pt x="62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59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2" y="7"/>
                      <a:pt x="49" y="10"/>
                      <a:pt x="49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3"/>
                      <a:pt x="49" y="15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6" y="18"/>
                      <a:pt x="45" y="19"/>
                      <a:pt x="43" y="19"/>
                    </a:cubicBezTo>
                    <a:cubicBezTo>
                      <a:pt x="42" y="18"/>
                      <a:pt x="40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8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3" y="18"/>
                      <a:pt x="32" y="18"/>
                    </a:cubicBezTo>
                    <a:cubicBezTo>
                      <a:pt x="31" y="18"/>
                      <a:pt x="29" y="17"/>
                      <a:pt x="27" y="16"/>
                    </a:cubicBezTo>
                    <a:cubicBezTo>
                      <a:pt x="27" y="15"/>
                      <a:pt x="26" y="15"/>
                      <a:pt x="26" y="14"/>
                    </a:cubicBezTo>
                    <a:cubicBezTo>
                      <a:pt x="21" y="8"/>
                      <a:pt x="16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5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6" y="15"/>
                    </a:cubicBezTo>
                    <a:cubicBezTo>
                      <a:pt x="20" y="15"/>
                      <a:pt x="25" y="20"/>
                      <a:pt x="25" y="22"/>
                    </a:cubicBezTo>
                    <a:cubicBezTo>
                      <a:pt x="24" y="24"/>
                      <a:pt x="23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5"/>
                      <a:pt x="18" y="26"/>
                      <a:pt x="17" y="26"/>
                    </a:cubicBezTo>
                    <a:cubicBezTo>
                      <a:pt x="15" y="27"/>
                      <a:pt x="12" y="28"/>
                      <a:pt x="9" y="27"/>
                    </a:cubicBezTo>
                    <a:cubicBezTo>
                      <a:pt x="8" y="27"/>
                      <a:pt x="7" y="27"/>
                      <a:pt x="7" y="26"/>
                    </a:cubicBezTo>
                    <a:cubicBezTo>
                      <a:pt x="5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9"/>
                      <a:pt x="0" y="32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5" y="33"/>
                      <a:pt x="7" y="34"/>
                      <a:pt x="7" y="35"/>
                    </a:cubicBezTo>
                    <a:cubicBezTo>
                      <a:pt x="8" y="37"/>
                      <a:pt x="7" y="39"/>
                      <a:pt x="6" y="41"/>
                    </a:cubicBezTo>
                    <a:cubicBezTo>
                      <a:pt x="9" y="41"/>
                      <a:pt x="10" y="43"/>
                      <a:pt x="11" y="44"/>
                    </a:cubicBezTo>
                    <a:cubicBezTo>
                      <a:pt x="11" y="45"/>
                      <a:pt x="11" y="46"/>
                      <a:pt x="12" y="46"/>
                    </a:cubicBezTo>
                    <a:cubicBezTo>
                      <a:pt x="13" y="48"/>
                      <a:pt x="14" y="50"/>
                      <a:pt x="13" y="54"/>
                    </a:cubicBezTo>
                    <a:cubicBezTo>
                      <a:pt x="12" y="57"/>
                      <a:pt x="13" y="62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4" y="67"/>
                      <a:pt x="15" y="67"/>
                      <a:pt x="15" y="67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6"/>
                      <a:pt x="17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64"/>
                      <a:pt x="26" y="58"/>
                      <a:pt x="30" y="58"/>
                    </a:cubicBezTo>
                    <a:cubicBezTo>
                      <a:pt x="31" y="58"/>
                      <a:pt x="32" y="58"/>
                      <a:pt x="33" y="58"/>
                    </a:cubicBezTo>
                    <a:cubicBezTo>
                      <a:pt x="34" y="58"/>
                      <a:pt x="35" y="58"/>
                      <a:pt x="35" y="58"/>
                    </a:cubicBezTo>
                    <a:cubicBezTo>
                      <a:pt x="36" y="58"/>
                      <a:pt x="37" y="58"/>
                      <a:pt x="37" y="58"/>
                    </a:cubicBezTo>
                    <a:cubicBezTo>
                      <a:pt x="38" y="56"/>
                      <a:pt x="41" y="55"/>
                      <a:pt x="44" y="55"/>
                    </a:cubicBezTo>
                    <a:cubicBezTo>
                      <a:pt x="45" y="55"/>
                      <a:pt x="51" y="56"/>
                      <a:pt x="53" y="58"/>
                    </a:cubicBezTo>
                    <a:cubicBezTo>
                      <a:pt x="54" y="59"/>
                      <a:pt x="59" y="61"/>
                      <a:pt x="60" y="61"/>
                    </a:cubicBezTo>
                    <a:cubicBezTo>
                      <a:pt x="61" y="61"/>
                      <a:pt x="62" y="62"/>
                      <a:pt x="63" y="62"/>
                    </a:cubicBezTo>
                    <a:cubicBezTo>
                      <a:pt x="63" y="63"/>
                      <a:pt x="64" y="64"/>
                      <a:pt x="65" y="64"/>
                    </a:cubicBezTo>
                    <a:cubicBezTo>
                      <a:pt x="65" y="64"/>
                      <a:pt x="66" y="64"/>
                      <a:pt x="66" y="64"/>
                    </a:cubicBezTo>
                    <a:cubicBezTo>
                      <a:pt x="69" y="64"/>
                      <a:pt x="77" y="64"/>
                      <a:pt x="77" y="69"/>
                    </a:cubicBezTo>
                    <a:cubicBezTo>
                      <a:pt x="77" y="69"/>
                      <a:pt x="78" y="71"/>
                      <a:pt x="80" y="71"/>
                    </a:cubicBezTo>
                    <a:cubicBezTo>
                      <a:pt x="82" y="71"/>
                      <a:pt x="84" y="73"/>
                      <a:pt x="85" y="75"/>
                    </a:cubicBezTo>
                    <a:cubicBezTo>
                      <a:pt x="86" y="75"/>
                      <a:pt x="87" y="77"/>
                      <a:pt x="87" y="77"/>
                    </a:cubicBezTo>
                    <a:cubicBezTo>
                      <a:pt x="88" y="77"/>
                      <a:pt x="89" y="77"/>
                      <a:pt x="90" y="77"/>
                    </a:cubicBezTo>
                    <a:cubicBezTo>
                      <a:pt x="92" y="77"/>
                      <a:pt x="97" y="77"/>
                      <a:pt x="97" y="80"/>
                    </a:cubicBezTo>
                    <a:cubicBezTo>
                      <a:pt x="97" y="80"/>
                      <a:pt x="97" y="81"/>
                      <a:pt x="97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3"/>
                    </a:cubicBezTo>
                    <a:cubicBezTo>
                      <a:pt x="98" y="83"/>
                      <a:pt x="98" y="83"/>
                      <a:pt x="98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98" y="86"/>
                      <a:pt x="98" y="87"/>
                      <a:pt x="98" y="87"/>
                    </a:cubicBezTo>
                    <a:cubicBezTo>
                      <a:pt x="98" y="87"/>
                      <a:pt x="98" y="88"/>
                      <a:pt x="98" y="88"/>
                    </a:cubicBezTo>
                    <a:cubicBezTo>
                      <a:pt x="98" y="88"/>
                      <a:pt x="98" y="89"/>
                      <a:pt x="98" y="89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9" y="90"/>
                      <a:pt x="99" y="91"/>
                      <a:pt x="99" y="92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9" y="92"/>
                      <a:pt x="100" y="9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0" name="Freeform 1178"/>
              <p:cNvSpPr>
                <a:spLocks/>
              </p:cNvSpPr>
              <p:nvPr/>
            </p:nvSpPr>
            <p:spPr bwMode="auto">
              <a:xfrm>
                <a:off x="3184" y="2437"/>
                <a:ext cx="207" cy="177"/>
              </a:xfrm>
              <a:custGeom>
                <a:avLst/>
                <a:gdLst>
                  <a:gd name="T0" fmla="*/ 188 w 216"/>
                  <a:gd name="T1" fmla="*/ 129 h 184"/>
                  <a:gd name="T2" fmla="*/ 187 w 216"/>
                  <a:gd name="T3" fmla="*/ 127 h 184"/>
                  <a:gd name="T4" fmla="*/ 199 w 216"/>
                  <a:gd name="T5" fmla="*/ 112 h 184"/>
                  <a:gd name="T6" fmla="*/ 186 w 216"/>
                  <a:gd name="T7" fmla="*/ 94 h 184"/>
                  <a:gd name="T8" fmla="*/ 188 w 216"/>
                  <a:gd name="T9" fmla="*/ 71 h 184"/>
                  <a:gd name="T10" fmla="*/ 192 w 216"/>
                  <a:gd name="T11" fmla="*/ 60 h 184"/>
                  <a:gd name="T12" fmla="*/ 193 w 216"/>
                  <a:gd name="T13" fmla="*/ 57 h 184"/>
                  <a:gd name="T14" fmla="*/ 194 w 216"/>
                  <a:gd name="T15" fmla="*/ 56 h 184"/>
                  <a:gd name="T16" fmla="*/ 193 w 216"/>
                  <a:gd name="T17" fmla="*/ 53 h 184"/>
                  <a:gd name="T18" fmla="*/ 193 w 216"/>
                  <a:gd name="T19" fmla="*/ 49 h 184"/>
                  <a:gd name="T20" fmla="*/ 193 w 216"/>
                  <a:gd name="T21" fmla="*/ 46 h 184"/>
                  <a:gd name="T22" fmla="*/ 187 w 216"/>
                  <a:gd name="T23" fmla="*/ 44 h 184"/>
                  <a:gd name="T24" fmla="*/ 179 w 216"/>
                  <a:gd name="T25" fmla="*/ 38 h 184"/>
                  <a:gd name="T26" fmla="*/ 159 w 216"/>
                  <a:gd name="T27" fmla="*/ 28 h 184"/>
                  <a:gd name="T28" fmla="*/ 139 w 216"/>
                  <a:gd name="T29" fmla="*/ 23 h 184"/>
                  <a:gd name="T30" fmla="*/ 121 w 216"/>
                  <a:gd name="T31" fmla="*/ 31 h 184"/>
                  <a:gd name="T32" fmla="*/ 120 w 216"/>
                  <a:gd name="T33" fmla="*/ 32 h 184"/>
                  <a:gd name="T34" fmla="*/ 118 w 216"/>
                  <a:gd name="T35" fmla="*/ 33 h 184"/>
                  <a:gd name="T36" fmla="*/ 115 w 216"/>
                  <a:gd name="T37" fmla="*/ 33 h 184"/>
                  <a:gd name="T38" fmla="*/ 111 w 216"/>
                  <a:gd name="T39" fmla="*/ 39 h 184"/>
                  <a:gd name="T40" fmla="*/ 65 w 216"/>
                  <a:gd name="T41" fmla="*/ 33 h 184"/>
                  <a:gd name="T42" fmla="*/ 47 w 216"/>
                  <a:gd name="T43" fmla="*/ 17 h 184"/>
                  <a:gd name="T44" fmla="*/ 44 w 216"/>
                  <a:gd name="T45" fmla="*/ 16 h 184"/>
                  <a:gd name="T46" fmla="*/ 42 w 216"/>
                  <a:gd name="T47" fmla="*/ 14 h 184"/>
                  <a:gd name="T48" fmla="*/ 42 w 216"/>
                  <a:gd name="T49" fmla="*/ 3 h 184"/>
                  <a:gd name="T50" fmla="*/ 31 w 216"/>
                  <a:gd name="T51" fmla="*/ 10 h 184"/>
                  <a:gd name="T52" fmla="*/ 28 w 216"/>
                  <a:gd name="T53" fmla="*/ 11 h 184"/>
                  <a:gd name="T54" fmla="*/ 26 w 216"/>
                  <a:gd name="T55" fmla="*/ 12 h 184"/>
                  <a:gd name="T56" fmla="*/ 22 w 216"/>
                  <a:gd name="T57" fmla="*/ 13 h 184"/>
                  <a:gd name="T58" fmla="*/ 20 w 216"/>
                  <a:gd name="T59" fmla="*/ 13 h 184"/>
                  <a:gd name="T60" fmla="*/ 11 w 216"/>
                  <a:gd name="T61" fmla="*/ 10 h 184"/>
                  <a:gd name="T62" fmla="*/ 5 w 216"/>
                  <a:gd name="T63" fmla="*/ 2 h 184"/>
                  <a:gd name="T64" fmla="*/ 4 w 216"/>
                  <a:gd name="T65" fmla="*/ 0 h 184"/>
                  <a:gd name="T66" fmla="*/ 3 w 216"/>
                  <a:gd name="T67" fmla="*/ 0 h 184"/>
                  <a:gd name="T68" fmla="*/ 2 w 216"/>
                  <a:gd name="T69" fmla="*/ 19 h 184"/>
                  <a:gd name="T70" fmla="*/ 7 w 216"/>
                  <a:gd name="T71" fmla="*/ 31 h 184"/>
                  <a:gd name="T72" fmla="*/ 8 w 216"/>
                  <a:gd name="T73" fmla="*/ 34 h 184"/>
                  <a:gd name="T74" fmla="*/ 12 w 216"/>
                  <a:gd name="T75" fmla="*/ 43 h 184"/>
                  <a:gd name="T76" fmla="*/ 22 w 216"/>
                  <a:gd name="T77" fmla="*/ 57 h 184"/>
                  <a:gd name="T78" fmla="*/ 16 w 216"/>
                  <a:gd name="T79" fmla="*/ 71 h 184"/>
                  <a:gd name="T80" fmla="*/ 39 w 216"/>
                  <a:gd name="T81" fmla="*/ 97 h 184"/>
                  <a:gd name="T82" fmla="*/ 40 w 216"/>
                  <a:gd name="T83" fmla="*/ 108 h 184"/>
                  <a:gd name="T84" fmla="*/ 44 w 216"/>
                  <a:gd name="T85" fmla="*/ 117 h 184"/>
                  <a:gd name="T86" fmla="*/ 46 w 216"/>
                  <a:gd name="T87" fmla="*/ 119 h 184"/>
                  <a:gd name="T88" fmla="*/ 47 w 216"/>
                  <a:gd name="T89" fmla="*/ 121 h 184"/>
                  <a:gd name="T90" fmla="*/ 49 w 216"/>
                  <a:gd name="T91" fmla="*/ 122 h 184"/>
                  <a:gd name="T92" fmla="*/ 55 w 216"/>
                  <a:gd name="T93" fmla="*/ 120 h 184"/>
                  <a:gd name="T94" fmla="*/ 78 w 216"/>
                  <a:gd name="T95" fmla="*/ 140 h 184"/>
                  <a:gd name="T96" fmla="*/ 97 w 216"/>
                  <a:gd name="T97" fmla="*/ 156 h 184"/>
                  <a:gd name="T98" fmla="*/ 140 w 216"/>
                  <a:gd name="T99" fmla="*/ 160 h 184"/>
                  <a:gd name="T100" fmla="*/ 188 w 216"/>
                  <a:gd name="T101" fmla="*/ 183 h 184"/>
                  <a:gd name="T102" fmla="*/ 216 w 216"/>
                  <a:gd name="T103" fmla="*/ 166 h 184"/>
                  <a:gd name="T104" fmla="*/ 195 w 216"/>
                  <a:gd name="T105" fmla="*/ 13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6" h="184">
                    <a:moveTo>
                      <a:pt x="192" y="134"/>
                    </a:moveTo>
                    <a:cubicBezTo>
                      <a:pt x="191" y="133"/>
                      <a:pt x="190" y="133"/>
                      <a:pt x="190" y="132"/>
                    </a:cubicBezTo>
                    <a:cubicBezTo>
                      <a:pt x="187" y="129"/>
                      <a:pt x="187" y="129"/>
                      <a:pt x="187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8" y="129"/>
                      <a:pt x="188" y="129"/>
                      <a:pt x="188" y="129"/>
                    </a:cubicBezTo>
                    <a:cubicBezTo>
                      <a:pt x="187" y="128"/>
                      <a:pt x="187" y="128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7" y="127"/>
                      <a:pt x="187" y="127"/>
                      <a:pt x="187" y="127"/>
                    </a:cubicBezTo>
                    <a:cubicBezTo>
                      <a:pt x="188" y="126"/>
                      <a:pt x="189" y="125"/>
                      <a:pt x="190" y="123"/>
                    </a:cubicBezTo>
                    <a:cubicBezTo>
                      <a:pt x="191" y="123"/>
                      <a:pt x="192" y="122"/>
                      <a:pt x="192" y="121"/>
                    </a:cubicBezTo>
                    <a:cubicBezTo>
                      <a:pt x="195" y="119"/>
                      <a:pt x="200" y="114"/>
                      <a:pt x="199" y="112"/>
                    </a:cubicBezTo>
                    <a:cubicBezTo>
                      <a:pt x="198" y="110"/>
                      <a:pt x="195" y="110"/>
                      <a:pt x="193" y="109"/>
                    </a:cubicBezTo>
                    <a:cubicBezTo>
                      <a:pt x="191" y="109"/>
                      <a:pt x="189" y="108"/>
                      <a:pt x="188" y="107"/>
                    </a:cubicBezTo>
                    <a:cubicBezTo>
                      <a:pt x="188" y="106"/>
                      <a:pt x="188" y="104"/>
                      <a:pt x="188" y="102"/>
                    </a:cubicBezTo>
                    <a:cubicBezTo>
                      <a:pt x="188" y="100"/>
                      <a:pt x="187" y="96"/>
                      <a:pt x="186" y="94"/>
                    </a:cubicBezTo>
                    <a:cubicBezTo>
                      <a:pt x="185" y="90"/>
                      <a:pt x="186" y="87"/>
                      <a:pt x="186" y="85"/>
                    </a:cubicBezTo>
                    <a:cubicBezTo>
                      <a:pt x="186" y="84"/>
                      <a:pt x="187" y="82"/>
                      <a:pt x="186" y="82"/>
                    </a:cubicBezTo>
                    <a:cubicBezTo>
                      <a:pt x="185" y="79"/>
                      <a:pt x="186" y="75"/>
                      <a:pt x="187" y="72"/>
                    </a:cubicBezTo>
                    <a:cubicBezTo>
                      <a:pt x="187" y="71"/>
                      <a:pt x="187" y="71"/>
                      <a:pt x="188" y="71"/>
                    </a:cubicBezTo>
                    <a:cubicBezTo>
                      <a:pt x="188" y="70"/>
                      <a:pt x="189" y="69"/>
                      <a:pt x="189" y="68"/>
                    </a:cubicBezTo>
                    <a:cubicBezTo>
                      <a:pt x="191" y="66"/>
                      <a:pt x="192" y="64"/>
                      <a:pt x="192" y="62"/>
                    </a:cubicBezTo>
                    <a:cubicBezTo>
                      <a:pt x="192" y="62"/>
                      <a:pt x="192" y="61"/>
                      <a:pt x="192" y="61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2" y="60"/>
                      <a:pt x="192" y="59"/>
                      <a:pt x="192" y="59"/>
                    </a:cubicBezTo>
                    <a:cubicBezTo>
                      <a:pt x="192" y="59"/>
                      <a:pt x="192" y="59"/>
                      <a:pt x="193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4" y="56"/>
                      <a:pt x="194" y="56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3"/>
                      <a:pt x="193" y="53"/>
                      <a:pt x="193" y="53"/>
                    </a:cubicBezTo>
                    <a:cubicBezTo>
                      <a:pt x="193" y="52"/>
                      <a:pt x="193" y="52"/>
                      <a:pt x="193" y="52"/>
                    </a:cubicBezTo>
                    <a:cubicBezTo>
                      <a:pt x="193" y="51"/>
                      <a:pt x="193" y="51"/>
                      <a:pt x="193" y="51"/>
                    </a:cubicBezTo>
                    <a:cubicBezTo>
                      <a:pt x="193" y="50"/>
                      <a:pt x="193" y="50"/>
                      <a:pt x="193" y="50"/>
                    </a:cubicBezTo>
                    <a:cubicBezTo>
                      <a:pt x="193" y="50"/>
                      <a:pt x="193" y="49"/>
                      <a:pt x="193" y="49"/>
                    </a:cubicBezTo>
                    <a:cubicBezTo>
                      <a:pt x="193" y="49"/>
                      <a:pt x="193" y="48"/>
                      <a:pt x="193" y="48"/>
                    </a:cubicBezTo>
                    <a:cubicBezTo>
                      <a:pt x="193" y="48"/>
                      <a:pt x="193" y="47"/>
                      <a:pt x="193" y="47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3" y="46"/>
                      <a:pt x="193" y="46"/>
                      <a:pt x="193" y="46"/>
                    </a:cubicBezTo>
                    <a:cubicBezTo>
                      <a:pt x="193" y="45"/>
                      <a:pt x="192" y="45"/>
                      <a:pt x="192" y="45"/>
                    </a:cubicBezTo>
                    <a:cubicBezTo>
                      <a:pt x="192" y="45"/>
                      <a:pt x="192" y="44"/>
                      <a:pt x="192" y="44"/>
                    </a:cubicBezTo>
                    <a:cubicBezTo>
                      <a:pt x="192" y="44"/>
                      <a:pt x="191" y="44"/>
                      <a:pt x="189" y="44"/>
                    </a:cubicBezTo>
                    <a:cubicBezTo>
                      <a:pt x="188" y="44"/>
                      <a:pt x="187" y="44"/>
                      <a:pt x="187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4" y="44"/>
                      <a:pt x="182" y="42"/>
                      <a:pt x="181" y="40"/>
                    </a:cubicBezTo>
                    <a:cubicBezTo>
                      <a:pt x="180" y="39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5" y="38"/>
                      <a:pt x="172" y="35"/>
                      <a:pt x="172" y="32"/>
                    </a:cubicBezTo>
                    <a:cubicBezTo>
                      <a:pt x="171" y="31"/>
                      <a:pt x="168" y="31"/>
                      <a:pt x="165" y="31"/>
                    </a:cubicBezTo>
                    <a:cubicBezTo>
                      <a:pt x="165" y="31"/>
                      <a:pt x="165" y="31"/>
                      <a:pt x="164" y="31"/>
                    </a:cubicBezTo>
                    <a:cubicBezTo>
                      <a:pt x="161" y="31"/>
                      <a:pt x="160" y="29"/>
                      <a:pt x="159" y="28"/>
                    </a:cubicBezTo>
                    <a:cubicBezTo>
                      <a:pt x="159" y="28"/>
                      <a:pt x="158" y="28"/>
                      <a:pt x="158" y="28"/>
                    </a:cubicBezTo>
                    <a:cubicBezTo>
                      <a:pt x="156" y="28"/>
                      <a:pt x="151" y="26"/>
                      <a:pt x="149" y="24"/>
                    </a:cubicBezTo>
                    <a:cubicBezTo>
                      <a:pt x="148" y="23"/>
                      <a:pt x="146" y="22"/>
                      <a:pt x="143" y="22"/>
                    </a:cubicBezTo>
                    <a:cubicBezTo>
                      <a:pt x="141" y="22"/>
                      <a:pt x="139" y="23"/>
                      <a:pt x="139" y="23"/>
                    </a:cubicBezTo>
                    <a:cubicBezTo>
                      <a:pt x="137" y="25"/>
                      <a:pt x="135" y="25"/>
                      <a:pt x="134" y="25"/>
                    </a:cubicBezTo>
                    <a:cubicBezTo>
                      <a:pt x="133" y="25"/>
                      <a:pt x="133" y="25"/>
                      <a:pt x="132" y="25"/>
                    </a:cubicBezTo>
                    <a:cubicBezTo>
                      <a:pt x="131" y="25"/>
                      <a:pt x="130" y="25"/>
                      <a:pt x="129" y="25"/>
                    </a:cubicBezTo>
                    <a:cubicBezTo>
                      <a:pt x="128" y="25"/>
                      <a:pt x="123" y="29"/>
                      <a:pt x="121" y="31"/>
                    </a:cubicBezTo>
                    <a:cubicBezTo>
                      <a:pt x="121" y="31"/>
                      <a:pt x="121" y="31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19" y="32"/>
                    </a:cubicBezTo>
                    <a:cubicBezTo>
                      <a:pt x="119" y="32"/>
                      <a:pt x="119" y="32"/>
                      <a:pt x="119" y="33"/>
                    </a:cubicBezTo>
                    <a:cubicBezTo>
                      <a:pt x="119" y="33"/>
                      <a:pt x="119" y="33"/>
                      <a:pt x="118" y="33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3"/>
                      <a:pt x="115" y="33"/>
                      <a:pt x="115" y="33"/>
                    </a:cubicBezTo>
                    <a:cubicBezTo>
                      <a:pt x="114" y="33"/>
                      <a:pt x="114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6"/>
                      <a:pt x="112" y="38"/>
                      <a:pt x="111" y="39"/>
                    </a:cubicBezTo>
                    <a:cubicBezTo>
                      <a:pt x="109" y="43"/>
                      <a:pt x="92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0" y="45"/>
                      <a:pt x="77" y="41"/>
                      <a:pt x="74" y="38"/>
                    </a:cubicBezTo>
                    <a:cubicBezTo>
                      <a:pt x="71" y="35"/>
                      <a:pt x="69" y="33"/>
                      <a:pt x="65" y="33"/>
                    </a:cubicBezTo>
                    <a:cubicBezTo>
                      <a:pt x="56" y="33"/>
                      <a:pt x="50" y="26"/>
                      <a:pt x="49" y="19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7"/>
                    </a:cubicBezTo>
                    <a:cubicBezTo>
                      <a:pt x="47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7"/>
                    </a:cubicBezTo>
                    <a:cubicBezTo>
                      <a:pt x="45" y="17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1" y="11"/>
                    </a:cubicBezTo>
                    <a:cubicBezTo>
                      <a:pt x="42" y="9"/>
                      <a:pt x="43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4"/>
                      <a:pt x="39" y="5"/>
                      <a:pt x="37" y="6"/>
                    </a:cubicBezTo>
                    <a:cubicBezTo>
                      <a:pt x="35" y="7"/>
                      <a:pt x="33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5" y="12"/>
                      <a:pt x="14" y="12"/>
                    </a:cubicBezTo>
                    <a:cubicBezTo>
                      <a:pt x="12" y="12"/>
                      <a:pt x="11" y="11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7" y="7"/>
                      <a:pt x="6" y="5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0" y="7"/>
                      <a:pt x="1" y="11"/>
                      <a:pt x="2" y="12"/>
                    </a:cubicBezTo>
                    <a:cubicBezTo>
                      <a:pt x="3" y="14"/>
                      <a:pt x="3" y="16"/>
                      <a:pt x="2" y="19"/>
                    </a:cubicBezTo>
                    <a:cubicBezTo>
                      <a:pt x="2" y="20"/>
                      <a:pt x="2" y="23"/>
                      <a:pt x="2" y="24"/>
                    </a:cubicBezTo>
                    <a:cubicBezTo>
                      <a:pt x="3" y="25"/>
                      <a:pt x="5" y="27"/>
                      <a:pt x="6" y="29"/>
                    </a:cubicBezTo>
                    <a:cubicBezTo>
                      <a:pt x="6" y="30"/>
                      <a:pt x="7" y="30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6"/>
                      <a:pt x="9" y="36"/>
                    </a:cubicBezTo>
                    <a:cubicBezTo>
                      <a:pt x="10" y="38"/>
                      <a:pt x="12" y="41"/>
                      <a:pt x="12" y="43"/>
                    </a:cubicBezTo>
                    <a:cubicBezTo>
                      <a:pt x="12" y="45"/>
                      <a:pt x="15" y="48"/>
                      <a:pt x="16" y="48"/>
                    </a:cubicBezTo>
                    <a:cubicBezTo>
                      <a:pt x="18" y="48"/>
                      <a:pt x="20" y="48"/>
                      <a:pt x="22" y="50"/>
                    </a:cubicBezTo>
                    <a:cubicBezTo>
                      <a:pt x="23" y="51"/>
                      <a:pt x="23" y="53"/>
                      <a:pt x="22" y="54"/>
                    </a:cubicBezTo>
                    <a:cubicBezTo>
                      <a:pt x="22" y="55"/>
                      <a:pt x="22" y="56"/>
                      <a:pt x="22" y="57"/>
                    </a:cubicBezTo>
                    <a:cubicBezTo>
                      <a:pt x="22" y="59"/>
                      <a:pt x="23" y="60"/>
                      <a:pt x="22" y="61"/>
                    </a:cubicBezTo>
                    <a:cubicBezTo>
                      <a:pt x="21" y="62"/>
                      <a:pt x="20" y="62"/>
                      <a:pt x="19" y="62"/>
                    </a:cubicBezTo>
                    <a:cubicBezTo>
                      <a:pt x="19" y="63"/>
                      <a:pt x="19" y="64"/>
                      <a:pt x="18" y="65"/>
                    </a:cubicBezTo>
                    <a:cubicBezTo>
                      <a:pt x="18" y="68"/>
                      <a:pt x="17" y="70"/>
                      <a:pt x="16" y="71"/>
                    </a:cubicBezTo>
                    <a:cubicBezTo>
                      <a:pt x="15" y="72"/>
                      <a:pt x="16" y="77"/>
                      <a:pt x="17" y="78"/>
                    </a:cubicBezTo>
                    <a:cubicBezTo>
                      <a:pt x="23" y="81"/>
                      <a:pt x="24" y="84"/>
                      <a:pt x="23" y="86"/>
                    </a:cubicBezTo>
                    <a:cubicBezTo>
                      <a:pt x="24" y="88"/>
                      <a:pt x="31" y="92"/>
                      <a:pt x="34" y="92"/>
                    </a:cubicBezTo>
                    <a:cubicBezTo>
                      <a:pt x="37" y="93"/>
                      <a:pt x="38" y="95"/>
                      <a:pt x="39" y="97"/>
                    </a:cubicBezTo>
                    <a:cubicBezTo>
                      <a:pt x="40" y="98"/>
                      <a:pt x="40" y="99"/>
                      <a:pt x="40" y="99"/>
                    </a:cubicBezTo>
                    <a:cubicBezTo>
                      <a:pt x="42" y="101"/>
                      <a:pt x="41" y="104"/>
                      <a:pt x="41" y="106"/>
                    </a:cubicBezTo>
                    <a:cubicBezTo>
                      <a:pt x="41" y="106"/>
                      <a:pt x="41" y="106"/>
                      <a:pt x="40" y="106"/>
                    </a:cubicBezTo>
                    <a:cubicBezTo>
                      <a:pt x="40" y="107"/>
                      <a:pt x="40" y="108"/>
                      <a:pt x="40" y="108"/>
                    </a:cubicBezTo>
                    <a:cubicBezTo>
                      <a:pt x="40" y="108"/>
                      <a:pt x="41" y="109"/>
                      <a:pt x="41" y="110"/>
                    </a:cubicBezTo>
                    <a:cubicBezTo>
                      <a:pt x="43" y="111"/>
                      <a:pt x="45" y="113"/>
                      <a:pt x="44" y="116"/>
                    </a:cubicBezTo>
                    <a:cubicBezTo>
                      <a:pt x="44" y="116"/>
                      <a:pt x="44" y="117"/>
                      <a:pt x="44" y="117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7"/>
                      <a:pt x="45" y="117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20"/>
                      <a:pt x="46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7" y="120"/>
                      <a:pt x="47" y="121"/>
                      <a:pt x="47" y="121"/>
                    </a:cubicBezTo>
                    <a:cubicBezTo>
                      <a:pt x="47" y="121"/>
                      <a:pt x="48" y="121"/>
                      <a:pt x="48" y="121"/>
                    </a:cubicBezTo>
                    <a:cubicBezTo>
                      <a:pt x="48" y="121"/>
                      <a:pt x="48" y="121"/>
                      <a:pt x="48" y="122"/>
                    </a:cubicBezTo>
                    <a:cubicBezTo>
                      <a:pt x="48" y="122"/>
                      <a:pt x="48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3"/>
                      <a:pt x="49" y="123"/>
                    </a:cubicBezTo>
                    <a:cubicBezTo>
                      <a:pt x="50" y="122"/>
                      <a:pt x="51" y="122"/>
                      <a:pt x="51" y="122"/>
                    </a:cubicBezTo>
                    <a:cubicBezTo>
                      <a:pt x="52" y="122"/>
                      <a:pt x="52" y="122"/>
                      <a:pt x="53" y="122"/>
                    </a:cubicBezTo>
                    <a:cubicBezTo>
                      <a:pt x="53" y="121"/>
                      <a:pt x="54" y="120"/>
                      <a:pt x="55" y="120"/>
                    </a:cubicBezTo>
                    <a:cubicBezTo>
                      <a:pt x="56" y="120"/>
                      <a:pt x="57" y="121"/>
                      <a:pt x="58" y="122"/>
                    </a:cubicBezTo>
                    <a:cubicBezTo>
                      <a:pt x="58" y="122"/>
                      <a:pt x="60" y="122"/>
                      <a:pt x="61" y="121"/>
                    </a:cubicBezTo>
                    <a:cubicBezTo>
                      <a:pt x="62" y="121"/>
                      <a:pt x="63" y="121"/>
                      <a:pt x="64" y="121"/>
                    </a:cubicBezTo>
                    <a:cubicBezTo>
                      <a:pt x="65" y="121"/>
                      <a:pt x="68" y="121"/>
                      <a:pt x="78" y="140"/>
                    </a:cubicBezTo>
                    <a:cubicBezTo>
                      <a:pt x="78" y="141"/>
                      <a:pt x="79" y="142"/>
                      <a:pt x="79" y="144"/>
                    </a:cubicBezTo>
                    <a:cubicBezTo>
                      <a:pt x="81" y="146"/>
                      <a:pt x="81" y="148"/>
                      <a:pt x="83" y="149"/>
                    </a:cubicBezTo>
                    <a:cubicBezTo>
                      <a:pt x="84" y="150"/>
                      <a:pt x="86" y="150"/>
                      <a:pt x="87" y="151"/>
                    </a:cubicBezTo>
                    <a:cubicBezTo>
                      <a:pt x="90" y="151"/>
                      <a:pt x="94" y="152"/>
                      <a:pt x="97" y="156"/>
                    </a:cubicBezTo>
                    <a:cubicBezTo>
                      <a:pt x="102" y="161"/>
                      <a:pt x="116" y="165"/>
                      <a:pt x="122" y="165"/>
                    </a:cubicBezTo>
                    <a:cubicBezTo>
                      <a:pt x="124" y="165"/>
                      <a:pt x="126" y="164"/>
                      <a:pt x="128" y="163"/>
                    </a:cubicBezTo>
                    <a:cubicBezTo>
                      <a:pt x="131" y="162"/>
                      <a:pt x="134" y="160"/>
                      <a:pt x="138" y="160"/>
                    </a:cubicBezTo>
                    <a:cubicBezTo>
                      <a:pt x="138" y="160"/>
                      <a:pt x="139" y="160"/>
                      <a:pt x="140" y="160"/>
                    </a:cubicBezTo>
                    <a:cubicBezTo>
                      <a:pt x="146" y="162"/>
                      <a:pt x="148" y="167"/>
                      <a:pt x="148" y="171"/>
                    </a:cubicBezTo>
                    <a:cubicBezTo>
                      <a:pt x="149" y="173"/>
                      <a:pt x="149" y="175"/>
                      <a:pt x="150" y="176"/>
                    </a:cubicBezTo>
                    <a:cubicBezTo>
                      <a:pt x="152" y="178"/>
                      <a:pt x="167" y="180"/>
                      <a:pt x="176" y="181"/>
                    </a:cubicBezTo>
                    <a:cubicBezTo>
                      <a:pt x="182" y="182"/>
                      <a:pt x="186" y="182"/>
                      <a:pt x="188" y="183"/>
                    </a:cubicBezTo>
                    <a:cubicBezTo>
                      <a:pt x="190" y="183"/>
                      <a:pt x="193" y="183"/>
                      <a:pt x="197" y="184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77"/>
                      <a:pt x="201" y="172"/>
                      <a:pt x="205" y="169"/>
                    </a:cubicBezTo>
                    <a:cubicBezTo>
                      <a:pt x="209" y="168"/>
                      <a:pt x="212" y="167"/>
                      <a:pt x="216" y="166"/>
                    </a:cubicBezTo>
                    <a:cubicBezTo>
                      <a:pt x="216" y="165"/>
                      <a:pt x="214" y="162"/>
                      <a:pt x="213" y="162"/>
                    </a:cubicBezTo>
                    <a:cubicBezTo>
                      <a:pt x="211" y="161"/>
                      <a:pt x="211" y="158"/>
                      <a:pt x="210" y="155"/>
                    </a:cubicBezTo>
                    <a:cubicBezTo>
                      <a:pt x="210" y="152"/>
                      <a:pt x="210" y="150"/>
                      <a:pt x="208" y="149"/>
                    </a:cubicBezTo>
                    <a:cubicBezTo>
                      <a:pt x="201" y="146"/>
                      <a:pt x="197" y="142"/>
                      <a:pt x="195" y="138"/>
                    </a:cubicBezTo>
                    <a:cubicBezTo>
                      <a:pt x="195" y="137"/>
                      <a:pt x="193" y="135"/>
                      <a:pt x="192" y="1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1" name="Freeform 1179"/>
              <p:cNvSpPr>
                <a:spLocks/>
              </p:cNvSpPr>
              <p:nvPr/>
            </p:nvSpPr>
            <p:spPr bwMode="auto">
              <a:xfrm>
                <a:off x="3443" y="2425"/>
                <a:ext cx="77" cy="51"/>
              </a:xfrm>
              <a:custGeom>
                <a:avLst/>
                <a:gdLst>
                  <a:gd name="T0" fmla="*/ 64 w 81"/>
                  <a:gd name="T1" fmla="*/ 20 h 54"/>
                  <a:gd name="T2" fmla="*/ 61 w 81"/>
                  <a:gd name="T3" fmla="*/ 21 h 54"/>
                  <a:gd name="T4" fmla="*/ 59 w 81"/>
                  <a:gd name="T5" fmla="*/ 21 h 54"/>
                  <a:gd name="T6" fmla="*/ 56 w 81"/>
                  <a:gd name="T7" fmla="*/ 21 h 54"/>
                  <a:gd name="T8" fmla="*/ 53 w 81"/>
                  <a:gd name="T9" fmla="*/ 20 h 54"/>
                  <a:gd name="T10" fmla="*/ 51 w 81"/>
                  <a:gd name="T11" fmla="*/ 20 h 54"/>
                  <a:gd name="T12" fmla="*/ 43 w 81"/>
                  <a:gd name="T13" fmla="*/ 18 h 54"/>
                  <a:gd name="T14" fmla="*/ 34 w 81"/>
                  <a:gd name="T15" fmla="*/ 18 h 54"/>
                  <a:gd name="T16" fmla="*/ 31 w 81"/>
                  <a:gd name="T17" fmla="*/ 17 h 54"/>
                  <a:gd name="T18" fmla="*/ 24 w 81"/>
                  <a:gd name="T19" fmla="*/ 18 h 54"/>
                  <a:gd name="T20" fmla="*/ 21 w 81"/>
                  <a:gd name="T21" fmla="*/ 18 h 54"/>
                  <a:gd name="T22" fmla="*/ 20 w 81"/>
                  <a:gd name="T23" fmla="*/ 18 h 54"/>
                  <a:gd name="T24" fmla="*/ 18 w 81"/>
                  <a:gd name="T25" fmla="*/ 18 h 54"/>
                  <a:gd name="T26" fmla="*/ 17 w 81"/>
                  <a:gd name="T27" fmla="*/ 17 h 54"/>
                  <a:gd name="T28" fmla="*/ 18 w 81"/>
                  <a:gd name="T29" fmla="*/ 11 h 54"/>
                  <a:gd name="T30" fmla="*/ 27 w 81"/>
                  <a:gd name="T31" fmla="*/ 6 h 54"/>
                  <a:gd name="T32" fmla="*/ 29 w 81"/>
                  <a:gd name="T33" fmla="*/ 7 h 54"/>
                  <a:gd name="T34" fmla="*/ 30 w 81"/>
                  <a:gd name="T35" fmla="*/ 5 h 54"/>
                  <a:gd name="T36" fmla="*/ 31 w 81"/>
                  <a:gd name="T37" fmla="*/ 3 h 54"/>
                  <a:gd name="T38" fmla="*/ 31 w 81"/>
                  <a:gd name="T39" fmla="*/ 1 h 54"/>
                  <a:gd name="T40" fmla="*/ 27 w 81"/>
                  <a:gd name="T41" fmla="*/ 3 h 54"/>
                  <a:gd name="T42" fmla="*/ 21 w 81"/>
                  <a:gd name="T43" fmla="*/ 4 h 54"/>
                  <a:gd name="T44" fmla="*/ 12 w 81"/>
                  <a:gd name="T45" fmla="*/ 11 h 54"/>
                  <a:gd name="T46" fmla="*/ 9 w 81"/>
                  <a:gd name="T47" fmla="*/ 17 h 54"/>
                  <a:gd name="T48" fmla="*/ 0 w 81"/>
                  <a:gd name="T49" fmla="*/ 20 h 54"/>
                  <a:gd name="T50" fmla="*/ 7 w 81"/>
                  <a:gd name="T51" fmla="*/ 28 h 54"/>
                  <a:gd name="T52" fmla="*/ 7 w 81"/>
                  <a:gd name="T53" fmla="*/ 39 h 54"/>
                  <a:gd name="T54" fmla="*/ 6 w 81"/>
                  <a:gd name="T55" fmla="*/ 40 h 54"/>
                  <a:gd name="T56" fmla="*/ 6 w 81"/>
                  <a:gd name="T57" fmla="*/ 41 h 54"/>
                  <a:gd name="T58" fmla="*/ 5 w 81"/>
                  <a:gd name="T59" fmla="*/ 42 h 54"/>
                  <a:gd name="T60" fmla="*/ 4 w 81"/>
                  <a:gd name="T61" fmla="*/ 43 h 54"/>
                  <a:gd name="T62" fmla="*/ 4 w 81"/>
                  <a:gd name="T63" fmla="*/ 45 h 54"/>
                  <a:gd name="T64" fmla="*/ 4 w 81"/>
                  <a:gd name="T65" fmla="*/ 46 h 54"/>
                  <a:gd name="T66" fmla="*/ 3 w 81"/>
                  <a:gd name="T67" fmla="*/ 48 h 54"/>
                  <a:gd name="T68" fmla="*/ 4 w 81"/>
                  <a:gd name="T69" fmla="*/ 49 h 54"/>
                  <a:gd name="T70" fmla="*/ 4 w 81"/>
                  <a:gd name="T71" fmla="*/ 49 h 54"/>
                  <a:gd name="T72" fmla="*/ 9 w 81"/>
                  <a:gd name="T73" fmla="*/ 47 h 54"/>
                  <a:gd name="T74" fmla="*/ 15 w 81"/>
                  <a:gd name="T75" fmla="*/ 47 h 54"/>
                  <a:gd name="T76" fmla="*/ 23 w 81"/>
                  <a:gd name="T77" fmla="*/ 42 h 54"/>
                  <a:gd name="T78" fmla="*/ 39 w 81"/>
                  <a:gd name="T79" fmla="*/ 30 h 54"/>
                  <a:gd name="T80" fmla="*/ 43 w 81"/>
                  <a:gd name="T81" fmla="*/ 36 h 54"/>
                  <a:gd name="T82" fmla="*/ 46 w 81"/>
                  <a:gd name="T83" fmla="*/ 49 h 54"/>
                  <a:gd name="T84" fmla="*/ 49 w 81"/>
                  <a:gd name="T85" fmla="*/ 53 h 54"/>
                  <a:gd name="T86" fmla="*/ 52 w 81"/>
                  <a:gd name="T87" fmla="*/ 52 h 54"/>
                  <a:gd name="T88" fmla="*/ 55 w 81"/>
                  <a:gd name="T89" fmla="*/ 51 h 54"/>
                  <a:gd name="T90" fmla="*/ 69 w 81"/>
                  <a:gd name="T91" fmla="*/ 43 h 54"/>
                  <a:gd name="T92" fmla="*/ 69 w 81"/>
                  <a:gd name="T93" fmla="*/ 43 h 54"/>
                  <a:gd name="T94" fmla="*/ 71 w 81"/>
                  <a:gd name="T95" fmla="*/ 46 h 54"/>
                  <a:gd name="T96" fmla="*/ 73 w 81"/>
                  <a:gd name="T97" fmla="*/ 46 h 54"/>
                  <a:gd name="T98" fmla="*/ 73 w 81"/>
                  <a:gd name="T99" fmla="*/ 46 h 54"/>
                  <a:gd name="T100" fmla="*/ 76 w 81"/>
                  <a:gd name="T101" fmla="*/ 46 h 54"/>
                  <a:gd name="T102" fmla="*/ 77 w 81"/>
                  <a:gd name="T103" fmla="*/ 47 h 54"/>
                  <a:gd name="T104" fmla="*/ 79 w 81"/>
                  <a:gd name="T105" fmla="*/ 47 h 54"/>
                  <a:gd name="T106" fmla="*/ 81 w 81"/>
                  <a:gd name="T107" fmla="*/ 48 h 54"/>
                  <a:gd name="T108" fmla="*/ 70 w 81"/>
                  <a:gd name="T109" fmla="*/ 29 h 54"/>
                  <a:gd name="T110" fmla="*/ 68 w 81"/>
                  <a:gd name="T111" fmla="*/ 24 h 54"/>
                  <a:gd name="T112" fmla="*/ 66 w 81"/>
                  <a:gd name="T113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1" h="54"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2" y="21"/>
                      <a:pt x="62" y="21"/>
                      <a:pt x="61" y="21"/>
                    </a:cubicBezTo>
                    <a:cubicBezTo>
                      <a:pt x="61" y="21"/>
                      <a:pt x="60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7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1" y="20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8" y="21"/>
                      <a:pt x="45" y="21"/>
                      <a:pt x="43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39" y="19"/>
                      <a:pt x="36" y="19"/>
                      <a:pt x="34" y="18"/>
                    </a:cubicBezTo>
                    <a:cubicBezTo>
                      <a:pt x="34" y="18"/>
                      <a:pt x="33" y="18"/>
                      <a:pt x="33" y="18"/>
                    </a:cubicBezTo>
                    <a:cubicBezTo>
                      <a:pt x="33" y="18"/>
                      <a:pt x="32" y="18"/>
                      <a:pt x="31" y="17"/>
                    </a:cubicBezTo>
                    <a:cubicBezTo>
                      <a:pt x="30" y="17"/>
                      <a:pt x="30" y="17"/>
                      <a:pt x="29" y="17"/>
                    </a:cubicBezTo>
                    <a:cubicBezTo>
                      <a:pt x="28" y="17"/>
                      <a:pt x="26" y="18"/>
                      <a:pt x="24" y="18"/>
                    </a:cubicBezTo>
                    <a:cubicBezTo>
                      <a:pt x="23" y="18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6" y="16"/>
                      <a:pt x="16" y="15"/>
                    </a:cubicBezTo>
                    <a:cubicBezTo>
                      <a:pt x="16" y="14"/>
                      <a:pt x="17" y="13"/>
                      <a:pt x="18" y="11"/>
                    </a:cubicBezTo>
                    <a:cubicBezTo>
                      <a:pt x="20" y="9"/>
                      <a:pt x="23" y="7"/>
                      <a:pt x="25" y="6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7" y="6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1"/>
                      <a:pt x="29" y="1"/>
                      <a:pt x="27" y="3"/>
                    </a:cubicBezTo>
                    <a:cubicBezTo>
                      <a:pt x="26" y="4"/>
                      <a:pt x="24" y="4"/>
                      <a:pt x="23" y="4"/>
                    </a:cubicBezTo>
                    <a:cubicBezTo>
                      <a:pt x="23" y="4"/>
                      <a:pt x="22" y="4"/>
                      <a:pt x="21" y="4"/>
                    </a:cubicBezTo>
                    <a:cubicBezTo>
                      <a:pt x="20" y="3"/>
                      <a:pt x="19" y="4"/>
                      <a:pt x="19" y="4"/>
                    </a:cubicBezTo>
                    <a:cubicBezTo>
                      <a:pt x="19" y="6"/>
                      <a:pt x="17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6"/>
                      <a:pt x="9" y="17"/>
                    </a:cubicBezTo>
                    <a:cubicBezTo>
                      <a:pt x="8" y="18"/>
                      <a:pt x="6" y="18"/>
                      <a:pt x="5" y="18"/>
                    </a:cubicBezTo>
                    <a:cubicBezTo>
                      <a:pt x="3" y="18"/>
                      <a:pt x="0" y="19"/>
                      <a:pt x="0" y="20"/>
                    </a:cubicBezTo>
                    <a:cubicBezTo>
                      <a:pt x="0" y="20"/>
                      <a:pt x="1" y="21"/>
                      <a:pt x="2" y="22"/>
                    </a:cubicBezTo>
                    <a:cubicBezTo>
                      <a:pt x="4" y="23"/>
                      <a:pt x="7" y="25"/>
                      <a:pt x="7" y="28"/>
                    </a:cubicBezTo>
                    <a:cubicBezTo>
                      <a:pt x="7" y="29"/>
                      <a:pt x="7" y="31"/>
                      <a:pt x="8" y="32"/>
                    </a:cubicBezTo>
                    <a:cubicBezTo>
                      <a:pt x="9" y="34"/>
                      <a:pt x="10" y="37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5" y="41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5" y="43"/>
                      <a:pt x="4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7"/>
                      <a:pt x="3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6" y="48"/>
                      <a:pt x="8" y="47"/>
                      <a:pt x="9" y="47"/>
                    </a:cubicBezTo>
                    <a:cubicBezTo>
                      <a:pt x="10" y="47"/>
                      <a:pt x="11" y="47"/>
                      <a:pt x="12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6" y="47"/>
                      <a:pt x="16" y="46"/>
                    </a:cubicBezTo>
                    <a:cubicBezTo>
                      <a:pt x="17" y="44"/>
                      <a:pt x="20" y="43"/>
                      <a:pt x="23" y="42"/>
                    </a:cubicBezTo>
                    <a:cubicBezTo>
                      <a:pt x="24" y="42"/>
                      <a:pt x="26" y="42"/>
                      <a:pt x="27" y="41"/>
                    </a:cubicBezTo>
                    <a:cubicBezTo>
                      <a:pt x="27" y="37"/>
                      <a:pt x="34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3" y="30"/>
                      <a:pt x="43" y="34"/>
                      <a:pt x="43" y="36"/>
                    </a:cubicBezTo>
                    <a:cubicBezTo>
                      <a:pt x="43" y="38"/>
                      <a:pt x="43" y="39"/>
                      <a:pt x="44" y="40"/>
                    </a:cubicBezTo>
                    <a:cubicBezTo>
                      <a:pt x="49" y="41"/>
                      <a:pt x="47" y="46"/>
                      <a:pt x="46" y="49"/>
                    </a:cubicBezTo>
                    <a:cubicBezTo>
                      <a:pt x="46" y="51"/>
                      <a:pt x="45" y="53"/>
                      <a:pt x="46" y="53"/>
                    </a:cubicBezTo>
                    <a:cubicBezTo>
                      <a:pt x="46" y="54"/>
                      <a:pt x="47" y="54"/>
                      <a:pt x="49" y="53"/>
                    </a:cubicBezTo>
                    <a:cubicBezTo>
                      <a:pt x="49" y="53"/>
                      <a:pt x="49" y="53"/>
                      <a:pt x="50" y="53"/>
                    </a:cubicBezTo>
                    <a:cubicBezTo>
                      <a:pt x="50" y="53"/>
                      <a:pt x="51" y="52"/>
                      <a:pt x="52" y="52"/>
                    </a:cubicBezTo>
                    <a:cubicBezTo>
                      <a:pt x="53" y="52"/>
                      <a:pt x="54" y="51"/>
                      <a:pt x="54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1" y="45"/>
                      <a:pt x="66" y="42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0" y="44"/>
                      <a:pt x="71" y="45"/>
                      <a:pt x="71" y="45"/>
                    </a:cubicBezTo>
                    <a:cubicBezTo>
                      <a:pt x="71" y="45"/>
                      <a:pt x="71" y="46"/>
                      <a:pt x="71" y="46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46"/>
                      <a:pt x="72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4" y="46"/>
                      <a:pt x="75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7" y="47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5"/>
                      <a:pt x="80" y="38"/>
                      <a:pt x="79" y="35"/>
                    </a:cubicBezTo>
                    <a:cubicBezTo>
                      <a:pt x="79" y="34"/>
                      <a:pt x="75" y="31"/>
                      <a:pt x="70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6" y="20"/>
                    </a:cubicBezTo>
                    <a:cubicBezTo>
                      <a:pt x="66" y="20"/>
                      <a:pt x="66" y="20"/>
                      <a:pt x="65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2" name="Freeform 1180"/>
              <p:cNvSpPr>
                <a:spLocks/>
              </p:cNvSpPr>
              <p:nvPr/>
            </p:nvSpPr>
            <p:spPr bwMode="auto">
              <a:xfrm>
                <a:off x="3178" y="2419"/>
                <a:ext cx="29" cy="27"/>
              </a:xfrm>
              <a:custGeom>
                <a:avLst/>
                <a:gdLst>
                  <a:gd name="T0" fmla="*/ 31 w 31"/>
                  <a:gd name="T1" fmla="*/ 27 h 28"/>
                  <a:gd name="T2" fmla="*/ 31 w 31"/>
                  <a:gd name="T3" fmla="*/ 27 h 28"/>
                  <a:gd name="T4" fmla="*/ 31 w 31"/>
                  <a:gd name="T5" fmla="*/ 27 h 28"/>
                  <a:gd name="T6" fmla="*/ 31 w 31"/>
                  <a:gd name="T7" fmla="*/ 25 h 28"/>
                  <a:gd name="T8" fmla="*/ 30 w 31"/>
                  <a:gd name="T9" fmla="*/ 25 h 28"/>
                  <a:gd name="T10" fmla="*/ 30 w 31"/>
                  <a:gd name="T11" fmla="*/ 24 h 28"/>
                  <a:gd name="T12" fmla="*/ 30 w 31"/>
                  <a:gd name="T13" fmla="*/ 24 h 28"/>
                  <a:gd name="T14" fmla="*/ 30 w 31"/>
                  <a:gd name="T15" fmla="*/ 23 h 28"/>
                  <a:gd name="T16" fmla="*/ 28 w 31"/>
                  <a:gd name="T17" fmla="*/ 21 h 28"/>
                  <a:gd name="T18" fmla="*/ 23 w 31"/>
                  <a:gd name="T19" fmla="*/ 15 h 28"/>
                  <a:gd name="T20" fmla="*/ 21 w 31"/>
                  <a:gd name="T21" fmla="*/ 11 h 28"/>
                  <a:gd name="T22" fmla="*/ 19 w 31"/>
                  <a:gd name="T23" fmla="*/ 5 h 28"/>
                  <a:gd name="T24" fmla="*/ 17 w 31"/>
                  <a:gd name="T25" fmla="*/ 2 h 28"/>
                  <a:gd name="T26" fmla="*/ 17 w 31"/>
                  <a:gd name="T27" fmla="*/ 1 h 28"/>
                  <a:gd name="T28" fmla="*/ 16 w 31"/>
                  <a:gd name="T29" fmla="*/ 1 h 28"/>
                  <a:gd name="T30" fmla="*/ 15 w 31"/>
                  <a:gd name="T31" fmla="*/ 0 h 28"/>
                  <a:gd name="T32" fmla="*/ 13 w 31"/>
                  <a:gd name="T33" fmla="*/ 0 h 28"/>
                  <a:gd name="T34" fmla="*/ 12 w 31"/>
                  <a:gd name="T35" fmla="*/ 0 h 28"/>
                  <a:gd name="T36" fmla="*/ 11 w 31"/>
                  <a:gd name="T37" fmla="*/ 0 h 28"/>
                  <a:gd name="T38" fmla="*/ 10 w 31"/>
                  <a:gd name="T39" fmla="*/ 0 h 28"/>
                  <a:gd name="T40" fmla="*/ 8 w 31"/>
                  <a:gd name="T41" fmla="*/ 0 h 28"/>
                  <a:gd name="T42" fmla="*/ 2 w 31"/>
                  <a:gd name="T43" fmla="*/ 1 h 28"/>
                  <a:gd name="T44" fmla="*/ 0 w 31"/>
                  <a:gd name="T45" fmla="*/ 2 h 28"/>
                  <a:gd name="T46" fmla="*/ 0 w 31"/>
                  <a:gd name="T47" fmla="*/ 2 h 28"/>
                  <a:gd name="T48" fmla="*/ 0 w 31"/>
                  <a:gd name="T49" fmla="*/ 4 h 28"/>
                  <a:gd name="T50" fmla="*/ 1 w 31"/>
                  <a:gd name="T51" fmla="*/ 8 h 28"/>
                  <a:gd name="T52" fmla="*/ 1 w 31"/>
                  <a:gd name="T53" fmla="*/ 9 h 28"/>
                  <a:gd name="T54" fmla="*/ 3 w 31"/>
                  <a:gd name="T55" fmla="*/ 10 h 28"/>
                  <a:gd name="T56" fmla="*/ 5 w 31"/>
                  <a:gd name="T57" fmla="*/ 10 h 28"/>
                  <a:gd name="T58" fmla="*/ 6 w 31"/>
                  <a:gd name="T59" fmla="*/ 10 h 28"/>
                  <a:gd name="T60" fmla="*/ 9 w 31"/>
                  <a:gd name="T61" fmla="*/ 11 h 28"/>
                  <a:gd name="T62" fmla="*/ 9 w 31"/>
                  <a:gd name="T63" fmla="*/ 12 h 28"/>
                  <a:gd name="T64" fmla="*/ 9 w 31"/>
                  <a:gd name="T65" fmla="*/ 12 h 28"/>
                  <a:gd name="T66" fmla="*/ 10 w 31"/>
                  <a:gd name="T67" fmla="*/ 12 h 28"/>
                  <a:gd name="T68" fmla="*/ 10 w 31"/>
                  <a:gd name="T69" fmla="*/ 13 h 28"/>
                  <a:gd name="T70" fmla="*/ 10 w 31"/>
                  <a:gd name="T71" fmla="*/ 13 h 28"/>
                  <a:gd name="T72" fmla="*/ 11 w 31"/>
                  <a:gd name="T73" fmla="*/ 14 h 28"/>
                  <a:gd name="T74" fmla="*/ 11 w 31"/>
                  <a:gd name="T75" fmla="*/ 15 h 28"/>
                  <a:gd name="T76" fmla="*/ 11 w 31"/>
                  <a:gd name="T77" fmla="*/ 15 h 28"/>
                  <a:gd name="T78" fmla="*/ 11 w 31"/>
                  <a:gd name="T79" fmla="*/ 15 h 28"/>
                  <a:gd name="T80" fmla="*/ 11 w 31"/>
                  <a:gd name="T81" fmla="*/ 15 h 28"/>
                  <a:gd name="T82" fmla="*/ 13 w 31"/>
                  <a:gd name="T83" fmla="*/ 15 h 28"/>
                  <a:gd name="T84" fmla="*/ 13 w 31"/>
                  <a:gd name="T85" fmla="*/ 16 h 28"/>
                  <a:gd name="T86" fmla="*/ 14 w 31"/>
                  <a:gd name="T87" fmla="*/ 16 h 28"/>
                  <a:gd name="T88" fmla="*/ 14 w 31"/>
                  <a:gd name="T89" fmla="*/ 16 h 28"/>
                  <a:gd name="T90" fmla="*/ 14 w 31"/>
                  <a:gd name="T91" fmla="*/ 17 h 28"/>
                  <a:gd name="T92" fmla="*/ 15 w 31"/>
                  <a:gd name="T93" fmla="*/ 17 h 28"/>
                  <a:gd name="T94" fmla="*/ 15 w 31"/>
                  <a:gd name="T95" fmla="*/ 18 h 28"/>
                  <a:gd name="T96" fmla="*/ 15 w 31"/>
                  <a:gd name="T97" fmla="*/ 18 h 28"/>
                  <a:gd name="T98" fmla="*/ 17 w 31"/>
                  <a:gd name="T99" fmla="*/ 18 h 28"/>
                  <a:gd name="T100" fmla="*/ 17 w 31"/>
                  <a:gd name="T101" fmla="*/ 19 h 28"/>
                  <a:gd name="T102" fmla="*/ 19 w 31"/>
                  <a:gd name="T103" fmla="*/ 20 h 28"/>
                  <a:gd name="T104" fmla="*/ 20 w 31"/>
                  <a:gd name="T105" fmla="*/ 20 h 28"/>
                  <a:gd name="T106" fmla="*/ 21 w 31"/>
                  <a:gd name="T107" fmla="*/ 20 h 28"/>
                  <a:gd name="T108" fmla="*/ 26 w 31"/>
                  <a:gd name="T109" fmla="*/ 23 h 28"/>
                  <a:gd name="T110" fmla="*/ 28 w 31"/>
                  <a:gd name="T111" fmla="*/ 25 h 28"/>
                  <a:gd name="T112" fmla="*/ 28 w 31"/>
                  <a:gd name="T113" fmla="*/ 25 h 28"/>
                  <a:gd name="T114" fmla="*/ 29 w 31"/>
                  <a:gd name="T115" fmla="*/ 26 h 28"/>
                  <a:gd name="T116" fmla="*/ 29 w 31"/>
                  <a:gd name="T117" fmla="*/ 27 h 28"/>
                  <a:gd name="T118" fmla="*/ 29 w 31"/>
                  <a:gd name="T119" fmla="*/ 28 h 28"/>
                  <a:gd name="T120" fmla="*/ 31 w 31"/>
                  <a:gd name="T1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28">
                    <a:moveTo>
                      <a:pt x="31" y="27"/>
                    </a:move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5"/>
                    </a:cubicBezTo>
                    <a:cubicBezTo>
                      <a:pt x="31" y="25"/>
                      <a:pt x="30" y="25"/>
                      <a:pt x="30" y="25"/>
                    </a:cubicBez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29" y="21"/>
                      <a:pt x="28" y="21"/>
                    </a:cubicBezTo>
                    <a:cubicBezTo>
                      <a:pt x="26" y="19"/>
                      <a:pt x="23" y="17"/>
                      <a:pt x="23" y="15"/>
                    </a:cubicBezTo>
                    <a:cubicBezTo>
                      <a:pt x="23" y="14"/>
                      <a:pt x="22" y="12"/>
                      <a:pt x="21" y="11"/>
                    </a:cubicBezTo>
                    <a:cubicBezTo>
                      <a:pt x="20" y="9"/>
                      <a:pt x="19" y="7"/>
                      <a:pt x="19" y="5"/>
                    </a:cubicBezTo>
                    <a:cubicBezTo>
                      <a:pt x="19" y="5"/>
                      <a:pt x="18" y="3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4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1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9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5" y="21"/>
                      <a:pt x="26" y="23"/>
                    </a:cubicBezTo>
                    <a:cubicBezTo>
                      <a:pt x="27" y="23"/>
                      <a:pt x="27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27"/>
                      <a:pt x="29" y="27"/>
                      <a:pt x="29" y="28"/>
                    </a:cubicBezTo>
                    <a:cubicBezTo>
                      <a:pt x="30" y="28"/>
                      <a:pt x="31" y="28"/>
                      <a:pt x="31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3" name="Freeform 1181"/>
              <p:cNvSpPr>
                <a:spLocks/>
              </p:cNvSpPr>
              <p:nvPr/>
            </p:nvSpPr>
            <p:spPr bwMode="auto">
              <a:xfrm>
                <a:off x="3197" y="2412"/>
                <a:ext cx="46" cy="38"/>
              </a:xfrm>
              <a:custGeom>
                <a:avLst/>
                <a:gdLst>
                  <a:gd name="T0" fmla="*/ 13 w 48"/>
                  <a:gd name="T1" fmla="*/ 0 h 40"/>
                  <a:gd name="T2" fmla="*/ 12 w 48"/>
                  <a:gd name="T3" fmla="*/ 1 h 40"/>
                  <a:gd name="T4" fmla="*/ 13 w 48"/>
                  <a:gd name="T5" fmla="*/ 2 h 40"/>
                  <a:gd name="T6" fmla="*/ 16 w 48"/>
                  <a:gd name="T7" fmla="*/ 6 h 40"/>
                  <a:gd name="T8" fmla="*/ 15 w 48"/>
                  <a:gd name="T9" fmla="*/ 8 h 40"/>
                  <a:gd name="T10" fmla="*/ 10 w 48"/>
                  <a:gd name="T11" fmla="*/ 10 h 40"/>
                  <a:gd name="T12" fmla="*/ 4 w 48"/>
                  <a:gd name="T13" fmla="*/ 7 h 40"/>
                  <a:gd name="T14" fmla="*/ 3 w 48"/>
                  <a:gd name="T15" fmla="*/ 7 h 40"/>
                  <a:gd name="T16" fmla="*/ 3 w 48"/>
                  <a:gd name="T17" fmla="*/ 6 h 40"/>
                  <a:gd name="T18" fmla="*/ 2 w 48"/>
                  <a:gd name="T19" fmla="*/ 6 h 40"/>
                  <a:gd name="T20" fmla="*/ 1 w 48"/>
                  <a:gd name="T21" fmla="*/ 6 h 40"/>
                  <a:gd name="T22" fmla="*/ 1 w 48"/>
                  <a:gd name="T23" fmla="*/ 5 h 40"/>
                  <a:gd name="T24" fmla="*/ 0 w 48"/>
                  <a:gd name="T25" fmla="*/ 5 h 40"/>
                  <a:gd name="T26" fmla="*/ 0 w 48"/>
                  <a:gd name="T27" fmla="*/ 5 h 40"/>
                  <a:gd name="T28" fmla="*/ 0 w 48"/>
                  <a:gd name="T29" fmla="*/ 5 h 40"/>
                  <a:gd name="T30" fmla="*/ 1 w 48"/>
                  <a:gd name="T31" fmla="*/ 7 h 40"/>
                  <a:gd name="T32" fmla="*/ 3 w 48"/>
                  <a:gd name="T33" fmla="*/ 13 h 40"/>
                  <a:gd name="T34" fmla="*/ 4 w 48"/>
                  <a:gd name="T35" fmla="*/ 15 h 40"/>
                  <a:gd name="T36" fmla="*/ 5 w 48"/>
                  <a:gd name="T37" fmla="*/ 16 h 40"/>
                  <a:gd name="T38" fmla="*/ 7 w 48"/>
                  <a:gd name="T39" fmla="*/ 22 h 40"/>
                  <a:gd name="T40" fmla="*/ 10 w 48"/>
                  <a:gd name="T41" fmla="*/ 25 h 40"/>
                  <a:gd name="T42" fmla="*/ 14 w 48"/>
                  <a:gd name="T43" fmla="*/ 30 h 40"/>
                  <a:gd name="T44" fmla="*/ 14 w 48"/>
                  <a:gd name="T45" fmla="*/ 30 h 40"/>
                  <a:gd name="T46" fmla="*/ 14 w 48"/>
                  <a:gd name="T47" fmla="*/ 30 h 40"/>
                  <a:gd name="T48" fmla="*/ 14 w 48"/>
                  <a:gd name="T49" fmla="*/ 31 h 40"/>
                  <a:gd name="T50" fmla="*/ 14 w 48"/>
                  <a:gd name="T51" fmla="*/ 31 h 40"/>
                  <a:gd name="T52" fmla="*/ 15 w 48"/>
                  <a:gd name="T53" fmla="*/ 32 h 40"/>
                  <a:gd name="T54" fmla="*/ 15 w 48"/>
                  <a:gd name="T55" fmla="*/ 33 h 40"/>
                  <a:gd name="T56" fmla="*/ 15 w 48"/>
                  <a:gd name="T57" fmla="*/ 33 h 40"/>
                  <a:gd name="T58" fmla="*/ 22 w 48"/>
                  <a:gd name="T59" fmla="*/ 29 h 40"/>
                  <a:gd name="T60" fmla="*/ 27 w 48"/>
                  <a:gd name="T61" fmla="*/ 25 h 40"/>
                  <a:gd name="T62" fmla="*/ 32 w 48"/>
                  <a:gd name="T63" fmla="*/ 27 h 40"/>
                  <a:gd name="T64" fmla="*/ 32 w 48"/>
                  <a:gd name="T65" fmla="*/ 38 h 40"/>
                  <a:gd name="T66" fmla="*/ 33 w 48"/>
                  <a:gd name="T67" fmla="*/ 38 h 40"/>
                  <a:gd name="T68" fmla="*/ 33 w 48"/>
                  <a:gd name="T69" fmla="*/ 38 h 40"/>
                  <a:gd name="T70" fmla="*/ 34 w 48"/>
                  <a:gd name="T71" fmla="*/ 39 h 40"/>
                  <a:gd name="T72" fmla="*/ 35 w 48"/>
                  <a:gd name="T73" fmla="*/ 39 h 40"/>
                  <a:gd name="T74" fmla="*/ 36 w 48"/>
                  <a:gd name="T75" fmla="*/ 40 h 40"/>
                  <a:gd name="T76" fmla="*/ 39 w 48"/>
                  <a:gd name="T77" fmla="*/ 35 h 40"/>
                  <a:gd name="T78" fmla="*/ 45 w 48"/>
                  <a:gd name="T79" fmla="*/ 14 h 40"/>
                  <a:gd name="T80" fmla="*/ 37 w 48"/>
                  <a:gd name="T81" fmla="*/ 3 h 40"/>
                  <a:gd name="T82" fmla="*/ 36 w 48"/>
                  <a:gd name="T83" fmla="*/ 4 h 40"/>
                  <a:gd name="T84" fmla="*/ 36 w 48"/>
                  <a:gd name="T85" fmla="*/ 4 h 40"/>
                  <a:gd name="T86" fmla="*/ 34 w 48"/>
                  <a:gd name="T87" fmla="*/ 4 h 40"/>
                  <a:gd name="T88" fmla="*/ 34 w 48"/>
                  <a:gd name="T89" fmla="*/ 5 h 40"/>
                  <a:gd name="T90" fmla="*/ 33 w 48"/>
                  <a:gd name="T91" fmla="*/ 5 h 40"/>
                  <a:gd name="T92" fmla="*/ 31 w 48"/>
                  <a:gd name="T93" fmla="*/ 6 h 40"/>
                  <a:gd name="T94" fmla="*/ 28 w 48"/>
                  <a:gd name="T95" fmla="*/ 8 h 40"/>
                  <a:gd name="T96" fmla="*/ 26 w 48"/>
                  <a:gd name="T97" fmla="*/ 7 h 40"/>
                  <a:gd name="T98" fmla="*/ 25 w 48"/>
                  <a:gd name="T99" fmla="*/ 7 h 40"/>
                  <a:gd name="T100" fmla="*/ 24 w 48"/>
                  <a:gd name="T101" fmla="*/ 7 h 40"/>
                  <a:gd name="T102" fmla="*/ 24 w 48"/>
                  <a:gd name="T103" fmla="*/ 7 h 40"/>
                  <a:gd name="T104" fmla="*/ 20 w 48"/>
                  <a:gd name="T105" fmla="*/ 4 h 40"/>
                  <a:gd name="T106" fmla="*/ 16 w 48"/>
                  <a:gd name="T107" fmla="*/ 1 h 40"/>
                  <a:gd name="T108" fmla="*/ 14 w 48"/>
                  <a:gd name="T109" fmla="*/ 0 h 40"/>
                  <a:gd name="T110" fmla="*/ 13 w 48"/>
                  <a:gd name="T111" fmla="*/ 0 h 40"/>
                  <a:gd name="T112" fmla="*/ 13 w 48"/>
                  <a:gd name="T113" fmla="*/ 0 h 40"/>
                  <a:gd name="T114" fmla="*/ 13 w 48"/>
                  <a:gd name="T1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" h="40">
                    <a:moveTo>
                      <a:pt x="13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5" y="3"/>
                      <a:pt x="16" y="4"/>
                      <a:pt x="16" y="6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4" y="9"/>
                      <a:pt x="12" y="10"/>
                      <a:pt x="10" y="10"/>
                    </a:cubicBezTo>
                    <a:cubicBezTo>
                      <a:pt x="8" y="10"/>
                      <a:pt x="5" y="9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9"/>
                      <a:pt x="4" y="11"/>
                      <a:pt x="3" y="13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6" y="17"/>
                      <a:pt x="7" y="19"/>
                      <a:pt x="7" y="22"/>
                    </a:cubicBezTo>
                    <a:cubicBezTo>
                      <a:pt x="7" y="22"/>
                      <a:pt x="9" y="24"/>
                      <a:pt x="10" y="25"/>
                    </a:cubicBezTo>
                    <a:cubicBezTo>
                      <a:pt x="12" y="26"/>
                      <a:pt x="14" y="28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8" y="32"/>
                      <a:pt x="20" y="30"/>
                      <a:pt x="22" y="29"/>
                    </a:cubicBezTo>
                    <a:cubicBezTo>
                      <a:pt x="24" y="27"/>
                      <a:pt x="25" y="26"/>
                      <a:pt x="27" y="25"/>
                    </a:cubicBezTo>
                    <a:cubicBezTo>
                      <a:pt x="29" y="24"/>
                      <a:pt x="31" y="25"/>
                      <a:pt x="32" y="27"/>
                    </a:cubicBezTo>
                    <a:cubicBezTo>
                      <a:pt x="34" y="29"/>
                      <a:pt x="33" y="35"/>
                      <a:pt x="32" y="38"/>
                    </a:cubicBezTo>
                    <a:cubicBezTo>
                      <a:pt x="32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5" y="39"/>
                    </a:cubicBezTo>
                    <a:cubicBezTo>
                      <a:pt x="35" y="40"/>
                      <a:pt x="36" y="40"/>
                      <a:pt x="36" y="40"/>
                    </a:cubicBezTo>
                    <a:cubicBezTo>
                      <a:pt x="37" y="38"/>
                      <a:pt x="37" y="37"/>
                      <a:pt x="39" y="35"/>
                    </a:cubicBezTo>
                    <a:cubicBezTo>
                      <a:pt x="44" y="29"/>
                      <a:pt x="48" y="19"/>
                      <a:pt x="45" y="14"/>
                    </a:cubicBezTo>
                    <a:cubicBezTo>
                      <a:pt x="44" y="12"/>
                      <a:pt x="40" y="7"/>
                      <a:pt x="37" y="3"/>
                    </a:cubicBezTo>
                    <a:cubicBezTo>
                      <a:pt x="37" y="3"/>
                      <a:pt x="36" y="3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7"/>
                      <a:pt x="30" y="8"/>
                      <a:pt x="28" y="8"/>
                    </a:cubicBezTo>
                    <a:cubicBezTo>
                      <a:pt x="27" y="8"/>
                      <a:pt x="26" y="8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2" y="6"/>
                      <a:pt x="20" y="4"/>
                    </a:cubicBezTo>
                    <a:cubicBezTo>
                      <a:pt x="19" y="3"/>
                      <a:pt x="17" y="1"/>
                      <a:pt x="16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4" name="Freeform 1182"/>
              <p:cNvSpPr>
                <a:spLocks/>
              </p:cNvSpPr>
              <p:nvPr/>
            </p:nvSpPr>
            <p:spPr bwMode="auto">
              <a:xfrm>
                <a:off x="3365" y="2457"/>
                <a:ext cx="121" cy="106"/>
              </a:xfrm>
              <a:custGeom>
                <a:avLst/>
                <a:gdLst>
                  <a:gd name="T0" fmla="*/ 125 w 126"/>
                  <a:gd name="T1" fmla="*/ 23 h 110"/>
                  <a:gd name="T2" fmla="*/ 122 w 126"/>
                  <a:gd name="T3" fmla="*/ 19 h 110"/>
                  <a:gd name="T4" fmla="*/ 124 w 126"/>
                  <a:gd name="T5" fmla="*/ 14 h 110"/>
                  <a:gd name="T6" fmla="*/ 120 w 126"/>
                  <a:gd name="T7" fmla="*/ 2 h 110"/>
                  <a:gd name="T8" fmla="*/ 112 w 126"/>
                  <a:gd name="T9" fmla="*/ 8 h 110"/>
                  <a:gd name="T10" fmla="*/ 101 w 126"/>
                  <a:gd name="T11" fmla="*/ 13 h 110"/>
                  <a:gd name="T12" fmla="*/ 93 w 126"/>
                  <a:gd name="T13" fmla="*/ 17 h 110"/>
                  <a:gd name="T14" fmla="*/ 86 w 126"/>
                  <a:gd name="T15" fmla="*/ 19 h 110"/>
                  <a:gd name="T16" fmla="*/ 85 w 126"/>
                  <a:gd name="T17" fmla="*/ 19 h 110"/>
                  <a:gd name="T18" fmla="*/ 85 w 126"/>
                  <a:gd name="T19" fmla="*/ 19 h 110"/>
                  <a:gd name="T20" fmla="*/ 80 w 126"/>
                  <a:gd name="T21" fmla="*/ 17 h 110"/>
                  <a:gd name="T22" fmla="*/ 80 w 126"/>
                  <a:gd name="T23" fmla="*/ 16 h 110"/>
                  <a:gd name="T24" fmla="*/ 79 w 126"/>
                  <a:gd name="T25" fmla="*/ 16 h 110"/>
                  <a:gd name="T26" fmla="*/ 78 w 126"/>
                  <a:gd name="T27" fmla="*/ 16 h 110"/>
                  <a:gd name="T28" fmla="*/ 70 w 126"/>
                  <a:gd name="T29" fmla="*/ 12 h 110"/>
                  <a:gd name="T30" fmla="*/ 68 w 126"/>
                  <a:gd name="T31" fmla="*/ 13 h 110"/>
                  <a:gd name="T32" fmla="*/ 66 w 126"/>
                  <a:gd name="T33" fmla="*/ 13 h 110"/>
                  <a:gd name="T34" fmla="*/ 65 w 126"/>
                  <a:gd name="T35" fmla="*/ 13 h 110"/>
                  <a:gd name="T36" fmla="*/ 63 w 126"/>
                  <a:gd name="T37" fmla="*/ 12 h 110"/>
                  <a:gd name="T38" fmla="*/ 62 w 126"/>
                  <a:gd name="T39" fmla="*/ 12 h 110"/>
                  <a:gd name="T40" fmla="*/ 59 w 126"/>
                  <a:gd name="T41" fmla="*/ 11 h 110"/>
                  <a:gd name="T42" fmla="*/ 51 w 126"/>
                  <a:gd name="T43" fmla="*/ 16 h 110"/>
                  <a:gd name="T44" fmla="*/ 48 w 126"/>
                  <a:gd name="T45" fmla="*/ 18 h 110"/>
                  <a:gd name="T46" fmla="*/ 46 w 126"/>
                  <a:gd name="T47" fmla="*/ 26 h 110"/>
                  <a:gd name="T48" fmla="*/ 30 w 126"/>
                  <a:gd name="T49" fmla="*/ 34 h 110"/>
                  <a:gd name="T50" fmla="*/ 21 w 126"/>
                  <a:gd name="T51" fmla="*/ 42 h 110"/>
                  <a:gd name="T52" fmla="*/ 13 w 126"/>
                  <a:gd name="T53" fmla="*/ 38 h 110"/>
                  <a:gd name="T54" fmla="*/ 10 w 126"/>
                  <a:gd name="T55" fmla="*/ 38 h 110"/>
                  <a:gd name="T56" fmla="*/ 9 w 126"/>
                  <a:gd name="T57" fmla="*/ 38 h 110"/>
                  <a:gd name="T58" fmla="*/ 8 w 126"/>
                  <a:gd name="T59" fmla="*/ 38 h 110"/>
                  <a:gd name="T60" fmla="*/ 8 w 126"/>
                  <a:gd name="T61" fmla="*/ 38 h 110"/>
                  <a:gd name="T62" fmla="*/ 8 w 126"/>
                  <a:gd name="T63" fmla="*/ 39 h 110"/>
                  <a:gd name="T64" fmla="*/ 7 w 126"/>
                  <a:gd name="T65" fmla="*/ 39 h 110"/>
                  <a:gd name="T66" fmla="*/ 7 w 126"/>
                  <a:gd name="T67" fmla="*/ 41 h 110"/>
                  <a:gd name="T68" fmla="*/ 3 w 126"/>
                  <a:gd name="T69" fmla="*/ 49 h 110"/>
                  <a:gd name="T70" fmla="*/ 2 w 126"/>
                  <a:gd name="T71" fmla="*/ 52 h 110"/>
                  <a:gd name="T72" fmla="*/ 1 w 126"/>
                  <a:gd name="T73" fmla="*/ 65 h 110"/>
                  <a:gd name="T74" fmla="*/ 3 w 126"/>
                  <a:gd name="T75" fmla="*/ 81 h 110"/>
                  <a:gd name="T76" fmla="*/ 5 w 126"/>
                  <a:gd name="T77" fmla="*/ 84 h 110"/>
                  <a:gd name="T78" fmla="*/ 13 w 126"/>
                  <a:gd name="T79" fmla="*/ 95 h 110"/>
                  <a:gd name="T80" fmla="*/ 2 w 126"/>
                  <a:gd name="T81" fmla="*/ 107 h 110"/>
                  <a:gd name="T82" fmla="*/ 6 w 126"/>
                  <a:gd name="T83" fmla="*/ 109 h 110"/>
                  <a:gd name="T84" fmla="*/ 10 w 126"/>
                  <a:gd name="T85" fmla="*/ 109 h 110"/>
                  <a:gd name="T86" fmla="*/ 15 w 126"/>
                  <a:gd name="T87" fmla="*/ 109 h 110"/>
                  <a:gd name="T88" fmla="*/ 20 w 126"/>
                  <a:gd name="T89" fmla="*/ 110 h 110"/>
                  <a:gd name="T90" fmla="*/ 60 w 126"/>
                  <a:gd name="T91" fmla="*/ 106 h 110"/>
                  <a:gd name="T92" fmla="*/ 64 w 126"/>
                  <a:gd name="T93" fmla="*/ 105 h 110"/>
                  <a:gd name="T94" fmla="*/ 63 w 126"/>
                  <a:gd name="T95" fmla="*/ 101 h 110"/>
                  <a:gd name="T96" fmla="*/ 62 w 126"/>
                  <a:gd name="T97" fmla="*/ 95 h 110"/>
                  <a:gd name="T98" fmla="*/ 75 w 126"/>
                  <a:gd name="T99" fmla="*/ 88 h 110"/>
                  <a:gd name="T100" fmla="*/ 79 w 126"/>
                  <a:gd name="T101" fmla="*/ 88 h 110"/>
                  <a:gd name="T102" fmla="*/ 95 w 126"/>
                  <a:gd name="T103" fmla="*/ 83 h 110"/>
                  <a:gd name="T104" fmla="*/ 96 w 126"/>
                  <a:gd name="T105" fmla="*/ 79 h 110"/>
                  <a:gd name="T106" fmla="*/ 102 w 126"/>
                  <a:gd name="T107" fmla="*/ 65 h 110"/>
                  <a:gd name="T108" fmla="*/ 106 w 126"/>
                  <a:gd name="T109" fmla="*/ 60 h 110"/>
                  <a:gd name="T110" fmla="*/ 107 w 126"/>
                  <a:gd name="T111" fmla="*/ 53 h 110"/>
                  <a:gd name="T112" fmla="*/ 116 w 126"/>
                  <a:gd name="T113" fmla="*/ 54 h 110"/>
                  <a:gd name="T114" fmla="*/ 117 w 126"/>
                  <a:gd name="T115" fmla="*/ 51 h 110"/>
                  <a:gd name="T116" fmla="*/ 121 w 126"/>
                  <a:gd name="T117" fmla="*/ 42 h 110"/>
                  <a:gd name="T118" fmla="*/ 123 w 126"/>
                  <a:gd name="T119" fmla="*/ 37 h 110"/>
                  <a:gd name="T120" fmla="*/ 120 w 126"/>
                  <a:gd name="T121" fmla="*/ 27 h 110"/>
                  <a:gd name="T122" fmla="*/ 125 w 126"/>
                  <a:gd name="T123" fmla="*/ 24 h 110"/>
                  <a:gd name="T124" fmla="*/ 125 w 126"/>
                  <a:gd name="T125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6" h="110">
                    <a:moveTo>
                      <a:pt x="125" y="23"/>
                    </a:moveTo>
                    <a:cubicBezTo>
                      <a:pt x="125" y="23"/>
                      <a:pt x="125" y="23"/>
                      <a:pt x="125" y="23"/>
                    </a:cubicBezTo>
                    <a:cubicBezTo>
                      <a:pt x="124" y="23"/>
                      <a:pt x="124" y="22"/>
                      <a:pt x="124" y="22"/>
                    </a:cubicBezTo>
                    <a:cubicBezTo>
                      <a:pt x="123" y="21"/>
                      <a:pt x="123" y="20"/>
                      <a:pt x="122" y="19"/>
                    </a:cubicBezTo>
                    <a:cubicBezTo>
                      <a:pt x="122" y="18"/>
                      <a:pt x="123" y="16"/>
                      <a:pt x="123" y="15"/>
                    </a:cubicBezTo>
                    <a:cubicBezTo>
                      <a:pt x="123" y="15"/>
                      <a:pt x="123" y="14"/>
                      <a:pt x="124" y="14"/>
                    </a:cubicBezTo>
                    <a:cubicBezTo>
                      <a:pt x="125" y="11"/>
                      <a:pt x="125" y="10"/>
                      <a:pt x="124" y="9"/>
                    </a:cubicBezTo>
                    <a:cubicBezTo>
                      <a:pt x="120" y="7"/>
                      <a:pt x="120" y="4"/>
                      <a:pt x="120" y="2"/>
                    </a:cubicBezTo>
                    <a:cubicBezTo>
                      <a:pt x="120" y="1"/>
                      <a:pt x="120" y="0"/>
                      <a:pt x="120" y="0"/>
                    </a:cubicBezTo>
                    <a:cubicBezTo>
                      <a:pt x="117" y="0"/>
                      <a:pt x="112" y="6"/>
                      <a:pt x="112" y="8"/>
                    </a:cubicBezTo>
                    <a:cubicBezTo>
                      <a:pt x="112" y="11"/>
                      <a:pt x="108" y="12"/>
                      <a:pt x="105" y="12"/>
                    </a:cubicBezTo>
                    <a:cubicBezTo>
                      <a:pt x="104" y="13"/>
                      <a:pt x="102" y="13"/>
                      <a:pt x="101" y="13"/>
                    </a:cubicBezTo>
                    <a:cubicBezTo>
                      <a:pt x="101" y="17"/>
                      <a:pt x="97" y="17"/>
                      <a:pt x="96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9"/>
                      <a:pt x="88" y="1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7"/>
                      <a:pt x="80" y="16"/>
                      <a:pt x="80" y="16"/>
                    </a:cubicBezTo>
                    <a:cubicBezTo>
                      <a:pt x="80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6" y="16"/>
                      <a:pt x="74" y="15"/>
                      <a:pt x="73" y="14"/>
                    </a:cubicBezTo>
                    <a:cubicBezTo>
                      <a:pt x="72" y="13"/>
                      <a:pt x="71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4" y="13"/>
                      <a:pt x="64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7" y="12"/>
                      <a:pt x="57" y="13"/>
                    </a:cubicBezTo>
                    <a:cubicBezTo>
                      <a:pt x="55" y="14"/>
                      <a:pt x="54" y="16"/>
                      <a:pt x="51" y="16"/>
                    </a:cubicBezTo>
                    <a:cubicBezTo>
                      <a:pt x="51" y="16"/>
                      <a:pt x="50" y="16"/>
                      <a:pt x="50" y="16"/>
                    </a:cubicBezTo>
                    <a:cubicBezTo>
                      <a:pt x="49" y="16"/>
                      <a:pt x="49" y="17"/>
                      <a:pt x="48" y="18"/>
                    </a:cubicBezTo>
                    <a:cubicBezTo>
                      <a:pt x="47" y="20"/>
                      <a:pt x="46" y="23"/>
                      <a:pt x="46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9"/>
                      <a:pt x="41" y="30"/>
                      <a:pt x="36" y="31"/>
                    </a:cubicBezTo>
                    <a:cubicBezTo>
                      <a:pt x="34" y="32"/>
                      <a:pt x="30" y="33"/>
                      <a:pt x="30" y="34"/>
                    </a:cubicBezTo>
                    <a:cubicBezTo>
                      <a:pt x="30" y="36"/>
                      <a:pt x="29" y="37"/>
                      <a:pt x="28" y="39"/>
                    </a:cubicBezTo>
                    <a:cubicBezTo>
                      <a:pt x="26" y="40"/>
                      <a:pt x="24" y="42"/>
                      <a:pt x="21" y="42"/>
                    </a:cubicBezTo>
                    <a:cubicBezTo>
                      <a:pt x="18" y="42"/>
                      <a:pt x="16" y="40"/>
                      <a:pt x="16" y="39"/>
                    </a:cubicBezTo>
                    <a:cubicBezTo>
                      <a:pt x="16" y="38"/>
                      <a:pt x="16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4"/>
                      <a:pt x="6" y="46"/>
                      <a:pt x="5" y="48"/>
                    </a:cubicBezTo>
                    <a:cubicBezTo>
                      <a:pt x="4" y="48"/>
                      <a:pt x="4" y="49"/>
                      <a:pt x="3" y="49"/>
                    </a:cubicBezTo>
                    <a:cubicBezTo>
                      <a:pt x="3" y="50"/>
                      <a:pt x="2" y="50"/>
                      <a:pt x="2" y="51"/>
                    </a:cubicBezTo>
                    <a:cubicBezTo>
                      <a:pt x="2" y="51"/>
                      <a:pt x="2" y="52"/>
                      <a:pt x="2" y="52"/>
                    </a:cubicBezTo>
                    <a:cubicBezTo>
                      <a:pt x="1" y="54"/>
                      <a:pt x="0" y="57"/>
                      <a:pt x="1" y="59"/>
                    </a:cubicBezTo>
                    <a:cubicBezTo>
                      <a:pt x="2" y="61"/>
                      <a:pt x="2" y="63"/>
                      <a:pt x="1" y="65"/>
                    </a:cubicBezTo>
                    <a:cubicBezTo>
                      <a:pt x="1" y="67"/>
                      <a:pt x="0" y="69"/>
                      <a:pt x="1" y="71"/>
                    </a:cubicBezTo>
                    <a:cubicBezTo>
                      <a:pt x="2" y="74"/>
                      <a:pt x="3" y="78"/>
                      <a:pt x="3" y="81"/>
                    </a:cubicBezTo>
                    <a:cubicBezTo>
                      <a:pt x="3" y="82"/>
                      <a:pt x="3" y="83"/>
                      <a:pt x="3" y="84"/>
                    </a:cubicBezTo>
                    <a:cubicBezTo>
                      <a:pt x="3" y="84"/>
                      <a:pt x="4" y="84"/>
                      <a:pt x="5" y="84"/>
                    </a:cubicBezTo>
                    <a:cubicBezTo>
                      <a:pt x="8" y="85"/>
                      <a:pt x="12" y="86"/>
                      <a:pt x="14" y="90"/>
                    </a:cubicBezTo>
                    <a:cubicBezTo>
                      <a:pt x="15" y="92"/>
                      <a:pt x="14" y="93"/>
                      <a:pt x="13" y="95"/>
                    </a:cubicBezTo>
                    <a:cubicBezTo>
                      <a:pt x="12" y="98"/>
                      <a:pt x="9" y="101"/>
                      <a:pt x="6" y="103"/>
                    </a:cubicBezTo>
                    <a:cubicBezTo>
                      <a:pt x="5" y="105"/>
                      <a:pt x="3" y="106"/>
                      <a:pt x="2" y="107"/>
                    </a:cubicBezTo>
                    <a:cubicBezTo>
                      <a:pt x="2" y="107"/>
                      <a:pt x="3" y="107"/>
                      <a:pt x="4" y="108"/>
                    </a:cubicBezTo>
                    <a:cubicBezTo>
                      <a:pt x="4" y="108"/>
                      <a:pt x="5" y="108"/>
                      <a:pt x="6" y="109"/>
                    </a:cubicBezTo>
                    <a:cubicBezTo>
                      <a:pt x="6" y="109"/>
                      <a:pt x="7" y="109"/>
                      <a:pt x="8" y="109"/>
                    </a:cubicBezTo>
                    <a:cubicBezTo>
                      <a:pt x="8" y="109"/>
                      <a:pt x="9" y="109"/>
                      <a:pt x="10" y="109"/>
                    </a:cubicBezTo>
                    <a:cubicBezTo>
                      <a:pt x="11" y="109"/>
                      <a:pt x="11" y="109"/>
                      <a:pt x="12" y="109"/>
                    </a:cubicBezTo>
                    <a:cubicBezTo>
                      <a:pt x="13" y="109"/>
                      <a:pt x="14" y="109"/>
                      <a:pt x="15" y="109"/>
                    </a:cubicBezTo>
                    <a:cubicBezTo>
                      <a:pt x="15" y="110"/>
                      <a:pt x="16" y="110"/>
                      <a:pt x="16" y="110"/>
                    </a:cubicBezTo>
                    <a:cubicBezTo>
                      <a:pt x="18" y="110"/>
                      <a:pt x="19" y="110"/>
                      <a:pt x="20" y="110"/>
                    </a:cubicBezTo>
                    <a:cubicBezTo>
                      <a:pt x="21" y="110"/>
                      <a:pt x="22" y="110"/>
                      <a:pt x="23" y="110"/>
                    </a:cubicBezTo>
                    <a:cubicBezTo>
                      <a:pt x="32" y="110"/>
                      <a:pt x="52" y="108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6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3" y="104"/>
                    </a:cubicBezTo>
                    <a:cubicBezTo>
                      <a:pt x="63" y="103"/>
                      <a:pt x="63" y="102"/>
                      <a:pt x="63" y="101"/>
                    </a:cubicBezTo>
                    <a:cubicBezTo>
                      <a:pt x="63" y="98"/>
                      <a:pt x="62" y="97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2"/>
                      <a:pt x="69" y="88"/>
                      <a:pt x="74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6" y="88"/>
                      <a:pt x="77" y="88"/>
                      <a:pt x="78" y="88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4"/>
                      <a:pt x="87" y="81"/>
                      <a:pt x="91" y="81"/>
                    </a:cubicBezTo>
                    <a:cubicBezTo>
                      <a:pt x="94" y="81"/>
                      <a:pt x="95" y="82"/>
                      <a:pt x="95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3"/>
                      <a:pt x="96" y="82"/>
                      <a:pt x="96" y="79"/>
                    </a:cubicBezTo>
                    <a:cubicBezTo>
                      <a:pt x="96" y="78"/>
                      <a:pt x="96" y="77"/>
                      <a:pt x="97" y="76"/>
                    </a:cubicBezTo>
                    <a:cubicBezTo>
                      <a:pt x="97" y="71"/>
                      <a:pt x="97" y="65"/>
                      <a:pt x="102" y="65"/>
                    </a:cubicBezTo>
                    <a:cubicBezTo>
                      <a:pt x="105" y="65"/>
                      <a:pt x="108" y="63"/>
                      <a:pt x="108" y="62"/>
                    </a:cubicBezTo>
                    <a:cubicBezTo>
                      <a:pt x="108" y="62"/>
                      <a:pt x="107" y="61"/>
                      <a:pt x="106" y="60"/>
                    </a:cubicBezTo>
                    <a:cubicBezTo>
                      <a:pt x="105" y="58"/>
                      <a:pt x="103" y="56"/>
                      <a:pt x="105" y="53"/>
                    </a:cubicBezTo>
                    <a:cubicBezTo>
                      <a:pt x="105" y="53"/>
                      <a:pt x="107" y="53"/>
                      <a:pt x="107" y="53"/>
                    </a:cubicBezTo>
                    <a:cubicBezTo>
                      <a:pt x="108" y="53"/>
                      <a:pt x="110" y="53"/>
                      <a:pt x="111" y="53"/>
                    </a:cubicBezTo>
                    <a:cubicBezTo>
                      <a:pt x="113" y="54"/>
                      <a:pt x="115" y="54"/>
                      <a:pt x="116" y="54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2"/>
                      <a:pt x="117" y="51"/>
                    </a:cubicBezTo>
                    <a:cubicBezTo>
                      <a:pt x="117" y="49"/>
                      <a:pt x="117" y="47"/>
                      <a:pt x="118" y="45"/>
                    </a:cubicBezTo>
                    <a:cubicBezTo>
                      <a:pt x="119" y="44"/>
                      <a:pt x="120" y="43"/>
                      <a:pt x="121" y="42"/>
                    </a:cubicBezTo>
                    <a:cubicBezTo>
                      <a:pt x="122" y="41"/>
                      <a:pt x="123" y="39"/>
                      <a:pt x="123" y="38"/>
                    </a:cubicBezTo>
                    <a:cubicBezTo>
                      <a:pt x="123" y="38"/>
                      <a:pt x="123" y="37"/>
                      <a:pt x="123" y="37"/>
                    </a:cubicBezTo>
                    <a:cubicBezTo>
                      <a:pt x="123" y="35"/>
                      <a:pt x="123" y="34"/>
                      <a:pt x="122" y="33"/>
                    </a:cubicBezTo>
                    <a:cubicBezTo>
                      <a:pt x="120" y="31"/>
                      <a:pt x="119" y="29"/>
                      <a:pt x="120" y="27"/>
                    </a:cubicBezTo>
                    <a:cubicBezTo>
                      <a:pt x="121" y="25"/>
                      <a:pt x="122" y="24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6" y="23"/>
                      <a:pt x="125" y="23"/>
                      <a:pt x="125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5" name="Freeform 1183"/>
              <p:cNvSpPr>
                <a:spLocks/>
              </p:cNvSpPr>
              <p:nvPr/>
            </p:nvSpPr>
            <p:spPr bwMode="auto">
              <a:xfrm>
                <a:off x="3373" y="2475"/>
                <a:ext cx="171" cy="156"/>
              </a:xfrm>
              <a:custGeom>
                <a:avLst/>
                <a:gdLst>
                  <a:gd name="T0" fmla="*/ 177 w 179"/>
                  <a:gd name="T1" fmla="*/ 19 h 163"/>
                  <a:gd name="T2" fmla="*/ 174 w 179"/>
                  <a:gd name="T3" fmla="*/ 18 h 163"/>
                  <a:gd name="T4" fmla="*/ 160 w 179"/>
                  <a:gd name="T5" fmla="*/ 3 h 163"/>
                  <a:gd name="T6" fmla="*/ 153 w 179"/>
                  <a:gd name="T7" fmla="*/ 0 h 163"/>
                  <a:gd name="T8" fmla="*/ 152 w 179"/>
                  <a:gd name="T9" fmla="*/ 1 h 163"/>
                  <a:gd name="T10" fmla="*/ 152 w 179"/>
                  <a:gd name="T11" fmla="*/ 0 h 163"/>
                  <a:gd name="T12" fmla="*/ 149 w 179"/>
                  <a:gd name="T13" fmla="*/ 1 h 163"/>
                  <a:gd name="T14" fmla="*/ 145 w 179"/>
                  <a:gd name="T15" fmla="*/ 3 h 163"/>
                  <a:gd name="T16" fmla="*/ 139 w 179"/>
                  <a:gd name="T17" fmla="*/ 3 h 163"/>
                  <a:gd name="T18" fmla="*/ 119 w 179"/>
                  <a:gd name="T19" fmla="*/ 9 h 163"/>
                  <a:gd name="T20" fmla="*/ 116 w 179"/>
                  <a:gd name="T21" fmla="*/ 12 h 163"/>
                  <a:gd name="T22" fmla="*/ 116 w 179"/>
                  <a:gd name="T23" fmla="*/ 27 h 163"/>
                  <a:gd name="T24" fmla="*/ 113 w 179"/>
                  <a:gd name="T25" fmla="*/ 38 h 163"/>
                  <a:gd name="T26" fmla="*/ 101 w 179"/>
                  <a:gd name="T27" fmla="*/ 39 h 163"/>
                  <a:gd name="T28" fmla="*/ 103 w 179"/>
                  <a:gd name="T29" fmla="*/ 47 h 163"/>
                  <a:gd name="T30" fmla="*/ 92 w 179"/>
                  <a:gd name="T31" fmla="*/ 61 h 163"/>
                  <a:gd name="T32" fmla="*/ 75 w 179"/>
                  <a:gd name="T33" fmla="*/ 70 h 163"/>
                  <a:gd name="T34" fmla="*/ 65 w 179"/>
                  <a:gd name="T35" fmla="*/ 74 h 163"/>
                  <a:gd name="T36" fmla="*/ 59 w 179"/>
                  <a:gd name="T37" fmla="*/ 82 h 163"/>
                  <a:gd name="T38" fmla="*/ 12 w 179"/>
                  <a:gd name="T39" fmla="*/ 96 h 163"/>
                  <a:gd name="T40" fmla="*/ 1 w 179"/>
                  <a:gd name="T41" fmla="*/ 95 h 163"/>
                  <a:gd name="T42" fmla="*/ 2 w 179"/>
                  <a:gd name="T43" fmla="*/ 97 h 163"/>
                  <a:gd name="T44" fmla="*/ 9 w 179"/>
                  <a:gd name="T45" fmla="*/ 104 h 163"/>
                  <a:gd name="T46" fmla="*/ 18 w 179"/>
                  <a:gd name="T47" fmla="*/ 119 h 163"/>
                  <a:gd name="T48" fmla="*/ 20 w 179"/>
                  <a:gd name="T49" fmla="*/ 131 h 163"/>
                  <a:gd name="T50" fmla="*/ 4 w 179"/>
                  <a:gd name="T51" fmla="*/ 144 h 163"/>
                  <a:gd name="T52" fmla="*/ 22 w 179"/>
                  <a:gd name="T53" fmla="*/ 144 h 163"/>
                  <a:gd name="T54" fmla="*/ 49 w 179"/>
                  <a:gd name="T55" fmla="*/ 142 h 163"/>
                  <a:gd name="T56" fmla="*/ 64 w 179"/>
                  <a:gd name="T57" fmla="*/ 149 h 163"/>
                  <a:gd name="T58" fmla="*/ 69 w 179"/>
                  <a:gd name="T59" fmla="*/ 159 h 163"/>
                  <a:gd name="T60" fmla="*/ 78 w 179"/>
                  <a:gd name="T61" fmla="*/ 163 h 163"/>
                  <a:gd name="T62" fmla="*/ 90 w 179"/>
                  <a:gd name="T63" fmla="*/ 156 h 163"/>
                  <a:gd name="T64" fmla="*/ 99 w 179"/>
                  <a:gd name="T65" fmla="*/ 155 h 163"/>
                  <a:gd name="T66" fmla="*/ 103 w 179"/>
                  <a:gd name="T67" fmla="*/ 146 h 163"/>
                  <a:gd name="T68" fmla="*/ 91 w 179"/>
                  <a:gd name="T69" fmla="*/ 125 h 163"/>
                  <a:gd name="T70" fmla="*/ 102 w 179"/>
                  <a:gd name="T71" fmla="*/ 112 h 163"/>
                  <a:gd name="T72" fmla="*/ 111 w 179"/>
                  <a:gd name="T73" fmla="*/ 112 h 163"/>
                  <a:gd name="T74" fmla="*/ 116 w 179"/>
                  <a:gd name="T75" fmla="*/ 113 h 163"/>
                  <a:gd name="T76" fmla="*/ 129 w 179"/>
                  <a:gd name="T77" fmla="*/ 100 h 163"/>
                  <a:gd name="T78" fmla="*/ 135 w 179"/>
                  <a:gd name="T79" fmla="*/ 88 h 163"/>
                  <a:gd name="T80" fmla="*/ 149 w 179"/>
                  <a:gd name="T81" fmla="*/ 75 h 163"/>
                  <a:gd name="T82" fmla="*/ 154 w 179"/>
                  <a:gd name="T83" fmla="*/ 59 h 163"/>
                  <a:gd name="T84" fmla="*/ 151 w 179"/>
                  <a:gd name="T85" fmla="*/ 57 h 163"/>
                  <a:gd name="T86" fmla="*/ 143 w 179"/>
                  <a:gd name="T87" fmla="*/ 44 h 163"/>
                  <a:gd name="T88" fmla="*/ 149 w 179"/>
                  <a:gd name="T89" fmla="*/ 26 h 163"/>
                  <a:gd name="T90" fmla="*/ 165 w 179"/>
                  <a:gd name="T91" fmla="*/ 29 h 163"/>
                  <a:gd name="T92" fmla="*/ 179 w 179"/>
                  <a:gd name="T93" fmla="*/ 2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9" h="163">
                    <a:moveTo>
                      <a:pt x="179" y="20"/>
                    </a:moveTo>
                    <a:cubicBezTo>
                      <a:pt x="178" y="20"/>
                      <a:pt x="178" y="20"/>
                      <a:pt x="178" y="20"/>
                    </a:cubicBezTo>
                    <a:cubicBezTo>
                      <a:pt x="177" y="19"/>
                      <a:pt x="177" y="19"/>
                      <a:pt x="177" y="19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5" y="18"/>
                      <a:pt x="175" y="18"/>
                      <a:pt x="174" y="18"/>
                    </a:cubicBezTo>
                    <a:cubicBezTo>
                      <a:pt x="174" y="18"/>
                      <a:pt x="174" y="18"/>
                      <a:pt x="174" y="18"/>
                    </a:cubicBezTo>
                    <a:cubicBezTo>
                      <a:pt x="173" y="17"/>
                      <a:pt x="172" y="17"/>
                      <a:pt x="172" y="16"/>
                    </a:cubicBezTo>
                    <a:cubicBezTo>
                      <a:pt x="166" y="14"/>
                      <a:pt x="165" y="9"/>
                      <a:pt x="165" y="7"/>
                    </a:cubicBezTo>
                    <a:cubicBezTo>
                      <a:pt x="164" y="6"/>
                      <a:pt x="162" y="4"/>
                      <a:pt x="160" y="3"/>
                    </a:cubicBezTo>
                    <a:cubicBezTo>
                      <a:pt x="159" y="2"/>
                      <a:pt x="158" y="1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4" y="0"/>
                      <a:pt x="153" y="0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1" y="0"/>
                      <a:pt x="151" y="0"/>
                      <a:pt x="150" y="0"/>
                    </a:cubicBezTo>
                    <a:cubicBezTo>
                      <a:pt x="150" y="0"/>
                      <a:pt x="150" y="1"/>
                      <a:pt x="149" y="1"/>
                    </a:cubicBezTo>
                    <a:cubicBezTo>
                      <a:pt x="149" y="1"/>
                      <a:pt x="148" y="1"/>
                      <a:pt x="148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6" y="2"/>
                      <a:pt x="146" y="2"/>
                      <a:pt x="145" y="3"/>
                    </a:cubicBezTo>
                    <a:cubicBezTo>
                      <a:pt x="145" y="3"/>
                      <a:pt x="144" y="3"/>
                      <a:pt x="144" y="3"/>
                    </a:cubicBezTo>
                    <a:cubicBezTo>
                      <a:pt x="143" y="3"/>
                      <a:pt x="143" y="3"/>
                      <a:pt x="142" y="3"/>
                    </a:cubicBezTo>
                    <a:cubicBezTo>
                      <a:pt x="141" y="3"/>
                      <a:pt x="140" y="3"/>
                      <a:pt x="139" y="3"/>
                    </a:cubicBezTo>
                    <a:cubicBezTo>
                      <a:pt x="139" y="2"/>
                      <a:pt x="138" y="2"/>
                      <a:pt x="138" y="2"/>
                    </a:cubicBezTo>
                    <a:cubicBezTo>
                      <a:pt x="134" y="2"/>
                      <a:pt x="129" y="4"/>
                      <a:pt x="125" y="7"/>
                    </a:cubicBezTo>
                    <a:cubicBezTo>
                      <a:pt x="124" y="8"/>
                      <a:pt x="122" y="9"/>
                      <a:pt x="119" y="9"/>
                    </a:cubicBezTo>
                    <a:cubicBezTo>
                      <a:pt x="118" y="10"/>
                      <a:pt x="118" y="10"/>
                      <a:pt x="117" y="10"/>
                    </a:cubicBezTo>
                    <a:cubicBezTo>
                      <a:pt x="116" y="10"/>
                      <a:pt x="116" y="10"/>
                      <a:pt x="116" y="11"/>
                    </a:cubicBezTo>
                    <a:cubicBezTo>
                      <a:pt x="116" y="11"/>
                      <a:pt x="116" y="12"/>
                      <a:pt x="116" y="12"/>
                    </a:cubicBezTo>
                    <a:cubicBezTo>
                      <a:pt x="119" y="14"/>
                      <a:pt x="119" y="17"/>
                      <a:pt x="119" y="18"/>
                    </a:cubicBezTo>
                    <a:cubicBezTo>
                      <a:pt x="119" y="19"/>
                      <a:pt x="119" y="19"/>
                      <a:pt x="119" y="20"/>
                    </a:cubicBezTo>
                    <a:cubicBezTo>
                      <a:pt x="119" y="23"/>
                      <a:pt x="117" y="25"/>
                      <a:pt x="116" y="27"/>
                    </a:cubicBezTo>
                    <a:cubicBezTo>
                      <a:pt x="115" y="28"/>
                      <a:pt x="114" y="29"/>
                      <a:pt x="113" y="29"/>
                    </a:cubicBezTo>
                    <a:cubicBezTo>
                      <a:pt x="113" y="30"/>
                      <a:pt x="113" y="31"/>
                      <a:pt x="113" y="33"/>
                    </a:cubicBezTo>
                    <a:cubicBezTo>
                      <a:pt x="113" y="34"/>
                      <a:pt x="113" y="36"/>
                      <a:pt x="113" y="38"/>
                    </a:cubicBezTo>
                    <a:cubicBezTo>
                      <a:pt x="112" y="39"/>
                      <a:pt x="111" y="40"/>
                      <a:pt x="108" y="40"/>
                    </a:cubicBezTo>
                    <a:cubicBezTo>
                      <a:pt x="107" y="40"/>
                      <a:pt x="104" y="40"/>
                      <a:pt x="102" y="39"/>
                    </a:cubicBezTo>
                    <a:cubicBezTo>
                      <a:pt x="102" y="39"/>
                      <a:pt x="101" y="39"/>
                      <a:pt x="101" y="39"/>
                    </a:cubicBezTo>
                    <a:cubicBezTo>
                      <a:pt x="101" y="39"/>
                      <a:pt x="101" y="40"/>
                      <a:pt x="101" y="40"/>
                    </a:cubicBezTo>
                    <a:cubicBezTo>
                      <a:pt x="102" y="41"/>
                      <a:pt x="103" y="43"/>
                      <a:pt x="104" y="44"/>
                    </a:cubicBezTo>
                    <a:cubicBezTo>
                      <a:pt x="104" y="45"/>
                      <a:pt x="104" y="46"/>
                      <a:pt x="103" y="47"/>
                    </a:cubicBezTo>
                    <a:cubicBezTo>
                      <a:pt x="101" y="49"/>
                      <a:pt x="98" y="51"/>
                      <a:pt x="94" y="51"/>
                    </a:cubicBezTo>
                    <a:cubicBezTo>
                      <a:pt x="93" y="51"/>
                      <a:pt x="93" y="53"/>
                      <a:pt x="93" y="58"/>
                    </a:cubicBezTo>
                    <a:cubicBezTo>
                      <a:pt x="92" y="59"/>
                      <a:pt x="92" y="60"/>
                      <a:pt x="92" y="61"/>
                    </a:cubicBezTo>
                    <a:cubicBezTo>
                      <a:pt x="92" y="70"/>
                      <a:pt x="85" y="71"/>
                      <a:pt x="83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0" y="67"/>
                      <a:pt x="76" y="69"/>
                      <a:pt x="75" y="70"/>
                    </a:cubicBezTo>
                    <a:cubicBezTo>
                      <a:pt x="75" y="72"/>
                      <a:pt x="74" y="74"/>
                      <a:pt x="70" y="74"/>
                    </a:cubicBezTo>
                    <a:cubicBezTo>
                      <a:pt x="69" y="74"/>
                      <a:pt x="68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2" y="74"/>
                      <a:pt x="59" y="77"/>
                      <a:pt x="58" y="78"/>
                    </a:cubicBezTo>
                    <a:cubicBezTo>
                      <a:pt x="58" y="78"/>
                      <a:pt x="59" y="80"/>
                      <a:pt x="59" y="82"/>
                    </a:cubicBezTo>
                    <a:cubicBezTo>
                      <a:pt x="60" y="86"/>
                      <a:pt x="60" y="88"/>
                      <a:pt x="59" y="89"/>
                    </a:cubicBezTo>
                    <a:cubicBezTo>
                      <a:pt x="58" y="93"/>
                      <a:pt x="21" y="96"/>
                      <a:pt x="15" y="96"/>
                    </a:cubicBezTo>
                    <a:cubicBezTo>
                      <a:pt x="14" y="96"/>
                      <a:pt x="13" y="96"/>
                      <a:pt x="12" y="96"/>
                    </a:cubicBezTo>
                    <a:cubicBezTo>
                      <a:pt x="10" y="96"/>
                      <a:pt x="8" y="96"/>
                      <a:pt x="7" y="95"/>
                    </a:cubicBezTo>
                    <a:cubicBezTo>
                      <a:pt x="6" y="95"/>
                      <a:pt x="6" y="95"/>
                      <a:pt x="5" y="95"/>
                    </a:cubicBezTo>
                    <a:cubicBezTo>
                      <a:pt x="4" y="95"/>
                      <a:pt x="2" y="95"/>
                      <a:pt x="1" y="95"/>
                    </a:cubicBezTo>
                    <a:cubicBezTo>
                      <a:pt x="1" y="95"/>
                      <a:pt x="0" y="95"/>
                      <a:pt x="0" y="95"/>
                    </a:cubicBezTo>
                    <a:cubicBezTo>
                      <a:pt x="0" y="95"/>
                      <a:pt x="1" y="96"/>
                      <a:pt x="1" y="96"/>
                    </a:cubicBezTo>
                    <a:cubicBezTo>
                      <a:pt x="1" y="96"/>
                      <a:pt x="1" y="97"/>
                      <a:pt x="2" y="97"/>
                    </a:cubicBezTo>
                    <a:cubicBezTo>
                      <a:pt x="2" y="97"/>
                      <a:pt x="2" y="97"/>
                      <a:pt x="2" y="98"/>
                    </a:cubicBezTo>
                    <a:cubicBezTo>
                      <a:pt x="2" y="98"/>
                      <a:pt x="2" y="98"/>
                      <a:pt x="2" y="99"/>
                    </a:cubicBezTo>
                    <a:cubicBezTo>
                      <a:pt x="4" y="101"/>
                      <a:pt x="6" y="103"/>
                      <a:pt x="9" y="104"/>
                    </a:cubicBezTo>
                    <a:cubicBezTo>
                      <a:pt x="10" y="105"/>
                      <a:pt x="11" y="106"/>
                      <a:pt x="12" y="106"/>
                    </a:cubicBezTo>
                    <a:cubicBezTo>
                      <a:pt x="17" y="108"/>
                      <a:pt x="17" y="113"/>
                      <a:pt x="17" y="116"/>
                    </a:cubicBezTo>
                    <a:cubicBezTo>
                      <a:pt x="18" y="117"/>
                      <a:pt x="18" y="118"/>
                      <a:pt x="18" y="119"/>
                    </a:cubicBezTo>
                    <a:cubicBezTo>
                      <a:pt x="21" y="120"/>
                      <a:pt x="23" y="125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2" y="130"/>
                      <a:pt x="21" y="131"/>
                      <a:pt x="20" y="131"/>
                    </a:cubicBezTo>
                    <a:cubicBezTo>
                      <a:pt x="17" y="131"/>
                      <a:pt x="15" y="132"/>
                      <a:pt x="13" y="133"/>
                    </a:cubicBezTo>
                    <a:cubicBezTo>
                      <a:pt x="12" y="133"/>
                      <a:pt x="11" y="134"/>
                      <a:pt x="10" y="134"/>
                    </a:cubicBezTo>
                    <a:cubicBezTo>
                      <a:pt x="8" y="135"/>
                      <a:pt x="4" y="139"/>
                      <a:pt x="4" y="144"/>
                    </a:cubicBezTo>
                    <a:cubicBezTo>
                      <a:pt x="4" y="144"/>
                      <a:pt x="4" y="144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17" y="145"/>
                      <a:pt x="22" y="144"/>
                      <a:pt x="22" y="144"/>
                    </a:cubicBezTo>
                    <a:cubicBezTo>
                      <a:pt x="24" y="141"/>
                      <a:pt x="30" y="140"/>
                      <a:pt x="33" y="142"/>
                    </a:cubicBezTo>
                    <a:cubicBezTo>
                      <a:pt x="34" y="143"/>
                      <a:pt x="37" y="143"/>
                      <a:pt x="41" y="143"/>
                    </a:cubicBezTo>
                    <a:cubicBezTo>
                      <a:pt x="45" y="143"/>
                      <a:pt x="48" y="143"/>
                      <a:pt x="49" y="142"/>
                    </a:cubicBezTo>
                    <a:cubicBezTo>
                      <a:pt x="51" y="141"/>
                      <a:pt x="53" y="140"/>
                      <a:pt x="55" y="140"/>
                    </a:cubicBezTo>
                    <a:cubicBezTo>
                      <a:pt x="59" y="140"/>
                      <a:pt x="61" y="143"/>
                      <a:pt x="61" y="146"/>
                    </a:cubicBezTo>
                    <a:cubicBezTo>
                      <a:pt x="61" y="147"/>
                      <a:pt x="62" y="148"/>
                      <a:pt x="64" y="149"/>
                    </a:cubicBezTo>
                    <a:cubicBezTo>
                      <a:pt x="65" y="150"/>
                      <a:pt x="65" y="150"/>
                      <a:pt x="66" y="151"/>
                    </a:cubicBezTo>
                    <a:cubicBezTo>
                      <a:pt x="68" y="153"/>
                      <a:pt x="68" y="155"/>
                      <a:pt x="68" y="156"/>
                    </a:cubicBezTo>
                    <a:cubicBezTo>
                      <a:pt x="68" y="157"/>
                      <a:pt x="68" y="158"/>
                      <a:pt x="69" y="159"/>
                    </a:cubicBezTo>
                    <a:cubicBezTo>
                      <a:pt x="69" y="160"/>
                      <a:pt x="70" y="160"/>
                      <a:pt x="72" y="161"/>
                    </a:cubicBezTo>
                    <a:cubicBezTo>
                      <a:pt x="74" y="161"/>
                      <a:pt x="76" y="162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9" y="162"/>
                      <a:pt x="79" y="162"/>
                      <a:pt x="79" y="161"/>
                    </a:cubicBezTo>
                    <a:cubicBezTo>
                      <a:pt x="81" y="158"/>
                      <a:pt x="83" y="154"/>
                      <a:pt x="90" y="156"/>
                    </a:cubicBezTo>
                    <a:cubicBezTo>
                      <a:pt x="91" y="156"/>
                      <a:pt x="93" y="156"/>
                      <a:pt x="93" y="156"/>
                    </a:cubicBezTo>
                    <a:cubicBezTo>
                      <a:pt x="94" y="156"/>
                      <a:pt x="95" y="156"/>
                      <a:pt x="96" y="155"/>
                    </a:cubicBezTo>
                    <a:cubicBezTo>
                      <a:pt x="97" y="155"/>
                      <a:pt x="98" y="155"/>
                      <a:pt x="99" y="155"/>
                    </a:cubicBezTo>
                    <a:cubicBezTo>
                      <a:pt x="100" y="155"/>
                      <a:pt x="100" y="155"/>
                      <a:pt x="101" y="155"/>
                    </a:cubicBezTo>
                    <a:cubicBezTo>
                      <a:pt x="104" y="156"/>
                      <a:pt x="106" y="156"/>
                      <a:pt x="107" y="154"/>
                    </a:cubicBezTo>
                    <a:cubicBezTo>
                      <a:pt x="108" y="153"/>
                      <a:pt x="106" y="149"/>
                      <a:pt x="103" y="146"/>
                    </a:cubicBezTo>
                    <a:cubicBezTo>
                      <a:pt x="101" y="144"/>
                      <a:pt x="97" y="138"/>
                      <a:pt x="98" y="133"/>
                    </a:cubicBezTo>
                    <a:cubicBezTo>
                      <a:pt x="98" y="132"/>
                      <a:pt x="97" y="131"/>
                      <a:pt x="95" y="130"/>
                    </a:cubicBezTo>
                    <a:cubicBezTo>
                      <a:pt x="93" y="129"/>
                      <a:pt x="91" y="128"/>
                      <a:pt x="91" y="125"/>
                    </a:cubicBezTo>
                    <a:cubicBezTo>
                      <a:pt x="91" y="122"/>
                      <a:pt x="95" y="117"/>
                      <a:pt x="99" y="114"/>
                    </a:cubicBezTo>
                    <a:cubicBezTo>
                      <a:pt x="99" y="113"/>
                      <a:pt x="99" y="113"/>
                      <a:pt x="100" y="113"/>
                    </a:cubicBezTo>
                    <a:cubicBezTo>
                      <a:pt x="100" y="113"/>
                      <a:pt x="101" y="112"/>
                      <a:pt x="102" y="112"/>
                    </a:cubicBezTo>
                    <a:cubicBezTo>
                      <a:pt x="103" y="112"/>
                      <a:pt x="104" y="113"/>
                      <a:pt x="105" y="113"/>
                    </a:cubicBezTo>
                    <a:cubicBezTo>
                      <a:pt x="106" y="114"/>
                      <a:pt x="107" y="114"/>
                      <a:pt x="108" y="114"/>
                    </a:cubicBezTo>
                    <a:cubicBezTo>
                      <a:pt x="108" y="113"/>
                      <a:pt x="109" y="112"/>
                      <a:pt x="111" y="112"/>
                    </a:cubicBezTo>
                    <a:cubicBezTo>
                      <a:pt x="111" y="112"/>
                      <a:pt x="111" y="112"/>
                      <a:pt x="111" y="112"/>
                    </a:cubicBezTo>
                    <a:cubicBezTo>
                      <a:pt x="111" y="112"/>
                      <a:pt x="112" y="112"/>
                      <a:pt x="112" y="112"/>
                    </a:cubicBezTo>
                    <a:cubicBezTo>
                      <a:pt x="114" y="112"/>
                      <a:pt x="115" y="112"/>
                      <a:pt x="116" y="113"/>
                    </a:cubicBezTo>
                    <a:cubicBezTo>
                      <a:pt x="117" y="113"/>
                      <a:pt x="117" y="113"/>
                      <a:pt x="117" y="113"/>
                    </a:cubicBezTo>
                    <a:cubicBezTo>
                      <a:pt x="118" y="113"/>
                      <a:pt x="121" y="109"/>
                      <a:pt x="121" y="106"/>
                    </a:cubicBezTo>
                    <a:cubicBezTo>
                      <a:pt x="122" y="102"/>
                      <a:pt x="126" y="101"/>
                      <a:pt x="129" y="100"/>
                    </a:cubicBezTo>
                    <a:cubicBezTo>
                      <a:pt x="130" y="100"/>
                      <a:pt x="131" y="99"/>
                      <a:pt x="131" y="99"/>
                    </a:cubicBezTo>
                    <a:cubicBezTo>
                      <a:pt x="132" y="98"/>
                      <a:pt x="133" y="94"/>
                      <a:pt x="134" y="92"/>
                    </a:cubicBezTo>
                    <a:cubicBezTo>
                      <a:pt x="134" y="90"/>
                      <a:pt x="135" y="88"/>
                      <a:pt x="135" y="88"/>
                    </a:cubicBezTo>
                    <a:cubicBezTo>
                      <a:pt x="136" y="86"/>
                      <a:pt x="138" y="86"/>
                      <a:pt x="139" y="86"/>
                    </a:cubicBezTo>
                    <a:cubicBezTo>
                      <a:pt x="141" y="85"/>
                      <a:pt x="142" y="85"/>
                      <a:pt x="142" y="83"/>
                    </a:cubicBezTo>
                    <a:cubicBezTo>
                      <a:pt x="142" y="76"/>
                      <a:pt x="147" y="75"/>
                      <a:pt x="149" y="75"/>
                    </a:cubicBezTo>
                    <a:cubicBezTo>
                      <a:pt x="149" y="75"/>
                      <a:pt x="149" y="73"/>
                      <a:pt x="149" y="72"/>
                    </a:cubicBezTo>
                    <a:cubicBezTo>
                      <a:pt x="149" y="70"/>
                      <a:pt x="149" y="69"/>
                      <a:pt x="149" y="68"/>
                    </a:cubicBezTo>
                    <a:cubicBezTo>
                      <a:pt x="150" y="65"/>
                      <a:pt x="151" y="61"/>
                      <a:pt x="154" y="59"/>
                    </a:cubicBezTo>
                    <a:cubicBezTo>
                      <a:pt x="155" y="59"/>
                      <a:pt x="155" y="59"/>
                      <a:pt x="156" y="58"/>
                    </a:cubicBezTo>
                    <a:cubicBezTo>
                      <a:pt x="155" y="58"/>
                      <a:pt x="154" y="57"/>
                      <a:pt x="152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47" y="57"/>
                      <a:pt x="144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4"/>
                      <a:pt x="143" y="44"/>
                      <a:pt x="143" y="44"/>
                    </a:cubicBezTo>
                    <a:cubicBezTo>
                      <a:pt x="143" y="41"/>
                      <a:pt x="143" y="36"/>
                      <a:pt x="142" y="35"/>
                    </a:cubicBezTo>
                    <a:cubicBezTo>
                      <a:pt x="141" y="35"/>
                      <a:pt x="140" y="33"/>
                      <a:pt x="141" y="31"/>
                    </a:cubicBezTo>
                    <a:cubicBezTo>
                      <a:pt x="142" y="28"/>
                      <a:pt x="145" y="26"/>
                      <a:pt x="149" y="26"/>
                    </a:cubicBezTo>
                    <a:cubicBezTo>
                      <a:pt x="152" y="26"/>
                      <a:pt x="154" y="27"/>
                      <a:pt x="157" y="28"/>
                    </a:cubicBezTo>
                    <a:cubicBezTo>
                      <a:pt x="160" y="28"/>
                      <a:pt x="162" y="29"/>
                      <a:pt x="164" y="29"/>
                    </a:cubicBezTo>
                    <a:cubicBezTo>
                      <a:pt x="165" y="29"/>
                      <a:pt x="165" y="29"/>
                      <a:pt x="165" y="29"/>
                    </a:cubicBezTo>
                    <a:cubicBezTo>
                      <a:pt x="167" y="27"/>
                      <a:pt x="171" y="26"/>
                      <a:pt x="174" y="25"/>
                    </a:cubicBezTo>
                    <a:cubicBezTo>
                      <a:pt x="175" y="25"/>
                      <a:pt x="176" y="25"/>
                      <a:pt x="176" y="24"/>
                    </a:cubicBezTo>
                    <a:cubicBezTo>
                      <a:pt x="177" y="24"/>
                      <a:pt x="177" y="23"/>
                      <a:pt x="179" y="20"/>
                    </a:cubicBezTo>
                    <a:cubicBezTo>
                      <a:pt x="179" y="20"/>
                      <a:pt x="179" y="20"/>
                      <a:pt x="179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4" name="Group 1186"/>
            <p:cNvGrpSpPr>
              <a:grpSpLocks noChangeAspect="1"/>
            </p:cNvGrpSpPr>
            <p:nvPr/>
          </p:nvGrpSpPr>
          <p:grpSpPr bwMode="auto">
            <a:xfrm>
              <a:off x="6138262" y="2895745"/>
              <a:ext cx="755964" cy="907682"/>
              <a:chOff x="2433" y="2872"/>
              <a:chExt cx="586" cy="536"/>
            </a:xfrm>
            <a:solidFill>
              <a:srgbClr val="BFBFBF"/>
            </a:solidFill>
          </p:grpSpPr>
          <p:sp>
            <p:nvSpPr>
              <p:cNvPr id="2175" name="Freeform 1187"/>
              <p:cNvSpPr>
                <a:spLocks/>
              </p:cNvSpPr>
              <p:nvPr/>
            </p:nvSpPr>
            <p:spPr bwMode="auto">
              <a:xfrm>
                <a:off x="2822" y="3333"/>
                <a:ext cx="197" cy="75"/>
              </a:xfrm>
              <a:custGeom>
                <a:avLst/>
                <a:gdLst>
                  <a:gd name="T0" fmla="*/ 202 w 206"/>
                  <a:gd name="T1" fmla="*/ 26 h 78"/>
                  <a:gd name="T2" fmla="*/ 202 w 206"/>
                  <a:gd name="T3" fmla="*/ 26 h 78"/>
                  <a:gd name="T4" fmla="*/ 200 w 206"/>
                  <a:gd name="T5" fmla="*/ 25 h 78"/>
                  <a:gd name="T6" fmla="*/ 190 w 206"/>
                  <a:gd name="T7" fmla="*/ 12 h 78"/>
                  <a:gd name="T8" fmla="*/ 188 w 206"/>
                  <a:gd name="T9" fmla="*/ 9 h 78"/>
                  <a:gd name="T10" fmla="*/ 178 w 206"/>
                  <a:gd name="T11" fmla="*/ 7 h 78"/>
                  <a:gd name="T12" fmla="*/ 172 w 206"/>
                  <a:gd name="T13" fmla="*/ 7 h 78"/>
                  <a:gd name="T14" fmla="*/ 139 w 206"/>
                  <a:gd name="T15" fmla="*/ 14 h 78"/>
                  <a:gd name="T16" fmla="*/ 118 w 206"/>
                  <a:gd name="T17" fmla="*/ 10 h 78"/>
                  <a:gd name="T18" fmla="*/ 107 w 206"/>
                  <a:gd name="T19" fmla="*/ 5 h 78"/>
                  <a:gd name="T20" fmla="*/ 86 w 206"/>
                  <a:gd name="T21" fmla="*/ 0 h 78"/>
                  <a:gd name="T22" fmla="*/ 38 w 206"/>
                  <a:gd name="T23" fmla="*/ 13 h 78"/>
                  <a:gd name="T24" fmla="*/ 27 w 206"/>
                  <a:gd name="T25" fmla="*/ 21 h 78"/>
                  <a:gd name="T26" fmla="*/ 3 w 206"/>
                  <a:gd name="T27" fmla="*/ 23 h 78"/>
                  <a:gd name="T28" fmla="*/ 7 w 206"/>
                  <a:gd name="T29" fmla="*/ 30 h 78"/>
                  <a:gd name="T30" fmla="*/ 7 w 206"/>
                  <a:gd name="T31" fmla="*/ 43 h 78"/>
                  <a:gd name="T32" fmla="*/ 10 w 206"/>
                  <a:gd name="T33" fmla="*/ 54 h 78"/>
                  <a:gd name="T34" fmla="*/ 14 w 206"/>
                  <a:gd name="T35" fmla="*/ 60 h 78"/>
                  <a:gd name="T36" fmla="*/ 24 w 206"/>
                  <a:gd name="T37" fmla="*/ 65 h 78"/>
                  <a:gd name="T38" fmla="*/ 33 w 206"/>
                  <a:gd name="T39" fmla="*/ 73 h 78"/>
                  <a:gd name="T40" fmla="*/ 53 w 206"/>
                  <a:gd name="T41" fmla="*/ 65 h 78"/>
                  <a:gd name="T42" fmla="*/ 71 w 206"/>
                  <a:gd name="T43" fmla="*/ 75 h 78"/>
                  <a:gd name="T44" fmla="*/ 82 w 206"/>
                  <a:gd name="T45" fmla="*/ 72 h 78"/>
                  <a:gd name="T46" fmla="*/ 97 w 206"/>
                  <a:gd name="T47" fmla="*/ 67 h 78"/>
                  <a:gd name="T48" fmla="*/ 111 w 206"/>
                  <a:gd name="T49" fmla="*/ 66 h 78"/>
                  <a:gd name="T50" fmla="*/ 109 w 206"/>
                  <a:gd name="T51" fmla="*/ 76 h 78"/>
                  <a:gd name="T52" fmla="*/ 111 w 206"/>
                  <a:gd name="T53" fmla="*/ 77 h 78"/>
                  <a:gd name="T54" fmla="*/ 112 w 206"/>
                  <a:gd name="T55" fmla="*/ 76 h 78"/>
                  <a:gd name="T56" fmla="*/ 112 w 206"/>
                  <a:gd name="T57" fmla="*/ 73 h 78"/>
                  <a:gd name="T58" fmla="*/ 117 w 206"/>
                  <a:gd name="T59" fmla="*/ 67 h 78"/>
                  <a:gd name="T60" fmla="*/ 120 w 206"/>
                  <a:gd name="T61" fmla="*/ 68 h 78"/>
                  <a:gd name="T62" fmla="*/ 134 w 206"/>
                  <a:gd name="T63" fmla="*/ 65 h 78"/>
                  <a:gd name="T64" fmla="*/ 136 w 206"/>
                  <a:gd name="T65" fmla="*/ 66 h 78"/>
                  <a:gd name="T66" fmla="*/ 138 w 206"/>
                  <a:gd name="T67" fmla="*/ 67 h 78"/>
                  <a:gd name="T68" fmla="*/ 149 w 206"/>
                  <a:gd name="T69" fmla="*/ 67 h 78"/>
                  <a:gd name="T70" fmla="*/ 176 w 206"/>
                  <a:gd name="T71" fmla="*/ 61 h 78"/>
                  <a:gd name="T72" fmla="*/ 180 w 206"/>
                  <a:gd name="T73" fmla="*/ 61 h 78"/>
                  <a:gd name="T74" fmla="*/ 195 w 206"/>
                  <a:gd name="T75" fmla="*/ 61 h 78"/>
                  <a:gd name="T76" fmla="*/ 205 w 206"/>
                  <a:gd name="T77" fmla="*/ 64 h 78"/>
                  <a:gd name="T78" fmla="*/ 206 w 206"/>
                  <a:gd name="T79" fmla="*/ 64 h 78"/>
                  <a:gd name="T80" fmla="*/ 206 w 206"/>
                  <a:gd name="T81" fmla="*/ 64 h 78"/>
                  <a:gd name="T82" fmla="*/ 205 w 206"/>
                  <a:gd name="T83" fmla="*/ 63 h 78"/>
                  <a:gd name="T84" fmla="*/ 205 w 206"/>
                  <a:gd name="T85" fmla="*/ 61 h 78"/>
                  <a:gd name="T86" fmla="*/ 204 w 206"/>
                  <a:gd name="T87" fmla="*/ 60 h 78"/>
                  <a:gd name="T88" fmla="*/ 203 w 206"/>
                  <a:gd name="T89" fmla="*/ 58 h 78"/>
                  <a:gd name="T90" fmla="*/ 202 w 206"/>
                  <a:gd name="T91" fmla="*/ 57 h 78"/>
                  <a:gd name="T92" fmla="*/ 200 w 206"/>
                  <a:gd name="T93" fmla="*/ 44 h 78"/>
                  <a:gd name="T94" fmla="*/ 199 w 206"/>
                  <a:gd name="T95" fmla="*/ 41 h 78"/>
                  <a:gd name="T96" fmla="*/ 199 w 206"/>
                  <a:gd name="T97" fmla="*/ 36 h 78"/>
                  <a:gd name="T98" fmla="*/ 199 w 206"/>
                  <a:gd name="T99" fmla="*/ 33 h 78"/>
                  <a:gd name="T100" fmla="*/ 201 w 206"/>
                  <a:gd name="T101" fmla="*/ 3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78">
                    <a:moveTo>
                      <a:pt x="201" y="31"/>
                    </a:moveTo>
                    <a:cubicBezTo>
                      <a:pt x="201" y="30"/>
                      <a:pt x="201" y="28"/>
                      <a:pt x="202" y="27"/>
                    </a:cubicBezTo>
                    <a:cubicBezTo>
                      <a:pt x="202" y="27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2" y="26"/>
                      <a:pt x="202" y="26"/>
                    </a:cubicBezTo>
                    <a:cubicBezTo>
                      <a:pt x="202" y="26"/>
                      <a:pt x="201" y="25"/>
                      <a:pt x="201" y="25"/>
                    </a:cubicBezTo>
                    <a:cubicBezTo>
                      <a:pt x="201" y="26"/>
                      <a:pt x="201" y="25"/>
                      <a:pt x="201" y="25"/>
                    </a:cubicBezTo>
                    <a:cubicBezTo>
                      <a:pt x="200" y="25"/>
                      <a:pt x="200" y="25"/>
                      <a:pt x="200" y="25"/>
                    </a:cubicBezTo>
                    <a:cubicBezTo>
                      <a:pt x="198" y="25"/>
                      <a:pt x="194" y="25"/>
                      <a:pt x="192" y="21"/>
                    </a:cubicBezTo>
                    <a:cubicBezTo>
                      <a:pt x="191" y="19"/>
                      <a:pt x="191" y="17"/>
                      <a:pt x="191" y="16"/>
                    </a:cubicBezTo>
                    <a:cubicBezTo>
                      <a:pt x="191" y="14"/>
                      <a:pt x="191" y="14"/>
                      <a:pt x="190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190" y="12"/>
                      <a:pt x="190" y="12"/>
                      <a:pt x="189" y="12"/>
                    </a:cubicBezTo>
                    <a:cubicBezTo>
                      <a:pt x="189" y="11"/>
                      <a:pt x="188" y="10"/>
                      <a:pt x="188" y="9"/>
                    </a:cubicBezTo>
                    <a:cubicBezTo>
                      <a:pt x="187" y="7"/>
                      <a:pt x="185" y="6"/>
                      <a:pt x="185" y="6"/>
                    </a:cubicBezTo>
                    <a:cubicBezTo>
                      <a:pt x="184" y="6"/>
                      <a:pt x="184" y="6"/>
                      <a:pt x="184" y="6"/>
                    </a:cubicBezTo>
                    <a:cubicBezTo>
                      <a:pt x="183" y="6"/>
                      <a:pt x="182" y="7"/>
                      <a:pt x="178" y="7"/>
                    </a:cubicBezTo>
                    <a:cubicBezTo>
                      <a:pt x="177" y="7"/>
                      <a:pt x="176" y="7"/>
                      <a:pt x="175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3" y="7"/>
                      <a:pt x="172" y="7"/>
                    </a:cubicBezTo>
                    <a:cubicBezTo>
                      <a:pt x="167" y="11"/>
                      <a:pt x="158" y="14"/>
                      <a:pt x="153" y="14"/>
                    </a:cubicBezTo>
                    <a:cubicBezTo>
                      <a:pt x="151" y="14"/>
                      <a:pt x="150" y="14"/>
                      <a:pt x="150" y="13"/>
                    </a:cubicBezTo>
                    <a:cubicBezTo>
                      <a:pt x="148" y="13"/>
                      <a:pt x="143" y="13"/>
                      <a:pt x="139" y="14"/>
                    </a:cubicBezTo>
                    <a:cubicBezTo>
                      <a:pt x="136" y="14"/>
                      <a:pt x="133" y="14"/>
                      <a:pt x="131" y="14"/>
                    </a:cubicBezTo>
                    <a:cubicBezTo>
                      <a:pt x="127" y="14"/>
                      <a:pt x="124" y="13"/>
                      <a:pt x="122" y="11"/>
                    </a:cubicBezTo>
                    <a:cubicBezTo>
                      <a:pt x="121" y="10"/>
                      <a:pt x="119" y="10"/>
                      <a:pt x="118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4" y="10"/>
                      <a:pt x="112" y="8"/>
                      <a:pt x="111" y="7"/>
                    </a:cubicBezTo>
                    <a:cubicBezTo>
                      <a:pt x="110" y="6"/>
                      <a:pt x="109" y="5"/>
                      <a:pt x="107" y="5"/>
                    </a:cubicBezTo>
                    <a:cubicBezTo>
                      <a:pt x="105" y="5"/>
                      <a:pt x="104" y="5"/>
                      <a:pt x="103" y="4"/>
                    </a:cubicBezTo>
                    <a:cubicBezTo>
                      <a:pt x="102" y="3"/>
                      <a:pt x="99" y="2"/>
                      <a:pt x="90" y="1"/>
                    </a:cubicBezTo>
                    <a:cubicBezTo>
                      <a:pt x="89" y="1"/>
                      <a:pt x="87" y="0"/>
                      <a:pt x="86" y="0"/>
                    </a:cubicBezTo>
                    <a:cubicBezTo>
                      <a:pt x="73" y="0"/>
                      <a:pt x="62" y="7"/>
                      <a:pt x="58" y="11"/>
                    </a:cubicBezTo>
                    <a:cubicBezTo>
                      <a:pt x="56" y="12"/>
                      <a:pt x="52" y="13"/>
                      <a:pt x="47" y="13"/>
                    </a:cubicBezTo>
                    <a:cubicBezTo>
                      <a:pt x="44" y="13"/>
                      <a:pt x="41" y="13"/>
                      <a:pt x="38" y="13"/>
                    </a:cubicBezTo>
                    <a:cubicBezTo>
                      <a:pt x="36" y="13"/>
                      <a:pt x="34" y="12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5"/>
                      <a:pt x="32" y="19"/>
                      <a:pt x="27" y="21"/>
                    </a:cubicBezTo>
                    <a:cubicBezTo>
                      <a:pt x="24" y="22"/>
                      <a:pt x="20" y="22"/>
                      <a:pt x="16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2"/>
                      <a:pt x="5" y="22"/>
                      <a:pt x="3" y="23"/>
                    </a:cubicBezTo>
                    <a:cubicBezTo>
                      <a:pt x="1" y="24"/>
                      <a:pt x="0" y="27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4" y="28"/>
                      <a:pt x="6" y="29"/>
                      <a:pt x="7" y="30"/>
                    </a:cubicBezTo>
                    <a:cubicBezTo>
                      <a:pt x="7" y="31"/>
                      <a:pt x="7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8" y="37"/>
                      <a:pt x="9" y="40"/>
                      <a:pt x="7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6" y="46"/>
                      <a:pt x="6" y="47"/>
                      <a:pt x="7" y="47"/>
                    </a:cubicBezTo>
                    <a:cubicBezTo>
                      <a:pt x="10" y="49"/>
                      <a:pt x="11" y="52"/>
                      <a:pt x="10" y="54"/>
                    </a:cubicBezTo>
                    <a:cubicBezTo>
                      <a:pt x="10" y="55"/>
                      <a:pt x="9" y="55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2" y="58"/>
                      <a:pt x="13" y="59"/>
                      <a:pt x="14" y="60"/>
                    </a:cubicBezTo>
                    <a:cubicBezTo>
                      <a:pt x="14" y="60"/>
                      <a:pt x="15" y="61"/>
                      <a:pt x="16" y="61"/>
                    </a:cubicBezTo>
                    <a:cubicBezTo>
                      <a:pt x="18" y="62"/>
                      <a:pt x="21" y="63"/>
                      <a:pt x="21" y="65"/>
                    </a:cubicBezTo>
                    <a:cubicBezTo>
                      <a:pt x="21" y="65"/>
                      <a:pt x="22" y="66"/>
                      <a:pt x="24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9" y="65"/>
                      <a:pt x="31" y="68"/>
                      <a:pt x="32" y="71"/>
                    </a:cubicBezTo>
                    <a:cubicBezTo>
                      <a:pt x="33" y="72"/>
                      <a:pt x="33" y="72"/>
                      <a:pt x="33" y="73"/>
                    </a:cubicBezTo>
                    <a:cubicBezTo>
                      <a:pt x="34" y="73"/>
                      <a:pt x="34" y="74"/>
                      <a:pt x="37" y="74"/>
                    </a:cubicBezTo>
                    <a:cubicBezTo>
                      <a:pt x="40" y="74"/>
                      <a:pt x="44" y="72"/>
                      <a:pt x="44" y="71"/>
                    </a:cubicBezTo>
                    <a:cubicBezTo>
                      <a:pt x="44" y="69"/>
                      <a:pt x="45" y="65"/>
                      <a:pt x="53" y="65"/>
                    </a:cubicBezTo>
                    <a:cubicBezTo>
                      <a:pt x="54" y="65"/>
                      <a:pt x="55" y="65"/>
                      <a:pt x="56" y="65"/>
                    </a:cubicBezTo>
                    <a:cubicBezTo>
                      <a:pt x="60" y="66"/>
                      <a:pt x="64" y="69"/>
                      <a:pt x="68" y="72"/>
                    </a:cubicBezTo>
                    <a:cubicBezTo>
                      <a:pt x="69" y="73"/>
                      <a:pt x="71" y="74"/>
                      <a:pt x="71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5"/>
                      <a:pt x="75" y="74"/>
                      <a:pt x="77" y="74"/>
                    </a:cubicBezTo>
                    <a:cubicBezTo>
                      <a:pt x="79" y="73"/>
                      <a:pt x="81" y="72"/>
                      <a:pt x="82" y="72"/>
                    </a:cubicBezTo>
                    <a:cubicBezTo>
                      <a:pt x="84" y="72"/>
                      <a:pt x="87" y="70"/>
                      <a:pt x="89" y="68"/>
                    </a:cubicBezTo>
                    <a:cubicBezTo>
                      <a:pt x="90" y="67"/>
                      <a:pt x="91" y="66"/>
                      <a:pt x="92" y="66"/>
                    </a:cubicBezTo>
                    <a:cubicBezTo>
                      <a:pt x="94" y="65"/>
                      <a:pt x="96" y="66"/>
                      <a:pt x="97" y="67"/>
                    </a:cubicBezTo>
                    <a:cubicBezTo>
                      <a:pt x="99" y="68"/>
                      <a:pt x="100" y="69"/>
                      <a:pt x="101" y="68"/>
                    </a:cubicBezTo>
                    <a:cubicBezTo>
                      <a:pt x="103" y="67"/>
                      <a:pt x="106" y="65"/>
                      <a:pt x="109" y="65"/>
                    </a:cubicBezTo>
                    <a:cubicBezTo>
                      <a:pt x="110" y="65"/>
                      <a:pt x="111" y="65"/>
                      <a:pt x="111" y="66"/>
                    </a:cubicBezTo>
                    <a:cubicBezTo>
                      <a:pt x="112" y="66"/>
                      <a:pt x="112" y="67"/>
                      <a:pt x="113" y="68"/>
                    </a:cubicBezTo>
                    <a:cubicBezTo>
                      <a:pt x="113" y="69"/>
                      <a:pt x="112" y="71"/>
                      <a:pt x="111" y="72"/>
                    </a:cubicBezTo>
                    <a:cubicBezTo>
                      <a:pt x="110" y="73"/>
                      <a:pt x="109" y="75"/>
                      <a:pt x="109" y="76"/>
                    </a:cubicBezTo>
                    <a:cubicBezTo>
                      <a:pt x="109" y="76"/>
                      <a:pt x="110" y="77"/>
                      <a:pt x="110" y="78"/>
                    </a:cubicBezTo>
                    <a:cubicBezTo>
                      <a:pt x="110" y="78"/>
                      <a:pt x="110" y="78"/>
                      <a:pt x="110" y="78"/>
                    </a:cubicBezTo>
                    <a:cubicBezTo>
                      <a:pt x="110" y="78"/>
                      <a:pt x="111" y="77"/>
                      <a:pt x="111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1" y="76"/>
                      <a:pt x="111" y="76"/>
                      <a:pt x="112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76"/>
                      <a:pt x="112" y="75"/>
                      <a:pt x="112" y="75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4"/>
                      <a:pt x="112" y="74"/>
                      <a:pt x="112" y="73"/>
                    </a:cubicBezTo>
                    <a:cubicBezTo>
                      <a:pt x="112" y="73"/>
                      <a:pt x="112" y="73"/>
                      <a:pt x="112" y="72"/>
                    </a:cubicBezTo>
                    <a:cubicBezTo>
                      <a:pt x="112" y="71"/>
                      <a:pt x="113" y="70"/>
                      <a:pt x="113" y="70"/>
                    </a:cubicBezTo>
                    <a:cubicBezTo>
                      <a:pt x="114" y="68"/>
                      <a:pt x="115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8" y="67"/>
                      <a:pt x="119" y="68"/>
                      <a:pt x="120" y="68"/>
                    </a:cubicBezTo>
                    <a:cubicBezTo>
                      <a:pt x="122" y="70"/>
                      <a:pt x="124" y="70"/>
                      <a:pt x="128" y="68"/>
                    </a:cubicBezTo>
                    <a:cubicBezTo>
                      <a:pt x="129" y="68"/>
                      <a:pt x="130" y="67"/>
                      <a:pt x="131" y="67"/>
                    </a:cubicBezTo>
                    <a:cubicBezTo>
                      <a:pt x="132" y="66"/>
                      <a:pt x="133" y="65"/>
                      <a:pt x="134" y="65"/>
                    </a:cubicBezTo>
                    <a:cubicBezTo>
                      <a:pt x="135" y="65"/>
                      <a:pt x="135" y="66"/>
                      <a:pt x="135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6" y="66"/>
                      <a:pt x="137" y="66"/>
                      <a:pt x="137" y="66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7"/>
                      <a:pt x="137" y="67"/>
                      <a:pt x="138" y="67"/>
                    </a:cubicBezTo>
                    <a:cubicBezTo>
                      <a:pt x="138" y="67"/>
                      <a:pt x="138" y="68"/>
                      <a:pt x="139" y="68"/>
                    </a:cubicBezTo>
                    <a:cubicBezTo>
                      <a:pt x="140" y="68"/>
                      <a:pt x="141" y="68"/>
                      <a:pt x="142" y="67"/>
                    </a:cubicBezTo>
                    <a:cubicBezTo>
                      <a:pt x="144" y="67"/>
                      <a:pt x="146" y="67"/>
                      <a:pt x="149" y="67"/>
                    </a:cubicBezTo>
                    <a:cubicBezTo>
                      <a:pt x="152" y="67"/>
                      <a:pt x="154" y="66"/>
                      <a:pt x="156" y="65"/>
                    </a:cubicBezTo>
                    <a:cubicBezTo>
                      <a:pt x="158" y="64"/>
                      <a:pt x="160" y="62"/>
                      <a:pt x="164" y="63"/>
                    </a:cubicBezTo>
                    <a:cubicBezTo>
                      <a:pt x="170" y="63"/>
                      <a:pt x="176" y="61"/>
                      <a:pt x="176" y="61"/>
                    </a:cubicBezTo>
                    <a:cubicBezTo>
                      <a:pt x="176" y="61"/>
                      <a:pt x="176" y="61"/>
                      <a:pt x="176" y="61"/>
                    </a:cubicBezTo>
                    <a:cubicBezTo>
                      <a:pt x="180" y="62"/>
                      <a:pt x="180" y="62"/>
                      <a:pt x="180" y="62"/>
                    </a:cubicBezTo>
                    <a:cubicBezTo>
                      <a:pt x="180" y="62"/>
                      <a:pt x="180" y="62"/>
                      <a:pt x="180" y="61"/>
                    </a:cubicBezTo>
                    <a:cubicBezTo>
                      <a:pt x="181" y="60"/>
                      <a:pt x="182" y="59"/>
                      <a:pt x="185" y="58"/>
                    </a:cubicBezTo>
                    <a:cubicBezTo>
                      <a:pt x="189" y="58"/>
                      <a:pt x="191" y="59"/>
                      <a:pt x="193" y="60"/>
                    </a:cubicBezTo>
                    <a:cubicBezTo>
                      <a:pt x="194" y="60"/>
                      <a:pt x="194" y="61"/>
                      <a:pt x="195" y="61"/>
                    </a:cubicBezTo>
                    <a:cubicBezTo>
                      <a:pt x="195" y="60"/>
                      <a:pt x="196" y="60"/>
                      <a:pt x="196" y="60"/>
                    </a:cubicBezTo>
                    <a:cubicBezTo>
                      <a:pt x="198" y="60"/>
                      <a:pt x="200" y="61"/>
                      <a:pt x="202" y="62"/>
                    </a:cubicBezTo>
                    <a:cubicBezTo>
                      <a:pt x="203" y="63"/>
                      <a:pt x="204" y="63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4"/>
                    </a:cubicBezTo>
                    <a:cubicBezTo>
                      <a:pt x="206" y="64"/>
                      <a:pt x="206" y="64"/>
                      <a:pt x="206" y="63"/>
                    </a:cubicBezTo>
                    <a:cubicBezTo>
                      <a:pt x="206" y="63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0"/>
                      <a:pt x="204" y="60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4" y="59"/>
                      <a:pt x="203" y="59"/>
                      <a:pt x="203" y="59"/>
                    </a:cubicBezTo>
                    <a:cubicBezTo>
                      <a:pt x="203" y="59"/>
                      <a:pt x="203" y="59"/>
                      <a:pt x="203" y="58"/>
                    </a:cubicBezTo>
                    <a:cubicBezTo>
                      <a:pt x="203" y="58"/>
                      <a:pt x="203" y="58"/>
                      <a:pt x="203" y="58"/>
                    </a:cubicBezTo>
                    <a:cubicBezTo>
                      <a:pt x="203" y="58"/>
                      <a:pt x="202" y="58"/>
                      <a:pt x="202" y="58"/>
                    </a:cubicBezTo>
                    <a:cubicBezTo>
                      <a:pt x="202" y="58"/>
                      <a:pt x="202" y="58"/>
                      <a:pt x="202" y="58"/>
                    </a:cubicBezTo>
                    <a:cubicBezTo>
                      <a:pt x="202" y="57"/>
                      <a:pt x="202" y="57"/>
                      <a:pt x="202" y="57"/>
                    </a:cubicBezTo>
                    <a:cubicBezTo>
                      <a:pt x="199" y="56"/>
                      <a:pt x="200" y="53"/>
                      <a:pt x="200" y="48"/>
                    </a:cubicBezTo>
                    <a:cubicBezTo>
                      <a:pt x="200" y="47"/>
                      <a:pt x="200" y="46"/>
                      <a:pt x="200" y="45"/>
                    </a:cubicBezTo>
                    <a:cubicBezTo>
                      <a:pt x="201" y="44"/>
                      <a:pt x="200" y="44"/>
                      <a:pt x="200" y="44"/>
                    </a:cubicBezTo>
                    <a:cubicBezTo>
                      <a:pt x="200" y="44"/>
                      <a:pt x="200" y="43"/>
                      <a:pt x="200" y="42"/>
                    </a:cubicBezTo>
                    <a:cubicBezTo>
                      <a:pt x="200" y="42"/>
                      <a:pt x="200" y="41"/>
                      <a:pt x="200" y="41"/>
                    </a:cubicBezTo>
                    <a:cubicBezTo>
                      <a:pt x="199" y="41"/>
                      <a:pt x="199" y="41"/>
                      <a:pt x="199" y="41"/>
                    </a:cubicBezTo>
                    <a:cubicBezTo>
                      <a:pt x="199" y="40"/>
                      <a:pt x="199" y="40"/>
                      <a:pt x="199" y="40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38"/>
                      <a:pt x="199" y="37"/>
                      <a:pt x="199" y="36"/>
                    </a:cubicBezTo>
                    <a:cubicBezTo>
                      <a:pt x="199" y="36"/>
                      <a:pt x="199" y="36"/>
                      <a:pt x="199" y="36"/>
                    </a:cubicBezTo>
                    <a:cubicBezTo>
                      <a:pt x="199" y="36"/>
                      <a:pt x="199" y="35"/>
                      <a:pt x="199" y="35"/>
                    </a:cubicBezTo>
                    <a:cubicBezTo>
                      <a:pt x="199" y="34"/>
                      <a:pt x="199" y="34"/>
                      <a:pt x="199" y="33"/>
                    </a:cubicBezTo>
                    <a:cubicBezTo>
                      <a:pt x="199" y="33"/>
                      <a:pt x="200" y="33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6" name="Freeform 1188"/>
              <p:cNvSpPr>
                <a:spLocks/>
              </p:cNvSpPr>
              <p:nvPr/>
            </p:nvSpPr>
            <p:spPr bwMode="auto">
              <a:xfrm>
                <a:off x="2824" y="3334"/>
                <a:ext cx="25" cy="16"/>
              </a:xfrm>
              <a:custGeom>
                <a:avLst/>
                <a:gdLst>
                  <a:gd name="T0" fmla="*/ 3 w 26"/>
                  <a:gd name="T1" fmla="*/ 2 h 17"/>
                  <a:gd name="T2" fmla="*/ 4 w 26"/>
                  <a:gd name="T3" fmla="*/ 4 h 17"/>
                  <a:gd name="T4" fmla="*/ 4 w 26"/>
                  <a:gd name="T5" fmla="*/ 4 h 17"/>
                  <a:gd name="T6" fmla="*/ 4 w 26"/>
                  <a:gd name="T7" fmla="*/ 4 h 17"/>
                  <a:gd name="T8" fmla="*/ 4 w 26"/>
                  <a:gd name="T9" fmla="*/ 4 h 17"/>
                  <a:gd name="T10" fmla="*/ 4 w 26"/>
                  <a:gd name="T11" fmla="*/ 6 h 17"/>
                  <a:gd name="T12" fmla="*/ 2 w 26"/>
                  <a:gd name="T13" fmla="*/ 11 h 17"/>
                  <a:gd name="T14" fmla="*/ 1 w 26"/>
                  <a:gd name="T15" fmla="*/ 12 h 17"/>
                  <a:gd name="T16" fmla="*/ 1 w 26"/>
                  <a:gd name="T17" fmla="*/ 13 h 17"/>
                  <a:gd name="T18" fmla="*/ 1 w 26"/>
                  <a:gd name="T19" fmla="*/ 13 h 17"/>
                  <a:gd name="T20" fmla="*/ 0 w 26"/>
                  <a:gd name="T21" fmla="*/ 14 h 17"/>
                  <a:gd name="T22" fmla="*/ 0 w 26"/>
                  <a:gd name="T23" fmla="*/ 14 h 17"/>
                  <a:gd name="T24" fmla="*/ 0 w 26"/>
                  <a:gd name="T25" fmla="*/ 15 h 17"/>
                  <a:gd name="T26" fmla="*/ 0 w 26"/>
                  <a:gd name="T27" fmla="*/ 15 h 17"/>
                  <a:gd name="T28" fmla="*/ 0 w 26"/>
                  <a:gd name="T29" fmla="*/ 15 h 17"/>
                  <a:gd name="T30" fmla="*/ 3 w 26"/>
                  <a:gd name="T31" fmla="*/ 17 h 17"/>
                  <a:gd name="T32" fmla="*/ 8 w 26"/>
                  <a:gd name="T33" fmla="*/ 14 h 17"/>
                  <a:gd name="T34" fmla="*/ 13 w 26"/>
                  <a:gd name="T35" fmla="*/ 10 h 17"/>
                  <a:gd name="T36" fmla="*/ 21 w 26"/>
                  <a:gd name="T37" fmla="*/ 10 h 17"/>
                  <a:gd name="T38" fmla="*/ 26 w 26"/>
                  <a:gd name="T39" fmla="*/ 10 h 17"/>
                  <a:gd name="T40" fmla="*/ 23 w 26"/>
                  <a:gd name="T41" fmla="*/ 8 h 17"/>
                  <a:gd name="T42" fmla="*/ 19 w 26"/>
                  <a:gd name="T43" fmla="*/ 5 h 17"/>
                  <a:gd name="T44" fmla="*/ 16 w 26"/>
                  <a:gd name="T45" fmla="*/ 1 h 17"/>
                  <a:gd name="T46" fmla="*/ 15 w 26"/>
                  <a:gd name="T47" fmla="*/ 1 h 17"/>
                  <a:gd name="T48" fmla="*/ 14 w 26"/>
                  <a:gd name="T49" fmla="*/ 1 h 17"/>
                  <a:gd name="T50" fmla="*/ 14 w 26"/>
                  <a:gd name="T51" fmla="*/ 1 h 17"/>
                  <a:gd name="T52" fmla="*/ 14 w 26"/>
                  <a:gd name="T53" fmla="*/ 1 h 17"/>
                  <a:gd name="T54" fmla="*/ 12 w 26"/>
                  <a:gd name="T55" fmla="*/ 1 h 17"/>
                  <a:gd name="T56" fmla="*/ 8 w 26"/>
                  <a:gd name="T57" fmla="*/ 0 h 17"/>
                  <a:gd name="T58" fmla="*/ 3 w 26"/>
                  <a:gd name="T59" fmla="*/ 1 h 17"/>
                  <a:gd name="T60" fmla="*/ 3 w 26"/>
                  <a:gd name="T61" fmla="*/ 1 h 17"/>
                  <a:gd name="T62" fmla="*/ 3 w 26"/>
                  <a:gd name="T6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3" y="2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7"/>
                      <a:pt x="6" y="16"/>
                      <a:pt x="8" y="14"/>
                    </a:cubicBezTo>
                    <a:cubicBezTo>
                      <a:pt x="9" y="13"/>
                      <a:pt x="11" y="11"/>
                      <a:pt x="13" y="10"/>
                    </a:cubicBezTo>
                    <a:cubicBezTo>
                      <a:pt x="15" y="9"/>
                      <a:pt x="18" y="10"/>
                      <a:pt x="21" y="10"/>
                    </a:cubicBezTo>
                    <a:cubicBezTo>
                      <a:pt x="23" y="10"/>
                      <a:pt x="25" y="10"/>
                      <a:pt x="26" y="10"/>
                    </a:cubicBezTo>
                    <a:cubicBezTo>
                      <a:pt x="25" y="9"/>
                      <a:pt x="24" y="9"/>
                      <a:pt x="23" y="8"/>
                    </a:cubicBezTo>
                    <a:cubicBezTo>
                      <a:pt x="22" y="7"/>
                      <a:pt x="20" y="6"/>
                      <a:pt x="19" y="5"/>
                    </a:cubicBezTo>
                    <a:cubicBezTo>
                      <a:pt x="18" y="4"/>
                      <a:pt x="17" y="3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7" name="Freeform 1189"/>
              <p:cNvSpPr>
                <a:spLocks/>
              </p:cNvSpPr>
              <p:nvPr/>
            </p:nvSpPr>
            <p:spPr bwMode="auto">
              <a:xfrm>
                <a:off x="2698" y="3154"/>
                <a:ext cx="100" cy="80"/>
              </a:xfrm>
              <a:custGeom>
                <a:avLst/>
                <a:gdLst>
                  <a:gd name="T0" fmla="*/ 12 w 104"/>
                  <a:gd name="T1" fmla="*/ 58 h 83"/>
                  <a:gd name="T2" fmla="*/ 14 w 104"/>
                  <a:gd name="T3" fmla="*/ 59 h 83"/>
                  <a:gd name="T4" fmla="*/ 25 w 104"/>
                  <a:gd name="T5" fmla="*/ 68 h 83"/>
                  <a:gd name="T6" fmla="*/ 32 w 104"/>
                  <a:gd name="T7" fmla="*/ 66 h 83"/>
                  <a:gd name="T8" fmla="*/ 38 w 104"/>
                  <a:gd name="T9" fmla="*/ 71 h 83"/>
                  <a:gd name="T10" fmla="*/ 45 w 104"/>
                  <a:gd name="T11" fmla="*/ 72 h 83"/>
                  <a:gd name="T12" fmla="*/ 49 w 104"/>
                  <a:gd name="T13" fmla="*/ 78 h 83"/>
                  <a:gd name="T14" fmla="*/ 50 w 104"/>
                  <a:gd name="T15" fmla="*/ 79 h 83"/>
                  <a:gd name="T16" fmla="*/ 52 w 104"/>
                  <a:gd name="T17" fmla="*/ 78 h 83"/>
                  <a:gd name="T18" fmla="*/ 62 w 104"/>
                  <a:gd name="T19" fmla="*/ 79 h 83"/>
                  <a:gd name="T20" fmla="*/ 70 w 104"/>
                  <a:gd name="T21" fmla="*/ 79 h 83"/>
                  <a:gd name="T22" fmla="*/ 85 w 104"/>
                  <a:gd name="T23" fmla="*/ 83 h 83"/>
                  <a:gd name="T24" fmla="*/ 85 w 104"/>
                  <a:gd name="T25" fmla="*/ 83 h 83"/>
                  <a:gd name="T26" fmla="*/ 88 w 104"/>
                  <a:gd name="T27" fmla="*/ 83 h 83"/>
                  <a:gd name="T28" fmla="*/ 88 w 104"/>
                  <a:gd name="T29" fmla="*/ 81 h 83"/>
                  <a:gd name="T30" fmla="*/ 88 w 104"/>
                  <a:gd name="T31" fmla="*/ 78 h 83"/>
                  <a:gd name="T32" fmla="*/ 95 w 104"/>
                  <a:gd name="T33" fmla="*/ 70 h 83"/>
                  <a:gd name="T34" fmla="*/ 101 w 104"/>
                  <a:gd name="T35" fmla="*/ 64 h 83"/>
                  <a:gd name="T36" fmla="*/ 99 w 104"/>
                  <a:gd name="T37" fmla="*/ 54 h 83"/>
                  <a:gd name="T38" fmla="*/ 98 w 104"/>
                  <a:gd name="T39" fmla="*/ 52 h 83"/>
                  <a:gd name="T40" fmla="*/ 98 w 104"/>
                  <a:gd name="T41" fmla="*/ 51 h 83"/>
                  <a:gd name="T42" fmla="*/ 98 w 104"/>
                  <a:gd name="T43" fmla="*/ 50 h 83"/>
                  <a:gd name="T44" fmla="*/ 97 w 104"/>
                  <a:gd name="T45" fmla="*/ 47 h 83"/>
                  <a:gd name="T46" fmla="*/ 98 w 104"/>
                  <a:gd name="T47" fmla="*/ 45 h 83"/>
                  <a:gd name="T48" fmla="*/ 98 w 104"/>
                  <a:gd name="T49" fmla="*/ 44 h 83"/>
                  <a:gd name="T50" fmla="*/ 98 w 104"/>
                  <a:gd name="T51" fmla="*/ 42 h 83"/>
                  <a:gd name="T52" fmla="*/ 97 w 104"/>
                  <a:gd name="T53" fmla="*/ 41 h 83"/>
                  <a:gd name="T54" fmla="*/ 94 w 104"/>
                  <a:gd name="T55" fmla="*/ 37 h 83"/>
                  <a:gd name="T56" fmla="*/ 101 w 104"/>
                  <a:gd name="T57" fmla="*/ 23 h 83"/>
                  <a:gd name="T58" fmla="*/ 99 w 104"/>
                  <a:gd name="T59" fmla="*/ 12 h 83"/>
                  <a:gd name="T60" fmla="*/ 98 w 104"/>
                  <a:gd name="T61" fmla="*/ 11 h 83"/>
                  <a:gd name="T62" fmla="*/ 92 w 104"/>
                  <a:gd name="T63" fmla="*/ 8 h 83"/>
                  <a:gd name="T64" fmla="*/ 91 w 104"/>
                  <a:gd name="T65" fmla="*/ 8 h 83"/>
                  <a:gd name="T66" fmla="*/ 90 w 104"/>
                  <a:gd name="T67" fmla="*/ 8 h 83"/>
                  <a:gd name="T68" fmla="*/ 88 w 104"/>
                  <a:gd name="T69" fmla="*/ 8 h 83"/>
                  <a:gd name="T70" fmla="*/ 84 w 104"/>
                  <a:gd name="T71" fmla="*/ 8 h 83"/>
                  <a:gd name="T72" fmla="*/ 60 w 104"/>
                  <a:gd name="T73" fmla="*/ 6 h 83"/>
                  <a:gd name="T74" fmla="*/ 59 w 104"/>
                  <a:gd name="T75" fmla="*/ 6 h 83"/>
                  <a:gd name="T76" fmla="*/ 57 w 104"/>
                  <a:gd name="T77" fmla="*/ 5 h 83"/>
                  <a:gd name="T78" fmla="*/ 57 w 104"/>
                  <a:gd name="T79" fmla="*/ 5 h 83"/>
                  <a:gd name="T80" fmla="*/ 43 w 104"/>
                  <a:gd name="T81" fmla="*/ 0 h 83"/>
                  <a:gd name="T82" fmla="*/ 21 w 104"/>
                  <a:gd name="T83" fmla="*/ 7 h 83"/>
                  <a:gd name="T84" fmla="*/ 4 w 104"/>
                  <a:gd name="T85" fmla="*/ 12 h 83"/>
                  <a:gd name="T86" fmla="*/ 2 w 104"/>
                  <a:gd name="T87" fmla="*/ 17 h 83"/>
                  <a:gd name="T88" fmla="*/ 2 w 104"/>
                  <a:gd name="T89" fmla="*/ 19 h 83"/>
                  <a:gd name="T90" fmla="*/ 2 w 104"/>
                  <a:gd name="T91" fmla="*/ 21 h 83"/>
                  <a:gd name="T92" fmla="*/ 2 w 104"/>
                  <a:gd name="T93" fmla="*/ 23 h 83"/>
                  <a:gd name="T94" fmla="*/ 2 w 104"/>
                  <a:gd name="T95" fmla="*/ 25 h 83"/>
                  <a:gd name="T96" fmla="*/ 2 w 104"/>
                  <a:gd name="T97" fmla="*/ 26 h 83"/>
                  <a:gd name="T98" fmla="*/ 1 w 104"/>
                  <a:gd name="T99" fmla="*/ 28 h 83"/>
                  <a:gd name="T100" fmla="*/ 1 w 104"/>
                  <a:gd name="T101" fmla="*/ 30 h 83"/>
                  <a:gd name="T102" fmla="*/ 5 w 104"/>
                  <a:gd name="T103" fmla="*/ 38 h 83"/>
                  <a:gd name="T104" fmla="*/ 8 w 104"/>
                  <a:gd name="T105" fmla="*/ 51 h 83"/>
                  <a:gd name="T106" fmla="*/ 9 w 104"/>
                  <a:gd name="T107" fmla="*/ 52 h 83"/>
                  <a:gd name="T108" fmla="*/ 9 w 104"/>
                  <a:gd name="T109" fmla="*/ 54 h 83"/>
                  <a:gd name="T110" fmla="*/ 9 w 104"/>
                  <a:gd name="T111" fmla="*/ 55 h 83"/>
                  <a:gd name="T112" fmla="*/ 9 w 104"/>
                  <a:gd name="T113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83">
                    <a:moveTo>
                      <a:pt x="9" y="57"/>
                    </a:moveTo>
                    <a:cubicBezTo>
                      <a:pt x="10" y="57"/>
                      <a:pt x="11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59"/>
                      <a:pt x="14" y="59"/>
                      <a:pt x="14" y="59"/>
                    </a:cubicBezTo>
                    <a:cubicBezTo>
                      <a:pt x="19" y="61"/>
                      <a:pt x="22" y="63"/>
                      <a:pt x="23" y="66"/>
                    </a:cubicBezTo>
                    <a:cubicBezTo>
                      <a:pt x="23" y="67"/>
                      <a:pt x="24" y="68"/>
                      <a:pt x="25" y="68"/>
                    </a:cubicBezTo>
                    <a:cubicBezTo>
                      <a:pt x="26" y="67"/>
                      <a:pt x="27" y="66"/>
                      <a:pt x="29" y="66"/>
                    </a:cubicBezTo>
                    <a:cubicBezTo>
                      <a:pt x="30" y="66"/>
                      <a:pt x="31" y="66"/>
                      <a:pt x="32" y="66"/>
                    </a:cubicBezTo>
                    <a:cubicBezTo>
                      <a:pt x="32" y="66"/>
                      <a:pt x="33" y="66"/>
                      <a:pt x="33" y="66"/>
                    </a:cubicBezTo>
                    <a:cubicBezTo>
                      <a:pt x="37" y="66"/>
                      <a:pt x="38" y="69"/>
                      <a:pt x="38" y="71"/>
                    </a:cubicBezTo>
                    <a:cubicBezTo>
                      <a:pt x="39" y="71"/>
                      <a:pt x="39" y="71"/>
                      <a:pt x="40" y="71"/>
                    </a:cubicBezTo>
                    <a:cubicBezTo>
                      <a:pt x="42" y="71"/>
                      <a:pt x="43" y="71"/>
                      <a:pt x="45" y="72"/>
                    </a:cubicBezTo>
                    <a:cubicBezTo>
                      <a:pt x="46" y="73"/>
                      <a:pt x="47" y="74"/>
                      <a:pt x="48" y="76"/>
                    </a:cubicBezTo>
                    <a:cubicBezTo>
                      <a:pt x="48" y="77"/>
                      <a:pt x="48" y="77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50" y="79"/>
                      <a:pt x="50" y="79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1" y="79"/>
                      <a:pt x="51" y="79"/>
                      <a:pt x="52" y="78"/>
                    </a:cubicBezTo>
                    <a:cubicBezTo>
                      <a:pt x="53" y="78"/>
                      <a:pt x="55" y="77"/>
                      <a:pt x="57" y="78"/>
                    </a:cubicBezTo>
                    <a:cubicBezTo>
                      <a:pt x="57" y="79"/>
                      <a:pt x="60" y="79"/>
                      <a:pt x="62" y="79"/>
                    </a:cubicBezTo>
                    <a:cubicBezTo>
                      <a:pt x="63" y="79"/>
                      <a:pt x="64" y="79"/>
                      <a:pt x="65" y="79"/>
                    </a:cubicBezTo>
                    <a:cubicBezTo>
                      <a:pt x="67" y="78"/>
                      <a:pt x="68" y="79"/>
                      <a:pt x="70" y="79"/>
                    </a:cubicBezTo>
                    <a:cubicBezTo>
                      <a:pt x="71" y="80"/>
                      <a:pt x="72" y="80"/>
                      <a:pt x="74" y="80"/>
                    </a:cubicBezTo>
                    <a:cubicBezTo>
                      <a:pt x="78" y="79"/>
                      <a:pt x="83" y="81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86" y="83"/>
                      <a:pt x="87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2"/>
                      <a:pt x="88" y="82"/>
                      <a:pt x="88" y="81"/>
                    </a:cubicBezTo>
                    <a:cubicBezTo>
                      <a:pt x="88" y="81"/>
                      <a:pt x="88" y="80"/>
                      <a:pt x="88" y="80"/>
                    </a:cubicBezTo>
                    <a:cubicBezTo>
                      <a:pt x="88" y="79"/>
                      <a:pt x="88" y="78"/>
                      <a:pt x="88" y="78"/>
                    </a:cubicBezTo>
                    <a:cubicBezTo>
                      <a:pt x="88" y="77"/>
                      <a:pt x="89" y="76"/>
                      <a:pt x="91" y="73"/>
                    </a:cubicBezTo>
                    <a:cubicBezTo>
                      <a:pt x="92" y="72"/>
                      <a:pt x="94" y="71"/>
                      <a:pt x="95" y="70"/>
                    </a:cubicBezTo>
                    <a:cubicBezTo>
                      <a:pt x="97" y="68"/>
                      <a:pt x="98" y="67"/>
                      <a:pt x="99" y="66"/>
                    </a:cubicBezTo>
                    <a:cubicBezTo>
                      <a:pt x="100" y="65"/>
                      <a:pt x="101" y="65"/>
                      <a:pt x="101" y="64"/>
                    </a:cubicBezTo>
                    <a:cubicBezTo>
                      <a:pt x="102" y="64"/>
                      <a:pt x="103" y="63"/>
                      <a:pt x="103" y="62"/>
                    </a:cubicBezTo>
                    <a:cubicBezTo>
                      <a:pt x="104" y="62"/>
                      <a:pt x="102" y="59"/>
                      <a:pt x="99" y="54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2"/>
                      <a:pt x="98" y="52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49"/>
                      <a:pt x="98" y="49"/>
                      <a:pt x="98" y="48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6"/>
                      <a:pt x="98" y="46"/>
                      <a:pt x="98" y="4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4"/>
                      <a:pt x="98" y="44"/>
                    </a:cubicBezTo>
                    <a:cubicBezTo>
                      <a:pt x="98" y="44"/>
                      <a:pt x="98" y="43"/>
                      <a:pt x="98" y="43"/>
                    </a:cubicBezTo>
                    <a:cubicBezTo>
                      <a:pt x="98" y="43"/>
                      <a:pt x="98" y="42"/>
                      <a:pt x="98" y="42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2"/>
                      <a:pt x="97" y="41"/>
                      <a:pt x="97" y="41"/>
                    </a:cubicBezTo>
                    <a:cubicBezTo>
                      <a:pt x="97" y="41"/>
                      <a:pt x="97" y="40"/>
                      <a:pt x="97" y="40"/>
                    </a:cubicBezTo>
                    <a:cubicBezTo>
                      <a:pt x="95" y="39"/>
                      <a:pt x="94" y="38"/>
                      <a:pt x="94" y="37"/>
                    </a:cubicBezTo>
                    <a:cubicBezTo>
                      <a:pt x="94" y="33"/>
                      <a:pt x="102" y="29"/>
                      <a:pt x="102" y="29"/>
                    </a:cubicBezTo>
                    <a:cubicBezTo>
                      <a:pt x="102" y="28"/>
                      <a:pt x="102" y="24"/>
                      <a:pt x="101" y="23"/>
                    </a:cubicBezTo>
                    <a:cubicBezTo>
                      <a:pt x="98" y="20"/>
                      <a:pt x="97" y="16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8" y="12"/>
                      <a:pt x="98" y="11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6" y="10"/>
                      <a:pt x="93" y="9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0" y="8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8"/>
                      <a:pt x="89" y="8"/>
                      <a:pt x="88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6" y="8"/>
                      <a:pt x="85" y="8"/>
                      <a:pt x="84" y="8"/>
                    </a:cubicBezTo>
                    <a:cubicBezTo>
                      <a:pt x="75" y="8"/>
                      <a:pt x="63" y="7"/>
                      <a:pt x="61" y="7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8" y="5"/>
                      <a:pt x="58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3" y="8"/>
                      <a:pt x="50" y="8"/>
                    </a:cubicBezTo>
                    <a:cubicBezTo>
                      <a:pt x="44" y="8"/>
                      <a:pt x="43" y="3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25" y="3"/>
                      <a:pt x="21" y="7"/>
                    </a:cubicBezTo>
                    <a:cubicBezTo>
                      <a:pt x="18" y="11"/>
                      <a:pt x="13" y="11"/>
                      <a:pt x="8" y="12"/>
                    </a:cubicBezTo>
                    <a:cubicBezTo>
                      <a:pt x="7" y="12"/>
                      <a:pt x="5" y="12"/>
                      <a:pt x="4" y="12"/>
                    </a:cubicBezTo>
                    <a:cubicBezTo>
                      <a:pt x="4" y="14"/>
                      <a:pt x="3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3" y="32"/>
                      <a:pt x="4" y="35"/>
                      <a:pt x="4" y="37"/>
                    </a:cubicBezTo>
                    <a:cubicBezTo>
                      <a:pt x="4" y="38"/>
                      <a:pt x="4" y="38"/>
                      <a:pt x="5" y="38"/>
                    </a:cubicBezTo>
                    <a:cubicBezTo>
                      <a:pt x="5" y="39"/>
                      <a:pt x="6" y="41"/>
                      <a:pt x="6" y="43"/>
                    </a:cubicBezTo>
                    <a:cubicBezTo>
                      <a:pt x="6" y="47"/>
                      <a:pt x="7" y="50"/>
                      <a:pt x="8" y="51"/>
                    </a:cubicBezTo>
                    <a:cubicBezTo>
                      <a:pt x="8" y="51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54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8" name="Freeform 1190"/>
              <p:cNvSpPr>
                <a:spLocks/>
              </p:cNvSpPr>
              <p:nvPr/>
            </p:nvSpPr>
            <p:spPr bwMode="auto">
              <a:xfrm>
                <a:off x="2714" y="3292"/>
                <a:ext cx="34" cy="31"/>
              </a:xfrm>
              <a:custGeom>
                <a:avLst/>
                <a:gdLst>
                  <a:gd name="T0" fmla="*/ 29 w 36"/>
                  <a:gd name="T1" fmla="*/ 24 h 32"/>
                  <a:gd name="T2" fmla="*/ 30 w 36"/>
                  <a:gd name="T3" fmla="*/ 23 h 32"/>
                  <a:gd name="T4" fmla="*/ 30 w 36"/>
                  <a:gd name="T5" fmla="*/ 23 h 32"/>
                  <a:gd name="T6" fmla="*/ 32 w 36"/>
                  <a:gd name="T7" fmla="*/ 21 h 32"/>
                  <a:gd name="T8" fmla="*/ 32 w 36"/>
                  <a:gd name="T9" fmla="*/ 21 h 32"/>
                  <a:gd name="T10" fmla="*/ 32 w 36"/>
                  <a:gd name="T11" fmla="*/ 21 h 32"/>
                  <a:gd name="T12" fmla="*/ 32 w 36"/>
                  <a:gd name="T13" fmla="*/ 21 h 32"/>
                  <a:gd name="T14" fmla="*/ 33 w 36"/>
                  <a:gd name="T15" fmla="*/ 20 h 32"/>
                  <a:gd name="T16" fmla="*/ 33 w 36"/>
                  <a:gd name="T17" fmla="*/ 19 h 32"/>
                  <a:gd name="T18" fmla="*/ 34 w 36"/>
                  <a:gd name="T19" fmla="*/ 19 h 32"/>
                  <a:gd name="T20" fmla="*/ 34 w 36"/>
                  <a:gd name="T21" fmla="*/ 19 h 32"/>
                  <a:gd name="T22" fmla="*/ 35 w 36"/>
                  <a:gd name="T23" fmla="*/ 18 h 32"/>
                  <a:gd name="T24" fmla="*/ 35 w 36"/>
                  <a:gd name="T25" fmla="*/ 18 h 32"/>
                  <a:gd name="T26" fmla="*/ 35 w 36"/>
                  <a:gd name="T27" fmla="*/ 18 h 32"/>
                  <a:gd name="T28" fmla="*/ 35 w 36"/>
                  <a:gd name="T29" fmla="*/ 17 h 32"/>
                  <a:gd name="T30" fmla="*/ 36 w 36"/>
                  <a:gd name="T31" fmla="*/ 6 h 32"/>
                  <a:gd name="T32" fmla="*/ 35 w 36"/>
                  <a:gd name="T33" fmla="*/ 6 h 32"/>
                  <a:gd name="T34" fmla="*/ 34 w 36"/>
                  <a:gd name="T35" fmla="*/ 5 h 32"/>
                  <a:gd name="T36" fmla="*/ 34 w 36"/>
                  <a:gd name="T37" fmla="*/ 5 h 32"/>
                  <a:gd name="T38" fmla="*/ 33 w 36"/>
                  <a:gd name="T39" fmla="*/ 4 h 32"/>
                  <a:gd name="T40" fmla="*/ 32 w 36"/>
                  <a:gd name="T41" fmla="*/ 4 h 32"/>
                  <a:gd name="T42" fmla="*/ 31 w 36"/>
                  <a:gd name="T43" fmla="*/ 4 h 32"/>
                  <a:gd name="T44" fmla="*/ 31 w 36"/>
                  <a:gd name="T45" fmla="*/ 3 h 32"/>
                  <a:gd name="T46" fmla="*/ 30 w 36"/>
                  <a:gd name="T47" fmla="*/ 3 h 32"/>
                  <a:gd name="T48" fmla="*/ 30 w 36"/>
                  <a:gd name="T49" fmla="*/ 3 h 32"/>
                  <a:gd name="T50" fmla="*/ 29 w 36"/>
                  <a:gd name="T51" fmla="*/ 3 h 32"/>
                  <a:gd name="T52" fmla="*/ 29 w 36"/>
                  <a:gd name="T53" fmla="*/ 2 h 32"/>
                  <a:gd name="T54" fmla="*/ 28 w 36"/>
                  <a:gd name="T55" fmla="*/ 2 h 32"/>
                  <a:gd name="T56" fmla="*/ 28 w 36"/>
                  <a:gd name="T57" fmla="*/ 2 h 32"/>
                  <a:gd name="T58" fmla="*/ 27 w 36"/>
                  <a:gd name="T59" fmla="*/ 2 h 32"/>
                  <a:gd name="T60" fmla="*/ 27 w 36"/>
                  <a:gd name="T61" fmla="*/ 2 h 32"/>
                  <a:gd name="T62" fmla="*/ 9 w 36"/>
                  <a:gd name="T63" fmla="*/ 0 h 32"/>
                  <a:gd name="T64" fmla="*/ 7 w 36"/>
                  <a:gd name="T65" fmla="*/ 1 h 32"/>
                  <a:gd name="T66" fmla="*/ 1 w 36"/>
                  <a:gd name="T67" fmla="*/ 1 h 32"/>
                  <a:gd name="T68" fmla="*/ 0 w 36"/>
                  <a:gd name="T69" fmla="*/ 1 h 32"/>
                  <a:gd name="T70" fmla="*/ 0 w 36"/>
                  <a:gd name="T71" fmla="*/ 2 h 32"/>
                  <a:gd name="T72" fmla="*/ 1 w 36"/>
                  <a:gd name="T73" fmla="*/ 4 h 32"/>
                  <a:gd name="T74" fmla="*/ 5 w 36"/>
                  <a:gd name="T75" fmla="*/ 10 h 32"/>
                  <a:gd name="T76" fmla="*/ 10 w 36"/>
                  <a:gd name="T77" fmla="*/ 16 h 32"/>
                  <a:gd name="T78" fmla="*/ 14 w 36"/>
                  <a:gd name="T79" fmla="*/ 21 h 32"/>
                  <a:gd name="T80" fmla="*/ 16 w 36"/>
                  <a:gd name="T81" fmla="*/ 23 h 32"/>
                  <a:gd name="T82" fmla="*/ 18 w 36"/>
                  <a:gd name="T83" fmla="*/ 25 h 32"/>
                  <a:gd name="T84" fmla="*/ 18 w 36"/>
                  <a:gd name="T85" fmla="*/ 25 h 32"/>
                  <a:gd name="T86" fmla="*/ 20 w 36"/>
                  <a:gd name="T87" fmla="*/ 27 h 32"/>
                  <a:gd name="T88" fmla="*/ 20 w 36"/>
                  <a:gd name="T89" fmla="*/ 27 h 32"/>
                  <a:gd name="T90" fmla="*/ 21 w 36"/>
                  <a:gd name="T91" fmla="*/ 28 h 32"/>
                  <a:gd name="T92" fmla="*/ 22 w 36"/>
                  <a:gd name="T93" fmla="*/ 29 h 32"/>
                  <a:gd name="T94" fmla="*/ 23 w 36"/>
                  <a:gd name="T95" fmla="*/ 30 h 32"/>
                  <a:gd name="T96" fmla="*/ 26 w 36"/>
                  <a:gd name="T97" fmla="*/ 32 h 32"/>
                  <a:gd name="T98" fmla="*/ 26 w 36"/>
                  <a:gd name="T99" fmla="*/ 32 h 32"/>
                  <a:gd name="T100" fmla="*/ 26 w 36"/>
                  <a:gd name="T101" fmla="*/ 31 h 32"/>
                  <a:gd name="T102" fmla="*/ 26 w 36"/>
                  <a:gd name="T103" fmla="*/ 31 h 32"/>
                  <a:gd name="T104" fmla="*/ 27 w 36"/>
                  <a:gd name="T105" fmla="*/ 29 h 32"/>
                  <a:gd name="T106" fmla="*/ 27 w 36"/>
                  <a:gd name="T107" fmla="*/ 29 h 32"/>
                  <a:gd name="T108" fmla="*/ 27 w 36"/>
                  <a:gd name="T109" fmla="*/ 27 h 32"/>
                  <a:gd name="T110" fmla="*/ 27 w 36"/>
                  <a:gd name="T111" fmla="*/ 27 h 32"/>
                  <a:gd name="T112" fmla="*/ 29 w 36"/>
                  <a:gd name="T113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6" h="32">
                    <a:moveTo>
                      <a:pt x="29" y="24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6" y="15"/>
                      <a:pt x="36" y="10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2"/>
                      <a:pt x="12" y="1"/>
                      <a:pt x="9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6" y="2"/>
                      <a:pt x="3" y="3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" y="5"/>
                      <a:pt x="5" y="7"/>
                      <a:pt x="5" y="10"/>
                    </a:cubicBezTo>
                    <a:cubicBezTo>
                      <a:pt x="5" y="11"/>
                      <a:pt x="8" y="14"/>
                      <a:pt x="10" y="16"/>
                    </a:cubicBezTo>
                    <a:cubicBezTo>
                      <a:pt x="12" y="18"/>
                      <a:pt x="14" y="19"/>
                      <a:pt x="14" y="21"/>
                    </a:cubicBezTo>
                    <a:cubicBezTo>
                      <a:pt x="15" y="22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6"/>
                      <a:pt x="29" y="25"/>
                      <a:pt x="29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9" name="Freeform 1191"/>
              <p:cNvSpPr>
                <a:spLocks/>
              </p:cNvSpPr>
              <p:nvPr/>
            </p:nvSpPr>
            <p:spPr bwMode="auto">
              <a:xfrm>
                <a:off x="2693" y="3275"/>
                <a:ext cx="53" cy="44"/>
              </a:xfrm>
              <a:custGeom>
                <a:avLst/>
                <a:gdLst>
                  <a:gd name="T0" fmla="*/ 54 w 55"/>
                  <a:gd name="T1" fmla="*/ 14 h 46"/>
                  <a:gd name="T2" fmla="*/ 52 w 55"/>
                  <a:gd name="T3" fmla="*/ 13 h 46"/>
                  <a:gd name="T4" fmla="*/ 51 w 55"/>
                  <a:gd name="T5" fmla="*/ 11 h 46"/>
                  <a:gd name="T6" fmla="*/ 50 w 55"/>
                  <a:gd name="T7" fmla="*/ 9 h 46"/>
                  <a:gd name="T8" fmla="*/ 50 w 55"/>
                  <a:gd name="T9" fmla="*/ 8 h 46"/>
                  <a:gd name="T10" fmla="*/ 48 w 55"/>
                  <a:gd name="T11" fmla="*/ 9 h 46"/>
                  <a:gd name="T12" fmla="*/ 45 w 55"/>
                  <a:gd name="T13" fmla="*/ 9 h 46"/>
                  <a:gd name="T14" fmla="*/ 44 w 55"/>
                  <a:gd name="T15" fmla="*/ 9 h 46"/>
                  <a:gd name="T16" fmla="*/ 37 w 55"/>
                  <a:gd name="T17" fmla="*/ 7 h 46"/>
                  <a:gd name="T18" fmla="*/ 33 w 55"/>
                  <a:gd name="T19" fmla="*/ 4 h 46"/>
                  <a:gd name="T20" fmla="*/ 31 w 55"/>
                  <a:gd name="T21" fmla="*/ 3 h 46"/>
                  <a:gd name="T22" fmla="*/ 29 w 55"/>
                  <a:gd name="T23" fmla="*/ 1 h 46"/>
                  <a:gd name="T24" fmla="*/ 27 w 55"/>
                  <a:gd name="T25" fmla="*/ 0 h 46"/>
                  <a:gd name="T26" fmla="*/ 21 w 55"/>
                  <a:gd name="T27" fmla="*/ 4 h 46"/>
                  <a:gd name="T28" fmla="*/ 17 w 55"/>
                  <a:gd name="T29" fmla="*/ 9 h 46"/>
                  <a:gd name="T30" fmla="*/ 12 w 55"/>
                  <a:gd name="T31" fmla="*/ 15 h 46"/>
                  <a:gd name="T32" fmla="*/ 7 w 55"/>
                  <a:gd name="T33" fmla="*/ 14 h 46"/>
                  <a:gd name="T34" fmla="*/ 6 w 55"/>
                  <a:gd name="T35" fmla="*/ 14 h 46"/>
                  <a:gd name="T36" fmla="*/ 6 w 55"/>
                  <a:gd name="T37" fmla="*/ 14 h 46"/>
                  <a:gd name="T38" fmla="*/ 5 w 55"/>
                  <a:gd name="T39" fmla="*/ 14 h 46"/>
                  <a:gd name="T40" fmla="*/ 4 w 55"/>
                  <a:gd name="T41" fmla="*/ 14 h 46"/>
                  <a:gd name="T42" fmla="*/ 3 w 55"/>
                  <a:gd name="T43" fmla="*/ 15 h 46"/>
                  <a:gd name="T44" fmla="*/ 1 w 55"/>
                  <a:gd name="T45" fmla="*/ 15 h 46"/>
                  <a:gd name="T46" fmla="*/ 0 w 55"/>
                  <a:gd name="T47" fmla="*/ 15 h 46"/>
                  <a:gd name="T48" fmla="*/ 2 w 55"/>
                  <a:gd name="T49" fmla="*/ 16 h 46"/>
                  <a:gd name="T50" fmla="*/ 20 w 55"/>
                  <a:gd name="T51" fmla="*/ 36 h 46"/>
                  <a:gd name="T52" fmla="*/ 30 w 55"/>
                  <a:gd name="T53" fmla="*/ 42 h 46"/>
                  <a:gd name="T54" fmla="*/ 35 w 55"/>
                  <a:gd name="T55" fmla="*/ 44 h 46"/>
                  <a:gd name="T56" fmla="*/ 28 w 55"/>
                  <a:gd name="T57" fmla="*/ 37 h 46"/>
                  <a:gd name="T58" fmla="*/ 20 w 55"/>
                  <a:gd name="T59" fmla="*/ 25 h 46"/>
                  <a:gd name="T60" fmla="*/ 18 w 55"/>
                  <a:gd name="T61" fmla="*/ 17 h 46"/>
                  <a:gd name="T62" fmla="*/ 26 w 55"/>
                  <a:gd name="T63" fmla="*/ 15 h 46"/>
                  <a:gd name="T64" fmla="*/ 48 w 55"/>
                  <a:gd name="T65" fmla="*/ 16 h 46"/>
                  <a:gd name="T66" fmla="*/ 49 w 55"/>
                  <a:gd name="T67" fmla="*/ 16 h 46"/>
                  <a:gd name="T68" fmla="*/ 50 w 55"/>
                  <a:gd name="T69" fmla="*/ 16 h 46"/>
                  <a:gd name="T70" fmla="*/ 51 w 55"/>
                  <a:gd name="T71" fmla="*/ 17 h 46"/>
                  <a:gd name="T72" fmla="*/ 52 w 55"/>
                  <a:gd name="T73" fmla="*/ 17 h 46"/>
                  <a:gd name="T74" fmla="*/ 53 w 55"/>
                  <a:gd name="T75" fmla="*/ 18 h 46"/>
                  <a:gd name="T76" fmla="*/ 55 w 55"/>
                  <a:gd name="T77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46">
                    <a:moveTo>
                      <a:pt x="55" y="17"/>
                    </a:moveTo>
                    <a:cubicBezTo>
                      <a:pt x="55" y="15"/>
                      <a:pt x="55" y="15"/>
                      <a:pt x="54" y="14"/>
                    </a:cubicBezTo>
                    <a:cubicBezTo>
                      <a:pt x="53" y="14"/>
                      <a:pt x="53" y="14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1"/>
                      <a:pt x="50" y="10"/>
                      <a:pt x="50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9" y="8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6" y="9"/>
                      <a:pt x="45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0" y="9"/>
                      <a:pt x="37" y="7"/>
                    </a:cubicBezTo>
                    <a:cubicBezTo>
                      <a:pt x="36" y="7"/>
                      <a:pt x="35" y="6"/>
                      <a:pt x="34" y="5"/>
                    </a:cubicBezTo>
                    <a:cubicBezTo>
                      <a:pt x="34" y="5"/>
                      <a:pt x="34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3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5" y="1"/>
                      <a:pt x="25" y="1"/>
                    </a:cubicBezTo>
                    <a:cubicBezTo>
                      <a:pt x="23" y="3"/>
                      <a:pt x="21" y="3"/>
                      <a:pt x="21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20" y="9"/>
                      <a:pt x="17" y="9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5" y="13"/>
                      <a:pt x="14" y="15"/>
                      <a:pt x="12" y="15"/>
                    </a:cubicBezTo>
                    <a:cubicBezTo>
                      <a:pt x="11" y="15"/>
                      <a:pt x="10" y="14"/>
                      <a:pt x="9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6"/>
                      <a:pt x="11" y="16"/>
                      <a:pt x="11" y="22"/>
                    </a:cubicBezTo>
                    <a:cubicBezTo>
                      <a:pt x="11" y="24"/>
                      <a:pt x="16" y="31"/>
                      <a:pt x="20" y="36"/>
                    </a:cubicBezTo>
                    <a:cubicBezTo>
                      <a:pt x="21" y="37"/>
                      <a:pt x="23" y="38"/>
                      <a:pt x="25" y="38"/>
                    </a:cubicBezTo>
                    <a:cubicBezTo>
                      <a:pt x="27" y="39"/>
                      <a:pt x="30" y="40"/>
                      <a:pt x="30" y="42"/>
                    </a:cubicBezTo>
                    <a:cubicBezTo>
                      <a:pt x="30" y="43"/>
                      <a:pt x="32" y="45"/>
                      <a:pt x="36" y="46"/>
                    </a:cubicBezTo>
                    <a:cubicBezTo>
                      <a:pt x="36" y="45"/>
                      <a:pt x="35" y="45"/>
                      <a:pt x="35" y="44"/>
                    </a:cubicBezTo>
                    <a:cubicBezTo>
                      <a:pt x="33" y="42"/>
                      <a:pt x="31" y="41"/>
                      <a:pt x="31" y="40"/>
                    </a:cubicBezTo>
                    <a:cubicBezTo>
                      <a:pt x="31" y="39"/>
                      <a:pt x="29" y="38"/>
                      <a:pt x="28" y="37"/>
                    </a:cubicBezTo>
                    <a:cubicBezTo>
                      <a:pt x="25" y="34"/>
                      <a:pt x="22" y="31"/>
                      <a:pt x="22" y="28"/>
                    </a:cubicBezTo>
                    <a:cubicBezTo>
                      <a:pt x="22" y="27"/>
                      <a:pt x="21" y="26"/>
                      <a:pt x="20" y="25"/>
                    </a:cubicBezTo>
                    <a:cubicBezTo>
                      <a:pt x="18" y="24"/>
                      <a:pt x="17" y="23"/>
                      <a:pt x="17" y="21"/>
                    </a:cubicBezTo>
                    <a:cubicBezTo>
                      <a:pt x="16" y="20"/>
                      <a:pt x="17" y="18"/>
                      <a:pt x="18" y="17"/>
                    </a:cubicBezTo>
                    <a:cubicBezTo>
                      <a:pt x="20" y="15"/>
                      <a:pt x="23" y="14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8" y="14"/>
                      <a:pt x="30" y="13"/>
                      <a:pt x="32" y="14"/>
                    </a:cubicBezTo>
                    <a:cubicBezTo>
                      <a:pt x="33" y="15"/>
                      <a:pt x="41" y="15"/>
                      <a:pt x="48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7"/>
                      <a:pt x="53" y="17"/>
                      <a:pt x="53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5" y="18"/>
                      <a:pt x="55" y="19"/>
                    </a:cubicBezTo>
                    <a:cubicBezTo>
                      <a:pt x="55" y="18"/>
                      <a:pt x="55" y="18"/>
                      <a:pt x="55" y="17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0" name="Freeform 1192"/>
              <p:cNvSpPr>
                <a:spLocks/>
              </p:cNvSpPr>
              <p:nvPr/>
            </p:nvSpPr>
            <p:spPr bwMode="auto">
              <a:xfrm>
                <a:off x="2750" y="3327"/>
                <a:ext cx="15" cy="34"/>
              </a:xfrm>
              <a:custGeom>
                <a:avLst/>
                <a:gdLst>
                  <a:gd name="T0" fmla="*/ 14 w 16"/>
                  <a:gd name="T1" fmla="*/ 22 h 36"/>
                  <a:gd name="T2" fmla="*/ 13 w 16"/>
                  <a:gd name="T3" fmla="*/ 21 h 36"/>
                  <a:gd name="T4" fmla="*/ 12 w 16"/>
                  <a:gd name="T5" fmla="*/ 20 h 36"/>
                  <a:gd name="T6" fmla="*/ 11 w 16"/>
                  <a:gd name="T7" fmla="*/ 19 h 36"/>
                  <a:gd name="T8" fmla="*/ 11 w 16"/>
                  <a:gd name="T9" fmla="*/ 18 h 36"/>
                  <a:gd name="T10" fmla="*/ 10 w 16"/>
                  <a:gd name="T11" fmla="*/ 16 h 36"/>
                  <a:gd name="T12" fmla="*/ 9 w 16"/>
                  <a:gd name="T13" fmla="*/ 13 h 36"/>
                  <a:gd name="T14" fmla="*/ 9 w 16"/>
                  <a:gd name="T15" fmla="*/ 12 h 36"/>
                  <a:gd name="T16" fmla="*/ 9 w 16"/>
                  <a:gd name="T17" fmla="*/ 10 h 36"/>
                  <a:gd name="T18" fmla="*/ 10 w 16"/>
                  <a:gd name="T19" fmla="*/ 9 h 36"/>
                  <a:gd name="T20" fmla="*/ 10 w 16"/>
                  <a:gd name="T21" fmla="*/ 7 h 36"/>
                  <a:gd name="T22" fmla="*/ 10 w 16"/>
                  <a:gd name="T23" fmla="*/ 6 h 36"/>
                  <a:gd name="T24" fmla="*/ 11 w 16"/>
                  <a:gd name="T25" fmla="*/ 4 h 36"/>
                  <a:gd name="T26" fmla="*/ 8 w 16"/>
                  <a:gd name="T27" fmla="*/ 3 h 36"/>
                  <a:gd name="T28" fmla="*/ 7 w 16"/>
                  <a:gd name="T29" fmla="*/ 2 h 36"/>
                  <a:gd name="T30" fmla="*/ 5 w 16"/>
                  <a:gd name="T31" fmla="*/ 1 h 36"/>
                  <a:gd name="T32" fmla="*/ 5 w 16"/>
                  <a:gd name="T33" fmla="*/ 1 h 36"/>
                  <a:gd name="T34" fmla="*/ 3 w 16"/>
                  <a:gd name="T35" fmla="*/ 0 h 36"/>
                  <a:gd name="T36" fmla="*/ 3 w 16"/>
                  <a:gd name="T37" fmla="*/ 0 h 36"/>
                  <a:gd name="T38" fmla="*/ 1 w 16"/>
                  <a:gd name="T39" fmla="*/ 2 h 36"/>
                  <a:gd name="T40" fmla="*/ 1 w 16"/>
                  <a:gd name="T41" fmla="*/ 3 h 36"/>
                  <a:gd name="T42" fmla="*/ 1 w 16"/>
                  <a:gd name="T43" fmla="*/ 3 h 36"/>
                  <a:gd name="T44" fmla="*/ 0 w 16"/>
                  <a:gd name="T45" fmla="*/ 5 h 36"/>
                  <a:gd name="T46" fmla="*/ 0 w 16"/>
                  <a:gd name="T47" fmla="*/ 5 h 36"/>
                  <a:gd name="T48" fmla="*/ 4 w 16"/>
                  <a:gd name="T49" fmla="*/ 10 h 36"/>
                  <a:gd name="T50" fmla="*/ 2 w 16"/>
                  <a:gd name="T51" fmla="*/ 15 h 36"/>
                  <a:gd name="T52" fmla="*/ 0 w 16"/>
                  <a:gd name="T53" fmla="*/ 23 h 36"/>
                  <a:gd name="T54" fmla="*/ 2 w 16"/>
                  <a:gd name="T55" fmla="*/ 28 h 36"/>
                  <a:gd name="T56" fmla="*/ 6 w 16"/>
                  <a:gd name="T57" fmla="*/ 34 h 36"/>
                  <a:gd name="T58" fmla="*/ 7 w 16"/>
                  <a:gd name="T59" fmla="*/ 36 h 36"/>
                  <a:gd name="T60" fmla="*/ 7 w 16"/>
                  <a:gd name="T61" fmla="*/ 36 h 36"/>
                  <a:gd name="T62" fmla="*/ 7 w 16"/>
                  <a:gd name="T63" fmla="*/ 35 h 36"/>
                  <a:gd name="T64" fmla="*/ 8 w 16"/>
                  <a:gd name="T65" fmla="*/ 34 h 36"/>
                  <a:gd name="T66" fmla="*/ 8 w 16"/>
                  <a:gd name="T67" fmla="*/ 33 h 36"/>
                  <a:gd name="T68" fmla="*/ 9 w 16"/>
                  <a:gd name="T69" fmla="*/ 33 h 36"/>
                  <a:gd name="T70" fmla="*/ 9 w 16"/>
                  <a:gd name="T71" fmla="*/ 32 h 36"/>
                  <a:gd name="T72" fmla="*/ 11 w 16"/>
                  <a:gd name="T73" fmla="*/ 31 h 36"/>
                  <a:gd name="T74" fmla="*/ 11 w 16"/>
                  <a:gd name="T75" fmla="*/ 31 h 36"/>
                  <a:gd name="T76" fmla="*/ 12 w 16"/>
                  <a:gd name="T77" fmla="*/ 28 h 36"/>
                  <a:gd name="T78" fmla="*/ 13 w 16"/>
                  <a:gd name="T79" fmla="*/ 27 h 36"/>
                  <a:gd name="T80" fmla="*/ 14 w 16"/>
                  <a:gd name="T81" fmla="*/ 27 h 36"/>
                  <a:gd name="T82" fmla="*/ 14 w 16"/>
                  <a:gd name="T83" fmla="*/ 25 h 36"/>
                  <a:gd name="T84" fmla="*/ 14 w 16"/>
                  <a:gd name="T85" fmla="*/ 25 h 36"/>
                  <a:gd name="T86" fmla="*/ 15 w 16"/>
                  <a:gd name="T87" fmla="*/ 24 h 36"/>
                  <a:gd name="T88" fmla="*/ 15 w 16"/>
                  <a:gd name="T89" fmla="*/ 24 h 36"/>
                  <a:gd name="T90" fmla="*/ 16 w 16"/>
                  <a:gd name="T91" fmla="*/ 23 h 36"/>
                  <a:gd name="T92" fmla="*/ 16 w 16"/>
                  <a:gd name="T93" fmla="*/ 23 h 36"/>
                  <a:gd name="T94" fmla="*/ 15 w 16"/>
                  <a:gd name="T95" fmla="*/ 23 h 36"/>
                  <a:gd name="T96" fmla="*/ 14 w 16"/>
                  <a:gd name="T9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36">
                    <a:moveTo>
                      <a:pt x="14" y="22"/>
                    </a:moveTo>
                    <a:cubicBezTo>
                      <a:pt x="14" y="21"/>
                      <a:pt x="13" y="21"/>
                      <a:pt x="13" y="21"/>
                    </a:cubicBezTo>
                    <a:cubicBezTo>
                      <a:pt x="13" y="21"/>
                      <a:pt x="12" y="20"/>
                      <a:pt x="12" y="20"/>
                    </a:cubicBezTo>
                    <a:cubicBezTo>
                      <a:pt x="12" y="20"/>
                      <a:pt x="12" y="19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9" y="11"/>
                      <a:pt x="9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4" y="10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6"/>
                      <a:pt x="0" y="19"/>
                      <a:pt x="0" y="23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4" y="30"/>
                      <a:pt x="5" y="32"/>
                      <a:pt x="6" y="34"/>
                    </a:cubicBezTo>
                    <a:cubicBezTo>
                      <a:pt x="6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7" y="35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1" y="30"/>
                      <a:pt x="11" y="29"/>
                      <a:pt x="12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4" y="27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3"/>
                    </a:cubicBezTo>
                    <a:cubicBezTo>
                      <a:pt x="15" y="22"/>
                      <a:pt x="15" y="22"/>
                      <a:pt x="14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1" name="Freeform 1193"/>
              <p:cNvSpPr>
                <a:spLocks/>
              </p:cNvSpPr>
              <p:nvPr/>
            </p:nvSpPr>
            <p:spPr bwMode="auto">
              <a:xfrm>
                <a:off x="2650" y="3239"/>
                <a:ext cx="75" cy="33"/>
              </a:xfrm>
              <a:custGeom>
                <a:avLst/>
                <a:gdLst>
                  <a:gd name="T0" fmla="*/ 0 w 78"/>
                  <a:gd name="T1" fmla="*/ 25 h 34"/>
                  <a:gd name="T2" fmla="*/ 0 w 78"/>
                  <a:gd name="T3" fmla="*/ 26 h 34"/>
                  <a:gd name="T4" fmla="*/ 5 w 78"/>
                  <a:gd name="T5" fmla="*/ 27 h 34"/>
                  <a:gd name="T6" fmla="*/ 7 w 78"/>
                  <a:gd name="T7" fmla="*/ 27 h 34"/>
                  <a:gd name="T8" fmla="*/ 8 w 78"/>
                  <a:gd name="T9" fmla="*/ 27 h 34"/>
                  <a:gd name="T10" fmla="*/ 9 w 78"/>
                  <a:gd name="T11" fmla="*/ 27 h 34"/>
                  <a:gd name="T12" fmla="*/ 10 w 78"/>
                  <a:gd name="T13" fmla="*/ 28 h 34"/>
                  <a:gd name="T14" fmla="*/ 10 w 78"/>
                  <a:gd name="T15" fmla="*/ 28 h 34"/>
                  <a:gd name="T16" fmla="*/ 12 w 78"/>
                  <a:gd name="T17" fmla="*/ 29 h 34"/>
                  <a:gd name="T18" fmla="*/ 16 w 78"/>
                  <a:gd name="T19" fmla="*/ 27 h 34"/>
                  <a:gd name="T20" fmla="*/ 29 w 78"/>
                  <a:gd name="T21" fmla="*/ 28 h 34"/>
                  <a:gd name="T22" fmla="*/ 30 w 78"/>
                  <a:gd name="T23" fmla="*/ 29 h 34"/>
                  <a:gd name="T24" fmla="*/ 30 w 78"/>
                  <a:gd name="T25" fmla="*/ 30 h 34"/>
                  <a:gd name="T26" fmla="*/ 30 w 78"/>
                  <a:gd name="T27" fmla="*/ 30 h 34"/>
                  <a:gd name="T28" fmla="*/ 35 w 78"/>
                  <a:gd name="T29" fmla="*/ 31 h 34"/>
                  <a:gd name="T30" fmla="*/ 39 w 78"/>
                  <a:gd name="T31" fmla="*/ 31 h 34"/>
                  <a:gd name="T32" fmla="*/ 51 w 78"/>
                  <a:gd name="T33" fmla="*/ 34 h 34"/>
                  <a:gd name="T34" fmla="*/ 51 w 78"/>
                  <a:gd name="T35" fmla="*/ 34 h 34"/>
                  <a:gd name="T36" fmla="*/ 54 w 78"/>
                  <a:gd name="T37" fmla="*/ 33 h 34"/>
                  <a:gd name="T38" fmla="*/ 66 w 78"/>
                  <a:gd name="T39" fmla="*/ 29 h 34"/>
                  <a:gd name="T40" fmla="*/ 68 w 78"/>
                  <a:gd name="T41" fmla="*/ 28 h 34"/>
                  <a:gd name="T42" fmla="*/ 69 w 78"/>
                  <a:gd name="T43" fmla="*/ 26 h 34"/>
                  <a:gd name="T44" fmla="*/ 70 w 78"/>
                  <a:gd name="T45" fmla="*/ 25 h 34"/>
                  <a:gd name="T46" fmla="*/ 71 w 78"/>
                  <a:gd name="T47" fmla="*/ 21 h 34"/>
                  <a:gd name="T48" fmla="*/ 72 w 78"/>
                  <a:gd name="T49" fmla="*/ 17 h 34"/>
                  <a:gd name="T50" fmla="*/ 74 w 78"/>
                  <a:gd name="T51" fmla="*/ 16 h 34"/>
                  <a:gd name="T52" fmla="*/ 77 w 78"/>
                  <a:gd name="T53" fmla="*/ 15 h 34"/>
                  <a:gd name="T54" fmla="*/ 77 w 78"/>
                  <a:gd name="T55" fmla="*/ 13 h 34"/>
                  <a:gd name="T56" fmla="*/ 78 w 78"/>
                  <a:gd name="T57" fmla="*/ 12 h 34"/>
                  <a:gd name="T58" fmla="*/ 77 w 78"/>
                  <a:gd name="T59" fmla="*/ 10 h 34"/>
                  <a:gd name="T60" fmla="*/ 75 w 78"/>
                  <a:gd name="T61" fmla="*/ 5 h 34"/>
                  <a:gd name="T62" fmla="*/ 75 w 78"/>
                  <a:gd name="T63" fmla="*/ 5 h 34"/>
                  <a:gd name="T64" fmla="*/ 66 w 78"/>
                  <a:gd name="T65" fmla="*/ 3 h 34"/>
                  <a:gd name="T66" fmla="*/ 57 w 78"/>
                  <a:gd name="T67" fmla="*/ 4 h 34"/>
                  <a:gd name="T68" fmla="*/ 48 w 78"/>
                  <a:gd name="T69" fmla="*/ 6 h 34"/>
                  <a:gd name="T70" fmla="*/ 46 w 78"/>
                  <a:gd name="T71" fmla="*/ 6 h 34"/>
                  <a:gd name="T72" fmla="*/ 41 w 78"/>
                  <a:gd name="T73" fmla="*/ 9 h 34"/>
                  <a:gd name="T74" fmla="*/ 38 w 78"/>
                  <a:gd name="T75" fmla="*/ 11 h 34"/>
                  <a:gd name="T76" fmla="*/ 37 w 78"/>
                  <a:gd name="T77" fmla="*/ 17 h 34"/>
                  <a:gd name="T78" fmla="*/ 34 w 78"/>
                  <a:gd name="T79" fmla="*/ 21 h 34"/>
                  <a:gd name="T80" fmla="*/ 28 w 78"/>
                  <a:gd name="T81" fmla="*/ 20 h 34"/>
                  <a:gd name="T82" fmla="*/ 11 w 78"/>
                  <a:gd name="T83" fmla="*/ 23 h 34"/>
                  <a:gd name="T84" fmla="*/ 7 w 78"/>
                  <a:gd name="T85" fmla="*/ 23 h 34"/>
                  <a:gd name="T86" fmla="*/ 1 w 78"/>
                  <a:gd name="T87" fmla="*/ 23 h 34"/>
                  <a:gd name="T88" fmla="*/ 0 w 78"/>
                  <a:gd name="T89" fmla="*/ 23 h 34"/>
                  <a:gd name="T90" fmla="*/ 0 w 78"/>
                  <a:gd name="T91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" h="34">
                    <a:moveTo>
                      <a:pt x="0" y="24"/>
                    </a:move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2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ubicBezTo>
                      <a:pt x="7" y="27"/>
                      <a:pt x="7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4" y="29"/>
                      <a:pt x="15" y="28"/>
                      <a:pt x="16" y="27"/>
                    </a:cubicBezTo>
                    <a:cubicBezTo>
                      <a:pt x="17" y="26"/>
                      <a:pt x="18" y="25"/>
                      <a:pt x="27" y="25"/>
                    </a:cubicBezTo>
                    <a:cubicBezTo>
                      <a:pt x="29" y="25"/>
                      <a:pt x="29" y="27"/>
                      <a:pt x="29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1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2" y="32"/>
                      <a:pt x="45" y="32"/>
                      <a:pt x="47" y="33"/>
                    </a:cubicBezTo>
                    <a:cubicBezTo>
                      <a:pt x="49" y="33"/>
                      <a:pt x="50" y="33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6" y="32"/>
                      <a:pt x="58" y="30"/>
                      <a:pt x="61" y="30"/>
                    </a:cubicBezTo>
                    <a:cubicBezTo>
                      <a:pt x="63" y="30"/>
                      <a:pt x="65" y="30"/>
                      <a:pt x="66" y="29"/>
                    </a:cubicBezTo>
                    <a:cubicBezTo>
                      <a:pt x="66" y="29"/>
                      <a:pt x="66" y="29"/>
                      <a:pt x="67" y="28"/>
                    </a:cubicBezTo>
                    <a:cubicBezTo>
                      <a:pt x="67" y="28"/>
                      <a:pt x="67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7"/>
                      <a:pt x="68" y="27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4"/>
                      <a:pt x="70" y="22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8"/>
                      <a:pt x="72" y="17"/>
                    </a:cubicBezTo>
                    <a:cubicBezTo>
                      <a:pt x="72" y="16"/>
                      <a:pt x="73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7" y="16"/>
                      <a:pt x="77" y="16"/>
                      <a:pt x="77" y="15"/>
                    </a:cubicBezTo>
                    <a:cubicBezTo>
                      <a:pt x="77" y="14"/>
                      <a:pt x="77" y="14"/>
                      <a:pt x="77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3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3" y="5"/>
                      <a:pt x="72" y="5"/>
                    </a:cubicBezTo>
                    <a:cubicBezTo>
                      <a:pt x="70" y="5"/>
                      <a:pt x="68" y="4"/>
                      <a:pt x="66" y="3"/>
                    </a:cubicBezTo>
                    <a:cubicBezTo>
                      <a:pt x="65" y="1"/>
                      <a:pt x="61" y="0"/>
                      <a:pt x="59" y="0"/>
                    </a:cubicBezTo>
                    <a:cubicBezTo>
                      <a:pt x="58" y="1"/>
                      <a:pt x="58" y="3"/>
                      <a:pt x="57" y="4"/>
                    </a:cubicBezTo>
                    <a:cubicBezTo>
                      <a:pt x="56" y="6"/>
                      <a:pt x="54" y="6"/>
                      <a:pt x="51" y="6"/>
                    </a:cubicBezTo>
                    <a:cubicBezTo>
                      <a:pt x="50" y="6"/>
                      <a:pt x="49" y="6"/>
                      <a:pt x="48" y="6"/>
                    </a:cubicBezTo>
                    <a:cubicBezTo>
                      <a:pt x="48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5" y="6"/>
                      <a:pt x="45" y="7"/>
                      <a:pt x="44" y="7"/>
                    </a:cubicBezTo>
                    <a:cubicBezTo>
                      <a:pt x="43" y="8"/>
                      <a:pt x="42" y="8"/>
                      <a:pt x="41" y="9"/>
                    </a:cubicBezTo>
                    <a:cubicBezTo>
                      <a:pt x="41" y="10"/>
                      <a:pt x="40" y="10"/>
                      <a:pt x="39" y="11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2"/>
                      <a:pt x="36" y="12"/>
                      <a:pt x="37" y="14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7" y="19"/>
                      <a:pt x="37" y="20"/>
                    </a:cubicBezTo>
                    <a:cubicBezTo>
                      <a:pt x="36" y="21"/>
                      <a:pt x="35" y="21"/>
                      <a:pt x="34" y="21"/>
                    </a:cubicBezTo>
                    <a:cubicBezTo>
                      <a:pt x="32" y="21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8" y="20"/>
                    </a:cubicBezTo>
                    <a:cubicBezTo>
                      <a:pt x="25" y="20"/>
                      <a:pt x="21" y="21"/>
                      <a:pt x="20" y="22"/>
                    </a:cubicBezTo>
                    <a:cubicBezTo>
                      <a:pt x="18" y="24"/>
                      <a:pt x="14" y="24"/>
                      <a:pt x="11" y="23"/>
                    </a:cubicBezTo>
                    <a:cubicBezTo>
                      <a:pt x="11" y="22"/>
                      <a:pt x="10" y="22"/>
                      <a:pt x="9" y="22"/>
                    </a:cubicBezTo>
                    <a:cubicBezTo>
                      <a:pt x="8" y="22"/>
                      <a:pt x="7" y="23"/>
                      <a:pt x="7" y="23"/>
                    </a:cubicBezTo>
                    <a:cubicBezTo>
                      <a:pt x="6" y="24"/>
                      <a:pt x="5" y="25"/>
                      <a:pt x="5" y="25"/>
                    </a:cubicBezTo>
                    <a:cubicBezTo>
                      <a:pt x="3" y="25"/>
                      <a:pt x="2" y="24"/>
                      <a:pt x="1" y="23"/>
                    </a:cubicBezTo>
                    <a:cubicBezTo>
                      <a:pt x="1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2" name="Freeform 1194"/>
              <p:cNvSpPr>
                <a:spLocks/>
              </p:cNvSpPr>
              <p:nvPr/>
            </p:nvSpPr>
            <p:spPr bwMode="auto">
              <a:xfrm>
                <a:off x="2718" y="3244"/>
                <a:ext cx="66" cy="36"/>
              </a:xfrm>
              <a:custGeom>
                <a:avLst/>
                <a:gdLst>
                  <a:gd name="T0" fmla="*/ 37 w 69"/>
                  <a:gd name="T1" fmla="*/ 32 h 37"/>
                  <a:gd name="T2" fmla="*/ 38 w 69"/>
                  <a:gd name="T3" fmla="*/ 32 h 37"/>
                  <a:gd name="T4" fmla="*/ 43 w 69"/>
                  <a:gd name="T5" fmla="*/ 34 h 37"/>
                  <a:gd name="T6" fmla="*/ 45 w 69"/>
                  <a:gd name="T7" fmla="*/ 34 h 37"/>
                  <a:gd name="T8" fmla="*/ 45 w 69"/>
                  <a:gd name="T9" fmla="*/ 34 h 37"/>
                  <a:gd name="T10" fmla="*/ 50 w 69"/>
                  <a:gd name="T11" fmla="*/ 30 h 37"/>
                  <a:gd name="T12" fmla="*/ 55 w 69"/>
                  <a:gd name="T13" fmla="*/ 22 h 37"/>
                  <a:gd name="T14" fmla="*/ 61 w 69"/>
                  <a:gd name="T15" fmla="*/ 12 h 37"/>
                  <a:gd name="T16" fmla="*/ 68 w 69"/>
                  <a:gd name="T17" fmla="*/ 8 h 37"/>
                  <a:gd name="T18" fmla="*/ 68 w 69"/>
                  <a:gd name="T19" fmla="*/ 8 h 37"/>
                  <a:gd name="T20" fmla="*/ 67 w 69"/>
                  <a:gd name="T21" fmla="*/ 7 h 37"/>
                  <a:gd name="T22" fmla="*/ 65 w 69"/>
                  <a:gd name="T23" fmla="*/ 6 h 37"/>
                  <a:gd name="T24" fmla="*/ 63 w 69"/>
                  <a:gd name="T25" fmla="*/ 5 h 37"/>
                  <a:gd name="T26" fmla="*/ 62 w 69"/>
                  <a:gd name="T27" fmla="*/ 5 h 37"/>
                  <a:gd name="T28" fmla="*/ 60 w 69"/>
                  <a:gd name="T29" fmla="*/ 4 h 37"/>
                  <a:gd name="T30" fmla="*/ 59 w 69"/>
                  <a:gd name="T31" fmla="*/ 4 h 37"/>
                  <a:gd name="T32" fmla="*/ 59 w 69"/>
                  <a:gd name="T33" fmla="*/ 4 h 37"/>
                  <a:gd name="T34" fmla="*/ 58 w 69"/>
                  <a:gd name="T35" fmla="*/ 3 h 37"/>
                  <a:gd name="T36" fmla="*/ 58 w 69"/>
                  <a:gd name="T37" fmla="*/ 3 h 37"/>
                  <a:gd name="T38" fmla="*/ 50 w 69"/>
                  <a:gd name="T39" fmla="*/ 1 h 37"/>
                  <a:gd name="T40" fmla="*/ 46 w 69"/>
                  <a:gd name="T41" fmla="*/ 3 h 37"/>
                  <a:gd name="T42" fmla="*/ 28 w 69"/>
                  <a:gd name="T43" fmla="*/ 9 h 37"/>
                  <a:gd name="T44" fmla="*/ 19 w 69"/>
                  <a:gd name="T45" fmla="*/ 13 h 37"/>
                  <a:gd name="T46" fmla="*/ 18 w 69"/>
                  <a:gd name="T47" fmla="*/ 13 h 37"/>
                  <a:gd name="T48" fmla="*/ 17 w 69"/>
                  <a:gd name="T49" fmla="*/ 12 h 37"/>
                  <a:gd name="T50" fmla="*/ 15 w 69"/>
                  <a:gd name="T51" fmla="*/ 12 h 37"/>
                  <a:gd name="T52" fmla="*/ 14 w 69"/>
                  <a:gd name="T53" fmla="*/ 12 h 37"/>
                  <a:gd name="T54" fmla="*/ 12 w 69"/>
                  <a:gd name="T55" fmla="*/ 12 h 37"/>
                  <a:gd name="T56" fmla="*/ 11 w 69"/>
                  <a:gd name="T57" fmla="*/ 11 h 37"/>
                  <a:gd name="T58" fmla="*/ 10 w 69"/>
                  <a:gd name="T59" fmla="*/ 10 h 37"/>
                  <a:gd name="T60" fmla="*/ 10 w 69"/>
                  <a:gd name="T61" fmla="*/ 12 h 37"/>
                  <a:gd name="T62" fmla="*/ 8 w 69"/>
                  <a:gd name="T63" fmla="*/ 14 h 37"/>
                  <a:gd name="T64" fmla="*/ 7 w 69"/>
                  <a:gd name="T65" fmla="*/ 15 h 37"/>
                  <a:gd name="T66" fmla="*/ 3 w 69"/>
                  <a:gd name="T67" fmla="*/ 18 h 37"/>
                  <a:gd name="T68" fmla="*/ 0 w 69"/>
                  <a:gd name="T69" fmla="*/ 24 h 37"/>
                  <a:gd name="T70" fmla="*/ 0 w 69"/>
                  <a:gd name="T71" fmla="*/ 24 h 37"/>
                  <a:gd name="T72" fmla="*/ 1 w 69"/>
                  <a:gd name="T73" fmla="*/ 25 h 37"/>
                  <a:gd name="T74" fmla="*/ 2 w 69"/>
                  <a:gd name="T75" fmla="*/ 26 h 37"/>
                  <a:gd name="T76" fmla="*/ 3 w 69"/>
                  <a:gd name="T77" fmla="*/ 28 h 37"/>
                  <a:gd name="T78" fmla="*/ 3 w 69"/>
                  <a:gd name="T79" fmla="*/ 28 h 37"/>
                  <a:gd name="T80" fmla="*/ 4 w 69"/>
                  <a:gd name="T81" fmla="*/ 29 h 37"/>
                  <a:gd name="T82" fmla="*/ 5 w 69"/>
                  <a:gd name="T83" fmla="*/ 30 h 37"/>
                  <a:gd name="T84" fmla="*/ 7 w 69"/>
                  <a:gd name="T85" fmla="*/ 31 h 37"/>
                  <a:gd name="T86" fmla="*/ 8 w 69"/>
                  <a:gd name="T87" fmla="*/ 32 h 37"/>
                  <a:gd name="T88" fmla="*/ 9 w 69"/>
                  <a:gd name="T89" fmla="*/ 33 h 37"/>
                  <a:gd name="T90" fmla="*/ 11 w 69"/>
                  <a:gd name="T91" fmla="*/ 34 h 37"/>
                  <a:gd name="T92" fmla="*/ 12 w 69"/>
                  <a:gd name="T93" fmla="*/ 35 h 37"/>
                  <a:gd name="T94" fmla="*/ 21 w 69"/>
                  <a:gd name="T9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" h="37">
                    <a:moveTo>
                      <a:pt x="25" y="36"/>
                    </a:moveTo>
                    <a:cubicBezTo>
                      <a:pt x="30" y="34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41" y="33"/>
                      <a:pt x="42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4" y="34"/>
                      <a:pt x="44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6" y="33"/>
                    </a:cubicBezTo>
                    <a:cubicBezTo>
                      <a:pt x="47" y="32"/>
                      <a:pt x="49" y="32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2" y="28"/>
                      <a:pt x="54" y="25"/>
                      <a:pt x="55" y="22"/>
                    </a:cubicBezTo>
                    <a:cubicBezTo>
                      <a:pt x="56" y="21"/>
                      <a:pt x="56" y="20"/>
                      <a:pt x="57" y="19"/>
                    </a:cubicBezTo>
                    <a:cubicBezTo>
                      <a:pt x="59" y="15"/>
                      <a:pt x="60" y="13"/>
                      <a:pt x="61" y="12"/>
                    </a:cubicBezTo>
                    <a:cubicBezTo>
                      <a:pt x="62" y="12"/>
                      <a:pt x="63" y="12"/>
                      <a:pt x="64" y="11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8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6"/>
                      <a:pt x="64" y="6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2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8" y="1"/>
                      <a:pt x="47" y="2"/>
                      <a:pt x="46" y="3"/>
                    </a:cubicBezTo>
                    <a:cubicBezTo>
                      <a:pt x="42" y="5"/>
                      <a:pt x="40" y="7"/>
                      <a:pt x="38" y="7"/>
                    </a:cubicBezTo>
                    <a:cubicBezTo>
                      <a:pt x="36" y="7"/>
                      <a:pt x="30" y="8"/>
                      <a:pt x="28" y="9"/>
                    </a:cubicBezTo>
                    <a:cubicBezTo>
                      <a:pt x="28" y="11"/>
                      <a:pt x="25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4" y="16"/>
                      <a:pt x="4" y="17"/>
                      <a:pt x="3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1"/>
                      <a:pt x="3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2"/>
                    </a:cubicBezTo>
                    <a:cubicBezTo>
                      <a:pt x="8" y="32"/>
                      <a:pt x="8" y="32"/>
                      <a:pt x="9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3" y="36"/>
                      <a:pt x="15" y="37"/>
                      <a:pt x="18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22" y="37"/>
                      <a:pt x="23" y="36"/>
                      <a:pt x="2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3" name="Freeform 1195"/>
              <p:cNvSpPr>
                <a:spLocks/>
              </p:cNvSpPr>
              <p:nvPr/>
            </p:nvSpPr>
            <p:spPr bwMode="auto">
              <a:xfrm>
                <a:off x="2679" y="3211"/>
                <a:ext cx="62" cy="30"/>
              </a:xfrm>
              <a:custGeom>
                <a:avLst/>
                <a:gdLst>
                  <a:gd name="T0" fmla="*/ 18 w 65"/>
                  <a:gd name="T1" fmla="*/ 31 h 31"/>
                  <a:gd name="T2" fmla="*/ 21 w 65"/>
                  <a:gd name="T3" fmla="*/ 31 h 31"/>
                  <a:gd name="T4" fmla="*/ 24 w 65"/>
                  <a:gd name="T5" fmla="*/ 31 h 31"/>
                  <a:gd name="T6" fmla="*/ 25 w 65"/>
                  <a:gd name="T7" fmla="*/ 27 h 31"/>
                  <a:gd name="T8" fmla="*/ 26 w 65"/>
                  <a:gd name="T9" fmla="*/ 25 h 31"/>
                  <a:gd name="T10" fmla="*/ 27 w 65"/>
                  <a:gd name="T11" fmla="*/ 25 h 31"/>
                  <a:gd name="T12" fmla="*/ 39 w 65"/>
                  <a:gd name="T13" fmla="*/ 29 h 31"/>
                  <a:gd name="T14" fmla="*/ 42 w 65"/>
                  <a:gd name="T15" fmla="*/ 30 h 31"/>
                  <a:gd name="T16" fmla="*/ 45 w 65"/>
                  <a:gd name="T17" fmla="*/ 30 h 31"/>
                  <a:gd name="T18" fmla="*/ 47 w 65"/>
                  <a:gd name="T19" fmla="*/ 29 h 31"/>
                  <a:gd name="T20" fmla="*/ 48 w 65"/>
                  <a:gd name="T21" fmla="*/ 29 h 31"/>
                  <a:gd name="T22" fmla="*/ 48 w 65"/>
                  <a:gd name="T23" fmla="*/ 29 h 31"/>
                  <a:gd name="T24" fmla="*/ 49 w 65"/>
                  <a:gd name="T25" fmla="*/ 28 h 31"/>
                  <a:gd name="T26" fmla="*/ 50 w 65"/>
                  <a:gd name="T27" fmla="*/ 28 h 31"/>
                  <a:gd name="T28" fmla="*/ 50 w 65"/>
                  <a:gd name="T29" fmla="*/ 28 h 31"/>
                  <a:gd name="T30" fmla="*/ 59 w 65"/>
                  <a:gd name="T31" fmla="*/ 24 h 31"/>
                  <a:gd name="T32" fmla="*/ 61 w 65"/>
                  <a:gd name="T33" fmla="*/ 21 h 31"/>
                  <a:gd name="T34" fmla="*/ 62 w 65"/>
                  <a:gd name="T35" fmla="*/ 21 h 31"/>
                  <a:gd name="T36" fmla="*/ 64 w 65"/>
                  <a:gd name="T37" fmla="*/ 19 h 31"/>
                  <a:gd name="T38" fmla="*/ 65 w 65"/>
                  <a:gd name="T39" fmla="*/ 19 h 31"/>
                  <a:gd name="T40" fmla="*/ 64 w 65"/>
                  <a:gd name="T41" fmla="*/ 18 h 31"/>
                  <a:gd name="T42" fmla="*/ 63 w 65"/>
                  <a:gd name="T43" fmla="*/ 16 h 31"/>
                  <a:gd name="T44" fmla="*/ 61 w 65"/>
                  <a:gd name="T45" fmla="*/ 15 h 31"/>
                  <a:gd name="T46" fmla="*/ 60 w 65"/>
                  <a:gd name="T47" fmla="*/ 15 h 31"/>
                  <a:gd name="T48" fmla="*/ 54 w 65"/>
                  <a:gd name="T49" fmla="*/ 13 h 31"/>
                  <a:gd name="T50" fmla="*/ 54 w 65"/>
                  <a:gd name="T51" fmla="*/ 12 h 31"/>
                  <a:gd name="T52" fmla="*/ 53 w 65"/>
                  <a:gd name="T53" fmla="*/ 10 h 31"/>
                  <a:gd name="T54" fmla="*/ 51 w 65"/>
                  <a:gd name="T55" fmla="*/ 10 h 31"/>
                  <a:gd name="T56" fmla="*/ 49 w 65"/>
                  <a:gd name="T57" fmla="*/ 10 h 31"/>
                  <a:gd name="T58" fmla="*/ 49 w 65"/>
                  <a:gd name="T59" fmla="*/ 10 h 31"/>
                  <a:gd name="T60" fmla="*/ 45 w 65"/>
                  <a:gd name="T61" fmla="*/ 12 h 31"/>
                  <a:gd name="T62" fmla="*/ 45 w 65"/>
                  <a:gd name="T63" fmla="*/ 12 h 31"/>
                  <a:gd name="T64" fmla="*/ 42 w 65"/>
                  <a:gd name="T65" fmla="*/ 11 h 31"/>
                  <a:gd name="T66" fmla="*/ 39 w 65"/>
                  <a:gd name="T67" fmla="*/ 7 h 31"/>
                  <a:gd name="T68" fmla="*/ 33 w 65"/>
                  <a:gd name="T69" fmla="*/ 3 h 31"/>
                  <a:gd name="T70" fmla="*/ 31 w 65"/>
                  <a:gd name="T71" fmla="*/ 2 h 31"/>
                  <a:gd name="T72" fmla="*/ 30 w 65"/>
                  <a:gd name="T73" fmla="*/ 2 h 31"/>
                  <a:gd name="T74" fmla="*/ 28 w 65"/>
                  <a:gd name="T75" fmla="*/ 0 h 31"/>
                  <a:gd name="T76" fmla="*/ 28 w 65"/>
                  <a:gd name="T77" fmla="*/ 0 h 31"/>
                  <a:gd name="T78" fmla="*/ 27 w 65"/>
                  <a:gd name="T79" fmla="*/ 0 h 31"/>
                  <a:gd name="T80" fmla="*/ 27 w 65"/>
                  <a:gd name="T81" fmla="*/ 1 h 31"/>
                  <a:gd name="T82" fmla="*/ 27 w 65"/>
                  <a:gd name="T83" fmla="*/ 1 h 31"/>
                  <a:gd name="T84" fmla="*/ 25 w 65"/>
                  <a:gd name="T85" fmla="*/ 1 h 31"/>
                  <a:gd name="T86" fmla="*/ 23 w 65"/>
                  <a:gd name="T87" fmla="*/ 1 h 31"/>
                  <a:gd name="T88" fmla="*/ 22 w 65"/>
                  <a:gd name="T89" fmla="*/ 0 h 31"/>
                  <a:gd name="T90" fmla="*/ 17 w 65"/>
                  <a:gd name="T91" fmla="*/ 2 h 31"/>
                  <a:gd name="T92" fmla="*/ 13 w 65"/>
                  <a:gd name="T93" fmla="*/ 5 h 31"/>
                  <a:gd name="T94" fmla="*/ 0 w 65"/>
                  <a:gd name="T95" fmla="*/ 10 h 31"/>
                  <a:gd name="T96" fmla="*/ 0 w 65"/>
                  <a:gd name="T97" fmla="*/ 10 h 31"/>
                  <a:gd name="T98" fmla="*/ 1 w 65"/>
                  <a:gd name="T99" fmla="*/ 11 h 31"/>
                  <a:gd name="T100" fmla="*/ 2 w 65"/>
                  <a:gd name="T101" fmla="*/ 13 h 31"/>
                  <a:gd name="T102" fmla="*/ 3 w 65"/>
                  <a:gd name="T103" fmla="*/ 17 h 31"/>
                  <a:gd name="T104" fmla="*/ 5 w 65"/>
                  <a:gd name="T105" fmla="*/ 22 h 31"/>
                  <a:gd name="T106" fmla="*/ 7 w 65"/>
                  <a:gd name="T107" fmla="*/ 23 h 31"/>
                  <a:gd name="T108" fmla="*/ 17 w 65"/>
                  <a:gd name="T109" fmla="*/ 31 h 31"/>
                  <a:gd name="T110" fmla="*/ 17 w 65"/>
                  <a:gd name="T111" fmla="*/ 31 h 31"/>
                  <a:gd name="T112" fmla="*/ 18 w 65"/>
                  <a:gd name="T1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31">
                    <a:moveTo>
                      <a:pt x="18" y="31"/>
                    </a:moveTo>
                    <a:cubicBezTo>
                      <a:pt x="19" y="31"/>
                      <a:pt x="20" y="31"/>
                      <a:pt x="21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0"/>
                      <a:pt x="25" y="27"/>
                      <a:pt x="25" y="27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36" y="25"/>
                      <a:pt x="39" y="29"/>
                    </a:cubicBezTo>
                    <a:cubicBezTo>
                      <a:pt x="40" y="30"/>
                      <a:pt x="41" y="30"/>
                      <a:pt x="42" y="30"/>
                    </a:cubicBezTo>
                    <a:cubicBezTo>
                      <a:pt x="44" y="30"/>
                      <a:pt x="45" y="30"/>
                      <a:pt x="45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8"/>
                    </a:cubicBezTo>
                    <a:cubicBezTo>
                      <a:pt x="49" y="28"/>
                      <a:pt x="49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3" y="28"/>
                      <a:pt x="57" y="27"/>
                      <a:pt x="59" y="24"/>
                    </a:cubicBezTo>
                    <a:cubicBezTo>
                      <a:pt x="60" y="23"/>
                      <a:pt x="60" y="22"/>
                      <a:pt x="61" y="21"/>
                    </a:cubicBezTo>
                    <a:cubicBezTo>
                      <a:pt x="61" y="21"/>
                      <a:pt x="62" y="21"/>
                      <a:pt x="62" y="21"/>
                    </a:cubicBezTo>
                    <a:cubicBezTo>
                      <a:pt x="63" y="20"/>
                      <a:pt x="63" y="19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17"/>
                      <a:pt x="63" y="16"/>
                      <a:pt x="63" y="16"/>
                    </a:cubicBezTo>
                    <a:cubicBezTo>
                      <a:pt x="62" y="15"/>
                      <a:pt x="61" y="15"/>
                      <a:pt x="61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5"/>
                      <a:pt x="55" y="15"/>
                      <a:pt x="54" y="13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1"/>
                      <a:pt x="54" y="10"/>
                      <a:pt x="53" y="10"/>
                    </a:cubicBezTo>
                    <a:cubicBezTo>
                      <a:pt x="53" y="10"/>
                      <a:pt x="52" y="10"/>
                      <a:pt x="51" y="10"/>
                    </a:cubicBezTo>
                    <a:cubicBezTo>
                      <a:pt x="51" y="10"/>
                      <a:pt x="50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1"/>
                      <a:pt x="47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3" y="11"/>
                      <a:pt x="42" y="11"/>
                    </a:cubicBezTo>
                    <a:cubicBezTo>
                      <a:pt x="40" y="10"/>
                      <a:pt x="39" y="8"/>
                      <a:pt x="39" y="7"/>
                    </a:cubicBezTo>
                    <a:cubicBezTo>
                      <a:pt x="39" y="6"/>
                      <a:pt x="37" y="5"/>
                      <a:pt x="33" y="3"/>
                    </a:cubicBezTo>
                    <a:cubicBezTo>
                      <a:pt x="32" y="3"/>
                      <a:pt x="31" y="3"/>
                      <a:pt x="3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2"/>
                    </a:cubicBezTo>
                    <a:cubicBezTo>
                      <a:pt x="16" y="3"/>
                      <a:pt x="14" y="4"/>
                      <a:pt x="13" y="5"/>
                    </a:cubicBezTo>
                    <a:cubicBezTo>
                      <a:pt x="9" y="7"/>
                      <a:pt x="4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3" y="14"/>
                      <a:pt x="3" y="15"/>
                      <a:pt x="3" y="17"/>
                    </a:cubicBezTo>
                    <a:cubicBezTo>
                      <a:pt x="4" y="18"/>
                      <a:pt x="4" y="21"/>
                      <a:pt x="5" y="22"/>
                    </a:cubicBezTo>
                    <a:cubicBezTo>
                      <a:pt x="6" y="22"/>
                      <a:pt x="6" y="22"/>
                      <a:pt x="7" y="23"/>
                    </a:cubicBezTo>
                    <a:cubicBezTo>
                      <a:pt x="13" y="27"/>
                      <a:pt x="17" y="29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4" name="Freeform 1196"/>
              <p:cNvSpPr>
                <a:spLocks/>
              </p:cNvSpPr>
              <p:nvPr/>
            </p:nvSpPr>
            <p:spPr bwMode="auto">
              <a:xfrm>
                <a:off x="2726" y="3233"/>
                <a:ext cx="55" cy="20"/>
              </a:xfrm>
              <a:custGeom>
                <a:avLst/>
                <a:gdLst>
                  <a:gd name="T0" fmla="*/ 18 w 57"/>
                  <a:gd name="T1" fmla="*/ 0 h 21"/>
                  <a:gd name="T2" fmla="*/ 17 w 57"/>
                  <a:gd name="T3" fmla="*/ 0 h 21"/>
                  <a:gd name="T4" fmla="*/ 16 w 57"/>
                  <a:gd name="T5" fmla="*/ 1 h 21"/>
                  <a:gd name="T6" fmla="*/ 16 w 57"/>
                  <a:gd name="T7" fmla="*/ 2 h 21"/>
                  <a:gd name="T8" fmla="*/ 15 w 57"/>
                  <a:gd name="T9" fmla="*/ 2 h 21"/>
                  <a:gd name="T10" fmla="*/ 14 w 57"/>
                  <a:gd name="T11" fmla="*/ 3 h 21"/>
                  <a:gd name="T12" fmla="*/ 14 w 57"/>
                  <a:gd name="T13" fmla="*/ 4 h 21"/>
                  <a:gd name="T14" fmla="*/ 2 w 57"/>
                  <a:gd name="T15" fmla="*/ 10 h 21"/>
                  <a:gd name="T16" fmla="*/ 1 w 57"/>
                  <a:gd name="T17" fmla="*/ 10 h 21"/>
                  <a:gd name="T18" fmla="*/ 1 w 57"/>
                  <a:gd name="T19" fmla="*/ 10 h 21"/>
                  <a:gd name="T20" fmla="*/ 1 w 57"/>
                  <a:gd name="T21" fmla="*/ 10 h 21"/>
                  <a:gd name="T22" fmla="*/ 1 w 57"/>
                  <a:gd name="T23" fmla="*/ 10 h 21"/>
                  <a:gd name="T24" fmla="*/ 1 w 57"/>
                  <a:gd name="T25" fmla="*/ 11 h 21"/>
                  <a:gd name="T26" fmla="*/ 1 w 57"/>
                  <a:gd name="T27" fmla="*/ 11 h 21"/>
                  <a:gd name="T28" fmla="*/ 0 w 57"/>
                  <a:gd name="T29" fmla="*/ 11 h 21"/>
                  <a:gd name="T30" fmla="*/ 0 w 57"/>
                  <a:gd name="T31" fmla="*/ 12 h 21"/>
                  <a:gd name="T32" fmla="*/ 1 w 57"/>
                  <a:gd name="T33" fmla="*/ 13 h 21"/>
                  <a:gd name="T34" fmla="*/ 1 w 57"/>
                  <a:gd name="T35" fmla="*/ 14 h 21"/>
                  <a:gd name="T36" fmla="*/ 2 w 57"/>
                  <a:gd name="T37" fmla="*/ 15 h 21"/>
                  <a:gd name="T38" fmla="*/ 2 w 57"/>
                  <a:gd name="T39" fmla="*/ 15 h 21"/>
                  <a:gd name="T40" fmla="*/ 3 w 57"/>
                  <a:gd name="T41" fmla="*/ 18 h 21"/>
                  <a:gd name="T42" fmla="*/ 3 w 57"/>
                  <a:gd name="T43" fmla="*/ 18 h 21"/>
                  <a:gd name="T44" fmla="*/ 4 w 57"/>
                  <a:gd name="T45" fmla="*/ 18 h 21"/>
                  <a:gd name="T46" fmla="*/ 4 w 57"/>
                  <a:gd name="T47" fmla="*/ 19 h 21"/>
                  <a:gd name="T48" fmla="*/ 9 w 57"/>
                  <a:gd name="T49" fmla="*/ 21 h 21"/>
                  <a:gd name="T50" fmla="*/ 12 w 57"/>
                  <a:gd name="T51" fmla="*/ 21 h 21"/>
                  <a:gd name="T52" fmla="*/ 16 w 57"/>
                  <a:gd name="T53" fmla="*/ 20 h 21"/>
                  <a:gd name="T54" fmla="*/ 30 w 57"/>
                  <a:gd name="T55" fmla="*/ 15 h 21"/>
                  <a:gd name="T56" fmla="*/ 35 w 57"/>
                  <a:gd name="T57" fmla="*/ 11 h 21"/>
                  <a:gd name="T58" fmla="*/ 41 w 57"/>
                  <a:gd name="T59" fmla="*/ 8 h 21"/>
                  <a:gd name="T60" fmla="*/ 41 w 57"/>
                  <a:gd name="T61" fmla="*/ 8 h 21"/>
                  <a:gd name="T62" fmla="*/ 43 w 57"/>
                  <a:gd name="T63" fmla="*/ 9 h 21"/>
                  <a:gd name="T64" fmla="*/ 53 w 57"/>
                  <a:gd name="T65" fmla="*/ 12 h 21"/>
                  <a:gd name="T66" fmla="*/ 53 w 57"/>
                  <a:gd name="T67" fmla="*/ 12 h 21"/>
                  <a:gd name="T68" fmla="*/ 53 w 57"/>
                  <a:gd name="T69" fmla="*/ 12 h 21"/>
                  <a:gd name="T70" fmla="*/ 54 w 57"/>
                  <a:gd name="T71" fmla="*/ 13 h 21"/>
                  <a:gd name="T72" fmla="*/ 54 w 57"/>
                  <a:gd name="T73" fmla="*/ 12 h 21"/>
                  <a:gd name="T74" fmla="*/ 54 w 57"/>
                  <a:gd name="T75" fmla="*/ 11 h 21"/>
                  <a:gd name="T76" fmla="*/ 54 w 57"/>
                  <a:gd name="T77" fmla="*/ 10 h 21"/>
                  <a:gd name="T78" fmla="*/ 55 w 57"/>
                  <a:gd name="T79" fmla="*/ 9 h 21"/>
                  <a:gd name="T80" fmla="*/ 55 w 57"/>
                  <a:gd name="T81" fmla="*/ 9 h 21"/>
                  <a:gd name="T82" fmla="*/ 56 w 57"/>
                  <a:gd name="T83" fmla="*/ 7 h 21"/>
                  <a:gd name="T84" fmla="*/ 56 w 57"/>
                  <a:gd name="T85" fmla="*/ 6 h 21"/>
                  <a:gd name="T86" fmla="*/ 57 w 57"/>
                  <a:gd name="T87" fmla="*/ 5 h 21"/>
                  <a:gd name="T88" fmla="*/ 57 w 57"/>
                  <a:gd name="T89" fmla="*/ 5 h 21"/>
                  <a:gd name="T90" fmla="*/ 57 w 57"/>
                  <a:gd name="T91" fmla="*/ 5 h 21"/>
                  <a:gd name="T92" fmla="*/ 56 w 57"/>
                  <a:gd name="T93" fmla="*/ 5 h 21"/>
                  <a:gd name="T94" fmla="*/ 55 w 57"/>
                  <a:gd name="T95" fmla="*/ 4 h 21"/>
                  <a:gd name="T96" fmla="*/ 54 w 57"/>
                  <a:gd name="T97" fmla="*/ 4 h 21"/>
                  <a:gd name="T98" fmla="*/ 54 w 57"/>
                  <a:gd name="T99" fmla="*/ 4 h 21"/>
                  <a:gd name="T100" fmla="*/ 54 w 57"/>
                  <a:gd name="T101" fmla="*/ 4 h 21"/>
                  <a:gd name="T102" fmla="*/ 53 w 57"/>
                  <a:gd name="T103" fmla="*/ 4 h 21"/>
                  <a:gd name="T104" fmla="*/ 53 w 57"/>
                  <a:gd name="T105" fmla="*/ 3 h 21"/>
                  <a:gd name="T106" fmla="*/ 45 w 57"/>
                  <a:gd name="T107" fmla="*/ 2 h 21"/>
                  <a:gd name="T108" fmla="*/ 40 w 57"/>
                  <a:gd name="T109" fmla="*/ 1 h 21"/>
                  <a:gd name="T110" fmla="*/ 37 w 57"/>
                  <a:gd name="T111" fmla="*/ 1 h 21"/>
                  <a:gd name="T112" fmla="*/ 33 w 57"/>
                  <a:gd name="T113" fmla="*/ 1 h 21"/>
                  <a:gd name="T114" fmla="*/ 26 w 57"/>
                  <a:gd name="T115" fmla="*/ 0 h 21"/>
                  <a:gd name="T116" fmla="*/ 25 w 57"/>
                  <a:gd name="T117" fmla="*/ 0 h 21"/>
                  <a:gd name="T118" fmla="*/ 19 w 57"/>
                  <a:gd name="T119" fmla="*/ 0 h 21"/>
                  <a:gd name="T120" fmla="*/ 18 w 57"/>
                  <a:gd name="T121" fmla="*/ 0 h 21"/>
                  <a:gd name="T122" fmla="*/ 18 w 57"/>
                  <a:gd name="T1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21">
                    <a:moveTo>
                      <a:pt x="18" y="0"/>
                    </a:moveTo>
                    <a:cubicBezTo>
                      <a:pt x="18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0" y="9"/>
                      <a:pt x="5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7" y="20"/>
                      <a:pt x="9" y="21"/>
                    </a:cubicBezTo>
                    <a:cubicBezTo>
                      <a:pt x="10" y="21"/>
                      <a:pt x="11" y="21"/>
                      <a:pt x="12" y="21"/>
                    </a:cubicBezTo>
                    <a:cubicBezTo>
                      <a:pt x="14" y="21"/>
                      <a:pt x="16" y="20"/>
                      <a:pt x="16" y="20"/>
                    </a:cubicBezTo>
                    <a:cubicBezTo>
                      <a:pt x="17" y="15"/>
                      <a:pt x="30" y="15"/>
                      <a:pt x="30" y="15"/>
                    </a:cubicBezTo>
                    <a:cubicBezTo>
                      <a:pt x="31" y="15"/>
                      <a:pt x="34" y="13"/>
                      <a:pt x="35" y="11"/>
                    </a:cubicBezTo>
                    <a:cubicBezTo>
                      <a:pt x="38" y="9"/>
                      <a:pt x="39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2" y="8"/>
                      <a:pt x="42" y="8"/>
                      <a:pt x="43" y="9"/>
                    </a:cubicBezTo>
                    <a:cubicBezTo>
                      <a:pt x="47" y="9"/>
                      <a:pt x="51" y="10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2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1"/>
                      <a:pt x="54" y="10"/>
                      <a:pt x="54" y="10"/>
                    </a:cubicBezTo>
                    <a:cubicBezTo>
                      <a:pt x="55" y="10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8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6"/>
                    </a:cubicBezTo>
                    <a:cubicBezTo>
                      <a:pt x="57" y="6"/>
                      <a:pt x="57" y="6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5"/>
                      <a:pt x="55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53" y="4"/>
                      <a:pt x="53" y="3"/>
                      <a:pt x="53" y="3"/>
                    </a:cubicBezTo>
                    <a:cubicBezTo>
                      <a:pt x="52" y="3"/>
                      <a:pt x="48" y="1"/>
                      <a:pt x="45" y="2"/>
                    </a:cubicBezTo>
                    <a:cubicBezTo>
                      <a:pt x="43" y="2"/>
                      <a:pt x="41" y="1"/>
                      <a:pt x="40" y="1"/>
                    </a:cubicBezTo>
                    <a:cubicBezTo>
                      <a:pt x="39" y="1"/>
                      <a:pt x="38" y="0"/>
                      <a:pt x="37" y="1"/>
                    </a:cubicBezTo>
                    <a:cubicBezTo>
                      <a:pt x="36" y="1"/>
                      <a:pt x="35" y="1"/>
                      <a:pt x="33" y="1"/>
                    </a:cubicBezTo>
                    <a:cubicBezTo>
                      <a:pt x="31" y="1"/>
                      <a:pt x="27" y="1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3" y="1"/>
                      <a:pt x="21" y="1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5" name="Freeform 1197"/>
              <p:cNvSpPr>
                <a:spLocks/>
              </p:cNvSpPr>
              <p:nvPr/>
            </p:nvSpPr>
            <p:spPr bwMode="auto">
              <a:xfrm>
                <a:off x="2442" y="3334"/>
                <a:ext cx="31" cy="62"/>
              </a:xfrm>
              <a:custGeom>
                <a:avLst/>
                <a:gdLst>
                  <a:gd name="T0" fmla="*/ 9 w 33"/>
                  <a:gd name="T1" fmla="*/ 7 h 64"/>
                  <a:gd name="T2" fmla="*/ 1 w 33"/>
                  <a:gd name="T3" fmla="*/ 36 h 64"/>
                  <a:gd name="T4" fmla="*/ 0 w 33"/>
                  <a:gd name="T5" fmla="*/ 38 h 64"/>
                  <a:gd name="T6" fmla="*/ 3 w 33"/>
                  <a:gd name="T7" fmla="*/ 41 h 64"/>
                  <a:gd name="T8" fmla="*/ 5 w 33"/>
                  <a:gd name="T9" fmla="*/ 43 h 64"/>
                  <a:gd name="T10" fmla="*/ 8 w 33"/>
                  <a:gd name="T11" fmla="*/ 61 h 64"/>
                  <a:gd name="T12" fmla="*/ 8 w 33"/>
                  <a:gd name="T13" fmla="*/ 64 h 64"/>
                  <a:gd name="T14" fmla="*/ 10 w 33"/>
                  <a:gd name="T15" fmla="*/ 64 h 64"/>
                  <a:gd name="T16" fmla="*/ 10 w 33"/>
                  <a:gd name="T17" fmla="*/ 64 h 64"/>
                  <a:gd name="T18" fmla="*/ 12 w 33"/>
                  <a:gd name="T19" fmla="*/ 64 h 64"/>
                  <a:gd name="T20" fmla="*/ 14 w 33"/>
                  <a:gd name="T21" fmla="*/ 64 h 64"/>
                  <a:gd name="T22" fmla="*/ 20 w 33"/>
                  <a:gd name="T23" fmla="*/ 63 h 64"/>
                  <a:gd name="T24" fmla="*/ 20 w 33"/>
                  <a:gd name="T25" fmla="*/ 63 h 64"/>
                  <a:gd name="T26" fmla="*/ 20 w 33"/>
                  <a:gd name="T27" fmla="*/ 63 h 64"/>
                  <a:gd name="T28" fmla="*/ 20 w 33"/>
                  <a:gd name="T29" fmla="*/ 62 h 64"/>
                  <a:gd name="T30" fmla="*/ 20 w 33"/>
                  <a:gd name="T31" fmla="*/ 62 h 64"/>
                  <a:gd name="T32" fmla="*/ 20 w 33"/>
                  <a:gd name="T33" fmla="*/ 60 h 64"/>
                  <a:gd name="T34" fmla="*/ 25 w 33"/>
                  <a:gd name="T35" fmla="*/ 52 h 64"/>
                  <a:gd name="T36" fmla="*/ 24 w 33"/>
                  <a:gd name="T37" fmla="*/ 50 h 64"/>
                  <a:gd name="T38" fmla="*/ 22 w 33"/>
                  <a:gd name="T39" fmla="*/ 49 h 64"/>
                  <a:gd name="T40" fmla="*/ 22 w 33"/>
                  <a:gd name="T41" fmla="*/ 44 h 64"/>
                  <a:gd name="T42" fmla="*/ 25 w 33"/>
                  <a:gd name="T43" fmla="*/ 40 h 64"/>
                  <a:gd name="T44" fmla="*/ 22 w 33"/>
                  <a:gd name="T45" fmla="*/ 37 h 64"/>
                  <a:gd name="T46" fmla="*/ 20 w 33"/>
                  <a:gd name="T47" fmla="*/ 32 h 64"/>
                  <a:gd name="T48" fmla="*/ 25 w 33"/>
                  <a:gd name="T49" fmla="*/ 29 h 64"/>
                  <a:gd name="T50" fmla="*/ 25 w 33"/>
                  <a:gd name="T51" fmla="*/ 29 h 64"/>
                  <a:gd name="T52" fmla="*/ 27 w 33"/>
                  <a:gd name="T53" fmla="*/ 22 h 64"/>
                  <a:gd name="T54" fmla="*/ 26 w 33"/>
                  <a:gd name="T55" fmla="*/ 17 h 64"/>
                  <a:gd name="T56" fmla="*/ 25 w 33"/>
                  <a:gd name="T57" fmla="*/ 13 h 64"/>
                  <a:gd name="T58" fmla="*/ 30 w 33"/>
                  <a:gd name="T59" fmla="*/ 8 h 64"/>
                  <a:gd name="T60" fmla="*/ 33 w 33"/>
                  <a:gd name="T61" fmla="*/ 6 h 64"/>
                  <a:gd name="T62" fmla="*/ 30 w 33"/>
                  <a:gd name="T63" fmla="*/ 2 h 64"/>
                  <a:gd name="T64" fmla="*/ 26 w 33"/>
                  <a:gd name="T65" fmla="*/ 2 h 64"/>
                  <a:gd name="T66" fmla="*/ 25 w 33"/>
                  <a:gd name="T67" fmla="*/ 3 h 64"/>
                  <a:gd name="T68" fmla="*/ 23 w 33"/>
                  <a:gd name="T69" fmla="*/ 4 h 64"/>
                  <a:gd name="T70" fmla="*/ 21 w 33"/>
                  <a:gd name="T71" fmla="*/ 3 h 64"/>
                  <a:gd name="T72" fmla="*/ 21 w 33"/>
                  <a:gd name="T73" fmla="*/ 3 h 64"/>
                  <a:gd name="T74" fmla="*/ 19 w 33"/>
                  <a:gd name="T75" fmla="*/ 3 h 64"/>
                  <a:gd name="T76" fmla="*/ 17 w 33"/>
                  <a:gd name="T77" fmla="*/ 3 h 64"/>
                  <a:gd name="T78" fmla="*/ 16 w 33"/>
                  <a:gd name="T79" fmla="*/ 3 h 64"/>
                  <a:gd name="T80" fmla="*/ 16 w 33"/>
                  <a:gd name="T81" fmla="*/ 3 h 64"/>
                  <a:gd name="T82" fmla="*/ 15 w 33"/>
                  <a:gd name="T83" fmla="*/ 3 h 64"/>
                  <a:gd name="T84" fmla="*/ 15 w 33"/>
                  <a:gd name="T85" fmla="*/ 3 h 64"/>
                  <a:gd name="T86" fmla="*/ 14 w 33"/>
                  <a:gd name="T87" fmla="*/ 3 h 64"/>
                  <a:gd name="T88" fmla="*/ 14 w 33"/>
                  <a:gd name="T89" fmla="*/ 3 h 64"/>
                  <a:gd name="T90" fmla="*/ 14 w 33"/>
                  <a:gd name="T91" fmla="*/ 2 h 64"/>
                  <a:gd name="T92" fmla="*/ 13 w 33"/>
                  <a:gd name="T93" fmla="*/ 2 h 64"/>
                  <a:gd name="T94" fmla="*/ 13 w 33"/>
                  <a:gd name="T95" fmla="*/ 2 h 64"/>
                  <a:gd name="T96" fmla="*/ 12 w 33"/>
                  <a:gd name="T97" fmla="*/ 1 h 64"/>
                  <a:gd name="T98" fmla="*/ 12 w 33"/>
                  <a:gd name="T99" fmla="*/ 1 h 64"/>
                  <a:gd name="T100" fmla="*/ 12 w 33"/>
                  <a:gd name="T101" fmla="*/ 1 h 64"/>
                  <a:gd name="T102" fmla="*/ 12 w 33"/>
                  <a:gd name="T103" fmla="*/ 0 h 64"/>
                  <a:gd name="T104" fmla="*/ 12 w 33"/>
                  <a:gd name="T105" fmla="*/ 0 h 64"/>
                  <a:gd name="T106" fmla="*/ 11 w 33"/>
                  <a:gd name="T107" fmla="*/ 0 h 64"/>
                  <a:gd name="T108" fmla="*/ 10 w 33"/>
                  <a:gd name="T109" fmla="*/ 1 h 64"/>
                  <a:gd name="T110" fmla="*/ 9 w 33"/>
                  <a:gd name="T111" fmla="*/ 2 h 64"/>
                  <a:gd name="T112" fmla="*/ 8 w 33"/>
                  <a:gd name="T113" fmla="*/ 2 h 64"/>
                  <a:gd name="T114" fmla="*/ 9 w 33"/>
                  <a:gd name="T115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64">
                    <a:moveTo>
                      <a:pt x="9" y="7"/>
                    </a:moveTo>
                    <a:cubicBezTo>
                      <a:pt x="11" y="11"/>
                      <a:pt x="6" y="31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2" y="40"/>
                      <a:pt x="3" y="41"/>
                    </a:cubicBezTo>
                    <a:cubicBezTo>
                      <a:pt x="4" y="42"/>
                      <a:pt x="5" y="42"/>
                      <a:pt x="5" y="43"/>
                    </a:cubicBezTo>
                    <a:cubicBezTo>
                      <a:pt x="10" y="46"/>
                      <a:pt x="9" y="55"/>
                      <a:pt x="8" y="61"/>
                    </a:cubicBezTo>
                    <a:cubicBezTo>
                      <a:pt x="8" y="62"/>
                      <a:pt x="8" y="63"/>
                      <a:pt x="8" y="64"/>
                    </a:cubicBezTo>
                    <a:cubicBezTo>
                      <a:pt x="8" y="64"/>
                      <a:pt x="8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1" y="64"/>
                      <a:pt x="12" y="64"/>
                    </a:cubicBezTo>
                    <a:cubicBezTo>
                      <a:pt x="13" y="64"/>
                      <a:pt x="14" y="64"/>
                      <a:pt x="14" y="64"/>
                    </a:cubicBezTo>
                    <a:cubicBezTo>
                      <a:pt x="16" y="64"/>
                      <a:pt x="18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20" y="58"/>
                      <a:pt x="20" y="53"/>
                      <a:pt x="25" y="52"/>
                    </a:cubicBezTo>
                    <a:cubicBezTo>
                      <a:pt x="25" y="51"/>
                      <a:pt x="24" y="51"/>
                      <a:pt x="24" y="50"/>
                    </a:cubicBezTo>
                    <a:cubicBezTo>
                      <a:pt x="23" y="50"/>
                      <a:pt x="23" y="50"/>
                      <a:pt x="22" y="49"/>
                    </a:cubicBezTo>
                    <a:cubicBezTo>
                      <a:pt x="21" y="48"/>
                      <a:pt x="21" y="45"/>
                      <a:pt x="22" y="44"/>
                    </a:cubicBezTo>
                    <a:cubicBezTo>
                      <a:pt x="23" y="42"/>
                      <a:pt x="24" y="41"/>
                      <a:pt x="25" y="40"/>
                    </a:cubicBezTo>
                    <a:cubicBezTo>
                      <a:pt x="24" y="40"/>
                      <a:pt x="23" y="39"/>
                      <a:pt x="22" y="37"/>
                    </a:cubicBezTo>
                    <a:cubicBezTo>
                      <a:pt x="20" y="35"/>
                      <a:pt x="20" y="33"/>
                      <a:pt x="20" y="32"/>
                    </a:cubicBezTo>
                    <a:cubicBezTo>
                      <a:pt x="21" y="30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7"/>
                      <a:pt x="25" y="24"/>
                      <a:pt x="27" y="22"/>
                    </a:cubicBezTo>
                    <a:cubicBezTo>
                      <a:pt x="28" y="21"/>
                      <a:pt x="27" y="19"/>
                      <a:pt x="26" y="17"/>
                    </a:cubicBezTo>
                    <a:cubicBezTo>
                      <a:pt x="26" y="15"/>
                      <a:pt x="25" y="14"/>
                      <a:pt x="25" y="13"/>
                    </a:cubicBezTo>
                    <a:cubicBezTo>
                      <a:pt x="25" y="10"/>
                      <a:pt x="28" y="9"/>
                      <a:pt x="30" y="8"/>
                    </a:cubicBezTo>
                    <a:cubicBezTo>
                      <a:pt x="31" y="7"/>
                      <a:pt x="32" y="7"/>
                      <a:pt x="33" y="6"/>
                    </a:cubicBezTo>
                    <a:cubicBezTo>
                      <a:pt x="32" y="5"/>
                      <a:pt x="30" y="4"/>
                      <a:pt x="30" y="2"/>
                    </a:cubicBezTo>
                    <a:cubicBezTo>
                      <a:pt x="30" y="2"/>
                      <a:pt x="28" y="1"/>
                      <a:pt x="26" y="2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2" y="4"/>
                      <a:pt x="22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4"/>
                      <a:pt x="8" y="6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6" name="Freeform 1198"/>
              <p:cNvSpPr>
                <a:spLocks/>
              </p:cNvSpPr>
              <p:nvPr/>
            </p:nvSpPr>
            <p:spPr bwMode="auto">
              <a:xfrm>
                <a:off x="2582" y="3176"/>
                <a:ext cx="39" cy="32"/>
              </a:xfrm>
              <a:custGeom>
                <a:avLst/>
                <a:gdLst>
                  <a:gd name="T0" fmla="*/ 27 w 40"/>
                  <a:gd name="T1" fmla="*/ 31 h 33"/>
                  <a:gd name="T2" fmla="*/ 28 w 40"/>
                  <a:gd name="T3" fmla="*/ 28 h 33"/>
                  <a:gd name="T4" fmla="*/ 28 w 40"/>
                  <a:gd name="T5" fmla="*/ 26 h 33"/>
                  <a:gd name="T6" fmla="*/ 30 w 40"/>
                  <a:gd name="T7" fmla="*/ 22 h 33"/>
                  <a:gd name="T8" fmla="*/ 37 w 40"/>
                  <a:gd name="T9" fmla="*/ 16 h 33"/>
                  <a:gd name="T10" fmla="*/ 35 w 40"/>
                  <a:gd name="T11" fmla="*/ 13 h 33"/>
                  <a:gd name="T12" fmla="*/ 33 w 40"/>
                  <a:gd name="T13" fmla="*/ 11 h 33"/>
                  <a:gd name="T14" fmla="*/ 36 w 40"/>
                  <a:gd name="T15" fmla="*/ 8 h 33"/>
                  <a:gd name="T16" fmla="*/ 39 w 40"/>
                  <a:gd name="T17" fmla="*/ 4 h 33"/>
                  <a:gd name="T18" fmla="*/ 40 w 40"/>
                  <a:gd name="T19" fmla="*/ 4 h 33"/>
                  <a:gd name="T20" fmla="*/ 40 w 40"/>
                  <a:gd name="T21" fmla="*/ 3 h 33"/>
                  <a:gd name="T22" fmla="*/ 39 w 40"/>
                  <a:gd name="T23" fmla="*/ 2 h 33"/>
                  <a:gd name="T24" fmla="*/ 37 w 40"/>
                  <a:gd name="T25" fmla="*/ 1 h 33"/>
                  <a:gd name="T26" fmla="*/ 27 w 40"/>
                  <a:gd name="T27" fmla="*/ 1 h 33"/>
                  <a:gd name="T28" fmla="*/ 23 w 40"/>
                  <a:gd name="T29" fmla="*/ 6 h 33"/>
                  <a:gd name="T30" fmla="*/ 19 w 40"/>
                  <a:gd name="T31" fmla="*/ 11 h 33"/>
                  <a:gd name="T32" fmla="*/ 14 w 40"/>
                  <a:gd name="T33" fmla="*/ 9 h 33"/>
                  <a:gd name="T34" fmla="*/ 10 w 40"/>
                  <a:gd name="T35" fmla="*/ 16 h 33"/>
                  <a:gd name="T36" fmla="*/ 0 w 40"/>
                  <a:gd name="T37" fmla="*/ 30 h 33"/>
                  <a:gd name="T38" fmla="*/ 1 w 40"/>
                  <a:gd name="T39" fmla="*/ 30 h 33"/>
                  <a:gd name="T40" fmla="*/ 2 w 40"/>
                  <a:gd name="T41" fmla="*/ 30 h 33"/>
                  <a:gd name="T42" fmla="*/ 4 w 40"/>
                  <a:gd name="T43" fmla="*/ 30 h 33"/>
                  <a:gd name="T44" fmla="*/ 5 w 40"/>
                  <a:gd name="T45" fmla="*/ 29 h 33"/>
                  <a:gd name="T46" fmla="*/ 6 w 40"/>
                  <a:gd name="T47" fmla="*/ 29 h 33"/>
                  <a:gd name="T48" fmla="*/ 7 w 40"/>
                  <a:gd name="T49" fmla="*/ 28 h 33"/>
                  <a:gd name="T50" fmla="*/ 8 w 40"/>
                  <a:gd name="T51" fmla="*/ 28 h 33"/>
                  <a:gd name="T52" fmla="*/ 10 w 40"/>
                  <a:gd name="T53" fmla="*/ 26 h 33"/>
                  <a:gd name="T54" fmla="*/ 17 w 40"/>
                  <a:gd name="T55" fmla="*/ 27 h 33"/>
                  <a:gd name="T56" fmla="*/ 18 w 40"/>
                  <a:gd name="T57" fmla="*/ 27 h 33"/>
                  <a:gd name="T58" fmla="*/ 22 w 40"/>
                  <a:gd name="T59" fmla="*/ 30 h 33"/>
                  <a:gd name="T60" fmla="*/ 24 w 40"/>
                  <a:gd name="T61" fmla="*/ 31 h 33"/>
                  <a:gd name="T62" fmla="*/ 25 w 40"/>
                  <a:gd name="T63" fmla="*/ 32 h 33"/>
                  <a:gd name="T64" fmla="*/ 26 w 40"/>
                  <a:gd name="T65" fmla="*/ 33 h 33"/>
                  <a:gd name="T66" fmla="*/ 27 w 40"/>
                  <a:gd name="T6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0" h="33">
                    <a:moveTo>
                      <a:pt x="27" y="33"/>
                    </a:moveTo>
                    <a:cubicBezTo>
                      <a:pt x="27" y="33"/>
                      <a:pt x="27" y="32"/>
                      <a:pt x="27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8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8" y="25"/>
                      <a:pt x="27" y="23"/>
                      <a:pt x="28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5" y="22"/>
                      <a:pt x="35" y="21"/>
                      <a:pt x="35" y="21"/>
                    </a:cubicBezTo>
                    <a:cubicBezTo>
                      <a:pt x="35" y="18"/>
                      <a:pt x="36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5" y="14"/>
                      <a:pt x="35" y="13"/>
                    </a:cubicBezTo>
                    <a:cubicBezTo>
                      <a:pt x="34" y="13"/>
                      <a:pt x="34" y="12"/>
                      <a:pt x="34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5" y="8"/>
                      <a:pt x="36" y="8"/>
                    </a:cubicBezTo>
                    <a:cubicBezTo>
                      <a:pt x="37" y="7"/>
                      <a:pt x="38" y="6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8" y="1"/>
                      <a:pt x="37" y="1"/>
                    </a:cubicBezTo>
                    <a:cubicBezTo>
                      <a:pt x="35" y="0"/>
                      <a:pt x="32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3" y="4"/>
                      <a:pt x="23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23" y="11"/>
                      <a:pt x="21" y="11"/>
                      <a:pt x="19" y="11"/>
                    </a:cubicBezTo>
                    <a:cubicBezTo>
                      <a:pt x="17" y="11"/>
                      <a:pt x="15" y="10"/>
                      <a:pt x="15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4" y="13"/>
                      <a:pt x="12" y="14"/>
                      <a:pt x="10" y="16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9" y="23"/>
                      <a:pt x="6" y="27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11" y="26"/>
                      <a:pt x="12" y="26"/>
                      <a:pt x="13" y="26"/>
                    </a:cubicBezTo>
                    <a:cubicBezTo>
                      <a:pt x="14" y="26"/>
                      <a:pt x="16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9"/>
                      <a:pt x="21" y="30"/>
                      <a:pt x="22" y="30"/>
                    </a:cubicBezTo>
                    <a:cubicBezTo>
                      <a:pt x="22" y="30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7" name="Freeform 1199"/>
              <p:cNvSpPr>
                <a:spLocks/>
              </p:cNvSpPr>
              <p:nvPr/>
            </p:nvSpPr>
            <p:spPr bwMode="auto">
              <a:xfrm>
                <a:off x="2574" y="3204"/>
                <a:ext cx="36" cy="26"/>
              </a:xfrm>
              <a:custGeom>
                <a:avLst/>
                <a:gdLst>
                  <a:gd name="T0" fmla="*/ 32 w 38"/>
                  <a:gd name="T1" fmla="*/ 27 h 27"/>
                  <a:gd name="T2" fmla="*/ 32 w 38"/>
                  <a:gd name="T3" fmla="*/ 26 h 27"/>
                  <a:gd name="T4" fmla="*/ 32 w 38"/>
                  <a:gd name="T5" fmla="*/ 25 h 27"/>
                  <a:gd name="T6" fmla="*/ 33 w 38"/>
                  <a:gd name="T7" fmla="*/ 24 h 27"/>
                  <a:gd name="T8" fmla="*/ 33 w 38"/>
                  <a:gd name="T9" fmla="*/ 23 h 27"/>
                  <a:gd name="T10" fmla="*/ 33 w 38"/>
                  <a:gd name="T11" fmla="*/ 22 h 27"/>
                  <a:gd name="T12" fmla="*/ 33 w 38"/>
                  <a:gd name="T13" fmla="*/ 21 h 27"/>
                  <a:gd name="T14" fmla="*/ 34 w 38"/>
                  <a:gd name="T15" fmla="*/ 21 h 27"/>
                  <a:gd name="T16" fmla="*/ 34 w 38"/>
                  <a:gd name="T17" fmla="*/ 20 h 27"/>
                  <a:gd name="T18" fmla="*/ 34 w 38"/>
                  <a:gd name="T19" fmla="*/ 20 h 27"/>
                  <a:gd name="T20" fmla="*/ 35 w 38"/>
                  <a:gd name="T21" fmla="*/ 19 h 27"/>
                  <a:gd name="T22" fmla="*/ 36 w 38"/>
                  <a:gd name="T23" fmla="*/ 19 h 27"/>
                  <a:gd name="T24" fmla="*/ 36 w 38"/>
                  <a:gd name="T25" fmla="*/ 18 h 27"/>
                  <a:gd name="T26" fmla="*/ 36 w 38"/>
                  <a:gd name="T27" fmla="*/ 18 h 27"/>
                  <a:gd name="T28" fmla="*/ 37 w 38"/>
                  <a:gd name="T29" fmla="*/ 18 h 27"/>
                  <a:gd name="T30" fmla="*/ 37 w 38"/>
                  <a:gd name="T31" fmla="*/ 18 h 27"/>
                  <a:gd name="T32" fmla="*/ 38 w 38"/>
                  <a:gd name="T33" fmla="*/ 17 h 27"/>
                  <a:gd name="T34" fmla="*/ 38 w 38"/>
                  <a:gd name="T35" fmla="*/ 16 h 27"/>
                  <a:gd name="T36" fmla="*/ 38 w 38"/>
                  <a:gd name="T37" fmla="*/ 16 h 27"/>
                  <a:gd name="T38" fmla="*/ 38 w 38"/>
                  <a:gd name="T39" fmla="*/ 14 h 27"/>
                  <a:gd name="T40" fmla="*/ 37 w 38"/>
                  <a:gd name="T41" fmla="*/ 14 h 27"/>
                  <a:gd name="T42" fmla="*/ 37 w 38"/>
                  <a:gd name="T43" fmla="*/ 13 h 27"/>
                  <a:gd name="T44" fmla="*/ 36 w 38"/>
                  <a:gd name="T45" fmla="*/ 12 h 27"/>
                  <a:gd name="T46" fmla="*/ 36 w 38"/>
                  <a:gd name="T47" fmla="*/ 11 h 27"/>
                  <a:gd name="T48" fmla="*/ 36 w 38"/>
                  <a:gd name="T49" fmla="*/ 11 h 27"/>
                  <a:gd name="T50" fmla="*/ 36 w 38"/>
                  <a:gd name="T51" fmla="*/ 10 h 27"/>
                  <a:gd name="T52" fmla="*/ 35 w 38"/>
                  <a:gd name="T53" fmla="*/ 10 h 27"/>
                  <a:gd name="T54" fmla="*/ 35 w 38"/>
                  <a:gd name="T55" fmla="*/ 9 h 27"/>
                  <a:gd name="T56" fmla="*/ 34 w 38"/>
                  <a:gd name="T57" fmla="*/ 8 h 27"/>
                  <a:gd name="T58" fmla="*/ 29 w 38"/>
                  <a:gd name="T59" fmla="*/ 5 h 27"/>
                  <a:gd name="T60" fmla="*/ 25 w 38"/>
                  <a:gd name="T61" fmla="*/ 2 h 27"/>
                  <a:gd name="T62" fmla="*/ 21 w 38"/>
                  <a:gd name="T63" fmla="*/ 1 h 27"/>
                  <a:gd name="T64" fmla="*/ 8 w 38"/>
                  <a:gd name="T65" fmla="*/ 5 h 27"/>
                  <a:gd name="T66" fmla="*/ 8 w 38"/>
                  <a:gd name="T67" fmla="*/ 5 h 27"/>
                  <a:gd name="T68" fmla="*/ 8 w 38"/>
                  <a:gd name="T69" fmla="*/ 5 h 27"/>
                  <a:gd name="T70" fmla="*/ 7 w 38"/>
                  <a:gd name="T71" fmla="*/ 5 h 27"/>
                  <a:gd name="T72" fmla="*/ 7 w 38"/>
                  <a:gd name="T73" fmla="*/ 5 h 27"/>
                  <a:gd name="T74" fmla="*/ 6 w 38"/>
                  <a:gd name="T75" fmla="*/ 5 h 27"/>
                  <a:gd name="T76" fmla="*/ 5 w 38"/>
                  <a:gd name="T77" fmla="*/ 4 h 27"/>
                  <a:gd name="T78" fmla="*/ 5 w 38"/>
                  <a:gd name="T79" fmla="*/ 4 h 27"/>
                  <a:gd name="T80" fmla="*/ 0 w 38"/>
                  <a:gd name="T81" fmla="*/ 6 h 27"/>
                  <a:gd name="T82" fmla="*/ 0 w 38"/>
                  <a:gd name="T83" fmla="*/ 6 h 27"/>
                  <a:gd name="T84" fmla="*/ 2 w 38"/>
                  <a:gd name="T85" fmla="*/ 9 h 27"/>
                  <a:gd name="T86" fmla="*/ 3 w 38"/>
                  <a:gd name="T87" fmla="*/ 8 h 27"/>
                  <a:gd name="T88" fmla="*/ 7 w 38"/>
                  <a:gd name="T89" fmla="*/ 11 h 27"/>
                  <a:gd name="T90" fmla="*/ 9 w 38"/>
                  <a:gd name="T91" fmla="*/ 13 h 27"/>
                  <a:gd name="T92" fmla="*/ 11 w 38"/>
                  <a:gd name="T93" fmla="*/ 14 h 27"/>
                  <a:gd name="T94" fmla="*/ 17 w 38"/>
                  <a:gd name="T95" fmla="*/ 18 h 27"/>
                  <a:gd name="T96" fmla="*/ 18 w 38"/>
                  <a:gd name="T97" fmla="*/ 21 h 27"/>
                  <a:gd name="T98" fmla="*/ 20 w 38"/>
                  <a:gd name="T99" fmla="*/ 19 h 27"/>
                  <a:gd name="T100" fmla="*/ 23 w 38"/>
                  <a:gd name="T101" fmla="*/ 17 h 27"/>
                  <a:gd name="T102" fmla="*/ 25 w 38"/>
                  <a:gd name="T103" fmla="*/ 20 h 27"/>
                  <a:gd name="T104" fmla="*/ 26 w 38"/>
                  <a:gd name="T105" fmla="*/ 23 h 27"/>
                  <a:gd name="T106" fmla="*/ 27 w 38"/>
                  <a:gd name="T107" fmla="*/ 23 h 27"/>
                  <a:gd name="T108" fmla="*/ 31 w 38"/>
                  <a:gd name="T109" fmla="*/ 26 h 27"/>
                  <a:gd name="T110" fmla="*/ 32 w 38"/>
                  <a:gd name="T111" fmla="*/ 26 h 27"/>
                  <a:gd name="T112" fmla="*/ 32 w 38"/>
                  <a:gd name="T113" fmla="*/ 27 h 27"/>
                  <a:gd name="T114" fmla="*/ 32 w 38"/>
                  <a:gd name="T115" fmla="*/ 27 h 27"/>
                  <a:gd name="T116" fmla="*/ 32 w 38"/>
                  <a:gd name="T117" fmla="*/ 27 h 27"/>
                  <a:gd name="T118" fmla="*/ 32 w 38"/>
                  <a:gd name="T1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27">
                    <a:moveTo>
                      <a:pt x="32" y="27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3" y="22"/>
                      <a:pt x="33" y="22"/>
                      <a:pt x="33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9"/>
                      <a:pt x="34" y="8"/>
                      <a:pt x="34" y="8"/>
                    </a:cubicBezTo>
                    <a:cubicBezTo>
                      <a:pt x="32" y="6"/>
                      <a:pt x="31" y="6"/>
                      <a:pt x="29" y="5"/>
                    </a:cubicBezTo>
                    <a:cubicBezTo>
                      <a:pt x="28" y="4"/>
                      <a:pt x="27" y="3"/>
                      <a:pt x="25" y="2"/>
                    </a:cubicBezTo>
                    <a:cubicBezTo>
                      <a:pt x="24" y="1"/>
                      <a:pt x="22" y="0"/>
                      <a:pt x="21" y="1"/>
                    </a:cubicBezTo>
                    <a:cubicBezTo>
                      <a:pt x="18" y="4"/>
                      <a:pt x="12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5"/>
                      <a:pt x="2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8"/>
                      <a:pt x="6" y="10"/>
                      <a:pt x="7" y="11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4" y="15"/>
                      <a:pt x="17" y="16"/>
                      <a:pt x="17" y="18"/>
                    </a:cubicBezTo>
                    <a:cubicBezTo>
                      <a:pt x="17" y="20"/>
                      <a:pt x="18" y="21"/>
                      <a:pt x="18" y="21"/>
                    </a:cubicBezTo>
                    <a:cubicBezTo>
                      <a:pt x="18" y="20"/>
                      <a:pt x="19" y="20"/>
                      <a:pt x="20" y="19"/>
                    </a:cubicBezTo>
                    <a:cubicBezTo>
                      <a:pt x="21" y="18"/>
                      <a:pt x="22" y="17"/>
                      <a:pt x="23" y="17"/>
                    </a:cubicBezTo>
                    <a:cubicBezTo>
                      <a:pt x="24" y="17"/>
                      <a:pt x="25" y="18"/>
                      <a:pt x="25" y="20"/>
                    </a:cubicBezTo>
                    <a:cubicBezTo>
                      <a:pt x="25" y="22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9" y="23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8" name="Freeform 1200"/>
              <p:cNvSpPr>
                <a:spLocks/>
              </p:cNvSpPr>
              <p:nvPr/>
            </p:nvSpPr>
            <p:spPr bwMode="auto">
              <a:xfrm>
                <a:off x="2763" y="3249"/>
                <a:ext cx="94" cy="59"/>
              </a:xfrm>
              <a:custGeom>
                <a:avLst/>
                <a:gdLst>
                  <a:gd name="T0" fmla="*/ 82 w 98"/>
                  <a:gd name="T1" fmla="*/ 38 h 62"/>
                  <a:gd name="T2" fmla="*/ 81 w 98"/>
                  <a:gd name="T3" fmla="*/ 36 h 62"/>
                  <a:gd name="T4" fmla="*/ 80 w 98"/>
                  <a:gd name="T5" fmla="*/ 33 h 62"/>
                  <a:gd name="T6" fmla="*/ 80 w 98"/>
                  <a:gd name="T7" fmla="*/ 31 h 62"/>
                  <a:gd name="T8" fmla="*/ 82 w 98"/>
                  <a:gd name="T9" fmla="*/ 25 h 62"/>
                  <a:gd name="T10" fmla="*/ 74 w 98"/>
                  <a:gd name="T11" fmla="*/ 11 h 62"/>
                  <a:gd name="T12" fmla="*/ 74 w 98"/>
                  <a:gd name="T13" fmla="*/ 11 h 62"/>
                  <a:gd name="T14" fmla="*/ 73 w 98"/>
                  <a:gd name="T15" fmla="*/ 10 h 62"/>
                  <a:gd name="T16" fmla="*/ 73 w 98"/>
                  <a:gd name="T17" fmla="*/ 9 h 62"/>
                  <a:gd name="T18" fmla="*/ 72 w 98"/>
                  <a:gd name="T19" fmla="*/ 8 h 62"/>
                  <a:gd name="T20" fmla="*/ 70 w 98"/>
                  <a:gd name="T21" fmla="*/ 5 h 62"/>
                  <a:gd name="T22" fmla="*/ 69 w 98"/>
                  <a:gd name="T23" fmla="*/ 3 h 62"/>
                  <a:gd name="T24" fmla="*/ 68 w 98"/>
                  <a:gd name="T25" fmla="*/ 0 h 62"/>
                  <a:gd name="T26" fmla="*/ 65 w 98"/>
                  <a:gd name="T27" fmla="*/ 1 h 62"/>
                  <a:gd name="T28" fmla="*/ 64 w 98"/>
                  <a:gd name="T29" fmla="*/ 3 h 62"/>
                  <a:gd name="T30" fmla="*/ 58 w 98"/>
                  <a:gd name="T31" fmla="*/ 5 h 62"/>
                  <a:gd name="T32" fmla="*/ 55 w 98"/>
                  <a:gd name="T33" fmla="*/ 5 h 62"/>
                  <a:gd name="T34" fmla="*/ 45 w 98"/>
                  <a:gd name="T35" fmla="*/ 7 h 62"/>
                  <a:gd name="T36" fmla="*/ 32 w 98"/>
                  <a:gd name="T37" fmla="*/ 4 h 62"/>
                  <a:gd name="T38" fmla="*/ 27 w 98"/>
                  <a:gd name="T39" fmla="*/ 4 h 62"/>
                  <a:gd name="T40" fmla="*/ 26 w 98"/>
                  <a:gd name="T41" fmla="*/ 4 h 62"/>
                  <a:gd name="T42" fmla="*/ 25 w 98"/>
                  <a:gd name="T43" fmla="*/ 5 h 62"/>
                  <a:gd name="T44" fmla="*/ 20 w 98"/>
                  <a:gd name="T45" fmla="*/ 9 h 62"/>
                  <a:gd name="T46" fmla="*/ 16 w 98"/>
                  <a:gd name="T47" fmla="*/ 11 h 62"/>
                  <a:gd name="T48" fmla="*/ 6 w 98"/>
                  <a:gd name="T49" fmla="*/ 28 h 62"/>
                  <a:gd name="T50" fmla="*/ 0 w 98"/>
                  <a:gd name="T51" fmla="*/ 32 h 62"/>
                  <a:gd name="T52" fmla="*/ 4 w 98"/>
                  <a:gd name="T53" fmla="*/ 38 h 62"/>
                  <a:gd name="T54" fmla="*/ 8 w 98"/>
                  <a:gd name="T55" fmla="*/ 41 h 62"/>
                  <a:gd name="T56" fmla="*/ 9 w 98"/>
                  <a:gd name="T57" fmla="*/ 47 h 62"/>
                  <a:gd name="T58" fmla="*/ 22 w 98"/>
                  <a:gd name="T59" fmla="*/ 53 h 62"/>
                  <a:gd name="T60" fmla="*/ 22 w 98"/>
                  <a:gd name="T61" fmla="*/ 56 h 62"/>
                  <a:gd name="T62" fmla="*/ 23 w 98"/>
                  <a:gd name="T63" fmla="*/ 56 h 62"/>
                  <a:gd name="T64" fmla="*/ 25 w 98"/>
                  <a:gd name="T65" fmla="*/ 58 h 62"/>
                  <a:gd name="T66" fmla="*/ 27 w 98"/>
                  <a:gd name="T67" fmla="*/ 60 h 62"/>
                  <a:gd name="T68" fmla="*/ 38 w 98"/>
                  <a:gd name="T69" fmla="*/ 61 h 62"/>
                  <a:gd name="T70" fmla="*/ 51 w 98"/>
                  <a:gd name="T71" fmla="*/ 62 h 62"/>
                  <a:gd name="T72" fmla="*/ 70 w 98"/>
                  <a:gd name="T73" fmla="*/ 56 h 62"/>
                  <a:gd name="T74" fmla="*/ 83 w 98"/>
                  <a:gd name="T75" fmla="*/ 60 h 62"/>
                  <a:gd name="T76" fmla="*/ 83 w 98"/>
                  <a:gd name="T77" fmla="*/ 60 h 62"/>
                  <a:gd name="T78" fmla="*/ 85 w 98"/>
                  <a:gd name="T79" fmla="*/ 60 h 62"/>
                  <a:gd name="T80" fmla="*/ 86 w 98"/>
                  <a:gd name="T81" fmla="*/ 61 h 62"/>
                  <a:gd name="T82" fmla="*/ 93 w 98"/>
                  <a:gd name="T83" fmla="*/ 47 h 62"/>
                  <a:gd name="T84" fmla="*/ 97 w 98"/>
                  <a:gd name="T85" fmla="*/ 43 h 62"/>
                  <a:gd name="T86" fmla="*/ 96 w 98"/>
                  <a:gd name="T87" fmla="*/ 42 h 62"/>
                  <a:gd name="T88" fmla="*/ 95 w 98"/>
                  <a:gd name="T89" fmla="*/ 41 h 62"/>
                  <a:gd name="T90" fmla="*/ 89 w 98"/>
                  <a:gd name="T91" fmla="*/ 44 h 62"/>
                  <a:gd name="T92" fmla="*/ 83 w 98"/>
                  <a:gd name="T93" fmla="*/ 40 h 62"/>
                  <a:gd name="T94" fmla="*/ 83 w 98"/>
                  <a:gd name="T95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" h="62">
                    <a:moveTo>
                      <a:pt x="82" y="39"/>
                    </a:moveTo>
                    <a:cubicBezTo>
                      <a:pt x="82" y="39"/>
                      <a:pt x="82" y="38"/>
                      <a:pt x="82" y="38"/>
                    </a:cubicBezTo>
                    <a:cubicBezTo>
                      <a:pt x="82" y="38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80" y="33"/>
                      <a:pt x="80" y="32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0" y="30"/>
                      <a:pt x="80" y="30"/>
                    </a:cubicBezTo>
                    <a:cubicBezTo>
                      <a:pt x="80" y="28"/>
                      <a:pt x="80" y="26"/>
                      <a:pt x="82" y="25"/>
                    </a:cubicBezTo>
                    <a:cubicBezTo>
                      <a:pt x="82" y="23"/>
                      <a:pt x="79" y="16"/>
                      <a:pt x="74" y="12"/>
                    </a:cubicBezTo>
                    <a:cubicBezTo>
                      <a:pt x="74" y="12"/>
                      <a:pt x="74" y="12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9"/>
                      <a:pt x="73" y="9"/>
                    </a:cubicBezTo>
                    <a:cubicBezTo>
                      <a:pt x="73" y="9"/>
                      <a:pt x="72" y="9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7"/>
                      <a:pt x="71" y="7"/>
                      <a:pt x="71" y="7"/>
                    </a:cubicBezTo>
                    <a:cubicBezTo>
                      <a:pt x="71" y="6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69" y="3"/>
                      <a:pt x="69" y="3"/>
                    </a:cubicBezTo>
                    <a:cubicBezTo>
                      <a:pt x="69" y="2"/>
                      <a:pt x="69" y="2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2"/>
                      <a:pt x="64" y="3"/>
                    </a:cubicBezTo>
                    <a:cubicBezTo>
                      <a:pt x="63" y="4"/>
                      <a:pt x="61" y="5"/>
                      <a:pt x="59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5" y="6"/>
                      <a:pt x="55" y="5"/>
                    </a:cubicBezTo>
                    <a:cubicBezTo>
                      <a:pt x="54" y="5"/>
                      <a:pt x="53" y="5"/>
                      <a:pt x="52" y="6"/>
                    </a:cubicBezTo>
                    <a:cubicBezTo>
                      <a:pt x="50" y="8"/>
                      <a:pt x="46" y="9"/>
                      <a:pt x="45" y="7"/>
                    </a:cubicBezTo>
                    <a:cubicBezTo>
                      <a:pt x="44" y="7"/>
                      <a:pt x="41" y="6"/>
                      <a:pt x="39" y="6"/>
                    </a:cubicBezTo>
                    <a:cubicBezTo>
                      <a:pt x="38" y="6"/>
                      <a:pt x="36" y="5"/>
                      <a:pt x="32" y="4"/>
                    </a:cubicBezTo>
                    <a:cubicBezTo>
                      <a:pt x="31" y="4"/>
                      <a:pt x="29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5"/>
                    </a:cubicBezTo>
                    <a:cubicBezTo>
                      <a:pt x="25" y="5"/>
                      <a:pt x="24" y="6"/>
                      <a:pt x="24" y="6"/>
                    </a:cubicBezTo>
                    <a:cubicBezTo>
                      <a:pt x="23" y="7"/>
                      <a:pt x="21" y="8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6" y="11"/>
                      <a:pt x="14" y="14"/>
                      <a:pt x="13" y="16"/>
                    </a:cubicBezTo>
                    <a:cubicBezTo>
                      <a:pt x="11" y="21"/>
                      <a:pt x="9" y="25"/>
                      <a:pt x="6" y="28"/>
                    </a:cubicBezTo>
                    <a:cubicBezTo>
                      <a:pt x="4" y="30"/>
                      <a:pt x="2" y="31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2" y="34"/>
                      <a:pt x="4" y="36"/>
                      <a:pt x="4" y="38"/>
                    </a:cubicBezTo>
                    <a:cubicBezTo>
                      <a:pt x="4" y="40"/>
                      <a:pt x="5" y="40"/>
                      <a:pt x="6" y="40"/>
                    </a:cubicBezTo>
                    <a:cubicBezTo>
                      <a:pt x="7" y="40"/>
                      <a:pt x="7" y="40"/>
                      <a:pt x="8" y="41"/>
                    </a:cubicBezTo>
                    <a:cubicBezTo>
                      <a:pt x="9" y="42"/>
                      <a:pt x="9" y="44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7" y="48"/>
                      <a:pt x="22" y="49"/>
                      <a:pt x="22" y="53"/>
                    </a:cubicBezTo>
                    <a:cubicBezTo>
                      <a:pt x="22" y="53"/>
                      <a:pt x="22" y="54"/>
                      <a:pt x="22" y="54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25" y="58"/>
                      <a:pt x="26" y="59"/>
                      <a:pt x="26" y="59"/>
                    </a:cubicBezTo>
                    <a:cubicBezTo>
                      <a:pt x="26" y="59"/>
                      <a:pt x="27" y="60"/>
                      <a:pt x="27" y="60"/>
                    </a:cubicBezTo>
                    <a:cubicBezTo>
                      <a:pt x="28" y="60"/>
                      <a:pt x="30" y="60"/>
                      <a:pt x="33" y="61"/>
                    </a:cubicBezTo>
                    <a:cubicBezTo>
                      <a:pt x="35" y="61"/>
                      <a:pt x="37" y="61"/>
                      <a:pt x="38" y="61"/>
                    </a:cubicBezTo>
                    <a:cubicBezTo>
                      <a:pt x="39" y="61"/>
                      <a:pt x="39" y="61"/>
                      <a:pt x="41" y="61"/>
                    </a:cubicBezTo>
                    <a:cubicBezTo>
                      <a:pt x="44" y="61"/>
                      <a:pt x="49" y="61"/>
                      <a:pt x="51" y="62"/>
                    </a:cubicBezTo>
                    <a:cubicBezTo>
                      <a:pt x="53" y="62"/>
                      <a:pt x="55" y="61"/>
                      <a:pt x="57" y="59"/>
                    </a:cubicBezTo>
                    <a:cubicBezTo>
                      <a:pt x="60" y="56"/>
                      <a:pt x="68" y="56"/>
                      <a:pt x="70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8" y="57"/>
                      <a:pt x="82" y="57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5" y="60"/>
                    </a:cubicBezTo>
                    <a:cubicBezTo>
                      <a:pt x="85" y="61"/>
                      <a:pt x="85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6" y="59"/>
                      <a:pt x="86" y="58"/>
                    </a:cubicBezTo>
                    <a:cubicBezTo>
                      <a:pt x="86" y="54"/>
                      <a:pt x="89" y="47"/>
                      <a:pt x="93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7" y="46"/>
                      <a:pt x="98" y="46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3"/>
                      <a:pt x="96" y="42"/>
                      <a:pt x="96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5" y="41"/>
                      <a:pt x="95" y="41"/>
                    </a:cubicBezTo>
                    <a:cubicBezTo>
                      <a:pt x="95" y="42"/>
                      <a:pt x="94" y="42"/>
                      <a:pt x="93" y="42"/>
                    </a:cubicBezTo>
                    <a:cubicBezTo>
                      <a:pt x="91" y="43"/>
                      <a:pt x="90" y="44"/>
                      <a:pt x="89" y="44"/>
                    </a:cubicBezTo>
                    <a:cubicBezTo>
                      <a:pt x="87" y="44"/>
                      <a:pt x="84" y="43"/>
                      <a:pt x="83" y="41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9" name="Freeform 1201"/>
              <p:cNvSpPr>
                <a:spLocks/>
              </p:cNvSpPr>
              <p:nvPr/>
            </p:nvSpPr>
            <p:spPr bwMode="auto">
              <a:xfrm>
                <a:off x="2831" y="3247"/>
                <a:ext cx="29" cy="36"/>
              </a:xfrm>
              <a:custGeom>
                <a:avLst/>
                <a:gdLst>
                  <a:gd name="T0" fmla="*/ 1 w 30"/>
                  <a:gd name="T1" fmla="*/ 1 h 38"/>
                  <a:gd name="T2" fmla="*/ 1 w 30"/>
                  <a:gd name="T3" fmla="*/ 2 h 38"/>
                  <a:gd name="T4" fmla="*/ 2 w 30"/>
                  <a:gd name="T5" fmla="*/ 4 h 38"/>
                  <a:gd name="T6" fmla="*/ 3 w 30"/>
                  <a:gd name="T7" fmla="*/ 5 h 38"/>
                  <a:gd name="T8" fmla="*/ 3 w 30"/>
                  <a:gd name="T9" fmla="*/ 6 h 38"/>
                  <a:gd name="T10" fmla="*/ 4 w 30"/>
                  <a:gd name="T11" fmla="*/ 7 h 38"/>
                  <a:gd name="T12" fmla="*/ 4 w 30"/>
                  <a:gd name="T13" fmla="*/ 8 h 38"/>
                  <a:gd name="T14" fmla="*/ 5 w 30"/>
                  <a:gd name="T15" fmla="*/ 8 h 38"/>
                  <a:gd name="T16" fmla="*/ 5 w 30"/>
                  <a:gd name="T17" fmla="*/ 9 h 38"/>
                  <a:gd name="T18" fmla="*/ 5 w 30"/>
                  <a:gd name="T19" fmla="*/ 9 h 38"/>
                  <a:gd name="T20" fmla="*/ 6 w 30"/>
                  <a:gd name="T21" fmla="*/ 10 h 38"/>
                  <a:gd name="T22" fmla="*/ 6 w 30"/>
                  <a:gd name="T23" fmla="*/ 10 h 38"/>
                  <a:gd name="T24" fmla="*/ 6 w 30"/>
                  <a:gd name="T25" fmla="*/ 11 h 38"/>
                  <a:gd name="T26" fmla="*/ 6 w 30"/>
                  <a:gd name="T27" fmla="*/ 11 h 38"/>
                  <a:gd name="T28" fmla="*/ 6 w 30"/>
                  <a:gd name="T29" fmla="*/ 11 h 38"/>
                  <a:gd name="T30" fmla="*/ 13 w 30"/>
                  <a:gd name="T31" fmla="*/ 30 h 38"/>
                  <a:gd name="T32" fmla="*/ 13 w 30"/>
                  <a:gd name="T33" fmla="*/ 33 h 38"/>
                  <a:gd name="T34" fmla="*/ 13 w 30"/>
                  <a:gd name="T35" fmla="*/ 35 h 38"/>
                  <a:gd name="T36" fmla="*/ 14 w 30"/>
                  <a:gd name="T37" fmla="*/ 36 h 38"/>
                  <a:gd name="T38" fmla="*/ 14 w 30"/>
                  <a:gd name="T39" fmla="*/ 37 h 38"/>
                  <a:gd name="T40" fmla="*/ 14 w 30"/>
                  <a:gd name="T41" fmla="*/ 38 h 38"/>
                  <a:gd name="T42" fmla="*/ 16 w 30"/>
                  <a:gd name="T43" fmla="*/ 36 h 38"/>
                  <a:gd name="T44" fmla="*/ 16 w 30"/>
                  <a:gd name="T45" fmla="*/ 35 h 38"/>
                  <a:gd name="T46" fmla="*/ 16 w 30"/>
                  <a:gd name="T47" fmla="*/ 34 h 38"/>
                  <a:gd name="T48" fmla="*/ 17 w 30"/>
                  <a:gd name="T49" fmla="*/ 34 h 38"/>
                  <a:gd name="T50" fmla="*/ 17 w 30"/>
                  <a:gd name="T51" fmla="*/ 33 h 38"/>
                  <a:gd name="T52" fmla="*/ 17 w 30"/>
                  <a:gd name="T53" fmla="*/ 33 h 38"/>
                  <a:gd name="T54" fmla="*/ 18 w 30"/>
                  <a:gd name="T55" fmla="*/ 32 h 38"/>
                  <a:gd name="T56" fmla="*/ 18 w 30"/>
                  <a:gd name="T57" fmla="*/ 32 h 38"/>
                  <a:gd name="T58" fmla="*/ 18 w 30"/>
                  <a:gd name="T59" fmla="*/ 32 h 38"/>
                  <a:gd name="T60" fmla="*/ 18 w 30"/>
                  <a:gd name="T61" fmla="*/ 31 h 38"/>
                  <a:gd name="T62" fmla="*/ 18 w 30"/>
                  <a:gd name="T63" fmla="*/ 31 h 38"/>
                  <a:gd name="T64" fmla="*/ 18 w 30"/>
                  <a:gd name="T65" fmla="*/ 31 h 38"/>
                  <a:gd name="T66" fmla="*/ 18 w 30"/>
                  <a:gd name="T67" fmla="*/ 31 h 38"/>
                  <a:gd name="T68" fmla="*/ 23 w 30"/>
                  <a:gd name="T69" fmla="*/ 24 h 38"/>
                  <a:gd name="T70" fmla="*/ 24 w 30"/>
                  <a:gd name="T71" fmla="*/ 24 h 38"/>
                  <a:gd name="T72" fmla="*/ 25 w 30"/>
                  <a:gd name="T73" fmla="*/ 24 h 38"/>
                  <a:gd name="T74" fmla="*/ 29 w 30"/>
                  <a:gd name="T75" fmla="*/ 25 h 38"/>
                  <a:gd name="T76" fmla="*/ 30 w 30"/>
                  <a:gd name="T77" fmla="*/ 25 h 38"/>
                  <a:gd name="T78" fmla="*/ 28 w 30"/>
                  <a:gd name="T79" fmla="*/ 21 h 38"/>
                  <a:gd name="T80" fmla="*/ 21 w 30"/>
                  <a:gd name="T81" fmla="*/ 9 h 38"/>
                  <a:gd name="T82" fmla="*/ 15 w 30"/>
                  <a:gd name="T83" fmla="*/ 5 h 38"/>
                  <a:gd name="T84" fmla="*/ 9 w 30"/>
                  <a:gd name="T85" fmla="*/ 2 h 38"/>
                  <a:gd name="T86" fmla="*/ 6 w 30"/>
                  <a:gd name="T87" fmla="*/ 0 h 38"/>
                  <a:gd name="T88" fmla="*/ 5 w 30"/>
                  <a:gd name="T89" fmla="*/ 0 h 38"/>
                  <a:gd name="T90" fmla="*/ 0 w 30"/>
                  <a:gd name="T91" fmla="*/ 1 h 38"/>
                  <a:gd name="T92" fmla="*/ 1 w 30"/>
                  <a:gd name="T93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" h="38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18" y="25"/>
                      <a:pt x="13" y="30"/>
                    </a:cubicBezTo>
                    <a:cubicBezTo>
                      <a:pt x="13" y="30"/>
                      <a:pt x="13" y="31"/>
                      <a:pt x="13" y="33"/>
                    </a:cubicBezTo>
                    <a:cubicBezTo>
                      <a:pt x="13" y="34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8"/>
                    </a:cubicBezTo>
                    <a:cubicBezTo>
                      <a:pt x="15" y="37"/>
                      <a:pt x="15" y="36"/>
                      <a:pt x="16" y="36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8" y="33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5"/>
                      <a:pt x="21" y="24"/>
                      <a:pt x="23" y="24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4"/>
                      <a:pt x="28" y="25"/>
                      <a:pt x="29" y="25"/>
                    </a:cubicBezTo>
                    <a:cubicBezTo>
                      <a:pt x="29" y="25"/>
                      <a:pt x="30" y="25"/>
                      <a:pt x="30" y="25"/>
                    </a:cubicBezTo>
                    <a:cubicBezTo>
                      <a:pt x="30" y="24"/>
                      <a:pt x="29" y="22"/>
                      <a:pt x="28" y="21"/>
                    </a:cubicBezTo>
                    <a:cubicBezTo>
                      <a:pt x="26" y="19"/>
                      <a:pt x="22" y="14"/>
                      <a:pt x="21" y="9"/>
                    </a:cubicBezTo>
                    <a:cubicBezTo>
                      <a:pt x="20" y="6"/>
                      <a:pt x="16" y="5"/>
                      <a:pt x="15" y="5"/>
                    </a:cubicBezTo>
                    <a:cubicBezTo>
                      <a:pt x="13" y="5"/>
                      <a:pt x="11" y="3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0" name="Freeform 1202"/>
              <p:cNvSpPr>
                <a:spLocks/>
              </p:cNvSpPr>
              <p:nvPr/>
            </p:nvSpPr>
            <p:spPr bwMode="auto">
              <a:xfrm>
                <a:off x="2783" y="3306"/>
                <a:ext cx="61" cy="33"/>
              </a:xfrm>
              <a:custGeom>
                <a:avLst/>
                <a:gdLst>
                  <a:gd name="T0" fmla="*/ 62 w 64"/>
                  <a:gd name="T1" fmla="*/ 4 h 34"/>
                  <a:gd name="T2" fmla="*/ 61 w 64"/>
                  <a:gd name="T3" fmla="*/ 3 h 34"/>
                  <a:gd name="T4" fmla="*/ 60 w 64"/>
                  <a:gd name="T5" fmla="*/ 2 h 34"/>
                  <a:gd name="T6" fmla="*/ 60 w 64"/>
                  <a:gd name="T7" fmla="*/ 2 h 34"/>
                  <a:gd name="T8" fmla="*/ 60 w 64"/>
                  <a:gd name="T9" fmla="*/ 2 h 34"/>
                  <a:gd name="T10" fmla="*/ 52 w 64"/>
                  <a:gd name="T11" fmla="*/ 0 h 34"/>
                  <a:gd name="T12" fmla="*/ 40 w 64"/>
                  <a:gd name="T13" fmla="*/ 2 h 34"/>
                  <a:gd name="T14" fmla="*/ 21 w 64"/>
                  <a:gd name="T15" fmla="*/ 5 h 34"/>
                  <a:gd name="T16" fmla="*/ 18 w 64"/>
                  <a:gd name="T17" fmla="*/ 5 h 34"/>
                  <a:gd name="T18" fmla="*/ 7 w 64"/>
                  <a:gd name="T19" fmla="*/ 4 h 34"/>
                  <a:gd name="T20" fmla="*/ 7 w 64"/>
                  <a:gd name="T21" fmla="*/ 4 h 34"/>
                  <a:gd name="T22" fmla="*/ 4 w 64"/>
                  <a:gd name="T23" fmla="*/ 3 h 34"/>
                  <a:gd name="T24" fmla="*/ 2 w 64"/>
                  <a:gd name="T25" fmla="*/ 1 h 34"/>
                  <a:gd name="T26" fmla="*/ 1 w 64"/>
                  <a:gd name="T27" fmla="*/ 0 h 34"/>
                  <a:gd name="T28" fmla="*/ 1 w 64"/>
                  <a:gd name="T29" fmla="*/ 0 h 34"/>
                  <a:gd name="T30" fmla="*/ 0 w 64"/>
                  <a:gd name="T31" fmla="*/ 2 h 34"/>
                  <a:gd name="T32" fmla="*/ 5 w 64"/>
                  <a:gd name="T33" fmla="*/ 14 h 34"/>
                  <a:gd name="T34" fmla="*/ 2 w 64"/>
                  <a:gd name="T35" fmla="*/ 16 h 34"/>
                  <a:gd name="T36" fmla="*/ 1 w 64"/>
                  <a:gd name="T37" fmla="*/ 19 h 34"/>
                  <a:gd name="T38" fmla="*/ 1 w 64"/>
                  <a:gd name="T39" fmla="*/ 20 h 34"/>
                  <a:gd name="T40" fmla="*/ 1 w 64"/>
                  <a:gd name="T41" fmla="*/ 22 h 34"/>
                  <a:gd name="T42" fmla="*/ 1 w 64"/>
                  <a:gd name="T43" fmla="*/ 23 h 34"/>
                  <a:gd name="T44" fmla="*/ 8 w 64"/>
                  <a:gd name="T45" fmla="*/ 31 h 34"/>
                  <a:gd name="T46" fmla="*/ 9 w 64"/>
                  <a:gd name="T47" fmla="*/ 32 h 34"/>
                  <a:gd name="T48" fmla="*/ 10 w 64"/>
                  <a:gd name="T49" fmla="*/ 32 h 34"/>
                  <a:gd name="T50" fmla="*/ 12 w 64"/>
                  <a:gd name="T51" fmla="*/ 32 h 34"/>
                  <a:gd name="T52" fmla="*/ 15 w 64"/>
                  <a:gd name="T53" fmla="*/ 32 h 34"/>
                  <a:gd name="T54" fmla="*/ 24 w 64"/>
                  <a:gd name="T55" fmla="*/ 32 h 34"/>
                  <a:gd name="T56" fmla="*/ 24 w 64"/>
                  <a:gd name="T57" fmla="*/ 33 h 34"/>
                  <a:gd name="T58" fmla="*/ 26 w 64"/>
                  <a:gd name="T59" fmla="*/ 33 h 34"/>
                  <a:gd name="T60" fmla="*/ 27 w 64"/>
                  <a:gd name="T61" fmla="*/ 33 h 34"/>
                  <a:gd name="T62" fmla="*/ 29 w 64"/>
                  <a:gd name="T63" fmla="*/ 34 h 34"/>
                  <a:gd name="T64" fmla="*/ 31 w 64"/>
                  <a:gd name="T65" fmla="*/ 34 h 34"/>
                  <a:gd name="T66" fmla="*/ 33 w 64"/>
                  <a:gd name="T67" fmla="*/ 34 h 34"/>
                  <a:gd name="T68" fmla="*/ 35 w 64"/>
                  <a:gd name="T69" fmla="*/ 34 h 34"/>
                  <a:gd name="T70" fmla="*/ 37 w 64"/>
                  <a:gd name="T71" fmla="*/ 34 h 34"/>
                  <a:gd name="T72" fmla="*/ 37 w 64"/>
                  <a:gd name="T73" fmla="*/ 32 h 34"/>
                  <a:gd name="T74" fmla="*/ 38 w 64"/>
                  <a:gd name="T75" fmla="*/ 31 h 34"/>
                  <a:gd name="T76" fmla="*/ 40 w 64"/>
                  <a:gd name="T77" fmla="*/ 30 h 34"/>
                  <a:gd name="T78" fmla="*/ 41 w 64"/>
                  <a:gd name="T79" fmla="*/ 30 h 34"/>
                  <a:gd name="T80" fmla="*/ 42 w 64"/>
                  <a:gd name="T81" fmla="*/ 29 h 34"/>
                  <a:gd name="T82" fmla="*/ 42 w 64"/>
                  <a:gd name="T83" fmla="*/ 28 h 34"/>
                  <a:gd name="T84" fmla="*/ 42 w 64"/>
                  <a:gd name="T85" fmla="*/ 28 h 34"/>
                  <a:gd name="T86" fmla="*/ 43 w 64"/>
                  <a:gd name="T87" fmla="*/ 27 h 34"/>
                  <a:gd name="T88" fmla="*/ 44 w 64"/>
                  <a:gd name="T89" fmla="*/ 26 h 34"/>
                  <a:gd name="T90" fmla="*/ 44 w 64"/>
                  <a:gd name="T91" fmla="*/ 26 h 34"/>
                  <a:gd name="T92" fmla="*/ 51 w 64"/>
                  <a:gd name="T93" fmla="*/ 25 h 34"/>
                  <a:gd name="T94" fmla="*/ 58 w 64"/>
                  <a:gd name="T95" fmla="*/ 26 h 34"/>
                  <a:gd name="T96" fmla="*/ 56 w 64"/>
                  <a:gd name="T97" fmla="*/ 14 h 34"/>
                  <a:gd name="T98" fmla="*/ 64 w 64"/>
                  <a:gd name="T99" fmla="*/ 5 h 34"/>
                  <a:gd name="T100" fmla="*/ 63 w 64"/>
                  <a:gd name="T10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34">
                    <a:moveTo>
                      <a:pt x="62" y="4"/>
                    </a:moveTo>
                    <a:cubicBezTo>
                      <a:pt x="62" y="4"/>
                      <a:pt x="62" y="4"/>
                      <a:pt x="62" y="4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7" y="1"/>
                      <a:pt x="52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45" y="0"/>
                      <a:pt x="41" y="1"/>
                      <a:pt x="40" y="2"/>
                    </a:cubicBezTo>
                    <a:cubicBezTo>
                      <a:pt x="37" y="4"/>
                      <a:pt x="34" y="6"/>
                      <a:pt x="30" y="6"/>
                    </a:cubicBezTo>
                    <a:cubicBezTo>
                      <a:pt x="29" y="5"/>
                      <a:pt x="24" y="5"/>
                      <a:pt x="21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7" y="5"/>
                      <a:pt x="14" y="5"/>
                      <a:pt x="12" y="5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7" y="11"/>
                      <a:pt x="5" y="14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28"/>
                      <a:pt x="7" y="29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21" y="32"/>
                      <a:pt x="23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30" y="34"/>
                      <a:pt x="30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2" y="34"/>
                    </a:cubicBezTo>
                    <a:cubicBezTo>
                      <a:pt x="32" y="34"/>
                      <a:pt x="32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4" y="34"/>
                      <a:pt x="34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1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40" y="30"/>
                    </a:cubicBezTo>
                    <a:cubicBezTo>
                      <a:pt x="40" y="30"/>
                      <a:pt x="40" y="30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5" y="26"/>
                      <a:pt x="48" y="25"/>
                      <a:pt x="51" y="25"/>
                    </a:cubicBezTo>
                    <a:cubicBezTo>
                      <a:pt x="54" y="25"/>
                      <a:pt x="55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5" y="25"/>
                      <a:pt x="54" y="20"/>
                      <a:pt x="54" y="18"/>
                    </a:cubicBezTo>
                    <a:cubicBezTo>
                      <a:pt x="54" y="15"/>
                      <a:pt x="56" y="14"/>
                      <a:pt x="56" y="14"/>
                    </a:cubicBezTo>
                    <a:cubicBezTo>
                      <a:pt x="57" y="14"/>
                      <a:pt x="58" y="12"/>
                      <a:pt x="59" y="11"/>
                    </a:cubicBezTo>
                    <a:cubicBezTo>
                      <a:pt x="60" y="8"/>
                      <a:pt x="62" y="6"/>
                      <a:pt x="64" y="5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2" y="4"/>
                      <a:pt x="6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1" name="Freeform 1203"/>
              <p:cNvSpPr>
                <a:spLocks/>
              </p:cNvSpPr>
              <p:nvPr/>
            </p:nvSpPr>
            <p:spPr bwMode="auto">
              <a:xfrm>
                <a:off x="2762" y="3329"/>
                <a:ext cx="25" cy="17"/>
              </a:xfrm>
              <a:custGeom>
                <a:avLst/>
                <a:gdLst>
                  <a:gd name="T0" fmla="*/ 25 w 26"/>
                  <a:gd name="T1" fmla="*/ 9 h 17"/>
                  <a:gd name="T2" fmla="*/ 25 w 26"/>
                  <a:gd name="T3" fmla="*/ 8 h 17"/>
                  <a:gd name="T4" fmla="*/ 24 w 26"/>
                  <a:gd name="T5" fmla="*/ 7 h 17"/>
                  <a:gd name="T6" fmla="*/ 19 w 26"/>
                  <a:gd name="T7" fmla="*/ 1 h 17"/>
                  <a:gd name="T8" fmla="*/ 18 w 26"/>
                  <a:gd name="T9" fmla="*/ 0 h 17"/>
                  <a:gd name="T10" fmla="*/ 18 w 26"/>
                  <a:gd name="T11" fmla="*/ 0 h 17"/>
                  <a:gd name="T12" fmla="*/ 15 w 26"/>
                  <a:gd name="T13" fmla="*/ 0 h 17"/>
                  <a:gd name="T14" fmla="*/ 13 w 26"/>
                  <a:gd name="T15" fmla="*/ 1 h 17"/>
                  <a:gd name="T16" fmla="*/ 10 w 26"/>
                  <a:gd name="T17" fmla="*/ 1 h 17"/>
                  <a:gd name="T18" fmla="*/ 7 w 26"/>
                  <a:gd name="T19" fmla="*/ 2 h 17"/>
                  <a:gd name="T20" fmla="*/ 5 w 26"/>
                  <a:gd name="T21" fmla="*/ 2 h 17"/>
                  <a:gd name="T22" fmla="*/ 1 w 26"/>
                  <a:gd name="T23" fmla="*/ 3 h 17"/>
                  <a:gd name="T24" fmla="*/ 1 w 26"/>
                  <a:gd name="T25" fmla="*/ 5 h 17"/>
                  <a:gd name="T26" fmla="*/ 0 w 26"/>
                  <a:gd name="T27" fmla="*/ 8 h 17"/>
                  <a:gd name="T28" fmla="*/ 0 w 26"/>
                  <a:gd name="T29" fmla="*/ 10 h 17"/>
                  <a:gd name="T30" fmla="*/ 1 w 26"/>
                  <a:gd name="T31" fmla="*/ 12 h 17"/>
                  <a:gd name="T32" fmla="*/ 2 w 26"/>
                  <a:gd name="T33" fmla="*/ 14 h 17"/>
                  <a:gd name="T34" fmla="*/ 3 w 26"/>
                  <a:gd name="T35" fmla="*/ 15 h 17"/>
                  <a:gd name="T36" fmla="*/ 5 w 26"/>
                  <a:gd name="T37" fmla="*/ 17 h 17"/>
                  <a:gd name="T38" fmla="*/ 6 w 26"/>
                  <a:gd name="T39" fmla="*/ 17 h 17"/>
                  <a:gd name="T40" fmla="*/ 8 w 26"/>
                  <a:gd name="T41" fmla="*/ 17 h 17"/>
                  <a:gd name="T42" fmla="*/ 9 w 26"/>
                  <a:gd name="T43" fmla="*/ 17 h 17"/>
                  <a:gd name="T44" fmla="*/ 11 w 26"/>
                  <a:gd name="T45" fmla="*/ 17 h 17"/>
                  <a:gd name="T46" fmla="*/ 14 w 26"/>
                  <a:gd name="T47" fmla="*/ 15 h 17"/>
                  <a:gd name="T48" fmla="*/ 19 w 26"/>
                  <a:gd name="T49" fmla="*/ 13 h 17"/>
                  <a:gd name="T50" fmla="*/ 20 w 26"/>
                  <a:gd name="T51" fmla="*/ 13 h 17"/>
                  <a:gd name="T52" fmla="*/ 21 w 26"/>
                  <a:gd name="T53" fmla="*/ 13 h 17"/>
                  <a:gd name="T54" fmla="*/ 23 w 26"/>
                  <a:gd name="T55" fmla="*/ 12 h 17"/>
                  <a:gd name="T56" fmla="*/ 24 w 26"/>
                  <a:gd name="T57" fmla="*/ 11 h 17"/>
                  <a:gd name="T58" fmla="*/ 25 w 26"/>
                  <a:gd name="T59" fmla="*/ 11 h 17"/>
                  <a:gd name="T60" fmla="*/ 26 w 26"/>
                  <a:gd name="T61" fmla="*/ 10 h 17"/>
                  <a:gd name="T62" fmla="*/ 26 w 26"/>
                  <a:gd name="T6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17">
                    <a:moveTo>
                      <a:pt x="26" y="9"/>
                    </a:move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5" y="14"/>
                      <a:pt x="17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2" name="Freeform 1204"/>
              <p:cNvSpPr>
                <a:spLocks/>
              </p:cNvSpPr>
              <p:nvPr/>
            </p:nvSpPr>
            <p:spPr bwMode="auto">
              <a:xfrm>
                <a:off x="2782" y="3191"/>
                <a:ext cx="188" cy="107"/>
              </a:xfrm>
              <a:custGeom>
                <a:avLst/>
                <a:gdLst>
                  <a:gd name="T0" fmla="*/ 101 w 197"/>
                  <a:gd name="T1" fmla="*/ 3 h 111"/>
                  <a:gd name="T2" fmla="*/ 92 w 197"/>
                  <a:gd name="T3" fmla="*/ 9 h 111"/>
                  <a:gd name="T4" fmla="*/ 79 w 197"/>
                  <a:gd name="T5" fmla="*/ 14 h 111"/>
                  <a:gd name="T6" fmla="*/ 72 w 197"/>
                  <a:gd name="T7" fmla="*/ 11 h 111"/>
                  <a:gd name="T8" fmla="*/ 55 w 197"/>
                  <a:gd name="T9" fmla="*/ 10 h 111"/>
                  <a:gd name="T10" fmla="*/ 26 w 197"/>
                  <a:gd name="T11" fmla="*/ 6 h 111"/>
                  <a:gd name="T12" fmla="*/ 18 w 197"/>
                  <a:gd name="T13" fmla="*/ 11 h 111"/>
                  <a:gd name="T14" fmla="*/ 16 w 197"/>
                  <a:gd name="T15" fmla="*/ 12 h 111"/>
                  <a:gd name="T16" fmla="*/ 16 w 197"/>
                  <a:gd name="T17" fmla="*/ 29 h 111"/>
                  <a:gd name="T18" fmla="*/ 5 w 197"/>
                  <a:gd name="T19" fmla="*/ 41 h 111"/>
                  <a:gd name="T20" fmla="*/ 5 w 197"/>
                  <a:gd name="T21" fmla="*/ 47 h 111"/>
                  <a:gd name="T22" fmla="*/ 4 w 197"/>
                  <a:gd name="T23" fmla="*/ 49 h 111"/>
                  <a:gd name="T24" fmla="*/ 0 w 197"/>
                  <a:gd name="T25" fmla="*/ 56 h 111"/>
                  <a:gd name="T26" fmla="*/ 2 w 197"/>
                  <a:gd name="T27" fmla="*/ 58 h 111"/>
                  <a:gd name="T28" fmla="*/ 7 w 197"/>
                  <a:gd name="T29" fmla="*/ 60 h 111"/>
                  <a:gd name="T30" fmla="*/ 20 w 197"/>
                  <a:gd name="T31" fmla="*/ 62 h 111"/>
                  <a:gd name="T32" fmla="*/ 38 w 197"/>
                  <a:gd name="T33" fmla="*/ 62 h 111"/>
                  <a:gd name="T34" fmla="*/ 47 w 197"/>
                  <a:gd name="T35" fmla="*/ 57 h 111"/>
                  <a:gd name="T36" fmla="*/ 51 w 197"/>
                  <a:gd name="T37" fmla="*/ 55 h 111"/>
                  <a:gd name="T38" fmla="*/ 58 w 197"/>
                  <a:gd name="T39" fmla="*/ 54 h 111"/>
                  <a:gd name="T40" fmla="*/ 71 w 197"/>
                  <a:gd name="T41" fmla="*/ 60 h 111"/>
                  <a:gd name="T42" fmla="*/ 86 w 197"/>
                  <a:gd name="T43" fmla="*/ 85 h 111"/>
                  <a:gd name="T44" fmla="*/ 85 w 197"/>
                  <a:gd name="T45" fmla="*/ 87 h 111"/>
                  <a:gd name="T46" fmla="*/ 76 w 197"/>
                  <a:gd name="T47" fmla="*/ 86 h 111"/>
                  <a:gd name="T48" fmla="*/ 74 w 197"/>
                  <a:gd name="T49" fmla="*/ 90 h 111"/>
                  <a:gd name="T50" fmla="*/ 73 w 197"/>
                  <a:gd name="T51" fmla="*/ 92 h 111"/>
                  <a:gd name="T52" fmla="*/ 71 w 197"/>
                  <a:gd name="T53" fmla="*/ 95 h 111"/>
                  <a:gd name="T54" fmla="*/ 72 w 197"/>
                  <a:gd name="T55" fmla="*/ 99 h 111"/>
                  <a:gd name="T56" fmla="*/ 78 w 197"/>
                  <a:gd name="T57" fmla="*/ 98 h 111"/>
                  <a:gd name="T58" fmla="*/ 89 w 197"/>
                  <a:gd name="T59" fmla="*/ 86 h 111"/>
                  <a:gd name="T60" fmla="*/ 112 w 197"/>
                  <a:gd name="T61" fmla="*/ 81 h 111"/>
                  <a:gd name="T62" fmla="*/ 121 w 197"/>
                  <a:gd name="T63" fmla="*/ 87 h 111"/>
                  <a:gd name="T64" fmla="*/ 119 w 197"/>
                  <a:gd name="T65" fmla="*/ 100 h 111"/>
                  <a:gd name="T66" fmla="*/ 126 w 197"/>
                  <a:gd name="T67" fmla="*/ 111 h 111"/>
                  <a:gd name="T68" fmla="*/ 147 w 197"/>
                  <a:gd name="T69" fmla="*/ 103 h 111"/>
                  <a:gd name="T70" fmla="*/ 174 w 197"/>
                  <a:gd name="T71" fmla="*/ 74 h 111"/>
                  <a:gd name="T72" fmla="*/ 174 w 197"/>
                  <a:gd name="T73" fmla="*/ 71 h 111"/>
                  <a:gd name="T74" fmla="*/ 185 w 197"/>
                  <a:gd name="T75" fmla="*/ 62 h 111"/>
                  <a:gd name="T76" fmla="*/ 195 w 197"/>
                  <a:gd name="T77" fmla="*/ 58 h 111"/>
                  <a:gd name="T78" fmla="*/ 195 w 197"/>
                  <a:gd name="T79" fmla="*/ 50 h 111"/>
                  <a:gd name="T80" fmla="*/ 194 w 197"/>
                  <a:gd name="T81" fmla="*/ 42 h 111"/>
                  <a:gd name="T82" fmla="*/ 176 w 197"/>
                  <a:gd name="T83" fmla="*/ 37 h 111"/>
                  <a:gd name="T84" fmla="*/ 163 w 197"/>
                  <a:gd name="T85" fmla="*/ 31 h 111"/>
                  <a:gd name="T86" fmla="*/ 145 w 197"/>
                  <a:gd name="T87" fmla="*/ 28 h 111"/>
                  <a:gd name="T88" fmla="*/ 132 w 197"/>
                  <a:gd name="T89" fmla="*/ 15 h 111"/>
                  <a:gd name="T90" fmla="*/ 124 w 197"/>
                  <a:gd name="T91" fmla="*/ 0 h 111"/>
                  <a:gd name="T92" fmla="*/ 112 w 197"/>
                  <a:gd name="T93" fmla="*/ 1 h 111"/>
                  <a:gd name="T94" fmla="*/ 106 w 197"/>
                  <a:gd name="T95" fmla="*/ 3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" h="111">
                    <a:moveTo>
                      <a:pt x="103" y="3"/>
                    </a:move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8" y="4"/>
                      <a:pt x="98" y="4"/>
                    </a:cubicBezTo>
                    <a:cubicBezTo>
                      <a:pt x="95" y="6"/>
                      <a:pt x="93" y="8"/>
                      <a:pt x="92" y="9"/>
                    </a:cubicBezTo>
                    <a:cubicBezTo>
                      <a:pt x="92" y="13"/>
                      <a:pt x="91" y="15"/>
                      <a:pt x="89" y="15"/>
                    </a:cubicBezTo>
                    <a:cubicBezTo>
                      <a:pt x="88" y="15"/>
                      <a:pt x="88" y="15"/>
                      <a:pt x="87" y="14"/>
                    </a:cubicBezTo>
                    <a:cubicBezTo>
                      <a:pt x="87" y="14"/>
                      <a:pt x="85" y="13"/>
                      <a:pt x="82" y="13"/>
                    </a:cubicBezTo>
                    <a:cubicBezTo>
                      <a:pt x="80" y="13"/>
                      <a:pt x="79" y="14"/>
                      <a:pt x="79" y="14"/>
                    </a:cubicBezTo>
                    <a:cubicBezTo>
                      <a:pt x="79" y="14"/>
                      <a:pt x="78" y="14"/>
                      <a:pt x="78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2"/>
                      <a:pt x="73" y="11"/>
                      <a:pt x="72" y="11"/>
                    </a:cubicBezTo>
                    <a:cubicBezTo>
                      <a:pt x="69" y="13"/>
                      <a:pt x="67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4" y="11"/>
                      <a:pt x="63" y="12"/>
                      <a:pt x="62" y="12"/>
                    </a:cubicBezTo>
                    <a:cubicBezTo>
                      <a:pt x="60" y="12"/>
                      <a:pt x="56" y="10"/>
                      <a:pt x="55" y="10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48" y="10"/>
                      <a:pt x="46" y="10"/>
                      <a:pt x="44" y="8"/>
                    </a:cubicBezTo>
                    <a:cubicBezTo>
                      <a:pt x="43" y="7"/>
                      <a:pt x="41" y="6"/>
                      <a:pt x="26" y="6"/>
                    </a:cubicBezTo>
                    <a:cubicBezTo>
                      <a:pt x="23" y="6"/>
                      <a:pt x="23" y="7"/>
                      <a:pt x="21" y="8"/>
                    </a:cubicBezTo>
                    <a:cubicBezTo>
                      <a:pt x="21" y="9"/>
                      <a:pt x="21" y="9"/>
                      <a:pt x="20" y="10"/>
                    </a:cubicBezTo>
                    <a:cubicBezTo>
                      <a:pt x="20" y="10"/>
                      <a:pt x="19" y="10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22" y="22"/>
                      <a:pt x="20" y="24"/>
                      <a:pt x="20" y="25"/>
                    </a:cubicBezTo>
                    <a:cubicBezTo>
                      <a:pt x="19" y="27"/>
                      <a:pt x="17" y="28"/>
                      <a:pt x="16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4" y="30"/>
                      <a:pt x="13" y="32"/>
                      <a:pt x="11" y="34"/>
                    </a:cubicBezTo>
                    <a:cubicBezTo>
                      <a:pt x="9" y="35"/>
                      <a:pt x="6" y="39"/>
                      <a:pt x="5" y="40"/>
                    </a:cubicBezTo>
                    <a:cubicBezTo>
                      <a:pt x="5" y="40"/>
                      <a:pt x="5" y="41"/>
                      <a:pt x="5" y="41"/>
                    </a:cubicBezTo>
                    <a:cubicBezTo>
                      <a:pt x="5" y="43"/>
                      <a:pt x="5" y="44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0"/>
                      <a:pt x="1" y="53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7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3" y="58"/>
                      <a:pt x="3" y="59"/>
                      <a:pt x="4" y="59"/>
                    </a:cubicBezTo>
                    <a:cubicBezTo>
                      <a:pt x="4" y="59"/>
                      <a:pt x="5" y="59"/>
                      <a:pt x="5" y="60"/>
                    </a:cubicBezTo>
                    <a:cubicBezTo>
                      <a:pt x="5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9" y="60"/>
                      <a:pt x="9" y="60"/>
                    </a:cubicBezTo>
                    <a:cubicBezTo>
                      <a:pt x="10" y="60"/>
                      <a:pt x="12" y="60"/>
                      <a:pt x="14" y="61"/>
                    </a:cubicBezTo>
                    <a:cubicBezTo>
                      <a:pt x="17" y="61"/>
                      <a:pt x="19" y="62"/>
                      <a:pt x="20" y="62"/>
                    </a:cubicBezTo>
                    <a:cubicBezTo>
                      <a:pt x="23" y="62"/>
                      <a:pt x="27" y="63"/>
                      <a:pt x="28" y="64"/>
                    </a:cubicBezTo>
                    <a:cubicBezTo>
                      <a:pt x="29" y="64"/>
                      <a:pt x="30" y="64"/>
                      <a:pt x="31" y="63"/>
                    </a:cubicBezTo>
                    <a:cubicBezTo>
                      <a:pt x="32" y="61"/>
                      <a:pt x="34" y="61"/>
                      <a:pt x="36" y="61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9" y="62"/>
                      <a:pt x="42" y="60"/>
                      <a:pt x="42" y="59"/>
                    </a:cubicBezTo>
                    <a:cubicBezTo>
                      <a:pt x="43" y="59"/>
                      <a:pt x="44" y="58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9" y="56"/>
                      <a:pt x="50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2" y="55"/>
                      <a:pt x="52" y="55"/>
                    </a:cubicBezTo>
                    <a:cubicBezTo>
                      <a:pt x="54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60" y="54"/>
                      <a:pt x="62" y="55"/>
                      <a:pt x="64" y="57"/>
                    </a:cubicBezTo>
                    <a:cubicBezTo>
                      <a:pt x="65" y="57"/>
                      <a:pt x="66" y="59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9" y="59"/>
                      <a:pt x="71" y="60"/>
                    </a:cubicBezTo>
                    <a:cubicBezTo>
                      <a:pt x="73" y="61"/>
                      <a:pt x="76" y="63"/>
                      <a:pt x="77" y="66"/>
                    </a:cubicBezTo>
                    <a:cubicBezTo>
                      <a:pt x="78" y="69"/>
                      <a:pt x="80" y="72"/>
                      <a:pt x="82" y="75"/>
                    </a:cubicBezTo>
                    <a:cubicBezTo>
                      <a:pt x="82" y="75"/>
                      <a:pt x="83" y="76"/>
                      <a:pt x="83" y="76"/>
                    </a:cubicBezTo>
                    <a:cubicBezTo>
                      <a:pt x="85" y="79"/>
                      <a:pt x="86" y="84"/>
                      <a:pt x="86" y="85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86" y="86"/>
                      <a:pt x="86" y="87"/>
                    </a:cubicBezTo>
                    <a:cubicBezTo>
                      <a:pt x="86" y="87"/>
                      <a:pt x="86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3" y="88"/>
                      <a:pt x="81" y="87"/>
                      <a:pt x="79" y="87"/>
                    </a:cubicBezTo>
                    <a:cubicBezTo>
                      <a:pt x="78" y="86"/>
                      <a:pt x="77" y="86"/>
                      <a:pt x="76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5" y="86"/>
                      <a:pt x="74" y="87"/>
                      <a:pt x="74" y="89"/>
                    </a:cubicBezTo>
                    <a:cubicBezTo>
                      <a:pt x="74" y="89"/>
                      <a:pt x="74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73" y="92"/>
                      <a:pt x="73" y="93"/>
                      <a:pt x="73" y="93"/>
                    </a:cubicBezTo>
                    <a:cubicBezTo>
                      <a:pt x="73" y="93"/>
                      <a:pt x="73" y="93"/>
                      <a:pt x="72" y="94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4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0" y="97"/>
                      <a:pt x="69" y="98"/>
                      <a:pt x="68" y="99"/>
                    </a:cubicBezTo>
                    <a:cubicBezTo>
                      <a:pt x="69" y="100"/>
                      <a:pt x="69" y="100"/>
                      <a:pt x="70" y="100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4" y="98"/>
                      <a:pt x="75" y="97"/>
                      <a:pt x="76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7" y="97"/>
                      <a:pt x="77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8" y="98"/>
                      <a:pt x="78" y="98"/>
                      <a:pt x="79" y="98"/>
                    </a:cubicBezTo>
                    <a:cubicBezTo>
                      <a:pt x="79" y="96"/>
                      <a:pt x="80" y="95"/>
                      <a:pt x="83" y="93"/>
                    </a:cubicBezTo>
                    <a:cubicBezTo>
                      <a:pt x="83" y="93"/>
                      <a:pt x="84" y="93"/>
                      <a:pt x="85" y="92"/>
                    </a:cubicBezTo>
                    <a:cubicBezTo>
                      <a:pt x="86" y="91"/>
                      <a:pt x="88" y="88"/>
                      <a:pt x="89" y="86"/>
                    </a:cubicBezTo>
                    <a:cubicBezTo>
                      <a:pt x="90" y="84"/>
                      <a:pt x="92" y="81"/>
                      <a:pt x="95" y="80"/>
                    </a:cubicBezTo>
                    <a:cubicBezTo>
                      <a:pt x="96" y="80"/>
                      <a:pt x="97" y="80"/>
                      <a:pt x="98" y="79"/>
                    </a:cubicBezTo>
                    <a:cubicBezTo>
                      <a:pt x="101" y="79"/>
                      <a:pt x="104" y="78"/>
                      <a:pt x="108" y="78"/>
                    </a:cubicBezTo>
                    <a:cubicBezTo>
                      <a:pt x="110" y="79"/>
                      <a:pt x="111" y="79"/>
                      <a:pt x="112" y="81"/>
                    </a:cubicBezTo>
                    <a:cubicBezTo>
                      <a:pt x="113" y="82"/>
                      <a:pt x="112" y="84"/>
                      <a:pt x="111" y="85"/>
                    </a:cubicBezTo>
                    <a:cubicBezTo>
                      <a:pt x="111" y="85"/>
                      <a:pt x="110" y="86"/>
                      <a:pt x="110" y="86"/>
                    </a:cubicBezTo>
                    <a:cubicBezTo>
                      <a:pt x="112" y="87"/>
                      <a:pt x="115" y="87"/>
                      <a:pt x="116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24" y="87"/>
                      <a:pt x="129" y="87"/>
                      <a:pt x="129" y="90"/>
                    </a:cubicBezTo>
                    <a:cubicBezTo>
                      <a:pt x="130" y="94"/>
                      <a:pt x="125" y="96"/>
                      <a:pt x="119" y="98"/>
                    </a:cubicBezTo>
                    <a:cubicBezTo>
                      <a:pt x="118" y="98"/>
                      <a:pt x="117" y="98"/>
                      <a:pt x="116" y="99"/>
                    </a:cubicBezTo>
                    <a:cubicBezTo>
                      <a:pt x="117" y="99"/>
                      <a:pt x="118" y="99"/>
                      <a:pt x="119" y="100"/>
                    </a:cubicBezTo>
                    <a:cubicBezTo>
                      <a:pt x="121" y="101"/>
                      <a:pt x="123" y="101"/>
                      <a:pt x="125" y="102"/>
                    </a:cubicBezTo>
                    <a:cubicBezTo>
                      <a:pt x="128" y="104"/>
                      <a:pt x="127" y="107"/>
                      <a:pt x="126" y="110"/>
                    </a:cubicBezTo>
                    <a:cubicBezTo>
                      <a:pt x="126" y="110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8" y="111"/>
                      <a:pt x="130" y="110"/>
                      <a:pt x="132" y="109"/>
                    </a:cubicBezTo>
                    <a:cubicBezTo>
                      <a:pt x="134" y="107"/>
                      <a:pt x="136" y="107"/>
                      <a:pt x="138" y="106"/>
                    </a:cubicBezTo>
                    <a:cubicBezTo>
                      <a:pt x="139" y="106"/>
                      <a:pt x="141" y="105"/>
                      <a:pt x="143" y="104"/>
                    </a:cubicBezTo>
                    <a:cubicBezTo>
                      <a:pt x="144" y="103"/>
                      <a:pt x="146" y="103"/>
                      <a:pt x="147" y="103"/>
                    </a:cubicBezTo>
                    <a:cubicBezTo>
                      <a:pt x="139" y="103"/>
                      <a:pt x="137" y="97"/>
                      <a:pt x="137" y="91"/>
                    </a:cubicBezTo>
                    <a:cubicBezTo>
                      <a:pt x="137" y="88"/>
                      <a:pt x="148" y="81"/>
                      <a:pt x="153" y="80"/>
                    </a:cubicBezTo>
                    <a:cubicBezTo>
                      <a:pt x="158" y="80"/>
                      <a:pt x="162" y="78"/>
                      <a:pt x="166" y="76"/>
                    </a:cubicBezTo>
                    <a:cubicBezTo>
                      <a:pt x="168" y="75"/>
                      <a:pt x="171" y="75"/>
                      <a:pt x="174" y="74"/>
                    </a:cubicBezTo>
                    <a:cubicBezTo>
                      <a:pt x="174" y="73"/>
                      <a:pt x="174" y="73"/>
                      <a:pt x="174" y="72"/>
                    </a:cubicBezTo>
                    <a:cubicBezTo>
                      <a:pt x="174" y="72"/>
                      <a:pt x="174" y="72"/>
                      <a:pt x="174" y="72"/>
                    </a:cubicBezTo>
                    <a:cubicBezTo>
                      <a:pt x="174" y="72"/>
                      <a:pt x="174" y="71"/>
                      <a:pt x="174" y="71"/>
                    </a:cubicBezTo>
                    <a:cubicBezTo>
                      <a:pt x="174" y="71"/>
                      <a:pt x="174" y="71"/>
                      <a:pt x="174" y="71"/>
                    </a:cubicBezTo>
                    <a:cubicBezTo>
                      <a:pt x="174" y="70"/>
                      <a:pt x="174" y="70"/>
                      <a:pt x="174" y="69"/>
                    </a:cubicBezTo>
                    <a:cubicBezTo>
                      <a:pt x="175" y="69"/>
                      <a:pt x="176" y="68"/>
                      <a:pt x="176" y="68"/>
                    </a:cubicBezTo>
                    <a:cubicBezTo>
                      <a:pt x="177" y="68"/>
                      <a:pt x="178" y="67"/>
                      <a:pt x="179" y="66"/>
                    </a:cubicBezTo>
                    <a:cubicBezTo>
                      <a:pt x="182" y="63"/>
                      <a:pt x="184" y="62"/>
                      <a:pt x="185" y="62"/>
                    </a:cubicBezTo>
                    <a:cubicBezTo>
                      <a:pt x="186" y="62"/>
                      <a:pt x="187" y="62"/>
                      <a:pt x="188" y="62"/>
                    </a:cubicBezTo>
                    <a:cubicBezTo>
                      <a:pt x="190" y="63"/>
                      <a:pt x="192" y="63"/>
                      <a:pt x="193" y="63"/>
                    </a:cubicBezTo>
                    <a:cubicBezTo>
                      <a:pt x="193" y="62"/>
                      <a:pt x="193" y="62"/>
                      <a:pt x="194" y="61"/>
                    </a:cubicBezTo>
                    <a:cubicBezTo>
                      <a:pt x="194" y="60"/>
                      <a:pt x="195" y="59"/>
                      <a:pt x="195" y="58"/>
                    </a:cubicBezTo>
                    <a:cubicBezTo>
                      <a:pt x="195" y="58"/>
                      <a:pt x="194" y="58"/>
                      <a:pt x="194" y="57"/>
                    </a:cubicBezTo>
                    <a:cubicBezTo>
                      <a:pt x="193" y="56"/>
                      <a:pt x="192" y="55"/>
                      <a:pt x="192" y="53"/>
                    </a:cubicBezTo>
                    <a:cubicBezTo>
                      <a:pt x="193" y="51"/>
                      <a:pt x="194" y="51"/>
                      <a:pt x="195" y="50"/>
                    </a:cubicBezTo>
                    <a:cubicBezTo>
                      <a:pt x="195" y="50"/>
                      <a:pt x="195" y="50"/>
                      <a:pt x="195" y="50"/>
                    </a:cubicBezTo>
                    <a:cubicBezTo>
                      <a:pt x="195" y="50"/>
                      <a:pt x="193" y="49"/>
                      <a:pt x="193" y="47"/>
                    </a:cubicBezTo>
                    <a:cubicBezTo>
                      <a:pt x="193" y="46"/>
                      <a:pt x="194" y="45"/>
                      <a:pt x="195" y="44"/>
                    </a:cubicBezTo>
                    <a:cubicBezTo>
                      <a:pt x="196" y="44"/>
                      <a:pt x="197" y="43"/>
                      <a:pt x="197" y="43"/>
                    </a:cubicBezTo>
                    <a:cubicBezTo>
                      <a:pt x="196" y="43"/>
                      <a:pt x="195" y="42"/>
                      <a:pt x="194" y="42"/>
                    </a:cubicBezTo>
                    <a:cubicBezTo>
                      <a:pt x="193" y="41"/>
                      <a:pt x="192" y="41"/>
                      <a:pt x="191" y="40"/>
                    </a:cubicBezTo>
                    <a:cubicBezTo>
                      <a:pt x="190" y="40"/>
                      <a:pt x="188" y="39"/>
                      <a:pt x="187" y="39"/>
                    </a:cubicBezTo>
                    <a:cubicBezTo>
                      <a:pt x="185" y="39"/>
                      <a:pt x="183" y="39"/>
                      <a:pt x="182" y="38"/>
                    </a:cubicBezTo>
                    <a:cubicBezTo>
                      <a:pt x="181" y="37"/>
                      <a:pt x="178" y="37"/>
                      <a:pt x="176" y="37"/>
                    </a:cubicBezTo>
                    <a:cubicBezTo>
                      <a:pt x="174" y="37"/>
                      <a:pt x="172" y="37"/>
                      <a:pt x="171" y="35"/>
                    </a:cubicBezTo>
                    <a:cubicBezTo>
                      <a:pt x="171" y="35"/>
                      <a:pt x="170" y="34"/>
                      <a:pt x="170" y="33"/>
                    </a:cubicBezTo>
                    <a:cubicBezTo>
                      <a:pt x="168" y="32"/>
                      <a:pt x="167" y="31"/>
                      <a:pt x="167" y="30"/>
                    </a:cubicBezTo>
                    <a:cubicBezTo>
                      <a:pt x="166" y="30"/>
                      <a:pt x="164" y="30"/>
                      <a:pt x="163" y="31"/>
                    </a:cubicBezTo>
                    <a:cubicBezTo>
                      <a:pt x="161" y="32"/>
                      <a:pt x="158" y="33"/>
                      <a:pt x="155" y="31"/>
                    </a:cubicBezTo>
                    <a:cubicBezTo>
                      <a:pt x="155" y="31"/>
                      <a:pt x="154" y="31"/>
                      <a:pt x="154" y="30"/>
                    </a:cubicBezTo>
                    <a:cubicBezTo>
                      <a:pt x="153" y="30"/>
                      <a:pt x="152" y="29"/>
                      <a:pt x="152" y="29"/>
                    </a:cubicBezTo>
                    <a:cubicBezTo>
                      <a:pt x="150" y="30"/>
                      <a:pt x="146" y="29"/>
                      <a:pt x="145" y="28"/>
                    </a:cubicBezTo>
                    <a:cubicBezTo>
                      <a:pt x="145" y="27"/>
                      <a:pt x="144" y="26"/>
                      <a:pt x="145" y="24"/>
                    </a:cubicBezTo>
                    <a:cubicBezTo>
                      <a:pt x="145" y="23"/>
                      <a:pt x="142" y="19"/>
                      <a:pt x="141" y="18"/>
                    </a:cubicBezTo>
                    <a:cubicBezTo>
                      <a:pt x="141" y="18"/>
                      <a:pt x="140" y="18"/>
                      <a:pt x="139" y="18"/>
                    </a:cubicBezTo>
                    <a:cubicBezTo>
                      <a:pt x="136" y="18"/>
                      <a:pt x="133" y="18"/>
                      <a:pt x="132" y="15"/>
                    </a:cubicBezTo>
                    <a:cubicBezTo>
                      <a:pt x="131" y="14"/>
                      <a:pt x="131" y="14"/>
                      <a:pt x="130" y="13"/>
                    </a:cubicBezTo>
                    <a:cubicBezTo>
                      <a:pt x="129" y="11"/>
                      <a:pt x="128" y="9"/>
                      <a:pt x="129" y="7"/>
                    </a:cubicBezTo>
                    <a:cubicBezTo>
                      <a:pt x="130" y="6"/>
                      <a:pt x="129" y="2"/>
                      <a:pt x="128" y="0"/>
                    </a:cubicBezTo>
                    <a:cubicBezTo>
                      <a:pt x="128" y="0"/>
                      <a:pt x="126" y="0"/>
                      <a:pt x="124" y="0"/>
                    </a:cubicBezTo>
                    <a:cubicBezTo>
                      <a:pt x="123" y="0"/>
                      <a:pt x="121" y="0"/>
                      <a:pt x="121" y="0"/>
                    </a:cubicBezTo>
                    <a:cubicBezTo>
                      <a:pt x="120" y="1"/>
                      <a:pt x="118" y="1"/>
                      <a:pt x="116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1" y="3"/>
                      <a:pt x="109" y="3"/>
                    </a:cubicBezTo>
                    <a:cubicBezTo>
                      <a:pt x="109" y="3"/>
                      <a:pt x="108" y="3"/>
                      <a:pt x="107" y="3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3"/>
                      <a:pt x="104" y="3"/>
                      <a:pt x="104" y="2"/>
                    </a:cubicBezTo>
                    <a:cubicBezTo>
                      <a:pt x="104" y="2"/>
                      <a:pt x="104" y="3"/>
                      <a:pt x="10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3" name="Freeform 1205"/>
              <p:cNvSpPr>
                <a:spLocks/>
              </p:cNvSpPr>
              <p:nvPr/>
            </p:nvSpPr>
            <p:spPr bwMode="auto">
              <a:xfrm>
                <a:off x="2792" y="3134"/>
                <a:ext cx="98" cy="67"/>
              </a:xfrm>
              <a:custGeom>
                <a:avLst/>
                <a:gdLst>
                  <a:gd name="T0" fmla="*/ 53 w 102"/>
                  <a:gd name="T1" fmla="*/ 0 h 70"/>
                  <a:gd name="T2" fmla="*/ 51 w 102"/>
                  <a:gd name="T3" fmla="*/ 2 h 70"/>
                  <a:gd name="T4" fmla="*/ 45 w 102"/>
                  <a:gd name="T5" fmla="*/ 5 h 70"/>
                  <a:gd name="T6" fmla="*/ 39 w 102"/>
                  <a:gd name="T7" fmla="*/ 7 h 70"/>
                  <a:gd name="T8" fmla="*/ 39 w 102"/>
                  <a:gd name="T9" fmla="*/ 8 h 70"/>
                  <a:gd name="T10" fmla="*/ 38 w 102"/>
                  <a:gd name="T11" fmla="*/ 13 h 70"/>
                  <a:gd name="T12" fmla="*/ 37 w 102"/>
                  <a:gd name="T13" fmla="*/ 15 h 70"/>
                  <a:gd name="T14" fmla="*/ 35 w 102"/>
                  <a:gd name="T15" fmla="*/ 17 h 70"/>
                  <a:gd name="T16" fmla="*/ 27 w 102"/>
                  <a:gd name="T17" fmla="*/ 23 h 70"/>
                  <a:gd name="T18" fmla="*/ 24 w 102"/>
                  <a:gd name="T19" fmla="*/ 30 h 70"/>
                  <a:gd name="T20" fmla="*/ 12 w 102"/>
                  <a:gd name="T21" fmla="*/ 35 h 70"/>
                  <a:gd name="T22" fmla="*/ 10 w 102"/>
                  <a:gd name="T23" fmla="*/ 35 h 70"/>
                  <a:gd name="T24" fmla="*/ 10 w 102"/>
                  <a:gd name="T25" fmla="*/ 35 h 70"/>
                  <a:gd name="T26" fmla="*/ 9 w 102"/>
                  <a:gd name="T27" fmla="*/ 35 h 70"/>
                  <a:gd name="T28" fmla="*/ 8 w 102"/>
                  <a:gd name="T29" fmla="*/ 35 h 70"/>
                  <a:gd name="T30" fmla="*/ 7 w 102"/>
                  <a:gd name="T31" fmla="*/ 35 h 70"/>
                  <a:gd name="T32" fmla="*/ 6 w 102"/>
                  <a:gd name="T33" fmla="*/ 35 h 70"/>
                  <a:gd name="T34" fmla="*/ 4 w 102"/>
                  <a:gd name="T35" fmla="*/ 35 h 70"/>
                  <a:gd name="T36" fmla="*/ 4 w 102"/>
                  <a:gd name="T37" fmla="*/ 35 h 70"/>
                  <a:gd name="T38" fmla="*/ 4 w 102"/>
                  <a:gd name="T39" fmla="*/ 37 h 70"/>
                  <a:gd name="T40" fmla="*/ 4 w 102"/>
                  <a:gd name="T41" fmla="*/ 38 h 70"/>
                  <a:gd name="T42" fmla="*/ 5 w 102"/>
                  <a:gd name="T43" fmla="*/ 40 h 70"/>
                  <a:gd name="T44" fmla="*/ 8 w 102"/>
                  <a:gd name="T45" fmla="*/ 50 h 70"/>
                  <a:gd name="T46" fmla="*/ 0 w 102"/>
                  <a:gd name="T47" fmla="*/ 58 h 70"/>
                  <a:gd name="T48" fmla="*/ 4 w 102"/>
                  <a:gd name="T49" fmla="*/ 64 h 70"/>
                  <a:gd name="T50" fmla="*/ 4 w 102"/>
                  <a:gd name="T51" fmla="*/ 65 h 70"/>
                  <a:gd name="T52" fmla="*/ 4 w 102"/>
                  <a:gd name="T53" fmla="*/ 68 h 70"/>
                  <a:gd name="T54" fmla="*/ 4 w 102"/>
                  <a:gd name="T55" fmla="*/ 68 h 70"/>
                  <a:gd name="T56" fmla="*/ 5 w 102"/>
                  <a:gd name="T57" fmla="*/ 68 h 70"/>
                  <a:gd name="T58" fmla="*/ 7 w 102"/>
                  <a:gd name="T59" fmla="*/ 66 h 70"/>
                  <a:gd name="T60" fmla="*/ 36 w 102"/>
                  <a:gd name="T61" fmla="*/ 65 h 70"/>
                  <a:gd name="T62" fmla="*/ 40 w 102"/>
                  <a:gd name="T63" fmla="*/ 65 h 70"/>
                  <a:gd name="T64" fmla="*/ 51 w 102"/>
                  <a:gd name="T65" fmla="*/ 68 h 70"/>
                  <a:gd name="T66" fmla="*/ 59 w 102"/>
                  <a:gd name="T67" fmla="*/ 68 h 70"/>
                  <a:gd name="T68" fmla="*/ 66 w 102"/>
                  <a:gd name="T69" fmla="*/ 69 h 70"/>
                  <a:gd name="T70" fmla="*/ 71 w 102"/>
                  <a:gd name="T71" fmla="*/ 69 h 70"/>
                  <a:gd name="T72" fmla="*/ 77 w 102"/>
                  <a:gd name="T73" fmla="*/ 69 h 70"/>
                  <a:gd name="T74" fmla="*/ 85 w 102"/>
                  <a:gd name="T75" fmla="*/ 60 h 70"/>
                  <a:gd name="T76" fmla="*/ 87 w 102"/>
                  <a:gd name="T77" fmla="*/ 59 h 70"/>
                  <a:gd name="T78" fmla="*/ 89 w 102"/>
                  <a:gd name="T79" fmla="*/ 59 h 70"/>
                  <a:gd name="T80" fmla="*/ 91 w 102"/>
                  <a:gd name="T81" fmla="*/ 59 h 70"/>
                  <a:gd name="T82" fmla="*/ 90 w 102"/>
                  <a:gd name="T83" fmla="*/ 57 h 70"/>
                  <a:gd name="T84" fmla="*/ 88 w 102"/>
                  <a:gd name="T85" fmla="*/ 51 h 70"/>
                  <a:gd name="T86" fmla="*/ 91 w 102"/>
                  <a:gd name="T87" fmla="*/ 42 h 70"/>
                  <a:gd name="T88" fmla="*/ 97 w 102"/>
                  <a:gd name="T89" fmla="*/ 44 h 70"/>
                  <a:gd name="T90" fmla="*/ 98 w 102"/>
                  <a:gd name="T91" fmla="*/ 37 h 70"/>
                  <a:gd name="T92" fmla="*/ 93 w 102"/>
                  <a:gd name="T93" fmla="*/ 34 h 70"/>
                  <a:gd name="T94" fmla="*/ 86 w 102"/>
                  <a:gd name="T95" fmla="*/ 26 h 70"/>
                  <a:gd name="T96" fmla="*/ 82 w 102"/>
                  <a:gd name="T97" fmla="*/ 16 h 70"/>
                  <a:gd name="T98" fmla="*/ 82 w 102"/>
                  <a:gd name="T99" fmla="*/ 11 h 70"/>
                  <a:gd name="T100" fmla="*/ 82 w 102"/>
                  <a:gd name="T101" fmla="*/ 8 h 70"/>
                  <a:gd name="T102" fmla="*/ 74 w 102"/>
                  <a:gd name="T103" fmla="*/ 5 h 70"/>
                  <a:gd name="T104" fmla="*/ 65 w 102"/>
                  <a:gd name="T105" fmla="*/ 4 h 70"/>
                  <a:gd name="T106" fmla="*/ 54 w 102"/>
                  <a:gd name="T107" fmla="*/ 0 h 70"/>
                  <a:gd name="T108" fmla="*/ 54 w 102"/>
                  <a:gd name="T10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2" h="70">
                    <a:moveTo>
                      <a:pt x="54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2" y="1"/>
                    </a:cubicBezTo>
                    <a:cubicBezTo>
                      <a:pt x="52" y="1"/>
                      <a:pt x="52" y="2"/>
                      <a:pt x="51" y="2"/>
                    </a:cubicBezTo>
                    <a:cubicBezTo>
                      <a:pt x="50" y="3"/>
                      <a:pt x="49" y="5"/>
                      <a:pt x="47" y="5"/>
                    </a:cubicBezTo>
                    <a:cubicBezTo>
                      <a:pt x="46" y="5"/>
                      <a:pt x="45" y="5"/>
                      <a:pt x="45" y="5"/>
                    </a:cubicBezTo>
                    <a:cubicBezTo>
                      <a:pt x="43" y="5"/>
                      <a:pt x="41" y="5"/>
                      <a:pt x="40" y="6"/>
                    </a:cubicBezTo>
                    <a:cubicBezTo>
                      <a:pt x="40" y="6"/>
                      <a:pt x="40" y="6"/>
                      <a:pt x="39" y="7"/>
                    </a:cubicBezTo>
                    <a:cubicBezTo>
                      <a:pt x="39" y="7"/>
                      <a:pt x="39" y="7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2"/>
                      <a:pt x="38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6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8"/>
                      <a:pt x="33" y="19"/>
                      <a:pt x="32" y="19"/>
                    </a:cubicBezTo>
                    <a:cubicBezTo>
                      <a:pt x="30" y="20"/>
                      <a:pt x="28" y="22"/>
                      <a:pt x="27" y="23"/>
                    </a:cubicBezTo>
                    <a:cubicBezTo>
                      <a:pt x="27" y="24"/>
                      <a:pt x="27" y="24"/>
                      <a:pt x="27" y="25"/>
                    </a:cubicBezTo>
                    <a:cubicBezTo>
                      <a:pt x="27" y="27"/>
                      <a:pt x="27" y="30"/>
                      <a:pt x="24" y="30"/>
                    </a:cubicBezTo>
                    <a:cubicBezTo>
                      <a:pt x="22" y="30"/>
                      <a:pt x="19" y="31"/>
                      <a:pt x="18" y="32"/>
                    </a:cubicBezTo>
                    <a:cubicBezTo>
                      <a:pt x="17" y="34"/>
                      <a:pt x="15" y="35"/>
                      <a:pt x="12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1"/>
                    </a:cubicBezTo>
                    <a:cubicBezTo>
                      <a:pt x="7" y="42"/>
                      <a:pt x="8" y="47"/>
                      <a:pt x="8" y="50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1" y="57"/>
                      <a:pt x="0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59"/>
                      <a:pt x="5" y="61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7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4"/>
                      <a:pt x="11" y="62"/>
                      <a:pt x="15" y="62"/>
                    </a:cubicBezTo>
                    <a:cubicBezTo>
                      <a:pt x="28" y="62"/>
                      <a:pt x="34" y="63"/>
                      <a:pt x="36" y="65"/>
                    </a:cubicBezTo>
                    <a:cubicBezTo>
                      <a:pt x="36" y="65"/>
                      <a:pt x="38" y="65"/>
                      <a:pt x="39" y="65"/>
                    </a:cubicBezTo>
                    <a:cubicBezTo>
                      <a:pt x="39" y="65"/>
                      <a:pt x="39" y="65"/>
                      <a:pt x="40" y="65"/>
                    </a:cubicBezTo>
                    <a:cubicBezTo>
                      <a:pt x="42" y="65"/>
                      <a:pt x="44" y="65"/>
                      <a:pt x="46" y="66"/>
                    </a:cubicBezTo>
                    <a:cubicBezTo>
                      <a:pt x="48" y="67"/>
                      <a:pt x="50" y="68"/>
                      <a:pt x="51" y="68"/>
                    </a:cubicBezTo>
                    <a:cubicBezTo>
                      <a:pt x="52" y="66"/>
                      <a:pt x="53" y="66"/>
                      <a:pt x="55" y="67"/>
                    </a:cubicBezTo>
                    <a:cubicBezTo>
                      <a:pt x="56" y="68"/>
                      <a:pt x="58" y="68"/>
                      <a:pt x="59" y="68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3" y="67"/>
                      <a:pt x="64" y="68"/>
                      <a:pt x="66" y="69"/>
                    </a:cubicBezTo>
                    <a:cubicBezTo>
                      <a:pt x="66" y="69"/>
                      <a:pt x="66" y="70"/>
                      <a:pt x="67" y="70"/>
                    </a:cubicBezTo>
                    <a:cubicBezTo>
                      <a:pt x="68" y="69"/>
                      <a:pt x="70" y="69"/>
                      <a:pt x="71" y="69"/>
                    </a:cubicBezTo>
                    <a:cubicBezTo>
                      <a:pt x="73" y="69"/>
                      <a:pt x="75" y="69"/>
                      <a:pt x="77" y="70"/>
                    </a:cubicBezTo>
                    <a:cubicBezTo>
                      <a:pt x="77" y="70"/>
                      <a:pt x="77" y="69"/>
                      <a:pt x="77" y="69"/>
                    </a:cubicBezTo>
                    <a:cubicBezTo>
                      <a:pt x="77" y="67"/>
                      <a:pt x="80" y="64"/>
                      <a:pt x="85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7" y="60"/>
                      <a:pt x="87" y="59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9"/>
                      <a:pt x="89" y="59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90" y="59"/>
                      <a:pt x="90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0" y="58"/>
                      <a:pt x="90" y="58"/>
                      <a:pt x="90" y="57"/>
                    </a:cubicBezTo>
                    <a:cubicBezTo>
                      <a:pt x="90" y="57"/>
                      <a:pt x="90" y="56"/>
                      <a:pt x="90" y="56"/>
                    </a:cubicBezTo>
                    <a:cubicBezTo>
                      <a:pt x="89" y="54"/>
                      <a:pt x="89" y="53"/>
                      <a:pt x="88" y="51"/>
                    </a:cubicBezTo>
                    <a:cubicBezTo>
                      <a:pt x="87" y="48"/>
                      <a:pt x="87" y="46"/>
                      <a:pt x="88" y="44"/>
                    </a:cubicBezTo>
                    <a:cubicBezTo>
                      <a:pt x="89" y="43"/>
                      <a:pt x="90" y="42"/>
                      <a:pt x="91" y="42"/>
                    </a:cubicBezTo>
                    <a:cubicBezTo>
                      <a:pt x="92" y="42"/>
                      <a:pt x="93" y="43"/>
                      <a:pt x="95" y="44"/>
                    </a:cubicBezTo>
                    <a:cubicBezTo>
                      <a:pt x="95" y="44"/>
                      <a:pt x="97" y="44"/>
                      <a:pt x="97" y="44"/>
                    </a:cubicBezTo>
                    <a:cubicBezTo>
                      <a:pt x="101" y="42"/>
                      <a:pt x="102" y="41"/>
                      <a:pt x="102" y="41"/>
                    </a:cubicBezTo>
                    <a:cubicBezTo>
                      <a:pt x="101" y="40"/>
                      <a:pt x="99" y="38"/>
                      <a:pt x="98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5" y="37"/>
                      <a:pt x="94" y="35"/>
                      <a:pt x="93" y="34"/>
                    </a:cubicBezTo>
                    <a:cubicBezTo>
                      <a:pt x="92" y="33"/>
                      <a:pt x="91" y="31"/>
                      <a:pt x="90" y="31"/>
                    </a:cubicBezTo>
                    <a:cubicBezTo>
                      <a:pt x="88" y="30"/>
                      <a:pt x="87" y="28"/>
                      <a:pt x="86" y="26"/>
                    </a:cubicBezTo>
                    <a:cubicBezTo>
                      <a:pt x="86" y="25"/>
                      <a:pt x="85" y="24"/>
                      <a:pt x="85" y="24"/>
                    </a:cubicBezTo>
                    <a:cubicBezTo>
                      <a:pt x="82" y="22"/>
                      <a:pt x="82" y="18"/>
                      <a:pt x="82" y="16"/>
                    </a:cubicBezTo>
                    <a:cubicBezTo>
                      <a:pt x="82" y="16"/>
                      <a:pt x="82" y="15"/>
                      <a:pt x="82" y="14"/>
                    </a:cubicBezTo>
                    <a:cubicBezTo>
                      <a:pt x="82" y="13"/>
                      <a:pt x="82" y="12"/>
                      <a:pt x="82" y="11"/>
                    </a:cubicBezTo>
                    <a:cubicBezTo>
                      <a:pt x="82" y="10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7"/>
                      <a:pt x="77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2" y="6"/>
                      <a:pt x="70" y="7"/>
                      <a:pt x="69" y="7"/>
                    </a:cubicBezTo>
                    <a:cubicBezTo>
                      <a:pt x="68" y="7"/>
                      <a:pt x="66" y="6"/>
                      <a:pt x="65" y="4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58" y="3"/>
                      <a:pt x="55" y="1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4" name="Freeform 1206"/>
              <p:cNvSpPr>
                <a:spLocks/>
              </p:cNvSpPr>
              <p:nvPr/>
            </p:nvSpPr>
            <p:spPr bwMode="auto">
              <a:xfrm>
                <a:off x="2767" y="3105"/>
                <a:ext cx="75" cy="33"/>
              </a:xfrm>
              <a:custGeom>
                <a:avLst/>
                <a:gdLst>
                  <a:gd name="T0" fmla="*/ 66 w 78"/>
                  <a:gd name="T1" fmla="*/ 32 h 34"/>
                  <a:gd name="T2" fmla="*/ 69 w 78"/>
                  <a:gd name="T3" fmla="*/ 31 h 34"/>
                  <a:gd name="T4" fmla="*/ 73 w 78"/>
                  <a:gd name="T5" fmla="*/ 31 h 34"/>
                  <a:gd name="T6" fmla="*/ 76 w 78"/>
                  <a:gd name="T7" fmla="*/ 28 h 34"/>
                  <a:gd name="T8" fmla="*/ 78 w 78"/>
                  <a:gd name="T9" fmla="*/ 27 h 34"/>
                  <a:gd name="T10" fmla="*/ 78 w 78"/>
                  <a:gd name="T11" fmla="*/ 26 h 34"/>
                  <a:gd name="T12" fmla="*/ 73 w 78"/>
                  <a:gd name="T13" fmla="*/ 14 h 34"/>
                  <a:gd name="T14" fmla="*/ 71 w 78"/>
                  <a:gd name="T15" fmla="*/ 8 h 34"/>
                  <a:gd name="T16" fmla="*/ 70 w 78"/>
                  <a:gd name="T17" fmla="*/ 7 h 34"/>
                  <a:gd name="T18" fmla="*/ 61 w 78"/>
                  <a:gd name="T19" fmla="*/ 6 h 34"/>
                  <a:gd name="T20" fmla="*/ 49 w 78"/>
                  <a:gd name="T21" fmla="*/ 0 h 34"/>
                  <a:gd name="T22" fmla="*/ 46 w 78"/>
                  <a:gd name="T23" fmla="*/ 0 h 34"/>
                  <a:gd name="T24" fmla="*/ 44 w 78"/>
                  <a:gd name="T25" fmla="*/ 0 h 34"/>
                  <a:gd name="T26" fmla="*/ 42 w 78"/>
                  <a:gd name="T27" fmla="*/ 0 h 34"/>
                  <a:gd name="T28" fmla="*/ 40 w 78"/>
                  <a:gd name="T29" fmla="*/ 0 h 34"/>
                  <a:gd name="T30" fmla="*/ 38 w 78"/>
                  <a:gd name="T31" fmla="*/ 4 h 34"/>
                  <a:gd name="T32" fmla="*/ 30 w 78"/>
                  <a:gd name="T33" fmla="*/ 16 h 34"/>
                  <a:gd name="T34" fmla="*/ 27 w 78"/>
                  <a:gd name="T35" fmla="*/ 16 h 34"/>
                  <a:gd name="T36" fmla="*/ 16 w 78"/>
                  <a:gd name="T37" fmla="*/ 3 h 34"/>
                  <a:gd name="T38" fmla="*/ 7 w 78"/>
                  <a:gd name="T39" fmla="*/ 9 h 34"/>
                  <a:gd name="T40" fmla="*/ 3 w 78"/>
                  <a:gd name="T41" fmla="*/ 17 h 34"/>
                  <a:gd name="T42" fmla="*/ 2 w 78"/>
                  <a:gd name="T43" fmla="*/ 25 h 34"/>
                  <a:gd name="T44" fmla="*/ 4 w 78"/>
                  <a:gd name="T45" fmla="*/ 25 h 34"/>
                  <a:gd name="T46" fmla="*/ 6 w 78"/>
                  <a:gd name="T47" fmla="*/ 24 h 34"/>
                  <a:gd name="T48" fmla="*/ 7 w 78"/>
                  <a:gd name="T49" fmla="*/ 24 h 34"/>
                  <a:gd name="T50" fmla="*/ 14 w 78"/>
                  <a:gd name="T51" fmla="*/ 22 h 34"/>
                  <a:gd name="T52" fmla="*/ 26 w 78"/>
                  <a:gd name="T53" fmla="*/ 23 h 34"/>
                  <a:gd name="T54" fmla="*/ 39 w 78"/>
                  <a:gd name="T55" fmla="*/ 23 h 34"/>
                  <a:gd name="T56" fmla="*/ 46 w 78"/>
                  <a:gd name="T57" fmla="*/ 25 h 34"/>
                  <a:gd name="T58" fmla="*/ 47 w 78"/>
                  <a:gd name="T59" fmla="*/ 25 h 34"/>
                  <a:gd name="T60" fmla="*/ 61 w 78"/>
                  <a:gd name="T61" fmla="*/ 33 h 34"/>
                  <a:gd name="T62" fmla="*/ 62 w 78"/>
                  <a:gd name="T63" fmla="*/ 34 h 34"/>
                  <a:gd name="T64" fmla="*/ 64 w 78"/>
                  <a:gd name="T65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34">
                    <a:moveTo>
                      <a:pt x="64" y="33"/>
                    </a:moveTo>
                    <a:cubicBezTo>
                      <a:pt x="64" y="32"/>
                      <a:pt x="65" y="32"/>
                      <a:pt x="66" y="32"/>
                    </a:cubicBezTo>
                    <a:cubicBezTo>
                      <a:pt x="67" y="31"/>
                      <a:pt x="68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31"/>
                      <a:pt x="71" y="31"/>
                      <a:pt x="71" y="31"/>
                    </a:cubicBezTo>
                    <a:cubicBezTo>
                      <a:pt x="72" y="31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4" y="29"/>
                      <a:pt x="75" y="28"/>
                      <a:pt x="76" y="28"/>
                    </a:cubicBezTo>
                    <a:cubicBezTo>
                      <a:pt x="76" y="27"/>
                      <a:pt x="77" y="27"/>
                      <a:pt x="77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4"/>
                      <a:pt x="77" y="23"/>
                      <a:pt x="77" y="22"/>
                    </a:cubicBezTo>
                    <a:cubicBezTo>
                      <a:pt x="73" y="19"/>
                      <a:pt x="72" y="16"/>
                      <a:pt x="73" y="14"/>
                    </a:cubicBezTo>
                    <a:cubicBezTo>
                      <a:pt x="73" y="13"/>
                      <a:pt x="74" y="11"/>
                      <a:pt x="72" y="10"/>
                    </a:cubicBezTo>
                    <a:cubicBezTo>
                      <a:pt x="72" y="9"/>
                      <a:pt x="71" y="9"/>
                      <a:pt x="71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7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59" y="7"/>
                      <a:pt x="55" y="5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6" y="0"/>
                    </a:cubicBezTo>
                    <a:cubicBezTo>
                      <a:pt x="46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1"/>
                      <a:pt x="38" y="2"/>
                      <a:pt x="38" y="4"/>
                    </a:cubicBezTo>
                    <a:cubicBezTo>
                      <a:pt x="38" y="6"/>
                      <a:pt x="38" y="7"/>
                      <a:pt x="38" y="9"/>
                    </a:cubicBezTo>
                    <a:cubicBezTo>
                      <a:pt x="38" y="14"/>
                      <a:pt x="35" y="16"/>
                      <a:pt x="30" y="16"/>
                    </a:cubicBezTo>
                    <a:cubicBezTo>
                      <a:pt x="29" y="16"/>
                      <a:pt x="29" y="16"/>
                      <a:pt x="28" y="16"/>
                    </a:cubicBezTo>
                    <a:cubicBezTo>
                      <a:pt x="28" y="16"/>
                      <a:pt x="27" y="16"/>
                      <a:pt x="27" y="16"/>
                    </a:cubicBezTo>
                    <a:cubicBezTo>
                      <a:pt x="24" y="16"/>
                      <a:pt x="21" y="11"/>
                      <a:pt x="17" y="5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5" y="4"/>
                      <a:pt x="12" y="5"/>
                      <a:pt x="10" y="7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6" y="10"/>
                      <a:pt x="5" y="12"/>
                    </a:cubicBezTo>
                    <a:cubicBezTo>
                      <a:pt x="5" y="14"/>
                      <a:pt x="5" y="16"/>
                      <a:pt x="3" y="17"/>
                    </a:cubicBezTo>
                    <a:cubicBezTo>
                      <a:pt x="1" y="19"/>
                      <a:pt x="0" y="21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3"/>
                      <a:pt x="8" y="23"/>
                    </a:cubicBezTo>
                    <a:cubicBezTo>
                      <a:pt x="10" y="22"/>
                      <a:pt x="12" y="22"/>
                      <a:pt x="14" y="22"/>
                    </a:cubicBezTo>
                    <a:cubicBezTo>
                      <a:pt x="17" y="22"/>
                      <a:pt x="20" y="22"/>
                      <a:pt x="22" y="22"/>
                    </a:cubicBezTo>
                    <a:cubicBezTo>
                      <a:pt x="24" y="23"/>
                      <a:pt x="25" y="23"/>
                      <a:pt x="26" y="23"/>
                    </a:cubicBezTo>
                    <a:cubicBezTo>
                      <a:pt x="27" y="23"/>
                      <a:pt x="28" y="23"/>
                      <a:pt x="29" y="23"/>
                    </a:cubicBezTo>
                    <a:cubicBezTo>
                      <a:pt x="33" y="23"/>
                      <a:pt x="37" y="24"/>
                      <a:pt x="39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4" y="23"/>
                      <a:pt x="45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7" y="25"/>
                      <a:pt x="47" y="25"/>
                    </a:cubicBezTo>
                    <a:cubicBezTo>
                      <a:pt x="51" y="25"/>
                      <a:pt x="56" y="29"/>
                      <a:pt x="58" y="31"/>
                    </a:cubicBezTo>
                    <a:cubicBezTo>
                      <a:pt x="59" y="32"/>
                      <a:pt x="60" y="32"/>
                      <a:pt x="61" y="33"/>
                    </a:cubicBezTo>
                    <a:cubicBezTo>
                      <a:pt x="61" y="33"/>
                      <a:pt x="61" y="33"/>
                      <a:pt x="61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5" name="Freeform 1207"/>
              <p:cNvSpPr>
                <a:spLocks/>
              </p:cNvSpPr>
              <p:nvPr/>
            </p:nvSpPr>
            <p:spPr bwMode="auto">
              <a:xfrm>
                <a:off x="2768" y="3130"/>
                <a:ext cx="57" cy="34"/>
              </a:xfrm>
              <a:custGeom>
                <a:avLst/>
                <a:gdLst>
                  <a:gd name="T0" fmla="*/ 26 w 59"/>
                  <a:gd name="T1" fmla="*/ 32 h 36"/>
                  <a:gd name="T2" fmla="*/ 27 w 59"/>
                  <a:gd name="T3" fmla="*/ 33 h 36"/>
                  <a:gd name="T4" fmla="*/ 28 w 59"/>
                  <a:gd name="T5" fmla="*/ 34 h 36"/>
                  <a:gd name="T6" fmla="*/ 29 w 59"/>
                  <a:gd name="T7" fmla="*/ 34 h 36"/>
                  <a:gd name="T8" fmla="*/ 29 w 59"/>
                  <a:gd name="T9" fmla="*/ 35 h 36"/>
                  <a:gd name="T10" fmla="*/ 30 w 59"/>
                  <a:gd name="T11" fmla="*/ 35 h 36"/>
                  <a:gd name="T12" fmla="*/ 32 w 59"/>
                  <a:gd name="T13" fmla="*/ 35 h 36"/>
                  <a:gd name="T14" fmla="*/ 33 w 59"/>
                  <a:gd name="T15" fmla="*/ 35 h 36"/>
                  <a:gd name="T16" fmla="*/ 34 w 59"/>
                  <a:gd name="T17" fmla="*/ 35 h 36"/>
                  <a:gd name="T18" fmla="*/ 35 w 59"/>
                  <a:gd name="T19" fmla="*/ 35 h 36"/>
                  <a:gd name="T20" fmla="*/ 36 w 59"/>
                  <a:gd name="T21" fmla="*/ 35 h 36"/>
                  <a:gd name="T22" fmla="*/ 36 w 59"/>
                  <a:gd name="T23" fmla="*/ 35 h 36"/>
                  <a:gd name="T24" fmla="*/ 40 w 59"/>
                  <a:gd name="T25" fmla="*/ 33 h 36"/>
                  <a:gd name="T26" fmla="*/ 48 w 59"/>
                  <a:gd name="T27" fmla="*/ 28 h 36"/>
                  <a:gd name="T28" fmla="*/ 54 w 59"/>
                  <a:gd name="T29" fmla="*/ 20 h 36"/>
                  <a:gd name="T30" fmla="*/ 56 w 59"/>
                  <a:gd name="T31" fmla="*/ 19 h 36"/>
                  <a:gd name="T32" fmla="*/ 59 w 59"/>
                  <a:gd name="T33" fmla="*/ 15 h 36"/>
                  <a:gd name="T34" fmla="*/ 59 w 59"/>
                  <a:gd name="T35" fmla="*/ 12 h 36"/>
                  <a:gd name="T36" fmla="*/ 58 w 59"/>
                  <a:gd name="T37" fmla="*/ 11 h 36"/>
                  <a:gd name="T38" fmla="*/ 55 w 59"/>
                  <a:gd name="T39" fmla="*/ 9 h 36"/>
                  <a:gd name="T40" fmla="*/ 45 w 59"/>
                  <a:gd name="T41" fmla="*/ 3 h 36"/>
                  <a:gd name="T42" fmla="*/ 45 w 59"/>
                  <a:gd name="T43" fmla="*/ 3 h 36"/>
                  <a:gd name="T44" fmla="*/ 42 w 59"/>
                  <a:gd name="T45" fmla="*/ 1 h 36"/>
                  <a:gd name="T46" fmla="*/ 41 w 59"/>
                  <a:gd name="T47" fmla="*/ 1 h 36"/>
                  <a:gd name="T48" fmla="*/ 40 w 59"/>
                  <a:gd name="T49" fmla="*/ 1 h 36"/>
                  <a:gd name="T50" fmla="*/ 28 w 59"/>
                  <a:gd name="T51" fmla="*/ 1 h 36"/>
                  <a:gd name="T52" fmla="*/ 13 w 59"/>
                  <a:gd name="T53" fmla="*/ 0 h 36"/>
                  <a:gd name="T54" fmla="*/ 8 w 59"/>
                  <a:gd name="T55" fmla="*/ 1 h 36"/>
                  <a:gd name="T56" fmla="*/ 6 w 59"/>
                  <a:gd name="T57" fmla="*/ 2 h 36"/>
                  <a:gd name="T58" fmla="*/ 3 w 59"/>
                  <a:gd name="T59" fmla="*/ 3 h 36"/>
                  <a:gd name="T60" fmla="*/ 2 w 59"/>
                  <a:gd name="T61" fmla="*/ 3 h 36"/>
                  <a:gd name="T62" fmla="*/ 3 w 59"/>
                  <a:gd name="T63" fmla="*/ 14 h 36"/>
                  <a:gd name="T64" fmla="*/ 11 w 59"/>
                  <a:gd name="T65" fmla="*/ 18 h 36"/>
                  <a:gd name="T66" fmla="*/ 21 w 59"/>
                  <a:gd name="T67" fmla="*/ 23 h 36"/>
                  <a:gd name="T68" fmla="*/ 20 w 59"/>
                  <a:gd name="T69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36">
                    <a:moveTo>
                      <a:pt x="20" y="30"/>
                    </a:moveTo>
                    <a:cubicBezTo>
                      <a:pt x="22" y="30"/>
                      <a:pt x="24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6"/>
                      <a:pt x="38" y="35"/>
                      <a:pt x="40" y="33"/>
                    </a:cubicBezTo>
                    <a:cubicBezTo>
                      <a:pt x="42" y="31"/>
                      <a:pt x="46" y="30"/>
                      <a:pt x="48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7"/>
                      <a:pt x="48" y="27"/>
                    </a:cubicBezTo>
                    <a:cubicBezTo>
                      <a:pt x="49" y="24"/>
                      <a:pt x="52" y="21"/>
                      <a:pt x="54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0"/>
                      <a:pt x="56" y="19"/>
                      <a:pt x="56" y="19"/>
                    </a:cubicBezTo>
                    <a:cubicBezTo>
                      <a:pt x="57" y="18"/>
                      <a:pt x="57" y="17"/>
                      <a:pt x="59" y="17"/>
                    </a:cubicBezTo>
                    <a:cubicBezTo>
                      <a:pt x="59" y="16"/>
                      <a:pt x="59" y="16"/>
                      <a:pt x="59" y="15"/>
                    </a:cubicBezTo>
                    <a:cubicBezTo>
                      <a:pt x="59" y="14"/>
                      <a:pt x="59" y="13"/>
                      <a:pt x="59" y="13"/>
                    </a:cubicBezTo>
                    <a:cubicBezTo>
                      <a:pt x="59" y="13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59" y="11"/>
                      <a:pt x="58" y="11"/>
                    </a:cubicBezTo>
                    <a:cubicBezTo>
                      <a:pt x="58" y="11"/>
                      <a:pt x="58" y="11"/>
                      <a:pt x="57" y="10"/>
                    </a:cubicBezTo>
                    <a:cubicBezTo>
                      <a:pt x="56" y="10"/>
                      <a:pt x="56" y="9"/>
                      <a:pt x="55" y="9"/>
                    </a:cubicBezTo>
                    <a:cubicBezTo>
                      <a:pt x="51" y="5"/>
                      <a:pt x="48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3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1"/>
                      <a:pt x="36" y="2"/>
                      <a:pt x="34" y="2"/>
                    </a:cubicBezTo>
                    <a:cubicBezTo>
                      <a:pt x="32" y="2"/>
                      <a:pt x="30" y="1"/>
                      <a:pt x="28" y="1"/>
                    </a:cubicBezTo>
                    <a:cubicBezTo>
                      <a:pt x="25" y="1"/>
                      <a:pt x="24" y="1"/>
                      <a:pt x="21" y="0"/>
                    </a:cubicBezTo>
                    <a:cubicBezTo>
                      <a:pt x="18" y="0"/>
                      <a:pt x="16" y="0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7"/>
                      <a:pt x="3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4"/>
                      <a:pt x="6" y="14"/>
                      <a:pt x="7" y="16"/>
                    </a:cubicBezTo>
                    <a:cubicBezTo>
                      <a:pt x="8" y="17"/>
                      <a:pt x="10" y="18"/>
                      <a:pt x="11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6" y="18"/>
                      <a:pt x="21" y="20"/>
                      <a:pt x="21" y="23"/>
                    </a:cubicBezTo>
                    <a:cubicBezTo>
                      <a:pt x="21" y="24"/>
                      <a:pt x="21" y="25"/>
                      <a:pt x="20" y="26"/>
                    </a:cubicBezTo>
                    <a:cubicBezTo>
                      <a:pt x="20" y="27"/>
                      <a:pt x="20" y="29"/>
                      <a:pt x="20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6" name="Freeform 1208"/>
              <p:cNvSpPr>
                <a:spLocks/>
              </p:cNvSpPr>
              <p:nvPr/>
            </p:nvSpPr>
            <p:spPr bwMode="auto">
              <a:xfrm>
                <a:off x="2613" y="3258"/>
                <a:ext cx="42" cy="22"/>
              </a:xfrm>
              <a:custGeom>
                <a:avLst/>
                <a:gdLst>
                  <a:gd name="T0" fmla="*/ 9 w 44"/>
                  <a:gd name="T1" fmla="*/ 22 h 22"/>
                  <a:gd name="T2" fmla="*/ 11 w 44"/>
                  <a:gd name="T3" fmla="*/ 22 h 22"/>
                  <a:gd name="T4" fmla="*/ 12 w 44"/>
                  <a:gd name="T5" fmla="*/ 22 h 22"/>
                  <a:gd name="T6" fmla="*/ 14 w 44"/>
                  <a:gd name="T7" fmla="*/ 22 h 22"/>
                  <a:gd name="T8" fmla="*/ 14 w 44"/>
                  <a:gd name="T9" fmla="*/ 22 h 22"/>
                  <a:gd name="T10" fmla="*/ 15 w 44"/>
                  <a:gd name="T11" fmla="*/ 22 h 22"/>
                  <a:gd name="T12" fmla="*/ 16 w 44"/>
                  <a:gd name="T13" fmla="*/ 22 h 22"/>
                  <a:gd name="T14" fmla="*/ 17 w 44"/>
                  <a:gd name="T15" fmla="*/ 22 h 22"/>
                  <a:gd name="T16" fmla="*/ 19 w 44"/>
                  <a:gd name="T17" fmla="*/ 18 h 22"/>
                  <a:gd name="T18" fmla="*/ 21 w 44"/>
                  <a:gd name="T19" fmla="*/ 14 h 22"/>
                  <a:gd name="T20" fmla="*/ 22 w 44"/>
                  <a:gd name="T21" fmla="*/ 14 h 22"/>
                  <a:gd name="T22" fmla="*/ 23 w 44"/>
                  <a:gd name="T23" fmla="*/ 14 h 22"/>
                  <a:gd name="T24" fmla="*/ 27 w 44"/>
                  <a:gd name="T25" fmla="*/ 18 h 22"/>
                  <a:gd name="T26" fmla="*/ 30 w 44"/>
                  <a:gd name="T27" fmla="*/ 22 h 22"/>
                  <a:gd name="T28" fmla="*/ 30 w 44"/>
                  <a:gd name="T29" fmla="*/ 20 h 22"/>
                  <a:gd name="T30" fmla="*/ 35 w 44"/>
                  <a:gd name="T31" fmla="*/ 15 h 22"/>
                  <a:gd name="T32" fmla="*/ 36 w 44"/>
                  <a:gd name="T33" fmla="*/ 15 h 22"/>
                  <a:gd name="T34" fmla="*/ 39 w 44"/>
                  <a:gd name="T35" fmla="*/ 16 h 22"/>
                  <a:gd name="T36" fmla="*/ 44 w 44"/>
                  <a:gd name="T37" fmla="*/ 13 h 22"/>
                  <a:gd name="T38" fmla="*/ 44 w 44"/>
                  <a:gd name="T39" fmla="*/ 13 h 22"/>
                  <a:gd name="T40" fmla="*/ 44 w 44"/>
                  <a:gd name="T41" fmla="*/ 12 h 22"/>
                  <a:gd name="T42" fmla="*/ 44 w 44"/>
                  <a:gd name="T43" fmla="*/ 12 h 22"/>
                  <a:gd name="T44" fmla="*/ 44 w 44"/>
                  <a:gd name="T45" fmla="*/ 12 h 22"/>
                  <a:gd name="T46" fmla="*/ 44 w 44"/>
                  <a:gd name="T47" fmla="*/ 11 h 22"/>
                  <a:gd name="T48" fmla="*/ 44 w 44"/>
                  <a:gd name="T49" fmla="*/ 11 h 22"/>
                  <a:gd name="T50" fmla="*/ 44 w 44"/>
                  <a:gd name="T51" fmla="*/ 11 h 22"/>
                  <a:gd name="T52" fmla="*/ 43 w 44"/>
                  <a:gd name="T53" fmla="*/ 11 h 22"/>
                  <a:gd name="T54" fmla="*/ 43 w 44"/>
                  <a:gd name="T55" fmla="*/ 11 h 22"/>
                  <a:gd name="T56" fmla="*/ 42 w 44"/>
                  <a:gd name="T57" fmla="*/ 11 h 22"/>
                  <a:gd name="T58" fmla="*/ 37 w 44"/>
                  <a:gd name="T59" fmla="*/ 9 h 22"/>
                  <a:gd name="T60" fmla="*/ 36 w 44"/>
                  <a:gd name="T61" fmla="*/ 9 h 22"/>
                  <a:gd name="T62" fmla="*/ 36 w 44"/>
                  <a:gd name="T63" fmla="*/ 9 h 22"/>
                  <a:gd name="T64" fmla="*/ 36 w 44"/>
                  <a:gd name="T65" fmla="*/ 8 h 22"/>
                  <a:gd name="T66" fmla="*/ 35 w 44"/>
                  <a:gd name="T67" fmla="*/ 8 h 22"/>
                  <a:gd name="T68" fmla="*/ 35 w 44"/>
                  <a:gd name="T69" fmla="*/ 7 h 22"/>
                  <a:gd name="T70" fmla="*/ 35 w 44"/>
                  <a:gd name="T71" fmla="*/ 6 h 22"/>
                  <a:gd name="T72" fmla="*/ 35 w 44"/>
                  <a:gd name="T73" fmla="*/ 6 h 22"/>
                  <a:gd name="T74" fmla="*/ 35 w 44"/>
                  <a:gd name="T75" fmla="*/ 4 h 22"/>
                  <a:gd name="T76" fmla="*/ 35 w 44"/>
                  <a:gd name="T77" fmla="*/ 4 h 22"/>
                  <a:gd name="T78" fmla="*/ 35 w 44"/>
                  <a:gd name="T79" fmla="*/ 3 h 22"/>
                  <a:gd name="T80" fmla="*/ 35 w 44"/>
                  <a:gd name="T81" fmla="*/ 3 h 22"/>
                  <a:gd name="T82" fmla="*/ 35 w 44"/>
                  <a:gd name="T83" fmla="*/ 2 h 22"/>
                  <a:gd name="T84" fmla="*/ 32 w 44"/>
                  <a:gd name="T85" fmla="*/ 1 h 22"/>
                  <a:gd name="T86" fmla="*/ 32 w 44"/>
                  <a:gd name="T87" fmla="*/ 1 h 22"/>
                  <a:gd name="T88" fmla="*/ 30 w 44"/>
                  <a:gd name="T89" fmla="*/ 1 h 22"/>
                  <a:gd name="T90" fmla="*/ 24 w 44"/>
                  <a:gd name="T91" fmla="*/ 1 h 22"/>
                  <a:gd name="T92" fmla="*/ 18 w 44"/>
                  <a:gd name="T93" fmla="*/ 2 h 22"/>
                  <a:gd name="T94" fmla="*/ 15 w 44"/>
                  <a:gd name="T95" fmla="*/ 1 h 22"/>
                  <a:gd name="T96" fmla="*/ 14 w 44"/>
                  <a:gd name="T97" fmla="*/ 1 h 22"/>
                  <a:gd name="T98" fmla="*/ 13 w 44"/>
                  <a:gd name="T99" fmla="*/ 3 h 22"/>
                  <a:gd name="T100" fmla="*/ 12 w 44"/>
                  <a:gd name="T101" fmla="*/ 3 h 22"/>
                  <a:gd name="T102" fmla="*/ 8 w 44"/>
                  <a:gd name="T103" fmla="*/ 6 h 22"/>
                  <a:gd name="T104" fmla="*/ 4 w 44"/>
                  <a:gd name="T105" fmla="*/ 10 h 22"/>
                  <a:gd name="T106" fmla="*/ 1 w 44"/>
                  <a:gd name="T107" fmla="*/ 15 h 22"/>
                  <a:gd name="T108" fmla="*/ 0 w 44"/>
                  <a:gd name="T109" fmla="*/ 15 h 22"/>
                  <a:gd name="T110" fmla="*/ 3 w 44"/>
                  <a:gd name="T111" fmla="*/ 15 h 22"/>
                  <a:gd name="T112" fmla="*/ 7 w 44"/>
                  <a:gd name="T113" fmla="*/ 19 h 22"/>
                  <a:gd name="T114" fmla="*/ 8 w 44"/>
                  <a:gd name="T115" fmla="*/ 20 h 22"/>
                  <a:gd name="T116" fmla="*/ 9 w 44"/>
                  <a:gd name="T117" fmla="*/ 21 h 22"/>
                  <a:gd name="T118" fmla="*/ 9 w 44"/>
                  <a:gd name="T119" fmla="*/ 21 h 22"/>
                  <a:gd name="T120" fmla="*/ 9 w 44"/>
                  <a:gd name="T121" fmla="*/ 22 h 22"/>
                  <a:gd name="T122" fmla="*/ 9 w 44"/>
                  <a:gd name="T123" fmla="*/ 22 h 22"/>
                  <a:gd name="T124" fmla="*/ 9 w 44"/>
                  <a:gd name="T1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22">
                    <a:moveTo>
                      <a:pt x="9" y="22"/>
                    </a:move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7" y="22"/>
                      <a:pt x="19" y="19"/>
                      <a:pt x="19" y="18"/>
                    </a:cubicBezTo>
                    <a:cubicBezTo>
                      <a:pt x="20" y="16"/>
                      <a:pt x="21" y="15"/>
                      <a:pt x="21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5" y="15"/>
                      <a:pt x="27" y="18"/>
                    </a:cubicBezTo>
                    <a:cubicBezTo>
                      <a:pt x="28" y="19"/>
                      <a:pt x="29" y="21"/>
                      <a:pt x="30" y="22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17"/>
                      <a:pt x="32" y="15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7" y="15"/>
                      <a:pt x="38" y="16"/>
                      <a:pt x="39" y="16"/>
                    </a:cubicBezTo>
                    <a:cubicBezTo>
                      <a:pt x="39" y="13"/>
                      <a:pt x="41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2" y="11"/>
                      <a:pt x="42" y="11"/>
                    </a:cubicBezTo>
                    <a:cubicBezTo>
                      <a:pt x="40" y="11"/>
                      <a:pt x="38" y="10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2"/>
                      <a:pt x="35" y="2"/>
                    </a:cubicBezTo>
                    <a:cubicBezTo>
                      <a:pt x="34" y="2"/>
                      <a:pt x="33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7" y="0"/>
                      <a:pt x="26" y="0"/>
                      <a:pt x="24" y="1"/>
                    </a:cubicBezTo>
                    <a:cubicBezTo>
                      <a:pt x="23" y="1"/>
                      <a:pt x="21" y="2"/>
                      <a:pt x="18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8" y="4"/>
                      <a:pt x="8" y="6"/>
                    </a:cubicBezTo>
                    <a:cubicBezTo>
                      <a:pt x="8" y="8"/>
                      <a:pt x="6" y="9"/>
                      <a:pt x="4" y="10"/>
                    </a:cubicBezTo>
                    <a:cubicBezTo>
                      <a:pt x="3" y="12"/>
                      <a:pt x="1" y="13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5" y="15"/>
                      <a:pt x="7" y="17"/>
                      <a:pt x="7" y="19"/>
                    </a:cubicBezTo>
                    <a:cubicBezTo>
                      <a:pt x="7" y="19"/>
                      <a:pt x="7" y="19"/>
                      <a:pt x="8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7" name="Freeform 1209"/>
              <p:cNvSpPr>
                <a:spLocks/>
              </p:cNvSpPr>
              <p:nvPr/>
            </p:nvSpPr>
            <p:spPr bwMode="auto">
              <a:xfrm>
                <a:off x="2611" y="3155"/>
                <a:ext cx="92" cy="103"/>
              </a:xfrm>
              <a:custGeom>
                <a:avLst/>
                <a:gdLst>
                  <a:gd name="T0" fmla="*/ 0 w 96"/>
                  <a:gd name="T1" fmla="*/ 60 h 108"/>
                  <a:gd name="T2" fmla="*/ 0 w 96"/>
                  <a:gd name="T3" fmla="*/ 60 h 108"/>
                  <a:gd name="T4" fmla="*/ 4 w 96"/>
                  <a:gd name="T5" fmla="*/ 65 h 108"/>
                  <a:gd name="T6" fmla="*/ 2 w 96"/>
                  <a:gd name="T7" fmla="*/ 70 h 108"/>
                  <a:gd name="T8" fmla="*/ 2 w 96"/>
                  <a:gd name="T9" fmla="*/ 72 h 108"/>
                  <a:gd name="T10" fmla="*/ 3 w 96"/>
                  <a:gd name="T11" fmla="*/ 74 h 108"/>
                  <a:gd name="T12" fmla="*/ 4 w 96"/>
                  <a:gd name="T13" fmla="*/ 79 h 108"/>
                  <a:gd name="T14" fmla="*/ 6 w 96"/>
                  <a:gd name="T15" fmla="*/ 80 h 108"/>
                  <a:gd name="T16" fmla="*/ 17 w 96"/>
                  <a:gd name="T17" fmla="*/ 85 h 108"/>
                  <a:gd name="T18" fmla="*/ 24 w 96"/>
                  <a:gd name="T19" fmla="*/ 88 h 108"/>
                  <a:gd name="T20" fmla="*/ 18 w 96"/>
                  <a:gd name="T21" fmla="*/ 101 h 108"/>
                  <a:gd name="T22" fmla="*/ 18 w 96"/>
                  <a:gd name="T23" fmla="*/ 105 h 108"/>
                  <a:gd name="T24" fmla="*/ 24 w 96"/>
                  <a:gd name="T25" fmla="*/ 105 h 108"/>
                  <a:gd name="T26" fmla="*/ 36 w 96"/>
                  <a:gd name="T27" fmla="*/ 106 h 108"/>
                  <a:gd name="T28" fmla="*/ 39 w 96"/>
                  <a:gd name="T29" fmla="*/ 106 h 108"/>
                  <a:gd name="T30" fmla="*/ 40 w 96"/>
                  <a:gd name="T31" fmla="*/ 106 h 108"/>
                  <a:gd name="T32" fmla="*/ 45 w 96"/>
                  <a:gd name="T33" fmla="*/ 108 h 108"/>
                  <a:gd name="T34" fmla="*/ 58 w 96"/>
                  <a:gd name="T35" fmla="*/ 107 h 108"/>
                  <a:gd name="T36" fmla="*/ 74 w 96"/>
                  <a:gd name="T37" fmla="*/ 105 h 108"/>
                  <a:gd name="T38" fmla="*/ 79 w 96"/>
                  <a:gd name="T39" fmla="*/ 95 h 108"/>
                  <a:gd name="T40" fmla="*/ 83 w 96"/>
                  <a:gd name="T41" fmla="*/ 92 h 108"/>
                  <a:gd name="T42" fmla="*/ 82 w 96"/>
                  <a:gd name="T43" fmla="*/ 90 h 108"/>
                  <a:gd name="T44" fmla="*/ 80 w 96"/>
                  <a:gd name="T45" fmla="*/ 88 h 108"/>
                  <a:gd name="T46" fmla="*/ 76 w 96"/>
                  <a:gd name="T47" fmla="*/ 85 h 108"/>
                  <a:gd name="T48" fmla="*/ 69 w 96"/>
                  <a:gd name="T49" fmla="*/ 74 h 108"/>
                  <a:gd name="T50" fmla="*/ 70 w 96"/>
                  <a:gd name="T51" fmla="*/ 65 h 108"/>
                  <a:gd name="T52" fmla="*/ 87 w 96"/>
                  <a:gd name="T53" fmla="*/ 58 h 108"/>
                  <a:gd name="T54" fmla="*/ 93 w 96"/>
                  <a:gd name="T55" fmla="*/ 55 h 108"/>
                  <a:gd name="T56" fmla="*/ 96 w 96"/>
                  <a:gd name="T57" fmla="*/ 56 h 108"/>
                  <a:gd name="T58" fmla="*/ 96 w 96"/>
                  <a:gd name="T59" fmla="*/ 55 h 108"/>
                  <a:gd name="T60" fmla="*/ 96 w 96"/>
                  <a:gd name="T61" fmla="*/ 53 h 108"/>
                  <a:gd name="T62" fmla="*/ 92 w 96"/>
                  <a:gd name="T63" fmla="*/ 39 h 108"/>
                  <a:gd name="T64" fmla="*/ 87 w 96"/>
                  <a:gd name="T65" fmla="*/ 30 h 108"/>
                  <a:gd name="T66" fmla="*/ 88 w 96"/>
                  <a:gd name="T67" fmla="*/ 14 h 108"/>
                  <a:gd name="T68" fmla="*/ 83 w 96"/>
                  <a:gd name="T69" fmla="*/ 10 h 108"/>
                  <a:gd name="T70" fmla="*/ 73 w 96"/>
                  <a:gd name="T71" fmla="*/ 6 h 108"/>
                  <a:gd name="T72" fmla="*/ 53 w 96"/>
                  <a:gd name="T73" fmla="*/ 12 h 108"/>
                  <a:gd name="T74" fmla="*/ 42 w 96"/>
                  <a:gd name="T75" fmla="*/ 5 h 108"/>
                  <a:gd name="T76" fmla="*/ 41 w 96"/>
                  <a:gd name="T77" fmla="*/ 1 h 108"/>
                  <a:gd name="T78" fmla="*/ 39 w 96"/>
                  <a:gd name="T79" fmla="*/ 1 h 108"/>
                  <a:gd name="T80" fmla="*/ 36 w 96"/>
                  <a:gd name="T81" fmla="*/ 0 h 108"/>
                  <a:gd name="T82" fmla="*/ 31 w 96"/>
                  <a:gd name="T83" fmla="*/ 0 h 108"/>
                  <a:gd name="T84" fmla="*/ 35 w 96"/>
                  <a:gd name="T85" fmla="*/ 12 h 108"/>
                  <a:gd name="T86" fmla="*/ 30 w 96"/>
                  <a:gd name="T87" fmla="*/ 18 h 108"/>
                  <a:gd name="T88" fmla="*/ 17 w 96"/>
                  <a:gd name="T89" fmla="*/ 18 h 108"/>
                  <a:gd name="T90" fmla="*/ 13 w 96"/>
                  <a:gd name="T91" fmla="*/ 21 h 108"/>
                  <a:gd name="T92" fmla="*/ 14 w 96"/>
                  <a:gd name="T93" fmla="*/ 25 h 108"/>
                  <a:gd name="T94" fmla="*/ 13 w 96"/>
                  <a:gd name="T95" fmla="*/ 29 h 108"/>
                  <a:gd name="T96" fmla="*/ 9 w 96"/>
                  <a:gd name="T97" fmla="*/ 42 h 108"/>
                  <a:gd name="T98" fmla="*/ 2 w 96"/>
                  <a:gd name="T99" fmla="*/ 52 h 108"/>
                  <a:gd name="T100" fmla="*/ 1 w 96"/>
                  <a:gd name="T101" fmla="*/ 5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" h="108">
                    <a:moveTo>
                      <a:pt x="1" y="59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1"/>
                      <a:pt x="1" y="62"/>
                      <a:pt x="2" y="63"/>
                    </a:cubicBezTo>
                    <a:cubicBezTo>
                      <a:pt x="2" y="64"/>
                      <a:pt x="3" y="65"/>
                      <a:pt x="3" y="66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9"/>
                      <a:pt x="2" y="70"/>
                      <a:pt x="2" y="70"/>
                    </a:cubicBez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1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3" y="73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3" y="75"/>
                      <a:pt x="4" y="7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8"/>
                      <a:pt x="4" y="79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80"/>
                      <a:pt x="6" y="80"/>
                      <a:pt x="6" y="80"/>
                    </a:cubicBezTo>
                    <a:cubicBezTo>
                      <a:pt x="6" y="80"/>
                      <a:pt x="7" y="80"/>
                      <a:pt x="7" y="81"/>
                    </a:cubicBezTo>
                    <a:cubicBezTo>
                      <a:pt x="8" y="82"/>
                      <a:pt x="9" y="83"/>
                      <a:pt x="12" y="83"/>
                    </a:cubicBezTo>
                    <a:cubicBezTo>
                      <a:pt x="15" y="83"/>
                      <a:pt x="16" y="84"/>
                      <a:pt x="17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3" y="86"/>
                      <a:pt x="24" y="88"/>
                    </a:cubicBezTo>
                    <a:cubicBezTo>
                      <a:pt x="24" y="89"/>
                      <a:pt x="24" y="91"/>
                      <a:pt x="22" y="93"/>
                    </a:cubicBezTo>
                    <a:cubicBezTo>
                      <a:pt x="19" y="95"/>
                      <a:pt x="19" y="97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2"/>
                      <a:pt x="18" y="103"/>
                      <a:pt x="18" y="104"/>
                    </a:cubicBezTo>
                    <a:cubicBezTo>
                      <a:pt x="18" y="104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9" y="106"/>
                      <a:pt x="20" y="106"/>
                    </a:cubicBezTo>
                    <a:cubicBezTo>
                      <a:pt x="23" y="106"/>
                      <a:pt x="24" y="105"/>
                      <a:pt x="24" y="105"/>
                    </a:cubicBezTo>
                    <a:cubicBezTo>
                      <a:pt x="27" y="104"/>
                      <a:pt x="29" y="103"/>
                      <a:pt x="33" y="105"/>
                    </a:cubicBezTo>
                    <a:cubicBezTo>
                      <a:pt x="34" y="105"/>
                      <a:pt x="35" y="105"/>
                      <a:pt x="35" y="106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7" y="106"/>
                      <a:pt x="38" y="107"/>
                      <a:pt x="38" y="107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9" y="107"/>
                      <a:pt x="39" y="107"/>
                      <a:pt x="39" y="106"/>
                    </a:cubicBezTo>
                    <a:cubicBezTo>
                      <a:pt x="39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2" y="106"/>
                      <a:pt x="43" y="107"/>
                      <a:pt x="44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6" y="107"/>
                      <a:pt x="48" y="106"/>
                      <a:pt x="50" y="106"/>
                    </a:cubicBezTo>
                    <a:cubicBezTo>
                      <a:pt x="52" y="106"/>
                      <a:pt x="53" y="106"/>
                      <a:pt x="54" y="107"/>
                    </a:cubicBezTo>
                    <a:cubicBezTo>
                      <a:pt x="56" y="108"/>
                      <a:pt x="57" y="108"/>
                      <a:pt x="58" y="107"/>
                    </a:cubicBezTo>
                    <a:cubicBezTo>
                      <a:pt x="61" y="105"/>
                      <a:pt x="67" y="104"/>
                      <a:pt x="69" y="104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5"/>
                      <a:pt x="74" y="105"/>
                      <a:pt x="74" y="105"/>
                    </a:cubicBezTo>
                    <a:cubicBezTo>
                      <a:pt x="74" y="105"/>
                      <a:pt x="74" y="104"/>
                      <a:pt x="74" y="103"/>
                    </a:cubicBezTo>
                    <a:cubicBezTo>
                      <a:pt x="72" y="98"/>
                      <a:pt x="76" y="96"/>
                      <a:pt x="78" y="96"/>
                    </a:cubicBezTo>
                    <a:cubicBezTo>
                      <a:pt x="78" y="95"/>
                      <a:pt x="78" y="95"/>
                      <a:pt x="79" y="95"/>
                    </a:cubicBezTo>
                    <a:cubicBezTo>
                      <a:pt x="79" y="95"/>
                      <a:pt x="79" y="94"/>
                      <a:pt x="79" y="94"/>
                    </a:cubicBezTo>
                    <a:cubicBezTo>
                      <a:pt x="79" y="94"/>
                      <a:pt x="79" y="94"/>
                      <a:pt x="80" y="94"/>
                    </a:cubicBezTo>
                    <a:cubicBezTo>
                      <a:pt x="80" y="93"/>
                      <a:pt x="82" y="92"/>
                      <a:pt x="83" y="92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3" y="90"/>
                      <a:pt x="82" y="90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1" y="89"/>
                      <a:pt x="81" y="89"/>
                      <a:pt x="80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79" y="87"/>
                      <a:pt x="78" y="87"/>
                      <a:pt x="78" y="87"/>
                    </a:cubicBezTo>
                    <a:cubicBezTo>
                      <a:pt x="78" y="86"/>
                      <a:pt x="78" y="86"/>
                      <a:pt x="77" y="86"/>
                    </a:cubicBezTo>
                    <a:cubicBezTo>
                      <a:pt x="77" y="86"/>
                      <a:pt x="76" y="86"/>
                      <a:pt x="76" y="85"/>
                    </a:cubicBezTo>
                    <a:cubicBezTo>
                      <a:pt x="75" y="85"/>
                      <a:pt x="74" y="84"/>
                      <a:pt x="74" y="84"/>
                    </a:cubicBezTo>
                    <a:cubicBezTo>
                      <a:pt x="72" y="82"/>
                      <a:pt x="71" y="79"/>
                      <a:pt x="70" y="77"/>
                    </a:cubicBezTo>
                    <a:cubicBezTo>
                      <a:pt x="70" y="75"/>
                      <a:pt x="70" y="74"/>
                      <a:pt x="69" y="74"/>
                    </a:cubicBezTo>
                    <a:cubicBezTo>
                      <a:pt x="69" y="73"/>
                      <a:pt x="69" y="73"/>
                      <a:pt x="69" y="72"/>
                    </a:cubicBezTo>
                    <a:cubicBezTo>
                      <a:pt x="68" y="71"/>
                      <a:pt x="66" y="69"/>
                      <a:pt x="67" y="67"/>
                    </a:cubicBezTo>
                    <a:cubicBezTo>
                      <a:pt x="67" y="66"/>
                      <a:pt x="68" y="65"/>
                      <a:pt x="70" y="65"/>
                    </a:cubicBezTo>
                    <a:cubicBezTo>
                      <a:pt x="73" y="64"/>
                      <a:pt x="79" y="63"/>
                      <a:pt x="81" y="61"/>
                    </a:cubicBezTo>
                    <a:cubicBezTo>
                      <a:pt x="81" y="60"/>
                      <a:pt x="82" y="60"/>
                      <a:pt x="82" y="60"/>
                    </a:cubicBezTo>
                    <a:cubicBezTo>
                      <a:pt x="84" y="59"/>
                      <a:pt x="86" y="58"/>
                      <a:pt x="87" y="58"/>
                    </a:cubicBezTo>
                    <a:cubicBezTo>
                      <a:pt x="88" y="57"/>
                      <a:pt x="89" y="57"/>
                      <a:pt x="90" y="57"/>
                    </a:cubicBezTo>
                    <a:cubicBezTo>
                      <a:pt x="90" y="57"/>
                      <a:pt x="90" y="57"/>
                      <a:pt x="90" y="56"/>
                    </a:cubicBezTo>
                    <a:cubicBezTo>
                      <a:pt x="90" y="56"/>
                      <a:pt x="91" y="55"/>
                      <a:pt x="93" y="55"/>
                    </a:cubicBezTo>
                    <a:cubicBezTo>
                      <a:pt x="94" y="55"/>
                      <a:pt x="94" y="56"/>
                      <a:pt x="95" y="56"/>
                    </a:cubicBezTo>
                    <a:cubicBezTo>
                      <a:pt x="95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4" y="51"/>
                      <a:pt x="93" y="47"/>
                      <a:pt x="93" y="43"/>
                    </a:cubicBezTo>
                    <a:cubicBezTo>
                      <a:pt x="93" y="40"/>
                      <a:pt x="92" y="40"/>
                      <a:pt x="92" y="39"/>
                    </a:cubicBezTo>
                    <a:cubicBezTo>
                      <a:pt x="92" y="39"/>
                      <a:pt x="91" y="38"/>
                      <a:pt x="91" y="36"/>
                    </a:cubicBezTo>
                    <a:cubicBezTo>
                      <a:pt x="91" y="35"/>
                      <a:pt x="91" y="33"/>
                      <a:pt x="90" y="33"/>
                    </a:cubicBezTo>
                    <a:cubicBezTo>
                      <a:pt x="89" y="32"/>
                      <a:pt x="88" y="31"/>
                      <a:pt x="87" y="30"/>
                    </a:cubicBezTo>
                    <a:cubicBezTo>
                      <a:pt x="87" y="28"/>
                      <a:pt x="88" y="27"/>
                      <a:pt x="88" y="25"/>
                    </a:cubicBezTo>
                    <a:cubicBezTo>
                      <a:pt x="90" y="23"/>
                      <a:pt x="89" y="17"/>
                      <a:pt x="89" y="15"/>
                    </a:cubicBezTo>
                    <a:cubicBezTo>
                      <a:pt x="88" y="15"/>
                      <a:pt x="88" y="15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3"/>
                      <a:pt x="87" y="12"/>
                    </a:cubicBezTo>
                    <a:cubicBezTo>
                      <a:pt x="87" y="11"/>
                      <a:pt x="87" y="10"/>
                      <a:pt x="83" y="10"/>
                    </a:cubicBezTo>
                    <a:cubicBezTo>
                      <a:pt x="81" y="10"/>
                      <a:pt x="80" y="10"/>
                      <a:pt x="80" y="9"/>
                    </a:cubicBezTo>
                    <a:cubicBezTo>
                      <a:pt x="79" y="7"/>
                      <a:pt x="80" y="6"/>
                      <a:pt x="81" y="4"/>
                    </a:cubicBezTo>
                    <a:cubicBezTo>
                      <a:pt x="79" y="6"/>
                      <a:pt x="76" y="7"/>
                      <a:pt x="73" y="6"/>
                    </a:cubicBezTo>
                    <a:cubicBezTo>
                      <a:pt x="71" y="6"/>
                      <a:pt x="68" y="9"/>
                      <a:pt x="65" y="11"/>
                    </a:cubicBezTo>
                    <a:cubicBezTo>
                      <a:pt x="64" y="12"/>
                      <a:pt x="63" y="13"/>
                      <a:pt x="62" y="13"/>
                    </a:cubicBezTo>
                    <a:cubicBezTo>
                      <a:pt x="59" y="16"/>
                      <a:pt x="55" y="15"/>
                      <a:pt x="53" y="12"/>
                    </a:cubicBezTo>
                    <a:cubicBezTo>
                      <a:pt x="52" y="10"/>
                      <a:pt x="52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48" y="9"/>
                      <a:pt x="44" y="8"/>
                      <a:pt x="42" y="5"/>
                    </a:cubicBezTo>
                    <a:cubicBezTo>
                      <a:pt x="41" y="4"/>
                      <a:pt x="41" y="3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32" y="1"/>
                      <a:pt x="32" y="3"/>
                      <a:pt x="32" y="4"/>
                    </a:cubicBezTo>
                    <a:cubicBezTo>
                      <a:pt x="31" y="5"/>
                      <a:pt x="31" y="7"/>
                      <a:pt x="33" y="10"/>
                    </a:cubicBezTo>
                    <a:cubicBezTo>
                      <a:pt x="34" y="10"/>
                      <a:pt x="34" y="11"/>
                      <a:pt x="35" y="12"/>
                    </a:cubicBezTo>
                    <a:cubicBezTo>
                      <a:pt x="35" y="13"/>
                      <a:pt x="35" y="15"/>
                      <a:pt x="35" y="16"/>
                    </a:cubicBezTo>
                    <a:cubicBezTo>
                      <a:pt x="34" y="17"/>
                      <a:pt x="32" y="18"/>
                      <a:pt x="31" y="18"/>
                    </a:cubicBezTo>
                    <a:cubicBezTo>
                      <a:pt x="31" y="18"/>
                      <a:pt x="30" y="18"/>
                      <a:pt x="30" y="18"/>
                    </a:cubicBezTo>
                    <a:cubicBezTo>
                      <a:pt x="30" y="19"/>
                      <a:pt x="29" y="21"/>
                      <a:pt x="26" y="21"/>
                    </a:cubicBezTo>
                    <a:cubicBezTo>
                      <a:pt x="24" y="21"/>
                      <a:pt x="21" y="19"/>
                      <a:pt x="19" y="18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8"/>
                      <a:pt x="14" y="18"/>
                      <a:pt x="13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1" y="31"/>
                      <a:pt x="9" y="32"/>
                      <a:pt x="8" y="33"/>
                    </a:cubicBezTo>
                    <a:cubicBezTo>
                      <a:pt x="10" y="35"/>
                      <a:pt x="12" y="38"/>
                      <a:pt x="11" y="40"/>
                    </a:cubicBezTo>
                    <a:cubicBezTo>
                      <a:pt x="10" y="41"/>
                      <a:pt x="9" y="41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6"/>
                      <a:pt x="6" y="47"/>
                      <a:pt x="2" y="48"/>
                    </a:cubicBezTo>
                    <a:cubicBezTo>
                      <a:pt x="2" y="49"/>
                      <a:pt x="2" y="50"/>
                      <a:pt x="2" y="52"/>
                    </a:cubicBezTo>
                    <a:cubicBezTo>
                      <a:pt x="1" y="52"/>
                      <a:pt x="1" y="53"/>
                      <a:pt x="1" y="53"/>
                    </a:cubicBezTo>
                    <a:cubicBezTo>
                      <a:pt x="1" y="55"/>
                      <a:pt x="1" y="56"/>
                      <a:pt x="1" y="58"/>
                    </a:cubicBezTo>
                    <a:cubicBezTo>
                      <a:pt x="1" y="58"/>
                      <a:pt x="1" y="58"/>
                      <a:pt x="1" y="59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8" name="Freeform 1210"/>
              <p:cNvSpPr>
                <a:spLocks/>
              </p:cNvSpPr>
              <p:nvPr/>
            </p:nvSpPr>
            <p:spPr bwMode="auto">
              <a:xfrm>
                <a:off x="2769" y="2894"/>
                <a:ext cx="109" cy="176"/>
              </a:xfrm>
              <a:custGeom>
                <a:avLst/>
                <a:gdLst>
                  <a:gd name="T0" fmla="*/ 77 w 114"/>
                  <a:gd name="T1" fmla="*/ 1 h 183"/>
                  <a:gd name="T2" fmla="*/ 65 w 114"/>
                  <a:gd name="T3" fmla="*/ 3 h 183"/>
                  <a:gd name="T4" fmla="*/ 56 w 114"/>
                  <a:gd name="T5" fmla="*/ 8 h 183"/>
                  <a:gd name="T6" fmla="*/ 55 w 114"/>
                  <a:gd name="T7" fmla="*/ 17 h 183"/>
                  <a:gd name="T8" fmla="*/ 48 w 114"/>
                  <a:gd name="T9" fmla="*/ 22 h 183"/>
                  <a:gd name="T10" fmla="*/ 43 w 114"/>
                  <a:gd name="T11" fmla="*/ 29 h 183"/>
                  <a:gd name="T12" fmla="*/ 37 w 114"/>
                  <a:gd name="T13" fmla="*/ 27 h 183"/>
                  <a:gd name="T14" fmla="*/ 27 w 114"/>
                  <a:gd name="T15" fmla="*/ 27 h 183"/>
                  <a:gd name="T16" fmla="*/ 9 w 114"/>
                  <a:gd name="T17" fmla="*/ 20 h 183"/>
                  <a:gd name="T18" fmla="*/ 3 w 114"/>
                  <a:gd name="T19" fmla="*/ 17 h 183"/>
                  <a:gd name="T20" fmla="*/ 1 w 114"/>
                  <a:gd name="T21" fmla="*/ 19 h 183"/>
                  <a:gd name="T22" fmla="*/ 0 w 114"/>
                  <a:gd name="T23" fmla="*/ 19 h 183"/>
                  <a:gd name="T24" fmla="*/ 11 w 114"/>
                  <a:gd name="T25" fmla="*/ 27 h 183"/>
                  <a:gd name="T26" fmla="*/ 28 w 114"/>
                  <a:gd name="T27" fmla="*/ 41 h 183"/>
                  <a:gd name="T28" fmla="*/ 30 w 114"/>
                  <a:gd name="T29" fmla="*/ 57 h 183"/>
                  <a:gd name="T30" fmla="*/ 32 w 114"/>
                  <a:gd name="T31" fmla="*/ 73 h 183"/>
                  <a:gd name="T32" fmla="*/ 34 w 114"/>
                  <a:gd name="T33" fmla="*/ 76 h 183"/>
                  <a:gd name="T34" fmla="*/ 34 w 114"/>
                  <a:gd name="T35" fmla="*/ 79 h 183"/>
                  <a:gd name="T36" fmla="*/ 42 w 114"/>
                  <a:gd name="T37" fmla="*/ 82 h 183"/>
                  <a:gd name="T38" fmla="*/ 47 w 114"/>
                  <a:gd name="T39" fmla="*/ 98 h 183"/>
                  <a:gd name="T40" fmla="*/ 39 w 114"/>
                  <a:gd name="T41" fmla="*/ 102 h 183"/>
                  <a:gd name="T42" fmla="*/ 20 w 114"/>
                  <a:gd name="T43" fmla="*/ 120 h 183"/>
                  <a:gd name="T44" fmla="*/ 5 w 114"/>
                  <a:gd name="T45" fmla="*/ 130 h 183"/>
                  <a:gd name="T46" fmla="*/ 1 w 114"/>
                  <a:gd name="T47" fmla="*/ 138 h 183"/>
                  <a:gd name="T48" fmla="*/ 4 w 114"/>
                  <a:gd name="T49" fmla="*/ 149 h 183"/>
                  <a:gd name="T50" fmla="*/ 2 w 114"/>
                  <a:gd name="T51" fmla="*/ 172 h 183"/>
                  <a:gd name="T52" fmla="*/ 12 w 114"/>
                  <a:gd name="T53" fmla="*/ 176 h 183"/>
                  <a:gd name="T54" fmla="*/ 19 w 114"/>
                  <a:gd name="T55" fmla="*/ 180 h 183"/>
                  <a:gd name="T56" fmla="*/ 31 w 114"/>
                  <a:gd name="T57" fmla="*/ 183 h 183"/>
                  <a:gd name="T58" fmla="*/ 74 w 114"/>
                  <a:gd name="T59" fmla="*/ 174 h 183"/>
                  <a:gd name="T60" fmla="*/ 77 w 114"/>
                  <a:gd name="T61" fmla="*/ 170 h 183"/>
                  <a:gd name="T62" fmla="*/ 97 w 114"/>
                  <a:gd name="T63" fmla="*/ 154 h 183"/>
                  <a:gd name="T64" fmla="*/ 111 w 114"/>
                  <a:gd name="T65" fmla="*/ 131 h 183"/>
                  <a:gd name="T66" fmla="*/ 96 w 114"/>
                  <a:gd name="T67" fmla="*/ 117 h 183"/>
                  <a:gd name="T68" fmla="*/ 103 w 114"/>
                  <a:gd name="T69" fmla="*/ 112 h 183"/>
                  <a:gd name="T70" fmla="*/ 98 w 114"/>
                  <a:gd name="T71" fmla="*/ 101 h 183"/>
                  <a:gd name="T72" fmla="*/ 95 w 114"/>
                  <a:gd name="T73" fmla="*/ 94 h 183"/>
                  <a:gd name="T74" fmla="*/ 94 w 114"/>
                  <a:gd name="T75" fmla="*/ 84 h 183"/>
                  <a:gd name="T76" fmla="*/ 98 w 114"/>
                  <a:gd name="T77" fmla="*/ 79 h 183"/>
                  <a:gd name="T78" fmla="*/ 87 w 114"/>
                  <a:gd name="T79" fmla="*/ 62 h 183"/>
                  <a:gd name="T80" fmla="*/ 91 w 114"/>
                  <a:gd name="T81" fmla="*/ 53 h 183"/>
                  <a:gd name="T82" fmla="*/ 90 w 114"/>
                  <a:gd name="T83" fmla="*/ 40 h 183"/>
                  <a:gd name="T84" fmla="*/ 81 w 114"/>
                  <a:gd name="T85" fmla="*/ 33 h 183"/>
                  <a:gd name="T86" fmla="*/ 85 w 114"/>
                  <a:gd name="T87" fmla="*/ 18 h 183"/>
                  <a:gd name="T88" fmla="*/ 87 w 114"/>
                  <a:gd name="T89" fmla="*/ 15 h 183"/>
                  <a:gd name="T90" fmla="*/ 89 w 114"/>
                  <a:gd name="T91" fmla="*/ 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4" h="183">
                    <a:moveTo>
                      <a:pt x="89" y="8"/>
                    </a:moveTo>
                    <a:cubicBezTo>
                      <a:pt x="89" y="8"/>
                      <a:pt x="86" y="6"/>
                      <a:pt x="85" y="6"/>
                    </a:cubicBezTo>
                    <a:cubicBezTo>
                      <a:pt x="82" y="5"/>
                      <a:pt x="79" y="3"/>
                      <a:pt x="77" y="1"/>
                    </a:cubicBezTo>
                    <a:cubicBezTo>
                      <a:pt x="77" y="1"/>
                      <a:pt x="77" y="0"/>
                      <a:pt x="75" y="0"/>
                    </a:cubicBezTo>
                    <a:cubicBezTo>
                      <a:pt x="74" y="0"/>
                      <a:pt x="72" y="0"/>
                      <a:pt x="72" y="1"/>
                    </a:cubicBezTo>
                    <a:cubicBezTo>
                      <a:pt x="70" y="3"/>
                      <a:pt x="68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2" y="3"/>
                      <a:pt x="61" y="3"/>
                      <a:pt x="61" y="3"/>
                    </a:cubicBezTo>
                    <a:cubicBezTo>
                      <a:pt x="60" y="5"/>
                      <a:pt x="58" y="7"/>
                      <a:pt x="56" y="8"/>
                    </a:cubicBezTo>
                    <a:cubicBezTo>
                      <a:pt x="55" y="9"/>
                      <a:pt x="54" y="9"/>
                      <a:pt x="54" y="10"/>
                    </a:cubicBezTo>
                    <a:cubicBezTo>
                      <a:pt x="54" y="11"/>
                      <a:pt x="54" y="12"/>
                      <a:pt x="54" y="13"/>
                    </a:cubicBezTo>
                    <a:cubicBezTo>
                      <a:pt x="54" y="14"/>
                      <a:pt x="55" y="16"/>
                      <a:pt x="55" y="17"/>
                    </a:cubicBezTo>
                    <a:cubicBezTo>
                      <a:pt x="55" y="18"/>
                      <a:pt x="55" y="19"/>
                      <a:pt x="54" y="20"/>
                    </a:cubicBezTo>
                    <a:cubicBezTo>
                      <a:pt x="53" y="21"/>
                      <a:pt x="52" y="22"/>
                      <a:pt x="49" y="22"/>
                    </a:cubicBezTo>
                    <a:cubicBezTo>
                      <a:pt x="49" y="22"/>
                      <a:pt x="49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3"/>
                      <a:pt x="48" y="25"/>
                      <a:pt x="46" y="27"/>
                    </a:cubicBezTo>
                    <a:cubicBezTo>
                      <a:pt x="46" y="28"/>
                      <a:pt x="45" y="29"/>
                      <a:pt x="43" y="29"/>
                    </a:cubicBezTo>
                    <a:cubicBezTo>
                      <a:pt x="41" y="29"/>
                      <a:pt x="40" y="28"/>
                      <a:pt x="40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8" y="27"/>
                      <a:pt x="38" y="27"/>
                      <a:pt x="37" y="27"/>
                    </a:cubicBezTo>
                    <a:cubicBezTo>
                      <a:pt x="36" y="27"/>
                      <a:pt x="34" y="26"/>
                      <a:pt x="33" y="26"/>
                    </a:cubicBezTo>
                    <a:cubicBezTo>
                      <a:pt x="33" y="25"/>
                      <a:pt x="32" y="25"/>
                      <a:pt x="31" y="25"/>
                    </a:cubicBezTo>
                    <a:cubicBezTo>
                      <a:pt x="31" y="26"/>
                      <a:pt x="29" y="27"/>
                      <a:pt x="27" y="27"/>
                    </a:cubicBezTo>
                    <a:cubicBezTo>
                      <a:pt x="25" y="27"/>
                      <a:pt x="23" y="27"/>
                      <a:pt x="20" y="26"/>
                    </a:cubicBezTo>
                    <a:cubicBezTo>
                      <a:pt x="19" y="26"/>
                      <a:pt x="18" y="26"/>
                      <a:pt x="17" y="25"/>
                    </a:cubicBezTo>
                    <a:cubicBezTo>
                      <a:pt x="14" y="25"/>
                      <a:pt x="11" y="22"/>
                      <a:pt x="9" y="20"/>
                    </a:cubicBezTo>
                    <a:cubicBezTo>
                      <a:pt x="8" y="18"/>
                      <a:pt x="6" y="16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4" y="22"/>
                    </a:cubicBezTo>
                    <a:cubicBezTo>
                      <a:pt x="5" y="23"/>
                      <a:pt x="7" y="25"/>
                      <a:pt x="9" y="26"/>
                    </a:cubicBezTo>
                    <a:cubicBezTo>
                      <a:pt x="9" y="26"/>
                      <a:pt x="10" y="27"/>
                      <a:pt x="11" y="27"/>
                    </a:cubicBezTo>
                    <a:cubicBezTo>
                      <a:pt x="12" y="28"/>
                      <a:pt x="14" y="28"/>
                      <a:pt x="15" y="29"/>
                    </a:cubicBezTo>
                    <a:cubicBezTo>
                      <a:pt x="22" y="32"/>
                      <a:pt x="29" y="34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3"/>
                      <a:pt x="27" y="47"/>
                      <a:pt x="28" y="47"/>
                    </a:cubicBezTo>
                    <a:cubicBezTo>
                      <a:pt x="30" y="49"/>
                      <a:pt x="30" y="52"/>
                      <a:pt x="30" y="54"/>
                    </a:cubicBezTo>
                    <a:cubicBezTo>
                      <a:pt x="30" y="55"/>
                      <a:pt x="30" y="57"/>
                      <a:pt x="30" y="57"/>
                    </a:cubicBezTo>
                    <a:cubicBezTo>
                      <a:pt x="33" y="59"/>
                      <a:pt x="34" y="63"/>
                      <a:pt x="33" y="66"/>
                    </a:cubicBezTo>
                    <a:cubicBezTo>
                      <a:pt x="32" y="69"/>
                      <a:pt x="31" y="70"/>
                      <a:pt x="30" y="71"/>
                    </a:cubicBezTo>
                    <a:cubicBezTo>
                      <a:pt x="31" y="71"/>
                      <a:pt x="31" y="73"/>
                      <a:pt x="32" y="73"/>
                    </a:cubicBezTo>
                    <a:cubicBezTo>
                      <a:pt x="33" y="74"/>
                      <a:pt x="33" y="74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4" y="76"/>
                      <a:pt x="34" y="76"/>
                    </a:cubicBezTo>
                    <a:cubicBezTo>
                      <a:pt x="34" y="76"/>
                      <a:pt x="34" y="77"/>
                      <a:pt x="34" y="77"/>
                    </a:cubicBezTo>
                    <a:cubicBezTo>
                      <a:pt x="34" y="77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6" y="79"/>
                      <a:pt x="38" y="80"/>
                      <a:pt x="40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7" y="84"/>
                      <a:pt x="47" y="88"/>
                      <a:pt x="48" y="91"/>
                    </a:cubicBezTo>
                    <a:cubicBezTo>
                      <a:pt x="48" y="92"/>
                      <a:pt x="48" y="92"/>
                      <a:pt x="48" y="93"/>
                    </a:cubicBezTo>
                    <a:cubicBezTo>
                      <a:pt x="48" y="96"/>
                      <a:pt x="48" y="97"/>
                      <a:pt x="47" y="98"/>
                    </a:cubicBezTo>
                    <a:cubicBezTo>
                      <a:pt x="46" y="99"/>
                      <a:pt x="44" y="100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1" y="98"/>
                      <a:pt x="40" y="99"/>
                      <a:pt x="39" y="102"/>
                    </a:cubicBezTo>
                    <a:cubicBezTo>
                      <a:pt x="38" y="108"/>
                      <a:pt x="31" y="115"/>
                      <a:pt x="26" y="115"/>
                    </a:cubicBezTo>
                    <a:cubicBezTo>
                      <a:pt x="25" y="115"/>
                      <a:pt x="25" y="116"/>
                      <a:pt x="24" y="117"/>
                    </a:cubicBezTo>
                    <a:cubicBezTo>
                      <a:pt x="23" y="118"/>
                      <a:pt x="22" y="120"/>
                      <a:pt x="20" y="120"/>
                    </a:cubicBezTo>
                    <a:cubicBezTo>
                      <a:pt x="17" y="121"/>
                      <a:pt x="15" y="122"/>
                      <a:pt x="15" y="124"/>
                    </a:cubicBezTo>
                    <a:cubicBezTo>
                      <a:pt x="15" y="126"/>
                      <a:pt x="15" y="127"/>
                      <a:pt x="14" y="128"/>
                    </a:cubicBezTo>
                    <a:cubicBezTo>
                      <a:pt x="12" y="130"/>
                      <a:pt x="8" y="130"/>
                      <a:pt x="5" y="130"/>
                    </a:cubicBezTo>
                    <a:cubicBezTo>
                      <a:pt x="5" y="130"/>
                      <a:pt x="5" y="132"/>
                      <a:pt x="4" y="132"/>
                    </a:cubicBezTo>
                    <a:cubicBezTo>
                      <a:pt x="4" y="134"/>
                      <a:pt x="3" y="136"/>
                      <a:pt x="1" y="137"/>
                    </a:cubicBezTo>
                    <a:cubicBezTo>
                      <a:pt x="1" y="137"/>
                      <a:pt x="1" y="138"/>
                      <a:pt x="1" y="138"/>
                    </a:cubicBezTo>
                    <a:cubicBezTo>
                      <a:pt x="1" y="138"/>
                      <a:pt x="1" y="139"/>
                      <a:pt x="2" y="141"/>
                    </a:cubicBezTo>
                    <a:cubicBezTo>
                      <a:pt x="4" y="143"/>
                      <a:pt x="4" y="146"/>
                      <a:pt x="4" y="147"/>
                    </a:cubicBezTo>
                    <a:cubicBezTo>
                      <a:pt x="4" y="148"/>
                      <a:pt x="4" y="149"/>
                      <a:pt x="4" y="149"/>
                    </a:cubicBezTo>
                    <a:cubicBezTo>
                      <a:pt x="4" y="149"/>
                      <a:pt x="4" y="150"/>
                      <a:pt x="4" y="150"/>
                    </a:cubicBezTo>
                    <a:cubicBezTo>
                      <a:pt x="6" y="153"/>
                      <a:pt x="8" y="158"/>
                      <a:pt x="6" y="163"/>
                    </a:cubicBezTo>
                    <a:cubicBezTo>
                      <a:pt x="4" y="168"/>
                      <a:pt x="3" y="171"/>
                      <a:pt x="2" y="172"/>
                    </a:cubicBezTo>
                    <a:cubicBezTo>
                      <a:pt x="4" y="172"/>
                      <a:pt x="5" y="173"/>
                      <a:pt x="6" y="174"/>
                    </a:cubicBezTo>
                    <a:cubicBezTo>
                      <a:pt x="8" y="175"/>
                      <a:pt x="10" y="176"/>
                      <a:pt x="11" y="176"/>
                    </a:cubicBezTo>
                    <a:cubicBezTo>
                      <a:pt x="11" y="176"/>
                      <a:pt x="12" y="176"/>
                      <a:pt x="12" y="176"/>
                    </a:cubicBezTo>
                    <a:cubicBezTo>
                      <a:pt x="14" y="176"/>
                      <a:pt x="15" y="178"/>
                      <a:pt x="16" y="179"/>
                    </a:cubicBezTo>
                    <a:cubicBezTo>
                      <a:pt x="17" y="179"/>
                      <a:pt x="17" y="180"/>
                      <a:pt x="17" y="180"/>
                    </a:cubicBezTo>
                    <a:cubicBezTo>
                      <a:pt x="18" y="180"/>
                      <a:pt x="19" y="180"/>
                      <a:pt x="19" y="180"/>
                    </a:cubicBezTo>
                    <a:cubicBezTo>
                      <a:pt x="21" y="180"/>
                      <a:pt x="21" y="180"/>
                      <a:pt x="22" y="181"/>
                    </a:cubicBezTo>
                    <a:cubicBezTo>
                      <a:pt x="24" y="182"/>
                      <a:pt x="25" y="183"/>
                      <a:pt x="30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5" y="182"/>
                      <a:pt x="42" y="180"/>
                      <a:pt x="49" y="178"/>
                    </a:cubicBezTo>
                    <a:cubicBezTo>
                      <a:pt x="55" y="176"/>
                      <a:pt x="62" y="175"/>
                      <a:pt x="66" y="175"/>
                    </a:cubicBezTo>
                    <a:cubicBezTo>
                      <a:pt x="69" y="175"/>
                      <a:pt x="72" y="174"/>
                      <a:pt x="74" y="174"/>
                    </a:cubicBezTo>
                    <a:cubicBezTo>
                      <a:pt x="75" y="173"/>
                      <a:pt x="75" y="173"/>
                      <a:pt x="75" y="173"/>
                    </a:cubicBezTo>
                    <a:cubicBezTo>
                      <a:pt x="76" y="172"/>
                      <a:pt x="76" y="171"/>
                      <a:pt x="77" y="170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8" y="169"/>
                      <a:pt x="79" y="168"/>
                      <a:pt x="80" y="167"/>
                    </a:cubicBezTo>
                    <a:cubicBezTo>
                      <a:pt x="82" y="165"/>
                      <a:pt x="84" y="163"/>
                      <a:pt x="87" y="162"/>
                    </a:cubicBezTo>
                    <a:cubicBezTo>
                      <a:pt x="91" y="159"/>
                      <a:pt x="95" y="157"/>
                      <a:pt x="97" y="154"/>
                    </a:cubicBezTo>
                    <a:cubicBezTo>
                      <a:pt x="98" y="150"/>
                      <a:pt x="102" y="147"/>
                      <a:pt x="106" y="145"/>
                    </a:cubicBezTo>
                    <a:cubicBezTo>
                      <a:pt x="109" y="142"/>
                      <a:pt x="112" y="140"/>
                      <a:pt x="113" y="138"/>
                    </a:cubicBezTo>
                    <a:cubicBezTo>
                      <a:pt x="114" y="136"/>
                      <a:pt x="114" y="135"/>
                      <a:pt x="111" y="131"/>
                    </a:cubicBezTo>
                    <a:cubicBezTo>
                      <a:pt x="109" y="129"/>
                      <a:pt x="105" y="127"/>
                      <a:pt x="102" y="125"/>
                    </a:cubicBezTo>
                    <a:cubicBezTo>
                      <a:pt x="99" y="123"/>
                      <a:pt x="96" y="121"/>
                      <a:pt x="96" y="119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7" y="116"/>
                      <a:pt x="99" y="115"/>
                      <a:pt x="100" y="114"/>
                    </a:cubicBezTo>
                    <a:cubicBezTo>
                      <a:pt x="101" y="114"/>
                      <a:pt x="102" y="113"/>
                      <a:pt x="102" y="113"/>
                    </a:cubicBezTo>
                    <a:cubicBezTo>
                      <a:pt x="103" y="113"/>
                      <a:pt x="103" y="113"/>
                      <a:pt x="103" y="112"/>
                    </a:cubicBezTo>
                    <a:cubicBezTo>
                      <a:pt x="103" y="112"/>
                      <a:pt x="102" y="111"/>
                      <a:pt x="101" y="110"/>
                    </a:cubicBezTo>
                    <a:cubicBezTo>
                      <a:pt x="99" y="110"/>
                      <a:pt x="98" y="109"/>
                      <a:pt x="97" y="107"/>
                    </a:cubicBezTo>
                    <a:cubicBezTo>
                      <a:pt x="95" y="105"/>
                      <a:pt x="97" y="102"/>
                      <a:pt x="98" y="101"/>
                    </a:cubicBezTo>
                    <a:cubicBezTo>
                      <a:pt x="98" y="101"/>
                      <a:pt x="97" y="101"/>
                      <a:pt x="97" y="101"/>
                    </a:cubicBezTo>
                    <a:cubicBezTo>
                      <a:pt x="95" y="100"/>
                      <a:pt x="93" y="99"/>
                      <a:pt x="93" y="97"/>
                    </a:cubicBezTo>
                    <a:cubicBezTo>
                      <a:pt x="92" y="95"/>
                      <a:pt x="94" y="94"/>
                      <a:pt x="95" y="94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1"/>
                      <a:pt x="92" y="87"/>
                      <a:pt x="94" y="84"/>
                    </a:cubicBezTo>
                    <a:cubicBezTo>
                      <a:pt x="95" y="82"/>
                      <a:pt x="97" y="82"/>
                      <a:pt x="98" y="81"/>
                    </a:cubicBezTo>
                    <a:cubicBezTo>
                      <a:pt x="98" y="81"/>
                      <a:pt x="98" y="81"/>
                      <a:pt x="99" y="81"/>
                    </a:cubicBezTo>
                    <a:cubicBezTo>
                      <a:pt x="98" y="81"/>
                      <a:pt x="98" y="80"/>
                      <a:pt x="98" y="79"/>
                    </a:cubicBezTo>
                    <a:cubicBezTo>
                      <a:pt x="95" y="74"/>
                      <a:pt x="91" y="68"/>
                      <a:pt x="88" y="64"/>
                    </a:cubicBezTo>
                    <a:cubicBezTo>
                      <a:pt x="88" y="64"/>
                      <a:pt x="88" y="63"/>
                      <a:pt x="87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62"/>
                      <a:pt x="87" y="61"/>
                      <a:pt x="86" y="61"/>
                    </a:cubicBezTo>
                    <a:cubicBezTo>
                      <a:pt x="86" y="60"/>
                      <a:pt x="86" y="60"/>
                      <a:pt x="86" y="59"/>
                    </a:cubicBezTo>
                    <a:cubicBezTo>
                      <a:pt x="87" y="57"/>
                      <a:pt x="89" y="54"/>
                      <a:pt x="91" y="53"/>
                    </a:cubicBezTo>
                    <a:cubicBezTo>
                      <a:pt x="91" y="53"/>
                      <a:pt x="91" y="53"/>
                      <a:pt x="92" y="52"/>
                    </a:cubicBezTo>
                    <a:cubicBezTo>
                      <a:pt x="94" y="51"/>
                      <a:pt x="97" y="47"/>
                      <a:pt x="97" y="46"/>
                    </a:cubicBezTo>
                    <a:cubicBezTo>
                      <a:pt x="97" y="45"/>
                      <a:pt x="92" y="41"/>
                      <a:pt x="90" y="40"/>
                    </a:cubicBezTo>
                    <a:cubicBezTo>
                      <a:pt x="90" y="39"/>
                      <a:pt x="89" y="39"/>
                      <a:pt x="89" y="39"/>
                    </a:cubicBezTo>
                    <a:cubicBezTo>
                      <a:pt x="87" y="39"/>
                      <a:pt x="84" y="38"/>
                      <a:pt x="82" y="35"/>
                    </a:cubicBezTo>
                    <a:cubicBezTo>
                      <a:pt x="82" y="34"/>
                      <a:pt x="81" y="33"/>
                      <a:pt x="81" y="33"/>
                    </a:cubicBezTo>
                    <a:cubicBezTo>
                      <a:pt x="80" y="31"/>
                      <a:pt x="79" y="29"/>
                      <a:pt x="81" y="26"/>
                    </a:cubicBezTo>
                    <a:cubicBezTo>
                      <a:pt x="82" y="25"/>
                      <a:pt x="82" y="23"/>
                      <a:pt x="82" y="22"/>
                    </a:cubicBezTo>
                    <a:cubicBezTo>
                      <a:pt x="82" y="19"/>
                      <a:pt x="84" y="19"/>
                      <a:pt x="85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7" y="17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5"/>
                    </a:cubicBezTo>
                    <a:cubicBezTo>
                      <a:pt x="88" y="15"/>
                      <a:pt x="88" y="14"/>
                      <a:pt x="89" y="13"/>
                    </a:cubicBezTo>
                    <a:cubicBezTo>
                      <a:pt x="89" y="13"/>
                      <a:pt x="89" y="12"/>
                      <a:pt x="89" y="12"/>
                    </a:cubicBezTo>
                    <a:cubicBezTo>
                      <a:pt x="89" y="10"/>
                      <a:pt x="89" y="9"/>
                      <a:pt x="89" y="8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9" name="Freeform 1211"/>
              <p:cNvSpPr>
                <a:spLocks/>
              </p:cNvSpPr>
              <p:nvPr/>
            </p:nvSpPr>
            <p:spPr bwMode="auto">
              <a:xfrm>
                <a:off x="2493" y="3211"/>
                <a:ext cx="137" cy="116"/>
              </a:xfrm>
              <a:custGeom>
                <a:avLst/>
                <a:gdLst>
                  <a:gd name="T0" fmla="*/ 98 w 143"/>
                  <a:gd name="T1" fmla="*/ 106 h 121"/>
                  <a:gd name="T2" fmla="*/ 130 w 143"/>
                  <a:gd name="T3" fmla="*/ 107 h 121"/>
                  <a:gd name="T4" fmla="*/ 138 w 143"/>
                  <a:gd name="T5" fmla="*/ 101 h 121"/>
                  <a:gd name="T6" fmla="*/ 130 w 143"/>
                  <a:gd name="T7" fmla="*/ 97 h 121"/>
                  <a:gd name="T8" fmla="*/ 130 w 143"/>
                  <a:gd name="T9" fmla="*/ 91 h 121"/>
                  <a:gd name="T10" fmla="*/ 129 w 143"/>
                  <a:gd name="T11" fmla="*/ 83 h 121"/>
                  <a:gd name="T12" fmla="*/ 132 w 143"/>
                  <a:gd name="T13" fmla="*/ 81 h 121"/>
                  <a:gd name="T14" fmla="*/ 130 w 143"/>
                  <a:gd name="T15" fmla="*/ 74 h 121"/>
                  <a:gd name="T16" fmla="*/ 127 w 143"/>
                  <a:gd name="T17" fmla="*/ 70 h 121"/>
                  <a:gd name="T18" fmla="*/ 121 w 143"/>
                  <a:gd name="T19" fmla="*/ 68 h 121"/>
                  <a:gd name="T20" fmla="*/ 122 w 143"/>
                  <a:gd name="T21" fmla="*/ 64 h 121"/>
                  <a:gd name="T22" fmla="*/ 130 w 143"/>
                  <a:gd name="T23" fmla="*/ 53 h 121"/>
                  <a:gd name="T24" fmla="*/ 131 w 143"/>
                  <a:gd name="T25" fmla="*/ 52 h 121"/>
                  <a:gd name="T26" fmla="*/ 132 w 143"/>
                  <a:gd name="T27" fmla="*/ 51 h 121"/>
                  <a:gd name="T28" fmla="*/ 134 w 143"/>
                  <a:gd name="T29" fmla="*/ 50 h 121"/>
                  <a:gd name="T30" fmla="*/ 136 w 143"/>
                  <a:gd name="T31" fmla="*/ 49 h 121"/>
                  <a:gd name="T32" fmla="*/ 136 w 143"/>
                  <a:gd name="T33" fmla="*/ 49 h 121"/>
                  <a:gd name="T34" fmla="*/ 137 w 143"/>
                  <a:gd name="T35" fmla="*/ 44 h 121"/>
                  <a:gd name="T36" fmla="*/ 142 w 143"/>
                  <a:gd name="T37" fmla="*/ 32 h 121"/>
                  <a:gd name="T38" fmla="*/ 141 w 143"/>
                  <a:gd name="T39" fmla="*/ 31 h 121"/>
                  <a:gd name="T40" fmla="*/ 138 w 143"/>
                  <a:gd name="T41" fmla="*/ 30 h 121"/>
                  <a:gd name="T42" fmla="*/ 127 w 143"/>
                  <a:gd name="T43" fmla="*/ 25 h 121"/>
                  <a:gd name="T44" fmla="*/ 119 w 143"/>
                  <a:gd name="T45" fmla="*/ 24 h 121"/>
                  <a:gd name="T46" fmla="*/ 116 w 143"/>
                  <a:gd name="T47" fmla="*/ 24 h 121"/>
                  <a:gd name="T48" fmla="*/ 111 w 143"/>
                  <a:gd name="T49" fmla="*/ 20 h 121"/>
                  <a:gd name="T50" fmla="*/ 106 w 143"/>
                  <a:gd name="T51" fmla="*/ 17 h 121"/>
                  <a:gd name="T52" fmla="*/ 106 w 143"/>
                  <a:gd name="T53" fmla="*/ 16 h 121"/>
                  <a:gd name="T54" fmla="*/ 102 w 143"/>
                  <a:gd name="T55" fmla="*/ 18 h 121"/>
                  <a:gd name="T56" fmla="*/ 91 w 143"/>
                  <a:gd name="T57" fmla="*/ 9 h 121"/>
                  <a:gd name="T58" fmla="*/ 86 w 143"/>
                  <a:gd name="T59" fmla="*/ 6 h 121"/>
                  <a:gd name="T60" fmla="*/ 79 w 143"/>
                  <a:gd name="T61" fmla="*/ 0 h 121"/>
                  <a:gd name="T62" fmla="*/ 74 w 143"/>
                  <a:gd name="T63" fmla="*/ 8 h 121"/>
                  <a:gd name="T64" fmla="*/ 56 w 143"/>
                  <a:gd name="T65" fmla="*/ 21 h 121"/>
                  <a:gd name="T66" fmla="*/ 37 w 143"/>
                  <a:gd name="T67" fmla="*/ 20 h 121"/>
                  <a:gd name="T68" fmla="*/ 33 w 143"/>
                  <a:gd name="T69" fmla="*/ 22 h 121"/>
                  <a:gd name="T70" fmla="*/ 29 w 143"/>
                  <a:gd name="T71" fmla="*/ 37 h 121"/>
                  <a:gd name="T72" fmla="*/ 18 w 143"/>
                  <a:gd name="T73" fmla="*/ 35 h 121"/>
                  <a:gd name="T74" fmla="*/ 6 w 143"/>
                  <a:gd name="T75" fmla="*/ 35 h 121"/>
                  <a:gd name="T76" fmla="*/ 2 w 143"/>
                  <a:gd name="T77" fmla="*/ 42 h 121"/>
                  <a:gd name="T78" fmla="*/ 16 w 143"/>
                  <a:gd name="T79" fmla="*/ 48 h 121"/>
                  <a:gd name="T80" fmla="*/ 28 w 143"/>
                  <a:gd name="T81" fmla="*/ 52 h 121"/>
                  <a:gd name="T82" fmla="*/ 42 w 143"/>
                  <a:gd name="T83" fmla="*/ 72 h 121"/>
                  <a:gd name="T84" fmla="*/ 41 w 143"/>
                  <a:gd name="T85" fmla="*/ 89 h 121"/>
                  <a:gd name="T86" fmla="*/ 39 w 143"/>
                  <a:gd name="T87" fmla="*/ 111 h 121"/>
                  <a:gd name="T88" fmla="*/ 51 w 143"/>
                  <a:gd name="T89" fmla="*/ 117 h 121"/>
                  <a:gd name="T90" fmla="*/ 60 w 143"/>
                  <a:gd name="T91" fmla="*/ 114 h 121"/>
                  <a:gd name="T92" fmla="*/ 78 w 143"/>
                  <a:gd name="T93" fmla="*/ 120 h 121"/>
                  <a:gd name="T94" fmla="*/ 87 w 143"/>
                  <a:gd name="T9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3" h="121">
                    <a:moveTo>
                      <a:pt x="87" y="120"/>
                    </a:moveTo>
                    <a:cubicBezTo>
                      <a:pt x="86" y="117"/>
                      <a:pt x="86" y="115"/>
                      <a:pt x="88" y="112"/>
                    </a:cubicBezTo>
                    <a:cubicBezTo>
                      <a:pt x="89" y="109"/>
                      <a:pt x="93" y="107"/>
                      <a:pt x="98" y="106"/>
                    </a:cubicBezTo>
                    <a:cubicBezTo>
                      <a:pt x="98" y="106"/>
                      <a:pt x="99" y="106"/>
                      <a:pt x="100" y="106"/>
                    </a:cubicBezTo>
                    <a:cubicBezTo>
                      <a:pt x="106" y="106"/>
                      <a:pt x="116" y="109"/>
                      <a:pt x="120" y="111"/>
                    </a:cubicBezTo>
                    <a:cubicBezTo>
                      <a:pt x="122" y="113"/>
                      <a:pt x="126" y="112"/>
                      <a:pt x="130" y="107"/>
                    </a:cubicBezTo>
                    <a:cubicBezTo>
                      <a:pt x="133" y="104"/>
                      <a:pt x="135" y="103"/>
                      <a:pt x="137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37" y="102"/>
                      <a:pt x="137" y="101"/>
                      <a:pt x="138" y="101"/>
                    </a:cubicBezTo>
                    <a:cubicBezTo>
                      <a:pt x="137" y="101"/>
                      <a:pt x="137" y="101"/>
                      <a:pt x="136" y="101"/>
                    </a:cubicBezTo>
                    <a:cubicBezTo>
                      <a:pt x="136" y="100"/>
                      <a:pt x="135" y="100"/>
                      <a:pt x="134" y="100"/>
                    </a:cubicBezTo>
                    <a:cubicBezTo>
                      <a:pt x="132" y="100"/>
                      <a:pt x="131" y="99"/>
                      <a:pt x="130" y="97"/>
                    </a:cubicBezTo>
                    <a:cubicBezTo>
                      <a:pt x="129" y="96"/>
                      <a:pt x="129" y="94"/>
                      <a:pt x="130" y="92"/>
                    </a:cubicBezTo>
                    <a:cubicBezTo>
                      <a:pt x="131" y="92"/>
                      <a:pt x="131" y="91"/>
                      <a:pt x="131" y="91"/>
                    </a:cubicBezTo>
                    <a:cubicBezTo>
                      <a:pt x="131" y="92"/>
                      <a:pt x="130" y="91"/>
                      <a:pt x="130" y="91"/>
                    </a:cubicBezTo>
                    <a:cubicBezTo>
                      <a:pt x="129" y="90"/>
                      <a:pt x="128" y="90"/>
                      <a:pt x="127" y="88"/>
                    </a:cubicBezTo>
                    <a:cubicBezTo>
                      <a:pt x="127" y="88"/>
                      <a:pt x="126" y="86"/>
                      <a:pt x="127" y="85"/>
                    </a:cubicBezTo>
                    <a:cubicBezTo>
                      <a:pt x="127" y="83"/>
                      <a:pt x="129" y="83"/>
                      <a:pt x="129" y="83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1" y="82"/>
                      <a:pt x="132" y="81"/>
                      <a:pt x="132" y="81"/>
                    </a:cubicBezTo>
                    <a:cubicBezTo>
                      <a:pt x="131" y="80"/>
                      <a:pt x="130" y="79"/>
                      <a:pt x="130" y="77"/>
                    </a:cubicBezTo>
                    <a:cubicBezTo>
                      <a:pt x="130" y="77"/>
                      <a:pt x="130" y="77"/>
                      <a:pt x="130" y="77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2"/>
                    </a:cubicBezTo>
                    <a:cubicBezTo>
                      <a:pt x="129" y="72"/>
                      <a:pt x="128" y="71"/>
                      <a:pt x="128" y="69"/>
                    </a:cubicBezTo>
                    <a:cubicBezTo>
                      <a:pt x="128" y="69"/>
                      <a:pt x="127" y="69"/>
                      <a:pt x="127" y="70"/>
                    </a:cubicBezTo>
                    <a:cubicBezTo>
                      <a:pt x="126" y="71"/>
                      <a:pt x="125" y="72"/>
                      <a:pt x="124" y="72"/>
                    </a:cubicBezTo>
                    <a:cubicBezTo>
                      <a:pt x="123" y="72"/>
                      <a:pt x="122" y="71"/>
                      <a:pt x="121" y="71"/>
                    </a:cubicBezTo>
                    <a:cubicBezTo>
                      <a:pt x="121" y="70"/>
                      <a:pt x="121" y="70"/>
                      <a:pt x="121" y="68"/>
                    </a:cubicBezTo>
                    <a:cubicBezTo>
                      <a:pt x="121" y="68"/>
                      <a:pt x="121" y="68"/>
                      <a:pt x="121" y="68"/>
                    </a:cubicBezTo>
                    <a:cubicBezTo>
                      <a:pt x="121" y="67"/>
                      <a:pt x="121" y="67"/>
                      <a:pt x="121" y="66"/>
                    </a:cubicBezTo>
                    <a:cubicBezTo>
                      <a:pt x="121" y="65"/>
                      <a:pt x="122" y="65"/>
                      <a:pt x="122" y="64"/>
                    </a:cubicBezTo>
                    <a:cubicBezTo>
                      <a:pt x="123" y="61"/>
                      <a:pt x="125" y="59"/>
                      <a:pt x="127" y="57"/>
                    </a:cubicBezTo>
                    <a:cubicBezTo>
                      <a:pt x="128" y="57"/>
                      <a:pt x="129" y="56"/>
                      <a:pt x="129" y="55"/>
                    </a:cubicBezTo>
                    <a:cubicBezTo>
                      <a:pt x="129" y="54"/>
                      <a:pt x="129" y="54"/>
                      <a:pt x="130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1" y="52"/>
                      <a:pt x="131" y="51"/>
                    </a:cubicBezTo>
                    <a:cubicBezTo>
                      <a:pt x="131" y="51"/>
                      <a:pt x="131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0"/>
                      <a:pt x="132" y="50"/>
                      <a:pt x="133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50"/>
                      <a:pt x="134" y="50"/>
                      <a:pt x="134" y="50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7" y="45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7" y="43"/>
                      <a:pt x="137" y="43"/>
                      <a:pt x="137" y="42"/>
                    </a:cubicBezTo>
                    <a:cubicBezTo>
                      <a:pt x="137" y="41"/>
                      <a:pt x="137" y="41"/>
                      <a:pt x="137" y="41"/>
                    </a:cubicBezTo>
                    <a:cubicBezTo>
                      <a:pt x="138" y="38"/>
                      <a:pt x="139" y="35"/>
                      <a:pt x="142" y="32"/>
                    </a:cubicBezTo>
                    <a:cubicBezTo>
                      <a:pt x="142" y="32"/>
                      <a:pt x="142" y="32"/>
                      <a:pt x="143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8" y="30"/>
                      <a:pt x="137" y="29"/>
                      <a:pt x="135" y="29"/>
                    </a:cubicBezTo>
                    <a:cubicBezTo>
                      <a:pt x="132" y="29"/>
                      <a:pt x="129" y="28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7" y="25"/>
                      <a:pt x="126" y="25"/>
                      <a:pt x="125" y="25"/>
                    </a:cubicBezTo>
                    <a:cubicBezTo>
                      <a:pt x="125" y="25"/>
                      <a:pt x="125" y="25"/>
                      <a:pt x="125" y="25"/>
                    </a:cubicBezTo>
                    <a:cubicBezTo>
                      <a:pt x="123" y="24"/>
                      <a:pt x="121" y="24"/>
                      <a:pt x="119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7" y="24"/>
                      <a:pt x="117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6" y="24"/>
                      <a:pt x="115" y="24"/>
                      <a:pt x="115" y="24"/>
                    </a:cubicBezTo>
                    <a:cubicBezTo>
                      <a:pt x="113" y="23"/>
                      <a:pt x="113" y="22"/>
                      <a:pt x="112" y="21"/>
                    </a:cubicBezTo>
                    <a:cubicBezTo>
                      <a:pt x="112" y="21"/>
                      <a:pt x="111" y="20"/>
                      <a:pt x="111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0"/>
                      <a:pt x="108" y="20"/>
                      <a:pt x="106" y="18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5" y="16"/>
                      <a:pt x="105" y="16"/>
                      <a:pt x="105" y="17"/>
                    </a:cubicBezTo>
                    <a:cubicBezTo>
                      <a:pt x="104" y="17"/>
                      <a:pt x="104" y="17"/>
                      <a:pt x="103" y="17"/>
                    </a:cubicBezTo>
                    <a:cubicBezTo>
                      <a:pt x="103" y="17"/>
                      <a:pt x="102" y="18"/>
                      <a:pt x="102" y="18"/>
                    </a:cubicBezTo>
                    <a:cubicBezTo>
                      <a:pt x="100" y="18"/>
                      <a:pt x="98" y="17"/>
                      <a:pt x="97" y="12"/>
                    </a:cubicBezTo>
                    <a:cubicBezTo>
                      <a:pt x="97" y="12"/>
                      <a:pt x="95" y="11"/>
                      <a:pt x="94" y="10"/>
                    </a:cubicBezTo>
                    <a:cubicBezTo>
                      <a:pt x="93" y="10"/>
                      <a:pt x="92" y="10"/>
                      <a:pt x="91" y="9"/>
                    </a:cubicBezTo>
                    <a:cubicBezTo>
                      <a:pt x="90" y="9"/>
                      <a:pt x="89" y="8"/>
                      <a:pt x="88" y="7"/>
                    </a:cubicBezTo>
                    <a:cubicBezTo>
                      <a:pt x="88" y="6"/>
                      <a:pt x="88" y="6"/>
                      <a:pt x="87" y="6"/>
                    </a:cubicBezTo>
                    <a:cubicBezTo>
                      <a:pt x="87" y="6"/>
                      <a:pt x="86" y="6"/>
                      <a:pt x="86" y="6"/>
                    </a:cubicBezTo>
                    <a:cubicBezTo>
                      <a:pt x="83" y="6"/>
                      <a:pt x="81" y="2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0"/>
                      <a:pt x="76" y="1"/>
                      <a:pt x="75" y="2"/>
                    </a:cubicBezTo>
                    <a:cubicBezTo>
                      <a:pt x="74" y="3"/>
                      <a:pt x="73" y="5"/>
                      <a:pt x="74" y="8"/>
                    </a:cubicBezTo>
                    <a:cubicBezTo>
                      <a:pt x="74" y="10"/>
                      <a:pt x="73" y="13"/>
                      <a:pt x="72" y="14"/>
                    </a:cubicBezTo>
                    <a:cubicBezTo>
                      <a:pt x="70" y="17"/>
                      <a:pt x="65" y="18"/>
                      <a:pt x="60" y="18"/>
                    </a:cubicBezTo>
                    <a:cubicBezTo>
                      <a:pt x="57" y="18"/>
                      <a:pt x="57" y="19"/>
                      <a:pt x="56" y="21"/>
                    </a:cubicBezTo>
                    <a:cubicBezTo>
                      <a:pt x="56" y="23"/>
                      <a:pt x="55" y="24"/>
                      <a:pt x="54" y="26"/>
                    </a:cubicBezTo>
                    <a:cubicBezTo>
                      <a:pt x="53" y="26"/>
                      <a:pt x="52" y="27"/>
                      <a:pt x="50" y="27"/>
                    </a:cubicBezTo>
                    <a:cubicBezTo>
                      <a:pt x="46" y="27"/>
                      <a:pt x="38" y="24"/>
                      <a:pt x="37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2"/>
                    </a:cubicBezTo>
                    <a:cubicBezTo>
                      <a:pt x="36" y="25"/>
                      <a:pt x="37" y="29"/>
                      <a:pt x="37" y="32"/>
                    </a:cubicBezTo>
                    <a:cubicBezTo>
                      <a:pt x="37" y="34"/>
                      <a:pt x="36" y="36"/>
                      <a:pt x="35" y="37"/>
                    </a:cubicBezTo>
                    <a:cubicBezTo>
                      <a:pt x="33" y="38"/>
                      <a:pt x="31" y="38"/>
                      <a:pt x="29" y="37"/>
                    </a:cubicBezTo>
                    <a:cubicBezTo>
                      <a:pt x="27" y="36"/>
                      <a:pt x="25" y="36"/>
                      <a:pt x="25" y="37"/>
                    </a:cubicBezTo>
                    <a:cubicBezTo>
                      <a:pt x="24" y="37"/>
                      <a:pt x="23" y="38"/>
                      <a:pt x="22" y="38"/>
                    </a:cubicBezTo>
                    <a:cubicBezTo>
                      <a:pt x="20" y="38"/>
                      <a:pt x="19" y="36"/>
                      <a:pt x="18" y="35"/>
                    </a:cubicBezTo>
                    <a:cubicBezTo>
                      <a:pt x="18" y="35"/>
                      <a:pt x="17" y="34"/>
                      <a:pt x="16" y="33"/>
                    </a:cubicBezTo>
                    <a:cubicBezTo>
                      <a:pt x="15" y="33"/>
                      <a:pt x="14" y="33"/>
                      <a:pt x="13" y="34"/>
                    </a:cubicBezTo>
                    <a:cubicBezTo>
                      <a:pt x="11" y="34"/>
                      <a:pt x="9" y="35"/>
                      <a:pt x="6" y="35"/>
                    </a:cubicBezTo>
                    <a:cubicBezTo>
                      <a:pt x="3" y="34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ubicBezTo>
                      <a:pt x="2" y="39"/>
                      <a:pt x="2" y="41"/>
                      <a:pt x="2" y="42"/>
                    </a:cubicBezTo>
                    <a:cubicBezTo>
                      <a:pt x="1" y="43"/>
                      <a:pt x="1" y="44"/>
                      <a:pt x="2" y="44"/>
                    </a:cubicBezTo>
                    <a:cubicBezTo>
                      <a:pt x="2" y="44"/>
                      <a:pt x="5" y="45"/>
                      <a:pt x="6" y="45"/>
                    </a:cubicBezTo>
                    <a:cubicBezTo>
                      <a:pt x="9" y="46"/>
                      <a:pt x="13" y="46"/>
                      <a:pt x="16" y="48"/>
                    </a:cubicBezTo>
                    <a:cubicBezTo>
                      <a:pt x="19" y="50"/>
                      <a:pt x="20" y="50"/>
                      <a:pt x="21" y="50"/>
                    </a:cubicBezTo>
                    <a:cubicBezTo>
                      <a:pt x="23" y="50"/>
                      <a:pt x="24" y="50"/>
                      <a:pt x="26" y="51"/>
                    </a:cubicBezTo>
                    <a:cubicBezTo>
                      <a:pt x="27" y="52"/>
                      <a:pt x="27" y="52"/>
                      <a:pt x="28" y="52"/>
                    </a:cubicBezTo>
                    <a:cubicBezTo>
                      <a:pt x="30" y="53"/>
                      <a:pt x="30" y="54"/>
                      <a:pt x="31" y="58"/>
                    </a:cubicBezTo>
                    <a:cubicBezTo>
                      <a:pt x="31" y="61"/>
                      <a:pt x="34" y="64"/>
                      <a:pt x="38" y="65"/>
                    </a:cubicBezTo>
                    <a:cubicBezTo>
                      <a:pt x="43" y="67"/>
                      <a:pt x="42" y="70"/>
                      <a:pt x="42" y="72"/>
                    </a:cubicBezTo>
                    <a:cubicBezTo>
                      <a:pt x="42" y="73"/>
                      <a:pt x="42" y="74"/>
                      <a:pt x="42" y="75"/>
                    </a:cubicBezTo>
                    <a:cubicBezTo>
                      <a:pt x="43" y="78"/>
                      <a:pt x="43" y="81"/>
                      <a:pt x="42" y="84"/>
                    </a:cubicBezTo>
                    <a:cubicBezTo>
                      <a:pt x="41" y="86"/>
                      <a:pt x="40" y="88"/>
                      <a:pt x="41" y="89"/>
                    </a:cubicBezTo>
                    <a:cubicBezTo>
                      <a:pt x="41" y="93"/>
                      <a:pt x="39" y="104"/>
                      <a:pt x="36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40" y="111"/>
                      <a:pt x="40" y="112"/>
                    </a:cubicBezTo>
                    <a:cubicBezTo>
                      <a:pt x="41" y="112"/>
                      <a:pt x="43" y="113"/>
                      <a:pt x="45" y="114"/>
                    </a:cubicBezTo>
                    <a:cubicBezTo>
                      <a:pt x="47" y="115"/>
                      <a:pt x="49" y="116"/>
                      <a:pt x="51" y="117"/>
                    </a:cubicBezTo>
                    <a:cubicBezTo>
                      <a:pt x="52" y="117"/>
                      <a:pt x="54" y="118"/>
                      <a:pt x="55" y="118"/>
                    </a:cubicBezTo>
                    <a:cubicBezTo>
                      <a:pt x="56" y="118"/>
                      <a:pt x="57" y="117"/>
                      <a:pt x="57" y="117"/>
                    </a:cubicBezTo>
                    <a:cubicBezTo>
                      <a:pt x="57" y="116"/>
                      <a:pt x="58" y="114"/>
                      <a:pt x="60" y="114"/>
                    </a:cubicBezTo>
                    <a:cubicBezTo>
                      <a:pt x="63" y="114"/>
                      <a:pt x="65" y="117"/>
                      <a:pt x="66" y="117"/>
                    </a:cubicBezTo>
                    <a:cubicBezTo>
                      <a:pt x="67" y="118"/>
                      <a:pt x="71" y="119"/>
                      <a:pt x="74" y="120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1"/>
                      <a:pt x="81" y="121"/>
                      <a:pt x="83" y="121"/>
                    </a:cubicBezTo>
                    <a:cubicBezTo>
                      <a:pt x="84" y="121"/>
                      <a:pt x="84" y="121"/>
                      <a:pt x="85" y="121"/>
                    </a:cubicBezTo>
                    <a:cubicBezTo>
                      <a:pt x="86" y="120"/>
                      <a:pt x="86" y="120"/>
                      <a:pt x="87" y="120"/>
                    </a:cubicBezTo>
                    <a:cubicBezTo>
                      <a:pt x="87" y="120"/>
                      <a:pt x="87" y="120"/>
                      <a:pt x="87" y="120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0" name="Freeform 1212"/>
              <p:cNvSpPr>
                <a:spLocks/>
              </p:cNvSpPr>
              <p:nvPr/>
            </p:nvSpPr>
            <p:spPr bwMode="auto">
              <a:xfrm>
                <a:off x="2444" y="3312"/>
                <a:ext cx="134" cy="95"/>
              </a:xfrm>
              <a:custGeom>
                <a:avLst/>
                <a:gdLst>
                  <a:gd name="T0" fmla="*/ 76 w 139"/>
                  <a:gd name="T1" fmla="*/ 5 h 99"/>
                  <a:gd name="T2" fmla="*/ 46 w 139"/>
                  <a:gd name="T3" fmla="*/ 4 h 99"/>
                  <a:gd name="T4" fmla="*/ 17 w 139"/>
                  <a:gd name="T5" fmla="*/ 1 h 99"/>
                  <a:gd name="T6" fmla="*/ 11 w 139"/>
                  <a:gd name="T7" fmla="*/ 2 h 99"/>
                  <a:gd name="T8" fmla="*/ 0 w 139"/>
                  <a:gd name="T9" fmla="*/ 7 h 99"/>
                  <a:gd name="T10" fmla="*/ 6 w 139"/>
                  <a:gd name="T11" fmla="*/ 20 h 99"/>
                  <a:gd name="T12" fmla="*/ 6 w 139"/>
                  <a:gd name="T13" fmla="*/ 19 h 99"/>
                  <a:gd name="T14" fmla="*/ 8 w 139"/>
                  <a:gd name="T15" fmla="*/ 19 h 99"/>
                  <a:gd name="T16" fmla="*/ 8 w 139"/>
                  <a:gd name="T17" fmla="*/ 18 h 99"/>
                  <a:gd name="T18" fmla="*/ 13 w 139"/>
                  <a:gd name="T19" fmla="*/ 22 h 99"/>
                  <a:gd name="T20" fmla="*/ 20 w 139"/>
                  <a:gd name="T21" fmla="*/ 23 h 99"/>
                  <a:gd name="T22" fmla="*/ 26 w 139"/>
                  <a:gd name="T23" fmla="*/ 21 h 99"/>
                  <a:gd name="T24" fmla="*/ 26 w 139"/>
                  <a:gd name="T25" fmla="*/ 21 h 99"/>
                  <a:gd name="T26" fmla="*/ 31 w 139"/>
                  <a:gd name="T27" fmla="*/ 25 h 99"/>
                  <a:gd name="T28" fmla="*/ 35 w 139"/>
                  <a:gd name="T29" fmla="*/ 27 h 99"/>
                  <a:gd name="T30" fmla="*/ 29 w 139"/>
                  <a:gd name="T31" fmla="*/ 34 h 99"/>
                  <a:gd name="T32" fmla="*/ 27 w 139"/>
                  <a:gd name="T33" fmla="*/ 38 h 99"/>
                  <a:gd name="T34" fmla="*/ 26 w 139"/>
                  <a:gd name="T35" fmla="*/ 51 h 99"/>
                  <a:gd name="T36" fmla="*/ 23 w 139"/>
                  <a:gd name="T37" fmla="*/ 56 h 99"/>
                  <a:gd name="T38" fmla="*/ 22 w 139"/>
                  <a:gd name="T39" fmla="*/ 57 h 99"/>
                  <a:gd name="T40" fmla="*/ 24 w 139"/>
                  <a:gd name="T41" fmla="*/ 67 h 99"/>
                  <a:gd name="T42" fmla="*/ 23 w 139"/>
                  <a:gd name="T43" fmla="*/ 70 h 99"/>
                  <a:gd name="T44" fmla="*/ 24 w 139"/>
                  <a:gd name="T45" fmla="*/ 79 h 99"/>
                  <a:gd name="T46" fmla="*/ 21 w 139"/>
                  <a:gd name="T47" fmla="*/ 84 h 99"/>
                  <a:gd name="T48" fmla="*/ 21 w 139"/>
                  <a:gd name="T49" fmla="*/ 84 h 99"/>
                  <a:gd name="T50" fmla="*/ 21 w 139"/>
                  <a:gd name="T51" fmla="*/ 85 h 99"/>
                  <a:gd name="T52" fmla="*/ 21 w 139"/>
                  <a:gd name="T53" fmla="*/ 85 h 99"/>
                  <a:gd name="T54" fmla="*/ 33 w 139"/>
                  <a:gd name="T55" fmla="*/ 92 h 99"/>
                  <a:gd name="T56" fmla="*/ 40 w 139"/>
                  <a:gd name="T57" fmla="*/ 98 h 99"/>
                  <a:gd name="T58" fmla="*/ 47 w 139"/>
                  <a:gd name="T59" fmla="*/ 94 h 99"/>
                  <a:gd name="T60" fmla="*/ 51 w 139"/>
                  <a:gd name="T61" fmla="*/ 94 h 99"/>
                  <a:gd name="T62" fmla="*/ 66 w 139"/>
                  <a:gd name="T63" fmla="*/ 90 h 99"/>
                  <a:gd name="T64" fmla="*/ 75 w 139"/>
                  <a:gd name="T65" fmla="*/ 90 h 99"/>
                  <a:gd name="T66" fmla="*/ 91 w 139"/>
                  <a:gd name="T67" fmla="*/ 80 h 99"/>
                  <a:gd name="T68" fmla="*/ 93 w 139"/>
                  <a:gd name="T69" fmla="*/ 74 h 99"/>
                  <a:gd name="T70" fmla="*/ 102 w 139"/>
                  <a:gd name="T71" fmla="*/ 65 h 99"/>
                  <a:gd name="T72" fmla="*/ 102 w 139"/>
                  <a:gd name="T73" fmla="*/ 48 h 99"/>
                  <a:gd name="T74" fmla="*/ 111 w 139"/>
                  <a:gd name="T75" fmla="*/ 38 h 99"/>
                  <a:gd name="T76" fmla="*/ 130 w 139"/>
                  <a:gd name="T77" fmla="*/ 27 h 99"/>
                  <a:gd name="T78" fmla="*/ 138 w 139"/>
                  <a:gd name="T79" fmla="*/ 18 h 99"/>
                  <a:gd name="T80" fmla="*/ 134 w 139"/>
                  <a:gd name="T81" fmla="*/ 19 h 99"/>
                  <a:gd name="T82" fmla="*/ 124 w 139"/>
                  <a:gd name="T83" fmla="*/ 17 h 99"/>
                  <a:gd name="T84" fmla="*/ 112 w 139"/>
                  <a:gd name="T85" fmla="*/ 13 h 99"/>
                  <a:gd name="T86" fmla="*/ 106 w 139"/>
                  <a:gd name="T87" fmla="*/ 16 h 99"/>
                  <a:gd name="T88" fmla="*/ 94 w 139"/>
                  <a:gd name="T89" fmla="*/ 11 h 99"/>
                  <a:gd name="T90" fmla="*/ 88 w 139"/>
                  <a:gd name="T91" fmla="*/ 9 h 99"/>
                  <a:gd name="T92" fmla="*/ 83 w 139"/>
                  <a:gd name="T9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" h="99">
                    <a:moveTo>
                      <a:pt x="83" y="6"/>
                    </a:moveTo>
                    <a:cubicBezTo>
                      <a:pt x="82" y="6"/>
                      <a:pt x="79" y="6"/>
                      <a:pt x="76" y="5"/>
                    </a:cubicBezTo>
                    <a:cubicBezTo>
                      <a:pt x="72" y="4"/>
                      <a:pt x="68" y="4"/>
                      <a:pt x="64" y="4"/>
                    </a:cubicBezTo>
                    <a:cubicBezTo>
                      <a:pt x="61" y="4"/>
                      <a:pt x="54" y="4"/>
                      <a:pt x="46" y="4"/>
                    </a:cubicBezTo>
                    <a:cubicBezTo>
                      <a:pt x="39" y="4"/>
                      <a:pt x="31" y="3"/>
                      <a:pt x="27" y="4"/>
                    </a:cubicBezTo>
                    <a:cubicBezTo>
                      <a:pt x="22" y="4"/>
                      <a:pt x="19" y="2"/>
                      <a:pt x="17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2" y="0"/>
                      <a:pt x="12" y="0"/>
                      <a:pt x="11" y="2"/>
                    </a:cubicBezTo>
                    <a:cubicBezTo>
                      <a:pt x="10" y="3"/>
                      <a:pt x="9" y="6"/>
                      <a:pt x="4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8"/>
                      <a:pt x="1" y="9"/>
                      <a:pt x="3" y="11"/>
                    </a:cubicBezTo>
                    <a:cubicBezTo>
                      <a:pt x="6" y="13"/>
                      <a:pt x="6" y="16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8"/>
                      <a:pt x="12" y="19"/>
                      <a:pt x="13" y="22"/>
                    </a:cubicBezTo>
                    <a:cubicBezTo>
                      <a:pt x="13" y="22"/>
                      <a:pt x="15" y="22"/>
                      <a:pt x="16" y="22"/>
                    </a:cubicBezTo>
                    <a:cubicBezTo>
                      <a:pt x="18" y="22"/>
                      <a:pt x="20" y="22"/>
                      <a:pt x="20" y="23"/>
                    </a:cubicBezTo>
                    <a:cubicBezTo>
                      <a:pt x="20" y="23"/>
                      <a:pt x="21" y="22"/>
                      <a:pt x="21" y="22"/>
                    </a:cubicBezTo>
                    <a:cubicBezTo>
                      <a:pt x="22" y="21"/>
                      <a:pt x="24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21"/>
                      <a:pt x="30" y="22"/>
                      <a:pt x="30" y="23"/>
                    </a:cubicBezTo>
                    <a:cubicBezTo>
                      <a:pt x="31" y="24"/>
                      <a:pt x="31" y="24"/>
                      <a:pt x="31" y="25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3" y="25"/>
                      <a:pt x="34" y="26"/>
                      <a:pt x="35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2"/>
                      <a:pt x="30" y="33"/>
                      <a:pt x="29" y="34"/>
                    </a:cubicBezTo>
                    <a:cubicBezTo>
                      <a:pt x="28" y="35"/>
                      <a:pt x="27" y="36"/>
                      <a:pt x="26" y="36"/>
                    </a:cubicBezTo>
                    <a:cubicBezTo>
                      <a:pt x="26" y="36"/>
                      <a:pt x="27" y="38"/>
                      <a:pt x="27" y="38"/>
                    </a:cubicBezTo>
                    <a:cubicBezTo>
                      <a:pt x="28" y="41"/>
                      <a:pt x="29" y="45"/>
                      <a:pt x="27" y="48"/>
                    </a:cubicBezTo>
                    <a:cubicBezTo>
                      <a:pt x="26" y="49"/>
                      <a:pt x="26" y="50"/>
                      <a:pt x="26" y="51"/>
                    </a:cubicBezTo>
                    <a:cubicBezTo>
                      <a:pt x="26" y="53"/>
                      <a:pt x="27" y="54"/>
                      <a:pt x="26" y="55"/>
                    </a:cubicBezTo>
                    <a:cubicBezTo>
                      <a:pt x="25" y="56"/>
                      <a:pt x="24" y="56"/>
                      <a:pt x="23" y="56"/>
                    </a:cubicBezTo>
                    <a:cubicBezTo>
                      <a:pt x="22" y="56"/>
                      <a:pt x="22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6" y="61"/>
                      <a:pt x="27" y="63"/>
                      <a:pt x="26" y="65"/>
                    </a:cubicBezTo>
                    <a:cubicBezTo>
                      <a:pt x="26" y="66"/>
                      <a:pt x="26" y="67"/>
                      <a:pt x="24" y="67"/>
                    </a:cubicBezTo>
                    <a:cubicBezTo>
                      <a:pt x="23" y="67"/>
                      <a:pt x="22" y="69"/>
                      <a:pt x="22" y="70"/>
                    </a:cubicBezTo>
                    <a:cubicBezTo>
                      <a:pt x="22" y="70"/>
                      <a:pt x="23" y="70"/>
                      <a:pt x="23" y="70"/>
                    </a:cubicBezTo>
                    <a:cubicBezTo>
                      <a:pt x="25" y="72"/>
                      <a:pt x="27" y="74"/>
                      <a:pt x="27" y="76"/>
                    </a:cubicBezTo>
                    <a:cubicBezTo>
                      <a:pt x="27" y="77"/>
                      <a:pt x="26" y="78"/>
                      <a:pt x="24" y="79"/>
                    </a:cubicBezTo>
                    <a:cubicBezTo>
                      <a:pt x="21" y="79"/>
                      <a:pt x="21" y="80"/>
                      <a:pt x="21" y="83"/>
                    </a:cubicBezTo>
                    <a:cubicBezTo>
                      <a:pt x="21" y="83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1" y="84"/>
                      <a:pt x="21" y="84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1" y="85"/>
                      <a:pt x="21" y="85"/>
                      <a:pt x="21" y="85"/>
                    </a:cubicBezTo>
                    <a:cubicBezTo>
                      <a:pt x="24" y="85"/>
                      <a:pt x="26" y="85"/>
                      <a:pt x="27" y="86"/>
                    </a:cubicBezTo>
                    <a:cubicBezTo>
                      <a:pt x="30" y="87"/>
                      <a:pt x="31" y="90"/>
                      <a:pt x="33" y="92"/>
                    </a:cubicBezTo>
                    <a:cubicBezTo>
                      <a:pt x="35" y="96"/>
                      <a:pt x="37" y="99"/>
                      <a:pt x="40" y="99"/>
                    </a:cubicBezTo>
                    <a:cubicBezTo>
                      <a:pt x="40" y="99"/>
                      <a:pt x="40" y="98"/>
                      <a:pt x="40" y="98"/>
                    </a:cubicBezTo>
                    <a:cubicBezTo>
                      <a:pt x="40" y="98"/>
                      <a:pt x="40" y="96"/>
                      <a:pt x="41" y="95"/>
                    </a:cubicBezTo>
                    <a:cubicBezTo>
                      <a:pt x="43" y="94"/>
                      <a:pt x="44" y="94"/>
                      <a:pt x="47" y="94"/>
                    </a:cubicBezTo>
                    <a:cubicBezTo>
                      <a:pt x="48" y="94"/>
                      <a:pt x="48" y="95"/>
                      <a:pt x="49" y="95"/>
                    </a:cubicBezTo>
                    <a:cubicBezTo>
                      <a:pt x="50" y="95"/>
                      <a:pt x="50" y="94"/>
                      <a:pt x="51" y="94"/>
                    </a:cubicBezTo>
                    <a:cubicBezTo>
                      <a:pt x="53" y="92"/>
                      <a:pt x="55" y="91"/>
                      <a:pt x="60" y="91"/>
                    </a:cubicBezTo>
                    <a:cubicBezTo>
                      <a:pt x="62" y="91"/>
                      <a:pt x="64" y="90"/>
                      <a:pt x="66" y="90"/>
                    </a:cubicBezTo>
                    <a:cubicBezTo>
                      <a:pt x="69" y="90"/>
                      <a:pt x="72" y="90"/>
                      <a:pt x="74" y="90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76" y="90"/>
                      <a:pt x="79" y="90"/>
                      <a:pt x="80" y="87"/>
                    </a:cubicBezTo>
                    <a:cubicBezTo>
                      <a:pt x="81" y="84"/>
                      <a:pt x="86" y="81"/>
                      <a:pt x="91" y="80"/>
                    </a:cubicBezTo>
                    <a:cubicBezTo>
                      <a:pt x="92" y="80"/>
                      <a:pt x="93" y="79"/>
                      <a:pt x="93" y="75"/>
                    </a:cubicBezTo>
                    <a:cubicBezTo>
                      <a:pt x="93" y="75"/>
                      <a:pt x="93" y="74"/>
                      <a:pt x="93" y="74"/>
                    </a:cubicBezTo>
                    <a:cubicBezTo>
                      <a:pt x="93" y="72"/>
                      <a:pt x="96" y="70"/>
                      <a:pt x="99" y="67"/>
                    </a:cubicBezTo>
                    <a:cubicBezTo>
                      <a:pt x="100" y="67"/>
                      <a:pt x="101" y="65"/>
                      <a:pt x="102" y="65"/>
                    </a:cubicBezTo>
                    <a:cubicBezTo>
                      <a:pt x="101" y="65"/>
                      <a:pt x="101" y="64"/>
                      <a:pt x="101" y="63"/>
                    </a:cubicBezTo>
                    <a:cubicBezTo>
                      <a:pt x="100" y="59"/>
                      <a:pt x="98" y="53"/>
                      <a:pt x="102" y="48"/>
                    </a:cubicBezTo>
                    <a:cubicBezTo>
                      <a:pt x="104" y="44"/>
                      <a:pt x="107" y="42"/>
                      <a:pt x="108" y="41"/>
                    </a:cubicBezTo>
                    <a:cubicBezTo>
                      <a:pt x="110" y="39"/>
                      <a:pt x="111" y="39"/>
                      <a:pt x="111" y="38"/>
                    </a:cubicBezTo>
                    <a:cubicBezTo>
                      <a:pt x="111" y="32"/>
                      <a:pt x="119" y="31"/>
                      <a:pt x="123" y="30"/>
                    </a:cubicBezTo>
                    <a:cubicBezTo>
                      <a:pt x="126" y="30"/>
                      <a:pt x="128" y="29"/>
                      <a:pt x="130" y="27"/>
                    </a:cubicBezTo>
                    <a:cubicBezTo>
                      <a:pt x="131" y="26"/>
                      <a:pt x="133" y="25"/>
                      <a:pt x="135" y="24"/>
                    </a:cubicBezTo>
                    <a:cubicBezTo>
                      <a:pt x="137" y="23"/>
                      <a:pt x="139" y="22"/>
                      <a:pt x="138" y="18"/>
                    </a:cubicBezTo>
                    <a:cubicBezTo>
                      <a:pt x="138" y="18"/>
                      <a:pt x="137" y="18"/>
                      <a:pt x="136" y="19"/>
                    </a:cubicBezTo>
                    <a:cubicBezTo>
                      <a:pt x="135" y="19"/>
                      <a:pt x="135" y="19"/>
                      <a:pt x="134" y="19"/>
                    </a:cubicBezTo>
                    <a:cubicBezTo>
                      <a:pt x="132" y="19"/>
                      <a:pt x="130" y="18"/>
                      <a:pt x="128" y="18"/>
                    </a:cubicBezTo>
                    <a:cubicBezTo>
                      <a:pt x="127" y="18"/>
                      <a:pt x="126" y="18"/>
                      <a:pt x="124" y="17"/>
                    </a:cubicBezTo>
                    <a:cubicBezTo>
                      <a:pt x="119" y="17"/>
                      <a:pt x="116" y="16"/>
                      <a:pt x="114" y="14"/>
                    </a:cubicBezTo>
                    <a:cubicBezTo>
                      <a:pt x="113" y="14"/>
                      <a:pt x="112" y="13"/>
                      <a:pt x="112" y="13"/>
                    </a:cubicBezTo>
                    <a:cubicBezTo>
                      <a:pt x="111" y="14"/>
                      <a:pt x="110" y="15"/>
                      <a:pt x="108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104" y="16"/>
                      <a:pt x="102" y="15"/>
                      <a:pt x="100" y="14"/>
                    </a:cubicBezTo>
                    <a:cubicBezTo>
                      <a:pt x="99" y="13"/>
                      <a:pt x="96" y="12"/>
                      <a:pt x="94" y="11"/>
                    </a:cubicBezTo>
                    <a:cubicBezTo>
                      <a:pt x="92" y="11"/>
                      <a:pt x="90" y="10"/>
                      <a:pt x="89" y="9"/>
                    </a:cubicBezTo>
                    <a:cubicBezTo>
                      <a:pt x="89" y="9"/>
                      <a:pt x="89" y="9"/>
                      <a:pt x="88" y="9"/>
                    </a:cubicBezTo>
                    <a:cubicBezTo>
                      <a:pt x="88" y="8"/>
                      <a:pt x="87" y="8"/>
                      <a:pt x="86" y="7"/>
                    </a:cubicBezTo>
                    <a:cubicBezTo>
                      <a:pt x="85" y="7"/>
                      <a:pt x="84" y="6"/>
                      <a:pt x="83" y="6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1" name="Freeform 1213"/>
              <p:cNvSpPr>
                <a:spLocks/>
              </p:cNvSpPr>
              <p:nvPr/>
            </p:nvSpPr>
            <p:spPr bwMode="auto">
              <a:xfrm>
                <a:off x="2685" y="3270"/>
                <a:ext cx="31" cy="15"/>
              </a:xfrm>
              <a:custGeom>
                <a:avLst/>
                <a:gdLst>
                  <a:gd name="T0" fmla="*/ 33 w 33"/>
                  <a:gd name="T1" fmla="*/ 1 h 16"/>
                  <a:gd name="T2" fmla="*/ 33 w 33"/>
                  <a:gd name="T3" fmla="*/ 0 h 16"/>
                  <a:gd name="T4" fmla="*/ 33 w 33"/>
                  <a:gd name="T5" fmla="*/ 0 h 16"/>
                  <a:gd name="T6" fmla="*/ 32 w 33"/>
                  <a:gd name="T7" fmla="*/ 0 h 16"/>
                  <a:gd name="T8" fmla="*/ 31 w 33"/>
                  <a:gd name="T9" fmla="*/ 1 h 16"/>
                  <a:gd name="T10" fmla="*/ 31 w 33"/>
                  <a:gd name="T11" fmla="*/ 1 h 16"/>
                  <a:gd name="T12" fmla="*/ 30 w 33"/>
                  <a:gd name="T13" fmla="*/ 1 h 16"/>
                  <a:gd name="T14" fmla="*/ 29 w 33"/>
                  <a:gd name="T15" fmla="*/ 2 h 16"/>
                  <a:gd name="T16" fmla="*/ 28 w 33"/>
                  <a:gd name="T17" fmla="*/ 2 h 16"/>
                  <a:gd name="T18" fmla="*/ 25 w 33"/>
                  <a:gd name="T19" fmla="*/ 2 h 16"/>
                  <a:gd name="T20" fmla="*/ 20 w 33"/>
                  <a:gd name="T21" fmla="*/ 4 h 16"/>
                  <a:gd name="T22" fmla="*/ 16 w 33"/>
                  <a:gd name="T23" fmla="*/ 6 h 16"/>
                  <a:gd name="T24" fmla="*/ 11 w 33"/>
                  <a:gd name="T25" fmla="*/ 5 h 16"/>
                  <a:gd name="T26" fmla="*/ 3 w 33"/>
                  <a:gd name="T27" fmla="*/ 3 h 16"/>
                  <a:gd name="T28" fmla="*/ 0 w 33"/>
                  <a:gd name="T29" fmla="*/ 3 h 16"/>
                  <a:gd name="T30" fmla="*/ 0 w 33"/>
                  <a:gd name="T31" fmla="*/ 4 h 16"/>
                  <a:gd name="T32" fmla="*/ 0 w 33"/>
                  <a:gd name="T33" fmla="*/ 5 h 16"/>
                  <a:gd name="T34" fmla="*/ 0 w 33"/>
                  <a:gd name="T35" fmla="*/ 8 h 16"/>
                  <a:gd name="T36" fmla="*/ 0 w 33"/>
                  <a:gd name="T37" fmla="*/ 8 h 16"/>
                  <a:gd name="T38" fmla="*/ 0 w 33"/>
                  <a:gd name="T39" fmla="*/ 11 h 16"/>
                  <a:gd name="T40" fmla="*/ 0 w 33"/>
                  <a:gd name="T41" fmla="*/ 12 h 16"/>
                  <a:gd name="T42" fmla="*/ 0 w 33"/>
                  <a:gd name="T43" fmla="*/ 13 h 16"/>
                  <a:gd name="T44" fmla="*/ 3 w 33"/>
                  <a:gd name="T45" fmla="*/ 13 h 16"/>
                  <a:gd name="T46" fmla="*/ 6 w 33"/>
                  <a:gd name="T47" fmla="*/ 13 h 16"/>
                  <a:gd name="T48" fmla="*/ 9 w 33"/>
                  <a:gd name="T49" fmla="*/ 16 h 16"/>
                  <a:gd name="T50" fmla="*/ 9 w 33"/>
                  <a:gd name="T51" fmla="*/ 16 h 16"/>
                  <a:gd name="T52" fmla="*/ 9 w 33"/>
                  <a:gd name="T53" fmla="*/ 16 h 16"/>
                  <a:gd name="T54" fmla="*/ 10 w 33"/>
                  <a:gd name="T55" fmla="*/ 16 h 16"/>
                  <a:gd name="T56" fmla="*/ 11 w 33"/>
                  <a:gd name="T57" fmla="*/ 16 h 16"/>
                  <a:gd name="T58" fmla="*/ 11 w 33"/>
                  <a:gd name="T59" fmla="*/ 16 h 16"/>
                  <a:gd name="T60" fmla="*/ 12 w 33"/>
                  <a:gd name="T61" fmla="*/ 16 h 16"/>
                  <a:gd name="T62" fmla="*/ 12 w 33"/>
                  <a:gd name="T63" fmla="*/ 16 h 16"/>
                  <a:gd name="T64" fmla="*/ 13 w 33"/>
                  <a:gd name="T65" fmla="*/ 15 h 16"/>
                  <a:gd name="T66" fmla="*/ 13 w 33"/>
                  <a:gd name="T67" fmla="*/ 15 h 16"/>
                  <a:gd name="T68" fmla="*/ 13 w 33"/>
                  <a:gd name="T69" fmla="*/ 15 h 16"/>
                  <a:gd name="T70" fmla="*/ 14 w 33"/>
                  <a:gd name="T71" fmla="*/ 15 h 16"/>
                  <a:gd name="T72" fmla="*/ 14 w 33"/>
                  <a:gd name="T73" fmla="*/ 15 h 16"/>
                  <a:gd name="T74" fmla="*/ 14 w 33"/>
                  <a:gd name="T75" fmla="*/ 15 h 16"/>
                  <a:gd name="T76" fmla="*/ 14 w 33"/>
                  <a:gd name="T77" fmla="*/ 15 h 16"/>
                  <a:gd name="T78" fmla="*/ 14 w 33"/>
                  <a:gd name="T79" fmla="*/ 15 h 16"/>
                  <a:gd name="T80" fmla="*/ 19 w 33"/>
                  <a:gd name="T81" fmla="*/ 15 h 16"/>
                  <a:gd name="T82" fmla="*/ 21 w 33"/>
                  <a:gd name="T83" fmla="*/ 16 h 16"/>
                  <a:gd name="T84" fmla="*/ 25 w 33"/>
                  <a:gd name="T85" fmla="*/ 10 h 16"/>
                  <a:gd name="T86" fmla="*/ 26 w 33"/>
                  <a:gd name="T87" fmla="*/ 9 h 16"/>
                  <a:gd name="T88" fmla="*/ 29 w 33"/>
                  <a:gd name="T89" fmla="*/ 5 h 16"/>
                  <a:gd name="T90" fmla="*/ 29 w 33"/>
                  <a:gd name="T91" fmla="*/ 4 h 16"/>
                  <a:gd name="T92" fmla="*/ 30 w 33"/>
                  <a:gd name="T93" fmla="*/ 4 h 16"/>
                  <a:gd name="T94" fmla="*/ 31 w 33"/>
                  <a:gd name="T95" fmla="*/ 3 h 16"/>
                  <a:gd name="T96" fmla="*/ 32 w 33"/>
                  <a:gd name="T97" fmla="*/ 3 h 16"/>
                  <a:gd name="T98" fmla="*/ 32 w 33"/>
                  <a:gd name="T99" fmla="*/ 2 h 16"/>
                  <a:gd name="T100" fmla="*/ 33 w 33"/>
                  <a:gd name="T101" fmla="*/ 1 h 16"/>
                  <a:gd name="T102" fmla="*/ 33 w 33"/>
                  <a:gd name="T10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6">
                    <a:moveTo>
                      <a:pt x="33" y="1"/>
                    </a:moveTo>
                    <a:cubicBezTo>
                      <a:pt x="33" y="1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3" y="2"/>
                      <a:pt x="21" y="3"/>
                      <a:pt x="20" y="4"/>
                    </a:cubicBezTo>
                    <a:cubicBezTo>
                      <a:pt x="18" y="5"/>
                      <a:pt x="17" y="6"/>
                      <a:pt x="16" y="6"/>
                    </a:cubicBezTo>
                    <a:cubicBezTo>
                      <a:pt x="15" y="6"/>
                      <a:pt x="13" y="5"/>
                      <a:pt x="11" y="5"/>
                    </a:cubicBezTo>
                    <a:cubicBezTo>
                      <a:pt x="8" y="4"/>
                      <a:pt x="5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4"/>
                      <a:pt x="23" y="11"/>
                      <a:pt x="25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8"/>
                      <a:pt x="26" y="5"/>
                      <a:pt x="29" y="5"/>
                    </a:cubicBezTo>
                    <a:cubicBezTo>
                      <a:pt x="29" y="5"/>
                      <a:pt x="29" y="5"/>
                      <a:pt x="29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2" name="Freeform 1214"/>
              <p:cNvSpPr>
                <a:spLocks/>
              </p:cNvSpPr>
              <p:nvPr/>
            </p:nvSpPr>
            <p:spPr bwMode="auto">
              <a:xfrm>
                <a:off x="2760" y="3338"/>
                <a:ext cx="64" cy="62"/>
              </a:xfrm>
              <a:custGeom>
                <a:avLst/>
                <a:gdLst>
                  <a:gd name="T0" fmla="*/ 66 w 67"/>
                  <a:gd name="T1" fmla="*/ 0 h 65"/>
                  <a:gd name="T2" fmla="*/ 65 w 67"/>
                  <a:gd name="T3" fmla="*/ 1 h 65"/>
                  <a:gd name="T4" fmla="*/ 59 w 67"/>
                  <a:gd name="T5" fmla="*/ 5 h 65"/>
                  <a:gd name="T6" fmla="*/ 48 w 67"/>
                  <a:gd name="T7" fmla="*/ 4 h 65"/>
                  <a:gd name="T8" fmla="*/ 41 w 67"/>
                  <a:gd name="T9" fmla="*/ 3 h 65"/>
                  <a:gd name="T10" fmla="*/ 38 w 67"/>
                  <a:gd name="T11" fmla="*/ 3 h 65"/>
                  <a:gd name="T12" fmla="*/ 35 w 67"/>
                  <a:gd name="T13" fmla="*/ 3 h 65"/>
                  <a:gd name="T14" fmla="*/ 33 w 67"/>
                  <a:gd name="T15" fmla="*/ 3 h 65"/>
                  <a:gd name="T16" fmla="*/ 32 w 67"/>
                  <a:gd name="T17" fmla="*/ 3 h 65"/>
                  <a:gd name="T18" fmla="*/ 31 w 67"/>
                  <a:gd name="T19" fmla="*/ 4 h 65"/>
                  <a:gd name="T20" fmla="*/ 30 w 67"/>
                  <a:gd name="T21" fmla="*/ 5 h 65"/>
                  <a:gd name="T22" fmla="*/ 28 w 67"/>
                  <a:gd name="T23" fmla="*/ 6 h 65"/>
                  <a:gd name="T24" fmla="*/ 27 w 67"/>
                  <a:gd name="T25" fmla="*/ 7 h 65"/>
                  <a:gd name="T26" fmla="*/ 25 w 67"/>
                  <a:gd name="T27" fmla="*/ 8 h 65"/>
                  <a:gd name="T28" fmla="*/ 23 w 67"/>
                  <a:gd name="T29" fmla="*/ 8 h 65"/>
                  <a:gd name="T30" fmla="*/ 21 w 67"/>
                  <a:gd name="T31" fmla="*/ 9 h 65"/>
                  <a:gd name="T32" fmla="*/ 20 w 67"/>
                  <a:gd name="T33" fmla="*/ 9 h 65"/>
                  <a:gd name="T34" fmla="*/ 15 w 67"/>
                  <a:gd name="T35" fmla="*/ 12 h 65"/>
                  <a:gd name="T36" fmla="*/ 14 w 67"/>
                  <a:gd name="T37" fmla="*/ 12 h 65"/>
                  <a:gd name="T38" fmla="*/ 11 w 67"/>
                  <a:gd name="T39" fmla="*/ 12 h 65"/>
                  <a:gd name="T40" fmla="*/ 9 w 67"/>
                  <a:gd name="T41" fmla="*/ 12 h 65"/>
                  <a:gd name="T42" fmla="*/ 8 w 67"/>
                  <a:gd name="T43" fmla="*/ 14 h 65"/>
                  <a:gd name="T44" fmla="*/ 7 w 67"/>
                  <a:gd name="T45" fmla="*/ 16 h 65"/>
                  <a:gd name="T46" fmla="*/ 5 w 67"/>
                  <a:gd name="T47" fmla="*/ 19 h 65"/>
                  <a:gd name="T48" fmla="*/ 2 w 67"/>
                  <a:gd name="T49" fmla="*/ 23 h 65"/>
                  <a:gd name="T50" fmla="*/ 1 w 67"/>
                  <a:gd name="T51" fmla="*/ 24 h 65"/>
                  <a:gd name="T52" fmla="*/ 1 w 67"/>
                  <a:gd name="T53" fmla="*/ 25 h 65"/>
                  <a:gd name="T54" fmla="*/ 0 w 67"/>
                  <a:gd name="T55" fmla="*/ 26 h 65"/>
                  <a:gd name="T56" fmla="*/ 6 w 67"/>
                  <a:gd name="T57" fmla="*/ 38 h 65"/>
                  <a:gd name="T58" fmla="*/ 11 w 67"/>
                  <a:gd name="T59" fmla="*/ 39 h 65"/>
                  <a:gd name="T60" fmla="*/ 25 w 67"/>
                  <a:gd name="T61" fmla="*/ 44 h 65"/>
                  <a:gd name="T62" fmla="*/ 19 w 67"/>
                  <a:gd name="T63" fmla="*/ 46 h 65"/>
                  <a:gd name="T64" fmla="*/ 11 w 67"/>
                  <a:gd name="T65" fmla="*/ 47 h 65"/>
                  <a:gd name="T66" fmla="*/ 15 w 67"/>
                  <a:gd name="T67" fmla="*/ 55 h 65"/>
                  <a:gd name="T68" fmla="*/ 19 w 67"/>
                  <a:gd name="T69" fmla="*/ 60 h 65"/>
                  <a:gd name="T70" fmla="*/ 28 w 67"/>
                  <a:gd name="T71" fmla="*/ 65 h 65"/>
                  <a:gd name="T72" fmla="*/ 26 w 67"/>
                  <a:gd name="T73" fmla="*/ 55 h 65"/>
                  <a:gd name="T74" fmla="*/ 30 w 67"/>
                  <a:gd name="T75" fmla="*/ 54 h 65"/>
                  <a:gd name="T76" fmla="*/ 34 w 67"/>
                  <a:gd name="T77" fmla="*/ 54 h 65"/>
                  <a:gd name="T78" fmla="*/ 30 w 67"/>
                  <a:gd name="T79" fmla="*/ 53 h 65"/>
                  <a:gd name="T80" fmla="*/ 27 w 67"/>
                  <a:gd name="T81" fmla="*/ 48 h 65"/>
                  <a:gd name="T82" fmla="*/ 39 w 67"/>
                  <a:gd name="T83" fmla="*/ 47 h 65"/>
                  <a:gd name="T84" fmla="*/ 41 w 67"/>
                  <a:gd name="T85" fmla="*/ 43 h 65"/>
                  <a:gd name="T86" fmla="*/ 34 w 67"/>
                  <a:gd name="T87" fmla="*/ 41 h 65"/>
                  <a:gd name="T88" fmla="*/ 28 w 67"/>
                  <a:gd name="T89" fmla="*/ 40 h 65"/>
                  <a:gd name="T90" fmla="*/ 29 w 67"/>
                  <a:gd name="T91" fmla="*/ 34 h 65"/>
                  <a:gd name="T92" fmla="*/ 26 w 67"/>
                  <a:gd name="T93" fmla="*/ 26 h 65"/>
                  <a:gd name="T94" fmla="*/ 21 w 67"/>
                  <a:gd name="T95" fmla="*/ 16 h 65"/>
                  <a:gd name="T96" fmla="*/ 31 w 67"/>
                  <a:gd name="T97" fmla="*/ 16 h 65"/>
                  <a:gd name="T98" fmla="*/ 37 w 67"/>
                  <a:gd name="T99" fmla="*/ 16 h 65"/>
                  <a:gd name="T100" fmla="*/ 43 w 67"/>
                  <a:gd name="T101" fmla="*/ 7 h 65"/>
                  <a:gd name="T102" fmla="*/ 48 w 67"/>
                  <a:gd name="T103" fmla="*/ 10 h 65"/>
                  <a:gd name="T104" fmla="*/ 56 w 67"/>
                  <a:gd name="T105" fmla="*/ 6 h 65"/>
                  <a:gd name="T106" fmla="*/ 63 w 67"/>
                  <a:gd name="T107" fmla="*/ 9 h 65"/>
                  <a:gd name="T108" fmla="*/ 64 w 67"/>
                  <a:gd name="T109" fmla="*/ 8 h 65"/>
                  <a:gd name="T110" fmla="*/ 66 w 67"/>
                  <a:gd name="T111" fmla="*/ 4 h 65"/>
                  <a:gd name="T112" fmla="*/ 67 w 67"/>
                  <a:gd name="T113" fmla="*/ 1 h 65"/>
                  <a:gd name="T114" fmla="*/ 67 w 67"/>
                  <a:gd name="T1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65">
                    <a:moveTo>
                      <a:pt x="67" y="0"/>
                    </a:moveTo>
                    <a:cubicBezTo>
                      <a:pt x="67" y="0"/>
                      <a:pt x="66" y="0"/>
                      <a:pt x="66" y="0"/>
                    </a:cubicBezTo>
                    <a:cubicBezTo>
                      <a:pt x="66" y="0"/>
                      <a:pt x="66" y="1"/>
                      <a:pt x="66" y="1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2"/>
                      <a:pt x="65" y="2"/>
                      <a:pt x="65" y="3"/>
                    </a:cubicBezTo>
                    <a:cubicBezTo>
                      <a:pt x="63" y="5"/>
                      <a:pt x="60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7" y="5"/>
                      <a:pt x="51" y="5"/>
                      <a:pt x="48" y="4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5" y="3"/>
                      <a:pt x="41" y="3"/>
                    </a:cubicBezTo>
                    <a:cubicBezTo>
                      <a:pt x="40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5" y="7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2" y="9"/>
                      <a:pt x="21" y="9"/>
                    </a:cubicBezTo>
                    <a:cubicBezTo>
                      <a:pt x="21" y="9"/>
                      <a:pt x="21" y="8"/>
                      <a:pt x="21" y="8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10"/>
                      <a:pt x="18" y="11"/>
                      <a:pt x="16" y="12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1"/>
                      <a:pt x="4" y="23"/>
                      <a:pt x="2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7" y="33"/>
                      <a:pt x="6" y="38"/>
                    </a:cubicBezTo>
                    <a:cubicBezTo>
                      <a:pt x="6" y="38"/>
                      <a:pt x="6" y="39"/>
                      <a:pt x="7" y="39"/>
                    </a:cubicBezTo>
                    <a:cubicBezTo>
                      <a:pt x="8" y="40"/>
                      <a:pt x="10" y="40"/>
                      <a:pt x="11" y="39"/>
                    </a:cubicBezTo>
                    <a:cubicBezTo>
                      <a:pt x="12" y="38"/>
                      <a:pt x="13" y="37"/>
                      <a:pt x="15" y="37"/>
                    </a:cubicBezTo>
                    <a:cubicBezTo>
                      <a:pt x="19" y="37"/>
                      <a:pt x="25" y="41"/>
                      <a:pt x="25" y="44"/>
                    </a:cubicBezTo>
                    <a:cubicBezTo>
                      <a:pt x="25" y="45"/>
                      <a:pt x="24" y="46"/>
                      <a:pt x="22" y="46"/>
                    </a:cubicBezTo>
                    <a:cubicBezTo>
                      <a:pt x="21" y="46"/>
                      <a:pt x="20" y="46"/>
                      <a:pt x="19" y="46"/>
                    </a:cubicBezTo>
                    <a:cubicBezTo>
                      <a:pt x="16" y="46"/>
                      <a:pt x="13" y="45"/>
                      <a:pt x="12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2" y="48"/>
                      <a:pt x="13" y="49"/>
                    </a:cubicBezTo>
                    <a:cubicBezTo>
                      <a:pt x="14" y="50"/>
                      <a:pt x="16" y="52"/>
                      <a:pt x="15" y="55"/>
                    </a:cubicBezTo>
                    <a:cubicBezTo>
                      <a:pt x="15" y="56"/>
                      <a:pt x="15" y="57"/>
                      <a:pt x="16" y="58"/>
                    </a:cubicBezTo>
                    <a:cubicBezTo>
                      <a:pt x="17" y="59"/>
                      <a:pt x="18" y="60"/>
                      <a:pt x="19" y="60"/>
                    </a:cubicBezTo>
                    <a:cubicBezTo>
                      <a:pt x="21" y="60"/>
                      <a:pt x="24" y="62"/>
                      <a:pt x="26" y="63"/>
                    </a:cubicBezTo>
                    <a:cubicBezTo>
                      <a:pt x="26" y="64"/>
                      <a:pt x="27" y="64"/>
                      <a:pt x="28" y="65"/>
                    </a:cubicBezTo>
                    <a:cubicBezTo>
                      <a:pt x="27" y="64"/>
                      <a:pt x="27" y="62"/>
                      <a:pt x="26" y="61"/>
                    </a:cubicBezTo>
                    <a:cubicBezTo>
                      <a:pt x="25" y="58"/>
                      <a:pt x="25" y="56"/>
                      <a:pt x="26" y="55"/>
                    </a:cubicBezTo>
                    <a:cubicBezTo>
                      <a:pt x="26" y="54"/>
                      <a:pt x="27" y="53"/>
                      <a:pt x="28" y="53"/>
                    </a:cubicBezTo>
                    <a:cubicBezTo>
                      <a:pt x="29" y="53"/>
                      <a:pt x="29" y="54"/>
                      <a:pt x="30" y="54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3" y="54"/>
                      <a:pt x="33" y="54"/>
                      <a:pt x="34" y="54"/>
                    </a:cubicBezTo>
                    <a:cubicBezTo>
                      <a:pt x="34" y="54"/>
                      <a:pt x="32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8" y="53"/>
                      <a:pt x="27" y="52"/>
                      <a:pt x="27" y="51"/>
                    </a:cubicBezTo>
                    <a:cubicBezTo>
                      <a:pt x="26" y="51"/>
                      <a:pt x="26" y="49"/>
                      <a:pt x="27" y="48"/>
                    </a:cubicBezTo>
                    <a:cubicBezTo>
                      <a:pt x="28" y="46"/>
                      <a:pt x="32" y="45"/>
                      <a:pt x="35" y="47"/>
                    </a:cubicBezTo>
                    <a:cubicBezTo>
                      <a:pt x="37" y="48"/>
                      <a:pt x="38" y="48"/>
                      <a:pt x="39" y="47"/>
                    </a:cubicBezTo>
                    <a:cubicBezTo>
                      <a:pt x="40" y="46"/>
                      <a:pt x="41" y="46"/>
                      <a:pt x="41" y="46"/>
                    </a:cubicBezTo>
                    <a:cubicBezTo>
                      <a:pt x="41" y="45"/>
                      <a:pt x="42" y="44"/>
                      <a:pt x="41" y="43"/>
                    </a:cubicBezTo>
                    <a:cubicBezTo>
                      <a:pt x="41" y="42"/>
                      <a:pt x="40" y="41"/>
                      <a:pt x="38" y="41"/>
                    </a:cubicBezTo>
                    <a:cubicBezTo>
                      <a:pt x="36" y="40"/>
                      <a:pt x="35" y="40"/>
                      <a:pt x="34" y="41"/>
                    </a:cubicBezTo>
                    <a:cubicBezTo>
                      <a:pt x="34" y="42"/>
                      <a:pt x="33" y="42"/>
                      <a:pt x="31" y="42"/>
                    </a:cubicBezTo>
                    <a:cubicBezTo>
                      <a:pt x="30" y="42"/>
                      <a:pt x="29" y="41"/>
                      <a:pt x="28" y="40"/>
                    </a:cubicBezTo>
                    <a:cubicBezTo>
                      <a:pt x="27" y="39"/>
                      <a:pt x="26" y="38"/>
                      <a:pt x="26" y="36"/>
                    </a:cubicBezTo>
                    <a:cubicBezTo>
                      <a:pt x="26" y="35"/>
                      <a:pt x="28" y="34"/>
                      <a:pt x="29" y="34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1" y="31"/>
                      <a:pt x="28" y="28"/>
                      <a:pt x="26" y="26"/>
                    </a:cubicBezTo>
                    <a:cubicBezTo>
                      <a:pt x="24" y="24"/>
                      <a:pt x="23" y="23"/>
                      <a:pt x="22" y="21"/>
                    </a:cubicBezTo>
                    <a:cubicBezTo>
                      <a:pt x="20" y="19"/>
                      <a:pt x="21" y="17"/>
                      <a:pt x="21" y="16"/>
                    </a:cubicBezTo>
                    <a:cubicBezTo>
                      <a:pt x="22" y="15"/>
                      <a:pt x="24" y="14"/>
                      <a:pt x="27" y="14"/>
                    </a:cubicBezTo>
                    <a:cubicBezTo>
                      <a:pt x="29" y="14"/>
                      <a:pt x="30" y="15"/>
                      <a:pt x="31" y="16"/>
                    </a:cubicBezTo>
                    <a:cubicBezTo>
                      <a:pt x="32" y="17"/>
                      <a:pt x="35" y="18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4"/>
                      <a:pt x="35" y="10"/>
                      <a:pt x="40" y="8"/>
                    </a:cubicBezTo>
                    <a:cubicBezTo>
                      <a:pt x="41" y="8"/>
                      <a:pt x="42" y="7"/>
                      <a:pt x="43" y="7"/>
                    </a:cubicBezTo>
                    <a:cubicBezTo>
                      <a:pt x="46" y="7"/>
                      <a:pt x="47" y="9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9"/>
                    </a:cubicBezTo>
                    <a:cubicBezTo>
                      <a:pt x="50" y="8"/>
                      <a:pt x="52" y="6"/>
                      <a:pt x="56" y="6"/>
                    </a:cubicBezTo>
                    <a:cubicBezTo>
                      <a:pt x="59" y="6"/>
                      <a:pt x="61" y="7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5" y="5"/>
                      <a:pt x="66" y="4"/>
                    </a:cubicBezTo>
                    <a:cubicBezTo>
                      <a:pt x="67" y="3"/>
                      <a:pt x="67" y="3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3" name="Freeform 1215"/>
              <p:cNvSpPr>
                <a:spLocks/>
              </p:cNvSpPr>
              <p:nvPr/>
            </p:nvSpPr>
            <p:spPr bwMode="auto">
              <a:xfrm>
                <a:off x="2433" y="3161"/>
                <a:ext cx="43" cy="40"/>
              </a:xfrm>
              <a:custGeom>
                <a:avLst/>
                <a:gdLst>
                  <a:gd name="T0" fmla="*/ 20 w 45"/>
                  <a:gd name="T1" fmla="*/ 1 h 42"/>
                  <a:gd name="T2" fmla="*/ 15 w 45"/>
                  <a:gd name="T3" fmla="*/ 3 h 42"/>
                  <a:gd name="T4" fmla="*/ 7 w 45"/>
                  <a:gd name="T5" fmla="*/ 3 h 42"/>
                  <a:gd name="T6" fmla="*/ 3 w 45"/>
                  <a:gd name="T7" fmla="*/ 3 h 42"/>
                  <a:gd name="T8" fmla="*/ 4 w 45"/>
                  <a:gd name="T9" fmla="*/ 3 h 42"/>
                  <a:gd name="T10" fmla="*/ 5 w 45"/>
                  <a:gd name="T11" fmla="*/ 11 h 42"/>
                  <a:gd name="T12" fmla="*/ 4 w 45"/>
                  <a:gd name="T13" fmla="*/ 12 h 42"/>
                  <a:gd name="T14" fmla="*/ 6 w 45"/>
                  <a:gd name="T15" fmla="*/ 14 h 42"/>
                  <a:gd name="T16" fmla="*/ 10 w 45"/>
                  <a:gd name="T17" fmla="*/ 16 h 42"/>
                  <a:gd name="T18" fmla="*/ 12 w 45"/>
                  <a:gd name="T19" fmla="*/ 20 h 42"/>
                  <a:gd name="T20" fmla="*/ 10 w 45"/>
                  <a:gd name="T21" fmla="*/ 24 h 42"/>
                  <a:gd name="T22" fmla="*/ 8 w 45"/>
                  <a:gd name="T23" fmla="*/ 27 h 42"/>
                  <a:gd name="T24" fmla="*/ 2 w 45"/>
                  <a:gd name="T25" fmla="*/ 34 h 42"/>
                  <a:gd name="T26" fmla="*/ 0 w 45"/>
                  <a:gd name="T27" fmla="*/ 35 h 42"/>
                  <a:gd name="T28" fmla="*/ 1 w 45"/>
                  <a:gd name="T29" fmla="*/ 37 h 42"/>
                  <a:gd name="T30" fmla="*/ 9 w 45"/>
                  <a:gd name="T31" fmla="*/ 42 h 42"/>
                  <a:gd name="T32" fmla="*/ 27 w 45"/>
                  <a:gd name="T33" fmla="*/ 34 h 42"/>
                  <a:gd name="T34" fmla="*/ 34 w 45"/>
                  <a:gd name="T35" fmla="*/ 31 h 42"/>
                  <a:gd name="T36" fmla="*/ 37 w 45"/>
                  <a:gd name="T37" fmla="*/ 31 h 42"/>
                  <a:gd name="T38" fmla="*/ 39 w 45"/>
                  <a:gd name="T39" fmla="*/ 32 h 42"/>
                  <a:gd name="T40" fmla="*/ 39 w 45"/>
                  <a:gd name="T41" fmla="*/ 32 h 42"/>
                  <a:gd name="T42" fmla="*/ 42 w 45"/>
                  <a:gd name="T43" fmla="*/ 31 h 42"/>
                  <a:gd name="T44" fmla="*/ 41 w 45"/>
                  <a:gd name="T45" fmla="*/ 7 h 42"/>
                  <a:gd name="T46" fmla="*/ 40 w 45"/>
                  <a:gd name="T47" fmla="*/ 6 h 42"/>
                  <a:gd name="T48" fmla="*/ 39 w 45"/>
                  <a:gd name="T49" fmla="*/ 5 h 42"/>
                  <a:gd name="T50" fmla="*/ 39 w 45"/>
                  <a:gd name="T51" fmla="*/ 4 h 42"/>
                  <a:gd name="T52" fmla="*/ 37 w 45"/>
                  <a:gd name="T53" fmla="*/ 3 h 42"/>
                  <a:gd name="T54" fmla="*/ 35 w 45"/>
                  <a:gd name="T55" fmla="*/ 1 h 42"/>
                  <a:gd name="T56" fmla="*/ 34 w 45"/>
                  <a:gd name="T57" fmla="*/ 4 h 42"/>
                  <a:gd name="T58" fmla="*/ 31 w 45"/>
                  <a:gd name="T59" fmla="*/ 7 h 42"/>
                  <a:gd name="T60" fmla="*/ 27 w 45"/>
                  <a:gd name="T61" fmla="*/ 5 h 42"/>
                  <a:gd name="T62" fmla="*/ 25 w 45"/>
                  <a:gd name="T63" fmla="*/ 4 h 42"/>
                  <a:gd name="T64" fmla="*/ 22 w 45"/>
                  <a:gd name="T65" fmla="*/ 2 h 42"/>
                  <a:gd name="T66" fmla="*/ 22 w 45"/>
                  <a:gd name="T67" fmla="*/ 0 h 42"/>
                  <a:gd name="T68" fmla="*/ 22 w 45"/>
                  <a:gd name="T69" fmla="*/ 0 h 42"/>
                  <a:gd name="T70" fmla="*/ 20 w 45"/>
                  <a:gd name="T7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" h="42">
                    <a:moveTo>
                      <a:pt x="20" y="1"/>
                    </a:moveTo>
                    <a:cubicBezTo>
                      <a:pt x="18" y="1"/>
                      <a:pt x="17" y="2"/>
                      <a:pt x="15" y="3"/>
                    </a:cubicBezTo>
                    <a:cubicBezTo>
                      <a:pt x="13" y="4"/>
                      <a:pt x="10" y="4"/>
                      <a:pt x="7" y="3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5"/>
                      <a:pt x="8" y="7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6" y="14"/>
                    </a:cubicBezTo>
                    <a:cubicBezTo>
                      <a:pt x="7" y="14"/>
                      <a:pt x="8" y="15"/>
                      <a:pt x="10" y="16"/>
                    </a:cubicBezTo>
                    <a:cubicBezTo>
                      <a:pt x="11" y="17"/>
                      <a:pt x="12" y="19"/>
                      <a:pt x="12" y="20"/>
                    </a:cubicBezTo>
                    <a:cubicBezTo>
                      <a:pt x="12" y="22"/>
                      <a:pt x="11" y="23"/>
                      <a:pt x="10" y="24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8" y="31"/>
                      <a:pt x="4" y="33"/>
                      <a:pt x="2" y="34"/>
                    </a:cubicBezTo>
                    <a:cubicBezTo>
                      <a:pt x="1" y="34"/>
                      <a:pt x="0" y="35"/>
                      <a:pt x="0" y="35"/>
                    </a:cubicBezTo>
                    <a:cubicBezTo>
                      <a:pt x="0" y="35"/>
                      <a:pt x="0" y="36"/>
                      <a:pt x="1" y="37"/>
                    </a:cubicBezTo>
                    <a:cubicBezTo>
                      <a:pt x="2" y="39"/>
                      <a:pt x="6" y="42"/>
                      <a:pt x="9" y="42"/>
                    </a:cubicBezTo>
                    <a:cubicBezTo>
                      <a:pt x="13" y="42"/>
                      <a:pt x="22" y="39"/>
                      <a:pt x="27" y="34"/>
                    </a:cubicBezTo>
                    <a:cubicBezTo>
                      <a:pt x="30" y="32"/>
                      <a:pt x="32" y="31"/>
                      <a:pt x="34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8" y="31"/>
                      <a:pt x="38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1" y="31"/>
                      <a:pt x="42" y="31"/>
                    </a:cubicBezTo>
                    <a:cubicBezTo>
                      <a:pt x="45" y="29"/>
                      <a:pt x="43" y="12"/>
                      <a:pt x="41" y="7"/>
                    </a:cubicBezTo>
                    <a:cubicBezTo>
                      <a:pt x="40" y="7"/>
                      <a:pt x="40" y="6"/>
                      <a:pt x="40" y="6"/>
                    </a:cubicBezTo>
                    <a:cubicBezTo>
                      <a:pt x="40" y="5"/>
                      <a:pt x="40" y="5"/>
                      <a:pt x="39" y="5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6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4"/>
                    </a:cubicBezTo>
                    <a:cubicBezTo>
                      <a:pt x="34" y="6"/>
                      <a:pt x="32" y="7"/>
                      <a:pt x="31" y="7"/>
                    </a:cubicBezTo>
                    <a:cubicBezTo>
                      <a:pt x="30" y="7"/>
                      <a:pt x="28" y="6"/>
                      <a:pt x="27" y="5"/>
                    </a:cubicBezTo>
                    <a:cubicBezTo>
                      <a:pt x="26" y="5"/>
                      <a:pt x="25" y="4"/>
                      <a:pt x="25" y="4"/>
                    </a:cubicBezTo>
                    <a:cubicBezTo>
                      <a:pt x="23" y="4"/>
                      <a:pt x="22" y="3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1"/>
                      <a:pt x="20" y="1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4" name="Freeform 1216"/>
              <p:cNvSpPr>
                <a:spLocks/>
              </p:cNvSpPr>
              <p:nvPr/>
            </p:nvSpPr>
            <p:spPr bwMode="auto">
              <a:xfrm>
                <a:off x="2458" y="3148"/>
                <a:ext cx="23" cy="15"/>
              </a:xfrm>
              <a:custGeom>
                <a:avLst/>
                <a:gdLst>
                  <a:gd name="T0" fmla="*/ 24 w 24"/>
                  <a:gd name="T1" fmla="*/ 11 h 15"/>
                  <a:gd name="T2" fmla="*/ 24 w 24"/>
                  <a:gd name="T3" fmla="*/ 10 h 15"/>
                  <a:gd name="T4" fmla="*/ 17 w 24"/>
                  <a:gd name="T5" fmla="*/ 1 h 15"/>
                  <a:gd name="T6" fmla="*/ 11 w 24"/>
                  <a:gd name="T7" fmla="*/ 2 h 15"/>
                  <a:gd name="T8" fmla="*/ 6 w 24"/>
                  <a:gd name="T9" fmla="*/ 4 h 15"/>
                  <a:gd name="T10" fmla="*/ 6 w 24"/>
                  <a:gd name="T11" fmla="*/ 4 h 15"/>
                  <a:gd name="T12" fmla="*/ 6 w 24"/>
                  <a:gd name="T13" fmla="*/ 5 h 15"/>
                  <a:gd name="T14" fmla="*/ 5 w 24"/>
                  <a:gd name="T15" fmla="*/ 6 h 15"/>
                  <a:gd name="T16" fmla="*/ 5 w 24"/>
                  <a:gd name="T17" fmla="*/ 7 h 15"/>
                  <a:gd name="T18" fmla="*/ 4 w 24"/>
                  <a:gd name="T19" fmla="*/ 8 h 15"/>
                  <a:gd name="T20" fmla="*/ 4 w 24"/>
                  <a:gd name="T21" fmla="*/ 9 h 15"/>
                  <a:gd name="T22" fmla="*/ 3 w 24"/>
                  <a:gd name="T23" fmla="*/ 10 h 15"/>
                  <a:gd name="T24" fmla="*/ 0 w 24"/>
                  <a:gd name="T25" fmla="*/ 13 h 15"/>
                  <a:gd name="T26" fmla="*/ 3 w 24"/>
                  <a:gd name="T27" fmla="*/ 15 h 15"/>
                  <a:gd name="T28" fmla="*/ 4 w 24"/>
                  <a:gd name="T29" fmla="*/ 15 h 15"/>
                  <a:gd name="T30" fmla="*/ 5 w 24"/>
                  <a:gd name="T31" fmla="*/ 13 h 15"/>
                  <a:gd name="T32" fmla="*/ 14 w 24"/>
                  <a:gd name="T33" fmla="*/ 13 h 15"/>
                  <a:gd name="T34" fmla="*/ 16 w 24"/>
                  <a:gd name="T35" fmla="*/ 15 h 15"/>
                  <a:gd name="T36" fmla="*/ 16 w 24"/>
                  <a:gd name="T37" fmla="*/ 15 h 15"/>
                  <a:gd name="T38" fmla="*/ 19 w 24"/>
                  <a:gd name="T39" fmla="*/ 13 h 15"/>
                  <a:gd name="T40" fmla="*/ 24 w 24"/>
                  <a:gd name="T4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5">
                    <a:moveTo>
                      <a:pt x="24" y="11"/>
                    </a:move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8"/>
                      <a:pt x="20" y="4"/>
                      <a:pt x="17" y="1"/>
                    </a:cubicBezTo>
                    <a:cubicBezTo>
                      <a:pt x="16" y="0"/>
                      <a:pt x="13" y="1"/>
                      <a:pt x="11" y="2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1" y="14"/>
                      <a:pt x="2" y="14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7" y="9"/>
                      <a:pt x="11" y="9"/>
                      <a:pt x="14" y="13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8" y="14"/>
                      <a:pt x="19" y="13"/>
                    </a:cubicBezTo>
                    <a:cubicBezTo>
                      <a:pt x="21" y="13"/>
                      <a:pt x="23" y="12"/>
                      <a:pt x="24" y="11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5" name="Freeform 1217"/>
              <p:cNvSpPr>
                <a:spLocks/>
              </p:cNvSpPr>
              <p:nvPr/>
            </p:nvSpPr>
            <p:spPr bwMode="auto">
              <a:xfrm>
                <a:off x="2477" y="3096"/>
                <a:ext cx="84" cy="125"/>
              </a:xfrm>
              <a:custGeom>
                <a:avLst/>
                <a:gdLst>
                  <a:gd name="T0" fmla="*/ 4 w 88"/>
                  <a:gd name="T1" fmla="*/ 27 h 130"/>
                  <a:gd name="T2" fmla="*/ 2 w 88"/>
                  <a:gd name="T3" fmla="*/ 33 h 130"/>
                  <a:gd name="T4" fmla="*/ 5 w 88"/>
                  <a:gd name="T5" fmla="*/ 40 h 130"/>
                  <a:gd name="T6" fmla="*/ 7 w 88"/>
                  <a:gd name="T7" fmla="*/ 46 h 130"/>
                  <a:gd name="T8" fmla="*/ 11 w 88"/>
                  <a:gd name="T9" fmla="*/ 42 h 130"/>
                  <a:gd name="T10" fmla="*/ 15 w 88"/>
                  <a:gd name="T11" fmla="*/ 38 h 130"/>
                  <a:gd name="T12" fmla="*/ 17 w 88"/>
                  <a:gd name="T13" fmla="*/ 43 h 130"/>
                  <a:gd name="T14" fmla="*/ 15 w 88"/>
                  <a:gd name="T15" fmla="*/ 56 h 130"/>
                  <a:gd name="T16" fmla="*/ 17 w 88"/>
                  <a:gd name="T17" fmla="*/ 58 h 130"/>
                  <a:gd name="T18" fmla="*/ 33 w 88"/>
                  <a:gd name="T19" fmla="*/ 56 h 130"/>
                  <a:gd name="T20" fmla="*/ 31 w 88"/>
                  <a:gd name="T21" fmla="*/ 64 h 130"/>
                  <a:gd name="T22" fmla="*/ 38 w 88"/>
                  <a:gd name="T23" fmla="*/ 69 h 130"/>
                  <a:gd name="T24" fmla="*/ 36 w 88"/>
                  <a:gd name="T25" fmla="*/ 78 h 130"/>
                  <a:gd name="T26" fmla="*/ 28 w 88"/>
                  <a:gd name="T27" fmla="*/ 86 h 130"/>
                  <a:gd name="T28" fmla="*/ 19 w 88"/>
                  <a:gd name="T29" fmla="*/ 89 h 130"/>
                  <a:gd name="T30" fmla="*/ 19 w 88"/>
                  <a:gd name="T31" fmla="*/ 91 h 130"/>
                  <a:gd name="T32" fmla="*/ 12 w 88"/>
                  <a:gd name="T33" fmla="*/ 105 h 130"/>
                  <a:gd name="T34" fmla="*/ 14 w 88"/>
                  <a:gd name="T35" fmla="*/ 106 h 130"/>
                  <a:gd name="T36" fmla="*/ 20 w 88"/>
                  <a:gd name="T37" fmla="*/ 106 h 130"/>
                  <a:gd name="T38" fmla="*/ 28 w 88"/>
                  <a:gd name="T39" fmla="*/ 109 h 130"/>
                  <a:gd name="T40" fmla="*/ 37 w 88"/>
                  <a:gd name="T41" fmla="*/ 108 h 130"/>
                  <a:gd name="T42" fmla="*/ 37 w 88"/>
                  <a:gd name="T43" fmla="*/ 115 h 130"/>
                  <a:gd name="T44" fmla="*/ 28 w 88"/>
                  <a:gd name="T45" fmla="*/ 117 h 130"/>
                  <a:gd name="T46" fmla="*/ 24 w 88"/>
                  <a:gd name="T47" fmla="*/ 117 h 130"/>
                  <a:gd name="T48" fmla="*/ 16 w 88"/>
                  <a:gd name="T49" fmla="*/ 127 h 130"/>
                  <a:gd name="T50" fmla="*/ 25 w 88"/>
                  <a:gd name="T51" fmla="*/ 128 h 130"/>
                  <a:gd name="T52" fmla="*/ 30 w 88"/>
                  <a:gd name="T53" fmla="*/ 123 h 130"/>
                  <a:gd name="T54" fmla="*/ 33 w 88"/>
                  <a:gd name="T55" fmla="*/ 123 h 130"/>
                  <a:gd name="T56" fmla="*/ 46 w 88"/>
                  <a:gd name="T57" fmla="*/ 120 h 130"/>
                  <a:gd name="T58" fmla="*/ 53 w 88"/>
                  <a:gd name="T59" fmla="*/ 121 h 130"/>
                  <a:gd name="T60" fmla="*/ 68 w 88"/>
                  <a:gd name="T61" fmla="*/ 119 h 130"/>
                  <a:gd name="T62" fmla="*/ 69 w 88"/>
                  <a:gd name="T63" fmla="*/ 119 h 130"/>
                  <a:gd name="T64" fmla="*/ 80 w 88"/>
                  <a:gd name="T65" fmla="*/ 115 h 130"/>
                  <a:gd name="T66" fmla="*/ 79 w 88"/>
                  <a:gd name="T67" fmla="*/ 104 h 130"/>
                  <a:gd name="T68" fmla="*/ 88 w 88"/>
                  <a:gd name="T69" fmla="*/ 95 h 130"/>
                  <a:gd name="T70" fmla="*/ 80 w 88"/>
                  <a:gd name="T71" fmla="*/ 90 h 130"/>
                  <a:gd name="T72" fmla="*/ 71 w 88"/>
                  <a:gd name="T73" fmla="*/ 90 h 130"/>
                  <a:gd name="T74" fmla="*/ 68 w 88"/>
                  <a:gd name="T75" fmla="*/ 81 h 130"/>
                  <a:gd name="T76" fmla="*/ 60 w 88"/>
                  <a:gd name="T77" fmla="*/ 65 h 130"/>
                  <a:gd name="T78" fmla="*/ 51 w 88"/>
                  <a:gd name="T79" fmla="*/ 49 h 130"/>
                  <a:gd name="T80" fmla="*/ 44 w 88"/>
                  <a:gd name="T81" fmla="*/ 44 h 130"/>
                  <a:gd name="T82" fmla="*/ 37 w 88"/>
                  <a:gd name="T83" fmla="*/ 43 h 130"/>
                  <a:gd name="T84" fmla="*/ 32 w 88"/>
                  <a:gd name="T85" fmla="*/ 42 h 130"/>
                  <a:gd name="T86" fmla="*/ 46 w 88"/>
                  <a:gd name="T87" fmla="*/ 15 h 130"/>
                  <a:gd name="T88" fmla="*/ 28 w 88"/>
                  <a:gd name="T89" fmla="*/ 15 h 130"/>
                  <a:gd name="T90" fmla="*/ 22 w 88"/>
                  <a:gd name="T91" fmla="*/ 8 h 130"/>
                  <a:gd name="T92" fmla="*/ 30 w 88"/>
                  <a:gd name="T93" fmla="*/ 0 h 130"/>
                  <a:gd name="T94" fmla="*/ 16 w 88"/>
                  <a:gd name="T95" fmla="*/ 1 h 130"/>
                  <a:gd name="T96" fmla="*/ 11 w 88"/>
                  <a:gd name="T97" fmla="*/ 8 h 130"/>
                  <a:gd name="T98" fmla="*/ 6 w 88"/>
                  <a:gd name="T99" fmla="*/ 15 h 130"/>
                  <a:gd name="T100" fmla="*/ 4 w 88"/>
                  <a:gd name="T101" fmla="*/ 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130">
                    <a:moveTo>
                      <a:pt x="6" y="23"/>
                    </a:moveTo>
                    <a:cubicBezTo>
                      <a:pt x="6" y="25"/>
                      <a:pt x="5" y="26"/>
                      <a:pt x="4" y="27"/>
                    </a:cubicBezTo>
                    <a:cubicBezTo>
                      <a:pt x="2" y="29"/>
                      <a:pt x="1" y="30"/>
                      <a:pt x="0" y="32"/>
                    </a:cubicBezTo>
                    <a:cubicBezTo>
                      <a:pt x="0" y="33"/>
                      <a:pt x="0" y="33"/>
                      <a:pt x="2" y="33"/>
                    </a:cubicBezTo>
                    <a:cubicBezTo>
                      <a:pt x="4" y="34"/>
                      <a:pt x="6" y="34"/>
                      <a:pt x="6" y="37"/>
                    </a:cubicBezTo>
                    <a:cubicBezTo>
                      <a:pt x="7" y="38"/>
                      <a:pt x="6" y="39"/>
                      <a:pt x="5" y="40"/>
                    </a:cubicBezTo>
                    <a:cubicBezTo>
                      <a:pt x="6" y="41"/>
                      <a:pt x="6" y="43"/>
                      <a:pt x="6" y="44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10" y="46"/>
                      <a:pt x="10" y="44"/>
                      <a:pt x="11" y="42"/>
                    </a:cubicBezTo>
                    <a:cubicBezTo>
                      <a:pt x="11" y="40"/>
                      <a:pt x="12" y="38"/>
                      <a:pt x="14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7" y="40"/>
                      <a:pt x="17" y="41"/>
                      <a:pt x="17" y="43"/>
                    </a:cubicBezTo>
                    <a:cubicBezTo>
                      <a:pt x="17" y="44"/>
                      <a:pt x="16" y="45"/>
                      <a:pt x="17" y="46"/>
                    </a:cubicBezTo>
                    <a:cubicBezTo>
                      <a:pt x="18" y="50"/>
                      <a:pt x="16" y="53"/>
                      <a:pt x="15" y="56"/>
                    </a:cubicBezTo>
                    <a:cubicBezTo>
                      <a:pt x="14" y="56"/>
                      <a:pt x="14" y="57"/>
                      <a:pt x="13" y="58"/>
                    </a:cubicBezTo>
                    <a:cubicBezTo>
                      <a:pt x="14" y="58"/>
                      <a:pt x="15" y="58"/>
                      <a:pt x="17" y="58"/>
                    </a:cubicBezTo>
                    <a:cubicBezTo>
                      <a:pt x="21" y="58"/>
                      <a:pt x="24" y="57"/>
                      <a:pt x="26" y="56"/>
                    </a:cubicBezTo>
                    <a:cubicBezTo>
                      <a:pt x="29" y="53"/>
                      <a:pt x="32" y="53"/>
                      <a:pt x="33" y="56"/>
                    </a:cubicBezTo>
                    <a:cubicBezTo>
                      <a:pt x="34" y="58"/>
                      <a:pt x="33" y="60"/>
                      <a:pt x="32" y="62"/>
                    </a:cubicBezTo>
                    <a:cubicBezTo>
                      <a:pt x="31" y="63"/>
                      <a:pt x="31" y="64"/>
                      <a:pt x="31" y="64"/>
                    </a:cubicBezTo>
                    <a:cubicBezTo>
                      <a:pt x="31" y="65"/>
                      <a:pt x="32" y="65"/>
                      <a:pt x="33" y="66"/>
                    </a:cubicBezTo>
                    <a:cubicBezTo>
                      <a:pt x="35" y="67"/>
                      <a:pt x="37" y="67"/>
                      <a:pt x="38" y="69"/>
                    </a:cubicBezTo>
                    <a:cubicBezTo>
                      <a:pt x="38" y="70"/>
                      <a:pt x="37" y="72"/>
                      <a:pt x="37" y="73"/>
                    </a:cubicBezTo>
                    <a:cubicBezTo>
                      <a:pt x="36" y="74"/>
                      <a:pt x="36" y="76"/>
                      <a:pt x="36" y="78"/>
                    </a:cubicBezTo>
                    <a:cubicBezTo>
                      <a:pt x="36" y="79"/>
                      <a:pt x="36" y="81"/>
                      <a:pt x="36" y="83"/>
                    </a:cubicBezTo>
                    <a:cubicBezTo>
                      <a:pt x="35" y="85"/>
                      <a:pt x="31" y="86"/>
                      <a:pt x="28" y="86"/>
                    </a:cubicBezTo>
                    <a:cubicBezTo>
                      <a:pt x="24" y="86"/>
                      <a:pt x="22" y="85"/>
                      <a:pt x="21" y="84"/>
                    </a:cubicBezTo>
                    <a:cubicBezTo>
                      <a:pt x="22" y="86"/>
                      <a:pt x="20" y="88"/>
                      <a:pt x="19" y="89"/>
                    </a:cubicBezTo>
                    <a:cubicBezTo>
                      <a:pt x="19" y="90"/>
                      <a:pt x="18" y="90"/>
                      <a:pt x="18" y="91"/>
                    </a:cubicBezTo>
                    <a:cubicBezTo>
                      <a:pt x="18" y="91"/>
                      <a:pt x="19" y="91"/>
                      <a:pt x="19" y="91"/>
                    </a:cubicBezTo>
                    <a:cubicBezTo>
                      <a:pt x="21" y="92"/>
                      <a:pt x="24" y="93"/>
                      <a:pt x="24" y="95"/>
                    </a:cubicBezTo>
                    <a:cubicBezTo>
                      <a:pt x="25" y="100"/>
                      <a:pt x="18" y="103"/>
                      <a:pt x="12" y="105"/>
                    </a:cubicBezTo>
                    <a:cubicBezTo>
                      <a:pt x="12" y="105"/>
                      <a:pt x="12" y="105"/>
                      <a:pt x="11" y="105"/>
                    </a:cubicBezTo>
                    <a:cubicBezTo>
                      <a:pt x="12" y="106"/>
                      <a:pt x="13" y="106"/>
                      <a:pt x="14" y="106"/>
                    </a:cubicBezTo>
                    <a:cubicBezTo>
                      <a:pt x="14" y="106"/>
                      <a:pt x="15" y="106"/>
                      <a:pt x="15" y="106"/>
                    </a:cubicBezTo>
                    <a:cubicBezTo>
                      <a:pt x="17" y="104"/>
                      <a:pt x="19" y="106"/>
                      <a:pt x="20" y="106"/>
                    </a:cubicBezTo>
                    <a:cubicBezTo>
                      <a:pt x="21" y="107"/>
                      <a:pt x="21" y="107"/>
                      <a:pt x="23" y="107"/>
                    </a:cubicBezTo>
                    <a:cubicBezTo>
                      <a:pt x="25" y="107"/>
                      <a:pt x="26" y="108"/>
                      <a:pt x="28" y="109"/>
                    </a:cubicBezTo>
                    <a:cubicBezTo>
                      <a:pt x="30" y="109"/>
                      <a:pt x="32" y="110"/>
                      <a:pt x="34" y="109"/>
                    </a:cubicBezTo>
                    <a:cubicBezTo>
                      <a:pt x="35" y="109"/>
                      <a:pt x="36" y="108"/>
                      <a:pt x="37" y="108"/>
                    </a:cubicBezTo>
                    <a:cubicBezTo>
                      <a:pt x="39" y="108"/>
                      <a:pt x="40" y="110"/>
                      <a:pt x="40" y="110"/>
                    </a:cubicBezTo>
                    <a:cubicBezTo>
                      <a:pt x="41" y="112"/>
                      <a:pt x="39" y="113"/>
                      <a:pt x="37" y="115"/>
                    </a:cubicBezTo>
                    <a:cubicBezTo>
                      <a:pt x="35" y="117"/>
                      <a:pt x="32" y="117"/>
                      <a:pt x="31" y="117"/>
                    </a:cubicBezTo>
                    <a:cubicBezTo>
                      <a:pt x="30" y="117"/>
                      <a:pt x="29" y="117"/>
                      <a:pt x="28" y="117"/>
                    </a:cubicBezTo>
                    <a:cubicBezTo>
                      <a:pt x="27" y="117"/>
                      <a:pt x="27" y="117"/>
                      <a:pt x="26" y="117"/>
                    </a:cubicBezTo>
                    <a:cubicBezTo>
                      <a:pt x="25" y="117"/>
                      <a:pt x="24" y="117"/>
                      <a:pt x="24" y="117"/>
                    </a:cubicBezTo>
                    <a:cubicBezTo>
                      <a:pt x="21" y="119"/>
                      <a:pt x="14" y="126"/>
                      <a:pt x="11" y="130"/>
                    </a:cubicBezTo>
                    <a:cubicBezTo>
                      <a:pt x="13" y="129"/>
                      <a:pt x="14" y="128"/>
                      <a:pt x="16" y="127"/>
                    </a:cubicBezTo>
                    <a:cubicBezTo>
                      <a:pt x="20" y="125"/>
                      <a:pt x="22" y="126"/>
                      <a:pt x="24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6" y="127"/>
                      <a:pt x="26" y="127"/>
                    </a:cubicBezTo>
                    <a:cubicBezTo>
                      <a:pt x="27" y="125"/>
                      <a:pt x="28" y="123"/>
                      <a:pt x="30" y="123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1" y="123"/>
                      <a:pt x="32" y="123"/>
                      <a:pt x="33" y="123"/>
                    </a:cubicBezTo>
                    <a:cubicBezTo>
                      <a:pt x="34" y="122"/>
                      <a:pt x="36" y="122"/>
                      <a:pt x="39" y="122"/>
                    </a:cubicBezTo>
                    <a:cubicBezTo>
                      <a:pt x="42" y="123"/>
                      <a:pt x="44" y="122"/>
                      <a:pt x="46" y="120"/>
                    </a:cubicBezTo>
                    <a:cubicBezTo>
                      <a:pt x="46" y="120"/>
                      <a:pt x="47" y="119"/>
                      <a:pt x="48" y="119"/>
                    </a:cubicBezTo>
                    <a:cubicBezTo>
                      <a:pt x="50" y="119"/>
                      <a:pt x="52" y="120"/>
                      <a:pt x="53" y="121"/>
                    </a:cubicBezTo>
                    <a:cubicBezTo>
                      <a:pt x="54" y="121"/>
                      <a:pt x="55" y="122"/>
                      <a:pt x="55" y="122"/>
                    </a:cubicBezTo>
                    <a:cubicBezTo>
                      <a:pt x="58" y="120"/>
                      <a:pt x="65" y="119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2" y="119"/>
                      <a:pt x="79" y="117"/>
                      <a:pt x="82" y="114"/>
                    </a:cubicBezTo>
                    <a:cubicBezTo>
                      <a:pt x="81" y="114"/>
                      <a:pt x="81" y="114"/>
                      <a:pt x="80" y="115"/>
                    </a:cubicBezTo>
                    <a:cubicBezTo>
                      <a:pt x="78" y="115"/>
                      <a:pt x="76" y="114"/>
                      <a:pt x="76" y="113"/>
                    </a:cubicBezTo>
                    <a:cubicBezTo>
                      <a:pt x="75" y="110"/>
                      <a:pt x="76" y="107"/>
                      <a:pt x="79" y="104"/>
                    </a:cubicBezTo>
                    <a:cubicBezTo>
                      <a:pt x="80" y="104"/>
                      <a:pt x="81" y="103"/>
                      <a:pt x="82" y="102"/>
                    </a:cubicBezTo>
                    <a:cubicBezTo>
                      <a:pt x="85" y="100"/>
                      <a:pt x="88" y="98"/>
                      <a:pt x="88" y="95"/>
                    </a:cubicBezTo>
                    <a:cubicBezTo>
                      <a:pt x="88" y="94"/>
                      <a:pt x="88" y="94"/>
                      <a:pt x="87" y="93"/>
                    </a:cubicBezTo>
                    <a:cubicBezTo>
                      <a:pt x="85" y="92"/>
                      <a:pt x="82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ubicBezTo>
                      <a:pt x="78" y="94"/>
                      <a:pt x="73" y="94"/>
                      <a:pt x="71" y="90"/>
                    </a:cubicBezTo>
                    <a:cubicBezTo>
                      <a:pt x="69" y="87"/>
                      <a:pt x="70" y="85"/>
                      <a:pt x="71" y="84"/>
                    </a:cubicBezTo>
                    <a:cubicBezTo>
                      <a:pt x="69" y="83"/>
                      <a:pt x="69" y="82"/>
                      <a:pt x="68" y="81"/>
                    </a:cubicBezTo>
                    <a:cubicBezTo>
                      <a:pt x="68" y="80"/>
                      <a:pt x="66" y="78"/>
                      <a:pt x="67" y="76"/>
                    </a:cubicBezTo>
                    <a:cubicBezTo>
                      <a:pt x="67" y="74"/>
                      <a:pt x="64" y="65"/>
                      <a:pt x="60" y="65"/>
                    </a:cubicBezTo>
                    <a:cubicBezTo>
                      <a:pt x="54" y="63"/>
                      <a:pt x="52" y="56"/>
                      <a:pt x="51" y="51"/>
                    </a:cubicBezTo>
                    <a:cubicBezTo>
                      <a:pt x="51" y="51"/>
                      <a:pt x="51" y="50"/>
                      <a:pt x="51" y="49"/>
                    </a:cubicBezTo>
                    <a:cubicBezTo>
                      <a:pt x="51" y="48"/>
                      <a:pt x="50" y="48"/>
                      <a:pt x="49" y="48"/>
                    </a:cubicBezTo>
                    <a:cubicBezTo>
                      <a:pt x="47" y="47"/>
                      <a:pt x="45" y="47"/>
                      <a:pt x="44" y="44"/>
                    </a:cubicBezTo>
                    <a:cubicBezTo>
                      <a:pt x="43" y="43"/>
                      <a:pt x="42" y="43"/>
                      <a:pt x="40" y="43"/>
                    </a:cubicBezTo>
                    <a:cubicBezTo>
                      <a:pt x="39" y="43"/>
                      <a:pt x="38" y="43"/>
                      <a:pt x="37" y="43"/>
                    </a:cubicBezTo>
                    <a:cubicBezTo>
                      <a:pt x="36" y="43"/>
                      <a:pt x="36" y="44"/>
                      <a:pt x="35" y="44"/>
                    </a:cubicBezTo>
                    <a:cubicBezTo>
                      <a:pt x="34" y="43"/>
                      <a:pt x="33" y="43"/>
                      <a:pt x="32" y="42"/>
                    </a:cubicBezTo>
                    <a:cubicBezTo>
                      <a:pt x="31" y="39"/>
                      <a:pt x="35" y="35"/>
                      <a:pt x="38" y="33"/>
                    </a:cubicBezTo>
                    <a:cubicBezTo>
                      <a:pt x="41" y="31"/>
                      <a:pt x="45" y="19"/>
                      <a:pt x="46" y="15"/>
                    </a:cubicBezTo>
                    <a:cubicBezTo>
                      <a:pt x="45" y="15"/>
                      <a:pt x="42" y="14"/>
                      <a:pt x="37" y="14"/>
                    </a:cubicBezTo>
                    <a:cubicBezTo>
                      <a:pt x="32" y="14"/>
                      <a:pt x="29" y="15"/>
                      <a:pt x="28" y="15"/>
                    </a:cubicBezTo>
                    <a:cubicBezTo>
                      <a:pt x="25" y="17"/>
                      <a:pt x="21" y="15"/>
                      <a:pt x="20" y="12"/>
                    </a:cubicBezTo>
                    <a:cubicBezTo>
                      <a:pt x="20" y="10"/>
                      <a:pt x="21" y="9"/>
                      <a:pt x="22" y="8"/>
                    </a:cubicBezTo>
                    <a:cubicBezTo>
                      <a:pt x="25" y="7"/>
                      <a:pt x="29" y="2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7" y="2"/>
                      <a:pt x="23" y="2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3"/>
                      <a:pt x="11" y="6"/>
                      <a:pt x="11" y="8"/>
                    </a:cubicBezTo>
                    <a:cubicBezTo>
                      <a:pt x="11" y="11"/>
                      <a:pt x="9" y="12"/>
                      <a:pt x="8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7" y="17"/>
                      <a:pt x="6" y="18"/>
                      <a:pt x="6" y="20"/>
                    </a:cubicBezTo>
                    <a:cubicBezTo>
                      <a:pt x="5" y="20"/>
                      <a:pt x="4" y="21"/>
                      <a:pt x="4" y="21"/>
                    </a:cubicBezTo>
                    <a:cubicBezTo>
                      <a:pt x="4" y="21"/>
                      <a:pt x="5" y="22"/>
                      <a:pt x="6" y="23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6" name="Freeform 1218"/>
              <p:cNvSpPr>
                <a:spLocks/>
              </p:cNvSpPr>
              <p:nvPr/>
            </p:nvSpPr>
            <p:spPr bwMode="auto">
              <a:xfrm>
                <a:off x="2632" y="3111"/>
                <a:ext cx="28" cy="41"/>
              </a:xfrm>
              <a:custGeom>
                <a:avLst/>
                <a:gdLst>
                  <a:gd name="T0" fmla="*/ 14 w 29"/>
                  <a:gd name="T1" fmla="*/ 38 h 43"/>
                  <a:gd name="T2" fmla="*/ 17 w 29"/>
                  <a:gd name="T3" fmla="*/ 36 h 43"/>
                  <a:gd name="T4" fmla="*/ 23 w 29"/>
                  <a:gd name="T5" fmla="*/ 38 h 43"/>
                  <a:gd name="T6" fmla="*/ 26 w 29"/>
                  <a:gd name="T7" fmla="*/ 40 h 43"/>
                  <a:gd name="T8" fmla="*/ 28 w 29"/>
                  <a:gd name="T9" fmla="*/ 39 h 43"/>
                  <a:gd name="T10" fmla="*/ 26 w 29"/>
                  <a:gd name="T11" fmla="*/ 34 h 43"/>
                  <a:gd name="T12" fmla="*/ 23 w 29"/>
                  <a:gd name="T13" fmla="*/ 36 h 43"/>
                  <a:gd name="T14" fmla="*/ 19 w 29"/>
                  <a:gd name="T15" fmla="*/ 33 h 43"/>
                  <a:gd name="T16" fmla="*/ 20 w 29"/>
                  <a:gd name="T17" fmla="*/ 27 h 43"/>
                  <a:gd name="T18" fmla="*/ 22 w 29"/>
                  <a:gd name="T19" fmla="*/ 24 h 43"/>
                  <a:gd name="T20" fmla="*/ 27 w 29"/>
                  <a:gd name="T21" fmla="*/ 21 h 43"/>
                  <a:gd name="T22" fmla="*/ 29 w 29"/>
                  <a:gd name="T23" fmla="*/ 21 h 43"/>
                  <a:gd name="T24" fmla="*/ 25 w 29"/>
                  <a:gd name="T25" fmla="*/ 18 h 43"/>
                  <a:gd name="T26" fmla="*/ 22 w 29"/>
                  <a:gd name="T27" fmla="*/ 13 h 43"/>
                  <a:gd name="T28" fmla="*/ 24 w 29"/>
                  <a:gd name="T29" fmla="*/ 7 h 43"/>
                  <a:gd name="T30" fmla="*/ 25 w 29"/>
                  <a:gd name="T31" fmla="*/ 0 h 43"/>
                  <a:gd name="T32" fmla="*/ 24 w 29"/>
                  <a:gd name="T33" fmla="*/ 0 h 43"/>
                  <a:gd name="T34" fmla="*/ 20 w 29"/>
                  <a:gd name="T35" fmla="*/ 3 h 43"/>
                  <a:gd name="T36" fmla="*/ 14 w 29"/>
                  <a:gd name="T37" fmla="*/ 8 h 43"/>
                  <a:gd name="T38" fmla="*/ 13 w 29"/>
                  <a:gd name="T39" fmla="*/ 13 h 43"/>
                  <a:gd name="T40" fmla="*/ 11 w 29"/>
                  <a:gd name="T41" fmla="*/ 14 h 43"/>
                  <a:gd name="T42" fmla="*/ 8 w 29"/>
                  <a:gd name="T43" fmla="*/ 12 h 43"/>
                  <a:gd name="T44" fmla="*/ 5 w 29"/>
                  <a:gd name="T45" fmla="*/ 10 h 43"/>
                  <a:gd name="T46" fmla="*/ 5 w 29"/>
                  <a:gd name="T47" fmla="*/ 10 h 43"/>
                  <a:gd name="T48" fmla="*/ 3 w 29"/>
                  <a:gd name="T49" fmla="*/ 14 h 43"/>
                  <a:gd name="T50" fmla="*/ 1 w 29"/>
                  <a:gd name="T51" fmla="*/ 17 h 43"/>
                  <a:gd name="T52" fmla="*/ 2 w 29"/>
                  <a:gd name="T53" fmla="*/ 28 h 43"/>
                  <a:gd name="T54" fmla="*/ 2 w 29"/>
                  <a:gd name="T55" fmla="*/ 29 h 43"/>
                  <a:gd name="T56" fmla="*/ 4 w 29"/>
                  <a:gd name="T57" fmla="*/ 33 h 43"/>
                  <a:gd name="T58" fmla="*/ 6 w 29"/>
                  <a:gd name="T59" fmla="*/ 40 h 43"/>
                  <a:gd name="T60" fmla="*/ 7 w 29"/>
                  <a:gd name="T61" fmla="*/ 42 h 43"/>
                  <a:gd name="T62" fmla="*/ 7 w 29"/>
                  <a:gd name="T63" fmla="*/ 42 h 43"/>
                  <a:gd name="T64" fmla="*/ 9 w 29"/>
                  <a:gd name="T65" fmla="*/ 42 h 43"/>
                  <a:gd name="T66" fmla="*/ 9 w 29"/>
                  <a:gd name="T67" fmla="*/ 42 h 43"/>
                  <a:gd name="T68" fmla="*/ 11 w 29"/>
                  <a:gd name="T69" fmla="*/ 42 h 43"/>
                  <a:gd name="T70" fmla="*/ 12 w 29"/>
                  <a:gd name="T71" fmla="*/ 42 h 43"/>
                  <a:gd name="T72" fmla="*/ 14 w 29"/>
                  <a:gd name="T73" fmla="*/ 42 h 43"/>
                  <a:gd name="T74" fmla="*/ 14 w 29"/>
                  <a:gd name="T75" fmla="*/ 42 h 43"/>
                  <a:gd name="T76" fmla="*/ 16 w 29"/>
                  <a:gd name="T77" fmla="*/ 43 h 43"/>
                  <a:gd name="T78" fmla="*/ 16 w 29"/>
                  <a:gd name="T79" fmla="*/ 43 h 43"/>
                  <a:gd name="T80" fmla="*/ 14 w 29"/>
                  <a:gd name="T8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43">
                    <a:moveTo>
                      <a:pt x="14" y="38"/>
                    </a:moveTo>
                    <a:cubicBezTo>
                      <a:pt x="14" y="37"/>
                      <a:pt x="15" y="36"/>
                      <a:pt x="17" y="36"/>
                    </a:cubicBezTo>
                    <a:cubicBezTo>
                      <a:pt x="19" y="36"/>
                      <a:pt x="22" y="38"/>
                      <a:pt x="23" y="38"/>
                    </a:cubicBezTo>
                    <a:cubicBezTo>
                      <a:pt x="24" y="39"/>
                      <a:pt x="25" y="40"/>
                      <a:pt x="26" y="40"/>
                    </a:cubicBezTo>
                    <a:cubicBezTo>
                      <a:pt x="27" y="40"/>
                      <a:pt x="28" y="39"/>
                      <a:pt x="28" y="39"/>
                    </a:cubicBezTo>
                    <a:cubicBezTo>
                      <a:pt x="28" y="38"/>
                      <a:pt x="27" y="35"/>
                      <a:pt x="26" y="34"/>
                    </a:cubicBezTo>
                    <a:cubicBezTo>
                      <a:pt x="25" y="35"/>
                      <a:pt x="24" y="36"/>
                      <a:pt x="23" y="36"/>
                    </a:cubicBezTo>
                    <a:cubicBezTo>
                      <a:pt x="21" y="36"/>
                      <a:pt x="19" y="34"/>
                      <a:pt x="19" y="33"/>
                    </a:cubicBezTo>
                    <a:cubicBezTo>
                      <a:pt x="17" y="31"/>
                      <a:pt x="19" y="29"/>
                      <a:pt x="20" y="27"/>
                    </a:cubicBezTo>
                    <a:cubicBezTo>
                      <a:pt x="21" y="26"/>
                      <a:pt x="21" y="25"/>
                      <a:pt x="22" y="24"/>
                    </a:cubicBezTo>
                    <a:cubicBezTo>
                      <a:pt x="22" y="22"/>
                      <a:pt x="25" y="21"/>
                      <a:pt x="27" y="21"/>
                    </a:cubicBezTo>
                    <a:cubicBezTo>
                      <a:pt x="27" y="21"/>
                      <a:pt x="28" y="21"/>
                      <a:pt x="29" y="21"/>
                    </a:cubicBezTo>
                    <a:cubicBezTo>
                      <a:pt x="28" y="20"/>
                      <a:pt x="27" y="19"/>
                      <a:pt x="25" y="18"/>
                    </a:cubicBezTo>
                    <a:cubicBezTo>
                      <a:pt x="23" y="17"/>
                      <a:pt x="22" y="14"/>
                      <a:pt x="22" y="13"/>
                    </a:cubicBezTo>
                    <a:cubicBezTo>
                      <a:pt x="22" y="10"/>
                      <a:pt x="22" y="8"/>
                      <a:pt x="24" y="7"/>
                    </a:cubicBezTo>
                    <a:cubicBezTo>
                      <a:pt x="25" y="6"/>
                      <a:pt x="26" y="1"/>
                      <a:pt x="25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3" y="0"/>
                      <a:pt x="20" y="1"/>
                      <a:pt x="20" y="3"/>
                    </a:cubicBezTo>
                    <a:cubicBezTo>
                      <a:pt x="20" y="8"/>
                      <a:pt x="16" y="8"/>
                      <a:pt x="14" y="8"/>
                    </a:cubicBezTo>
                    <a:cubicBezTo>
                      <a:pt x="15" y="9"/>
                      <a:pt x="15" y="11"/>
                      <a:pt x="13" y="13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9" y="14"/>
                      <a:pt x="8" y="13"/>
                      <a:pt x="8" y="12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2"/>
                      <a:pt x="3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0" y="19"/>
                      <a:pt x="1" y="25"/>
                      <a:pt x="2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3" y="31"/>
                      <a:pt x="4" y="33"/>
                    </a:cubicBezTo>
                    <a:cubicBezTo>
                      <a:pt x="5" y="34"/>
                      <a:pt x="7" y="37"/>
                      <a:pt x="6" y="40"/>
                    </a:cubicBezTo>
                    <a:cubicBezTo>
                      <a:pt x="6" y="40"/>
                      <a:pt x="6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1"/>
                      <a:pt x="14" y="40"/>
                      <a:pt x="14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7" name="Freeform 1219"/>
              <p:cNvSpPr>
                <a:spLocks/>
              </p:cNvSpPr>
              <p:nvPr/>
            </p:nvSpPr>
            <p:spPr bwMode="auto">
              <a:xfrm>
                <a:off x="2668" y="2914"/>
                <a:ext cx="130" cy="229"/>
              </a:xfrm>
              <a:custGeom>
                <a:avLst/>
                <a:gdLst>
                  <a:gd name="T0" fmla="*/ 98 w 136"/>
                  <a:gd name="T1" fmla="*/ 7 h 239"/>
                  <a:gd name="T2" fmla="*/ 83 w 136"/>
                  <a:gd name="T3" fmla="*/ 10 h 239"/>
                  <a:gd name="T4" fmla="*/ 76 w 136"/>
                  <a:gd name="T5" fmla="*/ 12 h 239"/>
                  <a:gd name="T6" fmla="*/ 59 w 136"/>
                  <a:gd name="T7" fmla="*/ 24 h 239"/>
                  <a:gd name="T8" fmla="*/ 52 w 136"/>
                  <a:gd name="T9" fmla="*/ 40 h 239"/>
                  <a:gd name="T10" fmla="*/ 47 w 136"/>
                  <a:gd name="T11" fmla="*/ 49 h 239"/>
                  <a:gd name="T12" fmla="*/ 36 w 136"/>
                  <a:gd name="T13" fmla="*/ 57 h 239"/>
                  <a:gd name="T14" fmla="*/ 28 w 136"/>
                  <a:gd name="T15" fmla="*/ 81 h 239"/>
                  <a:gd name="T16" fmla="*/ 32 w 136"/>
                  <a:gd name="T17" fmla="*/ 86 h 239"/>
                  <a:gd name="T18" fmla="*/ 22 w 136"/>
                  <a:gd name="T19" fmla="*/ 95 h 239"/>
                  <a:gd name="T20" fmla="*/ 12 w 136"/>
                  <a:gd name="T21" fmla="*/ 101 h 239"/>
                  <a:gd name="T22" fmla="*/ 10 w 136"/>
                  <a:gd name="T23" fmla="*/ 119 h 239"/>
                  <a:gd name="T24" fmla="*/ 11 w 136"/>
                  <a:gd name="T25" fmla="*/ 133 h 239"/>
                  <a:gd name="T26" fmla="*/ 17 w 136"/>
                  <a:gd name="T27" fmla="*/ 147 h 239"/>
                  <a:gd name="T28" fmla="*/ 15 w 136"/>
                  <a:gd name="T29" fmla="*/ 164 h 239"/>
                  <a:gd name="T30" fmla="*/ 7 w 136"/>
                  <a:gd name="T31" fmla="*/ 172 h 239"/>
                  <a:gd name="T32" fmla="*/ 2 w 136"/>
                  <a:gd name="T33" fmla="*/ 185 h 239"/>
                  <a:gd name="T34" fmla="*/ 1 w 136"/>
                  <a:gd name="T35" fmla="*/ 185 h 239"/>
                  <a:gd name="T36" fmla="*/ 4 w 136"/>
                  <a:gd name="T37" fmla="*/ 193 h 239"/>
                  <a:gd name="T38" fmla="*/ 11 w 136"/>
                  <a:gd name="T39" fmla="*/ 211 h 239"/>
                  <a:gd name="T40" fmla="*/ 17 w 136"/>
                  <a:gd name="T41" fmla="*/ 226 h 239"/>
                  <a:gd name="T42" fmla="*/ 20 w 136"/>
                  <a:gd name="T43" fmla="*/ 230 h 239"/>
                  <a:gd name="T44" fmla="*/ 22 w 136"/>
                  <a:gd name="T45" fmla="*/ 238 h 239"/>
                  <a:gd name="T46" fmla="*/ 29 w 136"/>
                  <a:gd name="T47" fmla="*/ 235 h 239"/>
                  <a:gd name="T48" fmla="*/ 33 w 136"/>
                  <a:gd name="T49" fmla="*/ 228 h 239"/>
                  <a:gd name="T50" fmla="*/ 46 w 136"/>
                  <a:gd name="T51" fmla="*/ 227 h 239"/>
                  <a:gd name="T52" fmla="*/ 55 w 136"/>
                  <a:gd name="T53" fmla="*/ 222 h 239"/>
                  <a:gd name="T54" fmla="*/ 55 w 136"/>
                  <a:gd name="T55" fmla="*/ 206 h 239"/>
                  <a:gd name="T56" fmla="*/ 64 w 136"/>
                  <a:gd name="T57" fmla="*/ 182 h 239"/>
                  <a:gd name="T58" fmla="*/ 80 w 136"/>
                  <a:gd name="T59" fmla="*/ 165 h 239"/>
                  <a:gd name="T60" fmla="*/ 62 w 136"/>
                  <a:gd name="T61" fmla="*/ 153 h 239"/>
                  <a:gd name="T62" fmla="*/ 62 w 136"/>
                  <a:gd name="T63" fmla="*/ 132 h 239"/>
                  <a:gd name="T64" fmla="*/ 68 w 136"/>
                  <a:gd name="T65" fmla="*/ 117 h 239"/>
                  <a:gd name="T66" fmla="*/ 76 w 136"/>
                  <a:gd name="T67" fmla="*/ 109 h 239"/>
                  <a:gd name="T68" fmla="*/ 92 w 136"/>
                  <a:gd name="T69" fmla="*/ 97 h 239"/>
                  <a:gd name="T70" fmla="*/ 108 w 136"/>
                  <a:gd name="T71" fmla="*/ 74 h 239"/>
                  <a:gd name="T72" fmla="*/ 118 w 136"/>
                  <a:gd name="T73" fmla="*/ 60 h 239"/>
                  <a:gd name="T74" fmla="*/ 126 w 136"/>
                  <a:gd name="T75" fmla="*/ 57 h 239"/>
                  <a:gd name="T76" fmla="*/ 136 w 136"/>
                  <a:gd name="T77" fmla="*/ 57 h 239"/>
                  <a:gd name="T78" fmla="*/ 135 w 136"/>
                  <a:gd name="T79" fmla="*/ 55 h 239"/>
                  <a:gd name="T80" fmla="*/ 135 w 136"/>
                  <a:gd name="T81" fmla="*/ 42 h 239"/>
                  <a:gd name="T82" fmla="*/ 132 w 136"/>
                  <a:gd name="T83" fmla="*/ 30 h 239"/>
                  <a:gd name="T84" fmla="*/ 120 w 136"/>
                  <a:gd name="T85" fmla="*/ 11 h 239"/>
                  <a:gd name="T86" fmla="*/ 103 w 136"/>
                  <a:gd name="T87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6" h="239">
                    <a:moveTo>
                      <a:pt x="102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99" y="0"/>
                      <a:pt x="98" y="3"/>
                      <a:pt x="98" y="7"/>
                    </a:cubicBezTo>
                    <a:cubicBezTo>
                      <a:pt x="98" y="10"/>
                      <a:pt x="96" y="12"/>
                      <a:pt x="93" y="12"/>
                    </a:cubicBezTo>
                    <a:cubicBezTo>
                      <a:pt x="91" y="12"/>
                      <a:pt x="89" y="12"/>
                      <a:pt x="87" y="10"/>
                    </a:cubicBezTo>
                    <a:cubicBezTo>
                      <a:pt x="86" y="10"/>
                      <a:pt x="85" y="9"/>
                      <a:pt x="83" y="10"/>
                    </a:cubicBezTo>
                    <a:cubicBezTo>
                      <a:pt x="81" y="10"/>
                      <a:pt x="79" y="10"/>
                      <a:pt x="76" y="9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9"/>
                      <a:pt x="76" y="11"/>
                      <a:pt x="76" y="12"/>
                    </a:cubicBezTo>
                    <a:cubicBezTo>
                      <a:pt x="76" y="13"/>
                      <a:pt x="76" y="14"/>
                      <a:pt x="76" y="15"/>
                    </a:cubicBezTo>
                    <a:cubicBezTo>
                      <a:pt x="76" y="20"/>
                      <a:pt x="69" y="20"/>
                      <a:pt x="66" y="20"/>
                    </a:cubicBezTo>
                    <a:cubicBezTo>
                      <a:pt x="63" y="20"/>
                      <a:pt x="59" y="22"/>
                      <a:pt x="59" y="24"/>
                    </a:cubicBezTo>
                    <a:cubicBezTo>
                      <a:pt x="59" y="27"/>
                      <a:pt x="58" y="29"/>
                      <a:pt x="57" y="30"/>
                    </a:cubicBezTo>
                    <a:cubicBezTo>
                      <a:pt x="56" y="31"/>
                      <a:pt x="56" y="31"/>
                      <a:pt x="56" y="32"/>
                    </a:cubicBezTo>
                    <a:cubicBezTo>
                      <a:pt x="57" y="33"/>
                      <a:pt x="58" y="36"/>
                      <a:pt x="52" y="40"/>
                    </a:cubicBezTo>
                    <a:cubicBezTo>
                      <a:pt x="52" y="41"/>
                      <a:pt x="50" y="43"/>
                      <a:pt x="49" y="44"/>
                    </a:cubicBezTo>
                    <a:cubicBezTo>
                      <a:pt x="48" y="46"/>
                      <a:pt x="48" y="47"/>
                      <a:pt x="47" y="48"/>
                    </a:cubicBezTo>
                    <a:cubicBezTo>
                      <a:pt x="47" y="48"/>
                      <a:pt x="47" y="49"/>
                      <a:pt x="47" y="49"/>
                    </a:cubicBezTo>
                    <a:cubicBezTo>
                      <a:pt x="47" y="50"/>
                      <a:pt x="47" y="53"/>
                      <a:pt x="44" y="55"/>
                    </a:cubicBezTo>
                    <a:cubicBezTo>
                      <a:pt x="42" y="56"/>
                      <a:pt x="40" y="56"/>
                      <a:pt x="38" y="57"/>
                    </a:cubicBezTo>
                    <a:cubicBezTo>
                      <a:pt x="37" y="57"/>
                      <a:pt x="36" y="57"/>
                      <a:pt x="36" y="57"/>
                    </a:cubicBezTo>
                    <a:cubicBezTo>
                      <a:pt x="36" y="57"/>
                      <a:pt x="36" y="59"/>
                      <a:pt x="36" y="60"/>
                    </a:cubicBezTo>
                    <a:cubicBezTo>
                      <a:pt x="36" y="62"/>
                      <a:pt x="36" y="64"/>
                      <a:pt x="36" y="66"/>
                    </a:cubicBezTo>
                    <a:cubicBezTo>
                      <a:pt x="36" y="71"/>
                      <a:pt x="32" y="76"/>
                      <a:pt x="28" y="81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30" y="84"/>
                    </a:cubicBezTo>
                    <a:cubicBezTo>
                      <a:pt x="31" y="84"/>
                      <a:pt x="32" y="85"/>
                      <a:pt x="32" y="86"/>
                    </a:cubicBezTo>
                    <a:cubicBezTo>
                      <a:pt x="33" y="88"/>
                      <a:pt x="32" y="90"/>
                      <a:pt x="31" y="93"/>
                    </a:cubicBezTo>
                    <a:cubicBezTo>
                      <a:pt x="30" y="95"/>
                      <a:pt x="29" y="96"/>
                      <a:pt x="26" y="96"/>
                    </a:cubicBezTo>
                    <a:cubicBezTo>
                      <a:pt x="25" y="96"/>
                      <a:pt x="24" y="96"/>
                      <a:pt x="22" y="95"/>
                    </a:cubicBezTo>
                    <a:cubicBezTo>
                      <a:pt x="22" y="95"/>
                      <a:pt x="22" y="95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5"/>
                      <a:pt x="15" y="97"/>
                      <a:pt x="12" y="101"/>
                    </a:cubicBezTo>
                    <a:cubicBezTo>
                      <a:pt x="9" y="106"/>
                      <a:pt x="10" y="109"/>
                      <a:pt x="11" y="111"/>
                    </a:cubicBezTo>
                    <a:cubicBezTo>
                      <a:pt x="12" y="113"/>
                      <a:pt x="12" y="114"/>
                      <a:pt x="11" y="116"/>
                    </a:cubicBezTo>
                    <a:cubicBezTo>
                      <a:pt x="11" y="117"/>
                      <a:pt x="11" y="118"/>
                      <a:pt x="10" y="119"/>
                    </a:cubicBezTo>
                    <a:cubicBezTo>
                      <a:pt x="10" y="120"/>
                      <a:pt x="11" y="121"/>
                      <a:pt x="11" y="122"/>
                    </a:cubicBezTo>
                    <a:cubicBezTo>
                      <a:pt x="13" y="126"/>
                      <a:pt x="12" y="128"/>
                      <a:pt x="12" y="130"/>
                    </a:cubicBezTo>
                    <a:cubicBezTo>
                      <a:pt x="11" y="131"/>
                      <a:pt x="11" y="132"/>
                      <a:pt x="11" y="133"/>
                    </a:cubicBezTo>
                    <a:cubicBezTo>
                      <a:pt x="11" y="134"/>
                      <a:pt x="12" y="135"/>
                      <a:pt x="14" y="136"/>
                    </a:cubicBezTo>
                    <a:cubicBezTo>
                      <a:pt x="15" y="137"/>
                      <a:pt x="18" y="138"/>
                      <a:pt x="18" y="141"/>
                    </a:cubicBezTo>
                    <a:cubicBezTo>
                      <a:pt x="19" y="144"/>
                      <a:pt x="18" y="146"/>
                      <a:pt x="17" y="147"/>
                    </a:cubicBezTo>
                    <a:cubicBezTo>
                      <a:pt x="16" y="149"/>
                      <a:pt x="14" y="149"/>
                      <a:pt x="13" y="149"/>
                    </a:cubicBezTo>
                    <a:cubicBezTo>
                      <a:pt x="13" y="150"/>
                      <a:pt x="13" y="151"/>
                      <a:pt x="14" y="151"/>
                    </a:cubicBezTo>
                    <a:cubicBezTo>
                      <a:pt x="17" y="153"/>
                      <a:pt x="16" y="162"/>
                      <a:pt x="15" y="164"/>
                    </a:cubicBezTo>
                    <a:cubicBezTo>
                      <a:pt x="14" y="167"/>
                      <a:pt x="11" y="167"/>
                      <a:pt x="9" y="167"/>
                    </a:cubicBezTo>
                    <a:cubicBezTo>
                      <a:pt x="9" y="167"/>
                      <a:pt x="8" y="167"/>
                      <a:pt x="8" y="167"/>
                    </a:cubicBezTo>
                    <a:cubicBezTo>
                      <a:pt x="8" y="169"/>
                      <a:pt x="7" y="171"/>
                      <a:pt x="7" y="172"/>
                    </a:cubicBezTo>
                    <a:cubicBezTo>
                      <a:pt x="6" y="174"/>
                      <a:pt x="6" y="175"/>
                      <a:pt x="6" y="175"/>
                    </a:cubicBezTo>
                    <a:cubicBezTo>
                      <a:pt x="6" y="176"/>
                      <a:pt x="6" y="177"/>
                      <a:pt x="6" y="178"/>
                    </a:cubicBezTo>
                    <a:cubicBezTo>
                      <a:pt x="6" y="182"/>
                      <a:pt x="5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2" y="185"/>
                      <a:pt x="2" y="185"/>
                      <a:pt x="1" y="185"/>
                    </a:cubicBezTo>
                    <a:cubicBezTo>
                      <a:pt x="1" y="185"/>
                      <a:pt x="1" y="185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8"/>
                      <a:pt x="1" y="191"/>
                      <a:pt x="4" y="193"/>
                    </a:cubicBezTo>
                    <a:cubicBezTo>
                      <a:pt x="7" y="195"/>
                      <a:pt x="7" y="198"/>
                      <a:pt x="7" y="200"/>
                    </a:cubicBezTo>
                    <a:cubicBezTo>
                      <a:pt x="7" y="202"/>
                      <a:pt x="7" y="204"/>
                      <a:pt x="8" y="205"/>
                    </a:cubicBezTo>
                    <a:cubicBezTo>
                      <a:pt x="10" y="207"/>
                      <a:pt x="11" y="209"/>
                      <a:pt x="11" y="211"/>
                    </a:cubicBezTo>
                    <a:cubicBezTo>
                      <a:pt x="12" y="213"/>
                      <a:pt x="12" y="214"/>
                      <a:pt x="14" y="215"/>
                    </a:cubicBezTo>
                    <a:cubicBezTo>
                      <a:pt x="18" y="219"/>
                      <a:pt x="19" y="221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7"/>
                      <a:pt x="17" y="227"/>
                    </a:cubicBezTo>
                    <a:cubicBezTo>
                      <a:pt x="18" y="227"/>
                      <a:pt x="20" y="228"/>
                      <a:pt x="20" y="230"/>
                    </a:cubicBezTo>
                    <a:cubicBezTo>
                      <a:pt x="20" y="231"/>
                      <a:pt x="20" y="232"/>
                      <a:pt x="20" y="234"/>
                    </a:cubicBezTo>
                    <a:cubicBezTo>
                      <a:pt x="20" y="235"/>
                      <a:pt x="20" y="238"/>
                      <a:pt x="20" y="239"/>
                    </a:cubicBezTo>
                    <a:cubicBezTo>
                      <a:pt x="20" y="239"/>
                      <a:pt x="21" y="239"/>
                      <a:pt x="22" y="238"/>
                    </a:cubicBezTo>
                    <a:cubicBezTo>
                      <a:pt x="23" y="238"/>
                      <a:pt x="25" y="238"/>
                      <a:pt x="27" y="238"/>
                    </a:cubicBezTo>
                    <a:cubicBezTo>
                      <a:pt x="28" y="238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9" y="235"/>
                    </a:cubicBezTo>
                    <a:cubicBezTo>
                      <a:pt x="29" y="234"/>
                      <a:pt x="29" y="233"/>
                      <a:pt x="29" y="233"/>
                    </a:cubicBezTo>
                    <a:cubicBezTo>
                      <a:pt x="29" y="230"/>
                      <a:pt x="32" y="229"/>
                      <a:pt x="33" y="229"/>
                    </a:cubicBezTo>
                    <a:cubicBezTo>
                      <a:pt x="33" y="229"/>
                      <a:pt x="33" y="229"/>
                      <a:pt x="33" y="228"/>
                    </a:cubicBezTo>
                    <a:cubicBezTo>
                      <a:pt x="34" y="227"/>
                      <a:pt x="36" y="225"/>
                      <a:pt x="39" y="225"/>
                    </a:cubicBezTo>
                    <a:cubicBezTo>
                      <a:pt x="41" y="225"/>
                      <a:pt x="43" y="226"/>
                      <a:pt x="45" y="227"/>
                    </a:cubicBezTo>
                    <a:cubicBezTo>
                      <a:pt x="45" y="227"/>
                      <a:pt x="46" y="227"/>
                      <a:pt x="46" y="227"/>
                    </a:cubicBezTo>
                    <a:cubicBezTo>
                      <a:pt x="48" y="227"/>
                      <a:pt x="48" y="224"/>
                      <a:pt x="49" y="223"/>
                    </a:cubicBezTo>
                    <a:cubicBezTo>
                      <a:pt x="49" y="220"/>
                      <a:pt x="51" y="220"/>
                      <a:pt x="51" y="220"/>
                    </a:cubicBezTo>
                    <a:cubicBezTo>
                      <a:pt x="53" y="220"/>
                      <a:pt x="54" y="221"/>
                      <a:pt x="55" y="222"/>
                    </a:cubicBezTo>
                    <a:cubicBezTo>
                      <a:pt x="56" y="221"/>
                      <a:pt x="57" y="219"/>
                      <a:pt x="58" y="217"/>
                    </a:cubicBezTo>
                    <a:cubicBezTo>
                      <a:pt x="56" y="218"/>
                      <a:pt x="54" y="218"/>
                      <a:pt x="53" y="217"/>
                    </a:cubicBezTo>
                    <a:cubicBezTo>
                      <a:pt x="52" y="214"/>
                      <a:pt x="55" y="206"/>
                      <a:pt x="55" y="206"/>
                    </a:cubicBezTo>
                    <a:cubicBezTo>
                      <a:pt x="56" y="204"/>
                      <a:pt x="56" y="199"/>
                      <a:pt x="56" y="196"/>
                    </a:cubicBezTo>
                    <a:cubicBezTo>
                      <a:pt x="56" y="193"/>
                      <a:pt x="56" y="192"/>
                      <a:pt x="57" y="191"/>
                    </a:cubicBezTo>
                    <a:cubicBezTo>
                      <a:pt x="57" y="189"/>
                      <a:pt x="58" y="184"/>
                      <a:pt x="64" y="182"/>
                    </a:cubicBezTo>
                    <a:cubicBezTo>
                      <a:pt x="68" y="181"/>
                      <a:pt x="73" y="177"/>
                      <a:pt x="73" y="175"/>
                    </a:cubicBezTo>
                    <a:cubicBezTo>
                      <a:pt x="72" y="173"/>
                      <a:pt x="75" y="171"/>
                      <a:pt x="77" y="168"/>
                    </a:cubicBezTo>
                    <a:cubicBezTo>
                      <a:pt x="78" y="167"/>
                      <a:pt x="80" y="166"/>
                      <a:pt x="80" y="165"/>
                    </a:cubicBezTo>
                    <a:cubicBezTo>
                      <a:pt x="79" y="164"/>
                      <a:pt x="73" y="157"/>
                      <a:pt x="70" y="155"/>
                    </a:cubicBezTo>
                    <a:cubicBezTo>
                      <a:pt x="69" y="155"/>
                      <a:pt x="67" y="155"/>
                      <a:pt x="66" y="155"/>
                    </a:cubicBezTo>
                    <a:cubicBezTo>
                      <a:pt x="64" y="155"/>
                      <a:pt x="62" y="155"/>
                      <a:pt x="62" y="153"/>
                    </a:cubicBezTo>
                    <a:cubicBezTo>
                      <a:pt x="61" y="153"/>
                      <a:pt x="61" y="152"/>
                      <a:pt x="61" y="151"/>
                    </a:cubicBezTo>
                    <a:cubicBezTo>
                      <a:pt x="61" y="150"/>
                      <a:pt x="61" y="146"/>
                      <a:pt x="60" y="139"/>
                    </a:cubicBezTo>
                    <a:cubicBezTo>
                      <a:pt x="59" y="137"/>
                      <a:pt x="61" y="134"/>
                      <a:pt x="62" y="132"/>
                    </a:cubicBezTo>
                    <a:cubicBezTo>
                      <a:pt x="63" y="130"/>
                      <a:pt x="64" y="129"/>
                      <a:pt x="64" y="128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4" y="124"/>
                      <a:pt x="64" y="119"/>
                      <a:pt x="68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70" y="115"/>
                      <a:pt x="71" y="113"/>
                      <a:pt x="74" y="112"/>
                    </a:cubicBezTo>
                    <a:cubicBezTo>
                      <a:pt x="75" y="112"/>
                      <a:pt x="75" y="111"/>
                      <a:pt x="76" y="109"/>
                    </a:cubicBezTo>
                    <a:cubicBezTo>
                      <a:pt x="77" y="107"/>
                      <a:pt x="78" y="105"/>
                      <a:pt x="81" y="103"/>
                    </a:cubicBezTo>
                    <a:cubicBezTo>
                      <a:pt x="83" y="103"/>
                      <a:pt x="84" y="102"/>
                      <a:pt x="86" y="101"/>
                    </a:cubicBezTo>
                    <a:cubicBezTo>
                      <a:pt x="87" y="100"/>
                      <a:pt x="89" y="99"/>
                      <a:pt x="92" y="97"/>
                    </a:cubicBezTo>
                    <a:cubicBezTo>
                      <a:pt x="98" y="94"/>
                      <a:pt x="107" y="88"/>
                      <a:pt x="108" y="85"/>
                    </a:cubicBezTo>
                    <a:cubicBezTo>
                      <a:pt x="108" y="85"/>
                      <a:pt x="108" y="84"/>
                      <a:pt x="107" y="83"/>
                    </a:cubicBezTo>
                    <a:cubicBezTo>
                      <a:pt x="106" y="81"/>
                      <a:pt x="103" y="77"/>
                      <a:pt x="108" y="74"/>
                    </a:cubicBezTo>
                    <a:cubicBezTo>
                      <a:pt x="110" y="72"/>
                      <a:pt x="110" y="71"/>
                      <a:pt x="110" y="69"/>
                    </a:cubicBezTo>
                    <a:cubicBezTo>
                      <a:pt x="110" y="68"/>
                      <a:pt x="110" y="65"/>
                      <a:pt x="113" y="64"/>
                    </a:cubicBezTo>
                    <a:cubicBezTo>
                      <a:pt x="115" y="63"/>
                      <a:pt x="116" y="62"/>
                      <a:pt x="118" y="60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21" y="57"/>
                      <a:pt x="123" y="57"/>
                      <a:pt x="124" y="57"/>
                    </a:cubicBezTo>
                    <a:cubicBezTo>
                      <a:pt x="125" y="57"/>
                      <a:pt x="125" y="57"/>
                      <a:pt x="126" y="57"/>
                    </a:cubicBezTo>
                    <a:cubicBezTo>
                      <a:pt x="128" y="57"/>
                      <a:pt x="130" y="58"/>
                      <a:pt x="132" y="57"/>
                    </a:cubicBezTo>
                    <a:cubicBezTo>
                      <a:pt x="133" y="57"/>
                      <a:pt x="135" y="57"/>
                      <a:pt x="136" y="57"/>
                    </a:cubicBezTo>
                    <a:cubicBezTo>
                      <a:pt x="136" y="57"/>
                      <a:pt x="136" y="57"/>
                      <a:pt x="136" y="57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5"/>
                      <a:pt x="136" y="55"/>
                      <a:pt x="135" y="55"/>
                    </a:cubicBezTo>
                    <a:cubicBezTo>
                      <a:pt x="135" y="54"/>
                      <a:pt x="131" y="50"/>
                      <a:pt x="132" y="48"/>
                    </a:cubicBezTo>
                    <a:cubicBezTo>
                      <a:pt x="132" y="47"/>
                      <a:pt x="133" y="46"/>
                      <a:pt x="135" y="46"/>
                    </a:cubicBezTo>
                    <a:cubicBezTo>
                      <a:pt x="135" y="46"/>
                      <a:pt x="135" y="44"/>
                      <a:pt x="135" y="42"/>
                    </a:cubicBezTo>
                    <a:cubicBezTo>
                      <a:pt x="135" y="41"/>
                      <a:pt x="135" y="40"/>
                      <a:pt x="134" y="40"/>
                    </a:cubicBezTo>
                    <a:cubicBezTo>
                      <a:pt x="132" y="39"/>
                      <a:pt x="132" y="35"/>
                      <a:pt x="132" y="33"/>
                    </a:cubicBezTo>
                    <a:cubicBezTo>
                      <a:pt x="132" y="32"/>
                      <a:pt x="132" y="30"/>
                      <a:pt x="132" y="30"/>
                    </a:cubicBezTo>
                    <a:cubicBezTo>
                      <a:pt x="128" y="28"/>
                      <a:pt x="129" y="23"/>
                      <a:pt x="130" y="19"/>
                    </a:cubicBezTo>
                    <a:cubicBezTo>
                      <a:pt x="130" y="18"/>
                      <a:pt x="130" y="18"/>
                      <a:pt x="130" y="17"/>
                    </a:cubicBezTo>
                    <a:cubicBezTo>
                      <a:pt x="130" y="16"/>
                      <a:pt x="123" y="13"/>
                      <a:pt x="120" y="11"/>
                    </a:cubicBezTo>
                    <a:cubicBezTo>
                      <a:pt x="118" y="11"/>
                      <a:pt x="117" y="10"/>
                      <a:pt x="115" y="10"/>
                    </a:cubicBezTo>
                    <a:cubicBezTo>
                      <a:pt x="112" y="8"/>
                      <a:pt x="109" y="6"/>
                      <a:pt x="107" y="4"/>
                    </a:cubicBezTo>
                    <a:cubicBezTo>
                      <a:pt x="106" y="3"/>
                      <a:pt x="105" y="2"/>
                      <a:pt x="103" y="1"/>
                    </a:cubicBezTo>
                    <a:cubicBezTo>
                      <a:pt x="103" y="1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8" name="Freeform 1220"/>
              <p:cNvSpPr>
                <a:spLocks/>
              </p:cNvSpPr>
              <p:nvPr/>
            </p:nvSpPr>
            <p:spPr bwMode="auto">
              <a:xfrm>
                <a:off x="2794" y="3079"/>
                <a:ext cx="46" cy="29"/>
              </a:xfrm>
              <a:custGeom>
                <a:avLst/>
                <a:gdLst>
                  <a:gd name="T0" fmla="*/ 41 w 48"/>
                  <a:gd name="T1" fmla="*/ 30 h 30"/>
                  <a:gd name="T2" fmla="*/ 41 w 48"/>
                  <a:gd name="T3" fmla="*/ 29 h 30"/>
                  <a:gd name="T4" fmla="*/ 42 w 48"/>
                  <a:gd name="T5" fmla="*/ 29 h 30"/>
                  <a:gd name="T6" fmla="*/ 43 w 48"/>
                  <a:gd name="T7" fmla="*/ 28 h 30"/>
                  <a:gd name="T8" fmla="*/ 43 w 48"/>
                  <a:gd name="T9" fmla="*/ 28 h 30"/>
                  <a:gd name="T10" fmla="*/ 43 w 48"/>
                  <a:gd name="T11" fmla="*/ 28 h 30"/>
                  <a:gd name="T12" fmla="*/ 45 w 48"/>
                  <a:gd name="T13" fmla="*/ 26 h 30"/>
                  <a:gd name="T14" fmla="*/ 45 w 48"/>
                  <a:gd name="T15" fmla="*/ 26 h 30"/>
                  <a:gd name="T16" fmla="*/ 45 w 48"/>
                  <a:gd name="T17" fmla="*/ 26 h 30"/>
                  <a:gd name="T18" fmla="*/ 42 w 48"/>
                  <a:gd name="T19" fmla="*/ 20 h 30"/>
                  <a:gd name="T20" fmla="*/ 42 w 48"/>
                  <a:gd name="T21" fmla="*/ 17 h 30"/>
                  <a:gd name="T22" fmla="*/ 42 w 48"/>
                  <a:gd name="T23" fmla="*/ 13 h 30"/>
                  <a:gd name="T24" fmla="*/ 44 w 48"/>
                  <a:gd name="T25" fmla="*/ 9 h 30"/>
                  <a:gd name="T26" fmla="*/ 46 w 48"/>
                  <a:gd name="T27" fmla="*/ 6 h 30"/>
                  <a:gd name="T28" fmla="*/ 48 w 48"/>
                  <a:gd name="T29" fmla="*/ 3 h 30"/>
                  <a:gd name="T30" fmla="*/ 48 w 48"/>
                  <a:gd name="T31" fmla="*/ 3 h 30"/>
                  <a:gd name="T32" fmla="*/ 48 w 48"/>
                  <a:gd name="T33" fmla="*/ 3 h 30"/>
                  <a:gd name="T34" fmla="*/ 48 w 48"/>
                  <a:gd name="T35" fmla="*/ 3 h 30"/>
                  <a:gd name="T36" fmla="*/ 37 w 48"/>
                  <a:gd name="T37" fmla="*/ 2 h 30"/>
                  <a:gd name="T38" fmla="*/ 26 w 48"/>
                  <a:gd name="T39" fmla="*/ 1 h 30"/>
                  <a:gd name="T40" fmla="*/ 19 w 48"/>
                  <a:gd name="T41" fmla="*/ 2 h 30"/>
                  <a:gd name="T42" fmla="*/ 6 w 48"/>
                  <a:gd name="T43" fmla="*/ 4 h 30"/>
                  <a:gd name="T44" fmla="*/ 1 w 48"/>
                  <a:gd name="T45" fmla="*/ 7 h 30"/>
                  <a:gd name="T46" fmla="*/ 0 w 48"/>
                  <a:gd name="T47" fmla="*/ 8 h 30"/>
                  <a:gd name="T48" fmla="*/ 2 w 48"/>
                  <a:gd name="T49" fmla="*/ 13 h 30"/>
                  <a:gd name="T50" fmla="*/ 2 w 48"/>
                  <a:gd name="T51" fmla="*/ 15 h 30"/>
                  <a:gd name="T52" fmla="*/ 7 w 48"/>
                  <a:gd name="T53" fmla="*/ 18 h 30"/>
                  <a:gd name="T54" fmla="*/ 13 w 48"/>
                  <a:gd name="T55" fmla="*/ 21 h 30"/>
                  <a:gd name="T56" fmla="*/ 13 w 48"/>
                  <a:gd name="T57" fmla="*/ 23 h 30"/>
                  <a:gd name="T58" fmla="*/ 13 w 48"/>
                  <a:gd name="T59" fmla="*/ 23 h 30"/>
                  <a:gd name="T60" fmla="*/ 15 w 48"/>
                  <a:gd name="T61" fmla="*/ 23 h 30"/>
                  <a:gd name="T62" fmla="*/ 16 w 48"/>
                  <a:gd name="T63" fmla="*/ 23 h 30"/>
                  <a:gd name="T64" fmla="*/ 18 w 48"/>
                  <a:gd name="T65" fmla="*/ 23 h 30"/>
                  <a:gd name="T66" fmla="*/ 23 w 48"/>
                  <a:gd name="T67" fmla="*/ 23 h 30"/>
                  <a:gd name="T68" fmla="*/ 23 w 48"/>
                  <a:gd name="T69" fmla="*/ 24 h 30"/>
                  <a:gd name="T70" fmla="*/ 32 w 48"/>
                  <a:gd name="T71" fmla="*/ 30 h 30"/>
                  <a:gd name="T72" fmla="*/ 33 w 48"/>
                  <a:gd name="T73" fmla="*/ 30 h 30"/>
                  <a:gd name="T74" fmla="*/ 33 w 48"/>
                  <a:gd name="T75" fmla="*/ 29 h 30"/>
                  <a:gd name="T76" fmla="*/ 34 w 48"/>
                  <a:gd name="T77" fmla="*/ 29 h 30"/>
                  <a:gd name="T78" fmla="*/ 34 w 48"/>
                  <a:gd name="T79" fmla="*/ 29 h 30"/>
                  <a:gd name="T80" fmla="*/ 41 w 48"/>
                  <a:gd name="T8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30">
                    <a:moveTo>
                      <a:pt x="41" y="30"/>
                    </a:moveTo>
                    <a:cubicBezTo>
                      <a:pt x="41" y="30"/>
                      <a:pt x="41" y="30"/>
                      <a:pt x="41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8"/>
                      <a:pt x="42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3" y="24"/>
                      <a:pt x="43" y="23"/>
                      <a:pt x="42" y="20"/>
                    </a:cubicBezTo>
                    <a:cubicBezTo>
                      <a:pt x="42" y="18"/>
                      <a:pt x="42" y="17"/>
                      <a:pt x="42" y="17"/>
                    </a:cubicBezTo>
                    <a:cubicBezTo>
                      <a:pt x="42" y="15"/>
                      <a:pt x="41" y="14"/>
                      <a:pt x="42" y="13"/>
                    </a:cubicBezTo>
                    <a:cubicBezTo>
                      <a:pt x="42" y="11"/>
                      <a:pt x="43" y="10"/>
                      <a:pt x="44" y="9"/>
                    </a:cubicBezTo>
                    <a:cubicBezTo>
                      <a:pt x="44" y="8"/>
                      <a:pt x="45" y="8"/>
                      <a:pt x="46" y="6"/>
                    </a:cubicBezTo>
                    <a:cubicBezTo>
                      <a:pt x="46" y="5"/>
                      <a:pt x="47" y="4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4"/>
                      <a:pt x="41" y="3"/>
                      <a:pt x="37" y="2"/>
                    </a:cubicBezTo>
                    <a:cubicBezTo>
                      <a:pt x="33" y="1"/>
                      <a:pt x="29" y="0"/>
                      <a:pt x="26" y="1"/>
                    </a:cubicBezTo>
                    <a:cubicBezTo>
                      <a:pt x="24" y="1"/>
                      <a:pt x="22" y="1"/>
                      <a:pt x="19" y="2"/>
                    </a:cubicBezTo>
                    <a:cubicBezTo>
                      <a:pt x="15" y="2"/>
                      <a:pt x="8" y="3"/>
                      <a:pt x="6" y="4"/>
                    </a:cubicBezTo>
                    <a:cubicBezTo>
                      <a:pt x="5" y="6"/>
                      <a:pt x="3" y="7"/>
                      <a:pt x="1" y="7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2" y="10"/>
                      <a:pt x="2" y="12"/>
                      <a:pt x="2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5" y="19"/>
                      <a:pt x="5" y="19"/>
                      <a:pt x="7" y="18"/>
                    </a:cubicBezTo>
                    <a:cubicBezTo>
                      <a:pt x="9" y="18"/>
                      <a:pt x="12" y="19"/>
                      <a:pt x="13" y="21"/>
                    </a:cubicBezTo>
                    <a:cubicBezTo>
                      <a:pt x="13" y="21"/>
                      <a:pt x="13" y="22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21" y="23"/>
                      <a:pt x="22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30" y="29"/>
                      <a:pt x="32" y="30"/>
                      <a:pt x="32" y="30"/>
                    </a:cubicBezTo>
                    <a:cubicBezTo>
                      <a:pt x="32" y="30"/>
                      <a:pt x="33" y="30"/>
                      <a:pt x="33" y="30"/>
                    </a:cubicBezTo>
                    <a:cubicBezTo>
                      <a:pt x="33" y="30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29"/>
                      <a:pt x="38" y="30"/>
                      <a:pt x="4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9" name="Freeform 1221"/>
              <p:cNvSpPr>
                <a:spLocks/>
              </p:cNvSpPr>
              <p:nvPr/>
            </p:nvSpPr>
            <p:spPr bwMode="auto">
              <a:xfrm>
                <a:off x="2600" y="2872"/>
                <a:ext cx="274" cy="229"/>
              </a:xfrm>
              <a:custGeom>
                <a:avLst/>
                <a:gdLst>
                  <a:gd name="T0" fmla="*/ 180 w 286"/>
                  <a:gd name="T1" fmla="*/ 35 h 239"/>
                  <a:gd name="T2" fmla="*/ 204 w 286"/>
                  <a:gd name="T3" fmla="*/ 46 h 239"/>
                  <a:gd name="T4" fmla="*/ 220 w 286"/>
                  <a:gd name="T5" fmla="*/ 48 h 239"/>
                  <a:gd name="T6" fmla="*/ 227 w 286"/>
                  <a:gd name="T7" fmla="*/ 37 h 239"/>
                  <a:gd name="T8" fmla="*/ 246 w 286"/>
                  <a:gd name="T9" fmla="*/ 21 h 239"/>
                  <a:gd name="T10" fmla="*/ 270 w 286"/>
                  <a:gd name="T11" fmla="*/ 33 h 239"/>
                  <a:gd name="T12" fmla="*/ 274 w 286"/>
                  <a:gd name="T13" fmla="*/ 29 h 239"/>
                  <a:gd name="T14" fmla="*/ 279 w 286"/>
                  <a:gd name="T15" fmla="*/ 17 h 239"/>
                  <a:gd name="T16" fmla="*/ 272 w 286"/>
                  <a:gd name="T17" fmla="*/ 9 h 239"/>
                  <a:gd name="T18" fmla="*/ 255 w 286"/>
                  <a:gd name="T19" fmla="*/ 10 h 239"/>
                  <a:gd name="T20" fmla="*/ 248 w 286"/>
                  <a:gd name="T21" fmla="*/ 2 h 239"/>
                  <a:gd name="T22" fmla="*/ 238 w 286"/>
                  <a:gd name="T23" fmla="*/ 6 h 239"/>
                  <a:gd name="T24" fmla="*/ 223 w 286"/>
                  <a:gd name="T25" fmla="*/ 10 h 239"/>
                  <a:gd name="T26" fmla="*/ 218 w 286"/>
                  <a:gd name="T27" fmla="*/ 5 h 239"/>
                  <a:gd name="T28" fmla="*/ 209 w 286"/>
                  <a:gd name="T29" fmla="*/ 10 h 239"/>
                  <a:gd name="T30" fmla="*/ 199 w 286"/>
                  <a:gd name="T31" fmla="*/ 24 h 239"/>
                  <a:gd name="T32" fmla="*/ 182 w 286"/>
                  <a:gd name="T33" fmla="*/ 18 h 239"/>
                  <a:gd name="T34" fmla="*/ 181 w 286"/>
                  <a:gd name="T35" fmla="*/ 24 h 239"/>
                  <a:gd name="T36" fmla="*/ 164 w 286"/>
                  <a:gd name="T37" fmla="*/ 27 h 239"/>
                  <a:gd name="T38" fmla="*/ 158 w 286"/>
                  <a:gd name="T39" fmla="*/ 20 h 239"/>
                  <a:gd name="T40" fmla="*/ 149 w 286"/>
                  <a:gd name="T41" fmla="*/ 30 h 239"/>
                  <a:gd name="T42" fmla="*/ 137 w 286"/>
                  <a:gd name="T43" fmla="*/ 33 h 239"/>
                  <a:gd name="T44" fmla="*/ 141 w 286"/>
                  <a:gd name="T45" fmla="*/ 47 h 239"/>
                  <a:gd name="T46" fmla="*/ 125 w 286"/>
                  <a:gd name="T47" fmla="*/ 46 h 239"/>
                  <a:gd name="T48" fmla="*/ 111 w 286"/>
                  <a:gd name="T49" fmla="*/ 48 h 239"/>
                  <a:gd name="T50" fmla="*/ 116 w 286"/>
                  <a:gd name="T51" fmla="*/ 53 h 239"/>
                  <a:gd name="T52" fmla="*/ 127 w 286"/>
                  <a:gd name="T53" fmla="*/ 57 h 239"/>
                  <a:gd name="T54" fmla="*/ 113 w 286"/>
                  <a:gd name="T55" fmla="*/ 65 h 239"/>
                  <a:gd name="T56" fmla="*/ 94 w 286"/>
                  <a:gd name="T57" fmla="*/ 94 h 239"/>
                  <a:gd name="T58" fmla="*/ 83 w 286"/>
                  <a:gd name="T59" fmla="*/ 111 h 239"/>
                  <a:gd name="T60" fmla="*/ 70 w 286"/>
                  <a:gd name="T61" fmla="*/ 122 h 239"/>
                  <a:gd name="T62" fmla="*/ 60 w 286"/>
                  <a:gd name="T63" fmla="*/ 135 h 239"/>
                  <a:gd name="T64" fmla="*/ 43 w 286"/>
                  <a:gd name="T65" fmla="*/ 148 h 239"/>
                  <a:gd name="T66" fmla="*/ 35 w 286"/>
                  <a:gd name="T67" fmla="*/ 155 h 239"/>
                  <a:gd name="T68" fmla="*/ 26 w 286"/>
                  <a:gd name="T69" fmla="*/ 165 h 239"/>
                  <a:gd name="T70" fmla="*/ 10 w 286"/>
                  <a:gd name="T71" fmla="*/ 174 h 239"/>
                  <a:gd name="T72" fmla="*/ 3 w 286"/>
                  <a:gd name="T73" fmla="*/ 186 h 239"/>
                  <a:gd name="T74" fmla="*/ 2 w 286"/>
                  <a:gd name="T75" fmla="*/ 203 h 239"/>
                  <a:gd name="T76" fmla="*/ 19 w 286"/>
                  <a:gd name="T77" fmla="*/ 204 h 239"/>
                  <a:gd name="T78" fmla="*/ 4 w 286"/>
                  <a:gd name="T79" fmla="*/ 213 h 239"/>
                  <a:gd name="T80" fmla="*/ 9 w 286"/>
                  <a:gd name="T81" fmla="*/ 215 h 239"/>
                  <a:gd name="T82" fmla="*/ 8 w 286"/>
                  <a:gd name="T83" fmla="*/ 228 h 239"/>
                  <a:gd name="T84" fmla="*/ 53 w 286"/>
                  <a:gd name="T85" fmla="*/ 222 h 239"/>
                  <a:gd name="T86" fmla="*/ 62 w 286"/>
                  <a:gd name="T87" fmla="*/ 213 h 239"/>
                  <a:gd name="T88" fmla="*/ 74 w 286"/>
                  <a:gd name="T89" fmla="*/ 215 h 239"/>
                  <a:gd name="T90" fmla="*/ 80 w 286"/>
                  <a:gd name="T91" fmla="*/ 194 h 239"/>
                  <a:gd name="T92" fmla="*/ 78 w 286"/>
                  <a:gd name="T93" fmla="*/ 178 h 239"/>
                  <a:gd name="T94" fmla="*/ 93 w 286"/>
                  <a:gd name="T95" fmla="*/ 135 h 239"/>
                  <a:gd name="T96" fmla="*/ 96 w 286"/>
                  <a:gd name="T97" fmla="*/ 123 h 239"/>
                  <a:gd name="T98" fmla="*/ 114 w 286"/>
                  <a:gd name="T99" fmla="*/ 93 h 239"/>
                  <a:gd name="T100" fmla="*/ 126 w 286"/>
                  <a:gd name="T101" fmla="*/ 68 h 239"/>
                  <a:gd name="T102" fmla="*/ 149 w 286"/>
                  <a:gd name="T103" fmla="*/ 49 h 239"/>
                  <a:gd name="T104" fmla="*/ 173 w 286"/>
                  <a:gd name="T105" fmla="*/ 4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6" h="239">
                    <a:moveTo>
                      <a:pt x="174" y="40"/>
                    </a:moveTo>
                    <a:cubicBezTo>
                      <a:pt x="175" y="39"/>
                      <a:pt x="175" y="39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7"/>
                      <a:pt x="177" y="37"/>
                      <a:pt x="178" y="36"/>
                    </a:cubicBezTo>
                    <a:cubicBezTo>
                      <a:pt x="178" y="36"/>
                      <a:pt x="178" y="36"/>
                      <a:pt x="178" y="36"/>
                    </a:cubicBezTo>
                    <a:cubicBezTo>
                      <a:pt x="179" y="36"/>
                      <a:pt x="179" y="36"/>
                      <a:pt x="180" y="35"/>
                    </a:cubicBezTo>
                    <a:cubicBezTo>
                      <a:pt x="180" y="35"/>
                      <a:pt x="180" y="35"/>
                      <a:pt x="180" y="35"/>
                    </a:cubicBezTo>
                    <a:cubicBezTo>
                      <a:pt x="181" y="35"/>
                      <a:pt x="182" y="35"/>
                      <a:pt x="182" y="35"/>
                    </a:cubicBezTo>
                    <a:cubicBezTo>
                      <a:pt x="185" y="36"/>
                      <a:pt x="187" y="38"/>
                      <a:pt x="189" y="40"/>
                    </a:cubicBezTo>
                    <a:cubicBezTo>
                      <a:pt x="191" y="42"/>
                      <a:pt x="193" y="44"/>
                      <a:pt x="195" y="44"/>
                    </a:cubicBezTo>
                    <a:cubicBezTo>
                      <a:pt x="196" y="45"/>
                      <a:pt x="197" y="45"/>
                      <a:pt x="198" y="45"/>
                    </a:cubicBezTo>
                    <a:cubicBezTo>
                      <a:pt x="201" y="46"/>
                      <a:pt x="203" y="46"/>
                      <a:pt x="204" y="46"/>
                    </a:cubicBezTo>
                    <a:cubicBezTo>
                      <a:pt x="204" y="46"/>
                      <a:pt x="205" y="46"/>
                      <a:pt x="205" y="46"/>
                    </a:cubicBezTo>
                    <a:cubicBezTo>
                      <a:pt x="206" y="44"/>
                      <a:pt x="209" y="44"/>
                      <a:pt x="212" y="45"/>
                    </a:cubicBezTo>
                    <a:cubicBezTo>
                      <a:pt x="213" y="45"/>
                      <a:pt x="214" y="46"/>
                      <a:pt x="215" y="46"/>
                    </a:cubicBezTo>
                    <a:cubicBezTo>
                      <a:pt x="215" y="45"/>
                      <a:pt x="216" y="45"/>
                      <a:pt x="216" y="45"/>
                    </a:cubicBezTo>
                    <a:cubicBezTo>
                      <a:pt x="218" y="45"/>
                      <a:pt x="219" y="47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1" y="47"/>
                      <a:pt x="221" y="45"/>
                      <a:pt x="221" y="44"/>
                    </a:cubicBezTo>
                    <a:cubicBezTo>
                      <a:pt x="221" y="43"/>
                      <a:pt x="222" y="41"/>
                      <a:pt x="225" y="41"/>
                    </a:cubicBezTo>
                    <a:cubicBezTo>
                      <a:pt x="226" y="41"/>
                      <a:pt x="226" y="41"/>
                      <a:pt x="227" y="41"/>
                    </a:cubicBezTo>
                    <a:cubicBezTo>
                      <a:pt x="228" y="41"/>
                      <a:pt x="228" y="41"/>
                      <a:pt x="228" y="41"/>
                    </a:cubicBezTo>
                    <a:cubicBezTo>
                      <a:pt x="228" y="40"/>
                      <a:pt x="228" y="38"/>
                      <a:pt x="227" y="37"/>
                    </a:cubicBezTo>
                    <a:cubicBezTo>
                      <a:pt x="227" y="36"/>
                      <a:pt x="227" y="34"/>
                      <a:pt x="227" y="33"/>
                    </a:cubicBezTo>
                    <a:cubicBezTo>
                      <a:pt x="227" y="30"/>
                      <a:pt x="230" y="28"/>
                      <a:pt x="231" y="27"/>
                    </a:cubicBezTo>
                    <a:cubicBezTo>
                      <a:pt x="232" y="27"/>
                      <a:pt x="234" y="26"/>
                      <a:pt x="234" y="26"/>
                    </a:cubicBezTo>
                    <a:cubicBezTo>
                      <a:pt x="234" y="22"/>
                      <a:pt x="238" y="22"/>
                      <a:pt x="241" y="22"/>
                    </a:cubicBezTo>
                    <a:cubicBezTo>
                      <a:pt x="242" y="22"/>
                      <a:pt x="242" y="22"/>
                      <a:pt x="242" y="22"/>
                    </a:cubicBezTo>
                    <a:cubicBezTo>
                      <a:pt x="244" y="22"/>
                      <a:pt x="245" y="22"/>
                      <a:pt x="246" y="21"/>
                    </a:cubicBezTo>
                    <a:cubicBezTo>
                      <a:pt x="247" y="20"/>
                      <a:pt x="249" y="19"/>
                      <a:pt x="252" y="19"/>
                    </a:cubicBezTo>
                    <a:cubicBezTo>
                      <a:pt x="255" y="19"/>
                      <a:pt x="257" y="20"/>
                      <a:pt x="258" y="22"/>
                    </a:cubicBezTo>
                    <a:cubicBezTo>
                      <a:pt x="259" y="23"/>
                      <a:pt x="261" y="24"/>
                      <a:pt x="263" y="25"/>
                    </a:cubicBezTo>
                    <a:cubicBezTo>
                      <a:pt x="266" y="27"/>
                      <a:pt x="269" y="28"/>
                      <a:pt x="270" y="31"/>
                    </a:cubicBezTo>
                    <a:cubicBezTo>
                      <a:pt x="270" y="31"/>
                      <a:pt x="270" y="32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1" y="33"/>
                      <a:pt x="271" y="33"/>
                    </a:cubicBezTo>
                    <a:cubicBezTo>
                      <a:pt x="271" y="33"/>
                      <a:pt x="271" y="33"/>
                      <a:pt x="271" y="33"/>
                    </a:cubicBezTo>
                    <a:cubicBezTo>
                      <a:pt x="272" y="33"/>
                      <a:pt x="273" y="33"/>
                      <a:pt x="273" y="33"/>
                    </a:cubicBezTo>
                    <a:cubicBezTo>
                      <a:pt x="274" y="33"/>
                      <a:pt x="275" y="32"/>
                      <a:pt x="276" y="31"/>
                    </a:cubicBezTo>
                    <a:cubicBezTo>
                      <a:pt x="277" y="31"/>
                      <a:pt x="277" y="30"/>
                      <a:pt x="277" y="30"/>
                    </a:cubicBezTo>
                    <a:cubicBezTo>
                      <a:pt x="276" y="30"/>
                      <a:pt x="275" y="30"/>
                      <a:pt x="274" y="29"/>
                    </a:cubicBezTo>
                    <a:cubicBezTo>
                      <a:pt x="273" y="28"/>
                      <a:pt x="273" y="27"/>
                      <a:pt x="273" y="26"/>
                    </a:cubicBezTo>
                    <a:cubicBezTo>
                      <a:pt x="272" y="26"/>
                      <a:pt x="270" y="24"/>
                      <a:pt x="269" y="24"/>
                    </a:cubicBezTo>
                    <a:cubicBezTo>
                      <a:pt x="267" y="23"/>
                      <a:pt x="266" y="22"/>
                      <a:pt x="265" y="21"/>
                    </a:cubicBezTo>
                    <a:cubicBezTo>
                      <a:pt x="265" y="20"/>
                      <a:pt x="265" y="19"/>
                      <a:pt x="266" y="19"/>
                    </a:cubicBezTo>
                    <a:cubicBezTo>
                      <a:pt x="267" y="17"/>
                      <a:pt x="271" y="17"/>
                      <a:pt x="274" y="19"/>
                    </a:cubicBezTo>
                    <a:cubicBezTo>
                      <a:pt x="276" y="20"/>
                      <a:pt x="276" y="20"/>
                      <a:pt x="279" y="17"/>
                    </a:cubicBezTo>
                    <a:cubicBezTo>
                      <a:pt x="281" y="15"/>
                      <a:pt x="284" y="15"/>
                      <a:pt x="285" y="15"/>
                    </a:cubicBezTo>
                    <a:cubicBezTo>
                      <a:pt x="286" y="15"/>
                      <a:pt x="286" y="15"/>
                      <a:pt x="286" y="15"/>
                    </a:cubicBezTo>
                    <a:cubicBezTo>
                      <a:pt x="285" y="14"/>
                      <a:pt x="284" y="14"/>
                      <a:pt x="284" y="13"/>
                    </a:cubicBezTo>
                    <a:cubicBezTo>
                      <a:pt x="282" y="13"/>
                      <a:pt x="281" y="12"/>
                      <a:pt x="281" y="11"/>
                    </a:cubicBezTo>
                    <a:cubicBezTo>
                      <a:pt x="280" y="10"/>
                      <a:pt x="277" y="8"/>
                      <a:pt x="274" y="9"/>
                    </a:cubicBezTo>
                    <a:cubicBezTo>
                      <a:pt x="274" y="9"/>
                      <a:pt x="273" y="9"/>
                      <a:pt x="272" y="9"/>
                    </a:cubicBezTo>
                    <a:cubicBezTo>
                      <a:pt x="270" y="9"/>
                      <a:pt x="269" y="8"/>
                      <a:pt x="268" y="7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66" y="6"/>
                      <a:pt x="266" y="6"/>
                    </a:cubicBezTo>
                    <a:cubicBezTo>
                      <a:pt x="264" y="6"/>
                      <a:pt x="261" y="8"/>
                      <a:pt x="261" y="10"/>
                    </a:cubicBezTo>
                    <a:cubicBezTo>
                      <a:pt x="261" y="16"/>
                      <a:pt x="256" y="16"/>
                      <a:pt x="254" y="14"/>
                    </a:cubicBezTo>
                    <a:cubicBezTo>
                      <a:pt x="254" y="13"/>
                      <a:pt x="254" y="11"/>
                      <a:pt x="255" y="10"/>
                    </a:cubicBezTo>
                    <a:cubicBezTo>
                      <a:pt x="255" y="10"/>
                      <a:pt x="255" y="9"/>
                      <a:pt x="255" y="8"/>
                    </a:cubicBezTo>
                    <a:cubicBezTo>
                      <a:pt x="254" y="8"/>
                      <a:pt x="254" y="7"/>
                      <a:pt x="254" y="6"/>
                    </a:cubicBezTo>
                    <a:cubicBezTo>
                      <a:pt x="255" y="5"/>
                      <a:pt x="255" y="3"/>
                      <a:pt x="257" y="3"/>
                    </a:cubicBezTo>
                    <a:cubicBezTo>
                      <a:pt x="257" y="3"/>
                      <a:pt x="257" y="3"/>
                      <a:pt x="257" y="2"/>
                    </a:cubicBezTo>
                    <a:cubicBezTo>
                      <a:pt x="256" y="1"/>
                      <a:pt x="255" y="1"/>
                      <a:pt x="253" y="1"/>
                    </a:cubicBezTo>
                    <a:cubicBezTo>
                      <a:pt x="250" y="0"/>
                      <a:pt x="249" y="2"/>
                      <a:pt x="248" y="2"/>
                    </a:cubicBezTo>
                    <a:cubicBezTo>
                      <a:pt x="248" y="3"/>
                      <a:pt x="248" y="4"/>
                      <a:pt x="248" y="4"/>
                    </a:cubicBezTo>
                    <a:cubicBezTo>
                      <a:pt x="248" y="4"/>
                      <a:pt x="249" y="6"/>
                      <a:pt x="248" y="8"/>
                    </a:cubicBezTo>
                    <a:cubicBezTo>
                      <a:pt x="247" y="11"/>
                      <a:pt x="243" y="16"/>
                      <a:pt x="239" y="16"/>
                    </a:cubicBezTo>
                    <a:cubicBezTo>
                      <a:pt x="238" y="16"/>
                      <a:pt x="238" y="15"/>
                      <a:pt x="237" y="15"/>
                    </a:cubicBezTo>
                    <a:cubicBezTo>
                      <a:pt x="236" y="13"/>
                      <a:pt x="236" y="11"/>
                      <a:pt x="237" y="8"/>
                    </a:cubicBezTo>
                    <a:cubicBezTo>
                      <a:pt x="237" y="7"/>
                      <a:pt x="237" y="6"/>
                      <a:pt x="238" y="6"/>
                    </a:cubicBezTo>
                    <a:cubicBezTo>
                      <a:pt x="237" y="6"/>
                      <a:pt x="236" y="7"/>
                      <a:pt x="234" y="9"/>
                    </a:cubicBezTo>
                    <a:cubicBezTo>
                      <a:pt x="233" y="11"/>
                      <a:pt x="232" y="12"/>
                      <a:pt x="231" y="13"/>
                    </a:cubicBezTo>
                    <a:cubicBezTo>
                      <a:pt x="227" y="17"/>
                      <a:pt x="225" y="20"/>
                      <a:pt x="222" y="21"/>
                    </a:cubicBezTo>
                    <a:cubicBezTo>
                      <a:pt x="221" y="21"/>
                      <a:pt x="221" y="21"/>
                      <a:pt x="221" y="21"/>
                    </a:cubicBezTo>
                    <a:cubicBezTo>
                      <a:pt x="220" y="21"/>
                      <a:pt x="218" y="20"/>
                      <a:pt x="218" y="18"/>
                    </a:cubicBezTo>
                    <a:cubicBezTo>
                      <a:pt x="217" y="16"/>
                      <a:pt x="219" y="12"/>
                      <a:pt x="223" y="10"/>
                    </a:cubicBezTo>
                    <a:cubicBezTo>
                      <a:pt x="224" y="9"/>
                      <a:pt x="225" y="7"/>
                      <a:pt x="226" y="5"/>
                    </a:cubicBezTo>
                    <a:cubicBezTo>
                      <a:pt x="227" y="3"/>
                      <a:pt x="228" y="1"/>
                      <a:pt x="230" y="1"/>
                    </a:cubicBezTo>
                    <a:cubicBezTo>
                      <a:pt x="230" y="1"/>
                      <a:pt x="230" y="1"/>
                      <a:pt x="229" y="1"/>
                    </a:cubicBezTo>
                    <a:cubicBezTo>
                      <a:pt x="228" y="0"/>
                      <a:pt x="227" y="1"/>
                      <a:pt x="226" y="3"/>
                    </a:cubicBezTo>
                    <a:cubicBezTo>
                      <a:pt x="226" y="4"/>
                      <a:pt x="225" y="4"/>
                      <a:pt x="225" y="5"/>
                    </a:cubicBezTo>
                    <a:cubicBezTo>
                      <a:pt x="223" y="6"/>
                      <a:pt x="220" y="6"/>
                      <a:pt x="218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6" y="5"/>
                      <a:pt x="216" y="5"/>
                      <a:pt x="216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6" y="7"/>
                      <a:pt x="216" y="9"/>
                      <a:pt x="216" y="10"/>
                    </a:cubicBezTo>
                    <a:cubicBezTo>
                      <a:pt x="215" y="11"/>
                      <a:pt x="214" y="12"/>
                      <a:pt x="213" y="12"/>
                    </a:cubicBezTo>
                    <a:cubicBezTo>
                      <a:pt x="212" y="12"/>
                      <a:pt x="210" y="12"/>
                      <a:pt x="209" y="10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08" y="9"/>
                      <a:pt x="206" y="10"/>
                      <a:pt x="205" y="12"/>
                    </a:cubicBezTo>
                    <a:cubicBezTo>
                      <a:pt x="204" y="13"/>
                      <a:pt x="203" y="14"/>
                      <a:pt x="203" y="15"/>
                    </a:cubicBezTo>
                    <a:cubicBezTo>
                      <a:pt x="203" y="16"/>
                      <a:pt x="204" y="18"/>
                      <a:pt x="204" y="19"/>
                    </a:cubicBezTo>
                    <a:cubicBezTo>
                      <a:pt x="203" y="22"/>
                      <a:pt x="202" y="23"/>
                      <a:pt x="200" y="24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196" y="24"/>
                      <a:pt x="195" y="21"/>
                      <a:pt x="195" y="18"/>
                    </a:cubicBezTo>
                    <a:cubicBezTo>
                      <a:pt x="195" y="18"/>
                      <a:pt x="195" y="18"/>
                      <a:pt x="195" y="17"/>
                    </a:cubicBezTo>
                    <a:cubicBezTo>
                      <a:pt x="195" y="17"/>
                      <a:pt x="195" y="18"/>
                      <a:pt x="195" y="18"/>
                    </a:cubicBezTo>
                    <a:cubicBezTo>
                      <a:pt x="194" y="19"/>
                      <a:pt x="193" y="20"/>
                      <a:pt x="190" y="20"/>
                    </a:cubicBezTo>
                    <a:cubicBezTo>
                      <a:pt x="189" y="20"/>
                      <a:pt x="187" y="20"/>
                      <a:pt x="186" y="19"/>
                    </a:cubicBezTo>
                    <a:cubicBezTo>
                      <a:pt x="186" y="18"/>
                      <a:pt x="184" y="18"/>
                      <a:pt x="182" y="18"/>
                    </a:cubicBezTo>
                    <a:cubicBezTo>
                      <a:pt x="183" y="19"/>
                      <a:pt x="183" y="19"/>
                      <a:pt x="183" y="19"/>
                    </a:cubicBezTo>
                    <a:cubicBezTo>
                      <a:pt x="186" y="20"/>
                      <a:pt x="187" y="21"/>
                      <a:pt x="188" y="23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7" y="25"/>
                      <a:pt x="187" y="25"/>
                      <a:pt x="187" y="25"/>
                    </a:cubicBezTo>
                    <a:cubicBezTo>
                      <a:pt x="186" y="26"/>
                      <a:pt x="185" y="26"/>
                      <a:pt x="183" y="25"/>
                    </a:cubicBezTo>
                    <a:cubicBezTo>
                      <a:pt x="182" y="25"/>
                      <a:pt x="182" y="24"/>
                      <a:pt x="181" y="24"/>
                    </a:cubicBezTo>
                    <a:cubicBezTo>
                      <a:pt x="180" y="25"/>
                      <a:pt x="178" y="25"/>
                      <a:pt x="175" y="23"/>
                    </a:cubicBezTo>
                    <a:cubicBezTo>
                      <a:pt x="176" y="24"/>
                      <a:pt x="175" y="25"/>
                      <a:pt x="175" y="26"/>
                    </a:cubicBezTo>
                    <a:cubicBezTo>
                      <a:pt x="175" y="27"/>
                      <a:pt x="175" y="27"/>
                      <a:pt x="175" y="28"/>
                    </a:cubicBezTo>
                    <a:cubicBezTo>
                      <a:pt x="175" y="33"/>
                      <a:pt x="170" y="33"/>
                      <a:pt x="168" y="30"/>
                    </a:cubicBezTo>
                    <a:cubicBezTo>
                      <a:pt x="167" y="29"/>
                      <a:pt x="167" y="27"/>
                      <a:pt x="167" y="26"/>
                    </a:cubicBezTo>
                    <a:cubicBezTo>
                      <a:pt x="166" y="26"/>
                      <a:pt x="165" y="26"/>
                      <a:pt x="164" y="27"/>
                    </a:cubicBezTo>
                    <a:cubicBezTo>
                      <a:pt x="163" y="28"/>
                      <a:pt x="163" y="28"/>
                      <a:pt x="162" y="28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60" y="27"/>
                      <a:pt x="160" y="27"/>
                      <a:pt x="160" y="27"/>
                    </a:cubicBezTo>
                    <a:cubicBezTo>
                      <a:pt x="159" y="26"/>
                      <a:pt x="160" y="25"/>
                      <a:pt x="160" y="23"/>
                    </a:cubicBezTo>
                    <a:cubicBezTo>
                      <a:pt x="160" y="22"/>
                      <a:pt x="161" y="20"/>
                      <a:pt x="160" y="20"/>
                    </a:cubicBezTo>
                    <a:cubicBezTo>
                      <a:pt x="160" y="20"/>
                      <a:pt x="159" y="20"/>
                      <a:pt x="158" y="20"/>
                    </a:cubicBezTo>
                    <a:cubicBezTo>
                      <a:pt x="157" y="21"/>
                      <a:pt x="156" y="21"/>
                      <a:pt x="155" y="2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22"/>
                      <a:pt x="153" y="22"/>
                      <a:pt x="153" y="22"/>
                    </a:cubicBezTo>
                    <a:cubicBezTo>
                      <a:pt x="155" y="24"/>
                      <a:pt x="155" y="26"/>
                      <a:pt x="154" y="28"/>
                    </a:cubicBezTo>
                    <a:cubicBezTo>
                      <a:pt x="154" y="29"/>
                      <a:pt x="152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1"/>
                      <a:pt x="148" y="33"/>
                      <a:pt x="148" y="33"/>
                    </a:cubicBezTo>
                    <a:cubicBezTo>
                      <a:pt x="147" y="34"/>
                      <a:pt x="146" y="35"/>
                      <a:pt x="145" y="35"/>
                    </a:cubicBezTo>
                    <a:cubicBezTo>
                      <a:pt x="143" y="35"/>
                      <a:pt x="141" y="34"/>
                      <a:pt x="141" y="32"/>
                    </a:cubicBezTo>
                    <a:cubicBezTo>
                      <a:pt x="141" y="32"/>
                      <a:pt x="140" y="32"/>
                      <a:pt x="140" y="32"/>
                    </a:cubicBezTo>
                    <a:cubicBezTo>
                      <a:pt x="139" y="32"/>
                      <a:pt x="137" y="32"/>
                      <a:pt x="137" y="33"/>
                    </a:cubicBezTo>
                    <a:cubicBezTo>
                      <a:pt x="136" y="34"/>
                      <a:pt x="135" y="35"/>
                      <a:pt x="134" y="36"/>
                    </a:cubicBezTo>
                    <a:cubicBezTo>
                      <a:pt x="133" y="37"/>
                      <a:pt x="132" y="37"/>
                      <a:pt x="132" y="38"/>
                    </a:cubicBezTo>
                    <a:cubicBezTo>
                      <a:pt x="133" y="37"/>
                      <a:pt x="135" y="37"/>
                      <a:pt x="137" y="37"/>
                    </a:cubicBezTo>
                    <a:cubicBezTo>
                      <a:pt x="138" y="38"/>
                      <a:pt x="140" y="39"/>
                      <a:pt x="139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41" y="43"/>
                      <a:pt x="141" y="46"/>
                      <a:pt x="141" y="47"/>
                    </a:cubicBezTo>
                    <a:cubicBezTo>
                      <a:pt x="140" y="49"/>
                      <a:pt x="137" y="50"/>
                      <a:pt x="135" y="48"/>
                    </a:cubicBezTo>
                    <a:cubicBezTo>
                      <a:pt x="134" y="47"/>
                      <a:pt x="134" y="46"/>
                      <a:pt x="133" y="46"/>
                    </a:cubicBezTo>
                    <a:cubicBezTo>
                      <a:pt x="133" y="46"/>
                      <a:pt x="133" y="47"/>
                      <a:pt x="133" y="47"/>
                    </a:cubicBezTo>
                    <a:cubicBezTo>
                      <a:pt x="132" y="50"/>
                      <a:pt x="131" y="50"/>
                      <a:pt x="130" y="50"/>
                    </a:cubicBezTo>
                    <a:cubicBezTo>
                      <a:pt x="128" y="50"/>
                      <a:pt x="127" y="49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5" y="46"/>
                      <a:pt x="124" y="46"/>
                      <a:pt x="124" y="46"/>
                    </a:cubicBezTo>
                    <a:cubicBezTo>
                      <a:pt x="123" y="48"/>
                      <a:pt x="122" y="49"/>
                      <a:pt x="120" y="49"/>
                    </a:cubicBezTo>
                    <a:cubicBezTo>
                      <a:pt x="120" y="49"/>
                      <a:pt x="119" y="49"/>
                      <a:pt x="119" y="48"/>
                    </a:cubicBezTo>
                    <a:cubicBezTo>
                      <a:pt x="117" y="47"/>
                      <a:pt x="117" y="45"/>
                      <a:pt x="118" y="43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5" y="46"/>
                      <a:pt x="113" y="47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1" y="51"/>
                      <a:pt x="109" y="52"/>
                      <a:pt x="108" y="53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11" y="52"/>
                      <a:pt x="113" y="52"/>
                      <a:pt x="114" y="53"/>
                    </a:cubicBezTo>
                    <a:cubicBezTo>
                      <a:pt x="115" y="53"/>
                      <a:pt x="116" y="53"/>
                      <a:pt x="116" y="53"/>
                    </a:cubicBezTo>
                    <a:cubicBezTo>
                      <a:pt x="116" y="53"/>
                      <a:pt x="117" y="53"/>
                      <a:pt x="118" y="52"/>
                    </a:cubicBezTo>
                    <a:cubicBezTo>
                      <a:pt x="120" y="50"/>
                      <a:pt x="122" y="49"/>
                      <a:pt x="123" y="49"/>
                    </a:cubicBezTo>
                    <a:cubicBezTo>
                      <a:pt x="125" y="49"/>
                      <a:pt x="126" y="50"/>
                      <a:pt x="128" y="51"/>
                    </a:cubicBezTo>
                    <a:cubicBezTo>
                      <a:pt x="129" y="52"/>
                      <a:pt x="129" y="53"/>
                      <a:pt x="129" y="53"/>
                    </a:cubicBezTo>
                    <a:cubicBezTo>
                      <a:pt x="129" y="55"/>
                      <a:pt x="128" y="56"/>
                      <a:pt x="128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9" y="59"/>
                      <a:pt x="128" y="61"/>
                      <a:pt x="128" y="61"/>
                    </a:cubicBezTo>
                    <a:cubicBezTo>
                      <a:pt x="128" y="63"/>
                      <a:pt x="126" y="64"/>
                      <a:pt x="124" y="64"/>
                    </a:cubicBezTo>
                    <a:cubicBezTo>
                      <a:pt x="123" y="64"/>
                      <a:pt x="122" y="64"/>
                      <a:pt x="122" y="63"/>
                    </a:cubicBezTo>
                    <a:cubicBezTo>
                      <a:pt x="121" y="63"/>
                      <a:pt x="121" y="62"/>
                      <a:pt x="121" y="61"/>
                    </a:cubicBezTo>
                    <a:cubicBezTo>
                      <a:pt x="121" y="60"/>
                      <a:pt x="120" y="59"/>
                      <a:pt x="120" y="59"/>
                    </a:cubicBezTo>
                    <a:cubicBezTo>
                      <a:pt x="119" y="61"/>
                      <a:pt x="117" y="65"/>
                      <a:pt x="113" y="65"/>
                    </a:cubicBezTo>
                    <a:cubicBezTo>
                      <a:pt x="112" y="65"/>
                      <a:pt x="110" y="68"/>
                      <a:pt x="110" y="71"/>
                    </a:cubicBezTo>
                    <a:cubicBezTo>
                      <a:pt x="110" y="75"/>
                      <a:pt x="108" y="75"/>
                      <a:pt x="107" y="75"/>
                    </a:cubicBezTo>
                    <a:cubicBezTo>
                      <a:pt x="107" y="75"/>
                      <a:pt x="106" y="75"/>
                      <a:pt x="106" y="7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5" y="80"/>
                      <a:pt x="99" y="87"/>
                      <a:pt x="95" y="90"/>
                    </a:cubicBezTo>
                    <a:cubicBezTo>
                      <a:pt x="93" y="92"/>
                      <a:pt x="93" y="93"/>
                      <a:pt x="94" y="94"/>
                    </a:cubicBezTo>
                    <a:cubicBezTo>
                      <a:pt x="94" y="95"/>
                      <a:pt x="95" y="96"/>
                      <a:pt x="94" y="98"/>
                    </a:cubicBezTo>
                    <a:cubicBezTo>
                      <a:pt x="93" y="100"/>
                      <a:pt x="91" y="101"/>
                      <a:pt x="89" y="101"/>
                    </a:cubicBezTo>
                    <a:cubicBezTo>
                      <a:pt x="88" y="101"/>
                      <a:pt x="87" y="101"/>
                      <a:pt x="86" y="101"/>
                    </a:cubicBezTo>
                    <a:cubicBezTo>
                      <a:pt x="86" y="100"/>
                      <a:pt x="85" y="100"/>
                      <a:pt x="84" y="100"/>
                    </a:cubicBezTo>
                    <a:cubicBezTo>
                      <a:pt x="84" y="101"/>
                      <a:pt x="84" y="102"/>
                      <a:pt x="85" y="103"/>
                    </a:cubicBezTo>
                    <a:cubicBezTo>
                      <a:pt x="85" y="105"/>
                      <a:pt x="85" y="109"/>
                      <a:pt x="83" y="111"/>
                    </a:cubicBezTo>
                    <a:cubicBezTo>
                      <a:pt x="82" y="111"/>
                      <a:pt x="82" y="112"/>
                      <a:pt x="83" y="114"/>
                    </a:cubicBezTo>
                    <a:cubicBezTo>
                      <a:pt x="83" y="115"/>
                      <a:pt x="84" y="116"/>
                      <a:pt x="84" y="117"/>
                    </a:cubicBezTo>
                    <a:cubicBezTo>
                      <a:pt x="84" y="118"/>
                      <a:pt x="83" y="120"/>
                      <a:pt x="80" y="120"/>
                    </a:cubicBezTo>
                    <a:cubicBezTo>
                      <a:pt x="80" y="120"/>
                      <a:pt x="79" y="119"/>
                      <a:pt x="78" y="119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5" y="121"/>
                      <a:pt x="72" y="122"/>
                      <a:pt x="70" y="122"/>
                    </a:cubicBezTo>
                    <a:cubicBezTo>
                      <a:pt x="71" y="123"/>
                      <a:pt x="72" y="124"/>
                      <a:pt x="74" y="126"/>
                    </a:cubicBezTo>
                    <a:cubicBezTo>
                      <a:pt x="76" y="127"/>
                      <a:pt x="76" y="129"/>
                      <a:pt x="76" y="130"/>
                    </a:cubicBezTo>
                    <a:cubicBezTo>
                      <a:pt x="75" y="131"/>
                      <a:pt x="73" y="132"/>
                      <a:pt x="72" y="132"/>
                    </a:cubicBezTo>
                    <a:cubicBezTo>
                      <a:pt x="70" y="132"/>
                      <a:pt x="69" y="131"/>
                      <a:pt x="68" y="130"/>
                    </a:cubicBezTo>
                    <a:cubicBezTo>
                      <a:pt x="67" y="131"/>
                      <a:pt x="66" y="131"/>
                      <a:pt x="66" y="132"/>
                    </a:cubicBezTo>
                    <a:cubicBezTo>
                      <a:pt x="64" y="133"/>
                      <a:pt x="62" y="134"/>
                      <a:pt x="60" y="135"/>
                    </a:cubicBezTo>
                    <a:cubicBezTo>
                      <a:pt x="58" y="135"/>
                      <a:pt x="58" y="137"/>
                      <a:pt x="57" y="138"/>
                    </a:cubicBezTo>
                    <a:cubicBezTo>
                      <a:pt x="57" y="139"/>
                      <a:pt x="56" y="142"/>
                      <a:pt x="53" y="142"/>
                    </a:cubicBezTo>
                    <a:cubicBezTo>
                      <a:pt x="52" y="142"/>
                      <a:pt x="52" y="142"/>
                      <a:pt x="51" y="145"/>
                    </a:cubicBezTo>
                    <a:cubicBezTo>
                      <a:pt x="51" y="147"/>
                      <a:pt x="50" y="149"/>
                      <a:pt x="48" y="150"/>
                    </a:cubicBezTo>
                    <a:cubicBezTo>
                      <a:pt x="48" y="151"/>
                      <a:pt x="47" y="151"/>
                      <a:pt x="46" y="151"/>
                    </a:cubicBezTo>
                    <a:cubicBezTo>
                      <a:pt x="44" y="151"/>
                      <a:pt x="43" y="149"/>
                      <a:pt x="43" y="148"/>
                    </a:cubicBezTo>
                    <a:cubicBezTo>
                      <a:pt x="42" y="146"/>
                      <a:pt x="42" y="146"/>
                      <a:pt x="41" y="146"/>
                    </a:cubicBezTo>
                    <a:cubicBezTo>
                      <a:pt x="40" y="146"/>
                      <a:pt x="40" y="146"/>
                      <a:pt x="40" y="146"/>
                    </a:cubicBezTo>
                    <a:cubicBezTo>
                      <a:pt x="40" y="146"/>
                      <a:pt x="40" y="147"/>
                      <a:pt x="41" y="149"/>
                    </a:cubicBezTo>
                    <a:cubicBezTo>
                      <a:pt x="42" y="149"/>
                      <a:pt x="43" y="151"/>
                      <a:pt x="42" y="152"/>
                    </a:cubicBezTo>
                    <a:cubicBezTo>
                      <a:pt x="41" y="154"/>
                      <a:pt x="40" y="154"/>
                      <a:pt x="38" y="154"/>
                    </a:cubicBezTo>
                    <a:cubicBezTo>
                      <a:pt x="37" y="154"/>
                      <a:pt x="36" y="154"/>
                      <a:pt x="35" y="155"/>
                    </a:cubicBezTo>
                    <a:cubicBezTo>
                      <a:pt x="33" y="157"/>
                      <a:pt x="30" y="158"/>
                      <a:pt x="28" y="158"/>
                    </a:cubicBezTo>
                    <a:cubicBezTo>
                      <a:pt x="27" y="158"/>
                      <a:pt x="26" y="158"/>
                      <a:pt x="25" y="158"/>
                    </a:cubicBezTo>
                    <a:cubicBezTo>
                      <a:pt x="26" y="158"/>
                      <a:pt x="26" y="158"/>
                      <a:pt x="26" y="159"/>
                    </a:cubicBezTo>
                    <a:cubicBezTo>
                      <a:pt x="28" y="159"/>
                      <a:pt x="30" y="160"/>
                      <a:pt x="30" y="161"/>
                    </a:cubicBezTo>
                    <a:cubicBezTo>
                      <a:pt x="31" y="162"/>
                      <a:pt x="31" y="163"/>
                      <a:pt x="30" y="164"/>
                    </a:cubicBezTo>
                    <a:cubicBezTo>
                      <a:pt x="29" y="165"/>
                      <a:pt x="28" y="165"/>
                      <a:pt x="26" y="165"/>
                    </a:cubicBezTo>
                    <a:cubicBezTo>
                      <a:pt x="24" y="165"/>
                      <a:pt x="21" y="165"/>
                      <a:pt x="18" y="164"/>
                    </a:cubicBezTo>
                    <a:cubicBezTo>
                      <a:pt x="18" y="164"/>
                      <a:pt x="18" y="165"/>
                      <a:pt x="18" y="165"/>
                    </a:cubicBezTo>
                    <a:cubicBezTo>
                      <a:pt x="17" y="167"/>
                      <a:pt x="16" y="169"/>
                      <a:pt x="13" y="168"/>
                    </a:cubicBezTo>
                    <a:cubicBezTo>
                      <a:pt x="12" y="168"/>
                      <a:pt x="10" y="169"/>
                      <a:pt x="9" y="169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11" y="172"/>
                      <a:pt x="11" y="173"/>
                      <a:pt x="10" y="174"/>
                    </a:cubicBezTo>
                    <a:cubicBezTo>
                      <a:pt x="10" y="174"/>
                      <a:pt x="9" y="176"/>
                      <a:pt x="7" y="176"/>
                    </a:cubicBezTo>
                    <a:cubicBezTo>
                      <a:pt x="5" y="176"/>
                      <a:pt x="4" y="175"/>
                      <a:pt x="2" y="174"/>
                    </a:cubicBezTo>
                    <a:cubicBezTo>
                      <a:pt x="2" y="175"/>
                      <a:pt x="1" y="176"/>
                      <a:pt x="0" y="178"/>
                    </a:cubicBezTo>
                    <a:cubicBezTo>
                      <a:pt x="0" y="179"/>
                      <a:pt x="2" y="180"/>
                      <a:pt x="2" y="180"/>
                    </a:cubicBezTo>
                    <a:cubicBezTo>
                      <a:pt x="4" y="181"/>
                      <a:pt x="5" y="182"/>
                      <a:pt x="5" y="184"/>
                    </a:cubicBezTo>
                    <a:cubicBezTo>
                      <a:pt x="5" y="185"/>
                      <a:pt x="4" y="185"/>
                      <a:pt x="3" y="186"/>
                    </a:cubicBezTo>
                    <a:cubicBezTo>
                      <a:pt x="5" y="187"/>
                      <a:pt x="5" y="188"/>
                      <a:pt x="5" y="189"/>
                    </a:cubicBezTo>
                    <a:cubicBezTo>
                      <a:pt x="5" y="191"/>
                      <a:pt x="3" y="193"/>
                      <a:pt x="1" y="194"/>
                    </a:cubicBezTo>
                    <a:cubicBezTo>
                      <a:pt x="1" y="194"/>
                      <a:pt x="1" y="195"/>
                      <a:pt x="2" y="196"/>
                    </a:cubicBezTo>
                    <a:cubicBezTo>
                      <a:pt x="4" y="198"/>
                      <a:pt x="2" y="200"/>
                      <a:pt x="1" y="201"/>
                    </a:cubicBezTo>
                    <a:cubicBezTo>
                      <a:pt x="0" y="202"/>
                      <a:pt x="0" y="202"/>
                      <a:pt x="1" y="203"/>
                    </a:cubicBezTo>
                    <a:cubicBezTo>
                      <a:pt x="1" y="203"/>
                      <a:pt x="2" y="203"/>
                      <a:pt x="2" y="203"/>
                    </a:cubicBezTo>
                    <a:cubicBezTo>
                      <a:pt x="2" y="203"/>
                      <a:pt x="2" y="203"/>
                      <a:pt x="2" y="203"/>
                    </a:cubicBezTo>
                    <a:cubicBezTo>
                      <a:pt x="3" y="203"/>
                      <a:pt x="3" y="203"/>
                      <a:pt x="4" y="203"/>
                    </a:cubicBezTo>
                    <a:cubicBezTo>
                      <a:pt x="5" y="203"/>
                      <a:pt x="6" y="203"/>
                      <a:pt x="7" y="205"/>
                    </a:cubicBezTo>
                    <a:cubicBezTo>
                      <a:pt x="7" y="205"/>
                      <a:pt x="9" y="204"/>
                      <a:pt x="12" y="201"/>
                    </a:cubicBezTo>
                    <a:cubicBezTo>
                      <a:pt x="13" y="200"/>
                      <a:pt x="14" y="200"/>
                      <a:pt x="15" y="200"/>
                    </a:cubicBezTo>
                    <a:cubicBezTo>
                      <a:pt x="17" y="200"/>
                      <a:pt x="19" y="202"/>
                      <a:pt x="19" y="204"/>
                    </a:cubicBezTo>
                    <a:cubicBezTo>
                      <a:pt x="19" y="207"/>
                      <a:pt x="17" y="208"/>
                      <a:pt x="15" y="208"/>
                    </a:cubicBezTo>
                    <a:cubicBezTo>
                      <a:pt x="15" y="208"/>
                      <a:pt x="15" y="208"/>
                      <a:pt x="15" y="208"/>
                    </a:cubicBezTo>
                    <a:cubicBezTo>
                      <a:pt x="14" y="208"/>
                      <a:pt x="12" y="209"/>
                      <a:pt x="12" y="209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2" y="212"/>
                      <a:pt x="11" y="213"/>
                      <a:pt x="11" y="214"/>
                    </a:cubicBezTo>
                    <a:cubicBezTo>
                      <a:pt x="9" y="215"/>
                      <a:pt x="6" y="215"/>
                      <a:pt x="4" y="213"/>
                    </a:cubicBezTo>
                    <a:cubicBezTo>
                      <a:pt x="4" y="213"/>
                      <a:pt x="3" y="212"/>
                      <a:pt x="3" y="211"/>
                    </a:cubicBezTo>
                    <a:cubicBezTo>
                      <a:pt x="3" y="211"/>
                      <a:pt x="3" y="212"/>
                      <a:pt x="3" y="212"/>
                    </a:cubicBezTo>
                    <a:cubicBezTo>
                      <a:pt x="5" y="214"/>
                      <a:pt x="4" y="217"/>
                      <a:pt x="3" y="218"/>
                    </a:cubicBezTo>
                    <a:cubicBezTo>
                      <a:pt x="3" y="219"/>
                      <a:pt x="2" y="219"/>
                      <a:pt x="2" y="219"/>
                    </a:cubicBezTo>
                    <a:cubicBezTo>
                      <a:pt x="3" y="219"/>
                      <a:pt x="4" y="219"/>
                      <a:pt x="5" y="218"/>
                    </a:cubicBezTo>
                    <a:cubicBezTo>
                      <a:pt x="6" y="216"/>
                      <a:pt x="8" y="215"/>
                      <a:pt x="9" y="215"/>
                    </a:cubicBezTo>
                    <a:cubicBezTo>
                      <a:pt x="12" y="215"/>
                      <a:pt x="13" y="217"/>
                      <a:pt x="14" y="219"/>
                    </a:cubicBezTo>
                    <a:cubicBezTo>
                      <a:pt x="15" y="219"/>
                      <a:pt x="15" y="220"/>
                      <a:pt x="15" y="222"/>
                    </a:cubicBezTo>
                    <a:cubicBezTo>
                      <a:pt x="14" y="223"/>
                      <a:pt x="13" y="223"/>
                      <a:pt x="12" y="223"/>
                    </a:cubicBezTo>
                    <a:cubicBezTo>
                      <a:pt x="12" y="223"/>
                      <a:pt x="12" y="223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8"/>
                      <a:pt x="10" y="228"/>
                      <a:pt x="8" y="228"/>
                    </a:cubicBezTo>
                    <a:cubicBezTo>
                      <a:pt x="7" y="228"/>
                      <a:pt x="7" y="228"/>
                      <a:pt x="7" y="229"/>
                    </a:cubicBezTo>
                    <a:cubicBezTo>
                      <a:pt x="7" y="230"/>
                      <a:pt x="14" y="234"/>
                      <a:pt x="17" y="235"/>
                    </a:cubicBezTo>
                    <a:cubicBezTo>
                      <a:pt x="19" y="235"/>
                      <a:pt x="20" y="236"/>
                      <a:pt x="21" y="237"/>
                    </a:cubicBezTo>
                    <a:cubicBezTo>
                      <a:pt x="23" y="238"/>
                      <a:pt x="26" y="239"/>
                      <a:pt x="30" y="238"/>
                    </a:cubicBezTo>
                    <a:cubicBezTo>
                      <a:pt x="35" y="238"/>
                      <a:pt x="48" y="226"/>
                      <a:pt x="49" y="224"/>
                    </a:cubicBezTo>
                    <a:cubicBezTo>
                      <a:pt x="51" y="222"/>
                      <a:pt x="53" y="222"/>
                      <a:pt x="53" y="222"/>
                    </a:cubicBezTo>
                    <a:cubicBezTo>
                      <a:pt x="54" y="222"/>
                      <a:pt x="54" y="222"/>
                      <a:pt x="55" y="222"/>
                    </a:cubicBezTo>
                    <a:cubicBezTo>
                      <a:pt x="56" y="222"/>
                      <a:pt x="57" y="222"/>
                      <a:pt x="58" y="222"/>
                    </a:cubicBezTo>
                    <a:cubicBezTo>
                      <a:pt x="58" y="221"/>
                      <a:pt x="58" y="220"/>
                      <a:pt x="59" y="218"/>
                    </a:cubicBezTo>
                    <a:cubicBezTo>
                      <a:pt x="59" y="216"/>
                      <a:pt x="59" y="214"/>
                      <a:pt x="61" y="213"/>
                    </a:cubicBezTo>
                    <a:cubicBezTo>
                      <a:pt x="61" y="213"/>
                      <a:pt x="61" y="213"/>
                      <a:pt x="61" y="213"/>
                    </a:cubicBezTo>
                    <a:cubicBezTo>
                      <a:pt x="62" y="213"/>
                      <a:pt x="62" y="213"/>
                      <a:pt x="62" y="213"/>
                    </a:cubicBezTo>
                    <a:cubicBezTo>
                      <a:pt x="64" y="213"/>
                      <a:pt x="65" y="215"/>
                      <a:pt x="66" y="217"/>
                    </a:cubicBezTo>
                    <a:cubicBezTo>
                      <a:pt x="66" y="218"/>
                      <a:pt x="67" y="219"/>
                      <a:pt x="67" y="220"/>
                    </a:cubicBezTo>
                    <a:cubicBezTo>
                      <a:pt x="69" y="220"/>
                      <a:pt x="70" y="222"/>
                      <a:pt x="71" y="224"/>
                    </a:cubicBezTo>
                    <a:cubicBezTo>
                      <a:pt x="71" y="224"/>
                      <a:pt x="72" y="224"/>
                      <a:pt x="72" y="225"/>
                    </a:cubicBezTo>
                    <a:cubicBezTo>
                      <a:pt x="73" y="223"/>
                      <a:pt x="73" y="221"/>
                      <a:pt x="73" y="219"/>
                    </a:cubicBezTo>
                    <a:cubicBezTo>
                      <a:pt x="73" y="218"/>
                      <a:pt x="74" y="217"/>
                      <a:pt x="74" y="215"/>
                    </a:cubicBezTo>
                    <a:cubicBezTo>
                      <a:pt x="74" y="214"/>
                      <a:pt x="75" y="212"/>
                      <a:pt x="75" y="211"/>
                    </a:cubicBezTo>
                    <a:cubicBezTo>
                      <a:pt x="75" y="210"/>
                      <a:pt x="75" y="209"/>
                      <a:pt x="75" y="208"/>
                    </a:cubicBezTo>
                    <a:cubicBezTo>
                      <a:pt x="76" y="207"/>
                      <a:pt x="78" y="207"/>
                      <a:pt x="80" y="207"/>
                    </a:cubicBezTo>
                    <a:cubicBezTo>
                      <a:pt x="81" y="207"/>
                      <a:pt x="82" y="207"/>
                      <a:pt x="83" y="206"/>
                    </a:cubicBezTo>
                    <a:cubicBezTo>
                      <a:pt x="83" y="205"/>
                      <a:pt x="83" y="200"/>
                      <a:pt x="83" y="199"/>
                    </a:cubicBezTo>
                    <a:cubicBezTo>
                      <a:pt x="81" y="198"/>
                      <a:pt x="80" y="196"/>
                      <a:pt x="80" y="194"/>
                    </a:cubicBezTo>
                    <a:cubicBezTo>
                      <a:pt x="80" y="193"/>
                      <a:pt x="80" y="193"/>
                      <a:pt x="80" y="192"/>
                    </a:cubicBezTo>
                    <a:cubicBezTo>
                      <a:pt x="80" y="191"/>
                      <a:pt x="82" y="190"/>
                      <a:pt x="83" y="190"/>
                    </a:cubicBezTo>
                    <a:cubicBezTo>
                      <a:pt x="84" y="190"/>
                      <a:pt x="84" y="189"/>
                      <a:pt x="85" y="189"/>
                    </a:cubicBezTo>
                    <a:cubicBezTo>
                      <a:pt x="86" y="188"/>
                      <a:pt x="86" y="187"/>
                      <a:pt x="85" y="186"/>
                    </a:cubicBezTo>
                    <a:cubicBezTo>
                      <a:pt x="85" y="185"/>
                      <a:pt x="85" y="184"/>
                      <a:pt x="83" y="183"/>
                    </a:cubicBezTo>
                    <a:cubicBezTo>
                      <a:pt x="81" y="182"/>
                      <a:pt x="78" y="181"/>
                      <a:pt x="78" y="178"/>
                    </a:cubicBezTo>
                    <a:cubicBezTo>
                      <a:pt x="78" y="176"/>
                      <a:pt x="78" y="174"/>
                      <a:pt x="79" y="173"/>
                    </a:cubicBezTo>
                    <a:cubicBezTo>
                      <a:pt x="79" y="171"/>
                      <a:pt x="80" y="170"/>
                      <a:pt x="79" y="168"/>
                    </a:cubicBezTo>
                    <a:cubicBezTo>
                      <a:pt x="77" y="164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9" y="156"/>
                    </a:cubicBezTo>
                    <a:cubicBezTo>
                      <a:pt x="77" y="153"/>
                      <a:pt x="76" y="149"/>
                      <a:pt x="80" y="143"/>
                    </a:cubicBezTo>
                    <a:cubicBezTo>
                      <a:pt x="83" y="137"/>
                      <a:pt x="90" y="134"/>
                      <a:pt x="93" y="135"/>
                    </a:cubicBezTo>
                    <a:cubicBezTo>
                      <a:pt x="94" y="135"/>
                      <a:pt x="94" y="135"/>
                      <a:pt x="95" y="135"/>
                    </a:cubicBezTo>
                    <a:cubicBezTo>
                      <a:pt x="96" y="136"/>
                      <a:pt x="98" y="137"/>
                      <a:pt x="98" y="135"/>
                    </a:cubicBezTo>
                    <a:cubicBezTo>
                      <a:pt x="100" y="133"/>
                      <a:pt x="100" y="132"/>
                      <a:pt x="99" y="132"/>
                    </a:cubicBezTo>
                    <a:cubicBezTo>
                      <a:pt x="98" y="131"/>
                      <a:pt x="95" y="130"/>
                      <a:pt x="95" y="128"/>
                    </a:cubicBezTo>
                    <a:cubicBezTo>
                      <a:pt x="95" y="128"/>
                      <a:pt x="94" y="127"/>
                      <a:pt x="94" y="127"/>
                    </a:cubicBezTo>
                    <a:cubicBezTo>
                      <a:pt x="94" y="126"/>
                      <a:pt x="95" y="124"/>
                      <a:pt x="96" y="123"/>
                    </a:cubicBezTo>
                    <a:cubicBezTo>
                      <a:pt x="99" y="118"/>
                      <a:pt x="103" y="113"/>
                      <a:pt x="103" y="109"/>
                    </a:cubicBezTo>
                    <a:cubicBezTo>
                      <a:pt x="103" y="108"/>
                      <a:pt x="103" y="106"/>
                      <a:pt x="103" y="104"/>
                    </a:cubicBezTo>
                    <a:cubicBezTo>
                      <a:pt x="103" y="102"/>
                      <a:pt x="103" y="100"/>
                      <a:pt x="104" y="98"/>
                    </a:cubicBezTo>
                    <a:cubicBezTo>
                      <a:pt x="106" y="97"/>
                      <a:pt x="107" y="97"/>
                      <a:pt x="109" y="97"/>
                    </a:cubicBezTo>
                    <a:cubicBezTo>
                      <a:pt x="110" y="96"/>
                      <a:pt x="112" y="96"/>
                      <a:pt x="113" y="96"/>
                    </a:cubicBezTo>
                    <a:cubicBezTo>
                      <a:pt x="114" y="95"/>
                      <a:pt x="114" y="95"/>
                      <a:pt x="114" y="93"/>
                    </a:cubicBezTo>
                    <a:cubicBezTo>
                      <a:pt x="114" y="92"/>
                      <a:pt x="114" y="91"/>
                      <a:pt x="115" y="89"/>
                    </a:cubicBezTo>
                    <a:cubicBezTo>
                      <a:pt x="115" y="89"/>
                      <a:pt x="116" y="88"/>
                      <a:pt x="117" y="86"/>
                    </a:cubicBezTo>
                    <a:cubicBezTo>
                      <a:pt x="118" y="84"/>
                      <a:pt x="119" y="82"/>
                      <a:pt x="121" y="81"/>
                    </a:cubicBezTo>
                    <a:cubicBezTo>
                      <a:pt x="122" y="80"/>
                      <a:pt x="124" y="78"/>
                      <a:pt x="123" y="78"/>
                    </a:cubicBezTo>
                    <a:cubicBezTo>
                      <a:pt x="122" y="75"/>
                      <a:pt x="123" y="73"/>
                      <a:pt x="124" y="72"/>
                    </a:cubicBezTo>
                    <a:cubicBezTo>
                      <a:pt x="125" y="71"/>
                      <a:pt x="126" y="69"/>
                      <a:pt x="126" y="68"/>
                    </a:cubicBezTo>
                    <a:cubicBezTo>
                      <a:pt x="126" y="63"/>
                      <a:pt x="132" y="60"/>
                      <a:pt x="137" y="60"/>
                    </a:cubicBezTo>
                    <a:cubicBezTo>
                      <a:pt x="142" y="60"/>
                      <a:pt x="143" y="59"/>
                      <a:pt x="143" y="59"/>
                    </a:cubicBezTo>
                    <a:cubicBezTo>
                      <a:pt x="143" y="58"/>
                      <a:pt x="143" y="57"/>
                      <a:pt x="143" y="56"/>
                    </a:cubicBezTo>
                    <a:cubicBezTo>
                      <a:pt x="143" y="55"/>
                      <a:pt x="143" y="54"/>
                      <a:pt x="143" y="52"/>
                    </a:cubicBezTo>
                    <a:cubicBezTo>
                      <a:pt x="143" y="51"/>
                      <a:pt x="143" y="50"/>
                      <a:pt x="144" y="49"/>
                    </a:cubicBezTo>
                    <a:cubicBezTo>
                      <a:pt x="145" y="48"/>
                      <a:pt x="147" y="48"/>
                      <a:pt x="149" y="49"/>
                    </a:cubicBezTo>
                    <a:cubicBezTo>
                      <a:pt x="151" y="50"/>
                      <a:pt x="153" y="50"/>
                      <a:pt x="154" y="50"/>
                    </a:cubicBezTo>
                    <a:cubicBezTo>
                      <a:pt x="156" y="49"/>
                      <a:pt x="159" y="49"/>
                      <a:pt x="161" y="51"/>
                    </a:cubicBezTo>
                    <a:cubicBezTo>
                      <a:pt x="162" y="52"/>
                      <a:pt x="163" y="52"/>
                      <a:pt x="164" y="52"/>
                    </a:cubicBezTo>
                    <a:cubicBezTo>
                      <a:pt x="164" y="52"/>
                      <a:pt x="165" y="52"/>
                      <a:pt x="165" y="51"/>
                    </a:cubicBezTo>
                    <a:cubicBezTo>
                      <a:pt x="165" y="45"/>
                      <a:pt x="167" y="40"/>
                      <a:pt x="172" y="40"/>
                    </a:cubicBezTo>
                    <a:cubicBezTo>
                      <a:pt x="172" y="40"/>
                      <a:pt x="173" y="40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40"/>
                      <a:pt x="174" y="40"/>
                      <a:pt x="174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2210" name="Freeform 1222"/>
              <p:cNvSpPr>
                <a:spLocks/>
              </p:cNvSpPr>
              <p:nvPr/>
            </p:nvSpPr>
            <p:spPr bwMode="auto">
              <a:xfrm>
                <a:off x="2765" y="3147"/>
                <a:ext cx="19" cy="12"/>
              </a:xfrm>
              <a:custGeom>
                <a:avLst/>
                <a:gdLst>
                  <a:gd name="T0" fmla="*/ 19 w 20"/>
                  <a:gd name="T1" fmla="*/ 8 h 12"/>
                  <a:gd name="T2" fmla="*/ 20 w 20"/>
                  <a:gd name="T3" fmla="*/ 5 h 12"/>
                  <a:gd name="T4" fmla="*/ 16 w 20"/>
                  <a:gd name="T5" fmla="*/ 4 h 12"/>
                  <a:gd name="T6" fmla="*/ 14 w 20"/>
                  <a:gd name="T7" fmla="*/ 4 h 12"/>
                  <a:gd name="T8" fmla="*/ 7 w 20"/>
                  <a:gd name="T9" fmla="*/ 0 h 12"/>
                  <a:gd name="T10" fmla="*/ 7 w 20"/>
                  <a:gd name="T11" fmla="*/ 0 h 12"/>
                  <a:gd name="T12" fmla="*/ 6 w 20"/>
                  <a:gd name="T13" fmla="*/ 0 h 12"/>
                  <a:gd name="T14" fmla="*/ 6 w 20"/>
                  <a:gd name="T15" fmla="*/ 0 h 12"/>
                  <a:gd name="T16" fmla="*/ 3 w 20"/>
                  <a:gd name="T17" fmla="*/ 5 h 12"/>
                  <a:gd name="T18" fmla="*/ 2 w 20"/>
                  <a:gd name="T19" fmla="*/ 5 h 12"/>
                  <a:gd name="T20" fmla="*/ 2 w 20"/>
                  <a:gd name="T21" fmla="*/ 9 h 12"/>
                  <a:gd name="T22" fmla="*/ 0 w 20"/>
                  <a:gd name="T23" fmla="*/ 11 h 12"/>
                  <a:gd name="T24" fmla="*/ 0 w 20"/>
                  <a:gd name="T25" fmla="*/ 11 h 12"/>
                  <a:gd name="T26" fmla="*/ 17 w 20"/>
                  <a:gd name="T27" fmla="*/ 11 h 12"/>
                  <a:gd name="T28" fmla="*/ 17 w 20"/>
                  <a:gd name="T29" fmla="*/ 11 h 12"/>
                  <a:gd name="T30" fmla="*/ 19 w 20"/>
                  <a:gd name="T31" fmla="*/ 11 h 12"/>
                  <a:gd name="T32" fmla="*/ 19 w 20"/>
                  <a:gd name="T33" fmla="*/ 11 h 12"/>
                  <a:gd name="T34" fmla="*/ 19 w 20"/>
                  <a:gd name="T35" fmla="*/ 11 h 12"/>
                  <a:gd name="T36" fmla="*/ 19 w 20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19" y="8"/>
                    </a:moveTo>
                    <a:cubicBezTo>
                      <a:pt x="20" y="7"/>
                      <a:pt x="20" y="6"/>
                      <a:pt x="20" y="5"/>
                    </a:cubicBezTo>
                    <a:cubicBezTo>
                      <a:pt x="19" y="5"/>
                      <a:pt x="17" y="4"/>
                      <a:pt x="16" y="4"/>
                    </a:cubicBezTo>
                    <a:cubicBezTo>
                      <a:pt x="16" y="4"/>
                      <a:pt x="15" y="4"/>
                      <a:pt x="14" y="4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1"/>
                      <a:pt x="12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9"/>
                      <a:pt x="1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1" name="Freeform 1223"/>
              <p:cNvSpPr>
                <a:spLocks/>
              </p:cNvSpPr>
              <p:nvPr/>
            </p:nvSpPr>
            <p:spPr bwMode="auto">
              <a:xfrm>
                <a:off x="2633" y="3347"/>
                <a:ext cx="15" cy="25"/>
              </a:xfrm>
              <a:custGeom>
                <a:avLst/>
                <a:gdLst>
                  <a:gd name="T0" fmla="*/ 5 w 16"/>
                  <a:gd name="T1" fmla="*/ 17 h 26"/>
                  <a:gd name="T2" fmla="*/ 6 w 16"/>
                  <a:gd name="T3" fmla="*/ 26 h 26"/>
                  <a:gd name="T4" fmla="*/ 6 w 16"/>
                  <a:gd name="T5" fmla="*/ 26 h 26"/>
                  <a:gd name="T6" fmla="*/ 12 w 16"/>
                  <a:gd name="T7" fmla="*/ 22 h 26"/>
                  <a:gd name="T8" fmla="*/ 14 w 16"/>
                  <a:gd name="T9" fmla="*/ 21 h 26"/>
                  <a:gd name="T10" fmla="*/ 15 w 16"/>
                  <a:gd name="T11" fmla="*/ 13 h 26"/>
                  <a:gd name="T12" fmla="*/ 15 w 16"/>
                  <a:gd name="T13" fmla="*/ 4 h 26"/>
                  <a:gd name="T14" fmla="*/ 15 w 16"/>
                  <a:gd name="T15" fmla="*/ 2 h 26"/>
                  <a:gd name="T16" fmla="*/ 8 w 16"/>
                  <a:gd name="T17" fmla="*/ 1 h 26"/>
                  <a:gd name="T18" fmla="*/ 3 w 16"/>
                  <a:gd name="T19" fmla="*/ 3 h 26"/>
                  <a:gd name="T20" fmla="*/ 1 w 16"/>
                  <a:gd name="T21" fmla="*/ 3 h 26"/>
                  <a:gd name="T22" fmla="*/ 0 w 16"/>
                  <a:gd name="T23" fmla="*/ 3 h 26"/>
                  <a:gd name="T24" fmla="*/ 2 w 16"/>
                  <a:gd name="T25" fmla="*/ 6 h 26"/>
                  <a:gd name="T26" fmla="*/ 5 w 16"/>
                  <a:gd name="T2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6">
                    <a:moveTo>
                      <a:pt x="5" y="17"/>
                    </a:moveTo>
                    <a:cubicBezTo>
                      <a:pt x="4" y="21"/>
                      <a:pt x="5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0" y="23"/>
                      <a:pt x="12" y="22"/>
                    </a:cubicBezTo>
                    <a:cubicBezTo>
                      <a:pt x="13" y="22"/>
                      <a:pt x="13" y="22"/>
                      <a:pt x="14" y="21"/>
                    </a:cubicBezTo>
                    <a:cubicBezTo>
                      <a:pt x="15" y="20"/>
                      <a:pt x="15" y="16"/>
                      <a:pt x="15" y="13"/>
                    </a:cubicBezTo>
                    <a:cubicBezTo>
                      <a:pt x="15" y="10"/>
                      <a:pt x="15" y="6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0"/>
                      <a:pt x="10" y="0"/>
                      <a:pt x="8" y="1"/>
                    </a:cubicBezTo>
                    <a:cubicBezTo>
                      <a:pt x="7" y="3"/>
                      <a:pt x="5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4" y="9"/>
                      <a:pt x="6" y="13"/>
                      <a:pt x="5" y="17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2" name="Freeform 1224"/>
              <p:cNvSpPr>
                <a:spLocks/>
              </p:cNvSpPr>
              <p:nvPr/>
            </p:nvSpPr>
            <p:spPr bwMode="auto">
              <a:xfrm>
                <a:off x="2619" y="3267"/>
                <a:ext cx="119" cy="115"/>
              </a:xfrm>
              <a:custGeom>
                <a:avLst/>
                <a:gdLst>
                  <a:gd name="T0" fmla="*/ 64 w 124"/>
                  <a:gd name="T1" fmla="*/ 6 h 120"/>
                  <a:gd name="T2" fmla="*/ 62 w 124"/>
                  <a:gd name="T3" fmla="*/ 5 h 120"/>
                  <a:gd name="T4" fmla="*/ 61 w 124"/>
                  <a:gd name="T5" fmla="*/ 5 h 120"/>
                  <a:gd name="T6" fmla="*/ 61 w 124"/>
                  <a:gd name="T7" fmla="*/ 5 h 120"/>
                  <a:gd name="T8" fmla="*/ 61 w 124"/>
                  <a:gd name="T9" fmla="*/ 5 h 120"/>
                  <a:gd name="T10" fmla="*/ 59 w 124"/>
                  <a:gd name="T11" fmla="*/ 1 h 120"/>
                  <a:gd name="T12" fmla="*/ 56 w 124"/>
                  <a:gd name="T13" fmla="*/ 0 h 120"/>
                  <a:gd name="T14" fmla="*/ 50 w 124"/>
                  <a:gd name="T15" fmla="*/ 2 h 120"/>
                  <a:gd name="T16" fmla="*/ 43 w 124"/>
                  <a:gd name="T17" fmla="*/ 3 h 120"/>
                  <a:gd name="T18" fmla="*/ 42 w 124"/>
                  <a:gd name="T19" fmla="*/ 4 h 120"/>
                  <a:gd name="T20" fmla="*/ 37 w 124"/>
                  <a:gd name="T21" fmla="*/ 7 h 120"/>
                  <a:gd name="T22" fmla="*/ 33 w 124"/>
                  <a:gd name="T23" fmla="*/ 11 h 120"/>
                  <a:gd name="T24" fmla="*/ 28 w 124"/>
                  <a:gd name="T25" fmla="*/ 11 h 120"/>
                  <a:gd name="T26" fmla="*/ 27 w 124"/>
                  <a:gd name="T27" fmla="*/ 14 h 120"/>
                  <a:gd name="T28" fmla="*/ 24 w 124"/>
                  <a:gd name="T29" fmla="*/ 17 h 120"/>
                  <a:gd name="T30" fmla="*/ 24 w 124"/>
                  <a:gd name="T31" fmla="*/ 17 h 120"/>
                  <a:gd name="T32" fmla="*/ 17 w 124"/>
                  <a:gd name="T33" fmla="*/ 11 h 120"/>
                  <a:gd name="T34" fmla="*/ 17 w 124"/>
                  <a:gd name="T35" fmla="*/ 10 h 120"/>
                  <a:gd name="T36" fmla="*/ 10 w 124"/>
                  <a:gd name="T37" fmla="*/ 17 h 120"/>
                  <a:gd name="T38" fmla="*/ 8 w 124"/>
                  <a:gd name="T39" fmla="*/ 17 h 120"/>
                  <a:gd name="T40" fmla="*/ 6 w 124"/>
                  <a:gd name="T41" fmla="*/ 17 h 120"/>
                  <a:gd name="T42" fmla="*/ 3 w 124"/>
                  <a:gd name="T43" fmla="*/ 17 h 120"/>
                  <a:gd name="T44" fmla="*/ 3 w 124"/>
                  <a:gd name="T45" fmla="*/ 18 h 120"/>
                  <a:gd name="T46" fmla="*/ 3 w 124"/>
                  <a:gd name="T47" fmla="*/ 19 h 120"/>
                  <a:gd name="T48" fmla="*/ 1 w 124"/>
                  <a:gd name="T49" fmla="*/ 27 h 120"/>
                  <a:gd name="T50" fmla="*/ 1 w 124"/>
                  <a:gd name="T51" fmla="*/ 29 h 120"/>
                  <a:gd name="T52" fmla="*/ 2 w 124"/>
                  <a:gd name="T53" fmla="*/ 36 h 120"/>
                  <a:gd name="T54" fmla="*/ 4 w 124"/>
                  <a:gd name="T55" fmla="*/ 37 h 120"/>
                  <a:gd name="T56" fmla="*/ 11 w 124"/>
                  <a:gd name="T57" fmla="*/ 39 h 120"/>
                  <a:gd name="T58" fmla="*/ 11 w 124"/>
                  <a:gd name="T59" fmla="*/ 42 h 120"/>
                  <a:gd name="T60" fmla="*/ 14 w 124"/>
                  <a:gd name="T61" fmla="*/ 40 h 120"/>
                  <a:gd name="T62" fmla="*/ 23 w 124"/>
                  <a:gd name="T63" fmla="*/ 34 h 120"/>
                  <a:gd name="T64" fmla="*/ 40 w 124"/>
                  <a:gd name="T65" fmla="*/ 44 h 120"/>
                  <a:gd name="T66" fmla="*/ 52 w 124"/>
                  <a:gd name="T67" fmla="*/ 62 h 120"/>
                  <a:gd name="T68" fmla="*/ 67 w 124"/>
                  <a:gd name="T69" fmla="*/ 75 h 120"/>
                  <a:gd name="T70" fmla="*/ 79 w 124"/>
                  <a:gd name="T71" fmla="*/ 80 h 120"/>
                  <a:gd name="T72" fmla="*/ 92 w 124"/>
                  <a:gd name="T73" fmla="*/ 90 h 120"/>
                  <a:gd name="T74" fmla="*/ 99 w 124"/>
                  <a:gd name="T75" fmla="*/ 98 h 120"/>
                  <a:gd name="T76" fmla="*/ 101 w 124"/>
                  <a:gd name="T77" fmla="*/ 115 h 120"/>
                  <a:gd name="T78" fmla="*/ 103 w 124"/>
                  <a:gd name="T79" fmla="*/ 113 h 120"/>
                  <a:gd name="T80" fmla="*/ 110 w 124"/>
                  <a:gd name="T81" fmla="*/ 105 h 120"/>
                  <a:gd name="T82" fmla="*/ 109 w 124"/>
                  <a:gd name="T83" fmla="*/ 104 h 120"/>
                  <a:gd name="T84" fmla="*/ 106 w 124"/>
                  <a:gd name="T85" fmla="*/ 93 h 120"/>
                  <a:gd name="T86" fmla="*/ 121 w 124"/>
                  <a:gd name="T87" fmla="*/ 93 h 120"/>
                  <a:gd name="T88" fmla="*/ 124 w 124"/>
                  <a:gd name="T89" fmla="*/ 93 h 120"/>
                  <a:gd name="T90" fmla="*/ 103 w 124"/>
                  <a:gd name="T91" fmla="*/ 79 h 120"/>
                  <a:gd name="T92" fmla="*/ 96 w 124"/>
                  <a:gd name="T93" fmla="*/ 73 h 120"/>
                  <a:gd name="T94" fmla="*/ 76 w 124"/>
                  <a:gd name="T95" fmla="*/ 53 h 120"/>
                  <a:gd name="T96" fmla="*/ 60 w 124"/>
                  <a:gd name="T97" fmla="*/ 38 h 120"/>
                  <a:gd name="T98" fmla="*/ 60 w 124"/>
                  <a:gd name="T99" fmla="*/ 26 h 120"/>
                  <a:gd name="T100" fmla="*/ 65 w 124"/>
                  <a:gd name="T101" fmla="*/ 18 h 120"/>
                  <a:gd name="T102" fmla="*/ 65 w 124"/>
                  <a:gd name="T103" fmla="*/ 15 h 120"/>
                  <a:gd name="T104" fmla="*/ 65 w 124"/>
                  <a:gd name="T105" fmla="*/ 10 h 120"/>
                  <a:gd name="T106" fmla="*/ 65 w 124"/>
                  <a:gd name="T107" fmla="*/ 7 h 120"/>
                  <a:gd name="T108" fmla="*/ 65 w 124"/>
                  <a:gd name="T10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4" h="120">
                    <a:moveTo>
                      <a:pt x="65" y="6"/>
                    </a:move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5"/>
                      <a:pt x="63" y="5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5"/>
                      <a:pt x="62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4"/>
                      <a:pt x="59" y="2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6" y="0"/>
                    </a:cubicBezTo>
                    <a:cubicBezTo>
                      <a:pt x="54" y="0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48" y="3"/>
                      <a:pt x="47" y="4"/>
                      <a:pt x="45" y="4"/>
                    </a:cubicBezTo>
                    <a:cubicBezTo>
                      <a:pt x="44" y="4"/>
                      <a:pt x="43" y="4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6"/>
                      <a:pt x="40" y="8"/>
                      <a:pt x="38" y="8"/>
                    </a:cubicBezTo>
                    <a:cubicBezTo>
                      <a:pt x="38" y="8"/>
                      <a:pt x="38" y="8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9"/>
                      <a:pt x="35" y="11"/>
                      <a:pt x="33" y="11"/>
                    </a:cubicBezTo>
                    <a:cubicBezTo>
                      <a:pt x="31" y="11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8" y="11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7"/>
                      <a:pt x="25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2" y="17"/>
                      <a:pt x="21" y="16"/>
                    </a:cubicBezTo>
                    <a:cubicBezTo>
                      <a:pt x="20" y="15"/>
                      <a:pt x="19" y="13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5" y="13"/>
                      <a:pt x="14" y="17"/>
                      <a:pt x="11" y="17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5" y="21"/>
                      <a:pt x="5" y="22"/>
                    </a:cubicBezTo>
                    <a:cubicBezTo>
                      <a:pt x="5" y="24"/>
                      <a:pt x="3" y="26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9"/>
                    </a:cubicBezTo>
                    <a:cubicBezTo>
                      <a:pt x="3" y="30"/>
                      <a:pt x="5" y="32"/>
                      <a:pt x="3" y="35"/>
                    </a:cubicBezTo>
                    <a:cubicBezTo>
                      <a:pt x="3" y="35"/>
                      <a:pt x="3" y="35"/>
                      <a:pt x="2" y="36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5" y="37"/>
                      <a:pt x="6" y="38"/>
                    </a:cubicBezTo>
                    <a:cubicBezTo>
                      <a:pt x="8" y="38"/>
                      <a:pt x="10" y="38"/>
                      <a:pt x="11" y="39"/>
                    </a:cubicBezTo>
                    <a:cubicBezTo>
                      <a:pt x="11" y="40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3" y="41"/>
                      <a:pt x="13" y="41"/>
                      <a:pt x="14" y="40"/>
                    </a:cubicBezTo>
                    <a:cubicBezTo>
                      <a:pt x="15" y="38"/>
                      <a:pt x="16" y="36"/>
                      <a:pt x="20" y="35"/>
                    </a:cubicBezTo>
                    <a:cubicBezTo>
                      <a:pt x="21" y="35"/>
                      <a:pt x="22" y="34"/>
                      <a:pt x="23" y="34"/>
                    </a:cubicBezTo>
                    <a:cubicBezTo>
                      <a:pt x="30" y="34"/>
                      <a:pt x="36" y="39"/>
                      <a:pt x="38" y="42"/>
                    </a:cubicBezTo>
                    <a:cubicBezTo>
                      <a:pt x="39" y="43"/>
                      <a:pt x="39" y="44"/>
                      <a:pt x="40" y="44"/>
                    </a:cubicBezTo>
                    <a:cubicBezTo>
                      <a:pt x="41" y="46"/>
                      <a:pt x="42" y="47"/>
                      <a:pt x="42" y="50"/>
                    </a:cubicBezTo>
                    <a:cubicBezTo>
                      <a:pt x="43" y="52"/>
                      <a:pt x="44" y="57"/>
                      <a:pt x="52" y="62"/>
                    </a:cubicBezTo>
                    <a:cubicBezTo>
                      <a:pt x="57" y="65"/>
                      <a:pt x="60" y="68"/>
                      <a:pt x="62" y="71"/>
                    </a:cubicBezTo>
                    <a:cubicBezTo>
                      <a:pt x="64" y="73"/>
                      <a:pt x="66" y="74"/>
                      <a:pt x="67" y="75"/>
                    </a:cubicBezTo>
                    <a:cubicBezTo>
                      <a:pt x="69" y="76"/>
                      <a:pt x="70" y="76"/>
                      <a:pt x="72" y="77"/>
                    </a:cubicBezTo>
                    <a:cubicBezTo>
                      <a:pt x="74" y="77"/>
                      <a:pt x="77" y="78"/>
                      <a:pt x="79" y="80"/>
                    </a:cubicBezTo>
                    <a:cubicBezTo>
                      <a:pt x="81" y="83"/>
                      <a:pt x="84" y="85"/>
                      <a:pt x="88" y="86"/>
                    </a:cubicBezTo>
                    <a:cubicBezTo>
                      <a:pt x="90" y="87"/>
                      <a:pt x="91" y="89"/>
                      <a:pt x="92" y="90"/>
                    </a:cubicBezTo>
                    <a:cubicBezTo>
                      <a:pt x="93" y="92"/>
                      <a:pt x="94" y="93"/>
                      <a:pt x="95" y="93"/>
                    </a:cubicBezTo>
                    <a:cubicBezTo>
                      <a:pt x="99" y="93"/>
                      <a:pt x="99" y="96"/>
                      <a:pt x="99" y="98"/>
                    </a:cubicBezTo>
                    <a:cubicBezTo>
                      <a:pt x="99" y="99"/>
                      <a:pt x="100" y="99"/>
                      <a:pt x="100" y="100"/>
                    </a:cubicBezTo>
                    <a:cubicBezTo>
                      <a:pt x="103" y="104"/>
                      <a:pt x="104" y="111"/>
                      <a:pt x="101" y="115"/>
                    </a:cubicBezTo>
                    <a:cubicBezTo>
                      <a:pt x="100" y="116"/>
                      <a:pt x="100" y="119"/>
                      <a:pt x="100" y="120"/>
                    </a:cubicBezTo>
                    <a:cubicBezTo>
                      <a:pt x="101" y="118"/>
                      <a:pt x="103" y="115"/>
                      <a:pt x="103" y="113"/>
                    </a:cubicBezTo>
                    <a:cubicBezTo>
                      <a:pt x="104" y="110"/>
                      <a:pt x="105" y="109"/>
                      <a:pt x="107" y="108"/>
                    </a:cubicBezTo>
                    <a:cubicBezTo>
                      <a:pt x="108" y="107"/>
                      <a:pt x="109" y="107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09" y="104"/>
                      <a:pt x="109" y="104"/>
                    </a:cubicBezTo>
                    <a:cubicBezTo>
                      <a:pt x="107" y="103"/>
                      <a:pt x="105" y="101"/>
                      <a:pt x="105" y="98"/>
                    </a:cubicBezTo>
                    <a:cubicBezTo>
                      <a:pt x="104" y="96"/>
                      <a:pt x="105" y="94"/>
                      <a:pt x="106" y="93"/>
                    </a:cubicBezTo>
                    <a:cubicBezTo>
                      <a:pt x="108" y="89"/>
                      <a:pt x="114" y="88"/>
                      <a:pt x="118" y="91"/>
                    </a:cubicBezTo>
                    <a:cubicBezTo>
                      <a:pt x="119" y="92"/>
                      <a:pt x="120" y="92"/>
                      <a:pt x="121" y="93"/>
                    </a:cubicBezTo>
                    <a:cubicBezTo>
                      <a:pt x="122" y="93"/>
                      <a:pt x="123" y="94"/>
                      <a:pt x="124" y="95"/>
                    </a:cubicBezTo>
                    <a:cubicBezTo>
                      <a:pt x="124" y="94"/>
                      <a:pt x="124" y="94"/>
                      <a:pt x="124" y="93"/>
                    </a:cubicBezTo>
                    <a:cubicBezTo>
                      <a:pt x="124" y="90"/>
                      <a:pt x="112" y="84"/>
                      <a:pt x="107" y="82"/>
                    </a:cubicBezTo>
                    <a:cubicBezTo>
                      <a:pt x="105" y="81"/>
                      <a:pt x="104" y="80"/>
                      <a:pt x="103" y="79"/>
                    </a:cubicBezTo>
                    <a:cubicBezTo>
                      <a:pt x="100" y="78"/>
                      <a:pt x="99" y="76"/>
                      <a:pt x="99" y="75"/>
                    </a:cubicBezTo>
                    <a:cubicBezTo>
                      <a:pt x="98" y="73"/>
                      <a:pt x="98" y="73"/>
                      <a:pt x="96" y="73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87" y="73"/>
                      <a:pt x="78" y="64"/>
                      <a:pt x="76" y="53"/>
                    </a:cubicBezTo>
                    <a:cubicBezTo>
                      <a:pt x="75" y="48"/>
                      <a:pt x="71" y="46"/>
                      <a:pt x="67" y="44"/>
                    </a:cubicBezTo>
                    <a:cubicBezTo>
                      <a:pt x="64" y="42"/>
                      <a:pt x="61" y="41"/>
                      <a:pt x="60" y="38"/>
                    </a:cubicBezTo>
                    <a:cubicBezTo>
                      <a:pt x="58" y="34"/>
                      <a:pt x="59" y="31"/>
                      <a:pt x="60" y="30"/>
                    </a:cubicBezTo>
                    <a:cubicBezTo>
                      <a:pt x="61" y="28"/>
                      <a:pt x="61" y="28"/>
                      <a:pt x="60" y="26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1" y="20"/>
                      <a:pt x="63" y="19"/>
                      <a:pt x="65" y="18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4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0"/>
                    </a:cubicBezTo>
                    <a:cubicBezTo>
                      <a:pt x="65" y="9"/>
                      <a:pt x="65" y="8"/>
                      <a:pt x="65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3" name="Freeform 1225"/>
              <p:cNvSpPr>
                <a:spLocks/>
              </p:cNvSpPr>
              <p:nvPr/>
            </p:nvSpPr>
            <p:spPr bwMode="auto">
              <a:xfrm>
                <a:off x="2681" y="3384"/>
                <a:ext cx="26" cy="17"/>
              </a:xfrm>
              <a:custGeom>
                <a:avLst/>
                <a:gdLst>
                  <a:gd name="T0" fmla="*/ 24 w 27"/>
                  <a:gd name="T1" fmla="*/ 15 h 18"/>
                  <a:gd name="T2" fmla="*/ 24 w 27"/>
                  <a:gd name="T3" fmla="*/ 10 h 18"/>
                  <a:gd name="T4" fmla="*/ 27 w 27"/>
                  <a:gd name="T5" fmla="*/ 0 h 18"/>
                  <a:gd name="T6" fmla="*/ 22 w 27"/>
                  <a:gd name="T7" fmla="*/ 1 h 18"/>
                  <a:gd name="T8" fmla="*/ 7 w 27"/>
                  <a:gd name="T9" fmla="*/ 1 h 18"/>
                  <a:gd name="T10" fmla="*/ 5 w 27"/>
                  <a:gd name="T11" fmla="*/ 0 h 18"/>
                  <a:gd name="T12" fmla="*/ 0 w 27"/>
                  <a:gd name="T13" fmla="*/ 3 h 18"/>
                  <a:gd name="T14" fmla="*/ 10 w 27"/>
                  <a:gd name="T15" fmla="*/ 8 h 18"/>
                  <a:gd name="T16" fmla="*/ 20 w 27"/>
                  <a:gd name="T17" fmla="*/ 14 h 18"/>
                  <a:gd name="T18" fmla="*/ 23 w 27"/>
                  <a:gd name="T19" fmla="*/ 16 h 18"/>
                  <a:gd name="T20" fmla="*/ 23 w 27"/>
                  <a:gd name="T21" fmla="*/ 18 h 18"/>
                  <a:gd name="T22" fmla="*/ 23 w 27"/>
                  <a:gd name="T23" fmla="*/ 18 h 18"/>
                  <a:gd name="T24" fmla="*/ 23 w 27"/>
                  <a:gd name="T25" fmla="*/ 16 h 18"/>
                  <a:gd name="T26" fmla="*/ 24 w 27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18">
                    <a:moveTo>
                      <a:pt x="24" y="15"/>
                    </a:moveTo>
                    <a:cubicBezTo>
                      <a:pt x="24" y="15"/>
                      <a:pt x="24" y="14"/>
                      <a:pt x="24" y="10"/>
                    </a:cubicBezTo>
                    <a:cubicBezTo>
                      <a:pt x="23" y="6"/>
                      <a:pt x="26" y="2"/>
                      <a:pt x="27" y="0"/>
                    </a:cubicBezTo>
                    <a:cubicBezTo>
                      <a:pt x="26" y="0"/>
                      <a:pt x="24" y="0"/>
                      <a:pt x="22" y="1"/>
                    </a:cubicBezTo>
                    <a:cubicBezTo>
                      <a:pt x="15" y="2"/>
                      <a:pt x="11" y="3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3"/>
                      <a:pt x="2" y="5"/>
                      <a:pt x="10" y="8"/>
                    </a:cubicBezTo>
                    <a:cubicBezTo>
                      <a:pt x="16" y="9"/>
                      <a:pt x="18" y="12"/>
                      <a:pt x="20" y="14"/>
                    </a:cubicBezTo>
                    <a:cubicBezTo>
                      <a:pt x="21" y="15"/>
                      <a:pt x="22" y="16"/>
                      <a:pt x="23" y="16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5"/>
                      <a:pt x="24" y="15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4" name="Freeform 1226"/>
              <p:cNvSpPr>
                <a:spLocks/>
              </p:cNvSpPr>
              <p:nvPr/>
            </p:nvSpPr>
            <p:spPr bwMode="auto">
              <a:xfrm>
                <a:off x="2745" y="3279"/>
                <a:ext cx="38" cy="49"/>
              </a:xfrm>
              <a:custGeom>
                <a:avLst/>
                <a:gdLst>
                  <a:gd name="T0" fmla="*/ 19 w 40"/>
                  <a:gd name="T1" fmla="*/ 52 h 52"/>
                  <a:gd name="T2" fmla="*/ 20 w 40"/>
                  <a:gd name="T3" fmla="*/ 52 h 52"/>
                  <a:gd name="T4" fmla="*/ 22 w 40"/>
                  <a:gd name="T5" fmla="*/ 51 h 52"/>
                  <a:gd name="T6" fmla="*/ 24 w 40"/>
                  <a:gd name="T7" fmla="*/ 51 h 52"/>
                  <a:gd name="T8" fmla="*/ 27 w 40"/>
                  <a:gd name="T9" fmla="*/ 50 h 52"/>
                  <a:gd name="T10" fmla="*/ 29 w 40"/>
                  <a:gd name="T11" fmla="*/ 50 h 52"/>
                  <a:gd name="T12" fmla="*/ 32 w 40"/>
                  <a:gd name="T13" fmla="*/ 50 h 52"/>
                  <a:gd name="T14" fmla="*/ 34 w 40"/>
                  <a:gd name="T15" fmla="*/ 49 h 52"/>
                  <a:gd name="T16" fmla="*/ 36 w 40"/>
                  <a:gd name="T17" fmla="*/ 49 h 52"/>
                  <a:gd name="T18" fmla="*/ 36 w 40"/>
                  <a:gd name="T19" fmla="*/ 48 h 52"/>
                  <a:gd name="T20" fmla="*/ 38 w 40"/>
                  <a:gd name="T21" fmla="*/ 43 h 52"/>
                  <a:gd name="T22" fmla="*/ 37 w 40"/>
                  <a:gd name="T23" fmla="*/ 37 h 52"/>
                  <a:gd name="T24" fmla="*/ 37 w 40"/>
                  <a:gd name="T25" fmla="*/ 26 h 52"/>
                  <a:gd name="T26" fmla="*/ 37 w 40"/>
                  <a:gd name="T27" fmla="*/ 25 h 52"/>
                  <a:gd name="T28" fmla="*/ 28 w 40"/>
                  <a:gd name="T29" fmla="*/ 20 h 52"/>
                  <a:gd name="T30" fmla="*/ 24 w 40"/>
                  <a:gd name="T31" fmla="*/ 15 h 52"/>
                  <a:gd name="T32" fmla="*/ 19 w 40"/>
                  <a:gd name="T33" fmla="*/ 7 h 52"/>
                  <a:gd name="T34" fmla="*/ 17 w 40"/>
                  <a:gd name="T35" fmla="*/ 4 h 52"/>
                  <a:gd name="T36" fmla="*/ 16 w 40"/>
                  <a:gd name="T37" fmla="*/ 3 h 52"/>
                  <a:gd name="T38" fmla="*/ 15 w 40"/>
                  <a:gd name="T39" fmla="*/ 2 h 52"/>
                  <a:gd name="T40" fmla="*/ 15 w 40"/>
                  <a:gd name="T41" fmla="*/ 2 h 52"/>
                  <a:gd name="T42" fmla="*/ 9 w 40"/>
                  <a:gd name="T43" fmla="*/ 0 h 52"/>
                  <a:gd name="T44" fmla="*/ 0 w 40"/>
                  <a:gd name="T45" fmla="*/ 3 h 52"/>
                  <a:gd name="T46" fmla="*/ 0 w 40"/>
                  <a:gd name="T47" fmla="*/ 5 h 52"/>
                  <a:gd name="T48" fmla="*/ 0 w 40"/>
                  <a:gd name="T49" fmla="*/ 6 h 52"/>
                  <a:gd name="T50" fmla="*/ 1 w 40"/>
                  <a:gd name="T51" fmla="*/ 6 h 52"/>
                  <a:gd name="T52" fmla="*/ 5 w 40"/>
                  <a:gd name="T53" fmla="*/ 13 h 52"/>
                  <a:gd name="T54" fmla="*/ 6 w 40"/>
                  <a:gd name="T55" fmla="*/ 17 h 52"/>
                  <a:gd name="T56" fmla="*/ 6 w 40"/>
                  <a:gd name="T57" fmla="*/ 18 h 52"/>
                  <a:gd name="T58" fmla="*/ 6 w 40"/>
                  <a:gd name="T59" fmla="*/ 19 h 52"/>
                  <a:gd name="T60" fmla="*/ 7 w 40"/>
                  <a:gd name="T61" fmla="*/ 23 h 52"/>
                  <a:gd name="T62" fmla="*/ 7 w 40"/>
                  <a:gd name="T63" fmla="*/ 29 h 52"/>
                  <a:gd name="T64" fmla="*/ 6 w 40"/>
                  <a:gd name="T65" fmla="*/ 31 h 52"/>
                  <a:gd name="T66" fmla="*/ 6 w 40"/>
                  <a:gd name="T67" fmla="*/ 34 h 52"/>
                  <a:gd name="T68" fmla="*/ 5 w 40"/>
                  <a:gd name="T69" fmla="*/ 35 h 52"/>
                  <a:gd name="T70" fmla="*/ 5 w 40"/>
                  <a:gd name="T71" fmla="*/ 35 h 52"/>
                  <a:gd name="T72" fmla="*/ 4 w 40"/>
                  <a:gd name="T73" fmla="*/ 36 h 52"/>
                  <a:gd name="T74" fmla="*/ 3 w 40"/>
                  <a:gd name="T75" fmla="*/ 36 h 52"/>
                  <a:gd name="T76" fmla="*/ 2 w 40"/>
                  <a:gd name="T77" fmla="*/ 39 h 52"/>
                  <a:gd name="T78" fmla="*/ 4 w 40"/>
                  <a:gd name="T79" fmla="*/ 41 h 52"/>
                  <a:gd name="T80" fmla="*/ 7 w 40"/>
                  <a:gd name="T81" fmla="*/ 44 h 52"/>
                  <a:gd name="T82" fmla="*/ 9 w 40"/>
                  <a:gd name="T83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52">
                    <a:moveTo>
                      <a:pt x="12" y="48"/>
                    </a:moveTo>
                    <a:cubicBezTo>
                      <a:pt x="14" y="49"/>
                      <a:pt x="17" y="51"/>
                      <a:pt x="19" y="52"/>
                    </a:cubicBezTo>
                    <a:cubicBezTo>
                      <a:pt x="19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3" y="51"/>
                      <a:pt x="24" y="51"/>
                      <a:pt x="24" y="51"/>
                    </a:cubicBezTo>
                    <a:cubicBezTo>
                      <a:pt x="24" y="51"/>
                      <a:pt x="25" y="51"/>
                      <a:pt x="25" y="51"/>
                    </a:cubicBezTo>
                    <a:cubicBezTo>
                      <a:pt x="25" y="51"/>
                      <a:pt x="26" y="51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3" y="49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7"/>
                    </a:cubicBezTo>
                    <a:cubicBezTo>
                      <a:pt x="36" y="46"/>
                      <a:pt x="37" y="44"/>
                      <a:pt x="38" y="43"/>
                    </a:cubicBezTo>
                    <a:cubicBezTo>
                      <a:pt x="39" y="42"/>
                      <a:pt x="39" y="41"/>
                      <a:pt x="40" y="41"/>
                    </a:cubicBezTo>
                    <a:cubicBezTo>
                      <a:pt x="40" y="40"/>
                      <a:pt x="38" y="38"/>
                      <a:pt x="37" y="37"/>
                    </a:cubicBezTo>
                    <a:cubicBezTo>
                      <a:pt x="35" y="35"/>
                      <a:pt x="34" y="33"/>
                      <a:pt x="35" y="31"/>
                    </a:cubicBezTo>
                    <a:cubicBezTo>
                      <a:pt x="35" y="29"/>
                      <a:pt x="36" y="27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4"/>
                      <a:pt x="37" y="23"/>
                      <a:pt x="37" y="22"/>
                    </a:cubicBezTo>
                    <a:cubicBezTo>
                      <a:pt x="35" y="21"/>
                      <a:pt x="30" y="21"/>
                      <a:pt x="28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3" y="19"/>
                      <a:pt x="24" y="16"/>
                      <a:pt x="24" y="15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1" y="13"/>
                      <a:pt x="19" y="10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8" y="6"/>
                      <a:pt x="18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1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5" y="8"/>
                      <a:pt x="5" y="11"/>
                      <a:pt x="5" y="13"/>
                    </a:cubicBezTo>
                    <a:cubicBezTo>
                      <a:pt x="5" y="14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5"/>
                      <a:pt x="7" y="27"/>
                      <a:pt x="7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2" y="37"/>
                      <a:pt x="2" y="38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40"/>
                      <a:pt x="4" y="40"/>
                      <a:pt x="4" y="41"/>
                    </a:cubicBezTo>
                    <a:cubicBezTo>
                      <a:pt x="4" y="41"/>
                      <a:pt x="5" y="42"/>
                      <a:pt x="5" y="42"/>
                    </a:cubicBezTo>
                    <a:cubicBezTo>
                      <a:pt x="6" y="43"/>
                      <a:pt x="6" y="43"/>
                      <a:pt x="7" y="44"/>
                    </a:cubicBezTo>
                    <a:cubicBezTo>
                      <a:pt x="7" y="44"/>
                      <a:pt x="7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10" y="47"/>
                      <a:pt x="12" y="48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5" name="Group 1229"/>
            <p:cNvGrpSpPr>
              <a:grpSpLocks noChangeAspect="1"/>
            </p:cNvGrpSpPr>
            <p:nvPr/>
          </p:nvGrpSpPr>
          <p:grpSpPr bwMode="auto">
            <a:xfrm>
              <a:off x="6043934" y="3779395"/>
              <a:ext cx="940441" cy="1381844"/>
              <a:chOff x="1483" y="2550"/>
              <a:chExt cx="729" cy="816"/>
            </a:xfrm>
            <a:solidFill>
              <a:srgbClr val="BFBFBF"/>
            </a:solidFill>
          </p:grpSpPr>
          <p:grpSp>
            <p:nvGrpSpPr>
              <p:cNvPr id="1551" name="Group 1430"/>
              <p:cNvGrpSpPr>
                <a:grpSpLocks/>
              </p:cNvGrpSpPr>
              <p:nvPr/>
            </p:nvGrpSpPr>
            <p:grpSpPr bwMode="auto">
              <a:xfrm>
                <a:off x="1483" y="2550"/>
                <a:ext cx="729" cy="816"/>
                <a:chOff x="1483" y="2550"/>
                <a:chExt cx="729" cy="816"/>
              </a:xfrm>
              <a:grpFill/>
            </p:grpSpPr>
            <p:sp>
              <p:nvSpPr>
                <p:cNvPr id="1975" name="Freeform 1230"/>
                <p:cNvSpPr>
                  <a:spLocks/>
                </p:cNvSpPr>
                <p:nvPr/>
              </p:nvSpPr>
              <p:spPr bwMode="auto">
                <a:xfrm>
                  <a:off x="1912" y="3168"/>
                  <a:ext cx="17" cy="6"/>
                </a:xfrm>
                <a:custGeom>
                  <a:avLst/>
                  <a:gdLst>
                    <a:gd name="T0" fmla="*/ 18 w 18"/>
                    <a:gd name="T1" fmla="*/ 0 h 6"/>
                    <a:gd name="T2" fmla="*/ 16 w 18"/>
                    <a:gd name="T3" fmla="*/ 0 h 6"/>
                    <a:gd name="T4" fmla="*/ 16 w 18"/>
                    <a:gd name="T5" fmla="*/ 0 h 6"/>
                    <a:gd name="T6" fmla="*/ 14 w 18"/>
                    <a:gd name="T7" fmla="*/ 0 h 6"/>
                    <a:gd name="T8" fmla="*/ 4 w 18"/>
                    <a:gd name="T9" fmla="*/ 1 h 6"/>
                    <a:gd name="T10" fmla="*/ 3 w 18"/>
                    <a:gd name="T11" fmla="*/ 1 h 6"/>
                    <a:gd name="T12" fmla="*/ 2 w 18"/>
                    <a:gd name="T13" fmla="*/ 1 h 6"/>
                    <a:gd name="T14" fmla="*/ 1 w 18"/>
                    <a:gd name="T15" fmla="*/ 1 h 6"/>
                    <a:gd name="T16" fmla="*/ 1 w 18"/>
                    <a:gd name="T17" fmla="*/ 1 h 6"/>
                    <a:gd name="T18" fmla="*/ 0 w 18"/>
                    <a:gd name="T19" fmla="*/ 2 h 6"/>
                    <a:gd name="T20" fmla="*/ 0 w 18"/>
                    <a:gd name="T21" fmla="*/ 2 h 6"/>
                    <a:gd name="T22" fmla="*/ 3 w 18"/>
                    <a:gd name="T23" fmla="*/ 4 h 6"/>
                    <a:gd name="T24" fmla="*/ 4 w 18"/>
                    <a:gd name="T25" fmla="*/ 6 h 6"/>
                    <a:gd name="T26" fmla="*/ 13 w 18"/>
                    <a:gd name="T27" fmla="*/ 1 h 6"/>
                    <a:gd name="T28" fmla="*/ 14 w 18"/>
                    <a:gd name="T29" fmla="*/ 1 h 6"/>
                    <a:gd name="T30" fmla="*/ 15 w 18"/>
                    <a:gd name="T31" fmla="*/ 1 h 6"/>
                    <a:gd name="T32" fmla="*/ 16 w 18"/>
                    <a:gd name="T33" fmla="*/ 1 h 6"/>
                    <a:gd name="T34" fmla="*/ 16 w 18"/>
                    <a:gd name="T35" fmla="*/ 0 h 6"/>
                    <a:gd name="T36" fmla="*/ 17 w 18"/>
                    <a:gd name="T37" fmla="*/ 0 h 6"/>
                    <a:gd name="T38" fmla="*/ 18 w 18"/>
                    <a:gd name="T39" fmla="*/ 0 h 6"/>
                    <a:gd name="T40" fmla="*/ 18 w 18"/>
                    <a:gd name="T4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8" h="6">
                      <a:moveTo>
                        <a:pt x="18" y="0"/>
                      </a:move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3" y="5"/>
                        <a:pt x="4" y="5"/>
                        <a:pt x="4" y="6"/>
                      </a:cubicBezTo>
                      <a:cubicBezTo>
                        <a:pt x="6" y="4"/>
                        <a:pt x="9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5" y="1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6" name="Freeform 1231"/>
                <p:cNvSpPr>
                  <a:spLocks/>
                </p:cNvSpPr>
                <p:nvPr/>
              </p:nvSpPr>
              <p:spPr bwMode="auto">
                <a:xfrm>
                  <a:off x="1797" y="3162"/>
                  <a:ext cx="104" cy="132"/>
                </a:xfrm>
                <a:custGeom>
                  <a:avLst/>
                  <a:gdLst>
                    <a:gd name="T0" fmla="*/ 82 w 109"/>
                    <a:gd name="T1" fmla="*/ 58 h 138"/>
                    <a:gd name="T2" fmla="*/ 89 w 109"/>
                    <a:gd name="T3" fmla="*/ 54 h 138"/>
                    <a:gd name="T4" fmla="*/ 94 w 109"/>
                    <a:gd name="T5" fmla="*/ 53 h 138"/>
                    <a:gd name="T6" fmla="*/ 94 w 109"/>
                    <a:gd name="T7" fmla="*/ 13 h 138"/>
                    <a:gd name="T8" fmla="*/ 96 w 109"/>
                    <a:gd name="T9" fmla="*/ 13 h 138"/>
                    <a:gd name="T10" fmla="*/ 106 w 109"/>
                    <a:gd name="T11" fmla="*/ 11 h 138"/>
                    <a:gd name="T12" fmla="*/ 109 w 109"/>
                    <a:gd name="T13" fmla="*/ 10 h 138"/>
                    <a:gd name="T14" fmla="*/ 109 w 109"/>
                    <a:gd name="T15" fmla="*/ 10 h 138"/>
                    <a:gd name="T16" fmla="*/ 109 w 109"/>
                    <a:gd name="T17" fmla="*/ 10 h 138"/>
                    <a:gd name="T18" fmla="*/ 107 w 109"/>
                    <a:gd name="T19" fmla="*/ 10 h 138"/>
                    <a:gd name="T20" fmla="*/ 106 w 109"/>
                    <a:gd name="T21" fmla="*/ 10 h 138"/>
                    <a:gd name="T22" fmla="*/ 103 w 109"/>
                    <a:gd name="T23" fmla="*/ 10 h 138"/>
                    <a:gd name="T24" fmla="*/ 98 w 109"/>
                    <a:gd name="T25" fmla="*/ 9 h 138"/>
                    <a:gd name="T26" fmla="*/ 91 w 109"/>
                    <a:gd name="T27" fmla="*/ 9 h 138"/>
                    <a:gd name="T28" fmla="*/ 74 w 109"/>
                    <a:gd name="T29" fmla="*/ 10 h 138"/>
                    <a:gd name="T30" fmla="*/ 73 w 109"/>
                    <a:gd name="T31" fmla="*/ 10 h 138"/>
                    <a:gd name="T32" fmla="*/ 69 w 109"/>
                    <a:gd name="T33" fmla="*/ 6 h 138"/>
                    <a:gd name="T34" fmla="*/ 31 w 109"/>
                    <a:gd name="T35" fmla="*/ 6 h 138"/>
                    <a:gd name="T36" fmla="*/ 20 w 109"/>
                    <a:gd name="T37" fmla="*/ 3 h 138"/>
                    <a:gd name="T38" fmla="*/ 11 w 109"/>
                    <a:gd name="T39" fmla="*/ 2 h 138"/>
                    <a:gd name="T40" fmla="*/ 10 w 109"/>
                    <a:gd name="T41" fmla="*/ 3 h 138"/>
                    <a:gd name="T42" fmla="*/ 9 w 109"/>
                    <a:gd name="T43" fmla="*/ 3 h 138"/>
                    <a:gd name="T44" fmla="*/ 6 w 109"/>
                    <a:gd name="T45" fmla="*/ 1 h 138"/>
                    <a:gd name="T46" fmla="*/ 5 w 109"/>
                    <a:gd name="T47" fmla="*/ 0 h 138"/>
                    <a:gd name="T48" fmla="*/ 5 w 109"/>
                    <a:gd name="T49" fmla="*/ 0 h 138"/>
                    <a:gd name="T50" fmla="*/ 3 w 109"/>
                    <a:gd name="T51" fmla="*/ 2 h 138"/>
                    <a:gd name="T52" fmla="*/ 3 w 109"/>
                    <a:gd name="T53" fmla="*/ 3 h 138"/>
                    <a:gd name="T54" fmla="*/ 0 w 109"/>
                    <a:gd name="T55" fmla="*/ 3 h 138"/>
                    <a:gd name="T56" fmla="*/ 6 w 109"/>
                    <a:gd name="T57" fmla="*/ 15 h 138"/>
                    <a:gd name="T58" fmla="*/ 17 w 109"/>
                    <a:gd name="T59" fmla="*/ 39 h 138"/>
                    <a:gd name="T60" fmla="*/ 23 w 109"/>
                    <a:gd name="T61" fmla="*/ 52 h 138"/>
                    <a:gd name="T62" fmla="*/ 28 w 109"/>
                    <a:gd name="T63" fmla="*/ 63 h 138"/>
                    <a:gd name="T64" fmla="*/ 29 w 109"/>
                    <a:gd name="T65" fmla="*/ 74 h 138"/>
                    <a:gd name="T66" fmla="*/ 29 w 109"/>
                    <a:gd name="T67" fmla="*/ 81 h 138"/>
                    <a:gd name="T68" fmla="*/ 33 w 109"/>
                    <a:gd name="T69" fmla="*/ 99 h 138"/>
                    <a:gd name="T70" fmla="*/ 33 w 109"/>
                    <a:gd name="T71" fmla="*/ 104 h 138"/>
                    <a:gd name="T72" fmla="*/ 40 w 109"/>
                    <a:gd name="T73" fmla="*/ 126 h 138"/>
                    <a:gd name="T74" fmla="*/ 47 w 109"/>
                    <a:gd name="T75" fmla="*/ 134 h 138"/>
                    <a:gd name="T76" fmla="*/ 48 w 109"/>
                    <a:gd name="T77" fmla="*/ 134 h 138"/>
                    <a:gd name="T78" fmla="*/ 55 w 109"/>
                    <a:gd name="T79" fmla="*/ 128 h 138"/>
                    <a:gd name="T80" fmla="*/ 58 w 109"/>
                    <a:gd name="T81" fmla="*/ 130 h 138"/>
                    <a:gd name="T82" fmla="*/ 60 w 109"/>
                    <a:gd name="T83" fmla="*/ 135 h 138"/>
                    <a:gd name="T84" fmla="*/ 63 w 109"/>
                    <a:gd name="T85" fmla="*/ 138 h 138"/>
                    <a:gd name="T86" fmla="*/ 68 w 109"/>
                    <a:gd name="T87" fmla="*/ 138 h 138"/>
                    <a:gd name="T88" fmla="*/ 73 w 109"/>
                    <a:gd name="T89" fmla="*/ 138 h 138"/>
                    <a:gd name="T90" fmla="*/ 74 w 109"/>
                    <a:gd name="T91" fmla="*/ 138 h 138"/>
                    <a:gd name="T92" fmla="*/ 76 w 109"/>
                    <a:gd name="T93" fmla="*/ 138 h 138"/>
                    <a:gd name="T94" fmla="*/ 79 w 109"/>
                    <a:gd name="T95" fmla="*/ 135 h 138"/>
                    <a:gd name="T96" fmla="*/ 82 w 109"/>
                    <a:gd name="T97" fmla="*/ 132 h 138"/>
                    <a:gd name="T98" fmla="*/ 82 w 109"/>
                    <a:gd name="T99" fmla="*/ 92 h 138"/>
                    <a:gd name="T100" fmla="*/ 82 w 109"/>
                    <a:gd name="T101" fmla="*/ 88 h 138"/>
                    <a:gd name="T102" fmla="*/ 82 w 109"/>
                    <a:gd name="T103" fmla="*/ 5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9" h="138">
                      <a:moveTo>
                        <a:pt x="82" y="58"/>
                      </a:moveTo>
                      <a:cubicBezTo>
                        <a:pt x="82" y="55"/>
                        <a:pt x="86" y="54"/>
                        <a:pt x="89" y="54"/>
                      </a:cubicBezTo>
                      <a:cubicBezTo>
                        <a:pt x="90" y="54"/>
                        <a:pt x="93" y="54"/>
                        <a:pt x="94" y="53"/>
                      </a:cubicBezTo>
                      <a:cubicBezTo>
                        <a:pt x="94" y="13"/>
                        <a:pt x="94" y="13"/>
                        <a:pt x="94" y="13"/>
                      </a:cubicBezTo>
                      <a:cubicBezTo>
                        <a:pt x="96" y="13"/>
                        <a:pt x="96" y="13"/>
                        <a:pt x="96" y="13"/>
                      </a:cubicBezTo>
                      <a:cubicBezTo>
                        <a:pt x="99" y="12"/>
                        <a:pt x="104" y="12"/>
                        <a:pt x="106" y="11"/>
                      </a:cubicBezTo>
                      <a:cubicBezTo>
                        <a:pt x="106" y="11"/>
                        <a:pt x="107" y="11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4" y="10"/>
                        <a:pt x="103" y="10"/>
                      </a:cubicBezTo>
                      <a:cubicBezTo>
                        <a:pt x="101" y="10"/>
                        <a:pt x="99" y="10"/>
                        <a:pt x="98" y="9"/>
                      </a:cubicBezTo>
                      <a:cubicBezTo>
                        <a:pt x="98" y="9"/>
                        <a:pt x="96" y="9"/>
                        <a:pt x="91" y="9"/>
                      </a:cubicBezTo>
                      <a:cubicBezTo>
                        <a:pt x="83" y="9"/>
                        <a:pt x="74" y="10"/>
                        <a:pt x="74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7" y="6"/>
                        <a:pt x="24" y="5"/>
                        <a:pt x="20" y="3"/>
                      </a:cubicBezTo>
                      <a:cubicBezTo>
                        <a:pt x="17" y="1"/>
                        <a:pt x="14" y="1"/>
                        <a:pt x="11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3"/>
                        <a:pt x="6" y="2"/>
                        <a:pt x="6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6"/>
                        <a:pt x="2" y="11"/>
                        <a:pt x="6" y="15"/>
                      </a:cubicBezTo>
                      <a:cubicBezTo>
                        <a:pt x="10" y="21"/>
                        <a:pt x="14" y="31"/>
                        <a:pt x="17" y="39"/>
                      </a:cubicBezTo>
                      <a:cubicBezTo>
                        <a:pt x="18" y="43"/>
                        <a:pt x="21" y="48"/>
                        <a:pt x="23" y="52"/>
                      </a:cubicBezTo>
                      <a:cubicBezTo>
                        <a:pt x="25" y="56"/>
                        <a:pt x="27" y="59"/>
                        <a:pt x="28" y="63"/>
                      </a:cubicBezTo>
                      <a:cubicBezTo>
                        <a:pt x="29" y="66"/>
                        <a:pt x="29" y="70"/>
                        <a:pt x="29" y="74"/>
                      </a:cubicBezTo>
                      <a:cubicBezTo>
                        <a:pt x="28" y="77"/>
                        <a:pt x="28" y="80"/>
                        <a:pt x="29" y="81"/>
                      </a:cubicBezTo>
                      <a:cubicBezTo>
                        <a:pt x="31" y="85"/>
                        <a:pt x="32" y="91"/>
                        <a:pt x="33" y="99"/>
                      </a:cubicBezTo>
                      <a:cubicBezTo>
                        <a:pt x="33" y="101"/>
                        <a:pt x="33" y="102"/>
                        <a:pt x="33" y="104"/>
                      </a:cubicBezTo>
                      <a:cubicBezTo>
                        <a:pt x="34" y="111"/>
                        <a:pt x="35" y="121"/>
                        <a:pt x="40" y="126"/>
                      </a:cubicBezTo>
                      <a:cubicBezTo>
                        <a:pt x="42" y="128"/>
                        <a:pt x="44" y="131"/>
                        <a:pt x="47" y="134"/>
                      </a:cubicBezTo>
                      <a:cubicBezTo>
                        <a:pt x="47" y="134"/>
                        <a:pt x="48" y="134"/>
                        <a:pt x="48" y="134"/>
                      </a:cubicBezTo>
                      <a:cubicBezTo>
                        <a:pt x="49" y="132"/>
                        <a:pt x="52" y="128"/>
                        <a:pt x="55" y="128"/>
                      </a:cubicBezTo>
                      <a:cubicBezTo>
                        <a:pt x="56" y="128"/>
                        <a:pt x="57" y="129"/>
                        <a:pt x="58" y="130"/>
                      </a:cubicBezTo>
                      <a:cubicBezTo>
                        <a:pt x="59" y="132"/>
                        <a:pt x="60" y="133"/>
                        <a:pt x="60" y="135"/>
                      </a:cubicBezTo>
                      <a:cubicBezTo>
                        <a:pt x="61" y="137"/>
                        <a:pt x="61" y="138"/>
                        <a:pt x="63" y="138"/>
                      </a:cubicBezTo>
                      <a:cubicBezTo>
                        <a:pt x="64" y="138"/>
                        <a:pt x="66" y="138"/>
                        <a:pt x="68" y="138"/>
                      </a:cubicBezTo>
                      <a:cubicBezTo>
                        <a:pt x="70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6" y="138"/>
                      </a:cubicBezTo>
                      <a:cubicBezTo>
                        <a:pt x="76" y="137"/>
                        <a:pt x="77" y="136"/>
                        <a:pt x="79" y="135"/>
                      </a:cubicBezTo>
                      <a:cubicBezTo>
                        <a:pt x="80" y="134"/>
                        <a:pt x="82" y="133"/>
                        <a:pt x="82" y="132"/>
                      </a:cubicBezTo>
                      <a:cubicBezTo>
                        <a:pt x="82" y="92"/>
                        <a:pt x="82" y="92"/>
                        <a:pt x="82" y="92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lnTo>
                        <a:pt x="82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7" name="Freeform 1232"/>
                <p:cNvSpPr>
                  <a:spLocks/>
                </p:cNvSpPr>
                <p:nvPr/>
              </p:nvSpPr>
              <p:spPr bwMode="auto">
                <a:xfrm>
                  <a:off x="1935" y="3147"/>
                  <a:ext cx="79" cy="72"/>
                </a:xfrm>
                <a:custGeom>
                  <a:avLst/>
                  <a:gdLst>
                    <a:gd name="T0" fmla="*/ 45 w 83"/>
                    <a:gd name="T1" fmla="*/ 1 h 75"/>
                    <a:gd name="T2" fmla="*/ 41 w 83"/>
                    <a:gd name="T3" fmla="*/ 4 h 75"/>
                    <a:gd name="T4" fmla="*/ 29 w 83"/>
                    <a:gd name="T5" fmla="*/ 14 h 75"/>
                    <a:gd name="T6" fmla="*/ 23 w 83"/>
                    <a:gd name="T7" fmla="*/ 21 h 75"/>
                    <a:gd name="T8" fmla="*/ 18 w 83"/>
                    <a:gd name="T9" fmla="*/ 27 h 75"/>
                    <a:gd name="T10" fmla="*/ 15 w 83"/>
                    <a:gd name="T11" fmla="*/ 27 h 75"/>
                    <a:gd name="T12" fmla="*/ 6 w 83"/>
                    <a:gd name="T13" fmla="*/ 25 h 75"/>
                    <a:gd name="T14" fmla="*/ 2 w 83"/>
                    <a:gd name="T15" fmla="*/ 25 h 75"/>
                    <a:gd name="T16" fmla="*/ 0 w 83"/>
                    <a:gd name="T17" fmla="*/ 25 h 75"/>
                    <a:gd name="T18" fmla="*/ 1 w 83"/>
                    <a:gd name="T19" fmla="*/ 26 h 75"/>
                    <a:gd name="T20" fmla="*/ 1 w 83"/>
                    <a:gd name="T21" fmla="*/ 26 h 75"/>
                    <a:gd name="T22" fmla="*/ 2 w 83"/>
                    <a:gd name="T23" fmla="*/ 27 h 75"/>
                    <a:gd name="T24" fmla="*/ 3 w 83"/>
                    <a:gd name="T25" fmla="*/ 27 h 75"/>
                    <a:gd name="T26" fmla="*/ 3 w 83"/>
                    <a:gd name="T27" fmla="*/ 28 h 75"/>
                    <a:gd name="T28" fmla="*/ 3 w 83"/>
                    <a:gd name="T29" fmla="*/ 28 h 75"/>
                    <a:gd name="T30" fmla="*/ 7 w 83"/>
                    <a:gd name="T31" fmla="*/ 34 h 75"/>
                    <a:gd name="T32" fmla="*/ 10 w 83"/>
                    <a:gd name="T33" fmla="*/ 42 h 75"/>
                    <a:gd name="T34" fmla="*/ 23 w 83"/>
                    <a:gd name="T35" fmla="*/ 51 h 75"/>
                    <a:gd name="T36" fmla="*/ 24 w 83"/>
                    <a:gd name="T37" fmla="*/ 53 h 75"/>
                    <a:gd name="T38" fmla="*/ 27 w 83"/>
                    <a:gd name="T39" fmla="*/ 60 h 75"/>
                    <a:gd name="T40" fmla="*/ 29 w 83"/>
                    <a:gd name="T41" fmla="*/ 64 h 75"/>
                    <a:gd name="T42" fmla="*/ 32 w 83"/>
                    <a:gd name="T43" fmla="*/ 65 h 75"/>
                    <a:gd name="T44" fmla="*/ 33 w 83"/>
                    <a:gd name="T45" fmla="*/ 66 h 75"/>
                    <a:gd name="T46" fmla="*/ 34 w 83"/>
                    <a:gd name="T47" fmla="*/ 66 h 75"/>
                    <a:gd name="T48" fmla="*/ 36 w 83"/>
                    <a:gd name="T49" fmla="*/ 66 h 75"/>
                    <a:gd name="T50" fmla="*/ 37 w 83"/>
                    <a:gd name="T51" fmla="*/ 66 h 75"/>
                    <a:gd name="T52" fmla="*/ 38 w 83"/>
                    <a:gd name="T53" fmla="*/ 66 h 75"/>
                    <a:gd name="T54" fmla="*/ 38 w 83"/>
                    <a:gd name="T55" fmla="*/ 66 h 75"/>
                    <a:gd name="T56" fmla="*/ 39 w 83"/>
                    <a:gd name="T57" fmla="*/ 67 h 75"/>
                    <a:gd name="T58" fmla="*/ 40 w 83"/>
                    <a:gd name="T59" fmla="*/ 67 h 75"/>
                    <a:gd name="T60" fmla="*/ 40 w 83"/>
                    <a:gd name="T61" fmla="*/ 67 h 75"/>
                    <a:gd name="T62" fmla="*/ 41 w 83"/>
                    <a:gd name="T63" fmla="*/ 68 h 75"/>
                    <a:gd name="T64" fmla="*/ 41 w 83"/>
                    <a:gd name="T65" fmla="*/ 68 h 75"/>
                    <a:gd name="T66" fmla="*/ 41 w 83"/>
                    <a:gd name="T67" fmla="*/ 68 h 75"/>
                    <a:gd name="T68" fmla="*/ 42 w 83"/>
                    <a:gd name="T69" fmla="*/ 67 h 75"/>
                    <a:gd name="T70" fmla="*/ 43 w 83"/>
                    <a:gd name="T71" fmla="*/ 71 h 75"/>
                    <a:gd name="T72" fmla="*/ 43 w 83"/>
                    <a:gd name="T73" fmla="*/ 71 h 75"/>
                    <a:gd name="T74" fmla="*/ 43 w 83"/>
                    <a:gd name="T75" fmla="*/ 71 h 75"/>
                    <a:gd name="T76" fmla="*/ 46 w 83"/>
                    <a:gd name="T77" fmla="*/ 71 h 75"/>
                    <a:gd name="T78" fmla="*/ 50 w 83"/>
                    <a:gd name="T79" fmla="*/ 72 h 75"/>
                    <a:gd name="T80" fmla="*/ 50 w 83"/>
                    <a:gd name="T81" fmla="*/ 72 h 75"/>
                    <a:gd name="T82" fmla="*/ 52 w 83"/>
                    <a:gd name="T83" fmla="*/ 72 h 75"/>
                    <a:gd name="T84" fmla="*/ 52 w 83"/>
                    <a:gd name="T85" fmla="*/ 72 h 75"/>
                    <a:gd name="T86" fmla="*/ 53 w 83"/>
                    <a:gd name="T87" fmla="*/ 73 h 75"/>
                    <a:gd name="T88" fmla="*/ 59 w 83"/>
                    <a:gd name="T89" fmla="*/ 74 h 75"/>
                    <a:gd name="T90" fmla="*/ 64 w 83"/>
                    <a:gd name="T91" fmla="*/ 75 h 75"/>
                    <a:gd name="T92" fmla="*/ 67 w 83"/>
                    <a:gd name="T93" fmla="*/ 72 h 75"/>
                    <a:gd name="T94" fmla="*/ 74 w 83"/>
                    <a:gd name="T95" fmla="*/ 64 h 75"/>
                    <a:gd name="T96" fmla="*/ 76 w 83"/>
                    <a:gd name="T97" fmla="*/ 59 h 75"/>
                    <a:gd name="T98" fmla="*/ 78 w 83"/>
                    <a:gd name="T99" fmla="*/ 53 h 75"/>
                    <a:gd name="T100" fmla="*/ 83 w 83"/>
                    <a:gd name="T101" fmla="*/ 47 h 75"/>
                    <a:gd name="T102" fmla="*/ 82 w 83"/>
                    <a:gd name="T103" fmla="*/ 43 h 75"/>
                    <a:gd name="T104" fmla="*/ 80 w 83"/>
                    <a:gd name="T105" fmla="*/ 39 h 75"/>
                    <a:gd name="T106" fmla="*/ 80 w 83"/>
                    <a:gd name="T107" fmla="*/ 32 h 75"/>
                    <a:gd name="T108" fmla="*/ 82 w 83"/>
                    <a:gd name="T109" fmla="*/ 28 h 75"/>
                    <a:gd name="T110" fmla="*/ 82 w 83"/>
                    <a:gd name="T111" fmla="*/ 19 h 75"/>
                    <a:gd name="T112" fmla="*/ 82 w 83"/>
                    <a:gd name="T113" fmla="*/ 11 h 75"/>
                    <a:gd name="T114" fmla="*/ 80 w 83"/>
                    <a:gd name="T115" fmla="*/ 11 h 75"/>
                    <a:gd name="T116" fmla="*/ 70 w 83"/>
                    <a:gd name="T117" fmla="*/ 7 h 75"/>
                    <a:gd name="T118" fmla="*/ 56 w 83"/>
                    <a:gd name="T119" fmla="*/ 4 h 75"/>
                    <a:gd name="T120" fmla="*/ 55 w 83"/>
                    <a:gd name="T121" fmla="*/ 4 h 75"/>
                    <a:gd name="T122" fmla="*/ 53 w 83"/>
                    <a:gd name="T123" fmla="*/ 0 h 75"/>
                    <a:gd name="T124" fmla="*/ 45 w 83"/>
                    <a:gd name="T125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" h="75">
                      <a:moveTo>
                        <a:pt x="45" y="1"/>
                      </a:moveTo>
                      <a:cubicBezTo>
                        <a:pt x="41" y="2"/>
                        <a:pt x="41" y="3"/>
                        <a:pt x="41" y="4"/>
                      </a:cubicBezTo>
                      <a:cubicBezTo>
                        <a:pt x="41" y="8"/>
                        <a:pt x="33" y="13"/>
                        <a:pt x="29" y="14"/>
                      </a:cubicBezTo>
                      <a:cubicBezTo>
                        <a:pt x="27" y="15"/>
                        <a:pt x="24" y="18"/>
                        <a:pt x="23" y="21"/>
                      </a:cubicBezTo>
                      <a:cubicBezTo>
                        <a:pt x="20" y="24"/>
                        <a:pt x="19" y="26"/>
                        <a:pt x="18" y="27"/>
                      </a:cubicBezTo>
                      <a:cubicBezTo>
                        <a:pt x="17" y="27"/>
                        <a:pt x="16" y="27"/>
                        <a:pt x="15" y="27"/>
                      </a:cubicBezTo>
                      <a:cubicBezTo>
                        <a:pt x="12" y="27"/>
                        <a:pt x="9" y="26"/>
                        <a:pt x="6" y="25"/>
                      </a:cubicBezTo>
                      <a:cubicBezTo>
                        <a:pt x="4" y="25"/>
                        <a:pt x="3" y="25"/>
                        <a:pt x="2" y="25"/>
                      </a:cubicBezTo>
                      <a:cubicBezTo>
                        <a:pt x="2" y="25"/>
                        <a:pt x="1" y="25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5" y="28"/>
                        <a:pt x="6" y="30"/>
                        <a:pt x="7" y="34"/>
                      </a:cubicBezTo>
                      <a:cubicBezTo>
                        <a:pt x="7" y="36"/>
                        <a:pt x="9" y="41"/>
                        <a:pt x="10" y="42"/>
                      </a:cubicBezTo>
                      <a:cubicBezTo>
                        <a:pt x="13" y="43"/>
                        <a:pt x="23" y="47"/>
                        <a:pt x="23" y="51"/>
                      </a:cubicBezTo>
                      <a:cubicBezTo>
                        <a:pt x="23" y="52"/>
                        <a:pt x="23" y="53"/>
                        <a:pt x="24" y="53"/>
                      </a:cubicBezTo>
                      <a:cubicBezTo>
                        <a:pt x="25" y="55"/>
                        <a:pt x="27" y="57"/>
                        <a:pt x="27" y="60"/>
                      </a:cubicBezTo>
                      <a:cubicBezTo>
                        <a:pt x="27" y="61"/>
                        <a:pt x="28" y="62"/>
                        <a:pt x="29" y="64"/>
                      </a:cubicBezTo>
                      <a:cubicBezTo>
                        <a:pt x="30" y="65"/>
                        <a:pt x="31" y="65"/>
                        <a:pt x="32" y="65"/>
                      </a:cubicBezTo>
                      <a:cubicBezTo>
                        <a:pt x="32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5" y="66"/>
                        <a:pt x="36" y="66"/>
                      </a:cubicBezTo>
                      <a:cubicBezTo>
                        <a:pt x="36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5" y="71"/>
                        <a:pt x="46" y="71"/>
                      </a:cubicBezTo>
                      <a:cubicBezTo>
                        <a:pt x="47" y="71"/>
                        <a:pt x="49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1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4" y="74"/>
                        <a:pt x="57" y="74"/>
                        <a:pt x="59" y="74"/>
                      </a:cubicBezTo>
                      <a:cubicBezTo>
                        <a:pt x="61" y="74"/>
                        <a:pt x="63" y="74"/>
                        <a:pt x="64" y="75"/>
                      </a:cubicBezTo>
                      <a:cubicBezTo>
                        <a:pt x="65" y="74"/>
                        <a:pt x="66" y="73"/>
                        <a:pt x="67" y="72"/>
                      </a:cubicBezTo>
                      <a:cubicBezTo>
                        <a:pt x="70" y="69"/>
                        <a:pt x="73" y="66"/>
                        <a:pt x="74" y="64"/>
                      </a:cubicBezTo>
                      <a:cubicBezTo>
                        <a:pt x="75" y="63"/>
                        <a:pt x="76" y="61"/>
                        <a:pt x="76" y="59"/>
                      </a:cubicBezTo>
                      <a:cubicBezTo>
                        <a:pt x="76" y="56"/>
                        <a:pt x="76" y="54"/>
                        <a:pt x="78" y="53"/>
                      </a:cubicBezTo>
                      <a:cubicBezTo>
                        <a:pt x="79" y="52"/>
                        <a:pt x="82" y="49"/>
                        <a:pt x="83" y="47"/>
                      </a:cubicBezTo>
                      <a:cubicBezTo>
                        <a:pt x="82" y="46"/>
                        <a:pt x="82" y="45"/>
                        <a:pt x="82" y="43"/>
                      </a:cubicBezTo>
                      <a:cubicBezTo>
                        <a:pt x="81" y="42"/>
                        <a:pt x="81" y="40"/>
                        <a:pt x="80" y="39"/>
                      </a:cubicBezTo>
                      <a:cubicBezTo>
                        <a:pt x="77" y="36"/>
                        <a:pt x="79" y="33"/>
                        <a:pt x="80" y="32"/>
                      </a:cubicBezTo>
                      <a:cubicBezTo>
                        <a:pt x="82" y="31"/>
                        <a:pt x="83" y="29"/>
                        <a:pt x="82" y="28"/>
                      </a:cubicBezTo>
                      <a:cubicBezTo>
                        <a:pt x="82" y="25"/>
                        <a:pt x="82" y="22"/>
                        <a:pt x="82" y="19"/>
                      </a:cubicBezTo>
                      <a:cubicBezTo>
                        <a:pt x="83" y="16"/>
                        <a:pt x="83" y="13"/>
                        <a:pt x="82" y="11"/>
                      </a:cubicBezTo>
                      <a:cubicBezTo>
                        <a:pt x="82" y="11"/>
                        <a:pt x="81" y="11"/>
                        <a:pt x="80" y="11"/>
                      </a:cubicBezTo>
                      <a:cubicBezTo>
                        <a:pt x="77" y="10"/>
                        <a:pt x="73" y="9"/>
                        <a:pt x="70" y="7"/>
                      </a:cubicBezTo>
                      <a:cubicBezTo>
                        <a:pt x="66" y="5"/>
                        <a:pt x="59" y="4"/>
                        <a:pt x="56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0"/>
                        <a:pt x="53" y="0"/>
                        <a:pt x="53" y="0"/>
                      </a:cubicBezTo>
                      <a:lnTo>
                        <a:pt x="45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8" name="Freeform 1233"/>
                <p:cNvSpPr>
                  <a:spLocks/>
                </p:cNvSpPr>
                <p:nvPr/>
              </p:nvSpPr>
              <p:spPr bwMode="auto">
                <a:xfrm>
                  <a:off x="1879" y="3172"/>
                  <a:ext cx="93" cy="98"/>
                </a:xfrm>
                <a:custGeom>
                  <a:avLst/>
                  <a:gdLst>
                    <a:gd name="T0" fmla="*/ 96 w 97"/>
                    <a:gd name="T1" fmla="*/ 45 h 103"/>
                    <a:gd name="T2" fmla="*/ 96 w 97"/>
                    <a:gd name="T3" fmla="*/ 45 h 103"/>
                    <a:gd name="T4" fmla="*/ 95 w 97"/>
                    <a:gd name="T5" fmla="*/ 44 h 103"/>
                    <a:gd name="T6" fmla="*/ 95 w 97"/>
                    <a:gd name="T7" fmla="*/ 44 h 103"/>
                    <a:gd name="T8" fmla="*/ 93 w 97"/>
                    <a:gd name="T9" fmla="*/ 44 h 103"/>
                    <a:gd name="T10" fmla="*/ 91 w 97"/>
                    <a:gd name="T11" fmla="*/ 44 h 103"/>
                    <a:gd name="T12" fmla="*/ 91 w 97"/>
                    <a:gd name="T13" fmla="*/ 44 h 103"/>
                    <a:gd name="T14" fmla="*/ 84 w 97"/>
                    <a:gd name="T15" fmla="*/ 40 h 103"/>
                    <a:gd name="T16" fmla="*/ 82 w 97"/>
                    <a:gd name="T17" fmla="*/ 38 h 103"/>
                    <a:gd name="T18" fmla="*/ 82 w 97"/>
                    <a:gd name="T19" fmla="*/ 36 h 103"/>
                    <a:gd name="T20" fmla="*/ 81 w 97"/>
                    <a:gd name="T21" fmla="*/ 34 h 103"/>
                    <a:gd name="T22" fmla="*/ 77 w 97"/>
                    <a:gd name="T23" fmla="*/ 25 h 103"/>
                    <a:gd name="T24" fmla="*/ 61 w 97"/>
                    <a:gd name="T25" fmla="*/ 9 h 103"/>
                    <a:gd name="T26" fmla="*/ 59 w 97"/>
                    <a:gd name="T27" fmla="*/ 5 h 103"/>
                    <a:gd name="T28" fmla="*/ 57 w 97"/>
                    <a:gd name="T29" fmla="*/ 3 h 103"/>
                    <a:gd name="T30" fmla="*/ 55 w 97"/>
                    <a:gd name="T31" fmla="*/ 2 h 103"/>
                    <a:gd name="T32" fmla="*/ 54 w 97"/>
                    <a:gd name="T33" fmla="*/ 0 h 103"/>
                    <a:gd name="T34" fmla="*/ 54 w 97"/>
                    <a:gd name="T35" fmla="*/ 0 h 103"/>
                    <a:gd name="T36" fmla="*/ 51 w 97"/>
                    <a:gd name="T37" fmla="*/ 0 h 103"/>
                    <a:gd name="T38" fmla="*/ 49 w 97"/>
                    <a:gd name="T39" fmla="*/ 1 h 103"/>
                    <a:gd name="T40" fmla="*/ 47 w 97"/>
                    <a:gd name="T41" fmla="*/ 1 h 103"/>
                    <a:gd name="T42" fmla="*/ 38 w 97"/>
                    <a:gd name="T43" fmla="*/ 6 h 103"/>
                    <a:gd name="T44" fmla="*/ 32 w 97"/>
                    <a:gd name="T45" fmla="*/ 1 h 103"/>
                    <a:gd name="T46" fmla="*/ 21 w 97"/>
                    <a:gd name="T47" fmla="*/ 5 h 103"/>
                    <a:gd name="T48" fmla="*/ 12 w 97"/>
                    <a:gd name="T49" fmla="*/ 43 h 103"/>
                    <a:gd name="T50" fmla="*/ 0 w 97"/>
                    <a:gd name="T51" fmla="*/ 48 h 103"/>
                    <a:gd name="T52" fmla="*/ 1 w 97"/>
                    <a:gd name="T53" fmla="*/ 80 h 103"/>
                    <a:gd name="T54" fmla="*/ 3 w 97"/>
                    <a:gd name="T55" fmla="*/ 81 h 103"/>
                    <a:gd name="T56" fmla="*/ 4 w 97"/>
                    <a:gd name="T57" fmla="*/ 82 h 103"/>
                    <a:gd name="T58" fmla="*/ 6 w 97"/>
                    <a:gd name="T59" fmla="*/ 84 h 103"/>
                    <a:gd name="T60" fmla="*/ 9 w 97"/>
                    <a:gd name="T61" fmla="*/ 98 h 103"/>
                    <a:gd name="T62" fmla="*/ 7 w 97"/>
                    <a:gd name="T63" fmla="*/ 101 h 103"/>
                    <a:gd name="T64" fmla="*/ 7 w 97"/>
                    <a:gd name="T65" fmla="*/ 103 h 103"/>
                    <a:gd name="T66" fmla="*/ 11 w 97"/>
                    <a:gd name="T67" fmla="*/ 103 h 103"/>
                    <a:gd name="T68" fmla="*/ 20 w 97"/>
                    <a:gd name="T69" fmla="*/ 99 h 103"/>
                    <a:gd name="T70" fmla="*/ 37 w 97"/>
                    <a:gd name="T71" fmla="*/ 85 h 103"/>
                    <a:gd name="T72" fmla="*/ 45 w 97"/>
                    <a:gd name="T73" fmla="*/ 88 h 103"/>
                    <a:gd name="T74" fmla="*/ 58 w 97"/>
                    <a:gd name="T75" fmla="*/ 85 h 103"/>
                    <a:gd name="T76" fmla="*/ 65 w 97"/>
                    <a:gd name="T77" fmla="*/ 75 h 103"/>
                    <a:gd name="T78" fmla="*/ 79 w 97"/>
                    <a:gd name="T79" fmla="*/ 61 h 103"/>
                    <a:gd name="T80" fmla="*/ 92 w 97"/>
                    <a:gd name="T81" fmla="*/ 51 h 103"/>
                    <a:gd name="T82" fmla="*/ 94 w 97"/>
                    <a:gd name="T83" fmla="*/ 50 h 103"/>
                    <a:gd name="T84" fmla="*/ 95 w 97"/>
                    <a:gd name="T85" fmla="*/ 49 h 103"/>
                    <a:gd name="T86" fmla="*/ 96 w 97"/>
                    <a:gd name="T87" fmla="*/ 47 h 103"/>
                    <a:gd name="T88" fmla="*/ 97 w 97"/>
                    <a:gd name="T89" fmla="*/ 4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7" h="103">
                      <a:moveTo>
                        <a:pt x="97" y="46"/>
                      </a:moveTo>
                      <a:cubicBezTo>
                        <a:pt x="97" y="46"/>
                        <a:pt x="97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4"/>
                      </a:cubicBezTo>
                      <a:cubicBezTo>
                        <a:pt x="96" y="44"/>
                        <a:pt x="96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4" y="44"/>
                        <a:pt x="94" y="44"/>
                        <a:pt x="94" y="44"/>
                      </a:cubicBezTo>
                      <a:cubicBezTo>
                        <a:pt x="94" y="44"/>
                        <a:pt x="93" y="44"/>
                        <a:pt x="93" y="44"/>
                      </a:cubicBezTo>
                      <a:cubicBezTo>
                        <a:pt x="93" y="44"/>
                        <a:pt x="92" y="44"/>
                        <a:pt x="92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89" y="44"/>
                        <a:pt x="86" y="42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8"/>
                        <a:pt x="82" y="38"/>
                      </a:cubicBezTo>
                      <a:cubicBezTo>
                        <a:pt x="82" y="38"/>
                        <a:pt x="82" y="37"/>
                        <a:pt x="82" y="37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3"/>
                        <a:pt x="80" y="31"/>
                        <a:pt x="79" y="30"/>
                      </a:cubicBezTo>
                      <a:cubicBezTo>
                        <a:pt x="78" y="28"/>
                        <a:pt x="77" y="27"/>
                        <a:pt x="77" y="25"/>
                      </a:cubicBezTo>
                      <a:cubicBezTo>
                        <a:pt x="76" y="24"/>
                        <a:pt x="72" y="21"/>
                        <a:pt x="66" y="19"/>
                      </a:cubicBezTo>
                      <a:cubicBezTo>
                        <a:pt x="63" y="18"/>
                        <a:pt x="62" y="13"/>
                        <a:pt x="61" y="9"/>
                      </a:cubicBezTo>
                      <a:cubicBezTo>
                        <a:pt x="61" y="8"/>
                        <a:pt x="60" y="6"/>
                        <a:pt x="60" y="6"/>
                      </a:cubicBezTo>
                      <a:cubicBezTo>
                        <a:pt x="60" y="6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4"/>
                        <a:pt x="57" y="4"/>
                        <a:pt x="57" y="3"/>
                      </a:cubicBezTo>
                      <a:cubicBezTo>
                        <a:pt x="57" y="3"/>
                        <a:pt x="57" y="3"/>
                        <a:pt x="56" y="3"/>
                      </a:cubicBezTo>
                      <a:cubicBezTo>
                        <a:pt x="56" y="3"/>
                        <a:pt x="56" y="2"/>
                        <a:pt x="55" y="2"/>
                      </a:cubicBezTo>
                      <a:cubicBezTo>
                        <a:pt x="55" y="2"/>
                        <a:pt x="55" y="1"/>
                        <a:pt x="55" y="1"/>
                      </a:cubicBezTo>
                      <a:cubicBezTo>
                        <a:pt x="55" y="1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3" y="0"/>
                        <a:pt x="52" y="0"/>
                      </a:cubicBezTo>
                      <a:cubicBezTo>
                        <a:pt x="52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0" y="1"/>
                      </a:cubicBezTo>
                      <a:cubicBezTo>
                        <a:pt x="50" y="1"/>
                        <a:pt x="50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5" y="1"/>
                        <a:pt x="42" y="3"/>
                        <a:pt x="41" y="5"/>
                      </a:cubicBezTo>
                      <a:cubicBezTo>
                        <a:pt x="40" y="6"/>
                        <a:pt x="39" y="6"/>
                        <a:pt x="38" y="6"/>
                      </a:cubicBezTo>
                      <a:cubicBezTo>
                        <a:pt x="37" y="6"/>
                        <a:pt x="35" y="5"/>
                        <a:pt x="34" y="3"/>
                      </a:cubicBezTo>
                      <a:cubicBezTo>
                        <a:pt x="33" y="2"/>
                        <a:pt x="32" y="2"/>
                        <a:pt x="32" y="1"/>
                      </a:cubicBezTo>
                      <a:cubicBezTo>
                        <a:pt x="30" y="1"/>
                        <a:pt x="27" y="3"/>
                        <a:pt x="24" y="4"/>
                      </a:cubicBezTo>
                      <a:cubicBezTo>
                        <a:pt x="23" y="4"/>
                        <a:pt x="22" y="5"/>
                        <a:pt x="21" y="5"/>
                      </a:cubicBezTo>
                      <a:cubicBezTo>
                        <a:pt x="19" y="6"/>
                        <a:pt x="14" y="6"/>
                        <a:pt x="12" y="6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8"/>
                        <a:pt x="7" y="48"/>
                        <a:pt x="3" y="48"/>
                      </a:cubicBezTo>
                      <a:cubicBezTo>
                        <a:pt x="2" y="48"/>
                        <a:pt x="1" y="48"/>
                        <a:pt x="0" y="48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2" y="80"/>
                        <a:pt x="2" y="80"/>
                      </a:cubicBezTo>
                      <a:cubicBezTo>
                        <a:pt x="2" y="80"/>
                        <a:pt x="3" y="81"/>
                        <a:pt x="3" y="81"/>
                      </a:cubicBezTo>
                      <a:cubicBezTo>
                        <a:pt x="3" y="81"/>
                        <a:pt x="3" y="81"/>
                        <a:pt x="4" y="81"/>
                      </a:cubicBezTo>
                      <a:cubicBezTo>
                        <a:pt x="4" y="81"/>
                        <a:pt x="4" y="82"/>
                        <a:pt x="4" y="82"/>
                      </a:cubicBezTo>
                      <a:cubicBezTo>
                        <a:pt x="5" y="82"/>
                        <a:pt x="5" y="82"/>
                        <a:pt x="5" y="82"/>
                      </a:cubicBezTo>
                      <a:cubicBezTo>
                        <a:pt x="5" y="83"/>
                        <a:pt x="5" y="83"/>
                        <a:pt x="6" y="84"/>
                      </a:cubicBezTo>
                      <a:cubicBezTo>
                        <a:pt x="6" y="84"/>
                        <a:pt x="6" y="84"/>
                        <a:pt x="6" y="84"/>
                      </a:cubicBezTo>
                      <a:cubicBezTo>
                        <a:pt x="9" y="91"/>
                        <a:pt x="10" y="95"/>
                        <a:pt x="9" y="98"/>
                      </a:cubicBezTo>
                      <a:cubicBezTo>
                        <a:pt x="9" y="99"/>
                        <a:pt x="8" y="100"/>
                        <a:pt x="7" y="100"/>
                      </a:cubicBezTo>
                      <a:cubicBezTo>
                        <a:pt x="7" y="100"/>
                        <a:pt x="7" y="101"/>
                        <a:pt x="7" y="101"/>
                      </a:cubicBezTo>
                      <a:cubicBezTo>
                        <a:pt x="7" y="102"/>
                        <a:pt x="7" y="102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9" y="103"/>
                        <a:pt x="11" y="103"/>
                      </a:cubicBezTo>
                      <a:cubicBezTo>
                        <a:pt x="13" y="103"/>
                        <a:pt x="16" y="103"/>
                        <a:pt x="17" y="103"/>
                      </a:cubicBezTo>
                      <a:cubicBezTo>
                        <a:pt x="18" y="102"/>
                        <a:pt x="19" y="101"/>
                        <a:pt x="20" y="99"/>
                      </a:cubicBezTo>
                      <a:cubicBezTo>
                        <a:pt x="22" y="97"/>
                        <a:pt x="27" y="93"/>
                        <a:pt x="27" y="92"/>
                      </a:cubicBezTo>
                      <a:cubicBezTo>
                        <a:pt x="28" y="84"/>
                        <a:pt x="32" y="81"/>
                        <a:pt x="37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42" y="87"/>
                        <a:pt x="43" y="88"/>
                        <a:pt x="45" y="88"/>
                      </a:cubicBezTo>
                      <a:cubicBezTo>
                        <a:pt x="46" y="89"/>
                        <a:pt x="47" y="89"/>
                        <a:pt x="50" y="89"/>
                      </a:cubicBezTo>
                      <a:cubicBezTo>
                        <a:pt x="57" y="89"/>
                        <a:pt x="58" y="88"/>
                        <a:pt x="58" y="85"/>
                      </a:cubicBezTo>
                      <a:cubicBezTo>
                        <a:pt x="59" y="84"/>
                        <a:pt x="59" y="83"/>
                        <a:pt x="59" y="82"/>
                      </a:cubicBezTo>
                      <a:cubicBezTo>
                        <a:pt x="59" y="79"/>
                        <a:pt x="60" y="75"/>
                        <a:pt x="65" y="75"/>
                      </a:cubicBezTo>
                      <a:cubicBezTo>
                        <a:pt x="68" y="75"/>
                        <a:pt x="72" y="72"/>
                        <a:pt x="72" y="70"/>
                      </a:cubicBezTo>
                      <a:cubicBezTo>
                        <a:pt x="72" y="66"/>
                        <a:pt x="75" y="61"/>
                        <a:pt x="79" y="61"/>
                      </a:cubicBezTo>
                      <a:cubicBezTo>
                        <a:pt x="81" y="61"/>
                        <a:pt x="86" y="58"/>
                        <a:pt x="86" y="56"/>
                      </a:cubicBezTo>
                      <a:cubicBezTo>
                        <a:pt x="87" y="52"/>
                        <a:pt x="90" y="52"/>
                        <a:pt x="92" y="51"/>
                      </a:cubicBezTo>
                      <a:cubicBezTo>
                        <a:pt x="92" y="51"/>
                        <a:pt x="93" y="51"/>
                        <a:pt x="94" y="51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5" y="49"/>
                        <a:pt x="95" y="49"/>
                      </a:cubicBezTo>
                      <a:cubicBezTo>
                        <a:pt x="95" y="49"/>
                        <a:pt x="95" y="48"/>
                        <a:pt x="95" y="48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7"/>
                        <a:pt x="96" y="47"/>
                        <a:pt x="96" y="47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ubicBezTo>
                        <a:pt x="97" y="46"/>
                        <a:pt x="97" y="46"/>
                        <a:pt x="9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9" name="Freeform 1234"/>
                <p:cNvSpPr>
                  <a:spLocks/>
                </p:cNvSpPr>
                <p:nvPr/>
              </p:nvSpPr>
              <p:spPr bwMode="auto">
                <a:xfrm>
                  <a:off x="1929" y="317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0" name="Freeform 1235"/>
                <p:cNvSpPr>
                  <a:spLocks/>
                </p:cNvSpPr>
                <p:nvPr/>
              </p:nvSpPr>
              <p:spPr bwMode="auto">
                <a:xfrm>
                  <a:off x="1926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1" name="Freeform 1236"/>
                <p:cNvSpPr>
                  <a:spLocks/>
                </p:cNvSpPr>
                <p:nvPr/>
              </p:nvSpPr>
              <p:spPr bwMode="auto">
                <a:xfrm>
                  <a:off x="1927" y="31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2" name="Freeform 1237"/>
                <p:cNvSpPr>
                  <a:spLocks/>
                </p:cNvSpPr>
                <p:nvPr/>
              </p:nvSpPr>
              <p:spPr bwMode="auto">
                <a:xfrm>
                  <a:off x="1969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3" name="Freeform 1238"/>
                <p:cNvSpPr>
                  <a:spLocks/>
                </p:cNvSpPr>
                <p:nvPr/>
              </p:nvSpPr>
              <p:spPr bwMode="auto">
                <a:xfrm>
                  <a:off x="1932" y="317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4" name="Freeform 1239"/>
                <p:cNvSpPr>
                  <a:spLocks/>
                </p:cNvSpPr>
                <p:nvPr/>
              </p:nvSpPr>
              <p:spPr bwMode="auto">
                <a:xfrm>
                  <a:off x="1971" y="32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5" name="Freeform 1240"/>
                <p:cNvSpPr>
                  <a:spLocks/>
                </p:cNvSpPr>
                <p:nvPr/>
              </p:nvSpPr>
              <p:spPr bwMode="auto">
                <a:xfrm>
                  <a:off x="1970" y="32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6" name="Freeform 1241"/>
                <p:cNvSpPr>
                  <a:spLocks/>
                </p:cNvSpPr>
                <p:nvPr/>
              </p:nvSpPr>
              <p:spPr bwMode="auto">
                <a:xfrm>
                  <a:off x="1934" y="317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7" name="Freeform 1242"/>
                <p:cNvSpPr>
                  <a:spLocks/>
                </p:cNvSpPr>
                <p:nvPr/>
              </p:nvSpPr>
              <p:spPr bwMode="auto">
                <a:xfrm>
                  <a:off x="1972" y="32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8" name="Freeform 1243"/>
                <p:cNvSpPr>
                  <a:spLocks/>
                </p:cNvSpPr>
                <p:nvPr/>
              </p:nvSpPr>
              <p:spPr bwMode="auto">
                <a:xfrm>
                  <a:off x="1936" y="3177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89" name="Freeform 1244"/>
                <p:cNvSpPr>
                  <a:spLocks/>
                </p:cNvSpPr>
                <p:nvPr/>
              </p:nvSpPr>
              <p:spPr bwMode="auto">
                <a:xfrm>
                  <a:off x="1958" y="320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0" name="Freeform 1245"/>
                <p:cNvSpPr>
                  <a:spLocks/>
                </p:cNvSpPr>
                <p:nvPr/>
              </p:nvSpPr>
              <p:spPr bwMode="auto">
                <a:xfrm>
                  <a:off x="1931" y="317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1" name="Freeform 1246"/>
                <p:cNvSpPr>
                  <a:spLocks/>
                </p:cNvSpPr>
                <p:nvPr/>
              </p:nvSpPr>
              <p:spPr bwMode="auto">
                <a:xfrm>
                  <a:off x="1971" y="32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2" name="Freeform 1247"/>
                <p:cNvSpPr>
                  <a:spLocks/>
                </p:cNvSpPr>
                <p:nvPr/>
              </p:nvSpPr>
              <p:spPr bwMode="auto">
                <a:xfrm>
                  <a:off x="1957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3" name="Freeform 1248"/>
                <p:cNvSpPr>
                  <a:spLocks/>
                </p:cNvSpPr>
                <p:nvPr/>
              </p:nvSpPr>
              <p:spPr bwMode="auto">
                <a:xfrm>
                  <a:off x="1967" y="321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4" name="Freeform 1249"/>
                <p:cNvSpPr>
                  <a:spLocks/>
                </p:cNvSpPr>
                <p:nvPr/>
              </p:nvSpPr>
              <p:spPr bwMode="auto">
                <a:xfrm>
                  <a:off x="1958" y="32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5" name="Freeform 1250"/>
                <p:cNvSpPr>
                  <a:spLocks/>
                </p:cNvSpPr>
                <p:nvPr/>
              </p:nvSpPr>
              <p:spPr bwMode="auto">
                <a:xfrm>
                  <a:off x="1993" y="3261"/>
                  <a:ext cx="10" cy="14"/>
                </a:xfrm>
                <a:custGeom>
                  <a:avLst/>
                  <a:gdLst>
                    <a:gd name="T0" fmla="*/ 10 w 11"/>
                    <a:gd name="T1" fmla="*/ 3 h 15"/>
                    <a:gd name="T2" fmla="*/ 9 w 11"/>
                    <a:gd name="T3" fmla="*/ 2 h 15"/>
                    <a:gd name="T4" fmla="*/ 6 w 11"/>
                    <a:gd name="T5" fmla="*/ 0 h 15"/>
                    <a:gd name="T6" fmla="*/ 0 w 11"/>
                    <a:gd name="T7" fmla="*/ 7 h 15"/>
                    <a:gd name="T8" fmla="*/ 5 w 11"/>
                    <a:gd name="T9" fmla="*/ 15 h 15"/>
                    <a:gd name="T10" fmla="*/ 7 w 11"/>
                    <a:gd name="T11" fmla="*/ 15 h 15"/>
                    <a:gd name="T12" fmla="*/ 9 w 11"/>
                    <a:gd name="T13" fmla="*/ 14 h 15"/>
                    <a:gd name="T14" fmla="*/ 10 w 11"/>
                    <a:gd name="T15" fmla="*/ 13 h 15"/>
                    <a:gd name="T16" fmla="*/ 10 w 11"/>
                    <a:gd name="T17" fmla="*/ 12 h 15"/>
                    <a:gd name="T18" fmla="*/ 11 w 11"/>
                    <a:gd name="T19" fmla="*/ 11 h 15"/>
                    <a:gd name="T20" fmla="*/ 11 w 11"/>
                    <a:gd name="T21" fmla="*/ 11 h 15"/>
                    <a:gd name="T22" fmla="*/ 10 w 11"/>
                    <a:gd name="T23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5">
                      <a:moveTo>
                        <a:pt x="10" y="3"/>
                      </a:move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6" y="0"/>
                        <a:pt x="6" y="0"/>
                      </a:cubicBezTo>
                      <a:cubicBezTo>
                        <a:pt x="4" y="1"/>
                        <a:pt x="0" y="5"/>
                        <a:pt x="0" y="7"/>
                      </a:cubicBezTo>
                      <a:cubicBezTo>
                        <a:pt x="0" y="8"/>
                        <a:pt x="3" y="15"/>
                        <a:pt x="5" y="15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3"/>
                        <a:pt x="10" y="13"/>
                      </a:cubicBezTo>
                      <a:cubicBezTo>
                        <a:pt x="10" y="13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8"/>
                        <a:pt x="10" y="5"/>
                        <a:pt x="1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6" name="Freeform 1251"/>
                <p:cNvSpPr>
                  <a:spLocks/>
                </p:cNvSpPr>
                <p:nvPr/>
              </p:nvSpPr>
              <p:spPr bwMode="auto">
                <a:xfrm>
                  <a:off x="1955" y="3293"/>
                  <a:ext cx="19" cy="21"/>
                </a:xfrm>
                <a:custGeom>
                  <a:avLst/>
                  <a:gdLst>
                    <a:gd name="T0" fmla="*/ 17 w 20"/>
                    <a:gd name="T1" fmla="*/ 4 h 22"/>
                    <a:gd name="T2" fmla="*/ 14 w 20"/>
                    <a:gd name="T3" fmla="*/ 1 h 22"/>
                    <a:gd name="T4" fmla="*/ 13 w 20"/>
                    <a:gd name="T5" fmla="*/ 0 h 22"/>
                    <a:gd name="T6" fmla="*/ 6 w 20"/>
                    <a:gd name="T7" fmla="*/ 4 h 22"/>
                    <a:gd name="T8" fmla="*/ 6 w 20"/>
                    <a:gd name="T9" fmla="*/ 5 h 22"/>
                    <a:gd name="T10" fmla="*/ 0 w 20"/>
                    <a:gd name="T11" fmla="*/ 14 h 22"/>
                    <a:gd name="T12" fmla="*/ 5 w 20"/>
                    <a:gd name="T13" fmla="*/ 21 h 22"/>
                    <a:gd name="T14" fmla="*/ 7 w 20"/>
                    <a:gd name="T15" fmla="*/ 22 h 22"/>
                    <a:gd name="T16" fmla="*/ 9 w 20"/>
                    <a:gd name="T17" fmla="*/ 17 h 22"/>
                    <a:gd name="T18" fmla="*/ 14 w 20"/>
                    <a:gd name="T19" fmla="*/ 15 h 22"/>
                    <a:gd name="T20" fmla="*/ 15 w 20"/>
                    <a:gd name="T21" fmla="*/ 15 h 22"/>
                    <a:gd name="T22" fmla="*/ 16 w 20"/>
                    <a:gd name="T23" fmla="*/ 15 h 22"/>
                    <a:gd name="T24" fmla="*/ 19 w 20"/>
                    <a:gd name="T25" fmla="*/ 11 h 22"/>
                    <a:gd name="T26" fmla="*/ 20 w 20"/>
                    <a:gd name="T27" fmla="*/ 8 h 22"/>
                    <a:gd name="T28" fmla="*/ 17 w 20"/>
                    <a:gd name="T2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22">
                      <a:moveTo>
                        <a:pt x="17" y="4"/>
                      </a:moveTo>
                      <a:cubicBezTo>
                        <a:pt x="16" y="3"/>
                        <a:pt x="15" y="2"/>
                        <a:pt x="14" y="1"/>
                      </a:cubicBezTo>
                      <a:cubicBezTo>
                        <a:pt x="14" y="1"/>
                        <a:pt x="14" y="1"/>
                        <a:pt x="13" y="0"/>
                      </a:cubicBezTo>
                      <a:cubicBezTo>
                        <a:pt x="11" y="1"/>
                        <a:pt x="7" y="3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4" y="7"/>
                        <a:pt x="1" y="12"/>
                        <a:pt x="0" y="14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0"/>
                        <a:pt x="8" y="19"/>
                        <a:pt x="9" y="17"/>
                      </a:cubicBezTo>
                      <a:cubicBezTo>
                        <a:pt x="10" y="16"/>
                        <a:pt x="11" y="15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3"/>
                        <a:pt x="18" y="12"/>
                        <a:pt x="19" y="11"/>
                      </a:cubicBezTo>
                      <a:cubicBezTo>
                        <a:pt x="20" y="10"/>
                        <a:pt x="20" y="9"/>
                        <a:pt x="20" y="8"/>
                      </a:cubicBezTo>
                      <a:cubicBezTo>
                        <a:pt x="20" y="7"/>
                        <a:pt x="18" y="5"/>
                        <a:pt x="1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7" name="Freeform 1252"/>
                <p:cNvSpPr>
                  <a:spLocks noEditPoints="1"/>
                </p:cNvSpPr>
                <p:nvPr/>
              </p:nvSpPr>
              <p:spPr bwMode="auto">
                <a:xfrm>
                  <a:off x="1844" y="3219"/>
                  <a:ext cx="167" cy="147"/>
                </a:xfrm>
                <a:custGeom>
                  <a:avLst/>
                  <a:gdLst>
                    <a:gd name="T0" fmla="*/ 167 w 175"/>
                    <a:gd name="T1" fmla="*/ 62 h 154"/>
                    <a:gd name="T2" fmla="*/ 163 w 175"/>
                    <a:gd name="T3" fmla="*/ 63 h 154"/>
                    <a:gd name="T4" fmla="*/ 152 w 175"/>
                    <a:gd name="T5" fmla="*/ 51 h 154"/>
                    <a:gd name="T6" fmla="*/ 163 w 175"/>
                    <a:gd name="T7" fmla="*/ 41 h 154"/>
                    <a:gd name="T8" fmla="*/ 166 w 175"/>
                    <a:gd name="T9" fmla="*/ 40 h 154"/>
                    <a:gd name="T10" fmla="*/ 166 w 175"/>
                    <a:gd name="T11" fmla="*/ 37 h 154"/>
                    <a:gd name="T12" fmla="*/ 167 w 175"/>
                    <a:gd name="T13" fmla="*/ 33 h 154"/>
                    <a:gd name="T14" fmla="*/ 167 w 175"/>
                    <a:gd name="T15" fmla="*/ 30 h 154"/>
                    <a:gd name="T16" fmla="*/ 166 w 175"/>
                    <a:gd name="T17" fmla="*/ 26 h 154"/>
                    <a:gd name="T18" fmla="*/ 159 w 175"/>
                    <a:gd name="T19" fmla="*/ 8 h 154"/>
                    <a:gd name="T20" fmla="*/ 158 w 175"/>
                    <a:gd name="T21" fmla="*/ 3 h 154"/>
                    <a:gd name="T22" fmla="*/ 141 w 175"/>
                    <a:gd name="T23" fmla="*/ 0 h 154"/>
                    <a:gd name="T24" fmla="*/ 136 w 175"/>
                    <a:gd name="T25" fmla="*/ 0 h 154"/>
                    <a:gd name="T26" fmla="*/ 135 w 175"/>
                    <a:gd name="T27" fmla="*/ 2 h 154"/>
                    <a:gd name="T28" fmla="*/ 134 w 175"/>
                    <a:gd name="T29" fmla="*/ 4 h 154"/>
                    <a:gd name="T30" fmla="*/ 116 w 175"/>
                    <a:gd name="T31" fmla="*/ 16 h 154"/>
                    <a:gd name="T32" fmla="*/ 100 w 175"/>
                    <a:gd name="T33" fmla="*/ 33 h 154"/>
                    <a:gd name="T34" fmla="*/ 74 w 175"/>
                    <a:gd name="T35" fmla="*/ 40 h 154"/>
                    <a:gd name="T36" fmla="*/ 68 w 175"/>
                    <a:gd name="T37" fmla="*/ 43 h 154"/>
                    <a:gd name="T38" fmla="*/ 51 w 175"/>
                    <a:gd name="T39" fmla="*/ 58 h 154"/>
                    <a:gd name="T40" fmla="*/ 40 w 175"/>
                    <a:gd name="T41" fmla="*/ 52 h 154"/>
                    <a:gd name="T42" fmla="*/ 39 w 175"/>
                    <a:gd name="T43" fmla="*/ 36 h 154"/>
                    <a:gd name="T44" fmla="*/ 39 w 175"/>
                    <a:gd name="T45" fmla="*/ 36 h 154"/>
                    <a:gd name="T46" fmla="*/ 38 w 175"/>
                    <a:gd name="T47" fmla="*/ 35 h 154"/>
                    <a:gd name="T48" fmla="*/ 37 w 175"/>
                    <a:gd name="T49" fmla="*/ 35 h 154"/>
                    <a:gd name="T50" fmla="*/ 30 w 175"/>
                    <a:gd name="T51" fmla="*/ 81 h 154"/>
                    <a:gd name="T52" fmla="*/ 14 w 175"/>
                    <a:gd name="T53" fmla="*/ 83 h 154"/>
                    <a:gd name="T54" fmla="*/ 4 w 175"/>
                    <a:gd name="T55" fmla="*/ 75 h 154"/>
                    <a:gd name="T56" fmla="*/ 3 w 175"/>
                    <a:gd name="T57" fmla="*/ 78 h 154"/>
                    <a:gd name="T58" fmla="*/ 2 w 175"/>
                    <a:gd name="T59" fmla="*/ 79 h 154"/>
                    <a:gd name="T60" fmla="*/ 0 w 175"/>
                    <a:gd name="T61" fmla="*/ 79 h 154"/>
                    <a:gd name="T62" fmla="*/ 18 w 175"/>
                    <a:gd name="T63" fmla="*/ 117 h 154"/>
                    <a:gd name="T64" fmla="*/ 16 w 175"/>
                    <a:gd name="T65" fmla="*/ 130 h 154"/>
                    <a:gd name="T66" fmla="*/ 20 w 175"/>
                    <a:gd name="T67" fmla="*/ 144 h 154"/>
                    <a:gd name="T68" fmla="*/ 24 w 175"/>
                    <a:gd name="T69" fmla="*/ 148 h 154"/>
                    <a:gd name="T70" fmla="*/ 36 w 175"/>
                    <a:gd name="T71" fmla="*/ 153 h 154"/>
                    <a:gd name="T72" fmla="*/ 61 w 175"/>
                    <a:gd name="T73" fmla="*/ 144 h 154"/>
                    <a:gd name="T74" fmla="*/ 94 w 175"/>
                    <a:gd name="T75" fmla="*/ 143 h 154"/>
                    <a:gd name="T76" fmla="*/ 106 w 175"/>
                    <a:gd name="T77" fmla="*/ 138 h 154"/>
                    <a:gd name="T78" fmla="*/ 170 w 175"/>
                    <a:gd name="T79" fmla="*/ 74 h 154"/>
                    <a:gd name="T80" fmla="*/ 175 w 175"/>
                    <a:gd name="T81" fmla="*/ 58 h 154"/>
                    <a:gd name="T82" fmla="*/ 173 w 175"/>
                    <a:gd name="T83" fmla="*/ 58 h 154"/>
                    <a:gd name="T84" fmla="*/ 171 w 175"/>
                    <a:gd name="T85" fmla="*/ 58 h 154"/>
                    <a:gd name="T86" fmla="*/ 169 w 175"/>
                    <a:gd name="T87" fmla="*/ 59 h 154"/>
                    <a:gd name="T88" fmla="*/ 168 w 175"/>
                    <a:gd name="T89" fmla="*/ 61 h 154"/>
                    <a:gd name="T90" fmla="*/ 136 w 175"/>
                    <a:gd name="T91" fmla="*/ 95 h 154"/>
                    <a:gd name="T92" fmla="*/ 135 w 175"/>
                    <a:gd name="T93" fmla="*/ 97 h 154"/>
                    <a:gd name="T94" fmla="*/ 131 w 175"/>
                    <a:gd name="T95" fmla="*/ 97 h 154"/>
                    <a:gd name="T96" fmla="*/ 126 w 175"/>
                    <a:gd name="T97" fmla="*/ 103 h 154"/>
                    <a:gd name="T98" fmla="*/ 111 w 175"/>
                    <a:gd name="T99" fmla="*/ 92 h 154"/>
                    <a:gd name="T100" fmla="*/ 129 w 175"/>
                    <a:gd name="T101" fmla="*/ 74 h 154"/>
                    <a:gd name="T102" fmla="*/ 140 w 175"/>
                    <a:gd name="T103" fmla="*/ 86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5" h="154">
                      <a:moveTo>
                        <a:pt x="168" y="61"/>
                      </a:moveTo>
                      <a:cubicBezTo>
                        <a:pt x="168" y="61"/>
                        <a:pt x="168" y="61"/>
                        <a:pt x="167" y="62"/>
                      </a:cubicBezTo>
                      <a:cubicBezTo>
                        <a:pt x="167" y="62"/>
                        <a:pt x="167" y="62"/>
                        <a:pt x="167" y="62"/>
                      </a:cubicBezTo>
                      <a:cubicBezTo>
                        <a:pt x="167" y="62"/>
                        <a:pt x="166" y="62"/>
                        <a:pt x="166" y="62"/>
                      </a:cubicBezTo>
                      <a:cubicBezTo>
                        <a:pt x="166" y="63"/>
                        <a:pt x="165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2" y="63"/>
                        <a:pt x="161" y="63"/>
                        <a:pt x="161" y="63"/>
                      </a:cubicBezTo>
                      <a:cubicBezTo>
                        <a:pt x="156" y="63"/>
                        <a:pt x="152" y="52"/>
                        <a:pt x="152" y="51"/>
                      </a:cubicBezTo>
                      <a:cubicBezTo>
                        <a:pt x="152" y="48"/>
                        <a:pt x="158" y="40"/>
                        <a:pt x="162" y="40"/>
                      </a:cubicBezTo>
                      <a:cubicBezTo>
                        <a:pt x="162" y="40"/>
                        <a:pt x="163" y="41"/>
                        <a:pt x="163" y="41"/>
                      </a:cubicBezTo>
                      <a:cubicBezTo>
                        <a:pt x="163" y="41"/>
                        <a:pt x="163" y="41"/>
                        <a:pt x="163" y="41"/>
                      </a:cubicBezTo>
                      <a:cubicBezTo>
                        <a:pt x="164" y="41"/>
                        <a:pt x="165" y="42"/>
                        <a:pt x="166" y="42"/>
                      </a:cubicBezTo>
                      <a:cubicBezTo>
                        <a:pt x="166" y="42"/>
                        <a:pt x="166" y="42"/>
                        <a:pt x="166" y="42"/>
                      </a:cubicBezTo>
                      <a:cubicBezTo>
                        <a:pt x="166" y="41"/>
                        <a:pt x="166" y="41"/>
                        <a:pt x="166" y="40"/>
                      </a:cubicBezTo>
                      <a:cubicBezTo>
                        <a:pt x="166" y="40"/>
                        <a:pt x="166" y="40"/>
                        <a:pt x="166" y="40"/>
                      </a:cubicBezTo>
                      <a:cubicBezTo>
                        <a:pt x="166" y="39"/>
                        <a:pt x="166" y="38"/>
                        <a:pt x="166" y="38"/>
                      </a:cubicBezTo>
                      <a:cubicBezTo>
                        <a:pt x="166" y="38"/>
                        <a:pt x="166" y="38"/>
                        <a:pt x="166" y="37"/>
                      </a:cubicBezTo>
                      <a:cubicBezTo>
                        <a:pt x="167" y="37"/>
                        <a:pt x="167" y="36"/>
                        <a:pt x="167" y="35"/>
                      </a:cubicBezTo>
                      <a:cubicBezTo>
                        <a:pt x="167" y="35"/>
                        <a:pt x="167" y="35"/>
                        <a:pt x="167" y="35"/>
                      </a:cubicBezTo>
                      <a:cubicBezTo>
                        <a:pt x="167" y="34"/>
                        <a:pt x="167" y="33"/>
                        <a:pt x="167" y="33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1"/>
                        <a:pt x="167" y="31"/>
                        <a:pt x="167" y="30"/>
                      </a:cubicBezTo>
                      <a:cubicBezTo>
                        <a:pt x="167" y="30"/>
                        <a:pt x="167" y="30"/>
                        <a:pt x="167" y="30"/>
                      </a:cubicBezTo>
                      <a:cubicBezTo>
                        <a:pt x="167" y="29"/>
                        <a:pt x="167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6" y="27"/>
                        <a:pt x="166" y="26"/>
                        <a:pt x="166" y="26"/>
                      </a:cubicBezTo>
                      <a:cubicBezTo>
                        <a:pt x="166" y="26"/>
                        <a:pt x="166" y="26"/>
                        <a:pt x="166" y="26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4" y="24"/>
                        <a:pt x="162" y="18"/>
                        <a:pt x="159" y="8"/>
                      </a:cubicBezTo>
                      <a:cubicBezTo>
                        <a:pt x="159" y="6"/>
                        <a:pt x="159" y="4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8" y="3"/>
                        <a:pt x="158" y="3"/>
                        <a:pt x="158" y="3"/>
                      </a:cubicBezTo>
                      <a:cubicBezTo>
                        <a:pt x="157" y="3"/>
                        <a:pt x="155" y="3"/>
                        <a:pt x="154" y="3"/>
                      </a:cubicBezTo>
                      <a:cubicBezTo>
                        <a:pt x="149" y="3"/>
                        <a:pt x="146" y="2"/>
                        <a:pt x="145" y="0"/>
                      </a:cubicBezTo>
                      <a:cubicBezTo>
                        <a:pt x="145" y="0"/>
                        <a:pt x="142" y="0"/>
                        <a:pt x="141" y="0"/>
                      </a:cubicBezTo>
                      <a:cubicBezTo>
                        <a:pt x="139" y="0"/>
                        <a:pt x="138" y="0"/>
                        <a:pt x="137" y="0"/>
                      </a:cubicBezTo>
                      <a:cubicBezTo>
                        <a:pt x="137" y="0"/>
                        <a:pt x="137" y="0"/>
                        <a:pt x="137" y="0"/>
                      </a:cubicBezTo>
                      <a:cubicBezTo>
                        <a:pt x="137" y="0"/>
                        <a:pt x="136" y="0"/>
                        <a:pt x="136" y="0"/>
                      </a:cubicBezTo>
                      <a:cubicBezTo>
                        <a:pt x="136" y="1"/>
                        <a:pt x="136" y="1"/>
                        <a:pt x="136" y="1"/>
                      </a:cubicBezTo>
                      <a:cubicBezTo>
                        <a:pt x="136" y="1"/>
                        <a:pt x="136" y="2"/>
                        <a:pt x="135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5" y="3"/>
                        <a:pt x="135" y="3"/>
                        <a:pt x="134" y="3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2" y="6"/>
                        <a:pt x="131" y="6"/>
                        <a:pt x="129" y="6"/>
                      </a:cubicBezTo>
                      <a:cubicBezTo>
                        <a:pt x="127" y="7"/>
                        <a:pt x="127" y="7"/>
                        <a:pt x="127" y="7"/>
                      </a:cubicBezTo>
                      <a:cubicBezTo>
                        <a:pt x="126" y="12"/>
                        <a:pt x="120" y="16"/>
                        <a:pt x="116" y="16"/>
                      </a:cubicBezTo>
                      <a:cubicBezTo>
                        <a:pt x="115" y="16"/>
                        <a:pt x="113" y="19"/>
                        <a:pt x="113" y="21"/>
                      </a:cubicBezTo>
                      <a:cubicBezTo>
                        <a:pt x="113" y="26"/>
                        <a:pt x="107" y="30"/>
                        <a:pt x="102" y="30"/>
                      </a:cubicBezTo>
                      <a:cubicBezTo>
                        <a:pt x="100" y="30"/>
                        <a:pt x="100" y="30"/>
                        <a:pt x="100" y="33"/>
                      </a:cubicBezTo>
                      <a:cubicBezTo>
                        <a:pt x="100" y="34"/>
                        <a:pt x="100" y="36"/>
                        <a:pt x="99" y="37"/>
                      </a:cubicBezTo>
                      <a:cubicBezTo>
                        <a:pt x="98" y="43"/>
                        <a:pt x="94" y="44"/>
                        <a:pt x="87" y="44"/>
                      </a:cubicBezTo>
                      <a:cubicBezTo>
                        <a:pt x="80" y="44"/>
                        <a:pt x="78" y="43"/>
                        <a:pt x="74" y="4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9" y="38"/>
                        <a:pt x="68" y="41"/>
                        <a:pt x="68" y="43"/>
                      </a:cubicBezTo>
                      <a:cubicBezTo>
                        <a:pt x="67" y="46"/>
                        <a:pt x="64" y="49"/>
                        <a:pt x="60" y="53"/>
                      </a:cubicBezTo>
                      <a:cubicBezTo>
                        <a:pt x="59" y="54"/>
                        <a:pt x="58" y="55"/>
                        <a:pt x="57" y="56"/>
                      </a:cubicBezTo>
                      <a:cubicBezTo>
                        <a:pt x="56" y="58"/>
                        <a:pt x="54" y="58"/>
                        <a:pt x="51" y="58"/>
                      </a:cubicBezTo>
                      <a:cubicBezTo>
                        <a:pt x="50" y="58"/>
                        <a:pt x="48" y="58"/>
                        <a:pt x="47" y="58"/>
                      </a:cubicBezTo>
                      <a:cubicBezTo>
                        <a:pt x="44" y="57"/>
                        <a:pt x="42" y="58"/>
                        <a:pt x="41" y="56"/>
                      </a:cubicBezTo>
                      <a:cubicBezTo>
                        <a:pt x="40" y="55"/>
                        <a:pt x="40" y="53"/>
                        <a:pt x="40" y="52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48"/>
                        <a:pt x="42" y="48"/>
                        <a:pt x="42" y="47"/>
                      </a:cubicBezTo>
                      <a:cubicBezTo>
                        <a:pt x="43" y="46"/>
                        <a:pt x="42" y="43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6"/>
                        <a:pt x="34" y="78"/>
                        <a:pt x="32" y="80"/>
                      </a:cubicBezTo>
                      <a:cubicBezTo>
                        <a:pt x="31" y="80"/>
                        <a:pt x="30" y="81"/>
                        <a:pt x="30" y="81"/>
                      </a:cubicBezTo>
                      <a:cubicBezTo>
                        <a:pt x="29" y="83"/>
                        <a:pt x="26" y="83"/>
                        <a:pt x="24" y="83"/>
                      </a:cubicBezTo>
                      <a:cubicBezTo>
                        <a:pt x="23" y="83"/>
                        <a:pt x="21" y="83"/>
                        <a:pt x="19" y="83"/>
                      </a:cubicBezTo>
                      <a:cubicBezTo>
                        <a:pt x="17" y="83"/>
                        <a:pt x="15" y="83"/>
                        <a:pt x="14" y="83"/>
                      </a:cubicBezTo>
                      <a:cubicBezTo>
                        <a:pt x="9" y="83"/>
                        <a:pt x="8" y="79"/>
                        <a:pt x="7" y="77"/>
                      </a:cubicBezTo>
                      <a:cubicBezTo>
                        <a:pt x="7" y="76"/>
                        <a:pt x="7" y="75"/>
                        <a:pt x="6" y="74"/>
                      </a:cubicBezTo>
                      <a:cubicBezTo>
                        <a:pt x="6" y="73"/>
                        <a:pt x="4" y="74"/>
                        <a:pt x="4" y="75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3" y="77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8"/>
                        <a:pt x="2" y="78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3" y="84"/>
                        <a:pt x="6" y="90"/>
                        <a:pt x="7" y="95"/>
                      </a:cubicBezTo>
                      <a:cubicBezTo>
                        <a:pt x="8" y="99"/>
                        <a:pt x="11" y="104"/>
                        <a:pt x="14" y="108"/>
                      </a:cubicBezTo>
                      <a:cubicBezTo>
                        <a:pt x="15" y="112"/>
                        <a:pt x="17" y="114"/>
                        <a:pt x="18" y="117"/>
                      </a:cubicBezTo>
                      <a:cubicBezTo>
                        <a:pt x="18" y="118"/>
                        <a:pt x="18" y="118"/>
                        <a:pt x="18" y="118"/>
                      </a:cubicBezTo>
                      <a:cubicBezTo>
                        <a:pt x="20" y="122"/>
                        <a:pt x="21" y="126"/>
                        <a:pt x="19" y="128"/>
                      </a:cubicBezTo>
                      <a:cubicBezTo>
                        <a:pt x="19" y="129"/>
                        <a:pt x="18" y="130"/>
                        <a:pt x="16" y="130"/>
                      </a:cubicBezTo>
                      <a:cubicBezTo>
                        <a:pt x="16" y="130"/>
                        <a:pt x="15" y="130"/>
                        <a:pt x="15" y="130"/>
                      </a:cubicBezTo>
                      <a:cubicBezTo>
                        <a:pt x="15" y="130"/>
                        <a:pt x="15" y="131"/>
                        <a:pt x="18" y="136"/>
                      </a:cubicBezTo>
                      <a:cubicBezTo>
                        <a:pt x="20" y="139"/>
                        <a:pt x="20" y="142"/>
                        <a:pt x="20" y="144"/>
                      </a:cubicBezTo>
                      <a:cubicBezTo>
                        <a:pt x="20" y="144"/>
                        <a:pt x="20" y="145"/>
                        <a:pt x="20" y="145"/>
                      </a:cubicBezTo>
                      <a:cubicBezTo>
                        <a:pt x="23" y="145"/>
                        <a:pt x="23" y="146"/>
                        <a:pt x="24" y="147"/>
                      </a:cubicBezTo>
                      <a:cubicBezTo>
                        <a:pt x="24" y="147"/>
                        <a:pt x="24" y="147"/>
                        <a:pt x="24" y="148"/>
                      </a:cubicBezTo>
                      <a:cubicBezTo>
                        <a:pt x="28" y="148"/>
                        <a:pt x="30" y="151"/>
                        <a:pt x="32" y="153"/>
                      </a:cubicBezTo>
                      <a:cubicBezTo>
                        <a:pt x="32" y="154"/>
                        <a:pt x="33" y="154"/>
                        <a:pt x="34" y="154"/>
                      </a:cubicBezTo>
                      <a:cubicBezTo>
                        <a:pt x="34" y="154"/>
                        <a:pt x="35" y="154"/>
                        <a:pt x="36" y="153"/>
                      </a:cubicBezTo>
                      <a:cubicBezTo>
                        <a:pt x="38" y="150"/>
                        <a:pt x="43" y="148"/>
                        <a:pt x="51" y="148"/>
                      </a:cubicBezTo>
                      <a:cubicBezTo>
                        <a:pt x="54" y="148"/>
                        <a:pt x="54" y="148"/>
                        <a:pt x="56" y="147"/>
                      </a:cubicBezTo>
                      <a:cubicBezTo>
                        <a:pt x="57" y="146"/>
                        <a:pt x="58" y="145"/>
                        <a:pt x="61" y="144"/>
                      </a:cubicBezTo>
                      <a:cubicBezTo>
                        <a:pt x="67" y="143"/>
                        <a:pt x="74" y="142"/>
                        <a:pt x="79" y="144"/>
                      </a:cubicBezTo>
                      <a:cubicBezTo>
                        <a:pt x="83" y="145"/>
                        <a:pt x="86" y="145"/>
                        <a:pt x="88" y="143"/>
                      </a:cubicBezTo>
                      <a:cubicBezTo>
                        <a:pt x="90" y="142"/>
                        <a:pt x="92" y="142"/>
                        <a:pt x="94" y="143"/>
                      </a:cubicBezTo>
                      <a:cubicBezTo>
                        <a:pt x="94" y="143"/>
                        <a:pt x="94" y="143"/>
                        <a:pt x="95" y="143"/>
                      </a:cubicBezTo>
                      <a:cubicBezTo>
                        <a:pt x="95" y="138"/>
                        <a:pt x="101" y="138"/>
                        <a:pt x="103" y="138"/>
                      </a:cubicBezTo>
                      <a:cubicBezTo>
                        <a:pt x="106" y="138"/>
                        <a:pt x="106" y="138"/>
                        <a:pt x="106" y="138"/>
                      </a:cubicBezTo>
                      <a:cubicBezTo>
                        <a:pt x="109" y="138"/>
                        <a:pt x="119" y="132"/>
                        <a:pt x="128" y="124"/>
                      </a:cubicBezTo>
                      <a:cubicBezTo>
                        <a:pt x="136" y="116"/>
                        <a:pt x="150" y="99"/>
                        <a:pt x="154" y="92"/>
                      </a:cubicBezTo>
                      <a:cubicBezTo>
                        <a:pt x="159" y="84"/>
                        <a:pt x="166" y="78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2" y="72"/>
                        <a:pt x="174" y="67"/>
                        <a:pt x="175" y="58"/>
                      </a:cubicBezTo>
                      <a:cubicBezTo>
                        <a:pt x="175" y="58"/>
                        <a:pt x="175" y="58"/>
                        <a:pt x="175" y="58"/>
                      </a:cubicBezTo>
                      <a:cubicBezTo>
                        <a:pt x="175" y="58"/>
                        <a:pt x="175" y="58"/>
                        <a:pt x="174" y="58"/>
                      </a:cubicBezTo>
                      <a:cubicBezTo>
                        <a:pt x="174" y="58"/>
                        <a:pt x="174" y="58"/>
                        <a:pt x="174" y="58"/>
                      </a:cubicBezTo>
                      <a:cubicBezTo>
                        <a:pt x="173" y="58"/>
                        <a:pt x="173" y="58"/>
                        <a:pt x="173" y="58"/>
                      </a:cubicBezTo>
                      <a:cubicBezTo>
                        <a:pt x="173" y="58"/>
                        <a:pt x="172" y="58"/>
                        <a:pt x="172" y="58"/>
                      </a:cubicBezTo>
                      <a:cubicBezTo>
                        <a:pt x="172" y="58"/>
                        <a:pt x="172" y="58"/>
                        <a:pt x="172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1" y="58"/>
                        <a:pt x="171" y="58"/>
                      </a:cubicBezTo>
                      <a:cubicBezTo>
                        <a:pt x="171" y="58"/>
                        <a:pt x="170" y="58"/>
                        <a:pt x="170" y="59"/>
                      </a:cubicBezTo>
                      <a:cubicBezTo>
                        <a:pt x="170" y="59"/>
                        <a:pt x="169" y="59"/>
                        <a:pt x="169" y="59"/>
                      </a:cubicBezTo>
                      <a:cubicBezTo>
                        <a:pt x="169" y="59"/>
                        <a:pt x="169" y="59"/>
                        <a:pt x="169" y="59"/>
                      </a:cubicBezTo>
                      <a:cubicBezTo>
                        <a:pt x="169" y="59"/>
                        <a:pt x="169" y="60"/>
                        <a:pt x="169" y="60"/>
                      </a:cubicBezTo>
                      <a:cubicBezTo>
                        <a:pt x="169" y="60"/>
                        <a:pt x="169" y="61"/>
                        <a:pt x="168" y="61"/>
                      </a:cubicBezTo>
                      <a:close/>
                      <a:moveTo>
                        <a:pt x="138" y="91"/>
                      </a:moveTo>
                      <a:cubicBezTo>
                        <a:pt x="137" y="92"/>
                        <a:pt x="136" y="93"/>
                        <a:pt x="136" y="94"/>
                      </a:cubicBezTo>
                      <a:cubicBezTo>
                        <a:pt x="136" y="94"/>
                        <a:pt x="136" y="95"/>
                        <a:pt x="136" y="95"/>
                      </a:cubicBezTo>
                      <a:cubicBezTo>
                        <a:pt x="136" y="95"/>
                        <a:pt x="136" y="95"/>
                        <a:pt x="136" y="95"/>
                      </a:cubicBezTo>
                      <a:cubicBezTo>
                        <a:pt x="136" y="96"/>
                        <a:pt x="135" y="96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3" y="97"/>
                        <a:pt x="132" y="97"/>
                        <a:pt x="131" y="97"/>
                      </a:cubicBezTo>
                      <a:cubicBezTo>
                        <a:pt x="130" y="97"/>
                        <a:pt x="129" y="97"/>
                        <a:pt x="129" y="97"/>
                      </a:cubicBezTo>
                      <a:cubicBezTo>
                        <a:pt x="128" y="99"/>
                        <a:pt x="127" y="102"/>
                        <a:pt x="126" y="102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6" y="104"/>
                        <a:pt x="126" y="104"/>
                        <a:pt x="126" y="104"/>
                      </a:cubicBezTo>
                      <a:cubicBezTo>
                        <a:pt x="119" y="103"/>
                        <a:pt x="119" y="103"/>
                        <a:pt x="119" y="103"/>
                      </a:cubicBezTo>
                      <a:cubicBezTo>
                        <a:pt x="111" y="92"/>
                        <a:pt x="111" y="92"/>
                        <a:pt x="111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3" y="89"/>
                        <a:pt x="117" y="83"/>
                        <a:pt x="118" y="81"/>
                      </a:cubicBezTo>
                      <a:cubicBezTo>
                        <a:pt x="119" y="78"/>
                        <a:pt x="126" y="74"/>
                        <a:pt x="129" y="74"/>
                      </a:cubicBezTo>
                      <a:cubicBezTo>
                        <a:pt x="132" y="74"/>
                        <a:pt x="133" y="76"/>
                        <a:pt x="133" y="76"/>
                      </a:cubicBezTo>
                      <a:cubicBezTo>
                        <a:pt x="133" y="77"/>
                        <a:pt x="135" y="78"/>
                        <a:pt x="136" y="79"/>
                      </a:cubicBezTo>
                      <a:cubicBezTo>
                        <a:pt x="138" y="82"/>
                        <a:pt x="140" y="83"/>
                        <a:pt x="140" y="86"/>
                      </a:cubicBezTo>
                      <a:cubicBezTo>
                        <a:pt x="140" y="88"/>
                        <a:pt x="139" y="90"/>
                        <a:pt x="138" y="9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8" name="Freeform 1253"/>
                <p:cNvSpPr>
                  <a:spLocks/>
                </p:cNvSpPr>
                <p:nvPr/>
              </p:nvSpPr>
              <p:spPr bwMode="auto">
                <a:xfrm>
                  <a:off x="1848" y="3289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0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99" name="Freeform 1254"/>
                <p:cNvSpPr>
                  <a:spLocks/>
                </p:cNvSpPr>
                <p:nvPr/>
              </p:nvSpPr>
              <p:spPr bwMode="auto">
                <a:xfrm>
                  <a:off x="1847" y="329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0" name="Freeform 1255"/>
                <p:cNvSpPr>
                  <a:spLocks/>
                </p:cNvSpPr>
                <p:nvPr/>
              </p:nvSpPr>
              <p:spPr bwMode="auto">
                <a:xfrm>
                  <a:off x="1846" y="3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1" name="Freeform 1256"/>
                <p:cNvSpPr>
                  <a:spLocks/>
                </p:cNvSpPr>
                <p:nvPr/>
              </p:nvSpPr>
              <p:spPr bwMode="auto">
                <a:xfrm>
                  <a:off x="1844" y="32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2" name="Freeform 1257"/>
                <p:cNvSpPr>
                  <a:spLocks/>
                </p:cNvSpPr>
                <p:nvPr/>
              </p:nvSpPr>
              <p:spPr bwMode="auto">
                <a:xfrm>
                  <a:off x="1995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3" name="Freeform 1258"/>
                <p:cNvSpPr>
                  <a:spLocks/>
                </p:cNvSpPr>
                <p:nvPr/>
              </p:nvSpPr>
              <p:spPr bwMode="auto">
                <a:xfrm>
                  <a:off x="1975" y="3219"/>
                  <a:ext cx="20" cy="3"/>
                </a:xfrm>
                <a:custGeom>
                  <a:avLst/>
                  <a:gdLst>
                    <a:gd name="T0" fmla="*/ 8 w 21"/>
                    <a:gd name="T1" fmla="*/ 0 h 3"/>
                    <a:gd name="T2" fmla="*/ 4 w 21"/>
                    <a:gd name="T3" fmla="*/ 0 h 3"/>
                    <a:gd name="T4" fmla="*/ 0 w 21"/>
                    <a:gd name="T5" fmla="*/ 0 h 3"/>
                    <a:gd name="T6" fmla="*/ 4 w 21"/>
                    <a:gd name="T7" fmla="*/ 0 h 3"/>
                    <a:gd name="T8" fmla="*/ 8 w 21"/>
                    <a:gd name="T9" fmla="*/ 0 h 3"/>
                    <a:gd name="T10" fmla="*/ 17 w 21"/>
                    <a:gd name="T11" fmla="*/ 3 h 3"/>
                    <a:gd name="T12" fmla="*/ 21 w 21"/>
                    <a:gd name="T13" fmla="*/ 3 h 3"/>
                    <a:gd name="T14" fmla="*/ 17 w 21"/>
                    <a:gd name="T15" fmla="*/ 3 h 3"/>
                    <a:gd name="T16" fmla="*/ 8 w 2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3">
                      <a:moveTo>
                        <a:pt x="8" y="0"/>
                      </a:moveTo>
                      <a:cubicBezTo>
                        <a:pt x="8" y="0"/>
                        <a:pt x="5" y="0"/>
                        <a:pt x="4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8" y="0"/>
                        <a:pt x="8" y="0"/>
                      </a:cubicBezTo>
                      <a:cubicBezTo>
                        <a:pt x="9" y="2"/>
                        <a:pt x="12" y="3"/>
                        <a:pt x="17" y="3"/>
                      </a:cubicBezTo>
                      <a:cubicBezTo>
                        <a:pt x="18" y="3"/>
                        <a:pt x="20" y="3"/>
                        <a:pt x="21" y="3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12" y="3"/>
                        <a:pt x="9" y="2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4" name="Freeform 1259"/>
                <p:cNvSpPr>
                  <a:spLocks/>
                </p:cNvSpPr>
                <p:nvPr/>
              </p:nvSpPr>
              <p:spPr bwMode="auto">
                <a:xfrm>
                  <a:off x="1973" y="32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5" name="Freeform 1260"/>
                <p:cNvSpPr>
                  <a:spLocks/>
                </p:cNvSpPr>
                <p:nvPr/>
              </p:nvSpPr>
              <p:spPr bwMode="auto">
                <a:xfrm>
                  <a:off x="1880" y="32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6" name="Freeform 1261"/>
                <p:cNvSpPr>
                  <a:spLocks/>
                </p:cNvSpPr>
                <p:nvPr/>
              </p:nvSpPr>
              <p:spPr bwMode="auto">
                <a:xfrm>
                  <a:off x="1974" y="32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7" name="Freeform 1262"/>
                <p:cNvSpPr>
                  <a:spLocks/>
                </p:cNvSpPr>
                <p:nvPr/>
              </p:nvSpPr>
              <p:spPr bwMode="auto">
                <a:xfrm>
                  <a:off x="1879" y="3252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8" name="Freeform 1263"/>
                <p:cNvSpPr>
                  <a:spLocks/>
                </p:cNvSpPr>
                <p:nvPr/>
              </p:nvSpPr>
              <p:spPr bwMode="auto">
                <a:xfrm>
                  <a:off x="1972" y="32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09" name="Freeform 1264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0" name="Freeform 1265"/>
                <p:cNvSpPr>
                  <a:spLocks/>
                </p:cNvSpPr>
                <p:nvPr/>
              </p:nvSpPr>
              <p:spPr bwMode="auto">
                <a:xfrm>
                  <a:off x="1881" y="325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1" name="Freeform 1266"/>
                <p:cNvSpPr>
                  <a:spLocks/>
                </p:cNvSpPr>
                <p:nvPr/>
              </p:nvSpPr>
              <p:spPr bwMode="auto">
                <a:xfrm>
                  <a:off x="2001" y="3278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2" name="Freeform 1267"/>
                <p:cNvSpPr>
                  <a:spLocks/>
                </p:cNvSpPr>
                <p:nvPr/>
              </p:nvSpPr>
              <p:spPr bwMode="auto">
                <a:xfrm>
                  <a:off x="2004" y="327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3" name="Freeform 1268"/>
                <p:cNvSpPr>
                  <a:spLocks/>
                </p:cNvSpPr>
                <p:nvPr/>
              </p:nvSpPr>
              <p:spPr bwMode="auto">
                <a:xfrm>
                  <a:off x="2003" y="32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4" name="Freeform 1269"/>
                <p:cNvSpPr>
                  <a:spLocks/>
                </p:cNvSpPr>
                <p:nvPr/>
              </p:nvSpPr>
              <p:spPr bwMode="auto">
                <a:xfrm>
                  <a:off x="1998" y="327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5" name="Freeform 1270"/>
                <p:cNvSpPr>
                  <a:spLocks/>
                </p:cNvSpPr>
                <p:nvPr/>
              </p:nvSpPr>
              <p:spPr bwMode="auto">
                <a:xfrm>
                  <a:off x="2000" y="32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6" name="Freeform 1271"/>
                <p:cNvSpPr>
                  <a:spLocks/>
                </p:cNvSpPr>
                <p:nvPr/>
              </p:nvSpPr>
              <p:spPr bwMode="auto">
                <a:xfrm>
                  <a:off x="1969" y="3312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2 w 4"/>
                    <a:gd name="T3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7" name="Freeform 1272"/>
                <p:cNvSpPr>
                  <a:spLocks/>
                </p:cNvSpPr>
                <p:nvPr/>
              </p:nvSpPr>
              <p:spPr bwMode="auto">
                <a:xfrm>
                  <a:off x="1958" y="33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1 h 1"/>
                    <a:gd name="T4" fmla="*/ 6 w 6"/>
                    <a:gd name="T5" fmla="*/ 0 h 1"/>
                    <a:gd name="T6" fmla="*/ 6 w 6"/>
                    <a:gd name="T7" fmla="*/ 1 h 1"/>
                    <a:gd name="T8" fmla="*/ 0 w 6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">
                      <a:moveTo>
                        <a:pt x="0" y="0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8" name="Freeform 1273"/>
                <p:cNvSpPr>
                  <a:spLocks/>
                </p:cNvSpPr>
                <p:nvPr/>
              </p:nvSpPr>
              <p:spPr bwMode="auto">
                <a:xfrm>
                  <a:off x="1974" y="33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19" name="Freeform 1274"/>
                <p:cNvSpPr>
                  <a:spLocks/>
                </p:cNvSpPr>
                <p:nvPr/>
              </p:nvSpPr>
              <p:spPr bwMode="auto">
                <a:xfrm>
                  <a:off x="1973" y="33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0" name="Freeform 1275"/>
                <p:cNvSpPr>
                  <a:spLocks/>
                </p:cNvSpPr>
                <p:nvPr/>
              </p:nvSpPr>
              <p:spPr bwMode="auto">
                <a:xfrm>
                  <a:off x="1797" y="3040"/>
                  <a:ext cx="121" cy="128"/>
                </a:xfrm>
                <a:custGeom>
                  <a:avLst/>
                  <a:gdLst>
                    <a:gd name="T0" fmla="*/ 106 w 127"/>
                    <a:gd name="T1" fmla="*/ 77 h 134"/>
                    <a:gd name="T2" fmla="*/ 125 w 127"/>
                    <a:gd name="T3" fmla="*/ 76 h 134"/>
                    <a:gd name="T4" fmla="*/ 127 w 127"/>
                    <a:gd name="T5" fmla="*/ 56 h 134"/>
                    <a:gd name="T6" fmla="*/ 116 w 127"/>
                    <a:gd name="T7" fmla="*/ 57 h 134"/>
                    <a:gd name="T8" fmla="*/ 111 w 127"/>
                    <a:gd name="T9" fmla="*/ 60 h 134"/>
                    <a:gd name="T10" fmla="*/ 108 w 127"/>
                    <a:gd name="T11" fmla="*/ 49 h 134"/>
                    <a:gd name="T12" fmla="*/ 104 w 127"/>
                    <a:gd name="T13" fmla="*/ 41 h 134"/>
                    <a:gd name="T14" fmla="*/ 105 w 127"/>
                    <a:gd name="T15" fmla="*/ 25 h 134"/>
                    <a:gd name="T16" fmla="*/ 102 w 127"/>
                    <a:gd name="T17" fmla="*/ 15 h 134"/>
                    <a:gd name="T18" fmla="*/ 97 w 127"/>
                    <a:gd name="T19" fmla="*/ 15 h 134"/>
                    <a:gd name="T20" fmla="*/ 86 w 127"/>
                    <a:gd name="T21" fmla="*/ 12 h 134"/>
                    <a:gd name="T22" fmla="*/ 82 w 127"/>
                    <a:gd name="T23" fmla="*/ 17 h 134"/>
                    <a:gd name="T24" fmla="*/ 77 w 127"/>
                    <a:gd name="T25" fmla="*/ 23 h 134"/>
                    <a:gd name="T26" fmla="*/ 65 w 127"/>
                    <a:gd name="T27" fmla="*/ 25 h 134"/>
                    <a:gd name="T28" fmla="*/ 51 w 127"/>
                    <a:gd name="T29" fmla="*/ 13 h 134"/>
                    <a:gd name="T30" fmla="*/ 48 w 127"/>
                    <a:gd name="T31" fmla="*/ 0 h 134"/>
                    <a:gd name="T32" fmla="*/ 13 w 127"/>
                    <a:gd name="T33" fmla="*/ 0 h 134"/>
                    <a:gd name="T34" fmla="*/ 12 w 127"/>
                    <a:gd name="T35" fmla="*/ 0 h 134"/>
                    <a:gd name="T36" fmla="*/ 11 w 127"/>
                    <a:gd name="T37" fmla="*/ 0 h 134"/>
                    <a:gd name="T38" fmla="*/ 10 w 127"/>
                    <a:gd name="T39" fmla="*/ 1 h 134"/>
                    <a:gd name="T40" fmla="*/ 8 w 127"/>
                    <a:gd name="T41" fmla="*/ 2 h 134"/>
                    <a:gd name="T42" fmla="*/ 18 w 127"/>
                    <a:gd name="T43" fmla="*/ 24 h 134"/>
                    <a:gd name="T44" fmla="*/ 16 w 127"/>
                    <a:gd name="T45" fmla="*/ 37 h 134"/>
                    <a:gd name="T46" fmla="*/ 23 w 127"/>
                    <a:gd name="T47" fmla="*/ 60 h 134"/>
                    <a:gd name="T48" fmla="*/ 15 w 127"/>
                    <a:gd name="T49" fmla="*/ 78 h 134"/>
                    <a:gd name="T50" fmla="*/ 3 w 127"/>
                    <a:gd name="T51" fmla="*/ 110 h 134"/>
                    <a:gd name="T52" fmla="*/ 0 w 127"/>
                    <a:gd name="T53" fmla="*/ 127 h 134"/>
                    <a:gd name="T54" fmla="*/ 1 w 127"/>
                    <a:gd name="T55" fmla="*/ 126 h 134"/>
                    <a:gd name="T56" fmla="*/ 2 w 127"/>
                    <a:gd name="T57" fmla="*/ 125 h 134"/>
                    <a:gd name="T58" fmla="*/ 3 w 127"/>
                    <a:gd name="T59" fmla="*/ 124 h 134"/>
                    <a:gd name="T60" fmla="*/ 9 w 127"/>
                    <a:gd name="T61" fmla="*/ 127 h 134"/>
                    <a:gd name="T62" fmla="*/ 9 w 127"/>
                    <a:gd name="T63" fmla="*/ 127 h 134"/>
                    <a:gd name="T64" fmla="*/ 31 w 127"/>
                    <a:gd name="T65" fmla="*/ 130 h 134"/>
                    <a:gd name="T66" fmla="*/ 75 w 127"/>
                    <a:gd name="T67" fmla="*/ 134 h 134"/>
                    <a:gd name="T68" fmla="*/ 99 w 127"/>
                    <a:gd name="T69" fmla="*/ 134 h 134"/>
                    <a:gd name="T70" fmla="*/ 115 w 127"/>
                    <a:gd name="T71" fmla="*/ 133 h 134"/>
                    <a:gd name="T72" fmla="*/ 104 w 127"/>
                    <a:gd name="T73" fmla="*/ 117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7" h="134">
                      <a:moveTo>
                        <a:pt x="104" y="117"/>
                      </a:moveTo>
                      <a:cubicBezTo>
                        <a:pt x="106" y="77"/>
                        <a:pt x="106" y="77"/>
                        <a:pt x="106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5" y="76"/>
                        <a:pt x="125" y="76"/>
                        <a:pt x="125" y="7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7" y="56"/>
                        <a:pt x="127" y="56"/>
                        <a:pt x="127" y="56"/>
                      </a:cubicBezTo>
                      <a:cubicBezTo>
                        <a:pt x="124" y="57"/>
                        <a:pt x="121" y="57"/>
                        <a:pt x="118" y="57"/>
                      </a:cubicBezTo>
                      <a:cubicBezTo>
                        <a:pt x="118" y="57"/>
                        <a:pt x="117" y="57"/>
                        <a:pt x="116" y="57"/>
                      </a:cubicBezTo>
                      <a:cubicBezTo>
                        <a:pt x="115" y="57"/>
                        <a:pt x="115" y="57"/>
                        <a:pt x="114" y="58"/>
                      </a:cubicBezTo>
                      <a:cubicBezTo>
                        <a:pt x="113" y="59"/>
                        <a:pt x="112" y="60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06" y="59"/>
                        <a:pt x="107" y="53"/>
                        <a:pt x="108" y="49"/>
                      </a:cubicBez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9" y="47"/>
                        <a:pt x="106" y="44"/>
                        <a:pt x="104" y="41"/>
                      </a:cubicBezTo>
                      <a:cubicBezTo>
                        <a:pt x="101" y="40"/>
                        <a:pt x="102" y="35"/>
                        <a:pt x="104" y="30"/>
                      </a:cubicBezTo>
                      <a:cubicBezTo>
                        <a:pt x="104" y="28"/>
                        <a:pt x="105" y="26"/>
                        <a:pt x="105" y="25"/>
                      </a:cubicBezTo>
                      <a:cubicBezTo>
                        <a:pt x="103" y="23"/>
                        <a:pt x="102" y="18"/>
                        <a:pt x="102" y="15"/>
                      </a:cubicBez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2" y="15"/>
                        <a:pt x="102" y="15"/>
                        <a:pt x="101" y="15"/>
                      </a:cubicBezTo>
                      <a:cubicBezTo>
                        <a:pt x="100" y="15"/>
                        <a:pt x="99" y="15"/>
                        <a:pt x="97" y="15"/>
                      </a:cubicBezTo>
                      <a:cubicBezTo>
                        <a:pt x="93" y="15"/>
                        <a:pt x="91" y="14"/>
                        <a:pt x="90" y="13"/>
                      </a:cubicBezTo>
                      <a:cubicBezTo>
                        <a:pt x="89" y="12"/>
                        <a:pt x="88" y="12"/>
                        <a:pt x="86" y="12"/>
                      </a:cubicBezTo>
                      <a:cubicBezTo>
                        <a:pt x="85" y="12"/>
                        <a:pt x="84" y="12"/>
                        <a:pt x="83" y="13"/>
                      </a:cubicBezTo>
                      <a:cubicBezTo>
                        <a:pt x="83" y="13"/>
                        <a:pt x="82" y="16"/>
                        <a:pt x="82" y="17"/>
                      </a:cubicBezTo>
                      <a:cubicBezTo>
                        <a:pt x="81" y="20"/>
                        <a:pt x="81" y="23"/>
                        <a:pt x="78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3"/>
                      </a:cubicBezTo>
                      <a:cubicBezTo>
                        <a:pt x="74" y="23"/>
                        <a:pt x="69" y="24"/>
                        <a:pt x="65" y="25"/>
                      </a:cubicBezTo>
                      <a:cubicBezTo>
                        <a:pt x="59" y="27"/>
                        <a:pt x="56" y="22"/>
                        <a:pt x="54" y="17"/>
                      </a:cubicBezTo>
                      <a:cubicBezTo>
                        <a:pt x="53" y="14"/>
                        <a:pt x="52" y="14"/>
                        <a:pt x="51" y="13"/>
                      </a:cubicBezTo>
                      <a:cubicBezTo>
                        <a:pt x="49" y="12"/>
                        <a:pt x="48" y="10"/>
                        <a:pt x="49" y="7"/>
                      </a:cubicBezTo>
                      <a:cubicBezTo>
                        <a:pt x="50" y="4"/>
                        <a:pt x="48" y="1"/>
                        <a:pt x="48" y="0"/>
                      </a:cubicBezTo>
                      <a:cubicBezTo>
                        <a:pt x="44" y="0"/>
                        <a:pt x="32" y="0"/>
                        <a:pt x="23" y="0"/>
                      </a:cubicBezTo>
                      <a:cubicBezTo>
                        <a:pt x="15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9"/>
                        <a:pt x="15" y="19"/>
                        <a:pt x="17" y="23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6"/>
                        <a:pt x="18" y="29"/>
                        <a:pt x="17" y="31"/>
                      </a:cubicBezTo>
                      <a:cubicBezTo>
                        <a:pt x="17" y="32"/>
                        <a:pt x="16" y="34"/>
                        <a:pt x="16" y="37"/>
                      </a:cubicBezTo>
                      <a:cubicBezTo>
                        <a:pt x="16" y="39"/>
                        <a:pt x="18" y="44"/>
                        <a:pt x="19" y="48"/>
                      </a:cubicBezTo>
                      <a:cubicBezTo>
                        <a:pt x="21" y="52"/>
                        <a:pt x="23" y="56"/>
                        <a:pt x="23" y="60"/>
                      </a:cubicBezTo>
                      <a:cubicBezTo>
                        <a:pt x="24" y="68"/>
                        <a:pt x="19" y="72"/>
                        <a:pt x="16" y="77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1" y="83"/>
                        <a:pt x="7" y="93"/>
                        <a:pt x="7" y="98"/>
                      </a:cubicBezTo>
                      <a:cubicBezTo>
                        <a:pt x="7" y="103"/>
                        <a:pt x="5" y="107"/>
                        <a:pt x="3" y="110"/>
                      </a:cubicBezTo>
                      <a:cubicBezTo>
                        <a:pt x="2" y="111"/>
                        <a:pt x="1" y="113"/>
                        <a:pt x="1" y="114"/>
                      </a:cubicBezTo>
                      <a:cubicBezTo>
                        <a:pt x="1" y="117"/>
                        <a:pt x="1" y="123"/>
                        <a:pt x="0" y="127"/>
                      </a:cubicBezTo>
                      <a:cubicBezTo>
                        <a:pt x="0" y="127"/>
                        <a:pt x="0" y="127"/>
                        <a:pt x="0" y="126"/>
                      </a:cubicBezTo>
                      <a:cubicBezTo>
                        <a:pt x="0" y="126"/>
                        <a:pt x="1" y="126"/>
                        <a:pt x="1" y="126"/>
                      </a:cubicBezTo>
                      <a:cubicBezTo>
                        <a:pt x="1" y="126"/>
                        <a:pt x="1" y="126"/>
                        <a:pt x="1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3" y="125"/>
                      </a:cubicBezTo>
                      <a:cubicBezTo>
                        <a:pt x="3" y="125"/>
                        <a:pt x="3" y="124"/>
                        <a:pt x="3" y="124"/>
                      </a:cubicBezTo>
                      <a:cubicBezTo>
                        <a:pt x="4" y="124"/>
                        <a:pt x="4" y="124"/>
                        <a:pt x="5" y="124"/>
                      </a:cubicBezTo>
                      <a:cubicBezTo>
                        <a:pt x="7" y="124"/>
                        <a:pt x="8" y="126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14" y="124"/>
                        <a:pt x="18" y="125"/>
                        <a:pt x="22" y="127"/>
                      </a:cubicBezTo>
                      <a:cubicBezTo>
                        <a:pt x="25" y="129"/>
                        <a:pt x="28" y="130"/>
                        <a:pt x="31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5" y="134"/>
                        <a:pt x="75" y="134"/>
                        <a:pt x="75" y="134"/>
                      </a:cubicBezTo>
                      <a:cubicBezTo>
                        <a:pt x="77" y="133"/>
                        <a:pt x="85" y="133"/>
                        <a:pt x="91" y="133"/>
                      </a:cubicBezTo>
                      <a:cubicBezTo>
                        <a:pt x="97" y="133"/>
                        <a:pt x="99" y="133"/>
                        <a:pt x="99" y="134"/>
                      </a:cubicBezTo>
                      <a:cubicBezTo>
                        <a:pt x="100" y="134"/>
                        <a:pt x="101" y="134"/>
                        <a:pt x="103" y="134"/>
                      </a:cubicBezTo>
                      <a:cubicBezTo>
                        <a:pt x="108" y="134"/>
                        <a:pt x="113" y="133"/>
                        <a:pt x="115" y="133"/>
                      </a:cubicBezTo>
                      <a:cubicBezTo>
                        <a:pt x="116" y="133"/>
                        <a:pt x="116" y="133"/>
                        <a:pt x="116" y="133"/>
                      </a:cubicBezTo>
                      <a:lnTo>
                        <a:pt x="104" y="11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1" name="Freeform 1276"/>
                <p:cNvSpPr>
                  <a:spLocks/>
                </p:cNvSpPr>
                <p:nvPr/>
              </p:nvSpPr>
              <p:spPr bwMode="auto">
                <a:xfrm>
                  <a:off x="1800" y="31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2" name="Freeform 1277"/>
                <p:cNvSpPr>
                  <a:spLocks/>
                </p:cNvSpPr>
                <p:nvPr/>
              </p:nvSpPr>
              <p:spPr bwMode="auto">
                <a:xfrm>
                  <a:off x="1798" y="31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3" name="Freeform 1278"/>
                <p:cNvSpPr>
                  <a:spLocks/>
                </p:cNvSpPr>
                <p:nvPr/>
              </p:nvSpPr>
              <p:spPr bwMode="auto">
                <a:xfrm>
                  <a:off x="1802" y="3158"/>
                  <a:ext cx="3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2" y="0"/>
                        <a:pt x="3" y="2"/>
                        <a:pt x="4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4" name="Freeform 1279"/>
                <p:cNvSpPr>
                  <a:spLocks/>
                </p:cNvSpPr>
                <p:nvPr/>
              </p:nvSpPr>
              <p:spPr bwMode="auto">
                <a:xfrm>
                  <a:off x="1797" y="316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5" name="Freeform 1280"/>
                <p:cNvSpPr>
                  <a:spLocks/>
                </p:cNvSpPr>
                <p:nvPr/>
              </p:nvSpPr>
              <p:spPr bwMode="auto">
                <a:xfrm>
                  <a:off x="1900" y="3065"/>
                  <a:ext cx="121" cy="104"/>
                </a:xfrm>
                <a:custGeom>
                  <a:avLst/>
                  <a:gdLst>
                    <a:gd name="T0" fmla="*/ 17 w 126"/>
                    <a:gd name="T1" fmla="*/ 105 h 109"/>
                    <a:gd name="T2" fmla="*/ 22 w 126"/>
                    <a:gd name="T3" fmla="*/ 104 h 109"/>
                    <a:gd name="T4" fmla="*/ 25 w 126"/>
                    <a:gd name="T5" fmla="*/ 104 h 109"/>
                    <a:gd name="T6" fmla="*/ 28 w 126"/>
                    <a:gd name="T7" fmla="*/ 104 h 109"/>
                    <a:gd name="T8" fmla="*/ 34 w 126"/>
                    <a:gd name="T9" fmla="*/ 107 h 109"/>
                    <a:gd name="T10" fmla="*/ 36 w 126"/>
                    <a:gd name="T11" fmla="*/ 107 h 109"/>
                    <a:gd name="T12" fmla="*/ 38 w 126"/>
                    <a:gd name="T13" fmla="*/ 107 h 109"/>
                    <a:gd name="T14" fmla="*/ 51 w 126"/>
                    <a:gd name="T15" fmla="*/ 109 h 109"/>
                    <a:gd name="T16" fmla="*/ 64 w 126"/>
                    <a:gd name="T17" fmla="*/ 96 h 109"/>
                    <a:gd name="T18" fmla="*/ 81 w 126"/>
                    <a:gd name="T19" fmla="*/ 83 h 109"/>
                    <a:gd name="T20" fmla="*/ 88 w 126"/>
                    <a:gd name="T21" fmla="*/ 74 h 109"/>
                    <a:gd name="T22" fmla="*/ 117 w 126"/>
                    <a:gd name="T23" fmla="*/ 63 h 109"/>
                    <a:gd name="T24" fmla="*/ 117 w 126"/>
                    <a:gd name="T25" fmla="*/ 62 h 109"/>
                    <a:gd name="T26" fmla="*/ 116 w 126"/>
                    <a:gd name="T27" fmla="*/ 60 h 109"/>
                    <a:gd name="T28" fmla="*/ 117 w 126"/>
                    <a:gd name="T29" fmla="*/ 58 h 109"/>
                    <a:gd name="T30" fmla="*/ 122 w 126"/>
                    <a:gd name="T31" fmla="*/ 27 h 109"/>
                    <a:gd name="T32" fmla="*/ 125 w 126"/>
                    <a:gd name="T33" fmla="*/ 22 h 109"/>
                    <a:gd name="T34" fmla="*/ 124 w 126"/>
                    <a:gd name="T35" fmla="*/ 19 h 109"/>
                    <a:gd name="T36" fmla="*/ 121 w 126"/>
                    <a:gd name="T37" fmla="*/ 14 h 109"/>
                    <a:gd name="T38" fmla="*/ 108 w 126"/>
                    <a:gd name="T39" fmla="*/ 9 h 109"/>
                    <a:gd name="T40" fmla="*/ 98 w 126"/>
                    <a:gd name="T41" fmla="*/ 5 h 109"/>
                    <a:gd name="T42" fmla="*/ 97 w 126"/>
                    <a:gd name="T43" fmla="*/ 4 h 109"/>
                    <a:gd name="T44" fmla="*/ 95 w 126"/>
                    <a:gd name="T45" fmla="*/ 4 h 109"/>
                    <a:gd name="T46" fmla="*/ 94 w 126"/>
                    <a:gd name="T47" fmla="*/ 3 h 109"/>
                    <a:gd name="T48" fmla="*/ 91 w 126"/>
                    <a:gd name="T49" fmla="*/ 1 h 109"/>
                    <a:gd name="T50" fmla="*/ 90 w 126"/>
                    <a:gd name="T51" fmla="*/ 0 h 109"/>
                    <a:gd name="T52" fmla="*/ 86 w 126"/>
                    <a:gd name="T53" fmla="*/ 2 h 109"/>
                    <a:gd name="T54" fmla="*/ 82 w 126"/>
                    <a:gd name="T55" fmla="*/ 2 h 109"/>
                    <a:gd name="T56" fmla="*/ 76 w 126"/>
                    <a:gd name="T57" fmla="*/ 3 h 109"/>
                    <a:gd name="T58" fmla="*/ 74 w 126"/>
                    <a:gd name="T59" fmla="*/ 22 h 109"/>
                    <a:gd name="T60" fmla="*/ 71 w 126"/>
                    <a:gd name="T61" fmla="*/ 35 h 109"/>
                    <a:gd name="T62" fmla="*/ 81 w 126"/>
                    <a:gd name="T63" fmla="*/ 42 h 109"/>
                    <a:gd name="T64" fmla="*/ 85 w 126"/>
                    <a:gd name="T65" fmla="*/ 58 h 109"/>
                    <a:gd name="T66" fmla="*/ 74 w 126"/>
                    <a:gd name="T67" fmla="*/ 57 h 109"/>
                    <a:gd name="T68" fmla="*/ 55 w 126"/>
                    <a:gd name="T69" fmla="*/ 39 h 109"/>
                    <a:gd name="T70" fmla="*/ 42 w 126"/>
                    <a:gd name="T71" fmla="*/ 42 h 109"/>
                    <a:gd name="T72" fmla="*/ 32 w 126"/>
                    <a:gd name="T73" fmla="*/ 34 h 109"/>
                    <a:gd name="T74" fmla="*/ 25 w 126"/>
                    <a:gd name="T75" fmla="*/ 35 h 109"/>
                    <a:gd name="T76" fmla="*/ 24 w 126"/>
                    <a:gd name="T77" fmla="*/ 35 h 109"/>
                    <a:gd name="T78" fmla="*/ 23 w 126"/>
                    <a:gd name="T79" fmla="*/ 33 h 109"/>
                    <a:gd name="T80" fmla="*/ 17 w 126"/>
                    <a:gd name="T81" fmla="*/ 55 h 109"/>
                    <a:gd name="T82" fmla="*/ 12 w 126"/>
                    <a:gd name="T83" fmla="*/ 10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09">
                      <a:moveTo>
                        <a:pt x="14" y="105"/>
                      </a:move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7" y="105"/>
                        <a:pt x="17" y="105"/>
                      </a:cubicBezTo>
                      <a:cubicBezTo>
                        <a:pt x="18" y="105"/>
                        <a:pt x="18" y="105"/>
                        <a:pt x="19" y="105"/>
                      </a:cubicBezTo>
                      <a:cubicBezTo>
                        <a:pt x="19" y="104"/>
                        <a:pt x="19" y="104"/>
                        <a:pt x="20" y="104"/>
                      </a:cubicBezTo>
                      <a:cubicBezTo>
                        <a:pt x="20" y="104"/>
                        <a:pt x="21" y="104"/>
                        <a:pt x="22" y="104"/>
                      </a:cubicBezTo>
                      <a:cubicBezTo>
                        <a:pt x="22" y="104"/>
                        <a:pt x="22" y="104"/>
                        <a:pt x="23" y="104"/>
                      </a:cubicBezTo>
                      <a:cubicBezTo>
                        <a:pt x="23" y="104"/>
                        <a:pt x="24" y="104"/>
                        <a:pt x="25" y="104"/>
                      </a:cubicBezTo>
                      <a:cubicBezTo>
                        <a:pt x="25" y="104"/>
                        <a:pt x="25" y="104"/>
                        <a:pt x="25" y="104"/>
                      </a:cubicBezTo>
                      <a:cubicBezTo>
                        <a:pt x="26" y="104"/>
                        <a:pt x="27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32" y="104"/>
                        <a:pt x="33" y="105"/>
                      </a:cubicBezTo>
                      <a:cubicBezTo>
                        <a:pt x="33" y="106"/>
                        <a:pt x="34" y="106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5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7" y="107"/>
                        <a:pt x="37" y="107"/>
                        <a:pt x="38" y="107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38" y="107"/>
                        <a:pt x="38" y="107"/>
                        <a:pt x="39" y="107"/>
                      </a:cubicBezTo>
                      <a:cubicBezTo>
                        <a:pt x="40" y="107"/>
                        <a:pt x="41" y="107"/>
                        <a:pt x="43" y="108"/>
                      </a:cubicBezTo>
                      <a:cubicBezTo>
                        <a:pt x="45" y="108"/>
                        <a:pt x="49" y="109"/>
                        <a:pt x="51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3" y="109"/>
                        <a:pt x="54" y="106"/>
                        <a:pt x="55" y="105"/>
                      </a:cubicBezTo>
                      <a:cubicBezTo>
                        <a:pt x="58" y="101"/>
                        <a:pt x="61" y="97"/>
                        <a:pt x="64" y="96"/>
                      </a:cubicBezTo>
                      <a:cubicBezTo>
                        <a:pt x="68" y="95"/>
                        <a:pt x="72" y="91"/>
                        <a:pt x="73" y="90"/>
                      </a:cubicBezTo>
                      <a:cubicBezTo>
                        <a:pt x="73" y="87"/>
                        <a:pt x="74" y="84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9" y="74"/>
                        <a:pt x="90" y="73"/>
                        <a:pt x="92" y="73"/>
                      </a:cubicBezTo>
                      <a:cubicBezTo>
                        <a:pt x="105" y="68"/>
                        <a:pt x="112" y="65"/>
                        <a:pt x="116" y="64"/>
                      </a:cubicBezTo>
                      <a:cubicBezTo>
                        <a:pt x="116" y="64"/>
                        <a:pt x="117" y="64"/>
                        <a:pt x="117" y="63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7" y="63"/>
                        <a:pt x="117" y="63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1"/>
                        <a:pt x="116" y="61"/>
                        <a:pt x="116" y="61"/>
                      </a:cubicBezTo>
                      <a:cubicBezTo>
                        <a:pt x="116" y="61"/>
                        <a:pt x="116" y="61"/>
                        <a:pt x="116" y="60"/>
                      </a:cubicBezTo>
                      <a:cubicBezTo>
                        <a:pt x="116" y="60"/>
                        <a:pt x="116" y="60"/>
                        <a:pt x="116" y="60"/>
                      </a:cubicBezTo>
                      <a:cubicBezTo>
                        <a:pt x="116" y="60"/>
                        <a:pt x="116" y="60"/>
                        <a:pt x="116" y="59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8" y="57"/>
                        <a:pt x="118" y="51"/>
                        <a:pt x="118" y="49"/>
                      </a:cubicBezTo>
                      <a:cubicBezTo>
                        <a:pt x="118" y="46"/>
                        <a:pt x="120" y="46"/>
                        <a:pt x="122" y="45"/>
                      </a:cubicBezTo>
                      <a:cubicBezTo>
                        <a:pt x="120" y="40"/>
                        <a:pt x="121" y="29"/>
                        <a:pt x="122" y="27"/>
                      </a:cubicBezTo>
                      <a:cubicBezTo>
                        <a:pt x="123" y="26"/>
                        <a:pt x="124" y="24"/>
                        <a:pt x="125" y="24"/>
                      </a:cubicBezTo>
                      <a:cubicBezTo>
                        <a:pt x="126" y="24"/>
                        <a:pt x="126" y="24"/>
                        <a:pt x="126" y="24"/>
                      </a:cubicBezTo>
                      <a:cubicBezTo>
                        <a:pt x="126" y="23"/>
                        <a:pt x="126" y="23"/>
                        <a:pt x="125" y="22"/>
                      </a:cubicBezTo>
                      <a:cubicBezTo>
                        <a:pt x="125" y="22"/>
                        <a:pt x="125" y="22"/>
                        <a:pt x="125" y="22"/>
                      </a:cubicBezTo>
                      <a:cubicBezTo>
                        <a:pt x="125" y="21"/>
                        <a:pt x="125" y="21"/>
                        <a:pt x="124" y="20"/>
                      </a:cubicBezTo>
                      <a:cubicBezTo>
                        <a:pt x="124" y="20"/>
                        <a:pt x="124" y="20"/>
                        <a:pt x="124" y="19"/>
                      </a:cubicBezTo>
                      <a:cubicBezTo>
                        <a:pt x="124" y="18"/>
                        <a:pt x="123" y="16"/>
                        <a:pt x="122" y="15"/>
                      </a:cubicBez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2" y="14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0" y="13"/>
                        <a:pt x="113" y="10"/>
                        <a:pt x="109" y="9"/>
                      </a:cubicBezTo>
                      <a:cubicBezTo>
                        <a:pt x="109" y="9"/>
                        <a:pt x="108" y="9"/>
                        <a:pt x="108" y="9"/>
                      </a:cubicBezTo>
                      <a:cubicBezTo>
                        <a:pt x="107" y="8"/>
                        <a:pt x="105" y="7"/>
                        <a:pt x="103" y="6"/>
                      </a:cubicBezTo>
                      <a:cubicBezTo>
                        <a:pt x="101" y="6"/>
                        <a:pt x="99" y="5"/>
                        <a:pt x="98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8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7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6" y="4"/>
                      </a:cubicBezTo>
                      <a:cubicBezTo>
                        <a:pt x="96" y="4"/>
                        <a:pt x="96" y="4"/>
                        <a:pt x="95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3" y="3"/>
                        <a:pt x="93" y="3"/>
                        <a:pt x="93" y="2"/>
                      </a:cubicBezTo>
                      <a:cubicBezTo>
                        <a:pt x="93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0" y="1"/>
                      </a:cubicBezTo>
                      <a:cubicBezTo>
                        <a:pt x="90" y="1"/>
                        <a:pt x="90" y="1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1"/>
                        <a:pt x="89" y="1"/>
                        <a:pt x="88" y="1"/>
                      </a:cubicBez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7" y="1"/>
                        <a:pt x="86" y="2"/>
                        <a:pt x="86" y="2"/>
                      </a:cubicBezTo>
                      <a:cubicBezTo>
                        <a:pt x="86" y="2"/>
                        <a:pt x="85" y="2"/>
                        <a:pt x="85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2" y="2"/>
                      </a:cubicBezTo>
                      <a:cubicBezTo>
                        <a:pt x="82" y="2"/>
                        <a:pt x="81" y="2"/>
                        <a:pt x="80" y="2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6" y="2"/>
                        <a:pt x="76" y="3"/>
                        <a:pt x="76" y="3"/>
                      </a:cubicBezTo>
                      <a:cubicBezTo>
                        <a:pt x="76" y="5"/>
                        <a:pt x="77" y="7"/>
                        <a:pt x="75" y="9"/>
                      </a:cubicBezTo>
                      <a:cubicBezTo>
                        <a:pt x="73" y="10"/>
                        <a:pt x="73" y="11"/>
                        <a:pt x="73" y="12"/>
                      </a:cubicBezTo>
                      <a:cubicBezTo>
                        <a:pt x="75" y="13"/>
                        <a:pt x="75" y="17"/>
                        <a:pt x="74" y="22"/>
                      </a:cubicBezTo>
                      <a:cubicBezTo>
                        <a:pt x="74" y="24"/>
                        <a:pt x="73" y="25"/>
                        <a:pt x="73" y="26"/>
                      </a:cubicBezTo>
                      <a:cubicBezTo>
                        <a:pt x="73" y="28"/>
                        <a:pt x="73" y="30"/>
                        <a:pt x="72" y="32"/>
                      </a:cubicBezTo>
                      <a:cubicBezTo>
                        <a:pt x="71" y="33"/>
                        <a:pt x="71" y="34"/>
                        <a:pt x="71" y="35"/>
                      </a:cubicBezTo>
                      <a:cubicBezTo>
                        <a:pt x="71" y="36"/>
                        <a:pt x="72" y="37"/>
                        <a:pt x="73" y="38"/>
                      </a:cubicBezTo>
                      <a:cubicBezTo>
                        <a:pt x="74" y="40"/>
                        <a:pt x="75" y="43"/>
                        <a:pt x="77" y="43"/>
                      </a:cubicBezTo>
                      <a:cubicBezTo>
                        <a:pt x="78" y="44"/>
                        <a:pt x="80" y="43"/>
                        <a:pt x="81" y="42"/>
                      </a:cubicBezTo>
                      <a:cubicBezTo>
                        <a:pt x="82" y="42"/>
                        <a:pt x="83" y="41"/>
                        <a:pt x="84" y="41"/>
                      </a:cubicBezTo>
                      <a:cubicBezTo>
                        <a:pt x="87" y="41"/>
                        <a:pt x="87" y="46"/>
                        <a:pt x="87" y="51"/>
                      </a:cubicBezTo>
                      <a:cubicBezTo>
                        <a:pt x="87" y="55"/>
                        <a:pt x="85" y="57"/>
                        <a:pt x="85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1" y="59"/>
                        <a:pt x="79" y="59"/>
                      </a:cubicBezTo>
                      <a:cubicBezTo>
                        <a:pt x="77" y="59"/>
                        <a:pt x="75" y="58"/>
                        <a:pt x="74" y="57"/>
                      </a:cubicBezTo>
                      <a:cubicBezTo>
                        <a:pt x="71" y="55"/>
                        <a:pt x="69" y="50"/>
                        <a:pt x="69" y="47"/>
                      </a:cubicBezTo>
                      <a:cubicBezTo>
                        <a:pt x="68" y="47"/>
                        <a:pt x="67" y="46"/>
                        <a:pt x="62" y="46"/>
                      </a:cubicBezTo>
                      <a:cubicBezTo>
                        <a:pt x="60" y="46"/>
                        <a:pt x="57" y="44"/>
                        <a:pt x="55" y="39"/>
                      </a:cubicBezTo>
                      <a:cubicBezTo>
                        <a:pt x="55" y="40"/>
                        <a:pt x="54" y="40"/>
                        <a:pt x="54" y="40"/>
                      </a:cubicBezTo>
                      <a:cubicBezTo>
                        <a:pt x="54" y="43"/>
                        <a:pt x="50" y="43"/>
                        <a:pt x="47" y="43"/>
                      </a:cubicBezTo>
                      <a:cubicBezTo>
                        <a:pt x="46" y="43"/>
                        <a:pt x="44" y="43"/>
                        <a:pt x="42" y="42"/>
                      </a:cubicBezTo>
                      <a:cubicBezTo>
                        <a:pt x="41" y="41"/>
                        <a:pt x="39" y="40"/>
                        <a:pt x="39" y="40"/>
                      </a:cubicBezTo>
                      <a:cubicBezTo>
                        <a:pt x="38" y="41"/>
                        <a:pt x="36" y="41"/>
                        <a:pt x="34" y="39"/>
                      </a:cubicBezTo>
                      <a:cubicBezTo>
                        <a:pt x="33" y="38"/>
                        <a:pt x="32" y="36"/>
                        <a:pt x="32" y="34"/>
                      </a:cubicBezTo>
                      <a:cubicBezTo>
                        <a:pt x="31" y="34"/>
                        <a:pt x="29" y="35"/>
                        <a:pt x="28" y="35"/>
                      </a:cubicBezTo>
                      <a:cubicBezTo>
                        <a:pt x="28" y="35"/>
                        <a:pt x="27" y="36"/>
                        <a:pt x="27" y="36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0" y="90"/>
                        <a:pt x="0" y="90"/>
                        <a:pt x="0" y="90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6"/>
                        <a:pt x="12" y="106"/>
                        <a:pt x="13" y="106"/>
                      </a:cubicBezTo>
                      <a:cubicBezTo>
                        <a:pt x="13" y="105"/>
                        <a:pt x="14" y="105"/>
                        <a:pt x="14" y="10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6" name="Freeform 1281"/>
                <p:cNvSpPr>
                  <a:spLocks/>
                </p:cNvSpPr>
                <p:nvPr/>
              </p:nvSpPr>
              <p:spPr bwMode="auto">
                <a:xfrm>
                  <a:off x="1915" y="316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7" name="Freeform 1282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8" name="Freeform 1283"/>
                <p:cNvSpPr>
                  <a:spLocks/>
                </p:cNvSpPr>
                <p:nvPr/>
              </p:nvSpPr>
              <p:spPr bwMode="auto">
                <a:xfrm>
                  <a:off x="1924" y="31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29" name="Freeform 1284"/>
                <p:cNvSpPr>
                  <a:spLocks/>
                </p:cNvSpPr>
                <p:nvPr/>
              </p:nvSpPr>
              <p:spPr bwMode="auto">
                <a:xfrm>
                  <a:off x="1921" y="31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0" name="Freeform 1285"/>
                <p:cNvSpPr>
                  <a:spLocks/>
                </p:cNvSpPr>
                <p:nvPr/>
              </p:nvSpPr>
              <p:spPr bwMode="auto">
                <a:xfrm>
                  <a:off x="1918" y="31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1" name="Freeform 1286"/>
                <p:cNvSpPr>
                  <a:spLocks/>
                </p:cNvSpPr>
                <p:nvPr/>
              </p:nvSpPr>
              <p:spPr bwMode="auto">
                <a:xfrm>
                  <a:off x="1927" y="3164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4" y="0"/>
                        <a:pt x="5" y="1"/>
                      </a:cubicBezTo>
                      <a:cubicBezTo>
                        <a:pt x="4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2" name="Freeform 1287"/>
                <p:cNvSpPr>
                  <a:spLocks/>
                </p:cNvSpPr>
                <p:nvPr/>
              </p:nvSpPr>
              <p:spPr bwMode="auto">
                <a:xfrm>
                  <a:off x="1913" y="31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3" name="Freeform 1288"/>
                <p:cNvSpPr>
                  <a:spLocks/>
                </p:cNvSpPr>
                <p:nvPr/>
              </p:nvSpPr>
              <p:spPr bwMode="auto">
                <a:xfrm>
                  <a:off x="1935" y="3167"/>
                  <a:ext cx="1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4" name="Freeform 1289"/>
                <p:cNvSpPr>
                  <a:spLocks/>
                </p:cNvSpPr>
                <p:nvPr/>
              </p:nvSpPr>
              <p:spPr bwMode="auto">
                <a:xfrm>
                  <a:off x="1978" y="3143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5" name="Freeform 1290"/>
                <p:cNvSpPr>
                  <a:spLocks/>
                </p:cNvSpPr>
                <p:nvPr/>
              </p:nvSpPr>
              <p:spPr bwMode="auto">
                <a:xfrm>
                  <a:off x="1933" y="316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6" name="Freeform 1291"/>
                <p:cNvSpPr>
                  <a:spLocks/>
                </p:cNvSpPr>
                <p:nvPr/>
              </p:nvSpPr>
              <p:spPr bwMode="auto">
                <a:xfrm>
                  <a:off x="1900" y="3151"/>
                  <a:ext cx="12" cy="15"/>
                </a:xfrm>
                <a:custGeom>
                  <a:avLst/>
                  <a:gdLst>
                    <a:gd name="T0" fmla="*/ 12 w 12"/>
                    <a:gd name="T1" fmla="*/ 15 h 15"/>
                    <a:gd name="T2" fmla="*/ 12 w 12"/>
                    <a:gd name="T3" fmla="*/ 15 h 15"/>
                    <a:gd name="T4" fmla="*/ 0 w 12"/>
                    <a:gd name="T5" fmla="*/ 0 h 15"/>
                    <a:gd name="T6" fmla="*/ 12 w 12"/>
                    <a:gd name="T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">
                      <a:moveTo>
                        <a:pt x="12" y="15"/>
                      </a:moveTo>
                      <a:lnTo>
                        <a:pt x="12" y="15"/>
                      </a:lnTo>
                      <a:lnTo>
                        <a:pt x="0" y="0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7" name="Freeform 1292"/>
                <p:cNvSpPr>
                  <a:spLocks/>
                </p:cNvSpPr>
                <p:nvPr/>
              </p:nvSpPr>
              <p:spPr bwMode="auto">
                <a:xfrm>
                  <a:off x="1974" y="2987"/>
                  <a:ext cx="17" cy="14"/>
                </a:xfrm>
                <a:custGeom>
                  <a:avLst/>
                  <a:gdLst>
                    <a:gd name="T0" fmla="*/ 15 w 18"/>
                    <a:gd name="T1" fmla="*/ 0 h 14"/>
                    <a:gd name="T2" fmla="*/ 14 w 18"/>
                    <a:gd name="T3" fmla="*/ 1 h 14"/>
                    <a:gd name="T4" fmla="*/ 13 w 18"/>
                    <a:gd name="T5" fmla="*/ 1 h 14"/>
                    <a:gd name="T6" fmla="*/ 13 w 18"/>
                    <a:gd name="T7" fmla="*/ 1 h 14"/>
                    <a:gd name="T8" fmla="*/ 12 w 18"/>
                    <a:gd name="T9" fmla="*/ 1 h 14"/>
                    <a:gd name="T10" fmla="*/ 12 w 18"/>
                    <a:gd name="T11" fmla="*/ 1 h 14"/>
                    <a:gd name="T12" fmla="*/ 11 w 18"/>
                    <a:gd name="T13" fmla="*/ 2 h 14"/>
                    <a:gd name="T14" fmla="*/ 11 w 18"/>
                    <a:gd name="T15" fmla="*/ 2 h 14"/>
                    <a:gd name="T16" fmla="*/ 8 w 18"/>
                    <a:gd name="T17" fmla="*/ 3 h 14"/>
                    <a:gd name="T18" fmla="*/ 8 w 18"/>
                    <a:gd name="T19" fmla="*/ 3 h 14"/>
                    <a:gd name="T20" fmla="*/ 7 w 18"/>
                    <a:gd name="T21" fmla="*/ 3 h 14"/>
                    <a:gd name="T22" fmla="*/ 6 w 18"/>
                    <a:gd name="T23" fmla="*/ 3 h 14"/>
                    <a:gd name="T24" fmla="*/ 6 w 18"/>
                    <a:gd name="T25" fmla="*/ 3 h 14"/>
                    <a:gd name="T26" fmla="*/ 5 w 18"/>
                    <a:gd name="T27" fmla="*/ 3 h 14"/>
                    <a:gd name="T28" fmla="*/ 5 w 18"/>
                    <a:gd name="T29" fmla="*/ 3 h 14"/>
                    <a:gd name="T30" fmla="*/ 4 w 18"/>
                    <a:gd name="T31" fmla="*/ 4 h 14"/>
                    <a:gd name="T32" fmla="*/ 3 w 18"/>
                    <a:gd name="T33" fmla="*/ 9 h 14"/>
                    <a:gd name="T34" fmla="*/ 3 w 18"/>
                    <a:gd name="T35" fmla="*/ 11 h 14"/>
                    <a:gd name="T36" fmla="*/ 1 w 18"/>
                    <a:gd name="T37" fmla="*/ 11 h 14"/>
                    <a:gd name="T38" fmla="*/ 0 w 18"/>
                    <a:gd name="T39" fmla="*/ 12 h 14"/>
                    <a:gd name="T40" fmla="*/ 1 w 18"/>
                    <a:gd name="T41" fmla="*/ 13 h 14"/>
                    <a:gd name="T42" fmla="*/ 1 w 18"/>
                    <a:gd name="T43" fmla="*/ 13 h 14"/>
                    <a:gd name="T44" fmla="*/ 1 w 18"/>
                    <a:gd name="T45" fmla="*/ 14 h 14"/>
                    <a:gd name="T46" fmla="*/ 1 w 18"/>
                    <a:gd name="T47" fmla="*/ 14 h 14"/>
                    <a:gd name="T48" fmla="*/ 2 w 18"/>
                    <a:gd name="T49" fmla="*/ 14 h 14"/>
                    <a:gd name="T50" fmla="*/ 3 w 18"/>
                    <a:gd name="T51" fmla="*/ 14 h 14"/>
                    <a:gd name="T52" fmla="*/ 5 w 18"/>
                    <a:gd name="T53" fmla="*/ 14 h 14"/>
                    <a:gd name="T54" fmla="*/ 8 w 18"/>
                    <a:gd name="T55" fmla="*/ 14 h 14"/>
                    <a:gd name="T56" fmla="*/ 8 w 18"/>
                    <a:gd name="T57" fmla="*/ 13 h 14"/>
                    <a:gd name="T58" fmla="*/ 8 w 18"/>
                    <a:gd name="T59" fmla="*/ 10 h 14"/>
                    <a:gd name="T60" fmla="*/ 10 w 18"/>
                    <a:gd name="T61" fmla="*/ 11 h 14"/>
                    <a:gd name="T62" fmla="*/ 10 w 18"/>
                    <a:gd name="T63" fmla="*/ 11 h 14"/>
                    <a:gd name="T64" fmla="*/ 15 w 18"/>
                    <a:gd name="T65" fmla="*/ 10 h 14"/>
                    <a:gd name="T66" fmla="*/ 15 w 18"/>
                    <a:gd name="T67" fmla="*/ 10 h 14"/>
                    <a:gd name="T68" fmla="*/ 18 w 18"/>
                    <a:gd name="T69" fmla="*/ 10 h 14"/>
                    <a:gd name="T70" fmla="*/ 16 w 18"/>
                    <a:gd name="T71" fmla="*/ 4 h 14"/>
                    <a:gd name="T72" fmla="*/ 15 w 18"/>
                    <a:gd name="T73" fmla="*/ 0 h 14"/>
                    <a:gd name="T74" fmla="*/ 15 w 18"/>
                    <a:gd name="T7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" h="14">
                      <a:moveTo>
                        <a:pt x="15" y="0"/>
                      </a:move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3" y="4"/>
                        <a:pt x="3" y="7"/>
                        <a:pt x="3" y="9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3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8"/>
                        <a:pt x="17" y="5"/>
                        <a:pt x="16" y="4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8" name="Freeform 1293"/>
                <p:cNvSpPr>
                  <a:spLocks/>
                </p:cNvSpPr>
                <p:nvPr/>
              </p:nvSpPr>
              <p:spPr bwMode="auto">
                <a:xfrm>
                  <a:off x="2104" y="2844"/>
                  <a:ext cx="108" cy="143"/>
                </a:xfrm>
                <a:custGeom>
                  <a:avLst/>
                  <a:gdLst>
                    <a:gd name="T0" fmla="*/ 22 w 113"/>
                    <a:gd name="T1" fmla="*/ 13 h 150"/>
                    <a:gd name="T2" fmla="*/ 21 w 113"/>
                    <a:gd name="T3" fmla="*/ 14 h 150"/>
                    <a:gd name="T4" fmla="*/ 21 w 113"/>
                    <a:gd name="T5" fmla="*/ 14 h 150"/>
                    <a:gd name="T6" fmla="*/ 21 w 113"/>
                    <a:gd name="T7" fmla="*/ 15 h 150"/>
                    <a:gd name="T8" fmla="*/ 20 w 113"/>
                    <a:gd name="T9" fmla="*/ 15 h 150"/>
                    <a:gd name="T10" fmla="*/ 20 w 113"/>
                    <a:gd name="T11" fmla="*/ 15 h 150"/>
                    <a:gd name="T12" fmla="*/ 26 w 113"/>
                    <a:gd name="T13" fmla="*/ 24 h 150"/>
                    <a:gd name="T14" fmla="*/ 30 w 113"/>
                    <a:gd name="T15" fmla="*/ 28 h 150"/>
                    <a:gd name="T16" fmla="*/ 33 w 113"/>
                    <a:gd name="T17" fmla="*/ 31 h 150"/>
                    <a:gd name="T18" fmla="*/ 56 w 113"/>
                    <a:gd name="T19" fmla="*/ 39 h 150"/>
                    <a:gd name="T20" fmla="*/ 71 w 113"/>
                    <a:gd name="T21" fmla="*/ 42 h 150"/>
                    <a:gd name="T22" fmla="*/ 78 w 113"/>
                    <a:gd name="T23" fmla="*/ 45 h 150"/>
                    <a:gd name="T24" fmla="*/ 76 w 113"/>
                    <a:gd name="T25" fmla="*/ 48 h 150"/>
                    <a:gd name="T26" fmla="*/ 47 w 113"/>
                    <a:gd name="T27" fmla="*/ 78 h 150"/>
                    <a:gd name="T28" fmla="*/ 39 w 113"/>
                    <a:gd name="T29" fmla="*/ 81 h 150"/>
                    <a:gd name="T30" fmla="*/ 37 w 113"/>
                    <a:gd name="T31" fmla="*/ 81 h 150"/>
                    <a:gd name="T32" fmla="*/ 33 w 113"/>
                    <a:gd name="T33" fmla="*/ 81 h 150"/>
                    <a:gd name="T34" fmla="*/ 23 w 113"/>
                    <a:gd name="T35" fmla="*/ 86 h 150"/>
                    <a:gd name="T36" fmla="*/ 18 w 113"/>
                    <a:gd name="T37" fmla="*/ 89 h 150"/>
                    <a:gd name="T38" fmla="*/ 18 w 113"/>
                    <a:gd name="T39" fmla="*/ 89 h 150"/>
                    <a:gd name="T40" fmla="*/ 16 w 113"/>
                    <a:gd name="T41" fmla="*/ 89 h 150"/>
                    <a:gd name="T42" fmla="*/ 16 w 113"/>
                    <a:gd name="T43" fmla="*/ 89 h 150"/>
                    <a:gd name="T44" fmla="*/ 14 w 113"/>
                    <a:gd name="T45" fmla="*/ 89 h 150"/>
                    <a:gd name="T46" fmla="*/ 13 w 113"/>
                    <a:gd name="T47" fmla="*/ 89 h 150"/>
                    <a:gd name="T48" fmla="*/ 12 w 113"/>
                    <a:gd name="T49" fmla="*/ 90 h 150"/>
                    <a:gd name="T50" fmla="*/ 11 w 113"/>
                    <a:gd name="T51" fmla="*/ 90 h 150"/>
                    <a:gd name="T52" fmla="*/ 10 w 113"/>
                    <a:gd name="T53" fmla="*/ 90 h 150"/>
                    <a:gd name="T54" fmla="*/ 5 w 113"/>
                    <a:gd name="T55" fmla="*/ 97 h 150"/>
                    <a:gd name="T56" fmla="*/ 0 w 113"/>
                    <a:gd name="T57" fmla="*/ 105 h 150"/>
                    <a:gd name="T58" fmla="*/ 1 w 113"/>
                    <a:gd name="T59" fmla="*/ 144 h 150"/>
                    <a:gd name="T60" fmla="*/ 5 w 113"/>
                    <a:gd name="T61" fmla="*/ 150 h 150"/>
                    <a:gd name="T62" fmla="*/ 19 w 113"/>
                    <a:gd name="T63" fmla="*/ 135 h 150"/>
                    <a:gd name="T64" fmla="*/ 28 w 113"/>
                    <a:gd name="T65" fmla="*/ 126 h 150"/>
                    <a:gd name="T66" fmla="*/ 48 w 113"/>
                    <a:gd name="T67" fmla="*/ 110 h 150"/>
                    <a:gd name="T68" fmla="*/ 76 w 113"/>
                    <a:gd name="T69" fmla="*/ 83 h 150"/>
                    <a:gd name="T70" fmla="*/ 88 w 113"/>
                    <a:gd name="T71" fmla="*/ 63 h 150"/>
                    <a:gd name="T72" fmla="*/ 99 w 113"/>
                    <a:gd name="T73" fmla="*/ 45 h 150"/>
                    <a:gd name="T74" fmla="*/ 109 w 113"/>
                    <a:gd name="T75" fmla="*/ 24 h 150"/>
                    <a:gd name="T76" fmla="*/ 110 w 113"/>
                    <a:gd name="T77" fmla="*/ 15 h 150"/>
                    <a:gd name="T78" fmla="*/ 113 w 113"/>
                    <a:gd name="T79" fmla="*/ 4 h 150"/>
                    <a:gd name="T80" fmla="*/ 112 w 113"/>
                    <a:gd name="T81" fmla="*/ 0 h 150"/>
                    <a:gd name="T82" fmla="*/ 109 w 113"/>
                    <a:gd name="T83" fmla="*/ 1 h 150"/>
                    <a:gd name="T84" fmla="*/ 82 w 113"/>
                    <a:gd name="T85" fmla="*/ 9 h 150"/>
                    <a:gd name="T86" fmla="*/ 65 w 113"/>
                    <a:gd name="T87" fmla="*/ 13 h 150"/>
                    <a:gd name="T88" fmla="*/ 59 w 113"/>
                    <a:gd name="T89" fmla="*/ 15 h 150"/>
                    <a:gd name="T90" fmla="*/ 57 w 113"/>
                    <a:gd name="T91" fmla="*/ 15 h 150"/>
                    <a:gd name="T92" fmla="*/ 54 w 113"/>
                    <a:gd name="T93" fmla="*/ 15 h 150"/>
                    <a:gd name="T94" fmla="*/ 51 w 113"/>
                    <a:gd name="T95" fmla="*/ 15 h 150"/>
                    <a:gd name="T96" fmla="*/ 39 w 113"/>
                    <a:gd name="T97" fmla="*/ 20 h 150"/>
                    <a:gd name="T98" fmla="*/ 29 w 113"/>
                    <a:gd name="T99" fmla="*/ 13 h 150"/>
                    <a:gd name="T100" fmla="*/ 25 w 113"/>
                    <a:gd name="T101" fmla="*/ 9 h 150"/>
                    <a:gd name="T102" fmla="*/ 24 w 113"/>
                    <a:gd name="T103" fmla="*/ 10 h 150"/>
                    <a:gd name="T104" fmla="*/ 24 w 113"/>
                    <a:gd name="T105" fmla="*/ 10 h 150"/>
                    <a:gd name="T106" fmla="*/ 22 w 113"/>
                    <a:gd name="T107" fmla="*/ 13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3" h="150">
                      <a:moveTo>
                        <a:pt x="22" y="13"/>
                      </a:moveTo>
                      <a:cubicBezTo>
                        <a:pt x="22" y="13"/>
                        <a:pt x="21" y="13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2" y="18"/>
                        <a:pt x="25" y="24"/>
                        <a:pt x="26" y="24"/>
                      </a:cubicBezTo>
                      <a:cubicBezTo>
                        <a:pt x="28" y="25"/>
                        <a:pt x="29" y="26"/>
                        <a:pt x="30" y="28"/>
                      </a:cubicBezTo>
                      <a:cubicBezTo>
                        <a:pt x="31" y="29"/>
                        <a:pt x="33" y="31"/>
                        <a:pt x="33" y="31"/>
                      </a:cubicBezTo>
                      <a:cubicBezTo>
                        <a:pt x="36" y="32"/>
                        <a:pt x="48" y="36"/>
                        <a:pt x="56" y="39"/>
                      </a:cubicBezTo>
                      <a:cubicBezTo>
                        <a:pt x="65" y="42"/>
                        <a:pt x="70" y="42"/>
                        <a:pt x="71" y="42"/>
                      </a:cubicBezTo>
                      <a:cubicBezTo>
                        <a:pt x="73" y="42"/>
                        <a:pt x="77" y="43"/>
                        <a:pt x="78" y="45"/>
                      </a:cubicBezTo>
                      <a:cubicBezTo>
                        <a:pt x="78" y="46"/>
                        <a:pt x="78" y="47"/>
                        <a:pt x="76" y="48"/>
                      </a:cubicBezTo>
                      <a:cubicBezTo>
                        <a:pt x="74" y="50"/>
                        <a:pt x="50" y="74"/>
                        <a:pt x="47" y="78"/>
                      </a:cubicBezTo>
                      <a:cubicBezTo>
                        <a:pt x="44" y="81"/>
                        <a:pt x="42" y="81"/>
                        <a:pt x="39" y="81"/>
                      </a:cubicBezTo>
                      <a:cubicBezTo>
                        <a:pt x="39" y="81"/>
                        <a:pt x="38" y="81"/>
                        <a:pt x="37" y="81"/>
                      </a:cubicBezTo>
                      <a:cubicBezTo>
                        <a:pt x="36" y="81"/>
                        <a:pt x="34" y="81"/>
                        <a:pt x="33" y="81"/>
                      </a:cubicBezTo>
                      <a:cubicBezTo>
                        <a:pt x="29" y="81"/>
                        <a:pt x="25" y="84"/>
                        <a:pt x="23" y="86"/>
                      </a:cubicBezTo>
                      <a:cubicBezTo>
                        <a:pt x="21" y="88"/>
                        <a:pt x="19" y="89"/>
                        <a:pt x="18" y="89"/>
                      </a:cubicBezTo>
                      <a:cubicBezTo>
                        <a:pt x="18" y="89"/>
                        <a:pt x="18" y="89"/>
                        <a:pt x="18" y="89"/>
                      </a:cubicBezTo>
                      <a:cubicBezTo>
                        <a:pt x="17" y="89"/>
                        <a:pt x="17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4" y="89"/>
                      </a:cubicBezTo>
                      <a:cubicBezTo>
                        <a:pt x="14" y="89"/>
                        <a:pt x="14" y="89"/>
                        <a:pt x="13" y="89"/>
                      </a:cubicBezTo>
                      <a:cubicBezTo>
                        <a:pt x="13" y="90"/>
                        <a:pt x="13" y="90"/>
                        <a:pt x="12" y="90"/>
                      </a:cubicBezTo>
                      <a:cubicBezTo>
                        <a:pt x="12" y="90"/>
                        <a:pt x="11" y="90"/>
                        <a:pt x="11" y="90"/>
                      </a:cubicBezTo>
                      <a:cubicBezTo>
                        <a:pt x="11" y="90"/>
                        <a:pt x="10" y="90"/>
                        <a:pt x="10" y="90"/>
                      </a:cubicBezTo>
                      <a:cubicBezTo>
                        <a:pt x="5" y="97"/>
                        <a:pt x="5" y="97"/>
                        <a:pt x="5" y="97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1" y="144"/>
                        <a:pt x="1" y="144"/>
                        <a:pt x="1" y="144"/>
                      </a:cubicBezTo>
                      <a:cubicBezTo>
                        <a:pt x="5" y="150"/>
                        <a:pt x="5" y="150"/>
                        <a:pt x="5" y="150"/>
                      </a:cubicBezTo>
                      <a:cubicBezTo>
                        <a:pt x="8" y="146"/>
                        <a:pt x="13" y="141"/>
                        <a:pt x="19" y="135"/>
                      </a:cubicBezTo>
                      <a:cubicBezTo>
                        <a:pt x="22" y="132"/>
                        <a:pt x="25" y="129"/>
                        <a:pt x="28" y="126"/>
                      </a:cubicBezTo>
                      <a:cubicBezTo>
                        <a:pt x="38" y="116"/>
                        <a:pt x="43" y="113"/>
                        <a:pt x="48" y="110"/>
                      </a:cubicBezTo>
                      <a:cubicBezTo>
                        <a:pt x="53" y="108"/>
                        <a:pt x="66" y="95"/>
                        <a:pt x="76" y="83"/>
                      </a:cubicBezTo>
                      <a:cubicBezTo>
                        <a:pt x="81" y="77"/>
                        <a:pt x="87" y="68"/>
                        <a:pt x="88" y="63"/>
                      </a:cubicBezTo>
                      <a:cubicBezTo>
                        <a:pt x="89" y="58"/>
                        <a:pt x="94" y="51"/>
                        <a:pt x="99" y="45"/>
                      </a:cubicBezTo>
                      <a:cubicBezTo>
                        <a:pt x="103" y="40"/>
                        <a:pt x="109" y="27"/>
                        <a:pt x="109" y="24"/>
                      </a:cubicBezTo>
                      <a:cubicBezTo>
                        <a:pt x="109" y="22"/>
                        <a:pt x="109" y="19"/>
                        <a:pt x="110" y="15"/>
                      </a:cubicBezTo>
                      <a:cubicBezTo>
                        <a:pt x="111" y="12"/>
                        <a:pt x="112" y="8"/>
                        <a:pt x="113" y="4"/>
                      </a:cubicBezTo>
                      <a:cubicBezTo>
                        <a:pt x="113" y="2"/>
                        <a:pt x="112" y="1"/>
                        <a:pt x="112" y="0"/>
                      </a:cubicBezTo>
                      <a:cubicBezTo>
                        <a:pt x="111" y="0"/>
                        <a:pt x="110" y="0"/>
                        <a:pt x="109" y="1"/>
                      </a:cubicBezTo>
                      <a:cubicBezTo>
                        <a:pt x="106" y="7"/>
                        <a:pt x="89" y="9"/>
                        <a:pt x="82" y="9"/>
                      </a:cubicBezTo>
                      <a:cubicBezTo>
                        <a:pt x="74" y="9"/>
                        <a:pt x="68" y="10"/>
                        <a:pt x="65" y="13"/>
                      </a:cubicBezTo>
                      <a:cubicBezTo>
                        <a:pt x="64" y="15"/>
                        <a:pt x="61" y="15"/>
                        <a:pt x="59" y="15"/>
                      </a:cubicBezTo>
                      <a:cubicBezTo>
                        <a:pt x="58" y="15"/>
                        <a:pt x="57" y="15"/>
                        <a:pt x="57" y="15"/>
                      </a:cubicBezTo>
                      <a:cubicBezTo>
                        <a:pt x="56" y="15"/>
                        <a:pt x="55" y="15"/>
                        <a:pt x="54" y="15"/>
                      </a:cubicBezTo>
                      <a:cubicBezTo>
                        <a:pt x="52" y="15"/>
                        <a:pt x="51" y="15"/>
                        <a:pt x="51" y="15"/>
                      </a:cubicBezTo>
                      <a:cubicBezTo>
                        <a:pt x="49" y="18"/>
                        <a:pt x="44" y="20"/>
                        <a:pt x="39" y="20"/>
                      </a:cubicBezTo>
                      <a:cubicBezTo>
                        <a:pt x="34" y="20"/>
                        <a:pt x="31" y="17"/>
                        <a:pt x="29" y="13"/>
                      </a:cubicBezTo>
                      <a:cubicBezTo>
                        <a:pt x="28" y="11"/>
                        <a:pt x="27" y="10"/>
                        <a:pt x="25" y="9"/>
                      </a:cubicBezTo>
                      <a:cubicBezTo>
                        <a:pt x="25" y="9"/>
                        <a:pt x="25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3" y="11"/>
                        <a:pt x="22" y="12"/>
                        <a:pt x="2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39" name="Freeform 1294"/>
                <p:cNvSpPr>
                  <a:spLocks/>
                </p:cNvSpPr>
                <p:nvPr/>
              </p:nvSpPr>
              <p:spPr bwMode="auto">
                <a:xfrm>
                  <a:off x="1534" y="2568"/>
                  <a:ext cx="119" cy="96"/>
                </a:xfrm>
                <a:custGeom>
                  <a:avLst/>
                  <a:gdLst>
                    <a:gd name="T0" fmla="*/ 40 w 125"/>
                    <a:gd name="T1" fmla="*/ 94 h 100"/>
                    <a:gd name="T2" fmla="*/ 40 w 125"/>
                    <a:gd name="T3" fmla="*/ 92 h 100"/>
                    <a:gd name="T4" fmla="*/ 40 w 125"/>
                    <a:gd name="T5" fmla="*/ 91 h 100"/>
                    <a:gd name="T6" fmla="*/ 40 w 125"/>
                    <a:gd name="T7" fmla="*/ 90 h 100"/>
                    <a:gd name="T8" fmla="*/ 40 w 125"/>
                    <a:gd name="T9" fmla="*/ 90 h 100"/>
                    <a:gd name="T10" fmla="*/ 59 w 125"/>
                    <a:gd name="T11" fmla="*/ 77 h 100"/>
                    <a:gd name="T12" fmla="*/ 64 w 125"/>
                    <a:gd name="T13" fmla="*/ 76 h 100"/>
                    <a:gd name="T14" fmla="*/ 73 w 125"/>
                    <a:gd name="T15" fmla="*/ 72 h 100"/>
                    <a:gd name="T16" fmla="*/ 81 w 125"/>
                    <a:gd name="T17" fmla="*/ 67 h 100"/>
                    <a:gd name="T18" fmla="*/ 91 w 125"/>
                    <a:gd name="T19" fmla="*/ 62 h 100"/>
                    <a:gd name="T20" fmla="*/ 96 w 125"/>
                    <a:gd name="T21" fmla="*/ 59 h 100"/>
                    <a:gd name="T22" fmla="*/ 96 w 125"/>
                    <a:gd name="T23" fmla="*/ 54 h 100"/>
                    <a:gd name="T24" fmla="*/ 100 w 125"/>
                    <a:gd name="T25" fmla="*/ 49 h 100"/>
                    <a:gd name="T26" fmla="*/ 106 w 125"/>
                    <a:gd name="T27" fmla="*/ 47 h 100"/>
                    <a:gd name="T28" fmla="*/ 122 w 125"/>
                    <a:gd name="T29" fmla="*/ 44 h 100"/>
                    <a:gd name="T30" fmla="*/ 125 w 125"/>
                    <a:gd name="T31" fmla="*/ 42 h 100"/>
                    <a:gd name="T32" fmla="*/ 120 w 125"/>
                    <a:gd name="T33" fmla="*/ 28 h 100"/>
                    <a:gd name="T34" fmla="*/ 117 w 125"/>
                    <a:gd name="T35" fmla="*/ 14 h 100"/>
                    <a:gd name="T36" fmla="*/ 116 w 125"/>
                    <a:gd name="T37" fmla="*/ 12 h 100"/>
                    <a:gd name="T38" fmla="*/ 116 w 125"/>
                    <a:gd name="T39" fmla="*/ 11 h 100"/>
                    <a:gd name="T40" fmla="*/ 104 w 125"/>
                    <a:gd name="T41" fmla="*/ 8 h 100"/>
                    <a:gd name="T42" fmla="*/ 99 w 125"/>
                    <a:gd name="T43" fmla="*/ 8 h 100"/>
                    <a:gd name="T44" fmla="*/ 83 w 125"/>
                    <a:gd name="T45" fmla="*/ 5 h 100"/>
                    <a:gd name="T46" fmla="*/ 75 w 125"/>
                    <a:gd name="T47" fmla="*/ 1 h 100"/>
                    <a:gd name="T48" fmla="*/ 64 w 125"/>
                    <a:gd name="T49" fmla="*/ 23 h 100"/>
                    <a:gd name="T50" fmla="*/ 41 w 125"/>
                    <a:gd name="T51" fmla="*/ 36 h 100"/>
                    <a:gd name="T52" fmla="*/ 35 w 125"/>
                    <a:gd name="T53" fmla="*/ 45 h 100"/>
                    <a:gd name="T54" fmla="*/ 32 w 125"/>
                    <a:gd name="T55" fmla="*/ 67 h 100"/>
                    <a:gd name="T56" fmla="*/ 18 w 125"/>
                    <a:gd name="T57" fmla="*/ 88 h 100"/>
                    <a:gd name="T58" fmla="*/ 0 w 125"/>
                    <a:gd name="T59" fmla="*/ 99 h 100"/>
                    <a:gd name="T60" fmla="*/ 34 w 125"/>
                    <a:gd name="T61" fmla="*/ 99 h 100"/>
                    <a:gd name="T62" fmla="*/ 36 w 125"/>
                    <a:gd name="T63" fmla="*/ 99 h 100"/>
                    <a:gd name="T64" fmla="*/ 38 w 125"/>
                    <a:gd name="T65" fmla="*/ 100 h 100"/>
                    <a:gd name="T66" fmla="*/ 40 w 125"/>
                    <a:gd name="T67" fmla="*/ 100 h 100"/>
                    <a:gd name="T68" fmla="*/ 40 w 125"/>
                    <a:gd name="T69" fmla="*/ 9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5" h="100">
                      <a:moveTo>
                        <a:pt x="40" y="94"/>
                      </a:move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40" y="91"/>
                        <a:pt x="40" y="91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90"/>
                        <a:pt x="40" y="90"/>
                        <a:pt x="40" y="90"/>
                      </a:cubicBezTo>
                      <a:cubicBezTo>
                        <a:pt x="40" y="89"/>
                        <a:pt x="40" y="87"/>
                        <a:pt x="59" y="77"/>
                      </a:cubicBezTo>
                      <a:cubicBezTo>
                        <a:pt x="60" y="76"/>
                        <a:pt x="61" y="76"/>
                        <a:pt x="63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2"/>
                        <a:pt x="70" y="72"/>
                        <a:pt x="73" y="72"/>
                      </a:cubicBezTo>
                      <a:cubicBezTo>
                        <a:pt x="74" y="72"/>
                        <a:pt x="76" y="72"/>
                        <a:pt x="77" y="72"/>
                      </a:cubicBezTo>
                      <a:cubicBezTo>
                        <a:pt x="79" y="72"/>
                        <a:pt x="81" y="70"/>
                        <a:pt x="81" y="67"/>
                      </a:cubicBezTo>
                      <a:cubicBezTo>
                        <a:pt x="81" y="63"/>
                        <a:pt x="86" y="63"/>
                        <a:pt x="89" y="63"/>
                      </a:cubicBezTo>
                      <a:cubicBezTo>
                        <a:pt x="90" y="63"/>
                        <a:pt x="90" y="63"/>
                        <a:pt x="91" y="62"/>
                      </a:cubicBezTo>
                      <a:cubicBezTo>
                        <a:pt x="92" y="62"/>
                        <a:pt x="92" y="62"/>
                        <a:pt x="93" y="61"/>
                      </a:cubicBezTo>
                      <a:cubicBezTo>
                        <a:pt x="93" y="61"/>
                        <a:pt x="94" y="59"/>
                        <a:pt x="96" y="59"/>
                      </a:cubicBezTo>
                      <a:cubicBezTo>
                        <a:pt x="96" y="59"/>
                        <a:pt x="96" y="58"/>
                        <a:pt x="96" y="57"/>
                      </a:cubicBezTo>
                      <a:cubicBezTo>
                        <a:pt x="96" y="56"/>
                        <a:pt x="96" y="55"/>
                        <a:pt x="96" y="54"/>
                      </a:cubicBezTo>
                      <a:cubicBezTo>
                        <a:pt x="96" y="52"/>
                        <a:pt x="96" y="49"/>
                        <a:pt x="99" y="49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4" y="49"/>
                        <a:pt x="106" y="48"/>
                        <a:pt x="106" y="47"/>
                      </a:cubicBezTo>
                      <a:cubicBezTo>
                        <a:pt x="106" y="44"/>
                        <a:pt x="111" y="44"/>
                        <a:pt x="114" y="44"/>
                      </a:cubicBezTo>
                      <a:cubicBezTo>
                        <a:pt x="117" y="44"/>
                        <a:pt x="120" y="44"/>
                        <a:pt x="122" y="44"/>
                      </a:cubicBezTo>
                      <a:cubicBezTo>
                        <a:pt x="123" y="44"/>
                        <a:pt x="124" y="44"/>
                        <a:pt x="125" y="44"/>
                      </a:cubicBezTo>
                      <a:cubicBezTo>
                        <a:pt x="125" y="44"/>
                        <a:pt x="125" y="43"/>
                        <a:pt x="125" y="42"/>
                      </a:cubicBezTo>
                      <a:cubicBezTo>
                        <a:pt x="125" y="40"/>
                        <a:pt x="123" y="37"/>
                        <a:pt x="122" y="36"/>
                      </a:cubicBezTo>
                      <a:cubicBezTo>
                        <a:pt x="119" y="36"/>
                        <a:pt x="120" y="32"/>
                        <a:pt x="120" y="28"/>
                      </a:cubicBezTo>
                      <a:cubicBezTo>
                        <a:pt x="120" y="27"/>
                        <a:pt x="120" y="25"/>
                        <a:pt x="120" y="24"/>
                      </a:cubicBezTo>
                      <a:cubicBezTo>
                        <a:pt x="120" y="19"/>
                        <a:pt x="119" y="16"/>
                        <a:pt x="117" y="14"/>
                      </a:cubicBezTo>
                      <a:cubicBezTo>
                        <a:pt x="117" y="13"/>
                        <a:pt x="117" y="13"/>
                        <a:pt x="117" y="12"/>
                      </a:cubicBezTo>
                      <a:cubicBezTo>
                        <a:pt x="117" y="12"/>
                        <a:pt x="116" y="12"/>
                        <a:pt x="116" y="12"/>
                      </a:cubicBezTo>
                      <a:cubicBezTo>
                        <a:pt x="116" y="12"/>
                        <a:pt x="116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4" y="11"/>
                        <a:pt x="112" y="10"/>
                        <a:pt x="110" y="9"/>
                      </a:cubicBezTo>
                      <a:cubicBezTo>
                        <a:pt x="108" y="9"/>
                        <a:pt x="106" y="8"/>
                        <a:pt x="104" y="8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9" y="8"/>
                      </a:cubicBezTo>
                      <a:cubicBezTo>
                        <a:pt x="97" y="8"/>
                        <a:pt x="95" y="9"/>
                        <a:pt x="93" y="9"/>
                      </a:cubicBezTo>
                      <a:cubicBezTo>
                        <a:pt x="90" y="9"/>
                        <a:pt x="86" y="8"/>
                        <a:pt x="83" y="5"/>
                      </a:cubicBezTo>
                      <a:cubicBezTo>
                        <a:pt x="80" y="2"/>
                        <a:pt x="78" y="0"/>
                        <a:pt x="77" y="0"/>
                      </a:cubicBezTo>
                      <a:cubicBezTo>
                        <a:pt x="76" y="0"/>
                        <a:pt x="76" y="0"/>
                        <a:pt x="75" y="1"/>
                      </a:cubicBezTo>
                      <a:cubicBezTo>
                        <a:pt x="74" y="2"/>
                        <a:pt x="71" y="9"/>
                        <a:pt x="69" y="13"/>
                      </a:cubicBezTo>
                      <a:cubicBezTo>
                        <a:pt x="67" y="17"/>
                        <a:pt x="65" y="21"/>
                        <a:pt x="64" y="23"/>
                      </a:cubicBezTo>
                      <a:cubicBezTo>
                        <a:pt x="60" y="28"/>
                        <a:pt x="50" y="32"/>
                        <a:pt x="45" y="32"/>
                      </a:cubicBezTo>
                      <a:cubicBezTo>
                        <a:pt x="43" y="32"/>
                        <a:pt x="43" y="33"/>
                        <a:pt x="41" y="36"/>
                      </a:cubicBezTo>
                      <a:cubicBezTo>
                        <a:pt x="40" y="38"/>
                        <a:pt x="39" y="40"/>
                        <a:pt x="38" y="41"/>
                      </a:cubicBezTo>
                      <a:cubicBezTo>
                        <a:pt x="36" y="42"/>
                        <a:pt x="36" y="44"/>
                        <a:pt x="35" y="45"/>
                      </a:cubicBezTo>
                      <a:cubicBezTo>
                        <a:pt x="35" y="47"/>
                        <a:pt x="34" y="50"/>
                        <a:pt x="31" y="52"/>
                      </a:cubicBezTo>
                      <a:cubicBezTo>
                        <a:pt x="28" y="54"/>
                        <a:pt x="30" y="63"/>
                        <a:pt x="32" y="67"/>
                      </a:cubicBezTo>
                      <a:cubicBezTo>
                        <a:pt x="32" y="68"/>
                        <a:pt x="32" y="69"/>
                        <a:pt x="32" y="71"/>
                      </a:cubicBezTo>
                      <a:cubicBezTo>
                        <a:pt x="31" y="76"/>
                        <a:pt x="23" y="85"/>
                        <a:pt x="18" y="88"/>
                      </a:cubicBezTo>
                      <a:cubicBezTo>
                        <a:pt x="16" y="89"/>
                        <a:pt x="14" y="90"/>
                        <a:pt x="13" y="92"/>
                      </a:cubicBezTo>
                      <a:cubicBezTo>
                        <a:pt x="10" y="95"/>
                        <a:pt x="7" y="98"/>
                        <a:pt x="0" y="99"/>
                      </a:cubicBezTo>
                      <a:cubicBezTo>
                        <a:pt x="0" y="99"/>
                        <a:pt x="0" y="99"/>
                        <a:pt x="0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9"/>
                        <a:pt x="36" y="99"/>
                      </a:cubicBezTo>
                      <a:cubicBezTo>
                        <a:pt x="36" y="99"/>
                        <a:pt x="36" y="99"/>
                        <a:pt x="36" y="99"/>
                      </a:cubicBezTo>
                      <a:cubicBezTo>
                        <a:pt x="37" y="99"/>
                        <a:pt x="37" y="99"/>
                        <a:pt x="38" y="99"/>
                      </a:cubicBezTo>
                      <a:cubicBezTo>
                        <a:pt x="38" y="99"/>
                        <a:pt x="38" y="99"/>
                        <a:pt x="38" y="100"/>
                      </a:cubicBezTo>
                      <a:cubicBezTo>
                        <a:pt x="38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40" y="100"/>
                      </a:cubicBezTo>
                      <a:cubicBezTo>
                        <a:pt x="40" y="100"/>
                        <a:pt x="40" y="100"/>
                        <a:pt x="40" y="100"/>
                      </a:cubicBezTo>
                      <a:cubicBezTo>
                        <a:pt x="40" y="97"/>
                        <a:pt x="40" y="95"/>
                        <a:pt x="40" y="9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0" name="Freeform 1295"/>
                <p:cNvSpPr>
                  <a:spLocks/>
                </p:cNvSpPr>
                <p:nvPr/>
              </p:nvSpPr>
              <p:spPr bwMode="auto">
                <a:xfrm>
                  <a:off x="1751" y="2550"/>
                  <a:ext cx="40" cy="81"/>
                </a:xfrm>
                <a:custGeom>
                  <a:avLst/>
                  <a:gdLst>
                    <a:gd name="T0" fmla="*/ 25 w 42"/>
                    <a:gd name="T1" fmla="*/ 85 h 85"/>
                    <a:gd name="T2" fmla="*/ 26 w 42"/>
                    <a:gd name="T3" fmla="*/ 83 h 85"/>
                    <a:gd name="T4" fmla="*/ 29 w 42"/>
                    <a:gd name="T5" fmla="*/ 69 h 85"/>
                    <a:gd name="T6" fmla="*/ 39 w 42"/>
                    <a:gd name="T7" fmla="*/ 60 h 85"/>
                    <a:gd name="T8" fmla="*/ 42 w 42"/>
                    <a:gd name="T9" fmla="*/ 59 h 85"/>
                    <a:gd name="T10" fmla="*/ 42 w 42"/>
                    <a:gd name="T11" fmla="*/ 57 h 85"/>
                    <a:gd name="T12" fmla="*/ 42 w 42"/>
                    <a:gd name="T13" fmla="*/ 54 h 85"/>
                    <a:gd name="T14" fmla="*/ 37 w 42"/>
                    <a:gd name="T15" fmla="*/ 46 h 85"/>
                    <a:gd name="T16" fmla="*/ 30 w 42"/>
                    <a:gd name="T17" fmla="*/ 34 h 85"/>
                    <a:gd name="T18" fmla="*/ 37 w 42"/>
                    <a:gd name="T19" fmla="*/ 25 h 85"/>
                    <a:gd name="T20" fmla="*/ 31 w 42"/>
                    <a:gd name="T21" fmla="*/ 14 h 85"/>
                    <a:gd name="T22" fmla="*/ 36 w 42"/>
                    <a:gd name="T23" fmla="*/ 6 h 85"/>
                    <a:gd name="T24" fmla="*/ 34 w 42"/>
                    <a:gd name="T25" fmla="*/ 7 h 85"/>
                    <a:gd name="T26" fmla="*/ 24 w 42"/>
                    <a:gd name="T27" fmla="*/ 0 h 85"/>
                    <a:gd name="T28" fmla="*/ 11 w 42"/>
                    <a:gd name="T29" fmla="*/ 5 h 85"/>
                    <a:gd name="T30" fmla="*/ 11 w 42"/>
                    <a:gd name="T31" fmla="*/ 8 h 85"/>
                    <a:gd name="T32" fmla="*/ 11 w 42"/>
                    <a:gd name="T33" fmla="*/ 11 h 85"/>
                    <a:gd name="T34" fmla="*/ 10 w 42"/>
                    <a:gd name="T35" fmla="*/ 14 h 85"/>
                    <a:gd name="T36" fmla="*/ 10 w 42"/>
                    <a:gd name="T37" fmla="*/ 16 h 85"/>
                    <a:gd name="T38" fmla="*/ 11 w 42"/>
                    <a:gd name="T39" fmla="*/ 17 h 85"/>
                    <a:gd name="T40" fmla="*/ 11 w 42"/>
                    <a:gd name="T41" fmla="*/ 18 h 85"/>
                    <a:gd name="T42" fmla="*/ 11 w 42"/>
                    <a:gd name="T43" fmla="*/ 19 h 85"/>
                    <a:gd name="T44" fmla="*/ 12 w 42"/>
                    <a:gd name="T45" fmla="*/ 27 h 85"/>
                    <a:gd name="T46" fmla="*/ 4 w 42"/>
                    <a:gd name="T47" fmla="*/ 37 h 85"/>
                    <a:gd name="T48" fmla="*/ 4 w 42"/>
                    <a:gd name="T49" fmla="*/ 50 h 85"/>
                    <a:gd name="T50" fmla="*/ 13 w 42"/>
                    <a:gd name="T51" fmla="*/ 60 h 85"/>
                    <a:gd name="T52" fmla="*/ 19 w 42"/>
                    <a:gd name="T53" fmla="*/ 65 h 85"/>
                    <a:gd name="T54" fmla="*/ 19 w 42"/>
                    <a:gd name="T55" fmla="*/ 66 h 85"/>
                    <a:gd name="T56" fmla="*/ 20 w 42"/>
                    <a:gd name="T57" fmla="*/ 67 h 85"/>
                    <a:gd name="T58" fmla="*/ 20 w 42"/>
                    <a:gd name="T59" fmla="*/ 68 h 85"/>
                    <a:gd name="T60" fmla="*/ 21 w 42"/>
                    <a:gd name="T61" fmla="*/ 70 h 85"/>
                    <a:gd name="T62" fmla="*/ 21 w 42"/>
                    <a:gd name="T63" fmla="*/ 71 h 85"/>
                    <a:gd name="T64" fmla="*/ 22 w 42"/>
                    <a:gd name="T65" fmla="*/ 73 h 85"/>
                    <a:gd name="T66" fmla="*/ 22 w 42"/>
                    <a:gd name="T67" fmla="*/ 74 h 85"/>
                    <a:gd name="T68" fmla="*/ 22 w 42"/>
                    <a:gd name="T69" fmla="*/ 76 h 85"/>
                    <a:gd name="T70" fmla="*/ 23 w 42"/>
                    <a:gd name="T71" fmla="*/ 78 h 85"/>
                    <a:gd name="T72" fmla="*/ 23 w 42"/>
                    <a:gd name="T73" fmla="*/ 79 h 85"/>
                    <a:gd name="T74" fmla="*/ 23 w 42"/>
                    <a:gd name="T75" fmla="*/ 81 h 85"/>
                    <a:gd name="T76" fmla="*/ 24 w 42"/>
                    <a:gd name="T77" fmla="*/ 82 h 85"/>
                    <a:gd name="T78" fmla="*/ 24 w 42"/>
                    <a:gd name="T79" fmla="*/ 83 h 85"/>
                    <a:gd name="T80" fmla="*/ 24 w 42"/>
                    <a:gd name="T81" fmla="*/ 84 h 85"/>
                    <a:gd name="T82" fmla="*/ 24 w 42"/>
                    <a:gd name="T83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" h="85">
                      <a:moveTo>
                        <a:pt x="24" y="85"/>
                      </a:moveTo>
                      <a:cubicBezTo>
                        <a:pt x="24" y="85"/>
                        <a:pt x="25" y="85"/>
                        <a:pt x="25" y="85"/>
                      </a:cubicBezTo>
                      <a:cubicBezTo>
                        <a:pt x="25" y="85"/>
                        <a:pt x="25" y="84"/>
                        <a:pt x="25" y="84"/>
                      </a:cubicBezTo>
                      <a:cubicBezTo>
                        <a:pt x="26" y="84"/>
                        <a:pt x="26" y="84"/>
                        <a:pt x="26" y="83"/>
                      </a:cubicBezTo>
                      <a:cubicBezTo>
                        <a:pt x="27" y="81"/>
                        <a:pt x="28" y="77"/>
                        <a:pt x="28" y="76"/>
                      </a:cubicBezTo>
                      <a:cubicBezTo>
                        <a:pt x="27" y="74"/>
                        <a:pt x="27" y="71"/>
                        <a:pt x="29" y="69"/>
                      </a:cubicBezTo>
                      <a:cubicBezTo>
                        <a:pt x="30" y="68"/>
                        <a:pt x="31" y="67"/>
                        <a:pt x="32" y="66"/>
                      </a:cubicBezTo>
                      <a:cubicBezTo>
                        <a:pt x="36" y="62"/>
                        <a:pt x="38" y="61"/>
                        <a:pt x="39" y="60"/>
                      </a:cubicBezTo>
                      <a:cubicBezTo>
                        <a:pt x="39" y="60"/>
                        <a:pt x="40" y="60"/>
                        <a:pt x="40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58"/>
                        <a:pt x="42" y="58"/>
                        <a:pt x="42" y="57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42" y="56"/>
                        <a:pt x="42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0" y="52"/>
                        <a:pt x="38" y="50"/>
                        <a:pt x="38" y="48"/>
                      </a:cubicBezTo>
                      <a:cubicBezTo>
                        <a:pt x="38" y="47"/>
                        <a:pt x="37" y="46"/>
                        <a:pt x="37" y="46"/>
                      </a:cubicBezTo>
                      <a:cubicBezTo>
                        <a:pt x="34" y="49"/>
                        <a:pt x="26" y="46"/>
                        <a:pt x="25" y="41"/>
                      </a:cubicBezTo>
                      <a:cubicBezTo>
                        <a:pt x="24" y="37"/>
                        <a:pt x="27" y="35"/>
                        <a:pt x="30" y="34"/>
                      </a:cubicBezTo>
                      <a:cubicBezTo>
                        <a:pt x="31" y="33"/>
                        <a:pt x="33" y="32"/>
                        <a:pt x="34" y="31"/>
                      </a:cubicBezTo>
                      <a:cubicBezTo>
                        <a:pt x="36" y="29"/>
                        <a:pt x="37" y="27"/>
                        <a:pt x="37" y="25"/>
                      </a:cubicBezTo>
                      <a:cubicBezTo>
                        <a:pt x="37" y="22"/>
                        <a:pt x="36" y="20"/>
                        <a:pt x="35" y="19"/>
                      </a:cubicBezTo>
                      <a:cubicBezTo>
                        <a:pt x="33" y="17"/>
                        <a:pt x="32" y="16"/>
                        <a:pt x="31" y="14"/>
                      </a:cubicBezTo>
                      <a:cubicBezTo>
                        <a:pt x="31" y="11"/>
                        <a:pt x="33" y="9"/>
                        <a:pt x="35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6"/>
                        <a:pt x="35" y="7"/>
                        <a:pt x="34" y="7"/>
                      </a:cubicBezTo>
                      <a:cubicBezTo>
                        <a:pt x="33" y="7"/>
                        <a:pt x="30" y="6"/>
                        <a:pt x="29" y="2"/>
                      </a:cubicBezTo>
                      <a:cubicBezTo>
                        <a:pt x="29" y="1"/>
                        <a:pt x="27" y="0"/>
                        <a:pt x="24" y="0"/>
                      </a:cubicBezTo>
                      <a:cubicBezTo>
                        <a:pt x="21" y="0"/>
                        <a:pt x="18" y="1"/>
                        <a:pt x="17" y="2"/>
                      </a:cubicBezTo>
                      <a:cubicBezTo>
                        <a:pt x="16" y="4"/>
                        <a:pt x="14" y="4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8"/>
                      </a:cubicBezTo>
                      <a:cubicBezTo>
                        <a:pt x="11" y="8"/>
                        <a:pt x="11" y="9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21"/>
                        <a:pt x="13" y="24"/>
                        <a:pt x="12" y="27"/>
                      </a:cubicBezTo>
                      <a:cubicBezTo>
                        <a:pt x="11" y="30"/>
                        <a:pt x="9" y="33"/>
                        <a:pt x="7" y="34"/>
                      </a:cubicBezTo>
                      <a:cubicBezTo>
                        <a:pt x="6" y="34"/>
                        <a:pt x="5" y="36"/>
                        <a:pt x="4" y="37"/>
                      </a:cubicBezTo>
                      <a:cubicBezTo>
                        <a:pt x="3" y="39"/>
                        <a:pt x="2" y="41"/>
                        <a:pt x="0" y="41"/>
                      </a:cubicBezTo>
                      <a:cubicBezTo>
                        <a:pt x="0" y="43"/>
                        <a:pt x="2" y="49"/>
                        <a:pt x="4" y="50"/>
                      </a:cubicBezTo>
                      <a:cubicBezTo>
                        <a:pt x="10" y="52"/>
                        <a:pt x="10" y="56"/>
                        <a:pt x="10" y="59"/>
                      </a:cubicBezTo>
                      <a:cubicBezTo>
                        <a:pt x="11" y="59"/>
                        <a:pt x="12" y="60"/>
                        <a:pt x="13" y="60"/>
                      </a:cubicBezTo>
                      <a:cubicBezTo>
                        <a:pt x="15" y="62"/>
                        <a:pt x="17" y="63"/>
                        <a:pt x="18" y="64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1" y="69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2" y="72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4"/>
                        <a:pt x="22" y="74"/>
                      </a:cubicBezTo>
                      <a:cubicBezTo>
                        <a:pt x="22" y="74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7"/>
                        <a:pt x="23" y="77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9"/>
                        <a:pt x="23" y="79"/>
                      </a:cubicBezTo>
                      <a:cubicBezTo>
                        <a:pt x="23" y="79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4"/>
                        <a:pt x="24" y="84"/>
                        <a:pt x="24" y="84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ubicBezTo>
                        <a:pt x="24" y="85"/>
                        <a:pt x="24" y="85"/>
                        <a:pt x="24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1" name="Freeform 1296"/>
                <p:cNvSpPr>
                  <a:spLocks/>
                </p:cNvSpPr>
                <p:nvPr/>
              </p:nvSpPr>
              <p:spPr bwMode="auto">
                <a:xfrm>
                  <a:off x="1576" y="2552"/>
                  <a:ext cx="220" cy="211"/>
                </a:xfrm>
                <a:custGeom>
                  <a:avLst/>
                  <a:gdLst>
                    <a:gd name="T0" fmla="*/ 0 w 230"/>
                    <a:gd name="T1" fmla="*/ 122 h 221"/>
                    <a:gd name="T2" fmla="*/ 2 w 230"/>
                    <a:gd name="T3" fmla="*/ 123 h 221"/>
                    <a:gd name="T4" fmla="*/ 41 w 230"/>
                    <a:gd name="T5" fmla="*/ 149 h 221"/>
                    <a:gd name="T6" fmla="*/ 47 w 230"/>
                    <a:gd name="T7" fmla="*/ 153 h 221"/>
                    <a:gd name="T8" fmla="*/ 112 w 230"/>
                    <a:gd name="T9" fmla="*/ 197 h 221"/>
                    <a:gd name="T10" fmla="*/ 136 w 230"/>
                    <a:gd name="T11" fmla="*/ 218 h 221"/>
                    <a:gd name="T12" fmla="*/ 142 w 230"/>
                    <a:gd name="T13" fmla="*/ 220 h 221"/>
                    <a:gd name="T14" fmla="*/ 146 w 230"/>
                    <a:gd name="T15" fmla="*/ 219 h 221"/>
                    <a:gd name="T16" fmla="*/ 183 w 230"/>
                    <a:gd name="T17" fmla="*/ 198 h 221"/>
                    <a:gd name="T18" fmla="*/ 230 w 230"/>
                    <a:gd name="T19" fmla="*/ 167 h 221"/>
                    <a:gd name="T20" fmla="*/ 229 w 230"/>
                    <a:gd name="T21" fmla="*/ 164 h 221"/>
                    <a:gd name="T22" fmla="*/ 228 w 230"/>
                    <a:gd name="T23" fmla="*/ 163 h 221"/>
                    <a:gd name="T24" fmla="*/ 227 w 230"/>
                    <a:gd name="T25" fmla="*/ 162 h 221"/>
                    <a:gd name="T26" fmla="*/ 227 w 230"/>
                    <a:gd name="T27" fmla="*/ 161 h 221"/>
                    <a:gd name="T28" fmla="*/ 218 w 230"/>
                    <a:gd name="T29" fmla="*/ 159 h 221"/>
                    <a:gd name="T30" fmla="*/ 208 w 230"/>
                    <a:gd name="T31" fmla="*/ 145 h 221"/>
                    <a:gd name="T32" fmla="*/ 207 w 230"/>
                    <a:gd name="T33" fmla="*/ 130 h 221"/>
                    <a:gd name="T34" fmla="*/ 205 w 230"/>
                    <a:gd name="T35" fmla="*/ 124 h 221"/>
                    <a:gd name="T36" fmla="*/ 207 w 230"/>
                    <a:gd name="T37" fmla="*/ 105 h 221"/>
                    <a:gd name="T38" fmla="*/ 202 w 230"/>
                    <a:gd name="T39" fmla="*/ 89 h 221"/>
                    <a:gd name="T40" fmla="*/ 203 w 230"/>
                    <a:gd name="T41" fmla="*/ 86 h 221"/>
                    <a:gd name="T42" fmla="*/ 203 w 230"/>
                    <a:gd name="T43" fmla="*/ 84 h 221"/>
                    <a:gd name="T44" fmla="*/ 194 w 230"/>
                    <a:gd name="T45" fmla="*/ 62 h 221"/>
                    <a:gd name="T46" fmla="*/ 179 w 230"/>
                    <a:gd name="T47" fmla="*/ 38 h 221"/>
                    <a:gd name="T48" fmla="*/ 188 w 230"/>
                    <a:gd name="T49" fmla="*/ 28 h 221"/>
                    <a:gd name="T50" fmla="*/ 191 w 230"/>
                    <a:gd name="T51" fmla="*/ 19 h 221"/>
                    <a:gd name="T52" fmla="*/ 190 w 230"/>
                    <a:gd name="T53" fmla="*/ 17 h 221"/>
                    <a:gd name="T54" fmla="*/ 189 w 230"/>
                    <a:gd name="T55" fmla="*/ 14 h 221"/>
                    <a:gd name="T56" fmla="*/ 189 w 230"/>
                    <a:gd name="T57" fmla="*/ 11 h 221"/>
                    <a:gd name="T58" fmla="*/ 190 w 230"/>
                    <a:gd name="T59" fmla="*/ 7 h 221"/>
                    <a:gd name="T60" fmla="*/ 190 w 230"/>
                    <a:gd name="T61" fmla="*/ 3 h 221"/>
                    <a:gd name="T62" fmla="*/ 176 w 230"/>
                    <a:gd name="T63" fmla="*/ 1 h 221"/>
                    <a:gd name="T64" fmla="*/ 153 w 230"/>
                    <a:gd name="T65" fmla="*/ 4 h 221"/>
                    <a:gd name="T66" fmla="*/ 112 w 230"/>
                    <a:gd name="T67" fmla="*/ 7 h 221"/>
                    <a:gd name="T68" fmla="*/ 79 w 230"/>
                    <a:gd name="T69" fmla="*/ 25 h 221"/>
                    <a:gd name="T70" fmla="*/ 76 w 230"/>
                    <a:gd name="T71" fmla="*/ 28 h 221"/>
                    <a:gd name="T72" fmla="*/ 80 w 230"/>
                    <a:gd name="T73" fmla="*/ 45 h 221"/>
                    <a:gd name="T74" fmla="*/ 85 w 230"/>
                    <a:gd name="T75" fmla="*/ 59 h 221"/>
                    <a:gd name="T76" fmla="*/ 78 w 230"/>
                    <a:gd name="T77" fmla="*/ 65 h 221"/>
                    <a:gd name="T78" fmla="*/ 58 w 230"/>
                    <a:gd name="T79" fmla="*/ 70 h 221"/>
                    <a:gd name="T80" fmla="*/ 56 w 230"/>
                    <a:gd name="T81" fmla="*/ 71 h 221"/>
                    <a:gd name="T82" fmla="*/ 52 w 230"/>
                    <a:gd name="T83" fmla="*/ 80 h 221"/>
                    <a:gd name="T84" fmla="*/ 45 w 230"/>
                    <a:gd name="T85" fmla="*/ 84 h 221"/>
                    <a:gd name="T86" fmla="*/ 29 w 230"/>
                    <a:gd name="T87" fmla="*/ 93 h 221"/>
                    <a:gd name="T88" fmla="*/ 20 w 230"/>
                    <a:gd name="T89" fmla="*/ 97 h 221"/>
                    <a:gd name="T90" fmla="*/ 19 w 230"/>
                    <a:gd name="T91" fmla="*/ 97 h 221"/>
                    <a:gd name="T92" fmla="*/ 0 w 230"/>
                    <a:gd name="T93" fmla="*/ 109 h 221"/>
                    <a:gd name="T94" fmla="*/ 0 w 230"/>
                    <a:gd name="T95" fmla="*/ 122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0" h="221">
                      <a:moveTo>
                        <a:pt x="0" y="122"/>
                      </a:move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1" y="123"/>
                        <a:pt x="1" y="123"/>
                        <a:pt x="1" y="123"/>
                      </a:cubicBezTo>
                      <a:cubicBezTo>
                        <a:pt x="1" y="123"/>
                        <a:pt x="2" y="123"/>
                        <a:pt x="2" y="123"/>
                      </a:cubicBezTo>
                      <a:cubicBezTo>
                        <a:pt x="2" y="123"/>
                        <a:pt x="2" y="123"/>
                        <a:pt x="2" y="123"/>
                      </a:cubicBezTo>
                      <a:cubicBezTo>
                        <a:pt x="2" y="124"/>
                        <a:pt x="3" y="124"/>
                        <a:pt x="3" y="124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10" y="128"/>
                        <a:pt x="26" y="13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1" y="149"/>
                        <a:pt x="41" y="149"/>
                        <a:pt x="41" y="149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47" y="153"/>
                        <a:pt x="47" y="153"/>
                        <a:pt x="47" y="153"/>
                      </a:cubicBezTo>
                      <a:cubicBezTo>
                        <a:pt x="63" y="164"/>
                        <a:pt x="109" y="194"/>
                        <a:pt x="111" y="196"/>
                      </a:cubicBezTo>
                      <a:cubicBezTo>
                        <a:pt x="111" y="196"/>
                        <a:pt x="112" y="197"/>
                        <a:pt x="112" y="197"/>
                      </a:cubicBezTo>
                      <a:cubicBezTo>
                        <a:pt x="114" y="200"/>
                        <a:pt x="117" y="204"/>
                        <a:pt x="118" y="206"/>
                      </a:cubicBezTo>
                      <a:cubicBezTo>
                        <a:pt x="120" y="206"/>
                        <a:pt x="126" y="207"/>
                        <a:pt x="130" y="210"/>
                      </a:cubicBezTo>
                      <a:cubicBezTo>
                        <a:pt x="133" y="212"/>
                        <a:pt x="135" y="215"/>
                        <a:pt x="136" y="218"/>
                      </a:cubicBezTo>
                      <a:cubicBezTo>
                        <a:pt x="136" y="219"/>
                        <a:pt x="137" y="220"/>
                        <a:pt x="137" y="221"/>
                      </a:cubicBezTo>
                      <a:cubicBezTo>
                        <a:pt x="138" y="221"/>
                        <a:pt x="140" y="220"/>
                        <a:pt x="142" y="220"/>
                      </a:cubicBezTo>
                      <a:cubicBezTo>
                        <a:pt x="142" y="220"/>
                        <a:pt x="142" y="220"/>
                        <a:pt x="142" y="220"/>
                      </a:cubicBezTo>
                      <a:cubicBezTo>
                        <a:pt x="143" y="220"/>
                        <a:pt x="143" y="220"/>
                        <a:pt x="143" y="220"/>
                      </a:cubicBezTo>
                      <a:cubicBezTo>
                        <a:pt x="144" y="220"/>
                        <a:pt x="144" y="220"/>
                        <a:pt x="144" y="220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8" y="219"/>
                        <a:pt x="155" y="216"/>
                        <a:pt x="159" y="215"/>
                      </a:cubicBezTo>
                      <a:cubicBezTo>
                        <a:pt x="161" y="215"/>
                        <a:pt x="162" y="214"/>
                        <a:pt x="162" y="214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8"/>
                        <a:pt x="230" y="168"/>
                        <a:pt x="230" y="168"/>
                      </a:cubicBezTo>
                      <a:cubicBezTo>
                        <a:pt x="230" y="167"/>
                        <a:pt x="230" y="167"/>
                        <a:pt x="230" y="167"/>
                      </a:cubicBezTo>
                      <a:cubicBezTo>
                        <a:pt x="230" y="166"/>
                        <a:pt x="229" y="166"/>
                        <a:pt x="229" y="166"/>
                      </a:cubicBezTo>
                      <a:cubicBezTo>
                        <a:pt x="229" y="165"/>
                        <a:pt x="229" y="165"/>
                        <a:pt x="229" y="165"/>
                      </a:cubicBezTo>
                      <a:cubicBezTo>
                        <a:pt x="229" y="165"/>
                        <a:pt x="229" y="164"/>
                        <a:pt x="229" y="164"/>
                      </a:cubicBezTo>
                      <a:cubicBezTo>
                        <a:pt x="229" y="164"/>
                        <a:pt x="229" y="164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3"/>
                        <a:pt x="228" y="163"/>
                        <a:pt x="228" y="163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8" y="162"/>
                        <a:pt x="228" y="162"/>
                      </a:cubicBezTo>
                      <a:cubicBezTo>
                        <a:pt x="228" y="162"/>
                        <a:pt x="227" y="162"/>
                        <a:pt x="227" y="162"/>
                      </a:cubicBezTo>
                      <a:cubicBezTo>
                        <a:pt x="227" y="162"/>
                        <a:pt x="227" y="162"/>
                        <a:pt x="227" y="162"/>
                      </a:cubicBezTo>
                      <a:cubicBezTo>
                        <a:pt x="227" y="162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7" y="161"/>
                        <a:pt x="227" y="161"/>
                        <a:pt x="227" y="161"/>
                      </a:cubicBezTo>
                      <a:cubicBezTo>
                        <a:pt x="225" y="161"/>
                        <a:pt x="223" y="161"/>
                        <a:pt x="222" y="160"/>
                      </a:cubicBezTo>
                      <a:cubicBezTo>
                        <a:pt x="221" y="159"/>
                        <a:pt x="220" y="159"/>
                        <a:pt x="218" y="159"/>
                      </a:cubicBezTo>
                      <a:cubicBezTo>
                        <a:pt x="214" y="159"/>
                        <a:pt x="209" y="157"/>
                        <a:pt x="209" y="153"/>
                      </a:cubicBezTo>
                      <a:cubicBezTo>
                        <a:pt x="208" y="151"/>
                        <a:pt x="209" y="150"/>
                        <a:pt x="209" y="149"/>
                      </a:cubicBezTo>
                      <a:cubicBezTo>
                        <a:pt x="209" y="148"/>
                        <a:pt x="209" y="147"/>
                        <a:pt x="208" y="145"/>
                      </a:cubicBezTo>
                      <a:cubicBezTo>
                        <a:pt x="207" y="143"/>
                        <a:pt x="206" y="142"/>
                        <a:pt x="205" y="141"/>
                      </a:cubicBezTo>
                      <a:cubicBezTo>
                        <a:pt x="203" y="139"/>
                        <a:pt x="202" y="138"/>
                        <a:pt x="202" y="136"/>
                      </a:cubicBezTo>
                      <a:cubicBezTo>
                        <a:pt x="202" y="135"/>
                        <a:pt x="204" y="133"/>
                        <a:pt x="207" y="130"/>
                      </a:cubicBezTo>
                      <a:cubicBezTo>
                        <a:pt x="207" y="130"/>
                        <a:pt x="207" y="130"/>
                        <a:pt x="207" y="130"/>
                      </a:cubicBezTo>
                      <a:cubicBezTo>
                        <a:pt x="206" y="128"/>
                        <a:pt x="206" y="127"/>
                        <a:pt x="206" y="126"/>
                      </a:cubicBezTo>
                      <a:cubicBezTo>
                        <a:pt x="206" y="125"/>
                        <a:pt x="205" y="125"/>
                        <a:pt x="205" y="124"/>
                      </a:cubicBezTo>
                      <a:cubicBezTo>
                        <a:pt x="205" y="122"/>
                        <a:pt x="204" y="120"/>
                        <a:pt x="206" y="117"/>
                      </a:cubicBezTo>
                      <a:cubicBezTo>
                        <a:pt x="207" y="116"/>
                        <a:pt x="208" y="115"/>
                        <a:pt x="207" y="112"/>
                      </a:cubicBezTo>
                      <a:cubicBezTo>
                        <a:pt x="205" y="110"/>
                        <a:pt x="206" y="107"/>
                        <a:pt x="207" y="105"/>
                      </a:cubicBezTo>
                      <a:cubicBezTo>
                        <a:pt x="207" y="103"/>
                        <a:pt x="208" y="102"/>
                        <a:pt x="207" y="100"/>
                      </a:cubicBezTo>
                      <a:cubicBezTo>
                        <a:pt x="206" y="98"/>
                        <a:pt x="205" y="96"/>
                        <a:pt x="204" y="95"/>
                      </a:cubicBezTo>
                      <a:cubicBezTo>
                        <a:pt x="202" y="92"/>
                        <a:pt x="201" y="90"/>
                        <a:pt x="202" y="89"/>
                      </a:cubicBezTo>
                      <a:cubicBezTo>
                        <a:pt x="202" y="88"/>
                        <a:pt x="202" y="88"/>
                        <a:pt x="202" y="87"/>
                      </a:cubicBezTo>
                      <a:cubicBezTo>
                        <a:pt x="202" y="87"/>
                        <a:pt x="202" y="87"/>
                        <a:pt x="202" y="87"/>
                      </a:cubicBezTo>
                      <a:cubicBezTo>
                        <a:pt x="203" y="87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6"/>
                        <a:pt x="203" y="86"/>
                        <a:pt x="203" y="86"/>
                      </a:cubicBezTo>
                      <a:cubicBezTo>
                        <a:pt x="203" y="85"/>
                        <a:pt x="203" y="84"/>
                        <a:pt x="203" y="84"/>
                      </a:cubicBezTo>
                      <a:cubicBezTo>
                        <a:pt x="203" y="83"/>
                        <a:pt x="203" y="83"/>
                        <a:pt x="203" y="83"/>
                      </a:cubicBezTo>
                      <a:cubicBezTo>
                        <a:pt x="203" y="78"/>
                        <a:pt x="200" y="67"/>
                        <a:pt x="198" y="65"/>
                      </a:cubicBezTo>
                      <a:cubicBezTo>
                        <a:pt x="197" y="64"/>
                        <a:pt x="196" y="63"/>
                        <a:pt x="194" y="62"/>
                      </a:cubicBezTo>
                      <a:cubicBezTo>
                        <a:pt x="191" y="60"/>
                        <a:pt x="189" y="59"/>
                        <a:pt x="189" y="57"/>
                      </a:cubicBezTo>
                      <a:cubicBezTo>
                        <a:pt x="189" y="55"/>
                        <a:pt x="189" y="53"/>
                        <a:pt x="186" y="51"/>
                      </a:cubicBezTo>
                      <a:cubicBezTo>
                        <a:pt x="181" y="49"/>
                        <a:pt x="178" y="42"/>
                        <a:pt x="179" y="38"/>
                      </a:cubicBezTo>
                      <a:cubicBezTo>
                        <a:pt x="179" y="36"/>
                        <a:pt x="181" y="36"/>
                        <a:pt x="182" y="36"/>
                      </a:cubicBezTo>
                      <a:cubicBezTo>
                        <a:pt x="182" y="35"/>
                        <a:pt x="183" y="34"/>
                        <a:pt x="184" y="33"/>
                      </a:cubicBezTo>
                      <a:cubicBezTo>
                        <a:pt x="185" y="31"/>
                        <a:pt x="187" y="29"/>
                        <a:pt x="188" y="28"/>
                      </a:cubicBezTo>
                      <a:cubicBezTo>
                        <a:pt x="189" y="28"/>
                        <a:pt x="190" y="26"/>
                        <a:pt x="191" y="24"/>
                      </a:cubicBezTo>
                      <a:cubicBezTo>
                        <a:pt x="191" y="23"/>
                        <a:pt x="191" y="23"/>
                        <a:pt x="191" y="22"/>
                      </a:cubicBezTo>
                      <a:cubicBezTo>
                        <a:pt x="191" y="21"/>
                        <a:pt x="191" y="20"/>
                        <a:pt x="191" y="19"/>
                      </a:cubicBezTo>
                      <a:cubicBezTo>
                        <a:pt x="191" y="19"/>
                        <a:pt x="190" y="19"/>
                        <a:pt x="190" y="18"/>
                      </a:cubicBezTo>
                      <a:cubicBezTo>
                        <a:pt x="190" y="18"/>
                        <a:pt x="190" y="18"/>
                        <a:pt x="190" y="18"/>
                      </a:cubicBezTo>
                      <a:cubicBezTo>
                        <a:pt x="190" y="18"/>
                        <a:pt x="190" y="17"/>
                        <a:pt x="190" y="17"/>
                      </a:cubicBezTo>
                      <a:cubicBezTo>
                        <a:pt x="190" y="17"/>
                        <a:pt x="190" y="16"/>
                        <a:pt x="190" y="16"/>
                      </a:cubicBezTo>
                      <a:cubicBezTo>
                        <a:pt x="190" y="16"/>
                        <a:pt x="190" y="16"/>
                        <a:pt x="190" y="15"/>
                      </a:cubicBezTo>
                      <a:cubicBezTo>
                        <a:pt x="189" y="15"/>
                        <a:pt x="189" y="15"/>
                        <a:pt x="189" y="14"/>
                      </a:cubicBezTo>
                      <a:cubicBezTo>
                        <a:pt x="189" y="14"/>
                        <a:pt x="189" y="14"/>
                        <a:pt x="189" y="13"/>
                      </a:cubicBezTo>
                      <a:cubicBezTo>
                        <a:pt x="189" y="13"/>
                        <a:pt x="189" y="13"/>
                        <a:pt x="189" y="12"/>
                      </a:cubicBezTo>
                      <a:cubicBezTo>
                        <a:pt x="189" y="12"/>
                        <a:pt x="189" y="11"/>
                        <a:pt x="189" y="11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90" y="9"/>
                        <a:pt x="190" y="9"/>
                        <a:pt x="190" y="8"/>
                      </a:cubicBezTo>
                      <a:cubicBezTo>
                        <a:pt x="190" y="8"/>
                        <a:pt x="190" y="7"/>
                        <a:pt x="190" y="7"/>
                      </a:cubicBezTo>
                      <a:cubicBezTo>
                        <a:pt x="190" y="6"/>
                        <a:pt x="190" y="6"/>
                        <a:pt x="190" y="5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3"/>
                        <a:pt x="190" y="3"/>
                        <a:pt x="190" y="3"/>
                      </a:cubicBezTo>
                      <a:cubicBezTo>
                        <a:pt x="188" y="2"/>
                        <a:pt x="185" y="2"/>
                        <a:pt x="181" y="0"/>
                      </a:cubicBezTo>
                      <a:cubicBezTo>
                        <a:pt x="181" y="0"/>
                        <a:pt x="181" y="0"/>
                        <a:pt x="181" y="0"/>
                      </a:cubicBezTo>
                      <a:cubicBezTo>
                        <a:pt x="179" y="0"/>
                        <a:pt x="178" y="1"/>
                        <a:pt x="176" y="1"/>
                      </a:cubicBezTo>
                      <a:cubicBezTo>
                        <a:pt x="174" y="1"/>
                        <a:pt x="172" y="2"/>
                        <a:pt x="170" y="2"/>
                      </a:cubicBezTo>
                      <a:cubicBezTo>
                        <a:pt x="170" y="2"/>
                        <a:pt x="168" y="3"/>
                        <a:pt x="166" y="3"/>
                      </a:cubicBezTo>
                      <a:cubicBezTo>
                        <a:pt x="161" y="5"/>
                        <a:pt x="156" y="7"/>
                        <a:pt x="153" y="4"/>
                      </a:cubicBezTo>
                      <a:cubicBezTo>
                        <a:pt x="153" y="4"/>
                        <a:pt x="153" y="4"/>
                        <a:pt x="149" y="4"/>
                      </a:cubicBezTo>
                      <a:cubicBezTo>
                        <a:pt x="143" y="4"/>
                        <a:pt x="134" y="5"/>
                        <a:pt x="126" y="6"/>
                      </a:cubicBezTo>
                      <a:cubicBezTo>
                        <a:pt x="120" y="7"/>
                        <a:pt x="115" y="7"/>
                        <a:pt x="112" y="7"/>
                      </a:cubicBezTo>
                      <a:cubicBezTo>
                        <a:pt x="108" y="8"/>
                        <a:pt x="106" y="10"/>
                        <a:pt x="103" y="13"/>
                      </a:cubicBezTo>
                      <a:cubicBezTo>
                        <a:pt x="100" y="15"/>
                        <a:pt x="98" y="17"/>
                        <a:pt x="95" y="17"/>
                      </a:cubicBezTo>
                      <a:cubicBezTo>
                        <a:pt x="90" y="17"/>
                        <a:pt x="83" y="21"/>
                        <a:pt x="79" y="25"/>
                      </a:cubicBezTo>
                      <a:cubicBezTo>
                        <a:pt x="78" y="26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9" y="31"/>
                        <a:pt x="80" y="35"/>
                        <a:pt x="80" y="41"/>
                      </a:cubicBezTo>
                      <a:cubicBezTo>
                        <a:pt x="80" y="42"/>
                        <a:pt x="80" y="44"/>
                        <a:pt x="80" y="45"/>
                      </a:cubicBezTo>
                      <a:cubicBezTo>
                        <a:pt x="80" y="47"/>
                        <a:pt x="80" y="49"/>
                        <a:pt x="80" y="49"/>
                      </a:cubicBezTo>
                      <a:cubicBezTo>
                        <a:pt x="83" y="51"/>
                        <a:pt x="85" y="57"/>
                        <a:pt x="85" y="58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6" y="61"/>
                        <a:pt x="85" y="63"/>
                        <a:pt x="84" y="64"/>
                      </a:cubicBezTo>
                      <a:cubicBezTo>
                        <a:pt x="83" y="65"/>
                        <a:pt x="82" y="65"/>
                        <a:pt x="81" y="65"/>
                      </a:cubicBezTo>
                      <a:cubicBezTo>
                        <a:pt x="80" y="65"/>
                        <a:pt x="79" y="65"/>
                        <a:pt x="78" y="65"/>
                      </a:cubicBezTo>
                      <a:cubicBezTo>
                        <a:pt x="76" y="65"/>
                        <a:pt x="73" y="65"/>
                        <a:pt x="70" y="65"/>
                      </a:cubicBezTo>
                      <a:cubicBezTo>
                        <a:pt x="68" y="65"/>
                        <a:pt x="67" y="65"/>
                        <a:pt x="66" y="65"/>
                      </a:cubicBezTo>
                      <a:cubicBezTo>
                        <a:pt x="65" y="68"/>
                        <a:pt x="61" y="70"/>
                        <a:pt x="58" y="70"/>
                      </a:cubicBezTo>
                      <a:cubicBezTo>
                        <a:pt x="57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2"/>
                        <a:pt x="56" y="73"/>
                        <a:pt x="56" y="74"/>
                      </a:cubicBezTo>
                      <a:cubicBezTo>
                        <a:pt x="56" y="76"/>
                        <a:pt x="56" y="78"/>
                        <a:pt x="55" y="79"/>
                      </a:cubicBezTo>
                      <a:cubicBezTo>
                        <a:pt x="54" y="80"/>
                        <a:pt x="54" y="80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1" y="82"/>
                        <a:pt x="50" y="83"/>
                        <a:pt x="47" y="83"/>
                      </a:cubicBezTo>
                      <a:cubicBezTo>
                        <a:pt x="47" y="84"/>
                        <a:pt x="46" y="84"/>
                        <a:pt x="45" y="84"/>
                      </a:cubicBezTo>
                      <a:cubicBezTo>
                        <a:pt x="44" y="84"/>
                        <a:pt x="41" y="84"/>
                        <a:pt x="41" y="84"/>
                      </a:cubicBezTo>
                      <a:cubicBezTo>
                        <a:pt x="41" y="89"/>
                        <a:pt x="38" y="92"/>
                        <a:pt x="33" y="93"/>
                      </a:cubicBezTo>
                      <a:cubicBezTo>
                        <a:pt x="32" y="93"/>
                        <a:pt x="30" y="93"/>
                        <a:pt x="29" y="93"/>
                      </a:cubicBezTo>
                      <a:cubicBezTo>
                        <a:pt x="28" y="93"/>
                        <a:pt x="26" y="93"/>
                        <a:pt x="25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6"/>
                        <a:pt x="23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8" y="97"/>
                        <a:pt x="17" y="97"/>
                        <a:pt x="17" y="97"/>
                      </a:cubicBezTo>
                      <a:cubicBezTo>
                        <a:pt x="12" y="100"/>
                        <a:pt x="2" y="106"/>
                        <a:pt x="0" y="108"/>
                      </a:cubicBezTo>
                      <a:cubicBezTo>
                        <a:pt x="0" y="108"/>
                        <a:pt x="0" y="108"/>
                        <a:pt x="0" y="109"/>
                      </a:cubicBezTo>
                      <a:cubicBezTo>
                        <a:pt x="0" y="110"/>
                        <a:pt x="0" y="114"/>
                        <a:pt x="0" y="118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2" name="Freeform 1297"/>
                <p:cNvSpPr>
                  <a:spLocks/>
                </p:cNvSpPr>
                <p:nvPr/>
              </p:nvSpPr>
              <p:spPr bwMode="auto">
                <a:xfrm>
                  <a:off x="1649" y="257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3" name="Freeform 1298"/>
                <p:cNvSpPr>
                  <a:spLocks/>
                </p:cNvSpPr>
                <p:nvPr/>
              </p:nvSpPr>
              <p:spPr bwMode="auto">
                <a:xfrm>
                  <a:off x="1576" y="265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4" name="Freeform 1299"/>
                <p:cNvSpPr>
                  <a:spLocks/>
                </p:cNvSpPr>
                <p:nvPr/>
              </p:nvSpPr>
              <p:spPr bwMode="auto">
                <a:xfrm>
                  <a:off x="1595" y="2643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2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4" y="1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5" name="Freeform 1300"/>
                <p:cNvSpPr>
                  <a:spLocks/>
                </p:cNvSpPr>
                <p:nvPr/>
              </p:nvSpPr>
              <p:spPr bwMode="auto">
                <a:xfrm>
                  <a:off x="1649" y="25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6" name="Freeform 1301"/>
                <p:cNvSpPr>
                  <a:spLocks/>
                </p:cNvSpPr>
                <p:nvPr/>
              </p:nvSpPr>
              <p:spPr bwMode="auto">
                <a:xfrm>
                  <a:off x="1757" y="256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7" name="Freeform 1302"/>
                <p:cNvSpPr>
                  <a:spLocks/>
                </p:cNvSpPr>
                <p:nvPr/>
              </p:nvSpPr>
              <p:spPr bwMode="auto">
                <a:xfrm>
                  <a:off x="1758" y="25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8" name="Freeform 1303"/>
                <p:cNvSpPr>
                  <a:spLocks/>
                </p:cNvSpPr>
                <p:nvPr/>
              </p:nvSpPr>
              <p:spPr bwMode="auto">
                <a:xfrm>
                  <a:off x="1770" y="26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49" name="Freeform 1304"/>
                <p:cNvSpPr>
                  <a:spLocks/>
                </p:cNvSpPr>
                <p:nvPr/>
              </p:nvSpPr>
              <p:spPr bwMode="auto">
                <a:xfrm>
                  <a:off x="1759" y="2570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0" name="Freeform 1305"/>
                <p:cNvSpPr>
                  <a:spLocks/>
                </p:cNvSpPr>
                <p:nvPr/>
              </p:nvSpPr>
              <p:spPr bwMode="auto">
                <a:xfrm>
                  <a:off x="1757" y="256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1" name="Freeform 1306"/>
                <p:cNvSpPr>
                  <a:spLocks/>
                </p:cNvSpPr>
                <p:nvPr/>
              </p:nvSpPr>
              <p:spPr bwMode="auto">
                <a:xfrm>
                  <a:off x="1757" y="25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2" name="Freeform 1307"/>
                <p:cNvSpPr>
                  <a:spLocks/>
                </p:cNvSpPr>
                <p:nvPr/>
              </p:nvSpPr>
              <p:spPr bwMode="auto">
                <a:xfrm>
                  <a:off x="1758" y="25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3" name="Freeform 1308"/>
                <p:cNvSpPr>
                  <a:spLocks/>
                </p:cNvSpPr>
                <p:nvPr/>
              </p:nvSpPr>
              <p:spPr bwMode="auto">
                <a:xfrm>
                  <a:off x="1758" y="25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4" name="Freeform 1309"/>
                <p:cNvSpPr>
                  <a:spLocks/>
                </p:cNvSpPr>
                <p:nvPr/>
              </p:nvSpPr>
              <p:spPr bwMode="auto">
                <a:xfrm>
                  <a:off x="1758" y="255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5" name="Freeform 1310"/>
                <p:cNvSpPr>
                  <a:spLocks/>
                </p:cNvSpPr>
                <p:nvPr/>
              </p:nvSpPr>
              <p:spPr bwMode="auto">
                <a:xfrm>
                  <a:off x="1773" y="2603"/>
                  <a:ext cx="159" cy="152"/>
                </a:xfrm>
                <a:custGeom>
                  <a:avLst/>
                  <a:gdLst>
                    <a:gd name="T0" fmla="*/ 3 w 166"/>
                    <a:gd name="T1" fmla="*/ 34 h 159"/>
                    <a:gd name="T2" fmla="*/ 2 w 166"/>
                    <a:gd name="T3" fmla="*/ 35 h 159"/>
                    <a:gd name="T4" fmla="*/ 1 w 166"/>
                    <a:gd name="T5" fmla="*/ 35 h 159"/>
                    <a:gd name="T6" fmla="*/ 0 w 166"/>
                    <a:gd name="T7" fmla="*/ 36 h 159"/>
                    <a:gd name="T8" fmla="*/ 0 w 166"/>
                    <a:gd name="T9" fmla="*/ 36 h 159"/>
                    <a:gd name="T10" fmla="*/ 1 w 166"/>
                    <a:gd name="T11" fmla="*/ 40 h 159"/>
                    <a:gd name="T12" fmla="*/ 5 w 166"/>
                    <a:gd name="T13" fmla="*/ 53 h 159"/>
                    <a:gd name="T14" fmla="*/ 3 w 166"/>
                    <a:gd name="T15" fmla="*/ 67 h 159"/>
                    <a:gd name="T16" fmla="*/ 4 w 166"/>
                    <a:gd name="T17" fmla="*/ 73 h 159"/>
                    <a:gd name="T18" fmla="*/ 5 w 166"/>
                    <a:gd name="T19" fmla="*/ 79 h 159"/>
                    <a:gd name="T20" fmla="*/ 0 w 166"/>
                    <a:gd name="T21" fmla="*/ 84 h 159"/>
                    <a:gd name="T22" fmla="*/ 5 w 166"/>
                    <a:gd name="T23" fmla="*/ 89 h 159"/>
                    <a:gd name="T24" fmla="*/ 7 w 166"/>
                    <a:gd name="T25" fmla="*/ 99 h 159"/>
                    <a:gd name="T26" fmla="*/ 18 w 166"/>
                    <a:gd name="T27" fmla="*/ 103 h 159"/>
                    <a:gd name="T28" fmla="*/ 22 w 166"/>
                    <a:gd name="T29" fmla="*/ 105 h 159"/>
                    <a:gd name="T30" fmla="*/ 23 w 166"/>
                    <a:gd name="T31" fmla="*/ 105 h 159"/>
                    <a:gd name="T32" fmla="*/ 24 w 166"/>
                    <a:gd name="T33" fmla="*/ 106 h 159"/>
                    <a:gd name="T34" fmla="*/ 25 w 166"/>
                    <a:gd name="T35" fmla="*/ 108 h 159"/>
                    <a:gd name="T36" fmla="*/ 26 w 166"/>
                    <a:gd name="T37" fmla="*/ 109 h 159"/>
                    <a:gd name="T38" fmla="*/ 27 w 166"/>
                    <a:gd name="T39" fmla="*/ 111 h 159"/>
                    <a:gd name="T40" fmla="*/ 28 w 166"/>
                    <a:gd name="T41" fmla="*/ 113 h 159"/>
                    <a:gd name="T42" fmla="*/ 28 w 166"/>
                    <a:gd name="T43" fmla="*/ 114 h 159"/>
                    <a:gd name="T44" fmla="*/ 43 w 166"/>
                    <a:gd name="T45" fmla="*/ 117 h 159"/>
                    <a:gd name="T46" fmla="*/ 51 w 166"/>
                    <a:gd name="T47" fmla="*/ 124 h 159"/>
                    <a:gd name="T48" fmla="*/ 153 w 166"/>
                    <a:gd name="T49" fmla="*/ 159 h 159"/>
                    <a:gd name="T50" fmla="*/ 164 w 166"/>
                    <a:gd name="T51" fmla="*/ 154 h 159"/>
                    <a:gd name="T52" fmla="*/ 164 w 166"/>
                    <a:gd name="T53" fmla="*/ 131 h 159"/>
                    <a:gd name="T54" fmla="*/ 163 w 166"/>
                    <a:gd name="T55" fmla="*/ 39 h 159"/>
                    <a:gd name="T56" fmla="*/ 165 w 166"/>
                    <a:gd name="T57" fmla="*/ 24 h 159"/>
                    <a:gd name="T58" fmla="*/ 166 w 166"/>
                    <a:gd name="T59" fmla="*/ 13 h 159"/>
                    <a:gd name="T60" fmla="*/ 152 w 166"/>
                    <a:gd name="T61" fmla="*/ 10 h 159"/>
                    <a:gd name="T62" fmla="*/ 135 w 166"/>
                    <a:gd name="T63" fmla="*/ 1 h 159"/>
                    <a:gd name="T64" fmla="*/ 113 w 166"/>
                    <a:gd name="T65" fmla="*/ 17 h 159"/>
                    <a:gd name="T66" fmla="*/ 104 w 166"/>
                    <a:gd name="T67" fmla="*/ 32 h 159"/>
                    <a:gd name="T68" fmla="*/ 74 w 166"/>
                    <a:gd name="T69" fmla="*/ 21 h 159"/>
                    <a:gd name="T70" fmla="*/ 60 w 166"/>
                    <a:gd name="T71" fmla="*/ 11 h 159"/>
                    <a:gd name="T72" fmla="*/ 49 w 166"/>
                    <a:gd name="T73" fmla="*/ 5 h 159"/>
                    <a:gd name="T74" fmla="*/ 35 w 166"/>
                    <a:gd name="T75" fmla="*/ 3 h 159"/>
                    <a:gd name="T76" fmla="*/ 23 w 166"/>
                    <a:gd name="T77" fmla="*/ 1 h 159"/>
                    <a:gd name="T78" fmla="*/ 23 w 166"/>
                    <a:gd name="T79" fmla="*/ 3 h 159"/>
                    <a:gd name="T80" fmla="*/ 23 w 166"/>
                    <a:gd name="T81" fmla="*/ 4 h 159"/>
                    <a:gd name="T82" fmla="*/ 23 w 166"/>
                    <a:gd name="T83" fmla="*/ 4 h 159"/>
                    <a:gd name="T84" fmla="*/ 18 w 166"/>
                    <a:gd name="T85" fmla="*/ 9 h 159"/>
                    <a:gd name="T86" fmla="*/ 16 w 166"/>
                    <a:gd name="T87" fmla="*/ 10 h 159"/>
                    <a:gd name="T88" fmla="*/ 9 w 166"/>
                    <a:gd name="T89" fmla="*/ 17 h 159"/>
                    <a:gd name="T90" fmla="*/ 7 w 166"/>
                    <a:gd name="T91" fmla="*/ 3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66" h="159">
                      <a:moveTo>
                        <a:pt x="3" y="34"/>
                      </a:move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8"/>
                        <a:pt x="1" y="39"/>
                        <a:pt x="1" y="40"/>
                      </a:cubicBezTo>
                      <a:cubicBezTo>
                        <a:pt x="2" y="41"/>
                        <a:pt x="4" y="43"/>
                        <a:pt x="5" y="45"/>
                      </a:cubicBezTo>
                      <a:cubicBezTo>
                        <a:pt x="6" y="49"/>
                        <a:pt x="5" y="51"/>
                        <a:pt x="5" y="53"/>
                      </a:cubicBezTo>
                      <a:cubicBezTo>
                        <a:pt x="4" y="55"/>
                        <a:pt x="4" y="56"/>
                        <a:pt x="4" y="57"/>
                      </a:cubicBezTo>
                      <a:cubicBezTo>
                        <a:pt x="7" y="62"/>
                        <a:pt x="5" y="65"/>
                        <a:pt x="3" y="67"/>
                      </a:cubicBezTo>
                      <a:cubicBezTo>
                        <a:pt x="3" y="68"/>
                        <a:pt x="3" y="69"/>
                        <a:pt x="3" y="70"/>
                      </a:cubicBezTo>
                      <a:cubicBezTo>
                        <a:pt x="3" y="71"/>
                        <a:pt x="4" y="72"/>
                        <a:pt x="4" y="73"/>
                      </a:cubicBezTo>
                      <a:cubicBezTo>
                        <a:pt x="4" y="73"/>
                        <a:pt x="4" y="74"/>
                        <a:pt x="4" y="75"/>
                      </a:cubicBezTo>
                      <a:cubicBezTo>
                        <a:pt x="5" y="76"/>
                        <a:pt x="6" y="78"/>
                        <a:pt x="5" y="79"/>
                      </a:cubicBezTo>
                      <a:cubicBezTo>
                        <a:pt x="5" y="79"/>
                        <a:pt x="4" y="80"/>
                        <a:pt x="4" y="80"/>
                      </a:cubicBezTo>
                      <a:cubicBezTo>
                        <a:pt x="2" y="82"/>
                        <a:pt x="1" y="83"/>
                        <a:pt x="0" y="84"/>
                      </a:cubicBezTo>
                      <a:cubicBezTo>
                        <a:pt x="0" y="84"/>
                        <a:pt x="1" y="85"/>
                        <a:pt x="2" y="85"/>
                      </a:cubicBezTo>
                      <a:cubicBezTo>
                        <a:pt x="3" y="86"/>
                        <a:pt x="4" y="88"/>
                        <a:pt x="5" y="89"/>
                      </a:cubicBezTo>
                      <a:cubicBezTo>
                        <a:pt x="7" y="93"/>
                        <a:pt x="7" y="95"/>
                        <a:pt x="7" y="97"/>
                      </a:cubicBezTo>
                      <a:cubicBezTo>
                        <a:pt x="7" y="98"/>
                        <a:pt x="6" y="98"/>
                        <a:pt x="7" y="99"/>
                      </a:cubicBezTo>
                      <a:cubicBezTo>
                        <a:pt x="7" y="100"/>
                        <a:pt x="10" y="102"/>
                        <a:pt x="12" y="102"/>
                      </a:cubicBezTo>
                      <a:cubicBezTo>
                        <a:pt x="15" y="102"/>
                        <a:pt x="16" y="103"/>
                        <a:pt x="18" y="103"/>
                      </a:cubicBezTo>
                      <a:cubicBezTo>
                        <a:pt x="19" y="104"/>
                        <a:pt x="20" y="104"/>
                        <a:pt x="21" y="104"/>
                      </a:cubicBezTo>
                      <a:cubicBezTo>
                        <a:pt x="21" y="104"/>
                        <a:pt x="22" y="104"/>
                        <a:pt x="22" y="105"/>
                      </a:cubicBezTo>
                      <a:cubicBezTo>
                        <a:pt x="22" y="105"/>
                        <a:pt x="22" y="105"/>
                        <a:pt x="23" y="105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4" y="105"/>
                        <a:pt x="24" y="106"/>
                        <a:pt x="24" y="106"/>
                      </a:cubicBezTo>
                      <a:cubicBezTo>
                        <a:pt x="24" y="106"/>
                        <a:pt x="24" y="106"/>
                        <a:pt x="24" y="106"/>
                      </a:cubicBezTo>
                      <a:cubicBezTo>
                        <a:pt x="25" y="106"/>
                        <a:pt x="25" y="107"/>
                        <a:pt x="25" y="107"/>
                      </a:cubicBezTo>
                      <a:cubicBezTo>
                        <a:pt x="25" y="107"/>
                        <a:pt x="25" y="107"/>
                        <a:pt x="25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9"/>
                        <a:pt x="26" y="109"/>
                        <a:pt x="26" y="109"/>
                      </a:cubicBezTo>
                      <a:cubicBezTo>
                        <a:pt x="26" y="109"/>
                        <a:pt x="26" y="110"/>
                        <a:pt x="27" y="110"/>
                      </a:cubicBezTo>
                      <a:cubicBezTo>
                        <a:pt x="27" y="110"/>
                        <a:pt x="27" y="111"/>
                        <a:pt x="27" y="111"/>
                      </a:cubicBezTo>
                      <a:cubicBezTo>
                        <a:pt x="27" y="111"/>
                        <a:pt x="27" y="111"/>
                        <a:pt x="27" y="112"/>
                      </a:cubicBezTo>
                      <a:cubicBezTo>
                        <a:pt x="27" y="112"/>
                        <a:pt x="28" y="113"/>
                        <a:pt x="28" y="113"/>
                      </a:cubicBezTo>
                      <a:cubicBezTo>
                        <a:pt x="28" y="113"/>
                        <a:pt x="28" y="113"/>
                        <a:pt x="28" y="114"/>
                      </a:cubicBezTo>
                      <a:cubicBezTo>
                        <a:pt x="28" y="114"/>
                        <a:pt x="28" y="114"/>
                        <a:pt x="28" y="114"/>
                      </a:cubicBezTo>
                      <a:cubicBezTo>
                        <a:pt x="31" y="114"/>
                        <a:pt x="38" y="115"/>
                        <a:pt x="42" y="117"/>
                      </a:cubicBezTo>
                      <a:cubicBezTo>
                        <a:pt x="42" y="117"/>
                        <a:pt x="42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ubicBezTo>
                        <a:pt x="47" y="120"/>
                        <a:pt x="50" y="122"/>
                        <a:pt x="51" y="12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153" y="159"/>
                        <a:pt x="153" y="159"/>
                        <a:pt x="153" y="159"/>
                      </a:cubicBezTo>
                      <a:cubicBezTo>
                        <a:pt x="153" y="154"/>
                        <a:pt x="153" y="154"/>
                        <a:pt x="153" y="154"/>
                      </a:cubicBezTo>
                      <a:cubicBezTo>
                        <a:pt x="164" y="154"/>
                        <a:pt x="164" y="154"/>
                        <a:pt x="164" y="154"/>
                      </a:cubicBezTo>
                      <a:cubicBezTo>
                        <a:pt x="164" y="135"/>
                        <a:pt x="164" y="135"/>
                        <a:pt x="164" y="135"/>
                      </a:cubicBez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164" y="46"/>
                        <a:pt x="164" y="46"/>
                        <a:pt x="164" y="46"/>
                      </a:cubicBezTo>
                      <a:cubicBezTo>
                        <a:pt x="164" y="43"/>
                        <a:pt x="163" y="41"/>
                        <a:pt x="163" y="39"/>
                      </a:cubicBezTo>
                      <a:cubicBezTo>
                        <a:pt x="162" y="35"/>
                        <a:pt x="161" y="31"/>
                        <a:pt x="164" y="28"/>
                      </a:cubicBezTo>
                      <a:cubicBezTo>
                        <a:pt x="165" y="26"/>
                        <a:pt x="165" y="26"/>
                        <a:pt x="165" y="24"/>
                      </a:cubicBezTo>
                      <a:cubicBezTo>
                        <a:pt x="164" y="22"/>
                        <a:pt x="164" y="19"/>
                        <a:pt x="165" y="14"/>
                      </a:cubicBezTo>
                      <a:cubicBezTo>
                        <a:pt x="166" y="13"/>
                        <a:pt x="166" y="13"/>
                        <a:pt x="166" y="13"/>
                      </a:cubicBezTo>
                      <a:cubicBezTo>
                        <a:pt x="166" y="12"/>
                        <a:pt x="161" y="11"/>
                        <a:pt x="157" y="11"/>
                      </a:cubicBezTo>
                      <a:cubicBezTo>
                        <a:pt x="156" y="10"/>
                        <a:pt x="154" y="10"/>
                        <a:pt x="152" y="10"/>
                      </a:cubicBezTo>
                      <a:cubicBezTo>
                        <a:pt x="147" y="9"/>
                        <a:pt x="145" y="7"/>
                        <a:pt x="143" y="5"/>
                      </a:cubicBezTo>
                      <a:cubicBezTo>
                        <a:pt x="142" y="3"/>
                        <a:pt x="140" y="1"/>
                        <a:pt x="135" y="1"/>
                      </a:cubicBezTo>
                      <a:cubicBezTo>
                        <a:pt x="125" y="0"/>
                        <a:pt x="112" y="9"/>
                        <a:pt x="112" y="12"/>
                      </a:cubicBezTo>
                      <a:cubicBezTo>
                        <a:pt x="112" y="13"/>
                        <a:pt x="113" y="15"/>
                        <a:pt x="113" y="17"/>
                      </a:cubicBezTo>
                      <a:cubicBezTo>
                        <a:pt x="115" y="20"/>
                        <a:pt x="116" y="24"/>
                        <a:pt x="113" y="28"/>
                      </a:cubicBezTo>
                      <a:cubicBezTo>
                        <a:pt x="111" y="31"/>
                        <a:pt x="108" y="32"/>
                        <a:pt x="104" y="32"/>
                      </a:cubicBezTo>
                      <a:cubicBezTo>
                        <a:pt x="100" y="32"/>
                        <a:pt x="96" y="31"/>
                        <a:pt x="93" y="28"/>
                      </a:cubicBezTo>
                      <a:cubicBezTo>
                        <a:pt x="87" y="23"/>
                        <a:pt x="79" y="21"/>
                        <a:pt x="74" y="21"/>
                      </a:cubicBezTo>
                      <a:cubicBezTo>
                        <a:pt x="69" y="21"/>
                        <a:pt x="65" y="20"/>
                        <a:pt x="62" y="17"/>
                      </a:cubicBezTo>
                      <a:cubicBezTo>
                        <a:pt x="61" y="15"/>
                        <a:pt x="60" y="13"/>
                        <a:pt x="60" y="11"/>
                      </a:cubicBezTo>
                      <a:cubicBezTo>
                        <a:pt x="61" y="10"/>
                        <a:pt x="61" y="8"/>
                        <a:pt x="55" y="7"/>
                      </a:cubicBezTo>
                      <a:cubicBezTo>
                        <a:pt x="53" y="6"/>
                        <a:pt x="51" y="6"/>
                        <a:pt x="49" y="5"/>
                      </a:cubicBezTo>
                      <a:cubicBezTo>
                        <a:pt x="46" y="4"/>
                        <a:pt x="43" y="2"/>
                        <a:pt x="39" y="2"/>
                      </a:cubicBezTo>
                      <a:cubicBezTo>
                        <a:pt x="38" y="2"/>
                        <a:pt x="36" y="2"/>
                        <a:pt x="35" y="3"/>
                      </a:cubicBezTo>
                      <a:cubicBezTo>
                        <a:pt x="31" y="3"/>
                        <a:pt x="26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8"/>
                        <a:pt x="20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4" y="12"/>
                        <a:pt x="13" y="13"/>
                        <a:pt x="12" y="14"/>
                      </a:cubicBezTo>
                      <a:cubicBezTo>
                        <a:pt x="11" y="15"/>
                        <a:pt x="10" y="16"/>
                        <a:pt x="9" y="17"/>
                      </a:cubicBezTo>
                      <a:cubicBezTo>
                        <a:pt x="8" y="18"/>
                        <a:pt x="8" y="19"/>
                        <a:pt x="9" y="20"/>
                      </a:cubicBezTo>
                      <a:cubicBezTo>
                        <a:pt x="10" y="22"/>
                        <a:pt x="8" y="28"/>
                        <a:pt x="7" y="30"/>
                      </a:cubicBezTo>
                      <a:cubicBezTo>
                        <a:pt x="6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6" name="Rectangle 1311"/>
                <p:cNvSpPr>
                  <a:spLocks noChangeArrowheads="1"/>
                </p:cNvSpPr>
                <p:nvPr/>
              </p:nvSpPr>
              <p:spPr bwMode="auto">
                <a:xfrm>
                  <a:off x="1795" y="260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7" name="Freeform 1312"/>
                <p:cNvSpPr>
                  <a:spLocks/>
                </p:cNvSpPr>
                <p:nvPr/>
              </p:nvSpPr>
              <p:spPr bwMode="auto">
                <a:xfrm>
                  <a:off x="1795" y="26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8" name="Freeform 1313"/>
                <p:cNvSpPr>
                  <a:spLocks/>
                </p:cNvSpPr>
                <p:nvPr/>
              </p:nvSpPr>
              <p:spPr bwMode="auto">
                <a:xfrm>
                  <a:off x="1776" y="2631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0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59" name="Freeform 1314"/>
                <p:cNvSpPr>
                  <a:spLocks/>
                </p:cNvSpPr>
                <p:nvPr/>
              </p:nvSpPr>
              <p:spPr bwMode="auto">
                <a:xfrm>
                  <a:off x="1782" y="2612"/>
                  <a:ext cx="6" cy="7"/>
                </a:xfrm>
                <a:custGeom>
                  <a:avLst/>
                  <a:gdLst>
                    <a:gd name="T0" fmla="*/ 7 w 7"/>
                    <a:gd name="T1" fmla="*/ 0 h 7"/>
                    <a:gd name="T2" fmla="*/ 3 w 7"/>
                    <a:gd name="T3" fmla="*/ 4 h 7"/>
                    <a:gd name="T4" fmla="*/ 0 w 7"/>
                    <a:gd name="T5" fmla="*/ 7 h 7"/>
                    <a:gd name="T6" fmla="*/ 3 w 7"/>
                    <a:gd name="T7" fmla="*/ 4 h 7"/>
                    <a:gd name="T8" fmla="*/ 7 w 7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cubicBezTo>
                        <a:pt x="5" y="2"/>
                        <a:pt x="4" y="3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6"/>
                        <a:pt x="2" y="5"/>
                        <a:pt x="3" y="4"/>
                      </a:cubicBezTo>
                      <a:cubicBezTo>
                        <a:pt x="4" y="3"/>
                        <a:pt x="5" y="2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0" name="Freeform 1315"/>
                <p:cNvSpPr>
                  <a:spLocks/>
                </p:cNvSpPr>
                <p:nvPr/>
              </p:nvSpPr>
              <p:spPr bwMode="auto">
                <a:xfrm>
                  <a:off x="1795" y="260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1" name="Freeform 1316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2" name="Oval 1317"/>
                <p:cNvSpPr>
                  <a:spLocks noChangeArrowheads="1"/>
                </p:cNvSpPr>
                <p:nvPr/>
              </p:nvSpPr>
              <p:spPr bwMode="auto">
                <a:xfrm>
                  <a:off x="1773" y="2637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3" name="Freeform 1318"/>
                <p:cNvSpPr>
                  <a:spLocks/>
                </p:cNvSpPr>
                <p:nvPr/>
              </p:nvSpPr>
              <p:spPr bwMode="auto">
                <a:xfrm>
                  <a:off x="1795" y="270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4" name="Freeform 1319"/>
                <p:cNvSpPr>
                  <a:spLocks/>
                </p:cNvSpPr>
                <p:nvPr/>
              </p:nvSpPr>
              <p:spPr bwMode="auto">
                <a:xfrm>
                  <a:off x="1794" y="27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5" name="Freeform 1320"/>
                <p:cNvSpPr>
                  <a:spLocks/>
                </p:cNvSpPr>
                <p:nvPr/>
              </p:nvSpPr>
              <p:spPr bwMode="auto">
                <a:xfrm>
                  <a:off x="1797" y="270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6" name="Freeform 1321"/>
                <p:cNvSpPr>
                  <a:spLocks/>
                </p:cNvSpPr>
                <p:nvPr/>
              </p:nvSpPr>
              <p:spPr bwMode="auto">
                <a:xfrm>
                  <a:off x="1775" y="26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7" name="Freeform 1322"/>
                <p:cNvSpPr>
                  <a:spLocks/>
                </p:cNvSpPr>
                <p:nvPr/>
              </p:nvSpPr>
              <p:spPr bwMode="auto">
                <a:xfrm>
                  <a:off x="1800" y="271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8" name="Freeform 1323"/>
                <p:cNvSpPr>
                  <a:spLocks/>
                </p:cNvSpPr>
                <p:nvPr/>
              </p:nvSpPr>
              <p:spPr bwMode="auto">
                <a:xfrm>
                  <a:off x="1796" y="270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69" name="Freeform 1324"/>
                <p:cNvSpPr>
                  <a:spLocks/>
                </p:cNvSpPr>
                <p:nvPr/>
              </p:nvSpPr>
              <p:spPr bwMode="auto">
                <a:xfrm>
                  <a:off x="1774" y="26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0" name="Freeform 1325"/>
                <p:cNvSpPr>
                  <a:spLocks/>
                </p:cNvSpPr>
                <p:nvPr/>
              </p:nvSpPr>
              <p:spPr bwMode="auto">
                <a:xfrm>
                  <a:off x="1798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1" name="Freeform 1326"/>
                <p:cNvSpPr>
                  <a:spLocks/>
                </p:cNvSpPr>
                <p:nvPr/>
              </p:nvSpPr>
              <p:spPr bwMode="auto">
                <a:xfrm>
                  <a:off x="1799" y="270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2" name="Freeform 1327"/>
                <p:cNvSpPr>
                  <a:spLocks/>
                </p:cNvSpPr>
                <p:nvPr/>
              </p:nvSpPr>
              <p:spPr bwMode="auto">
                <a:xfrm>
                  <a:off x="1773" y="26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3" name="Freeform 1328"/>
                <p:cNvSpPr>
                  <a:spLocks/>
                </p:cNvSpPr>
                <p:nvPr/>
              </p:nvSpPr>
              <p:spPr bwMode="auto">
                <a:xfrm>
                  <a:off x="1774" y="2635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  <a:gd name="T10" fmla="*/ 1 w 2"/>
                    <a:gd name="T11" fmla="*/ 1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4" name="Freeform 1329"/>
                <p:cNvSpPr>
                  <a:spLocks/>
                </p:cNvSpPr>
                <p:nvPr/>
              </p:nvSpPr>
              <p:spPr bwMode="auto">
                <a:xfrm>
                  <a:off x="1490" y="2824"/>
                  <a:ext cx="16" cy="4"/>
                </a:xfrm>
                <a:custGeom>
                  <a:avLst/>
                  <a:gdLst>
                    <a:gd name="T0" fmla="*/ 0 w 17"/>
                    <a:gd name="T1" fmla="*/ 5 h 5"/>
                    <a:gd name="T2" fmla="*/ 0 w 17"/>
                    <a:gd name="T3" fmla="*/ 5 h 5"/>
                    <a:gd name="T4" fmla="*/ 0 w 17"/>
                    <a:gd name="T5" fmla="*/ 5 h 5"/>
                    <a:gd name="T6" fmla="*/ 1 w 17"/>
                    <a:gd name="T7" fmla="*/ 5 h 5"/>
                    <a:gd name="T8" fmla="*/ 12 w 17"/>
                    <a:gd name="T9" fmla="*/ 2 h 5"/>
                    <a:gd name="T10" fmla="*/ 17 w 17"/>
                    <a:gd name="T11" fmla="*/ 1 h 5"/>
                    <a:gd name="T12" fmla="*/ 14 w 17"/>
                    <a:gd name="T13" fmla="*/ 1 h 5"/>
                    <a:gd name="T14" fmla="*/ 11 w 17"/>
                    <a:gd name="T15" fmla="*/ 2 h 5"/>
                    <a:gd name="T16" fmla="*/ 11 w 17"/>
                    <a:gd name="T17" fmla="*/ 2 h 5"/>
                    <a:gd name="T18" fmla="*/ 8 w 17"/>
                    <a:gd name="T19" fmla="*/ 3 h 5"/>
                    <a:gd name="T20" fmla="*/ 8 w 17"/>
                    <a:gd name="T21" fmla="*/ 3 h 5"/>
                    <a:gd name="T22" fmla="*/ 4 w 17"/>
                    <a:gd name="T23" fmla="*/ 3 h 5"/>
                    <a:gd name="T24" fmla="*/ 4 w 17"/>
                    <a:gd name="T25" fmla="*/ 3 h 5"/>
                    <a:gd name="T26" fmla="*/ 1 w 17"/>
                    <a:gd name="T27" fmla="*/ 3 h 5"/>
                    <a:gd name="T28" fmla="*/ 1 w 17"/>
                    <a:gd name="T29" fmla="*/ 3 h 5"/>
                    <a:gd name="T30" fmla="*/ 0 w 17"/>
                    <a:gd name="T3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4" y="5"/>
                        <a:pt x="11" y="4"/>
                        <a:pt x="12" y="2"/>
                      </a:cubicBezTo>
                      <a:cubicBezTo>
                        <a:pt x="14" y="1"/>
                        <a:pt x="15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3" y="1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5" name="Freeform 1330"/>
                <p:cNvSpPr>
                  <a:spLocks/>
                </p:cNvSpPr>
                <p:nvPr/>
              </p:nvSpPr>
              <p:spPr bwMode="auto">
                <a:xfrm>
                  <a:off x="1483" y="2793"/>
                  <a:ext cx="59" cy="45"/>
                </a:xfrm>
                <a:custGeom>
                  <a:avLst/>
                  <a:gdLst>
                    <a:gd name="T0" fmla="*/ 39 w 62"/>
                    <a:gd name="T1" fmla="*/ 42 h 47"/>
                    <a:gd name="T2" fmla="*/ 56 w 62"/>
                    <a:gd name="T3" fmla="*/ 47 h 47"/>
                    <a:gd name="T4" fmla="*/ 58 w 62"/>
                    <a:gd name="T5" fmla="*/ 47 h 47"/>
                    <a:gd name="T6" fmla="*/ 60 w 62"/>
                    <a:gd name="T7" fmla="*/ 47 h 47"/>
                    <a:gd name="T8" fmla="*/ 61 w 62"/>
                    <a:gd name="T9" fmla="*/ 47 h 47"/>
                    <a:gd name="T10" fmla="*/ 62 w 62"/>
                    <a:gd name="T11" fmla="*/ 44 h 47"/>
                    <a:gd name="T12" fmla="*/ 62 w 62"/>
                    <a:gd name="T13" fmla="*/ 43 h 47"/>
                    <a:gd name="T14" fmla="*/ 62 w 62"/>
                    <a:gd name="T15" fmla="*/ 42 h 47"/>
                    <a:gd name="T16" fmla="*/ 62 w 62"/>
                    <a:gd name="T17" fmla="*/ 41 h 47"/>
                    <a:gd name="T18" fmla="*/ 62 w 62"/>
                    <a:gd name="T19" fmla="*/ 41 h 47"/>
                    <a:gd name="T20" fmla="*/ 62 w 62"/>
                    <a:gd name="T21" fmla="*/ 40 h 47"/>
                    <a:gd name="T22" fmla="*/ 54 w 62"/>
                    <a:gd name="T23" fmla="*/ 27 h 47"/>
                    <a:gd name="T24" fmla="*/ 52 w 62"/>
                    <a:gd name="T25" fmla="*/ 24 h 47"/>
                    <a:gd name="T26" fmla="*/ 52 w 62"/>
                    <a:gd name="T27" fmla="*/ 24 h 47"/>
                    <a:gd name="T28" fmla="*/ 52 w 62"/>
                    <a:gd name="T29" fmla="*/ 21 h 47"/>
                    <a:gd name="T30" fmla="*/ 51 w 62"/>
                    <a:gd name="T31" fmla="*/ 20 h 47"/>
                    <a:gd name="T32" fmla="*/ 50 w 62"/>
                    <a:gd name="T33" fmla="*/ 19 h 47"/>
                    <a:gd name="T34" fmla="*/ 49 w 62"/>
                    <a:gd name="T35" fmla="*/ 18 h 47"/>
                    <a:gd name="T36" fmla="*/ 40 w 62"/>
                    <a:gd name="T37" fmla="*/ 9 h 47"/>
                    <a:gd name="T38" fmla="*/ 35 w 62"/>
                    <a:gd name="T39" fmla="*/ 7 h 47"/>
                    <a:gd name="T40" fmla="*/ 29 w 62"/>
                    <a:gd name="T41" fmla="*/ 1 h 47"/>
                    <a:gd name="T42" fmla="*/ 21 w 62"/>
                    <a:gd name="T43" fmla="*/ 2 h 47"/>
                    <a:gd name="T44" fmla="*/ 10 w 62"/>
                    <a:gd name="T45" fmla="*/ 2 h 47"/>
                    <a:gd name="T46" fmla="*/ 9 w 62"/>
                    <a:gd name="T47" fmla="*/ 4 h 47"/>
                    <a:gd name="T48" fmla="*/ 8 w 62"/>
                    <a:gd name="T49" fmla="*/ 5 h 47"/>
                    <a:gd name="T50" fmla="*/ 7 w 62"/>
                    <a:gd name="T51" fmla="*/ 6 h 47"/>
                    <a:gd name="T52" fmla="*/ 6 w 62"/>
                    <a:gd name="T53" fmla="*/ 7 h 47"/>
                    <a:gd name="T54" fmla="*/ 3 w 62"/>
                    <a:gd name="T55" fmla="*/ 16 h 47"/>
                    <a:gd name="T56" fmla="*/ 8 w 62"/>
                    <a:gd name="T57" fmla="*/ 31 h 47"/>
                    <a:gd name="T58" fmla="*/ 10 w 62"/>
                    <a:gd name="T59" fmla="*/ 31 h 47"/>
                    <a:gd name="T60" fmla="*/ 13 w 62"/>
                    <a:gd name="T61" fmla="*/ 31 h 47"/>
                    <a:gd name="T62" fmla="*/ 16 w 62"/>
                    <a:gd name="T63" fmla="*/ 30 h 47"/>
                    <a:gd name="T64" fmla="*/ 22 w 62"/>
                    <a:gd name="T65" fmla="*/ 28 h 47"/>
                    <a:gd name="T66" fmla="*/ 31 w 62"/>
                    <a:gd name="T67" fmla="*/ 33 h 47"/>
                    <a:gd name="T68" fmla="*/ 41 w 62"/>
                    <a:gd name="T69" fmla="*/ 36 h 47"/>
                    <a:gd name="T70" fmla="*/ 30 w 62"/>
                    <a:gd name="T71" fmla="*/ 40 h 47"/>
                    <a:gd name="T72" fmla="*/ 22 w 62"/>
                    <a:gd name="T73" fmla="*/ 37 h 47"/>
                    <a:gd name="T74" fmla="*/ 8 w 62"/>
                    <a:gd name="T75" fmla="*/ 41 h 47"/>
                    <a:gd name="T76" fmla="*/ 7 w 62"/>
                    <a:gd name="T77" fmla="*/ 41 h 47"/>
                    <a:gd name="T78" fmla="*/ 7 w 62"/>
                    <a:gd name="T79" fmla="*/ 41 h 47"/>
                    <a:gd name="T80" fmla="*/ 8 w 62"/>
                    <a:gd name="T81" fmla="*/ 44 h 47"/>
                    <a:gd name="T82" fmla="*/ 10 w 62"/>
                    <a:gd name="T83" fmla="*/ 44 h 47"/>
                    <a:gd name="T84" fmla="*/ 12 w 62"/>
                    <a:gd name="T85" fmla="*/ 44 h 47"/>
                    <a:gd name="T86" fmla="*/ 13 w 62"/>
                    <a:gd name="T87" fmla="*/ 45 h 47"/>
                    <a:gd name="T88" fmla="*/ 13 w 62"/>
                    <a:gd name="T89" fmla="*/ 46 h 47"/>
                    <a:gd name="T90" fmla="*/ 15 w 62"/>
                    <a:gd name="T91" fmla="*/ 46 h 47"/>
                    <a:gd name="T92" fmla="*/ 16 w 62"/>
                    <a:gd name="T93" fmla="*/ 45 h 47"/>
                    <a:gd name="T94" fmla="*/ 18 w 62"/>
                    <a:gd name="T95" fmla="*/ 44 h 47"/>
                    <a:gd name="T96" fmla="*/ 19 w 62"/>
                    <a:gd name="T97" fmla="*/ 43 h 47"/>
                    <a:gd name="T98" fmla="*/ 36 w 62"/>
                    <a:gd name="T99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2" h="47">
                      <a:moveTo>
                        <a:pt x="36" y="41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6" y="43"/>
                        <a:pt x="48" y="45"/>
                        <a:pt x="48" y="46"/>
                      </a:cubicBezTo>
                      <a:cubicBezTo>
                        <a:pt x="49" y="47"/>
                        <a:pt x="52" y="47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60" y="47"/>
                        <a:pt x="60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1" y="39"/>
                        <a:pt x="59" y="37"/>
                        <a:pt x="57" y="35"/>
                      </a:cubicBezTo>
                      <a:cubicBezTo>
                        <a:pt x="55" y="33"/>
                        <a:pt x="54" y="29"/>
                        <a:pt x="54" y="27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4" y="16"/>
                        <a:pt x="41" y="12"/>
                        <a:pt x="40" y="9"/>
                      </a:cubicBezTo>
                      <a:cubicBezTo>
                        <a:pt x="39" y="9"/>
                        <a:pt x="39" y="8"/>
                        <a:pt x="39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1" y="2"/>
                        <a:pt x="29" y="1"/>
                      </a:cubicBezTo>
                      <a:cubicBezTo>
                        <a:pt x="27" y="0"/>
                        <a:pt x="23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18" y="3"/>
                        <a:pt x="15" y="3"/>
                      </a:cubicBezTo>
                      <a:cubicBezTo>
                        <a:pt x="13" y="3"/>
                        <a:pt x="12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10"/>
                        <a:pt x="5" y="14"/>
                        <a:pt x="3" y="16"/>
                      </a:cubicBezTo>
                      <a:cubicBezTo>
                        <a:pt x="0" y="20"/>
                        <a:pt x="4" y="27"/>
                        <a:pt x="7" y="29"/>
                      </a:cubicBezTo>
                      <a:cubicBezTo>
                        <a:pt x="7" y="30"/>
                        <a:pt x="8" y="30"/>
                        <a:pt x="8" y="31"/>
                      </a:cubicBezTo>
                      <a:cubicBezTo>
                        <a:pt x="8" y="31"/>
                        <a:pt x="9" y="31"/>
                        <a:pt x="9" y="31"/>
                      </a:cubicBezTo>
                      <a:cubicBezTo>
                        <a:pt x="9" y="31"/>
                        <a:pt x="10" y="31"/>
                        <a:pt x="10" y="31"/>
                      </a:cubicBezTo>
                      <a:cubicBezTo>
                        <a:pt x="11" y="31"/>
                        <a:pt x="12" y="31"/>
                        <a:pt x="12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5" y="31"/>
                        <a:pt x="15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8" y="29"/>
                        <a:pt x="19" y="29"/>
                      </a:cubicBezTo>
                      <a:cubicBezTo>
                        <a:pt x="20" y="28"/>
                        <a:pt x="21" y="28"/>
                        <a:pt x="22" y="28"/>
                      </a:cubicBezTo>
                      <a:cubicBezTo>
                        <a:pt x="25" y="28"/>
                        <a:pt x="26" y="30"/>
                        <a:pt x="27" y="31"/>
                      </a:cubicBezTo>
                      <a:cubicBezTo>
                        <a:pt x="28" y="32"/>
                        <a:pt x="29" y="33"/>
                        <a:pt x="31" y="33"/>
                      </a:cubicBezTo>
                      <a:cubicBezTo>
                        <a:pt x="37" y="34"/>
                        <a:pt x="38" y="34"/>
                        <a:pt x="38" y="35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4" y="41"/>
                        <a:pt x="30" y="40"/>
                      </a:cubicBezTo>
                      <a:cubicBezTo>
                        <a:pt x="28" y="40"/>
                        <a:pt x="27" y="39"/>
                        <a:pt x="25" y="38"/>
                      </a:cubicBezTo>
                      <a:cubicBezTo>
                        <a:pt x="24" y="38"/>
                        <a:pt x="23" y="37"/>
                        <a:pt x="22" y="37"/>
                      </a:cubicBezTo>
                      <a:cubicBezTo>
                        <a:pt x="19" y="40"/>
                        <a:pt x="10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9" y="44"/>
                        <a:pt x="9" y="44"/>
                        <a:pt x="10" y="44"/>
                      </a:cubicBezTo>
                      <a:cubicBezTo>
                        <a:pt x="10" y="44"/>
                        <a:pt x="10" y="44"/>
                        <a:pt x="11" y="44"/>
                      </a:cubicBezTo>
                      <a:cubicBezTo>
                        <a:pt x="11" y="44"/>
                        <a:pt x="11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33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6" name="Freeform 1331"/>
                <p:cNvSpPr>
                  <a:spLocks/>
                </p:cNvSpPr>
                <p:nvPr/>
              </p:nvSpPr>
              <p:spPr bwMode="auto">
                <a:xfrm>
                  <a:off x="1491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7" name="Freeform 1332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8" name="Freeform 1333"/>
                <p:cNvSpPr>
                  <a:spLocks/>
                </p:cNvSpPr>
                <p:nvPr/>
              </p:nvSpPr>
              <p:spPr bwMode="auto">
                <a:xfrm>
                  <a:off x="1490" y="283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79" name="Freeform 1334"/>
                <p:cNvSpPr>
                  <a:spLocks/>
                </p:cNvSpPr>
                <p:nvPr/>
              </p:nvSpPr>
              <p:spPr bwMode="auto">
                <a:xfrm>
                  <a:off x="1498" y="2821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0" name="Freeform 1335"/>
                <p:cNvSpPr>
                  <a:spLocks/>
                </p:cNvSpPr>
                <p:nvPr/>
              </p:nvSpPr>
              <p:spPr bwMode="auto">
                <a:xfrm>
                  <a:off x="1496" y="282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1" name="Freeform 1336"/>
                <p:cNvSpPr>
                  <a:spLocks/>
                </p:cNvSpPr>
                <p:nvPr/>
              </p:nvSpPr>
              <p:spPr bwMode="auto">
                <a:xfrm>
                  <a:off x="1493" y="282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2" name="Freeform 1337"/>
                <p:cNvSpPr>
                  <a:spLocks/>
                </p:cNvSpPr>
                <p:nvPr/>
              </p:nvSpPr>
              <p:spPr bwMode="auto">
                <a:xfrm>
                  <a:off x="1491" y="28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3" name="Freeform 1338"/>
                <p:cNvSpPr>
                  <a:spLocks/>
                </p:cNvSpPr>
                <p:nvPr/>
              </p:nvSpPr>
              <p:spPr bwMode="auto">
                <a:xfrm>
                  <a:off x="1496" y="2837"/>
                  <a:ext cx="22" cy="13"/>
                </a:xfrm>
                <a:custGeom>
                  <a:avLst/>
                  <a:gdLst>
                    <a:gd name="T0" fmla="*/ 23 w 23"/>
                    <a:gd name="T1" fmla="*/ 0 h 14"/>
                    <a:gd name="T2" fmla="*/ 7 w 23"/>
                    <a:gd name="T3" fmla="*/ 1 h 14"/>
                    <a:gd name="T4" fmla="*/ 0 w 23"/>
                    <a:gd name="T5" fmla="*/ 4 h 14"/>
                    <a:gd name="T6" fmla="*/ 0 w 23"/>
                    <a:gd name="T7" fmla="*/ 4 h 14"/>
                    <a:gd name="T8" fmla="*/ 4 w 23"/>
                    <a:gd name="T9" fmla="*/ 5 h 14"/>
                    <a:gd name="T10" fmla="*/ 8 w 23"/>
                    <a:gd name="T11" fmla="*/ 12 h 14"/>
                    <a:gd name="T12" fmla="*/ 9 w 23"/>
                    <a:gd name="T13" fmla="*/ 14 h 14"/>
                    <a:gd name="T14" fmla="*/ 9 w 23"/>
                    <a:gd name="T15" fmla="*/ 14 h 14"/>
                    <a:gd name="T16" fmla="*/ 9 w 23"/>
                    <a:gd name="T17" fmla="*/ 14 h 14"/>
                    <a:gd name="T18" fmla="*/ 11 w 23"/>
                    <a:gd name="T19" fmla="*/ 13 h 14"/>
                    <a:gd name="T20" fmla="*/ 20 w 23"/>
                    <a:gd name="T21" fmla="*/ 8 h 14"/>
                    <a:gd name="T22" fmla="*/ 21 w 23"/>
                    <a:gd name="T23" fmla="*/ 8 h 14"/>
                    <a:gd name="T24" fmla="*/ 21 w 23"/>
                    <a:gd name="T25" fmla="*/ 8 h 14"/>
                    <a:gd name="T26" fmla="*/ 20 w 23"/>
                    <a:gd name="T27" fmla="*/ 3 h 14"/>
                    <a:gd name="T28" fmla="*/ 22 w 23"/>
                    <a:gd name="T29" fmla="*/ 1 h 14"/>
                    <a:gd name="T30" fmla="*/ 23 w 23"/>
                    <a:gd name="T31" fmla="*/ 1 h 14"/>
                    <a:gd name="T32" fmla="*/ 23 w 23"/>
                    <a:gd name="T33" fmla="*/ 1 h 14"/>
                    <a:gd name="T34" fmla="*/ 23 w 23"/>
                    <a:gd name="T35" fmla="*/ 0 h 14"/>
                    <a:gd name="T36" fmla="*/ 23 w 23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" h="14">
                      <a:moveTo>
                        <a:pt x="23" y="0"/>
                      </a:moveTo>
                      <a:cubicBezTo>
                        <a:pt x="21" y="0"/>
                        <a:pt x="9" y="1"/>
                        <a:pt x="7" y="1"/>
                      </a:cubicBezTo>
                      <a:cubicBezTo>
                        <a:pt x="5" y="2"/>
                        <a:pt x="2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2" y="5"/>
                        <a:pt x="4" y="5"/>
                      </a:cubicBezTo>
                      <a:cubicBezTo>
                        <a:pt x="8" y="7"/>
                        <a:pt x="8" y="9"/>
                        <a:pt x="8" y="12"/>
                      </a:cubicBezTo>
                      <a:cubicBezTo>
                        <a:pt x="8" y="13"/>
                        <a:pt x="8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3"/>
                        <a:pt x="11" y="13"/>
                      </a:cubicBezTo>
                      <a:cubicBezTo>
                        <a:pt x="15" y="9"/>
                        <a:pt x="18" y="7"/>
                        <a:pt x="20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7"/>
                        <a:pt x="19" y="5"/>
                        <a:pt x="20" y="3"/>
                      </a:cubicBezTo>
                      <a:cubicBezTo>
                        <a:pt x="20" y="3"/>
                        <a:pt x="21" y="2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4" name="Freeform 1339"/>
                <p:cNvSpPr>
                  <a:spLocks/>
                </p:cNvSpPr>
                <p:nvPr/>
              </p:nvSpPr>
              <p:spPr bwMode="auto">
                <a:xfrm>
                  <a:off x="1518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5" name="Freeform 1340"/>
                <p:cNvSpPr>
                  <a:spLocks/>
                </p:cNvSpPr>
                <p:nvPr/>
              </p:nvSpPr>
              <p:spPr bwMode="auto">
                <a:xfrm>
                  <a:off x="1826" y="2854"/>
                  <a:ext cx="128" cy="87"/>
                </a:xfrm>
                <a:custGeom>
                  <a:avLst/>
                  <a:gdLst>
                    <a:gd name="T0" fmla="*/ 120 w 134"/>
                    <a:gd name="T1" fmla="*/ 46 h 91"/>
                    <a:gd name="T2" fmla="*/ 113 w 134"/>
                    <a:gd name="T3" fmla="*/ 39 h 91"/>
                    <a:gd name="T4" fmla="*/ 108 w 134"/>
                    <a:gd name="T5" fmla="*/ 33 h 91"/>
                    <a:gd name="T6" fmla="*/ 100 w 134"/>
                    <a:gd name="T7" fmla="*/ 29 h 91"/>
                    <a:gd name="T8" fmla="*/ 94 w 134"/>
                    <a:gd name="T9" fmla="*/ 25 h 91"/>
                    <a:gd name="T10" fmla="*/ 92 w 134"/>
                    <a:gd name="T11" fmla="*/ 21 h 91"/>
                    <a:gd name="T12" fmla="*/ 96 w 134"/>
                    <a:gd name="T13" fmla="*/ 17 h 91"/>
                    <a:gd name="T14" fmla="*/ 93 w 134"/>
                    <a:gd name="T15" fmla="*/ 10 h 91"/>
                    <a:gd name="T16" fmla="*/ 93 w 134"/>
                    <a:gd name="T17" fmla="*/ 9 h 91"/>
                    <a:gd name="T18" fmla="*/ 92 w 134"/>
                    <a:gd name="T19" fmla="*/ 8 h 91"/>
                    <a:gd name="T20" fmla="*/ 91 w 134"/>
                    <a:gd name="T21" fmla="*/ 7 h 91"/>
                    <a:gd name="T22" fmla="*/ 90 w 134"/>
                    <a:gd name="T23" fmla="*/ 5 h 91"/>
                    <a:gd name="T24" fmla="*/ 89 w 134"/>
                    <a:gd name="T25" fmla="*/ 4 h 91"/>
                    <a:gd name="T26" fmla="*/ 86 w 134"/>
                    <a:gd name="T27" fmla="*/ 1 h 91"/>
                    <a:gd name="T28" fmla="*/ 86 w 134"/>
                    <a:gd name="T29" fmla="*/ 1 h 91"/>
                    <a:gd name="T30" fmla="*/ 84 w 134"/>
                    <a:gd name="T31" fmla="*/ 0 h 91"/>
                    <a:gd name="T32" fmla="*/ 77 w 134"/>
                    <a:gd name="T33" fmla="*/ 5 h 91"/>
                    <a:gd name="T34" fmla="*/ 74 w 134"/>
                    <a:gd name="T35" fmla="*/ 10 h 91"/>
                    <a:gd name="T36" fmla="*/ 54 w 134"/>
                    <a:gd name="T37" fmla="*/ 23 h 91"/>
                    <a:gd name="T38" fmla="*/ 48 w 134"/>
                    <a:gd name="T39" fmla="*/ 24 h 91"/>
                    <a:gd name="T40" fmla="*/ 47 w 134"/>
                    <a:gd name="T41" fmla="*/ 29 h 91"/>
                    <a:gd name="T42" fmla="*/ 37 w 134"/>
                    <a:gd name="T43" fmla="*/ 35 h 91"/>
                    <a:gd name="T44" fmla="*/ 27 w 134"/>
                    <a:gd name="T45" fmla="*/ 37 h 91"/>
                    <a:gd name="T46" fmla="*/ 25 w 134"/>
                    <a:gd name="T47" fmla="*/ 39 h 91"/>
                    <a:gd name="T48" fmla="*/ 22 w 134"/>
                    <a:gd name="T49" fmla="*/ 40 h 91"/>
                    <a:gd name="T50" fmla="*/ 19 w 134"/>
                    <a:gd name="T51" fmla="*/ 39 h 91"/>
                    <a:gd name="T52" fmla="*/ 12 w 134"/>
                    <a:gd name="T53" fmla="*/ 42 h 91"/>
                    <a:gd name="T54" fmla="*/ 10 w 134"/>
                    <a:gd name="T55" fmla="*/ 42 h 91"/>
                    <a:gd name="T56" fmla="*/ 9 w 134"/>
                    <a:gd name="T57" fmla="*/ 41 h 91"/>
                    <a:gd name="T58" fmla="*/ 8 w 134"/>
                    <a:gd name="T59" fmla="*/ 43 h 91"/>
                    <a:gd name="T60" fmla="*/ 6 w 134"/>
                    <a:gd name="T61" fmla="*/ 44 h 91"/>
                    <a:gd name="T62" fmla="*/ 5 w 134"/>
                    <a:gd name="T63" fmla="*/ 46 h 91"/>
                    <a:gd name="T64" fmla="*/ 0 w 134"/>
                    <a:gd name="T65" fmla="*/ 57 h 91"/>
                    <a:gd name="T66" fmla="*/ 1 w 134"/>
                    <a:gd name="T67" fmla="*/ 66 h 91"/>
                    <a:gd name="T68" fmla="*/ 6 w 134"/>
                    <a:gd name="T69" fmla="*/ 81 h 91"/>
                    <a:gd name="T70" fmla="*/ 12 w 134"/>
                    <a:gd name="T71" fmla="*/ 87 h 91"/>
                    <a:gd name="T72" fmla="*/ 14 w 134"/>
                    <a:gd name="T73" fmla="*/ 89 h 91"/>
                    <a:gd name="T74" fmla="*/ 15 w 134"/>
                    <a:gd name="T75" fmla="*/ 90 h 91"/>
                    <a:gd name="T76" fmla="*/ 16 w 134"/>
                    <a:gd name="T77" fmla="*/ 91 h 91"/>
                    <a:gd name="T78" fmla="*/ 16 w 134"/>
                    <a:gd name="T79" fmla="*/ 91 h 91"/>
                    <a:gd name="T80" fmla="*/ 16 w 134"/>
                    <a:gd name="T81" fmla="*/ 90 h 91"/>
                    <a:gd name="T82" fmla="*/ 17 w 134"/>
                    <a:gd name="T83" fmla="*/ 89 h 91"/>
                    <a:gd name="T84" fmla="*/ 17 w 134"/>
                    <a:gd name="T85" fmla="*/ 88 h 91"/>
                    <a:gd name="T86" fmla="*/ 17 w 134"/>
                    <a:gd name="T87" fmla="*/ 87 h 91"/>
                    <a:gd name="T88" fmla="*/ 17 w 134"/>
                    <a:gd name="T89" fmla="*/ 86 h 91"/>
                    <a:gd name="T90" fmla="*/ 17 w 134"/>
                    <a:gd name="T91" fmla="*/ 86 h 91"/>
                    <a:gd name="T92" fmla="*/ 17 w 134"/>
                    <a:gd name="T93" fmla="*/ 84 h 91"/>
                    <a:gd name="T94" fmla="*/ 30 w 134"/>
                    <a:gd name="T95" fmla="*/ 80 h 91"/>
                    <a:gd name="T96" fmla="*/ 38 w 134"/>
                    <a:gd name="T97" fmla="*/ 75 h 91"/>
                    <a:gd name="T98" fmla="*/ 52 w 134"/>
                    <a:gd name="T99" fmla="*/ 65 h 91"/>
                    <a:gd name="T100" fmla="*/ 81 w 134"/>
                    <a:gd name="T101" fmla="*/ 75 h 91"/>
                    <a:gd name="T102" fmla="*/ 90 w 134"/>
                    <a:gd name="T103" fmla="*/ 68 h 91"/>
                    <a:gd name="T104" fmla="*/ 94 w 134"/>
                    <a:gd name="T105" fmla="*/ 68 h 91"/>
                    <a:gd name="T106" fmla="*/ 111 w 134"/>
                    <a:gd name="T107" fmla="*/ 65 h 91"/>
                    <a:gd name="T108" fmla="*/ 114 w 134"/>
                    <a:gd name="T109" fmla="*/ 64 h 91"/>
                    <a:gd name="T110" fmla="*/ 128 w 134"/>
                    <a:gd name="T111" fmla="*/ 64 h 91"/>
                    <a:gd name="T112" fmla="*/ 132 w 134"/>
                    <a:gd name="T113" fmla="*/ 6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4" h="91">
                      <a:moveTo>
                        <a:pt x="124" y="52"/>
                      </a:moveTo>
                      <a:cubicBezTo>
                        <a:pt x="124" y="51"/>
                        <a:pt x="124" y="49"/>
                        <a:pt x="120" y="46"/>
                      </a:cubicBezTo>
                      <a:cubicBezTo>
                        <a:pt x="119" y="45"/>
                        <a:pt x="118" y="44"/>
                        <a:pt x="117" y="44"/>
                      </a:cubicBezTo>
                      <a:cubicBezTo>
                        <a:pt x="115" y="42"/>
                        <a:pt x="113" y="41"/>
                        <a:pt x="113" y="39"/>
                      </a:cubicBezTo>
                      <a:cubicBezTo>
                        <a:pt x="113" y="38"/>
                        <a:pt x="113" y="38"/>
                        <a:pt x="111" y="36"/>
                      </a:cubicBezTo>
                      <a:cubicBezTo>
                        <a:pt x="110" y="35"/>
                        <a:pt x="109" y="34"/>
                        <a:pt x="108" y="33"/>
                      </a:cubicBezTo>
                      <a:cubicBezTo>
                        <a:pt x="106" y="30"/>
                        <a:pt x="101" y="29"/>
                        <a:pt x="101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98" y="26"/>
                        <a:pt x="98" y="26"/>
                        <a:pt x="98" y="26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4"/>
                        <a:pt x="92" y="23"/>
                        <a:pt x="92" y="21"/>
                      </a:cubicBezTo>
                      <a:cubicBezTo>
                        <a:pt x="92" y="20"/>
                        <a:pt x="93" y="18"/>
                        <a:pt x="95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6" y="16"/>
                        <a:pt x="95" y="13"/>
                        <a:pt x="94" y="12"/>
                      </a:cubicBezTo>
                      <a:cubicBezTo>
                        <a:pt x="94" y="11"/>
                        <a:pt x="94" y="11"/>
                        <a:pt x="93" y="10"/>
                      </a:cubicBezTo>
                      <a:cubicBezTo>
                        <a:pt x="93" y="10"/>
                        <a:pt x="93" y="10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9"/>
                        <a:pt x="93" y="9"/>
                        <a:pt x="93" y="9"/>
                      </a:cubicBezTo>
                      <a:cubicBezTo>
                        <a:pt x="93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7"/>
                        <a:pt x="92" y="7"/>
                        <a:pt x="91" y="7"/>
                      </a:cubicBezTo>
                      <a:cubicBezTo>
                        <a:pt x="91" y="7"/>
                        <a:pt x="91" y="7"/>
                        <a:pt x="91" y="6"/>
                      </a:cubicBezTo>
                      <a:cubicBezTo>
                        <a:pt x="91" y="6"/>
                        <a:pt x="91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8" y="3"/>
                        <a:pt x="87" y="2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2" y="0"/>
                        <a:pt x="79" y="2"/>
                        <a:pt x="77" y="3"/>
                      </a:cubicBezTo>
                      <a:cubicBezTo>
                        <a:pt x="77" y="4"/>
                        <a:pt x="77" y="4"/>
                        <a:pt x="77" y="5"/>
                      </a:cubicBezTo>
                      <a:cubicBezTo>
                        <a:pt x="77" y="6"/>
                        <a:pt x="76" y="7"/>
                        <a:pt x="75" y="9"/>
                      </a:cubicBezTo>
                      <a:cubicBezTo>
                        <a:pt x="75" y="9"/>
                        <a:pt x="74" y="10"/>
                        <a:pt x="74" y="10"/>
                      </a:cubicBezTo>
                      <a:cubicBezTo>
                        <a:pt x="71" y="13"/>
                        <a:pt x="67" y="16"/>
                        <a:pt x="64" y="20"/>
                      </a:cubicBezTo>
                      <a:cubicBezTo>
                        <a:pt x="62" y="23"/>
                        <a:pt x="58" y="23"/>
                        <a:pt x="54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49" y="23"/>
                        <a:pt x="48" y="23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9" y="28"/>
                        <a:pt x="47" y="29"/>
                      </a:cubicBezTo>
                      <a:cubicBezTo>
                        <a:pt x="46" y="31"/>
                        <a:pt x="42" y="32"/>
                        <a:pt x="39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6"/>
                        <a:pt x="35" y="36"/>
                        <a:pt x="33" y="36"/>
                      </a:cubicBezTo>
                      <a:cubicBezTo>
                        <a:pt x="31" y="36"/>
                        <a:pt x="28" y="37"/>
                        <a:pt x="27" y="37"/>
                      </a:cubicBezTo>
                      <a:cubicBezTo>
                        <a:pt x="26" y="38"/>
                        <a:pt x="26" y="38"/>
                        <a:pt x="25" y="38"/>
                      </a:cubicBezTo>
                      <a:cubicBezTo>
                        <a:pt x="25" y="38"/>
                        <a:pt x="25" y="39"/>
                        <a:pt x="25" y="39"/>
                      </a:cubicBezTo>
                      <a:cubicBezTo>
                        <a:pt x="24" y="40"/>
                        <a:pt x="23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1" y="40"/>
                        <a:pt x="20" y="39"/>
                        <a:pt x="19" y="39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ubicBezTo>
                        <a:pt x="16" y="42"/>
                        <a:pt x="13" y="42"/>
                        <a:pt x="12" y="42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4"/>
                        <a:pt x="7" y="44"/>
                        <a:pt x="6" y="44"/>
                      </a:cubicBezTo>
                      <a:cubicBezTo>
                        <a:pt x="6" y="44"/>
                        <a:pt x="6" y="44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9"/>
                        <a:pt x="3" y="51"/>
                        <a:pt x="2" y="53"/>
                      </a:cubicBezTo>
                      <a:cubicBezTo>
                        <a:pt x="1" y="54"/>
                        <a:pt x="0" y="56"/>
                        <a:pt x="0" y="57"/>
                      </a:cubicBezTo>
                      <a:cubicBezTo>
                        <a:pt x="0" y="57"/>
                        <a:pt x="0" y="58"/>
                        <a:pt x="0" y="59"/>
                      </a:cubicBezTo>
                      <a:cubicBezTo>
                        <a:pt x="1" y="61"/>
                        <a:pt x="1" y="63"/>
                        <a:pt x="1" y="66"/>
                      </a:cubicBezTo>
                      <a:cubicBezTo>
                        <a:pt x="1" y="69"/>
                        <a:pt x="2" y="71"/>
                        <a:pt x="4" y="74"/>
                      </a:cubicBezTo>
                      <a:cubicBezTo>
                        <a:pt x="6" y="77"/>
                        <a:pt x="6" y="80"/>
                        <a:pt x="6" y="81"/>
                      </a:cubicBezTo>
                      <a:cubicBezTo>
                        <a:pt x="7" y="82"/>
                        <a:pt x="7" y="83"/>
                        <a:pt x="8" y="84"/>
                      </a:cubicBezTo>
                      <a:cubicBezTo>
                        <a:pt x="9" y="85"/>
                        <a:pt x="10" y="86"/>
                        <a:pt x="12" y="87"/>
                      </a:cubicBezTo>
                      <a:cubicBezTo>
                        <a:pt x="12" y="88"/>
                        <a:pt x="13" y="88"/>
                        <a:pt x="13" y="88"/>
                      </a:cubicBezTo>
                      <a:cubicBezTo>
                        <a:pt x="13" y="89"/>
                        <a:pt x="13" y="89"/>
                        <a:pt x="14" y="89"/>
                      </a:cubicBezTo>
                      <a:cubicBezTo>
                        <a:pt x="14" y="89"/>
                        <a:pt x="14" y="89"/>
                        <a:pt x="14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1"/>
                        <a:pt x="15" y="91"/>
                      </a:cubicBezTo>
                      <a:cubicBezTo>
                        <a:pt x="15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6" y="90"/>
                      </a:cubicBezTo>
                      <a:cubicBezTo>
                        <a:pt x="16" y="90"/>
                        <a:pt x="16" y="90"/>
                        <a:pt x="16" y="90"/>
                      </a:cubicBezTo>
                      <a:cubicBezTo>
                        <a:pt x="17" y="90"/>
                        <a:pt x="17" y="89"/>
                        <a:pt x="17" y="89"/>
                      </a:cubicBezTo>
                      <a:cubicBezTo>
                        <a:pt x="17" y="89"/>
                        <a:pt x="17" y="89"/>
                        <a:pt x="17" y="89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8"/>
                        <a:pt x="17" y="88"/>
                        <a:pt x="17" y="88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6"/>
                        <a:pt x="17" y="85"/>
                        <a:pt x="17" y="85"/>
                      </a:cubicBez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9" y="73"/>
                        <a:pt x="46" y="65"/>
                        <a:pt x="52" y="65"/>
                      </a:cubicBezTo>
                      <a:cubicBezTo>
                        <a:pt x="56" y="65"/>
                        <a:pt x="60" y="70"/>
                        <a:pt x="62" y="72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3"/>
                        <a:pt x="83" y="69"/>
                        <a:pt x="84" y="68"/>
                      </a:cubicBezTo>
                      <a:cubicBezTo>
                        <a:pt x="86" y="67"/>
                        <a:pt x="88" y="67"/>
                        <a:pt x="90" y="68"/>
                      </a:cubicBezTo>
                      <a:cubicBezTo>
                        <a:pt x="91" y="68"/>
                        <a:pt x="92" y="68"/>
                        <a:pt x="93" y="68"/>
                      </a:cubicBezTo>
                      <a:cubicBezTo>
                        <a:pt x="93" y="68"/>
                        <a:pt x="94" y="68"/>
                        <a:pt x="94" y="68"/>
                      </a:cubicBezTo>
                      <a:cubicBezTo>
                        <a:pt x="97" y="67"/>
                        <a:pt x="101" y="64"/>
                        <a:pt x="106" y="64"/>
                      </a:cubicBezTo>
                      <a:cubicBezTo>
                        <a:pt x="108" y="64"/>
                        <a:pt x="110" y="65"/>
                        <a:pt x="111" y="65"/>
                      </a:cubicBezTo>
                      <a:cubicBezTo>
                        <a:pt x="112" y="65"/>
                        <a:pt x="112" y="65"/>
                        <a:pt x="113" y="65"/>
                      </a:cubicBezTo>
                      <a:cubicBezTo>
                        <a:pt x="113" y="65"/>
                        <a:pt x="113" y="65"/>
                        <a:pt x="114" y="64"/>
                      </a:cubicBezTo>
                      <a:cubicBezTo>
                        <a:pt x="114" y="63"/>
                        <a:pt x="116" y="61"/>
                        <a:pt x="119" y="61"/>
                      </a:cubicBezTo>
                      <a:cubicBezTo>
                        <a:pt x="122" y="61"/>
                        <a:pt x="127" y="63"/>
                        <a:pt x="128" y="64"/>
                      </a:cubicBezTo>
                      <a:cubicBezTo>
                        <a:pt x="134" y="63"/>
                        <a:pt x="134" y="63"/>
                        <a:pt x="134" y="63"/>
                      </a:cubicBezTo>
                      <a:cubicBezTo>
                        <a:pt x="132" y="60"/>
                        <a:pt x="132" y="60"/>
                        <a:pt x="132" y="60"/>
                      </a:cubicBezTo>
                      <a:cubicBezTo>
                        <a:pt x="127" y="57"/>
                        <a:pt x="124" y="55"/>
                        <a:pt x="124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6" name="Freeform 1341"/>
                <p:cNvSpPr>
                  <a:spLocks/>
                </p:cNvSpPr>
                <p:nvPr/>
              </p:nvSpPr>
              <p:spPr bwMode="auto">
                <a:xfrm>
                  <a:off x="1699" y="2825"/>
                  <a:ext cx="125" cy="99"/>
                </a:xfrm>
                <a:custGeom>
                  <a:avLst/>
                  <a:gdLst>
                    <a:gd name="T0" fmla="*/ 123 w 130"/>
                    <a:gd name="T1" fmla="*/ 6 h 104"/>
                    <a:gd name="T2" fmla="*/ 122 w 130"/>
                    <a:gd name="T3" fmla="*/ 4 h 104"/>
                    <a:gd name="T4" fmla="*/ 119 w 130"/>
                    <a:gd name="T5" fmla="*/ 1 h 104"/>
                    <a:gd name="T6" fmla="*/ 119 w 130"/>
                    <a:gd name="T7" fmla="*/ 1 h 104"/>
                    <a:gd name="T8" fmla="*/ 119 w 130"/>
                    <a:gd name="T9" fmla="*/ 1 h 104"/>
                    <a:gd name="T10" fmla="*/ 116 w 130"/>
                    <a:gd name="T11" fmla="*/ 3 h 104"/>
                    <a:gd name="T12" fmla="*/ 108 w 130"/>
                    <a:gd name="T13" fmla="*/ 8 h 104"/>
                    <a:gd name="T14" fmla="*/ 96 w 130"/>
                    <a:gd name="T15" fmla="*/ 5 h 104"/>
                    <a:gd name="T16" fmla="*/ 91 w 130"/>
                    <a:gd name="T17" fmla="*/ 6 h 104"/>
                    <a:gd name="T18" fmla="*/ 86 w 130"/>
                    <a:gd name="T19" fmla="*/ 6 h 104"/>
                    <a:gd name="T20" fmla="*/ 82 w 130"/>
                    <a:gd name="T21" fmla="*/ 8 h 104"/>
                    <a:gd name="T22" fmla="*/ 73 w 130"/>
                    <a:gd name="T23" fmla="*/ 12 h 104"/>
                    <a:gd name="T24" fmla="*/ 63 w 130"/>
                    <a:gd name="T25" fmla="*/ 9 h 104"/>
                    <a:gd name="T26" fmla="*/ 50 w 130"/>
                    <a:gd name="T27" fmla="*/ 9 h 104"/>
                    <a:gd name="T28" fmla="*/ 43 w 130"/>
                    <a:gd name="T29" fmla="*/ 5 h 104"/>
                    <a:gd name="T30" fmla="*/ 38 w 130"/>
                    <a:gd name="T31" fmla="*/ 2 h 104"/>
                    <a:gd name="T32" fmla="*/ 31 w 130"/>
                    <a:gd name="T33" fmla="*/ 1 h 104"/>
                    <a:gd name="T34" fmla="*/ 27 w 130"/>
                    <a:gd name="T35" fmla="*/ 3 h 104"/>
                    <a:gd name="T36" fmla="*/ 27 w 130"/>
                    <a:gd name="T37" fmla="*/ 3 h 104"/>
                    <a:gd name="T38" fmla="*/ 20 w 130"/>
                    <a:gd name="T39" fmla="*/ 2 h 104"/>
                    <a:gd name="T40" fmla="*/ 17 w 130"/>
                    <a:gd name="T41" fmla="*/ 7 h 104"/>
                    <a:gd name="T42" fmla="*/ 11 w 130"/>
                    <a:gd name="T43" fmla="*/ 18 h 104"/>
                    <a:gd name="T44" fmla="*/ 11 w 130"/>
                    <a:gd name="T45" fmla="*/ 19 h 104"/>
                    <a:gd name="T46" fmla="*/ 10 w 130"/>
                    <a:gd name="T47" fmla="*/ 21 h 104"/>
                    <a:gd name="T48" fmla="*/ 10 w 130"/>
                    <a:gd name="T49" fmla="*/ 22 h 104"/>
                    <a:gd name="T50" fmla="*/ 11 w 130"/>
                    <a:gd name="T51" fmla="*/ 24 h 104"/>
                    <a:gd name="T52" fmla="*/ 11 w 130"/>
                    <a:gd name="T53" fmla="*/ 26 h 104"/>
                    <a:gd name="T54" fmla="*/ 9 w 130"/>
                    <a:gd name="T55" fmla="*/ 45 h 104"/>
                    <a:gd name="T56" fmla="*/ 5 w 130"/>
                    <a:gd name="T57" fmla="*/ 51 h 104"/>
                    <a:gd name="T58" fmla="*/ 1 w 130"/>
                    <a:gd name="T59" fmla="*/ 58 h 104"/>
                    <a:gd name="T60" fmla="*/ 1 w 130"/>
                    <a:gd name="T61" fmla="*/ 71 h 104"/>
                    <a:gd name="T62" fmla="*/ 4 w 130"/>
                    <a:gd name="T63" fmla="*/ 77 h 104"/>
                    <a:gd name="T64" fmla="*/ 4 w 130"/>
                    <a:gd name="T65" fmla="*/ 79 h 104"/>
                    <a:gd name="T66" fmla="*/ 15 w 130"/>
                    <a:gd name="T67" fmla="*/ 82 h 104"/>
                    <a:gd name="T68" fmla="*/ 32 w 130"/>
                    <a:gd name="T69" fmla="*/ 96 h 104"/>
                    <a:gd name="T70" fmla="*/ 38 w 130"/>
                    <a:gd name="T71" fmla="*/ 104 h 104"/>
                    <a:gd name="T72" fmla="*/ 48 w 130"/>
                    <a:gd name="T73" fmla="*/ 101 h 104"/>
                    <a:gd name="T74" fmla="*/ 61 w 130"/>
                    <a:gd name="T75" fmla="*/ 100 h 104"/>
                    <a:gd name="T76" fmla="*/ 63 w 130"/>
                    <a:gd name="T77" fmla="*/ 99 h 104"/>
                    <a:gd name="T78" fmla="*/ 64 w 130"/>
                    <a:gd name="T79" fmla="*/ 97 h 104"/>
                    <a:gd name="T80" fmla="*/ 65 w 130"/>
                    <a:gd name="T81" fmla="*/ 95 h 104"/>
                    <a:gd name="T82" fmla="*/ 65 w 130"/>
                    <a:gd name="T83" fmla="*/ 93 h 104"/>
                    <a:gd name="T84" fmla="*/ 65 w 130"/>
                    <a:gd name="T85" fmla="*/ 92 h 104"/>
                    <a:gd name="T86" fmla="*/ 66 w 130"/>
                    <a:gd name="T87" fmla="*/ 90 h 104"/>
                    <a:gd name="T88" fmla="*/ 66 w 130"/>
                    <a:gd name="T89" fmla="*/ 90 h 104"/>
                    <a:gd name="T90" fmla="*/ 66 w 130"/>
                    <a:gd name="T91" fmla="*/ 89 h 104"/>
                    <a:gd name="T92" fmla="*/ 66 w 130"/>
                    <a:gd name="T93" fmla="*/ 88 h 104"/>
                    <a:gd name="T94" fmla="*/ 83 w 130"/>
                    <a:gd name="T95" fmla="*/ 75 h 104"/>
                    <a:gd name="T96" fmla="*/ 89 w 130"/>
                    <a:gd name="T97" fmla="*/ 74 h 104"/>
                    <a:gd name="T98" fmla="*/ 97 w 130"/>
                    <a:gd name="T99" fmla="*/ 78 h 104"/>
                    <a:gd name="T100" fmla="*/ 106 w 130"/>
                    <a:gd name="T101" fmla="*/ 60 h 104"/>
                    <a:gd name="T102" fmla="*/ 112 w 130"/>
                    <a:gd name="T103" fmla="*/ 53 h 104"/>
                    <a:gd name="T104" fmla="*/ 114 w 130"/>
                    <a:gd name="T105" fmla="*/ 45 h 104"/>
                    <a:gd name="T106" fmla="*/ 123 w 130"/>
                    <a:gd name="T107" fmla="*/ 26 h 104"/>
                    <a:gd name="T108" fmla="*/ 129 w 130"/>
                    <a:gd name="T109" fmla="*/ 23 h 104"/>
                    <a:gd name="T110" fmla="*/ 130 w 130"/>
                    <a:gd name="T111" fmla="*/ 18 h 104"/>
                    <a:gd name="T112" fmla="*/ 124 w 130"/>
                    <a:gd name="T113" fmla="*/ 11 h 104"/>
                    <a:gd name="T114" fmla="*/ 124 w 130"/>
                    <a:gd name="T115" fmla="*/ 9 h 104"/>
                    <a:gd name="T116" fmla="*/ 124 w 130"/>
                    <a:gd name="T117" fmla="*/ 8 h 104"/>
                    <a:gd name="T118" fmla="*/ 124 w 130"/>
                    <a:gd name="T119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0" h="104">
                      <a:moveTo>
                        <a:pt x="124" y="7"/>
                      </a:moveTo>
                      <a:cubicBezTo>
                        <a:pt x="123" y="7"/>
                        <a:pt x="123" y="6"/>
                        <a:pt x="123" y="6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3"/>
                        <a:pt x="121" y="3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8" y="1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6" y="3"/>
                      </a:cubicBezTo>
                      <a:cubicBezTo>
                        <a:pt x="114" y="5"/>
                        <a:pt x="113" y="7"/>
                        <a:pt x="111" y="8"/>
                      </a:cubicBezTo>
                      <a:cubicBezTo>
                        <a:pt x="110" y="8"/>
                        <a:pt x="109" y="8"/>
                        <a:pt x="108" y="8"/>
                      </a:cubicBezTo>
                      <a:cubicBezTo>
                        <a:pt x="105" y="8"/>
                        <a:pt x="102" y="7"/>
                        <a:pt x="100" y="6"/>
                      </a:cubicBezTo>
                      <a:cubicBezTo>
                        <a:pt x="100" y="6"/>
                        <a:pt x="99" y="5"/>
                        <a:pt x="96" y="5"/>
                      </a:cubicBezTo>
                      <a:cubicBezTo>
                        <a:pt x="95" y="5"/>
                        <a:pt x="94" y="6"/>
                        <a:pt x="92" y="6"/>
                      </a:cubicBezTo>
                      <a:cubicBezTo>
                        <a:pt x="92" y="6"/>
                        <a:pt x="91" y="6"/>
                        <a:pt x="91" y="6"/>
                      </a:cubicBezTo>
                      <a:cubicBezTo>
                        <a:pt x="90" y="6"/>
                        <a:pt x="89" y="6"/>
                        <a:pt x="89" y="6"/>
                      </a:cubicBezTo>
                      <a:cubicBezTo>
                        <a:pt x="88" y="6"/>
                        <a:pt x="87" y="6"/>
                        <a:pt x="86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5" y="6"/>
                        <a:pt x="83" y="7"/>
                        <a:pt x="82" y="8"/>
                      </a:cubicBezTo>
                      <a:cubicBezTo>
                        <a:pt x="81" y="9"/>
                        <a:pt x="80" y="10"/>
                        <a:pt x="79" y="11"/>
                      </a:cubicBezTo>
                      <a:cubicBezTo>
                        <a:pt x="78" y="11"/>
                        <a:pt x="76" y="12"/>
                        <a:pt x="73" y="12"/>
                      </a:cubicBezTo>
                      <a:cubicBezTo>
                        <a:pt x="71" y="12"/>
                        <a:pt x="68" y="11"/>
                        <a:pt x="66" y="11"/>
                      </a:cubicBezTo>
                      <a:cubicBezTo>
                        <a:pt x="65" y="10"/>
                        <a:pt x="64" y="10"/>
                        <a:pt x="63" y="9"/>
                      </a:cubicBezTo>
                      <a:cubicBezTo>
                        <a:pt x="61" y="8"/>
                        <a:pt x="59" y="6"/>
                        <a:pt x="58" y="6"/>
                      </a:cubicBezTo>
                      <a:cubicBezTo>
                        <a:pt x="57" y="6"/>
                        <a:pt x="53" y="7"/>
                        <a:pt x="50" y="9"/>
                      </a:cubicBezTo>
                      <a:cubicBezTo>
                        <a:pt x="49" y="9"/>
                        <a:pt x="49" y="9"/>
                        <a:pt x="48" y="9"/>
                      </a:cubicBezTo>
                      <a:cubicBezTo>
                        <a:pt x="45" y="9"/>
                        <a:pt x="44" y="7"/>
                        <a:pt x="43" y="5"/>
                      </a:cubicBezTo>
                      <a:cubicBezTo>
                        <a:pt x="42" y="4"/>
                        <a:pt x="42" y="3"/>
                        <a:pt x="41" y="2"/>
                      </a:cubicBezTo>
                      <a:cubicBezTo>
                        <a:pt x="41" y="2"/>
                        <a:pt x="40" y="2"/>
                        <a:pt x="38" y="2"/>
                      </a:cubicBezTo>
                      <a:cubicBezTo>
                        <a:pt x="37" y="1"/>
                        <a:pt x="34" y="1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1" y="1"/>
                        <a:pt x="30" y="1"/>
                      </a:cubicBezTo>
                      <a:cubicBezTo>
                        <a:pt x="30" y="2"/>
                        <a:pt x="29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2"/>
                        <a:pt x="22" y="2"/>
                        <a:pt x="20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3"/>
                        <a:pt x="17" y="5"/>
                        <a:pt x="17" y="7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3"/>
                        <a:pt x="11" y="16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2" y="31"/>
                        <a:pt x="12" y="42"/>
                        <a:pt x="9" y="45"/>
                      </a:cubicBezTo>
                      <a:cubicBezTo>
                        <a:pt x="7" y="47"/>
                        <a:pt x="6" y="50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2"/>
                        <a:pt x="2" y="54"/>
                        <a:pt x="1" y="58"/>
                      </a:cubicBezTo>
                      <a:cubicBezTo>
                        <a:pt x="0" y="62"/>
                        <a:pt x="1" y="64"/>
                        <a:pt x="1" y="67"/>
                      </a:cubicBezTo>
                      <a:cubicBezTo>
                        <a:pt x="1" y="68"/>
                        <a:pt x="1" y="70"/>
                        <a:pt x="1" y="71"/>
                      </a:cubicBezTo>
                      <a:cubicBezTo>
                        <a:pt x="1" y="73"/>
                        <a:pt x="2" y="74"/>
                        <a:pt x="3" y="75"/>
                      </a:cubicBezTo>
                      <a:cubicBezTo>
                        <a:pt x="3" y="76"/>
                        <a:pt x="3" y="77"/>
                        <a:pt x="4" y="77"/>
                      </a:cubicBezTo>
                      <a:cubicBezTo>
                        <a:pt x="4" y="77"/>
                        <a:pt x="4" y="78"/>
                        <a:pt x="4" y="78"/>
                      </a:cubicBezTo>
                      <a:cubicBezTo>
                        <a:pt x="4" y="78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80"/>
                        <a:pt x="11" y="81"/>
                        <a:pt x="15" y="82"/>
                      </a:cubicBezTo>
                      <a:cubicBezTo>
                        <a:pt x="17" y="82"/>
                        <a:pt x="18" y="82"/>
                        <a:pt x="20" y="83"/>
                      </a:cubicBezTo>
                      <a:cubicBezTo>
                        <a:pt x="26" y="84"/>
                        <a:pt x="32" y="93"/>
                        <a:pt x="32" y="96"/>
                      </a:cubicBezTo>
                      <a:cubicBezTo>
                        <a:pt x="32" y="98"/>
                        <a:pt x="35" y="103"/>
                        <a:pt x="37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9" y="104"/>
                        <a:pt x="41" y="103"/>
                        <a:pt x="42" y="103"/>
                      </a:cubicBezTo>
                      <a:cubicBezTo>
                        <a:pt x="44" y="102"/>
                        <a:pt x="46" y="101"/>
                        <a:pt x="48" y="101"/>
                      </a:cubicBezTo>
                      <a:cubicBezTo>
                        <a:pt x="50" y="101"/>
                        <a:pt x="50" y="101"/>
                        <a:pt x="50" y="101"/>
                      </a:cubicBezTo>
                      <a:cubicBezTo>
                        <a:pt x="59" y="101"/>
                        <a:pt x="61" y="100"/>
                        <a:pt x="61" y="100"/>
                      </a:cubicBezTo>
                      <a:cubicBezTo>
                        <a:pt x="62" y="100"/>
                        <a:pt x="63" y="99"/>
                        <a:pt x="63" y="99"/>
                      </a:cubicBezTo>
                      <a:cubicBezTo>
                        <a:pt x="63" y="99"/>
                        <a:pt x="63" y="99"/>
                        <a:pt x="63" y="99"/>
                      </a:cubicBezTo>
                      <a:cubicBezTo>
                        <a:pt x="63" y="99"/>
                        <a:pt x="64" y="98"/>
                        <a:pt x="64" y="98"/>
                      </a:cubicBezTo>
                      <a:cubicBezTo>
                        <a:pt x="64" y="98"/>
                        <a:pt x="64" y="97"/>
                        <a:pt x="64" y="97"/>
                      </a:cubicBezTo>
                      <a:cubicBezTo>
                        <a:pt x="64" y="97"/>
                        <a:pt x="64" y="96"/>
                        <a:pt x="64" y="96"/>
                      </a:cubicBezTo>
                      <a:cubicBezTo>
                        <a:pt x="64" y="96"/>
                        <a:pt x="64" y="95"/>
                        <a:pt x="65" y="95"/>
                      </a:cubicBezTo>
                      <a:cubicBezTo>
                        <a:pt x="65" y="95"/>
                        <a:pt x="65" y="94"/>
                        <a:pt x="65" y="94"/>
                      </a:cubicBezTo>
                      <a:cubicBezTo>
                        <a:pt x="65" y="94"/>
                        <a:pt x="65" y="93"/>
                        <a:pt x="65" y="93"/>
                      </a:cubicBezTo>
                      <a:cubicBezTo>
                        <a:pt x="65" y="93"/>
                        <a:pt x="65" y="93"/>
                        <a:pt x="65" y="93"/>
                      </a:cubicBez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78" y="76"/>
                        <a:pt x="80" y="75"/>
                        <a:pt x="80" y="75"/>
                      </a:cubicBezTo>
                      <a:cubicBezTo>
                        <a:pt x="81" y="75"/>
                        <a:pt x="82" y="75"/>
                        <a:pt x="83" y="75"/>
                      </a:cubicBezTo>
                      <a:cubicBezTo>
                        <a:pt x="84" y="75"/>
                        <a:pt x="85" y="75"/>
                        <a:pt x="86" y="75"/>
                      </a:cubicBezTo>
                      <a:cubicBezTo>
                        <a:pt x="87" y="74"/>
                        <a:pt x="88" y="74"/>
                        <a:pt x="89" y="74"/>
                      </a:cubicBezTo>
                      <a:cubicBezTo>
                        <a:pt x="91" y="74"/>
                        <a:pt x="95" y="76"/>
                        <a:pt x="97" y="79"/>
                      </a:cubicBezTo>
                      <a:cubicBezTo>
                        <a:pt x="97" y="79"/>
                        <a:pt x="97" y="78"/>
                        <a:pt x="97" y="78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101" y="71"/>
                        <a:pt x="106" y="62"/>
                        <a:pt x="106" y="60"/>
                      </a:cubicBezTo>
                      <a:cubicBezTo>
                        <a:pt x="106" y="57"/>
                        <a:pt x="109" y="55"/>
                        <a:pt x="110" y="54"/>
                      </a:cubicBezTo>
                      <a:cubicBezTo>
                        <a:pt x="111" y="54"/>
                        <a:pt x="111" y="53"/>
                        <a:pt x="112" y="53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0"/>
                        <a:pt x="112" y="46"/>
                        <a:pt x="114" y="45"/>
                      </a:cubicBezTo>
                      <a:cubicBezTo>
                        <a:pt x="115" y="44"/>
                        <a:pt x="116" y="41"/>
                        <a:pt x="116" y="40"/>
                      </a:cubicBezTo>
                      <a:cubicBezTo>
                        <a:pt x="115" y="37"/>
                        <a:pt x="123" y="26"/>
                        <a:pt x="123" y="26"/>
                      </a:cubicBezTo>
                      <a:cubicBezTo>
                        <a:pt x="124" y="25"/>
                        <a:pt x="125" y="25"/>
                        <a:pt x="127" y="24"/>
                      </a:cubicBezTo>
                      <a:cubicBezTo>
                        <a:pt x="127" y="24"/>
                        <a:pt x="129" y="24"/>
                        <a:pt x="129" y="23"/>
                      </a:cubicBezTo>
                      <a:cubicBezTo>
                        <a:pt x="129" y="23"/>
                        <a:pt x="129" y="22"/>
                        <a:pt x="129" y="22"/>
                      </a:cubicBezTo>
                      <a:cubicBezTo>
                        <a:pt x="129" y="20"/>
                        <a:pt x="130" y="19"/>
                        <a:pt x="130" y="18"/>
                      </a:cubicBezTo>
                      <a:cubicBezTo>
                        <a:pt x="127" y="18"/>
                        <a:pt x="124" y="15"/>
                        <a:pt x="124" y="12"/>
                      </a:cubicBezTo>
                      <a:cubicBezTo>
                        <a:pt x="124" y="12"/>
                        <a:pt x="124" y="11"/>
                        <a:pt x="124" y="11"/>
                      </a:cubicBezTo>
                      <a:cubicBezTo>
                        <a:pt x="124" y="11"/>
                        <a:pt x="124" y="11"/>
                        <a:pt x="124" y="10"/>
                      </a:cubicBez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9"/>
                        <a:pt x="124" y="9"/>
                        <a:pt x="124" y="9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7" name="Freeform 1342"/>
                <p:cNvSpPr>
                  <a:spLocks/>
                </p:cNvSpPr>
                <p:nvPr/>
              </p:nvSpPr>
              <p:spPr bwMode="auto">
                <a:xfrm>
                  <a:off x="1678" y="2840"/>
                  <a:ext cx="29" cy="62"/>
                </a:xfrm>
                <a:custGeom>
                  <a:avLst/>
                  <a:gdLst>
                    <a:gd name="T0" fmla="*/ 26 w 30"/>
                    <a:gd name="T1" fmla="*/ 5 h 65"/>
                    <a:gd name="T2" fmla="*/ 23 w 30"/>
                    <a:gd name="T3" fmla="*/ 1 h 65"/>
                    <a:gd name="T4" fmla="*/ 22 w 30"/>
                    <a:gd name="T5" fmla="*/ 0 h 65"/>
                    <a:gd name="T6" fmla="*/ 21 w 30"/>
                    <a:gd name="T7" fmla="*/ 0 h 65"/>
                    <a:gd name="T8" fmla="*/ 21 w 30"/>
                    <a:gd name="T9" fmla="*/ 2 h 65"/>
                    <a:gd name="T10" fmla="*/ 21 w 30"/>
                    <a:gd name="T11" fmla="*/ 3 h 65"/>
                    <a:gd name="T12" fmla="*/ 20 w 30"/>
                    <a:gd name="T13" fmla="*/ 7 h 65"/>
                    <a:gd name="T14" fmla="*/ 17 w 30"/>
                    <a:gd name="T15" fmla="*/ 9 h 65"/>
                    <a:gd name="T16" fmla="*/ 6 w 30"/>
                    <a:gd name="T17" fmla="*/ 12 h 65"/>
                    <a:gd name="T18" fmla="*/ 1 w 30"/>
                    <a:gd name="T19" fmla="*/ 16 h 65"/>
                    <a:gd name="T20" fmla="*/ 0 w 30"/>
                    <a:gd name="T21" fmla="*/ 16 h 65"/>
                    <a:gd name="T22" fmla="*/ 1 w 30"/>
                    <a:gd name="T23" fmla="*/ 18 h 65"/>
                    <a:gd name="T24" fmla="*/ 1 w 30"/>
                    <a:gd name="T25" fmla="*/ 19 h 65"/>
                    <a:gd name="T26" fmla="*/ 1 w 30"/>
                    <a:gd name="T27" fmla="*/ 20 h 65"/>
                    <a:gd name="T28" fmla="*/ 2 w 30"/>
                    <a:gd name="T29" fmla="*/ 21 h 65"/>
                    <a:gd name="T30" fmla="*/ 2 w 30"/>
                    <a:gd name="T31" fmla="*/ 21 h 65"/>
                    <a:gd name="T32" fmla="*/ 3 w 30"/>
                    <a:gd name="T33" fmla="*/ 22 h 65"/>
                    <a:gd name="T34" fmla="*/ 4 w 30"/>
                    <a:gd name="T35" fmla="*/ 22 h 65"/>
                    <a:gd name="T36" fmla="*/ 8 w 30"/>
                    <a:gd name="T37" fmla="*/ 31 h 65"/>
                    <a:gd name="T38" fmla="*/ 10 w 30"/>
                    <a:gd name="T39" fmla="*/ 41 h 65"/>
                    <a:gd name="T40" fmla="*/ 10 w 30"/>
                    <a:gd name="T41" fmla="*/ 48 h 65"/>
                    <a:gd name="T42" fmla="*/ 11 w 30"/>
                    <a:gd name="T43" fmla="*/ 49 h 65"/>
                    <a:gd name="T44" fmla="*/ 11 w 30"/>
                    <a:gd name="T45" fmla="*/ 51 h 65"/>
                    <a:gd name="T46" fmla="*/ 11 w 30"/>
                    <a:gd name="T47" fmla="*/ 54 h 65"/>
                    <a:gd name="T48" fmla="*/ 11 w 30"/>
                    <a:gd name="T49" fmla="*/ 56 h 65"/>
                    <a:gd name="T50" fmla="*/ 11 w 30"/>
                    <a:gd name="T51" fmla="*/ 59 h 65"/>
                    <a:gd name="T52" fmla="*/ 11 w 30"/>
                    <a:gd name="T53" fmla="*/ 63 h 65"/>
                    <a:gd name="T54" fmla="*/ 11 w 30"/>
                    <a:gd name="T55" fmla="*/ 65 h 65"/>
                    <a:gd name="T56" fmla="*/ 20 w 30"/>
                    <a:gd name="T57" fmla="*/ 63 h 65"/>
                    <a:gd name="T58" fmla="*/ 21 w 30"/>
                    <a:gd name="T59" fmla="*/ 61 h 65"/>
                    <a:gd name="T60" fmla="*/ 19 w 30"/>
                    <a:gd name="T61" fmla="*/ 51 h 65"/>
                    <a:gd name="T62" fmla="*/ 24 w 30"/>
                    <a:gd name="T63" fmla="*/ 33 h 65"/>
                    <a:gd name="T64" fmla="*/ 29 w 30"/>
                    <a:gd name="T65" fmla="*/ 12 h 65"/>
                    <a:gd name="T66" fmla="*/ 29 w 30"/>
                    <a:gd name="T67" fmla="*/ 10 h 65"/>
                    <a:gd name="T68" fmla="*/ 29 w 30"/>
                    <a:gd name="T69" fmla="*/ 8 h 65"/>
                    <a:gd name="T70" fmla="*/ 27 w 30"/>
                    <a:gd name="T71" fmla="*/ 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0" h="65">
                      <a:moveTo>
                        <a:pt x="27" y="6"/>
                      </a:moveTo>
                      <a:cubicBezTo>
                        <a:pt x="27" y="6"/>
                        <a:pt x="26" y="6"/>
                        <a:pt x="26" y="5"/>
                      </a:cubicBezTo>
                      <a:cubicBezTo>
                        <a:pt x="24" y="5"/>
                        <a:pt x="23" y="3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6" y="11"/>
                        <a:pt x="13" y="11"/>
                        <a:pt x="10" y="12"/>
                      </a:cubicBezTo>
                      <a:cubicBezTo>
                        <a:pt x="9" y="12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4" y="14"/>
                      </a:cubicBezTo>
                      <a:cubicBezTo>
                        <a:pt x="3" y="15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10" y="26"/>
                        <a:pt x="9" y="29"/>
                        <a:pt x="8" y="31"/>
                      </a:cubicBezTo>
                      <a:cubicBezTo>
                        <a:pt x="8" y="31"/>
                        <a:pt x="8" y="32"/>
                        <a:pt x="8" y="32"/>
                      </a:cubicBezTo>
                      <a:cubicBezTo>
                        <a:pt x="10" y="34"/>
                        <a:pt x="10" y="37"/>
                        <a:pt x="10" y="41"/>
                      </a:cubicBezTo>
                      <a:cubicBezTo>
                        <a:pt x="10" y="43"/>
                        <a:pt x="10" y="45"/>
                        <a:pt x="10" y="46"/>
                      </a:cubicBezTo>
                      <a:cubicBezTo>
                        <a:pt x="10" y="47"/>
                        <a:pt x="10" y="47"/>
                        <a:pt x="10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3"/>
                        <a:pt x="11" y="53"/>
                        <a:pt x="11" y="54"/>
                      </a:cubicBezTo>
                      <a:cubicBezTo>
                        <a:pt x="11" y="54"/>
                        <a:pt x="11" y="54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60"/>
                        <a:pt x="11" y="60"/>
                        <a:pt x="11" y="60"/>
                      </a:cubicBezTo>
                      <a:cubicBezTo>
                        <a:pt x="11" y="61"/>
                        <a:pt x="11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4" y="65"/>
                        <a:pt x="16" y="65"/>
                        <a:pt x="17" y="65"/>
                      </a:cubicBezTo>
                      <a:cubicBezTo>
                        <a:pt x="18" y="65"/>
                        <a:pt x="19" y="64"/>
                        <a:pt x="20" y="63"/>
                      </a:cubicBezTo>
                      <a:cubicBezTo>
                        <a:pt x="20" y="63"/>
                        <a:pt x="21" y="62"/>
                        <a:pt x="22" y="62"/>
                      </a:cubicBezTo>
                      <a:cubicBezTo>
                        <a:pt x="21" y="62"/>
                        <a:pt x="21" y="62"/>
                        <a:pt x="21" y="61"/>
                      </a:cubicBezTo>
                      <a:cubicBezTo>
                        <a:pt x="20" y="60"/>
                        <a:pt x="19" y="58"/>
                        <a:pt x="19" y="55"/>
                      </a:cubicBezTo>
                      <a:cubicBezTo>
                        <a:pt x="19" y="54"/>
                        <a:pt x="19" y="53"/>
                        <a:pt x="19" y="51"/>
                      </a:cubicBezTo>
                      <a:cubicBezTo>
                        <a:pt x="19" y="48"/>
                        <a:pt x="18" y="46"/>
                        <a:pt x="19" y="42"/>
                      </a:cubicBezTo>
                      <a:cubicBezTo>
                        <a:pt x="20" y="37"/>
                        <a:pt x="23" y="34"/>
                        <a:pt x="24" y="33"/>
                      </a:cubicBezTo>
                      <a:cubicBezTo>
                        <a:pt x="25" y="31"/>
                        <a:pt x="26" y="28"/>
                        <a:pt x="28" y="26"/>
                      </a:cubicBezTo>
                      <a:cubicBezTo>
                        <a:pt x="30" y="25"/>
                        <a:pt x="30" y="18"/>
                        <a:pt x="29" y="12"/>
                      </a:cubicBezTo>
                      <a:cubicBezTo>
                        <a:pt x="29" y="11"/>
                        <a:pt x="29" y="11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8" y="7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8" name="Freeform 1343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89" name="Freeform 1344"/>
                <p:cNvSpPr>
                  <a:spLocks/>
                </p:cNvSpPr>
                <p:nvPr/>
              </p:nvSpPr>
              <p:spPr bwMode="auto">
                <a:xfrm>
                  <a:off x="1698" y="28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0" name="Freeform 1345"/>
                <p:cNvSpPr>
                  <a:spLocks/>
                </p:cNvSpPr>
                <p:nvPr/>
              </p:nvSpPr>
              <p:spPr bwMode="auto">
                <a:xfrm>
                  <a:off x="1706" y="284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1" name="Freeform 1346"/>
                <p:cNvSpPr>
                  <a:spLocks/>
                </p:cNvSpPr>
                <p:nvPr/>
              </p:nvSpPr>
              <p:spPr bwMode="auto">
                <a:xfrm>
                  <a:off x="1705" y="2846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2" name="Freeform 1347"/>
                <p:cNvSpPr>
                  <a:spLocks/>
                </p:cNvSpPr>
                <p:nvPr/>
              </p:nvSpPr>
              <p:spPr bwMode="auto">
                <a:xfrm>
                  <a:off x="1670" y="2854"/>
                  <a:ext cx="15" cy="51"/>
                </a:xfrm>
                <a:custGeom>
                  <a:avLst/>
                  <a:gdLst>
                    <a:gd name="T0" fmla="*/ 2 w 16"/>
                    <a:gd name="T1" fmla="*/ 1 h 53"/>
                    <a:gd name="T2" fmla="*/ 2 w 16"/>
                    <a:gd name="T3" fmla="*/ 0 h 53"/>
                    <a:gd name="T4" fmla="*/ 0 w 16"/>
                    <a:gd name="T5" fmla="*/ 0 h 53"/>
                    <a:gd name="T6" fmla="*/ 0 w 16"/>
                    <a:gd name="T7" fmla="*/ 0 h 53"/>
                    <a:gd name="T8" fmla="*/ 0 w 16"/>
                    <a:gd name="T9" fmla="*/ 0 h 53"/>
                    <a:gd name="T10" fmla="*/ 0 w 16"/>
                    <a:gd name="T11" fmla="*/ 2 h 53"/>
                    <a:gd name="T12" fmla="*/ 0 w 16"/>
                    <a:gd name="T13" fmla="*/ 2 h 53"/>
                    <a:gd name="T14" fmla="*/ 1 w 16"/>
                    <a:gd name="T15" fmla="*/ 3 h 53"/>
                    <a:gd name="T16" fmla="*/ 1 w 16"/>
                    <a:gd name="T17" fmla="*/ 3 h 53"/>
                    <a:gd name="T18" fmla="*/ 1 w 16"/>
                    <a:gd name="T19" fmla="*/ 4 h 53"/>
                    <a:gd name="T20" fmla="*/ 1 w 16"/>
                    <a:gd name="T21" fmla="*/ 4 h 53"/>
                    <a:gd name="T22" fmla="*/ 1 w 16"/>
                    <a:gd name="T23" fmla="*/ 4 h 53"/>
                    <a:gd name="T24" fmla="*/ 4 w 16"/>
                    <a:gd name="T25" fmla="*/ 12 h 53"/>
                    <a:gd name="T26" fmla="*/ 4 w 16"/>
                    <a:gd name="T27" fmla="*/ 14 h 53"/>
                    <a:gd name="T28" fmla="*/ 5 w 16"/>
                    <a:gd name="T29" fmla="*/ 27 h 53"/>
                    <a:gd name="T30" fmla="*/ 8 w 16"/>
                    <a:gd name="T31" fmla="*/ 43 h 53"/>
                    <a:gd name="T32" fmla="*/ 8 w 16"/>
                    <a:gd name="T33" fmla="*/ 46 h 53"/>
                    <a:gd name="T34" fmla="*/ 8 w 16"/>
                    <a:gd name="T35" fmla="*/ 46 h 53"/>
                    <a:gd name="T36" fmla="*/ 9 w 16"/>
                    <a:gd name="T37" fmla="*/ 48 h 53"/>
                    <a:gd name="T38" fmla="*/ 9 w 16"/>
                    <a:gd name="T39" fmla="*/ 49 h 53"/>
                    <a:gd name="T40" fmla="*/ 10 w 16"/>
                    <a:gd name="T41" fmla="*/ 51 h 53"/>
                    <a:gd name="T42" fmla="*/ 10 w 16"/>
                    <a:gd name="T43" fmla="*/ 53 h 53"/>
                    <a:gd name="T44" fmla="*/ 11 w 16"/>
                    <a:gd name="T45" fmla="*/ 53 h 53"/>
                    <a:gd name="T46" fmla="*/ 11 w 16"/>
                    <a:gd name="T47" fmla="*/ 53 h 53"/>
                    <a:gd name="T48" fmla="*/ 16 w 16"/>
                    <a:gd name="T49" fmla="*/ 51 h 53"/>
                    <a:gd name="T50" fmla="*/ 16 w 16"/>
                    <a:gd name="T51" fmla="*/ 50 h 53"/>
                    <a:gd name="T52" fmla="*/ 16 w 16"/>
                    <a:gd name="T53" fmla="*/ 48 h 53"/>
                    <a:gd name="T54" fmla="*/ 16 w 16"/>
                    <a:gd name="T55" fmla="*/ 46 h 53"/>
                    <a:gd name="T56" fmla="*/ 16 w 16"/>
                    <a:gd name="T57" fmla="*/ 45 h 53"/>
                    <a:gd name="T58" fmla="*/ 16 w 16"/>
                    <a:gd name="T59" fmla="*/ 43 h 53"/>
                    <a:gd name="T60" fmla="*/ 16 w 16"/>
                    <a:gd name="T61" fmla="*/ 42 h 53"/>
                    <a:gd name="T62" fmla="*/ 16 w 16"/>
                    <a:gd name="T63" fmla="*/ 40 h 53"/>
                    <a:gd name="T64" fmla="*/ 16 w 16"/>
                    <a:gd name="T65" fmla="*/ 39 h 53"/>
                    <a:gd name="T66" fmla="*/ 16 w 16"/>
                    <a:gd name="T67" fmla="*/ 38 h 53"/>
                    <a:gd name="T68" fmla="*/ 16 w 16"/>
                    <a:gd name="T69" fmla="*/ 37 h 53"/>
                    <a:gd name="T70" fmla="*/ 16 w 16"/>
                    <a:gd name="T71" fmla="*/ 35 h 53"/>
                    <a:gd name="T72" fmla="*/ 16 w 16"/>
                    <a:gd name="T73" fmla="*/ 35 h 53"/>
                    <a:gd name="T74" fmla="*/ 16 w 16"/>
                    <a:gd name="T75" fmla="*/ 33 h 53"/>
                    <a:gd name="T76" fmla="*/ 16 w 16"/>
                    <a:gd name="T77" fmla="*/ 33 h 53"/>
                    <a:gd name="T78" fmla="*/ 15 w 16"/>
                    <a:gd name="T79" fmla="*/ 32 h 53"/>
                    <a:gd name="T80" fmla="*/ 15 w 16"/>
                    <a:gd name="T81" fmla="*/ 26 h 53"/>
                    <a:gd name="T82" fmla="*/ 14 w 16"/>
                    <a:gd name="T83" fmla="*/ 20 h 53"/>
                    <a:gd name="T84" fmla="*/ 13 w 16"/>
                    <a:gd name="T85" fmla="*/ 15 h 53"/>
                    <a:gd name="T86" fmla="*/ 12 w 16"/>
                    <a:gd name="T87" fmla="*/ 12 h 53"/>
                    <a:gd name="T88" fmla="*/ 11 w 16"/>
                    <a:gd name="T89" fmla="*/ 11 h 53"/>
                    <a:gd name="T90" fmla="*/ 10 w 16"/>
                    <a:gd name="T91" fmla="*/ 10 h 53"/>
                    <a:gd name="T92" fmla="*/ 9 w 16"/>
                    <a:gd name="T93" fmla="*/ 10 h 53"/>
                    <a:gd name="T94" fmla="*/ 9 w 16"/>
                    <a:gd name="T95" fmla="*/ 9 h 53"/>
                    <a:gd name="T96" fmla="*/ 8 w 16"/>
                    <a:gd name="T97" fmla="*/ 9 h 53"/>
                    <a:gd name="T98" fmla="*/ 8 w 16"/>
                    <a:gd name="T99" fmla="*/ 9 h 53"/>
                    <a:gd name="T100" fmla="*/ 7 w 16"/>
                    <a:gd name="T101" fmla="*/ 8 h 53"/>
                    <a:gd name="T102" fmla="*/ 7 w 16"/>
                    <a:gd name="T103" fmla="*/ 8 h 53"/>
                    <a:gd name="T104" fmla="*/ 7 w 16"/>
                    <a:gd name="T105" fmla="*/ 7 h 53"/>
                    <a:gd name="T106" fmla="*/ 6 w 16"/>
                    <a:gd name="T107" fmla="*/ 6 h 53"/>
                    <a:gd name="T108" fmla="*/ 6 w 16"/>
                    <a:gd name="T109" fmla="*/ 6 h 53"/>
                    <a:gd name="T110" fmla="*/ 6 w 16"/>
                    <a:gd name="T111" fmla="*/ 5 h 53"/>
                    <a:gd name="T112" fmla="*/ 6 w 16"/>
                    <a:gd name="T113" fmla="*/ 4 h 53"/>
                    <a:gd name="T114" fmla="*/ 6 w 16"/>
                    <a:gd name="T115" fmla="*/ 3 h 53"/>
                    <a:gd name="T116" fmla="*/ 5 w 16"/>
                    <a:gd name="T117" fmla="*/ 2 h 53"/>
                    <a:gd name="T118" fmla="*/ 5 w 16"/>
                    <a:gd name="T119" fmla="*/ 1 h 53"/>
                    <a:gd name="T120" fmla="*/ 2 w 16"/>
                    <a:gd name="T121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5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3" y="5"/>
                        <a:pt x="5" y="7"/>
                        <a:pt x="4" y="12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8"/>
                        <a:pt x="3" y="24"/>
                        <a:pt x="5" y="27"/>
                      </a:cubicBezTo>
                      <a:cubicBezTo>
                        <a:pt x="6" y="31"/>
                        <a:pt x="8" y="37"/>
                        <a:pt x="8" y="43"/>
                      </a:cubicBezTo>
                      <a:cubicBezTo>
                        <a:pt x="8" y="44"/>
                        <a:pt x="8" y="45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9" y="48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1"/>
                        <a:pt x="10" y="51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4" y="51"/>
                        <a:pt x="16" y="51"/>
                      </a:cubicBezTo>
                      <a:cubicBezTo>
                        <a:pt x="16" y="51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8"/>
                      </a:cubicBezTo>
                      <a:cubicBezTo>
                        <a:pt x="16" y="47"/>
                        <a:pt x="16" y="47"/>
                        <a:pt x="16" y="46"/>
                      </a:cubicBezTo>
                      <a:cubicBezTo>
                        <a:pt x="16" y="46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39"/>
                        <a:pt x="16" y="39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2"/>
                        <a:pt x="15" y="32"/>
                      </a:cubicBezTo>
                      <a:cubicBezTo>
                        <a:pt x="15" y="30"/>
                        <a:pt x="15" y="28"/>
                        <a:pt x="15" y="26"/>
                      </a:cubicBezTo>
                      <a:cubicBezTo>
                        <a:pt x="15" y="23"/>
                        <a:pt x="15" y="21"/>
                        <a:pt x="14" y="20"/>
                      </a:cubicBezTo>
                      <a:cubicBezTo>
                        <a:pt x="13" y="18"/>
                        <a:pt x="13" y="16"/>
                        <a:pt x="13" y="15"/>
                      </a:cubicBezTo>
                      <a:cubicBezTo>
                        <a:pt x="14" y="13"/>
                        <a:pt x="14" y="13"/>
                        <a:pt x="12" y="12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3" name="Freeform 1348"/>
                <p:cNvSpPr>
                  <a:spLocks/>
                </p:cNvSpPr>
                <p:nvPr/>
              </p:nvSpPr>
              <p:spPr bwMode="auto">
                <a:xfrm>
                  <a:off x="1674" y="285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4" name="Freeform 1349"/>
                <p:cNvSpPr>
                  <a:spLocks/>
                </p:cNvSpPr>
                <p:nvPr/>
              </p:nvSpPr>
              <p:spPr bwMode="auto">
                <a:xfrm>
                  <a:off x="1684" y="28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5" name="Freeform 1350"/>
                <p:cNvSpPr>
                  <a:spLocks/>
                </p:cNvSpPr>
                <p:nvPr/>
              </p:nvSpPr>
              <p:spPr bwMode="auto">
                <a:xfrm>
                  <a:off x="1677" y="286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6" name="Freeform 1351"/>
                <p:cNvSpPr>
                  <a:spLocks/>
                </p:cNvSpPr>
                <p:nvPr/>
              </p:nvSpPr>
              <p:spPr bwMode="auto">
                <a:xfrm>
                  <a:off x="1685" y="289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7" name="Freeform 1352"/>
                <p:cNvSpPr>
                  <a:spLocks/>
                </p:cNvSpPr>
                <p:nvPr/>
              </p:nvSpPr>
              <p:spPr bwMode="auto">
                <a:xfrm>
                  <a:off x="1685" y="289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8" name="Freeform 1353"/>
                <p:cNvSpPr>
                  <a:spLocks/>
                </p:cNvSpPr>
                <p:nvPr/>
              </p:nvSpPr>
              <p:spPr bwMode="auto">
                <a:xfrm>
                  <a:off x="1678" y="286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099" name="Freeform 1354"/>
                <p:cNvSpPr>
                  <a:spLocks/>
                </p:cNvSpPr>
                <p:nvPr/>
              </p:nvSpPr>
              <p:spPr bwMode="auto">
                <a:xfrm>
                  <a:off x="1685" y="2893"/>
                  <a:ext cx="0" cy="1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0" name="Freeform 1355"/>
                <p:cNvSpPr>
                  <a:spLocks/>
                </p:cNvSpPr>
                <p:nvPr/>
              </p:nvSpPr>
              <p:spPr bwMode="auto">
                <a:xfrm>
                  <a:off x="1676" y="286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1" name="Freeform 1356"/>
                <p:cNvSpPr>
                  <a:spLocks/>
                </p:cNvSpPr>
                <p:nvPr/>
              </p:nvSpPr>
              <p:spPr bwMode="auto">
                <a:xfrm>
                  <a:off x="1685" y="28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2" name="Freeform 1357"/>
                <p:cNvSpPr>
                  <a:spLocks/>
                </p:cNvSpPr>
                <p:nvPr/>
              </p:nvSpPr>
              <p:spPr bwMode="auto">
                <a:xfrm>
                  <a:off x="1685" y="288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3" name="Freeform 1358"/>
                <p:cNvSpPr>
                  <a:spLocks/>
                </p:cNvSpPr>
                <p:nvPr/>
              </p:nvSpPr>
              <p:spPr bwMode="auto">
                <a:xfrm>
                  <a:off x="1685" y="28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4" name="Freeform 1359"/>
                <p:cNvSpPr>
                  <a:spLocks/>
                </p:cNvSpPr>
                <p:nvPr/>
              </p:nvSpPr>
              <p:spPr bwMode="auto">
                <a:xfrm>
                  <a:off x="1676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5" name="Freeform 1360"/>
                <p:cNvSpPr>
                  <a:spLocks/>
                </p:cNvSpPr>
                <p:nvPr/>
              </p:nvSpPr>
              <p:spPr bwMode="auto">
                <a:xfrm>
                  <a:off x="1675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6" name="Freeform 1361"/>
                <p:cNvSpPr>
                  <a:spLocks/>
                </p:cNvSpPr>
                <p:nvPr/>
              </p:nvSpPr>
              <p:spPr bwMode="auto">
                <a:xfrm>
                  <a:off x="1675" y="285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7" name="Freeform 1362"/>
                <p:cNvSpPr>
                  <a:spLocks/>
                </p:cNvSpPr>
                <p:nvPr/>
              </p:nvSpPr>
              <p:spPr bwMode="auto">
                <a:xfrm>
                  <a:off x="1685" y="29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8" name="Freeform 136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4" cy="7"/>
                </a:xfrm>
                <a:custGeom>
                  <a:avLst/>
                  <a:gdLst>
                    <a:gd name="T0" fmla="*/ 4 w 4"/>
                    <a:gd name="T1" fmla="*/ 7 h 7"/>
                    <a:gd name="T2" fmla="*/ 4 w 4"/>
                    <a:gd name="T3" fmla="*/ 7 h 7"/>
                    <a:gd name="T4" fmla="*/ 3 w 4"/>
                    <a:gd name="T5" fmla="*/ 5 h 7"/>
                    <a:gd name="T6" fmla="*/ 3 w 4"/>
                    <a:gd name="T7" fmla="*/ 5 h 7"/>
                    <a:gd name="T8" fmla="*/ 2 w 4"/>
                    <a:gd name="T9" fmla="*/ 4 h 7"/>
                    <a:gd name="T10" fmla="*/ 2 w 4"/>
                    <a:gd name="T11" fmla="*/ 3 h 7"/>
                    <a:gd name="T12" fmla="*/ 1 w 4"/>
                    <a:gd name="T13" fmla="*/ 1 h 7"/>
                    <a:gd name="T14" fmla="*/ 0 w 4"/>
                    <a:gd name="T15" fmla="*/ 0 h 7"/>
                    <a:gd name="T16" fmla="*/ 0 w 4"/>
                    <a:gd name="T17" fmla="*/ 0 h 7"/>
                    <a:gd name="T18" fmla="*/ 0 w 4"/>
                    <a:gd name="T19" fmla="*/ 2 h 7"/>
                    <a:gd name="T20" fmla="*/ 0 w 4"/>
                    <a:gd name="T21" fmla="*/ 2 h 7"/>
                    <a:gd name="T22" fmla="*/ 0 w 4"/>
                    <a:gd name="T23" fmla="*/ 3 h 7"/>
                    <a:gd name="T24" fmla="*/ 0 w 4"/>
                    <a:gd name="T25" fmla="*/ 3 h 7"/>
                    <a:gd name="T26" fmla="*/ 0 w 4"/>
                    <a:gd name="T27" fmla="*/ 4 h 7"/>
                    <a:gd name="T28" fmla="*/ 3 w 4"/>
                    <a:gd name="T29" fmla="*/ 7 h 7"/>
                    <a:gd name="T30" fmla="*/ 4 w 4"/>
                    <a:gd name="T31" fmla="*/ 7 h 7"/>
                    <a:gd name="T32" fmla="*/ 4 w 4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4" y="7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6"/>
                        <a:pt x="4" y="6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09" name="Freeform 1364"/>
                <p:cNvSpPr>
                  <a:spLocks/>
                </p:cNvSpPr>
                <p:nvPr/>
              </p:nvSpPr>
              <p:spPr bwMode="auto">
                <a:xfrm>
                  <a:off x="1763" y="2847"/>
                  <a:ext cx="76" cy="105"/>
                </a:xfrm>
                <a:custGeom>
                  <a:avLst/>
                  <a:gdLst>
                    <a:gd name="T0" fmla="*/ 32 w 79"/>
                    <a:gd name="T1" fmla="*/ 104 h 110"/>
                    <a:gd name="T2" fmla="*/ 33 w 79"/>
                    <a:gd name="T3" fmla="*/ 104 h 110"/>
                    <a:gd name="T4" fmla="*/ 49 w 79"/>
                    <a:gd name="T5" fmla="*/ 105 h 110"/>
                    <a:gd name="T6" fmla="*/ 50 w 79"/>
                    <a:gd name="T7" fmla="*/ 105 h 110"/>
                    <a:gd name="T8" fmla="*/ 53 w 79"/>
                    <a:gd name="T9" fmla="*/ 105 h 110"/>
                    <a:gd name="T10" fmla="*/ 55 w 79"/>
                    <a:gd name="T11" fmla="*/ 105 h 110"/>
                    <a:gd name="T12" fmla="*/ 58 w 79"/>
                    <a:gd name="T13" fmla="*/ 105 h 110"/>
                    <a:gd name="T14" fmla="*/ 63 w 79"/>
                    <a:gd name="T15" fmla="*/ 105 h 110"/>
                    <a:gd name="T16" fmla="*/ 77 w 79"/>
                    <a:gd name="T17" fmla="*/ 110 h 110"/>
                    <a:gd name="T18" fmla="*/ 79 w 79"/>
                    <a:gd name="T19" fmla="*/ 103 h 110"/>
                    <a:gd name="T20" fmla="*/ 78 w 79"/>
                    <a:gd name="T21" fmla="*/ 102 h 110"/>
                    <a:gd name="T22" fmla="*/ 77 w 79"/>
                    <a:gd name="T23" fmla="*/ 101 h 110"/>
                    <a:gd name="T24" fmla="*/ 70 w 79"/>
                    <a:gd name="T25" fmla="*/ 95 h 110"/>
                    <a:gd name="T26" fmla="*/ 67 w 79"/>
                    <a:gd name="T27" fmla="*/ 90 h 110"/>
                    <a:gd name="T28" fmla="*/ 66 w 79"/>
                    <a:gd name="T29" fmla="*/ 84 h 110"/>
                    <a:gd name="T30" fmla="*/ 62 w 79"/>
                    <a:gd name="T31" fmla="*/ 68 h 110"/>
                    <a:gd name="T32" fmla="*/ 63 w 79"/>
                    <a:gd name="T33" fmla="*/ 59 h 110"/>
                    <a:gd name="T34" fmla="*/ 67 w 79"/>
                    <a:gd name="T35" fmla="*/ 51 h 110"/>
                    <a:gd name="T36" fmla="*/ 69 w 79"/>
                    <a:gd name="T37" fmla="*/ 49 h 110"/>
                    <a:gd name="T38" fmla="*/ 70 w 79"/>
                    <a:gd name="T39" fmla="*/ 47 h 110"/>
                    <a:gd name="T40" fmla="*/ 72 w 79"/>
                    <a:gd name="T41" fmla="*/ 46 h 110"/>
                    <a:gd name="T42" fmla="*/ 71 w 79"/>
                    <a:gd name="T43" fmla="*/ 45 h 110"/>
                    <a:gd name="T44" fmla="*/ 70 w 79"/>
                    <a:gd name="T45" fmla="*/ 42 h 110"/>
                    <a:gd name="T46" fmla="*/ 64 w 79"/>
                    <a:gd name="T47" fmla="*/ 33 h 110"/>
                    <a:gd name="T48" fmla="*/ 58 w 79"/>
                    <a:gd name="T49" fmla="*/ 27 h 110"/>
                    <a:gd name="T50" fmla="*/ 57 w 79"/>
                    <a:gd name="T51" fmla="*/ 21 h 110"/>
                    <a:gd name="T52" fmla="*/ 64 w 79"/>
                    <a:gd name="T53" fmla="*/ 17 h 110"/>
                    <a:gd name="T54" fmla="*/ 70 w 79"/>
                    <a:gd name="T55" fmla="*/ 17 h 110"/>
                    <a:gd name="T56" fmla="*/ 66 w 79"/>
                    <a:gd name="T57" fmla="*/ 2 h 110"/>
                    <a:gd name="T58" fmla="*/ 66 w 79"/>
                    <a:gd name="T59" fmla="*/ 0 h 110"/>
                    <a:gd name="T60" fmla="*/ 66 w 79"/>
                    <a:gd name="T61" fmla="*/ 1 h 110"/>
                    <a:gd name="T62" fmla="*/ 59 w 79"/>
                    <a:gd name="T63" fmla="*/ 6 h 110"/>
                    <a:gd name="T64" fmla="*/ 49 w 79"/>
                    <a:gd name="T65" fmla="*/ 26 h 110"/>
                    <a:gd name="T66" fmla="*/ 49 w 79"/>
                    <a:gd name="T67" fmla="*/ 30 h 110"/>
                    <a:gd name="T68" fmla="*/ 43 w 79"/>
                    <a:gd name="T69" fmla="*/ 37 h 110"/>
                    <a:gd name="T70" fmla="*/ 34 w 79"/>
                    <a:gd name="T71" fmla="*/ 57 h 110"/>
                    <a:gd name="T72" fmla="*/ 26 w 79"/>
                    <a:gd name="T73" fmla="*/ 59 h 110"/>
                    <a:gd name="T74" fmla="*/ 15 w 79"/>
                    <a:gd name="T75" fmla="*/ 56 h 110"/>
                    <a:gd name="T76" fmla="*/ 3 w 79"/>
                    <a:gd name="T77" fmla="*/ 68 h 110"/>
                    <a:gd name="T78" fmla="*/ 2 w 79"/>
                    <a:gd name="T79" fmla="*/ 69 h 110"/>
                    <a:gd name="T80" fmla="*/ 2 w 79"/>
                    <a:gd name="T81" fmla="*/ 70 h 110"/>
                    <a:gd name="T82" fmla="*/ 2 w 79"/>
                    <a:gd name="T83" fmla="*/ 71 h 110"/>
                    <a:gd name="T84" fmla="*/ 2 w 79"/>
                    <a:gd name="T85" fmla="*/ 72 h 110"/>
                    <a:gd name="T86" fmla="*/ 1 w 79"/>
                    <a:gd name="T87" fmla="*/ 74 h 110"/>
                    <a:gd name="T88" fmla="*/ 1 w 79"/>
                    <a:gd name="T89" fmla="*/ 76 h 110"/>
                    <a:gd name="T90" fmla="*/ 0 w 79"/>
                    <a:gd name="T91" fmla="*/ 78 h 110"/>
                    <a:gd name="T92" fmla="*/ 3 w 79"/>
                    <a:gd name="T93" fmla="*/ 82 h 110"/>
                    <a:gd name="T94" fmla="*/ 6 w 79"/>
                    <a:gd name="T95" fmla="*/ 85 h 110"/>
                    <a:gd name="T96" fmla="*/ 12 w 79"/>
                    <a:gd name="T97" fmla="*/ 85 h 110"/>
                    <a:gd name="T98" fmla="*/ 15 w 79"/>
                    <a:gd name="T99" fmla="*/ 100 h 110"/>
                    <a:gd name="T100" fmla="*/ 27 w 79"/>
                    <a:gd name="T101" fmla="*/ 10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9" h="110">
                      <a:moveTo>
                        <a:pt x="32" y="104"/>
                      </a:move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3" y="104"/>
                        <a:pt x="33" y="104"/>
                        <a:pt x="33" y="104"/>
                      </a:cubicBezTo>
                      <a:cubicBezTo>
                        <a:pt x="35" y="104"/>
                        <a:pt x="42" y="105"/>
                        <a:pt x="49" y="105"/>
                      </a:cubicBezTo>
                      <a:cubicBezTo>
                        <a:pt x="49" y="105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1" y="105"/>
                        <a:pt x="52" y="105"/>
                        <a:pt x="52" y="105"/>
                      </a:cubicBezTo>
                      <a:cubicBezTo>
                        <a:pt x="52" y="105"/>
                        <a:pt x="53" y="105"/>
                        <a:pt x="53" y="105"/>
                      </a:cubicBezTo>
                      <a:cubicBezTo>
                        <a:pt x="53" y="105"/>
                        <a:pt x="54" y="105"/>
                        <a:pt x="54" y="105"/>
                      </a:cubicBezTo>
                      <a:cubicBezTo>
                        <a:pt x="55" y="105"/>
                        <a:pt x="55" y="105"/>
                        <a:pt x="55" y="105"/>
                      </a:cubicBezTo>
                      <a:cubicBezTo>
                        <a:pt x="56" y="105"/>
                        <a:pt x="56" y="105"/>
                        <a:pt x="56" y="105"/>
                      </a:cubicBezTo>
                      <a:cubicBezTo>
                        <a:pt x="57" y="105"/>
                        <a:pt x="57" y="105"/>
                        <a:pt x="58" y="105"/>
                      </a:cubicBezTo>
                      <a:cubicBezTo>
                        <a:pt x="61" y="105"/>
                        <a:pt x="62" y="105"/>
                        <a:pt x="62" y="105"/>
                      </a:cubicBezTo>
                      <a:cubicBezTo>
                        <a:pt x="62" y="105"/>
                        <a:pt x="63" y="105"/>
                        <a:pt x="63" y="105"/>
                      </a:cubicBezTo>
                      <a:cubicBezTo>
                        <a:pt x="66" y="105"/>
                        <a:pt x="73" y="108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08"/>
                        <a:pt x="78" y="106"/>
                        <a:pt x="78" y="104"/>
                      </a:cubicBezTo>
                      <a:cubicBezTo>
                        <a:pt x="78" y="104"/>
                        <a:pt x="78" y="103"/>
                        <a:pt x="79" y="103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3"/>
                        <a:pt x="78" y="102"/>
                      </a:cubicBezTo>
                      <a:cubicBezTo>
                        <a:pt x="78" y="102"/>
                        <a:pt x="78" y="102"/>
                        <a:pt x="78" y="102"/>
                      </a:cubicBezTo>
                      <a:cubicBezTo>
                        <a:pt x="77" y="102"/>
                        <a:pt x="77" y="102"/>
                        <a:pt x="77" y="101"/>
                      </a:cubicBezTo>
                      <a:cubicBezTo>
                        <a:pt x="77" y="101"/>
                        <a:pt x="75" y="99"/>
                        <a:pt x="74" y="98"/>
                      </a:cubicBezTo>
                      <a:cubicBezTo>
                        <a:pt x="73" y="97"/>
                        <a:pt x="71" y="96"/>
                        <a:pt x="70" y="95"/>
                      </a:cubicBezTo>
                      <a:cubicBezTo>
                        <a:pt x="68" y="92"/>
                        <a:pt x="68" y="91"/>
                        <a:pt x="68" y="91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67" y="89"/>
                        <a:pt x="68" y="86"/>
                        <a:pt x="66" y="84"/>
                      </a:cubicBezTo>
                      <a:cubicBezTo>
                        <a:pt x="64" y="81"/>
                        <a:pt x="62" y="78"/>
                        <a:pt x="62" y="74"/>
                      </a:cubicBezTo>
                      <a:cubicBezTo>
                        <a:pt x="62" y="72"/>
                        <a:pt x="62" y="70"/>
                        <a:pt x="62" y="68"/>
                      </a:cubicBezTo>
                      <a:cubicBezTo>
                        <a:pt x="61" y="67"/>
                        <a:pt x="61" y="66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5" y="57"/>
                        <a:pt x="66" y="55"/>
                        <a:pt x="66" y="53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0"/>
                        <a:pt x="68" y="50"/>
                        <a:pt x="68" y="50"/>
                      </a:cubicBezTo>
                      <a:cubicBezTo>
                        <a:pt x="68" y="50"/>
                        <a:pt x="68" y="49"/>
                        <a:pt x="69" y="49"/>
                      </a:cubicBezTo>
                      <a:cubicBezTo>
                        <a:pt x="69" y="49"/>
                        <a:pt x="69" y="48"/>
                        <a:pt x="69" y="48"/>
                      </a:cubicBezTo>
                      <a:cubicBezTo>
                        <a:pt x="70" y="48"/>
                        <a:pt x="70" y="47"/>
                        <a:pt x="70" y="47"/>
                      </a:cubicBezTo>
                      <a:cubicBezTo>
                        <a:pt x="71" y="47"/>
                        <a:pt x="71" y="47"/>
                        <a:pt x="71" y="46"/>
                      </a:cubicBezTo>
                      <a:cubicBezTo>
                        <a:pt x="71" y="46"/>
                        <a:pt x="71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1" y="44"/>
                        <a:pt x="71" y="44"/>
                        <a:pt x="70" y="43"/>
                      </a:cubicBezTo>
                      <a:cubicBezTo>
                        <a:pt x="70" y="43"/>
                        <a:pt x="70" y="43"/>
                        <a:pt x="70" y="42"/>
                      </a:cubicBezTo>
                      <a:cubicBezTo>
                        <a:pt x="70" y="41"/>
                        <a:pt x="69" y="40"/>
                        <a:pt x="69" y="39"/>
                      </a:cubicBezTo>
                      <a:cubicBezTo>
                        <a:pt x="68" y="36"/>
                        <a:pt x="66" y="35"/>
                        <a:pt x="64" y="33"/>
                      </a:cubicBezTo>
                      <a:cubicBezTo>
                        <a:pt x="63" y="32"/>
                        <a:pt x="61" y="31"/>
                        <a:pt x="60" y="30"/>
                      </a:cubicBezTo>
                      <a:cubicBezTo>
                        <a:pt x="59" y="29"/>
                        <a:pt x="58" y="28"/>
                        <a:pt x="58" y="27"/>
                      </a:cubicBezTo>
                      <a:cubicBezTo>
                        <a:pt x="57" y="26"/>
                        <a:pt x="56" y="24"/>
                        <a:pt x="56" y="23"/>
                      </a:cubicBezTo>
                      <a:cubicBezTo>
                        <a:pt x="56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17"/>
                        <a:pt x="62" y="17"/>
                        <a:pt x="64" y="17"/>
                      </a:cubicBezTo>
                      <a:cubicBezTo>
                        <a:pt x="66" y="17"/>
                        <a:pt x="67" y="17"/>
                        <a:pt x="69" y="17"/>
                      </a:cubicBezTo>
                      <a:cubicBezTo>
                        <a:pt x="69" y="17"/>
                        <a:pt x="70" y="17"/>
                        <a:pt x="70" y="17"/>
                      </a:cubicBezTo>
                      <a:cubicBezTo>
                        <a:pt x="68" y="14"/>
                        <a:pt x="66" y="8"/>
                        <a:pt x="66" y="3"/>
                      </a:cubicBezTo>
                      <a:cubicBezTo>
                        <a:pt x="66" y="3"/>
                        <a:pt x="66" y="2"/>
                        <a:pt x="66" y="2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1"/>
                      </a:cubicBezTo>
                      <a:cubicBezTo>
                        <a:pt x="66" y="4"/>
                        <a:pt x="62" y="5"/>
                        <a:pt x="60" y="5"/>
                      </a:cubicBezTo>
                      <a:cubicBezTo>
                        <a:pt x="60" y="5"/>
                        <a:pt x="59" y="6"/>
                        <a:pt x="59" y="6"/>
                      </a:cubicBezTo>
                      <a:cubicBezTo>
                        <a:pt x="58" y="7"/>
                        <a:pt x="53" y="15"/>
                        <a:pt x="53" y="16"/>
                      </a:cubicBezTo>
                      <a:cubicBezTo>
                        <a:pt x="53" y="18"/>
                        <a:pt x="52" y="25"/>
                        <a:pt x="49" y="26"/>
                      </a:cubicBezTo>
                      <a:cubicBezTo>
                        <a:pt x="49" y="26"/>
                        <a:pt x="49" y="28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2"/>
                        <a:pt x="47" y="33"/>
                        <a:pt x="46" y="34"/>
                      </a:cubicBezTo>
                      <a:cubicBezTo>
                        <a:pt x="45" y="35"/>
                        <a:pt x="43" y="36"/>
                        <a:pt x="43" y="37"/>
                      </a:cubicBezTo>
                      <a:cubicBezTo>
                        <a:pt x="43" y="39"/>
                        <a:pt x="41" y="44"/>
                        <a:pt x="36" y="53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2" y="60"/>
                        <a:pt x="31" y="62"/>
                        <a:pt x="29" y="62"/>
                      </a:cubicBezTo>
                      <a:cubicBezTo>
                        <a:pt x="28" y="62"/>
                        <a:pt x="27" y="62"/>
                        <a:pt x="26" y="59"/>
                      </a:cubicBezTo>
                      <a:cubicBezTo>
                        <a:pt x="26" y="57"/>
                        <a:pt x="23" y="55"/>
                        <a:pt x="22" y="55"/>
                      </a:cubicBezTo>
                      <a:cubicBezTo>
                        <a:pt x="19" y="57"/>
                        <a:pt x="17" y="56"/>
                        <a:pt x="15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3" y="57"/>
                        <a:pt x="8" y="62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9"/>
                        <a:pt x="2" y="69"/>
                      </a:cubicBezTo>
                      <a:cubicBezTo>
                        <a:pt x="2" y="69"/>
                        <a:pt x="2" y="69"/>
                        <a:pt x="2" y="69"/>
                      </a:cubicBezTo>
                      <a:cubicBezTo>
                        <a:pt x="2" y="69"/>
                        <a:pt x="2" y="70"/>
                        <a:pt x="2" y="70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3"/>
                        <a:pt x="1" y="73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5"/>
                        <a:pt x="1" y="75"/>
                      </a:cubicBezTo>
                      <a:cubicBezTo>
                        <a:pt x="1" y="75"/>
                        <a:pt x="1" y="76"/>
                        <a:pt x="1" y="76"/>
                      </a:cubicBezTo>
                      <a:cubicBezTo>
                        <a:pt x="1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8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1" y="79"/>
                        <a:pt x="2" y="80"/>
                        <a:pt x="3" y="82"/>
                      </a:cubicBezTo>
                      <a:cubicBezTo>
                        <a:pt x="3" y="82"/>
                        <a:pt x="3" y="83"/>
                        <a:pt x="4" y="84"/>
                      </a:cubicBezTo>
                      <a:cubicBezTo>
                        <a:pt x="4" y="84"/>
                        <a:pt x="5" y="85"/>
                        <a:pt x="6" y="85"/>
                      </a:cubicBezTo>
                      <a:cubicBezTo>
                        <a:pt x="7" y="85"/>
                        <a:pt x="7" y="85"/>
                        <a:pt x="8" y="85"/>
                      </a:cubicBezTo>
                      <a:cubicBezTo>
                        <a:pt x="10" y="84"/>
                        <a:pt x="11" y="84"/>
                        <a:pt x="12" y="85"/>
                      </a:cubicBezTo>
                      <a:cubicBezTo>
                        <a:pt x="15" y="87"/>
                        <a:pt x="17" y="96"/>
                        <a:pt x="16" y="98"/>
                      </a:cubicBezTo>
                      <a:cubicBezTo>
                        <a:pt x="16" y="99"/>
                        <a:pt x="16" y="100"/>
                        <a:pt x="15" y="100"/>
                      </a:cubicBezTo>
                      <a:cubicBezTo>
                        <a:pt x="15" y="102"/>
                        <a:pt x="14" y="104"/>
                        <a:pt x="14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0" name="Freeform 1365"/>
                <p:cNvSpPr>
                  <a:spLocks/>
                </p:cNvSpPr>
                <p:nvPr/>
              </p:nvSpPr>
              <p:spPr bwMode="auto">
                <a:xfrm>
                  <a:off x="1829" y="289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1" name="Freeform 1366"/>
                <p:cNvSpPr>
                  <a:spLocks/>
                </p:cNvSpPr>
                <p:nvPr/>
              </p:nvSpPr>
              <p:spPr bwMode="auto">
                <a:xfrm>
                  <a:off x="1838" y="29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2" name="Freeform 1367"/>
                <p:cNvSpPr>
                  <a:spLocks/>
                </p:cNvSpPr>
                <p:nvPr/>
              </p:nvSpPr>
              <p:spPr bwMode="auto">
                <a:xfrm>
                  <a:off x="1830" y="289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3" name="Freeform 1368"/>
                <p:cNvSpPr>
                  <a:spLocks/>
                </p:cNvSpPr>
                <p:nvPr/>
              </p:nvSpPr>
              <p:spPr bwMode="auto">
                <a:xfrm>
                  <a:off x="1837" y="294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4" name="Freeform 1369"/>
                <p:cNvSpPr>
                  <a:spLocks/>
                </p:cNvSpPr>
                <p:nvPr/>
              </p:nvSpPr>
              <p:spPr bwMode="auto">
                <a:xfrm>
                  <a:off x="1827" y="28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5" name="Freeform 1370"/>
                <p:cNvSpPr>
                  <a:spLocks/>
                </p:cNvSpPr>
                <p:nvPr/>
              </p:nvSpPr>
              <p:spPr bwMode="auto">
                <a:xfrm>
                  <a:off x="1822" y="283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6" name="Freeform 1371"/>
                <p:cNvSpPr>
                  <a:spLocks/>
                </p:cNvSpPr>
                <p:nvPr/>
              </p:nvSpPr>
              <p:spPr bwMode="auto">
                <a:xfrm>
                  <a:off x="1826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7" name="Freeform 1372"/>
                <p:cNvSpPr>
                  <a:spLocks/>
                </p:cNvSpPr>
                <p:nvPr/>
              </p:nvSpPr>
              <p:spPr bwMode="auto">
                <a:xfrm>
                  <a:off x="1822" y="283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8" name="Freeform 1373"/>
                <p:cNvSpPr>
                  <a:spLocks/>
                </p:cNvSpPr>
                <p:nvPr/>
              </p:nvSpPr>
              <p:spPr bwMode="auto">
                <a:xfrm>
                  <a:off x="1822" y="28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19" name="Freeform 1374"/>
                <p:cNvSpPr>
                  <a:spLocks/>
                </p:cNvSpPr>
                <p:nvPr/>
              </p:nvSpPr>
              <p:spPr bwMode="auto">
                <a:xfrm>
                  <a:off x="1765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0" name="Freeform 1375"/>
                <p:cNvSpPr>
                  <a:spLocks/>
                </p:cNvSpPr>
                <p:nvPr/>
              </p:nvSpPr>
              <p:spPr bwMode="auto">
                <a:xfrm>
                  <a:off x="1764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1" name="Freeform 1376"/>
                <p:cNvSpPr>
                  <a:spLocks/>
                </p:cNvSpPr>
                <p:nvPr/>
              </p:nvSpPr>
              <p:spPr bwMode="auto">
                <a:xfrm>
                  <a:off x="1763" y="292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2" name="Freeform 1377"/>
                <p:cNvSpPr>
                  <a:spLocks/>
                </p:cNvSpPr>
                <p:nvPr/>
              </p:nvSpPr>
              <p:spPr bwMode="auto">
                <a:xfrm>
                  <a:off x="1791" y="2897"/>
                  <a:ext cx="7" cy="9"/>
                </a:xfrm>
                <a:custGeom>
                  <a:avLst/>
                  <a:gdLst>
                    <a:gd name="T0" fmla="*/ 5 w 7"/>
                    <a:gd name="T1" fmla="*/ 4 h 9"/>
                    <a:gd name="T2" fmla="*/ 7 w 7"/>
                    <a:gd name="T3" fmla="*/ 0 h 9"/>
                    <a:gd name="T4" fmla="*/ 5 w 7"/>
                    <a:gd name="T5" fmla="*/ 4 h 9"/>
                    <a:gd name="T6" fmla="*/ 0 w 7"/>
                    <a:gd name="T7" fmla="*/ 9 h 9"/>
                    <a:gd name="T8" fmla="*/ 5 w 7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5" y="4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7"/>
                        <a:pt x="2" y="9"/>
                        <a:pt x="0" y="9"/>
                      </a:cubicBezTo>
                      <a:cubicBezTo>
                        <a:pt x="2" y="9"/>
                        <a:pt x="3" y="7"/>
                        <a:pt x="5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3" name="Freeform 1378"/>
                <p:cNvSpPr>
                  <a:spLocks/>
                </p:cNvSpPr>
                <p:nvPr/>
              </p:nvSpPr>
              <p:spPr bwMode="auto">
                <a:xfrm>
                  <a:off x="1764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4" name="Freeform 1379"/>
                <p:cNvSpPr>
                  <a:spLocks/>
                </p:cNvSpPr>
                <p:nvPr/>
              </p:nvSpPr>
              <p:spPr bwMode="auto">
                <a:xfrm>
                  <a:off x="1765" y="29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5" name="Freeform 1380"/>
                <p:cNvSpPr>
                  <a:spLocks/>
                </p:cNvSpPr>
                <p:nvPr/>
              </p:nvSpPr>
              <p:spPr bwMode="auto">
                <a:xfrm>
                  <a:off x="1765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6" name="Freeform 1381"/>
                <p:cNvSpPr>
                  <a:spLocks/>
                </p:cNvSpPr>
                <p:nvPr/>
              </p:nvSpPr>
              <p:spPr bwMode="auto">
                <a:xfrm>
                  <a:off x="1765" y="29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7" name="Freeform 1382"/>
                <p:cNvSpPr>
                  <a:spLocks/>
                </p:cNvSpPr>
                <p:nvPr/>
              </p:nvSpPr>
              <p:spPr bwMode="auto">
                <a:xfrm>
                  <a:off x="1578" y="2859"/>
                  <a:ext cx="61" cy="64"/>
                </a:xfrm>
                <a:custGeom>
                  <a:avLst/>
                  <a:gdLst>
                    <a:gd name="T0" fmla="*/ 59 w 64"/>
                    <a:gd name="T1" fmla="*/ 9 h 67"/>
                    <a:gd name="T2" fmla="*/ 56 w 64"/>
                    <a:gd name="T3" fmla="*/ 8 h 67"/>
                    <a:gd name="T4" fmla="*/ 45 w 64"/>
                    <a:gd name="T5" fmla="*/ 12 h 67"/>
                    <a:gd name="T6" fmla="*/ 35 w 64"/>
                    <a:gd name="T7" fmla="*/ 5 h 67"/>
                    <a:gd name="T8" fmla="*/ 34 w 64"/>
                    <a:gd name="T9" fmla="*/ 4 h 67"/>
                    <a:gd name="T10" fmla="*/ 33 w 64"/>
                    <a:gd name="T11" fmla="*/ 3 h 67"/>
                    <a:gd name="T12" fmla="*/ 32 w 64"/>
                    <a:gd name="T13" fmla="*/ 3 h 67"/>
                    <a:gd name="T14" fmla="*/ 31 w 64"/>
                    <a:gd name="T15" fmla="*/ 3 h 67"/>
                    <a:gd name="T16" fmla="*/ 30 w 64"/>
                    <a:gd name="T17" fmla="*/ 3 h 67"/>
                    <a:gd name="T18" fmla="*/ 23 w 64"/>
                    <a:gd name="T19" fmla="*/ 4 h 67"/>
                    <a:gd name="T20" fmla="*/ 21 w 64"/>
                    <a:gd name="T21" fmla="*/ 1 h 67"/>
                    <a:gd name="T22" fmla="*/ 11 w 64"/>
                    <a:gd name="T23" fmla="*/ 5 h 67"/>
                    <a:gd name="T24" fmla="*/ 5 w 64"/>
                    <a:gd name="T25" fmla="*/ 6 h 67"/>
                    <a:gd name="T26" fmla="*/ 5 w 64"/>
                    <a:gd name="T27" fmla="*/ 6 h 67"/>
                    <a:gd name="T28" fmla="*/ 4 w 64"/>
                    <a:gd name="T29" fmla="*/ 6 h 67"/>
                    <a:gd name="T30" fmla="*/ 4 w 64"/>
                    <a:gd name="T31" fmla="*/ 7 h 67"/>
                    <a:gd name="T32" fmla="*/ 4 w 64"/>
                    <a:gd name="T33" fmla="*/ 9 h 67"/>
                    <a:gd name="T34" fmla="*/ 4 w 64"/>
                    <a:gd name="T35" fmla="*/ 10 h 67"/>
                    <a:gd name="T36" fmla="*/ 7 w 64"/>
                    <a:gd name="T37" fmla="*/ 18 h 67"/>
                    <a:gd name="T38" fmla="*/ 8 w 64"/>
                    <a:gd name="T39" fmla="*/ 26 h 67"/>
                    <a:gd name="T40" fmla="*/ 3 w 64"/>
                    <a:gd name="T41" fmla="*/ 26 h 67"/>
                    <a:gd name="T42" fmla="*/ 4 w 64"/>
                    <a:gd name="T43" fmla="*/ 33 h 67"/>
                    <a:gd name="T44" fmla="*/ 2 w 64"/>
                    <a:gd name="T45" fmla="*/ 36 h 67"/>
                    <a:gd name="T46" fmla="*/ 1 w 64"/>
                    <a:gd name="T47" fmla="*/ 38 h 67"/>
                    <a:gd name="T48" fmla="*/ 2 w 64"/>
                    <a:gd name="T49" fmla="*/ 42 h 67"/>
                    <a:gd name="T50" fmla="*/ 3 w 64"/>
                    <a:gd name="T51" fmla="*/ 48 h 67"/>
                    <a:gd name="T52" fmla="*/ 13 w 64"/>
                    <a:gd name="T53" fmla="*/ 58 h 67"/>
                    <a:gd name="T54" fmla="*/ 11 w 64"/>
                    <a:gd name="T55" fmla="*/ 64 h 67"/>
                    <a:gd name="T56" fmla="*/ 10 w 64"/>
                    <a:gd name="T57" fmla="*/ 66 h 67"/>
                    <a:gd name="T58" fmla="*/ 22 w 64"/>
                    <a:gd name="T59" fmla="*/ 64 h 67"/>
                    <a:gd name="T60" fmla="*/ 61 w 64"/>
                    <a:gd name="T61" fmla="*/ 60 h 67"/>
                    <a:gd name="T62" fmla="*/ 61 w 64"/>
                    <a:gd name="T63" fmla="*/ 59 h 67"/>
                    <a:gd name="T64" fmla="*/ 61 w 64"/>
                    <a:gd name="T65" fmla="*/ 58 h 67"/>
                    <a:gd name="T66" fmla="*/ 56 w 64"/>
                    <a:gd name="T67" fmla="*/ 44 h 67"/>
                    <a:gd name="T68" fmla="*/ 60 w 64"/>
                    <a:gd name="T69" fmla="*/ 34 h 67"/>
                    <a:gd name="T70" fmla="*/ 64 w 64"/>
                    <a:gd name="T71" fmla="*/ 26 h 67"/>
                    <a:gd name="T72" fmla="*/ 64 w 64"/>
                    <a:gd name="T73" fmla="*/ 25 h 67"/>
                    <a:gd name="T74" fmla="*/ 64 w 64"/>
                    <a:gd name="T75" fmla="*/ 23 h 67"/>
                    <a:gd name="T76" fmla="*/ 64 w 64"/>
                    <a:gd name="T77" fmla="*/ 21 h 67"/>
                    <a:gd name="T78" fmla="*/ 63 w 64"/>
                    <a:gd name="T79" fmla="*/ 19 h 67"/>
                    <a:gd name="T80" fmla="*/ 63 w 64"/>
                    <a:gd name="T81" fmla="*/ 16 h 67"/>
                    <a:gd name="T82" fmla="*/ 62 w 64"/>
                    <a:gd name="T83" fmla="*/ 14 h 67"/>
                    <a:gd name="T84" fmla="*/ 61 w 64"/>
                    <a:gd name="T85" fmla="*/ 11 h 67"/>
                    <a:gd name="T86" fmla="*/ 61 w 64"/>
                    <a:gd name="T87" fmla="*/ 1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4" h="67">
                      <a:moveTo>
                        <a:pt x="60" y="10"/>
                      </a:moveTo>
                      <a:cubicBezTo>
                        <a:pt x="60" y="10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7" y="8"/>
                      </a:cubicBezTo>
                      <a:cubicBezTo>
                        <a:pt x="57" y="8"/>
                        <a:pt x="56" y="8"/>
                        <a:pt x="56" y="8"/>
                      </a:cubicBezTo>
                      <a:cubicBezTo>
                        <a:pt x="53" y="8"/>
                        <a:pt x="50" y="9"/>
                        <a:pt x="49" y="11"/>
                      </a:cubicBezTo>
                      <a:cubicBezTo>
                        <a:pt x="48" y="12"/>
                        <a:pt x="46" y="12"/>
                        <a:pt x="45" y="12"/>
                      </a:cubicBezTo>
                      <a:cubicBezTo>
                        <a:pt x="41" y="12"/>
                        <a:pt x="36" y="7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7" y="5"/>
                        <a:pt x="26" y="5"/>
                        <a:pt x="24" y="5"/>
                      </a:cubicBezTo>
                      <a:cubicBezTo>
                        <a:pt x="24" y="5"/>
                        <a:pt x="24" y="4"/>
                        <a:pt x="23" y="4"/>
                      </a:cubicBezTo>
                      <a:cubicBezTo>
                        <a:pt x="22" y="3"/>
                        <a:pt x="22" y="2"/>
                        <a:pt x="22" y="0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0" y="4"/>
                        <a:pt x="17" y="7"/>
                        <a:pt x="14" y="7"/>
                      </a:cubicBezTo>
                      <a:cubicBezTo>
                        <a:pt x="13" y="7"/>
                        <a:pt x="11" y="6"/>
                        <a:pt x="11" y="5"/>
                      </a:cubicBezTo>
                      <a:cubicBezTo>
                        <a:pt x="10" y="4"/>
                        <a:pt x="9" y="3"/>
                        <a:pt x="8" y="3"/>
                      </a:cubicBezTo>
                      <a:cubicBezTo>
                        <a:pt x="7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7" y="12"/>
                        <a:pt x="8" y="15"/>
                        <a:pt x="7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9" y="21"/>
                        <a:pt x="10" y="24"/>
                        <a:pt x="8" y="26"/>
                      </a:cubicBezTo>
                      <a:cubicBezTo>
                        <a:pt x="7" y="27"/>
                        <a:pt x="5" y="27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5" y="29"/>
                        <a:pt x="6" y="31"/>
                        <a:pt x="4" y="33"/>
                      </a:cubicBezTo>
                      <a:cubicBezTo>
                        <a:pt x="4" y="34"/>
                        <a:pt x="3" y="34"/>
                        <a:pt x="3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9"/>
                        <a:pt x="2" y="41"/>
                        <a:pt x="2" y="42"/>
                      </a:cubicBezTo>
                      <a:cubicBezTo>
                        <a:pt x="2" y="44"/>
                        <a:pt x="1" y="45"/>
                        <a:pt x="0" y="47"/>
                      </a:cubicBezTo>
                      <a:cubicBezTo>
                        <a:pt x="1" y="47"/>
                        <a:pt x="2" y="47"/>
                        <a:pt x="3" y="48"/>
                      </a:cubicBezTo>
                      <a:cubicBezTo>
                        <a:pt x="4" y="48"/>
                        <a:pt x="4" y="49"/>
                        <a:pt x="5" y="49"/>
                      </a:cubicBezTo>
                      <a:cubicBezTo>
                        <a:pt x="9" y="51"/>
                        <a:pt x="13" y="54"/>
                        <a:pt x="13" y="58"/>
                      </a:cubicBezTo>
                      <a:cubicBezTo>
                        <a:pt x="12" y="60"/>
                        <a:pt x="12" y="62"/>
                        <a:pt x="11" y="63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4"/>
                        <a:pt x="11" y="65"/>
                        <a:pt x="11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10" y="67"/>
                      </a:cubicBezTo>
                      <a:cubicBezTo>
                        <a:pt x="13" y="66"/>
                        <a:pt x="17" y="65"/>
                        <a:pt x="22" y="64"/>
                      </a:cubicBezTo>
                      <a:cubicBezTo>
                        <a:pt x="27" y="62"/>
                        <a:pt x="34" y="61"/>
                        <a:pt x="40" y="59"/>
                      </a:cubicBezTo>
                      <a:cubicBezTo>
                        <a:pt x="47" y="58"/>
                        <a:pt x="54" y="59"/>
                        <a:pt x="61" y="60"/>
                      </a:cubicBezTo>
                      <a:cubicBezTo>
                        <a:pt x="61" y="60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0" y="56"/>
                        <a:pt x="56" y="47"/>
                        <a:pt x="56" y="44"/>
                      </a:cubicBezTo>
                      <a:cubicBezTo>
                        <a:pt x="56" y="43"/>
                        <a:pt x="57" y="42"/>
                        <a:pt x="58" y="40"/>
                      </a:cubicBezTo>
                      <a:cubicBezTo>
                        <a:pt x="59" y="38"/>
                        <a:pt x="60" y="35"/>
                        <a:pt x="60" y="34"/>
                      </a:cubicBezTo>
                      <a:cubicBezTo>
                        <a:pt x="60" y="31"/>
                        <a:pt x="62" y="30"/>
                        <a:pt x="63" y="28"/>
                      </a:cubicBezTo>
                      <a:cubicBezTo>
                        <a:pt x="63" y="28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3" y="18"/>
                        <a:pt x="63" y="18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3"/>
                        <a:pt x="62" y="13"/>
                        <a:pt x="62" y="12"/>
                      </a:cubicBezTo>
                      <a:cubicBezTo>
                        <a:pt x="62" y="12"/>
                        <a:pt x="61" y="12"/>
                        <a:pt x="61" y="11"/>
                      </a:cubicBezTo>
                      <a:cubicBezTo>
                        <a:pt x="61" y="11"/>
                        <a:pt x="61" y="11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1" y="10"/>
                        <a:pt x="61" y="10"/>
                        <a:pt x="60" y="1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8" name="Freeform 1383"/>
                <p:cNvSpPr>
                  <a:spLocks/>
                </p:cNvSpPr>
                <p:nvPr/>
              </p:nvSpPr>
              <p:spPr bwMode="auto">
                <a:xfrm>
                  <a:off x="1635" y="2855"/>
                  <a:ext cx="41" cy="65"/>
                </a:xfrm>
                <a:custGeom>
                  <a:avLst/>
                  <a:gdLst>
                    <a:gd name="T0" fmla="*/ 32 w 43"/>
                    <a:gd name="T1" fmla="*/ 2 h 68"/>
                    <a:gd name="T2" fmla="*/ 31 w 43"/>
                    <a:gd name="T3" fmla="*/ 2 h 68"/>
                    <a:gd name="T4" fmla="*/ 31 w 43"/>
                    <a:gd name="T5" fmla="*/ 2 h 68"/>
                    <a:gd name="T6" fmla="*/ 30 w 43"/>
                    <a:gd name="T7" fmla="*/ 2 h 68"/>
                    <a:gd name="T8" fmla="*/ 29 w 43"/>
                    <a:gd name="T9" fmla="*/ 1 h 68"/>
                    <a:gd name="T10" fmla="*/ 4 w 43"/>
                    <a:gd name="T11" fmla="*/ 1 h 68"/>
                    <a:gd name="T12" fmla="*/ 6 w 43"/>
                    <a:gd name="T13" fmla="*/ 11 h 68"/>
                    <a:gd name="T14" fmla="*/ 5 w 43"/>
                    <a:gd name="T15" fmla="*/ 13 h 68"/>
                    <a:gd name="T16" fmla="*/ 5 w 43"/>
                    <a:gd name="T17" fmla="*/ 14 h 68"/>
                    <a:gd name="T18" fmla="*/ 6 w 43"/>
                    <a:gd name="T19" fmla="*/ 17 h 68"/>
                    <a:gd name="T20" fmla="*/ 7 w 43"/>
                    <a:gd name="T21" fmla="*/ 19 h 68"/>
                    <a:gd name="T22" fmla="*/ 7 w 43"/>
                    <a:gd name="T23" fmla="*/ 22 h 68"/>
                    <a:gd name="T24" fmla="*/ 8 w 43"/>
                    <a:gd name="T25" fmla="*/ 24 h 68"/>
                    <a:gd name="T26" fmla="*/ 8 w 43"/>
                    <a:gd name="T27" fmla="*/ 27 h 68"/>
                    <a:gd name="T28" fmla="*/ 8 w 43"/>
                    <a:gd name="T29" fmla="*/ 29 h 68"/>
                    <a:gd name="T30" fmla="*/ 8 w 43"/>
                    <a:gd name="T31" fmla="*/ 30 h 68"/>
                    <a:gd name="T32" fmla="*/ 4 w 43"/>
                    <a:gd name="T33" fmla="*/ 37 h 68"/>
                    <a:gd name="T34" fmla="*/ 0 w 43"/>
                    <a:gd name="T35" fmla="*/ 49 h 68"/>
                    <a:gd name="T36" fmla="*/ 5 w 43"/>
                    <a:gd name="T37" fmla="*/ 61 h 68"/>
                    <a:gd name="T38" fmla="*/ 5 w 43"/>
                    <a:gd name="T39" fmla="*/ 63 h 68"/>
                    <a:gd name="T40" fmla="*/ 5 w 43"/>
                    <a:gd name="T41" fmla="*/ 64 h 68"/>
                    <a:gd name="T42" fmla="*/ 5 w 43"/>
                    <a:gd name="T43" fmla="*/ 65 h 68"/>
                    <a:gd name="T44" fmla="*/ 11 w 43"/>
                    <a:gd name="T45" fmla="*/ 68 h 68"/>
                    <a:gd name="T46" fmla="*/ 39 w 43"/>
                    <a:gd name="T47" fmla="*/ 56 h 68"/>
                    <a:gd name="T48" fmla="*/ 43 w 43"/>
                    <a:gd name="T49" fmla="*/ 54 h 68"/>
                    <a:gd name="T50" fmla="*/ 42 w 43"/>
                    <a:gd name="T51" fmla="*/ 52 h 68"/>
                    <a:gd name="T52" fmla="*/ 41 w 43"/>
                    <a:gd name="T53" fmla="*/ 49 h 68"/>
                    <a:gd name="T54" fmla="*/ 40 w 43"/>
                    <a:gd name="T55" fmla="*/ 45 h 68"/>
                    <a:gd name="T56" fmla="*/ 37 w 43"/>
                    <a:gd name="T57" fmla="*/ 28 h 68"/>
                    <a:gd name="T58" fmla="*/ 36 w 43"/>
                    <a:gd name="T59" fmla="*/ 11 h 68"/>
                    <a:gd name="T60" fmla="*/ 34 w 43"/>
                    <a:gd name="T61" fmla="*/ 6 h 68"/>
                    <a:gd name="T62" fmla="*/ 33 w 43"/>
                    <a:gd name="T63" fmla="*/ 5 h 68"/>
                    <a:gd name="T64" fmla="*/ 33 w 43"/>
                    <a:gd name="T65" fmla="*/ 4 h 68"/>
                    <a:gd name="T66" fmla="*/ 32 w 43"/>
                    <a:gd name="T67" fmla="*/ 2 h 68"/>
                    <a:gd name="T68" fmla="*/ 32 w 43"/>
                    <a:gd name="T6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" h="68">
                      <a:moveTo>
                        <a:pt x="32" y="2"/>
                      </a:move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1"/>
                      </a:cubicBezTo>
                      <a:cubicBezTo>
                        <a:pt x="27" y="1"/>
                        <a:pt x="20" y="0"/>
                        <a:pt x="12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4" y="2"/>
                        <a:pt x="5" y="4"/>
                        <a:pt x="5" y="6"/>
                      </a:cubicBezTo>
                      <a:cubicBezTo>
                        <a:pt x="6" y="8"/>
                        <a:pt x="6" y="10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5"/>
                        <a:pt x="6" y="15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6" y="18"/>
                        <a:pt x="7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7" y="22"/>
                      </a:cubicBezTo>
                      <a:cubicBezTo>
                        <a:pt x="7" y="22"/>
                        <a:pt x="7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2"/>
                        <a:pt x="7" y="34"/>
                        <a:pt x="6" y="35"/>
                      </a:cubicBezTo>
                      <a:cubicBezTo>
                        <a:pt x="5" y="36"/>
                        <a:pt x="4" y="37"/>
                        <a:pt x="4" y="37"/>
                      </a:cubicBezTo>
                      <a:cubicBezTo>
                        <a:pt x="4" y="40"/>
                        <a:pt x="3" y="43"/>
                        <a:pt x="1" y="46"/>
                      </a:cubicBezTo>
                      <a:cubicBezTo>
                        <a:pt x="1" y="47"/>
                        <a:pt x="0" y="48"/>
                        <a:pt x="0" y="49"/>
                      </a:cubicBezTo>
                      <a:cubicBezTo>
                        <a:pt x="0" y="50"/>
                        <a:pt x="3" y="58"/>
                        <a:pt x="4" y="60"/>
                      </a:cubicBezTo>
                      <a:cubicBezTo>
                        <a:pt x="4" y="60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5" y="62"/>
                      </a:cubicBezTo>
                      <a:cubicBezTo>
                        <a:pt x="5" y="62"/>
                        <a:pt x="5" y="62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4"/>
                        <a:pt x="5" y="64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7" y="66"/>
                        <a:pt x="9" y="67"/>
                        <a:pt x="10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ubicBezTo>
                        <a:pt x="13" y="68"/>
                        <a:pt x="24" y="63"/>
                        <a:pt x="32" y="59"/>
                      </a:cubicBezTo>
                      <a:cubicBezTo>
                        <a:pt x="34" y="58"/>
                        <a:pt x="37" y="57"/>
                        <a:pt x="39" y="56"/>
                      </a:cubicBezTo>
                      <a:cubicBezTo>
                        <a:pt x="40" y="56"/>
                        <a:pt x="42" y="55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3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1"/>
                        <a:pt x="41" y="50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8"/>
                        <a:pt x="40" y="47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4"/>
                        <a:pt x="40" y="43"/>
                        <a:pt x="40" y="42"/>
                      </a:cubicBezTo>
                      <a:cubicBezTo>
                        <a:pt x="40" y="37"/>
                        <a:pt x="38" y="31"/>
                        <a:pt x="37" y="28"/>
                      </a:cubicBezTo>
                      <a:cubicBezTo>
                        <a:pt x="35" y="24"/>
                        <a:pt x="36" y="19"/>
                        <a:pt x="36" y="13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7" y="7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3"/>
                        <a:pt x="33" y="3"/>
                      </a:cubicBezTo>
                      <a:cubicBezTo>
                        <a:pt x="33" y="3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29" name="Freeform 1384"/>
                <p:cNvSpPr>
                  <a:spLocks/>
                </p:cNvSpPr>
                <p:nvPr/>
              </p:nvSpPr>
              <p:spPr bwMode="auto">
                <a:xfrm>
                  <a:off x="1666" y="285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0" name="Freeform 1385"/>
                <p:cNvSpPr>
                  <a:spLocks/>
                </p:cNvSpPr>
                <p:nvPr/>
              </p:nvSpPr>
              <p:spPr bwMode="auto">
                <a:xfrm>
                  <a:off x="1673" y="289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1" name="Freeform 1386"/>
                <p:cNvSpPr>
                  <a:spLocks/>
                </p:cNvSpPr>
                <p:nvPr/>
              </p:nvSpPr>
              <p:spPr bwMode="auto">
                <a:xfrm>
                  <a:off x="1668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2" name="Freeform 1387"/>
                <p:cNvSpPr>
                  <a:spLocks/>
                </p:cNvSpPr>
                <p:nvPr/>
              </p:nvSpPr>
              <p:spPr bwMode="auto">
                <a:xfrm>
                  <a:off x="1667" y="286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3" name="Freeform 1388"/>
                <p:cNvSpPr>
                  <a:spLocks/>
                </p:cNvSpPr>
                <p:nvPr/>
              </p:nvSpPr>
              <p:spPr bwMode="auto">
                <a:xfrm>
                  <a:off x="1674" y="2902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4" name="Freeform 1389"/>
                <p:cNvSpPr>
                  <a:spLocks/>
                </p:cNvSpPr>
                <p:nvPr/>
              </p:nvSpPr>
              <p:spPr bwMode="auto">
                <a:xfrm>
                  <a:off x="1675" y="290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5" name="Freeform 1390"/>
                <p:cNvSpPr>
                  <a:spLocks/>
                </p:cNvSpPr>
                <p:nvPr/>
              </p:nvSpPr>
              <p:spPr bwMode="auto">
                <a:xfrm>
                  <a:off x="1667" y="285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6" name="Freeform 1391"/>
                <p:cNvSpPr>
                  <a:spLocks/>
                </p:cNvSpPr>
                <p:nvPr/>
              </p:nvSpPr>
              <p:spPr bwMode="auto">
                <a:xfrm>
                  <a:off x="1673" y="289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7" name="Freeform 1392"/>
                <p:cNvSpPr>
                  <a:spLocks/>
                </p:cNvSpPr>
                <p:nvPr/>
              </p:nvSpPr>
              <p:spPr bwMode="auto">
                <a:xfrm>
                  <a:off x="1641" y="28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8" name="Freeform 1393"/>
                <p:cNvSpPr>
                  <a:spLocks/>
                </p:cNvSpPr>
                <p:nvPr/>
              </p:nvSpPr>
              <p:spPr bwMode="auto">
                <a:xfrm>
                  <a:off x="1643" y="287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39" name="Freeform 1394"/>
                <p:cNvSpPr>
                  <a:spLocks/>
                </p:cNvSpPr>
                <p:nvPr/>
              </p:nvSpPr>
              <p:spPr bwMode="auto">
                <a:xfrm>
                  <a:off x="1643" y="28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0" name="Freeform 1395"/>
                <p:cNvSpPr>
                  <a:spLocks/>
                </p:cNvSpPr>
                <p:nvPr/>
              </p:nvSpPr>
              <p:spPr bwMode="auto">
                <a:xfrm>
                  <a:off x="1642" y="287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1" name="Freeform 1396"/>
                <p:cNvSpPr>
                  <a:spLocks/>
                </p:cNvSpPr>
                <p:nvPr/>
              </p:nvSpPr>
              <p:spPr bwMode="auto">
                <a:xfrm>
                  <a:off x="1640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2" name="Freeform 1397"/>
                <p:cNvSpPr>
                  <a:spLocks/>
                </p:cNvSpPr>
                <p:nvPr/>
              </p:nvSpPr>
              <p:spPr bwMode="auto">
                <a:xfrm>
                  <a:off x="1640" y="29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3" name="Freeform 1398"/>
                <p:cNvSpPr>
                  <a:spLocks/>
                </p:cNvSpPr>
                <p:nvPr/>
              </p:nvSpPr>
              <p:spPr bwMode="auto">
                <a:xfrm>
                  <a:off x="1643" y="28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4" name="Freeform 1399"/>
                <p:cNvSpPr>
                  <a:spLocks/>
                </p:cNvSpPr>
                <p:nvPr/>
              </p:nvSpPr>
              <p:spPr bwMode="auto">
                <a:xfrm>
                  <a:off x="1640" y="286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5" name="Freeform 1400"/>
                <p:cNvSpPr>
                  <a:spLocks/>
                </p:cNvSpPr>
                <p:nvPr/>
              </p:nvSpPr>
              <p:spPr bwMode="auto">
                <a:xfrm>
                  <a:off x="1640" y="291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6" name="Freeform 1401"/>
                <p:cNvSpPr>
                  <a:spLocks/>
                </p:cNvSpPr>
                <p:nvPr/>
              </p:nvSpPr>
              <p:spPr bwMode="auto">
                <a:xfrm>
                  <a:off x="1642" y="287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7" name="Freeform 1402"/>
                <p:cNvSpPr>
                  <a:spLocks/>
                </p:cNvSpPr>
                <p:nvPr/>
              </p:nvSpPr>
              <p:spPr bwMode="auto">
                <a:xfrm>
                  <a:off x="1507" y="2837"/>
                  <a:ext cx="76" cy="56"/>
                </a:xfrm>
                <a:custGeom>
                  <a:avLst/>
                  <a:gdLst>
                    <a:gd name="T0" fmla="*/ 56 w 79"/>
                    <a:gd name="T1" fmla="*/ 45 h 59"/>
                    <a:gd name="T2" fmla="*/ 57 w 79"/>
                    <a:gd name="T3" fmla="*/ 45 h 59"/>
                    <a:gd name="T4" fmla="*/ 64 w 79"/>
                    <a:gd name="T5" fmla="*/ 56 h 59"/>
                    <a:gd name="T6" fmla="*/ 70 w 79"/>
                    <a:gd name="T7" fmla="*/ 54 h 59"/>
                    <a:gd name="T8" fmla="*/ 72 w 79"/>
                    <a:gd name="T9" fmla="*/ 54 h 59"/>
                    <a:gd name="T10" fmla="*/ 73 w 79"/>
                    <a:gd name="T11" fmla="*/ 55 h 59"/>
                    <a:gd name="T12" fmla="*/ 74 w 79"/>
                    <a:gd name="T13" fmla="*/ 55 h 59"/>
                    <a:gd name="T14" fmla="*/ 74 w 79"/>
                    <a:gd name="T15" fmla="*/ 53 h 59"/>
                    <a:gd name="T16" fmla="*/ 79 w 79"/>
                    <a:gd name="T17" fmla="*/ 46 h 59"/>
                    <a:gd name="T18" fmla="*/ 77 w 79"/>
                    <a:gd name="T19" fmla="*/ 40 h 59"/>
                    <a:gd name="T20" fmla="*/ 75 w 79"/>
                    <a:gd name="T21" fmla="*/ 36 h 59"/>
                    <a:gd name="T22" fmla="*/ 74 w 79"/>
                    <a:gd name="T23" fmla="*/ 34 h 59"/>
                    <a:gd name="T24" fmla="*/ 74 w 79"/>
                    <a:gd name="T25" fmla="*/ 32 h 59"/>
                    <a:gd name="T26" fmla="*/ 74 w 79"/>
                    <a:gd name="T27" fmla="*/ 30 h 59"/>
                    <a:gd name="T28" fmla="*/ 75 w 79"/>
                    <a:gd name="T29" fmla="*/ 27 h 59"/>
                    <a:gd name="T30" fmla="*/ 74 w 79"/>
                    <a:gd name="T31" fmla="*/ 26 h 59"/>
                    <a:gd name="T32" fmla="*/ 73 w 79"/>
                    <a:gd name="T33" fmla="*/ 22 h 59"/>
                    <a:gd name="T34" fmla="*/ 70 w 79"/>
                    <a:gd name="T35" fmla="*/ 14 h 59"/>
                    <a:gd name="T36" fmla="*/ 62 w 79"/>
                    <a:gd name="T37" fmla="*/ 5 h 59"/>
                    <a:gd name="T38" fmla="*/ 51 w 79"/>
                    <a:gd name="T39" fmla="*/ 6 h 59"/>
                    <a:gd name="T40" fmla="*/ 44 w 79"/>
                    <a:gd name="T41" fmla="*/ 8 h 59"/>
                    <a:gd name="T42" fmla="*/ 40 w 79"/>
                    <a:gd name="T43" fmla="*/ 9 h 59"/>
                    <a:gd name="T44" fmla="*/ 39 w 79"/>
                    <a:gd name="T45" fmla="*/ 8 h 59"/>
                    <a:gd name="T46" fmla="*/ 38 w 79"/>
                    <a:gd name="T47" fmla="*/ 7 h 59"/>
                    <a:gd name="T48" fmla="*/ 38 w 79"/>
                    <a:gd name="T49" fmla="*/ 6 h 59"/>
                    <a:gd name="T50" fmla="*/ 37 w 79"/>
                    <a:gd name="T51" fmla="*/ 5 h 59"/>
                    <a:gd name="T52" fmla="*/ 36 w 79"/>
                    <a:gd name="T53" fmla="*/ 5 h 59"/>
                    <a:gd name="T54" fmla="*/ 33 w 79"/>
                    <a:gd name="T55" fmla="*/ 5 h 59"/>
                    <a:gd name="T56" fmla="*/ 20 w 79"/>
                    <a:gd name="T57" fmla="*/ 2 h 59"/>
                    <a:gd name="T58" fmla="*/ 18 w 79"/>
                    <a:gd name="T59" fmla="*/ 1 h 59"/>
                    <a:gd name="T60" fmla="*/ 16 w 79"/>
                    <a:gd name="T61" fmla="*/ 1 h 59"/>
                    <a:gd name="T62" fmla="*/ 15 w 79"/>
                    <a:gd name="T63" fmla="*/ 2 h 59"/>
                    <a:gd name="T64" fmla="*/ 14 w 79"/>
                    <a:gd name="T65" fmla="*/ 4 h 59"/>
                    <a:gd name="T66" fmla="*/ 12 w 79"/>
                    <a:gd name="T67" fmla="*/ 5 h 59"/>
                    <a:gd name="T68" fmla="*/ 14 w 79"/>
                    <a:gd name="T69" fmla="*/ 8 h 59"/>
                    <a:gd name="T70" fmla="*/ 2 w 79"/>
                    <a:gd name="T71" fmla="*/ 16 h 59"/>
                    <a:gd name="T72" fmla="*/ 0 w 79"/>
                    <a:gd name="T73" fmla="*/ 17 h 59"/>
                    <a:gd name="T74" fmla="*/ 19 w 79"/>
                    <a:gd name="T75" fmla="*/ 37 h 59"/>
                    <a:gd name="T76" fmla="*/ 20 w 79"/>
                    <a:gd name="T77" fmla="*/ 36 h 59"/>
                    <a:gd name="T78" fmla="*/ 22 w 79"/>
                    <a:gd name="T79" fmla="*/ 34 h 59"/>
                    <a:gd name="T80" fmla="*/ 23 w 79"/>
                    <a:gd name="T81" fmla="*/ 33 h 59"/>
                    <a:gd name="T82" fmla="*/ 23 w 79"/>
                    <a:gd name="T83" fmla="*/ 32 h 59"/>
                    <a:gd name="T84" fmla="*/ 24 w 79"/>
                    <a:gd name="T85" fmla="*/ 32 h 59"/>
                    <a:gd name="T86" fmla="*/ 31 w 79"/>
                    <a:gd name="T87" fmla="*/ 29 h 59"/>
                    <a:gd name="T88" fmla="*/ 50 w 79"/>
                    <a:gd name="T89" fmla="*/ 40 h 59"/>
                    <a:gd name="T90" fmla="*/ 51 w 79"/>
                    <a:gd name="T91" fmla="*/ 43 h 59"/>
                    <a:gd name="T92" fmla="*/ 51 w 79"/>
                    <a:gd name="T93" fmla="*/ 45 h 59"/>
                    <a:gd name="T94" fmla="*/ 54 w 79"/>
                    <a:gd name="T95" fmla="*/ 4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59"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5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60" y="45"/>
                        <a:pt x="61" y="46"/>
                      </a:cubicBezTo>
                      <a:cubicBezTo>
                        <a:pt x="62" y="48"/>
                        <a:pt x="64" y="53"/>
                        <a:pt x="64" y="56"/>
                      </a:cubicBezTo>
                      <a:cubicBezTo>
                        <a:pt x="63" y="57"/>
                        <a:pt x="64" y="58"/>
                        <a:pt x="64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7"/>
                        <a:pt x="68" y="55"/>
                        <a:pt x="70" y="54"/>
                      </a:cubicBezTo>
                      <a:cubicBezTo>
                        <a:pt x="70" y="54"/>
                        <a:pt x="70" y="54"/>
                        <a:pt x="71" y="54"/>
                      </a:cubicBezTo>
                      <a:cubicBezTo>
                        <a:pt x="71" y="54"/>
                        <a:pt x="71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5"/>
                      </a:cubicBezTo>
                      <a:cubicBezTo>
                        <a:pt x="73" y="55"/>
                        <a:pt x="73" y="55"/>
                        <a:pt x="73" y="56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4"/>
                        <a:pt x="75" y="54"/>
                        <a:pt x="75" y="54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5" y="54"/>
                        <a:pt x="75" y="53"/>
                        <a:pt x="74" y="53"/>
                      </a:cubicBezTo>
                      <a:cubicBezTo>
                        <a:pt x="74" y="51"/>
                        <a:pt x="73" y="49"/>
                        <a:pt x="74" y="47"/>
                      </a:cubicBezTo>
                      <a:cubicBezTo>
                        <a:pt x="75" y="45"/>
                        <a:pt x="76" y="45"/>
                        <a:pt x="77" y="45"/>
                      </a:cubicBezTo>
                      <a:cubicBezTo>
                        <a:pt x="78" y="45"/>
                        <a:pt x="78" y="45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8" y="44"/>
                      </a:cubicBezTo>
                      <a:cubicBezTo>
                        <a:pt x="77" y="43"/>
                        <a:pt x="77" y="41"/>
                        <a:pt x="77" y="40"/>
                      </a:cubicBezTo>
                      <a:cubicBezTo>
                        <a:pt x="77" y="39"/>
                        <a:pt x="77" y="38"/>
                        <a:pt x="76" y="37"/>
                      </a:cubicBezTo>
                      <a:cubicBezTo>
                        <a:pt x="76" y="37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4" y="28"/>
                        <a:pt x="74" y="28"/>
                      </a:cubicBezTo>
                      <a:cubicBezTo>
                        <a:pt x="75" y="28"/>
                        <a:pt x="75" y="28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4"/>
                        <a:pt x="73" y="23"/>
                        <a:pt x="73" y="22"/>
                      </a:cubicBezTo>
                      <a:cubicBezTo>
                        <a:pt x="73" y="21"/>
                        <a:pt x="72" y="21"/>
                        <a:pt x="72" y="20"/>
                      </a:cubicBezTo>
                      <a:cubicBezTo>
                        <a:pt x="71" y="20"/>
                        <a:pt x="69" y="19"/>
                        <a:pt x="69" y="17"/>
                      </a:cubicBezTo>
                      <a:cubicBezTo>
                        <a:pt x="69" y="16"/>
                        <a:pt x="69" y="15"/>
                        <a:pt x="70" y="14"/>
                      </a:cubicBezTo>
                      <a:cubicBezTo>
                        <a:pt x="69" y="12"/>
                        <a:pt x="67" y="11"/>
                        <a:pt x="67" y="9"/>
                      </a:cubicBezTo>
                      <a:cubicBezTo>
                        <a:pt x="67" y="8"/>
                        <a:pt x="65" y="4"/>
                        <a:pt x="64" y="3"/>
                      </a:cubicBezTo>
                      <a:cubicBezTo>
                        <a:pt x="64" y="3"/>
                        <a:pt x="63" y="4"/>
                        <a:pt x="62" y="5"/>
                      </a:cubicBezTo>
                      <a:cubicBezTo>
                        <a:pt x="60" y="7"/>
                        <a:pt x="58" y="8"/>
                        <a:pt x="56" y="8"/>
                      </a:cubicBezTo>
                      <a:cubicBezTo>
                        <a:pt x="55" y="8"/>
                        <a:pt x="54" y="8"/>
                        <a:pt x="53" y="7"/>
                      </a:cubicBezTo>
                      <a:cubicBezTo>
                        <a:pt x="52" y="7"/>
                        <a:pt x="51" y="6"/>
                        <a:pt x="51" y="6"/>
                      </a:cubicBezTo>
                      <a:cubicBezTo>
                        <a:pt x="50" y="8"/>
                        <a:pt x="48" y="9"/>
                        <a:pt x="47" y="9"/>
                      </a:cubicBezTo>
                      <a:cubicBezTo>
                        <a:pt x="46" y="9"/>
                        <a:pt x="46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3" y="9"/>
                        <a:pt x="42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7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7" y="4"/>
                      </a:cubicBezTo>
                      <a:cubicBezTo>
                        <a:pt x="37" y="4"/>
                        <a:pt x="37" y="5"/>
                        <a:pt x="37" y="5"/>
                      </a:cubicBezTo>
                      <a:cubicBezTo>
                        <a:pt x="37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5"/>
                        <a:pt x="32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28" y="5"/>
                        <a:pt x="21" y="5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4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3" y="7"/>
                        <a:pt x="14" y="8"/>
                        <a:pt x="14" y="8"/>
                      </a:cubicBezTo>
                      <a:cubicBezTo>
                        <a:pt x="14" y="11"/>
                        <a:pt x="9" y="13"/>
                        <a:pt x="7" y="12"/>
                      </a:cubicBezTo>
                      <a:cubicBezTo>
                        <a:pt x="7" y="12"/>
                        <a:pt x="6" y="12"/>
                        <a:pt x="5" y="13"/>
                      </a:cubicBezTo>
                      <a:cubicBezTo>
                        <a:pt x="4" y="14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6"/>
                        <a:pt x="1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2" y="19"/>
                        <a:pt x="3" y="20"/>
                      </a:cubicBezTo>
                      <a:cubicBezTo>
                        <a:pt x="4" y="22"/>
                        <a:pt x="4" y="24"/>
                        <a:pt x="6" y="25"/>
                      </a:cubicBezTo>
                      <a:cubicBezTo>
                        <a:pt x="11" y="28"/>
                        <a:pt x="15" y="32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2" y="35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0"/>
                        <a:pt x="25" y="28"/>
                        <a:pt x="27" y="28"/>
                      </a:cubicBezTo>
                      <a:cubicBezTo>
                        <a:pt x="28" y="28"/>
                        <a:pt x="29" y="29"/>
                        <a:pt x="30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2" y="29"/>
                        <a:pt x="34" y="29"/>
                        <a:pt x="35" y="28"/>
                      </a:cubicBezTo>
                      <a:cubicBezTo>
                        <a:pt x="37" y="28"/>
                        <a:pt x="38" y="27"/>
                        <a:pt x="39" y="27"/>
                      </a:cubicBezTo>
                      <a:cubicBezTo>
                        <a:pt x="43" y="27"/>
                        <a:pt x="50" y="37"/>
                        <a:pt x="50" y="40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5"/>
                        <a:pt x="53" y="45"/>
                        <a:pt x="54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8" name="Freeform 1403"/>
                <p:cNvSpPr>
                  <a:spLocks/>
                </p:cNvSpPr>
                <p:nvPr/>
              </p:nvSpPr>
              <p:spPr bwMode="auto">
                <a:xfrm>
                  <a:off x="1524" y="283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49" name="Freeform 1404"/>
                <p:cNvSpPr>
                  <a:spLocks/>
                </p:cNvSpPr>
                <p:nvPr/>
              </p:nvSpPr>
              <p:spPr bwMode="auto">
                <a:xfrm>
                  <a:off x="1521" y="2837"/>
                  <a:ext cx="0" cy="2"/>
                </a:xfrm>
                <a:custGeom>
                  <a:avLst/>
                  <a:gdLst>
                    <a:gd name="T0" fmla="*/ 1 h 2"/>
                    <a:gd name="T1" fmla="*/ 1 h 2"/>
                    <a:gd name="T2" fmla="*/ 2 h 2"/>
                    <a:gd name="T3" fmla="*/ 2 h 2"/>
                    <a:gd name="T4" fmla="*/ 0 h 2"/>
                    <a:gd name="T5" fmla="*/ 0 h 2"/>
                    <a:gd name="T6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0" name="Freeform 1405"/>
                <p:cNvSpPr>
                  <a:spLocks/>
                </p:cNvSpPr>
                <p:nvPr/>
              </p:nvSpPr>
              <p:spPr bwMode="auto">
                <a:xfrm>
                  <a:off x="1538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1" name="Freeform 1406"/>
                <p:cNvSpPr>
                  <a:spLocks/>
                </p:cNvSpPr>
                <p:nvPr/>
              </p:nvSpPr>
              <p:spPr bwMode="auto">
                <a:xfrm>
                  <a:off x="1540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2" name="Freeform 1407"/>
                <p:cNvSpPr>
                  <a:spLocks/>
                </p:cNvSpPr>
                <p:nvPr/>
              </p:nvSpPr>
              <p:spPr bwMode="auto">
                <a:xfrm>
                  <a:off x="1522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3" name="Freeform 1408"/>
                <p:cNvSpPr>
                  <a:spLocks/>
                </p:cNvSpPr>
                <p:nvPr/>
              </p:nvSpPr>
              <p:spPr bwMode="auto">
                <a:xfrm>
                  <a:off x="1541" y="284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4" name="Freeform 1409"/>
                <p:cNvSpPr>
                  <a:spLocks/>
                </p:cNvSpPr>
                <p:nvPr/>
              </p:nvSpPr>
              <p:spPr bwMode="auto">
                <a:xfrm>
                  <a:off x="1523" y="283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5" name="Freeform 1410"/>
                <p:cNvSpPr>
                  <a:spLocks/>
                </p:cNvSpPr>
                <p:nvPr/>
              </p:nvSpPr>
              <p:spPr bwMode="auto">
                <a:xfrm>
                  <a:off x="1507" y="28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6" name="Freeform 1411"/>
                <p:cNvSpPr>
                  <a:spLocks/>
                </p:cNvSpPr>
                <p:nvPr/>
              </p:nvSpPr>
              <p:spPr bwMode="auto">
                <a:xfrm>
                  <a:off x="1520" y="283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7" name="Freeform 1412"/>
                <p:cNvSpPr>
                  <a:spLocks/>
                </p:cNvSpPr>
                <p:nvPr/>
              </p:nvSpPr>
              <p:spPr bwMode="auto">
                <a:xfrm>
                  <a:off x="1519" y="284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8" name="Oval 1413"/>
                <p:cNvSpPr>
                  <a:spLocks noChangeArrowheads="1"/>
                </p:cNvSpPr>
                <p:nvPr/>
              </p:nvSpPr>
              <p:spPr bwMode="auto">
                <a:xfrm>
                  <a:off x="1519" y="2842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59" name="Freeform 1414"/>
                <p:cNvSpPr>
                  <a:spLocks/>
                </p:cNvSpPr>
                <p:nvPr/>
              </p:nvSpPr>
              <p:spPr bwMode="auto">
                <a:xfrm>
                  <a:off x="1521" y="2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0" name="Freeform 1415"/>
                <p:cNvSpPr>
                  <a:spLocks/>
                </p:cNvSpPr>
                <p:nvPr/>
              </p:nvSpPr>
              <p:spPr bwMode="auto">
                <a:xfrm>
                  <a:off x="1578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1" name="Freeform 1416"/>
                <p:cNvSpPr>
                  <a:spLocks/>
                </p:cNvSpPr>
                <p:nvPr/>
              </p:nvSpPr>
              <p:spPr bwMode="auto">
                <a:xfrm>
                  <a:off x="1578" y="2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2" name="Freeform 1417"/>
                <p:cNvSpPr>
                  <a:spLocks/>
                </p:cNvSpPr>
                <p:nvPr/>
              </p:nvSpPr>
              <p:spPr bwMode="auto">
                <a:xfrm>
                  <a:off x="1578" y="286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3" name="Freeform 1418"/>
                <p:cNvSpPr>
                  <a:spLocks/>
                </p:cNvSpPr>
                <p:nvPr/>
              </p:nvSpPr>
              <p:spPr bwMode="auto">
                <a:xfrm>
                  <a:off x="1578" y="286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4" name="Freeform 1419"/>
                <p:cNvSpPr>
                  <a:spLocks/>
                </p:cNvSpPr>
                <p:nvPr/>
              </p:nvSpPr>
              <p:spPr bwMode="auto">
                <a:xfrm>
                  <a:off x="1578" y="28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5" name="Freeform 1420"/>
                <p:cNvSpPr>
                  <a:spLocks/>
                </p:cNvSpPr>
                <p:nvPr/>
              </p:nvSpPr>
              <p:spPr bwMode="auto">
                <a:xfrm>
                  <a:off x="1578" y="286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6" name="Freeform 1421"/>
                <p:cNvSpPr>
                  <a:spLocks/>
                </p:cNvSpPr>
                <p:nvPr/>
              </p:nvSpPr>
              <p:spPr bwMode="auto">
                <a:xfrm>
                  <a:off x="1579" y="28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7" name="Freeform 1422"/>
                <p:cNvSpPr>
                  <a:spLocks/>
                </p:cNvSpPr>
                <p:nvPr/>
              </p:nvSpPr>
              <p:spPr bwMode="auto">
                <a:xfrm>
                  <a:off x="1577" y="2889"/>
                  <a:ext cx="2" cy="2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0 h 2"/>
                    <a:gd name="T4" fmla="*/ 1 w 2"/>
                    <a:gd name="T5" fmla="*/ 1 h 2"/>
                    <a:gd name="T6" fmla="*/ 0 w 2"/>
                    <a:gd name="T7" fmla="*/ 2 h 2"/>
                    <a:gd name="T8" fmla="*/ 0 w 2"/>
                    <a:gd name="T9" fmla="*/ 2 h 2"/>
                    <a:gd name="T10" fmla="*/ 1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8" name="Freeform 1423"/>
                <p:cNvSpPr>
                  <a:spLocks/>
                </p:cNvSpPr>
                <p:nvPr/>
              </p:nvSpPr>
              <p:spPr bwMode="auto">
                <a:xfrm>
                  <a:off x="1545" y="2884"/>
                  <a:ext cx="41" cy="39"/>
                </a:xfrm>
                <a:custGeom>
                  <a:avLst/>
                  <a:gdLst>
                    <a:gd name="T0" fmla="*/ 30 w 43"/>
                    <a:gd name="T1" fmla="*/ 10 h 41"/>
                    <a:gd name="T2" fmla="*/ 29 w 43"/>
                    <a:gd name="T3" fmla="*/ 12 h 41"/>
                    <a:gd name="T4" fmla="*/ 25 w 43"/>
                    <a:gd name="T5" fmla="*/ 14 h 41"/>
                    <a:gd name="T6" fmla="*/ 21 w 43"/>
                    <a:gd name="T7" fmla="*/ 12 h 41"/>
                    <a:gd name="T8" fmla="*/ 20 w 43"/>
                    <a:gd name="T9" fmla="*/ 7 h 41"/>
                    <a:gd name="T10" fmla="*/ 18 w 43"/>
                    <a:gd name="T11" fmla="*/ 0 h 41"/>
                    <a:gd name="T12" fmla="*/ 17 w 43"/>
                    <a:gd name="T13" fmla="*/ 0 h 41"/>
                    <a:gd name="T14" fmla="*/ 16 w 43"/>
                    <a:gd name="T15" fmla="*/ 0 h 41"/>
                    <a:gd name="T16" fmla="*/ 15 w 43"/>
                    <a:gd name="T17" fmla="*/ 0 h 41"/>
                    <a:gd name="T18" fmla="*/ 15 w 43"/>
                    <a:gd name="T19" fmla="*/ 0 h 41"/>
                    <a:gd name="T20" fmla="*/ 14 w 43"/>
                    <a:gd name="T21" fmla="*/ 0 h 41"/>
                    <a:gd name="T22" fmla="*/ 13 w 43"/>
                    <a:gd name="T23" fmla="*/ 0 h 41"/>
                    <a:gd name="T24" fmla="*/ 12 w 43"/>
                    <a:gd name="T25" fmla="*/ 1 h 41"/>
                    <a:gd name="T26" fmla="*/ 12 w 43"/>
                    <a:gd name="T27" fmla="*/ 3 h 41"/>
                    <a:gd name="T28" fmla="*/ 11 w 43"/>
                    <a:gd name="T29" fmla="*/ 4 h 41"/>
                    <a:gd name="T30" fmla="*/ 11 w 43"/>
                    <a:gd name="T31" fmla="*/ 5 h 41"/>
                    <a:gd name="T32" fmla="*/ 7 w 43"/>
                    <a:gd name="T33" fmla="*/ 10 h 41"/>
                    <a:gd name="T34" fmla="*/ 4 w 43"/>
                    <a:gd name="T35" fmla="*/ 12 h 41"/>
                    <a:gd name="T36" fmla="*/ 1 w 43"/>
                    <a:gd name="T37" fmla="*/ 14 h 41"/>
                    <a:gd name="T38" fmla="*/ 1 w 43"/>
                    <a:gd name="T39" fmla="*/ 14 h 41"/>
                    <a:gd name="T40" fmla="*/ 1 w 43"/>
                    <a:gd name="T41" fmla="*/ 14 h 41"/>
                    <a:gd name="T42" fmla="*/ 1 w 43"/>
                    <a:gd name="T43" fmla="*/ 14 h 41"/>
                    <a:gd name="T44" fmla="*/ 1 w 43"/>
                    <a:gd name="T45" fmla="*/ 14 h 41"/>
                    <a:gd name="T46" fmla="*/ 0 w 43"/>
                    <a:gd name="T47" fmla="*/ 15 h 41"/>
                    <a:gd name="T48" fmla="*/ 13 w 43"/>
                    <a:gd name="T49" fmla="*/ 24 h 41"/>
                    <a:gd name="T50" fmla="*/ 39 w 43"/>
                    <a:gd name="T51" fmla="*/ 40 h 41"/>
                    <a:gd name="T52" fmla="*/ 40 w 43"/>
                    <a:gd name="T53" fmla="*/ 41 h 41"/>
                    <a:gd name="T54" fmla="*/ 40 w 43"/>
                    <a:gd name="T55" fmla="*/ 40 h 41"/>
                    <a:gd name="T56" fmla="*/ 40 w 43"/>
                    <a:gd name="T57" fmla="*/ 39 h 41"/>
                    <a:gd name="T58" fmla="*/ 40 w 43"/>
                    <a:gd name="T59" fmla="*/ 38 h 41"/>
                    <a:gd name="T60" fmla="*/ 41 w 43"/>
                    <a:gd name="T61" fmla="*/ 38 h 41"/>
                    <a:gd name="T62" fmla="*/ 41 w 43"/>
                    <a:gd name="T63" fmla="*/ 37 h 41"/>
                    <a:gd name="T64" fmla="*/ 41 w 43"/>
                    <a:gd name="T65" fmla="*/ 36 h 41"/>
                    <a:gd name="T66" fmla="*/ 42 w 43"/>
                    <a:gd name="T67" fmla="*/ 35 h 41"/>
                    <a:gd name="T68" fmla="*/ 43 w 43"/>
                    <a:gd name="T69" fmla="*/ 32 h 41"/>
                    <a:gd name="T70" fmla="*/ 37 w 43"/>
                    <a:gd name="T71" fmla="*/ 27 h 41"/>
                    <a:gd name="T72" fmla="*/ 35 w 43"/>
                    <a:gd name="T73" fmla="*/ 25 h 41"/>
                    <a:gd name="T74" fmla="*/ 32 w 43"/>
                    <a:gd name="T75" fmla="*/ 24 h 41"/>
                    <a:gd name="T76" fmla="*/ 30 w 43"/>
                    <a:gd name="T77" fmla="*/ 22 h 41"/>
                    <a:gd name="T78" fmla="*/ 30 w 43"/>
                    <a:gd name="T79" fmla="*/ 21 h 41"/>
                    <a:gd name="T80" fmla="*/ 31 w 43"/>
                    <a:gd name="T81" fmla="*/ 19 h 41"/>
                    <a:gd name="T82" fmla="*/ 31 w 43"/>
                    <a:gd name="T83" fmla="*/ 12 h 41"/>
                    <a:gd name="T84" fmla="*/ 31 w 43"/>
                    <a:gd name="T85" fmla="*/ 10 h 41"/>
                    <a:gd name="T86" fmla="*/ 30 w 43"/>
                    <a:gd name="T8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3" h="41">
                      <a:moveTo>
                        <a:pt x="30" y="10"/>
                      </a:moveTo>
                      <a:cubicBezTo>
                        <a:pt x="30" y="10"/>
                        <a:pt x="29" y="11"/>
                        <a:pt x="29" y="12"/>
                      </a:cubicBezTo>
                      <a:cubicBezTo>
                        <a:pt x="28" y="13"/>
                        <a:pt x="27" y="14"/>
                        <a:pt x="25" y="14"/>
                      </a:cubicBezTo>
                      <a:cubicBezTo>
                        <a:pt x="24" y="14"/>
                        <a:pt x="22" y="13"/>
                        <a:pt x="21" y="12"/>
                      </a:cubicBezTo>
                      <a:cubicBezTo>
                        <a:pt x="20" y="11"/>
                        <a:pt x="19" y="9"/>
                        <a:pt x="20" y="7"/>
                      </a:cubicBezTo>
                      <a:cubicBezTo>
                        <a:pt x="20" y="4"/>
                        <a:pt x="19" y="1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7"/>
                        <a:pt x="9" y="8"/>
                        <a:pt x="7" y="10"/>
                      </a:cubicBezTo>
                      <a:cubicBezTo>
                        <a:pt x="6" y="11"/>
                        <a:pt x="5" y="11"/>
                        <a:pt x="4" y="12"/>
                      </a:cubicBezTo>
                      <a:cubicBezTo>
                        <a:pt x="3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5" y="18"/>
                        <a:pt x="9" y="21"/>
                        <a:pt x="13" y="24"/>
                      </a:cubicBezTo>
                      <a:cubicBezTo>
                        <a:pt x="22" y="31"/>
                        <a:pt x="34" y="38"/>
                        <a:pt x="39" y="40"/>
                      </a:cubicBezTo>
                      <a:cubicBezTo>
                        <a:pt x="39" y="40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2" y="35"/>
                      </a:cubicBezTo>
                      <a:cubicBezTo>
                        <a:pt x="42" y="34"/>
                        <a:pt x="42" y="33"/>
                        <a:pt x="43" y="32"/>
                      </a:cubicBezTo>
                      <a:cubicBezTo>
                        <a:pt x="43" y="30"/>
                        <a:pt x="39" y="28"/>
                        <a:pt x="37" y="27"/>
                      </a:cubicBezTo>
                      <a:cubicBezTo>
                        <a:pt x="36" y="26"/>
                        <a:pt x="35" y="26"/>
                        <a:pt x="35" y="25"/>
                      </a:cubicBezTo>
                      <a:cubicBezTo>
                        <a:pt x="34" y="25"/>
                        <a:pt x="33" y="24"/>
                        <a:pt x="32" y="24"/>
                      </a:cubicBezTo>
                      <a:cubicBezTo>
                        <a:pt x="31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29" y="20"/>
                        <a:pt x="31" y="19"/>
                        <a:pt x="31" y="19"/>
                      </a:cubicBezTo>
                      <a:cubicBezTo>
                        <a:pt x="31" y="18"/>
                        <a:pt x="32" y="17"/>
                        <a:pt x="31" y="12"/>
                      </a:cubicBezTo>
                      <a:cubicBezTo>
                        <a:pt x="31" y="12"/>
                        <a:pt x="31" y="11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69" name="Freeform 1424"/>
                <p:cNvSpPr>
                  <a:spLocks/>
                </p:cNvSpPr>
                <p:nvPr/>
              </p:nvSpPr>
              <p:spPr bwMode="auto">
                <a:xfrm>
                  <a:off x="1584" y="292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0" name="Freeform 1425"/>
                <p:cNvSpPr>
                  <a:spLocks/>
                </p:cNvSpPr>
                <p:nvPr/>
              </p:nvSpPr>
              <p:spPr bwMode="auto">
                <a:xfrm>
                  <a:off x="1585" y="29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1" name="Freeform 1426"/>
                <p:cNvSpPr>
                  <a:spLocks/>
                </p:cNvSpPr>
                <p:nvPr/>
              </p:nvSpPr>
              <p:spPr bwMode="auto">
                <a:xfrm>
                  <a:off x="1584" y="29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2" name="Freeform 1427"/>
                <p:cNvSpPr>
                  <a:spLocks/>
                </p:cNvSpPr>
                <p:nvPr/>
              </p:nvSpPr>
              <p:spPr bwMode="auto">
                <a:xfrm>
                  <a:off x="1562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3" name="Freeform 1428"/>
                <p:cNvSpPr>
                  <a:spLocks/>
                </p:cNvSpPr>
                <p:nvPr/>
              </p:nvSpPr>
              <p:spPr bwMode="auto">
                <a:xfrm>
                  <a:off x="1565" y="2895"/>
                  <a:ext cx="8" cy="3"/>
                </a:xfrm>
                <a:custGeom>
                  <a:avLst/>
                  <a:gdLst>
                    <a:gd name="T0" fmla="*/ 8 w 8"/>
                    <a:gd name="T1" fmla="*/ 0 h 3"/>
                    <a:gd name="T2" fmla="*/ 0 w 8"/>
                    <a:gd name="T3" fmla="*/ 0 h 3"/>
                    <a:gd name="T4" fmla="*/ 4 w 8"/>
                    <a:gd name="T5" fmla="*/ 2 h 3"/>
                    <a:gd name="T6" fmla="*/ 8 w 8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3">
                      <a:moveTo>
                        <a:pt x="8" y="0"/>
                      </a:moveTo>
                      <a:cubicBezTo>
                        <a:pt x="6" y="3"/>
                        <a:pt x="2" y="2"/>
                        <a:pt x="0" y="0"/>
                      </a:cubicBezTo>
                      <a:cubicBezTo>
                        <a:pt x="1" y="1"/>
                        <a:pt x="3" y="2"/>
                        <a:pt x="4" y="2"/>
                      </a:cubicBezTo>
                      <a:cubicBezTo>
                        <a:pt x="6" y="2"/>
                        <a:pt x="7" y="1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74" name="Freeform 1429"/>
                <p:cNvSpPr>
                  <a:spLocks/>
                </p:cNvSpPr>
                <p:nvPr/>
              </p:nvSpPr>
              <p:spPr bwMode="auto">
                <a:xfrm>
                  <a:off x="1559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2" name="Group 1631"/>
              <p:cNvGrpSpPr>
                <a:grpSpLocks/>
              </p:cNvGrpSpPr>
              <p:nvPr/>
            </p:nvGrpSpPr>
            <p:grpSpPr bwMode="auto">
              <a:xfrm>
                <a:off x="1486" y="2617"/>
                <a:ext cx="558" cy="408"/>
                <a:chOff x="1486" y="2617"/>
                <a:chExt cx="558" cy="408"/>
              </a:xfrm>
              <a:grpFill/>
            </p:grpSpPr>
            <p:sp>
              <p:nvSpPr>
                <p:cNvPr id="1775" name="Freeform 1431"/>
                <p:cNvSpPr>
                  <a:spLocks/>
                </p:cNvSpPr>
                <p:nvPr/>
              </p:nvSpPr>
              <p:spPr bwMode="auto">
                <a:xfrm>
                  <a:off x="1560" y="288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6" name="Freeform 1432"/>
                <p:cNvSpPr>
                  <a:spLocks/>
                </p:cNvSpPr>
                <p:nvPr/>
              </p:nvSpPr>
              <p:spPr bwMode="auto">
                <a:xfrm>
                  <a:off x="1557" y="288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7" name="Freeform 1433"/>
                <p:cNvSpPr>
                  <a:spLocks/>
                </p:cNvSpPr>
                <p:nvPr/>
              </p:nvSpPr>
              <p:spPr bwMode="auto">
                <a:xfrm>
                  <a:off x="1526" y="2867"/>
                  <a:ext cx="27" cy="29"/>
                </a:xfrm>
                <a:custGeom>
                  <a:avLst/>
                  <a:gdLst>
                    <a:gd name="T0" fmla="*/ 27 w 28"/>
                    <a:gd name="T1" fmla="*/ 15 h 31"/>
                    <a:gd name="T2" fmla="*/ 26 w 28"/>
                    <a:gd name="T3" fmla="*/ 9 h 31"/>
                    <a:gd name="T4" fmla="*/ 19 w 28"/>
                    <a:gd name="T5" fmla="*/ 0 h 31"/>
                    <a:gd name="T6" fmla="*/ 16 w 28"/>
                    <a:gd name="T7" fmla="*/ 1 h 31"/>
                    <a:gd name="T8" fmla="*/ 11 w 28"/>
                    <a:gd name="T9" fmla="*/ 2 h 31"/>
                    <a:gd name="T10" fmla="*/ 9 w 28"/>
                    <a:gd name="T11" fmla="*/ 2 h 31"/>
                    <a:gd name="T12" fmla="*/ 8 w 28"/>
                    <a:gd name="T13" fmla="*/ 1 h 31"/>
                    <a:gd name="T14" fmla="*/ 7 w 28"/>
                    <a:gd name="T15" fmla="*/ 2 h 31"/>
                    <a:gd name="T16" fmla="*/ 7 w 28"/>
                    <a:gd name="T17" fmla="*/ 2 h 31"/>
                    <a:gd name="T18" fmla="*/ 7 w 28"/>
                    <a:gd name="T19" fmla="*/ 3 h 31"/>
                    <a:gd name="T20" fmla="*/ 7 w 28"/>
                    <a:gd name="T21" fmla="*/ 3 h 31"/>
                    <a:gd name="T22" fmla="*/ 6 w 28"/>
                    <a:gd name="T23" fmla="*/ 4 h 31"/>
                    <a:gd name="T24" fmla="*/ 6 w 28"/>
                    <a:gd name="T25" fmla="*/ 5 h 31"/>
                    <a:gd name="T26" fmla="*/ 6 w 28"/>
                    <a:gd name="T27" fmla="*/ 5 h 31"/>
                    <a:gd name="T28" fmla="*/ 5 w 28"/>
                    <a:gd name="T29" fmla="*/ 6 h 31"/>
                    <a:gd name="T30" fmla="*/ 4 w 28"/>
                    <a:gd name="T31" fmla="*/ 6 h 31"/>
                    <a:gd name="T32" fmla="*/ 4 w 28"/>
                    <a:gd name="T33" fmla="*/ 7 h 31"/>
                    <a:gd name="T34" fmla="*/ 3 w 28"/>
                    <a:gd name="T35" fmla="*/ 8 h 31"/>
                    <a:gd name="T36" fmla="*/ 2 w 28"/>
                    <a:gd name="T37" fmla="*/ 8 h 31"/>
                    <a:gd name="T38" fmla="*/ 2 w 28"/>
                    <a:gd name="T39" fmla="*/ 9 h 31"/>
                    <a:gd name="T40" fmla="*/ 1 w 28"/>
                    <a:gd name="T41" fmla="*/ 10 h 31"/>
                    <a:gd name="T42" fmla="*/ 0 w 28"/>
                    <a:gd name="T43" fmla="*/ 10 h 31"/>
                    <a:gd name="T44" fmla="*/ 1 w 28"/>
                    <a:gd name="T45" fmla="*/ 13 h 31"/>
                    <a:gd name="T46" fmla="*/ 9 w 28"/>
                    <a:gd name="T47" fmla="*/ 26 h 31"/>
                    <a:gd name="T48" fmla="*/ 10 w 28"/>
                    <a:gd name="T49" fmla="*/ 26 h 31"/>
                    <a:gd name="T50" fmla="*/ 17 w 28"/>
                    <a:gd name="T51" fmla="*/ 31 h 31"/>
                    <a:gd name="T52" fmla="*/ 17 w 28"/>
                    <a:gd name="T53" fmla="*/ 31 h 31"/>
                    <a:gd name="T54" fmla="*/ 18 w 28"/>
                    <a:gd name="T55" fmla="*/ 30 h 31"/>
                    <a:gd name="T56" fmla="*/ 18 w 28"/>
                    <a:gd name="T57" fmla="*/ 30 h 31"/>
                    <a:gd name="T58" fmla="*/ 18 w 28"/>
                    <a:gd name="T59" fmla="*/ 29 h 31"/>
                    <a:gd name="T60" fmla="*/ 18 w 28"/>
                    <a:gd name="T61" fmla="*/ 29 h 31"/>
                    <a:gd name="T62" fmla="*/ 19 w 28"/>
                    <a:gd name="T63" fmla="*/ 29 h 31"/>
                    <a:gd name="T64" fmla="*/ 22 w 28"/>
                    <a:gd name="T65" fmla="*/ 26 h 31"/>
                    <a:gd name="T66" fmla="*/ 27 w 28"/>
                    <a:gd name="T67" fmla="*/ 22 h 31"/>
                    <a:gd name="T68" fmla="*/ 28 w 28"/>
                    <a:gd name="T69" fmla="*/ 20 h 31"/>
                    <a:gd name="T70" fmla="*/ 28 w 28"/>
                    <a:gd name="T71" fmla="*/ 19 h 31"/>
                    <a:gd name="T72" fmla="*/ 28 w 28"/>
                    <a:gd name="T73" fmla="*/ 19 h 31"/>
                    <a:gd name="T74" fmla="*/ 28 w 28"/>
                    <a:gd name="T75" fmla="*/ 18 h 31"/>
                    <a:gd name="T76" fmla="*/ 28 w 28"/>
                    <a:gd name="T77" fmla="*/ 17 h 31"/>
                    <a:gd name="T78" fmla="*/ 27 w 28"/>
                    <a:gd name="T79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31">
                      <a:moveTo>
                        <a:pt x="27" y="15"/>
                      </a:move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6" y="7"/>
                        <a:pt x="21" y="1"/>
                        <a:pt x="19" y="0"/>
                      </a:cubicBezTo>
                      <a:cubicBezTo>
                        <a:pt x="19" y="0"/>
                        <a:pt x="18" y="1"/>
                        <a:pt x="16" y="1"/>
                      </a:cubicBezTo>
                      <a:cubicBezTo>
                        <a:pt x="15" y="2"/>
                        <a:pt x="13" y="2"/>
                        <a:pt x="11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1" y="11"/>
                        <a:pt x="1" y="12"/>
                        <a:pt x="1" y="13"/>
                      </a:cubicBezTo>
                      <a:cubicBezTo>
                        <a:pt x="4" y="21"/>
                        <a:pt x="6" y="23"/>
                        <a:pt x="9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8"/>
                        <a:pt x="14" y="29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8"/>
                        <a:pt x="21" y="27"/>
                        <a:pt x="22" y="26"/>
                      </a:cubicBezTo>
                      <a:cubicBezTo>
                        <a:pt x="23" y="25"/>
                        <a:pt x="27" y="23"/>
                        <a:pt x="27" y="22"/>
                      </a:cubicBezTo>
                      <a:cubicBezTo>
                        <a:pt x="27" y="22"/>
                        <a:pt x="28" y="21"/>
                        <a:pt x="28" y="20"/>
                      </a:cubicBezTo>
                      <a:cubicBezTo>
                        <a:pt x="28" y="20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6"/>
                        <a:pt x="27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8" name="Freeform 1434"/>
                <p:cNvSpPr>
                  <a:spLocks/>
                </p:cNvSpPr>
                <p:nvPr/>
              </p:nvSpPr>
              <p:spPr bwMode="auto">
                <a:xfrm>
                  <a:off x="1532" y="2871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9" name="Freeform 1435"/>
                <p:cNvSpPr>
                  <a:spLocks/>
                </p:cNvSpPr>
                <p:nvPr/>
              </p:nvSpPr>
              <p:spPr bwMode="auto">
                <a:xfrm>
                  <a:off x="1533" y="2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0" name="Freeform 1436"/>
                <p:cNvSpPr>
                  <a:spLocks/>
                </p:cNvSpPr>
                <p:nvPr/>
              </p:nvSpPr>
              <p:spPr bwMode="auto">
                <a:xfrm>
                  <a:off x="1533" y="28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1" name="Freeform 1437"/>
                <p:cNvSpPr>
                  <a:spLocks/>
                </p:cNvSpPr>
                <p:nvPr/>
              </p:nvSpPr>
              <p:spPr bwMode="auto">
                <a:xfrm>
                  <a:off x="1531" y="28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2" name="Freeform 1438"/>
                <p:cNvSpPr>
                  <a:spLocks/>
                </p:cNvSpPr>
                <p:nvPr/>
              </p:nvSpPr>
              <p:spPr bwMode="auto">
                <a:xfrm>
                  <a:off x="1552" y="288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3" name="Freeform 1439"/>
                <p:cNvSpPr>
                  <a:spLocks/>
                </p:cNvSpPr>
                <p:nvPr/>
              </p:nvSpPr>
              <p:spPr bwMode="auto">
                <a:xfrm>
                  <a:off x="1527" y="287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4" name="Freeform 1440"/>
                <p:cNvSpPr>
                  <a:spLocks/>
                </p:cNvSpPr>
                <p:nvPr/>
              </p:nvSpPr>
              <p:spPr bwMode="auto">
                <a:xfrm>
                  <a:off x="1530" y="287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5" name="Freeform 1441"/>
                <p:cNvSpPr>
                  <a:spLocks/>
                </p:cNvSpPr>
                <p:nvPr/>
              </p:nvSpPr>
              <p:spPr bwMode="auto">
                <a:xfrm>
                  <a:off x="1528" y="287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6" name="Freeform 1442"/>
                <p:cNvSpPr>
                  <a:spLocks/>
                </p:cNvSpPr>
                <p:nvPr/>
              </p:nvSpPr>
              <p:spPr bwMode="auto">
                <a:xfrm>
                  <a:off x="1552" y="2885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1 h 3"/>
                    <a:gd name="T4" fmla="*/ 1 w 1"/>
                    <a:gd name="T5" fmla="*/ 0 h 3"/>
                    <a:gd name="T6" fmla="*/ 1 w 1"/>
                    <a:gd name="T7" fmla="*/ 1 h 3"/>
                    <a:gd name="T8" fmla="*/ 0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7" name="Freeform 1443"/>
                <p:cNvSpPr>
                  <a:spLocks/>
                </p:cNvSpPr>
                <p:nvPr/>
              </p:nvSpPr>
              <p:spPr bwMode="auto">
                <a:xfrm>
                  <a:off x="1542" y="28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8" name="Freeform 1444"/>
                <p:cNvSpPr>
                  <a:spLocks/>
                </p:cNvSpPr>
                <p:nvPr/>
              </p:nvSpPr>
              <p:spPr bwMode="auto">
                <a:xfrm>
                  <a:off x="1553" y="288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89" name="Freeform 1445"/>
                <p:cNvSpPr>
                  <a:spLocks/>
                </p:cNvSpPr>
                <p:nvPr/>
              </p:nvSpPr>
              <p:spPr bwMode="auto">
                <a:xfrm>
                  <a:off x="1543" y="28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0" name="Freeform 1446"/>
                <p:cNvSpPr>
                  <a:spLocks/>
                </p:cNvSpPr>
                <p:nvPr/>
              </p:nvSpPr>
              <p:spPr bwMode="auto">
                <a:xfrm>
                  <a:off x="1543" y="2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1" name="Freeform 1447"/>
                <p:cNvSpPr>
                  <a:spLocks/>
                </p:cNvSpPr>
                <p:nvPr/>
              </p:nvSpPr>
              <p:spPr bwMode="auto">
                <a:xfrm>
                  <a:off x="1486" y="2667"/>
                  <a:ext cx="86" cy="70"/>
                </a:xfrm>
                <a:custGeom>
                  <a:avLst/>
                  <a:gdLst>
                    <a:gd name="T0" fmla="*/ 89 w 90"/>
                    <a:gd name="T1" fmla="*/ 2 h 73"/>
                    <a:gd name="T2" fmla="*/ 84 w 90"/>
                    <a:gd name="T3" fmla="*/ 0 h 73"/>
                    <a:gd name="T4" fmla="*/ 43 w 90"/>
                    <a:gd name="T5" fmla="*/ 0 h 73"/>
                    <a:gd name="T6" fmla="*/ 38 w 90"/>
                    <a:gd name="T7" fmla="*/ 9 h 73"/>
                    <a:gd name="T8" fmla="*/ 31 w 90"/>
                    <a:gd name="T9" fmla="*/ 18 h 73"/>
                    <a:gd name="T10" fmla="*/ 23 w 90"/>
                    <a:gd name="T11" fmla="*/ 29 h 73"/>
                    <a:gd name="T12" fmla="*/ 14 w 90"/>
                    <a:gd name="T13" fmla="*/ 46 h 73"/>
                    <a:gd name="T14" fmla="*/ 3 w 90"/>
                    <a:gd name="T15" fmla="*/ 65 h 73"/>
                    <a:gd name="T16" fmla="*/ 0 w 90"/>
                    <a:gd name="T17" fmla="*/ 73 h 73"/>
                    <a:gd name="T18" fmla="*/ 40 w 90"/>
                    <a:gd name="T19" fmla="*/ 73 h 73"/>
                    <a:gd name="T20" fmla="*/ 40 w 90"/>
                    <a:gd name="T21" fmla="*/ 57 h 73"/>
                    <a:gd name="T22" fmla="*/ 47 w 90"/>
                    <a:gd name="T23" fmla="*/ 51 h 73"/>
                    <a:gd name="T24" fmla="*/ 52 w 90"/>
                    <a:gd name="T25" fmla="*/ 49 h 73"/>
                    <a:gd name="T26" fmla="*/ 52 w 90"/>
                    <a:gd name="T27" fmla="*/ 17 h 73"/>
                    <a:gd name="T28" fmla="*/ 54 w 90"/>
                    <a:gd name="T29" fmla="*/ 17 h 73"/>
                    <a:gd name="T30" fmla="*/ 81 w 90"/>
                    <a:gd name="T31" fmla="*/ 17 h 73"/>
                    <a:gd name="T32" fmla="*/ 90 w 90"/>
                    <a:gd name="T33" fmla="*/ 17 h 73"/>
                    <a:gd name="T34" fmla="*/ 90 w 90"/>
                    <a:gd name="T35" fmla="*/ 8 h 73"/>
                    <a:gd name="T36" fmla="*/ 90 w 90"/>
                    <a:gd name="T37" fmla="*/ 8 h 73"/>
                    <a:gd name="T38" fmla="*/ 90 w 90"/>
                    <a:gd name="T39" fmla="*/ 5 h 73"/>
                    <a:gd name="T40" fmla="*/ 90 w 90"/>
                    <a:gd name="T41" fmla="*/ 5 h 73"/>
                    <a:gd name="T42" fmla="*/ 90 w 90"/>
                    <a:gd name="T43" fmla="*/ 3 h 73"/>
                    <a:gd name="T44" fmla="*/ 90 w 90"/>
                    <a:gd name="T45" fmla="*/ 3 h 73"/>
                    <a:gd name="T46" fmla="*/ 89 w 90"/>
                    <a:gd name="T47" fmla="*/ 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0" h="73">
                      <a:moveTo>
                        <a:pt x="89" y="2"/>
                      </a:moveTo>
                      <a:cubicBezTo>
                        <a:pt x="89" y="1"/>
                        <a:pt x="89" y="0"/>
                        <a:pt x="8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0" y="3"/>
                        <a:pt x="39" y="6"/>
                        <a:pt x="38" y="9"/>
                      </a:cubicBezTo>
                      <a:cubicBezTo>
                        <a:pt x="37" y="12"/>
                        <a:pt x="34" y="14"/>
                        <a:pt x="31" y="18"/>
                      </a:cubicBezTo>
                      <a:cubicBezTo>
                        <a:pt x="27" y="21"/>
                        <a:pt x="23" y="26"/>
                        <a:pt x="23" y="29"/>
                      </a:cubicBezTo>
                      <a:cubicBezTo>
                        <a:pt x="22" y="34"/>
                        <a:pt x="19" y="39"/>
                        <a:pt x="14" y="46"/>
                      </a:cubicBezTo>
                      <a:cubicBezTo>
                        <a:pt x="10" y="52"/>
                        <a:pt x="6" y="58"/>
                        <a:pt x="3" y="65"/>
                      </a:cubicBezTo>
                      <a:cubicBezTo>
                        <a:pt x="1" y="68"/>
                        <a:pt x="0" y="71"/>
                        <a:pt x="0" y="73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5"/>
                        <a:pt x="43" y="53"/>
                        <a:pt x="47" y="51"/>
                      </a:cubicBezTo>
                      <a:cubicBezTo>
                        <a:pt x="49" y="51"/>
                        <a:pt x="51" y="49"/>
                        <a:pt x="52" y="49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70" y="17"/>
                        <a:pt x="81" y="17"/>
                      </a:cubicBezTo>
                      <a:cubicBezTo>
                        <a:pt x="86" y="17"/>
                        <a:pt x="89" y="17"/>
                        <a:pt x="90" y="17"/>
                      </a:cubicBezTo>
                      <a:cubicBezTo>
                        <a:pt x="90" y="15"/>
                        <a:pt x="90" y="12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7"/>
                        <a:pt x="90" y="6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90" y="4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2"/>
                        <a:pt x="89" y="2"/>
                        <a:pt x="89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2" name="Freeform 1448"/>
                <p:cNvSpPr>
                  <a:spLocks/>
                </p:cNvSpPr>
                <p:nvPr/>
              </p:nvSpPr>
              <p:spPr bwMode="auto">
                <a:xfrm>
                  <a:off x="1571" y="266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3" name="Freeform 1449"/>
                <p:cNvSpPr>
                  <a:spLocks/>
                </p:cNvSpPr>
                <p:nvPr/>
              </p:nvSpPr>
              <p:spPr bwMode="auto">
                <a:xfrm>
                  <a:off x="1486" y="2673"/>
                  <a:ext cx="121" cy="137"/>
                </a:xfrm>
                <a:custGeom>
                  <a:avLst/>
                  <a:gdLst>
                    <a:gd name="T0" fmla="*/ 52 w 127"/>
                    <a:gd name="T1" fmla="*/ 143 h 143"/>
                    <a:gd name="T2" fmla="*/ 53 w 127"/>
                    <a:gd name="T3" fmla="*/ 143 h 143"/>
                    <a:gd name="T4" fmla="*/ 54 w 127"/>
                    <a:gd name="T5" fmla="*/ 143 h 143"/>
                    <a:gd name="T6" fmla="*/ 54 w 127"/>
                    <a:gd name="T7" fmla="*/ 142 h 143"/>
                    <a:gd name="T8" fmla="*/ 66 w 127"/>
                    <a:gd name="T9" fmla="*/ 139 h 143"/>
                    <a:gd name="T10" fmla="*/ 67 w 127"/>
                    <a:gd name="T11" fmla="*/ 137 h 143"/>
                    <a:gd name="T12" fmla="*/ 73 w 127"/>
                    <a:gd name="T13" fmla="*/ 136 h 143"/>
                    <a:gd name="T14" fmla="*/ 82 w 127"/>
                    <a:gd name="T15" fmla="*/ 135 h 143"/>
                    <a:gd name="T16" fmla="*/ 83 w 127"/>
                    <a:gd name="T17" fmla="*/ 135 h 143"/>
                    <a:gd name="T18" fmla="*/ 101 w 127"/>
                    <a:gd name="T19" fmla="*/ 135 h 143"/>
                    <a:gd name="T20" fmla="*/ 127 w 127"/>
                    <a:gd name="T21" fmla="*/ 135 h 143"/>
                    <a:gd name="T22" fmla="*/ 124 w 127"/>
                    <a:gd name="T23" fmla="*/ 124 h 143"/>
                    <a:gd name="T24" fmla="*/ 127 w 127"/>
                    <a:gd name="T25" fmla="*/ 22 h 143"/>
                    <a:gd name="T26" fmla="*/ 96 w 127"/>
                    <a:gd name="T27" fmla="*/ 1 h 143"/>
                    <a:gd name="T28" fmla="*/ 94 w 127"/>
                    <a:gd name="T29" fmla="*/ 0 h 143"/>
                    <a:gd name="T30" fmla="*/ 94 w 127"/>
                    <a:gd name="T31" fmla="*/ 3 h 143"/>
                    <a:gd name="T32" fmla="*/ 94 w 127"/>
                    <a:gd name="T33" fmla="*/ 5 h 143"/>
                    <a:gd name="T34" fmla="*/ 94 w 127"/>
                    <a:gd name="T35" fmla="*/ 6 h 143"/>
                    <a:gd name="T36" fmla="*/ 94 w 127"/>
                    <a:gd name="T37" fmla="*/ 8 h 143"/>
                    <a:gd name="T38" fmla="*/ 94 w 127"/>
                    <a:gd name="T39" fmla="*/ 10 h 143"/>
                    <a:gd name="T40" fmla="*/ 94 w 127"/>
                    <a:gd name="T41" fmla="*/ 10 h 143"/>
                    <a:gd name="T42" fmla="*/ 94 w 127"/>
                    <a:gd name="T43" fmla="*/ 11 h 143"/>
                    <a:gd name="T44" fmla="*/ 94 w 127"/>
                    <a:gd name="T45" fmla="*/ 12 h 143"/>
                    <a:gd name="T46" fmla="*/ 94 w 127"/>
                    <a:gd name="T47" fmla="*/ 12 h 143"/>
                    <a:gd name="T48" fmla="*/ 94 w 127"/>
                    <a:gd name="T49" fmla="*/ 13 h 143"/>
                    <a:gd name="T50" fmla="*/ 93 w 127"/>
                    <a:gd name="T51" fmla="*/ 13 h 143"/>
                    <a:gd name="T52" fmla="*/ 93 w 127"/>
                    <a:gd name="T53" fmla="*/ 13 h 143"/>
                    <a:gd name="T54" fmla="*/ 93 w 127"/>
                    <a:gd name="T55" fmla="*/ 13 h 143"/>
                    <a:gd name="T56" fmla="*/ 93 w 127"/>
                    <a:gd name="T57" fmla="*/ 13 h 143"/>
                    <a:gd name="T58" fmla="*/ 58 w 127"/>
                    <a:gd name="T59" fmla="*/ 14 h 143"/>
                    <a:gd name="T60" fmla="*/ 56 w 127"/>
                    <a:gd name="T61" fmla="*/ 42 h 143"/>
                    <a:gd name="T62" fmla="*/ 44 w 127"/>
                    <a:gd name="T63" fmla="*/ 51 h 143"/>
                    <a:gd name="T64" fmla="*/ 0 w 127"/>
                    <a:gd name="T65" fmla="*/ 70 h 143"/>
                    <a:gd name="T66" fmla="*/ 5 w 127"/>
                    <a:gd name="T67" fmla="*/ 79 h 143"/>
                    <a:gd name="T68" fmla="*/ 8 w 127"/>
                    <a:gd name="T69" fmla="*/ 98 h 143"/>
                    <a:gd name="T70" fmla="*/ 4 w 127"/>
                    <a:gd name="T71" fmla="*/ 125 h 143"/>
                    <a:gd name="T72" fmla="*/ 5 w 127"/>
                    <a:gd name="T73" fmla="*/ 123 h 143"/>
                    <a:gd name="T74" fmla="*/ 7 w 127"/>
                    <a:gd name="T75" fmla="*/ 123 h 143"/>
                    <a:gd name="T76" fmla="*/ 12 w 127"/>
                    <a:gd name="T77" fmla="*/ 123 h 143"/>
                    <a:gd name="T78" fmla="*/ 18 w 127"/>
                    <a:gd name="T79" fmla="*/ 123 h 143"/>
                    <a:gd name="T80" fmla="*/ 28 w 127"/>
                    <a:gd name="T81" fmla="*/ 123 h 143"/>
                    <a:gd name="T82" fmla="*/ 38 w 127"/>
                    <a:gd name="T83" fmla="*/ 128 h 143"/>
                    <a:gd name="T84" fmla="*/ 46 w 127"/>
                    <a:gd name="T85" fmla="*/ 138 h 143"/>
                    <a:gd name="T86" fmla="*/ 50 w 127"/>
                    <a:gd name="T87" fmla="*/ 142 h 143"/>
                    <a:gd name="T88" fmla="*/ 51 w 127"/>
                    <a:gd name="T89" fmla="*/ 143 h 143"/>
                    <a:gd name="T90" fmla="*/ 51 w 127"/>
                    <a:gd name="T91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7" h="143">
                      <a:moveTo>
                        <a:pt x="51" y="143"/>
                      </a:move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3" y="143"/>
                        <a:pt x="53" y="143"/>
                        <a:pt x="53" y="143"/>
                      </a:cubicBezTo>
                      <a:cubicBezTo>
                        <a:pt x="54" y="143"/>
                        <a:pt x="54" y="143"/>
                        <a:pt x="54" y="143"/>
                      </a:cubicBezTo>
                      <a:cubicBezTo>
                        <a:pt x="54" y="143"/>
                        <a:pt x="54" y="143"/>
                        <a:pt x="54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4" y="136"/>
                        <a:pt x="59" y="133"/>
                        <a:pt x="64" y="138"/>
                      </a:cubicBezTo>
                      <a:cubicBezTo>
                        <a:pt x="65" y="139"/>
                        <a:pt x="66" y="139"/>
                        <a:pt x="66" y="139"/>
                      </a:cubicBezTo>
                      <a:cubicBezTo>
                        <a:pt x="66" y="139"/>
                        <a:pt x="67" y="139"/>
                        <a:pt x="67" y="139"/>
                      </a:cubicBezTo>
                      <a:cubicBezTo>
                        <a:pt x="67" y="138"/>
                        <a:pt x="67" y="138"/>
                        <a:pt x="67" y="137"/>
                      </a:cubicBezTo>
                      <a:cubicBezTo>
                        <a:pt x="68" y="137"/>
                        <a:pt x="69" y="136"/>
                        <a:pt x="70" y="136"/>
                      </a:cubicBezTo>
                      <a:cubicBezTo>
                        <a:pt x="71" y="136"/>
                        <a:pt x="72" y="136"/>
                        <a:pt x="73" y="136"/>
                      </a:cubicBezTo>
                      <a:cubicBezTo>
                        <a:pt x="74" y="137"/>
                        <a:pt x="76" y="137"/>
                        <a:pt x="77" y="137"/>
                      </a:cubicBezTo>
                      <a:cubicBezTo>
                        <a:pt x="78" y="137"/>
                        <a:pt x="81" y="136"/>
                        <a:pt x="82" y="135"/>
                      </a:cubicBezTo>
                      <a:cubicBezTo>
                        <a:pt x="82" y="135"/>
                        <a:pt x="83" y="135"/>
                        <a:pt x="83" y="135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4" y="135"/>
                        <a:pt x="84" y="135"/>
                        <a:pt x="84" y="135"/>
                      </a:cubicBezTo>
                      <a:cubicBezTo>
                        <a:pt x="84" y="135"/>
                        <a:pt x="92" y="135"/>
                        <a:pt x="101" y="135"/>
                      </a:cubicBezTo>
                      <a:cubicBezTo>
                        <a:pt x="102" y="135"/>
                        <a:pt x="104" y="135"/>
                        <a:pt x="105" y="135"/>
                      </a:cubicBezTo>
                      <a:cubicBezTo>
                        <a:pt x="121" y="135"/>
                        <a:pt x="125" y="135"/>
                        <a:pt x="127" y="135"/>
                      </a:cubicBezTo>
                      <a:cubicBezTo>
                        <a:pt x="127" y="134"/>
                        <a:pt x="127" y="131"/>
                        <a:pt x="127" y="128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27" y="22"/>
                        <a:pt x="127" y="22"/>
                        <a:pt x="127" y="22"/>
                      </a:cubicBezTo>
                      <a:cubicBezTo>
                        <a:pt x="113" y="12"/>
                        <a:pt x="101" y="4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5" y="1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4" y="4"/>
                      </a:cubicBezTo>
                      <a:cubicBezTo>
                        <a:pt x="94" y="4"/>
                        <a:pt x="94" y="4"/>
                        <a:pt x="94" y="5"/>
                      </a:cubicBezTo>
                      <a:cubicBezTo>
                        <a:pt x="94" y="5"/>
                        <a:pt x="94" y="5"/>
                        <a:pt x="94" y="6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4" y="7"/>
                        <a:pt x="94" y="8"/>
                        <a:pt x="94" y="8"/>
                      </a:cubicBezTo>
                      <a:cubicBezTo>
                        <a:pt x="94" y="8"/>
                        <a:pt x="94" y="8"/>
                        <a:pt x="94" y="8"/>
                      </a:cubicBezTo>
                      <a:cubicBezTo>
                        <a:pt x="94" y="9"/>
                        <a:pt x="94" y="9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1"/>
                        <a:pt x="94" y="11"/>
                        <a:pt x="94" y="1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4"/>
                        <a:pt x="92" y="14"/>
                        <a:pt x="81" y="14"/>
                      </a:cubicBezTo>
                      <a:cubicBezTo>
                        <a:pt x="74" y="14"/>
                        <a:pt x="64" y="14"/>
                        <a:pt x="58" y="14"/>
                      </a:cubicBezTo>
                      <a:cubicBezTo>
                        <a:pt x="57" y="14"/>
                        <a:pt x="56" y="14"/>
                        <a:pt x="56" y="14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4"/>
                        <a:pt x="53" y="46"/>
                        <a:pt x="49" y="48"/>
                      </a:cubicBezTo>
                      <a:cubicBezTo>
                        <a:pt x="47" y="49"/>
                        <a:pt x="45" y="50"/>
                        <a:pt x="44" y="51"/>
                      </a:cubicBezTo>
                      <a:cubicBezTo>
                        <a:pt x="44" y="70"/>
                        <a:pt x="44" y="70"/>
                        <a:pt x="44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4"/>
                        <a:pt x="2" y="76"/>
                        <a:pt x="4" y="78"/>
                      </a:cubicBezTo>
                      <a:cubicBezTo>
                        <a:pt x="4" y="78"/>
                        <a:pt x="5" y="79"/>
                        <a:pt x="5" y="79"/>
                      </a:cubicBezTo>
                      <a:cubicBezTo>
                        <a:pt x="8" y="82"/>
                        <a:pt x="7" y="85"/>
                        <a:pt x="7" y="88"/>
                      </a:cubicBezTo>
                      <a:cubicBezTo>
                        <a:pt x="6" y="91"/>
                        <a:pt x="6" y="94"/>
                        <a:pt x="8" y="98"/>
                      </a:cubicBezTo>
                      <a:cubicBezTo>
                        <a:pt x="12" y="103"/>
                        <a:pt x="11" y="112"/>
                        <a:pt x="4" y="122"/>
                      </a:cubicBezTo>
                      <a:cubicBezTo>
                        <a:pt x="4" y="123"/>
                        <a:pt x="4" y="124"/>
                        <a:pt x="4" y="125"/>
                      </a:cubicBezTo>
                      <a:cubicBezTo>
                        <a:pt x="4" y="124"/>
                        <a:pt x="5" y="124"/>
                        <a:pt x="5" y="123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3"/>
                        <a:pt x="7" y="123"/>
                        <a:pt x="7" y="123"/>
                      </a:cubicBezTo>
                      <a:cubicBezTo>
                        <a:pt x="7" y="123"/>
                        <a:pt x="8" y="123"/>
                        <a:pt x="8" y="123"/>
                      </a:cubicBezTo>
                      <a:cubicBezTo>
                        <a:pt x="9" y="123"/>
                        <a:pt x="10" y="123"/>
                        <a:pt x="12" y="123"/>
                      </a:cubicBezTo>
                      <a:cubicBezTo>
                        <a:pt x="14" y="123"/>
                        <a:pt x="16" y="123"/>
                        <a:pt x="17" y="123"/>
                      </a:cubicBezTo>
                      <a:cubicBezTo>
                        <a:pt x="17" y="123"/>
                        <a:pt x="17" y="123"/>
                        <a:pt x="18" y="123"/>
                      </a:cubicBezTo>
                      <a:cubicBezTo>
                        <a:pt x="19" y="123"/>
                        <a:pt x="22" y="122"/>
                        <a:pt x="25" y="122"/>
                      </a:cubicBezTo>
                      <a:cubicBezTo>
                        <a:pt x="26" y="122"/>
                        <a:pt x="27" y="122"/>
                        <a:pt x="28" y="123"/>
                      </a:cubicBezTo>
                      <a:cubicBezTo>
                        <a:pt x="30" y="124"/>
                        <a:pt x="33" y="127"/>
                        <a:pt x="34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32"/>
                        <a:pt x="43" y="137"/>
                        <a:pt x="46" y="138"/>
                      </a:cubicBezTo>
                      <a:cubicBezTo>
                        <a:pt x="46" y="139"/>
                        <a:pt x="47" y="139"/>
                        <a:pt x="47" y="139"/>
                      </a:cubicBezTo>
                      <a:cubicBezTo>
                        <a:pt x="48" y="140"/>
                        <a:pt x="49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4" name="Freeform 1450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3"/>
                </a:xfrm>
                <a:custGeom>
                  <a:avLst/>
                  <a:gdLst>
                    <a:gd name="T0" fmla="*/ 1 h 3"/>
                    <a:gd name="T1" fmla="*/ 2 h 3"/>
                    <a:gd name="T2" fmla="*/ 3 h 3"/>
                    <a:gd name="T3" fmla="*/ 3 h 3"/>
                    <a:gd name="T4" fmla="*/ 3 h 3"/>
                    <a:gd name="T5" fmla="*/ 0 h 3"/>
                    <a:gd name="T6" fmla="*/ 0 h 3"/>
                    <a:gd name="T7" fmla="*/ 1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5" name="Freeform 1451"/>
                <p:cNvSpPr>
                  <a:spLocks/>
                </p:cNvSpPr>
                <p:nvPr/>
              </p:nvSpPr>
              <p:spPr bwMode="auto">
                <a:xfrm>
                  <a:off x="1578" y="26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6" name="Freeform 1452"/>
                <p:cNvSpPr>
                  <a:spLocks/>
                </p:cNvSpPr>
                <p:nvPr/>
              </p:nvSpPr>
              <p:spPr bwMode="auto">
                <a:xfrm>
                  <a:off x="1576" y="26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7" name="Oval 1453"/>
                <p:cNvSpPr>
                  <a:spLocks noChangeArrowheads="1"/>
                </p:cNvSpPr>
                <p:nvPr/>
              </p:nvSpPr>
              <p:spPr bwMode="auto">
                <a:xfrm>
                  <a:off x="1576" y="2673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8" name="Freeform 1454"/>
                <p:cNvSpPr>
                  <a:spLocks/>
                </p:cNvSpPr>
                <p:nvPr/>
              </p:nvSpPr>
              <p:spPr bwMode="auto">
                <a:xfrm>
                  <a:off x="1490" y="279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99" name="Freeform 1455"/>
                <p:cNvSpPr>
                  <a:spLocks/>
                </p:cNvSpPr>
                <p:nvPr/>
              </p:nvSpPr>
              <p:spPr bwMode="auto">
                <a:xfrm>
                  <a:off x="1534" y="28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0" name="Freeform 1456"/>
                <p:cNvSpPr>
                  <a:spLocks/>
                </p:cNvSpPr>
                <p:nvPr/>
              </p:nvSpPr>
              <p:spPr bwMode="auto">
                <a:xfrm>
                  <a:off x="1531" y="280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1" y="1"/>
                        <a:pt x="2" y="2"/>
                        <a:pt x="3" y="3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1" name="Freeform 1457"/>
                <p:cNvSpPr>
                  <a:spLocks/>
                </p:cNvSpPr>
                <p:nvPr/>
              </p:nvSpPr>
              <p:spPr bwMode="auto">
                <a:xfrm>
                  <a:off x="1491" y="27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2" name="Freeform 1458"/>
                <p:cNvSpPr>
                  <a:spLocks/>
                </p:cNvSpPr>
                <p:nvPr/>
              </p:nvSpPr>
              <p:spPr bwMode="auto">
                <a:xfrm>
                  <a:off x="1493" y="279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3" name="Freeform 1459"/>
                <p:cNvSpPr>
                  <a:spLocks/>
                </p:cNvSpPr>
                <p:nvPr/>
              </p:nvSpPr>
              <p:spPr bwMode="auto">
                <a:xfrm>
                  <a:off x="1494" y="2791"/>
                  <a:ext cx="3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4" name="Freeform 1460"/>
                <p:cNvSpPr>
                  <a:spLocks/>
                </p:cNvSpPr>
                <p:nvPr/>
              </p:nvSpPr>
              <p:spPr bwMode="auto">
                <a:xfrm>
                  <a:off x="1502" y="2790"/>
                  <a:ext cx="8" cy="1"/>
                </a:xfrm>
                <a:custGeom>
                  <a:avLst/>
                  <a:gdLst>
                    <a:gd name="T0" fmla="*/ 0 w 8"/>
                    <a:gd name="T1" fmla="*/ 1 h 1"/>
                    <a:gd name="T2" fmla="*/ 1 w 8"/>
                    <a:gd name="T3" fmla="*/ 1 h 1"/>
                    <a:gd name="T4" fmla="*/ 8 w 8"/>
                    <a:gd name="T5" fmla="*/ 0 h 1"/>
                    <a:gd name="T6" fmla="*/ 1 w 8"/>
                    <a:gd name="T7" fmla="*/ 1 h 1"/>
                    <a:gd name="T8" fmla="*/ 0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1"/>
                        <a:pt x="5" y="0"/>
                        <a:pt x="8" y="0"/>
                      </a:cubicBezTo>
                      <a:cubicBezTo>
                        <a:pt x="5" y="0"/>
                        <a:pt x="2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5" name="Freeform 1461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6" name="Freeform 1462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7" name="Freeform 1463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8" name="Freeform 1464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09" name="Freeform 1465"/>
                <p:cNvSpPr>
                  <a:spLocks/>
                </p:cNvSpPr>
                <p:nvPr/>
              </p:nvSpPr>
              <p:spPr bwMode="auto">
                <a:xfrm>
                  <a:off x="1575" y="26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0" name="Freeform 1466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1" name="Freeform 1467"/>
                <p:cNvSpPr>
                  <a:spLocks/>
                </p:cNvSpPr>
                <p:nvPr/>
              </p:nvSpPr>
              <p:spPr bwMode="auto">
                <a:xfrm>
                  <a:off x="1576" y="268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2" name="Freeform 1468"/>
                <p:cNvSpPr>
                  <a:spLocks/>
                </p:cNvSpPr>
                <p:nvPr/>
              </p:nvSpPr>
              <p:spPr bwMode="auto">
                <a:xfrm>
                  <a:off x="1576" y="26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3" name="Freeform 1469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4" name="Freeform 1470"/>
                <p:cNvSpPr>
                  <a:spLocks/>
                </p:cNvSpPr>
                <p:nvPr/>
              </p:nvSpPr>
              <p:spPr bwMode="auto">
                <a:xfrm>
                  <a:off x="1576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5" name="Freeform 1471"/>
                <p:cNvSpPr>
                  <a:spLocks/>
                </p:cNvSpPr>
                <p:nvPr/>
              </p:nvSpPr>
              <p:spPr bwMode="auto">
                <a:xfrm>
                  <a:off x="1576" y="26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6" name="Freeform 1472"/>
                <p:cNvSpPr>
                  <a:spLocks/>
                </p:cNvSpPr>
                <p:nvPr/>
              </p:nvSpPr>
              <p:spPr bwMode="auto">
                <a:xfrm>
                  <a:off x="1576" y="267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7" name="Freeform 1473"/>
                <p:cNvSpPr>
                  <a:spLocks/>
                </p:cNvSpPr>
                <p:nvPr/>
              </p:nvSpPr>
              <p:spPr bwMode="auto">
                <a:xfrm>
                  <a:off x="1576" y="26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8" name="Freeform 1474"/>
                <p:cNvSpPr>
                  <a:spLocks/>
                </p:cNvSpPr>
                <p:nvPr/>
              </p:nvSpPr>
              <p:spPr bwMode="auto">
                <a:xfrm>
                  <a:off x="1576" y="267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19" name="Freeform 1475"/>
                <p:cNvSpPr>
                  <a:spLocks/>
                </p:cNvSpPr>
                <p:nvPr/>
              </p:nvSpPr>
              <p:spPr bwMode="auto">
                <a:xfrm>
                  <a:off x="1576" y="26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0" name="Freeform 1476"/>
                <p:cNvSpPr>
                  <a:spLocks/>
                </p:cNvSpPr>
                <p:nvPr/>
              </p:nvSpPr>
              <p:spPr bwMode="auto">
                <a:xfrm>
                  <a:off x="1537" y="2698"/>
                  <a:ext cx="176" cy="164"/>
                </a:xfrm>
                <a:custGeom>
                  <a:avLst/>
                  <a:gdLst>
                    <a:gd name="T0" fmla="*/ 2 w 184"/>
                    <a:gd name="T1" fmla="*/ 125 h 171"/>
                    <a:gd name="T2" fmla="*/ 10 w 184"/>
                    <a:gd name="T3" fmla="*/ 140 h 171"/>
                    <a:gd name="T4" fmla="*/ 10 w 184"/>
                    <a:gd name="T5" fmla="*/ 142 h 171"/>
                    <a:gd name="T6" fmla="*/ 10 w 184"/>
                    <a:gd name="T7" fmla="*/ 147 h 171"/>
                    <a:gd name="T8" fmla="*/ 10 w 184"/>
                    <a:gd name="T9" fmla="*/ 148 h 171"/>
                    <a:gd name="T10" fmla="*/ 16 w 184"/>
                    <a:gd name="T11" fmla="*/ 149 h 171"/>
                    <a:gd name="T12" fmla="*/ 24 w 184"/>
                    <a:gd name="T13" fmla="*/ 149 h 171"/>
                    <a:gd name="T14" fmla="*/ 33 w 184"/>
                    <a:gd name="T15" fmla="*/ 144 h 171"/>
                    <a:gd name="T16" fmla="*/ 42 w 184"/>
                    <a:gd name="T17" fmla="*/ 156 h 171"/>
                    <a:gd name="T18" fmla="*/ 42 w 184"/>
                    <a:gd name="T19" fmla="*/ 161 h 171"/>
                    <a:gd name="T20" fmla="*/ 47 w 184"/>
                    <a:gd name="T21" fmla="*/ 170 h 171"/>
                    <a:gd name="T22" fmla="*/ 47 w 184"/>
                    <a:gd name="T23" fmla="*/ 170 h 171"/>
                    <a:gd name="T24" fmla="*/ 48 w 184"/>
                    <a:gd name="T25" fmla="*/ 169 h 171"/>
                    <a:gd name="T26" fmla="*/ 53 w 184"/>
                    <a:gd name="T27" fmla="*/ 167 h 171"/>
                    <a:gd name="T28" fmla="*/ 54 w 184"/>
                    <a:gd name="T29" fmla="*/ 168 h 171"/>
                    <a:gd name="T30" fmla="*/ 55 w 184"/>
                    <a:gd name="T31" fmla="*/ 169 h 171"/>
                    <a:gd name="T32" fmla="*/ 56 w 184"/>
                    <a:gd name="T33" fmla="*/ 170 h 171"/>
                    <a:gd name="T34" fmla="*/ 57 w 184"/>
                    <a:gd name="T35" fmla="*/ 171 h 171"/>
                    <a:gd name="T36" fmla="*/ 69 w 184"/>
                    <a:gd name="T37" fmla="*/ 166 h 171"/>
                    <a:gd name="T38" fmla="*/ 70 w 184"/>
                    <a:gd name="T39" fmla="*/ 168 h 171"/>
                    <a:gd name="T40" fmla="*/ 73 w 184"/>
                    <a:gd name="T41" fmla="*/ 167 h 171"/>
                    <a:gd name="T42" fmla="*/ 74 w 184"/>
                    <a:gd name="T43" fmla="*/ 163 h 171"/>
                    <a:gd name="T44" fmla="*/ 75 w 184"/>
                    <a:gd name="T45" fmla="*/ 161 h 171"/>
                    <a:gd name="T46" fmla="*/ 76 w 184"/>
                    <a:gd name="T47" fmla="*/ 151 h 171"/>
                    <a:gd name="T48" fmla="*/ 85 w 184"/>
                    <a:gd name="T49" fmla="*/ 146 h 171"/>
                    <a:gd name="T50" fmla="*/ 93 w 184"/>
                    <a:gd name="T51" fmla="*/ 131 h 171"/>
                    <a:gd name="T52" fmla="*/ 98 w 184"/>
                    <a:gd name="T53" fmla="*/ 134 h 171"/>
                    <a:gd name="T54" fmla="*/ 103 w 184"/>
                    <a:gd name="T55" fmla="*/ 128 h 171"/>
                    <a:gd name="T56" fmla="*/ 113 w 184"/>
                    <a:gd name="T57" fmla="*/ 124 h 171"/>
                    <a:gd name="T58" fmla="*/ 126 w 184"/>
                    <a:gd name="T59" fmla="*/ 116 h 171"/>
                    <a:gd name="T60" fmla="*/ 140 w 184"/>
                    <a:gd name="T61" fmla="*/ 115 h 171"/>
                    <a:gd name="T62" fmla="*/ 147 w 184"/>
                    <a:gd name="T63" fmla="*/ 115 h 171"/>
                    <a:gd name="T64" fmla="*/ 157 w 184"/>
                    <a:gd name="T65" fmla="*/ 112 h 171"/>
                    <a:gd name="T66" fmla="*/ 174 w 184"/>
                    <a:gd name="T67" fmla="*/ 110 h 171"/>
                    <a:gd name="T68" fmla="*/ 180 w 184"/>
                    <a:gd name="T69" fmla="*/ 105 h 171"/>
                    <a:gd name="T70" fmla="*/ 183 w 184"/>
                    <a:gd name="T71" fmla="*/ 97 h 171"/>
                    <a:gd name="T72" fmla="*/ 183 w 184"/>
                    <a:gd name="T73" fmla="*/ 95 h 171"/>
                    <a:gd name="T74" fmla="*/ 183 w 184"/>
                    <a:gd name="T75" fmla="*/ 93 h 171"/>
                    <a:gd name="T76" fmla="*/ 184 w 184"/>
                    <a:gd name="T77" fmla="*/ 87 h 171"/>
                    <a:gd name="T78" fmla="*/ 184 w 184"/>
                    <a:gd name="T79" fmla="*/ 81 h 171"/>
                    <a:gd name="T80" fmla="*/ 184 w 184"/>
                    <a:gd name="T81" fmla="*/ 72 h 171"/>
                    <a:gd name="T82" fmla="*/ 176 w 184"/>
                    <a:gd name="T83" fmla="*/ 73 h 171"/>
                    <a:gd name="T84" fmla="*/ 169 w 184"/>
                    <a:gd name="T85" fmla="*/ 61 h 171"/>
                    <a:gd name="T86" fmla="*/ 156 w 184"/>
                    <a:gd name="T87" fmla="*/ 56 h 171"/>
                    <a:gd name="T88" fmla="*/ 64 w 184"/>
                    <a:gd name="T89" fmla="*/ 0 h 171"/>
                    <a:gd name="T90" fmla="*/ 78 w 184"/>
                    <a:gd name="T91" fmla="*/ 101 h 171"/>
                    <a:gd name="T92" fmla="*/ 32 w 184"/>
                    <a:gd name="T93" fmla="*/ 113 h 171"/>
                    <a:gd name="T94" fmla="*/ 19 w 184"/>
                    <a:gd name="T95" fmla="*/ 114 h 171"/>
                    <a:gd name="T96" fmla="*/ 14 w 184"/>
                    <a:gd name="T97" fmla="*/ 118 h 171"/>
                    <a:gd name="T98" fmla="*/ 5 w 184"/>
                    <a:gd name="T99" fmla="*/ 116 h 171"/>
                    <a:gd name="T100" fmla="*/ 4 w 184"/>
                    <a:gd name="T101" fmla="*/ 119 h 171"/>
                    <a:gd name="T102" fmla="*/ 2 w 184"/>
                    <a:gd name="T103" fmla="*/ 121 h 171"/>
                    <a:gd name="T104" fmla="*/ 0 w 184"/>
                    <a:gd name="T105" fmla="*/ 12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71">
                      <a:moveTo>
                        <a:pt x="0" y="121"/>
                      </a:move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2" y="127"/>
                        <a:pt x="3" y="130"/>
                        <a:pt x="3" y="131"/>
                      </a:cubicBezTo>
                      <a:cubicBezTo>
                        <a:pt x="7" y="135"/>
                        <a:pt x="10" y="137"/>
                        <a:pt x="10" y="139"/>
                      </a:cubicBezTo>
                      <a:cubicBezTo>
                        <a:pt x="10" y="139"/>
                        <a:pt x="10" y="140"/>
                        <a:pt x="10" y="140"/>
                      </a:cubicBezTo>
                      <a:cubicBezTo>
                        <a:pt x="10" y="140"/>
                        <a:pt x="10" y="141"/>
                        <a:pt x="10" y="141"/>
                      </a:cubicBezTo>
                      <a:cubicBezTo>
                        <a:pt x="10" y="141"/>
                        <a:pt x="10" y="141"/>
                        <a:pt x="10" y="141"/>
                      </a:cubicBezTo>
                      <a:cubicBezTo>
                        <a:pt x="10" y="142"/>
                        <a:pt x="10" y="142"/>
                        <a:pt x="10" y="142"/>
                      </a:cubicBezTo>
                      <a:cubicBezTo>
                        <a:pt x="10" y="143"/>
                        <a:pt x="10" y="143"/>
                        <a:pt x="10" y="144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8"/>
                        <a:pt x="10" y="148"/>
                        <a:pt x="10" y="148"/>
                      </a:cubicBezTo>
                      <a:cubicBezTo>
                        <a:pt x="10" y="149"/>
                        <a:pt x="10" y="149"/>
                        <a:pt x="11" y="150"/>
                      </a:cubicBezTo>
                      <a:cubicBezTo>
                        <a:pt x="13" y="148"/>
                        <a:pt x="14" y="149"/>
                        <a:pt x="16" y="149"/>
                      </a:cubicBezTo>
                      <a:cubicBezTo>
                        <a:pt x="16" y="150"/>
                        <a:pt x="16" y="150"/>
                        <a:pt x="16" y="150"/>
                      </a:cubicBezTo>
                      <a:cubicBezTo>
                        <a:pt x="17" y="148"/>
                        <a:pt x="18" y="147"/>
                        <a:pt x="20" y="147"/>
                      </a:cubicBezTo>
                      <a:cubicBezTo>
                        <a:pt x="21" y="147"/>
                        <a:pt x="22" y="148"/>
                        <a:pt x="24" y="149"/>
                      </a:cubicBezTo>
                      <a:cubicBezTo>
                        <a:pt x="24" y="149"/>
                        <a:pt x="25" y="149"/>
                        <a:pt x="25" y="149"/>
                      </a:cubicBezTo>
                      <a:cubicBezTo>
                        <a:pt x="26" y="149"/>
                        <a:pt x="28" y="147"/>
                        <a:pt x="28" y="147"/>
                      </a:cubicBezTo>
                      <a:cubicBezTo>
                        <a:pt x="31" y="145"/>
                        <a:pt x="32" y="144"/>
                        <a:pt x="33" y="144"/>
                      </a:cubicBezTo>
                      <a:cubicBezTo>
                        <a:pt x="34" y="144"/>
                        <a:pt x="34" y="144"/>
                        <a:pt x="34" y="144"/>
                      </a:cubicBezTo>
                      <a:cubicBezTo>
                        <a:pt x="37" y="144"/>
                        <a:pt x="40" y="151"/>
                        <a:pt x="40" y="154"/>
                      </a:cubicBezTo>
                      <a:cubicBezTo>
                        <a:pt x="40" y="154"/>
                        <a:pt x="41" y="155"/>
                        <a:pt x="42" y="156"/>
                      </a:cubicBezTo>
                      <a:cubicBezTo>
                        <a:pt x="43" y="157"/>
                        <a:pt x="44" y="158"/>
                        <a:pt x="44" y="159"/>
                      </a:cubicBezTo>
                      <a:cubicBezTo>
                        <a:pt x="44" y="160"/>
                        <a:pt x="44" y="161"/>
                        <a:pt x="42" y="161"/>
                      </a:cubicBezTo>
                      <a:cubicBezTo>
                        <a:pt x="42" y="161"/>
                        <a:pt x="42" y="161"/>
                        <a:pt x="42" y="161"/>
                      </a:cubicBezTo>
                      <a:cubicBezTo>
                        <a:pt x="45" y="162"/>
                        <a:pt x="45" y="165"/>
                        <a:pt x="46" y="166"/>
                      </a:cubicBezTo>
                      <a:cubicBezTo>
                        <a:pt x="46" y="167"/>
                        <a:pt x="46" y="168"/>
                        <a:pt x="46" y="168"/>
                      </a:cubicBezTo>
                      <a:cubicBezTo>
                        <a:pt x="46" y="169"/>
                        <a:pt x="47" y="169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7" y="170"/>
                        <a:pt x="47" y="170"/>
                      </a:cubicBezTo>
                      <a:cubicBezTo>
                        <a:pt x="47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70"/>
                      </a:cubicBezTo>
                      <a:cubicBezTo>
                        <a:pt x="48" y="170"/>
                        <a:pt x="48" y="170"/>
                        <a:pt x="48" y="169"/>
                      </a:cubicBezTo>
                      <a:cubicBezTo>
                        <a:pt x="49" y="168"/>
                        <a:pt x="50" y="167"/>
                        <a:pt x="51" y="167"/>
                      </a:cubicBezTo>
                      <a:cubicBezTo>
                        <a:pt x="52" y="167"/>
                        <a:pt x="52" y="167"/>
                        <a:pt x="52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3" y="167"/>
                        <a:pt x="53" y="167"/>
                        <a:pt x="53" y="167"/>
                      </a:cubicBezTo>
                      <a:cubicBezTo>
                        <a:pt x="54" y="167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5" y="169"/>
                      </a:cubicBezTo>
                      <a:cubicBezTo>
                        <a:pt x="55" y="169"/>
                        <a:pt x="55" y="169"/>
                        <a:pt x="55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6" y="169"/>
                        <a:pt x="56" y="169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7" y="170"/>
                      </a:cubicBezTo>
                      <a:cubicBezTo>
                        <a:pt x="57" y="170"/>
                        <a:pt x="57" y="170"/>
                        <a:pt x="57" y="170"/>
                      </a:cubicBezTo>
                      <a:cubicBezTo>
                        <a:pt x="57" y="170"/>
                        <a:pt x="57" y="171"/>
                        <a:pt x="57" y="171"/>
                      </a:cubicBezTo>
                      <a:cubicBezTo>
                        <a:pt x="57" y="171"/>
                        <a:pt x="57" y="171"/>
                        <a:pt x="57" y="171"/>
                      </a:cubicBezTo>
                      <a:cubicBezTo>
                        <a:pt x="58" y="171"/>
                        <a:pt x="60" y="169"/>
                        <a:pt x="60" y="168"/>
                      </a:cubicBezTo>
                      <a:cubicBezTo>
                        <a:pt x="61" y="165"/>
                        <a:pt x="67" y="163"/>
                        <a:pt x="69" y="166"/>
                      </a:cubicBezTo>
                      <a:cubicBezTo>
                        <a:pt x="69" y="166"/>
                        <a:pt x="70" y="167"/>
                        <a:pt x="69" y="168"/>
                      </a:cubicBezTo>
                      <a:cubicBezTo>
                        <a:pt x="69" y="168"/>
                        <a:pt x="69" y="168"/>
                        <a:pt x="69" y="169"/>
                      </a:cubicBezTo>
                      <a:cubicBezTo>
                        <a:pt x="70" y="168"/>
                        <a:pt x="70" y="168"/>
                        <a:pt x="70" y="168"/>
                      </a:cubicBezTo>
                      <a:cubicBezTo>
                        <a:pt x="71" y="168"/>
                        <a:pt x="71" y="167"/>
                        <a:pt x="72" y="167"/>
                      </a:cubicBezTo>
                      <a:cubicBezTo>
                        <a:pt x="72" y="167"/>
                        <a:pt x="72" y="167"/>
                        <a:pt x="73" y="167"/>
                      </a:cubicBezTo>
                      <a:cubicBezTo>
                        <a:pt x="73" y="167"/>
                        <a:pt x="73" y="167"/>
                        <a:pt x="73" y="167"/>
                      </a:cubicBezTo>
                      <a:cubicBezTo>
                        <a:pt x="73" y="167"/>
                        <a:pt x="73" y="166"/>
                        <a:pt x="73" y="166"/>
                      </a:cubicBezTo>
                      <a:cubicBezTo>
                        <a:pt x="74" y="166"/>
                        <a:pt x="74" y="165"/>
                        <a:pt x="74" y="165"/>
                      </a:cubicBezTo>
                      <a:cubicBezTo>
                        <a:pt x="74" y="164"/>
                        <a:pt x="74" y="164"/>
                        <a:pt x="74" y="163"/>
                      </a:cubicBezTo>
                      <a:cubicBezTo>
                        <a:pt x="74" y="163"/>
                        <a:pt x="75" y="163"/>
                        <a:pt x="75" y="163"/>
                      </a:cubicBezTo>
                      <a:cubicBezTo>
                        <a:pt x="75" y="162"/>
                        <a:pt x="75" y="162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6" y="160"/>
                        <a:pt x="76" y="160"/>
                        <a:pt x="76" y="159"/>
                      </a:cubicBezTo>
                      <a:cubicBezTo>
                        <a:pt x="76" y="159"/>
                        <a:pt x="76" y="158"/>
                        <a:pt x="75" y="157"/>
                      </a:cubicBezTo>
                      <a:cubicBezTo>
                        <a:pt x="75" y="155"/>
                        <a:pt x="74" y="152"/>
                        <a:pt x="76" y="151"/>
                      </a:cubicBezTo>
                      <a:cubicBezTo>
                        <a:pt x="77" y="151"/>
                        <a:pt x="78" y="151"/>
                        <a:pt x="79" y="151"/>
                      </a:cubicBezTo>
                      <a:cubicBezTo>
                        <a:pt x="82" y="151"/>
                        <a:pt x="83" y="150"/>
                        <a:pt x="84" y="148"/>
                      </a:cubicBezTo>
                      <a:cubicBezTo>
                        <a:pt x="85" y="147"/>
                        <a:pt x="85" y="146"/>
                        <a:pt x="85" y="146"/>
                      </a:cubicBezTo>
                      <a:cubicBezTo>
                        <a:pt x="86" y="143"/>
                        <a:pt x="87" y="142"/>
                        <a:pt x="88" y="141"/>
                      </a:cubicBezTo>
                      <a:cubicBezTo>
                        <a:pt x="88" y="137"/>
                        <a:pt x="89" y="133"/>
                        <a:pt x="92" y="132"/>
                      </a:cubicBezTo>
                      <a:cubicBezTo>
                        <a:pt x="92" y="131"/>
                        <a:pt x="92" y="131"/>
                        <a:pt x="93" y="131"/>
                      </a:cubicBezTo>
                      <a:cubicBezTo>
                        <a:pt x="93" y="131"/>
                        <a:pt x="94" y="132"/>
                        <a:pt x="94" y="132"/>
                      </a:cubicBezTo>
                      <a:cubicBezTo>
                        <a:pt x="95" y="132"/>
                        <a:pt x="95" y="132"/>
                        <a:pt x="95" y="132"/>
                      </a:cubicBezTo>
                      <a:cubicBezTo>
                        <a:pt x="96" y="133"/>
                        <a:pt x="98" y="134"/>
                        <a:pt x="98" y="134"/>
                      </a:cubicBezTo>
                      <a:cubicBezTo>
                        <a:pt x="98" y="134"/>
                        <a:pt x="98" y="134"/>
                        <a:pt x="98" y="134"/>
                      </a:cubicBezTo>
                      <a:cubicBezTo>
                        <a:pt x="99" y="130"/>
                        <a:pt x="101" y="130"/>
                        <a:pt x="102" y="129"/>
                      </a:cubicBezTo>
                      <a:cubicBezTo>
                        <a:pt x="103" y="129"/>
                        <a:pt x="103" y="129"/>
                        <a:pt x="103" y="128"/>
                      </a:cubicBezTo>
                      <a:cubicBezTo>
                        <a:pt x="104" y="125"/>
                        <a:pt x="106" y="123"/>
                        <a:pt x="108" y="123"/>
                      </a:cubicBezTo>
                      <a:cubicBezTo>
                        <a:pt x="109" y="123"/>
                        <a:pt x="110" y="124"/>
                        <a:pt x="111" y="124"/>
                      </a:cubicBezTo>
                      <a:cubicBezTo>
                        <a:pt x="112" y="124"/>
                        <a:pt x="113" y="124"/>
                        <a:pt x="113" y="124"/>
                      </a:cubicBezTo>
                      <a:cubicBezTo>
                        <a:pt x="113" y="121"/>
                        <a:pt x="116" y="120"/>
                        <a:pt x="118" y="120"/>
                      </a:cubicBezTo>
                      <a:cubicBezTo>
                        <a:pt x="120" y="120"/>
                        <a:pt x="122" y="119"/>
                        <a:pt x="124" y="118"/>
                      </a:cubicBezTo>
                      <a:cubicBezTo>
                        <a:pt x="124" y="117"/>
                        <a:pt x="125" y="117"/>
                        <a:pt x="126" y="116"/>
                      </a:cubicBezTo>
                      <a:cubicBezTo>
                        <a:pt x="128" y="115"/>
                        <a:pt x="130" y="113"/>
                        <a:pt x="132" y="113"/>
                      </a:cubicBezTo>
                      <a:cubicBezTo>
                        <a:pt x="133" y="113"/>
                        <a:pt x="134" y="114"/>
                        <a:pt x="134" y="114"/>
                      </a:cubicBezTo>
                      <a:cubicBezTo>
                        <a:pt x="135" y="115"/>
                        <a:pt x="136" y="115"/>
                        <a:pt x="140" y="115"/>
                      </a:cubicBezTo>
                      <a:cubicBezTo>
                        <a:pt x="141" y="115"/>
                        <a:pt x="141" y="115"/>
                        <a:pt x="141" y="115"/>
                      </a:cubicBezTo>
                      <a:cubicBezTo>
                        <a:pt x="144" y="115"/>
                        <a:pt x="146" y="115"/>
                        <a:pt x="146" y="115"/>
                      </a:cubicBezTo>
                      <a:cubicBezTo>
                        <a:pt x="146" y="115"/>
                        <a:pt x="147" y="115"/>
                        <a:pt x="147" y="115"/>
                      </a:cubicBezTo>
                      <a:cubicBezTo>
                        <a:pt x="147" y="115"/>
                        <a:pt x="147" y="114"/>
                        <a:pt x="148" y="114"/>
                      </a:cubicBezTo>
                      <a:cubicBezTo>
                        <a:pt x="149" y="113"/>
                        <a:pt x="150" y="113"/>
                        <a:pt x="152" y="112"/>
                      </a:cubicBezTo>
                      <a:cubicBezTo>
                        <a:pt x="153" y="112"/>
                        <a:pt x="155" y="111"/>
                        <a:pt x="157" y="112"/>
                      </a:cubicBezTo>
                      <a:cubicBezTo>
                        <a:pt x="157" y="112"/>
                        <a:pt x="158" y="112"/>
                        <a:pt x="159" y="112"/>
                      </a:cubicBezTo>
                      <a:cubicBezTo>
                        <a:pt x="161" y="112"/>
                        <a:pt x="164" y="111"/>
                        <a:pt x="167" y="111"/>
                      </a:cubicBezTo>
                      <a:cubicBezTo>
                        <a:pt x="170" y="110"/>
                        <a:pt x="172" y="110"/>
                        <a:pt x="174" y="110"/>
                      </a:cubicBezTo>
                      <a:cubicBezTo>
                        <a:pt x="176" y="110"/>
                        <a:pt x="177" y="109"/>
                        <a:pt x="179" y="107"/>
                      </a:cubicBezTo>
                      <a:cubicBezTo>
                        <a:pt x="179" y="106"/>
                        <a:pt x="179" y="106"/>
                        <a:pt x="180" y="105"/>
                      </a:cubicBezTo>
                      <a:cubicBezTo>
                        <a:pt x="180" y="105"/>
                        <a:pt x="180" y="105"/>
                        <a:pt x="180" y="105"/>
                      </a:cubicBezTo>
                      <a:cubicBezTo>
                        <a:pt x="180" y="104"/>
                        <a:pt x="181" y="103"/>
                        <a:pt x="181" y="102"/>
                      </a:cubicBezTo>
                      <a:cubicBezTo>
                        <a:pt x="182" y="100"/>
                        <a:pt x="182" y="99"/>
                        <a:pt x="182" y="98"/>
                      </a:cubicBezTo>
                      <a:cubicBezTo>
                        <a:pt x="183" y="98"/>
                        <a:pt x="183" y="98"/>
                        <a:pt x="183" y="97"/>
                      </a:cubicBezTo>
                      <a:cubicBezTo>
                        <a:pt x="183" y="97"/>
                        <a:pt x="183" y="97"/>
                        <a:pt x="183" y="97"/>
                      </a:cubicBezTo>
                      <a:cubicBezTo>
                        <a:pt x="183" y="96"/>
                        <a:pt x="183" y="96"/>
                        <a:pt x="183" y="96"/>
                      </a:cubicBezTo>
                      <a:cubicBezTo>
                        <a:pt x="183" y="96"/>
                        <a:pt x="183" y="96"/>
                        <a:pt x="183" y="95"/>
                      </a:cubicBezTo>
                      <a:cubicBezTo>
                        <a:pt x="183" y="95"/>
                        <a:pt x="183" y="95"/>
                        <a:pt x="183" y="95"/>
                      </a:cubicBezTo>
                      <a:cubicBezTo>
                        <a:pt x="183" y="94"/>
                        <a:pt x="183" y="94"/>
                        <a:pt x="183" y="93"/>
                      </a:cubicBezTo>
                      <a:cubicBezTo>
                        <a:pt x="183" y="93"/>
                        <a:pt x="183" y="93"/>
                        <a:pt x="183" y="93"/>
                      </a:cubicBezTo>
                      <a:cubicBezTo>
                        <a:pt x="183" y="92"/>
                        <a:pt x="183" y="91"/>
                        <a:pt x="183" y="90"/>
                      </a:cubicBezTo>
                      <a:cubicBezTo>
                        <a:pt x="183" y="90"/>
                        <a:pt x="183" y="90"/>
                        <a:pt x="184" y="90"/>
                      </a:cubicBezTo>
                      <a:cubicBezTo>
                        <a:pt x="184" y="89"/>
                        <a:pt x="184" y="88"/>
                        <a:pt x="184" y="87"/>
                      </a:cubicBezTo>
                      <a:cubicBezTo>
                        <a:pt x="184" y="86"/>
                        <a:pt x="184" y="86"/>
                        <a:pt x="184" y="86"/>
                      </a:cubicBezTo>
                      <a:cubicBezTo>
                        <a:pt x="184" y="85"/>
                        <a:pt x="184" y="84"/>
                        <a:pt x="184" y="83"/>
                      </a:cubicBezTo>
                      <a:cubicBezTo>
                        <a:pt x="184" y="82"/>
                        <a:pt x="184" y="82"/>
                        <a:pt x="184" y="81"/>
                      </a:cubicBezTo>
                      <a:cubicBezTo>
                        <a:pt x="184" y="80"/>
                        <a:pt x="184" y="79"/>
                        <a:pt x="184" y="77"/>
                      </a:cubicBezTo>
                      <a:cubicBezTo>
                        <a:pt x="184" y="77"/>
                        <a:pt x="184" y="77"/>
                        <a:pt x="184" y="76"/>
                      </a:cubicBezTo>
                      <a:cubicBezTo>
                        <a:pt x="184" y="75"/>
                        <a:pt x="184" y="73"/>
                        <a:pt x="184" y="72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1" y="72"/>
                        <a:pt x="178" y="72"/>
                        <a:pt x="177" y="72"/>
                      </a:cubicBezTo>
                      <a:cubicBezTo>
                        <a:pt x="177" y="73"/>
                        <a:pt x="176" y="73"/>
                        <a:pt x="176" y="73"/>
                      </a:cubicBezTo>
                      <a:cubicBezTo>
                        <a:pt x="174" y="73"/>
                        <a:pt x="174" y="73"/>
                        <a:pt x="174" y="73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1"/>
                        <a:pt x="174" y="63"/>
                        <a:pt x="169" y="61"/>
                      </a:cubicBezTo>
                      <a:cubicBezTo>
                        <a:pt x="164" y="58"/>
                        <a:pt x="157" y="57"/>
                        <a:pt x="157" y="57"/>
                      </a:cubicBezTo>
                      <a:cubicBezTo>
                        <a:pt x="156" y="57"/>
                        <a:pt x="156" y="57"/>
                        <a:pt x="156" y="57"/>
                      </a:cubicBezTo>
                      <a:cubicBezTo>
                        <a:pt x="156" y="56"/>
                        <a:pt x="156" y="56"/>
                        <a:pt x="156" y="56"/>
                      </a:cubicBezTo>
                      <a:cubicBezTo>
                        <a:pt x="156" y="56"/>
                        <a:pt x="152" y="49"/>
                        <a:pt x="149" y="46"/>
                      </a:cubicBezTo>
                      <a:cubicBezTo>
                        <a:pt x="147" y="44"/>
                        <a:pt x="118" y="25"/>
                        <a:pt x="80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75" y="96"/>
                        <a:pt x="75" y="96"/>
                        <a:pt x="75" y="96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7"/>
                        <a:pt x="78" y="111"/>
                        <a:pt x="76" y="112"/>
                      </a:cubicBezTo>
                      <a:cubicBezTo>
                        <a:pt x="75" y="113"/>
                        <a:pt x="74" y="113"/>
                        <a:pt x="52" y="113"/>
                      </a:cubicBezTo>
                      <a:cubicBezTo>
                        <a:pt x="44" y="113"/>
                        <a:pt x="36" y="113"/>
                        <a:pt x="32" y="113"/>
                      </a:cubicBezTo>
                      <a:cubicBezTo>
                        <a:pt x="32" y="113"/>
                        <a:pt x="31" y="113"/>
                        <a:pt x="31" y="113"/>
                      </a:cubicBezTo>
                      <a:cubicBezTo>
                        <a:pt x="30" y="113"/>
                        <a:pt x="26" y="115"/>
                        <a:pt x="24" y="115"/>
                      </a:cubicBezTo>
                      <a:cubicBezTo>
                        <a:pt x="22" y="115"/>
                        <a:pt x="21" y="115"/>
                        <a:pt x="19" y="114"/>
                      </a:cubicBezTo>
                      <a:cubicBezTo>
                        <a:pt x="19" y="114"/>
                        <a:pt x="18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5"/>
                        <a:pt x="16" y="118"/>
                        <a:pt x="14" y="118"/>
                      </a:cubicBezTo>
                      <a:cubicBezTo>
                        <a:pt x="12" y="118"/>
                        <a:pt x="11" y="117"/>
                        <a:pt x="9" y="115"/>
                      </a:cubicBezTo>
                      <a:cubicBezTo>
                        <a:pt x="7" y="113"/>
                        <a:pt x="6" y="113"/>
                        <a:pt x="6" y="113"/>
                      </a:cubicBezTo>
                      <a:cubicBezTo>
                        <a:pt x="6" y="113"/>
                        <a:pt x="5" y="114"/>
                        <a:pt x="5" y="116"/>
                      </a:cubicBezTo>
                      <a:cubicBezTo>
                        <a:pt x="5" y="117"/>
                        <a:pt x="5" y="117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4" y="119"/>
                        <a:pt x="4" y="119"/>
                      </a:cubicBezTo>
                      <a:cubicBezTo>
                        <a:pt x="4" y="119"/>
                        <a:pt x="4" y="119"/>
                        <a:pt x="4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0"/>
                        <a:pt x="2" y="121"/>
                      </a:cubicBezTo>
                      <a:cubicBezTo>
                        <a:pt x="2" y="121"/>
                        <a:pt x="1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1" name="Freeform 1477"/>
                <p:cNvSpPr>
                  <a:spLocks/>
                </p:cNvSpPr>
                <p:nvPr/>
              </p:nvSpPr>
              <p:spPr bwMode="auto">
                <a:xfrm>
                  <a:off x="1686" y="275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2" name="Freeform 1478"/>
                <p:cNvSpPr>
                  <a:spLocks/>
                </p:cNvSpPr>
                <p:nvPr/>
              </p:nvSpPr>
              <p:spPr bwMode="auto">
                <a:xfrm>
                  <a:off x="1706" y="2766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7 w 7"/>
                    <a:gd name="T3" fmla="*/ 0 h 1"/>
                    <a:gd name="T4" fmla="*/ 7 w 7"/>
                    <a:gd name="T5" fmla="*/ 0 h 1"/>
                    <a:gd name="T6" fmla="*/ 0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cubicBezTo>
                        <a:pt x="1" y="1"/>
                        <a:pt x="4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3" name="Freeform 1479"/>
                <p:cNvSpPr>
                  <a:spLocks/>
                </p:cNvSpPr>
                <p:nvPr/>
              </p:nvSpPr>
              <p:spPr bwMode="auto">
                <a:xfrm>
                  <a:off x="1546" y="283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4" name="Freeform 1480"/>
                <p:cNvSpPr>
                  <a:spLocks/>
                </p:cNvSpPr>
                <p:nvPr/>
              </p:nvSpPr>
              <p:spPr bwMode="auto">
                <a:xfrm>
                  <a:off x="1546" y="283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5" name="Oval 1481"/>
                <p:cNvSpPr>
                  <a:spLocks noChangeArrowheads="1"/>
                </p:cNvSpPr>
                <p:nvPr/>
              </p:nvSpPr>
              <p:spPr bwMode="auto">
                <a:xfrm>
                  <a:off x="1537" y="2814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6" name="Freeform 1482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7" name="Freeform 1483"/>
                <p:cNvSpPr>
                  <a:spLocks/>
                </p:cNvSpPr>
                <p:nvPr/>
              </p:nvSpPr>
              <p:spPr bwMode="auto">
                <a:xfrm>
                  <a:off x="1590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8" name="Freeform 1484"/>
                <p:cNvSpPr>
                  <a:spLocks/>
                </p:cNvSpPr>
                <p:nvPr/>
              </p:nvSpPr>
              <p:spPr bwMode="auto">
                <a:xfrm>
                  <a:off x="1590" y="28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29" name="Freeform 1485"/>
                <p:cNvSpPr>
                  <a:spLocks/>
                </p:cNvSpPr>
                <p:nvPr/>
              </p:nvSpPr>
              <p:spPr bwMode="auto">
                <a:xfrm>
                  <a:off x="1588" y="2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0" name="Freeform 1486"/>
                <p:cNvSpPr>
                  <a:spLocks/>
                </p:cNvSpPr>
                <p:nvPr/>
              </p:nvSpPr>
              <p:spPr bwMode="auto">
                <a:xfrm>
                  <a:off x="1583" y="2858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1" name="Freeform 1487"/>
                <p:cNvSpPr>
                  <a:spLocks/>
                </p:cNvSpPr>
                <p:nvPr/>
              </p:nvSpPr>
              <p:spPr bwMode="auto">
                <a:xfrm>
                  <a:off x="1587" y="285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2" name="Freeform 1488"/>
                <p:cNvSpPr>
                  <a:spLocks/>
                </p:cNvSpPr>
                <p:nvPr/>
              </p:nvSpPr>
              <p:spPr bwMode="auto">
                <a:xfrm>
                  <a:off x="158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3" name="Freeform 1489"/>
                <p:cNvSpPr>
                  <a:spLocks/>
                </p:cNvSpPr>
                <p:nvPr/>
              </p:nvSpPr>
              <p:spPr bwMode="auto">
                <a:xfrm>
                  <a:off x="1589" y="2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4" name="Freeform 1490"/>
                <p:cNvSpPr>
                  <a:spLocks/>
                </p:cNvSpPr>
                <p:nvPr/>
              </p:nvSpPr>
              <p:spPr bwMode="auto">
                <a:xfrm>
                  <a:off x="1606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5" name="Freeform 1491"/>
                <p:cNvSpPr>
                  <a:spLocks/>
                </p:cNvSpPr>
                <p:nvPr/>
              </p:nvSpPr>
              <p:spPr bwMode="auto">
                <a:xfrm>
                  <a:off x="1583" y="286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6" name="Freeform 1492"/>
                <p:cNvSpPr>
                  <a:spLocks/>
                </p:cNvSpPr>
                <p:nvPr/>
              </p:nvSpPr>
              <p:spPr bwMode="auto">
                <a:xfrm>
                  <a:off x="1591" y="286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7" name="Freeform 1493"/>
                <p:cNvSpPr>
                  <a:spLocks/>
                </p:cNvSpPr>
                <p:nvPr/>
              </p:nvSpPr>
              <p:spPr bwMode="auto">
                <a:xfrm>
                  <a:off x="1582" y="28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8" name="Freeform 1494"/>
                <p:cNvSpPr>
                  <a:spLocks/>
                </p:cNvSpPr>
                <p:nvPr/>
              </p:nvSpPr>
              <p:spPr bwMode="auto">
                <a:xfrm>
                  <a:off x="1581" y="2859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39" name="Freeform 1495"/>
                <p:cNvSpPr>
                  <a:spLocks/>
                </p:cNvSpPr>
                <p:nvPr/>
              </p:nvSpPr>
              <p:spPr bwMode="auto">
                <a:xfrm>
                  <a:off x="1546" y="2836"/>
                  <a:ext cx="0" cy="3"/>
                </a:xfrm>
                <a:custGeom>
                  <a:avLst/>
                  <a:gdLst>
                    <a:gd name="T0" fmla="*/ 0 h 3"/>
                    <a:gd name="T1" fmla="*/ 0 h 3"/>
                    <a:gd name="T2" fmla="*/ 3 h 3"/>
                    <a:gd name="T3" fmla="*/ 3 h 3"/>
                    <a:gd name="T4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0" name="Freeform 1496"/>
                <p:cNvSpPr>
                  <a:spLocks/>
                </p:cNvSpPr>
                <p:nvPr/>
              </p:nvSpPr>
              <p:spPr bwMode="auto">
                <a:xfrm>
                  <a:off x="1546" y="28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1" name="Freeform 1497"/>
                <p:cNvSpPr>
                  <a:spLocks/>
                </p:cNvSpPr>
                <p:nvPr/>
              </p:nvSpPr>
              <p:spPr bwMode="auto">
                <a:xfrm>
                  <a:off x="1582" y="28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2" name="Freeform 1498"/>
                <p:cNvSpPr>
                  <a:spLocks/>
                </p:cNvSpPr>
                <p:nvPr/>
              </p:nvSpPr>
              <p:spPr bwMode="auto">
                <a:xfrm>
                  <a:off x="1541" y="281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3" name="Freeform 1499"/>
                <p:cNvSpPr>
                  <a:spLocks/>
                </p:cNvSpPr>
                <p:nvPr/>
              </p:nvSpPr>
              <p:spPr bwMode="auto">
                <a:xfrm>
                  <a:off x="1545" y="2808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5 w 5"/>
                    <a:gd name="T3" fmla="*/ 3 h 3"/>
                    <a:gd name="T4" fmla="*/ 0 w 5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0"/>
                      </a:moveTo>
                      <a:cubicBezTo>
                        <a:pt x="2" y="2"/>
                        <a:pt x="3" y="3"/>
                        <a:pt x="5" y="3"/>
                      </a:cubicBezTo>
                      <a:cubicBezTo>
                        <a:pt x="3" y="3"/>
                        <a:pt x="2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4" name="Freeform 1500"/>
                <p:cNvSpPr>
                  <a:spLocks/>
                </p:cNvSpPr>
                <p:nvPr/>
              </p:nvSpPr>
              <p:spPr bwMode="auto">
                <a:xfrm>
                  <a:off x="1541" y="280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5" name="Freeform 1501"/>
                <p:cNvSpPr>
                  <a:spLocks/>
                </p:cNvSpPr>
                <p:nvPr/>
              </p:nvSpPr>
              <p:spPr bwMode="auto">
                <a:xfrm>
                  <a:off x="1540" y="281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6" name="Freeform 1502"/>
                <p:cNvSpPr>
                  <a:spLocks/>
                </p:cNvSpPr>
                <p:nvPr/>
              </p:nvSpPr>
              <p:spPr bwMode="auto">
                <a:xfrm>
                  <a:off x="1537" y="281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7" name="Freeform 1503"/>
                <p:cNvSpPr>
                  <a:spLocks/>
                </p:cNvSpPr>
                <p:nvPr/>
              </p:nvSpPr>
              <p:spPr bwMode="auto">
                <a:xfrm>
                  <a:off x="1610" y="2810"/>
                  <a:ext cx="85" cy="57"/>
                </a:xfrm>
                <a:custGeom>
                  <a:avLst/>
                  <a:gdLst>
                    <a:gd name="T0" fmla="*/ 87 w 88"/>
                    <a:gd name="T1" fmla="*/ 35 h 59"/>
                    <a:gd name="T2" fmla="*/ 86 w 88"/>
                    <a:gd name="T3" fmla="*/ 35 h 59"/>
                    <a:gd name="T4" fmla="*/ 86 w 88"/>
                    <a:gd name="T5" fmla="*/ 34 h 59"/>
                    <a:gd name="T6" fmla="*/ 84 w 88"/>
                    <a:gd name="T7" fmla="*/ 34 h 59"/>
                    <a:gd name="T8" fmla="*/ 83 w 88"/>
                    <a:gd name="T9" fmla="*/ 29 h 59"/>
                    <a:gd name="T10" fmla="*/ 78 w 88"/>
                    <a:gd name="T11" fmla="*/ 29 h 59"/>
                    <a:gd name="T12" fmla="*/ 74 w 88"/>
                    <a:gd name="T13" fmla="*/ 25 h 59"/>
                    <a:gd name="T14" fmla="*/ 70 w 88"/>
                    <a:gd name="T15" fmla="*/ 19 h 59"/>
                    <a:gd name="T16" fmla="*/ 66 w 88"/>
                    <a:gd name="T17" fmla="*/ 14 h 59"/>
                    <a:gd name="T18" fmla="*/ 62 w 88"/>
                    <a:gd name="T19" fmla="*/ 8 h 59"/>
                    <a:gd name="T20" fmla="*/ 61 w 88"/>
                    <a:gd name="T21" fmla="*/ 7 h 59"/>
                    <a:gd name="T22" fmla="*/ 61 w 88"/>
                    <a:gd name="T23" fmla="*/ 6 h 59"/>
                    <a:gd name="T24" fmla="*/ 61 w 88"/>
                    <a:gd name="T25" fmla="*/ 4 h 59"/>
                    <a:gd name="T26" fmla="*/ 61 w 88"/>
                    <a:gd name="T27" fmla="*/ 2 h 59"/>
                    <a:gd name="T28" fmla="*/ 57 w 88"/>
                    <a:gd name="T29" fmla="*/ 2 h 59"/>
                    <a:gd name="T30" fmla="*/ 56 w 88"/>
                    <a:gd name="T31" fmla="*/ 1 h 59"/>
                    <a:gd name="T32" fmla="*/ 56 w 88"/>
                    <a:gd name="T33" fmla="*/ 1 h 59"/>
                    <a:gd name="T34" fmla="*/ 55 w 88"/>
                    <a:gd name="T35" fmla="*/ 1 h 59"/>
                    <a:gd name="T36" fmla="*/ 55 w 88"/>
                    <a:gd name="T37" fmla="*/ 1 h 59"/>
                    <a:gd name="T38" fmla="*/ 55 w 88"/>
                    <a:gd name="T39" fmla="*/ 0 h 59"/>
                    <a:gd name="T40" fmla="*/ 51 w 88"/>
                    <a:gd name="T41" fmla="*/ 3 h 59"/>
                    <a:gd name="T42" fmla="*/ 42 w 88"/>
                    <a:gd name="T43" fmla="*/ 7 h 59"/>
                    <a:gd name="T44" fmla="*/ 33 w 88"/>
                    <a:gd name="T45" fmla="*/ 11 h 59"/>
                    <a:gd name="T46" fmla="*/ 30 w 88"/>
                    <a:gd name="T47" fmla="*/ 12 h 59"/>
                    <a:gd name="T48" fmla="*/ 25 w 88"/>
                    <a:gd name="T49" fmla="*/ 17 h 59"/>
                    <a:gd name="T50" fmla="*/ 16 w 88"/>
                    <a:gd name="T51" fmla="*/ 19 h 59"/>
                    <a:gd name="T52" fmla="*/ 15 w 88"/>
                    <a:gd name="T53" fmla="*/ 25 h 59"/>
                    <a:gd name="T54" fmla="*/ 14 w 88"/>
                    <a:gd name="T55" fmla="*/ 26 h 59"/>
                    <a:gd name="T56" fmla="*/ 2 w 88"/>
                    <a:gd name="T57" fmla="*/ 38 h 59"/>
                    <a:gd name="T58" fmla="*/ 2 w 88"/>
                    <a:gd name="T59" fmla="*/ 39 h 59"/>
                    <a:gd name="T60" fmla="*/ 2 w 88"/>
                    <a:gd name="T61" fmla="*/ 45 h 59"/>
                    <a:gd name="T62" fmla="*/ 1 w 88"/>
                    <a:gd name="T63" fmla="*/ 47 h 59"/>
                    <a:gd name="T64" fmla="*/ 1 w 88"/>
                    <a:gd name="T65" fmla="*/ 49 h 59"/>
                    <a:gd name="T66" fmla="*/ 0 w 88"/>
                    <a:gd name="T67" fmla="*/ 51 h 59"/>
                    <a:gd name="T68" fmla="*/ 4 w 88"/>
                    <a:gd name="T69" fmla="*/ 54 h 59"/>
                    <a:gd name="T70" fmla="*/ 5 w 88"/>
                    <a:gd name="T71" fmla="*/ 55 h 59"/>
                    <a:gd name="T72" fmla="*/ 11 w 88"/>
                    <a:gd name="T73" fmla="*/ 59 h 59"/>
                    <a:gd name="T74" fmla="*/ 22 w 88"/>
                    <a:gd name="T75" fmla="*/ 55 h 59"/>
                    <a:gd name="T76" fmla="*/ 28 w 88"/>
                    <a:gd name="T77" fmla="*/ 57 h 59"/>
                    <a:gd name="T78" fmla="*/ 27 w 88"/>
                    <a:gd name="T79" fmla="*/ 55 h 59"/>
                    <a:gd name="T80" fmla="*/ 26 w 88"/>
                    <a:gd name="T81" fmla="*/ 45 h 59"/>
                    <a:gd name="T82" fmla="*/ 42 w 88"/>
                    <a:gd name="T83" fmla="*/ 43 h 59"/>
                    <a:gd name="T84" fmla="*/ 50 w 88"/>
                    <a:gd name="T85" fmla="*/ 44 h 59"/>
                    <a:gd name="T86" fmla="*/ 52 w 88"/>
                    <a:gd name="T87" fmla="*/ 44 h 59"/>
                    <a:gd name="T88" fmla="*/ 54 w 88"/>
                    <a:gd name="T89" fmla="*/ 44 h 59"/>
                    <a:gd name="T90" fmla="*/ 55 w 88"/>
                    <a:gd name="T91" fmla="*/ 44 h 59"/>
                    <a:gd name="T92" fmla="*/ 57 w 88"/>
                    <a:gd name="T93" fmla="*/ 43 h 59"/>
                    <a:gd name="T94" fmla="*/ 57 w 88"/>
                    <a:gd name="T95" fmla="*/ 43 h 59"/>
                    <a:gd name="T96" fmla="*/ 59 w 88"/>
                    <a:gd name="T97" fmla="*/ 42 h 59"/>
                    <a:gd name="T98" fmla="*/ 61 w 88"/>
                    <a:gd name="T99" fmla="*/ 41 h 59"/>
                    <a:gd name="T100" fmla="*/ 62 w 88"/>
                    <a:gd name="T101" fmla="*/ 42 h 59"/>
                    <a:gd name="T102" fmla="*/ 69 w 88"/>
                    <a:gd name="T103" fmla="*/ 43 h 59"/>
                    <a:gd name="T104" fmla="*/ 70 w 88"/>
                    <a:gd name="T105" fmla="*/ 43 h 59"/>
                    <a:gd name="T106" fmla="*/ 73 w 88"/>
                    <a:gd name="T107" fmla="*/ 42 h 59"/>
                    <a:gd name="T108" fmla="*/ 85 w 88"/>
                    <a:gd name="T109" fmla="*/ 38 h 59"/>
                    <a:gd name="T110" fmla="*/ 88 w 88"/>
                    <a:gd name="T111" fmla="*/ 36 h 59"/>
                    <a:gd name="T112" fmla="*/ 88 w 88"/>
                    <a:gd name="T113" fmla="*/ 3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8" h="59">
                      <a:moveTo>
                        <a:pt x="88" y="35"/>
                      </a:move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4"/>
                      </a:cubicBezTo>
                      <a:cubicBezTo>
                        <a:pt x="85" y="34"/>
                        <a:pt x="85" y="34"/>
                        <a:pt x="85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4" y="34"/>
                        <a:pt x="84" y="34"/>
                        <a:pt x="84" y="34"/>
                      </a:cubicBezTo>
                      <a:cubicBezTo>
                        <a:pt x="83" y="33"/>
                        <a:pt x="83" y="31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1" y="29"/>
                        <a:pt x="79" y="29"/>
                        <a:pt x="78" y="29"/>
                      </a:cubicBezTo>
                      <a:cubicBezTo>
                        <a:pt x="76" y="28"/>
                        <a:pt x="76" y="27"/>
                        <a:pt x="75" y="26"/>
                      </a:cubicBezTo>
                      <a:cubicBezTo>
                        <a:pt x="75" y="26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0" y="25"/>
                        <a:pt x="70" y="20"/>
                        <a:pt x="70" y="19"/>
                      </a:cubicBezTo>
                      <a:cubicBezTo>
                        <a:pt x="70" y="18"/>
                        <a:pt x="67" y="15"/>
                        <a:pt x="66" y="15"/>
                      </a:cubicBezTo>
                      <a:cubicBezTo>
                        <a:pt x="66" y="14"/>
                        <a:pt x="66" y="14"/>
                        <a:pt x="66" y="14"/>
                      </a:cubicBezTo>
                      <a:cubicBezTo>
                        <a:pt x="64" y="13"/>
                        <a:pt x="63" y="11"/>
                        <a:pt x="63" y="9"/>
                      </a:cubicBezTo>
                      <a:cubicBezTo>
                        <a:pt x="63" y="9"/>
                        <a:pt x="62" y="8"/>
                        <a:pt x="62" y="8"/>
                      </a:cubicBezTo>
                      <a:cubicBezTo>
                        <a:pt x="62" y="8"/>
                        <a:pt x="61" y="7"/>
                        <a:pt x="61" y="7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61" y="7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5"/>
                        <a:pt x="61" y="5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3"/>
                        <a:pt x="61" y="2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61" y="2"/>
                        <a:pt x="61" y="2"/>
                        <a:pt x="60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3" y="1"/>
                        <a:pt x="52" y="2"/>
                      </a:cubicBezTo>
                      <a:cubicBezTo>
                        <a:pt x="52" y="2"/>
                        <a:pt x="51" y="2"/>
                        <a:pt x="51" y="3"/>
                      </a:cubicBezTo>
                      <a:cubicBezTo>
                        <a:pt x="50" y="3"/>
                        <a:pt x="50" y="4"/>
                        <a:pt x="49" y="4"/>
                      </a:cubicBezTo>
                      <a:cubicBezTo>
                        <a:pt x="46" y="6"/>
                        <a:pt x="44" y="7"/>
                        <a:pt x="42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10"/>
                        <a:pt x="37" y="12"/>
                        <a:pt x="33" y="11"/>
                      </a:cubicBezTo>
                      <a:cubicBezTo>
                        <a:pt x="33" y="11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0" y="12"/>
                      </a:cubicBezTo>
                      <a:cubicBezTo>
                        <a:pt x="30" y="15"/>
                        <a:pt x="28" y="16"/>
                        <a:pt x="26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21"/>
                        <a:pt x="23" y="21"/>
                        <a:pt x="22" y="21"/>
                      </a:cubicBezTo>
                      <a:cubicBezTo>
                        <a:pt x="20" y="21"/>
                        <a:pt x="18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20"/>
                        <a:pt x="15" y="23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4" y="26"/>
                        <a:pt x="12" y="28"/>
                        <a:pt x="11" y="33"/>
                      </a:cubicBezTo>
                      <a:cubicBezTo>
                        <a:pt x="9" y="37"/>
                        <a:pt x="5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2" y="39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2" y="45"/>
                        <a:pt x="2" y="46"/>
                        <a:pt x="2" y="46"/>
                      </a:cubicBezTo>
                      <a:cubicBezTo>
                        <a:pt x="2" y="46"/>
                        <a:pt x="2" y="46"/>
                        <a:pt x="1" y="47"/>
                      </a:cubicBezTo>
                      <a:cubicBezTo>
                        <a:pt x="1" y="47"/>
                        <a:pt x="1" y="47"/>
                        <a:pt x="1" y="48"/>
                      </a:cubicBezTo>
                      <a:cubicBezTo>
                        <a:pt x="1" y="48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2" y="51"/>
                        <a:pt x="3" y="52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5" y="54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6"/>
                        <a:pt x="8" y="58"/>
                        <a:pt x="10" y="59"/>
                      </a:cubicBezTo>
                      <a:cubicBezTo>
                        <a:pt x="10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4" y="56"/>
                        <a:pt x="18" y="55"/>
                        <a:pt x="22" y="55"/>
                      </a:cubicBezTo>
                      <a:cubicBezTo>
                        <a:pt x="23" y="55"/>
                        <a:pt x="26" y="56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57"/>
                        <a:pt x="28" y="56"/>
                        <a:pt x="27" y="55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6" y="50"/>
                        <a:pt x="25" y="47"/>
                        <a:pt x="26" y="45"/>
                      </a:cubicBezTo>
                      <a:cubicBezTo>
                        <a:pt x="27" y="44"/>
                        <a:pt x="28" y="43"/>
                        <a:pt x="38" y="43"/>
                      </a:cubicBezTo>
                      <a:cubicBezTo>
                        <a:pt x="39" y="43"/>
                        <a:pt x="40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ubicBezTo>
                        <a:pt x="45" y="43"/>
                        <a:pt x="48" y="43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6" y="45"/>
                        <a:pt x="56" y="45"/>
                      </a:cubicBezTo>
                      <a:cubicBezTo>
                        <a:pt x="56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2" y="42"/>
                        <a:pt x="62" y="42"/>
                      </a:cubicBezTo>
                      <a:cubicBezTo>
                        <a:pt x="63" y="42"/>
                        <a:pt x="64" y="42"/>
                        <a:pt x="65" y="43"/>
                      </a:cubicBezTo>
                      <a:cubicBezTo>
                        <a:pt x="67" y="43"/>
                        <a:pt x="68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2" y="42"/>
                      </a:cubicBezTo>
                      <a:cubicBezTo>
                        <a:pt x="72" y="42"/>
                        <a:pt x="72" y="42"/>
                        <a:pt x="73" y="42"/>
                      </a:cubicBezTo>
                      <a:cubicBezTo>
                        <a:pt x="74" y="40"/>
                        <a:pt x="76" y="39"/>
                        <a:pt x="77" y="39"/>
                      </a:cubicBezTo>
                      <a:cubicBezTo>
                        <a:pt x="81" y="39"/>
                        <a:pt x="85" y="38"/>
                        <a:pt x="85" y="38"/>
                      </a:cubicBezTo>
                      <a:cubicBezTo>
                        <a:pt x="86" y="37"/>
                        <a:pt x="87" y="36"/>
                        <a:pt x="87" y="36"/>
                      </a:cubicBezTo>
                      <a:cubicBezTo>
                        <a:pt x="87" y="36"/>
                        <a:pt x="87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6"/>
                        <a:pt x="88" y="36"/>
                        <a:pt x="88" y="36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8" name="Freeform 1504"/>
                <p:cNvSpPr>
                  <a:spLocks/>
                </p:cNvSpPr>
                <p:nvPr/>
              </p:nvSpPr>
              <p:spPr bwMode="auto">
                <a:xfrm>
                  <a:off x="1694" y="2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49" name="Freeform 1505"/>
                <p:cNvSpPr>
                  <a:spLocks/>
                </p:cNvSpPr>
                <p:nvPr/>
              </p:nvSpPr>
              <p:spPr bwMode="auto">
                <a:xfrm>
                  <a:off x="1679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0" name="Freeform 1506"/>
                <p:cNvSpPr>
                  <a:spLocks/>
                </p:cNvSpPr>
                <p:nvPr/>
              </p:nvSpPr>
              <p:spPr bwMode="auto">
                <a:xfrm>
                  <a:off x="1695" y="28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1" name="Freeform 1507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2" name="Freeform 1508"/>
                <p:cNvSpPr>
                  <a:spLocks/>
                </p:cNvSpPr>
                <p:nvPr/>
              </p:nvSpPr>
              <p:spPr bwMode="auto">
                <a:xfrm>
                  <a:off x="1670" y="2850"/>
                  <a:ext cx="6" cy="1"/>
                </a:xfrm>
                <a:custGeom>
                  <a:avLst/>
                  <a:gdLst>
                    <a:gd name="T0" fmla="*/ 3 w 7"/>
                    <a:gd name="T1" fmla="*/ 1 h 1"/>
                    <a:gd name="T2" fmla="*/ 0 w 7"/>
                    <a:gd name="T3" fmla="*/ 0 h 1"/>
                    <a:gd name="T4" fmla="*/ 3 w 7"/>
                    <a:gd name="T5" fmla="*/ 1 h 1"/>
                    <a:gd name="T6" fmla="*/ 7 w 7"/>
                    <a:gd name="T7" fmla="*/ 1 h 1"/>
                    <a:gd name="T8" fmla="*/ 7 w 7"/>
                    <a:gd name="T9" fmla="*/ 1 h 1"/>
                    <a:gd name="T10" fmla="*/ 3 w 7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">
                      <a:moveTo>
                        <a:pt x="3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5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3" name="Freeform 1509"/>
                <p:cNvSpPr>
                  <a:spLocks/>
                </p:cNvSpPr>
                <p:nvPr/>
              </p:nvSpPr>
              <p:spPr bwMode="auto">
                <a:xfrm>
                  <a:off x="1665" y="285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4" name="Freeform 1510"/>
                <p:cNvSpPr>
                  <a:spLocks/>
                </p:cNvSpPr>
                <p:nvPr/>
              </p:nvSpPr>
              <p:spPr bwMode="auto">
                <a:xfrm>
                  <a:off x="1676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5" name="Freeform 1511"/>
                <p:cNvSpPr>
                  <a:spLocks/>
                </p:cNvSpPr>
                <p:nvPr/>
              </p:nvSpPr>
              <p:spPr bwMode="auto">
                <a:xfrm>
                  <a:off x="1637" y="28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6" name="Freeform 1512"/>
                <p:cNvSpPr>
                  <a:spLocks/>
                </p:cNvSpPr>
                <p:nvPr/>
              </p:nvSpPr>
              <p:spPr bwMode="auto">
                <a:xfrm>
                  <a:off x="1610" y="2859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0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3" y="1"/>
                        <a:pt x="4" y="3"/>
                      </a:cubicBezTo>
                      <a:cubicBezTo>
                        <a:pt x="3" y="1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7" name="Freeform 1513"/>
                <p:cNvSpPr>
                  <a:spLocks/>
                </p:cNvSpPr>
                <p:nvPr/>
              </p:nvSpPr>
              <p:spPr bwMode="auto">
                <a:xfrm>
                  <a:off x="1614" y="286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8" name="Freeform 1514"/>
                <p:cNvSpPr>
                  <a:spLocks/>
                </p:cNvSpPr>
                <p:nvPr/>
              </p:nvSpPr>
              <p:spPr bwMode="auto">
                <a:xfrm>
                  <a:off x="1662" y="285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59" name="Oval 1515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0" name="Freeform 1516"/>
                <p:cNvSpPr>
                  <a:spLocks/>
                </p:cNvSpPr>
                <p:nvPr/>
              </p:nvSpPr>
              <p:spPr bwMode="auto">
                <a:xfrm>
                  <a:off x="1665" y="285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1" name="Freeform 1517"/>
                <p:cNvSpPr>
                  <a:spLocks/>
                </p:cNvSpPr>
                <p:nvPr/>
              </p:nvSpPr>
              <p:spPr bwMode="auto">
                <a:xfrm>
                  <a:off x="1647" y="2851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2" name="Freeform 1518"/>
                <p:cNvSpPr>
                  <a:spLocks/>
                </p:cNvSpPr>
                <p:nvPr/>
              </p:nvSpPr>
              <p:spPr bwMode="auto">
                <a:xfrm>
                  <a:off x="1660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3" name="Freeform 1519"/>
                <p:cNvSpPr>
                  <a:spLocks/>
                </p:cNvSpPr>
                <p:nvPr/>
              </p:nvSpPr>
              <p:spPr bwMode="auto">
                <a:xfrm>
                  <a:off x="1651" y="2851"/>
                  <a:ext cx="7" cy="1"/>
                </a:xfrm>
                <a:custGeom>
                  <a:avLst/>
                  <a:gdLst>
                    <a:gd name="T0" fmla="*/ 7 w 7"/>
                    <a:gd name="T1" fmla="*/ 1 h 1"/>
                    <a:gd name="T2" fmla="*/ 0 w 7"/>
                    <a:gd name="T3" fmla="*/ 0 h 1"/>
                    <a:gd name="T4" fmla="*/ 7 w 7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">
                      <a:moveTo>
                        <a:pt x="7" y="1"/>
                      </a:moveTo>
                      <a:cubicBezTo>
                        <a:pt x="5" y="0"/>
                        <a:pt x="2" y="0"/>
                        <a:pt x="0" y="0"/>
                      </a:cubicBezTo>
                      <a:cubicBezTo>
                        <a:pt x="2" y="0"/>
                        <a:pt x="5" y="0"/>
                        <a:pt x="7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4" name="Freeform 1520"/>
                <p:cNvSpPr>
                  <a:spLocks/>
                </p:cNvSpPr>
                <p:nvPr/>
              </p:nvSpPr>
              <p:spPr bwMode="auto">
                <a:xfrm>
                  <a:off x="1667" y="28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2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5" name="Freeform 1521"/>
                <p:cNvSpPr>
                  <a:spLocks/>
                </p:cNvSpPr>
                <p:nvPr/>
              </p:nvSpPr>
              <p:spPr bwMode="auto">
                <a:xfrm>
                  <a:off x="1658" y="28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6" name="Freeform 1522"/>
                <p:cNvSpPr>
                  <a:spLocks/>
                </p:cNvSpPr>
                <p:nvPr/>
              </p:nvSpPr>
              <p:spPr bwMode="auto">
                <a:xfrm>
                  <a:off x="1667" y="285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7" name="Oval 1523"/>
                <p:cNvSpPr>
                  <a:spLocks noChangeArrowheads="1"/>
                </p:cNvSpPr>
                <p:nvPr/>
              </p:nvSpPr>
              <p:spPr bwMode="auto">
                <a:xfrm>
                  <a:off x="1637" y="286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8" name="Freeform 1524"/>
                <p:cNvSpPr>
                  <a:spLocks/>
                </p:cNvSpPr>
                <p:nvPr/>
              </p:nvSpPr>
              <p:spPr bwMode="auto">
                <a:xfrm>
                  <a:off x="1665" y="281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69" name="Freeform 1525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5" cy="2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2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0" name="Freeform 1526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1" name="Freeform 1527"/>
                <p:cNvSpPr>
                  <a:spLocks/>
                </p:cNvSpPr>
                <p:nvPr/>
              </p:nvSpPr>
              <p:spPr bwMode="auto">
                <a:xfrm>
                  <a:off x="1663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2" name="Freeform 1528"/>
                <p:cNvSpPr>
                  <a:spLocks/>
                </p:cNvSpPr>
                <p:nvPr/>
              </p:nvSpPr>
              <p:spPr bwMode="auto">
                <a:xfrm>
                  <a:off x="1612" y="285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3" name="Freeform 1529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4" name="Freeform 1530"/>
                <p:cNvSpPr>
                  <a:spLocks/>
                </p:cNvSpPr>
                <p:nvPr/>
              </p:nvSpPr>
              <p:spPr bwMode="auto">
                <a:xfrm>
                  <a:off x="1611" y="285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5" name="Freeform 1531"/>
                <p:cNvSpPr>
                  <a:spLocks/>
                </p:cNvSpPr>
                <p:nvPr/>
              </p:nvSpPr>
              <p:spPr bwMode="auto">
                <a:xfrm>
                  <a:off x="1664" y="2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6" name="Freeform 1532"/>
                <p:cNvSpPr>
                  <a:spLocks/>
                </p:cNvSpPr>
                <p:nvPr/>
              </p:nvSpPr>
              <p:spPr bwMode="auto">
                <a:xfrm>
                  <a:off x="1663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7" name="Freeform 1533"/>
                <p:cNvSpPr>
                  <a:spLocks/>
                </p:cNvSpPr>
                <p:nvPr/>
              </p:nvSpPr>
              <p:spPr bwMode="auto">
                <a:xfrm>
                  <a:off x="1611" y="285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8" name="Freeform 1534"/>
                <p:cNvSpPr>
                  <a:spLocks/>
                </p:cNvSpPr>
                <p:nvPr/>
              </p:nvSpPr>
              <p:spPr bwMode="auto">
                <a:xfrm>
                  <a:off x="1610" y="285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79" name="Oval 1535"/>
                <p:cNvSpPr>
                  <a:spLocks noChangeArrowheads="1"/>
                </p:cNvSpPr>
                <p:nvPr/>
              </p:nvSpPr>
              <p:spPr bwMode="auto">
                <a:xfrm>
                  <a:off x="1610" y="2859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0" name="Freeform 1536"/>
                <p:cNvSpPr>
                  <a:spLocks/>
                </p:cNvSpPr>
                <p:nvPr/>
              </p:nvSpPr>
              <p:spPr bwMode="auto">
                <a:xfrm>
                  <a:off x="1673" y="2716"/>
                  <a:ext cx="162" cy="126"/>
                </a:xfrm>
                <a:custGeom>
                  <a:avLst/>
                  <a:gdLst>
                    <a:gd name="T0" fmla="*/ 148 w 170"/>
                    <a:gd name="T1" fmla="*/ 99 h 132"/>
                    <a:gd name="T2" fmla="*/ 169 w 170"/>
                    <a:gd name="T3" fmla="*/ 36 h 132"/>
                    <a:gd name="T4" fmla="*/ 165 w 170"/>
                    <a:gd name="T5" fmla="*/ 23 h 132"/>
                    <a:gd name="T6" fmla="*/ 163 w 170"/>
                    <a:gd name="T7" fmla="*/ 17 h 132"/>
                    <a:gd name="T8" fmla="*/ 163 w 170"/>
                    <a:gd name="T9" fmla="*/ 15 h 132"/>
                    <a:gd name="T10" fmla="*/ 163 w 170"/>
                    <a:gd name="T11" fmla="*/ 13 h 132"/>
                    <a:gd name="T12" fmla="*/ 154 w 170"/>
                    <a:gd name="T13" fmla="*/ 11 h 132"/>
                    <a:gd name="T14" fmla="*/ 146 w 170"/>
                    <a:gd name="T15" fmla="*/ 2 h 132"/>
                    <a:gd name="T16" fmla="*/ 143 w 170"/>
                    <a:gd name="T17" fmla="*/ 1 h 132"/>
                    <a:gd name="T18" fmla="*/ 140 w 170"/>
                    <a:gd name="T19" fmla="*/ 1 h 132"/>
                    <a:gd name="T20" fmla="*/ 136 w 170"/>
                    <a:gd name="T21" fmla="*/ 0 h 132"/>
                    <a:gd name="T22" fmla="*/ 84 w 170"/>
                    <a:gd name="T23" fmla="*/ 30 h 132"/>
                    <a:gd name="T24" fmla="*/ 54 w 170"/>
                    <a:gd name="T25" fmla="*/ 50 h 132"/>
                    <a:gd name="T26" fmla="*/ 52 w 170"/>
                    <a:gd name="T27" fmla="*/ 50 h 132"/>
                    <a:gd name="T28" fmla="*/ 50 w 170"/>
                    <a:gd name="T29" fmla="*/ 51 h 132"/>
                    <a:gd name="T30" fmla="*/ 48 w 170"/>
                    <a:gd name="T31" fmla="*/ 52 h 132"/>
                    <a:gd name="T32" fmla="*/ 46 w 170"/>
                    <a:gd name="T33" fmla="*/ 52 h 132"/>
                    <a:gd name="T34" fmla="*/ 46 w 170"/>
                    <a:gd name="T35" fmla="*/ 54 h 132"/>
                    <a:gd name="T36" fmla="*/ 46 w 170"/>
                    <a:gd name="T37" fmla="*/ 61 h 132"/>
                    <a:gd name="T38" fmla="*/ 46 w 170"/>
                    <a:gd name="T39" fmla="*/ 67 h 132"/>
                    <a:gd name="T40" fmla="*/ 46 w 170"/>
                    <a:gd name="T41" fmla="*/ 71 h 132"/>
                    <a:gd name="T42" fmla="*/ 45 w 170"/>
                    <a:gd name="T43" fmla="*/ 75 h 132"/>
                    <a:gd name="T44" fmla="*/ 45 w 170"/>
                    <a:gd name="T45" fmla="*/ 77 h 132"/>
                    <a:gd name="T46" fmla="*/ 45 w 170"/>
                    <a:gd name="T47" fmla="*/ 79 h 132"/>
                    <a:gd name="T48" fmla="*/ 45 w 170"/>
                    <a:gd name="T49" fmla="*/ 81 h 132"/>
                    <a:gd name="T50" fmla="*/ 45 w 170"/>
                    <a:gd name="T51" fmla="*/ 81 h 132"/>
                    <a:gd name="T52" fmla="*/ 44 w 170"/>
                    <a:gd name="T53" fmla="*/ 82 h 132"/>
                    <a:gd name="T54" fmla="*/ 44 w 170"/>
                    <a:gd name="T55" fmla="*/ 82 h 132"/>
                    <a:gd name="T56" fmla="*/ 40 w 170"/>
                    <a:gd name="T57" fmla="*/ 91 h 132"/>
                    <a:gd name="T58" fmla="*/ 14 w 170"/>
                    <a:gd name="T59" fmla="*/ 98 h 132"/>
                    <a:gd name="T60" fmla="*/ 5 w 170"/>
                    <a:gd name="T61" fmla="*/ 101 h 132"/>
                    <a:gd name="T62" fmla="*/ 0 w 170"/>
                    <a:gd name="T63" fmla="*/ 101 h 132"/>
                    <a:gd name="T64" fmla="*/ 0 w 170"/>
                    <a:gd name="T65" fmla="*/ 103 h 132"/>
                    <a:gd name="T66" fmla="*/ 0 w 170"/>
                    <a:gd name="T67" fmla="*/ 104 h 132"/>
                    <a:gd name="T68" fmla="*/ 3 w 170"/>
                    <a:gd name="T69" fmla="*/ 110 h 132"/>
                    <a:gd name="T70" fmla="*/ 9 w 170"/>
                    <a:gd name="T71" fmla="*/ 120 h 132"/>
                    <a:gd name="T72" fmla="*/ 17 w 170"/>
                    <a:gd name="T73" fmla="*/ 124 h 132"/>
                    <a:gd name="T74" fmla="*/ 21 w 170"/>
                    <a:gd name="T75" fmla="*/ 124 h 132"/>
                    <a:gd name="T76" fmla="*/ 23 w 170"/>
                    <a:gd name="T77" fmla="*/ 130 h 132"/>
                    <a:gd name="T78" fmla="*/ 24 w 170"/>
                    <a:gd name="T79" fmla="*/ 128 h 132"/>
                    <a:gd name="T80" fmla="*/ 25 w 170"/>
                    <a:gd name="T81" fmla="*/ 127 h 132"/>
                    <a:gd name="T82" fmla="*/ 26 w 170"/>
                    <a:gd name="T83" fmla="*/ 126 h 132"/>
                    <a:gd name="T84" fmla="*/ 29 w 170"/>
                    <a:gd name="T85" fmla="*/ 126 h 132"/>
                    <a:gd name="T86" fmla="*/ 33 w 170"/>
                    <a:gd name="T87" fmla="*/ 131 h 132"/>
                    <a:gd name="T88" fmla="*/ 35 w 170"/>
                    <a:gd name="T89" fmla="*/ 132 h 132"/>
                    <a:gd name="T90" fmla="*/ 41 w 170"/>
                    <a:gd name="T91" fmla="*/ 120 h 132"/>
                    <a:gd name="T92" fmla="*/ 50 w 170"/>
                    <a:gd name="T93" fmla="*/ 112 h 132"/>
                    <a:gd name="T94" fmla="*/ 56 w 170"/>
                    <a:gd name="T95" fmla="*/ 112 h 132"/>
                    <a:gd name="T96" fmla="*/ 67 w 170"/>
                    <a:gd name="T97" fmla="*/ 112 h 132"/>
                    <a:gd name="T98" fmla="*/ 76 w 170"/>
                    <a:gd name="T99" fmla="*/ 119 h 132"/>
                    <a:gd name="T100" fmla="*/ 96 w 170"/>
                    <a:gd name="T101" fmla="*/ 121 h 132"/>
                    <a:gd name="T102" fmla="*/ 107 w 170"/>
                    <a:gd name="T103" fmla="*/ 119 h 132"/>
                    <a:gd name="T104" fmla="*/ 120 w 170"/>
                    <a:gd name="T105" fmla="*/ 116 h 132"/>
                    <a:gd name="T106" fmla="*/ 124 w 170"/>
                    <a:gd name="T107" fmla="*/ 115 h 132"/>
                    <a:gd name="T108" fmla="*/ 130 w 170"/>
                    <a:gd name="T109" fmla="*/ 116 h 132"/>
                    <a:gd name="T110" fmla="*/ 141 w 170"/>
                    <a:gd name="T111" fmla="*/ 115 h 132"/>
                    <a:gd name="T112" fmla="*/ 146 w 170"/>
                    <a:gd name="T113" fmla="*/ 109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" h="132">
                      <a:moveTo>
                        <a:pt x="146" y="109"/>
                      </a:moveTo>
                      <a:cubicBezTo>
                        <a:pt x="146" y="106"/>
                        <a:pt x="146" y="105"/>
                        <a:pt x="147" y="103"/>
                      </a:cubicBezTo>
                      <a:cubicBezTo>
                        <a:pt x="147" y="102"/>
                        <a:pt x="148" y="102"/>
                        <a:pt x="148" y="99"/>
                      </a:cubicBezTo>
                      <a:cubicBezTo>
                        <a:pt x="149" y="93"/>
                        <a:pt x="164" y="78"/>
                        <a:pt x="166" y="76"/>
                      </a:cubicBezTo>
                      <a:cubicBezTo>
                        <a:pt x="167" y="74"/>
                        <a:pt x="167" y="66"/>
                        <a:pt x="167" y="49"/>
                      </a:cubicBezTo>
                      <a:cubicBezTo>
                        <a:pt x="167" y="45"/>
                        <a:pt x="168" y="41"/>
                        <a:pt x="169" y="36"/>
                      </a:cubicBezTo>
                      <a:cubicBezTo>
                        <a:pt x="170" y="35"/>
                        <a:pt x="170" y="34"/>
                        <a:pt x="169" y="33"/>
                      </a:cubicBezTo>
                      <a:cubicBezTo>
                        <a:pt x="168" y="32"/>
                        <a:pt x="167" y="31"/>
                        <a:pt x="167" y="28"/>
                      </a:cubicBezTo>
                      <a:cubicBezTo>
                        <a:pt x="168" y="26"/>
                        <a:pt x="166" y="25"/>
                        <a:pt x="165" y="23"/>
                      </a:cubicBezTo>
                      <a:cubicBezTo>
                        <a:pt x="164" y="21"/>
                        <a:pt x="163" y="20"/>
                        <a:pt x="163" y="18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ubicBezTo>
                        <a:pt x="163" y="17"/>
                        <a:pt x="163" y="17"/>
                        <a:pt x="163" y="17"/>
                      </a:cubicBezTo>
                      <a:cubicBezTo>
                        <a:pt x="163" y="17"/>
                        <a:pt x="163" y="17"/>
                        <a:pt x="163" y="16"/>
                      </a:cubicBezTo>
                      <a:cubicBezTo>
                        <a:pt x="163" y="16"/>
                        <a:pt x="163" y="16"/>
                        <a:pt x="163" y="16"/>
                      </a:cubicBezTo>
                      <a:cubicBezTo>
                        <a:pt x="163" y="16"/>
                        <a:pt x="163" y="16"/>
                        <a:pt x="163" y="15"/>
                      </a:cubicBezTo>
                      <a:cubicBezTo>
                        <a:pt x="163" y="15"/>
                        <a:pt x="163" y="15"/>
                        <a:pt x="163" y="14"/>
                      </a:cubicBezTo>
                      <a:cubicBezTo>
                        <a:pt x="163" y="14"/>
                        <a:pt x="163" y="14"/>
                        <a:pt x="163" y="14"/>
                      </a:cubicBezTo>
                      <a:cubicBezTo>
                        <a:pt x="163" y="14"/>
                        <a:pt x="163" y="13"/>
                        <a:pt x="163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1"/>
                        <a:pt x="162" y="9"/>
                        <a:pt x="162" y="7"/>
                      </a:cubicBezTo>
                      <a:cubicBezTo>
                        <a:pt x="154" y="11"/>
                        <a:pt x="154" y="11"/>
                        <a:pt x="154" y="11"/>
                      </a:cubicBezTo>
                      <a:cubicBezTo>
                        <a:pt x="153" y="9"/>
                        <a:pt x="153" y="9"/>
                        <a:pt x="153" y="9"/>
                      </a:cubicBezTo>
                      <a:cubicBezTo>
                        <a:pt x="153" y="9"/>
                        <a:pt x="151" y="6"/>
                        <a:pt x="147" y="3"/>
                      </a:cubicBezTo>
                      <a:cubicBezTo>
                        <a:pt x="146" y="3"/>
                        <a:pt x="146" y="2"/>
                        <a:pt x="146" y="2"/>
                      </a:cubicBezTo>
                      <a:cubicBezTo>
                        <a:pt x="145" y="2"/>
                        <a:pt x="145" y="2"/>
                        <a:pt x="145" y="2"/>
                      </a:cubicBezTo>
                      <a:cubicBezTo>
                        <a:pt x="145" y="2"/>
                        <a:pt x="144" y="2"/>
                        <a:pt x="144" y="1"/>
                      </a:cubicBezTo>
                      <a:cubicBezTo>
                        <a:pt x="144" y="1"/>
                        <a:pt x="143" y="1"/>
                        <a:pt x="143" y="1"/>
                      </a:cubicBezTo>
                      <a:cubicBezTo>
                        <a:pt x="143" y="1"/>
                        <a:pt x="142" y="1"/>
                        <a:pt x="142" y="1"/>
                      </a:cubicBezTo>
                      <a:cubicBezTo>
                        <a:pt x="142" y="1"/>
                        <a:pt x="141" y="1"/>
                        <a:pt x="141" y="1"/>
                      </a:cubicBezTo>
                      <a:cubicBezTo>
                        <a:pt x="141" y="1"/>
                        <a:pt x="140" y="1"/>
                        <a:pt x="140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6" y="0"/>
                      </a:cubicBezTo>
                      <a:cubicBezTo>
                        <a:pt x="136" y="0"/>
                        <a:pt x="136" y="0"/>
                        <a:pt x="135" y="0"/>
                      </a:cubicBezTo>
                      <a:cubicBezTo>
                        <a:pt x="134" y="0"/>
                        <a:pt x="133" y="0"/>
                        <a:pt x="132" y="0"/>
                      </a:cubicBez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63" y="47"/>
                        <a:pt x="63" y="47"/>
                        <a:pt x="63" y="47"/>
                      </a:cubicBezTo>
                      <a:cubicBezTo>
                        <a:pt x="63" y="47"/>
                        <a:pt x="59" y="48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1" y="51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5" y="52"/>
                      </a:cubicBezTo>
                      <a:cubicBezTo>
                        <a:pt x="45" y="53"/>
                        <a:pt x="46" y="53"/>
                        <a:pt x="46" y="54"/>
                      </a:cubicBezTo>
                      <a:cubicBezTo>
                        <a:pt x="46" y="55"/>
                        <a:pt x="46" y="56"/>
                        <a:pt x="46" y="57"/>
                      </a:cubicBezTo>
                      <a:cubicBezTo>
                        <a:pt x="46" y="57"/>
                        <a:pt x="46" y="58"/>
                        <a:pt x="46" y="59"/>
                      </a:cubicBezTo>
                      <a:cubicBezTo>
                        <a:pt x="46" y="60"/>
                        <a:pt x="46" y="60"/>
                        <a:pt x="46" y="61"/>
                      </a:cubicBez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6" y="66"/>
                        <a:pt x="46" y="66"/>
                        <a:pt x="46" y="67"/>
                      </a:cubicBezTo>
                      <a:cubicBezTo>
                        <a:pt x="46" y="67"/>
                        <a:pt x="46" y="68"/>
                        <a:pt x="46" y="68"/>
                      </a:cubicBezTo>
                      <a:cubicBezTo>
                        <a:pt x="46" y="69"/>
                        <a:pt x="46" y="70"/>
                        <a:pt x="46" y="70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2"/>
                        <a:pt x="45" y="72"/>
                        <a:pt x="45" y="73"/>
                      </a:cubicBezTo>
                      <a:cubicBezTo>
                        <a:pt x="45" y="73"/>
                        <a:pt x="45" y="73"/>
                        <a:pt x="45" y="74"/>
                      </a:cubicBez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5" y="76"/>
                      </a:cubicBezTo>
                      <a:cubicBezTo>
                        <a:pt x="45" y="76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8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5" y="80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ubicBezTo>
                        <a:pt x="44" y="82"/>
                        <a:pt x="43" y="84"/>
                        <a:pt x="43" y="85"/>
                      </a:cubicBezTo>
                      <a:cubicBezTo>
                        <a:pt x="42" y="88"/>
                        <a:pt x="41" y="89"/>
                        <a:pt x="40" y="90"/>
                      </a:cubicBezTo>
                      <a:cubicBezTo>
                        <a:pt x="40" y="91"/>
                        <a:pt x="40" y="91"/>
                        <a:pt x="40" y="91"/>
                      </a:cubicBezTo>
                      <a:cubicBezTo>
                        <a:pt x="38" y="93"/>
                        <a:pt x="36" y="96"/>
                        <a:pt x="32" y="96"/>
                      </a:cubicBezTo>
                      <a:cubicBezTo>
                        <a:pt x="31" y="96"/>
                        <a:pt x="28" y="96"/>
                        <a:pt x="25" y="97"/>
                      </a:cubicBezTo>
                      <a:cubicBezTo>
                        <a:pt x="21" y="97"/>
                        <a:pt x="17" y="98"/>
                        <a:pt x="14" y="98"/>
                      </a:cubicBezTo>
                      <a:cubicBezTo>
                        <a:pt x="12" y="97"/>
                        <a:pt x="10" y="98"/>
                        <a:pt x="8" y="99"/>
                      </a:cubicBezTo>
                      <a:cubicBezTo>
                        <a:pt x="7" y="100"/>
                        <a:pt x="7" y="100"/>
                        <a:pt x="6" y="100"/>
                      </a:cubicBezTo>
                      <a:cubicBezTo>
                        <a:pt x="6" y="101"/>
                        <a:pt x="5" y="101"/>
                        <a:pt x="5" y="101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3" y="101"/>
                        <a:pt x="1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104"/>
                        <a:pt x="0" y="104"/>
                        <a:pt x="0" y="104"/>
                      </a:cubicBezTo>
                      <a:cubicBezTo>
                        <a:pt x="1" y="105"/>
                        <a:pt x="1" y="106"/>
                        <a:pt x="1" y="107"/>
                      </a:cubicBezTo>
                      <a:cubicBezTo>
                        <a:pt x="2" y="108"/>
                        <a:pt x="2" y="109"/>
                        <a:pt x="3" y="110"/>
                      </a:cubicBezTo>
                      <a:cubicBezTo>
                        <a:pt x="3" y="110"/>
                        <a:pt x="3" y="110"/>
                        <a:pt x="3" y="110"/>
                      </a:cubicBezTo>
                      <a:cubicBezTo>
                        <a:pt x="4" y="110"/>
                        <a:pt x="4" y="110"/>
                        <a:pt x="4" y="110"/>
                      </a:cubicBezTo>
                      <a:cubicBezTo>
                        <a:pt x="6" y="112"/>
                        <a:pt x="9" y="115"/>
                        <a:pt x="9" y="118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11" y="120"/>
                        <a:pt x="12" y="121"/>
                        <a:pt x="13" y="123"/>
                      </a:cubicBezTo>
                      <a:cubicBezTo>
                        <a:pt x="13" y="123"/>
                        <a:pt x="14" y="124"/>
                        <a:pt x="14" y="124"/>
                      </a:cubicBezTo>
                      <a:cubicBezTo>
                        <a:pt x="15" y="124"/>
                        <a:pt x="16" y="124"/>
                        <a:pt x="17" y="124"/>
                      </a:cubicBezTo>
                      <a:cubicBezTo>
                        <a:pt x="18" y="123"/>
                        <a:pt x="19" y="123"/>
                        <a:pt x="19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4"/>
                        <a:pt x="21" y="124"/>
                        <a:pt x="21" y="124"/>
                      </a:cubicBezTo>
                      <a:cubicBezTo>
                        <a:pt x="22" y="125"/>
                        <a:pt x="22" y="126"/>
                        <a:pt x="22" y="128"/>
                      </a:cubicBezTo>
                      <a:cubicBezTo>
                        <a:pt x="22" y="128"/>
                        <a:pt x="22" y="129"/>
                        <a:pt x="22" y="130"/>
                      </a:cubicBezTo>
                      <a:cubicBezTo>
                        <a:pt x="22" y="130"/>
                        <a:pt x="22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9"/>
                        <a:pt x="23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8"/>
                        <a:pt x="25" y="127"/>
                        <a:pt x="25" y="127"/>
                      </a:cubicBezTo>
                      <a:cubicBezTo>
                        <a:pt x="25" y="127"/>
                        <a:pt x="25" y="127"/>
                        <a:pt x="25" y="127"/>
                      </a:cubicBezTo>
                      <a:cubicBezTo>
                        <a:pt x="25" y="127"/>
                        <a:pt x="26" y="126"/>
                        <a:pt x="26" y="126"/>
                      </a:cubicBezTo>
                      <a:cubicBezTo>
                        <a:pt x="26" y="126"/>
                        <a:pt x="26" y="126"/>
                        <a:pt x="26" y="126"/>
                      </a:cubicBezTo>
                      <a:cubicBezTo>
                        <a:pt x="27" y="126"/>
                        <a:pt x="27" y="126"/>
                        <a:pt x="28" y="126"/>
                      </a:cubicBezTo>
                      <a:cubicBezTo>
                        <a:pt x="28" y="126"/>
                        <a:pt x="28" y="126"/>
                        <a:pt x="28" y="126"/>
                      </a:cubicBezTo>
                      <a:cubicBezTo>
                        <a:pt x="28" y="126"/>
                        <a:pt x="28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2" y="127"/>
                        <a:pt x="32" y="129"/>
                        <a:pt x="33" y="130"/>
                      </a:cubicBezTo>
                      <a:cubicBezTo>
                        <a:pt x="33" y="130"/>
                        <a:pt x="33" y="131"/>
                        <a:pt x="33" y="131"/>
                      </a:cubicBezTo>
                      <a:cubicBezTo>
                        <a:pt x="33" y="132"/>
                        <a:pt x="33" y="132"/>
                        <a:pt x="33" y="132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32"/>
                        <a:pt x="35" y="132"/>
                        <a:pt x="35" y="132"/>
                      </a:cubicBezTo>
                      <a:cubicBezTo>
                        <a:pt x="35" y="128"/>
                        <a:pt x="41" y="122"/>
                        <a:pt x="41" y="122"/>
                      </a:cubicBezTo>
                      <a:cubicBezTo>
                        <a:pt x="41" y="122"/>
                        <a:pt x="41" y="121"/>
                        <a:pt x="41" y="120"/>
                      </a:cubicBezTo>
                      <a:cubicBezTo>
                        <a:pt x="41" y="117"/>
                        <a:pt x="42" y="115"/>
                        <a:pt x="43" y="113"/>
                      </a:cubicBezTo>
                      <a:cubicBezTo>
                        <a:pt x="44" y="112"/>
                        <a:pt x="46" y="112"/>
                        <a:pt x="48" y="112"/>
                      </a:cubicBezTo>
                      <a:cubicBezTo>
                        <a:pt x="49" y="112"/>
                        <a:pt x="49" y="112"/>
                        <a:pt x="50" y="112"/>
                      </a:cubicBezTo>
                      <a:cubicBezTo>
                        <a:pt x="51" y="112"/>
                        <a:pt x="53" y="112"/>
                        <a:pt x="54" y="112"/>
                      </a:cubicBezTo>
                      <a:cubicBezTo>
                        <a:pt x="55" y="113"/>
                        <a:pt x="55" y="113"/>
                        <a:pt x="55" y="113"/>
                      </a:cubicBezTo>
                      <a:cubicBezTo>
                        <a:pt x="55" y="113"/>
                        <a:pt x="56" y="112"/>
                        <a:pt x="56" y="112"/>
                      </a:cubicBezTo>
                      <a:cubicBezTo>
                        <a:pt x="57" y="111"/>
                        <a:pt x="59" y="110"/>
                        <a:pt x="60" y="110"/>
                      </a:cubicBezTo>
                      <a:cubicBezTo>
                        <a:pt x="61" y="110"/>
                        <a:pt x="62" y="110"/>
                        <a:pt x="63" y="111"/>
                      </a:cubicBezTo>
                      <a:cubicBezTo>
                        <a:pt x="64" y="111"/>
                        <a:pt x="65" y="112"/>
                        <a:pt x="67" y="112"/>
                      </a:cubicBezTo>
                      <a:cubicBezTo>
                        <a:pt x="68" y="112"/>
                        <a:pt x="71" y="112"/>
                        <a:pt x="72" y="114"/>
                      </a:cubicBezTo>
                      <a:cubicBezTo>
                        <a:pt x="73" y="114"/>
                        <a:pt x="74" y="116"/>
                        <a:pt x="74" y="117"/>
                      </a:cubicBezTo>
                      <a:cubicBezTo>
                        <a:pt x="75" y="118"/>
                        <a:pt x="75" y="119"/>
                        <a:pt x="76" y="119"/>
                      </a:cubicBezTo>
                      <a:cubicBezTo>
                        <a:pt x="80" y="117"/>
                        <a:pt x="84" y="116"/>
                        <a:pt x="86" y="116"/>
                      </a:cubicBezTo>
                      <a:cubicBezTo>
                        <a:pt x="88" y="116"/>
                        <a:pt x="90" y="117"/>
                        <a:pt x="93" y="119"/>
                      </a:cubicBezTo>
                      <a:cubicBezTo>
                        <a:pt x="94" y="120"/>
                        <a:pt x="95" y="121"/>
                        <a:pt x="96" y="121"/>
                      </a:cubicBezTo>
                      <a:cubicBezTo>
                        <a:pt x="97" y="121"/>
                        <a:pt x="99" y="122"/>
                        <a:pt x="101" y="122"/>
                      </a:cubicBezTo>
                      <a:cubicBezTo>
                        <a:pt x="104" y="122"/>
                        <a:pt x="105" y="121"/>
                        <a:pt x="105" y="121"/>
                      </a:cubicBezTo>
                      <a:cubicBezTo>
                        <a:pt x="106" y="121"/>
                        <a:pt x="106" y="120"/>
                        <a:pt x="107" y="119"/>
                      </a:cubicBezTo>
                      <a:cubicBezTo>
                        <a:pt x="109" y="118"/>
                        <a:pt x="111" y="116"/>
                        <a:pt x="114" y="116"/>
                      </a:cubicBezTo>
                      <a:cubicBezTo>
                        <a:pt x="115" y="116"/>
                        <a:pt x="115" y="116"/>
                        <a:pt x="115" y="116"/>
                      </a:cubicBezTo>
                      <a:cubicBezTo>
                        <a:pt x="116" y="116"/>
                        <a:pt x="118" y="116"/>
                        <a:pt x="120" y="116"/>
                      </a:cubicBezTo>
                      <a:cubicBezTo>
                        <a:pt x="121" y="116"/>
                        <a:pt x="123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4" y="115"/>
                        <a:pt x="124" y="115"/>
                        <a:pt x="124" y="115"/>
                      </a:cubicBezTo>
                      <a:cubicBezTo>
                        <a:pt x="127" y="115"/>
                        <a:pt x="128" y="116"/>
                        <a:pt x="129" y="116"/>
                      </a:cubicBezTo>
                      <a:cubicBezTo>
                        <a:pt x="129" y="116"/>
                        <a:pt x="129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1" y="117"/>
                        <a:pt x="134" y="118"/>
                        <a:pt x="136" y="118"/>
                      </a:cubicBezTo>
                      <a:cubicBezTo>
                        <a:pt x="136" y="119"/>
                        <a:pt x="137" y="118"/>
                        <a:pt x="137" y="118"/>
                      </a:cubicBezTo>
                      <a:cubicBezTo>
                        <a:pt x="138" y="118"/>
                        <a:pt x="140" y="116"/>
                        <a:pt x="141" y="115"/>
                      </a:cubicBezTo>
                      <a:cubicBezTo>
                        <a:pt x="142" y="113"/>
                        <a:pt x="144" y="111"/>
                        <a:pt x="146" y="111"/>
                      </a:cubicBezTo>
                      <a:cubicBezTo>
                        <a:pt x="146" y="111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1" name="Freeform 1537"/>
                <p:cNvSpPr>
                  <a:spLocks/>
                </p:cNvSpPr>
                <p:nvPr/>
              </p:nvSpPr>
              <p:spPr bwMode="auto">
                <a:xfrm>
                  <a:off x="1721" y="27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2" name="Freeform 1538"/>
                <p:cNvSpPr>
                  <a:spLocks/>
                </p:cNvSpPr>
                <p:nvPr/>
              </p:nvSpPr>
              <p:spPr bwMode="auto">
                <a:xfrm>
                  <a:off x="1722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3" name="Freeform 1539"/>
                <p:cNvSpPr>
                  <a:spLocks/>
                </p:cNvSpPr>
                <p:nvPr/>
              </p:nvSpPr>
              <p:spPr bwMode="auto">
                <a:xfrm>
                  <a:off x="1719" y="276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4" name="Freeform 1540"/>
                <p:cNvSpPr>
                  <a:spLocks/>
                </p:cNvSpPr>
                <p:nvPr/>
              </p:nvSpPr>
              <p:spPr bwMode="auto">
                <a:xfrm>
                  <a:off x="1724" y="2761"/>
                  <a:ext cx="9" cy="2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9 w 9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cubicBezTo>
                        <a:pt x="9" y="0"/>
                        <a:pt x="5" y="1"/>
                        <a:pt x="0" y="3"/>
                      </a:cubicBezTo>
                      <a:cubicBezTo>
                        <a:pt x="5" y="1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5" name="Freeform 1541"/>
                <p:cNvSpPr>
                  <a:spLocks/>
                </p:cNvSpPr>
                <p:nvPr/>
              </p:nvSpPr>
              <p:spPr bwMode="auto">
                <a:xfrm>
                  <a:off x="1723" y="276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6" name="Freeform 1542"/>
                <p:cNvSpPr>
                  <a:spLocks/>
                </p:cNvSpPr>
                <p:nvPr/>
              </p:nvSpPr>
              <p:spPr bwMode="auto">
                <a:xfrm>
                  <a:off x="1753" y="2716"/>
                  <a:ext cx="46" cy="28"/>
                </a:xfrm>
                <a:custGeom>
                  <a:avLst/>
                  <a:gdLst>
                    <a:gd name="T0" fmla="*/ 0 w 46"/>
                    <a:gd name="T1" fmla="*/ 28 h 28"/>
                    <a:gd name="T2" fmla="*/ 46 w 46"/>
                    <a:gd name="T3" fmla="*/ 0 h 28"/>
                    <a:gd name="T4" fmla="*/ 46 w 46"/>
                    <a:gd name="T5" fmla="*/ 0 h 28"/>
                    <a:gd name="T6" fmla="*/ 0 w 46"/>
                    <a:gd name="T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28">
                      <a:moveTo>
                        <a:pt x="0" y="28"/>
                      </a:move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7" name="Freeform 1543"/>
                <p:cNvSpPr>
                  <a:spLocks/>
                </p:cNvSpPr>
                <p:nvPr/>
              </p:nvSpPr>
              <p:spPr bwMode="auto">
                <a:xfrm>
                  <a:off x="1718" y="276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8" name="Freeform 1544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89" name="Freeform 1545"/>
                <p:cNvSpPr>
                  <a:spLocks/>
                </p:cNvSpPr>
                <p:nvPr/>
              </p:nvSpPr>
              <p:spPr bwMode="auto">
                <a:xfrm>
                  <a:off x="1717" y="27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0" name="Freeform 1546"/>
                <p:cNvSpPr>
                  <a:spLocks/>
                </p:cNvSpPr>
                <p:nvPr/>
              </p:nvSpPr>
              <p:spPr bwMode="auto">
                <a:xfrm>
                  <a:off x="1811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1" name="Freeform 1547"/>
                <p:cNvSpPr>
                  <a:spLocks/>
                </p:cNvSpPr>
                <p:nvPr/>
              </p:nvSpPr>
              <p:spPr bwMode="auto">
                <a:xfrm>
                  <a:off x="1799" y="271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2" name="Freeform 1548"/>
                <p:cNvSpPr>
                  <a:spLocks/>
                </p:cNvSpPr>
                <p:nvPr/>
              </p:nvSpPr>
              <p:spPr bwMode="auto">
                <a:xfrm>
                  <a:off x="1807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3" name="Freeform 1549"/>
                <p:cNvSpPr>
                  <a:spLocks/>
                </p:cNvSpPr>
                <p:nvPr/>
              </p:nvSpPr>
              <p:spPr bwMode="auto">
                <a:xfrm>
                  <a:off x="1809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4" name="Freeform 1550"/>
                <p:cNvSpPr>
                  <a:spLocks/>
                </p:cNvSpPr>
                <p:nvPr/>
              </p:nvSpPr>
              <p:spPr bwMode="auto">
                <a:xfrm>
                  <a:off x="1803" y="271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5" name="Freeform 1551"/>
                <p:cNvSpPr>
                  <a:spLocks/>
                </p:cNvSpPr>
                <p:nvPr/>
              </p:nvSpPr>
              <p:spPr bwMode="auto">
                <a:xfrm>
                  <a:off x="1805" y="27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6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799" y="2716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7" name="Freeform 1553"/>
                <p:cNvSpPr>
                  <a:spLocks/>
                </p:cNvSpPr>
                <p:nvPr/>
              </p:nvSpPr>
              <p:spPr bwMode="auto">
                <a:xfrm>
                  <a:off x="1791" y="282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0"/>
                        <a:pt x="4" y="1"/>
                        <a:pt x="5" y="1"/>
                      </a:cubicBezTo>
                      <a:cubicBezTo>
                        <a:pt x="4" y="1"/>
                        <a:pt x="3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8" name="Freeform 1554"/>
                <p:cNvSpPr>
                  <a:spLocks/>
                </p:cNvSpPr>
                <p:nvPr/>
              </p:nvSpPr>
              <p:spPr bwMode="auto">
                <a:xfrm>
                  <a:off x="1720" y="2823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0 h 1"/>
                    <a:gd name="T4" fmla="*/ 5 w 5"/>
                    <a:gd name="T5" fmla="*/ 1 h 1"/>
                    <a:gd name="T6" fmla="*/ 4 w 5"/>
                    <a:gd name="T7" fmla="*/ 0 h 1"/>
                    <a:gd name="T8" fmla="*/ 0 w 5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1" y="0"/>
                        <a:pt x="3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899" name="Freeform 1555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0" name="Freeform 1556"/>
                <p:cNvSpPr>
                  <a:spLocks/>
                </p:cNvSpPr>
                <p:nvPr/>
              </p:nvSpPr>
              <p:spPr bwMode="auto">
                <a:xfrm>
                  <a:off x="1783" y="2827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1" name="Freeform 1557"/>
                <p:cNvSpPr>
                  <a:spLocks/>
                </p:cNvSpPr>
                <p:nvPr/>
              </p:nvSpPr>
              <p:spPr bwMode="auto">
                <a:xfrm>
                  <a:off x="1797" y="2827"/>
                  <a:ext cx="6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2"/>
                        <a:pt x="1" y="1"/>
                        <a:pt x="0" y="0"/>
                      </a:cubicBezTo>
                      <a:cubicBezTo>
                        <a:pt x="1" y="1"/>
                        <a:pt x="4" y="2"/>
                        <a:pt x="6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2" name="Freeform 1558"/>
                <p:cNvSpPr>
                  <a:spLocks/>
                </p:cNvSpPr>
                <p:nvPr/>
              </p:nvSpPr>
              <p:spPr bwMode="auto">
                <a:xfrm>
                  <a:off x="1697" y="28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3" name="Freeform 1559"/>
                <p:cNvSpPr>
                  <a:spLocks/>
                </p:cNvSpPr>
                <p:nvPr/>
              </p:nvSpPr>
              <p:spPr bwMode="auto">
                <a:xfrm>
                  <a:off x="1695" y="2838"/>
                  <a:ext cx="0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4" name="Freeform 1560"/>
                <p:cNvSpPr>
                  <a:spLocks/>
                </p:cNvSpPr>
                <p:nvPr/>
              </p:nvSpPr>
              <p:spPr bwMode="auto">
                <a:xfrm>
                  <a:off x="1704" y="2842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  <a:gd name="T4" fmla="*/ 2 w 2"/>
                    <a:gd name="T5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5" name="Freeform 1561"/>
                <p:cNvSpPr>
                  <a:spLocks/>
                </p:cNvSpPr>
                <p:nvPr/>
              </p:nvSpPr>
              <p:spPr bwMode="auto">
                <a:xfrm>
                  <a:off x="1699" y="283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6" name="Freeform 1562"/>
                <p:cNvSpPr>
                  <a:spLocks/>
                </p:cNvSpPr>
                <p:nvPr/>
              </p:nvSpPr>
              <p:spPr bwMode="auto">
                <a:xfrm>
                  <a:off x="1696" y="283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7" name="Freeform 1563"/>
                <p:cNvSpPr>
                  <a:spLocks/>
                </p:cNvSpPr>
                <p:nvPr/>
              </p:nvSpPr>
              <p:spPr bwMode="auto">
                <a:xfrm>
                  <a:off x="1706" y="28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8" name="Freeform 1564"/>
                <p:cNvSpPr>
                  <a:spLocks/>
                </p:cNvSpPr>
                <p:nvPr/>
              </p:nvSpPr>
              <p:spPr bwMode="auto">
                <a:xfrm>
                  <a:off x="1716" y="279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09" name="Freeform 1565"/>
                <p:cNvSpPr>
                  <a:spLocks/>
                </p:cNvSpPr>
                <p:nvPr/>
              </p:nvSpPr>
              <p:spPr bwMode="auto">
                <a:xfrm>
                  <a:off x="1716" y="27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0" name="Freeform 1566"/>
                <p:cNvSpPr>
                  <a:spLocks/>
                </p:cNvSpPr>
                <p:nvPr/>
              </p:nvSpPr>
              <p:spPr bwMode="auto">
                <a:xfrm>
                  <a:off x="1716" y="279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1" name="Freeform 1567"/>
                <p:cNvSpPr>
                  <a:spLocks/>
                </p:cNvSpPr>
                <p:nvPr/>
              </p:nvSpPr>
              <p:spPr bwMode="auto">
                <a:xfrm>
                  <a:off x="1717" y="27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2" name="Freeform 1568"/>
                <p:cNvSpPr>
                  <a:spLocks/>
                </p:cNvSpPr>
                <p:nvPr/>
              </p:nvSpPr>
              <p:spPr bwMode="auto">
                <a:xfrm>
                  <a:off x="1716" y="278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3" name="Freeform 1569"/>
                <p:cNvSpPr>
                  <a:spLocks/>
                </p:cNvSpPr>
                <p:nvPr/>
              </p:nvSpPr>
              <p:spPr bwMode="auto">
                <a:xfrm>
                  <a:off x="1717" y="276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4" name="Freeform 1570"/>
                <p:cNvSpPr>
                  <a:spLocks/>
                </p:cNvSpPr>
                <p:nvPr/>
              </p:nvSpPr>
              <p:spPr bwMode="auto">
                <a:xfrm>
                  <a:off x="1716" y="27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5" name="Freeform 1571"/>
                <p:cNvSpPr>
                  <a:spLocks/>
                </p:cNvSpPr>
                <p:nvPr/>
              </p:nvSpPr>
              <p:spPr bwMode="auto">
                <a:xfrm>
                  <a:off x="1717" y="27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6" name="Freeform 1572"/>
                <p:cNvSpPr>
                  <a:spLocks/>
                </p:cNvSpPr>
                <p:nvPr/>
              </p:nvSpPr>
              <p:spPr bwMode="auto">
                <a:xfrm>
                  <a:off x="1716" y="278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7" name="Freeform 1573"/>
                <p:cNvSpPr>
                  <a:spLocks/>
                </p:cNvSpPr>
                <p:nvPr/>
              </p:nvSpPr>
              <p:spPr bwMode="auto">
                <a:xfrm>
                  <a:off x="1717" y="278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8" name="Freeform 1574"/>
                <p:cNvSpPr>
                  <a:spLocks/>
                </p:cNvSpPr>
                <p:nvPr/>
              </p:nvSpPr>
              <p:spPr bwMode="auto">
                <a:xfrm>
                  <a:off x="1717" y="278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19" name="Freeform 1575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0" name="Freeform 1576"/>
                <p:cNvSpPr>
                  <a:spLocks/>
                </p:cNvSpPr>
                <p:nvPr/>
              </p:nvSpPr>
              <p:spPr bwMode="auto">
                <a:xfrm>
                  <a:off x="1677" y="281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1" name="Freeform 1577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4" cy="0"/>
                </a:xfrm>
                <a:custGeom>
                  <a:avLst/>
                  <a:gdLst>
                    <a:gd name="T0" fmla="*/ 0 w 5"/>
                    <a:gd name="T1" fmla="*/ 5 w 5"/>
                    <a:gd name="T2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1" y="0"/>
                        <a:pt x="3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2" name="Freeform 1578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3" name="Freeform 1579"/>
                <p:cNvSpPr>
                  <a:spLocks/>
                </p:cNvSpPr>
                <p:nvPr/>
              </p:nvSpPr>
              <p:spPr bwMode="auto">
                <a:xfrm>
                  <a:off x="1715" y="27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4" name="Freeform 1580"/>
                <p:cNvSpPr>
                  <a:spLocks/>
                </p:cNvSpPr>
                <p:nvPr/>
              </p:nvSpPr>
              <p:spPr bwMode="auto">
                <a:xfrm>
                  <a:off x="1716" y="279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5" name="Freeform 1581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6" name="Freeform 1582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7" name="Freeform 1583"/>
                <p:cNvSpPr>
                  <a:spLocks/>
                </p:cNvSpPr>
                <p:nvPr/>
              </p:nvSpPr>
              <p:spPr bwMode="auto">
                <a:xfrm>
                  <a:off x="1694" y="284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8" name="Freeform 1584"/>
                <p:cNvSpPr>
                  <a:spLocks/>
                </p:cNvSpPr>
                <p:nvPr/>
              </p:nvSpPr>
              <p:spPr bwMode="auto">
                <a:xfrm>
                  <a:off x="1691" y="2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29" name="Freeform 1585"/>
                <p:cNvSpPr>
                  <a:spLocks/>
                </p:cNvSpPr>
                <p:nvPr/>
              </p:nvSpPr>
              <p:spPr bwMode="auto">
                <a:xfrm>
                  <a:off x="1673" y="28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0" name="Freeform 1586"/>
                <p:cNvSpPr>
                  <a:spLocks/>
                </p:cNvSpPr>
                <p:nvPr/>
              </p:nvSpPr>
              <p:spPr bwMode="auto">
                <a:xfrm>
                  <a:off x="16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1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673" y="2812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2" name="Freeform 1588"/>
                <p:cNvSpPr>
                  <a:spLocks/>
                </p:cNvSpPr>
                <p:nvPr/>
              </p:nvSpPr>
              <p:spPr bwMode="auto">
                <a:xfrm>
                  <a:off x="1816" y="2716"/>
                  <a:ext cx="103" cy="175"/>
                </a:xfrm>
                <a:custGeom>
                  <a:avLst/>
                  <a:gdLst>
                    <a:gd name="T0" fmla="*/ 21 w 108"/>
                    <a:gd name="T1" fmla="*/ 183 h 183"/>
                    <a:gd name="T2" fmla="*/ 22 w 108"/>
                    <a:gd name="T3" fmla="*/ 183 h 183"/>
                    <a:gd name="T4" fmla="*/ 28 w 108"/>
                    <a:gd name="T5" fmla="*/ 179 h 183"/>
                    <a:gd name="T6" fmla="*/ 32 w 108"/>
                    <a:gd name="T7" fmla="*/ 181 h 183"/>
                    <a:gd name="T8" fmla="*/ 45 w 108"/>
                    <a:gd name="T9" fmla="*/ 176 h 183"/>
                    <a:gd name="T10" fmla="*/ 55 w 108"/>
                    <a:gd name="T11" fmla="*/ 172 h 183"/>
                    <a:gd name="T12" fmla="*/ 56 w 108"/>
                    <a:gd name="T13" fmla="*/ 165 h 183"/>
                    <a:gd name="T14" fmla="*/ 64 w 108"/>
                    <a:gd name="T15" fmla="*/ 164 h 183"/>
                    <a:gd name="T16" fmla="*/ 81 w 108"/>
                    <a:gd name="T17" fmla="*/ 152 h 183"/>
                    <a:gd name="T18" fmla="*/ 83 w 108"/>
                    <a:gd name="T19" fmla="*/ 150 h 183"/>
                    <a:gd name="T20" fmla="*/ 94 w 108"/>
                    <a:gd name="T21" fmla="*/ 141 h 183"/>
                    <a:gd name="T22" fmla="*/ 94 w 108"/>
                    <a:gd name="T23" fmla="*/ 141 h 183"/>
                    <a:gd name="T24" fmla="*/ 96 w 108"/>
                    <a:gd name="T25" fmla="*/ 141 h 183"/>
                    <a:gd name="T26" fmla="*/ 91 w 108"/>
                    <a:gd name="T27" fmla="*/ 131 h 183"/>
                    <a:gd name="T28" fmla="*/ 91 w 108"/>
                    <a:gd name="T29" fmla="*/ 125 h 183"/>
                    <a:gd name="T30" fmla="*/ 88 w 108"/>
                    <a:gd name="T31" fmla="*/ 115 h 183"/>
                    <a:gd name="T32" fmla="*/ 87 w 108"/>
                    <a:gd name="T33" fmla="*/ 108 h 183"/>
                    <a:gd name="T34" fmla="*/ 91 w 108"/>
                    <a:gd name="T35" fmla="*/ 104 h 183"/>
                    <a:gd name="T36" fmla="*/ 97 w 108"/>
                    <a:gd name="T37" fmla="*/ 93 h 183"/>
                    <a:gd name="T38" fmla="*/ 108 w 108"/>
                    <a:gd name="T39" fmla="*/ 85 h 183"/>
                    <a:gd name="T40" fmla="*/ 108 w 108"/>
                    <a:gd name="T41" fmla="*/ 75 h 183"/>
                    <a:gd name="T42" fmla="*/ 24 w 108"/>
                    <a:gd name="T43" fmla="*/ 0 h 183"/>
                    <a:gd name="T44" fmla="*/ 17 w 108"/>
                    <a:gd name="T45" fmla="*/ 16 h 183"/>
                    <a:gd name="T46" fmla="*/ 17 w 108"/>
                    <a:gd name="T47" fmla="*/ 17 h 183"/>
                    <a:gd name="T48" fmla="*/ 17 w 108"/>
                    <a:gd name="T49" fmla="*/ 18 h 183"/>
                    <a:gd name="T50" fmla="*/ 21 w 108"/>
                    <a:gd name="T51" fmla="*/ 28 h 183"/>
                    <a:gd name="T52" fmla="*/ 23 w 108"/>
                    <a:gd name="T53" fmla="*/ 37 h 183"/>
                    <a:gd name="T54" fmla="*/ 19 w 108"/>
                    <a:gd name="T55" fmla="*/ 79 h 183"/>
                    <a:gd name="T56" fmla="*/ 0 w 108"/>
                    <a:gd name="T57" fmla="*/ 105 h 183"/>
                    <a:gd name="T58" fmla="*/ 0 w 108"/>
                    <a:gd name="T59" fmla="*/ 110 h 183"/>
                    <a:gd name="T60" fmla="*/ 0 w 108"/>
                    <a:gd name="T61" fmla="*/ 112 h 183"/>
                    <a:gd name="T62" fmla="*/ 1 w 108"/>
                    <a:gd name="T63" fmla="*/ 114 h 183"/>
                    <a:gd name="T64" fmla="*/ 2 w 108"/>
                    <a:gd name="T65" fmla="*/ 114 h 183"/>
                    <a:gd name="T66" fmla="*/ 5 w 108"/>
                    <a:gd name="T67" fmla="*/ 118 h 183"/>
                    <a:gd name="T68" fmla="*/ 5 w 108"/>
                    <a:gd name="T69" fmla="*/ 118 h 183"/>
                    <a:gd name="T70" fmla="*/ 5 w 108"/>
                    <a:gd name="T71" fmla="*/ 118 h 183"/>
                    <a:gd name="T72" fmla="*/ 7 w 108"/>
                    <a:gd name="T73" fmla="*/ 118 h 183"/>
                    <a:gd name="T74" fmla="*/ 9 w 108"/>
                    <a:gd name="T75" fmla="*/ 119 h 183"/>
                    <a:gd name="T76" fmla="*/ 14 w 108"/>
                    <a:gd name="T77" fmla="*/ 131 h 183"/>
                    <a:gd name="T78" fmla="*/ 15 w 108"/>
                    <a:gd name="T79" fmla="*/ 141 h 183"/>
                    <a:gd name="T80" fmla="*/ 21 w 108"/>
                    <a:gd name="T81" fmla="*/ 156 h 183"/>
                    <a:gd name="T82" fmla="*/ 9 w 108"/>
                    <a:gd name="T83" fmla="*/ 158 h 183"/>
                    <a:gd name="T84" fmla="*/ 6 w 108"/>
                    <a:gd name="T85" fmla="*/ 159 h 183"/>
                    <a:gd name="T86" fmla="*/ 11 w 108"/>
                    <a:gd name="T87" fmla="*/ 167 h 183"/>
                    <a:gd name="T88" fmla="*/ 18 w 108"/>
                    <a:gd name="T89" fmla="*/ 177 h 183"/>
                    <a:gd name="T90" fmla="*/ 19 w 108"/>
                    <a:gd name="T91" fmla="*/ 179 h 183"/>
                    <a:gd name="T92" fmla="*/ 21 w 108"/>
                    <a:gd name="T93" fmla="*/ 18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8" h="183">
                      <a:moveTo>
                        <a:pt x="21" y="182"/>
                      </a:move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1" y="183"/>
                        <a:pt x="21" y="183"/>
                        <a:pt x="21" y="183"/>
                      </a:cubicBezTo>
                      <a:cubicBezTo>
                        <a:pt x="22" y="183"/>
                        <a:pt x="22" y="183"/>
                        <a:pt x="22" y="183"/>
                      </a:cubicBezTo>
                      <a:cubicBezTo>
                        <a:pt x="22" y="183"/>
                        <a:pt x="24" y="182"/>
                        <a:pt x="25" y="181"/>
                      </a:cubicBezTo>
                      <a:cubicBezTo>
                        <a:pt x="26" y="179"/>
                        <a:pt x="27" y="179"/>
                        <a:pt x="28" y="179"/>
                      </a:cubicBezTo>
                      <a:cubicBezTo>
                        <a:pt x="29" y="179"/>
                        <a:pt x="30" y="180"/>
                        <a:pt x="31" y="180"/>
                      </a:cubicBezTo>
                      <a:cubicBezTo>
                        <a:pt x="32" y="180"/>
                        <a:pt x="32" y="181"/>
                        <a:pt x="32" y="181"/>
                      </a:cubicBezTo>
                      <a:cubicBezTo>
                        <a:pt x="34" y="178"/>
                        <a:pt x="39" y="177"/>
                        <a:pt x="42" y="177"/>
                      </a:cubicBezTo>
                      <a:cubicBezTo>
                        <a:pt x="43" y="177"/>
                        <a:pt x="45" y="177"/>
                        <a:pt x="45" y="176"/>
                      </a:cubicBezTo>
                      <a:cubicBezTo>
                        <a:pt x="47" y="176"/>
                        <a:pt x="47" y="176"/>
                        <a:pt x="47" y="176"/>
                      </a:cubicBezTo>
                      <a:cubicBezTo>
                        <a:pt x="49" y="175"/>
                        <a:pt x="53" y="173"/>
                        <a:pt x="55" y="172"/>
                      </a:cubicBezTo>
                      <a:cubicBezTo>
                        <a:pt x="54" y="171"/>
                        <a:pt x="54" y="171"/>
                        <a:pt x="54" y="171"/>
                      </a:cubicBezTo>
                      <a:cubicBezTo>
                        <a:pt x="54" y="170"/>
                        <a:pt x="53" y="167"/>
                        <a:pt x="56" y="165"/>
                      </a:cubicBezTo>
                      <a:cubicBezTo>
                        <a:pt x="57" y="164"/>
                        <a:pt x="59" y="164"/>
                        <a:pt x="61" y="164"/>
                      </a:cubicBezTo>
                      <a:cubicBezTo>
                        <a:pt x="64" y="164"/>
                        <a:pt x="64" y="164"/>
                        <a:pt x="64" y="164"/>
                      </a:cubicBezTo>
                      <a:cubicBezTo>
                        <a:pt x="67" y="164"/>
                        <a:pt x="70" y="164"/>
                        <a:pt x="71" y="162"/>
                      </a:cubicBezTo>
                      <a:cubicBezTo>
                        <a:pt x="74" y="159"/>
                        <a:pt x="78" y="155"/>
                        <a:pt x="81" y="152"/>
                      </a:cubicBezTo>
                      <a:cubicBezTo>
                        <a:pt x="81" y="152"/>
                        <a:pt x="82" y="151"/>
                        <a:pt x="82" y="151"/>
                      </a:cubicBezTo>
                      <a:cubicBezTo>
                        <a:pt x="83" y="151"/>
                        <a:pt x="83" y="151"/>
                        <a:pt x="83" y="150"/>
                      </a:cubicBezTo>
                      <a:cubicBezTo>
                        <a:pt x="83" y="149"/>
                        <a:pt x="83" y="147"/>
                        <a:pt x="85" y="145"/>
                      </a:cubicBezTo>
                      <a:cubicBezTo>
                        <a:pt x="87" y="144"/>
                        <a:pt x="91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4" y="141"/>
                        <a:pt x="94" y="141"/>
                        <a:pt x="94" y="141"/>
                      </a:cubicBezTo>
                      <a:cubicBezTo>
                        <a:pt x="95" y="141"/>
                        <a:pt x="95" y="141"/>
                        <a:pt x="95" y="141"/>
                      </a:cubicBezTo>
                      <a:cubicBezTo>
                        <a:pt x="95" y="141"/>
                        <a:pt x="95" y="141"/>
                        <a:pt x="96" y="141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4" y="138"/>
                        <a:pt x="91" y="135"/>
                        <a:pt x="91" y="131"/>
                      </a:cubicBezTo>
                      <a:cubicBezTo>
                        <a:pt x="91" y="130"/>
                        <a:pt x="91" y="129"/>
                        <a:pt x="91" y="128"/>
                      </a:cubicBezTo>
                      <a:cubicBezTo>
                        <a:pt x="91" y="127"/>
                        <a:pt x="91" y="125"/>
                        <a:pt x="91" y="125"/>
                      </a:cubicBezTo>
                      <a:cubicBezTo>
                        <a:pt x="89" y="125"/>
                        <a:pt x="87" y="124"/>
                        <a:pt x="86" y="122"/>
                      </a:cubicBezTo>
                      <a:cubicBezTo>
                        <a:pt x="85" y="120"/>
                        <a:pt x="86" y="117"/>
                        <a:pt x="88" y="115"/>
                      </a:cubicBezTo>
                      <a:cubicBezTo>
                        <a:pt x="88" y="115"/>
                        <a:pt x="88" y="114"/>
                        <a:pt x="87" y="113"/>
                      </a:cubicBezTo>
                      <a:cubicBezTo>
                        <a:pt x="87" y="111"/>
                        <a:pt x="86" y="109"/>
                        <a:pt x="87" y="108"/>
                      </a:cubicBezTo>
                      <a:cubicBezTo>
                        <a:pt x="87" y="107"/>
                        <a:pt x="88" y="106"/>
                        <a:pt x="90" y="106"/>
                      </a:cubicBezTo>
                      <a:cubicBezTo>
                        <a:pt x="91" y="106"/>
                        <a:pt x="91" y="106"/>
                        <a:pt x="91" y="104"/>
                      </a:cubicBezTo>
                      <a:cubicBezTo>
                        <a:pt x="91" y="102"/>
                        <a:pt x="91" y="99"/>
                        <a:pt x="95" y="98"/>
                      </a:cubicBezTo>
                      <a:cubicBezTo>
                        <a:pt x="96" y="98"/>
                        <a:pt x="97" y="97"/>
                        <a:pt x="97" y="93"/>
                      </a:cubicBezTo>
                      <a:cubicBezTo>
                        <a:pt x="97" y="89"/>
                        <a:pt x="104" y="86"/>
                        <a:pt x="108" y="85"/>
                      </a:cubicBezTo>
                      <a:cubicBezTo>
                        <a:pt x="108" y="85"/>
                        <a:pt x="108" y="85"/>
                        <a:pt x="108" y="85"/>
                      </a:cubicBezTo>
                      <a:cubicBezTo>
                        <a:pt x="108" y="84"/>
                        <a:pt x="108" y="81"/>
                        <a:pt x="108" y="78"/>
                      </a:cubicBezTo>
                      <a:cubicBezTo>
                        <a:pt x="108" y="77"/>
                        <a:pt x="108" y="76"/>
                        <a:pt x="108" y="7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10"/>
                        <a:pt x="17" y="14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8" y="20"/>
                        <a:pt x="18" y="21"/>
                      </a:cubicBezTo>
                      <a:cubicBezTo>
                        <a:pt x="20" y="23"/>
                        <a:pt x="22" y="25"/>
                        <a:pt x="21" y="28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3" y="32"/>
                        <a:pt x="24" y="34"/>
                        <a:pt x="23" y="37"/>
                      </a:cubicBezTo>
                      <a:cubicBezTo>
                        <a:pt x="22" y="42"/>
                        <a:pt x="21" y="46"/>
                        <a:pt x="21" y="49"/>
                      </a:cubicBezTo>
                      <a:cubicBezTo>
                        <a:pt x="21" y="77"/>
                        <a:pt x="20" y="78"/>
                        <a:pt x="19" y="79"/>
                      </a:cubicBezTo>
                      <a:cubicBezTo>
                        <a:pt x="18" y="80"/>
                        <a:pt x="3" y="95"/>
                        <a:pt x="2" y="100"/>
                      </a:cubicBezTo>
                      <a:cubicBezTo>
                        <a:pt x="2" y="103"/>
                        <a:pt x="1" y="104"/>
                        <a:pt x="0" y="105"/>
                      </a:cubicBezTo>
                      <a:cubicBezTo>
                        <a:pt x="0" y="106"/>
                        <a:pt x="0" y="106"/>
                        <a:pt x="0" y="109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112"/>
                        <a:pt x="0" y="112"/>
                        <a:pt x="1" y="113"/>
                      </a:cubicBezTo>
                      <a:cubicBezTo>
                        <a:pt x="1" y="113"/>
                        <a:pt x="1" y="113"/>
                        <a:pt x="1" y="114"/>
                      </a:cubicBezTo>
                      <a:cubicBezTo>
                        <a:pt x="1" y="114"/>
                        <a:pt x="1" y="114"/>
                        <a:pt x="1" y="114"/>
                      </a:cubicBezTo>
                      <a:cubicBezTo>
                        <a:pt x="2" y="114"/>
                        <a:pt x="2" y="114"/>
                        <a:pt x="2" y="114"/>
                      </a:cubicBezTo>
                      <a:cubicBezTo>
                        <a:pt x="2" y="115"/>
                        <a:pt x="3" y="115"/>
                        <a:pt x="3" y="116"/>
                      </a:cubicBezTo>
                      <a:cubicBezTo>
                        <a:pt x="4" y="117"/>
                        <a:pt x="4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5" y="118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8" y="119"/>
                        <a:pt x="9" y="119"/>
                      </a:cubicBezTo>
                      <a:cubicBezTo>
                        <a:pt x="9" y="120"/>
                        <a:pt x="9" y="120"/>
                        <a:pt x="10" y="120"/>
                      </a:cubicBezTo>
                      <a:cubicBezTo>
                        <a:pt x="12" y="123"/>
                        <a:pt x="14" y="128"/>
                        <a:pt x="14" y="131"/>
                      </a:cubicBezTo>
                      <a:cubicBezTo>
                        <a:pt x="14" y="132"/>
                        <a:pt x="14" y="133"/>
                        <a:pt x="15" y="134"/>
                      </a:cubicBezTo>
                      <a:cubicBezTo>
                        <a:pt x="15" y="135"/>
                        <a:pt x="16" y="137"/>
                        <a:pt x="15" y="141"/>
                      </a:cubicBezTo>
                      <a:cubicBezTo>
                        <a:pt x="15" y="145"/>
                        <a:pt x="18" y="152"/>
                        <a:pt x="19" y="153"/>
                      </a:cubicBezTo>
                      <a:cubicBezTo>
                        <a:pt x="21" y="154"/>
                        <a:pt x="21" y="155"/>
                        <a:pt x="21" y="156"/>
                      </a:cubicBezTo>
                      <a:cubicBezTo>
                        <a:pt x="20" y="158"/>
                        <a:pt x="18" y="159"/>
                        <a:pt x="13" y="158"/>
                      </a:cubicBezTo>
                      <a:cubicBezTo>
                        <a:pt x="12" y="158"/>
                        <a:pt x="11" y="158"/>
                        <a:pt x="9" y="158"/>
                      </a:cubicBezTo>
                      <a:cubicBezTo>
                        <a:pt x="7" y="158"/>
                        <a:pt x="6" y="158"/>
                        <a:pt x="6" y="158"/>
                      </a:cubicBezTo>
                      <a:cubicBezTo>
                        <a:pt x="6" y="159"/>
                        <a:pt x="6" y="159"/>
                        <a:pt x="6" y="159"/>
                      </a:cubicBezTo>
                      <a:cubicBezTo>
                        <a:pt x="5" y="160"/>
                        <a:pt x="5" y="162"/>
                        <a:pt x="8" y="164"/>
                      </a:cubicBezTo>
                      <a:cubicBezTo>
                        <a:pt x="9" y="165"/>
                        <a:pt x="10" y="166"/>
                        <a:pt x="11" y="167"/>
                      </a:cubicBezTo>
                      <a:cubicBezTo>
                        <a:pt x="14" y="169"/>
                        <a:pt x="17" y="171"/>
                        <a:pt x="18" y="175"/>
                      </a:cubicBezTo>
                      <a:cubicBezTo>
                        <a:pt x="18" y="175"/>
                        <a:pt x="18" y="176"/>
                        <a:pt x="18" y="177"/>
                      </a:cubicBezTo>
                      <a:cubicBezTo>
                        <a:pt x="18" y="177"/>
                        <a:pt x="18" y="177"/>
                        <a:pt x="18" y="177"/>
                      </a:cubicBezTo>
                      <a:cubicBezTo>
                        <a:pt x="19" y="178"/>
                        <a:pt x="19" y="179"/>
                        <a:pt x="19" y="179"/>
                      </a:cubicBezTo>
                      <a:cubicBezTo>
                        <a:pt x="19" y="179"/>
                        <a:pt x="19" y="179"/>
                        <a:pt x="19" y="179"/>
                      </a:cubicBezTo>
                      <a:cubicBezTo>
                        <a:pt x="20" y="181"/>
                        <a:pt x="20" y="182"/>
                        <a:pt x="21" y="1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3" name="Freeform 1589"/>
                <p:cNvSpPr>
                  <a:spLocks/>
                </p:cNvSpPr>
                <p:nvPr/>
              </p:nvSpPr>
              <p:spPr bwMode="auto">
                <a:xfrm>
                  <a:off x="1839" y="2716"/>
                  <a:ext cx="80" cy="43"/>
                </a:xfrm>
                <a:custGeom>
                  <a:avLst/>
                  <a:gdLst>
                    <a:gd name="T0" fmla="*/ 0 w 80"/>
                    <a:gd name="T1" fmla="*/ 0 h 43"/>
                    <a:gd name="T2" fmla="*/ 80 w 80"/>
                    <a:gd name="T3" fmla="*/ 43 h 43"/>
                    <a:gd name="T4" fmla="*/ 80 w 80"/>
                    <a:gd name="T5" fmla="*/ 43 h 43"/>
                    <a:gd name="T6" fmla="*/ 0 w 80"/>
                    <a:gd name="T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0" h="43">
                      <a:moveTo>
                        <a:pt x="0" y="0"/>
                      </a:moveTo>
                      <a:lnTo>
                        <a:pt x="80" y="43"/>
                      </a:lnTo>
                      <a:lnTo>
                        <a:pt x="80" y="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4" name="Freeform 1590"/>
                <p:cNvSpPr>
                  <a:spLocks/>
                </p:cNvSpPr>
                <p:nvPr/>
              </p:nvSpPr>
              <p:spPr bwMode="auto">
                <a:xfrm>
                  <a:off x="1831" y="2716"/>
                  <a:ext cx="8" cy="4"/>
                </a:xfrm>
                <a:custGeom>
                  <a:avLst/>
                  <a:gdLst>
                    <a:gd name="T0" fmla="*/ 0 w 8"/>
                    <a:gd name="T1" fmla="*/ 4 h 4"/>
                    <a:gd name="T2" fmla="*/ 8 w 8"/>
                    <a:gd name="T3" fmla="*/ 0 h 4"/>
                    <a:gd name="T4" fmla="*/ 0 w 8"/>
                    <a:gd name="T5" fmla="*/ 4 h 4"/>
                    <a:gd name="T6" fmla="*/ 0 w 8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4">
                      <a:moveTo>
                        <a:pt x="0" y="4"/>
                      </a:moveTo>
                      <a:lnTo>
                        <a:pt x="8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5" name="Freeform 1591"/>
                <p:cNvSpPr>
                  <a:spLocks/>
                </p:cNvSpPr>
                <p:nvPr/>
              </p:nvSpPr>
              <p:spPr bwMode="auto">
                <a:xfrm>
                  <a:off x="1906" y="285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6" name="Freeform 1592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7" name="Freeform 1593"/>
                <p:cNvSpPr>
                  <a:spLocks/>
                </p:cNvSpPr>
                <p:nvPr/>
              </p:nvSpPr>
              <p:spPr bwMode="auto">
                <a:xfrm>
                  <a:off x="1897" y="2850"/>
                  <a:ext cx="9" cy="4"/>
                </a:xfrm>
                <a:custGeom>
                  <a:avLst/>
                  <a:gdLst>
                    <a:gd name="T0" fmla="*/ 9 w 9"/>
                    <a:gd name="T1" fmla="*/ 0 h 4"/>
                    <a:gd name="T2" fmla="*/ 0 w 9"/>
                    <a:gd name="T3" fmla="*/ 4 h 4"/>
                    <a:gd name="T4" fmla="*/ 9 w 9"/>
                    <a:gd name="T5" fmla="*/ 0 h 4"/>
                    <a:gd name="T6" fmla="*/ 9 w 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4">
                      <a:moveTo>
                        <a:pt x="9" y="0"/>
                      </a:moveTo>
                      <a:cubicBezTo>
                        <a:pt x="6" y="0"/>
                        <a:pt x="2" y="3"/>
                        <a:pt x="0" y="4"/>
                      </a:cubicBezTo>
                      <a:cubicBezTo>
                        <a:pt x="2" y="3"/>
                        <a:pt x="6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8" name="Freeform 1594"/>
                <p:cNvSpPr>
                  <a:spLocks/>
                </p:cNvSpPr>
                <p:nvPr/>
              </p:nvSpPr>
              <p:spPr bwMode="auto">
                <a:xfrm>
                  <a:off x="1836" y="28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39" name="Freeform 1595"/>
                <p:cNvSpPr>
                  <a:spLocks/>
                </p:cNvSpPr>
                <p:nvPr/>
              </p:nvSpPr>
              <p:spPr bwMode="auto">
                <a:xfrm>
                  <a:off x="1818" y="2825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1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0" name="Freeform 1596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1" name="Freeform 1597"/>
                <p:cNvSpPr>
                  <a:spLocks/>
                </p:cNvSpPr>
                <p:nvPr/>
              </p:nvSpPr>
              <p:spPr bwMode="auto">
                <a:xfrm>
                  <a:off x="1816" y="282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  <a:gd name="T10" fmla="*/ 0 w 1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2" name="Freeform 1598"/>
                <p:cNvSpPr>
                  <a:spLocks/>
                </p:cNvSpPr>
                <p:nvPr/>
              </p:nvSpPr>
              <p:spPr bwMode="auto">
                <a:xfrm>
                  <a:off x="1821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3" name="Freeform 1599"/>
                <p:cNvSpPr>
                  <a:spLocks/>
                </p:cNvSpPr>
                <p:nvPr/>
              </p:nvSpPr>
              <p:spPr bwMode="auto">
                <a:xfrm>
                  <a:off x="1833" y="28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4" name="Freeform 1600"/>
                <p:cNvSpPr>
                  <a:spLocks/>
                </p:cNvSpPr>
                <p:nvPr/>
              </p:nvSpPr>
              <p:spPr bwMode="auto">
                <a:xfrm>
                  <a:off x="1834" y="2887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5" name="Freeform 1601"/>
                <p:cNvSpPr>
                  <a:spLocks/>
                </p:cNvSpPr>
                <p:nvPr/>
              </p:nvSpPr>
              <p:spPr bwMode="auto">
                <a:xfrm>
                  <a:off x="1833" y="2885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6" name="Freeform 1602"/>
                <p:cNvSpPr>
                  <a:spLocks/>
                </p:cNvSpPr>
                <p:nvPr/>
              </p:nvSpPr>
              <p:spPr bwMode="auto">
                <a:xfrm>
                  <a:off x="1823" y="28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7" name="Freeform 1603"/>
                <p:cNvSpPr>
                  <a:spLocks/>
                </p:cNvSpPr>
                <p:nvPr/>
              </p:nvSpPr>
              <p:spPr bwMode="auto">
                <a:xfrm>
                  <a:off x="1836" y="289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8" name="Freeform 1604"/>
                <p:cNvSpPr>
                  <a:spLocks/>
                </p:cNvSpPr>
                <p:nvPr/>
              </p:nvSpPr>
              <p:spPr bwMode="auto">
                <a:xfrm>
                  <a:off x="1822" y="282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49" name="Freeform 1605"/>
                <p:cNvSpPr>
                  <a:spLocks/>
                </p:cNvSpPr>
                <p:nvPr/>
              </p:nvSpPr>
              <p:spPr bwMode="auto">
                <a:xfrm>
                  <a:off x="1820" y="28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0" name="Freeform 1606"/>
                <p:cNvSpPr>
                  <a:spLocks/>
                </p:cNvSpPr>
                <p:nvPr/>
              </p:nvSpPr>
              <p:spPr bwMode="auto">
                <a:xfrm>
                  <a:off x="1832" y="27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1" name="Freeform 1607"/>
                <p:cNvSpPr>
                  <a:spLocks/>
                </p:cNvSpPr>
                <p:nvPr/>
              </p:nvSpPr>
              <p:spPr bwMode="auto">
                <a:xfrm>
                  <a:off x="1832" y="27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2" name="Freeform 1608"/>
                <p:cNvSpPr>
                  <a:spLocks/>
                </p:cNvSpPr>
                <p:nvPr/>
              </p:nvSpPr>
              <p:spPr bwMode="auto">
                <a:xfrm>
                  <a:off x="1816" y="28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3" name="Freeform 1609"/>
                <p:cNvSpPr>
                  <a:spLocks/>
                </p:cNvSpPr>
                <p:nvPr/>
              </p:nvSpPr>
              <p:spPr bwMode="auto">
                <a:xfrm>
                  <a:off x="1932" y="2617"/>
                  <a:ext cx="112" cy="113"/>
                </a:xfrm>
                <a:custGeom>
                  <a:avLst/>
                  <a:gdLst>
                    <a:gd name="T0" fmla="*/ 108 w 117"/>
                    <a:gd name="T1" fmla="*/ 26 h 118"/>
                    <a:gd name="T2" fmla="*/ 109 w 117"/>
                    <a:gd name="T3" fmla="*/ 24 h 118"/>
                    <a:gd name="T4" fmla="*/ 109 w 117"/>
                    <a:gd name="T5" fmla="*/ 24 h 118"/>
                    <a:gd name="T6" fmla="*/ 103 w 117"/>
                    <a:gd name="T7" fmla="*/ 8 h 118"/>
                    <a:gd name="T8" fmla="*/ 98 w 117"/>
                    <a:gd name="T9" fmla="*/ 8 h 118"/>
                    <a:gd name="T10" fmla="*/ 91 w 117"/>
                    <a:gd name="T11" fmla="*/ 7 h 118"/>
                    <a:gd name="T12" fmla="*/ 75 w 117"/>
                    <a:gd name="T13" fmla="*/ 4 h 118"/>
                    <a:gd name="T14" fmla="*/ 70 w 117"/>
                    <a:gd name="T15" fmla="*/ 3 h 118"/>
                    <a:gd name="T16" fmla="*/ 54 w 117"/>
                    <a:gd name="T17" fmla="*/ 7 h 118"/>
                    <a:gd name="T18" fmla="*/ 39 w 117"/>
                    <a:gd name="T19" fmla="*/ 9 h 118"/>
                    <a:gd name="T20" fmla="*/ 37 w 117"/>
                    <a:gd name="T21" fmla="*/ 8 h 118"/>
                    <a:gd name="T22" fmla="*/ 19 w 117"/>
                    <a:gd name="T23" fmla="*/ 3 h 118"/>
                    <a:gd name="T24" fmla="*/ 3 w 117"/>
                    <a:gd name="T25" fmla="*/ 0 h 118"/>
                    <a:gd name="T26" fmla="*/ 3 w 117"/>
                    <a:gd name="T27" fmla="*/ 0 h 118"/>
                    <a:gd name="T28" fmla="*/ 3 w 117"/>
                    <a:gd name="T29" fmla="*/ 8 h 118"/>
                    <a:gd name="T30" fmla="*/ 1 w 117"/>
                    <a:gd name="T31" fmla="*/ 15 h 118"/>
                    <a:gd name="T32" fmla="*/ 1 w 117"/>
                    <a:gd name="T33" fmla="*/ 23 h 118"/>
                    <a:gd name="T34" fmla="*/ 2 w 117"/>
                    <a:gd name="T35" fmla="*/ 31 h 118"/>
                    <a:gd name="T36" fmla="*/ 2 w 117"/>
                    <a:gd name="T37" fmla="*/ 116 h 118"/>
                    <a:gd name="T38" fmla="*/ 68 w 117"/>
                    <a:gd name="T39" fmla="*/ 116 h 118"/>
                    <a:gd name="T40" fmla="*/ 71 w 117"/>
                    <a:gd name="T41" fmla="*/ 113 h 118"/>
                    <a:gd name="T42" fmla="*/ 73 w 117"/>
                    <a:gd name="T43" fmla="*/ 113 h 118"/>
                    <a:gd name="T44" fmla="*/ 79 w 117"/>
                    <a:gd name="T45" fmla="*/ 115 h 118"/>
                    <a:gd name="T46" fmla="*/ 93 w 117"/>
                    <a:gd name="T47" fmla="*/ 115 h 118"/>
                    <a:gd name="T48" fmla="*/ 94 w 117"/>
                    <a:gd name="T49" fmla="*/ 116 h 118"/>
                    <a:gd name="T50" fmla="*/ 98 w 117"/>
                    <a:gd name="T51" fmla="*/ 118 h 118"/>
                    <a:gd name="T52" fmla="*/ 99 w 117"/>
                    <a:gd name="T53" fmla="*/ 117 h 118"/>
                    <a:gd name="T54" fmla="*/ 105 w 117"/>
                    <a:gd name="T55" fmla="*/ 113 h 118"/>
                    <a:gd name="T56" fmla="*/ 108 w 117"/>
                    <a:gd name="T57" fmla="*/ 110 h 118"/>
                    <a:gd name="T58" fmla="*/ 112 w 117"/>
                    <a:gd name="T59" fmla="*/ 105 h 118"/>
                    <a:gd name="T60" fmla="*/ 114 w 117"/>
                    <a:gd name="T61" fmla="*/ 105 h 118"/>
                    <a:gd name="T62" fmla="*/ 116 w 117"/>
                    <a:gd name="T63" fmla="*/ 102 h 118"/>
                    <a:gd name="T64" fmla="*/ 117 w 117"/>
                    <a:gd name="T65" fmla="*/ 102 h 118"/>
                    <a:gd name="T66" fmla="*/ 117 w 117"/>
                    <a:gd name="T67" fmla="*/ 98 h 118"/>
                    <a:gd name="T68" fmla="*/ 115 w 117"/>
                    <a:gd name="T69" fmla="*/ 93 h 118"/>
                    <a:gd name="T70" fmla="*/ 112 w 117"/>
                    <a:gd name="T71" fmla="*/ 86 h 118"/>
                    <a:gd name="T72" fmla="*/ 105 w 117"/>
                    <a:gd name="T73" fmla="*/ 74 h 118"/>
                    <a:gd name="T74" fmla="*/ 100 w 117"/>
                    <a:gd name="T75" fmla="*/ 63 h 118"/>
                    <a:gd name="T76" fmla="*/ 97 w 117"/>
                    <a:gd name="T77" fmla="*/ 58 h 118"/>
                    <a:gd name="T78" fmla="*/ 94 w 117"/>
                    <a:gd name="T79" fmla="*/ 51 h 118"/>
                    <a:gd name="T80" fmla="*/ 92 w 117"/>
                    <a:gd name="T81" fmla="*/ 45 h 118"/>
                    <a:gd name="T82" fmla="*/ 87 w 117"/>
                    <a:gd name="T83" fmla="*/ 40 h 118"/>
                    <a:gd name="T84" fmla="*/ 81 w 117"/>
                    <a:gd name="T85" fmla="*/ 18 h 118"/>
                    <a:gd name="T86" fmla="*/ 83 w 117"/>
                    <a:gd name="T87" fmla="*/ 16 h 118"/>
                    <a:gd name="T88" fmla="*/ 84 w 117"/>
                    <a:gd name="T89" fmla="*/ 16 h 118"/>
                    <a:gd name="T90" fmla="*/ 91 w 117"/>
                    <a:gd name="T91" fmla="*/ 28 h 118"/>
                    <a:gd name="T92" fmla="*/ 93 w 117"/>
                    <a:gd name="T93" fmla="*/ 31 h 118"/>
                    <a:gd name="T94" fmla="*/ 102 w 117"/>
                    <a:gd name="T95" fmla="*/ 45 h 118"/>
                    <a:gd name="T96" fmla="*/ 105 w 117"/>
                    <a:gd name="T97" fmla="*/ 35 h 118"/>
                    <a:gd name="T98" fmla="*/ 108 w 117"/>
                    <a:gd name="T99" fmla="*/ 29 h 118"/>
                    <a:gd name="T100" fmla="*/ 108 w 117"/>
                    <a:gd name="T101" fmla="*/ 28 h 118"/>
                    <a:gd name="T102" fmla="*/ 108 w 117"/>
                    <a:gd name="T103" fmla="*/ 26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7" h="118">
                      <a:moveTo>
                        <a:pt x="108" y="26"/>
                      </a:move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3" y="8"/>
                        <a:pt x="103" y="8"/>
                        <a:pt x="103" y="8"/>
                      </a:cubicBezTo>
                      <a:cubicBezTo>
                        <a:pt x="102" y="8"/>
                        <a:pt x="100" y="8"/>
                        <a:pt x="98" y="8"/>
                      </a:cubicBezTo>
                      <a:cubicBezTo>
                        <a:pt x="96" y="7"/>
                        <a:pt x="93" y="7"/>
                        <a:pt x="91" y="7"/>
                      </a:cubicBezTo>
                      <a:cubicBezTo>
                        <a:pt x="85" y="9"/>
                        <a:pt x="81" y="7"/>
                        <a:pt x="75" y="4"/>
                      </a:cubicBezTo>
                      <a:cubicBezTo>
                        <a:pt x="74" y="4"/>
                        <a:pt x="73" y="3"/>
                        <a:pt x="70" y="3"/>
                      </a:cubicBezTo>
                      <a:cubicBezTo>
                        <a:pt x="63" y="3"/>
                        <a:pt x="55" y="6"/>
                        <a:pt x="54" y="7"/>
                      </a:cubicBezTo>
                      <a:cubicBezTo>
                        <a:pt x="52" y="11"/>
                        <a:pt x="45" y="12"/>
                        <a:pt x="39" y="9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3" y="7"/>
                        <a:pt x="27" y="4"/>
                        <a:pt x="19" y="3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2" y="6"/>
                        <a:pt x="3" y="8"/>
                      </a:cubicBezTo>
                      <a:cubicBezTo>
                        <a:pt x="3" y="10"/>
                        <a:pt x="4" y="13"/>
                        <a:pt x="1" y="15"/>
                      </a:cubicBezTo>
                      <a:cubicBezTo>
                        <a:pt x="0" y="17"/>
                        <a:pt x="0" y="19"/>
                        <a:pt x="1" y="23"/>
                      </a:cubicBezTo>
                      <a:cubicBezTo>
                        <a:pt x="1" y="25"/>
                        <a:pt x="2" y="28"/>
                        <a:pt x="2" y="31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68" y="116"/>
                        <a:pt x="68" y="116"/>
                        <a:pt x="68" y="116"/>
                      </a:cubicBezTo>
                      <a:cubicBezTo>
                        <a:pt x="71" y="113"/>
                        <a:pt x="71" y="113"/>
                        <a:pt x="71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6" y="113"/>
                        <a:pt x="77" y="114"/>
                        <a:pt x="79" y="115"/>
                      </a:cubicBezTo>
                      <a:cubicBezTo>
                        <a:pt x="93" y="115"/>
                        <a:pt x="93" y="115"/>
                        <a:pt x="93" y="115"/>
                      </a:cubicBezTo>
                      <a:cubicBezTo>
                        <a:pt x="94" y="116"/>
                        <a:pt x="94" y="116"/>
                        <a:pt x="94" y="116"/>
                      </a:cubicBezTo>
                      <a:cubicBezTo>
                        <a:pt x="95" y="116"/>
                        <a:pt x="96" y="118"/>
                        <a:pt x="98" y="118"/>
                      </a:cubicBezTo>
                      <a:cubicBezTo>
                        <a:pt x="99" y="118"/>
                        <a:pt x="99" y="118"/>
                        <a:pt x="99" y="117"/>
                      </a:cubicBezTo>
                      <a:cubicBezTo>
                        <a:pt x="100" y="116"/>
                        <a:pt x="101" y="113"/>
                        <a:pt x="105" y="113"/>
                      </a:cubicBezTo>
                      <a:cubicBezTo>
                        <a:pt x="106" y="113"/>
                        <a:pt x="107" y="112"/>
                        <a:pt x="108" y="110"/>
                      </a:cubicBezTo>
                      <a:cubicBezTo>
                        <a:pt x="109" y="108"/>
                        <a:pt x="110" y="105"/>
                        <a:pt x="112" y="105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5" y="105"/>
                        <a:pt x="115" y="104"/>
                        <a:pt x="116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7" y="100"/>
                        <a:pt x="117" y="99"/>
                        <a:pt x="117" y="98"/>
                      </a:cubicBezTo>
                      <a:cubicBezTo>
                        <a:pt x="117" y="95"/>
                        <a:pt x="117" y="95"/>
                        <a:pt x="115" y="93"/>
                      </a:cubicBezTo>
                      <a:cubicBezTo>
                        <a:pt x="114" y="92"/>
                        <a:pt x="113" y="90"/>
                        <a:pt x="112" y="86"/>
                      </a:cubicBezTo>
                      <a:cubicBezTo>
                        <a:pt x="111" y="83"/>
                        <a:pt x="108" y="78"/>
                        <a:pt x="105" y="74"/>
                      </a:cubicBezTo>
                      <a:cubicBezTo>
                        <a:pt x="102" y="68"/>
                        <a:pt x="100" y="65"/>
                        <a:pt x="100" y="63"/>
                      </a:cubicBezTo>
                      <a:cubicBezTo>
                        <a:pt x="99" y="61"/>
                        <a:pt x="98" y="60"/>
                        <a:pt x="97" y="58"/>
                      </a:cubicBezTo>
                      <a:cubicBezTo>
                        <a:pt x="96" y="56"/>
                        <a:pt x="94" y="54"/>
                        <a:pt x="94" y="51"/>
                      </a:cubicBezTo>
                      <a:cubicBezTo>
                        <a:pt x="94" y="49"/>
                        <a:pt x="94" y="48"/>
                        <a:pt x="92" y="45"/>
                      </a:cubicBezTo>
                      <a:cubicBezTo>
                        <a:pt x="90" y="44"/>
                        <a:pt x="89" y="42"/>
                        <a:pt x="87" y="40"/>
                      </a:cubicBezTo>
                      <a:cubicBezTo>
                        <a:pt x="82" y="32"/>
                        <a:pt x="80" y="21"/>
                        <a:pt x="81" y="18"/>
                      </a:cubicBezTo>
                      <a:cubicBezTo>
                        <a:pt x="82" y="16"/>
                        <a:pt x="82" y="16"/>
                        <a:pt x="83" y="16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6" y="16"/>
                        <a:pt x="87" y="18"/>
                        <a:pt x="91" y="28"/>
                      </a:cubicBezTo>
                      <a:cubicBezTo>
                        <a:pt x="92" y="30"/>
                        <a:pt x="92" y="31"/>
                        <a:pt x="93" y="31"/>
                      </a:cubicBezTo>
                      <a:cubicBezTo>
                        <a:pt x="96" y="39"/>
                        <a:pt x="101" y="45"/>
                        <a:pt x="102" y="45"/>
                      </a:cubicBezTo>
                      <a:cubicBezTo>
                        <a:pt x="103" y="44"/>
                        <a:pt x="105" y="38"/>
                        <a:pt x="105" y="35"/>
                      </a:cubicBezTo>
                      <a:cubicBezTo>
                        <a:pt x="106" y="32"/>
                        <a:pt x="107" y="30"/>
                        <a:pt x="108" y="29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4" name="Rectangle 1610"/>
                <p:cNvSpPr>
                  <a:spLocks noChangeArrowheads="1"/>
                </p:cNvSpPr>
                <p:nvPr/>
              </p:nvSpPr>
              <p:spPr bwMode="auto">
                <a:xfrm>
                  <a:off x="1935" y="2617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5" name="Freeform 1611"/>
                <p:cNvSpPr>
                  <a:spLocks/>
                </p:cNvSpPr>
                <p:nvPr/>
              </p:nvSpPr>
              <p:spPr bwMode="auto">
                <a:xfrm>
                  <a:off x="1766" y="2950"/>
                  <a:ext cx="56" cy="63"/>
                </a:xfrm>
                <a:custGeom>
                  <a:avLst/>
                  <a:gdLst>
                    <a:gd name="T0" fmla="*/ 29 w 58"/>
                    <a:gd name="T1" fmla="*/ 0 h 66"/>
                    <a:gd name="T2" fmla="*/ 29 w 58"/>
                    <a:gd name="T3" fmla="*/ 3 h 66"/>
                    <a:gd name="T4" fmla="*/ 29 w 58"/>
                    <a:gd name="T5" fmla="*/ 5 h 66"/>
                    <a:gd name="T6" fmla="*/ 29 w 58"/>
                    <a:gd name="T7" fmla="*/ 8 h 66"/>
                    <a:gd name="T8" fmla="*/ 29 w 58"/>
                    <a:gd name="T9" fmla="*/ 10 h 66"/>
                    <a:gd name="T10" fmla="*/ 29 w 58"/>
                    <a:gd name="T11" fmla="*/ 11 h 66"/>
                    <a:gd name="T12" fmla="*/ 29 w 58"/>
                    <a:gd name="T13" fmla="*/ 13 h 66"/>
                    <a:gd name="T14" fmla="*/ 29 w 58"/>
                    <a:gd name="T15" fmla="*/ 13 h 66"/>
                    <a:gd name="T16" fmla="*/ 29 w 58"/>
                    <a:gd name="T17" fmla="*/ 15 h 66"/>
                    <a:gd name="T18" fmla="*/ 12 w 58"/>
                    <a:gd name="T19" fmla="*/ 16 h 66"/>
                    <a:gd name="T20" fmla="*/ 11 w 58"/>
                    <a:gd name="T21" fmla="*/ 16 h 66"/>
                    <a:gd name="T22" fmla="*/ 10 w 58"/>
                    <a:gd name="T23" fmla="*/ 16 h 66"/>
                    <a:gd name="T24" fmla="*/ 9 w 58"/>
                    <a:gd name="T25" fmla="*/ 16 h 66"/>
                    <a:gd name="T26" fmla="*/ 7 w 58"/>
                    <a:gd name="T27" fmla="*/ 17 h 66"/>
                    <a:gd name="T28" fmla="*/ 7 w 58"/>
                    <a:gd name="T29" fmla="*/ 19 h 66"/>
                    <a:gd name="T30" fmla="*/ 11 w 58"/>
                    <a:gd name="T31" fmla="*/ 24 h 66"/>
                    <a:gd name="T32" fmla="*/ 5 w 58"/>
                    <a:gd name="T33" fmla="*/ 28 h 66"/>
                    <a:gd name="T34" fmla="*/ 2 w 58"/>
                    <a:gd name="T35" fmla="*/ 39 h 66"/>
                    <a:gd name="T36" fmla="*/ 13 w 58"/>
                    <a:gd name="T37" fmla="*/ 54 h 66"/>
                    <a:gd name="T38" fmla="*/ 23 w 58"/>
                    <a:gd name="T39" fmla="*/ 66 h 66"/>
                    <a:gd name="T40" fmla="*/ 23 w 58"/>
                    <a:gd name="T41" fmla="*/ 66 h 66"/>
                    <a:gd name="T42" fmla="*/ 25 w 58"/>
                    <a:gd name="T43" fmla="*/ 65 h 66"/>
                    <a:gd name="T44" fmla="*/ 26 w 58"/>
                    <a:gd name="T45" fmla="*/ 64 h 66"/>
                    <a:gd name="T46" fmla="*/ 30 w 58"/>
                    <a:gd name="T47" fmla="*/ 64 h 66"/>
                    <a:gd name="T48" fmla="*/ 28 w 58"/>
                    <a:gd name="T49" fmla="*/ 57 h 66"/>
                    <a:gd name="T50" fmla="*/ 34 w 58"/>
                    <a:gd name="T51" fmla="*/ 50 h 66"/>
                    <a:gd name="T52" fmla="*/ 37 w 58"/>
                    <a:gd name="T53" fmla="*/ 48 h 66"/>
                    <a:gd name="T54" fmla="*/ 46 w 58"/>
                    <a:gd name="T55" fmla="*/ 48 h 66"/>
                    <a:gd name="T56" fmla="*/ 52 w 58"/>
                    <a:gd name="T57" fmla="*/ 51 h 66"/>
                    <a:gd name="T58" fmla="*/ 58 w 58"/>
                    <a:gd name="T59" fmla="*/ 41 h 66"/>
                    <a:gd name="T60" fmla="*/ 56 w 58"/>
                    <a:gd name="T61" fmla="*/ 31 h 66"/>
                    <a:gd name="T62" fmla="*/ 54 w 58"/>
                    <a:gd name="T63" fmla="*/ 18 h 66"/>
                    <a:gd name="T64" fmla="*/ 55 w 58"/>
                    <a:gd name="T65" fmla="*/ 12 h 66"/>
                    <a:gd name="T66" fmla="*/ 46 w 58"/>
                    <a:gd name="T67" fmla="*/ 13 h 66"/>
                    <a:gd name="T68" fmla="*/ 45 w 58"/>
                    <a:gd name="T69" fmla="*/ 13 h 66"/>
                    <a:gd name="T70" fmla="*/ 44 w 58"/>
                    <a:gd name="T71" fmla="*/ 13 h 66"/>
                    <a:gd name="T72" fmla="*/ 43 w 58"/>
                    <a:gd name="T73" fmla="*/ 12 h 66"/>
                    <a:gd name="T74" fmla="*/ 43 w 58"/>
                    <a:gd name="T75" fmla="*/ 11 h 66"/>
                    <a:gd name="T76" fmla="*/ 43 w 58"/>
                    <a:gd name="T77" fmla="*/ 9 h 66"/>
                    <a:gd name="T78" fmla="*/ 43 w 58"/>
                    <a:gd name="T79" fmla="*/ 7 h 66"/>
                    <a:gd name="T80" fmla="*/ 44 w 58"/>
                    <a:gd name="T81" fmla="*/ 4 h 66"/>
                    <a:gd name="T82" fmla="*/ 44 w 58"/>
                    <a:gd name="T8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8" h="66">
                      <a:moveTo>
                        <a:pt x="30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9" y="3"/>
                        <a:pt x="29" y="4"/>
                        <a:pt x="29" y="4"/>
                      </a:cubicBezTo>
                      <a:cubicBezTo>
                        <a:pt x="29" y="4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7"/>
                      </a:cubicBezTo>
                      <a:cubicBezTo>
                        <a:pt x="29" y="7"/>
                        <a:pt x="29" y="7"/>
                        <a:pt x="29" y="8"/>
                      </a:cubicBezTo>
                      <a:cubicBezTo>
                        <a:pt x="29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10"/>
                      </a:cubicBezTo>
                      <a:cubicBezTo>
                        <a:pt x="29" y="10"/>
                        <a:pt x="29" y="10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6"/>
                        <a:pt x="14" y="16"/>
                        <a:pt x="12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9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9" y="20"/>
                        <a:pt x="10" y="21"/>
                        <a:pt x="11" y="22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0" y="26"/>
                        <a:pt x="8" y="26"/>
                        <a:pt x="7" y="27"/>
                      </a:cubicBezTo>
                      <a:cubicBezTo>
                        <a:pt x="6" y="27"/>
                        <a:pt x="5" y="27"/>
                        <a:pt x="5" y="28"/>
                      </a:cubicBezTo>
                      <a:cubicBezTo>
                        <a:pt x="5" y="30"/>
                        <a:pt x="3" y="33"/>
                        <a:pt x="0" y="36"/>
                      </a:cubicBezTo>
                      <a:cubicBezTo>
                        <a:pt x="0" y="37"/>
                        <a:pt x="2" y="38"/>
                        <a:pt x="2" y="39"/>
                      </a:cubicBezTo>
                      <a:cubicBezTo>
                        <a:pt x="4" y="42"/>
                        <a:pt x="5" y="43"/>
                        <a:pt x="6" y="45"/>
                      </a:cubicBezTo>
                      <a:cubicBezTo>
                        <a:pt x="6" y="46"/>
                        <a:pt x="7" y="48"/>
                        <a:pt x="13" y="54"/>
                      </a:cubicBezTo>
                      <a:cubicBezTo>
                        <a:pt x="16" y="56"/>
                        <a:pt x="17" y="58"/>
                        <a:pt x="18" y="60"/>
                      </a:cubicBezTo>
                      <a:cubicBezTo>
                        <a:pt x="19" y="62"/>
                        <a:pt x="20" y="64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5" y="65"/>
                      </a:cubicBezTo>
                      <a:cubicBezTo>
                        <a:pt x="25" y="64"/>
                        <a:pt x="25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8" y="64"/>
                        <a:pt x="28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3"/>
                        <a:pt x="29" y="61"/>
                        <a:pt x="29" y="59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7" y="55"/>
                        <a:pt x="27" y="53"/>
                        <a:pt x="28" y="52"/>
                      </a:cubicBezTo>
                      <a:cubicBezTo>
                        <a:pt x="30" y="50"/>
                        <a:pt x="33" y="50"/>
                        <a:pt x="34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48"/>
                        <a:pt x="37" y="48"/>
                      </a:cubicBezTo>
                      <a:cubicBezTo>
                        <a:pt x="38" y="46"/>
                        <a:pt x="39" y="44"/>
                        <a:pt x="42" y="44"/>
                      </a:cubicBezTo>
                      <a:cubicBezTo>
                        <a:pt x="44" y="44"/>
                        <a:pt x="45" y="46"/>
                        <a:pt x="46" y="48"/>
                      </a:cubicBezTo>
                      <a:cubicBezTo>
                        <a:pt x="47" y="49"/>
                        <a:pt x="47" y="50"/>
                        <a:pt x="48" y="51"/>
                      </a:cubicBezTo>
                      <a:cubicBezTo>
                        <a:pt x="49" y="50"/>
                        <a:pt x="51" y="51"/>
                        <a:pt x="52" y="51"/>
                      </a:cubicBezTo>
                      <a:cubicBezTo>
                        <a:pt x="54" y="52"/>
                        <a:pt x="54" y="52"/>
                        <a:pt x="56" y="52"/>
                      </a:cubicBezTo>
                      <a:cubicBezTo>
                        <a:pt x="58" y="52"/>
                        <a:pt x="58" y="44"/>
                        <a:pt x="58" y="41"/>
                      </a:cubicBezTo>
                      <a:cubicBezTo>
                        <a:pt x="58" y="40"/>
                        <a:pt x="58" y="39"/>
                        <a:pt x="58" y="38"/>
                      </a:cubicBezTo>
                      <a:cubicBezTo>
                        <a:pt x="58" y="34"/>
                        <a:pt x="58" y="32"/>
                        <a:pt x="56" y="31"/>
                      </a:cubicBezTo>
                      <a:cubicBezTo>
                        <a:pt x="53" y="29"/>
                        <a:pt x="51" y="26"/>
                        <a:pt x="51" y="23"/>
                      </a:cubicBezTo>
                      <a:cubicBezTo>
                        <a:pt x="51" y="21"/>
                        <a:pt x="52" y="19"/>
                        <a:pt x="54" y="18"/>
                      </a:cubicBezTo>
                      <a:cubicBezTo>
                        <a:pt x="55" y="17"/>
                        <a:pt x="56" y="16"/>
                        <a:pt x="56" y="15"/>
                      </a:cubicBezTo>
                      <a:cubicBezTo>
                        <a:pt x="56" y="14"/>
                        <a:pt x="56" y="13"/>
                        <a:pt x="55" y="12"/>
                      </a:cubicBezTo>
                      <a:cubicBezTo>
                        <a:pt x="54" y="12"/>
                        <a:pt x="51" y="12"/>
                        <a:pt x="49" y="13"/>
                      </a:cubicBezTo>
                      <a:cubicBezTo>
                        <a:pt x="48" y="13"/>
                        <a:pt x="47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8"/>
                        <a:pt x="43" y="8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4" y="5"/>
                      </a:cubicBezTo>
                      <a:cubicBezTo>
                        <a:pt x="44" y="5"/>
                        <a:pt x="44" y="4"/>
                        <a:pt x="44" y="4"/>
                      </a:cubicBezTo>
                      <a:cubicBezTo>
                        <a:pt x="44" y="3"/>
                        <a:pt x="44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37" y="1"/>
                        <a:pt x="31" y="0"/>
                        <a:pt x="3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6" name="Freeform 1612"/>
                <p:cNvSpPr>
                  <a:spLocks/>
                </p:cNvSpPr>
                <p:nvPr/>
              </p:nvSpPr>
              <p:spPr bwMode="auto">
                <a:xfrm>
                  <a:off x="1795" y="2950"/>
                  <a:ext cx="13" cy="1"/>
                </a:xfrm>
                <a:custGeom>
                  <a:avLst/>
                  <a:gdLst>
                    <a:gd name="T0" fmla="*/ 14 w 14"/>
                    <a:gd name="T1" fmla="*/ 1 h 1"/>
                    <a:gd name="T2" fmla="*/ 0 w 14"/>
                    <a:gd name="T3" fmla="*/ 0 h 1"/>
                    <a:gd name="T4" fmla="*/ 0 w 14"/>
                    <a:gd name="T5" fmla="*/ 0 h 1"/>
                    <a:gd name="T6" fmla="*/ 14 w 1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">
                      <a:moveTo>
                        <a:pt x="14" y="1"/>
                      </a:moveTo>
                      <a:cubicBezTo>
                        <a:pt x="7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7" y="1"/>
                        <a:pt x="14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7" name="Freeform 1613"/>
                <p:cNvSpPr>
                  <a:spLocks/>
                </p:cNvSpPr>
                <p:nvPr/>
              </p:nvSpPr>
              <p:spPr bwMode="auto">
                <a:xfrm>
                  <a:off x="1772" y="2952"/>
                  <a:ext cx="18" cy="9"/>
                </a:xfrm>
                <a:custGeom>
                  <a:avLst/>
                  <a:gdLst>
                    <a:gd name="T0" fmla="*/ 6 w 19"/>
                    <a:gd name="T1" fmla="*/ 0 h 10"/>
                    <a:gd name="T2" fmla="*/ 6 w 19"/>
                    <a:gd name="T3" fmla="*/ 3 h 10"/>
                    <a:gd name="T4" fmla="*/ 1 w 19"/>
                    <a:gd name="T5" fmla="*/ 7 h 10"/>
                    <a:gd name="T6" fmla="*/ 0 w 19"/>
                    <a:gd name="T7" fmla="*/ 8 h 10"/>
                    <a:gd name="T8" fmla="*/ 0 w 19"/>
                    <a:gd name="T9" fmla="*/ 8 h 10"/>
                    <a:gd name="T10" fmla="*/ 3 w 19"/>
                    <a:gd name="T11" fmla="*/ 10 h 10"/>
                    <a:gd name="T12" fmla="*/ 3 w 19"/>
                    <a:gd name="T13" fmla="*/ 10 h 10"/>
                    <a:gd name="T14" fmla="*/ 5 w 19"/>
                    <a:gd name="T15" fmla="*/ 10 h 10"/>
                    <a:gd name="T16" fmla="*/ 5 w 19"/>
                    <a:gd name="T17" fmla="*/ 10 h 10"/>
                    <a:gd name="T18" fmla="*/ 5 w 19"/>
                    <a:gd name="T19" fmla="*/ 10 h 10"/>
                    <a:gd name="T20" fmla="*/ 5 w 19"/>
                    <a:gd name="T21" fmla="*/ 10 h 10"/>
                    <a:gd name="T22" fmla="*/ 6 w 19"/>
                    <a:gd name="T23" fmla="*/ 10 h 10"/>
                    <a:gd name="T24" fmla="*/ 19 w 19"/>
                    <a:gd name="T25" fmla="*/ 10 h 10"/>
                    <a:gd name="T26" fmla="*/ 19 w 19"/>
                    <a:gd name="T27" fmla="*/ 8 h 10"/>
                    <a:gd name="T28" fmla="*/ 19 w 19"/>
                    <a:gd name="T29" fmla="*/ 7 h 10"/>
                    <a:gd name="T30" fmla="*/ 19 w 19"/>
                    <a:gd name="T31" fmla="*/ 5 h 10"/>
                    <a:gd name="T32" fmla="*/ 19 w 19"/>
                    <a:gd name="T33" fmla="*/ 4 h 10"/>
                    <a:gd name="T34" fmla="*/ 19 w 19"/>
                    <a:gd name="T35" fmla="*/ 2 h 10"/>
                    <a:gd name="T36" fmla="*/ 19 w 19"/>
                    <a:gd name="T37" fmla="*/ 0 h 10"/>
                    <a:gd name="T38" fmla="*/ 19 w 19"/>
                    <a:gd name="T39" fmla="*/ 0 h 10"/>
                    <a:gd name="T40" fmla="*/ 19 w 19"/>
                    <a:gd name="T41" fmla="*/ 0 h 10"/>
                    <a:gd name="T42" fmla="*/ 6 w 19"/>
                    <a:gd name="T4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10">
                      <a:moveTo>
                        <a:pt x="6" y="0"/>
                      </a:move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5" y="5"/>
                        <a:pt x="3" y="7"/>
                        <a:pt x="1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8" y="10"/>
                        <a:pt x="16" y="10"/>
                        <a:pt x="19" y="10"/>
                      </a:cubicBezTo>
                      <a:cubicBezTo>
                        <a:pt x="19" y="9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4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9" y="1"/>
                        <a:pt x="19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8" name="Freeform 1614"/>
                <p:cNvSpPr>
                  <a:spLocks/>
                </p:cNvSpPr>
                <p:nvPr/>
              </p:nvSpPr>
              <p:spPr bwMode="auto">
                <a:xfrm>
                  <a:off x="1790" y="29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59" name="Freeform 1615"/>
                <p:cNvSpPr>
                  <a:spLocks/>
                </p:cNvSpPr>
                <p:nvPr/>
              </p:nvSpPr>
              <p:spPr bwMode="auto">
                <a:xfrm>
                  <a:off x="1790" y="295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0" name="Freeform 1616"/>
                <p:cNvSpPr>
                  <a:spLocks/>
                </p:cNvSpPr>
                <p:nvPr/>
              </p:nvSpPr>
              <p:spPr bwMode="auto">
                <a:xfrm>
                  <a:off x="1775" y="296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1" name="Freeform 1617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2" name="Freeform 1618"/>
                <p:cNvSpPr>
                  <a:spLocks/>
                </p:cNvSpPr>
                <p:nvPr/>
              </p:nvSpPr>
              <p:spPr bwMode="auto">
                <a:xfrm>
                  <a:off x="1777" y="29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3" name="Freeform 1619"/>
                <p:cNvSpPr>
                  <a:spLocks/>
                </p:cNvSpPr>
                <p:nvPr/>
              </p:nvSpPr>
              <p:spPr bwMode="auto">
                <a:xfrm>
                  <a:off x="1790" y="295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4" name="Freeform 1620"/>
                <p:cNvSpPr>
                  <a:spLocks/>
                </p:cNvSpPr>
                <p:nvPr/>
              </p:nvSpPr>
              <p:spPr bwMode="auto">
                <a:xfrm>
                  <a:off x="1790" y="295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5" name="Freeform 1621"/>
                <p:cNvSpPr>
                  <a:spLocks/>
                </p:cNvSpPr>
                <p:nvPr/>
              </p:nvSpPr>
              <p:spPr bwMode="auto">
                <a:xfrm>
                  <a:off x="1791" y="2935"/>
                  <a:ext cx="71" cy="90"/>
                </a:xfrm>
                <a:custGeom>
                  <a:avLst/>
                  <a:gdLst>
                    <a:gd name="T0" fmla="*/ 62 w 74"/>
                    <a:gd name="T1" fmla="*/ 2 h 95"/>
                    <a:gd name="T2" fmla="*/ 54 w 74"/>
                    <a:gd name="T3" fmla="*/ 11 h 95"/>
                    <a:gd name="T4" fmla="*/ 54 w 74"/>
                    <a:gd name="T5" fmla="*/ 11 h 95"/>
                    <a:gd name="T6" fmla="*/ 51 w 74"/>
                    <a:gd name="T7" fmla="*/ 21 h 95"/>
                    <a:gd name="T8" fmla="*/ 51 w 74"/>
                    <a:gd name="T9" fmla="*/ 24 h 95"/>
                    <a:gd name="T10" fmla="*/ 34 w 74"/>
                    <a:gd name="T11" fmla="*/ 17 h 95"/>
                    <a:gd name="T12" fmla="*/ 29 w 74"/>
                    <a:gd name="T13" fmla="*/ 17 h 95"/>
                    <a:gd name="T14" fmla="*/ 26 w 74"/>
                    <a:gd name="T15" fmla="*/ 17 h 95"/>
                    <a:gd name="T16" fmla="*/ 23 w 74"/>
                    <a:gd name="T17" fmla="*/ 17 h 95"/>
                    <a:gd name="T18" fmla="*/ 22 w 74"/>
                    <a:gd name="T19" fmla="*/ 20 h 95"/>
                    <a:gd name="T20" fmla="*/ 21 w 74"/>
                    <a:gd name="T21" fmla="*/ 22 h 95"/>
                    <a:gd name="T22" fmla="*/ 21 w 74"/>
                    <a:gd name="T23" fmla="*/ 24 h 95"/>
                    <a:gd name="T24" fmla="*/ 21 w 74"/>
                    <a:gd name="T25" fmla="*/ 25 h 95"/>
                    <a:gd name="T26" fmla="*/ 31 w 74"/>
                    <a:gd name="T27" fmla="*/ 25 h 95"/>
                    <a:gd name="T28" fmla="*/ 30 w 74"/>
                    <a:gd name="T29" fmla="*/ 38 h 95"/>
                    <a:gd name="T30" fmla="*/ 32 w 74"/>
                    <a:gd name="T31" fmla="*/ 43 h 95"/>
                    <a:gd name="T32" fmla="*/ 36 w 74"/>
                    <a:gd name="T33" fmla="*/ 57 h 95"/>
                    <a:gd name="T34" fmla="*/ 25 w 74"/>
                    <a:gd name="T35" fmla="*/ 71 h 95"/>
                    <a:gd name="T36" fmla="*/ 21 w 74"/>
                    <a:gd name="T37" fmla="*/ 71 h 95"/>
                    <a:gd name="T38" fmla="*/ 16 w 74"/>
                    <a:gd name="T39" fmla="*/ 64 h 95"/>
                    <a:gd name="T40" fmla="*/ 11 w 74"/>
                    <a:gd name="T41" fmla="*/ 70 h 95"/>
                    <a:gd name="T42" fmla="*/ 5 w 74"/>
                    <a:gd name="T43" fmla="*/ 70 h 95"/>
                    <a:gd name="T44" fmla="*/ 6 w 74"/>
                    <a:gd name="T45" fmla="*/ 74 h 95"/>
                    <a:gd name="T46" fmla="*/ 2 w 74"/>
                    <a:gd name="T47" fmla="*/ 84 h 95"/>
                    <a:gd name="T48" fmla="*/ 1 w 74"/>
                    <a:gd name="T49" fmla="*/ 84 h 95"/>
                    <a:gd name="T50" fmla="*/ 0 w 74"/>
                    <a:gd name="T51" fmla="*/ 85 h 95"/>
                    <a:gd name="T52" fmla="*/ 9 w 74"/>
                    <a:gd name="T53" fmla="*/ 94 h 95"/>
                    <a:gd name="T54" fmla="*/ 12 w 74"/>
                    <a:gd name="T55" fmla="*/ 93 h 95"/>
                    <a:gd name="T56" fmla="*/ 13 w 74"/>
                    <a:gd name="T57" fmla="*/ 92 h 95"/>
                    <a:gd name="T58" fmla="*/ 15 w 74"/>
                    <a:gd name="T59" fmla="*/ 91 h 95"/>
                    <a:gd name="T60" fmla="*/ 16 w 74"/>
                    <a:gd name="T61" fmla="*/ 91 h 95"/>
                    <a:gd name="T62" fmla="*/ 17 w 74"/>
                    <a:gd name="T63" fmla="*/ 90 h 95"/>
                    <a:gd name="T64" fmla="*/ 18 w 74"/>
                    <a:gd name="T65" fmla="*/ 90 h 95"/>
                    <a:gd name="T66" fmla="*/ 18 w 74"/>
                    <a:gd name="T67" fmla="*/ 90 h 95"/>
                    <a:gd name="T68" fmla="*/ 21 w 74"/>
                    <a:gd name="T69" fmla="*/ 92 h 95"/>
                    <a:gd name="T70" fmla="*/ 32 w 74"/>
                    <a:gd name="T71" fmla="*/ 89 h 95"/>
                    <a:gd name="T72" fmla="*/ 38 w 74"/>
                    <a:gd name="T73" fmla="*/ 91 h 95"/>
                    <a:gd name="T74" fmla="*/ 45 w 74"/>
                    <a:gd name="T75" fmla="*/ 89 h 95"/>
                    <a:gd name="T76" fmla="*/ 45 w 74"/>
                    <a:gd name="T77" fmla="*/ 87 h 95"/>
                    <a:gd name="T78" fmla="*/ 49 w 74"/>
                    <a:gd name="T79" fmla="*/ 81 h 95"/>
                    <a:gd name="T80" fmla="*/ 50 w 74"/>
                    <a:gd name="T81" fmla="*/ 65 h 95"/>
                    <a:gd name="T82" fmla="*/ 55 w 74"/>
                    <a:gd name="T83" fmla="*/ 53 h 95"/>
                    <a:gd name="T84" fmla="*/ 64 w 74"/>
                    <a:gd name="T85" fmla="*/ 35 h 95"/>
                    <a:gd name="T86" fmla="*/ 71 w 74"/>
                    <a:gd name="T87" fmla="*/ 12 h 95"/>
                    <a:gd name="T88" fmla="*/ 73 w 74"/>
                    <a:gd name="T89" fmla="*/ 9 h 95"/>
                    <a:gd name="T90" fmla="*/ 74 w 74"/>
                    <a:gd name="T91" fmla="*/ 6 h 95"/>
                    <a:gd name="T92" fmla="*/ 74 w 74"/>
                    <a:gd name="T93" fmla="*/ 4 h 95"/>
                    <a:gd name="T94" fmla="*/ 74 w 74"/>
                    <a:gd name="T95" fmla="*/ 2 h 95"/>
                    <a:gd name="T96" fmla="*/ 66 w 74"/>
                    <a:gd name="T9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4" h="95">
                      <a:moveTo>
                        <a:pt x="66" y="0"/>
                      </a:moveTo>
                      <a:cubicBezTo>
                        <a:pt x="62" y="2"/>
                        <a:pt x="62" y="2"/>
                        <a:pt x="62" y="2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5"/>
                        <a:pt x="56" y="8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2" y="14"/>
                        <a:pt x="51" y="19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4" y="20"/>
                        <a:pt x="37" y="17"/>
                        <a:pt x="34" y="17"/>
                      </a:cubicBezTo>
                      <a:cubicBezTo>
                        <a:pt x="33" y="17"/>
                        <a:pt x="32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8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8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5" y="24"/>
                        <a:pt x="29" y="23"/>
                        <a:pt x="31" y="25"/>
                      </a:cubicBezTo>
                      <a:cubicBezTo>
                        <a:pt x="34" y="27"/>
                        <a:pt x="35" y="29"/>
                        <a:pt x="34" y="31"/>
                      </a:cubicBezTo>
                      <a:cubicBezTo>
                        <a:pt x="34" y="34"/>
                        <a:pt x="32" y="36"/>
                        <a:pt x="30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ubicBezTo>
                        <a:pt x="29" y="40"/>
                        <a:pt x="30" y="42"/>
                        <a:pt x="32" y="43"/>
                      </a:cubicBezTo>
                      <a:cubicBezTo>
                        <a:pt x="36" y="45"/>
                        <a:pt x="36" y="50"/>
                        <a:pt x="36" y="54"/>
                      </a:cubicBezTo>
                      <a:cubicBezTo>
                        <a:pt x="36" y="55"/>
                        <a:pt x="36" y="56"/>
                        <a:pt x="36" y="57"/>
                      </a:cubicBezTo>
                      <a:cubicBezTo>
                        <a:pt x="36" y="63"/>
                        <a:pt x="36" y="71"/>
                        <a:pt x="31" y="72"/>
                      </a:cubicBezTo>
                      <a:cubicBezTo>
                        <a:pt x="28" y="72"/>
                        <a:pt x="26" y="72"/>
                        <a:pt x="25" y="71"/>
                      </a:cubicBezTo>
                      <a:cubicBezTo>
                        <a:pt x="24" y="71"/>
                        <a:pt x="23" y="70"/>
                        <a:pt x="22" y="70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19" y="71"/>
                        <a:pt x="18" y="68"/>
                        <a:pt x="17" y="66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ubicBezTo>
                        <a:pt x="16" y="64"/>
                        <a:pt x="15" y="65"/>
                        <a:pt x="15" y="65"/>
                      </a:cubicBezTo>
                      <a:cubicBezTo>
                        <a:pt x="15" y="67"/>
                        <a:pt x="14" y="70"/>
                        <a:pt x="11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0"/>
                        <a:pt x="5" y="71"/>
                        <a:pt x="6" y="72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8" y="77"/>
                        <a:pt x="9" y="80"/>
                        <a:pt x="7" y="82"/>
                      </a:cubicBezTo>
                      <a:cubicBezTo>
                        <a:pt x="6" y="84"/>
                        <a:pt x="4" y="84"/>
                        <a:pt x="2" y="84"/>
                      </a:cubicBezTo>
                      <a:cubicBezTo>
                        <a:pt x="2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3" y="88"/>
                        <a:pt x="6" y="91"/>
                        <a:pt x="8" y="95"/>
                      </a:cubicBezTo>
                      <a:cubicBezTo>
                        <a:pt x="9" y="95"/>
                        <a:pt x="9" y="95"/>
                        <a:pt x="9" y="94"/>
                      </a:cubicBezTo>
                      <a:cubicBezTo>
                        <a:pt x="9" y="94"/>
                        <a:pt x="10" y="94"/>
                        <a:pt x="10" y="94"/>
                      </a:cubicBezTo>
                      <a:cubicBezTo>
                        <a:pt x="11" y="94"/>
                        <a:pt x="11" y="93"/>
                        <a:pt x="12" y="93"/>
                      </a:cubicBezTo>
                      <a:cubicBezTo>
                        <a:pt x="12" y="93"/>
                        <a:pt x="12" y="93"/>
                        <a:pt x="12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4" y="92"/>
                        <a:pt x="14" y="92"/>
                        <a:pt x="14" y="91"/>
                      </a:cubicBezTo>
                      <a:cubicBezTo>
                        <a:pt x="14" y="91"/>
                        <a:pt x="15" y="91"/>
                        <a:pt x="15" y="91"/>
                      </a:cubicBezTo>
                      <a:cubicBezTo>
                        <a:pt x="15" y="91"/>
                        <a:pt x="15" y="91"/>
                        <a:pt x="1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91"/>
                        <a:pt x="16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8" y="90"/>
                        <a:pt x="18" y="90"/>
                        <a:pt x="18" y="90"/>
                      </a:cubicBezTo>
                      <a:cubicBezTo>
                        <a:pt x="19" y="90"/>
                        <a:pt x="19" y="90"/>
                        <a:pt x="19" y="90"/>
                      </a:cubicBezTo>
                      <a:cubicBezTo>
                        <a:pt x="20" y="91"/>
                        <a:pt x="20" y="91"/>
                        <a:pt x="21" y="92"/>
                      </a:cubicBezTo>
                      <a:cubicBezTo>
                        <a:pt x="23" y="93"/>
                        <a:pt x="23" y="93"/>
                        <a:pt x="25" y="91"/>
                      </a:cubicBezTo>
                      <a:cubicBezTo>
                        <a:pt x="27" y="90"/>
                        <a:pt x="29" y="89"/>
                        <a:pt x="32" y="89"/>
                      </a:cubicBezTo>
                      <a:cubicBezTo>
                        <a:pt x="35" y="89"/>
                        <a:pt x="37" y="90"/>
                        <a:pt x="37" y="93"/>
                      </a:cubicBezTo>
                      <a:cubicBezTo>
                        <a:pt x="37" y="93"/>
                        <a:pt x="38" y="92"/>
                        <a:pt x="38" y="91"/>
                      </a:cubicBezTo>
                      <a:cubicBezTo>
                        <a:pt x="40" y="90"/>
                        <a:pt x="42" y="89"/>
                        <a:pt x="44" y="89"/>
                      </a:cubicBezTo>
                      <a:cubicBezTo>
                        <a:pt x="44" y="89"/>
                        <a:pt x="44" y="89"/>
                        <a:pt x="45" y="89"/>
                      </a:cubicBezTo>
                      <a:cubicBezTo>
                        <a:pt x="45" y="89"/>
                        <a:pt x="45" y="89"/>
                        <a:pt x="45" y="89"/>
                      </a:cubicBezTo>
                      <a:cubicBezTo>
                        <a:pt x="45" y="89"/>
                        <a:pt x="45" y="89"/>
                        <a:pt x="45" y="87"/>
                      </a:cubicBezTo>
                      <a:cubicBezTo>
                        <a:pt x="45" y="83"/>
                        <a:pt x="46" y="81"/>
                        <a:pt x="48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0"/>
                        <a:pt x="49" y="78"/>
                      </a:cubicBezTo>
                      <a:cubicBezTo>
                        <a:pt x="49" y="74"/>
                        <a:pt x="49" y="69"/>
                        <a:pt x="50" y="65"/>
                      </a:cubicBezTo>
                      <a:cubicBezTo>
                        <a:pt x="50" y="63"/>
                        <a:pt x="50" y="61"/>
                        <a:pt x="50" y="59"/>
                      </a:cubicBezTo>
                      <a:cubicBezTo>
                        <a:pt x="50" y="57"/>
                        <a:pt x="52" y="55"/>
                        <a:pt x="55" y="53"/>
                      </a:cubicBezTo>
                      <a:cubicBezTo>
                        <a:pt x="57" y="51"/>
                        <a:pt x="60" y="49"/>
                        <a:pt x="60" y="47"/>
                      </a:cubicBezTo>
                      <a:cubicBezTo>
                        <a:pt x="60" y="44"/>
                        <a:pt x="61" y="40"/>
                        <a:pt x="64" y="35"/>
                      </a:cubicBezTo>
                      <a:cubicBezTo>
                        <a:pt x="66" y="31"/>
                        <a:pt x="68" y="26"/>
                        <a:pt x="68" y="23"/>
                      </a:cubicBezTo>
                      <a:cubicBezTo>
                        <a:pt x="68" y="17"/>
                        <a:pt x="69" y="15"/>
                        <a:pt x="71" y="12"/>
                      </a:cubicBezTo>
                      <a:cubicBezTo>
                        <a:pt x="72" y="12"/>
                        <a:pt x="72" y="11"/>
                        <a:pt x="72" y="10"/>
                      </a:cubicBezTo>
                      <a:cubicBezTo>
                        <a:pt x="73" y="10"/>
                        <a:pt x="73" y="9"/>
                        <a:pt x="73" y="9"/>
                      </a:cubicBezTo>
                      <a:cubicBezTo>
                        <a:pt x="73" y="8"/>
                        <a:pt x="73" y="8"/>
                        <a:pt x="73" y="8"/>
                      </a:cubicBezTo>
                      <a:cubicBezTo>
                        <a:pt x="73" y="7"/>
                        <a:pt x="74" y="7"/>
                        <a:pt x="74" y="6"/>
                      </a:cubicBezTo>
                      <a:cubicBezTo>
                        <a:pt x="74" y="6"/>
                        <a:pt x="74" y="6"/>
                        <a:pt x="74" y="5"/>
                      </a:cubicBezTo>
                      <a:cubicBezTo>
                        <a:pt x="74" y="5"/>
                        <a:pt x="74" y="4"/>
                        <a:pt x="74" y="4"/>
                      </a:cubicBezTo>
                      <a:cubicBezTo>
                        <a:pt x="74" y="3"/>
                        <a:pt x="74" y="3"/>
                        <a:pt x="74" y="2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0" y="1"/>
                        <a:pt x="70" y="1"/>
                        <a:pt x="70" y="1"/>
                      </a:cubicBez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6" name="Freeform 1622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7" name="Freeform 1623"/>
                <p:cNvSpPr>
                  <a:spLocks/>
                </p:cNvSpPr>
                <p:nvPr/>
              </p:nvSpPr>
              <p:spPr bwMode="auto">
                <a:xfrm>
                  <a:off x="1854" y="2935"/>
                  <a:ext cx="4" cy="1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4 w 4"/>
                    <a:gd name="T5" fmla="*/ 1 h 1"/>
                    <a:gd name="T6" fmla="*/ 0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8" name="Freeform 1624"/>
                <p:cNvSpPr>
                  <a:spLocks/>
                </p:cNvSpPr>
                <p:nvPr/>
              </p:nvSpPr>
              <p:spPr bwMode="auto">
                <a:xfrm>
                  <a:off x="1813" y="29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69" name="Freeform 1625"/>
                <p:cNvSpPr>
                  <a:spLocks/>
                </p:cNvSpPr>
                <p:nvPr/>
              </p:nvSpPr>
              <p:spPr bwMode="auto">
                <a:xfrm>
                  <a:off x="1816" y="2951"/>
                  <a:ext cx="3" cy="0"/>
                </a:xfrm>
                <a:custGeom>
                  <a:avLst/>
                  <a:gdLst>
                    <a:gd name="T0" fmla="*/ 3 w 3"/>
                    <a:gd name="T1" fmla="*/ 3 w 3"/>
                    <a:gd name="T2" fmla="*/ 0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0" name="Freeform 1626"/>
                <p:cNvSpPr>
                  <a:spLocks/>
                </p:cNvSpPr>
                <p:nvPr/>
              </p:nvSpPr>
              <p:spPr bwMode="auto">
                <a:xfrm>
                  <a:off x="1840" y="2945"/>
                  <a:ext cx="3" cy="10"/>
                </a:xfrm>
                <a:custGeom>
                  <a:avLst/>
                  <a:gdLst>
                    <a:gd name="T0" fmla="*/ 0 w 3"/>
                    <a:gd name="T1" fmla="*/ 10 h 10"/>
                    <a:gd name="T2" fmla="*/ 0 w 3"/>
                    <a:gd name="T3" fmla="*/ 10 h 10"/>
                    <a:gd name="T4" fmla="*/ 0 w 3"/>
                    <a:gd name="T5" fmla="*/ 10 h 10"/>
                    <a:gd name="T6" fmla="*/ 3 w 3"/>
                    <a:gd name="T7" fmla="*/ 1 h 10"/>
                    <a:gd name="T8" fmla="*/ 3 w 3"/>
                    <a:gd name="T9" fmla="*/ 0 h 10"/>
                    <a:gd name="T10" fmla="*/ 3 w 3"/>
                    <a:gd name="T11" fmla="*/ 1 h 10"/>
                    <a:gd name="T12" fmla="*/ 0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8"/>
                        <a:pt x="1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4"/>
                        <a:pt x="0" y="8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1" name="Freeform 1627"/>
                <p:cNvSpPr>
                  <a:spLocks/>
                </p:cNvSpPr>
                <p:nvPr/>
              </p:nvSpPr>
              <p:spPr bwMode="auto">
                <a:xfrm>
                  <a:off x="1843" y="294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2" name="Freeform 1628"/>
                <p:cNvSpPr>
                  <a:spLocks/>
                </p:cNvSpPr>
                <p:nvPr/>
              </p:nvSpPr>
              <p:spPr bwMode="auto">
                <a:xfrm>
                  <a:off x="1812" y="29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3" name="Freeform 1629"/>
                <p:cNvSpPr>
                  <a:spLocks/>
                </p:cNvSpPr>
                <p:nvPr/>
              </p:nvSpPr>
              <p:spPr bwMode="auto">
                <a:xfrm>
                  <a:off x="1811" y="295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974" name="Freeform 1630"/>
                <p:cNvSpPr>
                  <a:spLocks/>
                </p:cNvSpPr>
                <p:nvPr/>
              </p:nvSpPr>
              <p:spPr bwMode="auto">
                <a:xfrm>
                  <a:off x="1792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553" name="Group 1832"/>
              <p:cNvGrpSpPr>
                <a:grpSpLocks/>
              </p:cNvGrpSpPr>
              <p:nvPr/>
            </p:nvGrpSpPr>
            <p:grpSpPr bwMode="auto">
              <a:xfrm>
                <a:off x="1791" y="2634"/>
                <a:ext cx="411" cy="636"/>
                <a:chOff x="1791" y="2634"/>
                <a:chExt cx="411" cy="636"/>
              </a:xfrm>
              <a:grpFill/>
            </p:grpSpPr>
            <p:sp>
              <p:nvSpPr>
                <p:cNvPr id="1575" name="Freeform 1632"/>
                <p:cNvSpPr>
                  <a:spLocks/>
                </p:cNvSpPr>
                <p:nvPr/>
              </p:nvSpPr>
              <p:spPr bwMode="auto">
                <a:xfrm>
                  <a:off x="1811" y="29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6" name="Freeform 1633"/>
                <p:cNvSpPr>
                  <a:spLocks/>
                </p:cNvSpPr>
                <p:nvPr/>
              </p:nvSpPr>
              <p:spPr bwMode="auto">
                <a:xfrm>
                  <a:off x="1791" y="301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7" name="Freeform 1634"/>
                <p:cNvSpPr>
                  <a:spLocks/>
                </p:cNvSpPr>
                <p:nvPr/>
              </p:nvSpPr>
              <p:spPr bwMode="auto">
                <a:xfrm>
                  <a:off x="1902" y="2719"/>
                  <a:ext cx="172" cy="214"/>
                </a:xfrm>
                <a:custGeom>
                  <a:avLst/>
                  <a:gdLst>
                    <a:gd name="T0" fmla="*/ 22 w 180"/>
                    <a:gd name="T1" fmla="*/ 44 h 223"/>
                    <a:gd name="T2" fmla="*/ 19 w 180"/>
                    <a:gd name="T3" fmla="*/ 85 h 223"/>
                    <a:gd name="T4" fmla="*/ 5 w 180"/>
                    <a:gd name="T5" fmla="*/ 100 h 223"/>
                    <a:gd name="T6" fmla="*/ 1 w 180"/>
                    <a:gd name="T7" fmla="*/ 114 h 223"/>
                    <a:gd name="T8" fmla="*/ 4 w 180"/>
                    <a:gd name="T9" fmla="*/ 118 h 223"/>
                    <a:gd name="T10" fmla="*/ 9 w 180"/>
                    <a:gd name="T11" fmla="*/ 132 h 223"/>
                    <a:gd name="T12" fmla="*/ 9 w 180"/>
                    <a:gd name="T13" fmla="*/ 139 h 223"/>
                    <a:gd name="T14" fmla="*/ 12 w 180"/>
                    <a:gd name="T15" fmla="*/ 142 h 223"/>
                    <a:gd name="T16" fmla="*/ 13 w 180"/>
                    <a:gd name="T17" fmla="*/ 143 h 223"/>
                    <a:gd name="T18" fmla="*/ 17 w 180"/>
                    <a:gd name="T19" fmla="*/ 149 h 223"/>
                    <a:gd name="T20" fmla="*/ 17 w 180"/>
                    <a:gd name="T21" fmla="*/ 150 h 223"/>
                    <a:gd name="T22" fmla="*/ 17 w 180"/>
                    <a:gd name="T23" fmla="*/ 162 h 223"/>
                    <a:gd name="T24" fmla="*/ 22 w 180"/>
                    <a:gd name="T25" fmla="*/ 167 h 223"/>
                    <a:gd name="T26" fmla="*/ 37 w 180"/>
                    <a:gd name="T27" fmla="*/ 180 h 223"/>
                    <a:gd name="T28" fmla="*/ 48 w 180"/>
                    <a:gd name="T29" fmla="*/ 193 h 223"/>
                    <a:gd name="T30" fmla="*/ 58 w 180"/>
                    <a:gd name="T31" fmla="*/ 204 h 223"/>
                    <a:gd name="T32" fmla="*/ 59 w 180"/>
                    <a:gd name="T33" fmla="*/ 205 h 223"/>
                    <a:gd name="T34" fmla="*/ 60 w 180"/>
                    <a:gd name="T35" fmla="*/ 206 h 223"/>
                    <a:gd name="T36" fmla="*/ 61 w 180"/>
                    <a:gd name="T37" fmla="*/ 209 h 223"/>
                    <a:gd name="T38" fmla="*/ 65 w 180"/>
                    <a:gd name="T39" fmla="*/ 212 h 223"/>
                    <a:gd name="T40" fmla="*/ 70 w 180"/>
                    <a:gd name="T41" fmla="*/ 213 h 223"/>
                    <a:gd name="T42" fmla="*/ 85 w 180"/>
                    <a:gd name="T43" fmla="*/ 212 h 223"/>
                    <a:gd name="T44" fmla="*/ 86 w 180"/>
                    <a:gd name="T45" fmla="*/ 214 h 223"/>
                    <a:gd name="T46" fmla="*/ 89 w 180"/>
                    <a:gd name="T47" fmla="*/ 216 h 223"/>
                    <a:gd name="T48" fmla="*/ 92 w 180"/>
                    <a:gd name="T49" fmla="*/ 218 h 223"/>
                    <a:gd name="T50" fmla="*/ 95 w 180"/>
                    <a:gd name="T51" fmla="*/ 221 h 223"/>
                    <a:gd name="T52" fmla="*/ 102 w 180"/>
                    <a:gd name="T53" fmla="*/ 220 h 223"/>
                    <a:gd name="T54" fmla="*/ 104 w 180"/>
                    <a:gd name="T55" fmla="*/ 220 h 223"/>
                    <a:gd name="T56" fmla="*/ 110 w 180"/>
                    <a:gd name="T57" fmla="*/ 223 h 223"/>
                    <a:gd name="T58" fmla="*/ 123 w 180"/>
                    <a:gd name="T59" fmla="*/ 220 h 223"/>
                    <a:gd name="T60" fmla="*/ 129 w 180"/>
                    <a:gd name="T61" fmla="*/ 216 h 223"/>
                    <a:gd name="T62" fmla="*/ 143 w 180"/>
                    <a:gd name="T63" fmla="*/ 207 h 223"/>
                    <a:gd name="T64" fmla="*/ 146 w 180"/>
                    <a:gd name="T65" fmla="*/ 208 h 223"/>
                    <a:gd name="T66" fmla="*/ 149 w 180"/>
                    <a:gd name="T67" fmla="*/ 209 h 223"/>
                    <a:gd name="T68" fmla="*/ 138 w 180"/>
                    <a:gd name="T69" fmla="*/ 195 h 223"/>
                    <a:gd name="T70" fmla="*/ 128 w 180"/>
                    <a:gd name="T71" fmla="*/ 182 h 223"/>
                    <a:gd name="T72" fmla="*/ 119 w 180"/>
                    <a:gd name="T73" fmla="*/ 171 h 223"/>
                    <a:gd name="T74" fmla="*/ 129 w 180"/>
                    <a:gd name="T75" fmla="*/ 165 h 223"/>
                    <a:gd name="T76" fmla="*/ 133 w 180"/>
                    <a:gd name="T77" fmla="*/ 148 h 223"/>
                    <a:gd name="T78" fmla="*/ 137 w 180"/>
                    <a:gd name="T79" fmla="*/ 139 h 223"/>
                    <a:gd name="T80" fmla="*/ 143 w 180"/>
                    <a:gd name="T81" fmla="*/ 127 h 223"/>
                    <a:gd name="T82" fmla="*/ 154 w 180"/>
                    <a:gd name="T83" fmla="*/ 114 h 223"/>
                    <a:gd name="T84" fmla="*/ 158 w 180"/>
                    <a:gd name="T85" fmla="*/ 101 h 223"/>
                    <a:gd name="T86" fmla="*/ 163 w 180"/>
                    <a:gd name="T87" fmla="*/ 75 h 223"/>
                    <a:gd name="T88" fmla="*/ 172 w 180"/>
                    <a:gd name="T89" fmla="*/ 65 h 223"/>
                    <a:gd name="T90" fmla="*/ 176 w 180"/>
                    <a:gd name="T91" fmla="*/ 63 h 223"/>
                    <a:gd name="T92" fmla="*/ 179 w 180"/>
                    <a:gd name="T93" fmla="*/ 59 h 223"/>
                    <a:gd name="T94" fmla="*/ 166 w 180"/>
                    <a:gd name="T95" fmla="*/ 34 h 223"/>
                    <a:gd name="T96" fmla="*/ 155 w 180"/>
                    <a:gd name="T97" fmla="*/ 6 h 223"/>
                    <a:gd name="T98" fmla="*/ 149 w 180"/>
                    <a:gd name="T99" fmla="*/ 0 h 223"/>
                    <a:gd name="T100" fmla="*/ 147 w 180"/>
                    <a:gd name="T101" fmla="*/ 2 h 223"/>
                    <a:gd name="T102" fmla="*/ 143 w 180"/>
                    <a:gd name="T103" fmla="*/ 2 h 223"/>
                    <a:gd name="T104" fmla="*/ 134 w 180"/>
                    <a:gd name="T105" fmla="*/ 12 h 223"/>
                    <a:gd name="T106" fmla="*/ 108 w 180"/>
                    <a:gd name="T107" fmla="*/ 12 h 223"/>
                    <a:gd name="T108" fmla="*/ 100 w 180"/>
                    <a:gd name="T109" fmla="*/ 13 h 223"/>
                    <a:gd name="T110" fmla="*/ 22 w 180"/>
                    <a:gd name="T111" fmla="*/ 3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0" h="223">
                      <a:moveTo>
                        <a:pt x="22" y="36"/>
                      </a:move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3" y="84"/>
                        <a:pt x="20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2" y="87"/>
                        <a:pt x="11" y="89"/>
                        <a:pt x="11" y="89"/>
                      </a:cubicBezTo>
                      <a:cubicBezTo>
                        <a:pt x="11" y="91"/>
                        <a:pt x="11" y="97"/>
                        <a:pt x="5" y="98"/>
                      </a:cubicBezTo>
                      <a:cubicBezTo>
                        <a:pt x="5" y="98"/>
                        <a:pt x="5" y="100"/>
                        <a:pt x="5" y="100"/>
                      </a:cubicBezTo>
                      <a:cubicBezTo>
                        <a:pt x="5" y="102"/>
                        <a:pt x="5" y="106"/>
                        <a:pt x="1" y="106"/>
                      </a:cubicBezTo>
                      <a:cubicBezTo>
                        <a:pt x="1" y="107"/>
                        <a:pt x="1" y="107"/>
                        <a:pt x="1" y="107"/>
                      </a:cubicBezTo>
                      <a:cubicBezTo>
                        <a:pt x="2" y="109"/>
                        <a:pt x="3" y="112"/>
                        <a:pt x="1" y="114"/>
                      </a:cubicBezTo>
                      <a:cubicBezTo>
                        <a:pt x="0" y="115"/>
                        <a:pt x="0" y="116"/>
                        <a:pt x="0" y="117"/>
                      </a:cubicBezTo>
                      <a:cubicBezTo>
                        <a:pt x="0" y="117"/>
                        <a:pt x="0" y="117"/>
                        <a:pt x="1" y="117"/>
                      </a:cubicBezTo>
                      <a:cubicBezTo>
                        <a:pt x="2" y="117"/>
                        <a:pt x="3" y="118"/>
                        <a:pt x="4" y="118"/>
                      </a:cubicBezTo>
                      <a:cubicBezTo>
                        <a:pt x="5" y="120"/>
                        <a:pt x="5" y="122"/>
                        <a:pt x="5" y="125"/>
                      </a:cubicBezTo>
                      <a:cubicBezTo>
                        <a:pt x="5" y="126"/>
                        <a:pt x="5" y="127"/>
                        <a:pt x="5" y="127"/>
                      </a:cubicBezTo>
                      <a:cubicBezTo>
                        <a:pt x="5" y="130"/>
                        <a:pt x="8" y="132"/>
                        <a:pt x="9" y="132"/>
                      </a:cubicBezTo>
                      <a:cubicBezTo>
                        <a:pt x="9" y="132"/>
                        <a:pt x="9" y="133"/>
                        <a:pt x="9" y="133"/>
                      </a:cubicBezTo>
                      <a:cubicBezTo>
                        <a:pt x="11" y="133"/>
                        <a:pt x="11" y="133"/>
                        <a:pt x="11" y="133"/>
                      </a:cubicBezTo>
                      <a:cubicBezTo>
                        <a:pt x="9" y="139"/>
                        <a:pt x="9" y="139"/>
                        <a:pt x="9" y="139"/>
                      </a:cubicBezTo>
                      <a:cubicBezTo>
                        <a:pt x="10" y="140"/>
                        <a:pt x="11" y="140"/>
                        <a:pt x="11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2"/>
                        <a:pt x="12" y="142"/>
                        <a:pt x="12" y="142"/>
                      </a:cubicBezTo>
                      <a:cubicBezTo>
                        <a:pt x="12" y="143"/>
                        <a:pt x="12" y="143"/>
                        <a:pt x="13" y="143"/>
                      </a:cubicBezTo>
                      <a:cubicBezTo>
                        <a:pt x="14" y="145"/>
                        <a:pt x="15" y="146"/>
                        <a:pt x="16" y="148"/>
                      </a:cubicBezTo>
                      <a:cubicBezTo>
                        <a:pt x="16" y="148"/>
                        <a:pt x="16" y="148"/>
                        <a:pt x="16" y="148"/>
                      </a:cubicBezTo>
                      <a:cubicBezTo>
                        <a:pt x="16" y="148"/>
                        <a:pt x="17" y="148"/>
                        <a:pt x="17" y="149"/>
                      </a:cubicBezTo>
                      <a:cubicBezTo>
                        <a:pt x="17" y="149"/>
                        <a:pt x="17" y="149"/>
                        <a:pt x="17" y="149"/>
                      </a:cubicBezTo>
                      <a:cubicBezTo>
                        <a:pt x="17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7" y="150"/>
                        <a:pt x="18" y="151"/>
                        <a:pt x="18" y="151"/>
                      </a:cubicBezTo>
                      <a:cubicBezTo>
                        <a:pt x="19" y="153"/>
                        <a:pt x="20" y="156"/>
                        <a:pt x="20" y="159"/>
                      </a:cubicBezTo>
                      <a:cubicBezTo>
                        <a:pt x="19" y="160"/>
                        <a:pt x="18" y="161"/>
                        <a:pt x="17" y="162"/>
                      </a:cubicBezTo>
                      <a:cubicBezTo>
                        <a:pt x="16" y="162"/>
                        <a:pt x="16" y="162"/>
                        <a:pt x="16" y="162"/>
                      </a:cubicBezTo>
                      <a:cubicBezTo>
                        <a:pt x="21" y="163"/>
                        <a:pt x="21" y="163"/>
                        <a:pt x="21" y="163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4" y="167"/>
                        <a:pt x="29" y="168"/>
                        <a:pt x="31" y="171"/>
                      </a:cubicBezTo>
                      <a:cubicBezTo>
                        <a:pt x="32" y="173"/>
                        <a:pt x="33" y="173"/>
                        <a:pt x="34" y="174"/>
                      </a:cubicBezTo>
                      <a:cubicBezTo>
                        <a:pt x="36" y="176"/>
                        <a:pt x="37" y="177"/>
                        <a:pt x="37" y="180"/>
                      </a:cubicBezTo>
                      <a:cubicBezTo>
                        <a:pt x="37" y="180"/>
                        <a:pt x="38" y="181"/>
                        <a:pt x="39" y="181"/>
                      </a:cubicBezTo>
                      <a:cubicBezTo>
                        <a:pt x="40" y="182"/>
                        <a:pt x="41" y="183"/>
                        <a:pt x="43" y="184"/>
                      </a:cubicBezTo>
                      <a:cubicBezTo>
                        <a:pt x="48" y="188"/>
                        <a:pt x="48" y="191"/>
                        <a:pt x="48" y="193"/>
                      </a:cubicBezTo>
                      <a:cubicBezTo>
                        <a:pt x="48" y="194"/>
                        <a:pt x="51" y="196"/>
                        <a:pt x="54" y="197"/>
                      </a:cubicBezTo>
                      <a:cubicBezTo>
                        <a:pt x="55" y="198"/>
                        <a:pt x="55" y="198"/>
                        <a:pt x="55" y="198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8" y="204"/>
                        <a:pt x="58" y="204"/>
                        <a:pt x="58" y="204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7"/>
                        <a:pt x="61" y="207"/>
                        <a:pt x="61" y="208"/>
                      </a:cubicBezTo>
                      <a:cubicBezTo>
                        <a:pt x="61" y="208"/>
                        <a:pt x="61" y="208"/>
                        <a:pt x="61" y="209"/>
                      </a:cubicBezTo>
                      <a:cubicBezTo>
                        <a:pt x="61" y="209"/>
                        <a:pt x="61" y="209"/>
                        <a:pt x="61" y="209"/>
                      </a:cubicBezTo>
                      <a:cubicBezTo>
                        <a:pt x="62" y="209"/>
                        <a:pt x="62" y="209"/>
                        <a:pt x="62" y="210"/>
                      </a:cubicBezTo>
                      <a:cubicBezTo>
                        <a:pt x="62" y="210"/>
                        <a:pt x="62" y="210"/>
                        <a:pt x="62" y="210"/>
                      </a:cubicBezTo>
                      <a:cubicBezTo>
                        <a:pt x="63" y="211"/>
                        <a:pt x="65" y="212"/>
                        <a:pt x="65" y="212"/>
                      </a:cubicBezTo>
                      <a:cubicBezTo>
                        <a:pt x="65" y="212"/>
                        <a:pt x="65" y="212"/>
                        <a:pt x="65" y="212"/>
                      </a:cubicBezTo>
                      <a:cubicBezTo>
                        <a:pt x="66" y="213"/>
                        <a:pt x="67" y="213"/>
                        <a:pt x="68" y="213"/>
                      </a:cubicBezTo>
                      <a:cubicBezTo>
                        <a:pt x="69" y="213"/>
                        <a:pt x="69" y="213"/>
                        <a:pt x="70" y="213"/>
                      </a:cubicBezTo>
                      <a:cubicBezTo>
                        <a:pt x="72" y="210"/>
                        <a:pt x="75" y="211"/>
                        <a:pt x="77" y="212"/>
                      </a:cubicBezTo>
                      <a:cubicBezTo>
                        <a:pt x="79" y="211"/>
                        <a:pt x="82" y="210"/>
                        <a:pt x="84" y="212"/>
                      </a:cubicBezTo>
                      <a:cubicBezTo>
                        <a:pt x="84" y="212"/>
                        <a:pt x="84" y="212"/>
                        <a:pt x="85" y="212"/>
                      </a:cubicBezTo>
                      <a:cubicBezTo>
                        <a:pt x="85" y="212"/>
                        <a:pt x="85" y="212"/>
                        <a:pt x="85" y="212"/>
                      </a:cubicBezTo>
                      <a:cubicBezTo>
                        <a:pt x="85" y="213"/>
                        <a:pt x="85" y="213"/>
                        <a:pt x="86" y="213"/>
                      </a:cubicBezTo>
                      <a:cubicBezTo>
                        <a:pt x="86" y="213"/>
                        <a:pt x="86" y="213"/>
                        <a:pt x="86" y="214"/>
                      </a:cubicBezTo>
                      <a:cubicBezTo>
                        <a:pt x="87" y="214"/>
                        <a:pt x="87" y="214"/>
                        <a:pt x="87" y="214"/>
                      </a:cubicBezTo>
                      <a:cubicBezTo>
                        <a:pt x="87" y="214"/>
                        <a:pt x="88" y="215"/>
                        <a:pt x="88" y="215"/>
                      </a:cubicBezTo>
                      <a:cubicBezTo>
                        <a:pt x="88" y="215"/>
                        <a:pt x="89" y="215"/>
                        <a:pt x="89" y="216"/>
                      </a:cubicBezTo>
                      <a:cubicBezTo>
                        <a:pt x="89" y="216"/>
                        <a:pt x="90" y="216"/>
                        <a:pt x="90" y="216"/>
                      </a:cubicBezTo>
                      <a:cubicBezTo>
                        <a:pt x="90" y="217"/>
                        <a:pt x="90" y="217"/>
                        <a:pt x="91" y="217"/>
                      </a:cubicBezTo>
                      <a:cubicBezTo>
                        <a:pt x="91" y="217"/>
                        <a:pt x="91" y="218"/>
                        <a:pt x="92" y="218"/>
                      </a:cubicBezTo>
                      <a:cubicBezTo>
                        <a:pt x="92" y="218"/>
                        <a:pt x="92" y="219"/>
                        <a:pt x="93" y="219"/>
                      </a:cubicBezTo>
                      <a:cubicBezTo>
                        <a:pt x="93" y="219"/>
                        <a:pt x="93" y="219"/>
                        <a:pt x="94" y="220"/>
                      </a:cubicBezTo>
                      <a:cubicBezTo>
                        <a:pt x="94" y="220"/>
                        <a:pt x="94" y="220"/>
                        <a:pt x="95" y="221"/>
                      </a:cubicBezTo>
                      <a:cubicBezTo>
                        <a:pt x="95" y="221"/>
                        <a:pt x="95" y="221"/>
                        <a:pt x="96" y="222"/>
                      </a:cubicBezTo>
                      <a:cubicBezTo>
                        <a:pt x="96" y="222"/>
                        <a:pt x="96" y="222"/>
                        <a:pt x="96" y="222"/>
                      </a:cubicBezTo>
                      <a:cubicBezTo>
                        <a:pt x="98" y="222"/>
                        <a:pt x="100" y="221"/>
                        <a:pt x="102" y="220"/>
                      </a:cubicBezTo>
                      <a:cubicBezTo>
                        <a:pt x="102" y="220"/>
                        <a:pt x="102" y="220"/>
                        <a:pt x="102" y="220"/>
                      </a:cubicBezTo>
                      <a:cubicBezTo>
                        <a:pt x="103" y="220"/>
                        <a:pt x="103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4" y="220"/>
                        <a:pt x="104" y="220"/>
                        <a:pt x="104" y="220"/>
                      </a:cubicBezTo>
                      <a:cubicBezTo>
                        <a:pt x="106" y="220"/>
                        <a:pt x="108" y="221"/>
                        <a:pt x="109" y="222"/>
                      </a:cubicBezTo>
                      <a:cubicBezTo>
                        <a:pt x="109" y="222"/>
                        <a:pt x="110" y="222"/>
                        <a:pt x="110" y="223"/>
                      </a:cubicBezTo>
                      <a:cubicBezTo>
                        <a:pt x="112" y="221"/>
                        <a:pt x="116" y="219"/>
                        <a:pt x="118" y="219"/>
                      </a:cubicBezTo>
                      <a:cubicBezTo>
                        <a:pt x="119" y="219"/>
                        <a:pt x="120" y="220"/>
                        <a:pt x="120" y="220"/>
                      </a:cubicBezTo>
                      <a:cubicBezTo>
                        <a:pt x="121" y="220"/>
                        <a:pt x="122" y="220"/>
                        <a:pt x="123" y="220"/>
                      </a:cubicBezTo>
                      <a:cubicBezTo>
                        <a:pt x="124" y="220"/>
                        <a:pt x="124" y="220"/>
                        <a:pt x="125" y="220"/>
                      </a:cubicBezTo>
                      <a:cubicBezTo>
                        <a:pt x="125" y="219"/>
                        <a:pt x="126" y="218"/>
                        <a:pt x="128" y="217"/>
                      </a:cubicBezTo>
                      <a:cubicBezTo>
                        <a:pt x="128" y="217"/>
                        <a:pt x="129" y="216"/>
                        <a:pt x="129" y="216"/>
                      </a:cubicBezTo>
                      <a:cubicBezTo>
                        <a:pt x="130" y="215"/>
                        <a:pt x="130" y="215"/>
                        <a:pt x="130" y="215"/>
                      </a:cubicBezTo>
                      <a:cubicBezTo>
                        <a:pt x="131" y="212"/>
                        <a:pt x="138" y="208"/>
                        <a:pt x="140" y="208"/>
                      </a:cubicBezTo>
                      <a:cubicBezTo>
                        <a:pt x="141" y="207"/>
                        <a:pt x="142" y="207"/>
                        <a:pt x="143" y="207"/>
                      </a:cubicBezTo>
                      <a:cubicBezTo>
                        <a:pt x="143" y="207"/>
                        <a:pt x="144" y="207"/>
                        <a:pt x="144" y="207"/>
                      </a:cubicBezTo>
                      <a:cubicBezTo>
                        <a:pt x="145" y="207"/>
                        <a:pt x="145" y="207"/>
                        <a:pt x="146" y="207"/>
                      </a:cubicBezTo>
                      <a:cubicBezTo>
                        <a:pt x="146" y="207"/>
                        <a:pt x="146" y="208"/>
                        <a:pt x="146" y="208"/>
                      </a:cubicBezTo>
                      <a:cubicBezTo>
                        <a:pt x="147" y="208"/>
                        <a:pt x="147" y="208"/>
                        <a:pt x="147" y="208"/>
                      </a:cubicBezTo>
                      <a:cubicBezTo>
                        <a:pt x="148" y="208"/>
                        <a:pt x="148" y="208"/>
                        <a:pt x="148" y="208"/>
                      </a:cubicBezTo>
                      <a:cubicBezTo>
                        <a:pt x="148" y="209"/>
                        <a:pt x="149" y="209"/>
                        <a:pt x="149" y="209"/>
                      </a:cubicBezTo>
                      <a:cubicBezTo>
                        <a:pt x="149" y="208"/>
                        <a:pt x="149" y="208"/>
                        <a:pt x="149" y="207"/>
                      </a:cubicBezTo>
                      <a:cubicBezTo>
                        <a:pt x="149" y="206"/>
                        <a:pt x="149" y="205"/>
                        <a:pt x="149" y="204"/>
                      </a:cubicBezTo>
                      <a:cubicBezTo>
                        <a:pt x="146" y="204"/>
                        <a:pt x="140" y="200"/>
                        <a:pt x="138" y="195"/>
                      </a:cubicBezTo>
                      <a:cubicBezTo>
                        <a:pt x="138" y="194"/>
                        <a:pt x="137" y="193"/>
                        <a:pt x="137" y="193"/>
                      </a:cubicBezTo>
                      <a:cubicBezTo>
                        <a:pt x="136" y="191"/>
                        <a:pt x="134" y="189"/>
                        <a:pt x="133" y="187"/>
                      </a:cubicBezTo>
                      <a:cubicBezTo>
                        <a:pt x="131" y="186"/>
                        <a:pt x="129" y="184"/>
                        <a:pt x="128" y="182"/>
                      </a:cubicBezTo>
                      <a:cubicBezTo>
                        <a:pt x="128" y="181"/>
                        <a:pt x="126" y="181"/>
                        <a:pt x="124" y="180"/>
                      </a:cubicBezTo>
                      <a:cubicBezTo>
                        <a:pt x="122" y="179"/>
                        <a:pt x="119" y="179"/>
                        <a:pt x="118" y="177"/>
                      </a:cubicBezTo>
                      <a:cubicBezTo>
                        <a:pt x="117" y="174"/>
                        <a:pt x="118" y="172"/>
                        <a:pt x="119" y="171"/>
                      </a:cubicBezTo>
                      <a:cubicBezTo>
                        <a:pt x="120" y="171"/>
                        <a:pt x="120" y="170"/>
                        <a:pt x="120" y="169"/>
                      </a:cubicBezTo>
                      <a:cubicBezTo>
                        <a:pt x="120" y="168"/>
                        <a:pt x="121" y="165"/>
                        <a:pt x="126" y="165"/>
                      </a:cubicBezTo>
                      <a:cubicBezTo>
                        <a:pt x="127" y="165"/>
                        <a:pt x="128" y="165"/>
                        <a:pt x="129" y="165"/>
                      </a:cubicBezTo>
                      <a:cubicBezTo>
                        <a:pt x="129" y="165"/>
                        <a:pt x="129" y="165"/>
                        <a:pt x="129" y="166"/>
                      </a:cubicBezTo>
                      <a:cubicBezTo>
                        <a:pt x="130" y="163"/>
                        <a:pt x="130" y="158"/>
                        <a:pt x="130" y="155"/>
                      </a:cubicBezTo>
                      <a:cubicBezTo>
                        <a:pt x="130" y="152"/>
                        <a:pt x="132" y="150"/>
                        <a:pt x="133" y="148"/>
                      </a:cubicBezTo>
                      <a:cubicBezTo>
                        <a:pt x="133" y="147"/>
                        <a:pt x="134" y="146"/>
                        <a:pt x="134" y="146"/>
                      </a:cubicBezTo>
                      <a:cubicBezTo>
                        <a:pt x="133" y="145"/>
                        <a:pt x="133" y="144"/>
                        <a:pt x="133" y="143"/>
                      </a:cubicBezTo>
                      <a:cubicBezTo>
                        <a:pt x="134" y="141"/>
                        <a:pt x="135" y="140"/>
                        <a:pt x="137" y="139"/>
                      </a:cubicBezTo>
                      <a:cubicBezTo>
                        <a:pt x="138" y="139"/>
                        <a:pt x="139" y="138"/>
                        <a:pt x="139" y="138"/>
                      </a:cubicBezTo>
                      <a:cubicBezTo>
                        <a:pt x="140" y="137"/>
                        <a:pt x="140" y="136"/>
                        <a:pt x="140" y="134"/>
                      </a:cubicBezTo>
                      <a:cubicBezTo>
                        <a:pt x="141" y="132"/>
                        <a:pt x="141" y="129"/>
                        <a:pt x="143" y="127"/>
                      </a:cubicBezTo>
                      <a:cubicBezTo>
                        <a:pt x="144" y="126"/>
                        <a:pt x="145" y="124"/>
                        <a:pt x="146" y="123"/>
                      </a:cubicBezTo>
                      <a:cubicBezTo>
                        <a:pt x="147" y="120"/>
                        <a:pt x="149" y="118"/>
                        <a:pt x="151" y="118"/>
                      </a:cubicBezTo>
                      <a:cubicBezTo>
                        <a:pt x="152" y="118"/>
                        <a:pt x="154" y="116"/>
                        <a:pt x="154" y="114"/>
                      </a:cubicBezTo>
                      <a:cubicBezTo>
                        <a:pt x="154" y="113"/>
                        <a:pt x="155" y="111"/>
                        <a:pt x="156" y="109"/>
                      </a:cubicBezTo>
                      <a:cubicBezTo>
                        <a:pt x="157" y="107"/>
                        <a:pt x="158" y="104"/>
                        <a:pt x="158" y="101"/>
                      </a:cubicBezTo>
                      <a:cubicBezTo>
                        <a:pt x="158" y="101"/>
                        <a:pt x="158" y="101"/>
                        <a:pt x="158" y="101"/>
                      </a:cubicBezTo>
                      <a:cubicBezTo>
                        <a:pt x="158" y="101"/>
                        <a:pt x="158" y="100"/>
                        <a:pt x="158" y="99"/>
                      </a:cubicBezTo>
                      <a:cubicBezTo>
                        <a:pt x="157" y="94"/>
                        <a:pt x="156" y="89"/>
                        <a:pt x="159" y="85"/>
                      </a:cubicBezTo>
                      <a:cubicBezTo>
                        <a:pt x="162" y="81"/>
                        <a:pt x="164" y="78"/>
                        <a:pt x="163" y="75"/>
                      </a:cubicBezTo>
                      <a:cubicBezTo>
                        <a:pt x="162" y="71"/>
                        <a:pt x="166" y="70"/>
                        <a:pt x="168" y="68"/>
                      </a:cubicBezTo>
                      <a:cubicBezTo>
                        <a:pt x="169" y="68"/>
                        <a:pt x="169" y="67"/>
                        <a:pt x="170" y="67"/>
                      </a:cubicBezTo>
                      <a:cubicBezTo>
                        <a:pt x="170" y="66"/>
                        <a:pt x="171" y="66"/>
                        <a:pt x="172" y="65"/>
                      </a:cubicBezTo>
                      <a:cubicBezTo>
                        <a:pt x="173" y="65"/>
                        <a:pt x="173" y="65"/>
                        <a:pt x="174" y="64"/>
                      </a:cubicBezTo>
                      <a:cubicBezTo>
                        <a:pt x="174" y="64"/>
                        <a:pt x="174" y="64"/>
                        <a:pt x="174" y="64"/>
                      </a:cubicBezTo>
                      <a:cubicBezTo>
                        <a:pt x="175" y="63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7" y="62"/>
                      </a:cubicBezTo>
                      <a:cubicBezTo>
                        <a:pt x="177" y="61"/>
                        <a:pt x="178" y="61"/>
                        <a:pt x="178" y="61"/>
                      </a:cubicBezTo>
                      <a:cubicBezTo>
                        <a:pt x="178" y="60"/>
                        <a:pt x="178" y="60"/>
                        <a:pt x="179" y="59"/>
                      </a:cubicBezTo>
                      <a:cubicBezTo>
                        <a:pt x="179" y="59"/>
                        <a:pt x="179" y="59"/>
                        <a:pt x="180" y="58"/>
                      </a:cubicBezTo>
                      <a:cubicBezTo>
                        <a:pt x="177" y="56"/>
                        <a:pt x="175" y="54"/>
                        <a:pt x="174" y="54"/>
                      </a:cubicBezTo>
                      <a:cubicBezTo>
                        <a:pt x="169" y="52"/>
                        <a:pt x="166" y="44"/>
                        <a:pt x="166" y="34"/>
                      </a:cubicBezTo>
                      <a:cubicBezTo>
                        <a:pt x="166" y="28"/>
                        <a:pt x="165" y="23"/>
                        <a:pt x="165" y="19"/>
                      </a:cubicBezTo>
                      <a:cubicBezTo>
                        <a:pt x="164" y="18"/>
                        <a:pt x="164" y="17"/>
                        <a:pt x="164" y="16"/>
                      </a:cubicBezTo>
                      <a:cubicBezTo>
                        <a:pt x="164" y="14"/>
                        <a:pt x="160" y="8"/>
                        <a:pt x="155" y="6"/>
                      </a:cubicBezTo>
                      <a:cubicBezTo>
                        <a:pt x="152" y="4"/>
                        <a:pt x="150" y="2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0"/>
                        <a:pt x="148" y="1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7" y="1"/>
                        <a:pt x="147" y="1"/>
                        <a:pt x="147" y="2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2"/>
                        <a:pt x="146" y="2"/>
                        <a:pt x="145" y="2"/>
                      </a:cubicBezTo>
                      <a:cubicBezTo>
                        <a:pt x="143" y="2"/>
                        <a:pt x="143" y="2"/>
                        <a:pt x="143" y="2"/>
                      </a:cubicBezTo>
                      <a:cubicBezTo>
                        <a:pt x="143" y="2"/>
                        <a:pt x="143" y="3"/>
                        <a:pt x="143" y="4"/>
                      </a:cubicBezTo>
                      <a:cubicBezTo>
                        <a:pt x="142" y="6"/>
                        <a:pt x="140" y="10"/>
                        <a:pt x="136" y="10"/>
                      </a:cubicBezTo>
                      <a:cubicBezTo>
                        <a:pt x="134" y="10"/>
                        <a:pt x="134" y="10"/>
                        <a:pt x="134" y="12"/>
                      </a:cubicBezTo>
                      <a:cubicBezTo>
                        <a:pt x="133" y="13"/>
                        <a:pt x="132" y="15"/>
                        <a:pt x="129" y="15"/>
                      </a:cubicBezTo>
                      <a:cubicBezTo>
                        <a:pt x="126" y="15"/>
                        <a:pt x="124" y="13"/>
                        <a:pt x="123" y="12"/>
                      </a:cubicBezTo>
                      <a:cubicBezTo>
                        <a:pt x="108" y="12"/>
                        <a:pt x="108" y="12"/>
                        <a:pt x="108" y="12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ubicBezTo>
                        <a:pt x="107" y="11"/>
                        <a:pt x="105" y="10"/>
                        <a:pt x="104" y="10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lnTo>
                        <a:pt x="22" y="3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8" name="Freeform 1635"/>
                <p:cNvSpPr>
                  <a:spLocks/>
                </p:cNvSpPr>
                <p:nvPr/>
              </p:nvSpPr>
              <p:spPr bwMode="auto">
                <a:xfrm>
                  <a:off x="1913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79" name="Freeform 1636"/>
                <p:cNvSpPr>
                  <a:spLocks/>
                </p:cNvSpPr>
                <p:nvPr/>
              </p:nvSpPr>
              <p:spPr bwMode="auto">
                <a:xfrm>
                  <a:off x="1955" y="2909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0 w 3"/>
                    <a:gd name="T3" fmla="*/ 0 h 6"/>
                    <a:gd name="T4" fmla="*/ 3 w 3"/>
                    <a:gd name="T5" fmla="*/ 6 h 6"/>
                    <a:gd name="T6" fmla="*/ 3 w 3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0" name="Freeform 1637"/>
                <p:cNvSpPr>
                  <a:spLocks/>
                </p:cNvSpPr>
                <p:nvPr/>
              </p:nvSpPr>
              <p:spPr bwMode="auto">
                <a:xfrm>
                  <a:off x="1918" y="286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1" name="Freeform 1638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2" name="Freeform 1639"/>
                <p:cNvSpPr>
                  <a:spLocks/>
                </p:cNvSpPr>
                <p:nvPr/>
              </p:nvSpPr>
              <p:spPr bwMode="auto">
                <a:xfrm>
                  <a:off x="1917" y="28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3" name="Freeform 1640"/>
                <p:cNvSpPr>
                  <a:spLocks/>
                </p:cNvSpPr>
                <p:nvPr/>
              </p:nvSpPr>
              <p:spPr bwMode="auto">
                <a:xfrm>
                  <a:off x="1914" y="2856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4" name="Freeform 1641"/>
                <p:cNvSpPr>
                  <a:spLocks/>
                </p:cNvSpPr>
                <p:nvPr/>
              </p:nvSpPr>
              <p:spPr bwMode="auto">
                <a:xfrm>
                  <a:off x="1911" y="2846"/>
                  <a:ext cx="2" cy="6"/>
                </a:xfrm>
                <a:custGeom>
                  <a:avLst/>
                  <a:gdLst>
                    <a:gd name="T0" fmla="*/ 2 w 2"/>
                    <a:gd name="T1" fmla="*/ 1 h 7"/>
                    <a:gd name="T2" fmla="*/ 0 w 2"/>
                    <a:gd name="T3" fmla="*/ 7 h 7"/>
                    <a:gd name="T4" fmla="*/ 0 w 2"/>
                    <a:gd name="T5" fmla="*/ 7 h 7"/>
                    <a:gd name="T6" fmla="*/ 2 w 2"/>
                    <a:gd name="T7" fmla="*/ 1 h 7"/>
                    <a:gd name="T8" fmla="*/ 0 w 2"/>
                    <a:gd name="T9" fmla="*/ 1 h 7"/>
                    <a:gd name="T10" fmla="*/ 0 w 2"/>
                    <a:gd name="T11" fmla="*/ 0 h 7"/>
                    <a:gd name="T12" fmla="*/ 0 w 2"/>
                    <a:gd name="T13" fmla="*/ 1 h 7"/>
                    <a:gd name="T14" fmla="*/ 2 w 2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1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5" name="Freeform 1642"/>
                <p:cNvSpPr>
                  <a:spLocks/>
                </p:cNvSpPr>
                <p:nvPr/>
              </p:nvSpPr>
              <p:spPr bwMode="auto">
                <a:xfrm>
                  <a:off x="1914" y="2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6" name="Oval 1643"/>
                <p:cNvSpPr>
                  <a:spLocks noChangeArrowheads="1"/>
                </p:cNvSpPr>
                <p:nvPr/>
              </p:nvSpPr>
              <p:spPr bwMode="auto">
                <a:xfrm>
                  <a:off x="1914" y="2855"/>
                  <a:ext cx="1" cy="1"/>
                </a:xfrm>
                <a:prstGeom prst="ellipse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7" name="Freeform 1644"/>
                <p:cNvSpPr>
                  <a:spLocks/>
                </p:cNvSpPr>
                <p:nvPr/>
              </p:nvSpPr>
              <p:spPr bwMode="auto">
                <a:xfrm>
                  <a:off x="2043" y="27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8" name="Freeform 1645"/>
                <p:cNvSpPr>
                  <a:spLocks/>
                </p:cNvSpPr>
                <p:nvPr/>
              </p:nvSpPr>
              <p:spPr bwMode="auto">
                <a:xfrm>
                  <a:off x="2044" y="27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89" name="Freeform 1646"/>
                <p:cNvSpPr>
                  <a:spLocks/>
                </p:cNvSpPr>
                <p:nvPr/>
              </p:nvSpPr>
              <p:spPr bwMode="auto">
                <a:xfrm>
                  <a:off x="2045" y="27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0" name="Freeform 1647"/>
                <p:cNvSpPr>
                  <a:spLocks/>
                </p:cNvSpPr>
                <p:nvPr/>
              </p:nvSpPr>
              <p:spPr bwMode="auto">
                <a:xfrm>
                  <a:off x="2112" y="2837"/>
                  <a:ext cx="16" cy="15"/>
                </a:xfrm>
                <a:custGeom>
                  <a:avLst/>
                  <a:gdLst>
                    <a:gd name="T0" fmla="*/ 4 w 16"/>
                    <a:gd name="T1" fmla="*/ 5 h 16"/>
                    <a:gd name="T2" fmla="*/ 4 w 16"/>
                    <a:gd name="T3" fmla="*/ 6 h 16"/>
                    <a:gd name="T4" fmla="*/ 3 w 16"/>
                    <a:gd name="T5" fmla="*/ 7 h 16"/>
                    <a:gd name="T6" fmla="*/ 3 w 16"/>
                    <a:gd name="T7" fmla="*/ 8 h 16"/>
                    <a:gd name="T8" fmla="*/ 1 w 16"/>
                    <a:gd name="T9" fmla="*/ 9 h 16"/>
                    <a:gd name="T10" fmla="*/ 1 w 16"/>
                    <a:gd name="T11" fmla="*/ 16 h 16"/>
                    <a:gd name="T12" fmla="*/ 2 w 16"/>
                    <a:gd name="T13" fmla="*/ 16 h 16"/>
                    <a:gd name="T14" fmla="*/ 5 w 16"/>
                    <a:gd name="T15" fmla="*/ 15 h 16"/>
                    <a:gd name="T16" fmla="*/ 6 w 16"/>
                    <a:gd name="T17" fmla="*/ 15 h 16"/>
                    <a:gd name="T18" fmla="*/ 6 w 16"/>
                    <a:gd name="T19" fmla="*/ 14 h 16"/>
                    <a:gd name="T20" fmla="*/ 8 w 16"/>
                    <a:gd name="T21" fmla="*/ 14 h 16"/>
                    <a:gd name="T22" fmla="*/ 8 w 16"/>
                    <a:gd name="T23" fmla="*/ 14 h 16"/>
                    <a:gd name="T24" fmla="*/ 9 w 16"/>
                    <a:gd name="T25" fmla="*/ 15 h 16"/>
                    <a:gd name="T26" fmla="*/ 10 w 16"/>
                    <a:gd name="T27" fmla="*/ 15 h 16"/>
                    <a:gd name="T28" fmla="*/ 10 w 16"/>
                    <a:gd name="T29" fmla="*/ 16 h 16"/>
                    <a:gd name="T30" fmla="*/ 11 w 16"/>
                    <a:gd name="T31" fmla="*/ 16 h 16"/>
                    <a:gd name="T32" fmla="*/ 12 w 16"/>
                    <a:gd name="T33" fmla="*/ 14 h 16"/>
                    <a:gd name="T34" fmla="*/ 11 w 16"/>
                    <a:gd name="T35" fmla="*/ 13 h 16"/>
                    <a:gd name="T36" fmla="*/ 8 w 16"/>
                    <a:gd name="T37" fmla="*/ 12 h 16"/>
                    <a:gd name="T38" fmla="*/ 8 w 16"/>
                    <a:gd name="T39" fmla="*/ 9 h 16"/>
                    <a:gd name="T40" fmla="*/ 16 w 16"/>
                    <a:gd name="T41" fmla="*/ 3 h 16"/>
                    <a:gd name="T42" fmla="*/ 14 w 16"/>
                    <a:gd name="T43" fmla="*/ 0 h 16"/>
                    <a:gd name="T44" fmla="*/ 13 w 16"/>
                    <a:gd name="T45" fmla="*/ 0 h 16"/>
                    <a:gd name="T46" fmla="*/ 13 w 16"/>
                    <a:gd name="T47" fmla="*/ 0 h 16"/>
                    <a:gd name="T48" fmla="*/ 13 w 16"/>
                    <a:gd name="T49" fmla="*/ 0 h 16"/>
                    <a:gd name="T50" fmla="*/ 12 w 16"/>
                    <a:gd name="T51" fmla="*/ 1 h 16"/>
                    <a:gd name="T52" fmla="*/ 12 w 16"/>
                    <a:gd name="T53" fmla="*/ 1 h 16"/>
                    <a:gd name="T54" fmla="*/ 12 w 16"/>
                    <a:gd name="T55" fmla="*/ 1 h 16"/>
                    <a:gd name="T56" fmla="*/ 12 w 16"/>
                    <a:gd name="T57" fmla="*/ 1 h 16"/>
                    <a:gd name="T58" fmla="*/ 9 w 16"/>
                    <a:gd name="T59" fmla="*/ 2 h 16"/>
                    <a:gd name="T60" fmla="*/ 9 w 16"/>
                    <a:gd name="T61" fmla="*/ 2 h 16"/>
                    <a:gd name="T62" fmla="*/ 6 w 16"/>
                    <a:gd name="T63" fmla="*/ 2 h 16"/>
                    <a:gd name="T64" fmla="*/ 4 w 16"/>
                    <a:gd name="T65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" h="16">
                      <a:moveTo>
                        <a:pt x="4" y="5"/>
                      </a:move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2" y="8"/>
                        <a:pt x="2" y="9"/>
                        <a:pt x="1" y="9"/>
                      </a:cubicBezTo>
                      <a:cubicBezTo>
                        <a:pt x="0" y="11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6"/>
                        <a:pt x="4" y="16"/>
                        <a:pt x="5" y="15"/>
                      </a:cubicBezTo>
                      <a:cubicBezTo>
                        <a:pt x="5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5"/>
                        <a:pt x="12" y="14"/>
                        <a:pt x="12" y="14"/>
                      </a:cubicBezTo>
                      <a:cubicBezTo>
                        <a:pt x="12" y="14"/>
                        <a:pt x="11" y="13"/>
                        <a:pt x="11" y="13"/>
                      </a:cubicBezTo>
                      <a:cubicBezTo>
                        <a:pt x="10" y="13"/>
                        <a:pt x="9" y="13"/>
                        <a:pt x="8" y="12"/>
                      </a:cubicBezTo>
                      <a:cubicBezTo>
                        <a:pt x="8" y="11"/>
                        <a:pt x="7" y="10"/>
                        <a:pt x="8" y="9"/>
                      </a:cubicBezTo>
                      <a:cubicBezTo>
                        <a:pt x="8" y="7"/>
                        <a:pt x="13" y="4"/>
                        <a:pt x="16" y="3"/>
                      </a:cubicBezTo>
                      <a:cubicBezTo>
                        <a:pt x="16" y="3"/>
                        <a:pt x="16" y="2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3"/>
                        <a:pt x="5" y="4"/>
                        <a:pt x="4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1" name="Freeform 1648"/>
                <p:cNvSpPr>
                  <a:spLocks/>
                </p:cNvSpPr>
                <p:nvPr/>
              </p:nvSpPr>
              <p:spPr bwMode="auto">
                <a:xfrm>
                  <a:off x="2123" y="28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2" name="Freeform 1649"/>
                <p:cNvSpPr>
                  <a:spLocks/>
                </p:cNvSpPr>
                <p:nvPr/>
              </p:nvSpPr>
              <p:spPr bwMode="auto">
                <a:xfrm>
                  <a:off x="2055" y="2779"/>
                  <a:ext cx="68" cy="56"/>
                </a:xfrm>
                <a:custGeom>
                  <a:avLst/>
                  <a:gdLst>
                    <a:gd name="T0" fmla="*/ 2 w 71"/>
                    <a:gd name="T1" fmla="*/ 37 h 59"/>
                    <a:gd name="T2" fmla="*/ 5 w 71"/>
                    <a:gd name="T3" fmla="*/ 37 h 59"/>
                    <a:gd name="T4" fmla="*/ 10 w 71"/>
                    <a:gd name="T5" fmla="*/ 38 h 59"/>
                    <a:gd name="T6" fmla="*/ 11 w 71"/>
                    <a:gd name="T7" fmla="*/ 35 h 59"/>
                    <a:gd name="T8" fmla="*/ 16 w 71"/>
                    <a:gd name="T9" fmla="*/ 31 h 59"/>
                    <a:gd name="T10" fmla="*/ 20 w 71"/>
                    <a:gd name="T11" fmla="*/ 33 h 59"/>
                    <a:gd name="T12" fmla="*/ 21 w 71"/>
                    <a:gd name="T13" fmla="*/ 34 h 59"/>
                    <a:gd name="T14" fmla="*/ 24 w 71"/>
                    <a:gd name="T15" fmla="*/ 36 h 59"/>
                    <a:gd name="T16" fmla="*/ 30 w 71"/>
                    <a:gd name="T17" fmla="*/ 35 h 59"/>
                    <a:gd name="T18" fmla="*/ 31 w 71"/>
                    <a:gd name="T19" fmla="*/ 36 h 59"/>
                    <a:gd name="T20" fmla="*/ 33 w 71"/>
                    <a:gd name="T21" fmla="*/ 36 h 59"/>
                    <a:gd name="T22" fmla="*/ 36 w 71"/>
                    <a:gd name="T23" fmla="*/ 36 h 59"/>
                    <a:gd name="T24" fmla="*/ 42 w 71"/>
                    <a:gd name="T25" fmla="*/ 35 h 59"/>
                    <a:gd name="T26" fmla="*/ 67 w 71"/>
                    <a:gd name="T27" fmla="*/ 59 h 59"/>
                    <a:gd name="T28" fmla="*/ 67 w 71"/>
                    <a:gd name="T29" fmla="*/ 59 h 59"/>
                    <a:gd name="T30" fmla="*/ 68 w 71"/>
                    <a:gd name="T31" fmla="*/ 59 h 59"/>
                    <a:gd name="T32" fmla="*/ 68 w 71"/>
                    <a:gd name="T33" fmla="*/ 59 h 59"/>
                    <a:gd name="T34" fmla="*/ 69 w 71"/>
                    <a:gd name="T35" fmla="*/ 59 h 59"/>
                    <a:gd name="T36" fmla="*/ 70 w 71"/>
                    <a:gd name="T37" fmla="*/ 59 h 59"/>
                    <a:gd name="T38" fmla="*/ 70 w 71"/>
                    <a:gd name="T39" fmla="*/ 59 h 59"/>
                    <a:gd name="T40" fmla="*/ 70 w 71"/>
                    <a:gd name="T41" fmla="*/ 58 h 59"/>
                    <a:gd name="T42" fmla="*/ 71 w 71"/>
                    <a:gd name="T43" fmla="*/ 58 h 59"/>
                    <a:gd name="T44" fmla="*/ 60 w 71"/>
                    <a:gd name="T45" fmla="*/ 46 h 59"/>
                    <a:gd name="T46" fmla="*/ 44 w 71"/>
                    <a:gd name="T47" fmla="*/ 35 h 59"/>
                    <a:gd name="T48" fmla="*/ 38 w 71"/>
                    <a:gd name="T49" fmla="*/ 29 h 59"/>
                    <a:gd name="T50" fmla="*/ 36 w 71"/>
                    <a:gd name="T51" fmla="*/ 27 h 59"/>
                    <a:gd name="T52" fmla="*/ 26 w 71"/>
                    <a:gd name="T53" fmla="*/ 9 h 59"/>
                    <a:gd name="T54" fmla="*/ 22 w 71"/>
                    <a:gd name="T55" fmla="*/ 0 h 59"/>
                    <a:gd name="T56" fmla="*/ 22 w 71"/>
                    <a:gd name="T57" fmla="*/ 0 h 59"/>
                    <a:gd name="T58" fmla="*/ 21 w 71"/>
                    <a:gd name="T59" fmla="*/ 1 h 59"/>
                    <a:gd name="T60" fmla="*/ 19 w 71"/>
                    <a:gd name="T61" fmla="*/ 3 h 59"/>
                    <a:gd name="T62" fmla="*/ 18 w 71"/>
                    <a:gd name="T63" fmla="*/ 4 h 59"/>
                    <a:gd name="T64" fmla="*/ 17 w 71"/>
                    <a:gd name="T65" fmla="*/ 5 h 59"/>
                    <a:gd name="T66" fmla="*/ 16 w 71"/>
                    <a:gd name="T67" fmla="*/ 5 h 59"/>
                    <a:gd name="T68" fmla="*/ 14 w 71"/>
                    <a:gd name="T69" fmla="*/ 7 h 59"/>
                    <a:gd name="T70" fmla="*/ 13 w 71"/>
                    <a:gd name="T71" fmla="*/ 8 h 59"/>
                    <a:gd name="T72" fmla="*/ 10 w 71"/>
                    <a:gd name="T73" fmla="*/ 10 h 59"/>
                    <a:gd name="T74" fmla="*/ 7 w 71"/>
                    <a:gd name="T75" fmla="*/ 12 h 59"/>
                    <a:gd name="T76" fmla="*/ 2 w 71"/>
                    <a:gd name="T77" fmla="*/ 25 h 59"/>
                    <a:gd name="T78" fmla="*/ 2 w 71"/>
                    <a:gd name="T79" fmla="*/ 36 h 59"/>
                    <a:gd name="T80" fmla="*/ 2 w 71"/>
                    <a:gd name="T81" fmla="*/ 36 h 59"/>
                    <a:gd name="T82" fmla="*/ 2 w 71"/>
                    <a:gd name="T83" fmla="*/ 37 h 59"/>
                    <a:gd name="T84" fmla="*/ 2 w 71"/>
                    <a:gd name="T85" fmla="*/ 3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1" h="59">
                      <a:moveTo>
                        <a:pt x="2" y="37"/>
                      </a:moveTo>
                      <a:cubicBezTo>
                        <a:pt x="3" y="37"/>
                        <a:pt x="4" y="37"/>
                        <a:pt x="5" y="37"/>
                      </a:cubicBezTo>
                      <a:cubicBezTo>
                        <a:pt x="8" y="37"/>
                        <a:pt x="10" y="37"/>
                        <a:pt x="10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12" y="32"/>
                        <a:pt x="14" y="31"/>
                        <a:pt x="16" y="31"/>
                      </a:cubicBezTo>
                      <a:cubicBezTo>
                        <a:pt x="17" y="31"/>
                        <a:pt x="18" y="32"/>
                        <a:pt x="20" y="33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8" y="34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6"/>
                        <a:pt x="31" y="36"/>
                        <a:pt x="33" y="36"/>
                      </a:cubicBezTo>
                      <a:cubicBezTo>
                        <a:pt x="34" y="36"/>
                        <a:pt x="35" y="36"/>
                        <a:pt x="36" y="36"/>
                      </a:cubicBezTo>
                      <a:cubicBezTo>
                        <a:pt x="39" y="35"/>
                        <a:pt x="41" y="35"/>
                        <a:pt x="42" y="35"/>
                      </a:cubicBezTo>
                      <a:cubicBezTo>
                        <a:pt x="43" y="36"/>
                        <a:pt x="45" y="36"/>
                        <a:pt x="67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7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1" y="58"/>
                      </a:cubicBezTo>
                      <a:cubicBezTo>
                        <a:pt x="67" y="55"/>
                        <a:pt x="64" y="51"/>
                        <a:pt x="60" y="46"/>
                      </a:cubicBezTo>
                      <a:cubicBezTo>
                        <a:pt x="54" y="38"/>
                        <a:pt x="47" y="35"/>
                        <a:pt x="44" y="35"/>
                      </a:cubicBezTo>
                      <a:cubicBezTo>
                        <a:pt x="40" y="35"/>
                        <a:pt x="39" y="32"/>
                        <a:pt x="38" y="29"/>
                      </a:cubicBezTo>
                      <a:cubicBezTo>
                        <a:pt x="37" y="29"/>
                        <a:pt x="37" y="28"/>
                        <a:pt x="36" y="27"/>
                      </a:cubicBezTo>
                      <a:cubicBezTo>
                        <a:pt x="32" y="27"/>
                        <a:pt x="27" y="15"/>
                        <a:pt x="26" y="9"/>
                      </a:cubicBezTo>
                      <a:cubicBezTo>
                        <a:pt x="26" y="7"/>
                        <a:pt x="25" y="3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2"/>
                        <a:pt x="20" y="2"/>
                        <a:pt x="19" y="3"/>
                      </a:cubicBezTo>
                      <a:cubicBezTo>
                        <a:pt x="19" y="3"/>
                        <a:pt x="19" y="3"/>
                        <a:pt x="18" y="4"/>
                      </a:cubicBezTo>
                      <a:cubicBezTo>
                        <a:pt x="18" y="4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6"/>
                        <a:pt x="15" y="6"/>
                        <a:pt x="14" y="7"/>
                      </a:cubicBezTo>
                      <a:cubicBezTo>
                        <a:pt x="14" y="7"/>
                        <a:pt x="13" y="7"/>
                        <a:pt x="13" y="8"/>
                      </a:cubicBezTo>
                      <a:cubicBezTo>
                        <a:pt x="12" y="9"/>
                        <a:pt x="11" y="9"/>
                        <a:pt x="10" y="10"/>
                      </a:cubicBezTo>
                      <a:cubicBezTo>
                        <a:pt x="7" y="11"/>
                        <a:pt x="7" y="12"/>
                        <a:pt x="7" y="12"/>
                      </a:cubicBezTo>
                      <a:cubicBezTo>
                        <a:pt x="8" y="16"/>
                        <a:pt x="6" y="20"/>
                        <a:pt x="2" y="25"/>
                      </a:cubicBezTo>
                      <a:cubicBezTo>
                        <a:pt x="0" y="28"/>
                        <a:pt x="1" y="32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3" name="Freeform 1650"/>
                <p:cNvSpPr>
                  <a:spLocks/>
                </p:cNvSpPr>
                <p:nvPr/>
              </p:nvSpPr>
              <p:spPr bwMode="auto">
                <a:xfrm>
                  <a:off x="2072" y="278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4" name="Freeform 1651"/>
                <p:cNvSpPr>
                  <a:spLocks/>
                </p:cNvSpPr>
                <p:nvPr/>
              </p:nvSpPr>
              <p:spPr bwMode="auto">
                <a:xfrm>
                  <a:off x="2070" y="278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5" name="Freeform 1652"/>
                <p:cNvSpPr>
                  <a:spLocks/>
                </p:cNvSpPr>
                <p:nvPr/>
              </p:nvSpPr>
              <p:spPr bwMode="auto">
                <a:xfrm>
                  <a:off x="2075" y="277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6" name="Freeform 1653"/>
                <p:cNvSpPr>
                  <a:spLocks/>
                </p:cNvSpPr>
                <p:nvPr/>
              </p:nvSpPr>
              <p:spPr bwMode="auto">
                <a:xfrm>
                  <a:off x="2055" y="2803"/>
                  <a:ext cx="2" cy="10"/>
                </a:xfrm>
                <a:custGeom>
                  <a:avLst/>
                  <a:gdLst>
                    <a:gd name="T0" fmla="*/ 2 w 2"/>
                    <a:gd name="T1" fmla="*/ 0 h 11"/>
                    <a:gd name="T2" fmla="*/ 2 w 2"/>
                    <a:gd name="T3" fmla="*/ 11 h 11"/>
                    <a:gd name="T4" fmla="*/ 2 w 2"/>
                    <a:gd name="T5" fmla="*/ 11 h 11"/>
                    <a:gd name="T6" fmla="*/ 2 w 2"/>
                    <a:gd name="T7" fmla="*/ 11 h 11"/>
                    <a:gd name="T8" fmla="*/ 2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2" y="0"/>
                      </a:moveTo>
                      <a:cubicBezTo>
                        <a:pt x="0" y="3"/>
                        <a:pt x="1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7"/>
                        <a:pt x="0" y="3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7" name="Freeform 1654"/>
                <p:cNvSpPr>
                  <a:spLocks/>
                </p:cNvSpPr>
                <p:nvPr/>
              </p:nvSpPr>
              <p:spPr bwMode="auto">
                <a:xfrm>
                  <a:off x="2121" y="2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8" name="Freeform 1655"/>
                <p:cNvSpPr>
                  <a:spLocks/>
                </p:cNvSpPr>
                <p:nvPr/>
              </p:nvSpPr>
              <p:spPr bwMode="auto">
                <a:xfrm>
                  <a:off x="2122" y="28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99" name="Freeform 1656"/>
                <p:cNvSpPr>
                  <a:spLocks/>
                </p:cNvSpPr>
                <p:nvPr/>
              </p:nvSpPr>
              <p:spPr bwMode="auto">
                <a:xfrm>
                  <a:off x="2119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0" name="Freeform 1657"/>
                <p:cNvSpPr>
                  <a:spLocks/>
                </p:cNvSpPr>
                <p:nvPr/>
              </p:nvSpPr>
              <p:spPr bwMode="auto">
                <a:xfrm>
                  <a:off x="2120" y="2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1" name="Freeform 1658"/>
                <p:cNvSpPr>
                  <a:spLocks/>
                </p:cNvSpPr>
                <p:nvPr/>
              </p:nvSpPr>
              <p:spPr bwMode="auto">
                <a:xfrm>
                  <a:off x="2018" y="2812"/>
                  <a:ext cx="156" cy="122"/>
                </a:xfrm>
                <a:custGeom>
                  <a:avLst/>
                  <a:gdLst>
                    <a:gd name="T0" fmla="*/ 41 w 163"/>
                    <a:gd name="T1" fmla="*/ 8 h 127"/>
                    <a:gd name="T2" fmla="*/ 40 w 163"/>
                    <a:gd name="T3" fmla="*/ 11 h 127"/>
                    <a:gd name="T4" fmla="*/ 38 w 163"/>
                    <a:gd name="T5" fmla="*/ 14 h 127"/>
                    <a:gd name="T6" fmla="*/ 30 w 163"/>
                    <a:gd name="T7" fmla="*/ 25 h 127"/>
                    <a:gd name="T8" fmla="*/ 25 w 163"/>
                    <a:gd name="T9" fmla="*/ 33 h 127"/>
                    <a:gd name="T10" fmla="*/ 21 w 163"/>
                    <a:gd name="T11" fmla="*/ 44 h 127"/>
                    <a:gd name="T12" fmla="*/ 17 w 163"/>
                    <a:gd name="T13" fmla="*/ 47 h 127"/>
                    <a:gd name="T14" fmla="*/ 13 w 163"/>
                    <a:gd name="T15" fmla="*/ 58 h 127"/>
                    <a:gd name="T16" fmla="*/ 7 w 163"/>
                    <a:gd name="T17" fmla="*/ 72 h 127"/>
                    <a:gd name="T18" fmla="*/ 3 w 163"/>
                    <a:gd name="T19" fmla="*/ 73 h 127"/>
                    <a:gd name="T20" fmla="*/ 0 w 163"/>
                    <a:gd name="T21" fmla="*/ 78 h 127"/>
                    <a:gd name="T22" fmla="*/ 11 w 163"/>
                    <a:gd name="T23" fmla="*/ 84 h 127"/>
                    <a:gd name="T24" fmla="*/ 21 w 163"/>
                    <a:gd name="T25" fmla="*/ 96 h 127"/>
                    <a:gd name="T26" fmla="*/ 32 w 163"/>
                    <a:gd name="T27" fmla="*/ 104 h 127"/>
                    <a:gd name="T28" fmla="*/ 32 w 163"/>
                    <a:gd name="T29" fmla="*/ 111 h 127"/>
                    <a:gd name="T30" fmla="*/ 31 w 163"/>
                    <a:gd name="T31" fmla="*/ 114 h 127"/>
                    <a:gd name="T32" fmla="*/ 33 w 163"/>
                    <a:gd name="T33" fmla="*/ 114 h 127"/>
                    <a:gd name="T34" fmla="*/ 34 w 163"/>
                    <a:gd name="T35" fmla="*/ 115 h 127"/>
                    <a:gd name="T36" fmla="*/ 46 w 163"/>
                    <a:gd name="T37" fmla="*/ 117 h 127"/>
                    <a:gd name="T38" fmla="*/ 71 w 163"/>
                    <a:gd name="T39" fmla="*/ 127 h 127"/>
                    <a:gd name="T40" fmla="*/ 77 w 163"/>
                    <a:gd name="T41" fmla="*/ 121 h 127"/>
                    <a:gd name="T42" fmla="*/ 89 w 163"/>
                    <a:gd name="T43" fmla="*/ 120 h 127"/>
                    <a:gd name="T44" fmla="*/ 98 w 163"/>
                    <a:gd name="T45" fmla="*/ 120 h 127"/>
                    <a:gd name="T46" fmla="*/ 98 w 163"/>
                    <a:gd name="T47" fmla="*/ 119 h 127"/>
                    <a:gd name="T48" fmla="*/ 103 w 163"/>
                    <a:gd name="T49" fmla="*/ 118 h 127"/>
                    <a:gd name="T50" fmla="*/ 106 w 163"/>
                    <a:gd name="T51" fmla="*/ 118 h 127"/>
                    <a:gd name="T52" fmla="*/ 108 w 163"/>
                    <a:gd name="T53" fmla="*/ 118 h 127"/>
                    <a:gd name="T54" fmla="*/ 123 w 163"/>
                    <a:gd name="T55" fmla="*/ 110 h 127"/>
                    <a:gd name="T56" fmla="*/ 134 w 163"/>
                    <a:gd name="T57" fmla="*/ 109 h 127"/>
                    <a:gd name="T58" fmla="*/ 161 w 163"/>
                    <a:gd name="T59" fmla="*/ 79 h 127"/>
                    <a:gd name="T60" fmla="*/ 122 w 163"/>
                    <a:gd name="T61" fmla="*/ 68 h 127"/>
                    <a:gd name="T62" fmla="*/ 115 w 163"/>
                    <a:gd name="T63" fmla="*/ 61 h 127"/>
                    <a:gd name="T64" fmla="*/ 106 w 163"/>
                    <a:gd name="T65" fmla="*/ 49 h 127"/>
                    <a:gd name="T66" fmla="*/ 107 w 163"/>
                    <a:gd name="T67" fmla="*/ 47 h 127"/>
                    <a:gd name="T68" fmla="*/ 107 w 163"/>
                    <a:gd name="T69" fmla="*/ 46 h 127"/>
                    <a:gd name="T70" fmla="*/ 108 w 163"/>
                    <a:gd name="T71" fmla="*/ 45 h 127"/>
                    <a:gd name="T72" fmla="*/ 107 w 163"/>
                    <a:gd name="T73" fmla="*/ 45 h 127"/>
                    <a:gd name="T74" fmla="*/ 106 w 163"/>
                    <a:gd name="T75" fmla="*/ 44 h 127"/>
                    <a:gd name="T76" fmla="*/ 101 w 163"/>
                    <a:gd name="T77" fmla="*/ 46 h 127"/>
                    <a:gd name="T78" fmla="*/ 97 w 163"/>
                    <a:gd name="T79" fmla="*/ 32 h 127"/>
                    <a:gd name="T80" fmla="*/ 99 w 163"/>
                    <a:gd name="T81" fmla="*/ 31 h 127"/>
                    <a:gd name="T82" fmla="*/ 100 w 163"/>
                    <a:gd name="T83" fmla="*/ 29 h 127"/>
                    <a:gd name="T84" fmla="*/ 102 w 163"/>
                    <a:gd name="T85" fmla="*/ 27 h 127"/>
                    <a:gd name="T86" fmla="*/ 91 w 163"/>
                    <a:gd name="T87" fmla="*/ 15 h 127"/>
                    <a:gd name="T88" fmla="*/ 88 w 163"/>
                    <a:gd name="T89" fmla="*/ 12 h 127"/>
                    <a:gd name="T90" fmla="*/ 85 w 163"/>
                    <a:gd name="T91" fmla="*/ 9 h 127"/>
                    <a:gd name="T92" fmla="*/ 83 w 163"/>
                    <a:gd name="T93" fmla="*/ 7 h 127"/>
                    <a:gd name="T94" fmla="*/ 80 w 163"/>
                    <a:gd name="T95" fmla="*/ 4 h 127"/>
                    <a:gd name="T96" fmla="*/ 76 w 163"/>
                    <a:gd name="T97" fmla="*/ 5 h 127"/>
                    <a:gd name="T98" fmla="*/ 69 w 163"/>
                    <a:gd name="T99" fmla="*/ 4 h 127"/>
                    <a:gd name="T100" fmla="*/ 65 w 163"/>
                    <a:gd name="T101" fmla="*/ 4 h 127"/>
                    <a:gd name="T102" fmla="*/ 57 w 163"/>
                    <a:gd name="T103" fmla="*/ 2 h 127"/>
                    <a:gd name="T104" fmla="*/ 55 w 163"/>
                    <a:gd name="T105" fmla="*/ 0 h 127"/>
                    <a:gd name="T106" fmla="*/ 54 w 163"/>
                    <a:gd name="T107" fmla="*/ 3 h 127"/>
                    <a:gd name="T108" fmla="*/ 47 w 163"/>
                    <a:gd name="T109" fmla="*/ 6 h 127"/>
                    <a:gd name="T110" fmla="*/ 41 w 163"/>
                    <a:gd name="T111" fmla="*/ 6 h 127"/>
                    <a:gd name="T112" fmla="*/ 41 w 163"/>
                    <a:gd name="T113" fmla="*/ 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3" h="127">
                      <a:moveTo>
                        <a:pt x="41" y="8"/>
                      </a:move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39" y="12"/>
                      </a:cubicBezTo>
                      <a:cubicBezTo>
                        <a:pt x="39" y="13"/>
                        <a:pt x="39" y="13"/>
                        <a:pt x="38" y="14"/>
                      </a:cubicBezTo>
                      <a:cubicBezTo>
                        <a:pt x="38" y="15"/>
                        <a:pt x="37" y="17"/>
                        <a:pt x="37" y="17"/>
                      </a:cubicBezTo>
                      <a:cubicBezTo>
                        <a:pt x="37" y="21"/>
                        <a:pt x="33" y="25"/>
                        <a:pt x="30" y="25"/>
                      </a:cubicBezTo>
                      <a:cubicBezTo>
                        <a:pt x="30" y="25"/>
                        <a:pt x="29" y="27"/>
                        <a:pt x="28" y="28"/>
                      </a:cubicBezTo>
                      <a:cubicBezTo>
                        <a:pt x="27" y="30"/>
                        <a:pt x="26" y="31"/>
                        <a:pt x="25" y="33"/>
                      </a:cubicBezTo>
                      <a:cubicBezTo>
                        <a:pt x="24" y="34"/>
                        <a:pt x="24" y="35"/>
                        <a:pt x="23" y="37"/>
                      </a:cubicBezTo>
                      <a:cubicBezTo>
                        <a:pt x="23" y="40"/>
                        <a:pt x="23" y="42"/>
                        <a:pt x="21" y="44"/>
                      </a:cubicBezTo>
                      <a:cubicBezTo>
                        <a:pt x="20" y="45"/>
                        <a:pt x="19" y="45"/>
                        <a:pt x="18" y="46"/>
                      </a:cubicBezTo>
                      <a:cubicBezTo>
                        <a:pt x="17" y="46"/>
                        <a:pt x="17" y="46"/>
                        <a:pt x="17" y="47"/>
                      </a:cubicBezTo>
                      <a:cubicBezTo>
                        <a:pt x="18" y="49"/>
                        <a:pt x="17" y="51"/>
                        <a:pt x="15" y="53"/>
                      </a:cubicBezTo>
                      <a:cubicBezTo>
                        <a:pt x="14" y="55"/>
                        <a:pt x="13" y="56"/>
                        <a:pt x="13" y="58"/>
                      </a:cubicBezTo>
                      <a:cubicBezTo>
                        <a:pt x="13" y="58"/>
                        <a:pt x="13" y="70"/>
                        <a:pt x="11" y="72"/>
                      </a:cubicBezTo>
                      <a:cubicBezTo>
                        <a:pt x="10" y="73"/>
                        <a:pt x="9" y="73"/>
                        <a:pt x="7" y="72"/>
                      </a:cubicBezTo>
                      <a:cubicBezTo>
                        <a:pt x="7" y="72"/>
                        <a:pt x="6" y="72"/>
                        <a:pt x="5" y="72"/>
                      </a:cubicBezTo>
                      <a:cubicBezTo>
                        <a:pt x="3" y="72"/>
                        <a:pt x="3" y="73"/>
                        <a:pt x="3" y="73"/>
                      </a:cubicBezTo>
                      <a:cubicBezTo>
                        <a:pt x="3" y="75"/>
                        <a:pt x="2" y="76"/>
                        <a:pt x="1" y="77"/>
                      </a:cubicBezTo>
                      <a:cubicBezTo>
                        <a:pt x="1" y="77"/>
                        <a:pt x="0" y="78"/>
                        <a:pt x="0" y="78"/>
                      </a:cubicBezTo>
                      <a:cubicBezTo>
                        <a:pt x="1" y="78"/>
                        <a:pt x="3" y="79"/>
                        <a:pt x="4" y="79"/>
                      </a:cubicBezTo>
                      <a:cubicBezTo>
                        <a:pt x="7" y="80"/>
                        <a:pt x="10" y="81"/>
                        <a:pt x="11" y="84"/>
                      </a:cubicBezTo>
                      <a:cubicBezTo>
                        <a:pt x="12" y="85"/>
                        <a:pt x="13" y="86"/>
                        <a:pt x="14" y="88"/>
                      </a:cubicBezTo>
                      <a:cubicBezTo>
                        <a:pt x="17" y="90"/>
                        <a:pt x="19" y="93"/>
                        <a:pt x="21" y="96"/>
                      </a:cubicBezTo>
                      <a:cubicBezTo>
                        <a:pt x="23" y="101"/>
                        <a:pt x="27" y="103"/>
                        <a:pt x="29" y="103"/>
                      </a:cubicBezTo>
                      <a:cubicBezTo>
                        <a:pt x="30" y="103"/>
                        <a:pt x="31" y="104"/>
                        <a:pt x="32" y="104"/>
                      </a:cubicBezTo>
                      <a:cubicBezTo>
                        <a:pt x="32" y="105"/>
                        <a:pt x="32" y="106"/>
                        <a:pt x="32" y="107"/>
                      </a:cubicBezTo>
                      <a:cubicBezTo>
                        <a:pt x="32" y="108"/>
                        <a:pt x="32" y="109"/>
                        <a:pt x="32" y="111"/>
                      </a:cubicBezTo>
                      <a:cubicBezTo>
                        <a:pt x="32" y="112"/>
                        <a:pt x="32" y="112"/>
                        <a:pt x="32" y="113"/>
                      </a:cubicBezTo>
                      <a:cubicBezTo>
                        <a:pt x="31" y="113"/>
                        <a:pt x="31" y="114"/>
                        <a:pt x="31" y="114"/>
                      </a:cubicBezTo>
                      <a:cubicBezTo>
                        <a:pt x="32" y="114"/>
                        <a:pt x="32" y="114"/>
                        <a:pt x="32" y="114"/>
                      </a:cubicBezTo>
                      <a:cubicBezTo>
                        <a:pt x="33" y="114"/>
                        <a:pt x="33" y="114"/>
                        <a:pt x="33" y="114"/>
                      </a:cubicBezTo>
                      <a:cubicBezTo>
                        <a:pt x="33" y="114"/>
                        <a:pt x="33" y="115"/>
                        <a:pt x="33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6" y="115"/>
                        <a:pt x="37" y="115"/>
                      </a:cubicBezTo>
                      <a:cubicBezTo>
                        <a:pt x="40" y="115"/>
                        <a:pt x="44" y="116"/>
                        <a:pt x="46" y="117"/>
                      </a:cubicBezTo>
                      <a:cubicBezTo>
                        <a:pt x="48" y="120"/>
                        <a:pt x="56" y="124"/>
                        <a:pt x="57" y="124"/>
                      </a:cubicBezTo>
                      <a:cubicBezTo>
                        <a:pt x="59" y="124"/>
                        <a:pt x="68" y="125"/>
                        <a:pt x="71" y="127"/>
                      </a:cubicBezTo>
                      <a:cubicBezTo>
                        <a:pt x="71" y="126"/>
                        <a:pt x="72" y="126"/>
                        <a:pt x="72" y="125"/>
                      </a:cubicBezTo>
                      <a:cubicBezTo>
                        <a:pt x="73" y="124"/>
                        <a:pt x="75" y="122"/>
                        <a:pt x="77" y="121"/>
                      </a:cubicBezTo>
                      <a:cubicBezTo>
                        <a:pt x="80" y="119"/>
                        <a:pt x="83" y="118"/>
                        <a:pt x="86" y="118"/>
                      </a:cubicBezTo>
                      <a:cubicBezTo>
                        <a:pt x="88" y="118"/>
                        <a:pt x="89" y="119"/>
                        <a:pt x="89" y="120"/>
                      </a:cubicBezTo>
                      <a:cubicBezTo>
                        <a:pt x="90" y="121"/>
                        <a:pt x="91" y="122"/>
                        <a:pt x="92" y="121"/>
                      </a:cubicBezTo>
                      <a:cubicBezTo>
                        <a:pt x="93" y="121"/>
                        <a:pt x="96" y="120"/>
                        <a:pt x="98" y="120"/>
                      </a:cubicBezTo>
                      <a:cubicBezTo>
                        <a:pt x="98" y="120"/>
                        <a:pt x="98" y="120"/>
                        <a:pt x="98" y="120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4" y="118"/>
                        <a:pt x="105" y="118"/>
                        <a:pt x="106" y="118"/>
                      </a:cubicBezTo>
                      <a:cubicBezTo>
                        <a:pt x="106" y="118"/>
                        <a:pt x="107" y="118"/>
                        <a:pt x="108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8" y="118"/>
                        <a:pt x="109" y="117"/>
                        <a:pt x="110" y="116"/>
                      </a:cubicBezTo>
                      <a:cubicBezTo>
                        <a:pt x="113" y="114"/>
                        <a:pt x="117" y="110"/>
                        <a:pt x="123" y="110"/>
                      </a:cubicBezTo>
                      <a:cubicBezTo>
                        <a:pt x="124" y="110"/>
                        <a:pt x="126" y="110"/>
                        <a:pt x="127" y="110"/>
                      </a:cubicBezTo>
                      <a:cubicBezTo>
                        <a:pt x="130" y="110"/>
                        <a:pt x="132" y="111"/>
                        <a:pt x="134" y="109"/>
                      </a:cubicBezTo>
                      <a:cubicBezTo>
                        <a:pt x="136" y="106"/>
                        <a:pt x="157" y="85"/>
                        <a:pt x="163" y="79"/>
                      </a:cubicBezTo>
                      <a:cubicBezTo>
                        <a:pt x="162" y="79"/>
                        <a:pt x="162" y="79"/>
                        <a:pt x="161" y="79"/>
                      </a:cubicBezTo>
                      <a:cubicBezTo>
                        <a:pt x="159" y="79"/>
                        <a:pt x="154" y="79"/>
                        <a:pt x="145" y="76"/>
                      </a:cubicBezTo>
                      <a:cubicBezTo>
                        <a:pt x="137" y="73"/>
                        <a:pt x="125" y="68"/>
                        <a:pt x="122" y="68"/>
                      </a:cubicBezTo>
                      <a:cubicBezTo>
                        <a:pt x="121" y="67"/>
                        <a:pt x="119" y="66"/>
                        <a:pt x="117" y="64"/>
                      </a:cubicBezTo>
                      <a:cubicBezTo>
                        <a:pt x="116" y="63"/>
                        <a:pt x="115" y="61"/>
                        <a:pt x="115" y="61"/>
                      </a:cubicBezTo>
                      <a:cubicBezTo>
                        <a:pt x="111" y="59"/>
                        <a:pt x="107" y="51"/>
                        <a:pt x="107" y="50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9"/>
                        <a:pt x="106" y="49"/>
                        <a:pt x="106" y="49"/>
                      </a:cubicBezTo>
                      <a:cubicBezTo>
                        <a:pt x="106" y="48"/>
                        <a:pt x="106" y="48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6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8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5"/>
                      </a:cubicBezTo>
                      <a:cubicBezTo>
                        <a:pt x="104" y="46"/>
                        <a:pt x="102" y="46"/>
                        <a:pt x="101" y="46"/>
                      </a:cubicBezTo>
                      <a:cubicBezTo>
                        <a:pt x="98" y="46"/>
                        <a:pt x="97" y="45"/>
                        <a:pt x="97" y="44"/>
                      </a:cubicBezTo>
                      <a:cubicBezTo>
                        <a:pt x="96" y="43"/>
                        <a:pt x="94" y="36"/>
                        <a:pt x="97" y="32"/>
                      </a:cubicBezTo>
                      <a:cubicBezTo>
                        <a:pt x="98" y="32"/>
                        <a:pt x="98" y="31"/>
                        <a:pt x="99" y="31"/>
                      </a:cubicBezTo>
                      <a:cubicBezTo>
                        <a:pt x="99" y="31"/>
                        <a:pt x="99" y="31"/>
                        <a:pt x="99" y="31"/>
                      </a:cubicBezTo>
                      <a:cubicBezTo>
                        <a:pt x="99" y="30"/>
                        <a:pt x="100" y="30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1" y="28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2" y="27"/>
                      </a:cubicBezTo>
                      <a:cubicBezTo>
                        <a:pt x="102" y="26"/>
                        <a:pt x="102" y="26"/>
                        <a:pt x="102" y="26"/>
                      </a:cubicBezTo>
                      <a:cubicBezTo>
                        <a:pt x="98" y="22"/>
                        <a:pt x="95" y="18"/>
                        <a:pt x="91" y="15"/>
                      </a:cubicBezTo>
                      <a:cubicBezTo>
                        <a:pt x="91" y="15"/>
                        <a:pt x="91" y="15"/>
                        <a:pt x="91" y="15"/>
                      </a:cubicBezTo>
                      <a:cubicBezTo>
                        <a:pt x="90" y="14"/>
                        <a:pt x="89" y="13"/>
                        <a:pt x="88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7" y="11"/>
                        <a:pt x="86" y="10"/>
                        <a:pt x="85" y="9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4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1" y="5"/>
                        <a:pt x="80" y="5"/>
                        <a:pt x="80" y="4"/>
                      </a:cubicBezTo>
                      <a:cubicBezTo>
                        <a:pt x="80" y="4"/>
                        <a:pt x="80" y="4"/>
                        <a:pt x="79" y="4"/>
                      </a:cubicBezTo>
                      <a:cubicBezTo>
                        <a:pt x="78" y="4"/>
                        <a:pt x="77" y="4"/>
                        <a:pt x="76" y="5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0" y="5"/>
                        <a:pt x="69" y="5"/>
                        <a:pt x="69" y="4"/>
                      </a:cubicBezTo>
                      <a:cubicBezTo>
                        <a:pt x="68" y="4"/>
                        <a:pt x="68" y="4"/>
                        <a:pt x="67" y="4"/>
                      </a:cubicBezTo>
                      <a:cubicBezTo>
                        <a:pt x="67" y="4"/>
                        <a:pt x="67" y="4"/>
                        <a:pt x="65" y="4"/>
                      </a:cubicBezTo>
                      <a:cubicBezTo>
                        <a:pt x="64" y="5"/>
                        <a:pt x="63" y="5"/>
                        <a:pt x="62" y="5"/>
                      </a:cubicBezTo>
                      <a:cubicBezTo>
                        <a:pt x="60" y="5"/>
                        <a:pt x="58" y="3"/>
                        <a:pt x="57" y="2"/>
                      </a:cubicBezTo>
                      <a:cubicBezTo>
                        <a:pt x="57" y="2"/>
                        <a:pt x="56" y="2"/>
                        <a:pt x="56" y="1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5" y="0"/>
                        <a:pt x="54" y="1"/>
                        <a:pt x="54" y="2"/>
                      </a:cubicBezTo>
                      <a:cubicBezTo>
                        <a:pt x="54" y="2"/>
                        <a:pt x="54" y="2"/>
                        <a:pt x="54" y="3"/>
                      </a:cubicBezTo>
                      <a:cubicBezTo>
                        <a:pt x="53" y="5"/>
                        <a:pt x="52" y="7"/>
                        <a:pt x="50" y="7"/>
                      </a:cubicBezTo>
                      <a:cubicBezTo>
                        <a:pt x="49" y="7"/>
                        <a:pt x="48" y="7"/>
                        <a:pt x="47" y="6"/>
                      </a:cubicBezTo>
                      <a:cubicBezTo>
                        <a:pt x="47" y="6"/>
                        <a:pt x="47" y="6"/>
                        <a:pt x="44" y="6"/>
                      </a:cubicBezTo>
                      <a:cubicBezTo>
                        <a:pt x="43" y="6"/>
                        <a:pt x="42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1" y="7"/>
                        <a:pt x="41" y="7"/>
                        <a:pt x="41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2" name="Freeform 1659"/>
                <p:cNvSpPr>
                  <a:spLocks/>
                </p:cNvSpPr>
                <p:nvPr/>
              </p:nvSpPr>
              <p:spPr bwMode="auto">
                <a:xfrm>
                  <a:off x="2120" y="28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3" name="Freeform 1660"/>
                <p:cNvSpPr>
                  <a:spLocks/>
                </p:cNvSpPr>
                <p:nvPr/>
              </p:nvSpPr>
              <p:spPr bwMode="auto">
                <a:xfrm>
                  <a:off x="2119" y="28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4" name="Freeform 1661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5" name="Freeform 1662"/>
                <p:cNvSpPr>
                  <a:spLocks/>
                </p:cNvSpPr>
                <p:nvPr/>
              </p:nvSpPr>
              <p:spPr bwMode="auto">
                <a:xfrm>
                  <a:off x="2112" y="292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6" name="Freeform 1663"/>
                <p:cNvSpPr>
                  <a:spLocks/>
                </p:cNvSpPr>
                <p:nvPr/>
              </p:nvSpPr>
              <p:spPr bwMode="auto">
                <a:xfrm>
                  <a:off x="2056" y="28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7" name="Freeform 1664"/>
                <p:cNvSpPr>
                  <a:spLocks/>
                </p:cNvSpPr>
                <p:nvPr/>
              </p:nvSpPr>
              <p:spPr bwMode="auto">
                <a:xfrm>
                  <a:off x="2047" y="292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8" name="Freeform 1665"/>
                <p:cNvSpPr>
                  <a:spLocks/>
                </p:cNvSpPr>
                <p:nvPr/>
              </p:nvSpPr>
              <p:spPr bwMode="auto">
                <a:xfrm>
                  <a:off x="2048" y="2915"/>
                  <a:ext cx="0" cy="3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09" name="Freeform 1666"/>
                <p:cNvSpPr>
                  <a:spLocks/>
                </p:cNvSpPr>
                <p:nvPr/>
              </p:nvSpPr>
              <p:spPr bwMode="auto">
                <a:xfrm>
                  <a:off x="2055" y="28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0" name="Freeform 1667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1" name="Freeform 1668"/>
                <p:cNvSpPr>
                  <a:spLocks/>
                </p:cNvSpPr>
                <p:nvPr/>
              </p:nvSpPr>
              <p:spPr bwMode="auto">
                <a:xfrm>
                  <a:off x="2115" y="2837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2" name="Freeform 1669"/>
                <p:cNvSpPr>
                  <a:spLocks/>
                </p:cNvSpPr>
                <p:nvPr/>
              </p:nvSpPr>
              <p:spPr bwMode="auto">
                <a:xfrm>
                  <a:off x="2112" y="284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3" name="Freeform 1670"/>
                <p:cNvSpPr>
                  <a:spLocks/>
                </p:cNvSpPr>
                <p:nvPr/>
              </p:nvSpPr>
              <p:spPr bwMode="auto">
                <a:xfrm>
                  <a:off x="2120" y="28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4" name="Freeform 1671"/>
                <p:cNvSpPr>
                  <a:spLocks/>
                </p:cNvSpPr>
                <p:nvPr/>
              </p:nvSpPr>
              <p:spPr bwMode="auto">
                <a:xfrm>
                  <a:off x="2120" y="285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5" name="Freeform 1672"/>
                <p:cNvSpPr>
                  <a:spLocks/>
                </p:cNvSpPr>
                <p:nvPr/>
              </p:nvSpPr>
              <p:spPr bwMode="auto">
                <a:xfrm>
                  <a:off x="2111" y="2842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6" name="Freeform 1673"/>
                <p:cNvSpPr>
                  <a:spLocks/>
                </p:cNvSpPr>
                <p:nvPr/>
              </p:nvSpPr>
              <p:spPr bwMode="auto">
                <a:xfrm>
                  <a:off x="2113" y="283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7" name="Freeform 1674"/>
                <p:cNvSpPr>
                  <a:spLocks/>
                </p:cNvSpPr>
                <p:nvPr/>
              </p:nvSpPr>
              <p:spPr bwMode="auto">
                <a:xfrm>
                  <a:off x="2097" y="28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8" name="Freeform 1675"/>
                <p:cNvSpPr>
                  <a:spLocks/>
                </p:cNvSpPr>
                <p:nvPr/>
              </p:nvSpPr>
              <p:spPr bwMode="auto">
                <a:xfrm>
                  <a:off x="2082" y="281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19" name="Freeform 1676"/>
                <p:cNvSpPr>
                  <a:spLocks/>
                </p:cNvSpPr>
                <p:nvPr/>
              </p:nvSpPr>
              <p:spPr bwMode="auto">
                <a:xfrm>
                  <a:off x="2099" y="28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0" name="Freeform 1677"/>
                <p:cNvSpPr>
                  <a:spLocks/>
                </p:cNvSpPr>
                <p:nvPr/>
              </p:nvSpPr>
              <p:spPr bwMode="auto">
                <a:xfrm>
                  <a:off x="2105" y="28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1" name="Freeform 1678"/>
                <p:cNvSpPr>
                  <a:spLocks/>
                </p:cNvSpPr>
                <p:nvPr/>
              </p:nvSpPr>
              <p:spPr bwMode="auto">
                <a:xfrm>
                  <a:off x="2102" y="28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2" name="Freeform 1679"/>
                <p:cNvSpPr>
                  <a:spLocks/>
                </p:cNvSpPr>
                <p:nvPr/>
              </p:nvSpPr>
              <p:spPr bwMode="auto">
                <a:xfrm>
                  <a:off x="2057" y="28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3" name="Freeform 1680"/>
                <p:cNvSpPr>
                  <a:spLocks/>
                </p:cNvSpPr>
                <p:nvPr/>
              </p:nvSpPr>
              <p:spPr bwMode="auto">
                <a:xfrm>
                  <a:off x="2066" y="2815"/>
                  <a:ext cx="3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2"/>
                        <a:pt x="2" y="4"/>
                        <a:pt x="0" y="4"/>
                      </a:cubicBezTo>
                      <a:cubicBezTo>
                        <a:pt x="2" y="4"/>
                        <a:pt x="3" y="2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4" name="Freeform 1681"/>
                <p:cNvSpPr>
                  <a:spLocks/>
                </p:cNvSpPr>
                <p:nvPr/>
              </p:nvSpPr>
              <p:spPr bwMode="auto">
                <a:xfrm>
                  <a:off x="2041" y="26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5" name="Freeform 1682"/>
                <p:cNvSpPr>
                  <a:spLocks/>
                </p:cNvSpPr>
                <p:nvPr/>
              </p:nvSpPr>
              <p:spPr bwMode="auto">
                <a:xfrm>
                  <a:off x="2042" y="263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6" name="Freeform 1683"/>
                <p:cNvSpPr>
                  <a:spLocks/>
                </p:cNvSpPr>
                <p:nvPr/>
              </p:nvSpPr>
              <p:spPr bwMode="auto">
                <a:xfrm>
                  <a:off x="2042" y="26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7" name="Freeform 1684"/>
                <p:cNvSpPr>
                  <a:spLocks/>
                </p:cNvSpPr>
                <p:nvPr/>
              </p:nvSpPr>
              <p:spPr bwMode="auto">
                <a:xfrm>
                  <a:off x="2038" y="2645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8" name="Freeform 1685"/>
                <p:cNvSpPr>
                  <a:spLocks/>
                </p:cNvSpPr>
                <p:nvPr/>
              </p:nvSpPr>
              <p:spPr bwMode="auto">
                <a:xfrm>
                  <a:off x="2039" y="2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29" name="Freeform 1686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0" name="Freeform 1687"/>
                <p:cNvSpPr>
                  <a:spLocks/>
                </p:cNvSpPr>
                <p:nvPr/>
              </p:nvSpPr>
              <p:spPr bwMode="auto">
                <a:xfrm>
                  <a:off x="2047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1" name="Freeform 1688"/>
                <p:cNvSpPr>
                  <a:spLocks/>
                </p:cNvSpPr>
                <p:nvPr/>
              </p:nvSpPr>
              <p:spPr bwMode="auto">
                <a:xfrm>
                  <a:off x="2046" y="264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2" name="Freeform 1689"/>
                <p:cNvSpPr>
                  <a:spLocks/>
                </p:cNvSpPr>
                <p:nvPr/>
              </p:nvSpPr>
              <p:spPr bwMode="auto">
                <a:xfrm>
                  <a:off x="2046" y="264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3" name="Freeform 1690"/>
                <p:cNvSpPr>
                  <a:spLocks/>
                </p:cNvSpPr>
                <p:nvPr/>
              </p:nvSpPr>
              <p:spPr bwMode="auto">
                <a:xfrm>
                  <a:off x="2043" y="2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4" name="Freeform 1691"/>
                <p:cNvSpPr>
                  <a:spLocks/>
                </p:cNvSpPr>
                <p:nvPr/>
              </p:nvSpPr>
              <p:spPr bwMode="auto">
                <a:xfrm>
                  <a:off x="2041" y="26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5" name="Freeform 1692"/>
                <p:cNvSpPr>
                  <a:spLocks/>
                </p:cNvSpPr>
                <p:nvPr/>
              </p:nvSpPr>
              <p:spPr bwMode="auto">
                <a:xfrm>
                  <a:off x="2044" y="264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6" name="Freeform 1693"/>
                <p:cNvSpPr>
                  <a:spLocks/>
                </p:cNvSpPr>
                <p:nvPr/>
              </p:nvSpPr>
              <p:spPr bwMode="auto">
                <a:xfrm>
                  <a:off x="2040" y="264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7" name="Freeform 1694"/>
                <p:cNvSpPr>
                  <a:spLocks/>
                </p:cNvSpPr>
                <p:nvPr/>
              </p:nvSpPr>
              <p:spPr bwMode="auto">
                <a:xfrm>
                  <a:off x="2027" y="2921"/>
                  <a:ext cx="81" cy="101"/>
                </a:xfrm>
                <a:custGeom>
                  <a:avLst/>
                  <a:gdLst>
                    <a:gd name="T0" fmla="*/ 76 w 84"/>
                    <a:gd name="T1" fmla="*/ 8 h 105"/>
                    <a:gd name="T2" fmla="*/ 65 w 84"/>
                    <a:gd name="T3" fmla="*/ 14 h 105"/>
                    <a:gd name="T4" fmla="*/ 59 w 84"/>
                    <a:gd name="T5" fmla="*/ 16 h 105"/>
                    <a:gd name="T6" fmla="*/ 33 w 84"/>
                    <a:gd name="T7" fmla="*/ 6 h 105"/>
                    <a:gd name="T8" fmla="*/ 22 w 84"/>
                    <a:gd name="T9" fmla="*/ 4 h 105"/>
                    <a:gd name="T10" fmla="*/ 21 w 84"/>
                    <a:gd name="T11" fmla="*/ 4 h 105"/>
                    <a:gd name="T12" fmla="*/ 18 w 84"/>
                    <a:gd name="T13" fmla="*/ 3 h 105"/>
                    <a:gd name="T14" fmla="*/ 17 w 84"/>
                    <a:gd name="T15" fmla="*/ 2 h 105"/>
                    <a:gd name="T16" fmla="*/ 16 w 84"/>
                    <a:gd name="T17" fmla="*/ 2 h 105"/>
                    <a:gd name="T18" fmla="*/ 10 w 84"/>
                    <a:gd name="T19" fmla="*/ 1 h 105"/>
                    <a:gd name="T20" fmla="*/ 2 w 84"/>
                    <a:gd name="T21" fmla="*/ 6 h 105"/>
                    <a:gd name="T22" fmla="*/ 6 w 84"/>
                    <a:gd name="T23" fmla="*/ 10 h 105"/>
                    <a:gd name="T24" fmla="*/ 12 w 84"/>
                    <a:gd name="T25" fmla="*/ 22 h 105"/>
                    <a:gd name="T26" fmla="*/ 12 w 84"/>
                    <a:gd name="T27" fmla="*/ 33 h 105"/>
                    <a:gd name="T28" fmla="*/ 3 w 84"/>
                    <a:gd name="T29" fmla="*/ 47 h 105"/>
                    <a:gd name="T30" fmla="*/ 3 w 84"/>
                    <a:gd name="T31" fmla="*/ 47 h 105"/>
                    <a:gd name="T32" fmla="*/ 3 w 84"/>
                    <a:gd name="T33" fmla="*/ 48 h 105"/>
                    <a:gd name="T34" fmla="*/ 3 w 84"/>
                    <a:gd name="T35" fmla="*/ 48 h 105"/>
                    <a:gd name="T36" fmla="*/ 3 w 84"/>
                    <a:gd name="T37" fmla="*/ 49 h 105"/>
                    <a:gd name="T38" fmla="*/ 2 w 84"/>
                    <a:gd name="T39" fmla="*/ 50 h 105"/>
                    <a:gd name="T40" fmla="*/ 1 w 84"/>
                    <a:gd name="T41" fmla="*/ 51 h 105"/>
                    <a:gd name="T42" fmla="*/ 4 w 84"/>
                    <a:gd name="T43" fmla="*/ 61 h 105"/>
                    <a:gd name="T44" fmla="*/ 43 w 84"/>
                    <a:gd name="T45" fmla="*/ 87 h 105"/>
                    <a:gd name="T46" fmla="*/ 46 w 84"/>
                    <a:gd name="T47" fmla="*/ 97 h 105"/>
                    <a:gd name="T48" fmla="*/ 48 w 84"/>
                    <a:gd name="T49" fmla="*/ 98 h 105"/>
                    <a:gd name="T50" fmla="*/ 50 w 84"/>
                    <a:gd name="T51" fmla="*/ 100 h 105"/>
                    <a:gd name="T52" fmla="*/ 53 w 84"/>
                    <a:gd name="T53" fmla="*/ 101 h 105"/>
                    <a:gd name="T54" fmla="*/ 55 w 84"/>
                    <a:gd name="T55" fmla="*/ 103 h 105"/>
                    <a:gd name="T56" fmla="*/ 58 w 84"/>
                    <a:gd name="T57" fmla="*/ 105 h 105"/>
                    <a:gd name="T58" fmla="*/ 68 w 84"/>
                    <a:gd name="T59" fmla="*/ 83 h 105"/>
                    <a:gd name="T60" fmla="*/ 76 w 84"/>
                    <a:gd name="T61" fmla="*/ 77 h 105"/>
                    <a:gd name="T62" fmla="*/ 80 w 84"/>
                    <a:gd name="T63" fmla="*/ 75 h 105"/>
                    <a:gd name="T64" fmla="*/ 82 w 84"/>
                    <a:gd name="T65" fmla="*/ 73 h 105"/>
                    <a:gd name="T66" fmla="*/ 77 w 84"/>
                    <a:gd name="T67" fmla="*/ 64 h 105"/>
                    <a:gd name="T68" fmla="*/ 82 w 84"/>
                    <a:gd name="T69" fmla="*/ 14 h 105"/>
                    <a:gd name="T70" fmla="*/ 84 w 84"/>
                    <a:gd name="T71" fmla="*/ 1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4" h="105">
                      <a:moveTo>
                        <a:pt x="84" y="11"/>
                      </a:moveTo>
                      <a:cubicBezTo>
                        <a:pt x="81" y="12"/>
                        <a:pt x="78" y="11"/>
                        <a:pt x="76" y="8"/>
                      </a:cubicBezTo>
                      <a:cubicBezTo>
                        <a:pt x="74" y="8"/>
                        <a:pt x="71" y="9"/>
                        <a:pt x="69" y="10"/>
                      </a:cubicBezTo>
                      <a:cubicBezTo>
                        <a:pt x="67" y="11"/>
                        <a:pt x="66" y="13"/>
                        <a:pt x="65" y="14"/>
                      </a:cubicBezTo>
                      <a:cubicBezTo>
                        <a:pt x="64" y="16"/>
                        <a:pt x="62" y="17"/>
                        <a:pt x="61" y="17"/>
                      </a:cubicBezTo>
                      <a:cubicBezTo>
                        <a:pt x="60" y="17"/>
                        <a:pt x="60" y="17"/>
                        <a:pt x="59" y="16"/>
                      </a:cubicBezTo>
                      <a:cubicBezTo>
                        <a:pt x="58" y="16"/>
                        <a:pt x="50" y="14"/>
                        <a:pt x="47" y="14"/>
                      </a:cubicBezTo>
                      <a:cubicBezTo>
                        <a:pt x="44" y="14"/>
                        <a:pt x="35" y="8"/>
                        <a:pt x="33" y="6"/>
                      </a:cubicBezTo>
                      <a:cubicBezTo>
                        <a:pt x="32" y="6"/>
                        <a:pt x="29" y="5"/>
                        <a:pt x="27" y="5"/>
                      </a:cubicBezTo>
                      <a:cubicBezTo>
                        <a:pt x="25" y="5"/>
                        <a:pt x="23" y="5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2"/>
                      </a:cubicBezTo>
                      <a:cubicBezTo>
                        <a:pt x="16" y="2"/>
                        <a:pt x="15" y="1"/>
                        <a:pt x="15" y="1"/>
                      </a:cubicBezTo>
                      <a:cubicBezTo>
                        <a:pt x="15" y="0"/>
                        <a:pt x="13" y="0"/>
                        <a:pt x="10" y="1"/>
                      </a:cubicBezTo>
                      <a:cubicBezTo>
                        <a:pt x="8" y="1"/>
                        <a:pt x="3" y="4"/>
                        <a:pt x="3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8"/>
                        <a:pt x="12" y="33"/>
                      </a:cubicBezTo>
                      <a:cubicBezTo>
                        <a:pt x="11" y="38"/>
                        <a:pt x="6" y="44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1"/>
                      </a:cubicBezTo>
                      <a:cubicBezTo>
                        <a:pt x="2" y="51"/>
                        <a:pt x="1" y="51"/>
                        <a:pt x="1" y="51"/>
                      </a:cubicBezTo>
                      <a:cubicBezTo>
                        <a:pt x="5" y="53"/>
                        <a:pt x="9" y="55"/>
                        <a:pt x="8" y="57"/>
                      </a:cubicBezTo>
                      <a:cubicBezTo>
                        <a:pt x="8" y="60"/>
                        <a:pt x="6" y="60"/>
                        <a:pt x="4" y="61"/>
                      </a:cubicBezTo>
                      <a:cubicBezTo>
                        <a:pt x="1" y="62"/>
                        <a:pt x="0" y="62"/>
                        <a:pt x="0" y="64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ubicBezTo>
                        <a:pt x="43" y="94"/>
                        <a:pt x="44" y="96"/>
                        <a:pt x="46" y="97"/>
                      </a:cubicBezTo>
                      <a:cubicBezTo>
                        <a:pt x="46" y="97"/>
                        <a:pt x="46" y="97"/>
                        <a:pt x="47" y="97"/>
                      </a:cubicBezTo>
                      <a:cubicBezTo>
                        <a:pt x="47" y="97"/>
                        <a:pt x="48" y="98"/>
                        <a:pt x="48" y="98"/>
                      </a:cubicBezTo>
                      <a:cubicBezTo>
                        <a:pt x="48" y="98"/>
                        <a:pt x="48" y="98"/>
                        <a:pt x="49" y="99"/>
                      </a:cubicBezTo>
                      <a:cubicBezTo>
                        <a:pt x="49" y="99"/>
                        <a:pt x="50" y="99"/>
                        <a:pt x="50" y="100"/>
                      </a:cubicBezTo>
                      <a:cubicBezTo>
                        <a:pt x="50" y="100"/>
                        <a:pt x="51" y="100"/>
                        <a:pt x="51" y="100"/>
                      </a:cubicBezTo>
                      <a:cubicBezTo>
                        <a:pt x="52" y="101"/>
                        <a:pt x="52" y="101"/>
                        <a:pt x="53" y="101"/>
                      </a:cubicBezTo>
                      <a:cubicBezTo>
                        <a:pt x="53" y="102"/>
                        <a:pt x="53" y="102"/>
                        <a:pt x="54" y="102"/>
                      </a:cubicBezTo>
                      <a:cubicBezTo>
                        <a:pt x="54" y="102"/>
                        <a:pt x="55" y="103"/>
                        <a:pt x="55" y="103"/>
                      </a:cubicBezTo>
                      <a:cubicBezTo>
                        <a:pt x="55" y="103"/>
                        <a:pt x="56" y="104"/>
                        <a:pt x="56" y="104"/>
                      </a:cubicBezTo>
                      <a:cubicBezTo>
                        <a:pt x="57" y="104"/>
                        <a:pt x="57" y="105"/>
                        <a:pt x="58" y="105"/>
                      </a:cubicBezTo>
                      <a:cubicBezTo>
                        <a:pt x="58" y="105"/>
                        <a:pt x="58" y="105"/>
                        <a:pt x="58" y="105"/>
                      </a:cubicBezTo>
                      <a:cubicBezTo>
                        <a:pt x="62" y="96"/>
                        <a:pt x="67" y="85"/>
                        <a:pt x="68" y="83"/>
                      </a:cubicBezTo>
                      <a:cubicBezTo>
                        <a:pt x="70" y="80"/>
                        <a:pt x="72" y="79"/>
                        <a:pt x="73" y="78"/>
                      </a:cubicBezTo>
                      <a:cubicBezTo>
                        <a:pt x="74" y="78"/>
                        <a:pt x="75" y="77"/>
                        <a:pt x="76" y="77"/>
                      </a:cubicBezTo>
                      <a:cubicBezTo>
                        <a:pt x="77" y="75"/>
                        <a:pt x="78" y="75"/>
                        <a:pt x="79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1" y="74"/>
                        <a:pt x="82" y="73"/>
                      </a:cubicBezTo>
                      <a:cubicBezTo>
                        <a:pt x="82" y="73"/>
                        <a:pt x="82" y="73"/>
                        <a:pt x="82" y="72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82" y="14"/>
                        <a:pt x="82" y="14"/>
                        <a:pt x="82" y="14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8" name="Freeform 1695"/>
                <p:cNvSpPr>
                  <a:spLocks/>
                </p:cNvSpPr>
                <p:nvPr/>
              </p:nvSpPr>
              <p:spPr bwMode="auto">
                <a:xfrm>
                  <a:off x="2100" y="2932"/>
                  <a:ext cx="8" cy="11"/>
                </a:xfrm>
                <a:custGeom>
                  <a:avLst/>
                  <a:gdLst>
                    <a:gd name="T0" fmla="*/ 0 w 8"/>
                    <a:gd name="T1" fmla="*/ 11 h 11"/>
                    <a:gd name="T2" fmla="*/ 8 w 8"/>
                    <a:gd name="T3" fmla="*/ 0 h 11"/>
                    <a:gd name="T4" fmla="*/ 6 w 8"/>
                    <a:gd name="T5" fmla="*/ 3 h 11"/>
                    <a:gd name="T6" fmla="*/ 0 w 8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1">
                      <a:moveTo>
                        <a:pt x="0" y="11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39" name="Freeform 1696"/>
                <p:cNvSpPr>
                  <a:spLocks/>
                </p:cNvSpPr>
                <p:nvPr/>
              </p:nvSpPr>
              <p:spPr bwMode="auto">
                <a:xfrm>
                  <a:off x="2101" y="2982"/>
                  <a:ext cx="5" cy="8"/>
                </a:xfrm>
                <a:custGeom>
                  <a:avLst/>
                  <a:gdLst>
                    <a:gd name="T0" fmla="*/ 5 w 5"/>
                    <a:gd name="T1" fmla="*/ 8 h 8"/>
                    <a:gd name="T2" fmla="*/ 0 w 5"/>
                    <a:gd name="T3" fmla="*/ 0 h 8"/>
                    <a:gd name="T4" fmla="*/ 5 w 5"/>
                    <a:gd name="T5" fmla="*/ 8 h 8"/>
                    <a:gd name="T6" fmla="*/ 5 w 5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0" y="0"/>
                      </a:lnTo>
                      <a:lnTo>
                        <a:pt x="5" y="8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0" name="Freeform 1697"/>
                <p:cNvSpPr>
                  <a:spLocks/>
                </p:cNvSpPr>
                <p:nvPr/>
              </p:nvSpPr>
              <p:spPr bwMode="auto">
                <a:xfrm>
                  <a:off x="2046" y="2924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1" name="Freeform 1698"/>
                <p:cNvSpPr>
                  <a:spLocks/>
                </p:cNvSpPr>
                <p:nvPr/>
              </p:nvSpPr>
              <p:spPr bwMode="auto">
                <a:xfrm>
                  <a:off x="2029" y="292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2" name="Freeform 1699"/>
                <p:cNvSpPr>
                  <a:spLocks/>
                </p:cNvSpPr>
                <p:nvPr/>
              </p:nvSpPr>
              <p:spPr bwMode="auto">
                <a:xfrm>
                  <a:off x="2043" y="292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3" name="Freeform 1700"/>
                <p:cNvSpPr>
                  <a:spLocks/>
                </p:cNvSpPr>
                <p:nvPr/>
              </p:nvSpPr>
              <p:spPr bwMode="auto">
                <a:xfrm>
                  <a:off x="2108" y="293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4" name="Freeform 1701"/>
                <p:cNvSpPr>
                  <a:spLocks/>
                </p:cNvSpPr>
                <p:nvPr/>
              </p:nvSpPr>
              <p:spPr bwMode="auto">
                <a:xfrm>
                  <a:off x="2044" y="29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5" name="Freeform 1702"/>
                <p:cNvSpPr>
                  <a:spLocks/>
                </p:cNvSpPr>
                <p:nvPr/>
              </p:nvSpPr>
              <p:spPr bwMode="auto">
                <a:xfrm>
                  <a:off x="1981" y="2930"/>
                  <a:ext cx="54" cy="56"/>
                </a:xfrm>
                <a:custGeom>
                  <a:avLst/>
                  <a:gdLst>
                    <a:gd name="T0" fmla="*/ 45 w 56"/>
                    <a:gd name="T1" fmla="*/ 2 h 59"/>
                    <a:gd name="T2" fmla="*/ 36 w 56"/>
                    <a:gd name="T3" fmla="*/ 3 h 59"/>
                    <a:gd name="T4" fmla="*/ 34 w 56"/>
                    <a:gd name="T5" fmla="*/ 3 h 59"/>
                    <a:gd name="T6" fmla="*/ 28 w 56"/>
                    <a:gd name="T7" fmla="*/ 7 h 59"/>
                    <a:gd name="T8" fmla="*/ 21 w 56"/>
                    <a:gd name="T9" fmla="*/ 4 h 59"/>
                    <a:gd name="T10" fmla="*/ 19 w 56"/>
                    <a:gd name="T11" fmla="*/ 4 h 59"/>
                    <a:gd name="T12" fmla="*/ 17 w 56"/>
                    <a:gd name="T13" fmla="*/ 5 h 59"/>
                    <a:gd name="T14" fmla="*/ 14 w 56"/>
                    <a:gd name="T15" fmla="*/ 14 h 59"/>
                    <a:gd name="T16" fmla="*/ 17 w 56"/>
                    <a:gd name="T17" fmla="*/ 20 h 59"/>
                    <a:gd name="T18" fmla="*/ 14 w 56"/>
                    <a:gd name="T19" fmla="*/ 26 h 59"/>
                    <a:gd name="T20" fmla="*/ 7 w 56"/>
                    <a:gd name="T21" fmla="*/ 33 h 59"/>
                    <a:gd name="T22" fmla="*/ 3 w 56"/>
                    <a:gd name="T23" fmla="*/ 40 h 59"/>
                    <a:gd name="T24" fmla="*/ 0 w 56"/>
                    <a:gd name="T25" fmla="*/ 53 h 59"/>
                    <a:gd name="T26" fmla="*/ 0 w 56"/>
                    <a:gd name="T27" fmla="*/ 56 h 59"/>
                    <a:gd name="T28" fmla="*/ 0 w 56"/>
                    <a:gd name="T29" fmla="*/ 59 h 59"/>
                    <a:gd name="T30" fmla="*/ 0 w 56"/>
                    <a:gd name="T31" fmla="*/ 59 h 59"/>
                    <a:gd name="T32" fmla="*/ 6 w 56"/>
                    <a:gd name="T33" fmla="*/ 57 h 59"/>
                    <a:gd name="T34" fmla="*/ 8 w 56"/>
                    <a:gd name="T35" fmla="*/ 56 h 59"/>
                    <a:gd name="T36" fmla="*/ 10 w 56"/>
                    <a:gd name="T37" fmla="*/ 55 h 59"/>
                    <a:gd name="T38" fmla="*/ 11 w 56"/>
                    <a:gd name="T39" fmla="*/ 55 h 59"/>
                    <a:gd name="T40" fmla="*/ 12 w 56"/>
                    <a:gd name="T41" fmla="*/ 55 h 59"/>
                    <a:gd name="T42" fmla="*/ 13 w 56"/>
                    <a:gd name="T43" fmla="*/ 54 h 59"/>
                    <a:gd name="T44" fmla="*/ 22 w 56"/>
                    <a:gd name="T45" fmla="*/ 54 h 59"/>
                    <a:gd name="T46" fmla="*/ 45 w 56"/>
                    <a:gd name="T47" fmla="*/ 41 h 59"/>
                    <a:gd name="T48" fmla="*/ 46 w 56"/>
                    <a:gd name="T49" fmla="*/ 41 h 59"/>
                    <a:gd name="T50" fmla="*/ 46 w 56"/>
                    <a:gd name="T51" fmla="*/ 39 h 59"/>
                    <a:gd name="T52" fmla="*/ 47 w 56"/>
                    <a:gd name="T53" fmla="*/ 38 h 59"/>
                    <a:gd name="T54" fmla="*/ 47 w 56"/>
                    <a:gd name="T55" fmla="*/ 37 h 59"/>
                    <a:gd name="T56" fmla="*/ 48 w 56"/>
                    <a:gd name="T57" fmla="*/ 37 h 59"/>
                    <a:gd name="T58" fmla="*/ 48 w 56"/>
                    <a:gd name="T59" fmla="*/ 36 h 59"/>
                    <a:gd name="T60" fmla="*/ 48 w 56"/>
                    <a:gd name="T61" fmla="*/ 36 h 59"/>
                    <a:gd name="T62" fmla="*/ 56 w 56"/>
                    <a:gd name="T63" fmla="*/ 23 h 59"/>
                    <a:gd name="T64" fmla="*/ 56 w 56"/>
                    <a:gd name="T65" fmla="*/ 15 h 59"/>
                    <a:gd name="T66" fmla="*/ 50 w 56"/>
                    <a:gd name="T67" fmla="*/ 3 h 59"/>
                    <a:gd name="T68" fmla="*/ 47 w 56"/>
                    <a:gd name="T6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59">
                      <a:moveTo>
                        <a:pt x="47" y="0"/>
                      </a:moveTo>
                      <a:cubicBezTo>
                        <a:pt x="47" y="1"/>
                        <a:pt x="46" y="1"/>
                        <a:pt x="45" y="2"/>
                      </a:cubicBezTo>
                      <a:cubicBezTo>
                        <a:pt x="45" y="2"/>
                        <a:pt x="45" y="4"/>
                        <a:pt x="40" y="4"/>
                      </a:cubicBezTo>
                      <a:cubicBezTo>
                        <a:pt x="39" y="4"/>
                        <a:pt x="37" y="4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3" y="4"/>
                        <a:pt x="30" y="5"/>
                        <a:pt x="30" y="6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6" y="7"/>
                        <a:pt x="25" y="6"/>
                        <a:pt x="24" y="5"/>
                      </a:cubicBezTo>
                      <a:cubicBezTo>
                        <a:pt x="23" y="5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6" y="5"/>
                        <a:pt x="15" y="6"/>
                        <a:pt x="14" y="6"/>
                      </a:cubicBezTo>
                      <a:cubicBezTo>
                        <a:pt x="14" y="8"/>
                        <a:pt x="14" y="12"/>
                        <a:pt x="14" y="14"/>
                      </a:cubicBezTo>
                      <a:cubicBezTo>
                        <a:pt x="14" y="15"/>
                        <a:pt x="14" y="15"/>
                        <a:pt x="15" y="16"/>
                      </a:cubicBezTo>
                      <a:cubicBezTo>
                        <a:pt x="16" y="16"/>
                        <a:pt x="17" y="18"/>
                        <a:pt x="17" y="20"/>
                      </a:cubicBezTo>
                      <a:cubicBezTo>
                        <a:pt x="17" y="22"/>
                        <a:pt x="16" y="23"/>
                        <a:pt x="15" y="25"/>
                      </a:cubicBezTo>
                      <a:cubicBezTo>
                        <a:pt x="15" y="25"/>
                        <a:pt x="14" y="26"/>
                        <a:pt x="14" y="26"/>
                      </a:cubicBezTo>
                      <a:cubicBezTo>
                        <a:pt x="14" y="29"/>
                        <a:pt x="10" y="30"/>
                        <a:pt x="8" y="31"/>
                      </a:cubicBezTo>
                      <a:cubicBezTo>
                        <a:pt x="8" y="31"/>
                        <a:pt x="7" y="32"/>
                        <a:pt x="7" y="33"/>
                      </a:cubicBezTo>
                      <a:cubicBezTo>
                        <a:pt x="6" y="34"/>
                        <a:pt x="6" y="35"/>
                        <a:pt x="4" y="37"/>
                      </a:cubicBezTo>
                      <a:cubicBezTo>
                        <a:pt x="4" y="37"/>
                        <a:pt x="4" y="38"/>
                        <a:pt x="3" y="40"/>
                      </a:cubicBezTo>
                      <a:cubicBezTo>
                        <a:pt x="3" y="41"/>
                        <a:pt x="3" y="42"/>
                        <a:pt x="2" y="44"/>
                      </a:cubicBezTo>
                      <a:cubicBezTo>
                        <a:pt x="1" y="46"/>
                        <a:pt x="0" y="50"/>
                        <a:pt x="0" y="53"/>
                      </a:cubicBezTo>
                      <a:cubicBezTo>
                        <a:pt x="0" y="53"/>
                        <a:pt x="0" y="54"/>
                        <a:pt x="0" y="55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7"/>
                        <a:pt x="0" y="58"/>
                        <a:pt x="0" y="58"/>
                      </a:cubicBezTo>
                      <a:cubicBezTo>
                        <a:pt x="0" y="58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2" y="58"/>
                        <a:pt x="2" y="57"/>
                        <a:pt x="6" y="57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1" y="55"/>
                        <a:pt x="11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3" y="55"/>
                        <a:pt x="13" y="55"/>
                      </a:cubicBezTo>
                      <a:cubicBezTo>
                        <a:pt x="13" y="55"/>
                        <a:pt x="13" y="54"/>
                        <a:pt x="13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49"/>
                        <a:pt x="27" y="43"/>
                        <a:pt x="31" y="41"/>
                      </a:cubicBezTo>
                      <a:cubicBezTo>
                        <a:pt x="35" y="40"/>
                        <a:pt x="40" y="40"/>
                        <a:pt x="45" y="41"/>
                      </a:cubicBez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9" y="35"/>
                        <a:pt x="49" y="35"/>
                      </a:cubicBezTo>
                      <a:cubicBezTo>
                        <a:pt x="51" y="33"/>
                        <a:pt x="55" y="27"/>
                        <a:pt x="56" y="23"/>
                      </a:cubicBezTo>
                      <a:cubicBezTo>
                        <a:pt x="56" y="22"/>
                        <a:pt x="56" y="22"/>
                        <a:pt x="56" y="21"/>
                      </a:cubicBezTo>
                      <a:cubicBezTo>
                        <a:pt x="56" y="18"/>
                        <a:pt x="56" y="16"/>
                        <a:pt x="56" y="15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6" name="Freeform 1703"/>
                <p:cNvSpPr>
                  <a:spLocks/>
                </p:cNvSpPr>
                <p:nvPr/>
              </p:nvSpPr>
              <p:spPr bwMode="auto">
                <a:xfrm>
                  <a:off x="1982" y="2984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1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3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7" name="Freeform 1704"/>
                <p:cNvSpPr>
                  <a:spLocks/>
                </p:cNvSpPr>
                <p:nvPr/>
              </p:nvSpPr>
              <p:spPr bwMode="auto">
                <a:xfrm>
                  <a:off x="1981" y="298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8" name="Freeform 1705"/>
                <p:cNvSpPr>
                  <a:spLocks/>
                </p:cNvSpPr>
                <p:nvPr/>
              </p:nvSpPr>
              <p:spPr bwMode="auto">
                <a:xfrm>
                  <a:off x="1989" y="298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49" name="Freeform 1706"/>
                <p:cNvSpPr>
                  <a:spLocks/>
                </p:cNvSpPr>
                <p:nvPr/>
              </p:nvSpPr>
              <p:spPr bwMode="auto">
                <a:xfrm>
                  <a:off x="1981" y="298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0" name="Freeform 1707"/>
                <p:cNvSpPr>
                  <a:spLocks/>
                </p:cNvSpPr>
                <p:nvPr/>
              </p:nvSpPr>
              <p:spPr bwMode="auto">
                <a:xfrm>
                  <a:off x="1995" y="2935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1" name="Freeform 1708"/>
                <p:cNvSpPr>
                  <a:spLocks/>
                </p:cNvSpPr>
                <p:nvPr/>
              </p:nvSpPr>
              <p:spPr bwMode="auto">
                <a:xfrm>
                  <a:off x="2001" y="293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2" name="Freeform 1709"/>
                <p:cNvSpPr>
                  <a:spLocks/>
                </p:cNvSpPr>
                <p:nvPr/>
              </p:nvSpPr>
              <p:spPr bwMode="auto">
                <a:xfrm>
                  <a:off x="1999" y="293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3" name="Freeform 1710"/>
                <p:cNvSpPr>
                  <a:spLocks/>
                </p:cNvSpPr>
                <p:nvPr/>
              </p:nvSpPr>
              <p:spPr bwMode="auto">
                <a:xfrm>
                  <a:off x="2025" y="29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4" name="Freeform 1711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5" name="Freeform 1712"/>
                <p:cNvSpPr>
                  <a:spLocks/>
                </p:cNvSpPr>
                <p:nvPr/>
              </p:nvSpPr>
              <p:spPr bwMode="auto">
                <a:xfrm>
                  <a:off x="2026" y="296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6" name="Freeform 1713"/>
                <p:cNvSpPr>
                  <a:spLocks/>
                </p:cNvSpPr>
                <p:nvPr/>
              </p:nvSpPr>
              <p:spPr bwMode="auto">
                <a:xfrm>
                  <a:off x="2027" y="2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7" name="Freeform 1714"/>
                <p:cNvSpPr>
                  <a:spLocks/>
                </p:cNvSpPr>
                <p:nvPr/>
              </p:nvSpPr>
              <p:spPr bwMode="auto">
                <a:xfrm>
                  <a:off x="2027" y="29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8" name="Freeform 1715"/>
                <p:cNvSpPr>
                  <a:spLocks/>
                </p:cNvSpPr>
                <p:nvPr/>
              </p:nvSpPr>
              <p:spPr bwMode="auto">
                <a:xfrm>
                  <a:off x="2035" y="2944"/>
                  <a:ext cx="0" cy="6"/>
                </a:xfrm>
                <a:custGeom>
                  <a:avLst/>
                  <a:gdLst>
                    <a:gd name="T0" fmla="*/ 0 h 6"/>
                    <a:gd name="T1" fmla="*/ 0 h 6"/>
                    <a:gd name="T2" fmla="*/ 6 h 6"/>
                    <a:gd name="T3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6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59" name="Freeform 1716"/>
                <p:cNvSpPr>
                  <a:spLocks/>
                </p:cNvSpPr>
                <p:nvPr/>
              </p:nvSpPr>
              <p:spPr bwMode="auto">
                <a:xfrm>
                  <a:off x="2026" y="29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0" name="Freeform 1717"/>
                <p:cNvSpPr>
                  <a:spLocks/>
                </p:cNvSpPr>
                <p:nvPr/>
              </p:nvSpPr>
              <p:spPr bwMode="auto">
                <a:xfrm>
                  <a:off x="2025" y="296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1" name="Freeform 1718"/>
                <p:cNvSpPr>
                  <a:spLocks/>
                </p:cNvSpPr>
                <p:nvPr/>
              </p:nvSpPr>
              <p:spPr bwMode="auto">
                <a:xfrm>
                  <a:off x="2127" y="3108"/>
                  <a:ext cx="75" cy="147"/>
                </a:xfrm>
                <a:custGeom>
                  <a:avLst/>
                  <a:gdLst>
                    <a:gd name="T0" fmla="*/ 69 w 79"/>
                    <a:gd name="T1" fmla="*/ 4 h 154"/>
                    <a:gd name="T2" fmla="*/ 67 w 79"/>
                    <a:gd name="T3" fmla="*/ 0 h 154"/>
                    <a:gd name="T4" fmla="*/ 65 w 79"/>
                    <a:gd name="T5" fmla="*/ 2 h 154"/>
                    <a:gd name="T6" fmla="*/ 64 w 79"/>
                    <a:gd name="T7" fmla="*/ 9 h 154"/>
                    <a:gd name="T8" fmla="*/ 63 w 79"/>
                    <a:gd name="T9" fmla="*/ 13 h 154"/>
                    <a:gd name="T10" fmla="*/ 55 w 79"/>
                    <a:gd name="T11" fmla="*/ 16 h 154"/>
                    <a:gd name="T12" fmla="*/ 52 w 79"/>
                    <a:gd name="T13" fmla="*/ 17 h 154"/>
                    <a:gd name="T14" fmla="*/ 52 w 79"/>
                    <a:gd name="T15" fmla="*/ 18 h 154"/>
                    <a:gd name="T16" fmla="*/ 51 w 79"/>
                    <a:gd name="T17" fmla="*/ 23 h 154"/>
                    <a:gd name="T18" fmla="*/ 51 w 79"/>
                    <a:gd name="T19" fmla="*/ 24 h 154"/>
                    <a:gd name="T20" fmla="*/ 51 w 79"/>
                    <a:gd name="T21" fmla="*/ 28 h 154"/>
                    <a:gd name="T22" fmla="*/ 42 w 79"/>
                    <a:gd name="T23" fmla="*/ 34 h 154"/>
                    <a:gd name="T24" fmla="*/ 36 w 79"/>
                    <a:gd name="T25" fmla="*/ 37 h 154"/>
                    <a:gd name="T26" fmla="*/ 25 w 79"/>
                    <a:gd name="T27" fmla="*/ 42 h 154"/>
                    <a:gd name="T28" fmla="*/ 19 w 79"/>
                    <a:gd name="T29" fmla="*/ 43 h 154"/>
                    <a:gd name="T30" fmla="*/ 11 w 79"/>
                    <a:gd name="T31" fmla="*/ 45 h 154"/>
                    <a:gd name="T32" fmla="*/ 11 w 79"/>
                    <a:gd name="T33" fmla="*/ 49 h 154"/>
                    <a:gd name="T34" fmla="*/ 8 w 79"/>
                    <a:gd name="T35" fmla="*/ 59 h 154"/>
                    <a:gd name="T36" fmla="*/ 10 w 79"/>
                    <a:gd name="T37" fmla="*/ 77 h 154"/>
                    <a:gd name="T38" fmla="*/ 7 w 79"/>
                    <a:gd name="T39" fmla="*/ 102 h 154"/>
                    <a:gd name="T40" fmla="*/ 3 w 79"/>
                    <a:gd name="T41" fmla="*/ 127 h 154"/>
                    <a:gd name="T42" fmla="*/ 6 w 79"/>
                    <a:gd name="T43" fmla="*/ 137 h 154"/>
                    <a:gd name="T44" fmla="*/ 10 w 79"/>
                    <a:gd name="T45" fmla="*/ 148 h 154"/>
                    <a:gd name="T46" fmla="*/ 24 w 79"/>
                    <a:gd name="T47" fmla="*/ 154 h 154"/>
                    <a:gd name="T48" fmla="*/ 27 w 79"/>
                    <a:gd name="T49" fmla="*/ 153 h 154"/>
                    <a:gd name="T50" fmla="*/ 34 w 79"/>
                    <a:gd name="T51" fmla="*/ 151 h 154"/>
                    <a:gd name="T52" fmla="*/ 39 w 79"/>
                    <a:gd name="T53" fmla="*/ 149 h 154"/>
                    <a:gd name="T54" fmla="*/ 49 w 79"/>
                    <a:gd name="T55" fmla="*/ 119 h 154"/>
                    <a:gd name="T56" fmla="*/ 55 w 79"/>
                    <a:gd name="T57" fmla="*/ 102 h 154"/>
                    <a:gd name="T58" fmla="*/ 67 w 79"/>
                    <a:gd name="T59" fmla="*/ 59 h 154"/>
                    <a:gd name="T60" fmla="*/ 68 w 79"/>
                    <a:gd name="T61" fmla="*/ 52 h 154"/>
                    <a:gd name="T62" fmla="*/ 69 w 79"/>
                    <a:gd name="T63" fmla="*/ 47 h 154"/>
                    <a:gd name="T64" fmla="*/ 69 w 79"/>
                    <a:gd name="T65" fmla="*/ 37 h 154"/>
                    <a:gd name="T66" fmla="*/ 72 w 79"/>
                    <a:gd name="T67" fmla="*/ 36 h 154"/>
                    <a:gd name="T68" fmla="*/ 75 w 79"/>
                    <a:gd name="T69" fmla="*/ 38 h 154"/>
                    <a:gd name="T70" fmla="*/ 77 w 79"/>
                    <a:gd name="T71" fmla="*/ 40 h 154"/>
                    <a:gd name="T72" fmla="*/ 78 w 79"/>
                    <a:gd name="T73" fmla="*/ 37 h 154"/>
                    <a:gd name="T74" fmla="*/ 77 w 79"/>
                    <a:gd name="T75" fmla="*/ 28 h 154"/>
                    <a:gd name="T76" fmla="*/ 74 w 79"/>
                    <a:gd name="T77" fmla="*/ 16 h 154"/>
                    <a:gd name="T78" fmla="*/ 69 w 79"/>
                    <a:gd name="T79" fmla="*/ 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9" h="154">
                      <a:moveTo>
                        <a:pt x="69" y="4"/>
                      </a:moveTo>
                      <a:cubicBezTo>
                        <a:pt x="68" y="2"/>
                        <a:pt x="67" y="1"/>
                        <a:pt x="67" y="0"/>
                      </a:cubicBezTo>
                      <a:cubicBezTo>
                        <a:pt x="66" y="1"/>
                        <a:pt x="66" y="2"/>
                        <a:pt x="65" y="2"/>
                      </a:cubicBezTo>
                      <a:cubicBezTo>
                        <a:pt x="65" y="3"/>
                        <a:pt x="64" y="6"/>
                        <a:pt x="64" y="9"/>
                      </a:cubicBezTo>
                      <a:cubicBezTo>
                        <a:pt x="65" y="10"/>
                        <a:pt x="64" y="11"/>
                        <a:pt x="63" y="13"/>
                      </a:cubicBezTo>
                      <a:cubicBezTo>
                        <a:pt x="61" y="15"/>
                        <a:pt x="58" y="16"/>
                        <a:pt x="55" y="16"/>
                      </a:cubicBezTo>
                      <a:cubicBezTo>
                        <a:pt x="54" y="16"/>
                        <a:pt x="53" y="16"/>
                        <a:pt x="52" y="17"/>
                      </a:cubicBez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3" y="21"/>
                        <a:pt x="52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2" y="25"/>
                        <a:pt x="52" y="27"/>
                        <a:pt x="51" y="28"/>
                      </a:cubicBezTo>
                      <a:cubicBezTo>
                        <a:pt x="50" y="31"/>
                        <a:pt x="46" y="34"/>
                        <a:pt x="42" y="34"/>
                      </a:cubicBezTo>
                      <a:cubicBezTo>
                        <a:pt x="40" y="34"/>
                        <a:pt x="38" y="36"/>
                        <a:pt x="36" y="37"/>
                      </a:cubicBezTo>
                      <a:cubicBezTo>
                        <a:pt x="32" y="40"/>
                        <a:pt x="29" y="42"/>
                        <a:pt x="25" y="42"/>
                      </a:cubicBezTo>
                      <a:cubicBezTo>
                        <a:pt x="23" y="42"/>
                        <a:pt x="21" y="42"/>
                        <a:pt x="19" y="43"/>
                      </a:cubicBezTo>
                      <a:cubicBezTo>
                        <a:pt x="16" y="44"/>
                        <a:pt x="14" y="45"/>
                        <a:pt x="11" y="45"/>
                      </a:cubicBezTo>
                      <a:cubicBezTo>
                        <a:pt x="11" y="45"/>
                        <a:pt x="11" y="47"/>
                        <a:pt x="11" y="49"/>
                      </a:cubicBezTo>
                      <a:cubicBezTo>
                        <a:pt x="10" y="52"/>
                        <a:pt x="10" y="55"/>
                        <a:pt x="8" y="59"/>
                      </a:cubicBezTo>
                      <a:cubicBezTo>
                        <a:pt x="6" y="63"/>
                        <a:pt x="6" y="69"/>
                        <a:pt x="10" y="77"/>
                      </a:cubicBezTo>
                      <a:cubicBezTo>
                        <a:pt x="13" y="85"/>
                        <a:pt x="16" y="92"/>
                        <a:pt x="7" y="102"/>
                      </a:cubicBezTo>
                      <a:cubicBezTo>
                        <a:pt x="0" y="111"/>
                        <a:pt x="0" y="121"/>
                        <a:pt x="3" y="127"/>
                      </a:cubicBezTo>
                      <a:cubicBezTo>
                        <a:pt x="4" y="130"/>
                        <a:pt x="5" y="133"/>
                        <a:pt x="6" y="137"/>
                      </a:cubicBezTo>
                      <a:cubicBezTo>
                        <a:pt x="7" y="141"/>
                        <a:pt x="8" y="145"/>
                        <a:pt x="10" y="148"/>
                      </a:cubicBezTo>
                      <a:cubicBezTo>
                        <a:pt x="13" y="151"/>
                        <a:pt x="19" y="154"/>
                        <a:pt x="24" y="154"/>
                      </a:cubicBezTo>
                      <a:cubicBezTo>
                        <a:pt x="25" y="154"/>
                        <a:pt x="26" y="153"/>
                        <a:pt x="27" y="153"/>
                      </a:cubicBezTo>
                      <a:cubicBezTo>
                        <a:pt x="29" y="151"/>
                        <a:pt x="32" y="151"/>
                        <a:pt x="34" y="151"/>
                      </a:cubicBezTo>
                      <a:cubicBezTo>
                        <a:pt x="36" y="151"/>
                        <a:pt x="37" y="150"/>
                        <a:pt x="39" y="149"/>
                      </a:cubicBezTo>
                      <a:cubicBezTo>
                        <a:pt x="41" y="146"/>
                        <a:pt x="45" y="132"/>
                        <a:pt x="49" y="119"/>
                      </a:cubicBezTo>
                      <a:cubicBezTo>
                        <a:pt x="51" y="113"/>
                        <a:pt x="53" y="107"/>
                        <a:pt x="55" y="102"/>
                      </a:cubicBezTo>
                      <a:cubicBezTo>
                        <a:pt x="59" y="89"/>
                        <a:pt x="67" y="63"/>
                        <a:pt x="67" y="59"/>
                      </a:cubicBezTo>
                      <a:cubicBezTo>
                        <a:pt x="66" y="56"/>
                        <a:pt x="67" y="54"/>
                        <a:pt x="68" y="52"/>
                      </a:cubicBezTo>
                      <a:cubicBezTo>
                        <a:pt x="69" y="50"/>
                        <a:pt x="70" y="49"/>
                        <a:pt x="69" y="47"/>
                      </a:cubicBezTo>
                      <a:cubicBezTo>
                        <a:pt x="67" y="43"/>
                        <a:pt x="68" y="39"/>
                        <a:pt x="69" y="37"/>
                      </a:cubicBezTo>
                      <a:cubicBezTo>
                        <a:pt x="70" y="36"/>
                        <a:pt x="72" y="36"/>
                        <a:pt x="72" y="36"/>
                      </a:cubicBezTo>
                      <a:cubicBezTo>
                        <a:pt x="73" y="36"/>
                        <a:pt x="74" y="36"/>
                        <a:pt x="75" y="38"/>
                      </a:cubicBezTo>
                      <a:cubicBezTo>
                        <a:pt x="76" y="39"/>
                        <a:pt x="77" y="40"/>
                        <a:pt x="77" y="40"/>
                      </a:cubicBezTo>
                      <a:cubicBezTo>
                        <a:pt x="77" y="40"/>
                        <a:pt x="78" y="39"/>
                        <a:pt x="78" y="37"/>
                      </a:cubicBezTo>
                      <a:cubicBezTo>
                        <a:pt x="79" y="35"/>
                        <a:pt x="78" y="31"/>
                        <a:pt x="77" y="28"/>
                      </a:cubicBezTo>
                      <a:cubicBezTo>
                        <a:pt x="76" y="24"/>
                        <a:pt x="74" y="20"/>
                        <a:pt x="74" y="16"/>
                      </a:cubicBezTo>
                      <a:cubicBezTo>
                        <a:pt x="74" y="12"/>
                        <a:pt x="71" y="7"/>
                        <a:pt x="6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2" name="Freeform 1719"/>
                <p:cNvSpPr>
                  <a:spLocks/>
                </p:cNvSpPr>
                <p:nvPr/>
              </p:nvSpPr>
              <p:spPr bwMode="auto">
                <a:xfrm>
                  <a:off x="2124" y="279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3" name="Freeform 1720"/>
                <p:cNvSpPr>
                  <a:spLocks/>
                </p:cNvSpPr>
                <p:nvPr/>
              </p:nvSpPr>
              <p:spPr bwMode="auto">
                <a:xfrm>
                  <a:off x="2128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4" name="Freeform 1721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5" name="Freeform 1722"/>
                <p:cNvSpPr>
                  <a:spLocks/>
                </p:cNvSpPr>
                <p:nvPr/>
              </p:nvSpPr>
              <p:spPr bwMode="auto">
                <a:xfrm>
                  <a:off x="2126" y="279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6" name="Freeform 1723"/>
                <p:cNvSpPr>
                  <a:spLocks/>
                </p:cNvSpPr>
                <p:nvPr/>
              </p:nvSpPr>
              <p:spPr bwMode="auto">
                <a:xfrm>
                  <a:off x="2127" y="2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7" name="Freeform 1724"/>
                <p:cNvSpPr>
                  <a:spLocks/>
                </p:cNvSpPr>
                <p:nvPr/>
              </p:nvSpPr>
              <p:spPr bwMode="auto">
                <a:xfrm>
                  <a:off x="2128" y="27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8" name="Freeform 1725"/>
                <p:cNvSpPr>
                  <a:spLocks/>
                </p:cNvSpPr>
                <p:nvPr/>
              </p:nvSpPr>
              <p:spPr bwMode="auto">
                <a:xfrm>
                  <a:off x="2125" y="279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69" name="Freeform 1726"/>
                <p:cNvSpPr>
                  <a:spLocks/>
                </p:cNvSpPr>
                <p:nvPr/>
              </p:nvSpPr>
              <p:spPr bwMode="auto">
                <a:xfrm>
                  <a:off x="1970" y="3108"/>
                  <a:ext cx="10" cy="9"/>
                </a:xfrm>
                <a:custGeom>
                  <a:avLst/>
                  <a:gdLst>
                    <a:gd name="T0" fmla="*/ 4 w 10"/>
                    <a:gd name="T1" fmla="*/ 9 h 10"/>
                    <a:gd name="T2" fmla="*/ 9 w 10"/>
                    <a:gd name="T3" fmla="*/ 9 h 10"/>
                    <a:gd name="T4" fmla="*/ 10 w 10"/>
                    <a:gd name="T5" fmla="*/ 6 h 10"/>
                    <a:gd name="T6" fmla="*/ 10 w 10"/>
                    <a:gd name="T7" fmla="*/ 0 h 10"/>
                    <a:gd name="T8" fmla="*/ 10 w 10"/>
                    <a:gd name="T9" fmla="*/ 1 h 10"/>
                    <a:gd name="T10" fmla="*/ 3 w 10"/>
                    <a:gd name="T11" fmla="*/ 2 h 10"/>
                    <a:gd name="T12" fmla="*/ 0 w 10"/>
                    <a:gd name="T13" fmla="*/ 0 h 10"/>
                    <a:gd name="T14" fmla="*/ 0 w 10"/>
                    <a:gd name="T15" fmla="*/ 1 h 10"/>
                    <a:gd name="T16" fmla="*/ 4 w 10"/>
                    <a:gd name="T1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4" y="9"/>
                      </a:moveTo>
                      <a:cubicBezTo>
                        <a:pt x="5" y="10"/>
                        <a:pt x="8" y="9"/>
                        <a:pt x="9" y="9"/>
                      </a:cubicBezTo>
                      <a:cubicBezTo>
                        <a:pt x="10" y="9"/>
                        <a:pt x="10" y="8"/>
                        <a:pt x="10" y="6"/>
                      </a:cubicBezTo>
                      <a:cubicBezTo>
                        <a:pt x="10" y="5"/>
                        <a:pt x="10" y="2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8" y="2"/>
                        <a:pt x="6" y="3"/>
                        <a:pt x="3" y="2"/>
                      </a:cubicBez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2" y="8"/>
                        <a:pt x="4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0" name="Freeform 1727"/>
                <p:cNvSpPr>
                  <a:spLocks/>
                </p:cNvSpPr>
                <p:nvPr/>
              </p:nvSpPr>
              <p:spPr bwMode="auto">
                <a:xfrm>
                  <a:off x="1801" y="2916"/>
                  <a:ext cx="193" cy="191"/>
                </a:xfrm>
                <a:custGeom>
                  <a:avLst/>
                  <a:gdLst>
                    <a:gd name="T0" fmla="*/ 128 w 202"/>
                    <a:gd name="T1" fmla="*/ 182 h 199"/>
                    <a:gd name="T2" fmla="*/ 131 w 202"/>
                    <a:gd name="T3" fmla="*/ 186 h 199"/>
                    <a:gd name="T4" fmla="*/ 141 w 202"/>
                    <a:gd name="T5" fmla="*/ 191 h 199"/>
                    <a:gd name="T6" fmla="*/ 159 w 202"/>
                    <a:gd name="T7" fmla="*/ 190 h 199"/>
                    <a:gd name="T8" fmla="*/ 173 w 202"/>
                    <a:gd name="T9" fmla="*/ 195 h 199"/>
                    <a:gd name="T10" fmla="*/ 174 w 202"/>
                    <a:gd name="T11" fmla="*/ 176 h 199"/>
                    <a:gd name="T12" fmla="*/ 176 w 202"/>
                    <a:gd name="T13" fmla="*/ 159 h 199"/>
                    <a:gd name="T14" fmla="*/ 192 w 202"/>
                    <a:gd name="T15" fmla="*/ 152 h 199"/>
                    <a:gd name="T16" fmla="*/ 186 w 202"/>
                    <a:gd name="T17" fmla="*/ 141 h 199"/>
                    <a:gd name="T18" fmla="*/ 180 w 202"/>
                    <a:gd name="T19" fmla="*/ 91 h 199"/>
                    <a:gd name="T20" fmla="*/ 178 w 202"/>
                    <a:gd name="T21" fmla="*/ 88 h 199"/>
                    <a:gd name="T22" fmla="*/ 183 w 202"/>
                    <a:gd name="T23" fmla="*/ 74 h 199"/>
                    <a:gd name="T24" fmla="*/ 188 w 202"/>
                    <a:gd name="T25" fmla="*/ 56 h 199"/>
                    <a:gd name="T26" fmla="*/ 196 w 202"/>
                    <a:gd name="T27" fmla="*/ 41 h 199"/>
                    <a:gd name="T28" fmla="*/ 201 w 202"/>
                    <a:gd name="T29" fmla="*/ 33 h 199"/>
                    <a:gd name="T30" fmla="*/ 199 w 202"/>
                    <a:gd name="T31" fmla="*/ 26 h 199"/>
                    <a:gd name="T32" fmla="*/ 199 w 202"/>
                    <a:gd name="T33" fmla="*/ 23 h 199"/>
                    <a:gd name="T34" fmla="*/ 199 w 202"/>
                    <a:gd name="T35" fmla="*/ 20 h 199"/>
                    <a:gd name="T36" fmla="*/ 198 w 202"/>
                    <a:gd name="T37" fmla="*/ 18 h 199"/>
                    <a:gd name="T38" fmla="*/ 194 w 202"/>
                    <a:gd name="T39" fmla="*/ 14 h 199"/>
                    <a:gd name="T40" fmla="*/ 191 w 202"/>
                    <a:gd name="T41" fmla="*/ 11 h 199"/>
                    <a:gd name="T42" fmla="*/ 188 w 202"/>
                    <a:gd name="T43" fmla="*/ 10 h 199"/>
                    <a:gd name="T44" fmla="*/ 184 w 202"/>
                    <a:gd name="T45" fmla="*/ 10 h 199"/>
                    <a:gd name="T46" fmla="*/ 178 w 202"/>
                    <a:gd name="T47" fmla="*/ 9 h 199"/>
                    <a:gd name="T48" fmla="*/ 163 w 202"/>
                    <a:gd name="T49" fmla="*/ 2 h 199"/>
                    <a:gd name="T50" fmla="*/ 153 w 202"/>
                    <a:gd name="T51" fmla="*/ 3 h 199"/>
                    <a:gd name="T52" fmla="*/ 136 w 202"/>
                    <a:gd name="T53" fmla="*/ 4 h 199"/>
                    <a:gd name="T54" fmla="*/ 113 w 202"/>
                    <a:gd name="T55" fmla="*/ 7 h 199"/>
                    <a:gd name="T56" fmla="*/ 85 w 202"/>
                    <a:gd name="T57" fmla="*/ 9 h 199"/>
                    <a:gd name="T58" fmla="*/ 68 w 202"/>
                    <a:gd name="T59" fmla="*/ 20 h 199"/>
                    <a:gd name="T60" fmla="*/ 57 w 202"/>
                    <a:gd name="T61" fmla="*/ 56 h 199"/>
                    <a:gd name="T62" fmla="*/ 43 w 202"/>
                    <a:gd name="T63" fmla="*/ 85 h 199"/>
                    <a:gd name="T64" fmla="*/ 34 w 202"/>
                    <a:gd name="T65" fmla="*/ 112 h 199"/>
                    <a:gd name="T66" fmla="*/ 24 w 202"/>
                    <a:gd name="T67" fmla="*/ 116 h 199"/>
                    <a:gd name="T68" fmla="*/ 23 w 202"/>
                    <a:gd name="T69" fmla="*/ 115 h 199"/>
                    <a:gd name="T70" fmla="*/ 22 w 202"/>
                    <a:gd name="T71" fmla="*/ 112 h 199"/>
                    <a:gd name="T72" fmla="*/ 8 w 202"/>
                    <a:gd name="T73" fmla="*/ 113 h 199"/>
                    <a:gd name="T74" fmla="*/ 4 w 202"/>
                    <a:gd name="T75" fmla="*/ 115 h 199"/>
                    <a:gd name="T76" fmla="*/ 3 w 202"/>
                    <a:gd name="T77" fmla="*/ 127 h 199"/>
                    <a:gd name="T78" fmla="*/ 6 w 202"/>
                    <a:gd name="T79" fmla="*/ 125 h 199"/>
                    <a:gd name="T80" fmla="*/ 8 w 202"/>
                    <a:gd name="T81" fmla="*/ 125 h 199"/>
                    <a:gd name="T82" fmla="*/ 47 w 202"/>
                    <a:gd name="T83" fmla="*/ 126 h 199"/>
                    <a:gd name="T84" fmla="*/ 58 w 202"/>
                    <a:gd name="T85" fmla="*/ 150 h 199"/>
                    <a:gd name="T86" fmla="*/ 78 w 202"/>
                    <a:gd name="T87" fmla="*/ 138 h 199"/>
                    <a:gd name="T88" fmla="*/ 89 w 202"/>
                    <a:gd name="T89" fmla="*/ 140 h 199"/>
                    <a:gd name="T90" fmla="*/ 102 w 202"/>
                    <a:gd name="T91" fmla="*/ 144 h 199"/>
                    <a:gd name="T92" fmla="*/ 108 w 202"/>
                    <a:gd name="T93" fmla="*/ 178 h 199"/>
                    <a:gd name="T94" fmla="*/ 115 w 202"/>
                    <a:gd name="T95" fmla="*/ 182 h 199"/>
                    <a:gd name="T96" fmla="*/ 126 w 202"/>
                    <a:gd name="T97" fmla="*/ 181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2" h="199">
                      <a:moveTo>
                        <a:pt x="126" y="181"/>
                      </a:moveTo>
                      <a:cubicBezTo>
                        <a:pt x="126" y="181"/>
                        <a:pt x="126" y="181"/>
                        <a:pt x="126" y="181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8" y="182"/>
                        <a:pt x="128" y="182"/>
                        <a:pt x="128" y="182"/>
                      </a:cubicBezTo>
                      <a:cubicBezTo>
                        <a:pt x="129" y="183"/>
                        <a:pt x="129" y="184"/>
                        <a:pt x="130" y="184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5"/>
                        <a:pt x="130" y="185"/>
                        <a:pt x="130" y="185"/>
                      </a:cubicBezTo>
                      <a:cubicBezTo>
                        <a:pt x="130" y="186"/>
                        <a:pt x="131" y="186"/>
                        <a:pt x="131" y="186"/>
                      </a:cubicBezTo>
                      <a:cubicBezTo>
                        <a:pt x="132" y="186"/>
                        <a:pt x="135" y="185"/>
                        <a:pt x="137" y="185"/>
                      </a:cubicBezTo>
                      <a:cubicBezTo>
                        <a:pt x="138" y="185"/>
                        <a:pt x="139" y="185"/>
                        <a:pt x="140" y="186"/>
                      </a:cubicBezTo>
                      <a:cubicBezTo>
                        <a:pt x="140" y="187"/>
                        <a:pt x="141" y="188"/>
                        <a:pt x="140" y="188"/>
                      </a:cubicBezTo>
                      <a:cubicBezTo>
                        <a:pt x="140" y="189"/>
                        <a:pt x="141" y="191"/>
                        <a:pt x="141" y="191"/>
                      </a:cubicBezTo>
                      <a:cubicBezTo>
                        <a:pt x="143" y="191"/>
                        <a:pt x="146" y="192"/>
                        <a:pt x="148" y="193"/>
                      </a:cubicBezTo>
                      <a:cubicBezTo>
                        <a:pt x="149" y="194"/>
                        <a:pt x="151" y="194"/>
                        <a:pt x="151" y="194"/>
                      </a:cubicBezTo>
                      <a:cubicBezTo>
                        <a:pt x="152" y="194"/>
                        <a:pt x="154" y="194"/>
                        <a:pt x="154" y="194"/>
                      </a:cubicBezTo>
                      <a:cubicBezTo>
                        <a:pt x="155" y="192"/>
                        <a:pt x="157" y="190"/>
                        <a:pt x="159" y="190"/>
                      </a:cubicBezTo>
                      <a:cubicBezTo>
                        <a:pt x="161" y="190"/>
                        <a:pt x="162" y="191"/>
                        <a:pt x="162" y="192"/>
                      </a:cubicBezTo>
                      <a:cubicBezTo>
                        <a:pt x="164" y="196"/>
                        <a:pt x="166" y="197"/>
                        <a:pt x="166" y="197"/>
                      </a:cubicBezTo>
                      <a:cubicBezTo>
                        <a:pt x="169" y="197"/>
                        <a:pt x="173" y="197"/>
                        <a:pt x="175" y="199"/>
                      </a:cubicBezTo>
                      <a:cubicBezTo>
                        <a:pt x="175" y="198"/>
                        <a:pt x="174" y="196"/>
                        <a:pt x="173" y="195"/>
                      </a:cubicBezTo>
                      <a:cubicBezTo>
                        <a:pt x="173" y="194"/>
                        <a:pt x="172" y="193"/>
                        <a:pt x="172" y="193"/>
                      </a:cubicBezTo>
                      <a:cubicBezTo>
                        <a:pt x="170" y="192"/>
                        <a:pt x="171" y="189"/>
                        <a:pt x="172" y="185"/>
                      </a:cubicBezTo>
                      <a:cubicBezTo>
                        <a:pt x="173" y="184"/>
                        <a:pt x="173" y="182"/>
                        <a:pt x="173" y="181"/>
                      </a:cubicBezTo>
                      <a:cubicBezTo>
                        <a:pt x="173" y="180"/>
                        <a:pt x="174" y="178"/>
                        <a:pt x="174" y="176"/>
                      </a:cubicBezTo>
                      <a:cubicBezTo>
                        <a:pt x="174" y="174"/>
                        <a:pt x="175" y="171"/>
                        <a:pt x="175" y="170"/>
                      </a:cubicBezTo>
                      <a:cubicBezTo>
                        <a:pt x="174" y="169"/>
                        <a:pt x="173" y="168"/>
                        <a:pt x="173" y="167"/>
                      </a:cubicBezTo>
                      <a:cubicBezTo>
                        <a:pt x="173" y="165"/>
                        <a:pt x="174" y="163"/>
                        <a:pt x="176" y="161"/>
                      </a:cubicBezTo>
                      <a:cubicBezTo>
                        <a:pt x="176" y="161"/>
                        <a:pt x="176" y="159"/>
                        <a:pt x="176" y="159"/>
                      </a:cubicBezTo>
                      <a:cubicBezTo>
                        <a:pt x="176" y="157"/>
                        <a:pt x="176" y="155"/>
                        <a:pt x="177" y="154"/>
                      </a:cubicBezTo>
                      <a:cubicBezTo>
                        <a:pt x="178" y="153"/>
                        <a:pt x="179" y="153"/>
                        <a:pt x="180" y="153"/>
                      </a:cubicBezTo>
                      <a:cubicBezTo>
                        <a:pt x="184" y="153"/>
                        <a:pt x="184" y="153"/>
                        <a:pt x="184" y="153"/>
                      </a:cubicBezTo>
                      <a:cubicBezTo>
                        <a:pt x="190" y="153"/>
                        <a:pt x="192" y="152"/>
                        <a:pt x="192" y="152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3" y="151"/>
                        <a:pt x="193" y="151"/>
                        <a:pt x="193" y="151"/>
                      </a:cubicBezTo>
                      <a:cubicBezTo>
                        <a:pt x="192" y="150"/>
                        <a:pt x="192" y="149"/>
                        <a:pt x="192" y="149"/>
                      </a:cubicBezTo>
                      <a:cubicBezTo>
                        <a:pt x="190" y="146"/>
                        <a:pt x="188" y="142"/>
                        <a:pt x="186" y="141"/>
                      </a:cubicBezTo>
                      <a:cubicBezTo>
                        <a:pt x="180" y="138"/>
                        <a:pt x="178" y="110"/>
                        <a:pt x="179" y="101"/>
                      </a:cubicBezTo>
                      <a:cubicBezTo>
                        <a:pt x="179" y="98"/>
                        <a:pt x="179" y="97"/>
                        <a:pt x="181" y="96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80" y="91"/>
                        <a:pt x="180" y="91"/>
                      </a:cubicBezTo>
                      <a:cubicBezTo>
                        <a:pt x="180" y="91"/>
                        <a:pt x="179" y="91"/>
                        <a:pt x="179" y="91"/>
                      </a:cubicBezTo>
                      <a:cubicBezTo>
                        <a:pt x="179" y="90"/>
                        <a:pt x="179" y="90"/>
                        <a:pt x="179" y="90"/>
                      </a:cubicBezTo>
                      <a:cubicBezTo>
                        <a:pt x="179" y="90"/>
                        <a:pt x="178" y="90"/>
                        <a:pt x="178" y="89"/>
                      </a:cubicBezTo>
                      <a:cubicBezTo>
                        <a:pt x="178" y="89"/>
                        <a:pt x="178" y="89"/>
                        <a:pt x="178" y="88"/>
                      </a:cubicBezTo>
                      <a:cubicBezTo>
                        <a:pt x="178" y="88"/>
                        <a:pt x="178" y="88"/>
                        <a:pt x="178" y="88"/>
                      </a:cubicBezTo>
                      <a:cubicBezTo>
                        <a:pt x="177" y="88"/>
                        <a:pt x="177" y="87"/>
                        <a:pt x="177" y="86"/>
                      </a:cubicBezTo>
                      <a:cubicBezTo>
                        <a:pt x="177" y="84"/>
                        <a:pt x="179" y="83"/>
                        <a:pt x="180" y="82"/>
                      </a:cubicBezTo>
                      <a:cubicBezTo>
                        <a:pt x="180" y="79"/>
                        <a:pt x="180" y="75"/>
                        <a:pt x="183" y="74"/>
                      </a:cubicBezTo>
                      <a:cubicBezTo>
                        <a:pt x="184" y="74"/>
                        <a:pt x="184" y="74"/>
                        <a:pt x="184" y="74"/>
                      </a:cubicBezTo>
                      <a:cubicBezTo>
                        <a:pt x="184" y="73"/>
                        <a:pt x="184" y="73"/>
                        <a:pt x="185" y="72"/>
                      </a:cubicBezTo>
                      <a:cubicBezTo>
                        <a:pt x="185" y="71"/>
                        <a:pt x="185" y="69"/>
                        <a:pt x="185" y="67"/>
                      </a:cubicBezTo>
                      <a:cubicBezTo>
                        <a:pt x="185" y="63"/>
                        <a:pt x="186" y="59"/>
                        <a:pt x="188" y="56"/>
                      </a:cubicBezTo>
                      <a:cubicBezTo>
                        <a:pt x="188" y="55"/>
                        <a:pt x="188" y="54"/>
                        <a:pt x="188" y="53"/>
                      </a:cubicBezTo>
                      <a:cubicBezTo>
                        <a:pt x="189" y="51"/>
                        <a:pt x="189" y="49"/>
                        <a:pt x="191" y="47"/>
                      </a:cubicBezTo>
                      <a:cubicBezTo>
                        <a:pt x="191" y="47"/>
                        <a:pt x="192" y="46"/>
                        <a:pt x="192" y="45"/>
                      </a:cubicBezTo>
                      <a:cubicBezTo>
                        <a:pt x="193" y="44"/>
                        <a:pt x="194" y="41"/>
                        <a:pt x="196" y="41"/>
                      </a:cubicBezTo>
                      <a:cubicBezTo>
                        <a:pt x="199" y="40"/>
                        <a:pt x="199" y="39"/>
                        <a:pt x="199" y="39"/>
                      </a:cubicBezTo>
                      <a:cubicBezTo>
                        <a:pt x="199" y="38"/>
                        <a:pt x="200" y="37"/>
                        <a:pt x="201" y="36"/>
                      </a:cubicBezTo>
                      <a:cubicBezTo>
                        <a:pt x="202" y="35"/>
                        <a:pt x="202" y="34"/>
                        <a:pt x="202" y="34"/>
                      </a:cubicBezTo>
                      <a:cubicBezTo>
                        <a:pt x="202" y="33"/>
                        <a:pt x="202" y="33"/>
                        <a:pt x="201" y="33"/>
                      </a:cubicBezTo>
                      <a:cubicBezTo>
                        <a:pt x="200" y="32"/>
                        <a:pt x="199" y="31"/>
                        <a:pt x="199" y="28"/>
                      </a:cubicBezTo>
                      <a:cubicBezTo>
                        <a:pt x="199" y="28"/>
                        <a:pt x="199" y="27"/>
                        <a:pt x="199" y="27"/>
                      </a:cubicBezTo>
                      <a:cubicBezTo>
                        <a:pt x="199" y="27"/>
                        <a:pt x="199" y="27"/>
                        <a:pt x="199" y="27"/>
                      </a:cubicBezTo>
                      <a:cubicBezTo>
                        <a:pt x="199" y="26"/>
                        <a:pt x="199" y="26"/>
                        <a:pt x="199" y="26"/>
                      </a:cubicBezTo>
                      <a:cubicBezTo>
                        <a:pt x="199" y="25"/>
                        <a:pt x="199" y="25"/>
                        <a:pt x="199" y="25"/>
                      </a:cubicBezTo>
                      <a:cubicBezTo>
                        <a:pt x="199" y="25"/>
                        <a:pt x="199" y="25"/>
                        <a:pt x="199" y="24"/>
                      </a:cubicBezTo>
                      <a:cubicBezTo>
                        <a:pt x="199" y="24"/>
                        <a:pt x="199" y="24"/>
                        <a:pt x="199" y="24"/>
                      </a:cubicBezTo>
                      <a:cubicBezTo>
                        <a:pt x="199" y="23"/>
                        <a:pt x="199" y="23"/>
                        <a:pt x="199" y="23"/>
                      </a:cubicBezTo>
                      <a:cubicBezTo>
                        <a:pt x="199" y="22"/>
                        <a:pt x="199" y="22"/>
                        <a:pt x="199" y="21"/>
                      </a:cubicBezTo>
                      <a:cubicBezTo>
                        <a:pt x="199" y="21"/>
                        <a:pt x="199" y="21"/>
                        <a:pt x="199" y="21"/>
                      </a:cubicBezTo>
                      <a:cubicBezTo>
                        <a:pt x="199" y="21"/>
                        <a:pt x="199" y="20"/>
                        <a:pt x="199" y="20"/>
                      </a:cubicBezTo>
                      <a:cubicBezTo>
                        <a:pt x="199" y="20"/>
                        <a:pt x="199" y="20"/>
                        <a:pt x="199" y="20"/>
                      </a:cubicBezTo>
                      <a:cubicBezTo>
                        <a:pt x="199" y="20"/>
                        <a:pt x="200" y="19"/>
                        <a:pt x="200" y="19"/>
                      </a:cubicBezTo>
                      <a:cubicBezTo>
                        <a:pt x="200" y="19"/>
                        <a:pt x="200" y="19"/>
                        <a:pt x="200" y="19"/>
                      </a:cubicBezTo>
                      <a:cubicBezTo>
                        <a:pt x="199" y="19"/>
                        <a:pt x="199" y="19"/>
                        <a:pt x="199" y="18"/>
                      </a:cubicBezTo>
                      <a:cubicBezTo>
                        <a:pt x="199" y="18"/>
                        <a:pt x="198" y="18"/>
                        <a:pt x="198" y="18"/>
                      </a:cubicBezTo>
                      <a:cubicBezTo>
                        <a:pt x="198" y="17"/>
                        <a:pt x="197" y="17"/>
                        <a:pt x="197" y="17"/>
                      </a:cubicBezTo>
                      <a:cubicBezTo>
                        <a:pt x="197" y="16"/>
                        <a:pt x="196" y="16"/>
                        <a:pt x="196" y="16"/>
                      </a:cubicBezTo>
                      <a:cubicBezTo>
                        <a:pt x="196" y="16"/>
                        <a:pt x="195" y="15"/>
                        <a:pt x="195" y="15"/>
                      </a:cubicBezTo>
                      <a:cubicBezTo>
                        <a:pt x="195" y="15"/>
                        <a:pt x="194" y="14"/>
                        <a:pt x="194" y="14"/>
                      </a:cubicBezTo>
                      <a:cubicBezTo>
                        <a:pt x="194" y="14"/>
                        <a:pt x="194" y="14"/>
                        <a:pt x="193" y="14"/>
                      </a:cubicBezTo>
                      <a:cubicBezTo>
                        <a:pt x="193" y="13"/>
                        <a:pt x="193" y="13"/>
                        <a:pt x="192" y="13"/>
                      </a:cubicBezTo>
                      <a:cubicBezTo>
                        <a:pt x="192" y="12"/>
                        <a:pt x="192" y="12"/>
                        <a:pt x="192" y="12"/>
                      </a:cubicBezTo>
                      <a:cubicBezTo>
                        <a:pt x="191" y="12"/>
                        <a:pt x="191" y="12"/>
                        <a:pt x="191" y="11"/>
                      </a:cubicBezTo>
                      <a:cubicBezTo>
                        <a:pt x="190" y="11"/>
                        <a:pt x="190" y="11"/>
                        <a:pt x="190" y="11"/>
                      </a:cubicBezTo>
                      <a:cubicBezTo>
                        <a:pt x="190" y="11"/>
                        <a:pt x="190" y="10"/>
                        <a:pt x="189" y="10"/>
                      </a:cubicBezTo>
                      <a:cubicBezTo>
                        <a:pt x="189" y="10"/>
                        <a:pt x="189" y="10"/>
                        <a:pt x="189" y="10"/>
                      </a:cubicBezTo>
                      <a:cubicBezTo>
                        <a:pt x="189" y="10"/>
                        <a:pt x="188" y="10"/>
                        <a:pt x="188" y="10"/>
                      </a:cubicBezTo>
                      <a:cubicBezTo>
                        <a:pt x="188" y="9"/>
                        <a:pt x="188" y="9"/>
                        <a:pt x="188" y="9"/>
                      </a:cubicBezTo>
                      <a:cubicBezTo>
                        <a:pt x="187" y="9"/>
                        <a:pt x="185" y="10"/>
                        <a:pt x="185" y="10"/>
                      </a:cubicBezTo>
                      <a:cubicBezTo>
                        <a:pt x="185" y="10"/>
                        <a:pt x="185" y="10"/>
                        <a:pt x="184" y="10"/>
                      </a:cubicBezTo>
                      <a:cubicBezTo>
                        <a:pt x="184" y="10"/>
                        <a:pt x="184" y="10"/>
                        <a:pt x="184" y="10"/>
                      </a:cubicBezTo>
                      <a:cubicBezTo>
                        <a:pt x="183" y="11"/>
                        <a:pt x="183" y="11"/>
                        <a:pt x="183" y="11"/>
                      </a:cubicBezTo>
                      <a:cubicBezTo>
                        <a:pt x="182" y="10"/>
                        <a:pt x="182" y="10"/>
                        <a:pt x="182" y="10"/>
                      </a:cubicBezTo>
                      <a:cubicBezTo>
                        <a:pt x="181" y="10"/>
                        <a:pt x="180" y="9"/>
                        <a:pt x="179" y="9"/>
                      </a:cubicBezTo>
                      <a:cubicBezTo>
                        <a:pt x="179" y="9"/>
                        <a:pt x="179" y="9"/>
                        <a:pt x="178" y="9"/>
                      </a:cubicBezTo>
                      <a:cubicBezTo>
                        <a:pt x="177" y="11"/>
                        <a:pt x="176" y="11"/>
                        <a:pt x="174" y="11"/>
                      </a:cubicBezTo>
                      <a:cubicBezTo>
                        <a:pt x="171" y="11"/>
                        <a:pt x="169" y="10"/>
                        <a:pt x="169" y="10"/>
                      </a:cubicBezTo>
                      <a:cubicBezTo>
                        <a:pt x="169" y="10"/>
                        <a:pt x="165" y="7"/>
                        <a:pt x="163" y="3"/>
                      </a:cubicBezTo>
                      <a:cubicBezTo>
                        <a:pt x="163" y="3"/>
                        <a:pt x="163" y="3"/>
                        <a:pt x="163" y="2"/>
                      </a:cubicBezTo>
                      <a:cubicBezTo>
                        <a:pt x="163" y="2"/>
                        <a:pt x="163" y="2"/>
                        <a:pt x="162" y="2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54" y="3"/>
                        <a:pt x="154" y="3"/>
                        <a:pt x="154" y="3"/>
                      </a:cubicBezTo>
                      <a:cubicBezTo>
                        <a:pt x="153" y="3"/>
                        <a:pt x="153" y="3"/>
                        <a:pt x="153" y="3"/>
                      </a:cubicBezTo>
                      <a:cubicBezTo>
                        <a:pt x="152" y="2"/>
                        <a:pt x="147" y="0"/>
                        <a:pt x="145" y="0"/>
                      </a:cubicBezTo>
                      <a:cubicBezTo>
                        <a:pt x="144" y="0"/>
                        <a:pt x="143" y="1"/>
                        <a:pt x="143" y="1"/>
                      </a:cubicBezTo>
                      <a:cubicBezTo>
                        <a:pt x="143" y="2"/>
                        <a:pt x="141" y="4"/>
                        <a:pt x="139" y="4"/>
                      </a:cubicBezTo>
                      <a:cubicBezTo>
                        <a:pt x="138" y="4"/>
                        <a:pt x="137" y="4"/>
                        <a:pt x="136" y="4"/>
                      </a:cubicBezTo>
                      <a:cubicBezTo>
                        <a:pt x="135" y="4"/>
                        <a:pt x="134" y="3"/>
                        <a:pt x="132" y="3"/>
                      </a:cubicBezTo>
                      <a:cubicBezTo>
                        <a:pt x="128" y="3"/>
                        <a:pt x="124" y="5"/>
                        <a:pt x="122" y="7"/>
                      </a:cubicBezTo>
                      <a:cubicBezTo>
                        <a:pt x="120" y="8"/>
                        <a:pt x="117" y="7"/>
                        <a:pt x="115" y="7"/>
                      </a:cubicBezTo>
                      <a:cubicBezTo>
                        <a:pt x="114" y="7"/>
                        <a:pt x="113" y="7"/>
                        <a:pt x="113" y="7"/>
                      </a:cubicBezTo>
                      <a:cubicBezTo>
                        <a:pt x="112" y="7"/>
                        <a:pt x="111" y="10"/>
                        <a:pt x="110" y="13"/>
                      </a:cubicBezTo>
                      <a:cubicBezTo>
                        <a:pt x="110" y="15"/>
                        <a:pt x="110" y="15"/>
                        <a:pt x="110" y="15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4" y="8"/>
                        <a:pt x="81" y="4"/>
                        <a:pt x="78" y="4"/>
                      </a:cubicBezTo>
                      <a:cubicBezTo>
                        <a:pt x="75" y="4"/>
                        <a:pt x="70" y="8"/>
                        <a:pt x="68" y="12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5"/>
                        <a:pt x="67" y="29"/>
                        <a:pt x="66" y="31"/>
                      </a:cubicBezTo>
                      <a:cubicBezTo>
                        <a:pt x="65" y="32"/>
                        <a:pt x="65" y="33"/>
                        <a:pt x="65" y="33"/>
                      </a:cubicBezTo>
                      <a:cubicBezTo>
                        <a:pt x="63" y="36"/>
                        <a:pt x="62" y="37"/>
                        <a:pt x="62" y="42"/>
                      </a:cubicBezTo>
                      <a:cubicBezTo>
                        <a:pt x="62" y="46"/>
                        <a:pt x="59" y="51"/>
                        <a:pt x="57" y="56"/>
                      </a:cubicBezTo>
                      <a:cubicBezTo>
                        <a:pt x="55" y="60"/>
                        <a:pt x="54" y="64"/>
                        <a:pt x="54" y="66"/>
                      </a:cubicBezTo>
                      <a:cubicBezTo>
                        <a:pt x="54" y="70"/>
                        <a:pt x="50" y="73"/>
                        <a:pt x="47" y="75"/>
                      </a:cubicBezTo>
                      <a:cubicBezTo>
                        <a:pt x="46" y="76"/>
                        <a:pt x="44" y="78"/>
                        <a:pt x="44" y="78"/>
                      </a:cubicBezTo>
                      <a:cubicBezTo>
                        <a:pt x="44" y="80"/>
                        <a:pt x="44" y="82"/>
                        <a:pt x="43" y="85"/>
                      </a:cubicBezTo>
                      <a:cubicBezTo>
                        <a:pt x="43" y="88"/>
                        <a:pt x="43" y="93"/>
                        <a:pt x="43" y="97"/>
                      </a:cubicBezTo>
                      <a:cubicBezTo>
                        <a:pt x="43" y="102"/>
                        <a:pt x="42" y="103"/>
                        <a:pt x="39" y="104"/>
                      </a:cubicBezTo>
                      <a:cubicBezTo>
                        <a:pt x="39" y="104"/>
                        <a:pt x="39" y="104"/>
                        <a:pt x="39" y="106"/>
                      </a:cubicBezTo>
                      <a:cubicBezTo>
                        <a:pt x="39" y="111"/>
                        <a:pt x="37" y="112"/>
                        <a:pt x="34" y="112"/>
                      </a:cubicBezTo>
                      <a:cubicBezTo>
                        <a:pt x="33" y="112"/>
                        <a:pt x="32" y="112"/>
                        <a:pt x="31" y="113"/>
                      </a:cubicBezTo>
                      <a:cubicBezTo>
                        <a:pt x="29" y="116"/>
                        <a:pt x="27" y="117"/>
                        <a:pt x="26" y="117"/>
                      </a:cubicBezTo>
                      <a:cubicBezTo>
                        <a:pt x="25" y="117"/>
                        <a:pt x="25" y="117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6"/>
                      </a:cubicBezTo>
                      <a:cubicBezTo>
                        <a:pt x="24" y="116"/>
                        <a:pt x="24" y="116"/>
                        <a:pt x="24" y="115"/>
                      </a:cubicBezTo>
                      <a:cubicBezTo>
                        <a:pt x="24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3" y="114"/>
                        <a:pt x="23" y="114"/>
                        <a:pt x="23" y="113"/>
                      </a:cubicBezTo>
                      <a:cubicBezTo>
                        <a:pt x="23" y="112"/>
                        <a:pt x="23" y="112"/>
                        <a:pt x="22" y="112"/>
                      </a:cubicBezTo>
                      <a:cubicBezTo>
                        <a:pt x="20" y="112"/>
                        <a:pt x="19" y="112"/>
                        <a:pt x="17" y="113"/>
                      </a:cubicBezTo>
                      <a:cubicBezTo>
                        <a:pt x="16" y="115"/>
                        <a:pt x="14" y="115"/>
                        <a:pt x="13" y="115"/>
                      </a:cubicBezTo>
                      <a:cubicBezTo>
                        <a:pt x="11" y="115"/>
                        <a:pt x="10" y="114"/>
                        <a:pt x="9" y="114"/>
                      </a:cubicBezTo>
                      <a:cubicBezTo>
                        <a:pt x="8" y="114"/>
                        <a:pt x="8" y="113"/>
                        <a:pt x="8" y="113"/>
                      </a:cubicBezTo>
                      <a:cubicBezTo>
                        <a:pt x="8" y="113"/>
                        <a:pt x="7" y="113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6" y="114"/>
                        <a:pt x="5" y="115"/>
                      </a:cubicBezTo>
                      <a:cubicBezTo>
                        <a:pt x="5" y="115"/>
                        <a:pt x="4" y="115"/>
                        <a:pt x="4" y="115"/>
                      </a:cubicBezTo>
                      <a:cubicBezTo>
                        <a:pt x="4" y="115"/>
                        <a:pt x="3" y="116"/>
                        <a:pt x="3" y="116"/>
                      </a:cubicBezTo>
                      <a:cubicBezTo>
                        <a:pt x="2" y="116"/>
                        <a:pt x="2" y="117"/>
                        <a:pt x="1" y="117"/>
                      </a:cubicBezTo>
                      <a:cubicBezTo>
                        <a:pt x="1" y="117"/>
                        <a:pt x="1" y="117"/>
                        <a:pt x="0" y="118"/>
                      </a:cubicBezTo>
                      <a:cubicBezTo>
                        <a:pt x="2" y="121"/>
                        <a:pt x="3" y="124"/>
                        <a:pt x="3" y="127"/>
                      </a:cubicBezTo>
                      <a:cubicBezTo>
                        <a:pt x="3" y="127"/>
                        <a:pt x="3" y="127"/>
                        <a:pt x="3" y="127"/>
                      </a:cubicBezTo>
                      <a:cubicBezTo>
                        <a:pt x="4" y="127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5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7" y="125"/>
                        <a:pt x="7" y="125"/>
                        <a:pt x="7" y="125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8" y="125"/>
                        <a:pt x="8" y="125"/>
                      </a:cubicBezTo>
                      <a:cubicBezTo>
                        <a:pt x="9" y="125"/>
                        <a:pt x="11" y="125"/>
                        <a:pt x="19" y="125"/>
                      </a:cubicBezTo>
                      <a:cubicBezTo>
                        <a:pt x="30" y="125"/>
                        <a:pt x="45" y="125"/>
                        <a:pt x="45" y="125"/>
                      </a:cubicBezTo>
                      <a:cubicBezTo>
                        <a:pt x="46" y="125"/>
                        <a:pt x="46" y="125"/>
                        <a:pt x="46" y="125"/>
                      </a:cubicBezTo>
                      <a:cubicBezTo>
                        <a:pt x="47" y="126"/>
                        <a:pt x="47" y="126"/>
                        <a:pt x="47" y="126"/>
                      </a:cubicBezTo>
                      <a:cubicBezTo>
                        <a:pt x="47" y="126"/>
                        <a:pt x="50" y="132"/>
                        <a:pt x="49" y="137"/>
                      </a:cubicBezTo>
                      <a:cubicBezTo>
                        <a:pt x="49" y="138"/>
                        <a:pt x="49" y="138"/>
                        <a:pt x="49" y="139"/>
                      </a:cubicBezTo>
                      <a:cubicBezTo>
                        <a:pt x="50" y="140"/>
                        <a:pt x="52" y="141"/>
                        <a:pt x="53" y="144"/>
                      </a:cubicBezTo>
                      <a:cubicBezTo>
                        <a:pt x="55" y="149"/>
                        <a:pt x="57" y="150"/>
                        <a:pt x="58" y="150"/>
                      </a:cubicBezTo>
                      <a:cubicBezTo>
                        <a:pt x="59" y="150"/>
                        <a:pt x="60" y="150"/>
                        <a:pt x="60" y="150"/>
                      </a:cubicBezTo>
                      <a:cubicBezTo>
                        <a:pt x="65" y="149"/>
                        <a:pt x="71" y="148"/>
                        <a:pt x="73" y="148"/>
                      </a:cubicBezTo>
                      <a:cubicBezTo>
                        <a:pt x="73" y="147"/>
                        <a:pt x="74" y="146"/>
                        <a:pt x="74" y="146"/>
                      </a:cubicBezTo>
                      <a:cubicBezTo>
                        <a:pt x="74" y="143"/>
                        <a:pt x="75" y="139"/>
                        <a:pt x="78" y="138"/>
                      </a:cubicBezTo>
                      <a:cubicBezTo>
                        <a:pt x="79" y="138"/>
                        <a:pt x="80" y="137"/>
                        <a:pt x="82" y="137"/>
                      </a:cubicBezTo>
                      <a:cubicBezTo>
                        <a:pt x="85" y="137"/>
                        <a:pt x="88" y="138"/>
                        <a:pt x="88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ubicBezTo>
                        <a:pt x="89" y="140"/>
                        <a:pt x="89" y="140"/>
                        <a:pt x="89" y="140"/>
                      </a:cubicBezTo>
                      <a:cubicBezTo>
                        <a:pt x="89" y="140"/>
                        <a:pt x="90" y="140"/>
                        <a:pt x="93" y="140"/>
                      </a:cubicBezTo>
                      <a:cubicBezTo>
                        <a:pt x="94" y="140"/>
                        <a:pt x="96" y="140"/>
                        <a:pt x="97" y="140"/>
                      </a:cubicBezTo>
                      <a:cubicBezTo>
                        <a:pt x="97" y="140"/>
                        <a:pt x="98" y="140"/>
                        <a:pt x="99" y="140"/>
                      </a:cubicBezTo>
                      <a:cubicBezTo>
                        <a:pt x="100" y="140"/>
                        <a:pt x="102" y="140"/>
                        <a:pt x="102" y="144"/>
                      </a:cubicBezTo>
                      <a:cubicBezTo>
                        <a:pt x="102" y="148"/>
                        <a:pt x="103" y="151"/>
                        <a:pt x="104" y="151"/>
                      </a:cubicBezTo>
                      <a:cubicBezTo>
                        <a:pt x="105" y="153"/>
                        <a:pt x="105" y="156"/>
                        <a:pt x="104" y="160"/>
                      </a:cubicBezTo>
                      <a:cubicBezTo>
                        <a:pt x="103" y="162"/>
                        <a:pt x="102" y="167"/>
                        <a:pt x="102" y="168"/>
                      </a:cubicBezTo>
                      <a:cubicBezTo>
                        <a:pt x="104" y="169"/>
                        <a:pt x="109" y="174"/>
                        <a:pt x="108" y="178"/>
                      </a:cubicBezTo>
                      <a:cubicBezTo>
                        <a:pt x="108" y="179"/>
                        <a:pt x="108" y="179"/>
                        <a:pt x="108" y="179"/>
                      </a:cubicBezTo>
                      <a:cubicBezTo>
                        <a:pt x="108" y="180"/>
                        <a:pt x="107" y="183"/>
                        <a:pt x="107" y="184"/>
                      </a:cubicBezTo>
                      <a:cubicBezTo>
                        <a:pt x="108" y="183"/>
                        <a:pt x="110" y="182"/>
                        <a:pt x="112" y="182"/>
                      </a:cubicBezTo>
                      <a:cubicBezTo>
                        <a:pt x="113" y="182"/>
                        <a:pt x="114" y="182"/>
                        <a:pt x="115" y="182"/>
                      </a:cubicBezTo>
                      <a:cubicBezTo>
                        <a:pt x="117" y="182"/>
                        <a:pt x="119" y="182"/>
                        <a:pt x="122" y="181"/>
                      </a:cubicBezTo>
                      <a:cubicBezTo>
                        <a:pt x="122" y="181"/>
                        <a:pt x="123" y="181"/>
                        <a:pt x="124" y="181"/>
                      </a:cubicBezTo>
                      <a:cubicBezTo>
                        <a:pt x="124" y="180"/>
                        <a:pt x="124" y="180"/>
                        <a:pt x="124" y="180"/>
                      </a:cubicBezTo>
                      <a:lnTo>
                        <a:pt x="126" y="18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1" name="Freeform 1728"/>
                <p:cNvSpPr>
                  <a:spLocks/>
                </p:cNvSpPr>
                <p:nvPr/>
              </p:nvSpPr>
              <p:spPr bwMode="auto">
                <a:xfrm>
                  <a:off x="1806" y="303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2" name="Freeform 1729"/>
                <p:cNvSpPr>
                  <a:spLocks/>
                </p:cNvSpPr>
                <p:nvPr/>
              </p:nvSpPr>
              <p:spPr bwMode="auto">
                <a:xfrm>
                  <a:off x="1805" y="303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3" name="Freeform 1730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4" name="Freeform 1731"/>
                <p:cNvSpPr>
                  <a:spLocks/>
                </p:cNvSpPr>
                <p:nvPr/>
              </p:nvSpPr>
              <p:spPr bwMode="auto">
                <a:xfrm>
                  <a:off x="1808" y="30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5" name="Freeform 1732"/>
                <p:cNvSpPr>
                  <a:spLocks/>
                </p:cNvSpPr>
                <p:nvPr/>
              </p:nvSpPr>
              <p:spPr bwMode="auto">
                <a:xfrm>
                  <a:off x="1804" y="3037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6" name="Freeform 1733"/>
                <p:cNvSpPr>
                  <a:spLocks/>
                </p:cNvSpPr>
                <p:nvPr/>
              </p:nvSpPr>
              <p:spPr bwMode="auto">
                <a:xfrm>
                  <a:off x="1984" y="306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7" name="Freeform 1734"/>
                <p:cNvSpPr>
                  <a:spLocks/>
                </p:cNvSpPr>
                <p:nvPr/>
              </p:nvSpPr>
              <p:spPr bwMode="auto">
                <a:xfrm>
                  <a:off x="1923" y="3091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8" name="Freeform 1735"/>
                <p:cNvSpPr>
                  <a:spLocks/>
                </p:cNvSpPr>
                <p:nvPr/>
              </p:nvSpPr>
              <p:spPr bwMode="auto">
                <a:xfrm>
                  <a:off x="1919" y="308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79" name="Freeform 1736"/>
                <p:cNvSpPr>
                  <a:spLocks/>
                </p:cNvSpPr>
                <p:nvPr/>
              </p:nvSpPr>
              <p:spPr bwMode="auto">
                <a:xfrm>
                  <a:off x="1921" y="30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0" name="Freeform 1737"/>
                <p:cNvSpPr>
                  <a:spLocks/>
                </p:cNvSpPr>
                <p:nvPr/>
              </p:nvSpPr>
              <p:spPr bwMode="auto">
                <a:xfrm>
                  <a:off x="1972" y="300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1" name="Freeform 1738"/>
                <p:cNvSpPr>
                  <a:spLocks/>
                </p:cNvSpPr>
                <p:nvPr/>
              </p:nvSpPr>
              <p:spPr bwMode="auto">
                <a:xfrm>
                  <a:off x="1971" y="30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2" name="Freeform 1739"/>
                <p:cNvSpPr>
                  <a:spLocks/>
                </p:cNvSpPr>
                <p:nvPr/>
              </p:nvSpPr>
              <p:spPr bwMode="auto">
                <a:xfrm>
                  <a:off x="1971" y="30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3" name="Freeform 1740"/>
                <p:cNvSpPr>
                  <a:spLocks/>
                </p:cNvSpPr>
                <p:nvPr/>
              </p:nvSpPr>
              <p:spPr bwMode="auto">
                <a:xfrm>
                  <a:off x="1807" y="3025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4" name="Freeform 1741"/>
                <p:cNvSpPr>
                  <a:spLocks/>
                </p:cNvSpPr>
                <p:nvPr/>
              </p:nvSpPr>
              <p:spPr bwMode="auto">
                <a:xfrm>
                  <a:off x="1801" y="30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5" name="Freeform 1742"/>
                <p:cNvSpPr>
                  <a:spLocks/>
                </p:cNvSpPr>
                <p:nvPr/>
              </p:nvSpPr>
              <p:spPr bwMode="auto">
                <a:xfrm>
                  <a:off x="1823" y="30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6" name="Freeform 1743"/>
                <p:cNvSpPr>
                  <a:spLocks/>
                </p:cNvSpPr>
                <p:nvPr/>
              </p:nvSpPr>
              <p:spPr bwMode="auto">
                <a:xfrm>
                  <a:off x="1866" y="293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7" name="Freeform 1744"/>
                <p:cNvSpPr>
                  <a:spLocks/>
                </p:cNvSpPr>
                <p:nvPr/>
              </p:nvSpPr>
              <p:spPr bwMode="auto">
                <a:xfrm>
                  <a:off x="1805" y="302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8" name="Freeform 1745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89" name="Freeform 1746"/>
                <p:cNvSpPr>
                  <a:spLocks/>
                </p:cNvSpPr>
                <p:nvPr/>
              </p:nvSpPr>
              <p:spPr bwMode="auto">
                <a:xfrm>
                  <a:off x="1824" y="30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0" name="Freeform 1747"/>
                <p:cNvSpPr>
                  <a:spLocks/>
                </p:cNvSpPr>
                <p:nvPr/>
              </p:nvSpPr>
              <p:spPr bwMode="auto">
                <a:xfrm>
                  <a:off x="1824" y="302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1" name="Freeform 1748"/>
                <p:cNvSpPr>
                  <a:spLocks/>
                </p:cNvSpPr>
                <p:nvPr/>
              </p:nvSpPr>
              <p:spPr bwMode="auto">
                <a:xfrm>
                  <a:off x="1804" y="302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2" name="Freeform 1749"/>
                <p:cNvSpPr>
                  <a:spLocks/>
                </p:cNvSpPr>
                <p:nvPr/>
              </p:nvSpPr>
              <p:spPr bwMode="auto">
                <a:xfrm>
                  <a:off x="1985" y="293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3" name="Freeform 1750"/>
                <p:cNvSpPr>
                  <a:spLocks/>
                </p:cNvSpPr>
                <p:nvPr/>
              </p:nvSpPr>
              <p:spPr bwMode="auto">
                <a:xfrm>
                  <a:off x="1989" y="293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4" name="Freeform 1751"/>
                <p:cNvSpPr>
                  <a:spLocks/>
                </p:cNvSpPr>
                <p:nvPr/>
              </p:nvSpPr>
              <p:spPr bwMode="auto">
                <a:xfrm>
                  <a:off x="1981" y="29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5" name="Freeform 1752"/>
                <p:cNvSpPr>
                  <a:spLocks/>
                </p:cNvSpPr>
                <p:nvPr/>
              </p:nvSpPr>
              <p:spPr bwMode="auto">
                <a:xfrm>
                  <a:off x="1991" y="293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6" name="Freeform 1753"/>
                <p:cNvSpPr>
                  <a:spLocks/>
                </p:cNvSpPr>
                <p:nvPr/>
              </p:nvSpPr>
              <p:spPr bwMode="auto">
                <a:xfrm>
                  <a:off x="1957" y="291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7" name="Freeform 1754"/>
                <p:cNvSpPr>
                  <a:spLocks/>
                </p:cNvSpPr>
                <p:nvPr/>
              </p:nvSpPr>
              <p:spPr bwMode="auto">
                <a:xfrm>
                  <a:off x="1982" y="292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8" name="Freeform 1755"/>
                <p:cNvSpPr>
                  <a:spLocks/>
                </p:cNvSpPr>
                <p:nvPr/>
              </p:nvSpPr>
              <p:spPr bwMode="auto">
                <a:xfrm>
                  <a:off x="1984" y="292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699" name="Freeform 1756"/>
                <p:cNvSpPr>
                  <a:spLocks/>
                </p:cNvSpPr>
                <p:nvPr/>
              </p:nvSpPr>
              <p:spPr bwMode="auto">
                <a:xfrm>
                  <a:off x="1987" y="293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0" name="Freeform 1757"/>
                <p:cNvSpPr>
                  <a:spLocks/>
                </p:cNvSpPr>
                <p:nvPr/>
              </p:nvSpPr>
              <p:spPr bwMode="auto">
                <a:xfrm>
                  <a:off x="1975" y="292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1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1" name="Freeform 1758"/>
                <p:cNvSpPr>
                  <a:spLocks/>
                </p:cNvSpPr>
                <p:nvPr/>
              </p:nvSpPr>
              <p:spPr bwMode="auto">
                <a:xfrm>
                  <a:off x="1978" y="2925"/>
                  <a:ext cx="2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1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2" y="0"/>
                        <a:pt x="0" y="1"/>
                        <a:pt x="0" y="1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2" name="Freeform 1759"/>
                <p:cNvSpPr>
                  <a:spLocks/>
                </p:cNvSpPr>
                <p:nvPr/>
              </p:nvSpPr>
              <p:spPr bwMode="auto">
                <a:xfrm>
                  <a:off x="1980" y="2925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3" name="Freeform 1760"/>
                <p:cNvSpPr>
                  <a:spLocks/>
                </p:cNvSpPr>
                <p:nvPr/>
              </p:nvSpPr>
              <p:spPr bwMode="auto">
                <a:xfrm>
                  <a:off x="1956" y="29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4" name="Freeform 1761"/>
                <p:cNvSpPr>
                  <a:spLocks/>
                </p:cNvSpPr>
                <p:nvPr/>
              </p:nvSpPr>
              <p:spPr bwMode="auto">
                <a:xfrm>
                  <a:off x="1991" y="293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5" name="Freeform 1762"/>
                <p:cNvSpPr>
                  <a:spLocks/>
                </p:cNvSpPr>
                <p:nvPr/>
              </p:nvSpPr>
              <p:spPr bwMode="auto">
                <a:xfrm>
                  <a:off x="1991" y="293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6" name="Freeform 1763"/>
                <p:cNvSpPr>
                  <a:spLocks/>
                </p:cNvSpPr>
                <p:nvPr/>
              </p:nvSpPr>
              <p:spPr bwMode="auto">
                <a:xfrm>
                  <a:off x="1991" y="2940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7" name="Freeform 1764"/>
                <p:cNvSpPr>
                  <a:spLocks/>
                </p:cNvSpPr>
                <p:nvPr/>
              </p:nvSpPr>
              <p:spPr bwMode="auto">
                <a:xfrm>
                  <a:off x="1991" y="29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8" name="Freeform 1765"/>
                <p:cNvSpPr>
                  <a:spLocks/>
                </p:cNvSpPr>
                <p:nvPr/>
              </p:nvSpPr>
              <p:spPr bwMode="auto">
                <a:xfrm>
                  <a:off x="1978" y="2981"/>
                  <a:ext cx="0" cy="4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0" y="2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09" name="Freeform 1766"/>
                <p:cNvSpPr>
                  <a:spLocks/>
                </p:cNvSpPr>
                <p:nvPr/>
              </p:nvSpPr>
              <p:spPr bwMode="auto">
                <a:xfrm>
                  <a:off x="1991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0" name="Freeform 1767"/>
                <p:cNvSpPr>
                  <a:spLocks/>
                </p:cNvSpPr>
                <p:nvPr/>
              </p:nvSpPr>
              <p:spPr bwMode="auto">
                <a:xfrm>
                  <a:off x="1991" y="293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1" name="Freeform 1768"/>
                <p:cNvSpPr>
                  <a:spLocks/>
                </p:cNvSpPr>
                <p:nvPr/>
              </p:nvSpPr>
              <p:spPr bwMode="auto">
                <a:xfrm>
                  <a:off x="1978" y="3002"/>
                  <a:ext cx="11" cy="17"/>
                </a:xfrm>
                <a:custGeom>
                  <a:avLst/>
                  <a:gdLst>
                    <a:gd name="T0" fmla="*/ 8 w 12"/>
                    <a:gd name="T1" fmla="*/ 0 h 18"/>
                    <a:gd name="T2" fmla="*/ 8 w 12"/>
                    <a:gd name="T3" fmla="*/ 0 h 18"/>
                    <a:gd name="T4" fmla="*/ 8 w 12"/>
                    <a:gd name="T5" fmla="*/ 0 h 18"/>
                    <a:gd name="T6" fmla="*/ 8 w 12"/>
                    <a:gd name="T7" fmla="*/ 1 h 18"/>
                    <a:gd name="T8" fmla="*/ 7 w 12"/>
                    <a:gd name="T9" fmla="*/ 1 h 18"/>
                    <a:gd name="T10" fmla="*/ 6 w 12"/>
                    <a:gd name="T11" fmla="*/ 2 h 18"/>
                    <a:gd name="T12" fmla="*/ 6 w 12"/>
                    <a:gd name="T13" fmla="*/ 2 h 18"/>
                    <a:gd name="T14" fmla="*/ 5 w 12"/>
                    <a:gd name="T15" fmla="*/ 3 h 18"/>
                    <a:gd name="T16" fmla="*/ 4 w 12"/>
                    <a:gd name="T17" fmla="*/ 3 h 18"/>
                    <a:gd name="T18" fmla="*/ 3 w 12"/>
                    <a:gd name="T19" fmla="*/ 3 h 18"/>
                    <a:gd name="T20" fmla="*/ 2 w 12"/>
                    <a:gd name="T21" fmla="*/ 3 h 18"/>
                    <a:gd name="T22" fmla="*/ 2 w 12"/>
                    <a:gd name="T23" fmla="*/ 3 h 18"/>
                    <a:gd name="T24" fmla="*/ 0 w 12"/>
                    <a:gd name="T25" fmla="*/ 3 h 18"/>
                    <a:gd name="T26" fmla="*/ 0 w 12"/>
                    <a:gd name="T27" fmla="*/ 3 h 18"/>
                    <a:gd name="T28" fmla="*/ 0 w 12"/>
                    <a:gd name="T29" fmla="*/ 9 h 18"/>
                    <a:gd name="T30" fmla="*/ 0 w 12"/>
                    <a:gd name="T31" fmla="*/ 9 h 18"/>
                    <a:gd name="T32" fmla="*/ 2 w 12"/>
                    <a:gd name="T33" fmla="*/ 18 h 18"/>
                    <a:gd name="T34" fmla="*/ 3 w 12"/>
                    <a:gd name="T35" fmla="*/ 17 h 18"/>
                    <a:gd name="T36" fmla="*/ 4 w 12"/>
                    <a:gd name="T37" fmla="*/ 17 h 18"/>
                    <a:gd name="T38" fmla="*/ 4 w 12"/>
                    <a:gd name="T39" fmla="*/ 17 h 18"/>
                    <a:gd name="T40" fmla="*/ 4 w 12"/>
                    <a:gd name="T41" fmla="*/ 17 h 18"/>
                    <a:gd name="T42" fmla="*/ 5 w 12"/>
                    <a:gd name="T43" fmla="*/ 16 h 18"/>
                    <a:gd name="T44" fmla="*/ 12 w 12"/>
                    <a:gd name="T45" fmla="*/ 6 h 18"/>
                    <a:gd name="T46" fmla="*/ 10 w 12"/>
                    <a:gd name="T47" fmla="*/ 4 h 18"/>
                    <a:gd name="T48" fmla="*/ 10 w 12"/>
                    <a:gd name="T49" fmla="*/ 3 h 18"/>
                    <a:gd name="T50" fmla="*/ 10 w 12"/>
                    <a:gd name="T51" fmla="*/ 3 h 18"/>
                    <a:gd name="T52" fmla="*/ 10 w 12"/>
                    <a:gd name="T53" fmla="*/ 3 h 18"/>
                    <a:gd name="T54" fmla="*/ 10 w 12"/>
                    <a:gd name="T55" fmla="*/ 2 h 18"/>
                    <a:gd name="T56" fmla="*/ 10 w 12"/>
                    <a:gd name="T57" fmla="*/ 1 h 18"/>
                    <a:gd name="T58" fmla="*/ 10 w 12"/>
                    <a:gd name="T59" fmla="*/ 0 h 18"/>
                    <a:gd name="T60" fmla="*/ 10 w 12"/>
                    <a:gd name="T61" fmla="*/ 0 h 18"/>
                    <a:gd name="T62" fmla="*/ 10 w 12"/>
                    <a:gd name="T63" fmla="*/ 0 h 18"/>
                    <a:gd name="T64" fmla="*/ 8 w 12"/>
                    <a:gd name="T6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" h="1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1"/>
                        <a:pt x="1" y="14"/>
                        <a:pt x="2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6"/>
                      </a:cubicBezTo>
                      <a:cubicBezTo>
                        <a:pt x="6" y="16"/>
                        <a:pt x="9" y="11"/>
                        <a:pt x="12" y="6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2" name="Freeform 1769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3" name="Freeform 1770"/>
                <p:cNvSpPr>
                  <a:spLocks/>
                </p:cNvSpPr>
                <p:nvPr/>
              </p:nvSpPr>
              <p:spPr bwMode="auto">
                <a:xfrm>
                  <a:off x="1985" y="3002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2 w 2"/>
                    <a:gd name="T5" fmla="*/ 0 w 2"/>
                    <a:gd name="T6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4" name="Freeform 1771"/>
                <p:cNvSpPr>
                  <a:spLocks/>
                </p:cNvSpPr>
                <p:nvPr/>
              </p:nvSpPr>
              <p:spPr bwMode="auto">
                <a:xfrm>
                  <a:off x="1982" y="300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5" name="Freeform 1772"/>
                <p:cNvSpPr>
                  <a:spLocks/>
                </p:cNvSpPr>
                <p:nvPr/>
              </p:nvSpPr>
              <p:spPr bwMode="auto">
                <a:xfrm>
                  <a:off x="1978" y="30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6" name="Freeform 1773"/>
                <p:cNvSpPr>
                  <a:spLocks/>
                </p:cNvSpPr>
                <p:nvPr/>
              </p:nvSpPr>
              <p:spPr bwMode="auto">
                <a:xfrm>
                  <a:off x="1980" y="300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7" name="Freeform 1774"/>
                <p:cNvSpPr>
                  <a:spLocks/>
                </p:cNvSpPr>
                <p:nvPr/>
              </p:nvSpPr>
              <p:spPr bwMode="auto">
                <a:xfrm>
                  <a:off x="1983" y="3003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8" name="Freeform 1775"/>
                <p:cNvSpPr>
                  <a:spLocks/>
                </p:cNvSpPr>
                <p:nvPr/>
              </p:nvSpPr>
              <p:spPr bwMode="auto">
                <a:xfrm>
                  <a:off x="1978" y="30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19" name="Freeform 1776"/>
                <p:cNvSpPr>
                  <a:spLocks/>
                </p:cNvSpPr>
                <p:nvPr/>
              </p:nvSpPr>
              <p:spPr bwMode="auto">
                <a:xfrm>
                  <a:off x="1987" y="3091"/>
                  <a:ext cx="110" cy="179"/>
                </a:xfrm>
                <a:custGeom>
                  <a:avLst/>
                  <a:gdLst>
                    <a:gd name="T0" fmla="*/ 56 w 115"/>
                    <a:gd name="T1" fmla="*/ 35 h 187"/>
                    <a:gd name="T2" fmla="*/ 59 w 115"/>
                    <a:gd name="T3" fmla="*/ 38 h 187"/>
                    <a:gd name="T4" fmla="*/ 61 w 115"/>
                    <a:gd name="T5" fmla="*/ 40 h 187"/>
                    <a:gd name="T6" fmla="*/ 63 w 115"/>
                    <a:gd name="T7" fmla="*/ 54 h 187"/>
                    <a:gd name="T8" fmla="*/ 56 w 115"/>
                    <a:gd name="T9" fmla="*/ 68 h 187"/>
                    <a:gd name="T10" fmla="*/ 54 w 115"/>
                    <a:gd name="T11" fmla="*/ 74 h 187"/>
                    <a:gd name="T12" fmla="*/ 44 w 115"/>
                    <a:gd name="T13" fmla="*/ 44 h 187"/>
                    <a:gd name="T14" fmla="*/ 37 w 115"/>
                    <a:gd name="T15" fmla="*/ 44 h 187"/>
                    <a:gd name="T16" fmla="*/ 30 w 115"/>
                    <a:gd name="T17" fmla="*/ 39 h 187"/>
                    <a:gd name="T18" fmla="*/ 0 w 115"/>
                    <a:gd name="T19" fmla="*/ 49 h 187"/>
                    <a:gd name="T20" fmla="*/ 4 w 115"/>
                    <a:gd name="T21" fmla="*/ 58 h 187"/>
                    <a:gd name="T22" fmla="*/ 7 w 115"/>
                    <a:gd name="T23" fmla="*/ 59 h 187"/>
                    <a:gd name="T24" fmla="*/ 10 w 115"/>
                    <a:gd name="T25" fmla="*/ 59 h 187"/>
                    <a:gd name="T26" fmla="*/ 13 w 115"/>
                    <a:gd name="T27" fmla="*/ 60 h 187"/>
                    <a:gd name="T28" fmla="*/ 15 w 115"/>
                    <a:gd name="T29" fmla="*/ 61 h 187"/>
                    <a:gd name="T30" fmla="*/ 30 w 115"/>
                    <a:gd name="T31" fmla="*/ 66 h 187"/>
                    <a:gd name="T32" fmla="*/ 29 w 115"/>
                    <a:gd name="T33" fmla="*/ 93 h 187"/>
                    <a:gd name="T34" fmla="*/ 31 w 115"/>
                    <a:gd name="T35" fmla="*/ 102 h 187"/>
                    <a:gd name="T36" fmla="*/ 25 w 115"/>
                    <a:gd name="T37" fmla="*/ 117 h 187"/>
                    <a:gd name="T38" fmla="*/ 12 w 115"/>
                    <a:gd name="T39" fmla="*/ 135 h 187"/>
                    <a:gd name="T40" fmla="*/ 12 w 115"/>
                    <a:gd name="T41" fmla="*/ 136 h 187"/>
                    <a:gd name="T42" fmla="*/ 13 w 115"/>
                    <a:gd name="T43" fmla="*/ 138 h 187"/>
                    <a:gd name="T44" fmla="*/ 18 w 115"/>
                    <a:gd name="T45" fmla="*/ 154 h 187"/>
                    <a:gd name="T46" fmla="*/ 20 w 115"/>
                    <a:gd name="T47" fmla="*/ 179 h 187"/>
                    <a:gd name="T48" fmla="*/ 23 w 115"/>
                    <a:gd name="T49" fmla="*/ 187 h 187"/>
                    <a:gd name="T50" fmla="*/ 26 w 115"/>
                    <a:gd name="T51" fmla="*/ 183 h 187"/>
                    <a:gd name="T52" fmla="*/ 26 w 115"/>
                    <a:gd name="T53" fmla="*/ 183 h 187"/>
                    <a:gd name="T54" fmla="*/ 53 w 115"/>
                    <a:gd name="T55" fmla="*/ 157 h 187"/>
                    <a:gd name="T56" fmla="*/ 54 w 115"/>
                    <a:gd name="T57" fmla="*/ 135 h 187"/>
                    <a:gd name="T58" fmla="*/ 47 w 115"/>
                    <a:gd name="T59" fmla="*/ 113 h 187"/>
                    <a:gd name="T60" fmla="*/ 53 w 115"/>
                    <a:gd name="T61" fmla="*/ 99 h 187"/>
                    <a:gd name="T62" fmla="*/ 64 w 115"/>
                    <a:gd name="T63" fmla="*/ 90 h 187"/>
                    <a:gd name="T64" fmla="*/ 89 w 115"/>
                    <a:gd name="T65" fmla="*/ 71 h 187"/>
                    <a:gd name="T66" fmla="*/ 112 w 115"/>
                    <a:gd name="T67" fmla="*/ 24 h 187"/>
                    <a:gd name="T68" fmla="*/ 111 w 115"/>
                    <a:gd name="T69" fmla="*/ 0 h 187"/>
                    <a:gd name="T70" fmla="*/ 108 w 115"/>
                    <a:gd name="T71" fmla="*/ 1 h 187"/>
                    <a:gd name="T72" fmla="*/ 105 w 115"/>
                    <a:gd name="T73" fmla="*/ 3 h 187"/>
                    <a:gd name="T74" fmla="*/ 104 w 115"/>
                    <a:gd name="T75" fmla="*/ 3 h 187"/>
                    <a:gd name="T76" fmla="*/ 103 w 115"/>
                    <a:gd name="T77" fmla="*/ 4 h 187"/>
                    <a:gd name="T78" fmla="*/ 99 w 115"/>
                    <a:gd name="T79" fmla="*/ 6 h 187"/>
                    <a:gd name="T80" fmla="*/ 88 w 115"/>
                    <a:gd name="T81" fmla="*/ 7 h 187"/>
                    <a:gd name="T82" fmla="*/ 81 w 115"/>
                    <a:gd name="T83" fmla="*/ 12 h 187"/>
                    <a:gd name="T84" fmla="*/ 67 w 115"/>
                    <a:gd name="T85" fmla="*/ 13 h 187"/>
                    <a:gd name="T86" fmla="*/ 59 w 115"/>
                    <a:gd name="T87" fmla="*/ 10 h 187"/>
                    <a:gd name="T88" fmla="*/ 55 w 115"/>
                    <a:gd name="T89" fmla="*/ 11 h 187"/>
                    <a:gd name="T90" fmla="*/ 52 w 115"/>
                    <a:gd name="T91" fmla="*/ 1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5" h="187">
                      <a:moveTo>
                        <a:pt x="51" y="13"/>
                      </a:moveTo>
                      <a:cubicBezTo>
                        <a:pt x="50" y="16"/>
                        <a:pt x="52" y="22"/>
                        <a:pt x="54" y="27"/>
                      </a:cubicBezTo>
                      <a:cubicBezTo>
                        <a:pt x="55" y="30"/>
                        <a:pt x="56" y="33"/>
                        <a:pt x="56" y="35"/>
                      </a:cubicBezTo>
                      <a:cubicBezTo>
                        <a:pt x="56" y="35"/>
                        <a:pt x="57" y="36"/>
                        <a:pt x="57" y="36"/>
                      </a:cubicBezTo>
                      <a:cubicBezTo>
                        <a:pt x="57" y="36"/>
                        <a:pt x="58" y="36"/>
                        <a:pt x="58" y="37"/>
                      </a:cubicBezTo>
                      <a:cubicBezTo>
                        <a:pt x="58" y="37"/>
                        <a:pt x="59" y="37"/>
                        <a:pt x="59" y="38"/>
                      </a:cubicBezTo>
                      <a:cubicBezTo>
                        <a:pt x="59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2" y="40"/>
                        <a:pt x="62" y="41"/>
                        <a:pt x="63" y="41"/>
                      </a:cubicBezTo>
                      <a:cubicBezTo>
                        <a:pt x="65" y="44"/>
                        <a:pt x="65" y="45"/>
                        <a:pt x="64" y="48"/>
                      </a:cubicBezTo>
                      <a:cubicBezTo>
                        <a:pt x="64" y="49"/>
                        <a:pt x="63" y="51"/>
                        <a:pt x="63" y="54"/>
                      </a:cubicBezTo>
                      <a:cubicBezTo>
                        <a:pt x="64" y="60"/>
                        <a:pt x="62" y="61"/>
                        <a:pt x="59" y="62"/>
                      </a:cubicBezTo>
                      <a:cubicBezTo>
                        <a:pt x="58" y="62"/>
                        <a:pt x="57" y="62"/>
                        <a:pt x="56" y="63"/>
                      </a:cubicBezTo>
                      <a:cubicBezTo>
                        <a:pt x="55" y="64"/>
                        <a:pt x="56" y="66"/>
                        <a:pt x="56" y="68"/>
                      </a:cubicBezTo>
                      <a:cubicBezTo>
                        <a:pt x="56" y="70"/>
                        <a:pt x="56" y="71"/>
                        <a:pt x="56" y="72"/>
                      </a:cubicBez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0" y="74"/>
                        <a:pt x="42" y="59"/>
                        <a:pt x="42" y="59"/>
                      </a:cubicBezTo>
                      <a:cubicBezTo>
                        <a:pt x="41" y="57"/>
                        <a:pt x="42" y="55"/>
                        <a:pt x="43" y="52"/>
                      </a:cubicBezTo>
                      <a:cubicBezTo>
                        <a:pt x="44" y="49"/>
                        <a:pt x="45" y="46"/>
                        <a:pt x="44" y="44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2" y="43"/>
                        <a:pt x="40" y="43"/>
                        <a:pt x="39" y="43"/>
                      </a:cubicBezTo>
                      <a:cubicBezTo>
                        <a:pt x="38" y="44"/>
                        <a:pt x="38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5" y="44"/>
                        <a:pt x="33" y="42"/>
                        <a:pt x="31" y="40"/>
                      </a:cubicBez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6" y="40"/>
                        <a:pt x="11" y="45"/>
                        <a:pt x="0" y="49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3" y="58"/>
                        <a:pt x="3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5" y="58"/>
                        <a:pt x="5" y="58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9"/>
                      </a:cubicBezTo>
                      <a:cubicBezTo>
                        <a:pt x="7" y="59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2" y="60"/>
                        <a:pt x="12" y="60"/>
                        <a:pt x="13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14" y="60"/>
                        <a:pt x="14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7" y="61"/>
                        <a:pt x="17" y="62"/>
                      </a:cubicBezTo>
                      <a:cubicBezTo>
                        <a:pt x="20" y="63"/>
                        <a:pt x="23" y="64"/>
                        <a:pt x="26" y="65"/>
                      </a:cubicBezTo>
                      <a:cubicBezTo>
                        <a:pt x="28" y="65"/>
                        <a:pt x="29" y="66"/>
                        <a:pt x="30" y="66"/>
                      </a:cubicBezTo>
                      <a:cubicBezTo>
                        <a:pt x="32" y="67"/>
                        <a:pt x="32" y="70"/>
                        <a:pt x="31" y="77"/>
                      </a:cubicBezTo>
                      <a:cubicBezTo>
                        <a:pt x="31" y="80"/>
                        <a:pt x="31" y="83"/>
                        <a:pt x="31" y="85"/>
                      </a:cubicBezTo>
                      <a:cubicBezTo>
                        <a:pt x="32" y="89"/>
                        <a:pt x="30" y="91"/>
                        <a:pt x="29" y="93"/>
                      </a:cubicBezTo>
                      <a:cubicBezTo>
                        <a:pt x="28" y="93"/>
                        <a:pt x="28" y="94"/>
                        <a:pt x="28" y="94"/>
                      </a:cubicBezTo>
                      <a:cubicBezTo>
                        <a:pt x="30" y="96"/>
                        <a:pt x="30" y="99"/>
                        <a:pt x="31" y="101"/>
                      </a:cubicBezTo>
                      <a:cubicBezTo>
                        <a:pt x="31" y="101"/>
                        <a:pt x="31" y="102"/>
                        <a:pt x="31" y="102"/>
                      </a:cubicBezTo>
                      <a:cubicBezTo>
                        <a:pt x="32" y="102"/>
                        <a:pt x="32" y="103"/>
                        <a:pt x="32" y="104"/>
                      </a:cubicBezTo>
                      <a:cubicBezTo>
                        <a:pt x="33" y="107"/>
                        <a:pt x="27" y="113"/>
                        <a:pt x="25" y="114"/>
                      </a:cubicBezTo>
                      <a:cubicBezTo>
                        <a:pt x="25" y="114"/>
                        <a:pt x="25" y="116"/>
                        <a:pt x="25" y="117"/>
                      </a:cubicBezTo>
                      <a:cubicBezTo>
                        <a:pt x="25" y="119"/>
                        <a:pt x="24" y="122"/>
                        <a:pt x="23" y="125"/>
                      </a:cubicBezTo>
                      <a:cubicBezTo>
                        <a:pt x="21" y="127"/>
                        <a:pt x="18" y="130"/>
                        <a:pt x="14" y="133"/>
                      </a:cubicBezTo>
                      <a:cubicBezTo>
                        <a:pt x="14" y="134"/>
                        <a:pt x="13" y="134"/>
                        <a:pt x="12" y="135"/>
                      </a:cubicBezTo>
                      <a:cubicBezTo>
                        <a:pt x="12" y="135"/>
                        <a:pt x="12" y="135"/>
                        <a:pt x="12" y="135"/>
                      </a:cubicBezTo>
                      <a:cubicBezTo>
                        <a:pt x="12" y="135"/>
                        <a:pt x="12" y="136"/>
                        <a:pt x="12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2" y="136"/>
                        <a:pt x="12" y="137"/>
                        <a:pt x="13" y="137"/>
                      </a:cubicBezTo>
                      <a:cubicBezTo>
                        <a:pt x="13" y="137"/>
                        <a:pt x="13" y="137"/>
                        <a:pt x="13" y="137"/>
                      </a:cubicBezTo>
                      <a:cubicBezTo>
                        <a:pt x="13" y="138"/>
                        <a:pt x="13" y="138"/>
                        <a:pt x="13" y="138"/>
                      </a:cubicBezTo>
                      <a:cubicBezTo>
                        <a:pt x="13" y="138"/>
                        <a:pt x="13" y="138"/>
                        <a:pt x="13" y="139"/>
                      </a:cubicBezTo>
                      <a:cubicBezTo>
                        <a:pt x="13" y="139"/>
                        <a:pt x="13" y="140"/>
                        <a:pt x="13" y="140"/>
                      </a:cubicBezTo>
                      <a:cubicBezTo>
                        <a:pt x="14" y="144"/>
                        <a:pt x="17" y="153"/>
                        <a:pt x="18" y="154"/>
                      </a:cubicBezTo>
                      <a:cubicBezTo>
                        <a:pt x="23" y="157"/>
                        <a:pt x="20" y="177"/>
                        <a:pt x="20" y="177"/>
                      </a:cubicBezTo>
                      <a:cubicBezTo>
                        <a:pt x="20" y="177"/>
                        <a:pt x="20" y="178"/>
                        <a:pt x="20" y="178"/>
                      </a:cubicBezTo>
                      <a:cubicBezTo>
                        <a:pt x="20" y="179"/>
                        <a:pt x="20" y="179"/>
                        <a:pt x="20" y="179"/>
                      </a:cubicBezTo>
                      <a:cubicBezTo>
                        <a:pt x="20" y="181"/>
                        <a:pt x="21" y="185"/>
                        <a:pt x="21" y="187"/>
                      </a:cubicBezTo>
                      <a:cubicBezTo>
                        <a:pt x="21" y="187"/>
                        <a:pt x="22" y="187"/>
                        <a:pt x="23" y="187"/>
                      </a:cubicBezTo>
                      <a:cubicBezTo>
                        <a:pt x="23" y="187"/>
                        <a:pt x="23" y="187"/>
                        <a:pt x="23" y="187"/>
                      </a:cubicBezTo>
                      <a:cubicBezTo>
                        <a:pt x="24" y="187"/>
                        <a:pt x="25" y="187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6" y="186"/>
                        <a:pt x="26" y="184"/>
                        <a:pt x="26" y="183"/>
                      </a:cubicBezTo>
                      <a:cubicBezTo>
                        <a:pt x="26" y="183"/>
                        <a:pt x="26" y="183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3"/>
                        <a:pt x="26" y="183"/>
                        <a:pt x="26" y="183"/>
                      </a:cubicBezTo>
                      <a:cubicBezTo>
                        <a:pt x="24" y="183"/>
                        <a:pt x="22" y="182"/>
                        <a:pt x="22" y="180"/>
                      </a:cubicBezTo>
                      <a:cubicBezTo>
                        <a:pt x="19" y="174"/>
                        <a:pt x="35" y="166"/>
                        <a:pt x="41" y="164"/>
                      </a:cubicBezTo>
                      <a:cubicBezTo>
                        <a:pt x="50" y="161"/>
                        <a:pt x="53" y="159"/>
                        <a:pt x="53" y="157"/>
                      </a:cubicBezTo>
                      <a:cubicBezTo>
                        <a:pt x="54" y="155"/>
                        <a:pt x="54" y="153"/>
                        <a:pt x="54" y="150"/>
                      </a:cubicBezTo>
                      <a:cubicBezTo>
                        <a:pt x="54" y="146"/>
                        <a:pt x="54" y="143"/>
                        <a:pt x="55" y="140"/>
                      </a:cubicBezTo>
                      <a:cubicBezTo>
                        <a:pt x="55" y="139"/>
                        <a:pt x="55" y="138"/>
                        <a:pt x="54" y="135"/>
                      </a:cubicBezTo>
                      <a:cubicBezTo>
                        <a:pt x="54" y="133"/>
                        <a:pt x="53" y="131"/>
                        <a:pt x="53" y="127"/>
                      </a:cubicBezTo>
                      <a:cubicBezTo>
                        <a:pt x="52" y="122"/>
                        <a:pt x="51" y="120"/>
                        <a:pt x="49" y="118"/>
                      </a:cubicBezTo>
                      <a:cubicBezTo>
                        <a:pt x="49" y="116"/>
                        <a:pt x="48" y="115"/>
                        <a:pt x="47" y="113"/>
                      </a:cubicBezTo>
                      <a:cubicBezTo>
                        <a:pt x="46" y="110"/>
                        <a:pt x="46" y="106"/>
                        <a:pt x="47" y="104"/>
                      </a:cubicBezTo>
                      <a:cubicBezTo>
                        <a:pt x="48" y="103"/>
                        <a:pt x="49" y="102"/>
                        <a:pt x="51" y="102"/>
                      </a:cubicBezTo>
                      <a:cubicBezTo>
                        <a:pt x="52" y="102"/>
                        <a:pt x="52" y="102"/>
                        <a:pt x="53" y="99"/>
                      </a:cubicBezTo>
                      <a:cubicBezTo>
                        <a:pt x="53" y="99"/>
                        <a:pt x="54" y="98"/>
                        <a:pt x="54" y="97"/>
                      </a:cubicBezTo>
                      <a:cubicBezTo>
                        <a:pt x="56" y="94"/>
                        <a:pt x="58" y="93"/>
                        <a:pt x="60" y="92"/>
                      </a:cubicBezTo>
                      <a:cubicBezTo>
                        <a:pt x="61" y="92"/>
                        <a:pt x="63" y="91"/>
                        <a:pt x="64" y="90"/>
                      </a:cubicBezTo>
                      <a:cubicBezTo>
                        <a:pt x="66" y="89"/>
                        <a:pt x="67" y="88"/>
                        <a:pt x="68" y="86"/>
                      </a:cubicBezTo>
                      <a:cubicBezTo>
                        <a:pt x="70" y="83"/>
                        <a:pt x="72" y="81"/>
                        <a:pt x="76" y="77"/>
                      </a:cubicBezTo>
                      <a:cubicBezTo>
                        <a:pt x="80" y="74"/>
                        <a:pt x="85" y="73"/>
                        <a:pt x="89" y="71"/>
                      </a:cubicBezTo>
                      <a:cubicBezTo>
                        <a:pt x="92" y="70"/>
                        <a:pt x="96" y="69"/>
                        <a:pt x="98" y="68"/>
                      </a:cubicBezTo>
                      <a:cubicBezTo>
                        <a:pt x="105" y="64"/>
                        <a:pt x="115" y="49"/>
                        <a:pt x="115" y="46"/>
                      </a:cubicBezTo>
                      <a:cubicBezTo>
                        <a:pt x="114" y="44"/>
                        <a:pt x="112" y="30"/>
                        <a:pt x="112" y="24"/>
                      </a:cubicBezTo>
                      <a:cubicBezTo>
                        <a:pt x="113" y="21"/>
                        <a:pt x="112" y="14"/>
                        <a:pt x="112" y="8"/>
                      </a:cubicBezTo>
                      <a:cubicBezTo>
                        <a:pt x="112" y="5"/>
                        <a:pt x="112" y="2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08" y="1"/>
                        <a:pt x="107" y="2"/>
                        <a:pt x="107" y="2"/>
                      </a:cubicBezTo>
                      <a:cubicBezTo>
                        <a:pt x="107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3"/>
                        <a:pt x="104" y="3"/>
                        <a:pt x="104" y="4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102" y="6"/>
                        <a:pt x="100" y="6"/>
                        <a:pt x="99" y="6"/>
                      </a:cubicBezTo>
                      <a:cubicBezTo>
                        <a:pt x="97" y="6"/>
                        <a:pt x="97" y="6"/>
                        <a:pt x="97" y="6"/>
                      </a:cubicBezTo>
                      <a:cubicBezTo>
                        <a:pt x="96" y="6"/>
                        <a:pt x="95" y="6"/>
                        <a:pt x="95" y="6"/>
                      </a:cubicBezTo>
                      <a:cubicBezTo>
                        <a:pt x="92" y="9"/>
                        <a:pt x="90" y="8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6" y="7"/>
                        <a:pt x="85" y="8"/>
                        <a:pt x="85" y="9"/>
                      </a:cubicBezTo>
                      <a:cubicBezTo>
                        <a:pt x="85" y="10"/>
                        <a:pt x="84" y="12"/>
                        <a:pt x="81" y="12"/>
                      </a:cubicBezTo>
                      <a:cubicBezTo>
                        <a:pt x="79" y="12"/>
                        <a:pt x="77" y="12"/>
                        <a:pt x="76" y="12"/>
                      </a:cubicBezTo>
                      <a:cubicBezTo>
                        <a:pt x="75" y="11"/>
                        <a:pt x="74" y="12"/>
                        <a:pt x="72" y="12"/>
                      </a:cubicBezTo>
                      <a:cubicBezTo>
                        <a:pt x="70" y="13"/>
                        <a:pt x="68" y="13"/>
                        <a:pt x="67" y="13"/>
                      </a:cubicBezTo>
                      <a:cubicBezTo>
                        <a:pt x="64" y="13"/>
                        <a:pt x="63" y="11"/>
                        <a:pt x="63" y="10"/>
                      </a:cubicBezTo>
                      <a:cubicBezTo>
                        <a:pt x="63" y="10"/>
                        <a:pt x="63" y="10"/>
                        <a:pt x="62" y="9"/>
                      </a:cubicBezTo>
                      <a:cubicBezTo>
                        <a:pt x="61" y="9"/>
                        <a:pt x="60" y="10"/>
                        <a:pt x="59" y="10"/>
                      </a:cubicBezTo>
                      <a:cubicBezTo>
                        <a:pt x="58" y="10"/>
                        <a:pt x="57" y="11"/>
                        <a:pt x="56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3" y="11"/>
                        <a:pt x="52" y="10"/>
                      </a:cubicBezTo>
                      <a:cubicBezTo>
                        <a:pt x="52" y="11"/>
                        <a:pt x="52" y="12"/>
                        <a:pt x="51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0" name="Freeform 1777"/>
                <p:cNvSpPr>
                  <a:spLocks/>
                </p:cNvSpPr>
                <p:nvPr/>
              </p:nvSpPr>
              <p:spPr bwMode="auto">
                <a:xfrm>
                  <a:off x="1994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1" name="Freeform 1778"/>
                <p:cNvSpPr>
                  <a:spLocks/>
                </p:cNvSpPr>
                <p:nvPr/>
              </p:nvSpPr>
              <p:spPr bwMode="auto">
                <a:xfrm>
                  <a:off x="1996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2" name="Freeform 1779"/>
                <p:cNvSpPr>
                  <a:spLocks/>
                </p:cNvSpPr>
                <p:nvPr/>
              </p:nvSpPr>
              <p:spPr bwMode="auto">
                <a:xfrm>
                  <a:off x="1992" y="314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3" name="Freeform 1780"/>
                <p:cNvSpPr>
                  <a:spLocks/>
                </p:cNvSpPr>
                <p:nvPr/>
              </p:nvSpPr>
              <p:spPr bwMode="auto">
                <a:xfrm>
                  <a:off x="1999" y="321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4" name="Freeform 1781"/>
                <p:cNvSpPr>
                  <a:spLocks/>
                </p:cNvSpPr>
                <p:nvPr/>
              </p:nvSpPr>
              <p:spPr bwMode="auto">
                <a:xfrm>
                  <a:off x="1991" y="31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5" name="Freeform 1782"/>
                <p:cNvSpPr>
                  <a:spLocks/>
                </p:cNvSpPr>
                <p:nvPr/>
              </p:nvSpPr>
              <p:spPr bwMode="auto">
                <a:xfrm>
                  <a:off x="2000" y="31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6" name="Freeform 1783"/>
                <p:cNvSpPr>
                  <a:spLocks/>
                </p:cNvSpPr>
                <p:nvPr/>
              </p:nvSpPr>
              <p:spPr bwMode="auto">
                <a:xfrm>
                  <a:off x="2002" y="31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7" name="Freeform 1784"/>
                <p:cNvSpPr>
                  <a:spLocks/>
                </p:cNvSpPr>
                <p:nvPr/>
              </p:nvSpPr>
              <p:spPr bwMode="auto">
                <a:xfrm>
                  <a:off x="1998" y="314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8" name="Freeform 1785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1" cy="8"/>
                </a:xfrm>
                <a:custGeom>
                  <a:avLst/>
                  <a:gdLst>
                    <a:gd name="T0" fmla="*/ 0 w 1"/>
                    <a:gd name="T1" fmla="*/ 2 h 9"/>
                    <a:gd name="T2" fmla="*/ 1 w 1"/>
                    <a:gd name="T3" fmla="*/ 9 h 9"/>
                    <a:gd name="T4" fmla="*/ 1 w 1"/>
                    <a:gd name="T5" fmla="*/ 9 h 9"/>
                    <a:gd name="T6" fmla="*/ 0 w 1"/>
                    <a:gd name="T7" fmla="*/ 1 h 9"/>
                    <a:gd name="T8" fmla="*/ 0 w 1"/>
                    <a:gd name="T9" fmla="*/ 0 h 9"/>
                    <a:gd name="T10" fmla="*/ 0 w 1"/>
                    <a:gd name="T11" fmla="*/ 1 h 9"/>
                    <a:gd name="T12" fmla="*/ 0 w 1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9">
                      <a:moveTo>
                        <a:pt x="0" y="2"/>
                      </a:moveTo>
                      <a:cubicBezTo>
                        <a:pt x="0" y="4"/>
                        <a:pt x="1" y="7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7"/>
                        <a:pt x="0" y="3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29" name="Freeform 1786"/>
                <p:cNvSpPr>
                  <a:spLocks/>
                </p:cNvSpPr>
                <p:nvPr/>
              </p:nvSpPr>
              <p:spPr bwMode="auto">
                <a:xfrm>
                  <a:off x="2009" y="327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0" name="Freeform 1787"/>
                <p:cNvSpPr>
                  <a:spLocks/>
                </p:cNvSpPr>
                <p:nvPr/>
              </p:nvSpPr>
              <p:spPr bwMode="auto">
                <a:xfrm>
                  <a:off x="2000" y="322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1" name="Freeform 1788"/>
                <p:cNvSpPr>
                  <a:spLocks/>
                </p:cNvSpPr>
                <p:nvPr/>
              </p:nvSpPr>
              <p:spPr bwMode="auto">
                <a:xfrm>
                  <a:off x="1999" y="32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2" name="Freeform 1789"/>
                <p:cNvSpPr>
                  <a:spLocks/>
                </p:cNvSpPr>
                <p:nvPr/>
              </p:nvSpPr>
              <p:spPr bwMode="auto">
                <a:xfrm>
                  <a:off x="2000" y="32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3" name="Freeform 1790"/>
                <p:cNvSpPr>
                  <a:spLocks/>
                </p:cNvSpPr>
                <p:nvPr/>
              </p:nvSpPr>
              <p:spPr bwMode="auto">
                <a:xfrm>
                  <a:off x="2006" y="326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4" name="Freeform 1791"/>
                <p:cNvSpPr>
                  <a:spLocks/>
                </p:cNvSpPr>
                <p:nvPr/>
              </p:nvSpPr>
              <p:spPr bwMode="auto">
                <a:xfrm>
                  <a:off x="1999" y="322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5" name="Freeform 1792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6" name="Freeform 1793"/>
                <p:cNvSpPr>
                  <a:spLocks/>
                </p:cNvSpPr>
                <p:nvPr/>
              </p:nvSpPr>
              <p:spPr bwMode="auto">
                <a:xfrm>
                  <a:off x="2006" y="32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7" name="Freeform 1794"/>
                <p:cNvSpPr>
                  <a:spLocks/>
                </p:cNvSpPr>
                <p:nvPr/>
              </p:nvSpPr>
              <p:spPr bwMode="auto">
                <a:xfrm>
                  <a:off x="2007" y="32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8" name="Freeform 1795"/>
                <p:cNvSpPr>
                  <a:spLocks/>
                </p:cNvSpPr>
                <p:nvPr/>
              </p:nvSpPr>
              <p:spPr bwMode="auto">
                <a:xfrm>
                  <a:off x="1987" y="3129"/>
                  <a:ext cx="28" cy="9"/>
                </a:xfrm>
                <a:custGeom>
                  <a:avLst/>
                  <a:gdLst>
                    <a:gd name="T0" fmla="*/ 0 w 29"/>
                    <a:gd name="T1" fmla="*/ 10 h 10"/>
                    <a:gd name="T2" fmla="*/ 29 w 29"/>
                    <a:gd name="T3" fmla="*/ 0 h 10"/>
                    <a:gd name="T4" fmla="*/ 29 w 29"/>
                    <a:gd name="T5" fmla="*/ 0 h 10"/>
                    <a:gd name="T6" fmla="*/ 0 w 29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0">
                      <a:moveTo>
                        <a:pt x="0" y="10"/>
                      </a:moveTo>
                      <a:cubicBezTo>
                        <a:pt x="11" y="6"/>
                        <a:pt x="26" y="1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6" y="1"/>
                        <a:pt x="11" y="6"/>
                        <a:pt x="0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39" name="Freeform 1796"/>
                <p:cNvSpPr>
                  <a:spLocks/>
                </p:cNvSpPr>
                <p:nvPr/>
              </p:nvSpPr>
              <p:spPr bwMode="auto">
                <a:xfrm>
                  <a:off x="1987" y="3138"/>
                  <a:ext cx="3" cy="9"/>
                </a:xfrm>
                <a:custGeom>
                  <a:avLst/>
                  <a:gdLst>
                    <a:gd name="T0" fmla="*/ 3 w 3"/>
                    <a:gd name="T1" fmla="*/ 9 h 9"/>
                    <a:gd name="T2" fmla="*/ 0 w 3"/>
                    <a:gd name="T3" fmla="*/ 0 h 9"/>
                    <a:gd name="T4" fmla="*/ 3 w 3"/>
                    <a:gd name="T5" fmla="*/ 9 h 9"/>
                    <a:gd name="T6" fmla="*/ 3 w 3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9">
                      <a:moveTo>
                        <a:pt x="3" y="9"/>
                      </a:moveTo>
                      <a:lnTo>
                        <a:pt x="0" y="0"/>
                      </a:lnTo>
                      <a:lnTo>
                        <a:pt x="3" y="9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0" name="Freeform 1797"/>
                <p:cNvSpPr>
                  <a:spLocks/>
                </p:cNvSpPr>
                <p:nvPr/>
              </p:nvSpPr>
              <p:spPr bwMode="auto">
                <a:xfrm>
                  <a:off x="1980" y="2985"/>
                  <a:ext cx="113" cy="115"/>
                </a:xfrm>
                <a:custGeom>
                  <a:avLst/>
                  <a:gdLst>
                    <a:gd name="T0" fmla="*/ 45 w 118"/>
                    <a:gd name="T1" fmla="*/ 16 h 120"/>
                    <a:gd name="T2" fmla="*/ 25 w 118"/>
                    <a:gd name="T3" fmla="*/ 17 h 120"/>
                    <a:gd name="T4" fmla="*/ 21 w 118"/>
                    <a:gd name="T5" fmla="*/ 0 h 120"/>
                    <a:gd name="T6" fmla="*/ 13 w 118"/>
                    <a:gd name="T7" fmla="*/ 4 h 120"/>
                    <a:gd name="T8" fmla="*/ 14 w 118"/>
                    <a:gd name="T9" fmla="*/ 14 h 120"/>
                    <a:gd name="T10" fmla="*/ 11 w 118"/>
                    <a:gd name="T11" fmla="*/ 16 h 120"/>
                    <a:gd name="T12" fmla="*/ 11 w 118"/>
                    <a:gd name="T13" fmla="*/ 18 h 120"/>
                    <a:gd name="T14" fmla="*/ 14 w 118"/>
                    <a:gd name="T15" fmla="*/ 21 h 120"/>
                    <a:gd name="T16" fmla="*/ 3 w 118"/>
                    <a:gd name="T17" fmla="*/ 37 h 120"/>
                    <a:gd name="T18" fmla="*/ 2 w 118"/>
                    <a:gd name="T19" fmla="*/ 38 h 120"/>
                    <a:gd name="T20" fmla="*/ 0 w 118"/>
                    <a:gd name="T21" fmla="*/ 39 h 120"/>
                    <a:gd name="T22" fmla="*/ 13 w 118"/>
                    <a:gd name="T23" fmla="*/ 74 h 120"/>
                    <a:gd name="T24" fmla="*/ 16 w 118"/>
                    <a:gd name="T25" fmla="*/ 84 h 120"/>
                    <a:gd name="T26" fmla="*/ 19 w 118"/>
                    <a:gd name="T27" fmla="*/ 85 h 120"/>
                    <a:gd name="T28" fmla="*/ 41 w 118"/>
                    <a:gd name="T29" fmla="*/ 95 h 120"/>
                    <a:gd name="T30" fmla="*/ 44 w 118"/>
                    <a:gd name="T31" fmla="*/ 95 h 120"/>
                    <a:gd name="T32" fmla="*/ 47 w 118"/>
                    <a:gd name="T33" fmla="*/ 95 h 120"/>
                    <a:gd name="T34" fmla="*/ 52 w 118"/>
                    <a:gd name="T35" fmla="*/ 96 h 120"/>
                    <a:gd name="T36" fmla="*/ 59 w 118"/>
                    <a:gd name="T37" fmla="*/ 118 h 120"/>
                    <a:gd name="T38" fmla="*/ 61 w 118"/>
                    <a:gd name="T39" fmla="*/ 118 h 120"/>
                    <a:gd name="T40" fmla="*/ 63 w 118"/>
                    <a:gd name="T41" fmla="*/ 118 h 120"/>
                    <a:gd name="T42" fmla="*/ 69 w 118"/>
                    <a:gd name="T43" fmla="*/ 116 h 120"/>
                    <a:gd name="T44" fmla="*/ 72 w 118"/>
                    <a:gd name="T45" fmla="*/ 117 h 120"/>
                    <a:gd name="T46" fmla="*/ 74 w 118"/>
                    <a:gd name="T47" fmla="*/ 120 h 120"/>
                    <a:gd name="T48" fmla="*/ 88 w 118"/>
                    <a:gd name="T49" fmla="*/ 119 h 120"/>
                    <a:gd name="T50" fmla="*/ 96 w 118"/>
                    <a:gd name="T51" fmla="*/ 114 h 120"/>
                    <a:gd name="T52" fmla="*/ 104 w 118"/>
                    <a:gd name="T53" fmla="*/ 113 h 120"/>
                    <a:gd name="T54" fmla="*/ 107 w 118"/>
                    <a:gd name="T55" fmla="*/ 113 h 120"/>
                    <a:gd name="T56" fmla="*/ 107 w 118"/>
                    <a:gd name="T57" fmla="*/ 112 h 120"/>
                    <a:gd name="T58" fmla="*/ 107 w 118"/>
                    <a:gd name="T59" fmla="*/ 112 h 120"/>
                    <a:gd name="T60" fmla="*/ 108 w 118"/>
                    <a:gd name="T61" fmla="*/ 112 h 120"/>
                    <a:gd name="T62" fmla="*/ 108 w 118"/>
                    <a:gd name="T63" fmla="*/ 111 h 120"/>
                    <a:gd name="T64" fmla="*/ 109 w 118"/>
                    <a:gd name="T65" fmla="*/ 111 h 120"/>
                    <a:gd name="T66" fmla="*/ 110 w 118"/>
                    <a:gd name="T67" fmla="*/ 110 h 120"/>
                    <a:gd name="T68" fmla="*/ 112 w 118"/>
                    <a:gd name="T69" fmla="*/ 109 h 120"/>
                    <a:gd name="T70" fmla="*/ 114 w 118"/>
                    <a:gd name="T71" fmla="*/ 108 h 120"/>
                    <a:gd name="T72" fmla="*/ 116 w 118"/>
                    <a:gd name="T73" fmla="*/ 107 h 120"/>
                    <a:gd name="T74" fmla="*/ 118 w 118"/>
                    <a:gd name="T75" fmla="*/ 106 h 120"/>
                    <a:gd name="T76" fmla="*/ 108 w 118"/>
                    <a:gd name="T77" fmla="*/ 92 h 120"/>
                    <a:gd name="T78" fmla="*/ 106 w 118"/>
                    <a:gd name="T79" fmla="*/ 78 h 120"/>
                    <a:gd name="T80" fmla="*/ 108 w 118"/>
                    <a:gd name="T81" fmla="*/ 66 h 120"/>
                    <a:gd name="T82" fmla="*/ 106 w 118"/>
                    <a:gd name="T83" fmla="*/ 42 h 120"/>
                    <a:gd name="T84" fmla="*/ 101 w 118"/>
                    <a:gd name="T85" fmla="*/ 39 h 120"/>
                    <a:gd name="T86" fmla="*/ 97 w 118"/>
                    <a:gd name="T87" fmla="*/ 36 h 120"/>
                    <a:gd name="T88" fmla="*/ 92 w 118"/>
                    <a:gd name="T89" fmla="*/ 33 h 120"/>
                    <a:gd name="T90" fmla="*/ 90 w 118"/>
                    <a:gd name="T91" fmla="*/ 31 h 120"/>
                    <a:gd name="T92" fmla="*/ 87 w 118"/>
                    <a:gd name="T93" fmla="*/ 29 h 120"/>
                    <a:gd name="T94" fmla="*/ 43 w 118"/>
                    <a:gd name="T95" fmla="*/ 1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8" h="120">
                      <a:moveTo>
                        <a:pt x="43" y="10"/>
                      </a:moveTo>
                      <a:cubicBezTo>
                        <a:pt x="43" y="11"/>
                        <a:pt x="44" y="11"/>
                        <a:pt x="44" y="12"/>
                      </a:cubicBezTo>
                      <a:cubicBezTo>
                        <a:pt x="45" y="13"/>
                        <a:pt x="46" y="14"/>
                        <a:pt x="45" y="16"/>
                      </a:cubicBezTo>
                      <a:cubicBezTo>
                        <a:pt x="45" y="17"/>
                        <a:pt x="44" y="18"/>
                        <a:pt x="43" y="18"/>
                      </a:cubicBezTo>
                      <a:cubicBezTo>
                        <a:pt x="41" y="18"/>
                        <a:pt x="39" y="18"/>
                        <a:pt x="36" y="17"/>
                      </a:cubicBezTo>
                      <a:cubicBezTo>
                        <a:pt x="32" y="16"/>
                        <a:pt x="28" y="16"/>
                        <a:pt x="25" y="17"/>
                      </a:cubicBezTo>
                      <a:cubicBezTo>
                        <a:pt x="23" y="17"/>
                        <a:pt x="22" y="17"/>
                        <a:pt x="21" y="16"/>
                      </a:cubicBezTo>
                      <a:cubicBezTo>
                        <a:pt x="18" y="13"/>
                        <a:pt x="20" y="5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2" y="1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6" y="9"/>
                        <a:pt x="15" y="13"/>
                      </a:cubicBezTo>
                      <a:cubicBezTo>
                        <a:pt x="15" y="13"/>
                        <a:pt x="15" y="13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2" y="27"/>
                        <a:pt x="7" y="36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1" y="38"/>
                        <a:pt x="1" y="38"/>
                      </a:cubicBezTo>
                      <a:cubicBezTo>
                        <a:pt x="1" y="39"/>
                        <a:pt x="1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46"/>
                        <a:pt x="3" y="56"/>
                        <a:pt x="6" y="58"/>
                      </a:cubicBezTo>
                      <a:cubicBezTo>
                        <a:pt x="11" y="62"/>
                        <a:pt x="11" y="67"/>
                        <a:pt x="12" y="71"/>
                      </a:cubicBezTo>
                      <a:cubicBezTo>
                        <a:pt x="12" y="72"/>
                        <a:pt x="12" y="73"/>
                        <a:pt x="13" y="74"/>
                      </a:cubicBezTo>
                      <a:cubicBezTo>
                        <a:pt x="13" y="75"/>
                        <a:pt x="14" y="76"/>
                        <a:pt x="14" y="77"/>
                      </a:cubicBezTo>
                      <a:cubicBezTo>
                        <a:pt x="16" y="79"/>
                        <a:pt x="17" y="81"/>
                        <a:pt x="16" y="83"/>
                      </a:cubicBezTo>
                      <a:cubicBezTo>
                        <a:pt x="16" y="83"/>
                        <a:pt x="16" y="83"/>
                        <a:pt x="16" y="84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17" y="84"/>
                        <a:pt x="18" y="84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20" y="85"/>
                        <a:pt x="20" y="86"/>
                        <a:pt x="21" y="86"/>
                      </a:cubicBezTo>
                      <a:cubicBezTo>
                        <a:pt x="22" y="87"/>
                        <a:pt x="24" y="87"/>
                        <a:pt x="25" y="88"/>
                      </a:cubicBezTo>
                      <a:cubicBezTo>
                        <a:pt x="28" y="88"/>
                        <a:pt x="39" y="92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2" y="95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4" y="95"/>
                      </a:cubicBezTo>
                      <a:cubicBezTo>
                        <a:pt x="45" y="95"/>
                        <a:pt x="46" y="95"/>
                        <a:pt x="46" y="95"/>
                      </a:cubicBezTo>
                      <a:cubicBezTo>
                        <a:pt x="46" y="95"/>
                        <a:pt x="47" y="95"/>
                        <a:pt x="47" y="95"/>
                      </a:cubicBezTo>
                      <a:cubicBezTo>
                        <a:pt x="48" y="94"/>
                        <a:pt x="50" y="94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6" y="100"/>
                        <a:pt x="59" y="110"/>
                        <a:pt x="59" y="117"/>
                      </a:cubicBezTo>
                      <a:cubicBezTo>
                        <a:pt x="59" y="117"/>
                        <a:pt x="59" y="118"/>
                        <a:pt x="59" y="118"/>
                      </a:cubicBezTo>
                      <a:cubicBezTo>
                        <a:pt x="59" y="118"/>
                        <a:pt x="60" y="118"/>
                        <a:pt x="60" y="118"/>
                      </a:cubicBezTo>
                      <a:cubicBezTo>
                        <a:pt x="60" y="118"/>
                        <a:pt x="61" y="118"/>
                        <a:pt x="61" y="118"/>
                      </a:cubicBezTo>
                      <a:cubicBezTo>
                        <a:pt x="61" y="118"/>
                        <a:pt x="61" y="118"/>
                        <a:pt x="61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3" y="118"/>
                        <a:pt x="63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4" y="118"/>
                        <a:pt x="64" y="118"/>
                        <a:pt x="65" y="117"/>
                      </a:cubicBezTo>
                      <a:cubicBezTo>
                        <a:pt x="66" y="117"/>
                        <a:pt x="67" y="116"/>
                        <a:pt x="69" y="116"/>
                      </a:cubicBezTo>
                      <a:cubicBezTo>
                        <a:pt x="69" y="116"/>
                        <a:pt x="69" y="116"/>
                        <a:pt x="69" y="116"/>
                      </a:cubicBezTo>
                      <a:cubicBezTo>
                        <a:pt x="69" y="116"/>
                        <a:pt x="70" y="116"/>
                        <a:pt x="71" y="117"/>
                      </a:cubicBezTo>
                      <a:cubicBezTo>
                        <a:pt x="71" y="117"/>
                        <a:pt x="72" y="117"/>
                        <a:pt x="72" y="117"/>
                      </a:cubicBezTo>
                      <a:cubicBezTo>
                        <a:pt x="72" y="117"/>
                        <a:pt x="72" y="117"/>
                        <a:pt x="72" y="117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3" y="118"/>
                        <a:pt x="73" y="118"/>
                        <a:pt x="73" y="118"/>
                      </a:cubicBezTo>
                      <a:cubicBezTo>
                        <a:pt x="74" y="119"/>
                        <a:pt x="74" y="119"/>
                        <a:pt x="74" y="120"/>
                      </a:cubicBezTo>
                      <a:cubicBezTo>
                        <a:pt x="75" y="120"/>
                        <a:pt x="77" y="120"/>
                        <a:pt x="78" y="119"/>
                      </a:cubicBezTo>
                      <a:cubicBezTo>
                        <a:pt x="81" y="119"/>
                        <a:pt x="83" y="118"/>
                        <a:pt x="84" y="119"/>
                      </a:cubicBezTo>
                      <a:cubicBezTo>
                        <a:pt x="85" y="119"/>
                        <a:pt x="86" y="119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9" y="115"/>
                        <a:pt x="91" y="113"/>
                        <a:pt x="94" y="114"/>
                      </a:cubicBezTo>
                      <a:cubicBezTo>
                        <a:pt x="95" y="114"/>
                        <a:pt x="96" y="114"/>
                        <a:pt x="96" y="114"/>
                      </a:cubicBezTo>
                      <a:cubicBezTo>
                        <a:pt x="97" y="115"/>
                        <a:pt x="97" y="115"/>
                        <a:pt x="98" y="115"/>
                      </a:cubicBezTo>
                      <a:cubicBezTo>
                        <a:pt x="98" y="115"/>
                        <a:pt x="98" y="115"/>
                        <a:pt x="99" y="114"/>
                      </a:cubicBezTo>
                      <a:cubicBezTo>
                        <a:pt x="101" y="113"/>
                        <a:pt x="103" y="113"/>
                        <a:pt x="104" y="113"/>
                      </a:cubicBezTo>
                      <a:cubicBezTo>
                        <a:pt x="106" y="113"/>
                        <a:pt x="106" y="113"/>
                        <a:pt x="106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3"/>
                        <a:pt x="107" y="113"/>
                        <a:pt x="107" y="113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7" y="112"/>
                        <a:pt x="107" y="112"/>
                      </a:cubicBezTo>
                      <a:cubicBezTo>
                        <a:pt x="107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2"/>
                        <a:pt x="108" y="112"/>
                      </a:cubicBezTo>
                      <a:cubicBezTo>
                        <a:pt x="108" y="112"/>
                        <a:pt x="108" y="111"/>
                        <a:pt x="108" y="111"/>
                      </a:cubicBezTo>
                      <a:cubicBezTo>
                        <a:pt x="108" y="111"/>
                        <a:pt x="108" y="111"/>
                        <a:pt x="108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09" y="111"/>
                        <a:pt x="110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10" y="110"/>
                        <a:pt x="110" y="110"/>
                        <a:pt x="111" y="110"/>
                      </a:cubicBezTo>
                      <a:cubicBezTo>
                        <a:pt x="111" y="110"/>
                        <a:pt x="111" y="110"/>
                        <a:pt x="111" y="110"/>
                      </a:cubicBezTo>
                      <a:cubicBezTo>
                        <a:pt x="111" y="110"/>
                        <a:pt x="111" y="110"/>
                        <a:pt x="112" y="109"/>
                      </a:cubicBezTo>
                      <a:cubicBezTo>
                        <a:pt x="112" y="109"/>
                        <a:pt x="112" y="109"/>
                        <a:pt x="112" y="109"/>
                      </a:cubicBezTo>
                      <a:cubicBezTo>
                        <a:pt x="112" y="109"/>
                        <a:pt x="113" y="109"/>
                        <a:pt x="113" y="109"/>
                      </a:cubicBezTo>
                      <a:cubicBezTo>
                        <a:pt x="113" y="109"/>
                        <a:pt x="113" y="109"/>
                        <a:pt x="114" y="108"/>
                      </a:cubicBez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7"/>
                        <a:pt x="116" y="107"/>
                      </a:cubicBezTo>
                      <a:cubicBezTo>
                        <a:pt x="116" y="107"/>
                        <a:pt x="117" y="107"/>
                        <a:pt x="117" y="107"/>
                      </a:cubicBezTo>
                      <a:cubicBezTo>
                        <a:pt x="117" y="107"/>
                        <a:pt x="117" y="107"/>
                        <a:pt x="118" y="107"/>
                      </a:cubicBezTo>
                      <a:cubicBezTo>
                        <a:pt x="118" y="106"/>
                        <a:pt x="118" y="106"/>
                        <a:pt x="118" y="106"/>
                      </a:cubicBezTo>
                      <a:cubicBezTo>
                        <a:pt x="118" y="105"/>
                        <a:pt x="117" y="105"/>
                        <a:pt x="116" y="104"/>
                      </a:cubicBezTo>
                      <a:cubicBezTo>
                        <a:pt x="114" y="103"/>
                        <a:pt x="111" y="102"/>
                        <a:pt x="110" y="97"/>
                      </a:cubicBezTo>
                      <a:cubicBezTo>
                        <a:pt x="110" y="94"/>
                        <a:pt x="109" y="93"/>
                        <a:pt x="108" y="92"/>
                      </a:cubicBezTo>
                      <a:cubicBezTo>
                        <a:pt x="107" y="90"/>
                        <a:pt x="106" y="89"/>
                        <a:pt x="106" y="86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6" y="82"/>
                        <a:pt x="106" y="79"/>
                        <a:pt x="106" y="78"/>
                      </a:cubicBezTo>
                      <a:cubicBezTo>
                        <a:pt x="105" y="78"/>
                        <a:pt x="105" y="77"/>
                        <a:pt x="104" y="76"/>
                      </a:cubicBezTo>
                      <a:cubicBezTo>
                        <a:pt x="104" y="74"/>
                        <a:pt x="105" y="70"/>
                        <a:pt x="107" y="67"/>
                      </a:cubicBezTo>
                      <a:cubicBezTo>
                        <a:pt x="108" y="66"/>
                        <a:pt x="108" y="66"/>
                        <a:pt x="108" y="66"/>
                      </a:cubicBezTo>
                      <a:cubicBezTo>
                        <a:pt x="108" y="66"/>
                        <a:pt x="106" y="65"/>
                        <a:pt x="106" y="65"/>
                      </a:cubicBezTo>
                      <a:cubicBezTo>
                        <a:pt x="104" y="64"/>
                        <a:pt x="102" y="62"/>
                        <a:pt x="101" y="59"/>
                      </a:cubicBezTo>
                      <a:cubicBezTo>
                        <a:pt x="101" y="58"/>
                        <a:pt x="100" y="56"/>
                        <a:pt x="106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4" y="41"/>
                        <a:pt x="103" y="40"/>
                        <a:pt x="103" y="40"/>
                      </a:cubicBezTo>
                      <a:cubicBezTo>
                        <a:pt x="102" y="40"/>
                        <a:pt x="102" y="39"/>
                        <a:pt x="101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99" y="37"/>
                        <a:pt x="98" y="37"/>
                        <a:pt x="97" y="36"/>
                      </a:cubicBezTo>
                      <a:cubicBezTo>
                        <a:pt x="97" y="36"/>
                        <a:pt x="97" y="36"/>
                        <a:pt x="97" y="36"/>
                      </a:cubicBezTo>
                      <a:cubicBezTo>
                        <a:pt x="96" y="35"/>
                        <a:pt x="95" y="35"/>
                        <a:pt x="95" y="34"/>
                      </a:cubicBezTo>
                      <a:cubicBezTo>
                        <a:pt x="94" y="34"/>
                        <a:pt x="94" y="34"/>
                        <a:pt x="94" y="34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ubicBezTo>
                        <a:pt x="92" y="32"/>
                        <a:pt x="92" y="32"/>
                        <a:pt x="91" y="32"/>
                      </a:cubicBezTo>
                      <a:cubicBezTo>
                        <a:pt x="91" y="32"/>
                        <a:pt x="91" y="31"/>
                        <a:pt x="90" y="31"/>
                      </a:cubicBezTo>
                      <a:cubicBezTo>
                        <a:pt x="90" y="31"/>
                        <a:pt x="90" y="31"/>
                        <a:pt x="90" y="31"/>
                      </a:cubicBezTo>
                      <a:cubicBezTo>
                        <a:pt x="89" y="31"/>
                        <a:pt x="89" y="31"/>
                        <a:pt x="89" y="31"/>
                      </a:cubicBezTo>
                      <a:cubicBezTo>
                        <a:pt x="89" y="30"/>
                        <a:pt x="88" y="29"/>
                        <a:pt x="88" y="29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6"/>
                        <a:pt x="46" y="9"/>
                        <a:pt x="43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1" name="Freeform 1798"/>
                <p:cNvSpPr>
                  <a:spLocks/>
                </p:cNvSpPr>
                <p:nvPr/>
              </p:nvSpPr>
              <p:spPr bwMode="auto">
                <a:xfrm>
                  <a:off x="1996" y="30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2" name="Freeform 1799"/>
                <p:cNvSpPr>
                  <a:spLocks/>
                </p:cNvSpPr>
                <p:nvPr/>
              </p:nvSpPr>
              <p:spPr bwMode="auto">
                <a:xfrm>
                  <a:off x="1999" y="306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3" name="Freeform 1800"/>
                <p:cNvSpPr>
                  <a:spLocks/>
                </p:cNvSpPr>
                <p:nvPr/>
              </p:nvSpPr>
              <p:spPr bwMode="auto">
                <a:xfrm>
                  <a:off x="1994" y="299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4" name="Freeform 1801"/>
                <p:cNvSpPr>
                  <a:spLocks/>
                </p:cNvSpPr>
                <p:nvPr/>
              </p:nvSpPr>
              <p:spPr bwMode="auto">
                <a:xfrm>
                  <a:off x="1991" y="300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5" name="Freeform 1802"/>
                <p:cNvSpPr>
                  <a:spLocks/>
                </p:cNvSpPr>
                <p:nvPr/>
              </p:nvSpPr>
              <p:spPr bwMode="auto">
                <a:xfrm>
                  <a:off x="1993" y="299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6" name="Freeform 1803"/>
                <p:cNvSpPr>
                  <a:spLocks/>
                </p:cNvSpPr>
                <p:nvPr/>
              </p:nvSpPr>
              <p:spPr bwMode="auto">
                <a:xfrm>
                  <a:off x="2065" y="301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1"/>
                        <a:pt x="1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7" name="Freeform 1804"/>
                <p:cNvSpPr>
                  <a:spLocks/>
                </p:cNvSpPr>
                <p:nvPr/>
              </p:nvSpPr>
              <p:spPr bwMode="auto">
                <a:xfrm>
                  <a:off x="2067" y="30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8" name="Freeform 1805"/>
                <p:cNvSpPr>
                  <a:spLocks/>
                </p:cNvSpPr>
                <p:nvPr/>
              </p:nvSpPr>
              <p:spPr bwMode="auto">
                <a:xfrm>
                  <a:off x="2073" y="302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49" name="Freeform 1806"/>
                <p:cNvSpPr>
                  <a:spLocks/>
                </p:cNvSpPr>
                <p:nvPr/>
              </p:nvSpPr>
              <p:spPr bwMode="auto">
                <a:xfrm>
                  <a:off x="2068" y="3016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0" name="Freeform 1807"/>
                <p:cNvSpPr>
                  <a:spLocks/>
                </p:cNvSpPr>
                <p:nvPr/>
              </p:nvSpPr>
              <p:spPr bwMode="auto">
                <a:xfrm>
                  <a:off x="2076" y="302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1" name="Freeform 1808"/>
                <p:cNvSpPr>
                  <a:spLocks/>
                </p:cNvSpPr>
                <p:nvPr/>
              </p:nvSpPr>
              <p:spPr bwMode="auto">
                <a:xfrm>
                  <a:off x="2070" y="301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2" name="Freeform 1809"/>
                <p:cNvSpPr>
                  <a:spLocks/>
                </p:cNvSpPr>
                <p:nvPr/>
              </p:nvSpPr>
              <p:spPr bwMode="auto">
                <a:xfrm>
                  <a:off x="2079" y="30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3" name="Rectangle 1810"/>
                <p:cNvSpPr>
                  <a:spLocks noChangeArrowheads="1"/>
                </p:cNvSpPr>
                <p:nvPr/>
              </p:nvSpPr>
              <p:spPr bwMode="auto">
                <a:xfrm>
                  <a:off x="2001" y="2985"/>
                  <a:ext cx="1" cy="1"/>
                </a:xfrm>
                <a:prstGeom prst="rect">
                  <a:avLst/>
                </a:pr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4" name="Freeform 1811"/>
                <p:cNvSpPr>
                  <a:spLocks/>
                </p:cNvSpPr>
                <p:nvPr/>
              </p:nvSpPr>
              <p:spPr bwMode="auto">
                <a:xfrm>
                  <a:off x="1981" y="302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5" name="Freeform 1812"/>
                <p:cNvSpPr>
                  <a:spLocks/>
                </p:cNvSpPr>
                <p:nvPr/>
              </p:nvSpPr>
              <p:spPr bwMode="auto">
                <a:xfrm>
                  <a:off x="1982" y="302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6" name="Freeform 1813"/>
                <p:cNvSpPr>
                  <a:spLocks/>
                </p:cNvSpPr>
                <p:nvPr/>
              </p:nvSpPr>
              <p:spPr bwMode="auto">
                <a:xfrm>
                  <a:off x="1980" y="30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7" name="Freeform 1814"/>
                <p:cNvSpPr>
                  <a:spLocks/>
                </p:cNvSpPr>
                <p:nvPr/>
              </p:nvSpPr>
              <p:spPr bwMode="auto">
                <a:xfrm>
                  <a:off x="1983" y="30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8" name="Freeform 1815"/>
                <p:cNvSpPr>
                  <a:spLocks/>
                </p:cNvSpPr>
                <p:nvPr/>
              </p:nvSpPr>
              <p:spPr bwMode="auto">
                <a:xfrm>
                  <a:off x="1991" y="3003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59" name="Freeform 1816"/>
                <p:cNvSpPr>
                  <a:spLocks/>
                </p:cNvSpPr>
                <p:nvPr/>
              </p:nvSpPr>
              <p:spPr bwMode="auto">
                <a:xfrm>
                  <a:off x="1991" y="3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0" name="Freeform 1817"/>
                <p:cNvSpPr>
                  <a:spLocks/>
                </p:cNvSpPr>
                <p:nvPr/>
              </p:nvSpPr>
              <p:spPr bwMode="auto">
                <a:xfrm>
                  <a:off x="2084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1" name="Freeform 1818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2" name="Freeform 1819"/>
                <p:cNvSpPr>
                  <a:spLocks/>
                </p:cNvSpPr>
                <p:nvPr/>
              </p:nvSpPr>
              <p:spPr bwMode="auto">
                <a:xfrm>
                  <a:off x="2085" y="3091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3" name="Freeform 1820"/>
                <p:cNvSpPr>
                  <a:spLocks/>
                </p:cNvSpPr>
                <p:nvPr/>
              </p:nvSpPr>
              <p:spPr bwMode="auto">
                <a:xfrm>
                  <a:off x="2084" y="309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4" name="Freeform 1821"/>
                <p:cNvSpPr>
                  <a:spLocks/>
                </p:cNvSpPr>
                <p:nvPr/>
              </p:nvSpPr>
              <p:spPr bwMode="auto">
                <a:xfrm>
                  <a:off x="2092" y="308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5" name="Freeform 1822"/>
                <p:cNvSpPr>
                  <a:spLocks/>
                </p:cNvSpPr>
                <p:nvPr/>
              </p:nvSpPr>
              <p:spPr bwMode="auto">
                <a:xfrm>
                  <a:off x="2037" y="309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6" name="Freeform 1823"/>
                <p:cNvSpPr>
                  <a:spLocks/>
                </p:cNvSpPr>
                <p:nvPr/>
              </p:nvSpPr>
              <p:spPr bwMode="auto">
                <a:xfrm>
                  <a:off x="2039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7" name="Freeform 1824"/>
                <p:cNvSpPr>
                  <a:spLocks/>
                </p:cNvSpPr>
                <p:nvPr/>
              </p:nvSpPr>
              <p:spPr bwMode="auto">
                <a:xfrm>
                  <a:off x="2038" y="30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8" name="Freeform 1825"/>
                <p:cNvSpPr>
                  <a:spLocks/>
                </p:cNvSpPr>
                <p:nvPr/>
              </p:nvSpPr>
              <p:spPr bwMode="auto">
                <a:xfrm>
                  <a:off x="2041" y="30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69" name="Freeform 1826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0" name="Freeform 1827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1" name="Freeform 1828"/>
                <p:cNvSpPr>
                  <a:spLocks/>
                </p:cNvSpPr>
                <p:nvPr/>
              </p:nvSpPr>
              <p:spPr bwMode="auto">
                <a:xfrm>
                  <a:off x="2083" y="30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2" name="Freeform 1829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3" name="Freeform 1830"/>
                <p:cNvSpPr>
                  <a:spLocks/>
                </p:cNvSpPr>
                <p:nvPr/>
              </p:nvSpPr>
              <p:spPr bwMode="auto">
                <a:xfrm>
                  <a:off x="2090" y="308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774" name="Freeform 1831"/>
                <p:cNvSpPr>
                  <a:spLocks/>
                </p:cNvSpPr>
                <p:nvPr/>
              </p:nvSpPr>
              <p:spPr bwMode="auto">
                <a:xfrm>
                  <a:off x="2049" y="309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554" name="Freeform 1833"/>
              <p:cNvSpPr>
                <a:spLocks/>
              </p:cNvSpPr>
              <p:nvPr/>
            </p:nvSpPr>
            <p:spPr bwMode="auto">
              <a:xfrm>
                <a:off x="2050" y="309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2 h 2"/>
                  <a:gd name="T4" fmla="*/ 5 w 5"/>
                  <a:gd name="T5" fmla="*/ 1 h 2"/>
                  <a:gd name="T6" fmla="*/ 1 w 5"/>
                  <a:gd name="T7" fmla="*/ 2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4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5" name="Freeform 1834"/>
              <p:cNvSpPr>
                <a:spLocks/>
              </p:cNvSpPr>
              <p:nvPr/>
            </p:nvSpPr>
            <p:spPr bwMode="auto">
              <a:xfrm>
                <a:off x="2090" y="30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6" name="Freeform 1835"/>
              <p:cNvSpPr>
                <a:spLocks/>
              </p:cNvSpPr>
              <p:nvPr/>
            </p:nvSpPr>
            <p:spPr bwMode="auto">
              <a:xfrm>
                <a:off x="2046" y="309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7" name="Freeform 1836"/>
              <p:cNvSpPr>
                <a:spLocks/>
              </p:cNvSpPr>
              <p:nvPr/>
            </p:nvSpPr>
            <p:spPr bwMode="auto">
              <a:xfrm>
                <a:off x="2086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8" name="Freeform 1837"/>
              <p:cNvSpPr>
                <a:spLocks/>
              </p:cNvSpPr>
              <p:nvPr/>
            </p:nvSpPr>
            <p:spPr bwMode="auto">
              <a:xfrm>
                <a:off x="2048" y="309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9" name="Freeform 1838"/>
              <p:cNvSpPr>
                <a:spLocks/>
              </p:cNvSpPr>
              <p:nvPr/>
            </p:nvSpPr>
            <p:spPr bwMode="auto">
              <a:xfrm>
                <a:off x="2083" y="30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0" name="Freeform 1839"/>
              <p:cNvSpPr>
                <a:spLocks/>
              </p:cNvSpPr>
              <p:nvPr/>
            </p:nvSpPr>
            <p:spPr bwMode="auto">
              <a:xfrm>
                <a:off x="2087" y="309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1" name="Freeform 1840"/>
              <p:cNvSpPr>
                <a:spLocks/>
              </p:cNvSpPr>
              <p:nvPr/>
            </p:nvSpPr>
            <p:spPr bwMode="auto">
              <a:xfrm>
                <a:off x="2088" y="3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2" name="Freeform 1841"/>
              <p:cNvSpPr>
                <a:spLocks/>
              </p:cNvSpPr>
              <p:nvPr/>
            </p:nvSpPr>
            <p:spPr bwMode="auto">
              <a:xfrm>
                <a:off x="2015" y="3089"/>
                <a:ext cx="31" cy="67"/>
              </a:xfrm>
              <a:custGeom>
                <a:avLst/>
                <a:gdLst>
                  <a:gd name="T0" fmla="*/ 10 w 32"/>
                  <a:gd name="T1" fmla="*/ 2 h 70"/>
                  <a:gd name="T2" fmla="*/ 9 w 32"/>
                  <a:gd name="T3" fmla="*/ 2 h 70"/>
                  <a:gd name="T4" fmla="*/ 9 w 32"/>
                  <a:gd name="T5" fmla="*/ 2 h 70"/>
                  <a:gd name="T6" fmla="*/ 9 w 32"/>
                  <a:gd name="T7" fmla="*/ 2 h 70"/>
                  <a:gd name="T8" fmla="*/ 8 w 32"/>
                  <a:gd name="T9" fmla="*/ 3 h 70"/>
                  <a:gd name="T10" fmla="*/ 8 w 32"/>
                  <a:gd name="T11" fmla="*/ 3 h 70"/>
                  <a:gd name="T12" fmla="*/ 7 w 32"/>
                  <a:gd name="T13" fmla="*/ 3 h 70"/>
                  <a:gd name="T14" fmla="*/ 7 w 32"/>
                  <a:gd name="T15" fmla="*/ 3 h 70"/>
                  <a:gd name="T16" fmla="*/ 6 w 32"/>
                  <a:gd name="T17" fmla="*/ 3 h 70"/>
                  <a:gd name="T18" fmla="*/ 6 w 32"/>
                  <a:gd name="T19" fmla="*/ 19 h 70"/>
                  <a:gd name="T20" fmla="*/ 7 w 32"/>
                  <a:gd name="T21" fmla="*/ 22 h 70"/>
                  <a:gd name="T22" fmla="*/ 3 w 32"/>
                  <a:gd name="T23" fmla="*/ 24 h 70"/>
                  <a:gd name="T24" fmla="*/ 2 w 32"/>
                  <a:gd name="T25" fmla="*/ 24 h 70"/>
                  <a:gd name="T26" fmla="*/ 0 w 32"/>
                  <a:gd name="T27" fmla="*/ 35 h 70"/>
                  <a:gd name="T28" fmla="*/ 1 w 32"/>
                  <a:gd name="T29" fmla="*/ 37 h 70"/>
                  <a:gd name="T30" fmla="*/ 2 w 32"/>
                  <a:gd name="T31" fmla="*/ 38 h 70"/>
                  <a:gd name="T32" fmla="*/ 2 w 32"/>
                  <a:gd name="T33" fmla="*/ 38 h 70"/>
                  <a:gd name="T34" fmla="*/ 3 w 32"/>
                  <a:gd name="T35" fmla="*/ 39 h 70"/>
                  <a:gd name="T36" fmla="*/ 3 w 32"/>
                  <a:gd name="T37" fmla="*/ 39 h 70"/>
                  <a:gd name="T38" fmla="*/ 4 w 32"/>
                  <a:gd name="T39" fmla="*/ 40 h 70"/>
                  <a:gd name="T40" fmla="*/ 8 w 32"/>
                  <a:gd name="T41" fmla="*/ 43 h 70"/>
                  <a:gd name="T42" fmla="*/ 9 w 32"/>
                  <a:gd name="T43" fmla="*/ 43 h 70"/>
                  <a:gd name="T44" fmla="*/ 14 w 32"/>
                  <a:gd name="T45" fmla="*/ 42 h 70"/>
                  <a:gd name="T46" fmla="*/ 19 w 32"/>
                  <a:gd name="T47" fmla="*/ 46 h 70"/>
                  <a:gd name="T48" fmla="*/ 18 w 32"/>
                  <a:gd name="T49" fmla="*/ 56 h 70"/>
                  <a:gd name="T50" fmla="*/ 17 w 32"/>
                  <a:gd name="T51" fmla="*/ 60 h 70"/>
                  <a:gd name="T52" fmla="*/ 17 w 32"/>
                  <a:gd name="T53" fmla="*/ 61 h 70"/>
                  <a:gd name="T54" fmla="*/ 23 w 32"/>
                  <a:gd name="T55" fmla="*/ 70 h 70"/>
                  <a:gd name="T56" fmla="*/ 25 w 32"/>
                  <a:gd name="T57" fmla="*/ 63 h 70"/>
                  <a:gd name="T58" fmla="*/ 29 w 32"/>
                  <a:gd name="T59" fmla="*/ 61 h 70"/>
                  <a:gd name="T60" fmla="*/ 30 w 32"/>
                  <a:gd name="T61" fmla="*/ 57 h 70"/>
                  <a:gd name="T62" fmla="*/ 31 w 32"/>
                  <a:gd name="T63" fmla="*/ 50 h 70"/>
                  <a:gd name="T64" fmla="*/ 31 w 32"/>
                  <a:gd name="T65" fmla="*/ 47 h 70"/>
                  <a:gd name="T66" fmla="*/ 30 w 32"/>
                  <a:gd name="T67" fmla="*/ 46 h 70"/>
                  <a:gd name="T68" fmla="*/ 29 w 32"/>
                  <a:gd name="T69" fmla="*/ 45 h 70"/>
                  <a:gd name="T70" fmla="*/ 28 w 32"/>
                  <a:gd name="T71" fmla="*/ 44 h 70"/>
                  <a:gd name="T72" fmla="*/ 28 w 32"/>
                  <a:gd name="T73" fmla="*/ 44 h 70"/>
                  <a:gd name="T74" fmla="*/ 26 w 32"/>
                  <a:gd name="T75" fmla="*/ 43 h 70"/>
                  <a:gd name="T76" fmla="*/ 23 w 32"/>
                  <a:gd name="T77" fmla="*/ 44 h 70"/>
                  <a:gd name="T78" fmla="*/ 23 w 32"/>
                  <a:gd name="T79" fmla="*/ 44 h 70"/>
                  <a:gd name="T80" fmla="*/ 11 w 32"/>
                  <a:gd name="T81" fmla="*/ 24 h 70"/>
                  <a:gd name="T82" fmla="*/ 12 w 32"/>
                  <a:gd name="T83" fmla="*/ 14 h 70"/>
                  <a:gd name="T84" fmla="*/ 12 w 32"/>
                  <a:gd name="T85" fmla="*/ 4 h 70"/>
                  <a:gd name="T86" fmla="*/ 10 w 32"/>
                  <a:gd name="T87" fmla="*/ 0 h 70"/>
                  <a:gd name="T88" fmla="*/ 10 w 32"/>
                  <a:gd name="T89" fmla="*/ 0 h 70"/>
                  <a:gd name="T90" fmla="*/ 10 w 32"/>
                  <a:gd name="T91" fmla="*/ 1 h 70"/>
                  <a:gd name="T92" fmla="*/ 10 w 32"/>
                  <a:gd name="T93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70"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5" y="18"/>
                      <a:pt x="6" y="19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4"/>
                      <a:pt x="5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7"/>
                      <a:pt x="2" y="33"/>
                      <a:pt x="0" y="35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4" y="40"/>
                      <a:pt x="4" y="40"/>
                    </a:cubicBezTo>
                    <a:cubicBezTo>
                      <a:pt x="5" y="41"/>
                      <a:pt x="7" y="43"/>
                      <a:pt x="8" y="43"/>
                    </a:cubicBezTo>
                    <a:cubicBezTo>
                      <a:pt x="8" y="43"/>
                      <a:pt x="9" y="43"/>
                      <a:pt x="9" y="43"/>
                    </a:cubicBezTo>
                    <a:cubicBezTo>
                      <a:pt x="10" y="42"/>
                      <a:pt x="12" y="42"/>
                      <a:pt x="14" y="42"/>
                    </a:cubicBezTo>
                    <a:cubicBezTo>
                      <a:pt x="17" y="42"/>
                      <a:pt x="18" y="43"/>
                      <a:pt x="19" y="46"/>
                    </a:cubicBezTo>
                    <a:cubicBezTo>
                      <a:pt x="20" y="49"/>
                      <a:pt x="19" y="53"/>
                      <a:pt x="18" y="56"/>
                    </a:cubicBezTo>
                    <a:cubicBezTo>
                      <a:pt x="17" y="58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8" y="63"/>
                      <a:pt x="20" y="67"/>
                      <a:pt x="23" y="70"/>
                    </a:cubicBezTo>
                    <a:cubicBezTo>
                      <a:pt x="22" y="67"/>
                      <a:pt x="23" y="65"/>
                      <a:pt x="25" y="63"/>
                    </a:cubicBezTo>
                    <a:cubicBezTo>
                      <a:pt x="26" y="61"/>
                      <a:pt x="28" y="61"/>
                      <a:pt x="29" y="61"/>
                    </a:cubicBezTo>
                    <a:cubicBezTo>
                      <a:pt x="30" y="61"/>
                      <a:pt x="31" y="61"/>
                      <a:pt x="30" y="57"/>
                    </a:cubicBezTo>
                    <a:cubicBezTo>
                      <a:pt x="30" y="53"/>
                      <a:pt x="31" y="51"/>
                      <a:pt x="31" y="50"/>
                    </a:cubicBezTo>
                    <a:cubicBezTo>
                      <a:pt x="32" y="48"/>
                      <a:pt x="32" y="48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4"/>
                      <a:pt x="27" y="43"/>
                      <a:pt x="26" y="43"/>
                    </a:cubicBezTo>
                    <a:cubicBezTo>
                      <a:pt x="25" y="43"/>
                      <a:pt x="25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8" y="44"/>
                      <a:pt x="12" y="31"/>
                      <a:pt x="11" y="24"/>
                    </a:cubicBezTo>
                    <a:cubicBezTo>
                      <a:pt x="10" y="20"/>
                      <a:pt x="11" y="17"/>
                      <a:pt x="12" y="14"/>
                    </a:cubicBezTo>
                    <a:cubicBezTo>
                      <a:pt x="13" y="11"/>
                      <a:pt x="14" y="8"/>
                      <a:pt x="12" y="4"/>
                    </a:cubicBezTo>
                    <a:cubicBezTo>
                      <a:pt x="11" y="3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3" name="Freeform 1842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1 w 2"/>
                  <a:gd name="T7" fmla="*/ 0 h 4"/>
                  <a:gd name="T8" fmla="*/ 1 w 2"/>
                  <a:gd name="T9" fmla="*/ 0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4" name="Freeform 1843"/>
              <p:cNvSpPr>
                <a:spLocks/>
              </p:cNvSpPr>
              <p:nvPr/>
            </p:nvSpPr>
            <p:spPr bwMode="auto">
              <a:xfrm>
                <a:off x="2023" y="3091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5" name="Freeform 1844"/>
              <p:cNvSpPr>
                <a:spLocks/>
              </p:cNvSpPr>
              <p:nvPr/>
            </p:nvSpPr>
            <p:spPr bwMode="auto">
              <a:xfrm>
                <a:off x="2024" y="30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6" name="Freeform 1845"/>
              <p:cNvSpPr>
                <a:spLocks/>
              </p:cNvSpPr>
              <p:nvPr/>
            </p:nvSpPr>
            <p:spPr bwMode="auto">
              <a:xfrm>
                <a:off x="2024" y="308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7" name="Freeform 1846"/>
              <p:cNvSpPr>
                <a:spLocks/>
              </p:cNvSpPr>
              <p:nvPr/>
            </p:nvSpPr>
            <p:spPr bwMode="auto">
              <a:xfrm>
                <a:off x="2022" y="308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8" name="Freeform 1847"/>
              <p:cNvSpPr>
                <a:spLocks/>
              </p:cNvSpPr>
              <p:nvPr/>
            </p:nvSpPr>
            <p:spPr bwMode="auto">
              <a:xfrm>
                <a:off x="2022" y="309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9" name="Freeform 1848"/>
              <p:cNvSpPr>
                <a:spLocks/>
              </p:cNvSpPr>
              <p:nvPr/>
            </p:nvSpPr>
            <p:spPr bwMode="auto">
              <a:xfrm>
                <a:off x="2044" y="31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0" name="Freeform 1849"/>
              <p:cNvSpPr>
                <a:spLocks/>
              </p:cNvSpPr>
              <p:nvPr/>
            </p:nvSpPr>
            <p:spPr bwMode="auto">
              <a:xfrm>
                <a:off x="2017" y="31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1" name="Freeform 1850"/>
              <p:cNvSpPr>
                <a:spLocks/>
              </p:cNvSpPr>
              <p:nvPr/>
            </p:nvSpPr>
            <p:spPr bwMode="auto">
              <a:xfrm>
                <a:off x="2042" y="3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2" name="Freeform 1851"/>
              <p:cNvSpPr>
                <a:spLocks/>
              </p:cNvSpPr>
              <p:nvPr/>
            </p:nvSpPr>
            <p:spPr bwMode="auto">
              <a:xfrm>
                <a:off x="2018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3" name="Freeform 1852"/>
              <p:cNvSpPr>
                <a:spLocks/>
              </p:cNvSpPr>
              <p:nvPr/>
            </p:nvSpPr>
            <p:spPr bwMode="auto">
              <a:xfrm>
                <a:off x="2040" y="31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4" name="Freeform 1853"/>
              <p:cNvSpPr>
                <a:spLocks/>
              </p:cNvSpPr>
              <p:nvPr/>
            </p:nvSpPr>
            <p:spPr bwMode="auto">
              <a:xfrm>
                <a:off x="2023" y="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6" name="Group 1856"/>
            <p:cNvGrpSpPr>
              <a:grpSpLocks noChangeAspect="1"/>
            </p:cNvGrpSpPr>
            <p:nvPr/>
          </p:nvGrpSpPr>
          <p:grpSpPr bwMode="auto">
            <a:xfrm>
              <a:off x="5095920" y="3933176"/>
              <a:ext cx="654051" cy="1375070"/>
              <a:chOff x="1928" y="1721"/>
              <a:chExt cx="507" cy="812"/>
            </a:xfrm>
            <a:solidFill>
              <a:srgbClr val="BFBFBF"/>
            </a:solidFill>
          </p:grpSpPr>
          <p:grpSp>
            <p:nvGrpSpPr>
              <p:cNvPr id="1302" name="Group 2057"/>
              <p:cNvGrpSpPr>
                <a:grpSpLocks/>
              </p:cNvGrpSpPr>
              <p:nvPr/>
            </p:nvGrpSpPr>
            <p:grpSpPr bwMode="auto">
              <a:xfrm>
                <a:off x="1928" y="1721"/>
                <a:ext cx="507" cy="812"/>
                <a:chOff x="1928" y="1721"/>
                <a:chExt cx="507" cy="812"/>
              </a:xfrm>
              <a:grpFill/>
            </p:grpSpPr>
            <p:sp>
              <p:nvSpPr>
                <p:cNvPr id="1351" name="Freeform 1857"/>
                <p:cNvSpPr>
                  <a:spLocks/>
                </p:cNvSpPr>
                <p:nvPr/>
              </p:nvSpPr>
              <p:spPr bwMode="auto">
                <a:xfrm>
                  <a:off x="2010" y="1800"/>
                  <a:ext cx="425" cy="434"/>
                </a:xfrm>
                <a:custGeom>
                  <a:avLst/>
                  <a:gdLst>
                    <a:gd name="T0" fmla="*/ 216 w 444"/>
                    <a:gd name="T1" fmla="*/ 30 h 453"/>
                    <a:gd name="T2" fmla="*/ 200 w 444"/>
                    <a:gd name="T3" fmla="*/ 39 h 453"/>
                    <a:gd name="T4" fmla="*/ 195 w 444"/>
                    <a:gd name="T5" fmla="*/ 38 h 453"/>
                    <a:gd name="T6" fmla="*/ 178 w 444"/>
                    <a:gd name="T7" fmla="*/ 43 h 453"/>
                    <a:gd name="T8" fmla="*/ 160 w 444"/>
                    <a:gd name="T9" fmla="*/ 13 h 453"/>
                    <a:gd name="T10" fmla="*/ 153 w 444"/>
                    <a:gd name="T11" fmla="*/ 1 h 453"/>
                    <a:gd name="T12" fmla="*/ 151 w 444"/>
                    <a:gd name="T13" fmla="*/ 5 h 453"/>
                    <a:gd name="T14" fmla="*/ 119 w 444"/>
                    <a:gd name="T15" fmla="*/ 15 h 453"/>
                    <a:gd name="T16" fmla="*/ 113 w 444"/>
                    <a:gd name="T17" fmla="*/ 28 h 453"/>
                    <a:gd name="T18" fmla="*/ 103 w 444"/>
                    <a:gd name="T19" fmla="*/ 45 h 453"/>
                    <a:gd name="T20" fmla="*/ 88 w 444"/>
                    <a:gd name="T21" fmla="*/ 51 h 453"/>
                    <a:gd name="T22" fmla="*/ 82 w 444"/>
                    <a:gd name="T23" fmla="*/ 50 h 453"/>
                    <a:gd name="T24" fmla="*/ 72 w 444"/>
                    <a:gd name="T25" fmla="*/ 38 h 453"/>
                    <a:gd name="T26" fmla="*/ 53 w 444"/>
                    <a:gd name="T27" fmla="*/ 40 h 453"/>
                    <a:gd name="T28" fmla="*/ 45 w 444"/>
                    <a:gd name="T29" fmla="*/ 54 h 453"/>
                    <a:gd name="T30" fmla="*/ 46 w 444"/>
                    <a:gd name="T31" fmla="*/ 107 h 453"/>
                    <a:gd name="T32" fmla="*/ 35 w 444"/>
                    <a:gd name="T33" fmla="*/ 107 h 453"/>
                    <a:gd name="T34" fmla="*/ 8 w 444"/>
                    <a:gd name="T35" fmla="*/ 128 h 453"/>
                    <a:gd name="T36" fmla="*/ 4 w 444"/>
                    <a:gd name="T37" fmla="*/ 150 h 453"/>
                    <a:gd name="T38" fmla="*/ 18 w 444"/>
                    <a:gd name="T39" fmla="*/ 170 h 453"/>
                    <a:gd name="T40" fmla="*/ 38 w 444"/>
                    <a:gd name="T41" fmla="*/ 182 h 453"/>
                    <a:gd name="T42" fmla="*/ 50 w 444"/>
                    <a:gd name="T43" fmla="*/ 181 h 453"/>
                    <a:gd name="T44" fmla="*/ 71 w 444"/>
                    <a:gd name="T45" fmla="*/ 175 h 453"/>
                    <a:gd name="T46" fmla="*/ 98 w 444"/>
                    <a:gd name="T47" fmla="*/ 172 h 453"/>
                    <a:gd name="T48" fmla="*/ 121 w 444"/>
                    <a:gd name="T49" fmla="*/ 201 h 453"/>
                    <a:gd name="T50" fmla="*/ 142 w 444"/>
                    <a:gd name="T51" fmla="*/ 211 h 453"/>
                    <a:gd name="T52" fmla="*/ 155 w 444"/>
                    <a:gd name="T53" fmla="*/ 234 h 453"/>
                    <a:gd name="T54" fmla="*/ 184 w 444"/>
                    <a:gd name="T55" fmla="*/ 271 h 453"/>
                    <a:gd name="T56" fmla="*/ 182 w 444"/>
                    <a:gd name="T57" fmla="*/ 283 h 453"/>
                    <a:gd name="T58" fmla="*/ 182 w 444"/>
                    <a:gd name="T59" fmla="*/ 286 h 453"/>
                    <a:gd name="T60" fmla="*/ 182 w 444"/>
                    <a:gd name="T61" fmla="*/ 310 h 453"/>
                    <a:gd name="T62" fmla="*/ 210 w 444"/>
                    <a:gd name="T63" fmla="*/ 334 h 453"/>
                    <a:gd name="T64" fmla="*/ 220 w 444"/>
                    <a:gd name="T65" fmla="*/ 352 h 453"/>
                    <a:gd name="T66" fmla="*/ 193 w 444"/>
                    <a:gd name="T67" fmla="*/ 406 h 453"/>
                    <a:gd name="T68" fmla="*/ 191 w 444"/>
                    <a:gd name="T69" fmla="*/ 409 h 453"/>
                    <a:gd name="T70" fmla="*/ 223 w 444"/>
                    <a:gd name="T71" fmla="*/ 430 h 453"/>
                    <a:gd name="T72" fmla="*/ 230 w 444"/>
                    <a:gd name="T73" fmla="*/ 448 h 453"/>
                    <a:gd name="T74" fmla="*/ 242 w 444"/>
                    <a:gd name="T75" fmla="*/ 437 h 453"/>
                    <a:gd name="T76" fmla="*/ 268 w 444"/>
                    <a:gd name="T77" fmla="*/ 407 h 453"/>
                    <a:gd name="T78" fmla="*/ 290 w 444"/>
                    <a:gd name="T79" fmla="*/ 349 h 453"/>
                    <a:gd name="T80" fmla="*/ 338 w 444"/>
                    <a:gd name="T81" fmla="*/ 320 h 453"/>
                    <a:gd name="T82" fmla="*/ 377 w 444"/>
                    <a:gd name="T83" fmla="*/ 296 h 453"/>
                    <a:gd name="T84" fmla="*/ 391 w 444"/>
                    <a:gd name="T85" fmla="*/ 262 h 453"/>
                    <a:gd name="T86" fmla="*/ 397 w 444"/>
                    <a:gd name="T87" fmla="*/ 206 h 453"/>
                    <a:gd name="T88" fmla="*/ 414 w 444"/>
                    <a:gd name="T89" fmla="*/ 185 h 453"/>
                    <a:gd name="T90" fmla="*/ 432 w 444"/>
                    <a:gd name="T91" fmla="*/ 118 h 453"/>
                    <a:gd name="T92" fmla="*/ 353 w 444"/>
                    <a:gd name="T93" fmla="*/ 90 h 453"/>
                    <a:gd name="T94" fmla="*/ 308 w 444"/>
                    <a:gd name="T95" fmla="*/ 68 h 453"/>
                    <a:gd name="T96" fmla="*/ 279 w 444"/>
                    <a:gd name="T97" fmla="*/ 83 h 453"/>
                    <a:gd name="T98" fmla="*/ 260 w 444"/>
                    <a:gd name="T99" fmla="*/ 69 h 453"/>
                    <a:gd name="T100" fmla="*/ 262 w 444"/>
                    <a:gd name="T101" fmla="*/ 33 h 453"/>
                    <a:gd name="T102" fmla="*/ 251 w 444"/>
                    <a:gd name="T103" fmla="*/ 17 h 453"/>
                    <a:gd name="T104" fmla="*/ 246 w 444"/>
                    <a:gd name="T105" fmla="*/ 25 h 453"/>
                    <a:gd name="T106" fmla="*/ 228 w 444"/>
                    <a:gd name="T107" fmla="*/ 36 h 453"/>
                    <a:gd name="T108" fmla="*/ 222 w 444"/>
                    <a:gd name="T109" fmla="*/ 35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44" h="453">
                      <a:moveTo>
                        <a:pt x="220" y="34"/>
                      </a:move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7" y="31"/>
                      </a:cubicBezTo>
                      <a:cubicBezTo>
                        <a:pt x="217" y="31"/>
                        <a:pt x="217" y="31"/>
                        <a:pt x="216" y="30"/>
                      </a:cubicBezTo>
                      <a:cubicBezTo>
                        <a:pt x="216" y="30"/>
                        <a:pt x="216" y="30"/>
                        <a:pt x="216" y="30"/>
                      </a:cubicBezTo>
                      <a:cubicBezTo>
                        <a:pt x="215" y="30"/>
                        <a:pt x="213" y="31"/>
                        <a:pt x="212" y="31"/>
                      </a:cubicBezTo>
                      <a:cubicBezTo>
                        <a:pt x="210" y="31"/>
                        <a:pt x="208" y="31"/>
                        <a:pt x="206" y="31"/>
                      </a:cubicBezTo>
                      <a:cubicBezTo>
                        <a:pt x="206" y="31"/>
                        <a:pt x="206" y="31"/>
                        <a:pt x="206" y="31"/>
                      </a:cubicBezTo>
                      <a:cubicBezTo>
                        <a:pt x="205" y="32"/>
                        <a:pt x="205" y="32"/>
                        <a:pt x="205" y="33"/>
                      </a:cubicBezTo>
                      <a:cubicBezTo>
                        <a:pt x="205" y="35"/>
                        <a:pt x="205" y="37"/>
                        <a:pt x="202" y="38"/>
                      </a:cubicBezTo>
                      <a:cubicBezTo>
                        <a:pt x="202" y="39"/>
                        <a:pt x="201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4" y="38"/>
                        <a:pt x="194" y="38"/>
                        <a:pt x="193" y="38"/>
                      </a:cubicBezTo>
                      <a:cubicBezTo>
                        <a:pt x="193" y="37"/>
                        <a:pt x="193" y="37"/>
                        <a:pt x="192" y="37"/>
                      </a:cubicBezTo>
                      <a:cubicBezTo>
                        <a:pt x="191" y="37"/>
                        <a:pt x="190" y="37"/>
                        <a:pt x="189" y="37"/>
                      </a:cubicBezTo>
                      <a:cubicBezTo>
                        <a:pt x="188" y="39"/>
                        <a:pt x="187" y="39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4" y="40"/>
                        <a:pt x="184" y="40"/>
                        <a:pt x="184" y="40"/>
                      </a:cubicBezTo>
                      <a:cubicBezTo>
                        <a:pt x="183" y="42"/>
                        <a:pt x="180" y="42"/>
                        <a:pt x="178" y="43"/>
                      </a:cubicBezTo>
                      <a:cubicBezTo>
                        <a:pt x="177" y="43"/>
                        <a:pt x="176" y="43"/>
                        <a:pt x="176" y="43"/>
                      </a:cubicBezTo>
                      <a:cubicBezTo>
                        <a:pt x="175" y="44"/>
                        <a:pt x="174" y="45"/>
                        <a:pt x="172" y="45"/>
                      </a:cubicBezTo>
                      <a:cubicBezTo>
                        <a:pt x="171" y="45"/>
                        <a:pt x="171" y="45"/>
                        <a:pt x="171" y="45"/>
                      </a:cubicBezTo>
                      <a:cubicBezTo>
                        <a:pt x="168" y="44"/>
                        <a:pt x="165" y="43"/>
                        <a:pt x="161" y="39"/>
                      </a:cubicBezTo>
                      <a:cubicBezTo>
                        <a:pt x="157" y="34"/>
                        <a:pt x="156" y="27"/>
                        <a:pt x="156" y="23"/>
                      </a:cubicBezTo>
                      <a:cubicBezTo>
                        <a:pt x="156" y="21"/>
                        <a:pt x="157" y="17"/>
                        <a:pt x="159" y="16"/>
                      </a:cubicBezTo>
                      <a:cubicBezTo>
                        <a:pt x="160" y="15"/>
                        <a:pt x="160" y="14"/>
                        <a:pt x="160" y="13"/>
                      </a:cubicBezTo>
                      <a:cubicBezTo>
                        <a:pt x="160" y="12"/>
                        <a:pt x="160" y="10"/>
                        <a:pt x="158" y="10"/>
                      </a:cubicBezTo>
                      <a:cubicBezTo>
                        <a:pt x="155" y="9"/>
                        <a:pt x="155" y="6"/>
                        <a:pt x="155" y="3"/>
                      </a:cubicBezTo>
                      <a:cubicBezTo>
                        <a:pt x="155" y="1"/>
                        <a:pt x="155" y="1"/>
                        <a:pt x="154" y="1"/>
                      </a:cubicBezTo>
                      <a:cubicBezTo>
                        <a:pt x="154" y="0"/>
                        <a:pt x="154" y="0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3" y="1"/>
                        <a:pt x="153" y="1"/>
                        <a:pt x="153" y="1"/>
                      </a:cubicBezTo>
                      <a:cubicBezTo>
                        <a:pt x="152" y="1"/>
                        <a:pt x="152" y="2"/>
                        <a:pt x="152" y="2"/>
                      </a:cubicBezTo>
                      <a:cubicBezTo>
                        <a:pt x="152" y="2"/>
                        <a:pt x="152" y="2"/>
                        <a:pt x="152" y="2"/>
                      </a:cubicBezTo>
                      <a:cubicBezTo>
                        <a:pt x="152" y="3"/>
                        <a:pt x="152" y="3"/>
                        <a:pt x="152" y="3"/>
                      </a:cubicBezTo>
                      <a:cubicBezTo>
                        <a:pt x="151" y="3"/>
                        <a:pt x="151" y="4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1" y="5"/>
                        <a:pt x="151" y="5"/>
                        <a:pt x="151" y="5"/>
                      </a:cubicBezTo>
                      <a:cubicBezTo>
                        <a:pt x="150" y="6"/>
                        <a:pt x="149" y="6"/>
                        <a:pt x="148" y="7"/>
                      </a:cubicBezTo>
                      <a:cubicBezTo>
                        <a:pt x="147" y="7"/>
                        <a:pt x="146" y="8"/>
                        <a:pt x="144" y="9"/>
                      </a:cubicBezTo>
                      <a:cubicBezTo>
                        <a:pt x="140" y="11"/>
                        <a:pt x="136" y="13"/>
                        <a:pt x="133" y="12"/>
                      </a:cubicBezTo>
                      <a:cubicBezTo>
                        <a:pt x="133" y="12"/>
                        <a:pt x="132" y="12"/>
                        <a:pt x="132" y="12"/>
                      </a:cubicBezTo>
                      <a:cubicBezTo>
                        <a:pt x="130" y="12"/>
                        <a:pt x="128" y="13"/>
                        <a:pt x="128" y="15"/>
                      </a:cubicBezTo>
                      <a:cubicBezTo>
                        <a:pt x="128" y="18"/>
                        <a:pt x="126" y="19"/>
                        <a:pt x="124" y="19"/>
                      </a:cubicBezTo>
                      <a:cubicBezTo>
                        <a:pt x="122" y="19"/>
                        <a:pt x="120" y="17"/>
                        <a:pt x="119" y="15"/>
                      </a:cubicBezTo>
                      <a:cubicBezTo>
                        <a:pt x="119" y="15"/>
                        <a:pt x="117" y="14"/>
                        <a:pt x="116" y="14"/>
                      </a:cubicBezTo>
                      <a:cubicBezTo>
                        <a:pt x="114" y="14"/>
                        <a:pt x="111" y="14"/>
                        <a:pt x="110" y="12"/>
                      </a:cubicBezTo>
                      <a:cubicBezTo>
                        <a:pt x="110" y="12"/>
                        <a:pt x="109" y="12"/>
                        <a:pt x="107" y="12"/>
                      </a:cubicBezTo>
                      <a:cubicBezTo>
                        <a:pt x="110" y="15"/>
                        <a:pt x="110" y="18"/>
                        <a:pt x="110" y="21"/>
                      </a:cubicBezTo>
                      <a:cubicBezTo>
                        <a:pt x="110" y="22"/>
                        <a:pt x="111" y="22"/>
                        <a:pt x="111" y="23"/>
                      </a:cubicBezTo>
                      <a:cubicBezTo>
                        <a:pt x="112" y="24"/>
                        <a:pt x="113" y="25"/>
                        <a:pt x="113" y="28"/>
                      </a:cubicBezTo>
                      <a:cubicBezTo>
                        <a:pt x="113" y="28"/>
                        <a:pt x="113" y="28"/>
                        <a:pt x="113" y="28"/>
                      </a:cubicBezTo>
                      <a:cubicBezTo>
                        <a:pt x="114" y="28"/>
                        <a:pt x="114" y="28"/>
                        <a:pt x="114" y="28"/>
                      </a:cubicBezTo>
                      <a:cubicBezTo>
                        <a:pt x="115" y="28"/>
                        <a:pt x="116" y="27"/>
                        <a:pt x="117" y="27"/>
                      </a:cubicBezTo>
                      <a:cubicBezTo>
                        <a:pt x="119" y="27"/>
                        <a:pt x="121" y="29"/>
                        <a:pt x="121" y="31"/>
                      </a:cubicBezTo>
                      <a:cubicBezTo>
                        <a:pt x="121" y="33"/>
                        <a:pt x="119" y="35"/>
                        <a:pt x="116" y="36"/>
                      </a:cubicBezTo>
                      <a:cubicBezTo>
                        <a:pt x="113" y="37"/>
                        <a:pt x="112" y="38"/>
                        <a:pt x="111" y="41"/>
                      </a:cubicBezTo>
                      <a:cubicBezTo>
                        <a:pt x="110" y="44"/>
                        <a:pt x="108" y="44"/>
                        <a:pt x="106" y="44"/>
                      </a:cubicBezTo>
                      <a:cubicBezTo>
                        <a:pt x="105" y="44"/>
                        <a:pt x="104" y="45"/>
                        <a:pt x="103" y="45"/>
                      </a:cubicBezTo>
                      <a:cubicBezTo>
                        <a:pt x="103" y="46"/>
                        <a:pt x="103" y="46"/>
                        <a:pt x="103" y="46"/>
                      </a:cubicBezTo>
                      <a:cubicBezTo>
                        <a:pt x="100" y="48"/>
                        <a:pt x="98" y="50"/>
                        <a:pt x="95" y="50"/>
                      </a:cubicBezTo>
                      <a:cubicBezTo>
                        <a:pt x="95" y="50"/>
                        <a:pt x="94" y="50"/>
                        <a:pt x="93" y="50"/>
                      </a:cubicBezTo>
                      <a:cubicBezTo>
                        <a:pt x="93" y="49"/>
                        <a:pt x="92" y="49"/>
                        <a:pt x="92" y="49"/>
                      </a:cubicBezTo>
                      <a:cubicBezTo>
                        <a:pt x="92" y="49"/>
                        <a:pt x="90" y="50"/>
                        <a:pt x="89" y="51"/>
                      </a:cubicBezTo>
                      <a:cubicBezTo>
                        <a:pt x="89" y="51"/>
                        <a:pt x="88" y="51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7" y="51"/>
                        <a:pt x="87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1"/>
                        <a:pt x="86" y="51"/>
                        <a:pt x="86" y="51"/>
                      </a:cubicBezTo>
                      <a:cubicBezTo>
                        <a:pt x="86" y="52"/>
                        <a:pt x="85" y="51"/>
                        <a:pt x="84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2" y="50"/>
                      </a:cubicBezTo>
                      <a:cubicBezTo>
                        <a:pt x="82" y="50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79" y="47"/>
                        <a:pt x="78" y="45"/>
                        <a:pt x="76" y="43"/>
                      </a:cubicBezTo>
                      <a:cubicBezTo>
                        <a:pt x="76" y="42"/>
                        <a:pt x="75" y="41"/>
                        <a:pt x="75" y="41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3" y="38"/>
                        <a:pt x="72" y="38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8"/>
                        <a:pt x="71" y="38"/>
                        <a:pt x="70" y="38"/>
                      </a:cubicBezTo>
                      <a:cubicBezTo>
                        <a:pt x="68" y="39"/>
                        <a:pt x="65" y="40"/>
                        <a:pt x="63" y="40"/>
                      </a:cubicBezTo>
                      <a:cubicBezTo>
                        <a:pt x="63" y="40"/>
                        <a:pt x="62" y="40"/>
                        <a:pt x="62" y="40"/>
                      </a:cubicBezTo>
                      <a:cubicBezTo>
                        <a:pt x="61" y="40"/>
                        <a:pt x="60" y="40"/>
                        <a:pt x="59" y="40"/>
                      </a:cubicBezTo>
                      <a:cubicBezTo>
                        <a:pt x="57" y="40"/>
                        <a:pt x="55" y="40"/>
                        <a:pt x="53" y="40"/>
                      </a:cubicBezTo>
                      <a:cubicBezTo>
                        <a:pt x="49" y="40"/>
                        <a:pt x="47" y="40"/>
                        <a:pt x="46" y="40"/>
                      </a:cubicBezTo>
                      <a:cubicBezTo>
                        <a:pt x="46" y="41"/>
                        <a:pt x="47" y="42"/>
                        <a:pt x="47" y="43"/>
                      </a:cubicBezTo>
                      <a:cubicBezTo>
                        <a:pt x="47" y="43"/>
                        <a:pt x="48" y="44"/>
                        <a:pt x="48" y="44"/>
                      </a:cubicBezTo>
                      <a:cubicBezTo>
                        <a:pt x="50" y="44"/>
                        <a:pt x="53" y="45"/>
                        <a:pt x="53" y="47"/>
                      </a:cubicBezTo>
                      <a:cubicBezTo>
                        <a:pt x="54" y="49"/>
                        <a:pt x="53" y="50"/>
                        <a:pt x="51" y="52"/>
                      </a:cubicBezTo>
                      <a:cubicBezTo>
                        <a:pt x="49" y="53"/>
                        <a:pt x="47" y="53"/>
                        <a:pt x="46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4" y="54"/>
                        <a:pt x="44" y="56"/>
                      </a:cubicBezTo>
                      <a:cubicBezTo>
                        <a:pt x="44" y="59"/>
                        <a:pt x="46" y="61"/>
                        <a:pt x="48" y="64"/>
                      </a:cubicBezTo>
                      <a:cubicBezTo>
                        <a:pt x="50" y="67"/>
                        <a:pt x="53" y="71"/>
                        <a:pt x="51" y="75"/>
                      </a:cubicBezTo>
                      <a:cubicBezTo>
                        <a:pt x="50" y="78"/>
                        <a:pt x="49" y="87"/>
                        <a:pt x="49" y="90"/>
                      </a:cubicBezTo>
                      <a:cubicBezTo>
                        <a:pt x="49" y="90"/>
                        <a:pt x="49" y="90"/>
                        <a:pt x="49" y="90"/>
                      </a:cubicBezTo>
                      <a:cubicBezTo>
                        <a:pt x="49" y="92"/>
                        <a:pt x="48" y="102"/>
                        <a:pt x="45" y="106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3" y="107"/>
                        <a:pt x="43" y="107"/>
                        <a:pt x="43" y="107"/>
                      </a:cubicBezTo>
                      <a:cubicBezTo>
                        <a:pt x="43" y="107"/>
                        <a:pt x="42" y="107"/>
                        <a:pt x="42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0" y="107"/>
                        <a:pt x="40" y="107"/>
                        <a:pt x="39" y="107"/>
                      </a:cubicBezTo>
                      <a:cubicBezTo>
                        <a:pt x="38" y="107"/>
                        <a:pt x="37" y="106"/>
                        <a:pt x="37" y="106"/>
                      </a:cubicBezTo>
                      <a:cubicBezTo>
                        <a:pt x="36" y="106"/>
                        <a:pt x="36" y="106"/>
                        <a:pt x="35" y="107"/>
                      </a:cubicBezTo>
                      <a:cubicBezTo>
                        <a:pt x="35" y="107"/>
                        <a:pt x="35" y="107"/>
                        <a:pt x="34" y="107"/>
                      </a:cubicBezTo>
                      <a:cubicBezTo>
                        <a:pt x="32" y="109"/>
                        <a:pt x="29" y="110"/>
                        <a:pt x="27" y="110"/>
                      </a:cubicBezTo>
                      <a:cubicBezTo>
                        <a:pt x="25" y="111"/>
                        <a:pt x="23" y="111"/>
                        <a:pt x="21" y="112"/>
                      </a:cubicBezTo>
                      <a:cubicBezTo>
                        <a:pt x="18" y="114"/>
                        <a:pt x="16" y="115"/>
                        <a:pt x="14" y="116"/>
                      </a:cubicBezTo>
                      <a:cubicBezTo>
                        <a:pt x="12" y="116"/>
                        <a:pt x="11" y="117"/>
                        <a:pt x="11" y="118"/>
                      </a:cubicBezTo>
                      <a:cubicBezTo>
                        <a:pt x="11" y="120"/>
                        <a:pt x="10" y="122"/>
                        <a:pt x="9" y="124"/>
                      </a:cubicBezTo>
                      <a:cubicBezTo>
                        <a:pt x="8" y="125"/>
                        <a:pt x="7" y="126"/>
                        <a:pt x="8" y="128"/>
                      </a:cubicBezTo>
                      <a:cubicBezTo>
                        <a:pt x="9" y="132"/>
                        <a:pt x="6" y="133"/>
                        <a:pt x="5" y="134"/>
                      </a:cubicBezTo>
                      <a:cubicBezTo>
                        <a:pt x="4" y="134"/>
                        <a:pt x="3" y="135"/>
                        <a:pt x="2" y="136"/>
                      </a:cubicBezTo>
                      <a:cubicBezTo>
                        <a:pt x="1" y="137"/>
                        <a:pt x="1" y="137"/>
                        <a:pt x="2" y="138"/>
                      </a:cubicBezTo>
                      <a:cubicBezTo>
                        <a:pt x="2" y="139"/>
                        <a:pt x="2" y="141"/>
                        <a:pt x="1" y="143"/>
                      </a:cubicBezTo>
                      <a:cubicBezTo>
                        <a:pt x="0" y="143"/>
                        <a:pt x="0" y="144"/>
                        <a:pt x="1" y="145"/>
                      </a:cubicBezTo>
                      <a:cubicBezTo>
                        <a:pt x="1" y="146"/>
                        <a:pt x="2" y="148"/>
                        <a:pt x="3" y="149"/>
                      </a:cubicBezTo>
                      <a:cubicBezTo>
                        <a:pt x="4" y="150"/>
                        <a:pt x="4" y="150"/>
                        <a:pt x="4" y="150"/>
                      </a:cubicBezTo>
                      <a:cubicBezTo>
                        <a:pt x="4" y="151"/>
                        <a:pt x="5" y="152"/>
                        <a:pt x="5" y="152"/>
                      </a:cubicBezTo>
                      <a:cubicBezTo>
                        <a:pt x="7" y="155"/>
                        <a:pt x="9" y="158"/>
                        <a:pt x="9" y="161"/>
                      </a:cubicBezTo>
                      <a:cubicBezTo>
                        <a:pt x="9" y="162"/>
                        <a:pt x="9" y="162"/>
                        <a:pt x="9" y="163"/>
                      </a:cubicBezTo>
                      <a:cubicBezTo>
                        <a:pt x="10" y="163"/>
                        <a:pt x="11" y="163"/>
                        <a:pt x="12" y="163"/>
                      </a:cubicBezTo>
                      <a:cubicBezTo>
                        <a:pt x="13" y="163"/>
                        <a:pt x="13" y="163"/>
                        <a:pt x="13" y="163"/>
                      </a:cubicBezTo>
                      <a:cubicBezTo>
                        <a:pt x="15" y="163"/>
                        <a:pt x="16" y="166"/>
                        <a:pt x="16" y="167"/>
                      </a:cubicBezTo>
                      <a:cubicBezTo>
                        <a:pt x="17" y="169"/>
                        <a:pt x="17" y="170"/>
                        <a:pt x="18" y="170"/>
                      </a:cubicBezTo>
                      <a:cubicBezTo>
                        <a:pt x="20" y="170"/>
                        <a:pt x="21" y="170"/>
                        <a:pt x="22" y="170"/>
                      </a:cubicBezTo>
                      <a:cubicBezTo>
                        <a:pt x="24" y="170"/>
                        <a:pt x="25" y="170"/>
                        <a:pt x="26" y="170"/>
                      </a:cubicBezTo>
                      <a:cubicBezTo>
                        <a:pt x="28" y="170"/>
                        <a:pt x="28" y="169"/>
                        <a:pt x="29" y="169"/>
                      </a:cubicBezTo>
                      <a:cubicBezTo>
                        <a:pt x="30" y="167"/>
                        <a:pt x="32" y="165"/>
                        <a:pt x="34" y="165"/>
                      </a:cubicBezTo>
                      <a:cubicBezTo>
                        <a:pt x="35" y="165"/>
                        <a:pt x="37" y="165"/>
                        <a:pt x="37" y="169"/>
                      </a:cubicBezTo>
                      <a:cubicBezTo>
                        <a:pt x="37" y="170"/>
                        <a:pt x="37" y="170"/>
                        <a:pt x="37" y="171"/>
                      </a:cubicBezTo>
                      <a:cubicBezTo>
                        <a:pt x="37" y="174"/>
                        <a:pt x="37" y="180"/>
                        <a:pt x="38" y="182"/>
                      </a:cubicBezTo>
                      <a:cubicBezTo>
                        <a:pt x="40" y="181"/>
                        <a:pt x="43" y="181"/>
                        <a:pt x="44" y="181"/>
                      </a:cubicBezTo>
                      <a:cubicBezTo>
                        <a:pt x="45" y="181"/>
                        <a:pt x="45" y="181"/>
                        <a:pt x="46" y="181"/>
                      </a:cubicBezTo>
                      <a:cubicBezTo>
                        <a:pt x="46" y="181"/>
                        <a:pt x="46" y="181"/>
                        <a:pt x="46" y="181"/>
                      </a:cubicBezTo>
                      <a:cubicBezTo>
                        <a:pt x="49" y="181"/>
                        <a:pt x="49" y="181"/>
                        <a:pt x="49" y="181"/>
                      </a:cubicBezTo>
                      <a:cubicBezTo>
                        <a:pt x="49" y="181"/>
                        <a:pt x="49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1" y="181"/>
                        <a:pt x="52" y="182"/>
                        <a:pt x="53" y="182"/>
                      </a:cubicBezTo>
                      <a:cubicBezTo>
                        <a:pt x="53" y="182"/>
                        <a:pt x="53" y="182"/>
                        <a:pt x="53" y="182"/>
                      </a:cubicBezTo>
                      <a:cubicBezTo>
                        <a:pt x="54" y="182"/>
                        <a:pt x="54" y="182"/>
                        <a:pt x="55" y="182"/>
                      </a:cubicBezTo>
                      <a:cubicBezTo>
                        <a:pt x="55" y="182"/>
                        <a:pt x="55" y="182"/>
                        <a:pt x="55" y="182"/>
                      </a:cubicBezTo>
                      <a:cubicBezTo>
                        <a:pt x="57" y="183"/>
                        <a:pt x="59" y="182"/>
                        <a:pt x="61" y="180"/>
                      </a:cubicBezTo>
                      <a:cubicBezTo>
                        <a:pt x="63" y="179"/>
                        <a:pt x="64" y="178"/>
                        <a:pt x="66" y="177"/>
                      </a:cubicBezTo>
                      <a:cubicBezTo>
                        <a:pt x="68" y="177"/>
                        <a:pt x="69" y="176"/>
                        <a:pt x="71" y="175"/>
                      </a:cubicBezTo>
                      <a:cubicBezTo>
                        <a:pt x="72" y="174"/>
                        <a:pt x="73" y="174"/>
                        <a:pt x="74" y="173"/>
                      </a:cubicBezTo>
                      <a:cubicBezTo>
                        <a:pt x="78" y="171"/>
                        <a:pt x="81" y="169"/>
                        <a:pt x="85" y="169"/>
                      </a:cubicBezTo>
                      <a:cubicBezTo>
                        <a:pt x="87" y="169"/>
                        <a:pt x="88" y="168"/>
                        <a:pt x="90" y="168"/>
                      </a:cubicBezTo>
                      <a:cubicBezTo>
                        <a:pt x="91" y="168"/>
                        <a:pt x="93" y="168"/>
                        <a:pt x="94" y="168"/>
                      </a:cubicBezTo>
                      <a:cubicBezTo>
                        <a:pt x="95" y="168"/>
                        <a:pt x="97" y="168"/>
                        <a:pt x="98" y="169"/>
                      </a:cubicBezTo>
                      <a:cubicBezTo>
                        <a:pt x="98" y="169"/>
                        <a:pt x="98" y="170"/>
                        <a:pt x="98" y="171"/>
                      </a:cubicBezTo>
                      <a:cubicBezTo>
                        <a:pt x="98" y="171"/>
                        <a:pt x="98" y="171"/>
                        <a:pt x="98" y="172"/>
                      </a:cubicBezTo>
                      <a:cubicBezTo>
                        <a:pt x="97" y="175"/>
                        <a:pt x="96" y="186"/>
                        <a:pt x="101" y="192"/>
                      </a:cubicBezTo>
                      <a:cubicBezTo>
                        <a:pt x="105" y="197"/>
                        <a:pt x="108" y="199"/>
                        <a:pt x="110" y="199"/>
                      </a:cubicBezTo>
                      <a:cubicBezTo>
                        <a:pt x="111" y="199"/>
                        <a:pt x="112" y="199"/>
                        <a:pt x="113" y="199"/>
                      </a:cubicBezTo>
                      <a:cubicBezTo>
                        <a:pt x="114" y="199"/>
                        <a:pt x="114" y="199"/>
                        <a:pt x="115" y="199"/>
                      </a:cubicBezTo>
                      <a:cubicBezTo>
                        <a:pt x="117" y="199"/>
                        <a:pt x="118" y="200"/>
                        <a:pt x="119" y="200"/>
                      </a:cubicBezTo>
                      <a:cubicBezTo>
                        <a:pt x="119" y="201"/>
                        <a:pt x="120" y="201"/>
                        <a:pt x="120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5" y="201"/>
                        <a:pt x="125" y="203"/>
                        <a:pt x="125" y="204"/>
                      </a:cubicBezTo>
                      <a:cubicBezTo>
                        <a:pt x="126" y="205"/>
                        <a:pt x="126" y="205"/>
                        <a:pt x="126" y="205"/>
                      </a:cubicBezTo>
                      <a:cubicBezTo>
                        <a:pt x="127" y="205"/>
                        <a:pt x="129" y="205"/>
                        <a:pt x="130" y="205"/>
                      </a:cubicBezTo>
                      <a:cubicBezTo>
                        <a:pt x="135" y="206"/>
                        <a:pt x="137" y="208"/>
                        <a:pt x="137" y="211"/>
                      </a:cubicBezTo>
                      <a:cubicBezTo>
                        <a:pt x="137" y="211"/>
                        <a:pt x="138" y="211"/>
                        <a:pt x="139" y="211"/>
                      </a:cubicBezTo>
                      <a:cubicBezTo>
                        <a:pt x="139" y="211"/>
                        <a:pt x="139" y="211"/>
                        <a:pt x="140" y="211"/>
                      </a:cubicBezTo>
                      <a:cubicBezTo>
                        <a:pt x="140" y="211"/>
                        <a:pt x="141" y="211"/>
                        <a:pt x="142" y="211"/>
                      </a:cubicBezTo>
                      <a:cubicBezTo>
                        <a:pt x="144" y="211"/>
                        <a:pt x="147" y="211"/>
                        <a:pt x="149" y="212"/>
                      </a:cubicBezTo>
                      <a:cubicBezTo>
                        <a:pt x="149" y="213"/>
                        <a:pt x="149" y="213"/>
                        <a:pt x="149" y="213"/>
                      </a:cubicBezTo>
                      <a:cubicBezTo>
                        <a:pt x="152" y="215"/>
                        <a:pt x="154" y="217"/>
                        <a:pt x="154" y="222"/>
                      </a:cubicBezTo>
                      <a:cubicBezTo>
                        <a:pt x="154" y="223"/>
                        <a:pt x="154" y="224"/>
                        <a:pt x="155" y="225"/>
                      </a:cubicBezTo>
                      <a:cubicBezTo>
                        <a:pt x="156" y="227"/>
                        <a:pt x="157" y="228"/>
                        <a:pt x="156" y="230"/>
                      </a:cubicBezTo>
                      <a:cubicBezTo>
                        <a:pt x="156" y="231"/>
                        <a:pt x="155" y="231"/>
                        <a:pt x="154" y="232"/>
                      </a:cubicBezTo>
                      <a:cubicBezTo>
                        <a:pt x="154" y="232"/>
                        <a:pt x="155" y="233"/>
                        <a:pt x="155" y="234"/>
                      </a:cubicBezTo>
                      <a:cubicBezTo>
                        <a:pt x="156" y="236"/>
                        <a:pt x="157" y="237"/>
                        <a:pt x="157" y="239"/>
                      </a:cubicBezTo>
                      <a:cubicBezTo>
                        <a:pt x="157" y="242"/>
                        <a:pt x="161" y="244"/>
                        <a:pt x="167" y="243"/>
                      </a:cubicBezTo>
                      <a:cubicBezTo>
                        <a:pt x="168" y="243"/>
                        <a:pt x="169" y="243"/>
                        <a:pt x="170" y="243"/>
                      </a:cubicBezTo>
                      <a:cubicBezTo>
                        <a:pt x="175" y="243"/>
                        <a:pt x="178" y="244"/>
                        <a:pt x="178" y="251"/>
                      </a:cubicBezTo>
                      <a:cubicBezTo>
                        <a:pt x="178" y="253"/>
                        <a:pt x="179" y="254"/>
                        <a:pt x="181" y="256"/>
                      </a:cubicBezTo>
                      <a:cubicBezTo>
                        <a:pt x="182" y="257"/>
                        <a:pt x="184" y="259"/>
                        <a:pt x="185" y="261"/>
                      </a:cubicBezTo>
                      <a:cubicBezTo>
                        <a:pt x="186" y="265"/>
                        <a:pt x="185" y="268"/>
                        <a:pt x="184" y="271"/>
                      </a:cubicBezTo>
                      <a:cubicBezTo>
                        <a:pt x="184" y="273"/>
                        <a:pt x="183" y="275"/>
                        <a:pt x="184" y="276"/>
                      </a:cubicBezTo>
                      <a:cubicBezTo>
                        <a:pt x="184" y="277"/>
                        <a:pt x="184" y="278"/>
                        <a:pt x="184" y="278"/>
                      </a:cubicBezTo>
                      <a:cubicBezTo>
                        <a:pt x="184" y="279"/>
                        <a:pt x="184" y="279"/>
                        <a:pt x="184" y="279"/>
                      </a:cubicBezTo>
                      <a:cubicBezTo>
                        <a:pt x="183" y="280"/>
                        <a:pt x="183" y="280"/>
                        <a:pt x="183" y="281"/>
                      </a:cubicBezTo>
                      <a:cubicBezTo>
                        <a:pt x="183" y="281"/>
                        <a:pt x="183" y="281"/>
                        <a:pt x="183" y="282"/>
                      </a:cubicBezTo>
                      <a:cubicBezTo>
                        <a:pt x="183" y="282"/>
                        <a:pt x="183" y="282"/>
                        <a:pt x="182" y="283"/>
                      </a:cubicBezTo>
                      <a:cubicBezTo>
                        <a:pt x="182" y="283"/>
                        <a:pt x="182" y="283"/>
                        <a:pt x="182" y="283"/>
                      </a:cubicBezTo>
                      <a:cubicBezTo>
                        <a:pt x="182" y="284"/>
                        <a:pt x="182" y="284"/>
                        <a:pt x="181" y="284"/>
                      </a:cubicBezTo>
                      <a:cubicBezTo>
                        <a:pt x="181" y="284"/>
                        <a:pt x="181" y="284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1" y="285"/>
                        <a:pt x="181" y="285"/>
                      </a:cubicBezTo>
                      <a:cubicBezTo>
                        <a:pt x="181" y="285"/>
                        <a:pt x="182" y="286"/>
                        <a:pt x="182" y="286"/>
                      </a:cubicBezTo>
                      <a:cubicBezTo>
                        <a:pt x="182" y="286"/>
                        <a:pt x="182" y="286"/>
                        <a:pt x="182" y="286"/>
                      </a:cubicBezTo>
                      <a:cubicBezTo>
                        <a:pt x="182" y="287"/>
                        <a:pt x="182" y="287"/>
                        <a:pt x="182" y="287"/>
                      </a:cubicBezTo>
                      <a:cubicBezTo>
                        <a:pt x="182" y="287"/>
                        <a:pt x="182" y="288"/>
                        <a:pt x="182" y="288"/>
                      </a:cubicBezTo>
                      <a:cubicBezTo>
                        <a:pt x="182" y="288"/>
                        <a:pt x="182" y="289"/>
                        <a:pt x="182" y="289"/>
                      </a:cubicBezTo>
                      <a:cubicBezTo>
                        <a:pt x="182" y="291"/>
                        <a:pt x="181" y="291"/>
                        <a:pt x="180" y="292"/>
                      </a:cubicBezTo>
                      <a:cubicBezTo>
                        <a:pt x="180" y="292"/>
                        <a:pt x="181" y="293"/>
                        <a:pt x="181" y="294"/>
                      </a:cubicBezTo>
                      <a:cubicBezTo>
                        <a:pt x="182" y="296"/>
                        <a:pt x="184" y="300"/>
                        <a:pt x="183" y="305"/>
                      </a:cubicBezTo>
                      <a:cubicBezTo>
                        <a:pt x="182" y="307"/>
                        <a:pt x="182" y="310"/>
                        <a:pt x="182" y="310"/>
                      </a:cubicBezTo>
                      <a:cubicBezTo>
                        <a:pt x="182" y="311"/>
                        <a:pt x="183" y="311"/>
                        <a:pt x="187" y="311"/>
                      </a:cubicBezTo>
                      <a:cubicBezTo>
                        <a:pt x="191" y="311"/>
                        <a:pt x="193" y="312"/>
                        <a:pt x="194" y="313"/>
                      </a:cubicBezTo>
                      <a:cubicBezTo>
                        <a:pt x="194" y="313"/>
                        <a:pt x="195" y="313"/>
                        <a:pt x="195" y="313"/>
                      </a:cubicBezTo>
                      <a:cubicBezTo>
                        <a:pt x="195" y="313"/>
                        <a:pt x="195" y="313"/>
                        <a:pt x="195" y="313"/>
                      </a:cubicBezTo>
                      <a:cubicBezTo>
                        <a:pt x="196" y="312"/>
                        <a:pt x="197" y="312"/>
                        <a:pt x="197" y="312"/>
                      </a:cubicBezTo>
                      <a:cubicBezTo>
                        <a:pt x="202" y="312"/>
                        <a:pt x="206" y="321"/>
                        <a:pt x="206" y="323"/>
                      </a:cubicBezTo>
                      <a:cubicBezTo>
                        <a:pt x="207" y="327"/>
                        <a:pt x="209" y="332"/>
                        <a:pt x="210" y="334"/>
                      </a:cubicBezTo>
                      <a:cubicBezTo>
                        <a:pt x="210" y="334"/>
                        <a:pt x="210" y="334"/>
                        <a:pt x="210" y="334"/>
                      </a:cubicBezTo>
                      <a:cubicBezTo>
                        <a:pt x="212" y="333"/>
                        <a:pt x="214" y="332"/>
                        <a:pt x="217" y="332"/>
                      </a:cubicBezTo>
                      <a:cubicBezTo>
                        <a:pt x="218" y="332"/>
                        <a:pt x="219" y="332"/>
                        <a:pt x="220" y="332"/>
                      </a:cubicBezTo>
                      <a:cubicBezTo>
                        <a:pt x="220" y="333"/>
                        <a:pt x="221" y="333"/>
                        <a:pt x="221" y="333"/>
                      </a:cubicBezTo>
                      <a:cubicBezTo>
                        <a:pt x="224" y="336"/>
                        <a:pt x="222" y="342"/>
                        <a:pt x="221" y="348"/>
                      </a:cubicBezTo>
                      <a:cubicBezTo>
                        <a:pt x="221" y="349"/>
                        <a:pt x="220" y="351"/>
                        <a:pt x="220" y="352"/>
                      </a:cubicBezTo>
                      <a:cubicBezTo>
                        <a:pt x="220" y="352"/>
                        <a:pt x="220" y="352"/>
                        <a:pt x="220" y="352"/>
                      </a:cubicBezTo>
                      <a:cubicBezTo>
                        <a:pt x="224" y="352"/>
                        <a:pt x="226" y="353"/>
                        <a:pt x="226" y="353"/>
                      </a:cubicBezTo>
                      <a:cubicBezTo>
                        <a:pt x="230" y="355"/>
                        <a:pt x="230" y="371"/>
                        <a:pt x="229" y="373"/>
                      </a:cubicBezTo>
                      <a:cubicBezTo>
                        <a:pt x="228" y="375"/>
                        <a:pt x="226" y="376"/>
                        <a:pt x="221" y="378"/>
                      </a:cubicBezTo>
                      <a:cubicBezTo>
                        <a:pt x="219" y="379"/>
                        <a:pt x="216" y="380"/>
                        <a:pt x="215" y="381"/>
                      </a:cubicBezTo>
                      <a:cubicBezTo>
                        <a:pt x="211" y="384"/>
                        <a:pt x="201" y="394"/>
                        <a:pt x="196" y="401"/>
                      </a:cubicBezTo>
                      <a:cubicBezTo>
                        <a:pt x="195" y="403"/>
                        <a:pt x="194" y="404"/>
                        <a:pt x="193" y="405"/>
                      </a:cubicBezTo>
                      <a:cubicBezTo>
                        <a:pt x="193" y="405"/>
                        <a:pt x="193" y="406"/>
                        <a:pt x="193" y="406"/>
                      </a:cubicBezTo>
                      <a:cubicBezTo>
                        <a:pt x="192" y="407"/>
                        <a:pt x="191" y="408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0" y="409"/>
                        <a:pt x="190" y="409"/>
                        <a:pt x="190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1" y="409"/>
                        <a:pt x="191" y="409"/>
                        <a:pt x="191" y="409"/>
                      </a:cubicBezTo>
                      <a:cubicBezTo>
                        <a:pt x="193" y="410"/>
                        <a:pt x="195" y="410"/>
                        <a:pt x="198" y="413"/>
                      </a:cubicBezTo>
                      <a:cubicBezTo>
                        <a:pt x="198" y="413"/>
                        <a:pt x="198" y="414"/>
                        <a:pt x="199" y="414"/>
                      </a:cubicBezTo>
                      <a:cubicBezTo>
                        <a:pt x="201" y="417"/>
                        <a:pt x="202" y="419"/>
                        <a:pt x="203" y="420"/>
                      </a:cubicBezTo>
                      <a:cubicBezTo>
                        <a:pt x="203" y="419"/>
                        <a:pt x="205" y="418"/>
                        <a:pt x="207" y="418"/>
                      </a:cubicBezTo>
                      <a:cubicBezTo>
                        <a:pt x="208" y="418"/>
                        <a:pt x="209" y="419"/>
                        <a:pt x="210" y="420"/>
                      </a:cubicBezTo>
                      <a:cubicBezTo>
                        <a:pt x="212" y="423"/>
                        <a:pt x="215" y="425"/>
                        <a:pt x="218" y="427"/>
                      </a:cubicBezTo>
                      <a:cubicBezTo>
                        <a:pt x="220" y="428"/>
                        <a:pt x="222" y="429"/>
                        <a:pt x="223" y="430"/>
                      </a:cubicBezTo>
                      <a:cubicBezTo>
                        <a:pt x="223" y="430"/>
                        <a:pt x="224" y="431"/>
                        <a:pt x="225" y="431"/>
                      </a:cubicBezTo>
                      <a:cubicBezTo>
                        <a:pt x="227" y="433"/>
                        <a:pt x="231" y="435"/>
                        <a:pt x="231" y="440"/>
                      </a:cubicBezTo>
                      <a:cubicBezTo>
                        <a:pt x="231" y="441"/>
                        <a:pt x="231" y="442"/>
                        <a:pt x="231" y="443"/>
                      </a:cubicBezTo>
                      <a:cubicBezTo>
                        <a:pt x="231" y="444"/>
                        <a:pt x="231" y="445"/>
                        <a:pt x="231" y="445"/>
                      </a:cubicBezTo>
                      <a:cubicBezTo>
                        <a:pt x="231" y="446"/>
                        <a:pt x="231" y="446"/>
                        <a:pt x="231" y="446"/>
                      </a:cubicBezTo>
                      <a:cubicBezTo>
                        <a:pt x="230" y="447"/>
                        <a:pt x="230" y="447"/>
                        <a:pt x="230" y="448"/>
                      </a:cubicBezTo>
                      <a:cubicBezTo>
                        <a:pt x="230" y="448"/>
                        <a:pt x="230" y="448"/>
                        <a:pt x="230" y="448"/>
                      </a:cubicBezTo>
                      <a:cubicBezTo>
                        <a:pt x="230" y="449"/>
                        <a:pt x="230" y="450"/>
                        <a:pt x="231" y="450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1" y="452"/>
                        <a:pt x="231" y="452"/>
                        <a:pt x="231" y="453"/>
                      </a:cubicBezTo>
                      <a:cubicBezTo>
                        <a:pt x="231" y="453"/>
                        <a:pt x="231" y="453"/>
                        <a:pt x="231" y="453"/>
                      </a:cubicBezTo>
                      <a:cubicBezTo>
                        <a:pt x="232" y="452"/>
                        <a:pt x="233" y="451"/>
                        <a:pt x="234" y="450"/>
                      </a:cubicBezTo>
                      <a:cubicBezTo>
                        <a:pt x="238" y="447"/>
                        <a:pt x="239" y="445"/>
                        <a:pt x="240" y="442"/>
                      </a:cubicBezTo>
                      <a:cubicBezTo>
                        <a:pt x="240" y="441"/>
                        <a:pt x="241" y="439"/>
                        <a:pt x="242" y="437"/>
                      </a:cubicBezTo>
                      <a:cubicBezTo>
                        <a:pt x="243" y="435"/>
                        <a:pt x="244" y="433"/>
                        <a:pt x="244" y="432"/>
                      </a:cubicBezTo>
                      <a:cubicBezTo>
                        <a:pt x="244" y="429"/>
                        <a:pt x="245" y="426"/>
                        <a:pt x="249" y="423"/>
                      </a:cubicBezTo>
                      <a:cubicBezTo>
                        <a:pt x="250" y="421"/>
                        <a:pt x="250" y="420"/>
                        <a:pt x="250" y="418"/>
                      </a:cubicBezTo>
                      <a:cubicBezTo>
                        <a:pt x="250" y="416"/>
                        <a:pt x="250" y="413"/>
                        <a:pt x="255" y="410"/>
                      </a:cubicBezTo>
                      <a:cubicBezTo>
                        <a:pt x="259" y="409"/>
                        <a:pt x="261" y="409"/>
                        <a:pt x="262" y="411"/>
                      </a:cubicBezTo>
                      <a:cubicBezTo>
                        <a:pt x="264" y="414"/>
                        <a:pt x="262" y="418"/>
                        <a:pt x="260" y="421"/>
                      </a:cubicBezTo>
                      <a:cubicBezTo>
                        <a:pt x="263" y="417"/>
                        <a:pt x="265" y="412"/>
                        <a:pt x="268" y="407"/>
                      </a:cubicBezTo>
                      <a:cubicBezTo>
                        <a:pt x="268" y="406"/>
                        <a:pt x="269" y="405"/>
                        <a:pt x="270" y="403"/>
                      </a:cubicBezTo>
                      <a:cubicBezTo>
                        <a:pt x="274" y="395"/>
                        <a:pt x="278" y="391"/>
                        <a:pt x="282" y="390"/>
                      </a:cubicBezTo>
                      <a:cubicBezTo>
                        <a:pt x="283" y="390"/>
                        <a:pt x="285" y="387"/>
                        <a:pt x="284" y="376"/>
                      </a:cubicBezTo>
                      <a:cubicBezTo>
                        <a:pt x="284" y="374"/>
                        <a:pt x="284" y="373"/>
                        <a:pt x="283" y="371"/>
                      </a:cubicBezTo>
                      <a:cubicBezTo>
                        <a:pt x="283" y="366"/>
                        <a:pt x="282" y="362"/>
                        <a:pt x="284" y="358"/>
                      </a:cubicBezTo>
                      <a:cubicBezTo>
                        <a:pt x="285" y="357"/>
                        <a:pt x="286" y="355"/>
                        <a:pt x="286" y="354"/>
                      </a:cubicBezTo>
                      <a:cubicBezTo>
                        <a:pt x="286" y="352"/>
                        <a:pt x="286" y="349"/>
                        <a:pt x="290" y="349"/>
                      </a:cubicBezTo>
                      <a:cubicBezTo>
                        <a:pt x="292" y="349"/>
                        <a:pt x="298" y="343"/>
                        <a:pt x="302" y="339"/>
                      </a:cubicBezTo>
                      <a:cubicBezTo>
                        <a:pt x="308" y="333"/>
                        <a:pt x="312" y="332"/>
                        <a:pt x="318" y="332"/>
                      </a:cubicBezTo>
                      <a:cubicBezTo>
                        <a:pt x="320" y="332"/>
                        <a:pt x="321" y="331"/>
                        <a:pt x="321" y="331"/>
                      </a:cubicBezTo>
                      <a:cubicBezTo>
                        <a:pt x="321" y="330"/>
                        <a:pt x="322" y="329"/>
                        <a:pt x="324" y="328"/>
                      </a:cubicBezTo>
                      <a:cubicBezTo>
                        <a:pt x="327" y="328"/>
                        <a:pt x="329" y="326"/>
                        <a:pt x="330" y="324"/>
                      </a:cubicBezTo>
                      <a:cubicBezTo>
                        <a:pt x="331" y="323"/>
                        <a:pt x="332" y="323"/>
                        <a:pt x="332" y="322"/>
                      </a:cubicBezTo>
                      <a:cubicBezTo>
                        <a:pt x="333" y="321"/>
                        <a:pt x="335" y="320"/>
                        <a:pt x="338" y="320"/>
                      </a:cubicBezTo>
                      <a:cubicBezTo>
                        <a:pt x="340" y="320"/>
                        <a:pt x="343" y="321"/>
                        <a:pt x="345" y="321"/>
                      </a:cubicBezTo>
                      <a:cubicBezTo>
                        <a:pt x="348" y="321"/>
                        <a:pt x="350" y="322"/>
                        <a:pt x="352" y="322"/>
                      </a:cubicBezTo>
                      <a:cubicBezTo>
                        <a:pt x="356" y="322"/>
                        <a:pt x="356" y="322"/>
                        <a:pt x="356" y="322"/>
                      </a:cubicBezTo>
                      <a:cubicBezTo>
                        <a:pt x="360" y="322"/>
                        <a:pt x="360" y="321"/>
                        <a:pt x="360" y="320"/>
                      </a:cubicBezTo>
                      <a:cubicBezTo>
                        <a:pt x="360" y="316"/>
                        <a:pt x="364" y="312"/>
                        <a:pt x="369" y="312"/>
                      </a:cubicBezTo>
                      <a:cubicBezTo>
                        <a:pt x="371" y="312"/>
                        <a:pt x="372" y="312"/>
                        <a:pt x="372" y="308"/>
                      </a:cubicBezTo>
                      <a:cubicBezTo>
                        <a:pt x="372" y="302"/>
                        <a:pt x="373" y="299"/>
                        <a:pt x="377" y="296"/>
                      </a:cubicBezTo>
                      <a:cubicBezTo>
                        <a:pt x="379" y="295"/>
                        <a:pt x="379" y="292"/>
                        <a:pt x="380" y="289"/>
                      </a:cubicBezTo>
                      <a:cubicBezTo>
                        <a:pt x="380" y="288"/>
                        <a:pt x="381" y="287"/>
                        <a:pt x="381" y="286"/>
                      </a:cubicBezTo>
                      <a:cubicBezTo>
                        <a:pt x="381" y="284"/>
                        <a:pt x="383" y="283"/>
                        <a:pt x="384" y="283"/>
                      </a:cubicBezTo>
                      <a:cubicBezTo>
                        <a:pt x="385" y="282"/>
                        <a:pt x="385" y="282"/>
                        <a:pt x="385" y="281"/>
                      </a:cubicBezTo>
                      <a:cubicBezTo>
                        <a:pt x="385" y="278"/>
                        <a:pt x="385" y="276"/>
                        <a:pt x="386" y="273"/>
                      </a:cubicBezTo>
                      <a:cubicBezTo>
                        <a:pt x="386" y="271"/>
                        <a:pt x="387" y="269"/>
                        <a:pt x="387" y="267"/>
                      </a:cubicBezTo>
                      <a:cubicBezTo>
                        <a:pt x="387" y="264"/>
                        <a:pt x="389" y="262"/>
                        <a:pt x="391" y="262"/>
                      </a:cubicBezTo>
                      <a:cubicBezTo>
                        <a:pt x="392" y="261"/>
                        <a:pt x="392" y="261"/>
                        <a:pt x="393" y="260"/>
                      </a:cubicBezTo>
                      <a:cubicBezTo>
                        <a:pt x="393" y="260"/>
                        <a:pt x="393" y="259"/>
                        <a:pt x="393" y="257"/>
                      </a:cubicBezTo>
                      <a:cubicBezTo>
                        <a:pt x="392" y="255"/>
                        <a:pt x="392" y="251"/>
                        <a:pt x="394" y="246"/>
                      </a:cubicBezTo>
                      <a:cubicBezTo>
                        <a:pt x="395" y="242"/>
                        <a:pt x="395" y="237"/>
                        <a:pt x="394" y="232"/>
                      </a:cubicBezTo>
                      <a:cubicBezTo>
                        <a:pt x="394" y="230"/>
                        <a:pt x="394" y="228"/>
                        <a:pt x="394" y="225"/>
                      </a:cubicBezTo>
                      <a:cubicBezTo>
                        <a:pt x="394" y="217"/>
                        <a:pt x="394" y="210"/>
                        <a:pt x="397" y="207"/>
                      </a:cubicBezTo>
                      <a:cubicBezTo>
                        <a:pt x="397" y="207"/>
                        <a:pt x="397" y="207"/>
                        <a:pt x="397" y="206"/>
                      </a:cubicBezTo>
                      <a:cubicBezTo>
                        <a:pt x="397" y="206"/>
                        <a:pt x="397" y="206"/>
                        <a:pt x="397" y="206"/>
                      </a:cubicBezTo>
                      <a:cubicBezTo>
                        <a:pt x="395" y="205"/>
                        <a:pt x="394" y="204"/>
                        <a:pt x="395" y="202"/>
                      </a:cubicBezTo>
                      <a:cubicBezTo>
                        <a:pt x="395" y="200"/>
                        <a:pt x="398" y="198"/>
                        <a:pt x="400" y="199"/>
                      </a:cubicBezTo>
                      <a:cubicBezTo>
                        <a:pt x="401" y="199"/>
                        <a:pt x="402" y="200"/>
                        <a:pt x="402" y="201"/>
                      </a:cubicBezTo>
                      <a:cubicBezTo>
                        <a:pt x="403" y="201"/>
                        <a:pt x="404" y="202"/>
                        <a:pt x="405" y="201"/>
                      </a:cubicBezTo>
                      <a:cubicBezTo>
                        <a:pt x="408" y="200"/>
                        <a:pt x="411" y="193"/>
                        <a:pt x="413" y="187"/>
                      </a:cubicBezTo>
                      <a:cubicBezTo>
                        <a:pt x="414" y="185"/>
                        <a:pt x="414" y="185"/>
                        <a:pt x="414" y="185"/>
                      </a:cubicBezTo>
                      <a:cubicBezTo>
                        <a:pt x="416" y="178"/>
                        <a:pt x="420" y="177"/>
                        <a:pt x="423" y="176"/>
                      </a:cubicBezTo>
                      <a:cubicBezTo>
                        <a:pt x="424" y="176"/>
                        <a:pt x="425" y="176"/>
                        <a:pt x="425" y="176"/>
                      </a:cubicBezTo>
                      <a:cubicBezTo>
                        <a:pt x="428" y="174"/>
                        <a:pt x="435" y="167"/>
                        <a:pt x="440" y="154"/>
                      </a:cubicBezTo>
                      <a:cubicBezTo>
                        <a:pt x="444" y="145"/>
                        <a:pt x="441" y="135"/>
                        <a:pt x="439" y="128"/>
                      </a:cubicBezTo>
                      <a:cubicBezTo>
                        <a:pt x="438" y="126"/>
                        <a:pt x="438" y="124"/>
                        <a:pt x="438" y="123"/>
                      </a:cubicBezTo>
                      <a:cubicBezTo>
                        <a:pt x="436" y="118"/>
                        <a:pt x="435" y="118"/>
                        <a:pt x="434" y="118"/>
                      </a:cubicBezTo>
                      <a:cubicBezTo>
                        <a:pt x="433" y="118"/>
                        <a:pt x="433" y="118"/>
                        <a:pt x="432" y="118"/>
                      </a:cubicBezTo>
                      <a:cubicBezTo>
                        <a:pt x="431" y="118"/>
                        <a:pt x="431" y="118"/>
                        <a:pt x="430" y="118"/>
                      </a:cubicBezTo>
                      <a:cubicBezTo>
                        <a:pt x="430" y="118"/>
                        <a:pt x="429" y="118"/>
                        <a:pt x="429" y="118"/>
                      </a:cubicBezTo>
                      <a:cubicBezTo>
                        <a:pt x="420" y="118"/>
                        <a:pt x="411" y="113"/>
                        <a:pt x="401" y="103"/>
                      </a:cubicBezTo>
                      <a:cubicBezTo>
                        <a:pt x="395" y="95"/>
                        <a:pt x="387" y="92"/>
                        <a:pt x="379" y="92"/>
                      </a:cubicBezTo>
                      <a:cubicBezTo>
                        <a:pt x="376" y="92"/>
                        <a:pt x="374" y="92"/>
                        <a:pt x="370" y="93"/>
                      </a:cubicBezTo>
                      <a:cubicBezTo>
                        <a:pt x="369" y="93"/>
                        <a:pt x="368" y="94"/>
                        <a:pt x="366" y="94"/>
                      </a:cubicBezTo>
                      <a:cubicBezTo>
                        <a:pt x="361" y="94"/>
                        <a:pt x="357" y="92"/>
                        <a:pt x="353" y="90"/>
                      </a:cubicBezTo>
                      <a:cubicBezTo>
                        <a:pt x="351" y="89"/>
                        <a:pt x="349" y="88"/>
                        <a:pt x="347" y="88"/>
                      </a:cubicBezTo>
                      <a:cubicBezTo>
                        <a:pt x="345" y="87"/>
                        <a:pt x="341" y="90"/>
                        <a:pt x="339" y="92"/>
                      </a:cubicBezTo>
                      <a:cubicBezTo>
                        <a:pt x="337" y="93"/>
                        <a:pt x="335" y="94"/>
                        <a:pt x="334" y="95"/>
                      </a:cubicBezTo>
                      <a:cubicBezTo>
                        <a:pt x="332" y="96"/>
                        <a:pt x="331" y="95"/>
                        <a:pt x="330" y="94"/>
                      </a:cubicBezTo>
                      <a:cubicBezTo>
                        <a:pt x="329" y="93"/>
                        <a:pt x="330" y="91"/>
                        <a:pt x="331" y="88"/>
                      </a:cubicBezTo>
                      <a:cubicBezTo>
                        <a:pt x="332" y="86"/>
                        <a:pt x="333" y="84"/>
                        <a:pt x="333" y="82"/>
                      </a:cubicBezTo>
                      <a:cubicBezTo>
                        <a:pt x="333" y="82"/>
                        <a:pt x="333" y="78"/>
                        <a:pt x="308" y="68"/>
                      </a:cubicBezTo>
                      <a:cubicBezTo>
                        <a:pt x="304" y="67"/>
                        <a:pt x="301" y="66"/>
                        <a:pt x="299" y="66"/>
                      </a:cubicBezTo>
                      <a:cubicBezTo>
                        <a:pt x="296" y="66"/>
                        <a:pt x="294" y="68"/>
                        <a:pt x="294" y="71"/>
                      </a:cubicBezTo>
                      <a:cubicBezTo>
                        <a:pt x="294" y="75"/>
                        <a:pt x="293" y="76"/>
                        <a:pt x="291" y="76"/>
                      </a:cubicBezTo>
                      <a:cubicBezTo>
                        <a:pt x="290" y="76"/>
                        <a:pt x="290" y="76"/>
                        <a:pt x="289" y="76"/>
                      </a:cubicBezTo>
                      <a:cubicBezTo>
                        <a:pt x="289" y="76"/>
                        <a:pt x="288" y="76"/>
                        <a:pt x="288" y="76"/>
                      </a:cubicBezTo>
                      <a:cubicBezTo>
                        <a:pt x="287" y="76"/>
                        <a:pt x="286" y="77"/>
                        <a:pt x="286" y="78"/>
                      </a:cubicBezTo>
                      <a:cubicBezTo>
                        <a:pt x="284" y="83"/>
                        <a:pt x="281" y="83"/>
                        <a:pt x="279" y="83"/>
                      </a:cubicBezTo>
                      <a:cubicBezTo>
                        <a:pt x="277" y="83"/>
                        <a:pt x="276" y="82"/>
                        <a:pt x="275" y="80"/>
                      </a:cubicBezTo>
                      <a:cubicBezTo>
                        <a:pt x="275" y="79"/>
                        <a:pt x="275" y="77"/>
                        <a:pt x="277" y="75"/>
                      </a:cubicBezTo>
                      <a:cubicBezTo>
                        <a:pt x="281" y="73"/>
                        <a:pt x="285" y="68"/>
                        <a:pt x="286" y="64"/>
                      </a:cubicBezTo>
                      <a:cubicBezTo>
                        <a:pt x="286" y="62"/>
                        <a:pt x="279" y="59"/>
                        <a:pt x="271" y="59"/>
                      </a:cubicBezTo>
                      <a:cubicBezTo>
                        <a:pt x="269" y="59"/>
                        <a:pt x="267" y="60"/>
                        <a:pt x="266" y="60"/>
                      </a:cubicBezTo>
                      <a:cubicBezTo>
                        <a:pt x="264" y="61"/>
                        <a:pt x="264" y="62"/>
                        <a:pt x="263" y="65"/>
                      </a:cubicBezTo>
                      <a:cubicBezTo>
                        <a:pt x="263" y="67"/>
                        <a:pt x="262" y="69"/>
                        <a:pt x="260" y="69"/>
                      </a:cubicBezTo>
                      <a:cubicBezTo>
                        <a:pt x="259" y="69"/>
                        <a:pt x="258" y="69"/>
                        <a:pt x="257" y="69"/>
                      </a:cubicBezTo>
                      <a:cubicBezTo>
                        <a:pt x="255" y="67"/>
                        <a:pt x="253" y="64"/>
                        <a:pt x="254" y="62"/>
                      </a:cubicBezTo>
                      <a:cubicBezTo>
                        <a:pt x="255" y="58"/>
                        <a:pt x="258" y="56"/>
                        <a:pt x="261" y="56"/>
                      </a:cubicBezTo>
                      <a:cubicBezTo>
                        <a:pt x="261" y="56"/>
                        <a:pt x="261" y="56"/>
                        <a:pt x="261" y="56"/>
                      </a:cubicBezTo>
                      <a:cubicBezTo>
                        <a:pt x="263" y="56"/>
                        <a:pt x="266" y="52"/>
                        <a:pt x="271" y="43"/>
                      </a:cubicBezTo>
                      <a:cubicBezTo>
                        <a:pt x="272" y="41"/>
                        <a:pt x="271" y="40"/>
                        <a:pt x="267" y="37"/>
                      </a:cubicBezTo>
                      <a:cubicBezTo>
                        <a:pt x="265" y="36"/>
                        <a:pt x="263" y="35"/>
                        <a:pt x="262" y="33"/>
                      </a:cubicBezTo>
                      <a:cubicBezTo>
                        <a:pt x="259" y="30"/>
                        <a:pt x="258" y="25"/>
                        <a:pt x="257" y="21"/>
                      </a:cubicBezTo>
                      <a:cubicBezTo>
                        <a:pt x="257" y="18"/>
                        <a:pt x="256" y="15"/>
                        <a:pt x="255" y="13"/>
                      </a:cubicBezTo>
                      <a:cubicBezTo>
                        <a:pt x="255" y="13"/>
                        <a:pt x="255" y="13"/>
                        <a:pt x="255" y="13"/>
                      </a:cubicBezTo>
                      <a:cubicBezTo>
                        <a:pt x="255" y="13"/>
                        <a:pt x="254" y="14"/>
                        <a:pt x="254" y="14"/>
                      </a:cubicBezTo>
                      <a:cubicBezTo>
                        <a:pt x="254" y="14"/>
                        <a:pt x="253" y="15"/>
                        <a:pt x="253" y="15"/>
                      </a:cubicBezTo>
                      <a:cubicBezTo>
                        <a:pt x="253" y="15"/>
                        <a:pt x="252" y="16"/>
                        <a:pt x="252" y="16"/>
                      </a:cubicBezTo>
                      <a:cubicBezTo>
                        <a:pt x="252" y="16"/>
                        <a:pt x="251" y="17"/>
                        <a:pt x="251" y="17"/>
                      </a:cubicBezTo>
                      <a:cubicBezTo>
                        <a:pt x="251" y="18"/>
                        <a:pt x="250" y="18"/>
                        <a:pt x="250" y="18"/>
                      </a:cubicBezTo>
                      <a:cubicBezTo>
                        <a:pt x="250" y="19"/>
                        <a:pt x="250" y="19"/>
                        <a:pt x="249" y="19"/>
                      </a:cubicBezTo>
                      <a:cubicBezTo>
                        <a:pt x="249" y="20"/>
                        <a:pt x="249" y="20"/>
                        <a:pt x="248" y="20"/>
                      </a:cubicBezTo>
                      <a:cubicBezTo>
                        <a:pt x="248" y="21"/>
                        <a:pt x="248" y="21"/>
                        <a:pt x="248" y="22"/>
                      </a:cubicBezTo>
                      <a:cubicBezTo>
                        <a:pt x="247" y="22"/>
                        <a:pt x="247" y="22"/>
                        <a:pt x="247" y="23"/>
                      </a:cubicBezTo>
                      <a:cubicBezTo>
                        <a:pt x="247" y="23"/>
                        <a:pt x="246" y="23"/>
                        <a:pt x="246" y="24"/>
                      </a:cubicBezTo>
                      <a:cubicBezTo>
                        <a:pt x="246" y="24"/>
                        <a:pt x="246" y="24"/>
                        <a:pt x="246" y="25"/>
                      </a:cubicBezTo>
                      <a:cubicBezTo>
                        <a:pt x="245" y="25"/>
                        <a:pt x="245" y="26"/>
                        <a:pt x="245" y="26"/>
                      </a:cubicBezTo>
                      <a:cubicBezTo>
                        <a:pt x="245" y="26"/>
                        <a:pt x="245" y="27"/>
                        <a:pt x="244" y="27"/>
                      </a:cubicBezTo>
                      <a:cubicBezTo>
                        <a:pt x="244" y="27"/>
                        <a:pt x="244" y="28"/>
                        <a:pt x="244" y="29"/>
                      </a:cubicBezTo>
                      <a:cubicBezTo>
                        <a:pt x="242" y="33"/>
                        <a:pt x="240" y="34"/>
                        <a:pt x="237" y="34"/>
                      </a:cubicBezTo>
                      <a:cubicBezTo>
                        <a:pt x="234" y="34"/>
                        <a:pt x="234" y="34"/>
                        <a:pt x="234" y="34"/>
                      </a:cubicBezTo>
                      <a:cubicBezTo>
                        <a:pt x="233" y="34"/>
                        <a:pt x="232" y="34"/>
                        <a:pt x="230" y="35"/>
                      </a:cubicBezTo>
                      <a:cubicBezTo>
                        <a:pt x="230" y="35"/>
                        <a:pt x="229" y="35"/>
                        <a:pt x="228" y="36"/>
                      </a:cubicBezTo>
                      <a:cubicBezTo>
                        <a:pt x="228" y="36"/>
                        <a:pt x="228" y="36"/>
                        <a:pt x="227" y="36"/>
                      </a:cubicBezTo>
                      <a:cubicBezTo>
                        <a:pt x="227" y="36"/>
                        <a:pt x="226" y="36"/>
                        <a:pt x="226" y="36"/>
                      </a:cubicBezTo>
                      <a:cubicBezTo>
                        <a:pt x="226" y="36"/>
                        <a:pt x="226" y="36"/>
                        <a:pt x="226" y="36"/>
                      </a:cubicBezTo>
                      <a:cubicBezTo>
                        <a:pt x="226" y="36"/>
                        <a:pt x="225" y="36"/>
                        <a:pt x="225" y="36"/>
                      </a:cubicBezTo>
                      <a:cubicBezTo>
                        <a:pt x="225" y="36"/>
                        <a:pt x="224" y="36"/>
                        <a:pt x="224" y="36"/>
                      </a:cubicBezTo>
                      <a:cubicBezTo>
                        <a:pt x="224" y="36"/>
                        <a:pt x="223" y="35"/>
                        <a:pt x="223" y="35"/>
                      </a:cubicBezTo>
                      <a:cubicBezTo>
                        <a:pt x="223" y="35"/>
                        <a:pt x="222" y="35"/>
                        <a:pt x="222" y="35"/>
                      </a:cubicBezTo>
                      <a:cubicBezTo>
                        <a:pt x="222" y="35"/>
                        <a:pt x="222" y="35"/>
                        <a:pt x="221" y="35"/>
                      </a:cubicBezTo>
                      <a:cubicBezTo>
                        <a:pt x="221" y="35"/>
                        <a:pt x="221" y="34"/>
                        <a:pt x="220" y="34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2" name="Freeform 1858"/>
                <p:cNvSpPr>
                  <a:spLocks/>
                </p:cNvSpPr>
                <p:nvPr/>
              </p:nvSpPr>
              <p:spPr bwMode="auto">
                <a:xfrm>
                  <a:off x="2178" y="2195"/>
                  <a:ext cx="50" cy="54"/>
                </a:xfrm>
                <a:custGeom>
                  <a:avLst/>
                  <a:gdLst>
                    <a:gd name="T0" fmla="*/ 7 w 52"/>
                    <a:gd name="T1" fmla="*/ 4 h 56"/>
                    <a:gd name="T2" fmla="*/ 7 w 52"/>
                    <a:gd name="T3" fmla="*/ 5 h 56"/>
                    <a:gd name="T4" fmla="*/ 7 w 52"/>
                    <a:gd name="T5" fmla="*/ 5 h 56"/>
                    <a:gd name="T6" fmla="*/ 5 w 52"/>
                    <a:gd name="T7" fmla="*/ 13 h 56"/>
                    <a:gd name="T8" fmla="*/ 3 w 52"/>
                    <a:gd name="T9" fmla="*/ 25 h 56"/>
                    <a:gd name="T10" fmla="*/ 1 w 52"/>
                    <a:gd name="T11" fmla="*/ 34 h 56"/>
                    <a:gd name="T12" fmla="*/ 0 w 52"/>
                    <a:gd name="T13" fmla="*/ 40 h 56"/>
                    <a:gd name="T14" fmla="*/ 1 w 52"/>
                    <a:gd name="T15" fmla="*/ 44 h 56"/>
                    <a:gd name="T16" fmla="*/ 3 w 52"/>
                    <a:gd name="T17" fmla="*/ 45 h 56"/>
                    <a:gd name="T18" fmla="*/ 3 w 52"/>
                    <a:gd name="T19" fmla="*/ 46 h 56"/>
                    <a:gd name="T20" fmla="*/ 3 w 52"/>
                    <a:gd name="T21" fmla="*/ 46 h 56"/>
                    <a:gd name="T22" fmla="*/ 3 w 52"/>
                    <a:gd name="T23" fmla="*/ 47 h 56"/>
                    <a:gd name="T24" fmla="*/ 3 w 52"/>
                    <a:gd name="T25" fmla="*/ 48 h 56"/>
                    <a:gd name="T26" fmla="*/ 3 w 52"/>
                    <a:gd name="T27" fmla="*/ 49 h 56"/>
                    <a:gd name="T28" fmla="*/ 3 w 52"/>
                    <a:gd name="T29" fmla="*/ 50 h 56"/>
                    <a:gd name="T30" fmla="*/ 3 w 52"/>
                    <a:gd name="T31" fmla="*/ 50 h 56"/>
                    <a:gd name="T32" fmla="*/ 4 w 52"/>
                    <a:gd name="T33" fmla="*/ 51 h 56"/>
                    <a:gd name="T34" fmla="*/ 6 w 52"/>
                    <a:gd name="T35" fmla="*/ 51 h 56"/>
                    <a:gd name="T36" fmla="*/ 20 w 52"/>
                    <a:gd name="T37" fmla="*/ 55 h 56"/>
                    <a:gd name="T38" fmla="*/ 23 w 52"/>
                    <a:gd name="T39" fmla="*/ 56 h 56"/>
                    <a:gd name="T40" fmla="*/ 23 w 52"/>
                    <a:gd name="T41" fmla="*/ 56 h 56"/>
                    <a:gd name="T42" fmla="*/ 28 w 52"/>
                    <a:gd name="T43" fmla="*/ 55 h 56"/>
                    <a:gd name="T44" fmla="*/ 35 w 52"/>
                    <a:gd name="T45" fmla="*/ 55 h 56"/>
                    <a:gd name="T46" fmla="*/ 35 w 52"/>
                    <a:gd name="T47" fmla="*/ 55 h 56"/>
                    <a:gd name="T48" fmla="*/ 44 w 52"/>
                    <a:gd name="T49" fmla="*/ 53 h 56"/>
                    <a:gd name="T50" fmla="*/ 50 w 52"/>
                    <a:gd name="T51" fmla="*/ 46 h 56"/>
                    <a:gd name="T52" fmla="*/ 52 w 52"/>
                    <a:gd name="T53" fmla="*/ 44 h 56"/>
                    <a:gd name="T54" fmla="*/ 52 w 52"/>
                    <a:gd name="T55" fmla="*/ 44 h 56"/>
                    <a:gd name="T56" fmla="*/ 51 w 52"/>
                    <a:gd name="T57" fmla="*/ 40 h 56"/>
                    <a:gd name="T58" fmla="*/ 51 w 52"/>
                    <a:gd name="T59" fmla="*/ 40 h 56"/>
                    <a:gd name="T60" fmla="*/ 50 w 52"/>
                    <a:gd name="T61" fmla="*/ 37 h 56"/>
                    <a:gd name="T62" fmla="*/ 50 w 52"/>
                    <a:gd name="T63" fmla="*/ 36 h 56"/>
                    <a:gd name="T64" fmla="*/ 51 w 52"/>
                    <a:gd name="T65" fmla="*/ 33 h 56"/>
                    <a:gd name="T66" fmla="*/ 51 w 52"/>
                    <a:gd name="T67" fmla="*/ 33 h 56"/>
                    <a:gd name="T68" fmla="*/ 51 w 52"/>
                    <a:gd name="T69" fmla="*/ 30 h 56"/>
                    <a:gd name="T70" fmla="*/ 51 w 52"/>
                    <a:gd name="T71" fmla="*/ 27 h 56"/>
                    <a:gd name="T72" fmla="*/ 47 w 52"/>
                    <a:gd name="T73" fmla="*/ 22 h 56"/>
                    <a:gd name="T74" fmla="*/ 44 w 52"/>
                    <a:gd name="T75" fmla="*/ 19 h 56"/>
                    <a:gd name="T76" fmla="*/ 40 w 52"/>
                    <a:gd name="T77" fmla="*/ 17 h 56"/>
                    <a:gd name="T78" fmla="*/ 31 w 52"/>
                    <a:gd name="T79" fmla="*/ 10 h 56"/>
                    <a:gd name="T80" fmla="*/ 30 w 52"/>
                    <a:gd name="T81" fmla="*/ 9 h 56"/>
                    <a:gd name="T82" fmla="*/ 29 w 52"/>
                    <a:gd name="T83" fmla="*/ 10 h 56"/>
                    <a:gd name="T84" fmla="*/ 27 w 52"/>
                    <a:gd name="T85" fmla="*/ 12 h 56"/>
                    <a:gd name="T86" fmla="*/ 26 w 52"/>
                    <a:gd name="T87" fmla="*/ 12 h 56"/>
                    <a:gd name="T88" fmla="*/ 23 w 52"/>
                    <a:gd name="T89" fmla="*/ 9 h 56"/>
                    <a:gd name="T90" fmla="*/ 20 w 52"/>
                    <a:gd name="T91" fmla="*/ 4 h 56"/>
                    <a:gd name="T92" fmla="*/ 12 w 52"/>
                    <a:gd name="T93" fmla="*/ 1 h 56"/>
                    <a:gd name="T94" fmla="*/ 11 w 52"/>
                    <a:gd name="T95" fmla="*/ 1 h 56"/>
                    <a:gd name="T96" fmla="*/ 10 w 52"/>
                    <a:gd name="T97" fmla="*/ 1 h 56"/>
                    <a:gd name="T98" fmla="*/ 9 w 52"/>
                    <a:gd name="T99" fmla="*/ 1 h 56"/>
                    <a:gd name="T100" fmla="*/ 7 w 52"/>
                    <a:gd name="T101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2" h="56">
                      <a:moveTo>
                        <a:pt x="7" y="4"/>
                      </a:move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8"/>
                        <a:pt x="6" y="10"/>
                        <a:pt x="5" y="13"/>
                      </a:cubicBezTo>
                      <a:cubicBezTo>
                        <a:pt x="4" y="16"/>
                        <a:pt x="3" y="20"/>
                        <a:pt x="3" y="25"/>
                      </a:cubicBezTo>
                      <a:cubicBezTo>
                        <a:pt x="3" y="30"/>
                        <a:pt x="2" y="32"/>
                        <a:pt x="1" y="34"/>
                      </a:cubicBezTo>
                      <a:cubicBezTo>
                        <a:pt x="1" y="35"/>
                        <a:pt x="0" y="37"/>
                        <a:pt x="0" y="40"/>
                      </a:cubicBezTo>
                      <a:cubicBezTo>
                        <a:pt x="0" y="43"/>
                        <a:pt x="1" y="44"/>
                        <a:pt x="1" y="44"/>
                      </a:cubicBezTo>
                      <a:cubicBezTo>
                        <a:pt x="2" y="44"/>
                        <a:pt x="2" y="44"/>
                        <a:pt x="3" y="45"/>
                      </a:cubicBezTo>
                      <a:cubicBezTo>
                        <a:pt x="3" y="45"/>
                        <a:pt x="3" y="45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7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3" y="49"/>
                      </a:cubicBezTo>
                      <a:cubicBezTo>
                        <a:pt x="3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4" y="51"/>
                        <a:pt x="4" y="51"/>
                      </a:cubicBezTo>
                      <a:cubicBezTo>
                        <a:pt x="5" y="51"/>
                        <a:pt x="6" y="51"/>
                        <a:pt x="6" y="51"/>
                      </a:cubicBezTo>
                      <a:cubicBezTo>
                        <a:pt x="11" y="51"/>
                        <a:pt x="16" y="53"/>
                        <a:pt x="20" y="55"/>
                      </a:cubicBez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4" y="55"/>
                        <a:pt x="25" y="54"/>
                        <a:pt x="28" y="55"/>
                      </a:cubicBezTo>
                      <a:cubicBezTo>
                        <a:pt x="30" y="55"/>
                        <a:pt x="32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8" y="55"/>
                        <a:pt x="41" y="55"/>
                        <a:pt x="44" y="53"/>
                      </a:cubicBezTo>
                      <a:cubicBezTo>
                        <a:pt x="47" y="51"/>
                        <a:pt x="48" y="49"/>
                        <a:pt x="50" y="46"/>
                      </a:cubicBezTo>
                      <a:cubicBezTo>
                        <a:pt x="51" y="46"/>
                        <a:pt x="51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3"/>
                        <a:pt x="51" y="41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0" y="38"/>
                        <a:pt x="50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0" y="35"/>
                        <a:pt x="50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30"/>
                      </a:cubicBezTo>
                      <a:cubicBezTo>
                        <a:pt x="51" y="29"/>
                        <a:pt x="51" y="28"/>
                        <a:pt x="51" y="27"/>
                      </a:cubicBezTo>
                      <a:cubicBezTo>
                        <a:pt x="51" y="25"/>
                        <a:pt x="49" y="23"/>
                        <a:pt x="47" y="22"/>
                      </a:cubicBezTo>
                      <a:cubicBezTo>
                        <a:pt x="46" y="21"/>
                        <a:pt x="45" y="20"/>
                        <a:pt x="44" y="19"/>
                      </a:cubicBezTo>
                      <a:cubicBezTo>
                        <a:pt x="43" y="19"/>
                        <a:pt x="42" y="18"/>
                        <a:pt x="40" y="17"/>
                      </a:cubicBezTo>
                      <a:cubicBezTo>
                        <a:pt x="37" y="15"/>
                        <a:pt x="33" y="13"/>
                        <a:pt x="31" y="10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10"/>
                        <a:pt x="29" y="10"/>
                      </a:cubicBezTo>
                      <a:cubicBezTo>
                        <a:pt x="29" y="11"/>
                        <a:pt x="28" y="12"/>
                        <a:pt x="27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4" y="12"/>
                        <a:pt x="24" y="11"/>
                        <a:pt x="23" y="9"/>
                      </a:cubicBezTo>
                      <a:cubicBezTo>
                        <a:pt x="22" y="8"/>
                        <a:pt x="22" y="6"/>
                        <a:pt x="20" y="4"/>
                      </a:cubicBezTo>
                      <a:cubicBezTo>
                        <a:pt x="17" y="1"/>
                        <a:pt x="15" y="0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2"/>
                        <a:pt x="7" y="3"/>
                        <a:pt x="7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3" name="Freeform 1859"/>
                <p:cNvSpPr>
                  <a:spLocks/>
                </p:cNvSpPr>
                <p:nvPr/>
              </p:nvSpPr>
              <p:spPr bwMode="auto">
                <a:xfrm>
                  <a:off x="2227" y="2234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4" name="Freeform 1860"/>
                <p:cNvSpPr>
                  <a:spLocks/>
                </p:cNvSpPr>
                <p:nvPr/>
              </p:nvSpPr>
              <p:spPr bwMode="auto">
                <a:xfrm>
                  <a:off x="2226" y="2231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5" name="Freeform 1861"/>
                <p:cNvSpPr>
                  <a:spLocks/>
                </p:cNvSpPr>
                <p:nvPr/>
              </p:nvSpPr>
              <p:spPr bwMode="auto">
                <a:xfrm>
                  <a:off x="2206" y="22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6" name="Freeform 1862"/>
                <p:cNvSpPr>
                  <a:spLocks/>
                </p:cNvSpPr>
                <p:nvPr/>
              </p:nvSpPr>
              <p:spPr bwMode="auto">
                <a:xfrm>
                  <a:off x="2227" y="22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7" name="Freeform 1863"/>
                <p:cNvSpPr>
                  <a:spLocks/>
                </p:cNvSpPr>
                <p:nvPr/>
              </p:nvSpPr>
              <p:spPr bwMode="auto">
                <a:xfrm>
                  <a:off x="2226" y="222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0 h 3"/>
                    <a:gd name="T4" fmla="*/ 0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8" name="Freeform 1864"/>
                <p:cNvSpPr>
                  <a:spLocks/>
                </p:cNvSpPr>
                <p:nvPr/>
              </p:nvSpPr>
              <p:spPr bwMode="auto">
                <a:xfrm>
                  <a:off x="2188" y="2196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59" name="Freeform 1865"/>
                <p:cNvSpPr>
                  <a:spLocks/>
                </p:cNvSpPr>
                <p:nvPr/>
              </p:nvSpPr>
              <p:spPr bwMode="auto">
                <a:xfrm>
                  <a:off x="2208" y="2205"/>
                  <a:ext cx="8" cy="7"/>
                </a:xfrm>
                <a:custGeom>
                  <a:avLst/>
                  <a:gdLst>
                    <a:gd name="T0" fmla="*/ 9 w 9"/>
                    <a:gd name="T1" fmla="*/ 7 h 7"/>
                    <a:gd name="T2" fmla="*/ 0 w 9"/>
                    <a:gd name="T3" fmla="*/ 0 h 7"/>
                    <a:gd name="T4" fmla="*/ 9 w 9"/>
                    <a:gd name="T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7">
                      <a:moveTo>
                        <a:pt x="9" y="7"/>
                      </a:moveTo>
                      <a:cubicBezTo>
                        <a:pt x="6" y="5"/>
                        <a:pt x="2" y="3"/>
                        <a:pt x="0" y="0"/>
                      </a:cubicBezTo>
                      <a:cubicBezTo>
                        <a:pt x="2" y="3"/>
                        <a:pt x="6" y="5"/>
                        <a:pt x="9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0" name="Freeform 1866"/>
                <p:cNvSpPr>
                  <a:spLocks/>
                </p:cNvSpPr>
                <p:nvPr/>
              </p:nvSpPr>
              <p:spPr bwMode="auto">
                <a:xfrm>
                  <a:off x="2064" y="24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2 h 2"/>
                    <a:gd name="T3" fmla="*/ 0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1" name="Freeform 1867"/>
                <p:cNvSpPr>
                  <a:spLocks/>
                </p:cNvSpPr>
                <p:nvPr/>
              </p:nvSpPr>
              <p:spPr bwMode="auto">
                <a:xfrm>
                  <a:off x="2065" y="249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2" name="Freeform 1868"/>
                <p:cNvSpPr>
                  <a:spLocks/>
                </p:cNvSpPr>
                <p:nvPr/>
              </p:nvSpPr>
              <p:spPr bwMode="auto">
                <a:xfrm>
                  <a:off x="2111" y="2345"/>
                  <a:ext cx="7" cy="5"/>
                </a:xfrm>
                <a:custGeom>
                  <a:avLst/>
                  <a:gdLst>
                    <a:gd name="T0" fmla="*/ 2 w 7"/>
                    <a:gd name="T1" fmla="*/ 5 h 6"/>
                    <a:gd name="T2" fmla="*/ 3 w 7"/>
                    <a:gd name="T3" fmla="*/ 6 h 6"/>
                    <a:gd name="T4" fmla="*/ 7 w 7"/>
                    <a:gd name="T5" fmla="*/ 3 h 6"/>
                    <a:gd name="T6" fmla="*/ 6 w 7"/>
                    <a:gd name="T7" fmla="*/ 1 h 6"/>
                    <a:gd name="T8" fmla="*/ 5 w 7"/>
                    <a:gd name="T9" fmla="*/ 0 h 6"/>
                    <a:gd name="T10" fmla="*/ 3 w 7"/>
                    <a:gd name="T11" fmla="*/ 1 h 6"/>
                    <a:gd name="T12" fmla="*/ 0 w 7"/>
                    <a:gd name="T13" fmla="*/ 3 h 6"/>
                    <a:gd name="T14" fmla="*/ 2 w 7"/>
                    <a:gd name="T1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2" y="5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7" y="2"/>
                        <a:pt x="7" y="2"/>
                        <a:pt x="6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2"/>
                        <a:pt x="2" y="3"/>
                        <a:pt x="0" y="3"/>
                      </a:cubicBezTo>
                      <a:cubicBezTo>
                        <a:pt x="1" y="4"/>
                        <a:pt x="2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3" name="Freeform 1869"/>
                <p:cNvSpPr>
                  <a:spLocks/>
                </p:cNvSpPr>
                <p:nvPr/>
              </p:nvSpPr>
              <p:spPr bwMode="auto">
                <a:xfrm>
                  <a:off x="2064" y="2501"/>
                  <a:ext cx="34" cy="23"/>
                </a:xfrm>
                <a:custGeom>
                  <a:avLst/>
                  <a:gdLst>
                    <a:gd name="T0" fmla="*/ 20 w 35"/>
                    <a:gd name="T1" fmla="*/ 23 h 24"/>
                    <a:gd name="T2" fmla="*/ 22 w 35"/>
                    <a:gd name="T3" fmla="*/ 24 h 24"/>
                    <a:gd name="T4" fmla="*/ 30 w 35"/>
                    <a:gd name="T5" fmla="*/ 21 h 24"/>
                    <a:gd name="T6" fmla="*/ 35 w 35"/>
                    <a:gd name="T7" fmla="*/ 20 h 24"/>
                    <a:gd name="T8" fmla="*/ 30 w 35"/>
                    <a:gd name="T9" fmla="*/ 20 h 24"/>
                    <a:gd name="T10" fmla="*/ 9 w 35"/>
                    <a:gd name="T11" fmla="*/ 7 h 24"/>
                    <a:gd name="T12" fmla="*/ 6 w 35"/>
                    <a:gd name="T13" fmla="*/ 4 h 24"/>
                    <a:gd name="T14" fmla="*/ 3 w 35"/>
                    <a:gd name="T15" fmla="*/ 0 h 24"/>
                    <a:gd name="T16" fmla="*/ 3 w 35"/>
                    <a:gd name="T17" fmla="*/ 0 h 24"/>
                    <a:gd name="T18" fmla="*/ 2 w 35"/>
                    <a:gd name="T19" fmla="*/ 0 h 24"/>
                    <a:gd name="T20" fmla="*/ 1 w 35"/>
                    <a:gd name="T21" fmla="*/ 0 h 24"/>
                    <a:gd name="T22" fmla="*/ 1 w 35"/>
                    <a:gd name="T23" fmla="*/ 1 h 24"/>
                    <a:gd name="T24" fmla="*/ 1 w 35"/>
                    <a:gd name="T25" fmla="*/ 3 h 24"/>
                    <a:gd name="T26" fmla="*/ 1 w 35"/>
                    <a:gd name="T27" fmla="*/ 4 h 24"/>
                    <a:gd name="T28" fmla="*/ 0 w 35"/>
                    <a:gd name="T29" fmla="*/ 6 h 24"/>
                    <a:gd name="T30" fmla="*/ 0 w 35"/>
                    <a:gd name="T31" fmla="*/ 9 h 24"/>
                    <a:gd name="T32" fmla="*/ 0 w 35"/>
                    <a:gd name="T33" fmla="*/ 10 h 24"/>
                    <a:gd name="T34" fmla="*/ 0 w 35"/>
                    <a:gd name="T35" fmla="*/ 11 h 24"/>
                    <a:gd name="T36" fmla="*/ 0 w 35"/>
                    <a:gd name="T37" fmla="*/ 13 h 24"/>
                    <a:gd name="T38" fmla="*/ 0 w 35"/>
                    <a:gd name="T39" fmla="*/ 15 h 24"/>
                    <a:gd name="T40" fmla="*/ 0 w 35"/>
                    <a:gd name="T41" fmla="*/ 16 h 24"/>
                    <a:gd name="T42" fmla="*/ 0 w 35"/>
                    <a:gd name="T43" fmla="*/ 17 h 24"/>
                    <a:gd name="T44" fmla="*/ 0 w 35"/>
                    <a:gd name="T45" fmla="*/ 18 h 24"/>
                    <a:gd name="T46" fmla="*/ 0 w 35"/>
                    <a:gd name="T47" fmla="*/ 19 h 24"/>
                    <a:gd name="T48" fmla="*/ 1 w 35"/>
                    <a:gd name="T49" fmla="*/ 20 h 24"/>
                    <a:gd name="T50" fmla="*/ 1 w 35"/>
                    <a:gd name="T51" fmla="*/ 21 h 24"/>
                    <a:gd name="T52" fmla="*/ 1 w 35"/>
                    <a:gd name="T53" fmla="*/ 22 h 24"/>
                    <a:gd name="T54" fmla="*/ 1 w 35"/>
                    <a:gd name="T55" fmla="*/ 22 h 24"/>
                    <a:gd name="T56" fmla="*/ 3 w 35"/>
                    <a:gd name="T57" fmla="*/ 22 h 24"/>
                    <a:gd name="T58" fmla="*/ 10 w 35"/>
                    <a:gd name="T59" fmla="*/ 22 h 24"/>
                    <a:gd name="T60" fmla="*/ 13 w 35"/>
                    <a:gd name="T61" fmla="*/ 22 h 24"/>
                    <a:gd name="T62" fmla="*/ 14 w 35"/>
                    <a:gd name="T63" fmla="*/ 22 h 24"/>
                    <a:gd name="T64" fmla="*/ 16 w 35"/>
                    <a:gd name="T65" fmla="*/ 22 h 24"/>
                    <a:gd name="T66" fmla="*/ 16 w 35"/>
                    <a:gd name="T67" fmla="*/ 22 h 24"/>
                    <a:gd name="T68" fmla="*/ 18 w 35"/>
                    <a:gd name="T69" fmla="*/ 22 h 24"/>
                    <a:gd name="T70" fmla="*/ 18 w 35"/>
                    <a:gd name="T71" fmla="*/ 23 h 24"/>
                    <a:gd name="T72" fmla="*/ 19 w 35"/>
                    <a:gd name="T73" fmla="*/ 23 h 24"/>
                    <a:gd name="T74" fmla="*/ 20 w 35"/>
                    <a:gd name="T75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5" h="24">
                      <a:moveTo>
                        <a:pt x="20" y="23"/>
                      </a:move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4" y="22"/>
                        <a:pt x="27" y="21"/>
                        <a:pt x="30" y="21"/>
                      </a:cubicBezTo>
                      <a:cubicBezTo>
                        <a:pt x="32" y="21"/>
                        <a:pt x="34" y="21"/>
                        <a:pt x="35" y="20"/>
                      </a:cubicBezTo>
                      <a:cubicBezTo>
                        <a:pt x="34" y="20"/>
                        <a:pt x="32" y="20"/>
                        <a:pt x="30" y="20"/>
                      </a:cubicBezTo>
                      <a:cubicBezTo>
                        <a:pt x="24" y="19"/>
                        <a:pt x="16" y="13"/>
                        <a:pt x="9" y="7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4" y="3"/>
                        <a:pt x="4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3" y="22"/>
                      </a:cubicBezTo>
                      <a:cubicBezTo>
                        <a:pt x="5" y="22"/>
                        <a:pt x="7" y="22"/>
                        <a:pt x="10" y="22"/>
                      </a:cubicBezTo>
                      <a:cubicBezTo>
                        <a:pt x="11" y="22"/>
                        <a:pt x="12" y="22"/>
                        <a:pt x="13" y="22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4" name="Freeform 1870"/>
                <p:cNvSpPr>
                  <a:spLocks/>
                </p:cNvSpPr>
                <p:nvPr/>
              </p:nvSpPr>
              <p:spPr bwMode="auto">
                <a:xfrm>
                  <a:off x="2012" y="2100"/>
                  <a:ext cx="214" cy="381"/>
                </a:xfrm>
                <a:custGeom>
                  <a:avLst/>
                  <a:gdLst>
                    <a:gd name="T0" fmla="*/ 181 w 223"/>
                    <a:gd name="T1" fmla="*/ 97 h 399"/>
                    <a:gd name="T2" fmla="*/ 216 w 223"/>
                    <a:gd name="T3" fmla="*/ 62 h 399"/>
                    <a:gd name="T4" fmla="*/ 217 w 223"/>
                    <a:gd name="T5" fmla="*/ 43 h 399"/>
                    <a:gd name="T6" fmla="*/ 217 w 223"/>
                    <a:gd name="T7" fmla="*/ 48 h 399"/>
                    <a:gd name="T8" fmla="*/ 215 w 223"/>
                    <a:gd name="T9" fmla="*/ 54 h 399"/>
                    <a:gd name="T10" fmla="*/ 213 w 223"/>
                    <a:gd name="T11" fmla="*/ 59 h 399"/>
                    <a:gd name="T12" fmla="*/ 209 w 223"/>
                    <a:gd name="T13" fmla="*/ 61 h 399"/>
                    <a:gd name="T14" fmla="*/ 193 w 223"/>
                    <a:gd name="T15" fmla="*/ 68 h 399"/>
                    <a:gd name="T16" fmla="*/ 178 w 223"/>
                    <a:gd name="T17" fmla="*/ 66 h 399"/>
                    <a:gd name="T18" fmla="*/ 171 w 223"/>
                    <a:gd name="T19" fmla="*/ 55 h 399"/>
                    <a:gd name="T20" fmla="*/ 157 w 223"/>
                    <a:gd name="T21" fmla="*/ 28 h 399"/>
                    <a:gd name="T22" fmla="*/ 133 w 223"/>
                    <a:gd name="T23" fmla="*/ 15 h 399"/>
                    <a:gd name="T24" fmla="*/ 127 w 223"/>
                    <a:gd name="T25" fmla="*/ 10 h 399"/>
                    <a:gd name="T26" fmla="*/ 122 w 223"/>
                    <a:gd name="T27" fmla="*/ 4 h 399"/>
                    <a:gd name="T28" fmla="*/ 118 w 223"/>
                    <a:gd name="T29" fmla="*/ 1 h 399"/>
                    <a:gd name="T30" fmla="*/ 109 w 223"/>
                    <a:gd name="T31" fmla="*/ 3 h 399"/>
                    <a:gd name="T32" fmla="*/ 85 w 223"/>
                    <a:gd name="T33" fmla="*/ 0 h 399"/>
                    <a:gd name="T34" fmla="*/ 77 w 223"/>
                    <a:gd name="T35" fmla="*/ 5 h 399"/>
                    <a:gd name="T36" fmla="*/ 73 w 223"/>
                    <a:gd name="T37" fmla="*/ 12 h 399"/>
                    <a:gd name="T38" fmla="*/ 72 w 223"/>
                    <a:gd name="T39" fmla="*/ 17 h 399"/>
                    <a:gd name="T40" fmla="*/ 71 w 223"/>
                    <a:gd name="T41" fmla="*/ 20 h 399"/>
                    <a:gd name="T42" fmla="*/ 57 w 223"/>
                    <a:gd name="T43" fmla="*/ 40 h 399"/>
                    <a:gd name="T44" fmla="*/ 58 w 223"/>
                    <a:gd name="T45" fmla="*/ 60 h 399"/>
                    <a:gd name="T46" fmla="*/ 40 w 223"/>
                    <a:gd name="T47" fmla="*/ 88 h 399"/>
                    <a:gd name="T48" fmla="*/ 37 w 223"/>
                    <a:gd name="T49" fmla="*/ 107 h 399"/>
                    <a:gd name="T50" fmla="*/ 42 w 223"/>
                    <a:gd name="T51" fmla="*/ 144 h 399"/>
                    <a:gd name="T52" fmla="*/ 35 w 223"/>
                    <a:gd name="T53" fmla="*/ 168 h 399"/>
                    <a:gd name="T54" fmla="*/ 27 w 223"/>
                    <a:gd name="T55" fmla="*/ 201 h 399"/>
                    <a:gd name="T56" fmla="*/ 24 w 223"/>
                    <a:gd name="T57" fmla="*/ 215 h 399"/>
                    <a:gd name="T58" fmla="*/ 18 w 223"/>
                    <a:gd name="T59" fmla="*/ 238 h 399"/>
                    <a:gd name="T60" fmla="*/ 18 w 223"/>
                    <a:gd name="T61" fmla="*/ 274 h 399"/>
                    <a:gd name="T62" fmla="*/ 27 w 223"/>
                    <a:gd name="T63" fmla="*/ 289 h 399"/>
                    <a:gd name="T64" fmla="*/ 21 w 223"/>
                    <a:gd name="T65" fmla="*/ 303 h 399"/>
                    <a:gd name="T66" fmla="*/ 19 w 223"/>
                    <a:gd name="T67" fmla="*/ 320 h 399"/>
                    <a:gd name="T68" fmla="*/ 12 w 223"/>
                    <a:gd name="T69" fmla="*/ 337 h 399"/>
                    <a:gd name="T70" fmla="*/ 1 w 223"/>
                    <a:gd name="T71" fmla="*/ 360 h 399"/>
                    <a:gd name="T72" fmla="*/ 14 w 223"/>
                    <a:gd name="T73" fmla="*/ 376 h 399"/>
                    <a:gd name="T74" fmla="*/ 19 w 223"/>
                    <a:gd name="T75" fmla="*/ 395 h 399"/>
                    <a:gd name="T76" fmla="*/ 45 w 223"/>
                    <a:gd name="T77" fmla="*/ 397 h 399"/>
                    <a:gd name="T78" fmla="*/ 51 w 223"/>
                    <a:gd name="T79" fmla="*/ 397 h 399"/>
                    <a:gd name="T80" fmla="*/ 49 w 223"/>
                    <a:gd name="T81" fmla="*/ 370 h 399"/>
                    <a:gd name="T82" fmla="*/ 77 w 223"/>
                    <a:gd name="T83" fmla="*/ 340 h 399"/>
                    <a:gd name="T84" fmla="*/ 74 w 223"/>
                    <a:gd name="T85" fmla="*/ 324 h 399"/>
                    <a:gd name="T86" fmla="*/ 88 w 223"/>
                    <a:gd name="T87" fmla="*/ 286 h 399"/>
                    <a:gd name="T88" fmla="*/ 99 w 223"/>
                    <a:gd name="T89" fmla="*/ 258 h 399"/>
                    <a:gd name="T90" fmla="*/ 93 w 223"/>
                    <a:gd name="T91" fmla="*/ 234 h 399"/>
                    <a:gd name="T92" fmla="*/ 123 w 223"/>
                    <a:gd name="T93" fmla="*/ 232 h 399"/>
                    <a:gd name="T94" fmla="*/ 124 w 223"/>
                    <a:gd name="T95" fmla="*/ 210 h 399"/>
                    <a:gd name="T96" fmla="*/ 185 w 223"/>
                    <a:gd name="T97" fmla="*/ 187 h 399"/>
                    <a:gd name="T98" fmla="*/ 182 w 223"/>
                    <a:gd name="T99" fmla="*/ 165 h 399"/>
                    <a:gd name="T100" fmla="*/ 172 w 223"/>
                    <a:gd name="T101" fmla="*/ 148 h 399"/>
                    <a:gd name="T102" fmla="*/ 174 w 223"/>
                    <a:gd name="T103" fmla="*/ 112 h 399"/>
                    <a:gd name="T104" fmla="*/ 177 w 223"/>
                    <a:gd name="T105" fmla="*/ 10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3" h="399">
                      <a:moveTo>
                        <a:pt x="177" y="101"/>
                      </a:moveTo>
                      <a:cubicBezTo>
                        <a:pt x="179" y="98"/>
                        <a:pt x="179" y="98"/>
                        <a:pt x="179" y="98"/>
                      </a:cubicBezTo>
                      <a:cubicBezTo>
                        <a:pt x="180" y="98"/>
                        <a:pt x="180" y="97"/>
                        <a:pt x="180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7"/>
                        <a:pt x="181" y="97"/>
                        <a:pt x="181" y="97"/>
                      </a:cubicBezTo>
                      <a:cubicBezTo>
                        <a:pt x="181" y="96"/>
                        <a:pt x="182" y="96"/>
                        <a:pt x="182" y="95"/>
                      </a:cubicBezTo>
                      <a:cubicBezTo>
                        <a:pt x="185" y="92"/>
                        <a:pt x="188" y="89"/>
                        <a:pt x="190" y="86"/>
                      </a:cubicBezTo>
                      <a:cubicBezTo>
                        <a:pt x="194" y="79"/>
                        <a:pt x="202" y="71"/>
                        <a:pt x="208" y="67"/>
                      </a:cubicBezTo>
                      <a:cubicBezTo>
                        <a:pt x="208" y="66"/>
                        <a:pt x="209" y="65"/>
                        <a:pt x="210" y="65"/>
                      </a:cubicBezTo>
                      <a:cubicBezTo>
                        <a:pt x="212" y="64"/>
                        <a:pt x="214" y="63"/>
                        <a:pt x="216" y="62"/>
                      </a:cubicBezTo>
                      <a:cubicBezTo>
                        <a:pt x="218" y="61"/>
                        <a:pt x="222" y="59"/>
                        <a:pt x="223" y="58"/>
                      </a:cubicBezTo>
                      <a:cubicBezTo>
                        <a:pt x="223" y="57"/>
                        <a:pt x="223" y="46"/>
                        <a:pt x="221" y="44"/>
                      </a:cubicBezTo>
                      <a:cubicBezTo>
                        <a:pt x="221" y="44"/>
                        <a:pt x="220" y="43"/>
                        <a:pt x="218" y="43"/>
                      </a:cubicBezTo>
                      <a:cubicBezTo>
                        <a:pt x="218" y="43"/>
                        <a:pt x="218" y="43"/>
                        <a:pt x="217" y="43"/>
                      </a:cubicBezTo>
                      <a:cubicBezTo>
                        <a:pt x="217" y="43"/>
                        <a:pt x="217" y="43"/>
                        <a:pt x="217" y="43"/>
                      </a:cubicBezTo>
                      <a:cubicBezTo>
                        <a:pt x="217" y="44"/>
                        <a:pt x="217" y="44"/>
                        <a:pt x="217" y="44"/>
                      </a:cubicBezTo>
                      <a:cubicBezTo>
                        <a:pt x="217" y="44"/>
                        <a:pt x="217" y="44"/>
                        <a:pt x="217" y="45"/>
                      </a:cubicBezTo>
                      <a:cubicBezTo>
                        <a:pt x="217" y="45"/>
                        <a:pt x="217" y="46"/>
                        <a:pt x="217" y="46"/>
                      </a:cubicBezTo>
                      <a:cubicBezTo>
                        <a:pt x="217" y="46"/>
                        <a:pt x="217" y="47"/>
                        <a:pt x="217" y="47"/>
                      </a:cubicBezTo>
                      <a:cubicBezTo>
                        <a:pt x="217" y="47"/>
                        <a:pt x="217" y="48"/>
                        <a:pt x="217" y="48"/>
                      </a:cubicBez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7" y="50"/>
                        <a:pt x="216" y="50"/>
                        <a:pt x="216" y="51"/>
                      </a:cubicBezTo>
                      <a:cubicBezTo>
                        <a:pt x="216" y="51"/>
                        <a:pt x="216" y="51"/>
                        <a:pt x="216" y="52"/>
                      </a:cubicBezTo>
                      <a:cubicBezTo>
                        <a:pt x="216" y="52"/>
                        <a:pt x="216" y="52"/>
                        <a:pt x="216" y="53"/>
                      </a:cubicBezTo>
                      <a:cubicBezTo>
                        <a:pt x="216" y="53"/>
                        <a:pt x="216" y="54"/>
                        <a:pt x="215" y="54"/>
                      </a:cubicBezTo>
                      <a:cubicBezTo>
                        <a:pt x="215" y="54"/>
                        <a:pt x="215" y="55"/>
                        <a:pt x="215" y="55"/>
                      </a:cubicBezTo>
                      <a:cubicBezTo>
                        <a:pt x="215" y="56"/>
                        <a:pt x="215" y="56"/>
                        <a:pt x="215" y="56"/>
                      </a:cubicBezTo>
                      <a:cubicBezTo>
                        <a:pt x="214" y="57"/>
                        <a:pt x="214" y="57"/>
                        <a:pt x="214" y="57"/>
                      </a:cubicBezTo>
                      <a:cubicBezTo>
                        <a:pt x="214" y="58"/>
                        <a:pt x="214" y="58"/>
                        <a:pt x="214" y="58"/>
                      </a:cubicBezTo>
                      <a:cubicBezTo>
                        <a:pt x="213" y="58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2" y="61"/>
                        <a:pt x="211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9" y="61"/>
                        <a:pt x="209" y="61"/>
                        <a:pt x="209" y="61"/>
                      </a:cubicBezTo>
                      <a:cubicBezTo>
                        <a:pt x="208" y="61"/>
                        <a:pt x="207" y="62"/>
                        <a:pt x="206" y="63"/>
                      </a:cubicBezTo>
                      <a:cubicBezTo>
                        <a:pt x="204" y="65"/>
                        <a:pt x="202" y="66"/>
                        <a:pt x="200" y="66"/>
                      </a:cubicBezTo>
                      <a:cubicBezTo>
                        <a:pt x="200" y="66"/>
                        <a:pt x="200" y="66"/>
                        <a:pt x="200" y="66"/>
                      </a:cubicBezTo>
                      <a:cubicBezTo>
                        <a:pt x="199" y="66"/>
                        <a:pt x="198" y="66"/>
                        <a:pt x="198" y="66"/>
                      </a:cubicBezTo>
                      <a:cubicBezTo>
                        <a:pt x="196" y="67"/>
                        <a:pt x="194" y="68"/>
                        <a:pt x="193" y="68"/>
                      </a:cubicBezTo>
                      <a:cubicBezTo>
                        <a:pt x="192" y="68"/>
                        <a:pt x="191" y="68"/>
                        <a:pt x="191" y="68"/>
                      </a:cubicBezTo>
                      <a:cubicBezTo>
                        <a:pt x="190" y="68"/>
                        <a:pt x="190" y="68"/>
                        <a:pt x="190" y="67"/>
                      </a:cubicBezTo>
                      <a:cubicBezTo>
                        <a:pt x="189" y="67"/>
                        <a:pt x="187" y="67"/>
                        <a:pt x="185" y="67"/>
                      </a:cubicBezTo>
                      <a:cubicBezTo>
                        <a:pt x="182" y="67"/>
                        <a:pt x="180" y="67"/>
                        <a:pt x="179" y="66"/>
                      </a:cubicBezTo>
                      <a:cubicBezTo>
                        <a:pt x="179" y="66"/>
                        <a:pt x="178" y="66"/>
                        <a:pt x="178" y="66"/>
                      </a:cubicBezTo>
                      <a:cubicBezTo>
                        <a:pt x="177" y="66"/>
                        <a:pt x="175" y="66"/>
                        <a:pt x="174" y="66"/>
                      </a:cubicBezTo>
                      <a:cubicBezTo>
                        <a:pt x="172" y="65"/>
                        <a:pt x="169" y="65"/>
                        <a:pt x="168" y="64"/>
                      </a:cubicBezTo>
                      <a:cubicBezTo>
                        <a:pt x="168" y="64"/>
                        <a:pt x="167" y="63"/>
                        <a:pt x="167" y="62"/>
                      </a:cubicBezTo>
                      <a:cubicBezTo>
                        <a:pt x="167" y="60"/>
                        <a:pt x="169" y="60"/>
                        <a:pt x="169" y="59"/>
                      </a:cubicBezTo>
                      <a:cubicBezTo>
                        <a:pt x="170" y="58"/>
                        <a:pt x="171" y="58"/>
                        <a:pt x="171" y="55"/>
                      </a:cubicBezTo>
                      <a:cubicBezTo>
                        <a:pt x="171" y="51"/>
                        <a:pt x="175" y="47"/>
                        <a:pt x="177" y="44"/>
                      </a:cubicBezTo>
                      <a:cubicBezTo>
                        <a:pt x="178" y="42"/>
                        <a:pt x="179" y="41"/>
                        <a:pt x="180" y="40"/>
                      </a:cubicBezTo>
                      <a:cubicBezTo>
                        <a:pt x="179" y="39"/>
                        <a:pt x="174" y="38"/>
                        <a:pt x="171" y="37"/>
                      </a:cubicBezTo>
                      <a:cubicBezTo>
                        <a:pt x="165" y="34"/>
                        <a:pt x="161" y="32"/>
                        <a:pt x="159" y="30"/>
                      </a:cubicBezTo>
                      <a:cubicBezTo>
                        <a:pt x="159" y="29"/>
                        <a:pt x="158" y="28"/>
                        <a:pt x="157" y="28"/>
                      </a:cubicBezTo>
                      <a:cubicBezTo>
                        <a:pt x="155" y="26"/>
                        <a:pt x="152" y="25"/>
                        <a:pt x="148" y="25"/>
                      </a:cubicBezTo>
                      <a:cubicBezTo>
                        <a:pt x="145" y="24"/>
                        <a:pt x="143" y="23"/>
                        <a:pt x="141" y="22"/>
                      </a:cubicBezTo>
                      <a:cubicBezTo>
                        <a:pt x="140" y="21"/>
                        <a:pt x="140" y="21"/>
                        <a:pt x="139" y="20"/>
                      </a:cubicBezTo>
                      <a:cubicBezTo>
                        <a:pt x="138" y="19"/>
                        <a:pt x="137" y="18"/>
                        <a:pt x="135" y="17"/>
                      </a:cubicBezTo>
                      <a:cubicBezTo>
                        <a:pt x="134" y="16"/>
                        <a:pt x="133" y="16"/>
                        <a:pt x="133" y="15"/>
                      </a:cubicBezTo>
                      <a:cubicBezTo>
                        <a:pt x="132" y="15"/>
                        <a:pt x="132" y="15"/>
                        <a:pt x="132" y="14"/>
                      </a:cubicBezTo>
                      <a:cubicBezTo>
                        <a:pt x="131" y="14"/>
                        <a:pt x="131" y="14"/>
                        <a:pt x="130" y="13"/>
                      </a:cubicBezTo>
                      <a:cubicBezTo>
                        <a:pt x="130" y="13"/>
                        <a:pt x="130" y="13"/>
                        <a:pt x="129" y="12"/>
                      </a:cubicBezTo>
                      <a:cubicBezTo>
                        <a:pt x="129" y="12"/>
                        <a:pt x="129" y="12"/>
                        <a:pt x="128" y="11"/>
                      </a:cubicBezTo>
                      <a:cubicBezTo>
                        <a:pt x="128" y="11"/>
                        <a:pt x="127" y="11"/>
                        <a:pt x="127" y="10"/>
                      </a:cubicBezTo>
                      <a:cubicBezTo>
                        <a:pt x="127" y="10"/>
                        <a:pt x="126" y="9"/>
                        <a:pt x="126" y="9"/>
                      </a:cubicBezTo>
                      <a:cubicBezTo>
                        <a:pt x="126" y="9"/>
                        <a:pt x="125" y="8"/>
                        <a:pt x="125" y="8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3" y="6"/>
                        <a:pt x="123" y="6"/>
                        <a:pt x="123" y="6"/>
                      </a:cubicBezTo>
                      <a:cubicBezTo>
                        <a:pt x="122" y="5"/>
                        <a:pt x="122" y="5"/>
                        <a:pt x="122" y="4"/>
                      </a:cubicBezTo>
                      <a:cubicBezTo>
                        <a:pt x="121" y="4"/>
                        <a:pt x="121" y="4"/>
                        <a:pt x="121" y="3"/>
                      </a:cubicBezTo>
                      <a:cubicBezTo>
                        <a:pt x="121" y="3"/>
                        <a:pt x="120" y="3"/>
                        <a:pt x="120" y="2"/>
                      </a:cubicBezTo>
                      <a:cubicBezTo>
                        <a:pt x="120" y="2"/>
                        <a:pt x="120" y="2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9" y="1"/>
                        <a:pt x="119" y="1"/>
                        <a:pt x="118" y="1"/>
                      </a:cubicBezTo>
                      <a:cubicBezTo>
                        <a:pt x="116" y="0"/>
                        <a:pt x="114" y="0"/>
                        <a:pt x="112" y="0"/>
                      </a:cubicBezTo>
                      <a:cubicBezTo>
                        <a:pt x="111" y="0"/>
                        <a:pt x="111" y="0"/>
                        <a:pt x="11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110" y="1"/>
                        <a:pt x="110" y="1"/>
                        <a:pt x="110" y="2"/>
                      </a:cubicBezTo>
                      <a:cubicBezTo>
                        <a:pt x="109" y="2"/>
                        <a:pt x="109" y="3"/>
                        <a:pt x="109" y="3"/>
                      </a:cubicBezTo>
                      <a:cubicBezTo>
                        <a:pt x="108" y="6"/>
                        <a:pt x="106" y="9"/>
                        <a:pt x="104" y="9"/>
                      </a:cubicBezTo>
                      <a:cubicBezTo>
                        <a:pt x="103" y="9"/>
                        <a:pt x="102" y="8"/>
                        <a:pt x="101" y="6"/>
                      </a:cubicBezTo>
                      <a:cubicBezTo>
                        <a:pt x="99" y="4"/>
                        <a:pt x="96" y="3"/>
                        <a:pt x="91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87" y="2"/>
                        <a:pt x="86" y="1"/>
                        <a:pt x="85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4" y="0"/>
                        <a:pt x="83" y="0"/>
                        <a:pt x="81" y="2"/>
                      </a:cubicBezTo>
                      <a:cubicBezTo>
                        <a:pt x="80" y="3"/>
                        <a:pt x="80" y="3"/>
                        <a:pt x="79" y="4"/>
                      </a:cubicBezTo>
                      <a:cubicBezTo>
                        <a:pt x="79" y="4"/>
                        <a:pt x="78" y="5"/>
                        <a:pt x="77" y="5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6" y="7"/>
                        <a:pt x="74" y="8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10"/>
                      </a:cubicBezTo>
                      <a:cubicBezTo>
                        <a:pt x="73" y="10"/>
                        <a:pt x="73" y="10"/>
                        <a:pt x="73" y="11"/>
                      </a:cubicBezTo>
                      <a:cubicBezTo>
                        <a:pt x="73" y="11"/>
                        <a:pt x="73" y="11"/>
                        <a:pt x="73" y="12"/>
                      </a:cubicBezTo>
                      <a:cubicBezTo>
                        <a:pt x="73" y="12"/>
                        <a:pt x="73" y="12"/>
                        <a:pt x="73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2" y="14"/>
                        <a:pt x="72" y="14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2" y="17"/>
                      </a:cubicBezTo>
                      <a:cubicBezTo>
                        <a:pt x="72" y="17"/>
                        <a:pt x="72" y="17"/>
                        <a:pt x="72" y="17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ubicBezTo>
                        <a:pt x="72" y="19"/>
                        <a:pt x="72" y="19"/>
                        <a:pt x="72" y="19"/>
                      </a:cubicBezTo>
                      <a:cubicBezTo>
                        <a:pt x="71" y="19"/>
                        <a:pt x="71" y="20"/>
                        <a:pt x="71" y="20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1" y="21"/>
                        <a:pt x="71" y="21"/>
                        <a:pt x="71" y="22"/>
                      </a:cubicBezTo>
                      <a:cubicBezTo>
                        <a:pt x="70" y="23"/>
                        <a:pt x="68" y="24"/>
                        <a:pt x="64" y="27"/>
                      </a:cubicBezTo>
                      <a:cubicBezTo>
                        <a:pt x="62" y="28"/>
                        <a:pt x="58" y="30"/>
                        <a:pt x="58" y="31"/>
                      </a:cubicBezTo>
                      <a:cubicBezTo>
                        <a:pt x="58" y="32"/>
                        <a:pt x="58" y="33"/>
                        <a:pt x="58" y="34"/>
                      </a:cubicBezTo>
                      <a:cubicBezTo>
                        <a:pt x="58" y="36"/>
                        <a:pt x="59" y="38"/>
                        <a:pt x="57" y="40"/>
                      </a:cubicBezTo>
                      <a:cubicBezTo>
                        <a:pt x="57" y="41"/>
                        <a:pt x="58" y="42"/>
                        <a:pt x="58" y="43"/>
                      </a:cubicBezTo>
                      <a:cubicBezTo>
                        <a:pt x="58" y="44"/>
                        <a:pt x="59" y="45"/>
                        <a:pt x="59" y="46"/>
                      </a:cubicBezTo>
                      <a:cubicBezTo>
                        <a:pt x="60" y="48"/>
                        <a:pt x="60" y="51"/>
                        <a:pt x="57" y="53"/>
                      </a:cubicBezTo>
                      <a:cubicBezTo>
                        <a:pt x="57" y="53"/>
                        <a:pt x="58" y="54"/>
                        <a:pt x="58" y="54"/>
                      </a:cubicBezTo>
                      <a:cubicBezTo>
                        <a:pt x="59" y="55"/>
                        <a:pt x="60" y="58"/>
                        <a:pt x="58" y="60"/>
                      </a:cubicBezTo>
                      <a:cubicBezTo>
                        <a:pt x="57" y="61"/>
                        <a:pt x="56" y="62"/>
                        <a:pt x="55" y="62"/>
                      </a:cubicBezTo>
                      <a:cubicBezTo>
                        <a:pt x="54" y="63"/>
                        <a:pt x="52" y="63"/>
                        <a:pt x="52" y="64"/>
                      </a:cubicBezTo>
                      <a:cubicBezTo>
                        <a:pt x="52" y="67"/>
                        <a:pt x="51" y="73"/>
                        <a:pt x="47" y="75"/>
                      </a:cubicBezTo>
                      <a:cubicBezTo>
                        <a:pt x="45" y="76"/>
                        <a:pt x="43" y="80"/>
                        <a:pt x="43" y="84"/>
                      </a:cubicBezTo>
                      <a:cubicBezTo>
                        <a:pt x="43" y="86"/>
                        <a:pt x="41" y="87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9"/>
                      </a:cubicBezTo>
                      <a:cubicBezTo>
                        <a:pt x="42" y="93"/>
                        <a:pt x="43" y="98"/>
                        <a:pt x="42" y="101"/>
                      </a:cubicBezTo>
                      <a:cubicBezTo>
                        <a:pt x="41" y="102"/>
                        <a:pt x="40" y="103"/>
                        <a:pt x="39" y="103"/>
                      </a:cubicBezTo>
                      <a:cubicBezTo>
                        <a:pt x="38" y="103"/>
                        <a:pt x="37" y="106"/>
                        <a:pt x="37" y="107"/>
                      </a:cubicBezTo>
                      <a:cubicBezTo>
                        <a:pt x="37" y="109"/>
                        <a:pt x="36" y="111"/>
                        <a:pt x="34" y="112"/>
                      </a:cubicBezTo>
                      <a:cubicBezTo>
                        <a:pt x="34" y="113"/>
                        <a:pt x="33" y="118"/>
                        <a:pt x="35" y="121"/>
                      </a:cubicBezTo>
                      <a:cubicBezTo>
                        <a:pt x="39" y="126"/>
                        <a:pt x="39" y="130"/>
                        <a:pt x="39" y="133"/>
                      </a:cubicBezTo>
                      <a:cubicBezTo>
                        <a:pt x="39" y="134"/>
                        <a:pt x="40" y="135"/>
                        <a:pt x="41" y="136"/>
                      </a:cubicBezTo>
                      <a:cubicBezTo>
                        <a:pt x="42" y="138"/>
                        <a:pt x="43" y="141"/>
                        <a:pt x="42" y="144"/>
                      </a:cubicBezTo>
                      <a:cubicBezTo>
                        <a:pt x="42" y="145"/>
                        <a:pt x="41" y="146"/>
                        <a:pt x="41" y="148"/>
                      </a:cubicBezTo>
                      <a:cubicBezTo>
                        <a:pt x="41" y="150"/>
                        <a:pt x="40" y="153"/>
                        <a:pt x="38" y="154"/>
                      </a:cubicBezTo>
                      <a:cubicBezTo>
                        <a:pt x="38" y="154"/>
                        <a:pt x="38" y="156"/>
                        <a:pt x="38" y="157"/>
                      </a:cubicBezTo>
                      <a:cubicBezTo>
                        <a:pt x="37" y="159"/>
                        <a:pt x="37" y="161"/>
                        <a:pt x="35" y="162"/>
                      </a:cubicBezTo>
                      <a:cubicBezTo>
                        <a:pt x="35" y="163"/>
                        <a:pt x="35" y="166"/>
                        <a:pt x="35" y="168"/>
                      </a:cubicBezTo>
                      <a:cubicBezTo>
                        <a:pt x="36" y="171"/>
                        <a:pt x="37" y="175"/>
                        <a:pt x="35" y="176"/>
                      </a:cubicBezTo>
                      <a:cubicBezTo>
                        <a:pt x="34" y="177"/>
                        <a:pt x="34" y="177"/>
                        <a:pt x="33" y="178"/>
                      </a:cubicBezTo>
                      <a:cubicBezTo>
                        <a:pt x="30" y="180"/>
                        <a:pt x="27" y="181"/>
                        <a:pt x="27" y="186"/>
                      </a:cubicBezTo>
                      <a:cubicBezTo>
                        <a:pt x="27" y="189"/>
                        <a:pt x="27" y="192"/>
                        <a:pt x="28" y="194"/>
                      </a:cubicBezTo>
                      <a:cubicBezTo>
                        <a:pt x="28" y="197"/>
                        <a:pt x="28" y="199"/>
                        <a:pt x="27" y="201"/>
                      </a:cubicBezTo>
                      <a:cubicBezTo>
                        <a:pt x="27" y="201"/>
                        <a:pt x="28" y="202"/>
                        <a:pt x="28" y="202"/>
                      </a:cubicBezTo>
                      <a:cubicBezTo>
                        <a:pt x="29" y="203"/>
                        <a:pt x="31" y="204"/>
                        <a:pt x="30" y="208"/>
                      </a:cubicBezTo>
                      <a:cubicBezTo>
                        <a:pt x="30" y="212"/>
                        <a:pt x="26" y="212"/>
                        <a:pt x="25" y="212"/>
                      </a:cubicBezTo>
                      <a:cubicBezTo>
                        <a:pt x="24" y="212"/>
                        <a:pt x="24" y="212"/>
                        <a:pt x="24" y="212"/>
                      </a:cubicBezTo>
                      <a:cubicBezTo>
                        <a:pt x="24" y="213"/>
                        <a:pt x="24" y="214"/>
                        <a:pt x="24" y="215"/>
                      </a:cubicBezTo>
                      <a:cubicBezTo>
                        <a:pt x="24" y="218"/>
                        <a:pt x="25" y="222"/>
                        <a:pt x="21" y="222"/>
                      </a:cubicBezTo>
                      <a:cubicBezTo>
                        <a:pt x="20" y="222"/>
                        <a:pt x="20" y="226"/>
                        <a:pt x="20" y="227"/>
                      </a:cubicBezTo>
                      <a:cubicBezTo>
                        <a:pt x="20" y="231"/>
                        <a:pt x="19" y="233"/>
                        <a:pt x="18" y="234"/>
                      </a:cubicBezTo>
                      <a:cubicBezTo>
                        <a:pt x="17" y="235"/>
                        <a:pt x="17" y="235"/>
                        <a:pt x="17" y="235"/>
                      </a:cubicBezTo>
                      <a:cubicBezTo>
                        <a:pt x="17" y="236"/>
                        <a:pt x="17" y="237"/>
                        <a:pt x="18" y="238"/>
                      </a:cubicBezTo>
                      <a:cubicBezTo>
                        <a:pt x="19" y="240"/>
                        <a:pt x="19" y="241"/>
                        <a:pt x="19" y="243"/>
                      </a:cubicBezTo>
                      <a:cubicBezTo>
                        <a:pt x="19" y="244"/>
                        <a:pt x="20" y="245"/>
                        <a:pt x="20" y="246"/>
                      </a:cubicBezTo>
                      <a:cubicBezTo>
                        <a:pt x="20" y="251"/>
                        <a:pt x="21" y="256"/>
                        <a:pt x="17" y="257"/>
                      </a:cubicBezTo>
                      <a:cubicBezTo>
                        <a:pt x="16" y="258"/>
                        <a:pt x="16" y="264"/>
                        <a:pt x="16" y="265"/>
                      </a:cubicBezTo>
                      <a:cubicBezTo>
                        <a:pt x="19" y="267"/>
                        <a:pt x="19" y="271"/>
                        <a:pt x="18" y="274"/>
                      </a:cubicBezTo>
                      <a:cubicBezTo>
                        <a:pt x="18" y="274"/>
                        <a:pt x="18" y="274"/>
                        <a:pt x="19" y="274"/>
                      </a:cubicBezTo>
                      <a:cubicBezTo>
                        <a:pt x="20" y="276"/>
                        <a:pt x="22" y="278"/>
                        <a:pt x="19" y="282"/>
                      </a:cubicBezTo>
                      <a:cubicBezTo>
                        <a:pt x="18" y="282"/>
                        <a:pt x="18" y="283"/>
                        <a:pt x="18" y="283"/>
                      </a:cubicBezTo>
                      <a:cubicBezTo>
                        <a:pt x="19" y="284"/>
                        <a:pt x="20" y="284"/>
                        <a:pt x="21" y="284"/>
                      </a:cubicBezTo>
                      <a:cubicBezTo>
                        <a:pt x="24" y="283"/>
                        <a:pt x="27" y="286"/>
                        <a:pt x="27" y="289"/>
                      </a:cubicBezTo>
                      <a:cubicBezTo>
                        <a:pt x="27" y="290"/>
                        <a:pt x="26" y="291"/>
                        <a:pt x="26" y="292"/>
                      </a:cubicBezTo>
                      <a:cubicBezTo>
                        <a:pt x="25" y="292"/>
                        <a:pt x="24" y="293"/>
                        <a:pt x="23" y="293"/>
                      </a:cubicBezTo>
                      <a:cubicBezTo>
                        <a:pt x="22" y="293"/>
                        <a:pt x="22" y="293"/>
                        <a:pt x="21" y="293"/>
                      </a:cubicBezTo>
                      <a:cubicBezTo>
                        <a:pt x="24" y="295"/>
                        <a:pt x="25" y="297"/>
                        <a:pt x="24" y="299"/>
                      </a:cubicBezTo>
                      <a:cubicBezTo>
                        <a:pt x="24" y="300"/>
                        <a:pt x="23" y="302"/>
                        <a:pt x="21" y="303"/>
                      </a:cubicBezTo>
                      <a:cubicBezTo>
                        <a:pt x="20" y="303"/>
                        <a:pt x="20" y="303"/>
                        <a:pt x="20" y="305"/>
                      </a:cubicBezTo>
                      <a:cubicBezTo>
                        <a:pt x="20" y="306"/>
                        <a:pt x="21" y="308"/>
                        <a:pt x="20" y="310"/>
                      </a:cubicBezTo>
                      <a:cubicBezTo>
                        <a:pt x="20" y="311"/>
                        <a:pt x="20" y="313"/>
                        <a:pt x="21" y="314"/>
                      </a:cubicBezTo>
                      <a:cubicBezTo>
                        <a:pt x="21" y="315"/>
                        <a:pt x="22" y="317"/>
                        <a:pt x="21" y="319"/>
                      </a:cubicBezTo>
                      <a:cubicBezTo>
                        <a:pt x="21" y="319"/>
                        <a:pt x="20" y="320"/>
                        <a:pt x="19" y="320"/>
                      </a:cubicBezTo>
                      <a:cubicBezTo>
                        <a:pt x="19" y="320"/>
                        <a:pt x="19" y="321"/>
                        <a:pt x="19" y="322"/>
                      </a:cubicBezTo>
                      <a:cubicBezTo>
                        <a:pt x="19" y="324"/>
                        <a:pt x="19" y="328"/>
                        <a:pt x="15" y="328"/>
                      </a:cubicBezTo>
                      <a:cubicBezTo>
                        <a:pt x="14" y="328"/>
                        <a:pt x="14" y="328"/>
                        <a:pt x="14" y="330"/>
                      </a:cubicBezTo>
                      <a:cubicBezTo>
                        <a:pt x="13" y="332"/>
                        <a:pt x="13" y="334"/>
                        <a:pt x="11" y="335"/>
                      </a:cubicBezTo>
                      <a:cubicBezTo>
                        <a:pt x="11" y="335"/>
                        <a:pt x="12" y="336"/>
                        <a:pt x="12" y="337"/>
                      </a:cubicBezTo>
                      <a:cubicBezTo>
                        <a:pt x="13" y="338"/>
                        <a:pt x="15" y="342"/>
                        <a:pt x="11" y="344"/>
                      </a:cubicBezTo>
                      <a:cubicBezTo>
                        <a:pt x="10" y="345"/>
                        <a:pt x="10" y="346"/>
                        <a:pt x="10" y="347"/>
                      </a:cubicBezTo>
                      <a:cubicBezTo>
                        <a:pt x="10" y="349"/>
                        <a:pt x="9" y="352"/>
                        <a:pt x="6" y="352"/>
                      </a:cubicBezTo>
                      <a:cubicBezTo>
                        <a:pt x="3" y="352"/>
                        <a:pt x="2" y="356"/>
                        <a:pt x="1" y="358"/>
                      </a:cubicBezTo>
                      <a:cubicBezTo>
                        <a:pt x="1" y="359"/>
                        <a:pt x="1" y="359"/>
                        <a:pt x="1" y="360"/>
                      </a:cubicBezTo>
                      <a:cubicBezTo>
                        <a:pt x="0" y="363"/>
                        <a:pt x="0" y="365"/>
                        <a:pt x="1" y="367"/>
                      </a:cubicBezTo>
                      <a:cubicBezTo>
                        <a:pt x="4" y="369"/>
                        <a:pt x="3" y="372"/>
                        <a:pt x="3" y="373"/>
                      </a:cubicBezTo>
                      <a:cubicBezTo>
                        <a:pt x="3" y="373"/>
                        <a:pt x="3" y="374"/>
                        <a:pt x="3" y="374"/>
                      </a:cubicBezTo>
                      <a:cubicBezTo>
                        <a:pt x="3" y="374"/>
                        <a:pt x="5" y="374"/>
                        <a:pt x="7" y="374"/>
                      </a:cubicBezTo>
                      <a:cubicBezTo>
                        <a:pt x="10" y="374"/>
                        <a:pt x="13" y="374"/>
                        <a:pt x="14" y="376"/>
                      </a:cubicBezTo>
                      <a:cubicBezTo>
                        <a:pt x="14" y="377"/>
                        <a:pt x="15" y="378"/>
                        <a:pt x="14" y="380"/>
                      </a:cubicBezTo>
                      <a:cubicBezTo>
                        <a:pt x="13" y="383"/>
                        <a:pt x="13" y="388"/>
                        <a:pt x="14" y="390"/>
                      </a:cubicBezTo>
                      <a:cubicBezTo>
                        <a:pt x="15" y="390"/>
                        <a:pt x="16" y="392"/>
                        <a:pt x="17" y="393"/>
                      </a:cubicBezTo>
                      <a:cubicBezTo>
                        <a:pt x="17" y="393"/>
                        <a:pt x="18" y="395"/>
                        <a:pt x="18" y="395"/>
                      </a:cubicBezTo>
                      <a:cubicBezTo>
                        <a:pt x="18" y="395"/>
                        <a:pt x="18" y="395"/>
                        <a:pt x="19" y="395"/>
                      </a:cubicBezTo>
                      <a:cubicBezTo>
                        <a:pt x="21" y="394"/>
                        <a:pt x="27" y="394"/>
                        <a:pt x="32" y="394"/>
                      </a:cubicBezTo>
                      <a:cubicBezTo>
                        <a:pt x="35" y="394"/>
                        <a:pt x="37" y="394"/>
                        <a:pt x="39" y="394"/>
                      </a:cubicBezTo>
                      <a:cubicBezTo>
                        <a:pt x="40" y="395"/>
                        <a:pt x="41" y="395"/>
                        <a:pt x="42" y="395"/>
                      </a:cubicBezTo>
                      <a:cubicBezTo>
                        <a:pt x="42" y="396"/>
                        <a:pt x="42" y="396"/>
                        <a:pt x="42" y="396"/>
                      </a:cubicBezTo>
                      <a:cubicBezTo>
                        <a:pt x="43" y="396"/>
                        <a:pt x="44" y="397"/>
                        <a:pt x="45" y="397"/>
                      </a:cubicBezTo>
                      <a:cubicBezTo>
                        <a:pt x="45" y="397"/>
                        <a:pt x="45" y="397"/>
                        <a:pt x="45" y="398"/>
                      </a:cubicBezTo>
                      <a:cubicBezTo>
                        <a:pt x="45" y="398"/>
                        <a:pt x="46" y="397"/>
                        <a:pt x="46" y="397"/>
                      </a:cubicBezTo>
                      <a:cubicBezTo>
                        <a:pt x="48" y="397"/>
                        <a:pt x="50" y="398"/>
                        <a:pt x="51" y="399"/>
                      </a:cubicBezTo>
                      <a:cubicBezTo>
                        <a:pt x="52" y="399"/>
                        <a:pt x="52" y="399"/>
                        <a:pt x="53" y="399"/>
                      </a:cubicBezTo>
                      <a:cubicBezTo>
                        <a:pt x="52" y="398"/>
                        <a:pt x="51" y="397"/>
                        <a:pt x="51" y="397"/>
                      </a:cubicBezTo>
                      <a:cubicBezTo>
                        <a:pt x="48" y="394"/>
                        <a:pt x="47" y="392"/>
                        <a:pt x="47" y="390"/>
                      </a:cubicBezTo>
                      <a:cubicBezTo>
                        <a:pt x="47" y="390"/>
                        <a:pt x="47" y="388"/>
                        <a:pt x="47" y="387"/>
                      </a:cubicBezTo>
                      <a:cubicBezTo>
                        <a:pt x="46" y="385"/>
                        <a:pt x="46" y="384"/>
                        <a:pt x="46" y="382"/>
                      </a:cubicBezTo>
                      <a:cubicBezTo>
                        <a:pt x="46" y="382"/>
                        <a:pt x="46" y="381"/>
                        <a:pt x="46" y="381"/>
                      </a:cubicBezTo>
                      <a:cubicBezTo>
                        <a:pt x="46" y="378"/>
                        <a:pt x="45" y="373"/>
                        <a:pt x="49" y="370"/>
                      </a:cubicBezTo>
                      <a:cubicBezTo>
                        <a:pt x="50" y="369"/>
                        <a:pt x="51" y="368"/>
                        <a:pt x="52" y="367"/>
                      </a:cubicBezTo>
                      <a:cubicBezTo>
                        <a:pt x="53" y="366"/>
                        <a:pt x="54" y="365"/>
                        <a:pt x="57" y="365"/>
                      </a:cubicBezTo>
                      <a:cubicBezTo>
                        <a:pt x="58" y="365"/>
                        <a:pt x="61" y="363"/>
                        <a:pt x="61" y="359"/>
                      </a:cubicBezTo>
                      <a:cubicBezTo>
                        <a:pt x="61" y="352"/>
                        <a:pt x="65" y="350"/>
                        <a:pt x="70" y="345"/>
                      </a:cubicBezTo>
                      <a:cubicBezTo>
                        <a:pt x="72" y="343"/>
                        <a:pt x="75" y="342"/>
                        <a:pt x="77" y="340"/>
                      </a:cubicBezTo>
                      <a:cubicBezTo>
                        <a:pt x="79" y="339"/>
                        <a:pt x="82" y="337"/>
                        <a:pt x="82" y="336"/>
                      </a:cubicBezTo>
                      <a:cubicBezTo>
                        <a:pt x="82" y="334"/>
                        <a:pt x="83" y="331"/>
                        <a:pt x="83" y="328"/>
                      </a:cubicBezTo>
                      <a:cubicBezTo>
                        <a:pt x="84" y="327"/>
                        <a:pt x="84" y="326"/>
                        <a:pt x="84" y="325"/>
                      </a:cubicBezTo>
                      <a:cubicBezTo>
                        <a:pt x="83" y="325"/>
                        <a:pt x="81" y="324"/>
                        <a:pt x="79" y="324"/>
                      </a:cubicBezTo>
                      <a:cubicBezTo>
                        <a:pt x="77" y="324"/>
                        <a:pt x="76" y="324"/>
                        <a:pt x="74" y="324"/>
                      </a:cubicBezTo>
                      <a:cubicBezTo>
                        <a:pt x="72" y="323"/>
                        <a:pt x="67" y="319"/>
                        <a:pt x="65" y="314"/>
                      </a:cubicBezTo>
                      <a:cubicBezTo>
                        <a:pt x="64" y="310"/>
                        <a:pt x="64" y="307"/>
                        <a:pt x="66" y="303"/>
                      </a:cubicBezTo>
                      <a:cubicBezTo>
                        <a:pt x="68" y="299"/>
                        <a:pt x="74" y="293"/>
                        <a:pt x="85" y="292"/>
                      </a:cubicBezTo>
                      <a:cubicBezTo>
                        <a:pt x="85" y="292"/>
                        <a:pt x="85" y="291"/>
                        <a:pt x="85" y="291"/>
                      </a:cubicBezTo>
                      <a:cubicBezTo>
                        <a:pt x="85" y="290"/>
                        <a:pt x="85" y="288"/>
                        <a:pt x="88" y="286"/>
                      </a:cubicBezTo>
                      <a:cubicBezTo>
                        <a:pt x="89" y="285"/>
                        <a:pt x="90" y="284"/>
                        <a:pt x="90" y="280"/>
                      </a:cubicBezTo>
                      <a:cubicBezTo>
                        <a:pt x="90" y="276"/>
                        <a:pt x="90" y="267"/>
                        <a:pt x="96" y="267"/>
                      </a:cubicBezTo>
                      <a:cubicBezTo>
                        <a:pt x="97" y="267"/>
                        <a:pt x="97" y="267"/>
                        <a:pt x="97" y="266"/>
                      </a:cubicBezTo>
                      <a:cubicBezTo>
                        <a:pt x="96" y="265"/>
                        <a:pt x="95" y="264"/>
                        <a:pt x="95" y="262"/>
                      </a:cubicBezTo>
                      <a:cubicBezTo>
                        <a:pt x="95" y="261"/>
                        <a:pt x="95" y="259"/>
                        <a:pt x="99" y="258"/>
                      </a:cubicBezTo>
                      <a:cubicBezTo>
                        <a:pt x="99" y="258"/>
                        <a:pt x="98" y="258"/>
                        <a:pt x="98" y="258"/>
                      </a:cubicBezTo>
                      <a:cubicBezTo>
                        <a:pt x="98" y="257"/>
                        <a:pt x="97" y="256"/>
                        <a:pt x="96" y="256"/>
                      </a:cubicBezTo>
                      <a:cubicBezTo>
                        <a:pt x="93" y="256"/>
                        <a:pt x="93" y="252"/>
                        <a:pt x="93" y="250"/>
                      </a:cubicBezTo>
                      <a:cubicBezTo>
                        <a:pt x="93" y="249"/>
                        <a:pt x="93" y="247"/>
                        <a:pt x="93" y="247"/>
                      </a:cubicBezTo>
                      <a:cubicBezTo>
                        <a:pt x="92" y="244"/>
                        <a:pt x="90" y="238"/>
                        <a:pt x="93" y="234"/>
                      </a:cubicBezTo>
                      <a:cubicBezTo>
                        <a:pt x="93" y="234"/>
                        <a:pt x="94" y="233"/>
                        <a:pt x="96" y="233"/>
                      </a:cubicBezTo>
                      <a:cubicBezTo>
                        <a:pt x="97" y="233"/>
                        <a:pt x="100" y="234"/>
                        <a:pt x="103" y="235"/>
                      </a:cubicBezTo>
                      <a:cubicBezTo>
                        <a:pt x="106" y="236"/>
                        <a:pt x="109" y="238"/>
                        <a:pt x="112" y="238"/>
                      </a:cubicBezTo>
                      <a:cubicBezTo>
                        <a:pt x="119" y="239"/>
                        <a:pt x="123" y="235"/>
                        <a:pt x="123" y="234"/>
                      </a:cubicBezTo>
                      <a:cubicBezTo>
                        <a:pt x="123" y="233"/>
                        <a:pt x="123" y="232"/>
                        <a:pt x="123" y="232"/>
                      </a:cubicBezTo>
                      <a:cubicBezTo>
                        <a:pt x="122" y="229"/>
                        <a:pt x="121" y="224"/>
                        <a:pt x="125" y="221"/>
                      </a:cubicBezTo>
                      <a:cubicBezTo>
                        <a:pt x="126" y="221"/>
                        <a:pt x="126" y="220"/>
                        <a:pt x="126" y="220"/>
                      </a:cubicBezTo>
                      <a:cubicBezTo>
                        <a:pt x="126" y="220"/>
                        <a:pt x="126" y="220"/>
                        <a:pt x="126" y="219"/>
                      </a:cubicBezTo>
                      <a:cubicBezTo>
                        <a:pt x="125" y="218"/>
                        <a:pt x="124" y="217"/>
                        <a:pt x="124" y="216"/>
                      </a:cubicBezTo>
                      <a:cubicBezTo>
                        <a:pt x="123" y="213"/>
                        <a:pt x="123" y="211"/>
                        <a:pt x="124" y="210"/>
                      </a:cubicBezTo>
                      <a:cubicBezTo>
                        <a:pt x="126" y="207"/>
                        <a:pt x="129" y="207"/>
                        <a:pt x="131" y="209"/>
                      </a:cubicBezTo>
                      <a:cubicBezTo>
                        <a:pt x="131" y="209"/>
                        <a:pt x="132" y="209"/>
                        <a:pt x="136" y="209"/>
                      </a:cubicBezTo>
                      <a:cubicBezTo>
                        <a:pt x="141" y="209"/>
                        <a:pt x="150" y="208"/>
                        <a:pt x="158" y="207"/>
                      </a:cubicBezTo>
                      <a:cubicBezTo>
                        <a:pt x="172" y="204"/>
                        <a:pt x="178" y="200"/>
                        <a:pt x="178" y="198"/>
                      </a:cubicBezTo>
                      <a:cubicBezTo>
                        <a:pt x="179" y="195"/>
                        <a:pt x="181" y="192"/>
                        <a:pt x="185" y="187"/>
                      </a:cubicBezTo>
                      <a:cubicBezTo>
                        <a:pt x="187" y="185"/>
                        <a:pt x="188" y="183"/>
                        <a:pt x="189" y="182"/>
                      </a:cubicBezTo>
                      <a:cubicBezTo>
                        <a:pt x="189" y="182"/>
                        <a:pt x="189" y="181"/>
                        <a:pt x="189" y="180"/>
                      </a:cubicBezTo>
                      <a:cubicBezTo>
                        <a:pt x="188" y="179"/>
                        <a:pt x="187" y="178"/>
                        <a:pt x="185" y="178"/>
                      </a:cubicBezTo>
                      <a:cubicBezTo>
                        <a:pt x="183" y="178"/>
                        <a:pt x="181" y="176"/>
                        <a:pt x="180" y="174"/>
                      </a:cubicBezTo>
                      <a:cubicBezTo>
                        <a:pt x="179" y="171"/>
                        <a:pt x="180" y="167"/>
                        <a:pt x="182" y="165"/>
                      </a:cubicBezTo>
                      <a:cubicBezTo>
                        <a:pt x="183" y="164"/>
                        <a:pt x="183" y="164"/>
                        <a:pt x="182" y="164"/>
                      </a:cubicBezTo>
                      <a:cubicBezTo>
                        <a:pt x="182" y="163"/>
                        <a:pt x="180" y="162"/>
                        <a:pt x="177" y="161"/>
                      </a:cubicBezTo>
                      <a:cubicBezTo>
                        <a:pt x="174" y="161"/>
                        <a:pt x="168" y="159"/>
                        <a:pt x="166" y="155"/>
                      </a:cubicBezTo>
                      <a:cubicBezTo>
                        <a:pt x="166" y="154"/>
                        <a:pt x="166" y="152"/>
                        <a:pt x="168" y="150"/>
                      </a:cubicBezTo>
                      <a:cubicBezTo>
                        <a:pt x="170" y="149"/>
                        <a:pt x="171" y="148"/>
                        <a:pt x="172" y="148"/>
                      </a:cubicBezTo>
                      <a:cubicBezTo>
                        <a:pt x="172" y="148"/>
                        <a:pt x="172" y="148"/>
                        <a:pt x="172" y="148"/>
                      </a:cubicBezTo>
                      <a:cubicBezTo>
                        <a:pt x="170" y="147"/>
                        <a:pt x="169" y="145"/>
                        <a:pt x="169" y="139"/>
                      </a:cubicBezTo>
                      <a:cubicBezTo>
                        <a:pt x="169" y="136"/>
                        <a:pt x="170" y="134"/>
                        <a:pt x="171" y="132"/>
                      </a:cubicBezTo>
                      <a:cubicBezTo>
                        <a:pt x="171" y="131"/>
                        <a:pt x="172" y="129"/>
                        <a:pt x="172" y="125"/>
                      </a:cubicBezTo>
                      <a:cubicBezTo>
                        <a:pt x="172" y="119"/>
                        <a:pt x="173" y="115"/>
                        <a:pt x="174" y="112"/>
                      </a:cubicBezTo>
                      <a:cubicBezTo>
                        <a:pt x="175" y="109"/>
                        <a:pt x="176" y="107"/>
                        <a:pt x="176" y="105"/>
                      </a:cubicBezTo>
                      <a:cubicBezTo>
                        <a:pt x="176" y="105"/>
                        <a:pt x="176" y="104"/>
                        <a:pt x="176" y="104"/>
                      </a:cubicBezTo>
                      <a:cubicBezTo>
                        <a:pt x="176" y="104"/>
                        <a:pt x="176" y="103"/>
                        <a:pt x="176" y="103"/>
                      </a:cubicBezTo>
                      <a:cubicBezTo>
                        <a:pt x="176" y="103"/>
                        <a:pt x="177" y="102"/>
                        <a:pt x="177" y="102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1"/>
                        <a:pt x="177" y="101"/>
                        <a:pt x="178" y="101"/>
                      </a:cubicBezTo>
                      <a:lnTo>
                        <a:pt x="177" y="101"/>
                      </a:ln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5" name="Freeform 1871"/>
                <p:cNvSpPr>
                  <a:spLocks/>
                </p:cNvSpPr>
                <p:nvPr/>
              </p:nvSpPr>
              <p:spPr bwMode="auto">
                <a:xfrm>
                  <a:off x="2182" y="2194"/>
                  <a:ext cx="2" cy="2"/>
                </a:xfrm>
                <a:custGeom>
                  <a:avLst/>
                  <a:gdLst>
                    <a:gd name="T0" fmla="*/ 0 w 2"/>
                    <a:gd name="T1" fmla="*/ 3 h 3"/>
                    <a:gd name="T2" fmla="*/ 1 w 2"/>
                    <a:gd name="T3" fmla="*/ 3 h 3"/>
                    <a:gd name="T4" fmla="*/ 1 w 2"/>
                    <a:gd name="T5" fmla="*/ 2 h 3"/>
                    <a:gd name="T6" fmla="*/ 1 w 2"/>
                    <a:gd name="T7" fmla="*/ 1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6" name="Freeform 1872"/>
                <p:cNvSpPr>
                  <a:spLocks/>
                </p:cNvSpPr>
                <p:nvPr/>
              </p:nvSpPr>
              <p:spPr bwMode="auto">
                <a:xfrm>
                  <a:off x="2221" y="2141"/>
                  <a:ext cx="5" cy="14"/>
                </a:xfrm>
                <a:custGeom>
                  <a:avLst/>
                  <a:gdLst>
                    <a:gd name="T0" fmla="*/ 3 w 5"/>
                    <a:gd name="T1" fmla="*/ 1 h 15"/>
                    <a:gd name="T2" fmla="*/ 0 w 5"/>
                    <a:gd name="T3" fmla="*/ 0 h 15"/>
                    <a:gd name="T4" fmla="*/ 3 w 5"/>
                    <a:gd name="T5" fmla="*/ 1 h 15"/>
                    <a:gd name="T6" fmla="*/ 5 w 5"/>
                    <a:gd name="T7" fmla="*/ 15 h 15"/>
                    <a:gd name="T8" fmla="*/ 3 w 5"/>
                    <a:gd name="T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3" y="1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5" y="3"/>
                        <a:pt x="5" y="14"/>
                        <a:pt x="5" y="15"/>
                      </a:cubicBezTo>
                      <a:cubicBezTo>
                        <a:pt x="5" y="14"/>
                        <a:pt x="5" y="3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7" name="Freeform 1873"/>
                <p:cNvSpPr>
                  <a:spLocks/>
                </p:cNvSpPr>
                <p:nvPr/>
              </p:nvSpPr>
              <p:spPr bwMode="auto">
                <a:xfrm>
                  <a:off x="2220" y="21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8" name="Freeform 1874"/>
                <p:cNvSpPr>
                  <a:spLocks/>
                </p:cNvSpPr>
                <p:nvPr/>
              </p:nvSpPr>
              <p:spPr bwMode="auto">
                <a:xfrm>
                  <a:off x="2194" y="2164"/>
                  <a:ext cx="18" cy="18"/>
                </a:xfrm>
                <a:custGeom>
                  <a:avLst/>
                  <a:gdLst>
                    <a:gd name="T0" fmla="*/ 18 w 18"/>
                    <a:gd name="T1" fmla="*/ 0 h 19"/>
                    <a:gd name="T2" fmla="*/ 0 w 18"/>
                    <a:gd name="T3" fmla="*/ 19 h 19"/>
                    <a:gd name="T4" fmla="*/ 18 w 18"/>
                    <a:gd name="T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18" y="0"/>
                      </a:moveTo>
                      <a:cubicBezTo>
                        <a:pt x="12" y="4"/>
                        <a:pt x="4" y="12"/>
                        <a:pt x="0" y="19"/>
                      </a:cubicBezTo>
                      <a:cubicBezTo>
                        <a:pt x="4" y="12"/>
                        <a:pt x="12" y="4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69" name="Freeform 1875"/>
                <p:cNvSpPr>
                  <a:spLocks/>
                </p:cNvSpPr>
                <p:nvPr/>
              </p:nvSpPr>
              <p:spPr bwMode="auto">
                <a:xfrm>
                  <a:off x="2185" y="219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0" name="Freeform 1876"/>
                <p:cNvSpPr>
                  <a:spLocks/>
                </p:cNvSpPr>
                <p:nvPr/>
              </p:nvSpPr>
              <p:spPr bwMode="auto">
                <a:xfrm>
                  <a:off x="2182" y="21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1" name="Freeform 1877"/>
                <p:cNvSpPr>
                  <a:spLocks/>
                </p:cNvSpPr>
                <p:nvPr/>
              </p:nvSpPr>
              <p:spPr bwMode="auto">
                <a:xfrm>
                  <a:off x="2177" y="22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2" name="Freeform 1878"/>
                <p:cNvSpPr>
                  <a:spLocks/>
                </p:cNvSpPr>
                <p:nvPr/>
              </p:nvSpPr>
              <p:spPr bwMode="auto">
                <a:xfrm>
                  <a:off x="2181" y="219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3" name="Freeform 1879"/>
                <p:cNvSpPr>
                  <a:spLocks/>
                </p:cNvSpPr>
                <p:nvPr/>
              </p:nvSpPr>
              <p:spPr bwMode="auto">
                <a:xfrm>
                  <a:off x="2183" y="2195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4" name="Freeform 1880"/>
                <p:cNvSpPr>
                  <a:spLocks/>
                </p:cNvSpPr>
                <p:nvPr/>
              </p:nvSpPr>
              <p:spPr bwMode="auto">
                <a:xfrm>
                  <a:off x="2004" y="2341"/>
                  <a:ext cx="5" cy="16"/>
                </a:xfrm>
                <a:custGeom>
                  <a:avLst/>
                  <a:gdLst>
                    <a:gd name="T0" fmla="*/ 0 w 5"/>
                    <a:gd name="T1" fmla="*/ 11 h 17"/>
                    <a:gd name="T2" fmla="*/ 0 w 5"/>
                    <a:gd name="T3" fmla="*/ 17 h 17"/>
                    <a:gd name="T4" fmla="*/ 0 w 5"/>
                    <a:gd name="T5" fmla="*/ 17 h 17"/>
                    <a:gd name="T6" fmla="*/ 3 w 5"/>
                    <a:gd name="T7" fmla="*/ 16 h 17"/>
                    <a:gd name="T8" fmla="*/ 3 w 5"/>
                    <a:gd name="T9" fmla="*/ 16 h 17"/>
                    <a:gd name="T10" fmla="*/ 5 w 5"/>
                    <a:gd name="T11" fmla="*/ 6 h 17"/>
                    <a:gd name="T12" fmla="*/ 5 w 5"/>
                    <a:gd name="T13" fmla="*/ 0 h 17"/>
                    <a:gd name="T14" fmla="*/ 5 w 5"/>
                    <a:gd name="T15" fmla="*/ 0 h 17"/>
                    <a:gd name="T16" fmla="*/ 3 w 5"/>
                    <a:gd name="T17" fmla="*/ 1 h 17"/>
                    <a:gd name="T18" fmla="*/ 0 w 5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7">
                      <a:moveTo>
                        <a:pt x="0" y="11"/>
                      </a:moveTo>
                      <a:cubicBezTo>
                        <a:pt x="0" y="13"/>
                        <a:pt x="0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2" y="17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5" y="16"/>
                        <a:pt x="5" y="9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1" y="1"/>
                        <a:pt x="0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5" name="Freeform 1881"/>
                <p:cNvSpPr>
                  <a:spLocks/>
                </p:cNvSpPr>
                <p:nvPr/>
              </p:nvSpPr>
              <p:spPr bwMode="auto">
                <a:xfrm>
                  <a:off x="2068" y="253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6" name="Freeform 1882"/>
                <p:cNvSpPr>
                  <a:spLocks/>
                </p:cNvSpPr>
                <p:nvPr/>
              </p:nvSpPr>
              <p:spPr bwMode="auto">
                <a:xfrm>
                  <a:off x="2023" y="2490"/>
                  <a:ext cx="6" cy="2"/>
                </a:xfrm>
                <a:custGeom>
                  <a:avLst/>
                  <a:gdLst>
                    <a:gd name="T0" fmla="*/ 3 w 6"/>
                    <a:gd name="T1" fmla="*/ 0 h 2"/>
                    <a:gd name="T2" fmla="*/ 0 w 6"/>
                    <a:gd name="T3" fmla="*/ 2 h 2"/>
                    <a:gd name="T4" fmla="*/ 6 w 6"/>
                    <a:gd name="T5" fmla="*/ 0 h 2"/>
                    <a:gd name="T6" fmla="*/ 4 w 6"/>
                    <a:gd name="T7" fmla="*/ 0 h 2"/>
                    <a:gd name="T8" fmla="*/ 3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3" y="0"/>
                      </a:moveTo>
                      <a:cubicBezTo>
                        <a:pt x="3" y="1"/>
                        <a:pt x="2" y="1"/>
                        <a:pt x="0" y="2"/>
                      </a:cubicBezTo>
                      <a:cubicBezTo>
                        <a:pt x="3" y="2"/>
                        <a:pt x="5" y="1"/>
                        <a:pt x="6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7" name="Freeform 1883"/>
                <p:cNvSpPr>
                  <a:spLocks/>
                </p:cNvSpPr>
                <p:nvPr/>
              </p:nvSpPr>
              <p:spPr bwMode="auto">
                <a:xfrm>
                  <a:off x="2008" y="2483"/>
                  <a:ext cx="6" cy="4"/>
                </a:xfrm>
                <a:custGeom>
                  <a:avLst/>
                  <a:gdLst>
                    <a:gd name="T0" fmla="*/ 2 w 7"/>
                    <a:gd name="T1" fmla="*/ 0 h 4"/>
                    <a:gd name="T2" fmla="*/ 2 w 7"/>
                    <a:gd name="T3" fmla="*/ 0 h 4"/>
                    <a:gd name="T4" fmla="*/ 1 w 7"/>
                    <a:gd name="T5" fmla="*/ 1 h 4"/>
                    <a:gd name="T6" fmla="*/ 1 w 7"/>
                    <a:gd name="T7" fmla="*/ 4 h 4"/>
                    <a:gd name="T8" fmla="*/ 2 w 7"/>
                    <a:gd name="T9" fmla="*/ 4 h 4"/>
                    <a:gd name="T10" fmla="*/ 6 w 7"/>
                    <a:gd name="T11" fmla="*/ 1 h 4"/>
                    <a:gd name="T12" fmla="*/ 6 w 7"/>
                    <a:gd name="T13" fmla="*/ 1 h 4"/>
                    <a:gd name="T14" fmla="*/ 7 w 7"/>
                    <a:gd name="T15" fmla="*/ 0 h 4"/>
                    <a:gd name="T16" fmla="*/ 2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3" y="4"/>
                        <a:pt x="5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0"/>
                        <a:pt x="7" y="0"/>
                      </a:cubicBezTo>
                      <a:cubicBezTo>
                        <a:pt x="5" y="0"/>
                        <a:pt x="4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8" name="Freeform 1884"/>
                <p:cNvSpPr>
                  <a:spLocks/>
                </p:cNvSpPr>
                <p:nvPr/>
              </p:nvSpPr>
              <p:spPr bwMode="auto">
                <a:xfrm>
                  <a:off x="2010" y="2496"/>
                  <a:ext cx="26" cy="13"/>
                </a:xfrm>
                <a:custGeom>
                  <a:avLst/>
                  <a:gdLst>
                    <a:gd name="T0" fmla="*/ 27 w 28"/>
                    <a:gd name="T1" fmla="*/ 0 h 14"/>
                    <a:gd name="T2" fmla="*/ 16 w 28"/>
                    <a:gd name="T3" fmla="*/ 2 h 14"/>
                    <a:gd name="T4" fmla="*/ 15 w 28"/>
                    <a:gd name="T5" fmla="*/ 2 h 14"/>
                    <a:gd name="T6" fmla="*/ 14 w 28"/>
                    <a:gd name="T7" fmla="*/ 6 h 14"/>
                    <a:gd name="T8" fmla="*/ 13 w 28"/>
                    <a:gd name="T9" fmla="*/ 8 h 14"/>
                    <a:gd name="T10" fmla="*/ 4 w 28"/>
                    <a:gd name="T11" fmla="*/ 7 h 14"/>
                    <a:gd name="T12" fmla="*/ 0 w 28"/>
                    <a:gd name="T13" fmla="*/ 6 h 14"/>
                    <a:gd name="T14" fmla="*/ 2 w 28"/>
                    <a:gd name="T15" fmla="*/ 10 h 14"/>
                    <a:gd name="T16" fmla="*/ 4 w 28"/>
                    <a:gd name="T17" fmla="*/ 11 h 14"/>
                    <a:gd name="T18" fmla="*/ 5 w 28"/>
                    <a:gd name="T19" fmla="*/ 11 h 14"/>
                    <a:gd name="T20" fmla="*/ 8 w 28"/>
                    <a:gd name="T21" fmla="*/ 11 h 14"/>
                    <a:gd name="T22" fmla="*/ 12 w 28"/>
                    <a:gd name="T23" fmla="*/ 12 h 14"/>
                    <a:gd name="T24" fmla="*/ 14 w 28"/>
                    <a:gd name="T25" fmla="*/ 14 h 14"/>
                    <a:gd name="T26" fmla="*/ 13 w 28"/>
                    <a:gd name="T27" fmla="*/ 11 h 14"/>
                    <a:gd name="T28" fmla="*/ 21 w 28"/>
                    <a:gd name="T29" fmla="*/ 8 h 14"/>
                    <a:gd name="T30" fmla="*/ 26 w 28"/>
                    <a:gd name="T31" fmla="*/ 7 h 14"/>
                    <a:gd name="T32" fmla="*/ 27 w 28"/>
                    <a:gd name="T33" fmla="*/ 2 h 14"/>
                    <a:gd name="T34" fmla="*/ 27 w 28"/>
                    <a:gd name="T3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4">
                      <a:moveTo>
                        <a:pt x="27" y="0"/>
                      </a:moveTo>
                      <a:cubicBezTo>
                        <a:pt x="24" y="3"/>
                        <a:pt x="19" y="4"/>
                        <a:pt x="16" y="2"/>
                      </a:cubicBezTo>
                      <a:cubicBezTo>
                        <a:pt x="16" y="1"/>
                        <a:pt x="15" y="1"/>
                        <a:pt x="15" y="2"/>
                      </a:cubicBezTo>
                      <a:cubicBezTo>
                        <a:pt x="14" y="3"/>
                        <a:pt x="14" y="4"/>
                        <a:pt x="14" y="6"/>
                      </a:cubicBezTo>
                      <a:cubicBezTo>
                        <a:pt x="14" y="7"/>
                        <a:pt x="13" y="8"/>
                        <a:pt x="13" y="8"/>
                      </a:cubicBezTo>
                      <a:cubicBezTo>
                        <a:pt x="11" y="10"/>
                        <a:pt x="8" y="9"/>
                        <a:pt x="4" y="7"/>
                      </a:cubicBezTo>
                      <a:cubicBezTo>
                        <a:pt x="2" y="7"/>
                        <a:pt x="1" y="6"/>
                        <a:pt x="0" y="6"/>
                      </a:cubicBezTo>
                      <a:cubicBezTo>
                        <a:pt x="0" y="7"/>
                        <a:pt x="1" y="8"/>
                        <a:pt x="2" y="10"/>
                      </a:cubicBezTo>
                      <a:cubicBezTo>
                        <a:pt x="3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7" y="11"/>
                        <a:pt x="8" y="11"/>
                      </a:cubicBezTo>
                      <a:cubicBezTo>
                        <a:pt x="9" y="11"/>
                        <a:pt x="10" y="11"/>
                        <a:pt x="12" y="12"/>
                      </a:cubicBezTo>
                      <a:cubicBezTo>
                        <a:pt x="12" y="13"/>
                        <a:pt x="13" y="13"/>
                        <a:pt x="14" y="14"/>
                      </a:cubicBezTo>
                      <a:cubicBezTo>
                        <a:pt x="13" y="13"/>
                        <a:pt x="13" y="12"/>
                        <a:pt x="13" y="11"/>
                      </a:cubicBezTo>
                      <a:cubicBezTo>
                        <a:pt x="14" y="8"/>
                        <a:pt x="18" y="6"/>
                        <a:pt x="21" y="8"/>
                      </a:cubicBezTo>
                      <a:cubicBezTo>
                        <a:pt x="23" y="9"/>
                        <a:pt x="25" y="8"/>
                        <a:pt x="26" y="7"/>
                      </a:cubicBezTo>
                      <a:cubicBezTo>
                        <a:pt x="27" y="6"/>
                        <a:pt x="28" y="4"/>
                        <a:pt x="27" y="2"/>
                      </a:cubicBezTo>
                      <a:cubicBezTo>
                        <a:pt x="27" y="2"/>
                        <a:pt x="27" y="1"/>
                        <a:pt x="2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79" name="Freeform 1885"/>
                <p:cNvSpPr>
                  <a:spLocks/>
                </p:cNvSpPr>
                <p:nvPr/>
              </p:nvSpPr>
              <p:spPr bwMode="auto">
                <a:xfrm>
                  <a:off x="2004" y="2379"/>
                  <a:ext cx="3" cy="4"/>
                </a:xfrm>
                <a:custGeom>
                  <a:avLst/>
                  <a:gdLst>
                    <a:gd name="T0" fmla="*/ 2 w 3"/>
                    <a:gd name="T1" fmla="*/ 2 h 4"/>
                    <a:gd name="T2" fmla="*/ 0 w 3"/>
                    <a:gd name="T3" fmla="*/ 0 h 4"/>
                    <a:gd name="T4" fmla="*/ 1 w 3"/>
                    <a:gd name="T5" fmla="*/ 1 h 4"/>
                    <a:gd name="T6" fmla="*/ 3 w 3"/>
                    <a:gd name="T7" fmla="*/ 4 h 4"/>
                    <a:gd name="T8" fmla="*/ 2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2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2" y="2"/>
                        <a:pt x="2" y="3"/>
                        <a:pt x="3" y="4"/>
                      </a:cubicBezTo>
                      <a:cubicBezTo>
                        <a:pt x="3" y="3"/>
                        <a:pt x="3" y="3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0" name="Freeform 1886"/>
                <p:cNvSpPr>
                  <a:spLocks/>
                </p:cNvSpPr>
                <p:nvPr/>
              </p:nvSpPr>
              <p:spPr bwMode="auto">
                <a:xfrm>
                  <a:off x="2013" y="249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1 w 5"/>
                    <a:gd name="T3" fmla="*/ 3 h 5"/>
                    <a:gd name="T4" fmla="*/ 0 w 5"/>
                    <a:gd name="T5" fmla="*/ 5 h 5"/>
                    <a:gd name="T6" fmla="*/ 1 w 5"/>
                    <a:gd name="T7" fmla="*/ 4 h 5"/>
                    <a:gd name="T8" fmla="*/ 5 w 5"/>
                    <a:gd name="T9" fmla="*/ 1 h 5"/>
                    <a:gd name="T10" fmla="*/ 3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cubicBezTo>
                        <a:pt x="2" y="0"/>
                        <a:pt x="1" y="2"/>
                        <a:pt x="1" y="3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4"/>
                      </a:cubicBez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4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1" name="Freeform 1887"/>
                <p:cNvSpPr>
                  <a:spLocks/>
                </p:cNvSpPr>
                <p:nvPr/>
              </p:nvSpPr>
              <p:spPr bwMode="auto">
                <a:xfrm>
                  <a:off x="2042" y="2504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3 h 5"/>
                    <a:gd name="T4" fmla="*/ 1 w 2"/>
                    <a:gd name="T5" fmla="*/ 0 h 5"/>
                    <a:gd name="T6" fmla="*/ 1 w 2"/>
                    <a:gd name="T7" fmla="*/ 5 h 5"/>
                    <a:gd name="T8" fmla="*/ 2 w 2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1" y="5"/>
                        <a:pt x="1" y="4"/>
                        <a:pt x="1" y="3"/>
                      </a:cubicBezTo>
                      <a:cubicBezTo>
                        <a:pt x="1" y="2"/>
                        <a:pt x="1" y="0"/>
                        <a:pt x="1" y="0"/>
                      </a:cubicBezTo>
                      <a:cubicBezTo>
                        <a:pt x="0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2" name="Freeform 1888"/>
                <p:cNvSpPr>
                  <a:spLocks/>
                </p:cNvSpPr>
                <p:nvPr/>
              </p:nvSpPr>
              <p:spPr bwMode="auto">
                <a:xfrm>
                  <a:off x="1990" y="2052"/>
                  <a:ext cx="89" cy="478"/>
                </a:xfrm>
                <a:custGeom>
                  <a:avLst/>
                  <a:gdLst>
                    <a:gd name="T0" fmla="*/ 85 w 92"/>
                    <a:gd name="T1" fmla="*/ 60 h 500"/>
                    <a:gd name="T2" fmla="*/ 80 w 92"/>
                    <a:gd name="T3" fmla="*/ 39 h 500"/>
                    <a:gd name="T4" fmla="*/ 73 w 92"/>
                    <a:gd name="T5" fmla="*/ 15 h 500"/>
                    <a:gd name="T6" fmla="*/ 67 w 92"/>
                    <a:gd name="T7" fmla="*/ 0 h 500"/>
                    <a:gd name="T8" fmla="*/ 65 w 92"/>
                    <a:gd name="T9" fmla="*/ 6 h 500"/>
                    <a:gd name="T10" fmla="*/ 61 w 92"/>
                    <a:gd name="T11" fmla="*/ 10 h 500"/>
                    <a:gd name="T12" fmla="*/ 58 w 92"/>
                    <a:gd name="T13" fmla="*/ 79 h 500"/>
                    <a:gd name="T14" fmla="*/ 44 w 92"/>
                    <a:gd name="T15" fmla="*/ 133 h 500"/>
                    <a:gd name="T16" fmla="*/ 45 w 92"/>
                    <a:gd name="T17" fmla="*/ 182 h 500"/>
                    <a:gd name="T18" fmla="*/ 30 w 92"/>
                    <a:gd name="T19" fmla="*/ 229 h 500"/>
                    <a:gd name="T20" fmla="*/ 24 w 92"/>
                    <a:gd name="T21" fmla="*/ 259 h 500"/>
                    <a:gd name="T22" fmla="*/ 20 w 92"/>
                    <a:gd name="T23" fmla="*/ 293 h 500"/>
                    <a:gd name="T24" fmla="*/ 31 w 92"/>
                    <a:gd name="T25" fmla="*/ 298 h 500"/>
                    <a:gd name="T26" fmla="*/ 30 w 92"/>
                    <a:gd name="T27" fmla="*/ 317 h 500"/>
                    <a:gd name="T28" fmla="*/ 27 w 92"/>
                    <a:gd name="T29" fmla="*/ 338 h 500"/>
                    <a:gd name="T30" fmla="*/ 21 w 92"/>
                    <a:gd name="T31" fmla="*/ 353 h 500"/>
                    <a:gd name="T32" fmla="*/ 12 w 92"/>
                    <a:gd name="T33" fmla="*/ 357 h 500"/>
                    <a:gd name="T34" fmla="*/ 7 w 92"/>
                    <a:gd name="T35" fmla="*/ 362 h 500"/>
                    <a:gd name="T36" fmla="*/ 12 w 92"/>
                    <a:gd name="T37" fmla="*/ 368 h 500"/>
                    <a:gd name="T38" fmla="*/ 24 w 92"/>
                    <a:gd name="T39" fmla="*/ 388 h 500"/>
                    <a:gd name="T40" fmla="*/ 5 w 92"/>
                    <a:gd name="T41" fmla="*/ 389 h 500"/>
                    <a:gd name="T42" fmla="*/ 11 w 92"/>
                    <a:gd name="T43" fmla="*/ 390 h 500"/>
                    <a:gd name="T44" fmla="*/ 2 w 92"/>
                    <a:gd name="T45" fmla="*/ 410 h 500"/>
                    <a:gd name="T46" fmla="*/ 7 w 92"/>
                    <a:gd name="T47" fmla="*/ 413 h 500"/>
                    <a:gd name="T48" fmla="*/ 16 w 92"/>
                    <a:gd name="T49" fmla="*/ 411 h 500"/>
                    <a:gd name="T50" fmla="*/ 7 w 92"/>
                    <a:gd name="T51" fmla="*/ 429 h 500"/>
                    <a:gd name="T52" fmla="*/ 22 w 92"/>
                    <a:gd name="T53" fmla="*/ 435 h 500"/>
                    <a:gd name="T54" fmla="*/ 33 w 92"/>
                    <a:gd name="T55" fmla="*/ 445 h 500"/>
                    <a:gd name="T56" fmla="*/ 48 w 92"/>
                    <a:gd name="T57" fmla="*/ 459 h 500"/>
                    <a:gd name="T58" fmla="*/ 57 w 92"/>
                    <a:gd name="T59" fmla="*/ 466 h 500"/>
                    <a:gd name="T60" fmla="*/ 63 w 92"/>
                    <a:gd name="T61" fmla="*/ 475 h 500"/>
                    <a:gd name="T62" fmla="*/ 55 w 92"/>
                    <a:gd name="T63" fmla="*/ 483 h 500"/>
                    <a:gd name="T64" fmla="*/ 47 w 92"/>
                    <a:gd name="T65" fmla="*/ 482 h 500"/>
                    <a:gd name="T66" fmla="*/ 53 w 92"/>
                    <a:gd name="T67" fmla="*/ 492 h 500"/>
                    <a:gd name="T68" fmla="*/ 66 w 92"/>
                    <a:gd name="T69" fmla="*/ 497 h 500"/>
                    <a:gd name="T70" fmla="*/ 77 w 92"/>
                    <a:gd name="T71" fmla="*/ 495 h 500"/>
                    <a:gd name="T72" fmla="*/ 75 w 92"/>
                    <a:gd name="T73" fmla="*/ 494 h 500"/>
                    <a:gd name="T74" fmla="*/ 74 w 92"/>
                    <a:gd name="T75" fmla="*/ 492 h 500"/>
                    <a:gd name="T76" fmla="*/ 73 w 92"/>
                    <a:gd name="T77" fmla="*/ 486 h 500"/>
                    <a:gd name="T78" fmla="*/ 73 w 92"/>
                    <a:gd name="T79" fmla="*/ 476 h 500"/>
                    <a:gd name="T80" fmla="*/ 74 w 92"/>
                    <a:gd name="T81" fmla="*/ 458 h 500"/>
                    <a:gd name="T82" fmla="*/ 64 w 92"/>
                    <a:gd name="T83" fmla="*/ 450 h 500"/>
                    <a:gd name="T84" fmla="*/ 41 w 92"/>
                    <a:gd name="T85" fmla="*/ 449 h 500"/>
                    <a:gd name="T86" fmla="*/ 34 w 92"/>
                    <a:gd name="T87" fmla="*/ 443 h 500"/>
                    <a:gd name="T88" fmla="*/ 20 w 92"/>
                    <a:gd name="T89" fmla="*/ 409 h 500"/>
                    <a:gd name="T90" fmla="*/ 32 w 92"/>
                    <a:gd name="T91" fmla="*/ 382 h 500"/>
                    <a:gd name="T92" fmla="*/ 40 w 92"/>
                    <a:gd name="T93" fmla="*/ 365 h 500"/>
                    <a:gd name="T94" fmla="*/ 40 w 92"/>
                    <a:gd name="T95" fmla="*/ 345 h 500"/>
                    <a:gd name="T96" fmla="*/ 43 w 92"/>
                    <a:gd name="T97" fmla="*/ 338 h 500"/>
                    <a:gd name="T98" fmla="*/ 37 w 92"/>
                    <a:gd name="T99" fmla="*/ 319 h 500"/>
                    <a:gd name="T100" fmla="*/ 36 w 92"/>
                    <a:gd name="T101" fmla="*/ 285 h 500"/>
                    <a:gd name="T102" fmla="*/ 47 w 92"/>
                    <a:gd name="T103" fmla="*/ 258 h 500"/>
                    <a:gd name="T104" fmla="*/ 54 w 92"/>
                    <a:gd name="T105" fmla="*/ 225 h 500"/>
                    <a:gd name="T106" fmla="*/ 60 w 92"/>
                    <a:gd name="T107" fmla="*/ 197 h 500"/>
                    <a:gd name="T108" fmla="*/ 54 w 92"/>
                    <a:gd name="T109" fmla="*/ 160 h 500"/>
                    <a:gd name="T110" fmla="*/ 60 w 92"/>
                    <a:gd name="T111" fmla="*/ 140 h 500"/>
                    <a:gd name="T112" fmla="*/ 78 w 92"/>
                    <a:gd name="T113" fmla="*/ 107 h 500"/>
                    <a:gd name="T114" fmla="*/ 77 w 92"/>
                    <a:gd name="T115" fmla="*/ 84 h 500"/>
                    <a:gd name="T116" fmla="*/ 91 w 92"/>
                    <a:gd name="T117" fmla="*/ 68 h 500"/>
                    <a:gd name="T118" fmla="*/ 91 w 92"/>
                    <a:gd name="T119" fmla="*/ 64 h 500"/>
                    <a:gd name="T120" fmla="*/ 88 w 92"/>
                    <a:gd name="T121" fmla="*/ 62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" h="500">
                      <a:moveTo>
                        <a:pt x="88" y="62"/>
                      </a:move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87" y="62"/>
                        <a:pt x="87" y="62"/>
                        <a:pt x="86" y="62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5" y="61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5" y="59"/>
                        <a:pt x="85" y="58"/>
                        <a:pt x="85" y="56"/>
                      </a:cubicBezTo>
                      <a:cubicBezTo>
                        <a:pt x="84" y="53"/>
                        <a:pt x="84" y="50"/>
                        <a:pt x="83" y="49"/>
                      </a:cubicBezTo>
                      <a:cubicBezTo>
                        <a:pt x="81" y="47"/>
                        <a:pt x="81" y="44"/>
                        <a:pt x="80" y="42"/>
                      </a:cubicBezTo>
                      <a:cubicBezTo>
                        <a:pt x="80" y="41"/>
                        <a:pt x="80" y="39"/>
                        <a:pt x="80" y="39"/>
                      </a:cubicBezTo>
                      <a:cubicBezTo>
                        <a:pt x="77" y="37"/>
                        <a:pt x="74" y="34"/>
                        <a:pt x="74" y="30"/>
                      </a:cubicBezTo>
                      <a:cubicBezTo>
                        <a:pt x="73" y="28"/>
                        <a:pt x="74" y="27"/>
                        <a:pt x="75" y="26"/>
                      </a:cubicBezTo>
                      <a:cubicBezTo>
                        <a:pt x="76" y="26"/>
                        <a:pt x="76" y="25"/>
                        <a:pt x="76" y="23"/>
                      </a:cubicBezTo>
                      <a:cubicBezTo>
                        <a:pt x="76" y="22"/>
                        <a:pt x="76" y="20"/>
                        <a:pt x="77" y="18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5" y="17"/>
                        <a:pt x="74" y="16"/>
                        <a:pt x="73" y="15"/>
                      </a:cubicBezTo>
                      <a:cubicBezTo>
                        <a:pt x="70" y="12"/>
                        <a:pt x="71" y="9"/>
                        <a:pt x="71" y="7"/>
                      </a:cubicBezTo>
                      <a:cubicBezTo>
                        <a:pt x="71" y="5"/>
                        <a:pt x="71" y="4"/>
                        <a:pt x="70" y="3"/>
                      </a:cubicBezTo>
                      <a:cubicBezTo>
                        <a:pt x="70" y="2"/>
                        <a:pt x="69" y="2"/>
                        <a:pt x="69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1"/>
                        <a:pt x="67" y="1"/>
                        <a:pt x="67" y="2"/>
                      </a:cubicBezTo>
                      <a:cubicBezTo>
                        <a:pt x="67" y="2"/>
                        <a:pt x="66" y="2"/>
                        <a:pt x="66" y="3"/>
                      </a:cubicBezTo>
                      <a:cubicBezTo>
                        <a:pt x="66" y="3"/>
                        <a:pt x="66" y="3"/>
                        <a:pt x="66" y="4"/>
                      </a:cubicBezTo>
                      <a:cubicBezTo>
                        <a:pt x="66" y="4"/>
                        <a:pt x="65" y="5"/>
                        <a:pt x="65" y="5"/>
                      </a:cubicBezTo>
                      <a:cubicBezTo>
                        <a:pt x="65" y="5"/>
                        <a:pt x="65" y="5"/>
                        <a:pt x="65" y="6"/>
                      </a:cubicBezTo>
                      <a:cubicBezTo>
                        <a:pt x="64" y="6"/>
                        <a:pt x="63" y="7"/>
                        <a:pt x="63" y="7"/>
                      </a:cubicBezTo>
                      <a:cubicBezTo>
                        <a:pt x="63" y="7"/>
                        <a:pt x="62" y="7"/>
                        <a:pt x="62" y="7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62" y="7"/>
                        <a:pt x="62" y="8"/>
                        <a:pt x="61" y="8"/>
                      </a:cubicBezTo>
                      <a:cubicBezTo>
                        <a:pt x="61" y="8"/>
                        <a:pt x="61" y="8"/>
                        <a:pt x="61" y="8"/>
                      </a:cubicBezTo>
                      <a:cubicBezTo>
                        <a:pt x="61" y="9"/>
                        <a:pt x="61" y="9"/>
                        <a:pt x="61" y="10"/>
                      </a:cubicBezTo>
                      <a:cubicBezTo>
                        <a:pt x="61" y="12"/>
                        <a:pt x="61" y="15"/>
                        <a:pt x="61" y="16"/>
                      </a:cubicBezTo>
                      <a:cubicBezTo>
                        <a:pt x="63" y="21"/>
                        <a:pt x="64" y="39"/>
                        <a:pt x="62" y="47"/>
                      </a:cubicBezTo>
                      <a:cubicBezTo>
                        <a:pt x="61" y="54"/>
                        <a:pt x="59" y="60"/>
                        <a:pt x="58" y="64"/>
                      </a:cubicBezTo>
                      <a:cubicBezTo>
                        <a:pt x="57" y="65"/>
                        <a:pt x="57" y="65"/>
                        <a:pt x="58" y="66"/>
                      </a:cubicBezTo>
                      <a:cubicBezTo>
                        <a:pt x="60" y="68"/>
                        <a:pt x="60" y="70"/>
                        <a:pt x="59" y="71"/>
                      </a:cubicBezTo>
                      <a:cubicBezTo>
                        <a:pt x="58" y="72"/>
                        <a:pt x="58" y="75"/>
                        <a:pt x="58" y="79"/>
                      </a:cubicBezTo>
                      <a:cubicBezTo>
                        <a:pt x="58" y="81"/>
                        <a:pt x="58" y="83"/>
                        <a:pt x="58" y="85"/>
                      </a:cubicBezTo>
                      <a:cubicBezTo>
                        <a:pt x="58" y="90"/>
                        <a:pt x="56" y="97"/>
                        <a:pt x="55" y="103"/>
                      </a:cubicBezTo>
                      <a:cubicBezTo>
                        <a:pt x="54" y="106"/>
                        <a:pt x="53" y="109"/>
                        <a:pt x="53" y="111"/>
                      </a:cubicBezTo>
                      <a:cubicBezTo>
                        <a:pt x="53" y="113"/>
                        <a:pt x="52" y="115"/>
                        <a:pt x="51" y="116"/>
                      </a:cubicBezTo>
                      <a:cubicBezTo>
                        <a:pt x="50" y="118"/>
                        <a:pt x="50" y="120"/>
                        <a:pt x="50" y="122"/>
                      </a:cubicBezTo>
                      <a:cubicBezTo>
                        <a:pt x="50" y="127"/>
                        <a:pt x="47" y="131"/>
                        <a:pt x="44" y="133"/>
                      </a:cubicBezTo>
                      <a:cubicBezTo>
                        <a:pt x="44" y="134"/>
                        <a:pt x="46" y="136"/>
                        <a:pt x="46" y="138"/>
                      </a:cubicBezTo>
                      <a:cubicBezTo>
                        <a:pt x="48" y="141"/>
                        <a:pt x="49" y="143"/>
                        <a:pt x="49" y="146"/>
                      </a:cubicBezTo>
                      <a:cubicBezTo>
                        <a:pt x="49" y="148"/>
                        <a:pt x="48" y="149"/>
                        <a:pt x="47" y="151"/>
                      </a:cubicBezTo>
                      <a:cubicBezTo>
                        <a:pt x="45" y="153"/>
                        <a:pt x="44" y="154"/>
                        <a:pt x="45" y="157"/>
                      </a:cubicBezTo>
                      <a:cubicBezTo>
                        <a:pt x="46" y="164"/>
                        <a:pt x="45" y="174"/>
                        <a:pt x="45" y="179"/>
                      </a:cubicBezTo>
                      <a:cubicBezTo>
                        <a:pt x="45" y="181"/>
                        <a:pt x="45" y="182"/>
                        <a:pt x="45" y="182"/>
                      </a:cubicBezTo>
                      <a:cubicBezTo>
                        <a:pt x="45" y="184"/>
                        <a:pt x="44" y="185"/>
                        <a:pt x="43" y="186"/>
                      </a:cubicBezTo>
                      <a:cubicBezTo>
                        <a:pt x="43" y="187"/>
                        <a:pt x="42" y="188"/>
                        <a:pt x="42" y="190"/>
                      </a:cubicBezTo>
                      <a:cubicBezTo>
                        <a:pt x="43" y="193"/>
                        <a:pt x="42" y="195"/>
                        <a:pt x="41" y="197"/>
                      </a:cubicBezTo>
                      <a:cubicBezTo>
                        <a:pt x="40" y="199"/>
                        <a:pt x="39" y="201"/>
                        <a:pt x="38" y="204"/>
                      </a:cubicBezTo>
                      <a:cubicBezTo>
                        <a:pt x="38" y="210"/>
                        <a:pt x="34" y="218"/>
                        <a:pt x="32" y="224"/>
                      </a:cubicBezTo>
                      <a:cubicBezTo>
                        <a:pt x="31" y="226"/>
                        <a:pt x="30" y="227"/>
                        <a:pt x="30" y="229"/>
                      </a:cubicBezTo>
                      <a:cubicBezTo>
                        <a:pt x="29" y="230"/>
                        <a:pt x="29" y="232"/>
                        <a:pt x="28" y="233"/>
                      </a:cubicBezTo>
                      <a:cubicBezTo>
                        <a:pt x="27" y="236"/>
                        <a:pt x="26" y="239"/>
                        <a:pt x="22" y="239"/>
                      </a:cubicBezTo>
                      <a:cubicBezTo>
                        <a:pt x="22" y="239"/>
                        <a:pt x="22" y="239"/>
                        <a:pt x="22" y="239"/>
                      </a:cubicBezTo>
                      <a:cubicBezTo>
                        <a:pt x="22" y="240"/>
                        <a:pt x="21" y="241"/>
                        <a:pt x="23" y="245"/>
                      </a:cubicBezTo>
                      <a:cubicBezTo>
                        <a:pt x="24" y="247"/>
                        <a:pt x="24" y="250"/>
                        <a:pt x="23" y="252"/>
                      </a:cubicBezTo>
                      <a:cubicBezTo>
                        <a:pt x="23" y="255"/>
                        <a:pt x="23" y="257"/>
                        <a:pt x="24" y="259"/>
                      </a:cubicBezTo>
                      <a:cubicBezTo>
                        <a:pt x="27" y="264"/>
                        <a:pt x="26" y="267"/>
                        <a:pt x="25" y="271"/>
                      </a:cubicBezTo>
                      <a:cubicBezTo>
                        <a:pt x="25" y="272"/>
                        <a:pt x="25" y="272"/>
                        <a:pt x="25" y="272"/>
                      </a:cubicBezTo>
                      <a:cubicBezTo>
                        <a:pt x="24" y="274"/>
                        <a:pt x="23" y="275"/>
                        <a:pt x="23" y="276"/>
                      </a:cubicBezTo>
                      <a:cubicBezTo>
                        <a:pt x="22" y="278"/>
                        <a:pt x="21" y="279"/>
                        <a:pt x="21" y="281"/>
                      </a:cubicBezTo>
                      <a:cubicBezTo>
                        <a:pt x="21" y="283"/>
                        <a:pt x="21" y="285"/>
                        <a:pt x="20" y="286"/>
                      </a:cubicBezTo>
                      <a:cubicBezTo>
                        <a:pt x="19" y="289"/>
                        <a:pt x="19" y="291"/>
                        <a:pt x="20" y="293"/>
                      </a:cubicBezTo>
                      <a:cubicBezTo>
                        <a:pt x="21" y="295"/>
                        <a:pt x="21" y="297"/>
                        <a:pt x="21" y="298"/>
                      </a:cubicBezTo>
                      <a:cubicBezTo>
                        <a:pt x="22" y="298"/>
                        <a:pt x="22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3" y="297"/>
                        <a:pt x="23" y="295"/>
                        <a:pt x="26" y="294"/>
                      </a:cubicBezTo>
                      <a:cubicBezTo>
                        <a:pt x="28" y="293"/>
                        <a:pt x="29" y="294"/>
                        <a:pt x="30" y="295"/>
                      </a:cubicBezTo>
                      <a:cubicBezTo>
                        <a:pt x="31" y="296"/>
                        <a:pt x="31" y="297"/>
                        <a:pt x="31" y="298"/>
                      </a:cubicBezTo>
                      <a:cubicBezTo>
                        <a:pt x="31" y="298"/>
                        <a:pt x="31" y="298"/>
                        <a:pt x="31" y="298"/>
                      </a:cubicBezTo>
                      <a:cubicBezTo>
                        <a:pt x="33" y="299"/>
                        <a:pt x="34" y="300"/>
                        <a:pt x="34" y="302"/>
                      </a:cubicBezTo>
                      <a:cubicBezTo>
                        <a:pt x="35" y="303"/>
                        <a:pt x="34" y="305"/>
                        <a:pt x="31" y="307"/>
                      </a:cubicBezTo>
                      <a:cubicBezTo>
                        <a:pt x="31" y="307"/>
                        <a:pt x="31" y="308"/>
                        <a:pt x="31" y="310"/>
                      </a:cubicBezTo>
                      <a:cubicBezTo>
                        <a:pt x="32" y="312"/>
                        <a:pt x="32" y="314"/>
                        <a:pt x="31" y="316"/>
                      </a:cubicBezTo>
                      <a:cubicBezTo>
                        <a:pt x="30" y="317"/>
                        <a:pt x="30" y="317"/>
                        <a:pt x="30" y="317"/>
                      </a:cubicBezTo>
                      <a:cubicBezTo>
                        <a:pt x="29" y="319"/>
                        <a:pt x="28" y="321"/>
                        <a:pt x="28" y="323"/>
                      </a:cubicBezTo>
                      <a:cubicBezTo>
                        <a:pt x="30" y="326"/>
                        <a:pt x="29" y="327"/>
                        <a:pt x="28" y="328"/>
                      </a:cubicBezTo>
                      <a:cubicBezTo>
                        <a:pt x="27" y="329"/>
                        <a:pt x="27" y="330"/>
                        <a:pt x="27" y="331"/>
                      </a:cubicBezTo>
                      <a:cubicBezTo>
                        <a:pt x="27" y="333"/>
                        <a:pt x="27" y="333"/>
                        <a:pt x="27" y="334"/>
                      </a:cubicBezTo>
                      <a:cubicBezTo>
                        <a:pt x="28" y="335"/>
                        <a:pt x="28" y="337"/>
                        <a:pt x="27" y="338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8" y="339"/>
                        <a:pt x="28" y="340"/>
                        <a:pt x="27" y="342"/>
                      </a:cubicBezTo>
                      <a:cubicBezTo>
                        <a:pt x="27" y="342"/>
                        <a:pt x="27" y="343"/>
                        <a:pt x="26" y="343"/>
                      </a:cubicBezTo>
                      <a:cubicBezTo>
                        <a:pt x="26" y="344"/>
                        <a:pt x="27" y="346"/>
                        <a:pt x="27" y="347"/>
                      </a:cubicBezTo>
                      <a:cubicBezTo>
                        <a:pt x="28" y="348"/>
                        <a:pt x="28" y="349"/>
                        <a:pt x="27" y="350"/>
                      </a:cubicBezTo>
                      <a:cubicBezTo>
                        <a:pt x="27" y="352"/>
                        <a:pt x="25" y="352"/>
                        <a:pt x="24" y="352"/>
                      </a:cubicBezTo>
                      <a:cubicBezTo>
                        <a:pt x="23" y="352"/>
                        <a:pt x="22" y="352"/>
                        <a:pt x="21" y="353"/>
                      </a:cubicBezTo>
                      <a:cubicBezTo>
                        <a:pt x="21" y="353"/>
                        <a:pt x="21" y="353"/>
                        <a:pt x="21" y="353"/>
                      </a:cubicBezTo>
                      <a:cubicBezTo>
                        <a:pt x="21" y="353"/>
                        <a:pt x="21" y="353"/>
                        <a:pt x="22" y="354"/>
                      </a:cubicBezTo>
                      <a:cubicBezTo>
                        <a:pt x="22" y="355"/>
                        <a:pt x="24" y="357"/>
                        <a:pt x="22" y="360"/>
                      </a:cubicBezTo>
                      <a:cubicBezTo>
                        <a:pt x="22" y="361"/>
                        <a:pt x="21" y="362"/>
                        <a:pt x="19" y="362"/>
                      </a:cubicBezTo>
                      <a:cubicBezTo>
                        <a:pt x="17" y="362"/>
                        <a:pt x="15" y="359"/>
                        <a:pt x="13" y="358"/>
                      </a:cubicBezTo>
                      <a:cubicBezTo>
                        <a:pt x="12" y="357"/>
                        <a:pt x="12" y="357"/>
                        <a:pt x="12" y="357"/>
                      </a:cubicBezTo>
                      <a:cubicBezTo>
                        <a:pt x="11" y="357"/>
                        <a:pt x="11" y="356"/>
                        <a:pt x="11" y="355"/>
                      </a:cubicBezTo>
                      <a:cubicBezTo>
                        <a:pt x="11" y="355"/>
                        <a:pt x="11" y="355"/>
                        <a:pt x="11" y="355"/>
                      </a:cubicBezTo>
                      <a:cubicBezTo>
                        <a:pt x="10" y="356"/>
                        <a:pt x="9" y="356"/>
                        <a:pt x="8" y="357"/>
                      </a:cubicBezTo>
                      <a:cubicBezTo>
                        <a:pt x="7" y="357"/>
                        <a:pt x="6" y="357"/>
                        <a:pt x="5" y="358"/>
                      </a:cubicBezTo>
                      <a:cubicBezTo>
                        <a:pt x="5" y="358"/>
                        <a:pt x="6" y="359"/>
                        <a:pt x="6" y="359"/>
                      </a:cubicBezTo>
                      <a:cubicBezTo>
                        <a:pt x="6" y="360"/>
                        <a:pt x="7" y="361"/>
                        <a:pt x="7" y="362"/>
                      </a:cubicBezTo>
                      <a:cubicBezTo>
                        <a:pt x="7" y="363"/>
                        <a:pt x="6" y="363"/>
                        <a:pt x="5" y="364"/>
                      </a:cubicBezTo>
                      <a:cubicBezTo>
                        <a:pt x="4" y="364"/>
                        <a:pt x="3" y="364"/>
                        <a:pt x="3" y="365"/>
                      </a:cubicBezTo>
                      <a:cubicBezTo>
                        <a:pt x="5" y="365"/>
                        <a:pt x="6" y="366"/>
                        <a:pt x="7" y="368"/>
                      </a:cubicBezTo>
                      <a:cubicBezTo>
                        <a:pt x="7" y="368"/>
                        <a:pt x="7" y="369"/>
                        <a:pt x="7" y="369"/>
                      </a:cubicBezTo>
                      <a:cubicBezTo>
                        <a:pt x="7" y="369"/>
                        <a:pt x="7" y="368"/>
                        <a:pt x="7" y="368"/>
                      </a:cubicBezTo>
                      <a:cubicBezTo>
                        <a:pt x="9" y="368"/>
                        <a:pt x="10" y="368"/>
                        <a:pt x="12" y="368"/>
                      </a:cubicBezTo>
                      <a:cubicBezTo>
                        <a:pt x="15" y="369"/>
                        <a:pt x="16" y="371"/>
                        <a:pt x="16" y="374"/>
                      </a:cubicBezTo>
                      <a:cubicBezTo>
                        <a:pt x="16" y="376"/>
                        <a:pt x="15" y="378"/>
                        <a:pt x="13" y="378"/>
                      </a:cubicBezTo>
                      <a:cubicBezTo>
                        <a:pt x="12" y="378"/>
                        <a:pt x="11" y="380"/>
                        <a:pt x="11" y="382"/>
                      </a:cubicBezTo>
                      <a:cubicBezTo>
                        <a:pt x="11" y="382"/>
                        <a:pt x="13" y="382"/>
                        <a:pt x="15" y="382"/>
                      </a:cubicBezTo>
                      <a:cubicBezTo>
                        <a:pt x="17" y="382"/>
                        <a:pt x="19" y="381"/>
                        <a:pt x="20" y="382"/>
                      </a:cubicBezTo>
                      <a:cubicBezTo>
                        <a:pt x="23" y="383"/>
                        <a:pt x="24" y="385"/>
                        <a:pt x="24" y="388"/>
                      </a:cubicBezTo>
                      <a:cubicBezTo>
                        <a:pt x="23" y="389"/>
                        <a:pt x="22" y="391"/>
                        <a:pt x="21" y="391"/>
                      </a:cubicBezTo>
                      <a:cubicBezTo>
                        <a:pt x="20" y="391"/>
                        <a:pt x="19" y="390"/>
                        <a:pt x="18" y="390"/>
                      </a:cubicBezTo>
                      <a:cubicBezTo>
                        <a:pt x="17" y="388"/>
                        <a:pt x="15" y="387"/>
                        <a:pt x="15" y="387"/>
                      </a:cubicBezTo>
                      <a:cubicBezTo>
                        <a:pt x="14" y="387"/>
                        <a:pt x="14" y="387"/>
                        <a:pt x="14" y="387"/>
                      </a:cubicBezTo>
                      <a:cubicBezTo>
                        <a:pt x="13" y="390"/>
                        <a:pt x="11" y="390"/>
                        <a:pt x="10" y="390"/>
                      </a:cubicBezTo>
                      <a:cubicBezTo>
                        <a:pt x="8" y="390"/>
                        <a:pt x="7" y="390"/>
                        <a:pt x="5" y="389"/>
                      </a:cubicBezTo>
                      <a:cubicBezTo>
                        <a:pt x="5" y="389"/>
                        <a:pt x="5" y="389"/>
                        <a:pt x="5" y="389"/>
                      </a:cubicBezTo>
                      <a:cubicBezTo>
                        <a:pt x="4" y="389"/>
                        <a:pt x="1" y="391"/>
                        <a:pt x="0" y="392"/>
                      </a:cubicBezTo>
                      <a:cubicBezTo>
                        <a:pt x="1" y="393"/>
                        <a:pt x="2" y="395"/>
                        <a:pt x="2" y="396"/>
                      </a:cubicBezTo>
                      <a:cubicBezTo>
                        <a:pt x="3" y="396"/>
                        <a:pt x="3" y="396"/>
                        <a:pt x="3" y="396"/>
                      </a:cubicBezTo>
                      <a:cubicBezTo>
                        <a:pt x="4" y="396"/>
                        <a:pt x="6" y="395"/>
                        <a:pt x="6" y="394"/>
                      </a:cubicBezTo>
                      <a:cubicBezTo>
                        <a:pt x="7" y="392"/>
                        <a:pt x="9" y="390"/>
                        <a:pt x="11" y="390"/>
                      </a:cubicBezTo>
                      <a:cubicBezTo>
                        <a:pt x="11" y="390"/>
                        <a:pt x="14" y="391"/>
                        <a:pt x="15" y="395"/>
                      </a:cubicBezTo>
                      <a:cubicBezTo>
                        <a:pt x="15" y="399"/>
                        <a:pt x="11" y="400"/>
                        <a:pt x="10" y="400"/>
                      </a:cubicBezTo>
                      <a:cubicBezTo>
                        <a:pt x="10" y="400"/>
                        <a:pt x="9" y="401"/>
                        <a:pt x="9" y="401"/>
                      </a:cubicBezTo>
                      <a:cubicBezTo>
                        <a:pt x="8" y="403"/>
                        <a:pt x="6" y="406"/>
                        <a:pt x="2" y="408"/>
                      </a:cubicBezTo>
                      <a:cubicBezTo>
                        <a:pt x="2" y="409"/>
                        <a:pt x="2" y="409"/>
                        <a:pt x="2" y="409"/>
                      </a:cubicBezTo>
                      <a:cubicBezTo>
                        <a:pt x="2" y="409"/>
                        <a:pt x="2" y="410"/>
                        <a:pt x="2" y="410"/>
                      </a:cubicBezTo>
                      <a:cubicBezTo>
                        <a:pt x="3" y="409"/>
                        <a:pt x="4" y="409"/>
                        <a:pt x="4" y="409"/>
                      </a:cubicBezTo>
                      <a:cubicBezTo>
                        <a:pt x="5" y="409"/>
                        <a:pt x="5" y="409"/>
                        <a:pt x="5" y="409"/>
                      </a:cubicBezTo>
                      <a:cubicBezTo>
                        <a:pt x="6" y="410"/>
                        <a:pt x="6" y="410"/>
                        <a:pt x="6" y="410"/>
                      </a:cubicBezTo>
                      <a:cubicBezTo>
                        <a:pt x="7" y="411"/>
                        <a:pt x="6" y="412"/>
                        <a:pt x="6" y="412"/>
                      </a:cubicBezTo>
                      <a:cubicBezTo>
                        <a:pt x="6" y="413"/>
                        <a:pt x="6" y="413"/>
                        <a:pt x="6" y="413"/>
                      </a:cubicBezTo>
                      <a:cubicBezTo>
                        <a:pt x="7" y="413"/>
                        <a:pt x="7" y="413"/>
                        <a:pt x="7" y="413"/>
                      </a:cubicBezTo>
                      <a:cubicBezTo>
                        <a:pt x="7" y="413"/>
                        <a:pt x="8" y="413"/>
                        <a:pt x="8" y="413"/>
                      </a:cubicBezTo>
                      <a:cubicBezTo>
                        <a:pt x="8" y="412"/>
                        <a:pt x="8" y="412"/>
                        <a:pt x="8" y="411"/>
                      </a:cubicBezTo>
                      <a:cubicBezTo>
                        <a:pt x="7" y="409"/>
                        <a:pt x="8" y="406"/>
                        <a:pt x="9" y="404"/>
                      </a:cubicBezTo>
                      <a:cubicBezTo>
                        <a:pt x="10" y="403"/>
                        <a:pt x="11" y="402"/>
                        <a:pt x="13" y="402"/>
                      </a:cubicBezTo>
                      <a:cubicBezTo>
                        <a:pt x="13" y="402"/>
                        <a:pt x="15" y="403"/>
                        <a:pt x="16" y="404"/>
                      </a:cubicBezTo>
                      <a:cubicBezTo>
                        <a:pt x="19" y="407"/>
                        <a:pt x="17" y="410"/>
                        <a:pt x="16" y="411"/>
                      </a:cubicBezTo>
                      <a:cubicBezTo>
                        <a:pt x="15" y="412"/>
                        <a:pt x="15" y="413"/>
                        <a:pt x="15" y="413"/>
                      </a:cubicBezTo>
                      <a:cubicBezTo>
                        <a:pt x="15" y="415"/>
                        <a:pt x="14" y="416"/>
                        <a:pt x="14" y="418"/>
                      </a:cubicBezTo>
                      <a:cubicBezTo>
                        <a:pt x="14" y="419"/>
                        <a:pt x="13" y="421"/>
                        <a:pt x="13" y="422"/>
                      </a:cubicBezTo>
                      <a:cubicBezTo>
                        <a:pt x="13" y="424"/>
                        <a:pt x="11" y="425"/>
                        <a:pt x="10" y="425"/>
                      </a:cubicBezTo>
                      <a:cubicBezTo>
                        <a:pt x="10" y="426"/>
                        <a:pt x="10" y="426"/>
                        <a:pt x="10" y="426"/>
                      </a:cubicBezTo>
                      <a:cubicBezTo>
                        <a:pt x="10" y="428"/>
                        <a:pt x="9" y="429"/>
                        <a:pt x="7" y="429"/>
                      </a:cubicBezTo>
                      <a:cubicBezTo>
                        <a:pt x="8" y="431"/>
                        <a:pt x="7" y="432"/>
                        <a:pt x="7" y="432"/>
                      </a:cubicBezTo>
                      <a:cubicBezTo>
                        <a:pt x="8" y="432"/>
                        <a:pt x="9" y="432"/>
                        <a:pt x="11" y="432"/>
                      </a:cubicBezTo>
                      <a:cubicBezTo>
                        <a:pt x="12" y="432"/>
                        <a:pt x="12" y="433"/>
                        <a:pt x="13" y="433"/>
                      </a:cubicBezTo>
                      <a:cubicBezTo>
                        <a:pt x="13" y="433"/>
                        <a:pt x="13" y="433"/>
                        <a:pt x="13" y="433"/>
                      </a:cubicBezTo>
                      <a:cubicBezTo>
                        <a:pt x="13" y="433"/>
                        <a:pt x="14" y="433"/>
                        <a:pt x="15" y="432"/>
                      </a:cubicBezTo>
                      <a:cubicBezTo>
                        <a:pt x="18" y="431"/>
                        <a:pt x="21" y="433"/>
                        <a:pt x="22" y="435"/>
                      </a:cubicBezTo>
                      <a:cubicBezTo>
                        <a:pt x="22" y="437"/>
                        <a:pt x="21" y="439"/>
                        <a:pt x="19" y="440"/>
                      </a:cubicBezTo>
                      <a:cubicBezTo>
                        <a:pt x="18" y="440"/>
                        <a:pt x="18" y="440"/>
                        <a:pt x="17" y="440"/>
                      </a:cubicBezTo>
                      <a:cubicBezTo>
                        <a:pt x="19" y="440"/>
                        <a:pt x="21" y="441"/>
                        <a:pt x="21" y="443"/>
                      </a:cubicBezTo>
                      <a:cubicBezTo>
                        <a:pt x="21" y="443"/>
                        <a:pt x="21" y="443"/>
                        <a:pt x="21" y="443"/>
                      </a:cubicBezTo>
                      <a:cubicBezTo>
                        <a:pt x="22" y="440"/>
                        <a:pt x="23" y="439"/>
                        <a:pt x="25" y="439"/>
                      </a:cubicBezTo>
                      <a:cubicBezTo>
                        <a:pt x="28" y="439"/>
                        <a:pt x="32" y="442"/>
                        <a:pt x="33" y="445"/>
                      </a:cubicBezTo>
                      <a:cubicBezTo>
                        <a:pt x="33" y="446"/>
                        <a:pt x="33" y="447"/>
                        <a:pt x="32" y="448"/>
                      </a:cubicBezTo>
                      <a:cubicBezTo>
                        <a:pt x="32" y="449"/>
                        <a:pt x="31" y="449"/>
                        <a:pt x="30" y="450"/>
                      </a:cubicBezTo>
                      <a:cubicBezTo>
                        <a:pt x="31" y="449"/>
                        <a:pt x="32" y="449"/>
                        <a:pt x="33" y="449"/>
                      </a:cubicBezTo>
                      <a:cubicBezTo>
                        <a:pt x="36" y="449"/>
                        <a:pt x="44" y="450"/>
                        <a:pt x="45" y="454"/>
                      </a:cubicBezTo>
                      <a:cubicBezTo>
                        <a:pt x="45" y="455"/>
                        <a:pt x="45" y="456"/>
                        <a:pt x="45" y="456"/>
                      </a:cubicBezTo>
                      <a:cubicBezTo>
                        <a:pt x="46" y="456"/>
                        <a:pt x="47" y="457"/>
                        <a:pt x="48" y="459"/>
                      </a:cubicBezTo>
                      <a:cubicBezTo>
                        <a:pt x="48" y="459"/>
                        <a:pt x="48" y="459"/>
                        <a:pt x="48" y="460"/>
                      </a:cubicBezTo>
                      <a:cubicBezTo>
                        <a:pt x="51" y="456"/>
                        <a:pt x="56" y="454"/>
                        <a:pt x="59" y="453"/>
                      </a:cubicBezTo>
                      <a:cubicBezTo>
                        <a:pt x="62" y="452"/>
                        <a:pt x="64" y="454"/>
                        <a:pt x="64" y="455"/>
                      </a:cubicBezTo>
                      <a:cubicBezTo>
                        <a:pt x="65" y="458"/>
                        <a:pt x="62" y="461"/>
                        <a:pt x="58" y="463"/>
                      </a:cubicBezTo>
                      <a:cubicBezTo>
                        <a:pt x="56" y="463"/>
                        <a:pt x="56" y="464"/>
                        <a:pt x="56" y="464"/>
                      </a:cubicBezTo>
                      <a:cubicBezTo>
                        <a:pt x="56" y="464"/>
                        <a:pt x="56" y="464"/>
                        <a:pt x="57" y="466"/>
                      </a:cubicBezTo>
                      <a:cubicBezTo>
                        <a:pt x="58" y="467"/>
                        <a:pt x="60" y="466"/>
                        <a:pt x="61" y="466"/>
                      </a:cubicBezTo>
                      <a:cubicBezTo>
                        <a:pt x="63" y="465"/>
                        <a:pt x="66" y="464"/>
                        <a:pt x="68" y="466"/>
                      </a:cubicBezTo>
                      <a:cubicBezTo>
                        <a:pt x="69" y="467"/>
                        <a:pt x="69" y="469"/>
                        <a:pt x="69" y="469"/>
                      </a:cubicBezTo>
                      <a:cubicBezTo>
                        <a:pt x="68" y="471"/>
                        <a:pt x="66" y="472"/>
                        <a:pt x="65" y="472"/>
                      </a:cubicBezTo>
                      <a:cubicBezTo>
                        <a:pt x="64" y="473"/>
                        <a:pt x="62" y="473"/>
                        <a:pt x="62" y="473"/>
                      </a:cubicBezTo>
                      <a:cubicBezTo>
                        <a:pt x="62" y="474"/>
                        <a:pt x="62" y="475"/>
                        <a:pt x="63" y="475"/>
                      </a:cubicBezTo>
                      <a:cubicBezTo>
                        <a:pt x="63" y="477"/>
                        <a:pt x="64" y="478"/>
                        <a:pt x="64" y="480"/>
                      </a:cubicBezTo>
                      <a:cubicBezTo>
                        <a:pt x="63" y="481"/>
                        <a:pt x="63" y="482"/>
                        <a:pt x="61" y="482"/>
                      </a:cubicBezTo>
                      <a:cubicBezTo>
                        <a:pt x="61" y="483"/>
                        <a:pt x="60" y="483"/>
                        <a:pt x="59" y="483"/>
                      </a:cubicBezTo>
                      <a:cubicBezTo>
                        <a:pt x="58" y="483"/>
                        <a:pt x="57" y="482"/>
                        <a:pt x="56" y="480"/>
                      </a:cubicBezTo>
                      <a:cubicBezTo>
                        <a:pt x="56" y="481"/>
                        <a:pt x="56" y="481"/>
                        <a:pt x="56" y="482"/>
                      </a:cubicBezTo>
                      <a:cubicBezTo>
                        <a:pt x="55" y="483"/>
                        <a:pt x="55" y="483"/>
                        <a:pt x="55" y="483"/>
                      </a:cubicBezTo>
                      <a:cubicBezTo>
                        <a:pt x="54" y="483"/>
                        <a:pt x="54" y="483"/>
                        <a:pt x="54" y="483"/>
                      </a:cubicBezTo>
                      <a:cubicBezTo>
                        <a:pt x="52" y="483"/>
                        <a:pt x="49" y="480"/>
                        <a:pt x="46" y="478"/>
                      </a:cubicBezTo>
                      <a:cubicBezTo>
                        <a:pt x="46" y="478"/>
                        <a:pt x="46" y="477"/>
                        <a:pt x="46" y="477"/>
                      </a:cubicBezTo>
                      <a:cubicBezTo>
                        <a:pt x="46" y="478"/>
                        <a:pt x="46" y="478"/>
                        <a:pt x="46" y="478"/>
                      </a:cubicBezTo>
                      <a:cubicBezTo>
                        <a:pt x="46" y="478"/>
                        <a:pt x="46" y="479"/>
                        <a:pt x="46" y="479"/>
                      </a:cubicBezTo>
                      <a:cubicBezTo>
                        <a:pt x="47" y="480"/>
                        <a:pt x="48" y="481"/>
                        <a:pt x="47" y="482"/>
                      </a:cubicBezTo>
                      <a:cubicBezTo>
                        <a:pt x="47" y="484"/>
                        <a:pt x="45" y="484"/>
                        <a:pt x="44" y="484"/>
                      </a:cubicBezTo>
                      <a:cubicBezTo>
                        <a:pt x="41" y="484"/>
                        <a:pt x="41" y="485"/>
                        <a:pt x="41" y="485"/>
                      </a:cubicBezTo>
                      <a:cubicBezTo>
                        <a:pt x="41" y="485"/>
                        <a:pt x="41" y="485"/>
                        <a:pt x="41" y="485"/>
                      </a:cubicBezTo>
                      <a:cubicBezTo>
                        <a:pt x="41" y="485"/>
                        <a:pt x="42" y="485"/>
                        <a:pt x="42" y="485"/>
                      </a:cubicBezTo>
                      <a:cubicBezTo>
                        <a:pt x="44" y="485"/>
                        <a:pt x="46" y="485"/>
                        <a:pt x="48" y="485"/>
                      </a:cubicBezTo>
                      <a:cubicBezTo>
                        <a:pt x="52" y="486"/>
                        <a:pt x="52" y="489"/>
                        <a:pt x="53" y="492"/>
                      </a:cubicBezTo>
                      <a:cubicBezTo>
                        <a:pt x="53" y="492"/>
                        <a:pt x="53" y="492"/>
                        <a:pt x="53" y="493"/>
                      </a:cubicBezTo>
                      <a:cubicBezTo>
                        <a:pt x="53" y="490"/>
                        <a:pt x="54" y="487"/>
                        <a:pt x="57" y="486"/>
                      </a:cubicBezTo>
                      <a:cubicBezTo>
                        <a:pt x="58" y="486"/>
                        <a:pt x="58" y="486"/>
                        <a:pt x="58" y="486"/>
                      </a:cubicBezTo>
                      <a:cubicBezTo>
                        <a:pt x="60" y="486"/>
                        <a:pt x="61" y="489"/>
                        <a:pt x="61" y="491"/>
                      </a:cubicBezTo>
                      <a:cubicBezTo>
                        <a:pt x="62" y="493"/>
                        <a:pt x="62" y="496"/>
                        <a:pt x="66" y="497"/>
                      </a:cubicBezTo>
                      <a:cubicBezTo>
                        <a:pt x="66" y="497"/>
                        <a:pt x="66" y="497"/>
                        <a:pt x="66" y="497"/>
                      </a:cubicBezTo>
                      <a:cubicBezTo>
                        <a:pt x="66" y="496"/>
                        <a:pt x="66" y="494"/>
                        <a:pt x="68" y="493"/>
                      </a:cubicBezTo>
                      <a:cubicBezTo>
                        <a:pt x="69" y="493"/>
                        <a:pt x="70" y="492"/>
                        <a:pt x="70" y="492"/>
                      </a:cubicBezTo>
                      <a:cubicBezTo>
                        <a:pt x="73" y="492"/>
                        <a:pt x="75" y="495"/>
                        <a:pt x="77" y="497"/>
                      </a:cubicBezTo>
                      <a:cubicBezTo>
                        <a:pt x="78" y="498"/>
                        <a:pt x="79" y="500"/>
                        <a:pt x="80" y="500"/>
                      </a:cubicBezTo>
                      <a:cubicBezTo>
                        <a:pt x="80" y="499"/>
                        <a:pt x="79" y="498"/>
                        <a:pt x="78" y="497"/>
                      </a:cubicBezTo>
                      <a:cubicBezTo>
                        <a:pt x="78" y="497"/>
                        <a:pt x="77" y="496"/>
                        <a:pt x="77" y="495"/>
                      </a:cubicBezTo>
                      <a:cubicBezTo>
                        <a:pt x="76" y="495"/>
                        <a:pt x="76" y="495"/>
                        <a:pt x="76" y="495"/>
                      </a:cubicBezTo>
                      <a:cubicBezTo>
                        <a:pt x="76" y="495"/>
                        <a:pt x="76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5"/>
                      </a:cubicBezTo>
                      <a:cubicBezTo>
                        <a:pt x="75" y="495"/>
                        <a:pt x="75" y="495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5" y="494"/>
                        <a:pt x="75" y="494"/>
                        <a:pt x="75" y="494"/>
                      </a:cubicBezTo>
                      <a:cubicBezTo>
                        <a:pt x="74" y="494"/>
                        <a:pt x="74" y="494"/>
                        <a:pt x="74" y="494"/>
                      </a:cubicBezTo>
                      <a:cubicBezTo>
                        <a:pt x="74" y="494"/>
                        <a:pt x="74" y="494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3"/>
                        <a:pt x="74" y="493"/>
                        <a:pt x="74" y="493"/>
                      </a:cubicBezTo>
                      <a:cubicBezTo>
                        <a:pt x="74" y="492"/>
                        <a:pt x="74" y="492"/>
                        <a:pt x="74" y="492"/>
                      </a:cubicBezTo>
                      <a:cubicBezTo>
                        <a:pt x="74" y="492"/>
                        <a:pt x="74" y="492"/>
                        <a:pt x="74" y="491"/>
                      </a:cubicBezTo>
                      <a:cubicBezTo>
                        <a:pt x="74" y="491"/>
                        <a:pt x="74" y="491"/>
                        <a:pt x="74" y="491"/>
                      </a:cubicBezTo>
                      <a:cubicBezTo>
                        <a:pt x="74" y="490"/>
                        <a:pt x="74" y="490"/>
                        <a:pt x="74" y="490"/>
                      </a:cubicBezTo>
                      <a:cubicBezTo>
                        <a:pt x="74" y="489"/>
                        <a:pt x="74" y="489"/>
                        <a:pt x="73" y="489"/>
                      </a:cubicBezTo>
                      <a:cubicBezTo>
                        <a:pt x="73" y="488"/>
                        <a:pt x="73" y="488"/>
                        <a:pt x="73" y="488"/>
                      </a:cubicBezTo>
                      <a:cubicBezTo>
                        <a:pt x="73" y="487"/>
                        <a:pt x="73" y="487"/>
                        <a:pt x="73" y="486"/>
                      </a:cubicBezTo>
                      <a:cubicBezTo>
                        <a:pt x="73" y="486"/>
                        <a:pt x="73" y="486"/>
                        <a:pt x="73" y="485"/>
                      </a:cubicBezTo>
                      <a:cubicBezTo>
                        <a:pt x="73" y="485"/>
                        <a:pt x="73" y="484"/>
                        <a:pt x="73" y="483"/>
                      </a:cubicBezTo>
                      <a:cubicBezTo>
                        <a:pt x="73" y="483"/>
                        <a:pt x="73" y="483"/>
                        <a:pt x="73" y="482"/>
                      </a:cubicBezTo>
                      <a:cubicBezTo>
                        <a:pt x="73" y="482"/>
                        <a:pt x="73" y="481"/>
                        <a:pt x="73" y="480"/>
                      </a:cubicBezTo>
                      <a:cubicBezTo>
                        <a:pt x="73" y="479"/>
                        <a:pt x="73" y="479"/>
                        <a:pt x="73" y="479"/>
                      </a:cubicBezTo>
                      <a:cubicBezTo>
                        <a:pt x="73" y="478"/>
                        <a:pt x="73" y="477"/>
                        <a:pt x="73" y="476"/>
                      </a:cubicBezTo>
                      <a:cubicBezTo>
                        <a:pt x="73" y="475"/>
                        <a:pt x="73" y="475"/>
                        <a:pt x="73" y="474"/>
                      </a:cubicBezTo>
                      <a:cubicBezTo>
                        <a:pt x="73" y="473"/>
                        <a:pt x="74" y="472"/>
                        <a:pt x="74" y="471"/>
                      </a:cubicBezTo>
                      <a:cubicBezTo>
                        <a:pt x="74" y="470"/>
                        <a:pt x="74" y="470"/>
                        <a:pt x="74" y="469"/>
                      </a:cubicBezTo>
                      <a:cubicBezTo>
                        <a:pt x="74" y="468"/>
                        <a:pt x="74" y="466"/>
                        <a:pt x="74" y="465"/>
                      </a:cubicBezTo>
                      <a:cubicBezTo>
                        <a:pt x="74" y="465"/>
                        <a:pt x="74" y="464"/>
                        <a:pt x="74" y="464"/>
                      </a:cubicBezTo>
                      <a:cubicBezTo>
                        <a:pt x="74" y="462"/>
                        <a:pt x="74" y="460"/>
                        <a:pt x="74" y="458"/>
                      </a:cubicBezTo>
                      <a:cubicBezTo>
                        <a:pt x="74" y="458"/>
                        <a:pt x="74" y="458"/>
                        <a:pt x="74" y="458"/>
                      </a:cubicBezTo>
                      <a:cubicBezTo>
                        <a:pt x="73" y="458"/>
                        <a:pt x="73" y="458"/>
                        <a:pt x="73" y="458"/>
                      </a:cubicBezTo>
                      <a:cubicBezTo>
                        <a:pt x="70" y="458"/>
                        <a:pt x="67" y="457"/>
                        <a:pt x="65" y="455"/>
                      </a:cubicBezTo>
                      <a:cubicBezTo>
                        <a:pt x="64" y="455"/>
                        <a:pt x="64" y="453"/>
                        <a:pt x="64" y="451"/>
                      </a:cubicBezTo>
                      <a:cubicBezTo>
                        <a:pt x="64" y="451"/>
                        <a:pt x="64" y="450"/>
                        <a:pt x="65" y="450"/>
                      </a:cubicBezTo>
                      <a:cubicBezTo>
                        <a:pt x="64" y="450"/>
                        <a:pt x="64" y="450"/>
                        <a:pt x="64" y="450"/>
                      </a:cubicBezTo>
                      <a:cubicBezTo>
                        <a:pt x="64" y="450"/>
                        <a:pt x="64" y="449"/>
                        <a:pt x="63" y="449"/>
                      </a:cubicBezTo>
                      <a:cubicBezTo>
                        <a:pt x="63" y="449"/>
                        <a:pt x="63" y="449"/>
                        <a:pt x="63" y="449"/>
                      </a:cubicBezTo>
                      <a:cubicBezTo>
                        <a:pt x="62" y="449"/>
                        <a:pt x="62" y="448"/>
                        <a:pt x="61" y="448"/>
                      </a:cubicBezTo>
                      <a:cubicBezTo>
                        <a:pt x="60" y="448"/>
                        <a:pt x="58" y="448"/>
                        <a:pt x="55" y="448"/>
                      </a:cubicBezTo>
                      <a:cubicBezTo>
                        <a:pt x="49" y="448"/>
                        <a:pt x="42" y="448"/>
                        <a:pt x="42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1" y="449"/>
                        <a:pt x="41" y="449"/>
                        <a:pt x="41" y="449"/>
                      </a:cubicBezTo>
                      <a:cubicBezTo>
                        <a:pt x="40" y="449"/>
                        <a:pt x="39" y="448"/>
                        <a:pt x="38" y="447"/>
                      </a:cubicBezTo>
                      <a:cubicBezTo>
                        <a:pt x="37" y="447"/>
                        <a:pt x="37" y="446"/>
                        <a:pt x="36" y="445"/>
                      </a:cubicBezTo>
                      <a:cubicBezTo>
                        <a:pt x="36" y="445"/>
                        <a:pt x="36" y="444"/>
                        <a:pt x="36" y="444"/>
                      </a:cubicBezTo>
                      <a:cubicBezTo>
                        <a:pt x="35" y="444"/>
                        <a:pt x="34" y="443"/>
                        <a:pt x="34" y="443"/>
                      </a:cubicBezTo>
                      <a:cubicBezTo>
                        <a:pt x="32" y="440"/>
                        <a:pt x="32" y="432"/>
                        <a:pt x="33" y="429"/>
                      </a:cubicBezTo>
                      <a:cubicBezTo>
                        <a:pt x="33" y="428"/>
                        <a:pt x="31" y="428"/>
                        <a:pt x="29" y="428"/>
                      </a:cubicBezTo>
                      <a:cubicBezTo>
                        <a:pt x="27" y="428"/>
                        <a:pt x="25" y="428"/>
                        <a:pt x="24" y="427"/>
                      </a:cubicBezTo>
                      <a:cubicBezTo>
                        <a:pt x="21" y="426"/>
                        <a:pt x="22" y="424"/>
                        <a:pt x="22" y="422"/>
                      </a:cubicBezTo>
                      <a:cubicBezTo>
                        <a:pt x="22" y="421"/>
                        <a:pt x="22" y="421"/>
                        <a:pt x="21" y="419"/>
                      </a:cubicBezTo>
                      <a:cubicBezTo>
                        <a:pt x="18" y="416"/>
                        <a:pt x="19" y="412"/>
                        <a:pt x="20" y="409"/>
                      </a:cubicBezTo>
                      <a:cubicBezTo>
                        <a:pt x="20" y="408"/>
                        <a:pt x="20" y="408"/>
                        <a:pt x="20" y="407"/>
                      </a:cubicBezTo>
                      <a:cubicBezTo>
                        <a:pt x="21" y="404"/>
                        <a:pt x="23" y="398"/>
                        <a:pt x="29" y="398"/>
                      </a:cubicBezTo>
                      <a:cubicBezTo>
                        <a:pt x="29" y="398"/>
                        <a:pt x="29" y="397"/>
                        <a:pt x="29" y="397"/>
                      </a:cubicBezTo>
                      <a:cubicBezTo>
                        <a:pt x="29" y="395"/>
                        <a:pt x="30" y="392"/>
                        <a:pt x="32" y="391"/>
                      </a:cubicBezTo>
                      <a:cubicBezTo>
                        <a:pt x="32" y="390"/>
                        <a:pt x="32" y="389"/>
                        <a:pt x="32" y="389"/>
                      </a:cubicBezTo>
                      <a:cubicBezTo>
                        <a:pt x="31" y="387"/>
                        <a:pt x="29" y="384"/>
                        <a:pt x="32" y="382"/>
                      </a:cubicBezTo>
                      <a:cubicBezTo>
                        <a:pt x="32" y="382"/>
                        <a:pt x="32" y="381"/>
                        <a:pt x="33" y="380"/>
                      </a:cubicBezTo>
                      <a:cubicBezTo>
                        <a:pt x="33" y="378"/>
                        <a:pt x="33" y="375"/>
                        <a:pt x="37" y="374"/>
                      </a:cubicBezTo>
                      <a:cubicBezTo>
                        <a:pt x="38" y="374"/>
                        <a:pt x="38" y="374"/>
                        <a:pt x="38" y="374"/>
                      </a:cubicBezTo>
                      <a:cubicBezTo>
                        <a:pt x="38" y="374"/>
                        <a:pt x="38" y="373"/>
                        <a:pt x="38" y="372"/>
                      </a:cubicBezTo>
                      <a:cubicBezTo>
                        <a:pt x="38" y="371"/>
                        <a:pt x="37" y="367"/>
                        <a:pt x="40" y="367"/>
                      </a:cubicBezTo>
                      <a:cubicBezTo>
                        <a:pt x="40" y="366"/>
                        <a:pt x="40" y="366"/>
                        <a:pt x="40" y="365"/>
                      </a:cubicBezTo>
                      <a:cubicBezTo>
                        <a:pt x="40" y="364"/>
                        <a:pt x="39" y="361"/>
                        <a:pt x="39" y="359"/>
                      </a:cubicBezTo>
                      <a:cubicBezTo>
                        <a:pt x="40" y="358"/>
                        <a:pt x="40" y="357"/>
                        <a:pt x="39" y="356"/>
                      </a:cubicBezTo>
                      <a:cubicBezTo>
                        <a:pt x="39" y="354"/>
                        <a:pt x="38" y="351"/>
                        <a:pt x="42" y="349"/>
                      </a:cubicBezTo>
                      <a:cubicBezTo>
                        <a:pt x="43" y="349"/>
                        <a:pt x="43" y="348"/>
                        <a:pt x="43" y="348"/>
                      </a:cubicBezTo>
                      <a:cubicBezTo>
                        <a:pt x="43" y="348"/>
                        <a:pt x="43" y="348"/>
                        <a:pt x="43" y="348"/>
                      </a:cubicBezTo>
                      <a:cubicBezTo>
                        <a:pt x="43" y="348"/>
                        <a:pt x="42" y="346"/>
                        <a:pt x="40" y="345"/>
                      </a:cubicBezTo>
                      <a:cubicBezTo>
                        <a:pt x="40" y="345"/>
                        <a:pt x="38" y="343"/>
                        <a:pt x="38" y="342"/>
                      </a:cubicBezTo>
                      <a:cubicBezTo>
                        <a:pt x="38" y="342"/>
                        <a:pt x="38" y="341"/>
                        <a:pt x="38" y="341"/>
                      </a:cubicBezTo>
                      <a:cubicBezTo>
                        <a:pt x="39" y="339"/>
                        <a:pt x="42" y="339"/>
                        <a:pt x="46" y="339"/>
                      </a:cubicBezTo>
                      <a:cubicBezTo>
                        <a:pt x="46" y="339"/>
                        <a:pt x="46" y="339"/>
                        <a:pt x="45" y="338"/>
                      </a:cubicBezTo>
                      <a:cubicBezTo>
                        <a:pt x="45" y="338"/>
                        <a:pt x="45" y="338"/>
                        <a:pt x="45" y="338"/>
                      </a:cubicBezTo>
                      <a:cubicBezTo>
                        <a:pt x="44" y="338"/>
                        <a:pt x="43" y="338"/>
                        <a:pt x="43" y="338"/>
                      </a:cubicBezTo>
                      <a:cubicBezTo>
                        <a:pt x="40" y="338"/>
                        <a:pt x="39" y="337"/>
                        <a:pt x="38" y="335"/>
                      </a:cubicBezTo>
                      <a:cubicBezTo>
                        <a:pt x="37" y="333"/>
                        <a:pt x="38" y="331"/>
                        <a:pt x="39" y="329"/>
                      </a:cubicBezTo>
                      <a:cubicBezTo>
                        <a:pt x="40" y="328"/>
                        <a:pt x="40" y="328"/>
                        <a:pt x="40" y="328"/>
                      </a:cubicBezTo>
                      <a:cubicBezTo>
                        <a:pt x="40" y="328"/>
                        <a:pt x="39" y="327"/>
                        <a:pt x="39" y="327"/>
                      </a:cubicBezTo>
                      <a:cubicBezTo>
                        <a:pt x="38" y="326"/>
                        <a:pt x="36" y="324"/>
                        <a:pt x="37" y="322"/>
                      </a:cubicBezTo>
                      <a:cubicBezTo>
                        <a:pt x="38" y="321"/>
                        <a:pt x="38" y="319"/>
                        <a:pt x="37" y="319"/>
                      </a:cubicBezTo>
                      <a:cubicBezTo>
                        <a:pt x="34" y="317"/>
                        <a:pt x="36" y="309"/>
                        <a:pt x="36" y="309"/>
                      </a:cubicBezTo>
                      <a:cubicBezTo>
                        <a:pt x="36" y="306"/>
                        <a:pt x="37" y="304"/>
                        <a:pt x="39" y="303"/>
                      </a:cubicBezTo>
                      <a:cubicBezTo>
                        <a:pt x="39" y="302"/>
                        <a:pt x="39" y="298"/>
                        <a:pt x="39" y="296"/>
                      </a:cubicBezTo>
                      <a:cubicBezTo>
                        <a:pt x="39" y="295"/>
                        <a:pt x="38" y="294"/>
                        <a:pt x="38" y="293"/>
                      </a:cubicBezTo>
                      <a:cubicBezTo>
                        <a:pt x="38" y="292"/>
                        <a:pt x="38" y="291"/>
                        <a:pt x="37" y="290"/>
                      </a:cubicBezTo>
                      <a:cubicBezTo>
                        <a:pt x="37" y="288"/>
                        <a:pt x="36" y="287"/>
                        <a:pt x="36" y="285"/>
                      </a:cubicBezTo>
                      <a:cubicBezTo>
                        <a:pt x="36" y="283"/>
                        <a:pt x="37" y="282"/>
                        <a:pt x="38" y="282"/>
                      </a:cubicBezTo>
                      <a:cubicBezTo>
                        <a:pt x="38" y="281"/>
                        <a:pt x="39" y="280"/>
                        <a:pt x="39" y="277"/>
                      </a:cubicBezTo>
                      <a:cubicBezTo>
                        <a:pt x="39" y="275"/>
                        <a:pt x="39" y="270"/>
                        <a:pt x="43" y="268"/>
                      </a:cubicBezTo>
                      <a:cubicBezTo>
                        <a:pt x="43" y="268"/>
                        <a:pt x="43" y="266"/>
                        <a:pt x="43" y="266"/>
                      </a:cubicBezTo>
                      <a:cubicBezTo>
                        <a:pt x="43" y="264"/>
                        <a:pt x="43" y="263"/>
                        <a:pt x="43" y="262"/>
                      </a:cubicBezTo>
                      <a:cubicBezTo>
                        <a:pt x="43" y="259"/>
                        <a:pt x="46" y="258"/>
                        <a:pt x="47" y="258"/>
                      </a:cubicBezTo>
                      <a:cubicBezTo>
                        <a:pt x="49" y="258"/>
                        <a:pt x="49" y="258"/>
                        <a:pt x="49" y="257"/>
                      </a:cubicBezTo>
                      <a:cubicBezTo>
                        <a:pt x="49" y="256"/>
                        <a:pt x="49" y="256"/>
                        <a:pt x="48" y="255"/>
                      </a:cubicBezTo>
                      <a:cubicBezTo>
                        <a:pt x="48" y="254"/>
                        <a:pt x="46" y="253"/>
                        <a:pt x="47" y="250"/>
                      </a:cubicBezTo>
                      <a:cubicBezTo>
                        <a:pt x="47" y="249"/>
                        <a:pt x="47" y="247"/>
                        <a:pt x="47" y="244"/>
                      </a:cubicBezTo>
                      <a:cubicBezTo>
                        <a:pt x="46" y="242"/>
                        <a:pt x="46" y="239"/>
                        <a:pt x="46" y="236"/>
                      </a:cubicBezTo>
                      <a:cubicBezTo>
                        <a:pt x="46" y="229"/>
                        <a:pt x="51" y="226"/>
                        <a:pt x="54" y="225"/>
                      </a:cubicBezTo>
                      <a:cubicBezTo>
                        <a:pt x="54" y="224"/>
                        <a:pt x="55" y="224"/>
                        <a:pt x="55" y="223"/>
                      </a:cubicBezTo>
                      <a:cubicBezTo>
                        <a:pt x="56" y="223"/>
                        <a:pt x="55" y="220"/>
                        <a:pt x="55" y="218"/>
                      </a:cubicBezTo>
                      <a:cubicBezTo>
                        <a:pt x="54" y="214"/>
                        <a:pt x="53" y="210"/>
                        <a:pt x="56" y="209"/>
                      </a:cubicBezTo>
                      <a:cubicBezTo>
                        <a:pt x="56" y="209"/>
                        <a:pt x="56" y="208"/>
                        <a:pt x="57" y="206"/>
                      </a:cubicBezTo>
                      <a:cubicBezTo>
                        <a:pt x="57" y="204"/>
                        <a:pt x="57" y="202"/>
                        <a:pt x="59" y="201"/>
                      </a:cubicBezTo>
                      <a:cubicBezTo>
                        <a:pt x="60" y="200"/>
                        <a:pt x="60" y="199"/>
                        <a:pt x="60" y="197"/>
                      </a:cubicBezTo>
                      <a:cubicBezTo>
                        <a:pt x="60" y="196"/>
                        <a:pt x="61" y="194"/>
                        <a:pt x="61" y="192"/>
                      </a:cubicBezTo>
                      <a:cubicBezTo>
                        <a:pt x="62" y="191"/>
                        <a:pt x="61" y="190"/>
                        <a:pt x="60" y="188"/>
                      </a:cubicBezTo>
                      <a:cubicBezTo>
                        <a:pt x="59" y="187"/>
                        <a:pt x="58" y="185"/>
                        <a:pt x="58" y="183"/>
                      </a:cubicBezTo>
                      <a:cubicBezTo>
                        <a:pt x="58" y="180"/>
                        <a:pt x="58" y="177"/>
                        <a:pt x="55" y="173"/>
                      </a:cubicBezTo>
                      <a:cubicBezTo>
                        <a:pt x="52" y="170"/>
                        <a:pt x="52" y="164"/>
                        <a:pt x="53" y="161"/>
                      </a:cubicBezTo>
                      <a:cubicBezTo>
                        <a:pt x="53" y="161"/>
                        <a:pt x="54" y="160"/>
                        <a:pt x="54" y="160"/>
                      </a:cubicBezTo>
                      <a:cubicBezTo>
                        <a:pt x="54" y="160"/>
                        <a:pt x="54" y="159"/>
                        <a:pt x="54" y="159"/>
                      </a:cubicBezTo>
                      <a:cubicBezTo>
                        <a:pt x="55" y="159"/>
                        <a:pt x="55" y="158"/>
                        <a:pt x="56" y="158"/>
                      </a:cubicBezTo>
                      <a:cubicBezTo>
                        <a:pt x="56" y="158"/>
                        <a:pt x="56" y="157"/>
                        <a:pt x="56" y="156"/>
                      </a:cubicBezTo>
                      <a:cubicBezTo>
                        <a:pt x="57" y="154"/>
                        <a:pt x="58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2" y="147"/>
                        <a:pt x="60" y="143"/>
                        <a:pt x="60" y="140"/>
                      </a:cubicBezTo>
                      <a:cubicBezTo>
                        <a:pt x="58" y="136"/>
                        <a:pt x="60" y="135"/>
                        <a:pt x="62" y="134"/>
                      </a:cubicBezTo>
                      <a:cubicBezTo>
                        <a:pt x="62" y="134"/>
                        <a:pt x="62" y="134"/>
                        <a:pt x="62" y="134"/>
                      </a:cubicBezTo>
                      <a:cubicBezTo>
                        <a:pt x="62" y="129"/>
                        <a:pt x="65" y="123"/>
                        <a:pt x="69" y="122"/>
                      </a:cubicBezTo>
                      <a:cubicBezTo>
                        <a:pt x="70" y="121"/>
                        <a:pt x="71" y="118"/>
                        <a:pt x="71" y="114"/>
                      </a:cubicBezTo>
                      <a:cubicBezTo>
                        <a:pt x="71" y="111"/>
                        <a:pt x="73" y="110"/>
                        <a:pt x="76" y="109"/>
                      </a:cubicBezTo>
                      <a:cubicBezTo>
                        <a:pt x="77" y="108"/>
                        <a:pt x="77" y="108"/>
                        <a:pt x="78" y="107"/>
                      </a:cubicBezTo>
                      <a:cubicBezTo>
                        <a:pt x="78" y="107"/>
                        <a:pt x="78" y="106"/>
                        <a:pt x="78" y="106"/>
                      </a:cubicBezTo>
                      <a:cubicBezTo>
                        <a:pt x="77" y="105"/>
                        <a:pt x="76" y="103"/>
                        <a:pt x="76" y="102"/>
                      </a:cubicBezTo>
                      <a:cubicBezTo>
                        <a:pt x="77" y="101"/>
                        <a:pt x="77" y="100"/>
                        <a:pt x="78" y="99"/>
                      </a:cubicBezTo>
                      <a:cubicBezTo>
                        <a:pt x="79" y="99"/>
                        <a:pt x="78" y="96"/>
                        <a:pt x="77" y="95"/>
                      </a:cubicBezTo>
                      <a:cubicBezTo>
                        <a:pt x="76" y="92"/>
                        <a:pt x="75" y="89"/>
                        <a:pt x="77" y="87"/>
                      </a:cubicBezTo>
                      <a:cubicBezTo>
                        <a:pt x="78" y="87"/>
                        <a:pt x="77" y="85"/>
                        <a:pt x="77" y="84"/>
                      </a:cubicBezTo>
                      <a:cubicBezTo>
                        <a:pt x="77" y="83"/>
                        <a:pt x="77" y="82"/>
                        <a:pt x="77" y="80"/>
                      </a:cubicBezTo>
                      <a:cubicBezTo>
                        <a:pt x="77" y="78"/>
                        <a:pt x="80" y="76"/>
                        <a:pt x="85" y="73"/>
                      </a:cubicBezTo>
                      <a:cubicBezTo>
                        <a:pt x="87" y="72"/>
                        <a:pt x="90" y="70"/>
                        <a:pt x="90" y="70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0" y="69"/>
                        <a:pt x="90" y="69"/>
                        <a:pt x="90" y="69"/>
                      </a:cubicBezTo>
                      <a:cubicBezTo>
                        <a:pt x="91" y="69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8"/>
                        <a:pt x="91" y="67"/>
                        <a:pt x="91" y="67"/>
                      </a:cubicBezTo>
                      <a:cubicBezTo>
                        <a:pt x="91" y="67"/>
                        <a:pt x="91" y="67"/>
                        <a:pt x="91" y="67"/>
                      </a:cubicBezTo>
                      <a:cubicBezTo>
                        <a:pt x="91" y="66"/>
                        <a:pt x="91" y="66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2" y="63"/>
                        <a:pt x="92" y="63"/>
                        <a:pt x="92" y="63"/>
                      </a:cubicBezTo>
                      <a:cubicBezTo>
                        <a:pt x="92" y="63"/>
                        <a:pt x="92" y="62"/>
                        <a:pt x="92" y="62"/>
                      </a:cubicBezTo>
                      <a:cubicBezTo>
                        <a:pt x="92" y="62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2" y="61"/>
                        <a:pt x="92" y="61"/>
                        <a:pt x="92" y="61"/>
                      </a:cubicBezTo>
                      <a:cubicBezTo>
                        <a:pt x="90" y="62"/>
                        <a:pt x="89" y="62"/>
                        <a:pt x="88" y="62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3" name="Freeform 1889"/>
                <p:cNvSpPr>
                  <a:spLocks/>
                </p:cNvSpPr>
                <p:nvPr/>
              </p:nvSpPr>
              <p:spPr bwMode="auto">
                <a:xfrm>
                  <a:off x="2031" y="2480"/>
                  <a:ext cx="12" cy="1"/>
                </a:xfrm>
                <a:custGeom>
                  <a:avLst/>
                  <a:gdLst>
                    <a:gd name="T0" fmla="*/ 0 w 13"/>
                    <a:gd name="T1" fmla="*/ 1 h 1"/>
                    <a:gd name="T2" fmla="*/ 13 w 13"/>
                    <a:gd name="T3" fmla="*/ 0 h 1"/>
                    <a:gd name="T4" fmla="*/ 0 w 1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">
                      <a:moveTo>
                        <a:pt x="0" y="1"/>
                      </a:moveTo>
                      <a:cubicBezTo>
                        <a:pt x="0" y="0"/>
                        <a:pt x="7" y="0"/>
                        <a:pt x="13" y="0"/>
                      </a:cubicBezTo>
                      <a:cubicBezTo>
                        <a:pt x="7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4" name="Freeform 1890"/>
                <p:cNvSpPr>
                  <a:spLocks/>
                </p:cNvSpPr>
                <p:nvPr/>
              </p:nvSpPr>
              <p:spPr bwMode="auto">
                <a:xfrm>
                  <a:off x="2052" y="2482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5" name="Freeform 1891"/>
                <p:cNvSpPr>
                  <a:spLocks/>
                </p:cNvSpPr>
                <p:nvPr/>
              </p:nvSpPr>
              <p:spPr bwMode="auto">
                <a:xfrm>
                  <a:off x="2061" y="2490"/>
                  <a:ext cx="0" cy="6"/>
                </a:xfrm>
                <a:custGeom>
                  <a:avLst/>
                  <a:gdLst>
                    <a:gd name="T0" fmla="*/ 0 h 6"/>
                    <a:gd name="T1" fmla="*/ 6 h 6"/>
                    <a:gd name="T2" fmla="*/ 0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6" name="Freeform 1892"/>
                <p:cNvSpPr>
                  <a:spLocks/>
                </p:cNvSpPr>
                <p:nvPr/>
              </p:nvSpPr>
              <p:spPr bwMode="auto">
                <a:xfrm>
                  <a:off x="2051" y="24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7" name="Freeform 1893"/>
                <p:cNvSpPr>
                  <a:spLocks/>
                </p:cNvSpPr>
                <p:nvPr/>
              </p:nvSpPr>
              <p:spPr bwMode="auto">
                <a:xfrm>
                  <a:off x="2060" y="250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8" name="Freeform 1894"/>
                <p:cNvSpPr>
                  <a:spLocks/>
                </p:cNvSpPr>
                <p:nvPr/>
              </p:nvSpPr>
              <p:spPr bwMode="auto">
                <a:xfrm>
                  <a:off x="2060" y="2502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89" name="Freeform 1895"/>
                <p:cNvSpPr>
                  <a:spLocks/>
                </p:cNvSpPr>
                <p:nvPr/>
              </p:nvSpPr>
              <p:spPr bwMode="auto">
                <a:xfrm>
                  <a:off x="2061" y="24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0" name="Freeform 1896"/>
                <p:cNvSpPr>
                  <a:spLocks/>
                </p:cNvSpPr>
                <p:nvPr/>
              </p:nvSpPr>
              <p:spPr bwMode="auto">
                <a:xfrm>
                  <a:off x="2060" y="25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1" name="Freeform 1897"/>
                <p:cNvSpPr>
                  <a:spLocks/>
                </p:cNvSpPr>
                <p:nvPr/>
              </p:nvSpPr>
              <p:spPr bwMode="auto">
                <a:xfrm>
                  <a:off x="2078" y="211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2" name="Freeform 1898"/>
                <p:cNvSpPr>
                  <a:spLocks/>
                </p:cNvSpPr>
                <p:nvPr/>
              </p:nvSpPr>
              <p:spPr bwMode="auto">
                <a:xfrm>
                  <a:off x="2077" y="211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3" name="Freeform 1899"/>
                <p:cNvSpPr>
                  <a:spLocks/>
                </p:cNvSpPr>
                <p:nvPr/>
              </p:nvSpPr>
              <p:spPr bwMode="auto">
                <a:xfrm>
                  <a:off x="2079" y="211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4" name="Freeform 1900"/>
                <p:cNvSpPr>
                  <a:spLocks/>
                </p:cNvSpPr>
                <p:nvPr/>
              </p:nvSpPr>
              <p:spPr bwMode="auto">
                <a:xfrm>
                  <a:off x="2078" y="211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5" name="Freeform 1901"/>
                <p:cNvSpPr>
                  <a:spLocks/>
                </p:cNvSpPr>
                <p:nvPr/>
              </p:nvSpPr>
              <p:spPr bwMode="auto">
                <a:xfrm>
                  <a:off x="2078" y="21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6" name="Freeform 1902"/>
                <p:cNvSpPr>
                  <a:spLocks/>
                </p:cNvSpPr>
                <p:nvPr/>
              </p:nvSpPr>
              <p:spPr bwMode="auto">
                <a:xfrm>
                  <a:off x="2077" y="21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7" name="Freeform 1903"/>
                <p:cNvSpPr>
                  <a:spLocks/>
                </p:cNvSpPr>
                <p:nvPr/>
              </p:nvSpPr>
              <p:spPr bwMode="auto">
                <a:xfrm>
                  <a:off x="2061" y="25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8" name="Freeform 1904"/>
                <p:cNvSpPr>
                  <a:spLocks/>
                </p:cNvSpPr>
                <p:nvPr/>
              </p:nvSpPr>
              <p:spPr bwMode="auto">
                <a:xfrm>
                  <a:off x="2040" y="2206"/>
                  <a:ext cx="3" cy="11"/>
                </a:xfrm>
                <a:custGeom>
                  <a:avLst/>
                  <a:gdLst>
                    <a:gd name="T0" fmla="*/ 3 w 3"/>
                    <a:gd name="T1" fmla="*/ 12 h 12"/>
                    <a:gd name="T2" fmla="*/ 1 w 3"/>
                    <a:gd name="T3" fmla="*/ 0 h 12"/>
                    <a:gd name="T4" fmla="*/ 3 w 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2">
                      <a:moveTo>
                        <a:pt x="3" y="12"/>
                      </a:moveTo>
                      <a:cubicBezTo>
                        <a:pt x="1" y="9"/>
                        <a:pt x="0" y="3"/>
                        <a:pt x="1" y="0"/>
                      </a:cubicBezTo>
                      <a:cubicBezTo>
                        <a:pt x="0" y="3"/>
                        <a:pt x="0" y="9"/>
                        <a:pt x="3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99" name="Freeform 1905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0" name="Freeform 1906"/>
                <p:cNvSpPr>
                  <a:spLocks/>
                </p:cNvSpPr>
                <p:nvPr/>
              </p:nvSpPr>
              <p:spPr bwMode="auto">
                <a:xfrm>
                  <a:off x="2027" y="2480"/>
                  <a:ext cx="3" cy="1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1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1" name="Freeform 1907"/>
                <p:cNvSpPr>
                  <a:spLocks/>
                </p:cNvSpPr>
                <p:nvPr/>
              </p:nvSpPr>
              <p:spPr bwMode="auto">
                <a:xfrm>
                  <a:off x="2060" y="25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2" name="Freeform 1908"/>
                <p:cNvSpPr>
                  <a:spLocks/>
                </p:cNvSpPr>
                <p:nvPr/>
              </p:nvSpPr>
              <p:spPr bwMode="auto">
                <a:xfrm>
                  <a:off x="2062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3" name="Freeform 1909"/>
                <p:cNvSpPr>
                  <a:spLocks/>
                </p:cNvSpPr>
                <p:nvPr/>
              </p:nvSpPr>
              <p:spPr bwMode="auto">
                <a:xfrm>
                  <a:off x="2060" y="251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4" name="Freeform 1910"/>
                <p:cNvSpPr>
                  <a:spLocks/>
                </p:cNvSpPr>
                <p:nvPr/>
              </p:nvSpPr>
              <p:spPr bwMode="auto">
                <a:xfrm>
                  <a:off x="2049" y="21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5" name="Freeform 1911"/>
                <p:cNvSpPr>
                  <a:spLocks/>
                </p:cNvSpPr>
                <p:nvPr/>
              </p:nvSpPr>
              <p:spPr bwMode="auto">
                <a:xfrm>
                  <a:off x="2061" y="25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6" name="Freeform 1912"/>
                <p:cNvSpPr>
                  <a:spLocks/>
                </p:cNvSpPr>
                <p:nvPr/>
              </p:nvSpPr>
              <p:spPr bwMode="auto">
                <a:xfrm>
                  <a:off x="2062" y="25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7" name="Freeform 1913"/>
                <p:cNvSpPr>
                  <a:spLocks/>
                </p:cNvSpPr>
                <p:nvPr/>
              </p:nvSpPr>
              <p:spPr bwMode="auto">
                <a:xfrm>
                  <a:off x="2079" y="21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8" name="Freeform 1914"/>
                <p:cNvSpPr>
                  <a:spLocks/>
                </p:cNvSpPr>
                <p:nvPr/>
              </p:nvSpPr>
              <p:spPr bwMode="auto">
                <a:xfrm>
                  <a:off x="2060" y="252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09" name="Freeform 1915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0" name="Freeform 1916"/>
                <p:cNvSpPr>
                  <a:spLocks/>
                </p:cNvSpPr>
                <p:nvPr/>
              </p:nvSpPr>
              <p:spPr bwMode="auto">
                <a:xfrm>
                  <a:off x="2061" y="25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1" name="Freeform 1917"/>
                <p:cNvSpPr>
                  <a:spLocks/>
                </p:cNvSpPr>
                <p:nvPr/>
              </p:nvSpPr>
              <p:spPr bwMode="auto">
                <a:xfrm>
                  <a:off x="2027" y="240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2" name="Freeform 1918"/>
                <p:cNvSpPr>
                  <a:spLocks/>
                </p:cNvSpPr>
                <p:nvPr/>
              </p:nvSpPr>
              <p:spPr bwMode="auto">
                <a:xfrm>
                  <a:off x="2131" y="2070"/>
                  <a:ext cx="88" cy="91"/>
                </a:xfrm>
                <a:custGeom>
                  <a:avLst/>
                  <a:gdLst>
                    <a:gd name="T0" fmla="*/ 49 w 92"/>
                    <a:gd name="T1" fmla="*/ 5 h 95"/>
                    <a:gd name="T2" fmla="*/ 48 w 92"/>
                    <a:gd name="T3" fmla="*/ 5 h 95"/>
                    <a:gd name="T4" fmla="*/ 46 w 92"/>
                    <a:gd name="T5" fmla="*/ 4 h 95"/>
                    <a:gd name="T6" fmla="*/ 44 w 92"/>
                    <a:gd name="T7" fmla="*/ 3 h 95"/>
                    <a:gd name="T8" fmla="*/ 35 w 92"/>
                    <a:gd name="T9" fmla="*/ 0 h 95"/>
                    <a:gd name="T10" fmla="*/ 20 w 92"/>
                    <a:gd name="T11" fmla="*/ 2 h 95"/>
                    <a:gd name="T12" fmla="*/ 5 w 92"/>
                    <a:gd name="T13" fmla="*/ 12 h 95"/>
                    <a:gd name="T14" fmla="*/ 0 w 92"/>
                    <a:gd name="T15" fmla="*/ 32 h 95"/>
                    <a:gd name="T16" fmla="*/ 1 w 92"/>
                    <a:gd name="T17" fmla="*/ 33 h 95"/>
                    <a:gd name="T18" fmla="*/ 3 w 92"/>
                    <a:gd name="T19" fmla="*/ 35 h 95"/>
                    <a:gd name="T20" fmla="*/ 5 w 92"/>
                    <a:gd name="T21" fmla="*/ 37 h 95"/>
                    <a:gd name="T22" fmla="*/ 7 w 92"/>
                    <a:gd name="T23" fmla="*/ 39 h 95"/>
                    <a:gd name="T24" fmla="*/ 9 w 92"/>
                    <a:gd name="T25" fmla="*/ 41 h 95"/>
                    <a:gd name="T26" fmla="*/ 11 w 92"/>
                    <a:gd name="T27" fmla="*/ 43 h 95"/>
                    <a:gd name="T28" fmla="*/ 18 w 92"/>
                    <a:gd name="T29" fmla="*/ 48 h 95"/>
                    <a:gd name="T30" fmla="*/ 38 w 92"/>
                    <a:gd name="T31" fmla="*/ 59 h 95"/>
                    <a:gd name="T32" fmla="*/ 51 w 92"/>
                    <a:gd name="T33" fmla="*/ 65 h 95"/>
                    <a:gd name="T34" fmla="*/ 60 w 92"/>
                    <a:gd name="T35" fmla="*/ 71 h 95"/>
                    <a:gd name="T36" fmla="*/ 56 w 92"/>
                    <a:gd name="T37" fmla="*/ 77 h 95"/>
                    <a:gd name="T38" fmla="*/ 49 w 92"/>
                    <a:gd name="T39" fmla="*/ 92 h 95"/>
                    <a:gd name="T40" fmla="*/ 57 w 92"/>
                    <a:gd name="T41" fmla="*/ 94 h 95"/>
                    <a:gd name="T42" fmla="*/ 61 w 92"/>
                    <a:gd name="T43" fmla="*/ 94 h 95"/>
                    <a:gd name="T44" fmla="*/ 63 w 92"/>
                    <a:gd name="T45" fmla="*/ 94 h 95"/>
                    <a:gd name="T46" fmla="*/ 65 w 92"/>
                    <a:gd name="T47" fmla="*/ 94 h 95"/>
                    <a:gd name="T48" fmla="*/ 68 w 92"/>
                    <a:gd name="T49" fmla="*/ 95 h 95"/>
                    <a:gd name="T50" fmla="*/ 76 w 92"/>
                    <a:gd name="T51" fmla="*/ 93 h 95"/>
                    <a:gd name="T52" fmla="*/ 79 w 92"/>
                    <a:gd name="T53" fmla="*/ 91 h 95"/>
                    <a:gd name="T54" fmla="*/ 85 w 92"/>
                    <a:gd name="T55" fmla="*/ 88 h 95"/>
                    <a:gd name="T56" fmla="*/ 89 w 92"/>
                    <a:gd name="T57" fmla="*/ 75 h 95"/>
                    <a:gd name="T58" fmla="*/ 89 w 92"/>
                    <a:gd name="T59" fmla="*/ 72 h 95"/>
                    <a:gd name="T60" fmla="*/ 89 w 92"/>
                    <a:gd name="T61" fmla="*/ 71 h 95"/>
                    <a:gd name="T62" fmla="*/ 89 w 92"/>
                    <a:gd name="T63" fmla="*/ 70 h 95"/>
                    <a:gd name="T64" fmla="*/ 90 w 92"/>
                    <a:gd name="T65" fmla="*/ 68 h 95"/>
                    <a:gd name="T66" fmla="*/ 90 w 92"/>
                    <a:gd name="T67" fmla="*/ 67 h 95"/>
                    <a:gd name="T68" fmla="*/ 91 w 92"/>
                    <a:gd name="T69" fmla="*/ 54 h 95"/>
                    <a:gd name="T70" fmla="*/ 85 w 92"/>
                    <a:gd name="T71" fmla="*/ 55 h 95"/>
                    <a:gd name="T72" fmla="*/ 75 w 92"/>
                    <a:gd name="T73" fmla="*/ 42 h 95"/>
                    <a:gd name="T74" fmla="*/ 68 w 92"/>
                    <a:gd name="T75" fmla="*/ 35 h 95"/>
                    <a:gd name="T76" fmla="*/ 68 w 92"/>
                    <a:gd name="T77" fmla="*/ 35 h 95"/>
                    <a:gd name="T78" fmla="*/ 66 w 92"/>
                    <a:gd name="T79" fmla="*/ 34 h 95"/>
                    <a:gd name="T80" fmla="*/ 52 w 92"/>
                    <a:gd name="T81" fmla="*/ 31 h 95"/>
                    <a:gd name="T82" fmla="*/ 50 w 92"/>
                    <a:gd name="T83" fmla="*/ 13 h 95"/>
                    <a:gd name="T84" fmla="*/ 51 w 92"/>
                    <a:gd name="T85" fmla="*/ 6 h 95"/>
                    <a:gd name="T86" fmla="*/ 51 w 92"/>
                    <a:gd name="T87" fmla="*/ 6 h 95"/>
                    <a:gd name="T88" fmla="*/ 51 w 92"/>
                    <a:gd name="T89" fmla="*/ 5 h 95"/>
                    <a:gd name="T90" fmla="*/ 49 w 92"/>
                    <a:gd name="T91" fmla="*/ 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" h="95">
                      <a:moveTo>
                        <a:pt x="49" y="5"/>
                      </a:move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7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3" y="2"/>
                        <a:pt x="41" y="0"/>
                        <a:pt x="39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2" y="0"/>
                        <a:pt x="29" y="0"/>
                        <a:pt x="27" y="1"/>
                      </a:cubicBezTo>
                      <a:cubicBezTo>
                        <a:pt x="25" y="2"/>
                        <a:pt x="22" y="2"/>
                        <a:pt x="20" y="2"/>
                      </a:cubicBezTo>
                      <a:cubicBezTo>
                        <a:pt x="18" y="2"/>
                        <a:pt x="15" y="2"/>
                        <a:pt x="13" y="4"/>
                      </a:cubicBezTo>
                      <a:cubicBezTo>
                        <a:pt x="9" y="6"/>
                        <a:pt x="5" y="11"/>
                        <a:pt x="5" y="12"/>
                      </a:cubicBezTo>
                      <a:cubicBezTo>
                        <a:pt x="6" y="14"/>
                        <a:pt x="5" y="30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3" y="35"/>
                        <a:pt x="4" y="36"/>
                        <a:pt x="4" y="37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2" y="44"/>
                        <a:pt x="13" y="44"/>
                      </a:cubicBezTo>
                      <a:cubicBezTo>
                        <a:pt x="15" y="46"/>
                        <a:pt x="17" y="47"/>
                        <a:pt x="18" y="48"/>
                      </a:cubicBezTo>
                      <a:cubicBezTo>
                        <a:pt x="20" y="50"/>
                        <a:pt x="21" y="51"/>
                        <a:pt x="25" y="52"/>
                      </a:cubicBezTo>
                      <a:cubicBezTo>
                        <a:pt x="33" y="52"/>
                        <a:pt x="36" y="56"/>
                        <a:pt x="38" y="59"/>
                      </a:cubicBezTo>
                      <a:cubicBezTo>
                        <a:pt x="39" y="60"/>
                        <a:pt x="45" y="62"/>
                        <a:pt x="49" y="64"/>
                      </a:cubicBezTo>
                      <a:cubicBezTo>
                        <a:pt x="50" y="64"/>
                        <a:pt x="51" y="65"/>
                        <a:pt x="51" y="65"/>
                      </a:cubicBezTo>
                      <a:cubicBezTo>
                        <a:pt x="57" y="67"/>
                        <a:pt x="59" y="68"/>
                        <a:pt x="60" y="70"/>
                      </a:cubicBezTo>
                      <a:cubicBezTo>
                        <a:pt x="60" y="70"/>
                        <a:pt x="60" y="71"/>
                        <a:pt x="60" y="71"/>
                      </a:cubicBezTo>
                      <a:cubicBezTo>
                        <a:pt x="60" y="73"/>
                        <a:pt x="59" y="74"/>
                        <a:pt x="57" y="76"/>
                      </a:cubicBezTo>
                      <a:cubicBezTo>
                        <a:pt x="57" y="76"/>
                        <a:pt x="57" y="77"/>
                        <a:pt x="56" y="77"/>
                      </a:cubicBezTo>
                      <a:cubicBezTo>
                        <a:pt x="54" y="80"/>
                        <a:pt x="51" y="83"/>
                        <a:pt x="51" y="86"/>
                      </a:cubicBezTo>
                      <a:cubicBezTo>
                        <a:pt x="51" y="89"/>
                        <a:pt x="50" y="91"/>
                        <a:pt x="49" y="92"/>
                      </a:cubicBezTo>
                      <a:cubicBezTo>
                        <a:pt x="49" y="92"/>
                        <a:pt x="50" y="93"/>
                        <a:pt x="50" y="93"/>
                      </a:cubicBezTo>
                      <a:cubicBezTo>
                        <a:pt x="53" y="93"/>
                        <a:pt x="55" y="93"/>
                        <a:pt x="57" y="94"/>
                      </a:cubicBezTo>
                      <a:cubicBezTo>
                        <a:pt x="57" y="94"/>
                        <a:pt x="58" y="94"/>
                        <a:pt x="58" y="94"/>
                      </a:cubicBezTo>
                      <a:cubicBezTo>
                        <a:pt x="59" y="94"/>
                        <a:pt x="60" y="94"/>
                        <a:pt x="61" y="94"/>
                      </a:cubicBezTo>
                      <a:cubicBezTo>
                        <a:pt x="61" y="94"/>
                        <a:pt x="62" y="94"/>
                        <a:pt x="63" y="94"/>
                      </a:cubicBezTo>
                      <a:cubicBezTo>
                        <a:pt x="63" y="94"/>
                        <a:pt x="63" y="94"/>
                        <a:pt x="63" y="94"/>
                      </a:cubicBezTo>
                      <a:cubicBezTo>
                        <a:pt x="64" y="94"/>
                        <a:pt x="64" y="94"/>
                        <a:pt x="64" y="94"/>
                      </a:cubicBezTo>
                      <a:cubicBezTo>
                        <a:pt x="64" y="94"/>
                        <a:pt x="64" y="94"/>
                        <a:pt x="65" y="94"/>
                      </a:cubicBezTo>
                      <a:cubicBezTo>
                        <a:pt x="65" y="94"/>
                        <a:pt x="66" y="94"/>
                        <a:pt x="66" y="94"/>
                      </a:cubicBezTo>
                      <a:cubicBezTo>
                        <a:pt x="67" y="94"/>
                        <a:pt x="67" y="95"/>
                        <a:pt x="68" y="95"/>
                      </a:cubicBezTo>
                      <a:cubicBezTo>
                        <a:pt x="69" y="95"/>
                        <a:pt x="70" y="95"/>
                        <a:pt x="72" y="94"/>
                      </a:cubicBezTo>
                      <a:cubicBezTo>
                        <a:pt x="73" y="93"/>
                        <a:pt x="74" y="93"/>
                        <a:pt x="76" y="93"/>
                      </a:cubicBezTo>
                      <a:cubicBezTo>
                        <a:pt x="76" y="92"/>
                        <a:pt x="77" y="93"/>
                        <a:pt x="77" y="93"/>
                      </a:cubicBezTo>
                      <a:cubicBezTo>
                        <a:pt x="77" y="93"/>
                        <a:pt x="79" y="92"/>
                        <a:pt x="79" y="91"/>
                      </a:cubicBezTo>
                      <a:cubicBezTo>
                        <a:pt x="81" y="90"/>
                        <a:pt x="83" y="88"/>
                        <a:pt x="85" y="88"/>
                      </a:cubicBezTo>
                      <a:cubicBezTo>
                        <a:pt x="85" y="88"/>
                        <a:pt x="85" y="88"/>
                        <a:pt x="85" y="88"/>
                      </a:cubicBezTo>
                      <a:cubicBezTo>
                        <a:pt x="87" y="87"/>
                        <a:pt x="89" y="79"/>
                        <a:pt x="89" y="75"/>
                      </a:cubicBezTo>
                      <a:cubicBezTo>
                        <a:pt x="89" y="75"/>
                        <a:pt x="89" y="75"/>
                        <a:pt x="89" y="75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2"/>
                        <a:pt x="89" y="72"/>
                        <a:pt x="89" y="72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1"/>
                        <a:pt x="89" y="71"/>
                        <a:pt x="89" y="71"/>
                      </a:cubicBezTo>
                      <a:cubicBezTo>
                        <a:pt x="89" y="70"/>
                        <a:pt x="89" y="70"/>
                        <a:pt x="89" y="70"/>
                      </a:cubicBezTo>
                      <a:cubicBezTo>
                        <a:pt x="89" y="70"/>
                        <a:pt x="89" y="70"/>
                        <a:pt x="89" y="69"/>
                      </a:cubicBezTo>
                      <a:cubicBezTo>
                        <a:pt x="89" y="69"/>
                        <a:pt x="89" y="69"/>
                        <a:pt x="90" y="68"/>
                      </a:cubicBezTo>
                      <a:cubicBezTo>
                        <a:pt x="90" y="68"/>
                        <a:pt x="90" y="67"/>
                        <a:pt x="90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5"/>
                        <a:pt x="90" y="65"/>
                      </a:cubicBezTo>
                      <a:cubicBezTo>
                        <a:pt x="91" y="62"/>
                        <a:pt x="92" y="55"/>
                        <a:pt x="91" y="54"/>
                      </a:cubicBezTo>
                      <a:cubicBezTo>
                        <a:pt x="91" y="54"/>
                        <a:pt x="90" y="54"/>
                        <a:pt x="90" y="54"/>
                      </a:cubicBezTo>
                      <a:cubicBezTo>
                        <a:pt x="88" y="54"/>
                        <a:pt x="87" y="55"/>
                        <a:pt x="85" y="55"/>
                      </a:cubicBezTo>
                      <a:cubicBezTo>
                        <a:pt x="84" y="56"/>
                        <a:pt x="84" y="56"/>
                        <a:pt x="83" y="56"/>
                      </a:cubicBezTo>
                      <a:cubicBezTo>
                        <a:pt x="80" y="56"/>
                        <a:pt x="77" y="49"/>
                        <a:pt x="75" y="42"/>
                      </a:cubicBezTo>
                      <a:cubicBezTo>
                        <a:pt x="74" y="39"/>
                        <a:pt x="71" y="34"/>
                        <a:pt x="70" y="34"/>
                      </a:cubicBezTo>
                      <a:cubicBezTo>
                        <a:pt x="70" y="34"/>
                        <a:pt x="69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5" y="34"/>
                        <a:pt x="63" y="33"/>
                        <a:pt x="59" y="33"/>
                      </a:cubicBezTo>
                      <a:cubicBezTo>
                        <a:pt x="56" y="33"/>
                        <a:pt x="53" y="33"/>
                        <a:pt x="52" y="31"/>
                      </a:cubicBezTo>
                      <a:cubicBezTo>
                        <a:pt x="50" y="29"/>
                        <a:pt x="51" y="26"/>
                        <a:pt x="52" y="22"/>
                      </a:cubicBezTo>
                      <a:cubicBezTo>
                        <a:pt x="53" y="18"/>
                        <a:pt x="51" y="16"/>
                        <a:pt x="50" y="13"/>
                      </a:cubicBezTo>
                      <a:cubicBezTo>
                        <a:pt x="49" y="11"/>
                        <a:pt x="48" y="8"/>
                        <a:pt x="51" y="7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3" name="Freeform 1919"/>
                <p:cNvSpPr>
                  <a:spLocks/>
                </p:cNvSpPr>
                <p:nvPr/>
              </p:nvSpPr>
              <p:spPr bwMode="auto">
                <a:xfrm>
                  <a:off x="2216" y="213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4" name="Freeform 1920"/>
                <p:cNvSpPr>
                  <a:spLocks/>
                </p:cNvSpPr>
                <p:nvPr/>
              </p:nvSpPr>
              <p:spPr bwMode="auto">
                <a:xfrm>
                  <a:off x="2216" y="21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5" name="Freeform 1921"/>
                <p:cNvSpPr>
                  <a:spLocks/>
                </p:cNvSpPr>
                <p:nvPr/>
              </p:nvSpPr>
              <p:spPr bwMode="auto">
                <a:xfrm>
                  <a:off x="2217" y="21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6" name="Freeform 1922"/>
                <p:cNvSpPr>
                  <a:spLocks/>
                </p:cNvSpPr>
                <p:nvPr/>
              </p:nvSpPr>
              <p:spPr bwMode="auto">
                <a:xfrm>
                  <a:off x="2195" y="210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7" name="Freeform 1923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8" name="Freeform 1924"/>
                <p:cNvSpPr>
                  <a:spLocks/>
                </p:cNvSpPr>
                <p:nvPr/>
              </p:nvSpPr>
              <p:spPr bwMode="auto">
                <a:xfrm>
                  <a:off x="2180" y="2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19" name="Freeform 192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2 h 3"/>
                    <a:gd name="T3" fmla="*/ 0 h 3"/>
                    <a:gd name="T4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0" name="Freeform 1926"/>
                <p:cNvSpPr>
                  <a:spLocks/>
                </p:cNvSpPr>
                <p:nvPr/>
              </p:nvSpPr>
              <p:spPr bwMode="auto">
                <a:xfrm>
                  <a:off x="2180" y="207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1" name="Freeform 1927"/>
                <p:cNvSpPr>
                  <a:spLocks/>
                </p:cNvSpPr>
                <p:nvPr/>
              </p:nvSpPr>
              <p:spPr bwMode="auto">
                <a:xfrm>
                  <a:off x="2211" y="2122"/>
                  <a:ext cx="6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1 h 2"/>
                    <a:gd name="T4" fmla="*/ 0 w 7"/>
                    <a:gd name="T5" fmla="*/ 2 h 2"/>
                    <a:gd name="T6" fmla="*/ 2 w 7"/>
                    <a:gd name="T7" fmla="*/ 1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cubicBezTo>
                        <a:pt x="5" y="0"/>
                        <a:pt x="4" y="1"/>
                        <a:pt x="2" y="1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4" y="1"/>
                        <a:pt x="5" y="0"/>
                        <a:pt x="7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2" name="Freeform 1928"/>
                <p:cNvSpPr>
                  <a:spLocks/>
                </p:cNvSpPr>
                <p:nvPr/>
              </p:nvSpPr>
              <p:spPr bwMode="auto">
                <a:xfrm>
                  <a:off x="2138" y="2107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3" name="Freeform 1929"/>
                <p:cNvSpPr>
                  <a:spLocks/>
                </p:cNvSpPr>
                <p:nvPr/>
              </p:nvSpPr>
              <p:spPr bwMode="auto">
                <a:xfrm>
                  <a:off x="2190" y="21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4" name="Freeform 1930"/>
                <p:cNvSpPr>
                  <a:spLocks/>
                </p:cNvSpPr>
                <p:nvPr/>
              </p:nvSpPr>
              <p:spPr bwMode="auto">
                <a:xfrm>
                  <a:off x="2140" y="210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5" name="Freeform 1931"/>
                <p:cNvSpPr>
                  <a:spLocks/>
                </p:cNvSpPr>
                <p:nvPr/>
              </p:nvSpPr>
              <p:spPr bwMode="auto">
                <a:xfrm>
                  <a:off x="2186" y="213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3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2" y="3"/>
                        <a:pt x="3" y="2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6" name="Freeform 1932"/>
                <p:cNvSpPr>
                  <a:spLocks/>
                </p:cNvSpPr>
                <p:nvPr/>
              </p:nvSpPr>
              <p:spPr bwMode="auto">
                <a:xfrm>
                  <a:off x="2213" y="21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7" name="Freeform 1933"/>
                <p:cNvSpPr>
                  <a:spLocks/>
                </p:cNvSpPr>
                <p:nvPr/>
              </p:nvSpPr>
              <p:spPr bwMode="auto">
                <a:xfrm>
                  <a:off x="2204" y="215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8" name="Freeform 1934"/>
                <p:cNvSpPr>
                  <a:spLocks/>
                </p:cNvSpPr>
                <p:nvPr/>
              </p:nvSpPr>
              <p:spPr bwMode="auto">
                <a:xfrm>
                  <a:off x="2194" y="216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29" name="Freeform 193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0" name="Freeform 1936"/>
                <p:cNvSpPr>
                  <a:spLocks/>
                </p:cNvSpPr>
                <p:nvPr/>
              </p:nvSpPr>
              <p:spPr bwMode="auto">
                <a:xfrm>
                  <a:off x="2193" y="216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1" name="Freeform 1937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2" name="Freeform 1938"/>
                <p:cNvSpPr>
                  <a:spLocks/>
                </p:cNvSpPr>
                <p:nvPr/>
              </p:nvSpPr>
              <p:spPr bwMode="auto">
                <a:xfrm>
                  <a:off x="2205" y="215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3" name="Freeform 1939"/>
                <p:cNvSpPr>
                  <a:spLocks/>
                </p:cNvSpPr>
                <p:nvPr/>
              </p:nvSpPr>
              <p:spPr bwMode="auto">
                <a:xfrm>
                  <a:off x="2187" y="216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4" name="Freeform 1940"/>
                <p:cNvSpPr>
                  <a:spLocks/>
                </p:cNvSpPr>
                <p:nvPr/>
              </p:nvSpPr>
              <p:spPr bwMode="auto">
                <a:xfrm>
                  <a:off x="2136" y="2106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5" name="Freeform 1941"/>
                <p:cNvSpPr>
                  <a:spLocks/>
                </p:cNvSpPr>
                <p:nvPr/>
              </p:nvSpPr>
              <p:spPr bwMode="auto">
                <a:xfrm>
                  <a:off x="2132" y="2102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6" name="Freeform 1942"/>
                <p:cNvSpPr>
                  <a:spLocks/>
                </p:cNvSpPr>
                <p:nvPr/>
              </p:nvSpPr>
              <p:spPr bwMode="auto">
                <a:xfrm>
                  <a:off x="2131" y="2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7" name="Freeform 1943"/>
                <p:cNvSpPr>
                  <a:spLocks/>
                </p:cNvSpPr>
                <p:nvPr/>
              </p:nvSpPr>
              <p:spPr bwMode="auto">
                <a:xfrm>
                  <a:off x="2142" y="211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8" name="Freeform 1944"/>
                <p:cNvSpPr>
                  <a:spLocks/>
                </p:cNvSpPr>
                <p:nvPr/>
              </p:nvSpPr>
              <p:spPr bwMode="auto">
                <a:xfrm>
                  <a:off x="2134" y="210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39" name="Freeform 1945"/>
                <p:cNvSpPr>
                  <a:spLocks/>
                </p:cNvSpPr>
                <p:nvPr/>
              </p:nvSpPr>
              <p:spPr bwMode="auto">
                <a:xfrm>
                  <a:off x="2216" y="213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0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0" name="Freeform 1946"/>
                <p:cNvSpPr>
                  <a:spLocks/>
                </p:cNvSpPr>
                <p:nvPr/>
              </p:nvSpPr>
              <p:spPr bwMode="auto">
                <a:xfrm>
                  <a:off x="2216" y="2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1" name="Freeform 1947"/>
                <p:cNvSpPr>
                  <a:spLocks/>
                </p:cNvSpPr>
                <p:nvPr/>
              </p:nvSpPr>
              <p:spPr bwMode="auto">
                <a:xfrm>
                  <a:off x="1954" y="1721"/>
                  <a:ext cx="125" cy="178"/>
                </a:xfrm>
                <a:custGeom>
                  <a:avLst/>
                  <a:gdLst>
                    <a:gd name="T0" fmla="*/ 43 w 131"/>
                    <a:gd name="T1" fmla="*/ 140 h 186"/>
                    <a:gd name="T2" fmla="*/ 51 w 131"/>
                    <a:gd name="T3" fmla="*/ 147 h 186"/>
                    <a:gd name="T4" fmla="*/ 63 w 131"/>
                    <a:gd name="T5" fmla="*/ 161 h 186"/>
                    <a:gd name="T6" fmla="*/ 85 w 131"/>
                    <a:gd name="T7" fmla="*/ 166 h 186"/>
                    <a:gd name="T8" fmla="*/ 92 w 131"/>
                    <a:gd name="T9" fmla="*/ 165 h 186"/>
                    <a:gd name="T10" fmla="*/ 97 w 131"/>
                    <a:gd name="T11" fmla="*/ 179 h 186"/>
                    <a:gd name="T12" fmla="*/ 100 w 131"/>
                    <a:gd name="T13" fmla="*/ 185 h 186"/>
                    <a:gd name="T14" fmla="*/ 101 w 131"/>
                    <a:gd name="T15" fmla="*/ 185 h 186"/>
                    <a:gd name="T16" fmla="*/ 102 w 131"/>
                    <a:gd name="T17" fmla="*/ 182 h 186"/>
                    <a:gd name="T18" fmla="*/ 103 w 131"/>
                    <a:gd name="T19" fmla="*/ 177 h 186"/>
                    <a:gd name="T20" fmla="*/ 103 w 131"/>
                    <a:gd name="T21" fmla="*/ 173 h 186"/>
                    <a:gd name="T22" fmla="*/ 103 w 131"/>
                    <a:gd name="T23" fmla="*/ 133 h 186"/>
                    <a:gd name="T24" fmla="*/ 102 w 131"/>
                    <a:gd name="T25" fmla="*/ 128 h 186"/>
                    <a:gd name="T26" fmla="*/ 120 w 131"/>
                    <a:gd name="T27" fmla="*/ 119 h 186"/>
                    <a:gd name="T28" fmla="*/ 123 w 131"/>
                    <a:gd name="T29" fmla="*/ 119 h 186"/>
                    <a:gd name="T30" fmla="*/ 125 w 131"/>
                    <a:gd name="T31" fmla="*/ 118 h 186"/>
                    <a:gd name="T32" fmla="*/ 129 w 131"/>
                    <a:gd name="T33" fmla="*/ 117 h 186"/>
                    <a:gd name="T34" fmla="*/ 130 w 131"/>
                    <a:gd name="T35" fmla="*/ 116 h 186"/>
                    <a:gd name="T36" fmla="*/ 130 w 131"/>
                    <a:gd name="T37" fmla="*/ 114 h 186"/>
                    <a:gd name="T38" fmla="*/ 129 w 131"/>
                    <a:gd name="T39" fmla="*/ 101 h 186"/>
                    <a:gd name="T40" fmla="*/ 128 w 131"/>
                    <a:gd name="T41" fmla="*/ 72 h 186"/>
                    <a:gd name="T42" fmla="*/ 98 w 131"/>
                    <a:gd name="T43" fmla="*/ 64 h 186"/>
                    <a:gd name="T44" fmla="*/ 81 w 131"/>
                    <a:gd name="T45" fmla="*/ 63 h 186"/>
                    <a:gd name="T46" fmla="*/ 74 w 131"/>
                    <a:gd name="T47" fmla="*/ 61 h 186"/>
                    <a:gd name="T48" fmla="*/ 69 w 131"/>
                    <a:gd name="T49" fmla="*/ 43 h 186"/>
                    <a:gd name="T50" fmla="*/ 63 w 131"/>
                    <a:gd name="T51" fmla="*/ 39 h 186"/>
                    <a:gd name="T52" fmla="*/ 65 w 131"/>
                    <a:gd name="T53" fmla="*/ 24 h 186"/>
                    <a:gd name="T54" fmla="*/ 77 w 131"/>
                    <a:gd name="T55" fmla="*/ 7 h 186"/>
                    <a:gd name="T56" fmla="*/ 86 w 131"/>
                    <a:gd name="T57" fmla="*/ 2 h 186"/>
                    <a:gd name="T58" fmla="*/ 73 w 131"/>
                    <a:gd name="T59" fmla="*/ 7 h 186"/>
                    <a:gd name="T60" fmla="*/ 55 w 131"/>
                    <a:gd name="T61" fmla="*/ 14 h 186"/>
                    <a:gd name="T62" fmla="*/ 41 w 131"/>
                    <a:gd name="T63" fmla="*/ 19 h 186"/>
                    <a:gd name="T64" fmla="*/ 26 w 131"/>
                    <a:gd name="T65" fmla="*/ 45 h 186"/>
                    <a:gd name="T66" fmla="*/ 20 w 131"/>
                    <a:gd name="T67" fmla="*/ 51 h 186"/>
                    <a:gd name="T68" fmla="*/ 18 w 131"/>
                    <a:gd name="T69" fmla="*/ 53 h 186"/>
                    <a:gd name="T70" fmla="*/ 14 w 131"/>
                    <a:gd name="T71" fmla="*/ 56 h 186"/>
                    <a:gd name="T72" fmla="*/ 18 w 131"/>
                    <a:gd name="T73" fmla="*/ 68 h 186"/>
                    <a:gd name="T74" fmla="*/ 19 w 131"/>
                    <a:gd name="T75" fmla="*/ 102 h 186"/>
                    <a:gd name="T76" fmla="*/ 1 w 131"/>
                    <a:gd name="T77" fmla="*/ 121 h 186"/>
                    <a:gd name="T78" fmla="*/ 3 w 131"/>
                    <a:gd name="T79" fmla="*/ 124 h 186"/>
                    <a:gd name="T80" fmla="*/ 6 w 131"/>
                    <a:gd name="T81" fmla="*/ 126 h 186"/>
                    <a:gd name="T82" fmla="*/ 10 w 131"/>
                    <a:gd name="T83" fmla="*/ 128 h 186"/>
                    <a:gd name="T84" fmla="*/ 12 w 131"/>
                    <a:gd name="T85" fmla="*/ 129 h 186"/>
                    <a:gd name="T86" fmla="*/ 25 w 131"/>
                    <a:gd name="T87" fmla="*/ 136 h 186"/>
                    <a:gd name="T88" fmla="*/ 30 w 131"/>
                    <a:gd name="T89" fmla="*/ 134 h 186"/>
                    <a:gd name="T90" fmla="*/ 31 w 131"/>
                    <a:gd name="T91" fmla="*/ 135 h 186"/>
                    <a:gd name="T92" fmla="*/ 34 w 131"/>
                    <a:gd name="T93" fmla="*/ 137 h 186"/>
                    <a:gd name="T94" fmla="*/ 37 w 131"/>
                    <a:gd name="T95" fmla="*/ 141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186">
                      <a:moveTo>
                        <a:pt x="38" y="141"/>
                      </a:moveTo>
                      <a:cubicBezTo>
                        <a:pt x="39" y="141"/>
                        <a:pt x="40" y="141"/>
                        <a:pt x="40" y="141"/>
                      </a:cubicBezTo>
                      <a:cubicBezTo>
                        <a:pt x="41" y="140"/>
                        <a:pt x="41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5" y="140"/>
                        <a:pt x="45" y="141"/>
                      </a:cubicBezTo>
                      <a:cubicBezTo>
                        <a:pt x="46" y="141"/>
                        <a:pt x="47" y="141"/>
                        <a:pt x="47" y="141"/>
                      </a:cubicBezTo>
                      <a:cubicBezTo>
                        <a:pt x="49" y="142"/>
                        <a:pt x="50" y="145"/>
                        <a:pt x="51" y="147"/>
                      </a:cubicBezTo>
                      <a:cubicBezTo>
                        <a:pt x="51" y="149"/>
                        <a:pt x="52" y="150"/>
                        <a:pt x="53" y="150"/>
                      </a:cubicBezTo>
                      <a:cubicBezTo>
                        <a:pt x="56" y="151"/>
                        <a:pt x="58" y="152"/>
                        <a:pt x="60" y="154"/>
                      </a:cubicBezTo>
                      <a:cubicBezTo>
                        <a:pt x="61" y="156"/>
                        <a:pt x="62" y="158"/>
                        <a:pt x="62" y="160"/>
                      </a:cubicBezTo>
                      <a:cubicBezTo>
                        <a:pt x="62" y="160"/>
                        <a:pt x="62" y="160"/>
                        <a:pt x="63" y="161"/>
                      </a:cubicBezTo>
                      <a:cubicBezTo>
                        <a:pt x="64" y="162"/>
                        <a:pt x="66" y="164"/>
                        <a:pt x="66" y="166"/>
                      </a:cubicBezTo>
                      <a:cubicBezTo>
                        <a:pt x="67" y="167"/>
                        <a:pt x="68" y="167"/>
                        <a:pt x="71" y="167"/>
                      </a:cubicBezTo>
                      <a:cubicBezTo>
                        <a:pt x="73" y="167"/>
                        <a:pt x="75" y="167"/>
                        <a:pt x="76" y="166"/>
                      </a:cubicBezTo>
                      <a:cubicBezTo>
                        <a:pt x="78" y="165"/>
                        <a:pt x="82" y="164"/>
                        <a:pt x="85" y="166"/>
                      </a:cubicBezTo>
                      <a:cubicBezTo>
                        <a:pt x="86" y="166"/>
                        <a:pt x="86" y="165"/>
                        <a:pt x="87" y="165"/>
                      </a:cubicBezTo>
                      <a:cubicBezTo>
                        <a:pt x="88" y="165"/>
                        <a:pt x="89" y="165"/>
                        <a:pt x="90" y="165"/>
                      </a:cubicBezTo>
                      <a:cubicBezTo>
                        <a:pt x="90" y="165"/>
                        <a:pt x="90" y="165"/>
                        <a:pt x="91" y="165"/>
                      </a:cubicBezTo>
                      <a:cubicBezTo>
                        <a:pt x="91" y="165"/>
                        <a:pt x="91" y="165"/>
                        <a:pt x="92" y="165"/>
                      </a:cubicBezTo>
                      <a:cubicBezTo>
                        <a:pt x="98" y="167"/>
                        <a:pt x="101" y="169"/>
                        <a:pt x="101" y="172"/>
                      </a:cubicBezTo>
                      <a:cubicBezTo>
                        <a:pt x="102" y="173"/>
                        <a:pt x="102" y="174"/>
                        <a:pt x="101" y="175"/>
                      </a:cubicBezTo>
                      <a:cubicBezTo>
                        <a:pt x="100" y="176"/>
                        <a:pt x="99" y="177"/>
                        <a:pt x="98" y="178"/>
                      </a:cubicBezTo>
                      <a:cubicBezTo>
                        <a:pt x="98" y="178"/>
                        <a:pt x="98" y="179"/>
                        <a:pt x="97" y="179"/>
                      </a:cubicBezTo>
                      <a:cubicBezTo>
                        <a:pt x="96" y="180"/>
                        <a:pt x="95" y="182"/>
                        <a:pt x="95" y="182"/>
                      </a:cubicBezTo>
                      <a:cubicBezTo>
                        <a:pt x="95" y="182"/>
                        <a:pt x="97" y="183"/>
                        <a:pt x="98" y="184"/>
                      </a:cubicBezTo>
                      <a:cubicBezTo>
                        <a:pt x="98" y="184"/>
                        <a:pt x="99" y="184"/>
                        <a:pt x="99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6"/>
                        <a:pt x="100" y="186"/>
                        <a:pt x="101" y="186"/>
                      </a:cubicBezTo>
                      <a:cubicBezTo>
                        <a:pt x="101" y="186"/>
                        <a:pt x="101" y="186"/>
                        <a:pt x="101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2" y="183"/>
                        <a:pt x="102" y="183"/>
                      </a:cubicBezTo>
                      <a:cubicBezTo>
                        <a:pt x="102" y="183"/>
                        <a:pt x="102" y="183"/>
                        <a:pt x="102" y="182"/>
                      </a:cubicBezTo>
                      <a:cubicBezTo>
                        <a:pt x="102" y="182"/>
                        <a:pt x="102" y="182"/>
                        <a:pt x="102" y="182"/>
                      </a:cubicBezTo>
                      <a:cubicBezTo>
                        <a:pt x="102" y="181"/>
                        <a:pt x="102" y="181"/>
                        <a:pt x="102" y="180"/>
                      </a:cubicBezTo>
                      <a:cubicBezTo>
                        <a:pt x="102" y="180"/>
                        <a:pt x="102" y="180"/>
                        <a:pt x="102" y="180"/>
                      </a:cubicBezTo>
                      <a:cubicBezTo>
                        <a:pt x="102" y="179"/>
                        <a:pt x="103" y="179"/>
                        <a:pt x="103" y="179"/>
                      </a:cubicBezTo>
                      <a:cubicBezTo>
                        <a:pt x="103" y="178"/>
                        <a:pt x="103" y="178"/>
                        <a:pt x="103" y="177"/>
                      </a:cubicBezTo>
                      <a:cubicBezTo>
                        <a:pt x="103" y="177"/>
                        <a:pt x="103" y="177"/>
                        <a:pt x="103" y="177"/>
                      </a:cubicBezTo>
                      <a:cubicBezTo>
                        <a:pt x="103" y="176"/>
                        <a:pt x="103" y="176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3" y="174"/>
                        <a:pt x="103" y="173"/>
                        <a:pt x="103" y="173"/>
                      </a:cubicBezTo>
                      <a:cubicBezTo>
                        <a:pt x="103" y="169"/>
                        <a:pt x="104" y="160"/>
                        <a:pt x="105" y="157"/>
                      </a:cubicBezTo>
                      <a:cubicBezTo>
                        <a:pt x="106" y="154"/>
                        <a:pt x="104" y="152"/>
                        <a:pt x="102" y="149"/>
                      </a:cubicBezTo>
                      <a:cubicBezTo>
                        <a:pt x="100" y="146"/>
                        <a:pt x="98" y="143"/>
                        <a:pt x="98" y="139"/>
                      </a:cubicBezTo>
                      <a:cubicBezTo>
                        <a:pt x="98" y="134"/>
                        <a:pt x="100" y="133"/>
                        <a:pt x="103" y="133"/>
                      </a:cubicBezTo>
                      <a:cubicBezTo>
                        <a:pt x="105" y="132"/>
                        <a:pt x="106" y="132"/>
                        <a:pt x="107" y="132"/>
                      </a:cubicBezTo>
                      <a:cubicBezTo>
                        <a:pt x="107" y="131"/>
                        <a:pt x="107" y="131"/>
                        <a:pt x="107" y="131"/>
                      </a:cubicBezTo>
                      <a:cubicBezTo>
                        <a:pt x="107" y="131"/>
                        <a:pt x="106" y="131"/>
                        <a:pt x="105" y="131"/>
                      </a:cubicBezTo>
                      <a:cubicBezTo>
                        <a:pt x="104" y="130"/>
                        <a:pt x="103" y="129"/>
                        <a:pt x="102" y="128"/>
                      </a:cubicBezTo>
                      <a:cubicBezTo>
                        <a:pt x="101" y="126"/>
                        <a:pt x="100" y="124"/>
                        <a:pt x="101" y="122"/>
                      </a:cubicBezTo>
                      <a:cubicBezTo>
                        <a:pt x="101" y="120"/>
                        <a:pt x="104" y="119"/>
                        <a:pt x="111" y="119"/>
                      </a:cubicBezTo>
                      <a:cubicBezTo>
                        <a:pt x="113" y="119"/>
                        <a:pt x="115" y="119"/>
                        <a:pt x="117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20" y="119"/>
                        <a:pt x="120" y="119"/>
                        <a:pt x="121" y="119"/>
                      </a:cubicBezTo>
                      <a:cubicBezTo>
                        <a:pt x="121" y="119"/>
                        <a:pt x="121" y="119"/>
                        <a:pt x="121" y="119"/>
                      </a:cubicBezTo>
                      <a:cubicBezTo>
                        <a:pt x="122" y="119"/>
                        <a:pt x="122" y="119"/>
                        <a:pt x="122" y="119"/>
                      </a:cubicBezTo>
                      <a:cubicBezTo>
                        <a:pt x="122" y="119"/>
                        <a:pt x="122" y="119"/>
                        <a:pt x="123" y="119"/>
                      </a:cubicBezTo>
                      <a:cubicBezTo>
                        <a:pt x="123" y="119"/>
                        <a:pt x="123" y="118"/>
                        <a:pt x="124" y="118"/>
                      </a:cubicBezTo>
                      <a:cubicBezTo>
                        <a:pt x="124" y="118"/>
                        <a:pt x="124" y="118"/>
                        <a:pt x="124" y="118"/>
                      </a:cubicBezTo>
                      <a:cubicBezTo>
                        <a:pt x="124" y="118"/>
                        <a:pt x="125" y="118"/>
                        <a:pt x="125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8"/>
                        <a:pt x="126" y="118"/>
                        <a:pt x="127" y="117"/>
                      </a:cubicBezTo>
                      <a:cubicBezTo>
                        <a:pt x="127" y="117"/>
                        <a:pt x="127" y="117"/>
                        <a:pt x="127" y="117"/>
                      </a:cubicBezTo>
                      <a:cubicBezTo>
                        <a:pt x="127" y="117"/>
                        <a:pt x="128" y="117"/>
                        <a:pt x="128" y="117"/>
                      </a:cubicBezTo>
                      <a:cubicBezTo>
                        <a:pt x="128" y="117"/>
                        <a:pt x="128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0" y="116"/>
                        <a:pt x="130" y="116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ubicBezTo>
                        <a:pt x="130" y="115"/>
                        <a:pt x="130" y="115"/>
                        <a:pt x="130" y="115"/>
                      </a:cubicBezTo>
                      <a:cubicBezTo>
                        <a:pt x="130" y="115"/>
                        <a:pt x="130" y="115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4"/>
                        <a:pt x="130" y="114"/>
                        <a:pt x="130" y="114"/>
                      </a:cubicBezTo>
                      <a:cubicBezTo>
                        <a:pt x="130" y="113"/>
                        <a:pt x="129" y="113"/>
                        <a:pt x="129" y="113"/>
                      </a:cubicBezTo>
                      <a:cubicBezTo>
                        <a:pt x="128" y="112"/>
                        <a:pt x="127" y="110"/>
                        <a:pt x="126" y="108"/>
                      </a:cubicBezTo>
                      <a:cubicBezTo>
                        <a:pt x="126" y="106"/>
                        <a:pt x="127" y="104"/>
                        <a:pt x="129" y="101"/>
                      </a:cubicBezTo>
                      <a:cubicBezTo>
                        <a:pt x="130" y="101"/>
                        <a:pt x="129" y="100"/>
                        <a:pt x="127" y="97"/>
                      </a:cubicBezTo>
                      <a:cubicBezTo>
                        <a:pt x="126" y="97"/>
                        <a:pt x="125" y="96"/>
                        <a:pt x="125" y="95"/>
                      </a:cubicBezTo>
                      <a:cubicBezTo>
                        <a:pt x="121" y="91"/>
                        <a:pt x="124" y="78"/>
                        <a:pt x="127" y="72"/>
                      </a:cubicBezTo>
                      <a:cubicBezTo>
                        <a:pt x="128" y="72"/>
                        <a:pt x="128" y="72"/>
                        <a:pt x="128" y="72"/>
                      </a:cubicBezTo>
                      <a:cubicBezTo>
                        <a:pt x="128" y="72"/>
                        <a:pt x="127" y="71"/>
                        <a:pt x="124" y="71"/>
                      </a:cubicBezTo>
                      <a:cubicBezTo>
                        <a:pt x="122" y="71"/>
                        <a:pt x="118" y="72"/>
                        <a:pt x="116" y="72"/>
                      </a:cubicBezTo>
                      <a:cubicBezTo>
                        <a:pt x="114" y="72"/>
                        <a:pt x="113" y="72"/>
                        <a:pt x="111" y="72"/>
                      </a:cubicBezTo>
                      <a:cubicBezTo>
                        <a:pt x="106" y="71"/>
                        <a:pt x="102" y="69"/>
                        <a:pt x="98" y="64"/>
                      </a:cubicBezTo>
                      <a:cubicBezTo>
                        <a:pt x="98" y="63"/>
                        <a:pt x="97" y="62"/>
                        <a:pt x="95" y="62"/>
                      </a:cubicBezTo>
                      <a:cubicBezTo>
                        <a:pt x="95" y="62"/>
                        <a:pt x="94" y="62"/>
                        <a:pt x="94" y="62"/>
                      </a:cubicBezTo>
                      <a:cubicBezTo>
                        <a:pt x="92" y="62"/>
                        <a:pt x="91" y="62"/>
                        <a:pt x="89" y="63"/>
                      </a:cubicBezTo>
                      <a:cubicBezTo>
                        <a:pt x="87" y="63"/>
                        <a:pt x="84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77" y="63"/>
                        <a:pt x="75" y="62"/>
                        <a:pt x="74" y="61"/>
                      </a:cubicBezTo>
                      <a:cubicBezTo>
                        <a:pt x="74" y="61"/>
                        <a:pt x="74" y="61"/>
                        <a:pt x="74" y="61"/>
                      </a:cubicBezTo>
                      <a:cubicBezTo>
                        <a:pt x="71" y="58"/>
                        <a:pt x="71" y="53"/>
                        <a:pt x="71" y="50"/>
                      </a:cubicBezTo>
                      <a:cubicBezTo>
                        <a:pt x="71" y="49"/>
                        <a:pt x="71" y="48"/>
                        <a:pt x="71" y="47"/>
                      </a:cubicBezTo>
                      <a:cubicBezTo>
                        <a:pt x="71" y="46"/>
                        <a:pt x="71" y="46"/>
                        <a:pt x="71" y="46"/>
                      </a:cubicBezTo>
                      <a:cubicBezTo>
                        <a:pt x="72" y="45"/>
                        <a:pt x="71" y="45"/>
                        <a:pt x="69" y="43"/>
                      </a:cubicBezTo>
                      <a:cubicBezTo>
                        <a:pt x="68" y="42"/>
                        <a:pt x="66" y="41"/>
                        <a:pt x="66" y="39"/>
                      </a:cubicBezTo>
                      <a:cubicBezTo>
                        <a:pt x="66" y="39"/>
                        <a:pt x="66" y="38"/>
                        <a:pt x="65" y="38"/>
                      </a:cubicBezTo>
                      <a:cubicBezTo>
                        <a:pt x="64" y="38"/>
                        <a:pt x="64" y="39"/>
                        <a:pt x="63" y="39"/>
                      </a:cubicBez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1" y="39"/>
                        <a:pt x="61" y="38"/>
                        <a:pt x="60" y="37"/>
                      </a:cubicBezTo>
                      <a:cubicBezTo>
                        <a:pt x="60" y="36"/>
                        <a:pt x="60" y="35"/>
                        <a:pt x="61" y="34"/>
                      </a:cubicBezTo>
                      <a:cubicBezTo>
                        <a:pt x="61" y="33"/>
                        <a:pt x="62" y="32"/>
                        <a:pt x="63" y="30"/>
                      </a:cubicBezTo>
                      <a:cubicBezTo>
                        <a:pt x="64" y="29"/>
                        <a:pt x="64" y="28"/>
                        <a:pt x="65" y="24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19"/>
                        <a:pt x="68" y="16"/>
                        <a:pt x="71" y="13"/>
                      </a:cubicBezTo>
                      <a:cubicBezTo>
                        <a:pt x="72" y="12"/>
                        <a:pt x="74" y="11"/>
                        <a:pt x="75" y="9"/>
                      </a:cubicBezTo>
                      <a:cubicBezTo>
                        <a:pt x="75" y="8"/>
                        <a:pt x="76" y="8"/>
                        <a:pt x="77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8" y="7"/>
                        <a:pt x="78" y="7"/>
                        <a:pt x="78" y="6"/>
                      </a:cubicBezTo>
                      <a:cubicBezTo>
                        <a:pt x="79" y="5"/>
                        <a:pt x="81" y="4"/>
                        <a:pt x="82" y="4"/>
                      </a:cubicBezTo>
                      <a:cubicBezTo>
                        <a:pt x="85" y="3"/>
                        <a:pt x="86" y="2"/>
                        <a:pt x="86" y="2"/>
                      </a:cubicBezTo>
                      <a:cubicBezTo>
                        <a:pt x="86" y="2"/>
                        <a:pt x="86" y="1"/>
                        <a:pt x="84" y="1"/>
                      </a:cubicBezTo>
                      <a:cubicBezTo>
                        <a:pt x="84" y="0"/>
                        <a:pt x="84" y="0"/>
                        <a:pt x="83" y="0"/>
                      </a:cubicBezTo>
                      <a:cubicBezTo>
                        <a:pt x="82" y="0"/>
                        <a:pt x="81" y="2"/>
                        <a:pt x="80" y="3"/>
                      </a:cubicBezTo>
                      <a:cubicBezTo>
                        <a:pt x="78" y="5"/>
                        <a:pt x="76" y="6"/>
                        <a:pt x="73" y="7"/>
                      </a:cubicBezTo>
                      <a:cubicBezTo>
                        <a:pt x="70" y="7"/>
                        <a:pt x="69" y="8"/>
                        <a:pt x="67" y="10"/>
                      </a:cubicBezTo>
                      <a:cubicBezTo>
                        <a:pt x="66" y="11"/>
                        <a:pt x="65" y="12"/>
                        <a:pt x="64" y="12"/>
                      </a:cubicBezTo>
                      <a:cubicBezTo>
                        <a:pt x="62" y="13"/>
                        <a:pt x="60" y="14"/>
                        <a:pt x="58" y="14"/>
                      </a:cubicBezTo>
                      <a:cubicBezTo>
                        <a:pt x="57" y="14"/>
                        <a:pt x="55" y="14"/>
                        <a:pt x="55" y="14"/>
                      </a:cubicBezTo>
                      <a:cubicBezTo>
                        <a:pt x="54" y="17"/>
                        <a:pt x="53" y="17"/>
                        <a:pt x="52" y="17"/>
                      </a:cubicBezTo>
                      <a:cubicBezTo>
                        <a:pt x="51" y="17"/>
                        <a:pt x="50" y="17"/>
                        <a:pt x="49" y="16"/>
                      </a:cubicBezTo>
                      <a:cubicBezTo>
                        <a:pt x="48" y="16"/>
                        <a:pt x="48" y="15"/>
                        <a:pt x="47" y="15"/>
                      </a:cubicBezTo>
                      <a:cubicBezTo>
                        <a:pt x="46" y="15"/>
                        <a:pt x="43" y="16"/>
                        <a:pt x="41" y="19"/>
                      </a:cubicBezTo>
                      <a:cubicBezTo>
                        <a:pt x="40" y="21"/>
                        <a:pt x="39" y="22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8"/>
                        <a:pt x="40" y="32"/>
                        <a:pt x="34" y="35"/>
                      </a:cubicBezTo>
                      <a:cubicBezTo>
                        <a:pt x="30" y="38"/>
                        <a:pt x="28" y="42"/>
                        <a:pt x="26" y="45"/>
                      </a:cubicBezTo>
                      <a:cubicBezTo>
                        <a:pt x="25" y="46"/>
                        <a:pt x="24" y="47"/>
                        <a:pt x="23" y="48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19" y="52"/>
                        <a:pt x="19" y="52"/>
                      </a:cubicBezTo>
                      <a:cubicBezTo>
                        <a:pt x="19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7" y="54"/>
                        <a:pt x="17" y="54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5" y="56"/>
                        <a:pt x="15" y="56"/>
                      </a:cubicBezTo>
                      <a:cubicBezTo>
                        <a:pt x="15" y="56"/>
                        <a:pt x="15" y="56"/>
                        <a:pt x="14" y="56"/>
                      </a:cubicBezTo>
                      <a:cubicBezTo>
                        <a:pt x="14" y="57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4" y="59"/>
                        <a:pt x="15" y="60"/>
                        <a:pt x="15" y="60"/>
                      </a:cubicBezTo>
                      <a:cubicBezTo>
                        <a:pt x="18" y="63"/>
                        <a:pt x="18" y="66"/>
                        <a:pt x="18" y="68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20" y="75"/>
                        <a:pt x="18" y="77"/>
                        <a:pt x="17" y="78"/>
                      </a:cubicBezTo>
                      <a:cubicBezTo>
                        <a:pt x="16" y="81"/>
                        <a:pt x="18" y="91"/>
                        <a:pt x="19" y="93"/>
                      </a:cubicBezTo>
                      <a:cubicBezTo>
                        <a:pt x="22" y="96"/>
                        <a:pt x="20" y="99"/>
                        <a:pt x="19" y="102"/>
                      </a:cubicBezTo>
                      <a:cubicBezTo>
                        <a:pt x="18" y="103"/>
                        <a:pt x="18" y="104"/>
                        <a:pt x="17" y="105"/>
                      </a:cubicBezTo>
                      <a:cubicBezTo>
                        <a:pt x="15" y="110"/>
                        <a:pt x="12" y="113"/>
                        <a:pt x="6" y="113"/>
                      </a:cubicBezTo>
                      <a:cubicBezTo>
                        <a:pt x="5" y="113"/>
                        <a:pt x="4" y="115"/>
                        <a:pt x="4" y="117"/>
                      </a:cubicBezTo>
                      <a:cubicBezTo>
                        <a:pt x="3" y="119"/>
                        <a:pt x="3" y="120"/>
                        <a:pt x="1" y="121"/>
                      </a:cubicBezTo>
                      <a:cubicBezTo>
                        <a:pt x="1" y="121"/>
                        <a:pt x="0" y="122"/>
                        <a:pt x="0" y="123"/>
                      </a:cubicBezTo>
                      <a:cubicBezTo>
                        <a:pt x="0" y="123"/>
                        <a:pt x="1" y="123"/>
                        <a:pt x="1" y="123"/>
                      </a:cubicBezTo>
                      <a:cubicBezTo>
                        <a:pt x="1" y="123"/>
                        <a:pt x="1" y="123"/>
                        <a:pt x="2" y="123"/>
                      </a:cubicBezTo>
                      <a:cubicBezTo>
                        <a:pt x="2" y="124"/>
                        <a:pt x="2" y="124"/>
                        <a:pt x="3" y="124"/>
                      </a:cubicBezTo>
                      <a:cubicBezTo>
                        <a:pt x="3" y="124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6" y="126"/>
                        <a:pt x="6" y="126"/>
                        <a:pt x="6" y="126"/>
                      </a:cubicBezTo>
                      <a:cubicBezTo>
                        <a:pt x="6" y="127"/>
                        <a:pt x="7" y="127"/>
                        <a:pt x="7" y="127"/>
                      </a:cubicBezTo>
                      <a:cubicBezTo>
                        <a:pt x="7" y="127"/>
                        <a:pt x="8" y="127"/>
                        <a:pt x="8" y="127"/>
                      </a:cubicBezTo>
                      <a:cubicBezTo>
                        <a:pt x="8" y="128"/>
                        <a:pt x="8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4" y="129"/>
                        <a:pt x="16" y="131"/>
                        <a:pt x="17" y="132"/>
                      </a:cubicBezTo>
                      <a:cubicBezTo>
                        <a:pt x="18" y="133"/>
                        <a:pt x="19" y="134"/>
                        <a:pt x="20" y="135"/>
                      </a:cubicBezTo>
                      <a:cubicBezTo>
                        <a:pt x="21" y="135"/>
                        <a:pt x="22" y="136"/>
                        <a:pt x="24" y="136"/>
                      </a:cubicBezTo>
                      <a:cubicBezTo>
                        <a:pt x="24" y="136"/>
                        <a:pt x="24" y="136"/>
                        <a:pt x="25" y="136"/>
                      </a:cubicBezTo>
                      <a:cubicBezTo>
                        <a:pt x="26" y="135"/>
                        <a:pt x="26" y="135"/>
                        <a:pt x="26" y="135"/>
                      </a:cubicBezTo>
                      <a:cubicBezTo>
                        <a:pt x="27" y="134"/>
                        <a:pt x="27" y="134"/>
                        <a:pt x="28" y="134"/>
                      </a:cubicBezTo>
                      <a:cubicBezTo>
                        <a:pt x="29" y="134"/>
                        <a:pt x="29" y="134"/>
                        <a:pt x="29" y="134"/>
                      </a:cubicBezTo>
                      <a:cubicBezTo>
                        <a:pt x="29" y="134"/>
                        <a:pt x="29" y="134"/>
                        <a:pt x="30" y="134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5"/>
                        <a:pt x="30" y="135"/>
                        <a:pt x="30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1" y="135"/>
                        <a:pt x="31" y="135"/>
                        <a:pt x="31" y="135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3" y="136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4" y="137"/>
                      </a:cubicBezTo>
                      <a:cubicBezTo>
                        <a:pt x="34" y="138"/>
                        <a:pt x="34" y="138"/>
                        <a:pt x="34" y="138"/>
                      </a:cubicBezTo>
                      <a:cubicBezTo>
                        <a:pt x="35" y="138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40"/>
                        <a:pt x="36" y="140"/>
                        <a:pt x="37" y="141"/>
                      </a:cubicBezTo>
                      <a:cubicBezTo>
                        <a:pt x="37" y="141"/>
                        <a:pt x="37" y="141"/>
                        <a:pt x="37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2" name="Freeform 1948"/>
                <p:cNvSpPr>
                  <a:spLocks/>
                </p:cNvSpPr>
                <p:nvPr/>
              </p:nvSpPr>
              <p:spPr bwMode="auto">
                <a:xfrm>
                  <a:off x="2077" y="183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3" name="Freeform 1949"/>
                <p:cNvSpPr>
                  <a:spLocks/>
                </p:cNvSpPr>
                <p:nvPr/>
              </p:nvSpPr>
              <p:spPr bwMode="auto">
                <a:xfrm>
                  <a:off x="2051" y="189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4" name="Freeform 1950"/>
                <p:cNvSpPr>
                  <a:spLocks/>
                </p:cNvSpPr>
                <p:nvPr/>
              </p:nvSpPr>
              <p:spPr bwMode="auto">
                <a:xfrm>
                  <a:off x="2051" y="18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5" name="Freeform 1951"/>
                <p:cNvSpPr>
                  <a:spLocks/>
                </p:cNvSpPr>
                <p:nvPr/>
              </p:nvSpPr>
              <p:spPr bwMode="auto">
                <a:xfrm>
                  <a:off x="2052" y="18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6" name="Freeform 1952"/>
                <p:cNvSpPr>
                  <a:spLocks/>
                </p:cNvSpPr>
                <p:nvPr/>
              </p:nvSpPr>
              <p:spPr bwMode="auto">
                <a:xfrm>
                  <a:off x="2051" y="18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7" name="Freeform 1953"/>
                <p:cNvSpPr>
                  <a:spLocks/>
                </p:cNvSpPr>
                <p:nvPr/>
              </p:nvSpPr>
              <p:spPr bwMode="auto">
                <a:xfrm>
                  <a:off x="2070" y="183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8" name="Freeform 1954"/>
                <p:cNvSpPr>
                  <a:spLocks/>
                </p:cNvSpPr>
                <p:nvPr/>
              </p:nvSpPr>
              <p:spPr bwMode="auto">
                <a:xfrm>
                  <a:off x="2053" y="188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49" name="Freeform 1955"/>
                <p:cNvSpPr>
                  <a:spLocks/>
                </p:cNvSpPr>
                <p:nvPr/>
              </p:nvSpPr>
              <p:spPr bwMode="auto">
                <a:xfrm>
                  <a:off x="2053" y="1887"/>
                  <a:ext cx="0" cy="1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0" name="Freeform 1956"/>
                <p:cNvSpPr>
                  <a:spLocks/>
                </p:cNvSpPr>
                <p:nvPr/>
              </p:nvSpPr>
              <p:spPr bwMode="auto">
                <a:xfrm>
                  <a:off x="2078" y="183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1" name="Freeform 1957"/>
                <p:cNvSpPr>
                  <a:spLocks/>
                </p:cNvSpPr>
                <p:nvPr/>
              </p:nvSpPr>
              <p:spPr bwMode="auto">
                <a:xfrm>
                  <a:off x="2071" y="183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2" name="Freeform 1958"/>
                <p:cNvSpPr>
                  <a:spLocks/>
                </p:cNvSpPr>
                <p:nvPr/>
              </p:nvSpPr>
              <p:spPr bwMode="auto">
                <a:xfrm>
                  <a:off x="2073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3" name="Freeform 1959"/>
                <p:cNvSpPr>
                  <a:spLocks/>
                </p:cNvSpPr>
                <p:nvPr/>
              </p:nvSpPr>
              <p:spPr bwMode="auto">
                <a:xfrm>
                  <a:off x="2053" y="189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4" name="Freeform 1960"/>
                <p:cNvSpPr>
                  <a:spLocks/>
                </p:cNvSpPr>
                <p:nvPr/>
              </p:nvSpPr>
              <p:spPr bwMode="auto">
                <a:xfrm>
                  <a:off x="2052" y="18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5" name="Freeform 1961"/>
                <p:cNvSpPr>
                  <a:spLocks/>
                </p:cNvSpPr>
                <p:nvPr/>
              </p:nvSpPr>
              <p:spPr bwMode="auto">
                <a:xfrm>
                  <a:off x="2074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6" name="Freeform 1962"/>
                <p:cNvSpPr>
                  <a:spLocks/>
                </p:cNvSpPr>
                <p:nvPr/>
              </p:nvSpPr>
              <p:spPr bwMode="auto">
                <a:xfrm>
                  <a:off x="2076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7" name="Freeform 1963"/>
                <p:cNvSpPr>
                  <a:spLocks/>
                </p:cNvSpPr>
                <p:nvPr/>
              </p:nvSpPr>
              <p:spPr bwMode="auto">
                <a:xfrm>
                  <a:off x="1967" y="17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8" name="Freeform 1964"/>
                <p:cNvSpPr>
                  <a:spLocks/>
                </p:cNvSpPr>
                <p:nvPr/>
              </p:nvSpPr>
              <p:spPr bwMode="auto">
                <a:xfrm>
                  <a:off x="1971" y="1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59" name="Freeform 1965"/>
                <p:cNvSpPr>
                  <a:spLocks/>
                </p:cNvSpPr>
                <p:nvPr/>
              </p:nvSpPr>
              <p:spPr bwMode="auto">
                <a:xfrm>
                  <a:off x="1969" y="177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0" name="Freeform 1966"/>
                <p:cNvSpPr>
                  <a:spLocks/>
                </p:cNvSpPr>
                <p:nvPr/>
              </p:nvSpPr>
              <p:spPr bwMode="auto">
                <a:xfrm>
                  <a:off x="1973" y="176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1" name="Freeform 1967"/>
                <p:cNvSpPr>
                  <a:spLocks/>
                </p:cNvSpPr>
                <p:nvPr/>
              </p:nvSpPr>
              <p:spPr bwMode="auto">
                <a:xfrm>
                  <a:off x="1972" y="17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2" name="Freeform 1968"/>
                <p:cNvSpPr>
                  <a:spLocks/>
                </p:cNvSpPr>
                <p:nvPr/>
              </p:nvSpPr>
              <p:spPr bwMode="auto">
                <a:xfrm>
                  <a:off x="1966" y="17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3" name="Freeform 1969"/>
                <p:cNvSpPr>
                  <a:spLocks/>
                </p:cNvSpPr>
                <p:nvPr/>
              </p:nvSpPr>
              <p:spPr bwMode="auto">
                <a:xfrm>
                  <a:off x="2056" y="1965"/>
                  <a:ext cx="128" cy="142"/>
                </a:xfrm>
                <a:custGeom>
                  <a:avLst/>
                  <a:gdLst>
                    <a:gd name="T0" fmla="*/ 71 w 133"/>
                    <a:gd name="T1" fmla="*/ 137 h 149"/>
                    <a:gd name="T2" fmla="*/ 77 w 133"/>
                    <a:gd name="T3" fmla="*/ 138 h 149"/>
                    <a:gd name="T4" fmla="*/ 78 w 133"/>
                    <a:gd name="T5" fmla="*/ 137 h 149"/>
                    <a:gd name="T6" fmla="*/ 79 w 133"/>
                    <a:gd name="T7" fmla="*/ 124 h 149"/>
                    <a:gd name="T8" fmla="*/ 89 w 133"/>
                    <a:gd name="T9" fmla="*/ 110 h 149"/>
                    <a:gd name="T10" fmla="*/ 113 w 133"/>
                    <a:gd name="T11" fmla="*/ 106 h 149"/>
                    <a:gd name="T12" fmla="*/ 127 w 133"/>
                    <a:gd name="T13" fmla="*/ 111 h 149"/>
                    <a:gd name="T14" fmla="*/ 130 w 133"/>
                    <a:gd name="T15" fmla="*/ 108 h 149"/>
                    <a:gd name="T16" fmla="*/ 131 w 133"/>
                    <a:gd name="T17" fmla="*/ 106 h 149"/>
                    <a:gd name="T18" fmla="*/ 132 w 133"/>
                    <a:gd name="T19" fmla="*/ 91 h 149"/>
                    <a:gd name="T20" fmla="*/ 121 w 133"/>
                    <a:gd name="T21" fmla="*/ 75 h 149"/>
                    <a:gd name="T22" fmla="*/ 104 w 133"/>
                    <a:gd name="T23" fmla="*/ 68 h 149"/>
                    <a:gd name="T24" fmla="*/ 103 w 133"/>
                    <a:gd name="T25" fmla="*/ 56 h 149"/>
                    <a:gd name="T26" fmla="*/ 97 w 133"/>
                    <a:gd name="T27" fmla="*/ 43 h 149"/>
                    <a:gd name="T28" fmla="*/ 91 w 133"/>
                    <a:gd name="T29" fmla="*/ 43 h 149"/>
                    <a:gd name="T30" fmla="*/ 87 w 133"/>
                    <a:gd name="T31" fmla="*/ 43 h 149"/>
                    <a:gd name="T32" fmla="*/ 85 w 133"/>
                    <a:gd name="T33" fmla="*/ 41 h 149"/>
                    <a:gd name="T34" fmla="*/ 84 w 133"/>
                    <a:gd name="T35" fmla="*/ 39 h 149"/>
                    <a:gd name="T36" fmla="*/ 72 w 133"/>
                    <a:gd name="T37" fmla="*/ 33 h 149"/>
                    <a:gd name="T38" fmla="*/ 71 w 133"/>
                    <a:gd name="T39" fmla="*/ 33 h 149"/>
                    <a:gd name="T40" fmla="*/ 68 w 133"/>
                    <a:gd name="T41" fmla="*/ 32 h 149"/>
                    <a:gd name="T42" fmla="*/ 49 w 133"/>
                    <a:gd name="T43" fmla="*/ 23 h 149"/>
                    <a:gd name="T44" fmla="*/ 36 w 133"/>
                    <a:gd name="T45" fmla="*/ 1 h 149"/>
                    <a:gd name="T46" fmla="*/ 19 w 133"/>
                    <a:gd name="T47" fmla="*/ 9 h 149"/>
                    <a:gd name="T48" fmla="*/ 13 w 133"/>
                    <a:gd name="T49" fmla="*/ 12 h 149"/>
                    <a:gd name="T50" fmla="*/ 11 w 133"/>
                    <a:gd name="T51" fmla="*/ 14 h 149"/>
                    <a:gd name="T52" fmla="*/ 9 w 133"/>
                    <a:gd name="T53" fmla="*/ 14 h 149"/>
                    <a:gd name="T54" fmla="*/ 6 w 133"/>
                    <a:gd name="T55" fmla="*/ 14 h 149"/>
                    <a:gd name="T56" fmla="*/ 4 w 133"/>
                    <a:gd name="T57" fmla="*/ 14 h 149"/>
                    <a:gd name="T58" fmla="*/ 6 w 133"/>
                    <a:gd name="T59" fmla="*/ 19 h 149"/>
                    <a:gd name="T60" fmla="*/ 6 w 133"/>
                    <a:gd name="T61" fmla="*/ 34 h 149"/>
                    <a:gd name="T62" fmla="*/ 8 w 133"/>
                    <a:gd name="T63" fmla="*/ 49 h 149"/>
                    <a:gd name="T64" fmla="*/ 5 w 133"/>
                    <a:gd name="T65" fmla="*/ 57 h 149"/>
                    <a:gd name="T66" fmla="*/ 4 w 133"/>
                    <a:gd name="T67" fmla="*/ 69 h 149"/>
                    <a:gd name="T68" fmla="*/ 0 w 133"/>
                    <a:gd name="T69" fmla="*/ 84 h 149"/>
                    <a:gd name="T70" fmla="*/ 0 w 133"/>
                    <a:gd name="T71" fmla="*/ 86 h 149"/>
                    <a:gd name="T72" fmla="*/ 4 w 133"/>
                    <a:gd name="T73" fmla="*/ 91 h 149"/>
                    <a:gd name="T74" fmla="*/ 10 w 133"/>
                    <a:gd name="T75" fmla="*/ 106 h 149"/>
                    <a:gd name="T76" fmla="*/ 11 w 133"/>
                    <a:gd name="T77" fmla="*/ 114 h 149"/>
                    <a:gd name="T78" fmla="*/ 12 w 133"/>
                    <a:gd name="T79" fmla="*/ 126 h 149"/>
                    <a:gd name="T80" fmla="*/ 20 w 133"/>
                    <a:gd name="T81" fmla="*/ 147 h 149"/>
                    <a:gd name="T82" fmla="*/ 20 w 133"/>
                    <a:gd name="T83" fmla="*/ 149 h 149"/>
                    <a:gd name="T84" fmla="*/ 26 w 133"/>
                    <a:gd name="T85" fmla="*/ 145 h 149"/>
                    <a:gd name="T86" fmla="*/ 28 w 133"/>
                    <a:gd name="T87" fmla="*/ 144 h 149"/>
                    <a:gd name="T88" fmla="*/ 38 w 133"/>
                    <a:gd name="T89" fmla="*/ 137 h 149"/>
                    <a:gd name="T90" fmla="*/ 46 w 133"/>
                    <a:gd name="T91" fmla="*/ 139 h 149"/>
                    <a:gd name="T92" fmla="*/ 62 w 133"/>
                    <a:gd name="T93" fmla="*/ 139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3" h="149">
                      <a:moveTo>
                        <a:pt x="71" y="137"/>
                      </a:move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71" y="138"/>
                        <a:pt x="72" y="138"/>
                        <a:pt x="73" y="138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5" y="138"/>
                        <a:pt x="76" y="138"/>
                        <a:pt x="77" y="138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8"/>
                        <a:pt x="77" y="137"/>
                        <a:pt x="77" y="137"/>
                      </a:cubicBezTo>
                      <a:cubicBezTo>
                        <a:pt x="78" y="137"/>
                        <a:pt x="78" y="137"/>
                        <a:pt x="78" y="137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8" y="135"/>
                        <a:pt x="78" y="135"/>
                        <a:pt x="78" y="135"/>
                      </a:cubicBezTo>
                      <a:cubicBezTo>
                        <a:pt x="79" y="132"/>
                        <a:pt x="79" y="127"/>
                        <a:pt x="79" y="124"/>
                      </a:cubicBezTo>
                      <a:cubicBezTo>
                        <a:pt x="79" y="124"/>
                        <a:pt x="79" y="124"/>
                        <a:pt x="79" y="124"/>
                      </a:cubicBezTo>
                      <a:cubicBezTo>
                        <a:pt x="79" y="124"/>
                        <a:pt x="79" y="123"/>
                        <a:pt x="79" y="123"/>
                      </a:cubicBezTo>
                      <a:cubicBezTo>
                        <a:pt x="79" y="119"/>
                        <a:pt x="85" y="113"/>
                        <a:pt x="89" y="110"/>
                      </a:cubicBezTo>
                      <a:cubicBezTo>
                        <a:pt x="92" y="108"/>
                        <a:pt x="95" y="108"/>
                        <a:pt x="98" y="108"/>
                      </a:cubicBezTo>
                      <a:cubicBezTo>
                        <a:pt x="100" y="108"/>
                        <a:pt x="102" y="108"/>
                        <a:pt x="103" y="108"/>
                      </a:cubicBezTo>
                      <a:cubicBezTo>
                        <a:pt x="105" y="106"/>
                        <a:pt x="109" y="106"/>
                        <a:pt x="113" y="106"/>
                      </a:cubicBezTo>
                      <a:cubicBezTo>
                        <a:pt x="117" y="106"/>
                        <a:pt x="117" y="106"/>
                        <a:pt x="117" y="106"/>
                      </a:cubicBezTo>
                      <a:cubicBezTo>
                        <a:pt x="120" y="106"/>
                        <a:pt x="123" y="108"/>
                        <a:pt x="125" y="109"/>
                      </a:cubicBezTo>
                      <a:cubicBezTo>
                        <a:pt x="126" y="110"/>
                        <a:pt x="127" y="111"/>
                        <a:pt x="127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9" y="110"/>
                        <a:pt x="130" y="109"/>
                        <a:pt x="130" y="108"/>
                      </a:cubicBezTo>
                      <a:cubicBezTo>
                        <a:pt x="130" y="108"/>
                        <a:pt x="130" y="108"/>
                        <a:pt x="130" y="108"/>
                      </a:cubicBezTo>
                      <a:cubicBezTo>
                        <a:pt x="130" y="108"/>
                        <a:pt x="131" y="107"/>
                        <a:pt x="131" y="107"/>
                      </a:cubicBezTo>
                      <a:cubicBezTo>
                        <a:pt x="131" y="107"/>
                        <a:pt x="131" y="107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0" y="103"/>
                        <a:pt x="131" y="101"/>
                        <a:pt x="132" y="98"/>
                      </a:cubicBezTo>
                      <a:cubicBezTo>
                        <a:pt x="132" y="96"/>
                        <a:pt x="133" y="93"/>
                        <a:pt x="132" y="91"/>
                      </a:cubicBezTo>
                      <a:cubicBezTo>
                        <a:pt x="132" y="89"/>
                        <a:pt x="130" y="88"/>
                        <a:pt x="129" y="86"/>
                      </a:cubicBezTo>
                      <a:cubicBezTo>
                        <a:pt x="127" y="85"/>
                        <a:pt x="125" y="83"/>
                        <a:pt x="125" y="79"/>
                      </a:cubicBezTo>
                      <a:cubicBezTo>
                        <a:pt x="125" y="76"/>
                        <a:pt x="125" y="75"/>
                        <a:pt x="121" y="75"/>
                      </a:cubicBezTo>
                      <a:cubicBezTo>
                        <a:pt x="120" y="75"/>
                        <a:pt x="119" y="75"/>
                        <a:pt x="118" y="75"/>
                      </a:cubicBezTo>
                      <a:cubicBezTo>
                        <a:pt x="118" y="75"/>
                        <a:pt x="117" y="75"/>
                        <a:pt x="116" y="75"/>
                      </a:cubicBezTo>
                      <a:cubicBezTo>
                        <a:pt x="106" y="75"/>
                        <a:pt x="104" y="71"/>
                        <a:pt x="104" y="68"/>
                      </a:cubicBezTo>
                      <a:cubicBezTo>
                        <a:pt x="104" y="66"/>
                        <a:pt x="103" y="65"/>
                        <a:pt x="102" y="64"/>
                      </a:cubicBezTo>
                      <a:cubicBezTo>
                        <a:pt x="101" y="62"/>
                        <a:pt x="100" y="58"/>
                        <a:pt x="103" y="57"/>
                      </a:cubicBezTo>
                      <a:cubicBezTo>
                        <a:pt x="103" y="56"/>
                        <a:pt x="103" y="56"/>
                        <a:pt x="103" y="56"/>
                      </a:cubicBezTo>
                      <a:cubicBezTo>
                        <a:pt x="102" y="54"/>
                        <a:pt x="100" y="52"/>
                        <a:pt x="101" y="49"/>
                      </a:cubicBezTo>
                      <a:cubicBezTo>
                        <a:pt x="101" y="47"/>
                        <a:pt x="100" y="46"/>
                        <a:pt x="98" y="44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97" y="43"/>
                        <a:pt x="96" y="43"/>
                        <a:pt x="94" y="43"/>
                      </a:cubicBezTo>
                      <a:cubicBezTo>
                        <a:pt x="94" y="43"/>
                        <a:pt x="93" y="43"/>
                        <a:pt x="93" y="43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0" y="43"/>
                        <a:pt x="89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5" y="42"/>
                        <a:pt x="85" y="42"/>
                        <a:pt x="85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4" y="41"/>
                      </a:cubicBezTo>
                      <a:cubicBezTo>
                        <a:pt x="84" y="41"/>
                        <a:pt x="84" y="40"/>
                        <a:pt x="84" y="40"/>
                      </a:cubicBezTo>
                      <a:cubicBezTo>
                        <a:pt x="84" y="40"/>
                        <a:pt x="84" y="39"/>
                        <a:pt x="84" y="39"/>
                      </a:cubicBezTo>
                      <a:cubicBezTo>
                        <a:pt x="84" y="38"/>
                        <a:pt x="81" y="37"/>
                        <a:pt x="77" y="37"/>
                      </a:cubicBezTo>
                      <a:cubicBezTo>
                        <a:pt x="74" y="37"/>
                        <a:pt x="73" y="34"/>
                        <a:pt x="73" y="33"/>
                      </a:cubicBezTo>
                      <a:cubicBezTo>
                        <a:pt x="73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2" y="33"/>
                      </a:cubicBezTo>
                      <a:cubicBezTo>
                        <a:pt x="72" y="33"/>
                        <a:pt x="72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0" y="33"/>
                        <a:pt x="69" y="33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ubicBezTo>
                        <a:pt x="58" y="32"/>
                        <a:pt x="55" y="29"/>
                        <a:pt x="49" y="23"/>
                      </a:cubicBezTo>
                      <a:cubicBezTo>
                        <a:pt x="44" y="16"/>
                        <a:pt x="44" y="4"/>
                        <a:pt x="45" y="0"/>
                      </a:cubicBezTo>
                      <a:cubicBezTo>
                        <a:pt x="44" y="0"/>
                        <a:pt x="43" y="0"/>
                        <a:pt x="41" y="0"/>
                      </a:cubicBezTo>
                      <a:cubicBezTo>
                        <a:pt x="40" y="0"/>
                        <a:pt x="38" y="1"/>
                        <a:pt x="36" y="1"/>
                      </a:cubicBezTo>
                      <a:cubicBezTo>
                        <a:pt x="34" y="1"/>
                        <a:pt x="30" y="3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8"/>
                        <a:pt x="20" y="8"/>
                        <a:pt x="19" y="9"/>
                      </a:cubicBezTo>
                      <a:cubicBezTo>
                        <a:pt x="17" y="9"/>
                        <a:pt x="16" y="10"/>
                        <a:pt x="15" y="11"/>
                      </a:cubicBezTo>
                      <a:cubicBezTo>
                        <a:pt x="14" y="11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6"/>
                        <a:pt x="5" y="18"/>
                        <a:pt x="6" y="19"/>
                      </a:cubicBezTo>
                      <a:cubicBezTo>
                        <a:pt x="8" y="22"/>
                        <a:pt x="9" y="25"/>
                        <a:pt x="10" y="26"/>
                      </a:cubicBezTo>
                      <a:cubicBezTo>
                        <a:pt x="11" y="31"/>
                        <a:pt x="8" y="33"/>
                        <a:pt x="7" y="34"/>
                      </a:cubicBezTo>
                      <a:cubicBezTo>
                        <a:pt x="7" y="34"/>
                        <a:pt x="7" y="34"/>
                        <a:pt x="6" y="34"/>
                      </a:cubicBezTo>
                      <a:cubicBezTo>
                        <a:pt x="6" y="35"/>
                        <a:pt x="6" y="40"/>
                        <a:pt x="7" y="47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50"/>
                        <a:pt x="7" y="52"/>
                        <a:pt x="6" y="54"/>
                      </a:cubicBezTo>
                      <a:cubicBezTo>
                        <a:pt x="5" y="55"/>
                        <a:pt x="5" y="56"/>
                        <a:pt x="5" y="57"/>
                      </a:cubicBezTo>
                      <a:cubicBezTo>
                        <a:pt x="7" y="59"/>
                        <a:pt x="5" y="62"/>
                        <a:pt x="4" y="64"/>
                      </a:cubicBezTo>
                      <a:cubicBezTo>
                        <a:pt x="3" y="66"/>
                        <a:pt x="2" y="67"/>
                        <a:pt x="2" y="68"/>
                      </a:cubicBezTo>
                      <a:cubicBezTo>
                        <a:pt x="2" y="68"/>
                        <a:pt x="3" y="69"/>
                        <a:pt x="4" y="69"/>
                      </a:cubicBezTo>
                      <a:cubicBezTo>
                        <a:pt x="5" y="70"/>
                        <a:pt x="7" y="71"/>
                        <a:pt x="7" y="73"/>
                      </a:cubicBezTo>
                      <a:cubicBezTo>
                        <a:pt x="7" y="76"/>
                        <a:pt x="3" y="82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6"/>
                        <a:pt x="0" y="87"/>
                        <a:pt x="0" y="87"/>
                      </a:cubicBezTo>
                      <a:cubicBezTo>
                        <a:pt x="1" y="88"/>
                        <a:pt x="2" y="89"/>
                        <a:pt x="4" y="91"/>
                      </a:cubicBezTo>
                      <a:cubicBezTo>
                        <a:pt x="7" y="93"/>
                        <a:pt x="6" y="96"/>
                        <a:pt x="6" y="98"/>
                      </a:cubicBezTo>
                      <a:cubicBezTo>
                        <a:pt x="6" y="100"/>
                        <a:pt x="6" y="102"/>
                        <a:pt x="7" y="103"/>
                      </a:cubicBezTo>
                      <a:cubicBezTo>
                        <a:pt x="8" y="104"/>
                        <a:pt x="9" y="105"/>
                        <a:pt x="10" y="106"/>
                      </a:cubicBezTo>
                      <a:cubicBezTo>
                        <a:pt x="11" y="107"/>
                        <a:pt x="12" y="108"/>
                        <a:pt x="12" y="109"/>
                      </a:cubicBezTo>
                      <a:cubicBezTo>
                        <a:pt x="13" y="111"/>
                        <a:pt x="11" y="112"/>
                        <a:pt x="11" y="112"/>
                      </a:cubicBezTo>
                      <a:cubicBezTo>
                        <a:pt x="11" y="112"/>
                        <a:pt x="11" y="113"/>
                        <a:pt x="11" y="114"/>
                      </a:cubicBezTo>
                      <a:cubicBezTo>
                        <a:pt x="11" y="116"/>
                        <a:pt x="11" y="119"/>
                        <a:pt x="9" y="120"/>
                      </a:cubicBezTo>
                      <a:cubicBezTo>
                        <a:pt x="8" y="120"/>
                        <a:pt x="8" y="121"/>
                        <a:pt x="9" y="121"/>
                      </a:cubicBezTo>
                      <a:cubicBezTo>
                        <a:pt x="9" y="123"/>
                        <a:pt x="11" y="125"/>
                        <a:pt x="12" y="126"/>
                      </a:cubicBezTo>
                      <a:cubicBezTo>
                        <a:pt x="15" y="127"/>
                        <a:pt x="15" y="130"/>
                        <a:pt x="15" y="132"/>
                      </a:cubicBezTo>
                      <a:cubicBezTo>
                        <a:pt x="16" y="134"/>
                        <a:pt x="16" y="136"/>
                        <a:pt x="17" y="137"/>
                      </a:cubicBezTo>
                      <a:cubicBezTo>
                        <a:pt x="19" y="139"/>
                        <a:pt x="19" y="143"/>
                        <a:pt x="20" y="147"/>
                      </a:cubicBezTo>
                      <a:cubicBezTo>
                        <a:pt x="20" y="147"/>
                        <a:pt x="20" y="147"/>
                        <a:pt x="20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8"/>
                        <a:pt x="20" y="149"/>
                        <a:pt x="20" y="149"/>
                      </a:cubicBezTo>
                      <a:cubicBezTo>
                        <a:pt x="21" y="149"/>
                        <a:pt x="22" y="148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5" y="146"/>
                        <a:pt x="25" y="146"/>
                        <a:pt x="26" y="145"/>
                      </a:cubicBezTo>
                      <a:cubicBezTo>
                        <a:pt x="26" y="145"/>
                        <a:pt x="26" y="145"/>
                        <a:pt x="26" y="145"/>
                      </a:cubicBezTo>
                      <a:cubicBezTo>
                        <a:pt x="27" y="145"/>
                        <a:pt x="28" y="144"/>
                        <a:pt x="28" y="144"/>
                      </a:cubicBezTo>
                      <a:cubicBezTo>
                        <a:pt x="28" y="144"/>
                        <a:pt x="28" y="144"/>
                        <a:pt x="28" y="144"/>
                      </a:cubicBezTo>
                      <a:cubicBezTo>
                        <a:pt x="30" y="142"/>
                        <a:pt x="31" y="141"/>
                        <a:pt x="32" y="140"/>
                      </a:cubicBezTo>
                      <a:cubicBezTo>
                        <a:pt x="34" y="138"/>
                        <a:pt x="35" y="137"/>
                        <a:pt x="36" y="137"/>
                      </a:cubicBezTo>
                      <a:cubicBezTo>
                        <a:pt x="37" y="137"/>
                        <a:pt x="37" y="137"/>
                        <a:pt x="38" y="137"/>
                      </a:cubicBezTo>
                      <a:cubicBezTo>
                        <a:pt x="39" y="137"/>
                        <a:pt x="40" y="137"/>
                        <a:pt x="41" y="138"/>
                      </a:cubicBezTo>
                      <a:cubicBezTo>
                        <a:pt x="42" y="139"/>
                        <a:pt x="42" y="139"/>
                        <a:pt x="44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50" y="140"/>
                        <a:pt x="55" y="141"/>
                        <a:pt x="58" y="145"/>
                      </a:cubicBezTo>
                      <a:cubicBezTo>
                        <a:pt x="59" y="144"/>
                        <a:pt x="59" y="143"/>
                        <a:pt x="60" y="142"/>
                      </a:cubicBezTo>
                      <a:cubicBezTo>
                        <a:pt x="60" y="141"/>
                        <a:pt x="61" y="139"/>
                        <a:pt x="62" y="139"/>
                      </a:cubicBezTo>
                      <a:cubicBezTo>
                        <a:pt x="62" y="138"/>
                        <a:pt x="64" y="137"/>
                        <a:pt x="66" y="137"/>
                      </a:cubicBezTo>
                      <a:cubicBezTo>
                        <a:pt x="68" y="137"/>
                        <a:pt x="69" y="137"/>
                        <a:pt x="71" y="1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4" name="Freeform 1970"/>
                <p:cNvSpPr>
                  <a:spLocks/>
                </p:cNvSpPr>
                <p:nvPr/>
              </p:nvSpPr>
              <p:spPr bwMode="auto">
                <a:xfrm>
                  <a:off x="2182" y="20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5" name="Freeform 1971"/>
                <p:cNvSpPr>
                  <a:spLocks/>
                </p:cNvSpPr>
                <p:nvPr/>
              </p:nvSpPr>
              <p:spPr bwMode="auto">
                <a:xfrm>
                  <a:off x="2138" y="200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6" name="Freeform 1972"/>
                <p:cNvSpPr>
                  <a:spLocks/>
                </p:cNvSpPr>
                <p:nvPr/>
              </p:nvSpPr>
              <p:spPr bwMode="auto">
                <a:xfrm>
                  <a:off x="2140" y="2006"/>
                  <a:ext cx="6" cy="0"/>
                </a:xfrm>
                <a:custGeom>
                  <a:avLst/>
                  <a:gdLst>
                    <a:gd name="T0" fmla="*/ 6 w 6"/>
                    <a:gd name="T1" fmla="*/ 0 w 6"/>
                    <a:gd name="T2" fmla="*/ 4 w 6"/>
                    <a:gd name="T3" fmla="*/ 6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6" y="0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7" name="Freeform 1973"/>
                <p:cNvSpPr>
                  <a:spLocks/>
                </p:cNvSpPr>
                <p:nvPr/>
              </p:nvSpPr>
              <p:spPr bwMode="auto">
                <a:xfrm>
                  <a:off x="2060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8" name="Freeform 1974"/>
                <p:cNvSpPr>
                  <a:spLocks/>
                </p:cNvSpPr>
                <p:nvPr/>
              </p:nvSpPr>
              <p:spPr bwMode="auto">
                <a:xfrm>
                  <a:off x="2063" y="197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69" name="Freeform 1975"/>
                <p:cNvSpPr>
                  <a:spLocks/>
                </p:cNvSpPr>
                <p:nvPr/>
              </p:nvSpPr>
              <p:spPr bwMode="auto">
                <a:xfrm>
                  <a:off x="2103" y="1987"/>
                  <a:ext cx="15" cy="9"/>
                </a:xfrm>
                <a:custGeom>
                  <a:avLst/>
                  <a:gdLst>
                    <a:gd name="T0" fmla="*/ 15 w 15"/>
                    <a:gd name="T1" fmla="*/ 8 h 9"/>
                    <a:gd name="T2" fmla="*/ 0 w 15"/>
                    <a:gd name="T3" fmla="*/ 0 h 9"/>
                    <a:gd name="T4" fmla="*/ 15 w 15"/>
                    <a:gd name="T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5" y="8"/>
                      </a:moveTo>
                      <a:cubicBezTo>
                        <a:pt x="9" y="9"/>
                        <a:pt x="6" y="6"/>
                        <a:pt x="0" y="0"/>
                      </a:cubicBezTo>
                      <a:cubicBezTo>
                        <a:pt x="6" y="6"/>
                        <a:pt x="9" y="9"/>
                        <a:pt x="15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0" name="Freeform 1976"/>
                <p:cNvSpPr>
                  <a:spLocks/>
                </p:cNvSpPr>
                <p:nvPr/>
              </p:nvSpPr>
              <p:spPr bwMode="auto">
                <a:xfrm>
                  <a:off x="2123" y="1997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1" name="Freeform 1977"/>
                <p:cNvSpPr>
                  <a:spLocks/>
                </p:cNvSpPr>
                <p:nvPr/>
              </p:nvSpPr>
              <p:spPr bwMode="auto">
                <a:xfrm>
                  <a:off x="2181" y="206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2" name="Freeform 1978"/>
                <p:cNvSpPr>
                  <a:spLocks/>
                </p:cNvSpPr>
                <p:nvPr/>
              </p:nvSpPr>
              <p:spPr bwMode="auto">
                <a:xfrm>
                  <a:off x="2138" y="200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3" name="Freeform 1979"/>
                <p:cNvSpPr>
                  <a:spLocks/>
                </p:cNvSpPr>
                <p:nvPr/>
              </p:nvSpPr>
              <p:spPr bwMode="auto">
                <a:xfrm>
                  <a:off x="2179" y="2068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1 w 2"/>
                    <a:gd name="T7" fmla="*/ 2 h 3"/>
                    <a:gd name="T8" fmla="*/ 2 w 2"/>
                    <a:gd name="T9" fmla="*/ 0 h 3"/>
                    <a:gd name="T10" fmla="*/ 0 w 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4" name="Freeform 1980"/>
                <p:cNvSpPr>
                  <a:spLocks/>
                </p:cNvSpPr>
                <p:nvPr/>
              </p:nvSpPr>
              <p:spPr bwMode="auto">
                <a:xfrm>
                  <a:off x="2062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5" name="Freeform 1981"/>
                <p:cNvSpPr>
                  <a:spLocks/>
                </p:cNvSpPr>
                <p:nvPr/>
              </p:nvSpPr>
              <p:spPr bwMode="auto">
                <a:xfrm>
                  <a:off x="2068" y="19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6" name="Freeform 1982"/>
                <p:cNvSpPr>
                  <a:spLocks/>
                </p:cNvSpPr>
                <p:nvPr/>
              </p:nvSpPr>
              <p:spPr bwMode="auto">
                <a:xfrm>
                  <a:off x="2125" y="19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7" name="Freeform 1983"/>
                <p:cNvSpPr>
                  <a:spLocks/>
                </p:cNvSpPr>
                <p:nvPr/>
              </p:nvSpPr>
              <p:spPr bwMode="auto">
                <a:xfrm>
                  <a:off x="2118" y="199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8" name="Freeform 1984"/>
                <p:cNvSpPr>
                  <a:spLocks/>
                </p:cNvSpPr>
                <p:nvPr/>
              </p:nvSpPr>
              <p:spPr bwMode="auto">
                <a:xfrm>
                  <a:off x="2137" y="200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79" name="Freeform 1985"/>
                <p:cNvSpPr>
                  <a:spLocks/>
                </p:cNvSpPr>
                <p:nvPr/>
              </p:nvSpPr>
              <p:spPr bwMode="auto">
                <a:xfrm>
                  <a:off x="2069" y="197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0" name="Freeform 1986"/>
                <p:cNvSpPr>
                  <a:spLocks/>
                </p:cNvSpPr>
                <p:nvPr/>
              </p:nvSpPr>
              <p:spPr bwMode="auto">
                <a:xfrm>
                  <a:off x="2067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1" name="Freeform 1987"/>
                <p:cNvSpPr>
                  <a:spLocks/>
                </p:cNvSpPr>
                <p:nvPr/>
              </p:nvSpPr>
              <p:spPr bwMode="auto">
                <a:xfrm>
                  <a:off x="2065" y="19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2" name="Freeform 1988"/>
                <p:cNvSpPr>
                  <a:spLocks/>
                </p:cNvSpPr>
                <p:nvPr/>
              </p:nvSpPr>
              <p:spPr bwMode="auto">
                <a:xfrm>
                  <a:off x="2081" y="210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3" name="Freeform 1989"/>
                <p:cNvSpPr>
                  <a:spLocks/>
                </p:cNvSpPr>
                <p:nvPr/>
              </p:nvSpPr>
              <p:spPr bwMode="auto">
                <a:xfrm>
                  <a:off x="2116" y="2096"/>
                  <a:ext cx="8" cy="2"/>
                </a:xfrm>
                <a:custGeom>
                  <a:avLst/>
                  <a:gdLst>
                    <a:gd name="T0" fmla="*/ 4 w 9"/>
                    <a:gd name="T1" fmla="*/ 0 h 2"/>
                    <a:gd name="T2" fmla="*/ 0 w 9"/>
                    <a:gd name="T3" fmla="*/ 2 h 2"/>
                    <a:gd name="T4" fmla="*/ 4 w 9"/>
                    <a:gd name="T5" fmla="*/ 0 h 2"/>
                    <a:gd name="T6" fmla="*/ 9 w 9"/>
                    <a:gd name="T7" fmla="*/ 0 h 2"/>
                    <a:gd name="T8" fmla="*/ 9 w 9"/>
                    <a:gd name="T9" fmla="*/ 0 h 2"/>
                    <a:gd name="T10" fmla="*/ 4 w 9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">
                      <a:moveTo>
                        <a:pt x="4" y="0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0"/>
                        <a:pt x="6" y="0"/>
                        <a:pt x="4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4" name="Freeform 1990"/>
                <p:cNvSpPr>
                  <a:spLocks/>
                </p:cNvSpPr>
                <p:nvPr/>
              </p:nvSpPr>
              <p:spPr bwMode="auto">
                <a:xfrm>
                  <a:off x="2079" y="2104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5" name="Freeform 1991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2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6" name="Freeform 1992"/>
                <p:cNvSpPr>
                  <a:spLocks/>
                </p:cNvSpPr>
                <p:nvPr/>
              </p:nvSpPr>
              <p:spPr bwMode="auto">
                <a:xfrm>
                  <a:off x="2083" y="2096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4 w 8"/>
                    <a:gd name="T3" fmla="*/ 3 h 7"/>
                    <a:gd name="T4" fmla="*/ 8 w 8"/>
                    <a:gd name="T5" fmla="*/ 0 h 7"/>
                    <a:gd name="T6" fmla="*/ 4 w 8"/>
                    <a:gd name="T7" fmla="*/ 3 h 7"/>
                    <a:gd name="T8" fmla="*/ 0 w 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2" y="6"/>
                        <a:pt x="3" y="4"/>
                        <a:pt x="4" y="3"/>
                      </a:cubicBezTo>
                      <a:cubicBezTo>
                        <a:pt x="6" y="1"/>
                        <a:pt x="7" y="0"/>
                        <a:pt x="8" y="0"/>
                      </a:cubicBezTo>
                      <a:cubicBezTo>
                        <a:pt x="7" y="0"/>
                        <a:pt x="6" y="1"/>
                        <a:pt x="4" y="3"/>
                      </a:cubicBezTo>
                      <a:cubicBezTo>
                        <a:pt x="3" y="4"/>
                        <a:pt x="2" y="5"/>
                        <a:pt x="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7" name="Freeform 1993"/>
                <p:cNvSpPr>
                  <a:spLocks/>
                </p:cNvSpPr>
                <p:nvPr/>
              </p:nvSpPr>
              <p:spPr bwMode="auto">
                <a:xfrm>
                  <a:off x="2076" y="21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8" name="Freeform 1994"/>
                <p:cNvSpPr>
                  <a:spLocks/>
                </p:cNvSpPr>
                <p:nvPr/>
              </p:nvSpPr>
              <p:spPr bwMode="auto">
                <a:xfrm>
                  <a:off x="2076" y="2106"/>
                  <a:ext cx="3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3 w 4"/>
                    <a:gd name="T5" fmla="*/ 0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89" name="Freeform 1995"/>
                <p:cNvSpPr>
                  <a:spLocks/>
                </p:cNvSpPr>
                <p:nvPr/>
              </p:nvSpPr>
              <p:spPr bwMode="auto">
                <a:xfrm>
                  <a:off x="2056" y="2047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0 h 5"/>
                    <a:gd name="T4" fmla="*/ 0 w 4"/>
                    <a:gd name="T5" fmla="*/ 0 h 5"/>
                    <a:gd name="T6" fmla="*/ 0 w 4"/>
                    <a:gd name="T7" fmla="*/ 1 h 5"/>
                    <a:gd name="T8" fmla="*/ 4 w 4"/>
                    <a:gd name="T9" fmla="*/ 5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5"/>
                      </a:cubicBezTo>
                      <a:cubicBezTo>
                        <a:pt x="2" y="3"/>
                        <a:pt x="1" y="2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0" name="Freeform 1996"/>
                <p:cNvSpPr>
                  <a:spLocks/>
                </p:cNvSpPr>
                <p:nvPr/>
              </p:nvSpPr>
              <p:spPr bwMode="auto">
                <a:xfrm>
                  <a:off x="2075" y="210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1" name="Freeform 1997"/>
                <p:cNvSpPr>
                  <a:spLocks/>
                </p:cNvSpPr>
                <p:nvPr/>
              </p:nvSpPr>
              <p:spPr bwMode="auto">
                <a:xfrm>
                  <a:off x="2079" y="2106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2" name="Freeform 1998"/>
                <p:cNvSpPr>
                  <a:spLocks/>
                </p:cNvSpPr>
                <p:nvPr/>
              </p:nvSpPr>
              <p:spPr bwMode="auto">
                <a:xfrm>
                  <a:off x="2132" y="20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3" name="Freeform 1999"/>
                <p:cNvSpPr>
                  <a:spLocks/>
                </p:cNvSpPr>
                <p:nvPr/>
              </p:nvSpPr>
              <p:spPr bwMode="auto">
                <a:xfrm>
                  <a:off x="2130" y="209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4" name="Freeform 2000"/>
                <p:cNvSpPr>
                  <a:spLocks/>
                </p:cNvSpPr>
                <p:nvPr/>
              </p:nvSpPr>
              <p:spPr bwMode="auto">
                <a:xfrm>
                  <a:off x="2130" y="209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5" name="Freeform 2001"/>
                <p:cNvSpPr>
                  <a:spLocks/>
                </p:cNvSpPr>
                <p:nvPr/>
              </p:nvSpPr>
              <p:spPr bwMode="auto">
                <a:xfrm>
                  <a:off x="2131" y="20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6" name="Freeform 2002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7" name="Freeform 2003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8" name="Freeform 2004"/>
                <p:cNvSpPr>
                  <a:spLocks/>
                </p:cNvSpPr>
                <p:nvPr/>
              </p:nvSpPr>
              <p:spPr bwMode="auto">
                <a:xfrm>
                  <a:off x="2179" y="2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499" name="Freeform 2005"/>
                <p:cNvSpPr>
                  <a:spLocks/>
                </p:cNvSpPr>
                <p:nvPr/>
              </p:nvSpPr>
              <p:spPr bwMode="auto">
                <a:xfrm>
                  <a:off x="2124" y="20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2 w 2"/>
                    <a:gd name="T9" fmla="*/ 1 h 1"/>
                    <a:gd name="T10" fmla="*/ 2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0" name="Freeform 2006"/>
                <p:cNvSpPr>
                  <a:spLocks/>
                </p:cNvSpPr>
                <p:nvPr/>
              </p:nvSpPr>
              <p:spPr bwMode="auto">
                <a:xfrm>
                  <a:off x="1928" y="1859"/>
                  <a:ext cx="134" cy="197"/>
                </a:xfrm>
                <a:custGeom>
                  <a:avLst/>
                  <a:gdLst>
                    <a:gd name="T0" fmla="*/ 130 w 140"/>
                    <a:gd name="T1" fmla="*/ 196 h 206"/>
                    <a:gd name="T2" fmla="*/ 130 w 140"/>
                    <a:gd name="T3" fmla="*/ 193 h 206"/>
                    <a:gd name="T4" fmla="*/ 132 w 140"/>
                    <a:gd name="T5" fmla="*/ 192 h 206"/>
                    <a:gd name="T6" fmla="*/ 136 w 140"/>
                    <a:gd name="T7" fmla="*/ 184 h 206"/>
                    <a:gd name="T8" fmla="*/ 136 w 140"/>
                    <a:gd name="T9" fmla="*/ 171 h 206"/>
                    <a:gd name="T10" fmla="*/ 138 w 140"/>
                    <a:gd name="T11" fmla="*/ 158 h 206"/>
                    <a:gd name="T12" fmla="*/ 137 w 140"/>
                    <a:gd name="T13" fmla="*/ 142 h 206"/>
                    <a:gd name="T14" fmla="*/ 137 w 140"/>
                    <a:gd name="T15" fmla="*/ 132 h 206"/>
                    <a:gd name="T16" fmla="*/ 133 w 140"/>
                    <a:gd name="T17" fmla="*/ 124 h 206"/>
                    <a:gd name="T18" fmla="*/ 126 w 140"/>
                    <a:gd name="T19" fmla="*/ 124 h 206"/>
                    <a:gd name="T20" fmla="*/ 124 w 140"/>
                    <a:gd name="T21" fmla="*/ 124 h 206"/>
                    <a:gd name="T22" fmla="*/ 120 w 140"/>
                    <a:gd name="T23" fmla="*/ 124 h 206"/>
                    <a:gd name="T24" fmla="*/ 117 w 140"/>
                    <a:gd name="T25" fmla="*/ 110 h 206"/>
                    <a:gd name="T26" fmla="*/ 103 w 140"/>
                    <a:gd name="T27" fmla="*/ 113 h 206"/>
                    <a:gd name="T28" fmla="*/ 91 w 140"/>
                    <a:gd name="T29" fmla="*/ 104 h 206"/>
                    <a:gd name="T30" fmla="*/ 85 w 140"/>
                    <a:gd name="T31" fmla="*/ 91 h 206"/>
                    <a:gd name="T32" fmla="*/ 82 w 140"/>
                    <a:gd name="T33" fmla="*/ 81 h 206"/>
                    <a:gd name="T34" fmla="*/ 84 w 140"/>
                    <a:gd name="T35" fmla="*/ 72 h 206"/>
                    <a:gd name="T36" fmla="*/ 89 w 140"/>
                    <a:gd name="T37" fmla="*/ 68 h 206"/>
                    <a:gd name="T38" fmla="*/ 98 w 140"/>
                    <a:gd name="T39" fmla="*/ 51 h 206"/>
                    <a:gd name="T40" fmla="*/ 117 w 140"/>
                    <a:gd name="T41" fmla="*/ 43 h 206"/>
                    <a:gd name="T42" fmla="*/ 120 w 140"/>
                    <a:gd name="T43" fmla="*/ 42 h 206"/>
                    <a:gd name="T44" fmla="*/ 119 w 140"/>
                    <a:gd name="T45" fmla="*/ 41 h 206"/>
                    <a:gd name="T46" fmla="*/ 125 w 140"/>
                    <a:gd name="T47" fmla="*/ 29 h 206"/>
                    <a:gd name="T48" fmla="*/ 110 w 140"/>
                    <a:gd name="T49" fmla="*/ 25 h 206"/>
                    <a:gd name="T50" fmla="*/ 95 w 140"/>
                    <a:gd name="T51" fmla="*/ 27 h 206"/>
                    <a:gd name="T52" fmla="*/ 87 w 140"/>
                    <a:gd name="T53" fmla="*/ 20 h 206"/>
                    <a:gd name="T54" fmla="*/ 79 w 140"/>
                    <a:gd name="T55" fmla="*/ 10 h 206"/>
                    <a:gd name="T56" fmla="*/ 70 w 140"/>
                    <a:gd name="T57" fmla="*/ 0 h 206"/>
                    <a:gd name="T58" fmla="*/ 67 w 140"/>
                    <a:gd name="T59" fmla="*/ 1 h 206"/>
                    <a:gd name="T60" fmla="*/ 68 w 140"/>
                    <a:gd name="T61" fmla="*/ 2 h 206"/>
                    <a:gd name="T62" fmla="*/ 69 w 140"/>
                    <a:gd name="T63" fmla="*/ 5 h 206"/>
                    <a:gd name="T64" fmla="*/ 66 w 140"/>
                    <a:gd name="T65" fmla="*/ 10 h 206"/>
                    <a:gd name="T66" fmla="*/ 61 w 140"/>
                    <a:gd name="T67" fmla="*/ 20 h 206"/>
                    <a:gd name="T68" fmla="*/ 31 w 140"/>
                    <a:gd name="T69" fmla="*/ 44 h 206"/>
                    <a:gd name="T70" fmla="*/ 18 w 140"/>
                    <a:gd name="T71" fmla="*/ 50 h 206"/>
                    <a:gd name="T72" fmla="*/ 13 w 140"/>
                    <a:gd name="T73" fmla="*/ 50 h 206"/>
                    <a:gd name="T74" fmla="*/ 9 w 140"/>
                    <a:gd name="T75" fmla="*/ 40 h 206"/>
                    <a:gd name="T76" fmla="*/ 9 w 140"/>
                    <a:gd name="T77" fmla="*/ 39 h 206"/>
                    <a:gd name="T78" fmla="*/ 8 w 140"/>
                    <a:gd name="T79" fmla="*/ 38 h 206"/>
                    <a:gd name="T80" fmla="*/ 4 w 140"/>
                    <a:gd name="T81" fmla="*/ 56 h 206"/>
                    <a:gd name="T82" fmla="*/ 2 w 140"/>
                    <a:gd name="T83" fmla="*/ 64 h 206"/>
                    <a:gd name="T84" fmla="*/ 13 w 140"/>
                    <a:gd name="T85" fmla="*/ 72 h 206"/>
                    <a:gd name="T86" fmla="*/ 30 w 140"/>
                    <a:gd name="T87" fmla="*/ 98 h 206"/>
                    <a:gd name="T88" fmla="*/ 57 w 140"/>
                    <a:gd name="T89" fmla="*/ 155 h 206"/>
                    <a:gd name="T90" fmla="*/ 79 w 140"/>
                    <a:gd name="T91" fmla="*/ 175 h 206"/>
                    <a:gd name="T92" fmla="*/ 125 w 140"/>
                    <a:gd name="T93" fmla="*/ 205 h 206"/>
                    <a:gd name="T94" fmla="*/ 129 w 140"/>
                    <a:gd name="T95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206">
                      <a:moveTo>
                        <a:pt x="130" y="197"/>
                      </a:moveTo>
                      <a:cubicBezTo>
                        <a:pt x="130" y="197"/>
                        <a:pt x="130" y="196"/>
                        <a:pt x="130" y="196"/>
                      </a:cubicBezTo>
                      <a:cubicBezTo>
                        <a:pt x="130" y="196"/>
                        <a:pt x="130" y="196"/>
                        <a:pt x="130" y="196"/>
                      </a:cubicBezTo>
                      <a:cubicBezTo>
                        <a:pt x="130" y="195"/>
                        <a:pt x="130" y="195"/>
                        <a:pt x="130" y="194"/>
                      </a:cubicBezTo>
                      <a:cubicBezTo>
                        <a:pt x="130" y="194"/>
                        <a:pt x="130" y="194"/>
                        <a:pt x="130" y="194"/>
                      </a:cubicBezTo>
                      <a:cubicBezTo>
                        <a:pt x="130" y="194"/>
                        <a:pt x="130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1" y="192"/>
                        <a:pt x="131" y="192"/>
                        <a:pt x="132" y="192"/>
                      </a:cubicBezTo>
                      <a:cubicBezTo>
                        <a:pt x="132" y="192"/>
                        <a:pt x="132" y="192"/>
                        <a:pt x="132" y="192"/>
                      </a:cubicBezTo>
                      <a:cubicBezTo>
                        <a:pt x="133" y="191"/>
                        <a:pt x="135" y="189"/>
                        <a:pt x="136" y="187"/>
                      </a:cubicBezTo>
                      <a:cubicBezTo>
                        <a:pt x="136" y="186"/>
                        <a:pt x="137" y="185"/>
                        <a:pt x="137" y="184"/>
                      </a:cubicBezTo>
                      <a:cubicBezTo>
                        <a:pt x="137" y="184"/>
                        <a:pt x="136" y="184"/>
                        <a:pt x="136" y="184"/>
                      </a:cubicBezTo>
                      <a:cubicBezTo>
                        <a:pt x="134" y="183"/>
                        <a:pt x="132" y="182"/>
                        <a:pt x="132" y="179"/>
                      </a:cubicBezTo>
                      <a:cubicBezTo>
                        <a:pt x="132" y="177"/>
                        <a:pt x="133" y="175"/>
                        <a:pt x="134" y="174"/>
                      </a:cubicBezTo>
                      <a:cubicBezTo>
                        <a:pt x="135" y="173"/>
                        <a:pt x="135" y="171"/>
                        <a:pt x="136" y="171"/>
                      </a:cubicBezTo>
                      <a:cubicBezTo>
                        <a:pt x="134" y="169"/>
                        <a:pt x="135" y="166"/>
                        <a:pt x="136" y="163"/>
                      </a:cubicBezTo>
                      <a:cubicBezTo>
                        <a:pt x="137" y="162"/>
                        <a:pt x="138" y="161"/>
                        <a:pt x="138" y="160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7" y="152"/>
                        <a:pt x="136" y="149"/>
                        <a:pt x="136" y="146"/>
                      </a:cubicBezTo>
                      <a:cubicBezTo>
                        <a:pt x="136" y="145"/>
                        <a:pt x="136" y="144"/>
                        <a:pt x="137" y="144"/>
                      </a:cubicBezTo>
                      <a:cubicBezTo>
                        <a:pt x="137" y="143"/>
                        <a:pt x="137" y="143"/>
                        <a:pt x="137" y="142"/>
                      </a:cubicBezTo>
                      <a:cubicBezTo>
                        <a:pt x="138" y="142"/>
                        <a:pt x="138" y="142"/>
                        <a:pt x="139" y="141"/>
                      </a:cubicBezTo>
                      <a:cubicBezTo>
                        <a:pt x="140" y="140"/>
                        <a:pt x="140" y="140"/>
                        <a:pt x="140" y="139"/>
                      </a:cubicBezTo>
                      <a:cubicBezTo>
                        <a:pt x="139" y="137"/>
                        <a:pt x="138" y="135"/>
                        <a:pt x="137" y="132"/>
                      </a:cubicBezTo>
                      <a:cubicBezTo>
                        <a:pt x="136" y="131"/>
                        <a:pt x="135" y="130"/>
                        <a:pt x="135" y="129"/>
                      </a:cubicBezTo>
                      <a:cubicBezTo>
                        <a:pt x="135" y="128"/>
                        <a:pt x="135" y="128"/>
                        <a:pt x="134" y="128"/>
                      </a:cubicBezTo>
                      <a:cubicBezTo>
                        <a:pt x="134" y="127"/>
                        <a:pt x="133" y="125"/>
                        <a:pt x="133" y="124"/>
                      </a:cubicBezTo>
                      <a:cubicBezTo>
                        <a:pt x="133" y="124"/>
                        <a:pt x="133" y="124"/>
                        <a:pt x="133" y="124"/>
                      </a:cubicBezTo>
                      <a:cubicBezTo>
                        <a:pt x="131" y="124"/>
                        <a:pt x="129" y="124"/>
                        <a:pt x="127" y="124"/>
                      </a:cubicBezTo>
                      <a:cubicBezTo>
                        <a:pt x="127" y="124"/>
                        <a:pt x="126" y="124"/>
                        <a:pt x="126" y="124"/>
                      </a:cubicBezTo>
                      <a:cubicBezTo>
                        <a:pt x="126" y="124"/>
                        <a:pt x="126" y="124"/>
                        <a:pt x="125" y="124"/>
                      </a:cubicBezTo>
                      <a:cubicBezTo>
                        <a:pt x="125" y="124"/>
                        <a:pt x="124" y="124"/>
                        <a:pt x="124" y="124"/>
                      </a:cubicBezTo>
                      <a:cubicBezTo>
                        <a:pt x="124" y="124"/>
                        <a:pt x="124" y="124"/>
                        <a:pt x="124" y="124"/>
                      </a:cubicBezTo>
                      <a:cubicBezTo>
                        <a:pt x="124" y="125"/>
                        <a:pt x="123" y="125"/>
                        <a:pt x="123" y="125"/>
                      </a:cubicBezTo>
                      <a:cubicBezTo>
                        <a:pt x="123" y="125"/>
                        <a:pt x="123" y="125"/>
                        <a:pt x="123" y="125"/>
                      </a:cubicBezTo>
                      <a:cubicBezTo>
                        <a:pt x="122" y="125"/>
                        <a:pt x="121" y="124"/>
                        <a:pt x="120" y="124"/>
                      </a:cubicBezTo>
                      <a:cubicBezTo>
                        <a:pt x="118" y="122"/>
                        <a:pt x="118" y="117"/>
                        <a:pt x="118" y="110"/>
                      </a:cubicBezTo>
                      <a:cubicBezTo>
                        <a:pt x="118" y="109"/>
                        <a:pt x="118" y="109"/>
                        <a:pt x="118" y="108"/>
                      </a:cubicBezTo>
                      <a:cubicBezTo>
                        <a:pt x="118" y="108"/>
                        <a:pt x="118" y="109"/>
                        <a:pt x="117" y="110"/>
                      </a:cubicBezTo>
                      <a:cubicBezTo>
                        <a:pt x="116" y="113"/>
                        <a:pt x="112" y="113"/>
                        <a:pt x="111" y="113"/>
                      </a:cubicBezTo>
                      <a:cubicBezTo>
                        <a:pt x="109" y="113"/>
                        <a:pt x="108" y="113"/>
                        <a:pt x="107" y="113"/>
                      </a:cubicBezTo>
                      <a:cubicBezTo>
                        <a:pt x="106" y="113"/>
                        <a:pt x="105" y="113"/>
                        <a:pt x="103" y="113"/>
                      </a:cubicBezTo>
                      <a:cubicBezTo>
                        <a:pt x="99" y="113"/>
                        <a:pt x="98" y="109"/>
                        <a:pt x="98" y="107"/>
                      </a:cubicBezTo>
                      <a:cubicBezTo>
                        <a:pt x="98" y="107"/>
                        <a:pt x="97" y="107"/>
                        <a:pt x="97" y="106"/>
                      </a:cubicBezTo>
                      <a:cubicBezTo>
                        <a:pt x="95" y="106"/>
                        <a:pt x="92" y="106"/>
                        <a:pt x="91" y="104"/>
                      </a:cubicBezTo>
                      <a:cubicBezTo>
                        <a:pt x="90" y="103"/>
                        <a:pt x="90" y="102"/>
                        <a:pt x="90" y="100"/>
                      </a:cubicBezTo>
                      <a:cubicBezTo>
                        <a:pt x="90" y="98"/>
                        <a:pt x="89" y="96"/>
                        <a:pt x="87" y="94"/>
                      </a:cubicBezTo>
                      <a:cubicBezTo>
                        <a:pt x="87" y="93"/>
                        <a:pt x="86" y="92"/>
                        <a:pt x="85" y="91"/>
                      </a:cubicBezTo>
                      <a:cubicBezTo>
                        <a:pt x="85" y="90"/>
                        <a:pt x="85" y="90"/>
                        <a:pt x="85" y="90"/>
                      </a:cubicBezTo>
                      <a:cubicBezTo>
                        <a:pt x="83" y="88"/>
                        <a:pt x="81" y="85"/>
                        <a:pt x="81" y="82"/>
                      </a:cubicBezTo>
                      <a:cubicBezTo>
                        <a:pt x="81" y="81"/>
                        <a:pt x="82" y="81"/>
                        <a:pt x="82" y="81"/>
                      </a:cubicBezTo>
                      <a:cubicBezTo>
                        <a:pt x="82" y="80"/>
                        <a:pt x="82" y="80"/>
                        <a:pt x="83" y="79"/>
                      </a:cubicBezTo>
                      <a:cubicBezTo>
                        <a:pt x="83" y="79"/>
                        <a:pt x="83" y="79"/>
                        <a:pt x="83" y="78"/>
                      </a:cubicBezTo>
                      <a:cubicBezTo>
                        <a:pt x="82" y="76"/>
                        <a:pt x="82" y="74"/>
                        <a:pt x="84" y="72"/>
                      </a:cubicBezTo>
                      <a:cubicBezTo>
                        <a:pt x="86" y="71"/>
                        <a:pt x="87" y="70"/>
                        <a:pt x="88" y="69"/>
                      </a:cubicBezTo>
                      <a:cubicBezTo>
                        <a:pt x="88" y="69"/>
                        <a:pt x="89" y="69"/>
                        <a:pt x="89" y="69"/>
                      </a:cubicBezTo>
                      <a:cubicBezTo>
                        <a:pt x="89" y="69"/>
                        <a:pt x="89" y="68"/>
                        <a:pt x="89" y="68"/>
                      </a:cubicBezTo>
                      <a:cubicBezTo>
                        <a:pt x="88" y="65"/>
                        <a:pt x="89" y="62"/>
                        <a:pt x="91" y="61"/>
                      </a:cubicBezTo>
                      <a:cubicBezTo>
                        <a:pt x="92" y="59"/>
                        <a:pt x="92" y="58"/>
                        <a:pt x="92" y="56"/>
                      </a:cubicBezTo>
                      <a:cubicBezTo>
                        <a:pt x="93" y="53"/>
                        <a:pt x="96" y="52"/>
                        <a:pt x="98" y="51"/>
                      </a:cubicBezTo>
                      <a:cubicBezTo>
                        <a:pt x="100" y="50"/>
                        <a:pt x="102" y="50"/>
                        <a:pt x="103" y="48"/>
                      </a:cubicBezTo>
                      <a:cubicBezTo>
                        <a:pt x="106" y="46"/>
                        <a:pt x="109" y="46"/>
                        <a:pt x="111" y="45"/>
                      </a:cubicBezTo>
                      <a:cubicBezTo>
                        <a:pt x="113" y="45"/>
                        <a:pt x="115" y="45"/>
                        <a:pt x="117" y="43"/>
                      </a:cubicBezTo>
                      <a:cubicBezTo>
                        <a:pt x="117" y="43"/>
                        <a:pt x="118" y="43"/>
                        <a:pt x="118" y="42"/>
                      </a:cubicBezTo>
                      <a:cubicBezTo>
                        <a:pt x="118" y="42"/>
                        <a:pt x="119" y="42"/>
                        <a:pt x="119" y="42"/>
                      </a:cubicBezTo>
                      <a:cubicBezTo>
                        <a:pt x="119" y="42"/>
                        <a:pt x="119" y="42"/>
                        <a:pt x="120" y="42"/>
                      </a:cubicBezTo>
                      <a:cubicBezTo>
                        <a:pt x="120" y="42"/>
                        <a:pt x="120" y="42"/>
                        <a:pt x="120" y="42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20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7" y="37"/>
                        <a:pt x="120" y="34"/>
                        <a:pt x="122" y="31"/>
                      </a:cubicBezTo>
                      <a:cubicBezTo>
                        <a:pt x="123" y="30"/>
                        <a:pt x="124" y="29"/>
                        <a:pt x="125" y="29"/>
                      </a:cubicBezTo>
                      <a:cubicBezTo>
                        <a:pt x="124" y="29"/>
                        <a:pt x="124" y="27"/>
                        <a:pt x="117" y="25"/>
                      </a:cubicBezTo>
                      <a:cubicBezTo>
                        <a:pt x="117" y="25"/>
                        <a:pt x="116" y="25"/>
                        <a:pt x="115" y="25"/>
                      </a:cubicBezTo>
                      <a:cubicBezTo>
                        <a:pt x="113" y="26"/>
                        <a:pt x="111" y="26"/>
                        <a:pt x="110" y="25"/>
                      </a:cubicBezTo>
                      <a:cubicBezTo>
                        <a:pt x="109" y="24"/>
                        <a:pt x="106" y="25"/>
                        <a:pt x="105" y="26"/>
                      </a:cubicBezTo>
                      <a:cubicBezTo>
                        <a:pt x="103" y="27"/>
                        <a:pt x="98" y="27"/>
                        <a:pt x="98" y="27"/>
                      </a:cubicBezTo>
                      <a:cubicBezTo>
                        <a:pt x="97" y="27"/>
                        <a:pt x="96" y="27"/>
                        <a:pt x="95" y="27"/>
                      </a:cubicBezTo>
                      <a:cubicBezTo>
                        <a:pt x="93" y="27"/>
                        <a:pt x="91" y="26"/>
                        <a:pt x="90" y="25"/>
                      </a:cubicBezTo>
                      <a:cubicBezTo>
                        <a:pt x="89" y="24"/>
                        <a:pt x="89" y="23"/>
                        <a:pt x="89" y="22"/>
                      </a:cubicBezTo>
                      <a:cubicBezTo>
                        <a:pt x="89" y="21"/>
                        <a:pt x="89" y="21"/>
                        <a:pt x="87" y="20"/>
                      </a:cubicBezTo>
                      <a:cubicBezTo>
                        <a:pt x="86" y="19"/>
                        <a:pt x="84" y="17"/>
                        <a:pt x="85" y="15"/>
                      </a:cubicBezTo>
                      <a:cubicBezTo>
                        <a:pt x="85" y="15"/>
                        <a:pt x="85" y="14"/>
                        <a:pt x="84" y="13"/>
                      </a:cubicBezTo>
                      <a:cubicBezTo>
                        <a:pt x="83" y="11"/>
                        <a:pt x="81" y="10"/>
                        <a:pt x="79" y="10"/>
                      </a:cubicBezTo>
                      <a:cubicBezTo>
                        <a:pt x="76" y="10"/>
                        <a:pt x="75" y="7"/>
                        <a:pt x="74" y="4"/>
                      </a:cubicBezTo>
                      <a:cubicBezTo>
                        <a:pt x="73" y="3"/>
                        <a:pt x="73" y="1"/>
                        <a:pt x="72" y="1"/>
                      </a:cubicBezTo>
                      <a:cubicBezTo>
                        <a:pt x="72" y="1"/>
                        <a:pt x="71" y="0"/>
                        <a:pt x="70" y="0"/>
                      </a:cubicBezTo>
                      <a:cubicBezTo>
                        <a:pt x="70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8" y="1"/>
                        <a:pt x="68" y="1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7"/>
                        <a:pt x="68" y="8"/>
                        <a:pt x="67" y="9"/>
                      </a:cubicBezTo>
                      <a:cubicBezTo>
                        <a:pt x="67" y="9"/>
                        <a:pt x="66" y="9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6" y="10"/>
                        <a:pt x="66" y="11"/>
                        <a:pt x="66" y="11"/>
                      </a:cubicBezTo>
                      <a:cubicBezTo>
                        <a:pt x="66" y="12"/>
                        <a:pt x="65" y="15"/>
                        <a:pt x="61" y="20"/>
                      </a:cubicBezTo>
                      <a:cubicBezTo>
                        <a:pt x="55" y="28"/>
                        <a:pt x="46" y="30"/>
                        <a:pt x="40" y="32"/>
                      </a:cubicBezTo>
                      <a:cubicBezTo>
                        <a:pt x="39" y="32"/>
                        <a:pt x="39" y="32"/>
                        <a:pt x="38" y="33"/>
                      </a:cubicBezTo>
                      <a:cubicBezTo>
                        <a:pt x="35" y="34"/>
                        <a:pt x="33" y="39"/>
                        <a:pt x="31" y="44"/>
                      </a:cubicBezTo>
                      <a:cubicBezTo>
                        <a:pt x="31" y="46"/>
                        <a:pt x="30" y="48"/>
                        <a:pt x="29" y="49"/>
                      </a:cubicBezTo>
                      <a:cubicBezTo>
                        <a:pt x="28" y="52"/>
                        <a:pt x="27" y="55"/>
                        <a:pt x="24" y="55"/>
                      </a:cubicBezTo>
                      <a:cubicBezTo>
                        <a:pt x="21" y="55"/>
                        <a:pt x="19" y="53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5" y="50"/>
                        <a:pt x="14" y="50"/>
                        <a:pt x="13" y="50"/>
                      </a:cubicBezTo>
                      <a:cubicBezTo>
                        <a:pt x="12" y="50"/>
                        <a:pt x="11" y="49"/>
                        <a:pt x="9" y="48"/>
                      </a:cubicBezTo>
                      <a:cubicBezTo>
                        <a:pt x="6" y="45"/>
                        <a:pt x="6" y="44"/>
                        <a:pt x="8" y="41"/>
                      </a:cubicBezTo>
                      <a:cubicBezTo>
                        <a:pt x="8" y="41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5" y="39"/>
                        <a:pt x="3" y="43"/>
                        <a:pt x="1" y="46"/>
                      </a:cubicBezTo>
                      <a:cubicBezTo>
                        <a:pt x="0" y="48"/>
                        <a:pt x="2" y="53"/>
                        <a:pt x="4" y="56"/>
                      </a:cubicBezTo>
                      <a:cubicBezTo>
                        <a:pt x="4" y="58"/>
                        <a:pt x="5" y="59"/>
                        <a:pt x="5" y="60"/>
                      </a:cubicBezTo>
                      <a:cubicBezTo>
                        <a:pt x="5" y="61"/>
                        <a:pt x="6" y="62"/>
                        <a:pt x="5" y="63"/>
                      </a:cubicBezTo>
                      <a:cubicBezTo>
                        <a:pt x="4" y="64"/>
                        <a:pt x="3" y="64"/>
                        <a:pt x="2" y="64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3" y="65"/>
                        <a:pt x="7" y="68"/>
                        <a:pt x="9" y="69"/>
                      </a:cubicBezTo>
                      <a:cubicBezTo>
                        <a:pt x="10" y="70"/>
                        <a:pt x="12" y="71"/>
                        <a:pt x="13" y="72"/>
                      </a:cubicBezTo>
                      <a:cubicBezTo>
                        <a:pt x="16" y="74"/>
                        <a:pt x="18" y="77"/>
                        <a:pt x="20" y="81"/>
                      </a:cubicBezTo>
                      <a:cubicBezTo>
                        <a:pt x="22" y="83"/>
                        <a:pt x="23" y="86"/>
                        <a:pt x="25" y="88"/>
                      </a:cubicBezTo>
                      <a:cubicBezTo>
                        <a:pt x="28" y="91"/>
                        <a:pt x="29" y="93"/>
                        <a:pt x="30" y="98"/>
                      </a:cubicBezTo>
                      <a:cubicBezTo>
                        <a:pt x="31" y="100"/>
                        <a:pt x="32" y="102"/>
                        <a:pt x="33" y="105"/>
                      </a:cubicBezTo>
                      <a:cubicBezTo>
                        <a:pt x="37" y="115"/>
                        <a:pt x="45" y="131"/>
                        <a:pt x="50" y="138"/>
                      </a:cubicBezTo>
                      <a:cubicBezTo>
                        <a:pt x="55" y="144"/>
                        <a:pt x="60" y="151"/>
                        <a:pt x="57" y="155"/>
                      </a:cubicBezTo>
                      <a:cubicBezTo>
                        <a:pt x="57" y="156"/>
                        <a:pt x="58" y="160"/>
                        <a:pt x="61" y="163"/>
                      </a:cubicBezTo>
                      <a:cubicBezTo>
                        <a:pt x="62" y="163"/>
                        <a:pt x="64" y="164"/>
                        <a:pt x="65" y="166"/>
                      </a:cubicBezTo>
                      <a:cubicBezTo>
                        <a:pt x="68" y="168"/>
                        <a:pt x="71" y="171"/>
                        <a:pt x="79" y="175"/>
                      </a:cubicBezTo>
                      <a:cubicBezTo>
                        <a:pt x="109" y="190"/>
                        <a:pt x="111" y="194"/>
                        <a:pt x="112" y="196"/>
                      </a:cubicBezTo>
                      <a:cubicBezTo>
                        <a:pt x="114" y="199"/>
                        <a:pt x="121" y="203"/>
                        <a:pt x="124" y="205"/>
                      </a:cubicBezTo>
                      <a:cubicBezTo>
                        <a:pt x="125" y="205"/>
                        <a:pt x="125" y="205"/>
                        <a:pt x="125" y="205"/>
                      </a:cubicBezTo>
                      <a:cubicBezTo>
                        <a:pt x="125" y="205"/>
                        <a:pt x="125" y="206"/>
                        <a:pt x="125" y="206"/>
                      </a:cubicBezTo>
                      <a:cubicBezTo>
                        <a:pt x="126" y="206"/>
                        <a:pt x="126" y="206"/>
                        <a:pt x="126" y="205"/>
                      </a:cubicBezTo>
                      <a:cubicBezTo>
                        <a:pt x="127" y="205"/>
                        <a:pt x="128" y="202"/>
                        <a:pt x="129" y="200"/>
                      </a:cubicBezTo>
                      <a:cubicBezTo>
                        <a:pt x="129" y="199"/>
                        <a:pt x="129" y="198"/>
                        <a:pt x="130" y="197"/>
                      </a:cubicBezTo>
                      <a:cubicBezTo>
                        <a:pt x="130" y="197"/>
                        <a:pt x="130" y="197"/>
                        <a:pt x="130" y="197"/>
                      </a:cubicBezTo>
                      <a:close/>
                    </a:path>
                  </a:pathLst>
                </a:custGeom>
                <a:solidFill>
                  <a:srgbClr val="EF4130"/>
                </a:solidFill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1" name="Freeform 2007"/>
                <p:cNvSpPr>
                  <a:spLocks/>
                </p:cNvSpPr>
                <p:nvPr/>
              </p:nvSpPr>
              <p:spPr bwMode="auto">
                <a:xfrm>
                  <a:off x="2040" y="189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2" name="Freeform 2008"/>
                <p:cNvSpPr>
                  <a:spLocks/>
                </p:cNvSpPr>
                <p:nvPr/>
              </p:nvSpPr>
              <p:spPr bwMode="auto">
                <a:xfrm>
                  <a:off x="2043" y="197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3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3" name="Freeform 2009"/>
                <p:cNvSpPr>
                  <a:spLocks/>
                </p:cNvSpPr>
                <p:nvPr/>
              </p:nvSpPr>
              <p:spPr bwMode="auto">
                <a:xfrm>
                  <a:off x="2006" y="193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4" name="Freeform 2010"/>
                <p:cNvSpPr>
                  <a:spLocks/>
                </p:cNvSpPr>
                <p:nvPr/>
              </p:nvSpPr>
              <p:spPr bwMode="auto">
                <a:xfrm>
                  <a:off x="2050" y="1977"/>
                  <a:ext cx="6" cy="0"/>
                </a:xfrm>
                <a:custGeom>
                  <a:avLst/>
                  <a:gdLst>
                    <a:gd name="T0" fmla="*/ 0 w 6"/>
                    <a:gd name="T1" fmla="*/ 6 w 6"/>
                    <a:gd name="T2" fmla="*/ 6 w 6"/>
                    <a:gd name="T3" fmla="*/ 0 w 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6">
                      <a:moveTo>
                        <a:pt x="0" y="0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5" name="Freeform 2011"/>
                <p:cNvSpPr>
                  <a:spLocks/>
                </p:cNvSpPr>
                <p:nvPr/>
              </p:nvSpPr>
              <p:spPr bwMode="auto">
                <a:xfrm>
                  <a:off x="2048" y="197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6" name="Freeform 2012"/>
                <p:cNvSpPr>
                  <a:spLocks/>
                </p:cNvSpPr>
                <p:nvPr/>
              </p:nvSpPr>
              <p:spPr bwMode="auto">
                <a:xfrm>
                  <a:off x="2042" y="189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7" name="Freeform 2013"/>
                <p:cNvSpPr>
                  <a:spLocks/>
                </p:cNvSpPr>
                <p:nvPr/>
              </p:nvSpPr>
              <p:spPr bwMode="auto">
                <a:xfrm>
                  <a:off x="2046" y="197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8" name="Freeform 2014"/>
                <p:cNvSpPr>
                  <a:spLocks/>
                </p:cNvSpPr>
                <p:nvPr/>
              </p:nvSpPr>
              <p:spPr bwMode="auto">
                <a:xfrm>
                  <a:off x="2013" y="1880"/>
                  <a:ext cx="6" cy="5"/>
                </a:xfrm>
                <a:custGeom>
                  <a:avLst/>
                  <a:gdLst>
                    <a:gd name="T0" fmla="*/ 0 w 6"/>
                    <a:gd name="T1" fmla="*/ 0 h 5"/>
                    <a:gd name="T2" fmla="*/ 1 w 6"/>
                    <a:gd name="T3" fmla="*/ 3 h 5"/>
                    <a:gd name="T4" fmla="*/ 6 w 6"/>
                    <a:gd name="T5" fmla="*/ 5 h 5"/>
                    <a:gd name="T6" fmla="*/ 1 w 6"/>
                    <a:gd name="T7" fmla="*/ 3 h 5"/>
                    <a:gd name="T8" fmla="*/ 0 w 6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0" y="0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4"/>
                        <a:pt x="4" y="5"/>
                        <a:pt x="6" y="5"/>
                      </a:cubicBezTo>
                      <a:cubicBezTo>
                        <a:pt x="4" y="5"/>
                        <a:pt x="2" y="4"/>
                        <a:pt x="1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09" name="Freeform 2015"/>
                <p:cNvSpPr>
                  <a:spLocks/>
                </p:cNvSpPr>
                <p:nvPr/>
              </p:nvSpPr>
              <p:spPr bwMode="auto">
                <a:xfrm>
                  <a:off x="2042" y="189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0" name="Freeform 2016"/>
                <p:cNvSpPr>
                  <a:spLocks/>
                </p:cNvSpPr>
                <p:nvPr/>
              </p:nvSpPr>
              <p:spPr bwMode="auto">
                <a:xfrm>
                  <a:off x="1992" y="18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1" name="Freeform 2017"/>
                <p:cNvSpPr>
                  <a:spLocks/>
                </p:cNvSpPr>
                <p:nvPr/>
              </p:nvSpPr>
              <p:spPr bwMode="auto">
                <a:xfrm>
                  <a:off x="1993" y="18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2" name="Freeform 2018"/>
                <p:cNvSpPr>
                  <a:spLocks/>
                </p:cNvSpPr>
                <p:nvPr/>
              </p:nvSpPr>
              <p:spPr bwMode="auto">
                <a:xfrm>
                  <a:off x="2053" y="204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3" name="Freeform 2019"/>
                <p:cNvSpPr>
                  <a:spLocks/>
                </p:cNvSpPr>
                <p:nvPr/>
              </p:nvSpPr>
              <p:spPr bwMode="auto">
                <a:xfrm>
                  <a:off x="2053" y="204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4" name="Freeform 2020"/>
                <p:cNvSpPr>
                  <a:spLocks/>
                </p:cNvSpPr>
                <p:nvPr/>
              </p:nvSpPr>
              <p:spPr bwMode="auto">
                <a:xfrm>
                  <a:off x="2057" y="1982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1"/>
                        <a:pt x="1" y="2"/>
                        <a:pt x="2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5" name="Freeform 2021"/>
                <p:cNvSpPr>
                  <a:spLocks/>
                </p:cNvSpPr>
                <p:nvPr/>
              </p:nvSpPr>
              <p:spPr bwMode="auto">
                <a:xfrm>
                  <a:off x="2056" y="1977"/>
                  <a:ext cx="0" cy="4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0" y="1"/>
                        <a:pt x="1" y="3"/>
                        <a:pt x="1" y="4"/>
                      </a:cubicBezTo>
                      <a:cubicBezTo>
                        <a:pt x="1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6" name="Freeform 2022"/>
                <p:cNvSpPr>
                  <a:spLocks/>
                </p:cNvSpPr>
                <p:nvPr/>
              </p:nvSpPr>
              <p:spPr bwMode="auto">
                <a:xfrm>
                  <a:off x="2058" y="1997"/>
                  <a:ext cx="1" cy="1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7" name="Freeform 2023"/>
                <p:cNvSpPr>
                  <a:spLocks/>
                </p:cNvSpPr>
                <p:nvPr/>
              </p:nvSpPr>
              <p:spPr bwMode="auto">
                <a:xfrm>
                  <a:off x="2053" y="20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8" name="Freeform 2024"/>
                <p:cNvSpPr>
                  <a:spLocks/>
                </p:cNvSpPr>
                <p:nvPr/>
              </p:nvSpPr>
              <p:spPr bwMode="auto">
                <a:xfrm>
                  <a:off x="2054" y="204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19" name="Freeform 2025"/>
                <p:cNvSpPr>
                  <a:spLocks/>
                </p:cNvSpPr>
                <p:nvPr/>
              </p:nvSpPr>
              <p:spPr bwMode="auto">
                <a:xfrm>
                  <a:off x="2016" y="1725"/>
                  <a:ext cx="143" cy="120"/>
                </a:xfrm>
                <a:custGeom>
                  <a:avLst/>
                  <a:gdLst>
                    <a:gd name="T0" fmla="*/ 71 w 149"/>
                    <a:gd name="T1" fmla="*/ 118 h 126"/>
                    <a:gd name="T2" fmla="*/ 77 w 149"/>
                    <a:gd name="T3" fmla="*/ 125 h 126"/>
                    <a:gd name="T4" fmla="*/ 85 w 149"/>
                    <a:gd name="T5" fmla="*/ 124 h 126"/>
                    <a:gd name="T6" fmla="*/ 94 w 149"/>
                    <a:gd name="T7" fmla="*/ 121 h 126"/>
                    <a:gd name="T8" fmla="*/ 108 w 149"/>
                    <a:gd name="T9" fmla="*/ 111 h 126"/>
                    <a:gd name="T10" fmla="*/ 109 w 149"/>
                    <a:gd name="T11" fmla="*/ 111 h 126"/>
                    <a:gd name="T12" fmla="*/ 103 w 149"/>
                    <a:gd name="T13" fmla="*/ 110 h 126"/>
                    <a:gd name="T14" fmla="*/ 103 w 149"/>
                    <a:gd name="T15" fmla="*/ 109 h 126"/>
                    <a:gd name="T16" fmla="*/ 99 w 149"/>
                    <a:gd name="T17" fmla="*/ 100 h 126"/>
                    <a:gd name="T18" fmla="*/ 100 w 149"/>
                    <a:gd name="T19" fmla="*/ 87 h 126"/>
                    <a:gd name="T20" fmla="*/ 116 w 149"/>
                    <a:gd name="T21" fmla="*/ 92 h 126"/>
                    <a:gd name="T22" fmla="*/ 117 w 149"/>
                    <a:gd name="T23" fmla="*/ 94 h 126"/>
                    <a:gd name="T24" fmla="*/ 135 w 149"/>
                    <a:gd name="T25" fmla="*/ 84 h 126"/>
                    <a:gd name="T26" fmla="*/ 141 w 149"/>
                    <a:gd name="T27" fmla="*/ 79 h 126"/>
                    <a:gd name="T28" fmla="*/ 138 w 149"/>
                    <a:gd name="T29" fmla="*/ 77 h 126"/>
                    <a:gd name="T30" fmla="*/ 137 w 149"/>
                    <a:gd name="T31" fmla="*/ 75 h 126"/>
                    <a:gd name="T32" fmla="*/ 136 w 149"/>
                    <a:gd name="T33" fmla="*/ 74 h 126"/>
                    <a:gd name="T34" fmla="*/ 135 w 149"/>
                    <a:gd name="T35" fmla="*/ 73 h 126"/>
                    <a:gd name="T36" fmla="*/ 134 w 149"/>
                    <a:gd name="T37" fmla="*/ 67 h 126"/>
                    <a:gd name="T38" fmla="*/ 142 w 149"/>
                    <a:gd name="T39" fmla="*/ 58 h 126"/>
                    <a:gd name="T40" fmla="*/ 141 w 149"/>
                    <a:gd name="T41" fmla="*/ 52 h 126"/>
                    <a:gd name="T42" fmla="*/ 148 w 149"/>
                    <a:gd name="T43" fmla="*/ 43 h 126"/>
                    <a:gd name="T44" fmla="*/ 149 w 149"/>
                    <a:gd name="T45" fmla="*/ 42 h 126"/>
                    <a:gd name="T46" fmla="*/ 133 w 149"/>
                    <a:gd name="T47" fmla="*/ 39 h 126"/>
                    <a:gd name="T48" fmla="*/ 125 w 149"/>
                    <a:gd name="T49" fmla="*/ 26 h 126"/>
                    <a:gd name="T50" fmla="*/ 120 w 149"/>
                    <a:gd name="T51" fmla="*/ 16 h 126"/>
                    <a:gd name="T52" fmla="*/ 90 w 149"/>
                    <a:gd name="T53" fmla="*/ 24 h 126"/>
                    <a:gd name="T54" fmla="*/ 63 w 149"/>
                    <a:gd name="T55" fmla="*/ 19 h 126"/>
                    <a:gd name="T56" fmla="*/ 53 w 149"/>
                    <a:gd name="T57" fmla="*/ 8 h 126"/>
                    <a:gd name="T58" fmla="*/ 38 w 149"/>
                    <a:gd name="T59" fmla="*/ 0 h 126"/>
                    <a:gd name="T60" fmla="*/ 36 w 149"/>
                    <a:gd name="T61" fmla="*/ 7 h 126"/>
                    <a:gd name="T62" fmla="*/ 23 w 149"/>
                    <a:gd name="T63" fmla="*/ 21 h 126"/>
                    <a:gd name="T64" fmla="*/ 10 w 149"/>
                    <a:gd name="T65" fmla="*/ 28 h 126"/>
                    <a:gd name="T66" fmla="*/ 13 w 149"/>
                    <a:gd name="T67" fmla="*/ 8 h 126"/>
                    <a:gd name="T68" fmla="*/ 9 w 149"/>
                    <a:gd name="T69" fmla="*/ 12 h 126"/>
                    <a:gd name="T70" fmla="*/ 1 w 149"/>
                    <a:gd name="T71" fmla="*/ 29 h 126"/>
                    <a:gd name="T72" fmla="*/ 7 w 149"/>
                    <a:gd name="T73" fmla="*/ 36 h 126"/>
                    <a:gd name="T74" fmla="*/ 12 w 149"/>
                    <a:gd name="T75" fmla="*/ 54 h 126"/>
                    <a:gd name="T76" fmla="*/ 29 w 149"/>
                    <a:gd name="T77" fmla="*/ 54 h 126"/>
                    <a:gd name="T78" fmla="*/ 51 w 149"/>
                    <a:gd name="T79" fmla="*/ 64 h 126"/>
                    <a:gd name="T80" fmla="*/ 66 w 149"/>
                    <a:gd name="T81" fmla="*/ 70 h 126"/>
                    <a:gd name="T82" fmla="*/ 67 w 149"/>
                    <a:gd name="T83" fmla="*/ 100 h 126"/>
                    <a:gd name="T84" fmla="*/ 69 w 149"/>
                    <a:gd name="T85" fmla="*/ 113 h 126"/>
                    <a:gd name="T86" fmla="*/ 69 w 149"/>
                    <a:gd name="T87" fmla="*/ 11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9" h="126">
                      <a:moveTo>
                        <a:pt x="69" y="114"/>
                      </a:moveTo>
                      <a:cubicBezTo>
                        <a:pt x="70" y="115"/>
                        <a:pt x="70" y="116"/>
                        <a:pt x="71" y="117"/>
                      </a:cubicBezTo>
                      <a:cubicBezTo>
                        <a:pt x="71" y="117"/>
                        <a:pt x="71" y="117"/>
                        <a:pt x="71" y="118"/>
                      </a:cubicBezTo>
                      <a:cubicBezTo>
                        <a:pt x="72" y="118"/>
                        <a:pt x="72" y="119"/>
                        <a:pt x="73" y="120"/>
                      </a:cubicBezTo>
                      <a:cubicBezTo>
                        <a:pt x="74" y="122"/>
                        <a:pt x="75" y="123"/>
                        <a:pt x="76" y="124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8" y="126"/>
                        <a:pt x="79" y="126"/>
                        <a:pt x="79" y="126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82" y="125"/>
                        <a:pt x="83" y="124"/>
                        <a:pt x="85" y="124"/>
                      </a:cubicBezTo>
                      <a:cubicBezTo>
                        <a:pt x="86" y="124"/>
                        <a:pt x="87" y="125"/>
                        <a:pt x="88" y="125"/>
                      </a:cubicBezTo>
                      <a:cubicBezTo>
                        <a:pt x="89" y="125"/>
                        <a:pt x="91" y="123"/>
                        <a:pt x="93" y="122"/>
                      </a:cubicBezTo>
                      <a:cubicBezTo>
                        <a:pt x="94" y="121"/>
                        <a:pt x="94" y="121"/>
                        <a:pt x="94" y="121"/>
                      </a:cubicBezTo>
                      <a:cubicBezTo>
                        <a:pt x="96" y="120"/>
                        <a:pt x="97" y="120"/>
                        <a:pt x="99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2" y="114"/>
                        <a:pt x="104" y="112"/>
                        <a:pt x="108" y="111"/>
                      </a:cubicBezTo>
                      <a:cubicBezTo>
                        <a:pt x="109" y="111"/>
                        <a:pt x="109" y="111"/>
                        <a:pt x="110" y="110"/>
                      </a:cubicBezTo>
                      <a:cubicBezTo>
                        <a:pt x="110" y="110"/>
                        <a:pt x="110" y="110"/>
                        <a:pt x="110" y="110"/>
                      </a:cubicBezTo>
                      <a:cubicBezTo>
                        <a:pt x="109" y="110"/>
                        <a:pt x="109" y="111"/>
                        <a:pt x="109" y="111"/>
                      </a:cubicBezTo>
                      <a:cubicBezTo>
                        <a:pt x="108" y="111"/>
                        <a:pt x="107" y="111"/>
                        <a:pt x="106" y="111"/>
                      </a:cubicBezTo>
                      <a:cubicBezTo>
                        <a:pt x="105" y="111"/>
                        <a:pt x="104" y="111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3" y="110"/>
                      </a:cubicBezTo>
                      <a:cubicBezTo>
                        <a:pt x="103" y="110"/>
                        <a:pt x="103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2" y="108"/>
                        <a:pt x="102" y="107"/>
                      </a:cubicBezTo>
                      <a:cubicBezTo>
                        <a:pt x="102" y="106"/>
                        <a:pt x="102" y="105"/>
                        <a:pt x="101" y="105"/>
                      </a:cubicBezTo>
                      <a:cubicBezTo>
                        <a:pt x="101" y="104"/>
                        <a:pt x="99" y="102"/>
                        <a:pt x="99" y="100"/>
                      </a:cubicBezTo>
                      <a:cubicBezTo>
                        <a:pt x="99" y="96"/>
                        <a:pt x="99" y="95"/>
                        <a:pt x="96" y="93"/>
                      </a:cubicBezTo>
                      <a:cubicBezTo>
                        <a:pt x="94" y="92"/>
                        <a:pt x="94" y="90"/>
                        <a:pt x="94" y="90"/>
                      </a:cubicBezTo>
                      <a:cubicBezTo>
                        <a:pt x="95" y="87"/>
                        <a:pt x="98" y="87"/>
                        <a:pt x="100" y="87"/>
                      </a:cubicBezTo>
                      <a:cubicBezTo>
                        <a:pt x="102" y="87"/>
                        <a:pt x="104" y="87"/>
                        <a:pt x="106" y="89"/>
                      </a:cubicBezTo>
                      <a:cubicBezTo>
                        <a:pt x="106" y="89"/>
                        <a:pt x="108" y="89"/>
                        <a:pt x="109" y="89"/>
                      </a:cubicBezTo>
                      <a:cubicBezTo>
                        <a:pt x="112" y="90"/>
                        <a:pt x="115" y="90"/>
                        <a:pt x="116" y="92"/>
                      </a:cubicBezTo>
                      <a:cubicBezTo>
                        <a:pt x="116" y="92"/>
                        <a:pt x="116" y="93"/>
                        <a:pt x="116" y="93"/>
                      </a:cubicBezTo>
                      <a:cubicBezTo>
                        <a:pt x="116" y="93"/>
                        <a:pt x="116" y="94"/>
                        <a:pt x="117" y="94"/>
                      </a:cubicBezTo>
                      <a:cubicBezTo>
                        <a:pt x="117" y="94"/>
                        <a:pt x="117" y="94"/>
                        <a:pt x="117" y="94"/>
                      </a:cubicBezTo>
                      <a:cubicBezTo>
                        <a:pt x="117" y="90"/>
                        <a:pt x="120" y="87"/>
                        <a:pt x="125" y="87"/>
                      </a:cubicBezTo>
                      <a:cubicBezTo>
                        <a:pt x="125" y="87"/>
                        <a:pt x="126" y="87"/>
                        <a:pt x="127" y="87"/>
                      </a:cubicBezTo>
                      <a:cubicBezTo>
                        <a:pt x="129" y="88"/>
                        <a:pt x="133" y="86"/>
                        <a:pt x="135" y="84"/>
                      </a:cubicBezTo>
                      <a:cubicBezTo>
                        <a:pt x="137" y="83"/>
                        <a:pt x="139" y="82"/>
                        <a:pt x="140" y="82"/>
                      </a:cubicBezTo>
                      <a:cubicBezTo>
                        <a:pt x="140" y="82"/>
                        <a:pt x="141" y="81"/>
                        <a:pt x="141" y="80"/>
                      </a:cubicBezTo>
                      <a:cubicBezTo>
                        <a:pt x="141" y="80"/>
                        <a:pt x="141" y="80"/>
                        <a:pt x="141" y="79"/>
                      </a:cubicBezTo>
                      <a:cubicBezTo>
                        <a:pt x="140" y="79"/>
                        <a:pt x="140" y="79"/>
                        <a:pt x="140" y="78"/>
                      </a:cubicBezTo>
                      <a:cubicBezTo>
                        <a:pt x="140" y="78"/>
                        <a:pt x="139" y="78"/>
                        <a:pt x="139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6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4"/>
                        <a:pt x="137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6" y="73"/>
                        <a:pt x="136" y="73"/>
                        <a:pt x="136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3"/>
                        <a:pt x="135" y="73"/>
                        <a:pt x="135" y="73"/>
                      </a:cubicBezTo>
                      <a:cubicBezTo>
                        <a:pt x="135" y="72"/>
                        <a:pt x="135" y="72"/>
                        <a:pt x="135" y="72"/>
                      </a:cubicBezTo>
                      <a:cubicBezTo>
                        <a:pt x="132" y="70"/>
                        <a:pt x="134" y="68"/>
                        <a:pt x="134" y="67"/>
                      </a:cubicBezTo>
                      <a:cubicBezTo>
                        <a:pt x="135" y="66"/>
                        <a:pt x="135" y="65"/>
                        <a:pt x="135" y="65"/>
                      </a:cubicBezTo>
                      <a:cubicBezTo>
                        <a:pt x="135" y="63"/>
                        <a:pt x="135" y="62"/>
                        <a:pt x="136" y="60"/>
                      </a:cubicBezTo>
                      <a:cubicBezTo>
                        <a:pt x="137" y="59"/>
                        <a:pt x="139" y="58"/>
                        <a:pt x="142" y="58"/>
                      </a:cubicBezTo>
                      <a:cubicBezTo>
                        <a:pt x="144" y="57"/>
                        <a:pt x="144" y="57"/>
                        <a:pt x="144" y="57"/>
                      </a:cubicBezTo>
                      <a:cubicBezTo>
                        <a:pt x="144" y="56"/>
                        <a:pt x="144" y="56"/>
                        <a:pt x="143" y="55"/>
                      </a:cubicBezTo>
                      <a:cubicBezTo>
                        <a:pt x="142" y="54"/>
                        <a:pt x="141" y="53"/>
                        <a:pt x="141" y="52"/>
                      </a:cubicBezTo>
                      <a:cubicBezTo>
                        <a:pt x="141" y="49"/>
                        <a:pt x="145" y="45"/>
                        <a:pt x="147" y="44"/>
                      </a:cubicBezTo>
                      <a:cubicBezTo>
                        <a:pt x="147" y="44"/>
                        <a:pt x="147" y="44"/>
                        <a:pt x="148" y="44"/>
                      </a:cubicBezTo>
                      <a:cubicBezTo>
                        <a:pt x="148" y="44"/>
                        <a:pt x="148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4" y="40"/>
                        <a:pt x="139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4" y="41"/>
                        <a:pt x="133" y="40"/>
                        <a:pt x="133" y="39"/>
                      </a:cubicBezTo>
                      <a:cubicBezTo>
                        <a:pt x="132" y="38"/>
                        <a:pt x="133" y="36"/>
                        <a:pt x="134" y="34"/>
                      </a:cubicBezTo>
                      <a:cubicBezTo>
                        <a:pt x="135" y="33"/>
                        <a:pt x="137" y="31"/>
                        <a:pt x="137" y="29"/>
                      </a:cubicBezTo>
                      <a:cubicBezTo>
                        <a:pt x="137" y="28"/>
                        <a:pt x="133" y="27"/>
                        <a:pt x="125" y="26"/>
                      </a:cubicBezTo>
                      <a:cubicBezTo>
                        <a:pt x="124" y="26"/>
                        <a:pt x="123" y="25"/>
                        <a:pt x="122" y="25"/>
                      </a:cubicBezTo>
                      <a:cubicBezTo>
                        <a:pt x="118" y="24"/>
                        <a:pt x="117" y="22"/>
                        <a:pt x="117" y="20"/>
                      </a:cubicBezTo>
                      <a:cubicBezTo>
                        <a:pt x="117" y="19"/>
                        <a:pt x="118" y="17"/>
                        <a:pt x="120" y="16"/>
                      </a:cubicBezTo>
                      <a:cubicBezTo>
                        <a:pt x="118" y="16"/>
                        <a:pt x="116" y="16"/>
                        <a:pt x="114" y="16"/>
                      </a:cubicBezTo>
                      <a:cubicBezTo>
                        <a:pt x="108" y="17"/>
                        <a:pt x="99" y="21"/>
                        <a:pt x="93" y="24"/>
                      </a:cubicBezTo>
                      <a:cubicBezTo>
                        <a:pt x="92" y="24"/>
                        <a:pt x="91" y="24"/>
                        <a:pt x="90" y="24"/>
                      </a:cubicBezTo>
                      <a:cubicBezTo>
                        <a:pt x="87" y="24"/>
                        <a:pt x="84" y="23"/>
                        <a:pt x="81" y="21"/>
                      </a:cubicBezTo>
                      <a:cubicBezTo>
                        <a:pt x="78" y="19"/>
                        <a:pt x="74" y="17"/>
                        <a:pt x="72" y="18"/>
                      </a:cubicBezTo>
                      <a:cubicBezTo>
                        <a:pt x="69" y="19"/>
                        <a:pt x="66" y="19"/>
                        <a:pt x="63" y="19"/>
                      </a:cubicBezTo>
                      <a:cubicBezTo>
                        <a:pt x="60" y="19"/>
                        <a:pt x="57" y="19"/>
                        <a:pt x="56" y="17"/>
                      </a:cubicBezTo>
                      <a:cubicBezTo>
                        <a:pt x="55" y="16"/>
                        <a:pt x="54" y="15"/>
                        <a:pt x="54" y="13"/>
                      </a:cubicBezTo>
                      <a:cubicBezTo>
                        <a:pt x="55" y="11"/>
                        <a:pt x="54" y="9"/>
                        <a:pt x="53" y="8"/>
                      </a:cubicBezTo>
                      <a:cubicBezTo>
                        <a:pt x="52" y="7"/>
                        <a:pt x="50" y="6"/>
                        <a:pt x="48" y="6"/>
                      </a:cubicBezTo>
                      <a:cubicBezTo>
                        <a:pt x="43" y="7"/>
                        <a:pt x="41" y="4"/>
                        <a:pt x="40" y="2"/>
                      </a:cubicBezTo>
                      <a:cubicBezTo>
                        <a:pt x="39" y="1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8" y="1"/>
                      </a:cubicBezTo>
                      <a:cubicBezTo>
                        <a:pt x="38" y="3"/>
                        <a:pt x="39" y="6"/>
                        <a:pt x="36" y="7"/>
                      </a:cubicBezTo>
                      <a:cubicBezTo>
                        <a:pt x="35" y="8"/>
                        <a:pt x="34" y="8"/>
                        <a:pt x="32" y="9"/>
                      </a:cubicBezTo>
                      <a:cubicBezTo>
                        <a:pt x="29" y="10"/>
                        <a:pt x="22" y="12"/>
                        <a:pt x="22" y="14"/>
                      </a:cubicBezTo>
                      <a:cubicBezTo>
                        <a:pt x="21" y="16"/>
                        <a:pt x="22" y="18"/>
                        <a:pt x="23" y="21"/>
                      </a:cubicBezTo>
                      <a:cubicBezTo>
                        <a:pt x="25" y="24"/>
                        <a:pt x="27" y="28"/>
                        <a:pt x="25" y="32"/>
                      </a:cubicBezTo>
                      <a:cubicBezTo>
                        <a:pt x="24" y="34"/>
                        <a:pt x="22" y="35"/>
                        <a:pt x="20" y="35"/>
                      </a:cubicBezTo>
                      <a:cubicBezTo>
                        <a:pt x="16" y="35"/>
                        <a:pt x="11" y="31"/>
                        <a:pt x="10" y="28"/>
                      </a:cubicBezTo>
                      <a:cubicBezTo>
                        <a:pt x="8" y="24"/>
                        <a:pt x="10" y="20"/>
                        <a:pt x="13" y="16"/>
                      </a:cubicBezTo>
                      <a:cubicBezTo>
                        <a:pt x="13" y="15"/>
                        <a:pt x="15" y="13"/>
                        <a:pt x="15" y="13"/>
                      </a:cubicBezTo>
                      <a:cubicBezTo>
                        <a:pt x="14" y="12"/>
                        <a:pt x="13" y="10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6" y="15"/>
                        <a:pt x="4" y="17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4"/>
                        <a:pt x="3" y="26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ubicBezTo>
                        <a:pt x="5" y="31"/>
                        <a:pt x="5" y="34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8" y="37"/>
                        <a:pt x="11" y="39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6"/>
                        <a:pt x="9" y="52"/>
                        <a:pt x="12" y="54"/>
                      </a:cubicBezTo>
                      <a:cubicBezTo>
                        <a:pt x="12" y="55"/>
                        <a:pt x="14" y="55"/>
                        <a:pt x="15" y="55"/>
                      </a:cubicBezTo>
                      <a:cubicBezTo>
                        <a:pt x="19" y="55"/>
                        <a:pt x="21" y="55"/>
                        <a:pt x="23" y="55"/>
                      </a:cubicBezTo>
                      <a:cubicBezTo>
                        <a:pt x="25" y="54"/>
                        <a:pt x="27" y="54"/>
                        <a:pt x="29" y="54"/>
                      </a:cubicBezTo>
                      <a:cubicBezTo>
                        <a:pt x="32" y="54"/>
                        <a:pt x="35" y="55"/>
                        <a:pt x="37" y="58"/>
                      </a:cubicBezTo>
                      <a:cubicBezTo>
                        <a:pt x="40" y="62"/>
                        <a:pt x="44" y="64"/>
                        <a:pt x="49" y="64"/>
                      </a:cubicBezTo>
                      <a:cubicBezTo>
                        <a:pt x="49" y="64"/>
                        <a:pt x="50" y="64"/>
                        <a:pt x="51" y="64"/>
                      </a:cubicBezTo>
                      <a:cubicBezTo>
                        <a:pt x="53" y="64"/>
                        <a:pt x="56" y="63"/>
                        <a:pt x="59" y="63"/>
                      </a:cubicBezTo>
                      <a:cubicBezTo>
                        <a:pt x="62" y="63"/>
                        <a:pt x="65" y="64"/>
                        <a:pt x="66" y="66"/>
                      </a:cubicBezTo>
                      <a:cubicBezTo>
                        <a:pt x="67" y="67"/>
                        <a:pt x="67" y="68"/>
                        <a:pt x="66" y="70"/>
                      </a:cubicBezTo>
                      <a:cubicBezTo>
                        <a:pt x="62" y="76"/>
                        <a:pt x="61" y="87"/>
                        <a:pt x="63" y="89"/>
                      </a:cubicBezTo>
                      <a:cubicBezTo>
                        <a:pt x="63" y="89"/>
                        <a:pt x="64" y="90"/>
                        <a:pt x="64" y="90"/>
                      </a:cubicBezTo>
                      <a:cubicBezTo>
                        <a:pt x="67" y="93"/>
                        <a:pt x="70" y="96"/>
                        <a:pt x="67" y="100"/>
                      </a:cubicBezTo>
                      <a:cubicBezTo>
                        <a:pt x="66" y="101"/>
                        <a:pt x="65" y="103"/>
                        <a:pt x="65" y="104"/>
                      </a:cubicBezTo>
                      <a:cubicBezTo>
                        <a:pt x="65" y="104"/>
                        <a:pt x="66" y="105"/>
                        <a:pt x="66" y="106"/>
                      </a:cubicBezTo>
                      <a:cubicBezTo>
                        <a:pt x="68" y="107"/>
                        <a:pt x="70" y="109"/>
                        <a:pt x="69" y="113"/>
                      </a:cubicBezTo>
                      <a:cubicBezTo>
                        <a:pt x="69" y="113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ubicBezTo>
                        <a:pt x="69" y="114"/>
                        <a:pt x="69" y="114"/>
                        <a:pt x="69" y="1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0" name="Freeform 2026"/>
                <p:cNvSpPr>
                  <a:spLocks/>
                </p:cNvSpPr>
                <p:nvPr/>
              </p:nvSpPr>
              <p:spPr bwMode="auto">
                <a:xfrm>
                  <a:off x="2121" y="1810"/>
                  <a:ext cx="6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3 h 3"/>
                    <a:gd name="T4" fmla="*/ 0 w 7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3">
                      <a:moveTo>
                        <a:pt x="0" y="0"/>
                      </a:moveTo>
                      <a:cubicBezTo>
                        <a:pt x="3" y="1"/>
                        <a:pt x="6" y="1"/>
                        <a:pt x="7" y="3"/>
                      </a:cubicBezTo>
                      <a:cubicBezTo>
                        <a:pt x="6" y="1"/>
                        <a:pt x="3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1" name="Freeform 2027"/>
                <p:cNvSpPr>
                  <a:spLocks/>
                </p:cNvSpPr>
                <p:nvPr/>
              </p:nvSpPr>
              <p:spPr bwMode="auto">
                <a:xfrm>
                  <a:off x="2150" y="180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2" name="Freeform 2028"/>
                <p:cNvSpPr>
                  <a:spLocks/>
                </p:cNvSpPr>
                <p:nvPr/>
              </p:nvSpPr>
              <p:spPr bwMode="auto">
                <a:xfrm>
                  <a:off x="2106" y="181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0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3" name="Freeform 2029"/>
                <p:cNvSpPr>
                  <a:spLocks/>
                </p:cNvSpPr>
                <p:nvPr/>
              </p:nvSpPr>
              <p:spPr bwMode="auto">
                <a:xfrm>
                  <a:off x="2084" y="183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2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4" name="Freeform 2030"/>
                <p:cNvSpPr>
                  <a:spLocks/>
                </p:cNvSpPr>
                <p:nvPr/>
              </p:nvSpPr>
              <p:spPr bwMode="auto">
                <a:xfrm>
                  <a:off x="2092" y="184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5" name="Freeform 2031"/>
                <p:cNvSpPr>
                  <a:spLocks/>
                </p:cNvSpPr>
                <p:nvPr/>
              </p:nvSpPr>
              <p:spPr bwMode="auto">
                <a:xfrm>
                  <a:off x="2115" y="182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6" name="Freeform 2032"/>
                <p:cNvSpPr>
                  <a:spLocks/>
                </p:cNvSpPr>
                <p:nvPr/>
              </p:nvSpPr>
              <p:spPr bwMode="auto">
                <a:xfrm>
                  <a:off x="2114" y="182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7" name="Freeform 2033"/>
                <p:cNvSpPr>
                  <a:spLocks/>
                </p:cNvSpPr>
                <p:nvPr/>
              </p:nvSpPr>
              <p:spPr bwMode="auto">
                <a:xfrm>
                  <a:off x="2082" y="183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8" name="Freeform 2034"/>
                <p:cNvSpPr>
                  <a:spLocks/>
                </p:cNvSpPr>
                <p:nvPr/>
              </p:nvSpPr>
              <p:spPr bwMode="auto">
                <a:xfrm>
                  <a:off x="2115" y="1830"/>
                  <a:ext cx="6" cy="2"/>
                </a:xfrm>
                <a:custGeom>
                  <a:avLst/>
                  <a:gdLst>
                    <a:gd name="T0" fmla="*/ 3 w 6"/>
                    <a:gd name="T1" fmla="*/ 1 h 2"/>
                    <a:gd name="T2" fmla="*/ 6 w 6"/>
                    <a:gd name="T3" fmla="*/ 1 h 2"/>
                    <a:gd name="T4" fmla="*/ 0 w 6"/>
                    <a:gd name="T5" fmla="*/ 0 h 2"/>
                    <a:gd name="T6" fmla="*/ 3 w 6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3" y="1"/>
                      </a:moveTo>
                      <a:cubicBezTo>
                        <a:pt x="4" y="1"/>
                        <a:pt x="5" y="1"/>
                        <a:pt x="6" y="1"/>
                      </a:cubicBezTo>
                      <a:cubicBezTo>
                        <a:pt x="4" y="1"/>
                        <a:pt x="1" y="2"/>
                        <a:pt x="0" y="0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29" name="Freeform 2035"/>
                <p:cNvSpPr>
                  <a:spLocks/>
                </p:cNvSpPr>
                <p:nvPr/>
              </p:nvSpPr>
              <p:spPr bwMode="auto">
                <a:xfrm>
                  <a:off x="2052" y="1780"/>
                  <a:ext cx="11" cy="6"/>
                </a:xfrm>
                <a:custGeom>
                  <a:avLst/>
                  <a:gdLst>
                    <a:gd name="T0" fmla="*/ 0 w 12"/>
                    <a:gd name="T1" fmla="*/ 0 h 6"/>
                    <a:gd name="T2" fmla="*/ 12 w 12"/>
                    <a:gd name="T3" fmla="*/ 6 h 6"/>
                    <a:gd name="T4" fmla="*/ 0 w 12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6">
                      <a:moveTo>
                        <a:pt x="0" y="0"/>
                      </a:moveTo>
                      <a:cubicBezTo>
                        <a:pt x="3" y="4"/>
                        <a:pt x="7" y="6"/>
                        <a:pt x="12" y="6"/>
                      </a:cubicBezTo>
                      <a:cubicBezTo>
                        <a:pt x="7" y="6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0" name="Freeform 2036"/>
                <p:cNvSpPr>
                  <a:spLocks/>
                </p:cNvSpPr>
                <p:nvPr/>
              </p:nvSpPr>
              <p:spPr bwMode="auto">
                <a:xfrm>
                  <a:off x="2027" y="1734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1" name="Freeform 2037"/>
                <p:cNvSpPr>
                  <a:spLocks/>
                </p:cNvSpPr>
                <p:nvPr/>
              </p:nvSpPr>
              <p:spPr bwMode="auto">
                <a:xfrm>
                  <a:off x="2082" y="183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2" name="Freeform 2038"/>
                <p:cNvSpPr>
                  <a:spLocks/>
                </p:cNvSpPr>
                <p:nvPr/>
              </p:nvSpPr>
              <p:spPr bwMode="auto">
                <a:xfrm>
                  <a:off x="2184" y="1790"/>
                  <a:ext cx="40" cy="44"/>
                </a:xfrm>
                <a:custGeom>
                  <a:avLst/>
                  <a:gdLst>
                    <a:gd name="T0" fmla="*/ 15 w 42"/>
                    <a:gd name="T1" fmla="*/ 45 h 46"/>
                    <a:gd name="T2" fmla="*/ 16 w 42"/>
                    <a:gd name="T3" fmla="*/ 46 h 46"/>
                    <a:gd name="T4" fmla="*/ 18 w 42"/>
                    <a:gd name="T5" fmla="*/ 46 h 46"/>
                    <a:gd name="T6" fmla="*/ 18 w 42"/>
                    <a:gd name="T7" fmla="*/ 46 h 46"/>
                    <a:gd name="T8" fmla="*/ 18 w 42"/>
                    <a:gd name="T9" fmla="*/ 46 h 46"/>
                    <a:gd name="T10" fmla="*/ 18 w 42"/>
                    <a:gd name="T11" fmla="*/ 46 h 46"/>
                    <a:gd name="T12" fmla="*/ 19 w 42"/>
                    <a:gd name="T13" fmla="*/ 43 h 46"/>
                    <a:gd name="T14" fmla="*/ 19 w 42"/>
                    <a:gd name="T15" fmla="*/ 43 h 46"/>
                    <a:gd name="T16" fmla="*/ 24 w 42"/>
                    <a:gd name="T17" fmla="*/ 38 h 46"/>
                    <a:gd name="T18" fmla="*/ 24 w 42"/>
                    <a:gd name="T19" fmla="*/ 38 h 46"/>
                    <a:gd name="T20" fmla="*/ 29 w 42"/>
                    <a:gd name="T21" fmla="*/ 38 h 46"/>
                    <a:gd name="T22" fmla="*/ 34 w 42"/>
                    <a:gd name="T23" fmla="*/ 37 h 46"/>
                    <a:gd name="T24" fmla="*/ 34 w 42"/>
                    <a:gd name="T25" fmla="*/ 37 h 46"/>
                    <a:gd name="T26" fmla="*/ 35 w 42"/>
                    <a:gd name="T27" fmla="*/ 38 h 46"/>
                    <a:gd name="T28" fmla="*/ 36 w 42"/>
                    <a:gd name="T29" fmla="*/ 38 h 46"/>
                    <a:gd name="T30" fmla="*/ 36 w 42"/>
                    <a:gd name="T31" fmla="*/ 38 h 46"/>
                    <a:gd name="T32" fmla="*/ 37 w 42"/>
                    <a:gd name="T33" fmla="*/ 38 h 46"/>
                    <a:gd name="T34" fmla="*/ 37 w 42"/>
                    <a:gd name="T35" fmla="*/ 39 h 46"/>
                    <a:gd name="T36" fmla="*/ 38 w 42"/>
                    <a:gd name="T37" fmla="*/ 39 h 46"/>
                    <a:gd name="T38" fmla="*/ 38 w 42"/>
                    <a:gd name="T39" fmla="*/ 39 h 46"/>
                    <a:gd name="T40" fmla="*/ 38 w 42"/>
                    <a:gd name="T41" fmla="*/ 38 h 46"/>
                    <a:gd name="T42" fmla="*/ 39 w 42"/>
                    <a:gd name="T43" fmla="*/ 37 h 46"/>
                    <a:gd name="T44" fmla="*/ 39 w 42"/>
                    <a:gd name="T45" fmla="*/ 36 h 46"/>
                    <a:gd name="T46" fmla="*/ 39 w 42"/>
                    <a:gd name="T47" fmla="*/ 36 h 46"/>
                    <a:gd name="T48" fmla="*/ 39 w 42"/>
                    <a:gd name="T49" fmla="*/ 36 h 46"/>
                    <a:gd name="T50" fmla="*/ 38 w 42"/>
                    <a:gd name="T51" fmla="*/ 23 h 46"/>
                    <a:gd name="T52" fmla="*/ 41 w 42"/>
                    <a:gd name="T53" fmla="*/ 7 h 46"/>
                    <a:gd name="T54" fmla="*/ 41 w 42"/>
                    <a:gd name="T55" fmla="*/ 5 h 46"/>
                    <a:gd name="T56" fmla="*/ 42 w 42"/>
                    <a:gd name="T57" fmla="*/ 4 h 46"/>
                    <a:gd name="T58" fmla="*/ 42 w 42"/>
                    <a:gd name="T59" fmla="*/ 4 h 46"/>
                    <a:gd name="T60" fmla="*/ 33 w 42"/>
                    <a:gd name="T61" fmla="*/ 2 h 46"/>
                    <a:gd name="T62" fmla="*/ 28 w 42"/>
                    <a:gd name="T63" fmla="*/ 3 h 46"/>
                    <a:gd name="T64" fmla="*/ 22 w 42"/>
                    <a:gd name="T65" fmla="*/ 4 h 46"/>
                    <a:gd name="T66" fmla="*/ 17 w 42"/>
                    <a:gd name="T67" fmla="*/ 2 h 46"/>
                    <a:gd name="T68" fmla="*/ 15 w 42"/>
                    <a:gd name="T69" fmla="*/ 0 h 46"/>
                    <a:gd name="T70" fmla="*/ 11 w 42"/>
                    <a:gd name="T71" fmla="*/ 2 h 46"/>
                    <a:gd name="T72" fmla="*/ 10 w 42"/>
                    <a:gd name="T73" fmla="*/ 2 h 46"/>
                    <a:gd name="T74" fmla="*/ 10 w 42"/>
                    <a:gd name="T75" fmla="*/ 3 h 46"/>
                    <a:gd name="T76" fmla="*/ 10 w 42"/>
                    <a:gd name="T77" fmla="*/ 3 h 46"/>
                    <a:gd name="T78" fmla="*/ 10 w 42"/>
                    <a:gd name="T79" fmla="*/ 4 h 46"/>
                    <a:gd name="T80" fmla="*/ 10 w 42"/>
                    <a:gd name="T81" fmla="*/ 5 h 46"/>
                    <a:gd name="T82" fmla="*/ 9 w 42"/>
                    <a:gd name="T83" fmla="*/ 6 h 46"/>
                    <a:gd name="T84" fmla="*/ 9 w 42"/>
                    <a:gd name="T85" fmla="*/ 6 h 46"/>
                    <a:gd name="T86" fmla="*/ 9 w 42"/>
                    <a:gd name="T87" fmla="*/ 7 h 46"/>
                    <a:gd name="T88" fmla="*/ 9 w 42"/>
                    <a:gd name="T89" fmla="*/ 11 h 46"/>
                    <a:gd name="T90" fmla="*/ 3 w 42"/>
                    <a:gd name="T91" fmla="*/ 15 h 46"/>
                    <a:gd name="T92" fmla="*/ 1 w 42"/>
                    <a:gd name="T93" fmla="*/ 19 h 46"/>
                    <a:gd name="T94" fmla="*/ 0 w 42"/>
                    <a:gd name="T95" fmla="*/ 23 h 46"/>
                    <a:gd name="T96" fmla="*/ 3 w 42"/>
                    <a:gd name="T97" fmla="*/ 27 h 46"/>
                    <a:gd name="T98" fmla="*/ 9 w 42"/>
                    <a:gd name="T99" fmla="*/ 34 h 46"/>
                    <a:gd name="T100" fmla="*/ 10 w 42"/>
                    <a:gd name="T101" fmla="*/ 36 h 46"/>
                    <a:gd name="T102" fmla="*/ 10 w 42"/>
                    <a:gd name="T103" fmla="*/ 36 h 46"/>
                    <a:gd name="T104" fmla="*/ 11 w 42"/>
                    <a:gd name="T105" fmla="*/ 38 h 46"/>
                    <a:gd name="T106" fmla="*/ 12 w 42"/>
                    <a:gd name="T107" fmla="*/ 39 h 46"/>
                    <a:gd name="T108" fmla="*/ 13 w 42"/>
                    <a:gd name="T109" fmla="*/ 42 h 46"/>
                    <a:gd name="T110" fmla="*/ 14 w 42"/>
                    <a:gd name="T111" fmla="*/ 43 h 46"/>
                    <a:gd name="T112" fmla="*/ 15 w 42"/>
                    <a:gd name="T113" fmla="*/ 45 h 46"/>
                    <a:gd name="T114" fmla="*/ 15 w 42"/>
                    <a:gd name="T1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46">
                      <a:moveTo>
                        <a:pt x="15" y="45"/>
                      </a:move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9" y="45"/>
                        <a:pt x="19" y="45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1"/>
                        <a:pt x="20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8" y="38"/>
                        <a:pt x="29" y="38"/>
                      </a:cubicBezTo>
                      <a:cubicBezTo>
                        <a:pt x="31" y="38"/>
                        <a:pt x="32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9"/>
                      </a:cubicBezTo>
                      <a:cubicBezTo>
                        <a:pt x="37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5"/>
                        <a:pt x="40" y="27"/>
                        <a:pt x="38" y="23"/>
                      </a:cubicBezTo>
                      <a:cubicBezTo>
                        <a:pt x="36" y="17"/>
                        <a:pt x="38" y="10"/>
                        <a:pt x="41" y="7"/>
                      </a:cubicBezTo>
                      <a:cubicBezTo>
                        <a:pt x="41" y="7"/>
                        <a:pt x="41" y="7"/>
                        <a:pt x="41" y="5"/>
                      </a:cubicBezTo>
                      <a:cubicBezTo>
                        <a:pt x="42" y="5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9" y="3"/>
                        <a:pt x="36" y="2"/>
                        <a:pt x="33" y="2"/>
                      </a:cubicBezTo>
                      <a:cubicBezTo>
                        <a:pt x="32" y="2"/>
                        <a:pt x="30" y="3"/>
                        <a:pt x="28" y="3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0" y="4"/>
                        <a:pt x="18" y="3"/>
                        <a:pt x="17" y="2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8" y="14"/>
                        <a:pt x="4" y="15"/>
                        <a:pt x="3" y="15"/>
                      </a:cubicBezTo>
                      <a:cubicBezTo>
                        <a:pt x="2" y="15"/>
                        <a:pt x="2" y="18"/>
                        <a:pt x="1" y="19"/>
                      </a:cubicBezTo>
                      <a:cubicBezTo>
                        <a:pt x="1" y="20"/>
                        <a:pt x="1" y="22"/>
                        <a:pt x="0" y="23"/>
                      </a:cubicBezTo>
                      <a:cubicBezTo>
                        <a:pt x="0" y="24"/>
                        <a:pt x="2" y="26"/>
                        <a:pt x="3" y="27"/>
                      </a:cubicBezTo>
                      <a:cubicBezTo>
                        <a:pt x="5" y="29"/>
                        <a:pt x="8" y="31"/>
                        <a:pt x="9" y="34"/>
                      </a:cubicBezTo>
                      <a:cubicBezTo>
                        <a:pt x="9" y="34"/>
                        <a:pt x="9" y="35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40"/>
                        <a:pt x="13" y="41"/>
                        <a:pt x="13" y="42"/>
                      </a:cubicBezTo>
                      <a:cubicBezTo>
                        <a:pt x="13" y="42"/>
                        <a:pt x="13" y="42"/>
                        <a:pt x="14" y="43"/>
                      </a:cubicBezTo>
                      <a:cubicBezTo>
                        <a:pt x="14" y="44"/>
                        <a:pt x="15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3" name="Freeform 2039"/>
                <p:cNvSpPr>
                  <a:spLocks/>
                </p:cNvSpPr>
                <p:nvPr/>
              </p:nvSpPr>
              <p:spPr bwMode="auto">
                <a:xfrm>
                  <a:off x="2219" y="182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4" name="Freeform 2040"/>
                <p:cNvSpPr>
                  <a:spLocks/>
                </p:cNvSpPr>
                <p:nvPr/>
              </p:nvSpPr>
              <p:spPr bwMode="auto">
                <a:xfrm>
                  <a:off x="2218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5" name="Freeform 2041"/>
                <p:cNvSpPr>
                  <a:spLocks/>
                </p:cNvSpPr>
                <p:nvPr/>
              </p:nvSpPr>
              <p:spPr bwMode="auto">
                <a:xfrm>
                  <a:off x="2201" y="183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6" name="Freeform 2042"/>
                <p:cNvSpPr>
                  <a:spLocks/>
                </p:cNvSpPr>
                <p:nvPr/>
              </p:nvSpPr>
              <p:spPr bwMode="auto">
                <a:xfrm>
                  <a:off x="2202" y="1826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0 w 5"/>
                    <a:gd name="T3" fmla="*/ 5 h 5"/>
                    <a:gd name="T4" fmla="*/ 5 w 5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1" y="0"/>
                        <a:pt x="1" y="3"/>
                        <a:pt x="0" y="5"/>
                      </a:cubicBezTo>
                      <a:cubicBezTo>
                        <a:pt x="1" y="3"/>
                        <a:pt x="1" y="0"/>
                        <a:pt x="5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7" name="Freeform 2043"/>
                <p:cNvSpPr>
                  <a:spLocks/>
                </p:cNvSpPr>
                <p:nvPr/>
              </p:nvSpPr>
              <p:spPr bwMode="auto">
                <a:xfrm>
                  <a:off x="2216" y="18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8" name="Freeform 2044"/>
                <p:cNvSpPr>
                  <a:spLocks/>
                </p:cNvSpPr>
                <p:nvPr/>
              </p:nvSpPr>
              <p:spPr bwMode="auto">
                <a:xfrm>
                  <a:off x="2198" y="18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39" name="Freeform 2045"/>
                <p:cNvSpPr>
                  <a:spLocks/>
                </p:cNvSpPr>
                <p:nvPr/>
              </p:nvSpPr>
              <p:spPr bwMode="auto">
                <a:xfrm>
                  <a:off x="2199" y="183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0" name="Freeform 2046"/>
                <p:cNvSpPr>
                  <a:spLocks/>
                </p:cNvSpPr>
                <p:nvPr/>
              </p:nvSpPr>
              <p:spPr bwMode="auto">
                <a:xfrm>
                  <a:off x="2147" y="1766"/>
                  <a:ext cx="46" cy="74"/>
                </a:xfrm>
                <a:custGeom>
                  <a:avLst/>
                  <a:gdLst>
                    <a:gd name="T0" fmla="*/ 8 w 48"/>
                    <a:gd name="T1" fmla="*/ 33 h 77"/>
                    <a:gd name="T2" fmla="*/ 10 w 48"/>
                    <a:gd name="T3" fmla="*/ 33 h 77"/>
                    <a:gd name="T4" fmla="*/ 11 w 48"/>
                    <a:gd name="T5" fmla="*/ 33 h 77"/>
                    <a:gd name="T6" fmla="*/ 16 w 48"/>
                    <a:gd name="T7" fmla="*/ 42 h 77"/>
                    <a:gd name="T8" fmla="*/ 17 w 48"/>
                    <a:gd name="T9" fmla="*/ 55 h 77"/>
                    <a:gd name="T10" fmla="*/ 20 w 48"/>
                    <a:gd name="T11" fmla="*/ 72 h 77"/>
                    <a:gd name="T12" fmla="*/ 28 w 48"/>
                    <a:gd name="T13" fmla="*/ 77 h 77"/>
                    <a:gd name="T14" fmla="*/ 34 w 48"/>
                    <a:gd name="T15" fmla="*/ 75 h 77"/>
                    <a:gd name="T16" fmla="*/ 40 w 48"/>
                    <a:gd name="T17" fmla="*/ 72 h 77"/>
                    <a:gd name="T18" fmla="*/ 42 w 48"/>
                    <a:gd name="T19" fmla="*/ 71 h 77"/>
                    <a:gd name="T20" fmla="*/ 48 w 48"/>
                    <a:gd name="T21" fmla="*/ 69 h 77"/>
                    <a:gd name="T22" fmla="*/ 47 w 48"/>
                    <a:gd name="T23" fmla="*/ 67 h 77"/>
                    <a:gd name="T24" fmla="*/ 45 w 48"/>
                    <a:gd name="T25" fmla="*/ 64 h 77"/>
                    <a:gd name="T26" fmla="*/ 44 w 48"/>
                    <a:gd name="T27" fmla="*/ 62 h 77"/>
                    <a:gd name="T28" fmla="*/ 43 w 48"/>
                    <a:gd name="T29" fmla="*/ 60 h 77"/>
                    <a:gd name="T30" fmla="*/ 34 w 48"/>
                    <a:gd name="T31" fmla="*/ 48 h 77"/>
                    <a:gd name="T32" fmla="*/ 35 w 48"/>
                    <a:gd name="T33" fmla="*/ 43 h 77"/>
                    <a:gd name="T34" fmla="*/ 44 w 48"/>
                    <a:gd name="T35" fmla="*/ 34 h 77"/>
                    <a:gd name="T36" fmla="*/ 43 w 48"/>
                    <a:gd name="T37" fmla="*/ 32 h 77"/>
                    <a:gd name="T38" fmla="*/ 43 w 48"/>
                    <a:gd name="T39" fmla="*/ 30 h 77"/>
                    <a:gd name="T40" fmla="*/ 44 w 48"/>
                    <a:gd name="T41" fmla="*/ 28 h 77"/>
                    <a:gd name="T42" fmla="*/ 44 w 48"/>
                    <a:gd name="T43" fmla="*/ 27 h 77"/>
                    <a:gd name="T44" fmla="*/ 36 w 48"/>
                    <a:gd name="T45" fmla="*/ 18 h 77"/>
                    <a:gd name="T46" fmla="*/ 29 w 48"/>
                    <a:gd name="T47" fmla="*/ 9 h 77"/>
                    <a:gd name="T48" fmla="*/ 18 w 48"/>
                    <a:gd name="T49" fmla="*/ 1 h 77"/>
                    <a:gd name="T50" fmla="*/ 15 w 48"/>
                    <a:gd name="T51" fmla="*/ 1 h 77"/>
                    <a:gd name="T52" fmla="*/ 14 w 48"/>
                    <a:gd name="T53" fmla="*/ 3 h 77"/>
                    <a:gd name="T54" fmla="*/ 12 w 48"/>
                    <a:gd name="T55" fmla="*/ 4 h 77"/>
                    <a:gd name="T56" fmla="*/ 11 w 48"/>
                    <a:gd name="T57" fmla="*/ 15 h 77"/>
                    <a:gd name="T58" fmla="*/ 2 w 48"/>
                    <a:gd name="T59" fmla="*/ 19 h 77"/>
                    <a:gd name="T60" fmla="*/ 1 w 48"/>
                    <a:gd name="T61" fmla="*/ 26 h 77"/>
                    <a:gd name="T62" fmla="*/ 2 w 48"/>
                    <a:gd name="T63" fmla="*/ 28 h 77"/>
                    <a:gd name="T64" fmla="*/ 3 w 48"/>
                    <a:gd name="T65" fmla="*/ 30 h 77"/>
                    <a:gd name="T66" fmla="*/ 5 w 48"/>
                    <a:gd name="T67" fmla="*/ 32 h 77"/>
                    <a:gd name="T68" fmla="*/ 6 w 48"/>
                    <a:gd name="T69" fmla="*/ 34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77">
                      <a:moveTo>
                        <a:pt x="6" y="34"/>
                      </a:moveTo>
                      <a:cubicBezTo>
                        <a:pt x="7" y="33"/>
                        <a:pt x="7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9" y="33"/>
                        <a:pt x="10" y="33"/>
                      </a:cubicBezTo>
                      <a:cubicBezTo>
                        <a:pt x="10" y="33"/>
                        <a:pt x="10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5" y="33"/>
                        <a:pt x="15" y="37"/>
                        <a:pt x="15" y="39"/>
                      </a:cubicBezTo>
                      <a:cubicBezTo>
                        <a:pt x="15" y="41"/>
                        <a:pt x="15" y="42"/>
                        <a:pt x="16" y="42"/>
                      </a:cubicBezTo>
                      <a:cubicBezTo>
                        <a:pt x="18" y="43"/>
                        <a:pt x="20" y="45"/>
                        <a:pt x="20" y="48"/>
                      </a:cubicBezTo>
                      <a:cubicBezTo>
                        <a:pt x="20" y="51"/>
                        <a:pt x="19" y="54"/>
                        <a:pt x="17" y="55"/>
                      </a:cubicBezTo>
                      <a:cubicBezTo>
                        <a:pt x="17" y="55"/>
                        <a:pt x="16" y="57"/>
                        <a:pt x="16" y="59"/>
                      </a:cubicBezTo>
                      <a:cubicBezTo>
                        <a:pt x="16" y="63"/>
                        <a:pt x="17" y="68"/>
                        <a:pt x="20" y="72"/>
                      </a:cubicBezTo>
                      <a:cubicBezTo>
                        <a:pt x="23" y="76"/>
                        <a:pt x="26" y="77"/>
                        <a:pt x="27" y="77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9" y="77"/>
                        <a:pt x="29" y="76"/>
                        <a:pt x="29" y="76"/>
                      </a:cubicBezTo>
                      <a:cubicBezTo>
                        <a:pt x="30" y="75"/>
                        <a:pt x="32" y="75"/>
                        <a:pt x="34" y="75"/>
                      </a:cubicBezTo>
                      <a:cubicBezTo>
                        <a:pt x="35" y="75"/>
                        <a:pt x="36" y="74"/>
                        <a:pt x="36" y="74"/>
                      </a:cubicBezTo>
                      <a:cubicBezTo>
                        <a:pt x="37" y="72"/>
                        <a:pt x="38" y="72"/>
                        <a:pt x="40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1"/>
                      </a:cubicBezTo>
                      <a:cubicBezTo>
                        <a:pt x="43" y="71"/>
                        <a:pt x="43" y="70"/>
                        <a:pt x="43" y="70"/>
                      </a:cubicBezTo>
                      <a:cubicBezTo>
                        <a:pt x="44" y="69"/>
                        <a:pt x="46" y="69"/>
                        <a:pt x="48" y="69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ubicBezTo>
                        <a:pt x="47" y="68"/>
                        <a:pt x="47" y="68"/>
                        <a:pt x="47" y="67"/>
                      </a:cubicBezTo>
                      <a:cubicBezTo>
                        <a:pt x="47" y="67"/>
                        <a:pt x="46" y="67"/>
                        <a:pt x="46" y="66"/>
                      </a:cubicBezTo>
                      <a:cubicBezTo>
                        <a:pt x="46" y="66"/>
                        <a:pt x="46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1"/>
                        <a:pt x="43" y="61"/>
                        <a:pt x="43" y="60"/>
                      </a:cubicBezTo>
                      <a:cubicBezTo>
                        <a:pt x="43" y="58"/>
                        <a:pt x="40" y="56"/>
                        <a:pt x="38" y="55"/>
                      </a:cubicBezTo>
                      <a:cubicBezTo>
                        <a:pt x="36" y="52"/>
                        <a:pt x="34" y="50"/>
                        <a:pt x="34" y="48"/>
                      </a:cubicBezTo>
                      <a:cubicBezTo>
                        <a:pt x="34" y="48"/>
                        <a:pt x="34" y="47"/>
                        <a:pt x="34" y="46"/>
                      </a:cubicBezTo>
                      <a:cubicBezTo>
                        <a:pt x="35" y="46"/>
                        <a:pt x="35" y="44"/>
                        <a:pt x="35" y="43"/>
                      </a:cubicBezTo>
                      <a:cubicBezTo>
                        <a:pt x="36" y="40"/>
                        <a:pt x="37" y="36"/>
                        <a:pt x="40" y="36"/>
                      </a:cubicBezTo>
                      <a:cubicBezTo>
                        <a:pt x="42" y="36"/>
                        <a:pt x="44" y="35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3" y="33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6"/>
                        <a:pt x="41" y="24"/>
                        <a:pt x="40" y="22"/>
                      </a:cubicBezTo>
                      <a:cubicBezTo>
                        <a:pt x="39" y="21"/>
                        <a:pt x="37" y="18"/>
                        <a:pt x="36" y="18"/>
                      </a:cubicBezTo>
                      <a:cubicBezTo>
                        <a:pt x="34" y="18"/>
                        <a:pt x="32" y="17"/>
                        <a:pt x="30" y="15"/>
                      </a:cubicBezTo>
                      <a:cubicBezTo>
                        <a:pt x="29" y="14"/>
                        <a:pt x="28" y="11"/>
                        <a:pt x="29" y="9"/>
                      </a:cubicBezTo>
                      <a:cubicBezTo>
                        <a:pt x="29" y="8"/>
                        <a:pt x="28" y="7"/>
                        <a:pt x="25" y="6"/>
                      </a:cubicBezTo>
                      <a:cubicBezTo>
                        <a:pt x="23" y="5"/>
                        <a:pt x="20" y="4"/>
                        <a:pt x="18" y="1"/>
                      </a:cubicBezTo>
                      <a:cubicBezTo>
                        <a:pt x="17" y="1"/>
                        <a:pt x="17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0" y="6"/>
                        <a:pt x="8" y="8"/>
                        <a:pt x="8" y="9"/>
                      </a:cubicBezTo>
                      <a:cubicBezTo>
                        <a:pt x="10" y="10"/>
                        <a:pt x="12" y="12"/>
                        <a:pt x="11" y="15"/>
                      </a:cubicBezTo>
                      <a:cubicBezTo>
                        <a:pt x="11" y="16"/>
                        <a:pt x="10" y="18"/>
                        <a:pt x="6" y="18"/>
                      </a:cubicBezTo>
                      <a:cubicBezTo>
                        <a:pt x="3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4"/>
                        <a:pt x="1" y="25"/>
                        <a:pt x="1" y="26"/>
                      </a:cubicBezTo>
                      <a:cubicBezTo>
                        <a:pt x="1" y="26"/>
                        <a:pt x="0" y="26"/>
                        <a:pt x="0" y="26"/>
                      </a:cubicBezTo>
                      <a:cubicBezTo>
                        <a:pt x="1" y="27"/>
                        <a:pt x="1" y="27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9"/>
                        <a:pt x="3" y="29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1" name="Freeform 2047"/>
                <p:cNvSpPr>
                  <a:spLocks/>
                </p:cNvSpPr>
                <p:nvPr/>
              </p:nvSpPr>
              <p:spPr bwMode="auto">
                <a:xfrm>
                  <a:off x="2167" y="1835"/>
                  <a:ext cx="6" cy="5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3" y="4"/>
                        <a:pt x="6" y="5"/>
                        <a:pt x="7" y="5"/>
                      </a:cubicBezTo>
                      <a:cubicBezTo>
                        <a:pt x="6" y="5"/>
                        <a:pt x="3" y="4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2" name="Freeform 2048"/>
                <p:cNvSpPr>
                  <a:spLocks/>
                </p:cNvSpPr>
                <p:nvPr/>
              </p:nvSpPr>
              <p:spPr bwMode="auto">
                <a:xfrm>
                  <a:off x="2153" y="1798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3" name="Freeform 2049"/>
                <p:cNvSpPr>
                  <a:spLocks/>
                </p:cNvSpPr>
                <p:nvPr/>
              </p:nvSpPr>
              <p:spPr bwMode="auto">
                <a:xfrm>
                  <a:off x="2155" y="179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4" name="Freeform 2050"/>
                <p:cNvSpPr>
                  <a:spLocks/>
                </p:cNvSpPr>
                <p:nvPr/>
              </p:nvSpPr>
              <p:spPr bwMode="auto">
                <a:xfrm>
                  <a:off x="2188" y="18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5" name="Freeform 2051"/>
                <p:cNvSpPr>
                  <a:spLocks/>
                </p:cNvSpPr>
                <p:nvPr/>
              </p:nvSpPr>
              <p:spPr bwMode="auto">
                <a:xfrm>
                  <a:off x="2161" y="17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6" name="Freeform 2052"/>
                <p:cNvSpPr>
                  <a:spLocks/>
                </p:cNvSpPr>
                <p:nvPr/>
              </p:nvSpPr>
              <p:spPr bwMode="auto">
                <a:xfrm>
                  <a:off x="2150" y="179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7" name="Freeform 2053"/>
                <p:cNvSpPr>
                  <a:spLocks/>
                </p:cNvSpPr>
                <p:nvPr/>
              </p:nvSpPr>
              <p:spPr bwMode="auto">
                <a:xfrm>
                  <a:off x="2149" y="17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8" name="Freeform 2054"/>
                <p:cNvSpPr>
                  <a:spLocks/>
                </p:cNvSpPr>
                <p:nvPr/>
              </p:nvSpPr>
              <p:spPr bwMode="auto">
                <a:xfrm>
                  <a:off x="2152" y="179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49" name="Freeform 2055"/>
                <p:cNvSpPr>
                  <a:spLocks/>
                </p:cNvSpPr>
                <p:nvPr/>
              </p:nvSpPr>
              <p:spPr bwMode="auto">
                <a:xfrm>
                  <a:off x="2162" y="176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550" name="Freeform 2056"/>
                <p:cNvSpPr>
                  <a:spLocks/>
                </p:cNvSpPr>
                <p:nvPr/>
              </p:nvSpPr>
              <p:spPr bwMode="auto">
                <a:xfrm>
                  <a:off x="2193" y="1830"/>
                  <a:ext cx="0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tx1">
                      <a:lumMod val="50000"/>
                      <a:lumOff val="50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1303" name="Freeform 2058"/>
              <p:cNvSpPr>
                <a:spLocks/>
              </p:cNvSpPr>
              <p:nvPr/>
            </p:nvSpPr>
            <p:spPr bwMode="auto">
              <a:xfrm>
                <a:off x="2190" y="17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4" name="Freeform 2059"/>
              <p:cNvSpPr>
                <a:spLocks/>
              </p:cNvSpPr>
              <p:nvPr/>
            </p:nvSpPr>
            <p:spPr bwMode="auto">
              <a:xfrm>
                <a:off x="2189" y="17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5" name="Freeform 2060"/>
              <p:cNvSpPr>
                <a:spLocks/>
              </p:cNvSpPr>
              <p:nvPr/>
            </p:nvSpPr>
            <p:spPr bwMode="auto">
              <a:xfrm>
                <a:off x="2189" y="182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6" name="Freeform 2061"/>
              <p:cNvSpPr>
                <a:spLocks/>
              </p:cNvSpPr>
              <p:nvPr/>
            </p:nvSpPr>
            <p:spPr bwMode="auto">
              <a:xfrm>
                <a:off x="2190" y="18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7" name="Freeform 2062"/>
              <p:cNvSpPr>
                <a:spLocks/>
              </p:cNvSpPr>
              <p:nvPr/>
            </p:nvSpPr>
            <p:spPr bwMode="auto">
              <a:xfrm>
                <a:off x="2189" y="179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8" name="Freeform 2063"/>
              <p:cNvSpPr>
                <a:spLocks/>
              </p:cNvSpPr>
              <p:nvPr/>
            </p:nvSpPr>
            <p:spPr bwMode="auto">
              <a:xfrm>
                <a:off x="2191" y="18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9" name="Freeform 2064"/>
              <p:cNvSpPr>
                <a:spLocks/>
              </p:cNvSpPr>
              <p:nvPr/>
            </p:nvSpPr>
            <p:spPr bwMode="auto">
              <a:xfrm>
                <a:off x="2222" y="1795"/>
                <a:ext cx="29" cy="36"/>
              </a:xfrm>
              <a:custGeom>
                <a:avLst/>
                <a:gdLst>
                  <a:gd name="T0" fmla="*/ 1 w 30"/>
                  <a:gd name="T1" fmla="*/ 37 h 38"/>
                  <a:gd name="T2" fmla="*/ 4 w 30"/>
                  <a:gd name="T3" fmla="*/ 38 h 38"/>
                  <a:gd name="T4" fmla="*/ 4 w 30"/>
                  <a:gd name="T5" fmla="*/ 38 h 38"/>
                  <a:gd name="T6" fmla="*/ 5 w 30"/>
                  <a:gd name="T7" fmla="*/ 38 h 38"/>
                  <a:gd name="T8" fmla="*/ 6 w 30"/>
                  <a:gd name="T9" fmla="*/ 38 h 38"/>
                  <a:gd name="T10" fmla="*/ 7 w 30"/>
                  <a:gd name="T11" fmla="*/ 37 h 38"/>
                  <a:gd name="T12" fmla="*/ 12 w 30"/>
                  <a:gd name="T13" fmla="*/ 36 h 38"/>
                  <a:gd name="T14" fmla="*/ 15 w 30"/>
                  <a:gd name="T15" fmla="*/ 36 h 38"/>
                  <a:gd name="T16" fmla="*/ 18 w 30"/>
                  <a:gd name="T17" fmla="*/ 33 h 38"/>
                  <a:gd name="T18" fmla="*/ 19 w 30"/>
                  <a:gd name="T19" fmla="*/ 31 h 38"/>
                  <a:gd name="T20" fmla="*/ 19 w 30"/>
                  <a:gd name="T21" fmla="*/ 30 h 38"/>
                  <a:gd name="T22" fmla="*/ 20 w 30"/>
                  <a:gd name="T23" fmla="*/ 28 h 38"/>
                  <a:gd name="T24" fmla="*/ 21 w 30"/>
                  <a:gd name="T25" fmla="*/ 27 h 38"/>
                  <a:gd name="T26" fmla="*/ 22 w 30"/>
                  <a:gd name="T27" fmla="*/ 25 h 38"/>
                  <a:gd name="T28" fmla="*/ 23 w 30"/>
                  <a:gd name="T29" fmla="*/ 25 h 38"/>
                  <a:gd name="T30" fmla="*/ 24 w 30"/>
                  <a:gd name="T31" fmla="*/ 23 h 38"/>
                  <a:gd name="T32" fmla="*/ 25 w 30"/>
                  <a:gd name="T33" fmla="*/ 22 h 38"/>
                  <a:gd name="T34" fmla="*/ 29 w 30"/>
                  <a:gd name="T35" fmla="*/ 18 h 38"/>
                  <a:gd name="T36" fmla="*/ 29 w 30"/>
                  <a:gd name="T37" fmla="*/ 17 h 38"/>
                  <a:gd name="T38" fmla="*/ 30 w 30"/>
                  <a:gd name="T39" fmla="*/ 16 h 38"/>
                  <a:gd name="T40" fmla="*/ 25 w 30"/>
                  <a:gd name="T41" fmla="*/ 11 h 38"/>
                  <a:gd name="T42" fmla="*/ 13 w 30"/>
                  <a:gd name="T43" fmla="*/ 3 h 38"/>
                  <a:gd name="T44" fmla="*/ 5 w 30"/>
                  <a:gd name="T45" fmla="*/ 0 h 38"/>
                  <a:gd name="T46" fmla="*/ 5 w 30"/>
                  <a:gd name="T47" fmla="*/ 3 h 38"/>
                  <a:gd name="T48" fmla="*/ 5 w 30"/>
                  <a:gd name="T49" fmla="*/ 3 h 38"/>
                  <a:gd name="T50" fmla="*/ 4 w 30"/>
                  <a:gd name="T51" fmla="*/ 3 h 38"/>
                  <a:gd name="T52" fmla="*/ 4 w 30"/>
                  <a:gd name="T53" fmla="*/ 4 h 38"/>
                  <a:gd name="T54" fmla="*/ 4 w 30"/>
                  <a:gd name="T55" fmla="*/ 4 h 38"/>
                  <a:gd name="T56" fmla="*/ 4 w 30"/>
                  <a:gd name="T57" fmla="*/ 4 h 38"/>
                  <a:gd name="T58" fmla="*/ 4 w 30"/>
                  <a:gd name="T59" fmla="*/ 4 h 38"/>
                  <a:gd name="T60" fmla="*/ 4 w 30"/>
                  <a:gd name="T61" fmla="*/ 5 h 38"/>
                  <a:gd name="T62" fmla="*/ 4 w 30"/>
                  <a:gd name="T63" fmla="*/ 5 h 38"/>
                  <a:gd name="T64" fmla="*/ 3 w 30"/>
                  <a:gd name="T65" fmla="*/ 5 h 38"/>
                  <a:gd name="T66" fmla="*/ 3 w 30"/>
                  <a:gd name="T67" fmla="*/ 5 h 38"/>
                  <a:gd name="T68" fmla="*/ 2 w 30"/>
                  <a:gd name="T69" fmla="*/ 16 h 38"/>
                  <a:gd name="T70" fmla="*/ 3 w 30"/>
                  <a:gd name="T71" fmla="*/ 33 h 38"/>
                  <a:gd name="T72" fmla="*/ 3 w 30"/>
                  <a:gd name="T73" fmla="*/ 33 h 38"/>
                  <a:gd name="T74" fmla="*/ 3 w 30"/>
                  <a:gd name="T75" fmla="*/ 33 h 38"/>
                  <a:gd name="T76" fmla="*/ 3 w 30"/>
                  <a:gd name="T77" fmla="*/ 33 h 38"/>
                  <a:gd name="T78" fmla="*/ 3 w 30"/>
                  <a:gd name="T79" fmla="*/ 33 h 38"/>
                  <a:gd name="T80" fmla="*/ 3 w 30"/>
                  <a:gd name="T81" fmla="*/ 33 h 38"/>
                  <a:gd name="T82" fmla="*/ 3 w 30"/>
                  <a:gd name="T83" fmla="*/ 34 h 38"/>
                  <a:gd name="T84" fmla="*/ 2 w 30"/>
                  <a:gd name="T85" fmla="*/ 34 h 38"/>
                  <a:gd name="T86" fmla="*/ 2 w 30"/>
                  <a:gd name="T87" fmla="*/ 34 h 38"/>
                  <a:gd name="T88" fmla="*/ 2 w 30"/>
                  <a:gd name="T89" fmla="*/ 35 h 38"/>
                  <a:gd name="T90" fmla="*/ 2 w 30"/>
                  <a:gd name="T91" fmla="*/ 35 h 38"/>
                  <a:gd name="T92" fmla="*/ 0 w 30"/>
                  <a:gd name="T93" fmla="*/ 37 h 38"/>
                  <a:gd name="T94" fmla="*/ 1 w 30"/>
                  <a:gd name="T9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38">
                    <a:moveTo>
                      <a:pt x="1" y="37"/>
                    </a:moveTo>
                    <a:cubicBezTo>
                      <a:pt x="1" y="37"/>
                      <a:pt x="2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6" y="38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9" y="36"/>
                      <a:pt x="11" y="36"/>
                      <a:pt x="12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7" y="36"/>
                      <a:pt x="18" y="33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20" y="29"/>
                      <a:pt x="20" y="29"/>
                      <a:pt x="20" y="28"/>
                    </a:cubicBezTo>
                    <a:cubicBezTo>
                      <a:pt x="21" y="28"/>
                      <a:pt x="21" y="28"/>
                      <a:pt x="21" y="27"/>
                    </a:cubicBezTo>
                    <a:cubicBezTo>
                      <a:pt x="21" y="27"/>
                      <a:pt x="22" y="26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6" y="20"/>
                      <a:pt x="27" y="19"/>
                      <a:pt x="29" y="18"/>
                    </a:cubicBezTo>
                    <a:cubicBezTo>
                      <a:pt x="29" y="18"/>
                      <a:pt x="29" y="18"/>
                      <a:pt x="29" y="17"/>
                    </a:cubicBezTo>
                    <a:cubicBezTo>
                      <a:pt x="29" y="17"/>
                      <a:pt x="30" y="17"/>
                      <a:pt x="30" y="16"/>
                    </a:cubicBezTo>
                    <a:cubicBezTo>
                      <a:pt x="28" y="15"/>
                      <a:pt x="26" y="13"/>
                      <a:pt x="25" y="11"/>
                    </a:cubicBezTo>
                    <a:cubicBezTo>
                      <a:pt x="21" y="8"/>
                      <a:pt x="17" y="4"/>
                      <a:pt x="13" y="3"/>
                    </a:cubicBezTo>
                    <a:cubicBezTo>
                      <a:pt x="11" y="2"/>
                      <a:pt x="8" y="1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0" y="12"/>
                      <a:pt x="2" y="16"/>
                    </a:cubicBezTo>
                    <a:cubicBezTo>
                      <a:pt x="4" y="21"/>
                      <a:pt x="4" y="30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1" y="36"/>
                      <a:pt x="0" y="37"/>
                    </a:cubicBezTo>
                    <a:cubicBezTo>
                      <a:pt x="0" y="37"/>
                      <a:pt x="0" y="37"/>
                      <a:pt x="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0" name="Freeform 2065"/>
              <p:cNvSpPr>
                <a:spLocks/>
              </p:cNvSpPr>
              <p:nvPr/>
            </p:nvSpPr>
            <p:spPr bwMode="auto">
              <a:xfrm>
                <a:off x="2245" y="18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1" name="Freeform 2066"/>
              <p:cNvSpPr>
                <a:spLocks/>
              </p:cNvSpPr>
              <p:nvPr/>
            </p:nvSpPr>
            <p:spPr bwMode="auto">
              <a:xfrm>
                <a:off x="2240" y="182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2" name="Freeform 2067"/>
              <p:cNvSpPr>
                <a:spLocks/>
              </p:cNvSpPr>
              <p:nvPr/>
            </p:nvSpPr>
            <p:spPr bwMode="auto">
              <a:xfrm>
                <a:off x="2222" y="183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3" name="Freeform 2068"/>
              <p:cNvSpPr>
                <a:spLocks/>
              </p:cNvSpPr>
              <p:nvPr/>
            </p:nvSpPr>
            <p:spPr bwMode="auto">
              <a:xfrm>
                <a:off x="2250" y="181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4" name="Freeform 2069"/>
              <p:cNvSpPr>
                <a:spLocks/>
              </p:cNvSpPr>
              <p:nvPr/>
            </p:nvSpPr>
            <p:spPr bwMode="auto">
              <a:xfrm>
                <a:off x="2226" y="18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5" name="Freeform 2070"/>
              <p:cNvSpPr>
                <a:spLocks/>
              </p:cNvSpPr>
              <p:nvPr/>
            </p:nvSpPr>
            <p:spPr bwMode="auto">
              <a:xfrm>
                <a:off x="2243" y="18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6" name="Freeform 2071"/>
              <p:cNvSpPr>
                <a:spLocks/>
              </p:cNvSpPr>
              <p:nvPr/>
            </p:nvSpPr>
            <p:spPr bwMode="auto">
              <a:xfrm>
                <a:off x="2227" y="183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7" name="Freeform 2072"/>
              <p:cNvSpPr>
                <a:spLocks/>
              </p:cNvSpPr>
              <p:nvPr/>
            </p:nvSpPr>
            <p:spPr bwMode="auto">
              <a:xfrm>
                <a:off x="2241" y="18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8" name="Freeform 2073"/>
              <p:cNvSpPr>
                <a:spLocks/>
              </p:cNvSpPr>
              <p:nvPr/>
            </p:nvSpPr>
            <p:spPr bwMode="auto">
              <a:xfrm>
                <a:off x="2226" y="17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9" name="Freeform 2074"/>
              <p:cNvSpPr>
                <a:spLocks/>
              </p:cNvSpPr>
              <p:nvPr/>
            </p:nvSpPr>
            <p:spPr bwMode="auto">
              <a:xfrm>
                <a:off x="2224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0" name="Freeform 2075"/>
              <p:cNvSpPr>
                <a:spLocks/>
              </p:cNvSpPr>
              <p:nvPr/>
            </p:nvSpPr>
            <p:spPr bwMode="auto">
              <a:xfrm>
                <a:off x="2224" y="18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1" name="Freeform 2076"/>
              <p:cNvSpPr>
                <a:spLocks/>
              </p:cNvSpPr>
              <p:nvPr/>
            </p:nvSpPr>
            <p:spPr bwMode="auto">
              <a:xfrm>
                <a:off x="2227" y="17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2" name="Freeform 2077"/>
              <p:cNvSpPr>
                <a:spLocks/>
              </p:cNvSpPr>
              <p:nvPr/>
            </p:nvSpPr>
            <p:spPr bwMode="auto">
              <a:xfrm>
                <a:off x="2226" y="17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3" name="Freeform 2078"/>
              <p:cNvSpPr>
                <a:spLocks/>
              </p:cNvSpPr>
              <p:nvPr/>
            </p:nvSpPr>
            <p:spPr bwMode="auto">
              <a:xfrm>
                <a:off x="2225" y="180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4" name="Freeform 2079"/>
              <p:cNvSpPr>
                <a:spLocks/>
              </p:cNvSpPr>
              <p:nvPr/>
            </p:nvSpPr>
            <p:spPr bwMode="auto">
              <a:xfrm>
                <a:off x="2226" y="179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5" name="Freeform 2080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6" name="Freeform 2081"/>
              <p:cNvSpPr>
                <a:spLocks/>
              </p:cNvSpPr>
              <p:nvPr/>
            </p:nvSpPr>
            <p:spPr bwMode="auto">
              <a:xfrm>
                <a:off x="2225" y="1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7" name="Freeform 2082"/>
              <p:cNvSpPr>
                <a:spLocks/>
              </p:cNvSpPr>
              <p:nvPr/>
            </p:nvSpPr>
            <p:spPr bwMode="auto">
              <a:xfrm>
                <a:off x="2225" y="18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8" name="Freeform 2083"/>
              <p:cNvSpPr>
                <a:spLocks/>
              </p:cNvSpPr>
              <p:nvPr/>
            </p:nvSpPr>
            <p:spPr bwMode="auto">
              <a:xfrm>
                <a:off x="1932" y="1843"/>
                <a:ext cx="58" cy="65"/>
              </a:xfrm>
              <a:custGeom>
                <a:avLst/>
                <a:gdLst>
                  <a:gd name="T0" fmla="*/ 47 w 61"/>
                  <a:gd name="T1" fmla="*/ 13 h 68"/>
                  <a:gd name="T2" fmla="*/ 45 w 61"/>
                  <a:gd name="T3" fmla="*/ 12 h 68"/>
                  <a:gd name="T4" fmla="*/ 41 w 61"/>
                  <a:gd name="T5" fmla="*/ 11 h 68"/>
                  <a:gd name="T6" fmla="*/ 35 w 61"/>
                  <a:gd name="T7" fmla="*/ 6 h 68"/>
                  <a:gd name="T8" fmla="*/ 33 w 61"/>
                  <a:gd name="T9" fmla="*/ 6 h 68"/>
                  <a:gd name="T10" fmla="*/ 32 w 61"/>
                  <a:gd name="T11" fmla="*/ 5 h 68"/>
                  <a:gd name="T12" fmla="*/ 30 w 61"/>
                  <a:gd name="T13" fmla="*/ 4 h 68"/>
                  <a:gd name="T14" fmla="*/ 28 w 61"/>
                  <a:gd name="T15" fmla="*/ 3 h 68"/>
                  <a:gd name="T16" fmla="*/ 25 w 61"/>
                  <a:gd name="T17" fmla="*/ 2 h 68"/>
                  <a:gd name="T18" fmla="*/ 23 w 61"/>
                  <a:gd name="T19" fmla="*/ 0 h 68"/>
                  <a:gd name="T20" fmla="*/ 22 w 61"/>
                  <a:gd name="T21" fmla="*/ 1 h 68"/>
                  <a:gd name="T22" fmla="*/ 12 w 61"/>
                  <a:gd name="T23" fmla="*/ 9 h 68"/>
                  <a:gd name="T24" fmla="*/ 9 w 61"/>
                  <a:gd name="T25" fmla="*/ 15 h 68"/>
                  <a:gd name="T26" fmla="*/ 6 w 61"/>
                  <a:gd name="T27" fmla="*/ 20 h 68"/>
                  <a:gd name="T28" fmla="*/ 0 w 61"/>
                  <a:gd name="T29" fmla="*/ 27 h 68"/>
                  <a:gd name="T30" fmla="*/ 1 w 61"/>
                  <a:gd name="T31" fmla="*/ 38 h 68"/>
                  <a:gd name="T32" fmla="*/ 2 w 61"/>
                  <a:gd name="T33" fmla="*/ 39 h 68"/>
                  <a:gd name="T34" fmla="*/ 7 w 61"/>
                  <a:gd name="T35" fmla="*/ 43 h 68"/>
                  <a:gd name="T36" fmla="*/ 9 w 61"/>
                  <a:gd name="T37" fmla="*/ 42 h 68"/>
                  <a:gd name="T38" fmla="*/ 12 w 61"/>
                  <a:gd name="T39" fmla="*/ 50 h 68"/>
                  <a:gd name="T40" fmla="*/ 8 w 61"/>
                  <a:gd name="T41" fmla="*/ 54 h 68"/>
                  <a:gd name="T42" fmla="*/ 9 w 61"/>
                  <a:gd name="T43" fmla="*/ 56 h 68"/>
                  <a:gd name="T44" fmla="*/ 9 w 61"/>
                  <a:gd name="T45" fmla="*/ 57 h 68"/>
                  <a:gd name="T46" fmla="*/ 9 w 61"/>
                  <a:gd name="T47" fmla="*/ 58 h 68"/>
                  <a:gd name="T48" fmla="*/ 7 w 61"/>
                  <a:gd name="T49" fmla="*/ 61 h 68"/>
                  <a:gd name="T50" fmla="*/ 8 w 61"/>
                  <a:gd name="T51" fmla="*/ 62 h 68"/>
                  <a:gd name="T52" fmla="*/ 13 w 61"/>
                  <a:gd name="T53" fmla="*/ 63 h 68"/>
                  <a:gd name="T54" fmla="*/ 18 w 61"/>
                  <a:gd name="T55" fmla="*/ 66 h 68"/>
                  <a:gd name="T56" fmla="*/ 19 w 61"/>
                  <a:gd name="T57" fmla="*/ 67 h 68"/>
                  <a:gd name="T58" fmla="*/ 19 w 61"/>
                  <a:gd name="T59" fmla="*/ 68 h 68"/>
                  <a:gd name="T60" fmla="*/ 20 w 61"/>
                  <a:gd name="T61" fmla="*/ 68 h 68"/>
                  <a:gd name="T62" fmla="*/ 20 w 61"/>
                  <a:gd name="T63" fmla="*/ 67 h 68"/>
                  <a:gd name="T64" fmla="*/ 22 w 61"/>
                  <a:gd name="T65" fmla="*/ 65 h 68"/>
                  <a:gd name="T66" fmla="*/ 33 w 61"/>
                  <a:gd name="T67" fmla="*/ 46 h 68"/>
                  <a:gd name="T68" fmla="*/ 54 w 61"/>
                  <a:gd name="T69" fmla="*/ 35 h 68"/>
                  <a:gd name="T70" fmla="*/ 61 w 61"/>
                  <a:gd name="T71" fmla="*/ 23 h 68"/>
                  <a:gd name="T72" fmla="*/ 60 w 61"/>
                  <a:gd name="T73" fmla="*/ 20 h 68"/>
                  <a:gd name="T74" fmla="*/ 59 w 61"/>
                  <a:gd name="T75" fmla="*/ 19 h 68"/>
                  <a:gd name="T76" fmla="*/ 58 w 61"/>
                  <a:gd name="T77" fmla="*/ 18 h 68"/>
                  <a:gd name="T78" fmla="*/ 52 w 61"/>
                  <a:gd name="T79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" h="68">
                    <a:moveTo>
                      <a:pt x="52" y="11"/>
                    </a:moveTo>
                    <a:cubicBezTo>
                      <a:pt x="51" y="12"/>
                      <a:pt x="49" y="13"/>
                      <a:pt x="47" y="13"/>
                    </a:cubicBezTo>
                    <a:cubicBezTo>
                      <a:pt x="46" y="13"/>
                      <a:pt x="46" y="12"/>
                      <a:pt x="46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2"/>
                      <a:pt x="42" y="12"/>
                      <a:pt x="41" y="11"/>
                    </a:cubicBezTo>
                    <a:cubicBezTo>
                      <a:pt x="40" y="10"/>
                      <a:pt x="38" y="9"/>
                      <a:pt x="37" y="8"/>
                    </a:cubicBezTo>
                    <a:cubicBezTo>
                      <a:pt x="37" y="7"/>
                      <a:pt x="36" y="6"/>
                      <a:pt x="35" y="6"/>
                    </a:cubicBezTo>
                    <a:cubicBezTo>
                      <a:pt x="35" y="6"/>
                      <a:pt x="34" y="6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29" y="4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20" y="3"/>
                      <a:pt x="15" y="4"/>
                      <a:pt x="14" y="4"/>
                    </a:cubicBezTo>
                    <a:cubicBezTo>
                      <a:pt x="12" y="4"/>
                      <a:pt x="12" y="5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0" y="14"/>
                      <a:pt x="9" y="15"/>
                    </a:cubicBezTo>
                    <a:cubicBezTo>
                      <a:pt x="8" y="16"/>
                      <a:pt x="7" y="17"/>
                      <a:pt x="6" y="18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2"/>
                      <a:pt x="5" y="23"/>
                      <a:pt x="3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3" y="33"/>
                      <a:pt x="2" y="36"/>
                      <a:pt x="1" y="38"/>
                    </a:cubicBezTo>
                    <a:cubicBezTo>
                      <a:pt x="1" y="38"/>
                      <a:pt x="1" y="38"/>
                      <a:pt x="0" y="38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3" y="40"/>
                      <a:pt x="5" y="41"/>
                      <a:pt x="6" y="42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3"/>
                      <a:pt x="9" y="42"/>
                      <a:pt x="9" y="42"/>
                    </a:cubicBezTo>
                    <a:cubicBezTo>
                      <a:pt x="11" y="42"/>
                      <a:pt x="11" y="43"/>
                      <a:pt x="12" y="44"/>
                    </a:cubicBezTo>
                    <a:cubicBezTo>
                      <a:pt x="13" y="46"/>
                      <a:pt x="13" y="48"/>
                      <a:pt x="12" y="50"/>
                    </a:cubicBezTo>
                    <a:cubicBezTo>
                      <a:pt x="11" y="52"/>
                      <a:pt x="10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8" y="59"/>
                      <a:pt x="8" y="59"/>
                    </a:cubicBezTo>
                    <a:cubicBezTo>
                      <a:pt x="8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8" y="62"/>
                    </a:cubicBezTo>
                    <a:cubicBezTo>
                      <a:pt x="9" y="63"/>
                      <a:pt x="10" y="63"/>
                      <a:pt x="11" y="63"/>
                    </a:cubicBezTo>
                    <a:cubicBezTo>
                      <a:pt x="11" y="63"/>
                      <a:pt x="12" y="63"/>
                      <a:pt x="13" y="63"/>
                    </a:cubicBezTo>
                    <a:cubicBezTo>
                      <a:pt x="14" y="63"/>
                      <a:pt x="16" y="63"/>
                      <a:pt x="17" y="65"/>
                    </a:cubicBezTo>
                    <a:cubicBezTo>
                      <a:pt x="17" y="66"/>
                      <a:pt x="18" y="66"/>
                      <a:pt x="18" y="6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2" y="65"/>
                    </a:cubicBezTo>
                    <a:cubicBezTo>
                      <a:pt x="22" y="63"/>
                      <a:pt x="23" y="62"/>
                      <a:pt x="23" y="60"/>
                    </a:cubicBezTo>
                    <a:cubicBezTo>
                      <a:pt x="26" y="54"/>
                      <a:pt x="28" y="47"/>
                      <a:pt x="33" y="46"/>
                    </a:cubicBezTo>
                    <a:cubicBezTo>
                      <a:pt x="34" y="46"/>
                      <a:pt x="34" y="45"/>
                      <a:pt x="35" y="45"/>
                    </a:cubicBezTo>
                    <a:cubicBezTo>
                      <a:pt x="41" y="44"/>
                      <a:pt x="49" y="41"/>
                      <a:pt x="54" y="35"/>
                    </a:cubicBezTo>
                    <a:cubicBezTo>
                      <a:pt x="57" y="30"/>
                      <a:pt x="58" y="28"/>
                      <a:pt x="58" y="27"/>
                    </a:cubicBezTo>
                    <a:cubicBezTo>
                      <a:pt x="58" y="25"/>
                      <a:pt x="59" y="24"/>
                      <a:pt x="61" y="23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5"/>
                      <a:pt x="53" y="12"/>
                      <a:pt x="52" y="11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9" name="Freeform 2084"/>
              <p:cNvSpPr>
                <a:spLocks/>
              </p:cNvSpPr>
              <p:nvPr/>
            </p:nvSpPr>
            <p:spPr bwMode="auto">
              <a:xfrm>
                <a:off x="1973" y="18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0" name="Freeform 2085"/>
              <p:cNvSpPr>
                <a:spLocks/>
              </p:cNvSpPr>
              <p:nvPr/>
            </p:nvSpPr>
            <p:spPr bwMode="auto">
              <a:xfrm>
                <a:off x="1976" y="185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1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2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2"/>
                      <a:pt x="5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1" name="Freeform 2086"/>
              <p:cNvSpPr>
                <a:spLocks/>
              </p:cNvSpPr>
              <p:nvPr/>
            </p:nvSpPr>
            <p:spPr bwMode="auto">
              <a:xfrm>
                <a:off x="1964" y="1848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2" name="Freeform 2087"/>
              <p:cNvSpPr>
                <a:spLocks/>
              </p:cNvSpPr>
              <p:nvPr/>
            </p:nvSpPr>
            <p:spPr bwMode="auto">
              <a:xfrm>
                <a:off x="1961" y="18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3" name="Freeform 2088"/>
              <p:cNvSpPr>
                <a:spLocks/>
              </p:cNvSpPr>
              <p:nvPr/>
            </p:nvSpPr>
            <p:spPr bwMode="auto">
              <a:xfrm>
                <a:off x="1963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4" name="Freeform 2089"/>
              <p:cNvSpPr>
                <a:spLocks/>
              </p:cNvSpPr>
              <p:nvPr/>
            </p:nvSpPr>
            <p:spPr bwMode="auto">
              <a:xfrm>
                <a:off x="1956" y="18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5" name="Freeform 2090"/>
              <p:cNvSpPr>
                <a:spLocks/>
              </p:cNvSpPr>
              <p:nvPr/>
            </p:nvSpPr>
            <p:spPr bwMode="auto">
              <a:xfrm>
                <a:off x="1954" y="18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6" name="Freeform 2091"/>
              <p:cNvSpPr>
                <a:spLocks/>
              </p:cNvSpPr>
              <p:nvPr/>
            </p:nvSpPr>
            <p:spPr bwMode="auto">
              <a:xfrm>
                <a:off x="1959" y="1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7" name="Freeform 2092"/>
              <p:cNvSpPr>
                <a:spLocks/>
              </p:cNvSpPr>
              <p:nvPr/>
            </p:nvSpPr>
            <p:spPr bwMode="auto">
              <a:xfrm>
                <a:off x="1941" y="189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8" name="Freeform 2093"/>
              <p:cNvSpPr>
                <a:spLocks/>
              </p:cNvSpPr>
              <p:nvPr/>
            </p:nvSpPr>
            <p:spPr bwMode="auto">
              <a:xfrm>
                <a:off x="1989" y="1862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1 w 1"/>
                  <a:gd name="T7" fmla="*/ 2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9" name="Freeform 2094"/>
              <p:cNvSpPr>
                <a:spLocks/>
              </p:cNvSpPr>
              <p:nvPr/>
            </p:nvSpPr>
            <p:spPr bwMode="auto">
              <a:xfrm>
                <a:off x="1940" y="189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0" name="Freeform 2095"/>
              <p:cNvSpPr>
                <a:spLocks/>
              </p:cNvSpPr>
              <p:nvPr/>
            </p:nvSpPr>
            <p:spPr bwMode="auto">
              <a:xfrm>
                <a:off x="1950" y="190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1" name="Freeform 2096"/>
              <p:cNvSpPr>
                <a:spLocks/>
              </p:cNvSpPr>
              <p:nvPr/>
            </p:nvSpPr>
            <p:spPr bwMode="auto">
              <a:xfrm>
                <a:off x="1951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2" name="Freeform 2097"/>
              <p:cNvSpPr>
                <a:spLocks/>
              </p:cNvSpPr>
              <p:nvPr/>
            </p:nvSpPr>
            <p:spPr bwMode="auto">
              <a:xfrm>
                <a:off x="1941" y="18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3" name="Freeform 2098"/>
              <p:cNvSpPr>
                <a:spLocks/>
              </p:cNvSpPr>
              <p:nvPr/>
            </p:nvSpPr>
            <p:spPr bwMode="auto">
              <a:xfrm>
                <a:off x="1940" y="189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4" name="Freeform 2099"/>
              <p:cNvSpPr>
                <a:spLocks/>
              </p:cNvSpPr>
              <p:nvPr/>
            </p:nvSpPr>
            <p:spPr bwMode="auto">
              <a:xfrm>
                <a:off x="1988" y="18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5" name="Freeform 2100"/>
              <p:cNvSpPr>
                <a:spLocks/>
              </p:cNvSpPr>
              <p:nvPr/>
            </p:nvSpPr>
            <p:spPr bwMode="auto">
              <a:xfrm>
                <a:off x="1950" y="19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6" name="Freeform 2101"/>
              <p:cNvSpPr>
                <a:spLocks/>
              </p:cNvSpPr>
              <p:nvPr/>
            </p:nvSpPr>
            <p:spPr bwMode="auto">
              <a:xfrm>
                <a:off x="1949" y="19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7" name="Freeform 2102"/>
              <p:cNvSpPr>
                <a:spLocks/>
              </p:cNvSpPr>
              <p:nvPr/>
            </p:nvSpPr>
            <p:spPr bwMode="auto">
              <a:xfrm>
                <a:off x="1987" y="1858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0 w 2"/>
                  <a:gd name="T5" fmla="*/ 0 h 3"/>
                  <a:gd name="T6" fmla="*/ 1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8" name="Freeform 2103"/>
              <p:cNvSpPr>
                <a:spLocks/>
              </p:cNvSpPr>
              <p:nvPr/>
            </p:nvSpPr>
            <p:spPr bwMode="auto">
              <a:xfrm>
                <a:off x="1948" y="19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9" name="Freeform 2104"/>
              <p:cNvSpPr>
                <a:spLocks/>
              </p:cNvSpPr>
              <p:nvPr/>
            </p:nvSpPr>
            <p:spPr bwMode="auto">
              <a:xfrm>
                <a:off x="1952" y="19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0" name="Freeform 2105"/>
              <p:cNvSpPr>
                <a:spLocks/>
              </p:cNvSpPr>
              <p:nvPr/>
            </p:nvSpPr>
            <p:spPr bwMode="auto">
              <a:xfrm>
                <a:off x="2142" y="1740"/>
                <a:ext cx="6" cy="4"/>
              </a:xfrm>
              <a:custGeom>
                <a:avLst/>
                <a:gdLst>
                  <a:gd name="T0" fmla="*/ 7 w 7"/>
                  <a:gd name="T1" fmla="*/ 3 h 4"/>
                  <a:gd name="T2" fmla="*/ 5 w 7"/>
                  <a:gd name="T3" fmla="*/ 0 h 4"/>
                  <a:gd name="T4" fmla="*/ 4 w 7"/>
                  <a:gd name="T5" fmla="*/ 0 h 4"/>
                  <a:gd name="T6" fmla="*/ 1 w 7"/>
                  <a:gd name="T7" fmla="*/ 0 h 4"/>
                  <a:gd name="T8" fmla="*/ 1 w 7"/>
                  <a:gd name="T9" fmla="*/ 4 h 4"/>
                  <a:gd name="T10" fmla="*/ 0 w 7"/>
                  <a:gd name="T11" fmla="*/ 4 h 4"/>
                  <a:gd name="T12" fmla="*/ 6 w 7"/>
                  <a:gd name="T13" fmla="*/ 3 h 4"/>
                  <a:gd name="T14" fmla="*/ 7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2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5" y="4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7" name="Group 12"/>
            <p:cNvGrpSpPr/>
            <p:nvPr/>
          </p:nvGrpSpPr>
          <p:grpSpPr>
            <a:xfrm>
              <a:off x="3903276" y="2071886"/>
              <a:ext cx="1609971" cy="1945758"/>
              <a:chOff x="949845" y="1882014"/>
              <a:chExt cx="2319277" cy="2066461"/>
            </a:xfrm>
            <a:solidFill>
              <a:srgbClr val="BFBFBF"/>
            </a:solidFill>
          </p:grpSpPr>
          <p:sp>
            <p:nvSpPr>
              <p:cNvPr id="1162" name="Freeform 2109"/>
              <p:cNvSpPr>
                <a:spLocks/>
              </p:cNvSpPr>
              <p:nvPr/>
            </p:nvSpPr>
            <p:spPr bwMode="auto">
              <a:xfrm>
                <a:off x="2518331" y="3809992"/>
                <a:ext cx="35310" cy="17985"/>
              </a:xfrm>
              <a:custGeom>
                <a:avLst/>
                <a:gdLst>
                  <a:gd name="T0" fmla="*/ 4 w 20"/>
                  <a:gd name="T1" fmla="*/ 1 h 11"/>
                  <a:gd name="T2" fmla="*/ 4 w 20"/>
                  <a:gd name="T3" fmla="*/ 1 h 11"/>
                  <a:gd name="T4" fmla="*/ 2 w 20"/>
                  <a:gd name="T5" fmla="*/ 2 h 11"/>
                  <a:gd name="T6" fmla="*/ 2 w 20"/>
                  <a:gd name="T7" fmla="*/ 2 h 11"/>
                  <a:gd name="T8" fmla="*/ 1 w 20"/>
                  <a:gd name="T9" fmla="*/ 3 h 11"/>
                  <a:gd name="T10" fmla="*/ 1 w 20"/>
                  <a:gd name="T11" fmla="*/ 3 h 11"/>
                  <a:gd name="T12" fmla="*/ 0 w 20"/>
                  <a:gd name="T13" fmla="*/ 5 h 11"/>
                  <a:gd name="T14" fmla="*/ 0 w 20"/>
                  <a:gd name="T15" fmla="*/ 5 h 11"/>
                  <a:gd name="T16" fmla="*/ 18 w 20"/>
                  <a:gd name="T17" fmla="*/ 11 h 11"/>
                  <a:gd name="T18" fmla="*/ 20 w 20"/>
                  <a:gd name="T19" fmla="*/ 10 h 11"/>
                  <a:gd name="T20" fmla="*/ 20 w 20"/>
                  <a:gd name="T21" fmla="*/ 10 h 11"/>
                  <a:gd name="T22" fmla="*/ 20 w 20"/>
                  <a:gd name="T23" fmla="*/ 9 h 11"/>
                  <a:gd name="T24" fmla="*/ 20 w 20"/>
                  <a:gd name="T25" fmla="*/ 8 h 11"/>
                  <a:gd name="T26" fmla="*/ 20 w 20"/>
                  <a:gd name="T27" fmla="*/ 8 h 11"/>
                  <a:gd name="T28" fmla="*/ 20 w 20"/>
                  <a:gd name="T29" fmla="*/ 7 h 11"/>
                  <a:gd name="T30" fmla="*/ 20 w 20"/>
                  <a:gd name="T31" fmla="*/ 7 h 11"/>
                  <a:gd name="T32" fmla="*/ 20 w 20"/>
                  <a:gd name="T33" fmla="*/ 6 h 11"/>
                  <a:gd name="T34" fmla="*/ 20 w 20"/>
                  <a:gd name="T35" fmla="*/ 6 h 11"/>
                  <a:gd name="T36" fmla="*/ 20 w 20"/>
                  <a:gd name="T37" fmla="*/ 6 h 11"/>
                  <a:gd name="T38" fmla="*/ 20 w 20"/>
                  <a:gd name="T39" fmla="*/ 5 h 11"/>
                  <a:gd name="T40" fmla="*/ 20 w 20"/>
                  <a:gd name="T41" fmla="*/ 5 h 11"/>
                  <a:gd name="T42" fmla="*/ 20 w 20"/>
                  <a:gd name="T43" fmla="*/ 5 h 11"/>
                  <a:gd name="T44" fmla="*/ 20 w 20"/>
                  <a:gd name="T45" fmla="*/ 5 h 11"/>
                  <a:gd name="T46" fmla="*/ 20 w 20"/>
                  <a:gd name="T47" fmla="*/ 5 h 11"/>
                  <a:gd name="T48" fmla="*/ 20 w 20"/>
                  <a:gd name="T49" fmla="*/ 5 h 11"/>
                  <a:gd name="T50" fmla="*/ 18 w 20"/>
                  <a:gd name="T51" fmla="*/ 5 h 11"/>
                  <a:gd name="T52" fmla="*/ 17 w 20"/>
                  <a:gd name="T53" fmla="*/ 5 h 11"/>
                  <a:gd name="T54" fmla="*/ 8 w 20"/>
                  <a:gd name="T55" fmla="*/ 2 h 11"/>
                  <a:gd name="T56" fmla="*/ 7 w 20"/>
                  <a:gd name="T57" fmla="*/ 1 h 11"/>
                  <a:gd name="T58" fmla="*/ 6 w 20"/>
                  <a:gd name="T59" fmla="*/ 1 h 11"/>
                  <a:gd name="T60" fmla="*/ 5 w 20"/>
                  <a:gd name="T61" fmla="*/ 0 h 11"/>
                  <a:gd name="T62" fmla="*/ 4 w 20"/>
                  <a:gd name="T63" fmla="*/ 1 h 11"/>
                  <a:gd name="T64" fmla="*/ 4 w 20"/>
                  <a:gd name="T6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15" y="11"/>
                      <a:pt x="18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5"/>
                      <a:pt x="12" y="5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3" name="Freeform 2110"/>
              <p:cNvSpPr>
                <a:spLocks/>
              </p:cNvSpPr>
              <p:nvPr/>
            </p:nvSpPr>
            <p:spPr bwMode="auto">
              <a:xfrm>
                <a:off x="2533198" y="3777619"/>
                <a:ext cx="111504" cy="53955"/>
              </a:xfrm>
              <a:custGeom>
                <a:avLst/>
                <a:gdLst>
                  <a:gd name="T0" fmla="*/ 60 w 63"/>
                  <a:gd name="T1" fmla="*/ 7 h 32"/>
                  <a:gd name="T2" fmla="*/ 52 w 63"/>
                  <a:gd name="T3" fmla="*/ 3 h 32"/>
                  <a:gd name="T4" fmla="*/ 43 w 63"/>
                  <a:gd name="T5" fmla="*/ 0 h 32"/>
                  <a:gd name="T6" fmla="*/ 30 w 63"/>
                  <a:gd name="T7" fmla="*/ 3 h 32"/>
                  <a:gd name="T8" fmla="*/ 20 w 63"/>
                  <a:gd name="T9" fmla="*/ 3 h 32"/>
                  <a:gd name="T10" fmla="*/ 9 w 63"/>
                  <a:gd name="T11" fmla="*/ 4 h 32"/>
                  <a:gd name="T12" fmla="*/ 7 w 63"/>
                  <a:gd name="T13" fmla="*/ 6 h 32"/>
                  <a:gd name="T14" fmla="*/ 6 w 63"/>
                  <a:gd name="T15" fmla="*/ 7 h 32"/>
                  <a:gd name="T16" fmla="*/ 3 w 63"/>
                  <a:gd name="T17" fmla="*/ 10 h 32"/>
                  <a:gd name="T18" fmla="*/ 0 w 63"/>
                  <a:gd name="T19" fmla="*/ 15 h 32"/>
                  <a:gd name="T20" fmla="*/ 0 w 63"/>
                  <a:gd name="T21" fmla="*/ 16 h 32"/>
                  <a:gd name="T22" fmla="*/ 0 w 63"/>
                  <a:gd name="T23" fmla="*/ 17 h 32"/>
                  <a:gd name="T24" fmla="*/ 1 w 63"/>
                  <a:gd name="T25" fmla="*/ 17 h 32"/>
                  <a:gd name="T26" fmla="*/ 3 w 63"/>
                  <a:gd name="T27" fmla="*/ 18 h 32"/>
                  <a:gd name="T28" fmla="*/ 9 w 63"/>
                  <a:gd name="T29" fmla="*/ 20 h 32"/>
                  <a:gd name="T30" fmla="*/ 10 w 63"/>
                  <a:gd name="T31" fmla="*/ 20 h 32"/>
                  <a:gd name="T32" fmla="*/ 16 w 63"/>
                  <a:gd name="T33" fmla="*/ 22 h 32"/>
                  <a:gd name="T34" fmla="*/ 16 w 63"/>
                  <a:gd name="T35" fmla="*/ 22 h 32"/>
                  <a:gd name="T36" fmla="*/ 16 w 63"/>
                  <a:gd name="T37" fmla="*/ 23 h 32"/>
                  <a:gd name="T38" fmla="*/ 16 w 63"/>
                  <a:gd name="T39" fmla="*/ 23 h 32"/>
                  <a:gd name="T40" fmla="*/ 16 w 63"/>
                  <a:gd name="T41" fmla="*/ 24 h 32"/>
                  <a:gd name="T42" fmla="*/ 16 w 63"/>
                  <a:gd name="T43" fmla="*/ 25 h 32"/>
                  <a:gd name="T44" fmla="*/ 16 w 63"/>
                  <a:gd name="T45" fmla="*/ 25 h 32"/>
                  <a:gd name="T46" fmla="*/ 16 w 63"/>
                  <a:gd name="T47" fmla="*/ 27 h 32"/>
                  <a:gd name="T48" fmla="*/ 16 w 63"/>
                  <a:gd name="T49" fmla="*/ 27 h 32"/>
                  <a:gd name="T50" fmla="*/ 18 w 63"/>
                  <a:gd name="T51" fmla="*/ 29 h 32"/>
                  <a:gd name="T52" fmla="*/ 20 w 63"/>
                  <a:gd name="T53" fmla="*/ 32 h 32"/>
                  <a:gd name="T54" fmla="*/ 21 w 63"/>
                  <a:gd name="T55" fmla="*/ 32 h 32"/>
                  <a:gd name="T56" fmla="*/ 24 w 63"/>
                  <a:gd name="T57" fmla="*/ 30 h 32"/>
                  <a:gd name="T58" fmla="*/ 24 w 63"/>
                  <a:gd name="T59" fmla="*/ 29 h 32"/>
                  <a:gd name="T60" fmla="*/ 24 w 63"/>
                  <a:gd name="T61" fmla="*/ 24 h 32"/>
                  <a:gd name="T62" fmla="*/ 29 w 63"/>
                  <a:gd name="T63" fmla="*/ 21 h 32"/>
                  <a:gd name="T64" fmla="*/ 40 w 63"/>
                  <a:gd name="T65" fmla="*/ 18 h 32"/>
                  <a:gd name="T66" fmla="*/ 47 w 63"/>
                  <a:gd name="T67" fmla="*/ 13 h 32"/>
                  <a:gd name="T68" fmla="*/ 50 w 63"/>
                  <a:gd name="T69" fmla="*/ 13 h 32"/>
                  <a:gd name="T70" fmla="*/ 52 w 63"/>
                  <a:gd name="T71" fmla="*/ 14 h 32"/>
                  <a:gd name="T72" fmla="*/ 54 w 63"/>
                  <a:gd name="T73" fmla="*/ 12 h 32"/>
                  <a:gd name="T74" fmla="*/ 56 w 63"/>
                  <a:gd name="T75" fmla="*/ 11 h 32"/>
                  <a:gd name="T76" fmla="*/ 56 w 63"/>
                  <a:gd name="T77" fmla="*/ 11 h 32"/>
                  <a:gd name="T78" fmla="*/ 58 w 63"/>
                  <a:gd name="T79" fmla="*/ 10 h 32"/>
                  <a:gd name="T80" fmla="*/ 58 w 63"/>
                  <a:gd name="T81" fmla="*/ 10 h 32"/>
                  <a:gd name="T82" fmla="*/ 60 w 63"/>
                  <a:gd name="T83" fmla="*/ 9 h 32"/>
                  <a:gd name="T84" fmla="*/ 61 w 63"/>
                  <a:gd name="T85" fmla="*/ 9 h 32"/>
                  <a:gd name="T86" fmla="*/ 63 w 63"/>
                  <a:gd name="T87" fmla="*/ 9 h 32"/>
                  <a:gd name="T88" fmla="*/ 63 w 63"/>
                  <a:gd name="T89" fmla="*/ 9 h 32"/>
                  <a:gd name="T90" fmla="*/ 60 w 63"/>
                  <a:gd name="T91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32">
                    <a:moveTo>
                      <a:pt x="60" y="7"/>
                    </a:moveTo>
                    <a:cubicBezTo>
                      <a:pt x="57" y="6"/>
                      <a:pt x="54" y="5"/>
                      <a:pt x="52" y="3"/>
                    </a:cubicBezTo>
                    <a:cubicBezTo>
                      <a:pt x="50" y="1"/>
                      <a:pt x="47" y="0"/>
                      <a:pt x="43" y="0"/>
                    </a:cubicBezTo>
                    <a:cubicBezTo>
                      <a:pt x="37" y="0"/>
                      <a:pt x="31" y="2"/>
                      <a:pt x="30" y="3"/>
                    </a:cubicBezTo>
                    <a:cubicBezTo>
                      <a:pt x="27" y="4"/>
                      <a:pt x="23" y="4"/>
                      <a:pt x="20" y="3"/>
                    </a:cubicBezTo>
                    <a:cubicBezTo>
                      <a:pt x="16" y="3"/>
                      <a:pt x="12" y="2"/>
                      <a:pt x="9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5" y="8"/>
                      <a:pt x="4" y="9"/>
                      <a:pt x="3" y="10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2" y="18"/>
                      <a:pt x="3" y="18"/>
                    </a:cubicBezTo>
                    <a:cubicBezTo>
                      <a:pt x="5" y="19"/>
                      <a:pt x="7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0"/>
                      <a:pt x="14" y="20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20" y="30"/>
                      <a:pt x="20" y="31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3" y="30"/>
                      <a:pt x="24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3" y="28"/>
                      <a:pt x="23" y="26"/>
                      <a:pt x="24" y="24"/>
                    </a:cubicBezTo>
                    <a:cubicBezTo>
                      <a:pt x="25" y="22"/>
                      <a:pt x="27" y="21"/>
                      <a:pt x="29" y="21"/>
                    </a:cubicBezTo>
                    <a:cubicBezTo>
                      <a:pt x="36" y="21"/>
                      <a:pt x="39" y="20"/>
                      <a:pt x="40" y="18"/>
                    </a:cubicBezTo>
                    <a:cubicBezTo>
                      <a:pt x="40" y="15"/>
                      <a:pt x="43" y="13"/>
                      <a:pt x="47" y="13"/>
                    </a:cubicBezTo>
                    <a:cubicBezTo>
                      <a:pt x="48" y="13"/>
                      <a:pt x="49" y="13"/>
                      <a:pt x="50" y="13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3" y="14"/>
                      <a:pt x="54" y="13"/>
                      <a:pt x="54" y="12"/>
                    </a:cubicBezTo>
                    <a:cubicBezTo>
                      <a:pt x="55" y="12"/>
                      <a:pt x="55" y="12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7" y="11"/>
                      <a:pt x="57" y="11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9" y="10"/>
                      <a:pt x="60" y="10"/>
                      <a:pt x="60" y="9"/>
                    </a:cubicBezTo>
                    <a:cubicBezTo>
                      <a:pt x="60" y="9"/>
                      <a:pt x="60" y="9"/>
                      <a:pt x="61" y="9"/>
                    </a:cubicBezTo>
                    <a:cubicBezTo>
                      <a:pt x="61" y="9"/>
                      <a:pt x="62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8"/>
                      <a:pt x="61" y="8"/>
                      <a:pt x="60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4" name="Freeform 2111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5" name="Freeform 2112"/>
              <p:cNvSpPr>
                <a:spLocks/>
              </p:cNvSpPr>
              <p:nvPr/>
            </p:nvSpPr>
            <p:spPr bwMode="auto">
              <a:xfrm>
                <a:off x="2561074" y="3818984"/>
                <a:ext cx="0" cy="3597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6" name="Freeform 2113"/>
              <p:cNvSpPr>
                <a:spLocks/>
              </p:cNvSpPr>
              <p:nvPr/>
            </p:nvSpPr>
            <p:spPr bwMode="auto">
              <a:xfrm>
                <a:off x="2561074" y="3815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7" name="Freeform 2114"/>
              <p:cNvSpPr>
                <a:spLocks/>
              </p:cNvSpPr>
              <p:nvPr/>
            </p:nvSpPr>
            <p:spPr bwMode="auto">
              <a:xfrm>
                <a:off x="2561074" y="381718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8" name="Freeform 2115"/>
              <p:cNvSpPr>
                <a:spLocks/>
              </p:cNvSpPr>
              <p:nvPr/>
            </p:nvSpPr>
            <p:spPr bwMode="auto">
              <a:xfrm>
                <a:off x="2533198" y="3806395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9" name="Freeform 2116"/>
              <p:cNvSpPr>
                <a:spLocks/>
              </p:cNvSpPr>
              <p:nvPr/>
            </p:nvSpPr>
            <p:spPr bwMode="auto">
              <a:xfrm>
                <a:off x="1975679" y="3430511"/>
                <a:ext cx="600262" cy="359697"/>
              </a:xfrm>
              <a:custGeom>
                <a:avLst/>
                <a:gdLst>
                  <a:gd name="T0" fmla="*/ 321 w 338"/>
                  <a:gd name="T1" fmla="*/ 169 h 209"/>
                  <a:gd name="T2" fmla="*/ 322 w 338"/>
                  <a:gd name="T3" fmla="*/ 170 h 209"/>
                  <a:gd name="T4" fmla="*/ 325 w 338"/>
                  <a:gd name="T5" fmla="*/ 171 h 209"/>
                  <a:gd name="T6" fmla="*/ 329 w 338"/>
                  <a:gd name="T7" fmla="*/ 154 h 209"/>
                  <a:gd name="T8" fmla="*/ 337 w 338"/>
                  <a:gd name="T9" fmla="*/ 137 h 209"/>
                  <a:gd name="T10" fmla="*/ 312 w 338"/>
                  <a:gd name="T11" fmla="*/ 138 h 209"/>
                  <a:gd name="T12" fmla="*/ 291 w 338"/>
                  <a:gd name="T13" fmla="*/ 167 h 209"/>
                  <a:gd name="T14" fmla="*/ 277 w 338"/>
                  <a:gd name="T15" fmla="*/ 170 h 209"/>
                  <a:gd name="T16" fmla="*/ 245 w 338"/>
                  <a:gd name="T17" fmla="*/ 173 h 209"/>
                  <a:gd name="T18" fmla="*/ 231 w 338"/>
                  <a:gd name="T19" fmla="*/ 156 h 209"/>
                  <a:gd name="T20" fmla="*/ 214 w 338"/>
                  <a:gd name="T21" fmla="*/ 118 h 209"/>
                  <a:gd name="T22" fmla="*/ 218 w 338"/>
                  <a:gd name="T23" fmla="*/ 84 h 209"/>
                  <a:gd name="T24" fmla="*/ 217 w 338"/>
                  <a:gd name="T25" fmla="*/ 83 h 209"/>
                  <a:gd name="T26" fmla="*/ 201 w 338"/>
                  <a:gd name="T27" fmla="*/ 78 h 209"/>
                  <a:gd name="T28" fmla="*/ 195 w 338"/>
                  <a:gd name="T29" fmla="*/ 66 h 209"/>
                  <a:gd name="T30" fmla="*/ 182 w 338"/>
                  <a:gd name="T31" fmla="*/ 46 h 209"/>
                  <a:gd name="T32" fmla="*/ 157 w 338"/>
                  <a:gd name="T33" fmla="*/ 45 h 209"/>
                  <a:gd name="T34" fmla="*/ 145 w 338"/>
                  <a:gd name="T35" fmla="*/ 41 h 209"/>
                  <a:gd name="T36" fmla="*/ 130 w 338"/>
                  <a:gd name="T37" fmla="*/ 23 h 209"/>
                  <a:gd name="T38" fmla="*/ 64 w 338"/>
                  <a:gd name="T39" fmla="*/ 17 h 209"/>
                  <a:gd name="T40" fmla="*/ 0 w 338"/>
                  <a:gd name="T41" fmla="*/ 3 h 209"/>
                  <a:gd name="T42" fmla="*/ 28 w 338"/>
                  <a:gd name="T43" fmla="*/ 42 h 209"/>
                  <a:gd name="T44" fmla="*/ 26 w 338"/>
                  <a:gd name="T45" fmla="*/ 61 h 209"/>
                  <a:gd name="T46" fmla="*/ 51 w 338"/>
                  <a:gd name="T47" fmla="*/ 76 h 209"/>
                  <a:gd name="T48" fmla="*/ 67 w 338"/>
                  <a:gd name="T49" fmla="*/ 102 h 209"/>
                  <a:gd name="T50" fmla="*/ 79 w 338"/>
                  <a:gd name="T51" fmla="*/ 105 h 209"/>
                  <a:gd name="T52" fmla="*/ 67 w 338"/>
                  <a:gd name="T53" fmla="*/ 93 h 209"/>
                  <a:gd name="T54" fmla="*/ 39 w 338"/>
                  <a:gd name="T55" fmla="*/ 48 h 209"/>
                  <a:gd name="T56" fmla="*/ 36 w 338"/>
                  <a:gd name="T57" fmla="*/ 40 h 209"/>
                  <a:gd name="T58" fmla="*/ 20 w 338"/>
                  <a:gd name="T59" fmla="*/ 8 h 209"/>
                  <a:gd name="T60" fmla="*/ 32 w 338"/>
                  <a:gd name="T61" fmla="*/ 9 h 209"/>
                  <a:gd name="T62" fmla="*/ 45 w 338"/>
                  <a:gd name="T63" fmla="*/ 18 h 209"/>
                  <a:gd name="T64" fmla="*/ 50 w 338"/>
                  <a:gd name="T65" fmla="*/ 45 h 209"/>
                  <a:gd name="T66" fmla="*/ 68 w 338"/>
                  <a:gd name="T67" fmla="*/ 54 h 209"/>
                  <a:gd name="T68" fmla="*/ 84 w 338"/>
                  <a:gd name="T69" fmla="*/ 70 h 209"/>
                  <a:gd name="T70" fmla="*/ 93 w 338"/>
                  <a:gd name="T71" fmla="*/ 86 h 209"/>
                  <a:gd name="T72" fmla="*/ 133 w 338"/>
                  <a:gd name="T73" fmla="*/ 133 h 209"/>
                  <a:gd name="T74" fmla="*/ 133 w 338"/>
                  <a:gd name="T75" fmla="*/ 146 h 209"/>
                  <a:gd name="T76" fmla="*/ 151 w 338"/>
                  <a:gd name="T77" fmla="*/ 169 h 209"/>
                  <a:gd name="T78" fmla="*/ 180 w 338"/>
                  <a:gd name="T79" fmla="*/ 181 h 209"/>
                  <a:gd name="T80" fmla="*/ 248 w 338"/>
                  <a:gd name="T81" fmla="*/ 196 h 209"/>
                  <a:gd name="T82" fmla="*/ 276 w 338"/>
                  <a:gd name="T83" fmla="*/ 205 h 209"/>
                  <a:gd name="T84" fmla="*/ 278 w 338"/>
                  <a:gd name="T85" fmla="*/ 203 h 209"/>
                  <a:gd name="T86" fmla="*/ 279 w 338"/>
                  <a:gd name="T87" fmla="*/ 201 h 209"/>
                  <a:gd name="T88" fmla="*/ 280 w 338"/>
                  <a:gd name="T89" fmla="*/ 199 h 209"/>
                  <a:gd name="T90" fmla="*/ 281 w 338"/>
                  <a:gd name="T91" fmla="*/ 198 h 209"/>
                  <a:gd name="T92" fmla="*/ 282 w 338"/>
                  <a:gd name="T93" fmla="*/ 198 h 209"/>
                  <a:gd name="T94" fmla="*/ 282 w 338"/>
                  <a:gd name="T95" fmla="*/ 198 h 209"/>
                  <a:gd name="T96" fmla="*/ 286 w 338"/>
                  <a:gd name="T97" fmla="*/ 197 h 209"/>
                  <a:gd name="T98" fmla="*/ 292 w 338"/>
                  <a:gd name="T99" fmla="*/ 193 h 209"/>
                  <a:gd name="T100" fmla="*/ 288 w 338"/>
                  <a:gd name="T101" fmla="*/ 185 h 209"/>
                  <a:gd name="T102" fmla="*/ 296 w 338"/>
                  <a:gd name="T103" fmla="*/ 176 h 209"/>
                  <a:gd name="T104" fmla="*/ 308 w 338"/>
                  <a:gd name="T105" fmla="*/ 17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8" h="209">
                    <a:moveTo>
                      <a:pt x="312" y="177"/>
                    </a:moveTo>
                    <a:cubicBezTo>
                      <a:pt x="313" y="177"/>
                      <a:pt x="313" y="177"/>
                      <a:pt x="313" y="177"/>
                    </a:cubicBezTo>
                    <a:cubicBezTo>
                      <a:pt x="313" y="176"/>
                      <a:pt x="314" y="176"/>
                      <a:pt x="314" y="175"/>
                    </a:cubicBezTo>
                    <a:cubicBezTo>
                      <a:pt x="316" y="173"/>
                      <a:pt x="318" y="170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1" y="169"/>
                      <a:pt x="321" y="169"/>
                    </a:cubicBezTo>
                    <a:cubicBezTo>
                      <a:pt x="321" y="169"/>
                      <a:pt x="322" y="170"/>
                      <a:pt x="322" y="170"/>
                    </a:cubicBezTo>
                    <a:cubicBezTo>
                      <a:pt x="323" y="170"/>
                      <a:pt x="323" y="170"/>
                      <a:pt x="323" y="170"/>
                    </a:cubicBezTo>
                    <a:cubicBezTo>
                      <a:pt x="323" y="170"/>
                      <a:pt x="323" y="170"/>
                      <a:pt x="324" y="170"/>
                    </a:cubicBezTo>
                    <a:cubicBezTo>
                      <a:pt x="324" y="170"/>
                      <a:pt x="324" y="170"/>
                      <a:pt x="324" y="171"/>
                    </a:cubicBezTo>
                    <a:cubicBezTo>
                      <a:pt x="325" y="171"/>
                      <a:pt x="325" y="171"/>
                      <a:pt x="325" y="171"/>
                    </a:cubicBezTo>
                    <a:cubicBezTo>
                      <a:pt x="326" y="171"/>
                      <a:pt x="326" y="172"/>
                      <a:pt x="326" y="172"/>
                    </a:cubicBezTo>
                    <a:cubicBezTo>
                      <a:pt x="326" y="172"/>
                      <a:pt x="326" y="172"/>
                      <a:pt x="326" y="172"/>
                    </a:cubicBezTo>
                    <a:cubicBezTo>
                      <a:pt x="328" y="169"/>
                      <a:pt x="329" y="163"/>
                      <a:pt x="329" y="159"/>
                    </a:cubicBezTo>
                    <a:cubicBezTo>
                      <a:pt x="330" y="157"/>
                      <a:pt x="330" y="155"/>
                      <a:pt x="329" y="154"/>
                    </a:cubicBezTo>
                    <a:cubicBezTo>
                      <a:pt x="329" y="151"/>
                      <a:pt x="329" y="148"/>
                      <a:pt x="332" y="145"/>
                    </a:cubicBezTo>
                    <a:cubicBezTo>
                      <a:pt x="333" y="144"/>
                      <a:pt x="334" y="143"/>
                      <a:pt x="335" y="142"/>
                    </a:cubicBezTo>
                    <a:cubicBezTo>
                      <a:pt x="337" y="141"/>
                      <a:pt x="338" y="140"/>
                      <a:pt x="338" y="138"/>
                    </a:cubicBezTo>
                    <a:cubicBezTo>
                      <a:pt x="338" y="137"/>
                      <a:pt x="337" y="137"/>
                      <a:pt x="337" y="137"/>
                    </a:cubicBezTo>
                    <a:cubicBezTo>
                      <a:pt x="337" y="137"/>
                      <a:pt x="336" y="137"/>
                      <a:pt x="336" y="137"/>
                    </a:cubicBezTo>
                    <a:cubicBezTo>
                      <a:pt x="334" y="138"/>
                      <a:pt x="331" y="138"/>
                      <a:pt x="329" y="137"/>
                    </a:cubicBezTo>
                    <a:cubicBezTo>
                      <a:pt x="327" y="135"/>
                      <a:pt x="324" y="136"/>
                      <a:pt x="319" y="137"/>
                    </a:cubicBezTo>
                    <a:cubicBezTo>
                      <a:pt x="317" y="137"/>
                      <a:pt x="315" y="137"/>
                      <a:pt x="312" y="138"/>
                    </a:cubicBezTo>
                    <a:cubicBezTo>
                      <a:pt x="300" y="139"/>
                      <a:pt x="299" y="145"/>
                      <a:pt x="300" y="149"/>
                    </a:cubicBezTo>
                    <a:cubicBezTo>
                      <a:pt x="300" y="153"/>
                      <a:pt x="299" y="154"/>
                      <a:pt x="297" y="156"/>
                    </a:cubicBezTo>
                    <a:cubicBezTo>
                      <a:pt x="297" y="156"/>
                      <a:pt x="296" y="157"/>
                      <a:pt x="296" y="159"/>
                    </a:cubicBezTo>
                    <a:cubicBezTo>
                      <a:pt x="297" y="163"/>
                      <a:pt x="293" y="166"/>
                      <a:pt x="291" y="167"/>
                    </a:cubicBezTo>
                    <a:cubicBezTo>
                      <a:pt x="290" y="168"/>
                      <a:pt x="289" y="168"/>
                      <a:pt x="289" y="169"/>
                    </a:cubicBezTo>
                    <a:cubicBezTo>
                      <a:pt x="289" y="170"/>
                      <a:pt x="289" y="171"/>
                      <a:pt x="288" y="172"/>
                    </a:cubicBezTo>
                    <a:cubicBezTo>
                      <a:pt x="288" y="172"/>
                      <a:pt x="287" y="173"/>
                      <a:pt x="286" y="173"/>
                    </a:cubicBezTo>
                    <a:cubicBezTo>
                      <a:pt x="283" y="173"/>
                      <a:pt x="278" y="170"/>
                      <a:pt x="277" y="170"/>
                    </a:cubicBezTo>
                    <a:cubicBezTo>
                      <a:pt x="275" y="170"/>
                      <a:pt x="265" y="172"/>
                      <a:pt x="259" y="174"/>
                    </a:cubicBezTo>
                    <a:cubicBezTo>
                      <a:pt x="255" y="175"/>
                      <a:pt x="253" y="175"/>
                      <a:pt x="252" y="176"/>
                    </a:cubicBezTo>
                    <a:cubicBezTo>
                      <a:pt x="252" y="176"/>
                      <a:pt x="252" y="176"/>
                      <a:pt x="252" y="176"/>
                    </a:cubicBezTo>
                    <a:cubicBezTo>
                      <a:pt x="250" y="176"/>
                      <a:pt x="248" y="174"/>
                      <a:pt x="245" y="173"/>
                    </a:cubicBezTo>
                    <a:cubicBezTo>
                      <a:pt x="243" y="171"/>
                      <a:pt x="241" y="170"/>
                      <a:pt x="239" y="170"/>
                    </a:cubicBezTo>
                    <a:cubicBezTo>
                      <a:pt x="239" y="168"/>
                      <a:pt x="239" y="168"/>
                      <a:pt x="239" y="168"/>
                    </a:cubicBezTo>
                    <a:cubicBezTo>
                      <a:pt x="239" y="170"/>
                      <a:pt x="239" y="170"/>
                      <a:pt x="239" y="170"/>
                    </a:cubicBezTo>
                    <a:cubicBezTo>
                      <a:pt x="234" y="170"/>
                      <a:pt x="231" y="165"/>
                      <a:pt x="231" y="156"/>
                    </a:cubicBezTo>
                    <a:cubicBezTo>
                      <a:pt x="230" y="154"/>
                      <a:pt x="227" y="151"/>
                      <a:pt x="224" y="148"/>
                    </a:cubicBezTo>
                    <a:cubicBezTo>
                      <a:pt x="222" y="146"/>
                      <a:pt x="220" y="144"/>
                      <a:pt x="219" y="143"/>
                    </a:cubicBezTo>
                    <a:cubicBezTo>
                      <a:pt x="215" y="137"/>
                      <a:pt x="215" y="126"/>
                      <a:pt x="214" y="119"/>
                    </a:cubicBezTo>
                    <a:cubicBezTo>
                      <a:pt x="214" y="118"/>
                      <a:pt x="214" y="118"/>
                      <a:pt x="214" y="118"/>
                    </a:cubicBezTo>
                    <a:cubicBezTo>
                      <a:pt x="214" y="112"/>
                      <a:pt x="214" y="100"/>
                      <a:pt x="218" y="87"/>
                    </a:cubicBezTo>
                    <a:cubicBezTo>
                      <a:pt x="219" y="86"/>
                      <a:pt x="219" y="85"/>
                      <a:pt x="219" y="84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19" y="84"/>
                      <a:pt x="219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17" y="84"/>
                      <a:pt x="217" y="84"/>
                      <a:pt x="217" y="84"/>
                    </a:cubicBezTo>
                    <a:cubicBezTo>
                      <a:pt x="217" y="84"/>
                      <a:pt x="217" y="84"/>
                      <a:pt x="217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3" y="83"/>
                      <a:pt x="208" y="81"/>
                      <a:pt x="205" y="80"/>
                    </a:cubicBezTo>
                    <a:cubicBezTo>
                      <a:pt x="203" y="79"/>
                      <a:pt x="201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198" y="78"/>
                      <a:pt x="197" y="75"/>
                      <a:pt x="197" y="73"/>
                    </a:cubicBezTo>
                    <a:cubicBezTo>
                      <a:pt x="197" y="72"/>
                      <a:pt x="196" y="71"/>
                      <a:pt x="196" y="70"/>
                    </a:cubicBezTo>
                    <a:cubicBezTo>
                      <a:pt x="195" y="69"/>
                      <a:pt x="195" y="68"/>
                      <a:pt x="195" y="66"/>
                    </a:cubicBezTo>
                    <a:cubicBezTo>
                      <a:pt x="195" y="66"/>
                      <a:pt x="194" y="65"/>
                      <a:pt x="194" y="65"/>
                    </a:cubicBezTo>
                    <a:cubicBezTo>
                      <a:pt x="194" y="64"/>
                      <a:pt x="194" y="62"/>
                      <a:pt x="194" y="62"/>
                    </a:cubicBezTo>
                    <a:cubicBezTo>
                      <a:pt x="193" y="62"/>
                      <a:pt x="193" y="61"/>
                      <a:pt x="193" y="61"/>
                    </a:cubicBezTo>
                    <a:cubicBezTo>
                      <a:pt x="190" y="59"/>
                      <a:pt x="184" y="53"/>
                      <a:pt x="182" y="46"/>
                    </a:cubicBezTo>
                    <a:cubicBezTo>
                      <a:pt x="180" y="39"/>
                      <a:pt x="168" y="36"/>
                      <a:pt x="164" y="36"/>
                    </a:cubicBezTo>
                    <a:cubicBezTo>
                      <a:pt x="163" y="36"/>
                      <a:pt x="163" y="36"/>
                      <a:pt x="162" y="37"/>
                    </a:cubicBezTo>
                    <a:cubicBezTo>
                      <a:pt x="161" y="39"/>
                      <a:pt x="160" y="41"/>
                      <a:pt x="159" y="42"/>
                    </a:cubicBezTo>
                    <a:cubicBezTo>
                      <a:pt x="158" y="44"/>
                      <a:pt x="158" y="45"/>
                      <a:pt x="157" y="45"/>
                    </a:cubicBezTo>
                    <a:cubicBezTo>
                      <a:pt x="157" y="46"/>
                      <a:pt x="156" y="46"/>
                      <a:pt x="156" y="46"/>
                    </a:cubicBezTo>
                    <a:cubicBezTo>
                      <a:pt x="155" y="46"/>
                      <a:pt x="155" y="46"/>
                      <a:pt x="155" y="46"/>
                    </a:cubicBezTo>
                    <a:cubicBezTo>
                      <a:pt x="155" y="46"/>
                      <a:pt x="154" y="46"/>
                      <a:pt x="153" y="45"/>
                    </a:cubicBezTo>
                    <a:cubicBezTo>
                      <a:pt x="151" y="45"/>
                      <a:pt x="149" y="43"/>
                      <a:pt x="145" y="41"/>
                    </a:cubicBezTo>
                    <a:cubicBezTo>
                      <a:pt x="144" y="41"/>
                      <a:pt x="144" y="41"/>
                      <a:pt x="144" y="40"/>
                    </a:cubicBezTo>
                    <a:cubicBezTo>
                      <a:pt x="143" y="40"/>
                      <a:pt x="142" y="39"/>
                      <a:pt x="141" y="39"/>
                    </a:cubicBezTo>
                    <a:cubicBezTo>
                      <a:pt x="138" y="38"/>
                      <a:pt x="136" y="34"/>
                      <a:pt x="136" y="30"/>
                    </a:cubicBezTo>
                    <a:cubicBezTo>
                      <a:pt x="136" y="28"/>
                      <a:pt x="132" y="24"/>
                      <a:pt x="130" y="23"/>
                    </a:cubicBezTo>
                    <a:cubicBezTo>
                      <a:pt x="129" y="23"/>
                      <a:pt x="125" y="19"/>
                      <a:pt x="117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56" y="14"/>
                      <a:pt x="39" y="8"/>
                      <a:pt x="35" y="7"/>
                    </a:cubicBezTo>
                    <a:cubicBezTo>
                      <a:pt x="31" y="6"/>
                      <a:pt x="25" y="2"/>
                      <a:pt x="2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7"/>
                      <a:pt x="5" y="10"/>
                    </a:cubicBezTo>
                    <a:cubicBezTo>
                      <a:pt x="10" y="16"/>
                      <a:pt x="14" y="28"/>
                      <a:pt x="15" y="33"/>
                    </a:cubicBezTo>
                    <a:cubicBezTo>
                      <a:pt x="15" y="35"/>
                      <a:pt x="19" y="38"/>
                      <a:pt x="23" y="40"/>
                    </a:cubicBezTo>
                    <a:cubicBezTo>
                      <a:pt x="25" y="41"/>
                      <a:pt x="26" y="42"/>
                      <a:pt x="28" y="42"/>
                    </a:cubicBezTo>
                    <a:cubicBezTo>
                      <a:pt x="35" y="47"/>
                      <a:pt x="35" y="57"/>
                      <a:pt x="34" y="60"/>
                    </a:cubicBezTo>
                    <a:cubicBezTo>
                      <a:pt x="34" y="61"/>
                      <a:pt x="33" y="62"/>
                      <a:pt x="31" y="62"/>
                    </a:cubicBezTo>
                    <a:cubicBezTo>
                      <a:pt x="29" y="62"/>
                      <a:pt x="28" y="62"/>
                      <a:pt x="27" y="62"/>
                    </a:cubicBezTo>
                    <a:cubicBezTo>
                      <a:pt x="27" y="61"/>
                      <a:pt x="26" y="61"/>
                      <a:pt x="26" y="61"/>
                    </a:cubicBezTo>
                    <a:cubicBezTo>
                      <a:pt x="28" y="64"/>
                      <a:pt x="34" y="68"/>
                      <a:pt x="37" y="68"/>
                    </a:cubicBezTo>
                    <a:cubicBezTo>
                      <a:pt x="37" y="68"/>
                      <a:pt x="38" y="68"/>
                      <a:pt x="38" y="68"/>
                    </a:cubicBezTo>
                    <a:cubicBezTo>
                      <a:pt x="42" y="68"/>
                      <a:pt x="44" y="70"/>
                      <a:pt x="48" y="74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4" y="80"/>
                      <a:pt x="56" y="84"/>
                      <a:pt x="56" y="88"/>
                    </a:cubicBezTo>
                    <a:cubicBezTo>
                      <a:pt x="56" y="90"/>
                      <a:pt x="56" y="92"/>
                      <a:pt x="54" y="93"/>
                    </a:cubicBezTo>
                    <a:cubicBezTo>
                      <a:pt x="56" y="95"/>
                      <a:pt x="60" y="97"/>
                      <a:pt x="63" y="100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08"/>
                      <a:pt x="79" y="115"/>
                      <a:pt x="79" y="117"/>
                    </a:cubicBezTo>
                    <a:cubicBezTo>
                      <a:pt x="80" y="116"/>
                      <a:pt x="81" y="115"/>
                      <a:pt x="81" y="114"/>
                    </a:cubicBezTo>
                    <a:cubicBezTo>
                      <a:pt x="82" y="113"/>
                      <a:pt x="81" y="112"/>
                      <a:pt x="81" y="111"/>
                    </a:cubicBezTo>
                    <a:cubicBezTo>
                      <a:pt x="80" y="110"/>
                      <a:pt x="79" y="108"/>
                      <a:pt x="79" y="105"/>
                    </a:cubicBezTo>
                    <a:cubicBezTo>
                      <a:pt x="79" y="104"/>
                      <a:pt x="77" y="104"/>
                      <a:pt x="73" y="104"/>
                    </a:cubicBezTo>
                    <a:cubicBezTo>
                      <a:pt x="72" y="104"/>
                      <a:pt x="72" y="104"/>
                      <a:pt x="71" y="103"/>
                    </a:cubicBezTo>
                    <a:cubicBezTo>
                      <a:pt x="68" y="103"/>
                      <a:pt x="68" y="100"/>
                      <a:pt x="68" y="97"/>
                    </a:cubicBezTo>
                    <a:cubicBezTo>
                      <a:pt x="68" y="96"/>
                      <a:pt x="68" y="94"/>
                      <a:pt x="67" y="93"/>
                    </a:cubicBezTo>
                    <a:cubicBezTo>
                      <a:pt x="63" y="89"/>
                      <a:pt x="60" y="79"/>
                      <a:pt x="59" y="76"/>
                    </a:cubicBezTo>
                    <a:cubicBezTo>
                      <a:pt x="59" y="73"/>
                      <a:pt x="56" y="70"/>
                      <a:pt x="53" y="67"/>
                    </a:cubicBezTo>
                    <a:cubicBezTo>
                      <a:pt x="51" y="65"/>
                      <a:pt x="48" y="62"/>
                      <a:pt x="47" y="59"/>
                    </a:cubicBezTo>
                    <a:cubicBezTo>
                      <a:pt x="43" y="53"/>
                      <a:pt x="40" y="49"/>
                      <a:pt x="39" y="48"/>
                    </a:cubicBezTo>
                    <a:cubicBezTo>
                      <a:pt x="38" y="47"/>
                      <a:pt x="37" y="46"/>
                      <a:pt x="37" y="46"/>
                    </a:cubicBezTo>
                    <a:cubicBezTo>
                      <a:pt x="37" y="44"/>
                      <a:pt x="38" y="43"/>
                      <a:pt x="39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38" y="40"/>
                      <a:pt x="36" y="40"/>
                    </a:cubicBezTo>
                    <a:cubicBezTo>
                      <a:pt x="34" y="39"/>
                      <a:pt x="33" y="39"/>
                      <a:pt x="31" y="38"/>
                    </a:cubicBezTo>
                    <a:cubicBezTo>
                      <a:pt x="27" y="36"/>
                      <a:pt x="24" y="32"/>
                      <a:pt x="24" y="28"/>
                    </a:cubicBezTo>
                    <a:cubicBezTo>
                      <a:pt x="24" y="24"/>
                      <a:pt x="22" y="15"/>
                      <a:pt x="20" y="12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22" y="6"/>
                      <a:pt x="26" y="6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9"/>
                      <a:pt x="31" y="9"/>
                      <a:pt x="32" y="9"/>
                    </a:cubicBezTo>
                    <a:cubicBezTo>
                      <a:pt x="34" y="9"/>
                      <a:pt x="37" y="11"/>
                      <a:pt x="38" y="13"/>
                    </a:cubicBezTo>
                    <a:cubicBezTo>
                      <a:pt x="38" y="14"/>
                      <a:pt x="39" y="14"/>
                      <a:pt x="40" y="13"/>
                    </a:cubicBezTo>
                    <a:cubicBezTo>
                      <a:pt x="42" y="13"/>
                      <a:pt x="44" y="13"/>
                      <a:pt x="45" y="14"/>
                    </a:cubicBezTo>
                    <a:cubicBezTo>
                      <a:pt x="46" y="15"/>
                      <a:pt x="46" y="16"/>
                      <a:pt x="45" y="18"/>
                    </a:cubicBezTo>
                    <a:cubicBezTo>
                      <a:pt x="45" y="19"/>
                      <a:pt x="43" y="22"/>
                      <a:pt x="47" y="29"/>
                    </a:cubicBezTo>
                    <a:cubicBezTo>
                      <a:pt x="51" y="36"/>
                      <a:pt x="52" y="37"/>
                      <a:pt x="50" y="39"/>
                    </a:cubicBezTo>
                    <a:cubicBezTo>
                      <a:pt x="50" y="40"/>
                      <a:pt x="50" y="40"/>
                      <a:pt x="50" y="43"/>
                    </a:cubicBezTo>
                    <a:cubicBezTo>
                      <a:pt x="50" y="44"/>
                      <a:pt x="50" y="45"/>
                      <a:pt x="50" y="45"/>
                    </a:cubicBezTo>
                    <a:cubicBezTo>
                      <a:pt x="50" y="45"/>
                      <a:pt x="51" y="45"/>
                      <a:pt x="51" y="44"/>
                    </a:cubicBezTo>
                    <a:cubicBezTo>
                      <a:pt x="52" y="44"/>
                      <a:pt x="53" y="43"/>
                      <a:pt x="54" y="43"/>
                    </a:cubicBezTo>
                    <a:cubicBezTo>
                      <a:pt x="55" y="43"/>
                      <a:pt x="57" y="45"/>
                      <a:pt x="62" y="51"/>
                    </a:cubicBezTo>
                    <a:cubicBezTo>
                      <a:pt x="64" y="53"/>
                      <a:pt x="66" y="54"/>
                      <a:pt x="68" y="54"/>
                    </a:cubicBezTo>
                    <a:cubicBezTo>
                      <a:pt x="70" y="55"/>
                      <a:pt x="72" y="56"/>
                      <a:pt x="72" y="59"/>
                    </a:cubicBezTo>
                    <a:cubicBezTo>
                      <a:pt x="72" y="60"/>
                      <a:pt x="73" y="64"/>
                      <a:pt x="76" y="64"/>
                    </a:cubicBezTo>
                    <a:cubicBezTo>
                      <a:pt x="79" y="65"/>
                      <a:pt x="81" y="67"/>
                      <a:pt x="82" y="68"/>
                    </a:cubicBezTo>
                    <a:cubicBezTo>
                      <a:pt x="83" y="69"/>
                      <a:pt x="84" y="70"/>
                      <a:pt x="84" y="70"/>
                    </a:cubicBezTo>
                    <a:cubicBezTo>
                      <a:pt x="86" y="70"/>
                      <a:pt x="87" y="71"/>
                      <a:pt x="88" y="73"/>
                    </a:cubicBezTo>
                    <a:cubicBezTo>
                      <a:pt x="89" y="75"/>
                      <a:pt x="88" y="77"/>
                      <a:pt x="87" y="80"/>
                    </a:cubicBezTo>
                    <a:cubicBezTo>
                      <a:pt x="87" y="81"/>
                      <a:pt x="87" y="81"/>
                      <a:pt x="87" y="82"/>
                    </a:cubicBezTo>
                    <a:cubicBezTo>
                      <a:pt x="87" y="83"/>
                      <a:pt x="89" y="84"/>
                      <a:pt x="93" y="86"/>
                    </a:cubicBezTo>
                    <a:cubicBezTo>
                      <a:pt x="98" y="88"/>
                      <a:pt x="98" y="89"/>
                      <a:pt x="100" y="91"/>
                    </a:cubicBezTo>
                    <a:cubicBezTo>
                      <a:pt x="100" y="92"/>
                      <a:pt x="101" y="93"/>
                      <a:pt x="103" y="95"/>
                    </a:cubicBezTo>
                    <a:cubicBezTo>
                      <a:pt x="108" y="100"/>
                      <a:pt x="124" y="117"/>
                      <a:pt x="128" y="122"/>
                    </a:cubicBezTo>
                    <a:cubicBezTo>
                      <a:pt x="130" y="126"/>
                      <a:pt x="132" y="130"/>
                      <a:pt x="133" y="133"/>
                    </a:cubicBezTo>
                    <a:cubicBezTo>
                      <a:pt x="133" y="135"/>
                      <a:pt x="133" y="135"/>
                      <a:pt x="133" y="135"/>
                    </a:cubicBezTo>
                    <a:cubicBezTo>
                      <a:pt x="134" y="137"/>
                      <a:pt x="133" y="139"/>
                      <a:pt x="133" y="140"/>
                    </a:cubicBezTo>
                    <a:cubicBezTo>
                      <a:pt x="132" y="142"/>
                      <a:pt x="132" y="142"/>
                      <a:pt x="133" y="143"/>
                    </a:cubicBezTo>
                    <a:cubicBezTo>
                      <a:pt x="133" y="144"/>
                      <a:pt x="134" y="145"/>
                      <a:pt x="133" y="146"/>
                    </a:cubicBezTo>
                    <a:cubicBezTo>
                      <a:pt x="133" y="147"/>
                      <a:pt x="131" y="148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30" y="151"/>
                      <a:pt x="133" y="159"/>
                      <a:pt x="137" y="160"/>
                    </a:cubicBezTo>
                    <a:cubicBezTo>
                      <a:pt x="142" y="160"/>
                      <a:pt x="147" y="165"/>
                      <a:pt x="151" y="169"/>
                    </a:cubicBezTo>
                    <a:cubicBezTo>
                      <a:pt x="152" y="170"/>
                      <a:pt x="153" y="170"/>
                      <a:pt x="154" y="171"/>
                    </a:cubicBezTo>
                    <a:cubicBezTo>
                      <a:pt x="156" y="173"/>
                      <a:pt x="159" y="174"/>
                      <a:pt x="163" y="174"/>
                    </a:cubicBezTo>
                    <a:cubicBezTo>
                      <a:pt x="166" y="175"/>
                      <a:pt x="168" y="175"/>
                      <a:pt x="171" y="176"/>
                    </a:cubicBezTo>
                    <a:cubicBezTo>
                      <a:pt x="174" y="177"/>
                      <a:pt x="177" y="179"/>
                      <a:pt x="180" y="181"/>
                    </a:cubicBezTo>
                    <a:cubicBezTo>
                      <a:pt x="184" y="183"/>
                      <a:pt x="188" y="186"/>
                      <a:pt x="193" y="187"/>
                    </a:cubicBezTo>
                    <a:cubicBezTo>
                      <a:pt x="203" y="190"/>
                      <a:pt x="213" y="194"/>
                      <a:pt x="219" y="199"/>
                    </a:cubicBezTo>
                    <a:cubicBezTo>
                      <a:pt x="224" y="202"/>
                      <a:pt x="230" y="201"/>
                      <a:pt x="240" y="197"/>
                    </a:cubicBezTo>
                    <a:cubicBezTo>
                      <a:pt x="243" y="196"/>
                      <a:pt x="245" y="196"/>
                      <a:pt x="248" y="196"/>
                    </a:cubicBezTo>
                    <a:cubicBezTo>
                      <a:pt x="253" y="196"/>
                      <a:pt x="257" y="198"/>
                      <a:pt x="260" y="199"/>
                    </a:cubicBezTo>
                    <a:cubicBezTo>
                      <a:pt x="261" y="200"/>
                      <a:pt x="262" y="200"/>
                      <a:pt x="262" y="200"/>
                    </a:cubicBezTo>
                    <a:cubicBezTo>
                      <a:pt x="265" y="201"/>
                      <a:pt x="269" y="204"/>
                      <a:pt x="273" y="209"/>
                    </a:cubicBezTo>
                    <a:cubicBezTo>
                      <a:pt x="274" y="207"/>
                      <a:pt x="275" y="206"/>
                      <a:pt x="276" y="205"/>
                    </a:cubicBezTo>
                    <a:cubicBezTo>
                      <a:pt x="276" y="205"/>
                      <a:pt x="276" y="205"/>
                      <a:pt x="276" y="205"/>
                    </a:cubicBezTo>
                    <a:cubicBezTo>
                      <a:pt x="276" y="205"/>
                      <a:pt x="277" y="204"/>
                      <a:pt x="277" y="204"/>
                    </a:cubicBezTo>
                    <a:cubicBezTo>
                      <a:pt x="277" y="204"/>
                      <a:pt x="277" y="204"/>
                      <a:pt x="277" y="204"/>
                    </a:cubicBezTo>
                    <a:cubicBezTo>
                      <a:pt x="277" y="203"/>
                      <a:pt x="278" y="203"/>
                      <a:pt x="278" y="203"/>
                    </a:cubicBezTo>
                    <a:cubicBezTo>
                      <a:pt x="278" y="202"/>
                      <a:pt x="278" y="202"/>
                      <a:pt x="278" y="202"/>
                    </a:cubicBezTo>
                    <a:cubicBezTo>
                      <a:pt x="278" y="202"/>
                      <a:pt x="278" y="202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9" y="200"/>
                      <a:pt x="279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200"/>
                      <a:pt x="280" y="200"/>
                      <a:pt x="280" y="200"/>
                    </a:cubicBezTo>
                    <a:cubicBezTo>
                      <a:pt x="280" y="199"/>
                      <a:pt x="280" y="199"/>
                      <a:pt x="280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1" y="199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1" y="198"/>
                      <a:pt x="281" y="198"/>
                      <a:pt x="281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8"/>
                      <a:pt x="282" y="198"/>
                      <a:pt x="282" y="198"/>
                    </a:cubicBezTo>
                    <a:cubicBezTo>
                      <a:pt x="282" y="197"/>
                      <a:pt x="283" y="197"/>
                      <a:pt x="283" y="197"/>
                    </a:cubicBezTo>
                    <a:cubicBezTo>
                      <a:pt x="283" y="197"/>
                      <a:pt x="284" y="197"/>
                      <a:pt x="286" y="197"/>
                    </a:cubicBezTo>
                    <a:cubicBezTo>
                      <a:pt x="287" y="198"/>
                      <a:pt x="289" y="198"/>
                      <a:pt x="291" y="198"/>
                    </a:cubicBezTo>
                    <a:cubicBezTo>
                      <a:pt x="294" y="198"/>
                      <a:pt x="295" y="197"/>
                      <a:pt x="296" y="197"/>
                    </a:cubicBezTo>
                    <a:cubicBezTo>
                      <a:pt x="296" y="197"/>
                      <a:pt x="296" y="197"/>
                      <a:pt x="296" y="197"/>
                    </a:cubicBezTo>
                    <a:cubicBezTo>
                      <a:pt x="296" y="196"/>
                      <a:pt x="294" y="194"/>
                      <a:pt x="292" y="193"/>
                    </a:cubicBezTo>
                    <a:cubicBezTo>
                      <a:pt x="292" y="192"/>
                      <a:pt x="291" y="192"/>
                      <a:pt x="291" y="192"/>
                    </a:cubicBezTo>
                    <a:cubicBezTo>
                      <a:pt x="289" y="189"/>
                      <a:pt x="288" y="188"/>
                      <a:pt x="288" y="187"/>
                    </a:cubicBezTo>
                    <a:cubicBezTo>
                      <a:pt x="288" y="186"/>
                      <a:pt x="288" y="186"/>
                      <a:pt x="288" y="186"/>
                    </a:cubicBezTo>
                    <a:cubicBezTo>
                      <a:pt x="288" y="185"/>
                      <a:pt x="288" y="185"/>
                      <a:pt x="288" y="185"/>
                    </a:cubicBezTo>
                    <a:cubicBezTo>
                      <a:pt x="289" y="185"/>
                      <a:pt x="289" y="184"/>
                      <a:pt x="289" y="183"/>
                    </a:cubicBezTo>
                    <a:cubicBezTo>
                      <a:pt x="290" y="180"/>
                      <a:pt x="291" y="176"/>
                      <a:pt x="293" y="176"/>
                    </a:cubicBezTo>
                    <a:cubicBezTo>
                      <a:pt x="294" y="176"/>
                      <a:pt x="294" y="176"/>
                      <a:pt x="294" y="176"/>
                    </a:cubicBezTo>
                    <a:cubicBezTo>
                      <a:pt x="295" y="176"/>
                      <a:pt x="295" y="176"/>
                      <a:pt x="296" y="176"/>
                    </a:cubicBezTo>
                    <a:cubicBezTo>
                      <a:pt x="298" y="177"/>
                      <a:pt x="300" y="177"/>
                      <a:pt x="302" y="177"/>
                    </a:cubicBezTo>
                    <a:cubicBezTo>
                      <a:pt x="303" y="177"/>
                      <a:pt x="304" y="177"/>
                      <a:pt x="306" y="177"/>
                    </a:cubicBezTo>
                    <a:cubicBezTo>
                      <a:pt x="306" y="177"/>
                      <a:pt x="306" y="177"/>
                      <a:pt x="306" y="177"/>
                    </a:cubicBezTo>
                    <a:cubicBezTo>
                      <a:pt x="307" y="177"/>
                      <a:pt x="307" y="177"/>
                      <a:pt x="308" y="177"/>
                    </a:cubicBezTo>
                    <a:cubicBezTo>
                      <a:pt x="308" y="177"/>
                      <a:pt x="309" y="177"/>
                      <a:pt x="309" y="177"/>
                    </a:cubicBezTo>
                    <a:cubicBezTo>
                      <a:pt x="309" y="177"/>
                      <a:pt x="309" y="177"/>
                      <a:pt x="309" y="177"/>
                    </a:cubicBezTo>
                    <a:cubicBezTo>
                      <a:pt x="310" y="177"/>
                      <a:pt x="311" y="177"/>
                      <a:pt x="312" y="177"/>
                    </a:cubicBezTo>
                    <a:close/>
                  </a:path>
                </a:pathLst>
              </a:custGeom>
              <a:solidFill>
                <a:srgbClr val="EF4130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0" name="Freeform 2117"/>
              <p:cNvSpPr>
                <a:spLocks/>
              </p:cNvSpPr>
              <p:nvPr/>
            </p:nvSpPr>
            <p:spPr bwMode="auto">
              <a:xfrm>
                <a:off x="2464437" y="3739851"/>
                <a:ext cx="72477" cy="75536"/>
              </a:xfrm>
              <a:custGeom>
                <a:avLst/>
                <a:gdLst>
                  <a:gd name="T0" fmla="*/ 30 w 41"/>
                  <a:gd name="T1" fmla="*/ 39 h 43"/>
                  <a:gd name="T2" fmla="*/ 31 w 41"/>
                  <a:gd name="T3" fmla="*/ 38 h 43"/>
                  <a:gd name="T4" fmla="*/ 31 w 41"/>
                  <a:gd name="T5" fmla="*/ 38 h 43"/>
                  <a:gd name="T6" fmla="*/ 32 w 41"/>
                  <a:gd name="T7" fmla="*/ 38 h 43"/>
                  <a:gd name="T8" fmla="*/ 32 w 41"/>
                  <a:gd name="T9" fmla="*/ 37 h 43"/>
                  <a:gd name="T10" fmla="*/ 33 w 41"/>
                  <a:gd name="T11" fmla="*/ 37 h 43"/>
                  <a:gd name="T12" fmla="*/ 33 w 41"/>
                  <a:gd name="T13" fmla="*/ 37 h 43"/>
                  <a:gd name="T14" fmla="*/ 33 w 41"/>
                  <a:gd name="T15" fmla="*/ 37 h 43"/>
                  <a:gd name="T16" fmla="*/ 33 w 41"/>
                  <a:gd name="T17" fmla="*/ 37 h 43"/>
                  <a:gd name="T18" fmla="*/ 33 w 41"/>
                  <a:gd name="T19" fmla="*/ 37 h 43"/>
                  <a:gd name="T20" fmla="*/ 34 w 41"/>
                  <a:gd name="T21" fmla="*/ 37 h 43"/>
                  <a:gd name="T22" fmla="*/ 34 w 41"/>
                  <a:gd name="T23" fmla="*/ 35 h 43"/>
                  <a:gd name="T24" fmla="*/ 39 w 41"/>
                  <a:gd name="T25" fmla="*/ 28 h 43"/>
                  <a:gd name="T26" fmla="*/ 41 w 41"/>
                  <a:gd name="T27" fmla="*/ 26 h 43"/>
                  <a:gd name="T28" fmla="*/ 40 w 41"/>
                  <a:gd name="T29" fmla="*/ 25 h 43"/>
                  <a:gd name="T30" fmla="*/ 39 w 41"/>
                  <a:gd name="T31" fmla="*/ 23 h 43"/>
                  <a:gd name="T32" fmla="*/ 34 w 41"/>
                  <a:gd name="T33" fmla="*/ 24 h 43"/>
                  <a:gd name="T34" fmla="*/ 34 w 41"/>
                  <a:gd name="T35" fmla="*/ 1 h 43"/>
                  <a:gd name="T36" fmla="*/ 33 w 41"/>
                  <a:gd name="T37" fmla="*/ 1 h 43"/>
                  <a:gd name="T38" fmla="*/ 32 w 41"/>
                  <a:gd name="T39" fmla="*/ 1 h 43"/>
                  <a:gd name="T40" fmla="*/ 20 w 41"/>
                  <a:gd name="T41" fmla="*/ 0 h 43"/>
                  <a:gd name="T42" fmla="*/ 18 w 41"/>
                  <a:gd name="T43" fmla="*/ 0 h 43"/>
                  <a:gd name="T44" fmla="*/ 17 w 41"/>
                  <a:gd name="T45" fmla="*/ 4 h 43"/>
                  <a:gd name="T46" fmla="*/ 16 w 41"/>
                  <a:gd name="T47" fmla="*/ 7 h 43"/>
                  <a:gd name="T48" fmla="*/ 18 w 41"/>
                  <a:gd name="T49" fmla="*/ 9 h 43"/>
                  <a:gd name="T50" fmla="*/ 24 w 41"/>
                  <a:gd name="T51" fmla="*/ 18 h 43"/>
                  <a:gd name="T52" fmla="*/ 14 w 41"/>
                  <a:gd name="T53" fmla="*/ 22 h 43"/>
                  <a:gd name="T54" fmla="*/ 9 w 41"/>
                  <a:gd name="T55" fmla="*/ 21 h 43"/>
                  <a:gd name="T56" fmla="*/ 8 w 41"/>
                  <a:gd name="T57" fmla="*/ 21 h 43"/>
                  <a:gd name="T58" fmla="*/ 7 w 41"/>
                  <a:gd name="T59" fmla="*/ 23 h 43"/>
                  <a:gd name="T60" fmla="*/ 7 w 41"/>
                  <a:gd name="T61" fmla="*/ 23 h 43"/>
                  <a:gd name="T62" fmla="*/ 5 w 41"/>
                  <a:gd name="T63" fmla="*/ 24 h 43"/>
                  <a:gd name="T64" fmla="*/ 5 w 41"/>
                  <a:gd name="T65" fmla="*/ 25 h 43"/>
                  <a:gd name="T66" fmla="*/ 3 w 41"/>
                  <a:gd name="T67" fmla="*/ 27 h 43"/>
                  <a:gd name="T68" fmla="*/ 3 w 41"/>
                  <a:gd name="T69" fmla="*/ 28 h 43"/>
                  <a:gd name="T70" fmla="*/ 1 w 41"/>
                  <a:gd name="T71" fmla="*/ 31 h 43"/>
                  <a:gd name="T72" fmla="*/ 0 w 41"/>
                  <a:gd name="T73" fmla="*/ 31 h 43"/>
                  <a:gd name="T74" fmla="*/ 2 w 41"/>
                  <a:gd name="T75" fmla="*/ 33 h 43"/>
                  <a:gd name="T76" fmla="*/ 11 w 41"/>
                  <a:gd name="T77" fmla="*/ 40 h 43"/>
                  <a:gd name="T78" fmla="*/ 17 w 41"/>
                  <a:gd name="T79" fmla="*/ 42 h 43"/>
                  <a:gd name="T80" fmla="*/ 20 w 41"/>
                  <a:gd name="T81" fmla="*/ 42 h 43"/>
                  <a:gd name="T82" fmla="*/ 26 w 41"/>
                  <a:gd name="T83" fmla="*/ 43 h 43"/>
                  <a:gd name="T84" fmla="*/ 27 w 41"/>
                  <a:gd name="T85" fmla="*/ 42 h 43"/>
                  <a:gd name="T86" fmla="*/ 27 w 41"/>
                  <a:gd name="T87" fmla="*/ 41 h 43"/>
                  <a:gd name="T88" fmla="*/ 28 w 41"/>
                  <a:gd name="T89" fmla="*/ 40 h 43"/>
                  <a:gd name="T90" fmla="*/ 29 w 41"/>
                  <a:gd name="T91" fmla="*/ 40 h 43"/>
                  <a:gd name="T92" fmla="*/ 30 w 41"/>
                  <a:gd name="T93" fmla="*/ 39 h 43"/>
                  <a:gd name="T94" fmla="*/ 30 w 41"/>
                  <a:gd name="T95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" h="43">
                    <a:moveTo>
                      <a:pt x="30" y="39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6"/>
                      <a:pt x="34" y="36"/>
                      <a:pt x="34" y="35"/>
                    </a:cubicBezTo>
                    <a:cubicBezTo>
                      <a:pt x="34" y="34"/>
                      <a:pt x="35" y="31"/>
                      <a:pt x="39" y="28"/>
                    </a:cubicBezTo>
                    <a:cubicBezTo>
                      <a:pt x="39" y="27"/>
                      <a:pt x="40" y="27"/>
                      <a:pt x="41" y="26"/>
                    </a:cubicBezTo>
                    <a:cubicBezTo>
                      <a:pt x="41" y="25"/>
                      <a:pt x="40" y="25"/>
                      <a:pt x="40" y="25"/>
                    </a:cubicBezTo>
                    <a:cubicBezTo>
                      <a:pt x="40" y="24"/>
                      <a:pt x="39" y="24"/>
                      <a:pt x="39" y="23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8" y="1"/>
                      <a:pt x="24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7" y="3"/>
                      <a:pt x="17" y="4"/>
                    </a:cubicBezTo>
                    <a:cubicBezTo>
                      <a:pt x="17" y="5"/>
                      <a:pt x="16" y="6"/>
                      <a:pt x="16" y="7"/>
                    </a:cubicBezTo>
                    <a:cubicBezTo>
                      <a:pt x="17" y="7"/>
                      <a:pt x="17" y="8"/>
                      <a:pt x="18" y="9"/>
                    </a:cubicBezTo>
                    <a:cubicBezTo>
                      <a:pt x="21" y="12"/>
                      <a:pt x="25" y="15"/>
                      <a:pt x="24" y="18"/>
                    </a:cubicBezTo>
                    <a:cubicBezTo>
                      <a:pt x="23" y="21"/>
                      <a:pt x="18" y="22"/>
                      <a:pt x="14" y="22"/>
                    </a:cubicBezTo>
                    <a:cubicBezTo>
                      <a:pt x="13" y="22"/>
                      <a:pt x="11" y="22"/>
                      <a:pt x="9" y="21"/>
                    </a:cubicBezTo>
                    <a:cubicBezTo>
                      <a:pt x="9" y="21"/>
                      <a:pt x="8" y="21"/>
                      <a:pt x="8" y="21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4"/>
                      <a:pt x="5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4" y="26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1" y="30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6"/>
                      <a:pt x="9" y="39"/>
                      <a:pt x="11" y="40"/>
                    </a:cubicBezTo>
                    <a:cubicBezTo>
                      <a:pt x="13" y="41"/>
                      <a:pt x="15" y="42"/>
                      <a:pt x="17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4" y="42"/>
                      <a:pt x="26" y="43"/>
                    </a:cubicBezTo>
                    <a:cubicBezTo>
                      <a:pt x="26" y="42"/>
                      <a:pt x="26" y="42"/>
                      <a:pt x="27" y="42"/>
                    </a:cubicBezTo>
                    <a:cubicBezTo>
                      <a:pt x="27" y="42"/>
                      <a:pt x="27" y="42"/>
                      <a:pt x="27" y="41"/>
                    </a:cubicBezTo>
                    <a:cubicBezTo>
                      <a:pt x="28" y="41"/>
                      <a:pt x="28" y="41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1" name="Freeform 2118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9" name="Freeform 2119"/>
              <p:cNvSpPr>
                <a:spLocks/>
              </p:cNvSpPr>
              <p:nvPr/>
            </p:nvSpPr>
            <p:spPr bwMode="auto">
              <a:xfrm>
                <a:off x="2514614" y="3809992"/>
                <a:ext cx="185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0" name="Freeform 2120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1" name="Freeform 2121"/>
              <p:cNvSpPr>
                <a:spLocks/>
              </p:cNvSpPr>
              <p:nvPr/>
            </p:nvSpPr>
            <p:spPr bwMode="auto">
              <a:xfrm>
                <a:off x="2523906" y="38045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2" name="Freeform 2122"/>
              <p:cNvSpPr>
                <a:spLocks/>
              </p:cNvSpPr>
              <p:nvPr/>
            </p:nvSpPr>
            <p:spPr bwMode="auto">
              <a:xfrm>
                <a:off x="2522048" y="380459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3" name="Freeform 2123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4" name="Freeform 2124"/>
              <p:cNvSpPr>
                <a:spLocks/>
              </p:cNvSpPr>
              <p:nvPr/>
            </p:nvSpPr>
            <p:spPr bwMode="auto">
              <a:xfrm>
                <a:off x="2512756" y="3811790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5" name="Freeform 2125"/>
              <p:cNvSpPr>
                <a:spLocks/>
              </p:cNvSpPr>
              <p:nvPr/>
            </p:nvSpPr>
            <p:spPr bwMode="auto">
              <a:xfrm>
                <a:off x="2523906" y="3784813"/>
                <a:ext cx="13009" cy="19783"/>
              </a:xfrm>
              <a:custGeom>
                <a:avLst/>
                <a:gdLst>
                  <a:gd name="T0" fmla="*/ 1 w 8"/>
                  <a:gd name="T1" fmla="*/ 9 h 11"/>
                  <a:gd name="T2" fmla="*/ 1 w 8"/>
                  <a:gd name="T3" fmla="*/ 11 h 11"/>
                  <a:gd name="T4" fmla="*/ 0 w 8"/>
                  <a:gd name="T5" fmla="*/ 11 h 11"/>
                  <a:gd name="T6" fmla="*/ 1 w 8"/>
                  <a:gd name="T7" fmla="*/ 11 h 11"/>
                  <a:gd name="T8" fmla="*/ 1 w 8"/>
                  <a:gd name="T9" fmla="*/ 9 h 11"/>
                  <a:gd name="T10" fmla="*/ 6 w 8"/>
                  <a:gd name="T11" fmla="*/ 2 h 11"/>
                  <a:gd name="T12" fmla="*/ 8 w 8"/>
                  <a:gd name="T13" fmla="*/ 0 h 11"/>
                  <a:gd name="T14" fmla="*/ 8 w 8"/>
                  <a:gd name="T15" fmla="*/ 0 h 11"/>
                  <a:gd name="T16" fmla="*/ 6 w 8"/>
                  <a:gd name="T17" fmla="*/ 2 h 11"/>
                  <a:gd name="T18" fmla="*/ 1 w 8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1" y="9"/>
                    </a:moveTo>
                    <a:cubicBezTo>
                      <a:pt x="1" y="10"/>
                      <a:pt x="1" y="10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1" y="8"/>
                      <a:pt x="2" y="5"/>
                      <a:pt x="6" y="2"/>
                    </a:cubicBezTo>
                    <a:cubicBezTo>
                      <a:pt x="6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5"/>
                      <a:pt x="1" y="8"/>
                      <a:pt x="1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6" name="Freeform 2126"/>
              <p:cNvSpPr>
                <a:spLocks/>
              </p:cNvSpPr>
              <p:nvPr/>
            </p:nvSpPr>
            <p:spPr bwMode="auto">
              <a:xfrm>
                <a:off x="2518331" y="3806395"/>
                <a:ext cx="1858" cy="179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7" name="Freeform 2127"/>
              <p:cNvSpPr>
                <a:spLocks/>
              </p:cNvSpPr>
              <p:nvPr/>
            </p:nvSpPr>
            <p:spPr bwMode="auto">
              <a:xfrm>
                <a:off x="2520189" y="38063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8" name="Freeform 2128"/>
              <p:cNvSpPr>
                <a:spLocks/>
              </p:cNvSpPr>
              <p:nvPr/>
            </p:nvSpPr>
            <p:spPr bwMode="auto">
              <a:xfrm>
                <a:off x="2518331" y="3808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9" name="Freeform 2129"/>
              <p:cNvSpPr>
                <a:spLocks/>
              </p:cNvSpPr>
              <p:nvPr/>
            </p:nvSpPr>
            <p:spPr bwMode="auto">
              <a:xfrm>
                <a:off x="2473729" y="378121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0" name="Freeform 2130"/>
              <p:cNvSpPr>
                <a:spLocks/>
              </p:cNvSpPr>
              <p:nvPr/>
            </p:nvSpPr>
            <p:spPr bwMode="auto">
              <a:xfrm>
                <a:off x="2522048" y="3741649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1" name="Freeform 2131"/>
              <p:cNvSpPr>
                <a:spLocks/>
              </p:cNvSpPr>
              <p:nvPr/>
            </p:nvSpPr>
            <p:spPr bwMode="auto">
              <a:xfrm>
                <a:off x="2464437" y="3793805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2" name="Freeform 2132"/>
              <p:cNvSpPr>
                <a:spLocks/>
              </p:cNvSpPr>
              <p:nvPr/>
            </p:nvSpPr>
            <p:spPr bwMode="auto">
              <a:xfrm>
                <a:off x="2490455" y="3772223"/>
                <a:ext cx="16726" cy="5395"/>
              </a:xfrm>
              <a:custGeom>
                <a:avLst/>
                <a:gdLst>
                  <a:gd name="T0" fmla="*/ 10 w 10"/>
                  <a:gd name="T1" fmla="*/ 0 h 4"/>
                  <a:gd name="T2" fmla="*/ 0 w 10"/>
                  <a:gd name="T3" fmla="*/ 4 h 4"/>
                  <a:gd name="T4" fmla="*/ 10 w 10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9" y="3"/>
                      <a:pt x="4" y="4"/>
                      <a:pt x="0" y="4"/>
                    </a:cubicBezTo>
                    <a:cubicBezTo>
                      <a:pt x="4" y="4"/>
                      <a:pt x="9" y="3"/>
                      <a:pt x="1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3" name="Freeform 2133"/>
              <p:cNvSpPr>
                <a:spLocks/>
              </p:cNvSpPr>
              <p:nvPr/>
            </p:nvSpPr>
            <p:spPr bwMode="auto">
              <a:xfrm>
                <a:off x="2470013" y="3786611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4" name="Freeform 2134"/>
              <p:cNvSpPr>
                <a:spLocks/>
              </p:cNvSpPr>
              <p:nvPr/>
            </p:nvSpPr>
            <p:spPr bwMode="auto">
              <a:xfrm>
                <a:off x="2477446" y="37794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5" name="Freeform 2135"/>
              <p:cNvSpPr>
                <a:spLocks/>
              </p:cNvSpPr>
              <p:nvPr/>
            </p:nvSpPr>
            <p:spPr bwMode="auto">
              <a:xfrm>
                <a:off x="2533198" y="3729060"/>
                <a:ext cx="14867" cy="44962"/>
              </a:xfrm>
              <a:custGeom>
                <a:avLst/>
                <a:gdLst>
                  <a:gd name="T0" fmla="*/ 2 w 9"/>
                  <a:gd name="T1" fmla="*/ 26 h 26"/>
                  <a:gd name="T2" fmla="*/ 6 w 9"/>
                  <a:gd name="T3" fmla="*/ 20 h 26"/>
                  <a:gd name="T4" fmla="*/ 6 w 9"/>
                  <a:gd name="T5" fmla="*/ 12 h 26"/>
                  <a:gd name="T6" fmla="*/ 9 w 9"/>
                  <a:gd name="T7" fmla="*/ 1 h 26"/>
                  <a:gd name="T8" fmla="*/ 9 w 9"/>
                  <a:gd name="T9" fmla="*/ 1 h 26"/>
                  <a:gd name="T10" fmla="*/ 8 w 9"/>
                  <a:gd name="T11" fmla="*/ 1 h 26"/>
                  <a:gd name="T12" fmla="*/ 8 w 9"/>
                  <a:gd name="T13" fmla="*/ 1 h 26"/>
                  <a:gd name="T14" fmla="*/ 8 w 9"/>
                  <a:gd name="T15" fmla="*/ 1 h 26"/>
                  <a:gd name="T16" fmla="*/ 8 w 9"/>
                  <a:gd name="T17" fmla="*/ 1 h 26"/>
                  <a:gd name="T18" fmla="*/ 7 w 9"/>
                  <a:gd name="T19" fmla="*/ 0 h 26"/>
                  <a:gd name="T20" fmla="*/ 7 w 9"/>
                  <a:gd name="T21" fmla="*/ 0 h 26"/>
                  <a:gd name="T22" fmla="*/ 7 w 9"/>
                  <a:gd name="T23" fmla="*/ 0 h 26"/>
                  <a:gd name="T24" fmla="*/ 7 w 9"/>
                  <a:gd name="T25" fmla="*/ 0 h 26"/>
                  <a:gd name="T26" fmla="*/ 4 w 9"/>
                  <a:gd name="T27" fmla="*/ 4 h 26"/>
                  <a:gd name="T28" fmla="*/ 3 w 9"/>
                  <a:gd name="T29" fmla="*/ 5 h 26"/>
                  <a:gd name="T30" fmla="*/ 1 w 9"/>
                  <a:gd name="T31" fmla="*/ 7 h 26"/>
                  <a:gd name="T32" fmla="*/ 0 w 9"/>
                  <a:gd name="T33" fmla="*/ 7 h 26"/>
                  <a:gd name="T34" fmla="*/ 0 w 9"/>
                  <a:gd name="T35" fmla="*/ 26 h 26"/>
                  <a:gd name="T36" fmla="*/ 2 w 9"/>
                  <a:gd name="T3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6">
                    <a:moveTo>
                      <a:pt x="2" y="26"/>
                    </a:moveTo>
                    <a:cubicBezTo>
                      <a:pt x="3" y="24"/>
                      <a:pt x="4" y="22"/>
                      <a:pt x="6" y="20"/>
                    </a:cubicBezTo>
                    <a:cubicBezTo>
                      <a:pt x="7" y="19"/>
                      <a:pt x="7" y="15"/>
                      <a:pt x="6" y="12"/>
                    </a:cubicBezTo>
                    <a:cubicBezTo>
                      <a:pt x="6" y="8"/>
                      <a:pt x="5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6" name="Freeform 2136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7" name="Freeform 2137"/>
              <p:cNvSpPr>
                <a:spLocks/>
              </p:cNvSpPr>
              <p:nvPr/>
            </p:nvSpPr>
            <p:spPr bwMode="auto">
              <a:xfrm>
                <a:off x="2544348" y="37290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8" name="Freeform 2138"/>
              <p:cNvSpPr>
                <a:spLocks/>
              </p:cNvSpPr>
              <p:nvPr/>
            </p:nvSpPr>
            <p:spPr bwMode="auto">
              <a:xfrm>
                <a:off x="2546207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9" name="Freeform 2139"/>
              <p:cNvSpPr>
                <a:spLocks/>
              </p:cNvSpPr>
              <p:nvPr/>
            </p:nvSpPr>
            <p:spPr bwMode="auto">
              <a:xfrm>
                <a:off x="2533198" y="3739851"/>
                <a:ext cx="185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0" name="Freeform 2140"/>
              <p:cNvSpPr>
                <a:spLocks/>
              </p:cNvSpPr>
              <p:nvPr/>
            </p:nvSpPr>
            <p:spPr bwMode="auto">
              <a:xfrm>
                <a:off x="2548065" y="3730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1" name="Rectangle 2141"/>
              <p:cNvSpPr>
                <a:spLocks noChangeArrowheads="1"/>
              </p:cNvSpPr>
              <p:nvPr/>
            </p:nvSpPr>
            <p:spPr bwMode="auto">
              <a:xfrm>
                <a:off x="2544348" y="3729060"/>
                <a:ext cx="1858" cy="1798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2" name="Freeform 2142"/>
              <p:cNvSpPr>
                <a:spLocks/>
              </p:cNvSpPr>
              <p:nvPr/>
            </p:nvSpPr>
            <p:spPr bwMode="auto">
              <a:xfrm>
                <a:off x="2533198" y="3774022"/>
                <a:ext cx="3717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3" name="Freeform 2143"/>
              <p:cNvSpPr>
                <a:spLocks/>
              </p:cNvSpPr>
              <p:nvPr/>
            </p:nvSpPr>
            <p:spPr bwMode="auto">
              <a:xfrm>
                <a:off x="2828683" y="3694888"/>
                <a:ext cx="50177" cy="35970"/>
              </a:xfrm>
              <a:custGeom>
                <a:avLst/>
                <a:gdLst>
                  <a:gd name="T0" fmla="*/ 24 w 28"/>
                  <a:gd name="T1" fmla="*/ 3 h 21"/>
                  <a:gd name="T2" fmla="*/ 13 w 28"/>
                  <a:gd name="T3" fmla="*/ 1 h 21"/>
                  <a:gd name="T4" fmla="*/ 13 w 28"/>
                  <a:gd name="T5" fmla="*/ 1 h 21"/>
                  <a:gd name="T6" fmla="*/ 17 w 28"/>
                  <a:gd name="T7" fmla="*/ 7 h 21"/>
                  <a:gd name="T8" fmla="*/ 21 w 28"/>
                  <a:gd name="T9" fmla="*/ 15 h 21"/>
                  <a:gd name="T10" fmla="*/ 13 w 28"/>
                  <a:gd name="T11" fmla="*/ 19 h 21"/>
                  <a:gd name="T12" fmla="*/ 9 w 28"/>
                  <a:gd name="T13" fmla="*/ 19 h 21"/>
                  <a:gd name="T14" fmla="*/ 5 w 28"/>
                  <a:gd name="T15" fmla="*/ 19 h 21"/>
                  <a:gd name="T16" fmla="*/ 0 w 28"/>
                  <a:gd name="T17" fmla="*/ 19 h 21"/>
                  <a:gd name="T18" fmla="*/ 6 w 28"/>
                  <a:gd name="T19" fmla="*/ 21 h 21"/>
                  <a:gd name="T20" fmla="*/ 11 w 28"/>
                  <a:gd name="T21" fmla="*/ 21 h 21"/>
                  <a:gd name="T22" fmla="*/ 17 w 28"/>
                  <a:gd name="T23" fmla="*/ 19 h 21"/>
                  <a:gd name="T24" fmla="*/ 26 w 28"/>
                  <a:gd name="T25" fmla="*/ 21 h 21"/>
                  <a:gd name="T26" fmla="*/ 26 w 28"/>
                  <a:gd name="T27" fmla="*/ 21 h 21"/>
                  <a:gd name="T28" fmla="*/ 26 w 28"/>
                  <a:gd name="T29" fmla="*/ 18 h 21"/>
                  <a:gd name="T30" fmla="*/ 26 w 28"/>
                  <a:gd name="T31" fmla="*/ 16 h 21"/>
                  <a:gd name="T32" fmla="*/ 27 w 28"/>
                  <a:gd name="T33" fmla="*/ 13 h 21"/>
                  <a:gd name="T34" fmla="*/ 27 w 28"/>
                  <a:gd name="T35" fmla="*/ 12 h 21"/>
                  <a:gd name="T36" fmla="*/ 27 w 28"/>
                  <a:gd name="T37" fmla="*/ 8 h 21"/>
                  <a:gd name="T38" fmla="*/ 27 w 28"/>
                  <a:gd name="T39" fmla="*/ 8 h 21"/>
                  <a:gd name="T40" fmla="*/ 28 w 28"/>
                  <a:gd name="T41" fmla="*/ 4 h 21"/>
                  <a:gd name="T42" fmla="*/ 28 w 28"/>
                  <a:gd name="T43" fmla="*/ 4 h 21"/>
                  <a:gd name="T44" fmla="*/ 24 w 28"/>
                  <a:gd name="T4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1">
                    <a:moveTo>
                      <a:pt x="24" y="3"/>
                    </a:moveTo>
                    <a:cubicBezTo>
                      <a:pt x="19" y="1"/>
                      <a:pt x="15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3"/>
                      <a:pt x="15" y="5"/>
                      <a:pt x="17" y="7"/>
                    </a:cubicBezTo>
                    <a:cubicBezTo>
                      <a:pt x="19" y="10"/>
                      <a:pt x="21" y="12"/>
                      <a:pt x="21" y="15"/>
                    </a:cubicBezTo>
                    <a:cubicBezTo>
                      <a:pt x="21" y="19"/>
                      <a:pt x="16" y="19"/>
                      <a:pt x="13" y="19"/>
                    </a:cubicBezTo>
                    <a:cubicBezTo>
                      <a:pt x="12" y="19"/>
                      <a:pt x="11" y="19"/>
                      <a:pt x="9" y="19"/>
                    </a:cubicBezTo>
                    <a:cubicBezTo>
                      <a:pt x="8" y="19"/>
                      <a:pt x="7" y="19"/>
                      <a:pt x="5" y="19"/>
                    </a:cubicBezTo>
                    <a:cubicBezTo>
                      <a:pt x="2" y="19"/>
                      <a:pt x="0" y="19"/>
                      <a:pt x="0" y="19"/>
                    </a:cubicBezTo>
                    <a:cubicBezTo>
                      <a:pt x="0" y="20"/>
                      <a:pt x="3" y="21"/>
                      <a:pt x="6" y="21"/>
                    </a:cubicBezTo>
                    <a:cubicBezTo>
                      <a:pt x="8" y="21"/>
                      <a:pt x="10" y="21"/>
                      <a:pt x="11" y="21"/>
                    </a:cubicBezTo>
                    <a:cubicBezTo>
                      <a:pt x="13" y="20"/>
                      <a:pt x="15" y="19"/>
                      <a:pt x="17" y="19"/>
                    </a:cubicBezTo>
                    <a:cubicBezTo>
                      <a:pt x="21" y="19"/>
                      <a:pt x="23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0"/>
                      <a:pt x="26" y="19"/>
                      <a:pt x="26" y="18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6" y="15"/>
                      <a:pt x="26" y="14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0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6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4"/>
                      <a:pt x="25" y="3"/>
                      <a:pt x="24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4" name="Freeform 2144"/>
              <p:cNvSpPr>
                <a:spLocks/>
              </p:cNvSpPr>
              <p:nvPr/>
            </p:nvSpPr>
            <p:spPr bwMode="auto">
              <a:xfrm>
                <a:off x="2882576" y="3702082"/>
                <a:ext cx="59469" cy="34171"/>
              </a:xfrm>
              <a:custGeom>
                <a:avLst/>
                <a:gdLst>
                  <a:gd name="T0" fmla="*/ 3 w 34"/>
                  <a:gd name="T1" fmla="*/ 17 h 19"/>
                  <a:gd name="T2" fmla="*/ 12 w 34"/>
                  <a:gd name="T3" fmla="*/ 13 h 19"/>
                  <a:gd name="T4" fmla="*/ 20 w 34"/>
                  <a:gd name="T5" fmla="*/ 12 h 19"/>
                  <a:gd name="T6" fmla="*/ 25 w 34"/>
                  <a:gd name="T7" fmla="*/ 12 h 19"/>
                  <a:gd name="T8" fmla="*/ 29 w 34"/>
                  <a:gd name="T9" fmla="*/ 12 h 19"/>
                  <a:gd name="T10" fmla="*/ 34 w 34"/>
                  <a:gd name="T11" fmla="*/ 10 h 19"/>
                  <a:gd name="T12" fmla="*/ 9 w 34"/>
                  <a:gd name="T13" fmla="*/ 0 h 19"/>
                  <a:gd name="T14" fmla="*/ 7 w 34"/>
                  <a:gd name="T15" fmla="*/ 0 h 19"/>
                  <a:gd name="T16" fmla="*/ 1 w 34"/>
                  <a:gd name="T17" fmla="*/ 0 h 19"/>
                  <a:gd name="T18" fmla="*/ 1 w 34"/>
                  <a:gd name="T19" fmla="*/ 0 h 19"/>
                  <a:gd name="T20" fmla="*/ 1 w 34"/>
                  <a:gd name="T21" fmla="*/ 4 h 19"/>
                  <a:gd name="T22" fmla="*/ 1 w 34"/>
                  <a:gd name="T23" fmla="*/ 5 h 19"/>
                  <a:gd name="T24" fmla="*/ 1 w 34"/>
                  <a:gd name="T25" fmla="*/ 9 h 19"/>
                  <a:gd name="T26" fmla="*/ 0 w 34"/>
                  <a:gd name="T27" fmla="*/ 9 h 19"/>
                  <a:gd name="T28" fmla="*/ 0 w 34"/>
                  <a:gd name="T29" fmla="*/ 13 h 19"/>
                  <a:gd name="T30" fmla="*/ 0 w 34"/>
                  <a:gd name="T31" fmla="*/ 14 h 19"/>
                  <a:gd name="T32" fmla="*/ 0 w 34"/>
                  <a:gd name="T33" fmla="*/ 18 h 19"/>
                  <a:gd name="T34" fmla="*/ 0 w 34"/>
                  <a:gd name="T35" fmla="*/ 18 h 19"/>
                  <a:gd name="T36" fmla="*/ 3 w 34"/>
                  <a:gd name="T3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19">
                    <a:moveTo>
                      <a:pt x="3" y="17"/>
                    </a:moveTo>
                    <a:cubicBezTo>
                      <a:pt x="5" y="16"/>
                      <a:pt x="8" y="14"/>
                      <a:pt x="12" y="13"/>
                    </a:cubicBezTo>
                    <a:cubicBezTo>
                      <a:pt x="14" y="12"/>
                      <a:pt x="17" y="12"/>
                      <a:pt x="20" y="12"/>
                    </a:cubicBezTo>
                    <a:cubicBezTo>
                      <a:pt x="22" y="12"/>
                      <a:pt x="23" y="12"/>
                      <a:pt x="25" y="12"/>
                    </a:cubicBezTo>
                    <a:cubicBezTo>
                      <a:pt x="26" y="12"/>
                      <a:pt x="28" y="12"/>
                      <a:pt x="29" y="12"/>
                    </a:cubicBezTo>
                    <a:cubicBezTo>
                      <a:pt x="34" y="12"/>
                      <a:pt x="34" y="11"/>
                      <a:pt x="34" y="10"/>
                    </a:cubicBezTo>
                    <a:cubicBezTo>
                      <a:pt x="34" y="6"/>
                      <a:pt x="18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5" name="Freeform 2145"/>
              <p:cNvSpPr>
                <a:spLocks/>
              </p:cNvSpPr>
              <p:nvPr/>
            </p:nvSpPr>
            <p:spPr bwMode="auto">
              <a:xfrm>
                <a:off x="2884435" y="3709276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6" name="Freeform 2146"/>
              <p:cNvSpPr>
                <a:spLocks/>
              </p:cNvSpPr>
              <p:nvPr/>
            </p:nvSpPr>
            <p:spPr bwMode="auto">
              <a:xfrm>
                <a:off x="2882576" y="371826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7" name="Freeform 2147"/>
              <p:cNvSpPr>
                <a:spLocks/>
              </p:cNvSpPr>
              <p:nvPr/>
            </p:nvSpPr>
            <p:spPr bwMode="auto">
              <a:xfrm>
                <a:off x="2884435" y="370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8" name="Freeform 2148"/>
              <p:cNvSpPr>
                <a:spLocks/>
              </p:cNvSpPr>
              <p:nvPr/>
            </p:nvSpPr>
            <p:spPr bwMode="auto">
              <a:xfrm>
                <a:off x="2882576" y="37344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9" name="Freeform 2149"/>
              <p:cNvSpPr>
                <a:spLocks/>
              </p:cNvSpPr>
              <p:nvPr/>
            </p:nvSpPr>
            <p:spPr bwMode="auto">
              <a:xfrm>
                <a:off x="2882576" y="3725463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0" name="Freeform 2150"/>
              <p:cNvSpPr>
                <a:spLocks/>
              </p:cNvSpPr>
              <p:nvPr/>
            </p:nvSpPr>
            <p:spPr bwMode="auto">
              <a:xfrm>
                <a:off x="2568508" y="3799201"/>
                <a:ext cx="76194" cy="75536"/>
              </a:xfrm>
              <a:custGeom>
                <a:avLst/>
                <a:gdLst>
                  <a:gd name="T0" fmla="*/ 39 w 43"/>
                  <a:gd name="T1" fmla="*/ 32 h 44"/>
                  <a:gd name="T2" fmla="*/ 40 w 43"/>
                  <a:gd name="T3" fmla="*/ 29 h 44"/>
                  <a:gd name="T4" fmla="*/ 40 w 43"/>
                  <a:gd name="T5" fmla="*/ 21 h 44"/>
                  <a:gd name="T6" fmla="*/ 42 w 43"/>
                  <a:gd name="T7" fmla="*/ 9 h 44"/>
                  <a:gd name="T8" fmla="*/ 43 w 43"/>
                  <a:gd name="T9" fmla="*/ 4 h 44"/>
                  <a:gd name="T10" fmla="*/ 43 w 43"/>
                  <a:gd name="T11" fmla="*/ 0 h 44"/>
                  <a:gd name="T12" fmla="*/ 43 w 43"/>
                  <a:gd name="T13" fmla="*/ 0 h 44"/>
                  <a:gd name="T14" fmla="*/ 43 w 43"/>
                  <a:gd name="T15" fmla="*/ 0 h 44"/>
                  <a:gd name="T16" fmla="*/ 41 w 43"/>
                  <a:gd name="T17" fmla="*/ 0 h 44"/>
                  <a:gd name="T18" fmla="*/ 40 w 43"/>
                  <a:gd name="T19" fmla="*/ 1 h 44"/>
                  <a:gd name="T20" fmla="*/ 39 w 43"/>
                  <a:gd name="T21" fmla="*/ 1 h 44"/>
                  <a:gd name="T22" fmla="*/ 38 w 43"/>
                  <a:gd name="T23" fmla="*/ 2 h 44"/>
                  <a:gd name="T24" fmla="*/ 36 w 43"/>
                  <a:gd name="T25" fmla="*/ 3 h 44"/>
                  <a:gd name="T26" fmla="*/ 33 w 43"/>
                  <a:gd name="T27" fmla="*/ 5 h 44"/>
                  <a:gd name="T28" fmla="*/ 30 w 43"/>
                  <a:gd name="T29" fmla="*/ 4 h 44"/>
                  <a:gd name="T30" fmla="*/ 27 w 43"/>
                  <a:gd name="T31" fmla="*/ 4 h 44"/>
                  <a:gd name="T32" fmla="*/ 24 w 43"/>
                  <a:gd name="T33" fmla="*/ 5 h 44"/>
                  <a:gd name="T34" fmla="*/ 9 w 43"/>
                  <a:gd name="T35" fmla="*/ 12 h 44"/>
                  <a:gd name="T36" fmla="*/ 7 w 43"/>
                  <a:gd name="T37" fmla="*/ 13 h 44"/>
                  <a:gd name="T38" fmla="*/ 8 w 43"/>
                  <a:gd name="T39" fmla="*/ 15 h 44"/>
                  <a:gd name="T40" fmla="*/ 8 w 43"/>
                  <a:gd name="T41" fmla="*/ 18 h 44"/>
                  <a:gd name="T42" fmla="*/ 4 w 43"/>
                  <a:gd name="T43" fmla="*/ 22 h 44"/>
                  <a:gd name="T44" fmla="*/ 3 w 43"/>
                  <a:gd name="T45" fmla="*/ 22 h 44"/>
                  <a:gd name="T46" fmla="*/ 0 w 43"/>
                  <a:gd name="T47" fmla="*/ 23 h 44"/>
                  <a:gd name="T48" fmla="*/ 1 w 43"/>
                  <a:gd name="T49" fmla="*/ 24 h 44"/>
                  <a:gd name="T50" fmla="*/ 8 w 43"/>
                  <a:gd name="T51" fmla="*/ 31 h 44"/>
                  <a:gd name="T52" fmla="*/ 15 w 43"/>
                  <a:gd name="T53" fmla="*/ 37 h 44"/>
                  <a:gd name="T54" fmla="*/ 19 w 43"/>
                  <a:gd name="T55" fmla="*/ 41 h 44"/>
                  <a:gd name="T56" fmla="*/ 20 w 43"/>
                  <a:gd name="T57" fmla="*/ 41 h 44"/>
                  <a:gd name="T58" fmla="*/ 21 w 43"/>
                  <a:gd name="T59" fmla="*/ 41 h 44"/>
                  <a:gd name="T60" fmla="*/ 22 w 43"/>
                  <a:gd name="T61" fmla="*/ 41 h 44"/>
                  <a:gd name="T62" fmla="*/ 23 w 43"/>
                  <a:gd name="T63" fmla="*/ 42 h 44"/>
                  <a:gd name="T64" fmla="*/ 25 w 43"/>
                  <a:gd name="T65" fmla="*/ 42 h 44"/>
                  <a:gd name="T66" fmla="*/ 29 w 43"/>
                  <a:gd name="T67" fmla="*/ 43 h 44"/>
                  <a:gd name="T68" fmla="*/ 36 w 43"/>
                  <a:gd name="T69" fmla="*/ 44 h 44"/>
                  <a:gd name="T70" fmla="*/ 36 w 43"/>
                  <a:gd name="T71" fmla="*/ 44 h 44"/>
                  <a:gd name="T72" fmla="*/ 36 w 43"/>
                  <a:gd name="T73" fmla="*/ 44 h 44"/>
                  <a:gd name="T74" fmla="*/ 37 w 43"/>
                  <a:gd name="T75" fmla="*/ 44 h 44"/>
                  <a:gd name="T76" fmla="*/ 37 w 43"/>
                  <a:gd name="T77" fmla="*/ 44 h 44"/>
                  <a:gd name="T78" fmla="*/ 39 w 43"/>
                  <a:gd name="T7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44">
                    <a:moveTo>
                      <a:pt x="39" y="32"/>
                    </a:moveTo>
                    <a:cubicBezTo>
                      <a:pt x="39" y="31"/>
                      <a:pt x="39" y="30"/>
                      <a:pt x="40" y="29"/>
                    </a:cubicBezTo>
                    <a:cubicBezTo>
                      <a:pt x="40" y="27"/>
                      <a:pt x="40" y="24"/>
                      <a:pt x="40" y="21"/>
                    </a:cubicBezTo>
                    <a:cubicBezTo>
                      <a:pt x="40" y="16"/>
                      <a:pt x="40" y="11"/>
                      <a:pt x="42" y="9"/>
                    </a:cubicBezTo>
                    <a:cubicBezTo>
                      <a:pt x="43" y="7"/>
                      <a:pt x="43" y="7"/>
                      <a:pt x="43" y="4"/>
                    </a:cubicBezTo>
                    <a:cubicBezTo>
                      <a:pt x="43" y="3"/>
                      <a:pt x="43" y="2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8" y="2"/>
                      <a:pt x="37" y="2"/>
                      <a:pt x="36" y="3"/>
                    </a:cubicBezTo>
                    <a:cubicBezTo>
                      <a:pt x="35" y="4"/>
                      <a:pt x="34" y="4"/>
                      <a:pt x="33" y="5"/>
                    </a:cubicBezTo>
                    <a:cubicBezTo>
                      <a:pt x="32" y="5"/>
                      <a:pt x="31" y="5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6" y="4"/>
                      <a:pt x="24" y="5"/>
                      <a:pt x="24" y="5"/>
                    </a:cubicBezTo>
                    <a:cubicBezTo>
                      <a:pt x="22" y="11"/>
                      <a:pt x="15" y="12"/>
                      <a:pt x="9" y="12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7" y="13"/>
                      <a:pt x="7" y="15"/>
                      <a:pt x="8" y="15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9"/>
                      <a:pt x="5" y="21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3" y="25"/>
                      <a:pt x="5" y="28"/>
                      <a:pt x="8" y="31"/>
                    </a:cubicBezTo>
                    <a:cubicBezTo>
                      <a:pt x="10" y="33"/>
                      <a:pt x="13" y="36"/>
                      <a:pt x="15" y="37"/>
                    </a:cubicBezTo>
                    <a:cubicBezTo>
                      <a:pt x="16" y="38"/>
                      <a:pt x="18" y="40"/>
                      <a:pt x="19" y="41"/>
                    </a:cubicBezTo>
                    <a:cubicBezTo>
                      <a:pt x="19" y="41"/>
                      <a:pt x="20" y="41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5" y="42"/>
                      <a:pt x="27" y="42"/>
                      <a:pt x="29" y="43"/>
                    </a:cubicBezTo>
                    <a:cubicBezTo>
                      <a:pt x="31" y="43"/>
                      <a:pt x="34" y="43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5" y="41"/>
                      <a:pt x="37" y="36"/>
                      <a:pt x="39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1" name="Freeform 2151"/>
              <p:cNvSpPr>
                <a:spLocks/>
              </p:cNvSpPr>
              <p:nvPr/>
            </p:nvSpPr>
            <p:spPr bwMode="auto">
              <a:xfrm>
                <a:off x="2637268" y="3800999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2" name="Freeform 2152"/>
              <p:cNvSpPr>
                <a:spLocks/>
              </p:cNvSpPr>
              <p:nvPr/>
            </p:nvSpPr>
            <p:spPr bwMode="auto">
              <a:xfrm>
                <a:off x="2631693" y="3802798"/>
                <a:ext cx="3717" cy="1798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3" name="Freeform 2153"/>
              <p:cNvSpPr>
                <a:spLocks/>
              </p:cNvSpPr>
              <p:nvPr/>
            </p:nvSpPr>
            <p:spPr bwMode="auto">
              <a:xfrm>
                <a:off x="2568508" y="3836969"/>
                <a:ext cx="5575" cy="1798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4" name="Freeform 2154"/>
              <p:cNvSpPr>
                <a:spLocks/>
              </p:cNvSpPr>
              <p:nvPr/>
            </p:nvSpPr>
            <p:spPr bwMode="auto">
              <a:xfrm>
                <a:off x="2644702" y="3799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5" name="Freeform 2155"/>
              <p:cNvSpPr>
                <a:spLocks/>
              </p:cNvSpPr>
              <p:nvPr/>
            </p:nvSpPr>
            <p:spPr bwMode="auto">
              <a:xfrm>
                <a:off x="2640985" y="3799201"/>
                <a:ext cx="3717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6" name="Freeform 2156"/>
              <p:cNvSpPr>
                <a:spLocks/>
              </p:cNvSpPr>
              <p:nvPr/>
            </p:nvSpPr>
            <p:spPr bwMode="auto">
              <a:xfrm>
                <a:off x="2598242" y="3876536"/>
                <a:ext cx="55752" cy="44962"/>
              </a:xfrm>
              <a:custGeom>
                <a:avLst/>
                <a:gdLst>
                  <a:gd name="T0" fmla="*/ 23 w 32"/>
                  <a:gd name="T1" fmla="*/ 3 h 26"/>
                  <a:gd name="T2" fmla="*/ 22 w 32"/>
                  <a:gd name="T3" fmla="*/ 3 h 26"/>
                  <a:gd name="T4" fmla="*/ 21 w 32"/>
                  <a:gd name="T5" fmla="*/ 4 h 26"/>
                  <a:gd name="T6" fmla="*/ 21 w 32"/>
                  <a:gd name="T7" fmla="*/ 3 h 26"/>
                  <a:gd name="T8" fmla="*/ 19 w 32"/>
                  <a:gd name="T9" fmla="*/ 3 h 26"/>
                  <a:gd name="T10" fmla="*/ 18 w 32"/>
                  <a:gd name="T11" fmla="*/ 3 h 26"/>
                  <a:gd name="T12" fmla="*/ 17 w 32"/>
                  <a:gd name="T13" fmla="*/ 2 h 26"/>
                  <a:gd name="T14" fmla="*/ 12 w 32"/>
                  <a:gd name="T15" fmla="*/ 2 h 26"/>
                  <a:gd name="T16" fmla="*/ 6 w 32"/>
                  <a:gd name="T17" fmla="*/ 1 h 26"/>
                  <a:gd name="T18" fmla="*/ 4 w 32"/>
                  <a:gd name="T19" fmla="*/ 0 h 26"/>
                  <a:gd name="T20" fmla="*/ 4 w 32"/>
                  <a:gd name="T21" fmla="*/ 0 h 26"/>
                  <a:gd name="T22" fmla="*/ 3 w 32"/>
                  <a:gd name="T23" fmla="*/ 0 h 26"/>
                  <a:gd name="T24" fmla="*/ 3 w 32"/>
                  <a:gd name="T25" fmla="*/ 0 h 26"/>
                  <a:gd name="T26" fmla="*/ 1 w 32"/>
                  <a:gd name="T27" fmla="*/ 5 h 26"/>
                  <a:gd name="T28" fmla="*/ 0 w 32"/>
                  <a:gd name="T29" fmla="*/ 7 h 26"/>
                  <a:gd name="T30" fmla="*/ 3 w 32"/>
                  <a:gd name="T31" fmla="*/ 11 h 26"/>
                  <a:gd name="T32" fmla="*/ 6 w 32"/>
                  <a:gd name="T33" fmla="*/ 11 h 26"/>
                  <a:gd name="T34" fmla="*/ 9 w 32"/>
                  <a:gd name="T35" fmla="*/ 9 h 26"/>
                  <a:gd name="T36" fmla="*/ 14 w 32"/>
                  <a:gd name="T37" fmla="*/ 13 h 26"/>
                  <a:gd name="T38" fmla="*/ 14 w 32"/>
                  <a:gd name="T39" fmla="*/ 14 h 26"/>
                  <a:gd name="T40" fmla="*/ 14 w 32"/>
                  <a:gd name="T41" fmla="*/ 14 h 26"/>
                  <a:gd name="T42" fmla="*/ 22 w 32"/>
                  <a:gd name="T43" fmla="*/ 17 h 26"/>
                  <a:gd name="T44" fmla="*/ 24 w 32"/>
                  <a:gd name="T45" fmla="*/ 23 h 26"/>
                  <a:gd name="T46" fmla="*/ 25 w 32"/>
                  <a:gd name="T47" fmla="*/ 25 h 26"/>
                  <a:gd name="T48" fmla="*/ 30 w 32"/>
                  <a:gd name="T49" fmla="*/ 26 h 26"/>
                  <a:gd name="T50" fmla="*/ 30 w 32"/>
                  <a:gd name="T51" fmla="*/ 26 h 26"/>
                  <a:gd name="T52" fmla="*/ 31 w 32"/>
                  <a:gd name="T53" fmla="*/ 23 h 26"/>
                  <a:gd name="T54" fmla="*/ 31 w 32"/>
                  <a:gd name="T55" fmla="*/ 21 h 26"/>
                  <a:gd name="T56" fmla="*/ 31 w 32"/>
                  <a:gd name="T57" fmla="*/ 21 h 26"/>
                  <a:gd name="T58" fmla="*/ 31 w 32"/>
                  <a:gd name="T59" fmla="*/ 19 h 26"/>
                  <a:gd name="T60" fmla="*/ 31 w 32"/>
                  <a:gd name="T61" fmla="*/ 18 h 26"/>
                  <a:gd name="T62" fmla="*/ 32 w 32"/>
                  <a:gd name="T63" fmla="*/ 17 h 26"/>
                  <a:gd name="T64" fmla="*/ 32 w 32"/>
                  <a:gd name="T65" fmla="*/ 16 h 26"/>
                  <a:gd name="T66" fmla="*/ 32 w 32"/>
                  <a:gd name="T67" fmla="*/ 15 h 26"/>
                  <a:gd name="T68" fmla="*/ 23 w 32"/>
                  <a:gd name="T6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6">
                    <a:moveTo>
                      <a:pt x="23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6" y="2"/>
                      <a:pt x="13" y="2"/>
                      <a:pt x="12" y="2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10"/>
                      <a:pt x="3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7" y="9"/>
                      <a:pt x="9" y="9"/>
                    </a:cubicBezTo>
                    <a:cubicBezTo>
                      <a:pt x="12" y="9"/>
                      <a:pt x="13" y="11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20" y="15"/>
                      <a:pt x="22" y="17"/>
                    </a:cubicBezTo>
                    <a:cubicBezTo>
                      <a:pt x="24" y="19"/>
                      <a:pt x="24" y="21"/>
                      <a:pt x="24" y="23"/>
                    </a:cubicBezTo>
                    <a:cubicBezTo>
                      <a:pt x="24" y="24"/>
                      <a:pt x="24" y="25"/>
                      <a:pt x="25" y="25"/>
                    </a:cubicBezTo>
                    <a:cubicBezTo>
                      <a:pt x="26" y="26"/>
                      <a:pt x="27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5"/>
                      <a:pt x="31" y="23"/>
                      <a:pt x="31" y="23"/>
                    </a:cubicBezTo>
                    <a:cubicBezTo>
                      <a:pt x="31" y="23"/>
                      <a:pt x="31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5"/>
                    </a:cubicBezTo>
                    <a:cubicBezTo>
                      <a:pt x="29" y="12"/>
                      <a:pt x="25" y="7"/>
                      <a:pt x="2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7" name="Freeform 2157"/>
              <p:cNvSpPr>
                <a:spLocks/>
              </p:cNvSpPr>
              <p:nvPr/>
            </p:nvSpPr>
            <p:spPr bwMode="auto">
              <a:xfrm>
                <a:off x="2629835" y="3881931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8" name="Freeform 2158"/>
              <p:cNvSpPr>
                <a:spLocks/>
              </p:cNvSpPr>
              <p:nvPr/>
            </p:nvSpPr>
            <p:spPr bwMode="auto">
              <a:xfrm>
                <a:off x="2603817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9" name="Freeform 2159"/>
              <p:cNvSpPr>
                <a:spLocks/>
              </p:cNvSpPr>
              <p:nvPr/>
            </p:nvSpPr>
            <p:spPr bwMode="auto">
              <a:xfrm>
                <a:off x="2605675" y="38765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0" name="Freeform 2160"/>
              <p:cNvSpPr>
                <a:spLocks/>
              </p:cNvSpPr>
              <p:nvPr/>
            </p:nvSpPr>
            <p:spPr bwMode="auto">
              <a:xfrm>
                <a:off x="2635410" y="3881931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1" name="Freeform 2161"/>
              <p:cNvSpPr>
                <a:spLocks/>
              </p:cNvSpPr>
              <p:nvPr/>
            </p:nvSpPr>
            <p:spPr bwMode="auto">
              <a:xfrm>
                <a:off x="2657711" y="3901714"/>
                <a:ext cx="109645" cy="43164"/>
              </a:xfrm>
              <a:custGeom>
                <a:avLst/>
                <a:gdLst>
                  <a:gd name="T0" fmla="*/ 54 w 61"/>
                  <a:gd name="T1" fmla="*/ 9 h 25"/>
                  <a:gd name="T2" fmla="*/ 45 w 61"/>
                  <a:gd name="T3" fmla="*/ 3 h 25"/>
                  <a:gd name="T4" fmla="*/ 40 w 61"/>
                  <a:gd name="T5" fmla="*/ 2 h 25"/>
                  <a:gd name="T6" fmla="*/ 26 w 61"/>
                  <a:gd name="T7" fmla="*/ 7 h 25"/>
                  <a:gd name="T8" fmla="*/ 17 w 61"/>
                  <a:gd name="T9" fmla="*/ 11 h 25"/>
                  <a:gd name="T10" fmla="*/ 5 w 61"/>
                  <a:gd name="T11" fmla="*/ 7 h 25"/>
                  <a:gd name="T12" fmla="*/ 1 w 61"/>
                  <a:gd name="T13" fmla="*/ 4 h 25"/>
                  <a:gd name="T14" fmla="*/ 1 w 61"/>
                  <a:gd name="T15" fmla="*/ 5 h 25"/>
                  <a:gd name="T16" fmla="*/ 1 w 61"/>
                  <a:gd name="T17" fmla="*/ 5 h 25"/>
                  <a:gd name="T18" fmla="*/ 1 w 61"/>
                  <a:gd name="T19" fmla="*/ 6 h 25"/>
                  <a:gd name="T20" fmla="*/ 1 w 61"/>
                  <a:gd name="T21" fmla="*/ 6 h 25"/>
                  <a:gd name="T22" fmla="*/ 1 w 61"/>
                  <a:gd name="T23" fmla="*/ 7 h 25"/>
                  <a:gd name="T24" fmla="*/ 0 w 61"/>
                  <a:gd name="T25" fmla="*/ 12 h 25"/>
                  <a:gd name="T26" fmla="*/ 0 w 61"/>
                  <a:gd name="T27" fmla="*/ 12 h 25"/>
                  <a:gd name="T28" fmla="*/ 13 w 61"/>
                  <a:gd name="T29" fmla="*/ 19 h 25"/>
                  <a:gd name="T30" fmla="*/ 17 w 61"/>
                  <a:gd name="T31" fmla="*/ 21 h 25"/>
                  <a:gd name="T32" fmla="*/ 22 w 61"/>
                  <a:gd name="T33" fmla="*/ 25 h 25"/>
                  <a:gd name="T34" fmla="*/ 23 w 61"/>
                  <a:gd name="T35" fmla="*/ 25 h 25"/>
                  <a:gd name="T36" fmla="*/ 27 w 61"/>
                  <a:gd name="T37" fmla="*/ 23 h 25"/>
                  <a:gd name="T38" fmla="*/ 26 w 61"/>
                  <a:gd name="T39" fmla="*/ 21 h 25"/>
                  <a:gd name="T40" fmla="*/ 24 w 61"/>
                  <a:gd name="T41" fmla="*/ 18 h 25"/>
                  <a:gd name="T42" fmla="*/ 27 w 61"/>
                  <a:gd name="T43" fmla="*/ 13 h 25"/>
                  <a:gd name="T44" fmla="*/ 30 w 61"/>
                  <a:gd name="T45" fmla="*/ 11 h 25"/>
                  <a:gd name="T46" fmla="*/ 45 w 61"/>
                  <a:gd name="T47" fmla="*/ 6 h 25"/>
                  <a:gd name="T48" fmla="*/ 51 w 61"/>
                  <a:gd name="T49" fmla="*/ 11 h 25"/>
                  <a:gd name="T50" fmla="*/ 49 w 61"/>
                  <a:gd name="T51" fmla="*/ 17 h 25"/>
                  <a:gd name="T52" fmla="*/ 54 w 61"/>
                  <a:gd name="T53" fmla="*/ 24 h 25"/>
                  <a:gd name="T54" fmla="*/ 55 w 61"/>
                  <a:gd name="T55" fmla="*/ 24 h 25"/>
                  <a:gd name="T56" fmla="*/ 56 w 61"/>
                  <a:gd name="T57" fmla="*/ 23 h 25"/>
                  <a:gd name="T58" fmla="*/ 57 w 61"/>
                  <a:gd name="T59" fmla="*/ 21 h 25"/>
                  <a:gd name="T60" fmla="*/ 58 w 61"/>
                  <a:gd name="T61" fmla="*/ 21 h 25"/>
                  <a:gd name="T62" fmla="*/ 59 w 61"/>
                  <a:gd name="T63" fmla="*/ 20 h 25"/>
                  <a:gd name="T64" fmla="*/ 59 w 61"/>
                  <a:gd name="T65" fmla="*/ 19 h 25"/>
                  <a:gd name="T66" fmla="*/ 60 w 61"/>
                  <a:gd name="T67" fmla="*/ 18 h 25"/>
                  <a:gd name="T68" fmla="*/ 61 w 61"/>
                  <a:gd name="T69" fmla="*/ 18 h 25"/>
                  <a:gd name="T70" fmla="*/ 61 w 61"/>
                  <a:gd name="T71" fmla="*/ 18 h 25"/>
                  <a:gd name="T72" fmla="*/ 61 w 61"/>
                  <a:gd name="T73" fmla="*/ 18 h 25"/>
                  <a:gd name="T74" fmla="*/ 61 w 61"/>
                  <a:gd name="T75" fmla="*/ 18 h 25"/>
                  <a:gd name="T76" fmla="*/ 61 w 61"/>
                  <a:gd name="T77" fmla="*/ 17 h 25"/>
                  <a:gd name="T78" fmla="*/ 55 w 61"/>
                  <a:gd name="T79" fmla="*/ 10 h 25"/>
                  <a:gd name="T80" fmla="*/ 54 w 61"/>
                  <a:gd name="T8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5">
                    <a:moveTo>
                      <a:pt x="54" y="9"/>
                    </a:moveTo>
                    <a:cubicBezTo>
                      <a:pt x="52" y="5"/>
                      <a:pt x="48" y="4"/>
                      <a:pt x="45" y="3"/>
                    </a:cubicBezTo>
                    <a:cubicBezTo>
                      <a:pt x="43" y="3"/>
                      <a:pt x="41" y="2"/>
                      <a:pt x="40" y="2"/>
                    </a:cubicBezTo>
                    <a:cubicBezTo>
                      <a:pt x="36" y="0"/>
                      <a:pt x="31" y="2"/>
                      <a:pt x="26" y="7"/>
                    </a:cubicBezTo>
                    <a:cubicBezTo>
                      <a:pt x="23" y="10"/>
                      <a:pt x="20" y="11"/>
                      <a:pt x="17" y="11"/>
                    </a:cubicBezTo>
                    <a:cubicBezTo>
                      <a:pt x="13" y="11"/>
                      <a:pt x="8" y="9"/>
                      <a:pt x="5" y="7"/>
                    </a:cubicBezTo>
                    <a:cubicBezTo>
                      <a:pt x="4" y="7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10" y="15"/>
                      <a:pt x="13" y="19"/>
                    </a:cubicBezTo>
                    <a:cubicBezTo>
                      <a:pt x="15" y="21"/>
                      <a:pt x="16" y="21"/>
                      <a:pt x="17" y="21"/>
                    </a:cubicBezTo>
                    <a:cubicBezTo>
                      <a:pt x="19" y="22"/>
                      <a:pt x="20" y="22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4" y="25"/>
                      <a:pt x="27" y="24"/>
                      <a:pt x="27" y="23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5" y="21"/>
                      <a:pt x="24" y="19"/>
                      <a:pt x="24" y="18"/>
                    </a:cubicBezTo>
                    <a:cubicBezTo>
                      <a:pt x="23" y="15"/>
                      <a:pt x="26" y="14"/>
                      <a:pt x="27" y="13"/>
                    </a:cubicBezTo>
                    <a:cubicBezTo>
                      <a:pt x="29" y="12"/>
                      <a:pt x="29" y="12"/>
                      <a:pt x="30" y="11"/>
                    </a:cubicBezTo>
                    <a:cubicBezTo>
                      <a:pt x="31" y="6"/>
                      <a:pt x="41" y="4"/>
                      <a:pt x="45" y="6"/>
                    </a:cubicBezTo>
                    <a:cubicBezTo>
                      <a:pt x="48" y="7"/>
                      <a:pt x="50" y="9"/>
                      <a:pt x="51" y="11"/>
                    </a:cubicBezTo>
                    <a:cubicBezTo>
                      <a:pt x="51" y="13"/>
                      <a:pt x="51" y="15"/>
                      <a:pt x="49" y="17"/>
                    </a:cubicBezTo>
                    <a:cubicBezTo>
                      <a:pt x="48" y="17"/>
                      <a:pt x="49" y="19"/>
                      <a:pt x="54" y="24"/>
                    </a:cubicBezTo>
                    <a:cubicBezTo>
                      <a:pt x="54" y="24"/>
                      <a:pt x="54" y="24"/>
                      <a:pt x="55" y="24"/>
                    </a:cubicBezTo>
                    <a:cubicBezTo>
                      <a:pt x="55" y="23"/>
                      <a:pt x="55" y="23"/>
                      <a:pt x="56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7" y="21"/>
                      <a:pt x="58" y="21"/>
                    </a:cubicBezTo>
                    <a:cubicBezTo>
                      <a:pt x="58" y="20"/>
                      <a:pt x="58" y="20"/>
                      <a:pt x="59" y="20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0" y="19"/>
                      <a:pt x="60" y="18"/>
                      <a:pt x="60" y="18"/>
                    </a:cubicBezTo>
                    <a:cubicBezTo>
                      <a:pt x="60" y="18"/>
                      <a:pt x="60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1" y="17"/>
                      <a:pt x="61" y="17"/>
                    </a:cubicBezTo>
                    <a:cubicBezTo>
                      <a:pt x="59" y="16"/>
                      <a:pt x="57" y="13"/>
                      <a:pt x="55" y="10"/>
                    </a:cubicBezTo>
                    <a:lnTo>
                      <a:pt x="54" y="9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2" name="Freeform 2162"/>
              <p:cNvSpPr>
                <a:spLocks/>
              </p:cNvSpPr>
              <p:nvPr/>
            </p:nvSpPr>
            <p:spPr bwMode="auto">
              <a:xfrm>
                <a:off x="2659569" y="3908908"/>
                <a:ext cx="0" cy="179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3" name="Freeform 2163"/>
              <p:cNvSpPr>
                <a:spLocks/>
              </p:cNvSpPr>
              <p:nvPr/>
            </p:nvSpPr>
            <p:spPr bwMode="auto">
              <a:xfrm>
                <a:off x="2659569" y="3912505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4" name="Freeform 2164"/>
              <p:cNvSpPr>
                <a:spLocks/>
              </p:cNvSpPr>
              <p:nvPr/>
            </p:nvSpPr>
            <p:spPr bwMode="auto">
              <a:xfrm>
                <a:off x="2659569" y="3910707"/>
                <a:ext cx="0" cy="1798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5" name="Freeform 2165"/>
              <p:cNvSpPr>
                <a:spLocks/>
              </p:cNvSpPr>
              <p:nvPr/>
            </p:nvSpPr>
            <p:spPr bwMode="auto">
              <a:xfrm>
                <a:off x="2657711" y="39232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6" name="Freeform 2166"/>
              <p:cNvSpPr>
                <a:spLocks/>
              </p:cNvSpPr>
              <p:nvPr/>
            </p:nvSpPr>
            <p:spPr bwMode="auto">
              <a:xfrm>
                <a:off x="2761781" y="3944878"/>
                <a:ext cx="185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7" name="Freeform 2167"/>
              <p:cNvSpPr>
                <a:spLocks/>
              </p:cNvSpPr>
              <p:nvPr/>
            </p:nvSpPr>
            <p:spPr bwMode="auto">
              <a:xfrm>
                <a:off x="2769214" y="39394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8" name="Freeform 2168"/>
              <p:cNvSpPr>
                <a:spLocks/>
              </p:cNvSpPr>
              <p:nvPr/>
            </p:nvSpPr>
            <p:spPr bwMode="auto">
              <a:xfrm>
                <a:off x="2765498" y="3943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9" name="Freeform 2169"/>
              <p:cNvSpPr>
                <a:spLocks/>
              </p:cNvSpPr>
              <p:nvPr/>
            </p:nvSpPr>
            <p:spPr bwMode="auto">
              <a:xfrm>
                <a:off x="2772931" y="3934087"/>
                <a:ext cx="0" cy="179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0" name="Freeform 2170"/>
              <p:cNvSpPr>
                <a:spLocks/>
              </p:cNvSpPr>
              <p:nvPr/>
            </p:nvSpPr>
            <p:spPr bwMode="auto">
              <a:xfrm>
                <a:off x="2771073" y="3935886"/>
                <a:ext cx="1858" cy="179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1" name="Freeform 2171"/>
              <p:cNvSpPr>
                <a:spLocks/>
              </p:cNvSpPr>
              <p:nvPr/>
            </p:nvSpPr>
            <p:spPr bwMode="auto">
              <a:xfrm>
                <a:off x="2759922" y="3948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2" name="Freeform 2172"/>
              <p:cNvSpPr>
                <a:spLocks/>
              </p:cNvSpPr>
              <p:nvPr/>
            </p:nvSpPr>
            <p:spPr bwMode="auto">
              <a:xfrm>
                <a:off x="2665144" y="3631941"/>
                <a:ext cx="157964" cy="59350"/>
              </a:xfrm>
              <a:custGeom>
                <a:avLst/>
                <a:gdLst>
                  <a:gd name="T0" fmla="*/ 70 w 89"/>
                  <a:gd name="T1" fmla="*/ 23 h 34"/>
                  <a:gd name="T2" fmla="*/ 52 w 89"/>
                  <a:gd name="T3" fmla="*/ 16 h 34"/>
                  <a:gd name="T4" fmla="*/ 15 w 89"/>
                  <a:gd name="T5" fmla="*/ 1 h 34"/>
                  <a:gd name="T6" fmla="*/ 0 w 89"/>
                  <a:gd name="T7" fmla="*/ 1 h 34"/>
                  <a:gd name="T8" fmla="*/ 8 w 89"/>
                  <a:gd name="T9" fmla="*/ 9 h 34"/>
                  <a:gd name="T10" fmla="*/ 25 w 89"/>
                  <a:gd name="T11" fmla="*/ 11 h 34"/>
                  <a:gd name="T12" fmla="*/ 40 w 89"/>
                  <a:gd name="T13" fmla="*/ 18 h 34"/>
                  <a:gd name="T14" fmla="*/ 50 w 89"/>
                  <a:gd name="T15" fmla="*/ 24 h 34"/>
                  <a:gd name="T16" fmla="*/ 56 w 89"/>
                  <a:gd name="T17" fmla="*/ 28 h 34"/>
                  <a:gd name="T18" fmla="*/ 56 w 89"/>
                  <a:gd name="T19" fmla="*/ 32 h 34"/>
                  <a:gd name="T20" fmla="*/ 55 w 89"/>
                  <a:gd name="T21" fmla="*/ 33 h 34"/>
                  <a:gd name="T22" fmla="*/ 56 w 89"/>
                  <a:gd name="T23" fmla="*/ 33 h 34"/>
                  <a:gd name="T24" fmla="*/ 70 w 89"/>
                  <a:gd name="T25" fmla="*/ 34 h 34"/>
                  <a:gd name="T26" fmla="*/ 89 w 89"/>
                  <a:gd name="T27" fmla="*/ 33 h 34"/>
                  <a:gd name="T28" fmla="*/ 70 w 89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70" y="23"/>
                    </a:moveTo>
                    <a:cubicBezTo>
                      <a:pt x="67" y="23"/>
                      <a:pt x="60" y="20"/>
                      <a:pt x="52" y="16"/>
                    </a:cubicBezTo>
                    <a:cubicBezTo>
                      <a:pt x="41" y="11"/>
                      <a:pt x="28" y="4"/>
                      <a:pt x="15" y="1"/>
                    </a:cubicBezTo>
                    <a:cubicBezTo>
                      <a:pt x="10" y="0"/>
                      <a:pt x="5" y="0"/>
                      <a:pt x="0" y="1"/>
                    </a:cubicBezTo>
                    <a:cubicBezTo>
                      <a:pt x="5" y="2"/>
                      <a:pt x="8" y="6"/>
                      <a:pt x="8" y="9"/>
                    </a:cubicBezTo>
                    <a:cubicBezTo>
                      <a:pt x="8" y="9"/>
                      <a:pt x="10" y="11"/>
                      <a:pt x="25" y="11"/>
                    </a:cubicBezTo>
                    <a:cubicBezTo>
                      <a:pt x="32" y="12"/>
                      <a:pt x="36" y="15"/>
                      <a:pt x="40" y="18"/>
                    </a:cubicBezTo>
                    <a:cubicBezTo>
                      <a:pt x="43" y="21"/>
                      <a:pt x="45" y="23"/>
                      <a:pt x="50" y="24"/>
                    </a:cubicBezTo>
                    <a:cubicBezTo>
                      <a:pt x="53" y="25"/>
                      <a:pt x="55" y="26"/>
                      <a:pt x="56" y="28"/>
                    </a:cubicBezTo>
                    <a:cubicBezTo>
                      <a:pt x="57" y="29"/>
                      <a:pt x="56" y="31"/>
                      <a:pt x="56" y="32"/>
                    </a:cubicBezTo>
                    <a:cubicBezTo>
                      <a:pt x="56" y="32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6" y="33"/>
                    </a:cubicBezTo>
                    <a:cubicBezTo>
                      <a:pt x="57" y="34"/>
                      <a:pt x="63" y="34"/>
                      <a:pt x="70" y="34"/>
                    </a:cubicBezTo>
                    <a:cubicBezTo>
                      <a:pt x="80" y="34"/>
                      <a:pt x="87" y="33"/>
                      <a:pt x="89" y="33"/>
                    </a:cubicBezTo>
                    <a:cubicBezTo>
                      <a:pt x="87" y="30"/>
                      <a:pt x="76" y="23"/>
                      <a:pt x="70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3" name="Freeform 2173"/>
              <p:cNvSpPr>
                <a:spLocks/>
              </p:cNvSpPr>
              <p:nvPr/>
            </p:nvSpPr>
            <p:spPr bwMode="auto">
              <a:xfrm>
                <a:off x="2626118" y="3635538"/>
                <a:ext cx="29734" cy="17985"/>
              </a:xfrm>
              <a:custGeom>
                <a:avLst/>
                <a:gdLst>
                  <a:gd name="T0" fmla="*/ 0 w 17"/>
                  <a:gd name="T1" fmla="*/ 10 h 10"/>
                  <a:gd name="T2" fmla="*/ 0 w 17"/>
                  <a:gd name="T3" fmla="*/ 10 h 10"/>
                  <a:gd name="T4" fmla="*/ 14 w 17"/>
                  <a:gd name="T5" fmla="*/ 2 h 10"/>
                  <a:gd name="T6" fmla="*/ 16 w 17"/>
                  <a:gd name="T7" fmla="*/ 1 h 10"/>
                  <a:gd name="T8" fmla="*/ 17 w 17"/>
                  <a:gd name="T9" fmla="*/ 0 h 10"/>
                  <a:gd name="T10" fmla="*/ 0 w 1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10" y="5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8" y="3"/>
                      <a:pt x="1" y="8"/>
                      <a:pt x="0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4" name="Freeform 2174"/>
              <p:cNvSpPr>
                <a:spLocks/>
              </p:cNvSpPr>
              <p:nvPr/>
            </p:nvSpPr>
            <p:spPr bwMode="auto">
              <a:xfrm>
                <a:off x="2750630" y="3729060"/>
                <a:ext cx="31593" cy="7194"/>
              </a:xfrm>
              <a:custGeom>
                <a:avLst/>
                <a:gdLst>
                  <a:gd name="T0" fmla="*/ 18 w 18"/>
                  <a:gd name="T1" fmla="*/ 3 h 4"/>
                  <a:gd name="T2" fmla="*/ 1 w 18"/>
                  <a:gd name="T3" fmla="*/ 0 h 4"/>
                  <a:gd name="T4" fmla="*/ 0 w 18"/>
                  <a:gd name="T5" fmla="*/ 0 h 4"/>
                  <a:gd name="T6" fmla="*/ 15 w 18"/>
                  <a:gd name="T7" fmla="*/ 4 h 4"/>
                  <a:gd name="T8" fmla="*/ 18 w 1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cubicBezTo>
                      <a:pt x="15" y="2"/>
                      <a:pt x="8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3" y="2"/>
                      <a:pt x="10" y="4"/>
                      <a:pt x="15" y="4"/>
                    </a:cubicBezTo>
                    <a:cubicBezTo>
                      <a:pt x="16" y="4"/>
                      <a:pt x="17" y="4"/>
                      <a:pt x="18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5" name="Freeform 2175"/>
              <p:cNvSpPr>
                <a:spLocks/>
              </p:cNvSpPr>
              <p:nvPr/>
            </p:nvSpPr>
            <p:spPr bwMode="auto">
              <a:xfrm>
                <a:off x="2975496" y="3725463"/>
                <a:ext cx="27876" cy="8992"/>
              </a:xfrm>
              <a:custGeom>
                <a:avLst/>
                <a:gdLst>
                  <a:gd name="T0" fmla="*/ 0 w 15"/>
                  <a:gd name="T1" fmla="*/ 1 h 5"/>
                  <a:gd name="T2" fmla="*/ 0 w 15"/>
                  <a:gd name="T3" fmla="*/ 2 h 5"/>
                  <a:gd name="T4" fmla="*/ 7 w 15"/>
                  <a:gd name="T5" fmla="*/ 5 h 5"/>
                  <a:gd name="T6" fmla="*/ 15 w 15"/>
                  <a:gd name="T7" fmla="*/ 2 h 5"/>
                  <a:gd name="T8" fmla="*/ 5 w 15"/>
                  <a:gd name="T9" fmla="*/ 0 h 5"/>
                  <a:gd name="T10" fmla="*/ 0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5" y="5"/>
                      <a:pt x="7" y="5"/>
                    </a:cubicBezTo>
                    <a:cubicBezTo>
                      <a:pt x="10" y="5"/>
                      <a:pt x="14" y="3"/>
                      <a:pt x="15" y="2"/>
                    </a:cubicBezTo>
                    <a:cubicBezTo>
                      <a:pt x="14" y="2"/>
                      <a:pt x="10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6" name="Freeform 2178"/>
              <p:cNvSpPr>
                <a:spLocks/>
              </p:cNvSpPr>
              <p:nvPr/>
            </p:nvSpPr>
            <p:spPr bwMode="auto">
              <a:xfrm>
                <a:off x="1737805" y="3000673"/>
                <a:ext cx="115221" cy="61149"/>
              </a:xfrm>
              <a:custGeom>
                <a:avLst/>
                <a:gdLst>
                  <a:gd name="T0" fmla="*/ 62 w 65"/>
                  <a:gd name="T1" fmla="*/ 35 h 36"/>
                  <a:gd name="T2" fmla="*/ 63 w 65"/>
                  <a:gd name="T3" fmla="*/ 35 h 36"/>
                  <a:gd name="T4" fmla="*/ 63 w 65"/>
                  <a:gd name="T5" fmla="*/ 32 h 36"/>
                  <a:gd name="T6" fmla="*/ 56 w 65"/>
                  <a:gd name="T7" fmla="*/ 28 h 36"/>
                  <a:gd name="T8" fmla="*/ 43 w 65"/>
                  <a:gd name="T9" fmla="*/ 22 h 36"/>
                  <a:gd name="T10" fmla="*/ 30 w 65"/>
                  <a:gd name="T11" fmla="*/ 7 h 36"/>
                  <a:gd name="T12" fmla="*/ 15 w 65"/>
                  <a:gd name="T13" fmla="*/ 4 h 36"/>
                  <a:gd name="T14" fmla="*/ 4 w 65"/>
                  <a:gd name="T15" fmla="*/ 2 h 36"/>
                  <a:gd name="T16" fmla="*/ 7 w 65"/>
                  <a:gd name="T17" fmla="*/ 7 h 36"/>
                  <a:gd name="T18" fmla="*/ 12 w 65"/>
                  <a:gd name="T19" fmla="*/ 11 h 36"/>
                  <a:gd name="T20" fmla="*/ 20 w 65"/>
                  <a:gd name="T21" fmla="*/ 17 h 36"/>
                  <a:gd name="T22" fmla="*/ 28 w 65"/>
                  <a:gd name="T23" fmla="*/ 22 h 36"/>
                  <a:gd name="T24" fmla="*/ 34 w 65"/>
                  <a:gd name="T25" fmla="*/ 28 h 36"/>
                  <a:gd name="T26" fmla="*/ 39 w 65"/>
                  <a:gd name="T27" fmla="*/ 30 h 36"/>
                  <a:gd name="T28" fmla="*/ 43 w 65"/>
                  <a:gd name="T29" fmla="*/ 35 h 36"/>
                  <a:gd name="T30" fmla="*/ 45 w 65"/>
                  <a:gd name="T31" fmla="*/ 35 h 36"/>
                  <a:gd name="T32" fmla="*/ 62 w 65"/>
                  <a:gd name="T3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36">
                    <a:moveTo>
                      <a:pt x="62" y="35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4"/>
                      <a:pt x="63" y="33"/>
                      <a:pt x="63" y="32"/>
                    </a:cubicBezTo>
                    <a:cubicBezTo>
                      <a:pt x="65" y="29"/>
                      <a:pt x="60" y="31"/>
                      <a:pt x="56" y="28"/>
                    </a:cubicBezTo>
                    <a:cubicBezTo>
                      <a:pt x="53" y="24"/>
                      <a:pt x="45" y="25"/>
                      <a:pt x="43" y="22"/>
                    </a:cubicBezTo>
                    <a:cubicBezTo>
                      <a:pt x="42" y="18"/>
                      <a:pt x="34" y="7"/>
                      <a:pt x="30" y="7"/>
                    </a:cubicBezTo>
                    <a:cubicBezTo>
                      <a:pt x="26" y="7"/>
                      <a:pt x="20" y="7"/>
                      <a:pt x="15" y="4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4"/>
                      <a:pt x="7" y="5"/>
                      <a:pt x="7" y="7"/>
                    </a:cubicBezTo>
                    <a:cubicBezTo>
                      <a:pt x="7" y="10"/>
                      <a:pt x="9" y="11"/>
                      <a:pt x="12" y="11"/>
                    </a:cubicBezTo>
                    <a:cubicBezTo>
                      <a:pt x="15" y="10"/>
                      <a:pt x="17" y="16"/>
                      <a:pt x="20" y="17"/>
                    </a:cubicBezTo>
                    <a:cubicBezTo>
                      <a:pt x="23" y="17"/>
                      <a:pt x="24" y="22"/>
                      <a:pt x="28" y="22"/>
                    </a:cubicBezTo>
                    <a:cubicBezTo>
                      <a:pt x="31" y="22"/>
                      <a:pt x="32" y="26"/>
                      <a:pt x="34" y="28"/>
                    </a:cubicBezTo>
                    <a:cubicBezTo>
                      <a:pt x="35" y="30"/>
                      <a:pt x="39" y="28"/>
                      <a:pt x="39" y="30"/>
                    </a:cubicBezTo>
                    <a:cubicBezTo>
                      <a:pt x="39" y="32"/>
                      <a:pt x="41" y="33"/>
                      <a:pt x="43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2" y="36"/>
                      <a:pt x="58" y="36"/>
                      <a:pt x="62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7" name="Freeform 2179"/>
              <p:cNvSpPr>
                <a:spLocks/>
              </p:cNvSpPr>
              <p:nvPr/>
            </p:nvSpPr>
            <p:spPr bwMode="auto">
              <a:xfrm>
                <a:off x="2217271" y="2166175"/>
                <a:ext cx="156105" cy="86327"/>
              </a:xfrm>
              <a:custGeom>
                <a:avLst/>
                <a:gdLst>
                  <a:gd name="T0" fmla="*/ 69 w 88"/>
                  <a:gd name="T1" fmla="*/ 8 h 50"/>
                  <a:gd name="T2" fmla="*/ 48 w 88"/>
                  <a:gd name="T3" fmla="*/ 4 h 50"/>
                  <a:gd name="T4" fmla="*/ 52 w 88"/>
                  <a:gd name="T5" fmla="*/ 17 h 50"/>
                  <a:gd name="T6" fmla="*/ 39 w 88"/>
                  <a:gd name="T7" fmla="*/ 13 h 50"/>
                  <a:gd name="T8" fmla="*/ 35 w 88"/>
                  <a:gd name="T9" fmla="*/ 21 h 50"/>
                  <a:gd name="T10" fmla="*/ 28 w 88"/>
                  <a:gd name="T11" fmla="*/ 22 h 50"/>
                  <a:gd name="T12" fmla="*/ 9 w 88"/>
                  <a:gd name="T13" fmla="*/ 5 h 50"/>
                  <a:gd name="T14" fmla="*/ 8 w 88"/>
                  <a:gd name="T15" fmla="*/ 19 h 50"/>
                  <a:gd name="T16" fmla="*/ 26 w 88"/>
                  <a:gd name="T17" fmla="*/ 31 h 50"/>
                  <a:gd name="T18" fmla="*/ 53 w 88"/>
                  <a:gd name="T19" fmla="*/ 31 h 50"/>
                  <a:gd name="T20" fmla="*/ 50 w 88"/>
                  <a:gd name="T21" fmla="*/ 45 h 50"/>
                  <a:gd name="T22" fmla="*/ 74 w 88"/>
                  <a:gd name="T23" fmla="*/ 46 h 50"/>
                  <a:gd name="T24" fmla="*/ 83 w 88"/>
                  <a:gd name="T25" fmla="*/ 37 h 50"/>
                  <a:gd name="T26" fmla="*/ 82 w 88"/>
                  <a:gd name="T27" fmla="*/ 25 h 50"/>
                  <a:gd name="T28" fmla="*/ 69 w 88"/>
                  <a:gd name="T29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50">
                    <a:moveTo>
                      <a:pt x="69" y="8"/>
                    </a:moveTo>
                    <a:cubicBezTo>
                      <a:pt x="69" y="13"/>
                      <a:pt x="57" y="7"/>
                      <a:pt x="48" y="4"/>
                    </a:cubicBezTo>
                    <a:cubicBezTo>
                      <a:pt x="39" y="0"/>
                      <a:pt x="45" y="11"/>
                      <a:pt x="52" y="17"/>
                    </a:cubicBezTo>
                    <a:cubicBezTo>
                      <a:pt x="59" y="23"/>
                      <a:pt x="48" y="20"/>
                      <a:pt x="39" y="13"/>
                    </a:cubicBezTo>
                    <a:cubicBezTo>
                      <a:pt x="29" y="7"/>
                      <a:pt x="30" y="18"/>
                      <a:pt x="35" y="21"/>
                    </a:cubicBezTo>
                    <a:cubicBezTo>
                      <a:pt x="39" y="25"/>
                      <a:pt x="34" y="30"/>
                      <a:pt x="28" y="22"/>
                    </a:cubicBezTo>
                    <a:cubicBezTo>
                      <a:pt x="22" y="14"/>
                      <a:pt x="19" y="5"/>
                      <a:pt x="9" y="5"/>
                    </a:cubicBezTo>
                    <a:cubicBezTo>
                      <a:pt x="0" y="4"/>
                      <a:pt x="4" y="14"/>
                      <a:pt x="8" y="19"/>
                    </a:cubicBezTo>
                    <a:cubicBezTo>
                      <a:pt x="13" y="25"/>
                      <a:pt x="18" y="27"/>
                      <a:pt x="26" y="31"/>
                    </a:cubicBezTo>
                    <a:cubicBezTo>
                      <a:pt x="34" y="36"/>
                      <a:pt x="47" y="29"/>
                      <a:pt x="53" y="31"/>
                    </a:cubicBezTo>
                    <a:cubicBezTo>
                      <a:pt x="59" y="32"/>
                      <a:pt x="46" y="40"/>
                      <a:pt x="50" y="45"/>
                    </a:cubicBezTo>
                    <a:cubicBezTo>
                      <a:pt x="54" y="50"/>
                      <a:pt x="65" y="46"/>
                      <a:pt x="74" y="46"/>
                    </a:cubicBezTo>
                    <a:cubicBezTo>
                      <a:pt x="82" y="45"/>
                      <a:pt x="78" y="40"/>
                      <a:pt x="83" y="37"/>
                    </a:cubicBezTo>
                    <a:cubicBezTo>
                      <a:pt x="88" y="33"/>
                      <a:pt x="78" y="34"/>
                      <a:pt x="82" y="25"/>
                    </a:cubicBezTo>
                    <a:cubicBezTo>
                      <a:pt x="86" y="17"/>
                      <a:pt x="70" y="3"/>
                      <a:pt x="69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8" name="Freeform 2180"/>
              <p:cNvSpPr>
                <a:spLocks/>
              </p:cNvSpPr>
              <p:nvPr/>
            </p:nvSpPr>
            <p:spPr bwMode="auto">
              <a:xfrm>
                <a:off x="2302757" y="2027691"/>
                <a:ext cx="42743" cy="28776"/>
              </a:xfrm>
              <a:custGeom>
                <a:avLst/>
                <a:gdLst>
                  <a:gd name="T0" fmla="*/ 21 w 25"/>
                  <a:gd name="T1" fmla="*/ 11 h 17"/>
                  <a:gd name="T2" fmla="*/ 6 w 25"/>
                  <a:gd name="T3" fmla="*/ 5 h 17"/>
                  <a:gd name="T4" fmla="*/ 21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1" y="11"/>
                    </a:moveTo>
                    <a:cubicBezTo>
                      <a:pt x="25" y="5"/>
                      <a:pt x="0" y="0"/>
                      <a:pt x="6" y="5"/>
                    </a:cubicBezTo>
                    <a:cubicBezTo>
                      <a:pt x="10" y="8"/>
                      <a:pt x="18" y="17"/>
                      <a:pt x="2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9" name="Freeform 2181"/>
              <p:cNvSpPr>
                <a:spLocks/>
              </p:cNvSpPr>
              <p:nvPr/>
            </p:nvSpPr>
            <p:spPr bwMode="auto">
              <a:xfrm>
                <a:off x="2566649" y="2563640"/>
                <a:ext cx="139380" cy="91723"/>
              </a:xfrm>
              <a:custGeom>
                <a:avLst/>
                <a:gdLst>
                  <a:gd name="T0" fmla="*/ 78 w 79"/>
                  <a:gd name="T1" fmla="*/ 42 h 53"/>
                  <a:gd name="T2" fmla="*/ 62 w 79"/>
                  <a:gd name="T3" fmla="*/ 29 h 53"/>
                  <a:gd name="T4" fmla="*/ 40 w 79"/>
                  <a:gd name="T5" fmla="*/ 16 h 53"/>
                  <a:gd name="T6" fmla="*/ 26 w 79"/>
                  <a:gd name="T7" fmla="*/ 6 h 53"/>
                  <a:gd name="T8" fmla="*/ 14 w 79"/>
                  <a:gd name="T9" fmla="*/ 13 h 53"/>
                  <a:gd name="T10" fmla="*/ 11 w 79"/>
                  <a:gd name="T11" fmla="*/ 29 h 53"/>
                  <a:gd name="T12" fmla="*/ 1 w 79"/>
                  <a:gd name="T13" fmla="*/ 44 h 53"/>
                  <a:gd name="T14" fmla="*/ 15 w 79"/>
                  <a:gd name="T15" fmla="*/ 43 h 53"/>
                  <a:gd name="T16" fmla="*/ 21 w 79"/>
                  <a:gd name="T17" fmla="*/ 52 h 53"/>
                  <a:gd name="T18" fmla="*/ 40 w 79"/>
                  <a:gd name="T19" fmla="*/ 42 h 53"/>
                  <a:gd name="T20" fmla="*/ 55 w 79"/>
                  <a:gd name="T21" fmla="*/ 41 h 53"/>
                  <a:gd name="T22" fmla="*/ 78 w 79"/>
                  <a:gd name="T23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53">
                    <a:moveTo>
                      <a:pt x="78" y="42"/>
                    </a:moveTo>
                    <a:cubicBezTo>
                      <a:pt x="79" y="37"/>
                      <a:pt x="61" y="35"/>
                      <a:pt x="62" y="29"/>
                    </a:cubicBezTo>
                    <a:cubicBezTo>
                      <a:pt x="63" y="24"/>
                      <a:pt x="46" y="19"/>
                      <a:pt x="40" y="16"/>
                    </a:cubicBezTo>
                    <a:cubicBezTo>
                      <a:pt x="35" y="13"/>
                      <a:pt x="26" y="12"/>
                      <a:pt x="26" y="6"/>
                    </a:cubicBezTo>
                    <a:cubicBezTo>
                      <a:pt x="26" y="0"/>
                      <a:pt x="14" y="4"/>
                      <a:pt x="14" y="13"/>
                    </a:cubicBezTo>
                    <a:cubicBezTo>
                      <a:pt x="13" y="22"/>
                      <a:pt x="8" y="20"/>
                      <a:pt x="11" y="29"/>
                    </a:cubicBezTo>
                    <a:cubicBezTo>
                      <a:pt x="13" y="37"/>
                      <a:pt x="0" y="39"/>
                      <a:pt x="1" y="44"/>
                    </a:cubicBezTo>
                    <a:cubicBezTo>
                      <a:pt x="3" y="48"/>
                      <a:pt x="9" y="43"/>
                      <a:pt x="15" y="43"/>
                    </a:cubicBezTo>
                    <a:cubicBezTo>
                      <a:pt x="21" y="43"/>
                      <a:pt x="14" y="52"/>
                      <a:pt x="21" y="52"/>
                    </a:cubicBezTo>
                    <a:cubicBezTo>
                      <a:pt x="27" y="53"/>
                      <a:pt x="38" y="46"/>
                      <a:pt x="40" y="42"/>
                    </a:cubicBezTo>
                    <a:cubicBezTo>
                      <a:pt x="43" y="38"/>
                      <a:pt x="48" y="36"/>
                      <a:pt x="55" y="41"/>
                    </a:cubicBezTo>
                    <a:cubicBezTo>
                      <a:pt x="62" y="46"/>
                      <a:pt x="77" y="47"/>
                      <a:pt x="78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0" name="Freeform 2182"/>
              <p:cNvSpPr>
                <a:spLocks/>
              </p:cNvSpPr>
              <p:nvPr/>
            </p:nvSpPr>
            <p:spPr bwMode="auto">
              <a:xfrm>
                <a:off x="2622401" y="2655363"/>
                <a:ext cx="53893" cy="35970"/>
              </a:xfrm>
              <a:custGeom>
                <a:avLst/>
                <a:gdLst>
                  <a:gd name="T0" fmla="*/ 10 w 30"/>
                  <a:gd name="T1" fmla="*/ 16 h 21"/>
                  <a:gd name="T2" fmla="*/ 29 w 30"/>
                  <a:gd name="T3" fmla="*/ 4 h 21"/>
                  <a:gd name="T4" fmla="*/ 10 w 30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10" y="16"/>
                    </a:moveTo>
                    <a:cubicBezTo>
                      <a:pt x="18" y="21"/>
                      <a:pt x="30" y="8"/>
                      <a:pt x="29" y="4"/>
                    </a:cubicBezTo>
                    <a:cubicBezTo>
                      <a:pt x="28" y="0"/>
                      <a:pt x="0" y="10"/>
                      <a:pt x="10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1" name="Freeform 2183"/>
              <p:cNvSpPr>
                <a:spLocks/>
              </p:cNvSpPr>
              <p:nvPr/>
            </p:nvSpPr>
            <p:spPr bwMode="auto">
              <a:xfrm>
                <a:off x="2371518" y="2214734"/>
                <a:ext cx="83628" cy="46761"/>
              </a:xfrm>
              <a:custGeom>
                <a:avLst/>
                <a:gdLst>
                  <a:gd name="T0" fmla="*/ 38 w 47"/>
                  <a:gd name="T1" fmla="*/ 26 h 27"/>
                  <a:gd name="T2" fmla="*/ 33 w 47"/>
                  <a:gd name="T3" fmla="*/ 7 h 27"/>
                  <a:gd name="T4" fmla="*/ 4 w 47"/>
                  <a:gd name="T5" fmla="*/ 18 h 27"/>
                  <a:gd name="T6" fmla="*/ 38 w 47"/>
                  <a:gd name="T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7">
                    <a:moveTo>
                      <a:pt x="38" y="26"/>
                    </a:moveTo>
                    <a:cubicBezTo>
                      <a:pt x="47" y="26"/>
                      <a:pt x="43" y="15"/>
                      <a:pt x="33" y="7"/>
                    </a:cubicBezTo>
                    <a:cubicBezTo>
                      <a:pt x="23" y="0"/>
                      <a:pt x="0" y="15"/>
                      <a:pt x="4" y="18"/>
                    </a:cubicBezTo>
                    <a:cubicBezTo>
                      <a:pt x="9" y="22"/>
                      <a:pt x="29" y="27"/>
                      <a:pt x="38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2" name="Freeform 2184"/>
              <p:cNvSpPr>
                <a:spLocks/>
              </p:cNvSpPr>
              <p:nvPr/>
            </p:nvSpPr>
            <p:spPr bwMode="auto">
              <a:xfrm>
                <a:off x="2371518" y="2162578"/>
                <a:ext cx="351237" cy="104312"/>
              </a:xfrm>
              <a:custGeom>
                <a:avLst/>
                <a:gdLst>
                  <a:gd name="T0" fmla="*/ 56 w 198"/>
                  <a:gd name="T1" fmla="*/ 47 h 61"/>
                  <a:gd name="T2" fmla="*/ 69 w 198"/>
                  <a:gd name="T3" fmla="*/ 54 h 61"/>
                  <a:gd name="T4" fmla="*/ 87 w 198"/>
                  <a:gd name="T5" fmla="*/ 57 h 61"/>
                  <a:gd name="T6" fmla="*/ 95 w 198"/>
                  <a:gd name="T7" fmla="*/ 53 h 61"/>
                  <a:gd name="T8" fmla="*/ 133 w 198"/>
                  <a:gd name="T9" fmla="*/ 60 h 61"/>
                  <a:gd name="T10" fmla="*/ 158 w 198"/>
                  <a:gd name="T11" fmla="*/ 54 h 61"/>
                  <a:gd name="T12" fmla="*/ 188 w 198"/>
                  <a:gd name="T13" fmla="*/ 57 h 61"/>
                  <a:gd name="T14" fmla="*/ 198 w 198"/>
                  <a:gd name="T15" fmla="*/ 39 h 61"/>
                  <a:gd name="T16" fmla="*/ 134 w 198"/>
                  <a:gd name="T17" fmla="*/ 34 h 61"/>
                  <a:gd name="T18" fmla="*/ 102 w 198"/>
                  <a:gd name="T19" fmla="*/ 36 h 61"/>
                  <a:gd name="T20" fmla="*/ 84 w 198"/>
                  <a:gd name="T21" fmla="*/ 30 h 61"/>
                  <a:gd name="T22" fmla="*/ 87 w 198"/>
                  <a:gd name="T23" fmla="*/ 20 h 61"/>
                  <a:gd name="T24" fmla="*/ 57 w 198"/>
                  <a:gd name="T25" fmla="*/ 11 h 61"/>
                  <a:gd name="T26" fmla="*/ 33 w 198"/>
                  <a:gd name="T27" fmla="*/ 4 h 61"/>
                  <a:gd name="T28" fmla="*/ 5 w 198"/>
                  <a:gd name="T29" fmla="*/ 8 h 61"/>
                  <a:gd name="T30" fmla="*/ 40 w 198"/>
                  <a:gd name="T31" fmla="*/ 18 h 61"/>
                  <a:gd name="T32" fmla="*/ 55 w 198"/>
                  <a:gd name="T33" fmla="*/ 30 h 61"/>
                  <a:gd name="T34" fmla="*/ 56 w 198"/>
                  <a:gd name="T35" fmla="*/ 4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61">
                    <a:moveTo>
                      <a:pt x="56" y="47"/>
                    </a:moveTo>
                    <a:cubicBezTo>
                      <a:pt x="59" y="57"/>
                      <a:pt x="63" y="50"/>
                      <a:pt x="69" y="54"/>
                    </a:cubicBezTo>
                    <a:cubicBezTo>
                      <a:pt x="74" y="58"/>
                      <a:pt x="83" y="61"/>
                      <a:pt x="87" y="57"/>
                    </a:cubicBezTo>
                    <a:cubicBezTo>
                      <a:pt x="92" y="53"/>
                      <a:pt x="94" y="50"/>
                      <a:pt x="95" y="53"/>
                    </a:cubicBezTo>
                    <a:cubicBezTo>
                      <a:pt x="98" y="59"/>
                      <a:pt x="109" y="60"/>
                      <a:pt x="133" y="60"/>
                    </a:cubicBezTo>
                    <a:cubicBezTo>
                      <a:pt x="157" y="61"/>
                      <a:pt x="151" y="50"/>
                      <a:pt x="158" y="54"/>
                    </a:cubicBezTo>
                    <a:cubicBezTo>
                      <a:pt x="165" y="58"/>
                      <a:pt x="181" y="58"/>
                      <a:pt x="188" y="57"/>
                    </a:cubicBezTo>
                    <a:cubicBezTo>
                      <a:pt x="195" y="55"/>
                      <a:pt x="198" y="44"/>
                      <a:pt x="198" y="39"/>
                    </a:cubicBezTo>
                    <a:cubicBezTo>
                      <a:pt x="197" y="33"/>
                      <a:pt x="144" y="29"/>
                      <a:pt x="134" y="34"/>
                    </a:cubicBezTo>
                    <a:cubicBezTo>
                      <a:pt x="125" y="40"/>
                      <a:pt x="110" y="32"/>
                      <a:pt x="102" y="36"/>
                    </a:cubicBezTo>
                    <a:cubicBezTo>
                      <a:pt x="95" y="40"/>
                      <a:pt x="97" y="31"/>
                      <a:pt x="84" y="30"/>
                    </a:cubicBezTo>
                    <a:cubicBezTo>
                      <a:pt x="70" y="30"/>
                      <a:pt x="85" y="23"/>
                      <a:pt x="87" y="20"/>
                    </a:cubicBezTo>
                    <a:cubicBezTo>
                      <a:pt x="90" y="17"/>
                      <a:pt x="67" y="9"/>
                      <a:pt x="57" y="11"/>
                    </a:cubicBezTo>
                    <a:cubicBezTo>
                      <a:pt x="48" y="13"/>
                      <a:pt x="42" y="8"/>
                      <a:pt x="33" y="4"/>
                    </a:cubicBezTo>
                    <a:cubicBezTo>
                      <a:pt x="24" y="0"/>
                      <a:pt x="0" y="1"/>
                      <a:pt x="5" y="8"/>
                    </a:cubicBezTo>
                    <a:cubicBezTo>
                      <a:pt x="8" y="13"/>
                      <a:pt x="37" y="23"/>
                      <a:pt x="40" y="18"/>
                    </a:cubicBezTo>
                    <a:cubicBezTo>
                      <a:pt x="43" y="13"/>
                      <a:pt x="51" y="24"/>
                      <a:pt x="55" y="30"/>
                    </a:cubicBezTo>
                    <a:cubicBezTo>
                      <a:pt x="60" y="35"/>
                      <a:pt x="52" y="37"/>
                      <a:pt x="56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3" name="Freeform 2185"/>
              <p:cNvSpPr>
                <a:spLocks/>
              </p:cNvSpPr>
              <p:nvPr/>
            </p:nvSpPr>
            <p:spPr bwMode="auto">
              <a:xfrm>
                <a:off x="1923644" y="2288472"/>
                <a:ext cx="371679" cy="192438"/>
              </a:xfrm>
              <a:custGeom>
                <a:avLst/>
                <a:gdLst>
                  <a:gd name="T0" fmla="*/ 193 w 209"/>
                  <a:gd name="T1" fmla="*/ 85 h 112"/>
                  <a:gd name="T2" fmla="*/ 209 w 209"/>
                  <a:gd name="T3" fmla="*/ 85 h 112"/>
                  <a:gd name="T4" fmla="*/ 189 w 209"/>
                  <a:gd name="T5" fmla="*/ 70 h 112"/>
                  <a:gd name="T6" fmla="*/ 171 w 209"/>
                  <a:gd name="T7" fmla="*/ 61 h 112"/>
                  <a:gd name="T8" fmla="*/ 166 w 209"/>
                  <a:gd name="T9" fmla="*/ 45 h 112"/>
                  <a:gd name="T10" fmla="*/ 162 w 209"/>
                  <a:gd name="T11" fmla="*/ 19 h 112"/>
                  <a:gd name="T12" fmla="*/ 163 w 209"/>
                  <a:gd name="T13" fmla="*/ 3 h 112"/>
                  <a:gd name="T14" fmla="*/ 141 w 209"/>
                  <a:gd name="T15" fmla="*/ 8 h 112"/>
                  <a:gd name="T16" fmla="*/ 155 w 209"/>
                  <a:gd name="T17" fmla="*/ 20 h 112"/>
                  <a:gd name="T18" fmla="*/ 140 w 209"/>
                  <a:gd name="T19" fmla="*/ 14 h 112"/>
                  <a:gd name="T20" fmla="*/ 128 w 209"/>
                  <a:gd name="T21" fmla="*/ 14 h 112"/>
                  <a:gd name="T22" fmla="*/ 135 w 209"/>
                  <a:gd name="T23" fmla="*/ 42 h 112"/>
                  <a:gd name="T24" fmla="*/ 128 w 209"/>
                  <a:gd name="T25" fmla="*/ 48 h 112"/>
                  <a:gd name="T26" fmla="*/ 120 w 209"/>
                  <a:gd name="T27" fmla="*/ 28 h 112"/>
                  <a:gd name="T28" fmla="*/ 99 w 209"/>
                  <a:gd name="T29" fmla="*/ 20 h 112"/>
                  <a:gd name="T30" fmla="*/ 107 w 209"/>
                  <a:gd name="T31" fmla="*/ 30 h 112"/>
                  <a:gd name="T32" fmla="*/ 94 w 209"/>
                  <a:gd name="T33" fmla="*/ 31 h 112"/>
                  <a:gd name="T34" fmla="*/ 91 w 209"/>
                  <a:gd name="T35" fmla="*/ 28 h 112"/>
                  <a:gd name="T36" fmla="*/ 73 w 209"/>
                  <a:gd name="T37" fmla="*/ 19 h 112"/>
                  <a:gd name="T38" fmla="*/ 65 w 209"/>
                  <a:gd name="T39" fmla="*/ 30 h 112"/>
                  <a:gd name="T40" fmla="*/ 57 w 209"/>
                  <a:gd name="T41" fmla="*/ 26 h 112"/>
                  <a:gd name="T42" fmla="*/ 59 w 209"/>
                  <a:gd name="T43" fmla="*/ 13 h 112"/>
                  <a:gd name="T44" fmla="*/ 30 w 209"/>
                  <a:gd name="T45" fmla="*/ 20 h 112"/>
                  <a:gd name="T46" fmla="*/ 10 w 209"/>
                  <a:gd name="T47" fmla="*/ 32 h 112"/>
                  <a:gd name="T48" fmla="*/ 6 w 209"/>
                  <a:gd name="T49" fmla="*/ 40 h 112"/>
                  <a:gd name="T50" fmla="*/ 12 w 209"/>
                  <a:gd name="T51" fmla="*/ 49 h 112"/>
                  <a:gd name="T52" fmla="*/ 16 w 209"/>
                  <a:gd name="T53" fmla="*/ 55 h 112"/>
                  <a:gd name="T54" fmla="*/ 43 w 209"/>
                  <a:gd name="T55" fmla="*/ 51 h 112"/>
                  <a:gd name="T56" fmla="*/ 13 w 209"/>
                  <a:gd name="T57" fmla="*/ 63 h 112"/>
                  <a:gd name="T58" fmla="*/ 46 w 209"/>
                  <a:gd name="T59" fmla="*/ 70 h 112"/>
                  <a:gd name="T60" fmla="*/ 85 w 209"/>
                  <a:gd name="T61" fmla="*/ 75 h 112"/>
                  <a:gd name="T62" fmla="*/ 56 w 209"/>
                  <a:gd name="T63" fmla="*/ 77 h 112"/>
                  <a:gd name="T64" fmla="*/ 23 w 209"/>
                  <a:gd name="T65" fmla="*/ 85 h 112"/>
                  <a:gd name="T66" fmla="*/ 38 w 209"/>
                  <a:gd name="T67" fmla="*/ 95 h 112"/>
                  <a:gd name="T68" fmla="*/ 64 w 209"/>
                  <a:gd name="T69" fmla="*/ 101 h 112"/>
                  <a:gd name="T70" fmla="*/ 89 w 209"/>
                  <a:gd name="T71" fmla="*/ 112 h 112"/>
                  <a:gd name="T72" fmla="*/ 123 w 209"/>
                  <a:gd name="T73" fmla="*/ 104 h 112"/>
                  <a:gd name="T74" fmla="*/ 139 w 209"/>
                  <a:gd name="T75" fmla="*/ 97 h 112"/>
                  <a:gd name="T76" fmla="*/ 148 w 209"/>
                  <a:gd name="T77" fmla="*/ 98 h 112"/>
                  <a:gd name="T78" fmla="*/ 162 w 209"/>
                  <a:gd name="T79" fmla="*/ 103 h 112"/>
                  <a:gd name="T80" fmla="*/ 198 w 209"/>
                  <a:gd name="T81" fmla="*/ 103 h 112"/>
                  <a:gd name="T82" fmla="*/ 190 w 209"/>
                  <a:gd name="T83" fmla="*/ 93 h 112"/>
                  <a:gd name="T84" fmla="*/ 182 w 209"/>
                  <a:gd name="T85" fmla="*/ 93 h 112"/>
                  <a:gd name="T86" fmla="*/ 193 w 209"/>
                  <a:gd name="T87" fmla="*/ 8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9" h="112">
                    <a:moveTo>
                      <a:pt x="193" y="85"/>
                    </a:moveTo>
                    <a:cubicBezTo>
                      <a:pt x="196" y="82"/>
                      <a:pt x="208" y="92"/>
                      <a:pt x="209" y="85"/>
                    </a:cubicBezTo>
                    <a:cubicBezTo>
                      <a:pt x="209" y="77"/>
                      <a:pt x="195" y="74"/>
                      <a:pt x="189" y="70"/>
                    </a:cubicBezTo>
                    <a:cubicBezTo>
                      <a:pt x="183" y="66"/>
                      <a:pt x="180" y="68"/>
                      <a:pt x="171" y="61"/>
                    </a:cubicBezTo>
                    <a:cubicBezTo>
                      <a:pt x="161" y="54"/>
                      <a:pt x="173" y="50"/>
                      <a:pt x="166" y="45"/>
                    </a:cubicBezTo>
                    <a:cubicBezTo>
                      <a:pt x="159" y="39"/>
                      <a:pt x="157" y="24"/>
                      <a:pt x="162" y="19"/>
                    </a:cubicBezTo>
                    <a:cubicBezTo>
                      <a:pt x="167" y="14"/>
                      <a:pt x="172" y="7"/>
                      <a:pt x="163" y="3"/>
                    </a:cubicBezTo>
                    <a:cubicBezTo>
                      <a:pt x="154" y="0"/>
                      <a:pt x="140" y="6"/>
                      <a:pt x="141" y="8"/>
                    </a:cubicBezTo>
                    <a:cubicBezTo>
                      <a:pt x="143" y="10"/>
                      <a:pt x="155" y="17"/>
                      <a:pt x="155" y="20"/>
                    </a:cubicBezTo>
                    <a:cubicBezTo>
                      <a:pt x="155" y="23"/>
                      <a:pt x="144" y="12"/>
                      <a:pt x="140" y="14"/>
                    </a:cubicBezTo>
                    <a:cubicBezTo>
                      <a:pt x="136" y="17"/>
                      <a:pt x="131" y="9"/>
                      <a:pt x="128" y="14"/>
                    </a:cubicBezTo>
                    <a:cubicBezTo>
                      <a:pt x="124" y="19"/>
                      <a:pt x="132" y="37"/>
                      <a:pt x="135" y="42"/>
                    </a:cubicBezTo>
                    <a:cubicBezTo>
                      <a:pt x="138" y="47"/>
                      <a:pt x="132" y="47"/>
                      <a:pt x="128" y="48"/>
                    </a:cubicBezTo>
                    <a:cubicBezTo>
                      <a:pt x="124" y="49"/>
                      <a:pt x="124" y="34"/>
                      <a:pt x="120" y="28"/>
                    </a:cubicBezTo>
                    <a:cubicBezTo>
                      <a:pt x="116" y="23"/>
                      <a:pt x="100" y="16"/>
                      <a:pt x="99" y="20"/>
                    </a:cubicBezTo>
                    <a:cubicBezTo>
                      <a:pt x="98" y="24"/>
                      <a:pt x="109" y="24"/>
                      <a:pt x="107" y="30"/>
                    </a:cubicBezTo>
                    <a:cubicBezTo>
                      <a:pt x="106" y="35"/>
                      <a:pt x="100" y="26"/>
                      <a:pt x="94" y="31"/>
                    </a:cubicBezTo>
                    <a:cubicBezTo>
                      <a:pt x="89" y="35"/>
                      <a:pt x="90" y="32"/>
                      <a:pt x="91" y="28"/>
                    </a:cubicBezTo>
                    <a:cubicBezTo>
                      <a:pt x="92" y="23"/>
                      <a:pt x="83" y="18"/>
                      <a:pt x="73" y="19"/>
                    </a:cubicBezTo>
                    <a:cubicBezTo>
                      <a:pt x="63" y="20"/>
                      <a:pt x="68" y="27"/>
                      <a:pt x="65" y="30"/>
                    </a:cubicBezTo>
                    <a:cubicBezTo>
                      <a:pt x="62" y="32"/>
                      <a:pt x="47" y="28"/>
                      <a:pt x="57" y="26"/>
                    </a:cubicBezTo>
                    <a:cubicBezTo>
                      <a:pt x="66" y="24"/>
                      <a:pt x="62" y="19"/>
                      <a:pt x="59" y="13"/>
                    </a:cubicBezTo>
                    <a:cubicBezTo>
                      <a:pt x="55" y="8"/>
                      <a:pt x="46" y="14"/>
                      <a:pt x="30" y="20"/>
                    </a:cubicBezTo>
                    <a:cubicBezTo>
                      <a:pt x="15" y="25"/>
                      <a:pt x="8" y="31"/>
                      <a:pt x="10" y="32"/>
                    </a:cubicBezTo>
                    <a:cubicBezTo>
                      <a:pt x="12" y="32"/>
                      <a:pt x="12" y="35"/>
                      <a:pt x="6" y="40"/>
                    </a:cubicBezTo>
                    <a:cubicBezTo>
                      <a:pt x="0" y="45"/>
                      <a:pt x="6" y="49"/>
                      <a:pt x="12" y="49"/>
                    </a:cubicBezTo>
                    <a:cubicBezTo>
                      <a:pt x="17" y="49"/>
                      <a:pt x="13" y="54"/>
                      <a:pt x="16" y="55"/>
                    </a:cubicBezTo>
                    <a:cubicBezTo>
                      <a:pt x="20" y="56"/>
                      <a:pt x="38" y="48"/>
                      <a:pt x="43" y="51"/>
                    </a:cubicBezTo>
                    <a:cubicBezTo>
                      <a:pt x="48" y="55"/>
                      <a:pt x="13" y="57"/>
                      <a:pt x="13" y="63"/>
                    </a:cubicBezTo>
                    <a:cubicBezTo>
                      <a:pt x="13" y="69"/>
                      <a:pt x="32" y="72"/>
                      <a:pt x="46" y="70"/>
                    </a:cubicBezTo>
                    <a:cubicBezTo>
                      <a:pt x="60" y="67"/>
                      <a:pt x="85" y="72"/>
                      <a:pt x="85" y="75"/>
                    </a:cubicBezTo>
                    <a:cubicBezTo>
                      <a:pt x="85" y="79"/>
                      <a:pt x="68" y="78"/>
                      <a:pt x="56" y="77"/>
                    </a:cubicBezTo>
                    <a:cubicBezTo>
                      <a:pt x="43" y="77"/>
                      <a:pt x="22" y="81"/>
                      <a:pt x="23" y="85"/>
                    </a:cubicBezTo>
                    <a:cubicBezTo>
                      <a:pt x="24" y="89"/>
                      <a:pt x="25" y="89"/>
                      <a:pt x="38" y="95"/>
                    </a:cubicBezTo>
                    <a:cubicBezTo>
                      <a:pt x="51" y="101"/>
                      <a:pt x="65" y="92"/>
                      <a:pt x="64" y="101"/>
                    </a:cubicBezTo>
                    <a:cubicBezTo>
                      <a:pt x="64" y="109"/>
                      <a:pt x="71" y="111"/>
                      <a:pt x="89" y="112"/>
                    </a:cubicBezTo>
                    <a:cubicBezTo>
                      <a:pt x="106" y="112"/>
                      <a:pt x="114" y="104"/>
                      <a:pt x="123" y="104"/>
                    </a:cubicBezTo>
                    <a:cubicBezTo>
                      <a:pt x="131" y="105"/>
                      <a:pt x="135" y="103"/>
                      <a:pt x="139" y="97"/>
                    </a:cubicBezTo>
                    <a:cubicBezTo>
                      <a:pt x="143" y="91"/>
                      <a:pt x="147" y="95"/>
                      <a:pt x="148" y="98"/>
                    </a:cubicBezTo>
                    <a:cubicBezTo>
                      <a:pt x="149" y="101"/>
                      <a:pt x="160" y="100"/>
                      <a:pt x="162" y="103"/>
                    </a:cubicBezTo>
                    <a:cubicBezTo>
                      <a:pt x="169" y="109"/>
                      <a:pt x="190" y="107"/>
                      <a:pt x="198" y="103"/>
                    </a:cubicBezTo>
                    <a:cubicBezTo>
                      <a:pt x="206" y="99"/>
                      <a:pt x="194" y="88"/>
                      <a:pt x="190" y="93"/>
                    </a:cubicBezTo>
                    <a:cubicBezTo>
                      <a:pt x="186" y="98"/>
                      <a:pt x="183" y="95"/>
                      <a:pt x="182" y="93"/>
                    </a:cubicBezTo>
                    <a:cubicBezTo>
                      <a:pt x="181" y="90"/>
                      <a:pt x="190" y="89"/>
                      <a:pt x="193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4" name="Freeform 2186"/>
              <p:cNvSpPr>
                <a:spLocks/>
              </p:cNvSpPr>
              <p:nvPr/>
            </p:nvSpPr>
            <p:spPr bwMode="auto">
              <a:xfrm>
                <a:off x="2254439" y="2272286"/>
                <a:ext cx="135663" cy="120499"/>
              </a:xfrm>
              <a:custGeom>
                <a:avLst/>
                <a:gdLst>
                  <a:gd name="T0" fmla="*/ 40 w 77"/>
                  <a:gd name="T1" fmla="*/ 63 h 71"/>
                  <a:gd name="T2" fmla="*/ 60 w 77"/>
                  <a:gd name="T3" fmla="*/ 58 h 71"/>
                  <a:gd name="T4" fmla="*/ 75 w 77"/>
                  <a:gd name="T5" fmla="*/ 30 h 71"/>
                  <a:gd name="T6" fmla="*/ 68 w 77"/>
                  <a:gd name="T7" fmla="*/ 29 h 71"/>
                  <a:gd name="T8" fmla="*/ 67 w 77"/>
                  <a:gd name="T9" fmla="*/ 33 h 71"/>
                  <a:gd name="T10" fmla="*/ 53 w 77"/>
                  <a:gd name="T11" fmla="*/ 28 h 71"/>
                  <a:gd name="T12" fmla="*/ 67 w 77"/>
                  <a:gd name="T13" fmla="*/ 16 h 71"/>
                  <a:gd name="T14" fmla="*/ 59 w 77"/>
                  <a:gd name="T15" fmla="*/ 5 h 71"/>
                  <a:gd name="T16" fmla="*/ 45 w 77"/>
                  <a:gd name="T17" fmla="*/ 9 h 71"/>
                  <a:gd name="T18" fmla="*/ 38 w 77"/>
                  <a:gd name="T19" fmla="*/ 11 h 71"/>
                  <a:gd name="T20" fmla="*/ 19 w 77"/>
                  <a:gd name="T21" fmla="*/ 20 h 71"/>
                  <a:gd name="T22" fmla="*/ 31 w 77"/>
                  <a:gd name="T23" fmla="*/ 30 h 71"/>
                  <a:gd name="T24" fmla="*/ 9 w 77"/>
                  <a:gd name="T25" fmla="*/ 28 h 71"/>
                  <a:gd name="T26" fmla="*/ 17 w 77"/>
                  <a:gd name="T27" fmla="*/ 44 h 71"/>
                  <a:gd name="T28" fmla="*/ 40 w 77"/>
                  <a:gd name="T29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71">
                    <a:moveTo>
                      <a:pt x="40" y="63"/>
                    </a:moveTo>
                    <a:cubicBezTo>
                      <a:pt x="51" y="71"/>
                      <a:pt x="48" y="57"/>
                      <a:pt x="60" y="58"/>
                    </a:cubicBezTo>
                    <a:cubicBezTo>
                      <a:pt x="73" y="58"/>
                      <a:pt x="73" y="38"/>
                      <a:pt x="75" y="30"/>
                    </a:cubicBezTo>
                    <a:cubicBezTo>
                      <a:pt x="77" y="23"/>
                      <a:pt x="65" y="23"/>
                      <a:pt x="68" y="29"/>
                    </a:cubicBezTo>
                    <a:cubicBezTo>
                      <a:pt x="71" y="34"/>
                      <a:pt x="68" y="40"/>
                      <a:pt x="67" y="33"/>
                    </a:cubicBezTo>
                    <a:cubicBezTo>
                      <a:pt x="66" y="27"/>
                      <a:pt x="56" y="33"/>
                      <a:pt x="53" y="28"/>
                    </a:cubicBezTo>
                    <a:cubicBezTo>
                      <a:pt x="49" y="23"/>
                      <a:pt x="64" y="22"/>
                      <a:pt x="67" y="16"/>
                    </a:cubicBezTo>
                    <a:cubicBezTo>
                      <a:pt x="71" y="9"/>
                      <a:pt x="56" y="10"/>
                      <a:pt x="59" y="5"/>
                    </a:cubicBezTo>
                    <a:cubicBezTo>
                      <a:pt x="63" y="0"/>
                      <a:pt x="37" y="6"/>
                      <a:pt x="45" y="9"/>
                    </a:cubicBezTo>
                    <a:cubicBezTo>
                      <a:pt x="52" y="12"/>
                      <a:pt x="45" y="16"/>
                      <a:pt x="38" y="11"/>
                    </a:cubicBezTo>
                    <a:cubicBezTo>
                      <a:pt x="31" y="6"/>
                      <a:pt x="12" y="14"/>
                      <a:pt x="19" y="20"/>
                    </a:cubicBezTo>
                    <a:cubicBezTo>
                      <a:pt x="24" y="24"/>
                      <a:pt x="41" y="17"/>
                      <a:pt x="31" y="30"/>
                    </a:cubicBezTo>
                    <a:cubicBezTo>
                      <a:pt x="22" y="43"/>
                      <a:pt x="18" y="26"/>
                      <a:pt x="9" y="28"/>
                    </a:cubicBezTo>
                    <a:cubicBezTo>
                      <a:pt x="0" y="29"/>
                      <a:pt x="4" y="40"/>
                      <a:pt x="17" y="44"/>
                    </a:cubicBezTo>
                    <a:cubicBezTo>
                      <a:pt x="31" y="48"/>
                      <a:pt x="29" y="56"/>
                      <a:pt x="40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5" name="Freeform 2187"/>
              <p:cNvSpPr>
                <a:spLocks/>
              </p:cNvSpPr>
              <p:nvPr/>
            </p:nvSpPr>
            <p:spPr bwMode="auto">
              <a:xfrm>
                <a:off x="2215412" y="2220129"/>
                <a:ext cx="29734" cy="26977"/>
              </a:xfrm>
              <a:custGeom>
                <a:avLst/>
                <a:gdLst>
                  <a:gd name="T0" fmla="*/ 14 w 17"/>
                  <a:gd name="T1" fmla="*/ 12 h 16"/>
                  <a:gd name="T2" fmla="*/ 3 w 17"/>
                  <a:gd name="T3" fmla="*/ 7 h 16"/>
                  <a:gd name="T4" fmla="*/ 14 w 17"/>
                  <a:gd name="T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4" y="12"/>
                    </a:moveTo>
                    <a:cubicBezTo>
                      <a:pt x="17" y="8"/>
                      <a:pt x="6" y="0"/>
                      <a:pt x="3" y="7"/>
                    </a:cubicBezTo>
                    <a:cubicBezTo>
                      <a:pt x="0" y="14"/>
                      <a:pt x="10" y="16"/>
                      <a:pt x="1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6" name="Freeform 2188"/>
              <p:cNvSpPr>
                <a:spLocks/>
              </p:cNvSpPr>
              <p:nvPr/>
            </p:nvSpPr>
            <p:spPr bwMode="auto">
              <a:xfrm>
                <a:off x="2373376" y="1962946"/>
                <a:ext cx="236016" cy="160065"/>
              </a:xfrm>
              <a:custGeom>
                <a:avLst/>
                <a:gdLst>
                  <a:gd name="T0" fmla="*/ 8 w 133"/>
                  <a:gd name="T1" fmla="*/ 48 h 94"/>
                  <a:gd name="T2" fmla="*/ 19 w 133"/>
                  <a:gd name="T3" fmla="*/ 60 h 94"/>
                  <a:gd name="T4" fmla="*/ 52 w 133"/>
                  <a:gd name="T5" fmla="*/ 61 h 94"/>
                  <a:gd name="T6" fmla="*/ 32 w 133"/>
                  <a:gd name="T7" fmla="*/ 71 h 94"/>
                  <a:gd name="T8" fmla="*/ 48 w 133"/>
                  <a:gd name="T9" fmla="*/ 83 h 94"/>
                  <a:gd name="T10" fmla="*/ 75 w 133"/>
                  <a:gd name="T11" fmla="*/ 90 h 94"/>
                  <a:gd name="T12" fmla="*/ 91 w 133"/>
                  <a:gd name="T13" fmla="*/ 90 h 94"/>
                  <a:gd name="T14" fmla="*/ 102 w 133"/>
                  <a:gd name="T15" fmla="*/ 77 h 94"/>
                  <a:gd name="T16" fmla="*/ 114 w 133"/>
                  <a:gd name="T17" fmla="*/ 68 h 94"/>
                  <a:gd name="T18" fmla="*/ 133 w 133"/>
                  <a:gd name="T19" fmla="*/ 61 h 94"/>
                  <a:gd name="T20" fmla="*/ 122 w 133"/>
                  <a:gd name="T21" fmla="*/ 56 h 94"/>
                  <a:gd name="T22" fmla="*/ 111 w 133"/>
                  <a:gd name="T23" fmla="*/ 49 h 94"/>
                  <a:gd name="T24" fmla="*/ 106 w 133"/>
                  <a:gd name="T25" fmla="*/ 38 h 94"/>
                  <a:gd name="T26" fmla="*/ 98 w 133"/>
                  <a:gd name="T27" fmla="*/ 36 h 94"/>
                  <a:gd name="T28" fmla="*/ 87 w 133"/>
                  <a:gd name="T29" fmla="*/ 31 h 94"/>
                  <a:gd name="T30" fmla="*/ 52 w 133"/>
                  <a:gd name="T31" fmla="*/ 12 h 94"/>
                  <a:gd name="T32" fmla="*/ 32 w 133"/>
                  <a:gd name="T33" fmla="*/ 9 h 94"/>
                  <a:gd name="T34" fmla="*/ 33 w 133"/>
                  <a:gd name="T35" fmla="*/ 14 h 94"/>
                  <a:gd name="T36" fmla="*/ 26 w 133"/>
                  <a:gd name="T37" fmla="*/ 19 h 94"/>
                  <a:gd name="T38" fmla="*/ 16 w 133"/>
                  <a:gd name="T39" fmla="*/ 24 h 94"/>
                  <a:gd name="T40" fmla="*/ 18 w 133"/>
                  <a:gd name="T41" fmla="*/ 37 h 94"/>
                  <a:gd name="T42" fmla="*/ 12 w 133"/>
                  <a:gd name="T43" fmla="*/ 42 h 94"/>
                  <a:gd name="T44" fmla="*/ 8 w 133"/>
                  <a:gd name="T45" fmla="*/ 4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94">
                    <a:moveTo>
                      <a:pt x="8" y="48"/>
                    </a:moveTo>
                    <a:cubicBezTo>
                      <a:pt x="16" y="52"/>
                      <a:pt x="11" y="57"/>
                      <a:pt x="19" y="60"/>
                    </a:cubicBezTo>
                    <a:cubicBezTo>
                      <a:pt x="27" y="64"/>
                      <a:pt x="50" y="56"/>
                      <a:pt x="52" y="61"/>
                    </a:cubicBezTo>
                    <a:cubicBezTo>
                      <a:pt x="54" y="67"/>
                      <a:pt x="29" y="67"/>
                      <a:pt x="32" y="71"/>
                    </a:cubicBezTo>
                    <a:cubicBezTo>
                      <a:pt x="36" y="74"/>
                      <a:pt x="50" y="80"/>
                      <a:pt x="48" y="83"/>
                    </a:cubicBezTo>
                    <a:cubicBezTo>
                      <a:pt x="46" y="86"/>
                      <a:pt x="72" y="94"/>
                      <a:pt x="75" y="90"/>
                    </a:cubicBezTo>
                    <a:cubicBezTo>
                      <a:pt x="77" y="86"/>
                      <a:pt x="84" y="87"/>
                      <a:pt x="91" y="90"/>
                    </a:cubicBezTo>
                    <a:cubicBezTo>
                      <a:pt x="97" y="92"/>
                      <a:pt x="98" y="74"/>
                      <a:pt x="102" y="77"/>
                    </a:cubicBezTo>
                    <a:cubicBezTo>
                      <a:pt x="107" y="80"/>
                      <a:pt x="106" y="71"/>
                      <a:pt x="114" y="68"/>
                    </a:cubicBezTo>
                    <a:cubicBezTo>
                      <a:pt x="121" y="65"/>
                      <a:pt x="132" y="65"/>
                      <a:pt x="133" y="61"/>
                    </a:cubicBezTo>
                    <a:cubicBezTo>
                      <a:pt x="133" y="59"/>
                      <a:pt x="131" y="55"/>
                      <a:pt x="122" y="56"/>
                    </a:cubicBezTo>
                    <a:cubicBezTo>
                      <a:pt x="113" y="57"/>
                      <a:pt x="107" y="54"/>
                      <a:pt x="111" y="49"/>
                    </a:cubicBezTo>
                    <a:cubicBezTo>
                      <a:pt x="115" y="44"/>
                      <a:pt x="101" y="42"/>
                      <a:pt x="106" y="38"/>
                    </a:cubicBezTo>
                    <a:cubicBezTo>
                      <a:pt x="111" y="34"/>
                      <a:pt x="96" y="30"/>
                      <a:pt x="98" y="36"/>
                    </a:cubicBezTo>
                    <a:cubicBezTo>
                      <a:pt x="99" y="42"/>
                      <a:pt x="89" y="37"/>
                      <a:pt x="87" y="31"/>
                    </a:cubicBezTo>
                    <a:cubicBezTo>
                      <a:pt x="86" y="26"/>
                      <a:pt x="65" y="24"/>
                      <a:pt x="52" y="12"/>
                    </a:cubicBezTo>
                    <a:cubicBezTo>
                      <a:pt x="38" y="0"/>
                      <a:pt x="24" y="8"/>
                      <a:pt x="32" y="9"/>
                    </a:cubicBezTo>
                    <a:cubicBezTo>
                      <a:pt x="40" y="11"/>
                      <a:pt x="40" y="15"/>
                      <a:pt x="33" y="14"/>
                    </a:cubicBezTo>
                    <a:cubicBezTo>
                      <a:pt x="27" y="14"/>
                      <a:pt x="15" y="15"/>
                      <a:pt x="26" y="19"/>
                    </a:cubicBezTo>
                    <a:cubicBezTo>
                      <a:pt x="36" y="23"/>
                      <a:pt x="25" y="24"/>
                      <a:pt x="16" y="24"/>
                    </a:cubicBezTo>
                    <a:cubicBezTo>
                      <a:pt x="8" y="24"/>
                      <a:pt x="7" y="35"/>
                      <a:pt x="18" y="37"/>
                    </a:cubicBezTo>
                    <a:cubicBezTo>
                      <a:pt x="29" y="38"/>
                      <a:pt x="21" y="45"/>
                      <a:pt x="12" y="42"/>
                    </a:cubicBezTo>
                    <a:cubicBezTo>
                      <a:pt x="3" y="40"/>
                      <a:pt x="0" y="44"/>
                      <a:pt x="8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7" name="Freeform 2189"/>
              <p:cNvSpPr>
                <a:spLocks/>
              </p:cNvSpPr>
              <p:nvPr/>
            </p:nvSpPr>
            <p:spPr bwMode="auto">
              <a:xfrm>
                <a:off x="2380810" y="2128407"/>
                <a:ext cx="70619" cy="30574"/>
              </a:xfrm>
              <a:custGeom>
                <a:avLst/>
                <a:gdLst>
                  <a:gd name="T0" fmla="*/ 39 w 40"/>
                  <a:gd name="T1" fmla="*/ 3 h 17"/>
                  <a:gd name="T2" fmla="*/ 6 w 40"/>
                  <a:gd name="T3" fmla="*/ 9 h 17"/>
                  <a:gd name="T4" fmla="*/ 39 w 40"/>
                  <a:gd name="T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7">
                    <a:moveTo>
                      <a:pt x="39" y="3"/>
                    </a:moveTo>
                    <a:cubicBezTo>
                      <a:pt x="38" y="0"/>
                      <a:pt x="0" y="5"/>
                      <a:pt x="6" y="9"/>
                    </a:cubicBezTo>
                    <a:cubicBezTo>
                      <a:pt x="16" y="17"/>
                      <a:pt x="40" y="6"/>
                      <a:pt x="3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8" name="Freeform 2190"/>
              <p:cNvSpPr>
                <a:spLocks/>
              </p:cNvSpPr>
              <p:nvPr/>
            </p:nvSpPr>
            <p:spPr bwMode="auto">
              <a:xfrm>
                <a:off x="2191253" y="2123011"/>
                <a:ext cx="39026" cy="44962"/>
              </a:xfrm>
              <a:custGeom>
                <a:avLst/>
                <a:gdLst>
                  <a:gd name="T0" fmla="*/ 18 w 22"/>
                  <a:gd name="T1" fmla="*/ 21 h 27"/>
                  <a:gd name="T2" fmla="*/ 1 w 22"/>
                  <a:gd name="T3" fmla="*/ 8 h 27"/>
                  <a:gd name="T4" fmla="*/ 18 w 22"/>
                  <a:gd name="T5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7">
                    <a:moveTo>
                      <a:pt x="18" y="21"/>
                    </a:moveTo>
                    <a:cubicBezTo>
                      <a:pt x="22" y="16"/>
                      <a:pt x="2" y="0"/>
                      <a:pt x="1" y="8"/>
                    </a:cubicBezTo>
                    <a:cubicBezTo>
                      <a:pt x="0" y="15"/>
                      <a:pt x="14" y="27"/>
                      <a:pt x="18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9" name="Freeform 2191"/>
              <p:cNvSpPr>
                <a:spLocks/>
              </p:cNvSpPr>
              <p:nvPr/>
            </p:nvSpPr>
            <p:spPr bwMode="auto">
              <a:xfrm>
                <a:off x="2345500" y="2081646"/>
                <a:ext cx="78053" cy="48559"/>
              </a:xfrm>
              <a:custGeom>
                <a:avLst/>
                <a:gdLst>
                  <a:gd name="T0" fmla="*/ 17 w 44"/>
                  <a:gd name="T1" fmla="*/ 29 h 29"/>
                  <a:gd name="T2" fmla="*/ 37 w 44"/>
                  <a:gd name="T3" fmla="*/ 25 h 29"/>
                  <a:gd name="T4" fmla="*/ 38 w 44"/>
                  <a:gd name="T5" fmla="*/ 17 h 29"/>
                  <a:gd name="T6" fmla="*/ 26 w 44"/>
                  <a:gd name="T7" fmla="*/ 12 h 29"/>
                  <a:gd name="T8" fmla="*/ 3 w 44"/>
                  <a:gd name="T9" fmla="*/ 5 h 29"/>
                  <a:gd name="T10" fmla="*/ 17 w 4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29">
                    <a:moveTo>
                      <a:pt x="17" y="29"/>
                    </a:moveTo>
                    <a:cubicBezTo>
                      <a:pt x="25" y="29"/>
                      <a:pt x="31" y="28"/>
                      <a:pt x="37" y="25"/>
                    </a:cubicBezTo>
                    <a:cubicBezTo>
                      <a:pt x="44" y="23"/>
                      <a:pt x="34" y="23"/>
                      <a:pt x="38" y="17"/>
                    </a:cubicBezTo>
                    <a:cubicBezTo>
                      <a:pt x="43" y="11"/>
                      <a:pt x="27" y="10"/>
                      <a:pt x="26" y="12"/>
                    </a:cubicBezTo>
                    <a:cubicBezTo>
                      <a:pt x="25" y="14"/>
                      <a:pt x="6" y="0"/>
                      <a:pt x="3" y="5"/>
                    </a:cubicBezTo>
                    <a:cubicBezTo>
                      <a:pt x="0" y="9"/>
                      <a:pt x="10" y="29"/>
                      <a:pt x="17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0" name="Freeform 2192"/>
              <p:cNvSpPr>
                <a:spLocks/>
              </p:cNvSpPr>
              <p:nvPr/>
            </p:nvSpPr>
            <p:spPr bwMode="auto">
              <a:xfrm>
                <a:off x="2479305" y="2133802"/>
                <a:ext cx="52035" cy="28776"/>
              </a:xfrm>
              <a:custGeom>
                <a:avLst/>
                <a:gdLst>
                  <a:gd name="T0" fmla="*/ 20 w 29"/>
                  <a:gd name="T1" fmla="*/ 4 h 16"/>
                  <a:gd name="T2" fmla="*/ 9 w 29"/>
                  <a:gd name="T3" fmla="*/ 13 h 16"/>
                  <a:gd name="T4" fmla="*/ 20 w 29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6">
                    <a:moveTo>
                      <a:pt x="20" y="4"/>
                    </a:moveTo>
                    <a:cubicBezTo>
                      <a:pt x="11" y="0"/>
                      <a:pt x="0" y="9"/>
                      <a:pt x="9" y="13"/>
                    </a:cubicBezTo>
                    <a:cubicBezTo>
                      <a:pt x="17" y="16"/>
                      <a:pt x="29" y="9"/>
                      <a:pt x="2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1" name="Freeform 2193"/>
              <p:cNvSpPr>
                <a:spLocks/>
              </p:cNvSpPr>
              <p:nvPr/>
            </p:nvSpPr>
            <p:spPr bwMode="auto">
              <a:xfrm>
                <a:off x="2193112" y="2061863"/>
                <a:ext cx="146813" cy="73738"/>
              </a:xfrm>
              <a:custGeom>
                <a:avLst/>
                <a:gdLst>
                  <a:gd name="T0" fmla="*/ 14 w 82"/>
                  <a:gd name="T1" fmla="*/ 14 h 43"/>
                  <a:gd name="T2" fmla="*/ 29 w 82"/>
                  <a:gd name="T3" fmla="*/ 21 h 43"/>
                  <a:gd name="T4" fmla="*/ 11 w 82"/>
                  <a:gd name="T5" fmla="*/ 24 h 43"/>
                  <a:gd name="T6" fmla="*/ 25 w 82"/>
                  <a:gd name="T7" fmla="*/ 28 h 43"/>
                  <a:gd name="T8" fmla="*/ 55 w 82"/>
                  <a:gd name="T9" fmla="*/ 34 h 43"/>
                  <a:gd name="T10" fmla="*/ 76 w 82"/>
                  <a:gd name="T11" fmla="*/ 36 h 43"/>
                  <a:gd name="T12" fmla="*/ 72 w 82"/>
                  <a:gd name="T13" fmla="*/ 24 h 43"/>
                  <a:gd name="T14" fmla="*/ 58 w 82"/>
                  <a:gd name="T15" fmla="*/ 16 h 43"/>
                  <a:gd name="T16" fmla="*/ 46 w 82"/>
                  <a:gd name="T17" fmla="*/ 8 h 43"/>
                  <a:gd name="T18" fmla="*/ 39 w 82"/>
                  <a:gd name="T19" fmla="*/ 7 h 43"/>
                  <a:gd name="T20" fmla="*/ 6 w 82"/>
                  <a:gd name="T21" fmla="*/ 2 h 43"/>
                  <a:gd name="T22" fmla="*/ 14 w 82"/>
                  <a:gd name="T23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3">
                    <a:moveTo>
                      <a:pt x="14" y="14"/>
                    </a:moveTo>
                    <a:cubicBezTo>
                      <a:pt x="20" y="10"/>
                      <a:pt x="31" y="17"/>
                      <a:pt x="29" y="21"/>
                    </a:cubicBezTo>
                    <a:cubicBezTo>
                      <a:pt x="27" y="26"/>
                      <a:pt x="10" y="21"/>
                      <a:pt x="11" y="24"/>
                    </a:cubicBezTo>
                    <a:cubicBezTo>
                      <a:pt x="11" y="26"/>
                      <a:pt x="13" y="32"/>
                      <a:pt x="25" y="28"/>
                    </a:cubicBezTo>
                    <a:cubicBezTo>
                      <a:pt x="37" y="25"/>
                      <a:pt x="47" y="27"/>
                      <a:pt x="55" y="34"/>
                    </a:cubicBezTo>
                    <a:cubicBezTo>
                      <a:pt x="63" y="40"/>
                      <a:pt x="71" y="43"/>
                      <a:pt x="76" y="36"/>
                    </a:cubicBezTo>
                    <a:cubicBezTo>
                      <a:pt x="82" y="30"/>
                      <a:pt x="69" y="29"/>
                      <a:pt x="72" y="24"/>
                    </a:cubicBezTo>
                    <a:cubicBezTo>
                      <a:pt x="74" y="19"/>
                      <a:pt x="64" y="16"/>
                      <a:pt x="58" y="16"/>
                    </a:cubicBezTo>
                    <a:cubicBezTo>
                      <a:pt x="53" y="16"/>
                      <a:pt x="51" y="6"/>
                      <a:pt x="46" y="8"/>
                    </a:cubicBezTo>
                    <a:cubicBezTo>
                      <a:pt x="42" y="10"/>
                      <a:pt x="39" y="13"/>
                      <a:pt x="39" y="7"/>
                    </a:cubicBezTo>
                    <a:cubicBezTo>
                      <a:pt x="39" y="0"/>
                      <a:pt x="13" y="0"/>
                      <a:pt x="6" y="2"/>
                    </a:cubicBezTo>
                    <a:cubicBezTo>
                      <a:pt x="0" y="5"/>
                      <a:pt x="8" y="18"/>
                      <a:pt x="14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2" name="Freeform 2194"/>
              <p:cNvSpPr>
                <a:spLocks/>
              </p:cNvSpPr>
              <p:nvPr/>
            </p:nvSpPr>
            <p:spPr bwMode="auto">
              <a:xfrm>
                <a:off x="2691162" y="2283076"/>
                <a:ext cx="94778" cy="53955"/>
              </a:xfrm>
              <a:custGeom>
                <a:avLst/>
                <a:gdLst>
                  <a:gd name="T0" fmla="*/ 3 w 54"/>
                  <a:gd name="T1" fmla="*/ 7 h 31"/>
                  <a:gd name="T2" fmla="*/ 10 w 54"/>
                  <a:gd name="T3" fmla="*/ 21 h 31"/>
                  <a:gd name="T4" fmla="*/ 27 w 54"/>
                  <a:gd name="T5" fmla="*/ 26 h 31"/>
                  <a:gd name="T6" fmla="*/ 54 w 54"/>
                  <a:gd name="T7" fmla="*/ 22 h 31"/>
                  <a:gd name="T8" fmla="*/ 26 w 54"/>
                  <a:gd name="T9" fmla="*/ 8 h 31"/>
                  <a:gd name="T10" fmla="*/ 3 w 54"/>
                  <a:gd name="T1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1">
                    <a:moveTo>
                      <a:pt x="3" y="7"/>
                    </a:moveTo>
                    <a:cubicBezTo>
                      <a:pt x="0" y="13"/>
                      <a:pt x="10" y="13"/>
                      <a:pt x="10" y="21"/>
                    </a:cubicBezTo>
                    <a:cubicBezTo>
                      <a:pt x="11" y="28"/>
                      <a:pt x="20" y="31"/>
                      <a:pt x="27" y="26"/>
                    </a:cubicBezTo>
                    <a:cubicBezTo>
                      <a:pt x="34" y="22"/>
                      <a:pt x="54" y="28"/>
                      <a:pt x="54" y="22"/>
                    </a:cubicBezTo>
                    <a:cubicBezTo>
                      <a:pt x="54" y="16"/>
                      <a:pt x="33" y="6"/>
                      <a:pt x="26" y="8"/>
                    </a:cubicBezTo>
                    <a:cubicBezTo>
                      <a:pt x="18" y="9"/>
                      <a:pt x="6" y="0"/>
                      <a:pt x="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3" name="Freeform 2195"/>
              <p:cNvSpPr>
                <a:spLocks/>
              </p:cNvSpPr>
              <p:nvPr/>
            </p:nvSpPr>
            <p:spPr bwMode="auto">
              <a:xfrm>
                <a:off x="1919928" y="2196749"/>
                <a:ext cx="40885" cy="28776"/>
              </a:xfrm>
              <a:custGeom>
                <a:avLst/>
                <a:gdLst>
                  <a:gd name="T0" fmla="*/ 5 w 23"/>
                  <a:gd name="T1" fmla="*/ 16 h 17"/>
                  <a:gd name="T2" fmla="*/ 22 w 23"/>
                  <a:gd name="T3" fmla="*/ 5 h 17"/>
                  <a:gd name="T4" fmla="*/ 5 w 23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5" y="16"/>
                    </a:moveTo>
                    <a:cubicBezTo>
                      <a:pt x="14" y="17"/>
                      <a:pt x="23" y="9"/>
                      <a:pt x="22" y="5"/>
                    </a:cubicBezTo>
                    <a:cubicBezTo>
                      <a:pt x="22" y="0"/>
                      <a:pt x="0" y="16"/>
                      <a:pt x="5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4" name="Freeform 2196"/>
              <p:cNvSpPr>
                <a:spLocks/>
              </p:cNvSpPr>
              <p:nvPr/>
            </p:nvSpPr>
            <p:spPr bwMode="auto">
              <a:xfrm>
                <a:off x="2704170" y="2678743"/>
                <a:ext cx="31593" cy="23380"/>
              </a:xfrm>
              <a:custGeom>
                <a:avLst/>
                <a:gdLst>
                  <a:gd name="T0" fmla="*/ 8 w 18"/>
                  <a:gd name="T1" fmla="*/ 13 h 14"/>
                  <a:gd name="T2" fmla="*/ 9 w 18"/>
                  <a:gd name="T3" fmla="*/ 1 h 14"/>
                  <a:gd name="T4" fmla="*/ 8 w 18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8" y="13"/>
                    </a:moveTo>
                    <a:cubicBezTo>
                      <a:pt x="11" y="13"/>
                      <a:pt x="18" y="0"/>
                      <a:pt x="9" y="1"/>
                    </a:cubicBezTo>
                    <a:cubicBezTo>
                      <a:pt x="0" y="1"/>
                      <a:pt x="2" y="14"/>
                      <a:pt x="8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5" name="Freeform 2197"/>
              <p:cNvSpPr>
                <a:spLocks noEditPoints="1"/>
              </p:cNvSpPr>
              <p:nvPr/>
            </p:nvSpPr>
            <p:spPr bwMode="auto">
              <a:xfrm>
                <a:off x="1488780" y="2277681"/>
                <a:ext cx="1719016" cy="931616"/>
              </a:xfrm>
              <a:custGeom>
                <a:avLst/>
                <a:gdLst>
                  <a:gd name="T0" fmla="*/ 537 w 969"/>
                  <a:gd name="T1" fmla="*/ 453 h 543"/>
                  <a:gd name="T2" fmla="*/ 569 w 969"/>
                  <a:gd name="T3" fmla="*/ 458 h 543"/>
                  <a:gd name="T4" fmla="*/ 640 w 969"/>
                  <a:gd name="T5" fmla="*/ 482 h 543"/>
                  <a:gd name="T6" fmla="*/ 670 w 969"/>
                  <a:gd name="T7" fmla="*/ 518 h 543"/>
                  <a:gd name="T8" fmla="*/ 698 w 969"/>
                  <a:gd name="T9" fmla="*/ 535 h 543"/>
                  <a:gd name="T10" fmla="*/ 731 w 969"/>
                  <a:gd name="T11" fmla="*/ 516 h 543"/>
                  <a:gd name="T12" fmla="*/ 831 w 969"/>
                  <a:gd name="T13" fmla="*/ 475 h 543"/>
                  <a:gd name="T14" fmla="*/ 875 w 969"/>
                  <a:gd name="T15" fmla="*/ 501 h 543"/>
                  <a:gd name="T16" fmla="*/ 904 w 969"/>
                  <a:gd name="T17" fmla="*/ 498 h 543"/>
                  <a:gd name="T18" fmla="*/ 876 w 969"/>
                  <a:gd name="T19" fmla="*/ 493 h 543"/>
                  <a:gd name="T20" fmla="*/ 794 w 969"/>
                  <a:gd name="T21" fmla="*/ 478 h 543"/>
                  <a:gd name="T22" fmla="*/ 933 w 969"/>
                  <a:gd name="T23" fmla="*/ 416 h 543"/>
                  <a:gd name="T24" fmla="*/ 949 w 969"/>
                  <a:gd name="T25" fmla="*/ 380 h 543"/>
                  <a:gd name="T26" fmla="*/ 947 w 969"/>
                  <a:gd name="T27" fmla="*/ 365 h 543"/>
                  <a:gd name="T28" fmla="*/ 902 w 969"/>
                  <a:gd name="T29" fmla="*/ 325 h 543"/>
                  <a:gd name="T30" fmla="*/ 867 w 969"/>
                  <a:gd name="T31" fmla="*/ 268 h 543"/>
                  <a:gd name="T32" fmla="*/ 831 w 969"/>
                  <a:gd name="T33" fmla="*/ 304 h 543"/>
                  <a:gd name="T34" fmla="*/ 804 w 969"/>
                  <a:gd name="T35" fmla="*/ 259 h 543"/>
                  <a:gd name="T36" fmla="*/ 750 w 969"/>
                  <a:gd name="T37" fmla="*/ 237 h 543"/>
                  <a:gd name="T38" fmla="*/ 712 w 969"/>
                  <a:gd name="T39" fmla="*/ 259 h 543"/>
                  <a:gd name="T40" fmla="*/ 728 w 969"/>
                  <a:gd name="T41" fmla="*/ 338 h 543"/>
                  <a:gd name="T42" fmla="*/ 705 w 969"/>
                  <a:gd name="T43" fmla="*/ 410 h 543"/>
                  <a:gd name="T44" fmla="*/ 663 w 969"/>
                  <a:gd name="T45" fmla="*/ 370 h 543"/>
                  <a:gd name="T46" fmla="*/ 592 w 969"/>
                  <a:gd name="T47" fmla="*/ 329 h 543"/>
                  <a:gd name="T48" fmla="*/ 524 w 969"/>
                  <a:gd name="T49" fmla="*/ 293 h 543"/>
                  <a:gd name="T50" fmla="*/ 556 w 969"/>
                  <a:gd name="T51" fmla="*/ 226 h 543"/>
                  <a:gd name="T52" fmla="*/ 594 w 969"/>
                  <a:gd name="T53" fmla="*/ 203 h 543"/>
                  <a:gd name="T54" fmla="*/ 615 w 969"/>
                  <a:gd name="T55" fmla="*/ 161 h 543"/>
                  <a:gd name="T56" fmla="*/ 656 w 969"/>
                  <a:gd name="T57" fmla="*/ 157 h 543"/>
                  <a:gd name="T58" fmla="*/ 672 w 969"/>
                  <a:gd name="T59" fmla="*/ 109 h 543"/>
                  <a:gd name="T60" fmla="*/ 632 w 969"/>
                  <a:gd name="T61" fmla="*/ 115 h 543"/>
                  <a:gd name="T62" fmla="*/ 603 w 969"/>
                  <a:gd name="T63" fmla="*/ 140 h 543"/>
                  <a:gd name="T64" fmla="*/ 573 w 969"/>
                  <a:gd name="T65" fmla="*/ 123 h 543"/>
                  <a:gd name="T66" fmla="*/ 560 w 969"/>
                  <a:gd name="T67" fmla="*/ 86 h 543"/>
                  <a:gd name="T68" fmla="*/ 537 w 969"/>
                  <a:gd name="T69" fmla="*/ 34 h 543"/>
                  <a:gd name="T70" fmla="*/ 520 w 969"/>
                  <a:gd name="T71" fmla="*/ 11 h 543"/>
                  <a:gd name="T72" fmla="*/ 507 w 969"/>
                  <a:gd name="T73" fmla="*/ 61 h 543"/>
                  <a:gd name="T74" fmla="*/ 532 w 969"/>
                  <a:gd name="T75" fmla="*/ 110 h 543"/>
                  <a:gd name="T76" fmla="*/ 507 w 969"/>
                  <a:gd name="T77" fmla="*/ 125 h 543"/>
                  <a:gd name="T78" fmla="*/ 516 w 969"/>
                  <a:gd name="T79" fmla="*/ 102 h 543"/>
                  <a:gd name="T80" fmla="*/ 485 w 969"/>
                  <a:gd name="T81" fmla="*/ 122 h 543"/>
                  <a:gd name="T82" fmla="*/ 408 w 969"/>
                  <a:gd name="T83" fmla="*/ 122 h 543"/>
                  <a:gd name="T84" fmla="*/ 379 w 969"/>
                  <a:gd name="T85" fmla="*/ 128 h 543"/>
                  <a:gd name="T86" fmla="*/ 346 w 969"/>
                  <a:gd name="T87" fmla="*/ 132 h 543"/>
                  <a:gd name="T88" fmla="*/ 249 w 969"/>
                  <a:gd name="T89" fmla="*/ 104 h 543"/>
                  <a:gd name="T90" fmla="*/ 153 w 969"/>
                  <a:gd name="T91" fmla="*/ 80 h 543"/>
                  <a:gd name="T92" fmla="*/ 87 w 969"/>
                  <a:gd name="T93" fmla="*/ 116 h 543"/>
                  <a:gd name="T94" fmla="*/ 82 w 969"/>
                  <a:gd name="T95" fmla="*/ 102 h 543"/>
                  <a:gd name="T96" fmla="*/ 19 w 969"/>
                  <a:gd name="T97" fmla="*/ 99 h 543"/>
                  <a:gd name="T98" fmla="*/ 17 w 969"/>
                  <a:gd name="T99" fmla="*/ 267 h 543"/>
                  <a:gd name="T100" fmla="*/ 45 w 969"/>
                  <a:gd name="T101" fmla="*/ 288 h 543"/>
                  <a:gd name="T102" fmla="*/ 113 w 969"/>
                  <a:gd name="T103" fmla="*/ 334 h 543"/>
                  <a:gd name="T104" fmla="*/ 122 w 969"/>
                  <a:gd name="T105" fmla="*/ 369 h 543"/>
                  <a:gd name="T106" fmla="*/ 148 w 969"/>
                  <a:gd name="T107" fmla="*/ 403 h 543"/>
                  <a:gd name="T108" fmla="*/ 192 w 969"/>
                  <a:gd name="T109" fmla="*/ 436 h 543"/>
                  <a:gd name="T110" fmla="*/ 241 w 969"/>
                  <a:gd name="T111" fmla="*/ 177 h 543"/>
                  <a:gd name="T112" fmla="*/ 210 w 969"/>
                  <a:gd name="T113" fmla="*/ 176 h 543"/>
                  <a:gd name="T114" fmla="*/ 239 w 969"/>
                  <a:gd name="T115" fmla="*/ 162 h 543"/>
                  <a:gd name="T116" fmla="*/ 285 w 969"/>
                  <a:gd name="T117" fmla="*/ 252 h 543"/>
                  <a:gd name="T118" fmla="*/ 501 w 969"/>
                  <a:gd name="T119" fmla="*/ 426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9" h="543">
                    <a:moveTo>
                      <a:pt x="521" y="441"/>
                    </a:moveTo>
                    <a:cubicBezTo>
                      <a:pt x="522" y="441"/>
                      <a:pt x="523" y="441"/>
                      <a:pt x="524" y="442"/>
                    </a:cubicBezTo>
                    <a:cubicBezTo>
                      <a:pt x="526" y="443"/>
                      <a:pt x="526" y="446"/>
                      <a:pt x="526" y="448"/>
                    </a:cubicBezTo>
                    <a:cubicBezTo>
                      <a:pt x="527" y="449"/>
                      <a:pt x="527" y="450"/>
                      <a:pt x="528" y="450"/>
                    </a:cubicBezTo>
                    <a:cubicBezTo>
                      <a:pt x="529" y="451"/>
                      <a:pt x="531" y="451"/>
                      <a:pt x="532" y="452"/>
                    </a:cubicBezTo>
                    <a:cubicBezTo>
                      <a:pt x="533" y="453"/>
                      <a:pt x="535" y="453"/>
                      <a:pt x="536" y="453"/>
                    </a:cubicBezTo>
                    <a:cubicBezTo>
                      <a:pt x="536" y="453"/>
                      <a:pt x="537" y="453"/>
                      <a:pt x="537" y="453"/>
                    </a:cubicBezTo>
                    <a:cubicBezTo>
                      <a:pt x="538" y="452"/>
                      <a:pt x="540" y="451"/>
                      <a:pt x="542" y="451"/>
                    </a:cubicBezTo>
                    <a:cubicBezTo>
                      <a:pt x="545" y="451"/>
                      <a:pt x="547" y="452"/>
                      <a:pt x="549" y="454"/>
                    </a:cubicBezTo>
                    <a:cubicBezTo>
                      <a:pt x="550" y="456"/>
                      <a:pt x="551" y="456"/>
                      <a:pt x="552" y="456"/>
                    </a:cubicBezTo>
                    <a:cubicBezTo>
                      <a:pt x="554" y="456"/>
                      <a:pt x="554" y="456"/>
                      <a:pt x="554" y="456"/>
                    </a:cubicBezTo>
                    <a:cubicBezTo>
                      <a:pt x="555" y="456"/>
                      <a:pt x="557" y="456"/>
                      <a:pt x="558" y="458"/>
                    </a:cubicBezTo>
                    <a:cubicBezTo>
                      <a:pt x="560" y="461"/>
                      <a:pt x="563" y="462"/>
                      <a:pt x="565" y="460"/>
                    </a:cubicBezTo>
                    <a:cubicBezTo>
                      <a:pt x="566" y="458"/>
                      <a:pt x="567" y="458"/>
                      <a:pt x="569" y="458"/>
                    </a:cubicBezTo>
                    <a:cubicBezTo>
                      <a:pt x="573" y="458"/>
                      <a:pt x="579" y="460"/>
                      <a:pt x="582" y="461"/>
                    </a:cubicBezTo>
                    <a:cubicBezTo>
                      <a:pt x="584" y="462"/>
                      <a:pt x="584" y="462"/>
                      <a:pt x="584" y="462"/>
                    </a:cubicBezTo>
                    <a:cubicBezTo>
                      <a:pt x="589" y="457"/>
                      <a:pt x="593" y="449"/>
                      <a:pt x="597" y="449"/>
                    </a:cubicBezTo>
                    <a:cubicBezTo>
                      <a:pt x="603" y="449"/>
                      <a:pt x="620" y="451"/>
                      <a:pt x="621" y="459"/>
                    </a:cubicBezTo>
                    <a:cubicBezTo>
                      <a:pt x="622" y="468"/>
                      <a:pt x="632" y="460"/>
                      <a:pt x="633" y="468"/>
                    </a:cubicBezTo>
                    <a:cubicBezTo>
                      <a:pt x="634" y="473"/>
                      <a:pt x="638" y="478"/>
                      <a:pt x="639" y="481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3" y="484"/>
                      <a:pt x="645" y="485"/>
                      <a:pt x="647" y="487"/>
                    </a:cubicBezTo>
                    <a:cubicBezTo>
                      <a:pt x="648" y="488"/>
                      <a:pt x="648" y="488"/>
                      <a:pt x="648" y="488"/>
                    </a:cubicBezTo>
                    <a:cubicBezTo>
                      <a:pt x="652" y="488"/>
                      <a:pt x="659" y="489"/>
                      <a:pt x="663" y="490"/>
                    </a:cubicBezTo>
                    <a:cubicBezTo>
                      <a:pt x="670" y="493"/>
                      <a:pt x="680" y="487"/>
                      <a:pt x="684" y="496"/>
                    </a:cubicBezTo>
                    <a:cubicBezTo>
                      <a:pt x="687" y="504"/>
                      <a:pt x="696" y="511"/>
                      <a:pt x="688" y="511"/>
                    </a:cubicBezTo>
                    <a:cubicBezTo>
                      <a:pt x="681" y="512"/>
                      <a:pt x="673" y="503"/>
                      <a:pt x="673" y="508"/>
                    </a:cubicBezTo>
                    <a:cubicBezTo>
                      <a:pt x="674" y="513"/>
                      <a:pt x="670" y="510"/>
                      <a:pt x="670" y="518"/>
                    </a:cubicBezTo>
                    <a:cubicBezTo>
                      <a:pt x="670" y="524"/>
                      <a:pt x="667" y="532"/>
                      <a:pt x="664" y="535"/>
                    </a:cubicBezTo>
                    <a:cubicBezTo>
                      <a:pt x="664" y="536"/>
                      <a:pt x="664" y="536"/>
                      <a:pt x="664" y="536"/>
                    </a:cubicBezTo>
                    <a:cubicBezTo>
                      <a:pt x="663" y="538"/>
                      <a:pt x="663" y="541"/>
                      <a:pt x="665" y="543"/>
                    </a:cubicBezTo>
                    <a:cubicBezTo>
                      <a:pt x="665" y="543"/>
                      <a:pt x="665" y="543"/>
                      <a:pt x="665" y="543"/>
                    </a:cubicBezTo>
                    <a:cubicBezTo>
                      <a:pt x="669" y="540"/>
                      <a:pt x="673" y="537"/>
                      <a:pt x="677" y="537"/>
                    </a:cubicBezTo>
                    <a:cubicBezTo>
                      <a:pt x="685" y="537"/>
                      <a:pt x="687" y="542"/>
                      <a:pt x="692" y="538"/>
                    </a:cubicBezTo>
                    <a:cubicBezTo>
                      <a:pt x="696" y="536"/>
                      <a:pt x="697" y="534"/>
                      <a:pt x="698" y="535"/>
                    </a:cubicBezTo>
                    <a:cubicBezTo>
                      <a:pt x="700" y="534"/>
                      <a:pt x="700" y="534"/>
                      <a:pt x="700" y="534"/>
                    </a:cubicBezTo>
                    <a:cubicBezTo>
                      <a:pt x="700" y="534"/>
                      <a:pt x="700" y="532"/>
                      <a:pt x="700" y="530"/>
                    </a:cubicBezTo>
                    <a:cubicBezTo>
                      <a:pt x="699" y="530"/>
                      <a:pt x="699" y="530"/>
                      <a:pt x="699" y="530"/>
                    </a:cubicBezTo>
                    <a:cubicBezTo>
                      <a:pt x="696" y="531"/>
                      <a:pt x="695" y="530"/>
                      <a:pt x="693" y="527"/>
                    </a:cubicBezTo>
                    <a:cubicBezTo>
                      <a:pt x="691" y="522"/>
                      <a:pt x="708" y="517"/>
                      <a:pt x="716" y="518"/>
                    </a:cubicBezTo>
                    <a:cubicBezTo>
                      <a:pt x="723" y="519"/>
                      <a:pt x="727" y="516"/>
                      <a:pt x="730" y="516"/>
                    </a:cubicBezTo>
                    <a:cubicBezTo>
                      <a:pt x="731" y="516"/>
                      <a:pt x="731" y="516"/>
                      <a:pt x="731" y="516"/>
                    </a:cubicBezTo>
                    <a:cubicBezTo>
                      <a:pt x="744" y="504"/>
                      <a:pt x="746" y="504"/>
                      <a:pt x="747" y="504"/>
                    </a:cubicBezTo>
                    <a:cubicBezTo>
                      <a:pt x="750" y="504"/>
                      <a:pt x="781" y="504"/>
                      <a:pt x="785" y="504"/>
                    </a:cubicBezTo>
                    <a:cubicBezTo>
                      <a:pt x="789" y="501"/>
                      <a:pt x="797" y="495"/>
                      <a:pt x="798" y="490"/>
                    </a:cubicBezTo>
                    <a:cubicBezTo>
                      <a:pt x="799" y="485"/>
                      <a:pt x="806" y="468"/>
                      <a:pt x="813" y="468"/>
                    </a:cubicBezTo>
                    <a:cubicBezTo>
                      <a:pt x="814" y="468"/>
                      <a:pt x="815" y="469"/>
                      <a:pt x="815" y="469"/>
                    </a:cubicBezTo>
                    <a:cubicBezTo>
                      <a:pt x="817" y="471"/>
                      <a:pt x="820" y="471"/>
                      <a:pt x="823" y="471"/>
                    </a:cubicBezTo>
                    <a:cubicBezTo>
                      <a:pt x="827" y="471"/>
                      <a:pt x="831" y="472"/>
                      <a:pt x="831" y="475"/>
                    </a:cubicBezTo>
                    <a:cubicBezTo>
                      <a:pt x="831" y="476"/>
                      <a:pt x="831" y="476"/>
                      <a:pt x="831" y="478"/>
                    </a:cubicBezTo>
                    <a:cubicBezTo>
                      <a:pt x="831" y="482"/>
                      <a:pt x="830" y="492"/>
                      <a:pt x="840" y="505"/>
                    </a:cubicBezTo>
                    <a:cubicBezTo>
                      <a:pt x="840" y="506"/>
                      <a:pt x="840" y="506"/>
                      <a:pt x="840" y="506"/>
                    </a:cubicBezTo>
                    <a:cubicBezTo>
                      <a:pt x="844" y="503"/>
                      <a:pt x="848" y="502"/>
                      <a:pt x="850" y="502"/>
                    </a:cubicBezTo>
                    <a:cubicBezTo>
                      <a:pt x="855" y="502"/>
                      <a:pt x="862" y="496"/>
                      <a:pt x="864" y="492"/>
                    </a:cubicBezTo>
                    <a:cubicBezTo>
                      <a:pt x="866" y="488"/>
                      <a:pt x="868" y="496"/>
                      <a:pt x="864" y="497"/>
                    </a:cubicBezTo>
                    <a:cubicBezTo>
                      <a:pt x="860" y="498"/>
                      <a:pt x="868" y="501"/>
                      <a:pt x="875" y="501"/>
                    </a:cubicBezTo>
                    <a:cubicBezTo>
                      <a:pt x="882" y="501"/>
                      <a:pt x="871" y="503"/>
                      <a:pt x="866" y="503"/>
                    </a:cubicBezTo>
                    <a:cubicBezTo>
                      <a:pt x="861" y="503"/>
                      <a:pt x="859" y="504"/>
                      <a:pt x="852" y="511"/>
                    </a:cubicBezTo>
                    <a:cubicBezTo>
                      <a:pt x="845" y="518"/>
                      <a:pt x="846" y="520"/>
                      <a:pt x="850" y="523"/>
                    </a:cubicBezTo>
                    <a:cubicBezTo>
                      <a:pt x="854" y="527"/>
                      <a:pt x="860" y="525"/>
                      <a:pt x="865" y="520"/>
                    </a:cubicBezTo>
                    <a:cubicBezTo>
                      <a:pt x="871" y="516"/>
                      <a:pt x="870" y="511"/>
                      <a:pt x="876" y="511"/>
                    </a:cubicBezTo>
                    <a:cubicBezTo>
                      <a:pt x="881" y="511"/>
                      <a:pt x="896" y="506"/>
                      <a:pt x="902" y="504"/>
                    </a:cubicBezTo>
                    <a:cubicBezTo>
                      <a:pt x="908" y="502"/>
                      <a:pt x="904" y="501"/>
                      <a:pt x="904" y="498"/>
                    </a:cubicBezTo>
                    <a:cubicBezTo>
                      <a:pt x="904" y="496"/>
                      <a:pt x="915" y="496"/>
                      <a:pt x="919" y="493"/>
                    </a:cubicBezTo>
                    <a:cubicBezTo>
                      <a:pt x="923" y="490"/>
                      <a:pt x="918" y="488"/>
                      <a:pt x="915" y="488"/>
                    </a:cubicBezTo>
                    <a:cubicBezTo>
                      <a:pt x="911" y="489"/>
                      <a:pt x="914" y="483"/>
                      <a:pt x="915" y="481"/>
                    </a:cubicBezTo>
                    <a:cubicBezTo>
                      <a:pt x="915" y="478"/>
                      <a:pt x="907" y="482"/>
                      <a:pt x="907" y="485"/>
                    </a:cubicBezTo>
                    <a:cubicBezTo>
                      <a:pt x="907" y="488"/>
                      <a:pt x="901" y="490"/>
                      <a:pt x="901" y="492"/>
                    </a:cubicBezTo>
                    <a:cubicBezTo>
                      <a:pt x="901" y="498"/>
                      <a:pt x="900" y="494"/>
                      <a:pt x="896" y="496"/>
                    </a:cubicBezTo>
                    <a:cubicBezTo>
                      <a:pt x="892" y="498"/>
                      <a:pt x="877" y="496"/>
                      <a:pt x="876" y="493"/>
                    </a:cubicBezTo>
                    <a:cubicBezTo>
                      <a:pt x="876" y="489"/>
                      <a:pt x="865" y="488"/>
                      <a:pt x="864" y="483"/>
                    </a:cubicBezTo>
                    <a:cubicBezTo>
                      <a:pt x="864" y="478"/>
                      <a:pt x="858" y="477"/>
                      <a:pt x="863" y="471"/>
                    </a:cubicBezTo>
                    <a:cubicBezTo>
                      <a:pt x="867" y="466"/>
                      <a:pt x="862" y="464"/>
                      <a:pt x="858" y="468"/>
                    </a:cubicBezTo>
                    <a:cubicBezTo>
                      <a:pt x="853" y="472"/>
                      <a:pt x="851" y="465"/>
                      <a:pt x="857" y="463"/>
                    </a:cubicBezTo>
                    <a:cubicBezTo>
                      <a:pt x="862" y="461"/>
                      <a:pt x="873" y="459"/>
                      <a:pt x="868" y="449"/>
                    </a:cubicBezTo>
                    <a:cubicBezTo>
                      <a:pt x="862" y="439"/>
                      <a:pt x="828" y="452"/>
                      <a:pt x="819" y="457"/>
                    </a:cubicBezTo>
                    <a:cubicBezTo>
                      <a:pt x="810" y="462"/>
                      <a:pt x="799" y="478"/>
                      <a:pt x="794" y="478"/>
                    </a:cubicBezTo>
                    <a:cubicBezTo>
                      <a:pt x="790" y="478"/>
                      <a:pt x="803" y="469"/>
                      <a:pt x="805" y="466"/>
                    </a:cubicBezTo>
                    <a:cubicBezTo>
                      <a:pt x="807" y="463"/>
                      <a:pt x="804" y="459"/>
                      <a:pt x="807" y="461"/>
                    </a:cubicBezTo>
                    <a:cubicBezTo>
                      <a:pt x="810" y="462"/>
                      <a:pt x="817" y="450"/>
                      <a:pt x="823" y="446"/>
                    </a:cubicBezTo>
                    <a:cubicBezTo>
                      <a:pt x="828" y="442"/>
                      <a:pt x="834" y="446"/>
                      <a:pt x="834" y="442"/>
                    </a:cubicBezTo>
                    <a:cubicBezTo>
                      <a:pt x="835" y="439"/>
                      <a:pt x="838" y="437"/>
                      <a:pt x="843" y="432"/>
                    </a:cubicBezTo>
                    <a:cubicBezTo>
                      <a:pt x="848" y="428"/>
                      <a:pt x="907" y="429"/>
                      <a:pt x="913" y="429"/>
                    </a:cubicBezTo>
                    <a:cubicBezTo>
                      <a:pt x="919" y="429"/>
                      <a:pt x="930" y="421"/>
                      <a:pt x="933" y="416"/>
                    </a:cubicBezTo>
                    <a:cubicBezTo>
                      <a:pt x="937" y="411"/>
                      <a:pt x="941" y="411"/>
                      <a:pt x="949" y="412"/>
                    </a:cubicBezTo>
                    <a:cubicBezTo>
                      <a:pt x="957" y="412"/>
                      <a:pt x="961" y="405"/>
                      <a:pt x="965" y="402"/>
                    </a:cubicBezTo>
                    <a:cubicBezTo>
                      <a:pt x="969" y="400"/>
                      <a:pt x="967" y="398"/>
                      <a:pt x="964" y="398"/>
                    </a:cubicBezTo>
                    <a:cubicBezTo>
                      <a:pt x="960" y="397"/>
                      <a:pt x="957" y="395"/>
                      <a:pt x="960" y="394"/>
                    </a:cubicBezTo>
                    <a:cubicBezTo>
                      <a:pt x="964" y="394"/>
                      <a:pt x="966" y="392"/>
                      <a:pt x="967" y="388"/>
                    </a:cubicBezTo>
                    <a:cubicBezTo>
                      <a:pt x="969" y="383"/>
                      <a:pt x="966" y="385"/>
                      <a:pt x="961" y="379"/>
                    </a:cubicBezTo>
                    <a:cubicBezTo>
                      <a:pt x="956" y="373"/>
                      <a:pt x="954" y="381"/>
                      <a:pt x="949" y="380"/>
                    </a:cubicBezTo>
                    <a:cubicBezTo>
                      <a:pt x="944" y="380"/>
                      <a:pt x="952" y="374"/>
                      <a:pt x="948" y="371"/>
                    </a:cubicBezTo>
                    <a:cubicBezTo>
                      <a:pt x="944" y="369"/>
                      <a:pt x="937" y="371"/>
                      <a:pt x="931" y="376"/>
                    </a:cubicBezTo>
                    <a:cubicBezTo>
                      <a:pt x="925" y="381"/>
                      <a:pt x="925" y="375"/>
                      <a:pt x="920" y="380"/>
                    </a:cubicBezTo>
                    <a:cubicBezTo>
                      <a:pt x="915" y="385"/>
                      <a:pt x="915" y="378"/>
                      <a:pt x="917" y="376"/>
                    </a:cubicBezTo>
                    <a:cubicBezTo>
                      <a:pt x="920" y="374"/>
                      <a:pt x="922" y="376"/>
                      <a:pt x="924" y="373"/>
                    </a:cubicBezTo>
                    <a:cubicBezTo>
                      <a:pt x="926" y="370"/>
                      <a:pt x="928" y="373"/>
                      <a:pt x="934" y="369"/>
                    </a:cubicBezTo>
                    <a:cubicBezTo>
                      <a:pt x="940" y="366"/>
                      <a:pt x="945" y="367"/>
                      <a:pt x="947" y="365"/>
                    </a:cubicBezTo>
                    <a:cubicBezTo>
                      <a:pt x="948" y="362"/>
                      <a:pt x="944" y="358"/>
                      <a:pt x="938" y="359"/>
                    </a:cubicBezTo>
                    <a:cubicBezTo>
                      <a:pt x="933" y="361"/>
                      <a:pt x="929" y="352"/>
                      <a:pt x="926" y="354"/>
                    </a:cubicBezTo>
                    <a:cubicBezTo>
                      <a:pt x="922" y="357"/>
                      <a:pt x="923" y="351"/>
                      <a:pt x="919" y="353"/>
                    </a:cubicBezTo>
                    <a:cubicBezTo>
                      <a:pt x="915" y="356"/>
                      <a:pt x="913" y="352"/>
                      <a:pt x="911" y="348"/>
                    </a:cubicBezTo>
                    <a:cubicBezTo>
                      <a:pt x="909" y="343"/>
                      <a:pt x="898" y="335"/>
                      <a:pt x="892" y="333"/>
                    </a:cubicBezTo>
                    <a:cubicBezTo>
                      <a:pt x="885" y="331"/>
                      <a:pt x="890" y="328"/>
                      <a:pt x="893" y="330"/>
                    </a:cubicBezTo>
                    <a:cubicBezTo>
                      <a:pt x="897" y="333"/>
                      <a:pt x="901" y="328"/>
                      <a:pt x="902" y="325"/>
                    </a:cubicBezTo>
                    <a:cubicBezTo>
                      <a:pt x="904" y="323"/>
                      <a:pt x="900" y="320"/>
                      <a:pt x="898" y="320"/>
                    </a:cubicBezTo>
                    <a:cubicBezTo>
                      <a:pt x="896" y="320"/>
                      <a:pt x="896" y="317"/>
                      <a:pt x="896" y="314"/>
                    </a:cubicBezTo>
                    <a:cubicBezTo>
                      <a:pt x="897" y="312"/>
                      <a:pt x="889" y="308"/>
                      <a:pt x="889" y="306"/>
                    </a:cubicBezTo>
                    <a:cubicBezTo>
                      <a:pt x="889" y="303"/>
                      <a:pt x="884" y="302"/>
                      <a:pt x="885" y="299"/>
                    </a:cubicBezTo>
                    <a:cubicBezTo>
                      <a:pt x="885" y="297"/>
                      <a:pt x="880" y="294"/>
                      <a:pt x="880" y="291"/>
                    </a:cubicBezTo>
                    <a:cubicBezTo>
                      <a:pt x="880" y="288"/>
                      <a:pt x="873" y="282"/>
                      <a:pt x="873" y="278"/>
                    </a:cubicBezTo>
                    <a:cubicBezTo>
                      <a:pt x="872" y="275"/>
                      <a:pt x="868" y="272"/>
                      <a:pt x="867" y="268"/>
                    </a:cubicBezTo>
                    <a:cubicBezTo>
                      <a:pt x="865" y="264"/>
                      <a:pt x="863" y="266"/>
                      <a:pt x="862" y="272"/>
                    </a:cubicBezTo>
                    <a:cubicBezTo>
                      <a:pt x="860" y="278"/>
                      <a:pt x="855" y="278"/>
                      <a:pt x="857" y="280"/>
                    </a:cubicBezTo>
                    <a:cubicBezTo>
                      <a:pt x="860" y="284"/>
                      <a:pt x="857" y="284"/>
                      <a:pt x="855" y="286"/>
                    </a:cubicBezTo>
                    <a:cubicBezTo>
                      <a:pt x="853" y="289"/>
                      <a:pt x="857" y="293"/>
                      <a:pt x="853" y="293"/>
                    </a:cubicBezTo>
                    <a:cubicBezTo>
                      <a:pt x="849" y="293"/>
                      <a:pt x="851" y="300"/>
                      <a:pt x="849" y="297"/>
                    </a:cubicBezTo>
                    <a:cubicBezTo>
                      <a:pt x="847" y="293"/>
                      <a:pt x="842" y="294"/>
                      <a:pt x="842" y="298"/>
                    </a:cubicBezTo>
                    <a:cubicBezTo>
                      <a:pt x="842" y="301"/>
                      <a:pt x="834" y="305"/>
                      <a:pt x="831" y="304"/>
                    </a:cubicBezTo>
                    <a:cubicBezTo>
                      <a:pt x="828" y="304"/>
                      <a:pt x="828" y="297"/>
                      <a:pt x="825" y="299"/>
                    </a:cubicBezTo>
                    <a:cubicBezTo>
                      <a:pt x="822" y="301"/>
                      <a:pt x="823" y="294"/>
                      <a:pt x="818" y="294"/>
                    </a:cubicBezTo>
                    <a:cubicBezTo>
                      <a:pt x="814" y="294"/>
                      <a:pt x="811" y="294"/>
                      <a:pt x="812" y="290"/>
                    </a:cubicBezTo>
                    <a:cubicBezTo>
                      <a:pt x="814" y="286"/>
                      <a:pt x="805" y="284"/>
                      <a:pt x="808" y="282"/>
                    </a:cubicBezTo>
                    <a:cubicBezTo>
                      <a:pt x="811" y="280"/>
                      <a:pt x="807" y="276"/>
                      <a:pt x="807" y="269"/>
                    </a:cubicBezTo>
                    <a:cubicBezTo>
                      <a:pt x="806" y="263"/>
                      <a:pt x="810" y="262"/>
                      <a:pt x="810" y="260"/>
                    </a:cubicBezTo>
                    <a:cubicBezTo>
                      <a:pt x="810" y="257"/>
                      <a:pt x="807" y="257"/>
                      <a:pt x="804" y="259"/>
                    </a:cubicBezTo>
                    <a:cubicBezTo>
                      <a:pt x="801" y="261"/>
                      <a:pt x="801" y="257"/>
                      <a:pt x="798" y="257"/>
                    </a:cubicBezTo>
                    <a:cubicBezTo>
                      <a:pt x="795" y="257"/>
                      <a:pt x="785" y="257"/>
                      <a:pt x="785" y="252"/>
                    </a:cubicBezTo>
                    <a:cubicBezTo>
                      <a:pt x="784" y="248"/>
                      <a:pt x="781" y="250"/>
                      <a:pt x="779" y="246"/>
                    </a:cubicBezTo>
                    <a:cubicBezTo>
                      <a:pt x="778" y="241"/>
                      <a:pt x="774" y="245"/>
                      <a:pt x="774" y="242"/>
                    </a:cubicBezTo>
                    <a:cubicBezTo>
                      <a:pt x="774" y="239"/>
                      <a:pt x="772" y="237"/>
                      <a:pt x="769" y="237"/>
                    </a:cubicBezTo>
                    <a:cubicBezTo>
                      <a:pt x="766" y="237"/>
                      <a:pt x="765" y="234"/>
                      <a:pt x="761" y="233"/>
                    </a:cubicBezTo>
                    <a:cubicBezTo>
                      <a:pt x="757" y="233"/>
                      <a:pt x="752" y="236"/>
                      <a:pt x="750" y="237"/>
                    </a:cubicBezTo>
                    <a:cubicBezTo>
                      <a:pt x="748" y="238"/>
                      <a:pt x="742" y="233"/>
                      <a:pt x="740" y="235"/>
                    </a:cubicBezTo>
                    <a:cubicBezTo>
                      <a:pt x="737" y="237"/>
                      <a:pt x="737" y="234"/>
                      <a:pt x="731" y="232"/>
                    </a:cubicBezTo>
                    <a:cubicBezTo>
                      <a:pt x="724" y="230"/>
                      <a:pt x="716" y="230"/>
                      <a:pt x="716" y="232"/>
                    </a:cubicBezTo>
                    <a:cubicBezTo>
                      <a:pt x="715" y="234"/>
                      <a:pt x="710" y="235"/>
                      <a:pt x="711" y="240"/>
                    </a:cubicBezTo>
                    <a:cubicBezTo>
                      <a:pt x="712" y="246"/>
                      <a:pt x="717" y="245"/>
                      <a:pt x="718" y="248"/>
                    </a:cubicBezTo>
                    <a:cubicBezTo>
                      <a:pt x="719" y="252"/>
                      <a:pt x="716" y="250"/>
                      <a:pt x="715" y="254"/>
                    </a:cubicBezTo>
                    <a:cubicBezTo>
                      <a:pt x="715" y="257"/>
                      <a:pt x="712" y="257"/>
                      <a:pt x="712" y="259"/>
                    </a:cubicBezTo>
                    <a:cubicBezTo>
                      <a:pt x="712" y="261"/>
                      <a:pt x="714" y="261"/>
                      <a:pt x="715" y="265"/>
                    </a:cubicBezTo>
                    <a:cubicBezTo>
                      <a:pt x="717" y="270"/>
                      <a:pt x="719" y="269"/>
                      <a:pt x="720" y="275"/>
                    </a:cubicBezTo>
                    <a:cubicBezTo>
                      <a:pt x="721" y="281"/>
                      <a:pt x="718" y="280"/>
                      <a:pt x="715" y="281"/>
                    </a:cubicBezTo>
                    <a:cubicBezTo>
                      <a:pt x="713" y="282"/>
                      <a:pt x="716" y="285"/>
                      <a:pt x="712" y="289"/>
                    </a:cubicBezTo>
                    <a:cubicBezTo>
                      <a:pt x="709" y="293"/>
                      <a:pt x="706" y="297"/>
                      <a:pt x="708" y="299"/>
                    </a:cubicBezTo>
                    <a:cubicBezTo>
                      <a:pt x="711" y="302"/>
                      <a:pt x="721" y="306"/>
                      <a:pt x="725" y="313"/>
                    </a:cubicBezTo>
                    <a:cubicBezTo>
                      <a:pt x="729" y="320"/>
                      <a:pt x="729" y="330"/>
                      <a:pt x="728" y="338"/>
                    </a:cubicBezTo>
                    <a:cubicBezTo>
                      <a:pt x="727" y="345"/>
                      <a:pt x="718" y="347"/>
                      <a:pt x="712" y="353"/>
                    </a:cubicBezTo>
                    <a:cubicBezTo>
                      <a:pt x="706" y="360"/>
                      <a:pt x="699" y="359"/>
                      <a:pt x="696" y="359"/>
                    </a:cubicBezTo>
                    <a:cubicBezTo>
                      <a:pt x="693" y="359"/>
                      <a:pt x="695" y="365"/>
                      <a:pt x="699" y="370"/>
                    </a:cubicBezTo>
                    <a:cubicBezTo>
                      <a:pt x="703" y="375"/>
                      <a:pt x="700" y="376"/>
                      <a:pt x="702" y="381"/>
                    </a:cubicBezTo>
                    <a:cubicBezTo>
                      <a:pt x="704" y="386"/>
                      <a:pt x="702" y="390"/>
                      <a:pt x="705" y="395"/>
                    </a:cubicBezTo>
                    <a:cubicBezTo>
                      <a:pt x="709" y="399"/>
                      <a:pt x="707" y="401"/>
                      <a:pt x="703" y="404"/>
                    </a:cubicBezTo>
                    <a:cubicBezTo>
                      <a:pt x="699" y="408"/>
                      <a:pt x="704" y="406"/>
                      <a:pt x="705" y="410"/>
                    </a:cubicBezTo>
                    <a:cubicBezTo>
                      <a:pt x="705" y="414"/>
                      <a:pt x="703" y="412"/>
                      <a:pt x="700" y="410"/>
                    </a:cubicBezTo>
                    <a:cubicBezTo>
                      <a:pt x="696" y="407"/>
                      <a:pt x="693" y="414"/>
                      <a:pt x="693" y="417"/>
                    </a:cubicBezTo>
                    <a:cubicBezTo>
                      <a:pt x="693" y="419"/>
                      <a:pt x="686" y="413"/>
                      <a:pt x="684" y="413"/>
                    </a:cubicBezTo>
                    <a:cubicBezTo>
                      <a:pt x="682" y="413"/>
                      <a:pt x="684" y="409"/>
                      <a:pt x="680" y="405"/>
                    </a:cubicBezTo>
                    <a:cubicBezTo>
                      <a:pt x="675" y="402"/>
                      <a:pt x="672" y="401"/>
                      <a:pt x="672" y="398"/>
                    </a:cubicBezTo>
                    <a:cubicBezTo>
                      <a:pt x="672" y="394"/>
                      <a:pt x="664" y="392"/>
                      <a:pt x="664" y="388"/>
                    </a:cubicBezTo>
                    <a:cubicBezTo>
                      <a:pt x="664" y="384"/>
                      <a:pt x="665" y="373"/>
                      <a:pt x="663" y="370"/>
                    </a:cubicBezTo>
                    <a:cubicBezTo>
                      <a:pt x="662" y="367"/>
                      <a:pt x="663" y="364"/>
                      <a:pt x="665" y="361"/>
                    </a:cubicBezTo>
                    <a:cubicBezTo>
                      <a:pt x="666" y="359"/>
                      <a:pt x="663" y="354"/>
                      <a:pt x="658" y="354"/>
                    </a:cubicBezTo>
                    <a:cubicBezTo>
                      <a:pt x="654" y="354"/>
                      <a:pt x="648" y="353"/>
                      <a:pt x="641" y="353"/>
                    </a:cubicBezTo>
                    <a:cubicBezTo>
                      <a:pt x="635" y="354"/>
                      <a:pt x="632" y="353"/>
                      <a:pt x="630" y="351"/>
                    </a:cubicBezTo>
                    <a:cubicBezTo>
                      <a:pt x="628" y="349"/>
                      <a:pt x="622" y="346"/>
                      <a:pt x="614" y="344"/>
                    </a:cubicBezTo>
                    <a:cubicBezTo>
                      <a:pt x="606" y="342"/>
                      <a:pt x="603" y="338"/>
                      <a:pt x="602" y="335"/>
                    </a:cubicBezTo>
                    <a:cubicBezTo>
                      <a:pt x="601" y="333"/>
                      <a:pt x="594" y="331"/>
                      <a:pt x="592" y="329"/>
                    </a:cubicBezTo>
                    <a:cubicBezTo>
                      <a:pt x="590" y="327"/>
                      <a:pt x="583" y="326"/>
                      <a:pt x="580" y="326"/>
                    </a:cubicBezTo>
                    <a:cubicBezTo>
                      <a:pt x="577" y="327"/>
                      <a:pt x="569" y="320"/>
                      <a:pt x="565" y="320"/>
                    </a:cubicBezTo>
                    <a:cubicBezTo>
                      <a:pt x="560" y="320"/>
                      <a:pt x="550" y="325"/>
                      <a:pt x="548" y="325"/>
                    </a:cubicBezTo>
                    <a:cubicBezTo>
                      <a:pt x="546" y="325"/>
                      <a:pt x="548" y="321"/>
                      <a:pt x="549" y="320"/>
                    </a:cubicBezTo>
                    <a:cubicBezTo>
                      <a:pt x="551" y="318"/>
                      <a:pt x="546" y="310"/>
                      <a:pt x="544" y="305"/>
                    </a:cubicBezTo>
                    <a:cubicBezTo>
                      <a:pt x="543" y="300"/>
                      <a:pt x="541" y="295"/>
                      <a:pt x="536" y="296"/>
                    </a:cubicBezTo>
                    <a:cubicBezTo>
                      <a:pt x="531" y="296"/>
                      <a:pt x="525" y="294"/>
                      <a:pt x="524" y="293"/>
                    </a:cubicBezTo>
                    <a:cubicBezTo>
                      <a:pt x="522" y="292"/>
                      <a:pt x="522" y="277"/>
                      <a:pt x="523" y="271"/>
                    </a:cubicBezTo>
                    <a:cubicBezTo>
                      <a:pt x="524" y="265"/>
                      <a:pt x="531" y="256"/>
                      <a:pt x="531" y="253"/>
                    </a:cubicBezTo>
                    <a:cubicBezTo>
                      <a:pt x="531" y="249"/>
                      <a:pt x="535" y="247"/>
                      <a:pt x="539" y="246"/>
                    </a:cubicBezTo>
                    <a:cubicBezTo>
                      <a:pt x="543" y="245"/>
                      <a:pt x="540" y="238"/>
                      <a:pt x="543" y="237"/>
                    </a:cubicBezTo>
                    <a:cubicBezTo>
                      <a:pt x="547" y="237"/>
                      <a:pt x="547" y="235"/>
                      <a:pt x="548" y="232"/>
                    </a:cubicBezTo>
                    <a:cubicBezTo>
                      <a:pt x="549" y="229"/>
                      <a:pt x="553" y="231"/>
                      <a:pt x="551" y="229"/>
                    </a:cubicBezTo>
                    <a:cubicBezTo>
                      <a:pt x="548" y="226"/>
                      <a:pt x="550" y="226"/>
                      <a:pt x="556" y="226"/>
                    </a:cubicBezTo>
                    <a:cubicBezTo>
                      <a:pt x="562" y="226"/>
                      <a:pt x="570" y="224"/>
                      <a:pt x="569" y="218"/>
                    </a:cubicBezTo>
                    <a:cubicBezTo>
                      <a:pt x="568" y="212"/>
                      <a:pt x="553" y="216"/>
                      <a:pt x="553" y="212"/>
                    </a:cubicBezTo>
                    <a:cubicBezTo>
                      <a:pt x="553" y="207"/>
                      <a:pt x="534" y="207"/>
                      <a:pt x="535" y="204"/>
                    </a:cubicBezTo>
                    <a:cubicBezTo>
                      <a:pt x="536" y="201"/>
                      <a:pt x="554" y="206"/>
                      <a:pt x="561" y="208"/>
                    </a:cubicBezTo>
                    <a:cubicBezTo>
                      <a:pt x="567" y="211"/>
                      <a:pt x="569" y="211"/>
                      <a:pt x="574" y="210"/>
                    </a:cubicBezTo>
                    <a:cubicBezTo>
                      <a:pt x="579" y="210"/>
                      <a:pt x="576" y="203"/>
                      <a:pt x="577" y="201"/>
                    </a:cubicBezTo>
                    <a:cubicBezTo>
                      <a:pt x="578" y="198"/>
                      <a:pt x="588" y="205"/>
                      <a:pt x="594" y="203"/>
                    </a:cubicBezTo>
                    <a:cubicBezTo>
                      <a:pt x="599" y="202"/>
                      <a:pt x="605" y="190"/>
                      <a:pt x="610" y="187"/>
                    </a:cubicBezTo>
                    <a:cubicBezTo>
                      <a:pt x="614" y="184"/>
                      <a:pt x="610" y="181"/>
                      <a:pt x="601" y="181"/>
                    </a:cubicBezTo>
                    <a:cubicBezTo>
                      <a:pt x="592" y="182"/>
                      <a:pt x="586" y="179"/>
                      <a:pt x="581" y="175"/>
                    </a:cubicBezTo>
                    <a:cubicBezTo>
                      <a:pt x="576" y="171"/>
                      <a:pt x="577" y="168"/>
                      <a:pt x="582" y="169"/>
                    </a:cubicBezTo>
                    <a:cubicBezTo>
                      <a:pt x="587" y="169"/>
                      <a:pt x="600" y="179"/>
                      <a:pt x="605" y="180"/>
                    </a:cubicBezTo>
                    <a:cubicBezTo>
                      <a:pt x="609" y="180"/>
                      <a:pt x="618" y="170"/>
                      <a:pt x="622" y="167"/>
                    </a:cubicBezTo>
                    <a:cubicBezTo>
                      <a:pt x="626" y="164"/>
                      <a:pt x="618" y="163"/>
                      <a:pt x="615" y="161"/>
                    </a:cubicBezTo>
                    <a:cubicBezTo>
                      <a:pt x="612" y="159"/>
                      <a:pt x="620" y="157"/>
                      <a:pt x="624" y="157"/>
                    </a:cubicBezTo>
                    <a:cubicBezTo>
                      <a:pt x="628" y="157"/>
                      <a:pt x="630" y="161"/>
                      <a:pt x="631" y="162"/>
                    </a:cubicBezTo>
                    <a:cubicBezTo>
                      <a:pt x="633" y="164"/>
                      <a:pt x="640" y="161"/>
                      <a:pt x="643" y="161"/>
                    </a:cubicBezTo>
                    <a:cubicBezTo>
                      <a:pt x="647" y="161"/>
                      <a:pt x="643" y="155"/>
                      <a:pt x="637" y="153"/>
                    </a:cubicBezTo>
                    <a:cubicBezTo>
                      <a:pt x="631" y="151"/>
                      <a:pt x="637" y="147"/>
                      <a:pt x="639" y="150"/>
                    </a:cubicBezTo>
                    <a:cubicBezTo>
                      <a:pt x="641" y="154"/>
                      <a:pt x="645" y="153"/>
                      <a:pt x="647" y="157"/>
                    </a:cubicBezTo>
                    <a:cubicBezTo>
                      <a:pt x="650" y="163"/>
                      <a:pt x="651" y="159"/>
                      <a:pt x="656" y="157"/>
                    </a:cubicBezTo>
                    <a:cubicBezTo>
                      <a:pt x="661" y="155"/>
                      <a:pt x="664" y="152"/>
                      <a:pt x="667" y="149"/>
                    </a:cubicBezTo>
                    <a:cubicBezTo>
                      <a:pt x="669" y="146"/>
                      <a:pt x="670" y="150"/>
                      <a:pt x="673" y="145"/>
                    </a:cubicBezTo>
                    <a:cubicBezTo>
                      <a:pt x="676" y="140"/>
                      <a:pt x="672" y="136"/>
                      <a:pt x="668" y="133"/>
                    </a:cubicBezTo>
                    <a:cubicBezTo>
                      <a:pt x="664" y="130"/>
                      <a:pt x="668" y="127"/>
                      <a:pt x="664" y="125"/>
                    </a:cubicBezTo>
                    <a:cubicBezTo>
                      <a:pt x="660" y="123"/>
                      <a:pt x="659" y="119"/>
                      <a:pt x="664" y="120"/>
                    </a:cubicBezTo>
                    <a:cubicBezTo>
                      <a:pt x="669" y="121"/>
                      <a:pt x="673" y="120"/>
                      <a:pt x="675" y="116"/>
                    </a:cubicBezTo>
                    <a:cubicBezTo>
                      <a:pt x="678" y="113"/>
                      <a:pt x="668" y="112"/>
                      <a:pt x="672" y="109"/>
                    </a:cubicBezTo>
                    <a:cubicBezTo>
                      <a:pt x="677" y="107"/>
                      <a:pt x="673" y="104"/>
                      <a:pt x="669" y="104"/>
                    </a:cubicBezTo>
                    <a:cubicBezTo>
                      <a:pt x="664" y="104"/>
                      <a:pt x="660" y="102"/>
                      <a:pt x="660" y="98"/>
                    </a:cubicBezTo>
                    <a:cubicBezTo>
                      <a:pt x="660" y="95"/>
                      <a:pt x="652" y="97"/>
                      <a:pt x="647" y="95"/>
                    </a:cubicBezTo>
                    <a:cubicBezTo>
                      <a:pt x="643" y="93"/>
                      <a:pt x="632" y="93"/>
                      <a:pt x="630" y="93"/>
                    </a:cubicBezTo>
                    <a:cubicBezTo>
                      <a:pt x="627" y="94"/>
                      <a:pt x="627" y="104"/>
                      <a:pt x="631" y="104"/>
                    </a:cubicBezTo>
                    <a:cubicBezTo>
                      <a:pt x="634" y="104"/>
                      <a:pt x="637" y="108"/>
                      <a:pt x="634" y="110"/>
                    </a:cubicBezTo>
                    <a:cubicBezTo>
                      <a:pt x="631" y="111"/>
                      <a:pt x="635" y="115"/>
                      <a:pt x="632" y="115"/>
                    </a:cubicBezTo>
                    <a:cubicBezTo>
                      <a:pt x="630" y="114"/>
                      <a:pt x="626" y="113"/>
                      <a:pt x="625" y="120"/>
                    </a:cubicBezTo>
                    <a:cubicBezTo>
                      <a:pt x="624" y="126"/>
                      <a:pt x="624" y="129"/>
                      <a:pt x="619" y="131"/>
                    </a:cubicBezTo>
                    <a:cubicBezTo>
                      <a:pt x="615" y="133"/>
                      <a:pt x="618" y="124"/>
                      <a:pt x="614" y="124"/>
                    </a:cubicBezTo>
                    <a:cubicBezTo>
                      <a:pt x="610" y="124"/>
                      <a:pt x="610" y="132"/>
                      <a:pt x="613" y="133"/>
                    </a:cubicBezTo>
                    <a:cubicBezTo>
                      <a:pt x="616" y="133"/>
                      <a:pt x="616" y="136"/>
                      <a:pt x="617" y="140"/>
                    </a:cubicBezTo>
                    <a:cubicBezTo>
                      <a:pt x="618" y="143"/>
                      <a:pt x="612" y="141"/>
                      <a:pt x="609" y="145"/>
                    </a:cubicBezTo>
                    <a:cubicBezTo>
                      <a:pt x="607" y="150"/>
                      <a:pt x="606" y="143"/>
                      <a:pt x="603" y="140"/>
                    </a:cubicBezTo>
                    <a:cubicBezTo>
                      <a:pt x="599" y="137"/>
                      <a:pt x="595" y="132"/>
                      <a:pt x="595" y="128"/>
                    </a:cubicBezTo>
                    <a:cubicBezTo>
                      <a:pt x="596" y="125"/>
                      <a:pt x="597" y="124"/>
                      <a:pt x="600" y="123"/>
                    </a:cubicBezTo>
                    <a:cubicBezTo>
                      <a:pt x="603" y="123"/>
                      <a:pt x="600" y="120"/>
                      <a:pt x="600" y="116"/>
                    </a:cubicBezTo>
                    <a:cubicBezTo>
                      <a:pt x="600" y="111"/>
                      <a:pt x="596" y="113"/>
                      <a:pt x="592" y="108"/>
                    </a:cubicBezTo>
                    <a:cubicBezTo>
                      <a:pt x="588" y="103"/>
                      <a:pt x="584" y="103"/>
                      <a:pt x="582" y="106"/>
                    </a:cubicBezTo>
                    <a:cubicBezTo>
                      <a:pt x="580" y="108"/>
                      <a:pt x="581" y="112"/>
                      <a:pt x="578" y="114"/>
                    </a:cubicBezTo>
                    <a:cubicBezTo>
                      <a:pt x="574" y="115"/>
                      <a:pt x="576" y="122"/>
                      <a:pt x="573" y="123"/>
                    </a:cubicBezTo>
                    <a:cubicBezTo>
                      <a:pt x="570" y="123"/>
                      <a:pt x="571" y="110"/>
                      <a:pt x="569" y="109"/>
                    </a:cubicBezTo>
                    <a:cubicBezTo>
                      <a:pt x="566" y="108"/>
                      <a:pt x="567" y="105"/>
                      <a:pt x="570" y="104"/>
                    </a:cubicBezTo>
                    <a:cubicBezTo>
                      <a:pt x="574" y="104"/>
                      <a:pt x="576" y="100"/>
                      <a:pt x="573" y="100"/>
                    </a:cubicBezTo>
                    <a:cubicBezTo>
                      <a:pt x="570" y="100"/>
                      <a:pt x="564" y="96"/>
                      <a:pt x="562" y="95"/>
                    </a:cubicBezTo>
                    <a:cubicBezTo>
                      <a:pt x="560" y="94"/>
                      <a:pt x="556" y="100"/>
                      <a:pt x="553" y="98"/>
                    </a:cubicBezTo>
                    <a:cubicBezTo>
                      <a:pt x="551" y="96"/>
                      <a:pt x="554" y="91"/>
                      <a:pt x="554" y="88"/>
                    </a:cubicBezTo>
                    <a:cubicBezTo>
                      <a:pt x="554" y="85"/>
                      <a:pt x="558" y="89"/>
                      <a:pt x="560" y="86"/>
                    </a:cubicBezTo>
                    <a:cubicBezTo>
                      <a:pt x="563" y="82"/>
                      <a:pt x="553" y="82"/>
                      <a:pt x="553" y="78"/>
                    </a:cubicBezTo>
                    <a:cubicBezTo>
                      <a:pt x="553" y="75"/>
                      <a:pt x="546" y="74"/>
                      <a:pt x="543" y="72"/>
                    </a:cubicBezTo>
                    <a:cubicBezTo>
                      <a:pt x="541" y="71"/>
                      <a:pt x="545" y="65"/>
                      <a:pt x="544" y="62"/>
                    </a:cubicBezTo>
                    <a:cubicBezTo>
                      <a:pt x="543" y="60"/>
                      <a:pt x="533" y="52"/>
                      <a:pt x="529" y="52"/>
                    </a:cubicBezTo>
                    <a:cubicBezTo>
                      <a:pt x="525" y="53"/>
                      <a:pt x="524" y="47"/>
                      <a:pt x="527" y="47"/>
                    </a:cubicBezTo>
                    <a:cubicBezTo>
                      <a:pt x="529" y="48"/>
                      <a:pt x="531" y="46"/>
                      <a:pt x="535" y="41"/>
                    </a:cubicBezTo>
                    <a:cubicBezTo>
                      <a:pt x="539" y="37"/>
                      <a:pt x="540" y="35"/>
                      <a:pt x="537" y="34"/>
                    </a:cubicBezTo>
                    <a:cubicBezTo>
                      <a:pt x="534" y="33"/>
                      <a:pt x="532" y="30"/>
                      <a:pt x="537" y="30"/>
                    </a:cubicBezTo>
                    <a:cubicBezTo>
                      <a:pt x="543" y="31"/>
                      <a:pt x="552" y="34"/>
                      <a:pt x="555" y="32"/>
                    </a:cubicBezTo>
                    <a:cubicBezTo>
                      <a:pt x="558" y="30"/>
                      <a:pt x="567" y="15"/>
                      <a:pt x="571" y="10"/>
                    </a:cubicBezTo>
                    <a:cubicBezTo>
                      <a:pt x="575" y="4"/>
                      <a:pt x="568" y="4"/>
                      <a:pt x="559" y="5"/>
                    </a:cubicBezTo>
                    <a:cubicBezTo>
                      <a:pt x="550" y="5"/>
                      <a:pt x="548" y="1"/>
                      <a:pt x="541" y="1"/>
                    </a:cubicBezTo>
                    <a:cubicBezTo>
                      <a:pt x="533" y="0"/>
                      <a:pt x="519" y="2"/>
                      <a:pt x="517" y="4"/>
                    </a:cubicBezTo>
                    <a:cubicBezTo>
                      <a:pt x="515" y="7"/>
                      <a:pt x="521" y="9"/>
                      <a:pt x="520" y="11"/>
                    </a:cubicBezTo>
                    <a:cubicBezTo>
                      <a:pt x="520" y="14"/>
                      <a:pt x="515" y="9"/>
                      <a:pt x="513" y="10"/>
                    </a:cubicBezTo>
                    <a:cubicBezTo>
                      <a:pt x="511" y="11"/>
                      <a:pt x="514" y="15"/>
                      <a:pt x="513" y="23"/>
                    </a:cubicBezTo>
                    <a:cubicBezTo>
                      <a:pt x="512" y="32"/>
                      <a:pt x="515" y="33"/>
                      <a:pt x="517" y="36"/>
                    </a:cubicBezTo>
                    <a:cubicBezTo>
                      <a:pt x="520" y="39"/>
                      <a:pt x="519" y="43"/>
                      <a:pt x="519" y="49"/>
                    </a:cubicBezTo>
                    <a:cubicBezTo>
                      <a:pt x="519" y="54"/>
                      <a:pt x="514" y="54"/>
                      <a:pt x="512" y="55"/>
                    </a:cubicBezTo>
                    <a:cubicBezTo>
                      <a:pt x="511" y="57"/>
                      <a:pt x="517" y="59"/>
                      <a:pt x="516" y="62"/>
                    </a:cubicBezTo>
                    <a:cubicBezTo>
                      <a:pt x="515" y="66"/>
                      <a:pt x="510" y="60"/>
                      <a:pt x="507" y="61"/>
                    </a:cubicBezTo>
                    <a:cubicBezTo>
                      <a:pt x="504" y="62"/>
                      <a:pt x="501" y="71"/>
                      <a:pt x="504" y="73"/>
                    </a:cubicBezTo>
                    <a:cubicBezTo>
                      <a:pt x="508" y="76"/>
                      <a:pt x="509" y="76"/>
                      <a:pt x="506" y="79"/>
                    </a:cubicBezTo>
                    <a:cubicBezTo>
                      <a:pt x="504" y="82"/>
                      <a:pt x="501" y="87"/>
                      <a:pt x="507" y="92"/>
                    </a:cubicBezTo>
                    <a:cubicBezTo>
                      <a:pt x="513" y="96"/>
                      <a:pt x="524" y="96"/>
                      <a:pt x="530" y="100"/>
                    </a:cubicBezTo>
                    <a:cubicBezTo>
                      <a:pt x="536" y="103"/>
                      <a:pt x="527" y="101"/>
                      <a:pt x="530" y="105"/>
                    </a:cubicBezTo>
                    <a:cubicBezTo>
                      <a:pt x="532" y="110"/>
                      <a:pt x="526" y="111"/>
                      <a:pt x="526" y="114"/>
                    </a:cubicBezTo>
                    <a:cubicBezTo>
                      <a:pt x="526" y="118"/>
                      <a:pt x="529" y="116"/>
                      <a:pt x="532" y="110"/>
                    </a:cubicBezTo>
                    <a:cubicBezTo>
                      <a:pt x="535" y="105"/>
                      <a:pt x="537" y="112"/>
                      <a:pt x="537" y="117"/>
                    </a:cubicBezTo>
                    <a:cubicBezTo>
                      <a:pt x="536" y="121"/>
                      <a:pt x="532" y="119"/>
                      <a:pt x="529" y="123"/>
                    </a:cubicBezTo>
                    <a:cubicBezTo>
                      <a:pt x="526" y="128"/>
                      <a:pt x="523" y="129"/>
                      <a:pt x="518" y="128"/>
                    </a:cubicBezTo>
                    <a:cubicBezTo>
                      <a:pt x="513" y="127"/>
                      <a:pt x="516" y="135"/>
                      <a:pt x="518" y="139"/>
                    </a:cubicBezTo>
                    <a:cubicBezTo>
                      <a:pt x="520" y="143"/>
                      <a:pt x="517" y="145"/>
                      <a:pt x="512" y="143"/>
                    </a:cubicBezTo>
                    <a:cubicBezTo>
                      <a:pt x="506" y="142"/>
                      <a:pt x="503" y="138"/>
                      <a:pt x="506" y="134"/>
                    </a:cubicBezTo>
                    <a:cubicBezTo>
                      <a:pt x="509" y="130"/>
                      <a:pt x="511" y="125"/>
                      <a:pt x="507" y="125"/>
                    </a:cubicBezTo>
                    <a:cubicBezTo>
                      <a:pt x="504" y="126"/>
                      <a:pt x="497" y="125"/>
                      <a:pt x="494" y="121"/>
                    </a:cubicBezTo>
                    <a:cubicBezTo>
                      <a:pt x="492" y="118"/>
                      <a:pt x="496" y="119"/>
                      <a:pt x="503" y="120"/>
                    </a:cubicBezTo>
                    <a:cubicBezTo>
                      <a:pt x="509" y="121"/>
                      <a:pt x="504" y="116"/>
                      <a:pt x="509" y="116"/>
                    </a:cubicBezTo>
                    <a:cubicBezTo>
                      <a:pt x="514" y="116"/>
                      <a:pt x="517" y="118"/>
                      <a:pt x="522" y="115"/>
                    </a:cubicBezTo>
                    <a:cubicBezTo>
                      <a:pt x="526" y="111"/>
                      <a:pt x="519" y="104"/>
                      <a:pt x="515" y="105"/>
                    </a:cubicBezTo>
                    <a:cubicBezTo>
                      <a:pt x="512" y="106"/>
                      <a:pt x="506" y="108"/>
                      <a:pt x="506" y="104"/>
                    </a:cubicBezTo>
                    <a:cubicBezTo>
                      <a:pt x="506" y="101"/>
                      <a:pt x="512" y="103"/>
                      <a:pt x="516" y="102"/>
                    </a:cubicBezTo>
                    <a:cubicBezTo>
                      <a:pt x="519" y="102"/>
                      <a:pt x="514" y="97"/>
                      <a:pt x="509" y="98"/>
                    </a:cubicBezTo>
                    <a:cubicBezTo>
                      <a:pt x="504" y="100"/>
                      <a:pt x="500" y="100"/>
                      <a:pt x="496" y="96"/>
                    </a:cubicBezTo>
                    <a:cubicBezTo>
                      <a:pt x="492" y="91"/>
                      <a:pt x="485" y="89"/>
                      <a:pt x="483" y="99"/>
                    </a:cubicBezTo>
                    <a:cubicBezTo>
                      <a:pt x="482" y="108"/>
                      <a:pt x="475" y="103"/>
                      <a:pt x="472" y="106"/>
                    </a:cubicBezTo>
                    <a:cubicBezTo>
                      <a:pt x="469" y="110"/>
                      <a:pt x="475" y="112"/>
                      <a:pt x="482" y="112"/>
                    </a:cubicBezTo>
                    <a:cubicBezTo>
                      <a:pt x="489" y="112"/>
                      <a:pt x="494" y="119"/>
                      <a:pt x="490" y="119"/>
                    </a:cubicBezTo>
                    <a:cubicBezTo>
                      <a:pt x="487" y="119"/>
                      <a:pt x="489" y="123"/>
                      <a:pt x="485" y="122"/>
                    </a:cubicBezTo>
                    <a:cubicBezTo>
                      <a:pt x="482" y="120"/>
                      <a:pt x="478" y="122"/>
                      <a:pt x="481" y="125"/>
                    </a:cubicBezTo>
                    <a:cubicBezTo>
                      <a:pt x="483" y="128"/>
                      <a:pt x="480" y="129"/>
                      <a:pt x="480" y="132"/>
                    </a:cubicBezTo>
                    <a:cubicBezTo>
                      <a:pt x="480" y="135"/>
                      <a:pt x="475" y="132"/>
                      <a:pt x="469" y="132"/>
                    </a:cubicBezTo>
                    <a:cubicBezTo>
                      <a:pt x="464" y="131"/>
                      <a:pt x="454" y="133"/>
                      <a:pt x="447" y="134"/>
                    </a:cubicBezTo>
                    <a:cubicBezTo>
                      <a:pt x="440" y="136"/>
                      <a:pt x="433" y="133"/>
                      <a:pt x="430" y="130"/>
                    </a:cubicBezTo>
                    <a:cubicBezTo>
                      <a:pt x="427" y="127"/>
                      <a:pt x="423" y="127"/>
                      <a:pt x="418" y="127"/>
                    </a:cubicBezTo>
                    <a:cubicBezTo>
                      <a:pt x="413" y="127"/>
                      <a:pt x="414" y="123"/>
                      <a:pt x="408" y="122"/>
                    </a:cubicBezTo>
                    <a:cubicBezTo>
                      <a:pt x="401" y="122"/>
                      <a:pt x="403" y="117"/>
                      <a:pt x="402" y="113"/>
                    </a:cubicBezTo>
                    <a:cubicBezTo>
                      <a:pt x="401" y="110"/>
                      <a:pt x="388" y="111"/>
                      <a:pt x="383" y="114"/>
                    </a:cubicBezTo>
                    <a:cubicBezTo>
                      <a:pt x="379" y="117"/>
                      <a:pt x="369" y="116"/>
                      <a:pt x="367" y="121"/>
                    </a:cubicBezTo>
                    <a:cubicBezTo>
                      <a:pt x="364" y="127"/>
                      <a:pt x="369" y="126"/>
                      <a:pt x="372" y="126"/>
                    </a:cubicBezTo>
                    <a:cubicBezTo>
                      <a:pt x="376" y="126"/>
                      <a:pt x="375" y="122"/>
                      <a:pt x="382" y="123"/>
                    </a:cubicBezTo>
                    <a:cubicBezTo>
                      <a:pt x="389" y="124"/>
                      <a:pt x="394" y="115"/>
                      <a:pt x="397" y="118"/>
                    </a:cubicBezTo>
                    <a:cubicBezTo>
                      <a:pt x="400" y="121"/>
                      <a:pt x="385" y="127"/>
                      <a:pt x="379" y="128"/>
                    </a:cubicBezTo>
                    <a:cubicBezTo>
                      <a:pt x="372" y="129"/>
                      <a:pt x="374" y="134"/>
                      <a:pt x="380" y="144"/>
                    </a:cubicBezTo>
                    <a:cubicBezTo>
                      <a:pt x="386" y="153"/>
                      <a:pt x="377" y="148"/>
                      <a:pt x="377" y="152"/>
                    </a:cubicBezTo>
                    <a:cubicBezTo>
                      <a:pt x="377" y="157"/>
                      <a:pt x="366" y="151"/>
                      <a:pt x="370" y="149"/>
                    </a:cubicBezTo>
                    <a:cubicBezTo>
                      <a:pt x="375" y="148"/>
                      <a:pt x="373" y="143"/>
                      <a:pt x="369" y="140"/>
                    </a:cubicBezTo>
                    <a:cubicBezTo>
                      <a:pt x="365" y="137"/>
                      <a:pt x="363" y="140"/>
                      <a:pt x="363" y="137"/>
                    </a:cubicBezTo>
                    <a:cubicBezTo>
                      <a:pt x="364" y="133"/>
                      <a:pt x="359" y="137"/>
                      <a:pt x="356" y="134"/>
                    </a:cubicBezTo>
                    <a:cubicBezTo>
                      <a:pt x="352" y="131"/>
                      <a:pt x="351" y="129"/>
                      <a:pt x="346" y="132"/>
                    </a:cubicBezTo>
                    <a:cubicBezTo>
                      <a:pt x="341" y="134"/>
                      <a:pt x="336" y="133"/>
                      <a:pt x="325" y="135"/>
                    </a:cubicBezTo>
                    <a:cubicBezTo>
                      <a:pt x="315" y="137"/>
                      <a:pt x="295" y="136"/>
                      <a:pt x="292" y="133"/>
                    </a:cubicBezTo>
                    <a:cubicBezTo>
                      <a:pt x="288" y="129"/>
                      <a:pt x="301" y="123"/>
                      <a:pt x="305" y="124"/>
                    </a:cubicBezTo>
                    <a:cubicBezTo>
                      <a:pt x="308" y="125"/>
                      <a:pt x="306" y="120"/>
                      <a:pt x="300" y="116"/>
                    </a:cubicBezTo>
                    <a:cubicBezTo>
                      <a:pt x="295" y="111"/>
                      <a:pt x="282" y="108"/>
                      <a:pt x="282" y="111"/>
                    </a:cubicBezTo>
                    <a:cubicBezTo>
                      <a:pt x="282" y="114"/>
                      <a:pt x="275" y="111"/>
                      <a:pt x="266" y="110"/>
                    </a:cubicBezTo>
                    <a:cubicBezTo>
                      <a:pt x="256" y="108"/>
                      <a:pt x="255" y="105"/>
                      <a:pt x="249" y="104"/>
                    </a:cubicBezTo>
                    <a:cubicBezTo>
                      <a:pt x="243" y="104"/>
                      <a:pt x="234" y="102"/>
                      <a:pt x="227" y="97"/>
                    </a:cubicBezTo>
                    <a:cubicBezTo>
                      <a:pt x="220" y="91"/>
                      <a:pt x="204" y="93"/>
                      <a:pt x="202" y="98"/>
                    </a:cubicBezTo>
                    <a:cubicBezTo>
                      <a:pt x="200" y="103"/>
                      <a:pt x="194" y="103"/>
                      <a:pt x="189" y="103"/>
                    </a:cubicBezTo>
                    <a:cubicBezTo>
                      <a:pt x="183" y="103"/>
                      <a:pt x="191" y="96"/>
                      <a:pt x="189" y="95"/>
                    </a:cubicBezTo>
                    <a:cubicBezTo>
                      <a:pt x="187" y="94"/>
                      <a:pt x="189" y="87"/>
                      <a:pt x="185" y="87"/>
                    </a:cubicBezTo>
                    <a:cubicBezTo>
                      <a:pt x="181" y="86"/>
                      <a:pt x="178" y="103"/>
                      <a:pt x="170" y="103"/>
                    </a:cubicBezTo>
                    <a:cubicBezTo>
                      <a:pt x="163" y="102"/>
                      <a:pt x="159" y="85"/>
                      <a:pt x="153" y="80"/>
                    </a:cubicBezTo>
                    <a:cubicBezTo>
                      <a:pt x="147" y="76"/>
                      <a:pt x="141" y="75"/>
                      <a:pt x="146" y="82"/>
                    </a:cubicBezTo>
                    <a:cubicBezTo>
                      <a:pt x="152" y="89"/>
                      <a:pt x="142" y="84"/>
                      <a:pt x="142" y="89"/>
                    </a:cubicBezTo>
                    <a:cubicBezTo>
                      <a:pt x="143" y="93"/>
                      <a:pt x="134" y="98"/>
                      <a:pt x="134" y="96"/>
                    </a:cubicBezTo>
                    <a:cubicBezTo>
                      <a:pt x="134" y="93"/>
                      <a:pt x="129" y="91"/>
                      <a:pt x="123" y="98"/>
                    </a:cubicBezTo>
                    <a:cubicBezTo>
                      <a:pt x="117" y="105"/>
                      <a:pt x="113" y="104"/>
                      <a:pt x="112" y="101"/>
                    </a:cubicBezTo>
                    <a:cubicBezTo>
                      <a:pt x="112" y="99"/>
                      <a:pt x="94" y="108"/>
                      <a:pt x="95" y="111"/>
                    </a:cubicBezTo>
                    <a:cubicBezTo>
                      <a:pt x="96" y="114"/>
                      <a:pt x="92" y="116"/>
                      <a:pt x="87" y="116"/>
                    </a:cubicBezTo>
                    <a:cubicBezTo>
                      <a:pt x="83" y="115"/>
                      <a:pt x="86" y="111"/>
                      <a:pt x="90" y="109"/>
                    </a:cubicBezTo>
                    <a:cubicBezTo>
                      <a:pt x="94" y="107"/>
                      <a:pt x="106" y="98"/>
                      <a:pt x="112" y="97"/>
                    </a:cubicBezTo>
                    <a:cubicBezTo>
                      <a:pt x="118" y="96"/>
                      <a:pt x="129" y="91"/>
                      <a:pt x="130" y="88"/>
                    </a:cubicBezTo>
                    <a:cubicBezTo>
                      <a:pt x="130" y="86"/>
                      <a:pt x="124" y="88"/>
                      <a:pt x="120" y="87"/>
                    </a:cubicBezTo>
                    <a:cubicBezTo>
                      <a:pt x="116" y="86"/>
                      <a:pt x="109" y="91"/>
                      <a:pt x="102" y="94"/>
                    </a:cubicBezTo>
                    <a:cubicBezTo>
                      <a:pt x="95" y="97"/>
                      <a:pt x="88" y="96"/>
                      <a:pt x="90" y="100"/>
                    </a:cubicBezTo>
                    <a:cubicBezTo>
                      <a:pt x="92" y="104"/>
                      <a:pt x="83" y="99"/>
                      <a:pt x="82" y="102"/>
                    </a:cubicBezTo>
                    <a:cubicBezTo>
                      <a:pt x="80" y="105"/>
                      <a:pt x="77" y="102"/>
                      <a:pt x="79" y="100"/>
                    </a:cubicBezTo>
                    <a:cubicBezTo>
                      <a:pt x="82" y="99"/>
                      <a:pt x="73" y="96"/>
                      <a:pt x="73" y="98"/>
                    </a:cubicBezTo>
                    <a:cubicBezTo>
                      <a:pt x="73" y="100"/>
                      <a:pt x="72" y="102"/>
                      <a:pt x="66" y="102"/>
                    </a:cubicBezTo>
                    <a:cubicBezTo>
                      <a:pt x="60" y="102"/>
                      <a:pt x="54" y="106"/>
                      <a:pt x="58" y="109"/>
                    </a:cubicBezTo>
                    <a:cubicBezTo>
                      <a:pt x="62" y="112"/>
                      <a:pt x="64" y="114"/>
                      <a:pt x="62" y="116"/>
                    </a:cubicBezTo>
                    <a:cubicBezTo>
                      <a:pt x="60" y="118"/>
                      <a:pt x="54" y="110"/>
                      <a:pt x="45" y="111"/>
                    </a:cubicBezTo>
                    <a:cubicBezTo>
                      <a:pt x="36" y="112"/>
                      <a:pt x="19" y="101"/>
                      <a:pt x="19" y="99"/>
                    </a:cubicBezTo>
                    <a:cubicBezTo>
                      <a:pt x="19" y="97"/>
                      <a:pt x="8" y="98"/>
                      <a:pt x="0" y="9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1" y="269"/>
                      <a:pt x="2" y="270"/>
                      <a:pt x="3" y="270"/>
                    </a:cubicBezTo>
                    <a:cubicBezTo>
                      <a:pt x="4" y="269"/>
                      <a:pt x="5" y="268"/>
                      <a:pt x="6" y="268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9" y="269"/>
                      <a:pt x="11" y="269"/>
                      <a:pt x="14" y="267"/>
                    </a:cubicBezTo>
                    <a:cubicBezTo>
                      <a:pt x="15" y="267"/>
                      <a:pt x="16" y="267"/>
                      <a:pt x="17" y="267"/>
                    </a:cubicBezTo>
                    <a:cubicBezTo>
                      <a:pt x="22" y="267"/>
                      <a:pt x="24" y="271"/>
                      <a:pt x="24" y="275"/>
                    </a:cubicBezTo>
                    <a:cubicBezTo>
                      <a:pt x="24" y="276"/>
                      <a:pt x="27" y="278"/>
                      <a:pt x="29" y="279"/>
                    </a:cubicBezTo>
                    <a:cubicBezTo>
                      <a:pt x="31" y="281"/>
                      <a:pt x="33" y="283"/>
                      <a:pt x="35" y="285"/>
                    </a:cubicBezTo>
                    <a:cubicBezTo>
                      <a:pt x="36" y="286"/>
                      <a:pt x="36" y="286"/>
                      <a:pt x="36" y="287"/>
                    </a:cubicBezTo>
                    <a:cubicBezTo>
                      <a:pt x="38" y="289"/>
                      <a:pt x="39" y="291"/>
                      <a:pt x="40" y="291"/>
                    </a:cubicBezTo>
                    <a:cubicBezTo>
                      <a:pt x="40" y="291"/>
                      <a:pt x="41" y="290"/>
                      <a:pt x="41" y="290"/>
                    </a:cubicBezTo>
                    <a:cubicBezTo>
                      <a:pt x="42" y="289"/>
                      <a:pt x="44" y="289"/>
                      <a:pt x="45" y="288"/>
                    </a:cubicBezTo>
                    <a:cubicBezTo>
                      <a:pt x="48" y="287"/>
                      <a:pt x="50" y="286"/>
                      <a:pt x="50" y="284"/>
                    </a:cubicBezTo>
                    <a:cubicBezTo>
                      <a:pt x="50" y="280"/>
                      <a:pt x="55" y="278"/>
                      <a:pt x="60" y="278"/>
                    </a:cubicBezTo>
                    <a:cubicBezTo>
                      <a:pt x="66" y="278"/>
                      <a:pt x="70" y="281"/>
                      <a:pt x="70" y="285"/>
                    </a:cubicBezTo>
                    <a:cubicBezTo>
                      <a:pt x="70" y="286"/>
                      <a:pt x="73" y="289"/>
                      <a:pt x="77" y="292"/>
                    </a:cubicBezTo>
                    <a:cubicBezTo>
                      <a:pt x="82" y="297"/>
                      <a:pt x="89" y="303"/>
                      <a:pt x="94" y="311"/>
                    </a:cubicBezTo>
                    <a:cubicBezTo>
                      <a:pt x="96" y="315"/>
                      <a:pt x="97" y="318"/>
                      <a:pt x="99" y="320"/>
                    </a:cubicBezTo>
                    <a:cubicBezTo>
                      <a:pt x="103" y="328"/>
                      <a:pt x="104" y="330"/>
                      <a:pt x="113" y="334"/>
                    </a:cubicBezTo>
                    <a:cubicBezTo>
                      <a:pt x="125" y="339"/>
                      <a:pt x="127" y="342"/>
                      <a:pt x="125" y="349"/>
                    </a:cubicBezTo>
                    <a:cubicBezTo>
                      <a:pt x="124" y="349"/>
                      <a:pt x="125" y="350"/>
                      <a:pt x="126" y="351"/>
                    </a:cubicBezTo>
                    <a:cubicBezTo>
                      <a:pt x="128" y="353"/>
                      <a:pt x="129" y="354"/>
                      <a:pt x="129" y="356"/>
                    </a:cubicBezTo>
                    <a:cubicBezTo>
                      <a:pt x="129" y="358"/>
                      <a:pt x="128" y="359"/>
                      <a:pt x="126" y="360"/>
                    </a:cubicBezTo>
                    <a:cubicBezTo>
                      <a:pt x="124" y="361"/>
                      <a:pt x="121" y="363"/>
                      <a:pt x="119" y="365"/>
                    </a:cubicBezTo>
                    <a:cubicBezTo>
                      <a:pt x="118" y="366"/>
                      <a:pt x="118" y="366"/>
                      <a:pt x="118" y="366"/>
                    </a:cubicBezTo>
                    <a:cubicBezTo>
                      <a:pt x="119" y="367"/>
                      <a:pt x="120" y="368"/>
                      <a:pt x="122" y="369"/>
                    </a:cubicBezTo>
                    <a:cubicBezTo>
                      <a:pt x="125" y="372"/>
                      <a:pt x="117" y="372"/>
                      <a:pt x="119" y="374"/>
                    </a:cubicBezTo>
                    <a:cubicBezTo>
                      <a:pt x="122" y="376"/>
                      <a:pt x="119" y="380"/>
                      <a:pt x="121" y="383"/>
                    </a:cubicBezTo>
                    <a:cubicBezTo>
                      <a:pt x="124" y="385"/>
                      <a:pt x="128" y="384"/>
                      <a:pt x="131" y="382"/>
                    </a:cubicBezTo>
                    <a:cubicBezTo>
                      <a:pt x="134" y="380"/>
                      <a:pt x="136" y="385"/>
                      <a:pt x="133" y="389"/>
                    </a:cubicBezTo>
                    <a:cubicBezTo>
                      <a:pt x="131" y="392"/>
                      <a:pt x="136" y="395"/>
                      <a:pt x="138" y="392"/>
                    </a:cubicBezTo>
                    <a:cubicBezTo>
                      <a:pt x="140" y="390"/>
                      <a:pt x="145" y="397"/>
                      <a:pt x="147" y="398"/>
                    </a:cubicBezTo>
                    <a:cubicBezTo>
                      <a:pt x="150" y="399"/>
                      <a:pt x="152" y="403"/>
                      <a:pt x="148" y="403"/>
                    </a:cubicBezTo>
                    <a:cubicBezTo>
                      <a:pt x="144" y="403"/>
                      <a:pt x="145" y="410"/>
                      <a:pt x="148" y="410"/>
                    </a:cubicBezTo>
                    <a:cubicBezTo>
                      <a:pt x="150" y="410"/>
                      <a:pt x="150" y="414"/>
                      <a:pt x="150" y="416"/>
                    </a:cubicBezTo>
                    <a:cubicBezTo>
                      <a:pt x="150" y="418"/>
                      <a:pt x="159" y="421"/>
                      <a:pt x="162" y="420"/>
                    </a:cubicBezTo>
                    <a:cubicBezTo>
                      <a:pt x="165" y="419"/>
                      <a:pt x="168" y="422"/>
                      <a:pt x="170" y="425"/>
                    </a:cubicBezTo>
                    <a:cubicBezTo>
                      <a:pt x="171" y="428"/>
                      <a:pt x="177" y="430"/>
                      <a:pt x="180" y="428"/>
                    </a:cubicBezTo>
                    <a:cubicBezTo>
                      <a:pt x="182" y="426"/>
                      <a:pt x="183" y="431"/>
                      <a:pt x="184" y="435"/>
                    </a:cubicBezTo>
                    <a:cubicBezTo>
                      <a:pt x="184" y="438"/>
                      <a:pt x="189" y="436"/>
                      <a:pt x="192" y="436"/>
                    </a:cubicBezTo>
                    <a:cubicBezTo>
                      <a:pt x="195" y="436"/>
                      <a:pt x="197" y="440"/>
                      <a:pt x="199" y="439"/>
                    </a:cubicBezTo>
                    <a:cubicBezTo>
                      <a:pt x="203" y="438"/>
                      <a:pt x="204" y="444"/>
                      <a:pt x="207" y="448"/>
                    </a:cubicBezTo>
                    <a:cubicBezTo>
                      <a:pt x="517" y="446"/>
                      <a:pt x="517" y="446"/>
                      <a:pt x="517" y="446"/>
                    </a:cubicBezTo>
                    <a:cubicBezTo>
                      <a:pt x="517" y="444"/>
                      <a:pt x="518" y="441"/>
                      <a:pt x="521" y="441"/>
                    </a:cubicBezTo>
                    <a:close/>
                    <a:moveTo>
                      <a:pt x="264" y="164"/>
                    </a:moveTo>
                    <a:cubicBezTo>
                      <a:pt x="258" y="173"/>
                      <a:pt x="255" y="174"/>
                      <a:pt x="249" y="173"/>
                    </a:cubicBezTo>
                    <a:cubicBezTo>
                      <a:pt x="242" y="171"/>
                      <a:pt x="238" y="175"/>
                      <a:pt x="241" y="177"/>
                    </a:cubicBezTo>
                    <a:cubicBezTo>
                      <a:pt x="245" y="179"/>
                      <a:pt x="245" y="181"/>
                      <a:pt x="238" y="183"/>
                    </a:cubicBezTo>
                    <a:cubicBezTo>
                      <a:pt x="231" y="185"/>
                      <a:pt x="226" y="190"/>
                      <a:pt x="223" y="189"/>
                    </a:cubicBezTo>
                    <a:cubicBezTo>
                      <a:pt x="221" y="189"/>
                      <a:pt x="235" y="178"/>
                      <a:pt x="232" y="176"/>
                    </a:cubicBezTo>
                    <a:cubicBezTo>
                      <a:pt x="228" y="173"/>
                      <a:pt x="218" y="180"/>
                      <a:pt x="218" y="184"/>
                    </a:cubicBezTo>
                    <a:cubicBezTo>
                      <a:pt x="218" y="187"/>
                      <a:pt x="212" y="187"/>
                      <a:pt x="208" y="187"/>
                    </a:cubicBezTo>
                    <a:cubicBezTo>
                      <a:pt x="204" y="187"/>
                      <a:pt x="199" y="183"/>
                      <a:pt x="203" y="183"/>
                    </a:cubicBezTo>
                    <a:cubicBezTo>
                      <a:pt x="207" y="182"/>
                      <a:pt x="204" y="178"/>
                      <a:pt x="210" y="176"/>
                    </a:cubicBezTo>
                    <a:cubicBezTo>
                      <a:pt x="215" y="174"/>
                      <a:pt x="209" y="171"/>
                      <a:pt x="210" y="169"/>
                    </a:cubicBezTo>
                    <a:cubicBezTo>
                      <a:pt x="212" y="167"/>
                      <a:pt x="222" y="171"/>
                      <a:pt x="222" y="167"/>
                    </a:cubicBezTo>
                    <a:cubicBezTo>
                      <a:pt x="223" y="163"/>
                      <a:pt x="212" y="160"/>
                      <a:pt x="208" y="162"/>
                    </a:cubicBezTo>
                    <a:cubicBezTo>
                      <a:pt x="205" y="165"/>
                      <a:pt x="196" y="170"/>
                      <a:pt x="186" y="166"/>
                    </a:cubicBezTo>
                    <a:cubicBezTo>
                      <a:pt x="183" y="165"/>
                      <a:pt x="212" y="162"/>
                      <a:pt x="216" y="157"/>
                    </a:cubicBezTo>
                    <a:cubicBezTo>
                      <a:pt x="221" y="153"/>
                      <a:pt x="243" y="148"/>
                      <a:pt x="244" y="152"/>
                    </a:cubicBezTo>
                    <a:cubicBezTo>
                      <a:pt x="246" y="156"/>
                      <a:pt x="233" y="158"/>
                      <a:pt x="239" y="162"/>
                    </a:cubicBezTo>
                    <a:cubicBezTo>
                      <a:pt x="245" y="166"/>
                      <a:pt x="256" y="163"/>
                      <a:pt x="258" y="159"/>
                    </a:cubicBezTo>
                    <a:cubicBezTo>
                      <a:pt x="260" y="156"/>
                      <a:pt x="271" y="156"/>
                      <a:pt x="264" y="164"/>
                    </a:cubicBezTo>
                    <a:close/>
                    <a:moveTo>
                      <a:pt x="327" y="245"/>
                    </a:moveTo>
                    <a:cubicBezTo>
                      <a:pt x="320" y="251"/>
                      <a:pt x="320" y="250"/>
                      <a:pt x="314" y="251"/>
                    </a:cubicBezTo>
                    <a:cubicBezTo>
                      <a:pt x="307" y="252"/>
                      <a:pt x="312" y="259"/>
                      <a:pt x="304" y="259"/>
                    </a:cubicBezTo>
                    <a:cubicBezTo>
                      <a:pt x="296" y="260"/>
                      <a:pt x="276" y="261"/>
                      <a:pt x="273" y="256"/>
                    </a:cubicBezTo>
                    <a:cubicBezTo>
                      <a:pt x="272" y="255"/>
                      <a:pt x="284" y="256"/>
                      <a:pt x="285" y="252"/>
                    </a:cubicBezTo>
                    <a:cubicBezTo>
                      <a:pt x="286" y="249"/>
                      <a:pt x="289" y="244"/>
                      <a:pt x="294" y="244"/>
                    </a:cubicBezTo>
                    <a:cubicBezTo>
                      <a:pt x="299" y="244"/>
                      <a:pt x="298" y="237"/>
                      <a:pt x="290" y="233"/>
                    </a:cubicBezTo>
                    <a:cubicBezTo>
                      <a:pt x="282" y="229"/>
                      <a:pt x="302" y="227"/>
                      <a:pt x="307" y="233"/>
                    </a:cubicBezTo>
                    <a:cubicBezTo>
                      <a:pt x="311" y="239"/>
                      <a:pt x="319" y="244"/>
                      <a:pt x="324" y="239"/>
                    </a:cubicBezTo>
                    <a:cubicBezTo>
                      <a:pt x="328" y="235"/>
                      <a:pt x="354" y="222"/>
                      <a:pt x="354" y="228"/>
                    </a:cubicBezTo>
                    <a:cubicBezTo>
                      <a:pt x="354" y="234"/>
                      <a:pt x="335" y="238"/>
                      <a:pt x="327" y="245"/>
                    </a:cubicBezTo>
                    <a:close/>
                    <a:moveTo>
                      <a:pt x="501" y="426"/>
                    </a:moveTo>
                    <a:cubicBezTo>
                      <a:pt x="496" y="427"/>
                      <a:pt x="502" y="412"/>
                      <a:pt x="492" y="406"/>
                    </a:cubicBezTo>
                    <a:cubicBezTo>
                      <a:pt x="480" y="400"/>
                      <a:pt x="475" y="388"/>
                      <a:pt x="475" y="381"/>
                    </a:cubicBezTo>
                    <a:cubicBezTo>
                      <a:pt x="475" y="375"/>
                      <a:pt x="485" y="372"/>
                      <a:pt x="489" y="377"/>
                    </a:cubicBezTo>
                    <a:cubicBezTo>
                      <a:pt x="493" y="382"/>
                      <a:pt x="499" y="402"/>
                      <a:pt x="502" y="409"/>
                    </a:cubicBezTo>
                    <a:cubicBezTo>
                      <a:pt x="506" y="415"/>
                      <a:pt x="506" y="426"/>
                      <a:pt x="501" y="4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6" name="Freeform 2198"/>
              <p:cNvSpPr>
                <a:spLocks/>
              </p:cNvSpPr>
              <p:nvPr/>
            </p:nvSpPr>
            <p:spPr bwMode="auto">
              <a:xfrm>
                <a:off x="2010989" y="2123011"/>
                <a:ext cx="33451" cy="21582"/>
              </a:xfrm>
              <a:custGeom>
                <a:avLst/>
                <a:gdLst>
                  <a:gd name="T0" fmla="*/ 16 w 19"/>
                  <a:gd name="T1" fmla="*/ 6 h 12"/>
                  <a:gd name="T2" fmla="*/ 1 w 19"/>
                  <a:gd name="T3" fmla="*/ 3 h 12"/>
                  <a:gd name="T4" fmla="*/ 16 w 19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6" y="6"/>
                    </a:moveTo>
                    <a:cubicBezTo>
                      <a:pt x="19" y="0"/>
                      <a:pt x="0" y="1"/>
                      <a:pt x="1" y="3"/>
                    </a:cubicBezTo>
                    <a:cubicBezTo>
                      <a:pt x="5" y="7"/>
                      <a:pt x="14" y="12"/>
                      <a:pt x="1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7" name="Freeform 2199"/>
              <p:cNvSpPr>
                <a:spLocks/>
              </p:cNvSpPr>
              <p:nvPr/>
            </p:nvSpPr>
            <p:spPr bwMode="auto">
              <a:xfrm>
                <a:off x="1849308" y="2137399"/>
                <a:ext cx="157964" cy="77335"/>
              </a:xfrm>
              <a:custGeom>
                <a:avLst/>
                <a:gdLst>
                  <a:gd name="T0" fmla="*/ 3 w 89"/>
                  <a:gd name="T1" fmla="*/ 36 h 45"/>
                  <a:gd name="T2" fmla="*/ 7 w 89"/>
                  <a:gd name="T3" fmla="*/ 43 h 45"/>
                  <a:gd name="T4" fmla="*/ 15 w 89"/>
                  <a:gd name="T5" fmla="*/ 41 h 45"/>
                  <a:gd name="T6" fmla="*/ 24 w 89"/>
                  <a:gd name="T7" fmla="*/ 36 h 45"/>
                  <a:gd name="T8" fmla="*/ 32 w 89"/>
                  <a:gd name="T9" fmla="*/ 45 h 45"/>
                  <a:gd name="T10" fmla="*/ 42 w 89"/>
                  <a:gd name="T11" fmla="*/ 36 h 45"/>
                  <a:gd name="T12" fmla="*/ 49 w 89"/>
                  <a:gd name="T13" fmla="*/ 31 h 45"/>
                  <a:gd name="T14" fmla="*/ 56 w 89"/>
                  <a:gd name="T15" fmla="*/ 21 h 45"/>
                  <a:gd name="T16" fmla="*/ 59 w 89"/>
                  <a:gd name="T17" fmla="*/ 31 h 45"/>
                  <a:gd name="T18" fmla="*/ 70 w 89"/>
                  <a:gd name="T19" fmla="*/ 28 h 45"/>
                  <a:gd name="T20" fmla="*/ 79 w 89"/>
                  <a:gd name="T21" fmla="*/ 24 h 45"/>
                  <a:gd name="T22" fmla="*/ 79 w 89"/>
                  <a:gd name="T23" fmla="*/ 15 h 45"/>
                  <a:gd name="T24" fmla="*/ 86 w 89"/>
                  <a:gd name="T25" fmla="*/ 9 h 45"/>
                  <a:gd name="T26" fmla="*/ 77 w 89"/>
                  <a:gd name="T27" fmla="*/ 4 h 45"/>
                  <a:gd name="T28" fmla="*/ 70 w 89"/>
                  <a:gd name="T29" fmla="*/ 9 h 45"/>
                  <a:gd name="T30" fmla="*/ 55 w 89"/>
                  <a:gd name="T31" fmla="*/ 7 h 45"/>
                  <a:gd name="T32" fmla="*/ 34 w 89"/>
                  <a:gd name="T33" fmla="*/ 18 h 45"/>
                  <a:gd name="T34" fmla="*/ 18 w 89"/>
                  <a:gd name="T35" fmla="*/ 28 h 45"/>
                  <a:gd name="T36" fmla="*/ 3 w 89"/>
                  <a:gd name="T3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45">
                    <a:moveTo>
                      <a:pt x="3" y="36"/>
                    </a:moveTo>
                    <a:cubicBezTo>
                      <a:pt x="7" y="38"/>
                      <a:pt x="3" y="45"/>
                      <a:pt x="7" y="43"/>
                    </a:cubicBezTo>
                    <a:cubicBezTo>
                      <a:pt x="11" y="41"/>
                      <a:pt x="12" y="40"/>
                      <a:pt x="15" y="41"/>
                    </a:cubicBezTo>
                    <a:cubicBezTo>
                      <a:pt x="21" y="43"/>
                      <a:pt x="22" y="38"/>
                      <a:pt x="24" y="36"/>
                    </a:cubicBezTo>
                    <a:cubicBezTo>
                      <a:pt x="27" y="33"/>
                      <a:pt x="26" y="45"/>
                      <a:pt x="32" y="45"/>
                    </a:cubicBezTo>
                    <a:cubicBezTo>
                      <a:pt x="38" y="45"/>
                      <a:pt x="37" y="33"/>
                      <a:pt x="42" y="36"/>
                    </a:cubicBezTo>
                    <a:cubicBezTo>
                      <a:pt x="47" y="40"/>
                      <a:pt x="48" y="35"/>
                      <a:pt x="49" y="31"/>
                    </a:cubicBezTo>
                    <a:cubicBezTo>
                      <a:pt x="50" y="28"/>
                      <a:pt x="50" y="22"/>
                      <a:pt x="56" y="21"/>
                    </a:cubicBezTo>
                    <a:cubicBezTo>
                      <a:pt x="61" y="20"/>
                      <a:pt x="57" y="26"/>
                      <a:pt x="59" y="31"/>
                    </a:cubicBezTo>
                    <a:cubicBezTo>
                      <a:pt x="63" y="37"/>
                      <a:pt x="69" y="31"/>
                      <a:pt x="70" y="28"/>
                    </a:cubicBezTo>
                    <a:cubicBezTo>
                      <a:pt x="70" y="25"/>
                      <a:pt x="79" y="27"/>
                      <a:pt x="79" y="24"/>
                    </a:cubicBezTo>
                    <a:cubicBezTo>
                      <a:pt x="78" y="20"/>
                      <a:pt x="81" y="19"/>
                      <a:pt x="79" y="15"/>
                    </a:cubicBezTo>
                    <a:cubicBezTo>
                      <a:pt x="76" y="11"/>
                      <a:pt x="83" y="12"/>
                      <a:pt x="86" y="9"/>
                    </a:cubicBezTo>
                    <a:cubicBezTo>
                      <a:pt x="89" y="6"/>
                      <a:pt x="82" y="9"/>
                      <a:pt x="77" y="4"/>
                    </a:cubicBezTo>
                    <a:cubicBezTo>
                      <a:pt x="72" y="0"/>
                      <a:pt x="70" y="6"/>
                      <a:pt x="70" y="9"/>
                    </a:cubicBezTo>
                    <a:cubicBezTo>
                      <a:pt x="70" y="12"/>
                      <a:pt x="60" y="9"/>
                      <a:pt x="55" y="7"/>
                    </a:cubicBezTo>
                    <a:cubicBezTo>
                      <a:pt x="49" y="5"/>
                      <a:pt x="42" y="14"/>
                      <a:pt x="34" y="18"/>
                    </a:cubicBezTo>
                    <a:cubicBezTo>
                      <a:pt x="26" y="22"/>
                      <a:pt x="26" y="29"/>
                      <a:pt x="18" y="28"/>
                    </a:cubicBezTo>
                    <a:cubicBezTo>
                      <a:pt x="11" y="28"/>
                      <a:pt x="0" y="35"/>
                      <a:pt x="3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8" name="Freeform 2200"/>
              <p:cNvSpPr>
                <a:spLocks/>
              </p:cNvSpPr>
              <p:nvPr/>
            </p:nvSpPr>
            <p:spPr bwMode="auto">
              <a:xfrm>
                <a:off x="1960812" y="2171570"/>
                <a:ext cx="245308" cy="104312"/>
              </a:xfrm>
              <a:custGeom>
                <a:avLst/>
                <a:gdLst>
                  <a:gd name="T0" fmla="*/ 18 w 138"/>
                  <a:gd name="T1" fmla="*/ 14 h 60"/>
                  <a:gd name="T2" fmla="*/ 20 w 138"/>
                  <a:gd name="T3" fmla="*/ 21 h 60"/>
                  <a:gd name="T4" fmla="*/ 19 w 138"/>
                  <a:gd name="T5" fmla="*/ 23 h 60"/>
                  <a:gd name="T6" fmla="*/ 10 w 138"/>
                  <a:gd name="T7" fmla="*/ 31 h 60"/>
                  <a:gd name="T8" fmla="*/ 22 w 138"/>
                  <a:gd name="T9" fmla="*/ 31 h 60"/>
                  <a:gd name="T10" fmla="*/ 2 w 138"/>
                  <a:gd name="T11" fmla="*/ 37 h 60"/>
                  <a:gd name="T12" fmla="*/ 16 w 138"/>
                  <a:gd name="T13" fmla="*/ 41 h 60"/>
                  <a:gd name="T14" fmla="*/ 32 w 138"/>
                  <a:gd name="T15" fmla="*/ 40 h 60"/>
                  <a:gd name="T16" fmla="*/ 41 w 138"/>
                  <a:gd name="T17" fmla="*/ 36 h 60"/>
                  <a:gd name="T18" fmla="*/ 62 w 138"/>
                  <a:gd name="T19" fmla="*/ 38 h 60"/>
                  <a:gd name="T20" fmla="*/ 46 w 138"/>
                  <a:gd name="T21" fmla="*/ 47 h 60"/>
                  <a:gd name="T22" fmla="*/ 45 w 138"/>
                  <a:gd name="T23" fmla="*/ 57 h 60"/>
                  <a:gd name="T24" fmla="*/ 85 w 138"/>
                  <a:gd name="T25" fmla="*/ 45 h 60"/>
                  <a:gd name="T26" fmla="*/ 101 w 138"/>
                  <a:gd name="T27" fmla="*/ 44 h 60"/>
                  <a:gd name="T28" fmla="*/ 127 w 138"/>
                  <a:gd name="T29" fmla="*/ 42 h 60"/>
                  <a:gd name="T30" fmla="*/ 131 w 138"/>
                  <a:gd name="T31" fmla="*/ 19 h 60"/>
                  <a:gd name="T32" fmla="*/ 118 w 138"/>
                  <a:gd name="T33" fmla="*/ 24 h 60"/>
                  <a:gd name="T34" fmla="*/ 105 w 138"/>
                  <a:gd name="T35" fmla="*/ 13 h 60"/>
                  <a:gd name="T36" fmla="*/ 97 w 138"/>
                  <a:gd name="T37" fmla="*/ 1 h 60"/>
                  <a:gd name="T38" fmla="*/ 85 w 138"/>
                  <a:gd name="T39" fmla="*/ 14 h 60"/>
                  <a:gd name="T40" fmla="*/ 86 w 138"/>
                  <a:gd name="T41" fmla="*/ 21 h 60"/>
                  <a:gd name="T42" fmla="*/ 95 w 138"/>
                  <a:gd name="T43" fmla="*/ 30 h 60"/>
                  <a:gd name="T44" fmla="*/ 69 w 138"/>
                  <a:gd name="T45" fmla="*/ 25 h 60"/>
                  <a:gd name="T46" fmla="*/ 42 w 138"/>
                  <a:gd name="T47" fmla="*/ 13 h 60"/>
                  <a:gd name="T48" fmla="*/ 30 w 138"/>
                  <a:gd name="T49" fmla="*/ 7 h 60"/>
                  <a:gd name="T50" fmla="*/ 18 w 138"/>
                  <a:gd name="T51" fmla="*/ 1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60">
                    <a:moveTo>
                      <a:pt x="18" y="14"/>
                    </a:moveTo>
                    <a:cubicBezTo>
                      <a:pt x="11" y="14"/>
                      <a:pt x="12" y="21"/>
                      <a:pt x="20" y="21"/>
                    </a:cubicBezTo>
                    <a:cubicBezTo>
                      <a:pt x="28" y="21"/>
                      <a:pt x="30" y="24"/>
                      <a:pt x="19" y="23"/>
                    </a:cubicBezTo>
                    <a:cubicBezTo>
                      <a:pt x="7" y="23"/>
                      <a:pt x="2" y="33"/>
                      <a:pt x="10" y="31"/>
                    </a:cubicBezTo>
                    <a:cubicBezTo>
                      <a:pt x="18" y="29"/>
                      <a:pt x="28" y="29"/>
                      <a:pt x="22" y="31"/>
                    </a:cubicBezTo>
                    <a:cubicBezTo>
                      <a:pt x="16" y="33"/>
                      <a:pt x="0" y="34"/>
                      <a:pt x="2" y="37"/>
                    </a:cubicBezTo>
                    <a:cubicBezTo>
                      <a:pt x="3" y="39"/>
                      <a:pt x="10" y="39"/>
                      <a:pt x="16" y="41"/>
                    </a:cubicBezTo>
                    <a:cubicBezTo>
                      <a:pt x="23" y="44"/>
                      <a:pt x="27" y="45"/>
                      <a:pt x="32" y="40"/>
                    </a:cubicBezTo>
                    <a:cubicBezTo>
                      <a:pt x="37" y="34"/>
                      <a:pt x="43" y="29"/>
                      <a:pt x="41" y="36"/>
                    </a:cubicBezTo>
                    <a:cubicBezTo>
                      <a:pt x="38" y="44"/>
                      <a:pt x="49" y="38"/>
                      <a:pt x="62" y="38"/>
                    </a:cubicBezTo>
                    <a:cubicBezTo>
                      <a:pt x="76" y="37"/>
                      <a:pt x="60" y="46"/>
                      <a:pt x="46" y="47"/>
                    </a:cubicBezTo>
                    <a:cubicBezTo>
                      <a:pt x="32" y="48"/>
                      <a:pt x="34" y="55"/>
                      <a:pt x="45" y="57"/>
                    </a:cubicBezTo>
                    <a:cubicBezTo>
                      <a:pt x="56" y="60"/>
                      <a:pt x="80" y="50"/>
                      <a:pt x="85" y="45"/>
                    </a:cubicBezTo>
                    <a:cubicBezTo>
                      <a:pt x="91" y="39"/>
                      <a:pt x="96" y="48"/>
                      <a:pt x="101" y="44"/>
                    </a:cubicBezTo>
                    <a:cubicBezTo>
                      <a:pt x="107" y="40"/>
                      <a:pt x="117" y="44"/>
                      <a:pt x="127" y="42"/>
                    </a:cubicBezTo>
                    <a:cubicBezTo>
                      <a:pt x="136" y="40"/>
                      <a:pt x="138" y="22"/>
                      <a:pt x="131" y="19"/>
                    </a:cubicBezTo>
                    <a:cubicBezTo>
                      <a:pt x="124" y="16"/>
                      <a:pt x="124" y="23"/>
                      <a:pt x="118" y="24"/>
                    </a:cubicBezTo>
                    <a:cubicBezTo>
                      <a:pt x="113" y="25"/>
                      <a:pt x="110" y="18"/>
                      <a:pt x="105" y="13"/>
                    </a:cubicBezTo>
                    <a:cubicBezTo>
                      <a:pt x="101" y="9"/>
                      <a:pt x="104" y="0"/>
                      <a:pt x="97" y="1"/>
                    </a:cubicBezTo>
                    <a:cubicBezTo>
                      <a:pt x="91" y="2"/>
                      <a:pt x="77" y="13"/>
                      <a:pt x="85" y="14"/>
                    </a:cubicBezTo>
                    <a:cubicBezTo>
                      <a:pt x="94" y="15"/>
                      <a:pt x="91" y="19"/>
                      <a:pt x="86" y="21"/>
                    </a:cubicBezTo>
                    <a:cubicBezTo>
                      <a:pt x="82" y="23"/>
                      <a:pt x="97" y="27"/>
                      <a:pt x="95" y="30"/>
                    </a:cubicBezTo>
                    <a:cubicBezTo>
                      <a:pt x="93" y="33"/>
                      <a:pt x="70" y="30"/>
                      <a:pt x="69" y="25"/>
                    </a:cubicBezTo>
                    <a:cubicBezTo>
                      <a:pt x="68" y="20"/>
                      <a:pt x="50" y="11"/>
                      <a:pt x="42" y="13"/>
                    </a:cubicBezTo>
                    <a:cubicBezTo>
                      <a:pt x="35" y="15"/>
                      <a:pt x="38" y="7"/>
                      <a:pt x="30" y="7"/>
                    </a:cubicBezTo>
                    <a:cubicBezTo>
                      <a:pt x="23" y="6"/>
                      <a:pt x="25" y="13"/>
                      <a:pt x="18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9" name="Freeform 2201"/>
              <p:cNvSpPr>
                <a:spLocks/>
              </p:cNvSpPr>
              <p:nvPr/>
            </p:nvSpPr>
            <p:spPr bwMode="auto">
              <a:xfrm>
                <a:off x="1635593" y="2912547"/>
                <a:ext cx="50177" cy="55753"/>
              </a:xfrm>
              <a:custGeom>
                <a:avLst/>
                <a:gdLst>
                  <a:gd name="T0" fmla="*/ 9 w 29"/>
                  <a:gd name="T1" fmla="*/ 4 h 32"/>
                  <a:gd name="T2" fmla="*/ 26 w 29"/>
                  <a:gd name="T3" fmla="*/ 29 h 32"/>
                  <a:gd name="T4" fmla="*/ 21 w 29"/>
                  <a:gd name="T5" fmla="*/ 12 h 32"/>
                  <a:gd name="T6" fmla="*/ 9 w 29"/>
                  <a:gd name="T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9" y="4"/>
                    </a:moveTo>
                    <a:cubicBezTo>
                      <a:pt x="0" y="9"/>
                      <a:pt x="22" y="32"/>
                      <a:pt x="26" y="29"/>
                    </a:cubicBezTo>
                    <a:cubicBezTo>
                      <a:pt x="29" y="27"/>
                      <a:pt x="21" y="18"/>
                      <a:pt x="21" y="12"/>
                    </a:cubicBezTo>
                    <a:cubicBezTo>
                      <a:pt x="21" y="6"/>
                      <a:pt x="18" y="0"/>
                      <a:pt x="9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0" name="Freeform 2202"/>
              <p:cNvSpPr>
                <a:spLocks/>
              </p:cNvSpPr>
              <p:nvPr/>
            </p:nvSpPr>
            <p:spPr bwMode="auto">
              <a:xfrm>
                <a:off x="3027531" y="3020456"/>
                <a:ext cx="57610" cy="32373"/>
              </a:xfrm>
              <a:custGeom>
                <a:avLst/>
                <a:gdLst>
                  <a:gd name="T0" fmla="*/ 1 w 33"/>
                  <a:gd name="T1" fmla="*/ 3 h 19"/>
                  <a:gd name="T2" fmla="*/ 32 w 33"/>
                  <a:gd name="T3" fmla="*/ 14 h 19"/>
                  <a:gd name="T4" fmla="*/ 1 w 33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1" y="3"/>
                    </a:moveTo>
                    <a:cubicBezTo>
                      <a:pt x="2" y="7"/>
                      <a:pt x="31" y="19"/>
                      <a:pt x="32" y="14"/>
                    </a:cubicBezTo>
                    <a:cubicBezTo>
                      <a:pt x="33" y="8"/>
                      <a:pt x="0" y="0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1" name="Freeform 2203"/>
              <p:cNvSpPr>
                <a:spLocks/>
              </p:cNvSpPr>
              <p:nvPr/>
            </p:nvSpPr>
            <p:spPr bwMode="auto">
              <a:xfrm>
                <a:off x="1786123" y="2257898"/>
                <a:ext cx="223007" cy="136685"/>
              </a:xfrm>
              <a:custGeom>
                <a:avLst/>
                <a:gdLst>
                  <a:gd name="T0" fmla="*/ 21 w 126"/>
                  <a:gd name="T1" fmla="*/ 62 h 80"/>
                  <a:gd name="T2" fmla="*/ 37 w 126"/>
                  <a:gd name="T3" fmla="*/ 80 h 80"/>
                  <a:gd name="T4" fmla="*/ 44 w 126"/>
                  <a:gd name="T5" fmla="*/ 75 h 80"/>
                  <a:gd name="T6" fmla="*/ 55 w 126"/>
                  <a:gd name="T7" fmla="*/ 72 h 80"/>
                  <a:gd name="T8" fmla="*/ 66 w 126"/>
                  <a:gd name="T9" fmla="*/ 64 h 80"/>
                  <a:gd name="T10" fmla="*/ 77 w 126"/>
                  <a:gd name="T11" fmla="*/ 53 h 80"/>
                  <a:gd name="T12" fmla="*/ 86 w 126"/>
                  <a:gd name="T13" fmla="*/ 42 h 80"/>
                  <a:gd name="T14" fmla="*/ 122 w 126"/>
                  <a:gd name="T15" fmla="*/ 27 h 80"/>
                  <a:gd name="T16" fmla="*/ 108 w 126"/>
                  <a:gd name="T17" fmla="*/ 14 h 80"/>
                  <a:gd name="T18" fmla="*/ 85 w 126"/>
                  <a:gd name="T19" fmla="*/ 12 h 80"/>
                  <a:gd name="T20" fmla="*/ 78 w 126"/>
                  <a:gd name="T21" fmla="*/ 9 h 80"/>
                  <a:gd name="T22" fmla="*/ 55 w 126"/>
                  <a:gd name="T23" fmla="*/ 3 h 80"/>
                  <a:gd name="T24" fmla="*/ 20 w 126"/>
                  <a:gd name="T25" fmla="*/ 8 h 80"/>
                  <a:gd name="T26" fmla="*/ 25 w 126"/>
                  <a:gd name="T27" fmla="*/ 19 h 80"/>
                  <a:gd name="T28" fmla="*/ 17 w 126"/>
                  <a:gd name="T29" fmla="*/ 36 h 80"/>
                  <a:gd name="T30" fmla="*/ 7 w 126"/>
                  <a:gd name="T31" fmla="*/ 53 h 80"/>
                  <a:gd name="T32" fmla="*/ 21 w 126"/>
                  <a:gd name="T33" fmla="*/ 6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80">
                    <a:moveTo>
                      <a:pt x="21" y="62"/>
                    </a:moveTo>
                    <a:cubicBezTo>
                      <a:pt x="30" y="64"/>
                      <a:pt x="31" y="80"/>
                      <a:pt x="37" y="80"/>
                    </a:cubicBezTo>
                    <a:cubicBezTo>
                      <a:pt x="41" y="80"/>
                      <a:pt x="38" y="75"/>
                      <a:pt x="44" y="75"/>
                    </a:cubicBezTo>
                    <a:cubicBezTo>
                      <a:pt x="51" y="75"/>
                      <a:pt x="49" y="72"/>
                      <a:pt x="55" y="72"/>
                    </a:cubicBezTo>
                    <a:cubicBezTo>
                      <a:pt x="61" y="73"/>
                      <a:pt x="66" y="71"/>
                      <a:pt x="66" y="64"/>
                    </a:cubicBezTo>
                    <a:cubicBezTo>
                      <a:pt x="66" y="57"/>
                      <a:pt x="71" y="54"/>
                      <a:pt x="77" y="53"/>
                    </a:cubicBezTo>
                    <a:cubicBezTo>
                      <a:pt x="83" y="51"/>
                      <a:pt x="77" y="44"/>
                      <a:pt x="86" y="42"/>
                    </a:cubicBezTo>
                    <a:cubicBezTo>
                      <a:pt x="94" y="40"/>
                      <a:pt x="118" y="30"/>
                      <a:pt x="122" y="27"/>
                    </a:cubicBezTo>
                    <a:cubicBezTo>
                      <a:pt x="126" y="24"/>
                      <a:pt x="117" y="20"/>
                      <a:pt x="108" y="14"/>
                    </a:cubicBezTo>
                    <a:cubicBezTo>
                      <a:pt x="99" y="9"/>
                      <a:pt x="92" y="7"/>
                      <a:pt x="85" y="12"/>
                    </a:cubicBezTo>
                    <a:cubicBezTo>
                      <a:pt x="78" y="16"/>
                      <a:pt x="83" y="7"/>
                      <a:pt x="78" y="9"/>
                    </a:cubicBezTo>
                    <a:cubicBezTo>
                      <a:pt x="72" y="12"/>
                      <a:pt x="57" y="5"/>
                      <a:pt x="55" y="3"/>
                    </a:cubicBezTo>
                    <a:cubicBezTo>
                      <a:pt x="53" y="0"/>
                      <a:pt x="26" y="8"/>
                      <a:pt x="20" y="8"/>
                    </a:cubicBezTo>
                    <a:cubicBezTo>
                      <a:pt x="13" y="8"/>
                      <a:pt x="20" y="15"/>
                      <a:pt x="25" y="19"/>
                    </a:cubicBezTo>
                    <a:cubicBezTo>
                      <a:pt x="29" y="22"/>
                      <a:pt x="14" y="33"/>
                      <a:pt x="17" y="36"/>
                    </a:cubicBezTo>
                    <a:cubicBezTo>
                      <a:pt x="20" y="38"/>
                      <a:pt x="14" y="45"/>
                      <a:pt x="7" y="53"/>
                    </a:cubicBezTo>
                    <a:cubicBezTo>
                      <a:pt x="0" y="61"/>
                      <a:pt x="12" y="60"/>
                      <a:pt x="21" y="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2" name="Freeform 2204"/>
              <p:cNvSpPr>
                <a:spLocks/>
              </p:cNvSpPr>
              <p:nvPr/>
            </p:nvSpPr>
            <p:spPr bwMode="auto">
              <a:xfrm>
                <a:off x="2505322" y="2286673"/>
                <a:ext cx="596545" cy="413652"/>
              </a:xfrm>
              <a:custGeom>
                <a:avLst/>
                <a:gdLst>
                  <a:gd name="T0" fmla="*/ 215 w 336"/>
                  <a:gd name="T1" fmla="*/ 54 h 241"/>
                  <a:gd name="T2" fmla="*/ 185 w 336"/>
                  <a:gd name="T3" fmla="*/ 44 h 241"/>
                  <a:gd name="T4" fmla="*/ 147 w 336"/>
                  <a:gd name="T5" fmla="*/ 27 h 241"/>
                  <a:gd name="T6" fmla="*/ 127 w 336"/>
                  <a:gd name="T7" fmla="*/ 34 h 241"/>
                  <a:gd name="T8" fmla="*/ 109 w 336"/>
                  <a:gd name="T9" fmla="*/ 21 h 241"/>
                  <a:gd name="T10" fmla="*/ 79 w 336"/>
                  <a:gd name="T11" fmla="*/ 7 h 241"/>
                  <a:gd name="T12" fmla="*/ 59 w 336"/>
                  <a:gd name="T13" fmla="*/ 33 h 241"/>
                  <a:gd name="T14" fmla="*/ 65 w 336"/>
                  <a:gd name="T15" fmla="*/ 52 h 241"/>
                  <a:gd name="T16" fmla="*/ 43 w 336"/>
                  <a:gd name="T17" fmla="*/ 30 h 241"/>
                  <a:gd name="T18" fmla="*/ 61 w 336"/>
                  <a:gd name="T19" fmla="*/ 4 h 241"/>
                  <a:gd name="T20" fmla="*/ 6 w 336"/>
                  <a:gd name="T21" fmla="*/ 54 h 241"/>
                  <a:gd name="T22" fmla="*/ 27 w 336"/>
                  <a:gd name="T23" fmla="*/ 64 h 241"/>
                  <a:gd name="T24" fmla="*/ 32 w 336"/>
                  <a:gd name="T25" fmla="*/ 76 h 241"/>
                  <a:gd name="T26" fmla="*/ 66 w 336"/>
                  <a:gd name="T27" fmla="*/ 82 h 241"/>
                  <a:gd name="T28" fmla="*/ 103 w 336"/>
                  <a:gd name="T29" fmla="*/ 82 h 241"/>
                  <a:gd name="T30" fmla="*/ 127 w 336"/>
                  <a:gd name="T31" fmla="*/ 78 h 241"/>
                  <a:gd name="T32" fmla="*/ 143 w 336"/>
                  <a:gd name="T33" fmla="*/ 81 h 241"/>
                  <a:gd name="T34" fmla="*/ 166 w 336"/>
                  <a:gd name="T35" fmla="*/ 98 h 241"/>
                  <a:gd name="T36" fmla="*/ 172 w 336"/>
                  <a:gd name="T37" fmla="*/ 103 h 241"/>
                  <a:gd name="T38" fmla="*/ 200 w 336"/>
                  <a:gd name="T39" fmla="*/ 125 h 241"/>
                  <a:gd name="T40" fmla="*/ 218 w 336"/>
                  <a:gd name="T41" fmla="*/ 143 h 241"/>
                  <a:gd name="T42" fmla="*/ 219 w 336"/>
                  <a:gd name="T43" fmla="*/ 159 h 241"/>
                  <a:gd name="T44" fmla="*/ 188 w 336"/>
                  <a:gd name="T45" fmla="*/ 168 h 241"/>
                  <a:gd name="T46" fmla="*/ 146 w 336"/>
                  <a:gd name="T47" fmla="*/ 176 h 241"/>
                  <a:gd name="T48" fmla="*/ 165 w 336"/>
                  <a:gd name="T49" fmla="*/ 191 h 241"/>
                  <a:gd name="T50" fmla="*/ 193 w 336"/>
                  <a:gd name="T51" fmla="*/ 188 h 241"/>
                  <a:gd name="T52" fmla="*/ 212 w 336"/>
                  <a:gd name="T53" fmla="*/ 214 h 241"/>
                  <a:gd name="T54" fmla="*/ 274 w 336"/>
                  <a:gd name="T55" fmla="*/ 236 h 241"/>
                  <a:gd name="T56" fmla="*/ 262 w 336"/>
                  <a:gd name="T57" fmla="*/ 209 h 241"/>
                  <a:gd name="T58" fmla="*/ 286 w 336"/>
                  <a:gd name="T59" fmla="*/ 198 h 241"/>
                  <a:gd name="T60" fmla="*/ 256 w 336"/>
                  <a:gd name="T61" fmla="*/ 166 h 241"/>
                  <a:gd name="T62" fmla="*/ 275 w 336"/>
                  <a:gd name="T63" fmla="*/ 159 h 241"/>
                  <a:gd name="T64" fmla="*/ 304 w 336"/>
                  <a:gd name="T65" fmla="*/ 172 h 241"/>
                  <a:gd name="T66" fmla="*/ 330 w 336"/>
                  <a:gd name="T67" fmla="*/ 151 h 241"/>
                  <a:gd name="T68" fmla="*/ 307 w 336"/>
                  <a:gd name="T69" fmla="*/ 134 h 241"/>
                  <a:gd name="T70" fmla="*/ 267 w 336"/>
                  <a:gd name="T71" fmla="*/ 117 h 241"/>
                  <a:gd name="T72" fmla="*/ 268 w 336"/>
                  <a:gd name="T73" fmla="*/ 101 h 241"/>
                  <a:gd name="T74" fmla="*/ 261 w 336"/>
                  <a:gd name="T75" fmla="*/ 89 h 241"/>
                  <a:gd name="T76" fmla="*/ 247 w 336"/>
                  <a:gd name="T77" fmla="*/ 84 h 241"/>
                  <a:gd name="T78" fmla="*/ 232 w 336"/>
                  <a:gd name="T79" fmla="*/ 69 h 241"/>
                  <a:gd name="T80" fmla="*/ 209 w 336"/>
                  <a:gd name="T81" fmla="*/ 67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6" h="241">
                    <a:moveTo>
                      <a:pt x="205" y="63"/>
                    </a:moveTo>
                    <a:cubicBezTo>
                      <a:pt x="210" y="63"/>
                      <a:pt x="216" y="59"/>
                      <a:pt x="215" y="54"/>
                    </a:cubicBezTo>
                    <a:cubicBezTo>
                      <a:pt x="213" y="50"/>
                      <a:pt x="200" y="49"/>
                      <a:pt x="198" y="55"/>
                    </a:cubicBezTo>
                    <a:cubicBezTo>
                      <a:pt x="195" y="60"/>
                      <a:pt x="185" y="49"/>
                      <a:pt x="185" y="44"/>
                    </a:cubicBezTo>
                    <a:cubicBezTo>
                      <a:pt x="185" y="40"/>
                      <a:pt x="169" y="44"/>
                      <a:pt x="171" y="36"/>
                    </a:cubicBezTo>
                    <a:cubicBezTo>
                      <a:pt x="173" y="29"/>
                      <a:pt x="152" y="27"/>
                      <a:pt x="147" y="27"/>
                    </a:cubicBezTo>
                    <a:cubicBezTo>
                      <a:pt x="141" y="27"/>
                      <a:pt x="133" y="31"/>
                      <a:pt x="134" y="36"/>
                    </a:cubicBezTo>
                    <a:cubicBezTo>
                      <a:pt x="135" y="41"/>
                      <a:pt x="128" y="39"/>
                      <a:pt x="127" y="34"/>
                    </a:cubicBezTo>
                    <a:cubicBezTo>
                      <a:pt x="126" y="28"/>
                      <a:pt x="113" y="40"/>
                      <a:pt x="109" y="40"/>
                    </a:cubicBezTo>
                    <a:cubicBezTo>
                      <a:pt x="105" y="40"/>
                      <a:pt x="111" y="25"/>
                      <a:pt x="109" y="21"/>
                    </a:cubicBezTo>
                    <a:cubicBezTo>
                      <a:pt x="107" y="16"/>
                      <a:pt x="104" y="15"/>
                      <a:pt x="101" y="7"/>
                    </a:cubicBezTo>
                    <a:cubicBezTo>
                      <a:pt x="98" y="0"/>
                      <a:pt x="83" y="3"/>
                      <a:pt x="79" y="7"/>
                    </a:cubicBezTo>
                    <a:cubicBezTo>
                      <a:pt x="75" y="12"/>
                      <a:pt x="62" y="10"/>
                      <a:pt x="55" y="17"/>
                    </a:cubicBezTo>
                    <a:cubicBezTo>
                      <a:pt x="48" y="24"/>
                      <a:pt x="56" y="31"/>
                      <a:pt x="59" y="33"/>
                    </a:cubicBezTo>
                    <a:cubicBezTo>
                      <a:pt x="62" y="36"/>
                      <a:pt x="48" y="40"/>
                      <a:pt x="53" y="44"/>
                    </a:cubicBezTo>
                    <a:cubicBezTo>
                      <a:pt x="57" y="48"/>
                      <a:pt x="64" y="46"/>
                      <a:pt x="65" y="52"/>
                    </a:cubicBezTo>
                    <a:cubicBezTo>
                      <a:pt x="65" y="59"/>
                      <a:pt x="48" y="50"/>
                      <a:pt x="46" y="45"/>
                    </a:cubicBezTo>
                    <a:cubicBezTo>
                      <a:pt x="43" y="39"/>
                      <a:pt x="47" y="34"/>
                      <a:pt x="43" y="30"/>
                    </a:cubicBezTo>
                    <a:cubicBezTo>
                      <a:pt x="40" y="26"/>
                      <a:pt x="43" y="21"/>
                      <a:pt x="49" y="14"/>
                    </a:cubicBezTo>
                    <a:cubicBezTo>
                      <a:pt x="56" y="7"/>
                      <a:pt x="61" y="8"/>
                      <a:pt x="61" y="4"/>
                    </a:cubicBezTo>
                    <a:cubicBezTo>
                      <a:pt x="61" y="0"/>
                      <a:pt x="33" y="0"/>
                      <a:pt x="16" y="15"/>
                    </a:cubicBezTo>
                    <a:cubicBezTo>
                      <a:pt x="0" y="30"/>
                      <a:pt x="5" y="50"/>
                      <a:pt x="6" y="54"/>
                    </a:cubicBezTo>
                    <a:cubicBezTo>
                      <a:pt x="7" y="58"/>
                      <a:pt x="21" y="56"/>
                      <a:pt x="30" y="59"/>
                    </a:cubicBezTo>
                    <a:cubicBezTo>
                      <a:pt x="38" y="61"/>
                      <a:pt x="34" y="65"/>
                      <a:pt x="27" y="64"/>
                    </a:cubicBezTo>
                    <a:cubicBezTo>
                      <a:pt x="21" y="63"/>
                      <a:pt x="10" y="61"/>
                      <a:pt x="10" y="65"/>
                    </a:cubicBezTo>
                    <a:cubicBezTo>
                      <a:pt x="11" y="70"/>
                      <a:pt x="24" y="78"/>
                      <a:pt x="32" y="76"/>
                    </a:cubicBezTo>
                    <a:cubicBezTo>
                      <a:pt x="40" y="74"/>
                      <a:pt x="40" y="74"/>
                      <a:pt x="44" y="79"/>
                    </a:cubicBezTo>
                    <a:cubicBezTo>
                      <a:pt x="47" y="83"/>
                      <a:pt x="57" y="82"/>
                      <a:pt x="66" y="82"/>
                    </a:cubicBezTo>
                    <a:cubicBezTo>
                      <a:pt x="76" y="83"/>
                      <a:pt x="87" y="86"/>
                      <a:pt x="91" y="87"/>
                    </a:cubicBezTo>
                    <a:cubicBezTo>
                      <a:pt x="96" y="87"/>
                      <a:pt x="101" y="84"/>
                      <a:pt x="103" y="82"/>
                    </a:cubicBezTo>
                    <a:cubicBezTo>
                      <a:pt x="104" y="79"/>
                      <a:pt x="123" y="86"/>
                      <a:pt x="128" y="85"/>
                    </a:cubicBezTo>
                    <a:cubicBezTo>
                      <a:pt x="134" y="85"/>
                      <a:pt x="130" y="80"/>
                      <a:pt x="127" y="78"/>
                    </a:cubicBezTo>
                    <a:cubicBezTo>
                      <a:pt x="123" y="77"/>
                      <a:pt x="125" y="70"/>
                      <a:pt x="129" y="73"/>
                    </a:cubicBezTo>
                    <a:cubicBezTo>
                      <a:pt x="134" y="75"/>
                      <a:pt x="141" y="77"/>
                      <a:pt x="143" y="81"/>
                    </a:cubicBezTo>
                    <a:cubicBezTo>
                      <a:pt x="144" y="85"/>
                      <a:pt x="148" y="83"/>
                      <a:pt x="149" y="87"/>
                    </a:cubicBezTo>
                    <a:cubicBezTo>
                      <a:pt x="149" y="90"/>
                      <a:pt x="165" y="94"/>
                      <a:pt x="166" y="98"/>
                    </a:cubicBezTo>
                    <a:cubicBezTo>
                      <a:pt x="166" y="102"/>
                      <a:pt x="150" y="104"/>
                      <a:pt x="155" y="108"/>
                    </a:cubicBezTo>
                    <a:cubicBezTo>
                      <a:pt x="159" y="111"/>
                      <a:pt x="166" y="103"/>
                      <a:pt x="172" y="103"/>
                    </a:cubicBezTo>
                    <a:cubicBezTo>
                      <a:pt x="178" y="102"/>
                      <a:pt x="178" y="116"/>
                      <a:pt x="183" y="114"/>
                    </a:cubicBezTo>
                    <a:cubicBezTo>
                      <a:pt x="189" y="111"/>
                      <a:pt x="194" y="116"/>
                      <a:pt x="200" y="125"/>
                    </a:cubicBezTo>
                    <a:cubicBezTo>
                      <a:pt x="206" y="133"/>
                      <a:pt x="199" y="141"/>
                      <a:pt x="200" y="144"/>
                    </a:cubicBezTo>
                    <a:cubicBezTo>
                      <a:pt x="200" y="147"/>
                      <a:pt x="212" y="146"/>
                      <a:pt x="218" y="143"/>
                    </a:cubicBezTo>
                    <a:cubicBezTo>
                      <a:pt x="225" y="139"/>
                      <a:pt x="231" y="147"/>
                      <a:pt x="236" y="151"/>
                    </a:cubicBezTo>
                    <a:cubicBezTo>
                      <a:pt x="241" y="156"/>
                      <a:pt x="217" y="163"/>
                      <a:pt x="219" y="159"/>
                    </a:cubicBezTo>
                    <a:cubicBezTo>
                      <a:pt x="221" y="155"/>
                      <a:pt x="205" y="143"/>
                      <a:pt x="191" y="149"/>
                    </a:cubicBezTo>
                    <a:cubicBezTo>
                      <a:pt x="176" y="154"/>
                      <a:pt x="186" y="163"/>
                      <a:pt x="188" y="168"/>
                    </a:cubicBezTo>
                    <a:cubicBezTo>
                      <a:pt x="189" y="173"/>
                      <a:pt x="175" y="178"/>
                      <a:pt x="161" y="173"/>
                    </a:cubicBezTo>
                    <a:cubicBezTo>
                      <a:pt x="148" y="169"/>
                      <a:pt x="152" y="176"/>
                      <a:pt x="146" y="176"/>
                    </a:cubicBezTo>
                    <a:cubicBezTo>
                      <a:pt x="141" y="176"/>
                      <a:pt x="135" y="185"/>
                      <a:pt x="140" y="190"/>
                    </a:cubicBezTo>
                    <a:cubicBezTo>
                      <a:pt x="145" y="196"/>
                      <a:pt x="156" y="191"/>
                      <a:pt x="165" y="191"/>
                    </a:cubicBezTo>
                    <a:cubicBezTo>
                      <a:pt x="174" y="192"/>
                      <a:pt x="175" y="194"/>
                      <a:pt x="176" y="189"/>
                    </a:cubicBezTo>
                    <a:cubicBezTo>
                      <a:pt x="177" y="184"/>
                      <a:pt x="186" y="187"/>
                      <a:pt x="193" y="188"/>
                    </a:cubicBezTo>
                    <a:cubicBezTo>
                      <a:pt x="199" y="190"/>
                      <a:pt x="198" y="199"/>
                      <a:pt x="206" y="200"/>
                    </a:cubicBezTo>
                    <a:cubicBezTo>
                      <a:pt x="214" y="201"/>
                      <a:pt x="207" y="209"/>
                      <a:pt x="212" y="214"/>
                    </a:cubicBezTo>
                    <a:cubicBezTo>
                      <a:pt x="217" y="220"/>
                      <a:pt x="233" y="217"/>
                      <a:pt x="239" y="223"/>
                    </a:cubicBezTo>
                    <a:cubicBezTo>
                      <a:pt x="245" y="229"/>
                      <a:pt x="271" y="241"/>
                      <a:pt x="274" y="236"/>
                    </a:cubicBezTo>
                    <a:cubicBezTo>
                      <a:pt x="278" y="231"/>
                      <a:pt x="252" y="208"/>
                      <a:pt x="245" y="206"/>
                    </a:cubicBezTo>
                    <a:cubicBezTo>
                      <a:pt x="237" y="204"/>
                      <a:pt x="252" y="202"/>
                      <a:pt x="262" y="209"/>
                    </a:cubicBezTo>
                    <a:cubicBezTo>
                      <a:pt x="271" y="217"/>
                      <a:pt x="285" y="220"/>
                      <a:pt x="292" y="211"/>
                    </a:cubicBezTo>
                    <a:cubicBezTo>
                      <a:pt x="299" y="202"/>
                      <a:pt x="286" y="205"/>
                      <a:pt x="286" y="198"/>
                    </a:cubicBezTo>
                    <a:cubicBezTo>
                      <a:pt x="286" y="192"/>
                      <a:pt x="282" y="183"/>
                      <a:pt x="275" y="183"/>
                    </a:cubicBezTo>
                    <a:cubicBezTo>
                      <a:pt x="268" y="183"/>
                      <a:pt x="250" y="169"/>
                      <a:pt x="256" y="166"/>
                    </a:cubicBezTo>
                    <a:cubicBezTo>
                      <a:pt x="263" y="163"/>
                      <a:pt x="254" y="159"/>
                      <a:pt x="259" y="153"/>
                    </a:cubicBezTo>
                    <a:cubicBezTo>
                      <a:pt x="264" y="148"/>
                      <a:pt x="269" y="158"/>
                      <a:pt x="275" y="159"/>
                    </a:cubicBezTo>
                    <a:cubicBezTo>
                      <a:pt x="281" y="159"/>
                      <a:pt x="282" y="167"/>
                      <a:pt x="292" y="175"/>
                    </a:cubicBezTo>
                    <a:cubicBezTo>
                      <a:pt x="301" y="183"/>
                      <a:pt x="302" y="177"/>
                      <a:pt x="304" y="172"/>
                    </a:cubicBezTo>
                    <a:cubicBezTo>
                      <a:pt x="305" y="166"/>
                      <a:pt x="316" y="171"/>
                      <a:pt x="315" y="165"/>
                    </a:cubicBezTo>
                    <a:cubicBezTo>
                      <a:pt x="315" y="160"/>
                      <a:pt x="324" y="153"/>
                      <a:pt x="330" y="151"/>
                    </a:cubicBezTo>
                    <a:cubicBezTo>
                      <a:pt x="336" y="148"/>
                      <a:pt x="325" y="142"/>
                      <a:pt x="317" y="143"/>
                    </a:cubicBezTo>
                    <a:cubicBezTo>
                      <a:pt x="309" y="143"/>
                      <a:pt x="307" y="138"/>
                      <a:pt x="307" y="134"/>
                    </a:cubicBezTo>
                    <a:cubicBezTo>
                      <a:pt x="307" y="131"/>
                      <a:pt x="292" y="122"/>
                      <a:pt x="287" y="124"/>
                    </a:cubicBezTo>
                    <a:cubicBezTo>
                      <a:pt x="282" y="125"/>
                      <a:pt x="274" y="117"/>
                      <a:pt x="267" y="117"/>
                    </a:cubicBezTo>
                    <a:cubicBezTo>
                      <a:pt x="261" y="116"/>
                      <a:pt x="251" y="111"/>
                      <a:pt x="252" y="104"/>
                    </a:cubicBezTo>
                    <a:cubicBezTo>
                      <a:pt x="253" y="97"/>
                      <a:pt x="265" y="106"/>
                      <a:pt x="268" y="101"/>
                    </a:cubicBezTo>
                    <a:cubicBezTo>
                      <a:pt x="270" y="95"/>
                      <a:pt x="255" y="98"/>
                      <a:pt x="255" y="94"/>
                    </a:cubicBezTo>
                    <a:cubicBezTo>
                      <a:pt x="254" y="90"/>
                      <a:pt x="258" y="92"/>
                      <a:pt x="261" y="89"/>
                    </a:cubicBezTo>
                    <a:cubicBezTo>
                      <a:pt x="264" y="87"/>
                      <a:pt x="259" y="82"/>
                      <a:pt x="255" y="80"/>
                    </a:cubicBezTo>
                    <a:cubicBezTo>
                      <a:pt x="252" y="78"/>
                      <a:pt x="251" y="84"/>
                      <a:pt x="247" y="84"/>
                    </a:cubicBezTo>
                    <a:cubicBezTo>
                      <a:pt x="244" y="84"/>
                      <a:pt x="247" y="78"/>
                      <a:pt x="249" y="75"/>
                    </a:cubicBezTo>
                    <a:cubicBezTo>
                      <a:pt x="252" y="71"/>
                      <a:pt x="238" y="67"/>
                      <a:pt x="232" y="69"/>
                    </a:cubicBezTo>
                    <a:cubicBezTo>
                      <a:pt x="226" y="71"/>
                      <a:pt x="224" y="68"/>
                      <a:pt x="224" y="64"/>
                    </a:cubicBezTo>
                    <a:cubicBezTo>
                      <a:pt x="224" y="60"/>
                      <a:pt x="213" y="64"/>
                      <a:pt x="209" y="67"/>
                    </a:cubicBezTo>
                    <a:cubicBezTo>
                      <a:pt x="205" y="70"/>
                      <a:pt x="200" y="64"/>
                      <a:pt x="2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3" name="Freeform 2205"/>
              <p:cNvSpPr>
                <a:spLocks/>
              </p:cNvSpPr>
              <p:nvPr/>
            </p:nvSpPr>
            <p:spPr bwMode="auto">
              <a:xfrm>
                <a:off x="3126026" y="2980889"/>
                <a:ext cx="143096" cy="124096"/>
              </a:xfrm>
              <a:custGeom>
                <a:avLst/>
                <a:gdLst>
                  <a:gd name="T0" fmla="*/ 44 w 81"/>
                  <a:gd name="T1" fmla="*/ 5 h 72"/>
                  <a:gd name="T2" fmla="*/ 39 w 81"/>
                  <a:gd name="T3" fmla="*/ 2 h 72"/>
                  <a:gd name="T4" fmla="*/ 21 w 81"/>
                  <a:gd name="T5" fmla="*/ 27 h 72"/>
                  <a:gd name="T6" fmla="*/ 16 w 81"/>
                  <a:gd name="T7" fmla="*/ 38 h 72"/>
                  <a:gd name="T8" fmla="*/ 9 w 81"/>
                  <a:gd name="T9" fmla="*/ 44 h 72"/>
                  <a:gd name="T10" fmla="*/ 6 w 81"/>
                  <a:gd name="T11" fmla="*/ 58 h 72"/>
                  <a:gd name="T12" fmla="*/ 23 w 81"/>
                  <a:gd name="T13" fmla="*/ 58 h 72"/>
                  <a:gd name="T14" fmla="*/ 39 w 81"/>
                  <a:gd name="T15" fmla="*/ 55 h 72"/>
                  <a:gd name="T16" fmla="*/ 50 w 81"/>
                  <a:gd name="T17" fmla="*/ 58 h 72"/>
                  <a:gd name="T18" fmla="*/ 47 w 81"/>
                  <a:gd name="T19" fmla="*/ 66 h 72"/>
                  <a:gd name="T20" fmla="*/ 57 w 81"/>
                  <a:gd name="T21" fmla="*/ 62 h 72"/>
                  <a:gd name="T22" fmla="*/ 64 w 81"/>
                  <a:gd name="T23" fmla="*/ 65 h 72"/>
                  <a:gd name="T24" fmla="*/ 78 w 81"/>
                  <a:gd name="T25" fmla="*/ 66 h 72"/>
                  <a:gd name="T26" fmla="*/ 73 w 81"/>
                  <a:gd name="T27" fmla="*/ 56 h 72"/>
                  <a:gd name="T28" fmla="*/ 72 w 81"/>
                  <a:gd name="T29" fmla="*/ 50 h 72"/>
                  <a:gd name="T30" fmla="*/ 67 w 81"/>
                  <a:gd name="T31" fmla="*/ 48 h 72"/>
                  <a:gd name="T32" fmla="*/ 68 w 81"/>
                  <a:gd name="T33" fmla="*/ 37 h 72"/>
                  <a:gd name="T34" fmla="*/ 59 w 81"/>
                  <a:gd name="T35" fmla="*/ 34 h 72"/>
                  <a:gd name="T36" fmla="*/ 49 w 81"/>
                  <a:gd name="T37" fmla="*/ 32 h 72"/>
                  <a:gd name="T38" fmla="*/ 44 w 81"/>
                  <a:gd name="T39" fmla="*/ 26 h 72"/>
                  <a:gd name="T40" fmla="*/ 35 w 81"/>
                  <a:gd name="T41" fmla="*/ 26 h 72"/>
                  <a:gd name="T42" fmla="*/ 36 w 81"/>
                  <a:gd name="T43" fmla="*/ 18 h 72"/>
                  <a:gd name="T44" fmla="*/ 44 w 81"/>
                  <a:gd name="T45" fmla="*/ 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72">
                    <a:moveTo>
                      <a:pt x="44" y="5"/>
                    </a:moveTo>
                    <a:cubicBezTo>
                      <a:pt x="49" y="3"/>
                      <a:pt x="44" y="0"/>
                      <a:pt x="39" y="2"/>
                    </a:cubicBezTo>
                    <a:cubicBezTo>
                      <a:pt x="34" y="4"/>
                      <a:pt x="21" y="22"/>
                      <a:pt x="21" y="27"/>
                    </a:cubicBezTo>
                    <a:cubicBezTo>
                      <a:pt x="21" y="32"/>
                      <a:pt x="20" y="38"/>
                      <a:pt x="16" y="38"/>
                    </a:cubicBezTo>
                    <a:cubicBezTo>
                      <a:pt x="11" y="37"/>
                      <a:pt x="6" y="42"/>
                      <a:pt x="9" y="44"/>
                    </a:cubicBezTo>
                    <a:cubicBezTo>
                      <a:pt x="13" y="47"/>
                      <a:pt x="0" y="54"/>
                      <a:pt x="6" y="58"/>
                    </a:cubicBezTo>
                    <a:cubicBezTo>
                      <a:pt x="10" y="60"/>
                      <a:pt x="17" y="57"/>
                      <a:pt x="23" y="58"/>
                    </a:cubicBezTo>
                    <a:cubicBezTo>
                      <a:pt x="29" y="58"/>
                      <a:pt x="34" y="59"/>
                      <a:pt x="39" y="55"/>
                    </a:cubicBezTo>
                    <a:cubicBezTo>
                      <a:pt x="44" y="51"/>
                      <a:pt x="44" y="58"/>
                      <a:pt x="50" y="58"/>
                    </a:cubicBezTo>
                    <a:cubicBezTo>
                      <a:pt x="55" y="57"/>
                      <a:pt x="47" y="62"/>
                      <a:pt x="47" y="66"/>
                    </a:cubicBezTo>
                    <a:cubicBezTo>
                      <a:pt x="47" y="69"/>
                      <a:pt x="53" y="64"/>
                      <a:pt x="57" y="62"/>
                    </a:cubicBezTo>
                    <a:cubicBezTo>
                      <a:pt x="61" y="60"/>
                      <a:pt x="66" y="62"/>
                      <a:pt x="64" y="65"/>
                    </a:cubicBezTo>
                    <a:cubicBezTo>
                      <a:pt x="62" y="68"/>
                      <a:pt x="75" y="72"/>
                      <a:pt x="78" y="66"/>
                    </a:cubicBezTo>
                    <a:cubicBezTo>
                      <a:pt x="81" y="61"/>
                      <a:pt x="75" y="53"/>
                      <a:pt x="73" y="56"/>
                    </a:cubicBezTo>
                    <a:cubicBezTo>
                      <a:pt x="71" y="60"/>
                      <a:pt x="68" y="54"/>
                      <a:pt x="72" y="50"/>
                    </a:cubicBezTo>
                    <a:cubicBezTo>
                      <a:pt x="76" y="47"/>
                      <a:pt x="71" y="46"/>
                      <a:pt x="67" y="48"/>
                    </a:cubicBezTo>
                    <a:cubicBezTo>
                      <a:pt x="63" y="50"/>
                      <a:pt x="64" y="39"/>
                      <a:pt x="68" y="37"/>
                    </a:cubicBezTo>
                    <a:cubicBezTo>
                      <a:pt x="72" y="35"/>
                      <a:pt x="59" y="31"/>
                      <a:pt x="59" y="34"/>
                    </a:cubicBezTo>
                    <a:cubicBezTo>
                      <a:pt x="59" y="38"/>
                      <a:pt x="50" y="36"/>
                      <a:pt x="49" y="32"/>
                    </a:cubicBezTo>
                    <a:cubicBezTo>
                      <a:pt x="48" y="29"/>
                      <a:pt x="42" y="28"/>
                      <a:pt x="44" y="26"/>
                    </a:cubicBezTo>
                    <a:cubicBezTo>
                      <a:pt x="46" y="23"/>
                      <a:pt x="36" y="22"/>
                      <a:pt x="35" y="26"/>
                    </a:cubicBezTo>
                    <a:cubicBezTo>
                      <a:pt x="34" y="30"/>
                      <a:pt x="31" y="23"/>
                      <a:pt x="36" y="18"/>
                    </a:cubicBezTo>
                    <a:cubicBezTo>
                      <a:pt x="41" y="13"/>
                      <a:pt x="40" y="8"/>
                      <a:pt x="4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4" name="Freeform 2206"/>
              <p:cNvSpPr>
                <a:spLocks/>
              </p:cNvSpPr>
              <p:nvPr/>
            </p:nvSpPr>
            <p:spPr bwMode="auto">
              <a:xfrm>
                <a:off x="2758064" y="2486305"/>
                <a:ext cx="59469" cy="44962"/>
              </a:xfrm>
              <a:custGeom>
                <a:avLst/>
                <a:gdLst>
                  <a:gd name="T0" fmla="*/ 28 w 34"/>
                  <a:gd name="T1" fmla="*/ 19 h 26"/>
                  <a:gd name="T2" fmla="*/ 29 w 34"/>
                  <a:gd name="T3" fmla="*/ 4 h 26"/>
                  <a:gd name="T4" fmla="*/ 15 w 34"/>
                  <a:gd name="T5" fmla="*/ 0 h 26"/>
                  <a:gd name="T6" fmla="*/ 5 w 34"/>
                  <a:gd name="T7" fmla="*/ 18 h 26"/>
                  <a:gd name="T8" fmla="*/ 28 w 34"/>
                  <a:gd name="T9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6">
                    <a:moveTo>
                      <a:pt x="28" y="19"/>
                    </a:moveTo>
                    <a:cubicBezTo>
                      <a:pt x="34" y="18"/>
                      <a:pt x="33" y="9"/>
                      <a:pt x="29" y="4"/>
                    </a:cubicBezTo>
                    <a:cubicBezTo>
                      <a:pt x="27" y="0"/>
                      <a:pt x="20" y="0"/>
                      <a:pt x="15" y="0"/>
                    </a:cubicBezTo>
                    <a:cubicBezTo>
                      <a:pt x="9" y="1"/>
                      <a:pt x="0" y="9"/>
                      <a:pt x="5" y="18"/>
                    </a:cubicBezTo>
                    <a:cubicBezTo>
                      <a:pt x="10" y="26"/>
                      <a:pt x="22" y="20"/>
                      <a:pt x="28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5" name="Freeform 2207"/>
              <p:cNvSpPr>
                <a:spLocks/>
              </p:cNvSpPr>
              <p:nvPr/>
            </p:nvSpPr>
            <p:spPr bwMode="auto">
              <a:xfrm>
                <a:off x="2460721" y="1882014"/>
                <a:ext cx="650438" cy="318332"/>
              </a:xfrm>
              <a:custGeom>
                <a:avLst/>
                <a:gdLst>
                  <a:gd name="T0" fmla="*/ 25 w 366"/>
                  <a:gd name="T1" fmla="*/ 47 h 186"/>
                  <a:gd name="T2" fmla="*/ 26 w 366"/>
                  <a:gd name="T3" fmla="*/ 59 h 186"/>
                  <a:gd name="T4" fmla="*/ 65 w 366"/>
                  <a:gd name="T5" fmla="*/ 67 h 186"/>
                  <a:gd name="T6" fmla="*/ 101 w 366"/>
                  <a:gd name="T7" fmla="*/ 75 h 186"/>
                  <a:gd name="T8" fmla="*/ 149 w 366"/>
                  <a:gd name="T9" fmla="*/ 62 h 186"/>
                  <a:gd name="T10" fmla="*/ 112 w 366"/>
                  <a:gd name="T11" fmla="*/ 80 h 186"/>
                  <a:gd name="T12" fmla="*/ 107 w 366"/>
                  <a:gd name="T13" fmla="*/ 89 h 186"/>
                  <a:gd name="T14" fmla="*/ 72 w 366"/>
                  <a:gd name="T15" fmla="*/ 99 h 186"/>
                  <a:gd name="T16" fmla="*/ 115 w 366"/>
                  <a:gd name="T17" fmla="*/ 126 h 186"/>
                  <a:gd name="T18" fmla="*/ 55 w 366"/>
                  <a:gd name="T19" fmla="*/ 133 h 186"/>
                  <a:gd name="T20" fmla="*/ 80 w 366"/>
                  <a:gd name="T21" fmla="*/ 141 h 186"/>
                  <a:gd name="T22" fmla="*/ 78 w 366"/>
                  <a:gd name="T23" fmla="*/ 154 h 186"/>
                  <a:gd name="T24" fmla="*/ 57 w 366"/>
                  <a:gd name="T25" fmla="*/ 155 h 186"/>
                  <a:gd name="T26" fmla="*/ 33 w 366"/>
                  <a:gd name="T27" fmla="*/ 174 h 186"/>
                  <a:gd name="T28" fmla="*/ 90 w 366"/>
                  <a:gd name="T29" fmla="*/ 179 h 186"/>
                  <a:gd name="T30" fmla="*/ 130 w 366"/>
                  <a:gd name="T31" fmla="*/ 182 h 186"/>
                  <a:gd name="T32" fmla="*/ 161 w 366"/>
                  <a:gd name="T33" fmla="*/ 176 h 186"/>
                  <a:gd name="T34" fmla="*/ 152 w 366"/>
                  <a:gd name="T35" fmla="*/ 166 h 186"/>
                  <a:gd name="T36" fmla="*/ 129 w 366"/>
                  <a:gd name="T37" fmla="*/ 155 h 186"/>
                  <a:gd name="T38" fmla="*/ 161 w 366"/>
                  <a:gd name="T39" fmla="*/ 143 h 186"/>
                  <a:gd name="T40" fmla="*/ 204 w 366"/>
                  <a:gd name="T41" fmla="*/ 119 h 186"/>
                  <a:gd name="T42" fmla="*/ 200 w 366"/>
                  <a:gd name="T43" fmla="*/ 106 h 186"/>
                  <a:gd name="T44" fmla="*/ 236 w 366"/>
                  <a:gd name="T45" fmla="*/ 97 h 186"/>
                  <a:gd name="T46" fmla="*/ 281 w 366"/>
                  <a:gd name="T47" fmla="*/ 68 h 186"/>
                  <a:gd name="T48" fmla="*/ 285 w 366"/>
                  <a:gd name="T49" fmla="*/ 50 h 186"/>
                  <a:gd name="T50" fmla="*/ 346 w 366"/>
                  <a:gd name="T51" fmla="*/ 34 h 186"/>
                  <a:gd name="T52" fmla="*/ 331 w 366"/>
                  <a:gd name="T53" fmla="*/ 16 h 186"/>
                  <a:gd name="T54" fmla="*/ 293 w 366"/>
                  <a:gd name="T55" fmla="*/ 16 h 186"/>
                  <a:gd name="T56" fmla="*/ 258 w 366"/>
                  <a:gd name="T57" fmla="*/ 5 h 186"/>
                  <a:gd name="T58" fmla="*/ 218 w 366"/>
                  <a:gd name="T59" fmla="*/ 10 h 186"/>
                  <a:gd name="T60" fmla="*/ 182 w 366"/>
                  <a:gd name="T61" fmla="*/ 8 h 186"/>
                  <a:gd name="T62" fmla="*/ 144 w 366"/>
                  <a:gd name="T63" fmla="*/ 11 h 186"/>
                  <a:gd name="T64" fmla="*/ 131 w 366"/>
                  <a:gd name="T65" fmla="*/ 19 h 186"/>
                  <a:gd name="T66" fmla="*/ 99 w 366"/>
                  <a:gd name="T67" fmla="*/ 27 h 186"/>
                  <a:gd name="T68" fmla="*/ 68 w 366"/>
                  <a:gd name="T69" fmla="*/ 31 h 186"/>
                  <a:gd name="T70" fmla="*/ 43 w 366"/>
                  <a:gd name="T71" fmla="*/ 34 h 186"/>
                  <a:gd name="T72" fmla="*/ 10 w 366"/>
                  <a:gd name="T73" fmla="*/ 4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186">
                    <a:moveTo>
                      <a:pt x="19" y="46"/>
                    </a:moveTo>
                    <a:cubicBezTo>
                      <a:pt x="26" y="41"/>
                      <a:pt x="31" y="44"/>
                      <a:pt x="25" y="47"/>
                    </a:cubicBezTo>
                    <a:cubicBezTo>
                      <a:pt x="19" y="50"/>
                      <a:pt x="21" y="52"/>
                      <a:pt x="30" y="52"/>
                    </a:cubicBezTo>
                    <a:cubicBezTo>
                      <a:pt x="38" y="51"/>
                      <a:pt x="26" y="54"/>
                      <a:pt x="26" y="59"/>
                    </a:cubicBezTo>
                    <a:cubicBezTo>
                      <a:pt x="26" y="64"/>
                      <a:pt x="36" y="61"/>
                      <a:pt x="37" y="66"/>
                    </a:cubicBezTo>
                    <a:cubicBezTo>
                      <a:pt x="37" y="71"/>
                      <a:pt x="59" y="73"/>
                      <a:pt x="65" y="67"/>
                    </a:cubicBezTo>
                    <a:cubicBezTo>
                      <a:pt x="72" y="61"/>
                      <a:pt x="69" y="69"/>
                      <a:pt x="69" y="73"/>
                    </a:cubicBezTo>
                    <a:cubicBezTo>
                      <a:pt x="68" y="77"/>
                      <a:pt x="99" y="80"/>
                      <a:pt x="101" y="75"/>
                    </a:cubicBezTo>
                    <a:cubicBezTo>
                      <a:pt x="102" y="70"/>
                      <a:pt x="107" y="72"/>
                      <a:pt x="113" y="74"/>
                    </a:cubicBezTo>
                    <a:cubicBezTo>
                      <a:pt x="119" y="75"/>
                      <a:pt x="148" y="68"/>
                      <a:pt x="149" y="62"/>
                    </a:cubicBezTo>
                    <a:cubicBezTo>
                      <a:pt x="149" y="56"/>
                      <a:pt x="158" y="65"/>
                      <a:pt x="149" y="72"/>
                    </a:cubicBezTo>
                    <a:cubicBezTo>
                      <a:pt x="139" y="78"/>
                      <a:pt x="120" y="77"/>
                      <a:pt x="112" y="80"/>
                    </a:cubicBezTo>
                    <a:cubicBezTo>
                      <a:pt x="103" y="82"/>
                      <a:pt x="117" y="88"/>
                      <a:pt x="126" y="95"/>
                    </a:cubicBezTo>
                    <a:cubicBezTo>
                      <a:pt x="134" y="101"/>
                      <a:pt x="115" y="98"/>
                      <a:pt x="107" y="89"/>
                    </a:cubicBezTo>
                    <a:cubicBezTo>
                      <a:pt x="99" y="81"/>
                      <a:pt x="81" y="81"/>
                      <a:pt x="71" y="81"/>
                    </a:cubicBezTo>
                    <a:cubicBezTo>
                      <a:pt x="62" y="82"/>
                      <a:pt x="65" y="99"/>
                      <a:pt x="72" y="99"/>
                    </a:cubicBezTo>
                    <a:cubicBezTo>
                      <a:pt x="79" y="99"/>
                      <a:pt x="86" y="102"/>
                      <a:pt x="93" y="113"/>
                    </a:cubicBezTo>
                    <a:cubicBezTo>
                      <a:pt x="100" y="124"/>
                      <a:pt x="115" y="121"/>
                      <a:pt x="115" y="126"/>
                    </a:cubicBezTo>
                    <a:cubicBezTo>
                      <a:pt x="115" y="131"/>
                      <a:pt x="95" y="122"/>
                      <a:pt x="84" y="120"/>
                    </a:cubicBezTo>
                    <a:cubicBezTo>
                      <a:pt x="73" y="118"/>
                      <a:pt x="56" y="125"/>
                      <a:pt x="55" y="133"/>
                    </a:cubicBezTo>
                    <a:cubicBezTo>
                      <a:pt x="55" y="141"/>
                      <a:pt x="71" y="140"/>
                      <a:pt x="82" y="134"/>
                    </a:cubicBezTo>
                    <a:cubicBezTo>
                      <a:pt x="93" y="127"/>
                      <a:pt x="85" y="136"/>
                      <a:pt x="80" y="141"/>
                    </a:cubicBezTo>
                    <a:cubicBezTo>
                      <a:pt x="74" y="146"/>
                      <a:pt x="93" y="150"/>
                      <a:pt x="93" y="156"/>
                    </a:cubicBezTo>
                    <a:cubicBezTo>
                      <a:pt x="93" y="162"/>
                      <a:pt x="79" y="160"/>
                      <a:pt x="78" y="154"/>
                    </a:cubicBezTo>
                    <a:cubicBezTo>
                      <a:pt x="76" y="149"/>
                      <a:pt x="71" y="143"/>
                      <a:pt x="58" y="144"/>
                    </a:cubicBezTo>
                    <a:cubicBezTo>
                      <a:pt x="45" y="145"/>
                      <a:pt x="49" y="154"/>
                      <a:pt x="57" y="155"/>
                    </a:cubicBezTo>
                    <a:cubicBezTo>
                      <a:pt x="65" y="156"/>
                      <a:pt x="65" y="162"/>
                      <a:pt x="56" y="162"/>
                    </a:cubicBezTo>
                    <a:cubicBezTo>
                      <a:pt x="47" y="162"/>
                      <a:pt x="27" y="168"/>
                      <a:pt x="33" y="174"/>
                    </a:cubicBezTo>
                    <a:cubicBezTo>
                      <a:pt x="40" y="180"/>
                      <a:pt x="66" y="174"/>
                      <a:pt x="70" y="178"/>
                    </a:cubicBezTo>
                    <a:cubicBezTo>
                      <a:pt x="75" y="182"/>
                      <a:pt x="87" y="183"/>
                      <a:pt x="90" y="179"/>
                    </a:cubicBezTo>
                    <a:cubicBezTo>
                      <a:pt x="93" y="174"/>
                      <a:pt x="103" y="176"/>
                      <a:pt x="113" y="176"/>
                    </a:cubicBezTo>
                    <a:cubicBezTo>
                      <a:pt x="123" y="176"/>
                      <a:pt x="126" y="178"/>
                      <a:pt x="130" y="182"/>
                    </a:cubicBezTo>
                    <a:cubicBezTo>
                      <a:pt x="135" y="186"/>
                      <a:pt x="143" y="184"/>
                      <a:pt x="148" y="180"/>
                    </a:cubicBezTo>
                    <a:cubicBezTo>
                      <a:pt x="154" y="176"/>
                      <a:pt x="154" y="176"/>
                      <a:pt x="161" y="176"/>
                    </a:cubicBezTo>
                    <a:cubicBezTo>
                      <a:pt x="168" y="176"/>
                      <a:pt x="169" y="172"/>
                      <a:pt x="166" y="166"/>
                    </a:cubicBezTo>
                    <a:cubicBezTo>
                      <a:pt x="162" y="161"/>
                      <a:pt x="153" y="170"/>
                      <a:pt x="152" y="166"/>
                    </a:cubicBezTo>
                    <a:cubicBezTo>
                      <a:pt x="151" y="161"/>
                      <a:pt x="143" y="160"/>
                      <a:pt x="129" y="162"/>
                    </a:cubicBezTo>
                    <a:cubicBezTo>
                      <a:pt x="115" y="164"/>
                      <a:pt x="121" y="153"/>
                      <a:pt x="129" y="155"/>
                    </a:cubicBezTo>
                    <a:cubicBezTo>
                      <a:pt x="138" y="158"/>
                      <a:pt x="149" y="157"/>
                      <a:pt x="159" y="154"/>
                    </a:cubicBezTo>
                    <a:cubicBezTo>
                      <a:pt x="168" y="152"/>
                      <a:pt x="161" y="147"/>
                      <a:pt x="161" y="143"/>
                    </a:cubicBezTo>
                    <a:cubicBezTo>
                      <a:pt x="161" y="139"/>
                      <a:pt x="173" y="142"/>
                      <a:pt x="182" y="142"/>
                    </a:cubicBezTo>
                    <a:cubicBezTo>
                      <a:pt x="191" y="142"/>
                      <a:pt x="204" y="127"/>
                      <a:pt x="204" y="119"/>
                    </a:cubicBezTo>
                    <a:cubicBezTo>
                      <a:pt x="205" y="110"/>
                      <a:pt x="184" y="112"/>
                      <a:pt x="174" y="112"/>
                    </a:cubicBezTo>
                    <a:cubicBezTo>
                      <a:pt x="164" y="112"/>
                      <a:pt x="181" y="105"/>
                      <a:pt x="200" y="106"/>
                    </a:cubicBezTo>
                    <a:cubicBezTo>
                      <a:pt x="219" y="107"/>
                      <a:pt x="210" y="98"/>
                      <a:pt x="214" y="95"/>
                    </a:cubicBezTo>
                    <a:cubicBezTo>
                      <a:pt x="217" y="92"/>
                      <a:pt x="226" y="99"/>
                      <a:pt x="236" y="97"/>
                    </a:cubicBezTo>
                    <a:cubicBezTo>
                      <a:pt x="245" y="95"/>
                      <a:pt x="239" y="87"/>
                      <a:pt x="245" y="87"/>
                    </a:cubicBezTo>
                    <a:cubicBezTo>
                      <a:pt x="250" y="87"/>
                      <a:pt x="260" y="80"/>
                      <a:pt x="281" y="68"/>
                    </a:cubicBezTo>
                    <a:cubicBezTo>
                      <a:pt x="301" y="57"/>
                      <a:pt x="317" y="59"/>
                      <a:pt x="318" y="52"/>
                    </a:cubicBezTo>
                    <a:cubicBezTo>
                      <a:pt x="319" y="46"/>
                      <a:pt x="290" y="52"/>
                      <a:pt x="285" y="50"/>
                    </a:cubicBezTo>
                    <a:cubicBezTo>
                      <a:pt x="280" y="48"/>
                      <a:pt x="305" y="43"/>
                      <a:pt x="311" y="44"/>
                    </a:cubicBezTo>
                    <a:cubicBezTo>
                      <a:pt x="317" y="46"/>
                      <a:pt x="325" y="44"/>
                      <a:pt x="346" y="34"/>
                    </a:cubicBezTo>
                    <a:cubicBezTo>
                      <a:pt x="366" y="24"/>
                      <a:pt x="357" y="22"/>
                      <a:pt x="349" y="23"/>
                    </a:cubicBezTo>
                    <a:cubicBezTo>
                      <a:pt x="340" y="25"/>
                      <a:pt x="331" y="22"/>
                      <a:pt x="331" y="16"/>
                    </a:cubicBezTo>
                    <a:cubicBezTo>
                      <a:pt x="332" y="11"/>
                      <a:pt x="319" y="16"/>
                      <a:pt x="318" y="13"/>
                    </a:cubicBezTo>
                    <a:cubicBezTo>
                      <a:pt x="318" y="10"/>
                      <a:pt x="306" y="11"/>
                      <a:pt x="293" y="16"/>
                    </a:cubicBezTo>
                    <a:cubicBezTo>
                      <a:pt x="280" y="21"/>
                      <a:pt x="292" y="11"/>
                      <a:pt x="297" y="9"/>
                    </a:cubicBezTo>
                    <a:cubicBezTo>
                      <a:pt x="303" y="7"/>
                      <a:pt x="264" y="9"/>
                      <a:pt x="258" y="5"/>
                    </a:cubicBezTo>
                    <a:cubicBezTo>
                      <a:pt x="251" y="0"/>
                      <a:pt x="244" y="12"/>
                      <a:pt x="238" y="6"/>
                    </a:cubicBezTo>
                    <a:cubicBezTo>
                      <a:pt x="232" y="0"/>
                      <a:pt x="216" y="5"/>
                      <a:pt x="218" y="10"/>
                    </a:cubicBezTo>
                    <a:cubicBezTo>
                      <a:pt x="220" y="14"/>
                      <a:pt x="216" y="14"/>
                      <a:pt x="210" y="9"/>
                    </a:cubicBezTo>
                    <a:cubicBezTo>
                      <a:pt x="204" y="4"/>
                      <a:pt x="192" y="10"/>
                      <a:pt x="182" y="8"/>
                    </a:cubicBezTo>
                    <a:cubicBezTo>
                      <a:pt x="171" y="7"/>
                      <a:pt x="176" y="17"/>
                      <a:pt x="164" y="12"/>
                    </a:cubicBezTo>
                    <a:cubicBezTo>
                      <a:pt x="153" y="7"/>
                      <a:pt x="140" y="9"/>
                      <a:pt x="144" y="11"/>
                    </a:cubicBezTo>
                    <a:cubicBezTo>
                      <a:pt x="147" y="12"/>
                      <a:pt x="143" y="15"/>
                      <a:pt x="138" y="14"/>
                    </a:cubicBezTo>
                    <a:cubicBezTo>
                      <a:pt x="133" y="12"/>
                      <a:pt x="128" y="14"/>
                      <a:pt x="131" y="19"/>
                    </a:cubicBezTo>
                    <a:cubicBezTo>
                      <a:pt x="133" y="24"/>
                      <a:pt x="112" y="18"/>
                      <a:pt x="112" y="23"/>
                    </a:cubicBezTo>
                    <a:cubicBezTo>
                      <a:pt x="112" y="29"/>
                      <a:pt x="105" y="32"/>
                      <a:pt x="99" y="27"/>
                    </a:cubicBezTo>
                    <a:cubicBezTo>
                      <a:pt x="93" y="22"/>
                      <a:pt x="74" y="20"/>
                      <a:pt x="79" y="25"/>
                    </a:cubicBezTo>
                    <a:cubicBezTo>
                      <a:pt x="85" y="29"/>
                      <a:pt x="62" y="27"/>
                      <a:pt x="68" y="31"/>
                    </a:cubicBezTo>
                    <a:cubicBezTo>
                      <a:pt x="74" y="36"/>
                      <a:pt x="61" y="39"/>
                      <a:pt x="61" y="37"/>
                    </a:cubicBezTo>
                    <a:cubicBezTo>
                      <a:pt x="61" y="34"/>
                      <a:pt x="48" y="30"/>
                      <a:pt x="43" y="34"/>
                    </a:cubicBezTo>
                    <a:cubicBezTo>
                      <a:pt x="38" y="39"/>
                      <a:pt x="37" y="44"/>
                      <a:pt x="34" y="41"/>
                    </a:cubicBezTo>
                    <a:cubicBezTo>
                      <a:pt x="32" y="38"/>
                      <a:pt x="21" y="39"/>
                      <a:pt x="10" y="43"/>
                    </a:cubicBezTo>
                    <a:cubicBezTo>
                      <a:pt x="0" y="47"/>
                      <a:pt x="12" y="50"/>
                      <a:pt x="19" y="4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6" name="Freeform 2208"/>
              <p:cNvSpPr>
                <a:spLocks/>
              </p:cNvSpPr>
              <p:nvPr/>
            </p:nvSpPr>
            <p:spPr bwMode="auto">
              <a:xfrm>
                <a:off x="2033290" y="2090638"/>
                <a:ext cx="94778" cy="30574"/>
              </a:xfrm>
              <a:custGeom>
                <a:avLst/>
                <a:gdLst>
                  <a:gd name="T0" fmla="*/ 20 w 53"/>
                  <a:gd name="T1" fmla="*/ 13 h 17"/>
                  <a:gd name="T2" fmla="*/ 34 w 53"/>
                  <a:gd name="T3" fmla="*/ 11 h 17"/>
                  <a:gd name="T4" fmla="*/ 53 w 53"/>
                  <a:gd name="T5" fmla="*/ 9 h 17"/>
                  <a:gd name="T6" fmla="*/ 28 w 53"/>
                  <a:gd name="T7" fmla="*/ 3 h 17"/>
                  <a:gd name="T8" fmla="*/ 7 w 53"/>
                  <a:gd name="T9" fmla="*/ 12 h 17"/>
                  <a:gd name="T10" fmla="*/ 20 w 53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7">
                    <a:moveTo>
                      <a:pt x="20" y="13"/>
                    </a:moveTo>
                    <a:cubicBezTo>
                      <a:pt x="25" y="15"/>
                      <a:pt x="30" y="8"/>
                      <a:pt x="34" y="11"/>
                    </a:cubicBezTo>
                    <a:cubicBezTo>
                      <a:pt x="37" y="14"/>
                      <a:pt x="53" y="17"/>
                      <a:pt x="53" y="9"/>
                    </a:cubicBezTo>
                    <a:cubicBezTo>
                      <a:pt x="53" y="1"/>
                      <a:pt x="33" y="0"/>
                      <a:pt x="28" y="3"/>
                    </a:cubicBezTo>
                    <a:cubicBezTo>
                      <a:pt x="23" y="6"/>
                      <a:pt x="0" y="7"/>
                      <a:pt x="7" y="12"/>
                    </a:cubicBezTo>
                    <a:cubicBezTo>
                      <a:pt x="11" y="15"/>
                      <a:pt x="15" y="11"/>
                      <a:pt x="2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7" name="Freeform 2209"/>
              <p:cNvSpPr>
                <a:spLocks/>
              </p:cNvSpPr>
              <p:nvPr/>
            </p:nvSpPr>
            <p:spPr bwMode="auto">
              <a:xfrm>
                <a:off x="2050015" y="2119414"/>
                <a:ext cx="74336" cy="37768"/>
              </a:xfrm>
              <a:custGeom>
                <a:avLst/>
                <a:gdLst>
                  <a:gd name="T0" fmla="*/ 36 w 42"/>
                  <a:gd name="T1" fmla="*/ 6 h 22"/>
                  <a:gd name="T2" fmla="*/ 29 w 42"/>
                  <a:gd name="T3" fmla="*/ 2 h 22"/>
                  <a:gd name="T4" fmla="*/ 0 w 42"/>
                  <a:gd name="T5" fmla="*/ 11 h 22"/>
                  <a:gd name="T6" fmla="*/ 15 w 42"/>
                  <a:gd name="T7" fmla="*/ 21 h 22"/>
                  <a:gd name="T8" fmla="*/ 31 w 42"/>
                  <a:gd name="T9" fmla="*/ 11 h 22"/>
                  <a:gd name="T10" fmla="*/ 36 w 42"/>
                  <a:gd name="T1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22">
                    <a:moveTo>
                      <a:pt x="36" y="6"/>
                    </a:moveTo>
                    <a:cubicBezTo>
                      <a:pt x="42" y="5"/>
                      <a:pt x="39" y="0"/>
                      <a:pt x="29" y="2"/>
                    </a:cubicBezTo>
                    <a:cubicBezTo>
                      <a:pt x="18" y="3"/>
                      <a:pt x="0" y="3"/>
                      <a:pt x="0" y="11"/>
                    </a:cubicBezTo>
                    <a:cubicBezTo>
                      <a:pt x="0" y="17"/>
                      <a:pt x="4" y="20"/>
                      <a:pt x="15" y="21"/>
                    </a:cubicBezTo>
                    <a:cubicBezTo>
                      <a:pt x="27" y="22"/>
                      <a:pt x="37" y="11"/>
                      <a:pt x="31" y="11"/>
                    </a:cubicBezTo>
                    <a:cubicBezTo>
                      <a:pt x="26" y="11"/>
                      <a:pt x="29" y="7"/>
                      <a:pt x="3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8" name="Freeform 2210"/>
              <p:cNvSpPr>
                <a:spLocks/>
              </p:cNvSpPr>
              <p:nvPr/>
            </p:nvSpPr>
            <p:spPr bwMode="auto">
              <a:xfrm>
                <a:off x="1821433" y="3042038"/>
                <a:ext cx="1150347" cy="544941"/>
              </a:xfrm>
              <a:custGeom>
                <a:avLst/>
                <a:gdLst>
                  <a:gd name="T0" fmla="*/ 307 w 649"/>
                  <a:gd name="T1" fmla="*/ 283 h 318"/>
                  <a:gd name="T2" fmla="*/ 323 w 649"/>
                  <a:gd name="T3" fmla="*/ 273 h 318"/>
                  <a:gd name="T4" fmla="*/ 342 w 649"/>
                  <a:gd name="T5" fmla="*/ 260 h 318"/>
                  <a:gd name="T6" fmla="*/ 353 w 649"/>
                  <a:gd name="T7" fmla="*/ 257 h 318"/>
                  <a:gd name="T8" fmla="*/ 376 w 649"/>
                  <a:gd name="T9" fmla="*/ 264 h 318"/>
                  <a:gd name="T10" fmla="*/ 387 w 649"/>
                  <a:gd name="T11" fmla="*/ 264 h 318"/>
                  <a:gd name="T12" fmla="*/ 393 w 649"/>
                  <a:gd name="T13" fmla="*/ 260 h 318"/>
                  <a:gd name="T14" fmla="*/ 409 w 649"/>
                  <a:gd name="T15" fmla="*/ 252 h 318"/>
                  <a:gd name="T16" fmla="*/ 431 w 649"/>
                  <a:gd name="T17" fmla="*/ 251 h 318"/>
                  <a:gd name="T18" fmla="*/ 461 w 649"/>
                  <a:gd name="T19" fmla="*/ 257 h 318"/>
                  <a:gd name="T20" fmla="*/ 475 w 649"/>
                  <a:gd name="T21" fmla="*/ 288 h 318"/>
                  <a:gd name="T22" fmla="*/ 494 w 649"/>
                  <a:gd name="T23" fmla="*/ 318 h 318"/>
                  <a:gd name="T24" fmla="*/ 492 w 649"/>
                  <a:gd name="T25" fmla="*/ 277 h 318"/>
                  <a:gd name="T26" fmla="*/ 507 w 649"/>
                  <a:gd name="T27" fmla="*/ 219 h 318"/>
                  <a:gd name="T28" fmla="*/ 537 w 649"/>
                  <a:gd name="T29" fmla="*/ 198 h 318"/>
                  <a:gd name="T30" fmla="*/ 543 w 649"/>
                  <a:gd name="T31" fmla="*/ 188 h 318"/>
                  <a:gd name="T32" fmla="*/ 547 w 649"/>
                  <a:gd name="T33" fmla="*/ 175 h 318"/>
                  <a:gd name="T34" fmla="*/ 536 w 649"/>
                  <a:gd name="T35" fmla="*/ 158 h 318"/>
                  <a:gd name="T36" fmla="*/ 546 w 649"/>
                  <a:gd name="T37" fmla="*/ 133 h 318"/>
                  <a:gd name="T38" fmla="*/ 552 w 649"/>
                  <a:gd name="T39" fmla="*/ 158 h 318"/>
                  <a:gd name="T40" fmla="*/ 559 w 649"/>
                  <a:gd name="T41" fmla="*/ 140 h 318"/>
                  <a:gd name="T42" fmla="*/ 576 w 649"/>
                  <a:gd name="T43" fmla="*/ 119 h 318"/>
                  <a:gd name="T44" fmla="*/ 573 w 649"/>
                  <a:gd name="T45" fmla="*/ 116 h 318"/>
                  <a:gd name="T46" fmla="*/ 608 w 649"/>
                  <a:gd name="T47" fmla="*/ 105 h 318"/>
                  <a:gd name="T48" fmla="*/ 605 w 649"/>
                  <a:gd name="T49" fmla="*/ 93 h 318"/>
                  <a:gd name="T50" fmla="*/ 624 w 649"/>
                  <a:gd name="T51" fmla="*/ 70 h 318"/>
                  <a:gd name="T52" fmla="*/ 642 w 649"/>
                  <a:gd name="T53" fmla="*/ 66 h 318"/>
                  <a:gd name="T54" fmla="*/ 626 w 649"/>
                  <a:gd name="T55" fmla="*/ 27 h 318"/>
                  <a:gd name="T56" fmla="*/ 560 w 649"/>
                  <a:gd name="T57" fmla="*/ 63 h 318"/>
                  <a:gd name="T58" fmla="*/ 517 w 649"/>
                  <a:gd name="T59" fmla="*/ 89 h 318"/>
                  <a:gd name="T60" fmla="*/ 461 w 649"/>
                  <a:gd name="T61" fmla="*/ 103 h 318"/>
                  <a:gd name="T62" fmla="*/ 472 w 649"/>
                  <a:gd name="T63" fmla="*/ 85 h 318"/>
                  <a:gd name="T64" fmla="*/ 456 w 649"/>
                  <a:gd name="T65" fmla="*/ 78 h 318"/>
                  <a:gd name="T66" fmla="*/ 440 w 649"/>
                  <a:gd name="T67" fmla="*/ 62 h 318"/>
                  <a:gd name="T68" fmla="*/ 412 w 649"/>
                  <a:gd name="T69" fmla="*/ 83 h 318"/>
                  <a:gd name="T70" fmla="*/ 447 w 649"/>
                  <a:gd name="T71" fmla="*/ 45 h 318"/>
                  <a:gd name="T72" fmla="*/ 449 w 649"/>
                  <a:gd name="T73" fmla="*/ 43 h 318"/>
                  <a:gd name="T74" fmla="*/ 413 w 649"/>
                  <a:gd name="T75" fmla="*/ 36 h 318"/>
                  <a:gd name="T76" fmla="*/ 385 w 649"/>
                  <a:gd name="T77" fmla="*/ 41 h 318"/>
                  <a:gd name="T78" fmla="*/ 365 w 649"/>
                  <a:gd name="T79" fmla="*/ 32 h 318"/>
                  <a:gd name="T80" fmla="*/ 368 w 649"/>
                  <a:gd name="T81" fmla="*/ 15 h 318"/>
                  <a:gd name="T82" fmla="*/ 352 w 649"/>
                  <a:gd name="T83" fmla="*/ 11 h 318"/>
                  <a:gd name="T84" fmla="*/ 334 w 649"/>
                  <a:gd name="T85" fmla="*/ 0 h 318"/>
                  <a:gd name="T86" fmla="*/ 26 w 649"/>
                  <a:gd name="T87" fmla="*/ 13 h 318"/>
                  <a:gd name="T88" fmla="*/ 18 w 649"/>
                  <a:gd name="T89" fmla="*/ 22 h 318"/>
                  <a:gd name="T90" fmla="*/ 0 w 649"/>
                  <a:gd name="T91" fmla="*/ 15 h 318"/>
                  <a:gd name="T92" fmla="*/ 8 w 649"/>
                  <a:gd name="T93" fmla="*/ 45 h 318"/>
                  <a:gd name="T94" fmla="*/ 5 w 649"/>
                  <a:gd name="T95" fmla="*/ 87 h 318"/>
                  <a:gd name="T96" fmla="*/ 11 w 649"/>
                  <a:gd name="T97" fmla="*/ 144 h 318"/>
                  <a:gd name="T98" fmla="*/ 32 w 649"/>
                  <a:gd name="T99" fmla="*/ 176 h 318"/>
                  <a:gd name="T100" fmla="*/ 47 w 649"/>
                  <a:gd name="T101" fmla="*/ 199 h 318"/>
                  <a:gd name="T102" fmla="*/ 72 w 649"/>
                  <a:gd name="T103" fmla="*/ 207 h 318"/>
                  <a:gd name="T104" fmla="*/ 123 w 649"/>
                  <a:gd name="T105" fmla="*/ 230 h 318"/>
                  <a:gd name="T106" fmla="*/ 207 w 649"/>
                  <a:gd name="T107" fmla="*/ 235 h 318"/>
                  <a:gd name="T108" fmla="*/ 234 w 649"/>
                  <a:gd name="T109" fmla="*/ 265 h 318"/>
                  <a:gd name="T110" fmla="*/ 273 w 649"/>
                  <a:gd name="T111" fmla="*/ 272 h 318"/>
                  <a:gd name="T112" fmla="*/ 288 w 649"/>
                  <a:gd name="T113" fmla="*/ 301 h 318"/>
                  <a:gd name="T114" fmla="*/ 306 w 649"/>
                  <a:gd name="T115" fmla="*/ 30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9" h="318">
                    <a:moveTo>
                      <a:pt x="303" y="303"/>
                    </a:moveTo>
                    <a:cubicBezTo>
                      <a:pt x="302" y="301"/>
                      <a:pt x="301" y="300"/>
                      <a:pt x="301" y="298"/>
                    </a:cubicBezTo>
                    <a:cubicBezTo>
                      <a:pt x="301" y="296"/>
                      <a:pt x="302" y="295"/>
                      <a:pt x="304" y="294"/>
                    </a:cubicBezTo>
                    <a:cubicBezTo>
                      <a:pt x="306" y="292"/>
                      <a:pt x="306" y="291"/>
                      <a:pt x="305" y="289"/>
                    </a:cubicBezTo>
                    <a:cubicBezTo>
                      <a:pt x="305" y="287"/>
                      <a:pt x="304" y="285"/>
                      <a:pt x="307" y="283"/>
                    </a:cubicBezTo>
                    <a:cubicBezTo>
                      <a:pt x="307" y="283"/>
                      <a:pt x="308" y="282"/>
                      <a:pt x="309" y="282"/>
                    </a:cubicBezTo>
                    <a:cubicBezTo>
                      <a:pt x="311" y="281"/>
                      <a:pt x="314" y="279"/>
                      <a:pt x="314" y="278"/>
                    </a:cubicBezTo>
                    <a:cubicBezTo>
                      <a:pt x="314" y="276"/>
                      <a:pt x="315" y="273"/>
                      <a:pt x="320" y="273"/>
                    </a:cubicBezTo>
                    <a:cubicBezTo>
                      <a:pt x="321" y="273"/>
                      <a:pt x="322" y="273"/>
                      <a:pt x="323" y="273"/>
                    </a:cubicBezTo>
                    <a:cubicBezTo>
                      <a:pt x="323" y="273"/>
                      <a:pt x="323" y="273"/>
                      <a:pt x="323" y="273"/>
                    </a:cubicBezTo>
                    <a:cubicBezTo>
                      <a:pt x="326" y="273"/>
                      <a:pt x="332" y="268"/>
                      <a:pt x="332" y="266"/>
                    </a:cubicBezTo>
                    <a:cubicBezTo>
                      <a:pt x="331" y="265"/>
                      <a:pt x="331" y="264"/>
                      <a:pt x="332" y="263"/>
                    </a:cubicBezTo>
                    <a:cubicBezTo>
                      <a:pt x="333" y="261"/>
                      <a:pt x="335" y="261"/>
                      <a:pt x="336" y="261"/>
                    </a:cubicBezTo>
                    <a:cubicBezTo>
                      <a:pt x="337" y="261"/>
                      <a:pt x="338" y="262"/>
                      <a:pt x="340" y="262"/>
                    </a:cubicBezTo>
                    <a:cubicBezTo>
                      <a:pt x="341" y="262"/>
                      <a:pt x="341" y="262"/>
                      <a:pt x="342" y="260"/>
                    </a:cubicBezTo>
                    <a:cubicBezTo>
                      <a:pt x="342" y="259"/>
                      <a:pt x="343" y="257"/>
                      <a:pt x="346" y="257"/>
                    </a:cubicBezTo>
                    <a:cubicBezTo>
                      <a:pt x="346" y="257"/>
                      <a:pt x="346" y="257"/>
                      <a:pt x="347" y="258"/>
                    </a:cubicBezTo>
                    <a:cubicBezTo>
                      <a:pt x="348" y="258"/>
                      <a:pt x="348" y="258"/>
                      <a:pt x="349" y="258"/>
                    </a:cubicBezTo>
                    <a:cubicBezTo>
                      <a:pt x="349" y="258"/>
                      <a:pt x="350" y="259"/>
                      <a:pt x="350" y="259"/>
                    </a:cubicBezTo>
                    <a:cubicBezTo>
                      <a:pt x="351" y="257"/>
                      <a:pt x="352" y="257"/>
                      <a:pt x="353" y="257"/>
                    </a:cubicBezTo>
                    <a:cubicBezTo>
                      <a:pt x="355" y="257"/>
                      <a:pt x="357" y="258"/>
                      <a:pt x="359" y="260"/>
                    </a:cubicBezTo>
                    <a:cubicBezTo>
                      <a:pt x="360" y="261"/>
                      <a:pt x="362" y="262"/>
                      <a:pt x="363" y="262"/>
                    </a:cubicBezTo>
                    <a:cubicBezTo>
                      <a:pt x="363" y="262"/>
                      <a:pt x="365" y="262"/>
                      <a:pt x="365" y="261"/>
                    </a:cubicBezTo>
                    <a:cubicBezTo>
                      <a:pt x="365" y="259"/>
                      <a:pt x="367" y="258"/>
                      <a:pt x="368" y="258"/>
                    </a:cubicBezTo>
                    <a:cubicBezTo>
                      <a:pt x="370" y="258"/>
                      <a:pt x="372" y="259"/>
                      <a:pt x="376" y="264"/>
                    </a:cubicBezTo>
                    <a:cubicBezTo>
                      <a:pt x="378" y="266"/>
                      <a:pt x="378" y="266"/>
                      <a:pt x="380" y="266"/>
                    </a:cubicBezTo>
                    <a:cubicBezTo>
                      <a:pt x="382" y="266"/>
                      <a:pt x="382" y="266"/>
                      <a:pt x="382" y="266"/>
                    </a:cubicBezTo>
                    <a:cubicBezTo>
                      <a:pt x="382" y="266"/>
                      <a:pt x="383" y="266"/>
                      <a:pt x="384" y="266"/>
                    </a:cubicBezTo>
                    <a:cubicBezTo>
                      <a:pt x="386" y="266"/>
                      <a:pt x="386" y="266"/>
                      <a:pt x="386" y="265"/>
                    </a:cubicBezTo>
                    <a:cubicBezTo>
                      <a:pt x="387" y="265"/>
                      <a:pt x="387" y="264"/>
                      <a:pt x="387" y="264"/>
                    </a:cubicBezTo>
                    <a:cubicBezTo>
                      <a:pt x="387" y="262"/>
                      <a:pt x="388" y="261"/>
                      <a:pt x="389" y="261"/>
                    </a:cubicBezTo>
                    <a:cubicBezTo>
                      <a:pt x="390" y="261"/>
                      <a:pt x="391" y="262"/>
                      <a:pt x="393" y="264"/>
                    </a:cubicBezTo>
                    <a:cubicBezTo>
                      <a:pt x="392" y="263"/>
                      <a:pt x="393" y="262"/>
                      <a:pt x="393" y="261"/>
                    </a:cubicBezTo>
                    <a:cubicBezTo>
                      <a:pt x="393" y="261"/>
                      <a:pt x="393" y="261"/>
                      <a:pt x="393" y="261"/>
                    </a:cubicBezTo>
                    <a:cubicBezTo>
                      <a:pt x="393" y="261"/>
                      <a:pt x="393" y="260"/>
                      <a:pt x="393" y="260"/>
                    </a:cubicBezTo>
                    <a:cubicBezTo>
                      <a:pt x="391" y="259"/>
                      <a:pt x="391" y="258"/>
                      <a:pt x="391" y="256"/>
                    </a:cubicBezTo>
                    <a:cubicBezTo>
                      <a:pt x="392" y="253"/>
                      <a:pt x="399" y="252"/>
                      <a:pt x="403" y="252"/>
                    </a:cubicBezTo>
                    <a:cubicBezTo>
                      <a:pt x="404" y="252"/>
                      <a:pt x="404" y="252"/>
                      <a:pt x="404" y="252"/>
                    </a:cubicBezTo>
                    <a:cubicBezTo>
                      <a:pt x="406" y="252"/>
                      <a:pt x="407" y="252"/>
                      <a:pt x="408" y="252"/>
                    </a:cubicBezTo>
                    <a:cubicBezTo>
                      <a:pt x="408" y="252"/>
                      <a:pt x="409" y="252"/>
                      <a:pt x="409" y="252"/>
                    </a:cubicBezTo>
                    <a:cubicBezTo>
                      <a:pt x="409" y="252"/>
                      <a:pt x="409" y="252"/>
                      <a:pt x="410" y="251"/>
                    </a:cubicBezTo>
                    <a:cubicBezTo>
                      <a:pt x="411" y="249"/>
                      <a:pt x="413" y="248"/>
                      <a:pt x="414" y="248"/>
                    </a:cubicBezTo>
                    <a:cubicBezTo>
                      <a:pt x="416" y="248"/>
                      <a:pt x="418" y="251"/>
                      <a:pt x="418" y="254"/>
                    </a:cubicBezTo>
                    <a:cubicBezTo>
                      <a:pt x="419" y="254"/>
                      <a:pt x="421" y="253"/>
                      <a:pt x="423" y="253"/>
                    </a:cubicBezTo>
                    <a:cubicBezTo>
                      <a:pt x="426" y="252"/>
                      <a:pt x="429" y="251"/>
                      <a:pt x="431" y="251"/>
                    </a:cubicBezTo>
                    <a:cubicBezTo>
                      <a:pt x="437" y="251"/>
                      <a:pt x="443" y="256"/>
                      <a:pt x="444" y="260"/>
                    </a:cubicBezTo>
                    <a:cubicBezTo>
                      <a:pt x="444" y="262"/>
                      <a:pt x="446" y="262"/>
                      <a:pt x="448" y="260"/>
                    </a:cubicBezTo>
                    <a:cubicBezTo>
                      <a:pt x="449" y="259"/>
                      <a:pt x="449" y="259"/>
                      <a:pt x="449" y="259"/>
                    </a:cubicBezTo>
                    <a:cubicBezTo>
                      <a:pt x="452" y="257"/>
                      <a:pt x="454" y="255"/>
                      <a:pt x="457" y="255"/>
                    </a:cubicBezTo>
                    <a:cubicBezTo>
                      <a:pt x="459" y="255"/>
                      <a:pt x="460" y="256"/>
                      <a:pt x="461" y="257"/>
                    </a:cubicBezTo>
                    <a:cubicBezTo>
                      <a:pt x="463" y="259"/>
                      <a:pt x="465" y="261"/>
                      <a:pt x="467" y="263"/>
                    </a:cubicBezTo>
                    <a:cubicBezTo>
                      <a:pt x="468" y="265"/>
                      <a:pt x="470" y="267"/>
                      <a:pt x="473" y="270"/>
                    </a:cubicBezTo>
                    <a:cubicBezTo>
                      <a:pt x="476" y="273"/>
                      <a:pt x="475" y="277"/>
                      <a:pt x="474" y="279"/>
                    </a:cubicBezTo>
                    <a:cubicBezTo>
                      <a:pt x="473" y="281"/>
                      <a:pt x="473" y="282"/>
                      <a:pt x="473" y="283"/>
                    </a:cubicBezTo>
                    <a:cubicBezTo>
                      <a:pt x="474" y="284"/>
                      <a:pt x="474" y="286"/>
                      <a:pt x="475" y="288"/>
                    </a:cubicBezTo>
                    <a:cubicBezTo>
                      <a:pt x="475" y="290"/>
                      <a:pt x="475" y="292"/>
                      <a:pt x="477" y="293"/>
                    </a:cubicBezTo>
                    <a:cubicBezTo>
                      <a:pt x="481" y="296"/>
                      <a:pt x="481" y="300"/>
                      <a:pt x="481" y="302"/>
                    </a:cubicBezTo>
                    <a:cubicBezTo>
                      <a:pt x="481" y="303"/>
                      <a:pt x="481" y="304"/>
                      <a:pt x="481" y="305"/>
                    </a:cubicBezTo>
                    <a:cubicBezTo>
                      <a:pt x="486" y="306"/>
                      <a:pt x="490" y="313"/>
                      <a:pt x="490" y="316"/>
                    </a:cubicBezTo>
                    <a:cubicBezTo>
                      <a:pt x="491" y="317"/>
                      <a:pt x="493" y="318"/>
                      <a:pt x="494" y="318"/>
                    </a:cubicBezTo>
                    <a:cubicBezTo>
                      <a:pt x="495" y="318"/>
                      <a:pt x="495" y="318"/>
                      <a:pt x="495" y="318"/>
                    </a:cubicBezTo>
                    <a:cubicBezTo>
                      <a:pt x="495" y="315"/>
                      <a:pt x="496" y="313"/>
                      <a:pt x="498" y="310"/>
                    </a:cubicBezTo>
                    <a:cubicBezTo>
                      <a:pt x="499" y="308"/>
                      <a:pt x="500" y="306"/>
                      <a:pt x="500" y="304"/>
                    </a:cubicBezTo>
                    <a:cubicBezTo>
                      <a:pt x="500" y="301"/>
                      <a:pt x="497" y="287"/>
                      <a:pt x="494" y="283"/>
                    </a:cubicBezTo>
                    <a:cubicBezTo>
                      <a:pt x="492" y="280"/>
                      <a:pt x="492" y="278"/>
                      <a:pt x="492" y="277"/>
                    </a:cubicBezTo>
                    <a:cubicBezTo>
                      <a:pt x="492" y="276"/>
                      <a:pt x="492" y="275"/>
                      <a:pt x="491" y="272"/>
                    </a:cubicBezTo>
                    <a:cubicBezTo>
                      <a:pt x="487" y="267"/>
                      <a:pt x="484" y="257"/>
                      <a:pt x="484" y="249"/>
                    </a:cubicBezTo>
                    <a:cubicBezTo>
                      <a:pt x="484" y="241"/>
                      <a:pt x="494" y="228"/>
                      <a:pt x="498" y="224"/>
                    </a:cubicBezTo>
                    <a:cubicBezTo>
                      <a:pt x="500" y="222"/>
                      <a:pt x="503" y="222"/>
                      <a:pt x="505" y="221"/>
                    </a:cubicBezTo>
                    <a:cubicBezTo>
                      <a:pt x="507" y="221"/>
                      <a:pt x="507" y="220"/>
                      <a:pt x="507" y="219"/>
                    </a:cubicBezTo>
                    <a:cubicBezTo>
                      <a:pt x="509" y="215"/>
                      <a:pt x="514" y="209"/>
                      <a:pt x="519" y="209"/>
                    </a:cubicBezTo>
                    <a:cubicBezTo>
                      <a:pt x="519" y="209"/>
                      <a:pt x="520" y="209"/>
                      <a:pt x="520" y="209"/>
                    </a:cubicBezTo>
                    <a:cubicBezTo>
                      <a:pt x="521" y="209"/>
                      <a:pt x="521" y="209"/>
                      <a:pt x="521" y="209"/>
                    </a:cubicBezTo>
                    <a:cubicBezTo>
                      <a:pt x="523" y="209"/>
                      <a:pt x="523" y="209"/>
                      <a:pt x="523" y="208"/>
                    </a:cubicBezTo>
                    <a:cubicBezTo>
                      <a:pt x="524" y="204"/>
                      <a:pt x="530" y="199"/>
                      <a:pt x="537" y="198"/>
                    </a:cubicBezTo>
                    <a:cubicBezTo>
                      <a:pt x="539" y="198"/>
                      <a:pt x="539" y="198"/>
                      <a:pt x="539" y="198"/>
                    </a:cubicBezTo>
                    <a:cubicBezTo>
                      <a:pt x="539" y="197"/>
                      <a:pt x="538" y="196"/>
                      <a:pt x="538" y="195"/>
                    </a:cubicBezTo>
                    <a:cubicBezTo>
                      <a:pt x="537" y="195"/>
                      <a:pt x="537" y="194"/>
                      <a:pt x="537" y="194"/>
                    </a:cubicBezTo>
                    <a:cubicBezTo>
                      <a:pt x="536" y="192"/>
                      <a:pt x="536" y="190"/>
                      <a:pt x="537" y="188"/>
                    </a:cubicBezTo>
                    <a:cubicBezTo>
                      <a:pt x="538" y="186"/>
                      <a:pt x="541" y="185"/>
                      <a:pt x="543" y="188"/>
                    </a:cubicBezTo>
                    <a:cubicBezTo>
                      <a:pt x="543" y="188"/>
                      <a:pt x="546" y="189"/>
                      <a:pt x="548" y="188"/>
                    </a:cubicBezTo>
                    <a:cubicBezTo>
                      <a:pt x="549" y="186"/>
                      <a:pt x="551" y="185"/>
                      <a:pt x="551" y="184"/>
                    </a:cubicBezTo>
                    <a:cubicBezTo>
                      <a:pt x="546" y="184"/>
                      <a:pt x="545" y="182"/>
                      <a:pt x="544" y="181"/>
                    </a:cubicBezTo>
                    <a:cubicBezTo>
                      <a:pt x="544" y="180"/>
                      <a:pt x="544" y="178"/>
                      <a:pt x="547" y="177"/>
                    </a:cubicBezTo>
                    <a:cubicBezTo>
                      <a:pt x="548" y="177"/>
                      <a:pt x="548" y="176"/>
                      <a:pt x="547" y="175"/>
                    </a:cubicBezTo>
                    <a:cubicBezTo>
                      <a:pt x="547" y="174"/>
                      <a:pt x="546" y="173"/>
                      <a:pt x="544" y="173"/>
                    </a:cubicBezTo>
                    <a:cubicBezTo>
                      <a:pt x="543" y="173"/>
                      <a:pt x="540" y="172"/>
                      <a:pt x="539" y="170"/>
                    </a:cubicBezTo>
                    <a:cubicBezTo>
                      <a:pt x="539" y="168"/>
                      <a:pt x="541" y="166"/>
                      <a:pt x="542" y="164"/>
                    </a:cubicBezTo>
                    <a:cubicBezTo>
                      <a:pt x="543" y="163"/>
                      <a:pt x="541" y="162"/>
                      <a:pt x="536" y="158"/>
                    </a:cubicBezTo>
                    <a:cubicBezTo>
                      <a:pt x="536" y="158"/>
                      <a:pt x="536" y="158"/>
                      <a:pt x="536" y="158"/>
                    </a:cubicBezTo>
                    <a:cubicBezTo>
                      <a:pt x="534" y="156"/>
                      <a:pt x="533" y="155"/>
                      <a:pt x="534" y="154"/>
                    </a:cubicBezTo>
                    <a:cubicBezTo>
                      <a:pt x="534" y="152"/>
                      <a:pt x="537" y="151"/>
                      <a:pt x="540" y="150"/>
                    </a:cubicBezTo>
                    <a:cubicBezTo>
                      <a:pt x="541" y="149"/>
                      <a:pt x="541" y="146"/>
                      <a:pt x="540" y="144"/>
                    </a:cubicBezTo>
                    <a:cubicBezTo>
                      <a:pt x="540" y="140"/>
                      <a:pt x="540" y="138"/>
                      <a:pt x="541" y="136"/>
                    </a:cubicBezTo>
                    <a:cubicBezTo>
                      <a:pt x="542" y="134"/>
                      <a:pt x="544" y="133"/>
                      <a:pt x="546" y="133"/>
                    </a:cubicBezTo>
                    <a:cubicBezTo>
                      <a:pt x="547" y="133"/>
                      <a:pt x="548" y="134"/>
                      <a:pt x="549" y="135"/>
                    </a:cubicBezTo>
                    <a:cubicBezTo>
                      <a:pt x="549" y="135"/>
                      <a:pt x="549" y="137"/>
                      <a:pt x="548" y="138"/>
                    </a:cubicBezTo>
                    <a:cubicBezTo>
                      <a:pt x="546" y="142"/>
                      <a:pt x="545" y="145"/>
                      <a:pt x="547" y="147"/>
                    </a:cubicBezTo>
                    <a:cubicBezTo>
                      <a:pt x="550" y="150"/>
                      <a:pt x="552" y="154"/>
                      <a:pt x="551" y="159"/>
                    </a:cubicBezTo>
                    <a:cubicBezTo>
                      <a:pt x="551" y="159"/>
                      <a:pt x="552" y="158"/>
                      <a:pt x="552" y="158"/>
                    </a:cubicBezTo>
                    <a:cubicBezTo>
                      <a:pt x="555" y="151"/>
                      <a:pt x="555" y="146"/>
                      <a:pt x="555" y="145"/>
                    </a:cubicBezTo>
                    <a:cubicBezTo>
                      <a:pt x="552" y="145"/>
                      <a:pt x="551" y="141"/>
                      <a:pt x="552" y="139"/>
                    </a:cubicBezTo>
                    <a:cubicBezTo>
                      <a:pt x="552" y="137"/>
                      <a:pt x="553" y="136"/>
                      <a:pt x="555" y="136"/>
                    </a:cubicBezTo>
                    <a:cubicBezTo>
                      <a:pt x="556" y="136"/>
                      <a:pt x="557" y="137"/>
                      <a:pt x="557" y="138"/>
                    </a:cubicBezTo>
                    <a:cubicBezTo>
                      <a:pt x="558" y="139"/>
                      <a:pt x="559" y="140"/>
                      <a:pt x="559" y="140"/>
                    </a:cubicBezTo>
                    <a:cubicBezTo>
                      <a:pt x="560" y="140"/>
                      <a:pt x="560" y="139"/>
                      <a:pt x="562" y="137"/>
                    </a:cubicBezTo>
                    <a:cubicBezTo>
                      <a:pt x="567" y="133"/>
                      <a:pt x="569" y="127"/>
                      <a:pt x="569" y="126"/>
                    </a:cubicBezTo>
                    <a:cubicBezTo>
                      <a:pt x="567" y="125"/>
                      <a:pt x="567" y="123"/>
                      <a:pt x="567" y="122"/>
                    </a:cubicBezTo>
                    <a:cubicBezTo>
                      <a:pt x="568" y="119"/>
                      <a:pt x="574" y="119"/>
                      <a:pt x="575" y="119"/>
                    </a:cubicBezTo>
                    <a:cubicBezTo>
                      <a:pt x="576" y="119"/>
                      <a:pt x="576" y="119"/>
                      <a:pt x="576" y="119"/>
                    </a:cubicBezTo>
                    <a:cubicBezTo>
                      <a:pt x="577" y="119"/>
                      <a:pt x="577" y="119"/>
                      <a:pt x="577" y="119"/>
                    </a:cubicBezTo>
                    <a:cubicBezTo>
                      <a:pt x="579" y="119"/>
                      <a:pt x="583" y="118"/>
                      <a:pt x="586" y="117"/>
                    </a:cubicBezTo>
                    <a:cubicBezTo>
                      <a:pt x="585" y="118"/>
                      <a:pt x="585" y="118"/>
                      <a:pt x="584" y="118"/>
                    </a:cubicBezTo>
                    <a:cubicBezTo>
                      <a:pt x="580" y="119"/>
                      <a:pt x="577" y="119"/>
                      <a:pt x="575" y="119"/>
                    </a:cubicBezTo>
                    <a:cubicBezTo>
                      <a:pt x="574" y="118"/>
                      <a:pt x="573" y="117"/>
                      <a:pt x="573" y="116"/>
                    </a:cubicBezTo>
                    <a:cubicBezTo>
                      <a:pt x="573" y="110"/>
                      <a:pt x="593" y="108"/>
                      <a:pt x="594" y="108"/>
                    </a:cubicBezTo>
                    <a:cubicBezTo>
                      <a:pt x="595" y="108"/>
                      <a:pt x="595" y="108"/>
                      <a:pt x="596" y="106"/>
                    </a:cubicBezTo>
                    <a:cubicBezTo>
                      <a:pt x="596" y="105"/>
                      <a:pt x="596" y="103"/>
                      <a:pt x="598" y="103"/>
                    </a:cubicBezTo>
                    <a:cubicBezTo>
                      <a:pt x="600" y="103"/>
                      <a:pt x="600" y="104"/>
                      <a:pt x="601" y="104"/>
                    </a:cubicBezTo>
                    <a:cubicBezTo>
                      <a:pt x="602" y="107"/>
                      <a:pt x="605" y="106"/>
                      <a:pt x="608" y="105"/>
                    </a:cubicBezTo>
                    <a:cubicBezTo>
                      <a:pt x="608" y="105"/>
                      <a:pt x="608" y="104"/>
                      <a:pt x="608" y="103"/>
                    </a:cubicBezTo>
                    <a:cubicBezTo>
                      <a:pt x="608" y="102"/>
                      <a:pt x="607" y="100"/>
                      <a:pt x="605" y="100"/>
                    </a:cubicBezTo>
                    <a:cubicBezTo>
                      <a:pt x="604" y="99"/>
                      <a:pt x="603" y="98"/>
                      <a:pt x="603" y="97"/>
                    </a:cubicBezTo>
                    <a:cubicBezTo>
                      <a:pt x="602" y="96"/>
                      <a:pt x="603" y="95"/>
                      <a:pt x="604" y="94"/>
                    </a:cubicBezTo>
                    <a:cubicBezTo>
                      <a:pt x="605" y="93"/>
                      <a:pt x="605" y="93"/>
                      <a:pt x="605" y="93"/>
                    </a:cubicBezTo>
                    <a:cubicBezTo>
                      <a:pt x="604" y="90"/>
                      <a:pt x="606" y="87"/>
                      <a:pt x="606" y="85"/>
                    </a:cubicBezTo>
                    <a:cubicBezTo>
                      <a:pt x="607" y="84"/>
                      <a:pt x="610" y="79"/>
                      <a:pt x="614" y="78"/>
                    </a:cubicBezTo>
                    <a:cubicBezTo>
                      <a:pt x="616" y="77"/>
                      <a:pt x="616" y="77"/>
                      <a:pt x="616" y="76"/>
                    </a:cubicBezTo>
                    <a:cubicBezTo>
                      <a:pt x="617" y="75"/>
                      <a:pt x="618" y="74"/>
                      <a:pt x="621" y="74"/>
                    </a:cubicBezTo>
                    <a:cubicBezTo>
                      <a:pt x="622" y="74"/>
                      <a:pt x="623" y="73"/>
                      <a:pt x="624" y="70"/>
                    </a:cubicBezTo>
                    <a:cubicBezTo>
                      <a:pt x="625" y="69"/>
                      <a:pt x="626" y="67"/>
                      <a:pt x="628" y="66"/>
                    </a:cubicBezTo>
                    <a:cubicBezTo>
                      <a:pt x="629" y="65"/>
                      <a:pt x="630" y="65"/>
                      <a:pt x="631" y="65"/>
                    </a:cubicBezTo>
                    <a:cubicBezTo>
                      <a:pt x="633" y="65"/>
                      <a:pt x="634" y="65"/>
                      <a:pt x="636" y="66"/>
                    </a:cubicBezTo>
                    <a:cubicBezTo>
                      <a:pt x="637" y="67"/>
                      <a:pt x="638" y="67"/>
                      <a:pt x="639" y="67"/>
                    </a:cubicBezTo>
                    <a:cubicBezTo>
                      <a:pt x="640" y="67"/>
                      <a:pt x="641" y="67"/>
                      <a:pt x="642" y="66"/>
                    </a:cubicBezTo>
                    <a:cubicBezTo>
                      <a:pt x="644" y="65"/>
                      <a:pt x="646" y="63"/>
                      <a:pt x="649" y="61"/>
                    </a:cubicBezTo>
                    <a:cubicBezTo>
                      <a:pt x="639" y="47"/>
                      <a:pt x="640" y="37"/>
                      <a:pt x="640" y="32"/>
                    </a:cubicBezTo>
                    <a:cubicBezTo>
                      <a:pt x="640" y="32"/>
                      <a:pt x="640" y="31"/>
                      <a:pt x="640" y="31"/>
                    </a:cubicBezTo>
                    <a:cubicBezTo>
                      <a:pt x="639" y="30"/>
                      <a:pt x="637" y="30"/>
                      <a:pt x="636" y="30"/>
                    </a:cubicBezTo>
                    <a:cubicBezTo>
                      <a:pt x="633" y="30"/>
                      <a:pt x="629" y="30"/>
                      <a:pt x="626" y="27"/>
                    </a:cubicBezTo>
                    <a:cubicBezTo>
                      <a:pt x="623" y="27"/>
                      <a:pt x="617" y="39"/>
                      <a:pt x="615" y="46"/>
                    </a:cubicBezTo>
                    <a:cubicBezTo>
                      <a:pt x="613" y="54"/>
                      <a:pt x="601" y="61"/>
                      <a:pt x="600" y="62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99" y="63"/>
                      <a:pt x="599" y="63"/>
                    </a:cubicBezTo>
                    <a:cubicBezTo>
                      <a:pt x="599" y="63"/>
                      <a:pt x="563" y="63"/>
                      <a:pt x="560" y="63"/>
                    </a:cubicBezTo>
                    <a:cubicBezTo>
                      <a:pt x="560" y="63"/>
                      <a:pt x="558" y="64"/>
                      <a:pt x="548" y="73"/>
                    </a:cubicBezTo>
                    <a:cubicBezTo>
                      <a:pt x="548" y="75"/>
                      <a:pt x="548" y="77"/>
                      <a:pt x="547" y="78"/>
                    </a:cubicBezTo>
                    <a:cubicBezTo>
                      <a:pt x="544" y="83"/>
                      <a:pt x="533" y="86"/>
                      <a:pt x="523" y="86"/>
                    </a:cubicBezTo>
                    <a:cubicBezTo>
                      <a:pt x="521" y="86"/>
                      <a:pt x="519" y="86"/>
                      <a:pt x="517" y="86"/>
                    </a:cubicBezTo>
                    <a:cubicBezTo>
                      <a:pt x="517" y="88"/>
                      <a:pt x="517" y="89"/>
                      <a:pt x="517" y="89"/>
                    </a:cubicBezTo>
                    <a:cubicBezTo>
                      <a:pt x="517" y="91"/>
                      <a:pt x="516" y="92"/>
                      <a:pt x="513" y="94"/>
                    </a:cubicBezTo>
                    <a:cubicBezTo>
                      <a:pt x="511" y="97"/>
                      <a:pt x="502" y="102"/>
                      <a:pt x="491" y="108"/>
                    </a:cubicBezTo>
                    <a:cubicBezTo>
                      <a:pt x="487" y="110"/>
                      <a:pt x="487" y="110"/>
                      <a:pt x="487" y="110"/>
                    </a:cubicBezTo>
                    <a:cubicBezTo>
                      <a:pt x="480" y="113"/>
                      <a:pt x="471" y="113"/>
                      <a:pt x="466" y="110"/>
                    </a:cubicBezTo>
                    <a:cubicBezTo>
                      <a:pt x="463" y="109"/>
                      <a:pt x="461" y="106"/>
                      <a:pt x="461" y="103"/>
                    </a:cubicBezTo>
                    <a:cubicBezTo>
                      <a:pt x="461" y="97"/>
                      <a:pt x="465" y="96"/>
                      <a:pt x="467" y="96"/>
                    </a:cubicBezTo>
                    <a:cubicBezTo>
                      <a:pt x="470" y="96"/>
                      <a:pt x="472" y="97"/>
                      <a:pt x="473" y="99"/>
                    </a:cubicBezTo>
                    <a:cubicBezTo>
                      <a:pt x="473" y="99"/>
                      <a:pt x="473" y="99"/>
                      <a:pt x="474" y="99"/>
                    </a:cubicBezTo>
                    <a:cubicBezTo>
                      <a:pt x="472" y="97"/>
                      <a:pt x="472" y="94"/>
                      <a:pt x="472" y="91"/>
                    </a:cubicBezTo>
                    <a:cubicBezTo>
                      <a:pt x="471" y="90"/>
                      <a:pt x="472" y="87"/>
                      <a:pt x="472" y="85"/>
                    </a:cubicBezTo>
                    <a:cubicBezTo>
                      <a:pt x="472" y="81"/>
                      <a:pt x="472" y="78"/>
                      <a:pt x="470" y="78"/>
                    </a:cubicBezTo>
                    <a:cubicBezTo>
                      <a:pt x="468" y="77"/>
                      <a:pt x="465" y="79"/>
                      <a:pt x="463" y="80"/>
                    </a:cubicBezTo>
                    <a:cubicBezTo>
                      <a:pt x="461" y="81"/>
                      <a:pt x="460" y="82"/>
                      <a:pt x="459" y="82"/>
                    </a:cubicBezTo>
                    <a:cubicBezTo>
                      <a:pt x="458" y="82"/>
                      <a:pt x="458" y="82"/>
                      <a:pt x="457" y="81"/>
                    </a:cubicBezTo>
                    <a:cubicBezTo>
                      <a:pt x="456" y="80"/>
                      <a:pt x="456" y="79"/>
                      <a:pt x="456" y="78"/>
                    </a:cubicBezTo>
                    <a:cubicBezTo>
                      <a:pt x="457" y="75"/>
                      <a:pt x="458" y="73"/>
                      <a:pt x="460" y="70"/>
                    </a:cubicBezTo>
                    <a:cubicBezTo>
                      <a:pt x="462" y="66"/>
                      <a:pt x="464" y="63"/>
                      <a:pt x="461" y="59"/>
                    </a:cubicBezTo>
                    <a:cubicBezTo>
                      <a:pt x="458" y="54"/>
                      <a:pt x="455" y="53"/>
                      <a:pt x="452" y="53"/>
                    </a:cubicBezTo>
                    <a:cubicBezTo>
                      <a:pt x="450" y="53"/>
                      <a:pt x="448" y="54"/>
                      <a:pt x="447" y="56"/>
                    </a:cubicBezTo>
                    <a:cubicBezTo>
                      <a:pt x="446" y="61"/>
                      <a:pt x="442" y="62"/>
                      <a:pt x="440" y="62"/>
                    </a:cubicBezTo>
                    <a:cubicBezTo>
                      <a:pt x="438" y="63"/>
                      <a:pt x="436" y="63"/>
                      <a:pt x="436" y="65"/>
                    </a:cubicBezTo>
                    <a:cubicBezTo>
                      <a:pt x="433" y="70"/>
                      <a:pt x="431" y="80"/>
                      <a:pt x="433" y="87"/>
                    </a:cubicBezTo>
                    <a:cubicBezTo>
                      <a:pt x="435" y="97"/>
                      <a:pt x="431" y="102"/>
                      <a:pt x="424" y="106"/>
                    </a:cubicBezTo>
                    <a:cubicBezTo>
                      <a:pt x="420" y="108"/>
                      <a:pt x="417" y="108"/>
                      <a:pt x="415" y="105"/>
                    </a:cubicBezTo>
                    <a:cubicBezTo>
                      <a:pt x="411" y="101"/>
                      <a:pt x="411" y="92"/>
                      <a:pt x="412" y="83"/>
                    </a:cubicBezTo>
                    <a:cubicBezTo>
                      <a:pt x="413" y="79"/>
                      <a:pt x="414" y="76"/>
                      <a:pt x="415" y="73"/>
                    </a:cubicBezTo>
                    <a:cubicBezTo>
                      <a:pt x="416" y="70"/>
                      <a:pt x="417" y="66"/>
                      <a:pt x="417" y="65"/>
                    </a:cubicBezTo>
                    <a:cubicBezTo>
                      <a:pt x="415" y="65"/>
                      <a:pt x="414" y="64"/>
                      <a:pt x="414" y="63"/>
                    </a:cubicBezTo>
                    <a:cubicBezTo>
                      <a:pt x="413" y="58"/>
                      <a:pt x="425" y="49"/>
                      <a:pt x="433" y="47"/>
                    </a:cubicBezTo>
                    <a:cubicBezTo>
                      <a:pt x="438" y="46"/>
                      <a:pt x="443" y="45"/>
                      <a:pt x="447" y="45"/>
                    </a:cubicBezTo>
                    <a:cubicBezTo>
                      <a:pt x="450" y="45"/>
                      <a:pt x="454" y="44"/>
                      <a:pt x="455" y="44"/>
                    </a:cubicBezTo>
                    <a:cubicBezTo>
                      <a:pt x="455" y="44"/>
                      <a:pt x="456" y="44"/>
                      <a:pt x="456" y="43"/>
                    </a:cubicBezTo>
                    <a:cubicBezTo>
                      <a:pt x="455" y="43"/>
                      <a:pt x="454" y="42"/>
                      <a:pt x="453" y="41"/>
                    </a:cubicBezTo>
                    <a:cubicBezTo>
                      <a:pt x="453" y="42"/>
                      <a:pt x="452" y="42"/>
                      <a:pt x="452" y="42"/>
                    </a:cubicBezTo>
                    <a:cubicBezTo>
                      <a:pt x="451" y="43"/>
                      <a:pt x="450" y="43"/>
                      <a:pt x="449" y="43"/>
                    </a:cubicBezTo>
                    <a:cubicBezTo>
                      <a:pt x="447" y="43"/>
                      <a:pt x="446" y="42"/>
                      <a:pt x="445" y="41"/>
                    </a:cubicBezTo>
                    <a:cubicBezTo>
                      <a:pt x="444" y="39"/>
                      <a:pt x="443" y="38"/>
                      <a:pt x="440" y="38"/>
                    </a:cubicBezTo>
                    <a:cubicBezTo>
                      <a:pt x="438" y="38"/>
                      <a:pt x="435" y="39"/>
                      <a:pt x="432" y="40"/>
                    </a:cubicBezTo>
                    <a:cubicBezTo>
                      <a:pt x="427" y="42"/>
                      <a:pt x="422" y="44"/>
                      <a:pt x="419" y="42"/>
                    </a:cubicBezTo>
                    <a:cubicBezTo>
                      <a:pt x="415" y="40"/>
                      <a:pt x="414" y="38"/>
                      <a:pt x="413" y="36"/>
                    </a:cubicBezTo>
                    <a:cubicBezTo>
                      <a:pt x="413" y="35"/>
                      <a:pt x="413" y="35"/>
                      <a:pt x="411" y="35"/>
                    </a:cubicBezTo>
                    <a:cubicBezTo>
                      <a:pt x="409" y="35"/>
                      <a:pt x="408" y="34"/>
                      <a:pt x="408" y="33"/>
                    </a:cubicBezTo>
                    <a:cubicBezTo>
                      <a:pt x="407" y="32"/>
                      <a:pt x="407" y="30"/>
                      <a:pt x="408" y="29"/>
                    </a:cubicBezTo>
                    <a:cubicBezTo>
                      <a:pt x="406" y="30"/>
                      <a:pt x="404" y="31"/>
                      <a:pt x="402" y="33"/>
                    </a:cubicBezTo>
                    <a:cubicBezTo>
                      <a:pt x="396" y="37"/>
                      <a:pt x="390" y="41"/>
                      <a:pt x="385" y="41"/>
                    </a:cubicBezTo>
                    <a:cubicBezTo>
                      <a:pt x="383" y="41"/>
                      <a:pt x="381" y="40"/>
                      <a:pt x="380" y="39"/>
                    </a:cubicBezTo>
                    <a:cubicBezTo>
                      <a:pt x="378" y="37"/>
                      <a:pt x="376" y="37"/>
                      <a:pt x="374" y="38"/>
                    </a:cubicBezTo>
                    <a:cubicBezTo>
                      <a:pt x="373" y="38"/>
                      <a:pt x="371" y="38"/>
                      <a:pt x="370" y="38"/>
                    </a:cubicBezTo>
                    <a:cubicBezTo>
                      <a:pt x="368" y="38"/>
                      <a:pt x="367" y="38"/>
                      <a:pt x="365" y="36"/>
                    </a:cubicBezTo>
                    <a:cubicBezTo>
                      <a:pt x="364" y="35"/>
                      <a:pt x="364" y="33"/>
                      <a:pt x="365" y="32"/>
                    </a:cubicBezTo>
                    <a:cubicBezTo>
                      <a:pt x="367" y="26"/>
                      <a:pt x="382" y="18"/>
                      <a:pt x="390" y="18"/>
                    </a:cubicBezTo>
                    <a:cubicBezTo>
                      <a:pt x="390" y="18"/>
                      <a:pt x="390" y="18"/>
                      <a:pt x="390" y="18"/>
                    </a:cubicBezTo>
                    <a:cubicBezTo>
                      <a:pt x="387" y="18"/>
                      <a:pt x="384" y="17"/>
                      <a:pt x="382" y="1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77" y="21"/>
                      <a:pt x="372" y="20"/>
                      <a:pt x="368" y="15"/>
                    </a:cubicBezTo>
                    <a:cubicBezTo>
                      <a:pt x="368" y="15"/>
                      <a:pt x="367" y="15"/>
                      <a:pt x="367" y="15"/>
                    </a:cubicBezTo>
                    <a:cubicBezTo>
                      <a:pt x="366" y="15"/>
                      <a:pt x="366" y="15"/>
                      <a:pt x="366" y="15"/>
                    </a:cubicBezTo>
                    <a:cubicBezTo>
                      <a:pt x="364" y="15"/>
                      <a:pt x="361" y="15"/>
                      <a:pt x="359" y="12"/>
                    </a:cubicBezTo>
                    <a:cubicBezTo>
                      <a:pt x="357" y="10"/>
                      <a:pt x="356" y="10"/>
                      <a:pt x="355" y="10"/>
                    </a:cubicBezTo>
                    <a:cubicBezTo>
                      <a:pt x="354" y="10"/>
                      <a:pt x="353" y="11"/>
                      <a:pt x="352" y="11"/>
                    </a:cubicBezTo>
                    <a:cubicBezTo>
                      <a:pt x="351" y="12"/>
                      <a:pt x="351" y="12"/>
                      <a:pt x="351" y="12"/>
                    </a:cubicBezTo>
                    <a:cubicBezTo>
                      <a:pt x="348" y="13"/>
                      <a:pt x="346" y="12"/>
                      <a:pt x="343" y="11"/>
                    </a:cubicBezTo>
                    <a:cubicBezTo>
                      <a:pt x="342" y="10"/>
                      <a:pt x="341" y="9"/>
                      <a:pt x="339" y="9"/>
                    </a:cubicBezTo>
                    <a:cubicBezTo>
                      <a:pt x="336" y="7"/>
                      <a:pt x="336" y="5"/>
                      <a:pt x="335" y="3"/>
                    </a:cubicBezTo>
                    <a:cubicBezTo>
                      <a:pt x="335" y="1"/>
                      <a:pt x="335" y="1"/>
                      <a:pt x="334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334" y="0"/>
                      <a:pt x="334" y="2"/>
                      <a:pt x="334" y="3"/>
                    </a:cubicBezTo>
                    <a:cubicBezTo>
                      <a:pt x="333" y="5"/>
                      <a:pt x="333" y="5"/>
                      <a:pt x="333" y="5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9"/>
                      <a:pt x="26" y="11"/>
                      <a:pt x="26" y="13"/>
                    </a:cubicBezTo>
                    <a:cubicBezTo>
                      <a:pt x="26" y="15"/>
                      <a:pt x="25" y="16"/>
                      <a:pt x="26" y="18"/>
                    </a:cubicBezTo>
                    <a:cubicBezTo>
                      <a:pt x="27" y="21"/>
                      <a:pt x="27" y="27"/>
                      <a:pt x="24" y="30"/>
                    </a:cubicBezTo>
                    <a:cubicBezTo>
                      <a:pt x="23" y="31"/>
                      <a:pt x="22" y="32"/>
                      <a:pt x="20" y="32"/>
                    </a:cubicBezTo>
                    <a:cubicBezTo>
                      <a:pt x="18" y="32"/>
                      <a:pt x="16" y="30"/>
                      <a:pt x="15" y="28"/>
                    </a:cubicBezTo>
                    <a:cubicBezTo>
                      <a:pt x="15" y="26"/>
                      <a:pt x="16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6" y="19"/>
                      <a:pt x="15" y="19"/>
                      <a:pt x="15" y="18"/>
                    </a:cubicBezTo>
                    <a:cubicBezTo>
                      <a:pt x="14" y="17"/>
                      <a:pt x="14" y="16"/>
                      <a:pt x="13" y="15"/>
                    </a:cubicBezTo>
                    <a:cubicBezTo>
                      <a:pt x="10" y="16"/>
                      <a:pt x="5" y="16"/>
                      <a:pt x="0" y="15"/>
                    </a:cubicBezTo>
                    <a:cubicBezTo>
                      <a:pt x="0" y="18"/>
                      <a:pt x="2" y="23"/>
                      <a:pt x="5" y="27"/>
                    </a:cubicBezTo>
                    <a:cubicBezTo>
                      <a:pt x="7" y="30"/>
                      <a:pt x="8" y="33"/>
                      <a:pt x="8" y="35"/>
                    </a:cubicBezTo>
                    <a:cubicBezTo>
                      <a:pt x="8" y="36"/>
                      <a:pt x="8" y="37"/>
                      <a:pt x="9" y="37"/>
                    </a:cubicBezTo>
                    <a:cubicBezTo>
                      <a:pt x="13" y="40"/>
                      <a:pt x="13" y="42"/>
                      <a:pt x="13" y="43"/>
                    </a:cubicBezTo>
                    <a:cubicBezTo>
                      <a:pt x="13" y="43"/>
                      <a:pt x="12" y="45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9" y="48"/>
                      <a:pt x="9" y="50"/>
                      <a:pt x="8" y="53"/>
                    </a:cubicBezTo>
                    <a:cubicBezTo>
                      <a:pt x="7" y="58"/>
                      <a:pt x="7" y="64"/>
                      <a:pt x="7" y="70"/>
                    </a:cubicBezTo>
                    <a:cubicBezTo>
                      <a:pt x="7" y="75"/>
                      <a:pt x="7" y="79"/>
                      <a:pt x="6" y="81"/>
                    </a:cubicBezTo>
                    <a:cubicBezTo>
                      <a:pt x="6" y="83"/>
                      <a:pt x="5" y="85"/>
                      <a:pt x="5" y="87"/>
                    </a:cubicBezTo>
                    <a:cubicBezTo>
                      <a:pt x="3" y="91"/>
                      <a:pt x="1" y="95"/>
                      <a:pt x="3" y="97"/>
                    </a:cubicBezTo>
                    <a:cubicBezTo>
                      <a:pt x="7" y="104"/>
                      <a:pt x="9" y="111"/>
                      <a:pt x="7" y="117"/>
                    </a:cubicBezTo>
                    <a:cubicBezTo>
                      <a:pt x="5" y="123"/>
                      <a:pt x="6" y="126"/>
                      <a:pt x="8" y="130"/>
                    </a:cubicBezTo>
                    <a:cubicBezTo>
                      <a:pt x="10" y="133"/>
                      <a:pt x="10" y="137"/>
                      <a:pt x="10" y="139"/>
                    </a:cubicBezTo>
                    <a:cubicBezTo>
                      <a:pt x="10" y="141"/>
                      <a:pt x="10" y="144"/>
                      <a:pt x="11" y="144"/>
                    </a:cubicBezTo>
                    <a:cubicBezTo>
                      <a:pt x="14" y="146"/>
                      <a:pt x="17" y="150"/>
                      <a:pt x="20" y="155"/>
                    </a:cubicBezTo>
                    <a:cubicBezTo>
                      <a:pt x="21" y="156"/>
                      <a:pt x="22" y="157"/>
                      <a:pt x="23" y="157"/>
                    </a:cubicBezTo>
                    <a:cubicBezTo>
                      <a:pt x="24" y="158"/>
                      <a:pt x="26" y="159"/>
                      <a:pt x="26" y="162"/>
                    </a:cubicBezTo>
                    <a:cubicBezTo>
                      <a:pt x="27" y="166"/>
                      <a:pt x="27" y="166"/>
                      <a:pt x="29" y="167"/>
                    </a:cubicBezTo>
                    <a:cubicBezTo>
                      <a:pt x="34" y="169"/>
                      <a:pt x="33" y="174"/>
                      <a:pt x="32" y="176"/>
                    </a:cubicBezTo>
                    <a:cubicBezTo>
                      <a:pt x="32" y="177"/>
                      <a:pt x="32" y="177"/>
                      <a:pt x="32" y="178"/>
                    </a:cubicBezTo>
                    <a:cubicBezTo>
                      <a:pt x="32" y="179"/>
                      <a:pt x="38" y="184"/>
                      <a:pt x="42" y="188"/>
                    </a:cubicBezTo>
                    <a:cubicBezTo>
                      <a:pt x="43" y="189"/>
                      <a:pt x="43" y="189"/>
                      <a:pt x="43" y="189"/>
                    </a:cubicBezTo>
                    <a:cubicBezTo>
                      <a:pt x="47" y="193"/>
                      <a:pt x="47" y="196"/>
                      <a:pt x="47" y="198"/>
                    </a:cubicBezTo>
                    <a:cubicBezTo>
                      <a:pt x="47" y="199"/>
                      <a:pt x="47" y="199"/>
                      <a:pt x="47" y="199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53" y="199"/>
                      <a:pt x="58" y="202"/>
                      <a:pt x="63" y="205"/>
                    </a:cubicBezTo>
                    <a:cubicBezTo>
                      <a:pt x="65" y="207"/>
                      <a:pt x="66" y="207"/>
                      <a:pt x="67" y="207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9" y="207"/>
                      <a:pt x="71" y="207"/>
                      <a:pt x="72" y="207"/>
                    </a:cubicBezTo>
                    <a:cubicBezTo>
                      <a:pt x="76" y="208"/>
                      <a:pt x="82" y="216"/>
                      <a:pt x="84" y="221"/>
                    </a:cubicBezTo>
                    <a:cubicBezTo>
                      <a:pt x="84" y="223"/>
                      <a:pt x="85" y="225"/>
                      <a:pt x="85" y="226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1" y="223"/>
                      <a:pt x="111" y="223"/>
                      <a:pt x="111" y="223"/>
                    </a:cubicBezTo>
                    <a:cubicBezTo>
                      <a:pt x="113" y="225"/>
                      <a:pt x="120" y="229"/>
                      <a:pt x="123" y="230"/>
                    </a:cubicBezTo>
                    <a:cubicBezTo>
                      <a:pt x="127" y="231"/>
                      <a:pt x="149" y="239"/>
                      <a:pt x="152" y="240"/>
                    </a:cubicBezTo>
                    <a:cubicBezTo>
                      <a:pt x="183" y="240"/>
                      <a:pt x="183" y="240"/>
                      <a:pt x="183" y="240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206" y="235"/>
                      <a:pt x="206" y="235"/>
                      <a:pt x="206" y="235"/>
                    </a:cubicBezTo>
                    <a:cubicBezTo>
                      <a:pt x="207" y="235"/>
                      <a:pt x="207" y="235"/>
                      <a:pt x="207" y="235"/>
                    </a:cubicBezTo>
                    <a:cubicBezTo>
                      <a:pt x="212" y="240"/>
                      <a:pt x="218" y="246"/>
                      <a:pt x="219" y="247"/>
                    </a:cubicBezTo>
                    <a:cubicBezTo>
                      <a:pt x="221" y="247"/>
                      <a:pt x="227" y="253"/>
                      <a:pt x="227" y="257"/>
                    </a:cubicBezTo>
                    <a:cubicBezTo>
                      <a:pt x="227" y="259"/>
                      <a:pt x="228" y="261"/>
                      <a:pt x="230" y="263"/>
                    </a:cubicBezTo>
                    <a:cubicBezTo>
                      <a:pt x="231" y="263"/>
                      <a:pt x="232" y="263"/>
                      <a:pt x="232" y="264"/>
                    </a:cubicBezTo>
                    <a:cubicBezTo>
                      <a:pt x="233" y="264"/>
                      <a:pt x="233" y="264"/>
                      <a:pt x="234" y="265"/>
                    </a:cubicBezTo>
                    <a:cubicBezTo>
                      <a:pt x="235" y="266"/>
                      <a:pt x="238" y="267"/>
                      <a:pt x="240" y="268"/>
                    </a:cubicBezTo>
                    <a:cubicBezTo>
                      <a:pt x="240" y="268"/>
                      <a:pt x="241" y="269"/>
                      <a:pt x="241" y="269"/>
                    </a:cubicBezTo>
                    <a:cubicBezTo>
                      <a:pt x="242" y="268"/>
                      <a:pt x="242" y="268"/>
                      <a:pt x="242" y="267"/>
                    </a:cubicBezTo>
                    <a:cubicBezTo>
                      <a:pt x="244" y="264"/>
                      <a:pt x="247" y="259"/>
                      <a:pt x="251" y="259"/>
                    </a:cubicBezTo>
                    <a:cubicBezTo>
                      <a:pt x="256" y="259"/>
                      <a:pt x="271" y="263"/>
                      <a:pt x="273" y="272"/>
                    </a:cubicBezTo>
                    <a:cubicBezTo>
                      <a:pt x="275" y="279"/>
                      <a:pt x="281" y="284"/>
                      <a:pt x="283" y="286"/>
                    </a:cubicBezTo>
                    <a:cubicBezTo>
                      <a:pt x="285" y="287"/>
                      <a:pt x="285" y="290"/>
                      <a:pt x="285" y="292"/>
                    </a:cubicBezTo>
                    <a:cubicBezTo>
                      <a:pt x="286" y="293"/>
                      <a:pt x="286" y="294"/>
                      <a:pt x="286" y="295"/>
                    </a:cubicBezTo>
                    <a:cubicBezTo>
                      <a:pt x="287" y="296"/>
                      <a:pt x="287" y="298"/>
                      <a:pt x="288" y="299"/>
                    </a:cubicBezTo>
                    <a:cubicBezTo>
                      <a:pt x="288" y="300"/>
                      <a:pt x="288" y="300"/>
                      <a:pt x="288" y="301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90" y="301"/>
                      <a:pt x="291" y="302"/>
                      <a:pt x="293" y="303"/>
                    </a:cubicBezTo>
                    <a:cubicBezTo>
                      <a:pt x="296" y="304"/>
                      <a:pt x="301" y="306"/>
                      <a:pt x="303" y="306"/>
                    </a:cubicBezTo>
                    <a:cubicBezTo>
                      <a:pt x="304" y="306"/>
                      <a:pt x="304" y="306"/>
                      <a:pt x="304" y="306"/>
                    </a:cubicBezTo>
                    <a:cubicBezTo>
                      <a:pt x="304" y="306"/>
                      <a:pt x="305" y="307"/>
                      <a:pt x="306" y="307"/>
                    </a:cubicBezTo>
                    <a:cubicBezTo>
                      <a:pt x="306" y="307"/>
                      <a:pt x="306" y="307"/>
                      <a:pt x="306" y="307"/>
                    </a:cubicBezTo>
                    <a:cubicBezTo>
                      <a:pt x="305" y="305"/>
                      <a:pt x="304" y="304"/>
                      <a:pt x="303" y="3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b="1" dirty="0"/>
              </a:p>
            </p:txBody>
          </p:sp>
          <p:sp>
            <p:nvSpPr>
              <p:cNvPr id="1289" name="Freeform 2211"/>
              <p:cNvSpPr>
                <a:spLocks/>
              </p:cNvSpPr>
              <p:nvPr/>
            </p:nvSpPr>
            <p:spPr bwMode="auto">
              <a:xfrm>
                <a:off x="949845" y="2389187"/>
                <a:ext cx="761942" cy="507173"/>
              </a:xfrm>
              <a:custGeom>
                <a:avLst/>
                <a:gdLst>
                  <a:gd name="T0" fmla="*/ 251 w 429"/>
                  <a:gd name="T1" fmla="*/ 27 h 296"/>
                  <a:gd name="T2" fmla="*/ 182 w 429"/>
                  <a:gd name="T3" fmla="*/ 20 h 296"/>
                  <a:gd name="T4" fmla="*/ 169 w 429"/>
                  <a:gd name="T5" fmla="*/ 10 h 296"/>
                  <a:gd name="T6" fmla="*/ 142 w 429"/>
                  <a:gd name="T7" fmla="*/ 7 h 296"/>
                  <a:gd name="T8" fmla="*/ 128 w 429"/>
                  <a:gd name="T9" fmla="*/ 1 h 296"/>
                  <a:gd name="T10" fmla="*/ 95 w 429"/>
                  <a:gd name="T11" fmla="*/ 11 h 296"/>
                  <a:gd name="T12" fmla="*/ 84 w 429"/>
                  <a:gd name="T13" fmla="*/ 20 h 296"/>
                  <a:gd name="T14" fmla="*/ 53 w 429"/>
                  <a:gd name="T15" fmla="*/ 33 h 296"/>
                  <a:gd name="T16" fmla="*/ 18 w 429"/>
                  <a:gd name="T17" fmla="*/ 53 h 296"/>
                  <a:gd name="T18" fmla="*/ 65 w 429"/>
                  <a:gd name="T19" fmla="*/ 82 h 296"/>
                  <a:gd name="T20" fmla="*/ 82 w 429"/>
                  <a:gd name="T21" fmla="*/ 99 h 296"/>
                  <a:gd name="T22" fmla="*/ 46 w 429"/>
                  <a:gd name="T23" fmla="*/ 104 h 296"/>
                  <a:gd name="T24" fmla="*/ 30 w 429"/>
                  <a:gd name="T25" fmla="*/ 97 h 296"/>
                  <a:gd name="T26" fmla="*/ 7 w 429"/>
                  <a:gd name="T27" fmla="*/ 108 h 296"/>
                  <a:gd name="T28" fmla="*/ 15 w 429"/>
                  <a:gd name="T29" fmla="*/ 123 h 296"/>
                  <a:gd name="T30" fmla="*/ 50 w 429"/>
                  <a:gd name="T31" fmla="*/ 132 h 296"/>
                  <a:gd name="T32" fmla="*/ 74 w 429"/>
                  <a:gd name="T33" fmla="*/ 133 h 296"/>
                  <a:gd name="T34" fmla="*/ 59 w 429"/>
                  <a:gd name="T35" fmla="*/ 152 h 296"/>
                  <a:gd name="T36" fmla="*/ 37 w 429"/>
                  <a:gd name="T37" fmla="*/ 158 h 296"/>
                  <a:gd name="T38" fmla="*/ 19 w 429"/>
                  <a:gd name="T39" fmla="*/ 184 h 296"/>
                  <a:gd name="T40" fmla="*/ 43 w 429"/>
                  <a:gd name="T41" fmla="*/ 214 h 296"/>
                  <a:gd name="T42" fmla="*/ 68 w 429"/>
                  <a:gd name="T43" fmla="*/ 220 h 296"/>
                  <a:gd name="T44" fmla="*/ 82 w 429"/>
                  <a:gd name="T45" fmla="*/ 227 h 296"/>
                  <a:gd name="T46" fmla="*/ 115 w 429"/>
                  <a:gd name="T47" fmla="*/ 229 h 296"/>
                  <a:gd name="T48" fmla="*/ 112 w 429"/>
                  <a:gd name="T49" fmla="*/ 256 h 296"/>
                  <a:gd name="T50" fmla="*/ 89 w 429"/>
                  <a:gd name="T51" fmla="*/ 281 h 296"/>
                  <a:gd name="T52" fmla="*/ 126 w 429"/>
                  <a:gd name="T53" fmla="*/ 257 h 296"/>
                  <a:gd name="T54" fmla="*/ 155 w 429"/>
                  <a:gd name="T55" fmla="*/ 234 h 296"/>
                  <a:gd name="T56" fmla="*/ 161 w 429"/>
                  <a:gd name="T57" fmla="*/ 215 h 296"/>
                  <a:gd name="T58" fmla="*/ 186 w 429"/>
                  <a:gd name="T59" fmla="*/ 191 h 296"/>
                  <a:gd name="T60" fmla="*/ 194 w 429"/>
                  <a:gd name="T61" fmla="*/ 197 h 296"/>
                  <a:gd name="T62" fmla="*/ 187 w 429"/>
                  <a:gd name="T63" fmla="*/ 218 h 296"/>
                  <a:gd name="T64" fmla="*/ 219 w 429"/>
                  <a:gd name="T65" fmla="*/ 210 h 296"/>
                  <a:gd name="T66" fmla="*/ 218 w 429"/>
                  <a:gd name="T67" fmla="*/ 195 h 296"/>
                  <a:gd name="T68" fmla="*/ 237 w 429"/>
                  <a:gd name="T69" fmla="*/ 196 h 296"/>
                  <a:gd name="T70" fmla="*/ 251 w 429"/>
                  <a:gd name="T71" fmla="*/ 203 h 296"/>
                  <a:gd name="T72" fmla="*/ 271 w 429"/>
                  <a:gd name="T73" fmla="*/ 208 h 296"/>
                  <a:gd name="T74" fmla="*/ 307 w 429"/>
                  <a:gd name="T75" fmla="*/ 214 h 296"/>
                  <a:gd name="T76" fmla="*/ 320 w 429"/>
                  <a:gd name="T77" fmla="*/ 219 h 296"/>
                  <a:gd name="T78" fmla="*/ 351 w 429"/>
                  <a:gd name="T79" fmla="*/ 238 h 296"/>
                  <a:gd name="T80" fmla="*/ 366 w 429"/>
                  <a:gd name="T81" fmla="*/ 237 h 296"/>
                  <a:gd name="T82" fmla="*/ 373 w 429"/>
                  <a:gd name="T83" fmla="*/ 246 h 296"/>
                  <a:gd name="T84" fmla="*/ 369 w 429"/>
                  <a:gd name="T85" fmla="*/ 261 h 296"/>
                  <a:gd name="T86" fmla="*/ 377 w 429"/>
                  <a:gd name="T87" fmla="*/ 256 h 296"/>
                  <a:gd name="T88" fmla="*/ 383 w 429"/>
                  <a:gd name="T89" fmla="*/ 242 h 296"/>
                  <a:gd name="T90" fmla="*/ 380 w 429"/>
                  <a:gd name="T91" fmla="*/ 271 h 296"/>
                  <a:gd name="T92" fmla="*/ 393 w 429"/>
                  <a:gd name="T93" fmla="*/ 267 h 296"/>
                  <a:gd name="T94" fmla="*/ 402 w 429"/>
                  <a:gd name="T95" fmla="*/ 284 h 296"/>
                  <a:gd name="T96" fmla="*/ 393 w 429"/>
                  <a:gd name="T97" fmla="*/ 292 h 296"/>
                  <a:gd name="T98" fmla="*/ 402 w 429"/>
                  <a:gd name="T99" fmla="*/ 293 h 296"/>
                  <a:gd name="T100" fmla="*/ 419 w 429"/>
                  <a:gd name="T101" fmla="*/ 288 h 296"/>
                  <a:gd name="T102" fmla="*/ 427 w 429"/>
                  <a:gd name="T103" fmla="*/ 289 h 296"/>
                  <a:gd name="T104" fmla="*/ 370 w 429"/>
                  <a:gd name="T105" fmla="*/ 220 h 296"/>
                  <a:gd name="T106" fmla="*/ 337 w 429"/>
                  <a:gd name="T107" fmla="*/ 224 h 296"/>
                  <a:gd name="T108" fmla="*/ 313 w 429"/>
                  <a:gd name="T109" fmla="*/ 208 h 296"/>
                  <a:gd name="T110" fmla="*/ 300 w 429"/>
                  <a:gd name="T111" fmla="*/ 34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29" h="296">
                    <a:moveTo>
                      <a:pt x="296" y="33"/>
                    </a:moveTo>
                    <a:cubicBezTo>
                      <a:pt x="295" y="33"/>
                      <a:pt x="294" y="32"/>
                      <a:pt x="292" y="31"/>
                    </a:cubicBezTo>
                    <a:cubicBezTo>
                      <a:pt x="287" y="29"/>
                      <a:pt x="280" y="26"/>
                      <a:pt x="275" y="26"/>
                    </a:cubicBezTo>
                    <a:cubicBezTo>
                      <a:pt x="275" y="26"/>
                      <a:pt x="274" y="27"/>
                      <a:pt x="274" y="27"/>
                    </a:cubicBezTo>
                    <a:cubicBezTo>
                      <a:pt x="270" y="27"/>
                      <a:pt x="264" y="28"/>
                      <a:pt x="258" y="28"/>
                    </a:cubicBezTo>
                    <a:cubicBezTo>
                      <a:pt x="255" y="28"/>
                      <a:pt x="253" y="28"/>
                      <a:pt x="251" y="27"/>
                    </a:cubicBezTo>
                    <a:cubicBezTo>
                      <a:pt x="249" y="26"/>
                      <a:pt x="245" y="24"/>
                      <a:pt x="239" y="24"/>
                    </a:cubicBezTo>
                    <a:cubicBezTo>
                      <a:pt x="238" y="24"/>
                      <a:pt x="236" y="25"/>
                      <a:pt x="234" y="25"/>
                    </a:cubicBezTo>
                    <a:cubicBezTo>
                      <a:pt x="229" y="26"/>
                      <a:pt x="225" y="24"/>
                      <a:pt x="220" y="22"/>
                    </a:cubicBezTo>
                    <a:cubicBezTo>
                      <a:pt x="217" y="20"/>
                      <a:pt x="214" y="19"/>
                      <a:pt x="210" y="18"/>
                    </a:cubicBezTo>
                    <a:cubicBezTo>
                      <a:pt x="207" y="17"/>
                      <a:pt x="204" y="17"/>
                      <a:pt x="201" y="17"/>
                    </a:cubicBezTo>
                    <a:cubicBezTo>
                      <a:pt x="193" y="17"/>
                      <a:pt x="184" y="19"/>
                      <a:pt x="182" y="20"/>
                    </a:cubicBezTo>
                    <a:cubicBezTo>
                      <a:pt x="179" y="21"/>
                      <a:pt x="178" y="19"/>
                      <a:pt x="177" y="18"/>
                    </a:cubicBezTo>
                    <a:cubicBezTo>
                      <a:pt x="176" y="17"/>
                      <a:pt x="176" y="17"/>
                      <a:pt x="175" y="17"/>
                    </a:cubicBezTo>
                    <a:cubicBezTo>
                      <a:pt x="174" y="17"/>
                      <a:pt x="174" y="17"/>
                      <a:pt x="173" y="17"/>
                    </a:cubicBezTo>
                    <a:cubicBezTo>
                      <a:pt x="173" y="17"/>
                      <a:pt x="171" y="17"/>
                      <a:pt x="170" y="16"/>
                    </a:cubicBezTo>
                    <a:cubicBezTo>
                      <a:pt x="170" y="15"/>
                      <a:pt x="170" y="14"/>
                      <a:pt x="170" y="13"/>
                    </a:cubicBezTo>
                    <a:cubicBezTo>
                      <a:pt x="170" y="12"/>
                      <a:pt x="170" y="11"/>
                      <a:pt x="169" y="10"/>
                    </a:cubicBezTo>
                    <a:cubicBezTo>
                      <a:pt x="169" y="10"/>
                      <a:pt x="168" y="9"/>
                      <a:pt x="165" y="9"/>
                    </a:cubicBezTo>
                    <a:cubicBezTo>
                      <a:pt x="162" y="9"/>
                      <a:pt x="159" y="10"/>
                      <a:pt x="155" y="10"/>
                    </a:cubicBezTo>
                    <a:cubicBezTo>
                      <a:pt x="154" y="11"/>
                      <a:pt x="152" y="11"/>
                      <a:pt x="151" y="11"/>
                    </a:cubicBezTo>
                    <a:cubicBezTo>
                      <a:pt x="148" y="12"/>
                      <a:pt x="146" y="10"/>
                      <a:pt x="145" y="9"/>
                    </a:cubicBezTo>
                    <a:cubicBezTo>
                      <a:pt x="144" y="8"/>
                      <a:pt x="144" y="7"/>
                      <a:pt x="144" y="6"/>
                    </a:cubicBezTo>
                    <a:cubicBezTo>
                      <a:pt x="143" y="6"/>
                      <a:pt x="142" y="6"/>
                      <a:pt x="142" y="7"/>
                    </a:cubicBezTo>
                    <a:cubicBezTo>
                      <a:pt x="140" y="9"/>
                      <a:pt x="138" y="11"/>
                      <a:pt x="135" y="11"/>
                    </a:cubicBezTo>
                    <a:cubicBezTo>
                      <a:pt x="133" y="11"/>
                      <a:pt x="131" y="10"/>
                      <a:pt x="130" y="9"/>
                    </a:cubicBezTo>
                    <a:cubicBezTo>
                      <a:pt x="129" y="8"/>
                      <a:pt x="129" y="7"/>
                      <a:pt x="129" y="6"/>
                    </a:cubicBezTo>
                    <a:cubicBezTo>
                      <a:pt x="129" y="5"/>
                      <a:pt x="131" y="4"/>
                      <a:pt x="132" y="3"/>
                    </a:cubicBezTo>
                    <a:cubicBezTo>
                      <a:pt x="132" y="3"/>
                      <a:pt x="133" y="3"/>
                      <a:pt x="133" y="3"/>
                    </a:cubicBezTo>
                    <a:cubicBezTo>
                      <a:pt x="132" y="2"/>
                      <a:pt x="129" y="1"/>
                      <a:pt x="128" y="1"/>
                    </a:cubicBezTo>
                    <a:cubicBezTo>
                      <a:pt x="127" y="1"/>
                      <a:pt x="127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4" y="0"/>
                      <a:pt x="119" y="5"/>
                      <a:pt x="116" y="7"/>
                    </a:cubicBezTo>
                    <a:cubicBezTo>
                      <a:pt x="113" y="10"/>
                      <a:pt x="108" y="12"/>
                      <a:pt x="102" y="12"/>
                    </a:cubicBezTo>
                    <a:cubicBezTo>
                      <a:pt x="100" y="12"/>
                      <a:pt x="98" y="12"/>
                      <a:pt x="97" y="11"/>
                    </a:cubicBezTo>
                    <a:cubicBezTo>
                      <a:pt x="96" y="11"/>
                      <a:pt x="95" y="11"/>
                      <a:pt x="95" y="11"/>
                    </a:cubicBezTo>
                    <a:cubicBezTo>
                      <a:pt x="91" y="11"/>
                      <a:pt x="89" y="12"/>
                      <a:pt x="89" y="13"/>
                    </a:cubicBezTo>
                    <a:cubicBezTo>
                      <a:pt x="89" y="13"/>
                      <a:pt x="89" y="13"/>
                      <a:pt x="90" y="13"/>
                    </a:cubicBezTo>
                    <a:cubicBezTo>
                      <a:pt x="91" y="14"/>
                      <a:pt x="92" y="15"/>
                      <a:pt x="92" y="16"/>
                    </a:cubicBezTo>
                    <a:cubicBezTo>
                      <a:pt x="92" y="18"/>
                      <a:pt x="91" y="19"/>
                      <a:pt x="91" y="20"/>
                    </a:cubicBezTo>
                    <a:cubicBezTo>
                      <a:pt x="90" y="21"/>
                      <a:pt x="89" y="22"/>
                      <a:pt x="87" y="22"/>
                    </a:cubicBezTo>
                    <a:cubicBezTo>
                      <a:pt x="86" y="22"/>
                      <a:pt x="85" y="20"/>
                      <a:pt x="84" y="2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2" y="19"/>
                    </a:cubicBezTo>
                    <a:cubicBezTo>
                      <a:pt x="79" y="22"/>
                      <a:pt x="72" y="23"/>
                      <a:pt x="68" y="23"/>
                    </a:cubicBezTo>
                    <a:cubicBezTo>
                      <a:pt x="67" y="23"/>
                      <a:pt x="65" y="23"/>
                      <a:pt x="64" y="23"/>
                    </a:cubicBezTo>
                    <a:cubicBezTo>
                      <a:pt x="63" y="23"/>
                      <a:pt x="60" y="26"/>
                      <a:pt x="54" y="32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2" y="33"/>
                      <a:pt x="52" y="33"/>
                      <a:pt x="52" y="35"/>
                    </a:cubicBezTo>
                    <a:cubicBezTo>
                      <a:pt x="52" y="37"/>
                      <a:pt x="52" y="40"/>
                      <a:pt x="48" y="45"/>
                    </a:cubicBezTo>
                    <a:cubicBezTo>
                      <a:pt x="44" y="49"/>
                      <a:pt x="36" y="52"/>
                      <a:pt x="24" y="52"/>
                    </a:cubicBezTo>
                    <a:cubicBezTo>
                      <a:pt x="22" y="52"/>
                      <a:pt x="21" y="51"/>
                      <a:pt x="20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3"/>
                    </a:cubicBezTo>
                    <a:cubicBezTo>
                      <a:pt x="18" y="54"/>
                      <a:pt x="18" y="56"/>
                      <a:pt x="17" y="58"/>
                    </a:cubicBezTo>
                    <a:cubicBezTo>
                      <a:pt x="16" y="58"/>
                      <a:pt x="17" y="60"/>
                      <a:pt x="28" y="62"/>
                    </a:cubicBezTo>
                    <a:cubicBezTo>
                      <a:pt x="40" y="66"/>
                      <a:pt x="47" y="82"/>
                      <a:pt x="48" y="83"/>
                    </a:cubicBezTo>
                    <a:cubicBezTo>
                      <a:pt x="48" y="83"/>
                      <a:pt x="48" y="83"/>
                      <a:pt x="50" y="83"/>
                    </a:cubicBezTo>
                    <a:cubicBezTo>
                      <a:pt x="52" y="83"/>
                      <a:pt x="54" y="83"/>
                      <a:pt x="57" y="83"/>
                    </a:cubicBezTo>
                    <a:cubicBezTo>
                      <a:pt x="60" y="82"/>
                      <a:pt x="63" y="82"/>
                      <a:pt x="65" y="82"/>
                    </a:cubicBezTo>
                    <a:cubicBezTo>
                      <a:pt x="70" y="83"/>
                      <a:pt x="69" y="87"/>
                      <a:pt x="69" y="89"/>
                    </a:cubicBezTo>
                    <a:cubicBezTo>
                      <a:pt x="69" y="91"/>
                      <a:pt x="69" y="92"/>
                      <a:pt x="70" y="92"/>
                    </a:cubicBezTo>
                    <a:cubicBezTo>
                      <a:pt x="71" y="93"/>
                      <a:pt x="73" y="93"/>
                      <a:pt x="75" y="93"/>
                    </a:cubicBezTo>
                    <a:cubicBezTo>
                      <a:pt x="75" y="93"/>
                      <a:pt x="76" y="93"/>
                      <a:pt x="77" y="93"/>
                    </a:cubicBezTo>
                    <a:cubicBezTo>
                      <a:pt x="78" y="93"/>
                      <a:pt x="81" y="93"/>
                      <a:pt x="83" y="96"/>
                    </a:cubicBezTo>
                    <a:cubicBezTo>
                      <a:pt x="83" y="97"/>
                      <a:pt x="83" y="98"/>
                      <a:pt x="82" y="99"/>
                    </a:cubicBezTo>
                    <a:cubicBezTo>
                      <a:pt x="81" y="100"/>
                      <a:pt x="79" y="100"/>
                      <a:pt x="76" y="100"/>
                    </a:cubicBezTo>
                    <a:cubicBezTo>
                      <a:pt x="74" y="100"/>
                      <a:pt x="70" y="101"/>
                      <a:pt x="68" y="102"/>
                    </a:cubicBezTo>
                    <a:cubicBezTo>
                      <a:pt x="65" y="105"/>
                      <a:pt x="62" y="107"/>
                      <a:pt x="60" y="107"/>
                    </a:cubicBezTo>
                    <a:cubicBezTo>
                      <a:pt x="58" y="107"/>
                      <a:pt x="57" y="106"/>
                      <a:pt x="56" y="104"/>
                    </a:cubicBezTo>
                    <a:cubicBezTo>
                      <a:pt x="56" y="104"/>
                      <a:pt x="56" y="104"/>
                      <a:pt x="53" y="104"/>
                    </a:cubicBezTo>
                    <a:cubicBezTo>
                      <a:pt x="50" y="104"/>
                      <a:pt x="48" y="104"/>
                      <a:pt x="46" y="104"/>
                    </a:cubicBezTo>
                    <a:cubicBezTo>
                      <a:pt x="45" y="104"/>
                      <a:pt x="44" y="105"/>
                      <a:pt x="43" y="105"/>
                    </a:cubicBezTo>
                    <a:cubicBezTo>
                      <a:pt x="41" y="105"/>
                      <a:pt x="40" y="104"/>
                      <a:pt x="40" y="103"/>
                    </a:cubicBezTo>
                    <a:cubicBezTo>
                      <a:pt x="39" y="102"/>
                      <a:pt x="40" y="99"/>
                      <a:pt x="40" y="97"/>
                    </a:cubicBezTo>
                    <a:cubicBezTo>
                      <a:pt x="41" y="96"/>
                      <a:pt x="41" y="95"/>
                      <a:pt x="41" y="95"/>
                    </a:cubicBezTo>
                    <a:cubicBezTo>
                      <a:pt x="41" y="95"/>
                      <a:pt x="40" y="94"/>
                      <a:pt x="39" y="94"/>
                    </a:cubicBezTo>
                    <a:cubicBezTo>
                      <a:pt x="37" y="94"/>
                      <a:pt x="34" y="95"/>
                      <a:pt x="30" y="97"/>
                    </a:cubicBezTo>
                    <a:cubicBezTo>
                      <a:pt x="28" y="99"/>
                      <a:pt x="26" y="100"/>
                      <a:pt x="25" y="100"/>
                    </a:cubicBezTo>
                    <a:cubicBezTo>
                      <a:pt x="25" y="101"/>
                      <a:pt x="25" y="102"/>
                      <a:pt x="25" y="103"/>
                    </a:cubicBezTo>
                    <a:cubicBezTo>
                      <a:pt x="24" y="105"/>
                      <a:pt x="22" y="105"/>
                      <a:pt x="22" y="105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18" y="104"/>
                      <a:pt x="16" y="104"/>
                      <a:pt x="14" y="105"/>
                    </a:cubicBezTo>
                    <a:cubicBezTo>
                      <a:pt x="12" y="106"/>
                      <a:pt x="10" y="107"/>
                      <a:pt x="7" y="108"/>
                    </a:cubicBezTo>
                    <a:cubicBezTo>
                      <a:pt x="4" y="110"/>
                      <a:pt x="1" y="111"/>
                      <a:pt x="0" y="112"/>
                    </a:cubicBezTo>
                    <a:cubicBezTo>
                      <a:pt x="1" y="113"/>
                      <a:pt x="6" y="115"/>
                      <a:pt x="13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6" y="117"/>
                      <a:pt x="17" y="118"/>
                      <a:pt x="17" y="119"/>
                    </a:cubicBezTo>
                    <a:cubicBezTo>
                      <a:pt x="18" y="121"/>
                      <a:pt x="16" y="122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6" y="124"/>
                      <a:pt x="17" y="125"/>
                      <a:pt x="17" y="126"/>
                    </a:cubicBezTo>
                    <a:cubicBezTo>
                      <a:pt x="18" y="127"/>
                      <a:pt x="19" y="129"/>
                      <a:pt x="22" y="130"/>
                    </a:cubicBezTo>
                    <a:cubicBezTo>
                      <a:pt x="23" y="131"/>
                      <a:pt x="26" y="132"/>
                      <a:pt x="29" y="132"/>
                    </a:cubicBezTo>
                    <a:cubicBezTo>
                      <a:pt x="33" y="132"/>
                      <a:pt x="37" y="131"/>
                      <a:pt x="40" y="131"/>
                    </a:cubicBezTo>
                    <a:cubicBezTo>
                      <a:pt x="42" y="130"/>
                      <a:pt x="44" y="130"/>
                      <a:pt x="45" y="130"/>
                    </a:cubicBezTo>
                    <a:cubicBezTo>
                      <a:pt x="47" y="130"/>
                      <a:pt x="48" y="131"/>
                      <a:pt x="50" y="132"/>
                    </a:cubicBezTo>
                    <a:cubicBezTo>
                      <a:pt x="51" y="132"/>
                      <a:pt x="52" y="133"/>
                      <a:pt x="52" y="133"/>
                    </a:cubicBezTo>
                    <a:cubicBezTo>
                      <a:pt x="53" y="133"/>
                      <a:pt x="53" y="133"/>
                      <a:pt x="53" y="132"/>
                    </a:cubicBezTo>
                    <a:cubicBezTo>
                      <a:pt x="56" y="129"/>
                      <a:pt x="64" y="123"/>
                      <a:pt x="71" y="123"/>
                    </a:cubicBezTo>
                    <a:cubicBezTo>
                      <a:pt x="73" y="123"/>
                      <a:pt x="75" y="124"/>
                      <a:pt x="76" y="125"/>
                    </a:cubicBezTo>
                    <a:cubicBezTo>
                      <a:pt x="77" y="126"/>
                      <a:pt x="79" y="127"/>
                      <a:pt x="78" y="129"/>
                    </a:cubicBezTo>
                    <a:cubicBezTo>
                      <a:pt x="78" y="132"/>
                      <a:pt x="76" y="133"/>
                      <a:pt x="74" y="133"/>
                    </a:cubicBezTo>
                    <a:cubicBezTo>
                      <a:pt x="74" y="133"/>
                      <a:pt x="74" y="133"/>
                      <a:pt x="74" y="133"/>
                    </a:cubicBezTo>
                    <a:cubicBezTo>
                      <a:pt x="76" y="136"/>
                      <a:pt x="78" y="140"/>
                      <a:pt x="78" y="145"/>
                    </a:cubicBezTo>
                    <a:cubicBezTo>
                      <a:pt x="77" y="147"/>
                      <a:pt x="76" y="149"/>
                      <a:pt x="74" y="151"/>
                    </a:cubicBezTo>
                    <a:cubicBezTo>
                      <a:pt x="72" y="152"/>
                      <a:pt x="69" y="153"/>
                      <a:pt x="66" y="153"/>
                    </a:cubicBezTo>
                    <a:cubicBezTo>
                      <a:pt x="64" y="153"/>
                      <a:pt x="63" y="153"/>
                      <a:pt x="61" y="153"/>
                    </a:cubicBezTo>
                    <a:cubicBezTo>
                      <a:pt x="60" y="152"/>
                      <a:pt x="60" y="152"/>
                      <a:pt x="59" y="152"/>
                    </a:cubicBezTo>
                    <a:cubicBezTo>
                      <a:pt x="59" y="153"/>
                      <a:pt x="59" y="153"/>
                      <a:pt x="59" y="154"/>
                    </a:cubicBezTo>
                    <a:cubicBezTo>
                      <a:pt x="58" y="156"/>
                      <a:pt x="57" y="159"/>
                      <a:pt x="54" y="161"/>
                    </a:cubicBezTo>
                    <a:cubicBezTo>
                      <a:pt x="53" y="162"/>
                      <a:pt x="52" y="162"/>
                      <a:pt x="50" y="162"/>
                    </a:cubicBezTo>
                    <a:cubicBezTo>
                      <a:pt x="48" y="162"/>
                      <a:pt x="46" y="161"/>
                      <a:pt x="44" y="160"/>
                    </a:cubicBezTo>
                    <a:cubicBezTo>
                      <a:pt x="43" y="159"/>
                      <a:pt x="41" y="157"/>
                      <a:pt x="39" y="157"/>
                    </a:cubicBezTo>
                    <a:cubicBezTo>
                      <a:pt x="38" y="157"/>
                      <a:pt x="37" y="158"/>
                      <a:pt x="37" y="158"/>
                    </a:cubicBezTo>
                    <a:cubicBezTo>
                      <a:pt x="36" y="159"/>
                      <a:pt x="36" y="163"/>
                      <a:pt x="36" y="166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37" y="170"/>
                      <a:pt x="33" y="171"/>
                      <a:pt x="32" y="171"/>
                    </a:cubicBezTo>
                    <a:cubicBezTo>
                      <a:pt x="29" y="171"/>
                      <a:pt x="26" y="172"/>
                      <a:pt x="25" y="176"/>
                    </a:cubicBezTo>
                    <a:cubicBezTo>
                      <a:pt x="24" y="181"/>
                      <a:pt x="20" y="182"/>
                      <a:pt x="18" y="182"/>
                    </a:cubicBezTo>
                    <a:cubicBezTo>
                      <a:pt x="18" y="183"/>
                      <a:pt x="19" y="183"/>
                      <a:pt x="19" y="184"/>
                    </a:cubicBezTo>
                    <a:cubicBezTo>
                      <a:pt x="23" y="189"/>
                      <a:pt x="23" y="189"/>
                      <a:pt x="24" y="189"/>
                    </a:cubicBezTo>
                    <a:cubicBezTo>
                      <a:pt x="25" y="189"/>
                      <a:pt x="27" y="189"/>
                      <a:pt x="29" y="190"/>
                    </a:cubicBezTo>
                    <a:cubicBezTo>
                      <a:pt x="33" y="193"/>
                      <a:pt x="30" y="198"/>
                      <a:pt x="29" y="200"/>
                    </a:cubicBezTo>
                    <a:cubicBezTo>
                      <a:pt x="29" y="200"/>
                      <a:pt x="29" y="200"/>
                      <a:pt x="28" y="201"/>
                    </a:cubicBezTo>
                    <a:cubicBezTo>
                      <a:pt x="32" y="202"/>
                      <a:pt x="36" y="206"/>
                      <a:pt x="39" y="210"/>
                    </a:cubicBezTo>
                    <a:cubicBezTo>
                      <a:pt x="41" y="212"/>
                      <a:pt x="42" y="214"/>
                      <a:pt x="43" y="214"/>
                    </a:cubicBezTo>
                    <a:cubicBezTo>
                      <a:pt x="44" y="216"/>
                      <a:pt x="46" y="215"/>
                      <a:pt x="48" y="214"/>
                    </a:cubicBezTo>
                    <a:cubicBezTo>
                      <a:pt x="50" y="213"/>
                      <a:pt x="52" y="212"/>
                      <a:pt x="55" y="212"/>
                    </a:cubicBezTo>
                    <a:cubicBezTo>
                      <a:pt x="56" y="212"/>
                      <a:pt x="56" y="211"/>
                      <a:pt x="57" y="210"/>
                    </a:cubicBezTo>
                    <a:cubicBezTo>
                      <a:pt x="57" y="208"/>
                      <a:pt x="57" y="207"/>
                      <a:pt x="59" y="207"/>
                    </a:cubicBezTo>
                    <a:cubicBezTo>
                      <a:pt x="60" y="207"/>
                      <a:pt x="61" y="207"/>
                      <a:pt x="62" y="208"/>
                    </a:cubicBezTo>
                    <a:cubicBezTo>
                      <a:pt x="64" y="210"/>
                      <a:pt x="68" y="216"/>
                      <a:pt x="68" y="220"/>
                    </a:cubicBezTo>
                    <a:cubicBezTo>
                      <a:pt x="68" y="222"/>
                      <a:pt x="67" y="223"/>
                      <a:pt x="66" y="224"/>
                    </a:cubicBezTo>
                    <a:cubicBezTo>
                      <a:pt x="65" y="224"/>
                      <a:pt x="66" y="227"/>
                      <a:pt x="66" y="229"/>
                    </a:cubicBezTo>
                    <a:cubicBezTo>
                      <a:pt x="66" y="230"/>
                      <a:pt x="66" y="232"/>
                      <a:pt x="66" y="233"/>
                    </a:cubicBezTo>
                    <a:cubicBezTo>
                      <a:pt x="66" y="233"/>
                      <a:pt x="67" y="233"/>
                      <a:pt x="68" y="233"/>
                    </a:cubicBezTo>
                    <a:cubicBezTo>
                      <a:pt x="71" y="233"/>
                      <a:pt x="74" y="232"/>
                      <a:pt x="74" y="231"/>
                    </a:cubicBezTo>
                    <a:cubicBezTo>
                      <a:pt x="75" y="229"/>
                      <a:pt x="78" y="227"/>
                      <a:pt x="82" y="227"/>
                    </a:cubicBezTo>
                    <a:cubicBezTo>
                      <a:pt x="86" y="227"/>
                      <a:pt x="90" y="229"/>
                      <a:pt x="93" y="232"/>
                    </a:cubicBezTo>
                    <a:cubicBezTo>
                      <a:pt x="95" y="233"/>
                      <a:pt x="96" y="235"/>
                      <a:pt x="97" y="235"/>
                    </a:cubicBezTo>
                    <a:cubicBezTo>
                      <a:pt x="97" y="231"/>
                      <a:pt x="100" y="226"/>
                      <a:pt x="103" y="226"/>
                    </a:cubicBezTo>
                    <a:cubicBezTo>
                      <a:pt x="104" y="226"/>
                      <a:pt x="105" y="227"/>
                      <a:pt x="105" y="229"/>
                    </a:cubicBezTo>
                    <a:cubicBezTo>
                      <a:pt x="105" y="230"/>
                      <a:pt x="106" y="231"/>
                      <a:pt x="108" y="231"/>
                    </a:cubicBezTo>
                    <a:cubicBezTo>
                      <a:pt x="109" y="231"/>
                      <a:pt x="111" y="230"/>
                      <a:pt x="115" y="229"/>
                    </a:cubicBezTo>
                    <a:cubicBezTo>
                      <a:pt x="118" y="227"/>
                      <a:pt x="119" y="227"/>
                      <a:pt x="120" y="227"/>
                    </a:cubicBezTo>
                    <a:cubicBezTo>
                      <a:pt x="121" y="227"/>
                      <a:pt x="122" y="228"/>
                      <a:pt x="122" y="229"/>
                    </a:cubicBezTo>
                    <a:cubicBezTo>
                      <a:pt x="123" y="230"/>
                      <a:pt x="122" y="232"/>
                      <a:pt x="118" y="236"/>
                    </a:cubicBezTo>
                    <a:cubicBezTo>
                      <a:pt x="117" y="237"/>
                      <a:pt x="117" y="237"/>
                      <a:pt x="117" y="237"/>
                    </a:cubicBezTo>
                    <a:cubicBezTo>
                      <a:pt x="115" y="240"/>
                      <a:pt x="115" y="245"/>
                      <a:pt x="115" y="248"/>
                    </a:cubicBezTo>
                    <a:cubicBezTo>
                      <a:pt x="116" y="251"/>
                      <a:pt x="116" y="255"/>
                      <a:pt x="112" y="256"/>
                    </a:cubicBezTo>
                    <a:cubicBezTo>
                      <a:pt x="111" y="256"/>
                      <a:pt x="110" y="258"/>
                      <a:pt x="109" y="260"/>
                    </a:cubicBezTo>
                    <a:cubicBezTo>
                      <a:pt x="106" y="263"/>
                      <a:pt x="103" y="267"/>
                      <a:pt x="98" y="268"/>
                    </a:cubicBezTo>
                    <a:cubicBezTo>
                      <a:pt x="93" y="268"/>
                      <a:pt x="84" y="278"/>
                      <a:pt x="81" y="282"/>
                    </a:cubicBezTo>
                    <a:cubicBezTo>
                      <a:pt x="83" y="281"/>
                      <a:pt x="86" y="281"/>
                      <a:pt x="88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90" y="281"/>
                    </a:cubicBezTo>
                    <a:cubicBezTo>
                      <a:pt x="92" y="280"/>
                      <a:pt x="94" y="278"/>
                      <a:pt x="98" y="277"/>
                    </a:cubicBezTo>
                    <a:cubicBezTo>
                      <a:pt x="102" y="277"/>
                      <a:pt x="102" y="276"/>
                      <a:pt x="103" y="274"/>
                    </a:cubicBezTo>
                    <a:cubicBezTo>
                      <a:pt x="103" y="274"/>
                      <a:pt x="103" y="273"/>
                      <a:pt x="103" y="272"/>
                    </a:cubicBezTo>
                    <a:cubicBezTo>
                      <a:pt x="105" y="267"/>
                      <a:pt x="122" y="260"/>
                      <a:pt x="125" y="259"/>
                    </a:cubicBezTo>
                    <a:cubicBezTo>
                      <a:pt x="125" y="259"/>
                      <a:pt x="126" y="258"/>
                      <a:pt x="126" y="257"/>
                    </a:cubicBezTo>
                    <a:cubicBezTo>
                      <a:pt x="126" y="256"/>
                      <a:pt x="127" y="253"/>
                      <a:pt x="130" y="253"/>
                    </a:cubicBezTo>
                    <a:cubicBezTo>
                      <a:pt x="133" y="253"/>
                      <a:pt x="138" y="248"/>
                      <a:pt x="141" y="246"/>
                    </a:cubicBezTo>
                    <a:cubicBezTo>
                      <a:pt x="145" y="243"/>
                      <a:pt x="146" y="243"/>
                      <a:pt x="148" y="243"/>
                    </a:cubicBezTo>
                    <a:cubicBezTo>
                      <a:pt x="149" y="242"/>
                      <a:pt x="150" y="242"/>
                      <a:pt x="150" y="242"/>
                    </a:cubicBezTo>
                    <a:cubicBezTo>
                      <a:pt x="151" y="242"/>
                      <a:pt x="151" y="240"/>
                      <a:pt x="151" y="239"/>
                    </a:cubicBezTo>
                    <a:cubicBezTo>
                      <a:pt x="151" y="237"/>
                      <a:pt x="152" y="234"/>
                      <a:pt x="155" y="234"/>
                    </a:cubicBezTo>
                    <a:cubicBezTo>
                      <a:pt x="157" y="233"/>
                      <a:pt x="159" y="232"/>
                      <a:pt x="159" y="230"/>
                    </a:cubicBezTo>
                    <a:cubicBezTo>
                      <a:pt x="158" y="230"/>
                      <a:pt x="156" y="229"/>
                      <a:pt x="155" y="229"/>
                    </a:cubicBezTo>
                    <a:cubicBezTo>
                      <a:pt x="153" y="228"/>
                      <a:pt x="151" y="228"/>
                      <a:pt x="150" y="226"/>
                    </a:cubicBezTo>
                    <a:cubicBezTo>
                      <a:pt x="149" y="225"/>
                      <a:pt x="150" y="223"/>
                      <a:pt x="151" y="223"/>
                    </a:cubicBezTo>
                    <a:cubicBezTo>
                      <a:pt x="152" y="220"/>
                      <a:pt x="158" y="215"/>
                      <a:pt x="161" y="215"/>
                    </a:cubicBezTo>
                    <a:cubicBezTo>
                      <a:pt x="161" y="215"/>
                      <a:pt x="161" y="215"/>
                      <a:pt x="161" y="215"/>
                    </a:cubicBezTo>
                    <a:cubicBezTo>
                      <a:pt x="163" y="215"/>
                      <a:pt x="166" y="213"/>
                      <a:pt x="167" y="211"/>
                    </a:cubicBezTo>
                    <a:cubicBezTo>
                      <a:pt x="167" y="207"/>
                      <a:pt x="169" y="205"/>
                      <a:pt x="171" y="204"/>
                    </a:cubicBezTo>
                    <a:cubicBezTo>
                      <a:pt x="173" y="203"/>
                      <a:pt x="174" y="202"/>
                      <a:pt x="175" y="201"/>
                    </a:cubicBezTo>
                    <a:cubicBezTo>
                      <a:pt x="176" y="200"/>
                      <a:pt x="176" y="199"/>
                      <a:pt x="177" y="198"/>
                    </a:cubicBezTo>
                    <a:cubicBezTo>
                      <a:pt x="178" y="196"/>
                      <a:pt x="179" y="194"/>
                      <a:pt x="182" y="194"/>
                    </a:cubicBezTo>
                    <a:cubicBezTo>
                      <a:pt x="183" y="194"/>
                      <a:pt x="185" y="192"/>
                      <a:pt x="186" y="191"/>
                    </a:cubicBezTo>
                    <a:cubicBezTo>
                      <a:pt x="188" y="189"/>
                      <a:pt x="189" y="188"/>
                      <a:pt x="191" y="187"/>
                    </a:cubicBezTo>
                    <a:cubicBezTo>
                      <a:pt x="194" y="185"/>
                      <a:pt x="195" y="188"/>
                      <a:pt x="196" y="188"/>
                    </a:cubicBezTo>
                    <a:cubicBezTo>
                      <a:pt x="196" y="189"/>
                      <a:pt x="196" y="190"/>
                      <a:pt x="198" y="190"/>
                    </a:cubicBezTo>
                    <a:cubicBezTo>
                      <a:pt x="203" y="190"/>
                      <a:pt x="205" y="192"/>
                      <a:pt x="205" y="195"/>
                    </a:cubicBezTo>
                    <a:cubicBezTo>
                      <a:pt x="205" y="198"/>
                      <a:pt x="201" y="199"/>
                      <a:pt x="198" y="198"/>
                    </a:cubicBezTo>
                    <a:cubicBezTo>
                      <a:pt x="196" y="197"/>
                      <a:pt x="195" y="197"/>
                      <a:pt x="194" y="197"/>
                    </a:cubicBezTo>
                    <a:cubicBezTo>
                      <a:pt x="192" y="197"/>
                      <a:pt x="191" y="197"/>
                      <a:pt x="188" y="200"/>
                    </a:cubicBezTo>
                    <a:cubicBezTo>
                      <a:pt x="186" y="201"/>
                      <a:pt x="186" y="202"/>
                      <a:pt x="186" y="204"/>
                    </a:cubicBezTo>
                    <a:cubicBezTo>
                      <a:pt x="186" y="205"/>
                      <a:pt x="186" y="207"/>
                      <a:pt x="184" y="210"/>
                    </a:cubicBezTo>
                    <a:cubicBezTo>
                      <a:pt x="181" y="213"/>
                      <a:pt x="182" y="214"/>
                      <a:pt x="182" y="214"/>
                    </a:cubicBezTo>
                    <a:cubicBezTo>
                      <a:pt x="182" y="214"/>
                      <a:pt x="182" y="215"/>
                      <a:pt x="183" y="215"/>
                    </a:cubicBezTo>
                    <a:cubicBezTo>
                      <a:pt x="186" y="215"/>
                      <a:pt x="187" y="217"/>
                      <a:pt x="187" y="218"/>
                    </a:cubicBezTo>
                    <a:cubicBezTo>
                      <a:pt x="187" y="220"/>
                      <a:pt x="183" y="222"/>
                      <a:pt x="181" y="223"/>
                    </a:cubicBezTo>
                    <a:cubicBezTo>
                      <a:pt x="182" y="223"/>
                      <a:pt x="183" y="223"/>
                      <a:pt x="184" y="223"/>
                    </a:cubicBezTo>
                    <a:cubicBezTo>
                      <a:pt x="187" y="223"/>
                      <a:pt x="191" y="220"/>
                      <a:pt x="196" y="217"/>
                    </a:cubicBezTo>
                    <a:cubicBezTo>
                      <a:pt x="199" y="215"/>
                      <a:pt x="202" y="213"/>
                      <a:pt x="205" y="211"/>
                    </a:cubicBezTo>
                    <a:cubicBezTo>
                      <a:pt x="208" y="210"/>
                      <a:pt x="210" y="209"/>
                      <a:pt x="213" y="209"/>
                    </a:cubicBezTo>
                    <a:cubicBezTo>
                      <a:pt x="216" y="209"/>
                      <a:pt x="218" y="210"/>
                      <a:pt x="219" y="210"/>
                    </a:cubicBezTo>
                    <a:cubicBezTo>
                      <a:pt x="220" y="210"/>
                      <a:pt x="220" y="210"/>
                      <a:pt x="220" y="210"/>
                    </a:cubicBezTo>
                    <a:cubicBezTo>
                      <a:pt x="220" y="209"/>
                      <a:pt x="219" y="208"/>
                      <a:pt x="220" y="207"/>
                    </a:cubicBezTo>
                    <a:cubicBezTo>
                      <a:pt x="220" y="207"/>
                      <a:pt x="220" y="206"/>
                      <a:pt x="220" y="206"/>
                    </a:cubicBezTo>
                    <a:cubicBezTo>
                      <a:pt x="219" y="205"/>
                      <a:pt x="217" y="203"/>
                      <a:pt x="216" y="201"/>
                    </a:cubicBezTo>
                    <a:cubicBezTo>
                      <a:pt x="215" y="199"/>
                      <a:pt x="215" y="198"/>
                      <a:pt x="215" y="197"/>
                    </a:cubicBezTo>
                    <a:cubicBezTo>
                      <a:pt x="216" y="195"/>
                      <a:pt x="217" y="195"/>
                      <a:pt x="218" y="195"/>
                    </a:cubicBezTo>
                    <a:cubicBezTo>
                      <a:pt x="219" y="195"/>
                      <a:pt x="219" y="194"/>
                      <a:pt x="219" y="194"/>
                    </a:cubicBezTo>
                    <a:cubicBezTo>
                      <a:pt x="220" y="191"/>
                      <a:pt x="222" y="190"/>
                      <a:pt x="223" y="190"/>
                    </a:cubicBezTo>
                    <a:cubicBezTo>
                      <a:pt x="225" y="190"/>
                      <a:pt x="227" y="191"/>
                      <a:pt x="229" y="192"/>
                    </a:cubicBezTo>
                    <a:cubicBezTo>
                      <a:pt x="229" y="192"/>
                      <a:pt x="230" y="192"/>
                      <a:pt x="230" y="192"/>
                    </a:cubicBezTo>
                    <a:cubicBezTo>
                      <a:pt x="231" y="192"/>
                      <a:pt x="231" y="192"/>
                      <a:pt x="232" y="192"/>
                    </a:cubicBezTo>
                    <a:cubicBezTo>
                      <a:pt x="234" y="192"/>
                      <a:pt x="236" y="194"/>
                      <a:pt x="237" y="196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7"/>
                      <a:pt x="239" y="197"/>
                      <a:pt x="239" y="197"/>
                    </a:cubicBezTo>
                    <a:cubicBezTo>
                      <a:pt x="241" y="196"/>
                      <a:pt x="243" y="196"/>
                      <a:pt x="246" y="197"/>
                    </a:cubicBezTo>
                    <a:cubicBezTo>
                      <a:pt x="246" y="198"/>
                      <a:pt x="248" y="200"/>
                      <a:pt x="248" y="201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9" y="202"/>
                      <a:pt x="250" y="203"/>
                      <a:pt x="251" y="203"/>
                    </a:cubicBezTo>
                    <a:cubicBezTo>
                      <a:pt x="252" y="204"/>
                      <a:pt x="253" y="204"/>
                      <a:pt x="253" y="204"/>
                    </a:cubicBezTo>
                    <a:cubicBezTo>
                      <a:pt x="253" y="204"/>
                      <a:pt x="254" y="203"/>
                      <a:pt x="255" y="202"/>
                    </a:cubicBezTo>
                    <a:cubicBezTo>
                      <a:pt x="256" y="202"/>
                      <a:pt x="257" y="201"/>
                      <a:pt x="258" y="201"/>
                    </a:cubicBezTo>
                    <a:cubicBezTo>
                      <a:pt x="259" y="201"/>
                      <a:pt x="260" y="201"/>
                      <a:pt x="261" y="204"/>
                    </a:cubicBezTo>
                    <a:cubicBezTo>
                      <a:pt x="261" y="204"/>
                      <a:pt x="261" y="205"/>
                      <a:pt x="261" y="206"/>
                    </a:cubicBezTo>
                    <a:cubicBezTo>
                      <a:pt x="262" y="207"/>
                      <a:pt x="267" y="207"/>
                      <a:pt x="271" y="208"/>
                    </a:cubicBezTo>
                    <a:cubicBezTo>
                      <a:pt x="272" y="208"/>
                      <a:pt x="272" y="208"/>
                      <a:pt x="272" y="208"/>
                    </a:cubicBezTo>
                    <a:cubicBezTo>
                      <a:pt x="277" y="209"/>
                      <a:pt x="288" y="208"/>
                      <a:pt x="293" y="208"/>
                    </a:cubicBezTo>
                    <a:cubicBezTo>
                      <a:pt x="294" y="208"/>
                      <a:pt x="295" y="207"/>
                      <a:pt x="296" y="207"/>
                    </a:cubicBezTo>
                    <a:cubicBezTo>
                      <a:pt x="296" y="207"/>
                      <a:pt x="296" y="207"/>
                      <a:pt x="296" y="207"/>
                    </a:cubicBezTo>
                    <a:cubicBezTo>
                      <a:pt x="299" y="207"/>
                      <a:pt x="300" y="209"/>
                      <a:pt x="301" y="210"/>
                    </a:cubicBezTo>
                    <a:cubicBezTo>
                      <a:pt x="302" y="212"/>
                      <a:pt x="303" y="213"/>
                      <a:pt x="307" y="214"/>
                    </a:cubicBezTo>
                    <a:cubicBezTo>
                      <a:pt x="310" y="215"/>
                      <a:pt x="312" y="213"/>
                      <a:pt x="313" y="211"/>
                    </a:cubicBezTo>
                    <a:cubicBezTo>
                      <a:pt x="315" y="210"/>
                      <a:pt x="316" y="209"/>
                      <a:pt x="318" y="209"/>
                    </a:cubicBezTo>
                    <a:cubicBezTo>
                      <a:pt x="319" y="209"/>
                      <a:pt x="320" y="209"/>
                      <a:pt x="321" y="210"/>
                    </a:cubicBezTo>
                    <a:cubicBezTo>
                      <a:pt x="323" y="211"/>
                      <a:pt x="324" y="213"/>
                      <a:pt x="324" y="214"/>
                    </a:cubicBezTo>
                    <a:cubicBezTo>
                      <a:pt x="324" y="216"/>
                      <a:pt x="322" y="217"/>
                      <a:pt x="321" y="219"/>
                    </a:cubicBezTo>
                    <a:cubicBezTo>
                      <a:pt x="320" y="219"/>
                      <a:pt x="320" y="219"/>
                      <a:pt x="320" y="219"/>
                    </a:cubicBezTo>
                    <a:cubicBezTo>
                      <a:pt x="320" y="220"/>
                      <a:pt x="321" y="220"/>
                      <a:pt x="321" y="220"/>
                    </a:cubicBezTo>
                    <a:cubicBezTo>
                      <a:pt x="322" y="220"/>
                      <a:pt x="323" y="220"/>
                      <a:pt x="324" y="221"/>
                    </a:cubicBezTo>
                    <a:cubicBezTo>
                      <a:pt x="325" y="221"/>
                      <a:pt x="325" y="221"/>
                      <a:pt x="326" y="222"/>
                    </a:cubicBezTo>
                    <a:cubicBezTo>
                      <a:pt x="330" y="223"/>
                      <a:pt x="335" y="225"/>
                      <a:pt x="338" y="228"/>
                    </a:cubicBezTo>
                    <a:cubicBezTo>
                      <a:pt x="339" y="228"/>
                      <a:pt x="339" y="229"/>
                      <a:pt x="340" y="230"/>
                    </a:cubicBezTo>
                    <a:cubicBezTo>
                      <a:pt x="342" y="232"/>
                      <a:pt x="345" y="235"/>
                      <a:pt x="351" y="238"/>
                    </a:cubicBezTo>
                    <a:cubicBezTo>
                      <a:pt x="351" y="238"/>
                      <a:pt x="351" y="238"/>
                      <a:pt x="352" y="239"/>
                    </a:cubicBezTo>
                    <a:cubicBezTo>
                      <a:pt x="352" y="238"/>
                      <a:pt x="352" y="237"/>
                      <a:pt x="352" y="237"/>
                    </a:cubicBezTo>
                    <a:cubicBezTo>
                      <a:pt x="351" y="235"/>
                      <a:pt x="351" y="233"/>
                      <a:pt x="352" y="232"/>
                    </a:cubicBezTo>
                    <a:cubicBezTo>
                      <a:pt x="353" y="231"/>
                      <a:pt x="355" y="231"/>
                      <a:pt x="357" y="233"/>
                    </a:cubicBezTo>
                    <a:cubicBezTo>
                      <a:pt x="360" y="235"/>
                      <a:pt x="361" y="235"/>
                      <a:pt x="361" y="235"/>
                    </a:cubicBezTo>
                    <a:cubicBezTo>
                      <a:pt x="363" y="235"/>
                      <a:pt x="364" y="235"/>
                      <a:pt x="366" y="237"/>
                    </a:cubicBezTo>
                    <a:cubicBezTo>
                      <a:pt x="366" y="235"/>
                      <a:pt x="365" y="232"/>
                      <a:pt x="364" y="230"/>
                    </a:cubicBezTo>
                    <a:cubicBezTo>
                      <a:pt x="363" y="227"/>
                      <a:pt x="363" y="226"/>
                      <a:pt x="364" y="225"/>
                    </a:cubicBezTo>
                    <a:cubicBezTo>
                      <a:pt x="365" y="224"/>
                      <a:pt x="365" y="224"/>
                      <a:pt x="365" y="224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8" y="224"/>
                      <a:pt x="371" y="227"/>
                      <a:pt x="372" y="230"/>
                    </a:cubicBezTo>
                    <a:cubicBezTo>
                      <a:pt x="375" y="234"/>
                      <a:pt x="375" y="241"/>
                      <a:pt x="373" y="246"/>
                    </a:cubicBezTo>
                    <a:cubicBezTo>
                      <a:pt x="373" y="248"/>
                      <a:pt x="371" y="250"/>
                      <a:pt x="368" y="250"/>
                    </a:cubicBezTo>
                    <a:cubicBezTo>
                      <a:pt x="366" y="250"/>
                      <a:pt x="363" y="248"/>
                      <a:pt x="362" y="246"/>
                    </a:cubicBezTo>
                    <a:cubicBezTo>
                      <a:pt x="361" y="246"/>
                      <a:pt x="361" y="245"/>
                      <a:pt x="361" y="244"/>
                    </a:cubicBezTo>
                    <a:cubicBezTo>
                      <a:pt x="359" y="244"/>
                      <a:pt x="357" y="245"/>
                      <a:pt x="357" y="246"/>
                    </a:cubicBezTo>
                    <a:cubicBezTo>
                      <a:pt x="357" y="248"/>
                      <a:pt x="362" y="254"/>
                      <a:pt x="365" y="255"/>
                    </a:cubicBezTo>
                    <a:cubicBezTo>
                      <a:pt x="369" y="255"/>
                      <a:pt x="369" y="259"/>
                      <a:pt x="369" y="261"/>
                    </a:cubicBezTo>
                    <a:cubicBezTo>
                      <a:pt x="369" y="262"/>
                      <a:pt x="369" y="262"/>
                      <a:pt x="369" y="263"/>
                    </a:cubicBezTo>
                    <a:cubicBezTo>
                      <a:pt x="371" y="263"/>
                      <a:pt x="372" y="265"/>
                      <a:pt x="373" y="266"/>
                    </a:cubicBezTo>
                    <a:cubicBezTo>
                      <a:pt x="372" y="264"/>
                      <a:pt x="372" y="261"/>
                      <a:pt x="371" y="260"/>
                    </a:cubicBezTo>
                    <a:cubicBezTo>
                      <a:pt x="369" y="257"/>
                      <a:pt x="369" y="254"/>
                      <a:pt x="370" y="251"/>
                    </a:cubicBezTo>
                    <a:cubicBezTo>
                      <a:pt x="371" y="249"/>
                      <a:pt x="373" y="249"/>
                      <a:pt x="375" y="249"/>
                    </a:cubicBezTo>
                    <a:cubicBezTo>
                      <a:pt x="378" y="250"/>
                      <a:pt x="378" y="254"/>
                      <a:pt x="377" y="256"/>
                    </a:cubicBezTo>
                    <a:cubicBezTo>
                      <a:pt x="377" y="256"/>
                      <a:pt x="377" y="257"/>
                      <a:pt x="377" y="257"/>
                    </a:cubicBezTo>
                    <a:cubicBezTo>
                      <a:pt x="377" y="257"/>
                      <a:pt x="378" y="257"/>
                      <a:pt x="378" y="257"/>
                    </a:cubicBezTo>
                    <a:cubicBezTo>
                      <a:pt x="379" y="256"/>
                      <a:pt x="380" y="255"/>
                      <a:pt x="381" y="254"/>
                    </a:cubicBezTo>
                    <a:cubicBezTo>
                      <a:pt x="382" y="253"/>
                      <a:pt x="382" y="252"/>
                      <a:pt x="381" y="250"/>
                    </a:cubicBezTo>
                    <a:cubicBezTo>
                      <a:pt x="380" y="248"/>
                      <a:pt x="379" y="246"/>
                      <a:pt x="380" y="244"/>
                    </a:cubicBezTo>
                    <a:cubicBezTo>
                      <a:pt x="381" y="242"/>
                      <a:pt x="383" y="242"/>
                      <a:pt x="383" y="242"/>
                    </a:cubicBezTo>
                    <a:cubicBezTo>
                      <a:pt x="387" y="242"/>
                      <a:pt x="390" y="249"/>
                      <a:pt x="391" y="252"/>
                    </a:cubicBezTo>
                    <a:cubicBezTo>
                      <a:pt x="392" y="256"/>
                      <a:pt x="389" y="258"/>
                      <a:pt x="388" y="259"/>
                    </a:cubicBezTo>
                    <a:cubicBezTo>
                      <a:pt x="388" y="260"/>
                      <a:pt x="387" y="260"/>
                      <a:pt x="387" y="260"/>
                    </a:cubicBezTo>
                    <a:cubicBezTo>
                      <a:pt x="387" y="264"/>
                      <a:pt x="384" y="264"/>
                      <a:pt x="382" y="264"/>
                    </a:cubicBezTo>
                    <a:cubicBezTo>
                      <a:pt x="382" y="264"/>
                      <a:pt x="381" y="264"/>
                      <a:pt x="380" y="265"/>
                    </a:cubicBezTo>
                    <a:cubicBezTo>
                      <a:pt x="380" y="265"/>
                      <a:pt x="380" y="269"/>
                      <a:pt x="380" y="271"/>
                    </a:cubicBezTo>
                    <a:cubicBezTo>
                      <a:pt x="381" y="271"/>
                      <a:pt x="381" y="271"/>
                      <a:pt x="381" y="271"/>
                    </a:cubicBezTo>
                    <a:cubicBezTo>
                      <a:pt x="381" y="269"/>
                      <a:pt x="382" y="268"/>
                      <a:pt x="384" y="268"/>
                    </a:cubicBezTo>
                    <a:cubicBezTo>
                      <a:pt x="385" y="268"/>
                      <a:pt x="386" y="268"/>
                      <a:pt x="386" y="269"/>
                    </a:cubicBezTo>
                    <a:cubicBezTo>
                      <a:pt x="386" y="269"/>
                      <a:pt x="387" y="269"/>
                      <a:pt x="387" y="269"/>
                    </a:cubicBezTo>
                    <a:cubicBezTo>
                      <a:pt x="388" y="268"/>
                      <a:pt x="389" y="266"/>
                      <a:pt x="391" y="266"/>
                    </a:cubicBezTo>
                    <a:cubicBezTo>
                      <a:pt x="391" y="266"/>
                      <a:pt x="392" y="267"/>
                      <a:pt x="393" y="267"/>
                    </a:cubicBezTo>
                    <a:cubicBezTo>
                      <a:pt x="393" y="265"/>
                      <a:pt x="395" y="263"/>
                      <a:pt x="397" y="263"/>
                    </a:cubicBezTo>
                    <a:cubicBezTo>
                      <a:pt x="397" y="263"/>
                      <a:pt x="397" y="263"/>
                      <a:pt x="397" y="263"/>
                    </a:cubicBezTo>
                    <a:cubicBezTo>
                      <a:pt x="399" y="263"/>
                      <a:pt x="401" y="264"/>
                      <a:pt x="403" y="266"/>
                    </a:cubicBezTo>
                    <a:cubicBezTo>
                      <a:pt x="405" y="269"/>
                      <a:pt x="408" y="274"/>
                      <a:pt x="408" y="277"/>
                    </a:cubicBezTo>
                    <a:cubicBezTo>
                      <a:pt x="408" y="279"/>
                      <a:pt x="406" y="281"/>
                      <a:pt x="404" y="281"/>
                    </a:cubicBezTo>
                    <a:cubicBezTo>
                      <a:pt x="403" y="282"/>
                      <a:pt x="403" y="283"/>
                      <a:pt x="402" y="284"/>
                    </a:cubicBezTo>
                    <a:cubicBezTo>
                      <a:pt x="401" y="285"/>
                      <a:pt x="400" y="285"/>
                      <a:pt x="399" y="285"/>
                    </a:cubicBezTo>
                    <a:cubicBezTo>
                      <a:pt x="397" y="285"/>
                      <a:pt x="395" y="283"/>
                      <a:pt x="393" y="282"/>
                    </a:cubicBezTo>
                    <a:cubicBezTo>
                      <a:pt x="393" y="281"/>
                      <a:pt x="392" y="280"/>
                      <a:pt x="391" y="280"/>
                    </a:cubicBezTo>
                    <a:cubicBezTo>
                      <a:pt x="392" y="281"/>
                      <a:pt x="392" y="282"/>
                      <a:pt x="393" y="283"/>
                    </a:cubicBezTo>
                    <a:cubicBezTo>
                      <a:pt x="393" y="284"/>
                      <a:pt x="393" y="285"/>
                      <a:pt x="394" y="285"/>
                    </a:cubicBezTo>
                    <a:cubicBezTo>
                      <a:pt x="395" y="288"/>
                      <a:pt x="394" y="290"/>
                      <a:pt x="393" y="292"/>
                    </a:cubicBezTo>
                    <a:cubicBezTo>
                      <a:pt x="392" y="294"/>
                      <a:pt x="392" y="295"/>
                      <a:pt x="393" y="295"/>
                    </a:cubicBezTo>
                    <a:cubicBezTo>
                      <a:pt x="393" y="296"/>
                      <a:pt x="393" y="296"/>
                      <a:pt x="394" y="296"/>
                    </a:cubicBezTo>
                    <a:cubicBezTo>
                      <a:pt x="394" y="296"/>
                      <a:pt x="394" y="295"/>
                      <a:pt x="394" y="295"/>
                    </a:cubicBezTo>
                    <a:cubicBezTo>
                      <a:pt x="394" y="294"/>
                      <a:pt x="394" y="294"/>
                      <a:pt x="394" y="293"/>
                    </a:cubicBezTo>
                    <a:cubicBezTo>
                      <a:pt x="395" y="291"/>
                      <a:pt x="396" y="291"/>
                      <a:pt x="397" y="291"/>
                    </a:cubicBezTo>
                    <a:cubicBezTo>
                      <a:pt x="399" y="291"/>
                      <a:pt x="400" y="292"/>
                      <a:pt x="402" y="293"/>
                    </a:cubicBezTo>
                    <a:cubicBezTo>
                      <a:pt x="403" y="292"/>
                      <a:pt x="403" y="291"/>
                      <a:pt x="403" y="289"/>
                    </a:cubicBezTo>
                    <a:cubicBezTo>
                      <a:pt x="403" y="288"/>
                      <a:pt x="404" y="286"/>
                      <a:pt x="406" y="286"/>
                    </a:cubicBezTo>
                    <a:cubicBezTo>
                      <a:pt x="408" y="286"/>
                      <a:pt x="410" y="287"/>
                      <a:pt x="411" y="289"/>
                    </a:cubicBezTo>
                    <a:cubicBezTo>
                      <a:pt x="412" y="288"/>
                      <a:pt x="413" y="287"/>
                      <a:pt x="415" y="287"/>
                    </a:cubicBez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17" y="287"/>
                      <a:pt x="418" y="287"/>
                      <a:pt x="419" y="288"/>
                    </a:cubicBezTo>
                    <a:cubicBezTo>
                      <a:pt x="420" y="290"/>
                      <a:pt x="419" y="292"/>
                      <a:pt x="419" y="294"/>
                    </a:cubicBezTo>
                    <a:cubicBezTo>
                      <a:pt x="419" y="295"/>
                      <a:pt x="419" y="295"/>
                      <a:pt x="419" y="295"/>
                    </a:cubicBezTo>
                    <a:cubicBezTo>
                      <a:pt x="420" y="294"/>
                      <a:pt x="422" y="294"/>
                      <a:pt x="423" y="295"/>
                    </a:cubicBezTo>
                    <a:cubicBezTo>
                      <a:pt x="425" y="294"/>
                      <a:pt x="427" y="293"/>
                      <a:pt x="428" y="292"/>
                    </a:cubicBezTo>
                    <a:cubicBezTo>
                      <a:pt x="429" y="291"/>
                      <a:pt x="429" y="291"/>
                      <a:pt x="429" y="291"/>
                    </a:cubicBezTo>
                    <a:cubicBezTo>
                      <a:pt x="429" y="291"/>
                      <a:pt x="428" y="290"/>
                      <a:pt x="427" y="289"/>
                    </a:cubicBezTo>
                    <a:cubicBezTo>
                      <a:pt x="426" y="288"/>
                      <a:pt x="424" y="285"/>
                      <a:pt x="425" y="282"/>
                    </a:cubicBezTo>
                    <a:cubicBezTo>
                      <a:pt x="426" y="279"/>
                      <a:pt x="427" y="277"/>
                      <a:pt x="415" y="273"/>
                    </a:cubicBezTo>
                    <a:cubicBezTo>
                      <a:pt x="405" y="269"/>
                      <a:pt x="403" y="265"/>
                      <a:pt x="399" y="257"/>
                    </a:cubicBezTo>
                    <a:cubicBezTo>
                      <a:pt x="398" y="255"/>
                      <a:pt x="396" y="252"/>
                      <a:pt x="394" y="248"/>
                    </a:cubicBezTo>
                    <a:cubicBezTo>
                      <a:pt x="390" y="240"/>
                      <a:pt x="383" y="235"/>
                      <a:pt x="378" y="230"/>
                    </a:cubicBezTo>
                    <a:cubicBezTo>
                      <a:pt x="373" y="226"/>
                      <a:pt x="370" y="223"/>
                      <a:pt x="370" y="220"/>
                    </a:cubicBezTo>
                    <a:cubicBezTo>
                      <a:pt x="370" y="218"/>
                      <a:pt x="367" y="217"/>
                      <a:pt x="364" y="217"/>
                    </a:cubicBezTo>
                    <a:cubicBezTo>
                      <a:pt x="361" y="217"/>
                      <a:pt x="359" y="218"/>
                      <a:pt x="358" y="219"/>
                    </a:cubicBezTo>
                    <a:cubicBezTo>
                      <a:pt x="358" y="223"/>
                      <a:pt x="354" y="225"/>
                      <a:pt x="350" y="227"/>
                    </a:cubicBezTo>
                    <a:cubicBezTo>
                      <a:pt x="349" y="227"/>
                      <a:pt x="348" y="228"/>
                      <a:pt x="347" y="229"/>
                    </a:cubicBezTo>
                    <a:cubicBezTo>
                      <a:pt x="346" y="229"/>
                      <a:pt x="345" y="230"/>
                      <a:pt x="344" y="230"/>
                    </a:cubicBezTo>
                    <a:cubicBezTo>
                      <a:pt x="341" y="230"/>
                      <a:pt x="339" y="227"/>
                      <a:pt x="337" y="224"/>
                    </a:cubicBezTo>
                    <a:cubicBezTo>
                      <a:pt x="337" y="224"/>
                      <a:pt x="336" y="223"/>
                      <a:pt x="336" y="222"/>
                    </a:cubicBezTo>
                    <a:cubicBezTo>
                      <a:pt x="335" y="221"/>
                      <a:pt x="332" y="219"/>
                      <a:pt x="330" y="217"/>
                    </a:cubicBezTo>
                    <a:cubicBezTo>
                      <a:pt x="327" y="215"/>
                      <a:pt x="324" y="212"/>
                      <a:pt x="324" y="210"/>
                    </a:cubicBezTo>
                    <a:cubicBezTo>
                      <a:pt x="324" y="209"/>
                      <a:pt x="323" y="206"/>
                      <a:pt x="321" y="206"/>
                    </a:cubicBezTo>
                    <a:cubicBezTo>
                      <a:pt x="321" y="206"/>
                      <a:pt x="320" y="206"/>
                      <a:pt x="319" y="206"/>
                    </a:cubicBezTo>
                    <a:cubicBezTo>
                      <a:pt x="316" y="207"/>
                      <a:pt x="314" y="208"/>
                      <a:pt x="313" y="208"/>
                    </a:cubicBezTo>
                    <a:cubicBezTo>
                      <a:pt x="312" y="208"/>
                      <a:pt x="312" y="208"/>
                      <a:pt x="311" y="207"/>
                    </a:cubicBezTo>
                    <a:cubicBezTo>
                      <a:pt x="310" y="207"/>
                      <a:pt x="310" y="207"/>
                      <a:pt x="310" y="207"/>
                    </a:cubicBezTo>
                    <a:cubicBezTo>
                      <a:pt x="309" y="208"/>
                      <a:pt x="308" y="209"/>
                      <a:pt x="307" y="209"/>
                    </a:cubicBezTo>
                    <a:cubicBezTo>
                      <a:pt x="304" y="209"/>
                      <a:pt x="301" y="207"/>
                      <a:pt x="301" y="207"/>
                    </a:cubicBezTo>
                    <a:cubicBezTo>
                      <a:pt x="300" y="206"/>
                      <a:pt x="300" y="206"/>
                      <a:pt x="300" y="206"/>
                    </a:cubicBezTo>
                    <a:cubicBezTo>
                      <a:pt x="300" y="34"/>
                      <a:pt x="300" y="34"/>
                      <a:pt x="300" y="34"/>
                    </a:cubicBezTo>
                    <a:cubicBezTo>
                      <a:pt x="299" y="34"/>
                      <a:pt x="297" y="33"/>
                      <a:pt x="296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0" name="Freeform 2212"/>
              <p:cNvSpPr>
                <a:spLocks/>
              </p:cNvSpPr>
              <p:nvPr/>
            </p:nvSpPr>
            <p:spPr bwMode="auto">
              <a:xfrm>
                <a:off x="1048340" y="2872980"/>
                <a:ext cx="39026" cy="19783"/>
              </a:xfrm>
              <a:custGeom>
                <a:avLst/>
                <a:gdLst>
                  <a:gd name="T0" fmla="*/ 17 w 22"/>
                  <a:gd name="T1" fmla="*/ 1 h 11"/>
                  <a:gd name="T2" fmla="*/ 11 w 22"/>
                  <a:gd name="T3" fmla="*/ 0 h 11"/>
                  <a:gd name="T4" fmla="*/ 8 w 22"/>
                  <a:gd name="T5" fmla="*/ 1 h 11"/>
                  <a:gd name="T6" fmla="*/ 2 w 22"/>
                  <a:gd name="T7" fmla="*/ 9 h 11"/>
                  <a:gd name="T8" fmla="*/ 0 w 22"/>
                  <a:gd name="T9" fmla="*/ 11 h 11"/>
                  <a:gd name="T10" fmla="*/ 9 w 22"/>
                  <a:gd name="T11" fmla="*/ 5 h 11"/>
                  <a:gd name="T12" fmla="*/ 12 w 22"/>
                  <a:gd name="T13" fmla="*/ 2 h 11"/>
                  <a:gd name="T14" fmla="*/ 16 w 22"/>
                  <a:gd name="T15" fmla="*/ 4 h 11"/>
                  <a:gd name="T16" fmla="*/ 22 w 22"/>
                  <a:gd name="T17" fmla="*/ 1 h 11"/>
                  <a:gd name="T18" fmla="*/ 22 w 22"/>
                  <a:gd name="T19" fmla="*/ 1 h 11"/>
                  <a:gd name="T20" fmla="*/ 17 w 22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1">
                    <a:moveTo>
                      <a:pt x="17" y="1"/>
                    </a:moveTo>
                    <a:cubicBezTo>
                      <a:pt x="15" y="0"/>
                      <a:pt x="13" y="0"/>
                      <a:pt x="11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6" y="5"/>
                      <a:pt x="4" y="7"/>
                      <a:pt x="2" y="9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3" y="10"/>
                      <a:pt x="8" y="7"/>
                      <a:pt x="9" y="5"/>
                    </a:cubicBezTo>
                    <a:cubicBezTo>
                      <a:pt x="9" y="2"/>
                      <a:pt x="11" y="2"/>
                      <a:pt x="12" y="2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8" y="4"/>
                      <a:pt x="21" y="3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1" name="Freeform 2213"/>
              <p:cNvSpPr>
                <a:spLocks/>
              </p:cNvSpPr>
              <p:nvPr/>
            </p:nvSpPr>
            <p:spPr bwMode="auto">
              <a:xfrm>
                <a:off x="1211879" y="2797444"/>
                <a:ext cx="46460" cy="41365"/>
              </a:xfrm>
              <a:custGeom>
                <a:avLst/>
                <a:gdLst>
                  <a:gd name="T0" fmla="*/ 24 w 26"/>
                  <a:gd name="T1" fmla="*/ 0 h 24"/>
                  <a:gd name="T2" fmla="*/ 19 w 26"/>
                  <a:gd name="T3" fmla="*/ 4 h 24"/>
                  <a:gd name="T4" fmla="*/ 14 w 26"/>
                  <a:gd name="T5" fmla="*/ 9 h 24"/>
                  <a:gd name="T6" fmla="*/ 9 w 26"/>
                  <a:gd name="T7" fmla="*/ 14 h 24"/>
                  <a:gd name="T8" fmla="*/ 5 w 26"/>
                  <a:gd name="T9" fmla="*/ 17 h 24"/>
                  <a:gd name="T10" fmla="*/ 3 w 26"/>
                  <a:gd name="T11" fmla="*/ 17 h 24"/>
                  <a:gd name="T12" fmla="*/ 1 w 26"/>
                  <a:gd name="T13" fmla="*/ 18 h 24"/>
                  <a:gd name="T14" fmla="*/ 1 w 26"/>
                  <a:gd name="T15" fmla="*/ 23 h 24"/>
                  <a:gd name="T16" fmla="*/ 3 w 26"/>
                  <a:gd name="T17" fmla="*/ 24 h 24"/>
                  <a:gd name="T18" fmla="*/ 3 w 26"/>
                  <a:gd name="T19" fmla="*/ 24 h 24"/>
                  <a:gd name="T20" fmla="*/ 9 w 26"/>
                  <a:gd name="T21" fmla="*/ 23 h 24"/>
                  <a:gd name="T22" fmla="*/ 10 w 26"/>
                  <a:gd name="T23" fmla="*/ 24 h 24"/>
                  <a:gd name="T24" fmla="*/ 23 w 26"/>
                  <a:gd name="T25" fmla="*/ 14 h 24"/>
                  <a:gd name="T26" fmla="*/ 23 w 26"/>
                  <a:gd name="T27" fmla="*/ 14 h 24"/>
                  <a:gd name="T28" fmla="*/ 21 w 26"/>
                  <a:gd name="T29" fmla="*/ 12 h 24"/>
                  <a:gd name="T30" fmla="*/ 18 w 26"/>
                  <a:gd name="T31" fmla="*/ 9 h 24"/>
                  <a:gd name="T32" fmla="*/ 24 w 26"/>
                  <a:gd name="T33" fmla="*/ 4 h 24"/>
                  <a:gd name="T34" fmla="*/ 26 w 26"/>
                  <a:gd name="T35" fmla="*/ 3 h 24"/>
                  <a:gd name="T36" fmla="*/ 24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24" y="0"/>
                    </a:moveTo>
                    <a:cubicBezTo>
                      <a:pt x="23" y="0"/>
                      <a:pt x="21" y="1"/>
                      <a:pt x="19" y="4"/>
                    </a:cubicBezTo>
                    <a:cubicBezTo>
                      <a:pt x="17" y="6"/>
                      <a:pt x="15" y="8"/>
                      <a:pt x="14" y="9"/>
                    </a:cubicBezTo>
                    <a:cubicBezTo>
                      <a:pt x="11" y="11"/>
                      <a:pt x="10" y="13"/>
                      <a:pt x="9" y="14"/>
                    </a:cubicBezTo>
                    <a:cubicBezTo>
                      <a:pt x="9" y="17"/>
                      <a:pt x="6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9"/>
                      <a:pt x="1" y="21"/>
                      <a:pt x="1" y="23"/>
                    </a:cubicBezTo>
                    <a:cubicBezTo>
                      <a:pt x="2" y="24"/>
                      <a:pt x="2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6" y="22"/>
                      <a:pt x="8" y="23"/>
                      <a:pt x="9" y="23"/>
                    </a:cubicBezTo>
                    <a:cubicBezTo>
                      <a:pt x="9" y="24"/>
                      <a:pt x="10" y="24"/>
                      <a:pt x="10" y="24"/>
                    </a:cubicBezTo>
                    <a:cubicBezTo>
                      <a:pt x="12" y="23"/>
                      <a:pt x="21" y="17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2" y="13"/>
                      <a:pt x="21" y="12"/>
                    </a:cubicBezTo>
                    <a:cubicBezTo>
                      <a:pt x="20" y="11"/>
                      <a:pt x="19" y="10"/>
                      <a:pt x="18" y="9"/>
                    </a:cubicBezTo>
                    <a:cubicBezTo>
                      <a:pt x="18" y="5"/>
                      <a:pt x="22" y="5"/>
                      <a:pt x="24" y="4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5" y="3"/>
                      <a:pt x="24" y="1"/>
                      <a:pt x="2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2" name="Freeform 2214"/>
              <p:cNvSpPr>
                <a:spLocks/>
              </p:cNvSpPr>
              <p:nvPr/>
            </p:nvSpPr>
            <p:spPr bwMode="auto">
              <a:xfrm>
                <a:off x="957279" y="2921539"/>
                <a:ext cx="14867" cy="14388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1 h 9"/>
                  <a:gd name="T4" fmla="*/ 2 w 9"/>
                  <a:gd name="T5" fmla="*/ 8 h 9"/>
                  <a:gd name="T6" fmla="*/ 0 w 9"/>
                  <a:gd name="T7" fmla="*/ 8 h 9"/>
                  <a:gd name="T8" fmla="*/ 0 w 9"/>
                  <a:gd name="T9" fmla="*/ 9 h 9"/>
                  <a:gd name="T10" fmla="*/ 1 w 9"/>
                  <a:gd name="T11" fmla="*/ 8 h 9"/>
                  <a:gd name="T12" fmla="*/ 7 w 9"/>
                  <a:gd name="T13" fmla="*/ 0 h 9"/>
                  <a:gd name="T14" fmla="*/ 6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2" y="6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7" y="6"/>
                      <a:pt x="9" y="3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3" name="Freeform 2215"/>
              <p:cNvSpPr>
                <a:spLocks/>
              </p:cNvSpPr>
              <p:nvPr/>
            </p:nvSpPr>
            <p:spPr bwMode="auto">
              <a:xfrm>
                <a:off x="957279" y="2932330"/>
                <a:ext cx="3717" cy="179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4" name="Freeform 2216"/>
              <p:cNvSpPr>
                <a:spLocks/>
              </p:cNvSpPr>
              <p:nvPr/>
            </p:nvSpPr>
            <p:spPr bwMode="auto">
              <a:xfrm>
                <a:off x="1022322" y="2899957"/>
                <a:ext cx="9292" cy="0"/>
              </a:xfrm>
              <a:custGeom>
                <a:avLst/>
                <a:gdLst>
                  <a:gd name="T0" fmla="*/ 0 w 5"/>
                  <a:gd name="T1" fmla="*/ 5 w 5"/>
                  <a:gd name="T2" fmla="*/ 4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5" name="Freeform 2217"/>
              <p:cNvSpPr>
                <a:spLocks/>
              </p:cNvSpPr>
              <p:nvPr/>
            </p:nvSpPr>
            <p:spPr bwMode="auto">
              <a:xfrm>
                <a:off x="962854" y="2745287"/>
                <a:ext cx="27876" cy="10791"/>
              </a:xfrm>
              <a:custGeom>
                <a:avLst/>
                <a:gdLst>
                  <a:gd name="T0" fmla="*/ 12 w 16"/>
                  <a:gd name="T1" fmla="*/ 2 h 6"/>
                  <a:gd name="T2" fmla="*/ 9 w 16"/>
                  <a:gd name="T3" fmla="*/ 3 h 6"/>
                  <a:gd name="T4" fmla="*/ 6 w 16"/>
                  <a:gd name="T5" fmla="*/ 0 h 6"/>
                  <a:gd name="T6" fmla="*/ 5 w 16"/>
                  <a:gd name="T7" fmla="*/ 0 h 6"/>
                  <a:gd name="T8" fmla="*/ 0 w 16"/>
                  <a:gd name="T9" fmla="*/ 3 h 6"/>
                  <a:gd name="T10" fmla="*/ 10 w 16"/>
                  <a:gd name="T11" fmla="*/ 6 h 6"/>
                  <a:gd name="T12" fmla="*/ 13 w 16"/>
                  <a:gd name="T13" fmla="*/ 6 h 6"/>
                  <a:gd name="T14" fmla="*/ 15 w 16"/>
                  <a:gd name="T15" fmla="*/ 4 h 6"/>
                  <a:gd name="T16" fmla="*/ 15 w 16"/>
                  <a:gd name="T17" fmla="*/ 2 h 6"/>
                  <a:gd name="T18" fmla="*/ 12 w 16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2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6" y="3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4"/>
                      <a:pt x="6" y="6"/>
                      <a:pt x="10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6"/>
                      <a:pt x="15" y="5"/>
                      <a:pt x="15" y="4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6" name="Freeform 2218"/>
              <p:cNvSpPr>
                <a:spLocks/>
              </p:cNvSpPr>
              <p:nvPr/>
            </p:nvSpPr>
            <p:spPr bwMode="auto">
              <a:xfrm>
                <a:off x="1971963" y="3425115"/>
                <a:ext cx="46460" cy="5395"/>
              </a:xfrm>
              <a:custGeom>
                <a:avLst/>
                <a:gdLst>
                  <a:gd name="T0" fmla="*/ 0 w 25"/>
                  <a:gd name="T1" fmla="*/ 3 h 3"/>
                  <a:gd name="T2" fmla="*/ 25 w 25"/>
                  <a:gd name="T3" fmla="*/ 0 h 3"/>
                  <a:gd name="T4" fmla="*/ 0 w 25"/>
                  <a:gd name="T5" fmla="*/ 3 h 3"/>
                  <a:gd name="T6" fmla="*/ 0 w 2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">
                    <a:moveTo>
                      <a:pt x="0" y="3"/>
                    </a:moveTo>
                    <a:lnTo>
                      <a:pt x="25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7" name="Freeform 2219"/>
              <p:cNvSpPr>
                <a:spLocks/>
              </p:cNvSpPr>
              <p:nvPr/>
            </p:nvSpPr>
            <p:spPr bwMode="auto">
              <a:xfrm>
                <a:off x="2232138" y="3495256"/>
                <a:ext cx="14867" cy="719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1 h 4"/>
                  <a:gd name="T4" fmla="*/ 8 w 8"/>
                  <a:gd name="T5" fmla="*/ 4 h 4"/>
                  <a:gd name="T6" fmla="*/ 2 w 8"/>
                  <a:gd name="T7" fmla="*/ 1 h 4"/>
                  <a:gd name="T8" fmla="*/ 0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3" y="2"/>
                      <a:pt x="6" y="3"/>
                      <a:pt x="8" y="4"/>
                    </a:cubicBezTo>
                    <a:cubicBezTo>
                      <a:pt x="6" y="3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8" name="Freeform 2220"/>
              <p:cNvSpPr>
                <a:spLocks/>
              </p:cNvSpPr>
              <p:nvPr/>
            </p:nvSpPr>
            <p:spPr bwMode="auto">
              <a:xfrm>
                <a:off x="2250722" y="3486264"/>
                <a:ext cx="14867" cy="14388"/>
              </a:xfrm>
              <a:custGeom>
                <a:avLst/>
                <a:gdLst>
                  <a:gd name="T0" fmla="*/ 0 w 9"/>
                  <a:gd name="T1" fmla="*/ 8 h 8"/>
                  <a:gd name="T2" fmla="*/ 9 w 9"/>
                  <a:gd name="T3" fmla="*/ 0 h 8"/>
                  <a:gd name="T4" fmla="*/ 0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5"/>
                      <a:pt x="5" y="0"/>
                      <a:pt x="9" y="0"/>
                    </a:cubicBezTo>
                    <a:cubicBezTo>
                      <a:pt x="5" y="0"/>
                      <a:pt x="2" y="5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9" name="Freeform 2221"/>
              <p:cNvSpPr>
                <a:spLocks/>
              </p:cNvSpPr>
              <p:nvPr/>
            </p:nvSpPr>
            <p:spPr bwMode="auto">
              <a:xfrm>
                <a:off x="2360367" y="3567196"/>
                <a:ext cx="3717" cy="179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0" name="Freeform 2222"/>
              <p:cNvSpPr>
                <a:spLocks/>
              </p:cNvSpPr>
              <p:nvPr/>
            </p:nvSpPr>
            <p:spPr bwMode="auto">
              <a:xfrm>
                <a:off x="2323199" y="3533025"/>
                <a:ext cx="3717" cy="1079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4"/>
                      <a:pt x="2" y="1"/>
                      <a:pt x="0" y="0"/>
                    </a:cubicBezTo>
                    <a:cubicBezTo>
                      <a:pt x="2" y="1"/>
                      <a:pt x="2" y="4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1" name="Freeform 2223"/>
              <p:cNvSpPr>
                <a:spLocks/>
              </p:cNvSpPr>
              <p:nvPr/>
            </p:nvSpPr>
            <p:spPr bwMode="auto">
              <a:xfrm>
                <a:off x="2334350" y="3558203"/>
                <a:ext cx="24159" cy="8992"/>
              </a:xfrm>
              <a:custGeom>
                <a:avLst/>
                <a:gdLst>
                  <a:gd name="T0" fmla="*/ 0 w 14"/>
                  <a:gd name="T1" fmla="*/ 0 h 5"/>
                  <a:gd name="T2" fmla="*/ 4 w 14"/>
                  <a:gd name="T3" fmla="*/ 2 h 5"/>
                  <a:gd name="T4" fmla="*/ 14 w 14"/>
                  <a:gd name="T5" fmla="*/ 5 h 5"/>
                  <a:gd name="T6" fmla="*/ 4 w 14"/>
                  <a:gd name="T7" fmla="*/ 2 h 5"/>
                  <a:gd name="T8" fmla="*/ 0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0"/>
                      <a:pt x="2" y="1"/>
                      <a:pt x="4" y="2"/>
                    </a:cubicBezTo>
                    <a:cubicBezTo>
                      <a:pt x="7" y="3"/>
                      <a:pt x="12" y="5"/>
                      <a:pt x="14" y="5"/>
                    </a:cubicBezTo>
                    <a:cubicBezTo>
                      <a:pt x="12" y="5"/>
                      <a:pt x="7" y="3"/>
                      <a:pt x="4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58" name="Group 13"/>
            <p:cNvGrpSpPr/>
            <p:nvPr/>
          </p:nvGrpSpPr>
          <p:grpSpPr>
            <a:xfrm>
              <a:off x="5232019" y="2061725"/>
              <a:ext cx="846268" cy="824704"/>
              <a:chOff x="2863992" y="1871223"/>
              <a:chExt cx="1219108" cy="875863"/>
            </a:xfrm>
            <a:solidFill>
              <a:srgbClr val="BFBFBF"/>
            </a:solidFill>
          </p:grpSpPr>
          <p:sp>
            <p:nvSpPr>
              <p:cNvPr id="1159" name="Freeform 2176"/>
              <p:cNvSpPr>
                <a:spLocks/>
              </p:cNvSpPr>
              <p:nvPr/>
            </p:nvSpPr>
            <p:spPr bwMode="auto">
              <a:xfrm>
                <a:off x="2863992" y="1871223"/>
                <a:ext cx="1219108" cy="875863"/>
              </a:xfrm>
              <a:custGeom>
                <a:avLst/>
                <a:gdLst>
                  <a:gd name="T0" fmla="*/ 532 w 687"/>
                  <a:gd name="T1" fmla="*/ 311 h 510"/>
                  <a:gd name="T2" fmla="*/ 552 w 687"/>
                  <a:gd name="T3" fmla="*/ 307 h 510"/>
                  <a:gd name="T4" fmla="*/ 548 w 687"/>
                  <a:gd name="T5" fmla="*/ 276 h 510"/>
                  <a:gd name="T6" fmla="*/ 551 w 687"/>
                  <a:gd name="T7" fmla="*/ 267 h 510"/>
                  <a:gd name="T8" fmla="*/ 548 w 687"/>
                  <a:gd name="T9" fmla="*/ 247 h 510"/>
                  <a:gd name="T10" fmla="*/ 593 w 687"/>
                  <a:gd name="T11" fmla="*/ 249 h 510"/>
                  <a:gd name="T12" fmla="*/ 604 w 687"/>
                  <a:gd name="T13" fmla="*/ 233 h 510"/>
                  <a:gd name="T14" fmla="*/ 585 w 687"/>
                  <a:gd name="T15" fmla="*/ 219 h 510"/>
                  <a:gd name="T16" fmla="*/ 607 w 687"/>
                  <a:gd name="T17" fmla="*/ 201 h 510"/>
                  <a:gd name="T18" fmla="*/ 578 w 687"/>
                  <a:gd name="T19" fmla="*/ 175 h 510"/>
                  <a:gd name="T20" fmla="*/ 612 w 687"/>
                  <a:gd name="T21" fmla="*/ 165 h 510"/>
                  <a:gd name="T22" fmla="*/ 606 w 687"/>
                  <a:gd name="T23" fmla="*/ 155 h 510"/>
                  <a:gd name="T24" fmla="*/ 581 w 687"/>
                  <a:gd name="T25" fmla="*/ 130 h 510"/>
                  <a:gd name="T26" fmla="*/ 622 w 687"/>
                  <a:gd name="T27" fmla="*/ 100 h 510"/>
                  <a:gd name="T28" fmla="*/ 611 w 687"/>
                  <a:gd name="T29" fmla="*/ 89 h 510"/>
                  <a:gd name="T30" fmla="*/ 639 w 687"/>
                  <a:gd name="T31" fmla="*/ 74 h 510"/>
                  <a:gd name="T32" fmla="*/ 629 w 687"/>
                  <a:gd name="T33" fmla="*/ 55 h 510"/>
                  <a:gd name="T34" fmla="*/ 597 w 687"/>
                  <a:gd name="T35" fmla="*/ 54 h 510"/>
                  <a:gd name="T36" fmla="*/ 553 w 687"/>
                  <a:gd name="T37" fmla="*/ 82 h 510"/>
                  <a:gd name="T38" fmla="*/ 551 w 687"/>
                  <a:gd name="T39" fmla="*/ 51 h 510"/>
                  <a:gd name="T40" fmla="*/ 515 w 687"/>
                  <a:gd name="T41" fmla="*/ 45 h 510"/>
                  <a:gd name="T42" fmla="*/ 517 w 687"/>
                  <a:gd name="T43" fmla="*/ 37 h 510"/>
                  <a:gd name="T44" fmla="*/ 557 w 687"/>
                  <a:gd name="T45" fmla="*/ 21 h 510"/>
                  <a:gd name="T46" fmla="*/ 498 w 687"/>
                  <a:gd name="T47" fmla="*/ 4 h 510"/>
                  <a:gd name="T48" fmla="*/ 402 w 687"/>
                  <a:gd name="T49" fmla="*/ 4 h 510"/>
                  <a:gd name="T50" fmla="*/ 381 w 687"/>
                  <a:gd name="T51" fmla="*/ 11 h 510"/>
                  <a:gd name="T52" fmla="*/ 339 w 687"/>
                  <a:gd name="T53" fmla="*/ 9 h 510"/>
                  <a:gd name="T54" fmla="*/ 299 w 687"/>
                  <a:gd name="T55" fmla="*/ 26 h 510"/>
                  <a:gd name="T56" fmla="*/ 302 w 687"/>
                  <a:gd name="T57" fmla="*/ 46 h 510"/>
                  <a:gd name="T58" fmla="*/ 263 w 687"/>
                  <a:gd name="T59" fmla="*/ 44 h 510"/>
                  <a:gd name="T60" fmla="*/ 237 w 687"/>
                  <a:gd name="T61" fmla="*/ 42 h 510"/>
                  <a:gd name="T62" fmla="*/ 212 w 687"/>
                  <a:gd name="T63" fmla="*/ 58 h 510"/>
                  <a:gd name="T64" fmla="*/ 174 w 687"/>
                  <a:gd name="T65" fmla="*/ 39 h 510"/>
                  <a:gd name="T66" fmla="*/ 152 w 687"/>
                  <a:gd name="T67" fmla="*/ 49 h 510"/>
                  <a:gd name="T68" fmla="*/ 121 w 687"/>
                  <a:gd name="T69" fmla="*/ 68 h 510"/>
                  <a:gd name="T70" fmla="*/ 87 w 687"/>
                  <a:gd name="T71" fmla="*/ 94 h 510"/>
                  <a:gd name="T72" fmla="*/ 0 w 687"/>
                  <a:gd name="T73" fmla="*/ 140 h 510"/>
                  <a:gd name="T74" fmla="*/ 72 w 687"/>
                  <a:gd name="T75" fmla="*/ 156 h 510"/>
                  <a:gd name="T76" fmla="*/ 26 w 687"/>
                  <a:gd name="T77" fmla="*/ 169 h 510"/>
                  <a:gd name="T78" fmla="*/ 37 w 687"/>
                  <a:gd name="T79" fmla="*/ 184 h 510"/>
                  <a:gd name="T80" fmla="*/ 79 w 687"/>
                  <a:gd name="T81" fmla="*/ 191 h 510"/>
                  <a:gd name="T82" fmla="*/ 123 w 687"/>
                  <a:gd name="T83" fmla="*/ 189 h 510"/>
                  <a:gd name="T84" fmla="*/ 193 w 687"/>
                  <a:gd name="T85" fmla="*/ 248 h 510"/>
                  <a:gd name="T86" fmla="*/ 197 w 687"/>
                  <a:gd name="T87" fmla="*/ 286 h 510"/>
                  <a:gd name="T88" fmla="*/ 222 w 687"/>
                  <a:gd name="T89" fmla="*/ 292 h 510"/>
                  <a:gd name="T90" fmla="*/ 219 w 687"/>
                  <a:gd name="T91" fmla="*/ 312 h 510"/>
                  <a:gd name="T92" fmla="*/ 250 w 687"/>
                  <a:gd name="T93" fmla="*/ 338 h 510"/>
                  <a:gd name="T94" fmla="*/ 225 w 687"/>
                  <a:gd name="T95" fmla="*/ 361 h 510"/>
                  <a:gd name="T96" fmla="*/ 223 w 687"/>
                  <a:gd name="T97" fmla="*/ 394 h 510"/>
                  <a:gd name="T98" fmla="*/ 238 w 687"/>
                  <a:gd name="T99" fmla="*/ 434 h 510"/>
                  <a:gd name="T100" fmla="*/ 256 w 687"/>
                  <a:gd name="T101" fmla="*/ 461 h 510"/>
                  <a:gd name="T102" fmla="*/ 287 w 687"/>
                  <a:gd name="T103" fmla="*/ 493 h 510"/>
                  <a:gd name="T104" fmla="*/ 330 w 687"/>
                  <a:gd name="T105" fmla="*/ 510 h 510"/>
                  <a:gd name="T106" fmla="*/ 341 w 687"/>
                  <a:gd name="T107" fmla="*/ 470 h 510"/>
                  <a:gd name="T108" fmla="*/ 361 w 687"/>
                  <a:gd name="T109" fmla="*/ 444 h 510"/>
                  <a:gd name="T110" fmla="*/ 363 w 687"/>
                  <a:gd name="T111" fmla="*/ 426 h 510"/>
                  <a:gd name="T112" fmla="*/ 369 w 687"/>
                  <a:gd name="T113" fmla="*/ 414 h 510"/>
                  <a:gd name="T114" fmla="*/ 399 w 687"/>
                  <a:gd name="T115" fmla="*/ 401 h 510"/>
                  <a:gd name="T116" fmla="*/ 453 w 687"/>
                  <a:gd name="T117" fmla="*/ 371 h 510"/>
                  <a:gd name="T118" fmla="*/ 481 w 687"/>
                  <a:gd name="T119" fmla="*/ 358 h 510"/>
                  <a:gd name="T120" fmla="*/ 570 w 687"/>
                  <a:gd name="T121" fmla="*/ 326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7" h="510">
                    <a:moveTo>
                      <a:pt x="554" y="326"/>
                    </a:moveTo>
                    <a:cubicBezTo>
                      <a:pt x="552" y="325"/>
                      <a:pt x="551" y="325"/>
                      <a:pt x="549" y="324"/>
                    </a:cubicBezTo>
                    <a:cubicBezTo>
                      <a:pt x="545" y="323"/>
                      <a:pt x="540" y="321"/>
                      <a:pt x="536" y="321"/>
                    </a:cubicBezTo>
                    <a:cubicBezTo>
                      <a:pt x="534" y="321"/>
                      <a:pt x="532" y="321"/>
                      <a:pt x="530" y="322"/>
                    </a:cubicBezTo>
                    <a:cubicBezTo>
                      <a:pt x="526" y="325"/>
                      <a:pt x="524" y="324"/>
                      <a:pt x="523" y="321"/>
                    </a:cubicBezTo>
                    <a:cubicBezTo>
                      <a:pt x="523" y="317"/>
                      <a:pt x="528" y="312"/>
                      <a:pt x="532" y="311"/>
                    </a:cubicBezTo>
                    <a:cubicBezTo>
                      <a:pt x="534" y="311"/>
                      <a:pt x="535" y="311"/>
                      <a:pt x="535" y="311"/>
                    </a:cubicBezTo>
                    <a:cubicBezTo>
                      <a:pt x="535" y="310"/>
                      <a:pt x="534" y="308"/>
                      <a:pt x="534" y="307"/>
                    </a:cubicBezTo>
                    <a:cubicBezTo>
                      <a:pt x="534" y="306"/>
                      <a:pt x="533" y="304"/>
                      <a:pt x="533" y="303"/>
                    </a:cubicBezTo>
                    <a:cubicBezTo>
                      <a:pt x="532" y="301"/>
                      <a:pt x="533" y="300"/>
                      <a:pt x="533" y="299"/>
                    </a:cubicBezTo>
                    <a:cubicBezTo>
                      <a:pt x="534" y="298"/>
                      <a:pt x="535" y="297"/>
                      <a:pt x="537" y="297"/>
                    </a:cubicBezTo>
                    <a:cubicBezTo>
                      <a:pt x="541" y="297"/>
                      <a:pt x="548" y="301"/>
                      <a:pt x="552" y="307"/>
                    </a:cubicBezTo>
                    <a:cubicBezTo>
                      <a:pt x="556" y="312"/>
                      <a:pt x="562" y="315"/>
                      <a:pt x="569" y="315"/>
                    </a:cubicBezTo>
                    <a:cubicBezTo>
                      <a:pt x="571" y="315"/>
                      <a:pt x="573" y="315"/>
                      <a:pt x="575" y="314"/>
                    </a:cubicBezTo>
                    <a:cubicBezTo>
                      <a:pt x="578" y="313"/>
                      <a:pt x="578" y="312"/>
                      <a:pt x="577" y="309"/>
                    </a:cubicBezTo>
                    <a:cubicBezTo>
                      <a:pt x="577" y="306"/>
                      <a:pt x="576" y="303"/>
                      <a:pt x="578" y="300"/>
                    </a:cubicBezTo>
                    <a:cubicBezTo>
                      <a:pt x="578" y="298"/>
                      <a:pt x="568" y="291"/>
                      <a:pt x="562" y="288"/>
                    </a:cubicBezTo>
                    <a:cubicBezTo>
                      <a:pt x="554" y="282"/>
                      <a:pt x="549" y="279"/>
                      <a:pt x="548" y="276"/>
                    </a:cubicBezTo>
                    <a:cubicBezTo>
                      <a:pt x="548" y="274"/>
                      <a:pt x="548" y="273"/>
                      <a:pt x="549" y="272"/>
                    </a:cubicBezTo>
                    <a:cubicBezTo>
                      <a:pt x="551" y="269"/>
                      <a:pt x="557" y="271"/>
                      <a:pt x="568" y="275"/>
                    </a:cubicBezTo>
                    <a:cubicBezTo>
                      <a:pt x="568" y="276"/>
                      <a:pt x="569" y="276"/>
                      <a:pt x="570" y="276"/>
                    </a:cubicBezTo>
                    <a:cubicBezTo>
                      <a:pt x="574" y="276"/>
                      <a:pt x="575" y="268"/>
                      <a:pt x="575" y="266"/>
                    </a:cubicBezTo>
                    <a:cubicBezTo>
                      <a:pt x="575" y="265"/>
                      <a:pt x="572" y="264"/>
                      <a:pt x="566" y="264"/>
                    </a:cubicBezTo>
                    <a:cubicBezTo>
                      <a:pt x="561" y="264"/>
                      <a:pt x="555" y="265"/>
                      <a:pt x="551" y="267"/>
                    </a:cubicBezTo>
                    <a:cubicBezTo>
                      <a:pt x="550" y="268"/>
                      <a:pt x="548" y="268"/>
                      <a:pt x="546" y="268"/>
                    </a:cubicBezTo>
                    <a:cubicBezTo>
                      <a:pt x="542" y="268"/>
                      <a:pt x="538" y="266"/>
                      <a:pt x="538" y="262"/>
                    </a:cubicBezTo>
                    <a:cubicBezTo>
                      <a:pt x="538" y="261"/>
                      <a:pt x="538" y="257"/>
                      <a:pt x="545" y="256"/>
                    </a:cubicBezTo>
                    <a:cubicBezTo>
                      <a:pt x="548" y="256"/>
                      <a:pt x="549" y="255"/>
                      <a:pt x="549" y="255"/>
                    </a:cubicBezTo>
                    <a:cubicBezTo>
                      <a:pt x="549" y="255"/>
                      <a:pt x="548" y="254"/>
                      <a:pt x="548" y="254"/>
                    </a:cubicBezTo>
                    <a:cubicBezTo>
                      <a:pt x="547" y="252"/>
                      <a:pt x="546" y="250"/>
                      <a:pt x="548" y="247"/>
                    </a:cubicBezTo>
                    <a:cubicBezTo>
                      <a:pt x="549" y="247"/>
                      <a:pt x="550" y="246"/>
                      <a:pt x="551" y="246"/>
                    </a:cubicBezTo>
                    <a:cubicBezTo>
                      <a:pt x="554" y="246"/>
                      <a:pt x="557" y="248"/>
                      <a:pt x="561" y="250"/>
                    </a:cubicBezTo>
                    <a:cubicBezTo>
                      <a:pt x="566" y="252"/>
                      <a:pt x="571" y="255"/>
                      <a:pt x="574" y="254"/>
                    </a:cubicBezTo>
                    <a:cubicBezTo>
                      <a:pt x="577" y="253"/>
                      <a:pt x="580" y="253"/>
                      <a:pt x="582" y="253"/>
                    </a:cubicBezTo>
                    <a:cubicBezTo>
                      <a:pt x="586" y="253"/>
                      <a:pt x="589" y="252"/>
                      <a:pt x="593" y="250"/>
                    </a:cubicBezTo>
                    <a:cubicBezTo>
                      <a:pt x="593" y="249"/>
                      <a:pt x="593" y="249"/>
                      <a:pt x="593" y="249"/>
                    </a:cubicBezTo>
                    <a:cubicBezTo>
                      <a:pt x="593" y="248"/>
                      <a:pt x="588" y="245"/>
                      <a:pt x="585" y="244"/>
                    </a:cubicBezTo>
                    <a:cubicBezTo>
                      <a:pt x="582" y="242"/>
                      <a:pt x="579" y="240"/>
                      <a:pt x="577" y="239"/>
                    </a:cubicBezTo>
                    <a:cubicBezTo>
                      <a:pt x="576" y="237"/>
                      <a:pt x="576" y="236"/>
                      <a:pt x="577" y="235"/>
                    </a:cubicBezTo>
                    <a:cubicBezTo>
                      <a:pt x="577" y="233"/>
                      <a:pt x="580" y="232"/>
                      <a:pt x="589" y="232"/>
                    </a:cubicBezTo>
                    <a:cubicBezTo>
                      <a:pt x="593" y="232"/>
                      <a:pt x="598" y="233"/>
                      <a:pt x="602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6" y="233"/>
                      <a:pt x="607" y="232"/>
                      <a:pt x="607" y="231"/>
                    </a:cubicBezTo>
                    <a:cubicBezTo>
                      <a:pt x="608" y="230"/>
                      <a:pt x="608" y="229"/>
                      <a:pt x="608" y="229"/>
                    </a:cubicBezTo>
                    <a:cubicBezTo>
                      <a:pt x="608" y="229"/>
                      <a:pt x="608" y="229"/>
                      <a:pt x="607" y="229"/>
                    </a:cubicBezTo>
                    <a:cubicBezTo>
                      <a:pt x="607" y="229"/>
                      <a:pt x="606" y="230"/>
                      <a:pt x="605" y="230"/>
                    </a:cubicBezTo>
                    <a:cubicBezTo>
                      <a:pt x="599" y="230"/>
                      <a:pt x="588" y="225"/>
                      <a:pt x="585" y="219"/>
                    </a:cubicBezTo>
                    <a:cubicBezTo>
                      <a:pt x="584" y="217"/>
                      <a:pt x="584" y="215"/>
                      <a:pt x="585" y="213"/>
                    </a:cubicBezTo>
                    <a:cubicBezTo>
                      <a:pt x="587" y="210"/>
                      <a:pt x="590" y="210"/>
                      <a:pt x="591" y="210"/>
                    </a:cubicBezTo>
                    <a:cubicBezTo>
                      <a:pt x="593" y="210"/>
                      <a:pt x="594" y="210"/>
                      <a:pt x="595" y="210"/>
                    </a:cubicBezTo>
                    <a:cubicBezTo>
                      <a:pt x="597" y="211"/>
                      <a:pt x="598" y="211"/>
                      <a:pt x="600" y="211"/>
                    </a:cubicBezTo>
                    <a:cubicBezTo>
                      <a:pt x="602" y="211"/>
                      <a:pt x="603" y="210"/>
                      <a:pt x="605" y="209"/>
                    </a:cubicBezTo>
                    <a:cubicBezTo>
                      <a:pt x="608" y="208"/>
                      <a:pt x="608" y="204"/>
                      <a:pt x="607" y="201"/>
                    </a:cubicBezTo>
                    <a:cubicBezTo>
                      <a:pt x="606" y="197"/>
                      <a:pt x="603" y="193"/>
                      <a:pt x="601" y="193"/>
                    </a:cubicBezTo>
                    <a:cubicBezTo>
                      <a:pt x="601" y="193"/>
                      <a:pt x="579" y="192"/>
                      <a:pt x="579" y="186"/>
                    </a:cubicBezTo>
                    <a:cubicBezTo>
                      <a:pt x="578" y="185"/>
                      <a:pt x="576" y="184"/>
                      <a:pt x="575" y="184"/>
                    </a:cubicBezTo>
                    <a:cubicBezTo>
                      <a:pt x="573" y="182"/>
                      <a:pt x="570" y="181"/>
                      <a:pt x="570" y="178"/>
                    </a:cubicBezTo>
                    <a:cubicBezTo>
                      <a:pt x="570" y="178"/>
                      <a:pt x="570" y="176"/>
                      <a:pt x="571" y="175"/>
                    </a:cubicBezTo>
                    <a:cubicBezTo>
                      <a:pt x="573" y="174"/>
                      <a:pt x="575" y="174"/>
                      <a:pt x="578" y="175"/>
                    </a:cubicBezTo>
                    <a:cubicBezTo>
                      <a:pt x="580" y="175"/>
                      <a:pt x="583" y="176"/>
                      <a:pt x="587" y="173"/>
                    </a:cubicBezTo>
                    <a:cubicBezTo>
                      <a:pt x="589" y="172"/>
                      <a:pt x="592" y="171"/>
                      <a:pt x="596" y="171"/>
                    </a:cubicBezTo>
                    <a:cubicBezTo>
                      <a:pt x="600" y="171"/>
                      <a:pt x="604" y="171"/>
                      <a:pt x="608" y="172"/>
                    </a:cubicBezTo>
                    <a:cubicBezTo>
                      <a:pt x="612" y="173"/>
                      <a:pt x="616" y="173"/>
                      <a:pt x="618" y="173"/>
                    </a:cubicBezTo>
                    <a:cubicBezTo>
                      <a:pt x="619" y="173"/>
                      <a:pt x="619" y="173"/>
                      <a:pt x="619" y="172"/>
                    </a:cubicBezTo>
                    <a:cubicBezTo>
                      <a:pt x="619" y="169"/>
                      <a:pt x="614" y="165"/>
                      <a:pt x="612" y="165"/>
                    </a:cubicBezTo>
                    <a:cubicBezTo>
                      <a:pt x="610" y="166"/>
                      <a:pt x="607" y="167"/>
                      <a:pt x="603" y="167"/>
                    </a:cubicBezTo>
                    <a:cubicBezTo>
                      <a:pt x="596" y="167"/>
                      <a:pt x="591" y="164"/>
                      <a:pt x="591" y="159"/>
                    </a:cubicBezTo>
                    <a:cubicBezTo>
                      <a:pt x="591" y="158"/>
                      <a:pt x="591" y="156"/>
                      <a:pt x="592" y="155"/>
                    </a:cubicBezTo>
                    <a:cubicBezTo>
                      <a:pt x="593" y="154"/>
                      <a:pt x="596" y="154"/>
                      <a:pt x="596" y="154"/>
                    </a:cubicBezTo>
                    <a:cubicBezTo>
                      <a:pt x="598" y="154"/>
                      <a:pt x="600" y="154"/>
                      <a:pt x="601" y="154"/>
                    </a:cubicBezTo>
                    <a:cubicBezTo>
                      <a:pt x="603" y="154"/>
                      <a:pt x="605" y="155"/>
                      <a:pt x="606" y="155"/>
                    </a:cubicBezTo>
                    <a:cubicBezTo>
                      <a:pt x="603" y="153"/>
                      <a:pt x="597" y="150"/>
                      <a:pt x="591" y="150"/>
                    </a:cubicBezTo>
                    <a:cubicBezTo>
                      <a:pt x="590" y="150"/>
                      <a:pt x="588" y="150"/>
                      <a:pt x="587" y="151"/>
                    </a:cubicBezTo>
                    <a:cubicBezTo>
                      <a:pt x="585" y="156"/>
                      <a:pt x="581" y="157"/>
                      <a:pt x="578" y="157"/>
                    </a:cubicBezTo>
                    <a:cubicBezTo>
                      <a:pt x="575" y="157"/>
                      <a:pt x="573" y="156"/>
                      <a:pt x="573" y="154"/>
                    </a:cubicBezTo>
                    <a:cubicBezTo>
                      <a:pt x="572" y="153"/>
                      <a:pt x="572" y="151"/>
                      <a:pt x="575" y="150"/>
                    </a:cubicBezTo>
                    <a:cubicBezTo>
                      <a:pt x="581" y="146"/>
                      <a:pt x="582" y="135"/>
                      <a:pt x="581" y="130"/>
                    </a:cubicBezTo>
                    <a:cubicBezTo>
                      <a:pt x="581" y="126"/>
                      <a:pt x="586" y="125"/>
                      <a:pt x="591" y="123"/>
                    </a:cubicBezTo>
                    <a:cubicBezTo>
                      <a:pt x="598" y="121"/>
                      <a:pt x="602" y="119"/>
                      <a:pt x="601" y="115"/>
                    </a:cubicBezTo>
                    <a:cubicBezTo>
                      <a:pt x="601" y="113"/>
                      <a:pt x="601" y="110"/>
                      <a:pt x="603" y="108"/>
                    </a:cubicBezTo>
                    <a:cubicBezTo>
                      <a:pt x="607" y="102"/>
                      <a:pt x="619" y="102"/>
                      <a:pt x="622" y="102"/>
                    </a:cubicBezTo>
                    <a:cubicBezTo>
                      <a:pt x="623" y="102"/>
                      <a:pt x="623" y="101"/>
                      <a:pt x="623" y="101"/>
                    </a:cubicBezTo>
                    <a:cubicBezTo>
                      <a:pt x="623" y="101"/>
                      <a:pt x="623" y="101"/>
                      <a:pt x="622" y="100"/>
                    </a:cubicBezTo>
                    <a:cubicBezTo>
                      <a:pt x="620" y="98"/>
                      <a:pt x="617" y="96"/>
                      <a:pt x="615" y="97"/>
                    </a:cubicBezTo>
                    <a:cubicBezTo>
                      <a:pt x="612" y="97"/>
                      <a:pt x="609" y="99"/>
                      <a:pt x="606" y="100"/>
                    </a:cubicBezTo>
                    <a:cubicBezTo>
                      <a:pt x="603" y="102"/>
                      <a:pt x="600" y="103"/>
                      <a:pt x="598" y="103"/>
                    </a:cubicBezTo>
                    <a:cubicBezTo>
                      <a:pt x="597" y="103"/>
                      <a:pt x="595" y="103"/>
                      <a:pt x="594" y="102"/>
                    </a:cubicBezTo>
                    <a:cubicBezTo>
                      <a:pt x="593" y="101"/>
                      <a:pt x="593" y="99"/>
                      <a:pt x="593" y="98"/>
                    </a:cubicBezTo>
                    <a:cubicBezTo>
                      <a:pt x="595" y="93"/>
                      <a:pt x="606" y="89"/>
                      <a:pt x="611" y="89"/>
                    </a:cubicBezTo>
                    <a:cubicBezTo>
                      <a:pt x="618" y="89"/>
                      <a:pt x="632" y="89"/>
                      <a:pt x="638" y="86"/>
                    </a:cubicBezTo>
                    <a:cubicBezTo>
                      <a:pt x="636" y="85"/>
                      <a:pt x="631" y="84"/>
                      <a:pt x="624" y="84"/>
                    </a:cubicBezTo>
                    <a:cubicBezTo>
                      <a:pt x="622" y="84"/>
                      <a:pt x="621" y="84"/>
                      <a:pt x="619" y="84"/>
                    </a:cubicBezTo>
                    <a:cubicBezTo>
                      <a:pt x="611" y="85"/>
                      <a:pt x="609" y="83"/>
                      <a:pt x="609" y="81"/>
                    </a:cubicBezTo>
                    <a:cubicBezTo>
                      <a:pt x="609" y="78"/>
                      <a:pt x="614" y="77"/>
                      <a:pt x="624" y="77"/>
                    </a:cubicBezTo>
                    <a:cubicBezTo>
                      <a:pt x="633" y="76"/>
                      <a:pt x="636" y="75"/>
                      <a:pt x="639" y="74"/>
                    </a:cubicBezTo>
                    <a:cubicBezTo>
                      <a:pt x="641" y="73"/>
                      <a:pt x="643" y="72"/>
                      <a:pt x="649" y="72"/>
                    </a:cubicBezTo>
                    <a:cubicBezTo>
                      <a:pt x="654" y="71"/>
                      <a:pt x="655" y="70"/>
                      <a:pt x="657" y="68"/>
                    </a:cubicBezTo>
                    <a:cubicBezTo>
                      <a:pt x="658" y="67"/>
                      <a:pt x="659" y="65"/>
                      <a:pt x="663" y="65"/>
                    </a:cubicBezTo>
                    <a:cubicBezTo>
                      <a:pt x="670" y="65"/>
                      <a:pt x="684" y="59"/>
                      <a:pt x="687" y="56"/>
                    </a:cubicBezTo>
                    <a:cubicBezTo>
                      <a:pt x="683" y="53"/>
                      <a:pt x="662" y="47"/>
                      <a:pt x="650" y="47"/>
                    </a:cubicBezTo>
                    <a:cubicBezTo>
                      <a:pt x="636" y="47"/>
                      <a:pt x="630" y="49"/>
                      <a:pt x="629" y="55"/>
                    </a:cubicBezTo>
                    <a:cubicBezTo>
                      <a:pt x="629" y="57"/>
                      <a:pt x="628" y="61"/>
                      <a:pt x="623" y="61"/>
                    </a:cubicBezTo>
                    <a:cubicBezTo>
                      <a:pt x="621" y="61"/>
                      <a:pt x="618" y="60"/>
                      <a:pt x="615" y="59"/>
                    </a:cubicBezTo>
                    <a:cubicBezTo>
                      <a:pt x="611" y="58"/>
                      <a:pt x="607" y="58"/>
                      <a:pt x="605" y="58"/>
                    </a:cubicBezTo>
                    <a:cubicBezTo>
                      <a:pt x="604" y="59"/>
                      <a:pt x="603" y="59"/>
                      <a:pt x="602" y="59"/>
                    </a:cubicBezTo>
                    <a:cubicBezTo>
                      <a:pt x="599" y="59"/>
                      <a:pt x="598" y="57"/>
                      <a:pt x="597" y="56"/>
                    </a:cubicBezTo>
                    <a:cubicBezTo>
                      <a:pt x="597" y="55"/>
                      <a:pt x="597" y="54"/>
                      <a:pt x="597" y="54"/>
                    </a:cubicBezTo>
                    <a:cubicBezTo>
                      <a:pt x="596" y="54"/>
                      <a:pt x="596" y="54"/>
                      <a:pt x="595" y="55"/>
                    </a:cubicBezTo>
                    <a:cubicBezTo>
                      <a:pt x="592" y="56"/>
                      <a:pt x="589" y="58"/>
                      <a:pt x="586" y="61"/>
                    </a:cubicBezTo>
                    <a:cubicBezTo>
                      <a:pt x="582" y="64"/>
                      <a:pt x="578" y="67"/>
                      <a:pt x="573" y="69"/>
                    </a:cubicBezTo>
                    <a:cubicBezTo>
                      <a:pt x="569" y="71"/>
                      <a:pt x="566" y="74"/>
                      <a:pt x="563" y="76"/>
                    </a:cubicBezTo>
                    <a:cubicBezTo>
                      <a:pt x="559" y="79"/>
                      <a:pt x="556" y="81"/>
                      <a:pt x="553" y="82"/>
                    </a:cubicBezTo>
                    <a:cubicBezTo>
                      <a:pt x="553" y="82"/>
                      <a:pt x="553" y="82"/>
                      <a:pt x="553" y="82"/>
                    </a:cubicBezTo>
                    <a:cubicBezTo>
                      <a:pt x="552" y="82"/>
                      <a:pt x="551" y="81"/>
                      <a:pt x="550" y="80"/>
                    </a:cubicBezTo>
                    <a:cubicBezTo>
                      <a:pt x="550" y="79"/>
                      <a:pt x="549" y="77"/>
                      <a:pt x="570" y="55"/>
                    </a:cubicBezTo>
                    <a:cubicBezTo>
                      <a:pt x="573" y="52"/>
                      <a:pt x="575" y="49"/>
                      <a:pt x="573" y="46"/>
                    </a:cubicBezTo>
                    <a:cubicBezTo>
                      <a:pt x="572" y="43"/>
                      <a:pt x="569" y="42"/>
                      <a:pt x="565" y="42"/>
                    </a:cubicBezTo>
                    <a:cubicBezTo>
                      <a:pt x="560" y="43"/>
                      <a:pt x="558" y="45"/>
                      <a:pt x="557" y="47"/>
                    </a:cubicBezTo>
                    <a:cubicBezTo>
                      <a:pt x="555" y="49"/>
                      <a:pt x="554" y="50"/>
                      <a:pt x="551" y="51"/>
                    </a:cubicBezTo>
                    <a:cubicBezTo>
                      <a:pt x="549" y="52"/>
                      <a:pt x="545" y="53"/>
                      <a:pt x="540" y="55"/>
                    </a:cubicBezTo>
                    <a:cubicBezTo>
                      <a:pt x="531" y="59"/>
                      <a:pt x="521" y="63"/>
                      <a:pt x="516" y="63"/>
                    </a:cubicBezTo>
                    <a:cubicBezTo>
                      <a:pt x="514" y="63"/>
                      <a:pt x="513" y="62"/>
                      <a:pt x="512" y="61"/>
                    </a:cubicBezTo>
                    <a:cubicBezTo>
                      <a:pt x="511" y="57"/>
                      <a:pt x="517" y="54"/>
                      <a:pt x="527" y="50"/>
                    </a:cubicBezTo>
                    <a:cubicBezTo>
                      <a:pt x="529" y="49"/>
                      <a:pt x="532" y="48"/>
                      <a:pt x="534" y="46"/>
                    </a:cubicBezTo>
                    <a:cubicBezTo>
                      <a:pt x="531" y="46"/>
                      <a:pt x="525" y="45"/>
                      <a:pt x="515" y="45"/>
                    </a:cubicBezTo>
                    <a:cubicBezTo>
                      <a:pt x="506" y="45"/>
                      <a:pt x="498" y="46"/>
                      <a:pt x="492" y="47"/>
                    </a:cubicBezTo>
                    <a:cubicBezTo>
                      <a:pt x="487" y="47"/>
                      <a:pt x="481" y="49"/>
                      <a:pt x="475" y="50"/>
                    </a:cubicBezTo>
                    <a:cubicBezTo>
                      <a:pt x="467" y="52"/>
                      <a:pt x="460" y="54"/>
                      <a:pt x="456" y="54"/>
                    </a:cubicBezTo>
                    <a:cubicBezTo>
                      <a:pt x="452" y="54"/>
                      <a:pt x="451" y="52"/>
                      <a:pt x="451" y="51"/>
                    </a:cubicBezTo>
                    <a:cubicBezTo>
                      <a:pt x="450" y="43"/>
                      <a:pt x="496" y="37"/>
                      <a:pt x="496" y="37"/>
                    </a:cubicBezTo>
                    <a:cubicBezTo>
                      <a:pt x="502" y="37"/>
                      <a:pt x="509" y="37"/>
                      <a:pt x="517" y="37"/>
                    </a:cubicBezTo>
                    <a:cubicBezTo>
                      <a:pt x="529" y="37"/>
                      <a:pt x="542" y="37"/>
                      <a:pt x="549" y="34"/>
                    </a:cubicBezTo>
                    <a:cubicBezTo>
                      <a:pt x="554" y="31"/>
                      <a:pt x="561" y="30"/>
                      <a:pt x="567" y="29"/>
                    </a:cubicBezTo>
                    <a:cubicBezTo>
                      <a:pt x="572" y="28"/>
                      <a:pt x="577" y="27"/>
                      <a:pt x="579" y="26"/>
                    </a:cubicBezTo>
                    <a:cubicBezTo>
                      <a:pt x="577" y="24"/>
                      <a:pt x="568" y="21"/>
                      <a:pt x="561" y="21"/>
                    </a:cubicBezTo>
                    <a:cubicBezTo>
                      <a:pt x="560" y="21"/>
                      <a:pt x="560" y="21"/>
                      <a:pt x="560" y="21"/>
                    </a:cubicBezTo>
                    <a:cubicBezTo>
                      <a:pt x="559" y="21"/>
                      <a:pt x="558" y="21"/>
                      <a:pt x="557" y="21"/>
                    </a:cubicBezTo>
                    <a:cubicBezTo>
                      <a:pt x="550" y="21"/>
                      <a:pt x="545" y="20"/>
                      <a:pt x="543" y="17"/>
                    </a:cubicBezTo>
                    <a:cubicBezTo>
                      <a:pt x="543" y="16"/>
                      <a:pt x="542" y="15"/>
                      <a:pt x="542" y="14"/>
                    </a:cubicBezTo>
                    <a:cubicBezTo>
                      <a:pt x="542" y="13"/>
                      <a:pt x="538" y="12"/>
                      <a:pt x="536" y="11"/>
                    </a:cubicBezTo>
                    <a:cubicBezTo>
                      <a:pt x="533" y="10"/>
                      <a:pt x="530" y="9"/>
                      <a:pt x="529" y="7"/>
                    </a:cubicBezTo>
                    <a:cubicBezTo>
                      <a:pt x="528" y="6"/>
                      <a:pt x="521" y="6"/>
                      <a:pt x="517" y="6"/>
                    </a:cubicBezTo>
                    <a:cubicBezTo>
                      <a:pt x="507" y="6"/>
                      <a:pt x="501" y="5"/>
                      <a:pt x="498" y="4"/>
                    </a:cubicBezTo>
                    <a:cubicBezTo>
                      <a:pt x="494" y="1"/>
                      <a:pt x="484" y="0"/>
                      <a:pt x="473" y="0"/>
                    </a:cubicBezTo>
                    <a:cubicBezTo>
                      <a:pt x="470" y="0"/>
                      <a:pt x="467" y="0"/>
                      <a:pt x="465" y="0"/>
                    </a:cubicBezTo>
                    <a:cubicBezTo>
                      <a:pt x="458" y="0"/>
                      <a:pt x="446" y="1"/>
                      <a:pt x="436" y="1"/>
                    </a:cubicBezTo>
                    <a:cubicBezTo>
                      <a:pt x="428" y="1"/>
                      <a:pt x="421" y="1"/>
                      <a:pt x="418" y="1"/>
                    </a:cubicBezTo>
                    <a:cubicBezTo>
                      <a:pt x="415" y="2"/>
                      <a:pt x="413" y="2"/>
                      <a:pt x="411" y="3"/>
                    </a:cubicBezTo>
                    <a:cubicBezTo>
                      <a:pt x="408" y="3"/>
                      <a:pt x="405" y="4"/>
                      <a:pt x="402" y="4"/>
                    </a:cubicBezTo>
                    <a:cubicBezTo>
                      <a:pt x="401" y="4"/>
                      <a:pt x="401" y="4"/>
                      <a:pt x="400" y="4"/>
                    </a:cubicBezTo>
                    <a:cubicBezTo>
                      <a:pt x="396" y="4"/>
                      <a:pt x="392" y="5"/>
                      <a:pt x="392" y="6"/>
                    </a:cubicBezTo>
                    <a:cubicBezTo>
                      <a:pt x="395" y="9"/>
                      <a:pt x="394" y="11"/>
                      <a:pt x="394" y="12"/>
                    </a:cubicBezTo>
                    <a:cubicBezTo>
                      <a:pt x="393" y="15"/>
                      <a:pt x="389" y="16"/>
                      <a:pt x="386" y="16"/>
                    </a:cubicBezTo>
                    <a:cubicBezTo>
                      <a:pt x="384" y="16"/>
                      <a:pt x="382" y="16"/>
                      <a:pt x="382" y="14"/>
                    </a:cubicBezTo>
                    <a:cubicBezTo>
                      <a:pt x="381" y="14"/>
                      <a:pt x="381" y="12"/>
                      <a:pt x="381" y="11"/>
                    </a:cubicBezTo>
                    <a:cubicBezTo>
                      <a:pt x="381" y="11"/>
                      <a:pt x="381" y="11"/>
                      <a:pt x="381" y="11"/>
                    </a:cubicBezTo>
                    <a:cubicBezTo>
                      <a:pt x="380" y="9"/>
                      <a:pt x="376" y="8"/>
                      <a:pt x="372" y="8"/>
                    </a:cubicBezTo>
                    <a:cubicBezTo>
                      <a:pt x="370" y="8"/>
                      <a:pt x="368" y="9"/>
                      <a:pt x="367" y="9"/>
                    </a:cubicBezTo>
                    <a:cubicBezTo>
                      <a:pt x="365" y="11"/>
                      <a:pt x="363" y="11"/>
                      <a:pt x="360" y="11"/>
                    </a:cubicBezTo>
                    <a:cubicBezTo>
                      <a:pt x="357" y="11"/>
                      <a:pt x="353" y="10"/>
                      <a:pt x="349" y="10"/>
                    </a:cubicBezTo>
                    <a:cubicBezTo>
                      <a:pt x="345" y="9"/>
                      <a:pt x="342" y="9"/>
                      <a:pt x="339" y="9"/>
                    </a:cubicBezTo>
                    <a:cubicBezTo>
                      <a:pt x="337" y="9"/>
                      <a:pt x="336" y="9"/>
                      <a:pt x="336" y="9"/>
                    </a:cubicBezTo>
                    <a:cubicBezTo>
                      <a:pt x="334" y="13"/>
                      <a:pt x="324" y="13"/>
                      <a:pt x="310" y="13"/>
                    </a:cubicBezTo>
                    <a:cubicBezTo>
                      <a:pt x="306" y="14"/>
                      <a:pt x="302" y="14"/>
                      <a:pt x="300" y="14"/>
                    </a:cubicBezTo>
                    <a:cubicBezTo>
                      <a:pt x="301" y="14"/>
                      <a:pt x="302" y="15"/>
                      <a:pt x="302" y="15"/>
                    </a:cubicBezTo>
                    <a:cubicBezTo>
                      <a:pt x="307" y="18"/>
                      <a:pt x="311" y="20"/>
                      <a:pt x="311" y="23"/>
                    </a:cubicBezTo>
                    <a:cubicBezTo>
                      <a:pt x="310" y="26"/>
                      <a:pt x="306" y="26"/>
                      <a:pt x="299" y="26"/>
                    </a:cubicBezTo>
                    <a:cubicBezTo>
                      <a:pt x="297" y="27"/>
                      <a:pt x="292" y="27"/>
                      <a:pt x="290" y="27"/>
                    </a:cubicBezTo>
                    <a:cubicBezTo>
                      <a:pt x="293" y="30"/>
                      <a:pt x="297" y="32"/>
                      <a:pt x="303" y="35"/>
                    </a:cubicBezTo>
                    <a:cubicBezTo>
                      <a:pt x="309" y="38"/>
                      <a:pt x="315" y="41"/>
                      <a:pt x="319" y="45"/>
                    </a:cubicBezTo>
                    <a:cubicBezTo>
                      <a:pt x="321" y="47"/>
                      <a:pt x="322" y="49"/>
                      <a:pt x="321" y="51"/>
                    </a:cubicBezTo>
                    <a:cubicBezTo>
                      <a:pt x="321" y="52"/>
                      <a:pt x="320" y="53"/>
                      <a:pt x="318" y="53"/>
                    </a:cubicBezTo>
                    <a:cubicBezTo>
                      <a:pt x="315" y="53"/>
                      <a:pt x="307" y="49"/>
                      <a:pt x="302" y="46"/>
                    </a:cubicBezTo>
                    <a:cubicBezTo>
                      <a:pt x="298" y="43"/>
                      <a:pt x="293" y="42"/>
                      <a:pt x="289" y="41"/>
                    </a:cubicBezTo>
                    <a:cubicBezTo>
                      <a:pt x="284" y="40"/>
                      <a:pt x="279" y="39"/>
                      <a:pt x="276" y="36"/>
                    </a:cubicBezTo>
                    <a:cubicBezTo>
                      <a:pt x="273" y="32"/>
                      <a:pt x="261" y="29"/>
                      <a:pt x="253" y="29"/>
                    </a:cubicBezTo>
                    <a:cubicBezTo>
                      <a:pt x="250" y="29"/>
                      <a:pt x="249" y="29"/>
                      <a:pt x="249" y="30"/>
                    </a:cubicBezTo>
                    <a:cubicBezTo>
                      <a:pt x="248" y="31"/>
                      <a:pt x="253" y="34"/>
                      <a:pt x="255" y="35"/>
                    </a:cubicBezTo>
                    <a:cubicBezTo>
                      <a:pt x="260" y="38"/>
                      <a:pt x="263" y="41"/>
                      <a:pt x="263" y="44"/>
                    </a:cubicBezTo>
                    <a:cubicBezTo>
                      <a:pt x="263" y="45"/>
                      <a:pt x="263" y="47"/>
                      <a:pt x="258" y="47"/>
                    </a:cubicBezTo>
                    <a:cubicBezTo>
                      <a:pt x="256" y="47"/>
                      <a:pt x="254" y="47"/>
                      <a:pt x="252" y="47"/>
                    </a:cubicBezTo>
                    <a:cubicBezTo>
                      <a:pt x="250" y="46"/>
                      <a:pt x="248" y="46"/>
                      <a:pt x="247" y="46"/>
                    </a:cubicBezTo>
                    <a:cubicBezTo>
                      <a:pt x="247" y="46"/>
                      <a:pt x="246" y="46"/>
                      <a:pt x="246" y="46"/>
                    </a:cubicBezTo>
                    <a:cubicBezTo>
                      <a:pt x="246" y="46"/>
                      <a:pt x="246" y="46"/>
                      <a:pt x="245" y="46"/>
                    </a:cubicBezTo>
                    <a:cubicBezTo>
                      <a:pt x="243" y="46"/>
                      <a:pt x="241" y="45"/>
                      <a:pt x="237" y="42"/>
                    </a:cubicBezTo>
                    <a:cubicBezTo>
                      <a:pt x="233" y="39"/>
                      <a:pt x="228" y="35"/>
                      <a:pt x="225" y="35"/>
                    </a:cubicBezTo>
                    <a:cubicBezTo>
                      <a:pt x="224" y="35"/>
                      <a:pt x="223" y="35"/>
                      <a:pt x="223" y="35"/>
                    </a:cubicBezTo>
                    <a:cubicBezTo>
                      <a:pt x="223" y="35"/>
                      <a:pt x="224" y="37"/>
                      <a:pt x="224" y="39"/>
                    </a:cubicBezTo>
                    <a:cubicBezTo>
                      <a:pt x="225" y="41"/>
                      <a:pt x="226" y="44"/>
                      <a:pt x="226" y="47"/>
                    </a:cubicBezTo>
                    <a:cubicBezTo>
                      <a:pt x="226" y="54"/>
                      <a:pt x="219" y="59"/>
                      <a:pt x="215" y="59"/>
                    </a:cubicBezTo>
                    <a:cubicBezTo>
                      <a:pt x="214" y="59"/>
                      <a:pt x="213" y="59"/>
                      <a:pt x="212" y="58"/>
                    </a:cubicBezTo>
                    <a:cubicBezTo>
                      <a:pt x="211" y="57"/>
                      <a:pt x="212" y="55"/>
                      <a:pt x="213" y="54"/>
                    </a:cubicBezTo>
                    <a:cubicBezTo>
                      <a:pt x="214" y="51"/>
                      <a:pt x="214" y="46"/>
                      <a:pt x="213" y="41"/>
                    </a:cubicBezTo>
                    <a:cubicBezTo>
                      <a:pt x="212" y="37"/>
                      <a:pt x="210" y="35"/>
                      <a:pt x="208" y="34"/>
                    </a:cubicBezTo>
                    <a:cubicBezTo>
                      <a:pt x="205" y="33"/>
                      <a:pt x="197" y="34"/>
                      <a:pt x="190" y="36"/>
                    </a:cubicBezTo>
                    <a:cubicBezTo>
                      <a:pt x="185" y="38"/>
                      <a:pt x="179" y="39"/>
                      <a:pt x="175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3" y="39"/>
                      <a:pt x="173" y="39"/>
                    </a:cubicBezTo>
                    <a:cubicBezTo>
                      <a:pt x="166" y="39"/>
                      <a:pt x="161" y="41"/>
                      <a:pt x="160" y="42"/>
                    </a:cubicBezTo>
                    <a:cubicBezTo>
                      <a:pt x="160" y="42"/>
                      <a:pt x="160" y="42"/>
                      <a:pt x="161" y="43"/>
                    </a:cubicBezTo>
                    <a:cubicBezTo>
                      <a:pt x="165" y="45"/>
                      <a:pt x="166" y="47"/>
                      <a:pt x="166" y="49"/>
                    </a:cubicBezTo>
                    <a:cubicBezTo>
                      <a:pt x="165" y="51"/>
                      <a:pt x="163" y="52"/>
                      <a:pt x="161" y="52"/>
                    </a:cubicBezTo>
                    <a:cubicBezTo>
                      <a:pt x="158" y="52"/>
                      <a:pt x="155" y="50"/>
                      <a:pt x="152" y="49"/>
                    </a:cubicBezTo>
                    <a:cubicBezTo>
                      <a:pt x="150" y="47"/>
                      <a:pt x="147" y="47"/>
                      <a:pt x="143" y="47"/>
                    </a:cubicBezTo>
                    <a:cubicBezTo>
                      <a:pt x="138" y="47"/>
                      <a:pt x="132" y="48"/>
                      <a:pt x="130" y="49"/>
                    </a:cubicBezTo>
                    <a:cubicBezTo>
                      <a:pt x="132" y="51"/>
                      <a:pt x="134" y="55"/>
                      <a:pt x="134" y="59"/>
                    </a:cubicBezTo>
                    <a:cubicBezTo>
                      <a:pt x="135" y="63"/>
                      <a:pt x="134" y="66"/>
                      <a:pt x="133" y="68"/>
                    </a:cubicBezTo>
                    <a:cubicBezTo>
                      <a:pt x="132" y="69"/>
                      <a:pt x="131" y="70"/>
                      <a:pt x="129" y="70"/>
                    </a:cubicBezTo>
                    <a:cubicBezTo>
                      <a:pt x="126" y="70"/>
                      <a:pt x="124" y="69"/>
                      <a:pt x="121" y="68"/>
                    </a:cubicBezTo>
                    <a:cubicBezTo>
                      <a:pt x="117" y="67"/>
                      <a:pt x="113" y="66"/>
                      <a:pt x="110" y="66"/>
                    </a:cubicBezTo>
                    <a:cubicBezTo>
                      <a:pt x="100" y="67"/>
                      <a:pt x="61" y="86"/>
                      <a:pt x="60" y="91"/>
                    </a:cubicBezTo>
                    <a:cubicBezTo>
                      <a:pt x="61" y="93"/>
                      <a:pt x="68" y="93"/>
                      <a:pt x="70" y="93"/>
                    </a:cubicBezTo>
                    <a:cubicBezTo>
                      <a:pt x="71" y="93"/>
                      <a:pt x="72" y="93"/>
                      <a:pt x="73" y="93"/>
                    </a:cubicBezTo>
                    <a:cubicBezTo>
                      <a:pt x="74" y="93"/>
                      <a:pt x="75" y="93"/>
                      <a:pt x="76" y="93"/>
                    </a:cubicBezTo>
                    <a:cubicBezTo>
                      <a:pt x="81" y="93"/>
                      <a:pt x="85" y="93"/>
                      <a:pt x="87" y="94"/>
                    </a:cubicBezTo>
                    <a:cubicBezTo>
                      <a:pt x="89" y="95"/>
                      <a:pt x="90" y="97"/>
                      <a:pt x="90" y="99"/>
                    </a:cubicBezTo>
                    <a:cubicBezTo>
                      <a:pt x="90" y="105"/>
                      <a:pt x="84" y="114"/>
                      <a:pt x="78" y="118"/>
                    </a:cubicBezTo>
                    <a:cubicBezTo>
                      <a:pt x="74" y="121"/>
                      <a:pt x="66" y="121"/>
                      <a:pt x="58" y="121"/>
                    </a:cubicBezTo>
                    <a:cubicBezTo>
                      <a:pt x="53" y="121"/>
                      <a:pt x="44" y="122"/>
                      <a:pt x="43" y="123"/>
                    </a:cubicBezTo>
                    <a:cubicBezTo>
                      <a:pt x="43" y="127"/>
                      <a:pt x="36" y="129"/>
                      <a:pt x="24" y="131"/>
                    </a:cubicBezTo>
                    <a:cubicBezTo>
                      <a:pt x="15" y="133"/>
                      <a:pt x="0" y="136"/>
                      <a:pt x="0" y="140"/>
                    </a:cubicBezTo>
                    <a:cubicBezTo>
                      <a:pt x="0" y="141"/>
                      <a:pt x="1" y="145"/>
                      <a:pt x="5" y="146"/>
                    </a:cubicBezTo>
                    <a:cubicBezTo>
                      <a:pt x="7" y="146"/>
                      <a:pt x="9" y="146"/>
                      <a:pt x="11" y="146"/>
                    </a:cubicBezTo>
                    <a:cubicBezTo>
                      <a:pt x="15" y="147"/>
                      <a:pt x="21" y="147"/>
                      <a:pt x="25" y="152"/>
                    </a:cubicBezTo>
                    <a:cubicBezTo>
                      <a:pt x="28" y="155"/>
                      <a:pt x="33" y="156"/>
                      <a:pt x="40" y="156"/>
                    </a:cubicBezTo>
                    <a:cubicBezTo>
                      <a:pt x="44" y="156"/>
                      <a:pt x="49" y="155"/>
                      <a:pt x="54" y="154"/>
                    </a:cubicBezTo>
                    <a:cubicBezTo>
                      <a:pt x="61" y="151"/>
                      <a:pt x="68" y="152"/>
                      <a:pt x="72" y="156"/>
                    </a:cubicBezTo>
                    <a:cubicBezTo>
                      <a:pt x="73" y="158"/>
                      <a:pt x="74" y="160"/>
                      <a:pt x="74" y="162"/>
                    </a:cubicBezTo>
                    <a:cubicBezTo>
                      <a:pt x="74" y="165"/>
                      <a:pt x="72" y="167"/>
                      <a:pt x="67" y="167"/>
                    </a:cubicBezTo>
                    <a:cubicBezTo>
                      <a:pt x="65" y="167"/>
                      <a:pt x="62" y="166"/>
                      <a:pt x="58" y="166"/>
                    </a:cubicBezTo>
                    <a:cubicBezTo>
                      <a:pt x="55" y="165"/>
                      <a:pt x="51" y="165"/>
                      <a:pt x="48" y="165"/>
                    </a:cubicBezTo>
                    <a:cubicBezTo>
                      <a:pt x="46" y="165"/>
                      <a:pt x="44" y="165"/>
                      <a:pt x="43" y="166"/>
                    </a:cubicBezTo>
                    <a:cubicBezTo>
                      <a:pt x="39" y="168"/>
                      <a:pt x="32" y="169"/>
                      <a:pt x="26" y="169"/>
                    </a:cubicBezTo>
                    <a:cubicBezTo>
                      <a:pt x="22" y="169"/>
                      <a:pt x="18" y="169"/>
                      <a:pt x="16" y="170"/>
                    </a:cubicBezTo>
                    <a:cubicBezTo>
                      <a:pt x="17" y="171"/>
                      <a:pt x="22" y="172"/>
                      <a:pt x="26" y="172"/>
                    </a:cubicBezTo>
                    <a:cubicBezTo>
                      <a:pt x="29" y="172"/>
                      <a:pt x="32" y="172"/>
                      <a:pt x="35" y="173"/>
                    </a:cubicBezTo>
                    <a:cubicBezTo>
                      <a:pt x="37" y="173"/>
                      <a:pt x="39" y="174"/>
                      <a:pt x="40" y="176"/>
                    </a:cubicBezTo>
                    <a:cubicBezTo>
                      <a:pt x="41" y="178"/>
                      <a:pt x="40" y="180"/>
                      <a:pt x="38" y="182"/>
                    </a:cubicBezTo>
                    <a:cubicBezTo>
                      <a:pt x="38" y="182"/>
                      <a:pt x="37" y="183"/>
                      <a:pt x="37" y="184"/>
                    </a:cubicBezTo>
                    <a:cubicBezTo>
                      <a:pt x="37" y="185"/>
                      <a:pt x="37" y="185"/>
                      <a:pt x="40" y="186"/>
                    </a:cubicBezTo>
                    <a:cubicBezTo>
                      <a:pt x="43" y="187"/>
                      <a:pt x="46" y="188"/>
                      <a:pt x="49" y="189"/>
                    </a:cubicBezTo>
                    <a:cubicBezTo>
                      <a:pt x="54" y="192"/>
                      <a:pt x="61" y="194"/>
                      <a:pt x="64" y="194"/>
                    </a:cubicBezTo>
                    <a:cubicBezTo>
                      <a:pt x="63" y="192"/>
                      <a:pt x="63" y="191"/>
                      <a:pt x="64" y="190"/>
                    </a:cubicBezTo>
                    <a:cubicBezTo>
                      <a:pt x="64" y="188"/>
                      <a:pt x="67" y="188"/>
                      <a:pt x="70" y="188"/>
                    </a:cubicBezTo>
                    <a:cubicBezTo>
                      <a:pt x="72" y="188"/>
                      <a:pt x="77" y="188"/>
                      <a:pt x="79" y="191"/>
                    </a:cubicBezTo>
                    <a:cubicBezTo>
                      <a:pt x="80" y="191"/>
                      <a:pt x="81" y="190"/>
                      <a:pt x="83" y="189"/>
                    </a:cubicBezTo>
                    <a:cubicBezTo>
                      <a:pt x="86" y="188"/>
                      <a:pt x="90" y="186"/>
                      <a:pt x="93" y="187"/>
                    </a:cubicBezTo>
                    <a:cubicBezTo>
                      <a:pt x="95" y="188"/>
                      <a:pt x="97" y="187"/>
                      <a:pt x="99" y="186"/>
                    </a:cubicBezTo>
                    <a:cubicBezTo>
                      <a:pt x="100" y="185"/>
                      <a:pt x="102" y="184"/>
                      <a:pt x="104" y="184"/>
                    </a:cubicBezTo>
                    <a:cubicBezTo>
                      <a:pt x="105" y="184"/>
                      <a:pt x="106" y="184"/>
                      <a:pt x="108" y="185"/>
                    </a:cubicBezTo>
                    <a:cubicBezTo>
                      <a:pt x="110" y="186"/>
                      <a:pt x="116" y="188"/>
                      <a:pt x="123" y="189"/>
                    </a:cubicBezTo>
                    <a:cubicBezTo>
                      <a:pt x="131" y="190"/>
                      <a:pt x="139" y="192"/>
                      <a:pt x="144" y="194"/>
                    </a:cubicBezTo>
                    <a:cubicBezTo>
                      <a:pt x="146" y="196"/>
                      <a:pt x="149" y="197"/>
                      <a:pt x="151" y="198"/>
                    </a:cubicBezTo>
                    <a:cubicBezTo>
                      <a:pt x="157" y="200"/>
                      <a:pt x="164" y="202"/>
                      <a:pt x="163" y="208"/>
                    </a:cubicBezTo>
                    <a:cubicBezTo>
                      <a:pt x="162" y="212"/>
                      <a:pt x="167" y="216"/>
                      <a:pt x="177" y="221"/>
                    </a:cubicBezTo>
                    <a:cubicBezTo>
                      <a:pt x="189" y="226"/>
                      <a:pt x="189" y="238"/>
                      <a:pt x="189" y="241"/>
                    </a:cubicBezTo>
                    <a:cubicBezTo>
                      <a:pt x="189" y="243"/>
                      <a:pt x="191" y="246"/>
                      <a:pt x="193" y="248"/>
                    </a:cubicBezTo>
                    <a:cubicBezTo>
                      <a:pt x="195" y="250"/>
                      <a:pt x="198" y="252"/>
                      <a:pt x="196" y="255"/>
                    </a:cubicBezTo>
                    <a:cubicBezTo>
                      <a:pt x="195" y="257"/>
                      <a:pt x="199" y="261"/>
                      <a:pt x="202" y="264"/>
                    </a:cubicBezTo>
                    <a:cubicBezTo>
                      <a:pt x="203" y="265"/>
                      <a:pt x="204" y="266"/>
                      <a:pt x="204" y="268"/>
                    </a:cubicBezTo>
                    <a:cubicBezTo>
                      <a:pt x="204" y="271"/>
                      <a:pt x="201" y="273"/>
                      <a:pt x="199" y="275"/>
                    </a:cubicBezTo>
                    <a:cubicBezTo>
                      <a:pt x="197" y="276"/>
                      <a:pt x="196" y="277"/>
                      <a:pt x="196" y="278"/>
                    </a:cubicBezTo>
                    <a:cubicBezTo>
                      <a:pt x="198" y="281"/>
                      <a:pt x="198" y="284"/>
                      <a:pt x="197" y="286"/>
                    </a:cubicBezTo>
                    <a:cubicBezTo>
                      <a:pt x="197" y="288"/>
                      <a:pt x="196" y="290"/>
                      <a:pt x="197" y="291"/>
                    </a:cubicBezTo>
                    <a:cubicBezTo>
                      <a:pt x="198" y="292"/>
                      <a:pt x="199" y="292"/>
                      <a:pt x="200" y="293"/>
                    </a:cubicBezTo>
                    <a:cubicBezTo>
                      <a:pt x="205" y="293"/>
                      <a:pt x="207" y="292"/>
                      <a:pt x="209" y="290"/>
                    </a:cubicBezTo>
                    <a:cubicBezTo>
                      <a:pt x="210" y="288"/>
                      <a:pt x="213" y="285"/>
                      <a:pt x="217" y="285"/>
                    </a:cubicBezTo>
                    <a:cubicBezTo>
                      <a:pt x="219" y="285"/>
                      <a:pt x="221" y="285"/>
                      <a:pt x="222" y="287"/>
                    </a:cubicBezTo>
                    <a:cubicBezTo>
                      <a:pt x="223" y="289"/>
                      <a:pt x="223" y="291"/>
                      <a:pt x="222" y="292"/>
                    </a:cubicBezTo>
                    <a:cubicBezTo>
                      <a:pt x="222" y="295"/>
                      <a:pt x="221" y="296"/>
                      <a:pt x="222" y="297"/>
                    </a:cubicBezTo>
                    <a:cubicBezTo>
                      <a:pt x="224" y="299"/>
                      <a:pt x="227" y="300"/>
                      <a:pt x="230" y="300"/>
                    </a:cubicBezTo>
                    <a:cubicBezTo>
                      <a:pt x="234" y="302"/>
                      <a:pt x="239" y="303"/>
                      <a:pt x="244" y="307"/>
                    </a:cubicBezTo>
                    <a:cubicBezTo>
                      <a:pt x="249" y="312"/>
                      <a:pt x="249" y="314"/>
                      <a:pt x="249" y="316"/>
                    </a:cubicBezTo>
                    <a:cubicBezTo>
                      <a:pt x="248" y="319"/>
                      <a:pt x="242" y="319"/>
                      <a:pt x="237" y="315"/>
                    </a:cubicBezTo>
                    <a:cubicBezTo>
                      <a:pt x="234" y="313"/>
                      <a:pt x="227" y="312"/>
                      <a:pt x="219" y="312"/>
                    </a:cubicBezTo>
                    <a:cubicBezTo>
                      <a:pt x="216" y="312"/>
                      <a:pt x="213" y="312"/>
                      <a:pt x="212" y="312"/>
                    </a:cubicBezTo>
                    <a:cubicBezTo>
                      <a:pt x="217" y="316"/>
                      <a:pt x="232" y="323"/>
                      <a:pt x="237" y="323"/>
                    </a:cubicBezTo>
                    <a:cubicBezTo>
                      <a:pt x="237" y="323"/>
                      <a:pt x="238" y="323"/>
                      <a:pt x="238" y="323"/>
                    </a:cubicBezTo>
                    <a:cubicBezTo>
                      <a:pt x="238" y="323"/>
                      <a:pt x="239" y="323"/>
                      <a:pt x="240" y="323"/>
                    </a:cubicBezTo>
                    <a:cubicBezTo>
                      <a:pt x="244" y="323"/>
                      <a:pt x="249" y="327"/>
                      <a:pt x="250" y="331"/>
                    </a:cubicBezTo>
                    <a:cubicBezTo>
                      <a:pt x="252" y="334"/>
                      <a:pt x="251" y="337"/>
                      <a:pt x="250" y="338"/>
                    </a:cubicBezTo>
                    <a:cubicBezTo>
                      <a:pt x="248" y="340"/>
                      <a:pt x="248" y="344"/>
                      <a:pt x="248" y="348"/>
                    </a:cubicBezTo>
                    <a:cubicBezTo>
                      <a:pt x="248" y="350"/>
                      <a:pt x="248" y="351"/>
                      <a:pt x="248" y="353"/>
                    </a:cubicBezTo>
                    <a:cubicBezTo>
                      <a:pt x="248" y="354"/>
                      <a:pt x="247" y="356"/>
                      <a:pt x="243" y="356"/>
                    </a:cubicBezTo>
                    <a:cubicBezTo>
                      <a:pt x="242" y="356"/>
                      <a:pt x="240" y="356"/>
                      <a:pt x="238" y="356"/>
                    </a:cubicBezTo>
                    <a:cubicBezTo>
                      <a:pt x="236" y="355"/>
                      <a:pt x="234" y="355"/>
                      <a:pt x="232" y="355"/>
                    </a:cubicBezTo>
                    <a:cubicBezTo>
                      <a:pt x="227" y="356"/>
                      <a:pt x="225" y="357"/>
                      <a:pt x="225" y="361"/>
                    </a:cubicBezTo>
                    <a:cubicBezTo>
                      <a:pt x="225" y="365"/>
                      <a:pt x="222" y="368"/>
                      <a:pt x="220" y="370"/>
                    </a:cubicBezTo>
                    <a:cubicBezTo>
                      <a:pt x="218" y="373"/>
                      <a:pt x="216" y="375"/>
                      <a:pt x="215" y="378"/>
                    </a:cubicBezTo>
                    <a:cubicBezTo>
                      <a:pt x="215" y="381"/>
                      <a:pt x="216" y="382"/>
                      <a:pt x="221" y="384"/>
                    </a:cubicBezTo>
                    <a:cubicBezTo>
                      <a:pt x="222" y="384"/>
                      <a:pt x="224" y="385"/>
                      <a:pt x="226" y="386"/>
                    </a:cubicBezTo>
                    <a:cubicBezTo>
                      <a:pt x="227" y="387"/>
                      <a:pt x="227" y="388"/>
                      <a:pt x="227" y="389"/>
                    </a:cubicBezTo>
                    <a:cubicBezTo>
                      <a:pt x="227" y="391"/>
                      <a:pt x="225" y="392"/>
                      <a:pt x="223" y="394"/>
                    </a:cubicBezTo>
                    <a:cubicBezTo>
                      <a:pt x="221" y="395"/>
                      <a:pt x="218" y="396"/>
                      <a:pt x="218" y="398"/>
                    </a:cubicBezTo>
                    <a:cubicBezTo>
                      <a:pt x="217" y="401"/>
                      <a:pt x="227" y="409"/>
                      <a:pt x="232" y="412"/>
                    </a:cubicBezTo>
                    <a:cubicBezTo>
                      <a:pt x="236" y="414"/>
                      <a:pt x="236" y="420"/>
                      <a:pt x="235" y="425"/>
                    </a:cubicBezTo>
                    <a:cubicBezTo>
                      <a:pt x="235" y="428"/>
                      <a:pt x="235" y="431"/>
                      <a:pt x="235" y="433"/>
                    </a:cubicBezTo>
                    <a:cubicBezTo>
                      <a:pt x="236" y="434"/>
                      <a:pt x="236" y="434"/>
                      <a:pt x="237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9" y="434"/>
                      <a:pt x="240" y="434"/>
                      <a:pt x="241" y="435"/>
                    </a:cubicBezTo>
                    <a:cubicBezTo>
                      <a:pt x="242" y="436"/>
                      <a:pt x="242" y="438"/>
                      <a:pt x="242" y="439"/>
                    </a:cubicBezTo>
                    <a:cubicBezTo>
                      <a:pt x="242" y="443"/>
                      <a:pt x="243" y="444"/>
                      <a:pt x="245" y="445"/>
                    </a:cubicBezTo>
                    <a:cubicBezTo>
                      <a:pt x="246" y="446"/>
                      <a:pt x="248" y="448"/>
                      <a:pt x="248" y="450"/>
                    </a:cubicBezTo>
                    <a:cubicBezTo>
                      <a:pt x="248" y="451"/>
                      <a:pt x="250" y="452"/>
                      <a:pt x="251" y="453"/>
                    </a:cubicBezTo>
                    <a:cubicBezTo>
                      <a:pt x="254" y="454"/>
                      <a:pt x="258" y="456"/>
                      <a:pt x="256" y="461"/>
                    </a:cubicBezTo>
                    <a:cubicBezTo>
                      <a:pt x="255" y="465"/>
                      <a:pt x="257" y="468"/>
                      <a:pt x="260" y="471"/>
                    </a:cubicBezTo>
                    <a:cubicBezTo>
                      <a:pt x="260" y="471"/>
                      <a:pt x="261" y="472"/>
                      <a:pt x="261" y="473"/>
                    </a:cubicBezTo>
                    <a:cubicBezTo>
                      <a:pt x="262" y="474"/>
                      <a:pt x="264" y="476"/>
                      <a:pt x="266" y="477"/>
                    </a:cubicBezTo>
                    <a:cubicBezTo>
                      <a:pt x="270" y="480"/>
                      <a:pt x="273" y="483"/>
                      <a:pt x="274" y="487"/>
                    </a:cubicBezTo>
                    <a:cubicBezTo>
                      <a:pt x="276" y="490"/>
                      <a:pt x="280" y="495"/>
                      <a:pt x="285" y="494"/>
                    </a:cubicBezTo>
                    <a:cubicBezTo>
                      <a:pt x="285" y="493"/>
                      <a:pt x="286" y="493"/>
                      <a:pt x="287" y="493"/>
                    </a:cubicBezTo>
                    <a:cubicBezTo>
                      <a:pt x="290" y="493"/>
                      <a:pt x="291" y="495"/>
                      <a:pt x="293" y="496"/>
                    </a:cubicBezTo>
                    <a:cubicBezTo>
                      <a:pt x="294" y="497"/>
                      <a:pt x="295" y="497"/>
                      <a:pt x="296" y="497"/>
                    </a:cubicBezTo>
                    <a:cubicBezTo>
                      <a:pt x="296" y="497"/>
                      <a:pt x="297" y="497"/>
                      <a:pt x="298" y="497"/>
                    </a:cubicBezTo>
                    <a:cubicBezTo>
                      <a:pt x="303" y="497"/>
                      <a:pt x="310" y="500"/>
                      <a:pt x="311" y="504"/>
                    </a:cubicBezTo>
                    <a:cubicBezTo>
                      <a:pt x="312" y="506"/>
                      <a:pt x="322" y="509"/>
                      <a:pt x="329" y="510"/>
                    </a:cubicBezTo>
                    <a:cubicBezTo>
                      <a:pt x="330" y="510"/>
                      <a:pt x="330" y="510"/>
                      <a:pt x="330" y="510"/>
                    </a:cubicBezTo>
                    <a:cubicBezTo>
                      <a:pt x="330" y="510"/>
                      <a:pt x="331" y="509"/>
                      <a:pt x="332" y="507"/>
                    </a:cubicBezTo>
                    <a:cubicBezTo>
                      <a:pt x="333" y="505"/>
                      <a:pt x="334" y="503"/>
                      <a:pt x="336" y="502"/>
                    </a:cubicBezTo>
                    <a:cubicBezTo>
                      <a:pt x="337" y="501"/>
                      <a:pt x="338" y="496"/>
                      <a:pt x="338" y="494"/>
                    </a:cubicBezTo>
                    <a:cubicBezTo>
                      <a:pt x="339" y="489"/>
                      <a:pt x="340" y="485"/>
                      <a:pt x="342" y="484"/>
                    </a:cubicBezTo>
                    <a:cubicBezTo>
                      <a:pt x="343" y="484"/>
                      <a:pt x="343" y="481"/>
                      <a:pt x="343" y="477"/>
                    </a:cubicBezTo>
                    <a:cubicBezTo>
                      <a:pt x="343" y="473"/>
                      <a:pt x="342" y="470"/>
                      <a:pt x="341" y="470"/>
                    </a:cubicBezTo>
                    <a:cubicBezTo>
                      <a:pt x="339" y="469"/>
                      <a:pt x="338" y="467"/>
                      <a:pt x="338" y="465"/>
                    </a:cubicBezTo>
                    <a:cubicBezTo>
                      <a:pt x="339" y="463"/>
                      <a:pt x="342" y="460"/>
                      <a:pt x="348" y="461"/>
                    </a:cubicBezTo>
                    <a:cubicBezTo>
                      <a:pt x="351" y="461"/>
                      <a:pt x="351" y="460"/>
                      <a:pt x="352" y="458"/>
                    </a:cubicBezTo>
                    <a:cubicBezTo>
                      <a:pt x="353" y="456"/>
                      <a:pt x="353" y="454"/>
                      <a:pt x="356" y="453"/>
                    </a:cubicBezTo>
                    <a:cubicBezTo>
                      <a:pt x="357" y="453"/>
                      <a:pt x="357" y="451"/>
                      <a:pt x="357" y="450"/>
                    </a:cubicBezTo>
                    <a:cubicBezTo>
                      <a:pt x="358" y="448"/>
                      <a:pt x="358" y="445"/>
                      <a:pt x="361" y="444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61" y="443"/>
                      <a:pt x="361" y="441"/>
                      <a:pt x="360" y="439"/>
                    </a:cubicBezTo>
                    <a:cubicBezTo>
                      <a:pt x="358" y="437"/>
                      <a:pt x="359" y="436"/>
                      <a:pt x="359" y="435"/>
                    </a:cubicBezTo>
                    <a:cubicBezTo>
                      <a:pt x="360" y="433"/>
                      <a:pt x="362" y="432"/>
                      <a:pt x="365" y="431"/>
                    </a:cubicBezTo>
                    <a:cubicBezTo>
                      <a:pt x="366" y="431"/>
                      <a:pt x="366" y="431"/>
                      <a:pt x="366" y="430"/>
                    </a:cubicBezTo>
                    <a:cubicBezTo>
                      <a:pt x="366" y="429"/>
                      <a:pt x="365" y="427"/>
                      <a:pt x="363" y="426"/>
                    </a:cubicBezTo>
                    <a:cubicBezTo>
                      <a:pt x="359" y="425"/>
                      <a:pt x="358" y="422"/>
                      <a:pt x="358" y="420"/>
                    </a:cubicBezTo>
                    <a:cubicBezTo>
                      <a:pt x="359" y="417"/>
                      <a:pt x="363" y="416"/>
                      <a:pt x="366" y="419"/>
                    </a:cubicBezTo>
                    <a:cubicBezTo>
                      <a:pt x="367" y="419"/>
                      <a:pt x="369" y="420"/>
                      <a:pt x="370" y="420"/>
                    </a:cubicBezTo>
                    <a:cubicBezTo>
                      <a:pt x="370" y="420"/>
                      <a:pt x="370" y="420"/>
                      <a:pt x="370" y="420"/>
                    </a:cubicBezTo>
                    <a:cubicBezTo>
                      <a:pt x="370" y="420"/>
                      <a:pt x="370" y="419"/>
                      <a:pt x="370" y="418"/>
                    </a:cubicBezTo>
                    <a:cubicBezTo>
                      <a:pt x="368" y="416"/>
                      <a:pt x="369" y="415"/>
                      <a:pt x="369" y="414"/>
                    </a:cubicBezTo>
                    <a:cubicBezTo>
                      <a:pt x="370" y="411"/>
                      <a:pt x="375" y="409"/>
                      <a:pt x="382" y="409"/>
                    </a:cubicBezTo>
                    <a:cubicBezTo>
                      <a:pt x="385" y="408"/>
                      <a:pt x="388" y="407"/>
                      <a:pt x="389" y="406"/>
                    </a:cubicBezTo>
                    <a:cubicBezTo>
                      <a:pt x="390" y="404"/>
                      <a:pt x="390" y="403"/>
                      <a:pt x="389" y="401"/>
                    </a:cubicBezTo>
                    <a:cubicBezTo>
                      <a:pt x="389" y="400"/>
                      <a:pt x="389" y="398"/>
                      <a:pt x="390" y="397"/>
                    </a:cubicBezTo>
                    <a:cubicBezTo>
                      <a:pt x="392" y="394"/>
                      <a:pt x="397" y="395"/>
                      <a:pt x="399" y="397"/>
                    </a:cubicBezTo>
                    <a:cubicBezTo>
                      <a:pt x="399" y="398"/>
                      <a:pt x="400" y="399"/>
                      <a:pt x="399" y="401"/>
                    </a:cubicBezTo>
                    <a:cubicBezTo>
                      <a:pt x="398" y="403"/>
                      <a:pt x="398" y="404"/>
                      <a:pt x="398" y="405"/>
                    </a:cubicBezTo>
                    <a:cubicBezTo>
                      <a:pt x="398" y="405"/>
                      <a:pt x="398" y="405"/>
                      <a:pt x="398" y="405"/>
                    </a:cubicBezTo>
                    <a:cubicBezTo>
                      <a:pt x="400" y="403"/>
                      <a:pt x="403" y="403"/>
                      <a:pt x="407" y="402"/>
                    </a:cubicBezTo>
                    <a:cubicBezTo>
                      <a:pt x="411" y="402"/>
                      <a:pt x="415" y="402"/>
                      <a:pt x="420" y="400"/>
                    </a:cubicBezTo>
                    <a:cubicBezTo>
                      <a:pt x="431" y="397"/>
                      <a:pt x="441" y="388"/>
                      <a:pt x="443" y="380"/>
                    </a:cubicBezTo>
                    <a:cubicBezTo>
                      <a:pt x="445" y="375"/>
                      <a:pt x="450" y="372"/>
                      <a:pt x="453" y="371"/>
                    </a:cubicBezTo>
                    <a:cubicBezTo>
                      <a:pt x="457" y="369"/>
                      <a:pt x="458" y="368"/>
                      <a:pt x="457" y="367"/>
                    </a:cubicBezTo>
                    <a:cubicBezTo>
                      <a:pt x="457" y="364"/>
                      <a:pt x="457" y="362"/>
                      <a:pt x="458" y="360"/>
                    </a:cubicBezTo>
                    <a:cubicBezTo>
                      <a:pt x="459" y="359"/>
                      <a:pt x="460" y="358"/>
                      <a:pt x="463" y="358"/>
                    </a:cubicBezTo>
                    <a:cubicBezTo>
                      <a:pt x="465" y="358"/>
                      <a:pt x="468" y="359"/>
                      <a:pt x="471" y="360"/>
                    </a:cubicBezTo>
                    <a:cubicBezTo>
                      <a:pt x="472" y="361"/>
                      <a:pt x="473" y="361"/>
                      <a:pt x="473" y="361"/>
                    </a:cubicBezTo>
                    <a:cubicBezTo>
                      <a:pt x="474" y="359"/>
                      <a:pt x="476" y="358"/>
                      <a:pt x="481" y="358"/>
                    </a:cubicBezTo>
                    <a:cubicBezTo>
                      <a:pt x="485" y="358"/>
                      <a:pt x="487" y="357"/>
                      <a:pt x="489" y="356"/>
                    </a:cubicBezTo>
                    <a:cubicBezTo>
                      <a:pt x="491" y="355"/>
                      <a:pt x="493" y="354"/>
                      <a:pt x="498" y="354"/>
                    </a:cubicBezTo>
                    <a:cubicBezTo>
                      <a:pt x="507" y="354"/>
                      <a:pt x="529" y="350"/>
                      <a:pt x="537" y="343"/>
                    </a:cubicBezTo>
                    <a:cubicBezTo>
                      <a:pt x="542" y="339"/>
                      <a:pt x="550" y="335"/>
                      <a:pt x="558" y="332"/>
                    </a:cubicBezTo>
                    <a:cubicBezTo>
                      <a:pt x="562" y="330"/>
                      <a:pt x="566" y="328"/>
                      <a:pt x="569" y="327"/>
                    </a:cubicBezTo>
                    <a:cubicBezTo>
                      <a:pt x="569" y="326"/>
                      <a:pt x="569" y="326"/>
                      <a:pt x="570" y="326"/>
                    </a:cubicBezTo>
                    <a:cubicBezTo>
                      <a:pt x="565" y="327"/>
                      <a:pt x="559" y="327"/>
                      <a:pt x="554" y="3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0" name="Freeform 2177"/>
              <p:cNvSpPr>
                <a:spLocks/>
              </p:cNvSpPr>
              <p:nvPr/>
            </p:nvSpPr>
            <p:spPr bwMode="auto">
              <a:xfrm>
                <a:off x="3222663" y="2425157"/>
                <a:ext cx="55752" cy="30574"/>
              </a:xfrm>
              <a:custGeom>
                <a:avLst/>
                <a:gdLst>
                  <a:gd name="T0" fmla="*/ 22 w 31"/>
                  <a:gd name="T1" fmla="*/ 6 h 18"/>
                  <a:gd name="T2" fmla="*/ 8 w 31"/>
                  <a:gd name="T3" fmla="*/ 0 h 18"/>
                  <a:gd name="T4" fmla="*/ 4 w 31"/>
                  <a:gd name="T5" fmla="*/ 1 h 18"/>
                  <a:gd name="T6" fmla="*/ 2 w 31"/>
                  <a:gd name="T7" fmla="*/ 4 h 18"/>
                  <a:gd name="T8" fmla="*/ 2 w 31"/>
                  <a:gd name="T9" fmla="*/ 9 h 18"/>
                  <a:gd name="T10" fmla="*/ 7 w 31"/>
                  <a:gd name="T11" fmla="*/ 12 h 18"/>
                  <a:gd name="T12" fmla="*/ 14 w 31"/>
                  <a:gd name="T13" fmla="*/ 16 h 18"/>
                  <a:gd name="T14" fmla="*/ 19 w 31"/>
                  <a:gd name="T15" fmla="*/ 18 h 18"/>
                  <a:gd name="T16" fmla="*/ 31 w 31"/>
                  <a:gd name="T17" fmla="*/ 13 h 18"/>
                  <a:gd name="T18" fmla="*/ 29 w 31"/>
                  <a:gd name="T19" fmla="*/ 11 h 18"/>
                  <a:gd name="T20" fmla="*/ 22 w 31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8">
                    <a:moveTo>
                      <a:pt x="22" y="6"/>
                    </a:moveTo>
                    <a:cubicBezTo>
                      <a:pt x="20" y="2"/>
                      <a:pt x="13" y="0"/>
                      <a:pt x="8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0" y="6"/>
                      <a:pt x="0" y="7"/>
                      <a:pt x="2" y="9"/>
                    </a:cubicBezTo>
                    <a:cubicBezTo>
                      <a:pt x="3" y="11"/>
                      <a:pt x="5" y="11"/>
                      <a:pt x="7" y="12"/>
                    </a:cubicBezTo>
                    <a:cubicBezTo>
                      <a:pt x="9" y="13"/>
                      <a:pt x="11" y="14"/>
                      <a:pt x="14" y="16"/>
                    </a:cubicBezTo>
                    <a:cubicBezTo>
                      <a:pt x="15" y="17"/>
                      <a:pt x="17" y="18"/>
                      <a:pt x="19" y="18"/>
                    </a:cubicBezTo>
                    <a:cubicBezTo>
                      <a:pt x="25" y="18"/>
                      <a:pt x="31" y="15"/>
                      <a:pt x="31" y="13"/>
                    </a:cubicBezTo>
                    <a:cubicBezTo>
                      <a:pt x="31" y="12"/>
                      <a:pt x="31" y="12"/>
                      <a:pt x="29" y="11"/>
                    </a:cubicBezTo>
                    <a:cubicBezTo>
                      <a:pt x="27" y="10"/>
                      <a:pt x="24" y="9"/>
                      <a:pt x="2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1" name="Freeform 2224"/>
              <p:cNvSpPr>
                <a:spLocks/>
              </p:cNvSpPr>
              <p:nvPr/>
            </p:nvSpPr>
            <p:spPr bwMode="auto">
              <a:xfrm>
                <a:off x="3847084" y="2551051"/>
                <a:ext cx="204424" cy="93521"/>
              </a:xfrm>
              <a:custGeom>
                <a:avLst/>
                <a:gdLst>
                  <a:gd name="T0" fmla="*/ 108 w 115"/>
                  <a:gd name="T1" fmla="*/ 31 h 54"/>
                  <a:gd name="T2" fmla="*/ 115 w 115"/>
                  <a:gd name="T3" fmla="*/ 24 h 54"/>
                  <a:gd name="T4" fmla="*/ 111 w 115"/>
                  <a:gd name="T5" fmla="*/ 17 h 54"/>
                  <a:gd name="T6" fmla="*/ 103 w 115"/>
                  <a:gd name="T7" fmla="*/ 9 h 54"/>
                  <a:gd name="T8" fmla="*/ 101 w 115"/>
                  <a:gd name="T9" fmla="*/ 4 h 54"/>
                  <a:gd name="T10" fmla="*/ 95 w 115"/>
                  <a:gd name="T11" fmla="*/ 5 h 54"/>
                  <a:gd name="T12" fmla="*/ 85 w 115"/>
                  <a:gd name="T13" fmla="*/ 0 h 54"/>
                  <a:gd name="T14" fmla="*/ 85 w 115"/>
                  <a:gd name="T15" fmla="*/ 5 h 54"/>
                  <a:gd name="T16" fmla="*/ 79 w 115"/>
                  <a:gd name="T17" fmla="*/ 7 h 54"/>
                  <a:gd name="T18" fmla="*/ 70 w 115"/>
                  <a:gd name="T19" fmla="*/ 7 h 54"/>
                  <a:gd name="T20" fmla="*/ 67 w 115"/>
                  <a:gd name="T21" fmla="*/ 7 h 54"/>
                  <a:gd name="T22" fmla="*/ 66 w 115"/>
                  <a:gd name="T23" fmla="*/ 9 h 54"/>
                  <a:gd name="T24" fmla="*/ 60 w 115"/>
                  <a:gd name="T25" fmla="*/ 7 h 54"/>
                  <a:gd name="T26" fmla="*/ 55 w 115"/>
                  <a:gd name="T27" fmla="*/ 7 h 54"/>
                  <a:gd name="T28" fmla="*/ 53 w 115"/>
                  <a:gd name="T29" fmla="*/ 13 h 54"/>
                  <a:gd name="T30" fmla="*/ 46 w 115"/>
                  <a:gd name="T31" fmla="*/ 8 h 54"/>
                  <a:gd name="T32" fmla="*/ 44 w 115"/>
                  <a:gd name="T33" fmla="*/ 8 h 54"/>
                  <a:gd name="T34" fmla="*/ 45 w 115"/>
                  <a:gd name="T35" fmla="*/ 17 h 54"/>
                  <a:gd name="T36" fmla="*/ 35 w 115"/>
                  <a:gd name="T37" fmla="*/ 20 h 54"/>
                  <a:gd name="T38" fmla="*/ 27 w 115"/>
                  <a:gd name="T39" fmla="*/ 15 h 54"/>
                  <a:gd name="T40" fmla="*/ 13 w 115"/>
                  <a:gd name="T41" fmla="*/ 1 h 54"/>
                  <a:gd name="T42" fmla="*/ 16 w 115"/>
                  <a:gd name="T43" fmla="*/ 4 h 54"/>
                  <a:gd name="T44" fmla="*/ 15 w 115"/>
                  <a:gd name="T45" fmla="*/ 9 h 54"/>
                  <a:gd name="T46" fmla="*/ 9 w 115"/>
                  <a:gd name="T47" fmla="*/ 6 h 54"/>
                  <a:gd name="T48" fmla="*/ 2 w 115"/>
                  <a:gd name="T49" fmla="*/ 13 h 54"/>
                  <a:gd name="T50" fmla="*/ 4 w 115"/>
                  <a:gd name="T51" fmla="*/ 17 h 54"/>
                  <a:gd name="T52" fmla="*/ 24 w 115"/>
                  <a:gd name="T53" fmla="*/ 16 h 54"/>
                  <a:gd name="T54" fmla="*/ 22 w 115"/>
                  <a:gd name="T55" fmla="*/ 23 h 54"/>
                  <a:gd name="T56" fmla="*/ 23 w 115"/>
                  <a:gd name="T57" fmla="*/ 26 h 54"/>
                  <a:gd name="T58" fmla="*/ 20 w 115"/>
                  <a:gd name="T59" fmla="*/ 30 h 54"/>
                  <a:gd name="T60" fmla="*/ 20 w 115"/>
                  <a:gd name="T61" fmla="*/ 33 h 54"/>
                  <a:gd name="T62" fmla="*/ 26 w 115"/>
                  <a:gd name="T63" fmla="*/ 36 h 54"/>
                  <a:gd name="T64" fmla="*/ 28 w 115"/>
                  <a:gd name="T65" fmla="*/ 41 h 54"/>
                  <a:gd name="T66" fmla="*/ 17 w 115"/>
                  <a:gd name="T67" fmla="*/ 46 h 54"/>
                  <a:gd name="T68" fmla="*/ 29 w 115"/>
                  <a:gd name="T69" fmla="*/ 45 h 54"/>
                  <a:gd name="T70" fmla="*/ 44 w 115"/>
                  <a:gd name="T71" fmla="*/ 50 h 54"/>
                  <a:gd name="T72" fmla="*/ 56 w 115"/>
                  <a:gd name="T73" fmla="*/ 54 h 54"/>
                  <a:gd name="T74" fmla="*/ 68 w 115"/>
                  <a:gd name="T75" fmla="*/ 50 h 54"/>
                  <a:gd name="T76" fmla="*/ 83 w 115"/>
                  <a:gd name="T77" fmla="*/ 44 h 54"/>
                  <a:gd name="T78" fmla="*/ 104 w 115"/>
                  <a:gd name="T79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5" h="54">
                    <a:moveTo>
                      <a:pt x="104" y="34"/>
                    </a:moveTo>
                    <a:cubicBezTo>
                      <a:pt x="105" y="33"/>
                      <a:pt x="106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10" y="31"/>
                      <a:pt x="113" y="27"/>
                      <a:pt x="115" y="24"/>
                    </a:cubicBezTo>
                    <a:cubicBezTo>
                      <a:pt x="115" y="23"/>
                      <a:pt x="115" y="21"/>
                      <a:pt x="114" y="20"/>
                    </a:cubicBezTo>
                    <a:cubicBezTo>
                      <a:pt x="113" y="18"/>
                      <a:pt x="112" y="17"/>
                      <a:pt x="111" y="17"/>
                    </a:cubicBezTo>
                    <a:cubicBezTo>
                      <a:pt x="108" y="17"/>
                      <a:pt x="105" y="16"/>
                      <a:pt x="104" y="14"/>
                    </a:cubicBezTo>
                    <a:cubicBezTo>
                      <a:pt x="103" y="12"/>
                      <a:pt x="102" y="10"/>
                      <a:pt x="103" y="9"/>
                    </a:cubicBezTo>
                    <a:cubicBezTo>
                      <a:pt x="103" y="8"/>
                      <a:pt x="102" y="7"/>
                      <a:pt x="102" y="6"/>
                    </a:cubicBezTo>
                    <a:cubicBezTo>
                      <a:pt x="101" y="5"/>
                      <a:pt x="101" y="5"/>
                      <a:pt x="101" y="4"/>
                    </a:cubicBezTo>
                    <a:cubicBezTo>
                      <a:pt x="99" y="4"/>
                      <a:pt x="98" y="4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5" y="0"/>
                      <a:pt x="85" y="0"/>
                      <a:pt x="85" y="2"/>
                    </a:cubicBezTo>
                    <a:cubicBezTo>
                      <a:pt x="85" y="3"/>
                      <a:pt x="85" y="4"/>
                      <a:pt x="85" y="5"/>
                    </a:cubicBezTo>
                    <a:cubicBezTo>
                      <a:pt x="85" y="6"/>
                      <a:pt x="84" y="7"/>
                      <a:pt x="82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7" y="10"/>
                      <a:pt x="73" y="10"/>
                      <a:pt x="70" y="7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8" y="6"/>
                      <a:pt x="67" y="6"/>
                      <a:pt x="67" y="7"/>
                    </a:cubicBezTo>
                    <a:cubicBezTo>
                      <a:pt x="67" y="7"/>
                      <a:pt x="67" y="8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9"/>
                      <a:pt x="62" y="9"/>
                      <a:pt x="60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5"/>
                      <a:pt x="56" y="6"/>
                      <a:pt x="55" y="7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3"/>
                      <a:pt x="48" y="12"/>
                      <a:pt x="46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5" y="12"/>
                      <a:pt x="46" y="15"/>
                      <a:pt x="45" y="17"/>
                    </a:cubicBezTo>
                    <a:cubicBezTo>
                      <a:pt x="44" y="18"/>
                      <a:pt x="42" y="19"/>
                      <a:pt x="40" y="18"/>
                    </a:cubicBezTo>
                    <a:cubicBezTo>
                      <a:pt x="39" y="17"/>
                      <a:pt x="36" y="18"/>
                      <a:pt x="35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0" y="22"/>
                      <a:pt x="28" y="18"/>
                      <a:pt x="27" y="15"/>
                    </a:cubicBezTo>
                    <a:cubicBezTo>
                      <a:pt x="27" y="13"/>
                      <a:pt x="27" y="10"/>
                      <a:pt x="29" y="9"/>
                    </a:cubicBezTo>
                    <a:cubicBezTo>
                      <a:pt x="27" y="6"/>
                      <a:pt x="17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7" y="4"/>
                      <a:pt x="18" y="6"/>
                      <a:pt x="18" y="7"/>
                    </a:cubicBezTo>
                    <a:cubicBezTo>
                      <a:pt x="18" y="8"/>
                      <a:pt x="17" y="9"/>
                      <a:pt x="15" y="9"/>
                    </a:cubicBezTo>
                    <a:cubicBezTo>
                      <a:pt x="13" y="9"/>
                      <a:pt x="11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7"/>
                      <a:pt x="5" y="9"/>
                    </a:cubicBezTo>
                    <a:cubicBezTo>
                      <a:pt x="4" y="10"/>
                      <a:pt x="3" y="12"/>
                      <a:pt x="2" y="13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6"/>
                      <a:pt x="2" y="17"/>
                      <a:pt x="4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14" y="13"/>
                      <a:pt x="21" y="14"/>
                      <a:pt x="24" y="16"/>
                    </a:cubicBezTo>
                    <a:cubicBezTo>
                      <a:pt x="25" y="17"/>
                      <a:pt x="25" y="19"/>
                      <a:pt x="25" y="19"/>
                    </a:cubicBezTo>
                    <a:cubicBezTo>
                      <a:pt x="25" y="21"/>
                      <a:pt x="23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5"/>
                      <a:pt x="23" y="26"/>
                    </a:cubicBezTo>
                    <a:cubicBezTo>
                      <a:pt x="23" y="27"/>
                      <a:pt x="21" y="28"/>
                      <a:pt x="19" y="29"/>
                    </a:cubicBezTo>
                    <a:cubicBezTo>
                      <a:pt x="19" y="29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4" y="31"/>
                      <a:pt x="26" y="33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8" y="38"/>
                      <a:pt x="28" y="39"/>
                      <a:pt x="28" y="41"/>
                    </a:cubicBezTo>
                    <a:cubicBezTo>
                      <a:pt x="28" y="43"/>
                      <a:pt x="26" y="45"/>
                      <a:pt x="21" y="46"/>
                    </a:cubicBezTo>
                    <a:cubicBezTo>
                      <a:pt x="19" y="46"/>
                      <a:pt x="18" y="46"/>
                      <a:pt x="17" y="46"/>
                    </a:cubicBezTo>
                    <a:cubicBezTo>
                      <a:pt x="19" y="47"/>
                      <a:pt x="23" y="46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6" y="45"/>
                      <a:pt x="40" y="47"/>
                      <a:pt x="44" y="50"/>
                    </a:cubicBezTo>
                    <a:cubicBezTo>
                      <a:pt x="47" y="51"/>
                      <a:pt x="49" y="52"/>
                      <a:pt x="51" y="53"/>
                    </a:cubicBezTo>
                    <a:cubicBezTo>
                      <a:pt x="52" y="54"/>
                      <a:pt x="54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62" y="54"/>
                      <a:pt x="68" y="51"/>
                      <a:pt x="68" y="50"/>
                    </a:cubicBezTo>
                    <a:cubicBezTo>
                      <a:pt x="69" y="47"/>
                      <a:pt x="73" y="46"/>
                      <a:pt x="77" y="46"/>
                    </a:cubicBezTo>
                    <a:cubicBezTo>
                      <a:pt x="79" y="45"/>
                      <a:pt x="82" y="45"/>
                      <a:pt x="83" y="44"/>
                    </a:cubicBezTo>
                    <a:cubicBezTo>
                      <a:pt x="87" y="41"/>
                      <a:pt x="92" y="38"/>
                      <a:pt x="99" y="38"/>
                    </a:cubicBezTo>
                    <a:cubicBezTo>
                      <a:pt x="102" y="38"/>
                      <a:pt x="103" y="36"/>
                      <a:pt x="104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150" name="Shape 2801"/>
            <p:cNvSpPr/>
            <p:nvPr/>
          </p:nvSpPr>
          <p:spPr>
            <a:xfrm>
              <a:off x="7500393" y="3440911"/>
              <a:ext cx="433219" cy="251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424" extrusionOk="0">
                  <a:moveTo>
                    <a:pt x="20671" y="8963"/>
                  </a:moveTo>
                  <a:cubicBezTo>
                    <a:pt x="20450" y="8347"/>
                    <a:pt x="20096" y="8656"/>
                    <a:pt x="20008" y="9170"/>
                  </a:cubicBezTo>
                  <a:cubicBezTo>
                    <a:pt x="19919" y="9684"/>
                    <a:pt x="19742" y="8963"/>
                    <a:pt x="19344" y="8963"/>
                  </a:cubicBezTo>
                  <a:cubicBezTo>
                    <a:pt x="18946" y="8963"/>
                    <a:pt x="18902" y="9478"/>
                    <a:pt x="18636" y="8861"/>
                  </a:cubicBezTo>
                  <a:cubicBezTo>
                    <a:pt x="18372" y="8244"/>
                    <a:pt x="18725" y="8037"/>
                    <a:pt x="18725" y="8037"/>
                  </a:cubicBezTo>
                  <a:lnTo>
                    <a:pt x="18769" y="7214"/>
                  </a:lnTo>
                  <a:lnTo>
                    <a:pt x="19318" y="4659"/>
                  </a:lnTo>
                  <a:cubicBezTo>
                    <a:pt x="19162" y="4510"/>
                    <a:pt x="18932" y="4451"/>
                    <a:pt x="18822" y="4547"/>
                  </a:cubicBezTo>
                  <a:cubicBezTo>
                    <a:pt x="18659" y="4688"/>
                    <a:pt x="18273" y="4595"/>
                    <a:pt x="18233" y="4264"/>
                  </a:cubicBezTo>
                  <a:cubicBezTo>
                    <a:pt x="18192" y="3933"/>
                    <a:pt x="17543" y="3886"/>
                    <a:pt x="17380" y="4169"/>
                  </a:cubicBezTo>
                  <a:cubicBezTo>
                    <a:pt x="17218" y="4453"/>
                    <a:pt x="16853" y="4688"/>
                    <a:pt x="16832" y="5020"/>
                  </a:cubicBezTo>
                  <a:cubicBezTo>
                    <a:pt x="16812" y="5351"/>
                    <a:pt x="16426" y="5256"/>
                    <a:pt x="16284" y="5492"/>
                  </a:cubicBezTo>
                  <a:cubicBezTo>
                    <a:pt x="16142" y="5728"/>
                    <a:pt x="15411" y="5823"/>
                    <a:pt x="15391" y="6012"/>
                  </a:cubicBezTo>
                  <a:cubicBezTo>
                    <a:pt x="15370" y="6201"/>
                    <a:pt x="14599" y="6248"/>
                    <a:pt x="14477" y="6012"/>
                  </a:cubicBezTo>
                  <a:cubicBezTo>
                    <a:pt x="14355" y="5776"/>
                    <a:pt x="13685" y="6012"/>
                    <a:pt x="13604" y="5634"/>
                  </a:cubicBezTo>
                  <a:cubicBezTo>
                    <a:pt x="13523" y="5256"/>
                    <a:pt x="13238" y="5066"/>
                    <a:pt x="13238" y="4737"/>
                  </a:cubicBezTo>
                  <a:cubicBezTo>
                    <a:pt x="13238" y="4405"/>
                    <a:pt x="12731" y="4405"/>
                    <a:pt x="12670" y="4123"/>
                  </a:cubicBezTo>
                  <a:cubicBezTo>
                    <a:pt x="12609" y="3839"/>
                    <a:pt x="12203" y="3697"/>
                    <a:pt x="12143" y="3792"/>
                  </a:cubicBezTo>
                  <a:cubicBezTo>
                    <a:pt x="12081" y="3886"/>
                    <a:pt x="11634" y="3508"/>
                    <a:pt x="11513" y="3461"/>
                  </a:cubicBezTo>
                  <a:cubicBezTo>
                    <a:pt x="11391" y="3414"/>
                    <a:pt x="11006" y="3650"/>
                    <a:pt x="10883" y="3650"/>
                  </a:cubicBezTo>
                  <a:cubicBezTo>
                    <a:pt x="10762" y="3650"/>
                    <a:pt x="10538" y="4169"/>
                    <a:pt x="10397" y="4216"/>
                  </a:cubicBezTo>
                  <a:cubicBezTo>
                    <a:pt x="10254" y="4264"/>
                    <a:pt x="9868" y="3650"/>
                    <a:pt x="9787" y="3792"/>
                  </a:cubicBezTo>
                  <a:cubicBezTo>
                    <a:pt x="9706" y="3933"/>
                    <a:pt x="9462" y="3320"/>
                    <a:pt x="9361" y="3037"/>
                  </a:cubicBezTo>
                  <a:cubicBezTo>
                    <a:pt x="9259" y="2753"/>
                    <a:pt x="9361" y="1949"/>
                    <a:pt x="9280" y="1666"/>
                  </a:cubicBezTo>
                  <a:cubicBezTo>
                    <a:pt x="9199" y="1382"/>
                    <a:pt x="8752" y="1382"/>
                    <a:pt x="8610" y="1194"/>
                  </a:cubicBezTo>
                  <a:cubicBezTo>
                    <a:pt x="8468" y="1004"/>
                    <a:pt x="8244" y="721"/>
                    <a:pt x="8102" y="721"/>
                  </a:cubicBezTo>
                  <a:cubicBezTo>
                    <a:pt x="7960" y="721"/>
                    <a:pt x="7737" y="627"/>
                    <a:pt x="7675" y="485"/>
                  </a:cubicBezTo>
                  <a:cubicBezTo>
                    <a:pt x="7615" y="343"/>
                    <a:pt x="7310" y="107"/>
                    <a:pt x="7169" y="13"/>
                  </a:cubicBezTo>
                  <a:cubicBezTo>
                    <a:pt x="7026" y="-81"/>
                    <a:pt x="7006" y="343"/>
                    <a:pt x="6925" y="532"/>
                  </a:cubicBezTo>
                  <a:cubicBezTo>
                    <a:pt x="6844" y="721"/>
                    <a:pt x="6600" y="769"/>
                    <a:pt x="6559" y="1099"/>
                  </a:cubicBezTo>
                  <a:cubicBezTo>
                    <a:pt x="6518" y="1430"/>
                    <a:pt x="6234" y="1524"/>
                    <a:pt x="6275" y="1902"/>
                  </a:cubicBezTo>
                  <a:cubicBezTo>
                    <a:pt x="6316" y="2280"/>
                    <a:pt x="6417" y="3037"/>
                    <a:pt x="6518" y="3224"/>
                  </a:cubicBezTo>
                  <a:cubicBezTo>
                    <a:pt x="6620" y="3414"/>
                    <a:pt x="6559" y="3980"/>
                    <a:pt x="6499" y="4169"/>
                  </a:cubicBezTo>
                  <a:cubicBezTo>
                    <a:pt x="6437" y="4358"/>
                    <a:pt x="6011" y="4499"/>
                    <a:pt x="5930" y="4831"/>
                  </a:cubicBezTo>
                  <a:cubicBezTo>
                    <a:pt x="5849" y="5162"/>
                    <a:pt x="5646" y="4783"/>
                    <a:pt x="5443" y="4499"/>
                  </a:cubicBezTo>
                  <a:cubicBezTo>
                    <a:pt x="5240" y="4216"/>
                    <a:pt x="4996" y="4405"/>
                    <a:pt x="4894" y="4595"/>
                  </a:cubicBezTo>
                  <a:cubicBezTo>
                    <a:pt x="4793" y="4783"/>
                    <a:pt x="4428" y="4123"/>
                    <a:pt x="4326" y="4075"/>
                  </a:cubicBezTo>
                  <a:cubicBezTo>
                    <a:pt x="4225" y="4028"/>
                    <a:pt x="4204" y="3130"/>
                    <a:pt x="4103" y="3178"/>
                  </a:cubicBezTo>
                  <a:cubicBezTo>
                    <a:pt x="4001" y="3224"/>
                    <a:pt x="3290" y="2895"/>
                    <a:pt x="3149" y="2799"/>
                  </a:cubicBezTo>
                  <a:cubicBezTo>
                    <a:pt x="3006" y="2705"/>
                    <a:pt x="2702" y="2753"/>
                    <a:pt x="2661" y="2989"/>
                  </a:cubicBezTo>
                  <a:cubicBezTo>
                    <a:pt x="2620" y="3226"/>
                    <a:pt x="2255" y="3178"/>
                    <a:pt x="2194" y="3461"/>
                  </a:cubicBezTo>
                  <a:cubicBezTo>
                    <a:pt x="2133" y="3745"/>
                    <a:pt x="1849" y="3886"/>
                    <a:pt x="1748" y="4169"/>
                  </a:cubicBezTo>
                  <a:cubicBezTo>
                    <a:pt x="1646" y="4453"/>
                    <a:pt x="1301" y="4453"/>
                    <a:pt x="1220" y="4878"/>
                  </a:cubicBezTo>
                  <a:cubicBezTo>
                    <a:pt x="1139" y="5304"/>
                    <a:pt x="712" y="5492"/>
                    <a:pt x="591" y="5539"/>
                  </a:cubicBezTo>
                  <a:cubicBezTo>
                    <a:pt x="469" y="5587"/>
                    <a:pt x="144" y="5728"/>
                    <a:pt x="124" y="5964"/>
                  </a:cubicBezTo>
                  <a:cubicBezTo>
                    <a:pt x="115" y="6066"/>
                    <a:pt x="64" y="6079"/>
                    <a:pt x="0" y="6061"/>
                  </a:cubicBezTo>
                  <a:cubicBezTo>
                    <a:pt x="8" y="6125"/>
                    <a:pt x="17" y="6181"/>
                    <a:pt x="22" y="6252"/>
                  </a:cubicBezTo>
                  <a:cubicBezTo>
                    <a:pt x="107" y="7330"/>
                    <a:pt x="304" y="7299"/>
                    <a:pt x="514" y="7724"/>
                  </a:cubicBezTo>
                  <a:cubicBezTo>
                    <a:pt x="725" y="8148"/>
                    <a:pt x="908" y="8475"/>
                    <a:pt x="1132" y="8508"/>
                  </a:cubicBezTo>
                  <a:cubicBezTo>
                    <a:pt x="1357" y="8542"/>
                    <a:pt x="1695" y="9161"/>
                    <a:pt x="1723" y="9620"/>
                  </a:cubicBezTo>
                  <a:cubicBezTo>
                    <a:pt x="1751" y="10077"/>
                    <a:pt x="1961" y="10600"/>
                    <a:pt x="2088" y="10830"/>
                  </a:cubicBezTo>
                  <a:cubicBezTo>
                    <a:pt x="2215" y="11058"/>
                    <a:pt x="2046" y="11843"/>
                    <a:pt x="2046" y="12431"/>
                  </a:cubicBezTo>
                  <a:cubicBezTo>
                    <a:pt x="2046" y="13020"/>
                    <a:pt x="1737" y="13151"/>
                    <a:pt x="1891" y="13740"/>
                  </a:cubicBezTo>
                  <a:cubicBezTo>
                    <a:pt x="2046" y="14328"/>
                    <a:pt x="3128" y="14621"/>
                    <a:pt x="3437" y="14621"/>
                  </a:cubicBezTo>
                  <a:cubicBezTo>
                    <a:pt x="3746" y="14621"/>
                    <a:pt x="3859" y="15309"/>
                    <a:pt x="3952" y="15344"/>
                  </a:cubicBezTo>
                  <a:cubicBezTo>
                    <a:pt x="4147" y="15419"/>
                    <a:pt x="4173" y="15961"/>
                    <a:pt x="4395" y="16064"/>
                  </a:cubicBezTo>
                  <a:cubicBezTo>
                    <a:pt x="4616" y="16167"/>
                    <a:pt x="4837" y="16475"/>
                    <a:pt x="4925" y="17403"/>
                  </a:cubicBezTo>
                  <a:cubicBezTo>
                    <a:pt x="5014" y="18327"/>
                    <a:pt x="5279" y="18636"/>
                    <a:pt x="5323" y="19049"/>
                  </a:cubicBezTo>
                  <a:cubicBezTo>
                    <a:pt x="5367" y="19461"/>
                    <a:pt x="5854" y="19151"/>
                    <a:pt x="6208" y="19255"/>
                  </a:cubicBezTo>
                  <a:cubicBezTo>
                    <a:pt x="6562" y="19358"/>
                    <a:pt x="7579" y="19255"/>
                    <a:pt x="7845" y="19358"/>
                  </a:cubicBezTo>
                  <a:cubicBezTo>
                    <a:pt x="8110" y="19461"/>
                    <a:pt x="8729" y="19358"/>
                    <a:pt x="9083" y="19975"/>
                  </a:cubicBezTo>
                  <a:cubicBezTo>
                    <a:pt x="9437" y="20592"/>
                    <a:pt x="9614" y="20077"/>
                    <a:pt x="9835" y="20386"/>
                  </a:cubicBezTo>
                  <a:cubicBezTo>
                    <a:pt x="10056" y="20694"/>
                    <a:pt x="10233" y="20901"/>
                    <a:pt x="10542" y="20797"/>
                  </a:cubicBezTo>
                  <a:cubicBezTo>
                    <a:pt x="10852" y="20694"/>
                    <a:pt x="10852" y="21312"/>
                    <a:pt x="11073" y="21416"/>
                  </a:cubicBezTo>
                  <a:cubicBezTo>
                    <a:pt x="11294" y="21519"/>
                    <a:pt x="11693" y="20592"/>
                    <a:pt x="12268" y="19975"/>
                  </a:cubicBezTo>
                  <a:cubicBezTo>
                    <a:pt x="12842" y="19358"/>
                    <a:pt x="13506" y="19769"/>
                    <a:pt x="13815" y="19872"/>
                  </a:cubicBezTo>
                  <a:cubicBezTo>
                    <a:pt x="14125" y="19975"/>
                    <a:pt x="14700" y="19564"/>
                    <a:pt x="15054" y="18636"/>
                  </a:cubicBezTo>
                  <a:cubicBezTo>
                    <a:pt x="15408" y="17711"/>
                    <a:pt x="15850" y="17916"/>
                    <a:pt x="15894" y="17093"/>
                  </a:cubicBezTo>
                  <a:cubicBezTo>
                    <a:pt x="15938" y="16270"/>
                    <a:pt x="15540" y="15961"/>
                    <a:pt x="15717" y="15241"/>
                  </a:cubicBezTo>
                  <a:cubicBezTo>
                    <a:pt x="15894" y="14521"/>
                    <a:pt x="16204" y="14623"/>
                    <a:pt x="16381" y="14830"/>
                  </a:cubicBezTo>
                  <a:cubicBezTo>
                    <a:pt x="16557" y="15035"/>
                    <a:pt x="17044" y="15344"/>
                    <a:pt x="17487" y="14623"/>
                  </a:cubicBezTo>
                  <a:cubicBezTo>
                    <a:pt x="17929" y="13903"/>
                    <a:pt x="18106" y="14007"/>
                    <a:pt x="18504" y="13903"/>
                  </a:cubicBezTo>
                  <a:cubicBezTo>
                    <a:pt x="18902" y="13800"/>
                    <a:pt x="18857" y="13183"/>
                    <a:pt x="19123" y="12566"/>
                  </a:cubicBezTo>
                  <a:cubicBezTo>
                    <a:pt x="19389" y="11948"/>
                    <a:pt x="19698" y="11742"/>
                    <a:pt x="19964" y="11742"/>
                  </a:cubicBezTo>
                  <a:cubicBezTo>
                    <a:pt x="20229" y="11742"/>
                    <a:pt x="20582" y="11124"/>
                    <a:pt x="20848" y="11330"/>
                  </a:cubicBezTo>
                  <a:cubicBezTo>
                    <a:pt x="21114" y="11536"/>
                    <a:pt x="21511" y="11639"/>
                    <a:pt x="21556" y="11124"/>
                  </a:cubicBezTo>
                  <a:cubicBezTo>
                    <a:pt x="21600" y="10611"/>
                    <a:pt x="20892" y="9581"/>
                    <a:pt x="20671" y="8963"/>
                  </a:cubicBez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72" name="Elipse 1171"/>
            <p:cNvSpPr/>
            <p:nvPr/>
          </p:nvSpPr>
          <p:spPr>
            <a:xfrm>
              <a:off x="4941932" y="5070139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1</a:t>
              </a:r>
              <a:endParaRPr lang="es-PE" sz="1050" dirty="0"/>
            </a:p>
          </p:txBody>
        </p:sp>
        <p:sp>
          <p:nvSpPr>
            <p:cNvPr id="1173" name="Elipse 1172"/>
            <p:cNvSpPr/>
            <p:nvPr/>
          </p:nvSpPr>
          <p:spPr>
            <a:xfrm>
              <a:off x="4553974" y="3699410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2</a:t>
              </a:r>
              <a:endParaRPr lang="es-PE" sz="1050" dirty="0"/>
            </a:p>
          </p:txBody>
        </p:sp>
        <p:sp>
          <p:nvSpPr>
            <p:cNvPr id="1174" name="Elipse 1173"/>
            <p:cNvSpPr/>
            <p:nvPr/>
          </p:nvSpPr>
          <p:spPr>
            <a:xfrm>
              <a:off x="4679236" y="4076309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3</a:t>
              </a:r>
              <a:endParaRPr lang="es-PE" sz="1050" dirty="0"/>
            </a:p>
          </p:txBody>
        </p:sp>
        <p:sp>
          <p:nvSpPr>
            <p:cNvPr id="1175" name="Elipse 1174"/>
            <p:cNvSpPr/>
            <p:nvPr/>
          </p:nvSpPr>
          <p:spPr>
            <a:xfrm>
              <a:off x="5562915" y="3977871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4</a:t>
              </a:r>
              <a:endParaRPr lang="es-PE" sz="1050" dirty="0"/>
            </a:p>
          </p:txBody>
        </p:sp>
        <p:sp>
          <p:nvSpPr>
            <p:cNvPr id="1176" name="Elipse 1175"/>
            <p:cNvSpPr/>
            <p:nvPr/>
          </p:nvSpPr>
          <p:spPr>
            <a:xfrm>
              <a:off x="5282675" y="4974379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5</a:t>
              </a:r>
              <a:endParaRPr lang="es-PE" sz="1050" dirty="0"/>
            </a:p>
          </p:txBody>
        </p:sp>
        <p:sp>
          <p:nvSpPr>
            <p:cNvPr id="1177" name="Elipse 1176"/>
            <p:cNvSpPr/>
            <p:nvPr/>
          </p:nvSpPr>
          <p:spPr>
            <a:xfrm>
              <a:off x="5668492" y="4835936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6</a:t>
              </a:r>
              <a:endParaRPr lang="es-PE" sz="1050" dirty="0"/>
            </a:p>
          </p:txBody>
        </p:sp>
        <p:sp>
          <p:nvSpPr>
            <p:cNvPr id="1178" name="Elipse 1177"/>
            <p:cNvSpPr/>
            <p:nvPr/>
          </p:nvSpPr>
          <p:spPr>
            <a:xfrm>
              <a:off x="4767303" y="4416040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7</a:t>
              </a:r>
              <a:endParaRPr lang="es-PE" sz="1050" dirty="0"/>
            </a:p>
          </p:txBody>
        </p:sp>
        <p:sp>
          <p:nvSpPr>
            <p:cNvPr id="1179" name="Elipse 1178"/>
            <p:cNvSpPr/>
            <p:nvPr/>
          </p:nvSpPr>
          <p:spPr>
            <a:xfrm>
              <a:off x="6316281" y="3742879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8</a:t>
              </a:r>
              <a:endParaRPr lang="es-PE" sz="1050" dirty="0"/>
            </a:p>
          </p:txBody>
        </p:sp>
        <p:sp>
          <p:nvSpPr>
            <p:cNvPr id="1180" name="Elipse 1179"/>
            <p:cNvSpPr/>
            <p:nvPr/>
          </p:nvSpPr>
          <p:spPr>
            <a:xfrm>
              <a:off x="6620737" y="3704623"/>
              <a:ext cx="211222" cy="189400"/>
            </a:xfrm>
            <a:prstGeom prst="ellipse">
              <a:avLst/>
            </a:prstGeom>
            <a:solidFill>
              <a:srgbClr val="D246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s-ES" sz="1050" dirty="0"/>
                <a:t>9</a:t>
              </a:r>
              <a:endParaRPr lang="es-PE" sz="1050" dirty="0"/>
            </a:p>
          </p:txBody>
        </p:sp>
        <p:grpSp>
          <p:nvGrpSpPr>
            <p:cNvPr id="1181" name="Grupo 1180"/>
            <p:cNvGrpSpPr/>
            <p:nvPr/>
          </p:nvGrpSpPr>
          <p:grpSpPr>
            <a:xfrm>
              <a:off x="5660804" y="3269197"/>
              <a:ext cx="363946" cy="253916"/>
              <a:chOff x="8598177" y="2629598"/>
              <a:chExt cx="363946" cy="253916"/>
            </a:xfrm>
          </p:grpSpPr>
          <p:sp>
            <p:nvSpPr>
              <p:cNvPr id="1182" name="Elipse 1181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83" name="CuadroTexto 1182"/>
              <p:cNvSpPr txBox="1"/>
              <p:nvPr/>
            </p:nvSpPr>
            <p:spPr>
              <a:xfrm>
                <a:off x="8598177" y="2629598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10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84" name="Grupo 1183"/>
            <p:cNvGrpSpPr/>
            <p:nvPr/>
          </p:nvGrpSpPr>
          <p:grpSpPr>
            <a:xfrm>
              <a:off x="7618176" y="4183652"/>
              <a:ext cx="363946" cy="253916"/>
              <a:chOff x="8592239" y="2619309"/>
              <a:chExt cx="363946" cy="253916"/>
            </a:xfrm>
          </p:grpSpPr>
          <p:sp>
            <p:nvSpPr>
              <p:cNvPr id="1185" name="Elipse 1184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86" name="CuadroTexto 1185"/>
              <p:cNvSpPr txBox="1"/>
              <p:nvPr/>
            </p:nvSpPr>
            <p:spPr>
              <a:xfrm>
                <a:off x="8592239" y="2619309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11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87" name="Grupo 1186"/>
            <p:cNvGrpSpPr/>
            <p:nvPr/>
          </p:nvGrpSpPr>
          <p:grpSpPr>
            <a:xfrm>
              <a:off x="6447717" y="3179814"/>
              <a:ext cx="363946" cy="253916"/>
              <a:chOff x="8598177" y="2626841"/>
              <a:chExt cx="363946" cy="253916"/>
            </a:xfrm>
          </p:grpSpPr>
          <p:sp>
            <p:nvSpPr>
              <p:cNvPr id="1188" name="Elipse 1187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89" name="CuadroTexto 1188"/>
              <p:cNvSpPr txBox="1"/>
              <p:nvPr/>
            </p:nvSpPr>
            <p:spPr>
              <a:xfrm>
                <a:off x="8598177" y="2626841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12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90" name="Grupo 1189"/>
            <p:cNvGrpSpPr/>
            <p:nvPr/>
          </p:nvGrpSpPr>
          <p:grpSpPr>
            <a:xfrm>
              <a:off x="6717905" y="3293737"/>
              <a:ext cx="363946" cy="253916"/>
              <a:chOff x="8599098" y="2619446"/>
              <a:chExt cx="363946" cy="253916"/>
            </a:xfrm>
          </p:grpSpPr>
          <p:sp>
            <p:nvSpPr>
              <p:cNvPr id="1191" name="Elipse 1190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92" name="CuadroTexto 1191"/>
              <p:cNvSpPr txBox="1"/>
              <p:nvPr/>
            </p:nvSpPr>
            <p:spPr>
              <a:xfrm>
                <a:off x="8599098" y="2619446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13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93" name="Grupo 1192"/>
            <p:cNvGrpSpPr/>
            <p:nvPr/>
          </p:nvGrpSpPr>
          <p:grpSpPr>
            <a:xfrm>
              <a:off x="5806954" y="3515665"/>
              <a:ext cx="363946" cy="253916"/>
              <a:chOff x="8595287" y="2629111"/>
              <a:chExt cx="363946" cy="253916"/>
            </a:xfrm>
          </p:grpSpPr>
          <p:sp>
            <p:nvSpPr>
              <p:cNvPr id="1194" name="Elipse 1193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95" name="CuadroTexto 1194"/>
              <p:cNvSpPr txBox="1"/>
              <p:nvPr/>
            </p:nvSpPr>
            <p:spPr>
              <a:xfrm>
                <a:off x="8595287" y="2629111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14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196" name="Grupo 1195"/>
            <p:cNvGrpSpPr/>
            <p:nvPr/>
          </p:nvGrpSpPr>
          <p:grpSpPr>
            <a:xfrm>
              <a:off x="7782989" y="3556246"/>
              <a:ext cx="363946" cy="253916"/>
              <a:chOff x="8597328" y="2628910"/>
              <a:chExt cx="363946" cy="253916"/>
            </a:xfrm>
          </p:grpSpPr>
          <p:sp>
            <p:nvSpPr>
              <p:cNvPr id="1197" name="Elipse 1196"/>
              <p:cNvSpPr/>
              <p:nvPr/>
            </p:nvSpPr>
            <p:spPr>
              <a:xfrm>
                <a:off x="8649621" y="2658132"/>
                <a:ext cx="211222" cy="189400"/>
              </a:xfrm>
              <a:prstGeom prst="ellipse">
                <a:avLst/>
              </a:prstGeom>
              <a:solidFill>
                <a:srgbClr val="D246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 sz="1000" dirty="0"/>
              </a:p>
            </p:txBody>
          </p:sp>
          <p:sp>
            <p:nvSpPr>
              <p:cNvPr id="1198" name="CuadroTexto 1197"/>
              <p:cNvSpPr txBox="1"/>
              <p:nvPr/>
            </p:nvSpPr>
            <p:spPr>
              <a:xfrm>
                <a:off x="8597328" y="2628910"/>
                <a:ext cx="363946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ES" sz="1050" dirty="0">
                    <a:solidFill>
                      <a:schemeClr val="bg1"/>
                    </a:solidFill>
                  </a:rPr>
                  <a:t>15</a:t>
                </a:r>
                <a:endParaRPr lang="es-PE" sz="1050" dirty="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3396" name="Conector recto de flecha 3395"/>
            <p:cNvCxnSpPr/>
            <p:nvPr/>
          </p:nvCxnSpPr>
          <p:spPr>
            <a:xfrm flipH="1" flipV="1">
              <a:off x="5454867" y="4645670"/>
              <a:ext cx="195126" cy="207059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399" name="Conector recto de flecha 3398"/>
            <p:cNvCxnSpPr/>
            <p:nvPr/>
          </p:nvCxnSpPr>
          <p:spPr>
            <a:xfrm>
              <a:off x="4922738" y="4180697"/>
              <a:ext cx="169625" cy="139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400" name="Conector recto de flecha 3399"/>
            <p:cNvCxnSpPr>
              <a:endCxn id="1500" idx="43"/>
            </p:cNvCxnSpPr>
            <p:nvPr/>
          </p:nvCxnSpPr>
          <p:spPr>
            <a:xfrm flipV="1">
              <a:off x="4972720" y="4325576"/>
              <a:ext cx="160243" cy="91107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401" name="Conector recto de flecha 3400"/>
            <p:cNvCxnSpPr/>
            <p:nvPr/>
          </p:nvCxnSpPr>
          <p:spPr>
            <a:xfrm>
              <a:off x="5944756" y="3388535"/>
              <a:ext cx="184754" cy="22016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402" name="Conector recto de flecha 3401"/>
            <p:cNvCxnSpPr>
              <a:stCxn id="2177" idx="41"/>
            </p:cNvCxnSpPr>
            <p:nvPr/>
          </p:nvCxnSpPr>
          <p:spPr>
            <a:xfrm flipH="1">
              <a:off x="6354437" y="3384720"/>
              <a:ext cx="151735" cy="85527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403" name="Conector recto de flecha 3402"/>
            <p:cNvCxnSpPr>
              <a:stCxn id="2192" idx="43"/>
            </p:cNvCxnSpPr>
            <p:nvPr/>
          </p:nvCxnSpPr>
          <p:spPr>
            <a:xfrm flipH="1">
              <a:off x="6575968" y="3481659"/>
              <a:ext cx="191028" cy="130378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404" name="Conector recto de flecha 3403"/>
            <p:cNvCxnSpPr/>
            <p:nvPr/>
          </p:nvCxnSpPr>
          <p:spPr>
            <a:xfrm flipV="1">
              <a:off x="6078274" y="3576183"/>
              <a:ext cx="170286" cy="23186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pic>
        <p:nvPicPr>
          <p:cNvPr id="2284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3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2483768" y="745774"/>
            <a:ext cx="231255" cy="450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037078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tângulo 96"/>
          <p:cNvSpPr/>
          <p:nvPr/>
        </p:nvSpPr>
        <p:spPr>
          <a:xfrm>
            <a:off x="930421" y="260648"/>
            <a:ext cx="764843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200" b="1" dirty="0">
                <a:solidFill>
                  <a:prstClr val="white">
                    <a:lumMod val="65000"/>
                  </a:prstClr>
                </a:solidFill>
                <a:cs typeface="Arial" panose="020B0604020202020204" pitchFamily="34" charset="0"/>
              </a:rPr>
              <a:t>METHODOLOGY</a:t>
            </a:r>
          </a:p>
        </p:txBody>
      </p:sp>
      <p:sp>
        <p:nvSpPr>
          <p:cNvPr id="20" name="Retângulo 96"/>
          <p:cNvSpPr/>
          <p:nvPr/>
        </p:nvSpPr>
        <p:spPr>
          <a:xfrm>
            <a:off x="930421" y="260650"/>
            <a:ext cx="764843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200" b="1" dirty="0">
                <a:solidFill>
                  <a:prstClr val="white">
                    <a:lumMod val="65000"/>
                  </a:prstClr>
                </a:solidFill>
                <a:cs typeface="Arial" panose="020B0604020202020204" pitchFamily="34" charset="0"/>
              </a:rPr>
              <a:t>METHODOLOGY</a:t>
            </a:r>
          </a:p>
        </p:txBody>
      </p:sp>
      <p:sp>
        <p:nvSpPr>
          <p:cNvPr id="22" name="6 Forma libre"/>
          <p:cNvSpPr/>
          <p:nvPr/>
        </p:nvSpPr>
        <p:spPr>
          <a:xfrm flipV="1">
            <a:off x="6516216" y="44624"/>
            <a:ext cx="2570167" cy="45719"/>
          </a:xfrm>
          <a:custGeom>
            <a:avLst/>
            <a:gdLst>
              <a:gd name="connsiteX0" fmla="*/ 0 w 7576458"/>
              <a:gd name="connsiteY0" fmla="*/ 0 h 0"/>
              <a:gd name="connsiteX1" fmla="*/ 7576458 w 7576458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76458">
                <a:moveTo>
                  <a:pt x="0" y="0"/>
                </a:moveTo>
                <a:lnTo>
                  <a:pt x="7576458" y="0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>
              <a:solidFill>
                <a:prstClr val="white"/>
              </a:solidFill>
            </a:endParaRPr>
          </a:p>
        </p:txBody>
      </p:sp>
      <p:sp>
        <p:nvSpPr>
          <p:cNvPr id="27" name="7 Forma libre"/>
          <p:cNvSpPr/>
          <p:nvPr/>
        </p:nvSpPr>
        <p:spPr>
          <a:xfrm>
            <a:off x="6516218" y="332656"/>
            <a:ext cx="2570167" cy="45719"/>
          </a:xfrm>
          <a:custGeom>
            <a:avLst/>
            <a:gdLst>
              <a:gd name="connsiteX0" fmla="*/ 0 w 7576458"/>
              <a:gd name="connsiteY0" fmla="*/ 0 h 0"/>
              <a:gd name="connsiteX1" fmla="*/ 7576458 w 7576458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76458">
                <a:moveTo>
                  <a:pt x="0" y="0"/>
                </a:moveTo>
                <a:lnTo>
                  <a:pt x="7576458" y="0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>
              <a:solidFill>
                <a:prstClr val="white"/>
              </a:solidFill>
            </a:endParaRPr>
          </a:p>
        </p:txBody>
      </p:sp>
      <p:sp>
        <p:nvSpPr>
          <p:cNvPr id="30" name="8 Forma libre"/>
          <p:cNvSpPr/>
          <p:nvPr/>
        </p:nvSpPr>
        <p:spPr>
          <a:xfrm flipV="1">
            <a:off x="6516218" y="476672"/>
            <a:ext cx="2570167" cy="45719"/>
          </a:xfrm>
          <a:custGeom>
            <a:avLst/>
            <a:gdLst>
              <a:gd name="connsiteX0" fmla="*/ 0 w 7576458"/>
              <a:gd name="connsiteY0" fmla="*/ 0 h 0"/>
              <a:gd name="connsiteX1" fmla="*/ 7576458 w 7576458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76458">
                <a:moveTo>
                  <a:pt x="0" y="0"/>
                </a:moveTo>
                <a:lnTo>
                  <a:pt x="7576458" y="0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>
              <a:solidFill>
                <a:prstClr val="white"/>
              </a:solidFill>
            </a:endParaRPr>
          </a:p>
        </p:txBody>
      </p:sp>
      <p:sp>
        <p:nvSpPr>
          <p:cNvPr id="31" name="Retângulo 96"/>
          <p:cNvSpPr/>
          <p:nvPr/>
        </p:nvSpPr>
        <p:spPr>
          <a:xfrm>
            <a:off x="6556634" y="63555"/>
            <a:ext cx="651231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Total of 33 866 surveys worldwide</a:t>
            </a:r>
          </a:p>
        </p:txBody>
      </p:sp>
      <p:sp>
        <p:nvSpPr>
          <p:cNvPr id="32" name="Retângulo 96"/>
          <p:cNvSpPr/>
          <p:nvPr/>
        </p:nvSpPr>
        <p:spPr>
          <a:xfrm>
            <a:off x="6559317" y="287070"/>
            <a:ext cx="651231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Dates: Dec. 1st 2023 to Feb. 4</a:t>
            </a:r>
            <a:r>
              <a:rPr lang="en-US" sz="1100" baseline="30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</a:t>
            </a: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2024</a:t>
            </a:r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6529833"/>
              </p:ext>
            </p:extLst>
          </p:nvPr>
        </p:nvGraphicFramePr>
        <p:xfrm>
          <a:off x="1043608" y="789832"/>
          <a:ext cx="7293389" cy="541757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04383">
                  <a:extLst>
                    <a:ext uri="{9D8B030D-6E8A-4147-A177-3AD203B41FA5}">
                      <a16:colId xmlns:a16="http://schemas.microsoft.com/office/drawing/2014/main" val="1269000229"/>
                    </a:ext>
                  </a:extLst>
                </a:gridCol>
                <a:gridCol w="921778">
                  <a:extLst>
                    <a:ext uri="{9D8B030D-6E8A-4147-A177-3AD203B41FA5}">
                      <a16:colId xmlns:a16="http://schemas.microsoft.com/office/drawing/2014/main" val="1167484779"/>
                    </a:ext>
                  </a:extLst>
                </a:gridCol>
                <a:gridCol w="1721292">
                  <a:extLst>
                    <a:ext uri="{9D8B030D-6E8A-4147-A177-3AD203B41FA5}">
                      <a16:colId xmlns:a16="http://schemas.microsoft.com/office/drawing/2014/main" val="474503981"/>
                    </a:ext>
                  </a:extLst>
                </a:gridCol>
                <a:gridCol w="959554">
                  <a:extLst>
                    <a:ext uri="{9D8B030D-6E8A-4147-A177-3AD203B41FA5}">
                      <a16:colId xmlns:a16="http://schemas.microsoft.com/office/drawing/2014/main" val="1311032605"/>
                    </a:ext>
                  </a:extLst>
                </a:gridCol>
                <a:gridCol w="793333">
                  <a:extLst>
                    <a:ext uri="{9D8B030D-6E8A-4147-A177-3AD203B41FA5}">
                      <a16:colId xmlns:a16="http://schemas.microsoft.com/office/drawing/2014/main" val="1009095942"/>
                    </a:ext>
                  </a:extLst>
                </a:gridCol>
                <a:gridCol w="932079">
                  <a:extLst>
                    <a:ext uri="{9D8B030D-6E8A-4147-A177-3AD203B41FA5}">
                      <a16:colId xmlns:a16="http://schemas.microsoft.com/office/drawing/2014/main" val="2601274348"/>
                    </a:ext>
                  </a:extLst>
                </a:gridCol>
                <a:gridCol w="1460970">
                  <a:extLst>
                    <a:ext uri="{9D8B030D-6E8A-4147-A177-3AD203B41FA5}">
                      <a16:colId xmlns:a16="http://schemas.microsoft.com/office/drawing/2014/main" val="4199626117"/>
                    </a:ext>
                  </a:extLst>
                </a:gridCol>
              </a:tblGrid>
              <a:tr h="42450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 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Country</a:t>
                      </a: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Company Name</a:t>
                      </a:r>
                      <a:endParaRPr lang="es-PE" sz="105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Methodology</a:t>
                      </a:r>
                      <a:endParaRPr lang="es-PE" sz="105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Sample</a:t>
                      </a:r>
                      <a:endParaRPr lang="es-PE" sz="105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Coverage</a:t>
                      </a:r>
                      <a:endParaRPr lang="es-PE" sz="105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2023-2024         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 Fieldwork  Dates</a:t>
                      </a:r>
                      <a:endParaRPr lang="es-PE" sz="105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4933073"/>
                  </a:ext>
                </a:extLst>
              </a:tr>
              <a:tr h="25071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Argentina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Voices Research &amp; Consultancy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CAWI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1035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NATIONAL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CA" sz="900" dirty="0">
                          <a:effectLst/>
                        </a:rPr>
                        <a:t>1-6 December </a:t>
                      </a:r>
                      <a:endParaRPr lang="es-PE" sz="900" dirty="0">
                        <a:effectLst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CA" sz="900" dirty="0">
                          <a:effectLst/>
                        </a:rPr>
                        <a:t>2023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1110323102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2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>
                          <a:effectLst/>
                        </a:rPr>
                        <a:t>Belgium 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IRB Europe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500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AU" sz="900" dirty="0">
                          <a:effectLst/>
                        </a:rPr>
                        <a:t>26-31 January 2024 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214950671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3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>
                          <a:effectLst/>
                        </a:rPr>
                        <a:t>Brazil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Market Analysis Brazil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CAWI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AU" sz="900" dirty="0">
                          <a:effectLst/>
                        </a:rPr>
                        <a:t>9-24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574090643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Canada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LEGER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CAWI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3-14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737443210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5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Chile 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Activa Research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 1094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2011636643"/>
                  </a:ext>
                </a:extLst>
              </a:tr>
              <a:tr h="39980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6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Croatia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1000" dirty="0">
                          <a:effectLst/>
                        </a:rPr>
                        <a:t>Institute for market and media research, </a:t>
                      </a:r>
                      <a:r>
                        <a:rPr lang="en-GB" sz="1000" dirty="0" err="1">
                          <a:effectLst/>
                        </a:rPr>
                        <a:t>Mediana</a:t>
                      </a:r>
                      <a:r>
                        <a:rPr lang="en-GB" sz="1000" dirty="0">
                          <a:effectLst/>
                        </a:rPr>
                        <a:t> Fides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585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23-29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801953037"/>
                  </a:ext>
                </a:extLst>
              </a:tr>
              <a:tr h="25071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7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Ecuador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Centro de Estudios Y Datos - CEDATOS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CAPI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505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900" dirty="0">
                          <a:effectLst/>
                        </a:rPr>
                        <a:t>28 Jan – 3 Feb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1879949600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8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>
                          <a:effectLst/>
                        </a:rPr>
                        <a:t>Finland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 err="1">
                          <a:effectLst/>
                        </a:rPr>
                        <a:t>Taloustutkimus</a:t>
                      </a:r>
                      <a:r>
                        <a:rPr lang="en-GB" sz="1000" dirty="0">
                          <a:effectLst/>
                        </a:rPr>
                        <a:t> Oy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Online Panel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1128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900">
                          <a:effectLst/>
                        </a:rPr>
                        <a:t>13-18 December 2023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554544248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9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France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BVA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900" dirty="0">
                          <a:effectLst/>
                        </a:rPr>
                        <a:t>1000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17-19 January 2024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2111694033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10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>
                          <a:effectLst/>
                        </a:rPr>
                        <a:t>Germany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 err="1">
                          <a:effectLst/>
                        </a:rPr>
                        <a:t>Produkt+Markt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22 Dec 2023- 22 Jan 2024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4062911492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11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Greece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Alternative Research Solutions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500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10-15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4288274682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12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Hong Kong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Consumer Search Group (CSG)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Online Panel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500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TERRITORY WIDE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1-6 December 2023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245233377"/>
                  </a:ext>
                </a:extLst>
              </a:tr>
              <a:tr h="25071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13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India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DataPrompt International Pvt. Ltd.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19 Dec 2023 - 25 Jan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3969154526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Indonesia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DEKA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Face to Face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CA" sz="900" dirty="0">
                          <a:effectLst/>
                        </a:rPr>
                        <a:t>5-26 December 2023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3766875214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15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Iran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EMRC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CATI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URBAN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CA" sz="900">
                          <a:effectLst/>
                        </a:rPr>
                        <a:t>18-31 December 2023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3923290274"/>
                  </a:ext>
                </a:extLst>
              </a:tr>
              <a:tr h="25071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16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Republic of Ireland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RED C Research &amp; Marketing Ltd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1002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CA" sz="900" dirty="0">
                          <a:effectLst/>
                        </a:rPr>
                        <a:t>5-10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1893801114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17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Italy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BVA Doxa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r-CA" sz="900" dirty="0">
                          <a:effectLst/>
                        </a:rPr>
                        <a:t>17-19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543398201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18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Ivory Coast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EMC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CAPI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1200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9-28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4212865628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19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Lao PDR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Indochina Research (LAOS) Ltd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CATI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500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4 KEY REGIONS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15 Dec 2023- 8 Jan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2972669757"/>
                  </a:ext>
                </a:extLst>
              </a:tr>
              <a:tr h="22142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20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Japan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Nippon Research Center, LTD.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1118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9-16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16798764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882647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Imagen 4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33" y="6167694"/>
            <a:ext cx="1857438" cy="571720"/>
          </a:xfrm>
          <a:prstGeom prst="rect">
            <a:avLst/>
          </a:prstGeom>
        </p:spPr>
      </p:pic>
      <p:sp>
        <p:nvSpPr>
          <p:cNvPr id="29" name="Retângulo 96"/>
          <p:cNvSpPr/>
          <p:nvPr/>
        </p:nvSpPr>
        <p:spPr>
          <a:xfrm>
            <a:off x="930421" y="260648"/>
            <a:ext cx="764843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200" b="1" dirty="0">
                <a:solidFill>
                  <a:prstClr val="white">
                    <a:lumMod val="65000"/>
                  </a:prstClr>
                </a:solidFill>
                <a:cs typeface="Arial" panose="020B0604020202020204" pitchFamily="34" charset="0"/>
              </a:rPr>
              <a:t>METHODOLOGY</a:t>
            </a:r>
          </a:p>
        </p:txBody>
      </p:sp>
      <p:sp>
        <p:nvSpPr>
          <p:cNvPr id="20" name="Retângulo 96"/>
          <p:cNvSpPr/>
          <p:nvPr/>
        </p:nvSpPr>
        <p:spPr>
          <a:xfrm>
            <a:off x="930421" y="260650"/>
            <a:ext cx="764843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200" b="1" dirty="0">
                <a:solidFill>
                  <a:prstClr val="white">
                    <a:lumMod val="65000"/>
                  </a:prstClr>
                </a:solidFill>
                <a:cs typeface="Arial" panose="020B0604020202020204" pitchFamily="34" charset="0"/>
              </a:rPr>
              <a:t>METHODOLOGY</a:t>
            </a:r>
          </a:p>
        </p:txBody>
      </p: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925184"/>
              </p:ext>
            </p:extLst>
          </p:nvPr>
        </p:nvGraphicFramePr>
        <p:xfrm>
          <a:off x="1056283" y="797800"/>
          <a:ext cx="7260132" cy="533313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80721">
                  <a:extLst>
                    <a:ext uri="{9D8B030D-6E8A-4147-A177-3AD203B41FA5}">
                      <a16:colId xmlns:a16="http://schemas.microsoft.com/office/drawing/2014/main" val="813821036"/>
                    </a:ext>
                  </a:extLst>
                </a:gridCol>
                <a:gridCol w="934051">
                  <a:extLst>
                    <a:ext uri="{9D8B030D-6E8A-4147-A177-3AD203B41FA5}">
                      <a16:colId xmlns:a16="http://schemas.microsoft.com/office/drawing/2014/main" val="2929318607"/>
                    </a:ext>
                  </a:extLst>
                </a:gridCol>
                <a:gridCol w="1744215">
                  <a:extLst>
                    <a:ext uri="{9D8B030D-6E8A-4147-A177-3AD203B41FA5}">
                      <a16:colId xmlns:a16="http://schemas.microsoft.com/office/drawing/2014/main" val="2318430348"/>
                    </a:ext>
                  </a:extLst>
                </a:gridCol>
                <a:gridCol w="972333">
                  <a:extLst>
                    <a:ext uri="{9D8B030D-6E8A-4147-A177-3AD203B41FA5}">
                      <a16:colId xmlns:a16="http://schemas.microsoft.com/office/drawing/2014/main" val="112383041"/>
                    </a:ext>
                  </a:extLst>
                </a:gridCol>
                <a:gridCol w="803899">
                  <a:extLst>
                    <a:ext uri="{9D8B030D-6E8A-4147-A177-3AD203B41FA5}">
                      <a16:colId xmlns:a16="http://schemas.microsoft.com/office/drawing/2014/main" val="652220712"/>
                    </a:ext>
                  </a:extLst>
                </a:gridCol>
                <a:gridCol w="944490">
                  <a:extLst>
                    <a:ext uri="{9D8B030D-6E8A-4147-A177-3AD203B41FA5}">
                      <a16:colId xmlns:a16="http://schemas.microsoft.com/office/drawing/2014/main" val="354050012"/>
                    </a:ext>
                  </a:extLst>
                </a:gridCol>
                <a:gridCol w="1480423">
                  <a:extLst>
                    <a:ext uri="{9D8B030D-6E8A-4147-A177-3AD203B41FA5}">
                      <a16:colId xmlns:a16="http://schemas.microsoft.com/office/drawing/2014/main" val="1553395864"/>
                    </a:ext>
                  </a:extLst>
                </a:gridCol>
              </a:tblGrid>
              <a:tr h="42571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 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Country</a:t>
                      </a: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Company Name</a:t>
                      </a:r>
                      <a:endParaRPr lang="es-PE" sz="105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Methodology</a:t>
                      </a:r>
                      <a:endParaRPr lang="es-PE" sz="105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Sample</a:t>
                      </a:r>
                      <a:endParaRPr lang="es-PE" sz="105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Coverage</a:t>
                      </a:r>
                      <a:endParaRPr lang="es-PE" sz="105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2023-2024         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50" dirty="0">
                          <a:effectLst/>
                        </a:rPr>
                        <a:t> Fieldwork  Dates</a:t>
                      </a:r>
                      <a:endParaRPr lang="es-PE" sz="105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7040285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21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Malaysia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Central Force International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Online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NATIONAL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7-13 December 2023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3807232765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22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Mexico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Brand Investigation S.A.de C.V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Online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500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NATIONAL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11-20 December 2023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38654" marR="38654" marT="0" marB="0" anchor="ctr"/>
                </a:tc>
                <a:extLst>
                  <a:ext uri="{0D108BD9-81ED-4DB2-BD59-A6C34878D82A}">
                    <a16:rowId xmlns:a16="http://schemas.microsoft.com/office/drawing/2014/main" val="438850691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23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Nigeria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Market Trends International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CATI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1000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15 Dec 2023- 24 Jan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1926286478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24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Pakistan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>
                          <a:effectLst/>
                        </a:rPr>
                        <a:t>Gallup Pakistan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>
                          <a:effectLst/>
                        </a:rPr>
                        <a:t>CATI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>
                          <a:effectLst/>
                        </a:rPr>
                        <a:t>1000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3-17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2457517539"/>
                  </a:ext>
                </a:extLst>
              </a:tr>
              <a:tr h="36491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25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Palestine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Palestinian </a:t>
                      </a:r>
                      <a:r>
                        <a:rPr lang="en-GB" sz="1000" dirty="0" err="1">
                          <a:effectLst/>
                        </a:rPr>
                        <a:t>Center</a:t>
                      </a:r>
                      <a:r>
                        <a:rPr lang="en-GB" sz="1000" dirty="0">
                          <a:effectLst/>
                        </a:rPr>
                        <a:t> for Public Opinion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TAPI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483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effectLst/>
                        </a:rPr>
                        <a:t>26 Sep - 5 Oct 2023 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2083902597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26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Paraguay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ICA Consultoría Estratégica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CATI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480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18 Dec 2023 – 11 Jan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3152014605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27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Peru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Datum Internacional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P2P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 1210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6-9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2816380836"/>
                  </a:ext>
                </a:extLst>
              </a:tr>
              <a:tr h="36491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28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Philippines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Philippine Survey and Research </a:t>
                      </a:r>
                      <a:r>
                        <a:rPr lang="en-GB" sz="1000" dirty="0" err="1">
                          <a:effectLst/>
                        </a:rPr>
                        <a:t>Center</a:t>
                      </a:r>
                      <a:r>
                        <a:rPr lang="en-GB" sz="1000" dirty="0">
                          <a:effectLst/>
                        </a:rPr>
                        <a:t>, Inc. (PSRC)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F2F CAPI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12-27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4043605457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29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Poland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Mareco Polska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1080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2-5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1997035560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30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Republic of Korea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Gallup Korea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CAPI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1029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24-30 January 2024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1444471227"/>
                  </a:ext>
                </a:extLst>
              </a:tr>
              <a:tr h="36491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31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Serbia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Institute for market and media research, </a:t>
                      </a:r>
                      <a:r>
                        <a:rPr lang="en-GB" sz="1000" dirty="0" err="1">
                          <a:effectLst/>
                        </a:rPr>
                        <a:t>Mediana</a:t>
                      </a:r>
                      <a:r>
                        <a:rPr lang="en-GB" sz="1000" dirty="0">
                          <a:effectLst/>
                        </a:rPr>
                        <a:t> Adria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501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23-29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919692628"/>
                  </a:ext>
                </a:extLst>
              </a:tr>
              <a:tr h="36491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32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Slovenia 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Institute for market and media research, </a:t>
                      </a:r>
                      <a:r>
                        <a:rPr lang="en-GB" sz="1000" dirty="0" err="1">
                          <a:effectLst/>
                        </a:rPr>
                        <a:t>Mediana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700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23-27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2475551524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33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Spain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>
                          <a:effectLst/>
                        </a:rPr>
                        <a:t>Instituto DYM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1011 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13-15 December 2023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794440205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34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Sweden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000">
                          <a:effectLst/>
                        </a:rPr>
                        <a:t>DEMOSKOP AB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1068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4 Dec 2023 – 31 Jan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329196407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35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The Netherlands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Motivaction International B.V.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CAWI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1005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 2-5 February 2024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2533646026"/>
                  </a:ext>
                </a:extLst>
              </a:tr>
              <a:tr h="249277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36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Turkey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Barem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CATI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523 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26-30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4128673579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37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United Kingdom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ORB International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C00000"/>
                          </a:solidFill>
                          <a:effectLst/>
                        </a:rPr>
                        <a:t> 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effectLst/>
                        </a:rPr>
                        <a:t>1000</a:t>
                      </a:r>
                      <a:endParaRPr lang="es-PE" sz="900" b="1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NATIONAL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 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3190234165"/>
                  </a:ext>
                </a:extLst>
              </a:tr>
              <a:tr h="19374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38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USA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000" dirty="0">
                          <a:effectLst/>
                        </a:rPr>
                        <a:t>LEGER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CAWI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1007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</a:rPr>
                        <a:t>NATIONAL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3-14 January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679334683"/>
                  </a:ext>
                </a:extLst>
              </a:tr>
              <a:tr h="54737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39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>
                          <a:effectLst/>
                        </a:rPr>
                        <a:t>Vietnam</a:t>
                      </a:r>
                      <a:endParaRPr lang="es-PE" sz="10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1000" dirty="0">
                          <a:effectLst/>
                        </a:rPr>
                        <a:t>Indochina Research (Vietnam) Ltd</a:t>
                      </a:r>
                      <a:endParaRPr lang="es-PE" sz="10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 CAPI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</a:rPr>
                        <a:t>  600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>
                          <a:effectLst/>
                        </a:rPr>
                        <a:t>Hanoi, Ho Chi Minh city, Danang urban population</a:t>
                      </a:r>
                      <a:endParaRPr lang="es-PE" sz="90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it-IT" sz="900" dirty="0">
                          <a:effectLst/>
                        </a:rPr>
                        <a:t>29 Dec 2023 – 18 Jan 2024</a:t>
                      </a:r>
                      <a:endParaRPr lang="es-PE" sz="900" dirty="0">
                        <a:effectLst/>
                        <a:latin typeface="Calibri" panose="020F0502020204030204" pitchFamily="34" charset="0"/>
                        <a:ea typeface="Yu Mincho"/>
                        <a:cs typeface="Times New Roman" panose="02020603050405020304" pitchFamily="18" charset="0"/>
                      </a:endParaRPr>
                    </a:p>
                  </a:txBody>
                  <a:tcPr marL="21718" marR="21718" marT="0" marB="0" anchor="ctr"/>
                </a:tc>
                <a:extLst>
                  <a:ext uri="{0D108BD9-81ED-4DB2-BD59-A6C34878D82A}">
                    <a16:rowId xmlns:a16="http://schemas.microsoft.com/office/drawing/2014/main" val="1154521778"/>
                  </a:ext>
                </a:extLst>
              </a:tr>
            </a:tbl>
          </a:graphicData>
        </a:graphic>
      </p:graphicFrame>
      <p:sp>
        <p:nvSpPr>
          <p:cNvPr id="11" name="6 Forma libre"/>
          <p:cNvSpPr/>
          <p:nvPr/>
        </p:nvSpPr>
        <p:spPr>
          <a:xfrm flipV="1">
            <a:off x="6516216" y="44624"/>
            <a:ext cx="2570167" cy="45719"/>
          </a:xfrm>
          <a:custGeom>
            <a:avLst/>
            <a:gdLst>
              <a:gd name="connsiteX0" fmla="*/ 0 w 7576458"/>
              <a:gd name="connsiteY0" fmla="*/ 0 h 0"/>
              <a:gd name="connsiteX1" fmla="*/ 7576458 w 7576458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76458">
                <a:moveTo>
                  <a:pt x="0" y="0"/>
                </a:moveTo>
                <a:lnTo>
                  <a:pt x="7576458" y="0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>
              <a:solidFill>
                <a:prstClr val="white"/>
              </a:solidFill>
            </a:endParaRPr>
          </a:p>
        </p:txBody>
      </p:sp>
      <p:sp>
        <p:nvSpPr>
          <p:cNvPr id="12" name="7 Forma libre"/>
          <p:cNvSpPr/>
          <p:nvPr/>
        </p:nvSpPr>
        <p:spPr>
          <a:xfrm>
            <a:off x="6516218" y="332656"/>
            <a:ext cx="2570167" cy="45719"/>
          </a:xfrm>
          <a:custGeom>
            <a:avLst/>
            <a:gdLst>
              <a:gd name="connsiteX0" fmla="*/ 0 w 7576458"/>
              <a:gd name="connsiteY0" fmla="*/ 0 h 0"/>
              <a:gd name="connsiteX1" fmla="*/ 7576458 w 7576458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76458">
                <a:moveTo>
                  <a:pt x="0" y="0"/>
                </a:moveTo>
                <a:lnTo>
                  <a:pt x="7576458" y="0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>
              <a:solidFill>
                <a:prstClr val="white"/>
              </a:solidFill>
            </a:endParaRPr>
          </a:p>
        </p:txBody>
      </p:sp>
      <p:sp>
        <p:nvSpPr>
          <p:cNvPr id="13" name="8 Forma libre"/>
          <p:cNvSpPr/>
          <p:nvPr/>
        </p:nvSpPr>
        <p:spPr>
          <a:xfrm flipV="1">
            <a:off x="6516218" y="476672"/>
            <a:ext cx="2570167" cy="45719"/>
          </a:xfrm>
          <a:custGeom>
            <a:avLst/>
            <a:gdLst>
              <a:gd name="connsiteX0" fmla="*/ 0 w 7576458"/>
              <a:gd name="connsiteY0" fmla="*/ 0 h 0"/>
              <a:gd name="connsiteX1" fmla="*/ 7576458 w 7576458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76458">
                <a:moveTo>
                  <a:pt x="0" y="0"/>
                </a:moveTo>
                <a:lnTo>
                  <a:pt x="7576458" y="0"/>
                </a:lnTo>
              </a:path>
            </a:pathLst>
          </a:cu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>
              <a:solidFill>
                <a:prstClr val="white"/>
              </a:solidFill>
            </a:endParaRPr>
          </a:p>
        </p:txBody>
      </p:sp>
      <p:sp>
        <p:nvSpPr>
          <p:cNvPr id="17" name="Retângulo 96"/>
          <p:cNvSpPr/>
          <p:nvPr/>
        </p:nvSpPr>
        <p:spPr>
          <a:xfrm>
            <a:off x="6556634" y="63555"/>
            <a:ext cx="651231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Total of 33 866 surveys worldwide</a:t>
            </a:r>
          </a:p>
        </p:txBody>
      </p:sp>
      <p:sp>
        <p:nvSpPr>
          <p:cNvPr id="18" name="Retângulo 96"/>
          <p:cNvSpPr/>
          <p:nvPr/>
        </p:nvSpPr>
        <p:spPr>
          <a:xfrm>
            <a:off x="6559317" y="287070"/>
            <a:ext cx="651231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Dates: Dec. 1st 2023 to Feb. 4</a:t>
            </a:r>
            <a:r>
              <a:rPr lang="en-US" sz="1100" baseline="30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</a:t>
            </a:r>
            <a:r>
              <a: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2024</a:t>
            </a:r>
          </a:p>
        </p:txBody>
      </p:sp>
    </p:spTree>
    <p:extLst>
      <p:ext uri="{BB962C8B-B14F-4D97-AF65-F5344CB8AC3E}">
        <p14:creationId xmlns:p14="http://schemas.microsoft.com/office/powerpoint/2010/main" val="249717849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30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7882749"/>
              </p:ext>
            </p:extLst>
          </p:nvPr>
        </p:nvGraphicFramePr>
        <p:xfrm>
          <a:off x="251718" y="1772817"/>
          <a:ext cx="8640762" cy="39904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40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21850">
                <a:tc>
                  <a:txBody>
                    <a:bodyPr/>
                    <a:lstStyle/>
                    <a:p>
                      <a:pPr algn="l"/>
                      <a:endParaRPr lang="es-PE" sz="1400" dirty="0"/>
                    </a:p>
                  </a:txBody>
                  <a:tcPr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3715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3715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3715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3715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53715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3" name="Chart 25"/>
          <p:cNvGraphicFramePr/>
          <p:nvPr>
            <p:extLst>
              <p:ext uri="{D42A27DB-BD31-4B8C-83A1-F6EECF244321}">
                <p14:modId xmlns:p14="http://schemas.microsoft.com/office/powerpoint/2010/main" val="1093805626"/>
              </p:ext>
            </p:extLst>
          </p:nvPr>
        </p:nvGraphicFramePr>
        <p:xfrm>
          <a:off x="4166335" y="1653746"/>
          <a:ext cx="1620000" cy="417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4" name="Chart 25"/>
          <p:cNvGraphicFramePr/>
          <p:nvPr>
            <p:extLst>
              <p:ext uri="{D42A27DB-BD31-4B8C-83A1-F6EECF244321}">
                <p14:modId xmlns:p14="http://schemas.microsoft.com/office/powerpoint/2010/main" val="3190541589"/>
              </p:ext>
            </p:extLst>
          </p:nvPr>
        </p:nvGraphicFramePr>
        <p:xfrm>
          <a:off x="2505137" y="1652455"/>
          <a:ext cx="1620000" cy="417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25"/>
          <p:cNvGraphicFramePr/>
          <p:nvPr>
            <p:extLst>
              <p:ext uri="{D42A27DB-BD31-4B8C-83A1-F6EECF244321}">
                <p14:modId xmlns:p14="http://schemas.microsoft.com/office/powerpoint/2010/main" val="1129715959"/>
              </p:ext>
            </p:extLst>
          </p:nvPr>
        </p:nvGraphicFramePr>
        <p:xfrm>
          <a:off x="738370" y="1656305"/>
          <a:ext cx="1620000" cy="417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440605" y="6401318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Q5. To what extent has gender equality achieved in your country in the following fields?</a:t>
            </a:r>
          </a:p>
        </p:txBody>
      </p:sp>
      <p:sp>
        <p:nvSpPr>
          <p:cNvPr id="40" name="39 Rectángulo"/>
          <p:cNvSpPr/>
          <p:nvPr/>
        </p:nvSpPr>
        <p:spPr>
          <a:xfrm>
            <a:off x="1295212" y="1604932"/>
            <a:ext cx="65107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At work</a:t>
            </a:r>
          </a:p>
        </p:txBody>
      </p:sp>
      <p:sp>
        <p:nvSpPr>
          <p:cNvPr id="41" name="40 Rectángulo"/>
          <p:cNvSpPr/>
          <p:nvPr/>
        </p:nvSpPr>
        <p:spPr>
          <a:xfrm>
            <a:off x="3061564" y="1617417"/>
            <a:ext cx="60927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Politics</a:t>
            </a:r>
          </a:p>
        </p:txBody>
      </p:sp>
      <p:sp>
        <p:nvSpPr>
          <p:cNvPr id="42" name="41 Rectángulo"/>
          <p:cNvSpPr/>
          <p:nvPr/>
        </p:nvSpPr>
        <p:spPr>
          <a:xfrm>
            <a:off x="4580046" y="1617417"/>
            <a:ext cx="77598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At home*</a:t>
            </a:r>
            <a:endParaRPr lang="es-PE" sz="1200" b="1" dirty="0">
              <a:solidFill>
                <a:srgbClr val="000000"/>
              </a:solidFill>
              <a:latin typeface="Calibri Light" panose="020F0302020204030204" pitchFamily="34" charset="0"/>
            </a:endParaRPr>
          </a:p>
        </p:txBody>
      </p:sp>
      <p:graphicFrame>
        <p:nvGraphicFramePr>
          <p:cNvPr id="46" name="4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9652244"/>
              </p:ext>
            </p:extLst>
          </p:nvPr>
        </p:nvGraphicFramePr>
        <p:xfrm>
          <a:off x="-137721" y="1245910"/>
          <a:ext cx="1964196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7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49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94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s-P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By</a:t>
                      </a:r>
                      <a:r>
                        <a:rPr lang="en-US" sz="16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age group</a:t>
                      </a:r>
                      <a:endParaRPr lang="es-PE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Verdana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PE" sz="1200" b="1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0" name="59 Rectángulo"/>
          <p:cNvSpPr/>
          <p:nvPr/>
        </p:nvSpPr>
        <p:spPr>
          <a:xfrm>
            <a:off x="2555776" y="969889"/>
            <a:ext cx="576064" cy="31284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dirty="0"/>
              <a:t>TTB</a:t>
            </a:r>
          </a:p>
        </p:txBody>
      </p:sp>
      <p:sp>
        <p:nvSpPr>
          <p:cNvPr id="61" name="60 CuadroTexto"/>
          <p:cNvSpPr txBox="1"/>
          <p:nvPr/>
        </p:nvSpPr>
        <p:spPr>
          <a:xfrm>
            <a:off x="3119018" y="909881"/>
            <a:ext cx="235803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100" dirty="0" err="1"/>
              <a:t>Definitely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r>
              <a:rPr lang="es-PE" sz="1100" dirty="0"/>
              <a:t>/</a:t>
            </a:r>
          </a:p>
          <a:p>
            <a:r>
              <a:rPr lang="es-PE" sz="1100" dirty="0"/>
              <a:t>To </a:t>
            </a:r>
            <a:r>
              <a:rPr lang="es-PE" sz="1100" dirty="0" err="1"/>
              <a:t>some</a:t>
            </a:r>
            <a:r>
              <a:rPr lang="es-PE" sz="1100" dirty="0"/>
              <a:t> </a:t>
            </a:r>
            <a:r>
              <a:rPr lang="es-PE" sz="1100" dirty="0" err="1"/>
              <a:t>extent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endParaRPr lang="es-PE" sz="1100" dirty="0"/>
          </a:p>
        </p:txBody>
      </p:sp>
      <p:sp>
        <p:nvSpPr>
          <p:cNvPr id="62" name="61 CuadroTexto"/>
          <p:cNvSpPr txBox="1"/>
          <p:nvPr/>
        </p:nvSpPr>
        <p:spPr>
          <a:xfrm>
            <a:off x="5893343" y="907458"/>
            <a:ext cx="235803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100" dirty="0" err="1"/>
              <a:t>Not</a:t>
            </a:r>
            <a:r>
              <a:rPr lang="es-PE" sz="1100" dirty="0"/>
              <a:t> </a:t>
            </a:r>
            <a:r>
              <a:rPr lang="es-PE" sz="1100" dirty="0" err="1"/>
              <a:t>really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r>
              <a:rPr lang="es-PE" sz="1100" dirty="0"/>
              <a:t>/</a:t>
            </a:r>
          </a:p>
          <a:p>
            <a:r>
              <a:rPr lang="es-PE" sz="1100" dirty="0" err="1"/>
              <a:t>Not</a:t>
            </a:r>
            <a:r>
              <a:rPr lang="es-PE" sz="1100" dirty="0"/>
              <a:t> at </a:t>
            </a:r>
            <a:r>
              <a:rPr lang="es-PE" sz="1100" dirty="0" err="1"/>
              <a:t>all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endParaRPr lang="es-PE" sz="1100" dirty="0"/>
          </a:p>
        </p:txBody>
      </p:sp>
      <p:sp>
        <p:nvSpPr>
          <p:cNvPr id="63" name="62 Rectángulo"/>
          <p:cNvSpPr/>
          <p:nvPr/>
        </p:nvSpPr>
        <p:spPr>
          <a:xfrm>
            <a:off x="5334612" y="966479"/>
            <a:ext cx="576064" cy="312844"/>
          </a:xfrm>
          <a:prstGeom prst="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dirty="0"/>
              <a:t>BTB</a:t>
            </a:r>
          </a:p>
        </p:txBody>
      </p:sp>
      <p:graphicFrame>
        <p:nvGraphicFramePr>
          <p:cNvPr id="32" name="3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0595153"/>
              </p:ext>
            </p:extLst>
          </p:nvPr>
        </p:nvGraphicFramePr>
        <p:xfrm>
          <a:off x="262789" y="1778478"/>
          <a:ext cx="605424" cy="39067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54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38461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18 – 24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8461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25 – 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461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35 – 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461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45 – 54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4435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55 – 64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461">
                <a:tc>
                  <a:txBody>
                    <a:bodyPr/>
                    <a:lstStyle/>
                    <a:p>
                      <a:pPr algn="l" fontAlgn="ctr"/>
                      <a:r>
                        <a:rPr lang="es-PE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65</a:t>
                      </a:r>
                      <a:r>
                        <a:rPr lang="es-PE" sz="12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+</a:t>
                      </a:r>
                      <a:endParaRPr lang="es-PE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0" name="19 Rectángulo"/>
          <p:cNvSpPr/>
          <p:nvPr/>
        </p:nvSpPr>
        <p:spPr>
          <a:xfrm>
            <a:off x="1358513" y="223645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21" name="20 Rectángulo"/>
          <p:cNvSpPr/>
          <p:nvPr/>
        </p:nvSpPr>
        <p:spPr>
          <a:xfrm>
            <a:off x="1341480" y="288253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22" name="21 Rectángulo"/>
          <p:cNvSpPr/>
          <p:nvPr/>
        </p:nvSpPr>
        <p:spPr>
          <a:xfrm>
            <a:off x="1341480" y="353583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23" name="22 Rectángulo"/>
          <p:cNvSpPr/>
          <p:nvPr/>
        </p:nvSpPr>
        <p:spPr>
          <a:xfrm>
            <a:off x="1346613" y="4173556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24" name="23 Rectángulo"/>
          <p:cNvSpPr/>
          <p:nvPr/>
        </p:nvSpPr>
        <p:spPr>
          <a:xfrm>
            <a:off x="1352207" y="484483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25" name="24 Rectángulo"/>
          <p:cNvSpPr/>
          <p:nvPr/>
        </p:nvSpPr>
        <p:spPr>
          <a:xfrm>
            <a:off x="1285215" y="5472935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11%</a:t>
            </a:r>
            <a:endParaRPr lang="es-PE" sz="1000" i="1" dirty="0"/>
          </a:p>
        </p:txBody>
      </p:sp>
      <p:sp>
        <p:nvSpPr>
          <p:cNvPr id="47" name="46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>
                <a:solidFill>
                  <a:schemeClr val="bg1">
                    <a:lumMod val="50000"/>
                  </a:schemeClr>
                </a:solidFill>
              </a:rPr>
              <a:t>Note: The total percentage may not always add up to 100 due to rounding and/or multiple response questions. 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 rotWithShape="1">
          <a:blip r:embed="rId5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0"/>
                    </a14:imgEffect>
                  </a14:imgLayer>
                </a14:imgProps>
              </a:ext>
            </a:extLst>
          </a:blip>
          <a:srcRect l="30941" t="31075" r="27983" b="27849"/>
          <a:stretch/>
        </p:blipFill>
        <p:spPr>
          <a:xfrm>
            <a:off x="545602" y="879728"/>
            <a:ext cx="526816" cy="526817"/>
          </a:xfrm>
          <a:prstGeom prst="rect">
            <a:avLst/>
          </a:prstGeom>
        </p:spPr>
      </p:pic>
      <p:sp>
        <p:nvSpPr>
          <p:cNvPr id="48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71600" y="5837513"/>
            <a:ext cx="7994029" cy="43088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Source: WIN 2024. Base: </a:t>
            </a:r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33866 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The percentages of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Dk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/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Nr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have not been plotted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.</a:t>
            </a:r>
            <a:endParaRPr lang="es-PE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  <a:p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*Base: 33386 cases. No data in Paraguay 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</p:txBody>
      </p:sp>
      <p:sp>
        <p:nvSpPr>
          <p:cNvPr id="50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417652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Level of achievement in Gender Equality - 2024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 – Net Index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cxnSp>
        <p:nvCxnSpPr>
          <p:cNvPr id="51" name="1 Conector recto"/>
          <p:cNvCxnSpPr/>
          <p:nvPr/>
        </p:nvCxnSpPr>
        <p:spPr>
          <a:xfrm>
            <a:off x="2440605" y="1672479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 Conector recto"/>
          <p:cNvCxnSpPr/>
          <p:nvPr/>
        </p:nvCxnSpPr>
        <p:spPr>
          <a:xfrm>
            <a:off x="4125137" y="1659111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 Conector recto"/>
          <p:cNvCxnSpPr/>
          <p:nvPr/>
        </p:nvCxnSpPr>
        <p:spPr>
          <a:xfrm>
            <a:off x="5827181" y="1689871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4" name="Chart 25"/>
          <p:cNvGraphicFramePr/>
          <p:nvPr>
            <p:extLst>
              <p:ext uri="{D42A27DB-BD31-4B8C-83A1-F6EECF244321}">
                <p14:modId xmlns:p14="http://schemas.microsoft.com/office/powerpoint/2010/main" val="804900666"/>
              </p:ext>
            </p:extLst>
          </p:nvPr>
        </p:nvGraphicFramePr>
        <p:xfrm>
          <a:off x="5887646" y="1658909"/>
          <a:ext cx="1620000" cy="417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55" name="Chart 25"/>
          <p:cNvGraphicFramePr/>
          <p:nvPr>
            <p:extLst>
              <p:ext uri="{D42A27DB-BD31-4B8C-83A1-F6EECF244321}">
                <p14:modId xmlns:p14="http://schemas.microsoft.com/office/powerpoint/2010/main" val="1591874894"/>
              </p:ext>
            </p:extLst>
          </p:nvPr>
        </p:nvGraphicFramePr>
        <p:xfrm>
          <a:off x="7473379" y="1659111"/>
          <a:ext cx="1620000" cy="417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cxnSp>
        <p:nvCxnSpPr>
          <p:cNvPr id="56" name="1 Conector recto"/>
          <p:cNvCxnSpPr/>
          <p:nvPr/>
        </p:nvCxnSpPr>
        <p:spPr>
          <a:xfrm>
            <a:off x="7507646" y="1652455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19 Rectángulo"/>
          <p:cNvSpPr/>
          <p:nvPr/>
        </p:nvSpPr>
        <p:spPr>
          <a:xfrm>
            <a:off x="3179025" y="223645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58" name="20 Rectángulo"/>
          <p:cNvSpPr/>
          <p:nvPr/>
        </p:nvSpPr>
        <p:spPr>
          <a:xfrm>
            <a:off x="3161992" y="288253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59" name="21 Rectángulo"/>
          <p:cNvSpPr/>
          <p:nvPr/>
        </p:nvSpPr>
        <p:spPr>
          <a:xfrm>
            <a:off x="3161992" y="353583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64" name="22 Rectángulo"/>
          <p:cNvSpPr/>
          <p:nvPr/>
        </p:nvSpPr>
        <p:spPr>
          <a:xfrm>
            <a:off x="3167125" y="4173556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65" name="23 Rectángulo"/>
          <p:cNvSpPr/>
          <p:nvPr/>
        </p:nvSpPr>
        <p:spPr>
          <a:xfrm>
            <a:off x="3160172" y="484483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66" name="24 Rectángulo"/>
          <p:cNvSpPr/>
          <p:nvPr/>
        </p:nvSpPr>
        <p:spPr>
          <a:xfrm>
            <a:off x="3136572" y="547293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67" name="19 Rectángulo"/>
          <p:cNvSpPr/>
          <p:nvPr/>
        </p:nvSpPr>
        <p:spPr>
          <a:xfrm>
            <a:off x="4751915" y="223645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68" name="20 Rectángulo"/>
          <p:cNvSpPr/>
          <p:nvPr/>
        </p:nvSpPr>
        <p:spPr>
          <a:xfrm>
            <a:off x="4734882" y="288253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69" name="21 Rectángulo"/>
          <p:cNvSpPr/>
          <p:nvPr/>
        </p:nvSpPr>
        <p:spPr>
          <a:xfrm>
            <a:off x="4734882" y="353583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70" name="22 Rectángulo"/>
          <p:cNvSpPr/>
          <p:nvPr/>
        </p:nvSpPr>
        <p:spPr>
          <a:xfrm>
            <a:off x="4740015" y="4173556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71" name="23 Rectángulo"/>
          <p:cNvSpPr/>
          <p:nvPr/>
        </p:nvSpPr>
        <p:spPr>
          <a:xfrm>
            <a:off x="4745609" y="484483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72" name="24 Rectángulo"/>
          <p:cNvSpPr/>
          <p:nvPr/>
        </p:nvSpPr>
        <p:spPr>
          <a:xfrm>
            <a:off x="4767065" y="5461369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73" name="19 Rectángulo"/>
          <p:cNvSpPr/>
          <p:nvPr/>
        </p:nvSpPr>
        <p:spPr>
          <a:xfrm>
            <a:off x="6432701" y="2254414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11%</a:t>
            </a:r>
            <a:endParaRPr lang="es-PE" sz="1000" i="1" dirty="0"/>
          </a:p>
        </p:txBody>
      </p:sp>
      <p:sp>
        <p:nvSpPr>
          <p:cNvPr id="74" name="20 Rectángulo"/>
          <p:cNvSpPr/>
          <p:nvPr/>
        </p:nvSpPr>
        <p:spPr>
          <a:xfrm>
            <a:off x="6415668" y="2900492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12%</a:t>
            </a:r>
            <a:endParaRPr lang="es-PE" sz="1000" i="1" dirty="0"/>
          </a:p>
        </p:txBody>
      </p:sp>
      <p:sp>
        <p:nvSpPr>
          <p:cNvPr id="75" name="21 Rectángulo"/>
          <p:cNvSpPr/>
          <p:nvPr/>
        </p:nvSpPr>
        <p:spPr>
          <a:xfrm>
            <a:off x="6415668" y="3553793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14%</a:t>
            </a:r>
            <a:endParaRPr lang="es-PE" sz="1000" i="1" dirty="0"/>
          </a:p>
        </p:txBody>
      </p:sp>
      <p:sp>
        <p:nvSpPr>
          <p:cNvPr id="76" name="22 Rectángulo"/>
          <p:cNvSpPr/>
          <p:nvPr/>
        </p:nvSpPr>
        <p:spPr>
          <a:xfrm>
            <a:off x="6420801" y="4191515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14%</a:t>
            </a:r>
            <a:endParaRPr lang="es-PE" sz="1000" i="1" dirty="0"/>
          </a:p>
        </p:txBody>
      </p:sp>
      <p:sp>
        <p:nvSpPr>
          <p:cNvPr id="77" name="23 Rectángulo"/>
          <p:cNvSpPr/>
          <p:nvPr/>
        </p:nvSpPr>
        <p:spPr>
          <a:xfrm>
            <a:off x="6426395" y="4862794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13%</a:t>
            </a:r>
            <a:endParaRPr lang="es-PE" sz="1000" i="1" dirty="0"/>
          </a:p>
        </p:txBody>
      </p:sp>
      <p:sp>
        <p:nvSpPr>
          <p:cNvPr id="78" name="24 Rectángulo"/>
          <p:cNvSpPr/>
          <p:nvPr/>
        </p:nvSpPr>
        <p:spPr>
          <a:xfrm>
            <a:off x="6359403" y="5490894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15%</a:t>
            </a:r>
            <a:endParaRPr lang="es-PE" sz="1000" i="1" dirty="0"/>
          </a:p>
        </p:txBody>
      </p:sp>
      <p:sp>
        <p:nvSpPr>
          <p:cNvPr id="79" name="19 Rectángulo"/>
          <p:cNvSpPr/>
          <p:nvPr/>
        </p:nvSpPr>
        <p:spPr>
          <a:xfrm>
            <a:off x="8060722" y="222489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80" name="20 Rectángulo"/>
          <p:cNvSpPr/>
          <p:nvPr/>
        </p:nvSpPr>
        <p:spPr>
          <a:xfrm>
            <a:off x="8043689" y="287096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81" name="21 Rectángulo"/>
          <p:cNvSpPr/>
          <p:nvPr/>
        </p:nvSpPr>
        <p:spPr>
          <a:xfrm>
            <a:off x="8043689" y="3524269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82" name="22 Rectángulo"/>
          <p:cNvSpPr/>
          <p:nvPr/>
        </p:nvSpPr>
        <p:spPr>
          <a:xfrm>
            <a:off x="8048822" y="4161991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83" name="23 Rectángulo"/>
          <p:cNvSpPr/>
          <p:nvPr/>
        </p:nvSpPr>
        <p:spPr>
          <a:xfrm>
            <a:off x="8054416" y="483327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84" name="24 Rectángulo"/>
          <p:cNvSpPr/>
          <p:nvPr/>
        </p:nvSpPr>
        <p:spPr>
          <a:xfrm>
            <a:off x="7987424" y="546137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85" name="39 Rectángulo"/>
          <p:cNvSpPr/>
          <p:nvPr/>
        </p:nvSpPr>
        <p:spPr>
          <a:xfrm>
            <a:off x="6466970" y="1599702"/>
            <a:ext cx="4283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Arts</a:t>
            </a:r>
          </a:p>
        </p:txBody>
      </p:sp>
      <p:sp>
        <p:nvSpPr>
          <p:cNvPr id="86" name="40 Rectángulo"/>
          <p:cNvSpPr/>
          <p:nvPr/>
        </p:nvSpPr>
        <p:spPr>
          <a:xfrm>
            <a:off x="8041486" y="1599701"/>
            <a:ext cx="56938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Sports</a:t>
            </a:r>
          </a:p>
        </p:txBody>
      </p:sp>
      <p:pic>
        <p:nvPicPr>
          <p:cNvPr id="87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004166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88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8260844" y="260648"/>
            <a:ext cx="204370" cy="508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3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7987424" y="261128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11703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38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4963469"/>
              </p:ext>
            </p:extLst>
          </p:nvPr>
        </p:nvGraphicFramePr>
        <p:xfrm>
          <a:off x="286307" y="2048948"/>
          <a:ext cx="8352730" cy="3779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352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6326">
                <a:tc>
                  <a:txBody>
                    <a:bodyPr/>
                    <a:lstStyle/>
                    <a:p>
                      <a:pPr algn="l"/>
                      <a:endParaRPr lang="es-PE" sz="1400" dirty="0"/>
                    </a:p>
                  </a:txBody>
                  <a:tcPr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6326">
                <a:tc>
                  <a:txBody>
                    <a:bodyPr/>
                    <a:lstStyle/>
                    <a:p>
                      <a:pPr algn="l"/>
                      <a:endParaRPr lang="es-PE" sz="140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28796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8796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8796">
                <a:tc>
                  <a:txBody>
                    <a:bodyPr/>
                    <a:lstStyle/>
                    <a:p>
                      <a:pPr algn="l"/>
                      <a:endParaRPr lang="es-PE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9" name="Chart 25"/>
          <p:cNvGraphicFramePr/>
          <p:nvPr>
            <p:extLst>
              <p:ext uri="{D42A27DB-BD31-4B8C-83A1-F6EECF244321}">
                <p14:modId xmlns:p14="http://schemas.microsoft.com/office/powerpoint/2010/main" val="3015888766"/>
              </p:ext>
            </p:extLst>
          </p:nvPr>
        </p:nvGraphicFramePr>
        <p:xfrm>
          <a:off x="4292664" y="1985858"/>
          <a:ext cx="1620000" cy="38731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4" name="Chart 25"/>
          <p:cNvGraphicFramePr/>
          <p:nvPr>
            <p:extLst>
              <p:ext uri="{D42A27DB-BD31-4B8C-83A1-F6EECF244321}">
                <p14:modId xmlns:p14="http://schemas.microsoft.com/office/powerpoint/2010/main" val="3261853786"/>
              </p:ext>
            </p:extLst>
          </p:nvPr>
        </p:nvGraphicFramePr>
        <p:xfrm>
          <a:off x="2684308" y="1990516"/>
          <a:ext cx="1620000" cy="38514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5" name="Chart 25"/>
          <p:cNvGraphicFramePr/>
          <p:nvPr>
            <p:extLst>
              <p:ext uri="{D42A27DB-BD31-4B8C-83A1-F6EECF244321}">
                <p14:modId xmlns:p14="http://schemas.microsoft.com/office/powerpoint/2010/main" val="2280199038"/>
              </p:ext>
            </p:extLst>
          </p:nvPr>
        </p:nvGraphicFramePr>
        <p:xfrm>
          <a:off x="1077783" y="1997782"/>
          <a:ext cx="1620000" cy="3838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42741" y="6422804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Q5. To what extent has gender equality achieved in your country in the following fields?</a:t>
            </a:r>
          </a:p>
        </p:txBody>
      </p:sp>
      <p:graphicFrame>
        <p:nvGraphicFramePr>
          <p:cNvPr id="45" name="4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0413681"/>
              </p:ext>
            </p:extLst>
          </p:nvPr>
        </p:nvGraphicFramePr>
        <p:xfrm>
          <a:off x="286309" y="1997783"/>
          <a:ext cx="845906" cy="38302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59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62374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No </a:t>
                      </a:r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/</a:t>
                      </a:r>
                    </a:p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only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basic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</a:p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052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</a:p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Primary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2052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</a:p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Secondary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</a:p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School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0522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Completed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</a:p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High </a:t>
                      </a:r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level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</a:p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education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06264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Master. </a:t>
                      </a: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PHD. 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6" name="4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009561"/>
              </p:ext>
            </p:extLst>
          </p:nvPr>
        </p:nvGraphicFramePr>
        <p:xfrm>
          <a:off x="286307" y="1279323"/>
          <a:ext cx="2689553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78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046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70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s-P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By</a:t>
                      </a:r>
                      <a:r>
                        <a:rPr lang="en-US" sz="16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education level</a:t>
                      </a:r>
                      <a:endParaRPr lang="es-PE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Verdana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PE" sz="1200" b="1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0" name="59 Rectángulo"/>
          <p:cNvSpPr/>
          <p:nvPr/>
        </p:nvSpPr>
        <p:spPr>
          <a:xfrm>
            <a:off x="2555776" y="969889"/>
            <a:ext cx="576064" cy="31284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dirty="0"/>
              <a:t>TTB</a:t>
            </a:r>
          </a:p>
        </p:txBody>
      </p:sp>
      <p:sp>
        <p:nvSpPr>
          <p:cNvPr id="61" name="60 CuadroTexto"/>
          <p:cNvSpPr txBox="1"/>
          <p:nvPr/>
        </p:nvSpPr>
        <p:spPr>
          <a:xfrm>
            <a:off x="3119018" y="909881"/>
            <a:ext cx="235803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100" dirty="0" err="1"/>
              <a:t>Definitely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r>
              <a:rPr lang="es-PE" sz="1100" dirty="0"/>
              <a:t>/</a:t>
            </a:r>
          </a:p>
          <a:p>
            <a:r>
              <a:rPr lang="es-PE" sz="1100" dirty="0"/>
              <a:t>To </a:t>
            </a:r>
            <a:r>
              <a:rPr lang="es-PE" sz="1100" dirty="0" err="1"/>
              <a:t>some</a:t>
            </a:r>
            <a:r>
              <a:rPr lang="es-PE" sz="1100" dirty="0"/>
              <a:t> </a:t>
            </a:r>
            <a:r>
              <a:rPr lang="es-PE" sz="1100" dirty="0" err="1"/>
              <a:t>extent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endParaRPr lang="es-PE" sz="1100" dirty="0"/>
          </a:p>
        </p:txBody>
      </p:sp>
      <p:sp>
        <p:nvSpPr>
          <p:cNvPr id="62" name="61 CuadroTexto"/>
          <p:cNvSpPr txBox="1"/>
          <p:nvPr/>
        </p:nvSpPr>
        <p:spPr>
          <a:xfrm>
            <a:off x="5893343" y="907458"/>
            <a:ext cx="235803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100" dirty="0" err="1"/>
              <a:t>Not</a:t>
            </a:r>
            <a:r>
              <a:rPr lang="es-PE" sz="1100" dirty="0"/>
              <a:t> </a:t>
            </a:r>
            <a:r>
              <a:rPr lang="es-PE" sz="1100" dirty="0" err="1"/>
              <a:t>really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r>
              <a:rPr lang="es-PE" sz="1100" dirty="0"/>
              <a:t>/</a:t>
            </a:r>
          </a:p>
          <a:p>
            <a:r>
              <a:rPr lang="es-PE" sz="1100" dirty="0" err="1"/>
              <a:t>Not</a:t>
            </a:r>
            <a:r>
              <a:rPr lang="es-PE" sz="1100" dirty="0"/>
              <a:t> at </a:t>
            </a:r>
            <a:r>
              <a:rPr lang="es-PE" sz="1100" dirty="0" err="1"/>
              <a:t>all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endParaRPr lang="es-PE" sz="1100" dirty="0"/>
          </a:p>
        </p:txBody>
      </p:sp>
      <p:sp>
        <p:nvSpPr>
          <p:cNvPr id="63" name="62 Rectángulo"/>
          <p:cNvSpPr/>
          <p:nvPr/>
        </p:nvSpPr>
        <p:spPr>
          <a:xfrm>
            <a:off x="5334612" y="966479"/>
            <a:ext cx="576064" cy="312844"/>
          </a:xfrm>
          <a:prstGeom prst="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dirty="0"/>
              <a:t>BTB</a:t>
            </a:r>
          </a:p>
        </p:txBody>
      </p:sp>
      <p:grpSp>
        <p:nvGrpSpPr>
          <p:cNvPr id="68" name="67 Grupo"/>
          <p:cNvGrpSpPr/>
          <p:nvPr/>
        </p:nvGrpSpPr>
        <p:grpSpPr>
          <a:xfrm>
            <a:off x="323528" y="1030584"/>
            <a:ext cx="526208" cy="526208"/>
            <a:chOff x="2087108" y="618179"/>
            <a:chExt cx="869113" cy="869113"/>
          </a:xfrm>
          <a:solidFill>
            <a:schemeClr val="accent2"/>
          </a:solidFill>
        </p:grpSpPr>
        <p:sp>
          <p:nvSpPr>
            <p:cNvPr id="69" name="68 Lágrima"/>
            <p:cNvSpPr/>
            <p:nvPr/>
          </p:nvSpPr>
          <p:spPr>
            <a:xfrm rot="7948615">
              <a:off x="2087108" y="618179"/>
              <a:ext cx="869113" cy="869113"/>
            </a:xfrm>
            <a:prstGeom prst="teardrop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latin typeface="Calibri Light" panose="020F0302020204030204" pitchFamily="34" charset="0"/>
              </a:endParaRPr>
            </a:p>
          </p:txBody>
        </p:sp>
        <p:pic>
          <p:nvPicPr>
            <p:cNvPr id="70" name="69 Imagen"/>
            <p:cNvPicPr>
              <a:picLocks noChangeAspect="1"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70205" y="845671"/>
              <a:ext cx="502918" cy="50291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" name="20 Rectángulo"/>
          <p:cNvSpPr/>
          <p:nvPr/>
        </p:nvSpPr>
        <p:spPr>
          <a:xfrm>
            <a:off x="1563517" y="1808952"/>
            <a:ext cx="65107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At work</a:t>
            </a:r>
          </a:p>
        </p:txBody>
      </p:sp>
      <p:sp>
        <p:nvSpPr>
          <p:cNvPr id="22" name="21 Rectángulo"/>
          <p:cNvSpPr/>
          <p:nvPr/>
        </p:nvSpPr>
        <p:spPr>
          <a:xfrm>
            <a:off x="3202883" y="1808951"/>
            <a:ext cx="60927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Politics</a:t>
            </a:r>
          </a:p>
        </p:txBody>
      </p:sp>
      <p:sp>
        <p:nvSpPr>
          <p:cNvPr id="23" name="22 Rectángulo"/>
          <p:cNvSpPr/>
          <p:nvPr/>
        </p:nvSpPr>
        <p:spPr>
          <a:xfrm>
            <a:off x="4706606" y="1785913"/>
            <a:ext cx="77598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At home*</a:t>
            </a:r>
            <a:endParaRPr lang="es-PE" sz="1200" b="1" dirty="0">
              <a:solidFill>
                <a:srgbClr val="000000"/>
              </a:solidFill>
              <a:latin typeface="Calibri Light" panose="020F0302020204030204" pitchFamily="34" charset="0"/>
            </a:endParaRPr>
          </a:p>
        </p:txBody>
      </p:sp>
      <p:sp>
        <p:nvSpPr>
          <p:cNvPr id="24" name="23 Rectángulo"/>
          <p:cNvSpPr/>
          <p:nvPr/>
        </p:nvSpPr>
        <p:spPr>
          <a:xfrm>
            <a:off x="1600578" y="261558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25" name="24 Rectángulo"/>
          <p:cNvSpPr/>
          <p:nvPr/>
        </p:nvSpPr>
        <p:spPr>
          <a:xfrm>
            <a:off x="1604793" y="3350151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11%</a:t>
            </a:r>
            <a:endParaRPr lang="es-PE" sz="1000" i="1" dirty="0"/>
          </a:p>
        </p:txBody>
      </p:sp>
      <p:sp>
        <p:nvSpPr>
          <p:cNvPr id="26" name="25 Rectángulo"/>
          <p:cNvSpPr/>
          <p:nvPr/>
        </p:nvSpPr>
        <p:spPr>
          <a:xfrm>
            <a:off x="1628301" y="406634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27" name="26 Rectángulo"/>
          <p:cNvSpPr/>
          <p:nvPr/>
        </p:nvSpPr>
        <p:spPr>
          <a:xfrm>
            <a:off x="1628300" y="478560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28" name="27 Rectángulo"/>
          <p:cNvSpPr/>
          <p:nvPr/>
        </p:nvSpPr>
        <p:spPr>
          <a:xfrm>
            <a:off x="1628299" y="546731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  <p:sp>
        <p:nvSpPr>
          <p:cNvPr id="40" name="39 Rectángulo"/>
          <p:cNvSpPr/>
          <p:nvPr/>
        </p:nvSpPr>
        <p:spPr>
          <a:xfrm>
            <a:off x="1975266" y="6618158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>
                <a:solidFill>
                  <a:schemeClr val="bg1">
                    <a:lumMod val="50000"/>
                  </a:schemeClr>
                </a:solidFill>
              </a:rPr>
              <a:t>Note: The total percentage may not always add up to 100 due to rounding and/or multiple response questions. </a:t>
            </a:r>
          </a:p>
        </p:txBody>
      </p:sp>
      <p:sp>
        <p:nvSpPr>
          <p:cNvPr id="43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417652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Level of achievement in Gender Equality - 2024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 – Net Index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47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71600" y="5837513"/>
            <a:ext cx="7994029" cy="43088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Source: WIN 2024. Base: </a:t>
            </a:r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33866 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The percentages of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Dk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/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Nr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have not been plotted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.</a:t>
            </a:r>
            <a:endParaRPr lang="es-PE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  <a:p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*Base: 33386 cases. No data in Paraguay 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</p:txBody>
      </p:sp>
      <p:cxnSp>
        <p:nvCxnSpPr>
          <p:cNvPr id="42" name="1 Conector recto"/>
          <p:cNvCxnSpPr/>
          <p:nvPr/>
        </p:nvCxnSpPr>
        <p:spPr>
          <a:xfrm>
            <a:off x="2686918" y="1700493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1 Conector recto"/>
          <p:cNvCxnSpPr/>
          <p:nvPr/>
        </p:nvCxnSpPr>
        <p:spPr>
          <a:xfrm>
            <a:off x="4288721" y="1665413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1 Conector recto"/>
          <p:cNvCxnSpPr/>
          <p:nvPr/>
        </p:nvCxnSpPr>
        <p:spPr>
          <a:xfrm>
            <a:off x="5893343" y="1700493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Chart 25"/>
          <p:cNvGraphicFramePr/>
          <p:nvPr>
            <p:extLst>
              <p:ext uri="{D42A27DB-BD31-4B8C-83A1-F6EECF244321}">
                <p14:modId xmlns:p14="http://schemas.microsoft.com/office/powerpoint/2010/main" val="1330604027"/>
              </p:ext>
            </p:extLst>
          </p:nvPr>
        </p:nvGraphicFramePr>
        <p:xfrm>
          <a:off x="5889114" y="1985858"/>
          <a:ext cx="1620000" cy="3881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51" name="1 Conector recto"/>
          <p:cNvCxnSpPr/>
          <p:nvPr/>
        </p:nvCxnSpPr>
        <p:spPr>
          <a:xfrm>
            <a:off x="7531564" y="1700493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2" name="Chart 25"/>
          <p:cNvGraphicFramePr/>
          <p:nvPr>
            <p:extLst>
              <p:ext uri="{D42A27DB-BD31-4B8C-83A1-F6EECF244321}">
                <p14:modId xmlns:p14="http://schemas.microsoft.com/office/powerpoint/2010/main" val="3128537627"/>
              </p:ext>
            </p:extLst>
          </p:nvPr>
        </p:nvGraphicFramePr>
        <p:xfrm>
          <a:off x="7517285" y="1996038"/>
          <a:ext cx="1620000" cy="38629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53" name="22 Rectángulo"/>
          <p:cNvSpPr/>
          <p:nvPr/>
        </p:nvSpPr>
        <p:spPr>
          <a:xfrm>
            <a:off x="6491206" y="1785913"/>
            <a:ext cx="42832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Arts</a:t>
            </a:r>
            <a:endParaRPr lang="es-PE" sz="1200" b="1" dirty="0">
              <a:solidFill>
                <a:srgbClr val="000000"/>
              </a:solidFill>
              <a:latin typeface="Calibri Light" panose="020F0302020204030204" pitchFamily="34" charset="0"/>
            </a:endParaRPr>
          </a:p>
        </p:txBody>
      </p:sp>
      <p:sp>
        <p:nvSpPr>
          <p:cNvPr id="76" name="22 Rectángulo"/>
          <p:cNvSpPr/>
          <p:nvPr/>
        </p:nvSpPr>
        <p:spPr>
          <a:xfrm>
            <a:off x="8041843" y="1785389"/>
            <a:ext cx="56938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Sports</a:t>
            </a:r>
            <a:endParaRPr lang="es-PE" sz="1200" b="1" dirty="0">
              <a:solidFill>
                <a:srgbClr val="000000"/>
              </a:solidFill>
              <a:latin typeface="Calibri Light" panose="020F0302020204030204" pitchFamily="34" charset="0"/>
            </a:endParaRPr>
          </a:p>
        </p:txBody>
      </p:sp>
      <p:sp>
        <p:nvSpPr>
          <p:cNvPr id="77" name="23 Rectángulo"/>
          <p:cNvSpPr/>
          <p:nvPr/>
        </p:nvSpPr>
        <p:spPr>
          <a:xfrm>
            <a:off x="3231115" y="2615580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13%</a:t>
            </a:r>
            <a:endParaRPr lang="es-PE" sz="1000" i="1" dirty="0"/>
          </a:p>
        </p:txBody>
      </p:sp>
      <p:sp>
        <p:nvSpPr>
          <p:cNvPr id="78" name="24 Rectángulo"/>
          <p:cNvSpPr/>
          <p:nvPr/>
        </p:nvSpPr>
        <p:spPr>
          <a:xfrm>
            <a:off x="3235330" y="3350151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13%</a:t>
            </a:r>
            <a:endParaRPr lang="es-PE" sz="1000" i="1" dirty="0"/>
          </a:p>
        </p:txBody>
      </p:sp>
      <p:sp>
        <p:nvSpPr>
          <p:cNvPr id="79" name="25 Rectángulo"/>
          <p:cNvSpPr/>
          <p:nvPr/>
        </p:nvSpPr>
        <p:spPr>
          <a:xfrm>
            <a:off x="3258838" y="406634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80" name="26 Rectángulo"/>
          <p:cNvSpPr/>
          <p:nvPr/>
        </p:nvSpPr>
        <p:spPr>
          <a:xfrm>
            <a:off x="3258837" y="478560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81" name="27 Rectángulo"/>
          <p:cNvSpPr/>
          <p:nvPr/>
        </p:nvSpPr>
        <p:spPr>
          <a:xfrm>
            <a:off x="3258836" y="546731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  <p:sp>
        <p:nvSpPr>
          <p:cNvPr id="82" name="23 Rectángulo"/>
          <p:cNvSpPr/>
          <p:nvPr/>
        </p:nvSpPr>
        <p:spPr>
          <a:xfrm>
            <a:off x="4794915" y="261558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83" name="24 Rectángulo"/>
          <p:cNvSpPr/>
          <p:nvPr/>
        </p:nvSpPr>
        <p:spPr>
          <a:xfrm>
            <a:off x="4799130" y="3350151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84" name="25 Rectángulo"/>
          <p:cNvSpPr/>
          <p:nvPr/>
        </p:nvSpPr>
        <p:spPr>
          <a:xfrm>
            <a:off x="4822638" y="406634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85" name="26 Rectángulo"/>
          <p:cNvSpPr/>
          <p:nvPr/>
        </p:nvSpPr>
        <p:spPr>
          <a:xfrm>
            <a:off x="4822637" y="478560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sp>
        <p:nvSpPr>
          <p:cNvPr id="86" name="27 Rectángulo"/>
          <p:cNvSpPr/>
          <p:nvPr/>
        </p:nvSpPr>
        <p:spPr>
          <a:xfrm>
            <a:off x="4822636" y="546731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3%</a:t>
            </a:r>
            <a:endParaRPr lang="es-PE" sz="1000" i="1" dirty="0"/>
          </a:p>
        </p:txBody>
      </p:sp>
      <p:sp>
        <p:nvSpPr>
          <p:cNvPr id="87" name="23 Rectángulo"/>
          <p:cNvSpPr/>
          <p:nvPr/>
        </p:nvSpPr>
        <p:spPr>
          <a:xfrm>
            <a:off x="6421729" y="2615580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18%</a:t>
            </a:r>
            <a:endParaRPr lang="es-PE" sz="1000" i="1" dirty="0"/>
          </a:p>
        </p:txBody>
      </p:sp>
      <p:sp>
        <p:nvSpPr>
          <p:cNvPr id="88" name="24 Rectángulo"/>
          <p:cNvSpPr/>
          <p:nvPr/>
        </p:nvSpPr>
        <p:spPr>
          <a:xfrm>
            <a:off x="6425944" y="3350151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17%</a:t>
            </a:r>
            <a:endParaRPr lang="es-PE" sz="1000" i="1" dirty="0"/>
          </a:p>
        </p:txBody>
      </p:sp>
      <p:sp>
        <p:nvSpPr>
          <p:cNvPr id="89" name="25 Rectángulo"/>
          <p:cNvSpPr/>
          <p:nvPr/>
        </p:nvSpPr>
        <p:spPr>
          <a:xfrm>
            <a:off x="6449452" y="4066345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14%</a:t>
            </a:r>
            <a:endParaRPr lang="es-PE" sz="1000" i="1" dirty="0"/>
          </a:p>
        </p:txBody>
      </p:sp>
      <p:sp>
        <p:nvSpPr>
          <p:cNvPr id="90" name="26 Rectángulo"/>
          <p:cNvSpPr/>
          <p:nvPr/>
        </p:nvSpPr>
        <p:spPr>
          <a:xfrm>
            <a:off x="6449451" y="4785605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11%</a:t>
            </a:r>
            <a:endParaRPr lang="es-PE" sz="1000" i="1" dirty="0"/>
          </a:p>
        </p:txBody>
      </p:sp>
      <p:sp>
        <p:nvSpPr>
          <p:cNvPr id="91" name="27 Rectángulo"/>
          <p:cNvSpPr/>
          <p:nvPr/>
        </p:nvSpPr>
        <p:spPr>
          <a:xfrm>
            <a:off x="6449450" y="5467314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92" name="23 Rectángulo"/>
          <p:cNvSpPr/>
          <p:nvPr/>
        </p:nvSpPr>
        <p:spPr>
          <a:xfrm>
            <a:off x="8059949" y="2639553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14%</a:t>
            </a:r>
            <a:endParaRPr lang="es-PE" sz="1000" i="1" dirty="0"/>
          </a:p>
        </p:txBody>
      </p:sp>
      <p:sp>
        <p:nvSpPr>
          <p:cNvPr id="93" name="24 Rectángulo"/>
          <p:cNvSpPr/>
          <p:nvPr/>
        </p:nvSpPr>
        <p:spPr>
          <a:xfrm>
            <a:off x="8064164" y="3374124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11%</a:t>
            </a:r>
            <a:endParaRPr lang="es-PE" sz="1000" i="1" dirty="0"/>
          </a:p>
        </p:txBody>
      </p:sp>
      <p:sp>
        <p:nvSpPr>
          <p:cNvPr id="94" name="25 Rectángulo"/>
          <p:cNvSpPr/>
          <p:nvPr/>
        </p:nvSpPr>
        <p:spPr>
          <a:xfrm>
            <a:off x="8087672" y="409031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95" name="26 Rectángulo"/>
          <p:cNvSpPr/>
          <p:nvPr/>
        </p:nvSpPr>
        <p:spPr>
          <a:xfrm>
            <a:off x="8087671" y="480957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96" name="27 Rectángulo"/>
          <p:cNvSpPr/>
          <p:nvPr/>
        </p:nvSpPr>
        <p:spPr>
          <a:xfrm>
            <a:off x="8087670" y="5491287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5%</a:t>
            </a:r>
            <a:endParaRPr lang="es-PE" sz="1000" i="1" dirty="0"/>
          </a:p>
        </p:txBody>
      </p:sp>
      <p:pic>
        <p:nvPicPr>
          <p:cNvPr id="66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071392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67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43400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71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8400078" y="260648"/>
            <a:ext cx="210765" cy="5248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3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51702" y="265402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10347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38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0599945"/>
              </p:ext>
            </p:extLst>
          </p:nvPr>
        </p:nvGraphicFramePr>
        <p:xfrm>
          <a:off x="226729" y="1866101"/>
          <a:ext cx="8544234" cy="38707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42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94175">
                <a:tc>
                  <a:txBody>
                    <a:bodyPr/>
                    <a:lstStyle/>
                    <a:p>
                      <a:pPr algn="l"/>
                      <a:endParaRPr lang="es-PE" sz="1050" dirty="0"/>
                    </a:p>
                  </a:txBody>
                  <a:tcPr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5308">
                <a:tc>
                  <a:txBody>
                    <a:bodyPr/>
                    <a:lstStyle/>
                    <a:p>
                      <a:pPr algn="l"/>
                      <a:endParaRPr lang="es-PE" sz="105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5308">
                <a:tc>
                  <a:txBody>
                    <a:bodyPr/>
                    <a:lstStyle/>
                    <a:p>
                      <a:pPr algn="l"/>
                      <a:endParaRPr lang="es-PE" sz="105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5308">
                <a:tc>
                  <a:txBody>
                    <a:bodyPr/>
                    <a:lstStyle/>
                    <a:p>
                      <a:pPr algn="l"/>
                      <a:endParaRPr lang="es-PE" sz="105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5308">
                <a:tc>
                  <a:txBody>
                    <a:bodyPr/>
                    <a:lstStyle/>
                    <a:p>
                      <a:pPr algn="l"/>
                      <a:endParaRPr lang="es-PE" sz="105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5308">
                <a:tc>
                  <a:txBody>
                    <a:bodyPr/>
                    <a:lstStyle/>
                    <a:p>
                      <a:pPr algn="l"/>
                      <a:endParaRPr lang="es-PE" sz="1050" dirty="0"/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5" name="4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63005"/>
              </p:ext>
            </p:extLst>
          </p:nvPr>
        </p:nvGraphicFramePr>
        <p:xfrm>
          <a:off x="226729" y="1852077"/>
          <a:ext cx="825819" cy="38591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2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23357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full </a:t>
                      </a:r>
                    </a:p>
                    <a:p>
                      <a:pPr algn="l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(</a:t>
                      </a:r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include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</a:p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self-employed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3120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Working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</a:p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Part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-time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5217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Unemployed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2479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Student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3120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Housewife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41838">
                <a:tc>
                  <a:txBody>
                    <a:bodyPr/>
                    <a:lstStyle/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Retired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/</a:t>
                      </a:r>
                    </a:p>
                    <a:p>
                      <a:pPr algn="l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Disabled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9" name="Chart 25"/>
          <p:cNvGraphicFramePr/>
          <p:nvPr>
            <p:extLst>
              <p:ext uri="{D42A27DB-BD31-4B8C-83A1-F6EECF244321}">
                <p14:modId xmlns:p14="http://schemas.microsoft.com/office/powerpoint/2010/main" val="1602379232"/>
              </p:ext>
            </p:extLst>
          </p:nvPr>
        </p:nvGraphicFramePr>
        <p:xfrm>
          <a:off x="4248862" y="1720175"/>
          <a:ext cx="1620000" cy="40719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4" name="Chart 25"/>
          <p:cNvGraphicFramePr/>
          <p:nvPr>
            <p:extLst>
              <p:ext uri="{D42A27DB-BD31-4B8C-83A1-F6EECF244321}">
                <p14:modId xmlns:p14="http://schemas.microsoft.com/office/powerpoint/2010/main" val="2760259374"/>
              </p:ext>
            </p:extLst>
          </p:nvPr>
        </p:nvGraphicFramePr>
        <p:xfrm>
          <a:off x="2630794" y="1736409"/>
          <a:ext cx="1620000" cy="40716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5" name="Chart 25"/>
          <p:cNvGraphicFramePr/>
          <p:nvPr>
            <p:extLst>
              <p:ext uri="{D42A27DB-BD31-4B8C-83A1-F6EECF244321}">
                <p14:modId xmlns:p14="http://schemas.microsoft.com/office/powerpoint/2010/main" val="3035415589"/>
              </p:ext>
            </p:extLst>
          </p:nvPr>
        </p:nvGraphicFramePr>
        <p:xfrm>
          <a:off x="1048776" y="1736409"/>
          <a:ext cx="1620000" cy="40569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59402" y="6361111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Q5. To what extent has gender equality achieved in your country in the following fields?</a:t>
            </a:r>
          </a:p>
        </p:txBody>
      </p:sp>
      <p:graphicFrame>
        <p:nvGraphicFramePr>
          <p:cNvPr id="46" name="4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9368147"/>
              </p:ext>
            </p:extLst>
          </p:nvPr>
        </p:nvGraphicFramePr>
        <p:xfrm>
          <a:off x="429949" y="1204276"/>
          <a:ext cx="2315852" cy="370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69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78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10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s-P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By</a:t>
                      </a:r>
                      <a:r>
                        <a:rPr lang="en-US" sz="16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 </a:t>
                      </a:r>
                      <a:r>
                        <a:rPr lang="en-US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Verdana" pitchFamily="34" charset="0"/>
                          <a:cs typeface="Arial" pitchFamily="34" charset="0"/>
                        </a:rPr>
                        <a:t>employment</a:t>
                      </a:r>
                      <a:endParaRPr lang="es-PE" sz="1400" b="1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Verdana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PE" sz="1200" b="1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6" name="65 Lágrima"/>
          <p:cNvSpPr/>
          <p:nvPr/>
        </p:nvSpPr>
        <p:spPr>
          <a:xfrm rot="7948615">
            <a:off x="360141" y="993971"/>
            <a:ext cx="526208" cy="526208"/>
          </a:xfrm>
          <a:prstGeom prst="teardrop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latin typeface="Calibri Light" panose="020F0302020204030204" pitchFamily="34" charset="0"/>
            </a:endParaRPr>
          </a:p>
        </p:txBody>
      </p:sp>
      <p:pic>
        <p:nvPicPr>
          <p:cNvPr id="67" name="66 Imagen"/>
          <p:cNvPicPr>
            <a:picLocks noChangeAspect="1"/>
          </p:cNvPicPr>
          <p:nvPr/>
        </p:nvPicPr>
        <p:blipFill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0692" y="1090921"/>
            <a:ext cx="343267" cy="343267"/>
          </a:xfrm>
          <a:prstGeom prst="rect">
            <a:avLst/>
          </a:prstGeom>
        </p:spPr>
      </p:pic>
      <p:sp>
        <p:nvSpPr>
          <p:cNvPr id="20" name="19 Rectángulo"/>
          <p:cNvSpPr/>
          <p:nvPr/>
        </p:nvSpPr>
        <p:spPr>
          <a:xfrm>
            <a:off x="2555776" y="969889"/>
            <a:ext cx="576064" cy="31284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dirty="0"/>
              <a:t>TTB</a:t>
            </a:r>
          </a:p>
        </p:txBody>
      </p:sp>
      <p:sp>
        <p:nvSpPr>
          <p:cNvPr id="21" name="20 CuadroTexto"/>
          <p:cNvSpPr txBox="1"/>
          <p:nvPr/>
        </p:nvSpPr>
        <p:spPr>
          <a:xfrm>
            <a:off x="3119018" y="909881"/>
            <a:ext cx="235803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100" dirty="0" err="1"/>
              <a:t>Definitely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r>
              <a:rPr lang="es-PE" sz="1100" dirty="0"/>
              <a:t>/</a:t>
            </a:r>
          </a:p>
          <a:p>
            <a:r>
              <a:rPr lang="es-PE" sz="1100" dirty="0"/>
              <a:t>To </a:t>
            </a:r>
            <a:r>
              <a:rPr lang="es-PE" sz="1100" dirty="0" err="1"/>
              <a:t>some</a:t>
            </a:r>
            <a:r>
              <a:rPr lang="es-PE" sz="1100" dirty="0"/>
              <a:t> </a:t>
            </a:r>
            <a:r>
              <a:rPr lang="es-PE" sz="1100" dirty="0" err="1"/>
              <a:t>extent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endParaRPr lang="es-PE" sz="1100" dirty="0"/>
          </a:p>
        </p:txBody>
      </p:sp>
      <p:sp>
        <p:nvSpPr>
          <p:cNvPr id="22" name="21 CuadroTexto"/>
          <p:cNvSpPr txBox="1"/>
          <p:nvPr/>
        </p:nvSpPr>
        <p:spPr>
          <a:xfrm>
            <a:off x="5893343" y="907458"/>
            <a:ext cx="235803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1100" dirty="0" err="1"/>
              <a:t>Not</a:t>
            </a:r>
            <a:r>
              <a:rPr lang="es-PE" sz="1100" dirty="0"/>
              <a:t> </a:t>
            </a:r>
            <a:r>
              <a:rPr lang="es-PE" sz="1100" dirty="0" err="1"/>
              <a:t>really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r>
              <a:rPr lang="es-PE" sz="1100" dirty="0"/>
              <a:t>/</a:t>
            </a:r>
          </a:p>
          <a:p>
            <a:r>
              <a:rPr lang="es-PE" sz="1100" dirty="0" err="1"/>
              <a:t>Not</a:t>
            </a:r>
            <a:r>
              <a:rPr lang="es-PE" sz="1100" dirty="0"/>
              <a:t> at </a:t>
            </a:r>
            <a:r>
              <a:rPr lang="es-PE" sz="1100" dirty="0" err="1"/>
              <a:t>all</a:t>
            </a:r>
            <a:r>
              <a:rPr lang="es-PE" sz="1100" dirty="0"/>
              <a:t> </a:t>
            </a:r>
            <a:r>
              <a:rPr lang="es-PE" sz="1100" dirty="0" err="1"/>
              <a:t>achieved</a:t>
            </a:r>
            <a:endParaRPr lang="es-PE" sz="1100" dirty="0"/>
          </a:p>
        </p:txBody>
      </p:sp>
      <p:sp>
        <p:nvSpPr>
          <p:cNvPr id="23" name="22 Rectángulo"/>
          <p:cNvSpPr/>
          <p:nvPr/>
        </p:nvSpPr>
        <p:spPr>
          <a:xfrm>
            <a:off x="5334612" y="966479"/>
            <a:ext cx="576064" cy="312844"/>
          </a:xfrm>
          <a:prstGeom prst="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dirty="0"/>
              <a:t>BTB</a:t>
            </a:r>
          </a:p>
        </p:txBody>
      </p:sp>
      <p:sp>
        <p:nvSpPr>
          <p:cNvPr id="24" name="23 Rectángulo"/>
          <p:cNvSpPr/>
          <p:nvPr/>
        </p:nvSpPr>
        <p:spPr>
          <a:xfrm>
            <a:off x="1565516" y="231192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  <p:sp>
        <p:nvSpPr>
          <p:cNvPr id="25" name="24 Rectángulo"/>
          <p:cNvSpPr/>
          <p:nvPr/>
        </p:nvSpPr>
        <p:spPr>
          <a:xfrm>
            <a:off x="1578107" y="2952516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26" name="25 Rectángulo"/>
          <p:cNvSpPr/>
          <p:nvPr/>
        </p:nvSpPr>
        <p:spPr>
          <a:xfrm>
            <a:off x="1528728" y="3585800"/>
            <a:ext cx="61587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11%</a:t>
            </a:r>
            <a:endParaRPr lang="es-PE" sz="1000" i="1" dirty="0"/>
          </a:p>
        </p:txBody>
      </p:sp>
      <p:sp>
        <p:nvSpPr>
          <p:cNvPr id="27" name="26 Rectángulo"/>
          <p:cNvSpPr/>
          <p:nvPr/>
        </p:nvSpPr>
        <p:spPr>
          <a:xfrm>
            <a:off x="1565516" y="419289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8%</a:t>
            </a:r>
            <a:endParaRPr lang="es-PE" sz="1000" i="1" dirty="0"/>
          </a:p>
        </p:txBody>
      </p:sp>
      <p:sp>
        <p:nvSpPr>
          <p:cNvPr id="28" name="27 Rectángulo"/>
          <p:cNvSpPr/>
          <p:nvPr/>
        </p:nvSpPr>
        <p:spPr>
          <a:xfrm>
            <a:off x="1527604" y="4863231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13%</a:t>
            </a:r>
            <a:endParaRPr lang="es-PE" sz="1000" i="1" dirty="0"/>
          </a:p>
        </p:txBody>
      </p:sp>
      <p:sp>
        <p:nvSpPr>
          <p:cNvPr id="29" name="28 Rectángulo"/>
          <p:cNvSpPr/>
          <p:nvPr/>
        </p:nvSpPr>
        <p:spPr>
          <a:xfrm>
            <a:off x="1515408" y="5485079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13%</a:t>
            </a:r>
            <a:endParaRPr lang="es-PE" sz="1000" i="1" dirty="0"/>
          </a:p>
        </p:txBody>
      </p:sp>
      <p:sp>
        <p:nvSpPr>
          <p:cNvPr id="43" name="42 Rectángulo"/>
          <p:cNvSpPr/>
          <p:nvPr/>
        </p:nvSpPr>
        <p:spPr>
          <a:xfrm>
            <a:off x="1896440" y="6541864"/>
            <a:ext cx="66291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000" dirty="0">
                <a:solidFill>
                  <a:schemeClr val="bg1">
                    <a:lumMod val="50000"/>
                  </a:schemeClr>
                </a:solidFill>
              </a:rPr>
              <a:t>Note: The total percentage may not always add up to 100 due to rounding and/or multiple response questions. </a:t>
            </a:r>
          </a:p>
        </p:txBody>
      </p:sp>
      <p:sp>
        <p:nvSpPr>
          <p:cNvPr id="47" name="20 Rectángulo"/>
          <p:cNvSpPr/>
          <p:nvPr/>
        </p:nvSpPr>
        <p:spPr>
          <a:xfrm>
            <a:off x="1511600" y="1585935"/>
            <a:ext cx="65107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At work</a:t>
            </a:r>
          </a:p>
        </p:txBody>
      </p:sp>
      <p:sp>
        <p:nvSpPr>
          <p:cNvPr id="68" name="21 Rectángulo"/>
          <p:cNvSpPr/>
          <p:nvPr/>
        </p:nvSpPr>
        <p:spPr>
          <a:xfrm>
            <a:off x="3149820" y="1589102"/>
            <a:ext cx="60927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Politics</a:t>
            </a:r>
          </a:p>
        </p:txBody>
      </p:sp>
      <p:sp>
        <p:nvSpPr>
          <p:cNvPr id="69" name="22 Rectángulo"/>
          <p:cNvSpPr/>
          <p:nvPr/>
        </p:nvSpPr>
        <p:spPr>
          <a:xfrm>
            <a:off x="4693223" y="1590073"/>
            <a:ext cx="77598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At home*</a:t>
            </a:r>
            <a:endParaRPr lang="es-PE" sz="1200" b="1" dirty="0">
              <a:solidFill>
                <a:srgbClr val="000000"/>
              </a:solidFill>
              <a:latin typeface="Calibri Light" panose="020F0302020204030204" pitchFamily="34" charset="0"/>
            </a:endParaRPr>
          </a:p>
        </p:txBody>
      </p:sp>
      <p:sp>
        <p:nvSpPr>
          <p:cNvPr id="70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417652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Level of achievement in Gender Equality - 2024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 – Net Index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71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75848" y="5839866"/>
            <a:ext cx="7994029" cy="600164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Source: WIN 2024. Base: </a:t>
            </a:r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33866 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The percentages of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Dk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/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Nr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have not been plotted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.</a:t>
            </a:r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 </a:t>
            </a:r>
          </a:p>
          <a:p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*Base: 33386 cases. No data in Paraguay 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  <a:p>
            <a:endParaRPr lang="en-US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</p:txBody>
      </p:sp>
      <p:cxnSp>
        <p:nvCxnSpPr>
          <p:cNvPr id="77" name="1 Conector recto"/>
          <p:cNvCxnSpPr/>
          <p:nvPr/>
        </p:nvCxnSpPr>
        <p:spPr>
          <a:xfrm>
            <a:off x="2648352" y="1568447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1 Conector recto"/>
          <p:cNvCxnSpPr/>
          <p:nvPr/>
        </p:nvCxnSpPr>
        <p:spPr>
          <a:xfrm>
            <a:off x="4246915" y="1534673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1 Conector recto"/>
          <p:cNvCxnSpPr/>
          <p:nvPr/>
        </p:nvCxnSpPr>
        <p:spPr>
          <a:xfrm>
            <a:off x="5868552" y="1568448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1 Conector recto"/>
          <p:cNvCxnSpPr/>
          <p:nvPr/>
        </p:nvCxnSpPr>
        <p:spPr>
          <a:xfrm>
            <a:off x="7506773" y="1568448"/>
            <a:ext cx="0" cy="40503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1" name="Chart 25"/>
          <p:cNvGraphicFramePr/>
          <p:nvPr>
            <p:extLst>
              <p:ext uri="{D42A27DB-BD31-4B8C-83A1-F6EECF244321}">
                <p14:modId xmlns:p14="http://schemas.microsoft.com/office/powerpoint/2010/main" val="1509607736"/>
              </p:ext>
            </p:extLst>
          </p:nvPr>
        </p:nvGraphicFramePr>
        <p:xfrm>
          <a:off x="5872644" y="1643374"/>
          <a:ext cx="1620000" cy="41930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82" name="Chart 25"/>
          <p:cNvGraphicFramePr/>
          <p:nvPr>
            <p:extLst>
              <p:ext uri="{D42A27DB-BD31-4B8C-83A1-F6EECF244321}">
                <p14:modId xmlns:p14="http://schemas.microsoft.com/office/powerpoint/2010/main" val="1419405458"/>
              </p:ext>
            </p:extLst>
          </p:nvPr>
        </p:nvGraphicFramePr>
        <p:xfrm>
          <a:off x="7499209" y="1643374"/>
          <a:ext cx="1620000" cy="41930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83" name="20 Rectángulo"/>
          <p:cNvSpPr/>
          <p:nvPr/>
        </p:nvSpPr>
        <p:spPr>
          <a:xfrm>
            <a:off x="6460083" y="1587648"/>
            <a:ext cx="4283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Arts</a:t>
            </a:r>
          </a:p>
        </p:txBody>
      </p:sp>
      <p:sp>
        <p:nvSpPr>
          <p:cNvPr id="84" name="21 Rectángulo"/>
          <p:cNvSpPr/>
          <p:nvPr/>
        </p:nvSpPr>
        <p:spPr>
          <a:xfrm>
            <a:off x="7962422" y="1582666"/>
            <a:ext cx="56938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"/>
            <a:r>
              <a:rPr lang="en-US" sz="1200" b="1" dirty="0">
                <a:solidFill>
                  <a:srgbClr val="000000"/>
                </a:solidFill>
                <a:latin typeface="Calibri Light" panose="020F0302020204030204" pitchFamily="34" charset="0"/>
              </a:rPr>
              <a:t>Sports</a:t>
            </a:r>
          </a:p>
        </p:txBody>
      </p:sp>
      <p:sp>
        <p:nvSpPr>
          <p:cNvPr id="113" name="23 Rectángulo"/>
          <p:cNvSpPr/>
          <p:nvPr/>
        </p:nvSpPr>
        <p:spPr>
          <a:xfrm>
            <a:off x="3188741" y="231192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114" name="24 Rectángulo"/>
          <p:cNvSpPr/>
          <p:nvPr/>
        </p:nvSpPr>
        <p:spPr>
          <a:xfrm>
            <a:off x="3201332" y="2952516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10%</a:t>
            </a:r>
            <a:endParaRPr lang="es-PE" sz="1000" i="1" dirty="0"/>
          </a:p>
        </p:txBody>
      </p:sp>
      <p:sp>
        <p:nvSpPr>
          <p:cNvPr id="115" name="25 Rectángulo"/>
          <p:cNvSpPr/>
          <p:nvPr/>
        </p:nvSpPr>
        <p:spPr>
          <a:xfrm>
            <a:off x="3151953" y="3585800"/>
            <a:ext cx="61587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11%</a:t>
            </a:r>
            <a:endParaRPr lang="es-PE" sz="1000" i="1" dirty="0"/>
          </a:p>
        </p:txBody>
      </p:sp>
      <p:sp>
        <p:nvSpPr>
          <p:cNvPr id="116" name="26 Rectángulo"/>
          <p:cNvSpPr/>
          <p:nvPr/>
        </p:nvSpPr>
        <p:spPr>
          <a:xfrm>
            <a:off x="3188741" y="419289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117" name="27 Rectángulo"/>
          <p:cNvSpPr/>
          <p:nvPr/>
        </p:nvSpPr>
        <p:spPr>
          <a:xfrm>
            <a:off x="3150829" y="4863231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13%</a:t>
            </a:r>
            <a:endParaRPr lang="es-PE" sz="1000" i="1" dirty="0"/>
          </a:p>
        </p:txBody>
      </p:sp>
      <p:sp>
        <p:nvSpPr>
          <p:cNvPr id="118" name="28 Rectángulo"/>
          <p:cNvSpPr/>
          <p:nvPr/>
        </p:nvSpPr>
        <p:spPr>
          <a:xfrm>
            <a:off x="3138633" y="5485079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119" name="23 Rectángulo"/>
          <p:cNvSpPr/>
          <p:nvPr/>
        </p:nvSpPr>
        <p:spPr>
          <a:xfrm>
            <a:off x="4791738" y="229133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4%</a:t>
            </a:r>
            <a:endParaRPr lang="es-PE" sz="1000" i="1" dirty="0"/>
          </a:p>
        </p:txBody>
      </p:sp>
      <p:sp>
        <p:nvSpPr>
          <p:cNvPr id="120" name="24 Rectángulo"/>
          <p:cNvSpPr/>
          <p:nvPr/>
        </p:nvSpPr>
        <p:spPr>
          <a:xfrm>
            <a:off x="4804329" y="2931928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121" name="25 Rectángulo"/>
          <p:cNvSpPr/>
          <p:nvPr/>
        </p:nvSpPr>
        <p:spPr>
          <a:xfrm>
            <a:off x="4754950" y="3565212"/>
            <a:ext cx="61587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9%</a:t>
            </a:r>
            <a:endParaRPr lang="es-PE" sz="1000" i="1" dirty="0"/>
          </a:p>
        </p:txBody>
      </p:sp>
      <p:sp>
        <p:nvSpPr>
          <p:cNvPr id="122" name="26 Rectángulo"/>
          <p:cNvSpPr/>
          <p:nvPr/>
        </p:nvSpPr>
        <p:spPr>
          <a:xfrm>
            <a:off x="4791738" y="417231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123" name="27 Rectángulo"/>
          <p:cNvSpPr/>
          <p:nvPr/>
        </p:nvSpPr>
        <p:spPr>
          <a:xfrm>
            <a:off x="4753826" y="4842643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124" name="28 Rectángulo"/>
          <p:cNvSpPr/>
          <p:nvPr/>
        </p:nvSpPr>
        <p:spPr>
          <a:xfrm>
            <a:off x="4741630" y="5464491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125" name="23 Rectángulo"/>
          <p:cNvSpPr/>
          <p:nvPr/>
        </p:nvSpPr>
        <p:spPr>
          <a:xfrm>
            <a:off x="6391267" y="2278227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11%</a:t>
            </a:r>
            <a:endParaRPr lang="es-PE" sz="1000" i="1" dirty="0"/>
          </a:p>
        </p:txBody>
      </p:sp>
      <p:sp>
        <p:nvSpPr>
          <p:cNvPr id="126" name="24 Rectángulo"/>
          <p:cNvSpPr/>
          <p:nvPr/>
        </p:nvSpPr>
        <p:spPr>
          <a:xfrm>
            <a:off x="6403858" y="2918820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16%</a:t>
            </a:r>
            <a:endParaRPr lang="es-PE" sz="1000" i="1" dirty="0"/>
          </a:p>
        </p:txBody>
      </p:sp>
      <p:sp>
        <p:nvSpPr>
          <p:cNvPr id="127" name="25 Rectángulo"/>
          <p:cNvSpPr/>
          <p:nvPr/>
        </p:nvSpPr>
        <p:spPr>
          <a:xfrm>
            <a:off x="6354479" y="3552104"/>
            <a:ext cx="61587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14%</a:t>
            </a:r>
            <a:endParaRPr lang="es-PE" sz="1000" i="1" dirty="0"/>
          </a:p>
        </p:txBody>
      </p:sp>
      <p:sp>
        <p:nvSpPr>
          <p:cNvPr id="128" name="26 Rectángulo"/>
          <p:cNvSpPr/>
          <p:nvPr/>
        </p:nvSpPr>
        <p:spPr>
          <a:xfrm>
            <a:off x="6391267" y="4159202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13%</a:t>
            </a:r>
            <a:endParaRPr lang="es-PE" sz="1000" i="1" dirty="0"/>
          </a:p>
        </p:txBody>
      </p:sp>
      <p:sp>
        <p:nvSpPr>
          <p:cNvPr id="129" name="27 Rectángulo"/>
          <p:cNvSpPr/>
          <p:nvPr/>
        </p:nvSpPr>
        <p:spPr>
          <a:xfrm>
            <a:off x="6353355" y="4829535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16%</a:t>
            </a:r>
            <a:endParaRPr lang="es-PE" sz="1000" i="1" dirty="0"/>
          </a:p>
        </p:txBody>
      </p:sp>
      <p:sp>
        <p:nvSpPr>
          <p:cNvPr id="130" name="28 Rectángulo"/>
          <p:cNvSpPr/>
          <p:nvPr/>
        </p:nvSpPr>
        <p:spPr>
          <a:xfrm>
            <a:off x="6341159" y="5451383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16%</a:t>
            </a:r>
            <a:endParaRPr lang="es-PE" sz="1000" i="1" dirty="0"/>
          </a:p>
        </p:txBody>
      </p:sp>
      <p:sp>
        <p:nvSpPr>
          <p:cNvPr id="131" name="23 Rectángulo"/>
          <p:cNvSpPr/>
          <p:nvPr/>
        </p:nvSpPr>
        <p:spPr>
          <a:xfrm>
            <a:off x="8042078" y="2273245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6%</a:t>
            </a:r>
            <a:endParaRPr lang="es-PE" sz="1000" i="1" dirty="0"/>
          </a:p>
        </p:txBody>
      </p:sp>
      <p:sp>
        <p:nvSpPr>
          <p:cNvPr id="132" name="24 Rectángulo"/>
          <p:cNvSpPr/>
          <p:nvPr/>
        </p:nvSpPr>
        <p:spPr>
          <a:xfrm>
            <a:off x="8054669" y="2913838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10%</a:t>
            </a:r>
            <a:endParaRPr lang="es-PE" sz="1000" i="1" dirty="0"/>
          </a:p>
        </p:txBody>
      </p:sp>
      <p:sp>
        <p:nvSpPr>
          <p:cNvPr id="133" name="25 Rectángulo"/>
          <p:cNvSpPr/>
          <p:nvPr/>
        </p:nvSpPr>
        <p:spPr>
          <a:xfrm>
            <a:off x="8005290" y="3547122"/>
            <a:ext cx="61587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11%</a:t>
            </a:r>
            <a:endParaRPr lang="es-PE" sz="1000" i="1" dirty="0"/>
          </a:p>
        </p:txBody>
      </p:sp>
      <p:sp>
        <p:nvSpPr>
          <p:cNvPr id="134" name="26 Rectángulo"/>
          <p:cNvSpPr/>
          <p:nvPr/>
        </p:nvSpPr>
        <p:spPr>
          <a:xfrm>
            <a:off x="8042078" y="4154220"/>
            <a:ext cx="55015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7%</a:t>
            </a:r>
            <a:endParaRPr lang="es-PE" sz="1000" i="1" dirty="0"/>
          </a:p>
        </p:txBody>
      </p:sp>
      <p:sp>
        <p:nvSpPr>
          <p:cNvPr id="135" name="27 Rectángulo"/>
          <p:cNvSpPr/>
          <p:nvPr/>
        </p:nvSpPr>
        <p:spPr>
          <a:xfrm>
            <a:off x="8004166" y="4824553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12%</a:t>
            </a:r>
            <a:endParaRPr lang="es-PE" sz="1000" i="1" dirty="0"/>
          </a:p>
        </p:txBody>
      </p:sp>
      <p:sp>
        <p:nvSpPr>
          <p:cNvPr id="136" name="28 Rectángulo"/>
          <p:cNvSpPr/>
          <p:nvPr/>
        </p:nvSpPr>
        <p:spPr>
          <a:xfrm>
            <a:off x="7991970" y="5446401"/>
            <a:ext cx="6158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i="1" dirty="0">
                <a:solidFill>
                  <a:schemeClr val="bg1">
                    <a:lumMod val="50000"/>
                  </a:schemeClr>
                </a:solidFill>
              </a:rPr>
              <a:t>DK: 10%</a:t>
            </a:r>
            <a:endParaRPr lang="es-PE" sz="1000" i="1" dirty="0"/>
          </a:p>
        </p:txBody>
      </p:sp>
      <p:pic>
        <p:nvPicPr>
          <p:cNvPr id="7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071392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73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43400" y="289983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74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8400078" y="260648"/>
            <a:ext cx="210765" cy="5248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13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151702" y="265402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64264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7764104"/>
              </p:ext>
            </p:extLst>
          </p:nvPr>
        </p:nvGraphicFramePr>
        <p:xfrm>
          <a:off x="913510" y="775847"/>
          <a:ext cx="7380011" cy="5087559"/>
        </p:xfrm>
        <a:graphic>
          <a:graphicData uri="http://schemas.openxmlformats.org/drawingml/2006/table">
            <a:tbl>
              <a:tblPr>
                <a:tableStyleId>{1E171933-4619-4E11-9A3F-F7608DF75F80}</a:tableStyleId>
              </a:tblPr>
              <a:tblGrid>
                <a:gridCol w="1468676">
                  <a:extLst>
                    <a:ext uri="{9D8B030D-6E8A-4147-A177-3AD203B41FA5}">
                      <a16:colId xmlns:a16="http://schemas.microsoft.com/office/drawing/2014/main" val="218285418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467320697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3237129598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846406026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1862305959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3661634214"/>
                    </a:ext>
                  </a:extLst>
                </a:gridCol>
                <a:gridCol w="394089">
                  <a:extLst>
                    <a:ext uri="{9D8B030D-6E8A-4147-A177-3AD203B41FA5}">
                      <a16:colId xmlns:a16="http://schemas.microsoft.com/office/drawing/2014/main" val="4281445923"/>
                    </a:ext>
                  </a:extLst>
                </a:gridCol>
              </a:tblGrid>
              <a:tr h="276889">
                <a:tc>
                  <a:txBody>
                    <a:bodyPr/>
                    <a:lstStyle/>
                    <a:p>
                      <a:pPr algn="l" fontAlgn="b"/>
                      <a:endParaRPr lang="en-US" sz="1050" b="1" i="0" u="none" strike="noStrike" noProof="0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100" b="1" u="none" strike="noStrike" kern="1200" noProof="0" dirty="0"/>
                        <a:t>At Work</a:t>
                      </a:r>
                      <a:endParaRPr lang="en-US" sz="110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0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2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100" b="1" u="none" strike="noStrike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In politics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1" u="none" strike="noStrike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0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2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100" b="1" u="none" strike="noStrike" kern="1200" noProof="0" dirty="0"/>
                        <a:t>At</a:t>
                      </a:r>
                      <a:r>
                        <a:rPr lang="en-US" sz="1100" b="1" u="none" strike="noStrike" kern="1200" baseline="0" noProof="0" dirty="0"/>
                        <a:t> home*</a:t>
                      </a:r>
                      <a:endParaRPr lang="en-US" sz="110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0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2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100" b="1" i="0" u="none" strike="noStrike" kern="1200" noProof="0" dirty="0">
                          <a:solidFill>
                            <a:srgbClr val="000000"/>
                          </a:solidFill>
                          <a:latin typeface="+mj-lt"/>
                          <a:ea typeface="+mn-ea"/>
                          <a:cs typeface="+mn-cs"/>
                        </a:rPr>
                        <a:t>Arts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05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05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100" b="1" i="0" u="none" strike="noStrike" kern="1200" noProof="0" dirty="0">
                          <a:solidFill>
                            <a:srgbClr val="000000"/>
                          </a:solidFill>
                          <a:latin typeface="+mj-lt"/>
                          <a:ea typeface="+mn-ea"/>
                          <a:cs typeface="+mn-cs"/>
                        </a:rPr>
                        <a:t>Sports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05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05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063866"/>
                  </a:ext>
                </a:extLst>
              </a:tr>
              <a:tr h="336230">
                <a:tc>
                  <a:txBody>
                    <a:bodyPr/>
                    <a:lstStyle/>
                    <a:p>
                      <a:pPr algn="l" fontAlgn="b"/>
                      <a:endParaRPr lang="en-US" sz="1050" b="1" i="0" u="none" strike="noStrike" noProof="0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Net</a:t>
                      </a:r>
                      <a:r>
                        <a:rPr lang="en-US" sz="900" b="1" u="none" strike="noStrike" baseline="0" noProof="0" dirty="0"/>
                        <a:t> </a:t>
                      </a:r>
                    </a:p>
                    <a:p>
                      <a:pPr algn="ctr" fontAlgn="b"/>
                      <a:r>
                        <a:rPr lang="en-US" sz="900" b="1" u="none" strike="noStrike" baseline="0" noProof="0" dirty="0"/>
                        <a:t>Index</a:t>
                      </a:r>
                      <a:endParaRPr lang="en-US" sz="900" b="1" u="none" strike="noStrike" noProof="0" dirty="0"/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TTB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noProof="0" dirty="0">
                          <a:solidFill>
                            <a:srgbClr val="000000"/>
                          </a:solidFill>
                          <a:latin typeface="+mj-lt"/>
                        </a:rPr>
                        <a:t>BTB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Net</a:t>
                      </a:r>
                      <a:r>
                        <a:rPr lang="en-US" sz="900" b="1" u="none" strike="noStrike" baseline="0" noProof="0" dirty="0"/>
                        <a:t> </a:t>
                      </a:r>
                    </a:p>
                    <a:p>
                      <a:pPr algn="ctr" fontAlgn="b"/>
                      <a:r>
                        <a:rPr lang="en-US" sz="900" b="1" u="none" strike="noStrike" baseline="0" noProof="0" dirty="0"/>
                        <a:t>Index</a:t>
                      </a:r>
                      <a:endParaRPr lang="en-US" sz="900" b="1" u="none" strike="noStrike" noProof="0" dirty="0"/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TTB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noProof="0" dirty="0">
                          <a:solidFill>
                            <a:srgbClr val="000000"/>
                          </a:solidFill>
                          <a:latin typeface="+mj-lt"/>
                        </a:rPr>
                        <a:t>BTB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Net</a:t>
                      </a:r>
                      <a:r>
                        <a:rPr lang="en-US" sz="900" b="1" u="none" strike="noStrike" baseline="0" noProof="0" dirty="0"/>
                        <a:t> </a:t>
                      </a:r>
                    </a:p>
                    <a:p>
                      <a:pPr algn="ctr" fontAlgn="b"/>
                      <a:r>
                        <a:rPr lang="en-US" sz="900" b="1" u="none" strike="noStrike" baseline="0" noProof="0" dirty="0"/>
                        <a:t>Index</a:t>
                      </a:r>
                      <a:endParaRPr lang="en-US" sz="900" b="1" u="none" strike="noStrike" noProof="0" dirty="0"/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TTB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noProof="0" dirty="0">
                          <a:solidFill>
                            <a:srgbClr val="000000"/>
                          </a:solidFill>
                          <a:latin typeface="+mj-lt"/>
                        </a:rPr>
                        <a:t>BTB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Net</a:t>
                      </a:r>
                      <a:r>
                        <a:rPr lang="en-US" sz="900" b="1" u="none" strike="noStrike" baseline="0" noProof="0" dirty="0"/>
                        <a:t> </a:t>
                      </a:r>
                    </a:p>
                    <a:p>
                      <a:pPr algn="ctr" fontAlgn="b"/>
                      <a:r>
                        <a:rPr lang="en-US" sz="900" b="1" u="none" strike="noStrike" baseline="0" noProof="0" dirty="0"/>
                        <a:t>Index</a:t>
                      </a:r>
                      <a:endParaRPr lang="en-US" sz="900" b="1" u="none" strike="noStrike" noProof="0" dirty="0"/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TTB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noProof="0" dirty="0">
                          <a:solidFill>
                            <a:srgbClr val="000000"/>
                          </a:solidFill>
                          <a:latin typeface="+mj-lt"/>
                        </a:rPr>
                        <a:t>BTB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Net</a:t>
                      </a:r>
                      <a:r>
                        <a:rPr lang="en-US" sz="900" b="1" u="none" strike="noStrike" baseline="0" noProof="0" dirty="0"/>
                        <a:t> </a:t>
                      </a:r>
                    </a:p>
                    <a:p>
                      <a:pPr algn="ctr" fontAlgn="b"/>
                      <a:r>
                        <a:rPr lang="en-US" sz="900" b="1" u="none" strike="noStrike" baseline="0" noProof="0" dirty="0"/>
                        <a:t>Index</a:t>
                      </a:r>
                      <a:endParaRPr lang="en-US" sz="900" b="1" u="none" strike="noStrike" noProof="0" dirty="0"/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TTB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noProof="0" dirty="0">
                          <a:solidFill>
                            <a:srgbClr val="000000"/>
                          </a:solidFill>
                          <a:latin typeface="+mj-lt"/>
                        </a:rPr>
                        <a:t>BTB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Argentina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7355047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Belgium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749470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Brazil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7799161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Canada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224575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Chile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7673299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Croatia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146233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Ecuador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1216785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Finland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9549494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France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8765815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Germany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Greece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Hong Kong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ctr"/>
                      <a:r>
                        <a:rPr lang="es-PE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India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7635641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Indonesia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Iran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Ireland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Italy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-22%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Ivory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Coast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Japan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3394715"/>
                  </a:ext>
                </a:extLst>
              </a:tr>
              <a:tr h="223722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Laos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9356856"/>
                  </a:ext>
                </a:extLst>
              </a:tr>
            </a:tbl>
          </a:graphicData>
        </a:graphic>
      </p:graphicFrame>
      <p:sp>
        <p:nvSpPr>
          <p:cNvPr id="17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51720" y="6381328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Q5. To what extent has gender equality achieved in your country in the following fields?</a:t>
            </a:r>
          </a:p>
        </p:txBody>
      </p:sp>
      <p:sp>
        <p:nvSpPr>
          <p:cNvPr id="26" name="314 Rectángulo"/>
          <p:cNvSpPr/>
          <p:nvPr/>
        </p:nvSpPr>
        <p:spPr>
          <a:xfrm>
            <a:off x="7342428" y="293493"/>
            <a:ext cx="469931" cy="28037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050" dirty="0"/>
              <a:t>TTB</a:t>
            </a:r>
          </a:p>
        </p:txBody>
      </p:sp>
      <p:sp>
        <p:nvSpPr>
          <p:cNvPr id="27" name="5 Elipse"/>
          <p:cNvSpPr/>
          <p:nvPr/>
        </p:nvSpPr>
        <p:spPr>
          <a:xfrm>
            <a:off x="6596167" y="260647"/>
            <a:ext cx="443632" cy="392933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1600"/>
          </a:p>
        </p:txBody>
      </p:sp>
      <p:sp>
        <p:nvSpPr>
          <p:cNvPr id="28" name="TextBox 24"/>
          <p:cNvSpPr txBox="1"/>
          <p:nvPr/>
        </p:nvSpPr>
        <p:spPr>
          <a:xfrm>
            <a:off x="6584125" y="236445"/>
            <a:ext cx="4856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NET INDEX</a:t>
            </a:r>
          </a:p>
        </p:txBody>
      </p:sp>
      <p:sp>
        <p:nvSpPr>
          <p:cNvPr id="29" name="Igual que 28"/>
          <p:cNvSpPr/>
          <p:nvPr/>
        </p:nvSpPr>
        <p:spPr>
          <a:xfrm>
            <a:off x="7081865" y="358712"/>
            <a:ext cx="222910" cy="215153"/>
          </a:xfrm>
          <a:prstGeom prst="mathEqual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800" dirty="0">
              <a:solidFill>
                <a:schemeClr val="tx1"/>
              </a:solidFill>
            </a:endParaRPr>
          </a:p>
        </p:txBody>
      </p:sp>
      <p:sp>
        <p:nvSpPr>
          <p:cNvPr id="30" name="Menos 29"/>
          <p:cNvSpPr/>
          <p:nvPr/>
        </p:nvSpPr>
        <p:spPr>
          <a:xfrm>
            <a:off x="7850012" y="436232"/>
            <a:ext cx="178371" cy="65777"/>
          </a:xfrm>
          <a:prstGeom prst="mathMinus">
            <a:avLst/>
          </a:prstGeom>
          <a:solidFill>
            <a:schemeClr val="bg1">
              <a:lumMod val="6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800"/>
          </a:p>
        </p:txBody>
      </p:sp>
      <p:sp>
        <p:nvSpPr>
          <p:cNvPr id="31" name="314 Rectángulo"/>
          <p:cNvSpPr/>
          <p:nvPr/>
        </p:nvSpPr>
        <p:spPr>
          <a:xfrm>
            <a:off x="8081450" y="296046"/>
            <a:ext cx="469931" cy="280372"/>
          </a:xfrm>
          <a:prstGeom prst="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050" dirty="0"/>
              <a:t>BTB</a:t>
            </a:r>
          </a:p>
        </p:txBody>
      </p:sp>
      <p:sp>
        <p:nvSpPr>
          <p:cNvPr id="32" name="Rectángulo 31"/>
          <p:cNvSpPr/>
          <p:nvPr/>
        </p:nvSpPr>
        <p:spPr>
          <a:xfrm>
            <a:off x="6584125" y="188642"/>
            <a:ext cx="1952414" cy="504054"/>
          </a:xfrm>
          <a:prstGeom prst="rect">
            <a:avLst/>
          </a:prstGeom>
          <a:noFill/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4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417652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Level of achievement in Gender Equality - 2024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 – Net Index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16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13510" y="5888084"/>
            <a:ext cx="7994029" cy="43088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Source: WIN 2024. Base: </a:t>
            </a:r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33866 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The percentages of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Dk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/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Nr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have not been plotted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.</a:t>
            </a:r>
          </a:p>
          <a:p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*Base: 33386 cases. No data in Paraguay 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</p:txBody>
      </p:sp>
      <p:pic>
        <p:nvPicPr>
          <p:cNvPr id="18" name="Picture 2" descr="World Map Earth Vector Map, PNG, 512x512px, World, Atlas, Black And White,  Earth, Geography Download Fre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775847"/>
            <a:ext cx="847789" cy="5293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4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99592" y="861169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22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1156270" y="831834"/>
            <a:ext cx="204370" cy="508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99592" y="816334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90126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26 CuadroTexto">
            <a:extLst>
              <a:ext uri="{FF2B5EF4-FFF2-40B4-BE49-F238E27FC236}">
                <a16:creationId xmlns:a16="http://schemas.microsoft.com/office/drawing/2014/main" id="{F04685E6-944D-4F45-A151-1F541FE696A6}"/>
              </a:ext>
            </a:extLst>
          </p:cNvPr>
          <p:cNvSpPr txBox="1"/>
          <p:nvPr/>
        </p:nvSpPr>
        <p:spPr>
          <a:xfrm>
            <a:off x="2051720" y="6381328"/>
            <a:ext cx="62837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Q5. To what extent has gender equality achieved in your country in the following fields?</a:t>
            </a:r>
          </a:p>
        </p:txBody>
      </p:sp>
      <p:graphicFrame>
        <p:nvGraphicFramePr>
          <p:cNvPr id="11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4065421"/>
              </p:ext>
            </p:extLst>
          </p:nvPr>
        </p:nvGraphicFramePr>
        <p:xfrm>
          <a:off x="966220" y="853367"/>
          <a:ext cx="7380001" cy="4970242"/>
        </p:xfrm>
        <a:graphic>
          <a:graphicData uri="http://schemas.openxmlformats.org/drawingml/2006/table">
            <a:tbl>
              <a:tblPr>
                <a:tableStyleId>{1E171933-4619-4E11-9A3F-F7608DF75F80}</a:tableStyleId>
              </a:tblPr>
              <a:tblGrid>
                <a:gridCol w="1468672">
                  <a:extLst>
                    <a:ext uri="{9D8B030D-6E8A-4147-A177-3AD203B41FA5}">
                      <a16:colId xmlns:a16="http://schemas.microsoft.com/office/drawing/2014/main" val="218285418"/>
                    </a:ext>
                  </a:extLst>
                </a:gridCol>
                <a:gridCol w="449691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467320697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3237129598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846406026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1862305959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3661634214"/>
                    </a:ext>
                  </a:extLst>
                </a:gridCol>
                <a:gridCol w="390117">
                  <a:extLst>
                    <a:ext uri="{9D8B030D-6E8A-4147-A177-3AD203B41FA5}">
                      <a16:colId xmlns:a16="http://schemas.microsoft.com/office/drawing/2014/main" val="4281445923"/>
                    </a:ext>
                  </a:extLst>
                </a:gridCol>
              </a:tblGrid>
              <a:tr h="271377">
                <a:tc>
                  <a:txBody>
                    <a:bodyPr/>
                    <a:lstStyle/>
                    <a:p>
                      <a:pPr algn="l" fontAlgn="b"/>
                      <a:endParaRPr lang="en-US" sz="1050" b="1" i="0" u="none" strike="noStrike" noProof="0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100" b="1" u="none" strike="noStrike" kern="1200" noProof="0" dirty="0"/>
                        <a:t>At Work</a:t>
                      </a:r>
                      <a:endParaRPr lang="en-US" sz="110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0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2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100" b="1" u="none" strike="noStrike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In politics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1" u="none" strike="noStrike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0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2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100" b="1" u="none" strike="noStrike" kern="1200" noProof="0" dirty="0"/>
                        <a:t>At</a:t>
                      </a:r>
                      <a:r>
                        <a:rPr lang="en-US" sz="1100" b="1" u="none" strike="noStrike" kern="1200" baseline="0" noProof="0" dirty="0"/>
                        <a:t> Home*</a:t>
                      </a:r>
                      <a:endParaRPr lang="en-US" sz="110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200" b="0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2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100" b="1" i="0" u="none" strike="noStrike" kern="1200" noProof="0" dirty="0">
                          <a:solidFill>
                            <a:srgbClr val="000000"/>
                          </a:solidFill>
                          <a:latin typeface="+mj-lt"/>
                          <a:ea typeface="+mn-ea"/>
                          <a:cs typeface="+mn-cs"/>
                        </a:rPr>
                        <a:t>Arts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05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05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100" b="1" i="0" u="none" strike="noStrike" kern="1200" noProof="0" dirty="0">
                          <a:solidFill>
                            <a:srgbClr val="000000"/>
                          </a:solidFill>
                          <a:latin typeface="+mj-lt"/>
                          <a:ea typeface="+mn-ea"/>
                          <a:cs typeface="+mn-cs"/>
                        </a:rPr>
                        <a:t>Sports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05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en-US" sz="1050" b="1" i="0" u="none" strike="noStrike" kern="1200" noProof="0" dirty="0">
                        <a:solidFill>
                          <a:srgbClr val="000000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063866"/>
                  </a:ext>
                </a:extLst>
              </a:tr>
              <a:tr h="274183">
                <a:tc>
                  <a:txBody>
                    <a:bodyPr/>
                    <a:lstStyle/>
                    <a:p>
                      <a:pPr algn="l" fontAlgn="b"/>
                      <a:endParaRPr lang="en-US" sz="1050" b="1" i="0" u="none" strike="noStrike" noProof="0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Net</a:t>
                      </a:r>
                      <a:r>
                        <a:rPr lang="en-US" sz="900" b="1" u="none" strike="noStrike" baseline="0" noProof="0" dirty="0"/>
                        <a:t> </a:t>
                      </a:r>
                    </a:p>
                    <a:p>
                      <a:pPr algn="ctr" fontAlgn="b"/>
                      <a:r>
                        <a:rPr lang="en-US" sz="900" b="1" u="none" strike="noStrike" baseline="0" noProof="0" dirty="0"/>
                        <a:t>Index</a:t>
                      </a:r>
                      <a:endParaRPr lang="en-US" sz="900" b="1" u="none" strike="noStrike" noProof="0" dirty="0"/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TTB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noProof="0" dirty="0">
                          <a:solidFill>
                            <a:srgbClr val="000000"/>
                          </a:solidFill>
                          <a:latin typeface="+mj-lt"/>
                        </a:rPr>
                        <a:t>BTB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Net</a:t>
                      </a:r>
                      <a:r>
                        <a:rPr lang="en-US" sz="900" b="1" u="none" strike="noStrike" baseline="0" noProof="0" dirty="0"/>
                        <a:t> </a:t>
                      </a:r>
                    </a:p>
                    <a:p>
                      <a:pPr algn="ctr" fontAlgn="b"/>
                      <a:r>
                        <a:rPr lang="en-US" sz="900" b="1" u="none" strike="noStrike" baseline="0" noProof="0" dirty="0"/>
                        <a:t>Index</a:t>
                      </a:r>
                      <a:endParaRPr lang="en-US" sz="900" b="1" u="none" strike="noStrike" noProof="0" dirty="0"/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TTB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noProof="0" dirty="0">
                          <a:solidFill>
                            <a:srgbClr val="000000"/>
                          </a:solidFill>
                          <a:latin typeface="+mj-lt"/>
                        </a:rPr>
                        <a:t>BTB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Net</a:t>
                      </a:r>
                      <a:r>
                        <a:rPr lang="en-US" sz="900" b="1" u="none" strike="noStrike" baseline="0" noProof="0" dirty="0"/>
                        <a:t> </a:t>
                      </a:r>
                    </a:p>
                    <a:p>
                      <a:pPr algn="ctr" fontAlgn="b"/>
                      <a:r>
                        <a:rPr lang="en-US" sz="900" b="1" u="none" strike="noStrike" baseline="0" noProof="0" dirty="0"/>
                        <a:t>Index</a:t>
                      </a:r>
                      <a:endParaRPr lang="en-US" sz="900" b="1" u="none" strike="noStrike" noProof="0" dirty="0"/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TTB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noProof="0" dirty="0">
                          <a:solidFill>
                            <a:srgbClr val="000000"/>
                          </a:solidFill>
                          <a:latin typeface="+mj-lt"/>
                        </a:rPr>
                        <a:t>BTB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Net</a:t>
                      </a:r>
                      <a:r>
                        <a:rPr lang="en-US" sz="900" b="1" u="none" strike="noStrike" baseline="0" noProof="0" dirty="0"/>
                        <a:t> </a:t>
                      </a:r>
                    </a:p>
                    <a:p>
                      <a:pPr algn="ctr" fontAlgn="b"/>
                      <a:r>
                        <a:rPr lang="en-US" sz="900" b="1" u="none" strike="noStrike" baseline="0" noProof="0" dirty="0"/>
                        <a:t>Index</a:t>
                      </a:r>
                      <a:endParaRPr lang="en-US" sz="900" b="1" u="none" strike="noStrike" noProof="0" dirty="0"/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TTB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noProof="0" dirty="0">
                          <a:solidFill>
                            <a:srgbClr val="000000"/>
                          </a:solidFill>
                          <a:latin typeface="+mj-lt"/>
                        </a:rPr>
                        <a:t>BTB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Net</a:t>
                      </a:r>
                      <a:r>
                        <a:rPr lang="en-US" sz="900" b="1" u="none" strike="noStrike" baseline="0" noProof="0" dirty="0"/>
                        <a:t> </a:t>
                      </a:r>
                    </a:p>
                    <a:p>
                      <a:pPr algn="ctr" fontAlgn="b"/>
                      <a:r>
                        <a:rPr lang="en-US" sz="900" b="1" u="none" strike="noStrike" baseline="0" noProof="0" dirty="0"/>
                        <a:t>Index</a:t>
                      </a:r>
                      <a:endParaRPr lang="en-US" sz="900" b="1" u="none" strike="noStrike" noProof="0" dirty="0"/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noProof="0" dirty="0"/>
                        <a:t>TTB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noProof="0" dirty="0">
                          <a:solidFill>
                            <a:srgbClr val="000000"/>
                          </a:solidFill>
                          <a:latin typeface="+mj-lt"/>
                        </a:rPr>
                        <a:t>BTB</a:t>
                      </a:r>
                    </a:p>
                  </a:txBody>
                  <a:tcPr marL="0" marR="0" marT="0" marB="0" vert="vert27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Malaysia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7355047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Mexico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224575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Netherlands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146233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Nigeria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509478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Pakistan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1216785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Palestinian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T.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9549494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E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Paraguay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-17%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46%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0144253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Peru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8765815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Philippines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Poland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ctr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Serbia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ctr"/>
                      <a:r>
                        <a:rPr lang="es-PE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Slovenia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South </a:t>
                      </a:r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Korea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Spain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7635641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Sweden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6118451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Turkey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United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Kingdom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ctr"/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United</a:t>
                      </a:r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 </a:t>
                      </a:r>
                      <a:r>
                        <a:rPr lang="es-PE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States</a:t>
                      </a:r>
                      <a:endParaRPr lang="es-PE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Light" panose="020F03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2878">
                <a:tc>
                  <a:txBody>
                    <a:bodyPr/>
                    <a:lstStyle/>
                    <a:p>
                      <a:pPr algn="l" rtl="0" fontAlgn="b"/>
                      <a:r>
                        <a:rPr lang="es-PE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 Light" panose="020F0302020204030204" pitchFamily="34" charset="0"/>
                        </a:rPr>
                        <a:t>Vietnam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s-PE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</a:tbl>
          </a:graphicData>
        </a:graphic>
      </p:graphicFrame>
      <p:sp>
        <p:nvSpPr>
          <p:cNvPr id="15" name="9 CuadroTexto">
            <a:extLst>
              <a:ext uri="{FF2B5EF4-FFF2-40B4-BE49-F238E27FC236}">
                <a16:creationId xmlns:a16="http://schemas.microsoft.com/office/drawing/2014/main" id="{350190EB-12C7-4BEF-9CF1-C0EA7E2A810F}"/>
              </a:ext>
            </a:extLst>
          </p:cNvPr>
          <p:cNvSpPr txBox="1"/>
          <p:nvPr/>
        </p:nvSpPr>
        <p:spPr>
          <a:xfrm>
            <a:off x="112193" y="86053"/>
            <a:ext cx="417652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pitchFamily="34" charset="0"/>
              </a:rPr>
              <a:t>Level of achievement in Gender Equality - 2024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% within total population – Net Index</a:t>
            </a:r>
            <a:endParaRPr lang="en-US" sz="14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pitchFamily="34" charset="0"/>
            </a:endParaRPr>
          </a:p>
        </p:txBody>
      </p:sp>
      <p:sp>
        <p:nvSpPr>
          <p:cNvPr id="16" name="8 CuadroTexto">
            <a:extLst>
              <a:ext uri="{FF2B5EF4-FFF2-40B4-BE49-F238E27FC236}">
                <a16:creationId xmlns:a16="http://schemas.microsoft.com/office/drawing/2014/main" id="{7A752617-463F-4636-B2B1-48DAC6F656FF}"/>
              </a:ext>
            </a:extLst>
          </p:cNvPr>
          <p:cNvSpPr txBox="1"/>
          <p:nvPr/>
        </p:nvSpPr>
        <p:spPr>
          <a:xfrm>
            <a:off x="966220" y="5821481"/>
            <a:ext cx="7994029" cy="43088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Source: WIN 2024. Base: </a:t>
            </a:r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33866 cases. 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The percentages of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Dk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/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</a:rPr>
              <a:t>Nr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</a:rPr>
              <a:t> have not been plotted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.</a:t>
            </a:r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 </a:t>
            </a:r>
          </a:p>
          <a:p>
            <a:r>
              <a:rPr lang="es-PE" sz="1100" dirty="0">
                <a:solidFill>
                  <a:schemeClr val="bg1">
                    <a:lumMod val="50000"/>
                  </a:schemeClr>
                </a:solidFill>
                <a:latin typeface="Calibri Light" panose="020F0302020204030204" pitchFamily="34" charset="0"/>
              </a:rPr>
              <a:t>*Base: 33386 cases. No data in Paraguay 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Calibri Light" panose="020F0302020204030204" pitchFamily="34" charset="0"/>
            </a:endParaRPr>
          </a:p>
        </p:txBody>
      </p:sp>
      <p:sp>
        <p:nvSpPr>
          <p:cNvPr id="14" name="314 Rectángulo"/>
          <p:cNvSpPr/>
          <p:nvPr/>
        </p:nvSpPr>
        <p:spPr>
          <a:xfrm>
            <a:off x="7342428" y="293493"/>
            <a:ext cx="469931" cy="28037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050" dirty="0"/>
              <a:t>TTB</a:t>
            </a:r>
          </a:p>
        </p:txBody>
      </p:sp>
      <p:sp>
        <p:nvSpPr>
          <p:cNvPr id="18" name="5 Elipse"/>
          <p:cNvSpPr/>
          <p:nvPr/>
        </p:nvSpPr>
        <p:spPr>
          <a:xfrm>
            <a:off x="6596167" y="260647"/>
            <a:ext cx="443632" cy="392933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1600"/>
          </a:p>
        </p:txBody>
      </p:sp>
      <p:sp>
        <p:nvSpPr>
          <p:cNvPr id="19" name="TextBox 24"/>
          <p:cNvSpPr txBox="1"/>
          <p:nvPr/>
        </p:nvSpPr>
        <p:spPr>
          <a:xfrm>
            <a:off x="6584125" y="236445"/>
            <a:ext cx="4856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b="1" dirty="0">
                <a:latin typeface="Calibri Light" panose="020F0302020204030204" pitchFamily="34" charset="0"/>
                <a:ea typeface="Roboto Light" charset="0"/>
                <a:cs typeface="Calibri Light"/>
              </a:rPr>
              <a:t>NET INDEX</a:t>
            </a:r>
          </a:p>
        </p:txBody>
      </p:sp>
      <p:sp>
        <p:nvSpPr>
          <p:cNvPr id="20" name="Igual que 19"/>
          <p:cNvSpPr/>
          <p:nvPr/>
        </p:nvSpPr>
        <p:spPr>
          <a:xfrm>
            <a:off x="7081865" y="358712"/>
            <a:ext cx="222910" cy="215153"/>
          </a:xfrm>
          <a:prstGeom prst="mathEqual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800" dirty="0">
              <a:solidFill>
                <a:schemeClr val="tx1"/>
              </a:solidFill>
            </a:endParaRPr>
          </a:p>
        </p:txBody>
      </p:sp>
      <p:sp>
        <p:nvSpPr>
          <p:cNvPr id="21" name="Menos 20"/>
          <p:cNvSpPr/>
          <p:nvPr/>
        </p:nvSpPr>
        <p:spPr>
          <a:xfrm>
            <a:off x="7850012" y="436232"/>
            <a:ext cx="178371" cy="65777"/>
          </a:xfrm>
          <a:prstGeom prst="mathMinus">
            <a:avLst/>
          </a:prstGeom>
          <a:solidFill>
            <a:schemeClr val="bg1">
              <a:lumMod val="6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800"/>
          </a:p>
        </p:txBody>
      </p:sp>
      <p:sp>
        <p:nvSpPr>
          <p:cNvPr id="22" name="314 Rectángulo"/>
          <p:cNvSpPr/>
          <p:nvPr/>
        </p:nvSpPr>
        <p:spPr>
          <a:xfrm>
            <a:off x="8081450" y="296046"/>
            <a:ext cx="469931" cy="280372"/>
          </a:xfrm>
          <a:prstGeom prst="rect">
            <a:avLst/>
          </a:prstGeom>
          <a:solidFill>
            <a:srgbClr val="D246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050" dirty="0"/>
              <a:t>BTB</a:t>
            </a:r>
          </a:p>
        </p:txBody>
      </p:sp>
      <p:sp>
        <p:nvSpPr>
          <p:cNvPr id="23" name="Rectángulo 22"/>
          <p:cNvSpPr/>
          <p:nvPr/>
        </p:nvSpPr>
        <p:spPr>
          <a:xfrm>
            <a:off x="6584125" y="188642"/>
            <a:ext cx="1952414" cy="504054"/>
          </a:xfrm>
          <a:prstGeom prst="rect">
            <a:avLst/>
          </a:prstGeom>
          <a:noFill/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24" name="Picture 2" descr="World Map Earth Vector Map, PNG, 512x512px, World, Atlas, Black And White,  Earth, Geography Download Fre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775847"/>
            <a:ext cx="847789" cy="5293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99592" y="861169"/>
            <a:ext cx="247213" cy="479599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28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47890">
                        <a14:foregroundMark x1="13502" y1="4339" x2="13502" y2="4339"/>
                        <a14:foregroundMark x1="12869" y1="29545" x2="12869" y2="29545"/>
                        <a14:foregroundMark x1="10127" y1="59711" x2="10127" y2="59711"/>
                        <a14:foregroundMark x1="19831" y1="76033" x2="19831" y2="76033"/>
                        <a14:foregroundMark x1="30802" y1="81405" x2="30802" y2="81405"/>
                        <a14:foregroundMark x1="29536" y1="53926" x2="29536" y2="53926"/>
                        <a14:foregroundMark x1="9494" y1="46694" x2="9494" y2="46694"/>
                        <a14:foregroundMark x1="34388" y1="30992" x2="34388" y2="309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8002"/>
          <a:stretch/>
        </p:blipFill>
        <p:spPr bwMode="auto">
          <a:xfrm flipH="1">
            <a:off x="1156270" y="831834"/>
            <a:ext cx="204370" cy="508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Male And Female Icon at Vectorified.com | Collection of Male And Female ..."/>
          <p:cNvPicPr>
            <a:picLocks noChangeAspect="1" noChangeArrowheads="1"/>
          </p:cNvPicPr>
          <p:nvPr/>
        </p:nvPicPr>
        <p:blipFill rotWithShape="1"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backgroundMark x1="36076" y1="3512" x2="1688" y2="99380"/>
                        <a14:backgroundMark x1="77004" y1="13843" x2="77004" y2="13843"/>
                        <a14:backgroundMark x1="74473" y1="8678" x2="74473" y2="17769"/>
                        <a14:backgroundMark x1="74473" y1="5992" x2="74473" y2="18388"/>
                        <a14:backgroundMark x1="74473" y1="34504" x2="75105" y2="66942"/>
                        <a14:backgroundMark x1="70464" y1="85744" x2="70464" y2="85744"/>
                        <a14:backgroundMark x1="79747" y1="84504" x2="79747" y2="84504"/>
                        <a14:backgroundMark x1="92194" y1="95455" x2="92194" y2="95455"/>
                        <a14:backgroundMark x1="50000" y1="28099" x2="50000" y2="28099"/>
                        <a14:backgroundMark x1="4219" y1="3512" x2="45359" y2="98760"/>
                        <a14:backgroundMark x1="41350" y1="4132" x2="24895" y2="95455"/>
                        <a14:backgroundMark x1="8228" y1="30785" x2="8228" y2="30785"/>
                        <a14:backgroundMark x1="17511" y1="10537" x2="17511" y2="10537"/>
                        <a14:backgroundMark x1="14768" y1="8058" x2="14768" y2="8058"/>
                        <a14:backgroundMark x1="11603" y1="41116" x2="11603" y2="41116"/>
                        <a14:backgroundMark x1="2954" y1="17769" x2="2954" y2="17769"/>
                        <a14:backgroundMark x1="47257" y1="12603" x2="47257" y2="12603"/>
                        <a14:backgroundMark x1="94304" y1="20868" x2="94304" y2="20868"/>
                        <a14:backgroundMark x1="70464" y1="36570" x2="70464" y2="36570"/>
                        <a14:backgroundMark x1="81013" y1="64463" x2="81013" y2="64463"/>
                        <a14:backgroundMark x1="51899" y1="79339" x2="51899" y2="79339"/>
                        <a14:backgroundMark x1="46624" y1="46281" x2="46624" y2="4628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640"/>
          <a:stretch/>
        </p:blipFill>
        <p:spPr bwMode="auto">
          <a:xfrm>
            <a:off x="880225" y="832314"/>
            <a:ext cx="243644" cy="508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4783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Tema de Office">
  <a:themeElements>
    <a:clrScheme name="VOICES">
      <a:dk1>
        <a:sysClr val="windowText" lastClr="000000"/>
      </a:dk1>
      <a:lt1>
        <a:sysClr val="window" lastClr="FFFFFF"/>
      </a:lt1>
      <a:dk2>
        <a:srgbClr val="FFF334"/>
      </a:dk2>
      <a:lt2>
        <a:srgbClr val="F7941E"/>
      </a:lt2>
      <a:accent1>
        <a:srgbClr val="EF4130"/>
      </a:accent1>
      <a:accent2>
        <a:srgbClr val="33A3DC"/>
      </a:accent2>
      <a:accent3>
        <a:srgbClr val="D7DF23"/>
      </a:accent3>
      <a:accent4>
        <a:srgbClr val="E0861A"/>
      </a:accent4>
      <a:accent5>
        <a:srgbClr val="D71920"/>
      </a:accent5>
      <a:accent6>
        <a:srgbClr val="312A4B"/>
      </a:accent6>
      <a:hlink>
        <a:srgbClr val="1B1130"/>
      </a:hlink>
      <a:folHlink>
        <a:srgbClr val="800080"/>
      </a:folHlink>
    </a:clrScheme>
    <a:fontScheme name="VOICES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Tema de Office">
  <a:themeElements>
    <a:clrScheme name="VOICES">
      <a:dk1>
        <a:sysClr val="windowText" lastClr="000000"/>
      </a:dk1>
      <a:lt1>
        <a:sysClr val="window" lastClr="FFFFFF"/>
      </a:lt1>
      <a:dk2>
        <a:srgbClr val="FFF334"/>
      </a:dk2>
      <a:lt2>
        <a:srgbClr val="F7941E"/>
      </a:lt2>
      <a:accent1>
        <a:srgbClr val="EF4130"/>
      </a:accent1>
      <a:accent2>
        <a:srgbClr val="33A3DC"/>
      </a:accent2>
      <a:accent3>
        <a:srgbClr val="D7DF23"/>
      </a:accent3>
      <a:accent4>
        <a:srgbClr val="E0861A"/>
      </a:accent4>
      <a:accent5>
        <a:srgbClr val="D71920"/>
      </a:accent5>
      <a:accent6>
        <a:srgbClr val="312A4B"/>
      </a:accent6>
      <a:hlink>
        <a:srgbClr val="1B1130"/>
      </a:hlink>
      <a:folHlink>
        <a:srgbClr val="800080"/>
      </a:folHlink>
    </a:clrScheme>
    <a:fontScheme name="VOICES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49729</TotalTime>
  <Words>7825</Words>
  <Application>Microsoft Office PowerPoint</Application>
  <PresentationFormat>Presentazione su schermo (4:3)</PresentationFormat>
  <Paragraphs>2561</Paragraphs>
  <Slides>48</Slides>
  <Notes>10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6</vt:i4>
      </vt:variant>
      <vt:variant>
        <vt:lpstr>Tema</vt:lpstr>
      </vt:variant>
      <vt:variant>
        <vt:i4>2</vt:i4>
      </vt:variant>
      <vt:variant>
        <vt:lpstr>Titoli diapositive</vt:lpstr>
      </vt:variant>
      <vt:variant>
        <vt:i4>48</vt:i4>
      </vt:variant>
    </vt:vector>
  </HeadingPairs>
  <TitlesOfParts>
    <vt:vector size="56" baseType="lpstr">
      <vt:lpstr>Arial</vt:lpstr>
      <vt:lpstr>Calibri</vt:lpstr>
      <vt:lpstr>Calibri Light</vt:lpstr>
      <vt:lpstr>Calibri light (Títulos)</vt:lpstr>
      <vt:lpstr>Lato Light</vt:lpstr>
      <vt:lpstr>Verdana</vt:lpstr>
      <vt:lpstr>Tema de Office</vt:lpstr>
      <vt:lpstr>3_Tema de Office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Santiago Passalacqua</dc:creator>
  <cp:lastModifiedBy>coordinator@winmr.com</cp:lastModifiedBy>
  <cp:revision>2805</cp:revision>
  <cp:lastPrinted>2020-03-04T15:59:57Z</cp:lastPrinted>
  <dcterms:created xsi:type="dcterms:W3CDTF">2012-08-28T18:56:50Z</dcterms:created>
  <dcterms:modified xsi:type="dcterms:W3CDTF">2024-02-21T17:27:34Z</dcterms:modified>
</cp:coreProperties>
</file>